
<file path=[Content_Types].xml><?xml version="1.0" encoding="utf-8"?>
<Types xmlns="http://schemas.openxmlformats.org/package/2006/content-types">
  <Default Extension="png" ContentType="image/png"/>
  <Default Extension="bin" ContentType="application/vnd.openxmlformats-officedocument.oleObject"/>
  <Default Extension="jpeg" ContentType="image/jpeg"/>
  <Default Extension="wmf" ContentType="image/x-wmf"/>
  <Default Extension="emf" ContentType="image/x-emf"/>
  <Default Extension="rels" ContentType="application/vnd.openxmlformats-package.relationships+xml"/>
  <Default Extension="xml" ContentType="application/xml"/>
  <Default Extension="fntdata" ContentType="application/x-fontdata"/>
  <Default Extension="wdp" ContentType="image/vnd.ms-photo"/>
  <Default Extension="vml" ContentType="application/vnd.openxmlformats-officedocument.vmlDrawing"/>
  <Default Extension="jpg" ContentType="image/jpe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Masters/slideMaster10.xml" ContentType="application/vnd.openxmlformats-officedocument.presentationml.slideMaster+xml"/>
  <Override PartName="/ppt/slideMasters/slideMaster11.xml" ContentType="application/vnd.openxmlformats-officedocument.presentationml.slideMaster+xml"/>
  <Override PartName="/ppt/slideMasters/slideMaster12.xml" ContentType="application/vnd.openxmlformats-officedocument.presentationml.slideMaster+xml"/>
  <Override PartName="/ppt/slideMasters/slideMaster13.xml" ContentType="application/vnd.openxmlformats-officedocument.presentationml.slideMaster+xml"/>
  <Override PartName="/ppt/slideMasters/slideMaster14.xml" ContentType="application/vnd.openxmlformats-officedocument.presentationml.slideMaster+xml"/>
  <Override PartName="/ppt/slideMasters/slideMaster15.xml" ContentType="application/vnd.openxmlformats-officedocument.presentationml.slideMaster+xml"/>
  <Override PartName="/ppt/slideMasters/slideMaster16.xml" ContentType="application/vnd.openxmlformats-officedocument.presentationml.slideMaster+xml"/>
  <Override PartName="/ppt/slideMasters/slideMaster17.xml" ContentType="application/vnd.openxmlformats-officedocument.presentationml.slideMaster+xml"/>
  <Override PartName="/ppt/slideMasters/slideMaster18.xml" ContentType="application/vnd.openxmlformats-officedocument.presentationml.slideMaster+xml"/>
  <Override PartName="/ppt/slideMasters/slideMaster19.xml" ContentType="application/vnd.openxmlformats-officedocument.presentationml.slideMaster+xml"/>
  <Override PartName="/ppt/slideMasters/slideMaster20.xml" ContentType="application/vnd.openxmlformats-officedocument.presentationml.slideMaster+xml"/>
  <Override PartName="/ppt/slideMasters/slideMaster21.xml" ContentType="application/vnd.openxmlformats-officedocument.presentationml.slideMaster+xml"/>
  <Override PartName="/ppt/slideMasters/slideMaster22.xml" ContentType="application/vnd.openxmlformats-officedocument.presentationml.slideMaster+xml"/>
  <Override PartName="/ppt/slideMasters/slideMaster23.xml" ContentType="application/vnd.openxmlformats-officedocument.presentationml.slideMaster+xml"/>
  <Override PartName="/ppt/slideMasters/slideMaster24.xml" ContentType="application/vnd.openxmlformats-officedocument.presentationml.slideMaster+xml"/>
  <Override PartName="/ppt/slideMasters/slideMaster25.xml" ContentType="application/vnd.openxmlformats-officedocument.presentationml.slideMaster+xml"/>
  <Override PartName="/ppt/slideMasters/slideMaster26.xml" ContentType="application/vnd.openxmlformats-officedocument.presentationml.slideMaster+xml"/>
  <Override PartName="/ppt/slideMasters/slideMaster27.xml" ContentType="application/vnd.openxmlformats-officedocument.presentationml.slideMaster+xml"/>
  <Override PartName="/ppt/slideMasters/slideMaster28.xml" ContentType="application/vnd.openxmlformats-officedocument.presentationml.slideMaster+xml"/>
  <Override PartName="/ppt/slideMasters/slideMaster29.xml" ContentType="application/vnd.openxmlformats-officedocument.presentationml.slideMaster+xml"/>
  <Override PartName="/ppt/slideMasters/slideMaster30.xml" ContentType="application/vnd.openxmlformats-officedocument.presentationml.slideMaster+xml"/>
  <Override PartName="/ppt/slideMasters/slideMaster31.xml" ContentType="application/vnd.openxmlformats-officedocument.presentationml.slideMaster+xml"/>
  <Override PartName="/ppt/slideMasters/slideMaster32.xml" ContentType="application/vnd.openxmlformats-officedocument.presentationml.slideMaster+xml"/>
  <Override PartName="/ppt/slideMasters/slideMaster33.xml" ContentType="application/vnd.openxmlformats-officedocument.presentationml.slideMaster+xml"/>
  <Override PartName="/ppt/slideMasters/slideMaster34.xml" ContentType="application/vnd.openxmlformats-officedocument.presentationml.slideMaster+xml"/>
  <Override PartName="/ppt/slideMasters/slideMaster35.xml" ContentType="application/vnd.openxmlformats-officedocument.presentationml.slideMaster+xml"/>
  <Override PartName="/ppt/slideMasters/slideMaster36.xml" ContentType="application/vnd.openxmlformats-officedocument.presentationml.slideMaster+xml"/>
  <Override PartName="/ppt/slideMasters/slideMaster37.xml" ContentType="application/vnd.openxmlformats-officedocument.presentationml.slideMaster+xml"/>
  <Override PartName="/ppt/slideMasters/slideMaster38.xml" ContentType="application/vnd.openxmlformats-officedocument.presentationml.slideMaster+xml"/>
  <Override PartName="/ppt/slideMasters/slideMaster39.xml" ContentType="application/vnd.openxmlformats-officedocument.presentationml.slideMaster+xml"/>
  <Override PartName="/ppt/slideMasters/slideMaster40.xml" ContentType="application/vnd.openxmlformats-officedocument.presentationml.slideMaster+xml"/>
  <Override PartName="/ppt/slideMasters/slideMaster41.xml" ContentType="application/vnd.openxmlformats-officedocument.presentationml.slideMaster+xml"/>
  <Override PartName="/ppt/slideMasters/slideMaster42.xml" ContentType="application/vnd.openxmlformats-officedocument.presentationml.slideMaster+xml"/>
  <Override PartName="/ppt/slideMasters/slideMaster43.xml" ContentType="application/vnd.openxmlformats-officedocument.presentationml.slideMaster+xml"/>
  <Override PartName="/ppt/slideMasters/slideMaster44.xml" ContentType="application/vnd.openxmlformats-officedocument.presentationml.slideMaster+xml"/>
  <Override PartName="/ppt/slideMasters/slideMaster45.xml" ContentType="application/vnd.openxmlformats-officedocument.presentationml.slideMaster+xml"/>
  <Override PartName="/ppt/slideMasters/slideMaster46.xml" ContentType="application/vnd.openxmlformats-officedocument.presentationml.slideMaster+xml"/>
  <Override PartName="/ppt/slideMasters/slideMaster47.xml" ContentType="application/vnd.openxmlformats-officedocument.presentationml.slideMaster+xml"/>
  <Override PartName="/ppt/slideMasters/slideMaster48.xml" ContentType="application/vnd.openxmlformats-officedocument.presentationml.slideMaster+xml"/>
  <Override PartName="/ppt/slideMasters/slideMaster49.xml" ContentType="application/vnd.openxmlformats-officedocument.presentationml.slideMaster+xml"/>
  <Override PartName="/ppt/slideMasters/slideMaster50.xml" ContentType="application/vnd.openxmlformats-officedocument.presentationml.slideMaster+xml"/>
  <Override PartName="/ppt/slideMasters/slideMaster5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slides/slide173.xml" ContentType="application/vnd.openxmlformats-officedocument.presentationml.slide+xml"/>
  <Override PartName="/ppt/slides/slide174.xml" ContentType="application/vnd.openxmlformats-officedocument.presentationml.slide+xml"/>
  <Override PartName="/ppt/slides/slide175.xml" ContentType="application/vnd.openxmlformats-officedocument.presentationml.slide+xml"/>
  <Override PartName="/ppt/slides/slide176.xml" ContentType="application/vnd.openxmlformats-officedocument.presentationml.slide+xml"/>
  <Override PartName="/ppt/slides/slide177.xml" ContentType="application/vnd.openxmlformats-officedocument.presentationml.slide+xml"/>
  <Override PartName="/ppt/slides/slide178.xml" ContentType="application/vnd.openxmlformats-officedocument.presentationml.slide+xml"/>
  <Override PartName="/ppt/slides/slide179.xml" ContentType="application/vnd.openxmlformats-officedocument.presentationml.slide+xml"/>
  <Override PartName="/ppt/slides/slide180.xml" ContentType="application/vnd.openxmlformats-officedocument.presentationml.slide+xml"/>
  <Override PartName="/ppt/slides/slide181.xml" ContentType="application/vnd.openxmlformats-officedocument.presentationml.slide+xml"/>
  <Override PartName="/ppt/slides/slide182.xml" ContentType="application/vnd.openxmlformats-officedocument.presentationml.slide+xml"/>
  <Override PartName="/ppt/slides/slide183.xml" ContentType="application/vnd.openxmlformats-officedocument.presentationml.slide+xml"/>
  <Override PartName="/ppt/slides/slide184.xml" ContentType="application/vnd.openxmlformats-officedocument.presentationml.slide+xml"/>
  <Override PartName="/ppt/slides/slide185.xml" ContentType="application/vnd.openxmlformats-officedocument.presentationml.slide+xml"/>
  <Override PartName="/ppt/slides/slide186.xml" ContentType="application/vnd.openxmlformats-officedocument.presentationml.slide+xml"/>
  <Override PartName="/ppt/slides/slide187.xml" ContentType="application/vnd.openxmlformats-officedocument.presentationml.slide+xml"/>
  <Override PartName="/ppt/slides/slide188.xml" ContentType="application/vnd.openxmlformats-officedocument.presentationml.slide+xml"/>
  <Override PartName="/ppt/slides/slide189.xml" ContentType="application/vnd.openxmlformats-officedocument.presentationml.slide+xml"/>
  <Override PartName="/ppt/slides/slide190.xml" ContentType="application/vnd.openxmlformats-officedocument.presentationml.slide+xml"/>
  <Override PartName="/ppt/slides/slide191.xml" ContentType="application/vnd.openxmlformats-officedocument.presentationml.slide+xml"/>
  <Override PartName="/ppt/slides/slide192.xml" ContentType="application/vnd.openxmlformats-officedocument.presentationml.slide+xml"/>
  <Override PartName="/ppt/slides/slide193.xml" ContentType="application/vnd.openxmlformats-officedocument.presentationml.slide+xml"/>
  <Override PartName="/ppt/slides/slide194.xml" ContentType="application/vnd.openxmlformats-officedocument.presentationml.slide+xml"/>
  <Override PartName="/ppt/slides/slide195.xml" ContentType="application/vnd.openxmlformats-officedocument.presentationml.slide+xml"/>
  <Override PartName="/ppt/slides/slide196.xml" ContentType="application/vnd.openxmlformats-officedocument.presentationml.slide+xml"/>
  <Override PartName="/ppt/slides/slide197.xml" ContentType="application/vnd.openxmlformats-officedocument.presentationml.slide+xml"/>
  <Override PartName="/ppt/slides/slide198.xml" ContentType="application/vnd.openxmlformats-officedocument.presentationml.slide+xml"/>
  <Override PartName="/ppt/slides/slide199.xml" ContentType="application/vnd.openxmlformats-officedocument.presentationml.slide+xml"/>
  <Override PartName="/ppt/slides/slide200.xml" ContentType="application/vnd.openxmlformats-officedocument.presentationml.slide+xml"/>
  <Override PartName="/ppt/slides/slide201.xml" ContentType="application/vnd.openxmlformats-officedocument.presentationml.slide+xml"/>
  <Override PartName="/ppt/slides/slide202.xml" ContentType="application/vnd.openxmlformats-officedocument.presentationml.slide+xml"/>
  <Override PartName="/ppt/slides/slide203.xml" ContentType="application/vnd.openxmlformats-officedocument.presentationml.slide+xml"/>
  <Override PartName="/ppt/slides/slide204.xml" ContentType="application/vnd.openxmlformats-officedocument.presentationml.slide+xml"/>
  <Override PartName="/ppt/slides/slide205.xml" ContentType="application/vnd.openxmlformats-officedocument.presentationml.slide+xml"/>
  <Override PartName="/ppt/slides/slide206.xml" ContentType="application/vnd.openxmlformats-officedocument.presentationml.slide+xml"/>
  <Override PartName="/ppt/slides/slide207.xml" ContentType="application/vnd.openxmlformats-officedocument.presentationml.slide+xml"/>
  <Override PartName="/ppt/slides/slide208.xml" ContentType="application/vnd.openxmlformats-officedocument.presentationml.slide+xml"/>
  <Override PartName="/ppt/slides/slide209.xml" ContentType="application/vnd.openxmlformats-officedocument.presentationml.slide+xml"/>
  <Override PartName="/ppt/slides/slide210.xml" ContentType="application/vnd.openxmlformats-officedocument.presentationml.slide+xml"/>
  <Override PartName="/ppt/slides/slide211.xml" ContentType="application/vnd.openxmlformats-officedocument.presentationml.slide+xml"/>
  <Override PartName="/ppt/slides/slide212.xml" ContentType="application/vnd.openxmlformats-officedocument.presentationml.slide+xml"/>
  <Override PartName="/ppt/slides/slide213.xml" ContentType="application/vnd.openxmlformats-officedocument.presentationml.slide+xml"/>
  <Override PartName="/ppt/slides/slide214.xml" ContentType="application/vnd.openxmlformats-officedocument.presentationml.slide+xml"/>
  <Override PartName="/ppt/slides/slide215.xml" ContentType="application/vnd.openxmlformats-officedocument.presentationml.slide+xml"/>
  <Override PartName="/ppt/slides/slide216.xml" ContentType="application/vnd.openxmlformats-officedocument.presentationml.slide+xml"/>
  <Override PartName="/ppt/slides/slide217.xml" ContentType="application/vnd.openxmlformats-officedocument.presentationml.slide+xml"/>
  <Override PartName="/ppt/slides/slide218.xml" ContentType="application/vnd.openxmlformats-officedocument.presentationml.slide+xml"/>
  <Override PartName="/ppt/slides/slide219.xml" ContentType="application/vnd.openxmlformats-officedocument.presentationml.slide+xml"/>
  <Override PartName="/ppt/slides/slide220.xml" ContentType="application/vnd.openxmlformats-officedocument.presentationml.slide+xml"/>
  <Override PartName="/ppt/slides/slide221.xml" ContentType="application/vnd.openxmlformats-officedocument.presentationml.slide+xml"/>
  <Override PartName="/ppt/slides/slide222.xml" ContentType="application/vnd.openxmlformats-officedocument.presentationml.slide+xml"/>
  <Override PartName="/ppt/slides/slide223.xml" ContentType="application/vnd.openxmlformats-officedocument.presentationml.slide+xml"/>
  <Override PartName="/ppt/slides/slide224.xml" ContentType="application/vnd.openxmlformats-officedocument.presentationml.slide+xml"/>
  <Override PartName="/ppt/slides/slide225.xml" ContentType="application/vnd.openxmlformats-officedocument.presentationml.slide+xml"/>
  <Override PartName="/ppt/slides/slide226.xml" ContentType="application/vnd.openxmlformats-officedocument.presentationml.slide+xml"/>
  <Override PartName="/ppt/slides/slide227.xml" ContentType="application/vnd.openxmlformats-officedocument.presentationml.slide+xml"/>
  <Override PartName="/ppt/slides/slide228.xml" ContentType="application/vnd.openxmlformats-officedocument.presentationml.slide+xml"/>
  <Override PartName="/ppt/slides/slide229.xml" ContentType="application/vnd.openxmlformats-officedocument.presentationml.slide+xml"/>
  <Override PartName="/ppt/slides/slide230.xml" ContentType="application/vnd.openxmlformats-officedocument.presentationml.slide+xml"/>
  <Override PartName="/ppt/slides/slide231.xml" ContentType="application/vnd.openxmlformats-officedocument.presentationml.slide+xml"/>
  <Override PartName="/ppt/slides/slide232.xml" ContentType="application/vnd.openxmlformats-officedocument.presentationml.slide+xml"/>
  <Override PartName="/ppt/slides/slide233.xml" ContentType="application/vnd.openxmlformats-officedocument.presentationml.slide+xml"/>
  <Override PartName="/ppt/slides/slide234.xml" ContentType="application/vnd.openxmlformats-officedocument.presentationml.slide+xml"/>
  <Override PartName="/ppt/slides/slide235.xml" ContentType="application/vnd.openxmlformats-officedocument.presentationml.slide+xml"/>
  <Override PartName="/ppt/slides/slide236.xml" ContentType="application/vnd.openxmlformats-officedocument.presentationml.slide+xml"/>
  <Override PartName="/ppt/slides/slide237.xml" ContentType="application/vnd.openxmlformats-officedocument.presentationml.slide+xml"/>
  <Override PartName="/ppt/slides/slide238.xml" ContentType="application/vnd.openxmlformats-officedocument.presentationml.slide+xml"/>
  <Override PartName="/ppt/slides/slide239.xml" ContentType="application/vnd.openxmlformats-officedocument.presentationml.slide+xml"/>
  <Override PartName="/ppt/slides/slide240.xml" ContentType="application/vnd.openxmlformats-officedocument.presentationml.slide+xml"/>
  <Override PartName="/ppt/slides/slide241.xml" ContentType="application/vnd.openxmlformats-officedocument.presentationml.slide+xml"/>
  <Override PartName="/ppt/slides/slide242.xml" ContentType="application/vnd.openxmlformats-officedocument.presentationml.slide+xml"/>
  <Override PartName="/ppt/slides/slide243.xml" ContentType="application/vnd.openxmlformats-officedocument.presentationml.slide+xml"/>
  <Override PartName="/ppt/slides/slide244.xml" ContentType="application/vnd.openxmlformats-officedocument.presentationml.slide+xml"/>
  <Override PartName="/ppt/slides/slide245.xml" ContentType="application/vnd.openxmlformats-officedocument.presentationml.slide+xml"/>
  <Override PartName="/ppt/slides/slide246.xml" ContentType="application/vnd.openxmlformats-officedocument.presentationml.slide+xml"/>
  <Override PartName="/ppt/slides/slide247.xml" ContentType="application/vnd.openxmlformats-officedocument.presentationml.slide+xml"/>
  <Override PartName="/ppt/slides/slide248.xml" ContentType="application/vnd.openxmlformats-officedocument.presentationml.slide+xml"/>
  <Override PartName="/ppt/slides/slide249.xml" ContentType="application/vnd.openxmlformats-officedocument.presentationml.slide+xml"/>
  <Override PartName="/ppt/slides/slide250.xml" ContentType="application/vnd.openxmlformats-officedocument.presentationml.slide+xml"/>
  <Override PartName="/ppt/slides/slide251.xml" ContentType="application/vnd.openxmlformats-officedocument.presentationml.slide+xml"/>
  <Override PartName="/ppt/slides/slide252.xml" ContentType="application/vnd.openxmlformats-officedocument.presentationml.slide+xml"/>
  <Override PartName="/ppt/slides/slide253.xml" ContentType="application/vnd.openxmlformats-officedocument.presentationml.slide+xml"/>
  <Override PartName="/ppt/slides/slide254.xml" ContentType="application/vnd.openxmlformats-officedocument.presentationml.slide+xml"/>
  <Override PartName="/ppt/slides/slide255.xml" ContentType="application/vnd.openxmlformats-officedocument.presentationml.slide+xml"/>
  <Override PartName="/ppt/slides/slide256.xml" ContentType="application/vnd.openxmlformats-officedocument.presentationml.slide+xml"/>
  <Override PartName="/ppt/slides/slide257.xml" ContentType="application/vnd.openxmlformats-officedocument.presentationml.slide+xml"/>
  <Override PartName="/ppt/slides/slide258.xml" ContentType="application/vnd.openxmlformats-officedocument.presentationml.slide+xml"/>
  <Override PartName="/ppt/slides/slide259.xml" ContentType="application/vnd.openxmlformats-officedocument.presentationml.slide+xml"/>
  <Override PartName="/ppt/slides/slide260.xml" ContentType="application/vnd.openxmlformats-officedocument.presentationml.slide+xml"/>
  <Override PartName="/ppt/slides/slide261.xml" ContentType="application/vnd.openxmlformats-officedocument.presentationml.slide+xml"/>
  <Override PartName="/ppt/slides/slide262.xml" ContentType="application/vnd.openxmlformats-officedocument.presentationml.slide+xml"/>
  <Override PartName="/ppt/slides/slide263.xml" ContentType="application/vnd.openxmlformats-officedocument.presentationml.slide+xml"/>
  <Override PartName="/ppt/slides/slide264.xml" ContentType="application/vnd.openxmlformats-officedocument.presentationml.slide+xml"/>
  <Override PartName="/ppt/slides/slide265.xml" ContentType="application/vnd.openxmlformats-officedocument.presentationml.slide+xml"/>
  <Override PartName="/ppt/slides/slide266.xml" ContentType="application/vnd.openxmlformats-officedocument.presentationml.slide+xml"/>
  <Override PartName="/ppt/slides/slide267.xml" ContentType="application/vnd.openxmlformats-officedocument.presentationml.slide+xml"/>
  <Override PartName="/ppt/slides/slide268.xml" ContentType="application/vnd.openxmlformats-officedocument.presentationml.slide+xml"/>
  <Override PartName="/ppt/slides/slide269.xml" ContentType="application/vnd.openxmlformats-officedocument.presentationml.slide+xml"/>
  <Override PartName="/ppt/slides/slide270.xml" ContentType="application/vnd.openxmlformats-officedocument.presentationml.slide+xml"/>
  <Override PartName="/ppt/slides/slide271.xml" ContentType="application/vnd.openxmlformats-officedocument.presentationml.slide+xml"/>
  <Override PartName="/ppt/slides/slide272.xml" ContentType="application/vnd.openxmlformats-officedocument.presentationml.slide+xml"/>
  <Override PartName="/ppt/slides/slide273.xml" ContentType="application/vnd.openxmlformats-officedocument.presentationml.slide+xml"/>
  <Override PartName="/ppt/slides/slide274.xml" ContentType="application/vnd.openxmlformats-officedocument.presentationml.slide+xml"/>
  <Override PartName="/ppt/slides/slide275.xml" ContentType="application/vnd.openxmlformats-officedocument.presentationml.slide+xml"/>
  <Override PartName="/ppt/slides/slide276.xml" ContentType="application/vnd.openxmlformats-officedocument.presentationml.slide+xml"/>
  <Override PartName="/ppt/slides/slide277.xml" ContentType="application/vnd.openxmlformats-officedocument.presentationml.slide+xml"/>
  <Override PartName="/ppt/slides/slide278.xml" ContentType="application/vnd.openxmlformats-officedocument.presentationml.slide+xml"/>
  <Override PartName="/ppt/slides/slide279.xml" ContentType="application/vnd.openxmlformats-officedocument.presentationml.slide+xml"/>
  <Override PartName="/ppt/slides/slide280.xml" ContentType="application/vnd.openxmlformats-officedocument.presentationml.slide+xml"/>
  <Override PartName="/ppt/slides/slide281.xml" ContentType="application/vnd.openxmlformats-officedocument.presentationml.slide+xml"/>
  <Override PartName="/ppt/slides/slide282.xml" ContentType="application/vnd.openxmlformats-officedocument.presentationml.slide+xml"/>
  <Override PartName="/ppt/slides/slide283.xml" ContentType="application/vnd.openxmlformats-officedocument.presentationml.slide+xml"/>
  <Override PartName="/ppt/slides/slide284.xml" ContentType="application/vnd.openxmlformats-officedocument.presentationml.slide+xml"/>
  <Override PartName="/ppt/slides/slide285.xml" ContentType="application/vnd.openxmlformats-officedocument.presentationml.slide+xml"/>
  <Override PartName="/ppt/slides/slide286.xml" ContentType="application/vnd.openxmlformats-officedocument.presentationml.slide+xml"/>
  <Override PartName="/ppt/slides/slide287.xml" ContentType="application/vnd.openxmlformats-officedocument.presentationml.slide+xml"/>
  <Override PartName="/ppt/slides/slide288.xml" ContentType="application/vnd.openxmlformats-officedocument.presentationml.slide+xml"/>
  <Override PartName="/ppt/slides/slide289.xml" ContentType="application/vnd.openxmlformats-officedocument.presentationml.slide+xml"/>
  <Override PartName="/ppt/slides/slide290.xml" ContentType="application/vnd.openxmlformats-officedocument.presentationml.slide+xml"/>
  <Override PartName="/ppt/slides/slide291.xml" ContentType="application/vnd.openxmlformats-officedocument.presentationml.slide+xml"/>
  <Override PartName="/ppt/slides/slide292.xml" ContentType="application/vnd.openxmlformats-officedocument.presentationml.slide+xml"/>
  <Override PartName="/ppt/slides/slide293.xml" ContentType="application/vnd.openxmlformats-officedocument.presentationml.slide+xml"/>
  <Override PartName="/ppt/slides/slide294.xml" ContentType="application/vnd.openxmlformats-officedocument.presentationml.slide+xml"/>
  <Override PartName="/ppt/slides/slide295.xml" ContentType="application/vnd.openxmlformats-officedocument.presentationml.slide+xml"/>
  <Override PartName="/ppt/slides/slide296.xml" ContentType="application/vnd.openxmlformats-officedocument.presentationml.slide+xml"/>
  <Override PartName="/ppt/slides/slide297.xml" ContentType="application/vnd.openxmlformats-officedocument.presentationml.slide+xml"/>
  <Override PartName="/ppt/slides/slide298.xml" ContentType="application/vnd.openxmlformats-officedocument.presentationml.slide+xml"/>
  <Override PartName="/ppt/slides/slide299.xml" ContentType="application/vnd.openxmlformats-officedocument.presentationml.slide+xml"/>
  <Override PartName="/ppt/slides/slide300.xml" ContentType="application/vnd.openxmlformats-officedocument.presentationml.slide+xml"/>
  <Override PartName="/ppt/slides/slide301.xml" ContentType="application/vnd.openxmlformats-officedocument.presentationml.slide+xml"/>
  <Override PartName="/ppt/slides/slide302.xml" ContentType="application/vnd.openxmlformats-officedocument.presentationml.slide+xml"/>
  <Override PartName="/ppt/slides/slide303.xml" ContentType="application/vnd.openxmlformats-officedocument.presentationml.slide+xml"/>
  <Override PartName="/ppt/slides/slide304.xml" ContentType="application/vnd.openxmlformats-officedocument.presentationml.slide+xml"/>
  <Override PartName="/ppt/slides/slide305.xml" ContentType="application/vnd.openxmlformats-officedocument.presentationml.slide+xml"/>
  <Override PartName="/ppt/slides/slide306.xml" ContentType="application/vnd.openxmlformats-officedocument.presentationml.slide+xml"/>
  <Override PartName="/ppt/slides/slide307.xml" ContentType="application/vnd.openxmlformats-officedocument.presentationml.slide+xml"/>
  <Override PartName="/ppt/slides/slide308.xml" ContentType="application/vnd.openxmlformats-officedocument.presentationml.slide+xml"/>
  <Override PartName="/ppt/slides/slide309.xml" ContentType="application/vnd.openxmlformats-officedocument.presentationml.slide+xml"/>
  <Override PartName="/ppt/slides/slide310.xml" ContentType="application/vnd.openxmlformats-officedocument.presentationml.slide+xml"/>
  <Override PartName="/ppt/slides/slide311.xml" ContentType="application/vnd.openxmlformats-officedocument.presentationml.slide+xml"/>
  <Override PartName="/ppt/slides/slide312.xml" ContentType="application/vnd.openxmlformats-officedocument.presentationml.slide+xml"/>
  <Override PartName="/ppt/slides/slide313.xml" ContentType="application/vnd.openxmlformats-officedocument.presentationml.slide+xml"/>
  <Override PartName="/ppt/slides/slide314.xml" ContentType="application/vnd.openxmlformats-officedocument.presentationml.slide+xml"/>
  <Override PartName="/ppt/slides/slide315.xml" ContentType="application/vnd.openxmlformats-officedocument.presentationml.slide+xml"/>
  <Override PartName="/ppt/slides/slide316.xml" ContentType="application/vnd.openxmlformats-officedocument.presentationml.slide+xml"/>
  <Override PartName="/ppt/slides/slide317.xml" ContentType="application/vnd.openxmlformats-officedocument.presentationml.slide+xml"/>
  <Override PartName="/ppt/slides/slide318.xml" ContentType="application/vnd.openxmlformats-officedocument.presentationml.slide+xml"/>
  <Override PartName="/ppt/slides/slide319.xml" ContentType="application/vnd.openxmlformats-officedocument.presentationml.slide+xml"/>
  <Override PartName="/ppt/slides/slide320.xml" ContentType="application/vnd.openxmlformats-officedocument.presentationml.slide+xml"/>
  <Override PartName="/ppt/slides/slide321.xml" ContentType="application/vnd.openxmlformats-officedocument.presentationml.slide+xml"/>
  <Override PartName="/ppt/slides/slide322.xml" ContentType="application/vnd.openxmlformats-officedocument.presentationml.slide+xml"/>
  <Override PartName="/ppt/slides/slide323.xml" ContentType="application/vnd.openxmlformats-officedocument.presentationml.slide+xml"/>
  <Override PartName="/ppt/slides/slide324.xml" ContentType="application/vnd.openxmlformats-officedocument.presentationml.slide+xml"/>
  <Override PartName="/ppt/slides/slide325.xml" ContentType="application/vnd.openxmlformats-officedocument.presentationml.slide+xml"/>
  <Override PartName="/ppt/slides/slide326.xml" ContentType="application/vnd.openxmlformats-officedocument.presentationml.slide+xml"/>
  <Override PartName="/ppt/slides/slide327.xml" ContentType="application/vnd.openxmlformats-officedocument.presentationml.slide+xml"/>
  <Override PartName="/ppt/slides/slide328.xml" ContentType="application/vnd.openxmlformats-officedocument.presentationml.slide+xml"/>
  <Override PartName="/ppt/slides/slide329.xml" ContentType="application/vnd.openxmlformats-officedocument.presentationml.slide+xml"/>
  <Override PartName="/ppt/slides/slide330.xml" ContentType="application/vnd.openxmlformats-officedocument.presentationml.slide+xml"/>
  <Override PartName="/ppt/slides/slide331.xml" ContentType="application/vnd.openxmlformats-officedocument.presentationml.slide+xml"/>
  <Override PartName="/ppt/slides/slide332.xml" ContentType="application/vnd.openxmlformats-officedocument.presentationml.slide+xml"/>
  <Override PartName="/ppt/slides/slide333.xml" ContentType="application/vnd.openxmlformats-officedocument.presentationml.slide+xml"/>
  <Override PartName="/ppt/slides/slide334.xml" ContentType="application/vnd.openxmlformats-officedocument.presentationml.slide+xml"/>
  <Override PartName="/ppt/slides/slide335.xml" ContentType="application/vnd.openxmlformats-officedocument.presentationml.slide+xml"/>
  <Override PartName="/ppt/slides/slide336.xml" ContentType="application/vnd.openxmlformats-officedocument.presentationml.slide+xml"/>
  <Override PartName="/ppt/slides/slide337.xml" ContentType="application/vnd.openxmlformats-officedocument.presentationml.slide+xml"/>
  <Override PartName="/ppt/slides/slide338.xml" ContentType="application/vnd.openxmlformats-officedocument.presentationml.slide+xml"/>
  <Override PartName="/ppt/slides/slide339.xml" ContentType="application/vnd.openxmlformats-officedocument.presentationml.slide+xml"/>
  <Override PartName="/ppt/slides/slide340.xml" ContentType="application/vnd.openxmlformats-officedocument.presentationml.slide+xml"/>
  <Override PartName="/ppt/slides/slide341.xml" ContentType="application/vnd.openxmlformats-officedocument.presentationml.slide+xml"/>
  <Override PartName="/ppt/slides/slide342.xml" ContentType="application/vnd.openxmlformats-officedocument.presentationml.slide+xml"/>
  <Override PartName="/ppt/slides/slide343.xml" ContentType="application/vnd.openxmlformats-officedocument.presentationml.slide+xml"/>
  <Override PartName="/ppt/slides/slide344.xml" ContentType="application/vnd.openxmlformats-officedocument.presentationml.slide+xml"/>
  <Override PartName="/ppt/slides/slide345.xml" ContentType="application/vnd.openxmlformats-officedocument.presentationml.slide+xml"/>
  <Override PartName="/ppt/slides/slide346.xml" ContentType="application/vnd.openxmlformats-officedocument.presentationml.slide+xml"/>
  <Override PartName="/ppt/slides/slide347.xml" ContentType="application/vnd.openxmlformats-officedocument.presentationml.slide+xml"/>
  <Override PartName="/ppt/slides/slide348.xml" ContentType="application/vnd.openxmlformats-officedocument.presentationml.slide+xml"/>
  <Override PartName="/ppt/slides/slide349.xml" ContentType="application/vnd.openxmlformats-officedocument.presentationml.slide+xml"/>
  <Override PartName="/ppt/slides/slide350.xml" ContentType="application/vnd.openxmlformats-officedocument.presentationml.slide+xml"/>
  <Override PartName="/ppt/slides/slide351.xml" ContentType="application/vnd.openxmlformats-officedocument.presentationml.slide+xml"/>
  <Override PartName="/ppt/slides/slide352.xml" ContentType="application/vnd.openxmlformats-officedocument.presentationml.slide+xml"/>
  <Override PartName="/ppt/slides/slide353.xml" ContentType="application/vnd.openxmlformats-officedocument.presentationml.slide+xml"/>
  <Override PartName="/ppt/slides/slide354.xml" ContentType="application/vnd.openxmlformats-officedocument.presentationml.slide+xml"/>
  <Override PartName="/ppt/slides/slide355.xml" ContentType="application/vnd.openxmlformats-officedocument.presentationml.slide+xml"/>
  <Override PartName="/ppt/slides/slide356.xml" ContentType="application/vnd.openxmlformats-officedocument.presentationml.slide+xml"/>
  <Override PartName="/ppt/slides/slide357.xml" ContentType="application/vnd.openxmlformats-officedocument.presentationml.slide+xml"/>
  <Override PartName="/ppt/slides/slide358.xml" ContentType="application/vnd.openxmlformats-officedocument.presentationml.slide+xml"/>
  <Override PartName="/ppt/slides/slide359.xml" ContentType="application/vnd.openxmlformats-officedocument.presentationml.slide+xml"/>
  <Override PartName="/ppt/slides/slide360.xml" ContentType="application/vnd.openxmlformats-officedocument.presentationml.slide+xml"/>
  <Override PartName="/ppt/slides/slide361.xml" ContentType="application/vnd.openxmlformats-officedocument.presentationml.slide+xml"/>
  <Override PartName="/ppt/slides/slide362.xml" ContentType="application/vnd.openxmlformats-officedocument.presentationml.slide+xml"/>
  <Override PartName="/ppt/slides/slide363.xml" ContentType="application/vnd.openxmlformats-officedocument.presentationml.slide+xml"/>
  <Override PartName="/ppt/slides/slide364.xml" ContentType="application/vnd.openxmlformats-officedocument.presentationml.slide+xml"/>
  <Override PartName="/ppt/slides/slide365.xml" ContentType="application/vnd.openxmlformats-officedocument.presentationml.slide+xml"/>
  <Override PartName="/ppt/slides/slide366.xml" ContentType="application/vnd.openxmlformats-officedocument.presentationml.slide+xml"/>
  <Override PartName="/ppt/slides/slide367.xml" ContentType="application/vnd.openxmlformats-officedocument.presentationml.slide+xml"/>
  <Override PartName="/ppt/slides/slide368.xml" ContentType="application/vnd.openxmlformats-officedocument.presentationml.slide+xml"/>
  <Override PartName="/ppt/slides/slide369.xml" ContentType="application/vnd.openxmlformats-officedocument.presentationml.slide+xml"/>
  <Override PartName="/ppt/slides/slide370.xml" ContentType="application/vnd.openxmlformats-officedocument.presentationml.slide+xml"/>
  <Override PartName="/ppt/slides/slide371.xml" ContentType="application/vnd.openxmlformats-officedocument.presentationml.slide+xml"/>
  <Override PartName="/ppt/slides/slide372.xml" ContentType="application/vnd.openxmlformats-officedocument.presentationml.slide+xml"/>
  <Override PartName="/ppt/slides/slide373.xml" ContentType="application/vnd.openxmlformats-officedocument.presentationml.slide+xml"/>
  <Override PartName="/ppt/slides/slide374.xml" ContentType="application/vnd.openxmlformats-officedocument.presentationml.slide+xml"/>
  <Override PartName="/ppt/slides/slide375.xml" ContentType="application/vnd.openxmlformats-officedocument.presentationml.slide+xml"/>
  <Override PartName="/ppt/slides/slide376.xml" ContentType="application/vnd.openxmlformats-officedocument.presentationml.slide+xml"/>
  <Override PartName="/ppt/slides/slide377.xml" ContentType="application/vnd.openxmlformats-officedocument.presentationml.slide+xml"/>
  <Override PartName="/ppt/slides/slide378.xml" ContentType="application/vnd.openxmlformats-officedocument.presentationml.slide+xml"/>
  <Override PartName="/ppt/slides/slide379.xml" ContentType="application/vnd.openxmlformats-officedocument.presentationml.slide+xml"/>
  <Override PartName="/ppt/slides/slide380.xml" ContentType="application/vnd.openxmlformats-officedocument.presentationml.slide+xml"/>
  <Override PartName="/ppt/slides/slide381.xml" ContentType="application/vnd.openxmlformats-officedocument.presentationml.slide+xml"/>
  <Override PartName="/ppt/slides/slide382.xml" ContentType="application/vnd.openxmlformats-officedocument.presentationml.slide+xml"/>
  <Override PartName="/ppt/slides/slide383.xml" ContentType="application/vnd.openxmlformats-officedocument.presentationml.slide+xml"/>
  <Override PartName="/ppt/slides/slide384.xml" ContentType="application/vnd.openxmlformats-officedocument.presentationml.slide+xml"/>
  <Override PartName="/ppt/slides/slide385.xml" ContentType="application/vnd.openxmlformats-officedocument.presentationml.slide+xml"/>
  <Override PartName="/ppt/slides/slide386.xml" ContentType="application/vnd.openxmlformats-officedocument.presentationml.slide+xml"/>
  <Override PartName="/ppt/slides/slide387.xml" ContentType="application/vnd.openxmlformats-officedocument.presentationml.slide+xml"/>
  <Override PartName="/ppt/slides/slide388.xml" ContentType="application/vnd.openxmlformats-officedocument.presentationml.slide+xml"/>
  <Override PartName="/ppt/slides/slide389.xml" ContentType="application/vnd.openxmlformats-officedocument.presentationml.slide+xml"/>
  <Override PartName="/ppt/slides/slide390.xml" ContentType="application/vnd.openxmlformats-officedocument.presentationml.slide+xml"/>
  <Override PartName="/ppt/slides/slide391.xml" ContentType="application/vnd.openxmlformats-officedocument.presentationml.slide+xml"/>
  <Override PartName="/ppt/slides/slide392.xml" ContentType="application/vnd.openxmlformats-officedocument.presentationml.slide+xml"/>
  <Override PartName="/ppt/slides/slide393.xml" ContentType="application/vnd.openxmlformats-officedocument.presentationml.slide+xml"/>
  <Override PartName="/ppt/slides/slide394.xml" ContentType="application/vnd.openxmlformats-officedocument.presentationml.slide+xml"/>
  <Override PartName="/ppt/slides/slide395.xml" ContentType="application/vnd.openxmlformats-officedocument.presentationml.slide+xml"/>
  <Override PartName="/ppt/slides/slide396.xml" ContentType="application/vnd.openxmlformats-officedocument.presentationml.slide+xml"/>
  <Override PartName="/ppt/slides/slide397.xml" ContentType="application/vnd.openxmlformats-officedocument.presentationml.slide+xml"/>
  <Override PartName="/ppt/slides/slide398.xml" ContentType="application/vnd.openxmlformats-officedocument.presentationml.slide+xml"/>
  <Override PartName="/ppt/slides/slide399.xml" ContentType="application/vnd.openxmlformats-officedocument.presentationml.slide+xml"/>
  <Override PartName="/ppt/slides/slide400.xml" ContentType="application/vnd.openxmlformats-officedocument.presentationml.slide+xml"/>
  <Override PartName="/ppt/slides/slide401.xml" ContentType="application/vnd.openxmlformats-officedocument.presentationml.slide+xml"/>
  <Override PartName="/ppt/slides/slide402.xml" ContentType="application/vnd.openxmlformats-officedocument.presentationml.slide+xml"/>
  <Override PartName="/ppt/slides/slide403.xml" ContentType="application/vnd.openxmlformats-officedocument.presentationml.slide+xml"/>
  <Override PartName="/ppt/slides/slide404.xml" ContentType="application/vnd.openxmlformats-officedocument.presentationml.slide+xml"/>
  <Override PartName="/ppt/slides/slide405.xml" ContentType="application/vnd.openxmlformats-officedocument.presentationml.slide+xml"/>
  <Override PartName="/ppt/slides/slide406.xml" ContentType="application/vnd.openxmlformats-officedocument.presentationml.slide+xml"/>
  <Override PartName="/ppt/slides/slide407.xml" ContentType="application/vnd.openxmlformats-officedocument.presentationml.slide+xml"/>
  <Override PartName="/ppt/slides/slide408.xml" ContentType="application/vnd.openxmlformats-officedocument.presentationml.slide+xml"/>
  <Override PartName="/ppt/slides/slide409.xml" ContentType="application/vnd.openxmlformats-officedocument.presentationml.slide+xml"/>
  <Override PartName="/ppt/slides/slide410.xml" ContentType="application/vnd.openxmlformats-officedocument.presentationml.slide+xml"/>
  <Override PartName="/ppt/slides/slide411.xml" ContentType="application/vnd.openxmlformats-officedocument.presentationml.slide+xml"/>
  <Override PartName="/ppt/slides/slide412.xml" ContentType="application/vnd.openxmlformats-officedocument.presentationml.slide+xml"/>
  <Override PartName="/ppt/slides/slide413.xml" ContentType="application/vnd.openxmlformats-officedocument.presentationml.slide+xml"/>
  <Override PartName="/ppt/slides/slide414.xml" ContentType="application/vnd.openxmlformats-officedocument.presentationml.slide+xml"/>
  <Override PartName="/ppt/slides/slide415.xml" ContentType="application/vnd.openxmlformats-officedocument.presentationml.slide+xml"/>
  <Override PartName="/ppt/slides/slide416.xml" ContentType="application/vnd.openxmlformats-officedocument.presentationml.slide+xml"/>
  <Override PartName="/ppt/slides/slide417.xml" ContentType="application/vnd.openxmlformats-officedocument.presentationml.slide+xml"/>
  <Override PartName="/ppt/slides/slide418.xml" ContentType="application/vnd.openxmlformats-officedocument.presentationml.slide+xml"/>
  <Override PartName="/ppt/slides/slide419.xml" ContentType="application/vnd.openxmlformats-officedocument.presentationml.slide+xml"/>
  <Override PartName="/ppt/slides/slide420.xml" ContentType="application/vnd.openxmlformats-officedocument.presentationml.slide+xml"/>
  <Override PartName="/ppt/slides/slide421.xml" ContentType="application/vnd.openxmlformats-officedocument.presentationml.slide+xml"/>
  <Override PartName="/ppt/slides/slide422.xml" ContentType="application/vnd.openxmlformats-officedocument.presentationml.slide+xml"/>
  <Override PartName="/ppt/slides/slide423.xml" ContentType="application/vnd.openxmlformats-officedocument.presentationml.slide+xml"/>
  <Override PartName="/ppt/slides/slide424.xml" ContentType="application/vnd.openxmlformats-officedocument.presentationml.slide+xml"/>
  <Override PartName="/ppt/slides/slide425.xml" ContentType="application/vnd.openxmlformats-officedocument.presentationml.slide+xml"/>
  <Override PartName="/ppt/slides/slide426.xml" ContentType="application/vnd.openxmlformats-officedocument.presentationml.slide+xml"/>
  <Override PartName="/ppt/slides/slide427.xml" ContentType="application/vnd.openxmlformats-officedocument.presentationml.slide+xml"/>
  <Override PartName="/ppt/slides/slide428.xml" ContentType="application/vnd.openxmlformats-officedocument.presentationml.slide+xml"/>
  <Override PartName="/ppt/slides/slide429.xml" ContentType="application/vnd.openxmlformats-officedocument.presentationml.slide+xml"/>
  <Override PartName="/ppt/slides/slide430.xml" ContentType="application/vnd.openxmlformats-officedocument.presentationml.slide+xml"/>
  <Override PartName="/ppt/slides/slide431.xml" ContentType="application/vnd.openxmlformats-officedocument.presentationml.slide+xml"/>
  <Override PartName="/ppt/slides/slide432.xml" ContentType="application/vnd.openxmlformats-officedocument.presentationml.slide+xml"/>
  <Override PartName="/ppt/slides/slide433.xml" ContentType="application/vnd.openxmlformats-officedocument.presentationml.slide+xml"/>
  <Override PartName="/ppt/slides/slide434.xml" ContentType="application/vnd.openxmlformats-officedocument.presentationml.slide+xml"/>
  <Override PartName="/ppt/slides/slide435.xml" ContentType="application/vnd.openxmlformats-officedocument.presentationml.slide+xml"/>
  <Override PartName="/ppt/slides/slide436.xml" ContentType="application/vnd.openxmlformats-officedocument.presentationml.slide+xml"/>
  <Override PartName="/ppt/slides/slide437.xml" ContentType="application/vnd.openxmlformats-officedocument.presentationml.slide+xml"/>
  <Override PartName="/ppt/slides/slide438.xml" ContentType="application/vnd.openxmlformats-officedocument.presentationml.slide+xml"/>
  <Override PartName="/ppt/slides/slide439.xml" ContentType="application/vnd.openxmlformats-officedocument.presentationml.slide+xml"/>
  <Override PartName="/ppt/slides/slide440.xml" ContentType="application/vnd.openxmlformats-officedocument.presentationml.slide+xml"/>
  <Override PartName="/ppt/slides/slide441.xml" ContentType="application/vnd.openxmlformats-officedocument.presentationml.slide+xml"/>
  <Override PartName="/ppt/slides/slide442.xml" ContentType="application/vnd.openxmlformats-officedocument.presentationml.slide+xml"/>
  <Override PartName="/ppt/slides/slide443.xml" ContentType="application/vnd.openxmlformats-officedocument.presentationml.slide+xml"/>
  <Override PartName="/ppt/slides/slide444.xml" ContentType="application/vnd.openxmlformats-officedocument.presentationml.slide+xml"/>
  <Override PartName="/ppt/slides/slide445.xml" ContentType="application/vnd.openxmlformats-officedocument.presentationml.slide+xml"/>
  <Override PartName="/ppt/slides/slide446.xml" ContentType="application/vnd.openxmlformats-officedocument.presentationml.slide+xml"/>
  <Override PartName="/ppt/slides/slide447.xml" ContentType="application/vnd.openxmlformats-officedocument.presentationml.slide+xml"/>
  <Override PartName="/ppt/slides/slide448.xml" ContentType="application/vnd.openxmlformats-officedocument.presentationml.slide+xml"/>
  <Override PartName="/ppt/slides/slide449.xml" ContentType="application/vnd.openxmlformats-officedocument.presentationml.slide+xml"/>
  <Override PartName="/ppt/slides/slide450.xml" ContentType="application/vnd.openxmlformats-officedocument.presentationml.slide+xml"/>
  <Override PartName="/ppt/slides/slide451.xml" ContentType="application/vnd.openxmlformats-officedocument.presentationml.slide+xml"/>
  <Override PartName="/ppt/slides/slide452.xml" ContentType="application/vnd.openxmlformats-officedocument.presentationml.slide+xml"/>
  <Override PartName="/ppt/slides/slide453.xml" ContentType="application/vnd.openxmlformats-officedocument.presentationml.slide+xml"/>
  <Override PartName="/ppt/slides/slide454.xml" ContentType="application/vnd.openxmlformats-officedocument.presentationml.slide+xml"/>
  <Override PartName="/ppt/slides/slide455.xml" ContentType="application/vnd.openxmlformats-officedocument.presentationml.slide+xml"/>
  <Override PartName="/ppt/slides/slide456.xml" ContentType="application/vnd.openxmlformats-officedocument.presentationml.slide+xml"/>
  <Override PartName="/ppt/slides/slide457.xml" ContentType="application/vnd.openxmlformats-officedocument.presentationml.slide+xml"/>
  <Override PartName="/ppt/slides/slide458.xml" ContentType="application/vnd.openxmlformats-officedocument.presentationml.slide+xml"/>
  <Override PartName="/ppt/slides/slide459.xml" ContentType="application/vnd.openxmlformats-officedocument.presentationml.slide+xml"/>
  <Override PartName="/ppt/slides/slide460.xml" ContentType="application/vnd.openxmlformats-officedocument.presentationml.slide+xml"/>
  <Override PartName="/ppt/slides/slide461.xml" ContentType="application/vnd.openxmlformats-officedocument.presentationml.slide+xml"/>
  <Override PartName="/ppt/slides/slide462.xml" ContentType="application/vnd.openxmlformats-officedocument.presentationml.slide+xml"/>
  <Override PartName="/ppt/slides/slide463.xml" ContentType="application/vnd.openxmlformats-officedocument.presentationml.slide+xml"/>
  <Override PartName="/ppt/slides/slide464.xml" ContentType="application/vnd.openxmlformats-officedocument.presentationml.slide+xml"/>
  <Override PartName="/ppt/slides/slide465.xml" ContentType="application/vnd.openxmlformats-officedocument.presentationml.slide+xml"/>
  <Override PartName="/ppt/slides/slide466.xml" ContentType="application/vnd.openxmlformats-officedocument.presentationml.slide+xml"/>
  <Override PartName="/ppt/slides/slide467.xml" ContentType="application/vnd.openxmlformats-officedocument.presentationml.slide+xml"/>
  <Override PartName="/ppt/slides/slide468.xml" ContentType="application/vnd.openxmlformats-officedocument.presentationml.slide+xml"/>
  <Override PartName="/ppt/slides/slide469.xml" ContentType="application/vnd.openxmlformats-officedocument.presentationml.slide+xml"/>
  <Override PartName="/ppt/slides/slide470.xml" ContentType="application/vnd.openxmlformats-officedocument.presentationml.slide+xml"/>
  <Override PartName="/ppt/slides/slide471.xml" ContentType="application/vnd.openxmlformats-officedocument.presentationml.slide+xml"/>
  <Override PartName="/ppt/slides/slide472.xml" ContentType="application/vnd.openxmlformats-officedocument.presentationml.slide+xml"/>
  <Override PartName="/ppt/slides/slide473.xml" ContentType="application/vnd.openxmlformats-officedocument.presentationml.slide+xml"/>
  <Override PartName="/ppt/slides/slide474.xml" ContentType="application/vnd.openxmlformats-officedocument.presentationml.slide+xml"/>
  <Override PartName="/ppt/slides/slide475.xml" ContentType="application/vnd.openxmlformats-officedocument.presentationml.slide+xml"/>
  <Override PartName="/ppt/slides/slide476.xml" ContentType="application/vnd.openxmlformats-officedocument.presentationml.slide+xml"/>
  <Override PartName="/ppt/slides/slide477.xml" ContentType="application/vnd.openxmlformats-officedocument.presentationml.slide+xml"/>
  <Override PartName="/ppt/slides/slide478.xml" ContentType="application/vnd.openxmlformats-officedocument.presentationml.slide+xml"/>
  <Override PartName="/ppt/slides/slide479.xml" ContentType="application/vnd.openxmlformats-officedocument.presentationml.slide+xml"/>
  <Override PartName="/ppt/slides/slide480.xml" ContentType="application/vnd.openxmlformats-officedocument.presentationml.slide+xml"/>
  <Override PartName="/ppt/slides/slide481.xml" ContentType="application/vnd.openxmlformats-officedocument.presentationml.slide+xml"/>
  <Override PartName="/ppt/slides/slide482.xml" ContentType="application/vnd.openxmlformats-officedocument.presentationml.slide+xml"/>
  <Override PartName="/ppt/slides/slide483.xml" ContentType="application/vnd.openxmlformats-officedocument.presentationml.slide+xml"/>
  <Override PartName="/ppt/slides/slide484.xml" ContentType="application/vnd.openxmlformats-officedocument.presentationml.slide+xml"/>
  <Override PartName="/ppt/slides/slide485.xml" ContentType="application/vnd.openxmlformats-officedocument.presentationml.slide+xml"/>
  <Override PartName="/ppt/slides/slide486.xml" ContentType="application/vnd.openxmlformats-officedocument.presentationml.slide+xml"/>
  <Override PartName="/ppt/slides/slide487.xml" ContentType="application/vnd.openxmlformats-officedocument.presentationml.slide+xml"/>
  <Override PartName="/ppt/slides/slide488.xml" ContentType="application/vnd.openxmlformats-officedocument.presentationml.slide+xml"/>
  <Override PartName="/ppt/slides/slide489.xml" ContentType="application/vnd.openxmlformats-officedocument.presentationml.slide+xml"/>
  <Override PartName="/ppt/slides/slide490.xml" ContentType="application/vnd.openxmlformats-officedocument.presentationml.slide+xml"/>
  <Override PartName="/ppt/slides/slide491.xml" ContentType="application/vnd.openxmlformats-officedocument.presentationml.slide+xml"/>
  <Override PartName="/ppt/slides/slide492.xml" ContentType="application/vnd.openxmlformats-officedocument.presentationml.slide+xml"/>
  <Override PartName="/ppt/slides/slide493.xml" ContentType="application/vnd.openxmlformats-officedocument.presentationml.slide+xml"/>
  <Override PartName="/ppt/slides/slide494.xml" ContentType="application/vnd.openxmlformats-officedocument.presentationml.slide+xml"/>
  <Override PartName="/ppt/slides/slide495.xml" ContentType="application/vnd.openxmlformats-officedocument.presentationml.slide+xml"/>
  <Override PartName="/ppt/slides/slide496.xml" ContentType="application/vnd.openxmlformats-officedocument.presentationml.slide+xml"/>
  <Override PartName="/ppt/slides/slide497.xml" ContentType="application/vnd.openxmlformats-officedocument.presentationml.slide+xml"/>
  <Override PartName="/ppt/slides/slide498.xml" ContentType="application/vnd.openxmlformats-officedocument.presentationml.slide+xml"/>
  <Override PartName="/ppt/slides/slide499.xml" ContentType="application/vnd.openxmlformats-officedocument.presentationml.slide+xml"/>
  <Override PartName="/ppt/slides/slide500.xml" ContentType="application/vnd.openxmlformats-officedocument.presentationml.slide+xml"/>
  <Override PartName="/ppt/slides/slide501.xml" ContentType="application/vnd.openxmlformats-officedocument.presentationml.slide+xml"/>
  <Override PartName="/ppt/slides/slide502.xml" ContentType="application/vnd.openxmlformats-officedocument.presentationml.slide+xml"/>
  <Override PartName="/ppt/slides/slide503.xml" ContentType="application/vnd.openxmlformats-officedocument.presentationml.slide+xml"/>
  <Override PartName="/ppt/slides/slide504.xml" ContentType="application/vnd.openxmlformats-officedocument.presentationml.slide+xml"/>
  <Override PartName="/ppt/slides/slide505.xml" ContentType="application/vnd.openxmlformats-officedocument.presentationml.slide+xml"/>
  <Override PartName="/ppt/slides/slide506.xml" ContentType="application/vnd.openxmlformats-officedocument.presentationml.slide+xml"/>
  <Override PartName="/ppt/slides/slide507.xml" ContentType="application/vnd.openxmlformats-officedocument.presentationml.slide+xml"/>
  <Override PartName="/ppt/slides/slide508.xml" ContentType="application/vnd.openxmlformats-officedocument.presentationml.slide+xml"/>
  <Override PartName="/ppt/slides/slide509.xml" ContentType="application/vnd.openxmlformats-officedocument.presentationml.slide+xml"/>
  <Override PartName="/ppt/slides/slide510.xml" ContentType="application/vnd.openxmlformats-officedocument.presentationml.slide+xml"/>
  <Override PartName="/ppt/slides/slide511.xml" ContentType="application/vnd.openxmlformats-officedocument.presentationml.slide+xml"/>
  <Override PartName="/ppt/slides/slide512.xml" ContentType="application/vnd.openxmlformats-officedocument.presentationml.slide+xml"/>
  <Override PartName="/ppt/slides/slide513.xml" ContentType="application/vnd.openxmlformats-officedocument.presentationml.slide+xml"/>
  <Override PartName="/ppt/slides/slide514.xml" ContentType="application/vnd.openxmlformats-officedocument.presentationml.slide+xml"/>
  <Override PartName="/ppt/slides/slide515.xml" ContentType="application/vnd.openxmlformats-officedocument.presentationml.slide+xml"/>
  <Override PartName="/ppt/slides/slide516.xml" ContentType="application/vnd.openxmlformats-officedocument.presentationml.slide+xml"/>
  <Override PartName="/ppt/slides/slide517.xml" ContentType="application/vnd.openxmlformats-officedocument.presentationml.slide+xml"/>
  <Override PartName="/ppt/slides/slide518.xml" ContentType="application/vnd.openxmlformats-officedocument.presentationml.slide+xml"/>
  <Override PartName="/ppt/slides/slide519.xml" ContentType="application/vnd.openxmlformats-officedocument.presentationml.slide+xml"/>
  <Override PartName="/ppt/slides/slide520.xml" ContentType="application/vnd.openxmlformats-officedocument.presentationml.slide+xml"/>
  <Override PartName="/ppt/slides/slide521.xml" ContentType="application/vnd.openxmlformats-officedocument.presentationml.slide+xml"/>
  <Override PartName="/ppt/slides/slide522.xml" ContentType="application/vnd.openxmlformats-officedocument.presentationml.slide+xml"/>
  <Override PartName="/ppt/slides/slide523.xml" ContentType="application/vnd.openxmlformats-officedocument.presentationml.slide+xml"/>
  <Override PartName="/ppt/slides/slide524.xml" ContentType="application/vnd.openxmlformats-officedocument.presentationml.slide+xml"/>
  <Override PartName="/ppt/slides/slide525.xml" ContentType="application/vnd.openxmlformats-officedocument.presentationml.slide+xml"/>
  <Override PartName="/ppt/slides/slide526.xml" ContentType="application/vnd.openxmlformats-officedocument.presentationml.slide+xml"/>
  <Override PartName="/ppt/slides/slide527.xml" ContentType="application/vnd.openxmlformats-officedocument.presentationml.slide+xml"/>
  <Override PartName="/ppt/slides/slide528.xml" ContentType="application/vnd.openxmlformats-officedocument.presentationml.slide+xml"/>
  <Override PartName="/ppt/slides/slide529.xml" ContentType="application/vnd.openxmlformats-officedocument.presentationml.slide+xml"/>
  <Override PartName="/ppt/slides/slide530.xml" ContentType="application/vnd.openxmlformats-officedocument.presentationml.slide+xml"/>
  <Override PartName="/ppt/slides/slide531.xml" ContentType="application/vnd.openxmlformats-officedocument.presentationml.slide+xml"/>
  <Override PartName="/ppt/slides/slide532.xml" ContentType="application/vnd.openxmlformats-officedocument.presentationml.slide+xml"/>
  <Override PartName="/ppt/slides/slide533.xml" ContentType="application/vnd.openxmlformats-officedocument.presentationml.slide+xml"/>
  <Override PartName="/ppt/slides/slide534.xml" ContentType="application/vnd.openxmlformats-officedocument.presentationml.slide+xml"/>
  <Override PartName="/ppt/slides/slide535.xml" ContentType="application/vnd.openxmlformats-officedocument.presentationml.slide+xml"/>
  <Override PartName="/ppt/slides/slide536.xml" ContentType="application/vnd.openxmlformats-officedocument.presentationml.slide+xml"/>
  <Override PartName="/ppt/slides/slide537.xml" ContentType="application/vnd.openxmlformats-officedocument.presentationml.slide+xml"/>
  <Override PartName="/ppt/slides/slide538.xml" ContentType="application/vnd.openxmlformats-officedocument.presentationml.slide+xml"/>
  <Override PartName="/ppt/slides/slide539.xml" ContentType="application/vnd.openxmlformats-officedocument.presentationml.slide+xml"/>
  <Override PartName="/ppt/slides/slide540.xml" ContentType="application/vnd.openxmlformats-officedocument.presentationml.slide+xml"/>
  <Override PartName="/ppt/slides/slide541.xml" ContentType="application/vnd.openxmlformats-officedocument.presentationml.slide+xml"/>
  <Override PartName="/ppt/slides/slide542.xml" ContentType="application/vnd.openxmlformats-officedocument.presentationml.slide+xml"/>
  <Override PartName="/ppt/slides/slide543.xml" ContentType="application/vnd.openxmlformats-officedocument.presentationml.slide+xml"/>
  <Override PartName="/ppt/slides/slide544.xml" ContentType="application/vnd.openxmlformats-officedocument.presentationml.slide+xml"/>
  <Override PartName="/ppt/slides/slide545.xml" ContentType="application/vnd.openxmlformats-officedocument.presentationml.slide+xml"/>
  <Override PartName="/ppt/slides/slide546.xml" ContentType="application/vnd.openxmlformats-officedocument.presentationml.slide+xml"/>
  <Override PartName="/ppt/slides/slide547.xml" ContentType="application/vnd.openxmlformats-officedocument.presentationml.slide+xml"/>
  <Override PartName="/ppt/slides/slide548.xml" ContentType="application/vnd.openxmlformats-officedocument.presentationml.slide+xml"/>
  <Override PartName="/ppt/slides/slide549.xml" ContentType="application/vnd.openxmlformats-officedocument.presentationml.slide+xml"/>
  <Override PartName="/ppt/slides/slide550.xml" ContentType="application/vnd.openxmlformats-officedocument.presentationml.slide+xml"/>
  <Override PartName="/ppt/slides/slide551.xml" ContentType="application/vnd.openxmlformats-officedocument.presentationml.slide+xml"/>
  <Override PartName="/ppt/slides/slide552.xml" ContentType="application/vnd.openxmlformats-officedocument.presentationml.slide+xml"/>
  <Override PartName="/ppt/slides/slide553.xml" ContentType="application/vnd.openxmlformats-officedocument.presentationml.slide+xml"/>
  <Override PartName="/ppt/slides/slide554.xml" ContentType="application/vnd.openxmlformats-officedocument.presentationml.slide+xml"/>
  <Override PartName="/ppt/slides/slide555.xml" ContentType="application/vnd.openxmlformats-officedocument.presentationml.slide+xml"/>
  <Override PartName="/ppt/slides/slide556.xml" ContentType="application/vnd.openxmlformats-officedocument.presentationml.slide+xml"/>
  <Override PartName="/ppt/slides/slide557.xml" ContentType="application/vnd.openxmlformats-officedocument.presentationml.slide+xml"/>
  <Override PartName="/ppt/slides/slide558.xml" ContentType="application/vnd.openxmlformats-officedocument.presentationml.slide+xml"/>
  <Override PartName="/ppt/slides/slide559.xml" ContentType="application/vnd.openxmlformats-officedocument.presentationml.slide+xml"/>
  <Override PartName="/ppt/slides/slide560.xml" ContentType="application/vnd.openxmlformats-officedocument.presentationml.slide+xml"/>
  <Override PartName="/ppt/slides/slide561.xml" ContentType="application/vnd.openxmlformats-officedocument.presentationml.slide+xml"/>
  <Override PartName="/ppt/slides/slide562.xml" ContentType="application/vnd.openxmlformats-officedocument.presentationml.slide+xml"/>
  <Override PartName="/ppt/slides/slide563.xml" ContentType="application/vnd.openxmlformats-officedocument.presentationml.slide+xml"/>
  <Override PartName="/ppt/slides/slide564.xml" ContentType="application/vnd.openxmlformats-officedocument.presentationml.slide+xml"/>
  <Override PartName="/ppt/slides/slide565.xml" ContentType="application/vnd.openxmlformats-officedocument.presentationml.slide+xml"/>
  <Override PartName="/ppt/slides/slide566.xml" ContentType="application/vnd.openxmlformats-officedocument.presentationml.slide+xml"/>
  <Override PartName="/ppt/slides/slide567.xml" ContentType="application/vnd.openxmlformats-officedocument.presentationml.slide+xml"/>
  <Override PartName="/ppt/slides/slide568.xml" ContentType="application/vnd.openxmlformats-officedocument.presentationml.slide+xml"/>
  <Override PartName="/ppt/slides/slide569.xml" ContentType="application/vnd.openxmlformats-officedocument.presentationml.slide+xml"/>
  <Override PartName="/ppt/slides/slide570.xml" ContentType="application/vnd.openxmlformats-officedocument.presentationml.slide+xml"/>
  <Override PartName="/ppt/slides/slide571.xml" ContentType="application/vnd.openxmlformats-officedocument.presentationml.slide+xml"/>
  <Override PartName="/ppt/slides/slide572.xml" ContentType="application/vnd.openxmlformats-officedocument.presentationml.slide+xml"/>
  <Override PartName="/ppt/slides/slide573.xml" ContentType="application/vnd.openxmlformats-officedocument.presentationml.slide+xml"/>
  <Override PartName="/ppt/slides/slide574.xml" ContentType="application/vnd.openxmlformats-officedocument.presentationml.slide+xml"/>
  <Override PartName="/ppt/slides/slide575.xml" ContentType="application/vnd.openxmlformats-officedocument.presentationml.slide+xml"/>
  <Override PartName="/ppt/slides/slide576.xml" ContentType="application/vnd.openxmlformats-officedocument.presentationml.slide+xml"/>
  <Override PartName="/ppt/slides/slide577.xml" ContentType="application/vnd.openxmlformats-officedocument.presentationml.slide+xml"/>
  <Override PartName="/ppt/slides/slide578.xml" ContentType="application/vnd.openxmlformats-officedocument.presentationml.slide+xml"/>
  <Override PartName="/ppt/slides/slide579.xml" ContentType="application/vnd.openxmlformats-officedocument.presentationml.slide+xml"/>
  <Override PartName="/ppt/slides/slide580.xml" ContentType="application/vnd.openxmlformats-officedocument.presentationml.slide+xml"/>
  <Override PartName="/ppt/slides/slide581.xml" ContentType="application/vnd.openxmlformats-officedocument.presentationml.slide+xml"/>
  <Override PartName="/ppt/slides/slide582.xml" ContentType="application/vnd.openxmlformats-officedocument.presentationml.slide+xml"/>
  <Override PartName="/ppt/slides/slide583.xml" ContentType="application/vnd.openxmlformats-officedocument.presentationml.slide+xml"/>
  <Override PartName="/ppt/slides/slide584.xml" ContentType="application/vnd.openxmlformats-officedocument.presentationml.slide+xml"/>
  <Override PartName="/ppt/slides/slide585.xml" ContentType="application/vnd.openxmlformats-officedocument.presentationml.slide+xml"/>
  <Override PartName="/ppt/slides/slide586.xml" ContentType="application/vnd.openxmlformats-officedocument.presentationml.slide+xml"/>
  <Override PartName="/ppt/slides/slide587.xml" ContentType="application/vnd.openxmlformats-officedocument.presentationml.slide+xml"/>
  <Override PartName="/ppt/slides/slide588.xml" ContentType="application/vnd.openxmlformats-officedocument.presentationml.slide+xml"/>
  <Override PartName="/ppt/slides/slide589.xml" ContentType="application/vnd.openxmlformats-officedocument.presentationml.slide+xml"/>
  <Override PartName="/ppt/slides/slide590.xml" ContentType="application/vnd.openxmlformats-officedocument.presentationml.slide+xml"/>
  <Override PartName="/ppt/slides/slide591.xml" ContentType="application/vnd.openxmlformats-officedocument.presentationml.slide+xml"/>
  <Override PartName="/ppt/slides/slide592.xml" ContentType="application/vnd.openxmlformats-officedocument.presentationml.slide+xml"/>
  <Override PartName="/ppt/slides/slide593.xml" ContentType="application/vnd.openxmlformats-officedocument.presentationml.slide+xml"/>
  <Override PartName="/ppt/slides/slide594.xml" ContentType="application/vnd.openxmlformats-officedocument.presentationml.slide+xml"/>
  <Override PartName="/ppt/slides/slide595.xml" ContentType="application/vnd.openxmlformats-officedocument.presentationml.slide+xml"/>
  <Override PartName="/ppt/slides/slide596.xml" ContentType="application/vnd.openxmlformats-officedocument.presentationml.slide+xml"/>
  <Override PartName="/ppt/slides/slide597.xml" ContentType="application/vnd.openxmlformats-officedocument.presentationml.slide+xml"/>
  <Override PartName="/ppt/slides/slide598.xml" ContentType="application/vnd.openxmlformats-officedocument.presentationml.slide+xml"/>
  <Override PartName="/ppt/slides/slide599.xml" ContentType="application/vnd.openxmlformats-officedocument.presentationml.slide+xml"/>
  <Override PartName="/ppt/slides/slide600.xml" ContentType="application/vnd.openxmlformats-officedocument.presentationml.slide+xml"/>
  <Override PartName="/ppt/slides/slide601.xml" ContentType="application/vnd.openxmlformats-officedocument.presentationml.slide+xml"/>
  <Override PartName="/ppt/slides/slide602.xml" ContentType="application/vnd.openxmlformats-officedocument.presentationml.slide+xml"/>
  <Override PartName="/ppt/slides/slide603.xml" ContentType="application/vnd.openxmlformats-officedocument.presentationml.slide+xml"/>
  <Override PartName="/ppt/slides/slide604.xml" ContentType="application/vnd.openxmlformats-officedocument.presentationml.slide+xml"/>
  <Override PartName="/ppt/slides/slide605.xml" ContentType="application/vnd.openxmlformats-officedocument.presentationml.slide+xml"/>
  <Override PartName="/ppt/slides/slide606.xml" ContentType="application/vnd.openxmlformats-officedocument.presentationml.slide+xml"/>
  <Override PartName="/ppt/slides/slide607.xml" ContentType="application/vnd.openxmlformats-officedocument.presentationml.slide+xml"/>
  <Override PartName="/ppt/slides/slide608.xml" ContentType="application/vnd.openxmlformats-officedocument.presentationml.slide+xml"/>
  <Override PartName="/ppt/slides/slide609.xml" ContentType="application/vnd.openxmlformats-officedocument.presentationml.slide+xml"/>
  <Override PartName="/ppt/slides/slide610.xml" ContentType="application/vnd.openxmlformats-officedocument.presentationml.slide+xml"/>
  <Override PartName="/ppt/slides/slide611.xml" ContentType="application/vnd.openxmlformats-officedocument.presentationml.slide+xml"/>
  <Override PartName="/ppt/slides/slide612.xml" ContentType="application/vnd.openxmlformats-officedocument.presentationml.slide+xml"/>
  <Override PartName="/ppt/slides/slide613.xml" ContentType="application/vnd.openxmlformats-officedocument.presentationml.slide+xml"/>
  <Override PartName="/ppt/slides/slide614.xml" ContentType="application/vnd.openxmlformats-officedocument.presentationml.slide+xml"/>
  <Override PartName="/ppt/slides/slide615.xml" ContentType="application/vnd.openxmlformats-officedocument.presentationml.slide+xml"/>
  <Override PartName="/ppt/slides/slide616.xml" ContentType="application/vnd.openxmlformats-officedocument.presentationml.slide+xml"/>
  <Override PartName="/ppt/slides/slide617.xml" ContentType="application/vnd.openxmlformats-officedocument.presentationml.slide+xml"/>
  <Override PartName="/ppt/slides/slide618.xml" ContentType="application/vnd.openxmlformats-officedocument.presentationml.slide+xml"/>
  <Override PartName="/ppt/slides/slide619.xml" ContentType="application/vnd.openxmlformats-officedocument.presentationml.slide+xml"/>
  <Override PartName="/ppt/slides/slide620.xml" ContentType="application/vnd.openxmlformats-officedocument.presentationml.slide+xml"/>
  <Override PartName="/ppt/slides/slide621.xml" ContentType="application/vnd.openxmlformats-officedocument.presentationml.slide+xml"/>
  <Override PartName="/ppt/slides/slide622.xml" ContentType="application/vnd.openxmlformats-officedocument.presentationml.slide+xml"/>
  <Override PartName="/ppt/slides/slide623.xml" ContentType="application/vnd.openxmlformats-officedocument.presentationml.slide+xml"/>
  <Override PartName="/ppt/slides/slide624.xml" ContentType="application/vnd.openxmlformats-officedocument.presentationml.slide+xml"/>
  <Override PartName="/ppt/slides/slide625.xml" ContentType="application/vnd.openxmlformats-officedocument.presentationml.slide+xml"/>
  <Override PartName="/ppt/slides/slide626.xml" ContentType="application/vnd.openxmlformats-officedocument.presentationml.slide+xml"/>
  <Override PartName="/ppt/slides/slide627.xml" ContentType="application/vnd.openxmlformats-officedocument.presentationml.slide+xml"/>
  <Override PartName="/ppt/slides/slide628.xml" ContentType="application/vnd.openxmlformats-officedocument.presentationml.slide+xml"/>
  <Override PartName="/ppt/slides/slide629.xml" ContentType="application/vnd.openxmlformats-officedocument.presentationml.slide+xml"/>
  <Override PartName="/ppt/slides/slide630.xml" ContentType="application/vnd.openxmlformats-officedocument.presentationml.slide+xml"/>
  <Override PartName="/ppt/slides/slide631.xml" ContentType="application/vnd.openxmlformats-officedocument.presentationml.slide+xml"/>
  <Override PartName="/ppt/slides/slide632.xml" ContentType="application/vnd.openxmlformats-officedocument.presentationml.slide+xml"/>
  <Override PartName="/ppt/slides/slide633.xml" ContentType="application/vnd.openxmlformats-officedocument.presentationml.slide+xml"/>
  <Override PartName="/ppt/slides/slide634.xml" ContentType="application/vnd.openxmlformats-officedocument.presentationml.slide+xml"/>
  <Override PartName="/ppt/slides/slide635.xml" ContentType="application/vnd.openxmlformats-officedocument.presentationml.slide+xml"/>
  <Override PartName="/ppt/slides/slide636.xml" ContentType="application/vnd.openxmlformats-officedocument.presentationml.slide+xml"/>
  <Override PartName="/ppt/slides/slide637.xml" ContentType="application/vnd.openxmlformats-officedocument.presentationml.slide+xml"/>
  <Override PartName="/ppt/slides/slide638.xml" ContentType="application/vnd.openxmlformats-officedocument.presentationml.slide+xml"/>
  <Override PartName="/ppt/slides/slide639.xml" ContentType="application/vnd.openxmlformats-officedocument.presentationml.slide+xml"/>
  <Override PartName="/ppt/slides/slide640.xml" ContentType="application/vnd.openxmlformats-officedocument.presentationml.slide+xml"/>
  <Override PartName="/ppt/slides/slide641.xml" ContentType="application/vnd.openxmlformats-officedocument.presentationml.slide+xml"/>
  <Override PartName="/ppt/slides/slide642.xml" ContentType="application/vnd.openxmlformats-officedocument.presentationml.slide+xml"/>
  <Override PartName="/ppt/slides/slide643.xml" ContentType="application/vnd.openxmlformats-officedocument.presentationml.slide+xml"/>
  <Override PartName="/ppt/slides/slide644.xml" ContentType="application/vnd.openxmlformats-officedocument.presentationml.slide+xml"/>
  <Override PartName="/ppt/slides/slide645.xml" ContentType="application/vnd.openxmlformats-officedocument.presentationml.slide+xml"/>
  <Override PartName="/ppt/slides/slide646.xml" ContentType="application/vnd.openxmlformats-officedocument.presentationml.slide+xml"/>
  <Override PartName="/ppt/slides/slide647.xml" ContentType="application/vnd.openxmlformats-officedocument.presentationml.slide+xml"/>
  <Override PartName="/ppt/slides/slide648.xml" ContentType="application/vnd.openxmlformats-officedocument.presentationml.slide+xml"/>
  <Override PartName="/ppt/slides/slide649.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theme/theme2.xml" ContentType="application/vnd.openxmlformats-officedocument.theme+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theme/theme3.xml" ContentType="application/vnd.openxmlformats-officedocument.theme+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theme/theme4.xml" ContentType="application/vnd.openxmlformats-officedocument.theme+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theme/theme5.xml" ContentType="application/vnd.openxmlformats-officedocument.theme+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theme/theme6.xml" ContentType="application/vnd.openxmlformats-officedocument.theme+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theme/theme7.xml" ContentType="application/vnd.openxmlformats-officedocument.theme+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theme/theme8.xml" ContentType="application/vnd.openxmlformats-officedocument.theme+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theme/theme9.xml" ContentType="application/vnd.openxmlformats-officedocument.theme+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theme/theme10.xml" ContentType="application/vnd.openxmlformats-officedocument.theme+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theme/theme11.xml" ContentType="application/vnd.openxmlformats-officedocument.theme+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slideLayouts/slideLayout159.xml" ContentType="application/vnd.openxmlformats-officedocument.presentationml.slideLayout+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slideLayouts/slideLayout162.xml" ContentType="application/vnd.openxmlformats-officedocument.presentationml.slideLayout+xml"/>
  <Override PartName="/ppt/slideLayouts/slideLayout163.xml" ContentType="application/vnd.openxmlformats-officedocument.presentationml.slideLayout+xml"/>
  <Override PartName="/ppt/theme/theme12.xml" ContentType="application/vnd.openxmlformats-officedocument.theme+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slideLayouts/slideLayout168.xml" ContentType="application/vnd.openxmlformats-officedocument.presentationml.slideLayout+xml"/>
  <Override PartName="/ppt/slideLayouts/slideLayout169.xml" ContentType="application/vnd.openxmlformats-officedocument.presentationml.slideLayout+xml"/>
  <Override PartName="/ppt/slideLayouts/slideLayout170.xml" ContentType="application/vnd.openxmlformats-officedocument.presentationml.slideLayout+xml"/>
  <Override PartName="/ppt/slideLayouts/slideLayout171.xml" ContentType="application/vnd.openxmlformats-officedocument.presentationml.slideLayout+xml"/>
  <Override PartName="/ppt/slideLayouts/slideLayout172.xml" ContentType="application/vnd.openxmlformats-officedocument.presentationml.slideLayout+xml"/>
  <Override PartName="/ppt/slideLayouts/slideLayout173.xml" ContentType="application/vnd.openxmlformats-officedocument.presentationml.slideLayout+xml"/>
  <Override PartName="/ppt/slideLayouts/slideLayout174.xml" ContentType="application/vnd.openxmlformats-officedocument.presentationml.slideLayout+xml"/>
  <Override PartName="/ppt/slideLayouts/slideLayout175.xml" ContentType="application/vnd.openxmlformats-officedocument.presentationml.slideLayout+xml"/>
  <Override PartName="/ppt/slideLayouts/slideLayout176.xml" ContentType="application/vnd.openxmlformats-officedocument.presentationml.slideLayout+xml"/>
  <Override PartName="/ppt/slideLayouts/slideLayout177.xml" ContentType="application/vnd.openxmlformats-officedocument.presentationml.slideLayout+xml"/>
  <Override PartName="/ppt/theme/theme13.xml" ContentType="application/vnd.openxmlformats-officedocument.theme+xml"/>
  <Override PartName="/ppt/slideLayouts/slideLayout178.xml" ContentType="application/vnd.openxmlformats-officedocument.presentationml.slideLayout+xml"/>
  <Override PartName="/ppt/slideLayouts/slideLayout179.xml" ContentType="application/vnd.openxmlformats-officedocument.presentationml.slideLayout+xml"/>
  <Override PartName="/ppt/slideLayouts/slideLayout180.xml" ContentType="application/vnd.openxmlformats-officedocument.presentationml.slideLayout+xml"/>
  <Override PartName="/ppt/slideLayouts/slideLayout181.xml" ContentType="application/vnd.openxmlformats-officedocument.presentationml.slideLayout+xml"/>
  <Override PartName="/ppt/slideLayouts/slideLayout182.xml" ContentType="application/vnd.openxmlformats-officedocument.presentationml.slideLayout+xml"/>
  <Override PartName="/ppt/slideLayouts/slideLayout183.xml" ContentType="application/vnd.openxmlformats-officedocument.presentationml.slideLayout+xml"/>
  <Override PartName="/ppt/slideLayouts/slideLayout184.xml" ContentType="application/vnd.openxmlformats-officedocument.presentationml.slideLayout+xml"/>
  <Override PartName="/ppt/slideLayouts/slideLayout185.xml" ContentType="application/vnd.openxmlformats-officedocument.presentationml.slideLayout+xml"/>
  <Override PartName="/ppt/slideLayouts/slideLayout186.xml" ContentType="application/vnd.openxmlformats-officedocument.presentationml.slideLayout+xml"/>
  <Override PartName="/ppt/slideLayouts/slideLayout187.xml" ContentType="application/vnd.openxmlformats-officedocument.presentationml.slideLayout+xml"/>
  <Override PartName="/ppt/slideLayouts/slideLayout188.xml" ContentType="application/vnd.openxmlformats-officedocument.presentationml.slideLayout+xml"/>
  <Override PartName="/ppt/slideLayouts/slideLayout189.xml" ContentType="application/vnd.openxmlformats-officedocument.presentationml.slideLayout+xml"/>
  <Override PartName="/ppt/slideLayouts/slideLayout190.xml" ContentType="application/vnd.openxmlformats-officedocument.presentationml.slideLayout+xml"/>
  <Override PartName="/ppt/theme/theme14.xml" ContentType="application/vnd.openxmlformats-officedocument.theme+xml"/>
  <Override PartName="/ppt/slideLayouts/slideLayout191.xml" ContentType="application/vnd.openxmlformats-officedocument.presentationml.slideLayout+xml"/>
  <Override PartName="/ppt/slideLayouts/slideLayout192.xml" ContentType="application/vnd.openxmlformats-officedocument.presentationml.slideLayout+xml"/>
  <Override PartName="/ppt/slideLayouts/slideLayout193.xml" ContentType="application/vnd.openxmlformats-officedocument.presentationml.slideLayout+xml"/>
  <Override PartName="/ppt/slideLayouts/slideLayout194.xml" ContentType="application/vnd.openxmlformats-officedocument.presentationml.slideLayout+xml"/>
  <Override PartName="/ppt/slideLayouts/slideLayout195.xml" ContentType="application/vnd.openxmlformats-officedocument.presentationml.slideLayout+xml"/>
  <Override PartName="/ppt/slideLayouts/slideLayout196.xml" ContentType="application/vnd.openxmlformats-officedocument.presentationml.slideLayout+xml"/>
  <Override PartName="/ppt/slideLayouts/slideLayout197.xml" ContentType="application/vnd.openxmlformats-officedocument.presentationml.slideLayout+xml"/>
  <Override PartName="/ppt/slideLayouts/slideLayout198.xml" ContentType="application/vnd.openxmlformats-officedocument.presentationml.slideLayout+xml"/>
  <Override PartName="/ppt/slideLayouts/slideLayout199.xml" ContentType="application/vnd.openxmlformats-officedocument.presentationml.slideLayout+xml"/>
  <Override PartName="/ppt/slideLayouts/slideLayout200.xml" ContentType="application/vnd.openxmlformats-officedocument.presentationml.slideLayout+xml"/>
  <Override PartName="/ppt/slideLayouts/slideLayout201.xml" ContentType="application/vnd.openxmlformats-officedocument.presentationml.slideLayout+xml"/>
  <Override PartName="/ppt/slideLayouts/slideLayout202.xml" ContentType="application/vnd.openxmlformats-officedocument.presentationml.slideLayout+xml"/>
  <Override PartName="/ppt/slideLayouts/slideLayout203.xml" ContentType="application/vnd.openxmlformats-officedocument.presentationml.slideLayout+xml"/>
  <Override PartName="/ppt/theme/theme15.xml" ContentType="application/vnd.openxmlformats-officedocument.theme+xml"/>
  <Override PartName="/ppt/slideLayouts/slideLayout204.xml" ContentType="application/vnd.openxmlformats-officedocument.presentationml.slideLayout+xml"/>
  <Override PartName="/ppt/slideLayouts/slideLayout205.xml" ContentType="application/vnd.openxmlformats-officedocument.presentationml.slideLayout+xml"/>
  <Override PartName="/ppt/slideLayouts/slideLayout206.xml" ContentType="application/vnd.openxmlformats-officedocument.presentationml.slideLayout+xml"/>
  <Override PartName="/ppt/slideLayouts/slideLayout207.xml" ContentType="application/vnd.openxmlformats-officedocument.presentationml.slideLayout+xml"/>
  <Override PartName="/ppt/slideLayouts/slideLayout208.xml" ContentType="application/vnd.openxmlformats-officedocument.presentationml.slideLayout+xml"/>
  <Override PartName="/ppt/slideLayouts/slideLayout209.xml" ContentType="application/vnd.openxmlformats-officedocument.presentationml.slideLayout+xml"/>
  <Override PartName="/ppt/slideLayouts/slideLayout210.xml" ContentType="application/vnd.openxmlformats-officedocument.presentationml.slideLayout+xml"/>
  <Override PartName="/ppt/slideLayouts/slideLayout211.xml" ContentType="application/vnd.openxmlformats-officedocument.presentationml.slideLayout+xml"/>
  <Override PartName="/ppt/slideLayouts/slideLayout212.xml" ContentType="application/vnd.openxmlformats-officedocument.presentationml.slideLayout+xml"/>
  <Override PartName="/ppt/slideLayouts/slideLayout213.xml" ContentType="application/vnd.openxmlformats-officedocument.presentationml.slideLayout+xml"/>
  <Override PartName="/ppt/slideLayouts/slideLayout214.xml" ContentType="application/vnd.openxmlformats-officedocument.presentationml.slideLayout+xml"/>
  <Override PartName="/ppt/slideLayouts/slideLayout215.xml" ContentType="application/vnd.openxmlformats-officedocument.presentationml.slideLayout+xml"/>
  <Override PartName="/ppt/slideLayouts/slideLayout216.xml" ContentType="application/vnd.openxmlformats-officedocument.presentationml.slideLayout+xml"/>
  <Override PartName="/ppt/slideLayouts/slideLayout217.xml" ContentType="application/vnd.openxmlformats-officedocument.presentationml.slideLayout+xml"/>
  <Override PartName="/ppt/theme/theme16.xml" ContentType="application/vnd.openxmlformats-officedocument.theme+xml"/>
  <Override PartName="/ppt/slideLayouts/slideLayout218.xml" ContentType="application/vnd.openxmlformats-officedocument.presentationml.slideLayout+xml"/>
  <Override PartName="/ppt/slideLayouts/slideLayout219.xml" ContentType="application/vnd.openxmlformats-officedocument.presentationml.slideLayout+xml"/>
  <Override PartName="/ppt/slideLayouts/slideLayout220.xml" ContentType="application/vnd.openxmlformats-officedocument.presentationml.slideLayout+xml"/>
  <Override PartName="/ppt/slideLayouts/slideLayout221.xml" ContentType="application/vnd.openxmlformats-officedocument.presentationml.slideLayout+xml"/>
  <Override PartName="/ppt/slideLayouts/slideLayout222.xml" ContentType="application/vnd.openxmlformats-officedocument.presentationml.slideLayout+xml"/>
  <Override PartName="/ppt/slideLayouts/slideLayout223.xml" ContentType="application/vnd.openxmlformats-officedocument.presentationml.slideLayout+xml"/>
  <Override PartName="/ppt/slideLayouts/slideLayout224.xml" ContentType="application/vnd.openxmlformats-officedocument.presentationml.slideLayout+xml"/>
  <Override PartName="/ppt/slideLayouts/slideLayout225.xml" ContentType="application/vnd.openxmlformats-officedocument.presentationml.slideLayout+xml"/>
  <Override PartName="/ppt/slideLayouts/slideLayout226.xml" ContentType="application/vnd.openxmlformats-officedocument.presentationml.slideLayout+xml"/>
  <Override PartName="/ppt/slideLayouts/slideLayout227.xml" ContentType="application/vnd.openxmlformats-officedocument.presentationml.slideLayout+xml"/>
  <Override PartName="/ppt/slideLayouts/slideLayout228.xml" ContentType="application/vnd.openxmlformats-officedocument.presentationml.slideLayout+xml"/>
  <Override PartName="/ppt/slideLayouts/slideLayout229.xml" ContentType="application/vnd.openxmlformats-officedocument.presentationml.slideLayout+xml"/>
  <Override PartName="/ppt/slideLayouts/slideLayout230.xml" ContentType="application/vnd.openxmlformats-officedocument.presentationml.slideLayout+xml"/>
  <Override PartName="/ppt/theme/theme17.xml" ContentType="application/vnd.openxmlformats-officedocument.theme+xml"/>
  <Override PartName="/ppt/slideLayouts/slideLayout231.xml" ContentType="application/vnd.openxmlformats-officedocument.presentationml.slideLayout+xml"/>
  <Override PartName="/ppt/slideLayouts/slideLayout232.xml" ContentType="application/vnd.openxmlformats-officedocument.presentationml.slideLayout+xml"/>
  <Override PartName="/ppt/slideLayouts/slideLayout233.xml" ContentType="application/vnd.openxmlformats-officedocument.presentationml.slideLayout+xml"/>
  <Override PartName="/ppt/slideLayouts/slideLayout234.xml" ContentType="application/vnd.openxmlformats-officedocument.presentationml.slideLayout+xml"/>
  <Override PartName="/ppt/slideLayouts/slideLayout235.xml" ContentType="application/vnd.openxmlformats-officedocument.presentationml.slideLayout+xml"/>
  <Override PartName="/ppt/slideLayouts/slideLayout236.xml" ContentType="application/vnd.openxmlformats-officedocument.presentationml.slideLayout+xml"/>
  <Override PartName="/ppt/slideLayouts/slideLayout237.xml" ContentType="application/vnd.openxmlformats-officedocument.presentationml.slideLayout+xml"/>
  <Override PartName="/ppt/slideLayouts/slideLayout238.xml" ContentType="application/vnd.openxmlformats-officedocument.presentationml.slideLayout+xml"/>
  <Override PartName="/ppt/slideLayouts/slideLayout239.xml" ContentType="application/vnd.openxmlformats-officedocument.presentationml.slideLayout+xml"/>
  <Override PartName="/ppt/slideLayouts/slideLayout240.xml" ContentType="application/vnd.openxmlformats-officedocument.presentationml.slideLayout+xml"/>
  <Override PartName="/ppt/slideLayouts/slideLayout241.xml" ContentType="application/vnd.openxmlformats-officedocument.presentationml.slideLayout+xml"/>
  <Override PartName="/ppt/slideLayouts/slideLayout242.xml" ContentType="application/vnd.openxmlformats-officedocument.presentationml.slideLayout+xml"/>
  <Override PartName="/ppt/slideLayouts/slideLayout243.xml" ContentType="application/vnd.openxmlformats-officedocument.presentationml.slideLayout+xml"/>
  <Override PartName="/ppt/theme/theme18.xml" ContentType="application/vnd.openxmlformats-officedocument.theme+xml"/>
  <Override PartName="/ppt/slideLayouts/slideLayout244.xml" ContentType="application/vnd.openxmlformats-officedocument.presentationml.slideLayout+xml"/>
  <Override PartName="/ppt/slideLayouts/slideLayout245.xml" ContentType="application/vnd.openxmlformats-officedocument.presentationml.slideLayout+xml"/>
  <Override PartName="/ppt/slideLayouts/slideLayout246.xml" ContentType="application/vnd.openxmlformats-officedocument.presentationml.slideLayout+xml"/>
  <Override PartName="/ppt/slideLayouts/slideLayout247.xml" ContentType="application/vnd.openxmlformats-officedocument.presentationml.slideLayout+xml"/>
  <Override PartName="/ppt/slideLayouts/slideLayout248.xml" ContentType="application/vnd.openxmlformats-officedocument.presentationml.slideLayout+xml"/>
  <Override PartName="/ppt/slideLayouts/slideLayout249.xml" ContentType="application/vnd.openxmlformats-officedocument.presentationml.slideLayout+xml"/>
  <Override PartName="/ppt/slideLayouts/slideLayout250.xml" ContentType="application/vnd.openxmlformats-officedocument.presentationml.slideLayout+xml"/>
  <Override PartName="/ppt/slideLayouts/slideLayout251.xml" ContentType="application/vnd.openxmlformats-officedocument.presentationml.slideLayout+xml"/>
  <Override PartName="/ppt/slideLayouts/slideLayout252.xml" ContentType="application/vnd.openxmlformats-officedocument.presentationml.slideLayout+xml"/>
  <Override PartName="/ppt/slideLayouts/slideLayout253.xml" ContentType="application/vnd.openxmlformats-officedocument.presentationml.slideLayout+xml"/>
  <Override PartName="/ppt/slideLayouts/slideLayout254.xml" ContentType="application/vnd.openxmlformats-officedocument.presentationml.slideLayout+xml"/>
  <Override PartName="/ppt/slideLayouts/slideLayout255.xml" ContentType="application/vnd.openxmlformats-officedocument.presentationml.slideLayout+xml"/>
  <Override PartName="/ppt/slideLayouts/slideLayout256.xml" ContentType="application/vnd.openxmlformats-officedocument.presentationml.slideLayout+xml"/>
  <Override PartName="/ppt/theme/theme19.xml" ContentType="application/vnd.openxmlformats-officedocument.theme+xml"/>
  <Override PartName="/ppt/slideLayouts/slideLayout257.xml" ContentType="application/vnd.openxmlformats-officedocument.presentationml.slideLayout+xml"/>
  <Override PartName="/ppt/slideLayouts/slideLayout258.xml" ContentType="application/vnd.openxmlformats-officedocument.presentationml.slideLayout+xml"/>
  <Override PartName="/ppt/slideLayouts/slideLayout259.xml" ContentType="application/vnd.openxmlformats-officedocument.presentationml.slideLayout+xml"/>
  <Override PartName="/ppt/slideLayouts/slideLayout260.xml" ContentType="application/vnd.openxmlformats-officedocument.presentationml.slideLayout+xml"/>
  <Override PartName="/ppt/slideLayouts/slideLayout261.xml" ContentType="application/vnd.openxmlformats-officedocument.presentationml.slideLayout+xml"/>
  <Override PartName="/ppt/slideLayouts/slideLayout262.xml" ContentType="application/vnd.openxmlformats-officedocument.presentationml.slideLayout+xml"/>
  <Override PartName="/ppt/slideLayouts/slideLayout263.xml" ContentType="application/vnd.openxmlformats-officedocument.presentationml.slideLayout+xml"/>
  <Override PartName="/ppt/slideLayouts/slideLayout264.xml" ContentType="application/vnd.openxmlformats-officedocument.presentationml.slideLayout+xml"/>
  <Override PartName="/ppt/slideLayouts/slideLayout265.xml" ContentType="application/vnd.openxmlformats-officedocument.presentationml.slideLayout+xml"/>
  <Override PartName="/ppt/slideLayouts/slideLayout266.xml" ContentType="application/vnd.openxmlformats-officedocument.presentationml.slideLayout+xml"/>
  <Override PartName="/ppt/slideLayouts/slideLayout267.xml" ContentType="application/vnd.openxmlformats-officedocument.presentationml.slideLayout+xml"/>
  <Override PartName="/ppt/slideLayouts/slideLayout268.xml" ContentType="application/vnd.openxmlformats-officedocument.presentationml.slideLayout+xml"/>
  <Override PartName="/ppt/slideLayouts/slideLayout269.xml" ContentType="application/vnd.openxmlformats-officedocument.presentationml.slideLayout+xml"/>
  <Override PartName="/ppt/theme/theme20.xml" ContentType="application/vnd.openxmlformats-officedocument.theme+xml"/>
  <Override PartName="/ppt/slideLayouts/slideLayout270.xml" ContentType="application/vnd.openxmlformats-officedocument.presentationml.slideLayout+xml"/>
  <Override PartName="/ppt/slideLayouts/slideLayout271.xml" ContentType="application/vnd.openxmlformats-officedocument.presentationml.slideLayout+xml"/>
  <Override PartName="/ppt/slideLayouts/slideLayout272.xml" ContentType="application/vnd.openxmlformats-officedocument.presentationml.slideLayout+xml"/>
  <Override PartName="/ppt/slideLayouts/slideLayout273.xml" ContentType="application/vnd.openxmlformats-officedocument.presentationml.slideLayout+xml"/>
  <Override PartName="/ppt/slideLayouts/slideLayout274.xml" ContentType="application/vnd.openxmlformats-officedocument.presentationml.slideLayout+xml"/>
  <Override PartName="/ppt/slideLayouts/slideLayout275.xml" ContentType="application/vnd.openxmlformats-officedocument.presentationml.slideLayout+xml"/>
  <Override PartName="/ppt/slideLayouts/slideLayout276.xml" ContentType="application/vnd.openxmlformats-officedocument.presentationml.slideLayout+xml"/>
  <Override PartName="/ppt/slideLayouts/slideLayout277.xml" ContentType="application/vnd.openxmlformats-officedocument.presentationml.slideLayout+xml"/>
  <Override PartName="/ppt/slideLayouts/slideLayout278.xml" ContentType="application/vnd.openxmlformats-officedocument.presentationml.slideLayout+xml"/>
  <Override PartName="/ppt/slideLayouts/slideLayout279.xml" ContentType="application/vnd.openxmlformats-officedocument.presentationml.slideLayout+xml"/>
  <Override PartName="/ppt/slideLayouts/slideLayout280.xml" ContentType="application/vnd.openxmlformats-officedocument.presentationml.slideLayout+xml"/>
  <Override PartName="/ppt/slideLayouts/slideLayout281.xml" ContentType="application/vnd.openxmlformats-officedocument.presentationml.slideLayout+xml"/>
  <Override PartName="/ppt/slideLayouts/slideLayout282.xml" ContentType="application/vnd.openxmlformats-officedocument.presentationml.slideLayout+xml"/>
  <Override PartName="/ppt/theme/theme21.xml" ContentType="application/vnd.openxmlformats-officedocument.theme+xml"/>
  <Override PartName="/ppt/slideLayouts/slideLayout283.xml" ContentType="application/vnd.openxmlformats-officedocument.presentationml.slideLayout+xml"/>
  <Override PartName="/ppt/slideLayouts/slideLayout284.xml" ContentType="application/vnd.openxmlformats-officedocument.presentationml.slideLayout+xml"/>
  <Override PartName="/ppt/slideLayouts/slideLayout285.xml" ContentType="application/vnd.openxmlformats-officedocument.presentationml.slideLayout+xml"/>
  <Override PartName="/ppt/slideLayouts/slideLayout286.xml" ContentType="application/vnd.openxmlformats-officedocument.presentationml.slideLayout+xml"/>
  <Override PartName="/ppt/slideLayouts/slideLayout287.xml" ContentType="application/vnd.openxmlformats-officedocument.presentationml.slideLayout+xml"/>
  <Override PartName="/ppt/slideLayouts/slideLayout288.xml" ContentType="application/vnd.openxmlformats-officedocument.presentationml.slideLayout+xml"/>
  <Override PartName="/ppt/slideLayouts/slideLayout289.xml" ContentType="application/vnd.openxmlformats-officedocument.presentationml.slideLayout+xml"/>
  <Override PartName="/ppt/slideLayouts/slideLayout290.xml" ContentType="application/vnd.openxmlformats-officedocument.presentationml.slideLayout+xml"/>
  <Override PartName="/ppt/slideLayouts/slideLayout291.xml" ContentType="application/vnd.openxmlformats-officedocument.presentationml.slideLayout+xml"/>
  <Override PartName="/ppt/slideLayouts/slideLayout292.xml" ContentType="application/vnd.openxmlformats-officedocument.presentationml.slideLayout+xml"/>
  <Override PartName="/ppt/slideLayouts/slideLayout293.xml" ContentType="application/vnd.openxmlformats-officedocument.presentationml.slideLayout+xml"/>
  <Override PartName="/ppt/slideLayouts/slideLayout294.xml" ContentType="application/vnd.openxmlformats-officedocument.presentationml.slideLayout+xml"/>
  <Override PartName="/ppt/slideLayouts/slideLayout295.xml" ContentType="application/vnd.openxmlformats-officedocument.presentationml.slideLayout+xml"/>
  <Override PartName="/ppt/theme/theme22.xml" ContentType="application/vnd.openxmlformats-officedocument.theme+xml"/>
  <Override PartName="/ppt/slideLayouts/slideLayout296.xml" ContentType="application/vnd.openxmlformats-officedocument.presentationml.slideLayout+xml"/>
  <Override PartName="/ppt/slideLayouts/slideLayout297.xml" ContentType="application/vnd.openxmlformats-officedocument.presentationml.slideLayout+xml"/>
  <Override PartName="/ppt/slideLayouts/slideLayout298.xml" ContentType="application/vnd.openxmlformats-officedocument.presentationml.slideLayout+xml"/>
  <Override PartName="/ppt/slideLayouts/slideLayout299.xml" ContentType="application/vnd.openxmlformats-officedocument.presentationml.slideLayout+xml"/>
  <Override PartName="/ppt/slideLayouts/slideLayout300.xml" ContentType="application/vnd.openxmlformats-officedocument.presentationml.slideLayout+xml"/>
  <Override PartName="/ppt/slideLayouts/slideLayout301.xml" ContentType="application/vnd.openxmlformats-officedocument.presentationml.slideLayout+xml"/>
  <Override PartName="/ppt/slideLayouts/slideLayout302.xml" ContentType="application/vnd.openxmlformats-officedocument.presentationml.slideLayout+xml"/>
  <Override PartName="/ppt/slideLayouts/slideLayout303.xml" ContentType="application/vnd.openxmlformats-officedocument.presentationml.slideLayout+xml"/>
  <Override PartName="/ppt/slideLayouts/slideLayout304.xml" ContentType="application/vnd.openxmlformats-officedocument.presentationml.slideLayout+xml"/>
  <Override PartName="/ppt/slideLayouts/slideLayout305.xml" ContentType="application/vnd.openxmlformats-officedocument.presentationml.slideLayout+xml"/>
  <Override PartName="/ppt/slideLayouts/slideLayout306.xml" ContentType="application/vnd.openxmlformats-officedocument.presentationml.slideLayout+xml"/>
  <Override PartName="/ppt/slideLayouts/slideLayout307.xml" ContentType="application/vnd.openxmlformats-officedocument.presentationml.slideLayout+xml"/>
  <Override PartName="/ppt/slideLayouts/slideLayout308.xml" ContentType="application/vnd.openxmlformats-officedocument.presentationml.slideLayout+xml"/>
  <Override PartName="/ppt/theme/theme23.xml" ContentType="application/vnd.openxmlformats-officedocument.theme+xml"/>
  <Override PartName="/ppt/slideLayouts/slideLayout309.xml" ContentType="application/vnd.openxmlformats-officedocument.presentationml.slideLayout+xml"/>
  <Override PartName="/ppt/slideLayouts/slideLayout310.xml" ContentType="application/vnd.openxmlformats-officedocument.presentationml.slideLayout+xml"/>
  <Override PartName="/ppt/slideLayouts/slideLayout311.xml" ContentType="application/vnd.openxmlformats-officedocument.presentationml.slideLayout+xml"/>
  <Override PartName="/ppt/slideLayouts/slideLayout312.xml" ContentType="application/vnd.openxmlformats-officedocument.presentationml.slideLayout+xml"/>
  <Override PartName="/ppt/slideLayouts/slideLayout313.xml" ContentType="application/vnd.openxmlformats-officedocument.presentationml.slideLayout+xml"/>
  <Override PartName="/ppt/slideLayouts/slideLayout314.xml" ContentType="application/vnd.openxmlformats-officedocument.presentationml.slideLayout+xml"/>
  <Override PartName="/ppt/slideLayouts/slideLayout315.xml" ContentType="application/vnd.openxmlformats-officedocument.presentationml.slideLayout+xml"/>
  <Override PartName="/ppt/slideLayouts/slideLayout316.xml" ContentType="application/vnd.openxmlformats-officedocument.presentationml.slideLayout+xml"/>
  <Override PartName="/ppt/slideLayouts/slideLayout317.xml" ContentType="application/vnd.openxmlformats-officedocument.presentationml.slideLayout+xml"/>
  <Override PartName="/ppt/slideLayouts/slideLayout318.xml" ContentType="application/vnd.openxmlformats-officedocument.presentationml.slideLayout+xml"/>
  <Override PartName="/ppt/slideLayouts/slideLayout319.xml" ContentType="application/vnd.openxmlformats-officedocument.presentationml.slideLayout+xml"/>
  <Override PartName="/ppt/slideLayouts/slideLayout320.xml" ContentType="application/vnd.openxmlformats-officedocument.presentationml.slideLayout+xml"/>
  <Override PartName="/ppt/slideLayouts/slideLayout321.xml" ContentType="application/vnd.openxmlformats-officedocument.presentationml.slideLayout+xml"/>
  <Override PartName="/ppt/theme/theme24.xml" ContentType="application/vnd.openxmlformats-officedocument.theme+xml"/>
  <Override PartName="/ppt/slideLayouts/slideLayout322.xml" ContentType="application/vnd.openxmlformats-officedocument.presentationml.slideLayout+xml"/>
  <Override PartName="/ppt/slideLayouts/slideLayout323.xml" ContentType="application/vnd.openxmlformats-officedocument.presentationml.slideLayout+xml"/>
  <Override PartName="/ppt/slideLayouts/slideLayout324.xml" ContentType="application/vnd.openxmlformats-officedocument.presentationml.slideLayout+xml"/>
  <Override PartName="/ppt/slideLayouts/slideLayout325.xml" ContentType="application/vnd.openxmlformats-officedocument.presentationml.slideLayout+xml"/>
  <Override PartName="/ppt/slideLayouts/slideLayout326.xml" ContentType="application/vnd.openxmlformats-officedocument.presentationml.slideLayout+xml"/>
  <Override PartName="/ppt/slideLayouts/slideLayout327.xml" ContentType="application/vnd.openxmlformats-officedocument.presentationml.slideLayout+xml"/>
  <Override PartName="/ppt/slideLayouts/slideLayout328.xml" ContentType="application/vnd.openxmlformats-officedocument.presentationml.slideLayout+xml"/>
  <Override PartName="/ppt/slideLayouts/slideLayout329.xml" ContentType="application/vnd.openxmlformats-officedocument.presentationml.slideLayout+xml"/>
  <Override PartName="/ppt/slideLayouts/slideLayout330.xml" ContentType="application/vnd.openxmlformats-officedocument.presentationml.slideLayout+xml"/>
  <Override PartName="/ppt/slideLayouts/slideLayout331.xml" ContentType="application/vnd.openxmlformats-officedocument.presentationml.slideLayout+xml"/>
  <Override PartName="/ppt/slideLayouts/slideLayout332.xml" ContentType="application/vnd.openxmlformats-officedocument.presentationml.slideLayout+xml"/>
  <Override PartName="/ppt/slideLayouts/slideLayout333.xml" ContentType="application/vnd.openxmlformats-officedocument.presentationml.slideLayout+xml"/>
  <Override PartName="/ppt/slideLayouts/slideLayout334.xml" ContentType="application/vnd.openxmlformats-officedocument.presentationml.slideLayout+xml"/>
  <Override PartName="/ppt/theme/theme25.xml" ContentType="application/vnd.openxmlformats-officedocument.theme+xml"/>
  <Override PartName="/ppt/slideLayouts/slideLayout335.xml" ContentType="application/vnd.openxmlformats-officedocument.presentationml.slideLayout+xml"/>
  <Override PartName="/ppt/slideLayouts/slideLayout336.xml" ContentType="application/vnd.openxmlformats-officedocument.presentationml.slideLayout+xml"/>
  <Override PartName="/ppt/slideLayouts/slideLayout337.xml" ContentType="application/vnd.openxmlformats-officedocument.presentationml.slideLayout+xml"/>
  <Override PartName="/ppt/slideLayouts/slideLayout338.xml" ContentType="application/vnd.openxmlformats-officedocument.presentationml.slideLayout+xml"/>
  <Override PartName="/ppt/slideLayouts/slideLayout339.xml" ContentType="application/vnd.openxmlformats-officedocument.presentationml.slideLayout+xml"/>
  <Override PartName="/ppt/slideLayouts/slideLayout340.xml" ContentType="application/vnd.openxmlformats-officedocument.presentationml.slideLayout+xml"/>
  <Override PartName="/ppt/slideLayouts/slideLayout341.xml" ContentType="application/vnd.openxmlformats-officedocument.presentationml.slideLayout+xml"/>
  <Override PartName="/ppt/slideLayouts/slideLayout342.xml" ContentType="application/vnd.openxmlformats-officedocument.presentationml.slideLayout+xml"/>
  <Override PartName="/ppt/slideLayouts/slideLayout343.xml" ContentType="application/vnd.openxmlformats-officedocument.presentationml.slideLayout+xml"/>
  <Override PartName="/ppt/slideLayouts/slideLayout344.xml" ContentType="application/vnd.openxmlformats-officedocument.presentationml.slideLayout+xml"/>
  <Override PartName="/ppt/slideLayouts/slideLayout345.xml" ContentType="application/vnd.openxmlformats-officedocument.presentationml.slideLayout+xml"/>
  <Override PartName="/ppt/slideLayouts/slideLayout346.xml" ContentType="application/vnd.openxmlformats-officedocument.presentationml.slideLayout+xml"/>
  <Override PartName="/ppt/slideLayouts/slideLayout347.xml" ContentType="application/vnd.openxmlformats-officedocument.presentationml.slideLayout+xml"/>
  <Override PartName="/ppt/theme/theme26.xml" ContentType="application/vnd.openxmlformats-officedocument.theme+xml"/>
  <Override PartName="/ppt/slideLayouts/slideLayout348.xml" ContentType="application/vnd.openxmlformats-officedocument.presentationml.slideLayout+xml"/>
  <Override PartName="/ppt/slideLayouts/slideLayout349.xml" ContentType="application/vnd.openxmlformats-officedocument.presentationml.slideLayout+xml"/>
  <Override PartName="/ppt/slideLayouts/slideLayout350.xml" ContentType="application/vnd.openxmlformats-officedocument.presentationml.slideLayout+xml"/>
  <Override PartName="/ppt/slideLayouts/slideLayout351.xml" ContentType="application/vnd.openxmlformats-officedocument.presentationml.slideLayout+xml"/>
  <Override PartName="/ppt/slideLayouts/slideLayout352.xml" ContentType="application/vnd.openxmlformats-officedocument.presentationml.slideLayout+xml"/>
  <Override PartName="/ppt/slideLayouts/slideLayout353.xml" ContentType="application/vnd.openxmlformats-officedocument.presentationml.slideLayout+xml"/>
  <Override PartName="/ppt/slideLayouts/slideLayout354.xml" ContentType="application/vnd.openxmlformats-officedocument.presentationml.slideLayout+xml"/>
  <Override PartName="/ppt/slideLayouts/slideLayout355.xml" ContentType="application/vnd.openxmlformats-officedocument.presentationml.slideLayout+xml"/>
  <Override PartName="/ppt/slideLayouts/slideLayout356.xml" ContentType="application/vnd.openxmlformats-officedocument.presentationml.slideLayout+xml"/>
  <Override PartName="/ppt/slideLayouts/slideLayout357.xml" ContentType="application/vnd.openxmlformats-officedocument.presentationml.slideLayout+xml"/>
  <Override PartName="/ppt/slideLayouts/slideLayout358.xml" ContentType="application/vnd.openxmlformats-officedocument.presentationml.slideLayout+xml"/>
  <Override PartName="/ppt/slideLayouts/slideLayout359.xml" ContentType="application/vnd.openxmlformats-officedocument.presentationml.slideLayout+xml"/>
  <Override PartName="/ppt/slideLayouts/slideLayout360.xml" ContentType="application/vnd.openxmlformats-officedocument.presentationml.slideLayout+xml"/>
  <Override PartName="/ppt/theme/theme27.xml" ContentType="application/vnd.openxmlformats-officedocument.theme+xml"/>
  <Override PartName="/ppt/slideLayouts/slideLayout361.xml" ContentType="application/vnd.openxmlformats-officedocument.presentationml.slideLayout+xml"/>
  <Override PartName="/ppt/slideLayouts/slideLayout362.xml" ContentType="application/vnd.openxmlformats-officedocument.presentationml.slideLayout+xml"/>
  <Override PartName="/ppt/slideLayouts/slideLayout363.xml" ContentType="application/vnd.openxmlformats-officedocument.presentationml.slideLayout+xml"/>
  <Override PartName="/ppt/slideLayouts/slideLayout364.xml" ContentType="application/vnd.openxmlformats-officedocument.presentationml.slideLayout+xml"/>
  <Override PartName="/ppt/slideLayouts/slideLayout365.xml" ContentType="application/vnd.openxmlformats-officedocument.presentationml.slideLayout+xml"/>
  <Override PartName="/ppt/slideLayouts/slideLayout366.xml" ContentType="application/vnd.openxmlformats-officedocument.presentationml.slideLayout+xml"/>
  <Override PartName="/ppt/slideLayouts/slideLayout367.xml" ContentType="application/vnd.openxmlformats-officedocument.presentationml.slideLayout+xml"/>
  <Override PartName="/ppt/slideLayouts/slideLayout368.xml" ContentType="application/vnd.openxmlformats-officedocument.presentationml.slideLayout+xml"/>
  <Override PartName="/ppt/slideLayouts/slideLayout369.xml" ContentType="application/vnd.openxmlformats-officedocument.presentationml.slideLayout+xml"/>
  <Override PartName="/ppt/slideLayouts/slideLayout370.xml" ContentType="application/vnd.openxmlformats-officedocument.presentationml.slideLayout+xml"/>
  <Override PartName="/ppt/slideLayouts/slideLayout371.xml" ContentType="application/vnd.openxmlformats-officedocument.presentationml.slideLayout+xml"/>
  <Override PartName="/ppt/slideLayouts/slideLayout372.xml" ContentType="application/vnd.openxmlformats-officedocument.presentationml.slideLayout+xml"/>
  <Override PartName="/ppt/slideLayouts/slideLayout373.xml" ContentType="application/vnd.openxmlformats-officedocument.presentationml.slideLayout+xml"/>
  <Override PartName="/ppt/theme/theme28.xml" ContentType="application/vnd.openxmlformats-officedocument.theme+xml"/>
  <Override PartName="/ppt/slideLayouts/slideLayout374.xml" ContentType="application/vnd.openxmlformats-officedocument.presentationml.slideLayout+xml"/>
  <Override PartName="/ppt/slideLayouts/slideLayout375.xml" ContentType="application/vnd.openxmlformats-officedocument.presentationml.slideLayout+xml"/>
  <Override PartName="/ppt/slideLayouts/slideLayout376.xml" ContentType="application/vnd.openxmlformats-officedocument.presentationml.slideLayout+xml"/>
  <Override PartName="/ppt/slideLayouts/slideLayout377.xml" ContentType="application/vnd.openxmlformats-officedocument.presentationml.slideLayout+xml"/>
  <Override PartName="/ppt/slideLayouts/slideLayout378.xml" ContentType="application/vnd.openxmlformats-officedocument.presentationml.slideLayout+xml"/>
  <Override PartName="/ppt/slideLayouts/slideLayout379.xml" ContentType="application/vnd.openxmlformats-officedocument.presentationml.slideLayout+xml"/>
  <Override PartName="/ppt/slideLayouts/slideLayout380.xml" ContentType="application/vnd.openxmlformats-officedocument.presentationml.slideLayout+xml"/>
  <Override PartName="/ppt/slideLayouts/slideLayout381.xml" ContentType="application/vnd.openxmlformats-officedocument.presentationml.slideLayout+xml"/>
  <Override PartName="/ppt/slideLayouts/slideLayout382.xml" ContentType="application/vnd.openxmlformats-officedocument.presentationml.slideLayout+xml"/>
  <Override PartName="/ppt/slideLayouts/slideLayout383.xml" ContentType="application/vnd.openxmlformats-officedocument.presentationml.slideLayout+xml"/>
  <Override PartName="/ppt/slideLayouts/slideLayout384.xml" ContentType="application/vnd.openxmlformats-officedocument.presentationml.slideLayout+xml"/>
  <Override PartName="/ppt/slideLayouts/slideLayout385.xml" ContentType="application/vnd.openxmlformats-officedocument.presentationml.slideLayout+xml"/>
  <Override PartName="/ppt/slideLayouts/slideLayout386.xml" ContentType="application/vnd.openxmlformats-officedocument.presentationml.slideLayout+xml"/>
  <Override PartName="/ppt/slideLayouts/slideLayout387.xml" ContentType="application/vnd.openxmlformats-officedocument.presentationml.slideLayout+xml"/>
  <Override PartName="/ppt/slideLayouts/slideLayout388.xml" ContentType="application/vnd.openxmlformats-officedocument.presentationml.slideLayout+xml"/>
  <Override PartName="/ppt/theme/theme29.xml" ContentType="application/vnd.openxmlformats-officedocument.theme+xml"/>
  <Override PartName="/ppt/slideLayouts/slideLayout389.xml" ContentType="application/vnd.openxmlformats-officedocument.presentationml.slideLayout+xml"/>
  <Override PartName="/ppt/slideLayouts/slideLayout390.xml" ContentType="application/vnd.openxmlformats-officedocument.presentationml.slideLayout+xml"/>
  <Override PartName="/ppt/slideLayouts/slideLayout391.xml" ContentType="application/vnd.openxmlformats-officedocument.presentationml.slideLayout+xml"/>
  <Override PartName="/ppt/slideLayouts/slideLayout392.xml" ContentType="application/vnd.openxmlformats-officedocument.presentationml.slideLayout+xml"/>
  <Override PartName="/ppt/slideLayouts/slideLayout393.xml" ContentType="application/vnd.openxmlformats-officedocument.presentationml.slideLayout+xml"/>
  <Override PartName="/ppt/slideLayouts/slideLayout394.xml" ContentType="application/vnd.openxmlformats-officedocument.presentationml.slideLayout+xml"/>
  <Override PartName="/ppt/slideLayouts/slideLayout395.xml" ContentType="application/vnd.openxmlformats-officedocument.presentationml.slideLayout+xml"/>
  <Override PartName="/ppt/slideLayouts/slideLayout396.xml" ContentType="application/vnd.openxmlformats-officedocument.presentationml.slideLayout+xml"/>
  <Override PartName="/ppt/slideLayouts/slideLayout397.xml" ContentType="application/vnd.openxmlformats-officedocument.presentationml.slideLayout+xml"/>
  <Override PartName="/ppt/slideLayouts/slideLayout398.xml" ContentType="application/vnd.openxmlformats-officedocument.presentationml.slideLayout+xml"/>
  <Override PartName="/ppt/slideLayouts/slideLayout399.xml" ContentType="application/vnd.openxmlformats-officedocument.presentationml.slideLayout+xml"/>
  <Override PartName="/ppt/slideLayouts/slideLayout400.xml" ContentType="application/vnd.openxmlformats-officedocument.presentationml.slideLayout+xml"/>
  <Override PartName="/ppt/slideLayouts/slideLayout401.xml" ContentType="application/vnd.openxmlformats-officedocument.presentationml.slideLayout+xml"/>
  <Override PartName="/ppt/theme/theme30.xml" ContentType="application/vnd.openxmlformats-officedocument.theme+xml"/>
  <Override PartName="/ppt/slideLayouts/slideLayout402.xml" ContentType="application/vnd.openxmlformats-officedocument.presentationml.slideLayout+xml"/>
  <Override PartName="/ppt/slideLayouts/slideLayout403.xml" ContentType="application/vnd.openxmlformats-officedocument.presentationml.slideLayout+xml"/>
  <Override PartName="/ppt/slideLayouts/slideLayout404.xml" ContentType="application/vnd.openxmlformats-officedocument.presentationml.slideLayout+xml"/>
  <Override PartName="/ppt/slideLayouts/slideLayout405.xml" ContentType="application/vnd.openxmlformats-officedocument.presentationml.slideLayout+xml"/>
  <Override PartName="/ppt/slideLayouts/slideLayout406.xml" ContentType="application/vnd.openxmlformats-officedocument.presentationml.slideLayout+xml"/>
  <Override PartName="/ppt/slideLayouts/slideLayout407.xml" ContentType="application/vnd.openxmlformats-officedocument.presentationml.slideLayout+xml"/>
  <Override PartName="/ppt/slideLayouts/slideLayout408.xml" ContentType="application/vnd.openxmlformats-officedocument.presentationml.slideLayout+xml"/>
  <Override PartName="/ppt/slideLayouts/slideLayout409.xml" ContentType="application/vnd.openxmlformats-officedocument.presentationml.slideLayout+xml"/>
  <Override PartName="/ppt/slideLayouts/slideLayout410.xml" ContentType="application/vnd.openxmlformats-officedocument.presentationml.slideLayout+xml"/>
  <Override PartName="/ppt/slideLayouts/slideLayout411.xml" ContentType="application/vnd.openxmlformats-officedocument.presentationml.slideLayout+xml"/>
  <Override PartName="/ppt/slideLayouts/slideLayout412.xml" ContentType="application/vnd.openxmlformats-officedocument.presentationml.slideLayout+xml"/>
  <Override PartName="/ppt/slideLayouts/slideLayout413.xml" ContentType="application/vnd.openxmlformats-officedocument.presentationml.slideLayout+xml"/>
  <Override PartName="/ppt/slideLayouts/slideLayout414.xml" ContentType="application/vnd.openxmlformats-officedocument.presentationml.slideLayout+xml"/>
  <Override PartName="/ppt/theme/theme31.xml" ContentType="application/vnd.openxmlformats-officedocument.theme+xml"/>
  <Override PartName="/ppt/slideLayouts/slideLayout415.xml" ContentType="application/vnd.openxmlformats-officedocument.presentationml.slideLayout+xml"/>
  <Override PartName="/ppt/slideLayouts/slideLayout416.xml" ContentType="application/vnd.openxmlformats-officedocument.presentationml.slideLayout+xml"/>
  <Override PartName="/ppt/slideLayouts/slideLayout417.xml" ContentType="application/vnd.openxmlformats-officedocument.presentationml.slideLayout+xml"/>
  <Override PartName="/ppt/slideLayouts/slideLayout418.xml" ContentType="application/vnd.openxmlformats-officedocument.presentationml.slideLayout+xml"/>
  <Override PartName="/ppt/slideLayouts/slideLayout419.xml" ContentType="application/vnd.openxmlformats-officedocument.presentationml.slideLayout+xml"/>
  <Override PartName="/ppt/slideLayouts/slideLayout420.xml" ContentType="application/vnd.openxmlformats-officedocument.presentationml.slideLayout+xml"/>
  <Override PartName="/ppt/slideLayouts/slideLayout421.xml" ContentType="application/vnd.openxmlformats-officedocument.presentationml.slideLayout+xml"/>
  <Override PartName="/ppt/slideLayouts/slideLayout422.xml" ContentType="application/vnd.openxmlformats-officedocument.presentationml.slideLayout+xml"/>
  <Override PartName="/ppt/slideLayouts/slideLayout423.xml" ContentType="application/vnd.openxmlformats-officedocument.presentationml.slideLayout+xml"/>
  <Override PartName="/ppt/slideLayouts/slideLayout424.xml" ContentType="application/vnd.openxmlformats-officedocument.presentationml.slideLayout+xml"/>
  <Override PartName="/ppt/slideLayouts/slideLayout425.xml" ContentType="application/vnd.openxmlformats-officedocument.presentationml.slideLayout+xml"/>
  <Override PartName="/ppt/slideLayouts/slideLayout426.xml" ContentType="application/vnd.openxmlformats-officedocument.presentationml.slideLayout+xml"/>
  <Override PartName="/ppt/slideLayouts/slideLayout427.xml" ContentType="application/vnd.openxmlformats-officedocument.presentationml.slideLayout+xml"/>
  <Override PartName="/ppt/theme/theme32.xml" ContentType="application/vnd.openxmlformats-officedocument.theme+xml"/>
  <Override PartName="/ppt/slideLayouts/slideLayout428.xml" ContentType="application/vnd.openxmlformats-officedocument.presentationml.slideLayout+xml"/>
  <Override PartName="/ppt/slideLayouts/slideLayout429.xml" ContentType="application/vnd.openxmlformats-officedocument.presentationml.slideLayout+xml"/>
  <Override PartName="/ppt/slideLayouts/slideLayout430.xml" ContentType="application/vnd.openxmlformats-officedocument.presentationml.slideLayout+xml"/>
  <Override PartName="/ppt/slideLayouts/slideLayout431.xml" ContentType="application/vnd.openxmlformats-officedocument.presentationml.slideLayout+xml"/>
  <Override PartName="/ppt/slideLayouts/slideLayout432.xml" ContentType="application/vnd.openxmlformats-officedocument.presentationml.slideLayout+xml"/>
  <Override PartName="/ppt/slideLayouts/slideLayout433.xml" ContentType="application/vnd.openxmlformats-officedocument.presentationml.slideLayout+xml"/>
  <Override PartName="/ppt/slideLayouts/slideLayout434.xml" ContentType="application/vnd.openxmlformats-officedocument.presentationml.slideLayout+xml"/>
  <Override PartName="/ppt/slideLayouts/slideLayout435.xml" ContentType="application/vnd.openxmlformats-officedocument.presentationml.slideLayout+xml"/>
  <Override PartName="/ppt/slideLayouts/slideLayout436.xml" ContentType="application/vnd.openxmlformats-officedocument.presentationml.slideLayout+xml"/>
  <Override PartName="/ppt/slideLayouts/slideLayout437.xml" ContentType="application/vnd.openxmlformats-officedocument.presentationml.slideLayout+xml"/>
  <Override PartName="/ppt/slideLayouts/slideLayout438.xml" ContentType="application/vnd.openxmlformats-officedocument.presentationml.slideLayout+xml"/>
  <Override PartName="/ppt/slideLayouts/slideLayout439.xml" ContentType="application/vnd.openxmlformats-officedocument.presentationml.slideLayout+xml"/>
  <Override PartName="/ppt/slideLayouts/slideLayout440.xml" ContentType="application/vnd.openxmlformats-officedocument.presentationml.slideLayout+xml"/>
  <Override PartName="/ppt/slideLayouts/slideLayout441.xml" ContentType="application/vnd.openxmlformats-officedocument.presentationml.slideLayout+xml"/>
  <Override PartName="/ppt/theme/theme33.xml" ContentType="application/vnd.openxmlformats-officedocument.theme+xml"/>
  <Override PartName="/ppt/slideLayouts/slideLayout442.xml" ContentType="application/vnd.openxmlformats-officedocument.presentationml.slideLayout+xml"/>
  <Override PartName="/ppt/slideLayouts/slideLayout443.xml" ContentType="application/vnd.openxmlformats-officedocument.presentationml.slideLayout+xml"/>
  <Override PartName="/ppt/slideLayouts/slideLayout444.xml" ContentType="application/vnd.openxmlformats-officedocument.presentationml.slideLayout+xml"/>
  <Override PartName="/ppt/slideLayouts/slideLayout445.xml" ContentType="application/vnd.openxmlformats-officedocument.presentationml.slideLayout+xml"/>
  <Override PartName="/ppt/slideLayouts/slideLayout446.xml" ContentType="application/vnd.openxmlformats-officedocument.presentationml.slideLayout+xml"/>
  <Override PartName="/ppt/slideLayouts/slideLayout447.xml" ContentType="application/vnd.openxmlformats-officedocument.presentationml.slideLayout+xml"/>
  <Override PartName="/ppt/slideLayouts/slideLayout448.xml" ContentType="application/vnd.openxmlformats-officedocument.presentationml.slideLayout+xml"/>
  <Override PartName="/ppt/slideLayouts/slideLayout449.xml" ContentType="application/vnd.openxmlformats-officedocument.presentationml.slideLayout+xml"/>
  <Override PartName="/ppt/slideLayouts/slideLayout450.xml" ContentType="application/vnd.openxmlformats-officedocument.presentationml.slideLayout+xml"/>
  <Override PartName="/ppt/slideLayouts/slideLayout451.xml" ContentType="application/vnd.openxmlformats-officedocument.presentationml.slideLayout+xml"/>
  <Override PartName="/ppt/slideLayouts/slideLayout452.xml" ContentType="application/vnd.openxmlformats-officedocument.presentationml.slideLayout+xml"/>
  <Override PartName="/ppt/theme/theme34.xml" ContentType="application/vnd.openxmlformats-officedocument.theme+xml"/>
  <Override PartName="/ppt/slideLayouts/slideLayout453.xml" ContentType="application/vnd.openxmlformats-officedocument.presentationml.slideLayout+xml"/>
  <Override PartName="/ppt/slideLayouts/slideLayout454.xml" ContentType="application/vnd.openxmlformats-officedocument.presentationml.slideLayout+xml"/>
  <Override PartName="/ppt/slideLayouts/slideLayout455.xml" ContentType="application/vnd.openxmlformats-officedocument.presentationml.slideLayout+xml"/>
  <Override PartName="/ppt/slideLayouts/slideLayout456.xml" ContentType="application/vnd.openxmlformats-officedocument.presentationml.slideLayout+xml"/>
  <Override PartName="/ppt/slideLayouts/slideLayout457.xml" ContentType="application/vnd.openxmlformats-officedocument.presentationml.slideLayout+xml"/>
  <Override PartName="/ppt/slideLayouts/slideLayout458.xml" ContentType="application/vnd.openxmlformats-officedocument.presentationml.slideLayout+xml"/>
  <Override PartName="/ppt/slideLayouts/slideLayout459.xml" ContentType="application/vnd.openxmlformats-officedocument.presentationml.slideLayout+xml"/>
  <Override PartName="/ppt/slideLayouts/slideLayout460.xml" ContentType="application/vnd.openxmlformats-officedocument.presentationml.slideLayout+xml"/>
  <Override PartName="/ppt/slideLayouts/slideLayout461.xml" ContentType="application/vnd.openxmlformats-officedocument.presentationml.slideLayout+xml"/>
  <Override PartName="/ppt/slideLayouts/slideLayout462.xml" ContentType="application/vnd.openxmlformats-officedocument.presentationml.slideLayout+xml"/>
  <Override PartName="/ppt/slideLayouts/slideLayout463.xml" ContentType="application/vnd.openxmlformats-officedocument.presentationml.slideLayout+xml"/>
  <Override PartName="/ppt/slideLayouts/slideLayout464.xml" ContentType="application/vnd.openxmlformats-officedocument.presentationml.slideLayout+xml"/>
  <Override PartName="/ppt/slideLayouts/slideLayout465.xml" ContentType="application/vnd.openxmlformats-officedocument.presentationml.slideLayout+xml"/>
  <Override PartName="/ppt/theme/theme35.xml" ContentType="application/vnd.openxmlformats-officedocument.theme+xml"/>
  <Override PartName="/ppt/slideLayouts/slideLayout466.xml" ContentType="application/vnd.openxmlformats-officedocument.presentationml.slideLayout+xml"/>
  <Override PartName="/ppt/slideLayouts/slideLayout467.xml" ContentType="application/vnd.openxmlformats-officedocument.presentationml.slideLayout+xml"/>
  <Override PartName="/ppt/slideLayouts/slideLayout468.xml" ContentType="application/vnd.openxmlformats-officedocument.presentationml.slideLayout+xml"/>
  <Override PartName="/ppt/slideLayouts/slideLayout469.xml" ContentType="application/vnd.openxmlformats-officedocument.presentationml.slideLayout+xml"/>
  <Override PartName="/ppt/slideLayouts/slideLayout470.xml" ContentType="application/vnd.openxmlformats-officedocument.presentationml.slideLayout+xml"/>
  <Override PartName="/ppt/slideLayouts/slideLayout471.xml" ContentType="application/vnd.openxmlformats-officedocument.presentationml.slideLayout+xml"/>
  <Override PartName="/ppt/slideLayouts/slideLayout472.xml" ContentType="application/vnd.openxmlformats-officedocument.presentationml.slideLayout+xml"/>
  <Override PartName="/ppt/slideLayouts/slideLayout473.xml" ContentType="application/vnd.openxmlformats-officedocument.presentationml.slideLayout+xml"/>
  <Override PartName="/ppt/slideLayouts/slideLayout474.xml" ContentType="application/vnd.openxmlformats-officedocument.presentationml.slideLayout+xml"/>
  <Override PartName="/ppt/slideLayouts/slideLayout475.xml" ContentType="application/vnd.openxmlformats-officedocument.presentationml.slideLayout+xml"/>
  <Override PartName="/ppt/slideLayouts/slideLayout476.xml" ContentType="application/vnd.openxmlformats-officedocument.presentationml.slideLayout+xml"/>
  <Override PartName="/ppt/slideLayouts/slideLayout477.xml" ContentType="application/vnd.openxmlformats-officedocument.presentationml.slideLayout+xml"/>
  <Override PartName="/ppt/slideLayouts/slideLayout478.xml" ContentType="application/vnd.openxmlformats-officedocument.presentationml.slideLayout+xml"/>
  <Override PartName="/ppt/theme/theme36.xml" ContentType="application/vnd.openxmlformats-officedocument.theme+xml"/>
  <Override PartName="/ppt/slideLayouts/slideLayout479.xml" ContentType="application/vnd.openxmlformats-officedocument.presentationml.slideLayout+xml"/>
  <Override PartName="/ppt/slideLayouts/slideLayout480.xml" ContentType="application/vnd.openxmlformats-officedocument.presentationml.slideLayout+xml"/>
  <Override PartName="/ppt/slideLayouts/slideLayout481.xml" ContentType="application/vnd.openxmlformats-officedocument.presentationml.slideLayout+xml"/>
  <Override PartName="/ppt/slideLayouts/slideLayout482.xml" ContentType="application/vnd.openxmlformats-officedocument.presentationml.slideLayout+xml"/>
  <Override PartName="/ppt/slideLayouts/slideLayout483.xml" ContentType="application/vnd.openxmlformats-officedocument.presentationml.slideLayout+xml"/>
  <Override PartName="/ppt/slideLayouts/slideLayout484.xml" ContentType="application/vnd.openxmlformats-officedocument.presentationml.slideLayout+xml"/>
  <Override PartName="/ppt/slideLayouts/slideLayout485.xml" ContentType="application/vnd.openxmlformats-officedocument.presentationml.slideLayout+xml"/>
  <Override PartName="/ppt/slideLayouts/slideLayout486.xml" ContentType="application/vnd.openxmlformats-officedocument.presentationml.slideLayout+xml"/>
  <Override PartName="/ppt/slideLayouts/slideLayout487.xml" ContentType="application/vnd.openxmlformats-officedocument.presentationml.slideLayout+xml"/>
  <Override PartName="/ppt/slideLayouts/slideLayout488.xml" ContentType="application/vnd.openxmlformats-officedocument.presentationml.slideLayout+xml"/>
  <Override PartName="/ppt/slideLayouts/slideLayout489.xml" ContentType="application/vnd.openxmlformats-officedocument.presentationml.slideLayout+xml"/>
  <Override PartName="/ppt/slideLayouts/slideLayout490.xml" ContentType="application/vnd.openxmlformats-officedocument.presentationml.slideLayout+xml"/>
  <Override PartName="/ppt/slideLayouts/slideLayout491.xml" ContentType="application/vnd.openxmlformats-officedocument.presentationml.slideLayout+xml"/>
  <Override PartName="/ppt/theme/theme37.xml" ContentType="application/vnd.openxmlformats-officedocument.theme+xml"/>
  <Override PartName="/ppt/slideLayouts/slideLayout492.xml" ContentType="application/vnd.openxmlformats-officedocument.presentationml.slideLayout+xml"/>
  <Override PartName="/ppt/slideLayouts/slideLayout493.xml" ContentType="application/vnd.openxmlformats-officedocument.presentationml.slideLayout+xml"/>
  <Override PartName="/ppt/slideLayouts/slideLayout494.xml" ContentType="application/vnd.openxmlformats-officedocument.presentationml.slideLayout+xml"/>
  <Override PartName="/ppt/slideLayouts/slideLayout495.xml" ContentType="application/vnd.openxmlformats-officedocument.presentationml.slideLayout+xml"/>
  <Override PartName="/ppt/slideLayouts/slideLayout496.xml" ContentType="application/vnd.openxmlformats-officedocument.presentationml.slideLayout+xml"/>
  <Override PartName="/ppt/slideLayouts/slideLayout497.xml" ContentType="application/vnd.openxmlformats-officedocument.presentationml.slideLayout+xml"/>
  <Override PartName="/ppt/slideLayouts/slideLayout498.xml" ContentType="application/vnd.openxmlformats-officedocument.presentationml.slideLayout+xml"/>
  <Override PartName="/ppt/slideLayouts/slideLayout499.xml" ContentType="application/vnd.openxmlformats-officedocument.presentationml.slideLayout+xml"/>
  <Override PartName="/ppt/slideLayouts/slideLayout500.xml" ContentType="application/vnd.openxmlformats-officedocument.presentationml.slideLayout+xml"/>
  <Override PartName="/ppt/slideLayouts/slideLayout501.xml" ContentType="application/vnd.openxmlformats-officedocument.presentationml.slideLayout+xml"/>
  <Override PartName="/ppt/slideLayouts/slideLayout502.xml" ContentType="application/vnd.openxmlformats-officedocument.presentationml.slideLayout+xml"/>
  <Override PartName="/ppt/slideLayouts/slideLayout503.xml" ContentType="application/vnd.openxmlformats-officedocument.presentationml.slideLayout+xml"/>
  <Override PartName="/ppt/slideLayouts/slideLayout504.xml" ContentType="application/vnd.openxmlformats-officedocument.presentationml.slideLayout+xml"/>
  <Override PartName="/ppt/theme/theme38.xml" ContentType="application/vnd.openxmlformats-officedocument.theme+xml"/>
  <Override PartName="/ppt/slideLayouts/slideLayout505.xml" ContentType="application/vnd.openxmlformats-officedocument.presentationml.slideLayout+xml"/>
  <Override PartName="/ppt/slideLayouts/slideLayout506.xml" ContentType="application/vnd.openxmlformats-officedocument.presentationml.slideLayout+xml"/>
  <Override PartName="/ppt/slideLayouts/slideLayout507.xml" ContentType="application/vnd.openxmlformats-officedocument.presentationml.slideLayout+xml"/>
  <Override PartName="/ppt/slideLayouts/slideLayout508.xml" ContentType="application/vnd.openxmlformats-officedocument.presentationml.slideLayout+xml"/>
  <Override PartName="/ppt/slideLayouts/slideLayout509.xml" ContentType="application/vnd.openxmlformats-officedocument.presentationml.slideLayout+xml"/>
  <Override PartName="/ppt/slideLayouts/slideLayout510.xml" ContentType="application/vnd.openxmlformats-officedocument.presentationml.slideLayout+xml"/>
  <Override PartName="/ppt/slideLayouts/slideLayout511.xml" ContentType="application/vnd.openxmlformats-officedocument.presentationml.slideLayout+xml"/>
  <Override PartName="/ppt/slideLayouts/slideLayout512.xml" ContentType="application/vnd.openxmlformats-officedocument.presentationml.slideLayout+xml"/>
  <Override PartName="/ppt/slideLayouts/slideLayout513.xml" ContentType="application/vnd.openxmlformats-officedocument.presentationml.slideLayout+xml"/>
  <Override PartName="/ppt/slideLayouts/slideLayout514.xml" ContentType="application/vnd.openxmlformats-officedocument.presentationml.slideLayout+xml"/>
  <Override PartName="/ppt/slideLayouts/slideLayout515.xml" ContentType="application/vnd.openxmlformats-officedocument.presentationml.slideLayout+xml"/>
  <Override PartName="/ppt/slideLayouts/slideLayout516.xml" ContentType="application/vnd.openxmlformats-officedocument.presentationml.slideLayout+xml"/>
  <Override PartName="/ppt/slideLayouts/slideLayout517.xml" ContentType="application/vnd.openxmlformats-officedocument.presentationml.slideLayout+xml"/>
  <Override PartName="/ppt/theme/theme39.xml" ContentType="application/vnd.openxmlformats-officedocument.theme+xml"/>
  <Override PartName="/ppt/slideLayouts/slideLayout518.xml" ContentType="application/vnd.openxmlformats-officedocument.presentationml.slideLayout+xml"/>
  <Override PartName="/ppt/slideLayouts/slideLayout519.xml" ContentType="application/vnd.openxmlformats-officedocument.presentationml.slideLayout+xml"/>
  <Override PartName="/ppt/slideLayouts/slideLayout520.xml" ContentType="application/vnd.openxmlformats-officedocument.presentationml.slideLayout+xml"/>
  <Override PartName="/ppt/slideLayouts/slideLayout521.xml" ContentType="application/vnd.openxmlformats-officedocument.presentationml.slideLayout+xml"/>
  <Override PartName="/ppt/slideLayouts/slideLayout522.xml" ContentType="application/vnd.openxmlformats-officedocument.presentationml.slideLayout+xml"/>
  <Override PartName="/ppt/slideLayouts/slideLayout523.xml" ContentType="application/vnd.openxmlformats-officedocument.presentationml.slideLayout+xml"/>
  <Override PartName="/ppt/slideLayouts/slideLayout524.xml" ContentType="application/vnd.openxmlformats-officedocument.presentationml.slideLayout+xml"/>
  <Override PartName="/ppt/slideLayouts/slideLayout525.xml" ContentType="application/vnd.openxmlformats-officedocument.presentationml.slideLayout+xml"/>
  <Override PartName="/ppt/slideLayouts/slideLayout526.xml" ContentType="application/vnd.openxmlformats-officedocument.presentationml.slideLayout+xml"/>
  <Override PartName="/ppt/slideLayouts/slideLayout527.xml" ContentType="application/vnd.openxmlformats-officedocument.presentationml.slideLayout+xml"/>
  <Override PartName="/ppt/slideLayouts/slideLayout528.xml" ContentType="application/vnd.openxmlformats-officedocument.presentationml.slideLayout+xml"/>
  <Override PartName="/ppt/slideLayouts/slideLayout529.xml" ContentType="application/vnd.openxmlformats-officedocument.presentationml.slideLayout+xml"/>
  <Override PartName="/ppt/theme/theme40.xml" ContentType="application/vnd.openxmlformats-officedocument.theme+xml"/>
  <Override PartName="/ppt/slideLayouts/slideLayout530.xml" ContentType="application/vnd.openxmlformats-officedocument.presentationml.slideLayout+xml"/>
  <Override PartName="/ppt/slideLayouts/slideLayout531.xml" ContentType="application/vnd.openxmlformats-officedocument.presentationml.slideLayout+xml"/>
  <Override PartName="/ppt/slideLayouts/slideLayout532.xml" ContentType="application/vnd.openxmlformats-officedocument.presentationml.slideLayout+xml"/>
  <Override PartName="/ppt/slideLayouts/slideLayout533.xml" ContentType="application/vnd.openxmlformats-officedocument.presentationml.slideLayout+xml"/>
  <Override PartName="/ppt/slideLayouts/slideLayout534.xml" ContentType="application/vnd.openxmlformats-officedocument.presentationml.slideLayout+xml"/>
  <Override PartName="/ppt/slideLayouts/slideLayout535.xml" ContentType="application/vnd.openxmlformats-officedocument.presentationml.slideLayout+xml"/>
  <Override PartName="/ppt/slideLayouts/slideLayout536.xml" ContentType="application/vnd.openxmlformats-officedocument.presentationml.slideLayout+xml"/>
  <Override PartName="/ppt/slideLayouts/slideLayout537.xml" ContentType="application/vnd.openxmlformats-officedocument.presentationml.slideLayout+xml"/>
  <Override PartName="/ppt/slideLayouts/slideLayout538.xml" ContentType="application/vnd.openxmlformats-officedocument.presentationml.slideLayout+xml"/>
  <Override PartName="/ppt/slideLayouts/slideLayout539.xml" ContentType="application/vnd.openxmlformats-officedocument.presentationml.slideLayout+xml"/>
  <Override PartName="/ppt/slideLayouts/slideLayout540.xml" ContentType="application/vnd.openxmlformats-officedocument.presentationml.slideLayout+xml"/>
  <Override PartName="/ppt/slideLayouts/slideLayout541.xml" ContentType="application/vnd.openxmlformats-officedocument.presentationml.slideLayout+xml"/>
  <Override PartName="/ppt/slideLayouts/slideLayout542.xml" ContentType="application/vnd.openxmlformats-officedocument.presentationml.slideLayout+xml"/>
  <Override PartName="/ppt/theme/theme41.xml" ContentType="application/vnd.openxmlformats-officedocument.theme+xml"/>
  <Override PartName="/ppt/slideLayouts/slideLayout543.xml" ContentType="application/vnd.openxmlformats-officedocument.presentationml.slideLayout+xml"/>
  <Override PartName="/ppt/slideLayouts/slideLayout544.xml" ContentType="application/vnd.openxmlformats-officedocument.presentationml.slideLayout+xml"/>
  <Override PartName="/ppt/slideLayouts/slideLayout545.xml" ContentType="application/vnd.openxmlformats-officedocument.presentationml.slideLayout+xml"/>
  <Override PartName="/ppt/slideLayouts/slideLayout546.xml" ContentType="application/vnd.openxmlformats-officedocument.presentationml.slideLayout+xml"/>
  <Override PartName="/ppt/slideLayouts/slideLayout547.xml" ContentType="application/vnd.openxmlformats-officedocument.presentationml.slideLayout+xml"/>
  <Override PartName="/ppt/slideLayouts/slideLayout548.xml" ContentType="application/vnd.openxmlformats-officedocument.presentationml.slideLayout+xml"/>
  <Override PartName="/ppt/slideLayouts/slideLayout549.xml" ContentType="application/vnd.openxmlformats-officedocument.presentationml.slideLayout+xml"/>
  <Override PartName="/ppt/slideLayouts/slideLayout550.xml" ContentType="application/vnd.openxmlformats-officedocument.presentationml.slideLayout+xml"/>
  <Override PartName="/ppt/slideLayouts/slideLayout551.xml" ContentType="application/vnd.openxmlformats-officedocument.presentationml.slideLayout+xml"/>
  <Override PartName="/ppt/slideLayouts/slideLayout552.xml" ContentType="application/vnd.openxmlformats-officedocument.presentationml.slideLayout+xml"/>
  <Override PartName="/ppt/slideLayouts/slideLayout553.xml" ContentType="application/vnd.openxmlformats-officedocument.presentationml.slideLayout+xml"/>
  <Override PartName="/ppt/slideLayouts/slideLayout554.xml" ContentType="application/vnd.openxmlformats-officedocument.presentationml.slideLayout+xml"/>
  <Override PartName="/ppt/slideLayouts/slideLayout555.xml" ContentType="application/vnd.openxmlformats-officedocument.presentationml.slideLayout+xml"/>
  <Override PartName="/ppt/slideLayouts/slideLayout556.xml" ContentType="application/vnd.openxmlformats-officedocument.presentationml.slideLayout+xml"/>
  <Override PartName="/ppt/theme/theme42.xml" ContentType="application/vnd.openxmlformats-officedocument.theme+xml"/>
  <Override PartName="/ppt/slideLayouts/slideLayout557.xml" ContentType="application/vnd.openxmlformats-officedocument.presentationml.slideLayout+xml"/>
  <Override PartName="/ppt/slideLayouts/slideLayout558.xml" ContentType="application/vnd.openxmlformats-officedocument.presentationml.slideLayout+xml"/>
  <Override PartName="/ppt/slideLayouts/slideLayout559.xml" ContentType="application/vnd.openxmlformats-officedocument.presentationml.slideLayout+xml"/>
  <Override PartName="/ppt/slideLayouts/slideLayout560.xml" ContentType="application/vnd.openxmlformats-officedocument.presentationml.slideLayout+xml"/>
  <Override PartName="/ppt/slideLayouts/slideLayout561.xml" ContentType="application/vnd.openxmlformats-officedocument.presentationml.slideLayout+xml"/>
  <Override PartName="/ppt/slideLayouts/slideLayout562.xml" ContentType="application/vnd.openxmlformats-officedocument.presentationml.slideLayout+xml"/>
  <Override PartName="/ppt/slideLayouts/slideLayout563.xml" ContentType="application/vnd.openxmlformats-officedocument.presentationml.slideLayout+xml"/>
  <Override PartName="/ppt/slideLayouts/slideLayout564.xml" ContentType="application/vnd.openxmlformats-officedocument.presentationml.slideLayout+xml"/>
  <Override PartName="/ppt/slideLayouts/slideLayout565.xml" ContentType="application/vnd.openxmlformats-officedocument.presentationml.slideLayout+xml"/>
  <Override PartName="/ppt/slideLayouts/slideLayout566.xml" ContentType="application/vnd.openxmlformats-officedocument.presentationml.slideLayout+xml"/>
  <Override PartName="/ppt/slideLayouts/slideLayout567.xml" ContentType="application/vnd.openxmlformats-officedocument.presentationml.slideLayout+xml"/>
  <Override PartName="/ppt/slideLayouts/slideLayout568.xml" ContentType="application/vnd.openxmlformats-officedocument.presentationml.slideLayout+xml"/>
  <Override PartName="/ppt/theme/theme43.xml" ContentType="application/vnd.openxmlformats-officedocument.theme+xml"/>
  <Override PartName="/ppt/slideLayouts/slideLayout569.xml" ContentType="application/vnd.openxmlformats-officedocument.presentationml.slideLayout+xml"/>
  <Override PartName="/ppt/slideLayouts/slideLayout570.xml" ContentType="application/vnd.openxmlformats-officedocument.presentationml.slideLayout+xml"/>
  <Override PartName="/ppt/slideLayouts/slideLayout571.xml" ContentType="application/vnd.openxmlformats-officedocument.presentationml.slideLayout+xml"/>
  <Override PartName="/ppt/slideLayouts/slideLayout572.xml" ContentType="application/vnd.openxmlformats-officedocument.presentationml.slideLayout+xml"/>
  <Override PartName="/ppt/slideLayouts/slideLayout573.xml" ContentType="application/vnd.openxmlformats-officedocument.presentationml.slideLayout+xml"/>
  <Override PartName="/ppt/slideLayouts/slideLayout574.xml" ContentType="application/vnd.openxmlformats-officedocument.presentationml.slideLayout+xml"/>
  <Override PartName="/ppt/slideLayouts/slideLayout575.xml" ContentType="application/vnd.openxmlformats-officedocument.presentationml.slideLayout+xml"/>
  <Override PartName="/ppt/slideLayouts/slideLayout576.xml" ContentType="application/vnd.openxmlformats-officedocument.presentationml.slideLayout+xml"/>
  <Override PartName="/ppt/slideLayouts/slideLayout577.xml" ContentType="application/vnd.openxmlformats-officedocument.presentationml.slideLayout+xml"/>
  <Override PartName="/ppt/slideLayouts/slideLayout578.xml" ContentType="application/vnd.openxmlformats-officedocument.presentationml.slideLayout+xml"/>
  <Override PartName="/ppt/slideLayouts/slideLayout579.xml" ContentType="application/vnd.openxmlformats-officedocument.presentationml.slideLayout+xml"/>
  <Override PartName="/ppt/slideLayouts/slideLayout580.xml" ContentType="application/vnd.openxmlformats-officedocument.presentationml.slideLayout+xml"/>
  <Override PartName="/ppt/slideLayouts/slideLayout581.xml" ContentType="application/vnd.openxmlformats-officedocument.presentationml.slideLayout+xml"/>
  <Override PartName="/ppt/theme/theme44.xml" ContentType="application/vnd.openxmlformats-officedocument.theme+xml"/>
  <Override PartName="/ppt/slideLayouts/slideLayout582.xml" ContentType="application/vnd.openxmlformats-officedocument.presentationml.slideLayout+xml"/>
  <Override PartName="/ppt/slideLayouts/slideLayout583.xml" ContentType="application/vnd.openxmlformats-officedocument.presentationml.slideLayout+xml"/>
  <Override PartName="/ppt/slideLayouts/slideLayout584.xml" ContentType="application/vnd.openxmlformats-officedocument.presentationml.slideLayout+xml"/>
  <Override PartName="/ppt/slideLayouts/slideLayout585.xml" ContentType="application/vnd.openxmlformats-officedocument.presentationml.slideLayout+xml"/>
  <Override PartName="/ppt/slideLayouts/slideLayout586.xml" ContentType="application/vnd.openxmlformats-officedocument.presentationml.slideLayout+xml"/>
  <Override PartName="/ppt/slideLayouts/slideLayout587.xml" ContentType="application/vnd.openxmlformats-officedocument.presentationml.slideLayout+xml"/>
  <Override PartName="/ppt/slideLayouts/slideLayout588.xml" ContentType="application/vnd.openxmlformats-officedocument.presentationml.slideLayout+xml"/>
  <Override PartName="/ppt/slideLayouts/slideLayout589.xml" ContentType="application/vnd.openxmlformats-officedocument.presentationml.slideLayout+xml"/>
  <Override PartName="/ppt/slideLayouts/slideLayout590.xml" ContentType="application/vnd.openxmlformats-officedocument.presentationml.slideLayout+xml"/>
  <Override PartName="/ppt/slideLayouts/slideLayout591.xml" ContentType="application/vnd.openxmlformats-officedocument.presentationml.slideLayout+xml"/>
  <Override PartName="/ppt/slideLayouts/slideLayout592.xml" ContentType="application/vnd.openxmlformats-officedocument.presentationml.slideLayout+xml"/>
  <Override PartName="/ppt/slideLayouts/slideLayout593.xml" ContentType="application/vnd.openxmlformats-officedocument.presentationml.slideLayout+xml"/>
  <Override PartName="/ppt/slideLayouts/slideLayout594.xml" ContentType="application/vnd.openxmlformats-officedocument.presentationml.slideLayout+xml"/>
  <Override PartName="/ppt/theme/theme45.xml" ContentType="application/vnd.openxmlformats-officedocument.theme+xml"/>
  <Override PartName="/ppt/slideLayouts/slideLayout595.xml" ContentType="application/vnd.openxmlformats-officedocument.presentationml.slideLayout+xml"/>
  <Override PartName="/ppt/slideLayouts/slideLayout596.xml" ContentType="application/vnd.openxmlformats-officedocument.presentationml.slideLayout+xml"/>
  <Override PartName="/ppt/slideLayouts/slideLayout597.xml" ContentType="application/vnd.openxmlformats-officedocument.presentationml.slideLayout+xml"/>
  <Override PartName="/ppt/slideLayouts/slideLayout598.xml" ContentType="application/vnd.openxmlformats-officedocument.presentationml.slideLayout+xml"/>
  <Override PartName="/ppt/slideLayouts/slideLayout599.xml" ContentType="application/vnd.openxmlformats-officedocument.presentationml.slideLayout+xml"/>
  <Override PartName="/ppt/slideLayouts/slideLayout600.xml" ContentType="application/vnd.openxmlformats-officedocument.presentationml.slideLayout+xml"/>
  <Override PartName="/ppt/slideLayouts/slideLayout601.xml" ContentType="application/vnd.openxmlformats-officedocument.presentationml.slideLayout+xml"/>
  <Override PartName="/ppt/slideLayouts/slideLayout602.xml" ContentType="application/vnd.openxmlformats-officedocument.presentationml.slideLayout+xml"/>
  <Override PartName="/ppt/slideLayouts/slideLayout603.xml" ContentType="application/vnd.openxmlformats-officedocument.presentationml.slideLayout+xml"/>
  <Override PartName="/ppt/slideLayouts/slideLayout604.xml" ContentType="application/vnd.openxmlformats-officedocument.presentationml.slideLayout+xml"/>
  <Override PartName="/ppt/slideLayouts/slideLayout605.xml" ContentType="application/vnd.openxmlformats-officedocument.presentationml.slideLayout+xml"/>
  <Override PartName="/ppt/slideLayouts/slideLayout606.xml" ContentType="application/vnd.openxmlformats-officedocument.presentationml.slideLayout+xml"/>
  <Override PartName="/ppt/slideLayouts/slideLayout607.xml" ContentType="application/vnd.openxmlformats-officedocument.presentationml.slideLayout+xml"/>
  <Override PartName="/ppt/theme/theme46.xml" ContentType="application/vnd.openxmlformats-officedocument.theme+xml"/>
  <Override PartName="/ppt/slideLayouts/slideLayout608.xml" ContentType="application/vnd.openxmlformats-officedocument.presentationml.slideLayout+xml"/>
  <Override PartName="/ppt/slideLayouts/slideLayout609.xml" ContentType="application/vnd.openxmlformats-officedocument.presentationml.slideLayout+xml"/>
  <Override PartName="/ppt/slideLayouts/slideLayout610.xml" ContentType="application/vnd.openxmlformats-officedocument.presentationml.slideLayout+xml"/>
  <Override PartName="/ppt/slideLayouts/slideLayout611.xml" ContentType="application/vnd.openxmlformats-officedocument.presentationml.slideLayout+xml"/>
  <Override PartName="/ppt/slideLayouts/slideLayout612.xml" ContentType="application/vnd.openxmlformats-officedocument.presentationml.slideLayout+xml"/>
  <Override PartName="/ppt/slideLayouts/slideLayout613.xml" ContentType="application/vnd.openxmlformats-officedocument.presentationml.slideLayout+xml"/>
  <Override PartName="/ppt/slideLayouts/slideLayout614.xml" ContentType="application/vnd.openxmlformats-officedocument.presentationml.slideLayout+xml"/>
  <Override PartName="/ppt/slideLayouts/slideLayout615.xml" ContentType="application/vnd.openxmlformats-officedocument.presentationml.slideLayout+xml"/>
  <Override PartName="/ppt/slideLayouts/slideLayout616.xml" ContentType="application/vnd.openxmlformats-officedocument.presentationml.slideLayout+xml"/>
  <Override PartName="/ppt/slideLayouts/slideLayout617.xml" ContentType="application/vnd.openxmlformats-officedocument.presentationml.slideLayout+xml"/>
  <Override PartName="/ppt/slideLayouts/slideLayout618.xml" ContentType="application/vnd.openxmlformats-officedocument.presentationml.slideLayout+xml"/>
  <Override PartName="/ppt/slideLayouts/slideLayout619.xml" ContentType="application/vnd.openxmlformats-officedocument.presentationml.slideLayout+xml"/>
  <Override PartName="/ppt/slideLayouts/slideLayout620.xml" ContentType="application/vnd.openxmlformats-officedocument.presentationml.slideLayout+xml"/>
  <Override PartName="/ppt/theme/theme47.xml" ContentType="application/vnd.openxmlformats-officedocument.theme+xml"/>
  <Override PartName="/ppt/slideLayouts/slideLayout621.xml" ContentType="application/vnd.openxmlformats-officedocument.presentationml.slideLayout+xml"/>
  <Override PartName="/ppt/slideLayouts/slideLayout622.xml" ContentType="application/vnd.openxmlformats-officedocument.presentationml.slideLayout+xml"/>
  <Override PartName="/ppt/slideLayouts/slideLayout623.xml" ContentType="application/vnd.openxmlformats-officedocument.presentationml.slideLayout+xml"/>
  <Override PartName="/ppt/slideLayouts/slideLayout624.xml" ContentType="application/vnd.openxmlformats-officedocument.presentationml.slideLayout+xml"/>
  <Override PartName="/ppt/slideLayouts/slideLayout625.xml" ContentType="application/vnd.openxmlformats-officedocument.presentationml.slideLayout+xml"/>
  <Override PartName="/ppt/slideLayouts/slideLayout626.xml" ContentType="application/vnd.openxmlformats-officedocument.presentationml.slideLayout+xml"/>
  <Override PartName="/ppt/slideLayouts/slideLayout627.xml" ContentType="application/vnd.openxmlformats-officedocument.presentationml.slideLayout+xml"/>
  <Override PartName="/ppt/slideLayouts/slideLayout628.xml" ContentType="application/vnd.openxmlformats-officedocument.presentationml.slideLayout+xml"/>
  <Override PartName="/ppt/slideLayouts/slideLayout629.xml" ContentType="application/vnd.openxmlformats-officedocument.presentationml.slideLayout+xml"/>
  <Override PartName="/ppt/slideLayouts/slideLayout630.xml" ContentType="application/vnd.openxmlformats-officedocument.presentationml.slideLayout+xml"/>
  <Override PartName="/ppt/slideLayouts/slideLayout631.xml" ContentType="application/vnd.openxmlformats-officedocument.presentationml.slideLayout+xml"/>
  <Override PartName="/ppt/slideLayouts/slideLayout632.xml" ContentType="application/vnd.openxmlformats-officedocument.presentationml.slideLayout+xml"/>
  <Override PartName="/ppt/slideLayouts/slideLayout633.xml" ContentType="application/vnd.openxmlformats-officedocument.presentationml.slideLayout+xml"/>
  <Override PartName="/ppt/theme/theme48.xml" ContentType="application/vnd.openxmlformats-officedocument.theme+xml"/>
  <Override PartName="/ppt/slideLayouts/slideLayout634.xml" ContentType="application/vnd.openxmlformats-officedocument.presentationml.slideLayout+xml"/>
  <Override PartName="/ppt/slideLayouts/slideLayout635.xml" ContentType="application/vnd.openxmlformats-officedocument.presentationml.slideLayout+xml"/>
  <Override PartName="/ppt/slideLayouts/slideLayout636.xml" ContentType="application/vnd.openxmlformats-officedocument.presentationml.slideLayout+xml"/>
  <Override PartName="/ppt/slideLayouts/slideLayout637.xml" ContentType="application/vnd.openxmlformats-officedocument.presentationml.slideLayout+xml"/>
  <Override PartName="/ppt/slideLayouts/slideLayout638.xml" ContentType="application/vnd.openxmlformats-officedocument.presentationml.slideLayout+xml"/>
  <Override PartName="/ppt/slideLayouts/slideLayout639.xml" ContentType="application/vnd.openxmlformats-officedocument.presentationml.slideLayout+xml"/>
  <Override PartName="/ppt/slideLayouts/slideLayout640.xml" ContentType="application/vnd.openxmlformats-officedocument.presentationml.slideLayout+xml"/>
  <Override PartName="/ppt/slideLayouts/slideLayout641.xml" ContentType="application/vnd.openxmlformats-officedocument.presentationml.slideLayout+xml"/>
  <Override PartName="/ppt/slideLayouts/slideLayout642.xml" ContentType="application/vnd.openxmlformats-officedocument.presentationml.slideLayout+xml"/>
  <Override PartName="/ppt/slideLayouts/slideLayout643.xml" ContentType="application/vnd.openxmlformats-officedocument.presentationml.slideLayout+xml"/>
  <Override PartName="/ppt/slideLayouts/slideLayout644.xml" ContentType="application/vnd.openxmlformats-officedocument.presentationml.slideLayout+xml"/>
  <Override PartName="/ppt/slideLayouts/slideLayout645.xml" ContentType="application/vnd.openxmlformats-officedocument.presentationml.slideLayout+xml"/>
  <Override PartName="/ppt/slideLayouts/slideLayout646.xml" ContentType="application/vnd.openxmlformats-officedocument.presentationml.slideLayout+xml"/>
  <Override PartName="/ppt/theme/theme49.xml" ContentType="application/vnd.openxmlformats-officedocument.theme+xml"/>
  <Override PartName="/ppt/slideLayouts/slideLayout647.xml" ContentType="application/vnd.openxmlformats-officedocument.presentationml.slideLayout+xml"/>
  <Override PartName="/ppt/slideLayouts/slideLayout648.xml" ContentType="application/vnd.openxmlformats-officedocument.presentationml.slideLayout+xml"/>
  <Override PartName="/ppt/slideLayouts/slideLayout649.xml" ContentType="application/vnd.openxmlformats-officedocument.presentationml.slideLayout+xml"/>
  <Override PartName="/ppt/slideLayouts/slideLayout650.xml" ContentType="application/vnd.openxmlformats-officedocument.presentationml.slideLayout+xml"/>
  <Override PartName="/ppt/slideLayouts/slideLayout651.xml" ContentType="application/vnd.openxmlformats-officedocument.presentationml.slideLayout+xml"/>
  <Override PartName="/ppt/slideLayouts/slideLayout652.xml" ContentType="application/vnd.openxmlformats-officedocument.presentationml.slideLayout+xml"/>
  <Override PartName="/ppt/slideLayouts/slideLayout653.xml" ContentType="application/vnd.openxmlformats-officedocument.presentationml.slideLayout+xml"/>
  <Override PartName="/ppt/slideLayouts/slideLayout654.xml" ContentType="application/vnd.openxmlformats-officedocument.presentationml.slideLayout+xml"/>
  <Override PartName="/ppt/slideLayouts/slideLayout655.xml" ContentType="application/vnd.openxmlformats-officedocument.presentationml.slideLayout+xml"/>
  <Override PartName="/ppt/slideLayouts/slideLayout656.xml" ContentType="application/vnd.openxmlformats-officedocument.presentationml.slideLayout+xml"/>
  <Override PartName="/ppt/slideLayouts/slideLayout657.xml" ContentType="application/vnd.openxmlformats-officedocument.presentationml.slideLayout+xml"/>
  <Override PartName="/ppt/slideLayouts/slideLayout658.xml" ContentType="application/vnd.openxmlformats-officedocument.presentationml.slideLayout+xml"/>
  <Override PartName="/ppt/slideLayouts/slideLayout659.xml" ContentType="application/vnd.openxmlformats-officedocument.presentationml.slideLayout+xml"/>
  <Override PartName="/ppt/theme/theme50.xml" ContentType="application/vnd.openxmlformats-officedocument.theme+xml"/>
  <Override PartName="/ppt/slideLayouts/slideLayout660.xml" ContentType="application/vnd.openxmlformats-officedocument.presentationml.slideLayout+xml"/>
  <Override PartName="/ppt/slideLayouts/slideLayout661.xml" ContentType="application/vnd.openxmlformats-officedocument.presentationml.slideLayout+xml"/>
  <Override PartName="/ppt/slideLayouts/slideLayout662.xml" ContentType="application/vnd.openxmlformats-officedocument.presentationml.slideLayout+xml"/>
  <Override PartName="/ppt/slideLayouts/slideLayout663.xml" ContentType="application/vnd.openxmlformats-officedocument.presentationml.slideLayout+xml"/>
  <Override PartName="/ppt/slideLayouts/slideLayout664.xml" ContentType="application/vnd.openxmlformats-officedocument.presentationml.slideLayout+xml"/>
  <Override PartName="/ppt/slideLayouts/slideLayout665.xml" ContentType="application/vnd.openxmlformats-officedocument.presentationml.slideLayout+xml"/>
  <Override PartName="/ppt/slideLayouts/slideLayout666.xml" ContentType="application/vnd.openxmlformats-officedocument.presentationml.slideLayout+xml"/>
  <Override PartName="/ppt/slideLayouts/slideLayout667.xml" ContentType="application/vnd.openxmlformats-officedocument.presentationml.slideLayout+xml"/>
  <Override PartName="/ppt/slideLayouts/slideLayout668.xml" ContentType="application/vnd.openxmlformats-officedocument.presentationml.slideLayout+xml"/>
  <Override PartName="/ppt/slideLayouts/slideLayout669.xml" ContentType="application/vnd.openxmlformats-officedocument.presentationml.slideLayout+xml"/>
  <Override PartName="/ppt/slideLayouts/slideLayout670.xml" ContentType="application/vnd.openxmlformats-officedocument.presentationml.slideLayout+xml"/>
  <Override PartName="/ppt/slideLayouts/slideLayout671.xml" ContentType="application/vnd.openxmlformats-officedocument.presentationml.slideLayout+xml"/>
  <Override PartName="/ppt/slideLayouts/slideLayout672.xml" ContentType="application/vnd.openxmlformats-officedocument.presentationml.slideLayout+xml"/>
  <Override PartName="/ppt/theme/theme51.xml" ContentType="application/vnd.openxmlformats-officedocument.theme+xml"/>
  <Override PartName="/ppt/theme/theme52.xml" ContentType="application/vnd.openxmlformats-officedocument.theme+xml"/>
  <Override PartName="/ppt/theme/theme53.xml" ContentType="application/vnd.openxmlformats-officedocument.theme+xml"/>
  <Override PartName="/ppt/theme/themeOverride1.xml" ContentType="application/vnd.openxmlformats-officedocument.themeOverride+xml"/>
  <Override PartName="/ppt/theme/themeOverride2.xml" ContentType="application/vnd.openxmlformats-officedocument.themeOverride+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theme/themeOverride3.xml" ContentType="application/vnd.openxmlformats-officedocument.themeOverride+xml"/>
  <Override PartName="/ppt/notesSlides/notesSlide1.xml" ContentType="application/vnd.openxmlformats-officedocument.presentationml.notesSlide+xml"/>
  <Override PartName="/ppt/theme/themeOverride4.xml" ContentType="application/vnd.openxmlformats-officedocument.themeOverride+xml"/>
  <Override PartName="/ppt/notesSlides/notesSlide2.xml" ContentType="application/vnd.openxmlformats-officedocument.presentationml.notesSlide+xml"/>
  <Override PartName="/ppt/theme/themeOverride5.xml" ContentType="application/vnd.openxmlformats-officedocument.themeOverr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theme/themeOverride6.xml" ContentType="application/vnd.openxmlformats-officedocument.themeOverride+xml"/>
  <Override PartName="/ppt/notesSlides/notesSlide7.xml" ContentType="application/vnd.openxmlformats-officedocument.presentationml.notesSlide+xml"/>
  <Override PartName="/ppt/diagrams/data2.xml" ContentType="application/vnd.openxmlformats-officedocument.drawingml.diagramData+xml"/>
  <Override PartName="/ppt/diagrams/layout2.xml" ContentType="application/vnd.openxmlformats-officedocument.drawingml.diagramLayout+xml"/>
  <Override PartName="/ppt/diagrams/quickStyle2.xml" ContentType="application/vnd.openxmlformats-officedocument.drawingml.diagramStyle+xml"/>
  <Override PartName="/ppt/diagrams/colors2.xml" ContentType="application/vnd.openxmlformats-officedocument.drawingml.diagramColors+xml"/>
  <Override PartName="/ppt/diagrams/drawing2.xml" ContentType="application/vnd.ms-office.drawingml.diagramDrawing+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theme/themeOverride7.xml" ContentType="application/vnd.openxmlformats-officedocument.themeOverride+xml"/>
  <Override PartName="/ppt/theme/themeOverride8.xml" ContentType="application/vnd.openxmlformats-officedocument.themeOverr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diagrams/data3.xml" ContentType="application/vnd.openxmlformats-officedocument.drawingml.diagramData+xml"/>
  <Override PartName="/ppt/diagrams/layout3.xml" ContentType="application/vnd.openxmlformats-officedocument.drawingml.diagramLayout+xml"/>
  <Override PartName="/ppt/diagrams/quickStyle3.xml" ContentType="application/vnd.openxmlformats-officedocument.drawingml.diagramStyle+xml"/>
  <Override PartName="/ppt/diagrams/colors3.xml" ContentType="application/vnd.openxmlformats-officedocument.drawingml.diagramColors+xml"/>
  <Override PartName="/ppt/diagrams/drawing3.xml" ContentType="application/vnd.ms-office.drawingml.diagramDrawing+xml"/>
  <Override PartName="/ppt/diagrams/data4.xml" ContentType="application/vnd.openxmlformats-officedocument.drawingml.diagramData+xml"/>
  <Override PartName="/ppt/diagrams/layout4.xml" ContentType="application/vnd.openxmlformats-officedocument.drawingml.diagramLayout+xml"/>
  <Override PartName="/ppt/diagrams/quickStyle4.xml" ContentType="application/vnd.openxmlformats-officedocument.drawingml.diagramStyle+xml"/>
  <Override PartName="/ppt/diagrams/colors4.xml" ContentType="application/vnd.openxmlformats-officedocument.drawingml.diagramColors+xml"/>
  <Override PartName="/ppt/diagrams/drawing4.xml" ContentType="application/vnd.ms-office.drawingml.diagramDrawing+xml"/>
  <Override PartName="/ppt/theme/themeOverride9.xml" ContentType="application/vnd.openxmlformats-officedocument.themeOverride+xml"/>
  <Override PartName="/ppt/notesSlides/notesSlide21.xml" ContentType="application/vnd.openxmlformats-officedocument.presentationml.notesSlide+xml"/>
  <Override PartName="/ppt/theme/themeOverride10.xml" ContentType="application/vnd.openxmlformats-officedocument.themeOverride+xml"/>
  <Override PartName="/ppt/notesSlides/notesSlide22.xml" ContentType="application/vnd.openxmlformats-officedocument.presentationml.notesSlide+xml"/>
  <Override PartName="/ppt/theme/themeOverride11.xml" ContentType="application/vnd.openxmlformats-officedocument.themeOverride+xml"/>
  <Override PartName="/ppt/notesSlides/notesSlide23.xml" ContentType="application/vnd.openxmlformats-officedocument.presentationml.notesSlide+xml"/>
  <Override PartName="/ppt/theme/themeOverride12.xml" ContentType="application/vnd.openxmlformats-officedocument.themeOverride+xml"/>
  <Override PartName="/ppt/theme/themeOverride13.xml" ContentType="application/vnd.openxmlformats-officedocument.themeOverride+xml"/>
  <Override PartName="/ppt/notesSlides/notesSlide24.xml" ContentType="application/vnd.openxmlformats-officedocument.presentationml.notesSlide+xml"/>
  <Override PartName="/ppt/theme/themeOverride14.xml" ContentType="application/vnd.openxmlformats-officedocument.themeOverride+xml"/>
  <Override PartName="/ppt/notesSlides/notesSlide25.xml" ContentType="application/vnd.openxmlformats-officedocument.presentationml.notesSlide+xml"/>
  <Override PartName="/ppt/theme/themeOverride15.xml" ContentType="application/vnd.openxmlformats-officedocument.themeOverride+xml"/>
  <Override PartName="/ppt/notesSlides/notesSlide26.xml" ContentType="application/vnd.openxmlformats-officedocument.presentationml.notesSlide+xml"/>
  <Override PartName="/ppt/theme/themeOverride16.xml" ContentType="application/vnd.openxmlformats-officedocument.themeOverride+xml"/>
  <Override PartName="/ppt/notesSlides/notesSlide27.xml" ContentType="application/vnd.openxmlformats-officedocument.presentationml.notesSlide+xml"/>
  <Override PartName="/ppt/theme/themeOverride17.xml" ContentType="application/vnd.openxmlformats-officedocument.themeOverride+xml"/>
  <Override PartName="/ppt/notesSlides/notesSlide28.xml" ContentType="application/vnd.openxmlformats-officedocument.presentationml.notesSlide+xml"/>
  <Override PartName="/ppt/theme/themeOverride18.xml" ContentType="application/vnd.openxmlformats-officedocument.themeOverride+xml"/>
  <Override PartName="/ppt/notesSlides/notesSlide29.xml" ContentType="application/vnd.openxmlformats-officedocument.presentationml.notesSlide+xml"/>
  <Override PartName="/ppt/theme/themeOverride19.xml" ContentType="application/vnd.openxmlformats-officedocument.themeOverride+xml"/>
  <Override PartName="/ppt/notesSlides/notesSlide30.xml" ContentType="application/vnd.openxmlformats-officedocument.presentationml.notesSlide+xml"/>
  <Override PartName="/ppt/theme/themeOverride20.xml" ContentType="application/vnd.openxmlformats-officedocument.themeOverride+xml"/>
  <Override PartName="/ppt/notesSlides/notesSlide31.xml" ContentType="application/vnd.openxmlformats-officedocument.presentationml.notesSlide+xml"/>
  <Override PartName="/ppt/theme/themeOverride21.xml" ContentType="application/vnd.openxmlformats-officedocument.themeOverride+xml"/>
  <Override PartName="/ppt/theme/themeOverride22.xml" ContentType="application/vnd.openxmlformats-officedocument.themeOverride+xml"/>
  <Override PartName="/ppt/theme/themeOverride23.xml" ContentType="application/vnd.openxmlformats-officedocument.themeOverride+xml"/>
  <Override PartName="/ppt/theme/themeOverride24.xml" ContentType="application/vnd.openxmlformats-officedocument.themeOverride+xml"/>
  <Override PartName="/ppt/theme/themeOverride25.xml" ContentType="application/vnd.openxmlformats-officedocument.themeOverride+xml"/>
  <Override PartName="/ppt/theme/themeOverride26.xml" ContentType="application/vnd.openxmlformats-officedocument.themeOverride+xml"/>
  <Override PartName="/ppt/theme/themeOverride27.xml" ContentType="application/vnd.openxmlformats-officedocument.themeOverride+xml"/>
  <Override PartName="/ppt/notesSlides/notesSlide32.xml" ContentType="application/vnd.openxmlformats-officedocument.presentationml.notesSlide+xml"/>
  <Override PartName="/ppt/diagrams/data5.xml" ContentType="application/vnd.openxmlformats-officedocument.drawingml.diagramData+xml"/>
  <Override PartName="/ppt/diagrams/layout5.xml" ContentType="application/vnd.openxmlformats-officedocument.drawingml.diagramLayout+xml"/>
  <Override PartName="/ppt/diagrams/quickStyle5.xml" ContentType="application/vnd.openxmlformats-officedocument.drawingml.diagramStyle+xml"/>
  <Override PartName="/ppt/diagrams/colors5.xml" ContentType="application/vnd.openxmlformats-officedocument.drawingml.diagramColors+xml"/>
  <Override PartName="/ppt/diagrams/drawing5.xml" ContentType="application/vnd.ms-office.drawingml.diagramDrawing+xml"/>
  <Override PartName="/ppt/theme/themeOverride28.xml" ContentType="application/vnd.openxmlformats-officedocument.themeOverride+xml"/>
  <Override PartName="/ppt/notesSlides/notesSlide33.xml" ContentType="application/vnd.openxmlformats-officedocument.presentationml.notesSlide+xml"/>
  <Override PartName="/ppt/diagrams/data6.xml" ContentType="application/vnd.openxmlformats-officedocument.drawingml.diagramData+xml"/>
  <Override PartName="/ppt/diagrams/layout6.xml" ContentType="application/vnd.openxmlformats-officedocument.drawingml.diagramLayout+xml"/>
  <Override PartName="/ppt/diagrams/quickStyle6.xml" ContentType="application/vnd.openxmlformats-officedocument.drawingml.diagramStyle+xml"/>
  <Override PartName="/ppt/diagrams/colors6.xml" ContentType="application/vnd.openxmlformats-officedocument.drawingml.diagramColors+xml"/>
  <Override PartName="/ppt/diagrams/drawing6.xml" ContentType="application/vnd.ms-office.drawingml.diagramDrawing+xml"/>
  <Override PartName="/ppt/notesSlides/notesSlide34.xml" ContentType="application/vnd.openxmlformats-officedocument.presentationml.notesSlide+xml"/>
  <Override PartName="/ppt/theme/themeOverride29.xml" ContentType="application/vnd.openxmlformats-officedocument.themeOverride+xml"/>
  <Override PartName="/ppt/theme/themeOverride30.xml" ContentType="application/vnd.openxmlformats-officedocument.themeOverr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theme/themeOverride31.xml" ContentType="application/vnd.openxmlformats-officedocument.themeOverr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theme/themeOverride32.xml" ContentType="application/vnd.openxmlformats-officedocument.themeOverride+xml"/>
  <Override PartName="/ppt/notesSlides/notesSlide39.xml" ContentType="application/vnd.openxmlformats-officedocument.presentationml.notesSlide+xml"/>
  <Override PartName="/ppt/theme/themeOverride33.xml" ContentType="application/vnd.openxmlformats-officedocument.themeOverride+xml"/>
  <Override PartName="/ppt/notesSlides/notesSlide40.xml" ContentType="application/vnd.openxmlformats-officedocument.presentationml.notesSlide+xml"/>
  <Override PartName="/ppt/diagrams/data7.xml" ContentType="application/vnd.openxmlformats-officedocument.drawingml.diagramData+xml"/>
  <Override PartName="/ppt/diagrams/layout7.xml" ContentType="application/vnd.openxmlformats-officedocument.drawingml.diagramLayout+xml"/>
  <Override PartName="/ppt/diagrams/quickStyle7.xml" ContentType="application/vnd.openxmlformats-officedocument.drawingml.diagramStyle+xml"/>
  <Override PartName="/ppt/diagrams/colors7.xml" ContentType="application/vnd.openxmlformats-officedocument.drawingml.diagramColors+xml"/>
  <Override PartName="/ppt/diagrams/drawing7.xml" ContentType="application/vnd.ms-office.drawingml.diagramDrawing+xml"/>
  <Override PartName="/ppt/theme/themeOverride34.xml" ContentType="application/vnd.openxmlformats-officedocument.themeOverride+xml"/>
  <Override PartName="/ppt/theme/themeOverride35.xml" ContentType="application/vnd.openxmlformats-officedocument.themeOverride+xml"/>
  <Override PartName="/ppt/theme/themeOverride36.xml" ContentType="application/vnd.openxmlformats-officedocument.themeOverride+xml"/>
  <Override PartName="/ppt/theme/themeOverride37.xml" ContentType="application/vnd.openxmlformats-officedocument.themeOverride+xml"/>
  <Override PartName="/ppt/theme/themeOverride38.xml" ContentType="application/vnd.openxmlformats-officedocument.themeOverride+xml"/>
  <Override PartName="/ppt/notesSlides/notesSlide41.xml" ContentType="application/vnd.openxmlformats-officedocument.presentationml.notesSlide+xml"/>
  <Override PartName="/ppt/theme/themeOverride39.xml" ContentType="application/vnd.openxmlformats-officedocument.themeOverr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diagrams/data8.xml" ContentType="application/vnd.openxmlformats-officedocument.drawingml.diagramData+xml"/>
  <Override PartName="/ppt/diagrams/layout8.xml" ContentType="application/vnd.openxmlformats-officedocument.drawingml.diagramLayout+xml"/>
  <Override PartName="/ppt/diagrams/quickStyle8.xml" ContentType="application/vnd.openxmlformats-officedocument.drawingml.diagramStyle+xml"/>
  <Override PartName="/ppt/diagrams/colors8.xml" ContentType="application/vnd.openxmlformats-officedocument.drawingml.diagramColors+xml"/>
  <Override PartName="/ppt/diagrams/drawing8.xml" ContentType="application/vnd.ms-office.drawingml.diagramDrawing+xml"/>
  <Override PartName="/ppt/notesSlides/notesSlide44.xml" ContentType="application/vnd.openxmlformats-officedocument.presentationml.notesSlide+xml"/>
  <Override PartName="/ppt/diagrams/data9.xml" ContentType="application/vnd.openxmlformats-officedocument.drawingml.diagramData+xml"/>
  <Override PartName="/ppt/diagrams/layout9.xml" ContentType="application/vnd.openxmlformats-officedocument.drawingml.diagramLayout+xml"/>
  <Override PartName="/ppt/diagrams/quickStyle9.xml" ContentType="application/vnd.openxmlformats-officedocument.drawingml.diagramStyle+xml"/>
  <Override PartName="/ppt/diagrams/colors9.xml" ContentType="application/vnd.openxmlformats-officedocument.drawingml.diagramColors+xml"/>
  <Override PartName="/ppt/diagrams/drawing9.xml" ContentType="application/vnd.ms-office.drawingml.diagramDrawing+xml"/>
  <Override PartName="/ppt/theme/themeOverride40.xml" ContentType="application/vnd.openxmlformats-officedocument.themeOverride+xml"/>
  <Override PartName="/ppt/notesSlides/notesSlide45.xml" ContentType="application/vnd.openxmlformats-officedocument.presentationml.notesSlide+xml"/>
  <Override PartName="/ppt/diagrams/data10.xml" ContentType="application/vnd.openxmlformats-officedocument.drawingml.diagramData+xml"/>
  <Override PartName="/ppt/diagrams/layout10.xml" ContentType="application/vnd.openxmlformats-officedocument.drawingml.diagramLayout+xml"/>
  <Override PartName="/ppt/diagrams/quickStyle10.xml" ContentType="application/vnd.openxmlformats-officedocument.drawingml.diagramStyle+xml"/>
  <Override PartName="/ppt/diagrams/colors10.xml" ContentType="application/vnd.openxmlformats-officedocument.drawingml.diagramColors+xml"/>
  <Override PartName="/ppt/diagrams/drawing10.xml" ContentType="application/vnd.ms-office.drawingml.diagramDrawing+xml"/>
  <Override PartName="/ppt/notesSlides/notesSlide46.xml" ContentType="application/vnd.openxmlformats-officedocument.presentationml.notesSlide+xml"/>
  <Override PartName="/ppt/theme/themeOverride41.xml" ContentType="application/vnd.openxmlformats-officedocument.themeOverride+xml"/>
  <Override PartName="/ppt/notesSlides/notesSlide47.xml" ContentType="application/vnd.openxmlformats-officedocument.presentationml.notesSlide+xml"/>
  <Override PartName="/ppt/diagrams/data11.xml" ContentType="application/vnd.openxmlformats-officedocument.drawingml.diagramData+xml"/>
  <Override PartName="/ppt/diagrams/layout11.xml" ContentType="application/vnd.openxmlformats-officedocument.drawingml.diagramLayout+xml"/>
  <Override PartName="/ppt/diagrams/quickStyle11.xml" ContentType="application/vnd.openxmlformats-officedocument.drawingml.diagramStyle+xml"/>
  <Override PartName="/ppt/diagrams/colors11.xml" ContentType="application/vnd.openxmlformats-officedocument.drawingml.diagramColors+xml"/>
  <Override PartName="/ppt/diagrams/drawing11.xml" ContentType="application/vnd.ms-office.drawingml.diagramDrawing+xml"/>
  <Override PartName="/ppt/theme/themeOverride42.xml" ContentType="application/vnd.openxmlformats-officedocument.themeOverride+xml"/>
  <Override PartName="/ppt/theme/themeOverride43.xml" ContentType="application/vnd.openxmlformats-officedocument.themeOverride+xml"/>
  <Override PartName="/ppt/notesSlides/notesSlide48.xml" ContentType="application/vnd.openxmlformats-officedocument.presentationml.notesSlide+xml"/>
  <Override PartName="/ppt/diagrams/data12.xml" ContentType="application/vnd.openxmlformats-officedocument.drawingml.diagramData+xml"/>
  <Override PartName="/ppt/diagrams/layout12.xml" ContentType="application/vnd.openxmlformats-officedocument.drawingml.diagramLayout+xml"/>
  <Override PartName="/ppt/diagrams/quickStyle12.xml" ContentType="application/vnd.openxmlformats-officedocument.drawingml.diagramStyle+xml"/>
  <Override PartName="/ppt/diagrams/colors12.xml" ContentType="application/vnd.openxmlformats-officedocument.drawingml.diagramColors+xml"/>
  <Override PartName="/ppt/diagrams/drawing12.xml" ContentType="application/vnd.ms-office.drawingml.diagramDrawing+xml"/>
  <Override PartName="/ppt/theme/themeOverride44.xml" ContentType="application/vnd.openxmlformats-officedocument.themeOverride+xml"/>
  <Override PartName="/ppt/notesSlides/notesSlide49.xml" ContentType="application/vnd.openxmlformats-officedocument.presentationml.notesSlide+xml"/>
  <Override PartName="/ppt/diagrams/data13.xml" ContentType="application/vnd.openxmlformats-officedocument.drawingml.diagramData+xml"/>
  <Override PartName="/ppt/diagrams/layout13.xml" ContentType="application/vnd.openxmlformats-officedocument.drawingml.diagramLayout+xml"/>
  <Override PartName="/ppt/diagrams/quickStyle13.xml" ContentType="application/vnd.openxmlformats-officedocument.drawingml.diagramStyle+xml"/>
  <Override PartName="/ppt/diagrams/colors13.xml" ContentType="application/vnd.openxmlformats-officedocument.drawingml.diagramColors+xml"/>
  <Override PartName="/ppt/diagrams/drawing13.xml" ContentType="application/vnd.ms-office.drawingml.diagramDrawing+xml"/>
  <Override PartName="/ppt/theme/themeOverride45.xml" ContentType="application/vnd.openxmlformats-officedocument.themeOverride+xml"/>
  <Override PartName="/ppt/notesSlides/notesSlide50.xml" ContentType="application/vnd.openxmlformats-officedocument.presentationml.notesSlide+xml"/>
  <Override PartName="/ppt/diagrams/data14.xml" ContentType="application/vnd.openxmlformats-officedocument.drawingml.diagramData+xml"/>
  <Override PartName="/ppt/diagrams/layout14.xml" ContentType="application/vnd.openxmlformats-officedocument.drawingml.diagramLayout+xml"/>
  <Override PartName="/ppt/diagrams/quickStyle14.xml" ContentType="application/vnd.openxmlformats-officedocument.drawingml.diagramStyle+xml"/>
  <Override PartName="/ppt/diagrams/colors14.xml" ContentType="application/vnd.openxmlformats-officedocument.drawingml.diagramColors+xml"/>
  <Override PartName="/ppt/diagrams/drawing14.xml" ContentType="application/vnd.ms-office.drawingml.diagramDrawing+xml"/>
  <Override PartName="/ppt/notesSlides/notesSlide51.xml" ContentType="application/vnd.openxmlformats-officedocument.presentationml.notesSlide+xml"/>
  <Override PartName="/ppt/theme/themeOverride46.xml" ContentType="application/vnd.openxmlformats-officedocument.themeOverride+xml"/>
  <Override PartName="/ppt/notesSlides/notesSlide52.xml" ContentType="application/vnd.openxmlformats-officedocument.presentationml.notesSlide+xml"/>
  <Override PartName="/ppt/diagrams/data15.xml" ContentType="application/vnd.openxmlformats-officedocument.drawingml.diagramData+xml"/>
  <Override PartName="/ppt/diagrams/layout15.xml" ContentType="application/vnd.openxmlformats-officedocument.drawingml.diagramLayout+xml"/>
  <Override PartName="/ppt/diagrams/quickStyle15.xml" ContentType="application/vnd.openxmlformats-officedocument.drawingml.diagramStyle+xml"/>
  <Override PartName="/ppt/diagrams/colors15.xml" ContentType="application/vnd.openxmlformats-officedocument.drawingml.diagramColors+xml"/>
  <Override PartName="/ppt/diagrams/drawing15.xml" ContentType="application/vnd.ms-office.drawingml.diagramDrawing+xml"/>
  <Override PartName="/ppt/diagrams/data16.xml" ContentType="application/vnd.openxmlformats-officedocument.drawingml.diagramData+xml"/>
  <Override PartName="/ppt/diagrams/layout16.xml" ContentType="application/vnd.openxmlformats-officedocument.drawingml.diagramLayout+xml"/>
  <Override PartName="/ppt/diagrams/quickStyle16.xml" ContentType="application/vnd.openxmlformats-officedocument.drawingml.diagramStyle+xml"/>
  <Override PartName="/ppt/diagrams/colors16.xml" ContentType="application/vnd.openxmlformats-officedocument.drawingml.diagramColors+xml"/>
  <Override PartName="/ppt/diagrams/drawing16.xml" ContentType="application/vnd.ms-office.drawingml.diagramDrawing+xml"/>
  <Override PartName="/ppt/diagrams/data17.xml" ContentType="application/vnd.openxmlformats-officedocument.drawingml.diagramData+xml"/>
  <Override PartName="/ppt/diagrams/layout17.xml" ContentType="application/vnd.openxmlformats-officedocument.drawingml.diagramLayout+xml"/>
  <Override PartName="/ppt/diagrams/quickStyle17.xml" ContentType="application/vnd.openxmlformats-officedocument.drawingml.diagramStyle+xml"/>
  <Override PartName="/ppt/diagrams/colors17.xml" ContentType="application/vnd.openxmlformats-officedocument.drawingml.diagramColors+xml"/>
  <Override PartName="/ppt/diagrams/drawing17.xml" ContentType="application/vnd.ms-office.drawingml.diagramDrawing+xml"/>
  <Override PartName="/ppt/diagrams/data18.xml" ContentType="application/vnd.openxmlformats-officedocument.drawingml.diagramData+xml"/>
  <Override PartName="/ppt/diagrams/layout18.xml" ContentType="application/vnd.openxmlformats-officedocument.drawingml.diagramLayout+xml"/>
  <Override PartName="/ppt/diagrams/quickStyle18.xml" ContentType="application/vnd.openxmlformats-officedocument.drawingml.diagramStyle+xml"/>
  <Override PartName="/ppt/diagrams/colors18.xml" ContentType="application/vnd.openxmlformats-officedocument.drawingml.diagramColors+xml"/>
  <Override PartName="/ppt/diagrams/drawing18.xml" ContentType="application/vnd.ms-office.drawingml.diagramDrawing+xml"/>
  <Override PartName="/ppt/theme/themeOverride47.xml" ContentType="application/vnd.openxmlformats-officedocument.themeOverride+xml"/>
  <Override PartName="/ppt/notesSlides/notesSlide53.xml" ContentType="application/vnd.openxmlformats-officedocument.presentationml.notesSlide+xml"/>
  <Override PartName="/ppt/diagrams/data19.xml" ContentType="application/vnd.openxmlformats-officedocument.drawingml.diagramData+xml"/>
  <Override PartName="/ppt/diagrams/layout19.xml" ContentType="application/vnd.openxmlformats-officedocument.drawingml.diagramLayout+xml"/>
  <Override PartName="/ppt/diagrams/quickStyle19.xml" ContentType="application/vnd.openxmlformats-officedocument.drawingml.diagramStyle+xml"/>
  <Override PartName="/ppt/diagrams/colors19.xml" ContentType="application/vnd.openxmlformats-officedocument.drawingml.diagramColors+xml"/>
  <Override PartName="/ppt/diagrams/drawing19.xml" ContentType="application/vnd.ms-office.drawingml.diagramDrawing+xml"/>
  <Override PartName="/ppt/theme/themeOverride48.xml" ContentType="application/vnd.openxmlformats-officedocument.themeOverride+xml"/>
  <Override PartName="/ppt/notesSlides/notesSlide54.xml" ContentType="application/vnd.openxmlformats-officedocument.presentationml.notesSlide+xml"/>
  <Override PartName="/ppt/diagrams/data20.xml" ContentType="application/vnd.openxmlformats-officedocument.drawingml.diagramData+xml"/>
  <Override PartName="/ppt/diagrams/layout20.xml" ContentType="application/vnd.openxmlformats-officedocument.drawingml.diagramLayout+xml"/>
  <Override PartName="/ppt/diagrams/quickStyle20.xml" ContentType="application/vnd.openxmlformats-officedocument.drawingml.diagramStyle+xml"/>
  <Override PartName="/ppt/diagrams/colors20.xml" ContentType="application/vnd.openxmlformats-officedocument.drawingml.diagramColors+xml"/>
  <Override PartName="/ppt/diagrams/drawing20.xml" ContentType="application/vnd.ms-office.drawingml.diagramDrawing+xml"/>
  <Override PartName="/ppt/theme/themeOverride49.xml" ContentType="application/vnd.openxmlformats-officedocument.themeOverride+xml"/>
  <Override PartName="/ppt/notesSlides/notesSlide55.xml" ContentType="application/vnd.openxmlformats-officedocument.presentationml.notesSlide+xml"/>
  <Override PartName="/ppt/theme/themeOverride50.xml" ContentType="application/vnd.openxmlformats-officedocument.themeOverride+xml"/>
  <Override PartName="/ppt/notesSlides/notesSlide56.xml" ContentType="application/vnd.openxmlformats-officedocument.presentationml.notesSlide+xml"/>
  <Override PartName="/ppt/theme/themeOverride51.xml" ContentType="application/vnd.openxmlformats-officedocument.themeOverride+xml"/>
  <Override PartName="/ppt/notesSlides/notesSlide57.xml" ContentType="application/vnd.openxmlformats-officedocument.presentationml.notesSlide+xml"/>
  <Override PartName="/ppt/theme/themeOverride52.xml" ContentType="application/vnd.openxmlformats-officedocument.themeOverride+xml"/>
  <Override PartName="/ppt/notesSlides/notesSlide58.xml" ContentType="application/vnd.openxmlformats-officedocument.presentationml.notesSlide+xml"/>
  <Override PartName="/ppt/theme/themeOverride53.xml" ContentType="application/vnd.openxmlformats-officedocument.themeOverr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theme/themeOverride54.xml" ContentType="application/vnd.openxmlformats-officedocument.themeOverride+xml"/>
  <Override PartName="/ppt/theme/themeOverride55.xml" ContentType="application/vnd.openxmlformats-officedocument.themeOverride+xml"/>
  <Override PartName="/ppt/notesSlides/notesSlide61.xml" ContentType="application/vnd.openxmlformats-officedocument.presentationml.notesSlide+xml"/>
  <Override PartName="/ppt/theme/themeOverride56.xml" ContentType="application/vnd.openxmlformats-officedocument.themeOverride+xml"/>
  <Override PartName="/ppt/theme/themeOverride57.xml" ContentType="application/vnd.openxmlformats-officedocument.themeOverride+xml"/>
  <Override PartName="/ppt/theme/themeOverride58.xml" ContentType="application/vnd.openxmlformats-officedocument.themeOverride+xml"/>
  <Override PartName="/ppt/theme/themeOverride59.xml" ContentType="application/vnd.openxmlformats-officedocument.themeOverride+xml"/>
  <Override PartName="/ppt/theme/themeOverride60.xml" ContentType="application/vnd.openxmlformats-officedocument.themeOverride+xml"/>
  <Override PartName="/ppt/theme/themeOverride61.xml" ContentType="application/vnd.openxmlformats-officedocument.themeOverride+xml"/>
  <Override PartName="/ppt/notesSlides/notesSlide62.xml" ContentType="application/vnd.openxmlformats-officedocument.presentationml.notesSlide+xml"/>
  <Override PartName="/ppt/theme/themeOverride62.xml" ContentType="application/vnd.openxmlformats-officedocument.themeOverride+xml"/>
  <Override PartName="/ppt/notesSlides/notesSlide63.xml" ContentType="application/vnd.openxmlformats-officedocument.presentationml.notesSlide+xml"/>
  <Override PartName="/ppt/theme/themeOverride63.xml" ContentType="application/vnd.openxmlformats-officedocument.themeOverride+xml"/>
  <Override PartName="/ppt/notesSlides/notesSlide64.xml" ContentType="application/vnd.openxmlformats-officedocument.presentationml.notesSlide+xml"/>
  <Override PartName="/ppt/theme/themeOverride64.xml" ContentType="application/vnd.openxmlformats-officedocument.themeOverride+xml"/>
  <Override PartName="/ppt/notesSlides/notesSlide65.xml" ContentType="application/vnd.openxmlformats-officedocument.presentationml.notesSlide+xml"/>
  <Override PartName="/ppt/theme/themeOverride65.xml" ContentType="application/vnd.openxmlformats-officedocument.themeOverride+xml"/>
  <Override PartName="/ppt/theme/themeOverride66.xml" ContentType="application/vnd.openxmlformats-officedocument.themeOverride+xml"/>
  <Override PartName="/ppt/theme/themeOverride67.xml" ContentType="application/vnd.openxmlformats-officedocument.themeOverride+xml"/>
  <Override PartName="/ppt/theme/themeOverride68.xml" ContentType="application/vnd.openxmlformats-officedocument.themeOverride+xml"/>
  <Override PartName="/ppt/theme/themeOverride69.xml" ContentType="application/vnd.openxmlformats-officedocument.themeOverr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theme/themeOverride70.xml" ContentType="application/vnd.openxmlformats-officedocument.themeOverride+xml"/>
  <Override PartName="/ppt/notesSlides/notesSlide70.xml" ContentType="application/vnd.openxmlformats-officedocument.presentationml.notesSlide+xml"/>
  <Override PartName="/ppt/theme/themeOverride71.xml" ContentType="application/vnd.openxmlformats-officedocument.themeOverride+xml"/>
  <Override PartName="/ppt/notesSlides/notesSlide71.xml" ContentType="application/vnd.openxmlformats-officedocument.presentationml.notesSlide+xml"/>
  <Override PartName="/ppt/theme/themeOverride72.xml" ContentType="application/vnd.openxmlformats-officedocument.themeOverride+xml"/>
  <Override PartName="/ppt/notesSlides/notesSlide72.xml" ContentType="application/vnd.openxmlformats-officedocument.presentationml.notesSlide+xml"/>
  <Override PartName="/ppt/theme/themeOverride73.xml" ContentType="application/vnd.openxmlformats-officedocument.themeOverride+xml"/>
  <Override PartName="/ppt/notesSlides/notesSlide73.xml" ContentType="application/vnd.openxmlformats-officedocument.presentationml.notesSlide+xml"/>
  <Override PartName="/ppt/theme/themeOverride74.xml" ContentType="application/vnd.openxmlformats-officedocument.themeOverride+xml"/>
  <Override PartName="/ppt/diagrams/data21.xml" ContentType="application/vnd.openxmlformats-officedocument.drawingml.diagramData+xml"/>
  <Override PartName="/ppt/diagrams/layout21.xml" ContentType="application/vnd.openxmlformats-officedocument.drawingml.diagramLayout+xml"/>
  <Override PartName="/ppt/diagrams/quickStyle21.xml" ContentType="application/vnd.openxmlformats-officedocument.drawingml.diagramStyle+xml"/>
  <Override PartName="/ppt/diagrams/colors21.xml" ContentType="application/vnd.openxmlformats-officedocument.drawingml.diagramColors+xml"/>
  <Override PartName="/ppt/diagrams/drawing21.xml" ContentType="application/vnd.ms-office.drawingml.diagramDrawing+xml"/>
  <Override PartName="/ppt/theme/themeOverride75.xml" ContentType="application/vnd.openxmlformats-officedocument.themeOverride+xml"/>
  <Override PartName="/ppt/notesSlides/notesSlide74.xml" ContentType="application/vnd.openxmlformats-officedocument.presentationml.notesSlide+xml"/>
  <Override PartName="/ppt/theme/themeOverride76.xml" ContentType="application/vnd.openxmlformats-officedocument.themeOverride+xml"/>
  <Override PartName="/ppt/theme/themeOverride77.xml" ContentType="application/vnd.openxmlformats-officedocument.themeOverride+xml"/>
  <Override PartName="/ppt/theme/themeOverride78.xml" ContentType="application/vnd.openxmlformats-officedocument.themeOverride+xml"/>
  <Override PartName="/ppt/theme/themeOverride79.xml" ContentType="application/vnd.openxmlformats-officedocument.themeOverride+xml"/>
  <Override PartName="/ppt/notesSlides/notesSlide75.xml" ContentType="application/vnd.openxmlformats-officedocument.presentationml.notesSlide+xml"/>
  <Override PartName="/ppt/theme/themeOverride80.xml" ContentType="application/vnd.openxmlformats-officedocument.themeOverride+xml"/>
  <Override PartName="/ppt/notesSlides/notesSlide76.xml" ContentType="application/vnd.openxmlformats-officedocument.presentationml.notesSlide+xml"/>
  <Override PartName="/ppt/theme/themeOverride81.xml" ContentType="application/vnd.openxmlformats-officedocument.themeOverride+xml"/>
  <Override PartName="/ppt/notesSlides/notesSlide77.xml" ContentType="application/vnd.openxmlformats-officedocument.presentationml.notesSlide+xml"/>
  <Override PartName="/ppt/theme/themeOverride82.xml" ContentType="application/vnd.openxmlformats-officedocument.themeOverride+xml"/>
  <Override PartName="/ppt/theme/themeOverride83.xml" ContentType="application/vnd.openxmlformats-officedocument.themeOverride+xml"/>
  <Override PartName="/ppt/theme/themeOverride84.xml" ContentType="application/vnd.openxmlformats-officedocument.themeOverride+xml"/>
  <Override PartName="/ppt/theme/themeOverride85.xml" ContentType="application/vnd.openxmlformats-officedocument.themeOverride+xml"/>
  <Override PartName="/ppt/theme/themeOverride86.xml" ContentType="application/vnd.openxmlformats-officedocument.themeOverride+xml"/>
  <Override PartName="/ppt/theme/themeOverride87.xml" ContentType="application/vnd.openxmlformats-officedocument.themeOverride+xml"/>
  <Override PartName="/ppt/theme/themeOverride88.xml" ContentType="application/vnd.openxmlformats-officedocument.themeOverride+xml"/>
  <Override PartName="/ppt/theme/themeOverride89.xml" ContentType="application/vnd.openxmlformats-officedocument.themeOverride+xml"/>
  <Override PartName="/ppt/theme/themeOverride90.xml" ContentType="application/vnd.openxmlformats-officedocument.themeOverride+xml"/>
  <Override PartName="/ppt/theme/themeOverride91.xml" ContentType="application/vnd.openxmlformats-officedocument.themeOverride+xml"/>
  <Override PartName="/ppt/theme/themeOverride92.xml" ContentType="application/vnd.openxmlformats-officedocument.themeOverride+xml"/>
  <Override PartName="/ppt/theme/themeOverride93.xml" ContentType="application/vnd.openxmlformats-officedocument.themeOverride+xml"/>
  <Override PartName="/ppt/theme/themeOverride94.xml" ContentType="application/vnd.openxmlformats-officedocument.themeOverride+xml"/>
  <Override PartName="/ppt/notesSlides/notesSlide78.xml" ContentType="application/vnd.openxmlformats-officedocument.presentationml.notesSlide+xml"/>
  <Override PartName="/ppt/theme/themeOverride95.xml" ContentType="application/vnd.openxmlformats-officedocument.themeOverride+xml"/>
  <Override PartName="/ppt/notesSlides/notesSlide79.xml" ContentType="application/vnd.openxmlformats-officedocument.presentationml.notesSlide+xml"/>
  <Override PartName="/ppt/theme/themeOverride96.xml" ContentType="application/vnd.openxmlformats-officedocument.themeOverride+xml"/>
  <Override PartName="/ppt/notesSlides/notesSlide80.xml" ContentType="application/vnd.openxmlformats-officedocument.presentationml.notesSlide+xml"/>
  <Override PartName="/ppt/theme/themeOverride97.xml" ContentType="application/vnd.openxmlformats-officedocument.themeOverride+xml"/>
  <Override PartName="/ppt/theme/themeOverride98.xml" ContentType="application/vnd.openxmlformats-officedocument.themeOverride+xml"/>
  <Override PartName="/ppt/diagrams/data22.xml" ContentType="application/vnd.openxmlformats-officedocument.drawingml.diagramData+xml"/>
  <Override PartName="/ppt/diagrams/layout22.xml" ContentType="application/vnd.openxmlformats-officedocument.drawingml.diagramLayout+xml"/>
  <Override PartName="/ppt/diagrams/quickStyle22.xml" ContentType="application/vnd.openxmlformats-officedocument.drawingml.diagramStyle+xml"/>
  <Override PartName="/ppt/diagrams/colors22.xml" ContentType="application/vnd.openxmlformats-officedocument.drawingml.diagramColors+xml"/>
  <Override PartName="/ppt/diagrams/drawing22.xml" ContentType="application/vnd.ms-office.drawingml.diagramDrawing+xml"/>
  <Override PartName="/ppt/theme/themeOverride99.xml" ContentType="application/vnd.openxmlformats-officedocument.themeOverride+xml"/>
  <Override PartName="/ppt/theme/themeOverride100.xml" ContentType="application/vnd.openxmlformats-officedocument.themeOverride+xml"/>
  <Override PartName="/ppt/theme/themeOverride101.xml" ContentType="application/vnd.openxmlformats-officedocument.themeOverride+xml"/>
  <Override PartName="/ppt/notesSlides/notesSlide81.xml" ContentType="application/vnd.openxmlformats-officedocument.presentationml.notesSlide+xml"/>
  <Override PartName="/ppt/notesSlides/notesSlide82.xml" ContentType="application/vnd.openxmlformats-officedocument.presentationml.notesSlide+xml"/>
  <Override PartName="/ppt/theme/themeOverride102.xml" ContentType="application/vnd.openxmlformats-officedocument.themeOverride+xml"/>
  <Override PartName="/ppt/notesSlides/notesSlide83.xml" ContentType="application/vnd.openxmlformats-officedocument.presentationml.notesSlide+xml"/>
  <Override PartName="/ppt/theme/themeOverride103.xml" ContentType="application/vnd.openxmlformats-officedocument.themeOverride+xml"/>
  <Override PartName="/ppt/notesSlides/notesSlide84.xml" ContentType="application/vnd.openxmlformats-officedocument.presentationml.notesSlide+xml"/>
  <Override PartName="/ppt/theme/themeOverride104.xml" ContentType="application/vnd.openxmlformats-officedocument.themeOverride+xml"/>
  <Override PartName="/ppt/notesSlides/notesSlide85.xml" ContentType="application/vnd.openxmlformats-officedocument.presentationml.notesSlide+xml"/>
  <Override PartName="/ppt/theme/themeOverride105.xml" ContentType="application/vnd.openxmlformats-officedocument.themeOverride+xml"/>
  <Override PartName="/ppt/notesSlides/notesSlide86.xml" ContentType="application/vnd.openxmlformats-officedocument.presentationml.notesSlide+xml"/>
  <Override PartName="/ppt/notesSlides/notesSlide87.xml" ContentType="application/vnd.openxmlformats-officedocument.presentationml.notesSlide+xml"/>
  <Override PartName="/ppt/theme/themeOverride106.xml" ContentType="application/vnd.openxmlformats-officedocument.themeOverride+xml"/>
  <Override PartName="/ppt/notesSlides/notesSlide88.xml" ContentType="application/vnd.openxmlformats-officedocument.presentationml.notesSlide+xml"/>
  <Override PartName="/ppt/notesSlides/notesSlide89.xml" ContentType="application/vnd.openxmlformats-officedocument.presentationml.notesSlide+xml"/>
  <Override PartName="/ppt/notesSlides/notesSlide90.xml" ContentType="application/vnd.openxmlformats-officedocument.presentationml.notesSlide+xml"/>
  <Override PartName="/ppt/notesSlides/notesSlide91.xml" ContentType="application/vnd.openxmlformats-officedocument.presentationml.notesSlide+xml"/>
  <Override PartName="/ppt/theme/themeOverride107.xml" ContentType="application/vnd.openxmlformats-officedocument.themeOverride+xml"/>
  <Override PartName="/ppt/theme/themeOverride108.xml" ContentType="application/vnd.openxmlformats-officedocument.themeOverride+xml"/>
  <Override PartName="/ppt/theme/themeOverride109.xml" ContentType="application/vnd.openxmlformats-officedocument.themeOverride+xml"/>
  <Override PartName="/ppt/theme/themeOverride110.xml" ContentType="application/vnd.openxmlformats-officedocument.themeOverride+xml"/>
  <Override PartName="/ppt/theme/themeOverride111.xml" ContentType="application/vnd.openxmlformats-officedocument.themeOverride+xml"/>
  <Override PartName="/ppt/theme/themeOverride112.xml" ContentType="application/vnd.openxmlformats-officedocument.themeOverride+xml"/>
  <Override PartName="/ppt/theme/themeOverride113.xml" ContentType="application/vnd.openxmlformats-officedocument.themeOverride+xml"/>
  <Override PartName="/ppt/theme/themeOverride114.xml" ContentType="application/vnd.openxmlformats-officedocument.themeOverride+xml"/>
  <Override PartName="/ppt/notesSlides/notesSlide92.xml" ContentType="application/vnd.openxmlformats-officedocument.presentationml.notesSlide+xml"/>
  <Override PartName="/ppt/notesSlides/notesSlide93.xml" ContentType="application/vnd.openxmlformats-officedocument.presentationml.notesSlide+xml"/>
  <Override PartName="/ppt/theme/themeOverride115.xml" ContentType="application/vnd.openxmlformats-officedocument.themeOverride+xml"/>
  <Override PartName="/ppt/notesSlides/notesSlide94.xml" ContentType="application/vnd.openxmlformats-officedocument.presentationml.notesSlide+xml"/>
  <Override PartName="/ppt/theme/themeOverride116.xml" ContentType="application/vnd.openxmlformats-officedocument.themeOverride+xml"/>
  <Override PartName="/ppt/notesSlides/notesSlide95.xml" ContentType="application/vnd.openxmlformats-officedocument.presentationml.notesSlide+xml"/>
  <Override PartName="/ppt/theme/themeOverride117.xml" ContentType="application/vnd.openxmlformats-officedocument.themeOverride+xml"/>
  <Override PartName="/ppt/notesSlides/notesSlide96.xml" ContentType="application/vnd.openxmlformats-officedocument.presentationml.notesSlide+xml"/>
  <Override PartName="/ppt/theme/themeOverride118.xml" ContentType="application/vnd.openxmlformats-officedocument.themeOverride+xml"/>
  <Override PartName="/ppt/notesSlides/notesSlide97.xml" ContentType="application/vnd.openxmlformats-officedocument.presentationml.notesSlide+xml"/>
  <Override PartName="/ppt/theme/themeOverride119.xml" ContentType="application/vnd.openxmlformats-officedocument.themeOverride+xml"/>
  <Override PartName="/ppt/notesSlides/notesSlide98.xml" ContentType="application/vnd.openxmlformats-officedocument.presentationml.notesSlide+xml"/>
  <Override PartName="/ppt/theme/themeOverride120.xml" ContentType="application/vnd.openxmlformats-officedocument.themeOverride+xml"/>
  <Override PartName="/ppt/notesSlides/notesSlide99.xml" ContentType="application/vnd.openxmlformats-officedocument.presentationml.notesSlide+xml"/>
  <Override PartName="/ppt/theme/themeOverride121.xml" ContentType="application/vnd.openxmlformats-officedocument.themeOverride+xml"/>
  <Override PartName="/ppt/notesSlides/notesSlide100.xml" ContentType="application/vnd.openxmlformats-officedocument.presentationml.notesSlide+xml"/>
  <Override PartName="/ppt/theme/themeOverride122.xml" ContentType="application/vnd.openxmlformats-officedocument.themeOverride+xml"/>
  <Override PartName="/ppt/notesSlides/notesSlide101.xml" ContentType="application/vnd.openxmlformats-officedocument.presentationml.notesSlide+xml"/>
  <Override PartName="/ppt/notesSlides/notesSlide102.xml" ContentType="application/vnd.openxmlformats-officedocument.presentationml.notesSlide+xml"/>
  <Override PartName="/ppt/notesSlides/notesSlide103.xml" ContentType="application/vnd.openxmlformats-officedocument.presentationml.notesSlide+xml"/>
  <Override PartName="/ppt/theme/themeOverride123.xml" ContentType="application/vnd.openxmlformats-officedocument.themeOverride+xml"/>
  <Override PartName="/ppt/notesSlides/notesSlide104.xml" ContentType="application/vnd.openxmlformats-officedocument.presentationml.notesSlide+xml"/>
  <Override PartName="/ppt/theme/themeOverride124.xml" ContentType="application/vnd.openxmlformats-officedocument.themeOverride+xml"/>
  <Override PartName="/ppt/notesSlides/notesSlide105.xml" ContentType="application/vnd.openxmlformats-officedocument.presentationml.notesSlide+xml"/>
  <Override PartName="/ppt/theme/themeOverride125.xml" ContentType="application/vnd.openxmlformats-officedocument.themeOverride+xml"/>
  <Override PartName="/ppt/notesSlides/notesSlide106.xml" ContentType="application/vnd.openxmlformats-officedocument.presentationml.notesSlide+xml"/>
  <Override PartName="/ppt/theme/themeOverride126.xml" ContentType="application/vnd.openxmlformats-officedocument.themeOverride+xml"/>
  <Override PartName="/ppt/notesSlides/notesSlide107.xml" ContentType="application/vnd.openxmlformats-officedocument.presentationml.notesSlide+xml"/>
  <Override PartName="/ppt/theme/themeOverride127.xml" ContentType="application/vnd.openxmlformats-officedocument.themeOverride+xml"/>
  <Override PartName="/ppt/notesSlides/notesSlide108.xml" ContentType="application/vnd.openxmlformats-officedocument.presentationml.notesSlide+xml"/>
  <Override PartName="/ppt/notesSlides/notesSlide109.xml" ContentType="application/vnd.openxmlformats-officedocument.presentationml.notesSlide+xml"/>
  <Override PartName="/ppt/notesSlides/notesSlide110.xml" ContentType="application/vnd.openxmlformats-officedocument.presentationml.notesSlide+xml"/>
  <Override PartName="/ppt/notesSlides/notesSlide111.xml" ContentType="application/vnd.openxmlformats-officedocument.presentationml.notesSlide+xml"/>
  <Override PartName="/ppt/notesSlides/notesSlide112.xml" ContentType="application/vnd.openxmlformats-officedocument.presentationml.notesSlide+xml"/>
  <Override PartName="/ppt/theme/themeOverride128.xml" ContentType="application/vnd.openxmlformats-officedocument.themeOverride+xml"/>
  <Override PartName="/ppt/notesSlides/notesSlide113.xml" ContentType="application/vnd.openxmlformats-officedocument.presentationml.notesSlide+xml"/>
  <Override PartName="/ppt/theme/themeOverride129.xml" ContentType="application/vnd.openxmlformats-officedocument.themeOverride+xml"/>
  <Override PartName="/ppt/notesSlides/notesSlide114.xml" ContentType="application/vnd.openxmlformats-officedocument.presentationml.notesSlide+xml"/>
  <Override PartName="/ppt/theme/themeOverride130.xml" ContentType="application/vnd.openxmlformats-officedocument.themeOverride+xml"/>
  <Override PartName="/ppt/notesSlides/notesSlide115.xml" ContentType="application/vnd.openxmlformats-officedocument.presentationml.notesSlide+xml"/>
  <Override PartName="/ppt/theme/themeOverride131.xml" ContentType="application/vnd.openxmlformats-officedocument.themeOverride+xml"/>
  <Override PartName="/ppt/notesSlides/notesSlide116.xml" ContentType="application/vnd.openxmlformats-officedocument.presentationml.notesSlide+xml"/>
  <Override PartName="/ppt/theme/themeOverride132.xml" ContentType="application/vnd.openxmlformats-officedocument.themeOverride+xml"/>
  <Override PartName="/ppt/notesSlides/notesSlide117.xml" ContentType="application/vnd.openxmlformats-officedocument.presentationml.notesSlide+xml"/>
  <Override PartName="/ppt/theme/themeOverride133.xml" ContentType="application/vnd.openxmlformats-officedocument.themeOverride+xml"/>
  <Override PartName="/ppt/notesSlides/notesSlide118.xml" ContentType="application/vnd.openxmlformats-officedocument.presentationml.notesSlide+xml"/>
  <Override PartName="/ppt/theme/themeOverride134.xml" ContentType="application/vnd.openxmlformats-officedocument.themeOverride+xml"/>
  <Override PartName="/ppt/notesSlides/notesSlide119.xml" ContentType="application/vnd.openxmlformats-officedocument.presentationml.notesSlide+xml"/>
  <Override PartName="/ppt/theme/themeOverride135.xml" ContentType="application/vnd.openxmlformats-officedocument.themeOverride+xml"/>
  <Override PartName="/ppt/notesSlides/notesSlide120.xml" ContentType="application/vnd.openxmlformats-officedocument.presentationml.notesSlide+xml"/>
  <Override PartName="/ppt/theme/themeOverride136.xml" ContentType="application/vnd.openxmlformats-officedocument.themeOverride+xml"/>
  <Override PartName="/ppt/notesSlides/notesSlide121.xml" ContentType="application/vnd.openxmlformats-officedocument.presentationml.notesSlide+xml"/>
  <Override PartName="/ppt/theme/themeOverride137.xml" ContentType="application/vnd.openxmlformats-officedocument.themeOverride+xml"/>
  <Override PartName="/ppt/notesSlides/notesSlide122.xml" ContentType="application/vnd.openxmlformats-officedocument.presentationml.notesSlide+xml"/>
  <Override PartName="/ppt/theme/themeOverride138.xml" ContentType="application/vnd.openxmlformats-officedocument.themeOverride+xml"/>
  <Override PartName="/ppt/notesSlides/notesSlide123.xml" ContentType="application/vnd.openxmlformats-officedocument.presentationml.notesSlide+xml"/>
  <Override PartName="/ppt/notesSlides/notesSlide124.xml" ContentType="application/vnd.openxmlformats-officedocument.presentationml.notesSlide+xml"/>
  <Override PartName="/ppt/notesSlides/notesSlide125.xml" ContentType="application/vnd.openxmlformats-officedocument.presentationml.notesSlide+xml"/>
  <Override PartName="/ppt/notesSlides/notesSlide126.xml" ContentType="application/vnd.openxmlformats-officedocument.presentationml.notesSlide+xml"/>
  <Override PartName="/ppt/notesSlides/notesSlide127.xml" ContentType="application/vnd.openxmlformats-officedocument.presentationml.notesSlide+xml"/>
  <Override PartName="/ppt/notesSlides/notesSlide128.xml" ContentType="application/vnd.openxmlformats-officedocument.presentationml.notesSlide+xml"/>
  <Override PartName="/ppt/notesSlides/notesSlide129.xml" ContentType="application/vnd.openxmlformats-officedocument.presentationml.notesSlide+xml"/>
  <Override PartName="/ppt/notesSlides/notesSlide130.xml" ContentType="application/vnd.openxmlformats-officedocument.presentationml.notesSlide+xml"/>
  <Override PartName="/ppt/notesSlides/notesSlide131.xml" ContentType="application/vnd.openxmlformats-officedocument.presentationml.notesSlide+xml"/>
  <Override PartName="/ppt/notesSlides/notesSlide132.xml" ContentType="application/vnd.openxmlformats-officedocument.presentationml.notesSlide+xml"/>
  <Override PartName="/ppt/notesSlides/notesSlide133.xml" ContentType="application/vnd.openxmlformats-officedocument.presentationml.notesSlide+xml"/>
  <Override PartName="/ppt/notesSlides/notesSlide134.xml" ContentType="application/vnd.openxmlformats-officedocument.presentationml.notesSlide+xml"/>
  <Override PartName="/ppt/notesSlides/notesSlide135.xml" ContentType="application/vnd.openxmlformats-officedocument.presentationml.notesSlide+xml"/>
  <Override PartName="/ppt/notesSlides/notesSlide136.xml" ContentType="application/vnd.openxmlformats-officedocument.presentationml.notesSlide+xml"/>
  <Override PartName="/ppt/notesSlides/notesSlide137.xml" ContentType="application/vnd.openxmlformats-officedocument.presentationml.notesSlide+xml"/>
  <Override PartName="/ppt/notesSlides/notesSlide138.xml" ContentType="application/vnd.openxmlformats-officedocument.presentationml.notesSlide+xml"/>
  <Override PartName="/ppt/notesSlides/notesSlide139.xml" ContentType="application/vnd.openxmlformats-officedocument.presentationml.notesSlide+xml"/>
  <Override PartName="/ppt/notesSlides/notesSlide140.xml" ContentType="application/vnd.openxmlformats-officedocument.presentationml.notesSlide+xml"/>
  <Override PartName="/ppt/notesSlides/notesSlide141.xml" ContentType="application/vnd.openxmlformats-officedocument.presentationml.notesSlide+xml"/>
  <Override PartName="/ppt/notesSlides/notesSlide142.xml" ContentType="application/vnd.openxmlformats-officedocument.presentationml.notesSlide+xml"/>
  <Override PartName="/ppt/notesSlides/notesSlide143.xml" ContentType="application/vnd.openxmlformats-officedocument.presentationml.notesSlide+xml"/>
  <Override PartName="/ppt/notesSlides/notesSlide144.xml" ContentType="application/vnd.openxmlformats-officedocument.presentationml.notesSlide+xml"/>
  <Override PartName="/ppt/notesSlides/notesSlide145.xml" ContentType="application/vnd.openxmlformats-officedocument.presentationml.notesSlide+xml"/>
  <Override PartName="/ppt/notesSlides/notesSlide146.xml" ContentType="application/vnd.openxmlformats-officedocument.presentationml.notesSlide+xml"/>
  <Override PartName="/ppt/notesSlides/notesSlide147.xml" ContentType="application/vnd.openxmlformats-officedocument.presentationml.notesSlide+xml"/>
  <Override PartName="/ppt/notesSlides/notesSlide148.xml" ContentType="application/vnd.openxmlformats-officedocument.presentationml.notesSlide+xml"/>
  <Override PartName="/ppt/notesSlides/notesSlide149.xml" ContentType="application/vnd.openxmlformats-officedocument.presentationml.notesSlide+xml"/>
  <Override PartName="/ppt/theme/themeOverride139.xml" ContentType="application/vnd.openxmlformats-officedocument.themeOverride+xml"/>
  <Override PartName="/ppt/theme/themeOverride140.xml" ContentType="application/vnd.openxmlformats-officedocument.themeOverride+xml"/>
  <Override PartName="/ppt/theme/themeOverride141.xml" ContentType="application/vnd.openxmlformats-officedocument.themeOverride+xml"/>
  <Override PartName="/ppt/notesSlides/notesSlide150.xml" ContentType="application/vnd.openxmlformats-officedocument.presentationml.notesSlide+xml"/>
  <Override PartName="/ppt/notesSlides/notesSlide151.xml" ContentType="application/vnd.openxmlformats-officedocument.presentationml.notesSlide+xml"/>
  <Override PartName="/ppt/diagrams/data23.xml" ContentType="application/vnd.openxmlformats-officedocument.drawingml.diagramData+xml"/>
  <Override PartName="/ppt/diagrams/layout23.xml" ContentType="application/vnd.openxmlformats-officedocument.drawingml.diagramLayout+xml"/>
  <Override PartName="/ppt/diagrams/quickStyle23.xml" ContentType="application/vnd.openxmlformats-officedocument.drawingml.diagramStyle+xml"/>
  <Override PartName="/ppt/diagrams/colors23.xml" ContentType="application/vnd.openxmlformats-officedocument.drawingml.diagramColors+xml"/>
  <Override PartName="/ppt/diagrams/drawing23.xml" ContentType="application/vnd.ms-office.drawingml.diagramDrawing+xml"/>
  <Override PartName="/ppt/notesSlides/notesSlide152.xml" ContentType="application/vnd.openxmlformats-officedocument.presentationml.notesSlide+xml"/>
  <Override PartName="/ppt/notesSlides/notesSlide153.xml" ContentType="application/vnd.openxmlformats-officedocument.presentationml.notesSlide+xml"/>
  <Override PartName="/ppt/notesSlides/notesSlide154.xml" ContentType="application/vnd.openxmlformats-officedocument.presentationml.notesSlide+xml"/>
  <Override PartName="/ppt/notesSlides/notesSlide155.xml" ContentType="application/vnd.openxmlformats-officedocument.presentationml.notesSlide+xml"/>
  <Override PartName="/ppt/notesSlides/notesSlide156.xml" ContentType="application/vnd.openxmlformats-officedocument.presentationml.notesSlide+xml"/>
  <Override PartName="/ppt/notesSlides/notesSlide157.xml" ContentType="application/vnd.openxmlformats-officedocument.presentationml.notesSlide+xml"/>
  <Override PartName="/ppt/notesSlides/notesSlide158.xml" ContentType="application/vnd.openxmlformats-officedocument.presentationml.notesSlide+xml"/>
  <Override PartName="/ppt/notesSlides/notesSlide159.xml" ContentType="application/vnd.openxmlformats-officedocument.presentationml.notesSlide+xml"/>
  <Override PartName="/ppt/notesSlides/notesSlide160.xml" ContentType="application/vnd.openxmlformats-officedocument.presentationml.notesSlide+xml"/>
  <Override PartName="/ppt/notesSlides/notesSlide161.xml" ContentType="application/vnd.openxmlformats-officedocument.presentationml.notesSlide+xml"/>
  <Override PartName="/ppt/notesSlides/notesSlide162.xml" ContentType="application/vnd.openxmlformats-officedocument.presentationml.notesSlide+xml"/>
  <Override PartName="/ppt/notesSlides/notesSlide163.xml" ContentType="application/vnd.openxmlformats-officedocument.presentationml.notesSlide+xml"/>
  <Override PartName="/ppt/notesSlides/notesSlide164.xml" ContentType="application/vnd.openxmlformats-officedocument.presentationml.notesSlide+xml"/>
  <Override PartName="/ppt/diagrams/data24.xml" ContentType="application/vnd.openxmlformats-officedocument.drawingml.diagramData+xml"/>
  <Override PartName="/ppt/diagrams/layout24.xml" ContentType="application/vnd.openxmlformats-officedocument.drawingml.diagramLayout+xml"/>
  <Override PartName="/ppt/diagrams/quickStyle24.xml" ContentType="application/vnd.openxmlformats-officedocument.drawingml.diagramStyle+xml"/>
  <Override PartName="/ppt/diagrams/colors24.xml" ContentType="application/vnd.openxmlformats-officedocument.drawingml.diagramColors+xml"/>
  <Override PartName="/ppt/diagrams/drawing24.xml" ContentType="application/vnd.ms-office.drawingml.diagramDrawing+xml"/>
  <Override PartName="/ppt/theme/themeOverride142.xml" ContentType="application/vnd.openxmlformats-officedocument.themeOverride+xml"/>
  <Override PartName="/ppt/notesSlides/notesSlide165.xml" ContentType="application/vnd.openxmlformats-officedocument.presentationml.notesSlide+xml"/>
  <Override PartName="/ppt/diagrams/data25.xml" ContentType="application/vnd.openxmlformats-officedocument.drawingml.diagramData+xml"/>
  <Override PartName="/ppt/diagrams/layout25.xml" ContentType="application/vnd.openxmlformats-officedocument.drawingml.diagramLayout+xml"/>
  <Override PartName="/ppt/diagrams/quickStyle25.xml" ContentType="application/vnd.openxmlformats-officedocument.drawingml.diagramStyle+xml"/>
  <Override PartName="/ppt/diagrams/colors25.xml" ContentType="application/vnd.openxmlformats-officedocument.drawingml.diagramColors+xml"/>
  <Override PartName="/ppt/diagrams/drawing25.xml" ContentType="application/vnd.ms-office.drawingml.diagramDrawing+xml"/>
  <Override PartName="/ppt/theme/themeOverride143.xml" ContentType="application/vnd.openxmlformats-officedocument.themeOverride+xml"/>
  <Override PartName="/ppt/notesSlides/notesSlide166.xml" ContentType="application/vnd.openxmlformats-officedocument.presentationml.notesSlide+xml"/>
  <Override PartName="/ppt/diagrams/data26.xml" ContentType="application/vnd.openxmlformats-officedocument.drawingml.diagramData+xml"/>
  <Override PartName="/ppt/diagrams/layout26.xml" ContentType="application/vnd.openxmlformats-officedocument.drawingml.diagramLayout+xml"/>
  <Override PartName="/ppt/diagrams/quickStyle26.xml" ContentType="application/vnd.openxmlformats-officedocument.drawingml.diagramStyle+xml"/>
  <Override PartName="/ppt/diagrams/colors26.xml" ContentType="application/vnd.openxmlformats-officedocument.drawingml.diagramColors+xml"/>
  <Override PartName="/ppt/diagrams/drawing26.xml" ContentType="application/vnd.ms-office.drawingml.diagramDrawing+xml"/>
  <Override PartName="/ppt/theme/themeOverride144.xml" ContentType="application/vnd.openxmlformats-officedocument.themeOverride+xml"/>
  <Override PartName="/ppt/notesSlides/notesSlide167.xml" ContentType="application/vnd.openxmlformats-officedocument.presentationml.notesSlide+xml"/>
  <Override PartName="/ppt/diagrams/data27.xml" ContentType="application/vnd.openxmlformats-officedocument.drawingml.diagramData+xml"/>
  <Override PartName="/ppt/diagrams/layout27.xml" ContentType="application/vnd.openxmlformats-officedocument.drawingml.diagramLayout+xml"/>
  <Override PartName="/ppt/diagrams/quickStyle27.xml" ContentType="application/vnd.openxmlformats-officedocument.drawingml.diagramStyle+xml"/>
  <Override PartName="/ppt/diagrams/colors27.xml" ContentType="application/vnd.openxmlformats-officedocument.drawingml.diagramColors+xml"/>
  <Override PartName="/ppt/diagrams/drawing27.xml" ContentType="application/vnd.ms-office.drawingml.diagramDrawing+xml"/>
  <Override PartName="/ppt/theme/themeOverride145.xml" ContentType="application/vnd.openxmlformats-officedocument.themeOverride+xml"/>
  <Override PartName="/ppt/notesSlides/notesSlide168.xml" ContentType="application/vnd.openxmlformats-officedocument.presentationml.notesSlide+xml"/>
  <Override PartName="/ppt/diagrams/data28.xml" ContentType="application/vnd.openxmlformats-officedocument.drawingml.diagramData+xml"/>
  <Override PartName="/ppt/diagrams/layout28.xml" ContentType="application/vnd.openxmlformats-officedocument.drawingml.diagramLayout+xml"/>
  <Override PartName="/ppt/diagrams/quickStyle28.xml" ContentType="application/vnd.openxmlformats-officedocument.drawingml.diagramStyle+xml"/>
  <Override PartName="/ppt/diagrams/colors28.xml" ContentType="application/vnd.openxmlformats-officedocument.drawingml.diagramColors+xml"/>
  <Override PartName="/ppt/diagrams/drawing28.xml" ContentType="application/vnd.ms-office.drawingml.diagramDrawing+xml"/>
  <Override PartName="/ppt/theme/themeOverride146.xml" ContentType="application/vnd.openxmlformats-officedocument.themeOverride+xml"/>
  <Override PartName="/ppt/notesSlides/notesSlide169.xml" ContentType="application/vnd.openxmlformats-officedocument.presentationml.notesSlide+xml"/>
  <Override PartName="/ppt/diagrams/data29.xml" ContentType="application/vnd.openxmlformats-officedocument.drawingml.diagramData+xml"/>
  <Override PartName="/ppt/diagrams/layout29.xml" ContentType="application/vnd.openxmlformats-officedocument.drawingml.diagramLayout+xml"/>
  <Override PartName="/ppt/diagrams/quickStyle29.xml" ContentType="application/vnd.openxmlformats-officedocument.drawingml.diagramStyle+xml"/>
  <Override PartName="/ppt/diagrams/colors29.xml" ContentType="application/vnd.openxmlformats-officedocument.drawingml.diagramColors+xml"/>
  <Override PartName="/ppt/diagrams/drawing29.xml" ContentType="application/vnd.ms-office.drawingml.diagramDrawing+xml"/>
  <Override PartName="/ppt/theme/themeOverride147.xml" ContentType="application/vnd.openxmlformats-officedocument.themeOverride+xml"/>
  <Override PartName="/ppt/notesSlides/notesSlide170.xml" ContentType="application/vnd.openxmlformats-officedocument.presentationml.notesSlide+xml"/>
  <Override PartName="/ppt/diagrams/data30.xml" ContentType="application/vnd.openxmlformats-officedocument.drawingml.diagramData+xml"/>
  <Override PartName="/ppt/diagrams/layout30.xml" ContentType="application/vnd.openxmlformats-officedocument.drawingml.diagramLayout+xml"/>
  <Override PartName="/ppt/diagrams/quickStyle30.xml" ContentType="application/vnd.openxmlformats-officedocument.drawingml.diagramStyle+xml"/>
  <Override PartName="/ppt/diagrams/colors30.xml" ContentType="application/vnd.openxmlformats-officedocument.drawingml.diagramColors+xml"/>
  <Override PartName="/ppt/diagrams/drawing30.xml" ContentType="application/vnd.ms-office.drawingml.diagramDrawing+xml"/>
  <Override PartName="/ppt/notesSlides/notesSlide171.xml" ContentType="application/vnd.openxmlformats-officedocument.presentationml.notesSlide+xml"/>
  <Override PartName="/ppt/notesSlides/notesSlide172.xml" ContentType="application/vnd.openxmlformats-officedocument.presentationml.notesSlide+xml"/>
  <Override PartName="/ppt/theme/themeOverride148.xml" ContentType="application/vnd.openxmlformats-officedocument.themeOverride+xml"/>
  <Override PartName="/ppt/notesSlides/notesSlide173.xml" ContentType="application/vnd.openxmlformats-officedocument.presentationml.notesSlide+xml"/>
  <Override PartName="/ppt/theme/themeOverride149.xml" ContentType="application/vnd.openxmlformats-officedocument.themeOverride+xml"/>
  <Override PartName="/ppt/notesSlides/notesSlide174.xml" ContentType="application/vnd.openxmlformats-officedocument.presentationml.notesSlide+xml"/>
  <Override PartName="/ppt/theme/themeOverride150.xml" ContentType="application/vnd.openxmlformats-officedocument.themeOverride+xml"/>
  <Override PartName="/ppt/notesSlides/notesSlide175.xml" ContentType="application/vnd.openxmlformats-officedocument.presentationml.notesSlide+xml"/>
  <Override PartName="/ppt/diagrams/data31.xml" ContentType="application/vnd.openxmlformats-officedocument.drawingml.diagramData+xml"/>
  <Override PartName="/ppt/diagrams/layout31.xml" ContentType="application/vnd.openxmlformats-officedocument.drawingml.diagramLayout+xml"/>
  <Override PartName="/ppt/diagrams/quickStyle31.xml" ContentType="application/vnd.openxmlformats-officedocument.drawingml.diagramStyle+xml"/>
  <Override PartName="/ppt/diagrams/colors31.xml" ContentType="application/vnd.openxmlformats-officedocument.drawingml.diagramColors+xml"/>
  <Override PartName="/ppt/diagrams/drawing31.xml" ContentType="application/vnd.ms-office.drawingml.diagramDrawing+xml"/>
  <Override PartName="/ppt/theme/themeOverride151.xml" ContentType="application/vnd.openxmlformats-officedocument.themeOverride+xml"/>
  <Override PartName="/ppt/notesSlides/notesSlide176.xml" ContentType="application/vnd.openxmlformats-officedocument.presentationml.notesSlide+xml"/>
  <Override PartName="/ppt/theme/themeOverride152.xml" ContentType="application/vnd.openxmlformats-officedocument.themeOverride+xml"/>
  <Override PartName="/ppt/notesSlides/notesSlide177.xml" ContentType="application/vnd.openxmlformats-officedocument.presentationml.notesSlide+xml"/>
  <Override PartName="/ppt/theme/themeOverride153.xml" ContentType="application/vnd.openxmlformats-officedocument.themeOverride+xml"/>
  <Override PartName="/ppt/notesSlides/notesSlide178.xml" ContentType="application/vnd.openxmlformats-officedocument.presentationml.notesSlide+xml"/>
  <Override PartName="/ppt/notesSlides/notesSlide179.xml" ContentType="application/vnd.openxmlformats-officedocument.presentationml.notesSlide+xml"/>
  <Override PartName="/ppt/theme/themeOverride154.xml" ContentType="application/vnd.openxmlformats-officedocument.themeOverride+xml"/>
  <Override PartName="/ppt/notesSlides/notesSlide180.xml" ContentType="application/vnd.openxmlformats-officedocument.presentationml.notesSlide+xml"/>
  <Override PartName="/ppt/theme/themeOverride155.xml" ContentType="application/vnd.openxmlformats-officedocument.themeOverride+xml"/>
  <Override PartName="/ppt/notesSlides/notesSlide181.xml" ContentType="application/vnd.openxmlformats-officedocument.presentationml.notesSlide+xml"/>
  <Override PartName="/ppt/theme/themeOverride156.xml" ContentType="application/vnd.openxmlformats-officedocument.themeOverride+xml"/>
  <Override PartName="/ppt/notesSlides/notesSlide182.xml" ContentType="application/vnd.openxmlformats-officedocument.presentationml.notesSlide+xml"/>
  <Override PartName="/ppt/diagrams/data32.xml" ContentType="application/vnd.openxmlformats-officedocument.drawingml.diagramData+xml"/>
  <Override PartName="/ppt/diagrams/layout32.xml" ContentType="application/vnd.openxmlformats-officedocument.drawingml.diagramLayout+xml"/>
  <Override PartName="/ppt/diagrams/quickStyle32.xml" ContentType="application/vnd.openxmlformats-officedocument.drawingml.diagramStyle+xml"/>
  <Override PartName="/ppt/diagrams/colors32.xml" ContentType="application/vnd.openxmlformats-officedocument.drawingml.diagramColors+xml"/>
  <Override PartName="/ppt/diagrams/drawing32.xml" ContentType="application/vnd.ms-office.drawingml.diagramDrawing+xml"/>
  <Override PartName="/ppt/theme/themeOverride157.xml" ContentType="application/vnd.openxmlformats-officedocument.themeOverride+xml"/>
  <Override PartName="/ppt/notesSlides/notesSlide183.xml" ContentType="application/vnd.openxmlformats-officedocument.presentationml.notesSlide+xml"/>
  <Override PartName="/ppt/theme/themeOverride158.xml" ContentType="application/vnd.openxmlformats-officedocument.themeOverride+xml"/>
  <Override PartName="/ppt/notesSlides/notesSlide184.xml" ContentType="application/vnd.openxmlformats-officedocument.presentationml.notesSlide+xml"/>
  <Override PartName="/ppt/theme/themeOverride159.xml" ContentType="application/vnd.openxmlformats-officedocument.themeOverride+xml"/>
  <Override PartName="/ppt/notesSlides/notesSlide185.xml" ContentType="application/vnd.openxmlformats-officedocument.presentationml.notesSlide+xml"/>
  <Override PartName="/ppt/notesSlides/notesSlide186.xml" ContentType="application/vnd.openxmlformats-officedocument.presentationml.notesSlide+xml"/>
  <Override PartName="/ppt/notesSlides/notesSlide187.xml" ContentType="application/vnd.openxmlformats-officedocument.presentationml.notesSlide+xml"/>
  <Override PartName="/ppt/theme/themeOverride160.xml" ContentType="application/vnd.openxmlformats-officedocument.themeOverride+xml"/>
  <Override PartName="/ppt/notesSlides/notesSlide188.xml" ContentType="application/vnd.openxmlformats-officedocument.presentationml.notesSlide+xml"/>
  <Override PartName="/ppt/theme/themeOverride161.xml" ContentType="application/vnd.openxmlformats-officedocument.themeOverride+xml"/>
  <Override PartName="/ppt/notesSlides/notesSlide189.xml" ContentType="application/vnd.openxmlformats-officedocument.presentationml.notesSlide+xml"/>
  <Override PartName="/ppt/theme/themeOverride162.xml" ContentType="application/vnd.openxmlformats-officedocument.themeOverride+xml"/>
  <Override PartName="/ppt/notesSlides/notesSlide190.xml" ContentType="application/vnd.openxmlformats-officedocument.presentationml.notesSlide+xml"/>
  <Override PartName="/ppt/theme/themeOverride163.xml" ContentType="application/vnd.openxmlformats-officedocument.themeOverride+xml"/>
  <Override PartName="/ppt/notesSlides/notesSlide191.xml" ContentType="application/vnd.openxmlformats-officedocument.presentationml.notesSlide+xml"/>
  <Override PartName="/ppt/theme/themeOverride164.xml" ContentType="application/vnd.openxmlformats-officedocument.themeOverride+xml"/>
  <Override PartName="/ppt/notesSlides/notesSlide192.xml" ContentType="application/vnd.openxmlformats-officedocument.presentationml.notesSlide+xml"/>
  <Override PartName="/ppt/theme/themeOverride165.xml" ContentType="application/vnd.openxmlformats-officedocument.themeOverride+xml"/>
  <Override PartName="/ppt/notesSlides/notesSlide193.xml" ContentType="application/vnd.openxmlformats-officedocument.presentationml.notesSlide+xml"/>
  <Override PartName="/ppt/theme/themeOverride166.xml" ContentType="application/vnd.openxmlformats-officedocument.themeOverride+xml"/>
  <Override PartName="/ppt/notesSlides/notesSlide194.xml" ContentType="application/vnd.openxmlformats-officedocument.presentationml.notesSlide+xml"/>
  <Override PartName="/ppt/theme/themeOverride167.xml" ContentType="application/vnd.openxmlformats-officedocument.themeOverride+xml"/>
  <Override PartName="/ppt/notesSlides/notesSlide195.xml" ContentType="application/vnd.openxmlformats-officedocument.presentationml.notesSlide+xml"/>
  <Override PartName="/ppt/theme/themeOverride168.xml" ContentType="application/vnd.openxmlformats-officedocument.themeOverride+xml"/>
  <Override PartName="/ppt/notesSlides/notesSlide196.xml" ContentType="application/vnd.openxmlformats-officedocument.presentationml.notesSlide+xml"/>
  <Override PartName="/ppt/theme/themeOverride169.xml" ContentType="application/vnd.openxmlformats-officedocument.themeOverride+xml"/>
  <Override PartName="/ppt/notesSlides/notesSlide197.xml" ContentType="application/vnd.openxmlformats-officedocument.presentationml.notesSlide+xml"/>
  <Override PartName="/ppt/notesSlides/notesSlide198.xml" ContentType="application/vnd.openxmlformats-officedocument.presentationml.notesSlide+xml"/>
  <Override PartName="/ppt/notesSlides/notesSlide199.xml" ContentType="application/vnd.openxmlformats-officedocument.presentationml.notesSlide+xml"/>
  <Override PartName="/ppt/notesSlides/notesSlide200.xml" ContentType="application/vnd.openxmlformats-officedocument.presentationml.notesSlide+xml"/>
  <Override PartName="/ppt/notesSlides/notesSlide201.xml" ContentType="application/vnd.openxmlformats-officedocument.presentationml.notesSlide+xml"/>
  <Override PartName="/ppt/notesSlides/notesSlide202.xml" ContentType="application/vnd.openxmlformats-officedocument.presentationml.notesSlide+xml"/>
  <Override PartName="/ppt/notesSlides/notesSlide203.xml" ContentType="application/vnd.openxmlformats-officedocument.presentationml.notesSlide+xml"/>
  <Override PartName="/ppt/diagrams/data33.xml" ContentType="application/vnd.openxmlformats-officedocument.drawingml.diagramData+xml"/>
  <Override PartName="/ppt/diagrams/layout33.xml" ContentType="application/vnd.openxmlformats-officedocument.drawingml.diagramLayout+xml"/>
  <Override PartName="/ppt/diagrams/quickStyle33.xml" ContentType="application/vnd.openxmlformats-officedocument.drawingml.diagramStyle+xml"/>
  <Override PartName="/ppt/diagrams/colors33.xml" ContentType="application/vnd.openxmlformats-officedocument.drawingml.diagramColors+xml"/>
  <Override PartName="/ppt/diagrams/drawing33.xml" ContentType="application/vnd.ms-office.drawingml.diagramDrawing+xml"/>
  <Override PartName="/ppt/notesSlides/notesSlide204.xml" ContentType="application/vnd.openxmlformats-officedocument.presentationml.notesSlide+xml"/>
  <Override PartName="/ppt/notesSlides/notesSlide205.xml" ContentType="application/vnd.openxmlformats-officedocument.presentationml.notesSlide+xml"/>
  <Override PartName="/ppt/notesSlides/notesSlide206.xml" ContentType="application/vnd.openxmlformats-officedocument.presentationml.notesSlide+xml"/>
  <Override PartName="/ppt/diagrams/data34.xml" ContentType="application/vnd.openxmlformats-officedocument.drawingml.diagramData+xml"/>
  <Override PartName="/ppt/diagrams/layout34.xml" ContentType="application/vnd.openxmlformats-officedocument.drawingml.diagramLayout+xml"/>
  <Override PartName="/ppt/diagrams/quickStyle34.xml" ContentType="application/vnd.openxmlformats-officedocument.drawingml.diagramStyle+xml"/>
  <Override PartName="/ppt/diagrams/colors34.xml" ContentType="application/vnd.openxmlformats-officedocument.drawingml.diagramColors+xml"/>
  <Override PartName="/ppt/diagrams/drawing34.xml" ContentType="application/vnd.ms-office.drawingml.diagramDrawing+xml"/>
  <Override PartName="/ppt/notesSlides/notesSlide207.xml" ContentType="application/vnd.openxmlformats-officedocument.presentationml.notesSlide+xml"/>
  <Override PartName="/ppt/notesSlides/notesSlide208.xml" ContentType="application/vnd.openxmlformats-officedocument.presentationml.notesSlide+xml"/>
  <Override PartName="/ppt/notesSlides/notesSlide209.xml" ContentType="application/vnd.openxmlformats-officedocument.presentationml.notesSlide+xml"/>
  <Override PartName="/ppt/notesSlides/notesSlide210.xml" ContentType="application/vnd.openxmlformats-officedocument.presentationml.notesSlide+xml"/>
  <Override PartName="/ppt/notesSlides/notesSlide211.xml" ContentType="application/vnd.openxmlformats-officedocument.presentationml.notesSlide+xml"/>
  <Override PartName="/ppt/diagrams/data35.xml" ContentType="application/vnd.openxmlformats-officedocument.drawingml.diagramData+xml"/>
  <Override PartName="/ppt/diagrams/layout35.xml" ContentType="application/vnd.openxmlformats-officedocument.drawingml.diagramLayout+xml"/>
  <Override PartName="/ppt/diagrams/quickStyle35.xml" ContentType="application/vnd.openxmlformats-officedocument.drawingml.diagramStyle+xml"/>
  <Override PartName="/ppt/diagrams/colors35.xml" ContentType="application/vnd.openxmlformats-officedocument.drawingml.diagramColors+xml"/>
  <Override PartName="/ppt/diagrams/drawing35.xml" ContentType="application/vnd.ms-office.drawingml.diagramDrawing+xml"/>
  <Override PartName="/ppt/notesSlides/notesSlide212.xml" ContentType="application/vnd.openxmlformats-officedocument.presentationml.notesSlide+xml"/>
  <Override PartName="/ppt/notesSlides/notesSlide213.xml" ContentType="application/vnd.openxmlformats-officedocument.presentationml.notesSlide+xml"/>
  <Override PartName="/ppt/notesSlides/notesSlide214.xml" ContentType="application/vnd.openxmlformats-officedocument.presentationml.notesSlide+xml"/>
  <Override PartName="/ppt/notesSlides/notesSlide215.xml" ContentType="application/vnd.openxmlformats-officedocument.presentationml.notesSlide+xml"/>
  <Override PartName="/ppt/notesSlides/notesSlide216.xml" ContentType="application/vnd.openxmlformats-officedocument.presentationml.notesSlide+xml"/>
  <Override PartName="/ppt/theme/themeOverride170.xml" ContentType="application/vnd.openxmlformats-officedocument.themeOverride+xml"/>
  <Override PartName="/ppt/theme/themeOverride171.xml" ContentType="application/vnd.openxmlformats-officedocument.themeOverride+xml"/>
  <Override PartName="/ppt/notesSlides/notesSlide217.xml" ContentType="application/vnd.openxmlformats-officedocument.presentationml.notesSlide+xml"/>
  <Override PartName="/ppt/notesSlides/notesSlide218.xml" ContentType="application/vnd.openxmlformats-officedocument.presentationml.notesSlide+xml"/>
  <Override PartName="/ppt/theme/themeOverride172.xml" ContentType="application/vnd.openxmlformats-officedocument.themeOverride+xml"/>
  <Override PartName="/ppt/notesSlides/notesSlide219.xml" ContentType="application/vnd.openxmlformats-officedocument.presentationml.notesSlide+xml"/>
  <Override PartName="/ppt/theme/themeOverride173.xml" ContentType="application/vnd.openxmlformats-officedocument.themeOverride+xml"/>
  <Override PartName="/ppt/notesSlides/notesSlide220.xml" ContentType="application/vnd.openxmlformats-officedocument.presentationml.notesSlide+xml"/>
  <Override PartName="/ppt/theme/themeOverride174.xml" ContentType="application/vnd.openxmlformats-officedocument.themeOverride+xml"/>
  <Override PartName="/ppt/notesSlides/notesSlide221.xml" ContentType="application/vnd.openxmlformats-officedocument.presentationml.notesSlide+xml"/>
  <Override PartName="/ppt/diagrams/data36.xml" ContentType="application/vnd.openxmlformats-officedocument.drawingml.diagramData+xml"/>
  <Override PartName="/ppt/diagrams/layout36.xml" ContentType="application/vnd.openxmlformats-officedocument.drawingml.diagramLayout+xml"/>
  <Override PartName="/ppt/diagrams/quickStyle36.xml" ContentType="application/vnd.openxmlformats-officedocument.drawingml.diagramStyle+xml"/>
  <Override PartName="/ppt/diagrams/colors36.xml" ContentType="application/vnd.openxmlformats-officedocument.drawingml.diagramColors+xml"/>
  <Override PartName="/ppt/diagrams/drawing36.xml" ContentType="application/vnd.ms-office.drawingml.diagramDrawing+xml"/>
  <Override PartName="/ppt/theme/themeOverride175.xml" ContentType="application/vnd.openxmlformats-officedocument.themeOverride+xml"/>
  <Override PartName="/ppt/notesSlides/notesSlide222.xml" ContentType="application/vnd.openxmlformats-officedocument.presentationml.notesSlide+xml"/>
  <Override PartName="/ppt/theme/themeOverride176.xml" ContentType="application/vnd.openxmlformats-officedocument.themeOverride+xml"/>
  <Override PartName="/ppt/notesSlides/notesSlide223.xml" ContentType="application/vnd.openxmlformats-officedocument.presentationml.notesSlide+xml"/>
  <Override PartName="/ppt/notesSlides/notesSlide224.xml" ContentType="application/vnd.openxmlformats-officedocument.presentationml.notesSlide+xml"/>
  <Override PartName="/ppt/notesSlides/notesSlide225.xml" ContentType="application/vnd.openxmlformats-officedocument.presentationml.notesSlide+xml"/>
  <Override PartName="/ppt/diagrams/data37.xml" ContentType="application/vnd.openxmlformats-officedocument.drawingml.diagramData+xml"/>
  <Override PartName="/ppt/diagrams/layout37.xml" ContentType="application/vnd.openxmlformats-officedocument.drawingml.diagramLayout+xml"/>
  <Override PartName="/ppt/diagrams/quickStyle37.xml" ContentType="application/vnd.openxmlformats-officedocument.drawingml.diagramStyle+xml"/>
  <Override PartName="/ppt/diagrams/colors37.xml" ContentType="application/vnd.openxmlformats-officedocument.drawingml.diagramColors+xml"/>
  <Override PartName="/ppt/diagrams/drawing37.xml" ContentType="application/vnd.ms-office.drawingml.diagramDrawing+xml"/>
  <Override PartName="/ppt/diagrams/data38.xml" ContentType="application/vnd.openxmlformats-officedocument.drawingml.diagramData+xml"/>
  <Override PartName="/ppt/diagrams/layout38.xml" ContentType="application/vnd.openxmlformats-officedocument.drawingml.diagramLayout+xml"/>
  <Override PartName="/ppt/diagrams/quickStyle38.xml" ContentType="application/vnd.openxmlformats-officedocument.drawingml.diagramStyle+xml"/>
  <Override PartName="/ppt/diagrams/colors38.xml" ContentType="application/vnd.openxmlformats-officedocument.drawingml.diagramColors+xml"/>
  <Override PartName="/ppt/diagrams/drawing38.xml" ContentType="application/vnd.ms-office.drawingml.diagramDrawing+xml"/>
  <Override PartName="/ppt/notesSlides/notesSlide226.xml" ContentType="application/vnd.openxmlformats-officedocument.presentationml.notesSlide+xml"/>
  <Override PartName="/ppt/notesSlides/notesSlide227.xml" ContentType="application/vnd.openxmlformats-officedocument.presentationml.notesSlide+xml"/>
  <Override PartName="/ppt/notesSlides/notesSlide228.xml" ContentType="application/vnd.openxmlformats-officedocument.presentationml.notesSlide+xml"/>
  <Override PartName="/ppt/notesSlides/notesSlide229.xml" ContentType="application/vnd.openxmlformats-officedocument.presentationml.notesSlide+xml"/>
  <Override PartName="/ppt/theme/themeOverride177.xml" ContentType="application/vnd.openxmlformats-officedocument.themeOverride+xml"/>
  <Override PartName="/ppt/theme/themeOverride178.xml" ContentType="application/vnd.openxmlformats-officedocument.themeOverride+xml"/>
  <Override PartName="/ppt/theme/themeOverride179.xml" ContentType="application/vnd.openxmlformats-officedocument.themeOverride+xml"/>
  <Override PartName="/ppt/theme/themeOverride180.xml" ContentType="application/vnd.openxmlformats-officedocument.themeOverride+xml"/>
  <Override PartName="/ppt/theme/themeOverride181.xml" ContentType="application/vnd.openxmlformats-officedocument.themeOverride+xml"/>
  <Override PartName="/ppt/theme/themeOverride182.xml" ContentType="application/vnd.openxmlformats-officedocument.themeOverride+xml"/>
  <Override PartName="/ppt/theme/themeOverride183.xml" ContentType="application/vnd.openxmlformats-officedocument.themeOverride+xml"/>
  <Override PartName="/ppt/theme/themeOverride184.xml" ContentType="application/vnd.openxmlformats-officedocument.themeOverride+xml"/>
  <Override PartName="/ppt/notesSlides/notesSlide230.xml" ContentType="application/vnd.openxmlformats-officedocument.presentationml.notesSlide+xml"/>
  <Override PartName="/ppt/theme/themeOverride185.xml" ContentType="application/vnd.openxmlformats-officedocument.themeOverride+xml"/>
  <Override PartName="/ppt/notesSlides/notesSlide231.xml" ContentType="application/vnd.openxmlformats-officedocument.presentationml.notesSlide+xml"/>
  <Override PartName="/ppt/notesSlides/notesSlide232.xml" ContentType="application/vnd.openxmlformats-officedocument.presentationml.notesSlide+xml"/>
  <Override PartName="/ppt/theme/themeOverride186.xml" ContentType="application/vnd.openxmlformats-officedocument.themeOverride+xml"/>
  <Override PartName="/ppt/notesSlides/notesSlide233.xml" ContentType="application/vnd.openxmlformats-officedocument.presentationml.notesSlide+xml"/>
  <Override PartName="/ppt/theme/themeOverride187.xml" ContentType="application/vnd.openxmlformats-officedocument.themeOverride+xml"/>
  <Override PartName="/ppt/theme/themeOverride188.xml" ContentType="application/vnd.openxmlformats-officedocument.themeOverride+xml"/>
  <Override PartName="/ppt/notesSlides/notesSlide234.xml" ContentType="application/vnd.openxmlformats-officedocument.presentationml.notesSlide+xml"/>
  <Override PartName="/ppt/theme/themeOverride189.xml" ContentType="application/vnd.openxmlformats-officedocument.themeOverride+xml"/>
  <Override PartName="/ppt/notesSlides/notesSlide235.xml" ContentType="application/vnd.openxmlformats-officedocument.presentationml.notesSlide+xml"/>
  <Override PartName="/ppt/theme/themeOverride190.xml" ContentType="application/vnd.openxmlformats-officedocument.themeOverride+xml"/>
  <Override PartName="/ppt/notesSlides/notesSlide236.xml" ContentType="application/vnd.openxmlformats-officedocument.presentationml.notesSlide+xml"/>
  <Override PartName="/ppt/diagrams/data39.xml" ContentType="application/vnd.openxmlformats-officedocument.drawingml.diagramData+xml"/>
  <Override PartName="/ppt/diagrams/layout39.xml" ContentType="application/vnd.openxmlformats-officedocument.drawingml.diagramLayout+xml"/>
  <Override PartName="/ppt/diagrams/quickStyle39.xml" ContentType="application/vnd.openxmlformats-officedocument.drawingml.diagramStyle+xml"/>
  <Override PartName="/ppt/diagrams/colors39.xml" ContentType="application/vnd.openxmlformats-officedocument.drawingml.diagramColors+xml"/>
  <Override PartName="/ppt/diagrams/drawing39.xml" ContentType="application/vnd.ms-office.drawingml.diagramDrawing+xml"/>
  <Override PartName="/ppt/notesSlides/notesSlide237.xml" ContentType="application/vnd.openxmlformats-officedocument.presentationml.notesSlide+xml"/>
  <Override PartName="/ppt/diagrams/data40.xml" ContentType="application/vnd.openxmlformats-officedocument.drawingml.diagramData+xml"/>
  <Override PartName="/ppt/diagrams/layout40.xml" ContentType="application/vnd.openxmlformats-officedocument.drawingml.diagramLayout+xml"/>
  <Override PartName="/ppt/diagrams/quickStyle40.xml" ContentType="application/vnd.openxmlformats-officedocument.drawingml.diagramStyle+xml"/>
  <Override PartName="/ppt/diagrams/colors40.xml" ContentType="application/vnd.openxmlformats-officedocument.drawingml.diagramColors+xml"/>
  <Override PartName="/ppt/diagrams/drawing40.xml" ContentType="application/vnd.ms-office.drawingml.diagramDrawing+xml"/>
  <Override PartName="/ppt/theme/themeOverride191.xml" ContentType="application/vnd.openxmlformats-officedocument.themeOverride+xml"/>
  <Override PartName="/ppt/notesSlides/notesSlide238.xml" ContentType="application/vnd.openxmlformats-officedocument.presentationml.notesSlide+xml"/>
  <Override PartName="/ppt/notesSlides/notesSlide239.xml" ContentType="application/vnd.openxmlformats-officedocument.presentationml.notesSlide+xml"/>
  <Override PartName="/ppt/notesSlides/notesSlide240.xml" ContentType="application/vnd.openxmlformats-officedocument.presentationml.notesSlide+xml"/>
  <Override PartName="/ppt/notesSlides/notesSlide241.xml" ContentType="application/vnd.openxmlformats-officedocument.presentationml.notesSlide+xml"/>
  <Override PartName="/ppt/notesSlides/notesSlide242.xml" ContentType="application/vnd.openxmlformats-officedocument.presentationml.notesSlide+xml"/>
  <Override PartName="/ppt/notesSlides/notesSlide243.xml" ContentType="application/vnd.openxmlformats-officedocument.presentationml.notesSlide+xml"/>
  <Override PartName="/ppt/notesSlides/notesSlide244.xml" ContentType="application/vnd.openxmlformats-officedocument.presentationml.notesSlide+xml"/>
  <Override PartName="/ppt/theme/themeOverride192.xml" ContentType="application/vnd.openxmlformats-officedocument.themeOverride+xml"/>
  <Override PartName="/ppt/notesSlides/notesSlide245.xml" ContentType="application/vnd.openxmlformats-officedocument.presentationml.notesSlide+xml"/>
  <Override PartName="/ppt/notesSlides/notesSlide246.xml" ContentType="application/vnd.openxmlformats-officedocument.presentationml.notesSlide+xml"/>
  <Override PartName="/ppt/theme/themeOverride193.xml" ContentType="application/vnd.openxmlformats-officedocument.themeOverride+xml"/>
  <Override PartName="/ppt/notesSlides/notesSlide247.xml" ContentType="application/vnd.openxmlformats-officedocument.presentationml.notesSlide+xml"/>
  <Override PartName="/ppt/theme/themeOverride194.xml" ContentType="application/vnd.openxmlformats-officedocument.themeOverride+xml"/>
  <Override PartName="/ppt/notesSlides/notesSlide248.xml" ContentType="application/vnd.openxmlformats-officedocument.presentationml.notesSlide+xml"/>
  <Override PartName="/ppt/theme/themeOverride195.xml" ContentType="application/vnd.openxmlformats-officedocument.themeOverride+xml"/>
  <Override PartName="/ppt/notesSlides/notesSlide249.xml" ContentType="application/vnd.openxmlformats-officedocument.presentationml.notesSlide+xml"/>
  <Override PartName="/ppt/theme/themeOverride196.xml" ContentType="application/vnd.openxmlformats-officedocument.themeOverride+xml"/>
  <Override PartName="/ppt/notesSlides/notesSlide250.xml" ContentType="application/vnd.openxmlformats-officedocument.presentationml.notesSlide+xml"/>
  <Override PartName="/ppt/notesSlides/notesSlide251.xml" ContentType="application/vnd.openxmlformats-officedocument.presentationml.notesSlide+xml"/>
  <Override PartName="/ppt/notesSlides/notesSlide252.xml" ContentType="application/vnd.openxmlformats-officedocument.presentationml.notesSlide+xml"/>
  <Override PartName="/ppt/notesSlides/notesSlide253.xml" ContentType="application/vnd.openxmlformats-officedocument.presentationml.notesSlide+xml"/>
  <Override PartName="/ppt/theme/themeOverride197.xml" ContentType="application/vnd.openxmlformats-officedocument.themeOverride+xml"/>
  <Override PartName="/ppt/theme/themeOverride198.xml" ContentType="application/vnd.openxmlformats-officedocument.themeOverride+xml"/>
  <Override PartName="/ppt/notesSlides/notesSlide254.xml" ContentType="application/vnd.openxmlformats-officedocument.presentationml.notesSlide+xml"/>
  <Override PartName="/ppt/theme/themeOverride199.xml" ContentType="application/vnd.openxmlformats-officedocument.themeOverride+xml"/>
  <Override PartName="/ppt/theme/themeOverride200.xml" ContentType="application/vnd.openxmlformats-officedocument.themeOverride+xml"/>
  <Override PartName="/ppt/notesSlides/notesSlide255.xml" ContentType="application/vnd.openxmlformats-officedocument.presentationml.notesSlide+xml"/>
  <Override PartName="/ppt/theme/themeOverride201.xml" ContentType="application/vnd.openxmlformats-officedocument.themeOverride+xml"/>
  <Override PartName="/ppt/theme/themeOverride202.xml" ContentType="application/vnd.openxmlformats-officedocument.themeOverride+xml"/>
  <Override PartName="/ppt/notesSlides/notesSlide256.xml" ContentType="application/vnd.openxmlformats-officedocument.presentationml.notesSlide+xml"/>
  <Override PartName="/ppt/theme/themeOverride203.xml" ContentType="application/vnd.openxmlformats-officedocument.themeOverride+xml"/>
  <Override PartName="/ppt/notesSlides/notesSlide257.xml" ContentType="application/vnd.openxmlformats-officedocument.presentationml.notesSlide+xml"/>
  <Override PartName="/ppt/theme/themeOverride204.xml" ContentType="application/vnd.openxmlformats-officedocument.themeOverride+xml"/>
  <Override PartName="/ppt/notesSlides/notesSlide258.xml" ContentType="application/vnd.openxmlformats-officedocument.presentationml.notesSlide+xml"/>
  <Override PartName="/ppt/theme/themeOverride205.xml" ContentType="application/vnd.openxmlformats-officedocument.themeOverride+xml"/>
  <Override PartName="/ppt/diagrams/data41.xml" ContentType="application/vnd.openxmlformats-officedocument.drawingml.diagramData+xml"/>
  <Override PartName="/ppt/diagrams/layout41.xml" ContentType="application/vnd.openxmlformats-officedocument.drawingml.diagramLayout+xml"/>
  <Override PartName="/ppt/diagrams/quickStyle41.xml" ContentType="application/vnd.openxmlformats-officedocument.drawingml.diagramStyle+xml"/>
  <Override PartName="/ppt/diagrams/colors41.xml" ContentType="application/vnd.openxmlformats-officedocument.drawingml.diagramColors+xml"/>
  <Override PartName="/ppt/diagrams/drawing41.xml" ContentType="application/vnd.ms-office.drawingml.diagramDrawing+xml"/>
  <Override PartName="/ppt/theme/themeOverride206.xml" ContentType="application/vnd.openxmlformats-officedocument.themeOverride+xml"/>
  <Override PartName="/ppt/diagrams/data42.xml" ContentType="application/vnd.openxmlformats-officedocument.drawingml.diagramData+xml"/>
  <Override PartName="/ppt/diagrams/layout42.xml" ContentType="application/vnd.openxmlformats-officedocument.drawingml.diagramLayout+xml"/>
  <Override PartName="/ppt/diagrams/quickStyle42.xml" ContentType="application/vnd.openxmlformats-officedocument.drawingml.diagramStyle+xml"/>
  <Override PartName="/ppt/diagrams/colors42.xml" ContentType="application/vnd.openxmlformats-officedocument.drawingml.diagramColors+xml"/>
  <Override PartName="/ppt/diagrams/drawing42.xml" ContentType="application/vnd.ms-office.drawingml.diagramDrawing+xml"/>
  <Override PartName="/ppt/theme/themeOverride207.xml" ContentType="application/vnd.openxmlformats-officedocument.themeOverride+xml"/>
  <Override PartName="/ppt/diagrams/data43.xml" ContentType="application/vnd.openxmlformats-officedocument.drawingml.diagramData+xml"/>
  <Override PartName="/ppt/diagrams/layout43.xml" ContentType="application/vnd.openxmlformats-officedocument.drawingml.diagramLayout+xml"/>
  <Override PartName="/ppt/diagrams/quickStyle43.xml" ContentType="application/vnd.openxmlformats-officedocument.drawingml.diagramStyle+xml"/>
  <Override PartName="/ppt/diagrams/colors43.xml" ContentType="application/vnd.openxmlformats-officedocument.drawingml.diagramColors+xml"/>
  <Override PartName="/ppt/diagrams/drawing43.xml" ContentType="application/vnd.ms-office.drawingml.diagramDrawing+xml"/>
  <Override PartName="/ppt/theme/themeOverride208.xml" ContentType="application/vnd.openxmlformats-officedocument.themeOverride+xml"/>
  <Override PartName="/ppt/notesSlides/notesSlide259.xml" ContentType="application/vnd.openxmlformats-officedocument.presentationml.notesSlide+xml"/>
  <Override PartName="/ppt/notesSlides/notesSlide260.xml" ContentType="application/vnd.openxmlformats-officedocument.presentationml.notesSlide+xml"/>
  <Override PartName="/ppt/notesSlides/notesSlide261.xml" ContentType="application/vnd.openxmlformats-officedocument.presentationml.notesSlide+xml"/>
  <Override PartName="/ppt/notesSlides/notesSlide262.xml" ContentType="application/vnd.openxmlformats-officedocument.presentationml.notesSlide+xml"/>
  <Override PartName="/ppt/theme/themeOverride209.xml" ContentType="application/vnd.openxmlformats-officedocument.themeOverride+xml"/>
  <Override PartName="/ppt/notesSlides/notesSlide263.xml" ContentType="application/vnd.openxmlformats-officedocument.presentationml.notesSlide+xml"/>
  <Override PartName="/ppt/notesSlides/notesSlide264.xml" ContentType="application/vnd.openxmlformats-officedocument.presentationml.notesSlide+xml"/>
  <Override PartName="/ppt/notesSlides/notesSlide265.xml" ContentType="application/vnd.openxmlformats-officedocument.presentationml.notesSlide+xml"/>
  <Override PartName="/ppt/notesSlides/notesSlide266.xml" ContentType="application/vnd.openxmlformats-officedocument.presentationml.notesSlide+xml"/>
  <Override PartName="/ppt/notesSlides/notesSlide267.xml" ContentType="application/vnd.openxmlformats-officedocument.presentationml.notesSlide+xml"/>
  <Override PartName="/ppt/theme/themeOverride210.xml" ContentType="application/vnd.openxmlformats-officedocument.themeOverride+xml"/>
  <Override PartName="/ppt/theme/themeOverride211.xml" ContentType="application/vnd.openxmlformats-officedocument.themeOverride+xml"/>
  <Override PartName="/ppt/theme/themeOverride212.xml" ContentType="application/vnd.openxmlformats-officedocument.themeOverride+xml"/>
  <Override PartName="/ppt/theme/themeOverride213.xml" ContentType="application/vnd.openxmlformats-officedocument.themeOverride+xml"/>
  <Override PartName="/ppt/theme/themeOverride214.xml" ContentType="application/vnd.openxmlformats-officedocument.themeOverride+xml"/>
  <Override PartName="/ppt/notesSlides/notesSlide268.xml" ContentType="application/vnd.openxmlformats-officedocument.presentationml.notesSlide+xml"/>
  <Override PartName="/ppt/theme/themeOverride215.xml" ContentType="application/vnd.openxmlformats-officedocument.themeOverride+xml"/>
  <Override PartName="/ppt/notesSlides/notesSlide269.xml" ContentType="application/vnd.openxmlformats-officedocument.presentationml.notesSlide+xml"/>
  <Override PartName="/ppt/notesSlides/notesSlide270.xml" ContentType="application/vnd.openxmlformats-officedocument.presentationml.notesSlide+xml"/>
  <Override PartName="/ppt/notesSlides/notesSlide271.xml" ContentType="application/vnd.openxmlformats-officedocument.presentationml.notesSlide+xml"/>
  <Override PartName="/ppt/notesSlides/notesSlide272.xml" ContentType="application/vnd.openxmlformats-officedocument.presentationml.notesSlide+xml"/>
  <Override PartName="/ppt/notesSlides/notesSlide273.xml" ContentType="application/vnd.openxmlformats-officedocument.presentationml.notesSlide+xml"/>
  <Override PartName="/ppt/notesSlides/notesSlide274.xml" ContentType="application/vnd.openxmlformats-officedocument.presentationml.notesSlide+xml"/>
  <Override PartName="/ppt/notesSlides/notesSlide275.xml" ContentType="application/vnd.openxmlformats-officedocument.presentationml.notesSlide+xml"/>
  <Override PartName="/ppt/notesSlides/notesSlide276.xml" ContentType="application/vnd.openxmlformats-officedocument.presentationml.notesSlide+xml"/>
  <Override PartName="/ppt/notesSlides/notesSlide277.xml" ContentType="application/vnd.openxmlformats-officedocument.presentationml.notesSlide+xml"/>
  <Override PartName="/ppt/diagrams/data44.xml" ContentType="application/vnd.openxmlformats-officedocument.drawingml.diagramData+xml"/>
  <Override PartName="/ppt/diagrams/layout44.xml" ContentType="application/vnd.openxmlformats-officedocument.drawingml.diagramLayout+xml"/>
  <Override PartName="/ppt/diagrams/quickStyle44.xml" ContentType="application/vnd.openxmlformats-officedocument.drawingml.diagramStyle+xml"/>
  <Override PartName="/ppt/diagrams/colors44.xml" ContentType="application/vnd.openxmlformats-officedocument.drawingml.diagramColors+xml"/>
  <Override PartName="/ppt/diagrams/drawing44.xml" ContentType="application/vnd.ms-office.drawingml.diagramDrawing+xml"/>
  <Override PartName="/ppt/notesSlides/notesSlide278.xml" ContentType="application/vnd.openxmlformats-officedocument.presentationml.notesSlide+xml"/>
  <Override PartName="/ppt/theme/themeOverride216.xml" ContentType="application/vnd.openxmlformats-officedocument.themeOverride+xml"/>
  <Override PartName="/ppt/theme/themeOverride217.xml" ContentType="application/vnd.openxmlformats-officedocument.themeOverride+xml"/>
  <Override PartName="/ppt/notesSlides/notesSlide279.xml" ContentType="application/vnd.openxmlformats-officedocument.presentationml.notesSlide+xml"/>
  <Override PartName="/ppt/theme/themeOverride218.xml" ContentType="application/vnd.openxmlformats-officedocument.themeOverride+xml"/>
  <Override PartName="/ppt/notesSlides/notesSlide280.xml" ContentType="application/vnd.openxmlformats-officedocument.presentationml.notesSlide+xml"/>
  <Override PartName="/ppt/theme/themeOverride219.xml" ContentType="application/vnd.openxmlformats-officedocument.themeOverride+xml"/>
  <Override PartName="/ppt/notesSlides/notesSlide281.xml" ContentType="application/vnd.openxmlformats-officedocument.presentationml.notesSlide+xml"/>
  <Override PartName="/ppt/theme/themeOverride220.xml" ContentType="application/vnd.openxmlformats-officedocument.themeOverride+xml"/>
  <Override PartName="/ppt/notesSlides/notesSlide282.xml" ContentType="application/vnd.openxmlformats-officedocument.presentationml.notesSlide+xml"/>
  <Override PartName="/ppt/theme/themeOverride221.xml" ContentType="application/vnd.openxmlformats-officedocument.themeOverride+xml"/>
  <Override PartName="/ppt/notesSlides/notesSlide283.xml" ContentType="application/vnd.openxmlformats-officedocument.presentationml.notesSlide+xml"/>
  <Override PartName="/ppt/theme/themeOverride222.xml" ContentType="application/vnd.openxmlformats-officedocument.themeOverride+xml"/>
  <Override PartName="/ppt/notesSlides/notesSlide284.xml" ContentType="application/vnd.openxmlformats-officedocument.presentationml.notesSlide+xml"/>
  <Override PartName="/ppt/theme/themeOverride223.xml" ContentType="application/vnd.openxmlformats-officedocument.themeOverride+xml"/>
  <Override PartName="/ppt/notesSlides/notesSlide285.xml" ContentType="application/vnd.openxmlformats-officedocument.presentationml.notesSlide+xml"/>
  <Override PartName="/ppt/theme/themeOverride224.xml" ContentType="application/vnd.openxmlformats-officedocument.themeOverride+xml"/>
  <Override PartName="/ppt/notesSlides/notesSlide286.xml" ContentType="application/vnd.openxmlformats-officedocument.presentationml.notesSlide+xml"/>
  <Override PartName="/ppt/theme/themeOverride225.xml" ContentType="application/vnd.openxmlformats-officedocument.themeOverride+xml"/>
  <Override PartName="/ppt/notesSlides/notesSlide287.xml" ContentType="application/vnd.openxmlformats-officedocument.presentationml.notesSlide+xml"/>
  <Override PartName="/ppt/theme/themeOverride226.xml" ContentType="application/vnd.openxmlformats-officedocument.themeOverride+xml"/>
  <Override PartName="/ppt/notesSlides/notesSlide288.xml" ContentType="application/vnd.openxmlformats-officedocument.presentationml.notesSlide+xml"/>
  <Override PartName="/ppt/theme/themeOverride227.xml" ContentType="application/vnd.openxmlformats-officedocument.themeOverride+xml"/>
  <Override PartName="/ppt/notesSlides/notesSlide289.xml" ContentType="application/vnd.openxmlformats-officedocument.presentationml.notesSlide+xml"/>
  <Override PartName="/ppt/diagrams/data45.xml" ContentType="application/vnd.openxmlformats-officedocument.drawingml.diagramData+xml"/>
  <Override PartName="/ppt/diagrams/layout45.xml" ContentType="application/vnd.openxmlformats-officedocument.drawingml.diagramLayout+xml"/>
  <Override PartName="/ppt/diagrams/quickStyle45.xml" ContentType="application/vnd.openxmlformats-officedocument.drawingml.diagramStyle+xml"/>
  <Override PartName="/ppt/diagrams/colors45.xml" ContentType="application/vnd.openxmlformats-officedocument.drawingml.diagramColors+xml"/>
  <Override PartName="/ppt/diagrams/drawing45.xml" ContentType="application/vnd.ms-office.drawingml.diagramDrawing+xml"/>
  <Override PartName="/ppt/notesSlides/notesSlide290.xml" ContentType="application/vnd.openxmlformats-officedocument.presentationml.notesSlide+xml"/>
  <Override PartName="/ppt/theme/themeOverride228.xml" ContentType="application/vnd.openxmlformats-officedocument.themeOverride+xml"/>
  <Override PartName="/ppt/notesSlides/notesSlide291.xml" ContentType="application/vnd.openxmlformats-officedocument.presentationml.notesSlide+xml"/>
  <Override PartName="/ppt/diagrams/data46.xml" ContentType="application/vnd.openxmlformats-officedocument.drawingml.diagramData+xml"/>
  <Override PartName="/ppt/diagrams/layout46.xml" ContentType="application/vnd.openxmlformats-officedocument.drawingml.diagramLayout+xml"/>
  <Override PartName="/ppt/diagrams/quickStyle46.xml" ContentType="application/vnd.openxmlformats-officedocument.drawingml.diagramStyle+xml"/>
  <Override PartName="/ppt/diagrams/colors46.xml" ContentType="application/vnd.openxmlformats-officedocument.drawingml.diagramColors+xml"/>
  <Override PartName="/ppt/diagrams/drawing46.xml" ContentType="application/vnd.ms-office.drawingml.diagramDrawing+xml"/>
  <Override PartName="/ppt/theme/themeOverride229.xml" ContentType="application/vnd.openxmlformats-officedocument.themeOverride+xml"/>
  <Override PartName="/ppt/notesSlides/notesSlide292.xml" ContentType="application/vnd.openxmlformats-officedocument.presentationml.notesSlide+xml"/>
  <Override PartName="/ppt/diagrams/data47.xml" ContentType="application/vnd.openxmlformats-officedocument.drawingml.diagramData+xml"/>
  <Override PartName="/ppt/diagrams/layout47.xml" ContentType="application/vnd.openxmlformats-officedocument.drawingml.diagramLayout+xml"/>
  <Override PartName="/ppt/diagrams/quickStyle47.xml" ContentType="application/vnd.openxmlformats-officedocument.drawingml.diagramStyle+xml"/>
  <Override PartName="/ppt/diagrams/colors47.xml" ContentType="application/vnd.openxmlformats-officedocument.drawingml.diagramColors+xml"/>
  <Override PartName="/ppt/diagrams/drawing47.xml" ContentType="application/vnd.ms-office.drawingml.diagramDrawing+xml"/>
  <Override PartName="/ppt/theme/themeOverride230.xml" ContentType="application/vnd.openxmlformats-officedocument.themeOverride+xml"/>
  <Override PartName="/ppt/notesSlides/notesSlide293.xml" ContentType="application/vnd.openxmlformats-officedocument.presentationml.notesSlide+xml"/>
  <Override PartName="/ppt/theme/themeOverride231.xml" ContentType="application/vnd.openxmlformats-officedocument.themeOverride+xml"/>
  <Override PartName="/ppt/notesSlides/notesSlide294.xml" ContentType="application/vnd.openxmlformats-officedocument.presentationml.notesSlide+xml"/>
  <Override PartName="/ppt/theme/themeOverride232.xml" ContentType="application/vnd.openxmlformats-officedocument.themeOverride+xml"/>
  <Override PartName="/ppt/notesSlides/notesSlide295.xml" ContentType="application/vnd.openxmlformats-officedocument.presentationml.notesSlide+xml"/>
  <Override PartName="/ppt/theme/themeOverride233.xml" ContentType="application/vnd.openxmlformats-officedocument.themeOverride+xml"/>
  <Override PartName="/ppt/notesSlides/notesSlide296.xml" ContentType="application/vnd.openxmlformats-officedocument.presentationml.notesSlide+xml"/>
  <Override PartName="/ppt/theme/themeOverride234.xml" ContentType="application/vnd.openxmlformats-officedocument.themeOverride+xml"/>
  <Override PartName="/ppt/notesSlides/notesSlide297.xml" ContentType="application/vnd.openxmlformats-officedocument.presentationml.notesSlide+xml"/>
  <Override PartName="/ppt/theme/themeOverride235.xml" ContentType="application/vnd.openxmlformats-officedocument.themeOverride+xml"/>
  <Override PartName="/ppt/notesSlides/notesSlide298.xml" ContentType="application/vnd.openxmlformats-officedocument.presentationml.notesSlide+xml"/>
  <Override PartName="/ppt/theme/themeOverride236.xml" ContentType="application/vnd.openxmlformats-officedocument.themeOverride+xml"/>
  <Override PartName="/ppt/notesSlides/notesSlide299.xml" ContentType="application/vnd.openxmlformats-officedocument.presentationml.notesSlide+xml"/>
  <Override PartName="/ppt/theme/themeOverride237.xml" ContentType="application/vnd.openxmlformats-officedocument.themeOverride+xml"/>
  <Override PartName="/ppt/notesSlides/notesSlide300.xml" ContentType="application/vnd.openxmlformats-officedocument.presentationml.notesSlide+xml"/>
  <Override PartName="/ppt/theme/themeOverride238.xml" ContentType="application/vnd.openxmlformats-officedocument.themeOverride+xml"/>
  <Override PartName="/ppt/notesSlides/notesSlide301.xml" ContentType="application/vnd.openxmlformats-officedocument.presentationml.notesSlide+xml"/>
  <Override PartName="/ppt/theme/themeOverride239.xml" ContentType="application/vnd.openxmlformats-officedocument.themeOverride+xml"/>
  <Override PartName="/ppt/notesSlides/notesSlide302.xml" ContentType="application/vnd.openxmlformats-officedocument.presentationml.notesSlide+xml"/>
  <Override PartName="/ppt/theme/themeOverride240.xml" ContentType="application/vnd.openxmlformats-officedocument.themeOverride+xml"/>
  <Override PartName="/ppt/notesSlides/notesSlide303.xml" ContentType="application/vnd.openxmlformats-officedocument.presentationml.notesSlide+xml"/>
  <Override PartName="/ppt/theme/themeOverride241.xml" ContentType="application/vnd.openxmlformats-officedocument.themeOverride+xml"/>
  <Override PartName="/ppt/notesSlides/notesSlide304.xml" ContentType="application/vnd.openxmlformats-officedocument.presentationml.notesSlide+xml"/>
  <Override PartName="/ppt/theme/themeOverride242.xml" ContentType="application/vnd.openxmlformats-officedocument.themeOverride+xml"/>
  <Override PartName="/ppt/notesSlides/notesSlide305.xml" ContentType="application/vnd.openxmlformats-officedocument.presentationml.notesSlide+xml"/>
  <Override PartName="/ppt/theme/themeOverride243.xml" ContentType="application/vnd.openxmlformats-officedocument.themeOverride+xml"/>
  <Override PartName="/ppt/notesSlides/notesSlide306.xml" ContentType="application/vnd.openxmlformats-officedocument.presentationml.notesSlide+xml"/>
  <Override PartName="/ppt/theme/themeOverride244.xml" ContentType="application/vnd.openxmlformats-officedocument.themeOverride+xml"/>
  <Override PartName="/ppt/notesSlides/notesSlide307.xml" ContentType="application/vnd.openxmlformats-officedocument.presentationml.notesSlide+xml"/>
  <Override PartName="/ppt/theme/themeOverride245.xml" ContentType="application/vnd.openxmlformats-officedocument.themeOverride+xml"/>
  <Override PartName="/ppt/theme/themeOverride246.xml" ContentType="application/vnd.openxmlformats-officedocument.themeOverride+xml"/>
  <Override PartName="/ppt/notesSlides/notesSlide308.xml" ContentType="application/vnd.openxmlformats-officedocument.presentationml.notesSlide+xml"/>
  <Override PartName="/ppt/diagrams/data48.xml" ContentType="application/vnd.openxmlformats-officedocument.drawingml.diagramData+xml"/>
  <Override PartName="/ppt/diagrams/layout48.xml" ContentType="application/vnd.openxmlformats-officedocument.drawingml.diagramLayout+xml"/>
  <Override PartName="/ppt/diagrams/quickStyle48.xml" ContentType="application/vnd.openxmlformats-officedocument.drawingml.diagramStyle+xml"/>
  <Override PartName="/ppt/diagrams/colors48.xml" ContentType="application/vnd.openxmlformats-officedocument.drawingml.diagramColors+xml"/>
  <Override PartName="/ppt/diagrams/drawing48.xml" ContentType="application/vnd.ms-office.drawingml.diagramDrawing+xml"/>
  <Override PartName="/ppt/notesSlides/notesSlide309.xml" ContentType="application/vnd.openxmlformats-officedocument.presentationml.notesSlide+xml"/>
  <Override PartName="/ppt/notesSlides/notesSlide310.xml" ContentType="application/vnd.openxmlformats-officedocument.presentationml.notesSlide+xml"/>
  <Override PartName="/ppt/notesSlides/notesSlide311.xml" ContentType="application/vnd.openxmlformats-officedocument.presentationml.notesSlide+xml"/>
  <Override PartName="/ppt/notesSlides/notesSlide312.xml" ContentType="application/vnd.openxmlformats-officedocument.presentationml.notesSlide+xml"/>
  <Override PartName="/ppt/notesSlides/notesSlide313.xml" ContentType="application/vnd.openxmlformats-officedocument.presentationml.notesSlide+xml"/>
  <Override PartName="/ppt/diagrams/data49.xml" ContentType="application/vnd.openxmlformats-officedocument.drawingml.diagramData+xml"/>
  <Override PartName="/ppt/diagrams/layout49.xml" ContentType="application/vnd.openxmlformats-officedocument.drawingml.diagramLayout+xml"/>
  <Override PartName="/ppt/diagrams/quickStyle49.xml" ContentType="application/vnd.openxmlformats-officedocument.drawingml.diagramStyle+xml"/>
  <Override PartName="/ppt/diagrams/colors49.xml" ContentType="application/vnd.openxmlformats-officedocument.drawingml.diagramColors+xml"/>
  <Override PartName="/ppt/diagrams/drawing49.xml" ContentType="application/vnd.ms-office.drawingml.diagramDrawing+xml"/>
  <Override PartName="/ppt/notesSlides/notesSlide314.xml" ContentType="application/vnd.openxmlformats-officedocument.presentationml.notesSlide+xml"/>
  <Override PartName="/ppt/notesSlides/notesSlide315.xml" ContentType="application/vnd.openxmlformats-officedocument.presentationml.notesSlide+xml"/>
  <Override PartName="/ppt/diagrams/data50.xml" ContentType="application/vnd.openxmlformats-officedocument.drawingml.diagramData+xml"/>
  <Override PartName="/ppt/diagrams/layout50.xml" ContentType="application/vnd.openxmlformats-officedocument.drawingml.diagramLayout+xml"/>
  <Override PartName="/ppt/diagrams/quickStyle50.xml" ContentType="application/vnd.openxmlformats-officedocument.drawingml.diagramStyle+xml"/>
  <Override PartName="/ppt/diagrams/colors50.xml" ContentType="application/vnd.openxmlformats-officedocument.drawingml.diagramColors+xml"/>
  <Override PartName="/ppt/diagrams/drawing50.xml" ContentType="application/vnd.ms-office.drawingml.diagramDrawing+xml"/>
  <Override PartName="/ppt/diagrams/data51.xml" ContentType="application/vnd.openxmlformats-officedocument.drawingml.diagramData+xml"/>
  <Override PartName="/ppt/diagrams/layout51.xml" ContentType="application/vnd.openxmlformats-officedocument.drawingml.diagramLayout+xml"/>
  <Override PartName="/ppt/diagrams/quickStyle51.xml" ContentType="application/vnd.openxmlformats-officedocument.drawingml.diagramStyle+xml"/>
  <Override PartName="/ppt/diagrams/colors51.xml" ContentType="application/vnd.openxmlformats-officedocument.drawingml.diagramColors+xml"/>
  <Override PartName="/ppt/diagrams/drawing51.xml" ContentType="application/vnd.ms-office.drawingml.diagramDrawing+xml"/>
  <Override PartName="/ppt/diagrams/data52.xml" ContentType="application/vnd.openxmlformats-officedocument.drawingml.diagramData+xml"/>
  <Override PartName="/ppt/diagrams/layout52.xml" ContentType="application/vnd.openxmlformats-officedocument.drawingml.diagramLayout+xml"/>
  <Override PartName="/ppt/diagrams/quickStyle52.xml" ContentType="application/vnd.openxmlformats-officedocument.drawingml.diagramStyle+xml"/>
  <Override PartName="/ppt/diagrams/colors52.xml" ContentType="application/vnd.openxmlformats-officedocument.drawingml.diagramColors+xml"/>
  <Override PartName="/ppt/diagrams/drawing52.xml" ContentType="application/vnd.ms-office.drawingml.diagramDrawing+xml"/>
  <Override PartName="/ppt/notesSlides/notesSlide316.xml" ContentType="application/vnd.openxmlformats-officedocument.presentationml.notesSlide+xml"/>
  <Override PartName="/ppt/notesSlides/notesSlide317.xml" ContentType="application/vnd.openxmlformats-officedocument.presentationml.notesSlide+xml"/>
  <Override PartName="/ppt/notesSlides/notesSlide318.xml" ContentType="application/vnd.openxmlformats-officedocument.presentationml.notesSlide+xml"/>
  <Override PartName="/ppt/notesSlides/notesSlide319.xml" ContentType="application/vnd.openxmlformats-officedocument.presentationml.notesSlide+xml"/>
  <Override PartName="/ppt/notesSlides/notesSlide320.xml" ContentType="application/vnd.openxmlformats-officedocument.presentationml.notesSlide+xml"/>
  <Override PartName="/ppt/notesSlides/notesSlide321.xml" ContentType="application/vnd.openxmlformats-officedocument.presentationml.notesSlide+xml"/>
  <Override PartName="/ppt/notesSlides/notesSlide322.xml" ContentType="application/vnd.openxmlformats-officedocument.presentationml.notesSlide+xml"/>
  <Override PartName="/ppt/notesSlides/notesSlide323.xml" ContentType="application/vnd.openxmlformats-officedocument.presentationml.notesSlide+xml"/>
  <Override PartName="/ppt/notesSlides/notesSlide324.xml" ContentType="application/vnd.openxmlformats-officedocument.presentationml.notesSlide+xml"/>
  <Override PartName="/ppt/notesSlides/notesSlide325.xml" ContentType="application/vnd.openxmlformats-officedocument.presentationml.notesSlide+xml"/>
  <Override PartName="/ppt/notesSlides/notesSlide326.xml" ContentType="application/vnd.openxmlformats-officedocument.presentationml.notesSlide+xml"/>
  <Override PartName="/ppt/notesSlides/notesSlide327.xml" ContentType="application/vnd.openxmlformats-officedocument.presentationml.notesSlide+xml"/>
  <Override PartName="/ppt/notesSlides/notesSlide328.xml" ContentType="application/vnd.openxmlformats-officedocument.presentationml.notesSlide+xml"/>
  <Override PartName="/ppt/notesSlides/notesSlide329.xml" ContentType="application/vnd.openxmlformats-officedocument.presentationml.notesSlide+xml"/>
  <Override PartName="/ppt/notesSlides/notesSlide330.xml" ContentType="application/vnd.openxmlformats-officedocument.presentationml.notesSlide+xml"/>
  <Override PartName="/ppt/notesSlides/notesSlide331.xml" ContentType="application/vnd.openxmlformats-officedocument.presentationml.notesSlide+xml"/>
  <Override PartName="/ppt/theme/themeOverride247.xml" ContentType="application/vnd.openxmlformats-officedocument.themeOverride+xml"/>
  <Override PartName="/ppt/notesSlides/notesSlide332.xml" ContentType="application/vnd.openxmlformats-officedocument.presentationml.notesSlide+xml"/>
  <Override PartName="/ppt/theme/themeOverride248.xml" ContentType="application/vnd.openxmlformats-officedocument.themeOverride+xml"/>
  <Override PartName="/ppt/notesSlides/notesSlide333.xml" ContentType="application/vnd.openxmlformats-officedocument.presentationml.notesSlide+xml"/>
  <Override PartName="/ppt/theme/themeOverride249.xml" ContentType="application/vnd.openxmlformats-officedocument.themeOverride+xml"/>
  <Override PartName="/ppt/notesSlides/notesSlide334.xml" ContentType="application/vnd.openxmlformats-officedocument.presentationml.notesSlide+xml"/>
  <Override PartName="/ppt/theme/themeOverride250.xml" ContentType="application/vnd.openxmlformats-officedocument.themeOverride+xml"/>
  <Override PartName="/ppt/notesSlides/notesSlide335.xml" ContentType="application/vnd.openxmlformats-officedocument.presentationml.notesSlide+xml"/>
  <Override PartName="/ppt/notesSlides/notesSlide336.xml" ContentType="application/vnd.openxmlformats-officedocument.presentationml.notesSlide+xml"/>
  <Override PartName="/ppt/theme/themeOverride251.xml" ContentType="application/vnd.openxmlformats-officedocument.themeOverride+xml"/>
  <Override PartName="/ppt/notesSlides/notesSlide337.xml" ContentType="application/vnd.openxmlformats-officedocument.presentationml.notesSlide+xml"/>
  <Override PartName="/ppt/theme/themeOverride252.xml" ContentType="application/vnd.openxmlformats-officedocument.themeOverride+xml"/>
  <Override PartName="/ppt/notesSlides/notesSlide338.xml" ContentType="application/vnd.openxmlformats-officedocument.presentationml.notesSlide+xml"/>
  <Override PartName="/ppt/theme/themeOverride253.xml" ContentType="application/vnd.openxmlformats-officedocument.themeOverride+xml"/>
  <Override PartName="/ppt/notesSlides/notesSlide339.xml" ContentType="application/vnd.openxmlformats-officedocument.presentationml.notesSlide+xml"/>
  <Override PartName="/ppt/theme/themeOverride254.xml" ContentType="application/vnd.openxmlformats-officedocument.themeOverride+xml"/>
  <Override PartName="/ppt/theme/themeOverride255.xml" ContentType="application/vnd.openxmlformats-officedocument.themeOverride+xml"/>
  <Override PartName="/ppt/notesSlides/notesSlide340.xml" ContentType="application/vnd.openxmlformats-officedocument.presentationml.notesSlide+xml"/>
  <Override PartName="/ppt/theme/themeOverride256.xml" ContentType="application/vnd.openxmlformats-officedocument.themeOverride+xml"/>
  <Override PartName="/ppt/notesSlides/notesSlide341.xml" ContentType="application/vnd.openxmlformats-officedocument.presentationml.notesSlide+xml"/>
  <Override PartName="/ppt/theme/themeOverride257.xml" ContentType="application/vnd.openxmlformats-officedocument.themeOverride+xml"/>
  <Override PartName="/ppt/diagrams/data53.xml" ContentType="application/vnd.openxmlformats-officedocument.drawingml.diagramData+xml"/>
  <Override PartName="/ppt/diagrams/layout53.xml" ContentType="application/vnd.openxmlformats-officedocument.drawingml.diagramLayout+xml"/>
  <Override PartName="/ppt/diagrams/quickStyle53.xml" ContentType="application/vnd.openxmlformats-officedocument.drawingml.diagramStyle+xml"/>
  <Override PartName="/ppt/diagrams/colors53.xml" ContentType="application/vnd.openxmlformats-officedocument.drawingml.diagramColors+xml"/>
  <Override PartName="/ppt/diagrams/drawing53.xml" ContentType="application/vnd.ms-office.drawingml.diagramDrawing+xml"/>
  <Override PartName="/ppt/diagrams/data54.xml" ContentType="application/vnd.openxmlformats-officedocument.drawingml.diagramData+xml"/>
  <Override PartName="/ppt/diagrams/layout54.xml" ContentType="application/vnd.openxmlformats-officedocument.drawingml.diagramLayout+xml"/>
  <Override PartName="/ppt/diagrams/quickStyle54.xml" ContentType="application/vnd.openxmlformats-officedocument.drawingml.diagramStyle+xml"/>
  <Override PartName="/ppt/diagrams/colors54.xml" ContentType="application/vnd.openxmlformats-officedocument.drawingml.diagramColors+xml"/>
  <Override PartName="/ppt/diagrams/drawing54.xml" ContentType="application/vnd.ms-office.drawingml.diagramDrawing+xml"/>
  <Override PartName="/ppt/diagrams/data55.xml" ContentType="application/vnd.openxmlformats-officedocument.drawingml.diagramData+xml"/>
  <Override PartName="/ppt/diagrams/layout55.xml" ContentType="application/vnd.openxmlformats-officedocument.drawingml.diagramLayout+xml"/>
  <Override PartName="/ppt/diagrams/quickStyle55.xml" ContentType="application/vnd.openxmlformats-officedocument.drawingml.diagramStyle+xml"/>
  <Override PartName="/ppt/diagrams/colors55.xml" ContentType="application/vnd.openxmlformats-officedocument.drawingml.diagramColors+xml"/>
  <Override PartName="/ppt/diagrams/drawing55.xml" ContentType="application/vnd.ms-office.drawingml.diagramDrawing+xml"/>
  <Override PartName="/ppt/theme/themeOverride258.xml" ContentType="application/vnd.openxmlformats-officedocument.themeOverride+xml"/>
  <Override PartName="/ppt/notesSlides/notesSlide342.xml" ContentType="application/vnd.openxmlformats-officedocument.presentationml.notesSlide+xml"/>
  <Override PartName="/ppt/theme/themeOverride259.xml" ContentType="application/vnd.openxmlformats-officedocument.themeOverride+xml"/>
  <Override PartName="/ppt/theme/themeOverride260.xml" ContentType="application/vnd.openxmlformats-officedocument.themeOverride+xml"/>
  <Override PartName="/ppt/notesSlides/notesSlide343.xml" ContentType="application/vnd.openxmlformats-officedocument.presentationml.notesSlide+xml"/>
  <Override PartName="/ppt/theme/themeOverride261.xml" ContentType="application/vnd.openxmlformats-officedocument.themeOverride+xml"/>
  <Override PartName="/ppt/notesSlides/notesSlide344.xml" ContentType="application/vnd.openxmlformats-officedocument.presentationml.notesSlide+xml"/>
  <Override PartName="/ppt/theme/themeOverride262.xml" ContentType="application/vnd.openxmlformats-officedocument.themeOverride+xml"/>
  <Override PartName="/ppt/notesSlides/notesSlide345.xml" ContentType="application/vnd.openxmlformats-officedocument.presentationml.notesSlide+xml"/>
  <Override PartName="/ppt/theme/themeOverride263.xml" ContentType="application/vnd.openxmlformats-officedocument.themeOverride+xml"/>
  <Override PartName="/ppt/notesSlides/notesSlide346.xml" ContentType="application/vnd.openxmlformats-officedocument.presentationml.notesSlide+xml"/>
  <Override PartName="/ppt/theme/themeOverride264.xml" ContentType="application/vnd.openxmlformats-officedocument.themeOverride+xml"/>
  <Override PartName="/ppt/notesSlides/notesSlide347.xml" ContentType="application/vnd.openxmlformats-officedocument.presentationml.notesSlide+xml"/>
  <Override PartName="/ppt/theme/themeOverride265.xml" ContentType="application/vnd.openxmlformats-officedocument.themeOverride+xml"/>
  <Override PartName="/ppt/theme/themeOverride266.xml" ContentType="application/vnd.openxmlformats-officedocument.themeOverride+xml"/>
  <Override PartName="/ppt/notesSlides/notesSlide348.xml" ContentType="application/vnd.openxmlformats-officedocument.presentationml.notesSlide+xml"/>
  <Override PartName="/ppt/notesSlides/notesSlide349.xml" ContentType="application/vnd.openxmlformats-officedocument.presentationml.notesSlide+xml"/>
  <Override PartName="/ppt/notesSlides/notesSlide350.xml" ContentType="application/vnd.openxmlformats-officedocument.presentationml.notesSlide+xml"/>
  <Override PartName="/ppt/theme/themeOverride267.xml" ContentType="application/vnd.openxmlformats-officedocument.themeOverride+xml"/>
  <Override PartName="/ppt/notesSlides/notesSlide351.xml" ContentType="application/vnd.openxmlformats-officedocument.presentationml.notesSlide+xml"/>
  <Override PartName="/ppt/notesSlides/notesSlide352.xml" ContentType="application/vnd.openxmlformats-officedocument.presentationml.notesSlide+xml"/>
  <Override PartName="/ppt/diagrams/data56.xml" ContentType="application/vnd.openxmlformats-officedocument.drawingml.diagramData+xml"/>
  <Override PartName="/ppt/diagrams/layout56.xml" ContentType="application/vnd.openxmlformats-officedocument.drawingml.diagramLayout+xml"/>
  <Override PartName="/ppt/diagrams/quickStyle56.xml" ContentType="application/vnd.openxmlformats-officedocument.drawingml.diagramStyle+xml"/>
  <Override PartName="/ppt/diagrams/colors56.xml" ContentType="application/vnd.openxmlformats-officedocument.drawingml.diagramColors+xml"/>
  <Override PartName="/ppt/diagrams/drawing56.xml" ContentType="application/vnd.ms-office.drawingml.diagramDrawing+xml"/>
  <Override PartName="/ppt/diagrams/data57.xml" ContentType="application/vnd.openxmlformats-officedocument.drawingml.diagramData+xml"/>
  <Override PartName="/ppt/diagrams/layout57.xml" ContentType="application/vnd.openxmlformats-officedocument.drawingml.diagramLayout+xml"/>
  <Override PartName="/ppt/diagrams/quickStyle57.xml" ContentType="application/vnd.openxmlformats-officedocument.drawingml.diagramStyle+xml"/>
  <Override PartName="/ppt/diagrams/colors57.xml" ContentType="application/vnd.openxmlformats-officedocument.drawingml.diagramColors+xml"/>
  <Override PartName="/ppt/diagrams/drawing57.xml" ContentType="application/vnd.ms-office.drawingml.diagramDrawing+xml"/>
  <Override PartName="/ppt/theme/themeOverride268.xml" ContentType="application/vnd.openxmlformats-officedocument.themeOverride+xml"/>
  <Override PartName="/ppt/notesSlides/notesSlide353.xml" ContentType="application/vnd.openxmlformats-officedocument.presentationml.notesSlide+xml"/>
  <Override PartName="/ppt/theme/themeOverride269.xml" ContentType="application/vnd.openxmlformats-officedocument.themeOverride+xml"/>
  <Override PartName="/ppt/notesSlides/notesSlide354.xml" ContentType="application/vnd.openxmlformats-officedocument.presentationml.notesSlide+xml"/>
  <Override PartName="/ppt/theme/themeOverride270.xml" ContentType="application/vnd.openxmlformats-officedocument.themeOverride+xml"/>
  <Override PartName="/ppt/notesSlides/notesSlide355.xml" ContentType="application/vnd.openxmlformats-officedocument.presentationml.notesSlide+xml"/>
  <Override PartName="/ppt/theme/themeOverride271.xml" ContentType="application/vnd.openxmlformats-officedocument.themeOverride+xml"/>
  <Override PartName="/ppt/notesSlides/notesSlide356.xml" ContentType="application/vnd.openxmlformats-officedocument.presentationml.notesSlide+xml"/>
  <Override PartName="/ppt/theme/themeOverride272.xml" ContentType="application/vnd.openxmlformats-officedocument.themeOverride+xml"/>
  <Override PartName="/ppt/notesSlides/notesSlide357.xml" ContentType="application/vnd.openxmlformats-officedocument.presentationml.notesSlide+xml"/>
  <Override PartName="/ppt/notesSlides/notesSlide358.xml" ContentType="application/vnd.openxmlformats-officedocument.presentationml.notesSlide+xml"/>
  <Override PartName="/ppt/notesSlides/notesSlide359.xml" ContentType="application/vnd.openxmlformats-officedocument.presentationml.notesSlide+xml"/>
  <Override PartName="/ppt/theme/themeOverride273.xml" ContentType="application/vnd.openxmlformats-officedocument.themeOverride+xml"/>
  <Override PartName="/ppt/theme/themeOverride274.xml" ContentType="application/vnd.openxmlformats-officedocument.themeOverride+xml"/>
  <Override PartName="/ppt/theme/themeOverride275.xml" ContentType="application/vnd.openxmlformats-officedocument.themeOverride+xml"/>
  <Override PartName="/ppt/notesSlides/notesSlide360.xml" ContentType="application/vnd.openxmlformats-officedocument.presentationml.notesSlide+xml"/>
  <Override PartName="/ppt/notesSlides/notesSlide361.xml" ContentType="application/vnd.openxmlformats-officedocument.presentationml.notesSlide+xml"/>
  <Override PartName="/ppt/notesSlides/notesSlide362.xml" ContentType="application/vnd.openxmlformats-officedocument.presentationml.notesSlide+xml"/>
  <Override PartName="/ppt/notesSlides/notesSlide363.xml" ContentType="application/vnd.openxmlformats-officedocument.presentationml.notesSlide+xml"/>
  <Override PartName="/ppt/theme/themeOverride276.xml" ContentType="application/vnd.openxmlformats-officedocument.themeOverride+xml"/>
  <Override PartName="/ppt/theme/themeOverride277.xml" ContentType="application/vnd.openxmlformats-officedocument.themeOverride+xml"/>
  <Override PartName="/ppt/theme/themeOverride278.xml" ContentType="application/vnd.openxmlformats-officedocument.themeOverride+xml"/>
  <Override PartName="/ppt/theme/themeOverride279.xml" ContentType="application/vnd.openxmlformats-officedocument.themeOverride+xml"/>
  <Override PartName="/ppt/notesSlides/notesSlide364.xml" ContentType="application/vnd.openxmlformats-officedocument.presentationml.notesSlide+xml"/>
  <Override PartName="/ppt/theme/themeOverride280.xml" ContentType="application/vnd.openxmlformats-officedocument.themeOverride+xml"/>
  <Override PartName="/ppt/notesSlides/notesSlide365.xml" ContentType="application/vnd.openxmlformats-officedocument.presentationml.notesSlide+xml"/>
  <Override PartName="/ppt/theme/themeOverride281.xml" ContentType="application/vnd.openxmlformats-officedocument.themeOverride+xml"/>
  <Override PartName="/ppt/notesSlides/notesSlide366.xml" ContentType="application/vnd.openxmlformats-officedocument.presentationml.notesSlide+xml"/>
  <Override PartName="/ppt/theme/themeOverride282.xml" ContentType="application/vnd.openxmlformats-officedocument.themeOverride+xml"/>
  <Override PartName="/ppt/notesSlides/notesSlide367.xml" ContentType="application/vnd.openxmlformats-officedocument.presentationml.notesSlide+xml"/>
  <Override PartName="/ppt/theme/themeOverride283.xml" ContentType="application/vnd.openxmlformats-officedocument.themeOverride+xml"/>
  <Override PartName="/ppt/notesSlides/notesSlide368.xml" ContentType="application/vnd.openxmlformats-officedocument.presentationml.notesSlide+xml"/>
  <Override PartName="/ppt/notesSlides/notesSlide369.xml" ContentType="application/vnd.openxmlformats-officedocument.presentationml.notesSlide+xml"/>
  <Override PartName="/ppt/theme/themeOverride284.xml" ContentType="application/vnd.openxmlformats-officedocument.themeOverride+xml"/>
  <Override PartName="/ppt/notesSlides/notesSlide370.xml" ContentType="application/vnd.openxmlformats-officedocument.presentationml.notesSlide+xml"/>
  <Override PartName="/ppt/theme/themeOverride285.xml" ContentType="application/vnd.openxmlformats-officedocument.themeOverride+xml"/>
  <Override PartName="/ppt/notesSlides/notesSlide371.xml" ContentType="application/vnd.openxmlformats-officedocument.presentationml.notesSlide+xml"/>
  <Override PartName="/ppt/theme/themeOverride286.xml" ContentType="application/vnd.openxmlformats-officedocument.themeOverride+xml"/>
  <Override PartName="/ppt/notesSlides/notesSlide372.xml" ContentType="application/vnd.openxmlformats-officedocument.presentationml.notesSlide+xml"/>
  <Override PartName="/ppt/theme/themeOverride287.xml" ContentType="application/vnd.openxmlformats-officedocument.themeOverride+xml"/>
  <Override PartName="/ppt/notesSlides/notesSlide373.xml" ContentType="application/vnd.openxmlformats-officedocument.presentationml.notesSlide+xml"/>
  <Override PartName="/ppt/theme/themeOverride288.xml" ContentType="application/vnd.openxmlformats-officedocument.themeOverride+xml"/>
  <Override PartName="/ppt/notesSlides/notesSlide374.xml" ContentType="application/vnd.openxmlformats-officedocument.presentationml.notesSlide+xml"/>
  <Override PartName="/ppt/theme/themeOverride289.xml" ContentType="application/vnd.openxmlformats-officedocument.themeOverride+xml"/>
  <Override PartName="/ppt/notesSlides/notesSlide375.xml" ContentType="application/vnd.openxmlformats-officedocument.presentationml.notesSlide+xml"/>
  <Override PartName="/ppt/theme/themeOverride290.xml" ContentType="application/vnd.openxmlformats-officedocument.themeOverride+xml"/>
  <Override PartName="/ppt/notesSlides/notesSlide376.xml" ContentType="application/vnd.openxmlformats-officedocument.presentationml.notesSlide+xml"/>
  <Override PartName="/ppt/theme/themeOverride291.xml" ContentType="application/vnd.openxmlformats-officedocument.themeOverride+xml"/>
  <Override PartName="/ppt/notesSlides/notesSlide377.xml" ContentType="application/vnd.openxmlformats-officedocument.presentationml.notesSlide+xml"/>
  <Override PartName="/ppt/theme/themeOverride292.xml" ContentType="application/vnd.openxmlformats-officedocument.themeOverride+xml"/>
  <Override PartName="/ppt/notesSlides/notesSlide378.xml" ContentType="application/vnd.openxmlformats-officedocument.presentationml.notesSlide+xml"/>
  <Override PartName="/ppt/theme/themeOverride293.xml" ContentType="application/vnd.openxmlformats-officedocument.themeOverride+xml"/>
  <Override PartName="/ppt/notesSlides/notesSlide379.xml" ContentType="application/vnd.openxmlformats-officedocument.presentationml.notesSlide+xml"/>
  <Override PartName="/ppt/theme/themeOverride294.xml" ContentType="application/vnd.openxmlformats-officedocument.themeOverride+xml"/>
  <Override PartName="/ppt/notesSlides/notesSlide380.xml" ContentType="application/vnd.openxmlformats-officedocument.presentationml.notesSlide+xml"/>
  <Override PartName="/ppt/theme/themeOverride295.xml" ContentType="application/vnd.openxmlformats-officedocument.themeOverride+xml"/>
  <Override PartName="/ppt/notesSlides/notesSlide381.xml" ContentType="application/vnd.openxmlformats-officedocument.presentationml.notesSlide+xml"/>
  <Override PartName="/ppt/theme/themeOverride296.xml" ContentType="application/vnd.openxmlformats-officedocument.themeOverride+xml"/>
  <Override PartName="/ppt/notesSlides/notesSlide382.xml" ContentType="application/vnd.openxmlformats-officedocument.presentationml.notesSlide+xml"/>
  <Override PartName="/ppt/notesSlides/notesSlide383.xml" ContentType="application/vnd.openxmlformats-officedocument.presentationml.notesSlide+xml"/>
  <Override PartName="/ppt/notesSlides/notesSlide384.xml" ContentType="application/vnd.openxmlformats-officedocument.presentationml.notesSlide+xml"/>
  <Override PartName="/ppt/theme/themeOverride297.xml" ContentType="application/vnd.openxmlformats-officedocument.themeOverride+xml"/>
  <Override PartName="/ppt/notesSlides/notesSlide385.xml" ContentType="application/vnd.openxmlformats-officedocument.presentationml.notesSlide+xml"/>
  <Override PartName="/ppt/diagrams/data58.xml" ContentType="application/vnd.openxmlformats-officedocument.drawingml.diagramData+xml"/>
  <Override PartName="/ppt/diagrams/layout58.xml" ContentType="application/vnd.openxmlformats-officedocument.drawingml.diagramLayout+xml"/>
  <Override PartName="/ppt/diagrams/quickStyle58.xml" ContentType="application/vnd.openxmlformats-officedocument.drawingml.diagramStyle+xml"/>
  <Override PartName="/ppt/diagrams/colors58.xml" ContentType="application/vnd.openxmlformats-officedocument.drawingml.diagramColors+xml"/>
  <Override PartName="/ppt/diagrams/drawing58.xml" ContentType="application/vnd.ms-office.drawingml.diagramDrawing+xml"/>
  <Override PartName="/ppt/theme/themeOverride298.xml" ContentType="application/vnd.openxmlformats-officedocument.themeOverride+xml"/>
  <Override PartName="/ppt/notesSlides/notesSlide386.xml" ContentType="application/vnd.openxmlformats-officedocument.presentationml.notesSlide+xml"/>
  <Override PartName="/ppt/theme/themeOverride299.xml" ContentType="application/vnd.openxmlformats-officedocument.themeOverride+xml"/>
  <Override PartName="/ppt/notesSlides/notesSlide387.xml" ContentType="application/vnd.openxmlformats-officedocument.presentationml.notesSlide+xml"/>
  <Override PartName="/ppt/theme/themeOverride300.xml" ContentType="application/vnd.openxmlformats-officedocument.themeOverride+xml"/>
  <Override PartName="/ppt/notesSlides/notesSlide388.xml" ContentType="application/vnd.openxmlformats-officedocument.presentationml.notesSlide+xml"/>
  <Override PartName="/ppt/theme/themeOverride301.xml" ContentType="application/vnd.openxmlformats-officedocument.themeOverride+xml"/>
  <Override PartName="/ppt/notesSlides/notesSlide389.xml" ContentType="application/vnd.openxmlformats-officedocument.presentationml.notesSlide+xml"/>
  <Override PartName="/ppt/theme/themeOverride302.xml" ContentType="application/vnd.openxmlformats-officedocument.themeOverride+xml"/>
  <Override PartName="/ppt/notesSlides/notesSlide390.xml" ContentType="application/vnd.openxmlformats-officedocument.presentationml.notesSlide+xml"/>
  <Override PartName="/ppt/theme/themeOverride303.xml" ContentType="application/vnd.openxmlformats-officedocument.themeOverride+xml"/>
  <Override PartName="/ppt/theme/themeOverride304.xml" ContentType="application/vnd.openxmlformats-officedocument.themeOverride+xml"/>
  <Override PartName="/ppt/notesSlides/notesSlide391.xml" ContentType="application/vnd.openxmlformats-officedocument.presentationml.notesSlide+xml"/>
  <Override PartName="/ppt/diagrams/data59.xml" ContentType="application/vnd.openxmlformats-officedocument.drawingml.diagramData+xml"/>
  <Override PartName="/ppt/diagrams/layout59.xml" ContentType="application/vnd.openxmlformats-officedocument.drawingml.diagramLayout+xml"/>
  <Override PartName="/ppt/diagrams/quickStyle59.xml" ContentType="application/vnd.openxmlformats-officedocument.drawingml.diagramStyle+xml"/>
  <Override PartName="/ppt/diagrams/colors59.xml" ContentType="application/vnd.openxmlformats-officedocument.drawingml.diagramColors+xml"/>
  <Override PartName="/ppt/diagrams/drawing59.xml" ContentType="application/vnd.ms-office.drawingml.diagramDrawing+xml"/>
  <Override PartName="/ppt/notesSlides/notesSlide392.xml" ContentType="application/vnd.openxmlformats-officedocument.presentationml.notesSlide+xml"/>
  <Override PartName="/ppt/theme/themeOverride305.xml" ContentType="application/vnd.openxmlformats-officedocument.themeOverride+xml"/>
  <Override PartName="/ppt/notesSlides/notesSlide393.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embedTrueTypeFonts="1" saveSubsetFonts="1">
  <p:sldMasterIdLst>
    <p:sldMasterId id="2147483688" r:id="rId1"/>
    <p:sldMasterId id="2147483744" r:id="rId2"/>
    <p:sldMasterId id="2147483774" r:id="rId3"/>
    <p:sldMasterId id="2147483789" r:id="rId4"/>
    <p:sldMasterId id="2147483833" r:id="rId5"/>
    <p:sldMasterId id="2147483848" r:id="rId6"/>
    <p:sldMasterId id="2147483863" r:id="rId7"/>
    <p:sldMasterId id="2147483893" r:id="rId8"/>
    <p:sldMasterId id="2147483919" r:id="rId9"/>
    <p:sldMasterId id="2147484023" r:id="rId10"/>
    <p:sldMasterId id="2147484037" r:id="rId11"/>
    <p:sldMasterId id="2147484052" r:id="rId12"/>
    <p:sldMasterId id="2147484067" r:id="rId13"/>
    <p:sldMasterId id="2147484082" r:id="rId14"/>
    <p:sldMasterId id="2147484096" r:id="rId15"/>
    <p:sldMasterId id="2147484138" r:id="rId16"/>
    <p:sldMasterId id="2147484153" r:id="rId17"/>
    <p:sldMasterId id="2147484167" r:id="rId18"/>
    <p:sldMasterId id="2147484181" r:id="rId19"/>
    <p:sldMasterId id="2147484195" r:id="rId20"/>
    <p:sldMasterId id="2147484209" r:id="rId21"/>
    <p:sldMasterId id="2147484223" r:id="rId22"/>
    <p:sldMasterId id="2147484237" r:id="rId23"/>
    <p:sldMasterId id="2147484265" r:id="rId24"/>
    <p:sldMasterId id="2147484279" r:id="rId25"/>
    <p:sldMasterId id="2147484293" r:id="rId26"/>
    <p:sldMasterId id="2147484307" r:id="rId27"/>
    <p:sldMasterId id="2147484321" r:id="rId28"/>
    <p:sldMasterId id="2147484349" r:id="rId29"/>
    <p:sldMasterId id="2147484365" r:id="rId30"/>
    <p:sldMasterId id="2147484379" r:id="rId31"/>
    <p:sldMasterId id="2147484393" r:id="rId32"/>
    <p:sldMasterId id="2147484407" r:id="rId33"/>
    <p:sldMasterId id="2147484422" r:id="rId34"/>
    <p:sldMasterId id="2147484434" r:id="rId35"/>
    <p:sldMasterId id="2147484448" r:id="rId36"/>
    <p:sldMasterId id="2147484462" r:id="rId37"/>
    <p:sldMasterId id="2147484476" r:id="rId38"/>
    <p:sldMasterId id="2147484490" r:id="rId39"/>
    <p:sldMasterId id="2147484517" r:id="rId40"/>
    <p:sldMasterId id="2147484531" r:id="rId41"/>
    <p:sldMasterId id="2147484545" r:id="rId42"/>
    <p:sldMasterId id="2147484560" r:id="rId43"/>
    <p:sldMasterId id="2147484573" r:id="rId44"/>
    <p:sldMasterId id="2147484587" r:id="rId45"/>
    <p:sldMasterId id="2147484601" r:id="rId46"/>
    <p:sldMasterId id="2147484615" r:id="rId47"/>
    <p:sldMasterId id="2147484629" r:id="rId48"/>
    <p:sldMasterId id="2147484643" r:id="rId49"/>
    <p:sldMasterId id="2147484657" r:id="rId50"/>
    <p:sldMasterId id="2147484671" r:id="rId51"/>
  </p:sldMasterIdLst>
  <p:notesMasterIdLst>
    <p:notesMasterId r:id="rId701"/>
  </p:notesMasterIdLst>
  <p:handoutMasterIdLst>
    <p:handoutMasterId r:id="rId702"/>
  </p:handoutMasterIdLst>
  <p:sldIdLst>
    <p:sldId id="935" r:id="rId52"/>
    <p:sldId id="1075" r:id="rId53"/>
    <p:sldId id="1314" r:id="rId54"/>
    <p:sldId id="1112" r:id="rId55"/>
    <p:sldId id="1113" r:id="rId56"/>
    <p:sldId id="1033" r:id="rId57"/>
    <p:sldId id="1034" r:id="rId58"/>
    <p:sldId id="1035" r:id="rId59"/>
    <p:sldId id="1114" r:id="rId60"/>
    <p:sldId id="1116" r:id="rId61"/>
    <p:sldId id="936" r:id="rId62"/>
    <p:sldId id="1662" r:id="rId63"/>
    <p:sldId id="1663" r:id="rId64"/>
    <p:sldId id="1138" r:id="rId65"/>
    <p:sldId id="1660" r:id="rId66"/>
    <p:sldId id="1661" r:id="rId67"/>
    <p:sldId id="1139" r:id="rId68"/>
    <p:sldId id="1607" r:id="rId69"/>
    <p:sldId id="1140" r:id="rId70"/>
    <p:sldId id="1315" r:id="rId71"/>
    <p:sldId id="1316" r:id="rId72"/>
    <p:sldId id="1665" r:id="rId73"/>
    <p:sldId id="1127" r:id="rId74"/>
    <p:sldId id="1317" r:id="rId75"/>
    <p:sldId id="1865" r:id="rId76"/>
    <p:sldId id="1866" r:id="rId77"/>
    <p:sldId id="1867" r:id="rId78"/>
    <p:sldId id="1868" r:id="rId79"/>
    <p:sldId id="1869" r:id="rId80"/>
    <p:sldId id="1871" r:id="rId81"/>
    <p:sldId id="1872" r:id="rId82"/>
    <p:sldId id="1873" r:id="rId83"/>
    <p:sldId id="1874" r:id="rId84"/>
    <p:sldId id="554" r:id="rId85"/>
    <p:sldId id="590" r:id="rId86"/>
    <p:sldId id="741" r:id="rId87"/>
    <p:sldId id="740" r:id="rId88"/>
    <p:sldId id="591" r:id="rId89"/>
    <p:sldId id="592" r:id="rId90"/>
    <p:sldId id="961" r:id="rId91"/>
    <p:sldId id="1340" r:id="rId92"/>
    <p:sldId id="1921" r:id="rId93"/>
    <p:sldId id="1335" r:id="rId94"/>
    <p:sldId id="1336" r:id="rId95"/>
    <p:sldId id="1343" r:id="rId96"/>
    <p:sldId id="1708" r:id="rId97"/>
    <p:sldId id="1666" r:id="rId98"/>
    <p:sldId id="963" r:id="rId99"/>
    <p:sldId id="1332" r:id="rId100"/>
    <p:sldId id="1333" r:id="rId101"/>
    <p:sldId id="1334" r:id="rId102"/>
    <p:sldId id="1875" r:id="rId103"/>
    <p:sldId id="1342" r:id="rId104"/>
    <p:sldId id="770" r:id="rId105"/>
    <p:sldId id="771" r:id="rId106"/>
    <p:sldId id="819" r:id="rId107"/>
    <p:sldId id="1344" r:id="rId108"/>
    <p:sldId id="1346" r:id="rId109"/>
    <p:sldId id="1347" r:id="rId110"/>
    <p:sldId id="1348" r:id="rId111"/>
    <p:sldId id="1345" r:id="rId112"/>
    <p:sldId id="1349" r:id="rId113"/>
    <p:sldId id="1549" r:id="rId114"/>
    <p:sldId id="1550" r:id="rId115"/>
    <p:sldId id="1709" r:id="rId116"/>
    <p:sldId id="1353" r:id="rId117"/>
    <p:sldId id="1350" r:id="rId118"/>
    <p:sldId id="1603" r:id="rId119"/>
    <p:sldId id="1351" r:id="rId120"/>
    <p:sldId id="1504" r:id="rId121"/>
    <p:sldId id="1056" r:id="rId122"/>
    <p:sldId id="814" r:id="rId123"/>
    <p:sldId id="1354" r:id="rId124"/>
    <p:sldId id="1355" r:id="rId125"/>
    <p:sldId id="1356" r:id="rId126"/>
    <p:sldId id="1818" r:id="rId127"/>
    <p:sldId id="1819" r:id="rId128"/>
    <p:sldId id="1820" r:id="rId129"/>
    <p:sldId id="265" r:id="rId130"/>
    <p:sldId id="750" r:id="rId131"/>
    <p:sldId id="1509" r:id="rId132"/>
    <p:sldId id="1538" r:id="rId133"/>
    <p:sldId id="1150" r:id="rId134"/>
    <p:sldId id="1153" r:id="rId135"/>
    <p:sldId id="1431" r:id="rId136"/>
    <p:sldId id="826" r:id="rId137"/>
    <p:sldId id="1433" r:id="rId138"/>
    <p:sldId id="656" r:id="rId139"/>
    <p:sldId id="928" r:id="rId140"/>
    <p:sldId id="1311" r:id="rId141"/>
    <p:sldId id="1432" r:id="rId142"/>
    <p:sldId id="1338" r:id="rId143"/>
    <p:sldId id="1528" r:id="rId144"/>
    <p:sldId id="1529" r:id="rId145"/>
    <p:sldId id="1530" r:id="rId146"/>
    <p:sldId id="1318" r:id="rId147"/>
    <p:sldId id="1319" r:id="rId148"/>
    <p:sldId id="659" r:id="rId149"/>
    <p:sldId id="660" r:id="rId150"/>
    <p:sldId id="661" r:id="rId151"/>
    <p:sldId id="998" r:id="rId152"/>
    <p:sldId id="1100" r:id="rId153"/>
    <p:sldId id="1321" r:id="rId154"/>
    <p:sldId id="1323" r:id="rId155"/>
    <p:sldId id="1328" r:id="rId156"/>
    <p:sldId id="1878" r:id="rId157"/>
    <p:sldId id="1879" r:id="rId158"/>
    <p:sldId id="1880" r:id="rId159"/>
    <p:sldId id="1817" r:id="rId160"/>
    <p:sldId id="1361" r:id="rId161"/>
    <p:sldId id="1771" r:id="rId162"/>
    <p:sldId id="1362" r:id="rId163"/>
    <p:sldId id="1368" r:id="rId164"/>
    <p:sldId id="1365" r:id="rId165"/>
    <p:sldId id="1367" r:id="rId166"/>
    <p:sldId id="1366" r:id="rId167"/>
    <p:sldId id="1882" r:id="rId168"/>
    <p:sldId id="1375" r:id="rId169"/>
    <p:sldId id="1376" r:id="rId170"/>
    <p:sldId id="1377" r:id="rId171"/>
    <p:sldId id="1883" r:id="rId172"/>
    <p:sldId id="1370" r:id="rId173"/>
    <p:sldId id="1324" r:id="rId174"/>
    <p:sldId id="1668" r:id="rId175"/>
    <p:sldId id="1669" r:id="rId176"/>
    <p:sldId id="1667" r:id="rId177"/>
    <p:sldId id="1527" r:id="rId178"/>
    <p:sldId id="1327" r:id="rId179"/>
    <p:sldId id="1157" r:id="rId180"/>
    <p:sldId id="1158" r:id="rId181"/>
    <p:sldId id="1160" r:id="rId182"/>
    <p:sldId id="1161" r:id="rId183"/>
    <p:sldId id="1162" r:id="rId184"/>
    <p:sldId id="1175" r:id="rId185"/>
    <p:sldId id="1176" r:id="rId186"/>
    <p:sldId id="1177" r:id="rId187"/>
    <p:sldId id="1329" r:id="rId188"/>
    <p:sldId id="1178" r:id="rId189"/>
    <p:sldId id="1183" r:id="rId190"/>
    <p:sldId id="1184" r:id="rId191"/>
    <p:sldId id="1185" r:id="rId192"/>
    <p:sldId id="1174" r:id="rId193"/>
    <p:sldId id="1163" r:id="rId194"/>
    <p:sldId id="1164" r:id="rId195"/>
    <p:sldId id="1330" r:id="rId196"/>
    <p:sldId id="1765" r:id="rId197"/>
    <p:sldId id="1766" r:id="rId198"/>
    <p:sldId id="1670" r:id="rId199"/>
    <p:sldId id="1191" r:id="rId200"/>
    <p:sldId id="1192" r:id="rId201"/>
    <p:sldId id="1193" r:id="rId202"/>
    <p:sldId id="1197" r:id="rId203"/>
    <p:sldId id="1784" r:id="rId204"/>
    <p:sldId id="1785" r:id="rId205"/>
    <p:sldId id="1194" r:id="rId206"/>
    <p:sldId id="1195" r:id="rId207"/>
    <p:sldId id="1196" r:id="rId208"/>
    <p:sldId id="1188" r:id="rId209"/>
    <p:sldId id="1189" r:id="rId210"/>
    <p:sldId id="1190" r:id="rId211"/>
    <p:sldId id="1212" r:id="rId212"/>
    <p:sldId id="1371" r:id="rId213"/>
    <p:sldId id="1372" r:id="rId214"/>
    <p:sldId id="1373" r:id="rId215"/>
    <p:sldId id="1915" r:id="rId216"/>
    <p:sldId id="1916" r:id="rId217"/>
    <p:sldId id="1917" r:id="rId218"/>
    <p:sldId id="647" r:id="rId219"/>
    <p:sldId id="1507" r:id="rId220"/>
    <p:sldId id="1187" r:id="rId221"/>
    <p:sldId id="648" r:id="rId222"/>
    <p:sldId id="612" r:id="rId223"/>
    <p:sldId id="951" r:id="rId224"/>
    <p:sldId id="1219" r:id="rId225"/>
    <p:sldId id="1220" r:id="rId226"/>
    <p:sldId id="628" r:id="rId227"/>
    <p:sldId id="1214" r:id="rId228"/>
    <p:sldId id="1217" r:id="rId229"/>
    <p:sldId id="1780" r:id="rId230"/>
    <p:sldId id="1781" r:id="rId231"/>
    <p:sldId id="1918" r:id="rId232"/>
    <p:sldId id="960" r:id="rId233"/>
    <p:sldId id="1762" r:id="rId234"/>
    <p:sldId id="1763" r:id="rId235"/>
    <p:sldId id="1764" r:id="rId236"/>
    <p:sldId id="1782" r:id="rId237"/>
    <p:sldId id="1919" r:id="rId238"/>
    <p:sldId id="1920" r:id="rId239"/>
    <p:sldId id="1760" r:id="rId240"/>
    <p:sldId id="1761" r:id="rId241"/>
    <p:sldId id="1672" r:id="rId242"/>
    <p:sldId id="555" r:id="rId243"/>
    <p:sldId id="1117" r:id="rId244"/>
    <p:sldId id="929" r:id="rId245"/>
    <p:sldId id="930" r:id="rId246"/>
    <p:sldId id="827" r:id="rId247"/>
    <p:sldId id="833" r:id="rId248"/>
    <p:sldId id="834" r:id="rId249"/>
    <p:sldId id="835" r:id="rId250"/>
    <p:sldId id="850" r:id="rId251"/>
    <p:sldId id="851" r:id="rId252"/>
    <p:sldId id="852" r:id="rId253"/>
    <p:sldId id="853" r:id="rId254"/>
    <p:sldId id="1630" r:id="rId255"/>
    <p:sldId id="1631" r:id="rId256"/>
    <p:sldId id="1632" r:id="rId257"/>
    <p:sldId id="1633" r:id="rId258"/>
    <p:sldId id="1634" r:id="rId259"/>
    <p:sldId id="1635" r:id="rId260"/>
    <p:sldId id="1636" r:id="rId261"/>
    <p:sldId id="1884" r:id="rId262"/>
    <p:sldId id="1637" r:id="rId263"/>
    <p:sldId id="1638" r:id="rId264"/>
    <p:sldId id="1639" r:id="rId265"/>
    <p:sldId id="1748" r:id="rId266"/>
    <p:sldId id="1749" r:id="rId267"/>
    <p:sldId id="1750" r:id="rId268"/>
    <p:sldId id="1821" r:id="rId269"/>
    <p:sldId id="1640" r:id="rId270"/>
    <p:sldId id="1751" r:id="rId271"/>
    <p:sldId id="1752" r:id="rId272"/>
    <p:sldId id="1753" r:id="rId273"/>
    <p:sldId id="1641" r:id="rId274"/>
    <p:sldId id="1642" r:id="rId275"/>
    <p:sldId id="1754" r:id="rId276"/>
    <p:sldId id="1755" r:id="rId277"/>
    <p:sldId id="1756" r:id="rId278"/>
    <p:sldId id="1757" r:id="rId279"/>
    <p:sldId id="1643" r:id="rId280"/>
    <p:sldId id="1644" r:id="rId281"/>
    <p:sldId id="1922" r:id="rId282"/>
    <p:sldId id="1923" r:id="rId283"/>
    <p:sldId id="1924" r:id="rId284"/>
    <p:sldId id="1925" r:id="rId285"/>
    <p:sldId id="1645" r:id="rId286"/>
    <p:sldId id="1646" r:id="rId287"/>
    <p:sldId id="1647" r:id="rId288"/>
    <p:sldId id="1648" r:id="rId289"/>
    <p:sldId id="1649" r:id="rId290"/>
    <p:sldId id="1650" r:id="rId291"/>
    <p:sldId id="1651" r:id="rId292"/>
    <p:sldId id="1652" r:id="rId293"/>
    <p:sldId id="1653" r:id="rId294"/>
    <p:sldId id="553" r:id="rId295"/>
    <p:sldId id="1252" r:id="rId296"/>
    <p:sldId id="1320" r:id="rId297"/>
    <p:sldId id="513" r:id="rId298"/>
    <p:sldId id="1673" r:id="rId299"/>
    <p:sldId id="498" r:id="rId300"/>
    <p:sldId id="1313" r:id="rId301"/>
    <p:sldId id="537" r:id="rId302"/>
    <p:sldId id="1674" r:id="rId303"/>
    <p:sldId id="1675" r:id="rId304"/>
    <p:sldId id="1676" r:id="rId305"/>
    <p:sldId id="1379" r:id="rId306"/>
    <p:sldId id="1380" r:id="rId307"/>
    <p:sldId id="1926" r:id="rId308"/>
    <p:sldId id="1381" r:id="rId309"/>
    <p:sldId id="1783" r:id="rId310"/>
    <p:sldId id="1383" r:id="rId311"/>
    <p:sldId id="1384" r:id="rId312"/>
    <p:sldId id="1044" r:id="rId313"/>
    <p:sldId id="1045" r:id="rId314"/>
    <p:sldId id="1046" r:id="rId315"/>
    <p:sldId id="1047" r:id="rId316"/>
    <p:sldId id="1837" r:id="rId317"/>
    <p:sldId id="1838" r:id="rId318"/>
    <p:sldId id="1839" r:id="rId319"/>
    <p:sldId id="1677" r:id="rId320"/>
    <p:sldId id="1654" r:id="rId321"/>
    <p:sldId id="1655" r:id="rId322"/>
    <p:sldId id="1927" r:id="rId323"/>
    <p:sldId id="1656" r:id="rId324"/>
    <p:sldId id="1657" r:id="rId325"/>
    <p:sldId id="1385" r:id="rId326"/>
    <p:sldId id="1885" r:id="rId327"/>
    <p:sldId id="1571" r:id="rId328"/>
    <p:sldId id="1572" r:id="rId329"/>
    <p:sldId id="1573" r:id="rId330"/>
    <p:sldId id="1574" r:id="rId331"/>
    <p:sldId id="1575" r:id="rId332"/>
    <p:sldId id="1576" r:id="rId333"/>
    <p:sldId id="1577" r:id="rId334"/>
    <p:sldId id="1578" r:id="rId335"/>
    <p:sldId id="1581" r:id="rId336"/>
    <p:sldId id="1582" r:id="rId337"/>
    <p:sldId id="1583" r:id="rId338"/>
    <p:sldId id="860" r:id="rId339"/>
    <p:sldId id="643" r:id="rId340"/>
    <p:sldId id="861" r:id="rId341"/>
    <p:sldId id="864" r:id="rId342"/>
    <p:sldId id="1710" r:id="rId343"/>
    <p:sldId id="865" r:id="rId344"/>
    <p:sldId id="868" r:id="rId345"/>
    <p:sldId id="1887" r:id="rId346"/>
    <p:sldId id="886" r:id="rId347"/>
    <p:sldId id="867" r:id="rId348"/>
    <p:sldId id="866" r:id="rId349"/>
    <p:sldId id="862" r:id="rId350"/>
    <p:sldId id="869" r:id="rId351"/>
    <p:sldId id="870" r:id="rId352"/>
    <p:sldId id="650" r:id="rId353"/>
    <p:sldId id="872" r:id="rId354"/>
    <p:sldId id="948" r:id="rId355"/>
    <p:sldId id="882" r:id="rId356"/>
    <p:sldId id="889" r:id="rId357"/>
    <p:sldId id="890" r:id="rId358"/>
    <p:sldId id="891" r:id="rId359"/>
    <p:sldId id="892" r:id="rId360"/>
    <p:sldId id="1886" r:id="rId361"/>
    <p:sldId id="1678" r:id="rId362"/>
    <p:sldId id="558" r:id="rId363"/>
    <p:sldId id="854" r:id="rId364"/>
    <p:sldId id="1412" r:id="rId365"/>
    <p:sldId id="1679" r:id="rId366"/>
    <p:sldId id="1403" r:id="rId367"/>
    <p:sldId id="1434" r:id="rId368"/>
    <p:sldId id="1407" r:id="rId369"/>
    <p:sldId id="1409" r:id="rId370"/>
    <p:sldId id="1435" r:id="rId371"/>
    <p:sldId id="1404" r:id="rId372"/>
    <p:sldId id="1418" r:id="rId373"/>
    <p:sldId id="1414" r:id="rId374"/>
    <p:sldId id="1419" r:id="rId375"/>
    <p:sldId id="1301" r:id="rId376"/>
    <p:sldId id="1415" r:id="rId377"/>
    <p:sldId id="1416" r:id="rId378"/>
    <p:sldId id="1417" r:id="rId379"/>
    <p:sldId id="1439" r:id="rId380"/>
    <p:sldId id="1440" r:id="rId381"/>
    <p:sldId id="1441" r:id="rId382"/>
    <p:sldId id="1436" r:id="rId383"/>
    <p:sldId id="1437" r:id="rId384"/>
    <p:sldId id="1444" r:id="rId385"/>
    <p:sldId id="1445" r:id="rId386"/>
    <p:sldId id="1446" r:id="rId387"/>
    <p:sldId id="1302" r:id="rId388"/>
    <p:sldId id="1303" r:id="rId389"/>
    <p:sldId id="1420" r:id="rId390"/>
    <p:sldId id="1424" r:id="rId391"/>
    <p:sldId id="1425" r:id="rId392"/>
    <p:sldId id="1426" r:id="rId393"/>
    <p:sldId id="1447" r:id="rId394"/>
    <p:sldId id="1449" r:id="rId395"/>
    <p:sldId id="1450" r:id="rId396"/>
    <p:sldId id="1451" r:id="rId397"/>
    <p:sldId id="1438" r:id="rId398"/>
    <p:sldId id="1448" r:id="rId399"/>
    <p:sldId id="1475" r:id="rId400"/>
    <p:sldId id="1474" r:id="rId401"/>
    <p:sldId id="1452" r:id="rId402"/>
    <p:sldId id="1680" r:id="rId403"/>
    <p:sldId id="1718" r:id="rId404"/>
    <p:sldId id="1888" r:id="rId405"/>
    <p:sldId id="1681" r:id="rId406"/>
    <p:sldId id="1889" r:id="rId407"/>
    <p:sldId id="1890" r:id="rId408"/>
    <p:sldId id="1891" r:id="rId409"/>
    <p:sldId id="1892" r:id="rId410"/>
    <p:sldId id="1893" r:id="rId411"/>
    <p:sldId id="1894" r:id="rId412"/>
    <p:sldId id="1895" r:id="rId413"/>
    <p:sldId id="1625" r:id="rId414"/>
    <p:sldId id="1227" r:id="rId415"/>
    <p:sldId id="1442" r:id="rId416"/>
    <p:sldId id="1443" r:id="rId417"/>
    <p:sldId id="1896" r:id="rId418"/>
    <p:sldId id="1897" r:id="rId419"/>
    <p:sldId id="1898" r:id="rId420"/>
    <p:sldId id="1899" r:id="rId421"/>
    <p:sldId id="1900" r:id="rId422"/>
    <p:sldId id="1456" r:id="rId423"/>
    <p:sldId id="1457" r:id="rId424"/>
    <p:sldId id="1458" r:id="rId425"/>
    <p:sldId id="1459" r:id="rId426"/>
    <p:sldId id="1460" r:id="rId427"/>
    <p:sldId id="1461" r:id="rId428"/>
    <p:sldId id="1462" r:id="rId429"/>
    <p:sldId id="1901" r:id="rId430"/>
    <p:sldId id="1928" r:id="rId431"/>
    <p:sldId id="1902" r:id="rId432"/>
    <p:sldId id="1929" r:id="rId433"/>
    <p:sldId id="1930" r:id="rId434"/>
    <p:sldId id="472" r:id="rId435"/>
    <p:sldId id="1463" r:id="rId436"/>
    <p:sldId id="1682" r:id="rId437"/>
    <p:sldId id="1626" r:id="rId438"/>
    <p:sldId id="1627" r:id="rId439"/>
    <p:sldId id="1628" r:id="rId440"/>
    <p:sldId id="1629" r:id="rId441"/>
    <p:sldId id="1903" r:id="rId442"/>
    <p:sldId id="1231" r:id="rId443"/>
    <p:sldId id="1467" r:id="rId444"/>
    <p:sldId id="599" r:id="rId445"/>
    <p:sldId id="1478" r:id="rId446"/>
    <p:sldId id="1479" r:id="rId447"/>
    <p:sldId id="1480" r:id="rId448"/>
    <p:sldId id="1742" r:id="rId449"/>
    <p:sldId id="1744" r:id="rId450"/>
    <p:sldId id="1745" r:id="rId451"/>
    <p:sldId id="1746" r:id="rId452"/>
    <p:sldId id="1482" r:id="rId453"/>
    <p:sldId id="1788" r:id="rId454"/>
    <p:sldId id="1786" r:id="rId455"/>
    <p:sldId id="1798" r:id="rId456"/>
    <p:sldId id="1797" r:id="rId457"/>
    <p:sldId id="1789" r:id="rId458"/>
    <p:sldId id="1799" r:id="rId459"/>
    <p:sldId id="1800" r:id="rId460"/>
    <p:sldId id="1801" r:id="rId461"/>
    <p:sldId id="1262" r:id="rId462"/>
    <p:sldId id="1486" r:id="rId463"/>
    <p:sldId id="1487" r:id="rId464"/>
    <p:sldId id="1488" r:id="rId465"/>
    <p:sldId id="1490" r:id="rId466"/>
    <p:sldId id="1483" r:id="rId467"/>
    <p:sldId id="1931" r:id="rId468"/>
    <p:sldId id="635" r:id="rId469"/>
    <p:sldId id="941" r:id="rId470"/>
    <p:sldId id="1073" r:id="rId471"/>
    <p:sldId id="1739" r:id="rId472"/>
    <p:sldId id="1740" r:id="rId473"/>
    <p:sldId id="1741" r:id="rId474"/>
    <p:sldId id="1243" r:id="rId475"/>
    <p:sldId id="1244" r:id="rId476"/>
    <p:sldId id="1245" r:id="rId477"/>
    <p:sldId id="1074" r:id="rId478"/>
    <p:sldId id="633" r:id="rId479"/>
    <p:sldId id="1604" r:id="rId480"/>
    <p:sldId id="1605" r:id="rId481"/>
    <p:sldId id="1606" r:id="rId482"/>
    <p:sldId id="529" r:id="rId483"/>
    <p:sldId id="747" r:id="rId484"/>
    <p:sldId id="1510" r:id="rId485"/>
    <p:sldId id="1511" r:id="rId486"/>
    <p:sldId id="1512" r:id="rId487"/>
    <p:sldId id="1932" r:id="rId488"/>
    <p:sldId id="1933" r:id="rId489"/>
    <p:sldId id="1513" r:id="rId490"/>
    <p:sldId id="1685" r:id="rId491"/>
    <p:sldId id="1514" r:id="rId492"/>
    <p:sldId id="1934" r:id="rId493"/>
    <p:sldId id="685" r:id="rId494"/>
    <p:sldId id="1686" r:id="rId495"/>
    <p:sldId id="1310" r:id="rId496"/>
    <p:sldId id="556" r:id="rId497"/>
    <p:sldId id="1687" r:id="rId498"/>
    <p:sldId id="1935" r:id="rId499"/>
    <p:sldId id="1857" r:id="rId500"/>
    <p:sldId id="1858" r:id="rId501"/>
    <p:sldId id="1936" r:id="rId502"/>
    <p:sldId id="1937" r:id="rId503"/>
    <p:sldId id="1853" r:id="rId504"/>
    <p:sldId id="1854" r:id="rId505"/>
    <p:sldId id="737" r:id="rId506"/>
    <p:sldId id="738" r:id="rId507"/>
    <p:sldId id="561" r:id="rId508"/>
    <p:sldId id="1558" r:id="rId509"/>
    <p:sldId id="1585" r:id="rId510"/>
    <p:sldId id="1584" r:id="rId511"/>
    <p:sldId id="902" r:id="rId512"/>
    <p:sldId id="903" r:id="rId513"/>
    <p:sldId id="565" r:id="rId514"/>
    <p:sldId id="566" r:id="rId515"/>
    <p:sldId id="1293" r:id="rId516"/>
    <p:sldId id="1294" r:id="rId517"/>
    <p:sldId id="1295" r:id="rId518"/>
    <p:sldId id="1725" r:id="rId519"/>
    <p:sldId id="1296" r:id="rId520"/>
    <p:sldId id="1389" r:id="rId521"/>
    <p:sldId id="1390" r:id="rId522"/>
    <p:sldId id="1402" r:id="rId523"/>
    <p:sldId id="1297" r:id="rId524"/>
    <p:sldId id="1298" r:id="rId525"/>
    <p:sldId id="1388" r:id="rId526"/>
    <p:sldId id="1268" r:id="rId527"/>
    <p:sldId id="1277" r:id="rId528"/>
    <p:sldId id="1394" r:id="rId529"/>
    <p:sldId id="1395" r:id="rId530"/>
    <p:sldId id="1396" r:id="rId531"/>
    <p:sldId id="898" r:id="rId532"/>
    <p:sldId id="679" r:id="rId533"/>
    <p:sldId id="577" r:id="rId534"/>
    <p:sldId id="578" r:id="rId535"/>
    <p:sldId id="901" r:id="rId536"/>
    <p:sldId id="579" r:id="rId537"/>
    <p:sldId id="580" r:id="rId538"/>
    <p:sldId id="581" r:id="rId539"/>
    <p:sldId id="583" r:id="rId540"/>
    <p:sldId id="584" r:id="rId541"/>
    <p:sldId id="585" r:id="rId542"/>
    <p:sldId id="1586" r:id="rId543"/>
    <p:sldId id="949" r:id="rId544"/>
    <p:sldId id="1076" r:id="rId545"/>
    <p:sldId id="1399" r:id="rId546"/>
    <p:sldId id="1400" r:id="rId547"/>
    <p:sldId id="1401" r:id="rId548"/>
    <p:sldId id="1594" r:id="rId549"/>
    <p:sldId id="1608" r:id="rId550"/>
    <p:sldId id="1609" r:id="rId551"/>
    <p:sldId id="1610" r:id="rId552"/>
    <p:sldId id="1611" r:id="rId553"/>
    <p:sldId id="1612" r:id="rId554"/>
    <p:sldId id="1613" r:id="rId555"/>
    <p:sldId id="1614" r:id="rId556"/>
    <p:sldId id="1615" r:id="rId557"/>
    <p:sldId id="1616" r:id="rId558"/>
    <p:sldId id="1617" r:id="rId559"/>
    <p:sldId id="1691" r:id="rId560"/>
    <p:sldId id="1618" r:id="rId561"/>
    <p:sldId id="1619" r:id="rId562"/>
    <p:sldId id="1620" r:id="rId563"/>
    <p:sldId id="557" r:id="rId564"/>
    <p:sldId id="636" r:id="rId565"/>
    <p:sldId id="1476" r:id="rId566"/>
    <p:sldId id="1477" r:id="rId567"/>
    <p:sldId id="587" r:id="rId568"/>
    <p:sldId id="489" r:id="rId569"/>
    <p:sldId id="705" r:id="rId570"/>
    <p:sldId id="490" r:id="rId571"/>
    <p:sldId id="502" r:id="rId572"/>
    <p:sldId id="503" r:id="rId573"/>
    <p:sldId id="518" r:id="rId574"/>
    <p:sldId id="1037" r:id="rId575"/>
    <p:sldId id="1693" r:id="rId576"/>
    <p:sldId id="1694" r:id="rId577"/>
    <p:sldId id="1695" r:id="rId578"/>
    <p:sldId id="1699" r:id="rId579"/>
    <p:sldId id="1700" r:id="rId580"/>
    <p:sldId id="1496" r:id="rId581"/>
    <p:sldId id="1497" r:id="rId582"/>
    <p:sldId id="1498" r:id="rId583"/>
    <p:sldId id="1499" r:id="rId584"/>
    <p:sldId id="1500" r:id="rId585"/>
    <p:sldId id="1501" r:id="rId586"/>
    <p:sldId id="1502" r:id="rId587"/>
    <p:sldId id="1503" r:id="rId588"/>
    <p:sldId id="1248" r:id="rId589"/>
    <p:sldId id="1802" r:id="rId590"/>
    <p:sldId id="1803" r:id="rId591"/>
    <p:sldId id="1249" r:id="rId592"/>
    <p:sldId id="1505" r:id="rId593"/>
    <p:sldId id="1905" r:id="rId594"/>
    <p:sldId id="1701" r:id="rId595"/>
    <p:sldId id="1702" r:id="rId596"/>
    <p:sldId id="1703" r:id="rId597"/>
    <p:sldId id="1506" r:id="rId598"/>
    <p:sldId id="1911" r:id="rId599"/>
    <p:sldId id="1910" r:id="rId600"/>
    <p:sldId id="1906" r:id="rId601"/>
    <p:sldId id="1704" r:id="rId602"/>
    <p:sldId id="1907" r:id="rId603"/>
    <p:sldId id="1908" r:id="rId604"/>
    <p:sldId id="1912" r:id="rId605"/>
    <p:sldId id="1705" r:id="rId606"/>
    <p:sldId id="1909" r:id="rId607"/>
    <p:sldId id="1913" r:id="rId608"/>
    <p:sldId id="1914" r:id="rId609"/>
    <p:sldId id="1235" r:id="rId610"/>
    <p:sldId id="1237" r:id="rId611"/>
    <p:sldId id="1238" r:id="rId612"/>
    <p:sldId id="1236" r:id="rId613"/>
    <p:sldId id="1078" r:id="rId614"/>
    <p:sldId id="1109" r:id="rId615"/>
    <p:sldId id="1204" r:id="rId616"/>
    <p:sldId id="1141" r:id="rId617"/>
    <p:sldId id="1251" r:id="rId618"/>
    <p:sldId id="1240" r:id="rId619"/>
    <p:sldId id="1241" r:id="rId620"/>
    <p:sldId id="1515" r:id="rId621"/>
    <p:sldId id="1938" r:id="rId622"/>
    <p:sldId id="1516" r:id="rId623"/>
    <p:sldId id="1110" r:id="rId624"/>
    <p:sldId id="1154" r:id="rId625"/>
    <p:sldId id="1205" r:id="rId626"/>
    <p:sldId id="1242" r:id="rId627"/>
    <p:sldId id="1258" r:id="rId628"/>
    <p:sldId id="691" r:id="rId629"/>
    <p:sldId id="1724" r:id="rId630"/>
    <p:sldId id="1768" r:id="rId631"/>
    <p:sldId id="1770" r:id="rId632"/>
    <p:sldId id="1772" r:id="rId633"/>
    <p:sldId id="1806" r:id="rId634"/>
    <p:sldId id="1807" r:id="rId635"/>
    <p:sldId id="1809" r:id="rId636"/>
    <p:sldId id="1863" r:id="rId637"/>
    <p:sldId id="1864" r:id="rId638"/>
    <p:sldId id="1812" r:id="rId639"/>
    <p:sldId id="1813" r:id="rId640"/>
    <p:sldId id="1774" r:id="rId641"/>
    <p:sldId id="1775" r:id="rId642"/>
    <p:sldId id="1814" r:id="rId643"/>
    <p:sldId id="1815" r:id="rId644"/>
    <p:sldId id="1769" r:id="rId645"/>
    <p:sldId id="1777" r:id="rId646"/>
    <p:sldId id="1816" r:id="rId647"/>
    <p:sldId id="1779" r:id="rId648"/>
    <p:sldId id="1778" r:id="rId649"/>
    <p:sldId id="1776" r:id="rId650"/>
    <p:sldId id="1706" r:id="rId651"/>
    <p:sldId id="520" r:id="rId652"/>
    <p:sldId id="1519" r:id="rId653"/>
    <p:sldId id="1518" r:id="rId654"/>
    <p:sldId id="521" r:id="rId655"/>
    <p:sldId id="522" r:id="rId656"/>
    <p:sldId id="1520" r:id="rId657"/>
    <p:sldId id="1534" r:id="rId658"/>
    <p:sldId id="1535" r:id="rId659"/>
    <p:sldId id="1536" r:id="rId660"/>
    <p:sldId id="1533" r:id="rId661"/>
    <p:sldId id="1598" r:id="rId662"/>
    <p:sldId id="1717" r:id="rId663"/>
    <p:sldId id="1601" r:id="rId664"/>
    <p:sldId id="1599" r:id="rId665"/>
    <p:sldId id="1532" r:id="rId666"/>
    <p:sldId id="1523" r:id="rId667"/>
    <p:sldId id="1524" r:id="rId668"/>
    <p:sldId id="1525" r:id="rId669"/>
    <p:sldId id="1540" r:id="rId670"/>
    <p:sldId id="1537" r:id="rId671"/>
    <p:sldId id="1541" r:id="rId672"/>
    <p:sldId id="1542" r:id="rId673"/>
    <p:sldId id="1543" r:id="rId674"/>
    <p:sldId id="1735" r:id="rId675"/>
    <p:sldId id="1823" r:id="rId676"/>
    <p:sldId id="1824" r:id="rId677"/>
    <p:sldId id="1825" r:id="rId678"/>
    <p:sldId id="1826" r:id="rId679"/>
    <p:sldId id="1827" r:id="rId680"/>
    <p:sldId id="1828" r:id="rId681"/>
    <p:sldId id="1829" r:id="rId682"/>
    <p:sldId id="1830" r:id="rId683"/>
    <p:sldId id="1831" r:id="rId684"/>
    <p:sldId id="1844" r:id="rId685"/>
    <p:sldId id="1845" r:id="rId686"/>
    <p:sldId id="1846" r:id="rId687"/>
    <p:sldId id="1847" r:id="rId688"/>
    <p:sldId id="1848" r:id="rId689"/>
    <p:sldId id="1849" r:id="rId690"/>
    <p:sldId id="1832" r:id="rId691"/>
    <p:sldId id="1833" r:id="rId692"/>
    <p:sldId id="1834" r:id="rId693"/>
    <p:sldId id="1843" r:id="rId694"/>
    <p:sldId id="1835" r:id="rId695"/>
    <p:sldId id="1836" r:id="rId696"/>
    <p:sldId id="1840" r:id="rId697"/>
    <p:sldId id="1841" r:id="rId698"/>
    <p:sldId id="1842" r:id="rId699"/>
    <p:sldId id="1822" r:id="rId700"/>
  </p:sldIdLst>
  <p:sldSz cx="9144000" cy="6858000" type="screen4x3"/>
  <p:notesSz cx="7010400" cy="9296400"/>
  <p:embeddedFontLst>
    <p:embeddedFont>
      <p:font typeface="Arial Unicode MS" pitchFamily="34" charset="-128"/>
      <p:regular r:id="rId703"/>
    </p:embeddedFont>
    <p:embeddedFont>
      <p:font typeface="ZDingbats" pitchFamily="2" charset="0"/>
      <p:regular r:id="rId704"/>
    </p:embeddedFont>
    <p:embeddedFont>
      <p:font typeface="Tahoma" pitchFamily="34" charset="0"/>
      <p:regular r:id="rId705"/>
      <p:bold r:id="rId706"/>
    </p:embeddedFont>
    <p:embeddedFont>
      <p:font typeface="Greek" pitchFamily="2" charset="0"/>
      <p:regular r:id="rId707"/>
    </p:embeddedFont>
    <p:embeddedFont>
      <p:font typeface="Verdana" pitchFamily="34" charset="0"/>
      <p:regular r:id="rId708"/>
      <p:bold r:id="rId709"/>
      <p:italic r:id="rId710"/>
      <p:boldItalic r:id="rId711"/>
    </p:embeddedFont>
    <p:embeddedFont>
      <p:font typeface="Calibri" pitchFamily="34" charset="0"/>
      <p:regular r:id="rId712"/>
      <p:bold r:id="rId713"/>
      <p:italic r:id="rId714"/>
      <p:boldItalic r:id="rId715"/>
    </p:embeddedFont>
    <p:embeddedFont>
      <p:font typeface="Wingdings 3" pitchFamily="18" charset="2"/>
      <p:regular r:id="rId716"/>
    </p:embeddedFont>
    <p:embeddedFont>
      <p:font typeface="Arial Black" pitchFamily="34" charset="0"/>
      <p:bold r:id="rId717"/>
    </p:embeddedFont>
  </p:embeddedFontLst>
  <p:defaultTextStyle>
    <a:defPPr>
      <a:defRPr lang="en-US"/>
    </a:defPPr>
    <a:lvl1pPr algn="l" rtl="0" fontAlgn="base">
      <a:spcBef>
        <a:spcPct val="0"/>
      </a:spcBef>
      <a:spcAft>
        <a:spcPct val="0"/>
      </a:spcAft>
      <a:defRPr kern="1200">
        <a:solidFill>
          <a:schemeClr val="tx1"/>
        </a:solidFill>
        <a:latin typeface="Arial" pitchFamily="34" charset="0"/>
        <a:ea typeface="+mn-ea"/>
        <a:cs typeface="Arial" pitchFamily="34" charset="0"/>
      </a:defRPr>
    </a:lvl1pPr>
    <a:lvl2pPr marL="457200" algn="l" rtl="0" fontAlgn="base">
      <a:spcBef>
        <a:spcPct val="0"/>
      </a:spcBef>
      <a:spcAft>
        <a:spcPct val="0"/>
      </a:spcAft>
      <a:defRPr kern="1200">
        <a:solidFill>
          <a:schemeClr val="tx1"/>
        </a:solidFill>
        <a:latin typeface="Arial" pitchFamily="34" charset="0"/>
        <a:ea typeface="+mn-ea"/>
        <a:cs typeface="Arial" pitchFamily="34" charset="0"/>
      </a:defRPr>
    </a:lvl2pPr>
    <a:lvl3pPr marL="914400" algn="l" rtl="0" fontAlgn="base">
      <a:spcBef>
        <a:spcPct val="0"/>
      </a:spcBef>
      <a:spcAft>
        <a:spcPct val="0"/>
      </a:spcAft>
      <a:defRPr kern="1200">
        <a:solidFill>
          <a:schemeClr val="tx1"/>
        </a:solidFill>
        <a:latin typeface="Arial" pitchFamily="34" charset="0"/>
        <a:ea typeface="+mn-ea"/>
        <a:cs typeface="Arial" pitchFamily="34" charset="0"/>
      </a:defRPr>
    </a:lvl3pPr>
    <a:lvl4pPr marL="1371600" algn="l" rtl="0" fontAlgn="base">
      <a:spcBef>
        <a:spcPct val="0"/>
      </a:spcBef>
      <a:spcAft>
        <a:spcPct val="0"/>
      </a:spcAft>
      <a:defRPr kern="1200">
        <a:solidFill>
          <a:schemeClr val="tx1"/>
        </a:solidFill>
        <a:latin typeface="Arial" pitchFamily="34" charset="0"/>
        <a:ea typeface="+mn-ea"/>
        <a:cs typeface="Arial" pitchFamily="34" charset="0"/>
      </a:defRPr>
    </a:lvl4pPr>
    <a:lvl5pPr marL="1828800" algn="l" rtl="0" fontAlgn="base">
      <a:spcBef>
        <a:spcPct val="0"/>
      </a:spcBef>
      <a:spcAft>
        <a:spcPct val="0"/>
      </a:spcAft>
      <a:defRPr kern="1200">
        <a:solidFill>
          <a:schemeClr val="tx1"/>
        </a:solidFill>
        <a:latin typeface="Arial" pitchFamily="34" charset="0"/>
        <a:ea typeface="+mn-ea"/>
        <a:cs typeface="Arial" pitchFamily="34" charset="0"/>
      </a:defRPr>
    </a:lvl5pPr>
    <a:lvl6pPr marL="2286000" algn="l" defTabSz="914400" rtl="0" eaLnBrk="1" latinLnBrk="0" hangingPunct="1">
      <a:defRPr kern="1200">
        <a:solidFill>
          <a:schemeClr val="tx1"/>
        </a:solidFill>
        <a:latin typeface="Arial" pitchFamily="34" charset="0"/>
        <a:ea typeface="+mn-ea"/>
        <a:cs typeface="Arial" pitchFamily="34" charset="0"/>
      </a:defRPr>
    </a:lvl6pPr>
    <a:lvl7pPr marL="2743200" algn="l" defTabSz="914400" rtl="0" eaLnBrk="1" latinLnBrk="0" hangingPunct="1">
      <a:defRPr kern="1200">
        <a:solidFill>
          <a:schemeClr val="tx1"/>
        </a:solidFill>
        <a:latin typeface="Arial" pitchFamily="34" charset="0"/>
        <a:ea typeface="+mn-ea"/>
        <a:cs typeface="Arial" pitchFamily="34" charset="0"/>
      </a:defRPr>
    </a:lvl7pPr>
    <a:lvl8pPr marL="3200400" algn="l" defTabSz="914400" rtl="0" eaLnBrk="1" latinLnBrk="0" hangingPunct="1">
      <a:defRPr kern="1200">
        <a:solidFill>
          <a:schemeClr val="tx1"/>
        </a:solidFill>
        <a:latin typeface="Arial" pitchFamily="34" charset="0"/>
        <a:ea typeface="+mn-ea"/>
        <a:cs typeface="Arial" pitchFamily="34" charset="0"/>
      </a:defRPr>
    </a:lvl8pPr>
    <a:lvl9pPr marL="3657600" algn="l" defTabSz="914400" rtl="0" eaLnBrk="1" latinLnBrk="0" hangingPunct="1">
      <a:defRPr kern="1200">
        <a:solidFill>
          <a:schemeClr val="tx1"/>
        </a:solidFill>
        <a:latin typeface="Arial" pitchFamily="34" charset="0"/>
        <a:ea typeface="+mn-ea"/>
        <a:cs typeface="Arial" pitchFamily="34" charset="0"/>
      </a:defRPr>
    </a:lvl9pPr>
  </p:defaultTextStyle>
  <p:extLst>
    <p:ext uri="{521415D9-36F7-43E2-AB2F-B90AF26B5E84}">
      <p14:sectionLst xmlns:p14="http://schemas.microsoft.com/office/powerpoint/2010/main">
        <p14:section name="Introduction" id="{49321960-5C0A-429F-9C46-16473C5E987F}">
          <p14:sldIdLst>
            <p14:sldId id="935"/>
            <p14:sldId id="1075"/>
            <p14:sldId id="1314"/>
            <p14:sldId id="1112"/>
            <p14:sldId id="1113"/>
            <p14:sldId id="1033"/>
            <p14:sldId id="1034"/>
            <p14:sldId id="1035"/>
            <p14:sldId id="1114"/>
            <p14:sldId id="1116"/>
            <p14:sldId id="936"/>
            <p14:sldId id="1662"/>
            <p14:sldId id="1663"/>
            <p14:sldId id="1138"/>
            <p14:sldId id="1660"/>
            <p14:sldId id="1661"/>
            <p14:sldId id="1139"/>
            <p14:sldId id="1607"/>
          </p14:sldIdLst>
        </p14:section>
        <p14:section name="History of RE" id="{B8ED3D80-0B9D-47FD-B057-D7E6148DB8EA}">
          <p14:sldIdLst>
            <p14:sldId id="1140"/>
            <p14:sldId id="1315"/>
            <p14:sldId id="1316"/>
            <p14:sldId id="1665"/>
            <p14:sldId id="1127"/>
            <p14:sldId id="1317"/>
            <p14:sldId id="1865"/>
            <p14:sldId id="1866"/>
            <p14:sldId id="1867"/>
            <p14:sldId id="1868"/>
            <p14:sldId id="1869"/>
            <p14:sldId id="1871"/>
            <p14:sldId id="1872"/>
            <p14:sldId id="1873"/>
            <p14:sldId id="1874"/>
          </p14:sldIdLst>
        </p14:section>
        <p14:section name="Last Days" id="{1BF9AAC3-6ED0-40E4-9DD4-1FFB61D5F87E}">
          <p14:sldIdLst>
            <p14:sldId id="554"/>
            <p14:sldId id="590"/>
            <p14:sldId id="741"/>
            <p14:sldId id="740"/>
            <p14:sldId id="591"/>
            <p14:sldId id="592"/>
            <p14:sldId id="961"/>
            <p14:sldId id="1340"/>
            <p14:sldId id="1921"/>
            <p14:sldId id="1335"/>
            <p14:sldId id="1336"/>
            <p14:sldId id="1343"/>
            <p14:sldId id="1708"/>
            <p14:sldId id="1666"/>
            <p14:sldId id="963"/>
            <p14:sldId id="1332"/>
            <p14:sldId id="1333"/>
            <p14:sldId id="1334"/>
            <p14:sldId id="1875"/>
            <p14:sldId id="1342"/>
            <p14:sldId id="770"/>
            <p14:sldId id="771"/>
            <p14:sldId id="819"/>
            <p14:sldId id="1344"/>
            <p14:sldId id="1346"/>
            <p14:sldId id="1347"/>
            <p14:sldId id="1348"/>
            <p14:sldId id="1345"/>
            <p14:sldId id="1349"/>
            <p14:sldId id="1549"/>
            <p14:sldId id="1550"/>
            <p14:sldId id="1709"/>
            <p14:sldId id="1353"/>
            <p14:sldId id="1350"/>
            <p14:sldId id="1603"/>
            <p14:sldId id="1351"/>
            <p14:sldId id="1504"/>
            <p14:sldId id="1056"/>
            <p14:sldId id="814"/>
            <p14:sldId id="1354"/>
            <p14:sldId id="1355"/>
            <p14:sldId id="1356"/>
            <p14:sldId id="1818"/>
            <p14:sldId id="1819"/>
            <p14:sldId id="1820"/>
          </p14:sldIdLst>
        </p14:section>
        <p14:section name="Law Of Moses" id="{95EA2F25-128D-41CD-B8C2-57DA9F2D6535}">
          <p14:sldIdLst>
            <p14:sldId id="265"/>
            <p14:sldId id="750"/>
            <p14:sldId id="1509"/>
            <p14:sldId id="1538"/>
            <p14:sldId id="1150"/>
            <p14:sldId id="1153"/>
            <p14:sldId id="1431"/>
            <p14:sldId id="826"/>
            <p14:sldId id="1433"/>
            <p14:sldId id="656"/>
            <p14:sldId id="928"/>
            <p14:sldId id="1311"/>
            <p14:sldId id="1432"/>
            <p14:sldId id="1338"/>
            <p14:sldId id="1528"/>
            <p14:sldId id="1529"/>
            <p14:sldId id="1530"/>
            <p14:sldId id="1318"/>
            <p14:sldId id="1319"/>
            <p14:sldId id="659"/>
            <p14:sldId id="660"/>
            <p14:sldId id="661"/>
            <p14:sldId id="998"/>
            <p14:sldId id="1100"/>
            <p14:sldId id="1321"/>
            <p14:sldId id="1323"/>
            <p14:sldId id="1328"/>
            <p14:sldId id="1878"/>
            <p14:sldId id="1879"/>
            <p14:sldId id="1880"/>
            <p14:sldId id="1817"/>
            <p14:sldId id="1361"/>
            <p14:sldId id="1771"/>
            <p14:sldId id="1362"/>
            <p14:sldId id="1368"/>
            <p14:sldId id="1365"/>
            <p14:sldId id="1367"/>
            <p14:sldId id="1366"/>
            <p14:sldId id="1882"/>
            <p14:sldId id="1375"/>
            <p14:sldId id="1376"/>
            <p14:sldId id="1377"/>
            <p14:sldId id="1883"/>
            <p14:sldId id="1370"/>
            <p14:sldId id="1324"/>
            <p14:sldId id="1668"/>
            <p14:sldId id="1669"/>
            <p14:sldId id="1667"/>
            <p14:sldId id="1527"/>
            <p14:sldId id="1327"/>
            <p14:sldId id="1157"/>
            <p14:sldId id="1158"/>
            <p14:sldId id="1160"/>
            <p14:sldId id="1161"/>
            <p14:sldId id="1162"/>
            <p14:sldId id="1175"/>
            <p14:sldId id="1176"/>
            <p14:sldId id="1177"/>
            <p14:sldId id="1329"/>
            <p14:sldId id="1178"/>
            <p14:sldId id="1183"/>
            <p14:sldId id="1184"/>
            <p14:sldId id="1185"/>
            <p14:sldId id="1174"/>
            <p14:sldId id="1163"/>
            <p14:sldId id="1164"/>
            <p14:sldId id="1330"/>
            <p14:sldId id="1765"/>
            <p14:sldId id="1766"/>
            <p14:sldId id="1670"/>
            <p14:sldId id="1191"/>
            <p14:sldId id="1192"/>
            <p14:sldId id="1193"/>
            <p14:sldId id="1197"/>
            <p14:sldId id="1784"/>
            <p14:sldId id="1785"/>
            <p14:sldId id="1194"/>
            <p14:sldId id="1195"/>
            <p14:sldId id="1196"/>
            <p14:sldId id="1188"/>
            <p14:sldId id="1189"/>
            <p14:sldId id="1190"/>
            <p14:sldId id="1212"/>
            <p14:sldId id="1371"/>
            <p14:sldId id="1372"/>
            <p14:sldId id="1373"/>
            <p14:sldId id="1915"/>
            <p14:sldId id="1916"/>
            <p14:sldId id="1917"/>
            <p14:sldId id="647"/>
            <p14:sldId id="1507"/>
            <p14:sldId id="1187"/>
            <p14:sldId id="648"/>
            <p14:sldId id="612"/>
            <p14:sldId id="951"/>
            <p14:sldId id="1219"/>
            <p14:sldId id="1220"/>
            <p14:sldId id="628"/>
            <p14:sldId id="1214"/>
            <p14:sldId id="1217"/>
            <p14:sldId id="1780"/>
            <p14:sldId id="1781"/>
            <p14:sldId id="1918"/>
            <p14:sldId id="960"/>
            <p14:sldId id="1762"/>
            <p14:sldId id="1763"/>
            <p14:sldId id="1764"/>
            <p14:sldId id="1782"/>
            <p14:sldId id="1919"/>
            <p14:sldId id="1920"/>
            <p14:sldId id="1760"/>
            <p14:sldId id="1761"/>
            <p14:sldId id="1672"/>
          </p14:sldIdLst>
        </p14:section>
        <p14:section name="All Prophecy Fulfilled" id="{DE974431-B8B5-4670-9278-6982EDF2EA52}">
          <p14:sldIdLst>
            <p14:sldId id="555"/>
            <p14:sldId id="1117"/>
            <p14:sldId id="929"/>
            <p14:sldId id="930"/>
            <p14:sldId id="827"/>
            <p14:sldId id="833"/>
            <p14:sldId id="834"/>
            <p14:sldId id="835"/>
            <p14:sldId id="850"/>
            <p14:sldId id="851"/>
            <p14:sldId id="852"/>
            <p14:sldId id="853"/>
          </p14:sldIdLst>
        </p14:section>
        <p14:section name="DanielsProphecies" id="{67441CA3-9128-4A6F-89EA-7E9F0652EC73}">
          <p14:sldIdLst>
            <p14:sldId id="1630"/>
            <p14:sldId id="1631"/>
            <p14:sldId id="1632"/>
            <p14:sldId id="1633"/>
            <p14:sldId id="1634"/>
            <p14:sldId id="1635"/>
            <p14:sldId id="1636"/>
            <p14:sldId id="1884"/>
            <p14:sldId id="1637"/>
            <p14:sldId id="1638"/>
            <p14:sldId id="1639"/>
            <p14:sldId id="1748"/>
            <p14:sldId id="1749"/>
            <p14:sldId id="1750"/>
            <p14:sldId id="1821"/>
            <p14:sldId id="1640"/>
            <p14:sldId id="1751"/>
            <p14:sldId id="1752"/>
            <p14:sldId id="1753"/>
            <p14:sldId id="1641"/>
            <p14:sldId id="1642"/>
            <p14:sldId id="1754"/>
            <p14:sldId id="1755"/>
            <p14:sldId id="1756"/>
            <p14:sldId id="1757"/>
            <p14:sldId id="1643"/>
            <p14:sldId id="1644"/>
            <p14:sldId id="1922"/>
            <p14:sldId id="1923"/>
            <p14:sldId id="1924"/>
            <p14:sldId id="1925"/>
            <p14:sldId id="1645"/>
            <p14:sldId id="1646"/>
            <p14:sldId id="1647"/>
            <p14:sldId id="1648"/>
            <p14:sldId id="1649"/>
            <p14:sldId id="1650"/>
            <p14:sldId id="1651"/>
            <p14:sldId id="1652"/>
            <p14:sldId id="1653"/>
          </p14:sldIdLst>
        </p14:section>
        <p14:section name="Second Coming" id="{563C240F-149B-4D8A-92E5-6CA6B031843A}">
          <p14:sldIdLst>
            <p14:sldId id="553"/>
            <p14:sldId id="1252"/>
            <p14:sldId id="1320"/>
            <p14:sldId id="513"/>
            <p14:sldId id="1673"/>
            <p14:sldId id="498"/>
            <p14:sldId id="1313"/>
            <p14:sldId id="537"/>
            <p14:sldId id="1674"/>
            <p14:sldId id="1675"/>
            <p14:sldId id="1676"/>
            <p14:sldId id="1379"/>
            <p14:sldId id="1380"/>
            <p14:sldId id="1926"/>
            <p14:sldId id="1381"/>
            <p14:sldId id="1783"/>
            <p14:sldId id="1383"/>
            <p14:sldId id="1384"/>
            <p14:sldId id="1044"/>
            <p14:sldId id="1045"/>
            <p14:sldId id="1046"/>
            <p14:sldId id="1047"/>
            <p14:sldId id="1837"/>
            <p14:sldId id="1838"/>
            <p14:sldId id="1839"/>
            <p14:sldId id="1677"/>
            <p14:sldId id="1654"/>
            <p14:sldId id="1655"/>
            <p14:sldId id="1927"/>
            <p14:sldId id="1656"/>
            <p14:sldId id="1657"/>
            <p14:sldId id="1385"/>
            <p14:sldId id="1885"/>
            <p14:sldId id="1571"/>
            <p14:sldId id="1572"/>
            <p14:sldId id="1573"/>
            <p14:sldId id="1574"/>
            <p14:sldId id="1575"/>
            <p14:sldId id="1576"/>
            <p14:sldId id="1577"/>
            <p14:sldId id="1578"/>
            <p14:sldId id="1581"/>
            <p14:sldId id="1582"/>
            <p14:sldId id="1583"/>
            <p14:sldId id="860"/>
            <p14:sldId id="643"/>
            <p14:sldId id="861"/>
            <p14:sldId id="864"/>
            <p14:sldId id="1710"/>
            <p14:sldId id="865"/>
            <p14:sldId id="868"/>
            <p14:sldId id="1887"/>
            <p14:sldId id="886"/>
            <p14:sldId id="867"/>
            <p14:sldId id="866"/>
            <p14:sldId id="862"/>
            <p14:sldId id="869"/>
            <p14:sldId id="870"/>
            <p14:sldId id="650"/>
            <p14:sldId id="872"/>
            <p14:sldId id="948"/>
            <p14:sldId id="882"/>
            <p14:sldId id="889"/>
            <p14:sldId id="890"/>
            <p14:sldId id="891"/>
            <p14:sldId id="892"/>
            <p14:sldId id="1886"/>
            <p14:sldId id="1678"/>
          </p14:sldIdLst>
        </p14:section>
        <p14:section name="Resurrection of Dead" id="{CD214683-2F95-4A43-926A-F8C0CEB1238D}">
          <p14:sldIdLst>
            <p14:sldId id="558"/>
            <p14:sldId id="854"/>
            <p14:sldId id="1412"/>
            <p14:sldId id="1679"/>
            <p14:sldId id="1403"/>
            <p14:sldId id="1434"/>
            <p14:sldId id="1407"/>
            <p14:sldId id="1409"/>
            <p14:sldId id="1435"/>
            <p14:sldId id="1404"/>
            <p14:sldId id="1418"/>
            <p14:sldId id="1414"/>
            <p14:sldId id="1419"/>
            <p14:sldId id="1301"/>
            <p14:sldId id="1415"/>
            <p14:sldId id="1416"/>
            <p14:sldId id="1417"/>
            <p14:sldId id="1439"/>
            <p14:sldId id="1440"/>
            <p14:sldId id="1441"/>
            <p14:sldId id="1436"/>
            <p14:sldId id="1437"/>
            <p14:sldId id="1444"/>
            <p14:sldId id="1445"/>
            <p14:sldId id="1446"/>
            <p14:sldId id="1302"/>
            <p14:sldId id="1303"/>
            <p14:sldId id="1420"/>
            <p14:sldId id="1424"/>
            <p14:sldId id="1425"/>
            <p14:sldId id="1426"/>
            <p14:sldId id="1447"/>
            <p14:sldId id="1449"/>
            <p14:sldId id="1450"/>
            <p14:sldId id="1451"/>
            <p14:sldId id="1438"/>
            <p14:sldId id="1448"/>
            <p14:sldId id="1475"/>
            <p14:sldId id="1474"/>
            <p14:sldId id="1452"/>
            <p14:sldId id="1680"/>
            <p14:sldId id="1718"/>
            <p14:sldId id="1888"/>
            <p14:sldId id="1681"/>
            <p14:sldId id="1889"/>
            <p14:sldId id="1890"/>
            <p14:sldId id="1891"/>
            <p14:sldId id="1892"/>
            <p14:sldId id="1893"/>
            <p14:sldId id="1894"/>
            <p14:sldId id="1895"/>
            <p14:sldId id="1625"/>
            <p14:sldId id="1227"/>
            <p14:sldId id="1442"/>
            <p14:sldId id="1443"/>
            <p14:sldId id="1896"/>
            <p14:sldId id="1897"/>
            <p14:sldId id="1898"/>
            <p14:sldId id="1899"/>
            <p14:sldId id="1900"/>
            <p14:sldId id="1456"/>
            <p14:sldId id="1457"/>
            <p14:sldId id="1458"/>
            <p14:sldId id="1459"/>
            <p14:sldId id="1460"/>
            <p14:sldId id="1461"/>
            <p14:sldId id="1462"/>
            <p14:sldId id="1901"/>
            <p14:sldId id="1928"/>
            <p14:sldId id="1902"/>
            <p14:sldId id="1929"/>
            <p14:sldId id="1930"/>
            <p14:sldId id="472"/>
            <p14:sldId id="1463"/>
            <p14:sldId id="1682"/>
            <p14:sldId id="1626"/>
            <p14:sldId id="1627"/>
            <p14:sldId id="1628"/>
            <p14:sldId id="1629"/>
            <p14:sldId id="1903"/>
            <p14:sldId id="1231"/>
            <p14:sldId id="1467"/>
          </p14:sldIdLst>
        </p14:section>
        <p14:section name="Final Judgment" id="{B60B1314-E818-4D23-810D-5AEB1C5A4E9D}">
          <p14:sldIdLst>
            <p14:sldId id="599"/>
            <p14:sldId id="1478"/>
            <p14:sldId id="1479"/>
            <p14:sldId id="1480"/>
            <p14:sldId id="1742"/>
            <p14:sldId id="1744"/>
            <p14:sldId id="1745"/>
            <p14:sldId id="1746"/>
            <p14:sldId id="1482"/>
            <p14:sldId id="1788"/>
            <p14:sldId id="1786"/>
            <p14:sldId id="1798"/>
            <p14:sldId id="1797"/>
            <p14:sldId id="1789"/>
            <p14:sldId id="1799"/>
            <p14:sldId id="1800"/>
            <p14:sldId id="1801"/>
            <p14:sldId id="1262"/>
            <p14:sldId id="1486"/>
            <p14:sldId id="1487"/>
            <p14:sldId id="1488"/>
            <p14:sldId id="1490"/>
            <p14:sldId id="1483"/>
            <p14:sldId id="1931"/>
            <p14:sldId id="635"/>
          </p14:sldIdLst>
        </p14:section>
        <p14:section name="Mello" id="{2F1BD71C-3AF5-4BF1-BA1F-47F017443DC0}">
          <p14:sldIdLst>
            <p14:sldId id="941"/>
            <p14:sldId id="1073"/>
            <p14:sldId id="1739"/>
            <p14:sldId id="1740"/>
            <p14:sldId id="1741"/>
            <p14:sldId id="1243"/>
            <p14:sldId id="1244"/>
            <p14:sldId id="1245"/>
            <p14:sldId id="1074"/>
          </p14:sldIdLst>
        </p14:section>
        <p14:section name="Perfection" id="{AF0B81BF-679D-464C-88BF-A7625EF6E666}">
          <p14:sldIdLst>
            <p14:sldId id="633"/>
            <p14:sldId id="1604"/>
            <p14:sldId id="1605"/>
            <p14:sldId id="1606"/>
            <p14:sldId id="529"/>
            <p14:sldId id="747"/>
            <p14:sldId id="1510"/>
            <p14:sldId id="1511"/>
            <p14:sldId id="1512"/>
            <p14:sldId id="1932"/>
            <p14:sldId id="1933"/>
            <p14:sldId id="1513"/>
            <p14:sldId id="1685"/>
            <p14:sldId id="1514"/>
            <p14:sldId id="1934"/>
            <p14:sldId id="685"/>
            <p14:sldId id="1686"/>
            <p14:sldId id="1310"/>
          </p14:sldIdLst>
        </p14:section>
        <p14:section name="Coming Of Kingdom" id="{7A45F421-0298-423B-8D85-375EDBA1888D}">
          <p14:sldIdLst>
            <p14:sldId id="556"/>
            <p14:sldId id="1687"/>
            <p14:sldId id="1935"/>
            <p14:sldId id="1857"/>
            <p14:sldId id="1858"/>
            <p14:sldId id="1936"/>
            <p14:sldId id="1937"/>
            <p14:sldId id="1853"/>
            <p14:sldId id="1854"/>
            <p14:sldId id="737"/>
            <p14:sldId id="738"/>
            <p14:sldId id="561"/>
            <p14:sldId id="1558"/>
            <p14:sldId id="1585"/>
            <p14:sldId id="1584"/>
            <p14:sldId id="902"/>
            <p14:sldId id="903"/>
            <p14:sldId id="565"/>
            <p14:sldId id="566"/>
            <p14:sldId id="1293"/>
            <p14:sldId id="1294"/>
            <p14:sldId id="1295"/>
            <p14:sldId id="1725"/>
            <p14:sldId id="1296"/>
            <p14:sldId id="1389"/>
            <p14:sldId id="1390"/>
            <p14:sldId id="1402"/>
            <p14:sldId id="1297"/>
            <p14:sldId id="1298"/>
            <p14:sldId id="1388"/>
            <p14:sldId id="1268"/>
            <p14:sldId id="1277"/>
            <p14:sldId id="1394"/>
            <p14:sldId id="1395"/>
            <p14:sldId id="1396"/>
            <p14:sldId id="898"/>
            <p14:sldId id="679"/>
            <p14:sldId id="577"/>
            <p14:sldId id="578"/>
            <p14:sldId id="901"/>
            <p14:sldId id="579"/>
            <p14:sldId id="580"/>
            <p14:sldId id="581"/>
            <p14:sldId id="583"/>
            <p14:sldId id="584"/>
            <p14:sldId id="585"/>
            <p14:sldId id="1586"/>
            <p14:sldId id="949"/>
            <p14:sldId id="1076"/>
            <p14:sldId id="1399"/>
            <p14:sldId id="1400"/>
            <p14:sldId id="1401"/>
            <p14:sldId id="1594"/>
            <p14:sldId id="1608"/>
            <p14:sldId id="1609"/>
            <p14:sldId id="1610"/>
            <p14:sldId id="1611"/>
            <p14:sldId id="1612"/>
            <p14:sldId id="1613"/>
            <p14:sldId id="1614"/>
            <p14:sldId id="1615"/>
            <p14:sldId id="1616"/>
            <p14:sldId id="1617"/>
            <p14:sldId id="1691"/>
            <p14:sldId id="1618"/>
            <p14:sldId id="1619"/>
            <p14:sldId id="1620"/>
          </p14:sldIdLst>
        </p14:section>
        <p14:section name="Coming of Eternal Kingdom" id="{B87BBB9C-D704-407E-9A1F-7D1322A70BAF}">
          <p14:sldIdLst>
            <p14:sldId id="557"/>
            <p14:sldId id="636"/>
            <p14:sldId id="1476"/>
            <p14:sldId id="1477"/>
          </p14:sldIdLst>
        </p14:section>
        <p14:section name="End of World" id="{76FC1D43-0186-486E-B4A5-D7612A04F5FF}">
          <p14:sldIdLst>
            <p14:sldId id="587"/>
            <p14:sldId id="489"/>
            <p14:sldId id="705"/>
            <p14:sldId id="490"/>
            <p14:sldId id="502"/>
            <p14:sldId id="503"/>
            <p14:sldId id="518"/>
            <p14:sldId id="1037"/>
            <p14:sldId id="1693"/>
            <p14:sldId id="1694"/>
            <p14:sldId id="1695"/>
            <p14:sldId id="1699"/>
            <p14:sldId id="1700"/>
            <p14:sldId id="1496"/>
            <p14:sldId id="1497"/>
            <p14:sldId id="1498"/>
            <p14:sldId id="1499"/>
            <p14:sldId id="1500"/>
            <p14:sldId id="1501"/>
            <p14:sldId id="1502"/>
            <p14:sldId id="1503"/>
            <p14:sldId id="1248"/>
            <p14:sldId id="1802"/>
            <p14:sldId id="1803"/>
            <p14:sldId id="1249"/>
            <p14:sldId id="1505"/>
            <p14:sldId id="1905"/>
            <p14:sldId id="1701"/>
            <p14:sldId id="1702"/>
            <p14:sldId id="1703"/>
            <p14:sldId id="1506"/>
            <p14:sldId id="1911"/>
            <p14:sldId id="1910"/>
            <p14:sldId id="1906"/>
            <p14:sldId id="1704"/>
            <p14:sldId id="1907"/>
            <p14:sldId id="1908"/>
            <p14:sldId id="1912"/>
            <p14:sldId id="1705"/>
            <p14:sldId id="1909"/>
            <p14:sldId id="1913"/>
            <p14:sldId id="1914"/>
            <p14:sldId id="1235"/>
            <p14:sldId id="1237"/>
            <p14:sldId id="1238"/>
            <p14:sldId id="1236"/>
          </p14:sldIdLst>
        </p14:section>
        <p14:section name="Underlying Factors" id="{2F9DB995-57DD-4123-BD9A-F4BF4254B9BF}">
          <p14:sldIdLst>
            <p14:sldId id="1078"/>
            <p14:sldId id="1109"/>
            <p14:sldId id="1204"/>
            <p14:sldId id="1141"/>
            <p14:sldId id="1251"/>
            <p14:sldId id="1240"/>
            <p14:sldId id="1241"/>
            <p14:sldId id="1515"/>
            <p14:sldId id="1938"/>
            <p14:sldId id="1516"/>
            <p14:sldId id="1110"/>
            <p14:sldId id="1154"/>
            <p14:sldId id="1205"/>
            <p14:sldId id="1242"/>
            <p14:sldId id="1258"/>
            <p14:sldId id="691"/>
            <p14:sldId id="1724"/>
            <p14:sldId id="1768"/>
            <p14:sldId id="1770"/>
            <p14:sldId id="1772"/>
            <p14:sldId id="1806"/>
            <p14:sldId id="1807"/>
            <p14:sldId id="1809"/>
            <p14:sldId id="1863"/>
            <p14:sldId id="1864"/>
            <p14:sldId id="1812"/>
            <p14:sldId id="1813"/>
            <p14:sldId id="1774"/>
            <p14:sldId id="1775"/>
            <p14:sldId id="1814"/>
            <p14:sldId id="1815"/>
            <p14:sldId id="1769"/>
            <p14:sldId id="1777"/>
            <p14:sldId id="1816"/>
            <p14:sldId id="1779"/>
            <p14:sldId id="1778"/>
            <p14:sldId id="1776"/>
            <p14:sldId id="1706"/>
            <p14:sldId id="520"/>
            <p14:sldId id="1519"/>
            <p14:sldId id="1518"/>
            <p14:sldId id="521"/>
            <p14:sldId id="522"/>
          </p14:sldIdLst>
        </p14:section>
        <p14:section name="Consequences" id="{17D42AB0-14CC-4D29-A322-5D7942C911FD}">
          <p14:sldIdLst>
            <p14:sldId id="1520"/>
            <p14:sldId id="1534"/>
            <p14:sldId id="1535"/>
            <p14:sldId id="1536"/>
            <p14:sldId id="1533"/>
            <p14:sldId id="1598"/>
            <p14:sldId id="1717"/>
            <p14:sldId id="1601"/>
            <p14:sldId id="1599"/>
            <p14:sldId id="1532"/>
            <p14:sldId id="1523"/>
            <p14:sldId id="1524"/>
            <p14:sldId id="1525"/>
          </p14:sldIdLst>
        </p14:section>
        <p14:section name="Conclusion" id="{24D07BEC-6719-46FF-84EE-E003A2C516A9}">
          <p14:sldIdLst>
            <p14:sldId id="1540"/>
            <p14:sldId id="1537"/>
            <p14:sldId id="1541"/>
            <p14:sldId id="1542"/>
            <p14:sldId id="1543"/>
          </p14:sldIdLst>
        </p14:section>
        <p14:section name="Extra Slides" id="{9F0D8D3D-FCD9-45AB-8D45-2E6AB7116AB4}">
          <p14:sldIdLst>
            <p14:sldId id="1735"/>
            <p14:sldId id="1823"/>
            <p14:sldId id="1824"/>
            <p14:sldId id="1825"/>
            <p14:sldId id="1826"/>
            <p14:sldId id="1827"/>
            <p14:sldId id="1828"/>
            <p14:sldId id="1829"/>
            <p14:sldId id="1830"/>
            <p14:sldId id="1831"/>
            <p14:sldId id="1844"/>
            <p14:sldId id="1845"/>
            <p14:sldId id="1846"/>
            <p14:sldId id="1847"/>
            <p14:sldId id="1848"/>
            <p14:sldId id="1849"/>
            <p14:sldId id="1832"/>
            <p14:sldId id="1833"/>
            <p14:sldId id="1834"/>
            <p14:sldId id="1843"/>
            <p14:sldId id="1835"/>
            <p14:sldId id="1836"/>
            <p14:sldId id="1840"/>
            <p14:sldId id="1841"/>
            <p14:sldId id="1842"/>
            <p14:sldId id="1822"/>
          </p14:sldIdLst>
        </p14:section>
      </p14:sectionLst>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FFFF66"/>
    <a:srgbClr val="4D4D4D"/>
    <a:srgbClr val="777777"/>
    <a:srgbClr val="000000"/>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E8B1032C-EA38-4F05-BA0D-38AFFFC7BED3}" styleName="Light Style 3 - Accent 6">
    <a:wholeTbl>
      <a:tcTxStyle>
        <a:fontRef idx="minor">
          <a:scrgbClr r="0" g="0" b="0"/>
        </a:fontRef>
        <a:schemeClr val="tx1"/>
      </a:tcTxStyle>
      <a:tcStyle>
        <a:tcBdr>
          <a:left>
            <a:ln w="12700" cmpd="sng">
              <a:solidFill>
                <a:schemeClr val="accent6"/>
              </a:solidFill>
            </a:ln>
          </a:left>
          <a:right>
            <a:ln w="12700" cmpd="sng">
              <a:solidFill>
                <a:schemeClr val="accent6"/>
              </a:solidFill>
            </a:ln>
          </a:right>
          <a:top>
            <a:ln w="12700" cmpd="sng">
              <a:solidFill>
                <a:schemeClr val="accent6"/>
              </a:solidFill>
            </a:ln>
          </a:top>
          <a:bottom>
            <a:ln w="12700" cmpd="sng">
              <a:solidFill>
                <a:schemeClr val="accent6"/>
              </a:solidFill>
            </a:ln>
          </a:bottom>
          <a:insideH>
            <a:ln w="12700" cmpd="sng">
              <a:solidFill>
                <a:schemeClr val="accent6"/>
              </a:solidFill>
            </a:ln>
          </a:insideH>
          <a:insideV>
            <a:ln w="12700" cmpd="sng">
              <a:solidFill>
                <a:schemeClr val="accent6"/>
              </a:solidFill>
            </a:ln>
          </a:insideV>
        </a:tcBdr>
        <a:fill>
          <a:noFill/>
        </a:fill>
      </a:tcStyle>
    </a:wholeTbl>
    <a:band1H>
      <a:tcStyle>
        <a:tcBdr/>
        <a:fill>
          <a:solidFill>
            <a:schemeClr val="accent6">
              <a:alpha val="20000"/>
            </a:schemeClr>
          </a:solidFill>
        </a:fill>
      </a:tcStyle>
    </a:band1H>
    <a:band1V>
      <a:tcStyle>
        <a:tcBdr/>
        <a:fill>
          <a:solidFill>
            <a:schemeClr val="accent6">
              <a:alpha val="20000"/>
            </a:schemeClr>
          </a:solidFill>
        </a:fill>
      </a:tcStyle>
    </a:band1V>
    <a:lastCol>
      <a:tcTxStyle b="on"/>
      <a:tcStyle>
        <a:tcBdr/>
      </a:tcStyle>
    </a:lastCol>
    <a:firstCol>
      <a:tcTxStyle b="on"/>
      <a:tcStyle>
        <a:tcBdr/>
      </a:tcStyle>
    </a:firstCol>
    <a:lastRow>
      <a:tcTxStyle b="on"/>
      <a:tcStyle>
        <a:tcBdr>
          <a:top>
            <a:ln w="50800" cmpd="dbl">
              <a:solidFill>
                <a:schemeClr val="accent6"/>
              </a:solidFill>
            </a:ln>
          </a:top>
        </a:tcBdr>
        <a:fill>
          <a:noFill/>
        </a:fill>
      </a:tcStyle>
    </a:lastRow>
    <a:firstRow>
      <a:tcTxStyle b="on"/>
      <a:tcStyle>
        <a:tcBdr>
          <a:bottom>
            <a:ln w="25400" cmpd="sng">
              <a:solidFill>
                <a:schemeClr val="accent6"/>
              </a:solidFill>
            </a:ln>
          </a:bottom>
        </a:tcBdr>
        <a:fill>
          <a:noFill/>
        </a:fill>
      </a:tcStyle>
    </a:firstRow>
  </a:tblStyle>
  <a:tblStyle styleId="{16D9F66E-5EB9-4882-86FB-DCBF35E3C3E4}" styleName="Medium Style 4 - Accent 6">
    <a:wholeTbl>
      <a:tcTxStyle>
        <a:fontRef idx="minor">
          <a:scrgbClr r="0" g="0" b="0"/>
        </a:fontRef>
        <a:schemeClr val="dk1"/>
      </a:tcTxStyle>
      <a:tcStyle>
        <a:tcBdr>
          <a:left>
            <a:ln w="12700" cmpd="sng">
              <a:solidFill>
                <a:schemeClr val="accent6"/>
              </a:solidFill>
            </a:ln>
          </a:left>
          <a:right>
            <a:ln w="12700" cmpd="sng">
              <a:solidFill>
                <a:schemeClr val="accent6"/>
              </a:solidFill>
            </a:ln>
          </a:right>
          <a:top>
            <a:ln w="12700" cmpd="sng">
              <a:solidFill>
                <a:schemeClr val="accent6"/>
              </a:solidFill>
            </a:ln>
          </a:top>
          <a:bottom>
            <a:ln w="12700" cmpd="sng">
              <a:solidFill>
                <a:schemeClr val="accent6"/>
              </a:solidFill>
            </a:ln>
          </a:bottom>
          <a:insideH>
            <a:ln w="12700" cmpd="sng">
              <a:solidFill>
                <a:schemeClr val="accent6"/>
              </a:solidFill>
            </a:ln>
          </a:insideH>
          <a:insideV>
            <a:ln w="12700" cmpd="sng">
              <a:solidFill>
                <a:schemeClr val="accent6"/>
              </a:solidFill>
            </a:ln>
          </a:insideV>
        </a:tcBdr>
        <a:fill>
          <a:solidFill>
            <a:schemeClr val="accent6">
              <a:tint val="20000"/>
            </a:schemeClr>
          </a:solidFill>
        </a:fill>
      </a:tcStyle>
    </a:wholeTbl>
    <a:band1H>
      <a:tcStyle>
        <a:tcBdr/>
        <a:fill>
          <a:solidFill>
            <a:schemeClr val="accent6">
              <a:tint val="40000"/>
            </a:schemeClr>
          </a:solidFill>
        </a:fill>
      </a:tcStyle>
    </a:band1H>
    <a:band1V>
      <a:tcStyle>
        <a:tcBdr/>
        <a:fill>
          <a:solidFill>
            <a:schemeClr val="accent6">
              <a:tint val="40000"/>
            </a:schemeClr>
          </a:solidFill>
        </a:fill>
      </a:tcStyle>
    </a:band1V>
    <a:lastCol>
      <a:tcTxStyle b="on"/>
      <a:tcStyle>
        <a:tcBdr/>
      </a:tcStyle>
    </a:lastCol>
    <a:firstCol>
      <a:tcTxStyle b="on"/>
      <a:tcStyle>
        <a:tcBdr/>
      </a:tcStyle>
    </a:firstCol>
    <a:lastRow>
      <a:tcTxStyle b="on"/>
      <a:tcStyle>
        <a:tcBdr>
          <a:top>
            <a:ln w="25400" cmpd="sng">
              <a:solidFill>
                <a:schemeClr val="accent6"/>
              </a:solidFill>
            </a:ln>
          </a:top>
        </a:tcBdr>
        <a:fill>
          <a:solidFill>
            <a:schemeClr val="accent6">
              <a:tint val="20000"/>
            </a:schemeClr>
          </a:solidFill>
        </a:fill>
      </a:tcStyle>
    </a:lastRow>
    <a:firstRow>
      <a:tcTxStyle b="on"/>
      <a:tcStyle>
        <a:tcBdr/>
        <a:fill>
          <a:solidFill>
            <a:schemeClr val="accent6">
              <a:tint val="20000"/>
            </a:schemeClr>
          </a:solidFill>
        </a:fill>
      </a:tcStyle>
    </a:firstRow>
  </a:tblStyle>
  <a:tblStyle styleId="{284E427A-3D55-4303-BF80-6455036E1DE7}" styleName="Themed Style 1 - Accent 2">
    <a:tblBg>
      <a:fillRef idx="2">
        <a:schemeClr val="accent2"/>
      </a:fillRef>
      <a:effectRef idx="1">
        <a:schemeClr val="accent2"/>
      </a:effectRef>
    </a:tblBg>
    <a:wholeTbl>
      <a:tcTxStyle>
        <a:fontRef idx="minor">
          <a:scrgbClr r="0" g="0" b="0"/>
        </a:fontRef>
        <a:schemeClr val="dk1"/>
      </a:tcTxStyle>
      <a:tcStyle>
        <a:tcBdr>
          <a:left>
            <a:lnRef idx="1">
              <a:schemeClr val="accent2"/>
            </a:lnRef>
          </a:left>
          <a:right>
            <a:lnRef idx="1">
              <a:schemeClr val="accent2"/>
            </a:lnRef>
          </a:right>
          <a:top>
            <a:lnRef idx="1">
              <a:schemeClr val="accent2"/>
            </a:lnRef>
          </a:top>
          <a:bottom>
            <a:lnRef idx="1">
              <a:schemeClr val="accent2"/>
            </a:lnRef>
          </a:bottom>
          <a:insideH>
            <a:lnRef idx="1">
              <a:schemeClr val="accent2"/>
            </a:lnRef>
          </a:insideH>
          <a:insideV>
            <a:lnRef idx="1">
              <a:schemeClr val="accent2"/>
            </a:lnRef>
          </a:insideV>
        </a:tcBdr>
        <a:fill>
          <a:noFill/>
        </a:fill>
      </a:tcStyle>
    </a:wholeTbl>
    <a:band1H>
      <a:tcStyle>
        <a:tcBdr/>
        <a:fill>
          <a:solidFill>
            <a:schemeClr val="accent2">
              <a:alpha val="40000"/>
            </a:schemeClr>
          </a:solidFill>
        </a:fill>
      </a:tcStyle>
    </a:band1H>
    <a:band2H>
      <a:tcStyle>
        <a:tcBdr/>
      </a:tcStyle>
    </a:band2H>
    <a:band1V>
      <a:tcStyle>
        <a:tcBdr>
          <a:top>
            <a:lnRef idx="1">
              <a:schemeClr val="accent2"/>
            </a:lnRef>
          </a:top>
          <a:bottom>
            <a:lnRef idx="1">
              <a:schemeClr val="accent2"/>
            </a:lnRef>
          </a:bottom>
        </a:tcBdr>
        <a:fill>
          <a:solidFill>
            <a:schemeClr val="accent2">
              <a:alpha val="40000"/>
            </a:schemeClr>
          </a:solidFill>
        </a:fill>
      </a:tcStyle>
    </a:band1V>
    <a:band2V>
      <a:tcStyle>
        <a:tcBdr/>
      </a:tcStyle>
    </a:band2V>
    <a:lastCol>
      <a:tcTxStyle b="on"/>
      <a:tcStyle>
        <a:tcBdr>
          <a:left>
            <a:lnRef idx="2">
              <a:schemeClr val="accent2"/>
            </a:lnRef>
          </a:left>
          <a:right>
            <a:lnRef idx="1">
              <a:schemeClr val="accent2"/>
            </a:lnRef>
          </a:right>
          <a:top>
            <a:lnRef idx="1">
              <a:schemeClr val="accent2"/>
            </a:lnRef>
          </a:top>
          <a:bottom>
            <a:lnRef idx="1">
              <a:schemeClr val="accent2"/>
            </a:lnRef>
          </a:bottom>
          <a:insideH>
            <a:lnRef idx="1">
              <a:schemeClr val="accent2"/>
            </a:lnRef>
          </a:insideH>
          <a:insideV>
            <a:ln>
              <a:noFill/>
            </a:ln>
          </a:insideV>
        </a:tcBdr>
      </a:tcStyle>
    </a:lastCol>
    <a:firstCol>
      <a:tcTxStyle b="on"/>
      <a:tcStyle>
        <a:tcBdr>
          <a:left>
            <a:lnRef idx="1">
              <a:schemeClr val="accent2"/>
            </a:lnRef>
          </a:left>
          <a:right>
            <a:lnRef idx="2">
              <a:schemeClr val="accent2"/>
            </a:lnRef>
          </a:right>
          <a:top>
            <a:lnRef idx="1">
              <a:schemeClr val="accent2"/>
            </a:lnRef>
          </a:top>
          <a:bottom>
            <a:lnRef idx="1">
              <a:schemeClr val="accent2"/>
            </a:lnRef>
          </a:bottom>
          <a:insideH>
            <a:lnRef idx="1">
              <a:schemeClr val="accent2"/>
            </a:lnRef>
          </a:insideH>
          <a:insideV>
            <a:ln>
              <a:noFill/>
            </a:ln>
          </a:insideV>
        </a:tcBdr>
      </a:tcStyle>
    </a:firstCol>
    <a:lastRow>
      <a:tcTxStyle b="on"/>
      <a:tcStyle>
        <a:tcBdr>
          <a:left>
            <a:lnRef idx="1">
              <a:schemeClr val="accent2"/>
            </a:lnRef>
          </a:left>
          <a:right>
            <a:lnRef idx="1">
              <a:schemeClr val="accent2"/>
            </a:lnRef>
          </a:right>
          <a:top>
            <a:lnRef idx="2">
              <a:schemeClr val="accent2"/>
            </a:lnRef>
          </a:top>
          <a:bottom>
            <a:lnRef idx="2">
              <a:schemeClr val="accent2"/>
            </a:lnRef>
          </a:bottom>
          <a:insideH>
            <a:ln>
              <a:noFill/>
            </a:ln>
          </a:insideH>
          <a:insideV>
            <a:ln>
              <a:noFill/>
            </a:ln>
          </a:insideV>
        </a:tcBdr>
        <a:fill>
          <a:noFill/>
        </a:fill>
      </a:tcStyle>
    </a:lastRow>
    <a:firstRow>
      <a:tcTxStyle b="on">
        <a:fontRef idx="minor">
          <a:scrgbClr r="0" g="0" b="0"/>
        </a:fontRef>
        <a:schemeClr val="lt1"/>
      </a:tcTxStyle>
      <a:tcStyle>
        <a:tcBdr>
          <a:left>
            <a:lnRef idx="1">
              <a:schemeClr val="accent2"/>
            </a:lnRef>
          </a:left>
          <a:right>
            <a:lnRef idx="1">
              <a:schemeClr val="accent2"/>
            </a:lnRef>
          </a:right>
          <a:top>
            <a:lnRef idx="1">
              <a:schemeClr val="accent2"/>
            </a:lnRef>
          </a:top>
          <a:bottom>
            <a:lnRef idx="2">
              <a:schemeClr val="lt1"/>
            </a:lnRef>
          </a:bottom>
          <a:insideH>
            <a:ln>
              <a:noFill/>
            </a:ln>
          </a:insideH>
          <a:insideV>
            <a:ln>
              <a:noFill/>
            </a:ln>
          </a:insideV>
        </a:tcBdr>
        <a:fill>
          <a:solidFill>
            <a:schemeClr val="accent2"/>
          </a:solidFill>
        </a:fill>
      </a:tcStyle>
    </a:firstRow>
  </a:tblStyle>
  <a:tblStyle styleId="{08FB837D-C827-4EFA-A057-4D05807E0F7C}" styleName="Themed Style 1 - Accent 6">
    <a:tblBg>
      <a:fillRef idx="2">
        <a:schemeClr val="accent6"/>
      </a:fillRef>
      <a:effectRef idx="1">
        <a:schemeClr val="accent6"/>
      </a:effectRef>
    </a:tblBg>
    <a:wholeTbl>
      <a:tcTxStyle>
        <a:fontRef idx="minor">
          <a:scrgbClr r="0" g="0" b="0"/>
        </a:fontRef>
        <a:schemeClr val="dk1"/>
      </a:tcTxStyle>
      <a:tcStyle>
        <a:tcBdr>
          <a:left>
            <a:lnRef idx="1">
              <a:schemeClr val="accent6"/>
            </a:lnRef>
          </a:left>
          <a:right>
            <a:lnRef idx="1">
              <a:schemeClr val="accent6"/>
            </a:lnRef>
          </a:right>
          <a:top>
            <a:lnRef idx="1">
              <a:schemeClr val="accent6"/>
            </a:lnRef>
          </a:top>
          <a:bottom>
            <a:lnRef idx="1">
              <a:schemeClr val="accent6"/>
            </a:lnRef>
          </a:bottom>
          <a:insideH>
            <a:lnRef idx="1">
              <a:schemeClr val="accent6"/>
            </a:lnRef>
          </a:insideH>
          <a:insideV>
            <a:lnRef idx="1">
              <a:schemeClr val="accent6"/>
            </a:lnRef>
          </a:insideV>
        </a:tcBdr>
        <a:fill>
          <a:noFill/>
        </a:fill>
      </a:tcStyle>
    </a:wholeTbl>
    <a:band1H>
      <a:tcStyle>
        <a:tcBdr/>
        <a:fill>
          <a:solidFill>
            <a:schemeClr val="accent6">
              <a:alpha val="40000"/>
            </a:schemeClr>
          </a:solidFill>
        </a:fill>
      </a:tcStyle>
    </a:band1H>
    <a:band2H>
      <a:tcStyle>
        <a:tcBdr/>
      </a:tcStyle>
    </a:band2H>
    <a:band1V>
      <a:tcStyle>
        <a:tcBdr>
          <a:top>
            <a:lnRef idx="1">
              <a:schemeClr val="accent6"/>
            </a:lnRef>
          </a:top>
          <a:bottom>
            <a:lnRef idx="1">
              <a:schemeClr val="accent6"/>
            </a:lnRef>
          </a:bottom>
        </a:tcBdr>
        <a:fill>
          <a:solidFill>
            <a:schemeClr val="accent6">
              <a:alpha val="40000"/>
            </a:schemeClr>
          </a:solidFill>
        </a:fill>
      </a:tcStyle>
    </a:band1V>
    <a:band2V>
      <a:tcStyle>
        <a:tcBdr/>
      </a:tcStyle>
    </a:band2V>
    <a:lastCol>
      <a:tcTxStyle b="on"/>
      <a:tcStyle>
        <a:tcBdr>
          <a:left>
            <a:lnRef idx="2">
              <a:schemeClr val="accent6"/>
            </a:lnRef>
          </a:left>
          <a:right>
            <a:lnRef idx="1">
              <a:schemeClr val="accent6"/>
            </a:lnRef>
          </a:right>
          <a:top>
            <a:lnRef idx="1">
              <a:schemeClr val="accent6"/>
            </a:lnRef>
          </a:top>
          <a:bottom>
            <a:lnRef idx="1">
              <a:schemeClr val="accent6"/>
            </a:lnRef>
          </a:bottom>
          <a:insideH>
            <a:lnRef idx="1">
              <a:schemeClr val="accent6"/>
            </a:lnRef>
          </a:insideH>
          <a:insideV>
            <a:ln>
              <a:noFill/>
            </a:ln>
          </a:insideV>
        </a:tcBdr>
      </a:tcStyle>
    </a:lastCol>
    <a:firstCol>
      <a:tcTxStyle b="on"/>
      <a:tcStyle>
        <a:tcBdr>
          <a:left>
            <a:lnRef idx="1">
              <a:schemeClr val="accent6"/>
            </a:lnRef>
          </a:left>
          <a:right>
            <a:lnRef idx="2">
              <a:schemeClr val="accent6"/>
            </a:lnRef>
          </a:right>
          <a:top>
            <a:lnRef idx="1">
              <a:schemeClr val="accent6"/>
            </a:lnRef>
          </a:top>
          <a:bottom>
            <a:lnRef idx="1">
              <a:schemeClr val="accent6"/>
            </a:lnRef>
          </a:bottom>
          <a:insideH>
            <a:lnRef idx="1">
              <a:schemeClr val="accent6"/>
            </a:lnRef>
          </a:insideH>
          <a:insideV>
            <a:ln>
              <a:noFill/>
            </a:ln>
          </a:insideV>
        </a:tcBdr>
      </a:tcStyle>
    </a:firstCol>
    <a:lastRow>
      <a:tcTxStyle b="on"/>
      <a:tcStyle>
        <a:tcBdr>
          <a:left>
            <a:lnRef idx="1">
              <a:schemeClr val="accent6"/>
            </a:lnRef>
          </a:left>
          <a:right>
            <a:lnRef idx="1">
              <a:schemeClr val="accent6"/>
            </a:lnRef>
          </a:right>
          <a:top>
            <a:lnRef idx="2">
              <a:schemeClr val="accent6"/>
            </a:lnRef>
          </a:top>
          <a:bottom>
            <a:lnRef idx="2">
              <a:schemeClr val="accent6"/>
            </a:lnRef>
          </a:bottom>
          <a:insideH>
            <a:ln>
              <a:noFill/>
            </a:ln>
          </a:insideH>
          <a:insideV>
            <a:ln>
              <a:noFill/>
            </a:ln>
          </a:insideV>
        </a:tcBdr>
        <a:fill>
          <a:noFill/>
        </a:fill>
      </a:tcStyle>
    </a:lastRow>
    <a:firstRow>
      <a:tcTxStyle b="on">
        <a:fontRef idx="minor">
          <a:scrgbClr r="0" g="0" b="0"/>
        </a:fontRef>
        <a:schemeClr val="lt1"/>
      </a:tcTxStyle>
      <a:tcStyle>
        <a:tcBdr>
          <a:left>
            <a:lnRef idx="1">
              <a:schemeClr val="accent6"/>
            </a:lnRef>
          </a:left>
          <a:right>
            <a:lnRef idx="1">
              <a:schemeClr val="accent6"/>
            </a:lnRef>
          </a:right>
          <a:top>
            <a:lnRef idx="1">
              <a:schemeClr val="accent6"/>
            </a:lnRef>
          </a:top>
          <a:bottom>
            <a:lnRef idx="2">
              <a:schemeClr val="lt1"/>
            </a:lnRef>
          </a:bottom>
          <a:insideH>
            <a:ln>
              <a:noFill/>
            </a:ln>
          </a:insideH>
          <a:insideV>
            <a:ln>
              <a:noFill/>
            </a:ln>
          </a:insideV>
        </a:tcBdr>
        <a:fill>
          <a:solidFill>
            <a:schemeClr val="accent6"/>
          </a:solidFill>
        </a:fill>
      </a:tcStyle>
    </a:firstRow>
  </a:tblStyle>
  <a:tblStyle styleId="{638B1855-1B75-4FBE-930C-398BA8C253C6}" styleName="Themed Style 2 - Accent 6">
    <a:tblBg>
      <a:fillRef idx="3">
        <a:schemeClr val="accent6"/>
      </a:fillRef>
      <a:effectRef idx="3">
        <a:schemeClr val="accent6"/>
      </a:effectRef>
    </a:tblBg>
    <a:wholeTbl>
      <a:tcTxStyle>
        <a:fontRef idx="minor">
          <a:scrgbClr r="0" g="0" b="0"/>
        </a:fontRef>
        <a:schemeClr val="lt1"/>
      </a:tcTxStyle>
      <a:tcStyle>
        <a:tcBdr>
          <a:left>
            <a:lnRef idx="1">
              <a:schemeClr val="accent6">
                <a:tint val="50000"/>
              </a:schemeClr>
            </a:lnRef>
          </a:left>
          <a:right>
            <a:lnRef idx="1">
              <a:schemeClr val="accent6">
                <a:tint val="50000"/>
              </a:schemeClr>
            </a:lnRef>
          </a:right>
          <a:top>
            <a:lnRef idx="1">
              <a:schemeClr val="accent6">
                <a:tint val="50000"/>
              </a:schemeClr>
            </a:lnRef>
          </a:top>
          <a:bottom>
            <a:lnRef idx="1">
              <a:schemeClr val="accent6">
                <a:tint val="50000"/>
              </a:schemeClr>
            </a:lnRef>
          </a:bottom>
          <a:insideH>
            <a:ln>
              <a:noFill/>
            </a:ln>
          </a:insideH>
          <a:insideV>
            <a:ln>
              <a:noFill/>
            </a:ln>
          </a:insideV>
        </a:tcBdr>
        <a:fill>
          <a:noFill/>
        </a:fill>
      </a:tcStyle>
    </a:wholeTbl>
    <a:band1H>
      <a:tcStyle>
        <a:tcBdr/>
        <a:fill>
          <a:solidFill>
            <a:schemeClr val="lt1">
              <a:alpha val="20000"/>
            </a:schemeClr>
          </a:solidFill>
        </a:fill>
      </a:tcStyle>
    </a:band1H>
    <a:band1V>
      <a:tcStyle>
        <a:tcBdr/>
        <a:fill>
          <a:solidFill>
            <a:schemeClr val="lt1">
              <a:alpha val="20000"/>
            </a:schemeClr>
          </a:solidFill>
        </a:fill>
      </a:tcStyle>
    </a:band1V>
    <a:lastCol>
      <a:tcTxStyle b="on"/>
      <a:tcStyle>
        <a:tcBdr>
          <a:left>
            <a:lnRef idx="2">
              <a:schemeClr val="lt1"/>
            </a:lnRef>
          </a:left>
        </a:tcBdr>
      </a:tcStyle>
    </a:lastCol>
    <a:firstCol>
      <a:tcTxStyle b="on"/>
      <a:tcStyle>
        <a:tcBdr>
          <a:right>
            <a:lnRef idx="2">
              <a:schemeClr val="lt1"/>
            </a:lnRef>
          </a:right>
        </a:tcBdr>
      </a:tcStyle>
    </a:firstCol>
    <a:lastRow>
      <a:tcTxStyle b="on"/>
      <a:tcStyle>
        <a:tcBdr>
          <a:top>
            <a:lnRef idx="2">
              <a:schemeClr val="lt1"/>
            </a:lnRef>
          </a:top>
        </a:tcBdr>
        <a:fill>
          <a:noFill/>
        </a:fill>
      </a:tcStyle>
    </a:lastRow>
    <a:seCell>
      <a:tcStyle>
        <a:tcBdr>
          <a:left>
            <a:ln>
              <a:noFill/>
            </a:ln>
          </a:left>
          <a:top>
            <a:ln>
              <a:noFill/>
            </a:ln>
          </a:top>
        </a:tcBdr>
      </a:tcStyle>
    </a:seCell>
    <a:swCell>
      <a:tcStyle>
        <a:tcBdr>
          <a:right>
            <a:ln>
              <a:noFill/>
            </a:ln>
          </a:right>
          <a:top>
            <a:ln>
              <a:noFill/>
            </a:ln>
          </a:top>
        </a:tcBdr>
      </a:tcStyle>
    </a:swCell>
    <a:firstRow>
      <a:tcTxStyle b="on"/>
      <a:tcStyle>
        <a:tcBdr>
          <a:bottom>
            <a:lnRef idx="3">
              <a:schemeClr val="lt1"/>
            </a:lnRef>
          </a:bottom>
        </a:tcBdr>
        <a:fill>
          <a:noFill/>
        </a:fill>
      </a:tcStyle>
    </a:firstRow>
    <a:neCell>
      <a:tcStyle>
        <a:tcBdr>
          <a:bottom>
            <a:ln>
              <a:noFill/>
            </a:ln>
          </a:bottom>
        </a:tcBdr>
      </a:tcStyle>
    </a:neCell>
  </a:tblStyle>
  <a:tblStyle styleId="{3C2FFA5D-87B4-456A-9821-1D502468CF0F}" styleName="Themed Style 1 - Accent 1">
    <a:tblBg>
      <a:fillRef idx="2">
        <a:schemeClr val="accent1"/>
      </a:fillRef>
      <a:effectRef idx="1">
        <a:schemeClr val="accent1"/>
      </a:effectRef>
    </a:tblBg>
    <a:wholeTbl>
      <a:tcTxStyle>
        <a:fontRef idx="minor">
          <a:scrgbClr r="0" g="0" b="0"/>
        </a:fontRef>
        <a:schemeClr val="dk1"/>
      </a:tcTxStyle>
      <a:tcStyle>
        <a:tcBdr>
          <a:left>
            <a:lnRef idx="1">
              <a:schemeClr val="accent1"/>
            </a:lnRef>
          </a:left>
          <a:right>
            <a:lnRef idx="1">
              <a:schemeClr val="accent1"/>
            </a:lnRef>
          </a:right>
          <a:top>
            <a:lnRef idx="1">
              <a:schemeClr val="accent1"/>
            </a:lnRef>
          </a:top>
          <a:bottom>
            <a:lnRef idx="1">
              <a:schemeClr val="accent1"/>
            </a:lnRef>
          </a:bottom>
          <a:insideH>
            <a:lnRef idx="1">
              <a:schemeClr val="accent1"/>
            </a:lnRef>
          </a:insideH>
          <a:insideV>
            <a:lnRef idx="1">
              <a:schemeClr val="accent1"/>
            </a:lnRef>
          </a:insideV>
        </a:tcBdr>
        <a:fill>
          <a:noFill/>
        </a:fill>
      </a:tcStyle>
    </a:wholeTbl>
    <a:band1H>
      <a:tcStyle>
        <a:tcBdr/>
        <a:fill>
          <a:solidFill>
            <a:schemeClr val="accent1">
              <a:alpha val="40000"/>
            </a:schemeClr>
          </a:solidFill>
        </a:fill>
      </a:tcStyle>
    </a:band1H>
    <a:band2H>
      <a:tcStyle>
        <a:tcBdr/>
      </a:tcStyle>
    </a:band2H>
    <a:band1V>
      <a:tcStyle>
        <a:tcBdr>
          <a:top>
            <a:lnRef idx="1">
              <a:schemeClr val="accent1"/>
            </a:lnRef>
          </a:top>
          <a:bottom>
            <a:lnRef idx="1">
              <a:schemeClr val="accent1"/>
            </a:lnRef>
          </a:bottom>
        </a:tcBdr>
        <a:fill>
          <a:solidFill>
            <a:schemeClr val="accent1">
              <a:alpha val="40000"/>
            </a:schemeClr>
          </a:solidFill>
        </a:fill>
      </a:tcStyle>
    </a:band1V>
    <a:band2V>
      <a:tcStyle>
        <a:tcBdr/>
      </a:tcStyle>
    </a:band2V>
    <a:lastCol>
      <a:tcTxStyle b="on"/>
      <a:tcStyle>
        <a:tcBdr>
          <a:left>
            <a:lnRef idx="2">
              <a:schemeClr val="accent1"/>
            </a:lnRef>
          </a:left>
          <a:right>
            <a:lnRef idx="1">
              <a:schemeClr val="accent1"/>
            </a:lnRef>
          </a:right>
          <a:top>
            <a:lnRef idx="1">
              <a:schemeClr val="accent1"/>
            </a:lnRef>
          </a:top>
          <a:bottom>
            <a:lnRef idx="1">
              <a:schemeClr val="accent1"/>
            </a:lnRef>
          </a:bottom>
          <a:insideH>
            <a:lnRef idx="1">
              <a:schemeClr val="accent1"/>
            </a:lnRef>
          </a:insideH>
          <a:insideV>
            <a:ln>
              <a:noFill/>
            </a:ln>
          </a:insideV>
        </a:tcBdr>
      </a:tcStyle>
    </a:lastCol>
    <a:firstCol>
      <a:tcTxStyle b="on"/>
      <a:tcStyle>
        <a:tcBdr>
          <a:left>
            <a:lnRef idx="1">
              <a:schemeClr val="accent1"/>
            </a:lnRef>
          </a:left>
          <a:right>
            <a:lnRef idx="2">
              <a:schemeClr val="accent1"/>
            </a:lnRef>
          </a:right>
          <a:top>
            <a:lnRef idx="1">
              <a:schemeClr val="accent1"/>
            </a:lnRef>
          </a:top>
          <a:bottom>
            <a:lnRef idx="1">
              <a:schemeClr val="accent1"/>
            </a:lnRef>
          </a:bottom>
          <a:insideH>
            <a:lnRef idx="1">
              <a:schemeClr val="accent1"/>
            </a:lnRef>
          </a:insideH>
          <a:insideV>
            <a:ln>
              <a:noFill/>
            </a:ln>
          </a:insideV>
        </a:tcBdr>
      </a:tcStyle>
    </a:firstCol>
    <a:lastRow>
      <a:tcTxStyle b="on"/>
      <a:tcStyle>
        <a:tcBdr>
          <a:left>
            <a:lnRef idx="1">
              <a:schemeClr val="accent1"/>
            </a:lnRef>
          </a:left>
          <a:right>
            <a:lnRef idx="1">
              <a:schemeClr val="accent1"/>
            </a:lnRef>
          </a:right>
          <a:top>
            <a:lnRef idx="2">
              <a:schemeClr val="accent1"/>
            </a:lnRef>
          </a:top>
          <a:bottom>
            <a:lnRef idx="2">
              <a:schemeClr val="accent1"/>
            </a:lnRef>
          </a:bottom>
          <a:insideH>
            <a:ln>
              <a:noFill/>
            </a:ln>
          </a:insideH>
          <a:insideV>
            <a:ln>
              <a:noFill/>
            </a:ln>
          </a:insideV>
        </a:tcBdr>
        <a:fill>
          <a:noFill/>
        </a:fill>
      </a:tcStyle>
    </a:lastRow>
    <a:firstRow>
      <a:tcTxStyle b="on">
        <a:fontRef idx="minor">
          <a:scrgbClr r="0" g="0" b="0"/>
        </a:fontRef>
        <a:schemeClr val="lt1"/>
      </a:tcTxStyle>
      <a:tcStyle>
        <a:tcBdr>
          <a:left>
            <a:lnRef idx="1">
              <a:schemeClr val="accent1"/>
            </a:lnRef>
          </a:left>
          <a:right>
            <a:lnRef idx="1">
              <a:schemeClr val="accent1"/>
            </a:lnRef>
          </a:right>
          <a:top>
            <a:lnRef idx="1">
              <a:schemeClr val="accent1"/>
            </a:lnRef>
          </a:top>
          <a:bottom>
            <a:lnRef idx="2">
              <a:schemeClr val="lt1"/>
            </a:lnRef>
          </a:bottom>
          <a:insideH>
            <a:ln>
              <a:noFill/>
            </a:ln>
          </a:insideH>
          <a:insideV>
            <a:ln>
              <a:noFill/>
            </a:ln>
          </a:insideV>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SorterView">
  <p:normalViewPr>
    <p:restoredLeft sz="15551" autoAdjust="0"/>
    <p:restoredTop sz="94676" autoAdjust="0"/>
  </p:normalViewPr>
  <p:slideViewPr>
    <p:cSldViewPr>
      <p:cViewPr varScale="1">
        <p:scale>
          <a:sx n="83" d="100"/>
          <a:sy n="83" d="100"/>
        </p:scale>
        <p:origin x="-1098" y="-90"/>
      </p:cViewPr>
      <p:guideLst>
        <p:guide orient="horz" pos="2160"/>
        <p:guide pos="2880"/>
      </p:guideLst>
    </p:cSldViewPr>
  </p:slideViewPr>
  <p:outlineViewPr>
    <p:cViewPr>
      <p:scale>
        <a:sx n="33" d="100"/>
        <a:sy n="33" d="100"/>
      </p:scale>
      <p:origin x="72" y="175602"/>
    </p:cViewPr>
  </p:outlineViewPr>
  <p:notesTextViewPr>
    <p:cViewPr>
      <p:scale>
        <a:sx n="100" d="100"/>
        <a:sy n="100" d="100"/>
      </p:scale>
      <p:origin x="0" y="0"/>
    </p:cViewPr>
  </p:notesTextViewPr>
  <p:sorterViewPr>
    <p:cViewPr>
      <p:scale>
        <a:sx n="100" d="100"/>
        <a:sy n="100" d="100"/>
      </p:scale>
      <p:origin x="0" y="177660"/>
    </p:cViewPr>
  </p:sorterViewPr>
  <p:gridSpacing cx="76200" cy="76200"/>
</p:viewPr>
</file>

<file path=ppt/_rels/presentation.xml.rels><?xml version="1.0" encoding="UTF-8" standalone="yes"?>
<Relationships xmlns="http://schemas.openxmlformats.org/package/2006/relationships"><Relationship Id="rId117" Type="http://schemas.openxmlformats.org/officeDocument/2006/relationships/slide" Target="slides/slide66.xml"/><Relationship Id="rId299" Type="http://schemas.openxmlformats.org/officeDocument/2006/relationships/slide" Target="slides/slide248.xml"/><Relationship Id="rId671" Type="http://schemas.openxmlformats.org/officeDocument/2006/relationships/slide" Target="slides/slide620.xml"/><Relationship Id="rId21" Type="http://schemas.openxmlformats.org/officeDocument/2006/relationships/slideMaster" Target="slideMasters/slideMaster21.xml"/><Relationship Id="rId63" Type="http://schemas.openxmlformats.org/officeDocument/2006/relationships/slide" Target="slides/slide12.xml"/><Relationship Id="rId159" Type="http://schemas.openxmlformats.org/officeDocument/2006/relationships/slide" Target="slides/slide108.xml"/><Relationship Id="rId324" Type="http://schemas.openxmlformats.org/officeDocument/2006/relationships/slide" Target="slides/slide273.xml"/><Relationship Id="rId366" Type="http://schemas.openxmlformats.org/officeDocument/2006/relationships/slide" Target="slides/slide315.xml"/><Relationship Id="rId531" Type="http://schemas.openxmlformats.org/officeDocument/2006/relationships/slide" Target="slides/slide480.xml"/><Relationship Id="rId573" Type="http://schemas.openxmlformats.org/officeDocument/2006/relationships/slide" Target="slides/slide522.xml"/><Relationship Id="rId629" Type="http://schemas.openxmlformats.org/officeDocument/2006/relationships/slide" Target="slides/slide578.xml"/><Relationship Id="rId170" Type="http://schemas.openxmlformats.org/officeDocument/2006/relationships/slide" Target="slides/slide119.xml"/><Relationship Id="rId226" Type="http://schemas.openxmlformats.org/officeDocument/2006/relationships/slide" Target="slides/slide175.xml"/><Relationship Id="rId433" Type="http://schemas.openxmlformats.org/officeDocument/2006/relationships/slide" Target="slides/slide382.xml"/><Relationship Id="rId268" Type="http://schemas.openxmlformats.org/officeDocument/2006/relationships/slide" Target="slides/slide217.xml"/><Relationship Id="rId475" Type="http://schemas.openxmlformats.org/officeDocument/2006/relationships/slide" Target="slides/slide424.xml"/><Relationship Id="rId640" Type="http://schemas.openxmlformats.org/officeDocument/2006/relationships/slide" Target="slides/slide589.xml"/><Relationship Id="rId682" Type="http://schemas.openxmlformats.org/officeDocument/2006/relationships/slide" Target="slides/slide631.xml"/><Relationship Id="rId32" Type="http://schemas.openxmlformats.org/officeDocument/2006/relationships/slideMaster" Target="slideMasters/slideMaster32.xml"/><Relationship Id="rId74" Type="http://schemas.openxmlformats.org/officeDocument/2006/relationships/slide" Target="slides/slide23.xml"/><Relationship Id="rId128" Type="http://schemas.openxmlformats.org/officeDocument/2006/relationships/slide" Target="slides/slide77.xml"/><Relationship Id="rId335" Type="http://schemas.openxmlformats.org/officeDocument/2006/relationships/slide" Target="slides/slide284.xml"/><Relationship Id="rId377" Type="http://schemas.openxmlformats.org/officeDocument/2006/relationships/slide" Target="slides/slide326.xml"/><Relationship Id="rId500" Type="http://schemas.openxmlformats.org/officeDocument/2006/relationships/slide" Target="slides/slide449.xml"/><Relationship Id="rId542" Type="http://schemas.openxmlformats.org/officeDocument/2006/relationships/slide" Target="slides/slide491.xml"/><Relationship Id="rId584" Type="http://schemas.openxmlformats.org/officeDocument/2006/relationships/slide" Target="slides/slide533.xml"/><Relationship Id="rId5" Type="http://schemas.openxmlformats.org/officeDocument/2006/relationships/slideMaster" Target="slideMasters/slideMaster5.xml"/><Relationship Id="rId181" Type="http://schemas.openxmlformats.org/officeDocument/2006/relationships/slide" Target="slides/slide130.xml"/><Relationship Id="rId237" Type="http://schemas.openxmlformats.org/officeDocument/2006/relationships/slide" Target="slides/slide186.xml"/><Relationship Id="rId402" Type="http://schemas.openxmlformats.org/officeDocument/2006/relationships/slide" Target="slides/slide351.xml"/><Relationship Id="rId279" Type="http://schemas.openxmlformats.org/officeDocument/2006/relationships/slide" Target="slides/slide228.xml"/><Relationship Id="rId444" Type="http://schemas.openxmlformats.org/officeDocument/2006/relationships/slide" Target="slides/slide393.xml"/><Relationship Id="rId486" Type="http://schemas.openxmlformats.org/officeDocument/2006/relationships/slide" Target="slides/slide435.xml"/><Relationship Id="rId651" Type="http://schemas.openxmlformats.org/officeDocument/2006/relationships/slide" Target="slides/slide600.xml"/><Relationship Id="rId693" Type="http://schemas.openxmlformats.org/officeDocument/2006/relationships/slide" Target="slides/slide642.xml"/><Relationship Id="rId707" Type="http://schemas.openxmlformats.org/officeDocument/2006/relationships/font" Target="fonts/font5.fntdata"/><Relationship Id="rId43" Type="http://schemas.openxmlformats.org/officeDocument/2006/relationships/slideMaster" Target="slideMasters/slideMaster43.xml"/><Relationship Id="rId139" Type="http://schemas.openxmlformats.org/officeDocument/2006/relationships/slide" Target="slides/slide88.xml"/><Relationship Id="rId290" Type="http://schemas.openxmlformats.org/officeDocument/2006/relationships/slide" Target="slides/slide239.xml"/><Relationship Id="rId304" Type="http://schemas.openxmlformats.org/officeDocument/2006/relationships/slide" Target="slides/slide253.xml"/><Relationship Id="rId346" Type="http://schemas.openxmlformats.org/officeDocument/2006/relationships/slide" Target="slides/slide295.xml"/><Relationship Id="rId388" Type="http://schemas.openxmlformats.org/officeDocument/2006/relationships/slide" Target="slides/slide337.xml"/><Relationship Id="rId511" Type="http://schemas.openxmlformats.org/officeDocument/2006/relationships/slide" Target="slides/slide460.xml"/><Relationship Id="rId553" Type="http://schemas.openxmlformats.org/officeDocument/2006/relationships/slide" Target="slides/slide502.xml"/><Relationship Id="rId609" Type="http://schemas.openxmlformats.org/officeDocument/2006/relationships/slide" Target="slides/slide558.xml"/><Relationship Id="rId85" Type="http://schemas.openxmlformats.org/officeDocument/2006/relationships/slide" Target="slides/slide34.xml"/><Relationship Id="rId150" Type="http://schemas.openxmlformats.org/officeDocument/2006/relationships/slide" Target="slides/slide99.xml"/><Relationship Id="rId192" Type="http://schemas.openxmlformats.org/officeDocument/2006/relationships/slide" Target="slides/slide141.xml"/><Relationship Id="rId206" Type="http://schemas.openxmlformats.org/officeDocument/2006/relationships/slide" Target="slides/slide155.xml"/><Relationship Id="rId413" Type="http://schemas.openxmlformats.org/officeDocument/2006/relationships/slide" Target="slides/slide362.xml"/><Relationship Id="rId595" Type="http://schemas.openxmlformats.org/officeDocument/2006/relationships/slide" Target="slides/slide544.xml"/><Relationship Id="rId248" Type="http://schemas.openxmlformats.org/officeDocument/2006/relationships/slide" Target="slides/slide197.xml"/><Relationship Id="rId455" Type="http://schemas.openxmlformats.org/officeDocument/2006/relationships/slide" Target="slides/slide404.xml"/><Relationship Id="rId497" Type="http://schemas.openxmlformats.org/officeDocument/2006/relationships/slide" Target="slides/slide446.xml"/><Relationship Id="rId620" Type="http://schemas.openxmlformats.org/officeDocument/2006/relationships/slide" Target="slides/slide569.xml"/><Relationship Id="rId662" Type="http://schemas.openxmlformats.org/officeDocument/2006/relationships/slide" Target="slides/slide611.xml"/><Relationship Id="rId718" Type="http://schemas.openxmlformats.org/officeDocument/2006/relationships/presProps" Target="presProps.xml"/><Relationship Id="rId12" Type="http://schemas.openxmlformats.org/officeDocument/2006/relationships/slideMaster" Target="slideMasters/slideMaster12.xml"/><Relationship Id="rId108" Type="http://schemas.openxmlformats.org/officeDocument/2006/relationships/slide" Target="slides/slide57.xml"/><Relationship Id="rId315" Type="http://schemas.openxmlformats.org/officeDocument/2006/relationships/slide" Target="slides/slide264.xml"/><Relationship Id="rId357" Type="http://schemas.openxmlformats.org/officeDocument/2006/relationships/slide" Target="slides/slide306.xml"/><Relationship Id="rId522" Type="http://schemas.openxmlformats.org/officeDocument/2006/relationships/slide" Target="slides/slide471.xml"/><Relationship Id="rId54" Type="http://schemas.openxmlformats.org/officeDocument/2006/relationships/slide" Target="slides/slide3.xml"/><Relationship Id="rId96" Type="http://schemas.openxmlformats.org/officeDocument/2006/relationships/slide" Target="slides/slide45.xml"/><Relationship Id="rId161" Type="http://schemas.openxmlformats.org/officeDocument/2006/relationships/slide" Target="slides/slide110.xml"/><Relationship Id="rId217" Type="http://schemas.openxmlformats.org/officeDocument/2006/relationships/slide" Target="slides/slide166.xml"/><Relationship Id="rId399" Type="http://schemas.openxmlformats.org/officeDocument/2006/relationships/slide" Target="slides/slide348.xml"/><Relationship Id="rId564" Type="http://schemas.openxmlformats.org/officeDocument/2006/relationships/slide" Target="slides/slide513.xml"/><Relationship Id="rId259" Type="http://schemas.openxmlformats.org/officeDocument/2006/relationships/slide" Target="slides/slide208.xml"/><Relationship Id="rId424" Type="http://schemas.openxmlformats.org/officeDocument/2006/relationships/slide" Target="slides/slide373.xml"/><Relationship Id="rId466" Type="http://schemas.openxmlformats.org/officeDocument/2006/relationships/slide" Target="slides/slide415.xml"/><Relationship Id="rId631" Type="http://schemas.openxmlformats.org/officeDocument/2006/relationships/slide" Target="slides/slide580.xml"/><Relationship Id="rId673" Type="http://schemas.openxmlformats.org/officeDocument/2006/relationships/slide" Target="slides/slide622.xml"/><Relationship Id="rId23" Type="http://schemas.openxmlformats.org/officeDocument/2006/relationships/slideMaster" Target="slideMasters/slideMaster23.xml"/><Relationship Id="rId119" Type="http://schemas.openxmlformats.org/officeDocument/2006/relationships/slide" Target="slides/slide68.xml"/><Relationship Id="rId270" Type="http://schemas.openxmlformats.org/officeDocument/2006/relationships/slide" Target="slides/slide219.xml"/><Relationship Id="rId326" Type="http://schemas.openxmlformats.org/officeDocument/2006/relationships/slide" Target="slides/slide275.xml"/><Relationship Id="rId533" Type="http://schemas.openxmlformats.org/officeDocument/2006/relationships/slide" Target="slides/slide482.xml"/><Relationship Id="rId65" Type="http://schemas.openxmlformats.org/officeDocument/2006/relationships/slide" Target="slides/slide14.xml"/><Relationship Id="rId130" Type="http://schemas.openxmlformats.org/officeDocument/2006/relationships/slide" Target="slides/slide79.xml"/><Relationship Id="rId368" Type="http://schemas.openxmlformats.org/officeDocument/2006/relationships/slide" Target="slides/slide317.xml"/><Relationship Id="rId575" Type="http://schemas.openxmlformats.org/officeDocument/2006/relationships/slide" Target="slides/slide524.xml"/><Relationship Id="rId172" Type="http://schemas.openxmlformats.org/officeDocument/2006/relationships/slide" Target="slides/slide121.xml"/><Relationship Id="rId228" Type="http://schemas.openxmlformats.org/officeDocument/2006/relationships/slide" Target="slides/slide177.xml"/><Relationship Id="rId435" Type="http://schemas.openxmlformats.org/officeDocument/2006/relationships/slide" Target="slides/slide384.xml"/><Relationship Id="rId477" Type="http://schemas.openxmlformats.org/officeDocument/2006/relationships/slide" Target="slides/slide426.xml"/><Relationship Id="rId600" Type="http://schemas.openxmlformats.org/officeDocument/2006/relationships/slide" Target="slides/slide549.xml"/><Relationship Id="rId642" Type="http://schemas.openxmlformats.org/officeDocument/2006/relationships/slide" Target="slides/slide591.xml"/><Relationship Id="rId684" Type="http://schemas.openxmlformats.org/officeDocument/2006/relationships/slide" Target="slides/slide633.xml"/><Relationship Id="rId281" Type="http://schemas.openxmlformats.org/officeDocument/2006/relationships/slide" Target="slides/slide230.xml"/><Relationship Id="rId337" Type="http://schemas.openxmlformats.org/officeDocument/2006/relationships/slide" Target="slides/slide286.xml"/><Relationship Id="rId502" Type="http://schemas.openxmlformats.org/officeDocument/2006/relationships/slide" Target="slides/slide451.xml"/><Relationship Id="rId34" Type="http://schemas.openxmlformats.org/officeDocument/2006/relationships/slideMaster" Target="slideMasters/slideMaster34.xml"/><Relationship Id="rId76" Type="http://schemas.openxmlformats.org/officeDocument/2006/relationships/slide" Target="slides/slide25.xml"/><Relationship Id="rId141" Type="http://schemas.openxmlformats.org/officeDocument/2006/relationships/slide" Target="slides/slide90.xml"/><Relationship Id="rId379" Type="http://schemas.openxmlformats.org/officeDocument/2006/relationships/slide" Target="slides/slide328.xml"/><Relationship Id="rId544" Type="http://schemas.openxmlformats.org/officeDocument/2006/relationships/slide" Target="slides/slide493.xml"/><Relationship Id="rId586" Type="http://schemas.openxmlformats.org/officeDocument/2006/relationships/slide" Target="slides/slide535.xml"/><Relationship Id="rId7" Type="http://schemas.openxmlformats.org/officeDocument/2006/relationships/slideMaster" Target="slideMasters/slideMaster7.xml"/><Relationship Id="rId183" Type="http://schemas.openxmlformats.org/officeDocument/2006/relationships/slide" Target="slides/slide132.xml"/><Relationship Id="rId239" Type="http://schemas.openxmlformats.org/officeDocument/2006/relationships/slide" Target="slides/slide188.xml"/><Relationship Id="rId390" Type="http://schemas.openxmlformats.org/officeDocument/2006/relationships/slide" Target="slides/slide339.xml"/><Relationship Id="rId404" Type="http://schemas.openxmlformats.org/officeDocument/2006/relationships/slide" Target="slides/slide353.xml"/><Relationship Id="rId446" Type="http://schemas.openxmlformats.org/officeDocument/2006/relationships/slide" Target="slides/slide395.xml"/><Relationship Id="rId611" Type="http://schemas.openxmlformats.org/officeDocument/2006/relationships/slide" Target="slides/slide560.xml"/><Relationship Id="rId653" Type="http://schemas.openxmlformats.org/officeDocument/2006/relationships/slide" Target="slides/slide602.xml"/><Relationship Id="rId250" Type="http://schemas.openxmlformats.org/officeDocument/2006/relationships/slide" Target="slides/slide199.xml"/><Relationship Id="rId292" Type="http://schemas.openxmlformats.org/officeDocument/2006/relationships/slide" Target="slides/slide241.xml"/><Relationship Id="rId306" Type="http://schemas.openxmlformats.org/officeDocument/2006/relationships/slide" Target="slides/slide255.xml"/><Relationship Id="rId488" Type="http://schemas.openxmlformats.org/officeDocument/2006/relationships/slide" Target="slides/slide437.xml"/><Relationship Id="rId695" Type="http://schemas.openxmlformats.org/officeDocument/2006/relationships/slide" Target="slides/slide644.xml"/><Relationship Id="rId709" Type="http://schemas.openxmlformats.org/officeDocument/2006/relationships/font" Target="fonts/font7.fntdata"/><Relationship Id="rId45" Type="http://schemas.openxmlformats.org/officeDocument/2006/relationships/slideMaster" Target="slideMasters/slideMaster45.xml"/><Relationship Id="rId87" Type="http://schemas.openxmlformats.org/officeDocument/2006/relationships/slide" Target="slides/slide36.xml"/><Relationship Id="rId110" Type="http://schemas.openxmlformats.org/officeDocument/2006/relationships/slide" Target="slides/slide59.xml"/><Relationship Id="rId348" Type="http://schemas.openxmlformats.org/officeDocument/2006/relationships/slide" Target="slides/slide297.xml"/><Relationship Id="rId513" Type="http://schemas.openxmlformats.org/officeDocument/2006/relationships/slide" Target="slides/slide462.xml"/><Relationship Id="rId555" Type="http://schemas.openxmlformats.org/officeDocument/2006/relationships/slide" Target="slides/slide504.xml"/><Relationship Id="rId597" Type="http://schemas.openxmlformats.org/officeDocument/2006/relationships/slide" Target="slides/slide546.xml"/><Relationship Id="rId720" Type="http://schemas.openxmlformats.org/officeDocument/2006/relationships/theme" Target="theme/theme1.xml"/><Relationship Id="rId152" Type="http://schemas.openxmlformats.org/officeDocument/2006/relationships/slide" Target="slides/slide101.xml"/><Relationship Id="rId194" Type="http://schemas.openxmlformats.org/officeDocument/2006/relationships/slide" Target="slides/slide143.xml"/><Relationship Id="rId208" Type="http://schemas.openxmlformats.org/officeDocument/2006/relationships/slide" Target="slides/slide157.xml"/><Relationship Id="rId415" Type="http://schemas.openxmlformats.org/officeDocument/2006/relationships/slide" Target="slides/slide364.xml"/><Relationship Id="rId457" Type="http://schemas.openxmlformats.org/officeDocument/2006/relationships/slide" Target="slides/slide406.xml"/><Relationship Id="rId622" Type="http://schemas.openxmlformats.org/officeDocument/2006/relationships/slide" Target="slides/slide571.xml"/><Relationship Id="rId261" Type="http://schemas.openxmlformats.org/officeDocument/2006/relationships/slide" Target="slides/slide210.xml"/><Relationship Id="rId499" Type="http://schemas.openxmlformats.org/officeDocument/2006/relationships/slide" Target="slides/slide448.xml"/><Relationship Id="rId664" Type="http://schemas.openxmlformats.org/officeDocument/2006/relationships/slide" Target="slides/slide613.xml"/><Relationship Id="rId14" Type="http://schemas.openxmlformats.org/officeDocument/2006/relationships/slideMaster" Target="slideMasters/slideMaster14.xml"/><Relationship Id="rId56" Type="http://schemas.openxmlformats.org/officeDocument/2006/relationships/slide" Target="slides/slide5.xml"/><Relationship Id="rId317" Type="http://schemas.openxmlformats.org/officeDocument/2006/relationships/slide" Target="slides/slide266.xml"/><Relationship Id="rId359" Type="http://schemas.openxmlformats.org/officeDocument/2006/relationships/slide" Target="slides/slide308.xml"/><Relationship Id="rId524" Type="http://schemas.openxmlformats.org/officeDocument/2006/relationships/slide" Target="slides/slide473.xml"/><Relationship Id="rId566" Type="http://schemas.openxmlformats.org/officeDocument/2006/relationships/slide" Target="slides/slide515.xml"/><Relationship Id="rId98" Type="http://schemas.openxmlformats.org/officeDocument/2006/relationships/slide" Target="slides/slide47.xml"/><Relationship Id="rId121" Type="http://schemas.openxmlformats.org/officeDocument/2006/relationships/slide" Target="slides/slide70.xml"/><Relationship Id="rId163" Type="http://schemas.openxmlformats.org/officeDocument/2006/relationships/slide" Target="slides/slide112.xml"/><Relationship Id="rId219" Type="http://schemas.openxmlformats.org/officeDocument/2006/relationships/slide" Target="slides/slide168.xml"/><Relationship Id="rId370" Type="http://schemas.openxmlformats.org/officeDocument/2006/relationships/slide" Target="slides/slide319.xml"/><Relationship Id="rId426" Type="http://schemas.openxmlformats.org/officeDocument/2006/relationships/slide" Target="slides/slide375.xml"/><Relationship Id="rId633" Type="http://schemas.openxmlformats.org/officeDocument/2006/relationships/slide" Target="slides/slide582.xml"/><Relationship Id="rId230" Type="http://schemas.openxmlformats.org/officeDocument/2006/relationships/slide" Target="slides/slide179.xml"/><Relationship Id="rId468" Type="http://schemas.openxmlformats.org/officeDocument/2006/relationships/slide" Target="slides/slide417.xml"/><Relationship Id="rId675" Type="http://schemas.openxmlformats.org/officeDocument/2006/relationships/slide" Target="slides/slide624.xml"/><Relationship Id="rId25" Type="http://schemas.openxmlformats.org/officeDocument/2006/relationships/slideMaster" Target="slideMasters/slideMaster25.xml"/><Relationship Id="rId67" Type="http://schemas.openxmlformats.org/officeDocument/2006/relationships/slide" Target="slides/slide16.xml"/><Relationship Id="rId272" Type="http://schemas.openxmlformats.org/officeDocument/2006/relationships/slide" Target="slides/slide221.xml"/><Relationship Id="rId328" Type="http://schemas.openxmlformats.org/officeDocument/2006/relationships/slide" Target="slides/slide277.xml"/><Relationship Id="rId535" Type="http://schemas.openxmlformats.org/officeDocument/2006/relationships/slide" Target="slides/slide484.xml"/><Relationship Id="rId577" Type="http://schemas.openxmlformats.org/officeDocument/2006/relationships/slide" Target="slides/slide526.xml"/><Relationship Id="rId700" Type="http://schemas.openxmlformats.org/officeDocument/2006/relationships/slide" Target="slides/slide649.xml"/><Relationship Id="rId132" Type="http://schemas.openxmlformats.org/officeDocument/2006/relationships/slide" Target="slides/slide81.xml"/><Relationship Id="rId174" Type="http://schemas.openxmlformats.org/officeDocument/2006/relationships/slide" Target="slides/slide123.xml"/><Relationship Id="rId381" Type="http://schemas.openxmlformats.org/officeDocument/2006/relationships/slide" Target="slides/slide330.xml"/><Relationship Id="rId602" Type="http://schemas.openxmlformats.org/officeDocument/2006/relationships/slide" Target="slides/slide551.xml"/><Relationship Id="rId241" Type="http://schemas.openxmlformats.org/officeDocument/2006/relationships/slide" Target="slides/slide190.xml"/><Relationship Id="rId437" Type="http://schemas.openxmlformats.org/officeDocument/2006/relationships/slide" Target="slides/slide386.xml"/><Relationship Id="rId479" Type="http://schemas.openxmlformats.org/officeDocument/2006/relationships/slide" Target="slides/slide428.xml"/><Relationship Id="rId644" Type="http://schemas.openxmlformats.org/officeDocument/2006/relationships/slide" Target="slides/slide593.xml"/><Relationship Id="rId686" Type="http://schemas.openxmlformats.org/officeDocument/2006/relationships/slide" Target="slides/slide635.xml"/><Relationship Id="rId36" Type="http://schemas.openxmlformats.org/officeDocument/2006/relationships/slideMaster" Target="slideMasters/slideMaster36.xml"/><Relationship Id="rId283" Type="http://schemas.openxmlformats.org/officeDocument/2006/relationships/slide" Target="slides/slide232.xml"/><Relationship Id="rId339" Type="http://schemas.openxmlformats.org/officeDocument/2006/relationships/slide" Target="slides/slide288.xml"/><Relationship Id="rId490" Type="http://schemas.openxmlformats.org/officeDocument/2006/relationships/slide" Target="slides/slide439.xml"/><Relationship Id="rId504" Type="http://schemas.openxmlformats.org/officeDocument/2006/relationships/slide" Target="slides/slide453.xml"/><Relationship Id="rId546" Type="http://schemas.openxmlformats.org/officeDocument/2006/relationships/slide" Target="slides/slide495.xml"/><Relationship Id="rId711" Type="http://schemas.openxmlformats.org/officeDocument/2006/relationships/font" Target="fonts/font9.fntdata"/><Relationship Id="rId78" Type="http://schemas.openxmlformats.org/officeDocument/2006/relationships/slide" Target="slides/slide27.xml"/><Relationship Id="rId101" Type="http://schemas.openxmlformats.org/officeDocument/2006/relationships/slide" Target="slides/slide50.xml"/><Relationship Id="rId143" Type="http://schemas.openxmlformats.org/officeDocument/2006/relationships/slide" Target="slides/slide92.xml"/><Relationship Id="rId185" Type="http://schemas.openxmlformats.org/officeDocument/2006/relationships/slide" Target="slides/slide134.xml"/><Relationship Id="rId350" Type="http://schemas.openxmlformats.org/officeDocument/2006/relationships/slide" Target="slides/slide299.xml"/><Relationship Id="rId406" Type="http://schemas.openxmlformats.org/officeDocument/2006/relationships/slide" Target="slides/slide355.xml"/><Relationship Id="rId588" Type="http://schemas.openxmlformats.org/officeDocument/2006/relationships/slide" Target="slides/slide537.xml"/><Relationship Id="rId9" Type="http://schemas.openxmlformats.org/officeDocument/2006/relationships/slideMaster" Target="slideMasters/slideMaster9.xml"/><Relationship Id="rId210" Type="http://schemas.openxmlformats.org/officeDocument/2006/relationships/slide" Target="slides/slide159.xml"/><Relationship Id="rId392" Type="http://schemas.openxmlformats.org/officeDocument/2006/relationships/slide" Target="slides/slide341.xml"/><Relationship Id="rId448" Type="http://schemas.openxmlformats.org/officeDocument/2006/relationships/slide" Target="slides/slide397.xml"/><Relationship Id="rId613" Type="http://schemas.openxmlformats.org/officeDocument/2006/relationships/slide" Target="slides/slide562.xml"/><Relationship Id="rId655" Type="http://schemas.openxmlformats.org/officeDocument/2006/relationships/slide" Target="slides/slide604.xml"/><Relationship Id="rId697" Type="http://schemas.openxmlformats.org/officeDocument/2006/relationships/slide" Target="slides/slide646.xml"/><Relationship Id="rId252" Type="http://schemas.openxmlformats.org/officeDocument/2006/relationships/slide" Target="slides/slide201.xml"/><Relationship Id="rId294" Type="http://schemas.openxmlformats.org/officeDocument/2006/relationships/slide" Target="slides/slide243.xml"/><Relationship Id="rId308" Type="http://schemas.openxmlformats.org/officeDocument/2006/relationships/slide" Target="slides/slide257.xml"/><Relationship Id="rId515" Type="http://schemas.openxmlformats.org/officeDocument/2006/relationships/slide" Target="slides/slide464.xml"/><Relationship Id="rId47" Type="http://schemas.openxmlformats.org/officeDocument/2006/relationships/slideMaster" Target="slideMasters/slideMaster47.xml"/><Relationship Id="rId89" Type="http://schemas.openxmlformats.org/officeDocument/2006/relationships/slide" Target="slides/slide38.xml"/><Relationship Id="rId112" Type="http://schemas.openxmlformats.org/officeDocument/2006/relationships/slide" Target="slides/slide61.xml"/><Relationship Id="rId154" Type="http://schemas.openxmlformats.org/officeDocument/2006/relationships/slide" Target="slides/slide103.xml"/><Relationship Id="rId361" Type="http://schemas.openxmlformats.org/officeDocument/2006/relationships/slide" Target="slides/slide310.xml"/><Relationship Id="rId557" Type="http://schemas.openxmlformats.org/officeDocument/2006/relationships/slide" Target="slides/slide506.xml"/><Relationship Id="rId599" Type="http://schemas.openxmlformats.org/officeDocument/2006/relationships/slide" Target="slides/slide548.xml"/><Relationship Id="rId196" Type="http://schemas.openxmlformats.org/officeDocument/2006/relationships/slide" Target="slides/slide145.xml"/><Relationship Id="rId417" Type="http://schemas.openxmlformats.org/officeDocument/2006/relationships/slide" Target="slides/slide366.xml"/><Relationship Id="rId459" Type="http://schemas.openxmlformats.org/officeDocument/2006/relationships/slide" Target="slides/slide408.xml"/><Relationship Id="rId624" Type="http://schemas.openxmlformats.org/officeDocument/2006/relationships/slide" Target="slides/slide573.xml"/><Relationship Id="rId666" Type="http://schemas.openxmlformats.org/officeDocument/2006/relationships/slide" Target="slides/slide615.xml"/><Relationship Id="rId16" Type="http://schemas.openxmlformats.org/officeDocument/2006/relationships/slideMaster" Target="slideMasters/slideMaster16.xml"/><Relationship Id="rId221" Type="http://schemas.openxmlformats.org/officeDocument/2006/relationships/slide" Target="slides/slide170.xml"/><Relationship Id="rId263" Type="http://schemas.openxmlformats.org/officeDocument/2006/relationships/slide" Target="slides/slide212.xml"/><Relationship Id="rId319" Type="http://schemas.openxmlformats.org/officeDocument/2006/relationships/slide" Target="slides/slide268.xml"/><Relationship Id="rId470" Type="http://schemas.openxmlformats.org/officeDocument/2006/relationships/slide" Target="slides/slide419.xml"/><Relationship Id="rId526" Type="http://schemas.openxmlformats.org/officeDocument/2006/relationships/slide" Target="slides/slide475.xml"/><Relationship Id="rId58" Type="http://schemas.openxmlformats.org/officeDocument/2006/relationships/slide" Target="slides/slide7.xml"/><Relationship Id="rId123" Type="http://schemas.openxmlformats.org/officeDocument/2006/relationships/slide" Target="slides/slide72.xml"/><Relationship Id="rId330" Type="http://schemas.openxmlformats.org/officeDocument/2006/relationships/slide" Target="slides/slide279.xml"/><Relationship Id="rId568" Type="http://schemas.openxmlformats.org/officeDocument/2006/relationships/slide" Target="slides/slide517.xml"/><Relationship Id="rId165" Type="http://schemas.openxmlformats.org/officeDocument/2006/relationships/slide" Target="slides/slide114.xml"/><Relationship Id="rId372" Type="http://schemas.openxmlformats.org/officeDocument/2006/relationships/slide" Target="slides/slide321.xml"/><Relationship Id="rId428" Type="http://schemas.openxmlformats.org/officeDocument/2006/relationships/slide" Target="slides/slide377.xml"/><Relationship Id="rId635" Type="http://schemas.openxmlformats.org/officeDocument/2006/relationships/slide" Target="slides/slide584.xml"/><Relationship Id="rId677" Type="http://schemas.openxmlformats.org/officeDocument/2006/relationships/slide" Target="slides/slide626.xml"/><Relationship Id="rId232" Type="http://schemas.openxmlformats.org/officeDocument/2006/relationships/slide" Target="slides/slide181.xml"/><Relationship Id="rId274" Type="http://schemas.openxmlformats.org/officeDocument/2006/relationships/slide" Target="slides/slide223.xml"/><Relationship Id="rId481" Type="http://schemas.openxmlformats.org/officeDocument/2006/relationships/slide" Target="slides/slide430.xml"/><Relationship Id="rId702" Type="http://schemas.openxmlformats.org/officeDocument/2006/relationships/handoutMaster" Target="handoutMasters/handoutMaster1.xml"/><Relationship Id="rId27" Type="http://schemas.openxmlformats.org/officeDocument/2006/relationships/slideMaster" Target="slideMasters/slideMaster27.xml"/><Relationship Id="rId69" Type="http://schemas.openxmlformats.org/officeDocument/2006/relationships/slide" Target="slides/slide18.xml"/><Relationship Id="rId134" Type="http://schemas.openxmlformats.org/officeDocument/2006/relationships/slide" Target="slides/slide83.xml"/><Relationship Id="rId537" Type="http://schemas.openxmlformats.org/officeDocument/2006/relationships/slide" Target="slides/slide486.xml"/><Relationship Id="rId579" Type="http://schemas.openxmlformats.org/officeDocument/2006/relationships/slide" Target="slides/slide528.xml"/><Relationship Id="rId80" Type="http://schemas.openxmlformats.org/officeDocument/2006/relationships/slide" Target="slides/slide29.xml"/><Relationship Id="rId176" Type="http://schemas.openxmlformats.org/officeDocument/2006/relationships/slide" Target="slides/slide125.xml"/><Relationship Id="rId341" Type="http://schemas.openxmlformats.org/officeDocument/2006/relationships/slide" Target="slides/slide290.xml"/><Relationship Id="rId383" Type="http://schemas.openxmlformats.org/officeDocument/2006/relationships/slide" Target="slides/slide332.xml"/><Relationship Id="rId439" Type="http://schemas.openxmlformats.org/officeDocument/2006/relationships/slide" Target="slides/slide388.xml"/><Relationship Id="rId590" Type="http://schemas.openxmlformats.org/officeDocument/2006/relationships/slide" Target="slides/slide539.xml"/><Relationship Id="rId604" Type="http://schemas.openxmlformats.org/officeDocument/2006/relationships/slide" Target="slides/slide553.xml"/><Relationship Id="rId646" Type="http://schemas.openxmlformats.org/officeDocument/2006/relationships/slide" Target="slides/slide595.xml"/><Relationship Id="rId201" Type="http://schemas.openxmlformats.org/officeDocument/2006/relationships/slide" Target="slides/slide150.xml"/><Relationship Id="rId243" Type="http://schemas.openxmlformats.org/officeDocument/2006/relationships/slide" Target="slides/slide192.xml"/><Relationship Id="rId285" Type="http://schemas.openxmlformats.org/officeDocument/2006/relationships/slide" Target="slides/slide234.xml"/><Relationship Id="rId450" Type="http://schemas.openxmlformats.org/officeDocument/2006/relationships/slide" Target="slides/slide399.xml"/><Relationship Id="rId506" Type="http://schemas.openxmlformats.org/officeDocument/2006/relationships/slide" Target="slides/slide455.xml"/><Relationship Id="rId688" Type="http://schemas.openxmlformats.org/officeDocument/2006/relationships/slide" Target="slides/slide637.xml"/><Relationship Id="rId38" Type="http://schemas.openxmlformats.org/officeDocument/2006/relationships/slideMaster" Target="slideMasters/slideMaster38.xml"/><Relationship Id="rId103" Type="http://schemas.openxmlformats.org/officeDocument/2006/relationships/slide" Target="slides/slide52.xml"/><Relationship Id="rId310" Type="http://schemas.openxmlformats.org/officeDocument/2006/relationships/slide" Target="slides/slide259.xml"/><Relationship Id="rId492" Type="http://schemas.openxmlformats.org/officeDocument/2006/relationships/slide" Target="slides/slide441.xml"/><Relationship Id="rId548" Type="http://schemas.openxmlformats.org/officeDocument/2006/relationships/slide" Target="slides/slide497.xml"/><Relationship Id="rId713" Type="http://schemas.openxmlformats.org/officeDocument/2006/relationships/font" Target="fonts/font11.fntdata"/><Relationship Id="rId91" Type="http://schemas.openxmlformats.org/officeDocument/2006/relationships/slide" Target="slides/slide40.xml"/><Relationship Id="rId145" Type="http://schemas.openxmlformats.org/officeDocument/2006/relationships/slide" Target="slides/slide94.xml"/><Relationship Id="rId187" Type="http://schemas.openxmlformats.org/officeDocument/2006/relationships/slide" Target="slides/slide136.xml"/><Relationship Id="rId352" Type="http://schemas.openxmlformats.org/officeDocument/2006/relationships/slide" Target="slides/slide301.xml"/><Relationship Id="rId394" Type="http://schemas.openxmlformats.org/officeDocument/2006/relationships/slide" Target="slides/slide343.xml"/><Relationship Id="rId408" Type="http://schemas.openxmlformats.org/officeDocument/2006/relationships/slide" Target="slides/slide357.xml"/><Relationship Id="rId615" Type="http://schemas.openxmlformats.org/officeDocument/2006/relationships/slide" Target="slides/slide564.xml"/><Relationship Id="rId212" Type="http://schemas.openxmlformats.org/officeDocument/2006/relationships/slide" Target="slides/slide161.xml"/><Relationship Id="rId254" Type="http://schemas.openxmlformats.org/officeDocument/2006/relationships/slide" Target="slides/slide203.xml"/><Relationship Id="rId657" Type="http://schemas.openxmlformats.org/officeDocument/2006/relationships/slide" Target="slides/slide606.xml"/><Relationship Id="rId699" Type="http://schemas.openxmlformats.org/officeDocument/2006/relationships/slide" Target="slides/slide648.xml"/><Relationship Id="rId49" Type="http://schemas.openxmlformats.org/officeDocument/2006/relationships/slideMaster" Target="slideMasters/slideMaster49.xml"/><Relationship Id="rId114" Type="http://schemas.openxmlformats.org/officeDocument/2006/relationships/slide" Target="slides/slide63.xml"/><Relationship Id="rId296" Type="http://schemas.openxmlformats.org/officeDocument/2006/relationships/slide" Target="slides/slide245.xml"/><Relationship Id="rId461" Type="http://schemas.openxmlformats.org/officeDocument/2006/relationships/slide" Target="slides/slide410.xml"/><Relationship Id="rId517" Type="http://schemas.openxmlformats.org/officeDocument/2006/relationships/slide" Target="slides/slide466.xml"/><Relationship Id="rId559" Type="http://schemas.openxmlformats.org/officeDocument/2006/relationships/slide" Target="slides/slide508.xml"/><Relationship Id="rId60" Type="http://schemas.openxmlformats.org/officeDocument/2006/relationships/slide" Target="slides/slide9.xml"/><Relationship Id="rId156" Type="http://schemas.openxmlformats.org/officeDocument/2006/relationships/slide" Target="slides/slide105.xml"/><Relationship Id="rId198" Type="http://schemas.openxmlformats.org/officeDocument/2006/relationships/slide" Target="slides/slide147.xml"/><Relationship Id="rId321" Type="http://schemas.openxmlformats.org/officeDocument/2006/relationships/slide" Target="slides/slide270.xml"/><Relationship Id="rId363" Type="http://schemas.openxmlformats.org/officeDocument/2006/relationships/slide" Target="slides/slide312.xml"/><Relationship Id="rId419" Type="http://schemas.openxmlformats.org/officeDocument/2006/relationships/slide" Target="slides/slide368.xml"/><Relationship Id="rId570" Type="http://schemas.openxmlformats.org/officeDocument/2006/relationships/slide" Target="slides/slide519.xml"/><Relationship Id="rId626" Type="http://schemas.openxmlformats.org/officeDocument/2006/relationships/slide" Target="slides/slide575.xml"/><Relationship Id="rId223" Type="http://schemas.openxmlformats.org/officeDocument/2006/relationships/slide" Target="slides/slide172.xml"/><Relationship Id="rId430" Type="http://schemas.openxmlformats.org/officeDocument/2006/relationships/slide" Target="slides/slide379.xml"/><Relationship Id="rId668" Type="http://schemas.openxmlformats.org/officeDocument/2006/relationships/slide" Target="slides/slide617.xml"/><Relationship Id="rId18" Type="http://schemas.openxmlformats.org/officeDocument/2006/relationships/slideMaster" Target="slideMasters/slideMaster18.xml"/><Relationship Id="rId265" Type="http://schemas.openxmlformats.org/officeDocument/2006/relationships/slide" Target="slides/slide214.xml"/><Relationship Id="rId472" Type="http://schemas.openxmlformats.org/officeDocument/2006/relationships/slide" Target="slides/slide421.xml"/><Relationship Id="rId528" Type="http://schemas.openxmlformats.org/officeDocument/2006/relationships/slide" Target="slides/slide477.xml"/><Relationship Id="rId125" Type="http://schemas.openxmlformats.org/officeDocument/2006/relationships/slide" Target="slides/slide74.xml"/><Relationship Id="rId167" Type="http://schemas.openxmlformats.org/officeDocument/2006/relationships/slide" Target="slides/slide116.xml"/><Relationship Id="rId332" Type="http://schemas.openxmlformats.org/officeDocument/2006/relationships/slide" Target="slides/slide281.xml"/><Relationship Id="rId374" Type="http://schemas.openxmlformats.org/officeDocument/2006/relationships/slide" Target="slides/slide323.xml"/><Relationship Id="rId581" Type="http://schemas.openxmlformats.org/officeDocument/2006/relationships/slide" Target="slides/slide530.xml"/><Relationship Id="rId71" Type="http://schemas.openxmlformats.org/officeDocument/2006/relationships/slide" Target="slides/slide20.xml"/><Relationship Id="rId234" Type="http://schemas.openxmlformats.org/officeDocument/2006/relationships/slide" Target="slides/slide183.xml"/><Relationship Id="rId637" Type="http://schemas.openxmlformats.org/officeDocument/2006/relationships/slide" Target="slides/slide586.xml"/><Relationship Id="rId679" Type="http://schemas.openxmlformats.org/officeDocument/2006/relationships/slide" Target="slides/slide628.xml"/><Relationship Id="rId2" Type="http://schemas.openxmlformats.org/officeDocument/2006/relationships/slideMaster" Target="slideMasters/slideMaster2.xml"/><Relationship Id="rId29" Type="http://schemas.openxmlformats.org/officeDocument/2006/relationships/slideMaster" Target="slideMasters/slideMaster29.xml"/><Relationship Id="rId276" Type="http://schemas.openxmlformats.org/officeDocument/2006/relationships/slide" Target="slides/slide225.xml"/><Relationship Id="rId441" Type="http://schemas.openxmlformats.org/officeDocument/2006/relationships/slide" Target="slides/slide390.xml"/><Relationship Id="rId483" Type="http://schemas.openxmlformats.org/officeDocument/2006/relationships/slide" Target="slides/slide432.xml"/><Relationship Id="rId539" Type="http://schemas.openxmlformats.org/officeDocument/2006/relationships/slide" Target="slides/slide488.xml"/><Relationship Id="rId690" Type="http://schemas.openxmlformats.org/officeDocument/2006/relationships/slide" Target="slides/slide639.xml"/><Relationship Id="rId704" Type="http://schemas.openxmlformats.org/officeDocument/2006/relationships/font" Target="fonts/font2.fntdata"/><Relationship Id="rId40" Type="http://schemas.openxmlformats.org/officeDocument/2006/relationships/slideMaster" Target="slideMasters/slideMaster40.xml"/><Relationship Id="rId136" Type="http://schemas.openxmlformats.org/officeDocument/2006/relationships/slide" Target="slides/slide85.xml"/><Relationship Id="rId178" Type="http://schemas.openxmlformats.org/officeDocument/2006/relationships/slide" Target="slides/slide127.xml"/><Relationship Id="rId301" Type="http://schemas.openxmlformats.org/officeDocument/2006/relationships/slide" Target="slides/slide250.xml"/><Relationship Id="rId343" Type="http://schemas.openxmlformats.org/officeDocument/2006/relationships/slide" Target="slides/slide292.xml"/><Relationship Id="rId550" Type="http://schemas.openxmlformats.org/officeDocument/2006/relationships/slide" Target="slides/slide499.xml"/><Relationship Id="rId82" Type="http://schemas.openxmlformats.org/officeDocument/2006/relationships/slide" Target="slides/slide31.xml"/><Relationship Id="rId203" Type="http://schemas.openxmlformats.org/officeDocument/2006/relationships/slide" Target="slides/slide152.xml"/><Relationship Id="rId385" Type="http://schemas.openxmlformats.org/officeDocument/2006/relationships/slide" Target="slides/slide334.xml"/><Relationship Id="rId592" Type="http://schemas.openxmlformats.org/officeDocument/2006/relationships/slide" Target="slides/slide541.xml"/><Relationship Id="rId606" Type="http://schemas.openxmlformats.org/officeDocument/2006/relationships/slide" Target="slides/slide555.xml"/><Relationship Id="rId648" Type="http://schemas.openxmlformats.org/officeDocument/2006/relationships/slide" Target="slides/slide597.xml"/><Relationship Id="rId245" Type="http://schemas.openxmlformats.org/officeDocument/2006/relationships/slide" Target="slides/slide194.xml"/><Relationship Id="rId287" Type="http://schemas.openxmlformats.org/officeDocument/2006/relationships/slide" Target="slides/slide236.xml"/><Relationship Id="rId410" Type="http://schemas.openxmlformats.org/officeDocument/2006/relationships/slide" Target="slides/slide359.xml"/><Relationship Id="rId452" Type="http://schemas.openxmlformats.org/officeDocument/2006/relationships/slide" Target="slides/slide401.xml"/><Relationship Id="rId494" Type="http://schemas.openxmlformats.org/officeDocument/2006/relationships/slide" Target="slides/slide443.xml"/><Relationship Id="rId508" Type="http://schemas.openxmlformats.org/officeDocument/2006/relationships/slide" Target="slides/slide457.xml"/><Relationship Id="rId715" Type="http://schemas.openxmlformats.org/officeDocument/2006/relationships/font" Target="fonts/font13.fntdata"/><Relationship Id="rId105" Type="http://schemas.openxmlformats.org/officeDocument/2006/relationships/slide" Target="slides/slide54.xml"/><Relationship Id="rId147" Type="http://schemas.openxmlformats.org/officeDocument/2006/relationships/slide" Target="slides/slide96.xml"/><Relationship Id="rId312" Type="http://schemas.openxmlformats.org/officeDocument/2006/relationships/slide" Target="slides/slide261.xml"/><Relationship Id="rId354" Type="http://schemas.openxmlformats.org/officeDocument/2006/relationships/slide" Target="slides/slide303.xml"/><Relationship Id="rId51" Type="http://schemas.openxmlformats.org/officeDocument/2006/relationships/slideMaster" Target="slideMasters/slideMaster51.xml"/><Relationship Id="rId93" Type="http://schemas.openxmlformats.org/officeDocument/2006/relationships/slide" Target="slides/slide42.xml"/><Relationship Id="rId189" Type="http://schemas.openxmlformats.org/officeDocument/2006/relationships/slide" Target="slides/slide138.xml"/><Relationship Id="rId396" Type="http://schemas.openxmlformats.org/officeDocument/2006/relationships/slide" Target="slides/slide345.xml"/><Relationship Id="rId561" Type="http://schemas.openxmlformats.org/officeDocument/2006/relationships/slide" Target="slides/slide510.xml"/><Relationship Id="rId617" Type="http://schemas.openxmlformats.org/officeDocument/2006/relationships/slide" Target="slides/slide566.xml"/><Relationship Id="rId659" Type="http://schemas.openxmlformats.org/officeDocument/2006/relationships/slide" Target="slides/slide608.xml"/><Relationship Id="rId3" Type="http://schemas.openxmlformats.org/officeDocument/2006/relationships/slideMaster" Target="slideMasters/slideMaster3.xml"/><Relationship Id="rId214" Type="http://schemas.openxmlformats.org/officeDocument/2006/relationships/slide" Target="slides/slide163.xml"/><Relationship Id="rId235" Type="http://schemas.openxmlformats.org/officeDocument/2006/relationships/slide" Target="slides/slide184.xml"/><Relationship Id="rId256" Type="http://schemas.openxmlformats.org/officeDocument/2006/relationships/slide" Target="slides/slide205.xml"/><Relationship Id="rId277" Type="http://schemas.openxmlformats.org/officeDocument/2006/relationships/slide" Target="slides/slide226.xml"/><Relationship Id="rId298" Type="http://schemas.openxmlformats.org/officeDocument/2006/relationships/slide" Target="slides/slide247.xml"/><Relationship Id="rId400" Type="http://schemas.openxmlformats.org/officeDocument/2006/relationships/slide" Target="slides/slide349.xml"/><Relationship Id="rId421" Type="http://schemas.openxmlformats.org/officeDocument/2006/relationships/slide" Target="slides/slide370.xml"/><Relationship Id="rId442" Type="http://schemas.openxmlformats.org/officeDocument/2006/relationships/slide" Target="slides/slide391.xml"/><Relationship Id="rId463" Type="http://schemas.openxmlformats.org/officeDocument/2006/relationships/slide" Target="slides/slide412.xml"/><Relationship Id="rId484" Type="http://schemas.openxmlformats.org/officeDocument/2006/relationships/slide" Target="slides/slide433.xml"/><Relationship Id="rId519" Type="http://schemas.openxmlformats.org/officeDocument/2006/relationships/slide" Target="slides/slide468.xml"/><Relationship Id="rId670" Type="http://schemas.openxmlformats.org/officeDocument/2006/relationships/slide" Target="slides/slide619.xml"/><Relationship Id="rId705" Type="http://schemas.openxmlformats.org/officeDocument/2006/relationships/font" Target="fonts/font3.fntdata"/><Relationship Id="rId116" Type="http://schemas.openxmlformats.org/officeDocument/2006/relationships/slide" Target="slides/slide65.xml"/><Relationship Id="rId137" Type="http://schemas.openxmlformats.org/officeDocument/2006/relationships/slide" Target="slides/slide86.xml"/><Relationship Id="rId158" Type="http://schemas.openxmlformats.org/officeDocument/2006/relationships/slide" Target="slides/slide107.xml"/><Relationship Id="rId302" Type="http://schemas.openxmlformats.org/officeDocument/2006/relationships/slide" Target="slides/slide251.xml"/><Relationship Id="rId323" Type="http://schemas.openxmlformats.org/officeDocument/2006/relationships/slide" Target="slides/slide272.xml"/><Relationship Id="rId344" Type="http://schemas.openxmlformats.org/officeDocument/2006/relationships/slide" Target="slides/slide293.xml"/><Relationship Id="rId530" Type="http://schemas.openxmlformats.org/officeDocument/2006/relationships/slide" Target="slides/slide479.xml"/><Relationship Id="rId691" Type="http://schemas.openxmlformats.org/officeDocument/2006/relationships/slide" Target="slides/slide640.xml"/><Relationship Id="rId20" Type="http://schemas.openxmlformats.org/officeDocument/2006/relationships/slideMaster" Target="slideMasters/slideMaster20.xml"/><Relationship Id="rId41" Type="http://schemas.openxmlformats.org/officeDocument/2006/relationships/slideMaster" Target="slideMasters/slideMaster41.xml"/><Relationship Id="rId62" Type="http://schemas.openxmlformats.org/officeDocument/2006/relationships/slide" Target="slides/slide11.xml"/><Relationship Id="rId83" Type="http://schemas.openxmlformats.org/officeDocument/2006/relationships/slide" Target="slides/slide32.xml"/><Relationship Id="rId179" Type="http://schemas.openxmlformats.org/officeDocument/2006/relationships/slide" Target="slides/slide128.xml"/><Relationship Id="rId365" Type="http://schemas.openxmlformats.org/officeDocument/2006/relationships/slide" Target="slides/slide314.xml"/><Relationship Id="rId386" Type="http://schemas.openxmlformats.org/officeDocument/2006/relationships/slide" Target="slides/slide335.xml"/><Relationship Id="rId551" Type="http://schemas.openxmlformats.org/officeDocument/2006/relationships/slide" Target="slides/slide500.xml"/><Relationship Id="rId572" Type="http://schemas.openxmlformats.org/officeDocument/2006/relationships/slide" Target="slides/slide521.xml"/><Relationship Id="rId593" Type="http://schemas.openxmlformats.org/officeDocument/2006/relationships/slide" Target="slides/slide542.xml"/><Relationship Id="rId607" Type="http://schemas.openxmlformats.org/officeDocument/2006/relationships/slide" Target="slides/slide556.xml"/><Relationship Id="rId628" Type="http://schemas.openxmlformats.org/officeDocument/2006/relationships/slide" Target="slides/slide577.xml"/><Relationship Id="rId649" Type="http://schemas.openxmlformats.org/officeDocument/2006/relationships/slide" Target="slides/slide598.xml"/><Relationship Id="rId190" Type="http://schemas.openxmlformats.org/officeDocument/2006/relationships/slide" Target="slides/slide139.xml"/><Relationship Id="rId204" Type="http://schemas.openxmlformats.org/officeDocument/2006/relationships/slide" Target="slides/slide153.xml"/><Relationship Id="rId225" Type="http://schemas.openxmlformats.org/officeDocument/2006/relationships/slide" Target="slides/slide174.xml"/><Relationship Id="rId246" Type="http://schemas.openxmlformats.org/officeDocument/2006/relationships/slide" Target="slides/slide195.xml"/><Relationship Id="rId267" Type="http://schemas.openxmlformats.org/officeDocument/2006/relationships/slide" Target="slides/slide216.xml"/><Relationship Id="rId288" Type="http://schemas.openxmlformats.org/officeDocument/2006/relationships/slide" Target="slides/slide237.xml"/><Relationship Id="rId411" Type="http://schemas.openxmlformats.org/officeDocument/2006/relationships/slide" Target="slides/slide360.xml"/><Relationship Id="rId432" Type="http://schemas.openxmlformats.org/officeDocument/2006/relationships/slide" Target="slides/slide381.xml"/><Relationship Id="rId453" Type="http://schemas.openxmlformats.org/officeDocument/2006/relationships/slide" Target="slides/slide402.xml"/><Relationship Id="rId474" Type="http://schemas.openxmlformats.org/officeDocument/2006/relationships/slide" Target="slides/slide423.xml"/><Relationship Id="rId509" Type="http://schemas.openxmlformats.org/officeDocument/2006/relationships/slide" Target="slides/slide458.xml"/><Relationship Id="rId660" Type="http://schemas.openxmlformats.org/officeDocument/2006/relationships/slide" Target="slides/slide609.xml"/><Relationship Id="rId106" Type="http://schemas.openxmlformats.org/officeDocument/2006/relationships/slide" Target="slides/slide55.xml"/><Relationship Id="rId127" Type="http://schemas.openxmlformats.org/officeDocument/2006/relationships/slide" Target="slides/slide76.xml"/><Relationship Id="rId313" Type="http://schemas.openxmlformats.org/officeDocument/2006/relationships/slide" Target="slides/slide262.xml"/><Relationship Id="rId495" Type="http://schemas.openxmlformats.org/officeDocument/2006/relationships/slide" Target="slides/slide444.xml"/><Relationship Id="rId681" Type="http://schemas.openxmlformats.org/officeDocument/2006/relationships/slide" Target="slides/slide630.xml"/><Relationship Id="rId716" Type="http://schemas.openxmlformats.org/officeDocument/2006/relationships/font" Target="fonts/font14.fntdata"/><Relationship Id="rId10" Type="http://schemas.openxmlformats.org/officeDocument/2006/relationships/slideMaster" Target="slideMasters/slideMaster10.xml"/><Relationship Id="rId31" Type="http://schemas.openxmlformats.org/officeDocument/2006/relationships/slideMaster" Target="slideMasters/slideMaster31.xml"/><Relationship Id="rId52" Type="http://schemas.openxmlformats.org/officeDocument/2006/relationships/slide" Target="slides/slide1.xml"/><Relationship Id="rId73" Type="http://schemas.openxmlformats.org/officeDocument/2006/relationships/slide" Target="slides/slide22.xml"/><Relationship Id="rId94" Type="http://schemas.openxmlformats.org/officeDocument/2006/relationships/slide" Target="slides/slide43.xml"/><Relationship Id="rId148" Type="http://schemas.openxmlformats.org/officeDocument/2006/relationships/slide" Target="slides/slide97.xml"/><Relationship Id="rId169" Type="http://schemas.openxmlformats.org/officeDocument/2006/relationships/slide" Target="slides/slide118.xml"/><Relationship Id="rId334" Type="http://schemas.openxmlformats.org/officeDocument/2006/relationships/slide" Target="slides/slide283.xml"/><Relationship Id="rId355" Type="http://schemas.openxmlformats.org/officeDocument/2006/relationships/slide" Target="slides/slide304.xml"/><Relationship Id="rId376" Type="http://schemas.openxmlformats.org/officeDocument/2006/relationships/slide" Target="slides/slide325.xml"/><Relationship Id="rId397" Type="http://schemas.openxmlformats.org/officeDocument/2006/relationships/slide" Target="slides/slide346.xml"/><Relationship Id="rId520" Type="http://schemas.openxmlformats.org/officeDocument/2006/relationships/slide" Target="slides/slide469.xml"/><Relationship Id="rId541" Type="http://schemas.openxmlformats.org/officeDocument/2006/relationships/slide" Target="slides/slide490.xml"/><Relationship Id="rId562" Type="http://schemas.openxmlformats.org/officeDocument/2006/relationships/slide" Target="slides/slide511.xml"/><Relationship Id="rId583" Type="http://schemas.openxmlformats.org/officeDocument/2006/relationships/slide" Target="slides/slide532.xml"/><Relationship Id="rId618" Type="http://schemas.openxmlformats.org/officeDocument/2006/relationships/slide" Target="slides/slide567.xml"/><Relationship Id="rId639" Type="http://schemas.openxmlformats.org/officeDocument/2006/relationships/slide" Target="slides/slide588.xml"/><Relationship Id="rId4" Type="http://schemas.openxmlformats.org/officeDocument/2006/relationships/slideMaster" Target="slideMasters/slideMaster4.xml"/><Relationship Id="rId180" Type="http://schemas.openxmlformats.org/officeDocument/2006/relationships/slide" Target="slides/slide129.xml"/><Relationship Id="rId215" Type="http://schemas.openxmlformats.org/officeDocument/2006/relationships/slide" Target="slides/slide164.xml"/><Relationship Id="rId236" Type="http://schemas.openxmlformats.org/officeDocument/2006/relationships/slide" Target="slides/slide185.xml"/><Relationship Id="rId257" Type="http://schemas.openxmlformats.org/officeDocument/2006/relationships/slide" Target="slides/slide206.xml"/><Relationship Id="rId278" Type="http://schemas.openxmlformats.org/officeDocument/2006/relationships/slide" Target="slides/slide227.xml"/><Relationship Id="rId401" Type="http://schemas.openxmlformats.org/officeDocument/2006/relationships/slide" Target="slides/slide350.xml"/><Relationship Id="rId422" Type="http://schemas.openxmlformats.org/officeDocument/2006/relationships/slide" Target="slides/slide371.xml"/><Relationship Id="rId443" Type="http://schemas.openxmlformats.org/officeDocument/2006/relationships/slide" Target="slides/slide392.xml"/><Relationship Id="rId464" Type="http://schemas.openxmlformats.org/officeDocument/2006/relationships/slide" Target="slides/slide413.xml"/><Relationship Id="rId650" Type="http://schemas.openxmlformats.org/officeDocument/2006/relationships/slide" Target="slides/slide599.xml"/><Relationship Id="rId303" Type="http://schemas.openxmlformats.org/officeDocument/2006/relationships/slide" Target="slides/slide252.xml"/><Relationship Id="rId485" Type="http://schemas.openxmlformats.org/officeDocument/2006/relationships/slide" Target="slides/slide434.xml"/><Relationship Id="rId692" Type="http://schemas.openxmlformats.org/officeDocument/2006/relationships/slide" Target="slides/slide641.xml"/><Relationship Id="rId706" Type="http://schemas.openxmlformats.org/officeDocument/2006/relationships/font" Target="fonts/font4.fntdata"/><Relationship Id="rId42" Type="http://schemas.openxmlformats.org/officeDocument/2006/relationships/slideMaster" Target="slideMasters/slideMaster42.xml"/><Relationship Id="rId84" Type="http://schemas.openxmlformats.org/officeDocument/2006/relationships/slide" Target="slides/slide33.xml"/><Relationship Id="rId138" Type="http://schemas.openxmlformats.org/officeDocument/2006/relationships/slide" Target="slides/slide87.xml"/><Relationship Id="rId345" Type="http://schemas.openxmlformats.org/officeDocument/2006/relationships/slide" Target="slides/slide294.xml"/><Relationship Id="rId387" Type="http://schemas.openxmlformats.org/officeDocument/2006/relationships/slide" Target="slides/slide336.xml"/><Relationship Id="rId510" Type="http://schemas.openxmlformats.org/officeDocument/2006/relationships/slide" Target="slides/slide459.xml"/><Relationship Id="rId552" Type="http://schemas.openxmlformats.org/officeDocument/2006/relationships/slide" Target="slides/slide501.xml"/><Relationship Id="rId594" Type="http://schemas.openxmlformats.org/officeDocument/2006/relationships/slide" Target="slides/slide543.xml"/><Relationship Id="rId608" Type="http://schemas.openxmlformats.org/officeDocument/2006/relationships/slide" Target="slides/slide557.xml"/><Relationship Id="rId191" Type="http://schemas.openxmlformats.org/officeDocument/2006/relationships/slide" Target="slides/slide140.xml"/><Relationship Id="rId205" Type="http://schemas.openxmlformats.org/officeDocument/2006/relationships/slide" Target="slides/slide154.xml"/><Relationship Id="rId247" Type="http://schemas.openxmlformats.org/officeDocument/2006/relationships/slide" Target="slides/slide196.xml"/><Relationship Id="rId412" Type="http://schemas.openxmlformats.org/officeDocument/2006/relationships/slide" Target="slides/slide361.xml"/><Relationship Id="rId107" Type="http://schemas.openxmlformats.org/officeDocument/2006/relationships/slide" Target="slides/slide56.xml"/><Relationship Id="rId289" Type="http://schemas.openxmlformats.org/officeDocument/2006/relationships/slide" Target="slides/slide238.xml"/><Relationship Id="rId454" Type="http://schemas.openxmlformats.org/officeDocument/2006/relationships/slide" Target="slides/slide403.xml"/><Relationship Id="rId496" Type="http://schemas.openxmlformats.org/officeDocument/2006/relationships/slide" Target="slides/slide445.xml"/><Relationship Id="rId661" Type="http://schemas.openxmlformats.org/officeDocument/2006/relationships/slide" Target="slides/slide610.xml"/><Relationship Id="rId717" Type="http://schemas.openxmlformats.org/officeDocument/2006/relationships/font" Target="fonts/font15.fntdata"/><Relationship Id="rId11" Type="http://schemas.openxmlformats.org/officeDocument/2006/relationships/slideMaster" Target="slideMasters/slideMaster11.xml"/><Relationship Id="rId53" Type="http://schemas.openxmlformats.org/officeDocument/2006/relationships/slide" Target="slides/slide2.xml"/><Relationship Id="rId149" Type="http://schemas.openxmlformats.org/officeDocument/2006/relationships/slide" Target="slides/slide98.xml"/><Relationship Id="rId314" Type="http://schemas.openxmlformats.org/officeDocument/2006/relationships/slide" Target="slides/slide263.xml"/><Relationship Id="rId356" Type="http://schemas.openxmlformats.org/officeDocument/2006/relationships/slide" Target="slides/slide305.xml"/><Relationship Id="rId398" Type="http://schemas.openxmlformats.org/officeDocument/2006/relationships/slide" Target="slides/slide347.xml"/><Relationship Id="rId521" Type="http://schemas.openxmlformats.org/officeDocument/2006/relationships/slide" Target="slides/slide470.xml"/><Relationship Id="rId563" Type="http://schemas.openxmlformats.org/officeDocument/2006/relationships/slide" Target="slides/slide512.xml"/><Relationship Id="rId619" Type="http://schemas.openxmlformats.org/officeDocument/2006/relationships/slide" Target="slides/slide568.xml"/><Relationship Id="rId95" Type="http://schemas.openxmlformats.org/officeDocument/2006/relationships/slide" Target="slides/slide44.xml"/><Relationship Id="rId160" Type="http://schemas.openxmlformats.org/officeDocument/2006/relationships/slide" Target="slides/slide109.xml"/><Relationship Id="rId216" Type="http://schemas.openxmlformats.org/officeDocument/2006/relationships/slide" Target="slides/slide165.xml"/><Relationship Id="rId423" Type="http://schemas.openxmlformats.org/officeDocument/2006/relationships/slide" Target="slides/slide372.xml"/><Relationship Id="rId258" Type="http://schemas.openxmlformats.org/officeDocument/2006/relationships/slide" Target="slides/slide207.xml"/><Relationship Id="rId465" Type="http://schemas.openxmlformats.org/officeDocument/2006/relationships/slide" Target="slides/slide414.xml"/><Relationship Id="rId630" Type="http://schemas.openxmlformats.org/officeDocument/2006/relationships/slide" Target="slides/slide579.xml"/><Relationship Id="rId672" Type="http://schemas.openxmlformats.org/officeDocument/2006/relationships/slide" Target="slides/slide621.xml"/><Relationship Id="rId22" Type="http://schemas.openxmlformats.org/officeDocument/2006/relationships/slideMaster" Target="slideMasters/slideMaster22.xml"/><Relationship Id="rId64" Type="http://schemas.openxmlformats.org/officeDocument/2006/relationships/slide" Target="slides/slide13.xml"/><Relationship Id="rId118" Type="http://schemas.openxmlformats.org/officeDocument/2006/relationships/slide" Target="slides/slide67.xml"/><Relationship Id="rId325" Type="http://schemas.openxmlformats.org/officeDocument/2006/relationships/slide" Target="slides/slide274.xml"/><Relationship Id="rId367" Type="http://schemas.openxmlformats.org/officeDocument/2006/relationships/slide" Target="slides/slide316.xml"/><Relationship Id="rId532" Type="http://schemas.openxmlformats.org/officeDocument/2006/relationships/slide" Target="slides/slide481.xml"/><Relationship Id="rId574" Type="http://schemas.openxmlformats.org/officeDocument/2006/relationships/slide" Target="slides/slide523.xml"/><Relationship Id="rId171" Type="http://schemas.openxmlformats.org/officeDocument/2006/relationships/slide" Target="slides/slide120.xml"/><Relationship Id="rId227" Type="http://schemas.openxmlformats.org/officeDocument/2006/relationships/slide" Target="slides/slide176.xml"/><Relationship Id="rId269" Type="http://schemas.openxmlformats.org/officeDocument/2006/relationships/slide" Target="slides/slide218.xml"/><Relationship Id="rId434" Type="http://schemas.openxmlformats.org/officeDocument/2006/relationships/slide" Target="slides/slide383.xml"/><Relationship Id="rId476" Type="http://schemas.openxmlformats.org/officeDocument/2006/relationships/slide" Target="slides/slide425.xml"/><Relationship Id="rId641" Type="http://schemas.openxmlformats.org/officeDocument/2006/relationships/slide" Target="slides/slide590.xml"/><Relationship Id="rId683" Type="http://schemas.openxmlformats.org/officeDocument/2006/relationships/slide" Target="slides/slide632.xml"/><Relationship Id="rId33" Type="http://schemas.openxmlformats.org/officeDocument/2006/relationships/slideMaster" Target="slideMasters/slideMaster33.xml"/><Relationship Id="rId129" Type="http://schemas.openxmlformats.org/officeDocument/2006/relationships/slide" Target="slides/slide78.xml"/><Relationship Id="rId280" Type="http://schemas.openxmlformats.org/officeDocument/2006/relationships/slide" Target="slides/slide229.xml"/><Relationship Id="rId336" Type="http://schemas.openxmlformats.org/officeDocument/2006/relationships/slide" Target="slides/slide285.xml"/><Relationship Id="rId501" Type="http://schemas.openxmlformats.org/officeDocument/2006/relationships/slide" Target="slides/slide450.xml"/><Relationship Id="rId543" Type="http://schemas.openxmlformats.org/officeDocument/2006/relationships/slide" Target="slides/slide492.xml"/><Relationship Id="rId75" Type="http://schemas.openxmlformats.org/officeDocument/2006/relationships/slide" Target="slides/slide24.xml"/><Relationship Id="rId140" Type="http://schemas.openxmlformats.org/officeDocument/2006/relationships/slide" Target="slides/slide89.xml"/><Relationship Id="rId182" Type="http://schemas.openxmlformats.org/officeDocument/2006/relationships/slide" Target="slides/slide131.xml"/><Relationship Id="rId378" Type="http://schemas.openxmlformats.org/officeDocument/2006/relationships/slide" Target="slides/slide327.xml"/><Relationship Id="rId403" Type="http://schemas.openxmlformats.org/officeDocument/2006/relationships/slide" Target="slides/slide352.xml"/><Relationship Id="rId585" Type="http://schemas.openxmlformats.org/officeDocument/2006/relationships/slide" Target="slides/slide534.xml"/><Relationship Id="rId6" Type="http://schemas.openxmlformats.org/officeDocument/2006/relationships/slideMaster" Target="slideMasters/slideMaster6.xml"/><Relationship Id="rId238" Type="http://schemas.openxmlformats.org/officeDocument/2006/relationships/slide" Target="slides/slide187.xml"/><Relationship Id="rId445" Type="http://schemas.openxmlformats.org/officeDocument/2006/relationships/slide" Target="slides/slide394.xml"/><Relationship Id="rId487" Type="http://schemas.openxmlformats.org/officeDocument/2006/relationships/slide" Target="slides/slide436.xml"/><Relationship Id="rId610" Type="http://schemas.openxmlformats.org/officeDocument/2006/relationships/slide" Target="slides/slide559.xml"/><Relationship Id="rId652" Type="http://schemas.openxmlformats.org/officeDocument/2006/relationships/slide" Target="slides/slide601.xml"/><Relationship Id="rId694" Type="http://schemas.openxmlformats.org/officeDocument/2006/relationships/slide" Target="slides/slide643.xml"/><Relationship Id="rId708" Type="http://schemas.openxmlformats.org/officeDocument/2006/relationships/font" Target="fonts/font6.fntdata"/><Relationship Id="rId291" Type="http://schemas.openxmlformats.org/officeDocument/2006/relationships/slide" Target="slides/slide240.xml"/><Relationship Id="rId305" Type="http://schemas.openxmlformats.org/officeDocument/2006/relationships/slide" Target="slides/slide254.xml"/><Relationship Id="rId347" Type="http://schemas.openxmlformats.org/officeDocument/2006/relationships/slide" Target="slides/slide296.xml"/><Relationship Id="rId512" Type="http://schemas.openxmlformats.org/officeDocument/2006/relationships/slide" Target="slides/slide461.xml"/><Relationship Id="rId44" Type="http://schemas.openxmlformats.org/officeDocument/2006/relationships/slideMaster" Target="slideMasters/slideMaster44.xml"/><Relationship Id="rId86" Type="http://schemas.openxmlformats.org/officeDocument/2006/relationships/slide" Target="slides/slide35.xml"/><Relationship Id="rId151" Type="http://schemas.openxmlformats.org/officeDocument/2006/relationships/slide" Target="slides/slide100.xml"/><Relationship Id="rId389" Type="http://schemas.openxmlformats.org/officeDocument/2006/relationships/slide" Target="slides/slide338.xml"/><Relationship Id="rId554" Type="http://schemas.openxmlformats.org/officeDocument/2006/relationships/slide" Target="slides/slide503.xml"/><Relationship Id="rId596" Type="http://schemas.openxmlformats.org/officeDocument/2006/relationships/slide" Target="slides/slide545.xml"/><Relationship Id="rId193" Type="http://schemas.openxmlformats.org/officeDocument/2006/relationships/slide" Target="slides/slide142.xml"/><Relationship Id="rId207" Type="http://schemas.openxmlformats.org/officeDocument/2006/relationships/slide" Target="slides/slide156.xml"/><Relationship Id="rId249" Type="http://schemas.openxmlformats.org/officeDocument/2006/relationships/slide" Target="slides/slide198.xml"/><Relationship Id="rId414" Type="http://schemas.openxmlformats.org/officeDocument/2006/relationships/slide" Target="slides/slide363.xml"/><Relationship Id="rId456" Type="http://schemas.openxmlformats.org/officeDocument/2006/relationships/slide" Target="slides/slide405.xml"/><Relationship Id="rId498" Type="http://schemas.openxmlformats.org/officeDocument/2006/relationships/slide" Target="slides/slide447.xml"/><Relationship Id="rId621" Type="http://schemas.openxmlformats.org/officeDocument/2006/relationships/slide" Target="slides/slide570.xml"/><Relationship Id="rId663" Type="http://schemas.openxmlformats.org/officeDocument/2006/relationships/slide" Target="slides/slide612.xml"/><Relationship Id="rId13" Type="http://schemas.openxmlformats.org/officeDocument/2006/relationships/slideMaster" Target="slideMasters/slideMaster13.xml"/><Relationship Id="rId109" Type="http://schemas.openxmlformats.org/officeDocument/2006/relationships/slide" Target="slides/slide58.xml"/><Relationship Id="rId260" Type="http://schemas.openxmlformats.org/officeDocument/2006/relationships/slide" Target="slides/slide209.xml"/><Relationship Id="rId316" Type="http://schemas.openxmlformats.org/officeDocument/2006/relationships/slide" Target="slides/slide265.xml"/><Relationship Id="rId523" Type="http://schemas.openxmlformats.org/officeDocument/2006/relationships/slide" Target="slides/slide472.xml"/><Relationship Id="rId719" Type="http://schemas.openxmlformats.org/officeDocument/2006/relationships/viewProps" Target="viewProps.xml"/><Relationship Id="rId55" Type="http://schemas.openxmlformats.org/officeDocument/2006/relationships/slide" Target="slides/slide4.xml"/><Relationship Id="rId97" Type="http://schemas.openxmlformats.org/officeDocument/2006/relationships/slide" Target="slides/slide46.xml"/><Relationship Id="rId120" Type="http://schemas.openxmlformats.org/officeDocument/2006/relationships/slide" Target="slides/slide69.xml"/><Relationship Id="rId358" Type="http://schemas.openxmlformats.org/officeDocument/2006/relationships/slide" Target="slides/slide307.xml"/><Relationship Id="rId565" Type="http://schemas.openxmlformats.org/officeDocument/2006/relationships/slide" Target="slides/slide514.xml"/><Relationship Id="rId162" Type="http://schemas.openxmlformats.org/officeDocument/2006/relationships/slide" Target="slides/slide111.xml"/><Relationship Id="rId218" Type="http://schemas.openxmlformats.org/officeDocument/2006/relationships/slide" Target="slides/slide167.xml"/><Relationship Id="rId425" Type="http://schemas.openxmlformats.org/officeDocument/2006/relationships/slide" Target="slides/slide374.xml"/><Relationship Id="rId467" Type="http://schemas.openxmlformats.org/officeDocument/2006/relationships/slide" Target="slides/slide416.xml"/><Relationship Id="rId632" Type="http://schemas.openxmlformats.org/officeDocument/2006/relationships/slide" Target="slides/slide581.xml"/><Relationship Id="rId271" Type="http://schemas.openxmlformats.org/officeDocument/2006/relationships/slide" Target="slides/slide220.xml"/><Relationship Id="rId674" Type="http://schemas.openxmlformats.org/officeDocument/2006/relationships/slide" Target="slides/slide623.xml"/><Relationship Id="rId24" Type="http://schemas.openxmlformats.org/officeDocument/2006/relationships/slideMaster" Target="slideMasters/slideMaster24.xml"/><Relationship Id="rId66" Type="http://schemas.openxmlformats.org/officeDocument/2006/relationships/slide" Target="slides/slide15.xml"/><Relationship Id="rId131" Type="http://schemas.openxmlformats.org/officeDocument/2006/relationships/slide" Target="slides/slide80.xml"/><Relationship Id="rId327" Type="http://schemas.openxmlformats.org/officeDocument/2006/relationships/slide" Target="slides/slide276.xml"/><Relationship Id="rId369" Type="http://schemas.openxmlformats.org/officeDocument/2006/relationships/slide" Target="slides/slide318.xml"/><Relationship Id="rId534" Type="http://schemas.openxmlformats.org/officeDocument/2006/relationships/slide" Target="slides/slide483.xml"/><Relationship Id="rId576" Type="http://schemas.openxmlformats.org/officeDocument/2006/relationships/slide" Target="slides/slide525.xml"/><Relationship Id="rId173" Type="http://schemas.openxmlformats.org/officeDocument/2006/relationships/slide" Target="slides/slide122.xml"/><Relationship Id="rId229" Type="http://schemas.openxmlformats.org/officeDocument/2006/relationships/slide" Target="slides/slide178.xml"/><Relationship Id="rId380" Type="http://schemas.openxmlformats.org/officeDocument/2006/relationships/slide" Target="slides/slide329.xml"/><Relationship Id="rId436" Type="http://schemas.openxmlformats.org/officeDocument/2006/relationships/slide" Target="slides/slide385.xml"/><Relationship Id="rId601" Type="http://schemas.openxmlformats.org/officeDocument/2006/relationships/slide" Target="slides/slide550.xml"/><Relationship Id="rId643" Type="http://schemas.openxmlformats.org/officeDocument/2006/relationships/slide" Target="slides/slide592.xml"/><Relationship Id="rId240" Type="http://schemas.openxmlformats.org/officeDocument/2006/relationships/slide" Target="slides/slide189.xml"/><Relationship Id="rId478" Type="http://schemas.openxmlformats.org/officeDocument/2006/relationships/slide" Target="slides/slide427.xml"/><Relationship Id="rId685" Type="http://schemas.openxmlformats.org/officeDocument/2006/relationships/slide" Target="slides/slide634.xml"/><Relationship Id="rId35" Type="http://schemas.openxmlformats.org/officeDocument/2006/relationships/slideMaster" Target="slideMasters/slideMaster35.xml"/><Relationship Id="rId77" Type="http://schemas.openxmlformats.org/officeDocument/2006/relationships/slide" Target="slides/slide26.xml"/><Relationship Id="rId100" Type="http://schemas.openxmlformats.org/officeDocument/2006/relationships/slide" Target="slides/slide49.xml"/><Relationship Id="rId282" Type="http://schemas.openxmlformats.org/officeDocument/2006/relationships/slide" Target="slides/slide231.xml"/><Relationship Id="rId338" Type="http://schemas.openxmlformats.org/officeDocument/2006/relationships/slide" Target="slides/slide287.xml"/><Relationship Id="rId503" Type="http://schemas.openxmlformats.org/officeDocument/2006/relationships/slide" Target="slides/slide452.xml"/><Relationship Id="rId545" Type="http://schemas.openxmlformats.org/officeDocument/2006/relationships/slide" Target="slides/slide494.xml"/><Relationship Id="rId587" Type="http://schemas.openxmlformats.org/officeDocument/2006/relationships/slide" Target="slides/slide536.xml"/><Relationship Id="rId710" Type="http://schemas.openxmlformats.org/officeDocument/2006/relationships/font" Target="fonts/font8.fntdata"/><Relationship Id="rId8" Type="http://schemas.openxmlformats.org/officeDocument/2006/relationships/slideMaster" Target="slideMasters/slideMaster8.xml"/><Relationship Id="rId142" Type="http://schemas.openxmlformats.org/officeDocument/2006/relationships/slide" Target="slides/slide91.xml"/><Relationship Id="rId184" Type="http://schemas.openxmlformats.org/officeDocument/2006/relationships/slide" Target="slides/slide133.xml"/><Relationship Id="rId391" Type="http://schemas.openxmlformats.org/officeDocument/2006/relationships/slide" Target="slides/slide340.xml"/><Relationship Id="rId405" Type="http://schemas.openxmlformats.org/officeDocument/2006/relationships/slide" Target="slides/slide354.xml"/><Relationship Id="rId447" Type="http://schemas.openxmlformats.org/officeDocument/2006/relationships/slide" Target="slides/slide396.xml"/><Relationship Id="rId612" Type="http://schemas.openxmlformats.org/officeDocument/2006/relationships/slide" Target="slides/slide561.xml"/><Relationship Id="rId251" Type="http://schemas.openxmlformats.org/officeDocument/2006/relationships/slide" Target="slides/slide200.xml"/><Relationship Id="rId489" Type="http://schemas.openxmlformats.org/officeDocument/2006/relationships/slide" Target="slides/slide438.xml"/><Relationship Id="rId654" Type="http://schemas.openxmlformats.org/officeDocument/2006/relationships/slide" Target="slides/slide603.xml"/><Relationship Id="rId696" Type="http://schemas.openxmlformats.org/officeDocument/2006/relationships/slide" Target="slides/slide645.xml"/><Relationship Id="rId46" Type="http://schemas.openxmlformats.org/officeDocument/2006/relationships/slideMaster" Target="slideMasters/slideMaster46.xml"/><Relationship Id="rId293" Type="http://schemas.openxmlformats.org/officeDocument/2006/relationships/slide" Target="slides/slide242.xml"/><Relationship Id="rId307" Type="http://schemas.openxmlformats.org/officeDocument/2006/relationships/slide" Target="slides/slide256.xml"/><Relationship Id="rId349" Type="http://schemas.openxmlformats.org/officeDocument/2006/relationships/slide" Target="slides/slide298.xml"/><Relationship Id="rId514" Type="http://schemas.openxmlformats.org/officeDocument/2006/relationships/slide" Target="slides/slide463.xml"/><Relationship Id="rId556" Type="http://schemas.openxmlformats.org/officeDocument/2006/relationships/slide" Target="slides/slide505.xml"/><Relationship Id="rId721" Type="http://schemas.openxmlformats.org/officeDocument/2006/relationships/tableStyles" Target="tableStyles.xml"/><Relationship Id="rId88" Type="http://schemas.openxmlformats.org/officeDocument/2006/relationships/slide" Target="slides/slide37.xml"/><Relationship Id="rId111" Type="http://schemas.openxmlformats.org/officeDocument/2006/relationships/slide" Target="slides/slide60.xml"/><Relationship Id="rId153" Type="http://schemas.openxmlformats.org/officeDocument/2006/relationships/slide" Target="slides/slide102.xml"/><Relationship Id="rId195" Type="http://schemas.openxmlformats.org/officeDocument/2006/relationships/slide" Target="slides/slide144.xml"/><Relationship Id="rId209" Type="http://schemas.openxmlformats.org/officeDocument/2006/relationships/slide" Target="slides/slide158.xml"/><Relationship Id="rId360" Type="http://schemas.openxmlformats.org/officeDocument/2006/relationships/slide" Target="slides/slide309.xml"/><Relationship Id="rId416" Type="http://schemas.openxmlformats.org/officeDocument/2006/relationships/slide" Target="slides/slide365.xml"/><Relationship Id="rId598" Type="http://schemas.openxmlformats.org/officeDocument/2006/relationships/slide" Target="slides/slide547.xml"/><Relationship Id="rId220" Type="http://schemas.openxmlformats.org/officeDocument/2006/relationships/slide" Target="slides/slide169.xml"/><Relationship Id="rId458" Type="http://schemas.openxmlformats.org/officeDocument/2006/relationships/slide" Target="slides/slide407.xml"/><Relationship Id="rId623" Type="http://schemas.openxmlformats.org/officeDocument/2006/relationships/slide" Target="slides/slide572.xml"/><Relationship Id="rId665" Type="http://schemas.openxmlformats.org/officeDocument/2006/relationships/slide" Target="slides/slide614.xml"/><Relationship Id="rId15" Type="http://schemas.openxmlformats.org/officeDocument/2006/relationships/slideMaster" Target="slideMasters/slideMaster15.xml"/><Relationship Id="rId57" Type="http://schemas.openxmlformats.org/officeDocument/2006/relationships/slide" Target="slides/slide6.xml"/><Relationship Id="rId262" Type="http://schemas.openxmlformats.org/officeDocument/2006/relationships/slide" Target="slides/slide211.xml"/><Relationship Id="rId318" Type="http://schemas.openxmlformats.org/officeDocument/2006/relationships/slide" Target="slides/slide267.xml"/><Relationship Id="rId525" Type="http://schemas.openxmlformats.org/officeDocument/2006/relationships/slide" Target="slides/slide474.xml"/><Relationship Id="rId567" Type="http://schemas.openxmlformats.org/officeDocument/2006/relationships/slide" Target="slides/slide516.xml"/><Relationship Id="rId99" Type="http://schemas.openxmlformats.org/officeDocument/2006/relationships/slide" Target="slides/slide48.xml"/><Relationship Id="rId122" Type="http://schemas.openxmlformats.org/officeDocument/2006/relationships/slide" Target="slides/slide71.xml"/><Relationship Id="rId164" Type="http://schemas.openxmlformats.org/officeDocument/2006/relationships/slide" Target="slides/slide113.xml"/><Relationship Id="rId371" Type="http://schemas.openxmlformats.org/officeDocument/2006/relationships/slide" Target="slides/slide320.xml"/><Relationship Id="rId427" Type="http://schemas.openxmlformats.org/officeDocument/2006/relationships/slide" Target="slides/slide376.xml"/><Relationship Id="rId469" Type="http://schemas.openxmlformats.org/officeDocument/2006/relationships/slide" Target="slides/slide418.xml"/><Relationship Id="rId634" Type="http://schemas.openxmlformats.org/officeDocument/2006/relationships/slide" Target="slides/slide583.xml"/><Relationship Id="rId676" Type="http://schemas.openxmlformats.org/officeDocument/2006/relationships/slide" Target="slides/slide625.xml"/><Relationship Id="rId26" Type="http://schemas.openxmlformats.org/officeDocument/2006/relationships/slideMaster" Target="slideMasters/slideMaster26.xml"/><Relationship Id="rId231" Type="http://schemas.openxmlformats.org/officeDocument/2006/relationships/slide" Target="slides/slide180.xml"/><Relationship Id="rId273" Type="http://schemas.openxmlformats.org/officeDocument/2006/relationships/slide" Target="slides/slide222.xml"/><Relationship Id="rId329" Type="http://schemas.openxmlformats.org/officeDocument/2006/relationships/slide" Target="slides/slide278.xml"/><Relationship Id="rId480" Type="http://schemas.openxmlformats.org/officeDocument/2006/relationships/slide" Target="slides/slide429.xml"/><Relationship Id="rId536" Type="http://schemas.openxmlformats.org/officeDocument/2006/relationships/slide" Target="slides/slide485.xml"/><Relationship Id="rId701" Type="http://schemas.openxmlformats.org/officeDocument/2006/relationships/notesMaster" Target="notesMasters/notesMaster1.xml"/><Relationship Id="rId68" Type="http://schemas.openxmlformats.org/officeDocument/2006/relationships/slide" Target="slides/slide17.xml"/><Relationship Id="rId133" Type="http://schemas.openxmlformats.org/officeDocument/2006/relationships/slide" Target="slides/slide82.xml"/><Relationship Id="rId175" Type="http://schemas.openxmlformats.org/officeDocument/2006/relationships/slide" Target="slides/slide124.xml"/><Relationship Id="rId340" Type="http://schemas.openxmlformats.org/officeDocument/2006/relationships/slide" Target="slides/slide289.xml"/><Relationship Id="rId578" Type="http://schemas.openxmlformats.org/officeDocument/2006/relationships/slide" Target="slides/slide527.xml"/><Relationship Id="rId200" Type="http://schemas.openxmlformats.org/officeDocument/2006/relationships/slide" Target="slides/slide149.xml"/><Relationship Id="rId382" Type="http://schemas.openxmlformats.org/officeDocument/2006/relationships/slide" Target="slides/slide331.xml"/><Relationship Id="rId438" Type="http://schemas.openxmlformats.org/officeDocument/2006/relationships/slide" Target="slides/slide387.xml"/><Relationship Id="rId603" Type="http://schemas.openxmlformats.org/officeDocument/2006/relationships/slide" Target="slides/slide552.xml"/><Relationship Id="rId645" Type="http://schemas.openxmlformats.org/officeDocument/2006/relationships/slide" Target="slides/slide594.xml"/><Relationship Id="rId687" Type="http://schemas.openxmlformats.org/officeDocument/2006/relationships/slide" Target="slides/slide636.xml"/><Relationship Id="rId242" Type="http://schemas.openxmlformats.org/officeDocument/2006/relationships/slide" Target="slides/slide191.xml"/><Relationship Id="rId284" Type="http://schemas.openxmlformats.org/officeDocument/2006/relationships/slide" Target="slides/slide233.xml"/><Relationship Id="rId491" Type="http://schemas.openxmlformats.org/officeDocument/2006/relationships/slide" Target="slides/slide440.xml"/><Relationship Id="rId505" Type="http://schemas.openxmlformats.org/officeDocument/2006/relationships/slide" Target="slides/slide454.xml"/><Relationship Id="rId712" Type="http://schemas.openxmlformats.org/officeDocument/2006/relationships/font" Target="fonts/font10.fntdata"/><Relationship Id="rId37" Type="http://schemas.openxmlformats.org/officeDocument/2006/relationships/slideMaster" Target="slideMasters/slideMaster37.xml"/><Relationship Id="rId79" Type="http://schemas.openxmlformats.org/officeDocument/2006/relationships/slide" Target="slides/slide28.xml"/><Relationship Id="rId102" Type="http://schemas.openxmlformats.org/officeDocument/2006/relationships/slide" Target="slides/slide51.xml"/><Relationship Id="rId144" Type="http://schemas.openxmlformats.org/officeDocument/2006/relationships/slide" Target="slides/slide93.xml"/><Relationship Id="rId547" Type="http://schemas.openxmlformats.org/officeDocument/2006/relationships/slide" Target="slides/slide496.xml"/><Relationship Id="rId589" Type="http://schemas.openxmlformats.org/officeDocument/2006/relationships/slide" Target="slides/slide538.xml"/><Relationship Id="rId90" Type="http://schemas.openxmlformats.org/officeDocument/2006/relationships/slide" Target="slides/slide39.xml"/><Relationship Id="rId186" Type="http://schemas.openxmlformats.org/officeDocument/2006/relationships/slide" Target="slides/slide135.xml"/><Relationship Id="rId351" Type="http://schemas.openxmlformats.org/officeDocument/2006/relationships/slide" Target="slides/slide300.xml"/><Relationship Id="rId393" Type="http://schemas.openxmlformats.org/officeDocument/2006/relationships/slide" Target="slides/slide342.xml"/><Relationship Id="rId407" Type="http://schemas.openxmlformats.org/officeDocument/2006/relationships/slide" Target="slides/slide356.xml"/><Relationship Id="rId449" Type="http://schemas.openxmlformats.org/officeDocument/2006/relationships/slide" Target="slides/slide398.xml"/><Relationship Id="rId614" Type="http://schemas.openxmlformats.org/officeDocument/2006/relationships/slide" Target="slides/slide563.xml"/><Relationship Id="rId656" Type="http://schemas.openxmlformats.org/officeDocument/2006/relationships/slide" Target="slides/slide605.xml"/><Relationship Id="rId211" Type="http://schemas.openxmlformats.org/officeDocument/2006/relationships/slide" Target="slides/slide160.xml"/><Relationship Id="rId253" Type="http://schemas.openxmlformats.org/officeDocument/2006/relationships/slide" Target="slides/slide202.xml"/><Relationship Id="rId295" Type="http://schemas.openxmlformats.org/officeDocument/2006/relationships/slide" Target="slides/slide244.xml"/><Relationship Id="rId309" Type="http://schemas.openxmlformats.org/officeDocument/2006/relationships/slide" Target="slides/slide258.xml"/><Relationship Id="rId460" Type="http://schemas.openxmlformats.org/officeDocument/2006/relationships/slide" Target="slides/slide409.xml"/><Relationship Id="rId516" Type="http://schemas.openxmlformats.org/officeDocument/2006/relationships/slide" Target="slides/slide465.xml"/><Relationship Id="rId698" Type="http://schemas.openxmlformats.org/officeDocument/2006/relationships/slide" Target="slides/slide647.xml"/><Relationship Id="rId48" Type="http://schemas.openxmlformats.org/officeDocument/2006/relationships/slideMaster" Target="slideMasters/slideMaster48.xml"/><Relationship Id="rId113" Type="http://schemas.openxmlformats.org/officeDocument/2006/relationships/slide" Target="slides/slide62.xml"/><Relationship Id="rId320" Type="http://schemas.openxmlformats.org/officeDocument/2006/relationships/slide" Target="slides/slide269.xml"/><Relationship Id="rId558" Type="http://schemas.openxmlformats.org/officeDocument/2006/relationships/slide" Target="slides/slide507.xml"/><Relationship Id="rId155" Type="http://schemas.openxmlformats.org/officeDocument/2006/relationships/slide" Target="slides/slide104.xml"/><Relationship Id="rId197" Type="http://schemas.openxmlformats.org/officeDocument/2006/relationships/slide" Target="slides/slide146.xml"/><Relationship Id="rId362" Type="http://schemas.openxmlformats.org/officeDocument/2006/relationships/slide" Target="slides/slide311.xml"/><Relationship Id="rId418" Type="http://schemas.openxmlformats.org/officeDocument/2006/relationships/slide" Target="slides/slide367.xml"/><Relationship Id="rId625" Type="http://schemas.openxmlformats.org/officeDocument/2006/relationships/slide" Target="slides/slide574.xml"/><Relationship Id="rId222" Type="http://schemas.openxmlformats.org/officeDocument/2006/relationships/slide" Target="slides/slide171.xml"/><Relationship Id="rId264" Type="http://schemas.openxmlformats.org/officeDocument/2006/relationships/slide" Target="slides/slide213.xml"/><Relationship Id="rId471" Type="http://schemas.openxmlformats.org/officeDocument/2006/relationships/slide" Target="slides/slide420.xml"/><Relationship Id="rId667" Type="http://schemas.openxmlformats.org/officeDocument/2006/relationships/slide" Target="slides/slide616.xml"/><Relationship Id="rId17" Type="http://schemas.openxmlformats.org/officeDocument/2006/relationships/slideMaster" Target="slideMasters/slideMaster17.xml"/><Relationship Id="rId59" Type="http://schemas.openxmlformats.org/officeDocument/2006/relationships/slide" Target="slides/slide8.xml"/><Relationship Id="rId124" Type="http://schemas.openxmlformats.org/officeDocument/2006/relationships/slide" Target="slides/slide73.xml"/><Relationship Id="rId527" Type="http://schemas.openxmlformats.org/officeDocument/2006/relationships/slide" Target="slides/slide476.xml"/><Relationship Id="rId569" Type="http://schemas.openxmlformats.org/officeDocument/2006/relationships/slide" Target="slides/slide518.xml"/><Relationship Id="rId70" Type="http://schemas.openxmlformats.org/officeDocument/2006/relationships/slide" Target="slides/slide19.xml"/><Relationship Id="rId166" Type="http://schemas.openxmlformats.org/officeDocument/2006/relationships/slide" Target="slides/slide115.xml"/><Relationship Id="rId331" Type="http://schemas.openxmlformats.org/officeDocument/2006/relationships/slide" Target="slides/slide280.xml"/><Relationship Id="rId373" Type="http://schemas.openxmlformats.org/officeDocument/2006/relationships/slide" Target="slides/slide322.xml"/><Relationship Id="rId429" Type="http://schemas.openxmlformats.org/officeDocument/2006/relationships/slide" Target="slides/slide378.xml"/><Relationship Id="rId580" Type="http://schemas.openxmlformats.org/officeDocument/2006/relationships/slide" Target="slides/slide529.xml"/><Relationship Id="rId636" Type="http://schemas.openxmlformats.org/officeDocument/2006/relationships/slide" Target="slides/slide585.xml"/><Relationship Id="rId1" Type="http://schemas.openxmlformats.org/officeDocument/2006/relationships/slideMaster" Target="slideMasters/slideMaster1.xml"/><Relationship Id="rId233" Type="http://schemas.openxmlformats.org/officeDocument/2006/relationships/slide" Target="slides/slide182.xml"/><Relationship Id="rId440" Type="http://schemas.openxmlformats.org/officeDocument/2006/relationships/slide" Target="slides/slide389.xml"/><Relationship Id="rId678" Type="http://schemas.openxmlformats.org/officeDocument/2006/relationships/slide" Target="slides/slide627.xml"/><Relationship Id="rId28" Type="http://schemas.openxmlformats.org/officeDocument/2006/relationships/slideMaster" Target="slideMasters/slideMaster28.xml"/><Relationship Id="rId275" Type="http://schemas.openxmlformats.org/officeDocument/2006/relationships/slide" Target="slides/slide224.xml"/><Relationship Id="rId300" Type="http://schemas.openxmlformats.org/officeDocument/2006/relationships/slide" Target="slides/slide249.xml"/><Relationship Id="rId482" Type="http://schemas.openxmlformats.org/officeDocument/2006/relationships/slide" Target="slides/slide431.xml"/><Relationship Id="rId538" Type="http://schemas.openxmlformats.org/officeDocument/2006/relationships/slide" Target="slides/slide487.xml"/><Relationship Id="rId703" Type="http://schemas.openxmlformats.org/officeDocument/2006/relationships/font" Target="fonts/font1.fntdata"/><Relationship Id="rId81" Type="http://schemas.openxmlformats.org/officeDocument/2006/relationships/slide" Target="slides/slide30.xml"/><Relationship Id="rId135" Type="http://schemas.openxmlformats.org/officeDocument/2006/relationships/slide" Target="slides/slide84.xml"/><Relationship Id="rId177" Type="http://schemas.openxmlformats.org/officeDocument/2006/relationships/slide" Target="slides/slide126.xml"/><Relationship Id="rId342" Type="http://schemas.openxmlformats.org/officeDocument/2006/relationships/slide" Target="slides/slide291.xml"/><Relationship Id="rId384" Type="http://schemas.openxmlformats.org/officeDocument/2006/relationships/slide" Target="slides/slide333.xml"/><Relationship Id="rId591" Type="http://schemas.openxmlformats.org/officeDocument/2006/relationships/slide" Target="slides/slide540.xml"/><Relationship Id="rId605" Type="http://schemas.openxmlformats.org/officeDocument/2006/relationships/slide" Target="slides/slide554.xml"/><Relationship Id="rId202" Type="http://schemas.openxmlformats.org/officeDocument/2006/relationships/slide" Target="slides/slide151.xml"/><Relationship Id="rId244" Type="http://schemas.openxmlformats.org/officeDocument/2006/relationships/slide" Target="slides/slide193.xml"/><Relationship Id="rId647" Type="http://schemas.openxmlformats.org/officeDocument/2006/relationships/slide" Target="slides/slide596.xml"/><Relationship Id="rId689" Type="http://schemas.openxmlformats.org/officeDocument/2006/relationships/slide" Target="slides/slide638.xml"/><Relationship Id="rId39" Type="http://schemas.openxmlformats.org/officeDocument/2006/relationships/slideMaster" Target="slideMasters/slideMaster39.xml"/><Relationship Id="rId286" Type="http://schemas.openxmlformats.org/officeDocument/2006/relationships/slide" Target="slides/slide235.xml"/><Relationship Id="rId451" Type="http://schemas.openxmlformats.org/officeDocument/2006/relationships/slide" Target="slides/slide400.xml"/><Relationship Id="rId493" Type="http://schemas.openxmlformats.org/officeDocument/2006/relationships/slide" Target="slides/slide442.xml"/><Relationship Id="rId507" Type="http://schemas.openxmlformats.org/officeDocument/2006/relationships/slide" Target="slides/slide456.xml"/><Relationship Id="rId549" Type="http://schemas.openxmlformats.org/officeDocument/2006/relationships/slide" Target="slides/slide498.xml"/><Relationship Id="rId714" Type="http://schemas.openxmlformats.org/officeDocument/2006/relationships/font" Target="fonts/font12.fntdata"/><Relationship Id="rId50" Type="http://schemas.openxmlformats.org/officeDocument/2006/relationships/slideMaster" Target="slideMasters/slideMaster50.xml"/><Relationship Id="rId104" Type="http://schemas.openxmlformats.org/officeDocument/2006/relationships/slide" Target="slides/slide53.xml"/><Relationship Id="rId146" Type="http://schemas.openxmlformats.org/officeDocument/2006/relationships/slide" Target="slides/slide95.xml"/><Relationship Id="rId188" Type="http://schemas.openxmlformats.org/officeDocument/2006/relationships/slide" Target="slides/slide137.xml"/><Relationship Id="rId311" Type="http://schemas.openxmlformats.org/officeDocument/2006/relationships/slide" Target="slides/slide260.xml"/><Relationship Id="rId353" Type="http://schemas.openxmlformats.org/officeDocument/2006/relationships/slide" Target="slides/slide302.xml"/><Relationship Id="rId395" Type="http://schemas.openxmlformats.org/officeDocument/2006/relationships/slide" Target="slides/slide344.xml"/><Relationship Id="rId409" Type="http://schemas.openxmlformats.org/officeDocument/2006/relationships/slide" Target="slides/slide358.xml"/><Relationship Id="rId560" Type="http://schemas.openxmlformats.org/officeDocument/2006/relationships/slide" Target="slides/slide509.xml"/><Relationship Id="rId92" Type="http://schemas.openxmlformats.org/officeDocument/2006/relationships/slide" Target="slides/slide41.xml"/><Relationship Id="rId213" Type="http://schemas.openxmlformats.org/officeDocument/2006/relationships/slide" Target="slides/slide162.xml"/><Relationship Id="rId420" Type="http://schemas.openxmlformats.org/officeDocument/2006/relationships/slide" Target="slides/slide369.xml"/><Relationship Id="rId616" Type="http://schemas.openxmlformats.org/officeDocument/2006/relationships/slide" Target="slides/slide565.xml"/><Relationship Id="rId658" Type="http://schemas.openxmlformats.org/officeDocument/2006/relationships/slide" Target="slides/slide607.xml"/><Relationship Id="rId255" Type="http://schemas.openxmlformats.org/officeDocument/2006/relationships/slide" Target="slides/slide204.xml"/><Relationship Id="rId297" Type="http://schemas.openxmlformats.org/officeDocument/2006/relationships/slide" Target="slides/slide246.xml"/><Relationship Id="rId462" Type="http://schemas.openxmlformats.org/officeDocument/2006/relationships/slide" Target="slides/slide411.xml"/><Relationship Id="rId518" Type="http://schemas.openxmlformats.org/officeDocument/2006/relationships/slide" Target="slides/slide467.xml"/><Relationship Id="rId115" Type="http://schemas.openxmlformats.org/officeDocument/2006/relationships/slide" Target="slides/slide64.xml"/><Relationship Id="rId157" Type="http://schemas.openxmlformats.org/officeDocument/2006/relationships/slide" Target="slides/slide106.xml"/><Relationship Id="rId322" Type="http://schemas.openxmlformats.org/officeDocument/2006/relationships/slide" Target="slides/slide271.xml"/><Relationship Id="rId364" Type="http://schemas.openxmlformats.org/officeDocument/2006/relationships/slide" Target="slides/slide313.xml"/><Relationship Id="rId61" Type="http://schemas.openxmlformats.org/officeDocument/2006/relationships/slide" Target="slides/slide10.xml"/><Relationship Id="rId199" Type="http://schemas.openxmlformats.org/officeDocument/2006/relationships/slide" Target="slides/slide148.xml"/><Relationship Id="rId571" Type="http://schemas.openxmlformats.org/officeDocument/2006/relationships/slide" Target="slides/slide520.xml"/><Relationship Id="rId627" Type="http://schemas.openxmlformats.org/officeDocument/2006/relationships/slide" Target="slides/slide576.xml"/><Relationship Id="rId669" Type="http://schemas.openxmlformats.org/officeDocument/2006/relationships/slide" Target="slides/slide618.xml"/><Relationship Id="rId19" Type="http://schemas.openxmlformats.org/officeDocument/2006/relationships/slideMaster" Target="slideMasters/slideMaster19.xml"/><Relationship Id="rId224" Type="http://schemas.openxmlformats.org/officeDocument/2006/relationships/slide" Target="slides/slide173.xml"/><Relationship Id="rId266" Type="http://schemas.openxmlformats.org/officeDocument/2006/relationships/slide" Target="slides/slide215.xml"/><Relationship Id="rId431" Type="http://schemas.openxmlformats.org/officeDocument/2006/relationships/slide" Target="slides/slide380.xml"/><Relationship Id="rId473" Type="http://schemas.openxmlformats.org/officeDocument/2006/relationships/slide" Target="slides/slide422.xml"/><Relationship Id="rId529" Type="http://schemas.openxmlformats.org/officeDocument/2006/relationships/slide" Target="slides/slide478.xml"/><Relationship Id="rId680" Type="http://schemas.openxmlformats.org/officeDocument/2006/relationships/slide" Target="slides/slide629.xml"/><Relationship Id="rId30" Type="http://schemas.openxmlformats.org/officeDocument/2006/relationships/slideMaster" Target="slideMasters/slideMaster30.xml"/><Relationship Id="rId126" Type="http://schemas.openxmlformats.org/officeDocument/2006/relationships/slide" Target="slides/slide75.xml"/><Relationship Id="rId168" Type="http://schemas.openxmlformats.org/officeDocument/2006/relationships/slide" Target="slides/slide117.xml"/><Relationship Id="rId333" Type="http://schemas.openxmlformats.org/officeDocument/2006/relationships/slide" Target="slides/slide282.xml"/><Relationship Id="rId540" Type="http://schemas.openxmlformats.org/officeDocument/2006/relationships/slide" Target="slides/slide489.xml"/><Relationship Id="rId72" Type="http://schemas.openxmlformats.org/officeDocument/2006/relationships/slide" Target="slides/slide21.xml"/><Relationship Id="rId375" Type="http://schemas.openxmlformats.org/officeDocument/2006/relationships/slide" Target="slides/slide324.xml"/><Relationship Id="rId582" Type="http://schemas.openxmlformats.org/officeDocument/2006/relationships/slide" Target="slides/slide531.xml"/><Relationship Id="rId638" Type="http://schemas.openxmlformats.org/officeDocument/2006/relationships/slide" Target="slides/slide587.xml"/></Relationships>
</file>

<file path=ppt/diagrams/colors1.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0.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1.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2.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3.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4.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5.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6.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7.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8.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9.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0.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1.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2.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3.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4.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5.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6.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7.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8.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9.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0.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1.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2.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3.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4.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5.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6.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7.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8.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9.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4.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40.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41.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42.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43.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44.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45.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46.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47.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48.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49.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5.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50.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51.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52.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53.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54.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55.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56.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57.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58.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59.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6.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7.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8.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9.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447F3808-01D3-4AE9-B11C-B94445FA03E1}" type="doc">
      <dgm:prSet loTypeId="urn:microsoft.com/office/officeart/2005/8/layout/list1" loCatId="list" qsTypeId="urn:microsoft.com/office/officeart/2005/8/quickstyle/simple3" qsCatId="simple" csTypeId="urn:microsoft.com/office/officeart/2005/8/colors/accent1_2" csCatId="accent1" phldr="1"/>
      <dgm:spPr/>
      <dgm:t>
        <a:bodyPr/>
        <a:lstStyle/>
        <a:p>
          <a:endParaRPr lang="en-US"/>
        </a:p>
      </dgm:t>
    </dgm:pt>
    <dgm:pt modelId="{7FEFCEDA-0DDC-4A96-BFE0-17018A898DC4}">
      <dgm:prSet custT="1"/>
      <dgm:spPr/>
      <dgm:t>
        <a:bodyPr/>
        <a:lstStyle/>
        <a:p>
          <a:pPr rtl="0"/>
          <a:r>
            <a:rPr lang="en-US" sz="3200" dirty="0" smtClean="0">
              <a:latin typeface="+mj-lt"/>
            </a:rPr>
            <a:t>Realized:</a:t>
          </a:r>
          <a:endParaRPr lang="en-US" sz="3200" dirty="0">
            <a:latin typeface="+mj-lt"/>
          </a:endParaRPr>
        </a:p>
      </dgm:t>
    </dgm:pt>
    <dgm:pt modelId="{6F312E17-BD5F-4F02-A63A-8D015DEF44C0}" type="parTrans" cxnId="{DF76F2DD-232F-44A2-AB9F-3CAFD2121DEF}">
      <dgm:prSet/>
      <dgm:spPr/>
      <dgm:t>
        <a:bodyPr/>
        <a:lstStyle/>
        <a:p>
          <a:endParaRPr lang="en-US"/>
        </a:p>
      </dgm:t>
    </dgm:pt>
    <dgm:pt modelId="{110901F5-8859-4C1A-AECC-5A388AB5EA58}" type="sibTrans" cxnId="{DF76F2DD-232F-44A2-AB9F-3CAFD2121DEF}">
      <dgm:prSet/>
      <dgm:spPr/>
      <dgm:t>
        <a:bodyPr/>
        <a:lstStyle/>
        <a:p>
          <a:endParaRPr lang="en-US"/>
        </a:p>
      </dgm:t>
    </dgm:pt>
    <dgm:pt modelId="{0BD8E331-11D6-439F-A090-58D85BCD7923}">
      <dgm:prSet custT="1"/>
      <dgm:spPr/>
      <dgm:t>
        <a:bodyPr/>
        <a:lstStyle/>
        <a:p>
          <a:pPr rtl="0"/>
          <a:r>
            <a:rPr lang="en-US" sz="2800" dirty="0" smtClean="0"/>
            <a:t>Accomplished, reached, or completed</a:t>
          </a:r>
          <a:endParaRPr lang="en-US" sz="2800" dirty="0"/>
        </a:p>
      </dgm:t>
    </dgm:pt>
    <dgm:pt modelId="{5963C11A-B1AA-4587-94CE-954266F60B2F}" type="parTrans" cxnId="{3A7D6BD4-9743-4D30-A41B-E41936E58296}">
      <dgm:prSet/>
      <dgm:spPr/>
      <dgm:t>
        <a:bodyPr/>
        <a:lstStyle/>
        <a:p>
          <a:endParaRPr lang="en-US"/>
        </a:p>
      </dgm:t>
    </dgm:pt>
    <dgm:pt modelId="{3A3F6C4F-1267-46B9-91E1-70B62E46F752}" type="sibTrans" cxnId="{3A7D6BD4-9743-4D30-A41B-E41936E58296}">
      <dgm:prSet/>
      <dgm:spPr/>
      <dgm:t>
        <a:bodyPr/>
        <a:lstStyle/>
        <a:p>
          <a:endParaRPr lang="en-US"/>
        </a:p>
      </dgm:t>
    </dgm:pt>
    <dgm:pt modelId="{7E700D70-A461-45B4-A0F6-ACF062B886AC}">
      <dgm:prSet custT="1"/>
      <dgm:spPr/>
      <dgm:t>
        <a:bodyPr/>
        <a:lstStyle/>
        <a:p>
          <a:pPr rtl="0"/>
          <a:r>
            <a:rPr lang="en-US" sz="3200" dirty="0" smtClean="0">
              <a:latin typeface="+mj-lt"/>
            </a:rPr>
            <a:t>Eschatology:</a:t>
          </a:r>
          <a:endParaRPr lang="en-US" sz="3200" dirty="0">
            <a:latin typeface="+mj-lt"/>
          </a:endParaRPr>
        </a:p>
      </dgm:t>
    </dgm:pt>
    <dgm:pt modelId="{11B38565-A9AF-4055-B37C-3567007342D9}" type="parTrans" cxnId="{101D9464-8F49-45EA-91E6-4429152C8571}">
      <dgm:prSet/>
      <dgm:spPr/>
      <dgm:t>
        <a:bodyPr/>
        <a:lstStyle/>
        <a:p>
          <a:endParaRPr lang="en-US"/>
        </a:p>
      </dgm:t>
    </dgm:pt>
    <dgm:pt modelId="{6858A4CD-B7A3-44C9-AEF2-242C299E20AE}" type="sibTrans" cxnId="{101D9464-8F49-45EA-91E6-4429152C8571}">
      <dgm:prSet/>
      <dgm:spPr/>
      <dgm:t>
        <a:bodyPr/>
        <a:lstStyle/>
        <a:p>
          <a:endParaRPr lang="en-US"/>
        </a:p>
      </dgm:t>
    </dgm:pt>
    <dgm:pt modelId="{474641D6-836E-4CED-BF44-23B410F1186A}">
      <dgm:prSet custT="1"/>
      <dgm:spPr/>
      <dgm:t>
        <a:bodyPr/>
        <a:lstStyle/>
        <a:p>
          <a:pPr rtl="0"/>
          <a:r>
            <a:rPr lang="en-US" sz="2800" dirty="0" smtClean="0"/>
            <a:t>The study of last things</a:t>
          </a:r>
          <a:endParaRPr lang="en-US" sz="2800" dirty="0"/>
        </a:p>
      </dgm:t>
    </dgm:pt>
    <dgm:pt modelId="{2B15E347-A158-4E87-BDBA-85002097662B}" type="parTrans" cxnId="{E87211E2-7486-4B1E-9AF4-3D4E019A2DB8}">
      <dgm:prSet/>
      <dgm:spPr/>
      <dgm:t>
        <a:bodyPr/>
        <a:lstStyle/>
        <a:p>
          <a:endParaRPr lang="en-US"/>
        </a:p>
      </dgm:t>
    </dgm:pt>
    <dgm:pt modelId="{68F81704-9BB8-4529-B3EC-7C312F4249F3}" type="sibTrans" cxnId="{E87211E2-7486-4B1E-9AF4-3D4E019A2DB8}">
      <dgm:prSet/>
      <dgm:spPr/>
      <dgm:t>
        <a:bodyPr/>
        <a:lstStyle/>
        <a:p>
          <a:endParaRPr lang="en-US"/>
        </a:p>
      </dgm:t>
    </dgm:pt>
    <dgm:pt modelId="{6D9516A9-AAD4-42E0-953D-E416EF1D013F}">
      <dgm:prSet custT="1"/>
      <dgm:spPr/>
      <dgm:t>
        <a:bodyPr/>
        <a:lstStyle/>
        <a:p>
          <a:pPr rtl="0"/>
          <a:r>
            <a:rPr lang="en-US" sz="3200" dirty="0" smtClean="0">
              <a:latin typeface="+mj-lt"/>
            </a:rPr>
            <a:t>Realized Eschatology:</a:t>
          </a:r>
          <a:endParaRPr lang="en-US" sz="3200" dirty="0">
            <a:latin typeface="+mj-lt"/>
          </a:endParaRPr>
        </a:p>
      </dgm:t>
    </dgm:pt>
    <dgm:pt modelId="{BDFF44A3-17A1-47C0-83BD-6B7973140D46}" type="parTrans" cxnId="{D4696412-4010-4758-9691-C364C976B0B4}">
      <dgm:prSet/>
      <dgm:spPr/>
      <dgm:t>
        <a:bodyPr/>
        <a:lstStyle/>
        <a:p>
          <a:endParaRPr lang="en-US"/>
        </a:p>
      </dgm:t>
    </dgm:pt>
    <dgm:pt modelId="{CEA0A025-F741-4203-86DE-0E29CCDF8FA6}" type="sibTrans" cxnId="{D4696412-4010-4758-9691-C364C976B0B4}">
      <dgm:prSet/>
      <dgm:spPr/>
      <dgm:t>
        <a:bodyPr/>
        <a:lstStyle/>
        <a:p>
          <a:endParaRPr lang="en-US"/>
        </a:p>
      </dgm:t>
    </dgm:pt>
    <dgm:pt modelId="{A6D32079-B85B-42EF-AEF9-E4AB2C6D7E61}">
      <dgm:prSet custT="1"/>
      <dgm:spPr/>
      <dgm:t>
        <a:bodyPr/>
        <a:lstStyle/>
        <a:p>
          <a:pPr rtl="0"/>
          <a:r>
            <a:rPr lang="en-US" sz="2800" dirty="0" smtClean="0"/>
            <a:t>The doctrine that end times and last things have been reached or accomplished</a:t>
          </a:r>
          <a:endParaRPr lang="en-US" sz="2800" dirty="0"/>
        </a:p>
      </dgm:t>
    </dgm:pt>
    <dgm:pt modelId="{ED095455-6ED4-4130-A41B-84BB58A76470}" type="parTrans" cxnId="{D4A5BC19-622B-4642-ACA3-4655D35DDF9C}">
      <dgm:prSet/>
      <dgm:spPr/>
      <dgm:t>
        <a:bodyPr/>
        <a:lstStyle/>
        <a:p>
          <a:endParaRPr lang="en-US"/>
        </a:p>
      </dgm:t>
    </dgm:pt>
    <dgm:pt modelId="{7E732C7C-DF43-4548-990D-C5CFFDA2355E}" type="sibTrans" cxnId="{D4A5BC19-622B-4642-ACA3-4655D35DDF9C}">
      <dgm:prSet/>
      <dgm:spPr/>
      <dgm:t>
        <a:bodyPr/>
        <a:lstStyle/>
        <a:p>
          <a:endParaRPr lang="en-US"/>
        </a:p>
      </dgm:t>
    </dgm:pt>
    <dgm:pt modelId="{A44DF266-5BDE-4E6C-A261-21B052E4008D}" type="pres">
      <dgm:prSet presAssocID="{447F3808-01D3-4AE9-B11C-B94445FA03E1}" presName="linear" presStyleCnt="0">
        <dgm:presLayoutVars>
          <dgm:dir/>
          <dgm:animLvl val="lvl"/>
          <dgm:resizeHandles val="exact"/>
        </dgm:presLayoutVars>
      </dgm:prSet>
      <dgm:spPr/>
      <dgm:t>
        <a:bodyPr/>
        <a:lstStyle/>
        <a:p>
          <a:endParaRPr lang="en-US"/>
        </a:p>
      </dgm:t>
    </dgm:pt>
    <dgm:pt modelId="{4A02AA63-42D2-47B1-AE18-AFAD1071D79B}" type="pres">
      <dgm:prSet presAssocID="{7FEFCEDA-0DDC-4A96-BFE0-17018A898DC4}" presName="parentLin" presStyleCnt="0"/>
      <dgm:spPr/>
    </dgm:pt>
    <dgm:pt modelId="{05AF460D-C862-4C8C-BB99-8CA74EA9F08C}" type="pres">
      <dgm:prSet presAssocID="{7FEFCEDA-0DDC-4A96-BFE0-17018A898DC4}" presName="parentLeftMargin" presStyleLbl="node1" presStyleIdx="0" presStyleCnt="3"/>
      <dgm:spPr/>
      <dgm:t>
        <a:bodyPr/>
        <a:lstStyle/>
        <a:p>
          <a:endParaRPr lang="en-US"/>
        </a:p>
      </dgm:t>
    </dgm:pt>
    <dgm:pt modelId="{E4E08FF0-0055-45B8-80A1-23FDA855D06F}" type="pres">
      <dgm:prSet presAssocID="{7FEFCEDA-0DDC-4A96-BFE0-17018A898DC4}" presName="parentText" presStyleLbl="node1" presStyleIdx="0" presStyleCnt="3">
        <dgm:presLayoutVars>
          <dgm:chMax val="0"/>
          <dgm:bulletEnabled val="1"/>
        </dgm:presLayoutVars>
      </dgm:prSet>
      <dgm:spPr/>
      <dgm:t>
        <a:bodyPr/>
        <a:lstStyle/>
        <a:p>
          <a:endParaRPr lang="en-US"/>
        </a:p>
      </dgm:t>
    </dgm:pt>
    <dgm:pt modelId="{E38F891F-E571-4ACE-849F-E74DB5ABF5FD}" type="pres">
      <dgm:prSet presAssocID="{7FEFCEDA-0DDC-4A96-BFE0-17018A898DC4}" presName="negativeSpace" presStyleCnt="0"/>
      <dgm:spPr/>
    </dgm:pt>
    <dgm:pt modelId="{E82AD27F-B170-4210-9B93-1E19F7B24E86}" type="pres">
      <dgm:prSet presAssocID="{7FEFCEDA-0DDC-4A96-BFE0-17018A898DC4}" presName="childText" presStyleLbl="conFgAcc1" presStyleIdx="0" presStyleCnt="3">
        <dgm:presLayoutVars>
          <dgm:bulletEnabled val="1"/>
        </dgm:presLayoutVars>
      </dgm:prSet>
      <dgm:spPr/>
      <dgm:t>
        <a:bodyPr/>
        <a:lstStyle/>
        <a:p>
          <a:endParaRPr lang="en-US"/>
        </a:p>
      </dgm:t>
    </dgm:pt>
    <dgm:pt modelId="{44DE7910-371A-469F-9187-0F29AD951677}" type="pres">
      <dgm:prSet presAssocID="{110901F5-8859-4C1A-AECC-5A388AB5EA58}" presName="spaceBetweenRectangles" presStyleCnt="0"/>
      <dgm:spPr/>
    </dgm:pt>
    <dgm:pt modelId="{C3476064-8D19-4D09-A4EC-AD55317473B6}" type="pres">
      <dgm:prSet presAssocID="{7E700D70-A461-45B4-A0F6-ACF062B886AC}" presName="parentLin" presStyleCnt="0"/>
      <dgm:spPr/>
    </dgm:pt>
    <dgm:pt modelId="{D16F5DEB-6BA7-4FA8-83DD-FC306074AAA6}" type="pres">
      <dgm:prSet presAssocID="{7E700D70-A461-45B4-A0F6-ACF062B886AC}" presName="parentLeftMargin" presStyleLbl="node1" presStyleIdx="0" presStyleCnt="3"/>
      <dgm:spPr/>
      <dgm:t>
        <a:bodyPr/>
        <a:lstStyle/>
        <a:p>
          <a:endParaRPr lang="en-US"/>
        </a:p>
      </dgm:t>
    </dgm:pt>
    <dgm:pt modelId="{41B64C59-24F7-4DDB-8F41-CA601E3A0FEC}" type="pres">
      <dgm:prSet presAssocID="{7E700D70-A461-45B4-A0F6-ACF062B886AC}" presName="parentText" presStyleLbl="node1" presStyleIdx="1" presStyleCnt="3">
        <dgm:presLayoutVars>
          <dgm:chMax val="0"/>
          <dgm:bulletEnabled val="1"/>
        </dgm:presLayoutVars>
      </dgm:prSet>
      <dgm:spPr/>
      <dgm:t>
        <a:bodyPr/>
        <a:lstStyle/>
        <a:p>
          <a:endParaRPr lang="en-US"/>
        </a:p>
      </dgm:t>
    </dgm:pt>
    <dgm:pt modelId="{01BE59DB-2189-4276-9EC5-CE3EC9075AD6}" type="pres">
      <dgm:prSet presAssocID="{7E700D70-A461-45B4-A0F6-ACF062B886AC}" presName="negativeSpace" presStyleCnt="0"/>
      <dgm:spPr/>
    </dgm:pt>
    <dgm:pt modelId="{34E84B2F-FF9A-4105-9E48-F94F77446EBB}" type="pres">
      <dgm:prSet presAssocID="{7E700D70-A461-45B4-A0F6-ACF062B886AC}" presName="childText" presStyleLbl="conFgAcc1" presStyleIdx="1" presStyleCnt="3">
        <dgm:presLayoutVars>
          <dgm:bulletEnabled val="1"/>
        </dgm:presLayoutVars>
      </dgm:prSet>
      <dgm:spPr/>
      <dgm:t>
        <a:bodyPr/>
        <a:lstStyle/>
        <a:p>
          <a:endParaRPr lang="en-US"/>
        </a:p>
      </dgm:t>
    </dgm:pt>
    <dgm:pt modelId="{6EBBA96C-18FA-48FA-B2DD-06D021A0C420}" type="pres">
      <dgm:prSet presAssocID="{6858A4CD-B7A3-44C9-AEF2-242C299E20AE}" presName="spaceBetweenRectangles" presStyleCnt="0"/>
      <dgm:spPr/>
    </dgm:pt>
    <dgm:pt modelId="{D539CB4A-3FB3-4EEE-B163-8608F37C3FDD}" type="pres">
      <dgm:prSet presAssocID="{6D9516A9-AAD4-42E0-953D-E416EF1D013F}" presName="parentLin" presStyleCnt="0"/>
      <dgm:spPr/>
    </dgm:pt>
    <dgm:pt modelId="{6E541CB9-B9C5-4028-B278-009AD982AC68}" type="pres">
      <dgm:prSet presAssocID="{6D9516A9-AAD4-42E0-953D-E416EF1D013F}" presName="parentLeftMargin" presStyleLbl="node1" presStyleIdx="1" presStyleCnt="3"/>
      <dgm:spPr/>
      <dgm:t>
        <a:bodyPr/>
        <a:lstStyle/>
        <a:p>
          <a:endParaRPr lang="en-US"/>
        </a:p>
      </dgm:t>
    </dgm:pt>
    <dgm:pt modelId="{DEF9A3F3-3C0D-4E0D-BEC4-AC203156F191}" type="pres">
      <dgm:prSet presAssocID="{6D9516A9-AAD4-42E0-953D-E416EF1D013F}" presName="parentText" presStyleLbl="node1" presStyleIdx="2" presStyleCnt="3">
        <dgm:presLayoutVars>
          <dgm:chMax val="0"/>
          <dgm:bulletEnabled val="1"/>
        </dgm:presLayoutVars>
      </dgm:prSet>
      <dgm:spPr/>
      <dgm:t>
        <a:bodyPr/>
        <a:lstStyle/>
        <a:p>
          <a:endParaRPr lang="en-US"/>
        </a:p>
      </dgm:t>
    </dgm:pt>
    <dgm:pt modelId="{DE6470D2-DD14-4E51-B5A9-0B299088F83C}" type="pres">
      <dgm:prSet presAssocID="{6D9516A9-AAD4-42E0-953D-E416EF1D013F}" presName="negativeSpace" presStyleCnt="0"/>
      <dgm:spPr/>
    </dgm:pt>
    <dgm:pt modelId="{EB889F2C-45AC-4AB3-BFEB-77794AC02FFE}" type="pres">
      <dgm:prSet presAssocID="{6D9516A9-AAD4-42E0-953D-E416EF1D013F}" presName="childText" presStyleLbl="conFgAcc1" presStyleIdx="2" presStyleCnt="3">
        <dgm:presLayoutVars>
          <dgm:bulletEnabled val="1"/>
        </dgm:presLayoutVars>
      </dgm:prSet>
      <dgm:spPr/>
      <dgm:t>
        <a:bodyPr/>
        <a:lstStyle/>
        <a:p>
          <a:endParaRPr lang="en-US"/>
        </a:p>
      </dgm:t>
    </dgm:pt>
  </dgm:ptLst>
  <dgm:cxnLst>
    <dgm:cxn modelId="{6525EEC0-60F4-4033-8954-39C0D2FE79BB}" type="presOf" srcId="{7E700D70-A461-45B4-A0F6-ACF062B886AC}" destId="{D16F5DEB-6BA7-4FA8-83DD-FC306074AAA6}" srcOrd="0" destOrd="0" presId="urn:microsoft.com/office/officeart/2005/8/layout/list1"/>
    <dgm:cxn modelId="{98F34804-AF38-4C4C-8855-5E7747F00DCE}" type="presOf" srcId="{7E700D70-A461-45B4-A0F6-ACF062B886AC}" destId="{41B64C59-24F7-4DDB-8F41-CA601E3A0FEC}" srcOrd="1" destOrd="0" presId="urn:microsoft.com/office/officeart/2005/8/layout/list1"/>
    <dgm:cxn modelId="{D5A41695-1FE5-4F3D-85D0-B7381C6CA09C}" type="presOf" srcId="{0BD8E331-11D6-439F-A090-58D85BCD7923}" destId="{E82AD27F-B170-4210-9B93-1E19F7B24E86}" srcOrd="0" destOrd="0" presId="urn:microsoft.com/office/officeart/2005/8/layout/list1"/>
    <dgm:cxn modelId="{D4696412-4010-4758-9691-C364C976B0B4}" srcId="{447F3808-01D3-4AE9-B11C-B94445FA03E1}" destId="{6D9516A9-AAD4-42E0-953D-E416EF1D013F}" srcOrd="2" destOrd="0" parTransId="{BDFF44A3-17A1-47C0-83BD-6B7973140D46}" sibTransId="{CEA0A025-F741-4203-86DE-0E29CCDF8FA6}"/>
    <dgm:cxn modelId="{06AA293A-DF43-4F89-A5F8-DDC5A94BA94E}" type="presOf" srcId="{7FEFCEDA-0DDC-4A96-BFE0-17018A898DC4}" destId="{05AF460D-C862-4C8C-BB99-8CA74EA9F08C}" srcOrd="0" destOrd="0" presId="urn:microsoft.com/office/officeart/2005/8/layout/list1"/>
    <dgm:cxn modelId="{101D9464-8F49-45EA-91E6-4429152C8571}" srcId="{447F3808-01D3-4AE9-B11C-B94445FA03E1}" destId="{7E700D70-A461-45B4-A0F6-ACF062B886AC}" srcOrd="1" destOrd="0" parTransId="{11B38565-A9AF-4055-B37C-3567007342D9}" sibTransId="{6858A4CD-B7A3-44C9-AEF2-242C299E20AE}"/>
    <dgm:cxn modelId="{217D954A-522B-4363-8FFE-9EFF87BCD379}" type="presOf" srcId="{6D9516A9-AAD4-42E0-953D-E416EF1D013F}" destId="{DEF9A3F3-3C0D-4E0D-BEC4-AC203156F191}" srcOrd="1" destOrd="0" presId="urn:microsoft.com/office/officeart/2005/8/layout/list1"/>
    <dgm:cxn modelId="{6F677E8D-BC06-4E22-B8A0-373E0359B5E0}" type="presOf" srcId="{447F3808-01D3-4AE9-B11C-B94445FA03E1}" destId="{A44DF266-5BDE-4E6C-A261-21B052E4008D}" srcOrd="0" destOrd="0" presId="urn:microsoft.com/office/officeart/2005/8/layout/list1"/>
    <dgm:cxn modelId="{DF76F2DD-232F-44A2-AB9F-3CAFD2121DEF}" srcId="{447F3808-01D3-4AE9-B11C-B94445FA03E1}" destId="{7FEFCEDA-0DDC-4A96-BFE0-17018A898DC4}" srcOrd="0" destOrd="0" parTransId="{6F312E17-BD5F-4F02-A63A-8D015DEF44C0}" sibTransId="{110901F5-8859-4C1A-AECC-5A388AB5EA58}"/>
    <dgm:cxn modelId="{72BC87EA-6FD7-4F1C-A281-F47FF193B0DE}" type="presOf" srcId="{7FEFCEDA-0DDC-4A96-BFE0-17018A898DC4}" destId="{E4E08FF0-0055-45B8-80A1-23FDA855D06F}" srcOrd="1" destOrd="0" presId="urn:microsoft.com/office/officeart/2005/8/layout/list1"/>
    <dgm:cxn modelId="{2F202128-6E19-48F9-ABC5-3BD464DDDA85}" type="presOf" srcId="{474641D6-836E-4CED-BF44-23B410F1186A}" destId="{34E84B2F-FF9A-4105-9E48-F94F77446EBB}" srcOrd="0" destOrd="0" presId="urn:microsoft.com/office/officeart/2005/8/layout/list1"/>
    <dgm:cxn modelId="{40316850-9339-4706-B198-4C4F29C3B592}" type="presOf" srcId="{A6D32079-B85B-42EF-AEF9-E4AB2C6D7E61}" destId="{EB889F2C-45AC-4AB3-BFEB-77794AC02FFE}" srcOrd="0" destOrd="0" presId="urn:microsoft.com/office/officeart/2005/8/layout/list1"/>
    <dgm:cxn modelId="{D4A5BC19-622B-4642-ACA3-4655D35DDF9C}" srcId="{6D9516A9-AAD4-42E0-953D-E416EF1D013F}" destId="{A6D32079-B85B-42EF-AEF9-E4AB2C6D7E61}" srcOrd="0" destOrd="0" parTransId="{ED095455-6ED4-4130-A41B-84BB58A76470}" sibTransId="{7E732C7C-DF43-4548-990D-C5CFFDA2355E}"/>
    <dgm:cxn modelId="{3A7D6BD4-9743-4D30-A41B-E41936E58296}" srcId="{7FEFCEDA-0DDC-4A96-BFE0-17018A898DC4}" destId="{0BD8E331-11D6-439F-A090-58D85BCD7923}" srcOrd="0" destOrd="0" parTransId="{5963C11A-B1AA-4587-94CE-954266F60B2F}" sibTransId="{3A3F6C4F-1267-46B9-91E1-70B62E46F752}"/>
    <dgm:cxn modelId="{C51C967C-0105-4C24-ABAC-B7921082E481}" type="presOf" srcId="{6D9516A9-AAD4-42E0-953D-E416EF1D013F}" destId="{6E541CB9-B9C5-4028-B278-009AD982AC68}" srcOrd="0" destOrd="0" presId="urn:microsoft.com/office/officeart/2005/8/layout/list1"/>
    <dgm:cxn modelId="{E87211E2-7486-4B1E-9AF4-3D4E019A2DB8}" srcId="{7E700D70-A461-45B4-A0F6-ACF062B886AC}" destId="{474641D6-836E-4CED-BF44-23B410F1186A}" srcOrd="0" destOrd="0" parTransId="{2B15E347-A158-4E87-BDBA-85002097662B}" sibTransId="{68F81704-9BB8-4529-B3EC-7C312F4249F3}"/>
    <dgm:cxn modelId="{D513AE49-A9A3-47A9-B600-AE2165B349D7}" type="presParOf" srcId="{A44DF266-5BDE-4E6C-A261-21B052E4008D}" destId="{4A02AA63-42D2-47B1-AE18-AFAD1071D79B}" srcOrd="0" destOrd="0" presId="urn:microsoft.com/office/officeart/2005/8/layout/list1"/>
    <dgm:cxn modelId="{183668B5-B0E3-4E6E-B42A-2B81C15BC357}" type="presParOf" srcId="{4A02AA63-42D2-47B1-AE18-AFAD1071D79B}" destId="{05AF460D-C862-4C8C-BB99-8CA74EA9F08C}" srcOrd="0" destOrd="0" presId="urn:microsoft.com/office/officeart/2005/8/layout/list1"/>
    <dgm:cxn modelId="{D19DF3CD-BCE7-4025-80BC-B250208ACEDE}" type="presParOf" srcId="{4A02AA63-42D2-47B1-AE18-AFAD1071D79B}" destId="{E4E08FF0-0055-45B8-80A1-23FDA855D06F}" srcOrd="1" destOrd="0" presId="urn:microsoft.com/office/officeart/2005/8/layout/list1"/>
    <dgm:cxn modelId="{D203EFCE-AB0E-498C-B83B-0921F0C5449F}" type="presParOf" srcId="{A44DF266-5BDE-4E6C-A261-21B052E4008D}" destId="{E38F891F-E571-4ACE-849F-E74DB5ABF5FD}" srcOrd="1" destOrd="0" presId="urn:microsoft.com/office/officeart/2005/8/layout/list1"/>
    <dgm:cxn modelId="{C7216672-AEB2-4326-B7DC-47FF7FBE90BE}" type="presParOf" srcId="{A44DF266-5BDE-4E6C-A261-21B052E4008D}" destId="{E82AD27F-B170-4210-9B93-1E19F7B24E86}" srcOrd="2" destOrd="0" presId="urn:microsoft.com/office/officeart/2005/8/layout/list1"/>
    <dgm:cxn modelId="{3277883D-3D5D-4F06-9CFC-25656EB687A5}" type="presParOf" srcId="{A44DF266-5BDE-4E6C-A261-21B052E4008D}" destId="{44DE7910-371A-469F-9187-0F29AD951677}" srcOrd="3" destOrd="0" presId="urn:microsoft.com/office/officeart/2005/8/layout/list1"/>
    <dgm:cxn modelId="{6E3DC147-5109-4260-9283-6090C9C55108}" type="presParOf" srcId="{A44DF266-5BDE-4E6C-A261-21B052E4008D}" destId="{C3476064-8D19-4D09-A4EC-AD55317473B6}" srcOrd="4" destOrd="0" presId="urn:microsoft.com/office/officeart/2005/8/layout/list1"/>
    <dgm:cxn modelId="{448D63EE-4122-4139-A826-B0B0B15B4FD3}" type="presParOf" srcId="{C3476064-8D19-4D09-A4EC-AD55317473B6}" destId="{D16F5DEB-6BA7-4FA8-83DD-FC306074AAA6}" srcOrd="0" destOrd="0" presId="urn:microsoft.com/office/officeart/2005/8/layout/list1"/>
    <dgm:cxn modelId="{082DF5C8-1385-45A8-8B00-7C2A3E812477}" type="presParOf" srcId="{C3476064-8D19-4D09-A4EC-AD55317473B6}" destId="{41B64C59-24F7-4DDB-8F41-CA601E3A0FEC}" srcOrd="1" destOrd="0" presId="urn:microsoft.com/office/officeart/2005/8/layout/list1"/>
    <dgm:cxn modelId="{DA179C07-8C37-40D7-8A1D-815D1E1A324E}" type="presParOf" srcId="{A44DF266-5BDE-4E6C-A261-21B052E4008D}" destId="{01BE59DB-2189-4276-9EC5-CE3EC9075AD6}" srcOrd="5" destOrd="0" presId="urn:microsoft.com/office/officeart/2005/8/layout/list1"/>
    <dgm:cxn modelId="{01212146-B6E9-41FE-B1B7-0CAF89B16010}" type="presParOf" srcId="{A44DF266-5BDE-4E6C-A261-21B052E4008D}" destId="{34E84B2F-FF9A-4105-9E48-F94F77446EBB}" srcOrd="6" destOrd="0" presId="urn:microsoft.com/office/officeart/2005/8/layout/list1"/>
    <dgm:cxn modelId="{29EC1A72-E3D5-4E75-87A1-B8959F8BAF3B}" type="presParOf" srcId="{A44DF266-5BDE-4E6C-A261-21B052E4008D}" destId="{6EBBA96C-18FA-48FA-B2DD-06D021A0C420}" srcOrd="7" destOrd="0" presId="urn:microsoft.com/office/officeart/2005/8/layout/list1"/>
    <dgm:cxn modelId="{EC8F4E9E-0BBE-4DCC-B8E2-63097132FF31}" type="presParOf" srcId="{A44DF266-5BDE-4E6C-A261-21B052E4008D}" destId="{D539CB4A-3FB3-4EEE-B163-8608F37C3FDD}" srcOrd="8" destOrd="0" presId="urn:microsoft.com/office/officeart/2005/8/layout/list1"/>
    <dgm:cxn modelId="{8F18F484-4360-47BE-B6D9-9FD9C1E1EA07}" type="presParOf" srcId="{D539CB4A-3FB3-4EEE-B163-8608F37C3FDD}" destId="{6E541CB9-B9C5-4028-B278-009AD982AC68}" srcOrd="0" destOrd="0" presId="urn:microsoft.com/office/officeart/2005/8/layout/list1"/>
    <dgm:cxn modelId="{3991554B-D91E-42B0-AC8D-C3A3663A5274}" type="presParOf" srcId="{D539CB4A-3FB3-4EEE-B163-8608F37C3FDD}" destId="{DEF9A3F3-3C0D-4E0D-BEC4-AC203156F191}" srcOrd="1" destOrd="0" presId="urn:microsoft.com/office/officeart/2005/8/layout/list1"/>
    <dgm:cxn modelId="{8D3B94EE-7AE6-4ACB-B3DC-2ED506354F2B}" type="presParOf" srcId="{A44DF266-5BDE-4E6C-A261-21B052E4008D}" destId="{DE6470D2-DD14-4E51-B5A9-0B299088F83C}" srcOrd="9" destOrd="0" presId="urn:microsoft.com/office/officeart/2005/8/layout/list1"/>
    <dgm:cxn modelId="{14980C95-92E3-4A50-8ADB-61B9BDB07748}" type="presParOf" srcId="{A44DF266-5BDE-4E6C-A261-21B052E4008D}" destId="{EB889F2C-45AC-4AB3-BFEB-77794AC02FFE}" srcOrd="10" destOrd="0" presId="urn:microsoft.com/office/officeart/2005/8/layout/list1"/>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10.xml><?xml version="1.0" encoding="utf-8"?>
<dgm:dataModel xmlns:dgm="http://schemas.openxmlformats.org/drawingml/2006/diagram" xmlns:a="http://schemas.openxmlformats.org/drawingml/2006/main">
  <dgm:ptLst>
    <dgm:pt modelId="{9972BBD4-B936-4F8E-A814-D1EB02620E32}" type="doc">
      <dgm:prSet loTypeId="urn:microsoft.com/office/officeart/2005/8/layout/chevron2" loCatId="process" qsTypeId="urn:microsoft.com/office/officeart/2005/8/quickstyle/3d1" qsCatId="3D" csTypeId="urn:microsoft.com/office/officeart/2005/8/colors/accent1_2" csCatId="accent1" phldr="1"/>
      <dgm:spPr/>
      <dgm:t>
        <a:bodyPr/>
        <a:lstStyle/>
        <a:p>
          <a:endParaRPr lang="en-US"/>
        </a:p>
      </dgm:t>
    </dgm:pt>
    <dgm:pt modelId="{39DFABE2-F63E-48CF-BB39-825A20C5346D}">
      <dgm:prSet/>
      <dgm:spPr/>
      <dgm:t>
        <a:bodyPr/>
        <a:lstStyle/>
        <a:p>
          <a:pPr rtl="0"/>
          <a:r>
            <a:rPr lang="en-US" dirty="0" smtClean="0"/>
            <a:t>If He failed, He cannot be the </a:t>
          </a:r>
          <a:r>
            <a:rPr lang="en-US" b="0" dirty="0" smtClean="0">
              <a:latin typeface="+mj-lt"/>
            </a:rPr>
            <a:t>Messiah</a:t>
          </a:r>
          <a:r>
            <a:rPr lang="en-US" dirty="0" smtClean="0"/>
            <a:t> or the </a:t>
          </a:r>
          <a:r>
            <a:rPr lang="en-US" b="0" dirty="0" smtClean="0">
              <a:latin typeface="+mj-lt"/>
            </a:rPr>
            <a:t>Son of God</a:t>
          </a:r>
          <a:endParaRPr lang="en-US" b="0" dirty="0">
            <a:latin typeface="+mj-lt"/>
          </a:endParaRPr>
        </a:p>
      </dgm:t>
    </dgm:pt>
    <dgm:pt modelId="{EABC0686-32CF-4EA9-A01F-4414205C5CF6}" type="parTrans" cxnId="{FA77B76C-8315-4938-891A-5AAE3C93897E}">
      <dgm:prSet/>
      <dgm:spPr/>
      <dgm:t>
        <a:bodyPr/>
        <a:lstStyle/>
        <a:p>
          <a:endParaRPr lang="en-US"/>
        </a:p>
      </dgm:t>
    </dgm:pt>
    <dgm:pt modelId="{8E5B8123-7AF6-46D4-8CA3-CB94580FF237}" type="sibTrans" cxnId="{FA77B76C-8315-4938-891A-5AAE3C93897E}">
      <dgm:prSet/>
      <dgm:spPr/>
      <dgm:t>
        <a:bodyPr/>
        <a:lstStyle/>
        <a:p>
          <a:endParaRPr lang="en-US"/>
        </a:p>
      </dgm:t>
    </dgm:pt>
    <dgm:pt modelId="{5AAF72B7-0C4B-4187-9361-27B416177957}">
      <dgm:prSet/>
      <dgm:spPr/>
      <dgm:t>
        <a:bodyPr/>
        <a:lstStyle/>
        <a:p>
          <a:pPr rtl="0"/>
          <a:r>
            <a:rPr lang="en-US" dirty="0" smtClean="0"/>
            <a:t>If He </a:t>
          </a:r>
          <a:r>
            <a:rPr lang="en-US" b="0" dirty="0" smtClean="0">
              <a:latin typeface="+mj-lt"/>
            </a:rPr>
            <a:t>did</a:t>
          </a:r>
          <a:r>
            <a:rPr lang="en-US" dirty="0" smtClean="0"/>
            <a:t>, then the law and the prophets </a:t>
          </a:r>
          <a:r>
            <a:rPr lang="en-US" b="0" dirty="0" smtClean="0">
              <a:latin typeface="+mj-lt"/>
            </a:rPr>
            <a:t>could</a:t>
          </a:r>
          <a:r>
            <a:rPr lang="en-US" b="1" dirty="0" smtClean="0"/>
            <a:t> </a:t>
          </a:r>
          <a:r>
            <a:rPr lang="en-US" b="0" dirty="0" smtClean="0">
              <a:latin typeface="+mj-lt"/>
            </a:rPr>
            <a:t>be</a:t>
          </a:r>
          <a:r>
            <a:rPr lang="en-US" b="1" dirty="0" smtClean="0"/>
            <a:t> </a:t>
          </a:r>
          <a:r>
            <a:rPr lang="en-US" b="0" dirty="0" smtClean="0">
              <a:latin typeface="+mj-lt"/>
            </a:rPr>
            <a:t>destroyed</a:t>
          </a:r>
          <a:r>
            <a:rPr lang="en-US" dirty="0" smtClean="0"/>
            <a:t> after they were </a:t>
          </a:r>
          <a:r>
            <a:rPr lang="en-US" b="0" dirty="0" smtClean="0">
              <a:latin typeface="+mj-lt"/>
            </a:rPr>
            <a:t>fulfilled</a:t>
          </a:r>
          <a:endParaRPr lang="en-US" b="0" dirty="0">
            <a:latin typeface="+mj-lt"/>
          </a:endParaRPr>
        </a:p>
      </dgm:t>
    </dgm:pt>
    <dgm:pt modelId="{3707F7D5-2351-4985-A3B0-74A8FD3B7443}" type="parTrans" cxnId="{51D25FDD-77C4-4E52-969D-1C46E01976A9}">
      <dgm:prSet/>
      <dgm:spPr/>
      <dgm:t>
        <a:bodyPr/>
        <a:lstStyle/>
        <a:p>
          <a:endParaRPr lang="en-US"/>
        </a:p>
      </dgm:t>
    </dgm:pt>
    <dgm:pt modelId="{B40700AB-CC4F-4F1A-8EAA-EBE562696EE1}" type="sibTrans" cxnId="{51D25FDD-77C4-4E52-969D-1C46E01976A9}">
      <dgm:prSet/>
      <dgm:spPr/>
      <dgm:t>
        <a:bodyPr/>
        <a:lstStyle/>
        <a:p>
          <a:endParaRPr lang="en-US"/>
        </a:p>
      </dgm:t>
    </dgm:pt>
    <dgm:pt modelId="{07D6A38F-8EAA-44FC-AA2F-1FF7213DBA7C}">
      <dgm:prSet/>
      <dgm:spPr/>
      <dgm:t>
        <a:bodyPr/>
        <a:lstStyle/>
        <a:p>
          <a:pPr rtl="0"/>
          <a:endParaRPr lang="en-US" dirty="0"/>
        </a:p>
      </dgm:t>
    </dgm:pt>
    <dgm:pt modelId="{25F13C52-A557-44C7-952B-24034F948391}" type="sibTrans" cxnId="{C7D1DA86-ABA1-41AE-9A02-D885559257A0}">
      <dgm:prSet/>
      <dgm:spPr/>
      <dgm:t>
        <a:bodyPr/>
        <a:lstStyle/>
        <a:p>
          <a:endParaRPr lang="en-US"/>
        </a:p>
      </dgm:t>
    </dgm:pt>
    <dgm:pt modelId="{BEC54769-1602-4F15-893E-A34F951AD9DF}" type="parTrans" cxnId="{C7D1DA86-ABA1-41AE-9A02-D885559257A0}">
      <dgm:prSet/>
      <dgm:spPr/>
      <dgm:t>
        <a:bodyPr/>
        <a:lstStyle/>
        <a:p>
          <a:endParaRPr lang="en-US"/>
        </a:p>
      </dgm:t>
    </dgm:pt>
    <dgm:pt modelId="{02612EFD-948D-4381-B421-08DF3489082C}">
      <dgm:prSet/>
      <dgm:spPr/>
      <dgm:t>
        <a:bodyPr/>
        <a:lstStyle/>
        <a:p>
          <a:pPr rtl="0"/>
          <a:r>
            <a:rPr lang="en-US" dirty="0" smtClean="0"/>
            <a:t>If He </a:t>
          </a:r>
          <a:r>
            <a:rPr lang="en-US" b="0" dirty="0" smtClean="0">
              <a:latin typeface="+mj-lt"/>
            </a:rPr>
            <a:t>did not</a:t>
          </a:r>
          <a:r>
            <a:rPr lang="en-US" dirty="0" smtClean="0"/>
            <a:t>, then He </a:t>
          </a:r>
          <a:r>
            <a:rPr lang="en-US" b="0" dirty="0" smtClean="0">
              <a:latin typeface="+mj-lt"/>
            </a:rPr>
            <a:t>failed</a:t>
          </a:r>
          <a:endParaRPr lang="en-US" b="0" dirty="0">
            <a:latin typeface="+mj-lt"/>
          </a:endParaRPr>
        </a:p>
      </dgm:t>
    </dgm:pt>
    <dgm:pt modelId="{F5934ADF-66BE-425A-A1B9-EBB0CDDB792F}" type="parTrans" cxnId="{FB066CAD-36E4-4932-9B79-A17093FF6B98}">
      <dgm:prSet/>
      <dgm:spPr/>
      <dgm:t>
        <a:bodyPr/>
        <a:lstStyle/>
        <a:p>
          <a:endParaRPr lang="en-US"/>
        </a:p>
      </dgm:t>
    </dgm:pt>
    <dgm:pt modelId="{F2EF607C-8D73-4404-B975-4957E361067F}" type="sibTrans" cxnId="{FB066CAD-36E4-4932-9B79-A17093FF6B98}">
      <dgm:prSet/>
      <dgm:spPr/>
      <dgm:t>
        <a:bodyPr/>
        <a:lstStyle/>
        <a:p>
          <a:endParaRPr lang="en-US"/>
        </a:p>
      </dgm:t>
    </dgm:pt>
    <dgm:pt modelId="{2998962B-2E05-4A87-A931-E78A81C9664D}">
      <dgm:prSet/>
      <dgm:spPr/>
      <dgm:t>
        <a:bodyPr/>
        <a:lstStyle/>
        <a:p>
          <a:pPr rtl="0"/>
          <a:endParaRPr lang="en-US" dirty="0"/>
        </a:p>
      </dgm:t>
    </dgm:pt>
    <dgm:pt modelId="{4CB2905E-02EC-45C4-B290-355B14E55B2E}" type="sibTrans" cxnId="{1DEE2E10-ABD2-44B9-9F2E-8A980CA3A477}">
      <dgm:prSet/>
      <dgm:spPr/>
      <dgm:t>
        <a:bodyPr/>
        <a:lstStyle/>
        <a:p>
          <a:endParaRPr lang="en-US"/>
        </a:p>
      </dgm:t>
    </dgm:pt>
    <dgm:pt modelId="{C826066E-AD8A-4545-B56E-A956360B0396}" type="parTrans" cxnId="{1DEE2E10-ABD2-44B9-9F2E-8A980CA3A477}">
      <dgm:prSet/>
      <dgm:spPr/>
      <dgm:t>
        <a:bodyPr/>
        <a:lstStyle/>
        <a:p>
          <a:endParaRPr lang="en-US"/>
        </a:p>
      </dgm:t>
    </dgm:pt>
    <dgm:pt modelId="{5BD3D6FA-6B31-4AF2-88B7-E7098147FF17}">
      <dgm:prSet/>
      <dgm:spPr/>
      <dgm:t>
        <a:bodyPr/>
        <a:lstStyle/>
        <a:p>
          <a:pPr rtl="0"/>
          <a:endParaRPr lang="en-US" dirty="0"/>
        </a:p>
      </dgm:t>
    </dgm:pt>
    <dgm:pt modelId="{27B1243F-5D97-4CD5-A6AB-28CAE68D58FF}" type="parTrans" cxnId="{E70C1F75-EB8B-483F-A00B-6CA60F908304}">
      <dgm:prSet/>
      <dgm:spPr/>
      <dgm:t>
        <a:bodyPr/>
        <a:lstStyle/>
        <a:p>
          <a:endParaRPr lang="en-US"/>
        </a:p>
      </dgm:t>
    </dgm:pt>
    <dgm:pt modelId="{90F610D6-7138-4980-95F3-C17B04075E20}" type="sibTrans" cxnId="{E70C1F75-EB8B-483F-A00B-6CA60F908304}">
      <dgm:prSet/>
      <dgm:spPr/>
      <dgm:t>
        <a:bodyPr/>
        <a:lstStyle/>
        <a:p>
          <a:endParaRPr lang="en-US"/>
        </a:p>
      </dgm:t>
    </dgm:pt>
    <dgm:pt modelId="{A1051B21-29C0-4B37-BB27-16395610E9C1}" type="pres">
      <dgm:prSet presAssocID="{9972BBD4-B936-4F8E-A814-D1EB02620E32}" presName="linearFlow" presStyleCnt="0">
        <dgm:presLayoutVars>
          <dgm:dir/>
          <dgm:animLvl val="lvl"/>
          <dgm:resizeHandles val="exact"/>
        </dgm:presLayoutVars>
      </dgm:prSet>
      <dgm:spPr/>
      <dgm:t>
        <a:bodyPr/>
        <a:lstStyle/>
        <a:p>
          <a:endParaRPr lang="en-US"/>
        </a:p>
      </dgm:t>
    </dgm:pt>
    <dgm:pt modelId="{A20B42BA-F08C-477D-8ED5-0BB8CBEE946A}" type="pres">
      <dgm:prSet presAssocID="{07D6A38F-8EAA-44FC-AA2F-1FF7213DBA7C}" presName="composite" presStyleCnt="0"/>
      <dgm:spPr/>
    </dgm:pt>
    <dgm:pt modelId="{B1451C3F-95AB-4D74-BBA3-CB4742FF1A25}" type="pres">
      <dgm:prSet presAssocID="{07D6A38F-8EAA-44FC-AA2F-1FF7213DBA7C}" presName="parentText" presStyleLbl="alignNode1" presStyleIdx="0" presStyleCnt="3">
        <dgm:presLayoutVars>
          <dgm:chMax val="1"/>
          <dgm:bulletEnabled val="1"/>
        </dgm:presLayoutVars>
      </dgm:prSet>
      <dgm:spPr/>
      <dgm:t>
        <a:bodyPr/>
        <a:lstStyle/>
        <a:p>
          <a:endParaRPr lang="en-US"/>
        </a:p>
      </dgm:t>
    </dgm:pt>
    <dgm:pt modelId="{3824A113-3D77-4BE3-9291-AD99FE97F89D}" type="pres">
      <dgm:prSet presAssocID="{07D6A38F-8EAA-44FC-AA2F-1FF7213DBA7C}" presName="descendantText" presStyleLbl="alignAcc1" presStyleIdx="0" presStyleCnt="3">
        <dgm:presLayoutVars>
          <dgm:bulletEnabled val="1"/>
        </dgm:presLayoutVars>
      </dgm:prSet>
      <dgm:spPr/>
      <dgm:t>
        <a:bodyPr/>
        <a:lstStyle/>
        <a:p>
          <a:endParaRPr lang="en-US"/>
        </a:p>
      </dgm:t>
    </dgm:pt>
    <dgm:pt modelId="{95CDD00C-BD44-4AC7-B76D-657CD6BC3B1D}" type="pres">
      <dgm:prSet presAssocID="{25F13C52-A557-44C7-952B-24034F948391}" presName="sp" presStyleCnt="0"/>
      <dgm:spPr/>
    </dgm:pt>
    <dgm:pt modelId="{F26471DB-B723-401C-9201-FD479A0E621D}" type="pres">
      <dgm:prSet presAssocID="{2998962B-2E05-4A87-A931-E78A81C9664D}" presName="composite" presStyleCnt="0"/>
      <dgm:spPr/>
    </dgm:pt>
    <dgm:pt modelId="{AA701C20-F9DC-4C71-80F9-5F42781F5151}" type="pres">
      <dgm:prSet presAssocID="{2998962B-2E05-4A87-A931-E78A81C9664D}" presName="parentText" presStyleLbl="alignNode1" presStyleIdx="1" presStyleCnt="3">
        <dgm:presLayoutVars>
          <dgm:chMax val="1"/>
          <dgm:bulletEnabled val="1"/>
        </dgm:presLayoutVars>
      </dgm:prSet>
      <dgm:spPr/>
      <dgm:t>
        <a:bodyPr/>
        <a:lstStyle/>
        <a:p>
          <a:endParaRPr lang="en-US"/>
        </a:p>
      </dgm:t>
    </dgm:pt>
    <dgm:pt modelId="{D6E5AF9E-FF17-472F-A757-B8470B325F6F}" type="pres">
      <dgm:prSet presAssocID="{2998962B-2E05-4A87-A931-E78A81C9664D}" presName="descendantText" presStyleLbl="alignAcc1" presStyleIdx="1" presStyleCnt="3">
        <dgm:presLayoutVars>
          <dgm:bulletEnabled val="1"/>
        </dgm:presLayoutVars>
      </dgm:prSet>
      <dgm:spPr/>
      <dgm:t>
        <a:bodyPr/>
        <a:lstStyle/>
        <a:p>
          <a:endParaRPr lang="en-US"/>
        </a:p>
      </dgm:t>
    </dgm:pt>
    <dgm:pt modelId="{F79EA9EE-C688-4E7F-8241-EE0B6B2BB49A}" type="pres">
      <dgm:prSet presAssocID="{4CB2905E-02EC-45C4-B290-355B14E55B2E}" presName="sp" presStyleCnt="0"/>
      <dgm:spPr/>
    </dgm:pt>
    <dgm:pt modelId="{EA1A33FD-38C2-47AC-89D3-AFF9487FEAFF}" type="pres">
      <dgm:prSet presAssocID="{5BD3D6FA-6B31-4AF2-88B7-E7098147FF17}" presName="composite" presStyleCnt="0"/>
      <dgm:spPr/>
    </dgm:pt>
    <dgm:pt modelId="{34DF9C26-955D-4878-8987-A180738F85BE}" type="pres">
      <dgm:prSet presAssocID="{5BD3D6FA-6B31-4AF2-88B7-E7098147FF17}" presName="parentText" presStyleLbl="alignNode1" presStyleIdx="2" presStyleCnt="3">
        <dgm:presLayoutVars>
          <dgm:chMax val="1"/>
          <dgm:bulletEnabled val="1"/>
        </dgm:presLayoutVars>
      </dgm:prSet>
      <dgm:spPr/>
      <dgm:t>
        <a:bodyPr/>
        <a:lstStyle/>
        <a:p>
          <a:endParaRPr lang="en-US"/>
        </a:p>
      </dgm:t>
    </dgm:pt>
    <dgm:pt modelId="{F2642394-BEE5-406C-8A6C-F8141C664FCF}" type="pres">
      <dgm:prSet presAssocID="{5BD3D6FA-6B31-4AF2-88B7-E7098147FF17}" presName="descendantText" presStyleLbl="alignAcc1" presStyleIdx="2" presStyleCnt="3" custLinFactNeighborX="121" custLinFactNeighborY="-4552">
        <dgm:presLayoutVars>
          <dgm:bulletEnabled val="1"/>
        </dgm:presLayoutVars>
      </dgm:prSet>
      <dgm:spPr/>
      <dgm:t>
        <a:bodyPr/>
        <a:lstStyle/>
        <a:p>
          <a:endParaRPr lang="en-US"/>
        </a:p>
      </dgm:t>
    </dgm:pt>
  </dgm:ptLst>
  <dgm:cxnLst>
    <dgm:cxn modelId="{77942637-0571-4483-B4EE-C607264AF54F}" type="presOf" srcId="{9972BBD4-B936-4F8E-A814-D1EB02620E32}" destId="{A1051B21-29C0-4B37-BB27-16395610E9C1}" srcOrd="0" destOrd="0" presId="urn:microsoft.com/office/officeart/2005/8/layout/chevron2"/>
    <dgm:cxn modelId="{BC68BC3E-F436-40F9-A33C-E1DDD6E43445}" type="presOf" srcId="{5AAF72B7-0C4B-4187-9361-27B416177957}" destId="{3824A113-3D77-4BE3-9291-AD99FE97F89D}" srcOrd="0" destOrd="0" presId="urn:microsoft.com/office/officeart/2005/8/layout/chevron2"/>
    <dgm:cxn modelId="{51D25FDD-77C4-4E52-969D-1C46E01976A9}" srcId="{07D6A38F-8EAA-44FC-AA2F-1FF7213DBA7C}" destId="{5AAF72B7-0C4B-4187-9361-27B416177957}" srcOrd="0" destOrd="0" parTransId="{3707F7D5-2351-4985-A3B0-74A8FD3B7443}" sibTransId="{B40700AB-CC4F-4F1A-8EAA-EBE562696EE1}"/>
    <dgm:cxn modelId="{FA77B76C-8315-4938-891A-5AAE3C93897E}" srcId="{5BD3D6FA-6B31-4AF2-88B7-E7098147FF17}" destId="{39DFABE2-F63E-48CF-BB39-825A20C5346D}" srcOrd="0" destOrd="0" parTransId="{EABC0686-32CF-4EA9-A01F-4414205C5CF6}" sibTransId="{8E5B8123-7AF6-46D4-8CA3-CB94580FF237}"/>
    <dgm:cxn modelId="{E70C1F75-EB8B-483F-A00B-6CA60F908304}" srcId="{9972BBD4-B936-4F8E-A814-D1EB02620E32}" destId="{5BD3D6FA-6B31-4AF2-88B7-E7098147FF17}" srcOrd="2" destOrd="0" parTransId="{27B1243F-5D97-4CD5-A6AB-28CAE68D58FF}" sibTransId="{90F610D6-7138-4980-95F3-C17B04075E20}"/>
    <dgm:cxn modelId="{CD566E53-1252-48B5-953E-C10002288D7C}" type="presOf" srcId="{2998962B-2E05-4A87-A931-E78A81C9664D}" destId="{AA701C20-F9DC-4C71-80F9-5F42781F5151}" srcOrd="0" destOrd="0" presId="urn:microsoft.com/office/officeart/2005/8/layout/chevron2"/>
    <dgm:cxn modelId="{C7D1DA86-ABA1-41AE-9A02-D885559257A0}" srcId="{9972BBD4-B936-4F8E-A814-D1EB02620E32}" destId="{07D6A38F-8EAA-44FC-AA2F-1FF7213DBA7C}" srcOrd="0" destOrd="0" parTransId="{BEC54769-1602-4F15-893E-A34F951AD9DF}" sibTransId="{25F13C52-A557-44C7-952B-24034F948391}"/>
    <dgm:cxn modelId="{946E9217-4411-4217-B8F7-1608AA123D91}" type="presOf" srcId="{5BD3D6FA-6B31-4AF2-88B7-E7098147FF17}" destId="{34DF9C26-955D-4878-8987-A180738F85BE}" srcOrd="0" destOrd="0" presId="urn:microsoft.com/office/officeart/2005/8/layout/chevron2"/>
    <dgm:cxn modelId="{FB066CAD-36E4-4932-9B79-A17093FF6B98}" srcId="{2998962B-2E05-4A87-A931-E78A81C9664D}" destId="{02612EFD-948D-4381-B421-08DF3489082C}" srcOrd="0" destOrd="0" parTransId="{F5934ADF-66BE-425A-A1B9-EBB0CDDB792F}" sibTransId="{F2EF607C-8D73-4404-B975-4957E361067F}"/>
    <dgm:cxn modelId="{CBCB3F84-AC22-48AB-BA1D-EBB717F70F35}" type="presOf" srcId="{39DFABE2-F63E-48CF-BB39-825A20C5346D}" destId="{F2642394-BEE5-406C-8A6C-F8141C664FCF}" srcOrd="0" destOrd="0" presId="urn:microsoft.com/office/officeart/2005/8/layout/chevron2"/>
    <dgm:cxn modelId="{1DEE2E10-ABD2-44B9-9F2E-8A980CA3A477}" srcId="{9972BBD4-B936-4F8E-A814-D1EB02620E32}" destId="{2998962B-2E05-4A87-A931-E78A81C9664D}" srcOrd="1" destOrd="0" parTransId="{C826066E-AD8A-4545-B56E-A956360B0396}" sibTransId="{4CB2905E-02EC-45C4-B290-355B14E55B2E}"/>
    <dgm:cxn modelId="{318CD2DD-2B64-4ADA-88F1-C4D6EDD51554}" type="presOf" srcId="{07D6A38F-8EAA-44FC-AA2F-1FF7213DBA7C}" destId="{B1451C3F-95AB-4D74-BBA3-CB4742FF1A25}" srcOrd="0" destOrd="0" presId="urn:microsoft.com/office/officeart/2005/8/layout/chevron2"/>
    <dgm:cxn modelId="{6A44501D-2F36-46C1-97C2-1C287B0D5959}" type="presOf" srcId="{02612EFD-948D-4381-B421-08DF3489082C}" destId="{D6E5AF9E-FF17-472F-A757-B8470B325F6F}" srcOrd="0" destOrd="0" presId="urn:microsoft.com/office/officeart/2005/8/layout/chevron2"/>
    <dgm:cxn modelId="{D17C1570-172A-4F6B-9DC3-BC2B7F223803}" type="presParOf" srcId="{A1051B21-29C0-4B37-BB27-16395610E9C1}" destId="{A20B42BA-F08C-477D-8ED5-0BB8CBEE946A}" srcOrd="0" destOrd="0" presId="urn:microsoft.com/office/officeart/2005/8/layout/chevron2"/>
    <dgm:cxn modelId="{33BCEB9A-4FF3-46A1-982D-AC623F83CC8D}" type="presParOf" srcId="{A20B42BA-F08C-477D-8ED5-0BB8CBEE946A}" destId="{B1451C3F-95AB-4D74-BBA3-CB4742FF1A25}" srcOrd="0" destOrd="0" presId="urn:microsoft.com/office/officeart/2005/8/layout/chevron2"/>
    <dgm:cxn modelId="{E6FB4993-5BD3-4F2B-9796-07128EBAE6CE}" type="presParOf" srcId="{A20B42BA-F08C-477D-8ED5-0BB8CBEE946A}" destId="{3824A113-3D77-4BE3-9291-AD99FE97F89D}" srcOrd="1" destOrd="0" presId="urn:microsoft.com/office/officeart/2005/8/layout/chevron2"/>
    <dgm:cxn modelId="{B90B2F6D-29EE-49D9-B214-5E25B68E7989}" type="presParOf" srcId="{A1051B21-29C0-4B37-BB27-16395610E9C1}" destId="{95CDD00C-BD44-4AC7-B76D-657CD6BC3B1D}" srcOrd="1" destOrd="0" presId="urn:microsoft.com/office/officeart/2005/8/layout/chevron2"/>
    <dgm:cxn modelId="{D388CFFC-5784-4E83-800F-17AF658EF5FB}" type="presParOf" srcId="{A1051B21-29C0-4B37-BB27-16395610E9C1}" destId="{F26471DB-B723-401C-9201-FD479A0E621D}" srcOrd="2" destOrd="0" presId="urn:microsoft.com/office/officeart/2005/8/layout/chevron2"/>
    <dgm:cxn modelId="{39E9E863-7817-4EE5-A357-719ED8CD7B86}" type="presParOf" srcId="{F26471DB-B723-401C-9201-FD479A0E621D}" destId="{AA701C20-F9DC-4C71-80F9-5F42781F5151}" srcOrd="0" destOrd="0" presId="urn:microsoft.com/office/officeart/2005/8/layout/chevron2"/>
    <dgm:cxn modelId="{09E10465-3E13-4F76-9677-E0B569F06625}" type="presParOf" srcId="{F26471DB-B723-401C-9201-FD479A0E621D}" destId="{D6E5AF9E-FF17-472F-A757-B8470B325F6F}" srcOrd="1" destOrd="0" presId="urn:microsoft.com/office/officeart/2005/8/layout/chevron2"/>
    <dgm:cxn modelId="{565AAB4B-B4E8-482C-8E4B-25DC86D43AD9}" type="presParOf" srcId="{A1051B21-29C0-4B37-BB27-16395610E9C1}" destId="{F79EA9EE-C688-4E7F-8241-EE0B6B2BB49A}" srcOrd="3" destOrd="0" presId="urn:microsoft.com/office/officeart/2005/8/layout/chevron2"/>
    <dgm:cxn modelId="{97F4B990-CCB3-48A1-A126-C1DBFFD459E4}" type="presParOf" srcId="{A1051B21-29C0-4B37-BB27-16395610E9C1}" destId="{EA1A33FD-38C2-47AC-89D3-AFF9487FEAFF}" srcOrd="4" destOrd="0" presId="urn:microsoft.com/office/officeart/2005/8/layout/chevron2"/>
    <dgm:cxn modelId="{787B5539-639E-4130-B908-75BE7A290E65}" type="presParOf" srcId="{EA1A33FD-38C2-47AC-89D3-AFF9487FEAFF}" destId="{34DF9C26-955D-4878-8987-A180738F85BE}" srcOrd="0" destOrd="0" presId="urn:microsoft.com/office/officeart/2005/8/layout/chevron2"/>
    <dgm:cxn modelId="{FA234D6B-5852-49D8-B5D1-FBEB78AAC2CE}" type="presParOf" srcId="{EA1A33FD-38C2-47AC-89D3-AFF9487FEAFF}" destId="{F2642394-BEE5-406C-8A6C-F8141C664FCF}" srcOrd="1" destOrd="0" presId="urn:microsoft.com/office/officeart/2005/8/layout/chevron2"/>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11.xml><?xml version="1.0" encoding="utf-8"?>
<dgm:dataModel xmlns:dgm="http://schemas.openxmlformats.org/drawingml/2006/diagram" xmlns:a="http://schemas.openxmlformats.org/drawingml/2006/main">
  <dgm:ptLst>
    <dgm:pt modelId="{DA18D620-4E37-441E-850E-7D552BE39D5D}" type="doc">
      <dgm:prSet loTypeId="urn:microsoft.com/office/officeart/2005/8/layout/chevron2" loCatId="process" qsTypeId="urn:microsoft.com/office/officeart/2005/8/quickstyle/simple5" qsCatId="simple" csTypeId="urn:microsoft.com/office/officeart/2005/8/colors/accent1_2" csCatId="accent1" phldr="1"/>
      <dgm:spPr/>
      <dgm:t>
        <a:bodyPr/>
        <a:lstStyle/>
        <a:p>
          <a:endParaRPr lang="en-US"/>
        </a:p>
      </dgm:t>
    </dgm:pt>
    <dgm:pt modelId="{1ABF3E71-44AA-46FD-A0D6-69626BAEB2EC}">
      <dgm:prSet/>
      <dgm:spPr/>
      <dgm:t>
        <a:bodyPr/>
        <a:lstStyle/>
        <a:p>
          <a:pPr rtl="0"/>
          <a:r>
            <a:rPr lang="en-US" b="1" i="1" dirty="0" smtClean="0"/>
            <a:t>Major Premise</a:t>
          </a:r>
          <a:endParaRPr lang="en-US" dirty="0"/>
        </a:p>
      </dgm:t>
    </dgm:pt>
    <dgm:pt modelId="{BBF689B0-DD4A-4A8E-B5C4-5FDB75999B91}" type="parTrans" cxnId="{839B6485-7BA7-4F0C-B9D0-DEC23814A69A}">
      <dgm:prSet/>
      <dgm:spPr/>
      <dgm:t>
        <a:bodyPr/>
        <a:lstStyle/>
        <a:p>
          <a:endParaRPr lang="en-US"/>
        </a:p>
      </dgm:t>
    </dgm:pt>
    <dgm:pt modelId="{891DAEE9-EB16-461C-BBF5-460C9B608DA1}" type="sibTrans" cxnId="{839B6485-7BA7-4F0C-B9D0-DEC23814A69A}">
      <dgm:prSet/>
      <dgm:spPr/>
      <dgm:t>
        <a:bodyPr/>
        <a:lstStyle/>
        <a:p>
          <a:endParaRPr lang="en-US"/>
        </a:p>
      </dgm:t>
    </dgm:pt>
    <dgm:pt modelId="{E57F9640-B083-4A16-84F2-84EBA9153D1F}">
      <dgm:prSet/>
      <dgm:spPr/>
      <dgm:t>
        <a:bodyPr/>
        <a:lstStyle/>
        <a:p>
          <a:pPr rtl="0"/>
          <a:r>
            <a:rPr lang="en-US" dirty="0" smtClean="0"/>
            <a:t>Jesus came to </a:t>
          </a:r>
          <a:r>
            <a:rPr lang="en-US" b="0" dirty="0" smtClean="0">
              <a:latin typeface="+mj-lt"/>
            </a:rPr>
            <a:t>fulfill the law  </a:t>
          </a:r>
          <a:r>
            <a:rPr lang="en-US" dirty="0" smtClean="0"/>
            <a:t>(Mt. 5:17)</a:t>
          </a:r>
          <a:endParaRPr lang="en-US" dirty="0"/>
        </a:p>
      </dgm:t>
    </dgm:pt>
    <dgm:pt modelId="{E3E4A44D-715F-4D53-9DD3-AA862B1E23B8}" type="parTrans" cxnId="{3B22F446-36F9-49A3-B0C1-48391C59542E}">
      <dgm:prSet/>
      <dgm:spPr/>
      <dgm:t>
        <a:bodyPr/>
        <a:lstStyle/>
        <a:p>
          <a:endParaRPr lang="en-US"/>
        </a:p>
      </dgm:t>
    </dgm:pt>
    <dgm:pt modelId="{D3D9D034-881B-48AA-ADFA-E74B09B1F665}" type="sibTrans" cxnId="{3B22F446-36F9-49A3-B0C1-48391C59542E}">
      <dgm:prSet/>
      <dgm:spPr/>
      <dgm:t>
        <a:bodyPr/>
        <a:lstStyle/>
        <a:p>
          <a:endParaRPr lang="en-US"/>
        </a:p>
      </dgm:t>
    </dgm:pt>
    <dgm:pt modelId="{048B3016-EA50-40D3-BA45-30960EBF66E3}">
      <dgm:prSet/>
      <dgm:spPr/>
      <dgm:t>
        <a:bodyPr/>
        <a:lstStyle/>
        <a:p>
          <a:pPr rtl="0"/>
          <a:r>
            <a:rPr lang="en-US" b="1" i="1" dirty="0" smtClean="0"/>
            <a:t>Minor Premise</a:t>
          </a:r>
          <a:endParaRPr lang="en-US" dirty="0"/>
        </a:p>
      </dgm:t>
    </dgm:pt>
    <dgm:pt modelId="{1D4D4585-9979-4A51-A7D4-5A1A9B4FB759}" type="parTrans" cxnId="{8DD0B944-F8BF-4C68-B833-3D82B4F20316}">
      <dgm:prSet/>
      <dgm:spPr/>
      <dgm:t>
        <a:bodyPr/>
        <a:lstStyle/>
        <a:p>
          <a:endParaRPr lang="en-US"/>
        </a:p>
      </dgm:t>
    </dgm:pt>
    <dgm:pt modelId="{0FEF7B32-4BE2-45CA-A568-5244B0591C19}" type="sibTrans" cxnId="{8DD0B944-F8BF-4C68-B833-3D82B4F20316}">
      <dgm:prSet/>
      <dgm:spPr/>
      <dgm:t>
        <a:bodyPr/>
        <a:lstStyle/>
        <a:p>
          <a:endParaRPr lang="en-US"/>
        </a:p>
      </dgm:t>
    </dgm:pt>
    <dgm:pt modelId="{9EED08F6-A715-42D8-8C62-76814431AB89}">
      <dgm:prSet/>
      <dgm:spPr/>
      <dgm:t>
        <a:bodyPr/>
        <a:lstStyle/>
        <a:p>
          <a:pPr rtl="0"/>
          <a:r>
            <a:rPr lang="en-US" dirty="0" smtClean="0"/>
            <a:t>Jesus </a:t>
          </a:r>
          <a:r>
            <a:rPr lang="en-US" b="0" dirty="0" smtClean="0">
              <a:latin typeface="+mj-lt"/>
            </a:rPr>
            <a:t>accomplished the work </a:t>
          </a:r>
          <a:r>
            <a:rPr lang="en-US" dirty="0" smtClean="0"/>
            <a:t>God sent Him to do  (Jn. 17:4)</a:t>
          </a:r>
          <a:endParaRPr lang="en-US" dirty="0"/>
        </a:p>
      </dgm:t>
    </dgm:pt>
    <dgm:pt modelId="{827F077C-2E4E-466D-857B-C7213D0E5A52}" type="parTrans" cxnId="{D1A3CD95-17B6-4861-B269-4F773B45CED0}">
      <dgm:prSet/>
      <dgm:spPr/>
      <dgm:t>
        <a:bodyPr/>
        <a:lstStyle/>
        <a:p>
          <a:endParaRPr lang="en-US"/>
        </a:p>
      </dgm:t>
    </dgm:pt>
    <dgm:pt modelId="{E83B2A75-68E3-452A-9524-13B056ABC518}" type="sibTrans" cxnId="{D1A3CD95-17B6-4861-B269-4F773B45CED0}">
      <dgm:prSet/>
      <dgm:spPr/>
      <dgm:t>
        <a:bodyPr/>
        <a:lstStyle/>
        <a:p>
          <a:endParaRPr lang="en-US"/>
        </a:p>
      </dgm:t>
    </dgm:pt>
    <dgm:pt modelId="{F065F448-7F3D-4817-A9FD-2643947FAB28}">
      <dgm:prSet/>
      <dgm:spPr/>
      <dgm:t>
        <a:bodyPr/>
        <a:lstStyle/>
        <a:p>
          <a:pPr rtl="0"/>
          <a:r>
            <a:rPr lang="en-US" b="1" i="1" dirty="0" smtClean="0"/>
            <a:t>Conclusion</a:t>
          </a:r>
          <a:endParaRPr lang="en-US" dirty="0"/>
        </a:p>
      </dgm:t>
    </dgm:pt>
    <dgm:pt modelId="{E743670B-8A35-4859-9A87-2195317AF720}" type="parTrans" cxnId="{DD76442D-ACD7-4528-BDE2-16C19885C52A}">
      <dgm:prSet/>
      <dgm:spPr/>
      <dgm:t>
        <a:bodyPr/>
        <a:lstStyle/>
        <a:p>
          <a:endParaRPr lang="en-US"/>
        </a:p>
      </dgm:t>
    </dgm:pt>
    <dgm:pt modelId="{A7029FF1-44D0-464A-9DB0-78D3CE17ABB2}" type="sibTrans" cxnId="{DD76442D-ACD7-4528-BDE2-16C19885C52A}">
      <dgm:prSet/>
      <dgm:spPr/>
      <dgm:t>
        <a:bodyPr/>
        <a:lstStyle/>
        <a:p>
          <a:endParaRPr lang="en-US"/>
        </a:p>
      </dgm:t>
    </dgm:pt>
    <dgm:pt modelId="{1649CE15-68C9-45D7-8C95-2F5F2D0BC78B}">
      <dgm:prSet/>
      <dgm:spPr/>
      <dgm:t>
        <a:bodyPr/>
        <a:lstStyle/>
        <a:p>
          <a:pPr rtl="0"/>
          <a:r>
            <a:rPr lang="en-US" dirty="0" smtClean="0"/>
            <a:t>Therefore, Jesus </a:t>
          </a:r>
          <a:r>
            <a:rPr lang="en-US" b="0" dirty="0" smtClean="0">
              <a:latin typeface="+mj-lt"/>
            </a:rPr>
            <a:t>fulfilled the law</a:t>
          </a:r>
          <a:r>
            <a:rPr lang="en-US" dirty="0" smtClean="0"/>
            <a:t>, and the law </a:t>
          </a:r>
          <a:r>
            <a:rPr lang="en-US" b="0" dirty="0" smtClean="0">
              <a:latin typeface="+mj-lt"/>
            </a:rPr>
            <a:t>could be destroyed  </a:t>
          </a:r>
          <a:r>
            <a:rPr lang="en-US" dirty="0" smtClean="0"/>
            <a:t>(Mt. 5:17-18)</a:t>
          </a:r>
          <a:endParaRPr lang="en-US" dirty="0"/>
        </a:p>
      </dgm:t>
    </dgm:pt>
    <dgm:pt modelId="{EB088954-08CB-453D-A651-9ED5AFCE71CC}" type="parTrans" cxnId="{205E3148-F25E-46B3-8729-63420D31A08C}">
      <dgm:prSet/>
      <dgm:spPr/>
      <dgm:t>
        <a:bodyPr/>
        <a:lstStyle/>
        <a:p>
          <a:endParaRPr lang="en-US"/>
        </a:p>
      </dgm:t>
    </dgm:pt>
    <dgm:pt modelId="{BAC1306E-9F33-47DC-BCB7-C186BFE0A7A3}" type="sibTrans" cxnId="{205E3148-F25E-46B3-8729-63420D31A08C}">
      <dgm:prSet/>
      <dgm:spPr/>
      <dgm:t>
        <a:bodyPr/>
        <a:lstStyle/>
        <a:p>
          <a:endParaRPr lang="en-US"/>
        </a:p>
      </dgm:t>
    </dgm:pt>
    <dgm:pt modelId="{DA9C0907-E068-4F27-BB0A-4F57B8383E3A}" type="pres">
      <dgm:prSet presAssocID="{DA18D620-4E37-441E-850E-7D552BE39D5D}" presName="linearFlow" presStyleCnt="0">
        <dgm:presLayoutVars>
          <dgm:dir/>
          <dgm:animLvl val="lvl"/>
          <dgm:resizeHandles val="exact"/>
        </dgm:presLayoutVars>
      </dgm:prSet>
      <dgm:spPr/>
      <dgm:t>
        <a:bodyPr/>
        <a:lstStyle/>
        <a:p>
          <a:endParaRPr lang="en-US"/>
        </a:p>
      </dgm:t>
    </dgm:pt>
    <dgm:pt modelId="{06092FA2-9D8C-4F39-AE27-FAAF7906000B}" type="pres">
      <dgm:prSet presAssocID="{1ABF3E71-44AA-46FD-A0D6-69626BAEB2EC}" presName="composite" presStyleCnt="0"/>
      <dgm:spPr/>
    </dgm:pt>
    <dgm:pt modelId="{1E5B4383-50BA-43EF-89BD-B90A0D6797AA}" type="pres">
      <dgm:prSet presAssocID="{1ABF3E71-44AA-46FD-A0D6-69626BAEB2EC}" presName="parentText" presStyleLbl="alignNode1" presStyleIdx="0" presStyleCnt="3">
        <dgm:presLayoutVars>
          <dgm:chMax val="1"/>
          <dgm:bulletEnabled val="1"/>
        </dgm:presLayoutVars>
      </dgm:prSet>
      <dgm:spPr/>
      <dgm:t>
        <a:bodyPr/>
        <a:lstStyle/>
        <a:p>
          <a:endParaRPr lang="en-US"/>
        </a:p>
      </dgm:t>
    </dgm:pt>
    <dgm:pt modelId="{2D6D06D6-DA80-4E42-82BA-6B66A64F7BBA}" type="pres">
      <dgm:prSet presAssocID="{1ABF3E71-44AA-46FD-A0D6-69626BAEB2EC}" presName="descendantText" presStyleLbl="alignAcc1" presStyleIdx="0" presStyleCnt="3">
        <dgm:presLayoutVars>
          <dgm:bulletEnabled val="1"/>
        </dgm:presLayoutVars>
      </dgm:prSet>
      <dgm:spPr/>
      <dgm:t>
        <a:bodyPr/>
        <a:lstStyle/>
        <a:p>
          <a:endParaRPr lang="en-US"/>
        </a:p>
      </dgm:t>
    </dgm:pt>
    <dgm:pt modelId="{2752616F-F381-48EC-AC0E-7B1ACB730ABF}" type="pres">
      <dgm:prSet presAssocID="{891DAEE9-EB16-461C-BBF5-460C9B608DA1}" presName="sp" presStyleCnt="0"/>
      <dgm:spPr/>
    </dgm:pt>
    <dgm:pt modelId="{8A72E660-6E7B-41B8-9BFB-E9C84EE59402}" type="pres">
      <dgm:prSet presAssocID="{048B3016-EA50-40D3-BA45-30960EBF66E3}" presName="composite" presStyleCnt="0"/>
      <dgm:spPr/>
    </dgm:pt>
    <dgm:pt modelId="{F2C31D1B-158C-4CF4-92C7-ED3229266EE7}" type="pres">
      <dgm:prSet presAssocID="{048B3016-EA50-40D3-BA45-30960EBF66E3}" presName="parentText" presStyleLbl="alignNode1" presStyleIdx="1" presStyleCnt="3">
        <dgm:presLayoutVars>
          <dgm:chMax val="1"/>
          <dgm:bulletEnabled val="1"/>
        </dgm:presLayoutVars>
      </dgm:prSet>
      <dgm:spPr/>
      <dgm:t>
        <a:bodyPr/>
        <a:lstStyle/>
        <a:p>
          <a:endParaRPr lang="en-US"/>
        </a:p>
      </dgm:t>
    </dgm:pt>
    <dgm:pt modelId="{C1817B13-D89A-4A54-96DB-DEDD5D71204E}" type="pres">
      <dgm:prSet presAssocID="{048B3016-EA50-40D3-BA45-30960EBF66E3}" presName="descendantText" presStyleLbl="alignAcc1" presStyleIdx="1" presStyleCnt="3">
        <dgm:presLayoutVars>
          <dgm:bulletEnabled val="1"/>
        </dgm:presLayoutVars>
      </dgm:prSet>
      <dgm:spPr/>
      <dgm:t>
        <a:bodyPr/>
        <a:lstStyle/>
        <a:p>
          <a:endParaRPr lang="en-US"/>
        </a:p>
      </dgm:t>
    </dgm:pt>
    <dgm:pt modelId="{274987F3-1121-418D-8343-FBC90A5DBA31}" type="pres">
      <dgm:prSet presAssocID="{0FEF7B32-4BE2-45CA-A568-5244B0591C19}" presName="sp" presStyleCnt="0"/>
      <dgm:spPr/>
    </dgm:pt>
    <dgm:pt modelId="{A7E0D8E9-EDD5-4AB8-8571-C70347357011}" type="pres">
      <dgm:prSet presAssocID="{F065F448-7F3D-4817-A9FD-2643947FAB28}" presName="composite" presStyleCnt="0"/>
      <dgm:spPr/>
    </dgm:pt>
    <dgm:pt modelId="{68921C9F-82B6-4D8C-ABEF-1B35422AD03F}" type="pres">
      <dgm:prSet presAssocID="{F065F448-7F3D-4817-A9FD-2643947FAB28}" presName="parentText" presStyleLbl="alignNode1" presStyleIdx="2" presStyleCnt="3">
        <dgm:presLayoutVars>
          <dgm:chMax val="1"/>
          <dgm:bulletEnabled val="1"/>
        </dgm:presLayoutVars>
      </dgm:prSet>
      <dgm:spPr/>
      <dgm:t>
        <a:bodyPr/>
        <a:lstStyle/>
        <a:p>
          <a:endParaRPr lang="en-US"/>
        </a:p>
      </dgm:t>
    </dgm:pt>
    <dgm:pt modelId="{21708310-9C91-4159-A8B1-A893DFDBDE14}" type="pres">
      <dgm:prSet presAssocID="{F065F448-7F3D-4817-A9FD-2643947FAB28}" presName="descendantText" presStyleLbl="alignAcc1" presStyleIdx="2" presStyleCnt="3">
        <dgm:presLayoutVars>
          <dgm:bulletEnabled val="1"/>
        </dgm:presLayoutVars>
      </dgm:prSet>
      <dgm:spPr/>
      <dgm:t>
        <a:bodyPr/>
        <a:lstStyle/>
        <a:p>
          <a:endParaRPr lang="en-US"/>
        </a:p>
      </dgm:t>
    </dgm:pt>
  </dgm:ptLst>
  <dgm:cxnLst>
    <dgm:cxn modelId="{8DD0B944-F8BF-4C68-B833-3D82B4F20316}" srcId="{DA18D620-4E37-441E-850E-7D552BE39D5D}" destId="{048B3016-EA50-40D3-BA45-30960EBF66E3}" srcOrd="1" destOrd="0" parTransId="{1D4D4585-9979-4A51-A7D4-5A1A9B4FB759}" sibTransId="{0FEF7B32-4BE2-45CA-A568-5244B0591C19}"/>
    <dgm:cxn modelId="{3FCAAC57-F39D-4682-94C5-3D2494E042AF}" type="presOf" srcId="{1ABF3E71-44AA-46FD-A0D6-69626BAEB2EC}" destId="{1E5B4383-50BA-43EF-89BD-B90A0D6797AA}" srcOrd="0" destOrd="0" presId="urn:microsoft.com/office/officeart/2005/8/layout/chevron2"/>
    <dgm:cxn modelId="{436B3255-1836-4342-B697-89CE20635085}" type="presOf" srcId="{DA18D620-4E37-441E-850E-7D552BE39D5D}" destId="{DA9C0907-E068-4F27-BB0A-4F57B8383E3A}" srcOrd="0" destOrd="0" presId="urn:microsoft.com/office/officeart/2005/8/layout/chevron2"/>
    <dgm:cxn modelId="{363CDF80-04D1-4538-9868-46730B7215DA}" type="presOf" srcId="{1649CE15-68C9-45D7-8C95-2F5F2D0BC78B}" destId="{21708310-9C91-4159-A8B1-A893DFDBDE14}" srcOrd="0" destOrd="0" presId="urn:microsoft.com/office/officeart/2005/8/layout/chevron2"/>
    <dgm:cxn modelId="{800F6664-5A73-4957-9AC4-69C67262D229}" type="presOf" srcId="{E57F9640-B083-4A16-84F2-84EBA9153D1F}" destId="{2D6D06D6-DA80-4E42-82BA-6B66A64F7BBA}" srcOrd="0" destOrd="0" presId="urn:microsoft.com/office/officeart/2005/8/layout/chevron2"/>
    <dgm:cxn modelId="{205E3148-F25E-46B3-8729-63420D31A08C}" srcId="{F065F448-7F3D-4817-A9FD-2643947FAB28}" destId="{1649CE15-68C9-45D7-8C95-2F5F2D0BC78B}" srcOrd="0" destOrd="0" parTransId="{EB088954-08CB-453D-A651-9ED5AFCE71CC}" sibTransId="{BAC1306E-9F33-47DC-BCB7-C186BFE0A7A3}"/>
    <dgm:cxn modelId="{D1A3CD95-17B6-4861-B269-4F773B45CED0}" srcId="{048B3016-EA50-40D3-BA45-30960EBF66E3}" destId="{9EED08F6-A715-42D8-8C62-76814431AB89}" srcOrd="0" destOrd="0" parTransId="{827F077C-2E4E-466D-857B-C7213D0E5A52}" sibTransId="{E83B2A75-68E3-452A-9524-13B056ABC518}"/>
    <dgm:cxn modelId="{8A74CEF7-68C6-40E3-B8B5-72122B1F8043}" type="presOf" srcId="{F065F448-7F3D-4817-A9FD-2643947FAB28}" destId="{68921C9F-82B6-4D8C-ABEF-1B35422AD03F}" srcOrd="0" destOrd="0" presId="urn:microsoft.com/office/officeart/2005/8/layout/chevron2"/>
    <dgm:cxn modelId="{3B22F446-36F9-49A3-B0C1-48391C59542E}" srcId="{1ABF3E71-44AA-46FD-A0D6-69626BAEB2EC}" destId="{E57F9640-B083-4A16-84F2-84EBA9153D1F}" srcOrd="0" destOrd="0" parTransId="{E3E4A44D-715F-4D53-9DD3-AA862B1E23B8}" sibTransId="{D3D9D034-881B-48AA-ADFA-E74B09B1F665}"/>
    <dgm:cxn modelId="{839B6485-7BA7-4F0C-B9D0-DEC23814A69A}" srcId="{DA18D620-4E37-441E-850E-7D552BE39D5D}" destId="{1ABF3E71-44AA-46FD-A0D6-69626BAEB2EC}" srcOrd="0" destOrd="0" parTransId="{BBF689B0-DD4A-4A8E-B5C4-5FDB75999B91}" sibTransId="{891DAEE9-EB16-461C-BBF5-460C9B608DA1}"/>
    <dgm:cxn modelId="{DD76442D-ACD7-4528-BDE2-16C19885C52A}" srcId="{DA18D620-4E37-441E-850E-7D552BE39D5D}" destId="{F065F448-7F3D-4817-A9FD-2643947FAB28}" srcOrd="2" destOrd="0" parTransId="{E743670B-8A35-4859-9A87-2195317AF720}" sibTransId="{A7029FF1-44D0-464A-9DB0-78D3CE17ABB2}"/>
    <dgm:cxn modelId="{82AEE2BB-966F-4E89-BB3E-C19775230D93}" type="presOf" srcId="{048B3016-EA50-40D3-BA45-30960EBF66E3}" destId="{F2C31D1B-158C-4CF4-92C7-ED3229266EE7}" srcOrd="0" destOrd="0" presId="urn:microsoft.com/office/officeart/2005/8/layout/chevron2"/>
    <dgm:cxn modelId="{9F31B2E3-30DD-4460-8635-D71AC3296D27}" type="presOf" srcId="{9EED08F6-A715-42D8-8C62-76814431AB89}" destId="{C1817B13-D89A-4A54-96DB-DEDD5D71204E}" srcOrd="0" destOrd="0" presId="urn:microsoft.com/office/officeart/2005/8/layout/chevron2"/>
    <dgm:cxn modelId="{68BE10DE-3B62-4547-92A9-370D02906ECD}" type="presParOf" srcId="{DA9C0907-E068-4F27-BB0A-4F57B8383E3A}" destId="{06092FA2-9D8C-4F39-AE27-FAAF7906000B}" srcOrd="0" destOrd="0" presId="urn:microsoft.com/office/officeart/2005/8/layout/chevron2"/>
    <dgm:cxn modelId="{88745DF0-A296-4943-9F3A-7992288B605F}" type="presParOf" srcId="{06092FA2-9D8C-4F39-AE27-FAAF7906000B}" destId="{1E5B4383-50BA-43EF-89BD-B90A0D6797AA}" srcOrd="0" destOrd="0" presId="urn:microsoft.com/office/officeart/2005/8/layout/chevron2"/>
    <dgm:cxn modelId="{2599B404-3DC3-4B8A-AE1E-D8BE2F5DEA81}" type="presParOf" srcId="{06092FA2-9D8C-4F39-AE27-FAAF7906000B}" destId="{2D6D06D6-DA80-4E42-82BA-6B66A64F7BBA}" srcOrd="1" destOrd="0" presId="urn:microsoft.com/office/officeart/2005/8/layout/chevron2"/>
    <dgm:cxn modelId="{C5B6CEC6-B3EA-4D37-95C8-1FD4E35C18E9}" type="presParOf" srcId="{DA9C0907-E068-4F27-BB0A-4F57B8383E3A}" destId="{2752616F-F381-48EC-AC0E-7B1ACB730ABF}" srcOrd="1" destOrd="0" presId="urn:microsoft.com/office/officeart/2005/8/layout/chevron2"/>
    <dgm:cxn modelId="{ED5C8067-939B-46FA-B76A-41250C391ECE}" type="presParOf" srcId="{DA9C0907-E068-4F27-BB0A-4F57B8383E3A}" destId="{8A72E660-6E7B-41B8-9BFB-E9C84EE59402}" srcOrd="2" destOrd="0" presId="urn:microsoft.com/office/officeart/2005/8/layout/chevron2"/>
    <dgm:cxn modelId="{970C610B-F7BC-4A4B-A571-800565C3B3ED}" type="presParOf" srcId="{8A72E660-6E7B-41B8-9BFB-E9C84EE59402}" destId="{F2C31D1B-158C-4CF4-92C7-ED3229266EE7}" srcOrd="0" destOrd="0" presId="urn:microsoft.com/office/officeart/2005/8/layout/chevron2"/>
    <dgm:cxn modelId="{DA46E5E6-5505-4B06-AAC9-954D1722A700}" type="presParOf" srcId="{8A72E660-6E7B-41B8-9BFB-E9C84EE59402}" destId="{C1817B13-D89A-4A54-96DB-DEDD5D71204E}" srcOrd="1" destOrd="0" presId="urn:microsoft.com/office/officeart/2005/8/layout/chevron2"/>
    <dgm:cxn modelId="{BBFCE794-E9C2-4F11-829E-C66689C92C36}" type="presParOf" srcId="{DA9C0907-E068-4F27-BB0A-4F57B8383E3A}" destId="{274987F3-1121-418D-8343-FBC90A5DBA31}" srcOrd="3" destOrd="0" presId="urn:microsoft.com/office/officeart/2005/8/layout/chevron2"/>
    <dgm:cxn modelId="{142AE8D9-E83A-47B8-AE36-80E4F591E6E3}" type="presParOf" srcId="{DA9C0907-E068-4F27-BB0A-4F57B8383E3A}" destId="{A7E0D8E9-EDD5-4AB8-8571-C70347357011}" srcOrd="4" destOrd="0" presId="urn:microsoft.com/office/officeart/2005/8/layout/chevron2"/>
    <dgm:cxn modelId="{9FF77EC3-81AB-4823-BFC8-BE07B0D4D427}" type="presParOf" srcId="{A7E0D8E9-EDD5-4AB8-8571-C70347357011}" destId="{68921C9F-82B6-4D8C-ABEF-1B35422AD03F}" srcOrd="0" destOrd="0" presId="urn:microsoft.com/office/officeart/2005/8/layout/chevron2"/>
    <dgm:cxn modelId="{4FC696EA-B34F-4ED6-BC96-3666E68D4767}" type="presParOf" srcId="{A7E0D8E9-EDD5-4AB8-8571-C70347357011}" destId="{21708310-9C91-4159-A8B1-A893DFDBDE14}" srcOrd="1" destOrd="0" presId="urn:microsoft.com/office/officeart/2005/8/layout/chevron2"/>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12.xml><?xml version="1.0" encoding="utf-8"?>
<dgm:dataModel xmlns:dgm="http://schemas.openxmlformats.org/drawingml/2006/diagram" xmlns:a="http://schemas.openxmlformats.org/drawingml/2006/main">
  <dgm:ptLst>
    <dgm:pt modelId="{49D2E148-72F8-4B15-8845-C0F39F3116BD}" type="doc">
      <dgm:prSet loTypeId="urn:microsoft.com/office/officeart/2005/8/layout/chevron2" loCatId="process" qsTypeId="urn:microsoft.com/office/officeart/2005/8/quickstyle/3d2" qsCatId="3D" csTypeId="urn:microsoft.com/office/officeart/2005/8/colors/accent1_2" csCatId="accent1" phldr="1"/>
      <dgm:spPr/>
      <dgm:t>
        <a:bodyPr/>
        <a:lstStyle/>
        <a:p>
          <a:endParaRPr lang="en-US"/>
        </a:p>
      </dgm:t>
    </dgm:pt>
    <dgm:pt modelId="{DCBF3087-5D6D-4B5A-91AB-6E73E222CC04}">
      <dgm:prSet/>
      <dgm:spPr/>
      <dgm:t>
        <a:bodyPr/>
        <a:lstStyle/>
        <a:p>
          <a:pPr rtl="0"/>
          <a:r>
            <a:rPr lang="en-US" b="1" i="1" dirty="0" smtClean="0"/>
            <a:t>Major Premise</a:t>
          </a:r>
          <a:endParaRPr lang="en-US" dirty="0"/>
        </a:p>
      </dgm:t>
    </dgm:pt>
    <dgm:pt modelId="{650EBC80-00D9-4028-BA7A-3BD78BA2E268}" type="parTrans" cxnId="{98136341-8517-444C-B9DA-67361B438CD1}">
      <dgm:prSet/>
      <dgm:spPr/>
      <dgm:t>
        <a:bodyPr/>
        <a:lstStyle/>
        <a:p>
          <a:endParaRPr lang="en-US"/>
        </a:p>
      </dgm:t>
    </dgm:pt>
    <dgm:pt modelId="{82D91EC7-E555-4A44-A68E-1D901F711698}" type="sibTrans" cxnId="{98136341-8517-444C-B9DA-67361B438CD1}">
      <dgm:prSet/>
      <dgm:spPr/>
      <dgm:t>
        <a:bodyPr/>
        <a:lstStyle/>
        <a:p>
          <a:endParaRPr lang="en-US"/>
        </a:p>
      </dgm:t>
    </dgm:pt>
    <dgm:pt modelId="{417E7942-504A-4389-868C-2F642207DBB9}">
      <dgm:prSet/>
      <dgm:spPr/>
      <dgm:t>
        <a:bodyPr/>
        <a:lstStyle/>
        <a:p>
          <a:pPr rtl="0"/>
          <a:r>
            <a:rPr lang="en-US" dirty="0" smtClean="0"/>
            <a:t>Jesus didn't come to destroy the law or the prophets </a:t>
          </a:r>
          <a:r>
            <a:rPr lang="en-US" b="0" dirty="0" smtClean="0">
              <a:latin typeface="+mj-lt"/>
            </a:rPr>
            <a:t>till</a:t>
          </a:r>
          <a:r>
            <a:rPr lang="en-US" dirty="0" smtClean="0"/>
            <a:t> all is fulfilled  (Mt. 5:17-18)</a:t>
          </a:r>
          <a:endParaRPr lang="en-US" dirty="0"/>
        </a:p>
      </dgm:t>
    </dgm:pt>
    <dgm:pt modelId="{EEC88884-4142-45E8-8909-0C85CDD36D14}" type="parTrans" cxnId="{A04C573F-7EBF-4C4D-92DC-4D48C2387B9D}">
      <dgm:prSet/>
      <dgm:spPr/>
      <dgm:t>
        <a:bodyPr/>
        <a:lstStyle/>
        <a:p>
          <a:endParaRPr lang="en-US"/>
        </a:p>
      </dgm:t>
    </dgm:pt>
    <dgm:pt modelId="{2A98C454-6C44-434D-AA7C-6CBFAE92E508}" type="sibTrans" cxnId="{A04C573F-7EBF-4C4D-92DC-4D48C2387B9D}">
      <dgm:prSet/>
      <dgm:spPr/>
      <dgm:t>
        <a:bodyPr/>
        <a:lstStyle/>
        <a:p>
          <a:endParaRPr lang="en-US"/>
        </a:p>
      </dgm:t>
    </dgm:pt>
    <dgm:pt modelId="{7A8AA39B-02A7-4FA0-AF51-433EA6DD16DC}">
      <dgm:prSet/>
      <dgm:spPr/>
      <dgm:t>
        <a:bodyPr/>
        <a:lstStyle/>
        <a:p>
          <a:pPr rtl="0"/>
          <a:r>
            <a:rPr lang="en-US" b="1" i="1" dirty="0" smtClean="0"/>
            <a:t>Minor Premise</a:t>
          </a:r>
          <a:endParaRPr lang="en-US" dirty="0"/>
        </a:p>
      </dgm:t>
    </dgm:pt>
    <dgm:pt modelId="{D88741F8-9297-4C7B-8D37-3EDB91191C67}" type="parTrans" cxnId="{871E312C-9C54-4772-9F77-C7EAB3B52441}">
      <dgm:prSet/>
      <dgm:spPr/>
      <dgm:t>
        <a:bodyPr/>
        <a:lstStyle/>
        <a:p>
          <a:endParaRPr lang="en-US"/>
        </a:p>
      </dgm:t>
    </dgm:pt>
    <dgm:pt modelId="{1AF5C4A5-B2DE-4405-A725-22A8800991B0}" type="sibTrans" cxnId="{871E312C-9C54-4772-9F77-C7EAB3B52441}">
      <dgm:prSet/>
      <dgm:spPr/>
      <dgm:t>
        <a:bodyPr/>
        <a:lstStyle/>
        <a:p>
          <a:endParaRPr lang="en-US"/>
        </a:p>
      </dgm:t>
    </dgm:pt>
    <dgm:pt modelId="{19CC1CEB-0404-4A2D-87A6-F59CC0CEC485}">
      <dgm:prSet/>
      <dgm:spPr/>
      <dgm:t>
        <a:bodyPr/>
        <a:lstStyle/>
        <a:p>
          <a:pPr rtl="0"/>
          <a:r>
            <a:rPr lang="en-US" dirty="0" smtClean="0"/>
            <a:t>All has been </a:t>
          </a:r>
          <a:r>
            <a:rPr lang="en-US" b="0" dirty="0" smtClean="0">
              <a:latin typeface="+mj-lt"/>
            </a:rPr>
            <a:t>fulfilled</a:t>
          </a:r>
          <a:r>
            <a:rPr lang="en-US" dirty="0" smtClean="0"/>
            <a:t>  (Lk. 24:44-48; Jn. 19:28; Acts 3:18, 24)</a:t>
          </a:r>
          <a:endParaRPr lang="en-US" dirty="0"/>
        </a:p>
      </dgm:t>
    </dgm:pt>
    <dgm:pt modelId="{DE17FBF7-64C6-4528-9B14-8152CF2B892A}" type="parTrans" cxnId="{FF4A3D60-B288-4FB7-8BFD-4B44F053F899}">
      <dgm:prSet/>
      <dgm:spPr/>
      <dgm:t>
        <a:bodyPr/>
        <a:lstStyle/>
        <a:p>
          <a:endParaRPr lang="en-US"/>
        </a:p>
      </dgm:t>
    </dgm:pt>
    <dgm:pt modelId="{9FDD1F4B-8884-4638-84CB-6BFD855239DE}" type="sibTrans" cxnId="{FF4A3D60-B288-4FB7-8BFD-4B44F053F899}">
      <dgm:prSet/>
      <dgm:spPr/>
      <dgm:t>
        <a:bodyPr/>
        <a:lstStyle/>
        <a:p>
          <a:endParaRPr lang="en-US"/>
        </a:p>
      </dgm:t>
    </dgm:pt>
    <dgm:pt modelId="{78D4DC98-7C53-43A3-9886-6D8BA753900A}">
      <dgm:prSet/>
      <dgm:spPr/>
      <dgm:t>
        <a:bodyPr/>
        <a:lstStyle/>
        <a:p>
          <a:pPr rtl="0"/>
          <a:r>
            <a:rPr lang="en-US" b="1" i="1" dirty="0" smtClean="0"/>
            <a:t>Conclusion</a:t>
          </a:r>
          <a:endParaRPr lang="en-US" dirty="0"/>
        </a:p>
      </dgm:t>
    </dgm:pt>
    <dgm:pt modelId="{9D9CD89F-F07A-4241-972B-8F718CE423F9}" type="parTrans" cxnId="{9E3159F4-E09E-4D0A-AD83-19DDC9E3A0F4}">
      <dgm:prSet/>
      <dgm:spPr/>
      <dgm:t>
        <a:bodyPr/>
        <a:lstStyle/>
        <a:p>
          <a:endParaRPr lang="en-US"/>
        </a:p>
      </dgm:t>
    </dgm:pt>
    <dgm:pt modelId="{6CF05EEA-7804-4141-A6C6-5C3460C6D813}" type="sibTrans" cxnId="{9E3159F4-E09E-4D0A-AD83-19DDC9E3A0F4}">
      <dgm:prSet/>
      <dgm:spPr/>
      <dgm:t>
        <a:bodyPr/>
        <a:lstStyle/>
        <a:p>
          <a:endParaRPr lang="en-US"/>
        </a:p>
      </dgm:t>
    </dgm:pt>
    <dgm:pt modelId="{3CA318F9-32CB-4B5C-B310-3F50CCEF0998}">
      <dgm:prSet/>
      <dgm:spPr/>
      <dgm:t>
        <a:bodyPr/>
        <a:lstStyle/>
        <a:p>
          <a:pPr rtl="0"/>
          <a:r>
            <a:rPr lang="en-US" dirty="0" smtClean="0"/>
            <a:t>Therefore, the law and the prophets have been </a:t>
          </a:r>
          <a:r>
            <a:rPr lang="en-US" b="0" dirty="0" smtClean="0">
              <a:latin typeface="+mj-lt"/>
            </a:rPr>
            <a:t>replaced</a:t>
          </a:r>
          <a:r>
            <a:rPr lang="en-US" dirty="0" smtClean="0"/>
            <a:t>  (Gal. 3:19, 16, 23-25)</a:t>
          </a:r>
          <a:endParaRPr lang="en-US" dirty="0"/>
        </a:p>
      </dgm:t>
    </dgm:pt>
    <dgm:pt modelId="{A2CCED60-A6CB-4AF7-91DD-81B559399041}" type="parTrans" cxnId="{F760974B-A442-4786-A4CD-77C749C8D9A2}">
      <dgm:prSet/>
      <dgm:spPr/>
      <dgm:t>
        <a:bodyPr/>
        <a:lstStyle/>
        <a:p>
          <a:endParaRPr lang="en-US"/>
        </a:p>
      </dgm:t>
    </dgm:pt>
    <dgm:pt modelId="{42B51C85-12BB-49D9-8639-86A3F7F99BDE}" type="sibTrans" cxnId="{F760974B-A442-4786-A4CD-77C749C8D9A2}">
      <dgm:prSet/>
      <dgm:spPr/>
      <dgm:t>
        <a:bodyPr/>
        <a:lstStyle/>
        <a:p>
          <a:endParaRPr lang="en-US"/>
        </a:p>
      </dgm:t>
    </dgm:pt>
    <dgm:pt modelId="{F496227C-3DF3-4AC2-97B1-5E6EC1C2023C}" type="pres">
      <dgm:prSet presAssocID="{49D2E148-72F8-4B15-8845-C0F39F3116BD}" presName="linearFlow" presStyleCnt="0">
        <dgm:presLayoutVars>
          <dgm:dir/>
          <dgm:animLvl val="lvl"/>
          <dgm:resizeHandles val="exact"/>
        </dgm:presLayoutVars>
      </dgm:prSet>
      <dgm:spPr/>
      <dgm:t>
        <a:bodyPr/>
        <a:lstStyle/>
        <a:p>
          <a:endParaRPr lang="en-US"/>
        </a:p>
      </dgm:t>
    </dgm:pt>
    <dgm:pt modelId="{80EE64CA-A61D-456C-AA3B-1C2C1BB60AE6}" type="pres">
      <dgm:prSet presAssocID="{DCBF3087-5D6D-4B5A-91AB-6E73E222CC04}" presName="composite" presStyleCnt="0"/>
      <dgm:spPr/>
    </dgm:pt>
    <dgm:pt modelId="{9D7FB1F6-8B0D-4E68-BAB5-C820443DCB99}" type="pres">
      <dgm:prSet presAssocID="{DCBF3087-5D6D-4B5A-91AB-6E73E222CC04}" presName="parentText" presStyleLbl="alignNode1" presStyleIdx="0" presStyleCnt="3">
        <dgm:presLayoutVars>
          <dgm:chMax val="1"/>
          <dgm:bulletEnabled val="1"/>
        </dgm:presLayoutVars>
      </dgm:prSet>
      <dgm:spPr/>
      <dgm:t>
        <a:bodyPr/>
        <a:lstStyle/>
        <a:p>
          <a:endParaRPr lang="en-US"/>
        </a:p>
      </dgm:t>
    </dgm:pt>
    <dgm:pt modelId="{DABD90E1-1C74-460B-977B-32EB0EDADE94}" type="pres">
      <dgm:prSet presAssocID="{DCBF3087-5D6D-4B5A-91AB-6E73E222CC04}" presName="descendantText" presStyleLbl="alignAcc1" presStyleIdx="0" presStyleCnt="3">
        <dgm:presLayoutVars>
          <dgm:bulletEnabled val="1"/>
        </dgm:presLayoutVars>
      </dgm:prSet>
      <dgm:spPr/>
      <dgm:t>
        <a:bodyPr/>
        <a:lstStyle/>
        <a:p>
          <a:endParaRPr lang="en-US"/>
        </a:p>
      </dgm:t>
    </dgm:pt>
    <dgm:pt modelId="{30C0FC32-0048-42E7-B465-D900EB90BB92}" type="pres">
      <dgm:prSet presAssocID="{82D91EC7-E555-4A44-A68E-1D901F711698}" presName="sp" presStyleCnt="0"/>
      <dgm:spPr/>
    </dgm:pt>
    <dgm:pt modelId="{F427F207-634B-4EC0-AA78-ACE56C1F2137}" type="pres">
      <dgm:prSet presAssocID="{7A8AA39B-02A7-4FA0-AF51-433EA6DD16DC}" presName="composite" presStyleCnt="0"/>
      <dgm:spPr/>
    </dgm:pt>
    <dgm:pt modelId="{8A4B3BE5-A934-470D-953D-10D9E2342643}" type="pres">
      <dgm:prSet presAssocID="{7A8AA39B-02A7-4FA0-AF51-433EA6DD16DC}" presName="parentText" presStyleLbl="alignNode1" presStyleIdx="1" presStyleCnt="3">
        <dgm:presLayoutVars>
          <dgm:chMax val="1"/>
          <dgm:bulletEnabled val="1"/>
        </dgm:presLayoutVars>
      </dgm:prSet>
      <dgm:spPr/>
      <dgm:t>
        <a:bodyPr/>
        <a:lstStyle/>
        <a:p>
          <a:endParaRPr lang="en-US"/>
        </a:p>
      </dgm:t>
    </dgm:pt>
    <dgm:pt modelId="{4F0D3359-A9CE-426B-9F0E-761EA93174D8}" type="pres">
      <dgm:prSet presAssocID="{7A8AA39B-02A7-4FA0-AF51-433EA6DD16DC}" presName="descendantText" presStyleLbl="alignAcc1" presStyleIdx="1" presStyleCnt="3">
        <dgm:presLayoutVars>
          <dgm:bulletEnabled val="1"/>
        </dgm:presLayoutVars>
      </dgm:prSet>
      <dgm:spPr/>
      <dgm:t>
        <a:bodyPr/>
        <a:lstStyle/>
        <a:p>
          <a:endParaRPr lang="en-US"/>
        </a:p>
      </dgm:t>
    </dgm:pt>
    <dgm:pt modelId="{4222C344-90B3-4CED-9E00-C03D6EAA7010}" type="pres">
      <dgm:prSet presAssocID="{1AF5C4A5-B2DE-4405-A725-22A8800991B0}" presName="sp" presStyleCnt="0"/>
      <dgm:spPr/>
    </dgm:pt>
    <dgm:pt modelId="{1CAAD7B8-1F03-4F15-98B8-6A928B2A3D07}" type="pres">
      <dgm:prSet presAssocID="{78D4DC98-7C53-43A3-9886-6D8BA753900A}" presName="composite" presStyleCnt="0"/>
      <dgm:spPr/>
    </dgm:pt>
    <dgm:pt modelId="{26E5E2FE-AC44-4AE6-9483-2CA38809F6A1}" type="pres">
      <dgm:prSet presAssocID="{78D4DC98-7C53-43A3-9886-6D8BA753900A}" presName="parentText" presStyleLbl="alignNode1" presStyleIdx="2" presStyleCnt="3">
        <dgm:presLayoutVars>
          <dgm:chMax val="1"/>
          <dgm:bulletEnabled val="1"/>
        </dgm:presLayoutVars>
      </dgm:prSet>
      <dgm:spPr/>
      <dgm:t>
        <a:bodyPr/>
        <a:lstStyle/>
        <a:p>
          <a:endParaRPr lang="en-US"/>
        </a:p>
      </dgm:t>
    </dgm:pt>
    <dgm:pt modelId="{F487B676-1CDE-4CCD-95C8-3AEE15ADF5A1}" type="pres">
      <dgm:prSet presAssocID="{78D4DC98-7C53-43A3-9886-6D8BA753900A}" presName="descendantText" presStyleLbl="alignAcc1" presStyleIdx="2" presStyleCnt="3">
        <dgm:presLayoutVars>
          <dgm:bulletEnabled val="1"/>
        </dgm:presLayoutVars>
      </dgm:prSet>
      <dgm:spPr/>
      <dgm:t>
        <a:bodyPr/>
        <a:lstStyle/>
        <a:p>
          <a:endParaRPr lang="en-US"/>
        </a:p>
      </dgm:t>
    </dgm:pt>
  </dgm:ptLst>
  <dgm:cxnLst>
    <dgm:cxn modelId="{AFC11C58-7627-4D56-A208-E2B7004C2FB0}" type="presOf" srcId="{3CA318F9-32CB-4B5C-B310-3F50CCEF0998}" destId="{F487B676-1CDE-4CCD-95C8-3AEE15ADF5A1}" srcOrd="0" destOrd="0" presId="urn:microsoft.com/office/officeart/2005/8/layout/chevron2"/>
    <dgm:cxn modelId="{6AD08A04-DDAD-4747-B797-2971F40A71AF}" type="presOf" srcId="{49D2E148-72F8-4B15-8845-C0F39F3116BD}" destId="{F496227C-3DF3-4AC2-97B1-5E6EC1C2023C}" srcOrd="0" destOrd="0" presId="urn:microsoft.com/office/officeart/2005/8/layout/chevron2"/>
    <dgm:cxn modelId="{98136341-8517-444C-B9DA-67361B438CD1}" srcId="{49D2E148-72F8-4B15-8845-C0F39F3116BD}" destId="{DCBF3087-5D6D-4B5A-91AB-6E73E222CC04}" srcOrd="0" destOrd="0" parTransId="{650EBC80-00D9-4028-BA7A-3BD78BA2E268}" sibTransId="{82D91EC7-E555-4A44-A68E-1D901F711698}"/>
    <dgm:cxn modelId="{871E312C-9C54-4772-9F77-C7EAB3B52441}" srcId="{49D2E148-72F8-4B15-8845-C0F39F3116BD}" destId="{7A8AA39B-02A7-4FA0-AF51-433EA6DD16DC}" srcOrd="1" destOrd="0" parTransId="{D88741F8-9297-4C7B-8D37-3EDB91191C67}" sibTransId="{1AF5C4A5-B2DE-4405-A725-22A8800991B0}"/>
    <dgm:cxn modelId="{893760BC-722E-4B35-982B-BF10AA43124F}" type="presOf" srcId="{DCBF3087-5D6D-4B5A-91AB-6E73E222CC04}" destId="{9D7FB1F6-8B0D-4E68-BAB5-C820443DCB99}" srcOrd="0" destOrd="0" presId="urn:microsoft.com/office/officeart/2005/8/layout/chevron2"/>
    <dgm:cxn modelId="{2377438C-162E-4DCB-BC21-8FFA632A3236}" type="presOf" srcId="{417E7942-504A-4389-868C-2F642207DBB9}" destId="{DABD90E1-1C74-460B-977B-32EB0EDADE94}" srcOrd="0" destOrd="0" presId="urn:microsoft.com/office/officeart/2005/8/layout/chevron2"/>
    <dgm:cxn modelId="{F760974B-A442-4786-A4CD-77C749C8D9A2}" srcId="{78D4DC98-7C53-43A3-9886-6D8BA753900A}" destId="{3CA318F9-32CB-4B5C-B310-3F50CCEF0998}" srcOrd="0" destOrd="0" parTransId="{A2CCED60-A6CB-4AF7-91DD-81B559399041}" sibTransId="{42B51C85-12BB-49D9-8639-86A3F7F99BDE}"/>
    <dgm:cxn modelId="{9E3159F4-E09E-4D0A-AD83-19DDC9E3A0F4}" srcId="{49D2E148-72F8-4B15-8845-C0F39F3116BD}" destId="{78D4DC98-7C53-43A3-9886-6D8BA753900A}" srcOrd="2" destOrd="0" parTransId="{9D9CD89F-F07A-4241-972B-8F718CE423F9}" sibTransId="{6CF05EEA-7804-4141-A6C6-5C3460C6D813}"/>
    <dgm:cxn modelId="{A04C573F-7EBF-4C4D-92DC-4D48C2387B9D}" srcId="{DCBF3087-5D6D-4B5A-91AB-6E73E222CC04}" destId="{417E7942-504A-4389-868C-2F642207DBB9}" srcOrd="0" destOrd="0" parTransId="{EEC88884-4142-45E8-8909-0C85CDD36D14}" sibTransId="{2A98C454-6C44-434D-AA7C-6CBFAE92E508}"/>
    <dgm:cxn modelId="{6837E1BF-8CE4-4534-8863-24F6D746FECB}" type="presOf" srcId="{7A8AA39B-02A7-4FA0-AF51-433EA6DD16DC}" destId="{8A4B3BE5-A934-470D-953D-10D9E2342643}" srcOrd="0" destOrd="0" presId="urn:microsoft.com/office/officeart/2005/8/layout/chevron2"/>
    <dgm:cxn modelId="{D57FAC9A-CABD-4B12-8D18-DD6F50CC9AC9}" type="presOf" srcId="{78D4DC98-7C53-43A3-9886-6D8BA753900A}" destId="{26E5E2FE-AC44-4AE6-9483-2CA38809F6A1}" srcOrd="0" destOrd="0" presId="urn:microsoft.com/office/officeart/2005/8/layout/chevron2"/>
    <dgm:cxn modelId="{FF4A3D60-B288-4FB7-8BFD-4B44F053F899}" srcId="{7A8AA39B-02A7-4FA0-AF51-433EA6DD16DC}" destId="{19CC1CEB-0404-4A2D-87A6-F59CC0CEC485}" srcOrd="0" destOrd="0" parTransId="{DE17FBF7-64C6-4528-9B14-8152CF2B892A}" sibTransId="{9FDD1F4B-8884-4638-84CB-6BFD855239DE}"/>
    <dgm:cxn modelId="{4E5A14AD-410D-472A-8F0B-6A546A0E6866}" type="presOf" srcId="{19CC1CEB-0404-4A2D-87A6-F59CC0CEC485}" destId="{4F0D3359-A9CE-426B-9F0E-761EA93174D8}" srcOrd="0" destOrd="0" presId="urn:microsoft.com/office/officeart/2005/8/layout/chevron2"/>
    <dgm:cxn modelId="{FF3D6BE7-27C7-44C8-8C26-2B05D067BD87}" type="presParOf" srcId="{F496227C-3DF3-4AC2-97B1-5E6EC1C2023C}" destId="{80EE64CA-A61D-456C-AA3B-1C2C1BB60AE6}" srcOrd="0" destOrd="0" presId="urn:microsoft.com/office/officeart/2005/8/layout/chevron2"/>
    <dgm:cxn modelId="{B7238D07-ECB8-4AA0-A76F-B9876C3EDE0E}" type="presParOf" srcId="{80EE64CA-A61D-456C-AA3B-1C2C1BB60AE6}" destId="{9D7FB1F6-8B0D-4E68-BAB5-C820443DCB99}" srcOrd="0" destOrd="0" presId="urn:microsoft.com/office/officeart/2005/8/layout/chevron2"/>
    <dgm:cxn modelId="{C0DE89B4-9EF6-4793-9F55-75C64B820808}" type="presParOf" srcId="{80EE64CA-A61D-456C-AA3B-1C2C1BB60AE6}" destId="{DABD90E1-1C74-460B-977B-32EB0EDADE94}" srcOrd="1" destOrd="0" presId="urn:microsoft.com/office/officeart/2005/8/layout/chevron2"/>
    <dgm:cxn modelId="{3F6A015D-8990-41FC-B3D0-946337173E6F}" type="presParOf" srcId="{F496227C-3DF3-4AC2-97B1-5E6EC1C2023C}" destId="{30C0FC32-0048-42E7-B465-D900EB90BB92}" srcOrd="1" destOrd="0" presId="urn:microsoft.com/office/officeart/2005/8/layout/chevron2"/>
    <dgm:cxn modelId="{882D5F21-037E-4584-8039-34E928384AF6}" type="presParOf" srcId="{F496227C-3DF3-4AC2-97B1-5E6EC1C2023C}" destId="{F427F207-634B-4EC0-AA78-ACE56C1F2137}" srcOrd="2" destOrd="0" presId="urn:microsoft.com/office/officeart/2005/8/layout/chevron2"/>
    <dgm:cxn modelId="{D128AEAF-0C72-43CD-A410-351787F8BAF1}" type="presParOf" srcId="{F427F207-634B-4EC0-AA78-ACE56C1F2137}" destId="{8A4B3BE5-A934-470D-953D-10D9E2342643}" srcOrd="0" destOrd="0" presId="urn:microsoft.com/office/officeart/2005/8/layout/chevron2"/>
    <dgm:cxn modelId="{1B7E10EC-EDBE-4FCB-AA9D-CD1FE51E442F}" type="presParOf" srcId="{F427F207-634B-4EC0-AA78-ACE56C1F2137}" destId="{4F0D3359-A9CE-426B-9F0E-761EA93174D8}" srcOrd="1" destOrd="0" presId="urn:microsoft.com/office/officeart/2005/8/layout/chevron2"/>
    <dgm:cxn modelId="{FC1CBDF7-A939-405C-A487-0B03E682ABE6}" type="presParOf" srcId="{F496227C-3DF3-4AC2-97B1-5E6EC1C2023C}" destId="{4222C344-90B3-4CED-9E00-C03D6EAA7010}" srcOrd="3" destOrd="0" presId="urn:microsoft.com/office/officeart/2005/8/layout/chevron2"/>
    <dgm:cxn modelId="{EBA11244-5946-46D3-A008-B9E16EF5311D}" type="presParOf" srcId="{F496227C-3DF3-4AC2-97B1-5E6EC1C2023C}" destId="{1CAAD7B8-1F03-4F15-98B8-6A928B2A3D07}" srcOrd="4" destOrd="0" presId="urn:microsoft.com/office/officeart/2005/8/layout/chevron2"/>
    <dgm:cxn modelId="{44B53107-3D83-449B-9178-B5C6D800E3AF}" type="presParOf" srcId="{1CAAD7B8-1F03-4F15-98B8-6A928B2A3D07}" destId="{26E5E2FE-AC44-4AE6-9483-2CA38809F6A1}" srcOrd="0" destOrd="0" presId="urn:microsoft.com/office/officeart/2005/8/layout/chevron2"/>
    <dgm:cxn modelId="{7452E71A-B96F-4200-BA2E-3732989373BD}" type="presParOf" srcId="{1CAAD7B8-1F03-4F15-98B8-6A928B2A3D07}" destId="{F487B676-1CDE-4CCD-95C8-3AEE15ADF5A1}" srcOrd="1" destOrd="0" presId="urn:microsoft.com/office/officeart/2005/8/layout/chevron2"/>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13.xml><?xml version="1.0" encoding="utf-8"?>
<dgm:dataModel xmlns:dgm="http://schemas.openxmlformats.org/drawingml/2006/diagram" xmlns:a="http://schemas.openxmlformats.org/drawingml/2006/main">
  <dgm:ptLst>
    <dgm:pt modelId="{C710ABAD-E87A-4961-9126-B4EC41062F0F}" type="doc">
      <dgm:prSet loTypeId="urn:microsoft.com/office/officeart/2005/8/layout/chevron2" loCatId="process" qsTypeId="urn:microsoft.com/office/officeart/2005/8/quickstyle/3d2" qsCatId="3D" csTypeId="urn:microsoft.com/office/officeart/2005/8/colors/accent1_2" csCatId="accent1" phldr="1"/>
      <dgm:spPr/>
      <dgm:t>
        <a:bodyPr/>
        <a:lstStyle/>
        <a:p>
          <a:endParaRPr lang="en-US"/>
        </a:p>
      </dgm:t>
    </dgm:pt>
    <dgm:pt modelId="{1652ABEC-171C-4259-95C7-5AC6B2E053B4}">
      <dgm:prSet/>
      <dgm:spPr/>
      <dgm:t>
        <a:bodyPr/>
        <a:lstStyle/>
        <a:p>
          <a:pPr rtl="0"/>
          <a:r>
            <a:rPr lang="en-US" b="1" i="1" dirty="0" smtClean="0"/>
            <a:t>Major Premise</a:t>
          </a:r>
          <a:endParaRPr lang="en-US" dirty="0"/>
        </a:p>
      </dgm:t>
    </dgm:pt>
    <dgm:pt modelId="{9495B8B6-6DA2-4AA7-8A7E-BB114A2187B1}" type="parTrans" cxnId="{9486CAB9-5173-47E4-B5A0-66A800058ECF}">
      <dgm:prSet/>
      <dgm:spPr/>
      <dgm:t>
        <a:bodyPr/>
        <a:lstStyle/>
        <a:p>
          <a:endParaRPr lang="en-US"/>
        </a:p>
      </dgm:t>
    </dgm:pt>
    <dgm:pt modelId="{D2B80B0E-BBE4-438C-97E8-5D1B3628DC65}" type="sibTrans" cxnId="{9486CAB9-5173-47E4-B5A0-66A800058ECF}">
      <dgm:prSet/>
      <dgm:spPr/>
      <dgm:t>
        <a:bodyPr/>
        <a:lstStyle/>
        <a:p>
          <a:endParaRPr lang="en-US"/>
        </a:p>
      </dgm:t>
    </dgm:pt>
    <dgm:pt modelId="{951AA3C8-1CB6-4FC3-BC14-2F370628C2ED}">
      <dgm:prSet/>
      <dgm:spPr/>
      <dgm:t>
        <a:bodyPr/>
        <a:lstStyle/>
        <a:p>
          <a:pPr rtl="0"/>
          <a:r>
            <a:rPr lang="en-US" dirty="0" smtClean="0"/>
            <a:t>Jesus didn't come to destroy the law or the prophets </a:t>
          </a:r>
          <a:r>
            <a:rPr lang="en-US" b="0" dirty="0" smtClean="0">
              <a:latin typeface="+mj-lt"/>
            </a:rPr>
            <a:t>till</a:t>
          </a:r>
          <a:r>
            <a:rPr lang="en-US" dirty="0" smtClean="0"/>
            <a:t> all is fulfilled  (Mt. 5:17-18)</a:t>
          </a:r>
          <a:endParaRPr lang="en-US" dirty="0"/>
        </a:p>
      </dgm:t>
    </dgm:pt>
    <dgm:pt modelId="{F4BF979B-54F8-4B07-8A33-02D4B2AECE50}" type="parTrans" cxnId="{6A5C025A-60CA-4E05-88B4-49CDE79B0A02}">
      <dgm:prSet/>
      <dgm:spPr/>
      <dgm:t>
        <a:bodyPr/>
        <a:lstStyle/>
        <a:p>
          <a:endParaRPr lang="en-US"/>
        </a:p>
      </dgm:t>
    </dgm:pt>
    <dgm:pt modelId="{B5F86766-3882-4451-A2E5-A382FF33A45C}" type="sibTrans" cxnId="{6A5C025A-60CA-4E05-88B4-49CDE79B0A02}">
      <dgm:prSet/>
      <dgm:spPr/>
      <dgm:t>
        <a:bodyPr/>
        <a:lstStyle/>
        <a:p>
          <a:endParaRPr lang="en-US"/>
        </a:p>
      </dgm:t>
    </dgm:pt>
    <dgm:pt modelId="{9E6B2B79-E410-4AE6-9CF4-7A3FDFBF1E2C}">
      <dgm:prSet/>
      <dgm:spPr/>
      <dgm:t>
        <a:bodyPr/>
        <a:lstStyle/>
        <a:p>
          <a:pPr rtl="0"/>
          <a:r>
            <a:rPr lang="en-US" b="1" i="1" dirty="0" smtClean="0"/>
            <a:t>Minor Premise</a:t>
          </a:r>
          <a:endParaRPr lang="en-US" dirty="0"/>
        </a:p>
      </dgm:t>
    </dgm:pt>
    <dgm:pt modelId="{E2581027-17AB-43E3-809C-AC521C5E3E69}" type="parTrans" cxnId="{470954D0-C911-4EBD-8737-2D48E72312D4}">
      <dgm:prSet/>
      <dgm:spPr/>
      <dgm:t>
        <a:bodyPr/>
        <a:lstStyle/>
        <a:p>
          <a:endParaRPr lang="en-US"/>
        </a:p>
      </dgm:t>
    </dgm:pt>
    <dgm:pt modelId="{AB1B1FA6-3DD3-4888-9CEF-99A334EB0773}" type="sibTrans" cxnId="{470954D0-C911-4EBD-8737-2D48E72312D4}">
      <dgm:prSet/>
      <dgm:spPr/>
      <dgm:t>
        <a:bodyPr/>
        <a:lstStyle/>
        <a:p>
          <a:endParaRPr lang="en-US"/>
        </a:p>
      </dgm:t>
    </dgm:pt>
    <dgm:pt modelId="{A4DC7E68-8817-4DF1-AE15-7905DAD85B13}">
      <dgm:prSet/>
      <dgm:spPr/>
      <dgm:t>
        <a:bodyPr/>
        <a:lstStyle/>
        <a:p>
          <a:pPr rtl="0"/>
          <a:r>
            <a:rPr lang="en-US" dirty="0" smtClean="0"/>
            <a:t>The law and the prophets have been </a:t>
          </a:r>
          <a:r>
            <a:rPr lang="en-US" b="0" dirty="0" smtClean="0">
              <a:latin typeface="+mj-lt"/>
            </a:rPr>
            <a:t>replaced</a:t>
          </a:r>
          <a:r>
            <a:rPr lang="en-US" dirty="0" smtClean="0"/>
            <a:t>  (Gal. 3:19, 16, 23-25)</a:t>
          </a:r>
          <a:endParaRPr lang="en-US" dirty="0"/>
        </a:p>
      </dgm:t>
    </dgm:pt>
    <dgm:pt modelId="{8ACD4287-E367-4F2E-A0C4-A586AC1079B8}" type="parTrans" cxnId="{A48084A0-C981-4CD0-8759-7628D87519AC}">
      <dgm:prSet/>
      <dgm:spPr/>
      <dgm:t>
        <a:bodyPr/>
        <a:lstStyle/>
        <a:p>
          <a:endParaRPr lang="en-US"/>
        </a:p>
      </dgm:t>
    </dgm:pt>
    <dgm:pt modelId="{F8AC5F40-DD23-42F1-A04B-8FC39D94212A}" type="sibTrans" cxnId="{A48084A0-C981-4CD0-8759-7628D87519AC}">
      <dgm:prSet/>
      <dgm:spPr/>
      <dgm:t>
        <a:bodyPr/>
        <a:lstStyle/>
        <a:p>
          <a:endParaRPr lang="en-US"/>
        </a:p>
      </dgm:t>
    </dgm:pt>
    <dgm:pt modelId="{EBF24C1D-6314-42F4-80B9-3206F3B2F514}">
      <dgm:prSet/>
      <dgm:spPr/>
      <dgm:t>
        <a:bodyPr/>
        <a:lstStyle/>
        <a:p>
          <a:pPr rtl="0"/>
          <a:r>
            <a:rPr lang="en-US" b="1" i="1" dirty="0" smtClean="0"/>
            <a:t>Conclusion</a:t>
          </a:r>
          <a:endParaRPr lang="en-US" dirty="0"/>
        </a:p>
      </dgm:t>
    </dgm:pt>
    <dgm:pt modelId="{DC8194A2-D1CB-4E8D-8011-E50D500B3B0E}" type="parTrans" cxnId="{7E7A6D58-E500-40D4-9A71-44DCDE32A69F}">
      <dgm:prSet/>
      <dgm:spPr/>
      <dgm:t>
        <a:bodyPr/>
        <a:lstStyle/>
        <a:p>
          <a:endParaRPr lang="en-US"/>
        </a:p>
      </dgm:t>
    </dgm:pt>
    <dgm:pt modelId="{527CC371-AA49-4631-B5C8-A3FF8B9E9B12}" type="sibTrans" cxnId="{7E7A6D58-E500-40D4-9A71-44DCDE32A69F}">
      <dgm:prSet/>
      <dgm:spPr/>
      <dgm:t>
        <a:bodyPr/>
        <a:lstStyle/>
        <a:p>
          <a:endParaRPr lang="en-US"/>
        </a:p>
      </dgm:t>
    </dgm:pt>
    <dgm:pt modelId="{D65A074C-53DF-4234-BBE4-AA9D08B20DEC}">
      <dgm:prSet/>
      <dgm:spPr/>
      <dgm:t>
        <a:bodyPr/>
        <a:lstStyle/>
        <a:p>
          <a:pPr rtl="0"/>
          <a:r>
            <a:rPr lang="en-US" dirty="0" smtClean="0"/>
            <a:t>Therefore, all has been </a:t>
          </a:r>
          <a:r>
            <a:rPr lang="en-US" b="0" dirty="0" smtClean="0">
              <a:latin typeface="+mj-lt"/>
            </a:rPr>
            <a:t>fulfilled</a:t>
          </a:r>
          <a:r>
            <a:rPr lang="en-US" dirty="0" smtClean="0"/>
            <a:t>  (Lk. 24:44-48; Jn. 19:28; Acts 3:18, 24)</a:t>
          </a:r>
          <a:endParaRPr lang="en-US" dirty="0"/>
        </a:p>
      </dgm:t>
    </dgm:pt>
    <dgm:pt modelId="{55F68E13-E9AE-483E-95AD-3543C0835C6C}" type="parTrans" cxnId="{265E7DFB-98A9-462A-B3E2-194AB2B86C7F}">
      <dgm:prSet/>
      <dgm:spPr/>
      <dgm:t>
        <a:bodyPr/>
        <a:lstStyle/>
        <a:p>
          <a:endParaRPr lang="en-US"/>
        </a:p>
      </dgm:t>
    </dgm:pt>
    <dgm:pt modelId="{42A82C22-A8C1-43DE-ACDE-3AC260CA6ABF}" type="sibTrans" cxnId="{265E7DFB-98A9-462A-B3E2-194AB2B86C7F}">
      <dgm:prSet/>
      <dgm:spPr/>
      <dgm:t>
        <a:bodyPr/>
        <a:lstStyle/>
        <a:p>
          <a:endParaRPr lang="en-US"/>
        </a:p>
      </dgm:t>
    </dgm:pt>
    <dgm:pt modelId="{FF4FAE64-AC67-4558-B403-4F6E91CFDE60}" type="pres">
      <dgm:prSet presAssocID="{C710ABAD-E87A-4961-9126-B4EC41062F0F}" presName="linearFlow" presStyleCnt="0">
        <dgm:presLayoutVars>
          <dgm:dir/>
          <dgm:animLvl val="lvl"/>
          <dgm:resizeHandles val="exact"/>
        </dgm:presLayoutVars>
      </dgm:prSet>
      <dgm:spPr/>
      <dgm:t>
        <a:bodyPr/>
        <a:lstStyle/>
        <a:p>
          <a:endParaRPr lang="en-US"/>
        </a:p>
      </dgm:t>
    </dgm:pt>
    <dgm:pt modelId="{DD32360B-23A7-4059-A063-EA61E5BFAA2C}" type="pres">
      <dgm:prSet presAssocID="{1652ABEC-171C-4259-95C7-5AC6B2E053B4}" presName="composite" presStyleCnt="0"/>
      <dgm:spPr/>
    </dgm:pt>
    <dgm:pt modelId="{D830CF02-8D5F-42A7-BB6B-FB938932E164}" type="pres">
      <dgm:prSet presAssocID="{1652ABEC-171C-4259-95C7-5AC6B2E053B4}" presName="parentText" presStyleLbl="alignNode1" presStyleIdx="0" presStyleCnt="3">
        <dgm:presLayoutVars>
          <dgm:chMax val="1"/>
          <dgm:bulletEnabled val="1"/>
        </dgm:presLayoutVars>
      </dgm:prSet>
      <dgm:spPr/>
      <dgm:t>
        <a:bodyPr/>
        <a:lstStyle/>
        <a:p>
          <a:endParaRPr lang="en-US"/>
        </a:p>
      </dgm:t>
    </dgm:pt>
    <dgm:pt modelId="{09451FE3-57BB-4D4A-8F6E-979985FE78AB}" type="pres">
      <dgm:prSet presAssocID="{1652ABEC-171C-4259-95C7-5AC6B2E053B4}" presName="descendantText" presStyleLbl="alignAcc1" presStyleIdx="0" presStyleCnt="3">
        <dgm:presLayoutVars>
          <dgm:bulletEnabled val="1"/>
        </dgm:presLayoutVars>
      </dgm:prSet>
      <dgm:spPr/>
      <dgm:t>
        <a:bodyPr/>
        <a:lstStyle/>
        <a:p>
          <a:endParaRPr lang="en-US"/>
        </a:p>
      </dgm:t>
    </dgm:pt>
    <dgm:pt modelId="{C67D0F9F-08E3-45B9-AA42-69BBB3BEC8F1}" type="pres">
      <dgm:prSet presAssocID="{D2B80B0E-BBE4-438C-97E8-5D1B3628DC65}" presName="sp" presStyleCnt="0"/>
      <dgm:spPr/>
    </dgm:pt>
    <dgm:pt modelId="{A347AAB4-31C7-4729-B7BA-1E43B5815891}" type="pres">
      <dgm:prSet presAssocID="{9E6B2B79-E410-4AE6-9CF4-7A3FDFBF1E2C}" presName="composite" presStyleCnt="0"/>
      <dgm:spPr/>
    </dgm:pt>
    <dgm:pt modelId="{4801C58E-B6CE-4469-A788-0B3B3D1761C7}" type="pres">
      <dgm:prSet presAssocID="{9E6B2B79-E410-4AE6-9CF4-7A3FDFBF1E2C}" presName="parentText" presStyleLbl="alignNode1" presStyleIdx="1" presStyleCnt="3">
        <dgm:presLayoutVars>
          <dgm:chMax val="1"/>
          <dgm:bulletEnabled val="1"/>
        </dgm:presLayoutVars>
      </dgm:prSet>
      <dgm:spPr/>
      <dgm:t>
        <a:bodyPr/>
        <a:lstStyle/>
        <a:p>
          <a:endParaRPr lang="en-US"/>
        </a:p>
      </dgm:t>
    </dgm:pt>
    <dgm:pt modelId="{EEB65DFA-40DE-4831-BAD8-34407F9C2451}" type="pres">
      <dgm:prSet presAssocID="{9E6B2B79-E410-4AE6-9CF4-7A3FDFBF1E2C}" presName="descendantText" presStyleLbl="alignAcc1" presStyleIdx="1" presStyleCnt="3">
        <dgm:presLayoutVars>
          <dgm:bulletEnabled val="1"/>
        </dgm:presLayoutVars>
      </dgm:prSet>
      <dgm:spPr/>
      <dgm:t>
        <a:bodyPr/>
        <a:lstStyle/>
        <a:p>
          <a:endParaRPr lang="en-US"/>
        </a:p>
      </dgm:t>
    </dgm:pt>
    <dgm:pt modelId="{DA95468A-3C6F-4923-9B13-791C61252290}" type="pres">
      <dgm:prSet presAssocID="{AB1B1FA6-3DD3-4888-9CEF-99A334EB0773}" presName="sp" presStyleCnt="0"/>
      <dgm:spPr/>
    </dgm:pt>
    <dgm:pt modelId="{C05006B8-E783-485C-949A-6AE6E7A4979F}" type="pres">
      <dgm:prSet presAssocID="{EBF24C1D-6314-42F4-80B9-3206F3B2F514}" presName="composite" presStyleCnt="0"/>
      <dgm:spPr/>
    </dgm:pt>
    <dgm:pt modelId="{79155D62-0054-4587-A6C0-7F7BE7E20418}" type="pres">
      <dgm:prSet presAssocID="{EBF24C1D-6314-42F4-80B9-3206F3B2F514}" presName="parentText" presStyleLbl="alignNode1" presStyleIdx="2" presStyleCnt="3">
        <dgm:presLayoutVars>
          <dgm:chMax val="1"/>
          <dgm:bulletEnabled val="1"/>
        </dgm:presLayoutVars>
      </dgm:prSet>
      <dgm:spPr/>
      <dgm:t>
        <a:bodyPr/>
        <a:lstStyle/>
        <a:p>
          <a:endParaRPr lang="en-US"/>
        </a:p>
      </dgm:t>
    </dgm:pt>
    <dgm:pt modelId="{9DA31429-0420-451C-9DDA-62F6CB1D7DA7}" type="pres">
      <dgm:prSet presAssocID="{EBF24C1D-6314-42F4-80B9-3206F3B2F514}" presName="descendantText" presStyleLbl="alignAcc1" presStyleIdx="2" presStyleCnt="3">
        <dgm:presLayoutVars>
          <dgm:bulletEnabled val="1"/>
        </dgm:presLayoutVars>
      </dgm:prSet>
      <dgm:spPr/>
      <dgm:t>
        <a:bodyPr/>
        <a:lstStyle/>
        <a:p>
          <a:endParaRPr lang="en-US"/>
        </a:p>
      </dgm:t>
    </dgm:pt>
  </dgm:ptLst>
  <dgm:cxnLst>
    <dgm:cxn modelId="{A69D8EA5-2FBB-473B-A032-660530AFAA83}" type="presOf" srcId="{D65A074C-53DF-4234-BBE4-AA9D08B20DEC}" destId="{9DA31429-0420-451C-9DDA-62F6CB1D7DA7}" srcOrd="0" destOrd="0" presId="urn:microsoft.com/office/officeart/2005/8/layout/chevron2"/>
    <dgm:cxn modelId="{B9DAB103-32F0-4C2A-A18C-6F514F22D4C2}" type="presOf" srcId="{C710ABAD-E87A-4961-9126-B4EC41062F0F}" destId="{FF4FAE64-AC67-4558-B403-4F6E91CFDE60}" srcOrd="0" destOrd="0" presId="urn:microsoft.com/office/officeart/2005/8/layout/chevron2"/>
    <dgm:cxn modelId="{9486CAB9-5173-47E4-B5A0-66A800058ECF}" srcId="{C710ABAD-E87A-4961-9126-B4EC41062F0F}" destId="{1652ABEC-171C-4259-95C7-5AC6B2E053B4}" srcOrd="0" destOrd="0" parTransId="{9495B8B6-6DA2-4AA7-8A7E-BB114A2187B1}" sibTransId="{D2B80B0E-BBE4-438C-97E8-5D1B3628DC65}"/>
    <dgm:cxn modelId="{6A5C025A-60CA-4E05-88B4-49CDE79B0A02}" srcId="{1652ABEC-171C-4259-95C7-5AC6B2E053B4}" destId="{951AA3C8-1CB6-4FC3-BC14-2F370628C2ED}" srcOrd="0" destOrd="0" parTransId="{F4BF979B-54F8-4B07-8A33-02D4B2AECE50}" sibTransId="{B5F86766-3882-4451-A2E5-A382FF33A45C}"/>
    <dgm:cxn modelId="{A48084A0-C981-4CD0-8759-7628D87519AC}" srcId="{9E6B2B79-E410-4AE6-9CF4-7A3FDFBF1E2C}" destId="{A4DC7E68-8817-4DF1-AE15-7905DAD85B13}" srcOrd="0" destOrd="0" parTransId="{8ACD4287-E367-4F2E-A0C4-A586AC1079B8}" sibTransId="{F8AC5F40-DD23-42F1-A04B-8FC39D94212A}"/>
    <dgm:cxn modelId="{7E7A6D58-E500-40D4-9A71-44DCDE32A69F}" srcId="{C710ABAD-E87A-4961-9126-B4EC41062F0F}" destId="{EBF24C1D-6314-42F4-80B9-3206F3B2F514}" srcOrd="2" destOrd="0" parTransId="{DC8194A2-D1CB-4E8D-8011-E50D500B3B0E}" sibTransId="{527CC371-AA49-4631-B5C8-A3FF8B9E9B12}"/>
    <dgm:cxn modelId="{8834A0D4-E26F-4C28-89CD-44B1A89AF5D8}" type="presOf" srcId="{9E6B2B79-E410-4AE6-9CF4-7A3FDFBF1E2C}" destId="{4801C58E-B6CE-4469-A788-0B3B3D1761C7}" srcOrd="0" destOrd="0" presId="urn:microsoft.com/office/officeart/2005/8/layout/chevron2"/>
    <dgm:cxn modelId="{265E7DFB-98A9-462A-B3E2-194AB2B86C7F}" srcId="{EBF24C1D-6314-42F4-80B9-3206F3B2F514}" destId="{D65A074C-53DF-4234-BBE4-AA9D08B20DEC}" srcOrd="0" destOrd="0" parTransId="{55F68E13-E9AE-483E-95AD-3543C0835C6C}" sibTransId="{42A82C22-A8C1-43DE-ACDE-3AC260CA6ABF}"/>
    <dgm:cxn modelId="{B2D0E485-80BC-4A70-AD72-C18059E695D2}" type="presOf" srcId="{951AA3C8-1CB6-4FC3-BC14-2F370628C2ED}" destId="{09451FE3-57BB-4D4A-8F6E-979985FE78AB}" srcOrd="0" destOrd="0" presId="urn:microsoft.com/office/officeart/2005/8/layout/chevron2"/>
    <dgm:cxn modelId="{3EC6CAFF-2415-4DBE-9E3D-D4A912436051}" type="presOf" srcId="{1652ABEC-171C-4259-95C7-5AC6B2E053B4}" destId="{D830CF02-8D5F-42A7-BB6B-FB938932E164}" srcOrd="0" destOrd="0" presId="urn:microsoft.com/office/officeart/2005/8/layout/chevron2"/>
    <dgm:cxn modelId="{12AD5200-1769-4E80-9A17-7785FD26A201}" type="presOf" srcId="{A4DC7E68-8817-4DF1-AE15-7905DAD85B13}" destId="{EEB65DFA-40DE-4831-BAD8-34407F9C2451}" srcOrd="0" destOrd="0" presId="urn:microsoft.com/office/officeart/2005/8/layout/chevron2"/>
    <dgm:cxn modelId="{470954D0-C911-4EBD-8737-2D48E72312D4}" srcId="{C710ABAD-E87A-4961-9126-B4EC41062F0F}" destId="{9E6B2B79-E410-4AE6-9CF4-7A3FDFBF1E2C}" srcOrd="1" destOrd="0" parTransId="{E2581027-17AB-43E3-809C-AC521C5E3E69}" sibTransId="{AB1B1FA6-3DD3-4888-9CEF-99A334EB0773}"/>
    <dgm:cxn modelId="{F42EEE92-EC8D-4661-85E5-66ACE4EFC52C}" type="presOf" srcId="{EBF24C1D-6314-42F4-80B9-3206F3B2F514}" destId="{79155D62-0054-4587-A6C0-7F7BE7E20418}" srcOrd="0" destOrd="0" presId="urn:microsoft.com/office/officeart/2005/8/layout/chevron2"/>
    <dgm:cxn modelId="{67F9D2A0-0158-47D3-B7B8-9124EB9E6DBF}" type="presParOf" srcId="{FF4FAE64-AC67-4558-B403-4F6E91CFDE60}" destId="{DD32360B-23A7-4059-A063-EA61E5BFAA2C}" srcOrd="0" destOrd="0" presId="urn:microsoft.com/office/officeart/2005/8/layout/chevron2"/>
    <dgm:cxn modelId="{D0F6B556-FFDE-45AD-8098-4139580DF774}" type="presParOf" srcId="{DD32360B-23A7-4059-A063-EA61E5BFAA2C}" destId="{D830CF02-8D5F-42A7-BB6B-FB938932E164}" srcOrd="0" destOrd="0" presId="urn:microsoft.com/office/officeart/2005/8/layout/chevron2"/>
    <dgm:cxn modelId="{9B15E19E-0871-419F-823F-30754818A146}" type="presParOf" srcId="{DD32360B-23A7-4059-A063-EA61E5BFAA2C}" destId="{09451FE3-57BB-4D4A-8F6E-979985FE78AB}" srcOrd="1" destOrd="0" presId="urn:microsoft.com/office/officeart/2005/8/layout/chevron2"/>
    <dgm:cxn modelId="{F0A1ACA6-551B-41B8-9B65-40CB684B7B32}" type="presParOf" srcId="{FF4FAE64-AC67-4558-B403-4F6E91CFDE60}" destId="{C67D0F9F-08E3-45B9-AA42-69BBB3BEC8F1}" srcOrd="1" destOrd="0" presId="urn:microsoft.com/office/officeart/2005/8/layout/chevron2"/>
    <dgm:cxn modelId="{D67FE9A6-B527-424D-A377-D8522463A963}" type="presParOf" srcId="{FF4FAE64-AC67-4558-B403-4F6E91CFDE60}" destId="{A347AAB4-31C7-4729-B7BA-1E43B5815891}" srcOrd="2" destOrd="0" presId="urn:microsoft.com/office/officeart/2005/8/layout/chevron2"/>
    <dgm:cxn modelId="{47C20B17-82D4-45D1-A4B8-A254476A9595}" type="presParOf" srcId="{A347AAB4-31C7-4729-B7BA-1E43B5815891}" destId="{4801C58E-B6CE-4469-A788-0B3B3D1761C7}" srcOrd="0" destOrd="0" presId="urn:microsoft.com/office/officeart/2005/8/layout/chevron2"/>
    <dgm:cxn modelId="{5FAC2957-2960-48F2-9BC4-E421A1B863F9}" type="presParOf" srcId="{A347AAB4-31C7-4729-B7BA-1E43B5815891}" destId="{EEB65DFA-40DE-4831-BAD8-34407F9C2451}" srcOrd="1" destOrd="0" presId="urn:microsoft.com/office/officeart/2005/8/layout/chevron2"/>
    <dgm:cxn modelId="{3174D2C7-1A4F-4E3D-A397-5B790D3771D6}" type="presParOf" srcId="{FF4FAE64-AC67-4558-B403-4F6E91CFDE60}" destId="{DA95468A-3C6F-4923-9B13-791C61252290}" srcOrd="3" destOrd="0" presId="urn:microsoft.com/office/officeart/2005/8/layout/chevron2"/>
    <dgm:cxn modelId="{EFA1E150-4D1E-4192-A569-1BBCD4E64B4B}" type="presParOf" srcId="{FF4FAE64-AC67-4558-B403-4F6E91CFDE60}" destId="{C05006B8-E783-485C-949A-6AE6E7A4979F}" srcOrd="4" destOrd="0" presId="urn:microsoft.com/office/officeart/2005/8/layout/chevron2"/>
    <dgm:cxn modelId="{0FC5F032-CCA7-44E6-8BB8-BB74C12E50EF}" type="presParOf" srcId="{C05006B8-E783-485C-949A-6AE6E7A4979F}" destId="{79155D62-0054-4587-A6C0-7F7BE7E20418}" srcOrd="0" destOrd="0" presId="urn:microsoft.com/office/officeart/2005/8/layout/chevron2"/>
    <dgm:cxn modelId="{F4D39FF1-EAD3-49F3-9C4B-6E3D3A0163CF}" type="presParOf" srcId="{C05006B8-E783-485C-949A-6AE6E7A4979F}" destId="{9DA31429-0420-451C-9DDA-62F6CB1D7DA7}" srcOrd="1" destOrd="0" presId="urn:microsoft.com/office/officeart/2005/8/layout/chevron2"/>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14.xml><?xml version="1.0" encoding="utf-8"?>
<dgm:dataModel xmlns:dgm="http://schemas.openxmlformats.org/drawingml/2006/diagram" xmlns:a="http://schemas.openxmlformats.org/drawingml/2006/main">
  <dgm:ptLst>
    <dgm:pt modelId="{C710ABAD-E87A-4961-9126-B4EC41062F0F}" type="doc">
      <dgm:prSet loTypeId="urn:microsoft.com/office/officeart/2005/8/layout/chevron2" loCatId="process" qsTypeId="urn:microsoft.com/office/officeart/2005/8/quickstyle/3d2" qsCatId="3D" csTypeId="urn:microsoft.com/office/officeart/2005/8/colors/accent1_2" csCatId="accent1" phldr="1"/>
      <dgm:spPr/>
      <dgm:t>
        <a:bodyPr/>
        <a:lstStyle/>
        <a:p>
          <a:endParaRPr lang="en-US"/>
        </a:p>
      </dgm:t>
    </dgm:pt>
    <dgm:pt modelId="{1652ABEC-171C-4259-95C7-5AC6B2E053B4}">
      <dgm:prSet/>
      <dgm:spPr/>
      <dgm:t>
        <a:bodyPr/>
        <a:lstStyle/>
        <a:p>
          <a:pPr rtl="0"/>
          <a:r>
            <a:rPr lang="en-US" b="1" i="1" dirty="0" smtClean="0"/>
            <a:t>Major Premise</a:t>
          </a:r>
          <a:endParaRPr lang="en-US" dirty="0"/>
        </a:p>
      </dgm:t>
    </dgm:pt>
    <dgm:pt modelId="{9495B8B6-6DA2-4AA7-8A7E-BB114A2187B1}" type="parTrans" cxnId="{9486CAB9-5173-47E4-B5A0-66A800058ECF}">
      <dgm:prSet/>
      <dgm:spPr/>
      <dgm:t>
        <a:bodyPr/>
        <a:lstStyle/>
        <a:p>
          <a:endParaRPr lang="en-US"/>
        </a:p>
      </dgm:t>
    </dgm:pt>
    <dgm:pt modelId="{D2B80B0E-BBE4-438C-97E8-5D1B3628DC65}" type="sibTrans" cxnId="{9486CAB9-5173-47E4-B5A0-66A800058ECF}">
      <dgm:prSet/>
      <dgm:spPr/>
      <dgm:t>
        <a:bodyPr/>
        <a:lstStyle/>
        <a:p>
          <a:endParaRPr lang="en-US"/>
        </a:p>
      </dgm:t>
    </dgm:pt>
    <dgm:pt modelId="{951AA3C8-1CB6-4FC3-BC14-2F370628C2ED}">
      <dgm:prSet custT="1"/>
      <dgm:spPr/>
      <dgm:t>
        <a:bodyPr/>
        <a:lstStyle/>
        <a:p>
          <a:pPr rtl="0"/>
          <a:r>
            <a:rPr lang="en-US" sz="2500" dirty="0" smtClean="0"/>
            <a:t>One </a:t>
          </a:r>
          <a:r>
            <a:rPr lang="en-US" sz="2500" b="1" dirty="0" smtClean="0">
              <a:latin typeface="+mj-lt"/>
            </a:rPr>
            <a:t>jot</a:t>
          </a:r>
          <a:r>
            <a:rPr lang="en-US" sz="2500" dirty="0" smtClean="0"/>
            <a:t> or </a:t>
          </a:r>
          <a:r>
            <a:rPr lang="en-US" sz="2500" b="1" dirty="0" smtClean="0">
              <a:latin typeface="+mj-lt"/>
            </a:rPr>
            <a:t>tittle</a:t>
          </a:r>
          <a:r>
            <a:rPr lang="en-US" sz="2500" dirty="0" smtClean="0"/>
            <a:t> will not pass away from the law till all is fulfilled  (Mt. 5:18)</a:t>
          </a:r>
          <a:endParaRPr lang="en-US" sz="2500" dirty="0"/>
        </a:p>
      </dgm:t>
    </dgm:pt>
    <dgm:pt modelId="{F4BF979B-54F8-4B07-8A33-02D4B2AECE50}" type="parTrans" cxnId="{6A5C025A-60CA-4E05-88B4-49CDE79B0A02}">
      <dgm:prSet/>
      <dgm:spPr/>
      <dgm:t>
        <a:bodyPr/>
        <a:lstStyle/>
        <a:p>
          <a:endParaRPr lang="en-US"/>
        </a:p>
      </dgm:t>
    </dgm:pt>
    <dgm:pt modelId="{B5F86766-3882-4451-A2E5-A382FF33A45C}" type="sibTrans" cxnId="{6A5C025A-60CA-4E05-88B4-49CDE79B0A02}">
      <dgm:prSet/>
      <dgm:spPr/>
      <dgm:t>
        <a:bodyPr/>
        <a:lstStyle/>
        <a:p>
          <a:endParaRPr lang="en-US"/>
        </a:p>
      </dgm:t>
    </dgm:pt>
    <dgm:pt modelId="{9E6B2B79-E410-4AE6-9CF4-7A3FDFBF1E2C}">
      <dgm:prSet/>
      <dgm:spPr/>
      <dgm:t>
        <a:bodyPr/>
        <a:lstStyle/>
        <a:p>
          <a:pPr rtl="0"/>
          <a:r>
            <a:rPr lang="en-US" b="1" i="1" dirty="0" smtClean="0"/>
            <a:t>Minor Premise</a:t>
          </a:r>
          <a:endParaRPr lang="en-US" dirty="0"/>
        </a:p>
      </dgm:t>
    </dgm:pt>
    <dgm:pt modelId="{E2581027-17AB-43E3-809C-AC521C5E3E69}" type="parTrans" cxnId="{470954D0-C911-4EBD-8737-2D48E72312D4}">
      <dgm:prSet/>
      <dgm:spPr/>
      <dgm:t>
        <a:bodyPr/>
        <a:lstStyle/>
        <a:p>
          <a:endParaRPr lang="en-US"/>
        </a:p>
      </dgm:t>
    </dgm:pt>
    <dgm:pt modelId="{AB1B1FA6-3DD3-4888-9CEF-99A334EB0773}" type="sibTrans" cxnId="{470954D0-C911-4EBD-8737-2D48E72312D4}">
      <dgm:prSet/>
      <dgm:spPr/>
      <dgm:t>
        <a:bodyPr/>
        <a:lstStyle/>
        <a:p>
          <a:endParaRPr lang="en-US"/>
        </a:p>
      </dgm:t>
    </dgm:pt>
    <dgm:pt modelId="{A4DC7E68-8817-4DF1-AE15-7905DAD85B13}">
      <dgm:prSet custT="1"/>
      <dgm:spPr/>
      <dgm:t>
        <a:bodyPr/>
        <a:lstStyle/>
        <a:p>
          <a:pPr rtl="0"/>
          <a:r>
            <a:rPr lang="en-US" sz="2500" b="1" dirty="0" smtClean="0">
              <a:latin typeface="+mj-lt"/>
            </a:rPr>
            <a:t>Parts of OT law </a:t>
          </a:r>
          <a:r>
            <a:rPr lang="en-US" sz="2500" dirty="0" smtClean="0"/>
            <a:t>passed away before AD 70</a:t>
          </a:r>
          <a:endParaRPr lang="en-US" sz="2500" dirty="0"/>
        </a:p>
      </dgm:t>
    </dgm:pt>
    <dgm:pt modelId="{8ACD4287-E367-4F2E-A0C4-A586AC1079B8}" type="parTrans" cxnId="{A48084A0-C981-4CD0-8759-7628D87519AC}">
      <dgm:prSet/>
      <dgm:spPr/>
      <dgm:t>
        <a:bodyPr/>
        <a:lstStyle/>
        <a:p>
          <a:endParaRPr lang="en-US"/>
        </a:p>
      </dgm:t>
    </dgm:pt>
    <dgm:pt modelId="{F8AC5F40-DD23-42F1-A04B-8FC39D94212A}" type="sibTrans" cxnId="{A48084A0-C981-4CD0-8759-7628D87519AC}">
      <dgm:prSet/>
      <dgm:spPr/>
      <dgm:t>
        <a:bodyPr/>
        <a:lstStyle/>
        <a:p>
          <a:endParaRPr lang="en-US"/>
        </a:p>
      </dgm:t>
    </dgm:pt>
    <dgm:pt modelId="{EBF24C1D-6314-42F4-80B9-3206F3B2F514}">
      <dgm:prSet/>
      <dgm:spPr/>
      <dgm:t>
        <a:bodyPr/>
        <a:lstStyle/>
        <a:p>
          <a:pPr rtl="0"/>
          <a:r>
            <a:rPr lang="en-US" b="1" i="1" dirty="0" smtClean="0"/>
            <a:t>Conclusion</a:t>
          </a:r>
          <a:endParaRPr lang="en-US" dirty="0"/>
        </a:p>
      </dgm:t>
    </dgm:pt>
    <dgm:pt modelId="{DC8194A2-D1CB-4E8D-8011-E50D500B3B0E}" type="parTrans" cxnId="{7E7A6D58-E500-40D4-9A71-44DCDE32A69F}">
      <dgm:prSet/>
      <dgm:spPr/>
      <dgm:t>
        <a:bodyPr/>
        <a:lstStyle/>
        <a:p>
          <a:endParaRPr lang="en-US"/>
        </a:p>
      </dgm:t>
    </dgm:pt>
    <dgm:pt modelId="{527CC371-AA49-4631-B5C8-A3FF8B9E9B12}" type="sibTrans" cxnId="{7E7A6D58-E500-40D4-9A71-44DCDE32A69F}">
      <dgm:prSet/>
      <dgm:spPr/>
      <dgm:t>
        <a:bodyPr/>
        <a:lstStyle/>
        <a:p>
          <a:endParaRPr lang="en-US"/>
        </a:p>
      </dgm:t>
    </dgm:pt>
    <dgm:pt modelId="{D65A074C-53DF-4234-BBE4-AA9D08B20DEC}">
      <dgm:prSet custT="1"/>
      <dgm:spPr/>
      <dgm:t>
        <a:bodyPr/>
        <a:lstStyle/>
        <a:p>
          <a:pPr rtl="0"/>
          <a:r>
            <a:rPr lang="en-US" sz="2500" dirty="0" smtClean="0"/>
            <a:t>Therefore, all was </a:t>
          </a:r>
          <a:r>
            <a:rPr lang="en-US" sz="2500" b="1" dirty="0" smtClean="0">
              <a:latin typeface="+mj-lt"/>
            </a:rPr>
            <a:t>fulfilled</a:t>
          </a:r>
          <a:r>
            <a:rPr lang="en-US" sz="2500" dirty="0" smtClean="0"/>
            <a:t> </a:t>
          </a:r>
          <a:r>
            <a:rPr lang="en-US" sz="2500" b="1" dirty="0" smtClean="0">
              <a:latin typeface="+mj-lt"/>
            </a:rPr>
            <a:t>before AD 70  </a:t>
          </a:r>
          <a:r>
            <a:rPr lang="en-US" sz="2500" dirty="0" smtClean="0"/>
            <a:t>(Lk. 24:44-48; Jn. 19:28; Acts 3:18, 24)</a:t>
          </a:r>
          <a:endParaRPr lang="en-US" sz="2500" dirty="0"/>
        </a:p>
      </dgm:t>
    </dgm:pt>
    <dgm:pt modelId="{55F68E13-E9AE-483E-95AD-3543C0835C6C}" type="parTrans" cxnId="{265E7DFB-98A9-462A-B3E2-194AB2B86C7F}">
      <dgm:prSet/>
      <dgm:spPr/>
      <dgm:t>
        <a:bodyPr/>
        <a:lstStyle/>
        <a:p>
          <a:endParaRPr lang="en-US"/>
        </a:p>
      </dgm:t>
    </dgm:pt>
    <dgm:pt modelId="{42A82C22-A8C1-43DE-ACDE-3AC260CA6ABF}" type="sibTrans" cxnId="{265E7DFB-98A9-462A-B3E2-194AB2B86C7F}">
      <dgm:prSet/>
      <dgm:spPr/>
      <dgm:t>
        <a:bodyPr/>
        <a:lstStyle/>
        <a:p>
          <a:endParaRPr lang="en-US"/>
        </a:p>
      </dgm:t>
    </dgm:pt>
    <dgm:pt modelId="{FF4FAE64-AC67-4558-B403-4F6E91CFDE60}" type="pres">
      <dgm:prSet presAssocID="{C710ABAD-E87A-4961-9126-B4EC41062F0F}" presName="linearFlow" presStyleCnt="0">
        <dgm:presLayoutVars>
          <dgm:dir/>
          <dgm:animLvl val="lvl"/>
          <dgm:resizeHandles val="exact"/>
        </dgm:presLayoutVars>
      </dgm:prSet>
      <dgm:spPr/>
      <dgm:t>
        <a:bodyPr/>
        <a:lstStyle/>
        <a:p>
          <a:endParaRPr lang="en-US"/>
        </a:p>
      </dgm:t>
    </dgm:pt>
    <dgm:pt modelId="{DD32360B-23A7-4059-A063-EA61E5BFAA2C}" type="pres">
      <dgm:prSet presAssocID="{1652ABEC-171C-4259-95C7-5AC6B2E053B4}" presName="composite" presStyleCnt="0"/>
      <dgm:spPr/>
    </dgm:pt>
    <dgm:pt modelId="{D830CF02-8D5F-42A7-BB6B-FB938932E164}" type="pres">
      <dgm:prSet presAssocID="{1652ABEC-171C-4259-95C7-5AC6B2E053B4}" presName="parentText" presStyleLbl="alignNode1" presStyleIdx="0" presStyleCnt="3">
        <dgm:presLayoutVars>
          <dgm:chMax val="1"/>
          <dgm:bulletEnabled val="1"/>
        </dgm:presLayoutVars>
      </dgm:prSet>
      <dgm:spPr/>
      <dgm:t>
        <a:bodyPr/>
        <a:lstStyle/>
        <a:p>
          <a:endParaRPr lang="en-US"/>
        </a:p>
      </dgm:t>
    </dgm:pt>
    <dgm:pt modelId="{09451FE3-57BB-4D4A-8F6E-979985FE78AB}" type="pres">
      <dgm:prSet presAssocID="{1652ABEC-171C-4259-95C7-5AC6B2E053B4}" presName="descendantText" presStyleLbl="alignAcc1" presStyleIdx="0" presStyleCnt="3">
        <dgm:presLayoutVars>
          <dgm:bulletEnabled val="1"/>
        </dgm:presLayoutVars>
      </dgm:prSet>
      <dgm:spPr/>
      <dgm:t>
        <a:bodyPr/>
        <a:lstStyle/>
        <a:p>
          <a:endParaRPr lang="en-US"/>
        </a:p>
      </dgm:t>
    </dgm:pt>
    <dgm:pt modelId="{C67D0F9F-08E3-45B9-AA42-69BBB3BEC8F1}" type="pres">
      <dgm:prSet presAssocID="{D2B80B0E-BBE4-438C-97E8-5D1B3628DC65}" presName="sp" presStyleCnt="0"/>
      <dgm:spPr/>
    </dgm:pt>
    <dgm:pt modelId="{A347AAB4-31C7-4729-B7BA-1E43B5815891}" type="pres">
      <dgm:prSet presAssocID="{9E6B2B79-E410-4AE6-9CF4-7A3FDFBF1E2C}" presName="composite" presStyleCnt="0"/>
      <dgm:spPr/>
    </dgm:pt>
    <dgm:pt modelId="{4801C58E-B6CE-4469-A788-0B3B3D1761C7}" type="pres">
      <dgm:prSet presAssocID="{9E6B2B79-E410-4AE6-9CF4-7A3FDFBF1E2C}" presName="parentText" presStyleLbl="alignNode1" presStyleIdx="1" presStyleCnt="3">
        <dgm:presLayoutVars>
          <dgm:chMax val="1"/>
          <dgm:bulletEnabled val="1"/>
        </dgm:presLayoutVars>
      </dgm:prSet>
      <dgm:spPr/>
      <dgm:t>
        <a:bodyPr/>
        <a:lstStyle/>
        <a:p>
          <a:endParaRPr lang="en-US"/>
        </a:p>
      </dgm:t>
    </dgm:pt>
    <dgm:pt modelId="{EEB65DFA-40DE-4831-BAD8-34407F9C2451}" type="pres">
      <dgm:prSet presAssocID="{9E6B2B79-E410-4AE6-9CF4-7A3FDFBF1E2C}" presName="descendantText" presStyleLbl="alignAcc1" presStyleIdx="1" presStyleCnt="3">
        <dgm:presLayoutVars>
          <dgm:bulletEnabled val="1"/>
        </dgm:presLayoutVars>
      </dgm:prSet>
      <dgm:spPr/>
      <dgm:t>
        <a:bodyPr/>
        <a:lstStyle/>
        <a:p>
          <a:endParaRPr lang="en-US"/>
        </a:p>
      </dgm:t>
    </dgm:pt>
    <dgm:pt modelId="{DA95468A-3C6F-4923-9B13-791C61252290}" type="pres">
      <dgm:prSet presAssocID="{AB1B1FA6-3DD3-4888-9CEF-99A334EB0773}" presName="sp" presStyleCnt="0"/>
      <dgm:spPr/>
    </dgm:pt>
    <dgm:pt modelId="{C05006B8-E783-485C-949A-6AE6E7A4979F}" type="pres">
      <dgm:prSet presAssocID="{EBF24C1D-6314-42F4-80B9-3206F3B2F514}" presName="composite" presStyleCnt="0"/>
      <dgm:spPr/>
    </dgm:pt>
    <dgm:pt modelId="{79155D62-0054-4587-A6C0-7F7BE7E20418}" type="pres">
      <dgm:prSet presAssocID="{EBF24C1D-6314-42F4-80B9-3206F3B2F514}" presName="parentText" presStyleLbl="alignNode1" presStyleIdx="2" presStyleCnt="3">
        <dgm:presLayoutVars>
          <dgm:chMax val="1"/>
          <dgm:bulletEnabled val="1"/>
        </dgm:presLayoutVars>
      </dgm:prSet>
      <dgm:spPr/>
      <dgm:t>
        <a:bodyPr/>
        <a:lstStyle/>
        <a:p>
          <a:endParaRPr lang="en-US"/>
        </a:p>
      </dgm:t>
    </dgm:pt>
    <dgm:pt modelId="{9DA31429-0420-451C-9DDA-62F6CB1D7DA7}" type="pres">
      <dgm:prSet presAssocID="{EBF24C1D-6314-42F4-80B9-3206F3B2F514}" presName="descendantText" presStyleLbl="alignAcc1" presStyleIdx="2" presStyleCnt="3">
        <dgm:presLayoutVars>
          <dgm:bulletEnabled val="1"/>
        </dgm:presLayoutVars>
      </dgm:prSet>
      <dgm:spPr/>
      <dgm:t>
        <a:bodyPr/>
        <a:lstStyle/>
        <a:p>
          <a:endParaRPr lang="en-US"/>
        </a:p>
      </dgm:t>
    </dgm:pt>
  </dgm:ptLst>
  <dgm:cxnLst>
    <dgm:cxn modelId="{B5268470-588C-49C7-8E5C-BCCA9C26A0A7}" type="presOf" srcId="{9E6B2B79-E410-4AE6-9CF4-7A3FDFBF1E2C}" destId="{4801C58E-B6CE-4469-A788-0B3B3D1761C7}" srcOrd="0" destOrd="0" presId="urn:microsoft.com/office/officeart/2005/8/layout/chevron2"/>
    <dgm:cxn modelId="{9FF0F2FC-7229-4C30-814F-3B08B2418170}" type="presOf" srcId="{EBF24C1D-6314-42F4-80B9-3206F3B2F514}" destId="{79155D62-0054-4587-A6C0-7F7BE7E20418}" srcOrd="0" destOrd="0" presId="urn:microsoft.com/office/officeart/2005/8/layout/chevron2"/>
    <dgm:cxn modelId="{7715C9A9-AAD2-4576-83E4-78B6EBD39677}" type="presOf" srcId="{A4DC7E68-8817-4DF1-AE15-7905DAD85B13}" destId="{EEB65DFA-40DE-4831-BAD8-34407F9C2451}" srcOrd="0" destOrd="0" presId="urn:microsoft.com/office/officeart/2005/8/layout/chevron2"/>
    <dgm:cxn modelId="{470954D0-C911-4EBD-8737-2D48E72312D4}" srcId="{C710ABAD-E87A-4961-9126-B4EC41062F0F}" destId="{9E6B2B79-E410-4AE6-9CF4-7A3FDFBF1E2C}" srcOrd="1" destOrd="0" parTransId="{E2581027-17AB-43E3-809C-AC521C5E3E69}" sibTransId="{AB1B1FA6-3DD3-4888-9CEF-99A334EB0773}"/>
    <dgm:cxn modelId="{F0FE5D7E-488A-4C2F-B860-A48F0E0D2890}" type="presOf" srcId="{D65A074C-53DF-4234-BBE4-AA9D08B20DEC}" destId="{9DA31429-0420-451C-9DDA-62F6CB1D7DA7}" srcOrd="0" destOrd="0" presId="urn:microsoft.com/office/officeart/2005/8/layout/chevron2"/>
    <dgm:cxn modelId="{265E7DFB-98A9-462A-B3E2-194AB2B86C7F}" srcId="{EBF24C1D-6314-42F4-80B9-3206F3B2F514}" destId="{D65A074C-53DF-4234-BBE4-AA9D08B20DEC}" srcOrd="0" destOrd="0" parTransId="{55F68E13-E9AE-483E-95AD-3543C0835C6C}" sibTransId="{42A82C22-A8C1-43DE-ACDE-3AC260CA6ABF}"/>
    <dgm:cxn modelId="{9486CAB9-5173-47E4-B5A0-66A800058ECF}" srcId="{C710ABAD-E87A-4961-9126-B4EC41062F0F}" destId="{1652ABEC-171C-4259-95C7-5AC6B2E053B4}" srcOrd="0" destOrd="0" parTransId="{9495B8B6-6DA2-4AA7-8A7E-BB114A2187B1}" sibTransId="{D2B80B0E-BBE4-438C-97E8-5D1B3628DC65}"/>
    <dgm:cxn modelId="{6A5C025A-60CA-4E05-88B4-49CDE79B0A02}" srcId="{1652ABEC-171C-4259-95C7-5AC6B2E053B4}" destId="{951AA3C8-1CB6-4FC3-BC14-2F370628C2ED}" srcOrd="0" destOrd="0" parTransId="{F4BF979B-54F8-4B07-8A33-02D4B2AECE50}" sibTransId="{B5F86766-3882-4451-A2E5-A382FF33A45C}"/>
    <dgm:cxn modelId="{01089D9B-6C52-4480-BBD7-1127C718C8C9}" type="presOf" srcId="{C710ABAD-E87A-4961-9126-B4EC41062F0F}" destId="{FF4FAE64-AC67-4558-B403-4F6E91CFDE60}" srcOrd="0" destOrd="0" presId="urn:microsoft.com/office/officeart/2005/8/layout/chevron2"/>
    <dgm:cxn modelId="{7E7A6D58-E500-40D4-9A71-44DCDE32A69F}" srcId="{C710ABAD-E87A-4961-9126-B4EC41062F0F}" destId="{EBF24C1D-6314-42F4-80B9-3206F3B2F514}" srcOrd="2" destOrd="0" parTransId="{DC8194A2-D1CB-4E8D-8011-E50D500B3B0E}" sibTransId="{527CC371-AA49-4631-B5C8-A3FF8B9E9B12}"/>
    <dgm:cxn modelId="{CB602290-C134-41EA-8E64-FDA59852D093}" type="presOf" srcId="{951AA3C8-1CB6-4FC3-BC14-2F370628C2ED}" destId="{09451FE3-57BB-4D4A-8F6E-979985FE78AB}" srcOrd="0" destOrd="0" presId="urn:microsoft.com/office/officeart/2005/8/layout/chevron2"/>
    <dgm:cxn modelId="{DE7CF606-87E2-4D29-9278-D4F090326E60}" type="presOf" srcId="{1652ABEC-171C-4259-95C7-5AC6B2E053B4}" destId="{D830CF02-8D5F-42A7-BB6B-FB938932E164}" srcOrd="0" destOrd="0" presId="urn:microsoft.com/office/officeart/2005/8/layout/chevron2"/>
    <dgm:cxn modelId="{A48084A0-C981-4CD0-8759-7628D87519AC}" srcId="{9E6B2B79-E410-4AE6-9CF4-7A3FDFBF1E2C}" destId="{A4DC7E68-8817-4DF1-AE15-7905DAD85B13}" srcOrd="0" destOrd="0" parTransId="{8ACD4287-E367-4F2E-A0C4-A586AC1079B8}" sibTransId="{F8AC5F40-DD23-42F1-A04B-8FC39D94212A}"/>
    <dgm:cxn modelId="{D7CF00B5-D34C-4093-8152-56094D715BB7}" type="presParOf" srcId="{FF4FAE64-AC67-4558-B403-4F6E91CFDE60}" destId="{DD32360B-23A7-4059-A063-EA61E5BFAA2C}" srcOrd="0" destOrd="0" presId="urn:microsoft.com/office/officeart/2005/8/layout/chevron2"/>
    <dgm:cxn modelId="{1CFEBF92-B8A8-4886-A5AD-65E01603BB76}" type="presParOf" srcId="{DD32360B-23A7-4059-A063-EA61E5BFAA2C}" destId="{D830CF02-8D5F-42A7-BB6B-FB938932E164}" srcOrd="0" destOrd="0" presId="urn:microsoft.com/office/officeart/2005/8/layout/chevron2"/>
    <dgm:cxn modelId="{A51E993C-FBB7-4DA6-8987-7E39882312E9}" type="presParOf" srcId="{DD32360B-23A7-4059-A063-EA61E5BFAA2C}" destId="{09451FE3-57BB-4D4A-8F6E-979985FE78AB}" srcOrd="1" destOrd="0" presId="urn:microsoft.com/office/officeart/2005/8/layout/chevron2"/>
    <dgm:cxn modelId="{7D577386-A4CF-4EC6-B39C-6B9C7F2CC566}" type="presParOf" srcId="{FF4FAE64-AC67-4558-B403-4F6E91CFDE60}" destId="{C67D0F9F-08E3-45B9-AA42-69BBB3BEC8F1}" srcOrd="1" destOrd="0" presId="urn:microsoft.com/office/officeart/2005/8/layout/chevron2"/>
    <dgm:cxn modelId="{902A8681-E512-41E5-BDFE-C589E4DE1EB6}" type="presParOf" srcId="{FF4FAE64-AC67-4558-B403-4F6E91CFDE60}" destId="{A347AAB4-31C7-4729-B7BA-1E43B5815891}" srcOrd="2" destOrd="0" presId="urn:microsoft.com/office/officeart/2005/8/layout/chevron2"/>
    <dgm:cxn modelId="{41327646-C00B-44AE-AB31-AE0E86ED34E6}" type="presParOf" srcId="{A347AAB4-31C7-4729-B7BA-1E43B5815891}" destId="{4801C58E-B6CE-4469-A788-0B3B3D1761C7}" srcOrd="0" destOrd="0" presId="urn:microsoft.com/office/officeart/2005/8/layout/chevron2"/>
    <dgm:cxn modelId="{147B0162-E5EC-433F-9B09-948FAC7F9CE1}" type="presParOf" srcId="{A347AAB4-31C7-4729-B7BA-1E43B5815891}" destId="{EEB65DFA-40DE-4831-BAD8-34407F9C2451}" srcOrd="1" destOrd="0" presId="urn:microsoft.com/office/officeart/2005/8/layout/chevron2"/>
    <dgm:cxn modelId="{0C2C064E-9B12-49EB-B82D-61E00F48E159}" type="presParOf" srcId="{FF4FAE64-AC67-4558-B403-4F6E91CFDE60}" destId="{DA95468A-3C6F-4923-9B13-791C61252290}" srcOrd="3" destOrd="0" presId="urn:microsoft.com/office/officeart/2005/8/layout/chevron2"/>
    <dgm:cxn modelId="{18747F18-70F0-4100-A462-29E4141002DF}" type="presParOf" srcId="{FF4FAE64-AC67-4558-B403-4F6E91CFDE60}" destId="{C05006B8-E783-485C-949A-6AE6E7A4979F}" srcOrd="4" destOrd="0" presId="urn:microsoft.com/office/officeart/2005/8/layout/chevron2"/>
    <dgm:cxn modelId="{0D72FF30-6D6B-47D5-A1F2-E44821F69241}" type="presParOf" srcId="{C05006B8-E783-485C-949A-6AE6E7A4979F}" destId="{79155D62-0054-4587-A6C0-7F7BE7E20418}" srcOrd="0" destOrd="0" presId="urn:microsoft.com/office/officeart/2005/8/layout/chevron2"/>
    <dgm:cxn modelId="{D9A7EE98-16E2-44FE-BA0C-1B0D2D6E90BC}" type="presParOf" srcId="{C05006B8-E783-485C-949A-6AE6E7A4979F}" destId="{9DA31429-0420-451C-9DDA-62F6CB1D7DA7}" srcOrd="1" destOrd="0" presId="urn:microsoft.com/office/officeart/2005/8/layout/chevron2"/>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15.xml><?xml version="1.0" encoding="utf-8"?>
<dgm:dataModel xmlns:dgm="http://schemas.openxmlformats.org/drawingml/2006/diagram" xmlns:a="http://schemas.openxmlformats.org/drawingml/2006/main">
  <dgm:ptLst>
    <dgm:pt modelId="{C710ABAD-E87A-4961-9126-B4EC41062F0F}" type="doc">
      <dgm:prSet loTypeId="urn:microsoft.com/office/officeart/2005/8/layout/chevron2" loCatId="process" qsTypeId="urn:microsoft.com/office/officeart/2005/8/quickstyle/3d2" qsCatId="3D" csTypeId="urn:microsoft.com/office/officeart/2005/8/colors/accent1_2" csCatId="accent1" phldr="1"/>
      <dgm:spPr/>
      <dgm:t>
        <a:bodyPr/>
        <a:lstStyle/>
        <a:p>
          <a:endParaRPr lang="en-US"/>
        </a:p>
      </dgm:t>
    </dgm:pt>
    <dgm:pt modelId="{1652ABEC-171C-4259-95C7-5AC6B2E053B4}">
      <dgm:prSet/>
      <dgm:spPr/>
      <dgm:t>
        <a:bodyPr/>
        <a:lstStyle/>
        <a:p>
          <a:pPr rtl="0"/>
          <a:r>
            <a:rPr lang="en-US" b="1" i="1" dirty="0" smtClean="0"/>
            <a:t>Major Premise</a:t>
          </a:r>
          <a:endParaRPr lang="en-US" dirty="0"/>
        </a:p>
      </dgm:t>
    </dgm:pt>
    <dgm:pt modelId="{9495B8B6-6DA2-4AA7-8A7E-BB114A2187B1}" type="parTrans" cxnId="{9486CAB9-5173-47E4-B5A0-66A800058ECF}">
      <dgm:prSet/>
      <dgm:spPr/>
      <dgm:t>
        <a:bodyPr/>
        <a:lstStyle/>
        <a:p>
          <a:endParaRPr lang="en-US"/>
        </a:p>
      </dgm:t>
    </dgm:pt>
    <dgm:pt modelId="{D2B80B0E-BBE4-438C-97E8-5D1B3628DC65}" type="sibTrans" cxnId="{9486CAB9-5173-47E4-B5A0-66A800058ECF}">
      <dgm:prSet/>
      <dgm:spPr/>
      <dgm:t>
        <a:bodyPr/>
        <a:lstStyle/>
        <a:p>
          <a:endParaRPr lang="en-US"/>
        </a:p>
      </dgm:t>
    </dgm:pt>
    <dgm:pt modelId="{951AA3C8-1CB6-4FC3-BC14-2F370628C2ED}">
      <dgm:prSet custT="1"/>
      <dgm:spPr/>
      <dgm:t>
        <a:bodyPr/>
        <a:lstStyle/>
        <a:p>
          <a:pPr rtl="0"/>
          <a:r>
            <a:rPr lang="en-US" sz="2400" dirty="0" smtClean="0"/>
            <a:t>Whoever </a:t>
          </a:r>
          <a:r>
            <a:rPr lang="en-US" sz="2400" b="1" dirty="0" smtClean="0"/>
            <a:t>breaks</a:t>
          </a:r>
          <a:r>
            <a:rPr lang="en-US" sz="2400" dirty="0" smtClean="0"/>
            <a:t> one of the least commandments and </a:t>
          </a:r>
          <a:r>
            <a:rPr lang="en-US" sz="2400" b="1" dirty="0" smtClean="0"/>
            <a:t>teaches</a:t>
          </a:r>
          <a:r>
            <a:rPr lang="en-US" sz="2400" dirty="0" smtClean="0"/>
            <a:t> men so shall be called </a:t>
          </a:r>
          <a:r>
            <a:rPr lang="en-US" sz="2400" b="1" dirty="0" smtClean="0"/>
            <a:t>least</a:t>
          </a:r>
          <a:r>
            <a:rPr lang="en-US" sz="2400" dirty="0" smtClean="0"/>
            <a:t> in the kingdom of heaven  (Mt. 5:19)</a:t>
          </a:r>
          <a:endParaRPr lang="en-US" sz="2400" dirty="0"/>
        </a:p>
      </dgm:t>
    </dgm:pt>
    <dgm:pt modelId="{F4BF979B-54F8-4B07-8A33-02D4B2AECE50}" type="parTrans" cxnId="{6A5C025A-60CA-4E05-88B4-49CDE79B0A02}">
      <dgm:prSet/>
      <dgm:spPr/>
      <dgm:t>
        <a:bodyPr/>
        <a:lstStyle/>
        <a:p>
          <a:endParaRPr lang="en-US"/>
        </a:p>
      </dgm:t>
    </dgm:pt>
    <dgm:pt modelId="{B5F86766-3882-4451-A2E5-A382FF33A45C}" type="sibTrans" cxnId="{6A5C025A-60CA-4E05-88B4-49CDE79B0A02}">
      <dgm:prSet/>
      <dgm:spPr/>
      <dgm:t>
        <a:bodyPr/>
        <a:lstStyle/>
        <a:p>
          <a:endParaRPr lang="en-US"/>
        </a:p>
      </dgm:t>
    </dgm:pt>
    <dgm:pt modelId="{9E6B2B79-E410-4AE6-9CF4-7A3FDFBF1E2C}">
      <dgm:prSet/>
      <dgm:spPr/>
      <dgm:t>
        <a:bodyPr/>
        <a:lstStyle/>
        <a:p>
          <a:pPr rtl="0"/>
          <a:r>
            <a:rPr lang="en-US" b="1" i="1" dirty="0" smtClean="0"/>
            <a:t>Minor Premise</a:t>
          </a:r>
          <a:endParaRPr lang="en-US" dirty="0"/>
        </a:p>
      </dgm:t>
    </dgm:pt>
    <dgm:pt modelId="{E2581027-17AB-43E3-809C-AC521C5E3E69}" type="parTrans" cxnId="{470954D0-C911-4EBD-8737-2D48E72312D4}">
      <dgm:prSet/>
      <dgm:spPr/>
      <dgm:t>
        <a:bodyPr/>
        <a:lstStyle/>
        <a:p>
          <a:endParaRPr lang="en-US"/>
        </a:p>
      </dgm:t>
    </dgm:pt>
    <dgm:pt modelId="{AB1B1FA6-3DD3-4888-9CEF-99A334EB0773}" type="sibTrans" cxnId="{470954D0-C911-4EBD-8737-2D48E72312D4}">
      <dgm:prSet/>
      <dgm:spPr/>
      <dgm:t>
        <a:bodyPr/>
        <a:lstStyle/>
        <a:p>
          <a:endParaRPr lang="en-US"/>
        </a:p>
      </dgm:t>
    </dgm:pt>
    <dgm:pt modelId="{A4DC7E68-8817-4DF1-AE15-7905DAD85B13}">
      <dgm:prSet custT="1"/>
      <dgm:spPr/>
      <dgm:t>
        <a:bodyPr/>
        <a:lstStyle/>
        <a:p>
          <a:pPr rtl="0"/>
          <a:r>
            <a:rPr lang="en-US" sz="2400" dirty="0" smtClean="0"/>
            <a:t>Jesus and Paul </a:t>
          </a:r>
          <a:r>
            <a:rPr lang="en-US" sz="2400" b="1" dirty="0" smtClean="0"/>
            <a:t>taught</a:t>
          </a:r>
          <a:r>
            <a:rPr lang="en-US" sz="2400" dirty="0" smtClean="0"/>
            <a:t> that the food laws and circumcision passed away (Mk. 7:19; 1 Tim. 4:1-5; 1 Cor. 7:18-19; Gal. 5:1-6; 6:15) before all was fulfilled in AD 70 (RE view)</a:t>
          </a:r>
          <a:endParaRPr lang="en-US" sz="2400" dirty="0"/>
        </a:p>
      </dgm:t>
    </dgm:pt>
    <dgm:pt modelId="{8ACD4287-E367-4F2E-A0C4-A586AC1079B8}" type="parTrans" cxnId="{A48084A0-C981-4CD0-8759-7628D87519AC}">
      <dgm:prSet/>
      <dgm:spPr/>
      <dgm:t>
        <a:bodyPr/>
        <a:lstStyle/>
        <a:p>
          <a:endParaRPr lang="en-US"/>
        </a:p>
      </dgm:t>
    </dgm:pt>
    <dgm:pt modelId="{F8AC5F40-DD23-42F1-A04B-8FC39D94212A}" type="sibTrans" cxnId="{A48084A0-C981-4CD0-8759-7628D87519AC}">
      <dgm:prSet/>
      <dgm:spPr/>
      <dgm:t>
        <a:bodyPr/>
        <a:lstStyle/>
        <a:p>
          <a:endParaRPr lang="en-US"/>
        </a:p>
      </dgm:t>
    </dgm:pt>
    <dgm:pt modelId="{EBF24C1D-6314-42F4-80B9-3206F3B2F514}">
      <dgm:prSet/>
      <dgm:spPr/>
      <dgm:t>
        <a:bodyPr/>
        <a:lstStyle/>
        <a:p>
          <a:pPr rtl="0"/>
          <a:r>
            <a:rPr lang="en-US" b="1" i="1" dirty="0" smtClean="0"/>
            <a:t>Conclusion</a:t>
          </a:r>
          <a:endParaRPr lang="en-US" dirty="0"/>
        </a:p>
      </dgm:t>
    </dgm:pt>
    <dgm:pt modelId="{DC8194A2-D1CB-4E8D-8011-E50D500B3B0E}" type="parTrans" cxnId="{7E7A6D58-E500-40D4-9A71-44DCDE32A69F}">
      <dgm:prSet/>
      <dgm:spPr/>
      <dgm:t>
        <a:bodyPr/>
        <a:lstStyle/>
        <a:p>
          <a:endParaRPr lang="en-US"/>
        </a:p>
      </dgm:t>
    </dgm:pt>
    <dgm:pt modelId="{527CC371-AA49-4631-B5C8-A3FF8B9E9B12}" type="sibTrans" cxnId="{7E7A6D58-E500-40D4-9A71-44DCDE32A69F}">
      <dgm:prSet/>
      <dgm:spPr/>
      <dgm:t>
        <a:bodyPr/>
        <a:lstStyle/>
        <a:p>
          <a:endParaRPr lang="en-US"/>
        </a:p>
      </dgm:t>
    </dgm:pt>
    <dgm:pt modelId="{D65A074C-53DF-4234-BBE4-AA9D08B20DEC}">
      <dgm:prSet custT="1"/>
      <dgm:spPr/>
      <dgm:t>
        <a:bodyPr/>
        <a:lstStyle/>
        <a:p>
          <a:pPr rtl="0"/>
          <a:r>
            <a:rPr lang="en-US" sz="2400" dirty="0" smtClean="0"/>
            <a:t>Jesus and Paul were </a:t>
          </a:r>
          <a:r>
            <a:rPr lang="en-US" sz="2400" b="1" dirty="0" smtClean="0"/>
            <a:t>least</a:t>
          </a:r>
          <a:r>
            <a:rPr lang="en-US" sz="2400" dirty="0" smtClean="0"/>
            <a:t> in the kingdom of heaven</a:t>
          </a:r>
          <a:endParaRPr lang="en-US" sz="2400" dirty="0"/>
        </a:p>
      </dgm:t>
    </dgm:pt>
    <dgm:pt modelId="{55F68E13-E9AE-483E-95AD-3543C0835C6C}" type="parTrans" cxnId="{265E7DFB-98A9-462A-B3E2-194AB2B86C7F}">
      <dgm:prSet/>
      <dgm:spPr/>
      <dgm:t>
        <a:bodyPr/>
        <a:lstStyle/>
        <a:p>
          <a:endParaRPr lang="en-US"/>
        </a:p>
      </dgm:t>
    </dgm:pt>
    <dgm:pt modelId="{42A82C22-A8C1-43DE-ACDE-3AC260CA6ABF}" type="sibTrans" cxnId="{265E7DFB-98A9-462A-B3E2-194AB2B86C7F}">
      <dgm:prSet/>
      <dgm:spPr/>
      <dgm:t>
        <a:bodyPr/>
        <a:lstStyle/>
        <a:p>
          <a:endParaRPr lang="en-US"/>
        </a:p>
      </dgm:t>
    </dgm:pt>
    <dgm:pt modelId="{FF4FAE64-AC67-4558-B403-4F6E91CFDE60}" type="pres">
      <dgm:prSet presAssocID="{C710ABAD-E87A-4961-9126-B4EC41062F0F}" presName="linearFlow" presStyleCnt="0">
        <dgm:presLayoutVars>
          <dgm:dir/>
          <dgm:animLvl val="lvl"/>
          <dgm:resizeHandles val="exact"/>
        </dgm:presLayoutVars>
      </dgm:prSet>
      <dgm:spPr/>
      <dgm:t>
        <a:bodyPr/>
        <a:lstStyle/>
        <a:p>
          <a:endParaRPr lang="en-US"/>
        </a:p>
      </dgm:t>
    </dgm:pt>
    <dgm:pt modelId="{DD32360B-23A7-4059-A063-EA61E5BFAA2C}" type="pres">
      <dgm:prSet presAssocID="{1652ABEC-171C-4259-95C7-5AC6B2E053B4}" presName="composite" presStyleCnt="0"/>
      <dgm:spPr/>
    </dgm:pt>
    <dgm:pt modelId="{D830CF02-8D5F-42A7-BB6B-FB938932E164}" type="pres">
      <dgm:prSet presAssocID="{1652ABEC-171C-4259-95C7-5AC6B2E053B4}" presName="parentText" presStyleLbl="alignNode1" presStyleIdx="0" presStyleCnt="3">
        <dgm:presLayoutVars>
          <dgm:chMax val="1"/>
          <dgm:bulletEnabled val="1"/>
        </dgm:presLayoutVars>
      </dgm:prSet>
      <dgm:spPr/>
      <dgm:t>
        <a:bodyPr/>
        <a:lstStyle/>
        <a:p>
          <a:endParaRPr lang="en-US"/>
        </a:p>
      </dgm:t>
    </dgm:pt>
    <dgm:pt modelId="{09451FE3-57BB-4D4A-8F6E-979985FE78AB}" type="pres">
      <dgm:prSet presAssocID="{1652ABEC-171C-4259-95C7-5AC6B2E053B4}" presName="descendantText" presStyleLbl="alignAcc1" presStyleIdx="0" presStyleCnt="3">
        <dgm:presLayoutVars>
          <dgm:bulletEnabled val="1"/>
        </dgm:presLayoutVars>
      </dgm:prSet>
      <dgm:spPr/>
      <dgm:t>
        <a:bodyPr/>
        <a:lstStyle/>
        <a:p>
          <a:endParaRPr lang="en-US"/>
        </a:p>
      </dgm:t>
    </dgm:pt>
    <dgm:pt modelId="{C67D0F9F-08E3-45B9-AA42-69BBB3BEC8F1}" type="pres">
      <dgm:prSet presAssocID="{D2B80B0E-BBE4-438C-97E8-5D1B3628DC65}" presName="sp" presStyleCnt="0"/>
      <dgm:spPr/>
    </dgm:pt>
    <dgm:pt modelId="{A347AAB4-31C7-4729-B7BA-1E43B5815891}" type="pres">
      <dgm:prSet presAssocID="{9E6B2B79-E410-4AE6-9CF4-7A3FDFBF1E2C}" presName="composite" presStyleCnt="0"/>
      <dgm:spPr/>
    </dgm:pt>
    <dgm:pt modelId="{4801C58E-B6CE-4469-A788-0B3B3D1761C7}" type="pres">
      <dgm:prSet presAssocID="{9E6B2B79-E410-4AE6-9CF4-7A3FDFBF1E2C}" presName="parentText" presStyleLbl="alignNode1" presStyleIdx="1" presStyleCnt="3">
        <dgm:presLayoutVars>
          <dgm:chMax val="1"/>
          <dgm:bulletEnabled val="1"/>
        </dgm:presLayoutVars>
      </dgm:prSet>
      <dgm:spPr/>
      <dgm:t>
        <a:bodyPr/>
        <a:lstStyle/>
        <a:p>
          <a:endParaRPr lang="en-US"/>
        </a:p>
      </dgm:t>
    </dgm:pt>
    <dgm:pt modelId="{EEB65DFA-40DE-4831-BAD8-34407F9C2451}" type="pres">
      <dgm:prSet presAssocID="{9E6B2B79-E410-4AE6-9CF4-7A3FDFBF1E2C}" presName="descendantText" presStyleLbl="alignAcc1" presStyleIdx="1" presStyleCnt="3" custScaleY="135247">
        <dgm:presLayoutVars>
          <dgm:bulletEnabled val="1"/>
        </dgm:presLayoutVars>
      </dgm:prSet>
      <dgm:spPr/>
      <dgm:t>
        <a:bodyPr/>
        <a:lstStyle/>
        <a:p>
          <a:endParaRPr lang="en-US"/>
        </a:p>
      </dgm:t>
    </dgm:pt>
    <dgm:pt modelId="{DA95468A-3C6F-4923-9B13-791C61252290}" type="pres">
      <dgm:prSet presAssocID="{AB1B1FA6-3DD3-4888-9CEF-99A334EB0773}" presName="sp" presStyleCnt="0"/>
      <dgm:spPr/>
    </dgm:pt>
    <dgm:pt modelId="{C05006B8-E783-485C-949A-6AE6E7A4979F}" type="pres">
      <dgm:prSet presAssocID="{EBF24C1D-6314-42F4-80B9-3206F3B2F514}" presName="composite" presStyleCnt="0"/>
      <dgm:spPr/>
    </dgm:pt>
    <dgm:pt modelId="{79155D62-0054-4587-A6C0-7F7BE7E20418}" type="pres">
      <dgm:prSet presAssocID="{EBF24C1D-6314-42F4-80B9-3206F3B2F514}" presName="parentText" presStyleLbl="alignNode1" presStyleIdx="2" presStyleCnt="3">
        <dgm:presLayoutVars>
          <dgm:chMax val="1"/>
          <dgm:bulletEnabled val="1"/>
        </dgm:presLayoutVars>
      </dgm:prSet>
      <dgm:spPr/>
      <dgm:t>
        <a:bodyPr/>
        <a:lstStyle/>
        <a:p>
          <a:endParaRPr lang="en-US"/>
        </a:p>
      </dgm:t>
    </dgm:pt>
    <dgm:pt modelId="{9DA31429-0420-451C-9DDA-62F6CB1D7DA7}" type="pres">
      <dgm:prSet presAssocID="{EBF24C1D-6314-42F4-80B9-3206F3B2F514}" presName="descendantText" presStyleLbl="alignAcc1" presStyleIdx="2" presStyleCnt="3">
        <dgm:presLayoutVars>
          <dgm:bulletEnabled val="1"/>
        </dgm:presLayoutVars>
      </dgm:prSet>
      <dgm:spPr/>
      <dgm:t>
        <a:bodyPr/>
        <a:lstStyle/>
        <a:p>
          <a:endParaRPr lang="en-US"/>
        </a:p>
      </dgm:t>
    </dgm:pt>
  </dgm:ptLst>
  <dgm:cxnLst>
    <dgm:cxn modelId="{49506F3D-9DFA-404E-9A7C-E4ADE855CFCF}" type="presOf" srcId="{9E6B2B79-E410-4AE6-9CF4-7A3FDFBF1E2C}" destId="{4801C58E-B6CE-4469-A788-0B3B3D1761C7}" srcOrd="0" destOrd="0" presId="urn:microsoft.com/office/officeart/2005/8/layout/chevron2"/>
    <dgm:cxn modelId="{A16BBD86-232C-446F-943E-232506651A95}" type="presOf" srcId="{A4DC7E68-8817-4DF1-AE15-7905DAD85B13}" destId="{EEB65DFA-40DE-4831-BAD8-34407F9C2451}" srcOrd="0" destOrd="0" presId="urn:microsoft.com/office/officeart/2005/8/layout/chevron2"/>
    <dgm:cxn modelId="{410EF7F1-FFD1-4608-B6D8-0DEF20046118}" type="presOf" srcId="{1652ABEC-171C-4259-95C7-5AC6B2E053B4}" destId="{D830CF02-8D5F-42A7-BB6B-FB938932E164}" srcOrd="0" destOrd="0" presId="urn:microsoft.com/office/officeart/2005/8/layout/chevron2"/>
    <dgm:cxn modelId="{470954D0-C911-4EBD-8737-2D48E72312D4}" srcId="{C710ABAD-E87A-4961-9126-B4EC41062F0F}" destId="{9E6B2B79-E410-4AE6-9CF4-7A3FDFBF1E2C}" srcOrd="1" destOrd="0" parTransId="{E2581027-17AB-43E3-809C-AC521C5E3E69}" sibTransId="{AB1B1FA6-3DD3-4888-9CEF-99A334EB0773}"/>
    <dgm:cxn modelId="{42E90D7A-4D34-4970-B2A2-4075F9BCE1EF}" type="presOf" srcId="{EBF24C1D-6314-42F4-80B9-3206F3B2F514}" destId="{79155D62-0054-4587-A6C0-7F7BE7E20418}" srcOrd="0" destOrd="0" presId="urn:microsoft.com/office/officeart/2005/8/layout/chevron2"/>
    <dgm:cxn modelId="{265E7DFB-98A9-462A-B3E2-194AB2B86C7F}" srcId="{EBF24C1D-6314-42F4-80B9-3206F3B2F514}" destId="{D65A074C-53DF-4234-BBE4-AA9D08B20DEC}" srcOrd="0" destOrd="0" parTransId="{55F68E13-E9AE-483E-95AD-3543C0835C6C}" sibTransId="{42A82C22-A8C1-43DE-ACDE-3AC260CA6ABF}"/>
    <dgm:cxn modelId="{D89B54EC-D175-43E6-BC31-3FFEABACBA8A}" type="presOf" srcId="{C710ABAD-E87A-4961-9126-B4EC41062F0F}" destId="{FF4FAE64-AC67-4558-B403-4F6E91CFDE60}" srcOrd="0" destOrd="0" presId="urn:microsoft.com/office/officeart/2005/8/layout/chevron2"/>
    <dgm:cxn modelId="{9486CAB9-5173-47E4-B5A0-66A800058ECF}" srcId="{C710ABAD-E87A-4961-9126-B4EC41062F0F}" destId="{1652ABEC-171C-4259-95C7-5AC6B2E053B4}" srcOrd="0" destOrd="0" parTransId="{9495B8B6-6DA2-4AA7-8A7E-BB114A2187B1}" sibTransId="{D2B80B0E-BBE4-438C-97E8-5D1B3628DC65}"/>
    <dgm:cxn modelId="{6A5C025A-60CA-4E05-88B4-49CDE79B0A02}" srcId="{1652ABEC-171C-4259-95C7-5AC6B2E053B4}" destId="{951AA3C8-1CB6-4FC3-BC14-2F370628C2ED}" srcOrd="0" destOrd="0" parTransId="{F4BF979B-54F8-4B07-8A33-02D4B2AECE50}" sibTransId="{B5F86766-3882-4451-A2E5-A382FF33A45C}"/>
    <dgm:cxn modelId="{EA2CEE66-071E-4CEE-8BD2-65B81FFFC58C}" type="presOf" srcId="{D65A074C-53DF-4234-BBE4-AA9D08B20DEC}" destId="{9DA31429-0420-451C-9DDA-62F6CB1D7DA7}" srcOrd="0" destOrd="0" presId="urn:microsoft.com/office/officeart/2005/8/layout/chevron2"/>
    <dgm:cxn modelId="{7E7A6D58-E500-40D4-9A71-44DCDE32A69F}" srcId="{C710ABAD-E87A-4961-9126-B4EC41062F0F}" destId="{EBF24C1D-6314-42F4-80B9-3206F3B2F514}" srcOrd="2" destOrd="0" parTransId="{DC8194A2-D1CB-4E8D-8011-E50D500B3B0E}" sibTransId="{527CC371-AA49-4631-B5C8-A3FF8B9E9B12}"/>
    <dgm:cxn modelId="{C59889FB-F658-45E1-BDFD-5CD0586DB6A5}" type="presOf" srcId="{951AA3C8-1CB6-4FC3-BC14-2F370628C2ED}" destId="{09451FE3-57BB-4D4A-8F6E-979985FE78AB}" srcOrd="0" destOrd="0" presId="urn:microsoft.com/office/officeart/2005/8/layout/chevron2"/>
    <dgm:cxn modelId="{A48084A0-C981-4CD0-8759-7628D87519AC}" srcId="{9E6B2B79-E410-4AE6-9CF4-7A3FDFBF1E2C}" destId="{A4DC7E68-8817-4DF1-AE15-7905DAD85B13}" srcOrd="0" destOrd="0" parTransId="{8ACD4287-E367-4F2E-A0C4-A586AC1079B8}" sibTransId="{F8AC5F40-DD23-42F1-A04B-8FC39D94212A}"/>
    <dgm:cxn modelId="{F91E78AF-368C-41F9-AA27-96B82311E1D5}" type="presParOf" srcId="{FF4FAE64-AC67-4558-B403-4F6E91CFDE60}" destId="{DD32360B-23A7-4059-A063-EA61E5BFAA2C}" srcOrd="0" destOrd="0" presId="urn:microsoft.com/office/officeart/2005/8/layout/chevron2"/>
    <dgm:cxn modelId="{ABEE71F0-ADBC-4DC2-9067-3B0070FB599A}" type="presParOf" srcId="{DD32360B-23A7-4059-A063-EA61E5BFAA2C}" destId="{D830CF02-8D5F-42A7-BB6B-FB938932E164}" srcOrd="0" destOrd="0" presId="urn:microsoft.com/office/officeart/2005/8/layout/chevron2"/>
    <dgm:cxn modelId="{15551267-B43B-49D7-9D95-B8D69C3403CF}" type="presParOf" srcId="{DD32360B-23A7-4059-A063-EA61E5BFAA2C}" destId="{09451FE3-57BB-4D4A-8F6E-979985FE78AB}" srcOrd="1" destOrd="0" presId="urn:microsoft.com/office/officeart/2005/8/layout/chevron2"/>
    <dgm:cxn modelId="{095A318E-29C2-44EC-8828-3535890CE352}" type="presParOf" srcId="{FF4FAE64-AC67-4558-B403-4F6E91CFDE60}" destId="{C67D0F9F-08E3-45B9-AA42-69BBB3BEC8F1}" srcOrd="1" destOrd="0" presId="urn:microsoft.com/office/officeart/2005/8/layout/chevron2"/>
    <dgm:cxn modelId="{7F69A0BC-F6F3-49C9-95F7-1A0B21308979}" type="presParOf" srcId="{FF4FAE64-AC67-4558-B403-4F6E91CFDE60}" destId="{A347AAB4-31C7-4729-B7BA-1E43B5815891}" srcOrd="2" destOrd="0" presId="urn:microsoft.com/office/officeart/2005/8/layout/chevron2"/>
    <dgm:cxn modelId="{6767EB3A-3540-46FC-A713-F2F3E35925DD}" type="presParOf" srcId="{A347AAB4-31C7-4729-B7BA-1E43B5815891}" destId="{4801C58E-B6CE-4469-A788-0B3B3D1761C7}" srcOrd="0" destOrd="0" presId="urn:microsoft.com/office/officeart/2005/8/layout/chevron2"/>
    <dgm:cxn modelId="{D98925E2-DDB5-45FC-B678-9C05FB34F411}" type="presParOf" srcId="{A347AAB4-31C7-4729-B7BA-1E43B5815891}" destId="{EEB65DFA-40DE-4831-BAD8-34407F9C2451}" srcOrd="1" destOrd="0" presId="urn:microsoft.com/office/officeart/2005/8/layout/chevron2"/>
    <dgm:cxn modelId="{50EB73B0-59AD-4ADB-8463-5C97A00BE710}" type="presParOf" srcId="{FF4FAE64-AC67-4558-B403-4F6E91CFDE60}" destId="{DA95468A-3C6F-4923-9B13-791C61252290}" srcOrd="3" destOrd="0" presId="urn:microsoft.com/office/officeart/2005/8/layout/chevron2"/>
    <dgm:cxn modelId="{91B8C438-2E24-4490-BFD6-A1A663E27324}" type="presParOf" srcId="{FF4FAE64-AC67-4558-B403-4F6E91CFDE60}" destId="{C05006B8-E783-485C-949A-6AE6E7A4979F}" srcOrd="4" destOrd="0" presId="urn:microsoft.com/office/officeart/2005/8/layout/chevron2"/>
    <dgm:cxn modelId="{4F057573-83B0-49D1-9F81-9451B5EBC7FC}" type="presParOf" srcId="{C05006B8-E783-485C-949A-6AE6E7A4979F}" destId="{79155D62-0054-4587-A6C0-7F7BE7E20418}" srcOrd="0" destOrd="0" presId="urn:microsoft.com/office/officeart/2005/8/layout/chevron2"/>
    <dgm:cxn modelId="{37DE43BE-F95F-4D24-A550-6494FD12173C}" type="presParOf" srcId="{C05006B8-E783-485C-949A-6AE6E7A4979F}" destId="{9DA31429-0420-451C-9DDA-62F6CB1D7DA7}" srcOrd="1" destOrd="0" presId="urn:microsoft.com/office/officeart/2005/8/layout/chevron2"/>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16.xml><?xml version="1.0" encoding="utf-8"?>
<dgm:dataModel xmlns:dgm="http://schemas.openxmlformats.org/drawingml/2006/diagram" xmlns:a="http://schemas.openxmlformats.org/drawingml/2006/main">
  <dgm:ptLst>
    <dgm:pt modelId="{EB3AE2EB-77F8-41FF-AF7E-77614F8C6C9E}" type="doc">
      <dgm:prSet loTypeId="urn:microsoft.com/office/officeart/2005/8/layout/chevron2" loCatId="list" qsTypeId="urn:microsoft.com/office/officeart/2005/8/quickstyle/simple1" qsCatId="simple" csTypeId="urn:microsoft.com/office/officeart/2005/8/colors/accent1_2" csCatId="accent1" phldr="1"/>
      <dgm:spPr/>
      <dgm:t>
        <a:bodyPr/>
        <a:lstStyle/>
        <a:p>
          <a:endParaRPr lang="en-US"/>
        </a:p>
      </dgm:t>
    </dgm:pt>
    <dgm:pt modelId="{4494D415-8BA8-43FF-BBD8-E7442E0B6095}">
      <dgm:prSet custT="1"/>
      <dgm:spPr/>
      <dgm:t>
        <a:bodyPr/>
        <a:lstStyle/>
        <a:p>
          <a:pPr rtl="0"/>
          <a:r>
            <a:rPr lang="en-US" sz="3200" dirty="0" smtClean="0">
              <a:latin typeface="+mj-lt"/>
            </a:rPr>
            <a:t>If</a:t>
          </a:r>
          <a:endParaRPr lang="en-US" sz="3200" dirty="0">
            <a:latin typeface="+mj-lt"/>
          </a:endParaRPr>
        </a:p>
      </dgm:t>
    </dgm:pt>
    <dgm:pt modelId="{4B9580D4-C503-44EF-9821-DD4D6256DE85}" type="parTrans" cxnId="{8DB95077-2FD1-4CDD-94B7-4CE9AE578E5B}">
      <dgm:prSet/>
      <dgm:spPr/>
      <dgm:t>
        <a:bodyPr/>
        <a:lstStyle/>
        <a:p>
          <a:endParaRPr lang="en-US"/>
        </a:p>
      </dgm:t>
    </dgm:pt>
    <dgm:pt modelId="{1A7F994F-13B5-4A4A-9A28-2673434AAF6F}" type="sibTrans" cxnId="{8DB95077-2FD1-4CDD-94B7-4CE9AE578E5B}">
      <dgm:prSet/>
      <dgm:spPr/>
      <dgm:t>
        <a:bodyPr/>
        <a:lstStyle/>
        <a:p>
          <a:endParaRPr lang="en-US"/>
        </a:p>
      </dgm:t>
    </dgm:pt>
    <dgm:pt modelId="{197064BC-8A86-4646-B9D0-CBF14C4AD815}">
      <dgm:prSet/>
      <dgm:spPr/>
      <dgm:t>
        <a:bodyPr/>
        <a:lstStyle/>
        <a:p>
          <a:pPr rtl="0"/>
          <a:r>
            <a:rPr lang="en-US" dirty="0" smtClean="0"/>
            <a:t>“I came” = Jesus’ earthly sojourn  (Jn. 16:28)</a:t>
          </a:r>
          <a:endParaRPr lang="en-US" dirty="0"/>
        </a:p>
      </dgm:t>
    </dgm:pt>
    <dgm:pt modelId="{A7DBC0D6-C549-4202-B8FC-CD81DFC49D71}" type="parTrans" cxnId="{4BF03A51-0661-42EA-B791-DA08E3DE9FD6}">
      <dgm:prSet/>
      <dgm:spPr/>
      <dgm:t>
        <a:bodyPr/>
        <a:lstStyle/>
        <a:p>
          <a:endParaRPr lang="en-US"/>
        </a:p>
      </dgm:t>
    </dgm:pt>
    <dgm:pt modelId="{826FA92F-A96C-44B2-B8C5-9F0127190035}" type="sibTrans" cxnId="{4BF03A51-0661-42EA-B791-DA08E3DE9FD6}">
      <dgm:prSet/>
      <dgm:spPr/>
      <dgm:t>
        <a:bodyPr/>
        <a:lstStyle/>
        <a:p>
          <a:endParaRPr lang="en-US"/>
        </a:p>
      </dgm:t>
    </dgm:pt>
    <dgm:pt modelId="{178E8628-62A4-4D3E-B9B9-B9BF56FACCA9}">
      <dgm:prSet/>
      <dgm:spPr/>
      <dgm:t>
        <a:bodyPr/>
        <a:lstStyle/>
        <a:p>
          <a:pPr rtl="0"/>
          <a:r>
            <a:rPr lang="en-US" dirty="0" smtClean="0"/>
            <a:t>“All things” = OT prophecies concerning Jesus’ earthly sojourn  (Acts 13:29)</a:t>
          </a:r>
          <a:endParaRPr lang="en-US" dirty="0"/>
        </a:p>
      </dgm:t>
    </dgm:pt>
    <dgm:pt modelId="{87D427CB-461E-470F-A03B-27C109621179}" type="parTrans" cxnId="{47C3D669-32F5-43E0-9F56-2A3CD7589217}">
      <dgm:prSet/>
      <dgm:spPr/>
      <dgm:t>
        <a:bodyPr/>
        <a:lstStyle/>
        <a:p>
          <a:endParaRPr lang="en-US"/>
        </a:p>
      </dgm:t>
    </dgm:pt>
    <dgm:pt modelId="{CDB7AC9A-D85E-4ABD-877E-6A160F849022}" type="sibTrans" cxnId="{47C3D669-32F5-43E0-9F56-2A3CD7589217}">
      <dgm:prSet/>
      <dgm:spPr/>
      <dgm:t>
        <a:bodyPr/>
        <a:lstStyle/>
        <a:p>
          <a:endParaRPr lang="en-US"/>
        </a:p>
      </dgm:t>
    </dgm:pt>
    <dgm:pt modelId="{B5F64B9B-4726-4001-8B2C-9DB077953388}">
      <dgm:prSet custT="1"/>
      <dgm:spPr/>
      <dgm:t>
        <a:bodyPr/>
        <a:lstStyle/>
        <a:p>
          <a:pPr rtl="0"/>
          <a:r>
            <a:rPr lang="en-US" sz="3200" dirty="0" smtClean="0">
              <a:latin typeface="+mj-lt"/>
            </a:rPr>
            <a:t>Then</a:t>
          </a:r>
          <a:endParaRPr lang="en-US" sz="3200" dirty="0">
            <a:latin typeface="+mj-lt"/>
          </a:endParaRPr>
        </a:p>
      </dgm:t>
    </dgm:pt>
    <dgm:pt modelId="{0E2CE60E-2F27-4333-933C-7582E5665DE0}" type="parTrans" cxnId="{4571FF06-769A-4656-AD48-3A1684DD2C26}">
      <dgm:prSet/>
      <dgm:spPr/>
      <dgm:t>
        <a:bodyPr/>
        <a:lstStyle/>
        <a:p>
          <a:endParaRPr lang="en-US"/>
        </a:p>
      </dgm:t>
    </dgm:pt>
    <dgm:pt modelId="{1666F5F7-7DA8-428E-9A64-838693570F02}" type="sibTrans" cxnId="{4571FF06-769A-4656-AD48-3A1684DD2C26}">
      <dgm:prSet/>
      <dgm:spPr/>
      <dgm:t>
        <a:bodyPr/>
        <a:lstStyle/>
        <a:p>
          <a:endParaRPr lang="en-US"/>
        </a:p>
      </dgm:t>
    </dgm:pt>
    <dgm:pt modelId="{016A9C01-3665-44DB-840B-F184A116DC88}">
      <dgm:prSet/>
      <dgm:spPr/>
      <dgm:t>
        <a:bodyPr/>
        <a:lstStyle/>
        <a:p>
          <a:pPr rtl="0"/>
          <a:r>
            <a:rPr lang="en-US" dirty="0" smtClean="0"/>
            <a:t>Jesus did what He came to do</a:t>
          </a:r>
          <a:endParaRPr lang="en-US" dirty="0"/>
        </a:p>
      </dgm:t>
    </dgm:pt>
    <dgm:pt modelId="{9A0BD63D-5920-43D1-AB0A-1C6B1ABD707B}" type="parTrans" cxnId="{93607F8D-D576-4428-B9D8-3908C054FB1B}">
      <dgm:prSet/>
      <dgm:spPr/>
      <dgm:t>
        <a:bodyPr/>
        <a:lstStyle/>
        <a:p>
          <a:endParaRPr lang="en-US"/>
        </a:p>
      </dgm:t>
    </dgm:pt>
    <dgm:pt modelId="{E723C509-88B9-4056-8E21-FF0F909563CF}" type="sibTrans" cxnId="{93607F8D-D576-4428-B9D8-3908C054FB1B}">
      <dgm:prSet/>
      <dgm:spPr/>
      <dgm:t>
        <a:bodyPr/>
        <a:lstStyle/>
        <a:p>
          <a:endParaRPr lang="en-US"/>
        </a:p>
      </dgm:t>
    </dgm:pt>
    <dgm:pt modelId="{01651123-A1FC-46AA-8986-77F7014F3D3D}">
      <dgm:prSet/>
      <dgm:spPr/>
      <dgm:t>
        <a:bodyPr/>
        <a:lstStyle/>
        <a:p>
          <a:pPr rtl="0"/>
          <a:r>
            <a:rPr lang="en-US" dirty="0" smtClean="0"/>
            <a:t>The law could be destroyed after it was fulfilled</a:t>
          </a:r>
          <a:endParaRPr lang="en-US" dirty="0"/>
        </a:p>
      </dgm:t>
    </dgm:pt>
    <dgm:pt modelId="{DBEC3F45-1252-4F61-BC4F-F653E2BBFBD9}" type="parTrans" cxnId="{3419071C-2581-426C-95B9-F41B3C256A46}">
      <dgm:prSet/>
      <dgm:spPr/>
      <dgm:t>
        <a:bodyPr/>
        <a:lstStyle/>
        <a:p>
          <a:endParaRPr lang="en-US"/>
        </a:p>
      </dgm:t>
    </dgm:pt>
    <dgm:pt modelId="{BAD3531D-4016-47D0-841D-22779E06780C}" type="sibTrans" cxnId="{3419071C-2581-426C-95B9-F41B3C256A46}">
      <dgm:prSet/>
      <dgm:spPr/>
      <dgm:t>
        <a:bodyPr/>
        <a:lstStyle/>
        <a:p>
          <a:endParaRPr lang="en-US"/>
        </a:p>
      </dgm:t>
    </dgm:pt>
    <dgm:pt modelId="{CE50D561-C6F9-408A-8040-034E7FA0809C}">
      <dgm:prSet/>
      <dgm:spPr/>
      <dgm:t>
        <a:bodyPr/>
        <a:lstStyle/>
        <a:p>
          <a:pPr rtl="0"/>
          <a:r>
            <a:rPr lang="en-US" dirty="0" smtClean="0"/>
            <a:t>Jesus did not teach anyone to break the law before all was fulfilled</a:t>
          </a:r>
          <a:endParaRPr lang="en-US" dirty="0"/>
        </a:p>
      </dgm:t>
    </dgm:pt>
    <dgm:pt modelId="{9B83530E-4A29-497D-AC91-B24B16232563}" type="parTrans" cxnId="{98F9855F-C50D-41D9-9806-CA53CA2224D3}">
      <dgm:prSet/>
      <dgm:spPr/>
      <dgm:t>
        <a:bodyPr/>
        <a:lstStyle/>
        <a:p>
          <a:endParaRPr lang="en-US"/>
        </a:p>
      </dgm:t>
    </dgm:pt>
    <dgm:pt modelId="{F450416E-7EE2-4710-BD3C-C187ABA16233}" type="sibTrans" cxnId="{98F9855F-C50D-41D9-9806-CA53CA2224D3}">
      <dgm:prSet/>
      <dgm:spPr/>
      <dgm:t>
        <a:bodyPr/>
        <a:lstStyle/>
        <a:p>
          <a:endParaRPr lang="en-US"/>
        </a:p>
      </dgm:t>
    </dgm:pt>
    <dgm:pt modelId="{F6AB6C13-6B34-48A8-B3F6-B56518A63610}" type="pres">
      <dgm:prSet presAssocID="{EB3AE2EB-77F8-41FF-AF7E-77614F8C6C9E}" presName="linearFlow" presStyleCnt="0">
        <dgm:presLayoutVars>
          <dgm:dir/>
          <dgm:animLvl val="lvl"/>
          <dgm:resizeHandles val="exact"/>
        </dgm:presLayoutVars>
      </dgm:prSet>
      <dgm:spPr/>
      <dgm:t>
        <a:bodyPr/>
        <a:lstStyle/>
        <a:p>
          <a:endParaRPr lang="en-US"/>
        </a:p>
      </dgm:t>
    </dgm:pt>
    <dgm:pt modelId="{FB845021-796C-4025-88A9-6B806804A4D1}" type="pres">
      <dgm:prSet presAssocID="{4494D415-8BA8-43FF-BBD8-E7442E0B6095}" presName="composite" presStyleCnt="0"/>
      <dgm:spPr/>
    </dgm:pt>
    <dgm:pt modelId="{867AC93D-03D8-4B08-9EC3-36A31828F6FC}" type="pres">
      <dgm:prSet presAssocID="{4494D415-8BA8-43FF-BBD8-E7442E0B6095}" presName="parentText" presStyleLbl="alignNode1" presStyleIdx="0" presStyleCnt="2" custScaleX="75428">
        <dgm:presLayoutVars>
          <dgm:chMax val="1"/>
          <dgm:bulletEnabled val="1"/>
        </dgm:presLayoutVars>
      </dgm:prSet>
      <dgm:spPr/>
      <dgm:t>
        <a:bodyPr/>
        <a:lstStyle/>
        <a:p>
          <a:endParaRPr lang="en-US"/>
        </a:p>
      </dgm:t>
    </dgm:pt>
    <dgm:pt modelId="{DABBEC03-B08C-4F55-BB68-F00AA6441265}" type="pres">
      <dgm:prSet presAssocID="{4494D415-8BA8-43FF-BBD8-E7442E0B6095}" presName="descendantText" presStyleLbl="alignAcc1" presStyleIdx="0" presStyleCnt="2" custScaleX="96619" custLinFactNeighborX="-7641" custLinFactNeighborY="-45">
        <dgm:presLayoutVars>
          <dgm:bulletEnabled val="1"/>
        </dgm:presLayoutVars>
      </dgm:prSet>
      <dgm:spPr/>
      <dgm:t>
        <a:bodyPr/>
        <a:lstStyle/>
        <a:p>
          <a:endParaRPr lang="en-US"/>
        </a:p>
      </dgm:t>
    </dgm:pt>
    <dgm:pt modelId="{D2D906BD-F2B1-49A7-A989-1282D089E256}" type="pres">
      <dgm:prSet presAssocID="{1A7F994F-13B5-4A4A-9A28-2673434AAF6F}" presName="sp" presStyleCnt="0"/>
      <dgm:spPr/>
    </dgm:pt>
    <dgm:pt modelId="{7CF8FC19-38B8-4AC2-8BD7-18BA8441D14D}" type="pres">
      <dgm:prSet presAssocID="{B5F64B9B-4726-4001-8B2C-9DB077953388}" presName="composite" presStyleCnt="0"/>
      <dgm:spPr/>
    </dgm:pt>
    <dgm:pt modelId="{AD777887-09EA-4071-9F0F-A7D508E1F829}" type="pres">
      <dgm:prSet presAssocID="{B5F64B9B-4726-4001-8B2C-9DB077953388}" presName="parentText" presStyleLbl="alignNode1" presStyleIdx="1" presStyleCnt="2" custScaleX="75428">
        <dgm:presLayoutVars>
          <dgm:chMax val="1"/>
          <dgm:bulletEnabled val="1"/>
        </dgm:presLayoutVars>
      </dgm:prSet>
      <dgm:spPr/>
      <dgm:t>
        <a:bodyPr/>
        <a:lstStyle/>
        <a:p>
          <a:endParaRPr lang="en-US"/>
        </a:p>
      </dgm:t>
    </dgm:pt>
    <dgm:pt modelId="{6C567CBB-96BF-4417-90BD-D783D723EA13}" type="pres">
      <dgm:prSet presAssocID="{B5F64B9B-4726-4001-8B2C-9DB077953388}" presName="descendantText" presStyleLbl="alignAcc1" presStyleIdx="1" presStyleCnt="2" custLinFactNeighborX="-5951" custLinFactNeighborY="673">
        <dgm:presLayoutVars>
          <dgm:bulletEnabled val="1"/>
        </dgm:presLayoutVars>
      </dgm:prSet>
      <dgm:spPr/>
      <dgm:t>
        <a:bodyPr/>
        <a:lstStyle/>
        <a:p>
          <a:endParaRPr lang="en-US"/>
        </a:p>
      </dgm:t>
    </dgm:pt>
  </dgm:ptLst>
  <dgm:cxnLst>
    <dgm:cxn modelId="{55350734-2CE6-4802-BED0-80985A3C59CC}" type="presOf" srcId="{01651123-A1FC-46AA-8986-77F7014F3D3D}" destId="{6C567CBB-96BF-4417-90BD-D783D723EA13}" srcOrd="0" destOrd="1" presId="urn:microsoft.com/office/officeart/2005/8/layout/chevron2"/>
    <dgm:cxn modelId="{8DB95077-2FD1-4CDD-94B7-4CE9AE578E5B}" srcId="{EB3AE2EB-77F8-41FF-AF7E-77614F8C6C9E}" destId="{4494D415-8BA8-43FF-BBD8-E7442E0B6095}" srcOrd="0" destOrd="0" parTransId="{4B9580D4-C503-44EF-9821-DD4D6256DE85}" sibTransId="{1A7F994F-13B5-4A4A-9A28-2673434AAF6F}"/>
    <dgm:cxn modelId="{301C56E7-CAB1-4E24-AA01-C60E75BE60F6}" type="presOf" srcId="{B5F64B9B-4726-4001-8B2C-9DB077953388}" destId="{AD777887-09EA-4071-9F0F-A7D508E1F829}" srcOrd="0" destOrd="0" presId="urn:microsoft.com/office/officeart/2005/8/layout/chevron2"/>
    <dgm:cxn modelId="{5A03696D-B24F-4C7C-9F0A-7B3AD413233B}" type="presOf" srcId="{016A9C01-3665-44DB-840B-F184A116DC88}" destId="{6C567CBB-96BF-4417-90BD-D783D723EA13}" srcOrd="0" destOrd="0" presId="urn:microsoft.com/office/officeart/2005/8/layout/chevron2"/>
    <dgm:cxn modelId="{69F3E06F-3383-4D96-949A-35DA3A927174}" type="presOf" srcId="{EB3AE2EB-77F8-41FF-AF7E-77614F8C6C9E}" destId="{F6AB6C13-6B34-48A8-B3F6-B56518A63610}" srcOrd="0" destOrd="0" presId="urn:microsoft.com/office/officeart/2005/8/layout/chevron2"/>
    <dgm:cxn modelId="{47C3D669-32F5-43E0-9F56-2A3CD7589217}" srcId="{4494D415-8BA8-43FF-BBD8-E7442E0B6095}" destId="{178E8628-62A4-4D3E-B9B9-B9BF56FACCA9}" srcOrd="1" destOrd="0" parTransId="{87D427CB-461E-470F-A03B-27C109621179}" sibTransId="{CDB7AC9A-D85E-4ABD-877E-6A160F849022}"/>
    <dgm:cxn modelId="{BDCDAE1C-25E7-4A89-B3C1-9200B3EB0592}" type="presOf" srcId="{197064BC-8A86-4646-B9D0-CBF14C4AD815}" destId="{DABBEC03-B08C-4F55-BB68-F00AA6441265}" srcOrd="0" destOrd="0" presId="urn:microsoft.com/office/officeart/2005/8/layout/chevron2"/>
    <dgm:cxn modelId="{882051F1-7F4C-4306-BB91-5D14D8CE0E05}" type="presOf" srcId="{178E8628-62A4-4D3E-B9B9-B9BF56FACCA9}" destId="{DABBEC03-B08C-4F55-BB68-F00AA6441265}" srcOrd="0" destOrd="1" presId="urn:microsoft.com/office/officeart/2005/8/layout/chevron2"/>
    <dgm:cxn modelId="{17ACDC03-2277-46E0-AE48-5E252E61A548}" type="presOf" srcId="{4494D415-8BA8-43FF-BBD8-E7442E0B6095}" destId="{867AC93D-03D8-4B08-9EC3-36A31828F6FC}" srcOrd="0" destOrd="0" presId="urn:microsoft.com/office/officeart/2005/8/layout/chevron2"/>
    <dgm:cxn modelId="{4BF03A51-0661-42EA-B791-DA08E3DE9FD6}" srcId="{4494D415-8BA8-43FF-BBD8-E7442E0B6095}" destId="{197064BC-8A86-4646-B9D0-CBF14C4AD815}" srcOrd="0" destOrd="0" parTransId="{A7DBC0D6-C549-4202-B8FC-CD81DFC49D71}" sibTransId="{826FA92F-A96C-44B2-B8C5-9F0127190035}"/>
    <dgm:cxn modelId="{47EFAD7C-090B-4017-9C66-8B8A75EEEA44}" type="presOf" srcId="{CE50D561-C6F9-408A-8040-034E7FA0809C}" destId="{6C567CBB-96BF-4417-90BD-D783D723EA13}" srcOrd="0" destOrd="2" presId="urn:microsoft.com/office/officeart/2005/8/layout/chevron2"/>
    <dgm:cxn modelId="{98F9855F-C50D-41D9-9806-CA53CA2224D3}" srcId="{B5F64B9B-4726-4001-8B2C-9DB077953388}" destId="{CE50D561-C6F9-408A-8040-034E7FA0809C}" srcOrd="2" destOrd="0" parTransId="{9B83530E-4A29-497D-AC91-B24B16232563}" sibTransId="{F450416E-7EE2-4710-BD3C-C187ABA16233}"/>
    <dgm:cxn modelId="{93607F8D-D576-4428-B9D8-3908C054FB1B}" srcId="{B5F64B9B-4726-4001-8B2C-9DB077953388}" destId="{016A9C01-3665-44DB-840B-F184A116DC88}" srcOrd="0" destOrd="0" parTransId="{9A0BD63D-5920-43D1-AB0A-1C6B1ABD707B}" sibTransId="{E723C509-88B9-4056-8E21-FF0F909563CF}"/>
    <dgm:cxn modelId="{4571FF06-769A-4656-AD48-3A1684DD2C26}" srcId="{EB3AE2EB-77F8-41FF-AF7E-77614F8C6C9E}" destId="{B5F64B9B-4726-4001-8B2C-9DB077953388}" srcOrd="1" destOrd="0" parTransId="{0E2CE60E-2F27-4333-933C-7582E5665DE0}" sibTransId="{1666F5F7-7DA8-428E-9A64-838693570F02}"/>
    <dgm:cxn modelId="{3419071C-2581-426C-95B9-F41B3C256A46}" srcId="{B5F64B9B-4726-4001-8B2C-9DB077953388}" destId="{01651123-A1FC-46AA-8986-77F7014F3D3D}" srcOrd="1" destOrd="0" parTransId="{DBEC3F45-1252-4F61-BC4F-F653E2BBFBD9}" sibTransId="{BAD3531D-4016-47D0-841D-22779E06780C}"/>
    <dgm:cxn modelId="{4458010B-AD23-4F21-AB52-FF530D1E2E12}" type="presParOf" srcId="{F6AB6C13-6B34-48A8-B3F6-B56518A63610}" destId="{FB845021-796C-4025-88A9-6B806804A4D1}" srcOrd="0" destOrd="0" presId="urn:microsoft.com/office/officeart/2005/8/layout/chevron2"/>
    <dgm:cxn modelId="{77C3240E-4B3D-444B-BF9C-6E41600F86BE}" type="presParOf" srcId="{FB845021-796C-4025-88A9-6B806804A4D1}" destId="{867AC93D-03D8-4B08-9EC3-36A31828F6FC}" srcOrd="0" destOrd="0" presId="urn:microsoft.com/office/officeart/2005/8/layout/chevron2"/>
    <dgm:cxn modelId="{2D8D4C55-B8F2-4F33-BC3D-33F595B1927A}" type="presParOf" srcId="{FB845021-796C-4025-88A9-6B806804A4D1}" destId="{DABBEC03-B08C-4F55-BB68-F00AA6441265}" srcOrd="1" destOrd="0" presId="urn:microsoft.com/office/officeart/2005/8/layout/chevron2"/>
    <dgm:cxn modelId="{0663B9EB-ADDD-41EE-B29F-B26126D6054E}" type="presParOf" srcId="{F6AB6C13-6B34-48A8-B3F6-B56518A63610}" destId="{D2D906BD-F2B1-49A7-A989-1282D089E256}" srcOrd="1" destOrd="0" presId="urn:microsoft.com/office/officeart/2005/8/layout/chevron2"/>
    <dgm:cxn modelId="{0D1836EE-7F95-4EF9-8F3B-61B6664A2E2B}" type="presParOf" srcId="{F6AB6C13-6B34-48A8-B3F6-B56518A63610}" destId="{7CF8FC19-38B8-4AC2-8BD7-18BA8441D14D}" srcOrd="2" destOrd="0" presId="urn:microsoft.com/office/officeart/2005/8/layout/chevron2"/>
    <dgm:cxn modelId="{15A6975C-1661-434E-9ADF-530401D7A54E}" type="presParOf" srcId="{7CF8FC19-38B8-4AC2-8BD7-18BA8441D14D}" destId="{AD777887-09EA-4071-9F0F-A7D508E1F829}" srcOrd="0" destOrd="0" presId="urn:microsoft.com/office/officeart/2005/8/layout/chevron2"/>
    <dgm:cxn modelId="{13BCEB9F-9FDA-4325-AF3D-0B5AA6FBBE7A}" type="presParOf" srcId="{7CF8FC19-38B8-4AC2-8BD7-18BA8441D14D}" destId="{6C567CBB-96BF-4417-90BD-D783D723EA13}" srcOrd="1" destOrd="0" presId="urn:microsoft.com/office/officeart/2005/8/layout/chevron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7.xml><?xml version="1.0" encoding="utf-8"?>
<dgm:dataModel xmlns:dgm="http://schemas.openxmlformats.org/drawingml/2006/diagram" xmlns:a="http://schemas.openxmlformats.org/drawingml/2006/main">
  <dgm:ptLst>
    <dgm:pt modelId="{EB3AE2EB-77F8-41FF-AF7E-77614F8C6C9E}" type="doc">
      <dgm:prSet loTypeId="urn:microsoft.com/office/officeart/2005/8/layout/chevron2" loCatId="list" qsTypeId="urn:microsoft.com/office/officeart/2005/8/quickstyle/simple1" qsCatId="simple" csTypeId="urn:microsoft.com/office/officeart/2005/8/colors/accent1_2" csCatId="accent1" phldr="1"/>
      <dgm:spPr/>
      <dgm:t>
        <a:bodyPr/>
        <a:lstStyle/>
        <a:p>
          <a:endParaRPr lang="en-US"/>
        </a:p>
      </dgm:t>
    </dgm:pt>
    <dgm:pt modelId="{4494D415-8BA8-43FF-BBD8-E7442E0B6095}">
      <dgm:prSet custT="1"/>
      <dgm:spPr/>
      <dgm:t>
        <a:bodyPr/>
        <a:lstStyle/>
        <a:p>
          <a:pPr rtl="0"/>
          <a:r>
            <a:rPr lang="en-US" sz="3200" dirty="0" smtClean="0">
              <a:latin typeface="+mj-lt"/>
            </a:rPr>
            <a:t>If</a:t>
          </a:r>
          <a:endParaRPr lang="en-US" sz="3200" dirty="0">
            <a:latin typeface="+mj-lt"/>
          </a:endParaRPr>
        </a:p>
      </dgm:t>
    </dgm:pt>
    <dgm:pt modelId="{4B9580D4-C503-44EF-9821-DD4D6256DE85}" type="parTrans" cxnId="{8DB95077-2FD1-4CDD-94B7-4CE9AE578E5B}">
      <dgm:prSet/>
      <dgm:spPr/>
      <dgm:t>
        <a:bodyPr/>
        <a:lstStyle/>
        <a:p>
          <a:endParaRPr lang="en-US"/>
        </a:p>
      </dgm:t>
    </dgm:pt>
    <dgm:pt modelId="{1A7F994F-13B5-4A4A-9A28-2673434AAF6F}" type="sibTrans" cxnId="{8DB95077-2FD1-4CDD-94B7-4CE9AE578E5B}">
      <dgm:prSet/>
      <dgm:spPr/>
      <dgm:t>
        <a:bodyPr/>
        <a:lstStyle/>
        <a:p>
          <a:endParaRPr lang="en-US"/>
        </a:p>
      </dgm:t>
    </dgm:pt>
    <dgm:pt modelId="{197064BC-8A86-4646-B9D0-CBF14C4AD815}">
      <dgm:prSet/>
      <dgm:spPr/>
      <dgm:t>
        <a:bodyPr/>
        <a:lstStyle/>
        <a:p>
          <a:pPr rtl="0"/>
          <a:r>
            <a:rPr lang="en-US" dirty="0" smtClean="0"/>
            <a:t>“I came” = Jesus’ earthly sojourn  (Jn. 16:28)</a:t>
          </a:r>
          <a:endParaRPr lang="en-US" dirty="0"/>
        </a:p>
      </dgm:t>
    </dgm:pt>
    <dgm:pt modelId="{A7DBC0D6-C549-4202-B8FC-CD81DFC49D71}" type="parTrans" cxnId="{4BF03A51-0661-42EA-B791-DA08E3DE9FD6}">
      <dgm:prSet/>
      <dgm:spPr/>
      <dgm:t>
        <a:bodyPr/>
        <a:lstStyle/>
        <a:p>
          <a:endParaRPr lang="en-US"/>
        </a:p>
      </dgm:t>
    </dgm:pt>
    <dgm:pt modelId="{826FA92F-A96C-44B2-B8C5-9F0127190035}" type="sibTrans" cxnId="{4BF03A51-0661-42EA-B791-DA08E3DE9FD6}">
      <dgm:prSet/>
      <dgm:spPr/>
      <dgm:t>
        <a:bodyPr/>
        <a:lstStyle/>
        <a:p>
          <a:endParaRPr lang="en-US"/>
        </a:p>
      </dgm:t>
    </dgm:pt>
    <dgm:pt modelId="{178E8628-62A4-4D3E-B9B9-B9BF56FACCA9}">
      <dgm:prSet/>
      <dgm:spPr/>
      <dgm:t>
        <a:bodyPr/>
        <a:lstStyle/>
        <a:p>
          <a:pPr rtl="0"/>
          <a:r>
            <a:rPr lang="en-US" dirty="0" smtClean="0"/>
            <a:t>“All things” = All OT prophecy</a:t>
          </a:r>
          <a:endParaRPr lang="en-US" dirty="0"/>
        </a:p>
      </dgm:t>
    </dgm:pt>
    <dgm:pt modelId="{87D427CB-461E-470F-A03B-27C109621179}" type="parTrans" cxnId="{47C3D669-32F5-43E0-9F56-2A3CD7589217}">
      <dgm:prSet/>
      <dgm:spPr/>
      <dgm:t>
        <a:bodyPr/>
        <a:lstStyle/>
        <a:p>
          <a:endParaRPr lang="en-US"/>
        </a:p>
      </dgm:t>
    </dgm:pt>
    <dgm:pt modelId="{CDB7AC9A-D85E-4ABD-877E-6A160F849022}" type="sibTrans" cxnId="{47C3D669-32F5-43E0-9F56-2A3CD7589217}">
      <dgm:prSet/>
      <dgm:spPr/>
      <dgm:t>
        <a:bodyPr/>
        <a:lstStyle/>
        <a:p>
          <a:endParaRPr lang="en-US"/>
        </a:p>
      </dgm:t>
    </dgm:pt>
    <dgm:pt modelId="{B5F64B9B-4726-4001-8B2C-9DB077953388}">
      <dgm:prSet custT="1"/>
      <dgm:spPr/>
      <dgm:t>
        <a:bodyPr/>
        <a:lstStyle/>
        <a:p>
          <a:pPr rtl="0"/>
          <a:r>
            <a:rPr lang="en-US" sz="3200" dirty="0" smtClean="0">
              <a:latin typeface="+mj-lt"/>
            </a:rPr>
            <a:t>Then</a:t>
          </a:r>
          <a:endParaRPr lang="en-US" sz="3200" dirty="0">
            <a:latin typeface="+mj-lt"/>
          </a:endParaRPr>
        </a:p>
      </dgm:t>
    </dgm:pt>
    <dgm:pt modelId="{0E2CE60E-2F27-4333-933C-7582E5665DE0}" type="parTrans" cxnId="{4571FF06-769A-4656-AD48-3A1684DD2C26}">
      <dgm:prSet/>
      <dgm:spPr/>
      <dgm:t>
        <a:bodyPr/>
        <a:lstStyle/>
        <a:p>
          <a:endParaRPr lang="en-US"/>
        </a:p>
      </dgm:t>
    </dgm:pt>
    <dgm:pt modelId="{1666F5F7-7DA8-428E-9A64-838693570F02}" type="sibTrans" cxnId="{4571FF06-769A-4656-AD48-3A1684DD2C26}">
      <dgm:prSet/>
      <dgm:spPr/>
      <dgm:t>
        <a:bodyPr/>
        <a:lstStyle/>
        <a:p>
          <a:endParaRPr lang="en-US"/>
        </a:p>
      </dgm:t>
    </dgm:pt>
    <dgm:pt modelId="{016A9C01-3665-44DB-840B-F184A116DC88}">
      <dgm:prSet/>
      <dgm:spPr/>
      <dgm:t>
        <a:bodyPr/>
        <a:lstStyle/>
        <a:p>
          <a:pPr rtl="0"/>
          <a:r>
            <a:rPr lang="en-US" dirty="0" smtClean="0"/>
            <a:t>Jesus did not do what He came to do</a:t>
          </a:r>
          <a:endParaRPr lang="en-US" dirty="0"/>
        </a:p>
      </dgm:t>
    </dgm:pt>
    <dgm:pt modelId="{9A0BD63D-5920-43D1-AB0A-1C6B1ABD707B}" type="parTrans" cxnId="{93607F8D-D576-4428-B9D8-3908C054FB1B}">
      <dgm:prSet/>
      <dgm:spPr/>
      <dgm:t>
        <a:bodyPr/>
        <a:lstStyle/>
        <a:p>
          <a:endParaRPr lang="en-US"/>
        </a:p>
      </dgm:t>
    </dgm:pt>
    <dgm:pt modelId="{E723C509-88B9-4056-8E21-FF0F909563CF}" type="sibTrans" cxnId="{93607F8D-D576-4428-B9D8-3908C054FB1B}">
      <dgm:prSet/>
      <dgm:spPr/>
      <dgm:t>
        <a:bodyPr/>
        <a:lstStyle/>
        <a:p>
          <a:endParaRPr lang="en-US"/>
        </a:p>
      </dgm:t>
    </dgm:pt>
    <dgm:pt modelId="{01651123-A1FC-46AA-8986-77F7014F3D3D}">
      <dgm:prSet/>
      <dgm:spPr/>
      <dgm:t>
        <a:bodyPr/>
        <a:lstStyle/>
        <a:p>
          <a:pPr rtl="0"/>
          <a:r>
            <a:rPr lang="en-US" dirty="0" smtClean="0"/>
            <a:t>The law could not be destroyed till AD 70</a:t>
          </a:r>
          <a:endParaRPr lang="en-US" dirty="0"/>
        </a:p>
      </dgm:t>
    </dgm:pt>
    <dgm:pt modelId="{DBEC3F45-1252-4F61-BC4F-F653E2BBFBD9}" type="parTrans" cxnId="{3419071C-2581-426C-95B9-F41B3C256A46}">
      <dgm:prSet/>
      <dgm:spPr/>
      <dgm:t>
        <a:bodyPr/>
        <a:lstStyle/>
        <a:p>
          <a:endParaRPr lang="en-US"/>
        </a:p>
      </dgm:t>
    </dgm:pt>
    <dgm:pt modelId="{BAD3531D-4016-47D0-841D-22779E06780C}" type="sibTrans" cxnId="{3419071C-2581-426C-95B9-F41B3C256A46}">
      <dgm:prSet/>
      <dgm:spPr/>
      <dgm:t>
        <a:bodyPr/>
        <a:lstStyle/>
        <a:p>
          <a:endParaRPr lang="en-US"/>
        </a:p>
      </dgm:t>
    </dgm:pt>
    <dgm:pt modelId="{CE50D561-C6F9-408A-8040-034E7FA0809C}">
      <dgm:prSet/>
      <dgm:spPr/>
      <dgm:t>
        <a:bodyPr/>
        <a:lstStyle/>
        <a:p>
          <a:pPr rtl="0"/>
          <a:r>
            <a:rPr lang="en-US" dirty="0" smtClean="0"/>
            <a:t>Jesus taught people to break the law before all was fulfilled in AD 70</a:t>
          </a:r>
          <a:endParaRPr lang="en-US" dirty="0"/>
        </a:p>
      </dgm:t>
    </dgm:pt>
    <dgm:pt modelId="{9B83530E-4A29-497D-AC91-B24B16232563}" type="parTrans" cxnId="{98F9855F-C50D-41D9-9806-CA53CA2224D3}">
      <dgm:prSet/>
      <dgm:spPr/>
      <dgm:t>
        <a:bodyPr/>
        <a:lstStyle/>
        <a:p>
          <a:endParaRPr lang="en-US"/>
        </a:p>
      </dgm:t>
    </dgm:pt>
    <dgm:pt modelId="{F450416E-7EE2-4710-BD3C-C187ABA16233}" type="sibTrans" cxnId="{98F9855F-C50D-41D9-9806-CA53CA2224D3}">
      <dgm:prSet/>
      <dgm:spPr/>
      <dgm:t>
        <a:bodyPr/>
        <a:lstStyle/>
        <a:p>
          <a:endParaRPr lang="en-US"/>
        </a:p>
      </dgm:t>
    </dgm:pt>
    <dgm:pt modelId="{F6AB6C13-6B34-48A8-B3F6-B56518A63610}" type="pres">
      <dgm:prSet presAssocID="{EB3AE2EB-77F8-41FF-AF7E-77614F8C6C9E}" presName="linearFlow" presStyleCnt="0">
        <dgm:presLayoutVars>
          <dgm:dir/>
          <dgm:animLvl val="lvl"/>
          <dgm:resizeHandles val="exact"/>
        </dgm:presLayoutVars>
      </dgm:prSet>
      <dgm:spPr/>
      <dgm:t>
        <a:bodyPr/>
        <a:lstStyle/>
        <a:p>
          <a:endParaRPr lang="en-US"/>
        </a:p>
      </dgm:t>
    </dgm:pt>
    <dgm:pt modelId="{FB845021-796C-4025-88A9-6B806804A4D1}" type="pres">
      <dgm:prSet presAssocID="{4494D415-8BA8-43FF-BBD8-E7442E0B6095}" presName="composite" presStyleCnt="0"/>
      <dgm:spPr/>
    </dgm:pt>
    <dgm:pt modelId="{867AC93D-03D8-4B08-9EC3-36A31828F6FC}" type="pres">
      <dgm:prSet presAssocID="{4494D415-8BA8-43FF-BBD8-E7442E0B6095}" presName="parentText" presStyleLbl="alignNode1" presStyleIdx="0" presStyleCnt="2" custScaleX="75428">
        <dgm:presLayoutVars>
          <dgm:chMax val="1"/>
          <dgm:bulletEnabled val="1"/>
        </dgm:presLayoutVars>
      </dgm:prSet>
      <dgm:spPr/>
      <dgm:t>
        <a:bodyPr/>
        <a:lstStyle/>
        <a:p>
          <a:endParaRPr lang="en-US"/>
        </a:p>
      </dgm:t>
    </dgm:pt>
    <dgm:pt modelId="{DABBEC03-B08C-4F55-BB68-F00AA6441265}" type="pres">
      <dgm:prSet presAssocID="{4494D415-8BA8-43FF-BBD8-E7442E0B6095}" presName="descendantText" presStyleLbl="alignAcc1" presStyleIdx="0" presStyleCnt="2" custScaleX="95882" custScaleY="117990" custLinFactNeighborX="-8319" custLinFactNeighborY="4809">
        <dgm:presLayoutVars>
          <dgm:bulletEnabled val="1"/>
        </dgm:presLayoutVars>
      </dgm:prSet>
      <dgm:spPr/>
      <dgm:t>
        <a:bodyPr/>
        <a:lstStyle/>
        <a:p>
          <a:endParaRPr lang="en-US"/>
        </a:p>
      </dgm:t>
    </dgm:pt>
    <dgm:pt modelId="{D2D906BD-F2B1-49A7-A989-1282D089E256}" type="pres">
      <dgm:prSet presAssocID="{1A7F994F-13B5-4A4A-9A28-2673434AAF6F}" presName="sp" presStyleCnt="0"/>
      <dgm:spPr/>
    </dgm:pt>
    <dgm:pt modelId="{7CF8FC19-38B8-4AC2-8BD7-18BA8441D14D}" type="pres">
      <dgm:prSet presAssocID="{B5F64B9B-4726-4001-8B2C-9DB077953388}" presName="composite" presStyleCnt="0"/>
      <dgm:spPr/>
    </dgm:pt>
    <dgm:pt modelId="{AD777887-09EA-4071-9F0F-A7D508E1F829}" type="pres">
      <dgm:prSet presAssocID="{B5F64B9B-4726-4001-8B2C-9DB077953388}" presName="parentText" presStyleLbl="alignNode1" presStyleIdx="1" presStyleCnt="2" custScaleX="75428">
        <dgm:presLayoutVars>
          <dgm:chMax val="1"/>
          <dgm:bulletEnabled val="1"/>
        </dgm:presLayoutVars>
      </dgm:prSet>
      <dgm:spPr/>
      <dgm:t>
        <a:bodyPr/>
        <a:lstStyle/>
        <a:p>
          <a:endParaRPr lang="en-US"/>
        </a:p>
      </dgm:t>
    </dgm:pt>
    <dgm:pt modelId="{6C567CBB-96BF-4417-90BD-D783D723EA13}" type="pres">
      <dgm:prSet presAssocID="{B5F64B9B-4726-4001-8B2C-9DB077953388}" presName="descendantText" presStyleLbl="alignAcc1" presStyleIdx="1" presStyleCnt="2" custLinFactNeighborX="-5951" custLinFactNeighborY="673">
        <dgm:presLayoutVars>
          <dgm:bulletEnabled val="1"/>
        </dgm:presLayoutVars>
      </dgm:prSet>
      <dgm:spPr/>
      <dgm:t>
        <a:bodyPr/>
        <a:lstStyle/>
        <a:p>
          <a:endParaRPr lang="en-US"/>
        </a:p>
      </dgm:t>
    </dgm:pt>
  </dgm:ptLst>
  <dgm:cxnLst>
    <dgm:cxn modelId="{142D8850-9513-40D3-80F6-6B00EE14F55B}" type="presOf" srcId="{197064BC-8A86-4646-B9D0-CBF14C4AD815}" destId="{DABBEC03-B08C-4F55-BB68-F00AA6441265}" srcOrd="0" destOrd="0" presId="urn:microsoft.com/office/officeart/2005/8/layout/chevron2"/>
    <dgm:cxn modelId="{55BE8C47-F82C-493B-9860-8139CF2C2A7F}" type="presOf" srcId="{178E8628-62A4-4D3E-B9B9-B9BF56FACCA9}" destId="{DABBEC03-B08C-4F55-BB68-F00AA6441265}" srcOrd="0" destOrd="1" presId="urn:microsoft.com/office/officeart/2005/8/layout/chevron2"/>
    <dgm:cxn modelId="{8DB95077-2FD1-4CDD-94B7-4CE9AE578E5B}" srcId="{EB3AE2EB-77F8-41FF-AF7E-77614F8C6C9E}" destId="{4494D415-8BA8-43FF-BBD8-E7442E0B6095}" srcOrd="0" destOrd="0" parTransId="{4B9580D4-C503-44EF-9821-DD4D6256DE85}" sibTransId="{1A7F994F-13B5-4A4A-9A28-2673434AAF6F}"/>
    <dgm:cxn modelId="{4604335A-FF4F-4AF9-9611-7FC0746BE100}" type="presOf" srcId="{B5F64B9B-4726-4001-8B2C-9DB077953388}" destId="{AD777887-09EA-4071-9F0F-A7D508E1F829}" srcOrd="0" destOrd="0" presId="urn:microsoft.com/office/officeart/2005/8/layout/chevron2"/>
    <dgm:cxn modelId="{224338A6-CB5D-4485-9664-5C1BC1F7AAFB}" type="presOf" srcId="{016A9C01-3665-44DB-840B-F184A116DC88}" destId="{6C567CBB-96BF-4417-90BD-D783D723EA13}" srcOrd="0" destOrd="0" presId="urn:microsoft.com/office/officeart/2005/8/layout/chevron2"/>
    <dgm:cxn modelId="{24EC7391-9043-4844-9B3F-0F617A51ECF5}" type="presOf" srcId="{CE50D561-C6F9-408A-8040-034E7FA0809C}" destId="{6C567CBB-96BF-4417-90BD-D783D723EA13}" srcOrd="0" destOrd="2" presId="urn:microsoft.com/office/officeart/2005/8/layout/chevron2"/>
    <dgm:cxn modelId="{47C3D669-32F5-43E0-9F56-2A3CD7589217}" srcId="{4494D415-8BA8-43FF-BBD8-E7442E0B6095}" destId="{178E8628-62A4-4D3E-B9B9-B9BF56FACCA9}" srcOrd="1" destOrd="0" parTransId="{87D427CB-461E-470F-A03B-27C109621179}" sibTransId="{CDB7AC9A-D85E-4ABD-877E-6A160F849022}"/>
    <dgm:cxn modelId="{4BF03A51-0661-42EA-B791-DA08E3DE9FD6}" srcId="{4494D415-8BA8-43FF-BBD8-E7442E0B6095}" destId="{197064BC-8A86-4646-B9D0-CBF14C4AD815}" srcOrd="0" destOrd="0" parTransId="{A7DBC0D6-C549-4202-B8FC-CD81DFC49D71}" sibTransId="{826FA92F-A96C-44B2-B8C5-9F0127190035}"/>
    <dgm:cxn modelId="{15434F81-E927-4727-B3BD-ED168624053F}" type="presOf" srcId="{4494D415-8BA8-43FF-BBD8-E7442E0B6095}" destId="{867AC93D-03D8-4B08-9EC3-36A31828F6FC}" srcOrd="0" destOrd="0" presId="urn:microsoft.com/office/officeart/2005/8/layout/chevron2"/>
    <dgm:cxn modelId="{6B3A32C4-8657-44AE-8987-506C452920BA}" type="presOf" srcId="{01651123-A1FC-46AA-8986-77F7014F3D3D}" destId="{6C567CBB-96BF-4417-90BD-D783D723EA13}" srcOrd="0" destOrd="1" presId="urn:microsoft.com/office/officeart/2005/8/layout/chevron2"/>
    <dgm:cxn modelId="{A8EB3EDF-C92B-48D3-B4F7-6931CAB72696}" type="presOf" srcId="{EB3AE2EB-77F8-41FF-AF7E-77614F8C6C9E}" destId="{F6AB6C13-6B34-48A8-B3F6-B56518A63610}" srcOrd="0" destOrd="0" presId="urn:microsoft.com/office/officeart/2005/8/layout/chevron2"/>
    <dgm:cxn modelId="{98F9855F-C50D-41D9-9806-CA53CA2224D3}" srcId="{B5F64B9B-4726-4001-8B2C-9DB077953388}" destId="{CE50D561-C6F9-408A-8040-034E7FA0809C}" srcOrd="2" destOrd="0" parTransId="{9B83530E-4A29-497D-AC91-B24B16232563}" sibTransId="{F450416E-7EE2-4710-BD3C-C187ABA16233}"/>
    <dgm:cxn modelId="{93607F8D-D576-4428-B9D8-3908C054FB1B}" srcId="{B5F64B9B-4726-4001-8B2C-9DB077953388}" destId="{016A9C01-3665-44DB-840B-F184A116DC88}" srcOrd="0" destOrd="0" parTransId="{9A0BD63D-5920-43D1-AB0A-1C6B1ABD707B}" sibTransId="{E723C509-88B9-4056-8E21-FF0F909563CF}"/>
    <dgm:cxn modelId="{4571FF06-769A-4656-AD48-3A1684DD2C26}" srcId="{EB3AE2EB-77F8-41FF-AF7E-77614F8C6C9E}" destId="{B5F64B9B-4726-4001-8B2C-9DB077953388}" srcOrd="1" destOrd="0" parTransId="{0E2CE60E-2F27-4333-933C-7582E5665DE0}" sibTransId="{1666F5F7-7DA8-428E-9A64-838693570F02}"/>
    <dgm:cxn modelId="{3419071C-2581-426C-95B9-F41B3C256A46}" srcId="{B5F64B9B-4726-4001-8B2C-9DB077953388}" destId="{01651123-A1FC-46AA-8986-77F7014F3D3D}" srcOrd="1" destOrd="0" parTransId="{DBEC3F45-1252-4F61-BC4F-F653E2BBFBD9}" sibTransId="{BAD3531D-4016-47D0-841D-22779E06780C}"/>
    <dgm:cxn modelId="{7C577FFD-55CA-4C76-B648-3F06035E6AD1}" type="presParOf" srcId="{F6AB6C13-6B34-48A8-B3F6-B56518A63610}" destId="{FB845021-796C-4025-88A9-6B806804A4D1}" srcOrd="0" destOrd="0" presId="urn:microsoft.com/office/officeart/2005/8/layout/chevron2"/>
    <dgm:cxn modelId="{9CC87B5B-07F3-4F36-8C69-055E9DABEF58}" type="presParOf" srcId="{FB845021-796C-4025-88A9-6B806804A4D1}" destId="{867AC93D-03D8-4B08-9EC3-36A31828F6FC}" srcOrd="0" destOrd="0" presId="urn:microsoft.com/office/officeart/2005/8/layout/chevron2"/>
    <dgm:cxn modelId="{211A1E4D-ED59-4222-82F5-B1DB96180495}" type="presParOf" srcId="{FB845021-796C-4025-88A9-6B806804A4D1}" destId="{DABBEC03-B08C-4F55-BB68-F00AA6441265}" srcOrd="1" destOrd="0" presId="urn:microsoft.com/office/officeart/2005/8/layout/chevron2"/>
    <dgm:cxn modelId="{E7975F2E-2646-4709-8BE4-FACA14035AEE}" type="presParOf" srcId="{F6AB6C13-6B34-48A8-B3F6-B56518A63610}" destId="{D2D906BD-F2B1-49A7-A989-1282D089E256}" srcOrd="1" destOrd="0" presId="urn:microsoft.com/office/officeart/2005/8/layout/chevron2"/>
    <dgm:cxn modelId="{A40EC37A-9436-4D22-9650-A5FEAD68EAE7}" type="presParOf" srcId="{F6AB6C13-6B34-48A8-B3F6-B56518A63610}" destId="{7CF8FC19-38B8-4AC2-8BD7-18BA8441D14D}" srcOrd="2" destOrd="0" presId="urn:microsoft.com/office/officeart/2005/8/layout/chevron2"/>
    <dgm:cxn modelId="{1A9696FE-61EC-4812-B92A-78BD6F60C38E}" type="presParOf" srcId="{7CF8FC19-38B8-4AC2-8BD7-18BA8441D14D}" destId="{AD777887-09EA-4071-9F0F-A7D508E1F829}" srcOrd="0" destOrd="0" presId="urn:microsoft.com/office/officeart/2005/8/layout/chevron2"/>
    <dgm:cxn modelId="{BC476760-1121-4374-8ADA-48DD9A8FD480}" type="presParOf" srcId="{7CF8FC19-38B8-4AC2-8BD7-18BA8441D14D}" destId="{6C567CBB-96BF-4417-90BD-D783D723EA13}" srcOrd="1" destOrd="0" presId="urn:microsoft.com/office/officeart/2005/8/layout/chevron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8.xml><?xml version="1.0" encoding="utf-8"?>
<dgm:dataModel xmlns:dgm="http://schemas.openxmlformats.org/drawingml/2006/diagram" xmlns:a="http://schemas.openxmlformats.org/drawingml/2006/main">
  <dgm:ptLst>
    <dgm:pt modelId="{EB3AE2EB-77F8-41FF-AF7E-77614F8C6C9E}" type="doc">
      <dgm:prSet loTypeId="urn:microsoft.com/office/officeart/2005/8/layout/chevron2" loCatId="list" qsTypeId="urn:microsoft.com/office/officeart/2005/8/quickstyle/simple1" qsCatId="simple" csTypeId="urn:microsoft.com/office/officeart/2005/8/colors/accent1_2" csCatId="accent1" phldr="1"/>
      <dgm:spPr/>
      <dgm:t>
        <a:bodyPr/>
        <a:lstStyle/>
        <a:p>
          <a:endParaRPr lang="en-US"/>
        </a:p>
      </dgm:t>
    </dgm:pt>
    <dgm:pt modelId="{4494D415-8BA8-43FF-BBD8-E7442E0B6095}">
      <dgm:prSet custT="1"/>
      <dgm:spPr/>
      <dgm:t>
        <a:bodyPr/>
        <a:lstStyle/>
        <a:p>
          <a:pPr rtl="0"/>
          <a:r>
            <a:rPr lang="en-US" sz="3200" dirty="0" smtClean="0">
              <a:latin typeface="+mj-lt"/>
            </a:rPr>
            <a:t>If</a:t>
          </a:r>
          <a:endParaRPr lang="en-US" sz="3200" dirty="0">
            <a:latin typeface="+mj-lt"/>
          </a:endParaRPr>
        </a:p>
      </dgm:t>
    </dgm:pt>
    <dgm:pt modelId="{4B9580D4-C503-44EF-9821-DD4D6256DE85}" type="parTrans" cxnId="{8DB95077-2FD1-4CDD-94B7-4CE9AE578E5B}">
      <dgm:prSet/>
      <dgm:spPr/>
      <dgm:t>
        <a:bodyPr/>
        <a:lstStyle/>
        <a:p>
          <a:endParaRPr lang="en-US"/>
        </a:p>
      </dgm:t>
    </dgm:pt>
    <dgm:pt modelId="{1A7F994F-13B5-4A4A-9A28-2673434AAF6F}" type="sibTrans" cxnId="{8DB95077-2FD1-4CDD-94B7-4CE9AE578E5B}">
      <dgm:prSet/>
      <dgm:spPr/>
      <dgm:t>
        <a:bodyPr/>
        <a:lstStyle/>
        <a:p>
          <a:endParaRPr lang="en-US"/>
        </a:p>
      </dgm:t>
    </dgm:pt>
    <dgm:pt modelId="{197064BC-8A86-4646-B9D0-CBF14C4AD815}">
      <dgm:prSet/>
      <dgm:spPr/>
      <dgm:t>
        <a:bodyPr/>
        <a:lstStyle/>
        <a:p>
          <a:pPr rtl="0"/>
          <a:r>
            <a:rPr lang="en-US" dirty="0" smtClean="0"/>
            <a:t>“I came” = AD 70</a:t>
          </a:r>
          <a:endParaRPr lang="en-US" dirty="0"/>
        </a:p>
      </dgm:t>
    </dgm:pt>
    <dgm:pt modelId="{A7DBC0D6-C549-4202-B8FC-CD81DFC49D71}" type="parTrans" cxnId="{4BF03A51-0661-42EA-B791-DA08E3DE9FD6}">
      <dgm:prSet/>
      <dgm:spPr/>
      <dgm:t>
        <a:bodyPr/>
        <a:lstStyle/>
        <a:p>
          <a:endParaRPr lang="en-US"/>
        </a:p>
      </dgm:t>
    </dgm:pt>
    <dgm:pt modelId="{826FA92F-A96C-44B2-B8C5-9F0127190035}" type="sibTrans" cxnId="{4BF03A51-0661-42EA-B791-DA08E3DE9FD6}">
      <dgm:prSet/>
      <dgm:spPr/>
      <dgm:t>
        <a:bodyPr/>
        <a:lstStyle/>
        <a:p>
          <a:endParaRPr lang="en-US"/>
        </a:p>
      </dgm:t>
    </dgm:pt>
    <dgm:pt modelId="{178E8628-62A4-4D3E-B9B9-B9BF56FACCA9}">
      <dgm:prSet/>
      <dgm:spPr/>
      <dgm:t>
        <a:bodyPr/>
        <a:lstStyle/>
        <a:p>
          <a:pPr rtl="0"/>
          <a:r>
            <a:rPr lang="en-US" dirty="0" smtClean="0"/>
            <a:t>“All things” = All OT prophecy</a:t>
          </a:r>
          <a:endParaRPr lang="en-US" dirty="0"/>
        </a:p>
      </dgm:t>
    </dgm:pt>
    <dgm:pt modelId="{87D427CB-461E-470F-A03B-27C109621179}" type="parTrans" cxnId="{47C3D669-32F5-43E0-9F56-2A3CD7589217}">
      <dgm:prSet/>
      <dgm:spPr/>
      <dgm:t>
        <a:bodyPr/>
        <a:lstStyle/>
        <a:p>
          <a:endParaRPr lang="en-US"/>
        </a:p>
      </dgm:t>
    </dgm:pt>
    <dgm:pt modelId="{CDB7AC9A-D85E-4ABD-877E-6A160F849022}" type="sibTrans" cxnId="{47C3D669-32F5-43E0-9F56-2A3CD7589217}">
      <dgm:prSet/>
      <dgm:spPr/>
      <dgm:t>
        <a:bodyPr/>
        <a:lstStyle/>
        <a:p>
          <a:endParaRPr lang="en-US"/>
        </a:p>
      </dgm:t>
    </dgm:pt>
    <dgm:pt modelId="{B5F64B9B-4726-4001-8B2C-9DB077953388}">
      <dgm:prSet custT="1"/>
      <dgm:spPr/>
      <dgm:t>
        <a:bodyPr/>
        <a:lstStyle/>
        <a:p>
          <a:pPr rtl="0"/>
          <a:r>
            <a:rPr lang="en-US" sz="3200" dirty="0" smtClean="0">
              <a:latin typeface="+mj-lt"/>
            </a:rPr>
            <a:t>Then</a:t>
          </a:r>
          <a:endParaRPr lang="en-US" sz="3200" dirty="0">
            <a:latin typeface="+mj-lt"/>
          </a:endParaRPr>
        </a:p>
      </dgm:t>
    </dgm:pt>
    <dgm:pt modelId="{0E2CE60E-2F27-4333-933C-7582E5665DE0}" type="parTrans" cxnId="{4571FF06-769A-4656-AD48-3A1684DD2C26}">
      <dgm:prSet/>
      <dgm:spPr/>
      <dgm:t>
        <a:bodyPr/>
        <a:lstStyle/>
        <a:p>
          <a:endParaRPr lang="en-US"/>
        </a:p>
      </dgm:t>
    </dgm:pt>
    <dgm:pt modelId="{1666F5F7-7DA8-428E-9A64-838693570F02}" type="sibTrans" cxnId="{4571FF06-769A-4656-AD48-3A1684DD2C26}">
      <dgm:prSet/>
      <dgm:spPr/>
      <dgm:t>
        <a:bodyPr/>
        <a:lstStyle/>
        <a:p>
          <a:endParaRPr lang="en-US"/>
        </a:p>
      </dgm:t>
    </dgm:pt>
    <dgm:pt modelId="{016A9C01-3665-44DB-840B-F184A116DC88}">
      <dgm:prSet/>
      <dgm:spPr/>
      <dgm:t>
        <a:bodyPr/>
        <a:lstStyle/>
        <a:p>
          <a:pPr rtl="0"/>
          <a:r>
            <a:rPr lang="en-US" dirty="0" smtClean="0"/>
            <a:t>Jesus did what He came to do</a:t>
          </a:r>
          <a:endParaRPr lang="en-US" dirty="0"/>
        </a:p>
      </dgm:t>
    </dgm:pt>
    <dgm:pt modelId="{9A0BD63D-5920-43D1-AB0A-1C6B1ABD707B}" type="parTrans" cxnId="{93607F8D-D576-4428-B9D8-3908C054FB1B}">
      <dgm:prSet/>
      <dgm:spPr/>
      <dgm:t>
        <a:bodyPr/>
        <a:lstStyle/>
        <a:p>
          <a:endParaRPr lang="en-US"/>
        </a:p>
      </dgm:t>
    </dgm:pt>
    <dgm:pt modelId="{E723C509-88B9-4056-8E21-FF0F909563CF}" type="sibTrans" cxnId="{93607F8D-D576-4428-B9D8-3908C054FB1B}">
      <dgm:prSet/>
      <dgm:spPr/>
      <dgm:t>
        <a:bodyPr/>
        <a:lstStyle/>
        <a:p>
          <a:endParaRPr lang="en-US"/>
        </a:p>
      </dgm:t>
    </dgm:pt>
    <dgm:pt modelId="{01651123-A1FC-46AA-8986-77F7014F3D3D}">
      <dgm:prSet/>
      <dgm:spPr/>
      <dgm:t>
        <a:bodyPr/>
        <a:lstStyle/>
        <a:p>
          <a:pPr rtl="0"/>
          <a:r>
            <a:rPr lang="en-US" dirty="0" smtClean="0"/>
            <a:t>The law could be destroyed after AD 70</a:t>
          </a:r>
          <a:endParaRPr lang="en-US" dirty="0"/>
        </a:p>
      </dgm:t>
    </dgm:pt>
    <dgm:pt modelId="{DBEC3F45-1252-4F61-BC4F-F653E2BBFBD9}" type="parTrans" cxnId="{3419071C-2581-426C-95B9-F41B3C256A46}">
      <dgm:prSet/>
      <dgm:spPr/>
      <dgm:t>
        <a:bodyPr/>
        <a:lstStyle/>
        <a:p>
          <a:endParaRPr lang="en-US"/>
        </a:p>
      </dgm:t>
    </dgm:pt>
    <dgm:pt modelId="{BAD3531D-4016-47D0-841D-22779E06780C}" type="sibTrans" cxnId="{3419071C-2581-426C-95B9-F41B3C256A46}">
      <dgm:prSet/>
      <dgm:spPr/>
      <dgm:t>
        <a:bodyPr/>
        <a:lstStyle/>
        <a:p>
          <a:endParaRPr lang="en-US"/>
        </a:p>
      </dgm:t>
    </dgm:pt>
    <dgm:pt modelId="{CE50D561-C6F9-408A-8040-034E7FA0809C}">
      <dgm:prSet/>
      <dgm:spPr/>
      <dgm:t>
        <a:bodyPr/>
        <a:lstStyle/>
        <a:p>
          <a:pPr rtl="0"/>
          <a:r>
            <a:rPr lang="en-US" dirty="0" smtClean="0"/>
            <a:t>Jesus taught people to break the law before all was fulfilled in AD 70</a:t>
          </a:r>
          <a:endParaRPr lang="en-US" dirty="0"/>
        </a:p>
      </dgm:t>
    </dgm:pt>
    <dgm:pt modelId="{9B83530E-4A29-497D-AC91-B24B16232563}" type="parTrans" cxnId="{98F9855F-C50D-41D9-9806-CA53CA2224D3}">
      <dgm:prSet/>
      <dgm:spPr/>
      <dgm:t>
        <a:bodyPr/>
        <a:lstStyle/>
        <a:p>
          <a:endParaRPr lang="en-US"/>
        </a:p>
      </dgm:t>
    </dgm:pt>
    <dgm:pt modelId="{F450416E-7EE2-4710-BD3C-C187ABA16233}" type="sibTrans" cxnId="{98F9855F-C50D-41D9-9806-CA53CA2224D3}">
      <dgm:prSet/>
      <dgm:spPr/>
      <dgm:t>
        <a:bodyPr/>
        <a:lstStyle/>
        <a:p>
          <a:endParaRPr lang="en-US"/>
        </a:p>
      </dgm:t>
    </dgm:pt>
    <dgm:pt modelId="{F6AB6C13-6B34-48A8-B3F6-B56518A63610}" type="pres">
      <dgm:prSet presAssocID="{EB3AE2EB-77F8-41FF-AF7E-77614F8C6C9E}" presName="linearFlow" presStyleCnt="0">
        <dgm:presLayoutVars>
          <dgm:dir/>
          <dgm:animLvl val="lvl"/>
          <dgm:resizeHandles val="exact"/>
        </dgm:presLayoutVars>
      </dgm:prSet>
      <dgm:spPr/>
      <dgm:t>
        <a:bodyPr/>
        <a:lstStyle/>
        <a:p>
          <a:endParaRPr lang="en-US"/>
        </a:p>
      </dgm:t>
    </dgm:pt>
    <dgm:pt modelId="{FB845021-796C-4025-88A9-6B806804A4D1}" type="pres">
      <dgm:prSet presAssocID="{4494D415-8BA8-43FF-BBD8-E7442E0B6095}" presName="composite" presStyleCnt="0"/>
      <dgm:spPr/>
    </dgm:pt>
    <dgm:pt modelId="{867AC93D-03D8-4B08-9EC3-36A31828F6FC}" type="pres">
      <dgm:prSet presAssocID="{4494D415-8BA8-43FF-BBD8-E7442E0B6095}" presName="parentText" presStyleLbl="alignNode1" presStyleIdx="0" presStyleCnt="2" custScaleX="75428">
        <dgm:presLayoutVars>
          <dgm:chMax val="1"/>
          <dgm:bulletEnabled val="1"/>
        </dgm:presLayoutVars>
      </dgm:prSet>
      <dgm:spPr/>
      <dgm:t>
        <a:bodyPr/>
        <a:lstStyle/>
        <a:p>
          <a:endParaRPr lang="en-US"/>
        </a:p>
      </dgm:t>
    </dgm:pt>
    <dgm:pt modelId="{DABBEC03-B08C-4F55-BB68-F00AA6441265}" type="pres">
      <dgm:prSet presAssocID="{4494D415-8BA8-43FF-BBD8-E7442E0B6095}" presName="descendantText" presStyleLbl="alignAcc1" presStyleIdx="0" presStyleCnt="2" custScaleX="96619" custLinFactNeighborX="-7641" custLinFactNeighborY="-45">
        <dgm:presLayoutVars>
          <dgm:bulletEnabled val="1"/>
        </dgm:presLayoutVars>
      </dgm:prSet>
      <dgm:spPr/>
      <dgm:t>
        <a:bodyPr/>
        <a:lstStyle/>
        <a:p>
          <a:endParaRPr lang="en-US"/>
        </a:p>
      </dgm:t>
    </dgm:pt>
    <dgm:pt modelId="{D2D906BD-F2B1-49A7-A989-1282D089E256}" type="pres">
      <dgm:prSet presAssocID="{1A7F994F-13B5-4A4A-9A28-2673434AAF6F}" presName="sp" presStyleCnt="0"/>
      <dgm:spPr/>
    </dgm:pt>
    <dgm:pt modelId="{7CF8FC19-38B8-4AC2-8BD7-18BA8441D14D}" type="pres">
      <dgm:prSet presAssocID="{B5F64B9B-4726-4001-8B2C-9DB077953388}" presName="composite" presStyleCnt="0"/>
      <dgm:spPr/>
    </dgm:pt>
    <dgm:pt modelId="{AD777887-09EA-4071-9F0F-A7D508E1F829}" type="pres">
      <dgm:prSet presAssocID="{B5F64B9B-4726-4001-8B2C-9DB077953388}" presName="parentText" presStyleLbl="alignNode1" presStyleIdx="1" presStyleCnt="2" custScaleX="75428">
        <dgm:presLayoutVars>
          <dgm:chMax val="1"/>
          <dgm:bulletEnabled val="1"/>
        </dgm:presLayoutVars>
      </dgm:prSet>
      <dgm:spPr/>
      <dgm:t>
        <a:bodyPr/>
        <a:lstStyle/>
        <a:p>
          <a:endParaRPr lang="en-US"/>
        </a:p>
      </dgm:t>
    </dgm:pt>
    <dgm:pt modelId="{6C567CBB-96BF-4417-90BD-D783D723EA13}" type="pres">
      <dgm:prSet presAssocID="{B5F64B9B-4726-4001-8B2C-9DB077953388}" presName="descendantText" presStyleLbl="alignAcc1" presStyleIdx="1" presStyleCnt="2" custLinFactNeighborX="-5951" custLinFactNeighborY="673">
        <dgm:presLayoutVars>
          <dgm:bulletEnabled val="1"/>
        </dgm:presLayoutVars>
      </dgm:prSet>
      <dgm:spPr/>
      <dgm:t>
        <a:bodyPr/>
        <a:lstStyle/>
        <a:p>
          <a:endParaRPr lang="en-US"/>
        </a:p>
      </dgm:t>
    </dgm:pt>
  </dgm:ptLst>
  <dgm:cxnLst>
    <dgm:cxn modelId="{8D4C74EF-31FE-4A0A-9790-0C1B518A4B7F}" type="presOf" srcId="{4494D415-8BA8-43FF-BBD8-E7442E0B6095}" destId="{867AC93D-03D8-4B08-9EC3-36A31828F6FC}" srcOrd="0" destOrd="0" presId="urn:microsoft.com/office/officeart/2005/8/layout/chevron2"/>
    <dgm:cxn modelId="{8DB95077-2FD1-4CDD-94B7-4CE9AE578E5B}" srcId="{EB3AE2EB-77F8-41FF-AF7E-77614F8C6C9E}" destId="{4494D415-8BA8-43FF-BBD8-E7442E0B6095}" srcOrd="0" destOrd="0" parTransId="{4B9580D4-C503-44EF-9821-DD4D6256DE85}" sibTransId="{1A7F994F-13B5-4A4A-9A28-2673434AAF6F}"/>
    <dgm:cxn modelId="{93607F8D-D576-4428-B9D8-3908C054FB1B}" srcId="{B5F64B9B-4726-4001-8B2C-9DB077953388}" destId="{016A9C01-3665-44DB-840B-F184A116DC88}" srcOrd="0" destOrd="0" parTransId="{9A0BD63D-5920-43D1-AB0A-1C6B1ABD707B}" sibTransId="{E723C509-88B9-4056-8E21-FF0F909563CF}"/>
    <dgm:cxn modelId="{3419071C-2581-426C-95B9-F41B3C256A46}" srcId="{B5F64B9B-4726-4001-8B2C-9DB077953388}" destId="{01651123-A1FC-46AA-8986-77F7014F3D3D}" srcOrd="1" destOrd="0" parTransId="{DBEC3F45-1252-4F61-BC4F-F653E2BBFBD9}" sibTransId="{BAD3531D-4016-47D0-841D-22779E06780C}"/>
    <dgm:cxn modelId="{B37182C4-EC68-4365-820A-10D44EE21575}" type="presOf" srcId="{CE50D561-C6F9-408A-8040-034E7FA0809C}" destId="{6C567CBB-96BF-4417-90BD-D783D723EA13}" srcOrd="0" destOrd="2" presId="urn:microsoft.com/office/officeart/2005/8/layout/chevron2"/>
    <dgm:cxn modelId="{4571FF06-769A-4656-AD48-3A1684DD2C26}" srcId="{EB3AE2EB-77F8-41FF-AF7E-77614F8C6C9E}" destId="{B5F64B9B-4726-4001-8B2C-9DB077953388}" srcOrd="1" destOrd="0" parTransId="{0E2CE60E-2F27-4333-933C-7582E5665DE0}" sibTransId="{1666F5F7-7DA8-428E-9A64-838693570F02}"/>
    <dgm:cxn modelId="{FB4F40B4-BA21-46D4-B5D6-EFFF1466B373}" type="presOf" srcId="{EB3AE2EB-77F8-41FF-AF7E-77614F8C6C9E}" destId="{F6AB6C13-6B34-48A8-B3F6-B56518A63610}" srcOrd="0" destOrd="0" presId="urn:microsoft.com/office/officeart/2005/8/layout/chevron2"/>
    <dgm:cxn modelId="{4BF03A51-0661-42EA-B791-DA08E3DE9FD6}" srcId="{4494D415-8BA8-43FF-BBD8-E7442E0B6095}" destId="{197064BC-8A86-4646-B9D0-CBF14C4AD815}" srcOrd="0" destOrd="0" parTransId="{A7DBC0D6-C549-4202-B8FC-CD81DFC49D71}" sibTransId="{826FA92F-A96C-44B2-B8C5-9F0127190035}"/>
    <dgm:cxn modelId="{41DB7782-4874-444C-B95E-6DE6BD844B09}" type="presOf" srcId="{197064BC-8A86-4646-B9D0-CBF14C4AD815}" destId="{DABBEC03-B08C-4F55-BB68-F00AA6441265}" srcOrd="0" destOrd="0" presId="urn:microsoft.com/office/officeart/2005/8/layout/chevron2"/>
    <dgm:cxn modelId="{0D284F19-D558-439C-A17D-DC1CA9C95567}" type="presOf" srcId="{016A9C01-3665-44DB-840B-F184A116DC88}" destId="{6C567CBB-96BF-4417-90BD-D783D723EA13}" srcOrd="0" destOrd="0" presId="urn:microsoft.com/office/officeart/2005/8/layout/chevron2"/>
    <dgm:cxn modelId="{805F57F7-7AA2-493D-A713-7EC87327541B}" type="presOf" srcId="{01651123-A1FC-46AA-8986-77F7014F3D3D}" destId="{6C567CBB-96BF-4417-90BD-D783D723EA13}" srcOrd="0" destOrd="1" presId="urn:microsoft.com/office/officeart/2005/8/layout/chevron2"/>
    <dgm:cxn modelId="{6B4253D5-F906-4FA8-8C73-DC79E8499ED1}" type="presOf" srcId="{B5F64B9B-4726-4001-8B2C-9DB077953388}" destId="{AD777887-09EA-4071-9F0F-A7D508E1F829}" srcOrd="0" destOrd="0" presId="urn:microsoft.com/office/officeart/2005/8/layout/chevron2"/>
    <dgm:cxn modelId="{47C3D669-32F5-43E0-9F56-2A3CD7589217}" srcId="{4494D415-8BA8-43FF-BBD8-E7442E0B6095}" destId="{178E8628-62A4-4D3E-B9B9-B9BF56FACCA9}" srcOrd="1" destOrd="0" parTransId="{87D427CB-461E-470F-A03B-27C109621179}" sibTransId="{CDB7AC9A-D85E-4ABD-877E-6A160F849022}"/>
    <dgm:cxn modelId="{98F9855F-C50D-41D9-9806-CA53CA2224D3}" srcId="{B5F64B9B-4726-4001-8B2C-9DB077953388}" destId="{CE50D561-C6F9-408A-8040-034E7FA0809C}" srcOrd="2" destOrd="0" parTransId="{9B83530E-4A29-497D-AC91-B24B16232563}" sibTransId="{F450416E-7EE2-4710-BD3C-C187ABA16233}"/>
    <dgm:cxn modelId="{C097F135-4CE8-4ADF-B17D-EBD55DD497D6}" type="presOf" srcId="{178E8628-62A4-4D3E-B9B9-B9BF56FACCA9}" destId="{DABBEC03-B08C-4F55-BB68-F00AA6441265}" srcOrd="0" destOrd="1" presId="urn:microsoft.com/office/officeart/2005/8/layout/chevron2"/>
    <dgm:cxn modelId="{09AB34E3-1A6D-47F7-ABF3-D8C7B24FBDE9}" type="presParOf" srcId="{F6AB6C13-6B34-48A8-B3F6-B56518A63610}" destId="{FB845021-796C-4025-88A9-6B806804A4D1}" srcOrd="0" destOrd="0" presId="urn:microsoft.com/office/officeart/2005/8/layout/chevron2"/>
    <dgm:cxn modelId="{59805616-FC78-4CD2-9192-F3F22610D7D6}" type="presParOf" srcId="{FB845021-796C-4025-88A9-6B806804A4D1}" destId="{867AC93D-03D8-4B08-9EC3-36A31828F6FC}" srcOrd="0" destOrd="0" presId="urn:microsoft.com/office/officeart/2005/8/layout/chevron2"/>
    <dgm:cxn modelId="{B22D5F9E-6487-4A62-8940-2A8B5D7A45CC}" type="presParOf" srcId="{FB845021-796C-4025-88A9-6B806804A4D1}" destId="{DABBEC03-B08C-4F55-BB68-F00AA6441265}" srcOrd="1" destOrd="0" presId="urn:microsoft.com/office/officeart/2005/8/layout/chevron2"/>
    <dgm:cxn modelId="{DCE78E3D-24EB-478C-95EF-2AE961F0FEC2}" type="presParOf" srcId="{F6AB6C13-6B34-48A8-B3F6-B56518A63610}" destId="{D2D906BD-F2B1-49A7-A989-1282D089E256}" srcOrd="1" destOrd="0" presId="urn:microsoft.com/office/officeart/2005/8/layout/chevron2"/>
    <dgm:cxn modelId="{EBFAFB9D-13DD-4A0A-8FCB-80FB9ED64383}" type="presParOf" srcId="{F6AB6C13-6B34-48A8-B3F6-B56518A63610}" destId="{7CF8FC19-38B8-4AC2-8BD7-18BA8441D14D}" srcOrd="2" destOrd="0" presId="urn:microsoft.com/office/officeart/2005/8/layout/chevron2"/>
    <dgm:cxn modelId="{294E50A9-46D0-4355-AEBE-69F0E85B35C6}" type="presParOf" srcId="{7CF8FC19-38B8-4AC2-8BD7-18BA8441D14D}" destId="{AD777887-09EA-4071-9F0F-A7D508E1F829}" srcOrd="0" destOrd="0" presId="urn:microsoft.com/office/officeart/2005/8/layout/chevron2"/>
    <dgm:cxn modelId="{38369F3F-C2C1-48C1-861E-7EC818EAB27E}" type="presParOf" srcId="{7CF8FC19-38B8-4AC2-8BD7-18BA8441D14D}" destId="{6C567CBB-96BF-4417-90BD-D783D723EA13}" srcOrd="1" destOrd="0" presId="urn:microsoft.com/office/officeart/2005/8/layout/chevron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9.xml><?xml version="1.0" encoding="utf-8"?>
<dgm:dataModel xmlns:dgm="http://schemas.openxmlformats.org/drawingml/2006/diagram" xmlns:a="http://schemas.openxmlformats.org/drawingml/2006/main">
  <dgm:ptLst>
    <dgm:pt modelId="{6CD8765D-8F80-45DD-9FA3-276A0E838781}" type="doc">
      <dgm:prSet loTypeId="urn:microsoft.com/office/officeart/2005/8/layout/chevron2" loCatId="process" qsTypeId="urn:microsoft.com/office/officeart/2005/8/quickstyle/simple1" qsCatId="simple" csTypeId="urn:microsoft.com/office/officeart/2005/8/colors/accent1_2" csCatId="accent1" phldr="1"/>
      <dgm:spPr/>
      <dgm:t>
        <a:bodyPr/>
        <a:lstStyle/>
        <a:p>
          <a:endParaRPr lang="en-US"/>
        </a:p>
      </dgm:t>
    </dgm:pt>
    <dgm:pt modelId="{678937CB-E3AF-41AB-8F3F-D9E5F1EC8EA7}">
      <dgm:prSet custT="1"/>
      <dgm:spPr/>
      <dgm:t>
        <a:bodyPr/>
        <a:lstStyle/>
        <a:p>
          <a:pPr rtl="0"/>
          <a:r>
            <a:rPr lang="en-US" sz="2600" dirty="0" smtClean="0">
              <a:effectLst/>
            </a:rPr>
            <a:t>Obeying its </a:t>
          </a:r>
          <a:r>
            <a:rPr lang="en-US" sz="2600" b="0" dirty="0" smtClean="0">
              <a:effectLst/>
              <a:latin typeface="+mj-lt"/>
            </a:rPr>
            <a:t>laws</a:t>
          </a:r>
          <a:r>
            <a:rPr lang="en-US" sz="2600" dirty="0" smtClean="0">
              <a:effectLst/>
            </a:rPr>
            <a:t> perfectly  </a:t>
          </a:r>
          <a:r>
            <a:rPr lang="en-US" sz="2000" dirty="0" smtClean="0">
              <a:effectLst/>
            </a:rPr>
            <a:t>(cf. Rom 8:3-4; 1 Pet. 2:21-22; Heb. 4:15)</a:t>
          </a:r>
          <a:endParaRPr lang="en-US" sz="2000" dirty="0">
            <a:effectLst/>
          </a:endParaRPr>
        </a:p>
      </dgm:t>
    </dgm:pt>
    <dgm:pt modelId="{8DD9AA74-6981-43DE-8EC7-B15D6F46B55A}" type="parTrans" cxnId="{15F84F22-CA2B-43AA-9AC1-F94331176E46}">
      <dgm:prSet/>
      <dgm:spPr/>
      <dgm:t>
        <a:bodyPr/>
        <a:lstStyle/>
        <a:p>
          <a:endParaRPr lang="en-US"/>
        </a:p>
      </dgm:t>
    </dgm:pt>
    <dgm:pt modelId="{383D9EB3-41C5-481B-9412-A9230390D077}" type="sibTrans" cxnId="{15F84F22-CA2B-43AA-9AC1-F94331176E46}">
      <dgm:prSet/>
      <dgm:spPr/>
      <dgm:t>
        <a:bodyPr/>
        <a:lstStyle/>
        <a:p>
          <a:endParaRPr lang="en-US"/>
        </a:p>
      </dgm:t>
    </dgm:pt>
    <dgm:pt modelId="{693F97A0-537A-4AFD-8E9B-5408B3D6E47A}">
      <dgm:prSet custT="1"/>
      <dgm:spPr/>
      <dgm:t>
        <a:bodyPr/>
        <a:lstStyle/>
        <a:p>
          <a:pPr rtl="0"/>
          <a:r>
            <a:rPr lang="en-US" sz="2600" dirty="0" smtClean="0"/>
            <a:t>Fulfilling its </a:t>
          </a:r>
          <a:r>
            <a:rPr lang="en-US" sz="2600" b="0" dirty="0" smtClean="0">
              <a:effectLst/>
              <a:latin typeface="+mj-lt"/>
            </a:rPr>
            <a:t>Messianic prophecies</a:t>
          </a:r>
          <a:r>
            <a:rPr lang="en-US" sz="2600" dirty="0" smtClean="0"/>
            <a:t>  </a:t>
          </a:r>
          <a:r>
            <a:rPr lang="en-US" sz="2000" dirty="0" smtClean="0"/>
            <a:t>(Lk. 24:25-27, 44-48; Jn. 19:28; Acts 3:18; 13:29)</a:t>
          </a:r>
          <a:endParaRPr lang="en-US" sz="2000" dirty="0"/>
        </a:p>
      </dgm:t>
    </dgm:pt>
    <dgm:pt modelId="{1EF67ACE-3F6E-4726-8C66-3B185EEC02C4}" type="parTrans" cxnId="{58148BBB-666A-49FC-8A7A-3315821D32EF}">
      <dgm:prSet/>
      <dgm:spPr/>
      <dgm:t>
        <a:bodyPr/>
        <a:lstStyle/>
        <a:p>
          <a:endParaRPr lang="en-US"/>
        </a:p>
      </dgm:t>
    </dgm:pt>
    <dgm:pt modelId="{8F9FBB18-1664-4B79-ACA6-7E2BEADF6239}" type="sibTrans" cxnId="{58148BBB-666A-49FC-8A7A-3315821D32EF}">
      <dgm:prSet/>
      <dgm:spPr/>
      <dgm:t>
        <a:bodyPr/>
        <a:lstStyle/>
        <a:p>
          <a:endParaRPr lang="en-US"/>
        </a:p>
      </dgm:t>
    </dgm:pt>
    <dgm:pt modelId="{07C35AED-52E4-4BD7-A086-B853DD2232F4}">
      <dgm:prSet custT="1"/>
      <dgm:spPr/>
      <dgm:t>
        <a:bodyPr/>
        <a:lstStyle/>
        <a:p>
          <a:pPr rtl="0"/>
          <a:r>
            <a:rPr lang="en-US" sz="2600" dirty="0" smtClean="0"/>
            <a:t>Embodying its </a:t>
          </a:r>
          <a:r>
            <a:rPr lang="en-US" sz="2600" b="0" dirty="0" smtClean="0">
              <a:effectLst/>
              <a:latin typeface="+mj-lt"/>
            </a:rPr>
            <a:t>types</a:t>
          </a:r>
          <a:r>
            <a:rPr lang="en-US" sz="2600" dirty="0" smtClean="0"/>
            <a:t> and </a:t>
          </a:r>
          <a:r>
            <a:rPr lang="en-US" sz="2600" b="0" dirty="0" smtClean="0">
              <a:effectLst/>
              <a:latin typeface="+mj-lt"/>
            </a:rPr>
            <a:t>shadows</a:t>
          </a:r>
          <a:r>
            <a:rPr lang="en-US" sz="2600" dirty="0" smtClean="0"/>
            <a:t>  </a:t>
          </a:r>
          <a:r>
            <a:rPr lang="en-US" sz="2000" dirty="0" smtClean="0"/>
            <a:t>(e.g. 1 Cor. 5:7)</a:t>
          </a:r>
          <a:endParaRPr lang="en-US" sz="2000" dirty="0"/>
        </a:p>
      </dgm:t>
    </dgm:pt>
    <dgm:pt modelId="{D778FDFD-275D-4362-9586-098EA4F566A0}" type="parTrans" cxnId="{D049EB93-753D-4806-AAA8-214AC7304000}">
      <dgm:prSet/>
      <dgm:spPr/>
      <dgm:t>
        <a:bodyPr/>
        <a:lstStyle/>
        <a:p>
          <a:endParaRPr lang="en-US"/>
        </a:p>
      </dgm:t>
    </dgm:pt>
    <dgm:pt modelId="{7BC4FA79-0642-4A2A-99BC-D10721474A97}" type="sibTrans" cxnId="{D049EB93-753D-4806-AAA8-214AC7304000}">
      <dgm:prSet/>
      <dgm:spPr/>
      <dgm:t>
        <a:bodyPr/>
        <a:lstStyle/>
        <a:p>
          <a:endParaRPr lang="en-US"/>
        </a:p>
      </dgm:t>
    </dgm:pt>
    <dgm:pt modelId="{BB6E7694-CE38-4B55-B6B7-E49622F2C8FA}">
      <dgm:prSet/>
      <dgm:spPr/>
      <dgm:t>
        <a:bodyPr/>
        <a:lstStyle/>
        <a:p>
          <a:pPr rtl="0"/>
          <a:endParaRPr lang="en-US" dirty="0"/>
        </a:p>
      </dgm:t>
    </dgm:pt>
    <dgm:pt modelId="{D85CB39D-5741-4750-8FD3-3BD1D114AD25}" type="parTrans" cxnId="{745D23E7-5B0A-4C64-BAD3-31297AA899C0}">
      <dgm:prSet/>
      <dgm:spPr/>
      <dgm:t>
        <a:bodyPr/>
        <a:lstStyle/>
        <a:p>
          <a:endParaRPr lang="en-US"/>
        </a:p>
      </dgm:t>
    </dgm:pt>
    <dgm:pt modelId="{F1996DBF-AFC9-4B06-92F9-F22C91D6645F}" type="sibTrans" cxnId="{745D23E7-5B0A-4C64-BAD3-31297AA899C0}">
      <dgm:prSet/>
      <dgm:spPr/>
      <dgm:t>
        <a:bodyPr/>
        <a:lstStyle/>
        <a:p>
          <a:endParaRPr lang="en-US"/>
        </a:p>
      </dgm:t>
    </dgm:pt>
    <dgm:pt modelId="{7F53EDD9-EDA6-4DEA-BFBA-1ACB7EF822D2}">
      <dgm:prSet/>
      <dgm:spPr/>
      <dgm:t>
        <a:bodyPr/>
        <a:lstStyle/>
        <a:p>
          <a:pPr rtl="0"/>
          <a:endParaRPr lang="en-US"/>
        </a:p>
      </dgm:t>
    </dgm:pt>
    <dgm:pt modelId="{69182666-A7FF-4F3D-8055-4FDB940FDB13}" type="parTrans" cxnId="{173619BC-C585-43F5-A9E8-8550914C97B6}">
      <dgm:prSet/>
      <dgm:spPr/>
      <dgm:t>
        <a:bodyPr/>
        <a:lstStyle/>
        <a:p>
          <a:endParaRPr lang="en-US"/>
        </a:p>
      </dgm:t>
    </dgm:pt>
    <dgm:pt modelId="{034CA74E-A6CC-4FDA-84D2-5C5FA3D6FB37}" type="sibTrans" cxnId="{173619BC-C585-43F5-A9E8-8550914C97B6}">
      <dgm:prSet/>
      <dgm:spPr/>
      <dgm:t>
        <a:bodyPr/>
        <a:lstStyle/>
        <a:p>
          <a:endParaRPr lang="en-US"/>
        </a:p>
      </dgm:t>
    </dgm:pt>
    <dgm:pt modelId="{4289951A-41D4-48B9-BF95-D667BA9006F7}">
      <dgm:prSet/>
      <dgm:spPr/>
      <dgm:t>
        <a:bodyPr/>
        <a:lstStyle/>
        <a:p>
          <a:pPr rtl="0"/>
          <a:endParaRPr lang="en-US" dirty="0"/>
        </a:p>
      </dgm:t>
    </dgm:pt>
    <dgm:pt modelId="{EAF00279-CB84-46CA-9A35-A889E2867756}" type="parTrans" cxnId="{A465E4DC-A7B0-401F-8EF2-8FD7E16AE099}">
      <dgm:prSet/>
      <dgm:spPr/>
      <dgm:t>
        <a:bodyPr/>
        <a:lstStyle/>
        <a:p>
          <a:endParaRPr lang="en-US"/>
        </a:p>
      </dgm:t>
    </dgm:pt>
    <dgm:pt modelId="{C4AA4E6F-3740-4FD7-980F-B6FCBD54DD27}" type="sibTrans" cxnId="{A465E4DC-A7B0-401F-8EF2-8FD7E16AE099}">
      <dgm:prSet/>
      <dgm:spPr/>
      <dgm:t>
        <a:bodyPr/>
        <a:lstStyle/>
        <a:p>
          <a:endParaRPr lang="en-US"/>
        </a:p>
      </dgm:t>
    </dgm:pt>
    <dgm:pt modelId="{934A681B-D35F-43A0-8227-A9EA9EE3158C}" type="pres">
      <dgm:prSet presAssocID="{6CD8765D-8F80-45DD-9FA3-276A0E838781}" presName="linearFlow" presStyleCnt="0">
        <dgm:presLayoutVars>
          <dgm:dir/>
          <dgm:animLvl val="lvl"/>
          <dgm:resizeHandles val="exact"/>
        </dgm:presLayoutVars>
      </dgm:prSet>
      <dgm:spPr/>
      <dgm:t>
        <a:bodyPr/>
        <a:lstStyle/>
        <a:p>
          <a:endParaRPr lang="en-US"/>
        </a:p>
      </dgm:t>
    </dgm:pt>
    <dgm:pt modelId="{9813A5DD-4338-4577-AEAB-BB1FD563ECAF}" type="pres">
      <dgm:prSet presAssocID="{BB6E7694-CE38-4B55-B6B7-E49622F2C8FA}" presName="composite" presStyleCnt="0"/>
      <dgm:spPr/>
    </dgm:pt>
    <dgm:pt modelId="{BBC0FD94-1711-4D0E-B968-61EA3B30B520}" type="pres">
      <dgm:prSet presAssocID="{BB6E7694-CE38-4B55-B6B7-E49622F2C8FA}" presName="parentText" presStyleLbl="alignNode1" presStyleIdx="0" presStyleCnt="3">
        <dgm:presLayoutVars>
          <dgm:chMax val="1"/>
          <dgm:bulletEnabled val="1"/>
        </dgm:presLayoutVars>
      </dgm:prSet>
      <dgm:spPr/>
      <dgm:t>
        <a:bodyPr/>
        <a:lstStyle/>
        <a:p>
          <a:endParaRPr lang="en-US"/>
        </a:p>
      </dgm:t>
    </dgm:pt>
    <dgm:pt modelId="{11BB885F-22DB-4524-8D65-30186CCAA2CA}" type="pres">
      <dgm:prSet presAssocID="{BB6E7694-CE38-4B55-B6B7-E49622F2C8FA}" presName="descendantText" presStyleLbl="alignAcc1" presStyleIdx="0" presStyleCnt="3">
        <dgm:presLayoutVars>
          <dgm:bulletEnabled val="1"/>
        </dgm:presLayoutVars>
      </dgm:prSet>
      <dgm:spPr/>
      <dgm:t>
        <a:bodyPr/>
        <a:lstStyle/>
        <a:p>
          <a:endParaRPr lang="en-US"/>
        </a:p>
      </dgm:t>
    </dgm:pt>
    <dgm:pt modelId="{7AB2FFB6-4FC4-4A4F-9560-236392285E40}" type="pres">
      <dgm:prSet presAssocID="{F1996DBF-AFC9-4B06-92F9-F22C91D6645F}" presName="sp" presStyleCnt="0"/>
      <dgm:spPr/>
    </dgm:pt>
    <dgm:pt modelId="{8EE85199-4894-481D-8E2D-EAE4EB777A29}" type="pres">
      <dgm:prSet presAssocID="{7F53EDD9-EDA6-4DEA-BFBA-1ACB7EF822D2}" presName="composite" presStyleCnt="0"/>
      <dgm:spPr/>
    </dgm:pt>
    <dgm:pt modelId="{9E9AE021-1CDB-470D-8A9E-530D1DA2AA9E}" type="pres">
      <dgm:prSet presAssocID="{7F53EDD9-EDA6-4DEA-BFBA-1ACB7EF822D2}" presName="parentText" presStyleLbl="alignNode1" presStyleIdx="1" presStyleCnt="3">
        <dgm:presLayoutVars>
          <dgm:chMax val="1"/>
          <dgm:bulletEnabled val="1"/>
        </dgm:presLayoutVars>
      </dgm:prSet>
      <dgm:spPr/>
      <dgm:t>
        <a:bodyPr/>
        <a:lstStyle/>
        <a:p>
          <a:endParaRPr lang="en-US"/>
        </a:p>
      </dgm:t>
    </dgm:pt>
    <dgm:pt modelId="{D3EE61D7-1A81-4CF1-89E3-D13B711D83E9}" type="pres">
      <dgm:prSet presAssocID="{7F53EDD9-EDA6-4DEA-BFBA-1ACB7EF822D2}" presName="descendantText" presStyleLbl="alignAcc1" presStyleIdx="1" presStyleCnt="3">
        <dgm:presLayoutVars>
          <dgm:bulletEnabled val="1"/>
        </dgm:presLayoutVars>
      </dgm:prSet>
      <dgm:spPr/>
      <dgm:t>
        <a:bodyPr/>
        <a:lstStyle/>
        <a:p>
          <a:endParaRPr lang="en-US"/>
        </a:p>
      </dgm:t>
    </dgm:pt>
    <dgm:pt modelId="{65EA65E4-998C-4D5F-AEE3-8930A052CB87}" type="pres">
      <dgm:prSet presAssocID="{034CA74E-A6CC-4FDA-84D2-5C5FA3D6FB37}" presName="sp" presStyleCnt="0"/>
      <dgm:spPr/>
    </dgm:pt>
    <dgm:pt modelId="{DA3F1BA5-AC47-4D1F-A1BF-5F4A17059C0A}" type="pres">
      <dgm:prSet presAssocID="{4289951A-41D4-48B9-BF95-D667BA9006F7}" presName="composite" presStyleCnt="0"/>
      <dgm:spPr/>
    </dgm:pt>
    <dgm:pt modelId="{6DF671A8-D2CE-4120-8EC9-8AB8E04FC396}" type="pres">
      <dgm:prSet presAssocID="{4289951A-41D4-48B9-BF95-D667BA9006F7}" presName="parentText" presStyleLbl="alignNode1" presStyleIdx="2" presStyleCnt="3">
        <dgm:presLayoutVars>
          <dgm:chMax val="1"/>
          <dgm:bulletEnabled val="1"/>
        </dgm:presLayoutVars>
      </dgm:prSet>
      <dgm:spPr/>
      <dgm:t>
        <a:bodyPr/>
        <a:lstStyle/>
        <a:p>
          <a:endParaRPr lang="en-US"/>
        </a:p>
      </dgm:t>
    </dgm:pt>
    <dgm:pt modelId="{DAB799B1-23A7-4E6F-8A5C-2BCE562AD7ED}" type="pres">
      <dgm:prSet presAssocID="{4289951A-41D4-48B9-BF95-D667BA9006F7}" presName="descendantText" presStyleLbl="alignAcc1" presStyleIdx="2" presStyleCnt="3">
        <dgm:presLayoutVars>
          <dgm:bulletEnabled val="1"/>
        </dgm:presLayoutVars>
      </dgm:prSet>
      <dgm:spPr/>
      <dgm:t>
        <a:bodyPr/>
        <a:lstStyle/>
        <a:p>
          <a:endParaRPr lang="en-US"/>
        </a:p>
      </dgm:t>
    </dgm:pt>
  </dgm:ptLst>
  <dgm:cxnLst>
    <dgm:cxn modelId="{972256D7-DDAA-42F1-A74C-B19E4D890774}" type="presOf" srcId="{07C35AED-52E4-4BD7-A086-B853DD2232F4}" destId="{DAB799B1-23A7-4E6F-8A5C-2BCE562AD7ED}" srcOrd="0" destOrd="0" presId="urn:microsoft.com/office/officeart/2005/8/layout/chevron2"/>
    <dgm:cxn modelId="{AD87BF4A-137E-483A-BC99-43BC165B3106}" type="presOf" srcId="{7F53EDD9-EDA6-4DEA-BFBA-1ACB7EF822D2}" destId="{9E9AE021-1CDB-470D-8A9E-530D1DA2AA9E}" srcOrd="0" destOrd="0" presId="urn:microsoft.com/office/officeart/2005/8/layout/chevron2"/>
    <dgm:cxn modelId="{15F84F22-CA2B-43AA-9AC1-F94331176E46}" srcId="{BB6E7694-CE38-4B55-B6B7-E49622F2C8FA}" destId="{678937CB-E3AF-41AB-8F3F-D9E5F1EC8EA7}" srcOrd="0" destOrd="0" parTransId="{8DD9AA74-6981-43DE-8EC7-B15D6F46B55A}" sibTransId="{383D9EB3-41C5-481B-9412-A9230390D077}"/>
    <dgm:cxn modelId="{EEBE417E-F991-46E1-8225-0EB9534D6F25}" type="presOf" srcId="{678937CB-E3AF-41AB-8F3F-D9E5F1EC8EA7}" destId="{11BB885F-22DB-4524-8D65-30186CCAA2CA}" srcOrd="0" destOrd="0" presId="urn:microsoft.com/office/officeart/2005/8/layout/chevron2"/>
    <dgm:cxn modelId="{58148BBB-666A-49FC-8A7A-3315821D32EF}" srcId="{7F53EDD9-EDA6-4DEA-BFBA-1ACB7EF822D2}" destId="{693F97A0-537A-4AFD-8E9B-5408B3D6E47A}" srcOrd="0" destOrd="0" parTransId="{1EF67ACE-3F6E-4726-8C66-3B185EEC02C4}" sibTransId="{8F9FBB18-1664-4B79-ACA6-7E2BEADF6239}"/>
    <dgm:cxn modelId="{A465E4DC-A7B0-401F-8EF2-8FD7E16AE099}" srcId="{6CD8765D-8F80-45DD-9FA3-276A0E838781}" destId="{4289951A-41D4-48B9-BF95-D667BA9006F7}" srcOrd="2" destOrd="0" parTransId="{EAF00279-CB84-46CA-9A35-A889E2867756}" sibTransId="{C4AA4E6F-3740-4FD7-980F-B6FCBD54DD27}"/>
    <dgm:cxn modelId="{AC580EAC-261F-4623-A6E5-0F3795CF1C73}" type="presOf" srcId="{693F97A0-537A-4AFD-8E9B-5408B3D6E47A}" destId="{D3EE61D7-1A81-4CF1-89E3-D13B711D83E9}" srcOrd="0" destOrd="0" presId="urn:microsoft.com/office/officeart/2005/8/layout/chevron2"/>
    <dgm:cxn modelId="{D049EB93-753D-4806-AAA8-214AC7304000}" srcId="{4289951A-41D4-48B9-BF95-D667BA9006F7}" destId="{07C35AED-52E4-4BD7-A086-B853DD2232F4}" srcOrd="0" destOrd="0" parTransId="{D778FDFD-275D-4362-9586-098EA4F566A0}" sibTransId="{7BC4FA79-0642-4A2A-99BC-D10721474A97}"/>
    <dgm:cxn modelId="{73389C2D-A2FA-48CB-A688-186DB6B79386}" type="presOf" srcId="{BB6E7694-CE38-4B55-B6B7-E49622F2C8FA}" destId="{BBC0FD94-1711-4D0E-B968-61EA3B30B520}" srcOrd="0" destOrd="0" presId="urn:microsoft.com/office/officeart/2005/8/layout/chevron2"/>
    <dgm:cxn modelId="{7973B67E-5B87-41DB-BF11-DAD78C0A5C02}" type="presOf" srcId="{6CD8765D-8F80-45DD-9FA3-276A0E838781}" destId="{934A681B-D35F-43A0-8227-A9EA9EE3158C}" srcOrd="0" destOrd="0" presId="urn:microsoft.com/office/officeart/2005/8/layout/chevron2"/>
    <dgm:cxn modelId="{745D23E7-5B0A-4C64-BAD3-31297AA899C0}" srcId="{6CD8765D-8F80-45DD-9FA3-276A0E838781}" destId="{BB6E7694-CE38-4B55-B6B7-E49622F2C8FA}" srcOrd="0" destOrd="0" parTransId="{D85CB39D-5741-4750-8FD3-3BD1D114AD25}" sibTransId="{F1996DBF-AFC9-4B06-92F9-F22C91D6645F}"/>
    <dgm:cxn modelId="{173619BC-C585-43F5-A9E8-8550914C97B6}" srcId="{6CD8765D-8F80-45DD-9FA3-276A0E838781}" destId="{7F53EDD9-EDA6-4DEA-BFBA-1ACB7EF822D2}" srcOrd="1" destOrd="0" parTransId="{69182666-A7FF-4F3D-8055-4FDB940FDB13}" sibTransId="{034CA74E-A6CC-4FDA-84D2-5C5FA3D6FB37}"/>
    <dgm:cxn modelId="{62F873EC-528E-4A12-90EC-9F9D8291A764}" type="presOf" srcId="{4289951A-41D4-48B9-BF95-D667BA9006F7}" destId="{6DF671A8-D2CE-4120-8EC9-8AB8E04FC396}" srcOrd="0" destOrd="0" presId="urn:microsoft.com/office/officeart/2005/8/layout/chevron2"/>
    <dgm:cxn modelId="{D4087776-A674-472A-B158-BC5A6E912A4E}" type="presParOf" srcId="{934A681B-D35F-43A0-8227-A9EA9EE3158C}" destId="{9813A5DD-4338-4577-AEAB-BB1FD563ECAF}" srcOrd="0" destOrd="0" presId="urn:microsoft.com/office/officeart/2005/8/layout/chevron2"/>
    <dgm:cxn modelId="{4EFD4F86-4502-48B1-87E7-E2A2256301DF}" type="presParOf" srcId="{9813A5DD-4338-4577-AEAB-BB1FD563ECAF}" destId="{BBC0FD94-1711-4D0E-B968-61EA3B30B520}" srcOrd="0" destOrd="0" presId="urn:microsoft.com/office/officeart/2005/8/layout/chevron2"/>
    <dgm:cxn modelId="{7D9C765F-21DC-4D3B-927D-FD801E50D293}" type="presParOf" srcId="{9813A5DD-4338-4577-AEAB-BB1FD563ECAF}" destId="{11BB885F-22DB-4524-8D65-30186CCAA2CA}" srcOrd="1" destOrd="0" presId="urn:microsoft.com/office/officeart/2005/8/layout/chevron2"/>
    <dgm:cxn modelId="{41E52BB0-FB70-411D-B044-EA92D63F7E85}" type="presParOf" srcId="{934A681B-D35F-43A0-8227-A9EA9EE3158C}" destId="{7AB2FFB6-4FC4-4A4F-9560-236392285E40}" srcOrd="1" destOrd="0" presId="urn:microsoft.com/office/officeart/2005/8/layout/chevron2"/>
    <dgm:cxn modelId="{A59050AB-DC8E-4A14-B9CC-BA10C129D7A6}" type="presParOf" srcId="{934A681B-D35F-43A0-8227-A9EA9EE3158C}" destId="{8EE85199-4894-481D-8E2D-EAE4EB777A29}" srcOrd="2" destOrd="0" presId="urn:microsoft.com/office/officeart/2005/8/layout/chevron2"/>
    <dgm:cxn modelId="{98AD4785-69F0-4F37-8435-FD2125E20FE9}" type="presParOf" srcId="{8EE85199-4894-481D-8E2D-EAE4EB777A29}" destId="{9E9AE021-1CDB-470D-8A9E-530D1DA2AA9E}" srcOrd="0" destOrd="0" presId="urn:microsoft.com/office/officeart/2005/8/layout/chevron2"/>
    <dgm:cxn modelId="{C5B645AF-9A0B-4288-974E-B6FAD852EC8D}" type="presParOf" srcId="{8EE85199-4894-481D-8E2D-EAE4EB777A29}" destId="{D3EE61D7-1A81-4CF1-89E3-D13B711D83E9}" srcOrd="1" destOrd="0" presId="urn:microsoft.com/office/officeart/2005/8/layout/chevron2"/>
    <dgm:cxn modelId="{8F630B41-507C-4BA6-B66E-E3B21824EC07}" type="presParOf" srcId="{934A681B-D35F-43A0-8227-A9EA9EE3158C}" destId="{65EA65E4-998C-4D5F-AEE3-8930A052CB87}" srcOrd="3" destOrd="0" presId="urn:microsoft.com/office/officeart/2005/8/layout/chevron2"/>
    <dgm:cxn modelId="{8E055ADB-63D6-4B34-8E44-5DA5DCAE4094}" type="presParOf" srcId="{934A681B-D35F-43A0-8227-A9EA9EE3158C}" destId="{DA3F1BA5-AC47-4D1F-A1BF-5F4A17059C0A}" srcOrd="4" destOrd="0" presId="urn:microsoft.com/office/officeart/2005/8/layout/chevron2"/>
    <dgm:cxn modelId="{8C1BA66B-2A6D-494D-90D7-833BE6A3B2B5}" type="presParOf" srcId="{DA3F1BA5-AC47-4D1F-A1BF-5F4A17059C0A}" destId="{6DF671A8-D2CE-4120-8EC9-8AB8E04FC396}" srcOrd="0" destOrd="0" presId="urn:microsoft.com/office/officeart/2005/8/layout/chevron2"/>
    <dgm:cxn modelId="{AAE76E64-BE4A-4D45-A4DD-FB7701290166}" type="presParOf" srcId="{DA3F1BA5-AC47-4D1F-A1BF-5F4A17059C0A}" destId="{DAB799B1-23A7-4E6F-8A5C-2BCE562AD7ED}" srcOrd="1" destOrd="0" presId="urn:microsoft.com/office/officeart/2005/8/layout/chevron2"/>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2.xml><?xml version="1.0" encoding="utf-8"?>
<dgm:dataModel xmlns:dgm="http://schemas.openxmlformats.org/drawingml/2006/diagram" xmlns:a="http://schemas.openxmlformats.org/drawingml/2006/main">
  <dgm:ptLst>
    <dgm:pt modelId="{BCFC52EA-E40C-4E37-B821-E66084D7F6CB}" type="doc">
      <dgm:prSet loTypeId="urn:microsoft.com/office/officeart/2005/8/layout/list1" loCatId="list" qsTypeId="urn:microsoft.com/office/officeart/2005/8/quickstyle/simple1" qsCatId="simple" csTypeId="urn:microsoft.com/office/officeart/2005/8/colors/accent1_2" csCatId="accent1" phldr="1"/>
      <dgm:spPr/>
      <dgm:t>
        <a:bodyPr/>
        <a:lstStyle/>
        <a:p>
          <a:endParaRPr lang="en-US"/>
        </a:p>
      </dgm:t>
    </dgm:pt>
    <dgm:pt modelId="{7B0F0247-1856-4119-AA67-9B78CE4FA687}">
      <dgm:prSet/>
      <dgm:spPr>
        <a:solidFill>
          <a:srgbClr val="C00000"/>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dgm:spPr>
      <dgm:t>
        <a:bodyPr/>
        <a:lstStyle/>
        <a:p>
          <a:pPr rtl="0"/>
          <a:r>
            <a:rPr lang="en-US" b="1" dirty="0" smtClean="0">
              <a:solidFill>
                <a:srgbClr val="FFFF00"/>
              </a:solidFill>
            </a:rPr>
            <a:t>Mild:</a:t>
          </a:r>
          <a:r>
            <a:rPr lang="en-US" b="1" dirty="0" smtClean="0"/>
            <a:t>  </a:t>
          </a:r>
          <a:r>
            <a:rPr lang="en-US" dirty="0" smtClean="0"/>
            <a:t>Tribulation fulfilled in first 300-500 years of Christianity</a:t>
          </a:r>
          <a:endParaRPr lang="en-US" dirty="0"/>
        </a:p>
      </dgm:t>
    </dgm:pt>
    <dgm:pt modelId="{601CC252-9951-4F92-9B60-96F21B521358}" type="parTrans" cxnId="{093DBBA0-82C4-4ACF-A8B0-432FE9C26A0E}">
      <dgm:prSet/>
      <dgm:spPr/>
      <dgm:t>
        <a:bodyPr/>
        <a:lstStyle/>
        <a:p>
          <a:endParaRPr lang="en-US"/>
        </a:p>
      </dgm:t>
    </dgm:pt>
    <dgm:pt modelId="{53C50E20-B866-47A6-B6F3-6C426608CE67}" type="sibTrans" cxnId="{093DBBA0-82C4-4ACF-A8B0-432FE9C26A0E}">
      <dgm:prSet/>
      <dgm:spPr/>
      <dgm:t>
        <a:bodyPr/>
        <a:lstStyle/>
        <a:p>
          <a:endParaRPr lang="en-US"/>
        </a:p>
      </dgm:t>
    </dgm:pt>
    <dgm:pt modelId="{CC3D2238-2FA4-4A4C-94D9-33D6096377C2}">
      <dgm:prSet/>
      <dgm:spPr/>
      <dgm:t>
        <a:bodyPr/>
        <a:lstStyle/>
        <a:p>
          <a:pPr rtl="0"/>
          <a:r>
            <a:rPr lang="en-US" dirty="0" smtClean="0"/>
            <a:t>Judgment on Judaism  (AD 70)</a:t>
          </a:r>
          <a:endParaRPr lang="en-US" dirty="0"/>
        </a:p>
      </dgm:t>
    </dgm:pt>
    <dgm:pt modelId="{54613591-53AD-4FB6-83B3-57D63D39F36C}" type="parTrans" cxnId="{90BEDA98-37CE-4B14-AD89-63026E383A28}">
      <dgm:prSet/>
      <dgm:spPr/>
      <dgm:t>
        <a:bodyPr/>
        <a:lstStyle/>
        <a:p>
          <a:endParaRPr lang="en-US"/>
        </a:p>
      </dgm:t>
    </dgm:pt>
    <dgm:pt modelId="{F7E924ED-4EB7-4FFB-B537-636F109852FB}" type="sibTrans" cxnId="{90BEDA98-37CE-4B14-AD89-63026E383A28}">
      <dgm:prSet/>
      <dgm:spPr/>
      <dgm:t>
        <a:bodyPr/>
        <a:lstStyle/>
        <a:p>
          <a:endParaRPr lang="en-US"/>
        </a:p>
      </dgm:t>
    </dgm:pt>
    <dgm:pt modelId="{04CFE9F6-7506-4B8D-B105-BDFC254513C2}">
      <dgm:prSet/>
      <dgm:spPr/>
      <dgm:t>
        <a:bodyPr/>
        <a:lstStyle/>
        <a:p>
          <a:pPr rtl="0"/>
          <a:r>
            <a:rPr lang="en-US" dirty="0" smtClean="0"/>
            <a:t>Judgment on Rome  (AD 313, 476)</a:t>
          </a:r>
          <a:endParaRPr lang="en-US" dirty="0"/>
        </a:p>
      </dgm:t>
    </dgm:pt>
    <dgm:pt modelId="{E9473A62-5966-4AD9-ACDA-9B61ABE0B4C7}" type="parTrans" cxnId="{AE02E37E-39A9-4B0C-981D-43226084DD0F}">
      <dgm:prSet/>
      <dgm:spPr/>
      <dgm:t>
        <a:bodyPr/>
        <a:lstStyle/>
        <a:p>
          <a:endParaRPr lang="en-US"/>
        </a:p>
      </dgm:t>
    </dgm:pt>
    <dgm:pt modelId="{2F1FC7E5-C150-415F-A65F-B78AE2455E81}" type="sibTrans" cxnId="{AE02E37E-39A9-4B0C-981D-43226084DD0F}">
      <dgm:prSet/>
      <dgm:spPr/>
      <dgm:t>
        <a:bodyPr/>
        <a:lstStyle/>
        <a:p>
          <a:endParaRPr lang="en-US"/>
        </a:p>
      </dgm:t>
    </dgm:pt>
    <dgm:pt modelId="{67130BD0-214C-4009-9834-7FE61BD67CE5}">
      <dgm:prSet/>
      <dgm:spPr>
        <a:solidFill>
          <a:srgbClr val="C00000"/>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dgm:spPr>
      <dgm:t>
        <a:bodyPr/>
        <a:lstStyle/>
        <a:p>
          <a:pPr rtl="0"/>
          <a:r>
            <a:rPr lang="en-US" b="1" dirty="0" smtClean="0">
              <a:solidFill>
                <a:srgbClr val="FFFF00"/>
              </a:solidFill>
            </a:rPr>
            <a:t>Moderate:</a:t>
          </a:r>
          <a:r>
            <a:rPr lang="en-US" b="1" dirty="0" smtClean="0"/>
            <a:t> </a:t>
          </a:r>
          <a:r>
            <a:rPr lang="en-US" dirty="0" smtClean="0"/>
            <a:t>Tribulation and bulk of Bible prophecy fulfilled by AD 70</a:t>
          </a:r>
          <a:endParaRPr lang="en-US" dirty="0"/>
        </a:p>
      </dgm:t>
    </dgm:pt>
    <dgm:pt modelId="{5A4FDDB3-ADEE-4167-9322-B424022E393E}" type="parTrans" cxnId="{3525FF47-E6D8-45C9-B854-7A47725F6A20}">
      <dgm:prSet/>
      <dgm:spPr/>
      <dgm:t>
        <a:bodyPr/>
        <a:lstStyle/>
        <a:p>
          <a:endParaRPr lang="en-US"/>
        </a:p>
      </dgm:t>
    </dgm:pt>
    <dgm:pt modelId="{2BCFD52F-2A38-4352-8CFF-CC0508370FC1}" type="sibTrans" cxnId="{3525FF47-E6D8-45C9-B854-7A47725F6A20}">
      <dgm:prSet/>
      <dgm:spPr/>
      <dgm:t>
        <a:bodyPr/>
        <a:lstStyle/>
        <a:p>
          <a:endParaRPr lang="en-US"/>
        </a:p>
      </dgm:t>
    </dgm:pt>
    <dgm:pt modelId="{0E9D14C1-09B7-4078-BD3B-DBF80CC6F30B}">
      <dgm:prSet/>
      <dgm:spPr>
        <a:solidFill>
          <a:srgbClr val="C00000"/>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dgm:spPr>
      <dgm:t>
        <a:bodyPr/>
        <a:lstStyle/>
        <a:p>
          <a:pPr rtl="0"/>
          <a:r>
            <a:rPr lang="en-US" b="1" dirty="0" smtClean="0">
              <a:solidFill>
                <a:srgbClr val="FFFF00"/>
              </a:solidFill>
            </a:rPr>
            <a:t>Extreme</a:t>
          </a:r>
          <a:r>
            <a:rPr lang="en-US" dirty="0" smtClean="0"/>
            <a:t> (Consistent):  All Bible prophecy fulfilled by AD 70</a:t>
          </a:r>
          <a:endParaRPr lang="en-US" dirty="0"/>
        </a:p>
      </dgm:t>
    </dgm:pt>
    <dgm:pt modelId="{E1FF4A0A-8A0D-46D0-AF1C-5C0574DF2BF4}" type="parTrans" cxnId="{1D66C537-6683-4699-87FD-9923C89BC7B2}">
      <dgm:prSet/>
      <dgm:spPr/>
      <dgm:t>
        <a:bodyPr/>
        <a:lstStyle/>
        <a:p>
          <a:endParaRPr lang="en-US"/>
        </a:p>
      </dgm:t>
    </dgm:pt>
    <dgm:pt modelId="{7A7161F0-DA76-4DB2-9E0C-900C88134B97}" type="sibTrans" cxnId="{1D66C537-6683-4699-87FD-9923C89BC7B2}">
      <dgm:prSet/>
      <dgm:spPr/>
      <dgm:t>
        <a:bodyPr/>
        <a:lstStyle/>
        <a:p>
          <a:endParaRPr lang="en-US"/>
        </a:p>
      </dgm:t>
    </dgm:pt>
    <dgm:pt modelId="{C839A71F-98E5-4C14-9B7E-B8A4D27957F1}" type="pres">
      <dgm:prSet presAssocID="{BCFC52EA-E40C-4E37-B821-E66084D7F6CB}" presName="linear" presStyleCnt="0">
        <dgm:presLayoutVars>
          <dgm:dir/>
          <dgm:animLvl val="lvl"/>
          <dgm:resizeHandles val="exact"/>
        </dgm:presLayoutVars>
      </dgm:prSet>
      <dgm:spPr/>
      <dgm:t>
        <a:bodyPr/>
        <a:lstStyle/>
        <a:p>
          <a:endParaRPr lang="en-US"/>
        </a:p>
      </dgm:t>
    </dgm:pt>
    <dgm:pt modelId="{555936BC-DE4D-4822-BB5C-E3E20927F940}" type="pres">
      <dgm:prSet presAssocID="{7B0F0247-1856-4119-AA67-9B78CE4FA687}" presName="parentLin" presStyleCnt="0"/>
      <dgm:spPr/>
    </dgm:pt>
    <dgm:pt modelId="{DD3558A8-E09F-48B9-A27B-E6870F763A6E}" type="pres">
      <dgm:prSet presAssocID="{7B0F0247-1856-4119-AA67-9B78CE4FA687}" presName="parentLeftMargin" presStyleLbl="node1" presStyleIdx="0" presStyleCnt="3"/>
      <dgm:spPr/>
      <dgm:t>
        <a:bodyPr/>
        <a:lstStyle/>
        <a:p>
          <a:endParaRPr lang="en-US"/>
        </a:p>
      </dgm:t>
    </dgm:pt>
    <dgm:pt modelId="{D8AAECF4-B6A2-44CA-872E-730331C7B935}" type="pres">
      <dgm:prSet presAssocID="{7B0F0247-1856-4119-AA67-9B78CE4FA687}" presName="parentText" presStyleLbl="node1" presStyleIdx="0" presStyleCnt="3">
        <dgm:presLayoutVars>
          <dgm:chMax val="0"/>
          <dgm:bulletEnabled val="1"/>
        </dgm:presLayoutVars>
      </dgm:prSet>
      <dgm:spPr/>
      <dgm:t>
        <a:bodyPr/>
        <a:lstStyle/>
        <a:p>
          <a:endParaRPr lang="en-US"/>
        </a:p>
      </dgm:t>
    </dgm:pt>
    <dgm:pt modelId="{519F7157-D7E8-4A5A-BD26-0018FFC5D344}" type="pres">
      <dgm:prSet presAssocID="{7B0F0247-1856-4119-AA67-9B78CE4FA687}" presName="negativeSpace" presStyleCnt="0"/>
      <dgm:spPr/>
    </dgm:pt>
    <dgm:pt modelId="{9E2BD704-E09A-4B66-B4DE-06D16F83A82C}" type="pres">
      <dgm:prSet presAssocID="{7B0F0247-1856-4119-AA67-9B78CE4FA687}" presName="childText" presStyleLbl="conFgAcc1" presStyleIdx="0" presStyleCnt="3">
        <dgm:presLayoutVars>
          <dgm:bulletEnabled val="1"/>
        </dgm:presLayoutVars>
      </dgm:prSet>
      <dgm:spPr/>
      <dgm:t>
        <a:bodyPr/>
        <a:lstStyle/>
        <a:p>
          <a:endParaRPr lang="en-US"/>
        </a:p>
      </dgm:t>
    </dgm:pt>
    <dgm:pt modelId="{6B58BB88-2CB4-4EC9-9C3F-3C9B0C9EDE21}" type="pres">
      <dgm:prSet presAssocID="{53C50E20-B866-47A6-B6F3-6C426608CE67}" presName="spaceBetweenRectangles" presStyleCnt="0"/>
      <dgm:spPr/>
    </dgm:pt>
    <dgm:pt modelId="{B0C0179F-640D-485A-8871-6E04E24EBAC7}" type="pres">
      <dgm:prSet presAssocID="{67130BD0-214C-4009-9834-7FE61BD67CE5}" presName="parentLin" presStyleCnt="0"/>
      <dgm:spPr/>
    </dgm:pt>
    <dgm:pt modelId="{6982D932-4B1B-440F-8C32-8F8605D44DFC}" type="pres">
      <dgm:prSet presAssocID="{67130BD0-214C-4009-9834-7FE61BD67CE5}" presName="parentLeftMargin" presStyleLbl="node1" presStyleIdx="0" presStyleCnt="3"/>
      <dgm:spPr/>
      <dgm:t>
        <a:bodyPr/>
        <a:lstStyle/>
        <a:p>
          <a:endParaRPr lang="en-US"/>
        </a:p>
      </dgm:t>
    </dgm:pt>
    <dgm:pt modelId="{E0AB0CCA-F6F0-4BEA-B77E-6BB3344B412E}" type="pres">
      <dgm:prSet presAssocID="{67130BD0-214C-4009-9834-7FE61BD67CE5}" presName="parentText" presStyleLbl="node1" presStyleIdx="1" presStyleCnt="3">
        <dgm:presLayoutVars>
          <dgm:chMax val="0"/>
          <dgm:bulletEnabled val="1"/>
        </dgm:presLayoutVars>
      </dgm:prSet>
      <dgm:spPr/>
      <dgm:t>
        <a:bodyPr/>
        <a:lstStyle/>
        <a:p>
          <a:endParaRPr lang="en-US"/>
        </a:p>
      </dgm:t>
    </dgm:pt>
    <dgm:pt modelId="{06822D01-B2AE-41CE-A653-2EC5CCF7ECFE}" type="pres">
      <dgm:prSet presAssocID="{67130BD0-214C-4009-9834-7FE61BD67CE5}" presName="negativeSpace" presStyleCnt="0"/>
      <dgm:spPr/>
    </dgm:pt>
    <dgm:pt modelId="{0B46DF92-9108-45B0-8E60-D233F8DF0C53}" type="pres">
      <dgm:prSet presAssocID="{67130BD0-214C-4009-9834-7FE61BD67CE5}" presName="childText" presStyleLbl="conFgAcc1" presStyleIdx="1" presStyleCnt="3">
        <dgm:presLayoutVars>
          <dgm:bulletEnabled val="1"/>
        </dgm:presLayoutVars>
      </dgm:prSet>
      <dgm:spPr/>
    </dgm:pt>
    <dgm:pt modelId="{D3254D36-394D-4711-9C33-3E7F320DF17B}" type="pres">
      <dgm:prSet presAssocID="{2BCFD52F-2A38-4352-8CFF-CC0508370FC1}" presName="spaceBetweenRectangles" presStyleCnt="0"/>
      <dgm:spPr/>
    </dgm:pt>
    <dgm:pt modelId="{31D524E2-8C58-4C1A-B643-7A3400689FE9}" type="pres">
      <dgm:prSet presAssocID="{0E9D14C1-09B7-4078-BD3B-DBF80CC6F30B}" presName="parentLin" presStyleCnt="0"/>
      <dgm:spPr/>
    </dgm:pt>
    <dgm:pt modelId="{71245F26-75BD-4688-99D7-84F2CE351D9E}" type="pres">
      <dgm:prSet presAssocID="{0E9D14C1-09B7-4078-BD3B-DBF80CC6F30B}" presName="parentLeftMargin" presStyleLbl="node1" presStyleIdx="1" presStyleCnt="3"/>
      <dgm:spPr/>
      <dgm:t>
        <a:bodyPr/>
        <a:lstStyle/>
        <a:p>
          <a:endParaRPr lang="en-US"/>
        </a:p>
      </dgm:t>
    </dgm:pt>
    <dgm:pt modelId="{72E7BBD3-D120-4814-ADAE-0033D3EA7008}" type="pres">
      <dgm:prSet presAssocID="{0E9D14C1-09B7-4078-BD3B-DBF80CC6F30B}" presName="parentText" presStyleLbl="node1" presStyleIdx="2" presStyleCnt="3">
        <dgm:presLayoutVars>
          <dgm:chMax val="0"/>
          <dgm:bulletEnabled val="1"/>
        </dgm:presLayoutVars>
      </dgm:prSet>
      <dgm:spPr/>
      <dgm:t>
        <a:bodyPr/>
        <a:lstStyle/>
        <a:p>
          <a:endParaRPr lang="en-US"/>
        </a:p>
      </dgm:t>
    </dgm:pt>
    <dgm:pt modelId="{61587A23-C3BD-4729-850A-6E6906067286}" type="pres">
      <dgm:prSet presAssocID="{0E9D14C1-09B7-4078-BD3B-DBF80CC6F30B}" presName="negativeSpace" presStyleCnt="0"/>
      <dgm:spPr/>
    </dgm:pt>
    <dgm:pt modelId="{EF916E1B-8FD3-4F01-861E-56AD9F4AF621}" type="pres">
      <dgm:prSet presAssocID="{0E9D14C1-09B7-4078-BD3B-DBF80CC6F30B}" presName="childText" presStyleLbl="conFgAcc1" presStyleIdx="2" presStyleCnt="3">
        <dgm:presLayoutVars>
          <dgm:bulletEnabled val="1"/>
        </dgm:presLayoutVars>
      </dgm:prSet>
      <dgm:spPr/>
    </dgm:pt>
  </dgm:ptLst>
  <dgm:cxnLst>
    <dgm:cxn modelId="{093DBBA0-82C4-4ACF-A8B0-432FE9C26A0E}" srcId="{BCFC52EA-E40C-4E37-B821-E66084D7F6CB}" destId="{7B0F0247-1856-4119-AA67-9B78CE4FA687}" srcOrd="0" destOrd="0" parTransId="{601CC252-9951-4F92-9B60-96F21B521358}" sibTransId="{53C50E20-B866-47A6-B6F3-6C426608CE67}"/>
    <dgm:cxn modelId="{02EBA409-75B1-40E6-BA5E-8DD7C0DE4751}" type="presOf" srcId="{0E9D14C1-09B7-4078-BD3B-DBF80CC6F30B}" destId="{72E7BBD3-D120-4814-ADAE-0033D3EA7008}" srcOrd="1" destOrd="0" presId="urn:microsoft.com/office/officeart/2005/8/layout/list1"/>
    <dgm:cxn modelId="{870C784A-E5C2-4C02-B6EF-65E3F2DCDC75}" type="presOf" srcId="{04CFE9F6-7506-4B8D-B105-BDFC254513C2}" destId="{9E2BD704-E09A-4B66-B4DE-06D16F83A82C}" srcOrd="0" destOrd="1" presId="urn:microsoft.com/office/officeart/2005/8/layout/list1"/>
    <dgm:cxn modelId="{D31A2DB0-376C-4B0E-8D7E-F268ECC63B35}" type="presOf" srcId="{67130BD0-214C-4009-9834-7FE61BD67CE5}" destId="{6982D932-4B1B-440F-8C32-8F8605D44DFC}" srcOrd="0" destOrd="0" presId="urn:microsoft.com/office/officeart/2005/8/layout/list1"/>
    <dgm:cxn modelId="{AE02E37E-39A9-4B0C-981D-43226084DD0F}" srcId="{7B0F0247-1856-4119-AA67-9B78CE4FA687}" destId="{04CFE9F6-7506-4B8D-B105-BDFC254513C2}" srcOrd="1" destOrd="0" parTransId="{E9473A62-5966-4AD9-ACDA-9B61ABE0B4C7}" sibTransId="{2F1FC7E5-C150-415F-A65F-B78AE2455E81}"/>
    <dgm:cxn modelId="{DD5DB458-06FC-4E0F-8773-BB54AEBEC12F}" type="presOf" srcId="{BCFC52EA-E40C-4E37-B821-E66084D7F6CB}" destId="{C839A71F-98E5-4C14-9B7E-B8A4D27957F1}" srcOrd="0" destOrd="0" presId="urn:microsoft.com/office/officeart/2005/8/layout/list1"/>
    <dgm:cxn modelId="{1D66C537-6683-4699-87FD-9923C89BC7B2}" srcId="{BCFC52EA-E40C-4E37-B821-E66084D7F6CB}" destId="{0E9D14C1-09B7-4078-BD3B-DBF80CC6F30B}" srcOrd="2" destOrd="0" parTransId="{E1FF4A0A-8A0D-46D0-AF1C-5C0574DF2BF4}" sibTransId="{7A7161F0-DA76-4DB2-9E0C-900C88134B97}"/>
    <dgm:cxn modelId="{90BEDA98-37CE-4B14-AD89-63026E383A28}" srcId="{7B0F0247-1856-4119-AA67-9B78CE4FA687}" destId="{CC3D2238-2FA4-4A4C-94D9-33D6096377C2}" srcOrd="0" destOrd="0" parTransId="{54613591-53AD-4FB6-83B3-57D63D39F36C}" sibTransId="{F7E924ED-4EB7-4FFB-B537-636F109852FB}"/>
    <dgm:cxn modelId="{3525FF47-E6D8-45C9-B854-7A47725F6A20}" srcId="{BCFC52EA-E40C-4E37-B821-E66084D7F6CB}" destId="{67130BD0-214C-4009-9834-7FE61BD67CE5}" srcOrd="1" destOrd="0" parTransId="{5A4FDDB3-ADEE-4167-9322-B424022E393E}" sibTransId="{2BCFD52F-2A38-4352-8CFF-CC0508370FC1}"/>
    <dgm:cxn modelId="{4A8207BE-E19A-4BEC-B339-17E830E98207}" type="presOf" srcId="{7B0F0247-1856-4119-AA67-9B78CE4FA687}" destId="{DD3558A8-E09F-48B9-A27B-E6870F763A6E}" srcOrd="0" destOrd="0" presId="urn:microsoft.com/office/officeart/2005/8/layout/list1"/>
    <dgm:cxn modelId="{5919C603-AA51-453C-AF4A-B943C0C7CC8C}" type="presOf" srcId="{7B0F0247-1856-4119-AA67-9B78CE4FA687}" destId="{D8AAECF4-B6A2-44CA-872E-730331C7B935}" srcOrd="1" destOrd="0" presId="urn:microsoft.com/office/officeart/2005/8/layout/list1"/>
    <dgm:cxn modelId="{C7B47DD4-B70D-4C00-ADCD-C3C0CE6C4A62}" type="presOf" srcId="{67130BD0-214C-4009-9834-7FE61BD67CE5}" destId="{E0AB0CCA-F6F0-4BEA-B77E-6BB3344B412E}" srcOrd="1" destOrd="0" presId="urn:microsoft.com/office/officeart/2005/8/layout/list1"/>
    <dgm:cxn modelId="{4A68060A-532C-41F3-9562-89534F6ADC57}" type="presOf" srcId="{0E9D14C1-09B7-4078-BD3B-DBF80CC6F30B}" destId="{71245F26-75BD-4688-99D7-84F2CE351D9E}" srcOrd="0" destOrd="0" presId="urn:microsoft.com/office/officeart/2005/8/layout/list1"/>
    <dgm:cxn modelId="{37899B70-4A0B-4778-B140-E892093DB78C}" type="presOf" srcId="{CC3D2238-2FA4-4A4C-94D9-33D6096377C2}" destId="{9E2BD704-E09A-4B66-B4DE-06D16F83A82C}" srcOrd="0" destOrd="0" presId="urn:microsoft.com/office/officeart/2005/8/layout/list1"/>
    <dgm:cxn modelId="{B67B3BAA-845E-458E-A267-8D631F1B09FB}" type="presParOf" srcId="{C839A71F-98E5-4C14-9B7E-B8A4D27957F1}" destId="{555936BC-DE4D-4822-BB5C-E3E20927F940}" srcOrd="0" destOrd="0" presId="urn:microsoft.com/office/officeart/2005/8/layout/list1"/>
    <dgm:cxn modelId="{E1FEDD7B-C67E-4A43-914B-3B098B2FBAEB}" type="presParOf" srcId="{555936BC-DE4D-4822-BB5C-E3E20927F940}" destId="{DD3558A8-E09F-48B9-A27B-E6870F763A6E}" srcOrd="0" destOrd="0" presId="urn:microsoft.com/office/officeart/2005/8/layout/list1"/>
    <dgm:cxn modelId="{F7608FE5-EBCB-451A-90A6-1603EBCEB5CF}" type="presParOf" srcId="{555936BC-DE4D-4822-BB5C-E3E20927F940}" destId="{D8AAECF4-B6A2-44CA-872E-730331C7B935}" srcOrd="1" destOrd="0" presId="urn:microsoft.com/office/officeart/2005/8/layout/list1"/>
    <dgm:cxn modelId="{A02231A2-6F87-4B00-9124-9FFC6C358F81}" type="presParOf" srcId="{C839A71F-98E5-4C14-9B7E-B8A4D27957F1}" destId="{519F7157-D7E8-4A5A-BD26-0018FFC5D344}" srcOrd="1" destOrd="0" presId="urn:microsoft.com/office/officeart/2005/8/layout/list1"/>
    <dgm:cxn modelId="{BD34E0B9-FE8F-48D9-9A1F-205F2FF6498E}" type="presParOf" srcId="{C839A71F-98E5-4C14-9B7E-B8A4D27957F1}" destId="{9E2BD704-E09A-4B66-B4DE-06D16F83A82C}" srcOrd="2" destOrd="0" presId="urn:microsoft.com/office/officeart/2005/8/layout/list1"/>
    <dgm:cxn modelId="{262D0F1F-26AD-4097-A667-17DCAE2F9D54}" type="presParOf" srcId="{C839A71F-98E5-4C14-9B7E-B8A4D27957F1}" destId="{6B58BB88-2CB4-4EC9-9C3F-3C9B0C9EDE21}" srcOrd="3" destOrd="0" presId="urn:microsoft.com/office/officeart/2005/8/layout/list1"/>
    <dgm:cxn modelId="{7D7E5990-41B2-4F3D-B319-F21A0C83FD80}" type="presParOf" srcId="{C839A71F-98E5-4C14-9B7E-B8A4D27957F1}" destId="{B0C0179F-640D-485A-8871-6E04E24EBAC7}" srcOrd="4" destOrd="0" presId="urn:microsoft.com/office/officeart/2005/8/layout/list1"/>
    <dgm:cxn modelId="{45E0CCBD-9F6C-4753-9059-6D929444F0C8}" type="presParOf" srcId="{B0C0179F-640D-485A-8871-6E04E24EBAC7}" destId="{6982D932-4B1B-440F-8C32-8F8605D44DFC}" srcOrd="0" destOrd="0" presId="urn:microsoft.com/office/officeart/2005/8/layout/list1"/>
    <dgm:cxn modelId="{EA4BEB0C-19C3-467E-8EC7-C7DAAF7E6D7E}" type="presParOf" srcId="{B0C0179F-640D-485A-8871-6E04E24EBAC7}" destId="{E0AB0CCA-F6F0-4BEA-B77E-6BB3344B412E}" srcOrd="1" destOrd="0" presId="urn:microsoft.com/office/officeart/2005/8/layout/list1"/>
    <dgm:cxn modelId="{A159DE20-862C-4E4D-9D2D-9C4B7998AE97}" type="presParOf" srcId="{C839A71F-98E5-4C14-9B7E-B8A4D27957F1}" destId="{06822D01-B2AE-41CE-A653-2EC5CCF7ECFE}" srcOrd="5" destOrd="0" presId="urn:microsoft.com/office/officeart/2005/8/layout/list1"/>
    <dgm:cxn modelId="{18E83027-748C-457E-A50B-80BFCA84E0EE}" type="presParOf" srcId="{C839A71F-98E5-4C14-9B7E-B8A4D27957F1}" destId="{0B46DF92-9108-45B0-8E60-D233F8DF0C53}" srcOrd="6" destOrd="0" presId="urn:microsoft.com/office/officeart/2005/8/layout/list1"/>
    <dgm:cxn modelId="{0CA97CF1-DDED-4B9C-9CCC-BB5C22016229}" type="presParOf" srcId="{C839A71F-98E5-4C14-9B7E-B8A4D27957F1}" destId="{D3254D36-394D-4711-9C33-3E7F320DF17B}" srcOrd="7" destOrd="0" presId="urn:microsoft.com/office/officeart/2005/8/layout/list1"/>
    <dgm:cxn modelId="{179AB46B-2148-4670-80AE-58B1A104E69B}" type="presParOf" srcId="{C839A71F-98E5-4C14-9B7E-B8A4D27957F1}" destId="{31D524E2-8C58-4C1A-B643-7A3400689FE9}" srcOrd="8" destOrd="0" presId="urn:microsoft.com/office/officeart/2005/8/layout/list1"/>
    <dgm:cxn modelId="{F12D82E9-5746-4E53-9D5C-EFB8AC0744C0}" type="presParOf" srcId="{31D524E2-8C58-4C1A-B643-7A3400689FE9}" destId="{71245F26-75BD-4688-99D7-84F2CE351D9E}" srcOrd="0" destOrd="0" presId="urn:microsoft.com/office/officeart/2005/8/layout/list1"/>
    <dgm:cxn modelId="{E512B4F5-D278-476F-BCA1-10D47F9BDB96}" type="presParOf" srcId="{31D524E2-8C58-4C1A-B643-7A3400689FE9}" destId="{72E7BBD3-D120-4814-ADAE-0033D3EA7008}" srcOrd="1" destOrd="0" presId="urn:microsoft.com/office/officeart/2005/8/layout/list1"/>
    <dgm:cxn modelId="{E2E9BE7E-04BD-4424-9C45-F7E8D3EBBA21}" type="presParOf" srcId="{C839A71F-98E5-4C14-9B7E-B8A4D27957F1}" destId="{61587A23-C3BD-4729-850A-6E6906067286}" srcOrd="9" destOrd="0" presId="urn:microsoft.com/office/officeart/2005/8/layout/list1"/>
    <dgm:cxn modelId="{0606BF38-3EE9-464D-B2F2-D9D234382DDE}" type="presParOf" srcId="{C839A71F-98E5-4C14-9B7E-B8A4D27957F1}" destId="{EF916E1B-8FD3-4F01-861E-56AD9F4AF621}" srcOrd="10" destOrd="0" presId="urn:microsoft.com/office/officeart/2005/8/layout/list1"/>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20.xml><?xml version="1.0" encoding="utf-8"?>
<dgm:dataModel xmlns:dgm="http://schemas.openxmlformats.org/drawingml/2006/diagram" xmlns:a="http://schemas.openxmlformats.org/drawingml/2006/main">
  <dgm:ptLst>
    <dgm:pt modelId="{9AD5DF06-4A9C-4C82-A0A4-747D05A51950}" type="doc">
      <dgm:prSet loTypeId="urn:microsoft.com/office/officeart/2005/8/layout/chevron2" loCatId="process" qsTypeId="urn:microsoft.com/office/officeart/2005/8/quickstyle/3d1" qsCatId="3D" csTypeId="urn:microsoft.com/office/officeart/2005/8/colors/accent1_2" csCatId="accent1" phldr="1"/>
      <dgm:spPr/>
      <dgm:t>
        <a:bodyPr/>
        <a:lstStyle/>
        <a:p>
          <a:endParaRPr lang="en-US"/>
        </a:p>
      </dgm:t>
    </dgm:pt>
    <dgm:pt modelId="{A7749435-D037-4937-A2FB-A2D491A77EF5}">
      <dgm:prSet custT="1"/>
      <dgm:spPr/>
      <dgm:t>
        <a:bodyPr/>
        <a:lstStyle/>
        <a:p>
          <a:pPr rtl="0"/>
          <a:r>
            <a:rPr lang="en-US" sz="2600" dirty="0" smtClean="0"/>
            <a:t>Bearing </a:t>
          </a:r>
          <a:r>
            <a:rPr lang="en-US" sz="2600" b="1" dirty="0" smtClean="0">
              <a:latin typeface="+mj-lt"/>
            </a:rPr>
            <a:t>the</a:t>
          </a:r>
          <a:r>
            <a:rPr lang="en-US" sz="2600" dirty="0" smtClean="0">
              <a:latin typeface="+mj-lt"/>
            </a:rPr>
            <a:t> </a:t>
          </a:r>
          <a:r>
            <a:rPr lang="en-US" sz="2600" b="1" dirty="0" smtClean="0">
              <a:latin typeface="+mj-lt"/>
            </a:rPr>
            <a:t>curse</a:t>
          </a:r>
          <a:r>
            <a:rPr lang="en-US" sz="2600" dirty="0" smtClean="0">
              <a:latin typeface="+mj-lt"/>
            </a:rPr>
            <a:t> </a:t>
          </a:r>
          <a:r>
            <a:rPr lang="en-US" sz="2600" dirty="0" smtClean="0"/>
            <a:t>of the law  </a:t>
          </a:r>
          <a:r>
            <a:rPr lang="en-US" sz="2000" dirty="0" smtClean="0"/>
            <a:t>(Gal. 3:10-14)</a:t>
          </a:r>
          <a:endParaRPr lang="en-US" sz="2000" dirty="0"/>
        </a:p>
      </dgm:t>
    </dgm:pt>
    <dgm:pt modelId="{6D87C70D-864D-4CDD-B723-0FB0832804B5}" type="parTrans" cxnId="{FDEA5738-D8F4-4FA0-8AA2-D456BA1EE98C}">
      <dgm:prSet/>
      <dgm:spPr/>
      <dgm:t>
        <a:bodyPr/>
        <a:lstStyle/>
        <a:p>
          <a:endParaRPr lang="en-US"/>
        </a:p>
      </dgm:t>
    </dgm:pt>
    <dgm:pt modelId="{356D88A3-4DFB-4BA3-8C25-1FDBDCE5E8D5}" type="sibTrans" cxnId="{FDEA5738-D8F4-4FA0-8AA2-D456BA1EE98C}">
      <dgm:prSet/>
      <dgm:spPr/>
      <dgm:t>
        <a:bodyPr/>
        <a:lstStyle/>
        <a:p>
          <a:endParaRPr lang="en-US"/>
        </a:p>
      </dgm:t>
    </dgm:pt>
    <dgm:pt modelId="{8A6C1EE1-A457-4E03-AC57-8BE0BD660A90}">
      <dgm:prSet custT="1"/>
      <dgm:spPr/>
      <dgm:t>
        <a:bodyPr/>
        <a:lstStyle/>
        <a:p>
          <a:pPr rtl="0"/>
          <a:r>
            <a:rPr lang="en-US" sz="2600" dirty="0" smtClean="0"/>
            <a:t>Paying the </a:t>
          </a:r>
          <a:r>
            <a:rPr lang="en-US" sz="2600" b="1" dirty="0" smtClean="0">
              <a:latin typeface="+mj-lt"/>
            </a:rPr>
            <a:t>full penalty </a:t>
          </a:r>
          <a:r>
            <a:rPr lang="en-US" sz="2600" dirty="0" smtClean="0"/>
            <a:t>of the law as the Substitute for sinners  </a:t>
          </a:r>
          <a:r>
            <a:rPr lang="en-US" sz="2000" dirty="0" smtClean="0"/>
            <a:t>(Isa. 53:5-6, 8, 10-12; 1 Pet. 2:24)</a:t>
          </a:r>
          <a:endParaRPr lang="en-US" sz="2000" dirty="0"/>
        </a:p>
      </dgm:t>
    </dgm:pt>
    <dgm:pt modelId="{AEF8EA4F-30B8-4A5B-BE37-67D9948AF5A5}" type="parTrans" cxnId="{EFFFE7E1-12AD-45BA-BC80-D8FA6B2C1157}">
      <dgm:prSet/>
      <dgm:spPr/>
      <dgm:t>
        <a:bodyPr/>
        <a:lstStyle/>
        <a:p>
          <a:endParaRPr lang="en-US"/>
        </a:p>
      </dgm:t>
    </dgm:pt>
    <dgm:pt modelId="{9C572409-4233-4BE4-8A56-C4B1C6E85635}" type="sibTrans" cxnId="{EFFFE7E1-12AD-45BA-BC80-D8FA6B2C1157}">
      <dgm:prSet/>
      <dgm:spPr/>
      <dgm:t>
        <a:bodyPr/>
        <a:lstStyle/>
        <a:p>
          <a:endParaRPr lang="en-US"/>
        </a:p>
      </dgm:t>
    </dgm:pt>
    <dgm:pt modelId="{18A25FC7-5337-47E4-B88E-0D4E3FD17451}">
      <dgm:prSet custT="1"/>
      <dgm:spPr/>
      <dgm:t>
        <a:bodyPr/>
        <a:lstStyle/>
        <a:p>
          <a:pPr rtl="0"/>
          <a:r>
            <a:rPr lang="en-US" sz="2600" dirty="0" smtClean="0"/>
            <a:t>Being </a:t>
          </a:r>
          <a:r>
            <a:rPr lang="en-US" sz="2600" b="1" dirty="0" smtClean="0">
              <a:latin typeface="+mj-lt"/>
            </a:rPr>
            <a:t>the end </a:t>
          </a:r>
          <a:r>
            <a:rPr lang="en-US" sz="2600" dirty="0" smtClean="0"/>
            <a:t>(</a:t>
          </a:r>
          <a:r>
            <a:rPr lang="en-US" sz="2600" i="1" dirty="0" smtClean="0"/>
            <a:t>i.e.</a:t>
          </a:r>
          <a:r>
            <a:rPr lang="en-US" sz="2600" dirty="0" smtClean="0"/>
            <a:t> the goal) of the law for righteousness  </a:t>
          </a:r>
          <a:r>
            <a:rPr lang="en-US" sz="2000" dirty="0" smtClean="0"/>
            <a:t>(Rom. 10:4)</a:t>
          </a:r>
          <a:endParaRPr lang="en-US" sz="2000" dirty="0"/>
        </a:p>
      </dgm:t>
    </dgm:pt>
    <dgm:pt modelId="{7573B1A7-87BD-4E3A-AAD1-11E5AA42C547}" type="parTrans" cxnId="{DBC6283D-6E1B-47EB-8345-B7FB3F998A6A}">
      <dgm:prSet/>
      <dgm:spPr/>
      <dgm:t>
        <a:bodyPr/>
        <a:lstStyle/>
        <a:p>
          <a:endParaRPr lang="en-US"/>
        </a:p>
      </dgm:t>
    </dgm:pt>
    <dgm:pt modelId="{E620D3CF-E54A-4ED5-8E9A-3E2083D8B5F7}" type="sibTrans" cxnId="{DBC6283D-6E1B-47EB-8345-B7FB3F998A6A}">
      <dgm:prSet/>
      <dgm:spPr/>
      <dgm:t>
        <a:bodyPr/>
        <a:lstStyle/>
        <a:p>
          <a:endParaRPr lang="en-US"/>
        </a:p>
      </dgm:t>
    </dgm:pt>
    <dgm:pt modelId="{2B197686-EDA8-4AD6-8D09-4D5E0730E26E}">
      <dgm:prSet/>
      <dgm:spPr/>
      <dgm:t>
        <a:bodyPr/>
        <a:lstStyle/>
        <a:p>
          <a:pPr rtl="0"/>
          <a:endParaRPr lang="en-US" dirty="0"/>
        </a:p>
      </dgm:t>
    </dgm:pt>
    <dgm:pt modelId="{45B83F4B-6F5D-4874-858B-669130DBE207}" type="parTrans" cxnId="{E74609E0-A620-4761-AA21-F7B006CC264C}">
      <dgm:prSet/>
      <dgm:spPr/>
      <dgm:t>
        <a:bodyPr/>
        <a:lstStyle/>
        <a:p>
          <a:endParaRPr lang="en-US"/>
        </a:p>
      </dgm:t>
    </dgm:pt>
    <dgm:pt modelId="{6447F171-182F-4AB8-9A25-8307A66EC8E2}" type="sibTrans" cxnId="{E74609E0-A620-4761-AA21-F7B006CC264C}">
      <dgm:prSet/>
      <dgm:spPr/>
      <dgm:t>
        <a:bodyPr/>
        <a:lstStyle/>
        <a:p>
          <a:endParaRPr lang="en-US"/>
        </a:p>
      </dgm:t>
    </dgm:pt>
    <dgm:pt modelId="{8F0FAD04-0AE8-44C4-947A-DF3FE223C85E}">
      <dgm:prSet/>
      <dgm:spPr/>
      <dgm:t>
        <a:bodyPr/>
        <a:lstStyle/>
        <a:p>
          <a:pPr rtl="0"/>
          <a:endParaRPr lang="en-US" dirty="0"/>
        </a:p>
      </dgm:t>
    </dgm:pt>
    <dgm:pt modelId="{BEEF1074-706A-4E86-B46A-9939A836567F}" type="parTrans" cxnId="{3C4432BA-41D5-420E-9540-F1E6F373ADD0}">
      <dgm:prSet/>
      <dgm:spPr/>
      <dgm:t>
        <a:bodyPr/>
        <a:lstStyle/>
        <a:p>
          <a:endParaRPr lang="en-US"/>
        </a:p>
      </dgm:t>
    </dgm:pt>
    <dgm:pt modelId="{3CBC97FE-A0D0-4F8E-9D63-440B0482117A}" type="sibTrans" cxnId="{3C4432BA-41D5-420E-9540-F1E6F373ADD0}">
      <dgm:prSet/>
      <dgm:spPr/>
      <dgm:t>
        <a:bodyPr/>
        <a:lstStyle/>
        <a:p>
          <a:endParaRPr lang="en-US"/>
        </a:p>
      </dgm:t>
    </dgm:pt>
    <dgm:pt modelId="{148CB955-3692-43C0-AA6E-2106BDA05596}">
      <dgm:prSet/>
      <dgm:spPr/>
      <dgm:t>
        <a:bodyPr/>
        <a:lstStyle/>
        <a:p>
          <a:pPr rtl="0"/>
          <a:endParaRPr lang="en-US" dirty="0"/>
        </a:p>
      </dgm:t>
    </dgm:pt>
    <dgm:pt modelId="{BE282A94-AE0B-4005-972A-D9F19AECFA70}" type="parTrans" cxnId="{CD43DB7F-DCBD-49A8-9065-904287852F2B}">
      <dgm:prSet/>
      <dgm:spPr/>
      <dgm:t>
        <a:bodyPr/>
        <a:lstStyle/>
        <a:p>
          <a:endParaRPr lang="en-US"/>
        </a:p>
      </dgm:t>
    </dgm:pt>
    <dgm:pt modelId="{D11C3151-6365-4028-890B-FF1C9FE97ED4}" type="sibTrans" cxnId="{CD43DB7F-DCBD-49A8-9065-904287852F2B}">
      <dgm:prSet/>
      <dgm:spPr/>
      <dgm:t>
        <a:bodyPr/>
        <a:lstStyle/>
        <a:p>
          <a:endParaRPr lang="en-US"/>
        </a:p>
      </dgm:t>
    </dgm:pt>
    <dgm:pt modelId="{31FE405B-84D1-422E-9F52-39AA4D8CB2EC}" type="pres">
      <dgm:prSet presAssocID="{9AD5DF06-4A9C-4C82-A0A4-747D05A51950}" presName="linearFlow" presStyleCnt="0">
        <dgm:presLayoutVars>
          <dgm:dir/>
          <dgm:animLvl val="lvl"/>
          <dgm:resizeHandles val="exact"/>
        </dgm:presLayoutVars>
      </dgm:prSet>
      <dgm:spPr/>
      <dgm:t>
        <a:bodyPr/>
        <a:lstStyle/>
        <a:p>
          <a:endParaRPr lang="en-US"/>
        </a:p>
      </dgm:t>
    </dgm:pt>
    <dgm:pt modelId="{719FC7AA-C705-46DD-921F-DEB5F67D125A}" type="pres">
      <dgm:prSet presAssocID="{2B197686-EDA8-4AD6-8D09-4D5E0730E26E}" presName="composite" presStyleCnt="0"/>
      <dgm:spPr/>
    </dgm:pt>
    <dgm:pt modelId="{4C5CAF87-6B79-4169-B14E-781CAB30E055}" type="pres">
      <dgm:prSet presAssocID="{2B197686-EDA8-4AD6-8D09-4D5E0730E26E}" presName="parentText" presStyleLbl="alignNode1" presStyleIdx="0" presStyleCnt="3">
        <dgm:presLayoutVars>
          <dgm:chMax val="1"/>
          <dgm:bulletEnabled val="1"/>
        </dgm:presLayoutVars>
      </dgm:prSet>
      <dgm:spPr/>
      <dgm:t>
        <a:bodyPr/>
        <a:lstStyle/>
        <a:p>
          <a:endParaRPr lang="en-US"/>
        </a:p>
      </dgm:t>
    </dgm:pt>
    <dgm:pt modelId="{885635A1-213D-4E29-B06A-88DBD487B269}" type="pres">
      <dgm:prSet presAssocID="{2B197686-EDA8-4AD6-8D09-4D5E0730E26E}" presName="descendantText" presStyleLbl="alignAcc1" presStyleIdx="0" presStyleCnt="3">
        <dgm:presLayoutVars>
          <dgm:bulletEnabled val="1"/>
        </dgm:presLayoutVars>
      </dgm:prSet>
      <dgm:spPr/>
      <dgm:t>
        <a:bodyPr/>
        <a:lstStyle/>
        <a:p>
          <a:endParaRPr lang="en-US"/>
        </a:p>
      </dgm:t>
    </dgm:pt>
    <dgm:pt modelId="{89060C3D-5287-4D9E-AB04-378E3090F2A0}" type="pres">
      <dgm:prSet presAssocID="{6447F171-182F-4AB8-9A25-8307A66EC8E2}" presName="sp" presStyleCnt="0"/>
      <dgm:spPr/>
    </dgm:pt>
    <dgm:pt modelId="{A0B1817F-2F24-48AF-B952-313E2CE05F79}" type="pres">
      <dgm:prSet presAssocID="{8F0FAD04-0AE8-44C4-947A-DF3FE223C85E}" presName="composite" presStyleCnt="0"/>
      <dgm:spPr/>
    </dgm:pt>
    <dgm:pt modelId="{B69455DD-7E92-4324-8C76-B5C0A13D4BC2}" type="pres">
      <dgm:prSet presAssocID="{8F0FAD04-0AE8-44C4-947A-DF3FE223C85E}" presName="parentText" presStyleLbl="alignNode1" presStyleIdx="1" presStyleCnt="3">
        <dgm:presLayoutVars>
          <dgm:chMax val="1"/>
          <dgm:bulletEnabled val="1"/>
        </dgm:presLayoutVars>
      </dgm:prSet>
      <dgm:spPr/>
      <dgm:t>
        <a:bodyPr/>
        <a:lstStyle/>
        <a:p>
          <a:endParaRPr lang="en-US"/>
        </a:p>
      </dgm:t>
    </dgm:pt>
    <dgm:pt modelId="{F00F6947-6A39-404E-BEF3-CA6C8E6C67E2}" type="pres">
      <dgm:prSet presAssocID="{8F0FAD04-0AE8-44C4-947A-DF3FE223C85E}" presName="descendantText" presStyleLbl="alignAcc1" presStyleIdx="1" presStyleCnt="3" custScaleY="117138">
        <dgm:presLayoutVars>
          <dgm:bulletEnabled val="1"/>
        </dgm:presLayoutVars>
      </dgm:prSet>
      <dgm:spPr/>
      <dgm:t>
        <a:bodyPr/>
        <a:lstStyle/>
        <a:p>
          <a:endParaRPr lang="en-US"/>
        </a:p>
      </dgm:t>
    </dgm:pt>
    <dgm:pt modelId="{E91A828B-EA3B-43CF-8469-D374C274998C}" type="pres">
      <dgm:prSet presAssocID="{3CBC97FE-A0D0-4F8E-9D63-440B0482117A}" presName="sp" presStyleCnt="0"/>
      <dgm:spPr/>
    </dgm:pt>
    <dgm:pt modelId="{F6B15002-94C4-4EFB-93DA-9F28FC88BF94}" type="pres">
      <dgm:prSet presAssocID="{148CB955-3692-43C0-AA6E-2106BDA05596}" presName="composite" presStyleCnt="0"/>
      <dgm:spPr/>
    </dgm:pt>
    <dgm:pt modelId="{54FD8458-A4A1-48D0-A904-7FDC8CA5998E}" type="pres">
      <dgm:prSet presAssocID="{148CB955-3692-43C0-AA6E-2106BDA05596}" presName="parentText" presStyleLbl="alignNode1" presStyleIdx="2" presStyleCnt="3">
        <dgm:presLayoutVars>
          <dgm:chMax val="1"/>
          <dgm:bulletEnabled val="1"/>
        </dgm:presLayoutVars>
      </dgm:prSet>
      <dgm:spPr/>
      <dgm:t>
        <a:bodyPr/>
        <a:lstStyle/>
        <a:p>
          <a:endParaRPr lang="en-US"/>
        </a:p>
      </dgm:t>
    </dgm:pt>
    <dgm:pt modelId="{BA193BFE-CEF9-4790-89A2-3C09F9467F95}" type="pres">
      <dgm:prSet presAssocID="{148CB955-3692-43C0-AA6E-2106BDA05596}" presName="descendantText" presStyleLbl="alignAcc1" presStyleIdx="2" presStyleCnt="3">
        <dgm:presLayoutVars>
          <dgm:bulletEnabled val="1"/>
        </dgm:presLayoutVars>
      </dgm:prSet>
      <dgm:spPr/>
      <dgm:t>
        <a:bodyPr/>
        <a:lstStyle/>
        <a:p>
          <a:endParaRPr lang="en-US"/>
        </a:p>
      </dgm:t>
    </dgm:pt>
  </dgm:ptLst>
  <dgm:cxnLst>
    <dgm:cxn modelId="{33151B36-8CEC-497E-B687-22BB3E035C64}" type="presOf" srcId="{9AD5DF06-4A9C-4C82-A0A4-747D05A51950}" destId="{31FE405B-84D1-422E-9F52-39AA4D8CB2EC}" srcOrd="0" destOrd="0" presId="urn:microsoft.com/office/officeart/2005/8/layout/chevron2"/>
    <dgm:cxn modelId="{E74609E0-A620-4761-AA21-F7B006CC264C}" srcId="{9AD5DF06-4A9C-4C82-A0A4-747D05A51950}" destId="{2B197686-EDA8-4AD6-8D09-4D5E0730E26E}" srcOrd="0" destOrd="0" parTransId="{45B83F4B-6F5D-4874-858B-669130DBE207}" sibTransId="{6447F171-182F-4AB8-9A25-8307A66EC8E2}"/>
    <dgm:cxn modelId="{EFFFE7E1-12AD-45BA-BC80-D8FA6B2C1157}" srcId="{8F0FAD04-0AE8-44C4-947A-DF3FE223C85E}" destId="{8A6C1EE1-A457-4E03-AC57-8BE0BD660A90}" srcOrd="0" destOrd="0" parTransId="{AEF8EA4F-30B8-4A5B-BE37-67D9948AF5A5}" sibTransId="{9C572409-4233-4BE4-8A56-C4B1C6E85635}"/>
    <dgm:cxn modelId="{00CFF6A1-5D22-4D86-9B4E-4321F74E4B89}" type="presOf" srcId="{148CB955-3692-43C0-AA6E-2106BDA05596}" destId="{54FD8458-A4A1-48D0-A904-7FDC8CA5998E}" srcOrd="0" destOrd="0" presId="urn:microsoft.com/office/officeart/2005/8/layout/chevron2"/>
    <dgm:cxn modelId="{9118552D-E531-4EF8-A6A2-E6280300BE63}" type="presOf" srcId="{2B197686-EDA8-4AD6-8D09-4D5E0730E26E}" destId="{4C5CAF87-6B79-4169-B14E-781CAB30E055}" srcOrd="0" destOrd="0" presId="urn:microsoft.com/office/officeart/2005/8/layout/chevron2"/>
    <dgm:cxn modelId="{3C4432BA-41D5-420E-9540-F1E6F373ADD0}" srcId="{9AD5DF06-4A9C-4C82-A0A4-747D05A51950}" destId="{8F0FAD04-0AE8-44C4-947A-DF3FE223C85E}" srcOrd="1" destOrd="0" parTransId="{BEEF1074-706A-4E86-B46A-9939A836567F}" sibTransId="{3CBC97FE-A0D0-4F8E-9D63-440B0482117A}"/>
    <dgm:cxn modelId="{DBC6283D-6E1B-47EB-8345-B7FB3F998A6A}" srcId="{148CB955-3692-43C0-AA6E-2106BDA05596}" destId="{18A25FC7-5337-47E4-B88E-0D4E3FD17451}" srcOrd="0" destOrd="0" parTransId="{7573B1A7-87BD-4E3A-AAD1-11E5AA42C547}" sibTransId="{E620D3CF-E54A-4ED5-8E9A-3E2083D8B5F7}"/>
    <dgm:cxn modelId="{1633DDCF-AFE6-4F0B-A1E9-7B1821CBDCED}" type="presOf" srcId="{18A25FC7-5337-47E4-B88E-0D4E3FD17451}" destId="{BA193BFE-CEF9-4790-89A2-3C09F9467F95}" srcOrd="0" destOrd="0" presId="urn:microsoft.com/office/officeart/2005/8/layout/chevron2"/>
    <dgm:cxn modelId="{D51FC198-540C-431E-A186-66AD9B0BF781}" type="presOf" srcId="{8F0FAD04-0AE8-44C4-947A-DF3FE223C85E}" destId="{B69455DD-7E92-4324-8C76-B5C0A13D4BC2}" srcOrd="0" destOrd="0" presId="urn:microsoft.com/office/officeart/2005/8/layout/chevron2"/>
    <dgm:cxn modelId="{DCCEFC92-CB37-4FF1-87DE-42B7998B3C2E}" type="presOf" srcId="{A7749435-D037-4937-A2FB-A2D491A77EF5}" destId="{885635A1-213D-4E29-B06A-88DBD487B269}" srcOrd="0" destOrd="0" presId="urn:microsoft.com/office/officeart/2005/8/layout/chevron2"/>
    <dgm:cxn modelId="{42DF6ACC-1242-4831-BE35-D283E949D9BF}" type="presOf" srcId="{8A6C1EE1-A457-4E03-AC57-8BE0BD660A90}" destId="{F00F6947-6A39-404E-BEF3-CA6C8E6C67E2}" srcOrd="0" destOrd="0" presId="urn:microsoft.com/office/officeart/2005/8/layout/chevron2"/>
    <dgm:cxn modelId="{CD43DB7F-DCBD-49A8-9065-904287852F2B}" srcId="{9AD5DF06-4A9C-4C82-A0A4-747D05A51950}" destId="{148CB955-3692-43C0-AA6E-2106BDA05596}" srcOrd="2" destOrd="0" parTransId="{BE282A94-AE0B-4005-972A-D9F19AECFA70}" sibTransId="{D11C3151-6365-4028-890B-FF1C9FE97ED4}"/>
    <dgm:cxn modelId="{FDEA5738-D8F4-4FA0-8AA2-D456BA1EE98C}" srcId="{2B197686-EDA8-4AD6-8D09-4D5E0730E26E}" destId="{A7749435-D037-4937-A2FB-A2D491A77EF5}" srcOrd="0" destOrd="0" parTransId="{6D87C70D-864D-4CDD-B723-0FB0832804B5}" sibTransId="{356D88A3-4DFB-4BA3-8C25-1FDBDCE5E8D5}"/>
    <dgm:cxn modelId="{73B61799-0080-4099-A4E7-E25ACBE6DD57}" type="presParOf" srcId="{31FE405B-84D1-422E-9F52-39AA4D8CB2EC}" destId="{719FC7AA-C705-46DD-921F-DEB5F67D125A}" srcOrd="0" destOrd="0" presId="urn:microsoft.com/office/officeart/2005/8/layout/chevron2"/>
    <dgm:cxn modelId="{60346130-D114-4468-865C-992F1E24770C}" type="presParOf" srcId="{719FC7AA-C705-46DD-921F-DEB5F67D125A}" destId="{4C5CAF87-6B79-4169-B14E-781CAB30E055}" srcOrd="0" destOrd="0" presId="urn:microsoft.com/office/officeart/2005/8/layout/chevron2"/>
    <dgm:cxn modelId="{5387A8ED-7B05-41D7-9CF0-B8A1252EF795}" type="presParOf" srcId="{719FC7AA-C705-46DD-921F-DEB5F67D125A}" destId="{885635A1-213D-4E29-B06A-88DBD487B269}" srcOrd="1" destOrd="0" presId="urn:microsoft.com/office/officeart/2005/8/layout/chevron2"/>
    <dgm:cxn modelId="{16B9A910-0F5C-447D-8D65-C035F2F08634}" type="presParOf" srcId="{31FE405B-84D1-422E-9F52-39AA4D8CB2EC}" destId="{89060C3D-5287-4D9E-AB04-378E3090F2A0}" srcOrd="1" destOrd="0" presId="urn:microsoft.com/office/officeart/2005/8/layout/chevron2"/>
    <dgm:cxn modelId="{8CD57D08-C8DA-48A3-91C0-F88A72664D4B}" type="presParOf" srcId="{31FE405B-84D1-422E-9F52-39AA4D8CB2EC}" destId="{A0B1817F-2F24-48AF-B952-313E2CE05F79}" srcOrd="2" destOrd="0" presId="urn:microsoft.com/office/officeart/2005/8/layout/chevron2"/>
    <dgm:cxn modelId="{50591003-F47A-4FCC-9FF6-5A87022E8917}" type="presParOf" srcId="{A0B1817F-2F24-48AF-B952-313E2CE05F79}" destId="{B69455DD-7E92-4324-8C76-B5C0A13D4BC2}" srcOrd="0" destOrd="0" presId="urn:microsoft.com/office/officeart/2005/8/layout/chevron2"/>
    <dgm:cxn modelId="{3794996D-1354-4FEE-82B7-33A511CD7C0B}" type="presParOf" srcId="{A0B1817F-2F24-48AF-B952-313E2CE05F79}" destId="{F00F6947-6A39-404E-BEF3-CA6C8E6C67E2}" srcOrd="1" destOrd="0" presId="urn:microsoft.com/office/officeart/2005/8/layout/chevron2"/>
    <dgm:cxn modelId="{93287C96-2187-48C2-97AE-281AD33B4417}" type="presParOf" srcId="{31FE405B-84D1-422E-9F52-39AA4D8CB2EC}" destId="{E91A828B-EA3B-43CF-8469-D374C274998C}" srcOrd="3" destOrd="0" presId="urn:microsoft.com/office/officeart/2005/8/layout/chevron2"/>
    <dgm:cxn modelId="{6979B4FE-64B8-4BB7-A8F3-D8AA010B6B5F}" type="presParOf" srcId="{31FE405B-84D1-422E-9F52-39AA4D8CB2EC}" destId="{F6B15002-94C4-4EFB-93DA-9F28FC88BF94}" srcOrd="4" destOrd="0" presId="urn:microsoft.com/office/officeart/2005/8/layout/chevron2"/>
    <dgm:cxn modelId="{626F72E7-81C1-4A99-9C19-AE0DCDF66DC4}" type="presParOf" srcId="{F6B15002-94C4-4EFB-93DA-9F28FC88BF94}" destId="{54FD8458-A4A1-48D0-A904-7FDC8CA5998E}" srcOrd="0" destOrd="0" presId="urn:microsoft.com/office/officeart/2005/8/layout/chevron2"/>
    <dgm:cxn modelId="{89562DE6-27F6-415D-9D71-A5A23A556CFD}" type="presParOf" srcId="{F6B15002-94C4-4EFB-93DA-9F28FC88BF94}" destId="{BA193BFE-CEF9-4790-89A2-3C09F9467F95}" srcOrd="1" destOrd="0" presId="urn:microsoft.com/office/officeart/2005/8/layout/chevron2"/>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21.xml><?xml version="1.0" encoding="utf-8"?>
<dgm:dataModel xmlns:dgm="http://schemas.openxmlformats.org/drawingml/2006/diagram" xmlns:a="http://schemas.openxmlformats.org/drawingml/2006/main">
  <dgm:ptLst>
    <dgm:pt modelId="{F7F79206-0355-448A-B7EE-4A37EFE4EC93}" type="doc">
      <dgm:prSet loTypeId="urn:microsoft.com/office/officeart/2005/8/layout/target3" loCatId="relationship" qsTypeId="urn:microsoft.com/office/officeart/2005/8/quickstyle/3d3" qsCatId="3D" csTypeId="urn:microsoft.com/office/officeart/2005/8/colors/accent1_2" csCatId="accent1"/>
      <dgm:spPr/>
      <dgm:t>
        <a:bodyPr/>
        <a:lstStyle/>
        <a:p>
          <a:endParaRPr lang="en-US"/>
        </a:p>
      </dgm:t>
    </dgm:pt>
    <dgm:pt modelId="{AE19E9E0-0A59-42C0-93F3-75F3A24FF8F1}">
      <dgm:prSet custT="1"/>
      <dgm:spPr/>
      <dgm:t>
        <a:bodyPr/>
        <a:lstStyle/>
        <a:p>
          <a:pPr algn="l" rtl="0"/>
          <a:r>
            <a:rPr lang="en-US" sz="3200" dirty="0" smtClean="0"/>
            <a:t>“Abraham had two sons which </a:t>
          </a:r>
          <a:r>
            <a:rPr lang="en-US" sz="3200" b="0" dirty="0" smtClean="0">
              <a:latin typeface="+mj-lt"/>
            </a:rPr>
            <a:t>existed side by side </a:t>
          </a:r>
          <a:r>
            <a:rPr lang="en-US" sz="3200" dirty="0" smtClean="0"/>
            <a:t>for a time in the same household”</a:t>
          </a:r>
          <a:endParaRPr lang="en-US" sz="3200" dirty="0"/>
        </a:p>
      </dgm:t>
    </dgm:pt>
    <dgm:pt modelId="{A5D6A5DE-EA23-4F00-9613-118B999A80F4}" type="parTrans" cxnId="{9AF06892-CAF0-42B5-A32F-85A9936113E4}">
      <dgm:prSet/>
      <dgm:spPr/>
      <dgm:t>
        <a:bodyPr/>
        <a:lstStyle/>
        <a:p>
          <a:endParaRPr lang="en-US"/>
        </a:p>
      </dgm:t>
    </dgm:pt>
    <dgm:pt modelId="{F88C386F-E7EE-498D-AFD8-B7B3ED1FEAE9}" type="sibTrans" cxnId="{9AF06892-CAF0-42B5-A32F-85A9936113E4}">
      <dgm:prSet/>
      <dgm:spPr/>
      <dgm:t>
        <a:bodyPr/>
        <a:lstStyle/>
        <a:p>
          <a:endParaRPr lang="en-US"/>
        </a:p>
      </dgm:t>
    </dgm:pt>
    <dgm:pt modelId="{6BA7FF30-52BF-4456-A1BA-337628776B34}">
      <dgm:prSet custT="1"/>
      <dgm:spPr/>
      <dgm:t>
        <a:bodyPr/>
        <a:lstStyle/>
        <a:p>
          <a:pPr algn="l" rtl="0"/>
          <a:r>
            <a:rPr lang="en-US" sz="3200" dirty="0" smtClean="0"/>
            <a:t>“Ishmael was the first born and, as such, had the </a:t>
          </a:r>
          <a:r>
            <a:rPr lang="en-US" sz="3200" b="0" dirty="0" smtClean="0">
              <a:latin typeface="+mj-lt"/>
            </a:rPr>
            <a:t>right of primogeniture</a:t>
          </a:r>
          <a:r>
            <a:rPr lang="en-US" sz="3200" dirty="0" smtClean="0"/>
            <a:t>”</a:t>
          </a:r>
          <a:endParaRPr lang="en-US" sz="3200" dirty="0"/>
        </a:p>
      </dgm:t>
    </dgm:pt>
    <dgm:pt modelId="{F8F7D661-DEBC-4B1A-8709-C49FDA54B054}" type="parTrans" cxnId="{2AD8E2DF-9733-4B7C-BD8C-964718DD0580}">
      <dgm:prSet/>
      <dgm:spPr/>
      <dgm:t>
        <a:bodyPr/>
        <a:lstStyle/>
        <a:p>
          <a:endParaRPr lang="en-US"/>
        </a:p>
      </dgm:t>
    </dgm:pt>
    <dgm:pt modelId="{8D0D991B-6BC5-443A-BDD0-40D79C8745EE}" type="sibTrans" cxnId="{2AD8E2DF-9733-4B7C-BD8C-964718DD0580}">
      <dgm:prSet/>
      <dgm:spPr/>
      <dgm:t>
        <a:bodyPr/>
        <a:lstStyle/>
        <a:p>
          <a:endParaRPr lang="en-US"/>
        </a:p>
      </dgm:t>
    </dgm:pt>
    <dgm:pt modelId="{7B2663C8-348F-4395-92CD-2335D727CF91}" type="pres">
      <dgm:prSet presAssocID="{F7F79206-0355-448A-B7EE-4A37EFE4EC93}" presName="Name0" presStyleCnt="0">
        <dgm:presLayoutVars>
          <dgm:chMax val="7"/>
          <dgm:dir/>
          <dgm:animLvl val="lvl"/>
          <dgm:resizeHandles val="exact"/>
        </dgm:presLayoutVars>
      </dgm:prSet>
      <dgm:spPr/>
      <dgm:t>
        <a:bodyPr/>
        <a:lstStyle/>
        <a:p>
          <a:endParaRPr lang="en-US"/>
        </a:p>
      </dgm:t>
    </dgm:pt>
    <dgm:pt modelId="{BEB06532-9641-4E95-B595-86F1038C5F96}" type="pres">
      <dgm:prSet presAssocID="{AE19E9E0-0A59-42C0-93F3-75F3A24FF8F1}" presName="circle1" presStyleLbl="node1" presStyleIdx="0" presStyleCnt="2"/>
      <dgm:spPr/>
    </dgm:pt>
    <dgm:pt modelId="{7A532A16-E2AA-4197-9C61-4A099D701EF3}" type="pres">
      <dgm:prSet presAssocID="{AE19E9E0-0A59-42C0-93F3-75F3A24FF8F1}" presName="space" presStyleCnt="0"/>
      <dgm:spPr/>
    </dgm:pt>
    <dgm:pt modelId="{12FF5028-926C-423A-AE98-BDD9E9272040}" type="pres">
      <dgm:prSet presAssocID="{AE19E9E0-0A59-42C0-93F3-75F3A24FF8F1}" presName="rect1" presStyleLbl="alignAcc1" presStyleIdx="0" presStyleCnt="2"/>
      <dgm:spPr/>
      <dgm:t>
        <a:bodyPr/>
        <a:lstStyle/>
        <a:p>
          <a:endParaRPr lang="en-US"/>
        </a:p>
      </dgm:t>
    </dgm:pt>
    <dgm:pt modelId="{025E1E73-8B82-44AB-8AD1-7289ED706FDD}" type="pres">
      <dgm:prSet presAssocID="{6BA7FF30-52BF-4456-A1BA-337628776B34}" presName="vertSpace2" presStyleLbl="node1" presStyleIdx="0" presStyleCnt="2"/>
      <dgm:spPr/>
    </dgm:pt>
    <dgm:pt modelId="{AF660E57-A4ED-469B-AFA3-01203164509C}" type="pres">
      <dgm:prSet presAssocID="{6BA7FF30-52BF-4456-A1BA-337628776B34}" presName="circle2" presStyleLbl="node1" presStyleIdx="1" presStyleCnt="2"/>
      <dgm:spPr/>
    </dgm:pt>
    <dgm:pt modelId="{E3EF1A8B-1D58-42D3-9CED-93DED9D0A1E4}" type="pres">
      <dgm:prSet presAssocID="{6BA7FF30-52BF-4456-A1BA-337628776B34}" presName="rect2" presStyleLbl="alignAcc1" presStyleIdx="1" presStyleCnt="2"/>
      <dgm:spPr/>
      <dgm:t>
        <a:bodyPr/>
        <a:lstStyle/>
        <a:p>
          <a:endParaRPr lang="en-US"/>
        </a:p>
      </dgm:t>
    </dgm:pt>
    <dgm:pt modelId="{4033065D-2A3B-4BDF-B75A-0C15D9AB0289}" type="pres">
      <dgm:prSet presAssocID="{AE19E9E0-0A59-42C0-93F3-75F3A24FF8F1}" presName="rect1ParTxNoCh" presStyleLbl="alignAcc1" presStyleIdx="1" presStyleCnt="2">
        <dgm:presLayoutVars>
          <dgm:chMax val="1"/>
          <dgm:bulletEnabled val="1"/>
        </dgm:presLayoutVars>
      </dgm:prSet>
      <dgm:spPr/>
      <dgm:t>
        <a:bodyPr/>
        <a:lstStyle/>
        <a:p>
          <a:endParaRPr lang="en-US"/>
        </a:p>
      </dgm:t>
    </dgm:pt>
    <dgm:pt modelId="{0870DAB7-6677-4A92-AE68-4F7A35923F74}" type="pres">
      <dgm:prSet presAssocID="{6BA7FF30-52BF-4456-A1BA-337628776B34}" presName="rect2ParTxNoCh" presStyleLbl="alignAcc1" presStyleIdx="1" presStyleCnt="2">
        <dgm:presLayoutVars>
          <dgm:chMax val="1"/>
          <dgm:bulletEnabled val="1"/>
        </dgm:presLayoutVars>
      </dgm:prSet>
      <dgm:spPr/>
      <dgm:t>
        <a:bodyPr/>
        <a:lstStyle/>
        <a:p>
          <a:endParaRPr lang="en-US"/>
        </a:p>
      </dgm:t>
    </dgm:pt>
  </dgm:ptLst>
  <dgm:cxnLst>
    <dgm:cxn modelId="{DEFF9F9F-0788-49D1-AA95-9321B2F4AB7A}" type="presOf" srcId="{AE19E9E0-0A59-42C0-93F3-75F3A24FF8F1}" destId="{4033065D-2A3B-4BDF-B75A-0C15D9AB0289}" srcOrd="1" destOrd="0" presId="urn:microsoft.com/office/officeart/2005/8/layout/target3"/>
    <dgm:cxn modelId="{2C478ECD-AAFA-4143-BD62-F80F3E83D265}" type="presOf" srcId="{6BA7FF30-52BF-4456-A1BA-337628776B34}" destId="{E3EF1A8B-1D58-42D3-9CED-93DED9D0A1E4}" srcOrd="0" destOrd="0" presId="urn:microsoft.com/office/officeart/2005/8/layout/target3"/>
    <dgm:cxn modelId="{9AF06892-CAF0-42B5-A32F-85A9936113E4}" srcId="{F7F79206-0355-448A-B7EE-4A37EFE4EC93}" destId="{AE19E9E0-0A59-42C0-93F3-75F3A24FF8F1}" srcOrd="0" destOrd="0" parTransId="{A5D6A5DE-EA23-4F00-9613-118B999A80F4}" sibTransId="{F88C386F-E7EE-498D-AFD8-B7B3ED1FEAE9}"/>
    <dgm:cxn modelId="{86CA458E-29B3-4341-BE6B-A2A5E5FAB2EE}" type="presOf" srcId="{AE19E9E0-0A59-42C0-93F3-75F3A24FF8F1}" destId="{12FF5028-926C-423A-AE98-BDD9E9272040}" srcOrd="0" destOrd="0" presId="urn:microsoft.com/office/officeart/2005/8/layout/target3"/>
    <dgm:cxn modelId="{6AED233F-1F15-476E-9528-A364697C56A2}" type="presOf" srcId="{F7F79206-0355-448A-B7EE-4A37EFE4EC93}" destId="{7B2663C8-348F-4395-92CD-2335D727CF91}" srcOrd="0" destOrd="0" presId="urn:microsoft.com/office/officeart/2005/8/layout/target3"/>
    <dgm:cxn modelId="{2AD8E2DF-9733-4B7C-BD8C-964718DD0580}" srcId="{F7F79206-0355-448A-B7EE-4A37EFE4EC93}" destId="{6BA7FF30-52BF-4456-A1BA-337628776B34}" srcOrd="1" destOrd="0" parTransId="{F8F7D661-DEBC-4B1A-8709-C49FDA54B054}" sibTransId="{8D0D991B-6BC5-443A-BDD0-40D79C8745EE}"/>
    <dgm:cxn modelId="{CB8D0AB2-C0AE-4F92-9F9F-11B4A20CFF3D}" type="presOf" srcId="{6BA7FF30-52BF-4456-A1BA-337628776B34}" destId="{0870DAB7-6677-4A92-AE68-4F7A35923F74}" srcOrd="1" destOrd="0" presId="urn:microsoft.com/office/officeart/2005/8/layout/target3"/>
    <dgm:cxn modelId="{4C9A8859-D599-4965-8103-D34D5D36A5D4}" type="presParOf" srcId="{7B2663C8-348F-4395-92CD-2335D727CF91}" destId="{BEB06532-9641-4E95-B595-86F1038C5F96}" srcOrd="0" destOrd="0" presId="urn:microsoft.com/office/officeart/2005/8/layout/target3"/>
    <dgm:cxn modelId="{1BEFD101-BC0A-4A22-B0C6-A55BBE994C89}" type="presParOf" srcId="{7B2663C8-348F-4395-92CD-2335D727CF91}" destId="{7A532A16-E2AA-4197-9C61-4A099D701EF3}" srcOrd="1" destOrd="0" presId="urn:microsoft.com/office/officeart/2005/8/layout/target3"/>
    <dgm:cxn modelId="{351603CE-77CD-491D-B8E7-7C7902375C5A}" type="presParOf" srcId="{7B2663C8-348F-4395-92CD-2335D727CF91}" destId="{12FF5028-926C-423A-AE98-BDD9E9272040}" srcOrd="2" destOrd="0" presId="urn:microsoft.com/office/officeart/2005/8/layout/target3"/>
    <dgm:cxn modelId="{DCB9012A-F436-4B1D-8BBB-95DF5AC73825}" type="presParOf" srcId="{7B2663C8-348F-4395-92CD-2335D727CF91}" destId="{025E1E73-8B82-44AB-8AD1-7289ED706FDD}" srcOrd="3" destOrd="0" presId="urn:microsoft.com/office/officeart/2005/8/layout/target3"/>
    <dgm:cxn modelId="{0480FD2F-9B7F-4777-B22D-1238398B4142}" type="presParOf" srcId="{7B2663C8-348F-4395-92CD-2335D727CF91}" destId="{AF660E57-A4ED-469B-AFA3-01203164509C}" srcOrd="4" destOrd="0" presId="urn:microsoft.com/office/officeart/2005/8/layout/target3"/>
    <dgm:cxn modelId="{B51445FA-B633-433C-AEB1-F9C4814684B7}" type="presParOf" srcId="{7B2663C8-348F-4395-92CD-2335D727CF91}" destId="{E3EF1A8B-1D58-42D3-9CED-93DED9D0A1E4}" srcOrd="5" destOrd="0" presId="urn:microsoft.com/office/officeart/2005/8/layout/target3"/>
    <dgm:cxn modelId="{0211B3A4-9E10-44B6-BB22-F2FBA0F03CBE}" type="presParOf" srcId="{7B2663C8-348F-4395-92CD-2335D727CF91}" destId="{4033065D-2A3B-4BDF-B75A-0C15D9AB0289}" srcOrd="6" destOrd="0" presId="urn:microsoft.com/office/officeart/2005/8/layout/target3"/>
    <dgm:cxn modelId="{B07D2FDB-8710-4F15-9353-76295E9F872A}" type="presParOf" srcId="{7B2663C8-348F-4395-92CD-2335D727CF91}" destId="{0870DAB7-6677-4A92-AE68-4F7A35923F74}" srcOrd="7" destOrd="0" presId="urn:microsoft.com/office/officeart/2005/8/layout/target3"/>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22.xml><?xml version="1.0" encoding="utf-8"?>
<dgm:dataModel xmlns:dgm="http://schemas.openxmlformats.org/drawingml/2006/diagram" xmlns:a="http://schemas.openxmlformats.org/drawingml/2006/main">
  <dgm:ptLst>
    <dgm:pt modelId="{14E1F99E-05A0-48E7-A81B-4A8D56065550}" type="doc">
      <dgm:prSet loTypeId="urn:microsoft.com/office/officeart/2005/8/layout/list1" loCatId="list" qsTypeId="urn:microsoft.com/office/officeart/2005/8/quickstyle/simple1" qsCatId="simple" csTypeId="urn:microsoft.com/office/officeart/2005/8/colors/accent1_2" csCatId="accent1" phldr="1"/>
      <dgm:spPr/>
      <dgm:t>
        <a:bodyPr/>
        <a:lstStyle/>
        <a:p>
          <a:endParaRPr lang="en-US"/>
        </a:p>
      </dgm:t>
    </dgm:pt>
    <dgm:pt modelId="{0644CC45-443F-4214-9910-2D59752B5425}">
      <dgm:prSet custT="1"/>
      <dgm:spPr>
        <a:solidFill>
          <a:srgbClr val="C00000"/>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dgm:spPr>
      <dgm:t>
        <a:bodyPr/>
        <a:lstStyle/>
        <a:p>
          <a:pPr rtl="0"/>
          <a:r>
            <a:rPr lang="en-US" sz="2500" dirty="0" smtClean="0"/>
            <a:t>Judgment on </a:t>
          </a:r>
          <a:r>
            <a:rPr lang="en-US" sz="2500" b="1" dirty="0" smtClean="0">
              <a:solidFill>
                <a:srgbClr val="FFFF00"/>
              </a:solidFill>
              <a:latin typeface="+mj-lt"/>
            </a:rPr>
            <a:t>Israel</a:t>
          </a:r>
          <a:r>
            <a:rPr lang="en-US" sz="2500" dirty="0" smtClean="0"/>
            <a:t>  (Dt. 32:34-35)</a:t>
          </a:r>
          <a:endParaRPr lang="en-US" sz="2500" dirty="0"/>
        </a:p>
      </dgm:t>
    </dgm:pt>
    <dgm:pt modelId="{92DCAF83-2D64-48E3-A5CE-9098F90F7C49}" type="parTrans" cxnId="{362C73C3-97CA-4460-A75C-432EBC04ED19}">
      <dgm:prSet/>
      <dgm:spPr/>
      <dgm:t>
        <a:bodyPr/>
        <a:lstStyle/>
        <a:p>
          <a:endParaRPr lang="en-US"/>
        </a:p>
      </dgm:t>
    </dgm:pt>
    <dgm:pt modelId="{2D421E3E-5712-4579-9287-43A2F347AE55}" type="sibTrans" cxnId="{362C73C3-97CA-4460-A75C-432EBC04ED19}">
      <dgm:prSet/>
      <dgm:spPr/>
      <dgm:t>
        <a:bodyPr/>
        <a:lstStyle/>
        <a:p>
          <a:endParaRPr lang="en-US"/>
        </a:p>
      </dgm:t>
    </dgm:pt>
    <dgm:pt modelId="{83F79404-BD1B-4C2A-819B-DF47AF84F8E6}">
      <dgm:prSet/>
      <dgm:spPr/>
      <dgm:t>
        <a:bodyPr/>
        <a:lstStyle/>
        <a:p>
          <a:pPr rtl="0"/>
          <a:r>
            <a:rPr lang="en-US" dirty="0" smtClean="0"/>
            <a:t>Prophecy:  1400 BC</a:t>
          </a:r>
          <a:endParaRPr lang="en-US" dirty="0"/>
        </a:p>
      </dgm:t>
    </dgm:pt>
    <dgm:pt modelId="{124A0F22-2E82-4A7B-B81F-4515D1E68C13}" type="parTrans" cxnId="{20728D8C-4AE8-4F7A-B322-6BBE10144B6B}">
      <dgm:prSet/>
      <dgm:spPr/>
      <dgm:t>
        <a:bodyPr/>
        <a:lstStyle/>
        <a:p>
          <a:endParaRPr lang="en-US"/>
        </a:p>
      </dgm:t>
    </dgm:pt>
    <dgm:pt modelId="{F799D266-F17E-40C9-86E5-BF53B54CFBF3}" type="sibTrans" cxnId="{20728D8C-4AE8-4F7A-B322-6BBE10144B6B}">
      <dgm:prSet/>
      <dgm:spPr/>
      <dgm:t>
        <a:bodyPr/>
        <a:lstStyle/>
        <a:p>
          <a:endParaRPr lang="en-US"/>
        </a:p>
      </dgm:t>
    </dgm:pt>
    <dgm:pt modelId="{2E458C2A-5D7E-4D65-A5C9-7882BA3751D2}">
      <dgm:prSet/>
      <dgm:spPr/>
      <dgm:t>
        <a:bodyPr/>
        <a:lstStyle/>
        <a:p>
          <a:pPr rtl="0"/>
          <a:r>
            <a:rPr lang="en-US" dirty="0" smtClean="0"/>
            <a:t>Fulfillment:   586 BC</a:t>
          </a:r>
          <a:endParaRPr lang="en-US" dirty="0"/>
        </a:p>
      </dgm:t>
    </dgm:pt>
    <dgm:pt modelId="{A1A9914D-F570-4F4B-BAD7-399A2D844154}" type="parTrans" cxnId="{6C979FBC-BD37-4587-A16F-C043807FEC87}">
      <dgm:prSet/>
      <dgm:spPr/>
      <dgm:t>
        <a:bodyPr/>
        <a:lstStyle/>
        <a:p>
          <a:endParaRPr lang="en-US"/>
        </a:p>
      </dgm:t>
    </dgm:pt>
    <dgm:pt modelId="{1CEAB081-329D-447C-BF6C-FA37C98C44A8}" type="sibTrans" cxnId="{6C979FBC-BD37-4587-A16F-C043807FEC87}">
      <dgm:prSet/>
      <dgm:spPr/>
      <dgm:t>
        <a:bodyPr/>
        <a:lstStyle/>
        <a:p>
          <a:endParaRPr lang="en-US"/>
        </a:p>
      </dgm:t>
    </dgm:pt>
    <dgm:pt modelId="{9900232A-C42A-48D5-AB0F-7BB960419D8A}">
      <dgm:prSet custT="1"/>
      <dgm:spPr>
        <a:solidFill>
          <a:srgbClr val="C00000"/>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dgm:spPr>
      <dgm:t>
        <a:bodyPr/>
        <a:lstStyle/>
        <a:p>
          <a:pPr rtl="0"/>
          <a:r>
            <a:rPr lang="en-US" sz="2500" dirty="0" smtClean="0"/>
            <a:t>Judgment on </a:t>
          </a:r>
          <a:r>
            <a:rPr lang="en-US" sz="2500" b="1" dirty="0" smtClean="0">
              <a:solidFill>
                <a:srgbClr val="FFFF00"/>
              </a:solidFill>
              <a:latin typeface="+mj-lt"/>
            </a:rPr>
            <a:t>Babylon</a:t>
          </a:r>
          <a:r>
            <a:rPr lang="en-US" sz="2500" dirty="0" smtClean="0"/>
            <a:t>  (Isa. 13:6)</a:t>
          </a:r>
          <a:endParaRPr lang="en-US" sz="2500" dirty="0"/>
        </a:p>
      </dgm:t>
    </dgm:pt>
    <dgm:pt modelId="{B64D8F28-928A-40B6-AF11-6DC48E39C765}" type="parTrans" cxnId="{71277D67-2D8D-4E2B-95CB-7EEDFD2B88D7}">
      <dgm:prSet/>
      <dgm:spPr/>
      <dgm:t>
        <a:bodyPr/>
        <a:lstStyle/>
        <a:p>
          <a:endParaRPr lang="en-US"/>
        </a:p>
      </dgm:t>
    </dgm:pt>
    <dgm:pt modelId="{035D67D3-DF2B-4CDD-B339-BF347B0D4DD0}" type="sibTrans" cxnId="{71277D67-2D8D-4E2B-95CB-7EEDFD2B88D7}">
      <dgm:prSet/>
      <dgm:spPr/>
      <dgm:t>
        <a:bodyPr/>
        <a:lstStyle/>
        <a:p>
          <a:endParaRPr lang="en-US"/>
        </a:p>
      </dgm:t>
    </dgm:pt>
    <dgm:pt modelId="{F86BB8DE-B0B4-4FD6-9CA5-D2B466081E34}">
      <dgm:prSet/>
      <dgm:spPr/>
      <dgm:t>
        <a:bodyPr/>
        <a:lstStyle/>
        <a:p>
          <a:pPr rtl="0"/>
          <a:r>
            <a:rPr lang="en-US" dirty="0" smtClean="0"/>
            <a:t>Prophecy:  720 BC</a:t>
          </a:r>
          <a:endParaRPr lang="en-US" dirty="0"/>
        </a:p>
      </dgm:t>
    </dgm:pt>
    <dgm:pt modelId="{E05D01C0-CF26-4E98-96AC-BDB8AE2E6EA2}" type="parTrans" cxnId="{6800CEF7-F637-43D8-800C-E244EB3EBDE5}">
      <dgm:prSet/>
      <dgm:spPr/>
      <dgm:t>
        <a:bodyPr/>
        <a:lstStyle/>
        <a:p>
          <a:endParaRPr lang="en-US"/>
        </a:p>
      </dgm:t>
    </dgm:pt>
    <dgm:pt modelId="{433F9AE5-7CC9-46D0-98FA-790E244E84A3}" type="sibTrans" cxnId="{6800CEF7-F637-43D8-800C-E244EB3EBDE5}">
      <dgm:prSet/>
      <dgm:spPr/>
      <dgm:t>
        <a:bodyPr/>
        <a:lstStyle/>
        <a:p>
          <a:endParaRPr lang="en-US"/>
        </a:p>
      </dgm:t>
    </dgm:pt>
    <dgm:pt modelId="{005E1C94-9C23-46DC-B6B0-501D954A5923}">
      <dgm:prSet/>
      <dgm:spPr/>
      <dgm:t>
        <a:bodyPr/>
        <a:lstStyle/>
        <a:p>
          <a:pPr rtl="0"/>
          <a:r>
            <a:rPr lang="en-US" dirty="0" smtClean="0"/>
            <a:t>Fulfillment: 539 BC</a:t>
          </a:r>
          <a:endParaRPr lang="en-US" dirty="0"/>
        </a:p>
      </dgm:t>
    </dgm:pt>
    <dgm:pt modelId="{124371D7-94F5-4171-85D5-885225EB2364}" type="parTrans" cxnId="{F3A3059B-C195-42EA-9355-154B6D2CC009}">
      <dgm:prSet/>
      <dgm:spPr/>
      <dgm:t>
        <a:bodyPr/>
        <a:lstStyle/>
        <a:p>
          <a:endParaRPr lang="en-US"/>
        </a:p>
      </dgm:t>
    </dgm:pt>
    <dgm:pt modelId="{04D15B18-234B-44C6-98A5-0A729CFCDE67}" type="sibTrans" cxnId="{F3A3059B-C195-42EA-9355-154B6D2CC009}">
      <dgm:prSet/>
      <dgm:spPr/>
      <dgm:t>
        <a:bodyPr/>
        <a:lstStyle/>
        <a:p>
          <a:endParaRPr lang="en-US"/>
        </a:p>
      </dgm:t>
    </dgm:pt>
    <dgm:pt modelId="{2C1E8D6B-A7B5-4579-8720-54FFEF05E6C3}">
      <dgm:prSet custT="1"/>
      <dgm:spPr>
        <a:solidFill>
          <a:srgbClr val="C00000"/>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dgm:spPr>
      <dgm:t>
        <a:bodyPr/>
        <a:lstStyle/>
        <a:p>
          <a:pPr rtl="0"/>
          <a:r>
            <a:rPr lang="en-US" sz="2500" dirty="0" smtClean="0"/>
            <a:t>Judgment on </a:t>
          </a:r>
          <a:r>
            <a:rPr lang="en-US" sz="2500" b="1" dirty="0" smtClean="0">
              <a:solidFill>
                <a:srgbClr val="FFFF00"/>
              </a:solidFill>
              <a:latin typeface="+mj-lt"/>
            </a:rPr>
            <a:t>Edom</a:t>
          </a:r>
          <a:r>
            <a:rPr lang="en-US" sz="2500" dirty="0" smtClean="0"/>
            <a:t>  (Obad. 15)</a:t>
          </a:r>
          <a:endParaRPr lang="en-US" sz="2500" dirty="0"/>
        </a:p>
      </dgm:t>
    </dgm:pt>
    <dgm:pt modelId="{131CE889-850E-4FE9-B81C-277AB14274F9}" type="parTrans" cxnId="{E032485D-BE37-4122-A547-079CB648FB4F}">
      <dgm:prSet/>
      <dgm:spPr/>
      <dgm:t>
        <a:bodyPr/>
        <a:lstStyle/>
        <a:p>
          <a:endParaRPr lang="en-US"/>
        </a:p>
      </dgm:t>
    </dgm:pt>
    <dgm:pt modelId="{274A2C83-E5F2-4692-8321-AD81BE815101}" type="sibTrans" cxnId="{E032485D-BE37-4122-A547-079CB648FB4F}">
      <dgm:prSet/>
      <dgm:spPr/>
      <dgm:t>
        <a:bodyPr/>
        <a:lstStyle/>
        <a:p>
          <a:endParaRPr lang="en-US"/>
        </a:p>
      </dgm:t>
    </dgm:pt>
    <dgm:pt modelId="{BD8F3874-6307-4C96-BA5A-53638D59A74D}">
      <dgm:prSet/>
      <dgm:spPr/>
      <dgm:t>
        <a:bodyPr/>
        <a:lstStyle/>
        <a:p>
          <a:pPr rtl="0"/>
          <a:r>
            <a:rPr lang="en-US" dirty="0" smtClean="0"/>
            <a:t>Prophecy:  mid 800’s or ca. 400 BC</a:t>
          </a:r>
          <a:endParaRPr lang="en-US" dirty="0"/>
        </a:p>
      </dgm:t>
    </dgm:pt>
    <dgm:pt modelId="{AA986B21-57B7-4715-BC48-F0DD28061EE0}" type="parTrans" cxnId="{26F2760F-5230-4056-8650-EF69BD8ED02F}">
      <dgm:prSet/>
      <dgm:spPr/>
      <dgm:t>
        <a:bodyPr/>
        <a:lstStyle/>
        <a:p>
          <a:endParaRPr lang="en-US"/>
        </a:p>
      </dgm:t>
    </dgm:pt>
    <dgm:pt modelId="{6EFA37A4-38C5-46B8-99F7-4870892A5714}" type="sibTrans" cxnId="{26F2760F-5230-4056-8650-EF69BD8ED02F}">
      <dgm:prSet/>
      <dgm:spPr/>
      <dgm:t>
        <a:bodyPr/>
        <a:lstStyle/>
        <a:p>
          <a:endParaRPr lang="en-US"/>
        </a:p>
      </dgm:t>
    </dgm:pt>
    <dgm:pt modelId="{FB0C21EB-7FB6-46A1-9046-6FC01A562E51}">
      <dgm:prSet/>
      <dgm:spPr/>
      <dgm:t>
        <a:bodyPr/>
        <a:lstStyle/>
        <a:p>
          <a:pPr rtl="0"/>
          <a:r>
            <a:rPr lang="en-US" dirty="0" smtClean="0"/>
            <a:t>Fulfillment:  1</a:t>
          </a:r>
          <a:r>
            <a:rPr lang="en-US" baseline="30000" dirty="0" smtClean="0"/>
            <a:t>st</a:t>
          </a:r>
          <a:r>
            <a:rPr lang="en-US" dirty="0" smtClean="0"/>
            <a:t> century after Christ  (Hailey, 37-38)</a:t>
          </a:r>
          <a:endParaRPr lang="en-US" dirty="0"/>
        </a:p>
      </dgm:t>
    </dgm:pt>
    <dgm:pt modelId="{9A45A001-4497-4C75-9742-E046B6F0A83F}" type="parTrans" cxnId="{C0E75C98-31E5-4959-8270-0A35302D97BE}">
      <dgm:prSet/>
      <dgm:spPr/>
      <dgm:t>
        <a:bodyPr/>
        <a:lstStyle/>
        <a:p>
          <a:endParaRPr lang="en-US"/>
        </a:p>
      </dgm:t>
    </dgm:pt>
    <dgm:pt modelId="{FA60A1AF-DCC5-4312-B51B-C0F8F9F39E70}" type="sibTrans" cxnId="{C0E75C98-31E5-4959-8270-0A35302D97BE}">
      <dgm:prSet/>
      <dgm:spPr/>
      <dgm:t>
        <a:bodyPr/>
        <a:lstStyle/>
        <a:p>
          <a:endParaRPr lang="en-US"/>
        </a:p>
      </dgm:t>
    </dgm:pt>
    <dgm:pt modelId="{2487BCDD-0A50-4CEA-9459-EDC444F93B02}" type="pres">
      <dgm:prSet presAssocID="{14E1F99E-05A0-48E7-A81B-4A8D56065550}" presName="linear" presStyleCnt="0">
        <dgm:presLayoutVars>
          <dgm:dir/>
          <dgm:animLvl val="lvl"/>
          <dgm:resizeHandles val="exact"/>
        </dgm:presLayoutVars>
      </dgm:prSet>
      <dgm:spPr/>
      <dgm:t>
        <a:bodyPr/>
        <a:lstStyle/>
        <a:p>
          <a:endParaRPr lang="en-US"/>
        </a:p>
      </dgm:t>
    </dgm:pt>
    <dgm:pt modelId="{0DBAFE00-985D-467C-A24C-687286ABFE43}" type="pres">
      <dgm:prSet presAssocID="{0644CC45-443F-4214-9910-2D59752B5425}" presName="parentLin" presStyleCnt="0"/>
      <dgm:spPr/>
    </dgm:pt>
    <dgm:pt modelId="{2421077A-9B6C-4DB8-8F00-63BC5928A703}" type="pres">
      <dgm:prSet presAssocID="{0644CC45-443F-4214-9910-2D59752B5425}" presName="parentLeftMargin" presStyleLbl="node1" presStyleIdx="0" presStyleCnt="3"/>
      <dgm:spPr/>
      <dgm:t>
        <a:bodyPr/>
        <a:lstStyle/>
        <a:p>
          <a:endParaRPr lang="en-US"/>
        </a:p>
      </dgm:t>
    </dgm:pt>
    <dgm:pt modelId="{3EEFAF26-4FB2-42CD-9107-7EF35B4059BA}" type="pres">
      <dgm:prSet presAssocID="{0644CC45-443F-4214-9910-2D59752B5425}" presName="parentText" presStyleLbl="node1" presStyleIdx="0" presStyleCnt="3">
        <dgm:presLayoutVars>
          <dgm:chMax val="0"/>
          <dgm:bulletEnabled val="1"/>
        </dgm:presLayoutVars>
      </dgm:prSet>
      <dgm:spPr/>
      <dgm:t>
        <a:bodyPr/>
        <a:lstStyle/>
        <a:p>
          <a:endParaRPr lang="en-US"/>
        </a:p>
      </dgm:t>
    </dgm:pt>
    <dgm:pt modelId="{7DC227DF-D622-4450-B39A-DB88AFA40CA3}" type="pres">
      <dgm:prSet presAssocID="{0644CC45-443F-4214-9910-2D59752B5425}" presName="negativeSpace" presStyleCnt="0"/>
      <dgm:spPr/>
    </dgm:pt>
    <dgm:pt modelId="{FE5D32A8-5B40-4C11-9B7A-B4998290907E}" type="pres">
      <dgm:prSet presAssocID="{0644CC45-443F-4214-9910-2D59752B5425}" presName="childText" presStyleLbl="conFgAcc1" presStyleIdx="0" presStyleCnt="3">
        <dgm:presLayoutVars>
          <dgm:bulletEnabled val="1"/>
        </dgm:presLayoutVars>
      </dgm:prSet>
      <dgm:spPr/>
      <dgm:t>
        <a:bodyPr/>
        <a:lstStyle/>
        <a:p>
          <a:endParaRPr lang="en-US"/>
        </a:p>
      </dgm:t>
    </dgm:pt>
    <dgm:pt modelId="{BB494A6C-4D24-4FFB-82EC-35116B119691}" type="pres">
      <dgm:prSet presAssocID="{2D421E3E-5712-4579-9287-43A2F347AE55}" presName="spaceBetweenRectangles" presStyleCnt="0"/>
      <dgm:spPr/>
    </dgm:pt>
    <dgm:pt modelId="{0ED2C9EE-C06A-46E9-B02F-1F28C21D9465}" type="pres">
      <dgm:prSet presAssocID="{9900232A-C42A-48D5-AB0F-7BB960419D8A}" presName="parentLin" presStyleCnt="0"/>
      <dgm:spPr/>
    </dgm:pt>
    <dgm:pt modelId="{886C960C-3D85-4050-B2B6-D21C11C93AEE}" type="pres">
      <dgm:prSet presAssocID="{9900232A-C42A-48D5-AB0F-7BB960419D8A}" presName="parentLeftMargin" presStyleLbl="node1" presStyleIdx="0" presStyleCnt="3"/>
      <dgm:spPr/>
      <dgm:t>
        <a:bodyPr/>
        <a:lstStyle/>
        <a:p>
          <a:endParaRPr lang="en-US"/>
        </a:p>
      </dgm:t>
    </dgm:pt>
    <dgm:pt modelId="{34732882-9422-4DEE-B753-FA800D78EA5E}" type="pres">
      <dgm:prSet presAssocID="{9900232A-C42A-48D5-AB0F-7BB960419D8A}" presName="parentText" presStyleLbl="node1" presStyleIdx="1" presStyleCnt="3">
        <dgm:presLayoutVars>
          <dgm:chMax val="0"/>
          <dgm:bulletEnabled val="1"/>
        </dgm:presLayoutVars>
      </dgm:prSet>
      <dgm:spPr/>
      <dgm:t>
        <a:bodyPr/>
        <a:lstStyle/>
        <a:p>
          <a:endParaRPr lang="en-US"/>
        </a:p>
      </dgm:t>
    </dgm:pt>
    <dgm:pt modelId="{90A2A792-5630-4428-BB95-33F1BCE05873}" type="pres">
      <dgm:prSet presAssocID="{9900232A-C42A-48D5-AB0F-7BB960419D8A}" presName="negativeSpace" presStyleCnt="0"/>
      <dgm:spPr/>
    </dgm:pt>
    <dgm:pt modelId="{D7B20573-044A-4685-846B-36B6B58CFC5A}" type="pres">
      <dgm:prSet presAssocID="{9900232A-C42A-48D5-AB0F-7BB960419D8A}" presName="childText" presStyleLbl="conFgAcc1" presStyleIdx="1" presStyleCnt="3">
        <dgm:presLayoutVars>
          <dgm:bulletEnabled val="1"/>
        </dgm:presLayoutVars>
      </dgm:prSet>
      <dgm:spPr/>
      <dgm:t>
        <a:bodyPr/>
        <a:lstStyle/>
        <a:p>
          <a:endParaRPr lang="en-US"/>
        </a:p>
      </dgm:t>
    </dgm:pt>
    <dgm:pt modelId="{F7425396-4067-441C-A297-9A0F1D7216DC}" type="pres">
      <dgm:prSet presAssocID="{035D67D3-DF2B-4CDD-B339-BF347B0D4DD0}" presName="spaceBetweenRectangles" presStyleCnt="0"/>
      <dgm:spPr/>
    </dgm:pt>
    <dgm:pt modelId="{092B55C1-58E1-4110-A457-2A9FB0851281}" type="pres">
      <dgm:prSet presAssocID="{2C1E8D6B-A7B5-4579-8720-54FFEF05E6C3}" presName="parentLin" presStyleCnt="0"/>
      <dgm:spPr/>
    </dgm:pt>
    <dgm:pt modelId="{5CBD8889-6CB1-4671-ACFC-CFA5FB37A727}" type="pres">
      <dgm:prSet presAssocID="{2C1E8D6B-A7B5-4579-8720-54FFEF05E6C3}" presName="parentLeftMargin" presStyleLbl="node1" presStyleIdx="1" presStyleCnt="3"/>
      <dgm:spPr/>
      <dgm:t>
        <a:bodyPr/>
        <a:lstStyle/>
        <a:p>
          <a:endParaRPr lang="en-US"/>
        </a:p>
      </dgm:t>
    </dgm:pt>
    <dgm:pt modelId="{1EF5BD4F-E0A5-49EF-BFC5-F705EF6A5B1D}" type="pres">
      <dgm:prSet presAssocID="{2C1E8D6B-A7B5-4579-8720-54FFEF05E6C3}" presName="parentText" presStyleLbl="node1" presStyleIdx="2" presStyleCnt="3">
        <dgm:presLayoutVars>
          <dgm:chMax val="0"/>
          <dgm:bulletEnabled val="1"/>
        </dgm:presLayoutVars>
      </dgm:prSet>
      <dgm:spPr/>
      <dgm:t>
        <a:bodyPr/>
        <a:lstStyle/>
        <a:p>
          <a:endParaRPr lang="en-US"/>
        </a:p>
      </dgm:t>
    </dgm:pt>
    <dgm:pt modelId="{9EAAD747-86F0-4640-B373-5E2BB247DDA2}" type="pres">
      <dgm:prSet presAssocID="{2C1E8D6B-A7B5-4579-8720-54FFEF05E6C3}" presName="negativeSpace" presStyleCnt="0"/>
      <dgm:spPr/>
    </dgm:pt>
    <dgm:pt modelId="{AB56A265-CBAE-4B11-A078-FFBE2757E3C7}" type="pres">
      <dgm:prSet presAssocID="{2C1E8D6B-A7B5-4579-8720-54FFEF05E6C3}" presName="childText" presStyleLbl="conFgAcc1" presStyleIdx="2" presStyleCnt="3">
        <dgm:presLayoutVars>
          <dgm:bulletEnabled val="1"/>
        </dgm:presLayoutVars>
      </dgm:prSet>
      <dgm:spPr/>
      <dgm:t>
        <a:bodyPr/>
        <a:lstStyle/>
        <a:p>
          <a:endParaRPr lang="en-US"/>
        </a:p>
      </dgm:t>
    </dgm:pt>
  </dgm:ptLst>
  <dgm:cxnLst>
    <dgm:cxn modelId="{C0E75C98-31E5-4959-8270-0A35302D97BE}" srcId="{2C1E8D6B-A7B5-4579-8720-54FFEF05E6C3}" destId="{FB0C21EB-7FB6-46A1-9046-6FC01A562E51}" srcOrd="1" destOrd="0" parTransId="{9A45A001-4497-4C75-9742-E046B6F0A83F}" sibTransId="{FA60A1AF-DCC5-4312-B51B-C0F8F9F39E70}"/>
    <dgm:cxn modelId="{7378E2FC-FA68-49DF-889A-A7585AC3DF31}" type="presOf" srcId="{005E1C94-9C23-46DC-B6B0-501D954A5923}" destId="{D7B20573-044A-4685-846B-36B6B58CFC5A}" srcOrd="0" destOrd="1" presId="urn:microsoft.com/office/officeart/2005/8/layout/list1"/>
    <dgm:cxn modelId="{11AA4243-00BB-4DE1-A81C-E86C8DD8D308}" type="presOf" srcId="{0644CC45-443F-4214-9910-2D59752B5425}" destId="{3EEFAF26-4FB2-42CD-9107-7EF35B4059BA}" srcOrd="1" destOrd="0" presId="urn:microsoft.com/office/officeart/2005/8/layout/list1"/>
    <dgm:cxn modelId="{71277D67-2D8D-4E2B-95CB-7EEDFD2B88D7}" srcId="{14E1F99E-05A0-48E7-A81B-4A8D56065550}" destId="{9900232A-C42A-48D5-AB0F-7BB960419D8A}" srcOrd="1" destOrd="0" parTransId="{B64D8F28-928A-40B6-AF11-6DC48E39C765}" sibTransId="{035D67D3-DF2B-4CDD-B339-BF347B0D4DD0}"/>
    <dgm:cxn modelId="{362C73C3-97CA-4460-A75C-432EBC04ED19}" srcId="{14E1F99E-05A0-48E7-A81B-4A8D56065550}" destId="{0644CC45-443F-4214-9910-2D59752B5425}" srcOrd="0" destOrd="0" parTransId="{92DCAF83-2D64-48E3-A5CE-9098F90F7C49}" sibTransId="{2D421E3E-5712-4579-9287-43A2F347AE55}"/>
    <dgm:cxn modelId="{26F2760F-5230-4056-8650-EF69BD8ED02F}" srcId="{2C1E8D6B-A7B5-4579-8720-54FFEF05E6C3}" destId="{BD8F3874-6307-4C96-BA5A-53638D59A74D}" srcOrd="0" destOrd="0" parTransId="{AA986B21-57B7-4715-BC48-F0DD28061EE0}" sibTransId="{6EFA37A4-38C5-46B8-99F7-4870892A5714}"/>
    <dgm:cxn modelId="{F3A3059B-C195-42EA-9355-154B6D2CC009}" srcId="{9900232A-C42A-48D5-AB0F-7BB960419D8A}" destId="{005E1C94-9C23-46DC-B6B0-501D954A5923}" srcOrd="1" destOrd="0" parTransId="{124371D7-94F5-4171-85D5-885225EB2364}" sibTransId="{04D15B18-234B-44C6-98A5-0A729CFCDE67}"/>
    <dgm:cxn modelId="{9409D553-9F38-4D32-81C0-31B8D9D4E1AA}" type="presOf" srcId="{0644CC45-443F-4214-9910-2D59752B5425}" destId="{2421077A-9B6C-4DB8-8F00-63BC5928A703}" srcOrd="0" destOrd="0" presId="urn:microsoft.com/office/officeart/2005/8/layout/list1"/>
    <dgm:cxn modelId="{20728D8C-4AE8-4F7A-B322-6BBE10144B6B}" srcId="{0644CC45-443F-4214-9910-2D59752B5425}" destId="{83F79404-BD1B-4C2A-819B-DF47AF84F8E6}" srcOrd="0" destOrd="0" parTransId="{124A0F22-2E82-4A7B-B81F-4515D1E68C13}" sibTransId="{F799D266-F17E-40C9-86E5-BF53B54CFBF3}"/>
    <dgm:cxn modelId="{B823C71E-A765-474C-A26A-03F62FA1E2B1}" type="presOf" srcId="{2C1E8D6B-A7B5-4579-8720-54FFEF05E6C3}" destId="{5CBD8889-6CB1-4671-ACFC-CFA5FB37A727}" srcOrd="0" destOrd="0" presId="urn:microsoft.com/office/officeart/2005/8/layout/list1"/>
    <dgm:cxn modelId="{943A4B61-2AC7-43F5-94C3-3E02AEF6A5D3}" type="presOf" srcId="{9900232A-C42A-48D5-AB0F-7BB960419D8A}" destId="{34732882-9422-4DEE-B753-FA800D78EA5E}" srcOrd="1" destOrd="0" presId="urn:microsoft.com/office/officeart/2005/8/layout/list1"/>
    <dgm:cxn modelId="{39375733-947B-464D-A2E2-A849E9BEA05D}" type="presOf" srcId="{83F79404-BD1B-4C2A-819B-DF47AF84F8E6}" destId="{FE5D32A8-5B40-4C11-9B7A-B4998290907E}" srcOrd="0" destOrd="0" presId="urn:microsoft.com/office/officeart/2005/8/layout/list1"/>
    <dgm:cxn modelId="{24930805-9086-4A03-9971-1A3658620263}" type="presOf" srcId="{14E1F99E-05A0-48E7-A81B-4A8D56065550}" destId="{2487BCDD-0A50-4CEA-9459-EDC444F93B02}" srcOrd="0" destOrd="0" presId="urn:microsoft.com/office/officeart/2005/8/layout/list1"/>
    <dgm:cxn modelId="{749E0C32-A145-4A78-BF56-D9F35859F673}" type="presOf" srcId="{9900232A-C42A-48D5-AB0F-7BB960419D8A}" destId="{886C960C-3D85-4050-B2B6-D21C11C93AEE}" srcOrd="0" destOrd="0" presId="urn:microsoft.com/office/officeart/2005/8/layout/list1"/>
    <dgm:cxn modelId="{113F4B18-43E0-45FE-BB25-F5374DD4670C}" type="presOf" srcId="{2E458C2A-5D7E-4D65-A5C9-7882BA3751D2}" destId="{FE5D32A8-5B40-4C11-9B7A-B4998290907E}" srcOrd="0" destOrd="1" presId="urn:microsoft.com/office/officeart/2005/8/layout/list1"/>
    <dgm:cxn modelId="{8BC6C5BC-4905-440E-BDC2-95DCA55CC99E}" type="presOf" srcId="{BD8F3874-6307-4C96-BA5A-53638D59A74D}" destId="{AB56A265-CBAE-4B11-A078-FFBE2757E3C7}" srcOrd="0" destOrd="0" presId="urn:microsoft.com/office/officeart/2005/8/layout/list1"/>
    <dgm:cxn modelId="{00C7DA11-AA75-4683-9357-9B7A2587AA92}" type="presOf" srcId="{2C1E8D6B-A7B5-4579-8720-54FFEF05E6C3}" destId="{1EF5BD4F-E0A5-49EF-BFC5-F705EF6A5B1D}" srcOrd="1" destOrd="0" presId="urn:microsoft.com/office/officeart/2005/8/layout/list1"/>
    <dgm:cxn modelId="{E032485D-BE37-4122-A547-079CB648FB4F}" srcId="{14E1F99E-05A0-48E7-A81B-4A8D56065550}" destId="{2C1E8D6B-A7B5-4579-8720-54FFEF05E6C3}" srcOrd="2" destOrd="0" parTransId="{131CE889-850E-4FE9-B81C-277AB14274F9}" sibTransId="{274A2C83-E5F2-4692-8321-AD81BE815101}"/>
    <dgm:cxn modelId="{6800CEF7-F637-43D8-800C-E244EB3EBDE5}" srcId="{9900232A-C42A-48D5-AB0F-7BB960419D8A}" destId="{F86BB8DE-B0B4-4FD6-9CA5-D2B466081E34}" srcOrd="0" destOrd="0" parTransId="{E05D01C0-CF26-4E98-96AC-BDB8AE2E6EA2}" sibTransId="{433F9AE5-7CC9-46D0-98FA-790E244E84A3}"/>
    <dgm:cxn modelId="{0E34C5F7-725B-4E56-A981-AA8E8F15345E}" type="presOf" srcId="{F86BB8DE-B0B4-4FD6-9CA5-D2B466081E34}" destId="{D7B20573-044A-4685-846B-36B6B58CFC5A}" srcOrd="0" destOrd="0" presId="urn:microsoft.com/office/officeart/2005/8/layout/list1"/>
    <dgm:cxn modelId="{E42EE067-C786-4657-8EA7-8F7615DD979F}" type="presOf" srcId="{FB0C21EB-7FB6-46A1-9046-6FC01A562E51}" destId="{AB56A265-CBAE-4B11-A078-FFBE2757E3C7}" srcOrd="0" destOrd="1" presId="urn:microsoft.com/office/officeart/2005/8/layout/list1"/>
    <dgm:cxn modelId="{6C979FBC-BD37-4587-A16F-C043807FEC87}" srcId="{0644CC45-443F-4214-9910-2D59752B5425}" destId="{2E458C2A-5D7E-4D65-A5C9-7882BA3751D2}" srcOrd="1" destOrd="0" parTransId="{A1A9914D-F570-4F4B-BAD7-399A2D844154}" sibTransId="{1CEAB081-329D-447C-BF6C-FA37C98C44A8}"/>
    <dgm:cxn modelId="{CFADCD5D-BD5D-4B6A-BC2B-BB3966D712AC}" type="presParOf" srcId="{2487BCDD-0A50-4CEA-9459-EDC444F93B02}" destId="{0DBAFE00-985D-467C-A24C-687286ABFE43}" srcOrd="0" destOrd="0" presId="urn:microsoft.com/office/officeart/2005/8/layout/list1"/>
    <dgm:cxn modelId="{7621805B-3F81-4300-858F-0405CA1C0C43}" type="presParOf" srcId="{0DBAFE00-985D-467C-A24C-687286ABFE43}" destId="{2421077A-9B6C-4DB8-8F00-63BC5928A703}" srcOrd="0" destOrd="0" presId="urn:microsoft.com/office/officeart/2005/8/layout/list1"/>
    <dgm:cxn modelId="{E27002D4-42B4-4E98-876C-AB0766DB0AD8}" type="presParOf" srcId="{0DBAFE00-985D-467C-A24C-687286ABFE43}" destId="{3EEFAF26-4FB2-42CD-9107-7EF35B4059BA}" srcOrd="1" destOrd="0" presId="urn:microsoft.com/office/officeart/2005/8/layout/list1"/>
    <dgm:cxn modelId="{5A727A84-718B-4DE6-8F85-66752266AC27}" type="presParOf" srcId="{2487BCDD-0A50-4CEA-9459-EDC444F93B02}" destId="{7DC227DF-D622-4450-B39A-DB88AFA40CA3}" srcOrd="1" destOrd="0" presId="urn:microsoft.com/office/officeart/2005/8/layout/list1"/>
    <dgm:cxn modelId="{384DB838-07D3-434C-AF7A-54F85C59D021}" type="presParOf" srcId="{2487BCDD-0A50-4CEA-9459-EDC444F93B02}" destId="{FE5D32A8-5B40-4C11-9B7A-B4998290907E}" srcOrd="2" destOrd="0" presId="urn:microsoft.com/office/officeart/2005/8/layout/list1"/>
    <dgm:cxn modelId="{B555C7EF-71B7-4C85-AAF0-C46706CC6579}" type="presParOf" srcId="{2487BCDD-0A50-4CEA-9459-EDC444F93B02}" destId="{BB494A6C-4D24-4FFB-82EC-35116B119691}" srcOrd="3" destOrd="0" presId="urn:microsoft.com/office/officeart/2005/8/layout/list1"/>
    <dgm:cxn modelId="{DF58F606-547B-4A78-B5FB-12744D6D5A26}" type="presParOf" srcId="{2487BCDD-0A50-4CEA-9459-EDC444F93B02}" destId="{0ED2C9EE-C06A-46E9-B02F-1F28C21D9465}" srcOrd="4" destOrd="0" presId="urn:microsoft.com/office/officeart/2005/8/layout/list1"/>
    <dgm:cxn modelId="{6CE94E3A-D2C7-4762-894D-049883847F66}" type="presParOf" srcId="{0ED2C9EE-C06A-46E9-B02F-1F28C21D9465}" destId="{886C960C-3D85-4050-B2B6-D21C11C93AEE}" srcOrd="0" destOrd="0" presId="urn:microsoft.com/office/officeart/2005/8/layout/list1"/>
    <dgm:cxn modelId="{42A1EEF8-1753-40CE-B5D8-72354A5B5F9B}" type="presParOf" srcId="{0ED2C9EE-C06A-46E9-B02F-1F28C21D9465}" destId="{34732882-9422-4DEE-B753-FA800D78EA5E}" srcOrd="1" destOrd="0" presId="urn:microsoft.com/office/officeart/2005/8/layout/list1"/>
    <dgm:cxn modelId="{B11FC762-1540-42F2-9028-3D676FFE7DFB}" type="presParOf" srcId="{2487BCDD-0A50-4CEA-9459-EDC444F93B02}" destId="{90A2A792-5630-4428-BB95-33F1BCE05873}" srcOrd="5" destOrd="0" presId="urn:microsoft.com/office/officeart/2005/8/layout/list1"/>
    <dgm:cxn modelId="{BF3E5ED9-2AA1-47DD-9EB1-46EE43C912A2}" type="presParOf" srcId="{2487BCDD-0A50-4CEA-9459-EDC444F93B02}" destId="{D7B20573-044A-4685-846B-36B6B58CFC5A}" srcOrd="6" destOrd="0" presId="urn:microsoft.com/office/officeart/2005/8/layout/list1"/>
    <dgm:cxn modelId="{CBFCC7C2-E0D0-4B4F-BB5C-34D58E8F3EF4}" type="presParOf" srcId="{2487BCDD-0A50-4CEA-9459-EDC444F93B02}" destId="{F7425396-4067-441C-A297-9A0F1D7216DC}" srcOrd="7" destOrd="0" presId="urn:microsoft.com/office/officeart/2005/8/layout/list1"/>
    <dgm:cxn modelId="{626AFB64-4D65-4918-A6C5-035FFEFE2D5E}" type="presParOf" srcId="{2487BCDD-0A50-4CEA-9459-EDC444F93B02}" destId="{092B55C1-58E1-4110-A457-2A9FB0851281}" srcOrd="8" destOrd="0" presId="urn:microsoft.com/office/officeart/2005/8/layout/list1"/>
    <dgm:cxn modelId="{4D33CA26-ACC9-485E-A75B-86DCAAD37843}" type="presParOf" srcId="{092B55C1-58E1-4110-A457-2A9FB0851281}" destId="{5CBD8889-6CB1-4671-ACFC-CFA5FB37A727}" srcOrd="0" destOrd="0" presId="urn:microsoft.com/office/officeart/2005/8/layout/list1"/>
    <dgm:cxn modelId="{24D8CB90-5800-4419-8615-FC301AF12612}" type="presParOf" srcId="{092B55C1-58E1-4110-A457-2A9FB0851281}" destId="{1EF5BD4F-E0A5-49EF-BFC5-F705EF6A5B1D}" srcOrd="1" destOrd="0" presId="urn:microsoft.com/office/officeart/2005/8/layout/list1"/>
    <dgm:cxn modelId="{8F2AFF86-38D9-4146-AF44-EC8D24820C39}" type="presParOf" srcId="{2487BCDD-0A50-4CEA-9459-EDC444F93B02}" destId="{9EAAD747-86F0-4640-B373-5E2BB247DDA2}" srcOrd="9" destOrd="0" presId="urn:microsoft.com/office/officeart/2005/8/layout/list1"/>
    <dgm:cxn modelId="{F55C3258-37E0-4181-B104-415FDE02ACCF}" type="presParOf" srcId="{2487BCDD-0A50-4CEA-9459-EDC444F93B02}" destId="{AB56A265-CBAE-4B11-A078-FFBE2757E3C7}" srcOrd="10" destOrd="0" presId="urn:microsoft.com/office/officeart/2005/8/layout/list1"/>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23.xml><?xml version="1.0" encoding="utf-8"?>
<dgm:dataModel xmlns:dgm="http://schemas.openxmlformats.org/drawingml/2006/diagram" xmlns:a="http://schemas.openxmlformats.org/drawingml/2006/main">
  <dgm:ptLst>
    <dgm:pt modelId="{0BD9253C-0B6B-40FA-85AF-ECFB59DE35D5}" type="doc">
      <dgm:prSet loTypeId="urn:microsoft.com/office/officeart/2005/8/layout/process4" loCatId="list" qsTypeId="urn:microsoft.com/office/officeart/2005/8/quickstyle/3d2" qsCatId="3D" csTypeId="urn:microsoft.com/office/officeart/2005/8/colors/accent1_2" csCatId="accent1" phldr="1"/>
      <dgm:spPr/>
      <dgm:t>
        <a:bodyPr/>
        <a:lstStyle/>
        <a:p>
          <a:endParaRPr lang="en-US"/>
        </a:p>
      </dgm:t>
    </dgm:pt>
    <dgm:pt modelId="{D4B142CB-EB53-46AD-949F-EB1B870F9CF4}">
      <dgm:prSet custT="1"/>
      <dgm:spPr/>
      <dgm:t>
        <a:bodyPr/>
        <a:lstStyle/>
        <a:p>
          <a:pPr algn="l" rtl="0"/>
          <a:r>
            <a:rPr lang="en-US" sz="3200" dirty="0" smtClean="0">
              <a:latin typeface="+mj-lt"/>
            </a:rPr>
            <a:t>23-25:  Destruction of Jerusalem</a:t>
          </a:r>
          <a:endParaRPr lang="en-US" sz="3200" dirty="0">
            <a:latin typeface="+mj-lt"/>
          </a:endParaRPr>
        </a:p>
      </dgm:t>
    </dgm:pt>
    <dgm:pt modelId="{A8E92337-14DC-4AE5-B1F3-83D3AD2522C8}" type="parTrans" cxnId="{B6D37C40-2D1A-4D70-B4FA-88A36DD0DA29}">
      <dgm:prSet/>
      <dgm:spPr/>
      <dgm:t>
        <a:bodyPr/>
        <a:lstStyle/>
        <a:p>
          <a:endParaRPr lang="en-US"/>
        </a:p>
      </dgm:t>
    </dgm:pt>
    <dgm:pt modelId="{6F0C615E-3A56-451A-8C95-E55695F27E52}" type="sibTrans" cxnId="{B6D37C40-2D1A-4D70-B4FA-88A36DD0DA29}">
      <dgm:prSet/>
      <dgm:spPr/>
      <dgm:t>
        <a:bodyPr/>
        <a:lstStyle/>
        <a:p>
          <a:endParaRPr lang="en-US"/>
        </a:p>
      </dgm:t>
    </dgm:pt>
    <dgm:pt modelId="{423B0EE2-208C-4241-AFCF-7915B1D9DB9A}">
      <dgm:prSet custT="1"/>
      <dgm:spPr/>
      <dgm:t>
        <a:bodyPr/>
        <a:lstStyle/>
        <a:p>
          <a:pPr algn="l" rtl="0"/>
          <a:r>
            <a:rPr lang="en-US" sz="3200" dirty="0" smtClean="0">
              <a:latin typeface="+mj-lt"/>
            </a:rPr>
            <a:t>26-30:  Second Coming</a:t>
          </a:r>
          <a:endParaRPr lang="en-US" sz="3200" dirty="0">
            <a:latin typeface="+mj-lt"/>
          </a:endParaRPr>
        </a:p>
      </dgm:t>
    </dgm:pt>
    <dgm:pt modelId="{ABFD34A3-CC40-47F8-95A3-A296B18C175F}" type="parTrans" cxnId="{6207C60D-4571-4221-B9C3-E61FD9635713}">
      <dgm:prSet/>
      <dgm:spPr/>
      <dgm:t>
        <a:bodyPr/>
        <a:lstStyle/>
        <a:p>
          <a:endParaRPr lang="en-US"/>
        </a:p>
      </dgm:t>
    </dgm:pt>
    <dgm:pt modelId="{1DFEC776-E8AF-4567-8BE1-8B05615AD33B}" type="sibTrans" cxnId="{6207C60D-4571-4221-B9C3-E61FD9635713}">
      <dgm:prSet/>
      <dgm:spPr/>
      <dgm:t>
        <a:bodyPr/>
        <a:lstStyle/>
        <a:p>
          <a:endParaRPr lang="en-US"/>
        </a:p>
      </dgm:t>
    </dgm:pt>
    <dgm:pt modelId="{3E221C6C-91A2-49B5-BF9E-99066187A104}">
      <dgm:prSet custT="1"/>
      <dgm:spPr/>
      <dgm:t>
        <a:bodyPr/>
        <a:lstStyle/>
        <a:p>
          <a:pPr algn="l" rtl="0"/>
          <a:r>
            <a:rPr lang="en-US" sz="3200" dirty="0" smtClean="0">
              <a:latin typeface="+mj-lt"/>
            </a:rPr>
            <a:t>31-33:  Destruction of Jerusalem</a:t>
          </a:r>
          <a:endParaRPr lang="en-US" sz="3200" dirty="0">
            <a:latin typeface="+mj-lt"/>
          </a:endParaRPr>
        </a:p>
      </dgm:t>
    </dgm:pt>
    <dgm:pt modelId="{9C65286E-489B-4AD1-B0E9-0046AFE26F9F}" type="parTrans" cxnId="{43C83AEA-0567-4DA4-874B-AB273B2EE631}">
      <dgm:prSet/>
      <dgm:spPr/>
      <dgm:t>
        <a:bodyPr/>
        <a:lstStyle/>
        <a:p>
          <a:endParaRPr lang="en-US"/>
        </a:p>
      </dgm:t>
    </dgm:pt>
    <dgm:pt modelId="{97467168-8CE2-4DCC-B0FB-2482D70B4656}" type="sibTrans" cxnId="{43C83AEA-0567-4DA4-874B-AB273B2EE631}">
      <dgm:prSet/>
      <dgm:spPr/>
      <dgm:t>
        <a:bodyPr/>
        <a:lstStyle/>
        <a:p>
          <a:endParaRPr lang="en-US"/>
        </a:p>
      </dgm:t>
    </dgm:pt>
    <dgm:pt modelId="{7FE7186C-53CE-4BF8-AF17-F736564D8AEA}">
      <dgm:prSet custT="1"/>
      <dgm:spPr/>
      <dgm:t>
        <a:bodyPr/>
        <a:lstStyle/>
        <a:p>
          <a:pPr algn="l" rtl="0"/>
          <a:r>
            <a:rPr lang="en-US" sz="3200" dirty="0" smtClean="0">
              <a:latin typeface="+mj-lt"/>
            </a:rPr>
            <a:t>34-36:  Second Coming</a:t>
          </a:r>
          <a:endParaRPr lang="en-US" sz="3200" dirty="0">
            <a:latin typeface="+mj-lt"/>
          </a:endParaRPr>
        </a:p>
      </dgm:t>
    </dgm:pt>
    <dgm:pt modelId="{13C41382-DAA4-434E-B33A-1B44B6F1D4A5}" type="parTrans" cxnId="{B5D5A5A0-8DB1-43B9-9551-6AD528EA4E04}">
      <dgm:prSet/>
      <dgm:spPr/>
      <dgm:t>
        <a:bodyPr/>
        <a:lstStyle/>
        <a:p>
          <a:endParaRPr lang="en-US"/>
        </a:p>
      </dgm:t>
    </dgm:pt>
    <dgm:pt modelId="{6FCDD001-2757-4309-B85A-C5BC9E81BCCF}" type="sibTrans" cxnId="{B5D5A5A0-8DB1-43B9-9551-6AD528EA4E04}">
      <dgm:prSet/>
      <dgm:spPr/>
      <dgm:t>
        <a:bodyPr/>
        <a:lstStyle/>
        <a:p>
          <a:endParaRPr lang="en-US"/>
        </a:p>
      </dgm:t>
    </dgm:pt>
    <dgm:pt modelId="{13F758FD-D5C7-4281-A933-5C1FD4785554}">
      <dgm:prSet custT="1"/>
      <dgm:spPr/>
      <dgm:t>
        <a:bodyPr/>
        <a:lstStyle/>
        <a:p>
          <a:pPr algn="l" rtl="0"/>
          <a:r>
            <a:rPr lang="en-US" sz="3200" dirty="0" smtClean="0">
              <a:latin typeface="+mj-lt"/>
            </a:rPr>
            <a:t>     37:  Destruction of Jerusalem</a:t>
          </a:r>
          <a:endParaRPr lang="en-US" sz="3200" dirty="0">
            <a:latin typeface="+mj-lt"/>
          </a:endParaRPr>
        </a:p>
      </dgm:t>
    </dgm:pt>
    <dgm:pt modelId="{4B732443-AB30-4CC2-864E-B21E8EFA3E75}" type="parTrans" cxnId="{A5DCD173-F5E1-45AC-BB30-E8CCDF83E4B6}">
      <dgm:prSet/>
      <dgm:spPr/>
      <dgm:t>
        <a:bodyPr/>
        <a:lstStyle/>
        <a:p>
          <a:endParaRPr lang="en-US"/>
        </a:p>
      </dgm:t>
    </dgm:pt>
    <dgm:pt modelId="{C9F5C62F-9A0B-4B8F-B77C-580D03BB7A90}" type="sibTrans" cxnId="{A5DCD173-F5E1-45AC-BB30-E8CCDF83E4B6}">
      <dgm:prSet/>
      <dgm:spPr/>
      <dgm:t>
        <a:bodyPr/>
        <a:lstStyle/>
        <a:p>
          <a:endParaRPr lang="en-US"/>
        </a:p>
      </dgm:t>
    </dgm:pt>
    <dgm:pt modelId="{9FEA3FE5-A700-486C-BEEC-AF6F8094DED3}" type="pres">
      <dgm:prSet presAssocID="{0BD9253C-0B6B-40FA-85AF-ECFB59DE35D5}" presName="Name0" presStyleCnt="0">
        <dgm:presLayoutVars>
          <dgm:dir/>
          <dgm:animLvl val="lvl"/>
          <dgm:resizeHandles val="exact"/>
        </dgm:presLayoutVars>
      </dgm:prSet>
      <dgm:spPr/>
      <dgm:t>
        <a:bodyPr/>
        <a:lstStyle/>
        <a:p>
          <a:endParaRPr lang="en-US"/>
        </a:p>
      </dgm:t>
    </dgm:pt>
    <dgm:pt modelId="{F36E8FFE-8126-4D1C-ABA1-DBECD7FD5879}" type="pres">
      <dgm:prSet presAssocID="{13F758FD-D5C7-4281-A933-5C1FD4785554}" presName="boxAndChildren" presStyleCnt="0"/>
      <dgm:spPr/>
    </dgm:pt>
    <dgm:pt modelId="{F6C55589-7023-4819-ADFA-314A823E9E7E}" type="pres">
      <dgm:prSet presAssocID="{13F758FD-D5C7-4281-A933-5C1FD4785554}" presName="parentTextBox" presStyleLbl="node1" presStyleIdx="0" presStyleCnt="5" custLinFactNeighborX="3704" custLinFactNeighborY="-645"/>
      <dgm:spPr/>
      <dgm:t>
        <a:bodyPr/>
        <a:lstStyle/>
        <a:p>
          <a:endParaRPr lang="en-US"/>
        </a:p>
      </dgm:t>
    </dgm:pt>
    <dgm:pt modelId="{44429721-6252-4C35-A1F1-8A0A579A148E}" type="pres">
      <dgm:prSet presAssocID="{6FCDD001-2757-4309-B85A-C5BC9E81BCCF}" presName="sp" presStyleCnt="0"/>
      <dgm:spPr/>
    </dgm:pt>
    <dgm:pt modelId="{95F9D716-DAA9-4937-8341-8F02B0B6D1C7}" type="pres">
      <dgm:prSet presAssocID="{7FE7186C-53CE-4BF8-AF17-F736564D8AEA}" presName="arrowAndChildren" presStyleCnt="0"/>
      <dgm:spPr/>
    </dgm:pt>
    <dgm:pt modelId="{0A25FC68-09B0-41FD-850F-8F9CB176E30C}" type="pres">
      <dgm:prSet presAssocID="{7FE7186C-53CE-4BF8-AF17-F736564D8AEA}" presName="parentTextArrow" presStyleLbl="node1" presStyleIdx="1" presStyleCnt="5"/>
      <dgm:spPr/>
      <dgm:t>
        <a:bodyPr/>
        <a:lstStyle/>
        <a:p>
          <a:endParaRPr lang="en-US"/>
        </a:p>
      </dgm:t>
    </dgm:pt>
    <dgm:pt modelId="{CC427121-3ACE-49D1-BCA7-32AE582D0FFE}" type="pres">
      <dgm:prSet presAssocID="{97467168-8CE2-4DCC-B0FB-2482D70B4656}" presName="sp" presStyleCnt="0"/>
      <dgm:spPr/>
    </dgm:pt>
    <dgm:pt modelId="{F9CA5D52-CFE9-41F2-85E3-557EF4F20E4B}" type="pres">
      <dgm:prSet presAssocID="{3E221C6C-91A2-49B5-BF9E-99066187A104}" presName="arrowAndChildren" presStyleCnt="0"/>
      <dgm:spPr/>
    </dgm:pt>
    <dgm:pt modelId="{CEFBD46C-8DDA-4F90-BA1E-96CFEFAC30F8}" type="pres">
      <dgm:prSet presAssocID="{3E221C6C-91A2-49B5-BF9E-99066187A104}" presName="parentTextArrow" presStyleLbl="node1" presStyleIdx="2" presStyleCnt="5"/>
      <dgm:spPr/>
      <dgm:t>
        <a:bodyPr/>
        <a:lstStyle/>
        <a:p>
          <a:endParaRPr lang="en-US"/>
        </a:p>
      </dgm:t>
    </dgm:pt>
    <dgm:pt modelId="{323B2F91-64F4-4BE6-920D-75FB66F9B27F}" type="pres">
      <dgm:prSet presAssocID="{1DFEC776-E8AF-4567-8BE1-8B05615AD33B}" presName="sp" presStyleCnt="0"/>
      <dgm:spPr/>
    </dgm:pt>
    <dgm:pt modelId="{A19DB448-1463-40B7-A5F7-94EF720B9832}" type="pres">
      <dgm:prSet presAssocID="{423B0EE2-208C-4241-AFCF-7915B1D9DB9A}" presName="arrowAndChildren" presStyleCnt="0"/>
      <dgm:spPr/>
    </dgm:pt>
    <dgm:pt modelId="{359DAD94-B045-47A1-81E1-458DC7DE7B11}" type="pres">
      <dgm:prSet presAssocID="{423B0EE2-208C-4241-AFCF-7915B1D9DB9A}" presName="parentTextArrow" presStyleLbl="node1" presStyleIdx="3" presStyleCnt="5"/>
      <dgm:spPr/>
      <dgm:t>
        <a:bodyPr/>
        <a:lstStyle/>
        <a:p>
          <a:endParaRPr lang="en-US"/>
        </a:p>
      </dgm:t>
    </dgm:pt>
    <dgm:pt modelId="{8D84FEAF-D6FF-481A-8A31-D5546B35AEC7}" type="pres">
      <dgm:prSet presAssocID="{6F0C615E-3A56-451A-8C95-E55695F27E52}" presName="sp" presStyleCnt="0"/>
      <dgm:spPr/>
    </dgm:pt>
    <dgm:pt modelId="{DC419FD3-0315-47EA-8349-E7371E9449EA}" type="pres">
      <dgm:prSet presAssocID="{D4B142CB-EB53-46AD-949F-EB1B870F9CF4}" presName="arrowAndChildren" presStyleCnt="0"/>
      <dgm:spPr/>
    </dgm:pt>
    <dgm:pt modelId="{06C161A0-DE7E-4783-B629-1D1BB27BA078}" type="pres">
      <dgm:prSet presAssocID="{D4B142CB-EB53-46AD-949F-EB1B870F9CF4}" presName="parentTextArrow" presStyleLbl="node1" presStyleIdx="4" presStyleCnt="5"/>
      <dgm:spPr/>
      <dgm:t>
        <a:bodyPr/>
        <a:lstStyle/>
        <a:p>
          <a:endParaRPr lang="en-US"/>
        </a:p>
      </dgm:t>
    </dgm:pt>
  </dgm:ptLst>
  <dgm:cxnLst>
    <dgm:cxn modelId="{8DCA690E-4248-4F25-9F7A-81195FF357DF}" type="presOf" srcId="{423B0EE2-208C-4241-AFCF-7915B1D9DB9A}" destId="{359DAD94-B045-47A1-81E1-458DC7DE7B11}" srcOrd="0" destOrd="0" presId="urn:microsoft.com/office/officeart/2005/8/layout/process4"/>
    <dgm:cxn modelId="{4B21E8CD-E2B9-4571-8503-79E0CC6E0C63}" type="presOf" srcId="{7FE7186C-53CE-4BF8-AF17-F736564D8AEA}" destId="{0A25FC68-09B0-41FD-850F-8F9CB176E30C}" srcOrd="0" destOrd="0" presId="urn:microsoft.com/office/officeart/2005/8/layout/process4"/>
    <dgm:cxn modelId="{B5D5A5A0-8DB1-43B9-9551-6AD528EA4E04}" srcId="{0BD9253C-0B6B-40FA-85AF-ECFB59DE35D5}" destId="{7FE7186C-53CE-4BF8-AF17-F736564D8AEA}" srcOrd="3" destOrd="0" parTransId="{13C41382-DAA4-434E-B33A-1B44B6F1D4A5}" sibTransId="{6FCDD001-2757-4309-B85A-C5BC9E81BCCF}"/>
    <dgm:cxn modelId="{9A983F52-DBF0-40E5-8CB7-EC26F5ADE169}" type="presOf" srcId="{0BD9253C-0B6B-40FA-85AF-ECFB59DE35D5}" destId="{9FEA3FE5-A700-486C-BEEC-AF6F8094DED3}" srcOrd="0" destOrd="0" presId="urn:microsoft.com/office/officeart/2005/8/layout/process4"/>
    <dgm:cxn modelId="{B6D37C40-2D1A-4D70-B4FA-88A36DD0DA29}" srcId="{0BD9253C-0B6B-40FA-85AF-ECFB59DE35D5}" destId="{D4B142CB-EB53-46AD-949F-EB1B870F9CF4}" srcOrd="0" destOrd="0" parTransId="{A8E92337-14DC-4AE5-B1F3-83D3AD2522C8}" sibTransId="{6F0C615E-3A56-451A-8C95-E55695F27E52}"/>
    <dgm:cxn modelId="{6207C60D-4571-4221-B9C3-E61FD9635713}" srcId="{0BD9253C-0B6B-40FA-85AF-ECFB59DE35D5}" destId="{423B0EE2-208C-4241-AFCF-7915B1D9DB9A}" srcOrd="1" destOrd="0" parTransId="{ABFD34A3-CC40-47F8-95A3-A296B18C175F}" sibTransId="{1DFEC776-E8AF-4567-8BE1-8B05615AD33B}"/>
    <dgm:cxn modelId="{6EF4632E-2ECD-45B7-A23C-C95E5FBFE808}" type="presOf" srcId="{3E221C6C-91A2-49B5-BF9E-99066187A104}" destId="{CEFBD46C-8DDA-4F90-BA1E-96CFEFAC30F8}" srcOrd="0" destOrd="0" presId="urn:microsoft.com/office/officeart/2005/8/layout/process4"/>
    <dgm:cxn modelId="{A5DCD173-F5E1-45AC-BB30-E8CCDF83E4B6}" srcId="{0BD9253C-0B6B-40FA-85AF-ECFB59DE35D5}" destId="{13F758FD-D5C7-4281-A933-5C1FD4785554}" srcOrd="4" destOrd="0" parTransId="{4B732443-AB30-4CC2-864E-B21E8EFA3E75}" sibTransId="{C9F5C62F-9A0B-4B8F-B77C-580D03BB7A90}"/>
    <dgm:cxn modelId="{0896C63F-BC5B-4C3E-8169-DB109B9B824B}" type="presOf" srcId="{13F758FD-D5C7-4281-A933-5C1FD4785554}" destId="{F6C55589-7023-4819-ADFA-314A823E9E7E}" srcOrd="0" destOrd="0" presId="urn:microsoft.com/office/officeart/2005/8/layout/process4"/>
    <dgm:cxn modelId="{43C83AEA-0567-4DA4-874B-AB273B2EE631}" srcId="{0BD9253C-0B6B-40FA-85AF-ECFB59DE35D5}" destId="{3E221C6C-91A2-49B5-BF9E-99066187A104}" srcOrd="2" destOrd="0" parTransId="{9C65286E-489B-4AD1-B0E9-0046AFE26F9F}" sibTransId="{97467168-8CE2-4DCC-B0FB-2482D70B4656}"/>
    <dgm:cxn modelId="{FB469D12-9079-48BE-A60B-5FD8EE5D09DE}" type="presOf" srcId="{D4B142CB-EB53-46AD-949F-EB1B870F9CF4}" destId="{06C161A0-DE7E-4783-B629-1D1BB27BA078}" srcOrd="0" destOrd="0" presId="urn:microsoft.com/office/officeart/2005/8/layout/process4"/>
    <dgm:cxn modelId="{15DD2D25-0A8C-4521-9CFE-C564169DA85C}" type="presParOf" srcId="{9FEA3FE5-A700-486C-BEEC-AF6F8094DED3}" destId="{F36E8FFE-8126-4D1C-ABA1-DBECD7FD5879}" srcOrd="0" destOrd="0" presId="urn:microsoft.com/office/officeart/2005/8/layout/process4"/>
    <dgm:cxn modelId="{CCCC7DE0-4CA9-473F-B3EB-6110A40BABDA}" type="presParOf" srcId="{F36E8FFE-8126-4D1C-ABA1-DBECD7FD5879}" destId="{F6C55589-7023-4819-ADFA-314A823E9E7E}" srcOrd="0" destOrd="0" presId="urn:microsoft.com/office/officeart/2005/8/layout/process4"/>
    <dgm:cxn modelId="{F79C261A-3B99-4959-ABFE-DE0EB040ED77}" type="presParOf" srcId="{9FEA3FE5-A700-486C-BEEC-AF6F8094DED3}" destId="{44429721-6252-4C35-A1F1-8A0A579A148E}" srcOrd="1" destOrd="0" presId="urn:microsoft.com/office/officeart/2005/8/layout/process4"/>
    <dgm:cxn modelId="{723712A9-E4B6-4A13-8857-7CE22AED589F}" type="presParOf" srcId="{9FEA3FE5-A700-486C-BEEC-AF6F8094DED3}" destId="{95F9D716-DAA9-4937-8341-8F02B0B6D1C7}" srcOrd="2" destOrd="0" presId="urn:microsoft.com/office/officeart/2005/8/layout/process4"/>
    <dgm:cxn modelId="{239FE330-4121-41E6-978A-861FFB6B775C}" type="presParOf" srcId="{95F9D716-DAA9-4937-8341-8F02B0B6D1C7}" destId="{0A25FC68-09B0-41FD-850F-8F9CB176E30C}" srcOrd="0" destOrd="0" presId="urn:microsoft.com/office/officeart/2005/8/layout/process4"/>
    <dgm:cxn modelId="{55E20CF1-F05A-4D52-996B-ECFCC711307A}" type="presParOf" srcId="{9FEA3FE5-A700-486C-BEEC-AF6F8094DED3}" destId="{CC427121-3ACE-49D1-BCA7-32AE582D0FFE}" srcOrd="3" destOrd="0" presId="urn:microsoft.com/office/officeart/2005/8/layout/process4"/>
    <dgm:cxn modelId="{6B72640B-5FCA-45EF-A215-0972B73A2523}" type="presParOf" srcId="{9FEA3FE5-A700-486C-BEEC-AF6F8094DED3}" destId="{F9CA5D52-CFE9-41F2-85E3-557EF4F20E4B}" srcOrd="4" destOrd="0" presId="urn:microsoft.com/office/officeart/2005/8/layout/process4"/>
    <dgm:cxn modelId="{EB5C49FA-41E2-424F-8920-C1C6DF026EE7}" type="presParOf" srcId="{F9CA5D52-CFE9-41F2-85E3-557EF4F20E4B}" destId="{CEFBD46C-8DDA-4F90-BA1E-96CFEFAC30F8}" srcOrd="0" destOrd="0" presId="urn:microsoft.com/office/officeart/2005/8/layout/process4"/>
    <dgm:cxn modelId="{ACC62E67-76B0-49BE-9150-5A20882BB70A}" type="presParOf" srcId="{9FEA3FE5-A700-486C-BEEC-AF6F8094DED3}" destId="{323B2F91-64F4-4BE6-920D-75FB66F9B27F}" srcOrd="5" destOrd="0" presId="urn:microsoft.com/office/officeart/2005/8/layout/process4"/>
    <dgm:cxn modelId="{8BD03C4F-E4E7-4B70-A92A-10238614AE4B}" type="presParOf" srcId="{9FEA3FE5-A700-486C-BEEC-AF6F8094DED3}" destId="{A19DB448-1463-40B7-A5F7-94EF720B9832}" srcOrd="6" destOrd="0" presId="urn:microsoft.com/office/officeart/2005/8/layout/process4"/>
    <dgm:cxn modelId="{A44E73F8-AD46-4B7A-BCEC-8283D3F3345D}" type="presParOf" srcId="{A19DB448-1463-40B7-A5F7-94EF720B9832}" destId="{359DAD94-B045-47A1-81E1-458DC7DE7B11}" srcOrd="0" destOrd="0" presId="urn:microsoft.com/office/officeart/2005/8/layout/process4"/>
    <dgm:cxn modelId="{131540A9-0BD5-4FFF-A36D-D0EDCE5600E6}" type="presParOf" srcId="{9FEA3FE5-A700-486C-BEEC-AF6F8094DED3}" destId="{8D84FEAF-D6FF-481A-8A31-D5546B35AEC7}" srcOrd="7" destOrd="0" presId="urn:microsoft.com/office/officeart/2005/8/layout/process4"/>
    <dgm:cxn modelId="{D2C1623F-548F-4C86-AA51-24F08CA8FD4F}" type="presParOf" srcId="{9FEA3FE5-A700-486C-BEEC-AF6F8094DED3}" destId="{DC419FD3-0315-47EA-8349-E7371E9449EA}" srcOrd="8" destOrd="0" presId="urn:microsoft.com/office/officeart/2005/8/layout/process4"/>
    <dgm:cxn modelId="{A83C4A89-B9B2-426C-957A-CD1E1C62F541}" type="presParOf" srcId="{DC419FD3-0315-47EA-8349-E7371E9449EA}" destId="{06C161A0-DE7E-4783-B629-1D1BB27BA078}" srcOrd="0" destOrd="0" presId="urn:microsoft.com/office/officeart/2005/8/layout/process4"/>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24.xml><?xml version="1.0" encoding="utf-8"?>
<dgm:dataModel xmlns:dgm="http://schemas.openxmlformats.org/drawingml/2006/diagram" xmlns:a="http://schemas.openxmlformats.org/drawingml/2006/main">
  <dgm:ptLst>
    <dgm:pt modelId="{38ECE959-6FDE-4B73-A34F-3A33003983C0}" type="doc">
      <dgm:prSet loTypeId="urn:microsoft.com/office/officeart/2005/8/layout/list1" loCatId="list" qsTypeId="urn:microsoft.com/office/officeart/2005/8/quickstyle/3d3" qsCatId="3D" csTypeId="urn:microsoft.com/office/officeart/2005/8/colors/accent1_2" csCatId="accent1"/>
      <dgm:spPr/>
      <dgm:t>
        <a:bodyPr/>
        <a:lstStyle/>
        <a:p>
          <a:endParaRPr lang="en-US"/>
        </a:p>
      </dgm:t>
    </dgm:pt>
    <dgm:pt modelId="{AE0CD78F-3F59-4421-BC80-6054269FF7E2}">
      <dgm:prSet/>
      <dgm:spPr/>
      <dgm:t>
        <a:bodyPr/>
        <a:lstStyle/>
        <a:p>
          <a:pPr rtl="0"/>
          <a:r>
            <a:rPr lang="en-US" dirty="0" smtClean="0">
              <a:latin typeface="+mj-lt"/>
            </a:rPr>
            <a:t>Two Important Points</a:t>
          </a:r>
          <a:endParaRPr lang="en-US" dirty="0">
            <a:latin typeface="+mj-lt"/>
          </a:endParaRPr>
        </a:p>
      </dgm:t>
    </dgm:pt>
    <dgm:pt modelId="{DE5C67D1-2F34-4181-9ED7-E587068A7424}" type="parTrans" cxnId="{4DE53C59-9C95-4423-8304-A5AF131D42D8}">
      <dgm:prSet/>
      <dgm:spPr/>
      <dgm:t>
        <a:bodyPr/>
        <a:lstStyle/>
        <a:p>
          <a:endParaRPr lang="en-US"/>
        </a:p>
      </dgm:t>
    </dgm:pt>
    <dgm:pt modelId="{0B9B5F0A-A5B2-467A-B65F-B7BA7ECDF604}" type="sibTrans" cxnId="{4DE53C59-9C95-4423-8304-A5AF131D42D8}">
      <dgm:prSet/>
      <dgm:spPr/>
      <dgm:t>
        <a:bodyPr/>
        <a:lstStyle/>
        <a:p>
          <a:endParaRPr lang="en-US"/>
        </a:p>
      </dgm:t>
    </dgm:pt>
    <dgm:pt modelId="{485CE2CE-FC72-4B4B-9592-F13B4B9613DF}">
      <dgm:prSet custT="1"/>
      <dgm:spPr/>
      <dgm:t>
        <a:bodyPr/>
        <a:lstStyle/>
        <a:p>
          <a:pPr rtl="0">
            <a:lnSpc>
              <a:spcPct val="100000"/>
            </a:lnSpc>
            <a:spcAft>
              <a:spcPts val="2400"/>
            </a:spcAft>
          </a:pPr>
          <a:r>
            <a:rPr lang="en-US" sz="3200" dirty="0" smtClean="0"/>
            <a:t>Lk. 17 is </a:t>
          </a:r>
          <a:r>
            <a:rPr lang="en-US" sz="3200" dirty="0" smtClean="0">
              <a:latin typeface="+mj-lt"/>
            </a:rPr>
            <a:t>not a parallel passage</a:t>
          </a:r>
          <a:endParaRPr lang="en-US" sz="3200" dirty="0">
            <a:latin typeface="+mj-lt"/>
          </a:endParaRPr>
        </a:p>
      </dgm:t>
    </dgm:pt>
    <dgm:pt modelId="{812F4D9D-C806-4FD1-BAB3-6DC593574805}" type="parTrans" cxnId="{42C29578-037E-4B4F-AF73-C6A571005881}">
      <dgm:prSet/>
      <dgm:spPr/>
      <dgm:t>
        <a:bodyPr/>
        <a:lstStyle/>
        <a:p>
          <a:endParaRPr lang="en-US"/>
        </a:p>
      </dgm:t>
    </dgm:pt>
    <dgm:pt modelId="{0026BAC2-E62A-4604-9CC3-E54ADD0A318A}" type="sibTrans" cxnId="{42C29578-037E-4B4F-AF73-C6A571005881}">
      <dgm:prSet/>
      <dgm:spPr/>
      <dgm:t>
        <a:bodyPr/>
        <a:lstStyle/>
        <a:p>
          <a:endParaRPr lang="en-US"/>
        </a:p>
      </dgm:t>
    </dgm:pt>
    <dgm:pt modelId="{CD1F392F-9894-44C6-BAC1-174294395ED0}">
      <dgm:prSet custT="1"/>
      <dgm:spPr/>
      <dgm:t>
        <a:bodyPr/>
        <a:lstStyle/>
        <a:p>
          <a:pPr rtl="0">
            <a:lnSpc>
              <a:spcPct val="100000"/>
            </a:lnSpc>
            <a:spcAft>
              <a:spcPts val="2400"/>
            </a:spcAft>
          </a:pPr>
          <a:r>
            <a:rPr lang="en-US" sz="3200" dirty="0" smtClean="0"/>
            <a:t>The </a:t>
          </a:r>
          <a:r>
            <a:rPr lang="en-US" sz="3200" dirty="0" smtClean="0">
              <a:latin typeface="+mj-lt"/>
            </a:rPr>
            <a:t>same language </a:t>
          </a:r>
          <a:r>
            <a:rPr lang="en-US" sz="3200" dirty="0" smtClean="0"/>
            <a:t>can mean </a:t>
          </a:r>
          <a:r>
            <a:rPr lang="en-US" sz="3200" dirty="0" smtClean="0">
              <a:latin typeface="+mj-lt"/>
            </a:rPr>
            <a:t>different things </a:t>
          </a:r>
          <a:r>
            <a:rPr lang="en-US" sz="3200" dirty="0" smtClean="0"/>
            <a:t>in </a:t>
          </a:r>
          <a:r>
            <a:rPr lang="en-US" sz="3200" dirty="0" smtClean="0">
              <a:latin typeface="+mj-lt"/>
            </a:rPr>
            <a:t>different contexts</a:t>
          </a:r>
          <a:endParaRPr lang="en-US" sz="3200" dirty="0">
            <a:latin typeface="+mj-lt"/>
          </a:endParaRPr>
        </a:p>
      </dgm:t>
    </dgm:pt>
    <dgm:pt modelId="{18F439B0-98D7-49D2-80B3-0ABC912B0F75}" type="parTrans" cxnId="{34FEBB28-47DE-4098-AE16-AFCAFCDC5812}">
      <dgm:prSet/>
      <dgm:spPr/>
      <dgm:t>
        <a:bodyPr/>
        <a:lstStyle/>
        <a:p>
          <a:endParaRPr lang="en-US"/>
        </a:p>
      </dgm:t>
    </dgm:pt>
    <dgm:pt modelId="{2538156E-8116-4DFA-B7FD-232ABF447241}" type="sibTrans" cxnId="{34FEBB28-47DE-4098-AE16-AFCAFCDC5812}">
      <dgm:prSet/>
      <dgm:spPr/>
      <dgm:t>
        <a:bodyPr/>
        <a:lstStyle/>
        <a:p>
          <a:endParaRPr lang="en-US"/>
        </a:p>
      </dgm:t>
    </dgm:pt>
    <dgm:pt modelId="{881819ED-1B17-4C5C-8588-672B217458C8}" type="pres">
      <dgm:prSet presAssocID="{38ECE959-6FDE-4B73-A34F-3A33003983C0}" presName="linear" presStyleCnt="0">
        <dgm:presLayoutVars>
          <dgm:dir/>
          <dgm:animLvl val="lvl"/>
          <dgm:resizeHandles val="exact"/>
        </dgm:presLayoutVars>
      </dgm:prSet>
      <dgm:spPr/>
      <dgm:t>
        <a:bodyPr/>
        <a:lstStyle/>
        <a:p>
          <a:endParaRPr lang="en-US"/>
        </a:p>
      </dgm:t>
    </dgm:pt>
    <dgm:pt modelId="{252090EF-1568-408B-ABCC-FADCD74992AC}" type="pres">
      <dgm:prSet presAssocID="{AE0CD78F-3F59-4421-BC80-6054269FF7E2}" presName="parentLin" presStyleCnt="0"/>
      <dgm:spPr/>
    </dgm:pt>
    <dgm:pt modelId="{D800B680-3CC8-4181-B6F1-697100DA9393}" type="pres">
      <dgm:prSet presAssocID="{AE0CD78F-3F59-4421-BC80-6054269FF7E2}" presName="parentLeftMargin" presStyleLbl="node1" presStyleIdx="0" presStyleCnt="1"/>
      <dgm:spPr/>
      <dgm:t>
        <a:bodyPr/>
        <a:lstStyle/>
        <a:p>
          <a:endParaRPr lang="en-US"/>
        </a:p>
      </dgm:t>
    </dgm:pt>
    <dgm:pt modelId="{63F60377-0BE0-45FF-93F3-81B1B8D9CD27}" type="pres">
      <dgm:prSet presAssocID="{AE0CD78F-3F59-4421-BC80-6054269FF7E2}" presName="parentText" presStyleLbl="node1" presStyleIdx="0" presStyleCnt="1">
        <dgm:presLayoutVars>
          <dgm:chMax val="0"/>
          <dgm:bulletEnabled val="1"/>
        </dgm:presLayoutVars>
      </dgm:prSet>
      <dgm:spPr/>
      <dgm:t>
        <a:bodyPr/>
        <a:lstStyle/>
        <a:p>
          <a:endParaRPr lang="en-US"/>
        </a:p>
      </dgm:t>
    </dgm:pt>
    <dgm:pt modelId="{76F336AE-4BDB-4B42-8580-132D2FE75DC1}" type="pres">
      <dgm:prSet presAssocID="{AE0CD78F-3F59-4421-BC80-6054269FF7E2}" presName="negativeSpace" presStyleCnt="0"/>
      <dgm:spPr/>
    </dgm:pt>
    <dgm:pt modelId="{23578E4B-1E7C-4A1C-AAA5-F9418AB57BA1}" type="pres">
      <dgm:prSet presAssocID="{AE0CD78F-3F59-4421-BC80-6054269FF7E2}" presName="childText" presStyleLbl="conFgAcc1" presStyleIdx="0" presStyleCnt="1">
        <dgm:presLayoutVars>
          <dgm:bulletEnabled val="1"/>
        </dgm:presLayoutVars>
      </dgm:prSet>
      <dgm:spPr/>
      <dgm:t>
        <a:bodyPr/>
        <a:lstStyle/>
        <a:p>
          <a:endParaRPr lang="en-US"/>
        </a:p>
      </dgm:t>
    </dgm:pt>
  </dgm:ptLst>
  <dgm:cxnLst>
    <dgm:cxn modelId="{42C29578-037E-4B4F-AF73-C6A571005881}" srcId="{AE0CD78F-3F59-4421-BC80-6054269FF7E2}" destId="{485CE2CE-FC72-4B4B-9592-F13B4B9613DF}" srcOrd="0" destOrd="0" parTransId="{812F4D9D-C806-4FD1-BAB3-6DC593574805}" sibTransId="{0026BAC2-E62A-4604-9CC3-E54ADD0A318A}"/>
    <dgm:cxn modelId="{4DE53C59-9C95-4423-8304-A5AF131D42D8}" srcId="{38ECE959-6FDE-4B73-A34F-3A33003983C0}" destId="{AE0CD78F-3F59-4421-BC80-6054269FF7E2}" srcOrd="0" destOrd="0" parTransId="{DE5C67D1-2F34-4181-9ED7-E587068A7424}" sibTransId="{0B9B5F0A-A5B2-467A-B65F-B7BA7ECDF604}"/>
    <dgm:cxn modelId="{2D426DED-0B31-468C-94FA-021D5D831112}" type="presOf" srcId="{485CE2CE-FC72-4B4B-9592-F13B4B9613DF}" destId="{23578E4B-1E7C-4A1C-AAA5-F9418AB57BA1}" srcOrd="0" destOrd="0" presId="urn:microsoft.com/office/officeart/2005/8/layout/list1"/>
    <dgm:cxn modelId="{391CF8E1-9B23-4CA4-86CA-767ECEEF0E83}" type="presOf" srcId="{CD1F392F-9894-44C6-BAC1-174294395ED0}" destId="{23578E4B-1E7C-4A1C-AAA5-F9418AB57BA1}" srcOrd="0" destOrd="1" presId="urn:microsoft.com/office/officeart/2005/8/layout/list1"/>
    <dgm:cxn modelId="{687A70C7-7272-4D93-B051-939BF6381CA6}" type="presOf" srcId="{AE0CD78F-3F59-4421-BC80-6054269FF7E2}" destId="{63F60377-0BE0-45FF-93F3-81B1B8D9CD27}" srcOrd="1" destOrd="0" presId="urn:microsoft.com/office/officeart/2005/8/layout/list1"/>
    <dgm:cxn modelId="{5A91BF28-ACB0-4CEA-9022-07BF275841DD}" type="presOf" srcId="{38ECE959-6FDE-4B73-A34F-3A33003983C0}" destId="{881819ED-1B17-4C5C-8588-672B217458C8}" srcOrd="0" destOrd="0" presId="urn:microsoft.com/office/officeart/2005/8/layout/list1"/>
    <dgm:cxn modelId="{9A3078FC-5674-410C-BA3D-C24595C34D84}" type="presOf" srcId="{AE0CD78F-3F59-4421-BC80-6054269FF7E2}" destId="{D800B680-3CC8-4181-B6F1-697100DA9393}" srcOrd="0" destOrd="0" presId="urn:microsoft.com/office/officeart/2005/8/layout/list1"/>
    <dgm:cxn modelId="{34FEBB28-47DE-4098-AE16-AFCAFCDC5812}" srcId="{AE0CD78F-3F59-4421-BC80-6054269FF7E2}" destId="{CD1F392F-9894-44C6-BAC1-174294395ED0}" srcOrd="1" destOrd="0" parTransId="{18F439B0-98D7-49D2-80B3-0ABC912B0F75}" sibTransId="{2538156E-8116-4DFA-B7FD-232ABF447241}"/>
    <dgm:cxn modelId="{0BE30D67-2E36-42CC-915B-A77E4AFA3769}" type="presParOf" srcId="{881819ED-1B17-4C5C-8588-672B217458C8}" destId="{252090EF-1568-408B-ABCC-FADCD74992AC}" srcOrd="0" destOrd="0" presId="urn:microsoft.com/office/officeart/2005/8/layout/list1"/>
    <dgm:cxn modelId="{BAB1E1D9-1CC8-4AE1-8581-EBA26CDACC9A}" type="presParOf" srcId="{252090EF-1568-408B-ABCC-FADCD74992AC}" destId="{D800B680-3CC8-4181-B6F1-697100DA9393}" srcOrd="0" destOrd="0" presId="urn:microsoft.com/office/officeart/2005/8/layout/list1"/>
    <dgm:cxn modelId="{134928BC-E534-47BB-8862-F9441EA6A711}" type="presParOf" srcId="{252090EF-1568-408B-ABCC-FADCD74992AC}" destId="{63F60377-0BE0-45FF-93F3-81B1B8D9CD27}" srcOrd="1" destOrd="0" presId="urn:microsoft.com/office/officeart/2005/8/layout/list1"/>
    <dgm:cxn modelId="{BA890DBB-BB28-46BF-B1A0-8686D7F221C3}" type="presParOf" srcId="{881819ED-1B17-4C5C-8588-672B217458C8}" destId="{76F336AE-4BDB-4B42-8580-132D2FE75DC1}" srcOrd="1" destOrd="0" presId="urn:microsoft.com/office/officeart/2005/8/layout/list1"/>
    <dgm:cxn modelId="{D3B682F0-8DDD-4970-B594-44D03AB8AE0F}" type="presParOf" srcId="{881819ED-1B17-4C5C-8588-672B217458C8}" destId="{23578E4B-1E7C-4A1C-AAA5-F9418AB57BA1}" srcOrd="2" destOrd="0" presId="urn:microsoft.com/office/officeart/2005/8/layout/list1"/>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25.xml><?xml version="1.0" encoding="utf-8"?>
<dgm:dataModel xmlns:dgm="http://schemas.openxmlformats.org/drawingml/2006/diagram" xmlns:a="http://schemas.openxmlformats.org/drawingml/2006/main">
  <dgm:ptLst>
    <dgm:pt modelId="{647DF41A-A7D1-40B3-AC2D-976C27FED2A8}" type="doc">
      <dgm:prSet loTypeId="urn:microsoft.com/office/officeart/2005/8/layout/list1" loCatId="list" qsTypeId="urn:microsoft.com/office/officeart/2005/8/quickstyle/3d3" qsCatId="3D" csTypeId="urn:microsoft.com/office/officeart/2005/8/colors/accent1_2" csCatId="accent1" phldr="1"/>
      <dgm:spPr/>
      <dgm:t>
        <a:bodyPr/>
        <a:lstStyle/>
        <a:p>
          <a:endParaRPr lang="en-US"/>
        </a:p>
      </dgm:t>
    </dgm:pt>
    <dgm:pt modelId="{88D27F4C-959F-4D58-9E09-CE51349BD96D}">
      <dgm:prSet/>
      <dgm:spPr/>
      <dgm:t>
        <a:bodyPr/>
        <a:lstStyle/>
        <a:p>
          <a:pPr rtl="0"/>
          <a:r>
            <a:rPr lang="en-US" b="1" dirty="0" smtClean="0"/>
            <a:t>Hiding your light under a bushel</a:t>
          </a:r>
          <a:endParaRPr lang="en-US" dirty="0"/>
        </a:p>
      </dgm:t>
    </dgm:pt>
    <dgm:pt modelId="{D5FCF487-6249-46D9-801C-3CBCCEEF0C3E}" type="parTrans" cxnId="{C29D29DB-F7FB-494E-B09F-8DE3D9F84255}">
      <dgm:prSet/>
      <dgm:spPr/>
      <dgm:t>
        <a:bodyPr/>
        <a:lstStyle/>
        <a:p>
          <a:endParaRPr lang="en-US"/>
        </a:p>
      </dgm:t>
    </dgm:pt>
    <dgm:pt modelId="{CA9AA353-9704-49F5-808E-CF6F29A75E28}" type="sibTrans" cxnId="{C29D29DB-F7FB-494E-B09F-8DE3D9F84255}">
      <dgm:prSet/>
      <dgm:spPr/>
      <dgm:t>
        <a:bodyPr/>
        <a:lstStyle/>
        <a:p>
          <a:endParaRPr lang="en-US"/>
        </a:p>
      </dgm:t>
    </dgm:pt>
    <dgm:pt modelId="{AF736792-D6CB-4287-A6C0-6CD55C572DFF}">
      <dgm:prSet/>
      <dgm:spPr/>
      <dgm:t>
        <a:bodyPr/>
        <a:lstStyle/>
        <a:p>
          <a:pPr rtl="0"/>
          <a:r>
            <a:rPr lang="en-US" dirty="0" smtClean="0"/>
            <a:t>Let </a:t>
          </a:r>
          <a:r>
            <a:rPr lang="en-US" b="1" dirty="0" smtClean="0">
              <a:latin typeface="+mj-lt"/>
            </a:rPr>
            <a:t>in</a:t>
          </a:r>
          <a:r>
            <a:rPr lang="en-US" b="0" dirty="0" smtClean="0">
              <a:latin typeface="+mj-lt"/>
            </a:rPr>
            <a:t>f</a:t>
          </a:r>
          <a:r>
            <a:rPr lang="en-US" b="1" dirty="0" smtClean="0">
              <a:latin typeface="+mj-lt"/>
            </a:rPr>
            <a:t>luence</a:t>
          </a:r>
          <a:r>
            <a:rPr lang="en-US" dirty="0" smtClean="0"/>
            <a:t> be seen  (Mt. 5:15) </a:t>
          </a:r>
          <a:endParaRPr lang="en-US" dirty="0"/>
        </a:p>
      </dgm:t>
    </dgm:pt>
    <dgm:pt modelId="{8779AEA1-C69F-4C7A-AA29-CE397B13DBCB}" type="parTrans" cxnId="{3B9570DD-0E0A-4F23-A68C-171D41E2C2E5}">
      <dgm:prSet/>
      <dgm:spPr/>
      <dgm:t>
        <a:bodyPr/>
        <a:lstStyle/>
        <a:p>
          <a:endParaRPr lang="en-US"/>
        </a:p>
      </dgm:t>
    </dgm:pt>
    <dgm:pt modelId="{720236E9-BB96-4145-909E-F0738AF10D15}" type="sibTrans" cxnId="{3B9570DD-0E0A-4F23-A68C-171D41E2C2E5}">
      <dgm:prSet/>
      <dgm:spPr/>
      <dgm:t>
        <a:bodyPr/>
        <a:lstStyle/>
        <a:p>
          <a:endParaRPr lang="en-US"/>
        </a:p>
      </dgm:t>
    </dgm:pt>
    <dgm:pt modelId="{4BE73BFA-51E8-4350-98C3-42ACF768E117}">
      <dgm:prSet/>
      <dgm:spPr/>
      <dgm:t>
        <a:bodyPr/>
        <a:lstStyle/>
        <a:p>
          <a:pPr rtl="0"/>
          <a:r>
            <a:rPr lang="en-US" dirty="0" smtClean="0"/>
            <a:t>Parables </a:t>
          </a:r>
          <a:r>
            <a:rPr lang="en-US" b="1" dirty="0" smtClean="0">
              <a:latin typeface="+mj-lt"/>
            </a:rPr>
            <a:t>reveal truth</a:t>
          </a:r>
          <a:r>
            <a:rPr lang="en-US" b="1" dirty="0" smtClean="0"/>
            <a:t>  </a:t>
          </a:r>
          <a:r>
            <a:rPr lang="en-US" dirty="0" smtClean="0"/>
            <a:t>(Mk. 4:21) </a:t>
          </a:r>
          <a:endParaRPr lang="en-US" dirty="0"/>
        </a:p>
      </dgm:t>
    </dgm:pt>
    <dgm:pt modelId="{916353C2-239C-41F2-8843-B63EE3F134BB}" type="parTrans" cxnId="{CAFCE2A0-4940-4851-9B56-8D8B15DC27EE}">
      <dgm:prSet/>
      <dgm:spPr/>
      <dgm:t>
        <a:bodyPr/>
        <a:lstStyle/>
        <a:p>
          <a:endParaRPr lang="en-US"/>
        </a:p>
      </dgm:t>
    </dgm:pt>
    <dgm:pt modelId="{FD7F4CA6-6182-429A-9C32-D2EB257D84C8}" type="sibTrans" cxnId="{CAFCE2A0-4940-4851-9B56-8D8B15DC27EE}">
      <dgm:prSet/>
      <dgm:spPr/>
      <dgm:t>
        <a:bodyPr/>
        <a:lstStyle/>
        <a:p>
          <a:endParaRPr lang="en-US"/>
        </a:p>
      </dgm:t>
    </dgm:pt>
    <dgm:pt modelId="{1F2F7BD0-BA96-4453-B268-CADD793DB8F6}">
      <dgm:prSet/>
      <dgm:spPr/>
      <dgm:t>
        <a:bodyPr/>
        <a:lstStyle/>
        <a:p>
          <a:pPr rtl="0"/>
          <a:r>
            <a:rPr lang="en-US" dirty="0" smtClean="0"/>
            <a:t>Truth about Christ is </a:t>
          </a:r>
          <a:r>
            <a:rPr lang="en-US" b="1" dirty="0" smtClean="0">
              <a:latin typeface="+mj-lt"/>
            </a:rPr>
            <a:t>evident</a:t>
          </a:r>
          <a:r>
            <a:rPr lang="en-US" dirty="0" smtClean="0"/>
            <a:t>  (Lk. 11:33)</a:t>
          </a:r>
          <a:endParaRPr lang="en-US" dirty="0"/>
        </a:p>
      </dgm:t>
    </dgm:pt>
    <dgm:pt modelId="{4D64D2D0-18B7-46C5-BEFC-0C30CD91640D}" type="parTrans" cxnId="{078C4A72-D41E-4D70-8240-37CA81188440}">
      <dgm:prSet/>
      <dgm:spPr/>
      <dgm:t>
        <a:bodyPr/>
        <a:lstStyle/>
        <a:p>
          <a:endParaRPr lang="en-US"/>
        </a:p>
      </dgm:t>
    </dgm:pt>
    <dgm:pt modelId="{A8E12258-B2C7-4E01-A224-D49EBDB052C8}" type="sibTrans" cxnId="{078C4A72-D41E-4D70-8240-37CA81188440}">
      <dgm:prSet/>
      <dgm:spPr/>
      <dgm:t>
        <a:bodyPr/>
        <a:lstStyle/>
        <a:p>
          <a:endParaRPr lang="en-US"/>
        </a:p>
      </dgm:t>
    </dgm:pt>
    <dgm:pt modelId="{19AC7DCC-ABA3-4545-8595-A691D94B1B96}">
      <dgm:prSet/>
      <dgm:spPr/>
      <dgm:t>
        <a:bodyPr/>
        <a:lstStyle/>
        <a:p>
          <a:pPr rtl="0"/>
          <a:r>
            <a:rPr lang="en-US" b="1" dirty="0" smtClean="0"/>
            <a:t>Leaven Of Scribes &amp; Pharisees </a:t>
          </a:r>
          <a:endParaRPr lang="en-US" dirty="0"/>
        </a:p>
      </dgm:t>
    </dgm:pt>
    <dgm:pt modelId="{CB870FFB-0528-4D03-8832-D7EF9D493CD0}" type="parTrans" cxnId="{35F67F36-8FA8-41DF-ABC0-113A53C43281}">
      <dgm:prSet/>
      <dgm:spPr/>
      <dgm:t>
        <a:bodyPr/>
        <a:lstStyle/>
        <a:p>
          <a:endParaRPr lang="en-US"/>
        </a:p>
      </dgm:t>
    </dgm:pt>
    <dgm:pt modelId="{ED74378F-B6EC-4A6D-80F2-D0D711AC3FC7}" type="sibTrans" cxnId="{35F67F36-8FA8-41DF-ABC0-113A53C43281}">
      <dgm:prSet/>
      <dgm:spPr/>
      <dgm:t>
        <a:bodyPr/>
        <a:lstStyle/>
        <a:p>
          <a:endParaRPr lang="en-US"/>
        </a:p>
      </dgm:t>
    </dgm:pt>
    <dgm:pt modelId="{C7F7233D-7AD0-443E-8C51-A0CAB80BCEE3}">
      <dgm:prSet/>
      <dgm:spPr/>
      <dgm:t>
        <a:bodyPr/>
        <a:lstStyle/>
        <a:p>
          <a:pPr rtl="0"/>
          <a:r>
            <a:rPr lang="en-US" dirty="0" smtClean="0"/>
            <a:t>Their </a:t>
          </a:r>
          <a:r>
            <a:rPr lang="en-US" b="1" dirty="0" smtClean="0">
              <a:latin typeface="+mj-lt"/>
            </a:rPr>
            <a:t>teaching</a:t>
          </a:r>
          <a:r>
            <a:rPr lang="en-US" dirty="0" smtClean="0"/>
            <a:t>  (Mt. 16:6, 12; Mk. 8:15) </a:t>
          </a:r>
          <a:endParaRPr lang="en-US" dirty="0"/>
        </a:p>
      </dgm:t>
    </dgm:pt>
    <dgm:pt modelId="{BF48CAEB-6690-43C9-99FB-3B40B919111C}" type="parTrans" cxnId="{2B1C7828-9AD3-49C8-8FCD-5BB2301D9349}">
      <dgm:prSet/>
      <dgm:spPr/>
      <dgm:t>
        <a:bodyPr/>
        <a:lstStyle/>
        <a:p>
          <a:endParaRPr lang="en-US"/>
        </a:p>
      </dgm:t>
    </dgm:pt>
    <dgm:pt modelId="{556BD2E3-468B-4965-891E-D65B39E26A06}" type="sibTrans" cxnId="{2B1C7828-9AD3-49C8-8FCD-5BB2301D9349}">
      <dgm:prSet/>
      <dgm:spPr/>
      <dgm:t>
        <a:bodyPr/>
        <a:lstStyle/>
        <a:p>
          <a:endParaRPr lang="en-US"/>
        </a:p>
      </dgm:t>
    </dgm:pt>
    <dgm:pt modelId="{6CE1D1AE-FE36-4A66-A3C6-4E90B1F327B7}">
      <dgm:prSet/>
      <dgm:spPr/>
      <dgm:t>
        <a:bodyPr/>
        <a:lstStyle/>
        <a:p>
          <a:pPr rtl="0"/>
          <a:r>
            <a:rPr lang="en-US" dirty="0" smtClean="0"/>
            <a:t>Their </a:t>
          </a:r>
          <a:r>
            <a:rPr lang="en-US" b="1" dirty="0" smtClean="0">
              <a:latin typeface="+mj-lt"/>
            </a:rPr>
            <a:t>hypocrisy</a:t>
          </a:r>
          <a:r>
            <a:rPr lang="en-US" dirty="0" smtClean="0"/>
            <a:t>  (Lk. 12:1)</a:t>
          </a:r>
          <a:endParaRPr lang="en-US" dirty="0"/>
        </a:p>
      </dgm:t>
    </dgm:pt>
    <dgm:pt modelId="{A55E8A6A-70B2-4667-8E3F-D06D3AC78E1E}" type="parTrans" cxnId="{B9A7ACCF-0EF9-4295-A0C4-AE5ACED71022}">
      <dgm:prSet/>
      <dgm:spPr/>
      <dgm:t>
        <a:bodyPr/>
        <a:lstStyle/>
        <a:p>
          <a:endParaRPr lang="en-US"/>
        </a:p>
      </dgm:t>
    </dgm:pt>
    <dgm:pt modelId="{7C0C7CF4-6E5E-4B40-A43C-6209FAA99FAC}" type="sibTrans" cxnId="{B9A7ACCF-0EF9-4295-A0C4-AE5ACED71022}">
      <dgm:prSet/>
      <dgm:spPr/>
      <dgm:t>
        <a:bodyPr/>
        <a:lstStyle/>
        <a:p>
          <a:endParaRPr lang="en-US"/>
        </a:p>
      </dgm:t>
    </dgm:pt>
    <dgm:pt modelId="{0B9B33E2-3F53-469D-91FF-3D6771A4CE42}" type="pres">
      <dgm:prSet presAssocID="{647DF41A-A7D1-40B3-AC2D-976C27FED2A8}" presName="linear" presStyleCnt="0">
        <dgm:presLayoutVars>
          <dgm:dir/>
          <dgm:animLvl val="lvl"/>
          <dgm:resizeHandles val="exact"/>
        </dgm:presLayoutVars>
      </dgm:prSet>
      <dgm:spPr/>
      <dgm:t>
        <a:bodyPr/>
        <a:lstStyle/>
        <a:p>
          <a:endParaRPr lang="en-US"/>
        </a:p>
      </dgm:t>
    </dgm:pt>
    <dgm:pt modelId="{83F2DB5D-A3CB-4074-9BCF-D5FC8E66CD5C}" type="pres">
      <dgm:prSet presAssocID="{88D27F4C-959F-4D58-9E09-CE51349BD96D}" presName="parentLin" presStyleCnt="0"/>
      <dgm:spPr/>
      <dgm:t>
        <a:bodyPr/>
        <a:lstStyle/>
        <a:p>
          <a:endParaRPr lang="en-US"/>
        </a:p>
      </dgm:t>
    </dgm:pt>
    <dgm:pt modelId="{4FB4326E-353E-4297-AD29-C9BC55BDAD78}" type="pres">
      <dgm:prSet presAssocID="{88D27F4C-959F-4D58-9E09-CE51349BD96D}" presName="parentLeftMargin" presStyleLbl="node1" presStyleIdx="0" presStyleCnt="2"/>
      <dgm:spPr/>
      <dgm:t>
        <a:bodyPr/>
        <a:lstStyle/>
        <a:p>
          <a:endParaRPr lang="en-US"/>
        </a:p>
      </dgm:t>
    </dgm:pt>
    <dgm:pt modelId="{9D1C2F96-9CC7-4FDD-805A-D28D51D2EC19}" type="pres">
      <dgm:prSet presAssocID="{88D27F4C-959F-4D58-9E09-CE51349BD96D}" presName="parentText" presStyleLbl="node1" presStyleIdx="0" presStyleCnt="2">
        <dgm:presLayoutVars>
          <dgm:chMax val="0"/>
          <dgm:bulletEnabled val="1"/>
        </dgm:presLayoutVars>
      </dgm:prSet>
      <dgm:spPr/>
      <dgm:t>
        <a:bodyPr/>
        <a:lstStyle/>
        <a:p>
          <a:endParaRPr lang="en-US"/>
        </a:p>
      </dgm:t>
    </dgm:pt>
    <dgm:pt modelId="{5F491764-8BB7-42E0-8A8D-D36F46C178ED}" type="pres">
      <dgm:prSet presAssocID="{88D27F4C-959F-4D58-9E09-CE51349BD96D}" presName="negativeSpace" presStyleCnt="0"/>
      <dgm:spPr/>
      <dgm:t>
        <a:bodyPr/>
        <a:lstStyle/>
        <a:p>
          <a:endParaRPr lang="en-US"/>
        </a:p>
      </dgm:t>
    </dgm:pt>
    <dgm:pt modelId="{5DD6847F-2C06-4290-BE64-1DDF3A95C60D}" type="pres">
      <dgm:prSet presAssocID="{88D27F4C-959F-4D58-9E09-CE51349BD96D}" presName="childText" presStyleLbl="conFgAcc1" presStyleIdx="0" presStyleCnt="2">
        <dgm:presLayoutVars>
          <dgm:bulletEnabled val="1"/>
        </dgm:presLayoutVars>
      </dgm:prSet>
      <dgm:spPr/>
      <dgm:t>
        <a:bodyPr/>
        <a:lstStyle/>
        <a:p>
          <a:endParaRPr lang="en-US"/>
        </a:p>
      </dgm:t>
    </dgm:pt>
    <dgm:pt modelId="{E3877D4B-4183-46A9-9C35-9A5296EA2815}" type="pres">
      <dgm:prSet presAssocID="{CA9AA353-9704-49F5-808E-CF6F29A75E28}" presName="spaceBetweenRectangles" presStyleCnt="0"/>
      <dgm:spPr/>
      <dgm:t>
        <a:bodyPr/>
        <a:lstStyle/>
        <a:p>
          <a:endParaRPr lang="en-US"/>
        </a:p>
      </dgm:t>
    </dgm:pt>
    <dgm:pt modelId="{7A38D7B6-8FF5-4AC5-B53C-AFC64D0226CC}" type="pres">
      <dgm:prSet presAssocID="{19AC7DCC-ABA3-4545-8595-A691D94B1B96}" presName="parentLin" presStyleCnt="0"/>
      <dgm:spPr/>
      <dgm:t>
        <a:bodyPr/>
        <a:lstStyle/>
        <a:p>
          <a:endParaRPr lang="en-US"/>
        </a:p>
      </dgm:t>
    </dgm:pt>
    <dgm:pt modelId="{5E42F253-9927-40A8-975F-3207473033F8}" type="pres">
      <dgm:prSet presAssocID="{19AC7DCC-ABA3-4545-8595-A691D94B1B96}" presName="parentLeftMargin" presStyleLbl="node1" presStyleIdx="0" presStyleCnt="2"/>
      <dgm:spPr/>
      <dgm:t>
        <a:bodyPr/>
        <a:lstStyle/>
        <a:p>
          <a:endParaRPr lang="en-US"/>
        </a:p>
      </dgm:t>
    </dgm:pt>
    <dgm:pt modelId="{C4EB8B13-A062-42AF-8B5D-459C067FC9B2}" type="pres">
      <dgm:prSet presAssocID="{19AC7DCC-ABA3-4545-8595-A691D94B1B96}" presName="parentText" presStyleLbl="node1" presStyleIdx="1" presStyleCnt="2">
        <dgm:presLayoutVars>
          <dgm:chMax val="0"/>
          <dgm:bulletEnabled val="1"/>
        </dgm:presLayoutVars>
      </dgm:prSet>
      <dgm:spPr/>
      <dgm:t>
        <a:bodyPr/>
        <a:lstStyle/>
        <a:p>
          <a:endParaRPr lang="en-US"/>
        </a:p>
      </dgm:t>
    </dgm:pt>
    <dgm:pt modelId="{87FC7DC7-402E-4415-B317-9936229FE6FE}" type="pres">
      <dgm:prSet presAssocID="{19AC7DCC-ABA3-4545-8595-A691D94B1B96}" presName="negativeSpace" presStyleCnt="0"/>
      <dgm:spPr/>
      <dgm:t>
        <a:bodyPr/>
        <a:lstStyle/>
        <a:p>
          <a:endParaRPr lang="en-US"/>
        </a:p>
      </dgm:t>
    </dgm:pt>
    <dgm:pt modelId="{F64C0151-63C1-4699-B3BD-69F43E2170CB}" type="pres">
      <dgm:prSet presAssocID="{19AC7DCC-ABA3-4545-8595-A691D94B1B96}" presName="childText" presStyleLbl="conFgAcc1" presStyleIdx="1" presStyleCnt="2">
        <dgm:presLayoutVars>
          <dgm:bulletEnabled val="1"/>
        </dgm:presLayoutVars>
      </dgm:prSet>
      <dgm:spPr/>
      <dgm:t>
        <a:bodyPr/>
        <a:lstStyle/>
        <a:p>
          <a:endParaRPr lang="en-US"/>
        </a:p>
      </dgm:t>
    </dgm:pt>
  </dgm:ptLst>
  <dgm:cxnLst>
    <dgm:cxn modelId="{CAFCE2A0-4940-4851-9B56-8D8B15DC27EE}" srcId="{88D27F4C-959F-4D58-9E09-CE51349BD96D}" destId="{4BE73BFA-51E8-4350-98C3-42ACF768E117}" srcOrd="1" destOrd="0" parTransId="{916353C2-239C-41F2-8843-B63EE3F134BB}" sibTransId="{FD7F4CA6-6182-429A-9C32-D2EB257D84C8}"/>
    <dgm:cxn modelId="{E3729F04-BD89-4D80-8783-1C66FD41FEC2}" type="presOf" srcId="{19AC7DCC-ABA3-4545-8595-A691D94B1B96}" destId="{5E42F253-9927-40A8-975F-3207473033F8}" srcOrd="0" destOrd="0" presId="urn:microsoft.com/office/officeart/2005/8/layout/list1"/>
    <dgm:cxn modelId="{B8D03EFF-7946-4F95-BC1D-BAFD0B812D0B}" type="presOf" srcId="{6CE1D1AE-FE36-4A66-A3C6-4E90B1F327B7}" destId="{F64C0151-63C1-4699-B3BD-69F43E2170CB}" srcOrd="0" destOrd="1" presId="urn:microsoft.com/office/officeart/2005/8/layout/list1"/>
    <dgm:cxn modelId="{DBD40FFE-5FB1-4A5D-9E68-5BEE1D399A4A}" type="presOf" srcId="{88D27F4C-959F-4D58-9E09-CE51349BD96D}" destId="{4FB4326E-353E-4297-AD29-C9BC55BDAD78}" srcOrd="0" destOrd="0" presId="urn:microsoft.com/office/officeart/2005/8/layout/list1"/>
    <dgm:cxn modelId="{35F67F36-8FA8-41DF-ABC0-113A53C43281}" srcId="{647DF41A-A7D1-40B3-AC2D-976C27FED2A8}" destId="{19AC7DCC-ABA3-4545-8595-A691D94B1B96}" srcOrd="1" destOrd="0" parTransId="{CB870FFB-0528-4D03-8832-D7EF9D493CD0}" sibTransId="{ED74378F-B6EC-4A6D-80F2-D0D711AC3FC7}"/>
    <dgm:cxn modelId="{223ECEC5-421E-47C9-8AD5-CE644DC122F8}" type="presOf" srcId="{AF736792-D6CB-4287-A6C0-6CD55C572DFF}" destId="{5DD6847F-2C06-4290-BE64-1DDF3A95C60D}" srcOrd="0" destOrd="0" presId="urn:microsoft.com/office/officeart/2005/8/layout/list1"/>
    <dgm:cxn modelId="{44C786FA-85BC-4877-A244-D21C8DD7AA12}" type="presOf" srcId="{19AC7DCC-ABA3-4545-8595-A691D94B1B96}" destId="{C4EB8B13-A062-42AF-8B5D-459C067FC9B2}" srcOrd="1" destOrd="0" presId="urn:microsoft.com/office/officeart/2005/8/layout/list1"/>
    <dgm:cxn modelId="{AE3B8039-2DE9-4CE6-B21F-5FCD2E104E88}" type="presOf" srcId="{647DF41A-A7D1-40B3-AC2D-976C27FED2A8}" destId="{0B9B33E2-3F53-469D-91FF-3D6771A4CE42}" srcOrd="0" destOrd="0" presId="urn:microsoft.com/office/officeart/2005/8/layout/list1"/>
    <dgm:cxn modelId="{8B433CA9-EC95-4FF6-BD44-37ABF8E9B79B}" type="presOf" srcId="{4BE73BFA-51E8-4350-98C3-42ACF768E117}" destId="{5DD6847F-2C06-4290-BE64-1DDF3A95C60D}" srcOrd="0" destOrd="1" presId="urn:microsoft.com/office/officeart/2005/8/layout/list1"/>
    <dgm:cxn modelId="{C0671DAC-21FE-4595-BD56-B020C9305CA3}" type="presOf" srcId="{C7F7233D-7AD0-443E-8C51-A0CAB80BCEE3}" destId="{F64C0151-63C1-4699-B3BD-69F43E2170CB}" srcOrd="0" destOrd="0" presId="urn:microsoft.com/office/officeart/2005/8/layout/list1"/>
    <dgm:cxn modelId="{C29D29DB-F7FB-494E-B09F-8DE3D9F84255}" srcId="{647DF41A-A7D1-40B3-AC2D-976C27FED2A8}" destId="{88D27F4C-959F-4D58-9E09-CE51349BD96D}" srcOrd="0" destOrd="0" parTransId="{D5FCF487-6249-46D9-801C-3CBCCEEF0C3E}" sibTransId="{CA9AA353-9704-49F5-808E-CF6F29A75E28}"/>
    <dgm:cxn modelId="{5E70F0AA-A562-4401-A04F-5BEAA86C082C}" type="presOf" srcId="{1F2F7BD0-BA96-4453-B268-CADD793DB8F6}" destId="{5DD6847F-2C06-4290-BE64-1DDF3A95C60D}" srcOrd="0" destOrd="2" presId="urn:microsoft.com/office/officeart/2005/8/layout/list1"/>
    <dgm:cxn modelId="{3B9570DD-0E0A-4F23-A68C-171D41E2C2E5}" srcId="{88D27F4C-959F-4D58-9E09-CE51349BD96D}" destId="{AF736792-D6CB-4287-A6C0-6CD55C572DFF}" srcOrd="0" destOrd="0" parTransId="{8779AEA1-C69F-4C7A-AA29-CE397B13DBCB}" sibTransId="{720236E9-BB96-4145-909E-F0738AF10D15}"/>
    <dgm:cxn modelId="{B9A7ACCF-0EF9-4295-A0C4-AE5ACED71022}" srcId="{19AC7DCC-ABA3-4545-8595-A691D94B1B96}" destId="{6CE1D1AE-FE36-4A66-A3C6-4E90B1F327B7}" srcOrd="1" destOrd="0" parTransId="{A55E8A6A-70B2-4667-8E3F-D06D3AC78E1E}" sibTransId="{7C0C7CF4-6E5E-4B40-A43C-6209FAA99FAC}"/>
    <dgm:cxn modelId="{078C4A72-D41E-4D70-8240-37CA81188440}" srcId="{88D27F4C-959F-4D58-9E09-CE51349BD96D}" destId="{1F2F7BD0-BA96-4453-B268-CADD793DB8F6}" srcOrd="2" destOrd="0" parTransId="{4D64D2D0-18B7-46C5-BEFC-0C30CD91640D}" sibTransId="{A8E12258-B2C7-4E01-A224-D49EBDB052C8}"/>
    <dgm:cxn modelId="{2B1C7828-9AD3-49C8-8FCD-5BB2301D9349}" srcId="{19AC7DCC-ABA3-4545-8595-A691D94B1B96}" destId="{C7F7233D-7AD0-443E-8C51-A0CAB80BCEE3}" srcOrd="0" destOrd="0" parTransId="{BF48CAEB-6690-43C9-99FB-3B40B919111C}" sibTransId="{556BD2E3-468B-4965-891E-D65B39E26A06}"/>
    <dgm:cxn modelId="{E6D77B96-73AF-4D63-97BC-1AD6C827A5A8}" type="presOf" srcId="{88D27F4C-959F-4D58-9E09-CE51349BD96D}" destId="{9D1C2F96-9CC7-4FDD-805A-D28D51D2EC19}" srcOrd="1" destOrd="0" presId="urn:microsoft.com/office/officeart/2005/8/layout/list1"/>
    <dgm:cxn modelId="{6A3EC9CD-6EAD-4484-A615-A3C718484415}" type="presParOf" srcId="{0B9B33E2-3F53-469D-91FF-3D6771A4CE42}" destId="{83F2DB5D-A3CB-4074-9BCF-D5FC8E66CD5C}" srcOrd="0" destOrd="0" presId="urn:microsoft.com/office/officeart/2005/8/layout/list1"/>
    <dgm:cxn modelId="{4AA248D6-6FD9-4A25-AFE1-A01806598BFF}" type="presParOf" srcId="{83F2DB5D-A3CB-4074-9BCF-D5FC8E66CD5C}" destId="{4FB4326E-353E-4297-AD29-C9BC55BDAD78}" srcOrd="0" destOrd="0" presId="urn:microsoft.com/office/officeart/2005/8/layout/list1"/>
    <dgm:cxn modelId="{5C2F76E3-0725-400F-938F-358B5C099A14}" type="presParOf" srcId="{83F2DB5D-A3CB-4074-9BCF-D5FC8E66CD5C}" destId="{9D1C2F96-9CC7-4FDD-805A-D28D51D2EC19}" srcOrd="1" destOrd="0" presId="urn:microsoft.com/office/officeart/2005/8/layout/list1"/>
    <dgm:cxn modelId="{FB6810A9-5017-4380-953D-084E4BDF99A1}" type="presParOf" srcId="{0B9B33E2-3F53-469D-91FF-3D6771A4CE42}" destId="{5F491764-8BB7-42E0-8A8D-D36F46C178ED}" srcOrd="1" destOrd="0" presId="urn:microsoft.com/office/officeart/2005/8/layout/list1"/>
    <dgm:cxn modelId="{7E292D8C-51E6-45D5-B824-85F2CFC2D149}" type="presParOf" srcId="{0B9B33E2-3F53-469D-91FF-3D6771A4CE42}" destId="{5DD6847F-2C06-4290-BE64-1DDF3A95C60D}" srcOrd="2" destOrd="0" presId="urn:microsoft.com/office/officeart/2005/8/layout/list1"/>
    <dgm:cxn modelId="{D23388DD-6E20-4642-B643-70B40BF03139}" type="presParOf" srcId="{0B9B33E2-3F53-469D-91FF-3D6771A4CE42}" destId="{E3877D4B-4183-46A9-9C35-9A5296EA2815}" srcOrd="3" destOrd="0" presId="urn:microsoft.com/office/officeart/2005/8/layout/list1"/>
    <dgm:cxn modelId="{C00E365B-46B0-42F5-8E68-A81E962837BC}" type="presParOf" srcId="{0B9B33E2-3F53-469D-91FF-3D6771A4CE42}" destId="{7A38D7B6-8FF5-4AC5-B53C-AFC64D0226CC}" srcOrd="4" destOrd="0" presId="urn:microsoft.com/office/officeart/2005/8/layout/list1"/>
    <dgm:cxn modelId="{47A781F6-509C-4B9E-9A8E-AF5A5AB11F53}" type="presParOf" srcId="{7A38D7B6-8FF5-4AC5-B53C-AFC64D0226CC}" destId="{5E42F253-9927-40A8-975F-3207473033F8}" srcOrd="0" destOrd="0" presId="urn:microsoft.com/office/officeart/2005/8/layout/list1"/>
    <dgm:cxn modelId="{EA7430E0-43A2-40D1-84C6-C9B6992BFB8D}" type="presParOf" srcId="{7A38D7B6-8FF5-4AC5-B53C-AFC64D0226CC}" destId="{C4EB8B13-A062-42AF-8B5D-459C067FC9B2}" srcOrd="1" destOrd="0" presId="urn:microsoft.com/office/officeart/2005/8/layout/list1"/>
    <dgm:cxn modelId="{88B4CF27-3533-45D3-A542-1379A0917AD7}" type="presParOf" srcId="{0B9B33E2-3F53-469D-91FF-3D6771A4CE42}" destId="{87FC7DC7-402E-4415-B317-9936229FE6FE}" srcOrd="5" destOrd="0" presId="urn:microsoft.com/office/officeart/2005/8/layout/list1"/>
    <dgm:cxn modelId="{35BEB803-7120-4260-B803-A43DB46F43A8}" type="presParOf" srcId="{0B9B33E2-3F53-469D-91FF-3D6771A4CE42}" destId="{F64C0151-63C1-4699-B3BD-69F43E2170CB}" srcOrd="6" destOrd="0" presId="urn:microsoft.com/office/officeart/2005/8/layout/list1"/>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26.xml><?xml version="1.0" encoding="utf-8"?>
<dgm:dataModel xmlns:dgm="http://schemas.openxmlformats.org/drawingml/2006/diagram" xmlns:a="http://schemas.openxmlformats.org/drawingml/2006/main">
  <dgm:ptLst>
    <dgm:pt modelId="{1E1D2B4E-0A72-4780-B02C-DBA7B211882F}" type="doc">
      <dgm:prSet loTypeId="urn:microsoft.com/office/officeart/2005/8/layout/list1" loCatId="list" qsTypeId="urn:microsoft.com/office/officeart/2005/8/quickstyle/3d3" qsCatId="3D" csTypeId="urn:microsoft.com/office/officeart/2005/8/colors/accent1_2" csCatId="accent1" phldr="1"/>
      <dgm:spPr/>
      <dgm:t>
        <a:bodyPr/>
        <a:lstStyle/>
        <a:p>
          <a:endParaRPr lang="en-US"/>
        </a:p>
      </dgm:t>
    </dgm:pt>
    <dgm:pt modelId="{82622FAD-EC15-4D43-9831-D9FD19B2FDE2}">
      <dgm:prSet/>
      <dgm:spPr/>
      <dgm:t>
        <a:bodyPr/>
        <a:lstStyle/>
        <a:p>
          <a:pPr rtl="0"/>
          <a:r>
            <a:rPr lang="en-US" b="1" dirty="0" smtClean="0"/>
            <a:t>To Him Who Has, More Will Be Given</a:t>
          </a:r>
          <a:endParaRPr lang="en-US" dirty="0"/>
        </a:p>
      </dgm:t>
    </dgm:pt>
    <dgm:pt modelId="{F9BBCA84-B988-499F-B78E-FD1F4428497D}" type="parTrans" cxnId="{2A93BE06-E52C-42CF-8209-9D6BF5659538}">
      <dgm:prSet/>
      <dgm:spPr/>
      <dgm:t>
        <a:bodyPr/>
        <a:lstStyle/>
        <a:p>
          <a:endParaRPr lang="en-US"/>
        </a:p>
      </dgm:t>
    </dgm:pt>
    <dgm:pt modelId="{B5A10B1C-146C-429E-B64B-9B63881EDD94}" type="sibTrans" cxnId="{2A93BE06-E52C-42CF-8209-9D6BF5659538}">
      <dgm:prSet/>
      <dgm:spPr/>
      <dgm:t>
        <a:bodyPr/>
        <a:lstStyle/>
        <a:p>
          <a:endParaRPr lang="en-US"/>
        </a:p>
      </dgm:t>
    </dgm:pt>
    <dgm:pt modelId="{ADC8D52F-2480-4A0A-A297-09F076DC9A45}">
      <dgm:prSet/>
      <dgm:spPr/>
      <dgm:t>
        <a:bodyPr/>
        <a:lstStyle/>
        <a:p>
          <a:pPr rtl="0"/>
          <a:r>
            <a:rPr lang="en-US" dirty="0" smtClean="0"/>
            <a:t>Parables are a means of </a:t>
          </a:r>
          <a:r>
            <a:rPr lang="en-US" b="1" dirty="0" smtClean="0">
              <a:latin typeface="+mj-lt"/>
            </a:rPr>
            <a:t>sifting</a:t>
          </a:r>
          <a:r>
            <a:rPr lang="en-US" dirty="0" smtClean="0"/>
            <a:t>  (Mt. 13:12; Mk. 4:25; Lk. 8:18) </a:t>
          </a:r>
          <a:endParaRPr lang="en-US" dirty="0"/>
        </a:p>
      </dgm:t>
    </dgm:pt>
    <dgm:pt modelId="{6158298D-86D0-4343-A782-C7FB2397B0A7}" type="parTrans" cxnId="{AF5FB768-8292-4F1D-A8C0-3481B710260F}">
      <dgm:prSet/>
      <dgm:spPr/>
      <dgm:t>
        <a:bodyPr/>
        <a:lstStyle/>
        <a:p>
          <a:endParaRPr lang="en-US"/>
        </a:p>
      </dgm:t>
    </dgm:pt>
    <dgm:pt modelId="{80A20AE7-5587-4CDC-9896-81268DC37E4B}" type="sibTrans" cxnId="{AF5FB768-8292-4F1D-A8C0-3481B710260F}">
      <dgm:prSet/>
      <dgm:spPr/>
      <dgm:t>
        <a:bodyPr/>
        <a:lstStyle/>
        <a:p>
          <a:endParaRPr lang="en-US"/>
        </a:p>
      </dgm:t>
    </dgm:pt>
    <dgm:pt modelId="{F554D05F-388D-4B41-A376-BCC113003C5C}">
      <dgm:prSet/>
      <dgm:spPr/>
      <dgm:t>
        <a:bodyPr/>
        <a:lstStyle/>
        <a:p>
          <a:pPr rtl="0"/>
          <a:r>
            <a:rPr lang="en-US" dirty="0" smtClean="0"/>
            <a:t>Judgment and </a:t>
          </a:r>
          <a:r>
            <a:rPr lang="en-US" b="1" dirty="0" smtClean="0">
              <a:latin typeface="+mj-lt"/>
            </a:rPr>
            <a:t>unused opportunities</a:t>
          </a:r>
          <a:r>
            <a:rPr lang="en-US" dirty="0" smtClean="0"/>
            <a:t>  (Mt. 25:29; Lk. 19:26)</a:t>
          </a:r>
          <a:endParaRPr lang="en-US" dirty="0"/>
        </a:p>
      </dgm:t>
    </dgm:pt>
    <dgm:pt modelId="{73AC2FCF-8436-4363-9BBF-E9CD4536FE31}" type="parTrans" cxnId="{ECFF9FCB-B1B7-45EC-8907-077B85AB038A}">
      <dgm:prSet/>
      <dgm:spPr/>
      <dgm:t>
        <a:bodyPr/>
        <a:lstStyle/>
        <a:p>
          <a:endParaRPr lang="en-US"/>
        </a:p>
      </dgm:t>
    </dgm:pt>
    <dgm:pt modelId="{4504E4A7-241B-4AE1-974F-0447C2A18173}" type="sibTrans" cxnId="{ECFF9FCB-B1B7-45EC-8907-077B85AB038A}">
      <dgm:prSet/>
      <dgm:spPr/>
      <dgm:t>
        <a:bodyPr/>
        <a:lstStyle/>
        <a:p>
          <a:endParaRPr lang="en-US"/>
        </a:p>
      </dgm:t>
    </dgm:pt>
    <dgm:pt modelId="{46224A34-9837-44B5-BDAE-A500C2E74739}">
      <dgm:prSet/>
      <dgm:spPr/>
      <dgm:t>
        <a:bodyPr/>
        <a:lstStyle/>
        <a:p>
          <a:pPr rtl="0"/>
          <a:r>
            <a:rPr lang="en-US" b="1" dirty="0" smtClean="0"/>
            <a:t>Settle With An Adversary Quickly </a:t>
          </a:r>
          <a:endParaRPr lang="en-US" dirty="0"/>
        </a:p>
      </dgm:t>
    </dgm:pt>
    <dgm:pt modelId="{922B7B40-2A79-4EF3-A044-79647CADFDDB}" type="parTrans" cxnId="{4CC9E9B7-FE7C-4327-85B8-DA15157CE3C4}">
      <dgm:prSet/>
      <dgm:spPr/>
      <dgm:t>
        <a:bodyPr/>
        <a:lstStyle/>
        <a:p>
          <a:endParaRPr lang="en-US"/>
        </a:p>
      </dgm:t>
    </dgm:pt>
    <dgm:pt modelId="{E6FDFDD8-407F-44AA-92E1-F49086C97D1F}" type="sibTrans" cxnId="{4CC9E9B7-FE7C-4327-85B8-DA15157CE3C4}">
      <dgm:prSet/>
      <dgm:spPr/>
      <dgm:t>
        <a:bodyPr/>
        <a:lstStyle/>
        <a:p>
          <a:endParaRPr lang="en-US"/>
        </a:p>
      </dgm:t>
    </dgm:pt>
    <dgm:pt modelId="{41D4D7B3-4D84-4D46-91A5-60CE78E463FA}">
      <dgm:prSet/>
      <dgm:spPr/>
      <dgm:t>
        <a:bodyPr/>
        <a:lstStyle/>
        <a:p>
          <a:pPr rtl="0"/>
          <a:r>
            <a:rPr lang="en-US" dirty="0" smtClean="0"/>
            <a:t>Reconciliation with </a:t>
          </a:r>
          <a:r>
            <a:rPr lang="en-US" b="1" dirty="0" smtClean="0">
              <a:latin typeface="+mj-lt"/>
            </a:rPr>
            <a:t>men</a:t>
          </a:r>
          <a:r>
            <a:rPr lang="en-US" dirty="0" smtClean="0"/>
            <a:t>  (Mt. 5:25-26) </a:t>
          </a:r>
          <a:endParaRPr lang="en-US" dirty="0"/>
        </a:p>
      </dgm:t>
    </dgm:pt>
    <dgm:pt modelId="{DA8EFF9F-DD98-4F2F-810F-EA9616896174}" type="parTrans" cxnId="{06721B5E-F89C-4BC2-98FD-18E6924E63DE}">
      <dgm:prSet/>
      <dgm:spPr/>
      <dgm:t>
        <a:bodyPr/>
        <a:lstStyle/>
        <a:p>
          <a:endParaRPr lang="en-US"/>
        </a:p>
      </dgm:t>
    </dgm:pt>
    <dgm:pt modelId="{0649A911-308F-4163-99EA-41DD86CCFFBA}" type="sibTrans" cxnId="{06721B5E-F89C-4BC2-98FD-18E6924E63DE}">
      <dgm:prSet/>
      <dgm:spPr/>
      <dgm:t>
        <a:bodyPr/>
        <a:lstStyle/>
        <a:p>
          <a:endParaRPr lang="en-US"/>
        </a:p>
      </dgm:t>
    </dgm:pt>
    <dgm:pt modelId="{6A421229-D02D-4001-A4FA-E427352169BB}">
      <dgm:prSet/>
      <dgm:spPr/>
      <dgm:t>
        <a:bodyPr/>
        <a:lstStyle/>
        <a:p>
          <a:pPr rtl="0"/>
          <a:r>
            <a:rPr lang="en-US" dirty="0" smtClean="0"/>
            <a:t>Reconciliation with </a:t>
          </a:r>
          <a:r>
            <a:rPr lang="en-US" b="1" dirty="0" smtClean="0">
              <a:latin typeface="+mj-lt"/>
            </a:rPr>
            <a:t>God</a:t>
          </a:r>
          <a:r>
            <a:rPr lang="en-US" dirty="0" smtClean="0"/>
            <a:t>  (Lk. 12:58-59)</a:t>
          </a:r>
          <a:endParaRPr lang="en-US" dirty="0"/>
        </a:p>
      </dgm:t>
    </dgm:pt>
    <dgm:pt modelId="{3A2432FF-FB95-4A68-87B3-22591A5ADA7B}" type="parTrans" cxnId="{08215ABE-5DD0-45B7-B40E-EF5AB6B7252E}">
      <dgm:prSet/>
      <dgm:spPr/>
      <dgm:t>
        <a:bodyPr/>
        <a:lstStyle/>
        <a:p>
          <a:endParaRPr lang="en-US"/>
        </a:p>
      </dgm:t>
    </dgm:pt>
    <dgm:pt modelId="{DB2C8C4F-D395-47C8-B760-A09EF5A29BBF}" type="sibTrans" cxnId="{08215ABE-5DD0-45B7-B40E-EF5AB6B7252E}">
      <dgm:prSet/>
      <dgm:spPr/>
      <dgm:t>
        <a:bodyPr/>
        <a:lstStyle/>
        <a:p>
          <a:endParaRPr lang="en-US"/>
        </a:p>
      </dgm:t>
    </dgm:pt>
    <dgm:pt modelId="{86B04F72-7A76-4BE6-B583-46BC9791B957}" type="pres">
      <dgm:prSet presAssocID="{1E1D2B4E-0A72-4780-B02C-DBA7B211882F}" presName="linear" presStyleCnt="0">
        <dgm:presLayoutVars>
          <dgm:dir/>
          <dgm:animLvl val="lvl"/>
          <dgm:resizeHandles val="exact"/>
        </dgm:presLayoutVars>
      </dgm:prSet>
      <dgm:spPr/>
      <dgm:t>
        <a:bodyPr/>
        <a:lstStyle/>
        <a:p>
          <a:endParaRPr lang="en-US"/>
        </a:p>
      </dgm:t>
    </dgm:pt>
    <dgm:pt modelId="{BC60A7D1-4E08-426D-AD69-EF9E572785AA}" type="pres">
      <dgm:prSet presAssocID="{82622FAD-EC15-4D43-9831-D9FD19B2FDE2}" presName="parentLin" presStyleCnt="0"/>
      <dgm:spPr/>
      <dgm:t>
        <a:bodyPr/>
        <a:lstStyle/>
        <a:p>
          <a:endParaRPr lang="en-US"/>
        </a:p>
      </dgm:t>
    </dgm:pt>
    <dgm:pt modelId="{BA1F47C9-B5A2-4755-94A5-F2F77C4C4103}" type="pres">
      <dgm:prSet presAssocID="{82622FAD-EC15-4D43-9831-D9FD19B2FDE2}" presName="parentLeftMargin" presStyleLbl="node1" presStyleIdx="0" presStyleCnt="2"/>
      <dgm:spPr/>
      <dgm:t>
        <a:bodyPr/>
        <a:lstStyle/>
        <a:p>
          <a:endParaRPr lang="en-US"/>
        </a:p>
      </dgm:t>
    </dgm:pt>
    <dgm:pt modelId="{E615F63F-9ED6-4203-94AE-674E3BC25B4D}" type="pres">
      <dgm:prSet presAssocID="{82622FAD-EC15-4D43-9831-D9FD19B2FDE2}" presName="parentText" presStyleLbl="node1" presStyleIdx="0" presStyleCnt="2" custScaleX="123810">
        <dgm:presLayoutVars>
          <dgm:chMax val="0"/>
          <dgm:bulletEnabled val="1"/>
        </dgm:presLayoutVars>
      </dgm:prSet>
      <dgm:spPr/>
      <dgm:t>
        <a:bodyPr/>
        <a:lstStyle/>
        <a:p>
          <a:endParaRPr lang="en-US"/>
        </a:p>
      </dgm:t>
    </dgm:pt>
    <dgm:pt modelId="{77749A21-EBF3-4FE6-9C9B-F875FAB0D9D4}" type="pres">
      <dgm:prSet presAssocID="{82622FAD-EC15-4D43-9831-D9FD19B2FDE2}" presName="negativeSpace" presStyleCnt="0"/>
      <dgm:spPr/>
      <dgm:t>
        <a:bodyPr/>
        <a:lstStyle/>
        <a:p>
          <a:endParaRPr lang="en-US"/>
        </a:p>
      </dgm:t>
    </dgm:pt>
    <dgm:pt modelId="{821EBCA0-E626-4D4F-B179-FF3309191A7F}" type="pres">
      <dgm:prSet presAssocID="{82622FAD-EC15-4D43-9831-D9FD19B2FDE2}" presName="childText" presStyleLbl="conFgAcc1" presStyleIdx="0" presStyleCnt="2">
        <dgm:presLayoutVars>
          <dgm:bulletEnabled val="1"/>
        </dgm:presLayoutVars>
      </dgm:prSet>
      <dgm:spPr/>
      <dgm:t>
        <a:bodyPr/>
        <a:lstStyle/>
        <a:p>
          <a:endParaRPr lang="en-US"/>
        </a:p>
      </dgm:t>
    </dgm:pt>
    <dgm:pt modelId="{FAE25887-3046-45E3-B08A-2AD7DC85A92C}" type="pres">
      <dgm:prSet presAssocID="{B5A10B1C-146C-429E-B64B-9B63881EDD94}" presName="spaceBetweenRectangles" presStyleCnt="0"/>
      <dgm:spPr/>
      <dgm:t>
        <a:bodyPr/>
        <a:lstStyle/>
        <a:p>
          <a:endParaRPr lang="en-US"/>
        </a:p>
      </dgm:t>
    </dgm:pt>
    <dgm:pt modelId="{7627D409-B479-4245-A7B0-446163815C56}" type="pres">
      <dgm:prSet presAssocID="{46224A34-9837-44B5-BDAE-A500C2E74739}" presName="parentLin" presStyleCnt="0"/>
      <dgm:spPr/>
      <dgm:t>
        <a:bodyPr/>
        <a:lstStyle/>
        <a:p>
          <a:endParaRPr lang="en-US"/>
        </a:p>
      </dgm:t>
    </dgm:pt>
    <dgm:pt modelId="{F53422B0-4099-4F1D-8C4B-0D527A8A9F51}" type="pres">
      <dgm:prSet presAssocID="{46224A34-9837-44B5-BDAE-A500C2E74739}" presName="parentLeftMargin" presStyleLbl="node1" presStyleIdx="0" presStyleCnt="2"/>
      <dgm:spPr/>
      <dgm:t>
        <a:bodyPr/>
        <a:lstStyle/>
        <a:p>
          <a:endParaRPr lang="en-US"/>
        </a:p>
      </dgm:t>
    </dgm:pt>
    <dgm:pt modelId="{6E43661C-1267-4520-9F12-A80497A56610}" type="pres">
      <dgm:prSet presAssocID="{46224A34-9837-44B5-BDAE-A500C2E74739}" presName="parentText" presStyleLbl="node1" presStyleIdx="1" presStyleCnt="2" custScaleX="123810">
        <dgm:presLayoutVars>
          <dgm:chMax val="0"/>
          <dgm:bulletEnabled val="1"/>
        </dgm:presLayoutVars>
      </dgm:prSet>
      <dgm:spPr/>
      <dgm:t>
        <a:bodyPr/>
        <a:lstStyle/>
        <a:p>
          <a:endParaRPr lang="en-US"/>
        </a:p>
      </dgm:t>
    </dgm:pt>
    <dgm:pt modelId="{27BEDE24-740D-41AA-8507-F6F4733A49AA}" type="pres">
      <dgm:prSet presAssocID="{46224A34-9837-44B5-BDAE-A500C2E74739}" presName="negativeSpace" presStyleCnt="0"/>
      <dgm:spPr/>
      <dgm:t>
        <a:bodyPr/>
        <a:lstStyle/>
        <a:p>
          <a:endParaRPr lang="en-US"/>
        </a:p>
      </dgm:t>
    </dgm:pt>
    <dgm:pt modelId="{D5A44B4A-CFC8-4FF4-A41D-3CED8E417C50}" type="pres">
      <dgm:prSet presAssocID="{46224A34-9837-44B5-BDAE-A500C2E74739}" presName="childText" presStyleLbl="conFgAcc1" presStyleIdx="1" presStyleCnt="2">
        <dgm:presLayoutVars>
          <dgm:bulletEnabled val="1"/>
        </dgm:presLayoutVars>
      </dgm:prSet>
      <dgm:spPr/>
      <dgm:t>
        <a:bodyPr/>
        <a:lstStyle/>
        <a:p>
          <a:endParaRPr lang="en-US"/>
        </a:p>
      </dgm:t>
    </dgm:pt>
  </dgm:ptLst>
  <dgm:cxnLst>
    <dgm:cxn modelId="{AF5FB768-8292-4F1D-A8C0-3481B710260F}" srcId="{82622FAD-EC15-4D43-9831-D9FD19B2FDE2}" destId="{ADC8D52F-2480-4A0A-A297-09F076DC9A45}" srcOrd="0" destOrd="0" parTransId="{6158298D-86D0-4343-A782-C7FB2397B0A7}" sibTransId="{80A20AE7-5587-4CDC-9896-81268DC37E4B}"/>
    <dgm:cxn modelId="{71972068-4C16-4B83-B150-FE8BF3D25C11}" type="presOf" srcId="{46224A34-9837-44B5-BDAE-A500C2E74739}" destId="{F53422B0-4099-4F1D-8C4B-0D527A8A9F51}" srcOrd="0" destOrd="0" presId="urn:microsoft.com/office/officeart/2005/8/layout/list1"/>
    <dgm:cxn modelId="{0D23A658-5E95-4C7A-BE7C-0A744F42DD26}" type="presOf" srcId="{1E1D2B4E-0A72-4780-B02C-DBA7B211882F}" destId="{86B04F72-7A76-4BE6-B583-46BC9791B957}" srcOrd="0" destOrd="0" presId="urn:microsoft.com/office/officeart/2005/8/layout/list1"/>
    <dgm:cxn modelId="{A90E28E2-B58C-4998-A297-C6BA73B7BBF0}" type="presOf" srcId="{82622FAD-EC15-4D43-9831-D9FD19B2FDE2}" destId="{BA1F47C9-B5A2-4755-94A5-F2F77C4C4103}" srcOrd="0" destOrd="0" presId="urn:microsoft.com/office/officeart/2005/8/layout/list1"/>
    <dgm:cxn modelId="{8552D554-3081-41F0-BA0B-B9507B8364B8}" type="presOf" srcId="{6A421229-D02D-4001-A4FA-E427352169BB}" destId="{D5A44B4A-CFC8-4FF4-A41D-3CED8E417C50}" srcOrd="0" destOrd="1" presId="urn:microsoft.com/office/officeart/2005/8/layout/list1"/>
    <dgm:cxn modelId="{055BB5C9-7E21-4E02-9E70-6BBA19325E19}" type="presOf" srcId="{82622FAD-EC15-4D43-9831-D9FD19B2FDE2}" destId="{E615F63F-9ED6-4203-94AE-674E3BC25B4D}" srcOrd="1" destOrd="0" presId="urn:microsoft.com/office/officeart/2005/8/layout/list1"/>
    <dgm:cxn modelId="{60EE388B-3B1A-4729-873D-C6E3CC7070F3}" type="presOf" srcId="{F554D05F-388D-4B41-A376-BCC113003C5C}" destId="{821EBCA0-E626-4D4F-B179-FF3309191A7F}" srcOrd="0" destOrd="1" presId="urn:microsoft.com/office/officeart/2005/8/layout/list1"/>
    <dgm:cxn modelId="{ECFF9FCB-B1B7-45EC-8907-077B85AB038A}" srcId="{82622FAD-EC15-4D43-9831-D9FD19B2FDE2}" destId="{F554D05F-388D-4B41-A376-BCC113003C5C}" srcOrd="1" destOrd="0" parTransId="{73AC2FCF-8436-4363-9BBF-E9CD4536FE31}" sibTransId="{4504E4A7-241B-4AE1-974F-0447C2A18173}"/>
    <dgm:cxn modelId="{3E28C19C-D357-48F6-829A-3BAF157D8AA8}" type="presOf" srcId="{ADC8D52F-2480-4A0A-A297-09F076DC9A45}" destId="{821EBCA0-E626-4D4F-B179-FF3309191A7F}" srcOrd="0" destOrd="0" presId="urn:microsoft.com/office/officeart/2005/8/layout/list1"/>
    <dgm:cxn modelId="{08215ABE-5DD0-45B7-B40E-EF5AB6B7252E}" srcId="{46224A34-9837-44B5-BDAE-A500C2E74739}" destId="{6A421229-D02D-4001-A4FA-E427352169BB}" srcOrd="1" destOrd="0" parTransId="{3A2432FF-FB95-4A68-87B3-22591A5ADA7B}" sibTransId="{DB2C8C4F-D395-47C8-B760-A09EF5A29BBF}"/>
    <dgm:cxn modelId="{4CC9E9B7-FE7C-4327-85B8-DA15157CE3C4}" srcId="{1E1D2B4E-0A72-4780-B02C-DBA7B211882F}" destId="{46224A34-9837-44B5-BDAE-A500C2E74739}" srcOrd="1" destOrd="0" parTransId="{922B7B40-2A79-4EF3-A044-79647CADFDDB}" sibTransId="{E6FDFDD8-407F-44AA-92E1-F49086C97D1F}"/>
    <dgm:cxn modelId="{2A93BE06-E52C-42CF-8209-9D6BF5659538}" srcId="{1E1D2B4E-0A72-4780-B02C-DBA7B211882F}" destId="{82622FAD-EC15-4D43-9831-D9FD19B2FDE2}" srcOrd="0" destOrd="0" parTransId="{F9BBCA84-B988-499F-B78E-FD1F4428497D}" sibTransId="{B5A10B1C-146C-429E-B64B-9B63881EDD94}"/>
    <dgm:cxn modelId="{F69922B6-534B-482E-BB49-87831A614A4A}" type="presOf" srcId="{46224A34-9837-44B5-BDAE-A500C2E74739}" destId="{6E43661C-1267-4520-9F12-A80497A56610}" srcOrd="1" destOrd="0" presId="urn:microsoft.com/office/officeart/2005/8/layout/list1"/>
    <dgm:cxn modelId="{5EF76232-2E26-484B-A479-CCF736D5DE21}" type="presOf" srcId="{41D4D7B3-4D84-4D46-91A5-60CE78E463FA}" destId="{D5A44B4A-CFC8-4FF4-A41D-3CED8E417C50}" srcOrd="0" destOrd="0" presId="urn:microsoft.com/office/officeart/2005/8/layout/list1"/>
    <dgm:cxn modelId="{06721B5E-F89C-4BC2-98FD-18E6924E63DE}" srcId="{46224A34-9837-44B5-BDAE-A500C2E74739}" destId="{41D4D7B3-4D84-4D46-91A5-60CE78E463FA}" srcOrd="0" destOrd="0" parTransId="{DA8EFF9F-DD98-4F2F-810F-EA9616896174}" sibTransId="{0649A911-308F-4163-99EA-41DD86CCFFBA}"/>
    <dgm:cxn modelId="{FB775525-0AAA-4CA7-8C19-FFF5205B0335}" type="presParOf" srcId="{86B04F72-7A76-4BE6-B583-46BC9791B957}" destId="{BC60A7D1-4E08-426D-AD69-EF9E572785AA}" srcOrd="0" destOrd="0" presId="urn:microsoft.com/office/officeart/2005/8/layout/list1"/>
    <dgm:cxn modelId="{6F9A0F2B-A7EF-4077-B7F3-69A697856DC8}" type="presParOf" srcId="{BC60A7D1-4E08-426D-AD69-EF9E572785AA}" destId="{BA1F47C9-B5A2-4755-94A5-F2F77C4C4103}" srcOrd="0" destOrd="0" presId="urn:microsoft.com/office/officeart/2005/8/layout/list1"/>
    <dgm:cxn modelId="{01FBF9AE-280A-4EE1-8157-2EFAFBC90F04}" type="presParOf" srcId="{BC60A7D1-4E08-426D-AD69-EF9E572785AA}" destId="{E615F63F-9ED6-4203-94AE-674E3BC25B4D}" srcOrd="1" destOrd="0" presId="urn:microsoft.com/office/officeart/2005/8/layout/list1"/>
    <dgm:cxn modelId="{D4E8FE3C-DFAC-4102-AB77-CB149787B4A7}" type="presParOf" srcId="{86B04F72-7A76-4BE6-B583-46BC9791B957}" destId="{77749A21-EBF3-4FE6-9C9B-F875FAB0D9D4}" srcOrd="1" destOrd="0" presId="urn:microsoft.com/office/officeart/2005/8/layout/list1"/>
    <dgm:cxn modelId="{A2829030-1B58-4654-AE13-086DC1DE5C09}" type="presParOf" srcId="{86B04F72-7A76-4BE6-B583-46BC9791B957}" destId="{821EBCA0-E626-4D4F-B179-FF3309191A7F}" srcOrd="2" destOrd="0" presId="urn:microsoft.com/office/officeart/2005/8/layout/list1"/>
    <dgm:cxn modelId="{177312CC-DB3F-40A4-B280-7A012BA1B482}" type="presParOf" srcId="{86B04F72-7A76-4BE6-B583-46BC9791B957}" destId="{FAE25887-3046-45E3-B08A-2AD7DC85A92C}" srcOrd="3" destOrd="0" presId="urn:microsoft.com/office/officeart/2005/8/layout/list1"/>
    <dgm:cxn modelId="{5F5B0978-0AC4-4142-80CE-4C6D241C30F7}" type="presParOf" srcId="{86B04F72-7A76-4BE6-B583-46BC9791B957}" destId="{7627D409-B479-4245-A7B0-446163815C56}" srcOrd="4" destOrd="0" presId="urn:microsoft.com/office/officeart/2005/8/layout/list1"/>
    <dgm:cxn modelId="{EBBEC2CA-6C1C-44C4-B225-BACB22FABFA3}" type="presParOf" srcId="{7627D409-B479-4245-A7B0-446163815C56}" destId="{F53422B0-4099-4F1D-8C4B-0D527A8A9F51}" srcOrd="0" destOrd="0" presId="urn:microsoft.com/office/officeart/2005/8/layout/list1"/>
    <dgm:cxn modelId="{0B7C1332-2703-4EC3-85DC-8C0E671D0CF0}" type="presParOf" srcId="{7627D409-B479-4245-A7B0-446163815C56}" destId="{6E43661C-1267-4520-9F12-A80497A56610}" srcOrd="1" destOrd="0" presId="urn:microsoft.com/office/officeart/2005/8/layout/list1"/>
    <dgm:cxn modelId="{C4CADF83-6914-4092-A25B-3A6B0D763CD7}" type="presParOf" srcId="{86B04F72-7A76-4BE6-B583-46BC9791B957}" destId="{27BEDE24-740D-41AA-8507-F6F4733A49AA}" srcOrd="5" destOrd="0" presId="urn:microsoft.com/office/officeart/2005/8/layout/list1"/>
    <dgm:cxn modelId="{3A0346EA-89F2-4864-B1A5-2F95FA0209CD}" type="presParOf" srcId="{86B04F72-7A76-4BE6-B583-46BC9791B957}" destId="{D5A44B4A-CFC8-4FF4-A41D-3CED8E417C50}" srcOrd="6" destOrd="0" presId="urn:microsoft.com/office/officeart/2005/8/layout/list1"/>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27.xml><?xml version="1.0" encoding="utf-8"?>
<dgm:dataModel xmlns:dgm="http://schemas.openxmlformats.org/drawingml/2006/diagram" xmlns:a="http://schemas.openxmlformats.org/drawingml/2006/main">
  <dgm:ptLst>
    <dgm:pt modelId="{F8C20987-EECA-4FB8-BD8E-92130FC6E581}" type="doc">
      <dgm:prSet loTypeId="urn:microsoft.com/office/officeart/2005/8/layout/list1" loCatId="list" qsTypeId="urn:microsoft.com/office/officeart/2005/8/quickstyle/3d3" qsCatId="3D" csTypeId="urn:microsoft.com/office/officeart/2005/8/colors/accent1_2" csCatId="accent1" phldr="1"/>
      <dgm:spPr/>
      <dgm:t>
        <a:bodyPr/>
        <a:lstStyle/>
        <a:p>
          <a:endParaRPr lang="en-US"/>
        </a:p>
      </dgm:t>
    </dgm:pt>
    <dgm:pt modelId="{8F58A151-440F-4827-8361-F4EE6B83C9AE}">
      <dgm:prSet/>
      <dgm:spPr/>
      <dgm:t>
        <a:bodyPr/>
        <a:lstStyle/>
        <a:p>
          <a:pPr rtl="0"/>
          <a:r>
            <a:rPr lang="en-US" b="1" dirty="0" smtClean="0"/>
            <a:t>Measure You Use, It Will Be Measured Back To You</a:t>
          </a:r>
          <a:endParaRPr lang="en-US" dirty="0"/>
        </a:p>
      </dgm:t>
    </dgm:pt>
    <dgm:pt modelId="{908E0B30-BDF7-4F3F-8E43-13D8799843E0}" type="parTrans" cxnId="{3ADAF03B-D592-4B93-BFCC-8C08186AB508}">
      <dgm:prSet/>
      <dgm:spPr/>
      <dgm:t>
        <a:bodyPr/>
        <a:lstStyle/>
        <a:p>
          <a:endParaRPr lang="en-US"/>
        </a:p>
      </dgm:t>
    </dgm:pt>
    <dgm:pt modelId="{C133AD14-E26B-4C86-BB38-368E05003B60}" type="sibTrans" cxnId="{3ADAF03B-D592-4B93-BFCC-8C08186AB508}">
      <dgm:prSet/>
      <dgm:spPr/>
      <dgm:t>
        <a:bodyPr/>
        <a:lstStyle/>
        <a:p>
          <a:endParaRPr lang="en-US"/>
        </a:p>
      </dgm:t>
    </dgm:pt>
    <dgm:pt modelId="{A5DC75CB-0E85-4ABA-B69C-F4A5E661CD37}">
      <dgm:prSet/>
      <dgm:spPr/>
      <dgm:t>
        <a:bodyPr/>
        <a:lstStyle/>
        <a:p>
          <a:pPr rtl="0"/>
          <a:r>
            <a:rPr lang="en-US" b="1" dirty="0" smtClean="0">
              <a:latin typeface="+mj-lt"/>
            </a:rPr>
            <a:t>Judging</a:t>
          </a:r>
          <a:r>
            <a:rPr lang="en-US" dirty="0" smtClean="0"/>
            <a:t>  (Mt. 7:1-2) </a:t>
          </a:r>
          <a:endParaRPr lang="en-US" dirty="0"/>
        </a:p>
      </dgm:t>
    </dgm:pt>
    <dgm:pt modelId="{15596478-5084-462F-A6CC-3A964EDA7B39}" type="parTrans" cxnId="{515FB870-5FFB-46DB-8520-912B357A340F}">
      <dgm:prSet/>
      <dgm:spPr/>
      <dgm:t>
        <a:bodyPr/>
        <a:lstStyle/>
        <a:p>
          <a:endParaRPr lang="en-US"/>
        </a:p>
      </dgm:t>
    </dgm:pt>
    <dgm:pt modelId="{2C9966F1-05CE-4AEA-9BFC-0C9A8E562CB4}" type="sibTrans" cxnId="{515FB870-5FFB-46DB-8520-912B357A340F}">
      <dgm:prSet/>
      <dgm:spPr/>
      <dgm:t>
        <a:bodyPr/>
        <a:lstStyle/>
        <a:p>
          <a:endParaRPr lang="en-US"/>
        </a:p>
      </dgm:t>
    </dgm:pt>
    <dgm:pt modelId="{B54F9EFE-AC31-4E81-919B-1BF0FA8445FB}">
      <dgm:prSet/>
      <dgm:spPr/>
      <dgm:t>
        <a:bodyPr/>
        <a:lstStyle/>
        <a:p>
          <a:pPr rtl="0"/>
          <a:r>
            <a:rPr lang="en-US" b="1" dirty="0" smtClean="0">
              <a:latin typeface="+mj-lt"/>
            </a:rPr>
            <a:t>Attention</a:t>
          </a:r>
          <a:r>
            <a:rPr lang="en-US" dirty="0" smtClean="0"/>
            <a:t> to God's word  (Mk. 4:24-25) </a:t>
          </a:r>
          <a:endParaRPr lang="en-US" dirty="0"/>
        </a:p>
      </dgm:t>
    </dgm:pt>
    <dgm:pt modelId="{E95A8D6C-6027-4B09-B9BA-9003BA8D7B5C}" type="parTrans" cxnId="{610EB6F6-D6BD-49A9-86FE-3FE4B62D4EB4}">
      <dgm:prSet/>
      <dgm:spPr/>
      <dgm:t>
        <a:bodyPr/>
        <a:lstStyle/>
        <a:p>
          <a:endParaRPr lang="en-US"/>
        </a:p>
      </dgm:t>
    </dgm:pt>
    <dgm:pt modelId="{45EC4C02-6B8D-4D84-ABA3-3B65BECD88EF}" type="sibTrans" cxnId="{610EB6F6-D6BD-49A9-86FE-3FE4B62D4EB4}">
      <dgm:prSet/>
      <dgm:spPr/>
      <dgm:t>
        <a:bodyPr/>
        <a:lstStyle/>
        <a:p>
          <a:endParaRPr lang="en-US"/>
        </a:p>
      </dgm:t>
    </dgm:pt>
    <dgm:pt modelId="{B5F909FC-0542-49BB-AEF4-BE64EA73F4E0}">
      <dgm:prSet/>
      <dgm:spPr/>
      <dgm:t>
        <a:bodyPr/>
        <a:lstStyle/>
        <a:p>
          <a:pPr rtl="0"/>
          <a:r>
            <a:rPr lang="en-US" b="1" dirty="0" smtClean="0">
              <a:latin typeface="+mj-lt"/>
            </a:rPr>
            <a:t>Generosity</a:t>
          </a:r>
          <a:r>
            <a:rPr lang="en-US" dirty="0" smtClean="0"/>
            <a:t>  (Lk. 6:37-38)</a:t>
          </a:r>
          <a:endParaRPr lang="en-US" dirty="0"/>
        </a:p>
      </dgm:t>
    </dgm:pt>
    <dgm:pt modelId="{F5840B0B-F2BF-44A2-AAFF-8926D96F9522}" type="parTrans" cxnId="{28796649-9DDB-424B-BB87-D63E67A91A62}">
      <dgm:prSet/>
      <dgm:spPr/>
      <dgm:t>
        <a:bodyPr/>
        <a:lstStyle/>
        <a:p>
          <a:endParaRPr lang="en-US"/>
        </a:p>
      </dgm:t>
    </dgm:pt>
    <dgm:pt modelId="{0ABA45E0-A27A-4201-BBD8-53C842BB05AF}" type="sibTrans" cxnId="{28796649-9DDB-424B-BB87-D63E67A91A62}">
      <dgm:prSet/>
      <dgm:spPr/>
      <dgm:t>
        <a:bodyPr/>
        <a:lstStyle/>
        <a:p>
          <a:endParaRPr lang="en-US"/>
        </a:p>
      </dgm:t>
    </dgm:pt>
    <dgm:pt modelId="{1F1B618D-8BE2-47F1-B3F1-71353234B57D}">
      <dgm:prSet/>
      <dgm:spPr/>
      <dgm:t>
        <a:bodyPr/>
        <a:lstStyle/>
        <a:p>
          <a:pPr rtl="0"/>
          <a:r>
            <a:rPr lang="en-US" b="1" dirty="0" smtClean="0"/>
            <a:t>Lamp Of The Body Is The Eye </a:t>
          </a:r>
          <a:endParaRPr lang="en-US" dirty="0"/>
        </a:p>
      </dgm:t>
    </dgm:pt>
    <dgm:pt modelId="{FB1FD69D-208A-41DD-819E-E370775E6A54}" type="parTrans" cxnId="{7E1D9D1B-0E7B-430D-B576-38E6A6EF400A}">
      <dgm:prSet/>
      <dgm:spPr/>
      <dgm:t>
        <a:bodyPr/>
        <a:lstStyle/>
        <a:p>
          <a:endParaRPr lang="en-US"/>
        </a:p>
      </dgm:t>
    </dgm:pt>
    <dgm:pt modelId="{02203174-3746-44FC-A1C1-36DC56E0F9C7}" type="sibTrans" cxnId="{7E1D9D1B-0E7B-430D-B576-38E6A6EF400A}">
      <dgm:prSet/>
      <dgm:spPr/>
      <dgm:t>
        <a:bodyPr/>
        <a:lstStyle/>
        <a:p>
          <a:endParaRPr lang="en-US"/>
        </a:p>
      </dgm:t>
    </dgm:pt>
    <dgm:pt modelId="{3B221200-92CD-4B66-994C-D5CDD7190577}">
      <dgm:prSet/>
      <dgm:spPr/>
      <dgm:t>
        <a:bodyPr/>
        <a:lstStyle/>
        <a:p>
          <a:pPr rtl="0"/>
          <a:r>
            <a:rPr lang="en-US" dirty="0" smtClean="0"/>
            <a:t>Single-minded </a:t>
          </a:r>
          <a:r>
            <a:rPr lang="en-US" b="1" dirty="0" smtClean="0">
              <a:latin typeface="+mj-lt"/>
            </a:rPr>
            <a:t>service</a:t>
          </a:r>
          <a:r>
            <a:rPr lang="en-US" dirty="0" smtClean="0"/>
            <a:t>  (Mt. 6:22-23) </a:t>
          </a:r>
          <a:endParaRPr lang="en-US" dirty="0"/>
        </a:p>
      </dgm:t>
    </dgm:pt>
    <dgm:pt modelId="{3C65D3A2-00F4-410D-BF35-D76973D38F44}" type="parTrans" cxnId="{FF4FBF78-A67C-4526-89E6-EC42008C8AE9}">
      <dgm:prSet/>
      <dgm:spPr/>
      <dgm:t>
        <a:bodyPr/>
        <a:lstStyle/>
        <a:p>
          <a:endParaRPr lang="en-US"/>
        </a:p>
      </dgm:t>
    </dgm:pt>
    <dgm:pt modelId="{2A9D11FC-50C8-4280-A39D-B5424ECA195A}" type="sibTrans" cxnId="{FF4FBF78-A67C-4526-89E6-EC42008C8AE9}">
      <dgm:prSet/>
      <dgm:spPr/>
      <dgm:t>
        <a:bodyPr/>
        <a:lstStyle/>
        <a:p>
          <a:endParaRPr lang="en-US"/>
        </a:p>
      </dgm:t>
    </dgm:pt>
    <dgm:pt modelId="{77ED7188-E0AA-4041-BA5E-498EE6CC646F}">
      <dgm:prSet/>
      <dgm:spPr/>
      <dgm:t>
        <a:bodyPr/>
        <a:lstStyle/>
        <a:p>
          <a:pPr rtl="0"/>
          <a:r>
            <a:rPr lang="en-US" dirty="0" smtClean="0"/>
            <a:t>Failure to </a:t>
          </a:r>
          <a:r>
            <a:rPr lang="en-US" b="1" dirty="0" smtClean="0">
              <a:latin typeface="+mj-lt"/>
            </a:rPr>
            <a:t>recognize Christ  </a:t>
          </a:r>
          <a:r>
            <a:rPr lang="en-US" dirty="0" smtClean="0"/>
            <a:t>(Lk. 11:34-36) </a:t>
          </a:r>
          <a:endParaRPr lang="en-US" dirty="0"/>
        </a:p>
      </dgm:t>
    </dgm:pt>
    <dgm:pt modelId="{C88C6CDC-0420-4943-ADA8-85F82B9954CD}" type="parTrans" cxnId="{715981DE-CDBD-42F7-946D-C296B02AAE9A}">
      <dgm:prSet/>
      <dgm:spPr/>
      <dgm:t>
        <a:bodyPr/>
        <a:lstStyle/>
        <a:p>
          <a:endParaRPr lang="en-US"/>
        </a:p>
      </dgm:t>
    </dgm:pt>
    <dgm:pt modelId="{40B38078-7B5A-4389-8AE5-747A98756374}" type="sibTrans" cxnId="{715981DE-CDBD-42F7-946D-C296B02AAE9A}">
      <dgm:prSet/>
      <dgm:spPr/>
      <dgm:t>
        <a:bodyPr/>
        <a:lstStyle/>
        <a:p>
          <a:endParaRPr lang="en-US"/>
        </a:p>
      </dgm:t>
    </dgm:pt>
    <dgm:pt modelId="{C129BF17-AA82-4B7B-817F-5C297B9FD468}" type="pres">
      <dgm:prSet presAssocID="{F8C20987-EECA-4FB8-BD8E-92130FC6E581}" presName="linear" presStyleCnt="0">
        <dgm:presLayoutVars>
          <dgm:dir/>
          <dgm:animLvl val="lvl"/>
          <dgm:resizeHandles val="exact"/>
        </dgm:presLayoutVars>
      </dgm:prSet>
      <dgm:spPr/>
      <dgm:t>
        <a:bodyPr/>
        <a:lstStyle/>
        <a:p>
          <a:endParaRPr lang="en-US"/>
        </a:p>
      </dgm:t>
    </dgm:pt>
    <dgm:pt modelId="{3E32FD44-B627-4878-8BFF-05B88A1820CB}" type="pres">
      <dgm:prSet presAssocID="{8F58A151-440F-4827-8361-F4EE6B83C9AE}" presName="parentLin" presStyleCnt="0"/>
      <dgm:spPr/>
      <dgm:t>
        <a:bodyPr/>
        <a:lstStyle/>
        <a:p>
          <a:endParaRPr lang="en-US"/>
        </a:p>
      </dgm:t>
    </dgm:pt>
    <dgm:pt modelId="{11516EB7-6ED8-4BE0-BDF3-4CB4E5922F9D}" type="pres">
      <dgm:prSet presAssocID="{8F58A151-440F-4827-8361-F4EE6B83C9AE}" presName="parentLeftMargin" presStyleLbl="node1" presStyleIdx="0" presStyleCnt="2"/>
      <dgm:spPr/>
      <dgm:t>
        <a:bodyPr/>
        <a:lstStyle/>
        <a:p>
          <a:endParaRPr lang="en-US"/>
        </a:p>
      </dgm:t>
    </dgm:pt>
    <dgm:pt modelId="{2287E60A-240D-49D8-8584-45F8797D896E}" type="pres">
      <dgm:prSet presAssocID="{8F58A151-440F-4827-8361-F4EE6B83C9AE}" presName="parentText" presStyleLbl="node1" presStyleIdx="0" presStyleCnt="2" custScaleX="111204">
        <dgm:presLayoutVars>
          <dgm:chMax val="0"/>
          <dgm:bulletEnabled val="1"/>
        </dgm:presLayoutVars>
      </dgm:prSet>
      <dgm:spPr/>
      <dgm:t>
        <a:bodyPr/>
        <a:lstStyle/>
        <a:p>
          <a:endParaRPr lang="en-US"/>
        </a:p>
      </dgm:t>
    </dgm:pt>
    <dgm:pt modelId="{348B4A50-3332-49C1-AA0C-9A121C0DCF2F}" type="pres">
      <dgm:prSet presAssocID="{8F58A151-440F-4827-8361-F4EE6B83C9AE}" presName="negativeSpace" presStyleCnt="0"/>
      <dgm:spPr/>
      <dgm:t>
        <a:bodyPr/>
        <a:lstStyle/>
        <a:p>
          <a:endParaRPr lang="en-US"/>
        </a:p>
      </dgm:t>
    </dgm:pt>
    <dgm:pt modelId="{CDD8285A-E61C-4DC8-9A9F-018F7CE43558}" type="pres">
      <dgm:prSet presAssocID="{8F58A151-440F-4827-8361-F4EE6B83C9AE}" presName="childText" presStyleLbl="conFgAcc1" presStyleIdx="0" presStyleCnt="2">
        <dgm:presLayoutVars>
          <dgm:bulletEnabled val="1"/>
        </dgm:presLayoutVars>
      </dgm:prSet>
      <dgm:spPr/>
      <dgm:t>
        <a:bodyPr/>
        <a:lstStyle/>
        <a:p>
          <a:endParaRPr lang="en-US"/>
        </a:p>
      </dgm:t>
    </dgm:pt>
    <dgm:pt modelId="{1F0EA3AD-4CFD-4E46-8911-286FFE1B4111}" type="pres">
      <dgm:prSet presAssocID="{C133AD14-E26B-4C86-BB38-368E05003B60}" presName="spaceBetweenRectangles" presStyleCnt="0"/>
      <dgm:spPr/>
      <dgm:t>
        <a:bodyPr/>
        <a:lstStyle/>
        <a:p>
          <a:endParaRPr lang="en-US"/>
        </a:p>
      </dgm:t>
    </dgm:pt>
    <dgm:pt modelId="{F20102E7-E1A1-4D13-822C-269EC5E5B421}" type="pres">
      <dgm:prSet presAssocID="{1F1B618D-8BE2-47F1-B3F1-71353234B57D}" presName="parentLin" presStyleCnt="0"/>
      <dgm:spPr/>
      <dgm:t>
        <a:bodyPr/>
        <a:lstStyle/>
        <a:p>
          <a:endParaRPr lang="en-US"/>
        </a:p>
      </dgm:t>
    </dgm:pt>
    <dgm:pt modelId="{BDA4C465-415F-4BF9-B4E6-90717731578A}" type="pres">
      <dgm:prSet presAssocID="{1F1B618D-8BE2-47F1-B3F1-71353234B57D}" presName="parentLeftMargin" presStyleLbl="node1" presStyleIdx="0" presStyleCnt="2"/>
      <dgm:spPr/>
      <dgm:t>
        <a:bodyPr/>
        <a:lstStyle/>
        <a:p>
          <a:endParaRPr lang="en-US"/>
        </a:p>
      </dgm:t>
    </dgm:pt>
    <dgm:pt modelId="{FE05CB2D-7B6A-484D-B0EE-D522F42465B0}" type="pres">
      <dgm:prSet presAssocID="{1F1B618D-8BE2-47F1-B3F1-71353234B57D}" presName="parentText" presStyleLbl="node1" presStyleIdx="1" presStyleCnt="2">
        <dgm:presLayoutVars>
          <dgm:chMax val="0"/>
          <dgm:bulletEnabled val="1"/>
        </dgm:presLayoutVars>
      </dgm:prSet>
      <dgm:spPr/>
      <dgm:t>
        <a:bodyPr/>
        <a:lstStyle/>
        <a:p>
          <a:endParaRPr lang="en-US"/>
        </a:p>
      </dgm:t>
    </dgm:pt>
    <dgm:pt modelId="{E27608DD-30A0-46A9-81A5-D0CCEA739C1C}" type="pres">
      <dgm:prSet presAssocID="{1F1B618D-8BE2-47F1-B3F1-71353234B57D}" presName="negativeSpace" presStyleCnt="0"/>
      <dgm:spPr/>
      <dgm:t>
        <a:bodyPr/>
        <a:lstStyle/>
        <a:p>
          <a:endParaRPr lang="en-US"/>
        </a:p>
      </dgm:t>
    </dgm:pt>
    <dgm:pt modelId="{DB8CFA48-BF4D-457B-8CE1-AEFBF000310C}" type="pres">
      <dgm:prSet presAssocID="{1F1B618D-8BE2-47F1-B3F1-71353234B57D}" presName="childText" presStyleLbl="conFgAcc1" presStyleIdx="1" presStyleCnt="2">
        <dgm:presLayoutVars>
          <dgm:bulletEnabled val="1"/>
        </dgm:presLayoutVars>
      </dgm:prSet>
      <dgm:spPr/>
      <dgm:t>
        <a:bodyPr/>
        <a:lstStyle/>
        <a:p>
          <a:endParaRPr lang="en-US"/>
        </a:p>
      </dgm:t>
    </dgm:pt>
  </dgm:ptLst>
  <dgm:cxnLst>
    <dgm:cxn modelId="{2C262C4B-2212-4158-A022-BABD96DF9B5B}" type="presOf" srcId="{B54F9EFE-AC31-4E81-919B-1BF0FA8445FB}" destId="{CDD8285A-E61C-4DC8-9A9F-018F7CE43558}" srcOrd="0" destOrd="1" presId="urn:microsoft.com/office/officeart/2005/8/layout/list1"/>
    <dgm:cxn modelId="{A1B5A072-3D8A-4916-99ED-4079EA45875C}" type="presOf" srcId="{A5DC75CB-0E85-4ABA-B69C-F4A5E661CD37}" destId="{CDD8285A-E61C-4DC8-9A9F-018F7CE43558}" srcOrd="0" destOrd="0" presId="urn:microsoft.com/office/officeart/2005/8/layout/list1"/>
    <dgm:cxn modelId="{A194140E-4595-4C14-9BDC-98E9DB411184}" type="presOf" srcId="{1F1B618D-8BE2-47F1-B3F1-71353234B57D}" destId="{FE05CB2D-7B6A-484D-B0EE-D522F42465B0}" srcOrd="1" destOrd="0" presId="urn:microsoft.com/office/officeart/2005/8/layout/list1"/>
    <dgm:cxn modelId="{D62CEC2A-F6FB-4B1A-8D6D-A5C1B80A65CB}" type="presOf" srcId="{F8C20987-EECA-4FB8-BD8E-92130FC6E581}" destId="{C129BF17-AA82-4B7B-817F-5C297B9FD468}" srcOrd="0" destOrd="0" presId="urn:microsoft.com/office/officeart/2005/8/layout/list1"/>
    <dgm:cxn modelId="{D01584E2-5119-4D93-9BF7-7A507D92374B}" type="presOf" srcId="{8F58A151-440F-4827-8361-F4EE6B83C9AE}" destId="{11516EB7-6ED8-4BE0-BDF3-4CB4E5922F9D}" srcOrd="0" destOrd="0" presId="urn:microsoft.com/office/officeart/2005/8/layout/list1"/>
    <dgm:cxn modelId="{E5F2B1CB-5682-4EE0-B2BC-C36347C961DA}" type="presOf" srcId="{1F1B618D-8BE2-47F1-B3F1-71353234B57D}" destId="{BDA4C465-415F-4BF9-B4E6-90717731578A}" srcOrd="0" destOrd="0" presId="urn:microsoft.com/office/officeart/2005/8/layout/list1"/>
    <dgm:cxn modelId="{715981DE-CDBD-42F7-946D-C296B02AAE9A}" srcId="{1F1B618D-8BE2-47F1-B3F1-71353234B57D}" destId="{77ED7188-E0AA-4041-BA5E-498EE6CC646F}" srcOrd="1" destOrd="0" parTransId="{C88C6CDC-0420-4943-ADA8-85F82B9954CD}" sibTransId="{40B38078-7B5A-4389-8AE5-747A98756374}"/>
    <dgm:cxn modelId="{610EB6F6-D6BD-49A9-86FE-3FE4B62D4EB4}" srcId="{8F58A151-440F-4827-8361-F4EE6B83C9AE}" destId="{B54F9EFE-AC31-4E81-919B-1BF0FA8445FB}" srcOrd="1" destOrd="0" parTransId="{E95A8D6C-6027-4B09-B9BA-9003BA8D7B5C}" sibTransId="{45EC4C02-6B8D-4D84-ABA3-3B65BECD88EF}"/>
    <dgm:cxn modelId="{A9C1C0D6-F099-47E5-9528-508DF12B8D02}" type="presOf" srcId="{B5F909FC-0542-49BB-AEF4-BE64EA73F4E0}" destId="{CDD8285A-E61C-4DC8-9A9F-018F7CE43558}" srcOrd="0" destOrd="2" presId="urn:microsoft.com/office/officeart/2005/8/layout/list1"/>
    <dgm:cxn modelId="{BD6C8ADC-A850-4094-B28B-CFF54F76398B}" type="presOf" srcId="{3B221200-92CD-4B66-994C-D5CDD7190577}" destId="{DB8CFA48-BF4D-457B-8CE1-AEFBF000310C}" srcOrd="0" destOrd="0" presId="urn:microsoft.com/office/officeart/2005/8/layout/list1"/>
    <dgm:cxn modelId="{7E1D9D1B-0E7B-430D-B576-38E6A6EF400A}" srcId="{F8C20987-EECA-4FB8-BD8E-92130FC6E581}" destId="{1F1B618D-8BE2-47F1-B3F1-71353234B57D}" srcOrd="1" destOrd="0" parTransId="{FB1FD69D-208A-41DD-819E-E370775E6A54}" sibTransId="{02203174-3746-44FC-A1C1-36DC56E0F9C7}"/>
    <dgm:cxn modelId="{3ADAF03B-D592-4B93-BFCC-8C08186AB508}" srcId="{F8C20987-EECA-4FB8-BD8E-92130FC6E581}" destId="{8F58A151-440F-4827-8361-F4EE6B83C9AE}" srcOrd="0" destOrd="0" parTransId="{908E0B30-BDF7-4F3F-8E43-13D8799843E0}" sibTransId="{C133AD14-E26B-4C86-BB38-368E05003B60}"/>
    <dgm:cxn modelId="{6C8C4D68-0232-491D-B1E2-F6C7F5472873}" type="presOf" srcId="{77ED7188-E0AA-4041-BA5E-498EE6CC646F}" destId="{DB8CFA48-BF4D-457B-8CE1-AEFBF000310C}" srcOrd="0" destOrd="1" presId="urn:microsoft.com/office/officeart/2005/8/layout/list1"/>
    <dgm:cxn modelId="{8D421320-E642-4F41-AA96-567FE7BC1D6C}" type="presOf" srcId="{8F58A151-440F-4827-8361-F4EE6B83C9AE}" destId="{2287E60A-240D-49D8-8584-45F8797D896E}" srcOrd="1" destOrd="0" presId="urn:microsoft.com/office/officeart/2005/8/layout/list1"/>
    <dgm:cxn modelId="{28796649-9DDB-424B-BB87-D63E67A91A62}" srcId="{8F58A151-440F-4827-8361-F4EE6B83C9AE}" destId="{B5F909FC-0542-49BB-AEF4-BE64EA73F4E0}" srcOrd="2" destOrd="0" parTransId="{F5840B0B-F2BF-44A2-AAFF-8926D96F9522}" sibTransId="{0ABA45E0-A27A-4201-BBD8-53C842BB05AF}"/>
    <dgm:cxn modelId="{FF4FBF78-A67C-4526-89E6-EC42008C8AE9}" srcId="{1F1B618D-8BE2-47F1-B3F1-71353234B57D}" destId="{3B221200-92CD-4B66-994C-D5CDD7190577}" srcOrd="0" destOrd="0" parTransId="{3C65D3A2-00F4-410D-BF35-D76973D38F44}" sibTransId="{2A9D11FC-50C8-4280-A39D-B5424ECA195A}"/>
    <dgm:cxn modelId="{515FB870-5FFB-46DB-8520-912B357A340F}" srcId="{8F58A151-440F-4827-8361-F4EE6B83C9AE}" destId="{A5DC75CB-0E85-4ABA-B69C-F4A5E661CD37}" srcOrd="0" destOrd="0" parTransId="{15596478-5084-462F-A6CC-3A964EDA7B39}" sibTransId="{2C9966F1-05CE-4AEA-9BFC-0C9A8E562CB4}"/>
    <dgm:cxn modelId="{7D12D11A-B0B7-4B4C-B64B-880064616844}" type="presParOf" srcId="{C129BF17-AA82-4B7B-817F-5C297B9FD468}" destId="{3E32FD44-B627-4878-8BFF-05B88A1820CB}" srcOrd="0" destOrd="0" presId="urn:microsoft.com/office/officeart/2005/8/layout/list1"/>
    <dgm:cxn modelId="{2C6AC49B-298A-45C2-90BD-F2D9919C603F}" type="presParOf" srcId="{3E32FD44-B627-4878-8BFF-05B88A1820CB}" destId="{11516EB7-6ED8-4BE0-BDF3-4CB4E5922F9D}" srcOrd="0" destOrd="0" presId="urn:microsoft.com/office/officeart/2005/8/layout/list1"/>
    <dgm:cxn modelId="{D1BF80CB-197A-48B8-B0DC-8CDDA511C5F5}" type="presParOf" srcId="{3E32FD44-B627-4878-8BFF-05B88A1820CB}" destId="{2287E60A-240D-49D8-8584-45F8797D896E}" srcOrd="1" destOrd="0" presId="urn:microsoft.com/office/officeart/2005/8/layout/list1"/>
    <dgm:cxn modelId="{155C2AEC-3574-42BF-8B88-50BB5323AD4C}" type="presParOf" srcId="{C129BF17-AA82-4B7B-817F-5C297B9FD468}" destId="{348B4A50-3332-49C1-AA0C-9A121C0DCF2F}" srcOrd="1" destOrd="0" presId="urn:microsoft.com/office/officeart/2005/8/layout/list1"/>
    <dgm:cxn modelId="{6643B1CC-0BEF-4DC8-A88D-6F8723DD6191}" type="presParOf" srcId="{C129BF17-AA82-4B7B-817F-5C297B9FD468}" destId="{CDD8285A-E61C-4DC8-9A9F-018F7CE43558}" srcOrd="2" destOrd="0" presId="urn:microsoft.com/office/officeart/2005/8/layout/list1"/>
    <dgm:cxn modelId="{DD903852-0FCB-4E14-B32E-ADF808427226}" type="presParOf" srcId="{C129BF17-AA82-4B7B-817F-5C297B9FD468}" destId="{1F0EA3AD-4CFD-4E46-8911-286FFE1B4111}" srcOrd="3" destOrd="0" presId="urn:microsoft.com/office/officeart/2005/8/layout/list1"/>
    <dgm:cxn modelId="{93C2DB27-058C-4441-886F-3C3C3F3EC75D}" type="presParOf" srcId="{C129BF17-AA82-4B7B-817F-5C297B9FD468}" destId="{F20102E7-E1A1-4D13-822C-269EC5E5B421}" srcOrd="4" destOrd="0" presId="urn:microsoft.com/office/officeart/2005/8/layout/list1"/>
    <dgm:cxn modelId="{8947192F-F251-4C6D-899D-9F91A0FC03CC}" type="presParOf" srcId="{F20102E7-E1A1-4D13-822C-269EC5E5B421}" destId="{BDA4C465-415F-4BF9-B4E6-90717731578A}" srcOrd="0" destOrd="0" presId="urn:microsoft.com/office/officeart/2005/8/layout/list1"/>
    <dgm:cxn modelId="{28F19A32-9287-400E-8D84-E7446161530E}" type="presParOf" srcId="{F20102E7-E1A1-4D13-822C-269EC5E5B421}" destId="{FE05CB2D-7B6A-484D-B0EE-D522F42465B0}" srcOrd="1" destOrd="0" presId="urn:microsoft.com/office/officeart/2005/8/layout/list1"/>
    <dgm:cxn modelId="{E2BEB754-F66B-4BCD-AA5A-E6E628F278DC}" type="presParOf" srcId="{C129BF17-AA82-4B7B-817F-5C297B9FD468}" destId="{E27608DD-30A0-46A9-81A5-D0CCEA739C1C}" srcOrd="5" destOrd="0" presId="urn:microsoft.com/office/officeart/2005/8/layout/list1"/>
    <dgm:cxn modelId="{947AE45C-A415-49A8-9556-186FEBFDC386}" type="presParOf" srcId="{C129BF17-AA82-4B7B-817F-5C297B9FD468}" destId="{DB8CFA48-BF4D-457B-8CE1-AEFBF000310C}" srcOrd="6" destOrd="0" presId="urn:microsoft.com/office/officeart/2005/8/layout/list1"/>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28.xml><?xml version="1.0" encoding="utf-8"?>
<dgm:dataModel xmlns:dgm="http://schemas.openxmlformats.org/drawingml/2006/diagram" xmlns:a="http://schemas.openxmlformats.org/drawingml/2006/main">
  <dgm:ptLst>
    <dgm:pt modelId="{F9E70F03-0297-4A24-AFB1-ED2556FD9187}" type="doc">
      <dgm:prSet loTypeId="urn:microsoft.com/office/officeart/2005/8/layout/list1" loCatId="list" qsTypeId="urn:microsoft.com/office/officeart/2005/8/quickstyle/3d3" qsCatId="3D" csTypeId="urn:microsoft.com/office/officeart/2005/8/colors/accent1_2" csCatId="accent1" phldr="1"/>
      <dgm:spPr/>
      <dgm:t>
        <a:bodyPr/>
        <a:lstStyle/>
        <a:p>
          <a:endParaRPr lang="en-US"/>
        </a:p>
      </dgm:t>
    </dgm:pt>
    <dgm:pt modelId="{1ACA9500-4F51-4381-8508-D12AADD88397}">
      <dgm:prSet/>
      <dgm:spPr/>
      <dgm:t>
        <a:bodyPr/>
        <a:lstStyle/>
        <a:p>
          <a:pPr rtl="0"/>
          <a:r>
            <a:rPr lang="en-US" b="1" dirty="0" smtClean="0"/>
            <a:t>Tree Known By Its Fruit </a:t>
          </a:r>
          <a:endParaRPr lang="en-US" dirty="0"/>
        </a:p>
      </dgm:t>
    </dgm:pt>
    <dgm:pt modelId="{22F44F2A-5099-4B4B-877F-6B406EE4ECAC}" type="parTrans" cxnId="{60EB7FDA-1C70-434C-AAC6-73B3C06DCF8D}">
      <dgm:prSet/>
      <dgm:spPr/>
      <dgm:t>
        <a:bodyPr/>
        <a:lstStyle/>
        <a:p>
          <a:endParaRPr lang="en-US"/>
        </a:p>
      </dgm:t>
    </dgm:pt>
    <dgm:pt modelId="{E50FF518-F6EB-4C09-AC27-FF7054522CD9}" type="sibTrans" cxnId="{60EB7FDA-1C70-434C-AAC6-73B3C06DCF8D}">
      <dgm:prSet/>
      <dgm:spPr/>
      <dgm:t>
        <a:bodyPr/>
        <a:lstStyle/>
        <a:p>
          <a:endParaRPr lang="en-US"/>
        </a:p>
      </dgm:t>
    </dgm:pt>
    <dgm:pt modelId="{DAF0D31E-E8CF-409B-8387-E239C4E01748}">
      <dgm:prSet/>
      <dgm:spPr/>
      <dgm:t>
        <a:bodyPr/>
        <a:lstStyle/>
        <a:p>
          <a:pPr rtl="0"/>
          <a:r>
            <a:rPr lang="en-US" dirty="0" smtClean="0"/>
            <a:t>Applied to </a:t>
          </a:r>
          <a:r>
            <a:rPr lang="en-US" b="1" dirty="0" smtClean="0">
              <a:latin typeface="+mj-lt"/>
            </a:rPr>
            <a:t>teachers</a:t>
          </a:r>
          <a:r>
            <a:rPr lang="en-US" dirty="0" smtClean="0"/>
            <a:t>  (Mt. 7:16-20) </a:t>
          </a:r>
          <a:endParaRPr lang="en-US" dirty="0"/>
        </a:p>
      </dgm:t>
    </dgm:pt>
    <dgm:pt modelId="{B3C0BA1A-9B7C-466E-975E-2A01753D39B2}" type="parTrans" cxnId="{75DF5D20-64AB-4D48-AAC2-6B4E4366AEE3}">
      <dgm:prSet/>
      <dgm:spPr/>
      <dgm:t>
        <a:bodyPr/>
        <a:lstStyle/>
        <a:p>
          <a:endParaRPr lang="en-US"/>
        </a:p>
      </dgm:t>
    </dgm:pt>
    <dgm:pt modelId="{C0F9F925-46BB-417A-B38E-6D98E67C8CEE}" type="sibTrans" cxnId="{75DF5D20-64AB-4D48-AAC2-6B4E4366AEE3}">
      <dgm:prSet/>
      <dgm:spPr/>
      <dgm:t>
        <a:bodyPr/>
        <a:lstStyle/>
        <a:p>
          <a:endParaRPr lang="en-US"/>
        </a:p>
      </dgm:t>
    </dgm:pt>
    <dgm:pt modelId="{979C830A-24D5-41B8-B278-07C116259CD6}">
      <dgm:prSet/>
      <dgm:spPr/>
      <dgm:t>
        <a:bodyPr/>
        <a:lstStyle/>
        <a:p>
          <a:pPr rtl="0"/>
          <a:r>
            <a:rPr lang="en-US" dirty="0" smtClean="0"/>
            <a:t>Applied to </a:t>
          </a:r>
          <a:r>
            <a:rPr lang="en-US" b="1" dirty="0" smtClean="0">
              <a:latin typeface="+mj-lt"/>
            </a:rPr>
            <a:t>blasphemers</a:t>
          </a:r>
          <a:r>
            <a:rPr lang="en-US" dirty="0" smtClean="0"/>
            <a:t>  (Mt. 12:33) </a:t>
          </a:r>
          <a:endParaRPr lang="en-US" dirty="0"/>
        </a:p>
      </dgm:t>
    </dgm:pt>
    <dgm:pt modelId="{96C42312-D9E0-4461-BDEE-20EC9C5BA28F}" type="parTrans" cxnId="{187DC5DA-12CE-40DD-B770-750AF743AECD}">
      <dgm:prSet/>
      <dgm:spPr/>
      <dgm:t>
        <a:bodyPr/>
        <a:lstStyle/>
        <a:p>
          <a:endParaRPr lang="en-US"/>
        </a:p>
      </dgm:t>
    </dgm:pt>
    <dgm:pt modelId="{19F9F6F2-0789-4667-BE7B-E513BD99CE43}" type="sibTrans" cxnId="{187DC5DA-12CE-40DD-B770-750AF743AECD}">
      <dgm:prSet/>
      <dgm:spPr/>
      <dgm:t>
        <a:bodyPr/>
        <a:lstStyle/>
        <a:p>
          <a:endParaRPr lang="en-US"/>
        </a:p>
      </dgm:t>
    </dgm:pt>
    <dgm:pt modelId="{5943BE98-D214-4AB7-A12C-8A28A82CA73A}">
      <dgm:prSet/>
      <dgm:spPr/>
      <dgm:t>
        <a:bodyPr/>
        <a:lstStyle/>
        <a:p>
          <a:pPr rtl="0"/>
          <a:r>
            <a:rPr lang="en-US" dirty="0" smtClean="0"/>
            <a:t>Applied to </a:t>
          </a:r>
          <a:r>
            <a:rPr lang="en-US" b="1" dirty="0" smtClean="0">
              <a:latin typeface="+mj-lt"/>
            </a:rPr>
            <a:t>hypocrites</a:t>
          </a:r>
          <a:r>
            <a:rPr lang="en-US" dirty="0" smtClean="0"/>
            <a:t>  (Lk. 6:43-44) </a:t>
          </a:r>
          <a:endParaRPr lang="en-US" dirty="0"/>
        </a:p>
      </dgm:t>
    </dgm:pt>
    <dgm:pt modelId="{F76ABF88-7F01-4B18-BD43-E200D5ADF7D5}" type="parTrans" cxnId="{B8F5785A-F2C9-4AF9-B433-8B485A5AD9AF}">
      <dgm:prSet/>
      <dgm:spPr/>
      <dgm:t>
        <a:bodyPr/>
        <a:lstStyle/>
        <a:p>
          <a:endParaRPr lang="en-US"/>
        </a:p>
      </dgm:t>
    </dgm:pt>
    <dgm:pt modelId="{3AA131C6-B66B-454A-BC20-61DDCBE588FE}" type="sibTrans" cxnId="{B8F5785A-F2C9-4AF9-B433-8B485A5AD9AF}">
      <dgm:prSet/>
      <dgm:spPr/>
      <dgm:t>
        <a:bodyPr/>
        <a:lstStyle/>
        <a:p>
          <a:endParaRPr lang="en-US"/>
        </a:p>
      </dgm:t>
    </dgm:pt>
    <dgm:pt modelId="{F4F91835-0A86-4B1B-8BBA-FD5AF3A2821C}">
      <dgm:prSet/>
      <dgm:spPr/>
      <dgm:t>
        <a:bodyPr/>
        <a:lstStyle/>
        <a:p>
          <a:pPr rtl="0"/>
          <a:r>
            <a:rPr lang="en-US" b="1" dirty="0" smtClean="0"/>
            <a:t>Salt Of The Earth </a:t>
          </a:r>
          <a:endParaRPr lang="en-US" dirty="0"/>
        </a:p>
      </dgm:t>
    </dgm:pt>
    <dgm:pt modelId="{D54C64EC-5ABB-4464-86FD-24786194EF68}" type="parTrans" cxnId="{847D1FD6-624B-469D-9396-07D4F2485283}">
      <dgm:prSet/>
      <dgm:spPr/>
      <dgm:t>
        <a:bodyPr/>
        <a:lstStyle/>
        <a:p>
          <a:endParaRPr lang="en-US"/>
        </a:p>
      </dgm:t>
    </dgm:pt>
    <dgm:pt modelId="{A23B646A-97AD-49A8-9389-C3D50DDF879F}" type="sibTrans" cxnId="{847D1FD6-624B-469D-9396-07D4F2485283}">
      <dgm:prSet/>
      <dgm:spPr/>
      <dgm:t>
        <a:bodyPr/>
        <a:lstStyle/>
        <a:p>
          <a:endParaRPr lang="en-US"/>
        </a:p>
      </dgm:t>
    </dgm:pt>
    <dgm:pt modelId="{E28D5ED5-8C14-44C5-871C-6FF040C20D05}">
      <dgm:prSet/>
      <dgm:spPr/>
      <dgm:t>
        <a:bodyPr/>
        <a:lstStyle/>
        <a:p>
          <a:pPr rtl="0"/>
          <a:r>
            <a:rPr lang="en-US" dirty="0" smtClean="0"/>
            <a:t>Importance of </a:t>
          </a:r>
          <a:r>
            <a:rPr lang="en-US" b="1" dirty="0" smtClean="0">
              <a:latin typeface="+mj-lt"/>
            </a:rPr>
            <a:t>influence</a:t>
          </a:r>
          <a:r>
            <a:rPr lang="en-US" dirty="0" smtClean="0"/>
            <a:t>  (Mt. 5:13) </a:t>
          </a:r>
          <a:endParaRPr lang="en-US" dirty="0"/>
        </a:p>
      </dgm:t>
    </dgm:pt>
    <dgm:pt modelId="{882050E8-AC6B-4360-9EBD-5B218892E733}" type="parTrans" cxnId="{45EC3765-376C-4118-9EED-3990179B7500}">
      <dgm:prSet/>
      <dgm:spPr/>
      <dgm:t>
        <a:bodyPr/>
        <a:lstStyle/>
        <a:p>
          <a:endParaRPr lang="en-US"/>
        </a:p>
      </dgm:t>
    </dgm:pt>
    <dgm:pt modelId="{C7484DC7-1A8F-4390-B1D7-C60864572595}" type="sibTrans" cxnId="{45EC3765-376C-4118-9EED-3990179B7500}">
      <dgm:prSet/>
      <dgm:spPr/>
      <dgm:t>
        <a:bodyPr/>
        <a:lstStyle/>
        <a:p>
          <a:endParaRPr lang="en-US"/>
        </a:p>
      </dgm:t>
    </dgm:pt>
    <dgm:pt modelId="{B9AD0CD1-2498-45C3-B573-4E39569795AC}">
      <dgm:prSet/>
      <dgm:spPr/>
      <dgm:t>
        <a:bodyPr/>
        <a:lstStyle/>
        <a:p>
          <a:pPr rtl="0"/>
          <a:r>
            <a:rPr lang="en-US" b="1" dirty="0" smtClean="0">
              <a:latin typeface="+mj-lt"/>
            </a:rPr>
            <a:t>Commitment</a:t>
          </a:r>
          <a:r>
            <a:rPr lang="en-US" dirty="0" smtClean="0"/>
            <a:t>  (Mk. 9:50) </a:t>
          </a:r>
          <a:endParaRPr lang="en-US" dirty="0"/>
        </a:p>
      </dgm:t>
    </dgm:pt>
    <dgm:pt modelId="{A6825EFB-5235-4E95-AFD6-7F756622AD9B}" type="parTrans" cxnId="{BF72A8F7-8471-46A0-957A-0A1AF2DD3C06}">
      <dgm:prSet/>
      <dgm:spPr/>
      <dgm:t>
        <a:bodyPr/>
        <a:lstStyle/>
        <a:p>
          <a:endParaRPr lang="en-US"/>
        </a:p>
      </dgm:t>
    </dgm:pt>
    <dgm:pt modelId="{C47CB42F-F251-479A-9247-39D258A4C77A}" type="sibTrans" cxnId="{BF72A8F7-8471-46A0-957A-0A1AF2DD3C06}">
      <dgm:prSet/>
      <dgm:spPr/>
      <dgm:t>
        <a:bodyPr/>
        <a:lstStyle/>
        <a:p>
          <a:endParaRPr lang="en-US"/>
        </a:p>
      </dgm:t>
    </dgm:pt>
    <dgm:pt modelId="{A63C25B6-297D-4A1A-9CD5-A32875B9EBE0}">
      <dgm:prSet/>
      <dgm:spPr/>
      <dgm:t>
        <a:bodyPr/>
        <a:lstStyle/>
        <a:p>
          <a:pPr rtl="0"/>
          <a:r>
            <a:rPr lang="en-US" dirty="0" smtClean="0"/>
            <a:t>Importance of </a:t>
          </a:r>
          <a:r>
            <a:rPr lang="en-US" b="1" dirty="0" smtClean="0">
              <a:latin typeface="+mj-lt"/>
            </a:rPr>
            <a:t>self-sacrifice</a:t>
          </a:r>
          <a:r>
            <a:rPr lang="en-US" dirty="0" smtClean="0"/>
            <a:t>  (Lk. 14:34) </a:t>
          </a:r>
          <a:endParaRPr lang="en-US" dirty="0"/>
        </a:p>
      </dgm:t>
    </dgm:pt>
    <dgm:pt modelId="{17865132-9D3F-4297-BC9E-A53AFD389965}" type="parTrans" cxnId="{FC8619DF-CEF3-4D13-BB4C-0E672C59F9A4}">
      <dgm:prSet/>
      <dgm:spPr/>
      <dgm:t>
        <a:bodyPr/>
        <a:lstStyle/>
        <a:p>
          <a:endParaRPr lang="en-US"/>
        </a:p>
      </dgm:t>
    </dgm:pt>
    <dgm:pt modelId="{7D3BAFB6-A3A2-4BE1-AB3A-9696A0D58E5F}" type="sibTrans" cxnId="{FC8619DF-CEF3-4D13-BB4C-0E672C59F9A4}">
      <dgm:prSet/>
      <dgm:spPr/>
      <dgm:t>
        <a:bodyPr/>
        <a:lstStyle/>
        <a:p>
          <a:endParaRPr lang="en-US"/>
        </a:p>
      </dgm:t>
    </dgm:pt>
    <dgm:pt modelId="{4EB9F15F-8B24-453E-A887-AB8ADA566B6B}" type="pres">
      <dgm:prSet presAssocID="{F9E70F03-0297-4A24-AFB1-ED2556FD9187}" presName="linear" presStyleCnt="0">
        <dgm:presLayoutVars>
          <dgm:dir/>
          <dgm:animLvl val="lvl"/>
          <dgm:resizeHandles val="exact"/>
        </dgm:presLayoutVars>
      </dgm:prSet>
      <dgm:spPr/>
      <dgm:t>
        <a:bodyPr/>
        <a:lstStyle/>
        <a:p>
          <a:endParaRPr lang="en-US"/>
        </a:p>
      </dgm:t>
    </dgm:pt>
    <dgm:pt modelId="{97636596-D5AD-423E-A1BD-26DD79086243}" type="pres">
      <dgm:prSet presAssocID="{1ACA9500-4F51-4381-8508-D12AADD88397}" presName="parentLin" presStyleCnt="0"/>
      <dgm:spPr/>
      <dgm:t>
        <a:bodyPr/>
        <a:lstStyle/>
        <a:p>
          <a:endParaRPr lang="en-US"/>
        </a:p>
      </dgm:t>
    </dgm:pt>
    <dgm:pt modelId="{8AB6F1B0-6943-43BB-9F14-EFDC55C90DFC}" type="pres">
      <dgm:prSet presAssocID="{1ACA9500-4F51-4381-8508-D12AADD88397}" presName="parentLeftMargin" presStyleLbl="node1" presStyleIdx="0" presStyleCnt="2"/>
      <dgm:spPr/>
      <dgm:t>
        <a:bodyPr/>
        <a:lstStyle/>
        <a:p>
          <a:endParaRPr lang="en-US"/>
        </a:p>
      </dgm:t>
    </dgm:pt>
    <dgm:pt modelId="{D870283E-EEE0-40CD-9875-4545FE68CAB1}" type="pres">
      <dgm:prSet presAssocID="{1ACA9500-4F51-4381-8508-D12AADD88397}" presName="parentText" presStyleLbl="node1" presStyleIdx="0" presStyleCnt="2">
        <dgm:presLayoutVars>
          <dgm:chMax val="0"/>
          <dgm:bulletEnabled val="1"/>
        </dgm:presLayoutVars>
      </dgm:prSet>
      <dgm:spPr/>
      <dgm:t>
        <a:bodyPr/>
        <a:lstStyle/>
        <a:p>
          <a:endParaRPr lang="en-US"/>
        </a:p>
      </dgm:t>
    </dgm:pt>
    <dgm:pt modelId="{1E3C1BF4-E013-4C7C-B41B-D6B3F44E067A}" type="pres">
      <dgm:prSet presAssocID="{1ACA9500-4F51-4381-8508-D12AADD88397}" presName="negativeSpace" presStyleCnt="0"/>
      <dgm:spPr/>
      <dgm:t>
        <a:bodyPr/>
        <a:lstStyle/>
        <a:p>
          <a:endParaRPr lang="en-US"/>
        </a:p>
      </dgm:t>
    </dgm:pt>
    <dgm:pt modelId="{88958F40-7012-40CD-A6DA-AAD5E737058D}" type="pres">
      <dgm:prSet presAssocID="{1ACA9500-4F51-4381-8508-D12AADD88397}" presName="childText" presStyleLbl="conFgAcc1" presStyleIdx="0" presStyleCnt="2">
        <dgm:presLayoutVars>
          <dgm:bulletEnabled val="1"/>
        </dgm:presLayoutVars>
      </dgm:prSet>
      <dgm:spPr/>
      <dgm:t>
        <a:bodyPr/>
        <a:lstStyle/>
        <a:p>
          <a:endParaRPr lang="en-US"/>
        </a:p>
      </dgm:t>
    </dgm:pt>
    <dgm:pt modelId="{4DE61D76-3A8C-4CCA-8954-507D3520918B}" type="pres">
      <dgm:prSet presAssocID="{E50FF518-F6EB-4C09-AC27-FF7054522CD9}" presName="spaceBetweenRectangles" presStyleCnt="0"/>
      <dgm:spPr/>
      <dgm:t>
        <a:bodyPr/>
        <a:lstStyle/>
        <a:p>
          <a:endParaRPr lang="en-US"/>
        </a:p>
      </dgm:t>
    </dgm:pt>
    <dgm:pt modelId="{4E434797-43A3-466B-8704-B3F2E3C32FF0}" type="pres">
      <dgm:prSet presAssocID="{F4F91835-0A86-4B1B-8BBA-FD5AF3A2821C}" presName="parentLin" presStyleCnt="0"/>
      <dgm:spPr/>
      <dgm:t>
        <a:bodyPr/>
        <a:lstStyle/>
        <a:p>
          <a:endParaRPr lang="en-US"/>
        </a:p>
      </dgm:t>
    </dgm:pt>
    <dgm:pt modelId="{580B683A-58BC-4B22-B368-F216C1A9F2AC}" type="pres">
      <dgm:prSet presAssocID="{F4F91835-0A86-4B1B-8BBA-FD5AF3A2821C}" presName="parentLeftMargin" presStyleLbl="node1" presStyleIdx="0" presStyleCnt="2"/>
      <dgm:spPr/>
      <dgm:t>
        <a:bodyPr/>
        <a:lstStyle/>
        <a:p>
          <a:endParaRPr lang="en-US"/>
        </a:p>
      </dgm:t>
    </dgm:pt>
    <dgm:pt modelId="{657B5149-1943-4062-8C34-2E6E6BD5F214}" type="pres">
      <dgm:prSet presAssocID="{F4F91835-0A86-4B1B-8BBA-FD5AF3A2821C}" presName="parentText" presStyleLbl="node1" presStyleIdx="1" presStyleCnt="2">
        <dgm:presLayoutVars>
          <dgm:chMax val="0"/>
          <dgm:bulletEnabled val="1"/>
        </dgm:presLayoutVars>
      </dgm:prSet>
      <dgm:spPr/>
      <dgm:t>
        <a:bodyPr/>
        <a:lstStyle/>
        <a:p>
          <a:endParaRPr lang="en-US"/>
        </a:p>
      </dgm:t>
    </dgm:pt>
    <dgm:pt modelId="{77151211-6C9D-4B1D-814F-59EA36050431}" type="pres">
      <dgm:prSet presAssocID="{F4F91835-0A86-4B1B-8BBA-FD5AF3A2821C}" presName="negativeSpace" presStyleCnt="0"/>
      <dgm:spPr/>
      <dgm:t>
        <a:bodyPr/>
        <a:lstStyle/>
        <a:p>
          <a:endParaRPr lang="en-US"/>
        </a:p>
      </dgm:t>
    </dgm:pt>
    <dgm:pt modelId="{D0115976-7282-489C-8B91-6C8C844465F5}" type="pres">
      <dgm:prSet presAssocID="{F4F91835-0A86-4B1B-8BBA-FD5AF3A2821C}" presName="childText" presStyleLbl="conFgAcc1" presStyleIdx="1" presStyleCnt="2">
        <dgm:presLayoutVars>
          <dgm:bulletEnabled val="1"/>
        </dgm:presLayoutVars>
      </dgm:prSet>
      <dgm:spPr/>
      <dgm:t>
        <a:bodyPr/>
        <a:lstStyle/>
        <a:p>
          <a:endParaRPr lang="en-US"/>
        </a:p>
      </dgm:t>
    </dgm:pt>
  </dgm:ptLst>
  <dgm:cxnLst>
    <dgm:cxn modelId="{756720B1-C1D4-4333-B761-A224A34A614F}" type="presOf" srcId="{E28D5ED5-8C14-44C5-871C-6FF040C20D05}" destId="{D0115976-7282-489C-8B91-6C8C844465F5}" srcOrd="0" destOrd="0" presId="urn:microsoft.com/office/officeart/2005/8/layout/list1"/>
    <dgm:cxn modelId="{418C8C66-169C-4EDC-B6BE-0BCD1C1BEA9E}" type="presOf" srcId="{F9E70F03-0297-4A24-AFB1-ED2556FD9187}" destId="{4EB9F15F-8B24-453E-A887-AB8ADA566B6B}" srcOrd="0" destOrd="0" presId="urn:microsoft.com/office/officeart/2005/8/layout/list1"/>
    <dgm:cxn modelId="{45EC3765-376C-4118-9EED-3990179B7500}" srcId="{F4F91835-0A86-4B1B-8BBA-FD5AF3A2821C}" destId="{E28D5ED5-8C14-44C5-871C-6FF040C20D05}" srcOrd="0" destOrd="0" parTransId="{882050E8-AC6B-4360-9EBD-5B218892E733}" sibTransId="{C7484DC7-1A8F-4390-B1D7-C60864572595}"/>
    <dgm:cxn modelId="{847D1FD6-624B-469D-9396-07D4F2485283}" srcId="{F9E70F03-0297-4A24-AFB1-ED2556FD9187}" destId="{F4F91835-0A86-4B1B-8BBA-FD5AF3A2821C}" srcOrd="1" destOrd="0" parTransId="{D54C64EC-5ABB-4464-86FD-24786194EF68}" sibTransId="{A23B646A-97AD-49A8-9389-C3D50DDF879F}"/>
    <dgm:cxn modelId="{BF72A8F7-8471-46A0-957A-0A1AF2DD3C06}" srcId="{F4F91835-0A86-4B1B-8BBA-FD5AF3A2821C}" destId="{B9AD0CD1-2498-45C3-B573-4E39569795AC}" srcOrd="1" destOrd="0" parTransId="{A6825EFB-5235-4E95-AFD6-7F756622AD9B}" sibTransId="{C47CB42F-F251-479A-9247-39D258A4C77A}"/>
    <dgm:cxn modelId="{60EB7FDA-1C70-434C-AAC6-73B3C06DCF8D}" srcId="{F9E70F03-0297-4A24-AFB1-ED2556FD9187}" destId="{1ACA9500-4F51-4381-8508-D12AADD88397}" srcOrd="0" destOrd="0" parTransId="{22F44F2A-5099-4B4B-877F-6B406EE4ECAC}" sibTransId="{E50FF518-F6EB-4C09-AC27-FF7054522CD9}"/>
    <dgm:cxn modelId="{37A3171F-579B-4773-AA28-6B3BABE862A9}" type="presOf" srcId="{1ACA9500-4F51-4381-8508-D12AADD88397}" destId="{8AB6F1B0-6943-43BB-9F14-EFDC55C90DFC}" srcOrd="0" destOrd="0" presId="urn:microsoft.com/office/officeart/2005/8/layout/list1"/>
    <dgm:cxn modelId="{75DF5D20-64AB-4D48-AAC2-6B4E4366AEE3}" srcId="{1ACA9500-4F51-4381-8508-D12AADD88397}" destId="{DAF0D31E-E8CF-409B-8387-E239C4E01748}" srcOrd="0" destOrd="0" parTransId="{B3C0BA1A-9B7C-466E-975E-2A01753D39B2}" sibTransId="{C0F9F925-46BB-417A-B38E-6D98E67C8CEE}"/>
    <dgm:cxn modelId="{E9374214-61FE-40EF-8F63-282FBC1C603D}" type="presOf" srcId="{F4F91835-0A86-4B1B-8BBA-FD5AF3A2821C}" destId="{580B683A-58BC-4B22-B368-F216C1A9F2AC}" srcOrd="0" destOrd="0" presId="urn:microsoft.com/office/officeart/2005/8/layout/list1"/>
    <dgm:cxn modelId="{162F000A-24AB-4736-A47C-1B98137093C0}" type="presOf" srcId="{5943BE98-D214-4AB7-A12C-8A28A82CA73A}" destId="{88958F40-7012-40CD-A6DA-AAD5E737058D}" srcOrd="0" destOrd="2" presId="urn:microsoft.com/office/officeart/2005/8/layout/list1"/>
    <dgm:cxn modelId="{EDA8A804-4117-4688-A2C8-3B5D8895FD79}" type="presOf" srcId="{979C830A-24D5-41B8-B278-07C116259CD6}" destId="{88958F40-7012-40CD-A6DA-AAD5E737058D}" srcOrd="0" destOrd="1" presId="urn:microsoft.com/office/officeart/2005/8/layout/list1"/>
    <dgm:cxn modelId="{523E093D-376F-4AAC-B7A4-75D52387A987}" type="presOf" srcId="{F4F91835-0A86-4B1B-8BBA-FD5AF3A2821C}" destId="{657B5149-1943-4062-8C34-2E6E6BD5F214}" srcOrd="1" destOrd="0" presId="urn:microsoft.com/office/officeart/2005/8/layout/list1"/>
    <dgm:cxn modelId="{D8B5B8A9-43F2-4A2B-A5EC-354123F9DC38}" type="presOf" srcId="{DAF0D31E-E8CF-409B-8387-E239C4E01748}" destId="{88958F40-7012-40CD-A6DA-AAD5E737058D}" srcOrd="0" destOrd="0" presId="urn:microsoft.com/office/officeart/2005/8/layout/list1"/>
    <dgm:cxn modelId="{FC8619DF-CEF3-4D13-BB4C-0E672C59F9A4}" srcId="{F4F91835-0A86-4B1B-8BBA-FD5AF3A2821C}" destId="{A63C25B6-297D-4A1A-9CD5-A32875B9EBE0}" srcOrd="2" destOrd="0" parTransId="{17865132-9D3F-4297-BC9E-A53AFD389965}" sibTransId="{7D3BAFB6-A3A2-4BE1-AB3A-9696A0D58E5F}"/>
    <dgm:cxn modelId="{187DC5DA-12CE-40DD-B770-750AF743AECD}" srcId="{1ACA9500-4F51-4381-8508-D12AADD88397}" destId="{979C830A-24D5-41B8-B278-07C116259CD6}" srcOrd="1" destOrd="0" parTransId="{96C42312-D9E0-4461-BDEE-20EC9C5BA28F}" sibTransId="{19F9F6F2-0789-4667-BE7B-E513BD99CE43}"/>
    <dgm:cxn modelId="{8865B489-20EE-412E-A18F-396F5CB399F1}" type="presOf" srcId="{B9AD0CD1-2498-45C3-B573-4E39569795AC}" destId="{D0115976-7282-489C-8B91-6C8C844465F5}" srcOrd="0" destOrd="1" presId="urn:microsoft.com/office/officeart/2005/8/layout/list1"/>
    <dgm:cxn modelId="{B6F3E911-1EAB-4D3C-BB03-9BBBDEC38416}" type="presOf" srcId="{1ACA9500-4F51-4381-8508-D12AADD88397}" destId="{D870283E-EEE0-40CD-9875-4545FE68CAB1}" srcOrd="1" destOrd="0" presId="urn:microsoft.com/office/officeart/2005/8/layout/list1"/>
    <dgm:cxn modelId="{B8F5785A-F2C9-4AF9-B433-8B485A5AD9AF}" srcId="{1ACA9500-4F51-4381-8508-D12AADD88397}" destId="{5943BE98-D214-4AB7-A12C-8A28A82CA73A}" srcOrd="2" destOrd="0" parTransId="{F76ABF88-7F01-4B18-BD43-E200D5ADF7D5}" sibTransId="{3AA131C6-B66B-454A-BC20-61DDCBE588FE}"/>
    <dgm:cxn modelId="{46509CA0-EEB7-4A93-86F4-4EE7AC4CE6DF}" type="presOf" srcId="{A63C25B6-297D-4A1A-9CD5-A32875B9EBE0}" destId="{D0115976-7282-489C-8B91-6C8C844465F5}" srcOrd="0" destOrd="2" presId="urn:microsoft.com/office/officeart/2005/8/layout/list1"/>
    <dgm:cxn modelId="{61E2990C-B0DC-4E02-B13D-F3945B8C12DF}" type="presParOf" srcId="{4EB9F15F-8B24-453E-A887-AB8ADA566B6B}" destId="{97636596-D5AD-423E-A1BD-26DD79086243}" srcOrd="0" destOrd="0" presId="urn:microsoft.com/office/officeart/2005/8/layout/list1"/>
    <dgm:cxn modelId="{2BABF18D-710B-4F0A-B747-6B8F0AE03A43}" type="presParOf" srcId="{97636596-D5AD-423E-A1BD-26DD79086243}" destId="{8AB6F1B0-6943-43BB-9F14-EFDC55C90DFC}" srcOrd="0" destOrd="0" presId="urn:microsoft.com/office/officeart/2005/8/layout/list1"/>
    <dgm:cxn modelId="{B12FD3F5-D5CA-417B-AD3C-BACCD66DD5D9}" type="presParOf" srcId="{97636596-D5AD-423E-A1BD-26DD79086243}" destId="{D870283E-EEE0-40CD-9875-4545FE68CAB1}" srcOrd="1" destOrd="0" presId="urn:microsoft.com/office/officeart/2005/8/layout/list1"/>
    <dgm:cxn modelId="{03592DD7-329E-4358-B1F5-0B92A9505D77}" type="presParOf" srcId="{4EB9F15F-8B24-453E-A887-AB8ADA566B6B}" destId="{1E3C1BF4-E013-4C7C-B41B-D6B3F44E067A}" srcOrd="1" destOrd="0" presId="urn:microsoft.com/office/officeart/2005/8/layout/list1"/>
    <dgm:cxn modelId="{B95266A6-1165-4F9B-9116-0B108C3C7A15}" type="presParOf" srcId="{4EB9F15F-8B24-453E-A887-AB8ADA566B6B}" destId="{88958F40-7012-40CD-A6DA-AAD5E737058D}" srcOrd="2" destOrd="0" presId="urn:microsoft.com/office/officeart/2005/8/layout/list1"/>
    <dgm:cxn modelId="{57A18BC2-0CD9-4ED8-82C2-1F731816CC93}" type="presParOf" srcId="{4EB9F15F-8B24-453E-A887-AB8ADA566B6B}" destId="{4DE61D76-3A8C-4CCA-8954-507D3520918B}" srcOrd="3" destOrd="0" presId="urn:microsoft.com/office/officeart/2005/8/layout/list1"/>
    <dgm:cxn modelId="{E6F189EB-5C99-4D1F-9A96-32E13440BC62}" type="presParOf" srcId="{4EB9F15F-8B24-453E-A887-AB8ADA566B6B}" destId="{4E434797-43A3-466B-8704-B3F2E3C32FF0}" srcOrd="4" destOrd="0" presId="urn:microsoft.com/office/officeart/2005/8/layout/list1"/>
    <dgm:cxn modelId="{2F7F384E-2AF1-47B9-BA16-F47ADD08C6A8}" type="presParOf" srcId="{4E434797-43A3-466B-8704-B3F2E3C32FF0}" destId="{580B683A-58BC-4B22-B368-F216C1A9F2AC}" srcOrd="0" destOrd="0" presId="urn:microsoft.com/office/officeart/2005/8/layout/list1"/>
    <dgm:cxn modelId="{4EE43C96-3800-4AA6-AB4B-CDDA249C0D53}" type="presParOf" srcId="{4E434797-43A3-466B-8704-B3F2E3C32FF0}" destId="{657B5149-1943-4062-8C34-2E6E6BD5F214}" srcOrd="1" destOrd="0" presId="urn:microsoft.com/office/officeart/2005/8/layout/list1"/>
    <dgm:cxn modelId="{BE4A9E34-0762-4C49-B203-260A807144C1}" type="presParOf" srcId="{4EB9F15F-8B24-453E-A887-AB8ADA566B6B}" destId="{77151211-6C9D-4B1D-814F-59EA36050431}" srcOrd="5" destOrd="0" presId="urn:microsoft.com/office/officeart/2005/8/layout/list1"/>
    <dgm:cxn modelId="{F202C296-1F28-408B-8031-56C712449F21}" type="presParOf" srcId="{4EB9F15F-8B24-453E-A887-AB8ADA566B6B}" destId="{D0115976-7282-489C-8B91-6C8C844465F5}" srcOrd="6" destOrd="0" presId="urn:microsoft.com/office/officeart/2005/8/layout/list1"/>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29.xml><?xml version="1.0" encoding="utf-8"?>
<dgm:dataModel xmlns:dgm="http://schemas.openxmlformats.org/drawingml/2006/diagram" xmlns:a="http://schemas.openxmlformats.org/drawingml/2006/main">
  <dgm:ptLst>
    <dgm:pt modelId="{96C77552-4BCD-433D-81D0-7316263080D6}" type="doc">
      <dgm:prSet loTypeId="urn:microsoft.com/office/officeart/2005/8/layout/list1" loCatId="list" qsTypeId="urn:microsoft.com/office/officeart/2005/8/quickstyle/3d3" qsCatId="3D" csTypeId="urn:microsoft.com/office/officeart/2005/8/colors/accent1_2" csCatId="accent1" phldr="1"/>
      <dgm:spPr/>
      <dgm:t>
        <a:bodyPr/>
        <a:lstStyle/>
        <a:p>
          <a:endParaRPr lang="en-US"/>
        </a:p>
      </dgm:t>
    </dgm:pt>
    <dgm:pt modelId="{9598FB10-005B-4635-BAD3-B523E8AC5C40}">
      <dgm:prSet custT="1"/>
      <dgm:spPr/>
      <dgm:t>
        <a:bodyPr/>
        <a:lstStyle/>
        <a:p>
          <a:pPr rtl="0"/>
          <a:r>
            <a:rPr lang="en-US" sz="2500" b="1" dirty="0" smtClean="0"/>
            <a:t>Slave Not Greater Than Master </a:t>
          </a:r>
          <a:endParaRPr lang="en-US" sz="2500" dirty="0"/>
        </a:p>
      </dgm:t>
    </dgm:pt>
    <dgm:pt modelId="{D2FD2B4F-67B9-436E-A7B3-6A43A98D565C}" type="parTrans" cxnId="{8A8F6B2A-7B1C-4A4F-A18F-672F5CD81A81}">
      <dgm:prSet/>
      <dgm:spPr/>
      <dgm:t>
        <a:bodyPr/>
        <a:lstStyle/>
        <a:p>
          <a:endParaRPr lang="en-US"/>
        </a:p>
      </dgm:t>
    </dgm:pt>
    <dgm:pt modelId="{2B31EF67-AD9E-4056-9743-F8AC7908208C}" type="sibTrans" cxnId="{8A8F6B2A-7B1C-4A4F-A18F-672F5CD81A81}">
      <dgm:prSet/>
      <dgm:spPr/>
      <dgm:t>
        <a:bodyPr/>
        <a:lstStyle/>
        <a:p>
          <a:endParaRPr lang="en-US"/>
        </a:p>
      </dgm:t>
    </dgm:pt>
    <dgm:pt modelId="{410CE21E-5F05-4D0D-AAAD-3FC08234FFBB}">
      <dgm:prSet custT="1"/>
      <dgm:spPr/>
      <dgm:t>
        <a:bodyPr/>
        <a:lstStyle/>
        <a:p>
          <a:pPr rtl="0"/>
          <a:r>
            <a:rPr lang="en-US" sz="2500" b="1" dirty="0" smtClean="0">
              <a:latin typeface="+mj-lt"/>
            </a:rPr>
            <a:t>Students</a:t>
          </a:r>
          <a:r>
            <a:rPr lang="en-US" sz="2500" dirty="0" smtClean="0"/>
            <a:t> not greater than teachers  (Lk. 6:40) </a:t>
          </a:r>
          <a:endParaRPr lang="en-US" sz="2500" dirty="0"/>
        </a:p>
      </dgm:t>
    </dgm:pt>
    <dgm:pt modelId="{80286C81-335F-4A8B-B69C-EA73FAB3841A}" type="parTrans" cxnId="{4F968EF6-AE02-4185-9360-3D5F2E3799A4}">
      <dgm:prSet/>
      <dgm:spPr/>
      <dgm:t>
        <a:bodyPr/>
        <a:lstStyle/>
        <a:p>
          <a:endParaRPr lang="en-US"/>
        </a:p>
      </dgm:t>
    </dgm:pt>
    <dgm:pt modelId="{EB5DB5B5-5D34-458A-8069-24DD0CA77FCC}" type="sibTrans" cxnId="{4F968EF6-AE02-4185-9360-3D5F2E3799A4}">
      <dgm:prSet/>
      <dgm:spPr/>
      <dgm:t>
        <a:bodyPr/>
        <a:lstStyle/>
        <a:p>
          <a:endParaRPr lang="en-US"/>
        </a:p>
      </dgm:t>
    </dgm:pt>
    <dgm:pt modelId="{1C33FA67-EDCB-46E6-8D97-58B3B7028CD0}">
      <dgm:prSet custT="1"/>
      <dgm:spPr/>
      <dgm:t>
        <a:bodyPr/>
        <a:lstStyle/>
        <a:p>
          <a:pPr rtl="0"/>
          <a:r>
            <a:rPr lang="en-US" sz="2500" dirty="0" smtClean="0"/>
            <a:t>Necessity of </a:t>
          </a:r>
          <a:r>
            <a:rPr lang="en-US" sz="2500" b="1" dirty="0" smtClean="0">
              <a:latin typeface="+mj-lt"/>
            </a:rPr>
            <a:t>humility</a:t>
          </a:r>
          <a:r>
            <a:rPr lang="en-US" sz="2500" dirty="0" smtClean="0"/>
            <a:t>  (Jn. 13:16) </a:t>
          </a:r>
          <a:endParaRPr lang="en-US" sz="2500" dirty="0"/>
        </a:p>
      </dgm:t>
    </dgm:pt>
    <dgm:pt modelId="{4EF2EB5B-F7A0-4F51-91D1-D0D86E448F27}" type="parTrans" cxnId="{48CB63DB-225B-4742-981C-C5E047183280}">
      <dgm:prSet/>
      <dgm:spPr/>
      <dgm:t>
        <a:bodyPr/>
        <a:lstStyle/>
        <a:p>
          <a:endParaRPr lang="en-US"/>
        </a:p>
      </dgm:t>
    </dgm:pt>
    <dgm:pt modelId="{D3D0568D-6996-4920-8EF4-95963E1F1633}" type="sibTrans" cxnId="{48CB63DB-225B-4742-981C-C5E047183280}">
      <dgm:prSet/>
      <dgm:spPr/>
      <dgm:t>
        <a:bodyPr/>
        <a:lstStyle/>
        <a:p>
          <a:endParaRPr lang="en-US"/>
        </a:p>
      </dgm:t>
    </dgm:pt>
    <dgm:pt modelId="{C1632DB6-CC1C-446D-9CC9-F9E6DC31803E}">
      <dgm:prSet custT="1"/>
      <dgm:spPr/>
      <dgm:t>
        <a:bodyPr/>
        <a:lstStyle/>
        <a:p>
          <a:pPr rtl="0"/>
          <a:r>
            <a:rPr lang="en-US" sz="2500" dirty="0" smtClean="0"/>
            <a:t>Inevitability of </a:t>
          </a:r>
          <a:r>
            <a:rPr lang="en-US" sz="2500" b="1" dirty="0" smtClean="0">
              <a:latin typeface="+mj-lt"/>
            </a:rPr>
            <a:t>persecution</a:t>
          </a:r>
          <a:r>
            <a:rPr lang="en-US" sz="2500" dirty="0" smtClean="0"/>
            <a:t>  (Mt. 10:24; Jn. 15:20)</a:t>
          </a:r>
          <a:endParaRPr lang="en-US" sz="2500" dirty="0"/>
        </a:p>
      </dgm:t>
    </dgm:pt>
    <dgm:pt modelId="{F5E3B842-4602-49A4-AF53-F8493493FB40}" type="parTrans" cxnId="{CBDC7550-07E5-4AFC-BC64-418499EC3C60}">
      <dgm:prSet/>
      <dgm:spPr/>
      <dgm:t>
        <a:bodyPr/>
        <a:lstStyle/>
        <a:p>
          <a:endParaRPr lang="en-US"/>
        </a:p>
      </dgm:t>
    </dgm:pt>
    <dgm:pt modelId="{BDE5DC69-113F-4C13-8E47-F637774325EF}" type="sibTrans" cxnId="{CBDC7550-07E5-4AFC-BC64-418499EC3C60}">
      <dgm:prSet/>
      <dgm:spPr/>
      <dgm:t>
        <a:bodyPr/>
        <a:lstStyle/>
        <a:p>
          <a:endParaRPr lang="en-US"/>
        </a:p>
      </dgm:t>
    </dgm:pt>
    <dgm:pt modelId="{598B42FE-0403-43E1-A128-FE730EE525B3}" type="pres">
      <dgm:prSet presAssocID="{96C77552-4BCD-433D-81D0-7316263080D6}" presName="linear" presStyleCnt="0">
        <dgm:presLayoutVars>
          <dgm:dir/>
          <dgm:animLvl val="lvl"/>
          <dgm:resizeHandles val="exact"/>
        </dgm:presLayoutVars>
      </dgm:prSet>
      <dgm:spPr/>
      <dgm:t>
        <a:bodyPr/>
        <a:lstStyle/>
        <a:p>
          <a:endParaRPr lang="en-US"/>
        </a:p>
      </dgm:t>
    </dgm:pt>
    <dgm:pt modelId="{A222AC99-7C83-4FB5-9C14-95004FA0CD4D}" type="pres">
      <dgm:prSet presAssocID="{9598FB10-005B-4635-BAD3-B523E8AC5C40}" presName="parentLin" presStyleCnt="0"/>
      <dgm:spPr/>
      <dgm:t>
        <a:bodyPr/>
        <a:lstStyle/>
        <a:p>
          <a:endParaRPr lang="en-US"/>
        </a:p>
      </dgm:t>
    </dgm:pt>
    <dgm:pt modelId="{DCF08901-E362-44B3-9A99-A132639C3677}" type="pres">
      <dgm:prSet presAssocID="{9598FB10-005B-4635-BAD3-B523E8AC5C40}" presName="parentLeftMargin" presStyleLbl="node1" presStyleIdx="0" presStyleCnt="1"/>
      <dgm:spPr/>
      <dgm:t>
        <a:bodyPr/>
        <a:lstStyle/>
        <a:p>
          <a:endParaRPr lang="en-US"/>
        </a:p>
      </dgm:t>
    </dgm:pt>
    <dgm:pt modelId="{A60ADB47-08FA-4F80-A5DD-6C3BB9B19104}" type="pres">
      <dgm:prSet presAssocID="{9598FB10-005B-4635-BAD3-B523E8AC5C40}" presName="parentText" presStyleLbl="node1" presStyleIdx="0" presStyleCnt="1" custScaleY="39912" custLinFactNeighborX="-7407" custLinFactNeighborY="-49410">
        <dgm:presLayoutVars>
          <dgm:chMax val="0"/>
          <dgm:bulletEnabled val="1"/>
        </dgm:presLayoutVars>
      </dgm:prSet>
      <dgm:spPr/>
      <dgm:t>
        <a:bodyPr/>
        <a:lstStyle/>
        <a:p>
          <a:endParaRPr lang="en-US"/>
        </a:p>
      </dgm:t>
    </dgm:pt>
    <dgm:pt modelId="{912B59FC-8287-4408-BC8E-C2537CF6A91A}" type="pres">
      <dgm:prSet presAssocID="{9598FB10-005B-4635-BAD3-B523E8AC5C40}" presName="negativeSpace" presStyleCnt="0"/>
      <dgm:spPr/>
      <dgm:t>
        <a:bodyPr/>
        <a:lstStyle/>
        <a:p>
          <a:endParaRPr lang="en-US"/>
        </a:p>
      </dgm:t>
    </dgm:pt>
    <dgm:pt modelId="{978DCC66-C151-441D-8819-D4E905156F43}" type="pres">
      <dgm:prSet presAssocID="{9598FB10-005B-4635-BAD3-B523E8AC5C40}" presName="childText" presStyleLbl="conFgAcc1" presStyleIdx="0" presStyleCnt="1" custScaleY="80224" custLinFactNeighborY="-38312">
        <dgm:presLayoutVars>
          <dgm:bulletEnabled val="1"/>
        </dgm:presLayoutVars>
      </dgm:prSet>
      <dgm:spPr/>
      <dgm:t>
        <a:bodyPr/>
        <a:lstStyle/>
        <a:p>
          <a:endParaRPr lang="en-US"/>
        </a:p>
      </dgm:t>
    </dgm:pt>
  </dgm:ptLst>
  <dgm:cxnLst>
    <dgm:cxn modelId="{48CB63DB-225B-4742-981C-C5E047183280}" srcId="{9598FB10-005B-4635-BAD3-B523E8AC5C40}" destId="{1C33FA67-EDCB-46E6-8D97-58B3B7028CD0}" srcOrd="1" destOrd="0" parTransId="{4EF2EB5B-F7A0-4F51-91D1-D0D86E448F27}" sibTransId="{D3D0568D-6996-4920-8EF4-95963E1F1633}"/>
    <dgm:cxn modelId="{CBDC7550-07E5-4AFC-BC64-418499EC3C60}" srcId="{9598FB10-005B-4635-BAD3-B523E8AC5C40}" destId="{C1632DB6-CC1C-446D-9CC9-F9E6DC31803E}" srcOrd="2" destOrd="0" parTransId="{F5E3B842-4602-49A4-AF53-F8493493FB40}" sibTransId="{BDE5DC69-113F-4C13-8E47-F637774325EF}"/>
    <dgm:cxn modelId="{4A46FA57-A7F2-4D56-AFB0-D984DD06A033}" type="presOf" srcId="{96C77552-4BCD-433D-81D0-7316263080D6}" destId="{598B42FE-0403-43E1-A128-FE730EE525B3}" srcOrd="0" destOrd="0" presId="urn:microsoft.com/office/officeart/2005/8/layout/list1"/>
    <dgm:cxn modelId="{2B18C450-764E-45F7-98DF-B8DFB055C807}" type="presOf" srcId="{410CE21E-5F05-4D0D-AAAD-3FC08234FFBB}" destId="{978DCC66-C151-441D-8819-D4E905156F43}" srcOrd="0" destOrd="0" presId="urn:microsoft.com/office/officeart/2005/8/layout/list1"/>
    <dgm:cxn modelId="{7B2E8FDB-F8B1-454E-9061-CA6554770551}" type="presOf" srcId="{C1632DB6-CC1C-446D-9CC9-F9E6DC31803E}" destId="{978DCC66-C151-441D-8819-D4E905156F43}" srcOrd="0" destOrd="2" presId="urn:microsoft.com/office/officeart/2005/8/layout/list1"/>
    <dgm:cxn modelId="{8A8F6B2A-7B1C-4A4F-A18F-672F5CD81A81}" srcId="{96C77552-4BCD-433D-81D0-7316263080D6}" destId="{9598FB10-005B-4635-BAD3-B523E8AC5C40}" srcOrd="0" destOrd="0" parTransId="{D2FD2B4F-67B9-436E-A7B3-6A43A98D565C}" sibTransId="{2B31EF67-AD9E-4056-9743-F8AC7908208C}"/>
    <dgm:cxn modelId="{5E328151-E2F1-4CFC-B370-1BFFDE49BA34}" type="presOf" srcId="{1C33FA67-EDCB-46E6-8D97-58B3B7028CD0}" destId="{978DCC66-C151-441D-8819-D4E905156F43}" srcOrd="0" destOrd="1" presId="urn:microsoft.com/office/officeart/2005/8/layout/list1"/>
    <dgm:cxn modelId="{A6C8B7EE-FD86-4B3D-8036-8A03AC4ABC87}" type="presOf" srcId="{9598FB10-005B-4635-BAD3-B523E8AC5C40}" destId="{DCF08901-E362-44B3-9A99-A132639C3677}" srcOrd="0" destOrd="0" presId="urn:microsoft.com/office/officeart/2005/8/layout/list1"/>
    <dgm:cxn modelId="{91813AB9-32C7-4826-8560-13C1ED8D1AC7}" type="presOf" srcId="{9598FB10-005B-4635-BAD3-B523E8AC5C40}" destId="{A60ADB47-08FA-4F80-A5DD-6C3BB9B19104}" srcOrd="1" destOrd="0" presId="urn:microsoft.com/office/officeart/2005/8/layout/list1"/>
    <dgm:cxn modelId="{4F968EF6-AE02-4185-9360-3D5F2E3799A4}" srcId="{9598FB10-005B-4635-BAD3-B523E8AC5C40}" destId="{410CE21E-5F05-4D0D-AAAD-3FC08234FFBB}" srcOrd="0" destOrd="0" parTransId="{80286C81-335F-4A8B-B69C-EA73FAB3841A}" sibTransId="{EB5DB5B5-5D34-458A-8069-24DD0CA77FCC}"/>
    <dgm:cxn modelId="{54A894EC-8596-4518-ADBC-C16CD83C9514}" type="presParOf" srcId="{598B42FE-0403-43E1-A128-FE730EE525B3}" destId="{A222AC99-7C83-4FB5-9C14-95004FA0CD4D}" srcOrd="0" destOrd="0" presId="urn:microsoft.com/office/officeart/2005/8/layout/list1"/>
    <dgm:cxn modelId="{2675D955-BC74-4CF5-A0A5-B2151984A0AC}" type="presParOf" srcId="{A222AC99-7C83-4FB5-9C14-95004FA0CD4D}" destId="{DCF08901-E362-44B3-9A99-A132639C3677}" srcOrd="0" destOrd="0" presId="urn:microsoft.com/office/officeart/2005/8/layout/list1"/>
    <dgm:cxn modelId="{4267BA9C-578D-4C7A-975D-BD7F4769DCA6}" type="presParOf" srcId="{A222AC99-7C83-4FB5-9C14-95004FA0CD4D}" destId="{A60ADB47-08FA-4F80-A5DD-6C3BB9B19104}" srcOrd="1" destOrd="0" presId="urn:microsoft.com/office/officeart/2005/8/layout/list1"/>
    <dgm:cxn modelId="{09BE705A-57B2-49CE-A2BF-1E45227C7CBE}" type="presParOf" srcId="{598B42FE-0403-43E1-A128-FE730EE525B3}" destId="{912B59FC-8287-4408-BC8E-C2537CF6A91A}" srcOrd="1" destOrd="0" presId="urn:microsoft.com/office/officeart/2005/8/layout/list1"/>
    <dgm:cxn modelId="{DA853153-162B-49B8-AD9B-57BD4CB4E873}" type="presParOf" srcId="{598B42FE-0403-43E1-A128-FE730EE525B3}" destId="{978DCC66-C151-441D-8819-D4E905156F43}" srcOrd="2" destOrd="0" presId="urn:microsoft.com/office/officeart/2005/8/layout/list1"/>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3.xml><?xml version="1.0" encoding="utf-8"?>
<dgm:dataModel xmlns:dgm="http://schemas.openxmlformats.org/drawingml/2006/diagram" xmlns:a="http://schemas.openxmlformats.org/drawingml/2006/main">
  <dgm:ptLst>
    <dgm:pt modelId="{633CA5A5-783A-45CD-9D55-754AA3D61F24}" type="doc">
      <dgm:prSet loTypeId="urn:microsoft.com/office/officeart/2005/8/layout/chevron2" loCatId="process" qsTypeId="urn:microsoft.com/office/officeart/2005/8/quickstyle/3d1" qsCatId="3D" csTypeId="urn:microsoft.com/office/officeart/2005/8/colors/accent1_2" csCatId="accent1"/>
      <dgm:spPr/>
      <dgm:t>
        <a:bodyPr/>
        <a:lstStyle/>
        <a:p>
          <a:endParaRPr lang="en-US"/>
        </a:p>
      </dgm:t>
    </dgm:pt>
    <dgm:pt modelId="{46508E15-52F9-4A56-B825-C9CA3AEFD0B0}">
      <dgm:prSet/>
      <dgm:spPr/>
      <dgm:t>
        <a:bodyPr/>
        <a:lstStyle/>
        <a:p>
          <a:pPr rtl="0"/>
          <a:r>
            <a:rPr lang="en-US" dirty="0" smtClean="0"/>
            <a:t>Major Premise</a:t>
          </a:r>
          <a:endParaRPr lang="en-US" dirty="0"/>
        </a:p>
      </dgm:t>
    </dgm:pt>
    <dgm:pt modelId="{244152D3-F704-4AF7-BBF2-307F4AA1E054}" type="parTrans" cxnId="{2F6B68A2-6E53-41DE-BC58-219F8FC19228}">
      <dgm:prSet/>
      <dgm:spPr/>
      <dgm:t>
        <a:bodyPr/>
        <a:lstStyle/>
        <a:p>
          <a:endParaRPr lang="en-US"/>
        </a:p>
      </dgm:t>
    </dgm:pt>
    <dgm:pt modelId="{9E99F41A-48C3-4AD4-9EE1-6CECE1E220FB}" type="sibTrans" cxnId="{2F6B68A2-6E53-41DE-BC58-219F8FC19228}">
      <dgm:prSet/>
      <dgm:spPr/>
      <dgm:t>
        <a:bodyPr/>
        <a:lstStyle/>
        <a:p>
          <a:endParaRPr lang="en-US"/>
        </a:p>
      </dgm:t>
    </dgm:pt>
    <dgm:pt modelId="{D7F6920C-C4AB-482F-8B89-3130420663D6}">
      <dgm:prSet/>
      <dgm:spPr/>
      <dgm:t>
        <a:bodyPr/>
        <a:lstStyle/>
        <a:p>
          <a:pPr rtl="0"/>
          <a:r>
            <a:rPr lang="en-US" dirty="0" smtClean="0"/>
            <a:t>Jesus was God's spokesman during the </a:t>
          </a:r>
          <a:r>
            <a:rPr lang="en-US" b="0" dirty="0" smtClean="0">
              <a:latin typeface="+mj-lt"/>
            </a:rPr>
            <a:t>“last days”  </a:t>
          </a:r>
          <a:r>
            <a:rPr lang="en-US" dirty="0" smtClean="0"/>
            <a:t>(Heb. 1:1-4)</a:t>
          </a:r>
          <a:endParaRPr lang="en-US" dirty="0"/>
        </a:p>
      </dgm:t>
    </dgm:pt>
    <dgm:pt modelId="{1FD74FA4-D359-434B-A4C9-01631DDDA7B3}" type="parTrans" cxnId="{DA3A5571-5ADC-4CCB-96FC-FD83A59C0DC7}">
      <dgm:prSet/>
      <dgm:spPr/>
      <dgm:t>
        <a:bodyPr/>
        <a:lstStyle/>
        <a:p>
          <a:endParaRPr lang="en-US"/>
        </a:p>
      </dgm:t>
    </dgm:pt>
    <dgm:pt modelId="{3953E56C-042B-4076-99ED-917C57151F1E}" type="sibTrans" cxnId="{DA3A5571-5ADC-4CCB-96FC-FD83A59C0DC7}">
      <dgm:prSet/>
      <dgm:spPr/>
      <dgm:t>
        <a:bodyPr/>
        <a:lstStyle/>
        <a:p>
          <a:endParaRPr lang="en-US"/>
        </a:p>
      </dgm:t>
    </dgm:pt>
    <dgm:pt modelId="{0AE5947B-EAC7-4176-B9B6-6B00B2936733}">
      <dgm:prSet/>
      <dgm:spPr/>
      <dgm:t>
        <a:bodyPr/>
        <a:lstStyle/>
        <a:p>
          <a:pPr rtl="0"/>
          <a:r>
            <a:rPr lang="en-US" smtClean="0"/>
            <a:t>Minor Premise</a:t>
          </a:r>
          <a:endParaRPr lang="en-US"/>
        </a:p>
      </dgm:t>
    </dgm:pt>
    <dgm:pt modelId="{93894227-909C-45F0-8240-97703FC53A4B}" type="parTrans" cxnId="{E3599C0D-746D-4E41-B644-C5BDBE95CD88}">
      <dgm:prSet/>
      <dgm:spPr/>
      <dgm:t>
        <a:bodyPr/>
        <a:lstStyle/>
        <a:p>
          <a:endParaRPr lang="en-US"/>
        </a:p>
      </dgm:t>
    </dgm:pt>
    <dgm:pt modelId="{7AD9C249-1C80-4AA4-9256-E49DF56C7EDF}" type="sibTrans" cxnId="{E3599C0D-746D-4E41-B644-C5BDBE95CD88}">
      <dgm:prSet/>
      <dgm:spPr/>
      <dgm:t>
        <a:bodyPr/>
        <a:lstStyle/>
        <a:p>
          <a:endParaRPr lang="en-US"/>
        </a:p>
      </dgm:t>
    </dgm:pt>
    <dgm:pt modelId="{6D3A7754-404C-4201-9662-59C5597D42A0}">
      <dgm:prSet/>
      <dgm:spPr/>
      <dgm:t>
        <a:bodyPr/>
        <a:lstStyle/>
        <a:p>
          <a:pPr rtl="0"/>
          <a:r>
            <a:rPr lang="en-US" dirty="0" smtClean="0"/>
            <a:t>Jesus was God’s spokesman during His </a:t>
          </a:r>
          <a:r>
            <a:rPr lang="en-US" b="0" dirty="0" smtClean="0">
              <a:latin typeface="+mj-lt"/>
            </a:rPr>
            <a:t>Personal Ministry </a:t>
          </a:r>
          <a:r>
            <a:rPr lang="en-US" dirty="0" smtClean="0"/>
            <a:t>before Pentecost</a:t>
          </a:r>
          <a:endParaRPr lang="en-US" dirty="0"/>
        </a:p>
      </dgm:t>
    </dgm:pt>
    <dgm:pt modelId="{19A6B624-DB5A-4202-9983-348772D2240F}" type="parTrans" cxnId="{1E8B9AA2-2ADA-4008-9FFE-DD880F6E7184}">
      <dgm:prSet/>
      <dgm:spPr/>
      <dgm:t>
        <a:bodyPr/>
        <a:lstStyle/>
        <a:p>
          <a:endParaRPr lang="en-US"/>
        </a:p>
      </dgm:t>
    </dgm:pt>
    <dgm:pt modelId="{8E0C4D08-BEB8-4E83-997E-81EA533B05C9}" type="sibTrans" cxnId="{1E8B9AA2-2ADA-4008-9FFE-DD880F6E7184}">
      <dgm:prSet/>
      <dgm:spPr/>
      <dgm:t>
        <a:bodyPr/>
        <a:lstStyle/>
        <a:p>
          <a:endParaRPr lang="en-US"/>
        </a:p>
      </dgm:t>
    </dgm:pt>
    <dgm:pt modelId="{2284186D-8AF4-4155-9BD6-A5843483804E}">
      <dgm:prSet/>
      <dgm:spPr/>
      <dgm:t>
        <a:bodyPr/>
        <a:lstStyle/>
        <a:p>
          <a:pPr rtl="0"/>
          <a:r>
            <a:rPr lang="en-US" smtClean="0"/>
            <a:t>Conclusion</a:t>
          </a:r>
          <a:endParaRPr lang="en-US"/>
        </a:p>
      </dgm:t>
    </dgm:pt>
    <dgm:pt modelId="{8342FC54-3E7C-49E0-A770-E7727E390DA5}" type="parTrans" cxnId="{71B1678E-6222-4DC5-8D2C-C294AEE52FA4}">
      <dgm:prSet/>
      <dgm:spPr/>
      <dgm:t>
        <a:bodyPr/>
        <a:lstStyle/>
        <a:p>
          <a:endParaRPr lang="en-US"/>
        </a:p>
      </dgm:t>
    </dgm:pt>
    <dgm:pt modelId="{4EBD933C-BBC8-48FF-9433-6BD2AE99054B}" type="sibTrans" cxnId="{71B1678E-6222-4DC5-8D2C-C294AEE52FA4}">
      <dgm:prSet/>
      <dgm:spPr/>
      <dgm:t>
        <a:bodyPr/>
        <a:lstStyle/>
        <a:p>
          <a:endParaRPr lang="en-US"/>
        </a:p>
      </dgm:t>
    </dgm:pt>
    <dgm:pt modelId="{05053E6A-C6BF-4CA4-A183-914009FAECD5}">
      <dgm:prSet/>
      <dgm:spPr/>
      <dgm:t>
        <a:bodyPr/>
        <a:lstStyle/>
        <a:p>
          <a:pPr rtl="0"/>
          <a:r>
            <a:rPr lang="en-US" dirty="0" smtClean="0"/>
            <a:t>Therefore, the “last days” </a:t>
          </a:r>
          <a:r>
            <a:rPr lang="en-US" b="0" dirty="0" smtClean="0">
              <a:latin typeface="+mj-lt"/>
            </a:rPr>
            <a:t>began before Pentecost</a:t>
          </a:r>
          <a:endParaRPr lang="en-US" b="0" dirty="0">
            <a:latin typeface="+mj-lt"/>
          </a:endParaRPr>
        </a:p>
      </dgm:t>
    </dgm:pt>
    <dgm:pt modelId="{3545F462-738E-4A0C-AFD2-226EB8F9EA1B}" type="parTrans" cxnId="{A4271D50-1383-4B8D-B753-1E878E4A71B5}">
      <dgm:prSet/>
      <dgm:spPr/>
      <dgm:t>
        <a:bodyPr/>
        <a:lstStyle/>
        <a:p>
          <a:endParaRPr lang="en-US"/>
        </a:p>
      </dgm:t>
    </dgm:pt>
    <dgm:pt modelId="{86F9BBF0-7F70-4CD2-9AD9-84E368C2E978}" type="sibTrans" cxnId="{A4271D50-1383-4B8D-B753-1E878E4A71B5}">
      <dgm:prSet/>
      <dgm:spPr/>
      <dgm:t>
        <a:bodyPr/>
        <a:lstStyle/>
        <a:p>
          <a:endParaRPr lang="en-US"/>
        </a:p>
      </dgm:t>
    </dgm:pt>
    <dgm:pt modelId="{193A2506-4AEE-4EB6-A4FC-8583A95CF93C}" type="pres">
      <dgm:prSet presAssocID="{633CA5A5-783A-45CD-9D55-754AA3D61F24}" presName="linearFlow" presStyleCnt="0">
        <dgm:presLayoutVars>
          <dgm:dir/>
          <dgm:animLvl val="lvl"/>
          <dgm:resizeHandles val="exact"/>
        </dgm:presLayoutVars>
      </dgm:prSet>
      <dgm:spPr/>
      <dgm:t>
        <a:bodyPr/>
        <a:lstStyle/>
        <a:p>
          <a:endParaRPr lang="en-US"/>
        </a:p>
      </dgm:t>
    </dgm:pt>
    <dgm:pt modelId="{1C13A9E6-25CD-402E-B49F-6A0653E6067D}" type="pres">
      <dgm:prSet presAssocID="{46508E15-52F9-4A56-B825-C9CA3AEFD0B0}" presName="composite" presStyleCnt="0"/>
      <dgm:spPr/>
    </dgm:pt>
    <dgm:pt modelId="{3F7F7C5B-618E-4222-B01D-C5C876794C51}" type="pres">
      <dgm:prSet presAssocID="{46508E15-52F9-4A56-B825-C9CA3AEFD0B0}" presName="parentText" presStyleLbl="alignNode1" presStyleIdx="0" presStyleCnt="3">
        <dgm:presLayoutVars>
          <dgm:chMax val="1"/>
          <dgm:bulletEnabled val="1"/>
        </dgm:presLayoutVars>
      </dgm:prSet>
      <dgm:spPr/>
      <dgm:t>
        <a:bodyPr/>
        <a:lstStyle/>
        <a:p>
          <a:endParaRPr lang="en-US"/>
        </a:p>
      </dgm:t>
    </dgm:pt>
    <dgm:pt modelId="{D2FE368C-7A8B-4447-BC5E-DB9542F6337D}" type="pres">
      <dgm:prSet presAssocID="{46508E15-52F9-4A56-B825-C9CA3AEFD0B0}" presName="descendantText" presStyleLbl="alignAcc1" presStyleIdx="0" presStyleCnt="3">
        <dgm:presLayoutVars>
          <dgm:bulletEnabled val="1"/>
        </dgm:presLayoutVars>
      </dgm:prSet>
      <dgm:spPr/>
      <dgm:t>
        <a:bodyPr/>
        <a:lstStyle/>
        <a:p>
          <a:endParaRPr lang="en-US"/>
        </a:p>
      </dgm:t>
    </dgm:pt>
    <dgm:pt modelId="{51380F8B-6C9D-4859-A5DE-14ADF82FED4B}" type="pres">
      <dgm:prSet presAssocID="{9E99F41A-48C3-4AD4-9EE1-6CECE1E220FB}" presName="sp" presStyleCnt="0"/>
      <dgm:spPr/>
    </dgm:pt>
    <dgm:pt modelId="{38AD62FB-F150-4159-9277-3E9B9C592A6F}" type="pres">
      <dgm:prSet presAssocID="{0AE5947B-EAC7-4176-B9B6-6B00B2936733}" presName="composite" presStyleCnt="0"/>
      <dgm:spPr/>
    </dgm:pt>
    <dgm:pt modelId="{530FE95A-413A-435E-A547-3797DC992531}" type="pres">
      <dgm:prSet presAssocID="{0AE5947B-EAC7-4176-B9B6-6B00B2936733}" presName="parentText" presStyleLbl="alignNode1" presStyleIdx="1" presStyleCnt="3">
        <dgm:presLayoutVars>
          <dgm:chMax val="1"/>
          <dgm:bulletEnabled val="1"/>
        </dgm:presLayoutVars>
      </dgm:prSet>
      <dgm:spPr/>
      <dgm:t>
        <a:bodyPr/>
        <a:lstStyle/>
        <a:p>
          <a:endParaRPr lang="en-US"/>
        </a:p>
      </dgm:t>
    </dgm:pt>
    <dgm:pt modelId="{7D200E46-AB1F-47C9-B481-9649251426E3}" type="pres">
      <dgm:prSet presAssocID="{0AE5947B-EAC7-4176-B9B6-6B00B2936733}" presName="descendantText" presStyleLbl="alignAcc1" presStyleIdx="1" presStyleCnt="3">
        <dgm:presLayoutVars>
          <dgm:bulletEnabled val="1"/>
        </dgm:presLayoutVars>
      </dgm:prSet>
      <dgm:spPr/>
      <dgm:t>
        <a:bodyPr/>
        <a:lstStyle/>
        <a:p>
          <a:endParaRPr lang="en-US"/>
        </a:p>
      </dgm:t>
    </dgm:pt>
    <dgm:pt modelId="{4FB4C98F-16C8-4447-B9DC-D20F9313649B}" type="pres">
      <dgm:prSet presAssocID="{7AD9C249-1C80-4AA4-9256-E49DF56C7EDF}" presName="sp" presStyleCnt="0"/>
      <dgm:spPr/>
    </dgm:pt>
    <dgm:pt modelId="{26D38D39-9F77-4BDC-80B8-54A4B06240E6}" type="pres">
      <dgm:prSet presAssocID="{2284186D-8AF4-4155-9BD6-A5843483804E}" presName="composite" presStyleCnt="0"/>
      <dgm:spPr/>
    </dgm:pt>
    <dgm:pt modelId="{36E31CE4-5E91-4E62-A260-C6FD19B303B3}" type="pres">
      <dgm:prSet presAssocID="{2284186D-8AF4-4155-9BD6-A5843483804E}" presName="parentText" presStyleLbl="alignNode1" presStyleIdx="2" presStyleCnt="3">
        <dgm:presLayoutVars>
          <dgm:chMax val="1"/>
          <dgm:bulletEnabled val="1"/>
        </dgm:presLayoutVars>
      </dgm:prSet>
      <dgm:spPr/>
      <dgm:t>
        <a:bodyPr/>
        <a:lstStyle/>
        <a:p>
          <a:endParaRPr lang="en-US"/>
        </a:p>
      </dgm:t>
    </dgm:pt>
    <dgm:pt modelId="{D1D77BD4-5BE8-453E-94C6-14E71FD3B179}" type="pres">
      <dgm:prSet presAssocID="{2284186D-8AF4-4155-9BD6-A5843483804E}" presName="descendantText" presStyleLbl="alignAcc1" presStyleIdx="2" presStyleCnt="3">
        <dgm:presLayoutVars>
          <dgm:bulletEnabled val="1"/>
        </dgm:presLayoutVars>
      </dgm:prSet>
      <dgm:spPr/>
      <dgm:t>
        <a:bodyPr/>
        <a:lstStyle/>
        <a:p>
          <a:endParaRPr lang="en-US"/>
        </a:p>
      </dgm:t>
    </dgm:pt>
  </dgm:ptLst>
  <dgm:cxnLst>
    <dgm:cxn modelId="{A5071BE4-7EAE-448E-8ABB-3294CFF285FA}" type="presOf" srcId="{6D3A7754-404C-4201-9662-59C5597D42A0}" destId="{7D200E46-AB1F-47C9-B481-9649251426E3}" srcOrd="0" destOrd="0" presId="urn:microsoft.com/office/officeart/2005/8/layout/chevron2"/>
    <dgm:cxn modelId="{7C3EB6A4-CE46-49C5-9E1D-8C19254CBBD6}" type="presOf" srcId="{2284186D-8AF4-4155-9BD6-A5843483804E}" destId="{36E31CE4-5E91-4E62-A260-C6FD19B303B3}" srcOrd="0" destOrd="0" presId="urn:microsoft.com/office/officeart/2005/8/layout/chevron2"/>
    <dgm:cxn modelId="{E3599C0D-746D-4E41-B644-C5BDBE95CD88}" srcId="{633CA5A5-783A-45CD-9D55-754AA3D61F24}" destId="{0AE5947B-EAC7-4176-B9B6-6B00B2936733}" srcOrd="1" destOrd="0" parTransId="{93894227-909C-45F0-8240-97703FC53A4B}" sibTransId="{7AD9C249-1C80-4AA4-9256-E49DF56C7EDF}"/>
    <dgm:cxn modelId="{2F6B68A2-6E53-41DE-BC58-219F8FC19228}" srcId="{633CA5A5-783A-45CD-9D55-754AA3D61F24}" destId="{46508E15-52F9-4A56-B825-C9CA3AEFD0B0}" srcOrd="0" destOrd="0" parTransId="{244152D3-F704-4AF7-BBF2-307F4AA1E054}" sibTransId="{9E99F41A-48C3-4AD4-9EE1-6CECE1E220FB}"/>
    <dgm:cxn modelId="{894C5FDF-248A-42BF-A06D-47D989F70C67}" type="presOf" srcId="{46508E15-52F9-4A56-B825-C9CA3AEFD0B0}" destId="{3F7F7C5B-618E-4222-B01D-C5C876794C51}" srcOrd="0" destOrd="0" presId="urn:microsoft.com/office/officeart/2005/8/layout/chevron2"/>
    <dgm:cxn modelId="{8F83506D-BDE0-4E1A-BA54-064FC250D72C}" type="presOf" srcId="{D7F6920C-C4AB-482F-8B89-3130420663D6}" destId="{D2FE368C-7A8B-4447-BC5E-DB9542F6337D}" srcOrd="0" destOrd="0" presId="urn:microsoft.com/office/officeart/2005/8/layout/chevron2"/>
    <dgm:cxn modelId="{6C5F1CD8-3D88-49AE-AC9F-41C61EDD93DE}" type="presOf" srcId="{0AE5947B-EAC7-4176-B9B6-6B00B2936733}" destId="{530FE95A-413A-435E-A547-3797DC992531}" srcOrd="0" destOrd="0" presId="urn:microsoft.com/office/officeart/2005/8/layout/chevron2"/>
    <dgm:cxn modelId="{1649C3FD-6D6D-4F80-9666-2B91CD19A9BC}" type="presOf" srcId="{05053E6A-C6BF-4CA4-A183-914009FAECD5}" destId="{D1D77BD4-5BE8-453E-94C6-14E71FD3B179}" srcOrd="0" destOrd="0" presId="urn:microsoft.com/office/officeart/2005/8/layout/chevron2"/>
    <dgm:cxn modelId="{DA3A5571-5ADC-4CCB-96FC-FD83A59C0DC7}" srcId="{46508E15-52F9-4A56-B825-C9CA3AEFD0B0}" destId="{D7F6920C-C4AB-482F-8B89-3130420663D6}" srcOrd="0" destOrd="0" parTransId="{1FD74FA4-D359-434B-A4C9-01631DDDA7B3}" sibTransId="{3953E56C-042B-4076-99ED-917C57151F1E}"/>
    <dgm:cxn modelId="{A4271D50-1383-4B8D-B753-1E878E4A71B5}" srcId="{2284186D-8AF4-4155-9BD6-A5843483804E}" destId="{05053E6A-C6BF-4CA4-A183-914009FAECD5}" srcOrd="0" destOrd="0" parTransId="{3545F462-738E-4A0C-AFD2-226EB8F9EA1B}" sibTransId="{86F9BBF0-7F70-4CD2-9AD9-84E368C2E978}"/>
    <dgm:cxn modelId="{C22CFD45-67B3-45C0-B775-DAA1EA5A130B}" type="presOf" srcId="{633CA5A5-783A-45CD-9D55-754AA3D61F24}" destId="{193A2506-4AEE-4EB6-A4FC-8583A95CF93C}" srcOrd="0" destOrd="0" presId="urn:microsoft.com/office/officeart/2005/8/layout/chevron2"/>
    <dgm:cxn modelId="{1E8B9AA2-2ADA-4008-9FFE-DD880F6E7184}" srcId="{0AE5947B-EAC7-4176-B9B6-6B00B2936733}" destId="{6D3A7754-404C-4201-9662-59C5597D42A0}" srcOrd="0" destOrd="0" parTransId="{19A6B624-DB5A-4202-9983-348772D2240F}" sibTransId="{8E0C4D08-BEB8-4E83-997E-81EA533B05C9}"/>
    <dgm:cxn modelId="{71B1678E-6222-4DC5-8D2C-C294AEE52FA4}" srcId="{633CA5A5-783A-45CD-9D55-754AA3D61F24}" destId="{2284186D-8AF4-4155-9BD6-A5843483804E}" srcOrd="2" destOrd="0" parTransId="{8342FC54-3E7C-49E0-A770-E7727E390DA5}" sibTransId="{4EBD933C-BBC8-48FF-9433-6BD2AE99054B}"/>
    <dgm:cxn modelId="{F7868FCF-31B2-422B-9423-81D5E431FA69}" type="presParOf" srcId="{193A2506-4AEE-4EB6-A4FC-8583A95CF93C}" destId="{1C13A9E6-25CD-402E-B49F-6A0653E6067D}" srcOrd="0" destOrd="0" presId="urn:microsoft.com/office/officeart/2005/8/layout/chevron2"/>
    <dgm:cxn modelId="{AE1F9325-D047-4242-A011-58603ADB634C}" type="presParOf" srcId="{1C13A9E6-25CD-402E-B49F-6A0653E6067D}" destId="{3F7F7C5B-618E-4222-B01D-C5C876794C51}" srcOrd="0" destOrd="0" presId="urn:microsoft.com/office/officeart/2005/8/layout/chevron2"/>
    <dgm:cxn modelId="{D55A41DA-13C7-4410-A5A4-0B5071A9FA56}" type="presParOf" srcId="{1C13A9E6-25CD-402E-B49F-6A0653E6067D}" destId="{D2FE368C-7A8B-4447-BC5E-DB9542F6337D}" srcOrd="1" destOrd="0" presId="urn:microsoft.com/office/officeart/2005/8/layout/chevron2"/>
    <dgm:cxn modelId="{D70C4D1A-315F-4344-A6FC-4D53B98C5E83}" type="presParOf" srcId="{193A2506-4AEE-4EB6-A4FC-8583A95CF93C}" destId="{51380F8B-6C9D-4859-A5DE-14ADF82FED4B}" srcOrd="1" destOrd="0" presId="urn:microsoft.com/office/officeart/2005/8/layout/chevron2"/>
    <dgm:cxn modelId="{4C963BD7-A014-4D56-996B-DB14FA4660F7}" type="presParOf" srcId="{193A2506-4AEE-4EB6-A4FC-8583A95CF93C}" destId="{38AD62FB-F150-4159-9277-3E9B9C592A6F}" srcOrd="2" destOrd="0" presId="urn:microsoft.com/office/officeart/2005/8/layout/chevron2"/>
    <dgm:cxn modelId="{0D125FFD-CBFB-4F6D-8447-6B2CF6C9BFDA}" type="presParOf" srcId="{38AD62FB-F150-4159-9277-3E9B9C592A6F}" destId="{530FE95A-413A-435E-A547-3797DC992531}" srcOrd="0" destOrd="0" presId="urn:microsoft.com/office/officeart/2005/8/layout/chevron2"/>
    <dgm:cxn modelId="{BED3FA1A-51F4-4C3F-8ECE-A4D102F8E3BD}" type="presParOf" srcId="{38AD62FB-F150-4159-9277-3E9B9C592A6F}" destId="{7D200E46-AB1F-47C9-B481-9649251426E3}" srcOrd="1" destOrd="0" presId="urn:microsoft.com/office/officeart/2005/8/layout/chevron2"/>
    <dgm:cxn modelId="{E2783DD4-B5F4-4076-8E88-6F718E5C4DB4}" type="presParOf" srcId="{193A2506-4AEE-4EB6-A4FC-8583A95CF93C}" destId="{4FB4C98F-16C8-4447-B9DC-D20F9313649B}" srcOrd="3" destOrd="0" presId="urn:microsoft.com/office/officeart/2005/8/layout/chevron2"/>
    <dgm:cxn modelId="{E1C5CBAC-4260-44C2-A905-ADEC87D5E6CE}" type="presParOf" srcId="{193A2506-4AEE-4EB6-A4FC-8583A95CF93C}" destId="{26D38D39-9F77-4BDC-80B8-54A4B06240E6}" srcOrd="4" destOrd="0" presId="urn:microsoft.com/office/officeart/2005/8/layout/chevron2"/>
    <dgm:cxn modelId="{2001126D-C99C-4544-88A3-A1DF01122B84}" type="presParOf" srcId="{26D38D39-9F77-4BDC-80B8-54A4B06240E6}" destId="{36E31CE4-5E91-4E62-A260-C6FD19B303B3}" srcOrd="0" destOrd="0" presId="urn:microsoft.com/office/officeart/2005/8/layout/chevron2"/>
    <dgm:cxn modelId="{2249598C-2291-4F72-92B4-D199715ECFA1}" type="presParOf" srcId="{26D38D39-9F77-4BDC-80B8-54A4B06240E6}" destId="{D1D77BD4-5BE8-453E-94C6-14E71FD3B179}" srcOrd="1" destOrd="0" presId="urn:microsoft.com/office/officeart/2005/8/layout/chevron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30.xml><?xml version="1.0" encoding="utf-8"?>
<dgm:dataModel xmlns:dgm="http://schemas.openxmlformats.org/drawingml/2006/diagram" xmlns:a="http://schemas.openxmlformats.org/drawingml/2006/main">
  <dgm:ptLst>
    <dgm:pt modelId="{53BBF6FE-7544-4CF2-80FC-874E39EEE0A8}" type="doc">
      <dgm:prSet loTypeId="urn:microsoft.com/office/officeart/2005/8/layout/list1" loCatId="list" qsTypeId="urn:microsoft.com/office/officeart/2005/8/quickstyle/3d3" qsCatId="3D" csTypeId="urn:microsoft.com/office/officeart/2005/8/colors/accent1_2" csCatId="accent1" phldr="1"/>
      <dgm:spPr/>
      <dgm:t>
        <a:bodyPr/>
        <a:lstStyle/>
        <a:p>
          <a:endParaRPr lang="en-US"/>
        </a:p>
      </dgm:t>
    </dgm:pt>
    <dgm:pt modelId="{6BDFEE61-5BE8-472F-A575-CAC483C13F1B}">
      <dgm:prSet custT="1"/>
      <dgm:spPr/>
      <dgm:t>
        <a:bodyPr/>
        <a:lstStyle/>
        <a:p>
          <a:pPr rtl="0"/>
          <a:r>
            <a:rPr lang="en-US" sz="2500" b="1" dirty="0" smtClean="0"/>
            <a:t>What Is Covered Will Be Revealed </a:t>
          </a:r>
          <a:endParaRPr lang="en-US" sz="2500" dirty="0"/>
        </a:p>
      </dgm:t>
    </dgm:pt>
    <dgm:pt modelId="{30772EFD-C932-4F04-A03F-775A79B539E7}" type="parTrans" cxnId="{D506738C-454C-4D58-A5CB-1C0C73B2E578}">
      <dgm:prSet/>
      <dgm:spPr/>
      <dgm:t>
        <a:bodyPr/>
        <a:lstStyle/>
        <a:p>
          <a:endParaRPr lang="en-US"/>
        </a:p>
      </dgm:t>
    </dgm:pt>
    <dgm:pt modelId="{AF5E9D74-74D1-4BD9-AC46-C2383C3A18BA}" type="sibTrans" cxnId="{D506738C-454C-4D58-A5CB-1C0C73B2E578}">
      <dgm:prSet/>
      <dgm:spPr/>
      <dgm:t>
        <a:bodyPr/>
        <a:lstStyle/>
        <a:p>
          <a:endParaRPr lang="en-US"/>
        </a:p>
      </dgm:t>
    </dgm:pt>
    <dgm:pt modelId="{238D7D38-F252-479F-A206-AC02F579BBDD}">
      <dgm:prSet custT="1"/>
      <dgm:spPr/>
      <dgm:t>
        <a:bodyPr/>
        <a:lstStyle/>
        <a:p>
          <a:pPr rtl="0"/>
          <a:r>
            <a:rPr lang="en-US" sz="2500" dirty="0" smtClean="0"/>
            <a:t>Don’t hide your </a:t>
          </a:r>
          <a:r>
            <a:rPr lang="en-US" sz="2500" b="1" dirty="0" smtClean="0">
              <a:latin typeface="+mj-lt"/>
            </a:rPr>
            <a:t>relationship</a:t>
          </a:r>
          <a:r>
            <a:rPr lang="en-US" sz="2500" dirty="0" smtClean="0"/>
            <a:t> with Christ</a:t>
          </a:r>
          <a:br>
            <a:rPr lang="en-US" sz="2500" dirty="0" smtClean="0"/>
          </a:br>
          <a:r>
            <a:rPr lang="en-US" sz="2500" dirty="0" smtClean="0"/>
            <a:t>(Mt. 10:26-27) </a:t>
          </a:r>
          <a:endParaRPr lang="en-US" sz="2500" dirty="0"/>
        </a:p>
      </dgm:t>
    </dgm:pt>
    <dgm:pt modelId="{054A0B45-5AE8-40DC-B335-F61F2C8BEF9B}" type="parTrans" cxnId="{43208555-9226-48B0-AAB6-FEC1D9A27A6F}">
      <dgm:prSet/>
      <dgm:spPr/>
      <dgm:t>
        <a:bodyPr/>
        <a:lstStyle/>
        <a:p>
          <a:endParaRPr lang="en-US"/>
        </a:p>
      </dgm:t>
    </dgm:pt>
    <dgm:pt modelId="{2351E0B7-A465-4F36-94C8-CB562079AC36}" type="sibTrans" cxnId="{43208555-9226-48B0-AAB6-FEC1D9A27A6F}">
      <dgm:prSet/>
      <dgm:spPr/>
      <dgm:t>
        <a:bodyPr/>
        <a:lstStyle/>
        <a:p>
          <a:endParaRPr lang="en-US"/>
        </a:p>
      </dgm:t>
    </dgm:pt>
    <dgm:pt modelId="{A0470A0F-C2B2-4245-9624-DFF0ABAA91D2}">
      <dgm:prSet custT="1"/>
      <dgm:spPr/>
      <dgm:t>
        <a:bodyPr/>
        <a:lstStyle/>
        <a:p>
          <a:pPr rtl="0"/>
          <a:r>
            <a:rPr lang="en-US" sz="2500" dirty="0" smtClean="0"/>
            <a:t>Parables </a:t>
          </a:r>
          <a:r>
            <a:rPr lang="en-US" sz="2500" b="1" dirty="0" smtClean="0">
              <a:latin typeface="+mj-lt"/>
            </a:rPr>
            <a:t>reveal truth  </a:t>
          </a:r>
          <a:r>
            <a:rPr lang="en-US" sz="2500" dirty="0" smtClean="0"/>
            <a:t>(Mk. 4:22; Lk. 8:17) </a:t>
          </a:r>
          <a:endParaRPr lang="en-US" sz="2500" dirty="0"/>
        </a:p>
      </dgm:t>
    </dgm:pt>
    <dgm:pt modelId="{0F0E4803-AE1F-49C9-A990-591833AC0E8D}" type="parTrans" cxnId="{AE09CCBA-B729-4D32-9AC3-B65CCA51A132}">
      <dgm:prSet/>
      <dgm:spPr/>
      <dgm:t>
        <a:bodyPr/>
        <a:lstStyle/>
        <a:p>
          <a:endParaRPr lang="en-US"/>
        </a:p>
      </dgm:t>
    </dgm:pt>
    <dgm:pt modelId="{6828CE85-0CDA-469A-A348-898E8690ECD7}" type="sibTrans" cxnId="{AE09CCBA-B729-4D32-9AC3-B65CCA51A132}">
      <dgm:prSet/>
      <dgm:spPr/>
      <dgm:t>
        <a:bodyPr/>
        <a:lstStyle/>
        <a:p>
          <a:endParaRPr lang="en-US"/>
        </a:p>
      </dgm:t>
    </dgm:pt>
    <dgm:pt modelId="{38F57FAB-77D6-4D1D-976F-F27EE62DFA29}">
      <dgm:prSet custT="1"/>
      <dgm:spPr/>
      <dgm:t>
        <a:bodyPr/>
        <a:lstStyle/>
        <a:p>
          <a:pPr rtl="0"/>
          <a:r>
            <a:rPr lang="en-US" sz="2500" dirty="0" smtClean="0"/>
            <a:t>Sin will ultimately be </a:t>
          </a:r>
          <a:r>
            <a:rPr lang="en-US" sz="2500" b="1" dirty="0" smtClean="0">
              <a:latin typeface="+mj-lt"/>
            </a:rPr>
            <a:t>revealed</a:t>
          </a:r>
          <a:r>
            <a:rPr lang="en-US" sz="2500" dirty="0" smtClean="0"/>
            <a:t>  (Lk. 12:2-3)</a:t>
          </a:r>
          <a:endParaRPr lang="en-US" sz="2500" dirty="0"/>
        </a:p>
      </dgm:t>
    </dgm:pt>
    <dgm:pt modelId="{85128743-6F74-4848-9E55-F3442F6BD2A3}" type="parTrans" cxnId="{0ED72F58-6F38-4D5D-A0C4-89E8894A57B4}">
      <dgm:prSet/>
      <dgm:spPr/>
      <dgm:t>
        <a:bodyPr/>
        <a:lstStyle/>
        <a:p>
          <a:endParaRPr lang="en-US"/>
        </a:p>
      </dgm:t>
    </dgm:pt>
    <dgm:pt modelId="{12B3F762-D143-4A59-B8C2-55BBCA850FD8}" type="sibTrans" cxnId="{0ED72F58-6F38-4D5D-A0C4-89E8894A57B4}">
      <dgm:prSet/>
      <dgm:spPr/>
      <dgm:t>
        <a:bodyPr/>
        <a:lstStyle/>
        <a:p>
          <a:endParaRPr lang="en-US"/>
        </a:p>
      </dgm:t>
    </dgm:pt>
    <dgm:pt modelId="{836146C7-D9F7-421C-82BC-AAB8D62E65F9}" type="pres">
      <dgm:prSet presAssocID="{53BBF6FE-7544-4CF2-80FC-874E39EEE0A8}" presName="linear" presStyleCnt="0">
        <dgm:presLayoutVars>
          <dgm:dir/>
          <dgm:animLvl val="lvl"/>
          <dgm:resizeHandles val="exact"/>
        </dgm:presLayoutVars>
      </dgm:prSet>
      <dgm:spPr/>
      <dgm:t>
        <a:bodyPr/>
        <a:lstStyle/>
        <a:p>
          <a:endParaRPr lang="en-US"/>
        </a:p>
      </dgm:t>
    </dgm:pt>
    <dgm:pt modelId="{38895A9F-D892-4597-BA1A-2A65305CBE16}" type="pres">
      <dgm:prSet presAssocID="{6BDFEE61-5BE8-472F-A575-CAC483C13F1B}" presName="parentLin" presStyleCnt="0"/>
      <dgm:spPr/>
      <dgm:t>
        <a:bodyPr/>
        <a:lstStyle/>
        <a:p>
          <a:endParaRPr lang="en-US"/>
        </a:p>
      </dgm:t>
    </dgm:pt>
    <dgm:pt modelId="{9F601109-3B6C-44AD-98A1-FE2AC528E94A}" type="pres">
      <dgm:prSet presAssocID="{6BDFEE61-5BE8-472F-A575-CAC483C13F1B}" presName="parentLeftMargin" presStyleLbl="node1" presStyleIdx="0" presStyleCnt="1"/>
      <dgm:spPr/>
      <dgm:t>
        <a:bodyPr/>
        <a:lstStyle/>
        <a:p>
          <a:endParaRPr lang="en-US"/>
        </a:p>
      </dgm:t>
    </dgm:pt>
    <dgm:pt modelId="{3ECE1665-6050-4D2A-9972-BA6F4D4D7373}" type="pres">
      <dgm:prSet presAssocID="{6BDFEE61-5BE8-472F-A575-CAC483C13F1B}" presName="parentText" presStyleLbl="node1" presStyleIdx="0" presStyleCnt="1" custScaleY="42693" custLinFactNeighborX="-7407" custLinFactNeighborY="-48932">
        <dgm:presLayoutVars>
          <dgm:chMax val="0"/>
          <dgm:bulletEnabled val="1"/>
        </dgm:presLayoutVars>
      </dgm:prSet>
      <dgm:spPr/>
      <dgm:t>
        <a:bodyPr/>
        <a:lstStyle/>
        <a:p>
          <a:endParaRPr lang="en-US"/>
        </a:p>
      </dgm:t>
    </dgm:pt>
    <dgm:pt modelId="{CDD0E11D-1BD0-47AA-BE94-EA0A107A5D8D}" type="pres">
      <dgm:prSet presAssocID="{6BDFEE61-5BE8-472F-A575-CAC483C13F1B}" presName="negativeSpace" presStyleCnt="0"/>
      <dgm:spPr/>
      <dgm:t>
        <a:bodyPr/>
        <a:lstStyle/>
        <a:p>
          <a:endParaRPr lang="en-US"/>
        </a:p>
      </dgm:t>
    </dgm:pt>
    <dgm:pt modelId="{845E0DE4-CC8E-4E45-8698-17AB2F7837DB}" type="pres">
      <dgm:prSet presAssocID="{6BDFEE61-5BE8-472F-A575-CAC483C13F1B}" presName="childText" presStyleLbl="conFgAcc1" presStyleIdx="0" presStyleCnt="1" custScaleY="88357" custLinFactNeighborY="-40947">
        <dgm:presLayoutVars>
          <dgm:bulletEnabled val="1"/>
        </dgm:presLayoutVars>
      </dgm:prSet>
      <dgm:spPr/>
      <dgm:t>
        <a:bodyPr/>
        <a:lstStyle/>
        <a:p>
          <a:endParaRPr lang="en-US"/>
        </a:p>
      </dgm:t>
    </dgm:pt>
  </dgm:ptLst>
  <dgm:cxnLst>
    <dgm:cxn modelId="{AE09CCBA-B729-4D32-9AC3-B65CCA51A132}" srcId="{6BDFEE61-5BE8-472F-A575-CAC483C13F1B}" destId="{A0470A0F-C2B2-4245-9624-DFF0ABAA91D2}" srcOrd="1" destOrd="0" parTransId="{0F0E4803-AE1F-49C9-A990-591833AC0E8D}" sibTransId="{6828CE85-0CDA-469A-A348-898E8690ECD7}"/>
    <dgm:cxn modelId="{D506738C-454C-4D58-A5CB-1C0C73B2E578}" srcId="{53BBF6FE-7544-4CF2-80FC-874E39EEE0A8}" destId="{6BDFEE61-5BE8-472F-A575-CAC483C13F1B}" srcOrd="0" destOrd="0" parTransId="{30772EFD-C932-4F04-A03F-775A79B539E7}" sibTransId="{AF5E9D74-74D1-4BD9-AC46-C2383C3A18BA}"/>
    <dgm:cxn modelId="{38DF0E89-5201-4563-A0B3-35103A613C3C}" type="presOf" srcId="{A0470A0F-C2B2-4245-9624-DFF0ABAA91D2}" destId="{845E0DE4-CC8E-4E45-8698-17AB2F7837DB}" srcOrd="0" destOrd="1" presId="urn:microsoft.com/office/officeart/2005/8/layout/list1"/>
    <dgm:cxn modelId="{FEDD7948-555D-4957-AD0A-3F3EEA7351CB}" type="presOf" srcId="{238D7D38-F252-479F-A206-AC02F579BBDD}" destId="{845E0DE4-CC8E-4E45-8698-17AB2F7837DB}" srcOrd="0" destOrd="0" presId="urn:microsoft.com/office/officeart/2005/8/layout/list1"/>
    <dgm:cxn modelId="{B4DA4215-5249-446E-AF95-6CB379B1C564}" type="presOf" srcId="{53BBF6FE-7544-4CF2-80FC-874E39EEE0A8}" destId="{836146C7-D9F7-421C-82BC-AAB8D62E65F9}" srcOrd="0" destOrd="0" presId="urn:microsoft.com/office/officeart/2005/8/layout/list1"/>
    <dgm:cxn modelId="{2A7116E5-FB8D-4329-B470-EF2989996384}" type="presOf" srcId="{6BDFEE61-5BE8-472F-A575-CAC483C13F1B}" destId="{9F601109-3B6C-44AD-98A1-FE2AC528E94A}" srcOrd="0" destOrd="0" presId="urn:microsoft.com/office/officeart/2005/8/layout/list1"/>
    <dgm:cxn modelId="{43208555-9226-48B0-AAB6-FEC1D9A27A6F}" srcId="{6BDFEE61-5BE8-472F-A575-CAC483C13F1B}" destId="{238D7D38-F252-479F-A206-AC02F579BBDD}" srcOrd="0" destOrd="0" parTransId="{054A0B45-5AE8-40DC-B335-F61F2C8BEF9B}" sibTransId="{2351E0B7-A465-4F36-94C8-CB562079AC36}"/>
    <dgm:cxn modelId="{01D337FF-895B-472B-926E-561488CB9506}" type="presOf" srcId="{6BDFEE61-5BE8-472F-A575-CAC483C13F1B}" destId="{3ECE1665-6050-4D2A-9972-BA6F4D4D7373}" srcOrd="1" destOrd="0" presId="urn:microsoft.com/office/officeart/2005/8/layout/list1"/>
    <dgm:cxn modelId="{0ED72F58-6F38-4D5D-A0C4-89E8894A57B4}" srcId="{6BDFEE61-5BE8-472F-A575-CAC483C13F1B}" destId="{38F57FAB-77D6-4D1D-976F-F27EE62DFA29}" srcOrd="2" destOrd="0" parTransId="{85128743-6F74-4848-9E55-F3442F6BD2A3}" sibTransId="{12B3F762-D143-4A59-B8C2-55BBCA850FD8}"/>
    <dgm:cxn modelId="{C9A9BB37-499F-432D-A4AF-7D8242E40F61}" type="presOf" srcId="{38F57FAB-77D6-4D1D-976F-F27EE62DFA29}" destId="{845E0DE4-CC8E-4E45-8698-17AB2F7837DB}" srcOrd="0" destOrd="2" presId="urn:microsoft.com/office/officeart/2005/8/layout/list1"/>
    <dgm:cxn modelId="{FBC6540D-C0CC-4C85-A703-4A1E0210AEDB}" type="presParOf" srcId="{836146C7-D9F7-421C-82BC-AAB8D62E65F9}" destId="{38895A9F-D892-4597-BA1A-2A65305CBE16}" srcOrd="0" destOrd="0" presId="urn:microsoft.com/office/officeart/2005/8/layout/list1"/>
    <dgm:cxn modelId="{A632E3C3-1BED-43F5-97FD-FCD287FC6370}" type="presParOf" srcId="{38895A9F-D892-4597-BA1A-2A65305CBE16}" destId="{9F601109-3B6C-44AD-98A1-FE2AC528E94A}" srcOrd="0" destOrd="0" presId="urn:microsoft.com/office/officeart/2005/8/layout/list1"/>
    <dgm:cxn modelId="{15C9E441-125E-4CE7-A7ED-BE17812E25C4}" type="presParOf" srcId="{38895A9F-D892-4597-BA1A-2A65305CBE16}" destId="{3ECE1665-6050-4D2A-9972-BA6F4D4D7373}" srcOrd="1" destOrd="0" presId="urn:microsoft.com/office/officeart/2005/8/layout/list1"/>
    <dgm:cxn modelId="{86085505-B7C3-427E-A8A2-7D76E4851AF8}" type="presParOf" srcId="{836146C7-D9F7-421C-82BC-AAB8D62E65F9}" destId="{CDD0E11D-1BD0-47AA-BE94-EA0A107A5D8D}" srcOrd="1" destOrd="0" presId="urn:microsoft.com/office/officeart/2005/8/layout/list1"/>
    <dgm:cxn modelId="{B562DC92-1299-40A6-BB8B-36CA9019073A}" type="presParOf" srcId="{836146C7-D9F7-421C-82BC-AAB8D62E65F9}" destId="{845E0DE4-CC8E-4E45-8698-17AB2F7837DB}" srcOrd="2" destOrd="0" presId="urn:microsoft.com/office/officeart/2005/8/layout/list1"/>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31.xml><?xml version="1.0" encoding="utf-8"?>
<dgm:dataModel xmlns:dgm="http://schemas.openxmlformats.org/drawingml/2006/diagram" xmlns:a="http://schemas.openxmlformats.org/drawingml/2006/main">
  <dgm:ptLst>
    <dgm:pt modelId="{3801C810-195D-4203-B09E-B94FCC5FAD9C}" type="doc">
      <dgm:prSet loTypeId="urn:microsoft.com/office/officeart/2005/8/layout/list1" loCatId="list" qsTypeId="urn:microsoft.com/office/officeart/2005/8/quickstyle/3d3" qsCatId="3D" csTypeId="urn:microsoft.com/office/officeart/2005/8/colors/accent1_2" csCatId="accent1" phldr="1"/>
      <dgm:spPr/>
      <dgm:t>
        <a:bodyPr/>
        <a:lstStyle/>
        <a:p>
          <a:endParaRPr lang="en-US"/>
        </a:p>
      </dgm:t>
    </dgm:pt>
    <dgm:pt modelId="{1CBB96E6-0254-4DB7-B5AC-BD6DACF8434E}">
      <dgm:prSet custT="1"/>
      <dgm:spPr>
        <a:solidFill>
          <a:schemeClr val="bg2">
            <a:lumMod val="60000"/>
            <a:lumOff val="40000"/>
          </a:schemeClr>
        </a:solidFill>
      </dgm:spPr>
      <dgm:t>
        <a:bodyPr/>
        <a:lstStyle/>
        <a:p>
          <a:pPr rtl="0"/>
          <a:r>
            <a:rPr lang="en-US" sz="2800" smtClean="0"/>
            <a:t>Coming in </a:t>
          </a:r>
          <a:r>
            <a:rPr lang="en-US" sz="2800" b="1" smtClean="0"/>
            <a:t>Holy Spirit  </a:t>
          </a:r>
          <a:r>
            <a:rPr lang="en-US" sz="2800" smtClean="0"/>
            <a:t>(Jn. 14:16-18, 28)</a:t>
          </a:r>
          <a:endParaRPr lang="en-US" sz="2800" dirty="0"/>
        </a:p>
      </dgm:t>
    </dgm:pt>
    <dgm:pt modelId="{E99DD74E-AFAD-4155-B0FE-BC7C709524C8}" type="parTrans" cxnId="{DFC00EC7-2FF9-4A85-B6AF-FDB7BC95B294}">
      <dgm:prSet/>
      <dgm:spPr/>
      <dgm:t>
        <a:bodyPr/>
        <a:lstStyle/>
        <a:p>
          <a:endParaRPr lang="en-US"/>
        </a:p>
      </dgm:t>
    </dgm:pt>
    <dgm:pt modelId="{E28B3B6F-DFA8-4A6C-8034-8402BA72363D}" type="sibTrans" cxnId="{DFC00EC7-2FF9-4A85-B6AF-FDB7BC95B294}">
      <dgm:prSet/>
      <dgm:spPr/>
      <dgm:t>
        <a:bodyPr/>
        <a:lstStyle/>
        <a:p>
          <a:endParaRPr lang="en-US"/>
        </a:p>
      </dgm:t>
    </dgm:pt>
    <dgm:pt modelId="{C998913D-11E0-4D99-867B-B925444F53F0}">
      <dgm:prSet/>
      <dgm:spPr/>
      <dgm:t>
        <a:bodyPr/>
        <a:lstStyle/>
        <a:p>
          <a:pPr rtl="0"/>
          <a:r>
            <a:rPr lang="en-US" b="0" dirty="0" smtClean="0">
              <a:latin typeface="+mj-lt"/>
            </a:rPr>
            <a:t>Imminent</a:t>
          </a:r>
          <a:r>
            <a:rPr lang="en-US" dirty="0" smtClean="0"/>
            <a:t>  (Acts 1:4-5)</a:t>
          </a:r>
          <a:endParaRPr lang="en-US" dirty="0"/>
        </a:p>
      </dgm:t>
    </dgm:pt>
    <dgm:pt modelId="{B3E04B2B-2D7F-416D-AC23-0709518E2380}" type="parTrans" cxnId="{18BBCB48-6808-4781-B31C-4FD6E7554692}">
      <dgm:prSet/>
      <dgm:spPr/>
      <dgm:t>
        <a:bodyPr/>
        <a:lstStyle/>
        <a:p>
          <a:endParaRPr lang="en-US"/>
        </a:p>
      </dgm:t>
    </dgm:pt>
    <dgm:pt modelId="{5BC5B970-7585-458D-9E13-A6CB1DFDFDF0}" type="sibTrans" cxnId="{18BBCB48-6808-4781-B31C-4FD6E7554692}">
      <dgm:prSet/>
      <dgm:spPr/>
      <dgm:t>
        <a:bodyPr/>
        <a:lstStyle/>
        <a:p>
          <a:endParaRPr lang="en-US"/>
        </a:p>
      </dgm:t>
    </dgm:pt>
    <dgm:pt modelId="{4F854FE7-BD18-4D0F-AE57-53C6C7F33D32}">
      <dgm:prSet/>
      <dgm:spPr/>
      <dgm:t>
        <a:bodyPr/>
        <a:lstStyle/>
        <a:p>
          <a:pPr rtl="0"/>
          <a:r>
            <a:rPr lang="en-US" dirty="0" smtClean="0"/>
            <a:t>Fulfilled on </a:t>
          </a:r>
          <a:r>
            <a:rPr lang="en-US" b="0" dirty="0" smtClean="0">
              <a:latin typeface="+mj-lt"/>
            </a:rPr>
            <a:t>Pentecost</a:t>
          </a:r>
          <a:r>
            <a:rPr lang="en-US" dirty="0" smtClean="0"/>
            <a:t>  (Acts 2:1-4)</a:t>
          </a:r>
          <a:endParaRPr lang="en-US" dirty="0"/>
        </a:p>
      </dgm:t>
    </dgm:pt>
    <dgm:pt modelId="{B2C009EF-54B7-4F0D-8115-E6F2955AAA38}" type="parTrans" cxnId="{14E934E7-5B68-4278-91DB-AE1537E5D4C7}">
      <dgm:prSet/>
      <dgm:spPr/>
      <dgm:t>
        <a:bodyPr/>
        <a:lstStyle/>
        <a:p>
          <a:endParaRPr lang="en-US"/>
        </a:p>
      </dgm:t>
    </dgm:pt>
    <dgm:pt modelId="{64D39A1E-CFFE-4117-AE47-9444DDFE1C2E}" type="sibTrans" cxnId="{14E934E7-5B68-4278-91DB-AE1537E5D4C7}">
      <dgm:prSet/>
      <dgm:spPr/>
      <dgm:t>
        <a:bodyPr/>
        <a:lstStyle/>
        <a:p>
          <a:endParaRPr lang="en-US"/>
        </a:p>
      </dgm:t>
    </dgm:pt>
    <dgm:pt modelId="{F70B4C23-1476-49F7-8C57-98987951ED0F}">
      <dgm:prSet custT="1"/>
      <dgm:spPr>
        <a:solidFill>
          <a:schemeClr val="bg2">
            <a:lumMod val="60000"/>
            <a:lumOff val="40000"/>
          </a:schemeClr>
        </a:solidFill>
      </dgm:spPr>
      <dgm:t>
        <a:bodyPr/>
        <a:lstStyle/>
        <a:p>
          <a:pPr rtl="0"/>
          <a:r>
            <a:rPr lang="en-US" sz="2800" smtClean="0"/>
            <a:t>Coming to </a:t>
          </a:r>
          <a:r>
            <a:rPr lang="en-US" sz="2800" b="1" smtClean="0"/>
            <a:t>7 churches</a:t>
          </a:r>
          <a:endParaRPr lang="en-US" sz="2800" dirty="0"/>
        </a:p>
      </dgm:t>
    </dgm:pt>
    <dgm:pt modelId="{12EBE7C5-BDB8-4DB7-A272-B8D7380B9BEA}" type="parTrans" cxnId="{BAFF2EE6-6E75-491F-8EBD-3CF2300A3B94}">
      <dgm:prSet/>
      <dgm:spPr/>
      <dgm:t>
        <a:bodyPr/>
        <a:lstStyle/>
        <a:p>
          <a:endParaRPr lang="en-US"/>
        </a:p>
      </dgm:t>
    </dgm:pt>
    <dgm:pt modelId="{32436DB2-3A53-4FC9-A8E3-DC7D3838CF13}" type="sibTrans" cxnId="{BAFF2EE6-6E75-491F-8EBD-3CF2300A3B94}">
      <dgm:prSet/>
      <dgm:spPr/>
      <dgm:t>
        <a:bodyPr/>
        <a:lstStyle/>
        <a:p>
          <a:endParaRPr lang="en-US"/>
        </a:p>
      </dgm:t>
    </dgm:pt>
    <dgm:pt modelId="{7F2D1286-6C61-4FC4-AFFC-4A5ADD55C1B2}">
      <dgm:prSet/>
      <dgm:spPr/>
      <dgm:t>
        <a:bodyPr/>
        <a:lstStyle/>
        <a:p>
          <a:pPr rtl="0"/>
          <a:r>
            <a:rPr lang="en-US" b="0" dirty="0" smtClean="0">
              <a:latin typeface="+mj-lt"/>
            </a:rPr>
            <a:t>Imminent</a:t>
          </a:r>
          <a:r>
            <a:rPr lang="en-US" dirty="0" smtClean="0"/>
            <a:t>  (Rev. 2:5, 16; 3:3, 11-12)</a:t>
          </a:r>
          <a:endParaRPr lang="en-US" dirty="0"/>
        </a:p>
      </dgm:t>
    </dgm:pt>
    <dgm:pt modelId="{828000EB-9C21-4F7F-8468-EDADB84AE389}" type="parTrans" cxnId="{2977E482-D3B1-4B34-AA5E-6575F977BFA5}">
      <dgm:prSet/>
      <dgm:spPr/>
      <dgm:t>
        <a:bodyPr/>
        <a:lstStyle/>
        <a:p>
          <a:endParaRPr lang="en-US"/>
        </a:p>
      </dgm:t>
    </dgm:pt>
    <dgm:pt modelId="{50F32457-7CC5-4674-B871-5A36E67C0681}" type="sibTrans" cxnId="{2977E482-D3B1-4B34-AA5E-6575F977BFA5}">
      <dgm:prSet/>
      <dgm:spPr/>
      <dgm:t>
        <a:bodyPr/>
        <a:lstStyle/>
        <a:p>
          <a:endParaRPr lang="en-US"/>
        </a:p>
      </dgm:t>
    </dgm:pt>
    <dgm:pt modelId="{D74DA1FC-8697-4050-A1AD-084398B99C48}">
      <dgm:prSet/>
      <dgm:spPr/>
      <dgm:t>
        <a:bodyPr/>
        <a:lstStyle/>
        <a:p>
          <a:pPr rtl="0"/>
          <a:r>
            <a:rPr lang="en-US" dirty="0" smtClean="0"/>
            <a:t>Dependent upon </a:t>
          </a:r>
          <a:r>
            <a:rPr lang="en-US" b="0" dirty="0" smtClean="0">
              <a:latin typeface="+mj-lt"/>
            </a:rPr>
            <a:t>repentance</a:t>
          </a:r>
          <a:r>
            <a:rPr lang="en-US" dirty="0" smtClean="0"/>
            <a:t> or </a:t>
          </a:r>
          <a:r>
            <a:rPr lang="en-US" b="0" dirty="0" smtClean="0">
              <a:latin typeface="+mj-lt"/>
            </a:rPr>
            <a:t>faithfulness</a:t>
          </a:r>
          <a:r>
            <a:rPr lang="en-US" dirty="0" smtClean="0"/>
            <a:t>  (Rev. 2:5, 16; 3:3, 11, 19-20)</a:t>
          </a:r>
          <a:endParaRPr lang="en-US" dirty="0"/>
        </a:p>
      </dgm:t>
    </dgm:pt>
    <dgm:pt modelId="{5CCE1DB5-74E1-4426-984F-92A64371B871}" type="parTrans" cxnId="{78FA66A7-C689-4BB2-9BB5-DCC8F7D9BF67}">
      <dgm:prSet/>
      <dgm:spPr/>
      <dgm:t>
        <a:bodyPr/>
        <a:lstStyle/>
        <a:p>
          <a:endParaRPr lang="en-US"/>
        </a:p>
      </dgm:t>
    </dgm:pt>
    <dgm:pt modelId="{D760F30D-9C02-40E6-8221-F7D556CD8F75}" type="sibTrans" cxnId="{78FA66A7-C689-4BB2-9BB5-DCC8F7D9BF67}">
      <dgm:prSet/>
      <dgm:spPr/>
      <dgm:t>
        <a:bodyPr/>
        <a:lstStyle/>
        <a:p>
          <a:endParaRPr lang="en-US"/>
        </a:p>
      </dgm:t>
    </dgm:pt>
    <dgm:pt modelId="{642224D4-AD1C-4680-9B7D-2EBCE58B5E4E}">
      <dgm:prSet/>
      <dgm:spPr/>
      <dgm:t>
        <a:bodyPr/>
        <a:lstStyle/>
        <a:p>
          <a:pPr rtl="0"/>
          <a:r>
            <a:rPr lang="en-US" dirty="0" smtClean="0"/>
            <a:t>To the </a:t>
          </a:r>
          <a:r>
            <a:rPr lang="en-US" b="0" dirty="0" smtClean="0">
              <a:latin typeface="+mj-lt"/>
            </a:rPr>
            <a:t>church</a:t>
          </a:r>
          <a:r>
            <a:rPr lang="en-US" dirty="0" smtClean="0"/>
            <a:t>  (Rev. 2:5, 16; 3:3) or the </a:t>
          </a:r>
          <a:r>
            <a:rPr lang="en-US" b="0" dirty="0" smtClean="0">
              <a:latin typeface="+mj-lt"/>
            </a:rPr>
            <a:t>Christian</a:t>
          </a:r>
          <a:r>
            <a:rPr lang="en-US" dirty="0" smtClean="0"/>
            <a:t>  (Rev. 3:20)</a:t>
          </a:r>
          <a:endParaRPr lang="en-US" dirty="0"/>
        </a:p>
      </dgm:t>
    </dgm:pt>
    <dgm:pt modelId="{18BEB10A-B900-47C6-92A5-FDE242A4640D}" type="parTrans" cxnId="{4C495793-B3D9-492C-8F0C-D4D0CEB9C0C0}">
      <dgm:prSet/>
      <dgm:spPr/>
      <dgm:t>
        <a:bodyPr/>
        <a:lstStyle/>
        <a:p>
          <a:endParaRPr lang="en-US"/>
        </a:p>
      </dgm:t>
    </dgm:pt>
    <dgm:pt modelId="{06DC8E99-E957-40A8-8AEC-B393E1504257}" type="sibTrans" cxnId="{4C495793-B3D9-492C-8F0C-D4D0CEB9C0C0}">
      <dgm:prSet/>
      <dgm:spPr/>
      <dgm:t>
        <a:bodyPr/>
        <a:lstStyle/>
        <a:p>
          <a:endParaRPr lang="en-US"/>
        </a:p>
      </dgm:t>
    </dgm:pt>
    <dgm:pt modelId="{795A23F7-A5DC-4868-9B74-028ABADC49B6}" type="pres">
      <dgm:prSet presAssocID="{3801C810-195D-4203-B09E-B94FCC5FAD9C}" presName="linear" presStyleCnt="0">
        <dgm:presLayoutVars>
          <dgm:dir/>
          <dgm:animLvl val="lvl"/>
          <dgm:resizeHandles val="exact"/>
        </dgm:presLayoutVars>
      </dgm:prSet>
      <dgm:spPr/>
      <dgm:t>
        <a:bodyPr/>
        <a:lstStyle/>
        <a:p>
          <a:endParaRPr lang="en-US"/>
        </a:p>
      </dgm:t>
    </dgm:pt>
    <dgm:pt modelId="{23F9BB60-9DE3-4369-A9D2-51D5E9EF7353}" type="pres">
      <dgm:prSet presAssocID="{1CBB96E6-0254-4DB7-B5AC-BD6DACF8434E}" presName="parentLin" presStyleCnt="0"/>
      <dgm:spPr/>
      <dgm:t>
        <a:bodyPr/>
        <a:lstStyle/>
        <a:p>
          <a:endParaRPr lang="en-US"/>
        </a:p>
      </dgm:t>
    </dgm:pt>
    <dgm:pt modelId="{622DEE42-7FC2-4B52-863F-1F6995BC6430}" type="pres">
      <dgm:prSet presAssocID="{1CBB96E6-0254-4DB7-B5AC-BD6DACF8434E}" presName="parentLeftMargin" presStyleLbl="node1" presStyleIdx="0" presStyleCnt="2"/>
      <dgm:spPr/>
      <dgm:t>
        <a:bodyPr/>
        <a:lstStyle/>
        <a:p>
          <a:endParaRPr lang="en-US"/>
        </a:p>
      </dgm:t>
    </dgm:pt>
    <dgm:pt modelId="{BA5DD881-00B2-48EE-955A-891A52B2A224}" type="pres">
      <dgm:prSet presAssocID="{1CBB96E6-0254-4DB7-B5AC-BD6DACF8434E}" presName="parentText" presStyleLbl="node1" presStyleIdx="0" presStyleCnt="2" custScaleY="117801">
        <dgm:presLayoutVars>
          <dgm:chMax val="0"/>
          <dgm:bulletEnabled val="1"/>
        </dgm:presLayoutVars>
      </dgm:prSet>
      <dgm:spPr/>
      <dgm:t>
        <a:bodyPr/>
        <a:lstStyle/>
        <a:p>
          <a:endParaRPr lang="en-US"/>
        </a:p>
      </dgm:t>
    </dgm:pt>
    <dgm:pt modelId="{D24F108E-6142-442F-9B70-E2201FE71F3E}" type="pres">
      <dgm:prSet presAssocID="{1CBB96E6-0254-4DB7-B5AC-BD6DACF8434E}" presName="negativeSpace" presStyleCnt="0"/>
      <dgm:spPr/>
      <dgm:t>
        <a:bodyPr/>
        <a:lstStyle/>
        <a:p>
          <a:endParaRPr lang="en-US"/>
        </a:p>
      </dgm:t>
    </dgm:pt>
    <dgm:pt modelId="{E92186D5-4977-4608-B082-CB57600BE493}" type="pres">
      <dgm:prSet presAssocID="{1CBB96E6-0254-4DB7-B5AC-BD6DACF8434E}" presName="childText" presStyleLbl="conFgAcc1" presStyleIdx="0" presStyleCnt="2">
        <dgm:presLayoutVars>
          <dgm:bulletEnabled val="1"/>
        </dgm:presLayoutVars>
      </dgm:prSet>
      <dgm:spPr/>
      <dgm:t>
        <a:bodyPr/>
        <a:lstStyle/>
        <a:p>
          <a:endParaRPr lang="en-US"/>
        </a:p>
      </dgm:t>
    </dgm:pt>
    <dgm:pt modelId="{6F4DD77E-BCFB-4268-943B-2B5094E170CF}" type="pres">
      <dgm:prSet presAssocID="{E28B3B6F-DFA8-4A6C-8034-8402BA72363D}" presName="spaceBetweenRectangles" presStyleCnt="0"/>
      <dgm:spPr/>
      <dgm:t>
        <a:bodyPr/>
        <a:lstStyle/>
        <a:p>
          <a:endParaRPr lang="en-US"/>
        </a:p>
      </dgm:t>
    </dgm:pt>
    <dgm:pt modelId="{D8A22223-9B2F-434E-A4E3-D87411B779E9}" type="pres">
      <dgm:prSet presAssocID="{F70B4C23-1476-49F7-8C57-98987951ED0F}" presName="parentLin" presStyleCnt="0"/>
      <dgm:spPr/>
      <dgm:t>
        <a:bodyPr/>
        <a:lstStyle/>
        <a:p>
          <a:endParaRPr lang="en-US"/>
        </a:p>
      </dgm:t>
    </dgm:pt>
    <dgm:pt modelId="{6CE9988E-F281-4488-B0D7-5661342D6004}" type="pres">
      <dgm:prSet presAssocID="{F70B4C23-1476-49F7-8C57-98987951ED0F}" presName="parentLeftMargin" presStyleLbl="node1" presStyleIdx="0" presStyleCnt="2"/>
      <dgm:spPr/>
      <dgm:t>
        <a:bodyPr/>
        <a:lstStyle/>
        <a:p>
          <a:endParaRPr lang="en-US"/>
        </a:p>
      </dgm:t>
    </dgm:pt>
    <dgm:pt modelId="{AA1D0871-4D2C-491E-AD86-AA1E88BBC8F7}" type="pres">
      <dgm:prSet presAssocID="{F70B4C23-1476-49F7-8C57-98987951ED0F}" presName="parentText" presStyleLbl="node1" presStyleIdx="1" presStyleCnt="2">
        <dgm:presLayoutVars>
          <dgm:chMax val="0"/>
          <dgm:bulletEnabled val="1"/>
        </dgm:presLayoutVars>
      </dgm:prSet>
      <dgm:spPr/>
      <dgm:t>
        <a:bodyPr/>
        <a:lstStyle/>
        <a:p>
          <a:endParaRPr lang="en-US"/>
        </a:p>
      </dgm:t>
    </dgm:pt>
    <dgm:pt modelId="{8917428F-504C-4F5C-A1C7-D800A170ECA0}" type="pres">
      <dgm:prSet presAssocID="{F70B4C23-1476-49F7-8C57-98987951ED0F}" presName="negativeSpace" presStyleCnt="0"/>
      <dgm:spPr/>
      <dgm:t>
        <a:bodyPr/>
        <a:lstStyle/>
        <a:p>
          <a:endParaRPr lang="en-US"/>
        </a:p>
      </dgm:t>
    </dgm:pt>
    <dgm:pt modelId="{6A21D2E3-88E8-44B4-8527-CAB407A2543D}" type="pres">
      <dgm:prSet presAssocID="{F70B4C23-1476-49F7-8C57-98987951ED0F}" presName="childText" presStyleLbl="conFgAcc1" presStyleIdx="1" presStyleCnt="2">
        <dgm:presLayoutVars>
          <dgm:bulletEnabled val="1"/>
        </dgm:presLayoutVars>
      </dgm:prSet>
      <dgm:spPr/>
      <dgm:t>
        <a:bodyPr/>
        <a:lstStyle/>
        <a:p>
          <a:endParaRPr lang="en-US"/>
        </a:p>
      </dgm:t>
    </dgm:pt>
  </dgm:ptLst>
  <dgm:cxnLst>
    <dgm:cxn modelId="{114500E9-AAFE-4693-9E32-1FE2C337EB21}" type="presOf" srcId="{F70B4C23-1476-49F7-8C57-98987951ED0F}" destId="{AA1D0871-4D2C-491E-AD86-AA1E88BBC8F7}" srcOrd="1" destOrd="0" presId="urn:microsoft.com/office/officeart/2005/8/layout/list1"/>
    <dgm:cxn modelId="{4C495793-B3D9-492C-8F0C-D4D0CEB9C0C0}" srcId="{F70B4C23-1476-49F7-8C57-98987951ED0F}" destId="{642224D4-AD1C-4680-9B7D-2EBCE58B5E4E}" srcOrd="2" destOrd="0" parTransId="{18BEB10A-B900-47C6-92A5-FDE242A4640D}" sibTransId="{06DC8E99-E957-40A8-8AEC-B393E1504257}"/>
    <dgm:cxn modelId="{D53420D1-BF07-4B16-AC24-0C6BF6F977D2}" type="presOf" srcId="{C998913D-11E0-4D99-867B-B925444F53F0}" destId="{E92186D5-4977-4608-B082-CB57600BE493}" srcOrd="0" destOrd="0" presId="urn:microsoft.com/office/officeart/2005/8/layout/list1"/>
    <dgm:cxn modelId="{78FA66A7-C689-4BB2-9BB5-DCC8F7D9BF67}" srcId="{F70B4C23-1476-49F7-8C57-98987951ED0F}" destId="{D74DA1FC-8697-4050-A1AD-084398B99C48}" srcOrd="1" destOrd="0" parTransId="{5CCE1DB5-74E1-4426-984F-92A64371B871}" sibTransId="{D760F30D-9C02-40E6-8221-F7D556CD8F75}"/>
    <dgm:cxn modelId="{1F4CC6B3-2EA1-4C3C-851A-86EB74E0378D}" type="presOf" srcId="{642224D4-AD1C-4680-9B7D-2EBCE58B5E4E}" destId="{6A21D2E3-88E8-44B4-8527-CAB407A2543D}" srcOrd="0" destOrd="2" presId="urn:microsoft.com/office/officeart/2005/8/layout/list1"/>
    <dgm:cxn modelId="{DFC00EC7-2FF9-4A85-B6AF-FDB7BC95B294}" srcId="{3801C810-195D-4203-B09E-B94FCC5FAD9C}" destId="{1CBB96E6-0254-4DB7-B5AC-BD6DACF8434E}" srcOrd="0" destOrd="0" parTransId="{E99DD74E-AFAD-4155-B0FE-BC7C709524C8}" sibTransId="{E28B3B6F-DFA8-4A6C-8034-8402BA72363D}"/>
    <dgm:cxn modelId="{14E934E7-5B68-4278-91DB-AE1537E5D4C7}" srcId="{1CBB96E6-0254-4DB7-B5AC-BD6DACF8434E}" destId="{4F854FE7-BD18-4D0F-AE57-53C6C7F33D32}" srcOrd="1" destOrd="0" parTransId="{B2C009EF-54B7-4F0D-8115-E6F2955AAA38}" sibTransId="{64D39A1E-CFFE-4117-AE47-9444DDFE1C2E}"/>
    <dgm:cxn modelId="{18BBCB48-6808-4781-B31C-4FD6E7554692}" srcId="{1CBB96E6-0254-4DB7-B5AC-BD6DACF8434E}" destId="{C998913D-11E0-4D99-867B-B925444F53F0}" srcOrd="0" destOrd="0" parTransId="{B3E04B2B-2D7F-416D-AC23-0709518E2380}" sibTransId="{5BC5B970-7585-458D-9E13-A6CB1DFDFDF0}"/>
    <dgm:cxn modelId="{4925DDC5-05C3-4FFA-A3B6-83B7249C27C7}" type="presOf" srcId="{7F2D1286-6C61-4FC4-AFFC-4A5ADD55C1B2}" destId="{6A21D2E3-88E8-44B4-8527-CAB407A2543D}" srcOrd="0" destOrd="0" presId="urn:microsoft.com/office/officeart/2005/8/layout/list1"/>
    <dgm:cxn modelId="{2977E482-D3B1-4B34-AA5E-6575F977BFA5}" srcId="{F70B4C23-1476-49F7-8C57-98987951ED0F}" destId="{7F2D1286-6C61-4FC4-AFFC-4A5ADD55C1B2}" srcOrd="0" destOrd="0" parTransId="{828000EB-9C21-4F7F-8468-EDADB84AE389}" sibTransId="{50F32457-7CC5-4674-B871-5A36E67C0681}"/>
    <dgm:cxn modelId="{7995400A-50B7-44EB-86C3-73023D354FEA}" type="presOf" srcId="{1CBB96E6-0254-4DB7-B5AC-BD6DACF8434E}" destId="{BA5DD881-00B2-48EE-955A-891A52B2A224}" srcOrd="1" destOrd="0" presId="urn:microsoft.com/office/officeart/2005/8/layout/list1"/>
    <dgm:cxn modelId="{A40C4CA2-3592-4D93-A6EC-68EDB3483530}" type="presOf" srcId="{D74DA1FC-8697-4050-A1AD-084398B99C48}" destId="{6A21D2E3-88E8-44B4-8527-CAB407A2543D}" srcOrd="0" destOrd="1" presId="urn:microsoft.com/office/officeart/2005/8/layout/list1"/>
    <dgm:cxn modelId="{C06AED66-1FC2-4A3C-92C0-E58F82970140}" type="presOf" srcId="{3801C810-195D-4203-B09E-B94FCC5FAD9C}" destId="{795A23F7-A5DC-4868-9B74-028ABADC49B6}" srcOrd="0" destOrd="0" presId="urn:microsoft.com/office/officeart/2005/8/layout/list1"/>
    <dgm:cxn modelId="{3168B341-29A3-465D-B5D8-C208ECF3EA42}" type="presOf" srcId="{1CBB96E6-0254-4DB7-B5AC-BD6DACF8434E}" destId="{622DEE42-7FC2-4B52-863F-1F6995BC6430}" srcOrd="0" destOrd="0" presId="urn:microsoft.com/office/officeart/2005/8/layout/list1"/>
    <dgm:cxn modelId="{BAFF2EE6-6E75-491F-8EBD-3CF2300A3B94}" srcId="{3801C810-195D-4203-B09E-B94FCC5FAD9C}" destId="{F70B4C23-1476-49F7-8C57-98987951ED0F}" srcOrd="1" destOrd="0" parTransId="{12EBE7C5-BDB8-4DB7-A272-B8D7380B9BEA}" sibTransId="{32436DB2-3A53-4FC9-A8E3-DC7D3838CF13}"/>
    <dgm:cxn modelId="{3C7319F6-5CC7-462A-A6BD-55F814B75E03}" type="presOf" srcId="{4F854FE7-BD18-4D0F-AE57-53C6C7F33D32}" destId="{E92186D5-4977-4608-B082-CB57600BE493}" srcOrd="0" destOrd="1" presId="urn:microsoft.com/office/officeart/2005/8/layout/list1"/>
    <dgm:cxn modelId="{45AF1571-9335-4DD1-B693-AEB1E1524C98}" type="presOf" srcId="{F70B4C23-1476-49F7-8C57-98987951ED0F}" destId="{6CE9988E-F281-4488-B0D7-5661342D6004}" srcOrd="0" destOrd="0" presId="urn:microsoft.com/office/officeart/2005/8/layout/list1"/>
    <dgm:cxn modelId="{B8E5F0A7-6DFF-4104-857E-92520E344C35}" type="presParOf" srcId="{795A23F7-A5DC-4868-9B74-028ABADC49B6}" destId="{23F9BB60-9DE3-4369-A9D2-51D5E9EF7353}" srcOrd="0" destOrd="0" presId="urn:microsoft.com/office/officeart/2005/8/layout/list1"/>
    <dgm:cxn modelId="{06E7C172-CE17-4824-A12E-4AFC03A674ED}" type="presParOf" srcId="{23F9BB60-9DE3-4369-A9D2-51D5E9EF7353}" destId="{622DEE42-7FC2-4B52-863F-1F6995BC6430}" srcOrd="0" destOrd="0" presId="urn:microsoft.com/office/officeart/2005/8/layout/list1"/>
    <dgm:cxn modelId="{733BA2A7-932C-426E-A875-50D1CA505ADF}" type="presParOf" srcId="{23F9BB60-9DE3-4369-A9D2-51D5E9EF7353}" destId="{BA5DD881-00B2-48EE-955A-891A52B2A224}" srcOrd="1" destOrd="0" presId="urn:microsoft.com/office/officeart/2005/8/layout/list1"/>
    <dgm:cxn modelId="{8228D6E1-4886-47BD-A6AD-F1D3963C330F}" type="presParOf" srcId="{795A23F7-A5DC-4868-9B74-028ABADC49B6}" destId="{D24F108E-6142-442F-9B70-E2201FE71F3E}" srcOrd="1" destOrd="0" presId="urn:microsoft.com/office/officeart/2005/8/layout/list1"/>
    <dgm:cxn modelId="{13B55FF6-16D9-4610-AE1D-941641FE4394}" type="presParOf" srcId="{795A23F7-A5DC-4868-9B74-028ABADC49B6}" destId="{E92186D5-4977-4608-B082-CB57600BE493}" srcOrd="2" destOrd="0" presId="urn:microsoft.com/office/officeart/2005/8/layout/list1"/>
    <dgm:cxn modelId="{64603A60-19B6-4D43-B531-D4923E9D78DE}" type="presParOf" srcId="{795A23F7-A5DC-4868-9B74-028ABADC49B6}" destId="{6F4DD77E-BCFB-4268-943B-2B5094E170CF}" srcOrd="3" destOrd="0" presId="urn:microsoft.com/office/officeart/2005/8/layout/list1"/>
    <dgm:cxn modelId="{51312253-16B8-4CB5-8F19-E51F6AD09268}" type="presParOf" srcId="{795A23F7-A5DC-4868-9B74-028ABADC49B6}" destId="{D8A22223-9B2F-434E-A4E3-D87411B779E9}" srcOrd="4" destOrd="0" presId="urn:microsoft.com/office/officeart/2005/8/layout/list1"/>
    <dgm:cxn modelId="{455AFF6B-55DD-4BE3-9084-0A34EA257DCD}" type="presParOf" srcId="{D8A22223-9B2F-434E-A4E3-D87411B779E9}" destId="{6CE9988E-F281-4488-B0D7-5661342D6004}" srcOrd="0" destOrd="0" presId="urn:microsoft.com/office/officeart/2005/8/layout/list1"/>
    <dgm:cxn modelId="{226F70EB-721E-49C8-9679-E97F1FDAAACA}" type="presParOf" srcId="{D8A22223-9B2F-434E-A4E3-D87411B779E9}" destId="{AA1D0871-4D2C-491E-AD86-AA1E88BBC8F7}" srcOrd="1" destOrd="0" presId="urn:microsoft.com/office/officeart/2005/8/layout/list1"/>
    <dgm:cxn modelId="{E0E921DD-D880-49C5-ADEF-CC7099593D73}" type="presParOf" srcId="{795A23F7-A5DC-4868-9B74-028ABADC49B6}" destId="{8917428F-504C-4F5C-A1C7-D800A170ECA0}" srcOrd="5" destOrd="0" presId="urn:microsoft.com/office/officeart/2005/8/layout/list1"/>
    <dgm:cxn modelId="{C16ED6DA-98AA-4600-97DA-3808905EB999}" type="presParOf" srcId="{795A23F7-A5DC-4868-9B74-028ABADC49B6}" destId="{6A21D2E3-88E8-44B4-8527-CAB407A2543D}" srcOrd="6" destOrd="0" presId="urn:microsoft.com/office/officeart/2005/8/layout/list1"/>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32.xml><?xml version="1.0" encoding="utf-8"?>
<dgm:dataModel xmlns:dgm="http://schemas.openxmlformats.org/drawingml/2006/diagram" xmlns:a="http://schemas.openxmlformats.org/drawingml/2006/main">
  <dgm:ptLst>
    <dgm:pt modelId="{E5F0921C-E88F-4ADF-95C9-CDB430C71362}" type="doc">
      <dgm:prSet loTypeId="urn:microsoft.com/office/officeart/2005/8/layout/chevron2" loCatId="process" qsTypeId="urn:microsoft.com/office/officeart/2005/8/quickstyle/3d1" qsCatId="3D" csTypeId="urn:microsoft.com/office/officeart/2005/8/colors/accent1_2" csCatId="accent1" phldr="1"/>
      <dgm:spPr/>
      <dgm:t>
        <a:bodyPr/>
        <a:lstStyle/>
        <a:p>
          <a:endParaRPr lang="en-US"/>
        </a:p>
      </dgm:t>
    </dgm:pt>
    <dgm:pt modelId="{66DB820B-D4C0-44CC-9BB9-0F35F7D1C2D0}">
      <dgm:prSet/>
      <dgm:spPr/>
      <dgm:t>
        <a:bodyPr/>
        <a:lstStyle/>
        <a:p>
          <a:pPr rtl="0"/>
          <a:r>
            <a:rPr lang="en-US" b="1" i="1" dirty="0" smtClean="0"/>
            <a:t>Major Premise</a:t>
          </a:r>
          <a:endParaRPr lang="en-US" dirty="0"/>
        </a:p>
      </dgm:t>
    </dgm:pt>
    <dgm:pt modelId="{FCBD8CC6-FB65-48F9-94A9-4B77E3B46FA2}" type="parTrans" cxnId="{5CC21E0B-6FFE-4D9B-954D-05BC7A16BAA9}">
      <dgm:prSet/>
      <dgm:spPr/>
      <dgm:t>
        <a:bodyPr/>
        <a:lstStyle/>
        <a:p>
          <a:endParaRPr lang="en-US"/>
        </a:p>
      </dgm:t>
    </dgm:pt>
    <dgm:pt modelId="{B8B13E99-AAAA-4F79-AB8D-78B58B5FF18F}" type="sibTrans" cxnId="{5CC21E0B-6FFE-4D9B-954D-05BC7A16BAA9}">
      <dgm:prSet/>
      <dgm:spPr/>
      <dgm:t>
        <a:bodyPr/>
        <a:lstStyle/>
        <a:p>
          <a:endParaRPr lang="en-US"/>
        </a:p>
      </dgm:t>
    </dgm:pt>
    <dgm:pt modelId="{B60723F6-2860-4CFF-A224-3C0478F98A10}">
      <dgm:prSet/>
      <dgm:spPr/>
      <dgm:t>
        <a:bodyPr/>
        <a:lstStyle/>
        <a:p>
          <a:pPr rtl="0"/>
          <a:r>
            <a:rPr lang="en-US" dirty="0" smtClean="0"/>
            <a:t>Jesus will return </a:t>
          </a:r>
          <a:r>
            <a:rPr lang="en-US" b="0" dirty="0" smtClean="0">
              <a:latin typeface="+mj-lt"/>
            </a:rPr>
            <a:t>bodily</a:t>
          </a:r>
          <a:r>
            <a:rPr lang="en-US" dirty="0" smtClean="0"/>
            <a:t> and </a:t>
          </a:r>
          <a:r>
            <a:rPr lang="en-US" b="0" dirty="0" smtClean="0">
              <a:latin typeface="+mj-lt"/>
            </a:rPr>
            <a:t>visibly</a:t>
          </a:r>
          <a:r>
            <a:rPr lang="en-US" dirty="0" smtClean="0"/>
            <a:t>  (Acts 1:9-11; 1 Th. 4:13-18)</a:t>
          </a:r>
          <a:endParaRPr lang="en-US" dirty="0"/>
        </a:p>
      </dgm:t>
    </dgm:pt>
    <dgm:pt modelId="{1FDBF689-2457-47D1-A587-646BA8E9A8ED}" type="parTrans" cxnId="{7B1BC8B4-5DC3-49BD-8C0B-C3867AA856F9}">
      <dgm:prSet/>
      <dgm:spPr/>
      <dgm:t>
        <a:bodyPr/>
        <a:lstStyle/>
        <a:p>
          <a:endParaRPr lang="en-US"/>
        </a:p>
      </dgm:t>
    </dgm:pt>
    <dgm:pt modelId="{135E5DFF-37DD-4EA8-93D0-054F65172719}" type="sibTrans" cxnId="{7B1BC8B4-5DC3-49BD-8C0B-C3867AA856F9}">
      <dgm:prSet/>
      <dgm:spPr/>
      <dgm:t>
        <a:bodyPr/>
        <a:lstStyle/>
        <a:p>
          <a:endParaRPr lang="en-US"/>
        </a:p>
      </dgm:t>
    </dgm:pt>
    <dgm:pt modelId="{460F1B70-75AD-46E9-8FC4-10293709BCAD}">
      <dgm:prSet/>
      <dgm:spPr/>
      <dgm:t>
        <a:bodyPr/>
        <a:lstStyle/>
        <a:p>
          <a:pPr rtl="0"/>
          <a:r>
            <a:rPr lang="en-US" b="1" i="1" dirty="0" smtClean="0"/>
            <a:t>Minor Premise</a:t>
          </a:r>
          <a:endParaRPr lang="en-US" dirty="0"/>
        </a:p>
      </dgm:t>
    </dgm:pt>
    <dgm:pt modelId="{79C03FDB-F48E-4C9E-85AC-8FDA6F0C2198}" type="parTrans" cxnId="{D52BD687-4BD8-4F82-A891-6DD45F75075F}">
      <dgm:prSet/>
      <dgm:spPr/>
      <dgm:t>
        <a:bodyPr/>
        <a:lstStyle/>
        <a:p>
          <a:endParaRPr lang="en-US"/>
        </a:p>
      </dgm:t>
    </dgm:pt>
    <dgm:pt modelId="{130E8A67-7127-4811-B3FD-6AF4654D81FB}" type="sibTrans" cxnId="{D52BD687-4BD8-4F82-A891-6DD45F75075F}">
      <dgm:prSet/>
      <dgm:spPr/>
      <dgm:t>
        <a:bodyPr/>
        <a:lstStyle/>
        <a:p>
          <a:endParaRPr lang="en-US"/>
        </a:p>
      </dgm:t>
    </dgm:pt>
    <dgm:pt modelId="{95F1BAED-DB8D-44EC-AF44-EB3FEB2D6ACD}">
      <dgm:prSet/>
      <dgm:spPr/>
      <dgm:t>
        <a:bodyPr/>
        <a:lstStyle/>
        <a:p>
          <a:pPr rtl="0"/>
          <a:r>
            <a:rPr lang="en-US" dirty="0" smtClean="0"/>
            <a:t>Jesus </a:t>
          </a:r>
          <a:r>
            <a:rPr lang="en-US" b="0" dirty="0" smtClean="0">
              <a:latin typeface="+mj-lt"/>
            </a:rPr>
            <a:t>did not return </a:t>
          </a:r>
          <a:r>
            <a:rPr lang="en-US" dirty="0" smtClean="0"/>
            <a:t>bodily and visibly in AD 70</a:t>
          </a:r>
          <a:endParaRPr lang="en-US" dirty="0"/>
        </a:p>
      </dgm:t>
    </dgm:pt>
    <dgm:pt modelId="{52D84D32-9108-4B64-AF42-FCA5B5E23CF2}" type="parTrans" cxnId="{447F2576-C00A-4290-96A8-3E6A3DD1F58C}">
      <dgm:prSet/>
      <dgm:spPr/>
      <dgm:t>
        <a:bodyPr/>
        <a:lstStyle/>
        <a:p>
          <a:endParaRPr lang="en-US"/>
        </a:p>
      </dgm:t>
    </dgm:pt>
    <dgm:pt modelId="{ADAA186A-74A6-4520-8F09-61D6821B8E9F}" type="sibTrans" cxnId="{447F2576-C00A-4290-96A8-3E6A3DD1F58C}">
      <dgm:prSet/>
      <dgm:spPr/>
      <dgm:t>
        <a:bodyPr/>
        <a:lstStyle/>
        <a:p>
          <a:endParaRPr lang="en-US"/>
        </a:p>
      </dgm:t>
    </dgm:pt>
    <dgm:pt modelId="{0589ED4B-6BC1-498F-92C6-68753733FDC3}">
      <dgm:prSet/>
      <dgm:spPr/>
      <dgm:t>
        <a:bodyPr/>
        <a:lstStyle/>
        <a:p>
          <a:pPr rtl="0"/>
          <a:r>
            <a:rPr lang="en-US" b="1" i="1" dirty="0" smtClean="0"/>
            <a:t>Conclusion</a:t>
          </a:r>
          <a:endParaRPr lang="en-US" dirty="0"/>
        </a:p>
      </dgm:t>
    </dgm:pt>
    <dgm:pt modelId="{1516D5B7-B155-4DFE-985C-545DF6CD1D1D}" type="parTrans" cxnId="{969D2E96-126E-4C7C-BC0A-CA903463173A}">
      <dgm:prSet/>
      <dgm:spPr/>
      <dgm:t>
        <a:bodyPr/>
        <a:lstStyle/>
        <a:p>
          <a:endParaRPr lang="en-US"/>
        </a:p>
      </dgm:t>
    </dgm:pt>
    <dgm:pt modelId="{DC3BF7AA-64CD-4FBF-88F8-9383D41DBE37}" type="sibTrans" cxnId="{969D2E96-126E-4C7C-BC0A-CA903463173A}">
      <dgm:prSet/>
      <dgm:spPr/>
      <dgm:t>
        <a:bodyPr/>
        <a:lstStyle/>
        <a:p>
          <a:endParaRPr lang="en-US"/>
        </a:p>
      </dgm:t>
    </dgm:pt>
    <dgm:pt modelId="{58C3FE24-71D3-48CE-8BA9-186050942938}">
      <dgm:prSet/>
      <dgm:spPr/>
      <dgm:t>
        <a:bodyPr/>
        <a:lstStyle/>
        <a:p>
          <a:pPr rtl="0"/>
          <a:r>
            <a:rPr lang="en-US" dirty="0" smtClean="0"/>
            <a:t>Therefore, Jesus will return bodily and visibly at </a:t>
          </a:r>
          <a:r>
            <a:rPr lang="en-US" b="0" dirty="0" smtClean="0">
              <a:latin typeface="+mj-lt"/>
            </a:rPr>
            <a:t>some future time</a:t>
          </a:r>
          <a:endParaRPr lang="en-US" b="0" dirty="0">
            <a:latin typeface="+mj-lt"/>
          </a:endParaRPr>
        </a:p>
      </dgm:t>
    </dgm:pt>
    <dgm:pt modelId="{39C03C7D-2285-4C91-ACB8-0B15C51E5B67}" type="parTrans" cxnId="{FA70618B-6278-405B-9173-6F897F46F816}">
      <dgm:prSet/>
      <dgm:spPr/>
      <dgm:t>
        <a:bodyPr/>
        <a:lstStyle/>
        <a:p>
          <a:endParaRPr lang="en-US"/>
        </a:p>
      </dgm:t>
    </dgm:pt>
    <dgm:pt modelId="{8955506C-0C7D-4EBE-BD3D-6EDE9647D4D5}" type="sibTrans" cxnId="{FA70618B-6278-405B-9173-6F897F46F816}">
      <dgm:prSet/>
      <dgm:spPr/>
      <dgm:t>
        <a:bodyPr/>
        <a:lstStyle/>
        <a:p>
          <a:endParaRPr lang="en-US"/>
        </a:p>
      </dgm:t>
    </dgm:pt>
    <dgm:pt modelId="{9CF78165-68B1-4386-BEDA-B07BE4CEF723}" type="pres">
      <dgm:prSet presAssocID="{E5F0921C-E88F-4ADF-95C9-CDB430C71362}" presName="linearFlow" presStyleCnt="0">
        <dgm:presLayoutVars>
          <dgm:dir/>
          <dgm:animLvl val="lvl"/>
          <dgm:resizeHandles val="exact"/>
        </dgm:presLayoutVars>
      </dgm:prSet>
      <dgm:spPr/>
      <dgm:t>
        <a:bodyPr/>
        <a:lstStyle/>
        <a:p>
          <a:endParaRPr lang="en-US"/>
        </a:p>
      </dgm:t>
    </dgm:pt>
    <dgm:pt modelId="{E987E135-91F7-4EE3-AD08-6A754316CD4C}" type="pres">
      <dgm:prSet presAssocID="{66DB820B-D4C0-44CC-9BB9-0F35F7D1C2D0}" presName="composite" presStyleCnt="0"/>
      <dgm:spPr/>
    </dgm:pt>
    <dgm:pt modelId="{BA229884-B9DD-4F3B-9B98-9B1DA6CEA064}" type="pres">
      <dgm:prSet presAssocID="{66DB820B-D4C0-44CC-9BB9-0F35F7D1C2D0}" presName="parentText" presStyleLbl="alignNode1" presStyleIdx="0" presStyleCnt="3">
        <dgm:presLayoutVars>
          <dgm:chMax val="1"/>
          <dgm:bulletEnabled val="1"/>
        </dgm:presLayoutVars>
      </dgm:prSet>
      <dgm:spPr/>
      <dgm:t>
        <a:bodyPr/>
        <a:lstStyle/>
        <a:p>
          <a:endParaRPr lang="en-US"/>
        </a:p>
      </dgm:t>
    </dgm:pt>
    <dgm:pt modelId="{1BACB08D-8F84-45D1-AB7D-17DF80658492}" type="pres">
      <dgm:prSet presAssocID="{66DB820B-D4C0-44CC-9BB9-0F35F7D1C2D0}" presName="descendantText" presStyleLbl="alignAcc1" presStyleIdx="0" presStyleCnt="3">
        <dgm:presLayoutVars>
          <dgm:bulletEnabled val="1"/>
        </dgm:presLayoutVars>
      </dgm:prSet>
      <dgm:spPr/>
      <dgm:t>
        <a:bodyPr/>
        <a:lstStyle/>
        <a:p>
          <a:endParaRPr lang="en-US"/>
        </a:p>
      </dgm:t>
    </dgm:pt>
    <dgm:pt modelId="{62CBFCF2-F3D4-4512-8DAC-055661FE23CC}" type="pres">
      <dgm:prSet presAssocID="{B8B13E99-AAAA-4F79-AB8D-78B58B5FF18F}" presName="sp" presStyleCnt="0"/>
      <dgm:spPr/>
    </dgm:pt>
    <dgm:pt modelId="{F2E38E06-79C2-450E-8D25-5CB7F36FBDA7}" type="pres">
      <dgm:prSet presAssocID="{460F1B70-75AD-46E9-8FC4-10293709BCAD}" presName="composite" presStyleCnt="0"/>
      <dgm:spPr/>
    </dgm:pt>
    <dgm:pt modelId="{CCFD8487-0CE2-4959-8843-20BBB1D78A8E}" type="pres">
      <dgm:prSet presAssocID="{460F1B70-75AD-46E9-8FC4-10293709BCAD}" presName="parentText" presStyleLbl="alignNode1" presStyleIdx="1" presStyleCnt="3">
        <dgm:presLayoutVars>
          <dgm:chMax val="1"/>
          <dgm:bulletEnabled val="1"/>
        </dgm:presLayoutVars>
      </dgm:prSet>
      <dgm:spPr/>
      <dgm:t>
        <a:bodyPr/>
        <a:lstStyle/>
        <a:p>
          <a:endParaRPr lang="en-US"/>
        </a:p>
      </dgm:t>
    </dgm:pt>
    <dgm:pt modelId="{72D9A5DD-05F9-4AE9-938C-CE2653639264}" type="pres">
      <dgm:prSet presAssocID="{460F1B70-75AD-46E9-8FC4-10293709BCAD}" presName="descendantText" presStyleLbl="alignAcc1" presStyleIdx="1" presStyleCnt="3">
        <dgm:presLayoutVars>
          <dgm:bulletEnabled val="1"/>
        </dgm:presLayoutVars>
      </dgm:prSet>
      <dgm:spPr/>
      <dgm:t>
        <a:bodyPr/>
        <a:lstStyle/>
        <a:p>
          <a:endParaRPr lang="en-US"/>
        </a:p>
      </dgm:t>
    </dgm:pt>
    <dgm:pt modelId="{A8CEE4DF-8126-4522-9C58-690D88CC22B6}" type="pres">
      <dgm:prSet presAssocID="{130E8A67-7127-4811-B3FD-6AF4654D81FB}" presName="sp" presStyleCnt="0"/>
      <dgm:spPr/>
    </dgm:pt>
    <dgm:pt modelId="{5C47372C-183B-4DAE-BC6B-D3071E18CB0F}" type="pres">
      <dgm:prSet presAssocID="{0589ED4B-6BC1-498F-92C6-68753733FDC3}" presName="composite" presStyleCnt="0"/>
      <dgm:spPr/>
    </dgm:pt>
    <dgm:pt modelId="{6CF881BC-4A81-42DD-BB9A-E40C5FCB5B74}" type="pres">
      <dgm:prSet presAssocID="{0589ED4B-6BC1-498F-92C6-68753733FDC3}" presName="parentText" presStyleLbl="alignNode1" presStyleIdx="2" presStyleCnt="3">
        <dgm:presLayoutVars>
          <dgm:chMax val="1"/>
          <dgm:bulletEnabled val="1"/>
        </dgm:presLayoutVars>
      </dgm:prSet>
      <dgm:spPr/>
      <dgm:t>
        <a:bodyPr/>
        <a:lstStyle/>
        <a:p>
          <a:endParaRPr lang="en-US"/>
        </a:p>
      </dgm:t>
    </dgm:pt>
    <dgm:pt modelId="{5F9DCBA2-EFF2-4592-A049-9B30284DE9B4}" type="pres">
      <dgm:prSet presAssocID="{0589ED4B-6BC1-498F-92C6-68753733FDC3}" presName="descendantText" presStyleLbl="alignAcc1" presStyleIdx="2" presStyleCnt="3">
        <dgm:presLayoutVars>
          <dgm:bulletEnabled val="1"/>
        </dgm:presLayoutVars>
      </dgm:prSet>
      <dgm:spPr/>
      <dgm:t>
        <a:bodyPr/>
        <a:lstStyle/>
        <a:p>
          <a:endParaRPr lang="en-US"/>
        </a:p>
      </dgm:t>
    </dgm:pt>
  </dgm:ptLst>
  <dgm:cxnLst>
    <dgm:cxn modelId="{969D2E96-126E-4C7C-BC0A-CA903463173A}" srcId="{E5F0921C-E88F-4ADF-95C9-CDB430C71362}" destId="{0589ED4B-6BC1-498F-92C6-68753733FDC3}" srcOrd="2" destOrd="0" parTransId="{1516D5B7-B155-4DFE-985C-545DF6CD1D1D}" sibTransId="{DC3BF7AA-64CD-4FBF-88F8-9383D41DBE37}"/>
    <dgm:cxn modelId="{447F2576-C00A-4290-96A8-3E6A3DD1F58C}" srcId="{460F1B70-75AD-46E9-8FC4-10293709BCAD}" destId="{95F1BAED-DB8D-44EC-AF44-EB3FEB2D6ACD}" srcOrd="0" destOrd="0" parTransId="{52D84D32-9108-4B64-AF42-FCA5B5E23CF2}" sibTransId="{ADAA186A-74A6-4520-8F09-61D6821B8E9F}"/>
    <dgm:cxn modelId="{CED3CA90-E921-4032-8F80-369747EE27DF}" type="presOf" srcId="{460F1B70-75AD-46E9-8FC4-10293709BCAD}" destId="{CCFD8487-0CE2-4959-8843-20BBB1D78A8E}" srcOrd="0" destOrd="0" presId="urn:microsoft.com/office/officeart/2005/8/layout/chevron2"/>
    <dgm:cxn modelId="{7B1BC8B4-5DC3-49BD-8C0B-C3867AA856F9}" srcId="{66DB820B-D4C0-44CC-9BB9-0F35F7D1C2D0}" destId="{B60723F6-2860-4CFF-A224-3C0478F98A10}" srcOrd="0" destOrd="0" parTransId="{1FDBF689-2457-47D1-A587-646BA8E9A8ED}" sibTransId="{135E5DFF-37DD-4EA8-93D0-054F65172719}"/>
    <dgm:cxn modelId="{D52BD687-4BD8-4F82-A891-6DD45F75075F}" srcId="{E5F0921C-E88F-4ADF-95C9-CDB430C71362}" destId="{460F1B70-75AD-46E9-8FC4-10293709BCAD}" srcOrd="1" destOrd="0" parTransId="{79C03FDB-F48E-4C9E-85AC-8FDA6F0C2198}" sibTransId="{130E8A67-7127-4811-B3FD-6AF4654D81FB}"/>
    <dgm:cxn modelId="{FA70618B-6278-405B-9173-6F897F46F816}" srcId="{0589ED4B-6BC1-498F-92C6-68753733FDC3}" destId="{58C3FE24-71D3-48CE-8BA9-186050942938}" srcOrd="0" destOrd="0" parTransId="{39C03C7D-2285-4C91-ACB8-0B15C51E5B67}" sibTransId="{8955506C-0C7D-4EBE-BD3D-6EDE9647D4D5}"/>
    <dgm:cxn modelId="{071F152C-3A8B-4629-B96D-D2BD644A4718}" type="presOf" srcId="{B60723F6-2860-4CFF-A224-3C0478F98A10}" destId="{1BACB08D-8F84-45D1-AB7D-17DF80658492}" srcOrd="0" destOrd="0" presId="urn:microsoft.com/office/officeart/2005/8/layout/chevron2"/>
    <dgm:cxn modelId="{94C17AAB-27FC-47A2-9EC1-32B9B489E6A9}" type="presOf" srcId="{95F1BAED-DB8D-44EC-AF44-EB3FEB2D6ACD}" destId="{72D9A5DD-05F9-4AE9-938C-CE2653639264}" srcOrd="0" destOrd="0" presId="urn:microsoft.com/office/officeart/2005/8/layout/chevron2"/>
    <dgm:cxn modelId="{84F12978-9E73-4760-B276-02F65F23DFBD}" type="presOf" srcId="{E5F0921C-E88F-4ADF-95C9-CDB430C71362}" destId="{9CF78165-68B1-4386-BEDA-B07BE4CEF723}" srcOrd="0" destOrd="0" presId="urn:microsoft.com/office/officeart/2005/8/layout/chevron2"/>
    <dgm:cxn modelId="{59A5E51B-B9A6-4089-9D00-085CC1DE9EC4}" type="presOf" srcId="{66DB820B-D4C0-44CC-9BB9-0F35F7D1C2D0}" destId="{BA229884-B9DD-4F3B-9B98-9B1DA6CEA064}" srcOrd="0" destOrd="0" presId="urn:microsoft.com/office/officeart/2005/8/layout/chevron2"/>
    <dgm:cxn modelId="{5CC21E0B-6FFE-4D9B-954D-05BC7A16BAA9}" srcId="{E5F0921C-E88F-4ADF-95C9-CDB430C71362}" destId="{66DB820B-D4C0-44CC-9BB9-0F35F7D1C2D0}" srcOrd="0" destOrd="0" parTransId="{FCBD8CC6-FB65-48F9-94A9-4B77E3B46FA2}" sibTransId="{B8B13E99-AAAA-4F79-AB8D-78B58B5FF18F}"/>
    <dgm:cxn modelId="{4202F2B5-5F80-496D-BA95-C67F16F36303}" type="presOf" srcId="{0589ED4B-6BC1-498F-92C6-68753733FDC3}" destId="{6CF881BC-4A81-42DD-BB9A-E40C5FCB5B74}" srcOrd="0" destOrd="0" presId="urn:microsoft.com/office/officeart/2005/8/layout/chevron2"/>
    <dgm:cxn modelId="{BEA80379-1F59-4D3D-A1AD-E51615C689BD}" type="presOf" srcId="{58C3FE24-71D3-48CE-8BA9-186050942938}" destId="{5F9DCBA2-EFF2-4592-A049-9B30284DE9B4}" srcOrd="0" destOrd="0" presId="urn:microsoft.com/office/officeart/2005/8/layout/chevron2"/>
    <dgm:cxn modelId="{6EE74909-8079-49B5-BC0F-B5AF2B82C511}" type="presParOf" srcId="{9CF78165-68B1-4386-BEDA-B07BE4CEF723}" destId="{E987E135-91F7-4EE3-AD08-6A754316CD4C}" srcOrd="0" destOrd="0" presId="urn:microsoft.com/office/officeart/2005/8/layout/chevron2"/>
    <dgm:cxn modelId="{F191AF96-3551-46FA-939A-B9BCFF13C9D7}" type="presParOf" srcId="{E987E135-91F7-4EE3-AD08-6A754316CD4C}" destId="{BA229884-B9DD-4F3B-9B98-9B1DA6CEA064}" srcOrd="0" destOrd="0" presId="urn:microsoft.com/office/officeart/2005/8/layout/chevron2"/>
    <dgm:cxn modelId="{D54F5316-C9CC-49EF-BC20-D2B319C72B2C}" type="presParOf" srcId="{E987E135-91F7-4EE3-AD08-6A754316CD4C}" destId="{1BACB08D-8F84-45D1-AB7D-17DF80658492}" srcOrd="1" destOrd="0" presId="urn:microsoft.com/office/officeart/2005/8/layout/chevron2"/>
    <dgm:cxn modelId="{3C483EC0-1E15-41E7-9613-569EA9AEA1E9}" type="presParOf" srcId="{9CF78165-68B1-4386-BEDA-B07BE4CEF723}" destId="{62CBFCF2-F3D4-4512-8DAC-055661FE23CC}" srcOrd="1" destOrd="0" presId="urn:microsoft.com/office/officeart/2005/8/layout/chevron2"/>
    <dgm:cxn modelId="{B656BA8D-C30B-4CAE-82C8-2288C2FD5160}" type="presParOf" srcId="{9CF78165-68B1-4386-BEDA-B07BE4CEF723}" destId="{F2E38E06-79C2-450E-8D25-5CB7F36FBDA7}" srcOrd="2" destOrd="0" presId="urn:microsoft.com/office/officeart/2005/8/layout/chevron2"/>
    <dgm:cxn modelId="{BD400B08-86F5-42AA-BA0A-4D97D32D947F}" type="presParOf" srcId="{F2E38E06-79C2-450E-8D25-5CB7F36FBDA7}" destId="{CCFD8487-0CE2-4959-8843-20BBB1D78A8E}" srcOrd="0" destOrd="0" presId="urn:microsoft.com/office/officeart/2005/8/layout/chevron2"/>
    <dgm:cxn modelId="{994E9F3D-A3D1-4E1A-AFD6-D1DB89DC79EF}" type="presParOf" srcId="{F2E38E06-79C2-450E-8D25-5CB7F36FBDA7}" destId="{72D9A5DD-05F9-4AE9-938C-CE2653639264}" srcOrd="1" destOrd="0" presId="urn:microsoft.com/office/officeart/2005/8/layout/chevron2"/>
    <dgm:cxn modelId="{E56B3607-4C59-4949-AF2A-198563F8C857}" type="presParOf" srcId="{9CF78165-68B1-4386-BEDA-B07BE4CEF723}" destId="{A8CEE4DF-8126-4522-9C58-690D88CC22B6}" srcOrd="3" destOrd="0" presId="urn:microsoft.com/office/officeart/2005/8/layout/chevron2"/>
    <dgm:cxn modelId="{3E4246C5-5B13-474E-B34A-DF5A221C3D37}" type="presParOf" srcId="{9CF78165-68B1-4386-BEDA-B07BE4CEF723}" destId="{5C47372C-183B-4DAE-BC6B-D3071E18CB0F}" srcOrd="4" destOrd="0" presId="urn:microsoft.com/office/officeart/2005/8/layout/chevron2"/>
    <dgm:cxn modelId="{EEFBBDA0-C75D-4AF8-BA79-9B4DB2158D60}" type="presParOf" srcId="{5C47372C-183B-4DAE-BC6B-D3071E18CB0F}" destId="{6CF881BC-4A81-42DD-BB9A-E40C5FCB5B74}" srcOrd="0" destOrd="0" presId="urn:microsoft.com/office/officeart/2005/8/layout/chevron2"/>
    <dgm:cxn modelId="{545DAE09-B45D-4946-ADA6-42187DF38391}" type="presParOf" srcId="{5C47372C-183B-4DAE-BC6B-D3071E18CB0F}" destId="{5F9DCBA2-EFF2-4592-A049-9B30284DE9B4}" srcOrd="1" destOrd="0" presId="urn:microsoft.com/office/officeart/2005/8/layout/chevron2"/>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33.xml><?xml version="1.0" encoding="utf-8"?>
<dgm:dataModel xmlns:dgm="http://schemas.openxmlformats.org/drawingml/2006/diagram" xmlns:a="http://schemas.openxmlformats.org/drawingml/2006/main">
  <dgm:ptLst>
    <dgm:pt modelId="{7B1F0C6D-92DF-4D55-A9AE-0E6FEA2F268E}" type="doc">
      <dgm:prSet loTypeId="urn:microsoft.com/office/officeart/2005/8/layout/chevron2" loCatId="process" qsTypeId="urn:microsoft.com/office/officeart/2005/8/quickstyle/simple1" qsCatId="simple" csTypeId="urn:microsoft.com/office/officeart/2005/8/colors/accent1_2" csCatId="accent1" phldr="1"/>
      <dgm:spPr/>
      <dgm:t>
        <a:bodyPr/>
        <a:lstStyle/>
        <a:p>
          <a:endParaRPr lang="en-US"/>
        </a:p>
      </dgm:t>
    </dgm:pt>
    <dgm:pt modelId="{6A8C7571-AD15-44ED-9882-F6B3F7121A34}">
      <dgm:prSet/>
      <dgm:spPr/>
      <dgm:t>
        <a:bodyPr/>
        <a:lstStyle/>
        <a:p>
          <a:pPr rtl="0"/>
          <a:r>
            <a:rPr lang="en-US" smtClean="0"/>
            <a:t>Major Premise</a:t>
          </a:r>
          <a:endParaRPr lang="en-US"/>
        </a:p>
      </dgm:t>
    </dgm:pt>
    <dgm:pt modelId="{8FA086E8-F50D-454E-95BA-33A116CA0994}" type="parTrans" cxnId="{19A34FCE-1E50-4D9F-838B-E814E644B4F9}">
      <dgm:prSet/>
      <dgm:spPr/>
      <dgm:t>
        <a:bodyPr/>
        <a:lstStyle/>
        <a:p>
          <a:endParaRPr lang="en-US"/>
        </a:p>
      </dgm:t>
    </dgm:pt>
    <dgm:pt modelId="{4E12A9EC-556E-4507-9D5B-18600ACD8675}" type="sibTrans" cxnId="{19A34FCE-1E50-4D9F-838B-E814E644B4F9}">
      <dgm:prSet/>
      <dgm:spPr/>
      <dgm:t>
        <a:bodyPr/>
        <a:lstStyle/>
        <a:p>
          <a:endParaRPr lang="en-US"/>
        </a:p>
      </dgm:t>
    </dgm:pt>
    <dgm:pt modelId="{7739CDC3-1CE6-470A-B5CC-C1C4A8A1D9D4}">
      <dgm:prSet custT="1"/>
      <dgm:spPr/>
      <dgm:t>
        <a:bodyPr/>
        <a:lstStyle/>
        <a:p>
          <a:pPr rtl="0"/>
          <a:r>
            <a:rPr lang="en-US" sz="2500" dirty="0" smtClean="0"/>
            <a:t>Adam would </a:t>
          </a:r>
          <a:r>
            <a:rPr lang="en-US" sz="2500" b="0" dirty="0" smtClean="0">
              <a:latin typeface="+mj-lt"/>
            </a:rPr>
            <a:t>die “in the day” </a:t>
          </a:r>
          <a:r>
            <a:rPr lang="en-US" sz="2500" dirty="0" smtClean="0"/>
            <a:t>he ate the forbidden fruit  (Gen. 2:17)</a:t>
          </a:r>
          <a:endParaRPr lang="en-US" sz="2500" dirty="0"/>
        </a:p>
      </dgm:t>
    </dgm:pt>
    <dgm:pt modelId="{FFB753DF-1A0D-4ADE-AFE5-E115A3065CC5}" type="parTrans" cxnId="{F56A3882-4B93-4096-A8FB-10E0727F076A}">
      <dgm:prSet/>
      <dgm:spPr/>
      <dgm:t>
        <a:bodyPr/>
        <a:lstStyle/>
        <a:p>
          <a:endParaRPr lang="en-US"/>
        </a:p>
      </dgm:t>
    </dgm:pt>
    <dgm:pt modelId="{7A20EE12-8EB0-44BC-BCEB-0EAC637F8432}" type="sibTrans" cxnId="{F56A3882-4B93-4096-A8FB-10E0727F076A}">
      <dgm:prSet/>
      <dgm:spPr/>
      <dgm:t>
        <a:bodyPr/>
        <a:lstStyle/>
        <a:p>
          <a:endParaRPr lang="en-US"/>
        </a:p>
      </dgm:t>
    </dgm:pt>
    <dgm:pt modelId="{6EEA03E9-598E-4DDF-AEAF-CB2BE2016D70}">
      <dgm:prSet/>
      <dgm:spPr/>
      <dgm:t>
        <a:bodyPr/>
        <a:lstStyle/>
        <a:p>
          <a:pPr rtl="0"/>
          <a:r>
            <a:rPr lang="en-US" smtClean="0"/>
            <a:t>Minor Premise</a:t>
          </a:r>
          <a:endParaRPr lang="en-US"/>
        </a:p>
      </dgm:t>
    </dgm:pt>
    <dgm:pt modelId="{4A9CC07B-AA10-4BA2-91AC-00E683198E36}" type="parTrans" cxnId="{020D72C9-B8D6-4244-9BB6-6A665542CF75}">
      <dgm:prSet/>
      <dgm:spPr/>
      <dgm:t>
        <a:bodyPr/>
        <a:lstStyle/>
        <a:p>
          <a:endParaRPr lang="en-US"/>
        </a:p>
      </dgm:t>
    </dgm:pt>
    <dgm:pt modelId="{BA671751-5046-4A17-9B98-6FAE8493523C}" type="sibTrans" cxnId="{020D72C9-B8D6-4244-9BB6-6A665542CF75}">
      <dgm:prSet/>
      <dgm:spPr/>
      <dgm:t>
        <a:bodyPr/>
        <a:lstStyle/>
        <a:p>
          <a:endParaRPr lang="en-US"/>
        </a:p>
      </dgm:t>
    </dgm:pt>
    <dgm:pt modelId="{6EB226A2-2462-4806-A408-3197B8F11BE4}">
      <dgm:prSet custT="1"/>
      <dgm:spPr/>
      <dgm:t>
        <a:bodyPr/>
        <a:lstStyle/>
        <a:p>
          <a:pPr rtl="0"/>
          <a:r>
            <a:rPr lang="en-US" sz="2500" dirty="0" smtClean="0"/>
            <a:t>Adam </a:t>
          </a:r>
          <a:r>
            <a:rPr lang="en-US" sz="2500" b="0" dirty="0" smtClean="0">
              <a:latin typeface="+mj-lt"/>
            </a:rPr>
            <a:t>didn’t die physically </a:t>
          </a:r>
          <a:r>
            <a:rPr lang="en-US" sz="2500" dirty="0" smtClean="0"/>
            <a:t>that day</a:t>
          </a:r>
          <a:endParaRPr lang="en-US" sz="2500" dirty="0"/>
        </a:p>
      </dgm:t>
    </dgm:pt>
    <dgm:pt modelId="{C712D351-7BA6-4891-828C-914CAB8DC756}" type="parTrans" cxnId="{2DA99E47-1D8C-4A95-A8BF-BFE8B54D24C8}">
      <dgm:prSet/>
      <dgm:spPr/>
      <dgm:t>
        <a:bodyPr/>
        <a:lstStyle/>
        <a:p>
          <a:endParaRPr lang="en-US"/>
        </a:p>
      </dgm:t>
    </dgm:pt>
    <dgm:pt modelId="{1DC2D196-3045-4893-9DAA-EC0CE63E5683}" type="sibTrans" cxnId="{2DA99E47-1D8C-4A95-A8BF-BFE8B54D24C8}">
      <dgm:prSet/>
      <dgm:spPr/>
      <dgm:t>
        <a:bodyPr/>
        <a:lstStyle/>
        <a:p>
          <a:endParaRPr lang="en-US"/>
        </a:p>
      </dgm:t>
    </dgm:pt>
    <dgm:pt modelId="{AA150832-B42A-44B8-988B-13B48803B522}">
      <dgm:prSet/>
      <dgm:spPr/>
      <dgm:t>
        <a:bodyPr/>
        <a:lstStyle/>
        <a:p>
          <a:pPr rtl="0"/>
          <a:r>
            <a:rPr lang="en-US" smtClean="0"/>
            <a:t>Conclusion</a:t>
          </a:r>
          <a:endParaRPr lang="en-US"/>
        </a:p>
      </dgm:t>
    </dgm:pt>
    <dgm:pt modelId="{9AB5CFAF-F37B-450C-A359-A312B9448243}" type="parTrans" cxnId="{DC54F782-E9FA-45B3-AD24-63868F7B7B14}">
      <dgm:prSet/>
      <dgm:spPr/>
      <dgm:t>
        <a:bodyPr/>
        <a:lstStyle/>
        <a:p>
          <a:endParaRPr lang="en-US"/>
        </a:p>
      </dgm:t>
    </dgm:pt>
    <dgm:pt modelId="{3AF369CE-78E0-49FF-BCB2-87ED57E35449}" type="sibTrans" cxnId="{DC54F782-E9FA-45B3-AD24-63868F7B7B14}">
      <dgm:prSet/>
      <dgm:spPr/>
      <dgm:t>
        <a:bodyPr/>
        <a:lstStyle/>
        <a:p>
          <a:endParaRPr lang="en-US"/>
        </a:p>
      </dgm:t>
    </dgm:pt>
    <dgm:pt modelId="{DE6003E6-6058-4AFA-83A9-3D28D4D29750}">
      <dgm:prSet custT="1"/>
      <dgm:spPr/>
      <dgm:t>
        <a:bodyPr/>
        <a:lstStyle/>
        <a:p>
          <a:pPr rtl="0"/>
          <a:r>
            <a:rPr lang="en-US" sz="2500" dirty="0" smtClean="0"/>
            <a:t>Therefore, Adam </a:t>
          </a:r>
          <a:r>
            <a:rPr lang="en-US" sz="2500" b="0" dirty="0" smtClean="0">
              <a:latin typeface="+mj-lt"/>
            </a:rPr>
            <a:t>died spiritually  </a:t>
          </a:r>
          <a:r>
            <a:rPr lang="en-US" sz="2500" dirty="0" smtClean="0"/>
            <a:t>(Rom. 5:12ff) and brought </a:t>
          </a:r>
          <a:r>
            <a:rPr lang="en-US" sz="2500" b="0" dirty="0" smtClean="0">
              <a:latin typeface="+mj-lt"/>
            </a:rPr>
            <a:t>spiritual death </a:t>
          </a:r>
          <a:r>
            <a:rPr lang="en-US" sz="2500" dirty="0" smtClean="0"/>
            <a:t>into world</a:t>
          </a:r>
          <a:endParaRPr lang="en-US" sz="2500" dirty="0"/>
        </a:p>
      </dgm:t>
    </dgm:pt>
    <dgm:pt modelId="{36F5C76A-E89A-4C4A-81B6-AF984B3C1152}" type="parTrans" cxnId="{2D2A81FD-48A0-4A58-AE80-C9C2E1206081}">
      <dgm:prSet/>
      <dgm:spPr/>
      <dgm:t>
        <a:bodyPr/>
        <a:lstStyle/>
        <a:p>
          <a:endParaRPr lang="en-US"/>
        </a:p>
      </dgm:t>
    </dgm:pt>
    <dgm:pt modelId="{D3CE8B82-61B4-4AF5-A48F-7541E54ED45E}" type="sibTrans" cxnId="{2D2A81FD-48A0-4A58-AE80-C9C2E1206081}">
      <dgm:prSet/>
      <dgm:spPr/>
      <dgm:t>
        <a:bodyPr/>
        <a:lstStyle/>
        <a:p>
          <a:endParaRPr lang="en-US"/>
        </a:p>
      </dgm:t>
    </dgm:pt>
    <dgm:pt modelId="{846CA8EA-FF68-4882-A206-460F8F2406F1}" type="pres">
      <dgm:prSet presAssocID="{7B1F0C6D-92DF-4D55-A9AE-0E6FEA2F268E}" presName="linearFlow" presStyleCnt="0">
        <dgm:presLayoutVars>
          <dgm:dir/>
          <dgm:animLvl val="lvl"/>
          <dgm:resizeHandles val="exact"/>
        </dgm:presLayoutVars>
      </dgm:prSet>
      <dgm:spPr/>
      <dgm:t>
        <a:bodyPr/>
        <a:lstStyle/>
        <a:p>
          <a:endParaRPr lang="en-US"/>
        </a:p>
      </dgm:t>
    </dgm:pt>
    <dgm:pt modelId="{D88D52FE-C254-4D56-BA26-BD560E99052A}" type="pres">
      <dgm:prSet presAssocID="{6A8C7571-AD15-44ED-9882-F6B3F7121A34}" presName="composite" presStyleCnt="0"/>
      <dgm:spPr/>
    </dgm:pt>
    <dgm:pt modelId="{25884394-9BFC-44C9-9044-6812175F5F9A}" type="pres">
      <dgm:prSet presAssocID="{6A8C7571-AD15-44ED-9882-F6B3F7121A34}" presName="parentText" presStyleLbl="alignNode1" presStyleIdx="0" presStyleCnt="3">
        <dgm:presLayoutVars>
          <dgm:chMax val="1"/>
          <dgm:bulletEnabled val="1"/>
        </dgm:presLayoutVars>
      </dgm:prSet>
      <dgm:spPr/>
      <dgm:t>
        <a:bodyPr/>
        <a:lstStyle/>
        <a:p>
          <a:endParaRPr lang="en-US"/>
        </a:p>
      </dgm:t>
    </dgm:pt>
    <dgm:pt modelId="{253B98F2-17D0-4B6F-94DB-2421BAD9ECC2}" type="pres">
      <dgm:prSet presAssocID="{6A8C7571-AD15-44ED-9882-F6B3F7121A34}" presName="descendantText" presStyleLbl="alignAcc1" presStyleIdx="0" presStyleCnt="3">
        <dgm:presLayoutVars>
          <dgm:bulletEnabled val="1"/>
        </dgm:presLayoutVars>
      </dgm:prSet>
      <dgm:spPr/>
      <dgm:t>
        <a:bodyPr/>
        <a:lstStyle/>
        <a:p>
          <a:endParaRPr lang="en-US"/>
        </a:p>
      </dgm:t>
    </dgm:pt>
    <dgm:pt modelId="{7A46F083-1DAF-4E8C-AA77-AB1842E58F7A}" type="pres">
      <dgm:prSet presAssocID="{4E12A9EC-556E-4507-9D5B-18600ACD8675}" presName="sp" presStyleCnt="0"/>
      <dgm:spPr/>
    </dgm:pt>
    <dgm:pt modelId="{CC12F42C-2520-4DF4-8675-C0B31E591CAC}" type="pres">
      <dgm:prSet presAssocID="{6EEA03E9-598E-4DDF-AEAF-CB2BE2016D70}" presName="composite" presStyleCnt="0"/>
      <dgm:spPr/>
    </dgm:pt>
    <dgm:pt modelId="{01CEDFBE-1829-4305-A8AE-8F1A809385EA}" type="pres">
      <dgm:prSet presAssocID="{6EEA03E9-598E-4DDF-AEAF-CB2BE2016D70}" presName="parentText" presStyleLbl="alignNode1" presStyleIdx="1" presStyleCnt="3">
        <dgm:presLayoutVars>
          <dgm:chMax val="1"/>
          <dgm:bulletEnabled val="1"/>
        </dgm:presLayoutVars>
      </dgm:prSet>
      <dgm:spPr/>
      <dgm:t>
        <a:bodyPr/>
        <a:lstStyle/>
        <a:p>
          <a:endParaRPr lang="en-US"/>
        </a:p>
      </dgm:t>
    </dgm:pt>
    <dgm:pt modelId="{44D25572-ECA5-4F06-9150-954FD5158FF8}" type="pres">
      <dgm:prSet presAssocID="{6EEA03E9-598E-4DDF-AEAF-CB2BE2016D70}" presName="descendantText" presStyleLbl="alignAcc1" presStyleIdx="1" presStyleCnt="3">
        <dgm:presLayoutVars>
          <dgm:bulletEnabled val="1"/>
        </dgm:presLayoutVars>
      </dgm:prSet>
      <dgm:spPr/>
      <dgm:t>
        <a:bodyPr/>
        <a:lstStyle/>
        <a:p>
          <a:endParaRPr lang="en-US"/>
        </a:p>
      </dgm:t>
    </dgm:pt>
    <dgm:pt modelId="{3E0BD16A-3AB4-4D26-8E8F-CACDF8AC8911}" type="pres">
      <dgm:prSet presAssocID="{BA671751-5046-4A17-9B98-6FAE8493523C}" presName="sp" presStyleCnt="0"/>
      <dgm:spPr/>
    </dgm:pt>
    <dgm:pt modelId="{061D9249-FA14-449E-875A-59F90D2B1860}" type="pres">
      <dgm:prSet presAssocID="{AA150832-B42A-44B8-988B-13B48803B522}" presName="composite" presStyleCnt="0"/>
      <dgm:spPr/>
    </dgm:pt>
    <dgm:pt modelId="{82F6C15D-1593-4890-9906-9D5C121CD662}" type="pres">
      <dgm:prSet presAssocID="{AA150832-B42A-44B8-988B-13B48803B522}" presName="parentText" presStyleLbl="alignNode1" presStyleIdx="2" presStyleCnt="3">
        <dgm:presLayoutVars>
          <dgm:chMax val="1"/>
          <dgm:bulletEnabled val="1"/>
        </dgm:presLayoutVars>
      </dgm:prSet>
      <dgm:spPr/>
      <dgm:t>
        <a:bodyPr/>
        <a:lstStyle/>
        <a:p>
          <a:endParaRPr lang="en-US"/>
        </a:p>
      </dgm:t>
    </dgm:pt>
    <dgm:pt modelId="{9DF1E244-8A94-493B-93E4-8DA7347C4C63}" type="pres">
      <dgm:prSet presAssocID="{AA150832-B42A-44B8-988B-13B48803B522}" presName="descendantText" presStyleLbl="alignAcc1" presStyleIdx="2" presStyleCnt="3" custScaleY="118245">
        <dgm:presLayoutVars>
          <dgm:bulletEnabled val="1"/>
        </dgm:presLayoutVars>
      </dgm:prSet>
      <dgm:spPr/>
      <dgm:t>
        <a:bodyPr/>
        <a:lstStyle/>
        <a:p>
          <a:endParaRPr lang="en-US"/>
        </a:p>
      </dgm:t>
    </dgm:pt>
  </dgm:ptLst>
  <dgm:cxnLst>
    <dgm:cxn modelId="{4E151E88-F012-49D1-BFFF-CE57FF8E4134}" type="presOf" srcId="{AA150832-B42A-44B8-988B-13B48803B522}" destId="{82F6C15D-1593-4890-9906-9D5C121CD662}" srcOrd="0" destOrd="0" presId="urn:microsoft.com/office/officeart/2005/8/layout/chevron2"/>
    <dgm:cxn modelId="{020D72C9-B8D6-4244-9BB6-6A665542CF75}" srcId="{7B1F0C6D-92DF-4D55-A9AE-0E6FEA2F268E}" destId="{6EEA03E9-598E-4DDF-AEAF-CB2BE2016D70}" srcOrd="1" destOrd="0" parTransId="{4A9CC07B-AA10-4BA2-91AC-00E683198E36}" sibTransId="{BA671751-5046-4A17-9B98-6FAE8493523C}"/>
    <dgm:cxn modelId="{D11F7B2C-8386-464F-91C0-E01AB00F633E}" type="presOf" srcId="{6EB226A2-2462-4806-A408-3197B8F11BE4}" destId="{44D25572-ECA5-4F06-9150-954FD5158FF8}" srcOrd="0" destOrd="0" presId="urn:microsoft.com/office/officeart/2005/8/layout/chevron2"/>
    <dgm:cxn modelId="{DC54F782-E9FA-45B3-AD24-63868F7B7B14}" srcId="{7B1F0C6D-92DF-4D55-A9AE-0E6FEA2F268E}" destId="{AA150832-B42A-44B8-988B-13B48803B522}" srcOrd="2" destOrd="0" parTransId="{9AB5CFAF-F37B-450C-A359-A312B9448243}" sibTransId="{3AF369CE-78E0-49FF-BCB2-87ED57E35449}"/>
    <dgm:cxn modelId="{2D2A81FD-48A0-4A58-AE80-C9C2E1206081}" srcId="{AA150832-B42A-44B8-988B-13B48803B522}" destId="{DE6003E6-6058-4AFA-83A9-3D28D4D29750}" srcOrd="0" destOrd="0" parTransId="{36F5C76A-E89A-4C4A-81B6-AF984B3C1152}" sibTransId="{D3CE8B82-61B4-4AF5-A48F-7541E54ED45E}"/>
    <dgm:cxn modelId="{BBA217B7-7A3D-42A5-A5AE-150FE73777E1}" type="presOf" srcId="{6EEA03E9-598E-4DDF-AEAF-CB2BE2016D70}" destId="{01CEDFBE-1829-4305-A8AE-8F1A809385EA}" srcOrd="0" destOrd="0" presId="urn:microsoft.com/office/officeart/2005/8/layout/chevron2"/>
    <dgm:cxn modelId="{19A34FCE-1E50-4D9F-838B-E814E644B4F9}" srcId="{7B1F0C6D-92DF-4D55-A9AE-0E6FEA2F268E}" destId="{6A8C7571-AD15-44ED-9882-F6B3F7121A34}" srcOrd="0" destOrd="0" parTransId="{8FA086E8-F50D-454E-95BA-33A116CA0994}" sibTransId="{4E12A9EC-556E-4507-9D5B-18600ACD8675}"/>
    <dgm:cxn modelId="{2DA99E47-1D8C-4A95-A8BF-BFE8B54D24C8}" srcId="{6EEA03E9-598E-4DDF-AEAF-CB2BE2016D70}" destId="{6EB226A2-2462-4806-A408-3197B8F11BE4}" srcOrd="0" destOrd="0" parTransId="{C712D351-7BA6-4891-828C-914CAB8DC756}" sibTransId="{1DC2D196-3045-4893-9DAA-EC0CE63E5683}"/>
    <dgm:cxn modelId="{1EA09C1B-0915-4547-9380-CB1A2F2804A4}" type="presOf" srcId="{7B1F0C6D-92DF-4D55-A9AE-0E6FEA2F268E}" destId="{846CA8EA-FF68-4882-A206-460F8F2406F1}" srcOrd="0" destOrd="0" presId="urn:microsoft.com/office/officeart/2005/8/layout/chevron2"/>
    <dgm:cxn modelId="{F56A3882-4B93-4096-A8FB-10E0727F076A}" srcId="{6A8C7571-AD15-44ED-9882-F6B3F7121A34}" destId="{7739CDC3-1CE6-470A-B5CC-C1C4A8A1D9D4}" srcOrd="0" destOrd="0" parTransId="{FFB753DF-1A0D-4ADE-AFE5-E115A3065CC5}" sibTransId="{7A20EE12-8EB0-44BC-BCEB-0EAC637F8432}"/>
    <dgm:cxn modelId="{1F06318F-9A8C-4610-A1B6-584C16917717}" type="presOf" srcId="{6A8C7571-AD15-44ED-9882-F6B3F7121A34}" destId="{25884394-9BFC-44C9-9044-6812175F5F9A}" srcOrd="0" destOrd="0" presId="urn:microsoft.com/office/officeart/2005/8/layout/chevron2"/>
    <dgm:cxn modelId="{E9D6DC43-AD54-4243-A7E5-C09A103D1347}" type="presOf" srcId="{7739CDC3-1CE6-470A-B5CC-C1C4A8A1D9D4}" destId="{253B98F2-17D0-4B6F-94DB-2421BAD9ECC2}" srcOrd="0" destOrd="0" presId="urn:microsoft.com/office/officeart/2005/8/layout/chevron2"/>
    <dgm:cxn modelId="{2A968684-659A-43B3-8829-B8745E145672}" type="presOf" srcId="{DE6003E6-6058-4AFA-83A9-3D28D4D29750}" destId="{9DF1E244-8A94-493B-93E4-8DA7347C4C63}" srcOrd="0" destOrd="0" presId="urn:microsoft.com/office/officeart/2005/8/layout/chevron2"/>
    <dgm:cxn modelId="{25869473-0DF9-4365-A2E9-896BE11F8B57}" type="presParOf" srcId="{846CA8EA-FF68-4882-A206-460F8F2406F1}" destId="{D88D52FE-C254-4D56-BA26-BD560E99052A}" srcOrd="0" destOrd="0" presId="urn:microsoft.com/office/officeart/2005/8/layout/chevron2"/>
    <dgm:cxn modelId="{C2B27EAC-A8A7-4DA7-A9BB-952583EA0A43}" type="presParOf" srcId="{D88D52FE-C254-4D56-BA26-BD560E99052A}" destId="{25884394-9BFC-44C9-9044-6812175F5F9A}" srcOrd="0" destOrd="0" presId="urn:microsoft.com/office/officeart/2005/8/layout/chevron2"/>
    <dgm:cxn modelId="{A94E4D1C-8B4E-4B33-82F9-3428534F4B7E}" type="presParOf" srcId="{D88D52FE-C254-4D56-BA26-BD560E99052A}" destId="{253B98F2-17D0-4B6F-94DB-2421BAD9ECC2}" srcOrd="1" destOrd="0" presId="urn:microsoft.com/office/officeart/2005/8/layout/chevron2"/>
    <dgm:cxn modelId="{1AA73692-64C5-44CA-BF32-660E1C760A97}" type="presParOf" srcId="{846CA8EA-FF68-4882-A206-460F8F2406F1}" destId="{7A46F083-1DAF-4E8C-AA77-AB1842E58F7A}" srcOrd="1" destOrd="0" presId="urn:microsoft.com/office/officeart/2005/8/layout/chevron2"/>
    <dgm:cxn modelId="{61C7C410-925D-4C05-957D-34FC8E9E5180}" type="presParOf" srcId="{846CA8EA-FF68-4882-A206-460F8F2406F1}" destId="{CC12F42C-2520-4DF4-8675-C0B31E591CAC}" srcOrd="2" destOrd="0" presId="urn:microsoft.com/office/officeart/2005/8/layout/chevron2"/>
    <dgm:cxn modelId="{AC155F71-A58D-4A97-AC0D-235A38C05FCC}" type="presParOf" srcId="{CC12F42C-2520-4DF4-8675-C0B31E591CAC}" destId="{01CEDFBE-1829-4305-A8AE-8F1A809385EA}" srcOrd="0" destOrd="0" presId="urn:microsoft.com/office/officeart/2005/8/layout/chevron2"/>
    <dgm:cxn modelId="{7139A29C-2276-4BFC-9618-A6B9A8375F21}" type="presParOf" srcId="{CC12F42C-2520-4DF4-8675-C0B31E591CAC}" destId="{44D25572-ECA5-4F06-9150-954FD5158FF8}" srcOrd="1" destOrd="0" presId="urn:microsoft.com/office/officeart/2005/8/layout/chevron2"/>
    <dgm:cxn modelId="{D3BABCF3-82F7-46AF-8A26-EA32ACA4EABE}" type="presParOf" srcId="{846CA8EA-FF68-4882-A206-460F8F2406F1}" destId="{3E0BD16A-3AB4-4D26-8E8F-CACDF8AC8911}" srcOrd="3" destOrd="0" presId="urn:microsoft.com/office/officeart/2005/8/layout/chevron2"/>
    <dgm:cxn modelId="{543120B2-DFB1-403D-863E-744D0DA722DE}" type="presParOf" srcId="{846CA8EA-FF68-4882-A206-460F8F2406F1}" destId="{061D9249-FA14-449E-875A-59F90D2B1860}" srcOrd="4" destOrd="0" presId="urn:microsoft.com/office/officeart/2005/8/layout/chevron2"/>
    <dgm:cxn modelId="{8BC6A4DF-8D93-4054-8913-732ECAE2A44A}" type="presParOf" srcId="{061D9249-FA14-449E-875A-59F90D2B1860}" destId="{82F6C15D-1593-4890-9906-9D5C121CD662}" srcOrd="0" destOrd="0" presId="urn:microsoft.com/office/officeart/2005/8/layout/chevron2"/>
    <dgm:cxn modelId="{6C89A82C-3946-4CC0-99D2-4868FF420286}" type="presParOf" srcId="{061D9249-FA14-449E-875A-59F90D2B1860}" destId="{9DF1E244-8A94-493B-93E4-8DA7347C4C63}" srcOrd="1" destOrd="0" presId="urn:microsoft.com/office/officeart/2005/8/layout/chevron2"/>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34.xml><?xml version="1.0" encoding="utf-8"?>
<dgm:dataModel xmlns:dgm="http://schemas.openxmlformats.org/drawingml/2006/diagram" xmlns:a="http://schemas.openxmlformats.org/drawingml/2006/main">
  <dgm:ptLst>
    <dgm:pt modelId="{7B1F0C6D-92DF-4D55-A9AE-0E6FEA2F268E}" type="doc">
      <dgm:prSet loTypeId="urn:microsoft.com/office/officeart/2005/8/layout/chevron2" loCatId="process" qsTypeId="urn:microsoft.com/office/officeart/2005/8/quickstyle/simple1" qsCatId="simple" csTypeId="urn:microsoft.com/office/officeart/2005/8/colors/accent1_2" csCatId="accent1" phldr="1"/>
      <dgm:spPr/>
      <dgm:t>
        <a:bodyPr/>
        <a:lstStyle/>
        <a:p>
          <a:endParaRPr lang="en-US"/>
        </a:p>
      </dgm:t>
    </dgm:pt>
    <dgm:pt modelId="{6A8C7571-AD15-44ED-9882-F6B3F7121A34}">
      <dgm:prSet/>
      <dgm:spPr/>
      <dgm:t>
        <a:bodyPr/>
        <a:lstStyle/>
        <a:p>
          <a:pPr rtl="0"/>
          <a:r>
            <a:rPr lang="en-US" smtClean="0"/>
            <a:t>Major Premise</a:t>
          </a:r>
          <a:endParaRPr lang="en-US"/>
        </a:p>
      </dgm:t>
    </dgm:pt>
    <dgm:pt modelId="{8FA086E8-F50D-454E-95BA-33A116CA0994}" type="parTrans" cxnId="{19A34FCE-1E50-4D9F-838B-E814E644B4F9}">
      <dgm:prSet/>
      <dgm:spPr/>
      <dgm:t>
        <a:bodyPr/>
        <a:lstStyle/>
        <a:p>
          <a:endParaRPr lang="en-US"/>
        </a:p>
      </dgm:t>
    </dgm:pt>
    <dgm:pt modelId="{4E12A9EC-556E-4507-9D5B-18600ACD8675}" type="sibTrans" cxnId="{19A34FCE-1E50-4D9F-838B-E814E644B4F9}">
      <dgm:prSet/>
      <dgm:spPr/>
      <dgm:t>
        <a:bodyPr/>
        <a:lstStyle/>
        <a:p>
          <a:endParaRPr lang="en-US"/>
        </a:p>
      </dgm:t>
    </dgm:pt>
    <dgm:pt modelId="{7739CDC3-1CE6-470A-B5CC-C1C4A8A1D9D4}">
      <dgm:prSet custT="1"/>
      <dgm:spPr/>
      <dgm:t>
        <a:bodyPr/>
        <a:lstStyle/>
        <a:p>
          <a:pPr rtl="0"/>
          <a:r>
            <a:rPr lang="en-US" sz="2500" dirty="0" smtClean="0"/>
            <a:t>Adam brought </a:t>
          </a:r>
          <a:r>
            <a:rPr lang="en-US" sz="2500" b="0" dirty="0" smtClean="0">
              <a:latin typeface="+mj-lt"/>
            </a:rPr>
            <a:t>death</a:t>
          </a:r>
          <a:r>
            <a:rPr lang="en-US" sz="2500" dirty="0" smtClean="0"/>
            <a:t> into the world, and Christ brings the </a:t>
          </a:r>
          <a:r>
            <a:rPr lang="en-US" sz="2500" b="0" dirty="0" smtClean="0">
              <a:latin typeface="+mj-lt"/>
            </a:rPr>
            <a:t>resurrection of the dead</a:t>
          </a:r>
          <a:r>
            <a:rPr lang="en-US" sz="2500" dirty="0" smtClean="0"/>
            <a:t>  (1 Cor. 15:21)</a:t>
          </a:r>
          <a:endParaRPr lang="en-US" sz="2500" dirty="0"/>
        </a:p>
      </dgm:t>
    </dgm:pt>
    <dgm:pt modelId="{FFB753DF-1A0D-4ADE-AFE5-E115A3065CC5}" type="parTrans" cxnId="{F56A3882-4B93-4096-A8FB-10E0727F076A}">
      <dgm:prSet/>
      <dgm:spPr/>
      <dgm:t>
        <a:bodyPr/>
        <a:lstStyle/>
        <a:p>
          <a:endParaRPr lang="en-US"/>
        </a:p>
      </dgm:t>
    </dgm:pt>
    <dgm:pt modelId="{7A20EE12-8EB0-44BC-BCEB-0EAC637F8432}" type="sibTrans" cxnId="{F56A3882-4B93-4096-A8FB-10E0727F076A}">
      <dgm:prSet/>
      <dgm:spPr/>
      <dgm:t>
        <a:bodyPr/>
        <a:lstStyle/>
        <a:p>
          <a:endParaRPr lang="en-US"/>
        </a:p>
      </dgm:t>
    </dgm:pt>
    <dgm:pt modelId="{6EEA03E9-598E-4DDF-AEAF-CB2BE2016D70}">
      <dgm:prSet/>
      <dgm:spPr/>
      <dgm:t>
        <a:bodyPr/>
        <a:lstStyle/>
        <a:p>
          <a:pPr rtl="0"/>
          <a:r>
            <a:rPr lang="en-US" smtClean="0"/>
            <a:t>Minor Premise</a:t>
          </a:r>
          <a:endParaRPr lang="en-US"/>
        </a:p>
      </dgm:t>
    </dgm:pt>
    <dgm:pt modelId="{4A9CC07B-AA10-4BA2-91AC-00E683198E36}" type="parTrans" cxnId="{020D72C9-B8D6-4244-9BB6-6A665542CF75}">
      <dgm:prSet/>
      <dgm:spPr/>
      <dgm:t>
        <a:bodyPr/>
        <a:lstStyle/>
        <a:p>
          <a:endParaRPr lang="en-US"/>
        </a:p>
      </dgm:t>
    </dgm:pt>
    <dgm:pt modelId="{BA671751-5046-4A17-9B98-6FAE8493523C}" type="sibTrans" cxnId="{020D72C9-B8D6-4244-9BB6-6A665542CF75}">
      <dgm:prSet/>
      <dgm:spPr/>
      <dgm:t>
        <a:bodyPr/>
        <a:lstStyle/>
        <a:p>
          <a:endParaRPr lang="en-US"/>
        </a:p>
      </dgm:t>
    </dgm:pt>
    <dgm:pt modelId="{6EB226A2-2462-4806-A408-3197B8F11BE4}">
      <dgm:prSet custT="1"/>
      <dgm:spPr/>
      <dgm:t>
        <a:bodyPr/>
        <a:lstStyle/>
        <a:p>
          <a:pPr rtl="0"/>
          <a:r>
            <a:rPr lang="en-US" sz="2500" dirty="0" smtClean="0"/>
            <a:t>The death that Adam brought into the world was </a:t>
          </a:r>
          <a:r>
            <a:rPr lang="en-US" sz="2500" b="0" dirty="0" smtClean="0">
              <a:latin typeface="+mj-lt"/>
            </a:rPr>
            <a:t>spiritual death</a:t>
          </a:r>
          <a:r>
            <a:rPr lang="en-US" sz="2500" dirty="0" smtClean="0"/>
            <a:t>, not physical death</a:t>
          </a:r>
          <a:endParaRPr lang="en-US" sz="2500" dirty="0"/>
        </a:p>
      </dgm:t>
    </dgm:pt>
    <dgm:pt modelId="{C712D351-7BA6-4891-828C-914CAB8DC756}" type="parTrans" cxnId="{2DA99E47-1D8C-4A95-A8BF-BFE8B54D24C8}">
      <dgm:prSet/>
      <dgm:spPr/>
      <dgm:t>
        <a:bodyPr/>
        <a:lstStyle/>
        <a:p>
          <a:endParaRPr lang="en-US"/>
        </a:p>
      </dgm:t>
    </dgm:pt>
    <dgm:pt modelId="{1DC2D196-3045-4893-9DAA-EC0CE63E5683}" type="sibTrans" cxnId="{2DA99E47-1D8C-4A95-A8BF-BFE8B54D24C8}">
      <dgm:prSet/>
      <dgm:spPr/>
      <dgm:t>
        <a:bodyPr/>
        <a:lstStyle/>
        <a:p>
          <a:endParaRPr lang="en-US"/>
        </a:p>
      </dgm:t>
    </dgm:pt>
    <dgm:pt modelId="{AA150832-B42A-44B8-988B-13B48803B522}">
      <dgm:prSet/>
      <dgm:spPr/>
      <dgm:t>
        <a:bodyPr/>
        <a:lstStyle/>
        <a:p>
          <a:pPr rtl="0"/>
          <a:r>
            <a:rPr lang="en-US" smtClean="0"/>
            <a:t>Conclusion</a:t>
          </a:r>
          <a:endParaRPr lang="en-US"/>
        </a:p>
      </dgm:t>
    </dgm:pt>
    <dgm:pt modelId="{9AB5CFAF-F37B-450C-A359-A312B9448243}" type="parTrans" cxnId="{DC54F782-E9FA-45B3-AD24-63868F7B7B14}">
      <dgm:prSet/>
      <dgm:spPr/>
      <dgm:t>
        <a:bodyPr/>
        <a:lstStyle/>
        <a:p>
          <a:endParaRPr lang="en-US"/>
        </a:p>
      </dgm:t>
    </dgm:pt>
    <dgm:pt modelId="{3AF369CE-78E0-49FF-BCB2-87ED57E35449}" type="sibTrans" cxnId="{DC54F782-E9FA-45B3-AD24-63868F7B7B14}">
      <dgm:prSet/>
      <dgm:spPr/>
      <dgm:t>
        <a:bodyPr/>
        <a:lstStyle/>
        <a:p>
          <a:endParaRPr lang="en-US"/>
        </a:p>
      </dgm:t>
    </dgm:pt>
    <dgm:pt modelId="{DE6003E6-6058-4AFA-83A9-3D28D4D29750}">
      <dgm:prSet custT="1"/>
      <dgm:spPr/>
      <dgm:t>
        <a:bodyPr/>
        <a:lstStyle/>
        <a:p>
          <a:pPr rtl="0"/>
          <a:r>
            <a:rPr lang="en-US" sz="2500" dirty="0" smtClean="0"/>
            <a:t>Therefore, Christ’s remedy is a </a:t>
          </a:r>
          <a:r>
            <a:rPr lang="en-US" sz="2500" b="0" dirty="0" smtClean="0">
              <a:latin typeface="+mj-lt"/>
            </a:rPr>
            <a:t>resurrection from spiritual death</a:t>
          </a:r>
          <a:r>
            <a:rPr lang="en-US" sz="2500" dirty="0" smtClean="0"/>
            <a:t>, not physical</a:t>
          </a:r>
          <a:endParaRPr lang="en-US" sz="2500" dirty="0"/>
        </a:p>
      </dgm:t>
    </dgm:pt>
    <dgm:pt modelId="{36F5C76A-E89A-4C4A-81B6-AF984B3C1152}" type="parTrans" cxnId="{2D2A81FD-48A0-4A58-AE80-C9C2E1206081}">
      <dgm:prSet/>
      <dgm:spPr/>
      <dgm:t>
        <a:bodyPr/>
        <a:lstStyle/>
        <a:p>
          <a:endParaRPr lang="en-US"/>
        </a:p>
      </dgm:t>
    </dgm:pt>
    <dgm:pt modelId="{D3CE8B82-61B4-4AF5-A48F-7541E54ED45E}" type="sibTrans" cxnId="{2D2A81FD-48A0-4A58-AE80-C9C2E1206081}">
      <dgm:prSet/>
      <dgm:spPr/>
      <dgm:t>
        <a:bodyPr/>
        <a:lstStyle/>
        <a:p>
          <a:endParaRPr lang="en-US"/>
        </a:p>
      </dgm:t>
    </dgm:pt>
    <dgm:pt modelId="{846CA8EA-FF68-4882-A206-460F8F2406F1}" type="pres">
      <dgm:prSet presAssocID="{7B1F0C6D-92DF-4D55-A9AE-0E6FEA2F268E}" presName="linearFlow" presStyleCnt="0">
        <dgm:presLayoutVars>
          <dgm:dir/>
          <dgm:animLvl val="lvl"/>
          <dgm:resizeHandles val="exact"/>
        </dgm:presLayoutVars>
      </dgm:prSet>
      <dgm:spPr/>
      <dgm:t>
        <a:bodyPr/>
        <a:lstStyle/>
        <a:p>
          <a:endParaRPr lang="en-US"/>
        </a:p>
      </dgm:t>
    </dgm:pt>
    <dgm:pt modelId="{D88D52FE-C254-4D56-BA26-BD560E99052A}" type="pres">
      <dgm:prSet presAssocID="{6A8C7571-AD15-44ED-9882-F6B3F7121A34}" presName="composite" presStyleCnt="0"/>
      <dgm:spPr/>
    </dgm:pt>
    <dgm:pt modelId="{25884394-9BFC-44C9-9044-6812175F5F9A}" type="pres">
      <dgm:prSet presAssocID="{6A8C7571-AD15-44ED-9882-F6B3F7121A34}" presName="parentText" presStyleLbl="alignNode1" presStyleIdx="0" presStyleCnt="3">
        <dgm:presLayoutVars>
          <dgm:chMax val="1"/>
          <dgm:bulletEnabled val="1"/>
        </dgm:presLayoutVars>
      </dgm:prSet>
      <dgm:spPr/>
      <dgm:t>
        <a:bodyPr/>
        <a:lstStyle/>
        <a:p>
          <a:endParaRPr lang="en-US"/>
        </a:p>
      </dgm:t>
    </dgm:pt>
    <dgm:pt modelId="{253B98F2-17D0-4B6F-94DB-2421BAD9ECC2}" type="pres">
      <dgm:prSet presAssocID="{6A8C7571-AD15-44ED-9882-F6B3F7121A34}" presName="descendantText" presStyleLbl="alignAcc1" presStyleIdx="0" presStyleCnt="3" custScaleY="107626">
        <dgm:presLayoutVars>
          <dgm:bulletEnabled val="1"/>
        </dgm:presLayoutVars>
      </dgm:prSet>
      <dgm:spPr/>
      <dgm:t>
        <a:bodyPr/>
        <a:lstStyle/>
        <a:p>
          <a:endParaRPr lang="en-US"/>
        </a:p>
      </dgm:t>
    </dgm:pt>
    <dgm:pt modelId="{7A46F083-1DAF-4E8C-AA77-AB1842E58F7A}" type="pres">
      <dgm:prSet presAssocID="{4E12A9EC-556E-4507-9D5B-18600ACD8675}" presName="sp" presStyleCnt="0"/>
      <dgm:spPr/>
    </dgm:pt>
    <dgm:pt modelId="{CC12F42C-2520-4DF4-8675-C0B31E591CAC}" type="pres">
      <dgm:prSet presAssocID="{6EEA03E9-598E-4DDF-AEAF-CB2BE2016D70}" presName="composite" presStyleCnt="0"/>
      <dgm:spPr/>
    </dgm:pt>
    <dgm:pt modelId="{01CEDFBE-1829-4305-A8AE-8F1A809385EA}" type="pres">
      <dgm:prSet presAssocID="{6EEA03E9-598E-4DDF-AEAF-CB2BE2016D70}" presName="parentText" presStyleLbl="alignNode1" presStyleIdx="1" presStyleCnt="3">
        <dgm:presLayoutVars>
          <dgm:chMax val="1"/>
          <dgm:bulletEnabled val="1"/>
        </dgm:presLayoutVars>
      </dgm:prSet>
      <dgm:spPr/>
      <dgm:t>
        <a:bodyPr/>
        <a:lstStyle/>
        <a:p>
          <a:endParaRPr lang="en-US"/>
        </a:p>
      </dgm:t>
    </dgm:pt>
    <dgm:pt modelId="{44D25572-ECA5-4F06-9150-954FD5158FF8}" type="pres">
      <dgm:prSet presAssocID="{6EEA03E9-598E-4DDF-AEAF-CB2BE2016D70}" presName="descendantText" presStyleLbl="alignAcc1" presStyleIdx="1" presStyleCnt="3">
        <dgm:presLayoutVars>
          <dgm:bulletEnabled val="1"/>
        </dgm:presLayoutVars>
      </dgm:prSet>
      <dgm:spPr/>
      <dgm:t>
        <a:bodyPr/>
        <a:lstStyle/>
        <a:p>
          <a:endParaRPr lang="en-US"/>
        </a:p>
      </dgm:t>
    </dgm:pt>
    <dgm:pt modelId="{3E0BD16A-3AB4-4D26-8E8F-CACDF8AC8911}" type="pres">
      <dgm:prSet presAssocID="{BA671751-5046-4A17-9B98-6FAE8493523C}" presName="sp" presStyleCnt="0"/>
      <dgm:spPr/>
    </dgm:pt>
    <dgm:pt modelId="{061D9249-FA14-449E-875A-59F90D2B1860}" type="pres">
      <dgm:prSet presAssocID="{AA150832-B42A-44B8-988B-13B48803B522}" presName="composite" presStyleCnt="0"/>
      <dgm:spPr/>
    </dgm:pt>
    <dgm:pt modelId="{82F6C15D-1593-4890-9906-9D5C121CD662}" type="pres">
      <dgm:prSet presAssocID="{AA150832-B42A-44B8-988B-13B48803B522}" presName="parentText" presStyleLbl="alignNode1" presStyleIdx="2" presStyleCnt="3">
        <dgm:presLayoutVars>
          <dgm:chMax val="1"/>
          <dgm:bulletEnabled val="1"/>
        </dgm:presLayoutVars>
      </dgm:prSet>
      <dgm:spPr/>
      <dgm:t>
        <a:bodyPr/>
        <a:lstStyle/>
        <a:p>
          <a:endParaRPr lang="en-US"/>
        </a:p>
      </dgm:t>
    </dgm:pt>
    <dgm:pt modelId="{9DF1E244-8A94-493B-93E4-8DA7347C4C63}" type="pres">
      <dgm:prSet presAssocID="{AA150832-B42A-44B8-988B-13B48803B522}" presName="descendantText" presStyleLbl="alignAcc1" presStyleIdx="2" presStyleCnt="3">
        <dgm:presLayoutVars>
          <dgm:bulletEnabled val="1"/>
        </dgm:presLayoutVars>
      </dgm:prSet>
      <dgm:spPr/>
      <dgm:t>
        <a:bodyPr/>
        <a:lstStyle/>
        <a:p>
          <a:endParaRPr lang="en-US"/>
        </a:p>
      </dgm:t>
    </dgm:pt>
  </dgm:ptLst>
  <dgm:cxnLst>
    <dgm:cxn modelId="{BEE9C9B2-BFE8-4928-A34F-1D5A5BDDC690}" type="presOf" srcId="{6EEA03E9-598E-4DDF-AEAF-CB2BE2016D70}" destId="{01CEDFBE-1829-4305-A8AE-8F1A809385EA}" srcOrd="0" destOrd="0" presId="urn:microsoft.com/office/officeart/2005/8/layout/chevron2"/>
    <dgm:cxn modelId="{020D72C9-B8D6-4244-9BB6-6A665542CF75}" srcId="{7B1F0C6D-92DF-4D55-A9AE-0E6FEA2F268E}" destId="{6EEA03E9-598E-4DDF-AEAF-CB2BE2016D70}" srcOrd="1" destOrd="0" parTransId="{4A9CC07B-AA10-4BA2-91AC-00E683198E36}" sibTransId="{BA671751-5046-4A17-9B98-6FAE8493523C}"/>
    <dgm:cxn modelId="{061AB4E9-B29D-4E13-BB0B-F8D91F4670C5}" type="presOf" srcId="{6A8C7571-AD15-44ED-9882-F6B3F7121A34}" destId="{25884394-9BFC-44C9-9044-6812175F5F9A}" srcOrd="0" destOrd="0" presId="urn:microsoft.com/office/officeart/2005/8/layout/chevron2"/>
    <dgm:cxn modelId="{38AEF98A-D49D-4BC5-86C3-81A56ABC07AC}" type="presOf" srcId="{7739CDC3-1CE6-470A-B5CC-C1C4A8A1D9D4}" destId="{253B98F2-17D0-4B6F-94DB-2421BAD9ECC2}" srcOrd="0" destOrd="0" presId="urn:microsoft.com/office/officeart/2005/8/layout/chevron2"/>
    <dgm:cxn modelId="{DC54F782-E9FA-45B3-AD24-63868F7B7B14}" srcId="{7B1F0C6D-92DF-4D55-A9AE-0E6FEA2F268E}" destId="{AA150832-B42A-44B8-988B-13B48803B522}" srcOrd="2" destOrd="0" parTransId="{9AB5CFAF-F37B-450C-A359-A312B9448243}" sibTransId="{3AF369CE-78E0-49FF-BCB2-87ED57E35449}"/>
    <dgm:cxn modelId="{2D2A81FD-48A0-4A58-AE80-C9C2E1206081}" srcId="{AA150832-B42A-44B8-988B-13B48803B522}" destId="{DE6003E6-6058-4AFA-83A9-3D28D4D29750}" srcOrd="0" destOrd="0" parTransId="{36F5C76A-E89A-4C4A-81B6-AF984B3C1152}" sibTransId="{D3CE8B82-61B4-4AF5-A48F-7541E54ED45E}"/>
    <dgm:cxn modelId="{96CE420E-CCF4-4A06-854B-D4EEEE0F356A}" type="presOf" srcId="{AA150832-B42A-44B8-988B-13B48803B522}" destId="{82F6C15D-1593-4890-9906-9D5C121CD662}" srcOrd="0" destOrd="0" presId="urn:microsoft.com/office/officeart/2005/8/layout/chevron2"/>
    <dgm:cxn modelId="{494A3DDC-F8FC-4710-903E-400759A5A6CB}" type="presOf" srcId="{7B1F0C6D-92DF-4D55-A9AE-0E6FEA2F268E}" destId="{846CA8EA-FF68-4882-A206-460F8F2406F1}" srcOrd="0" destOrd="0" presId="urn:microsoft.com/office/officeart/2005/8/layout/chevron2"/>
    <dgm:cxn modelId="{19A34FCE-1E50-4D9F-838B-E814E644B4F9}" srcId="{7B1F0C6D-92DF-4D55-A9AE-0E6FEA2F268E}" destId="{6A8C7571-AD15-44ED-9882-F6B3F7121A34}" srcOrd="0" destOrd="0" parTransId="{8FA086E8-F50D-454E-95BA-33A116CA0994}" sibTransId="{4E12A9EC-556E-4507-9D5B-18600ACD8675}"/>
    <dgm:cxn modelId="{2DA99E47-1D8C-4A95-A8BF-BFE8B54D24C8}" srcId="{6EEA03E9-598E-4DDF-AEAF-CB2BE2016D70}" destId="{6EB226A2-2462-4806-A408-3197B8F11BE4}" srcOrd="0" destOrd="0" parTransId="{C712D351-7BA6-4891-828C-914CAB8DC756}" sibTransId="{1DC2D196-3045-4893-9DAA-EC0CE63E5683}"/>
    <dgm:cxn modelId="{F56A3882-4B93-4096-A8FB-10E0727F076A}" srcId="{6A8C7571-AD15-44ED-9882-F6B3F7121A34}" destId="{7739CDC3-1CE6-470A-B5CC-C1C4A8A1D9D4}" srcOrd="0" destOrd="0" parTransId="{FFB753DF-1A0D-4ADE-AFE5-E115A3065CC5}" sibTransId="{7A20EE12-8EB0-44BC-BCEB-0EAC637F8432}"/>
    <dgm:cxn modelId="{E575ABE8-3F22-4A4B-8BF1-DBA2FAD94874}" type="presOf" srcId="{6EB226A2-2462-4806-A408-3197B8F11BE4}" destId="{44D25572-ECA5-4F06-9150-954FD5158FF8}" srcOrd="0" destOrd="0" presId="urn:microsoft.com/office/officeart/2005/8/layout/chevron2"/>
    <dgm:cxn modelId="{1AB42576-8482-4389-97AE-4FAC7F10E5B4}" type="presOf" srcId="{DE6003E6-6058-4AFA-83A9-3D28D4D29750}" destId="{9DF1E244-8A94-493B-93E4-8DA7347C4C63}" srcOrd="0" destOrd="0" presId="urn:microsoft.com/office/officeart/2005/8/layout/chevron2"/>
    <dgm:cxn modelId="{283110DF-2F1B-4622-9CC6-A85EEED93881}" type="presParOf" srcId="{846CA8EA-FF68-4882-A206-460F8F2406F1}" destId="{D88D52FE-C254-4D56-BA26-BD560E99052A}" srcOrd="0" destOrd="0" presId="urn:microsoft.com/office/officeart/2005/8/layout/chevron2"/>
    <dgm:cxn modelId="{F6467F98-0A39-4C2D-8C3B-AE0081E96E06}" type="presParOf" srcId="{D88D52FE-C254-4D56-BA26-BD560E99052A}" destId="{25884394-9BFC-44C9-9044-6812175F5F9A}" srcOrd="0" destOrd="0" presId="urn:microsoft.com/office/officeart/2005/8/layout/chevron2"/>
    <dgm:cxn modelId="{82562070-B6BD-417B-A35C-EAD315FE28EE}" type="presParOf" srcId="{D88D52FE-C254-4D56-BA26-BD560E99052A}" destId="{253B98F2-17D0-4B6F-94DB-2421BAD9ECC2}" srcOrd="1" destOrd="0" presId="urn:microsoft.com/office/officeart/2005/8/layout/chevron2"/>
    <dgm:cxn modelId="{7858F9E8-94A0-4F5D-8288-DEC42CC34B72}" type="presParOf" srcId="{846CA8EA-FF68-4882-A206-460F8F2406F1}" destId="{7A46F083-1DAF-4E8C-AA77-AB1842E58F7A}" srcOrd="1" destOrd="0" presId="urn:microsoft.com/office/officeart/2005/8/layout/chevron2"/>
    <dgm:cxn modelId="{FDC1FF0A-7B31-4D75-87FA-2BA09E442D3E}" type="presParOf" srcId="{846CA8EA-FF68-4882-A206-460F8F2406F1}" destId="{CC12F42C-2520-4DF4-8675-C0B31E591CAC}" srcOrd="2" destOrd="0" presId="urn:microsoft.com/office/officeart/2005/8/layout/chevron2"/>
    <dgm:cxn modelId="{445B91BA-9DC2-40BE-9136-B641DFD0B239}" type="presParOf" srcId="{CC12F42C-2520-4DF4-8675-C0B31E591CAC}" destId="{01CEDFBE-1829-4305-A8AE-8F1A809385EA}" srcOrd="0" destOrd="0" presId="urn:microsoft.com/office/officeart/2005/8/layout/chevron2"/>
    <dgm:cxn modelId="{59193292-D31B-4C6C-BAB8-DEB375E3553C}" type="presParOf" srcId="{CC12F42C-2520-4DF4-8675-C0B31E591CAC}" destId="{44D25572-ECA5-4F06-9150-954FD5158FF8}" srcOrd="1" destOrd="0" presId="urn:microsoft.com/office/officeart/2005/8/layout/chevron2"/>
    <dgm:cxn modelId="{547DAB55-269C-4CF7-9A2E-14B02458C27E}" type="presParOf" srcId="{846CA8EA-FF68-4882-A206-460F8F2406F1}" destId="{3E0BD16A-3AB4-4D26-8E8F-CACDF8AC8911}" srcOrd="3" destOrd="0" presId="urn:microsoft.com/office/officeart/2005/8/layout/chevron2"/>
    <dgm:cxn modelId="{689D2035-9F30-4AD9-9D68-C27157EA7573}" type="presParOf" srcId="{846CA8EA-FF68-4882-A206-460F8F2406F1}" destId="{061D9249-FA14-449E-875A-59F90D2B1860}" srcOrd="4" destOrd="0" presId="urn:microsoft.com/office/officeart/2005/8/layout/chevron2"/>
    <dgm:cxn modelId="{DA2286E9-F780-44CB-9397-D632AAB8C772}" type="presParOf" srcId="{061D9249-FA14-449E-875A-59F90D2B1860}" destId="{82F6C15D-1593-4890-9906-9D5C121CD662}" srcOrd="0" destOrd="0" presId="urn:microsoft.com/office/officeart/2005/8/layout/chevron2"/>
    <dgm:cxn modelId="{F6645F48-EE43-40B3-ACC6-30322D5C6F8E}" type="presParOf" srcId="{061D9249-FA14-449E-875A-59F90D2B1860}" destId="{9DF1E244-8A94-493B-93E4-8DA7347C4C63}" srcOrd="1" destOrd="0" presId="urn:microsoft.com/office/officeart/2005/8/layout/chevron2"/>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35.xml><?xml version="1.0" encoding="utf-8"?>
<dgm:dataModel xmlns:dgm="http://schemas.openxmlformats.org/drawingml/2006/diagram" xmlns:a="http://schemas.openxmlformats.org/drawingml/2006/main">
  <dgm:ptLst>
    <dgm:pt modelId="{7B1F0C6D-92DF-4D55-A9AE-0E6FEA2F268E}" type="doc">
      <dgm:prSet loTypeId="urn:microsoft.com/office/officeart/2005/8/layout/chevron2" loCatId="process" qsTypeId="urn:microsoft.com/office/officeart/2005/8/quickstyle/simple1" qsCatId="simple" csTypeId="urn:microsoft.com/office/officeart/2005/8/colors/accent1_2" csCatId="accent1" phldr="1"/>
      <dgm:spPr/>
      <dgm:t>
        <a:bodyPr/>
        <a:lstStyle/>
        <a:p>
          <a:endParaRPr lang="en-US"/>
        </a:p>
      </dgm:t>
    </dgm:pt>
    <dgm:pt modelId="{6A8C7571-AD15-44ED-9882-F6B3F7121A34}">
      <dgm:prSet/>
      <dgm:spPr/>
      <dgm:t>
        <a:bodyPr/>
        <a:lstStyle/>
        <a:p>
          <a:pPr rtl="0"/>
          <a:r>
            <a:rPr lang="en-US" smtClean="0"/>
            <a:t>Major Premise</a:t>
          </a:r>
          <a:endParaRPr lang="en-US"/>
        </a:p>
      </dgm:t>
    </dgm:pt>
    <dgm:pt modelId="{8FA086E8-F50D-454E-95BA-33A116CA0994}" type="parTrans" cxnId="{19A34FCE-1E50-4D9F-838B-E814E644B4F9}">
      <dgm:prSet/>
      <dgm:spPr/>
      <dgm:t>
        <a:bodyPr/>
        <a:lstStyle/>
        <a:p>
          <a:endParaRPr lang="en-US"/>
        </a:p>
      </dgm:t>
    </dgm:pt>
    <dgm:pt modelId="{4E12A9EC-556E-4507-9D5B-18600ACD8675}" type="sibTrans" cxnId="{19A34FCE-1E50-4D9F-838B-E814E644B4F9}">
      <dgm:prSet/>
      <dgm:spPr/>
      <dgm:t>
        <a:bodyPr/>
        <a:lstStyle/>
        <a:p>
          <a:endParaRPr lang="en-US"/>
        </a:p>
      </dgm:t>
    </dgm:pt>
    <dgm:pt modelId="{7739CDC3-1CE6-470A-B5CC-C1C4A8A1D9D4}">
      <dgm:prSet custT="1"/>
      <dgm:spPr/>
      <dgm:t>
        <a:bodyPr/>
        <a:lstStyle/>
        <a:p>
          <a:pPr rtl="0"/>
          <a:r>
            <a:rPr lang="en-US" sz="2500" dirty="0" smtClean="0"/>
            <a:t>Paul </a:t>
          </a:r>
          <a:r>
            <a:rPr lang="en-US" sz="2500" b="1" dirty="0" smtClean="0">
              <a:latin typeface="+mj-lt"/>
            </a:rPr>
            <a:t>taught nothing </a:t>
          </a:r>
          <a:r>
            <a:rPr lang="en-US" sz="2500" dirty="0" smtClean="0"/>
            <a:t>but what Moses and the prophets said would come concerning the resurrection  (Acts 24:14-15; 26:6-8, 22-23)</a:t>
          </a:r>
          <a:endParaRPr lang="en-US" sz="2500" dirty="0"/>
        </a:p>
      </dgm:t>
    </dgm:pt>
    <dgm:pt modelId="{FFB753DF-1A0D-4ADE-AFE5-E115A3065CC5}" type="parTrans" cxnId="{F56A3882-4B93-4096-A8FB-10E0727F076A}">
      <dgm:prSet/>
      <dgm:spPr/>
      <dgm:t>
        <a:bodyPr/>
        <a:lstStyle/>
        <a:p>
          <a:endParaRPr lang="en-US"/>
        </a:p>
      </dgm:t>
    </dgm:pt>
    <dgm:pt modelId="{7A20EE12-8EB0-44BC-BCEB-0EAC637F8432}" type="sibTrans" cxnId="{F56A3882-4B93-4096-A8FB-10E0727F076A}">
      <dgm:prSet/>
      <dgm:spPr/>
      <dgm:t>
        <a:bodyPr/>
        <a:lstStyle/>
        <a:p>
          <a:endParaRPr lang="en-US"/>
        </a:p>
      </dgm:t>
    </dgm:pt>
    <dgm:pt modelId="{6EEA03E9-598E-4DDF-AEAF-CB2BE2016D70}">
      <dgm:prSet/>
      <dgm:spPr/>
      <dgm:t>
        <a:bodyPr/>
        <a:lstStyle/>
        <a:p>
          <a:pPr rtl="0"/>
          <a:r>
            <a:rPr lang="en-US" smtClean="0"/>
            <a:t>Minor Premise</a:t>
          </a:r>
          <a:endParaRPr lang="en-US"/>
        </a:p>
      </dgm:t>
    </dgm:pt>
    <dgm:pt modelId="{4A9CC07B-AA10-4BA2-91AC-00E683198E36}" type="parTrans" cxnId="{020D72C9-B8D6-4244-9BB6-6A665542CF75}">
      <dgm:prSet/>
      <dgm:spPr/>
      <dgm:t>
        <a:bodyPr/>
        <a:lstStyle/>
        <a:p>
          <a:endParaRPr lang="en-US"/>
        </a:p>
      </dgm:t>
    </dgm:pt>
    <dgm:pt modelId="{BA671751-5046-4A17-9B98-6FAE8493523C}" type="sibTrans" cxnId="{020D72C9-B8D6-4244-9BB6-6A665542CF75}">
      <dgm:prSet/>
      <dgm:spPr/>
      <dgm:t>
        <a:bodyPr/>
        <a:lstStyle/>
        <a:p>
          <a:endParaRPr lang="en-US"/>
        </a:p>
      </dgm:t>
    </dgm:pt>
    <dgm:pt modelId="{6EB226A2-2462-4806-A408-3197B8F11BE4}">
      <dgm:prSet custT="1"/>
      <dgm:spPr/>
      <dgm:t>
        <a:bodyPr/>
        <a:lstStyle/>
        <a:p>
          <a:pPr rtl="0"/>
          <a:r>
            <a:rPr lang="en-US" sz="2500" dirty="0" smtClean="0"/>
            <a:t>OT foretold the </a:t>
          </a:r>
          <a:r>
            <a:rPr lang="en-US" sz="2500" b="1" dirty="0" smtClean="0">
              <a:latin typeface="+mj-lt"/>
            </a:rPr>
            <a:t>resurrection of Israel  </a:t>
          </a:r>
          <a:r>
            <a:rPr lang="en-US" sz="2500" dirty="0" smtClean="0"/>
            <a:t>(Isa. 25:6-9; Hos. 6:1-2; 13:14; Ezek. 37:1-14), not human bodies</a:t>
          </a:r>
          <a:endParaRPr lang="en-US" sz="2500" dirty="0"/>
        </a:p>
      </dgm:t>
    </dgm:pt>
    <dgm:pt modelId="{C712D351-7BA6-4891-828C-914CAB8DC756}" type="parTrans" cxnId="{2DA99E47-1D8C-4A95-A8BF-BFE8B54D24C8}">
      <dgm:prSet/>
      <dgm:spPr/>
      <dgm:t>
        <a:bodyPr/>
        <a:lstStyle/>
        <a:p>
          <a:endParaRPr lang="en-US"/>
        </a:p>
      </dgm:t>
    </dgm:pt>
    <dgm:pt modelId="{1DC2D196-3045-4893-9DAA-EC0CE63E5683}" type="sibTrans" cxnId="{2DA99E47-1D8C-4A95-A8BF-BFE8B54D24C8}">
      <dgm:prSet/>
      <dgm:spPr/>
      <dgm:t>
        <a:bodyPr/>
        <a:lstStyle/>
        <a:p>
          <a:endParaRPr lang="en-US"/>
        </a:p>
      </dgm:t>
    </dgm:pt>
    <dgm:pt modelId="{AA150832-B42A-44B8-988B-13B48803B522}">
      <dgm:prSet/>
      <dgm:spPr/>
      <dgm:t>
        <a:bodyPr/>
        <a:lstStyle/>
        <a:p>
          <a:pPr rtl="0"/>
          <a:r>
            <a:rPr lang="en-US" smtClean="0"/>
            <a:t>Conclusion</a:t>
          </a:r>
          <a:endParaRPr lang="en-US"/>
        </a:p>
      </dgm:t>
    </dgm:pt>
    <dgm:pt modelId="{9AB5CFAF-F37B-450C-A359-A312B9448243}" type="parTrans" cxnId="{DC54F782-E9FA-45B3-AD24-63868F7B7B14}">
      <dgm:prSet/>
      <dgm:spPr/>
      <dgm:t>
        <a:bodyPr/>
        <a:lstStyle/>
        <a:p>
          <a:endParaRPr lang="en-US"/>
        </a:p>
      </dgm:t>
    </dgm:pt>
    <dgm:pt modelId="{3AF369CE-78E0-49FF-BCB2-87ED57E35449}" type="sibTrans" cxnId="{DC54F782-E9FA-45B3-AD24-63868F7B7B14}">
      <dgm:prSet/>
      <dgm:spPr/>
      <dgm:t>
        <a:bodyPr/>
        <a:lstStyle/>
        <a:p>
          <a:endParaRPr lang="en-US"/>
        </a:p>
      </dgm:t>
    </dgm:pt>
    <dgm:pt modelId="{DE6003E6-6058-4AFA-83A9-3D28D4D29750}">
      <dgm:prSet custT="1"/>
      <dgm:spPr/>
      <dgm:t>
        <a:bodyPr/>
        <a:lstStyle/>
        <a:p>
          <a:pPr rtl="0"/>
          <a:r>
            <a:rPr lang="en-US" sz="2500" dirty="0" smtClean="0"/>
            <a:t>Therefore, the resurrection that Paul taught was the </a:t>
          </a:r>
          <a:r>
            <a:rPr lang="en-US" sz="2500" b="1" dirty="0" smtClean="0">
              <a:latin typeface="+mj-lt"/>
            </a:rPr>
            <a:t>resurrection of Israel</a:t>
          </a:r>
          <a:r>
            <a:rPr lang="en-US" sz="2500" dirty="0" smtClean="0"/>
            <a:t>, not human bodies</a:t>
          </a:r>
          <a:endParaRPr lang="en-US" sz="2500" dirty="0"/>
        </a:p>
      </dgm:t>
    </dgm:pt>
    <dgm:pt modelId="{36F5C76A-E89A-4C4A-81B6-AF984B3C1152}" type="parTrans" cxnId="{2D2A81FD-48A0-4A58-AE80-C9C2E1206081}">
      <dgm:prSet/>
      <dgm:spPr/>
      <dgm:t>
        <a:bodyPr/>
        <a:lstStyle/>
        <a:p>
          <a:endParaRPr lang="en-US"/>
        </a:p>
      </dgm:t>
    </dgm:pt>
    <dgm:pt modelId="{D3CE8B82-61B4-4AF5-A48F-7541E54ED45E}" type="sibTrans" cxnId="{2D2A81FD-48A0-4A58-AE80-C9C2E1206081}">
      <dgm:prSet/>
      <dgm:spPr/>
      <dgm:t>
        <a:bodyPr/>
        <a:lstStyle/>
        <a:p>
          <a:endParaRPr lang="en-US"/>
        </a:p>
      </dgm:t>
    </dgm:pt>
    <dgm:pt modelId="{846CA8EA-FF68-4882-A206-460F8F2406F1}" type="pres">
      <dgm:prSet presAssocID="{7B1F0C6D-92DF-4D55-A9AE-0E6FEA2F268E}" presName="linearFlow" presStyleCnt="0">
        <dgm:presLayoutVars>
          <dgm:dir/>
          <dgm:animLvl val="lvl"/>
          <dgm:resizeHandles val="exact"/>
        </dgm:presLayoutVars>
      </dgm:prSet>
      <dgm:spPr/>
      <dgm:t>
        <a:bodyPr/>
        <a:lstStyle/>
        <a:p>
          <a:endParaRPr lang="en-US"/>
        </a:p>
      </dgm:t>
    </dgm:pt>
    <dgm:pt modelId="{D88D52FE-C254-4D56-BA26-BD560E99052A}" type="pres">
      <dgm:prSet presAssocID="{6A8C7571-AD15-44ED-9882-F6B3F7121A34}" presName="composite" presStyleCnt="0"/>
      <dgm:spPr/>
    </dgm:pt>
    <dgm:pt modelId="{25884394-9BFC-44C9-9044-6812175F5F9A}" type="pres">
      <dgm:prSet presAssocID="{6A8C7571-AD15-44ED-9882-F6B3F7121A34}" presName="parentText" presStyleLbl="alignNode1" presStyleIdx="0" presStyleCnt="3">
        <dgm:presLayoutVars>
          <dgm:chMax val="1"/>
          <dgm:bulletEnabled val="1"/>
        </dgm:presLayoutVars>
      </dgm:prSet>
      <dgm:spPr/>
      <dgm:t>
        <a:bodyPr/>
        <a:lstStyle/>
        <a:p>
          <a:endParaRPr lang="en-US"/>
        </a:p>
      </dgm:t>
    </dgm:pt>
    <dgm:pt modelId="{253B98F2-17D0-4B6F-94DB-2421BAD9ECC2}" type="pres">
      <dgm:prSet presAssocID="{6A8C7571-AD15-44ED-9882-F6B3F7121A34}" presName="descendantText" presStyleLbl="alignAcc1" presStyleIdx="0" presStyleCnt="3">
        <dgm:presLayoutVars>
          <dgm:bulletEnabled val="1"/>
        </dgm:presLayoutVars>
      </dgm:prSet>
      <dgm:spPr/>
      <dgm:t>
        <a:bodyPr/>
        <a:lstStyle/>
        <a:p>
          <a:endParaRPr lang="en-US"/>
        </a:p>
      </dgm:t>
    </dgm:pt>
    <dgm:pt modelId="{7A46F083-1DAF-4E8C-AA77-AB1842E58F7A}" type="pres">
      <dgm:prSet presAssocID="{4E12A9EC-556E-4507-9D5B-18600ACD8675}" presName="sp" presStyleCnt="0"/>
      <dgm:spPr/>
    </dgm:pt>
    <dgm:pt modelId="{CC12F42C-2520-4DF4-8675-C0B31E591CAC}" type="pres">
      <dgm:prSet presAssocID="{6EEA03E9-598E-4DDF-AEAF-CB2BE2016D70}" presName="composite" presStyleCnt="0"/>
      <dgm:spPr/>
    </dgm:pt>
    <dgm:pt modelId="{01CEDFBE-1829-4305-A8AE-8F1A809385EA}" type="pres">
      <dgm:prSet presAssocID="{6EEA03E9-598E-4DDF-AEAF-CB2BE2016D70}" presName="parentText" presStyleLbl="alignNode1" presStyleIdx="1" presStyleCnt="3">
        <dgm:presLayoutVars>
          <dgm:chMax val="1"/>
          <dgm:bulletEnabled val="1"/>
        </dgm:presLayoutVars>
      </dgm:prSet>
      <dgm:spPr/>
      <dgm:t>
        <a:bodyPr/>
        <a:lstStyle/>
        <a:p>
          <a:endParaRPr lang="en-US"/>
        </a:p>
      </dgm:t>
    </dgm:pt>
    <dgm:pt modelId="{44D25572-ECA5-4F06-9150-954FD5158FF8}" type="pres">
      <dgm:prSet presAssocID="{6EEA03E9-598E-4DDF-AEAF-CB2BE2016D70}" presName="descendantText" presStyleLbl="alignAcc1" presStyleIdx="1" presStyleCnt="3">
        <dgm:presLayoutVars>
          <dgm:bulletEnabled val="1"/>
        </dgm:presLayoutVars>
      </dgm:prSet>
      <dgm:spPr/>
      <dgm:t>
        <a:bodyPr/>
        <a:lstStyle/>
        <a:p>
          <a:endParaRPr lang="en-US"/>
        </a:p>
      </dgm:t>
    </dgm:pt>
    <dgm:pt modelId="{3E0BD16A-3AB4-4D26-8E8F-CACDF8AC8911}" type="pres">
      <dgm:prSet presAssocID="{BA671751-5046-4A17-9B98-6FAE8493523C}" presName="sp" presStyleCnt="0"/>
      <dgm:spPr/>
    </dgm:pt>
    <dgm:pt modelId="{061D9249-FA14-449E-875A-59F90D2B1860}" type="pres">
      <dgm:prSet presAssocID="{AA150832-B42A-44B8-988B-13B48803B522}" presName="composite" presStyleCnt="0"/>
      <dgm:spPr/>
    </dgm:pt>
    <dgm:pt modelId="{82F6C15D-1593-4890-9906-9D5C121CD662}" type="pres">
      <dgm:prSet presAssocID="{AA150832-B42A-44B8-988B-13B48803B522}" presName="parentText" presStyleLbl="alignNode1" presStyleIdx="2" presStyleCnt="3">
        <dgm:presLayoutVars>
          <dgm:chMax val="1"/>
          <dgm:bulletEnabled val="1"/>
        </dgm:presLayoutVars>
      </dgm:prSet>
      <dgm:spPr/>
      <dgm:t>
        <a:bodyPr/>
        <a:lstStyle/>
        <a:p>
          <a:endParaRPr lang="en-US"/>
        </a:p>
      </dgm:t>
    </dgm:pt>
    <dgm:pt modelId="{9DF1E244-8A94-493B-93E4-8DA7347C4C63}" type="pres">
      <dgm:prSet presAssocID="{AA150832-B42A-44B8-988B-13B48803B522}" presName="descendantText" presStyleLbl="alignAcc1" presStyleIdx="2" presStyleCnt="3">
        <dgm:presLayoutVars>
          <dgm:bulletEnabled val="1"/>
        </dgm:presLayoutVars>
      </dgm:prSet>
      <dgm:spPr/>
      <dgm:t>
        <a:bodyPr/>
        <a:lstStyle/>
        <a:p>
          <a:endParaRPr lang="en-US"/>
        </a:p>
      </dgm:t>
    </dgm:pt>
  </dgm:ptLst>
  <dgm:cxnLst>
    <dgm:cxn modelId="{11ACDD41-1E0C-41B4-8EBD-C62023F2E22A}" type="presOf" srcId="{7B1F0C6D-92DF-4D55-A9AE-0E6FEA2F268E}" destId="{846CA8EA-FF68-4882-A206-460F8F2406F1}" srcOrd="0" destOrd="0" presId="urn:microsoft.com/office/officeart/2005/8/layout/chevron2"/>
    <dgm:cxn modelId="{F318CB16-B83F-4A1F-B7E8-F6127F6D5955}" type="presOf" srcId="{6A8C7571-AD15-44ED-9882-F6B3F7121A34}" destId="{25884394-9BFC-44C9-9044-6812175F5F9A}" srcOrd="0" destOrd="0" presId="urn:microsoft.com/office/officeart/2005/8/layout/chevron2"/>
    <dgm:cxn modelId="{020D72C9-B8D6-4244-9BB6-6A665542CF75}" srcId="{7B1F0C6D-92DF-4D55-A9AE-0E6FEA2F268E}" destId="{6EEA03E9-598E-4DDF-AEAF-CB2BE2016D70}" srcOrd="1" destOrd="0" parTransId="{4A9CC07B-AA10-4BA2-91AC-00E683198E36}" sibTransId="{BA671751-5046-4A17-9B98-6FAE8493523C}"/>
    <dgm:cxn modelId="{DC54F782-E9FA-45B3-AD24-63868F7B7B14}" srcId="{7B1F0C6D-92DF-4D55-A9AE-0E6FEA2F268E}" destId="{AA150832-B42A-44B8-988B-13B48803B522}" srcOrd="2" destOrd="0" parTransId="{9AB5CFAF-F37B-450C-A359-A312B9448243}" sibTransId="{3AF369CE-78E0-49FF-BCB2-87ED57E35449}"/>
    <dgm:cxn modelId="{2D2A81FD-48A0-4A58-AE80-C9C2E1206081}" srcId="{AA150832-B42A-44B8-988B-13B48803B522}" destId="{DE6003E6-6058-4AFA-83A9-3D28D4D29750}" srcOrd="0" destOrd="0" parTransId="{36F5C76A-E89A-4C4A-81B6-AF984B3C1152}" sibTransId="{D3CE8B82-61B4-4AF5-A48F-7541E54ED45E}"/>
    <dgm:cxn modelId="{5DAEF789-5711-463A-BAA7-05856FC6CFF4}" type="presOf" srcId="{AA150832-B42A-44B8-988B-13B48803B522}" destId="{82F6C15D-1593-4890-9906-9D5C121CD662}" srcOrd="0" destOrd="0" presId="urn:microsoft.com/office/officeart/2005/8/layout/chevron2"/>
    <dgm:cxn modelId="{19A34FCE-1E50-4D9F-838B-E814E644B4F9}" srcId="{7B1F0C6D-92DF-4D55-A9AE-0E6FEA2F268E}" destId="{6A8C7571-AD15-44ED-9882-F6B3F7121A34}" srcOrd="0" destOrd="0" parTransId="{8FA086E8-F50D-454E-95BA-33A116CA0994}" sibTransId="{4E12A9EC-556E-4507-9D5B-18600ACD8675}"/>
    <dgm:cxn modelId="{2DA99E47-1D8C-4A95-A8BF-BFE8B54D24C8}" srcId="{6EEA03E9-598E-4DDF-AEAF-CB2BE2016D70}" destId="{6EB226A2-2462-4806-A408-3197B8F11BE4}" srcOrd="0" destOrd="0" parTransId="{C712D351-7BA6-4891-828C-914CAB8DC756}" sibTransId="{1DC2D196-3045-4893-9DAA-EC0CE63E5683}"/>
    <dgm:cxn modelId="{F56A3882-4B93-4096-A8FB-10E0727F076A}" srcId="{6A8C7571-AD15-44ED-9882-F6B3F7121A34}" destId="{7739CDC3-1CE6-470A-B5CC-C1C4A8A1D9D4}" srcOrd="0" destOrd="0" parTransId="{FFB753DF-1A0D-4ADE-AFE5-E115A3065CC5}" sibTransId="{7A20EE12-8EB0-44BC-BCEB-0EAC637F8432}"/>
    <dgm:cxn modelId="{D13EE114-D8E0-48E0-8EC6-7FC223E18C69}" type="presOf" srcId="{6EEA03E9-598E-4DDF-AEAF-CB2BE2016D70}" destId="{01CEDFBE-1829-4305-A8AE-8F1A809385EA}" srcOrd="0" destOrd="0" presId="urn:microsoft.com/office/officeart/2005/8/layout/chevron2"/>
    <dgm:cxn modelId="{EA8D102D-7832-4E03-855A-325C6DDB8C46}" type="presOf" srcId="{7739CDC3-1CE6-470A-B5CC-C1C4A8A1D9D4}" destId="{253B98F2-17D0-4B6F-94DB-2421BAD9ECC2}" srcOrd="0" destOrd="0" presId="urn:microsoft.com/office/officeart/2005/8/layout/chevron2"/>
    <dgm:cxn modelId="{052F1870-8F73-4A23-B08F-33BC552A3EE7}" type="presOf" srcId="{DE6003E6-6058-4AFA-83A9-3D28D4D29750}" destId="{9DF1E244-8A94-493B-93E4-8DA7347C4C63}" srcOrd="0" destOrd="0" presId="urn:microsoft.com/office/officeart/2005/8/layout/chevron2"/>
    <dgm:cxn modelId="{6804D423-FB7E-4146-B96A-442F0FDAB085}" type="presOf" srcId="{6EB226A2-2462-4806-A408-3197B8F11BE4}" destId="{44D25572-ECA5-4F06-9150-954FD5158FF8}" srcOrd="0" destOrd="0" presId="urn:microsoft.com/office/officeart/2005/8/layout/chevron2"/>
    <dgm:cxn modelId="{1EA008A9-2346-47F8-9226-B35858B19012}" type="presParOf" srcId="{846CA8EA-FF68-4882-A206-460F8F2406F1}" destId="{D88D52FE-C254-4D56-BA26-BD560E99052A}" srcOrd="0" destOrd="0" presId="urn:microsoft.com/office/officeart/2005/8/layout/chevron2"/>
    <dgm:cxn modelId="{8FD34CEE-CDD4-4211-94B0-7DF43D787941}" type="presParOf" srcId="{D88D52FE-C254-4D56-BA26-BD560E99052A}" destId="{25884394-9BFC-44C9-9044-6812175F5F9A}" srcOrd="0" destOrd="0" presId="urn:microsoft.com/office/officeart/2005/8/layout/chevron2"/>
    <dgm:cxn modelId="{C810B935-089E-48AE-B4A8-5BEF9F4933CF}" type="presParOf" srcId="{D88D52FE-C254-4D56-BA26-BD560E99052A}" destId="{253B98F2-17D0-4B6F-94DB-2421BAD9ECC2}" srcOrd="1" destOrd="0" presId="urn:microsoft.com/office/officeart/2005/8/layout/chevron2"/>
    <dgm:cxn modelId="{7300D57F-399A-4BF5-BC70-EC306BFC2EB3}" type="presParOf" srcId="{846CA8EA-FF68-4882-A206-460F8F2406F1}" destId="{7A46F083-1DAF-4E8C-AA77-AB1842E58F7A}" srcOrd="1" destOrd="0" presId="urn:microsoft.com/office/officeart/2005/8/layout/chevron2"/>
    <dgm:cxn modelId="{1EAC35C1-0F1F-4AA2-A65B-55C9018186C6}" type="presParOf" srcId="{846CA8EA-FF68-4882-A206-460F8F2406F1}" destId="{CC12F42C-2520-4DF4-8675-C0B31E591CAC}" srcOrd="2" destOrd="0" presId="urn:microsoft.com/office/officeart/2005/8/layout/chevron2"/>
    <dgm:cxn modelId="{D887AC9C-A9A9-42BF-8E5D-DD7E29E1DC8C}" type="presParOf" srcId="{CC12F42C-2520-4DF4-8675-C0B31E591CAC}" destId="{01CEDFBE-1829-4305-A8AE-8F1A809385EA}" srcOrd="0" destOrd="0" presId="urn:microsoft.com/office/officeart/2005/8/layout/chevron2"/>
    <dgm:cxn modelId="{DCCED6D0-F17B-48E3-890E-75E5827B0614}" type="presParOf" srcId="{CC12F42C-2520-4DF4-8675-C0B31E591CAC}" destId="{44D25572-ECA5-4F06-9150-954FD5158FF8}" srcOrd="1" destOrd="0" presId="urn:microsoft.com/office/officeart/2005/8/layout/chevron2"/>
    <dgm:cxn modelId="{660DB175-D583-4177-9578-CC90E21B8894}" type="presParOf" srcId="{846CA8EA-FF68-4882-A206-460F8F2406F1}" destId="{3E0BD16A-3AB4-4D26-8E8F-CACDF8AC8911}" srcOrd="3" destOrd="0" presId="urn:microsoft.com/office/officeart/2005/8/layout/chevron2"/>
    <dgm:cxn modelId="{DC3B05E9-4441-47FC-BA62-8E5756B39B2A}" type="presParOf" srcId="{846CA8EA-FF68-4882-A206-460F8F2406F1}" destId="{061D9249-FA14-449E-875A-59F90D2B1860}" srcOrd="4" destOrd="0" presId="urn:microsoft.com/office/officeart/2005/8/layout/chevron2"/>
    <dgm:cxn modelId="{84CAFC1A-F2C4-479E-8762-38C215D7217E}" type="presParOf" srcId="{061D9249-FA14-449E-875A-59F90D2B1860}" destId="{82F6C15D-1593-4890-9906-9D5C121CD662}" srcOrd="0" destOrd="0" presId="urn:microsoft.com/office/officeart/2005/8/layout/chevron2"/>
    <dgm:cxn modelId="{B782ADC9-051D-4155-961B-D0A6F06F0BE5}" type="presParOf" srcId="{061D9249-FA14-449E-875A-59F90D2B1860}" destId="{9DF1E244-8A94-493B-93E4-8DA7347C4C63}" srcOrd="1" destOrd="0" presId="urn:microsoft.com/office/officeart/2005/8/layout/chevron2"/>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36.xml><?xml version="1.0" encoding="utf-8"?>
<dgm:dataModel xmlns:dgm="http://schemas.openxmlformats.org/drawingml/2006/diagram" xmlns:a="http://schemas.openxmlformats.org/drawingml/2006/main">
  <dgm:ptLst>
    <dgm:pt modelId="{1B64C3B1-995B-42BD-A165-455623B469E7}" type="doc">
      <dgm:prSet loTypeId="urn:microsoft.com/office/officeart/2005/8/layout/list1" loCatId="list" qsTypeId="urn:microsoft.com/office/officeart/2005/8/quickstyle/3d3" qsCatId="3D" csTypeId="urn:microsoft.com/office/officeart/2005/8/colors/accent1_2" csCatId="accent1" phldr="1"/>
      <dgm:spPr/>
      <dgm:t>
        <a:bodyPr/>
        <a:lstStyle/>
        <a:p>
          <a:endParaRPr lang="en-US"/>
        </a:p>
      </dgm:t>
    </dgm:pt>
    <dgm:pt modelId="{1F44EE47-9350-4EE0-B9F9-095E93AFAE47}">
      <dgm:prSet custT="1"/>
      <dgm:spPr>
        <a:solidFill>
          <a:schemeClr val="bg2">
            <a:lumMod val="60000"/>
            <a:lumOff val="40000"/>
          </a:schemeClr>
        </a:solidFill>
      </dgm:spPr>
      <dgm:t>
        <a:bodyPr/>
        <a:lstStyle/>
        <a:p>
          <a:pPr rtl="0"/>
          <a:r>
            <a:rPr lang="en-US" sz="2800" dirty="0" smtClean="0"/>
            <a:t>No Resurrection of Dead </a:t>
          </a:r>
          <a:r>
            <a:rPr lang="en-US" sz="2800" dirty="0" smtClean="0">
              <a:sym typeface="Wingdings"/>
            </a:rPr>
            <a:t></a:t>
          </a:r>
          <a:r>
            <a:rPr lang="en-US" sz="2800" dirty="0" smtClean="0"/>
            <a:t> No Resurrection of Jesus  (1 Cor. 15:12-13, 15-16)</a:t>
          </a:r>
          <a:endParaRPr lang="en-US" sz="1900" dirty="0"/>
        </a:p>
      </dgm:t>
    </dgm:pt>
    <dgm:pt modelId="{05303A58-915C-4FEE-8C8B-2AECF5AFAF95}" type="parTrans" cxnId="{54C9F203-5021-49B2-B6BD-39BF06F48580}">
      <dgm:prSet/>
      <dgm:spPr/>
      <dgm:t>
        <a:bodyPr/>
        <a:lstStyle/>
        <a:p>
          <a:endParaRPr lang="en-US"/>
        </a:p>
      </dgm:t>
    </dgm:pt>
    <dgm:pt modelId="{04C3C0AF-FFAE-48A9-85EA-73C6D051D2B0}" type="sibTrans" cxnId="{54C9F203-5021-49B2-B6BD-39BF06F48580}">
      <dgm:prSet/>
      <dgm:spPr/>
      <dgm:t>
        <a:bodyPr/>
        <a:lstStyle/>
        <a:p>
          <a:endParaRPr lang="en-US"/>
        </a:p>
      </dgm:t>
    </dgm:pt>
    <dgm:pt modelId="{4306F90C-2050-456D-A0B2-31359C7344CE}">
      <dgm:prSet custT="1"/>
      <dgm:spPr/>
      <dgm:t>
        <a:bodyPr/>
        <a:lstStyle/>
        <a:p>
          <a:pPr rtl="0">
            <a:lnSpc>
              <a:spcPct val="100000"/>
            </a:lnSpc>
            <a:spcAft>
              <a:spcPts val="2400"/>
            </a:spcAft>
          </a:pPr>
          <a:r>
            <a:rPr lang="en-US" sz="2800" dirty="0" smtClean="0"/>
            <a:t>How would </a:t>
          </a:r>
          <a:r>
            <a:rPr lang="en-US" sz="2800" b="1" dirty="0" smtClean="0">
              <a:latin typeface="Arial Black" pitchFamily="34" charset="0"/>
            </a:rPr>
            <a:t>spiritual resurrection of Christianity</a:t>
          </a:r>
          <a:r>
            <a:rPr lang="en-US" sz="2800" dirty="0" smtClean="0">
              <a:latin typeface="Arial Black" pitchFamily="34" charset="0"/>
            </a:rPr>
            <a:t> </a:t>
          </a:r>
          <a:r>
            <a:rPr lang="en-US" sz="2800" dirty="0" smtClean="0"/>
            <a:t>from Judaism demand resurrection of Jesus’ body?</a:t>
          </a:r>
          <a:endParaRPr lang="en-US" sz="2800" dirty="0"/>
        </a:p>
      </dgm:t>
    </dgm:pt>
    <dgm:pt modelId="{0393CD57-21E6-4EB4-A4EB-11CEB213FEEC}" type="parTrans" cxnId="{095F16BD-6AE0-4E3D-862B-21FEA4AE897A}">
      <dgm:prSet/>
      <dgm:spPr/>
      <dgm:t>
        <a:bodyPr/>
        <a:lstStyle/>
        <a:p>
          <a:endParaRPr lang="en-US"/>
        </a:p>
      </dgm:t>
    </dgm:pt>
    <dgm:pt modelId="{19F2DC3C-1214-4B9A-B7B1-5823C3A59E83}" type="sibTrans" cxnId="{095F16BD-6AE0-4E3D-862B-21FEA4AE897A}">
      <dgm:prSet/>
      <dgm:spPr/>
      <dgm:t>
        <a:bodyPr/>
        <a:lstStyle/>
        <a:p>
          <a:endParaRPr lang="en-US"/>
        </a:p>
      </dgm:t>
    </dgm:pt>
    <dgm:pt modelId="{926398DE-6469-411D-82B7-EAFF815FB7B0}">
      <dgm:prSet custT="1"/>
      <dgm:spPr/>
      <dgm:t>
        <a:bodyPr/>
        <a:lstStyle/>
        <a:p>
          <a:pPr rtl="0">
            <a:lnSpc>
              <a:spcPct val="100000"/>
            </a:lnSpc>
            <a:spcAft>
              <a:spcPts val="2400"/>
            </a:spcAft>
          </a:pPr>
          <a:r>
            <a:rPr lang="en-US" sz="2800" dirty="0" smtClean="0"/>
            <a:t>How would </a:t>
          </a:r>
          <a:r>
            <a:rPr lang="en-US" sz="2800" b="0" dirty="0" smtClean="0">
              <a:latin typeface="Arial Black" pitchFamily="34" charset="0"/>
            </a:rPr>
            <a:t>spiritual resurrection of OT saints</a:t>
          </a:r>
          <a:r>
            <a:rPr lang="en-US" sz="2800" b="1" dirty="0" smtClean="0"/>
            <a:t> </a:t>
          </a:r>
          <a:r>
            <a:rPr lang="en-US" sz="2800" b="0" dirty="0" smtClean="0"/>
            <a:t>from Hades </a:t>
          </a:r>
          <a:r>
            <a:rPr lang="en-US" sz="2800" dirty="0" smtClean="0"/>
            <a:t>(without bodies) demand resurrection of Jesus’ body?</a:t>
          </a:r>
          <a:endParaRPr lang="en-US" sz="2800" dirty="0"/>
        </a:p>
      </dgm:t>
    </dgm:pt>
    <dgm:pt modelId="{EE15C15C-9264-4C3E-9EBA-A4DAF341FBDC}" type="parTrans" cxnId="{0D52D89D-8721-4BB9-A2C4-314A6C2E75D2}">
      <dgm:prSet/>
      <dgm:spPr/>
      <dgm:t>
        <a:bodyPr/>
        <a:lstStyle/>
        <a:p>
          <a:endParaRPr lang="en-US"/>
        </a:p>
      </dgm:t>
    </dgm:pt>
    <dgm:pt modelId="{1C1A5B46-4A56-4CB2-ACBC-6BE20917B7D1}" type="sibTrans" cxnId="{0D52D89D-8721-4BB9-A2C4-314A6C2E75D2}">
      <dgm:prSet/>
      <dgm:spPr/>
      <dgm:t>
        <a:bodyPr/>
        <a:lstStyle/>
        <a:p>
          <a:endParaRPr lang="en-US"/>
        </a:p>
      </dgm:t>
    </dgm:pt>
    <dgm:pt modelId="{EDCAEFD6-51CB-4F21-9A94-5304409F6A22}" type="pres">
      <dgm:prSet presAssocID="{1B64C3B1-995B-42BD-A165-455623B469E7}" presName="linear" presStyleCnt="0">
        <dgm:presLayoutVars>
          <dgm:dir/>
          <dgm:animLvl val="lvl"/>
          <dgm:resizeHandles val="exact"/>
        </dgm:presLayoutVars>
      </dgm:prSet>
      <dgm:spPr/>
      <dgm:t>
        <a:bodyPr/>
        <a:lstStyle/>
        <a:p>
          <a:endParaRPr lang="en-US"/>
        </a:p>
      </dgm:t>
    </dgm:pt>
    <dgm:pt modelId="{A1C36657-1EF8-4A03-815A-CDD104113844}" type="pres">
      <dgm:prSet presAssocID="{1F44EE47-9350-4EE0-B9F9-095E93AFAE47}" presName="parentLin" presStyleCnt="0"/>
      <dgm:spPr/>
    </dgm:pt>
    <dgm:pt modelId="{1C4A766D-A60B-4B56-BFF3-59318B80C235}" type="pres">
      <dgm:prSet presAssocID="{1F44EE47-9350-4EE0-B9F9-095E93AFAE47}" presName="parentLeftMargin" presStyleLbl="node1" presStyleIdx="0" presStyleCnt="1"/>
      <dgm:spPr/>
      <dgm:t>
        <a:bodyPr/>
        <a:lstStyle/>
        <a:p>
          <a:endParaRPr lang="en-US"/>
        </a:p>
      </dgm:t>
    </dgm:pt>
    <dgm:pt modelId="{D8C72453-3903-4200-9BC8-AAD323745040}" type="pres">
      <dgm:prSet presAssocID="{1F44EE47-9350-4EE0-B9F9-095E93AFAE47}" presName="parentText" presStyleLbl="node1" presStyleIdx="0" presStyleCnt="1" custScaleX="135450" custScaleY="180666" custLinFactNeighborX="-100000" custLinFactNeighborY="-2433">
        <dgm:presLayoutVars>
          <dgm:chMax val="0"/>
          <dgm:bulletEnabled val="1"/>
        </dgm:presLayoutVars>
      </dgm:prSet>
      <dgm:spPr/>
      <dgm:t>
        <a:bodyPr/>
        <a:lstStyle/>
        <a:p>
          <a:endParaRPr lang="en-US"/>
        </a:p>
      </dgm:t>
    </dgm:pt>
    <dgm:pt modelId="{C463E759-47D5-4326-84A7-FAFC4188A5DD}" type="pres">
      <dgm:prSet presAssocID="{1F44EE47-9350-4EE0-B9F9-095E93AFAE47}" presName="negativeSpace" presStyleCnt="0"/>
      <dgm:spPr/>
    </dgm:pt>
    <dgm:pt modelId="{44FB7926-598A-43D4-A8AC-14F29E611F23}" type="pres">
      <dgm:prSet presAssocID="{1F44EE47-9350-4EE0-B9F9-095E93AFAE47}" presName="childText" presStyleLbl="conFgAcc1" presStyleIdx="0" presStyleCnt="1" custLinFactNeighborY="5517">
        <dgm:presLayoutVars>
          <dgm:bulletEnabled val="1"/>
        </dgm:presLayoutVars>
      </dgm:prSet>
      <dgm:spPr/>
      <dgm:t>
        <a:bodyPr/>
        <a:lstStyle/>
        <a:p>
          <a:endParaRPr lang="en-US"/>
        </a:p>
      </dgm:t>
    </dgm:pt>
  </dgm:ptLst>
  <dgm:cxnLst>
    <dgm:cxn modelId="{B128E5AE-3683-4345-930B-9059BCDC43E6}" type="presOf" srcId="{926398DE-6469-411D-82B7-EAFF815FB7B0}" destId="{44FB7926-598A-43D4-A8AC-14F29E611F23}" srcOrd="0" destOrd="1" presId="urn:microsoft.com/office/officeart/2005/8/layout/list1"/>
    <dgm:cxn modelId="{7041B971-EFB8-4A26-8ACB-4D3A4945A01B}" type="presOf" srcId="{1B64C3B1-995B-42BD-A165-455623B469E7}" destId="{EDCAEFD6-51CB-4F21-9A94-5304409F6A22}" srcOrd="0" destOrd="0" presId="urn:microsoft.com/office/officeart/2005/8/layout/list1"/>
    <dgm:cxn modelId="{A4017D3E-8C77-424B-814F-74F3F85E82C6}" type="presOf" srcId="{4306F90C-2050-456D-A0B2-31359C7344CE}" destId="{44FB7926-598A-43D4-A8AC-14F29E611F23}" srcOrd="0" destOrd="0" presId="urn:microsoft.com/office/officeart/2005/8/layout/list1"/>
    <dgm:cxn modelId="{54C9F203-5021-49B2-B6BD-39BF06F48580}" srcId="{1B64C3B1-995B-42BD-A165-455623B469E7}" destId="{1F44EE47-9350-4EE0-B9F9-095E93AFAE47}" srcOrd="0" destOrd="0" parTransId="{05303A58-915C-4FEE-8C8B-2AECF5AFAF95}" sibTransId="{04C3C0AF-FFAE-48A9-85EA-73C6D051D2B0}"/>
    <dgm:cxn modelId="{9AD04F31-B023-4EF9-BE14-7FBDA90C00C9}" type="presOf" srcId="{1F44EE47-9350-4EE0-B9F9-095E93AFAE47}" destId="{D8C72453-3903-4200-9BC8-AAD323745040}" srcOrd="1" destOrd="0" presId="urn:microsoft.com/office/officeart/2005/8/layout/list1"/>
    <dgm:cxn modelId="{095F16BD-6AE0-4E3D-862B-21FEA4AE897A}" srcId="{1F44EE47-9350-4EE0-B9F9-095E93AFAE47}" destId="{4306F90C-2050-456D-A0B2-31359C7344CE}" srcOrd="0" destOrd="0" parTransId="{0393CD57-21E6-4EB4-A4EB-11CEB213FEEC}" sibTransId="{19F2DC3C-1214-4B9A-B7B1-5823C3A59E83}"/>
    <dgm:cxn modelId="{0D52D89D-8721-4BB9-A2C4-314A6C2E75D2}" srcId="{1F44EE47-9350-4EE0-B9F9-095E93AFAE47}" destId="{926398DE-6469-411D-82B7-EAFF815FB7B0}" srcOrd="1" destOrd="0" parTransId="{EE15C15C-9264-4C3E-9EBA-A4DAF341FBDC}" sibTransId="{1C1A5B46-4A56-4CB2-ACBC-6BE20917B7D1}"/>
    <dgm:cxn modelId="{556BB662-C2C1-4DB4-B2DE-7BF1DF1015EC}" type="presOf" srcId="{1F44EE47-9350-4EE0-B9F9-095E93AFAE47}" destId="{1C4A766D-A60B-4B56-BFF3-59318B80C235}" srcOrd="0" destOrd="0" presId="urn:microsoft.com/office/officeart/2005/8/layout/list1"/>
    <dgm:cxn modelId="{BA34EDA0-56CC-48BB-A3DD-5D8472929A87}" type="presParOf" srcId="{EDCAEFD6-51CB-4F21-9A94-5304409F6A22}" destId="{A1C36657-1EF8-4A03-815A-CDD104113844}" srcOrd="0" destOrd="0" presId="urn:microsoft.com/office/officeart/2005/8/layout/list1"/>
    <dgm:cxn modelId="{4D1FA148-C8FD-458D-ADE6-7306C719BC1A}" type="presParOf" srcId="{A1C36657-1EF8-4A03-815A-CDD104113844}" destId="{1C4A766D-A60B-4B56-BFF3-59318B80C235}" srcOrd="0" destOrd="0" presId="urn:microsoft.com/office/officeart/2005/8/layout/list1"/>
    <dgm:cxn modelId="{6B7EFA2D-F8D9-4A83-877B-2CEE134CD79F}" type="presParOf" srcId="{A1C36657-1EF8-4A03-815A-CDD104113844}" destId="{D8C72453-3903-4200-9BC8-AAD323745040}" srcOrd="1" destOrd="0" presId="urn:microsoft.com/office/officeart/2005/8/layout/list1"/>
    <dgm:cxn modelId="{117D8742-77BB-4F30-AA27-095A24ACF1E9}" type="presParOf" srcId="{EDCAEFD6-51CB-4F21-9A94-5304409F6A22}" destId="{C463E759-47D5-4326-84A7-FAFC4188A5DD}" srcOrd="1" destOrd="0" presId="urn:microsoft.com/office/officeart/2005/8/layout/list1"/>
    <dgm:cxn modelId="{D4B9C81D-7095-45A6-86DD-4B4290E150AD}" type="presParOf" srcId="{EDCAEFD6-51CB-4F21-9A94-5304409F6A22}" destId="{44FB7926-598A-43D4-A8AC-14F29E611F23}" srcOrd="2" destOrd="0" presId="urn:microsoft.com/office/officeart/2005/8/layout/list1"/>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37.xml><?xml version="1.0" encoding="utf-8"?>
<dgm:dataModel xmlns:dgm="http://schemas.openxmlformats.org/drawingml/2006/diagram" xmlns:a="http://schemas.openxmlformats.org/drawingml/2006/main">
  <dgm:ptLst>
    <dgm:pt modelId="{44F8862A-5C4A-4D03-A802-B64C2AC74F31}" type="doc">
      <dgm:prSet loTypeId="urn:microsoft.com/office/officeart/2005/8/layout/list1" loCatId="list" qsTypeId="urn:microsoft.com/office/officeart/2005/8/quickstyle/3d3" qsCatId="3D" csTypeId="urn:microsoft.com/office/officeart/2005/8/colors/accent1_2" csCatId="accent1" phldr="1"/>
      <dgm:spPr/>
      <dgm:t>
        <a:bodyPr/>
        <a:lstStyle/>
        <a:p>
          <a:endParaRPr lang="en-US"/>
        </a:p>
      </dgm:t>
    </dgm:pt>
    <dgm:pt modelId="{22653970-AE9E-4275-A3F0-B8D34631C463}">
      <dgm:prSet custT="1"/>
      <dgm:spPr>
        <a:solidFill>
          <a:schemeClr val="bg2">
            <a:lumMod val="60000"/>
            <a:lumOff val="40000"/>
          </a:schemeClr>
        </a:solidFill>
      </dgm:spPr>
      <dgm:t>
        <a:bodyPr/>
        <a:lstStyle/>
        <a:p>
          <a:pPr rtl="0"/>
          <a:r>
            <a:rPr lang="en-US" sz="2500" b="1" dirty="0" smtClean="0"/>
            <a:t>Mt. 1:22-23:  Virgin birth of Jesus</a:t>
          </a:r>
          <a:endParaRPr lang="en-US" sz="2500" b="1" dirty="0"/>
        </a:p>
      </dgm:t>
    </dgm:pt>
    <dgm:pt modelId="{0ED51E87-87A2-431D-ADBC-79BFB0BAA0FF}" type="parTrans" cxnId="{1B797374-E886-4EAE-A880-6BCDBA9D875D}">
      <dgm:prSet/>
      <dgm:spPr/>
      <dgm:t>
        <a:bodyPr/>
        <a:lstStyle/>
        <a:p>
          <a:endParaRPr lang="en-US"/>
        </a:p>
      </dgm:t>
    </dgm:pt>
    <dgm:pt modelId="{DEC3D206-62C3-465A-83F5-46972E3E7ECF}" type="sibTrans" cxnId="{1B797374-E886-4EAE-A880-6BCDBA9D875D}">
      <dgm:prSet/>
      <dgm:spPr/>
      <dgm:t>
        <a:bodyPr/>
        <a:lstStyle/>
        <a:p>
          <a:endParaRPr lang="en-US"/>
        </a:p>
      </dgm:t>
    </dgm:pt>
    <dgm:pt modelId="{171C3CBF-0EBB-4905-8074-2A090DDB0766}">
      <dgm:prSet custT="1"/>
      <dgm:spPr/>
      <dgm:t>
        <a:bodyPr/>
        <a:lstStyle/>
        <a:p>
          <a:pPr rtl="0"/>
          <a:r>
            <a:rPr lang="en-US" sz="2500" b="1" dirty="0" smtClean="0"/>
            <a:t>Isa. 7:14:  </a:t>
          </a:r>
          <a:r>
            <a:rPr lang="en-US" sz="2500" dirty="0" smtClean="0"/>
            <a:t>Sign to </a:t>
          </a:r>
          <a:r>
            <a:rPr lang="en-US" sz="2500" dirty="0" err="1" smtClean="0"/>
            <a:t>Ahaz</a:t>
          </a:r>
          <a:endParaRPr lang="en-US" sz="2500" dirty="0"/>
        </a:p>
      </dgm:t>
    </dgm:pt>
    <dgm:pt modelId="{A431FD4A-5749-4AB7-9127-156775743BEB}" type="parTrans" cxnId="{C26B645A-3058-4F05-A4F4-A4D4618ED241}">
      <dgm:prSet/>
      <dgm:spPr/>
      <dgm:t>
        <a:bodyPr/>
        <a:lstStyle/>
        <a:p>
          <a:endParaRPr lang="en-US"/>
        </a:p>
      </dgm:t>
    </dgm:pt>
    <dgm:pt modelId="{E07CCD54-01AA-44BC-A15C-32BA38E2AFBC}" type="sibTrans" cxnId="{C26B645A-3058-4F05-A4F4-A4D4618ED241}">
      <dgm:prSet/>
      <dgm:spPr/>
      <dgm:t>
        <a:bodyPr/>
        <a:lstStyle/>
        <a:p>
          <a:endParaRPr lang="en-US"/>
        </a:p>
      </dgm:t>
    </dgm:pt>
    <dgm:pt modelId="{B4B83479-5F66-4A7A-A9E2-D8A901B50FC6}">
      <dgm:prSet custT="1"/>
      <dgm:spPr>
        <a:solidFill>
          <a:schemeClr val="bg2">
            <a:lumMod val="60000"/>
            <a:lumOff val="40000"/>
          </a:schemeClr>
        </a:solidFill>
      </dgm:spPr>
      <dgm:t>
        <a:bodyPr/>
        <a:lstStyle/>
        <a:p>
          <a:pPr rtl="0"/>
          <a:r>
            <a:rPr lang="en-US" sz="2500" b="1" dirty="0" smtClean="0"/>
            <a:t>Mt. 2:17-18:  Mourning for slain infants</a:t>
          </a:r>
          <a:endParaRPr lang="en-US" sz="2500" b="1" dirty="0"/>
        </a:p>
      </dgm:t>
    </dgm:pt>
    <dgm:pt modelId="{4CA08AD5-6A82-4050-A5DA-2DA0630F0BFA}" type="parTrans" cxnId="{16FFA25D-3E62-4785-A6B1-586A4173E97D}">
      <dgm:prSet/>
      <dgm:spPr/>
      <dgm:t>
        <a:bodyPr/>
        <a:lstStyle/>
        <a:p>
          <a:endParaRPr lang="en-US"/>
        </a:p>
      </dgm:t>
    </dgm:pt>
    <dgm:pt modelId="{857A9334-87E4-45FF-8723-63F5C67AE17B}" type="sibTrans" cxnId="{16FFA25D-3E62-4785-A6B1-586A4173E97D}">
      <dgm:prSet/>
      <dgm:spPr/>
      <dgm:t>
        <a:bodyPr/>
        <a:lstStyle/>
        <a:p>
          <a:endParaRPr lang="en-US"/>
        </a:p>
      </dgm:t>
    </dgm:pt>
    <dgm:pt modelId="{42E228F0-B76C-4A36-B62D-1E0721B61A60}">
      <dgm:prSet custT="1"/>
      <dgm:spPr/>
      <dgm:t>
        <a:bodyPr/>
        <a:lstStyle/>
        <a:p>
          <a:pPr rtl="0"/>
          <a:r>
            <a:rPr lang="en-US" sz="2500" b="1" dirty="0" smtClean="0"/>
            <a:t>Jer. 31:15:  </a:t>
          </a:r>
          <a:r>
            <a:rPr lang="en-US" sz="2500" dirty="0" smtClean="0"/>
            <a:t>Mourning of Jewish exiles</a:t>
          </a:r>
          <a:endParaRPr lang="en-US" sz="2500" dirty="0"/>
        </a:p>
      </dgm:t>
    </dgm:pt>
    <dgm:pt modelId="{38BAFB18-44AA-43F9-ACEC-7841DA439C39}" type="parTrans" cxnId="{1C8C5B9C-E7A8-4841-B42A-9C355E3507B8}">
      <dgm:prSet/>
      <dgm:spPr/>
      <dgm:t>
        <a:bodyPr/>
        <a:lstStyle/>
        <a:p>
          <a:endParaRPr lang="en-US"/>
        </a:p>
      </dgm:t>
    </dgm:pt>
    <dgm:pt modelId="{9058051D-F227-42C8-85DA-E58ABD0C2D56}" type="sibTrans" cxnId="{1C8C5B9C-E7A8-4841-B42A-9C355E3507B8}">
      <dgm:prSet/>
      <dgm:spPr/>
      <dgm:t>
        <a:bodyPr/>
        <a:lstStyle/>
        <a:p>
          <a:endParaRPr lang="en-US"/>
        </a:p>
      </dgm:t>
    </dgm:pt>
    <dgm:pt modelId="{5480E2F5-C5FC-41B1-85E4-F8F546138C25}">
      <dgm:prSet custT="1"/>
      <dgm:spPr>
        <a:solidFill>
          <a:schemeClr val="bg2">
            <a:lumMod val="60000"/>
            <a:lumOff val="40000"/>
          </a:schemeClr>
        </a:solidFill>
      </dgm:spPr>
      <dgm:t>
        <a:bodyPr/>
        <a:lstStyle/>
        <a:p>
          <a:pPr rtl="0"/>
          <a:r>
            <a:rPr lang="en-US" sz="2500" b="1" dirty="0" smtClean="0"/>
            <a:t>Mt. 2:14-15:  Return of Joseph’s family from Egypt</a:t>
          </a:r>
          <a:endParaRPr lang="en-US" sz="2500" b="1" dirty="0"/>
        </a:p>
      </dgm:t>
    </dgm:pt>
    <dgm:pt modelId="{816F52B0-DF5D-4A9D-97F4-8D8251DEEDC7}" type="parTrans" cxnId="{279C35A6-14C7-4280-9289-A6CC066FD2BA}">
      <dgm:prSet/>
      <dgm:spPr/>
      <dgm:t>
        <a:bodyPr/>
        <a:lstStyle/>
        <a:p>
          <a:endParaRPr lang="en-US"/>
        </a:p>
      </dgm:t>
    </dgm:pt>
    <dgm:pt modelId="{A0EA68F0-D05D-4A96-BE5D-D7B7CF244D86}" type="sibTrans" cxnId="{279C35A6-14C7-4280-9289-A6CC066FD2BA}">
      <dgm:prSet/>
      <dgm:spPr/>
      <dgm:t>
        <a:bodyPr/>
        <a:lstStyle/>
        <a:p>
          <a:endParaRPr lang="en-US"/>
        </a:p>
      </dgm:t>
    </dgm:pt>
    <dgm:pt modelId="{6B46396C-AAEF-44E4-82DD-EB58427F666A}">
      <dgm:prSet custT="1"/>
      <dgm:spPr/>
      <dgm:t>
        <a:bodyPr/>
        <a:lstStyle/>
        <a:p>
          <a:r>
            <a:rPr lang="en-US" sz="2500" b="1" dirty="0" smtClean="0"/>
            <a:t>Hos. 11:1:</a:t>
          </a:r>
          <a:r>
            <a:rPr lang="en-US" sz="2500" dirty="0" smtClean="0"/>
            <a:t>  Israel’s Exodus from Egypt</a:t>
          </a:r>
          <a:endParaRPr lang="en-US" sz="2500" dirty="0"/>
        </a:p>
      </dgm:t>
    </dgm:pt>
    <dgm:pt modelId="{F7AC8297-DD53-4E6F-9040-E9716C1D8DDD}" type="parTrans" cxnId="{9205E88D-4506-456F-9C06-250073A499F8}">
      <dgm:prSet/>
      <dgm:spPr/>
      <dgm:t>
        <a:bodyPr/>
        <a:lstStyle/>
        <a:p>
          <a:endParaRPr lang="en-US"/>
        </a:p>
      </dgm:t>
    </dgm:pt>
    <dgm:pt modelId="{D24FA03C-6F86-492C-A45D-1F05F0EBDCCB}" type="sibTrans" cxnId="{9205E88D-4506-456F-9C06-250073A499F8}">
      <dgm:prSet/>
      <dgm:spPr/>
      <dgm:t>
        <a:bodyPr/>
        <a:lstStyle/>
        <a:p>
          <a:endParaRPr lang="en-US"/>
        </a:p>
      </dgm:t>
    </dgm:pt>
    <dgm:pt modelId="{0EF14A44-AEAF-4294-A833-7F1F61D246AE}" type="pres">
      <dgm:prSet presAssocID="{44F8862A-5C4A-4D03-A802-B64C2AC74F31}" presName="linear" presStyleCnt="0">
        <dgm:presLayoutVars>
          <dgm:dir/>
          <dgm:animLvl val="lvl"/>
          <dgm:resizeHandles val="exact"/>
        </dgm:presLayoutVars>
      </dgm:prSet>
      <dgm:spPr/>
      <dgm:t>
        <a:bodyPr/>
        <a:lstStyle/>
        <a:p>
          <a:endParaRPr lang="en-US"/>
        </a:p>
      </dgm:t>
    </dgm:pt>
    <dgm:pt modelId="{1EAA6A25-80E4-4059-AE1C-C7EAECDB5519}" type="pres">
      <dgm:prSet presAssocID="{22653970-AE9E-4275-A3F0-B8D34631C463}" presName="parentLin" presStyleCnt="0"/>
      <dgm:spPr/>
      <dgm:t>
        <a:bodyPr/>
        <a:lstStyle/>
        <a:p>
          <a:endParaRPr lang="en-US"/>
        </a:p>
      </dgm:t>
    </dgm:pt>
    <dgm:pt modelId="{1A1B2F21-609D-444F-823D-EB101FAD6B3F}" type="pres">
      <dgm:prSet presAssocID="{22653970-AE9E-4275-A3F0-B8D34631C463}" presName="parentLeftMargin" presStyleLbl="node1" presStyleIdx="0" presStyleCnt="3"/>
      <dgm:spPr/>
      <dgm:t>
        <a:bodyPr/>
        <a:lstStyle/>
        <a:p>
          <a:endParaRPr lang="en-US"/>
        </a:p>
      </dgm:t>
    </dgm:pt>
    <dgm:pt modelId="{CD288BC9-30D1-47FB-80F2-BF72811D12A2}" type="pres">
      <dgm:prSet presAssocID="{22653970-AE9E-4275-A3F0-B8D34631C463}" presName="parentText" presStyleLbl="node1" presStyleIdx="0" presStyleCnt="3" custLinFactNeighborX="-100000" custLinFactNeighborY="-5152">
        <dgm:presLayoutVars>
          <dgm:chMax val="0"/>
          <dgm:bulletEnabled val="1"/>
        </dgm:presLayoutVars>
      </dgm:prSet>
      <dgm:spPr/>
      <dgm:t>
        <a:bodyPr/>
        <a:lstStyle/>
        <a:p>
          <a:endParaRPr lang="en-US"/>
        </a:p>
      </dgm:t>
    </dgm:pt>
    <dgm:pt modelId="{D14D34B7-1679-413D-98B8-5BEA21455875}" type="pres">
      <dgm:prSet presAssocID="{22653970-AE9E-4275-A3F0-B8D34631C463}" presName="negativeSpace" presStyleCnt="0"/>
      <dgm:spPr/>
      <dgm:t>
        <a:bodyPr/>
        <a:lstStyle/>
        <a:p>
          <a:endParaRPr lang="en-US"/>
        </a:p>
      </dgm:t>
    </dgm:pt>
    <dgm:pt modelId="{87B6727E-2930-4B51-91EB-511CDE4C2F22}" type="pres">
      <dgm:prSet presAssocID="{22653970-AE9E-4275-A3F0-B8D34631C463}" presName="childText" presStyleLbl="conFgAcc1" presStyleIdx="0" presStyleCnt="3">
        <dgm:presLayoutVars>
          <dgm:bulletEnabled val="1"/>
        </dgm:presLayoutVars>
      </dgm:prSet>
      <dgm:spPr/>
      <dgm:t>
        <a:bodyPr/>
        <a:lstStyle/>
        <a:p>
          <a:endParaRPr lang="en-US"/>
        </a:p>
      </dgm:t>
    </dgm:pt>
    <dgm:pt modelId="{B5562992-38F4-4023-A42E-D472432CBF54}" type="pres">
      <dgm:prSet presAssocID="{DEC3D206-62C3-465A-83F5-46972E3E7ECF}" presName="spaceBetweenRectangles" presStyleCnt="0"/>
      <dgm:spPr/>
      <dgm:t>
        <a:bodyPr/>
        <a:lstStyle/>
        <a:p>
          <a:endParaRPr lang="en-US"/>
        </a:p>
      </dgm:t>
    </dgm:pt>
    <dgm:pt modelId="{D6598AB8-0E2E-4202-8FA4-E1AACBB7CB4F}" type="pres">
      <dgm:prSet presAssocID="{5480E2F5-C5FC-41B1-85E4-F8F546138C25}" presName="parentLin" presStyleCnt="0"/>
      <dgm:spPr/>
      <dgm:t>
        <a:bodyPr/>
        <a:lstStyle/>
        <a:p>
          <a:endParaRPr lang="en-US"/>
        </a:p>
      </dgm:t>
    </dgm:pt>
    <dgm:pt modelId="{7423B137-11BE-49A2-8F2D-C02DBFE529DE}" type="pres">
      <dgm:prSet presAssocID="{5480E2F5-C5FC-41B1-85E4-F8F546138C25}" presName="parentLeftMargin" presStyleLbl="node1" presStyleIdx="0" presStyleCnt="3"/>
      <dgm:spPr/>
      <dgm:t>
        <a:bodyPr/>
        <a:lstStyle/>
        <a:p>
          <a:endParaRPr lang="en-US"/>
        </a:p>
      </dgm:t>
    </dgm:pt>
    <dgm:pt modelId="{7AFD6F6F-5137-4D07-AB44-967D83485C3C}" type="pres">
      <dgm:prSet presAssocID="{5480E2F5-C5FC-41B1-85E4-F8F546138C25}" presName="parentText" presStyleLbl="node1" presStyleIdx="1" presStyleCnt="3" custScaleY="123467" custLinFactNeighborX="-100000" custLinFactNeighborY="485">
        <dgm:presLayoutVars>
          <dgm:chMax val="0"/>
          <dgm:bulletEnabled val="1"/>
        </dgm:presLayoutVars>
      </dgm:prSet>
      <dgm:spPr/>
      <dgm:t>
        <a:bodyPr/>
        <a:lstStyle/>
        <a:p>
          <a:endParaRPr lang="en-US"/>
        </a:p>
      </dgm:t>
    </dgm:pt>
    <dgm:pt modelId="{AC9F5C96-7DF5-4D59-91AD-1591870C14DB}" type="pres">
      <dgm:prSet presAssocID="{5480E2F5-C5FC-41B1-85E4-F8F546138C25}" presName="negativeSpace" presStyleCnt="0"/>
      <dgm:spPr/>
      <dgm:t>
        <a:bodyPr/>
        <a:lstStyle/>
        <a:p>
          <a:endParaRPr lang="en-US"/>
        </a:p>
      </dgm:t>
    </dgm:pt>
    <dgm:pt modelId="{771BAE9E-14BB-41A6-BDE4-EFCF7E9D2376}" type="pres">
      <dgm:prSet presAssocID="{5480E2F5-C5FC-41B1-85E4-F8F546138C25}" presName="childText" presStyleLbl="conFgAcc1" presStyleIdx="1" presStyleCnt="3">
        <dgm:presLayoutVars>
          <dgm:bulletEnabled val="1"/>
        </dgm:presLayoutVars>
      </dgm:prSet>
      <dgm:spPr/>
      <dgm:t>
        <a:bodyPr/>
        <a:lstStyle/>
        <a:p>
          <a:endParaRPr lang="en-US"/>
        </a:p>
      </dgm:t>
    </dgm:pt>
    <dgm:pt modelId="{05A9A5F0-8BE3-4642-B8DA-C5597F98E797}" type="pres">
      <dgm:prSet presAssocID="{A0EA68F0-D05D-4A96-BE5D-D7B7CF244D86}" presName="spaceBetweenRectangles" presStyleCnt="0"/>
      <dgm:spPr/>
      <dgm:t>
        <a:bodyPr/>
        <a:lstStyle/>
        <a:p>
          <a:endParaRPr lang="en-US"/>
        </a:p>
      </dgm:t>
    </dgm:pt>
    <dgm:pt modelId="{DFDBE1A1-5A19-4DF9-A241-0406FEAD697A}" type="pres">
      <dgm:prSet presAssocID="{B4B83479-5F66-4A7A-A9E2-D8A901B50FC6}" presName="parentLin" presStyleCnt="0"/>
      <dgm:spPr/>
      <dgm:t>
        <a:bodyPr/>
        <a:lstStyle/>
        <a:p>
          <a:endParaRPr lang="en-US"/>
        </a:p>
      </dgm:t>
    </dgm:pt>
    <dgm:pt modelId="{EEB193F4-6344-4AAD-99EF-04D0120769DE}" type="pres">
      <dgm:prSet presAssocID="{B4B83479-5F66-4A7A-A9E2-D8A901B50FC6}" presName="parentLeftMargin" presStyleLbl="node1" presStyleIdx="1" presStyleCnt="3"/>
      <dgm:spPr/>
      <dgm:t>
        <a:bodyPr/>
        <a:lstStyle/>
        <a:p>
          <a:endParaRPr lang="en-US"/>
        </a:p>
      </dgm:t>
    </dgm:pt>
    <dgm:pt modelId="{5E20BFDB-92E2-4D63-BB4F-801E36CEC685}" type="pres">
      <dgm:prSet presAssocID="{B4B83479-5F66-4A7A-A9E2-D8A901B50FC6}" presName="parentText" presStyleLbl="node1" presStyleIdx="2" presStyleCnt="3" custScaleX="116728" custLinFactNeighborX="-100000" custLinFactNeighborY="-5215">
        <dgm:presLayoutVars>
          <dgm:chMax val="0"/>
          <dgm:bulletEnabled val="1"/>
        </dgm:presLayoutVars>
      </dgm:prSet>
      <dgm:spPr/>
      <dgm:t>
        <a:bodyPr/>
        <a:lstStyle/>
        <a:p>
          <a:endParaRPr lang="en-US"/>
        </a:p>
      </dgm:t>
    </dgm:pt>
    <dgm:pt modelId="{390B5B68-6B7B-4822-AA28-BA5E79514F04}" type="pres">
      <dgm:prSet presAssocID="{B4B83479-5F66-4A7A-A9E2-D8A901B50FC6}" presName="negativeSpace" presStyleCnt="0"/>
      <dgm:spPr/>
      <dgm:t>
        <a:bodyPr/>
        <a:lstStyle/>
        <a:p>
          <a:endParaRPr lang="en-US"/>
        </a:p>
      </dgm:t>
    </dgm:pt>
    <dgm:pt modelId="{FD51FA54-5174-4818-9D31-3F9323D6673D}" type="pres">
      <dgm:prSet presAssocID="{B4B83479-5F66-4A7A-A9E2-D8A901B50FC6}" presName="childText" presStyleLbl="conFgAcc1" presStyleIdx="2" presStyleCnt="3">
        <dgm:presLayoutVars>
          <dgm:bulletEnabled val="1"/>
        </dgm:presLayoutVars>
      </dgm:prSet>
      <dgm:spPr/>
      <dgm:t>
        <a:bodyPr/>
        <a:lstStyle/>
        <a:p>
          <a:endParaRPr lang="en-US"/>
        </a:p>
      </dgm:t>
    </dgm:pt>
  </dgm:ptLst>
  <dgm:cxnLst>
    <dgm:cxn modelId="{1C8C5B9C-E7A8-4841-B42A-9C355E3507B8}" srcId="{B4B83479-5F66-4A7A-A9E2-D8A901B50FC6}" destId="{42E228F0-B76C-4A36-B62D-1E0721B61A60}" srcOrd="0" destOrd="0" parTransId="{38BAFB18-44AA-43F9-ACEC-7841DA439C39}" sibTransId="{9058051D-F227-42C8-85DA-E58ABD0C2D56}"/>
    <dgm:cxn modelId="{16FFA25D-3E62-4785-A6B1-586A4173E97D}" srcId="{44F8862A-5C4A-4D03-A802-B64C2AC74F31}" destId="{B4B83479-5F66-4A7A-A9E2-D8A901B50FC6}" srcOrd="2" destOrd="0" parTransId="{4CA08AD5-6A82-4050-A5DA-2DA0630F0BFA}" sibTransId="{857A9334-87E4-45FF-8723-63F5C67AE17B}"/>
    <dgm:cxn modelId="{628C4620-9851-4C58-BC6A-C4D7F91EF632}" type="presOf" srcId="{44F8862A-5C4A-4D03-A802-B64C2AC74F31}" destId="{0EF14A44-AEAF-4294-A833-7F1F61D246AE}" srcOrd="0" destOrd="0" presId="urn:microsoft.com/office/officeart/2005/8/layout/list1"/>
    <dgm:cxn modelId="{C26B645A-3058-4F05-A4F4-A4D4618ED241}" srcId="{22653970-AE9E-4275-A3F0-B8D34631C463}" destId="{171C3CBF-0EBB-4905-8074-2A090DDB0766}" srcOrd="0" destOrd="0" parTransId="{A431FD4A-5749-4AB7-9127-156775743BEB}" sibTransId="{E07CCD54-01AA-44BC-A15C-32BA38E2AFBC}"/>
    <dgm:cxn modelId="{FC7C513F-4906-435D-BB96-9EF86CEFD53D}" type="presOf" srcId="{6B46396C-AAEF-44E4-82DD-EB58427F666A}" destId="{771BAE9E-14BB-41A6-BDE4-EFCF7E9D2376}" srcOrd="0" destOrd="0" presId="urn:microsoft.com/office/officeart/2005/8/layout/list1"/>
    <dgm:cxn modelId="{4F048A33-C3C6-4931-AE5A-B4C1851EC4DA}" type="presOf" srcId="{171C3CBF-0EBB-4905-8074-2A090DDB0766}" destId="{87B6727E-2930-4B51-91EB-511CDE4C2F22}" srcOrd="0" destOrd="0" presId="urn:microsoft.com/office/officeart/2005/8/layout/list1"/>
    <dgm:cxn modelId="{7DAD2007-7500-4C41-BAEC-E784E7E7EDFD}" type="presOf" srcId="{22653970-AE9E-4275-A3F0-B8D34631C463}" destId="{CD288BC9-30D1-47FB-80F2-BF72811D12A2}" srcOrd="1" destOrd="0" presId="urn:microsoft.com/office/officeart/2005/8/layout/list1"/>
    <dgm:cxn modelId="{1B797374-E886-4EAE-A880-6BCDBA9D875D}" srcId="{44F8862A-5C4A-4D03-A802-B64C2AC74F31}" destId="{22653970-AE9E-4275-A3F0-B8D34631C463}" srcOrd="0" destOrd="0" parTransId="{0ED51E87-87A2-431D-ADBC-79BFB0BAA0FF}" sibTransId="{DEC3D206-62C3-465A-83F5-46972E3E7ECF}"/>
    <dgm:cxn modelId="{41152AA0-574D-4015-BCAF-081C00164058}" type="presOf" srcId="{42E228F0-B76C-4A36-B62D-1E0721B61A60}" destId="{FD51FA54-5174-4818-9D31-3F9323D6673D}" srcOrd="0" destOrd="0" presId="urn:microsoft.com/office/officeart/2005/8/layout/list1"/>
    <dgm:cxn modelId="{279C35A6-14C7-4280-9289-A6CC066FD2BA}" srcId="{44F8862A-5C4A-4D03-A802-B64C2AC74F31}" destId="{5480E2F5-C5FC-41B1-85E4-F8F546138C25}" srcOrd="1" destOrd="0" parTransId="{816F52B0-DF5D-4A9D-97F4-8D8251DEEDC7}" sibTransId="{A0EA68F0-D05D-4A96-BE5D-D7B7CF244D86}"/>
    <dgm:cxn modelId="{7481BD03-0F01-4011-8D97-F973FFA0AD45}" type="presOf" srcId="{B4B83479-5F66-4A7A-A9E2-D8A901B50FC6}" destId="{EEB193F4-6344-4AAD-99EF-04D0120769DE}" srcOrd="0" destOrd="0" presId="urn:microsoft.com/office/officeart/2005/8/layout/list1"/>
    <dgm:cxn modelId="{EDBBC498-756F-4887-BF65-C41328E8DFA3}" type="presOf" srcId="{B4B83479-5F66-4A7A-A9E2-D8A901B50FC6}" destId="{5E20BFDB-92E2-4D63-BB4F-801E36CEC685}" srcOrd="1" destOrd="0" presId="urn:microsoft.com/office/officeart/2005/8/layout/list1"/>
    <dgm:cxn modelId="{1B4B0021-33BD-4532-BC5C-44573708F0D0}" type="presOf" srcId="{5480E2F5-C5FC-41B1-85E4-F8F546138C25}" destId="{7423B137-11BE-49A2-8F2D-C02DBFE529DE}" srcOrd="0" destOrd="0" presId="urn:microsoft.com/office/officeart/2005/8/layout/list1"/>
    <dgm:cxn modelId="{9205E88D-4506-456F-9C06-250073A499F8}" srcId="{5480E2F5-C5FC-41B1-85E4-F8F546138C25}" destId="{6B46396C-AAEF-44E4-82DD-EB58427F666A}" srcOrd="0" destOrd="0" parTransId="{F7AC8297-DD53-4E6F-9040-E9716C1D8DDD}" sibTransId="{D24FA03C-6F86-492C-A45D-1F05F0EBDCCB}"/>
    <dgm:cxn modelId="{041FE0B3-BED1-4074-B498-AE6A32C67B2B}" type="presOf" srcId="{5480E2F5-C5FC-41B1-85E4-F8F546138C25}" destId="{7AFD6F6F-5137-4D07-AB44-967D83485C3C}" srcOrd="1" destOrd="0" presId="urn:microsoft.com/office/officeart/2005/8/layout/list1"/>
    <dgm:cxn modelId="{8BC9C080-D25C-4200-B5C9-61F492974DA6}" type="presOf" srcId="{22653970-AE9E-4275-A3F0-B8D34631C463}" destId="{1A1B2F21-609D-444F-823D-EB101FAD6B3F}" srcOrd="0" destOrd="0" presId="urn:microsoft.com/office/officeart/2005/8/layout/list1"/>
    <dgm:cxn modelId="{FD1D2BBA-0968-4870-8476-5376295447F5}" type="presParOf" srcId="{0EF14A44-AEAF-4294-A833-7F1F61D246AE}" destId="{1EAA6A25-80E4-4059-AE1C-C7EAECDB5519}" srcOrd="0" destOrd="0" presId="urn:microsoft.com/office/officeart/2005/8/layout/list1"/>
    <dgm:cxn modelId="{3F86A3B3-19E1-4175-9DEC-BB2B12A811A6}" type="presParOf" srcId="{1EAA6A25-80E4-4059-AE1C-C7EAECDB5519}" destId="{1A1B2F21-609D-444F-823D-EB101FAD6B3F}" srcOrd="0" destOrd="0" presId="urn:microsoft.com/office/officeart/2005/8/layout/list1"/>
    <dgm:cxn modelId="{AD5EF252-C47A-487B-9AA2-C8A82D74F696}" type="presParOf" srcId="{1EAA6A25-80E4-4059-AE1C-C7EAECDB5519}" destId="{CD288BC9-30D1-47FB-80F2-BF72811D12A2}" srcOrd="1" destOrd="0" presId="urn:microsoft.com/office/officeart/2005/8/layout/list1"/>
    <dgm:cxn modelId="{6ED595F2-28C7-4EC1-B2C2-3607D445FCC6}" type="presParOf" srcId="{0EF14A44-AEAF-4294-A833-7F1F61D246AE}" destId="{D14D34B7-1679-413D-98B8-5BEA21455875}" srcOrd="1" destOrd="0" presId="urn:microsoft.com/office/officeart/2005/8/layout/list1"/>
    <dgm:cxn modelId="{B560CF16-AAE9-4CCB-9332-927C19BF80E8}" type="presParOf" srcId="{0EF14A44-AEAF-4294-A833-7F1F61D246AE}" destId="{87B6727E-2930-4B51-91EB-511CDE4C2F22}" srcOrd="2" destOrd="0" presId="urn:microsoft.com/office/officeart/2005/8/layout/list1"/>
    <dgm:cxn modelId="{11F43D01-9CEE-44AF-A09F-070128EEF50D}" type="presParOf" srcId="{0EF14A44-AEAF-4294-A833-7F1F61D246AE}" destId="{B5562992-38F4-4023-A42E-D472432CBF54}" srcOrd="3" destOrd="0" presId="urn:microsoft.com/office/officeart/2005/8/layout/list1"/>
    <dgm:cxn modelId="{766BDD44-FEB6-44F0-BA22-A6A34385DA1F}" type="presParOf" srcId="{0EF14A44-AEAF-4294-A833-7F1F61D246AE}" destId="{D6598AB8-0E2E-4202-8FA4-E1AACBB7CB4F}" srcOrd="4" destOrd="0" presId="urn:microsoft.com/office/officeart/2005/8/layout/list1"/>
    <dgm:cxn modelId="{E37AE19C-1462-44F4-BBDE-38A6A4BB1480}" type="presParOf" srcId="{D6598AB8-0E2E-4202-8FA4-E1AACBB7CB4F}" destId="{7423B137-11BE-49A2-8F2D-C02DBFE529DE}" srcOrd="0" destOrd="0" presId="urn:microsoft.com/office/officeart/2005/8/layout/list1"/>
    <dgm:cxn modelId="{D98652F3-0E6A-4175-980D-71C5353403DC}" type="presParOf" srcId="{D6598AB8-0E2E-4202-8FA4-E1AACBB7CB4F}" destId="{7AFD6F6F-5137-4D07-AB44-967D83485C3C}" srcOrd="1" destOrd="0" presId="urn:microsoft.com/office/officeart/2005/8/layout/list1"/>
    <dgm:cxn modelId="{67C989AA-DDD2-4E9D-AC14-9E0B5699E8DC}" type="presParOf" srcId="{0EF14A44-AEAF-4294-A833-7F1F61D246AE}" destId="{AC9F5C96-7DF5-4D59-91AD-1591870C14DB}" srcOrd="5" destOrd="0" presId="urn:microsoft.com/office/officeart/2005/8/layout/list1"/>
    <dgm:cxn modelId="{6327C267-2233-4247-81AA-485D17C12D94}" type="presParOf" srcId="{0EF14A44-AEAF-4294-A833-7F1F61D246AE}" destId="{771BAE9E-14BB-41A6-BDE4-EFCF7E9D2376}" srcOrd="6" destOrd="0" presId="urn:microsoft.com/office/officeart/2005/8/layout/list1"/>
    <dgm:cxn modelId="{23D3D50A-AAD4-496D-B6F5-A2D97C40D688}" type="presParOf" srcId="{0EF14A44-AEAF-4294-A833-7F1F61D246AE}" destId="{05A9A5F0-8BE3-4642-B8DA-C5597F98E797}" srcOrd="7" destOrd="0" presId="urn:microsoft.com/office/officeart/2005/8/layout/list1"/>
    <dgm:cxn modelId="{AAFBC64B-A905-4D35-8DB2-A935179AACC6}" type="presParOf" srcId="{0EF14A44-AEAF-4294-A833-7F1F61D246AE}" destId="{DFDBE1A1-5A19-4DF9-A241-0406FEAD697A}" srcOrd="8" destOrd="0" presId="urn:microsoft.com/office/officeart/2005/8/layout/list1"/>
    <dgm:cxn modelId="{CA54F22C-7F20-4C2A-8493-D56D8B9B7EEF}" type="presParOf" srcId="{DFDBE1A1-5A19-4DF9-A241-0406FEAD697A}" destId="{EEB193F4-6344-4AAD-99EF-04D0120769DE}" srcOrd="0" destOrd="0" presId="urn:microsoft.com/office/officeart/2005/8/layout/list1"/>
    <dgm:cxn modelId="{10766251-E12A-4E8B-BE72-27047DA56A65}" type="presParOf" srcId="{DFDBE1A1-5A19-4DF9-A241-0406FEAD697A}" destId="{5E20BFDB-92E2-4D63-BB4F-801E36CEC685}" srcOrd="1" destOrd="0" presId="urn:microsoft.com/office/officeart/2005/8/layout/list1"/>
    <dgm:cxn modelId="{F6ECF550-B42D-491D-AD09-63C1D8AED92B}" type="presParOf" srcId="{0EF14A44-AEAF-4294-A833-7F1F61D246AE}" destId="{390B5B68-6B7B-4822-AA28-BA5E79514F04}" srcOrd="9" destOrd="0" presId="urn:microsoft.com/office/officeart/2005/8/layout/list1"/>
    <dgm:cxn modelId="{EBD37D64-2977-418B-82D9-D48D909BC272}" type="presParOf" srcId="{0EF14A44-AEAF-4294-A833-7F1F61D246AE}" destId="{FD51FA54-5174-4818-9D31-3F9323D6673D}" srcOrd="10" destOrd="0" presId="urn:microsoft.com/office/officeart/2005/8/layout/list1"/>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38.xml><?xml version="1.0" encoding="utf-8"?>
<dgm:dataModel xmlns:dgm="http://schemas.openxmlformats.org/drawingml/2006/diagram" xmlns:a="http://schemas.openxmlformats.org/drawingml/2006/main">
  <dgm:ptLst>
    <dgm:pt modelId="{44F8862A-5C4A-4D03-A802-B64C2AC74F31}" type="doc">
      <dgm:prSet loTypeId="urn:microsoft.com/office/officeart/2005/8/layout/list1" loCatId="list" qsTypeId="urn:microsoft.com/office/officeart/2005/8/quickstyle/3d3" qsCatId="3D" csTypeId="urn:microsoft.com/office/officeart/2005/8/colors/accent1_2" csCatId="accent1" phldr="1"/>
      <dgm:spPr/>
      <dgm:t>
        <a:bodyPr/>
        <a:lstStyle/>
        <a:p>
          <a:endParaRPr lang="en-US"/>
        </a:p>
      </dgm:t>
    </dgm:pt>
    <dgm:pt modelId="{FD29C47D-EA17-4C49-8A97-C82E822FA3E5}">
      <dgm:prSet custT="1"/>
      <dgm:spPr>
        <a:solidFill>
          <a:schemeClr val="bg2">
            <a:lumMod val="60000"/>
            <a:lumOff val="40000"/>
          </a:schemeClr>
        </a:solidFill>
      </dgm:spPr>
      <dgm:t>
        <a:bodyPr/>
        <a:lstStyle/>
        <a:p>
          <a:pPr rtl="0"/>
          <a:r>
            <a:rPr lang="en-US" sz="2500" b="1" dirty="0" smtClean="0"/>
            <a:t>Rom. 9:22-26:  Adoption of Gentiles</a:t>
          </a:r>
          <a:endParaRPr lang="en-US" sz="2500" b="1" dirty="0"/>
        </a:p>
      </dgm:t>
    </dgm:pt>
    <dgm:pt modelId="{853C02D6-B0A7-441E-875E-CE16915BC9E5}" type="parTrans" cxnId="{4FC01531-7D39-4870-A4C4-76FA47000C21}">
      <dgm:prSet/>
      <dgm:spPr/>
      <dgm:t>
        <a:bodyPr/>
        <a:lstStyle/>
        <a:p>
          <a:endParaRPr lang="en-US"/>
        </a:p>
      </dgm:t>
    </dgm:pt>
    <dgm:pt modelId="{04AB7986-EAAA-4ADE-BCD0-8382351BB828}" type="sibTrans" cxnId="{4FC01531-7D39-4870-A4C4-76FA47000C21}">
      <dgm:prSet/>
      <dgm:spPr/>
      <dgm:t>
        <a:bodyPr/>
        <a:lstStyle/>
        <a:p>
          <a:endParaRPr lang="en-US"/>
        </a:p>
      </dgm:t>
    </dgm:pt>
    <dgm:pt modelId="{C3C39D31-F2CC-4F40-A93F-0A3A6D6209D5}">
      <dgm:prSet custT="1"/>
      <dgm:spPr/>
      <dgm:t>
        <a:bodyPr/>
        <a:lstStyle/>
        <a:p>
          <a:pPr rtl="0"/>
          <a:r>
            <a:rPr lang="en-US" sz="2500" b="1" dirty="0" smtClean="0"/>
            <a:t>Hos. 1:10 &amp; 2:23:  </a:t>
          </a:r>
          <a:r>
            <a:rPr lang="en-US" sz="2500" dirty="0" smtClean="0"/>
            <a:t>Estranged Jews would become God’s people again</a:t>
          </a:r>
          <a:endParaRPr lang="en-US" sz="2500" dirty="0"/>
        </a:p>
      </dgm:t>
    </dgm:pt>
    <dgm:pt modelId="{FA6FC0AC-09FE-46B5-B0BF-F835976ADD5E}" type="parTrans" cxnId="{96B4E2D1-1A8C-4453-99DB-71BD036EBC7F}">
      <dgm:prSet/>
      <dgm:spPr/>
      <dgm:t>
        <a:bodyPr/>
        <a:lstStyle/>
        <a:p>
          <a:endParaRPr lang="en-US"/>
        </a:p>
      </dgm:t>
    </dgm:pt>
    <dgm:pt modelId="{959CA675-3D10-4FE9-BDBF-BE04435A851F}" type="sibTrans" cxnId="{96B4E2D1-1A8C-4453-99DB-71BD036EBC7F}">
      <dgm:prSet/>
      <dgm:spPr/>
      <dgm:t>
        <a:bodyPr/>
        <a:lstStyle/>
        <a:p>
          <a:endParaRPr lang="en-US"/>
        </a:p>
      </dgm:t>
    </dgm:pt>
    <dgm:pt modelId="{0EF14A44-AEAF-4294-A833-7F1F61D246AE}" type="pres">
      <dgm:prSet presAssocID="{44F8862A-5C4A-4D03-A802-B64C2AC74F31}" presName="linear" presStyleCnt="0">
        <dgm:presLayoutVars>
          <dgm:dir/>
          <dgm:animLvl val="lvl"/>
          <dgm:resizeHandles val="exact"/>
        </dgm:presLayoutVars>
      </dgm:prSet>
      <dgm:spPr/>
      <dgm:t>
        <a:bodyPr/>
        <a:lstStyle/>
        <a:p>
          <a:endParaRPr lang="en-US"/>
        </a:p>
      </dgm:t>
    </dgm:pt>
    <dgm:pt modelId="{87FE9564-29BC-49FE-A0D8-9DBB384741BB}" type="pres">
      <dgm:prSet presAssocID="{FD29C47D-EA17-4C49-8A97-C82E822FA3E5}" presName="parentLin" presStyleCnt="0"/>
      <dgm:spPr/>
      <dgm:t>
        <a:bodyPr/>
        <a:lstStyle/>
        <a:p>
          <a:endParaRPr lang="en-US"/>
        </a:p>
      </dgm:t>
    </dgm:pt>
    <dgm:pt modelId="{04886A66-7A55-48CE-80DC-8FA4C4DFDC0C}" type="pres">
      <dgm:prSet presAssocID="{FD29C47D-EA17-4C49-8A97-C82E822FA3E5}" presName="parentLeftMargin" presStyleLbl="node1" presStyleIdx="0" presStyleCnt="1"/>
      <dgm:spPr/>
      <dgm:t>
        <a:bodyPr/>
        <a:lstStyle/>
        <a:p>
          <a:endParaRPr lang="en-US"/>
        </a:p>
      </dgm:t>
    </dgm:pt>
    <dgm:pt modelId="{3020DB64-7EE2-4BAB-ABF3-ED8E46B9FD8D}" type="pres">
      <dgm:prSet presAssocID="{FD29C47D-EA17-4C49-8A97-C82E822FA3E5}" presName="parentText" presStyleLbl="node1" presStyleIdx="0" presStyleCnt="1" custScaleX="102645" custScaleY="48387" custLinFactNeighborX="-100000" custLinFactNeighborY="-79515">
        <dgm:presLayoutVars>
          <dgm:chMax val="0"/>
          <dgm:bulletEnabled val="1"/>
        </dgm:presLayoutVars>
      </dgm:prSet>
      <dgm:spPr/>
      <dgm:t>
        <a:bodyPr/>
        <a:lstStyle/>
        <a:p>
          <a:endParaRPr lang="en-US"/>
        </a:p>
      </dgm:t>
    </dgm:pt>
    <dgm:pt modelId="{D51CC851-0CF7-4401-94BD-0A027A767E0D}" type="pres">
      <dgm:prSet presAssocID="{FD29C47D-EA17-4C49-8A97-C82E822FA3E5}" presName="negativeSpace" presStyleCnt="0"/>
      <dgm:spPr/>
      <dgm:t>
        <a:bodyPr/>
        <a:lstStyle/>
        <a:p>
          <a:endParaRPr lang="en-US"/>
        </a:p>
      </dgm:t>
    </dgm:pt>
    <dgm:pt modelId="{AD3FF1E9-6717-44F3-BF3B-86063A25BCF7}" type="pres">
      <dgm:prSet presAssocID="{FD29C47D-EA17-4C49-8A97-C82E822FA3E5}" presName="childText" presStyleLbl="conFgAcc1" presStyleIdx="0" presStyleCnt="1" custScaleY="64699" custLinFactNeighborY="-99337">
        <dgm:presLayoutVars>
          <dgm:bulletEnabled val="1"/>
        </dgm:presLayoutVars>
      </dgm:prSet>
      <dgm:spPr/>
      <dgm:t>
        <a:bodyPr/>
        <a:lstStyle/>
        <a:p>
          <a:endParaRPr lang="en-US"/>
        </a:p>
      </dgm:t>
    </dgm:pt>
  </dgm:ptLst>
  <dgm:cxnLst>
    <dgm:cxn modelId="{4FC01531-7D39-4870-A4C4-76FA47000C21}" srcId="{44F8862A-5C4A-4D03-A802-B64C2AC74F31}" destId="{FD29C47D-EA17-4C49-8A97-C82E822FA3E5}" srcOrd="0" destOrd="0" parTransId="{853C02D6-B0A7-441E-875E-CE16915BC9E5}" sibTransId="{04AB7986-EAAA-4ADE-BCD0-8382351BB828}"/>
    <dgm:cxn modelId="{5E388ED6-6F5F-483F-9A8F-BB1FABFC3BA2}" type="presOf" srcId="{FD29C47D-EA17-4C49-8A97-C82E822FA3E5}" destId="{04886A66-7A55-48CE-80DC-8FA4C4DFDC0C}" srcOrd="0" destOrd="0" presId="urn:microsoft.com/office/officeart/2005/8/layout/list1"/>
    <dgm:cxn modelId="{F65144C5-F510-418E-BEC3-0DA1F7876A55}" type="presOf" srcId="{C3C39D31-F2CC-4F40-A93F-0A3A6D6209D5}" destId="{AD3FF1E9-6717-44F3-BF3B-86063A25BCF7}" srcOrd="0" destOrd="0" presId="urn:microsoft.com/office/officeart/2005/8/layout/list1"/>
    <dgm:cxn modelId="{B3963F4D-FEDC-43D1-B10D-04D4751B291C}" type="presOf" srcId="{44F8862A-5C4A-4D03-A802-B64C2AC74F31}" destId="{0EF14A44-AEAF-4294-A833-7F1F61D246AE}" srcOrd="0" destOrd="0" presId="urn:microsoft.com/office/officeart/2005/8/layout/list1"/>
    <dgm:cxn modelId="{25D3A098-E3D3-4FAB-BEC6-1867D71FF696}" type="presOf" srcId="{FD29C47D-EA17-4C49-8A97-C82E822FA3E5}" destId="{3020DB64-7EE2-4BAB-ABF3-ED8E46B9FD8D}" srcOrd="1" destOrd="0" presId="urn:microsoft.com/office/officeart/2005/8/layout/list1"/>
    <dgm:cxn modelId="{96B4E2D1-1A8C-4453-99DB-71BD036EBC7F}" srcId="{FD29C47D-EA17-4C49-8A97-C82E822FA3E5}" destId="{C3C39D31-F2CC-4F40-A93F-0A3A6D6209D5}" srcOrd="0" destOrd="0" parTransId="{FA6FC0AC-09FE-46B5-B0BF-F835976ADD5E}" sibTransId="{959CA675-3D10-4FE9-BDBF-BE04435A851F}"/>
    <dgm:cxn modelId="{0F156CFE-EE9F-4316-ACA5-6CAA374AE08C}" type="presParOf" srcId="{0EF14A44-AEAF-4294-A833-7F1F61D246AE}" destId="{87FE9564-29BC-49FE-A0D8-9DBB384741BB}" srcOrd="0" destOrd="0" presId="urn:microsoft.com/office/officeart/2005/8/layout/list1"/>
    <dgm:cxn modelId="{4499EC79-CAF6-4620-B2C1-87A6694FDB83}" type="presParOf" srcId="{87FE9564-29BC-49FE-A0D8-9DBB384741BB}" destId="{04886A66-7A55-48CE-80DC-8FA4C4DFDC0C}" srcOrd="0" destOrd="0" presId="urn:microsoft.com/office/officeart/2005/8/layout/list1"/>
    <dgm:cxn modelId="{9E499D50-6B21-4442-BB0E-A2D24C247E2C}" type="presParOf" srcId="{87FE9564-29BC-49FE-A0D8-9DBB384741BB}" destId="{3020DB64-7EE2-4BAB-ABF3-ED8E46B9FD8D}" srcOrd="1" destOrd="0" presId="urn:microsoft.com/office/officeart/2005/8/layout/list1"/>
    <dgm:cxn modelId="{EE08711A-ED4F-4A7B-BCAD-15336DFFC151}" type="presParOf" srcId="{0EF14A44-AEAF-4294-A833-7F1F61D246AE}" destId="{D51CC851-0CF7-4401-94BD-0A027A767E0D}" srcOrd="1" destOrd="0" presId="urn:microsoft.com/office/officeart/2005/8/layout/list1"/>
    <dgm:cxn modelId="{FFB81F66-D98F-44B2-AAA3-1F76AD9EEF8A}" type="presParOf" srcId="{0EF14A44-AEAF-4294-A833-7F1F61D246AE}" destId="{AD3FF1E9-6717-44F3-BF3B-86063A25BCF7}" srcOrd="2" destOrd="0" presId="urn:microsoft.com/office/officeart/2005/8/layout/list1"/>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39.xml><?xml version="1.0" encoding="utf-8"?>
<dgm:dataModel xmlns:dgm="http://schemas.openxmlformats.org/drawingml/2006/diagram" xmlns:a="http://schemas.openxmlformats.org/drawingml/2006/main">
  <dgm:ptLst>
    <dgm:pt modelId="{3E9EA41E-4150-4B0E-A228-8AA5D47B9CA0}" type="doc">
      <dgm:prSet loTypeId="urn:microsoft.com/office/officeart/2005/8/layout/list1" loCatId="list" qsTypeId="urn:microsoft.com/office/officeart/2005/8/quickstyle/3d3" qsCatId="3D" csTypeId="urn:microsoft.com/office/officeart/2005/8/colors/accent1_2" csCatId="accent1" phldr="1"/>
      <dgm:spPr/>
      <dgm:t>
        <a:bodyPr/>
        <a:lstStyle/>
        <a:p>
          <a:endParaRPr lang="en-US"/>
        </a:p>
      </dgm:t>
    </dgm:pt>
    <dgm:pt modelId="{A2F58427-55C4-47F4-8A3D-96341B17F824}">
      <dgm:prSet/>
      <dgm:spPr>
        <a:solidFill>
          <a:schemeClr val="bg2">
            <a:lumMod val="60000"/>
            <a:lumOff val="40000"/>
          </a:schemeClr>
        </a:solidFill>
      </dgm:spPr>
      <dgm:t>
        <a:bodyPr/>
        <a:lstStyle/>
        <a:p>
          <a:pPr rtl="0"/>
          <a:r>
            <a:rPr lang="en-US" dirty="0" smtClean="0"/>
            <a:t>Reason for hypothetical scenario</a:t>
          </a:r>
          <a:endParaRPr lang="en-US" dirty="0"/>
        </a:p>
      </dgm:t>
    </dgm:pt>
    <dgm:pt modelId="{411DAA24-EF70-4379-87F0-22D0C62CBAA6}" type="parTrans" cxnId="{6DBAF36B-C3A1-4EFB-9323-7B27136AA981}">
      <dgm:prSet/>
      <dgm:spPr/>
      <dgm:t>
        <a:bodyPr/>
        <a:lstStyle/>
        <a:p>
          <a:endParaRPr lang="en-US"/>
        </a:p>
      </dgm:t>
    </dgm:pt>
    <dgm:pt modelId="{B5800849-00CA-4797-8FEB-4DA2ACAE7CD9}" type="sibTrans" cxnId="{6DBAF36B-C3A1-4EFB-9323-7B27136AA981}">
      <dgm:prSet/>
      <dgm:spPr/>
      <dgm:t>
        <a:bodyPr/>
        <a:lstStyle/>
        <a:p>
          <a:endParaRPr lang="en-US"/>
        </a:p>
      </dgm:t>
    </dgm:pt>
    <dgm:pt modelId="{647E5DA8-E1D9-44BC-A1B0-9319189ABCD6}">
      <dgm:prSet/>
      <dgm:spPr/>
      <dgm:t>
        <a:bodyPr/>
        <a:lstStyle/>
        <a:p>
          <a:pPr rtl="0"/>
          <a:r>
            <a:rPr lang="en-US" dirty="0" smtClean="0"/>
            <a:t>Prove </a:t>
          </a:r>
          <a:r>
            <a:rPr lang="en-US" b="0" dirty="0" smtClean="0">
              <a:latin typeface="+mj-lt"/>
            </a:rPr>
            <a:t>no resurrection of the dead</a:t>
          </a:r>
          <a:endParaRPr lang="en-US" b="0" dirty="0">
            <a:latin typeface="+mj-lt"/>
          </a:endParaRPr>
        </a:p>
      </dgm:t>
    </dgm:pt>
    <dgm:pt modelId="{264DD770-B032-49E9-9BEA-6A63A90CE440}" type="parTrans" cxnId="{88003869-298D-4845-A828-A746D9F58DF0}">
      <dgm:prSet/>
      <dgm:spPr/>
      <dgm:t>
        <a:bodyPr/>
        <a:lstStyle/>
        <a:p>
          <a:endParaRPr lang="en-US"/>
        </a:p>
      </dgm:t>
    </dgm:pt>
    <dgm:pt modelId="{37E4795D-9D5C-438A-AA04-51EF5D2FBD88}" type="sibTrans" cxnId="{88003869-298D-4845-A828-A746D9F58DF0}">
      <dgm:prSet/>
      <dgm:spPr/>
      <dgm:t>
        <a:bodyPr/>
        <a:lstStyle/>
        <a:p>
          <a:endParaRPr lang="en-US"/>
        </a:p>
      </dgm:t>
    </dgm:pt>
    <dgm:pt modelId="{0D233FFB-0518-4BE2-A410-B6743F85D6C1}">
      <dgm:prSet/>
      <dgm:spPr>
        <a:solidFill>
          <a:schemeClr val="bg2">
            <a:lumMod val="60000"/>
            <a:lumOff val="40000"/>
          </a:schemeClr>
        </a:solidFill>
      </dgm:spPr>
      <dgm:t>
        <a:bodyPr/>
        <a:lstStyle/>
        <a:p>
          <a:pPr rtl="0"/>
          <a:r>
            <a:rPr lang="en-US" smtClean="0"/>
            <a:t>Fundamental Issue</a:t>
          </a:r>
          <a:endParaRPr lang="en-US"/>
        </a:p>
      </dgm:t>
    </dgm:pt>
    <dgm:pt modelId="{832F7FAE-7AB7-4D00-834A-1064C2725746}" type="parTrans" cxnId="{727A949F-6AEB-45E8-AB0E-A92DE9A05C19}">
      <dgm:prSet/>
      <dgm:spPr/>
      <dgm:t>
        <a:bodyPr/>
        <a:lstStyle/>
        <a:p>
          <a:endParaRPr lang="en-US"/>
        </a:p>
      </dgm:t>
    </dgm:pt>
    <dgm:pt modelId="{45E6D58A-610E-44CB-BDA9-5085893CBF08}" type="sibTrans" cxnId="{727A949F-6AEB-45E8-AB0E-A92DE9A05C19}">
      <dgm:prSet/>
      <dgm:spPr/>
      <dgm:t>
        <a:bodyPr/>
        <a:lstStyle/>
        <a:p>
          <a:endParaRPr lang="en-US"/>
        </a:p>
      </dgm:t>
    </dgm:pt>
    <dgm:pt modelId="{3E9E7D00-D3F5-4E27-96A1-59664500C663}">
      <dgm:prSet/>
      <dgm:spPr/>
      <dgm:t>
        <a:bodyPr/>
        <a:lstStyle/>
        <a:p>
          <a:pPr rtl="0"/>
          <a:r>
            <a:rPr lang="en-US" dirty="0" smtClean="0">
              <a:latin typeface="+mj-lt"/>
            </a:rPr>
            <a:t>Resurrection of the dead</a:t>
          </a:r>
          <a:r>
            <a:rPr lang="en-US" dirty="0" smtClean="0"/>
            <a:t>, not how people are </a:t>
          </a:r>
          <a:r>
            <a:rPr lang="en-US" dirty="0" smtClean="0">
              <a:latin typeface="+mj-lt"/>
            </a:rPr>
            <a:t>made children of God  </a:t>
          </a:r>
          <a:r>
            <a:rPr lang="en-US" dirty="0" smtClean="0"/>
            <a:t>(Lk. 20:27, 33, 35-36)</a:t>
          </a:r>
          <a:endParaRPr lang="en-US" dirty="0"/>
        </a:p>
      </dgm:t>
    </dgm:pt>
    <dgm:pt modelId="{F682284C-77E9-4F71-8373-A39F0396F818}" type="parTrans" cxnId="{29A02E90-8C30-4355-B596-96D4313748A6}">
      <dgm:prSet/>
      <dgm:spPr/>
      <dgm:t>
        <a:bodyPr/>
        <a:lstStyle/>
        <a:p>
          <a:endParaRPr lang="en-US"/>
        </a:p>
      </dgm:t>
    </dgm:pt>
    <dgm:pt modelId="{40FC6BEF-F792-4D55-9D00-BD4C5826B208}" type="sibTrans" cxnId="{29A02E90-8C30-4355-B596-96D4313748A6}">
      <dgm:prSet/>
      <dgm:spPr/>
      <dgm:t>
        <a:bodyPr/>
        <a:lstStyle/>
        <a:p>
          <a:endParaRPr lang="en-US"/>
        </a:p>
      </dgm:t>
    </dgm:pt>
    <dgm:pt modelId="{31D9E038-D1E4-4DC5-88D2-4FC2F8B27AA6}" type="pres">
      <dgm:prSet presAssocID="{3E9EA41E-4150-4B0E-A228-8AA5D47B9CA0}" presName="linear" presStyleCnt="0">
        <dgm:presLayoutVars>
          <dgm:dir/>
          <dgm:animLvl val="lvl"/>
          <dgm:resizeHandles val="exact"/>
        </dgm:presLayoutVars>
      </dgm:prSet>
      <dgm:spPr/>
      <dgm:t>
        <a:bodyPr/>
        <a:lstStyle/>
        <a:p>
          <a:endParaRPr lang="en-US"/>
        </a:p>
      </dgm:t>
    </dgm:pt>
    <dgm:pt modelId="{62025FE2-D6C6-4533-9B85-82E6FE3FA2D7}" type="pres">
      <dgm:prSet presAssocID="{A2F58427-55C4-47F4-8A3D-96341B17F824}" presName="parentLin" presStyleCnt="0"/>
      <dgm:spPr/>
    </dgm:pt>
    <dgm:pt modelId="{DA369313-78A7-42D0-B8B4-D369605E1E4D}" type="pres">
      <dgm:prSet presAssocID="{A2F58427-55C4-47F4-8A3D-96341B17F824}" presName="parentLeftMargin" presStyleLbl="node1" presStyleIdx="0" presStyleCnt="2"/>
      <dgm:spPr/>
      <dgm:t>
        <a:bodyPr/>
        <a:lstStyle/>
        <a:p>
          <a:endParaRPr lang="en-US"/>
        </a:p>
      </dgm:t>
    </dgm:pt>
    <dgm:pt modelId="{9D591964-8EDB-4FBB-A99E-ECF1825E9C4A}" type="pres">
      <dgm:prSet presAssocID="{A2F58427-55C4-47F4-8A3D-96341B17F824}" presName="parentText" presStyleLbl="node1" presStyleIdx="0" presStyleCnt="2" custScaleX="105291">
        <dgm:presLayoutVars>
          <dgm:chMax val="0"/>
          <dgm:bulletEnabled val="1"/>
        </dgm:presLayoutVars>
      </dgm:prSet>
      <dgm:spPr/>
      <dgm:t>
        <a:bodyPr/>
        <a:lstStyle/>
        <a:p>
          <a:endParaRPr lang="en-US"/>
        </a:p>
      </dgm:t>
    </dgm:pt>
    <dgm:pt modelId="{ACF40BFB-08F6-4B43-868B-42C5B83712F8}" type="pres">
      <dgm:prSet presAssocID="{A2F58427-55C4-47F4-8A3D-96341B17F824}" presName="negativeSpace" presStyleCnt="0"/>
      <dgm:spPr/>
    </dgm:pt>
    <dgm:pt modelId="{4FE03359-3E2B-4F0E-8313-7F6EA1F67CBF}" type="pres">
      <dgm:prSet presAssocID="{A2F58427-55C4-47F4-8A3D-96341B17F824}" presName="childText" presStyleLbl="conFgAcc1" presStyleIdx="0" presStyleCnt="2">
        <dgm:presLayoutVars>
          <dgm:bulletEnabled val="1"/>
        </dgm:presLayoutVars>
      </dgm:prSet>
      <dgm:spPr/>
      <dgm:t>
        <a:bodyPr/>
        <a:lstStyle/>
        <a:p>
          <a:endParaRPr lang="en-US"/>
        </a:p>
      </dgm:t>
    </dgm:pt>
    <dgm:pt modelId="{1BD03FE1-8E16-4026-9293-81BDA6424428}" type="pres">
      <dgm:prSet presAssocID="{B5800849-00CA-4797-8FEB-4DA2ACAE7CD9}" presName="spaceBetweenRectangles" presStyleCnt="0"/>
      <dgm:spPr/>
    </dgm:pt>
    <dgm:pt modelId="{8C8EC010-A023-4125-AA47-1B49F0056B29}" type="pres">
      <dgm:prSet presAssocID="{0D233FFB-0518-4BE2-A410-B6743F85D6C1}" presName="parentLin" presStyleCnt="0"/>
      <dgm:spPr/>
    </dgm:pt>
    <dgm:pt modelId="{61C72BB5-0C9E-44E8-80F7-8E2839ABE835}" type="pres">
      <dgm:prSet presAssocID="{0D233FFB-0518-4BE2-A410-B6743F85D6C1}" presName="parentLeftMargin" presStyleLbl="node1" presStyleIdx="0" presStyleCnt="2"/>
      <dgm:spPr/>
      <dgm:t>
        <a:bodyPr/>
        <a:lstStyle/>
        <a:p>
          <a:endParaRPr lang="en-US"/>
        </a:p>
      </dgm:t>
    </dgm:pt>
    <dgm:pt modelId="{F45BC550-956D-436B-AAE8-9A57A7B4C25D}" type="pres">
      <dgm:prSet presAssocID="{0D233FFB-0518-4BE2-A410-B6743F85D6C1}" presName="parentText" presStyleLbl="node1" presStyleIdx="1" presStyleCnt="2" custScaleX="102645">
        <dgm:presLayoutVars>
          <dgm:chMax val="0"/>
          <dgm:bulletEnabled val="1"/>
        </dgm:presLayoutVars>
      </dgm:prSet>
      <dgm:spPr/>
      <dgm:t>
        <a:bodyPr/>
        <a:lstStyle/>
        <a:p>
          <a:endParaRPr lang="en-US"/>
        </a:p>
      </dgm:t>
    </dgm:pt>
    <dgm:pt modelId="{28047AE7-E060-4381-B0BE-A72BC324292B}" type="pres">
      <dgm:prSet presAssocID="{0D233FFB-0518-4BE2-A410-B6743F85D6C1}" presName="negativeSpace" presStyleCnt="0"/>
      <dgm:spPr/>
    </dgm:pt>
    <dgm:pt modelId="{2EC2B628-EB14-4DA6-B183-D04CE78F46EF}" type="pres">
      <dgm:prSet presAssocID="{0D233FFB-0518-4BE2-A410-B6743F85D6C1}" presName="childText" presStyleLbl="conFgAcc1" presStyleIdx="1" presStyleCnt="2">
        <dgm:presLayoutVars>
          <dgm:bulletEnabled val="1"/>
        </dgm:presLayoutVars>
      </dgm:prSet>
      <dgm:spPr/>
      <dgm:t>
        <a:bodyPr/>
        <a:lstStyle/>
        <a:p>
          <a:endParaRPr lang="en-US"/>
        </a:p>
      </dgm:t>
    </dgm:pt>
  </dgm:ptLst>
  <dgm:cxnLst>
    <dgm:cxn modelId="{5D631C3E-A009-4D21-B5F5-64E886BB20CB}" type="presOf" srcId="{3E9E7D00-D3F5-4E27-96A1-59664500C663}" destId="{2EC2B628-EB14-4DA6-B183-D04CE78F46EF}" srcOrd="0" destOrd="0" presId="urn:microsoft.com/office/officeart/2005/8/layout/list1"/>
    <dgm:cxn modelId="{6DBAF36B-C3A1-4EFB-9323-7B27136AA981}" srcId="{3E9EA41E-4150-4B0E-A228-8AA5D47B9CA0}" destId="{A2F58427-55C4-47F4-8A3D-96341B17F824}" srcOrd="0" destOrd="0" parTransId="{411DAA24-EF70-4379-87F0-22D0C62CBAA6}" sibTransId="{B5800849-00CA-4797-8FEB-4DA2ACAE7CD9}"/>
    <dgm:cxn modelId="{0BA4EF06-EFAF-4130-AE05-6B5E01543BF6}" type="presOf" srcId="{647E5DA8-E1D9-44BC-A1B0-9319189ABCD6}" destId="{4FE03359-3E2B-4F0E-8313-7F6EA1F67CBF}" srcOrd="0" destOrd="0" presId="urn:microsoft.com/office/officeart/2005/8/layout/list1"/>
    <dgm:cxn modelId="{25E01CF3-5BA7-48AA-B147-87C658921BDD}" type="presOf" srcId="{A2F58427-55C4-47F4-8A3D-96341B17F824}" destId="{DA369313-78A7-42D0-B8B4-D369605E1E4D}" srcOrd="0" destOrd="0" presId="urn:microsoft.com/office/officeart/2005/8/layout/list1"/>
    <dgm:cxn modelId="{29A02E90-8C30-4355-B596-96D4313748A6}" srcId="{0D233FFB-0518-4BE2-A410-B6743F85D6C1}" destId="{3E9E7D00-D3F5-4E27-96A1-59664500C663}" srcOrd="0" destOrd="0" parTransId="{F682284C-77E9-4F71-8373-A39F0396F818}" sibTransId="{40FC6BEF-F792-4D55-9D00-BD4C5826B208}"/>
    <dgm:cxn modelId="{E7A74736-6BA2-4386-B2AB-1F6EDC2DBD2A}" type="presOf" srcId="{3E9EA41E-4150-4B0E-A228-8AA5D47B9CA0}" destId="{31D9E038-D1E4-4DC5-88D2-4FC2F8B27AA6}" srcOrd="0" destOrd="0" presId="urn:microsoft.com/office/officeart/2005/8/layout/list1"/>
    <dgm:cxn modelId="{88003869-298D-4845-A828-A746D9F58DF0}" srcId="{A2F58427-55C4-47F4-8A3D-96341B17F824}" destId="{647E5DA8-E1D9-44BC-A1B0-9319189ABCD6}" srcOrd="0" destOrd="0" parTransId="{264DD770-B032-49E9-9BEA-6A63A90CE440}" sibTransId="{37E4795D-9D5C-438A-AA04-51EF5D2FBD88}"/>
    <dgm:cxn modelId="{279C0B28-3A9F-4B4A-99E3-533217517C3C}" type="presOf" srcId="{0D233FFB-0518-4BE2-A410-B6743F85D6C1}" destId="{61C72BB5-0C9E-44E8-80F7-8E2839ABE835}" srcOrd="0" destOrd="0" presId="urn:microsoft.com/office/officeart/2005/8/layout/list1"/>
    <dgm:cxn modelId="{0163E087-AABC-46D2-8741-B22A4B318249}" type="presOf" srcId="{A2F58427-55C4-47F4-8A3D-96341B17F824}" destId="{9D591964-8EDB-4FBB-A99E-ECF1825E9C4A}" srcOrd="1" destOrd="0" presId="urn:microsoft.com/office/officeart/2005/8/layout/list1"/>
    <dgm:cxn modelId="{67F90D12-FC35-443A-9363-501DBDD6DE8D}" type="presOf" srcId="{0D233FFB-0518-4BE2-A410-B6743F85D6C1}" destId="{F45BC550-956D-436B-AAE8-9A57A7B4C25D}" srcOrd="1" destOrd="0" presId="urn:microsoft.com/office/officeart/2005/8/layout/list1"/>
    <dgm:cxn modelId="{727A949F-6AEB-45E8-AB0E-A92DE9A05C19}" srcId="{3E9EA41E-4150-4B0E-A228-8AA5D47B9CA0}" destId="{0D233FFB-0518-4BE2-A410-B6743F85D6C1}" srcOrd="1" destOrd="0" parTransId="{832F7FAE-7AB7-4D00-834A-1064C2725746}" sibTransId="{45E6D58A-610E-44CB-BDA9-5085893CBF08}"/>
    <dgm:cxn modelId="{A95A62E6-8F40-4434-B0E9-8D1BA783FCE5}" type="presParOf" srcId="{31D9E038-D1E4-4DC5-88D2-4FC2F8B27AA6}" destId="{62025FE2-D6C6-4533-9B85-82E6FE3FA2D7}" srcOrd="0" destOrd="0" presId="urn:microsoft.com/office/officeart/2005/8/layout/list1"/>
    <dgm:cxn modelId="{894C42E0-88A4-489D-9591-8E78D077CB83}" type="presParOf" srcId="{62025FE2-D6C6-4533-9B85-82E6FE3FA2D7}" destId="{DA369313-78A7-42D0-B8B4-D369605E1E4D}" srcOrd="0" destOrd="0" presId="urn:microsoft.com/office/officeart/2005/8/layout/list1"/>
    <dgm:cxn modelId="{772ED706-6282-4CBB-BFC1-3A6BFE40DCA5}" type="presParOf" srcId="{62025FE2-D6C6-4533-9B85-82E6FE3FA2D7}" destId="{9D591964-8EDB-4FBB-A99E-ECF1825E9C4A}" srcOrd="1" destOrd="0" presId="urn:microsoft.com/office/officeart/2005/8/layout/list1"/>
    <dgm:cxn modelId="{44D8FB85-4D10-4D22-8D48-F33D8E730FA0}" type="presParOf" srcId="{31D9E038-D1E4-4DC5-88D2-4FC2F8B27AA6}" destId="{ACF40BFB-08F6-4B43-868B-42C5B83712F8}" srcOrd="1" destOrd="0" presId="urn:microsoft.com/office/officeart/2005/8/layout/list1"/>
    <dgm:cxn modelId="{105CEED5-8FEC-4C85-B85C-A56074AF15F7}" type="presParOf" srcId="{31D9E038-D1E4-4DC5-88D2-4FC2F8B27AA6}" destId="{4FE03359-3E2B-4F0E-8313-7F6EA1F67CBF}" srcOrd="2" destOrd="0" presId="urn:microsoft.com/office/officeart/2005/8/layout/list1"/>
    <dgm:cxn modelId="{03595C78-9BDA-4919-B102-DC3C1C81A048}" type="presParOf" srcId="{31D9E038-D1E4-4DC5-88D2-4FC2F8B27AA6}" destId="{1BD03FE1-8E16-4026-9293-81BDA6424428}" srcOrd="3" destOrd="0" presId="urn:microsoft.com/office/officeart/2005/8/layout/list1"/>
    <dgm:cxn modelId="{BFCBBD57-8DA0-4552-965F-8FFA7C339590}" type="presParOf" srcId="{31D9E038-D1E4-4DC5-88D2-4FC2F8B27AA6}" destId="{8C8EC010-A023-4125-AA47-1B49F0056B29}" srcOrd="4" destOrd="0" presId="urn:microsoft.com/office/officeart/2005/8/layout/list1"/>
    <dgm:cxn modelId="{8C201048-6A68-4CFF-8261-0E0BCFD30EB5}" type="presParOf" srcId="{8C8EC010-A023-4125-AA47-1B49F0056B29}" destId="{61C72BB5-0C9E-44E8-80F7-8E2839ABE835}" srcOrd="0" destOrd="0" presId="urn:microsoft.com/office/officeart/2005/8/layout/list1"/>
    <dgm:cxn modelId="{AC2005EC-EDCD-4D76-8B34-C10985453FBF}" type="presParOf" srcId="{8C8EC010-A023-4125-AA47-1B49F0056B29}" destId="{F45BC550-956D-436B-AAE8-9A57A7B4C25D}" srcOrd="1" destOrd="0" presId="urn:microsoft.com/office/officeart/2005/8/layout/list1"/>
    <dgm:cxn modelId="{19CDE7FF-F1EB-4040-9C60-3FC8851C85F9}" type="presParOf" srcId="{31D9E038-D1E4-4DC5-88D2-4FC2F8B27AA6}" destId="{28047AE7-E060-4381-B0BE-A72BC324292B}" srcOrd="5" destOrd="0" presId="urn:microsoft.com/office/officeart/2005/8/layout/list1"/>
    <dgm:cxn modelId="{4E5596C2-1775-4F26-9980-330BF5EA3B0D}" type="presParOf" srcId="{31D9E038-D1E4-4DC5-88D2-4FC2F8B27AA6}" destId="{2EC2B628-EB14-4DA6-B183-D04CE78F46EF}" srcOrd="6" destOrd="0" presId="urn:microsoft.com/office/officeart/2005/8/layout/list1"/>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4.xml><?xml version="1.0" encoding="utf-8"?>
<dgm:dataModel xmlns:dgm="http://schemas.openxmlformats.org/drawingml/2006/diagram" xmlns:a="http://schemas.openxmlformats.org/drawingml/2006/main">
  <dgm:ptLst>
    <dgm:pt modelId="{633CA5A5-783A-45CD-9D55-754AA3D61F24}" type="doc">
      <dgm:prSet loTypeId="urn:microsoft.com/office/officeart/2005/8/layout/chevron2" loCatId="process" qsTypeId="urn:microsoft.com/office/officeart/2005/8/quickstyle/3d1" qsCatId="3D" csTypeId="urn:microsoft.com/office/officeart/2005/8/colors/accent1_2" csCatId="accent1" phldr="1"/>
      <dgm:spPr/>
      <dgm:t>
        <a:bodyPr/>
        <a:lstStyle/>
        <a:p>
          <a:endParaRPr lang="en-US"/>
        </a:p>
      </dgm:t>
    </dgm:pt>
    <dgm:pt modelId="{46508E15-52F9-4A56-B825-C9CA3AEFD0B0}">
      <dgm:prSet/>
      <dgm:spPr/>
      <dgm:t>
        <a:bodyPr/>
        <a:lstStyle/>
        <a:p>
          <a:pPr rtl="0"/>
          <a:r>
            <a:rPr lang="en-US" dirty="0" smtClean="0"/>
            <a:t>Major Premise</a:t>
          </a:r>
          <a:endParaRPr lang="en-US" dirty="0"/>
        </a:p>
      </dgm:t>
    </dgm:pt>
    <dgm:pt modelId="{244152D3-F704-4AF7-BBF2-307F4AA1E054}" type="parTrans" cxnId="{2F6B68A2-6E53-41DE-BC58-219F8FC19228}">
      <dgm:prSet/>
      <dgm:spPr/>
      <dgm:t>
        <a:bodyPr/>
        <a:lstStyle/>
        <a:p>
          <a:endParaRPr lang="en-US"/>
        </a:p>
      </dgm:t>
    </dgm:pt>
    <dgm:pt modelId="{9E99F41A-48C3-4AD4-9EE1-6CECE1E220FB}" type="sibTrans" cxnId="{2F6B68A2-6E53-41DE-BC58-219F8FC19228}">
      <dgm:prSet/>
      <dgm:spPr/>
      <dgm:t>
        <a:bodyPr/>
        <a:lstStyle/>
        <a:p>
          <a:endParaRPr lang="en-US"/>
        </a:p>
      </dgm:t>
    </dgm:pt>
    <dgm:pt modelId="{D7F6920C-C4AB-482F-8B89-3130420663D6}">
      <dgm:prSet/>
      <dgm:spPr/>
      <dgm:t>
        <a:bodyPr/>
        <a:lstStyle/>
        <a:p>
          <a:pPr rtl="0"/>
          <a:r>
            <a:rPr lang="en-US" dirty="0" smtClean="0">
              <a:solidFill>
                <a:srgbClr val="000000"/>
              </a:solidFill>
              <a:effectLst/>
            </a:rPr>
            <a:t>Jesus was manifested in </a:t>
          </a:r>
          <a:r>
            <a:rPr lang="en-US" dirty="0" smtClean="0">
              <a:solidFill>
                <a:srgbClr val="000000"/>
              </a:solidFill>
              <a:effectLst/>
              <a:latin typeface="+mj-lt"/>
            </a:rPr>
            <a:t>“these last times”</a:t>
          </a:r>
          <a:r>
            <a:rPr lang="en-US" dirty="0" smtClean="0">
              <a:solidFill>
                <a:srgbClr val="000000"/>
              </a:solidFill>
              <a:effectLst/>
            </a:rPr>
            <a:t> (1 Pet. 1:20)</a:t>
          </a:r>
          <a:endParaRPr lang="en-US" dirty="0">
            <a:solidFill>
              <a:srgbClr val="000000"/>
            </a:solidFill>
          </a:endParaRPr>
        </a:p>
      </dgm:t>
    </dgm:pt>
    <dgm:pt modelId="{1FD74FA4-D359-434B-A4C9-01631DDDA7B3}" type="parTrans" cxnId="{DA3A5571-5ADC-4CCB-96FC-FD83A59C0DC7}">
      <dgm:prSet/>
      <dgm:spPr/>
      <dgm:t>
        <a:bodyPr/>
        <a:lstStyle/>
        <a:p>
          <a:endParaRPr lang="en-US"/>
        </a:p>
      </dgm:t>
    </dgm:pt>
    <dgm:pt modelId="{3953E56C-042B-4076-99ED-917C57151F1E}" type="sibTrans" cxnId="{DA3A5571-5ADC-4CCB-96FC-FD83A59C0DC7}">
      <dgm:prSet/>
      <dgm:spPr/>
      <dgm:t>
        <a:bodyPr/>
        <a:lstStyle/>
        <a:p>
          <a:endParaRPr lang="en-US"/>
        </a:p>
      </dgm:t>
    </dgm:pt>
    <dgm:pt modelId="{0AE5947B-EAC7-4176-B9B6-6B00B2936733}">
      <dgm:prSet/>
      <dgm:spPr/>
      <dgm:t>
        <a:bodyPr/>
        <a:lstStyle/>
        <a:p>
          <a:pPr rtl="0"/>
          <a:r>
            <a:rPr lang="en-US" smtClean="0"/>
            <a:t>Minor Premise</a:t>
          </a:r>
          <a:endParaRPr lang="en-US"/>
        </a:p>
      </dgm:t>
    </dgm:pt>
    <dgm:pt modelId="{93894227-909C-45F0-8240-97703FC53A4B}" type="parTrans" cxnId="{E3599C0D-746D-4E41-B644-C5BDBE95CD88}">
      <dgm:prSet/>
      <dgm:spPr/>
      <dgm:t>
        <a:bodyPr/>
        <a:lstStyle/>
        <a:p>
          <a:endParaRPr lang="en-US"/>
        </a:p>
      </dgm:t>
    </dgm:pt>
    <dgm:pt modelId="{7AD9C249-1C80-4AA4-9256-E49DF56C7EDF}" type="sibTrans" cxnId="{E3599C0D-746D-4E41-B644-C5BDBE95CD88}">
      <dgm:prSet/>
      <dgm:spPr/>
      <dgm:t>
        <a:bodyPr/>
        <a:lstStyle/>
        <a:p>
          <a:endParaRPr lang="en-US"/>
        </a:p>
      </dgm:t>
    </dgm:pt>
    <dgm:pt modelId="{6D3A7754-404C-4201-9662-59C5597D42A0}">
      <dgm:prSet/>
      <dgm:spPr/>
      <dgm:t>
        <a:bodyPr/>
        <a:lstStyle/>
        <a:p>
          <a:pPr rtl="0"/>
          <a:r>
            <a:rPr lang="en-US" dirty="0" smtClean="0">
              <a:effectLst/>
            </a:rPr>
            <a:t>Jesus was </a:t>
          </a:r>
          <a:r>
            <a:rPr lang="en-US" dirty="0" smtClean="0">
              <a:solidFill>
                <a:srgbClr val="000000"/>
              </a:solidFill>
              <a:effectLst/>
              <a:latin typeface="+mj-lt"/>
            </a:rPr>
            <a:t>“manifested” before </a:t>
          </a:r>
          <a:r>
            <a:rPr lang="en-US" dirty="0" smtClean="0">
              <a:effectLst/>
            </a:rPr>
            <a:t>His death, burial, resurrection, and ascension</a:t>
          </a:r>
          <a:endParaRPr lang="en-US" dirty="0"/>
        </a:p>
      </dgm:t>
    </dgm:pt>
    <dgm:pt modelId="{19A6B624-DB5A-4202-9983-348772D2240F}" type="parTrans" cxnId="{1E8B9AA2-2ADA-4008-9FFE-DD880F6E7184}">
      <dgm:prSet/>
      <dgm:spPr/>
      <dgm:t>
        <a:bodyPr/>
        <a:lstStyle/>
        <a:p>
          <a:endParaRPr lang="en-US"/>
        </a:p>
      </dgm:t>
    </dgm:pt>
    <dgm:pt modelId="{8E0C4D08-BEB8-4E83-997E-81EA533B05C9}" type="sibTrans" cxnId="{1E8B9AA2-2ADA-4008-9FFE-DD880F6E7184}">
      <dgm:prSet/>
      <dgm:spPr/>
      <dgm:t>
        <a:bodyPr/>
        <a:lstStyle/>
        <a:p>
          <a:endParaRPr lang="en-US"/>
        </a:p>
      </dgm:t>
    </dgm:pt>
    <dgm:pt modelId="{2284186D-8AF4-4155-9BD6-A5843483804E}">
      <dgm:prSet/>
      <dgm:spPr/>
      <dgm:t>
        <a:bodyPr/>
        <a:lstStyle/>
        <a:p>
          <a:pPr rtl="0"/>
          <a:r>
            <a:rPr lang="en-US" smtClean="0"/>
            <a:t>Conclusion</a:t>
          </a:r>
          <a:endParaRPr lang="en-US"/>
        </a:p>
      </dgm:t>
    </dgm:pt>
    <dgm:pt modelId="{8342FC54-3E7C-49E0-A770-E7727E390DA5}" type="parTrans" cxnId="{71B1678E-6222-4DC5-8D2C-C294AEE52FA4}">
      <dgm:prSet/>
      <dgm:spPr/>
      <dgm:t>
        <a:bodyPr/>
        <a:lstStyle/>
        <a:p>
          <a:endParaRPr lang="en-US"/>
        </a:p>
      </dgm:t>
    </dgm:pt>
    <dgm:pt modelId="{4EBD933C-BBC8-48FF-9433-6BD2AE99054B}" type="sibTrans" cxnId="{71B1678E-6222-4DC5-8D2C-C294AEE52FA4}">
      <dgm:prSet/>
      <dgm:spPr/>
      <dgm:t>
        <a:bodyPr/>
        <a:lstStyle/>
        <a:p>
          <a:endParaRPr lang="en-US"/>
        </a:p>
      </dgm:t>
    </dgm:pt>
    <dgm:pt modelId="{05053E6A-C6BF-4CA4-A183-914009FAECD5}">
      <dgm:prSet/>
      <dgm:spPr/>
      <dgm:t>
        <a:bodyPr/>
        <a:lstStyle/>
        <a:p>
          <a:pPr rtl="0"/>
          <a:r>
            <a:rPr lang="en-US" dirty="0" smtClean="0">
              <a:solidFill>
                <a:srgbClr val="000000"/>
              </a:solidFill>
              <a:effectLst/>
            </a:rPr>
            <a:t>Therefore the “last times” must have </a:t>
          </a:r>
          <a:r>
            <a:rPr lang="en-US" dirty="0" smtClean="0">
              <a:solidFill>
                <a:srgbClr val="000000"/>
              </a:solidFill>
              <a:effectLst/>
              <a:latin typeface="+mj-lt"/>
            </a:rPr>
            <a:t>begun before Pentecost</a:t>
          </a:r>
          <a:endParaRPr lang="en-US" dirty="0">
            <a:solidFill>
              <a:srgbClr val="000000"/>
            </a:solidFill>
            <a:effectLst/>
            <a:latin typeface="+mj-lt"/>
          </a:endParaRPr>
        </a:p>
      </dgm:t>
    </dgm:pt>
    <dgm:pt modelId="{3545F462-738E-4A0C-AFD2-226EB8F9EA1B}" type="parTrans" cxnId="{A4271D50-1383-4B8D-B753-1E878E4A71B5}">
      <dgm:prSet/>
      <dgm:spPr/>
      <dgm:t>
        <a:bodyPr/>
        <a:lstStyle/>
        <a:p>
          <a:endParaRPr lang="en-US"/>
        </a:p>
      </dgm:t>
    </dgm:pt>
    <dgm:pt modelId="{86F9BBF0-7F70-4CD2-9AD9-84E368C2E978}" type="sibTrans" cxnId="{A4271D50-1383-4B8D-B753-1E878E4A71B5}">
      <dgm:prSet/>
      <dgm:spPr/>
      <dgm:t>
        <a:bodyPr/>
        <a:lstStyle/>
        <a:p>
          <a:endParaRPr lang="en-US"/>
        </a:p>
      </dgm:t>
    </dgm:pt>
    <dgm:pt modelId="{193A2506-4AEE-4EB6-A4FC-8583A95CF93C}" type="pres">
      <dgm:prSet presAssocID="{633CA5A5-783A-45CD-9D55-754AA3D61F24}" presName="linearFlow" presStyleCnt="0">
        <dgm:presLayoutVars>
          <dgm:dir/>
          <dgm:animLvl val="lvl"/>
          <dgm:resizeHandles val="exact"/>
        </dgm:presLayoutVars>
      </dgm:prSet>
      <dgm:spPr/>
      <dgm:t>
        <a:bodyPr/>
        <a:lstStyle/>
        <a:p>
          <a:endParaRPr lang="en-US"/>
        </a:p>
      </dgm:t>
    </dgm:pt>
    <dgm:pt modelId="{1C13A9E6-25CD-402E-B49F-6A0653E6067D}" type="pres">
      <dgm:prSet presAssocID="{46508E15-52F9-4A56-B825-C9CA3AEFD0B0}" presName="composite" presStyleCnt="0"/>
      <dgm:spPr/>
    </dgm:pt>
    <dgm:pt modelId="{3F7F7C5B-618E-4222-B01D-C5C876794C51}" type="pres">
      <dgm:prSet presAssocID="{46508E15-52F9-4A56-B825-C9CA3AEFD0B0}" presName="parentText" presStyleLbl="alignNode1" presStyleIdx="0" presStyleCnt="3">
        <dgm:presLayoutVars>
          <dgm:chMax val="1"/>
          <dgm:bulletEnabled val="1"/>
        </dgm:presLayoutVars>
      </dgm:prSet>
      <dgm:spPr/>
      <dgm:t>
        <a:bodyPr/>
        <a:lstStyle/>
        <a:p>
          <a:endParaRPr lang="en-US"/>
        </a:p>
      </dgm:t>
    </dgm:pt>
    <dgm:pt modelId="{D2FE368C-7A8B-4447-BC5E-DB9542F6337D}" type="pres">
      <dgm:prSet presAssocID="{46508E15-52F9-4A56-B825-C9CA3AEFD0B0}" presName="descendantText" presStyleLbl="alignAcc1" presStyleIdx="0" presStyleCnt="3" custLinFactNeighborX="646" custLinFactNeighborY="-23">
        <dgm:presLayoutVars>
          <dgm:bulletEnabled val="1"/>
        </dgm:presLayoutVars>
      </dgm:prSet>
      <dgm:spPr/>
      <dgm:t>
        <a:bodyPr/>
        <a:lstStyle/>
        <a:p>
          <a:endParaRPr lang="en-US"/>
        </a:p>
      </dgm:t>
    </dgm:pt>
    <dgm:pt modelId="{51380F8B-6C9D-4859-A5DE-14ADF82FED4B}" type="pres">
      <dgm:prSet presAssocID="{9E99F41A-48C3-4AD4-9EE1-6CECE1E220FB}" presName="sp" presStyleCnt="0"/>
      <dgm:spPr/>
    </dgm:pt>
    <dgm:pt modelId="{38AD62FB-F150-4159-9277-3E9B9C592A6F}" type="pres">
      <dgm:prSet presAssocID="{0AE5947B-EAC7-4176-B9B6-6B00B2936733}" presName="composite" presStyleCnt="0"/>
      <dgm:spPr/>
    </dgm:pt>
    <dgm:pt modelId="{530FE95A-413A-435E-A547-3797DC992531}" type="pres">
      <dgm:prSet presAssocID="{0AE5947B-EAC7-4176-B9B6-6B00B2936733}" presName="parentText" presStyleLbl="alignNode1" presStyleIdx="1" presStyleCnt="3">
        <dgm:presLayoutVars>
          <dgm:chMax val="1"/>
          <dgm:bulletEnabled val="1"/>
        </dgm:presLayoutVars>
      </dgm:prSet>
      <dgm:spPr/>
      <dgm:t>
        <a:bodyPr/>
        <a:lstStyle/>
        <a:p>
          <a:endParaRPr lang="en-US"/>
        </a:p>
      </dgm:t>
    </dgm:pt>
    <dgm:pt modelId="{7D200E46-AB1F-47C9-B481-9649251426E3}" type="pres">
      <dgm:prSet presAssocID="{0AE5947B-EAC7-4176-B9B6-6B00B2936733}" presName="descendantText" presStyleLbl="alignAcc1" presStyleIdx="1" presStyleCnt="3">
        <dgm:presLayoutVars>
          <dgm:bulletEnabled val="1"/>
        </dgm:presLayoutVars>
      </dgm:prSet>
      <dgm:spPr/>
      <dgm:t>
        <a:bodyPr/>
        <a:lstStyle/>
        <a:p>
          <a:endParaRPr lang="en-US"/>
        </a:p>
      </dgm:t>
    </dgm:pt>
    <dgm:pt modelId="{4FB4C98F-16C8-4447-B9DC-D20F9313649B}" type="pres">
      <dgm:prSet presAssocID="{7AD9C249-1C80-4AA4-9256-E49DF56C7EDF}" presName="sp" presStyleCnt="0"/>
      <dgm:spPr/>
    </dgm:pt>
    <dgm:pt modelId="{26D38D39-9F77-4BDC-80B8-54A4B06240E6}" type="pres">
      <dgm:prSet presAssocID="{2284186D-8AF4-4155-9BD6-A5843483804E}" presName="composite" presStyleCnt="0"/>
      <dgm:spPr/>
    </dgm:pt>
    <dgm:pt modelId="{36E31CE4-5E91-4E62-A260-C6FD19B303B3}" type="pres">
      <dgm:prSet presAssocID="{2284186D-8AF4-4155-9BD6-A5843483804E}" presName="parentText" presStyleLbl="alignNode1" presStyleIdx="2" presStyleCnt="3">
        <dgm:presLayoutVars>
          <dgm:chMax val="1"/>
          <dgm:bulletEnabled val="1"/>
        </dgm:presLayoutVars>
      </dgm:prSet>
      <dgm:spPr/>
      <dgm:t>
        <a:bodyPr/>
        <a:lstStyle/>
        <a:p>
          <a:endParaRPr lang="en-US"/>
        </a:p>
      </dgm:t>
    </dgm:pt>
    <dgm:pt modelId="{D1D77BD4-5BE8-453E-94C6-14E71FD3B179}" type="pres">
      <dgm:prSet presAssocID="{2284186D-8AF4-4155-9BD6-A5843483804E}" presName="descendantText" presStyleLbl="alignAcc1" presStyleIdx="2" presStyleCnt="3">
        <dgm:presLayoutVars>
          <dgm:bulletEnabled val="1"/>
        </dgm:presLayoutVars>
      </dgm:prSet>
      <dgm:spPr/>
      <dgm:t>
        <a:bodyPr/>
        <a:lstStyle/>
        <a:p>
          <a:endParaRPr lang="en-US"/>
        </a:p>
      </dgm:t>
    </dgm:pt>
  </dgm:ptLst>
  <dgm:cxnLst>
    <dgm:cxn modelId="{171B86D7-495D-4D63-B95C-813529668D8A}" type="presOf" srcId="{46508E15-52F9-4A56-B825-C9CA3AEFD0B0}" destId="{3F7F7C5B-618E-4222-B01D-C5C876794C51}" srcOrd="0" destOrd="0" presId="urn:microsoft.com/office/officeart/2005/8/layout/chevron2"/>
    <dgm:cxn modelId="{E3599C0D-746D-4E41-B644-C5BDBE95CD88}" srcId="{633CA5A5-783A-45CD-9D55-754AA3D61F24}" destId="{0AE5947B-EAC7-4176-B9B6-6B00B2936733}" srcOrd="1" destOrd="0" parTransId="{93894227-909C-45F0-8240-97703FC53A4B}" sibTransId="{7AD9C249-1C80-4AA4-9256-E49DF56C7EDF}"/>
    <dgm:cxn modelId="{2F6B68A2-6E53-41DE-BC58-219F8FC19228}" srcId="{633CA5A5-783A-45CD-9D55-754AA3D61F24}" destId="{46508E15-52F9-4A56-B825-C9CA3AEFD0B0}" srcOrd="0" destOrd="0" parTransId="{244152D3-F704-4AF7-BBF2-307F4AA1E054}" sibTransId="{9E99F41A-48C3-4AD4-9EE1-6CECE1E220FB}"/>
    <dgm:cxn modelId="{459C79B3-5625-4E43-86AA-173C5A2F893B}" type="presOf" srcId="{0AE5947B-EAC7-4176-B9B6-6B00B2936733}" destId="{530FE95A-413A-435E-A547-3797DC992531}" srcOrd="0" destOrd="0" presId="urn:microsoft.com/office/officeart/2005/8/layout/chevron2"/>
    <dgm:cxn modelId="{DE316B2C-25DB-496C-9D87-E1F630A94AA5}" type="presOf" srcId="{633CA5A5-783A-45CD-9D55-754AA3D61F24}" destId="{193A2506-4AEE-4EB6-A4FC-8583A95CF93C}" srcOrd="0" destOrd="0" presId="urn:microsoft.com/office/officeart/2005/8/layout/chevron2"/>
    <dgm:cxn modelId="{9C7007BF-FE74-48CD-85A9-59317D8ED180}" type="presOf" srcId="{6D3A7754-404C-4201-9662-59C5597D42A0}" destId="{7D200E46-AB1F-47C9-B481-9649251426E3}" srcOrd="0" destOrd="0" presId="urn:microsoft.com/office/officeart/2005/8/layout/chevron2"/>
    <dgm:cxn modelId="{DA3A5571-5ADC-4CCB-96FC-FD83A59C0DC7}" srcId="{46508E15-52F9-4A56-B825-C9CA3AEFD0B0}" destId="{D7F6920C-C4AB-482F-8B89-3130420663D6}" srcOrd="0" destOrd="0" parTransId="{1FD74FA4-D359-434B-A4C9-01631DDDA7B3}" sibTransId="{3953E56C-042B-4076-99ED-917C57151F1E}"/>
    <dgm:cxn modelId="{A4271D50-1383-4B8D-B753-1E878E4A71B5}" srcId="{2284186D-8AF4-4155-9BD6-A5843483804E}" destId="{05053E6A-C6BF-4CA4-A183-914009FAECD5}" srcOrd="0" destOrd="0" parTransId="{3545F462-738E-4A0C-AFD2-226EB8F9EA1B}" sibTransId="{86F9BBF0-7F70-4CD2-9AD9-84E368C2E978}"/>
    <dgm:cxn modelId="{AE2A10B1-BACB-4C9F-B73F-D2ED8320E81C}" type="presOf" srcId="{05053E6A-C6BF-4CA4-A183-914009FAECD5}" destId="{D1D77BD4-5BE8-453E-94C6-14E71FD3B179}" srcOrd="0" destOrd="0" presId="urn:microsoft.com/office/officeart/2005/8/layout/chevron2"/>
    <dgm:cxn modelId="{08BB66F8-2EF7-43CA-84C1-34492BFD8853}" type="presOf" srcId="{2284186D-8AF4-4155-9BD6-A5843483804E}" destId="{36E31CE4-5E91-4E62-A260-C6FD19B303B3}" srcOrd="0" destOrd="0" presId="urn:microsoft.com/office/officeart/2005/8/layout/chevron2"/>
    <dgm:cxn modelId="{1E8B9AA2-2ADA-4008-9FFE-DD880F6E7184}" srcId="{0AE5947B-EAC7-4176-B9B6-6B00B2936733}" destId="{6D3A7754-404C-4201-9662-59C5597D42A0}" srcOrd="0" destOrd="0" parTransId="{19A6B624-DB5A-4202-9983-348772D2240F}" sibTransId="{8E0C4D08-BEB8-4E83-997E-81EA533B05C9}"/>
    <dgm:cxn modelId="{FEB1E4BB-147D-4BED-B30A-7CD8DBEEF271}" type="presOf" srcId="{D7F6920C-C4AB-482F-8B89-3130420663D6}" destId="{D2FE368C-7A8B-4447-BC5E-DB9542F6337D}" srcOrd="0" destOrd="0" presId="urn:microsoft.com/office/officeart/2005/8/layout/chevron2"/>
    <dgm:cxn modelId="{71B1678E-6222-4DC5-8D2C-C294AEE52FA4}" srcId="{633CA5A5-783A-45CD-9D55-754AA3D61F24}" destId="{2284186D-8AF4-4155-9BD6-A5843483804E}" srcOrd="2" destOrd="0" parTransId="{8342FC54-3E7C-49E0-A770-E7727E390DA5}" sibTransId="{4EBD933C-BBC8-48FF-9433-6BD2AE99054B}"/>
    <dgm:cxn modelId="{1F5CFC10-34B8-43F7-B641-8E1657E90A78}" type="presParOf" srcId="{193A2506-4AEE-4EB6-A4FC-8583A95CF93C}" destId="{1C13A9E6-25CD-402E-B49F-6A0653E6067D}" srcOrd="0" destOrd="0" presId="urn:microsoft.com/office/officeart/2005/8/layout/chevron2"/>
    <dgm:cxn modelId="{81E2365F-020A-40A5-B430-337CEEAB4E66}" type="presParOf" srcId="{1C13A9E6-25CD-402E-B49F-6A0653E6067D}" destId="{3F7F7C5B-618E-4222-B01D-C5C876794C51}" srcOrd="0" destOrd="0" presId="urn:microsoft.com/office/officeart/2005/8/layout/chevron2"/>
    <dgm:cxn modelId="{57E036DC-3CD3-413D-AF93-71EFB0F9BB73}" type="presParOf" srcId="{1C13A9E6-25CD-402E-B49F-6A0653E6067D}" destId="{D2FE368C-7A8B-4447-BC5E-DB9542F6337D}" srcOrd="1" destOrd="0" presId="urn:microsoft.com/office/officeart/2005/8/layout/chevron2"/>
    <dgm:cxn modelId="{932EEF96-B9FE-468B-A294-3CC0E46D0A21}" type="presParOf" srcId="{193A2506-4AEE-4EB6-A4FC-8583A95CF93C}" destId="{51380F8B-6C9D-4859-A5DE-14ADF82FED4B}" srcOrd="1" destOrd="0" presId="urn:microsoft.com/office/officeart/2005/8/layout/chevron2"/>
    <dgm:cxn modelId="{4BAEE55A-34AD-4BE7-92BC-7435FBF98579}" type="presParOf" srcId="{193A2506-4AEE-4EB6-A4FC-8583A95CF93C}" destId="{38AD62FB-F150-4159-9277-3E9B9C592A6F}" srcOrd="2" destOrd="0" presId="urn:microsoft.com/office/officeart/2005/8/layout/chevron2"/>
    <dgm:cxn modelId="{D1FD23EB-19FC-47BA-A7B3-85B711122311}" type="presParOf" srcId="{38AD62FB-F150-4159-9277-3E9B9C592A6F}" destId="{530FE95A-413A-435E-A547-3797DC992531}" srcOrd="0" destOrd="0" presId="urn:microsoft.com/office/officeart/2005/8/layout/chevron2"/>
    <dgm:cxn modelId="{4E9FA284-89E1-4A81-8F0E-A69058C29ACD}" type="presParOf" srcId="{38AD62FB-F150-4159-9277-3E9B9C592A6F}" destId="{7D200E46-AB1F-47C9-B481-9649251426E3}" srcOrd="1" destOrd="0" presId="urn:microsoft.com/office/officeart/2005/8/layout/chevron2"/>
    <dgm:cxn modelId="{CA215687-5BCC-4361-BE2A-FAA967E88818}" type="presParOf" srcId="{193A2506-4AEE-4EB6-A4FC-8583A95CF93C}" destId="{4FB4C98F-16C8-4447-B9DC-D20F9313649B}" srcOrd="3" destOrd="0" presId="urn:microsoft.com/office/officeart/2005/8/layout/chevron2"/>
    <dgm:cxn modelId="{EAD34F98-1144-49EC-B70C-F36BAFAD25F4}" type="presParOf" srcId="{193A2506-4AEE-4EB6-A4FC-8583A95CF93C}" destId="{26D38D39-9F77-4BDC-80B8-54A4B06240E6}" srcOrd="4" destOrd="0" presId="urn:microsoft.com/office/officeart/2005/8/layout/chevron2"/>
    <dgm:cxn modelId="{E623D9BB-0D2C-4A05-AF99-3D3A7FE29206}" type="presParOf" srcId="{26D38D39-9F77-4BDC-80B8-54A4B06240E6}" destId="{36E31CE4-5E91-4E62-A260-C6FD19B303B3}" srcOrd="0" destOrd="0" presId="urn:microsoft.com/office/officeart/2005/8/layout/chevron2"/>
    <dgm:cxn modelId="{C1519222-8538-490E-BD83-C21DEC15DD15}" type="presParOf" srcId="{26D38D39-9F77-4BDC-80B8-54A4B06240E6}" destId="{D1D77BD4-5BE8-453E-94C6-14E71FD3B179}" srcOrd="1" destOrd="0" presId="urn:microsoft.com/office/officeart/2005/8/layout/chevron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40.xml><?xml version="1.0" encoding="utf-8"?>
<dgm:dataModel xmlns:dgm="http://schemas.openxmlformats.org/drawingml/2006/diagram" xmlns:a="http://schemas.openxmlformats.org/drawingml/2006/main">
  <dgm:ptLst>
    <dgm:pt modelId="{40E0B711-59A7-46A8-B3EF-2545B5B0C873}" type="doc">
      <dgm:prSet loTypeId="urn:microsoft.com/office/officeart/2005/8/layout/chevron2" loCatId="process" qsTypeId="urn:microsoft.com/office/officeart/2005/8/quickstyle/simple5" qsCatId="simple" csTypeId="urn:microsoft.com/office/officeart/2005/8/colors/accent1_2" csCatId="accent1" phldr="1"/>
      <dgm:spPr/>
      <dgm:t>
        <a:bodyPr/>
        <a:lstStyle/>
        <a:p>
          <a:endParaRPr lang="en-US"/>
        </a:p>
      </dgm:t>
    </dgm:pt>
    <dgm:pt modelId="{7719DB15-628E-4CF2-8D1B-35F76D94ADB2}">
      <dgm:prSet/>
      <dgm:spPr/>
      <dgm:t>
        <a:bodyPr/>
        <a:lstStyle/>
        <a:p>
          <a:pPr rtl="0"/>
          <a:r>
            <a:rPr lang="en-US" i="1" dirty="0" smtClean="0"/>
            <a:t>Major Premise</a:t>
          </a:r>
          <a:endParaRPr lang="en-US" dirty="0"/>
        </a:p>
      </dgm:t>
    </dgm:pt>
    <dgm:pt modelId="{3B5F65A3-454F-46FC-AF99-75E936106E0F}" type="parTrans" cxnId="{5EA498AB-D19C-4F6B-B7A9-2DC6639A1A63}">
      <dgm:prSet/>
      <dgm:spPr/>
      <dgm:t>
        <a:bodyPr/>
        <a:lstStyle/>
        <a:p>
          <a:endParaRPr lang="en-US"/>
        </a:p>
      </dgm:t>
    </dgm:pt>
    <dgm:pt modelId="{7329FEC6-2E0F-4F87-A79A-C757B411C01F}" type="sibTrans" cxnId="{5EA498AB-D19C-4F6B-B7A9-2DC6639A1A63}">
      <dgm:prSet/>
      <dgm:spPr/>
      <dgm:t>
        <a:bodyPr/>
        <a:lstStyle/>
        <a:p>
          <a:endParaRPr lang="en-US"/>
        </a:p>
      </dgm:t>
    </dgm:pt>
    <dgm:pt modelId="{5D966F20-891C-42D5-81A4-AC2E836305BE}">
      <dgm:prSet/>
      <dgm:spPr/>
      <dgm:t>
        <a:bodyPr/>
        <a:lstStyle/>
        <a:p>
          <a:pPr rtl="0"/>
          <a:r>
            <a:rPr lang="en-US" dirty="0" smtClean="0"/>
            <a:t>I </a:t>
          </a:r>
          <a:r>
            <a:rPr lang="en-US" b="0" dirty="0" smtClean="0">
              <a:latin typeface="+mj-lt"/>
            </a:rPr>
            <a:t>am</a:t>
          </a:r>
          <a:r>
            <a:rPr lang="en-US" dirty="0" smtClean="0"/>
            <a:t> the God of Abraham, Isaac, and Jacob  (Mk. 12:26; Lk. 20:37; cf. Ex. 3:6, 15) </a:t>
          </a:r>
          <a:endParaRPr lang="en-US" dirty="0"/>
        </a:p>
      </dgm:t>
    </dgm:pt>
    <dgm:pt modelId="{3A2F736A-8388-424F-B3D9-F8AE93BE59F9}" type="parTrans" cxnId="{7A486E83-2FC4-4131-9BBF-37AE31DD7C95}">
      <dgm:prSet/>
      <dgm:spPr/>
      <dgm:t>
        <a:bodyPr/>
        <a:lstStyle/>
        <a:p>
          <a:endParaRPr lang="en-US"/>
        </a:p>
      </dgm:t>
    </dgm:pt>
    <dgm:pt modelId="{6E739CE2-75FC-4D96-89FF-1E1D01C43F52}" type="sibTrans" cxnId="{7A486E83-2FC4-4131-9BBF-37AE31DD7C95}">
      <dgm:prSet/>
      <dgm:spPr/>
      <dgm:t>
        <a:bodyPr/>
        <a:lstStyle/>
        <a:p>
          <a:endParaRPr lang="en-US"/>
        </a:p>
      </dgm:t>
    </dgm:pt>
    <dgm:pt modelId="{F6B02933-DF65-4490-BD80-835DB47EB7BD}">
      <dgm:prSet/>
      <dgm:spPr/>
      <dgm:t>
        <a:bodyPr/>
        <a:lstStyle/>
        <a:p>
          <a:pPr rtl="0"/>
          <a:r>
            <a:rPr lang="en-US" i="1" dirty="0" smtClean="0"/>
            <a:t>Minor Premise</a:t>
          </a:r>
          <a:endParaRPr lang="en-US" dirty="0"/>
        </a:p>
      </dgm:t>
    </dgm:pt>
    <dgm:pt modelId="{F56F0F2B-FCAB-4DFC-8ED5-1874BF122242}" type="parTrans" cxnId="{0EFA70CE-9981-4353-AE4C-0FE590C27AFE}">
      <dgm:prSet/>
      <dgm:spPr/>
      <dgm:t>
        <a:bodyPr/>
        <a:lstStyle/>
        <a:p>
          <a:endParaRPr lang="en-US"/>
        </a:p>
      </dgm:t>
    </dgm:pt>
    <dgm:pt modelId="{D2C449A7-8152-4C83-AD68-F3089B8E1B7B}" type="sibTrans" cxnId="{0EFA70CE-9981-4353-AE4C-0FE590C27AFE}">
      <dgm:prSet/>
      <dgm:spPr/>
      <dgm:t>
        <a:bodyPr/>
        <a:lstStyle/>
        <a:p>
          <a:endParaRPr lang="en-US"/>
        </a:p>
      </dgm:t>
    </dgm:pt>
    <dgm:pt modelId="{06DE974B-7E6B-4317-BBE6-9D0FD1D57CFE}">
      <dgm:prSet/>
      <dgm:spPr/>
      <dgm:t>
        <a:bodyPr/>
        <a:lstStyle/>
        <a:p>
          <a:pPr rtl="0"/>
          <a:r>
            <a:rPr lang="en-US" dirty="0" smtClean="0"/>
            <a:t>God is </a:t>
          </a:r>
          <a:r>
            <a:rPr lang="en-US" b="0" dirty="0" smtClean="0">
              <a:latin typeface="+mj-lt"/>
            </a:rPr>
            <a:t>not the God of the dead</a:t>
          </a:r>
          <a:r>
            <a:rPr lang="en-US" dirty="0" smtClean="0"/>
            <a:t>, but the living  (Mk. 12:27; Lk. 20:38) </a:t>
          </a:r>
          <a:endParaRPr lang="en-US" dirty="0"/>
        </a:p>
      </dgm:t>
    </dgm:pt>
    <dgm:pt modelId="{D8F24B9C-E959-48B4-9457-B0D0B356FE64}" type="parTrans" cxnId="{45AABD72-561A-4054-8C3F-E78AAD1FB87E}">
      <dgm:prSet/>
      <dgm:spPr/>
      <dgm:t>
        <a:bodyPr/>
        <a:lstStyle/>
        <a:p>
          <a:endParaRPr lang="en-US"/>
        </a:p>
      </dgm:t>
    </dgm:pt>
    <dgm:pt modelId="{D436BACF-CF48-4116-A6AD-D8D929006FD2}" type="sibTrans" cxnId="{45AABD72-561A-4054-8C3F-E78AAD1FB87E}">
      <dgm:prSet/>
      <dgm:spPr/>
      <dgm:t>
        <a:bodyPr/>
        <a:lstStyle/>
        <a:p>
          <a:endParaRPr lang="en-US"/>
        </a:p>
      </dgm:t>
    </dgm:pt>
    <dgm:pt modelId="{00EB01A5-3B89-4B61-8F59-59C70C950B1B}">
      <dgm:prSet/>
      <dgm:spPr/>
      <dgm:t>
        <a:bodyPr/>
        <a:lstStyle/>
        <a:p>
          <a:pPr rtl="0"/>
          <a:r>
            <a:rPr lang="en-US" i="1" dirty="0" smtClean="0"/>
            <a:t>Implied Conclusion</a:t>
          </a:r>
          <a:endParaRPr lang="en-US" dirty="0"/>
        </a:p>
      </dgm:t>
    </dgm:pt>
    <dgm:pt modelId="{25D5D3EC-008E-4404-AD9C-2113E40078EF}" type="parTrans" cxnId="{E5197939-5530-434E-8405-7D6F94DEE27D}">
      <dgm:prSet/>
      <dgm:spPr/>
      <dgm:t>
        <a:bodyPr/>
        <a:lstStyle/>
        <a:p>
          <a:endParaRPr lang="en-US"/>
        </a:p>
      </dgm:t>
    </dgm:pt>
    <dgm:pt modelId="{A64899A4-358D-495A-B18F-88EAB204EAFD}" type="sibTrans" cxnId="{E5197939-5530-434E-8405-7D6F94DEE27D}">
      <dgm:prSet/>
      <dgm:spPr/>
      <dgm:t>
        <a:bodyPr/>
        <a:lstStyle/>
        <a:p>
          <a:endParaRPr lang="en-US"/>
        </a:p>
      </dgm:t>
    </dgm:pt>
    <dgm:pt modelId="{20E33AE2-D5BF-412B-B523-4BF66D3C1ACB}">
      <dgm:prSet/>
      <dgm:spPr/>
      <dgm:t>
        <a:bodyPr/>
        <a:lstStyle/>
        <a:p>
          <a:pPr rtl="0"/>
          <a:r>
            <a:rPr lang="en-US" dirty="0" smtClean="0"/>
            <a:t>Abraham, Isaac and Jacob were </a:t>
          </a:r>
          <a:r>
            <a:rPr lang="en-US" b="1" dirty="0" smtClean="0">
              <a:latin typeface="+mj-lt"/>
            </a:rPr>
            <a:t>still living </a:t>
          </a:r>
          <a:r>
            <a:rPr lang="en-US" dirty="0" smtClean="0"/>
            <a:t>after death, and they </a:t>
          </a:r>
          <a:r>
            <a:rPr lang="en-US" b="1" dirty="0" smtClean="0">
              <a:latin typeface="+mj-lt"/>
            </a:rPr>
            <a:t>will be raised</a:t>
          </a:r>
          <a:endParaRPr lang="en-US" dirty="0">
            <a:latin typeface="+mj-lt"/>
          </a:endParaRPr>
        </a:p>
      </dgm:t>
    </dgm:pt>
    <dgm:pt modelId="{91A9DDB0-BC64-486E-B584-17BA1FF32302}" type="parTrans" cxnId="{B1BAA496-85B1-4A6E-B38D-C9F28BB51FF0}">
      <dgm:prSet/>
      <dgm:spPr/>
      <dgm:t>
        <a:bodyPr/>
        <a:lstStyle/>
        <a:p>
          <a:endParaRPr lang="en-US"/>
        </a:p>
      </dgm:t>
    </dgm:pt>
    <dgm:pt modelId="{1527D81F-F9EA-4A4F-94C6-2DB38992215D}" type="sibTrans" cxnId="{B1BAA496-85B1-4A6E-B38D-C9F28BB51FF0}">
      <dgm:prSet/>
      <dgm:spPr/>
      <dgm:t>
        <a:bodyPr/>
        <a:lstStyle/>
        <a:p>
          <a:endParaRPr lang="en-US"/>
        </a:p>
      </dgm:t>
    </dgm:pt>
    <dgm:pt modelId="{D336BC4F-93AE-4765-8DE3-3E99F8A922A7}" type="pres">
      <dgm:prSet presAssocID="{40E0B711-59A7-46A8-B3EF-2545B5B0C873}" presName="linearFlow" presStyleCnt="0">
        <dgm:presLayoutVars>
          <dgm:dir/>
          <dgm:animLvl val="lvl"/>
          <dgm:resizeHandles val="exact"/>
        </dgm:presLayoutVars>
      </dgm:prSet>
      <dgm:spPr/>
      <dgm:t>
        <a:bodyPr/>
        <a:lstStyle/>
        <a:p>
          <a:endParaRPr lang="en-US"/>
        </a:p>
      </dgm:t>
    </dgm:pt>
    <dgm:pt modelId="{B08E712C-7E27-4DBD-BF4B-BBF26A3CF058}" type="pres">
      <dgm:prSet presAssocID="{7719DB15-628E-4CF2-8D1B-35F76D94ADB2}" presName="composite" presStyleCnt="0"/>
      <dgm:spPr/>
    </dgm:pt>
    <dgm:pt modelId="{45A5ABC5-EF6A-446A-BE25-A82EABF05469}" type="pres">
      <dgm:prSet presAssocID="{7719DB15-628E-4CF2-8D1B-35F76D94ADB2}" presName="parentText" presStyleLbl="alignNode1" presStyleIdx="0" presStyleCnt="3">
        <dgm:presLayoutVars>
          <dgm:chMax val="1"/>
          <dgm:bulletEnabled val="1"/>
        </dgm:presLayoutVars>
      </dgm:prSet>
      <dgm:spPr/>
      <dgm:t>
        <a:bodyPr/>
        <a:lstStyle/>
        <a:p>
          <a:endParaRPr lang="en-US"/>
        </a:p>
      </dgm:t>
    </dgm:pt>
    <dgm:pt modelId="{ED296769-BEB4-49F6-B89E-794D90EC26DD}" type="pres">
      <dgm:prSet presAssocID="{7719DB15-628E-4CF2-8D1B-35F76D94ADB2}" presName="descendantText" presStyleLbl="alignAcc1" presStyleIdx="0" presStyleCnt="3">
        <dgm:presLayoutVars>
          <dgm:bulletEnabled val="1"/>
        </dgm:presLayoutVars>
      </dgm:prSet>
      <dgm:spPr/>
      <dgm:t>
        <a:bodyPr/>
        <a:lstStyle/>
        <a:p>
          <a:endParaRPr lang="en-US"/>
        </a:p>
      </dgm:t>
    </dgm:pt>
    <dgm:pt modelId="{3D95BA1A-09C9-448E-99EC-BF1BD6E2F654}" type="pres">
      <dgm:prSet presAssocID="{7329FEC6-2E0F-4F87-A79A-C757B411C01F}" presName="sp" presStyleCnt="0"/>
      <dgm:spPr/>
    </dgm:pt>
    <dgm:pt modelId="{6A6FDC2A-1A74-4F4C-88C2-0FA2BDA40924}" type="pres">
      <dgm:prSet presAssocID="{F6B02933-DF65-4490-BD80-835DB47EB7BD}" presName="composite" presStyleCnt="0"/>
      <dgm:spPr/>
    </dgm:pt>
    <dgm:pt modelId="{8BE39E0A-9F36-4B23-8041-CFCF8A178138}" type="pres">
      <dgm:prSet presAssocID="{F6B02933-DF65-4490-BD80-835DB47EB7BD}" presName="parentText" presStyleLbl="alignNode1" presStyleIdx="1" presStyleCnt="3">
        <dgm:presLayoutVars>
          <dgm:chMax val="1"/>
          <dgm:bulletEnabled val="1"/>
        </dgm:presLayoutVars>
      </dgm:prSet>
      <dgm:spPr/>
      <dgm:t>
        <a:bodyPr/>
        <a:lstStyle/>
        <a:p>
          <a:endParaRPr lang="en-US"/>
        </a:p>
      </dgm:t>
    </dgm:pt>
    <dgm:pt modelId="{DB4BA50E-225D-4335-BC45-3270767675AE}" type="pres">
      <dgm:prSet presAssocID="{F6B02933-DF65-4490-BD80-835DB47EB7BD}" presName="descendantText" presStyleLbl="alignAcc1" presStyleIdx="1" presStyleCnt="3">
        <dgm:presLayoutVars>
          <dgm:bulletEnabled val="1"/>
        </dgm:presLayoutVars>
      </dgm:prSet>
      <dgm:spPr/>
      <dgm:t>
        <a:bodyPr/>
        <a:lstStyle/>
        <a:p>
          <a:endParaRPr lang="en-US"/>
        </a:p>
      </dgm:t>
    </dgm:pt>
    <dgm:pt modelId="{8A7042EC-3233-4CAC-B6CF-2940B99B812F}" type="pres">
      <dgm:prSet presAssocID="{D2C449A7-8152-4C83-AD68-F3089B8E1B7B}" presName="sp" presStyleCnt="0"/>
      <dgm:spPr/>
    </dgm:pt>
    <dgm:pt modelId="{6E3345CF-EA11-411C-9716-EB0873668522}" type="pres">
      <dgm:prSet presAssocID="{00EB01A5-3B89-4B61-8F59-59C70C950B1B}" presName="composite" presStyleCnt="0"/>
      <dgm:spPr/>
    </dgm:pt>
    <dgm:pt modelId="{8BEAC968-821E-46BA-9EC3-C522C599F590}" type="pres">
      <dgm:prSet presAssocID="{00EB01A5-3B89-4B61-8F59-59C70C950B1B}" presName="parentText" presStyleLbl="alignNode1" presStyleIdx="2" presStyleCnt="3">
        <dgm:presLayoutVars>
          <dgm:chMax val="1"/>
          <dgm:bulletEnabled val="1"/>
        </dgm:presLayoutVars>
      </dgm:prSet>
      <dgm:spPr/>
      <dgm:t>
        <a:bodyPr/>
        <a:lstStyle/>
        <a:p>
          <a:endParaRPr lang="en-US"/>
        </a:p>
      </dgm:t>
    </dgm:pt>
    <dgm:pt modelId="{A472696A-D573-48B4-A7F6-17AC3A536A06}" type="pres">
      <dgm:prSet presAssocID="{00EB01A5-3B89-4B61-8F59-59C70C950B1B}" presName="descendantText" presStyleLbl="alignAcc1" presStyleIdx="2" presStyleCnt="3">
        <dgm:presLayoutVars>
          <dgm:bulletEnabled val="1"/>
        </dgm:presLayoutVars>
      </dgm:prSet>
      <dgm:spPr/>
      <dgm:t>
        <a:bodyPr/>
        <a:lstStyle/>
        <a:p>
          <a:endParaRPr lang="en-US"/>
        </a:p>
      </dgm:t>
    </dgm:pt>
  </dgm:ptLst>
  <dgm:cxnLst>
    <dgm:cxn modelId="{4B20EE2D-1A70-44DA-9FAA-3646BBD2B0D6}" type="presOf" srcId="{40E0B711-59A7-46A8-B3EF-2545B5B0C873}" destId="{D336BC4F-93AE-4765-8DE3-3E99F8A922A7}" srcOrd="0" destOrd="0" presId="urn:microsoft.com/office/officeart/2005/8/layout/chevron2"/>
    <dgm:cxn modelId="{B1BAA496-85B1-4A6E-B38D-C9F28BB51FF0}" srcId="{00EB01A5-3B89-4B61-8F59-59C70C950B1B}" destId="{20E33AE2-D5BF-412B-B523-4BF66D3C1ACB}" srcOrd="0" destOrd="0" parTransId="{91A9DDB0-BC64-486E-B584-17BA1FF32302}" sibTransId="{1527D81F-F9EA-4A4F-94C6-2DB38992215D}"/>
    <dgm:cxn modelId="{0EFA70CE-9981-4353-AE4C-0FE590C27AFE}" srcId="{40E0B711-59A7-46A8-B3EF-2545B5B0C873}" destId="{F6B02933-DF65-4490-BD80-835DB47EB7BD}" srcOrd="1" destOrd="0" parTransId="{F56F0F2B-FCAB-4DFC-8ED5-1874BF122242}" sibTransId="{D2C449A7-8152-4C83-AD68-F3089B8E1B7B}"/>
    <dgm:cxn modelId="{3040FA24-E1EC-4F4A-9C10-F4D8D72EF5C4}" type="presOf" srcId="{20E33AE2-D5BF-412B-B523-4BF66D3C1ACB}" destId="{A472696A-D573-48B4-A7F6-17AC3A536A06}" srcOrd="0" destOrd="0" presId="urn:microsoft.com/office/officeart/2005/8/layout/chevron2"/>
    <dgm:cxn modelId="{5A9F0212-1CF0-4C70-9249-F2C9D79006F2}" type="presOf" srcId="{F6B02933-DF65-4490-BD80-835DB47EB7BD}" destId="{8BE39E0A-9F36-4B23-8041-CFCF8A178138}" srcOrd="0" destOrd="0" presId="urn:microsoft.com/office/officeart/2005/8/layout/chevron2"/>
    <dgm:cxn modelId="{E5197939-5530-434E-8405-7D6F94DEE27D}" srcId="{40E0B711-59A7-46A8-B3EF-2545B5B0C873}" destId="{00EB01A5-3B89-4B61-8F59-59C70C950B1B}" srcOrd="2" destOrd="0" parTransId="{25D5D3EC-008E-4404-AD9C-2113E40078EF}" sibTransId="{A64899A4-358D-495A-B18F-88EAB204EAFD}"/>
    <dgm:cxn modelId="{5EA498AB-D19C-4F6B-B7A9-2DC6639A1A63}" srcId="{40E0B711-59A7-46A8-B3EF-2545B5B0C873}" destId="{7719DB15-628E-4CF2-8D1B-35F76D94ADB2}" srcOrd="0" destOrd="0" parTransId="{3B5F65A3-454F-46FC-AF99-75E936106E0F}" sibTransId="{7329FEC6-2E0F-4F87-A79A-C757B411C01F}"/>
    <dgm:cxn modelId="{7ACAD2BF-C2D2-441D-958B-298F88015135}" type="presOf" srcId="{5D966F20-891C-42D5-81A4-AC2E836305BE}" destId="{ED296769-BEB4-49F6-B89E-794D90EC26DD}" srcOrd="0" destOrd="0" presId="urn:microsoft.com/office/officeart/2005/8/layout/chevron2"/>
    <dgm:cxn modelId="{45AABD72-561A-4054-8C3F-E78AAD1FB87E}" srcId="{F6B02933-DF65-4490-BD80-835DB47EB7BD}" destId="{06DE974B-7E6B-4317-BBE6-9D0FD1D57CFE}" srcOrd="0" destOrd="0" parTransId="{D8F24B9C-E959-48B4-9457-B0D0B356FE64}" sibTransId="{D436BACF-CF48-4116-A6AD-D8D929006FD2}"/>
    <dgm:cxn modelId="{71BCADBF-5EE4-479A-A743-800C5710CF21}" type="presOf" srcId="{00EB01A5-3B89-4B61-8F59-59C70C950B1B}" destId="{8BEAC968-821E-46BA-9EC3-C522C599F590}" srcOrd="0" destOrd="0" presId="urn:microsoft.com/office/officeart/2005/8/layout/chevron2"/>
    <dgm:cxn modelId="{7F269654-4AC9-4566-B217-2FA688A5857F}" type="presOf" srcId="{06DE974B-7E6B-4317-BBE6-9D0FD1D57CFE}" destId="{DB4BA50E-225D-4335-BC45-3270767675AE}" srcOrd="0" destOrd="0" presId="urn:microsoft.com/office/officeart/2005/8/layout/chevron2"/>
    <dgm:cxn modelId="{7A486E83-2FC4-4131-9BBF-37AE31DD7C95}" srcId="{7719DB15-628E-4CF2-8D1B-35F76D94ADB2}" destId="{5D966F20-891C-42D5-81A4-AC2E836305BE}" srcOrd="0" destOrd="0" parTransId="{3A2F736A-8388-424F-B3D9-F8AE93BE59F9}" sibTransId="{6E739CE2-75FC-4D96-89FF-1E1D01C43F52}"/>
    <dgm:cxn modelId="{C775E6A3-8B67-418A-A02F-E1D8CE778CE5}" type="presOf" srcId="{7719DB15-628E-4CF2-8D1B-35F76D94ADB2}" destId="{45A5ABC5-EF6A-446A-BE25-A82EABF05469}" srcOrd="0" destOrd="0" presId="urn:microsoft.com/office/officeart/2005/8/layout/chevron2"/>
    <dgm:cxn modelId="{E2D65C49-D319-4D70-8F68-1BC3A82286BF}" type="presParOf" srcId="{D336BC4F-93AE-4765-8DE3-3E99F8A922A7}" destId="{B08E712C-7E27-4DBD-BF4B-BBF26A3CF058}" srcOrd="0" destOrd="0" presId="urn:microsoft.com/office/officeart/2005/8/layout/chevron2"/>
    <dgm:cxn modelId="{C3D4717B-CDC6-4B56-AC55-F779B4DA7B6A}" type="presParOf" srcId="{B08E712C-7E27-4DBD-BF4B-BBF26A3CF058}" destId="{45A5ABC5-EF6A-446A-BE25-A82EABF05469}" srcOrd="0" destOrd="0" presId="urn:microsoft.com/office/officeart/2005/8/layout/chevron2"/>
    <dgm:cxn modelId="{36D82322-6F2E-4E41-A691-EDDB27FBCED1}" type="presParOf" srcId="{B08E712C-7E27-4DBD-BF4B-BBF26A3CF058}" destId="{ED296769-BEB4-49F6-B89E-794D90EC26DD}" srcOrd="1" destOrd="0" presId="urn:microsoft.com/office/officeart/2005/8/layout/chevron2"/>
    <dgm:cxn modelId="{8AE7FDF8-EE60-4622-80A6-88579805C4F5}" type="presParOf" srcId="{D336BC4F-93AE-4765-8DE3-3E99F8A922A7}" destId="{3D95BA1A-09C9-448E-99EC-BF1BD6E2F654}" srcOrd="1" destOrd="0" presId="urn:microsoft.com/office/officeart/2005/8/layout/chevron2"/>
    <dgm:cxn modelId="{102AC5E6-D39F-40C5-95F3-8DEFB2015BAA}" type="presParOf" srcId="{D336BC4F-93AE-4765-8DE3-3E99F8A922A7}" destId="{6A6FDC2A-1A74-4F4C-88C2-0FA2BDA40924}" srcOrd="2" destOrd="0" presId="urn:microsoft.com/office/officeart/2005/8/layout/chevron2"/>
    <dgm:cxn modelId="{1E102A12-8892-492C-AB75-78C9D108F431}" type="presParOf" srcId="{6A6FDC2A-1A74-4F4C-88C2-0FA2BDA40924}" destId="{8BE39E0A-9F36-4B23-8041-CFCF8A178138}" srcOrd="0" destOrd="0" presId="urn:microsoft.com/office/officeart/2005/8/layout/chevron2"/>
    <dgm:cxn modelId="{3FD19F27-9457-4C14-9252-B0B68210E831}" type="presParOf" srcId="{6A6FDC2A-1A74-4F4C-88C2-0FA2BDA40924}" destId="{DB4BA50E-225D-4335-BC45-3270767675AE}" srcOrd="1" destOrd="0" presId="urn:microsoft.com/office/officeart/2005/8/layout/chevron2"/>
    <dgm:cxn modelId="{8A20F2B6-7EB6-4418-9949-41137361F524}" type="presParOf" srcId="{D336BC4F-93AE-4765-8DE3-3E99F8A922A7}" destId="{8A7042EC-3233-4CAC-B6CF-2940B99B812F}" srcOrd="3" destOrd="0" presId="urn:microsoft.com/office/officeart/2005/8/layout/chevron2"/>
    <dgm:cxn modelId="{66EE1FEE-32BD-4D5B-82EC-C3909B9A7E06}" type="presParOf" srcId="{D336BC4F-93AE-4765-8DE3-3E99F8A922A7}" destId="{6E3345CF-EA11-411C-9716-EB0873668522}" srcOrd="4" destOrd="0" presId="urn:microsoft.com/office/officeart/2005/8/layout/chevron2"/>
    <dgm:cxn modelId="{F3F1023C-115E-47DE-8883-B6DAA6AEAF0B}" type="presParOf" srcId="{6E3345CF-EA11-411C-9716-EB0873668522}" destId="{8BEAC968-821E-46BA-9EC3-C522C599F590}" srcOrd="0" destOrd="0" presId="urn:microsoft.com/office/officeart/2005/8/layout/chevron2"/>
    <dgm:cxn modelId="{105A2582-549E-4E81-A99D-6892BC4F3703}" type="presParOf" srcId="{6E3345CF-EA11-411C-9716-EB0873668522}" destId="{A472696A-D573-48B4-A7F6-17AC3A536A06}" srcOrd="1" destOrd="0" presId="urn:microsoft.com/office/officeart/2005/8/layout/chevron2"/>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41.xml><?xml version="1.0" encoding="utf-8"?>
<dgm:dataModel xmlns:dgm="http://schemas.openxmlformats.org/drawingml/2006/diagram" xmlns:a="http://schemas.openxmlformats.org/drawingml/2006/main">
  <dgm:ptLst>
    <dgm:pt modelId="{3D02A5E0-6392-4A3D-A918-0F02EB671E9B}" type="doc">
      <dgm:prSet loTypeId="urn:microsoft.com/office/officeart/2005/8/layout/vList6" loCatId="list" qsTypeId="urn:microsoft.com/office/officeart/2005/8/quickstyle/simple1" qsCatId="simple" csTypeId="urn:microsoft.com/office/officeart/2005/8/colors/accent1_2" csCatId="accent1" phldr="1"/>
      <dgm:spPr/>
      <dgm:t>
        <a:bodyPr/>
        <a:lstStyle/>
        <a:p>
          <a:endParaRPr lang="en-US"/>
        </a:p>
      </dgm:t>
    </dgm:pt>
    <dgm:pt modelId="{C5DCB360-DF77-4285-8B4C-97002E256121}">
      <dgm:prSet custT="1"/>
      <dgm:spPr/>
      <dgm:t>
        <a:bodyPr/>
        <a:lstStyle/>
        <a:p>
          <a:pPr rtl="0"/>
          <a:r>
            <a:rPr lang="en-US" sz="2800" b="1" dirty="0" smtClean="0"/>
            <a:t>Mt. 11:14</a:t>
          </a:r>
          <a:endParaRPr lang="en-US" sz="2800" dirty="0"/>
        </a:p>
      </dgm:t>
    </dgm:pt>
    <dgm:pt modelId="{3596A974-E7C6-46CD-8186-FD00B5DA2115}" type="parTrans" cxnId="{C9F4071D-D24B-4ED2-A384-A2E73ABD7E2B}">
      <dgm:prSet/>
      <dgm:spPr/>
      <dgm:t>
        <a:bodyPr/>
        <a:lstStyle/>
        <a:p>
          <a:endParaRPr lang="en-US"/>
        </a:p>
      </dgm:t>
    </dgm:pt>
    <dgm:pt modelId="{70265B40-62CF-44F3-B949-3D555704F47E}" type="sibTrans" cxnId="{C9F4071D-D24B-4ED2-A384-A2E73ABD7E2B}">
      <dgm:prSet/>
      <dgm:spPr/>
      <dgm:t>
        <a:bodyPr/>
        <a:lstStyle/>
        <a:p>
          <a:endParaRPr lang="en-US"/>
        </a:p>
      </dgm:t>
    </dgm:pt>
    <dgm:pt modelId="{1BF280E1-D051-4099-8894-06FD6372E191}">
      <dgm:prSet custT="1"/>
      <dgm:spPr/>
      <dgm:t>
        <a:bodyPr anchor="ctr"/>
        <a:lstStyle/>
        <a:p>
          <a:pPr rtl="0"/>
          <a:r>
            <a:rPr lang="en-US" sz="2800" dirty="0" smtClean="0"/>
            <a:t>Elijah who is to </a:t>
          </a:r>
          <a:r>
            <a:rPr lang="en-US" sz="2800" b="0" dirty="0" smtClean="0">
              <a:latin typeface="+mj-lt"/>
            </a:rPr>
            <a:t>come</a:t>
          </a:r>
          <a:endParaRPr lang="en-US" sz="2800" b="0" dirty="0">
            <a:latin typeface="+mj-lt"/>
          </a:endParaRPr>
        </a:p>
      </dgm:t>
    </dgm:pt>
    <dgm:pt modelId="{7B55615E-26D5-4D46-B9B9-9BEFB426063D}" type="parTrans" cxnId="{DFD6EEA9-41F6-4DDA-B574-02BFE4E626BD}">
      <dgm:prSet/>
      <dgm:spPr/>
      <dgm:t>
        <a:bodyPr/>
        <a:lstStyle/>
        <a:p>
          <a:endParaRPr lang="en-US"/>
        </a:p>
      </dgm:t>
    </dgm:pt>
    <dgm:pt modelId="{AAD1A1E2-120F-460C-82AE-823C4FC29A56}" type="sibTrans" cxnId="{DFD6EEA9-41F6-4DDA-B574-02BFE4E626BD}">
      <dgm:prSet/>
      <dgm:spPr/>
      <dgm:t>
        <a:bodyPr/>
        <a:lstStyle/>
        <a:p>
          <a:endParaRPr lang="en-US"/>
        </a:p>
      </dgm:t>
    </dgm:pt>
    <dgm:pt modelId="{D67D6BFD-9192-445A-A16C-C8F92F4CF23C}">
      <dgm:prSet custT="1"/>
      <dgm:spPr/>
      <dgm:t>
        <a:bodyPr/>
        <a:lstStyle/>
        <a:p>
          <a:pPr rtl="0"/>
          <a:r>
            <a:rPr lang="en-US" sz="2800" b="1" dirty="0" smtClean="0"/>
            <a:t>Acts 26:22</a:t>
          </a:r>
          <a:endParaRPr lang="en-US" sz="2800" dirty="0"/>
        </a:p>
      </dgm:t>
    </dgm:pt>
    <dgm:pt modelId="{ADC882D2-B24F-40EF-BDBB-EFEAA80DD5E5}" type="parTrans" cxnId="{1ACB7170-E9F1-49B9-AFD0-4198D4B13B11}">
      <dgm:prSet/>
      <dgm:spPr/>
      <dgm:t>
        <a:bodyPr/>
        <a:lstStyle/>
        <a:p>
          <a:endParaRPr lang="en-US"/>
        </a:p>
      </dgm:t>
    </dgm:pt>
    <dgm:pt modelId="{AA738B70-4C8F-46B8-A26B-6D5C1D5B4BBE}" type="sibTrans" cxnId="{1ACB7170-E9F1-49B9-AFD0-4198D4B13B11}">
      <dgm:prSet/>
      <dgm:spPr/>
      <dgm:t>
        <a:bodyPr/>
        <a:lstStyle/>
        <a:p>
          <a:endParaRPr lang="en-US"/>
        </a:p>
      </dgm:t>
    </dgm:pt>
    <dgm:pt modelId="{24928AA6-E10B-4A61-A279-79367E060346}">
      <dgm:prSet custT="1"/>
      <dgm:spPr/>
      <dgm:t>
        <a:bodyPr anchor="ctr"/>
        <a:lstStyle/>
        <a:p>
          <a:pPr rtl="0"/>
          <a:r>
            <a:rPr lang="en-US" sz="2800" dirty="0" smtClean="0"/>
            <a:t>Things Moses &amp; prophets said would </a:t>
          </a:r>
          <a:r>
            <a:rPr lang="en-US" sz="2800" b="0" dirty="0" smtClean="0">
              <a:latin typeface="+mj-lt"/>
            </a:rPr>
            <a:t>come</a:t>
          </a:r>
          <a:r>
            <a:rPr lang="en-US" sz="2800" dirty="0" smtClean="0"/>
            <a:t> </a:t>
          </a:r>
          <a:r>
            <a:rPr lang="en-US" sz="2000" dirty="0" smtClean="0"/>
            <a:t>(i.e. Christ's Passion &amp; Preaching)</a:t>
          </a:r>
          <a:endParaRPr lang="en-US" sz="2000" dirty="0"/>
        </a:p>
      </dgm:t>
    </dgm:pt>
    <dgm:pt modelId="{5DBF1348-B94A-4DE6-B3D3-01D7964D0043}" type="parTrans" cxnId="{FE11DC16-AECB-4213-945B-D86F43C5DB39}">
      <dgm:prSet/>
      <dgm:spPr/>
      <dgm:t>
        <a:bodyPr/>
        <a:lstStyle/>
        <a:p>
          <a:endParaRPr lang="en-US"/>
        </a:p>
      </dgm:t>
    </dgm:pt>
    <dgm:pt modelId="{D17444B1-4FFA-436A-93A7-7C86F998FA91}" type="sibTrans" cxnId="{FE11DC16-AECB-4213-945B-D86F43C5DB39}">
      <dgm:prSet/>
      <dgm:spPr/>
      <dgm:t>
        <a:bodyPr/>
        <a:lstStyle/>
        <a:p>
          <a:endParaRPr lang="en-US"/>
        </a:p>
      </dgm:t>
    </dgm:pt>
    <dgm:pt modelId="{61080ED6-D6E3-46CD-B64E-93EE7DEBEBF8}">
      <dgm:prSet custT="1"/>
      <dgm:spPr/>
      <dgm:t>
        <a:bodyPr/>
        <a:lstStyle/>
        <a:p>
          <a:pPr rtl="0"/>
          <a:r>
            <a:rPr lang="en-US" sz="2800" b="1" dirty="0" smtClean="0"/>
            <a:t>Rom. 5:14</a:t>
          </a:r>
          <a:endParaRPr lang="en-US" sz="2800" dirty="0"/>
        </a:p>
      </dgm:t>
    </dgm:pt>
    <dgm:pt modelId="{8A3A6E93-B9E2-4A54-A4C4-B1358FDA27FC}" type="parTrans" cxnId="{8AB5E058-8320-4CC2-A90C-B7753AE98D57}">
      <dgm:prSet/>
      <dgm:spPr/>
      <dgm:t>
        <a:bodyPr/>
        <a:lstStyle/>
        <a:p>
          <a:endParaRPr lang="en-US"/>
        </a:p>
      </dgm:t>
    </dgm:pt>
    <dgm:pt modelId="{6AE3D71C-0F5F-4E5F-AB0A-4749A762CA19}" type="sibTrans" cxnId="{8AB5E058-8320-4CC2-A90C-B7753AE98D57}">
      <dgm:prSet/>
      <dgm:spPr/>
      <dgm:t>
        <a:bodyPr/>
        <a:lstStyle/>
        <a:p>
          <a:endParaRPr lang="en-US"/>
        </a:p>
      </dgm:t>
    </dgm:pt>
    <dgm:pt modelId="{63F9CC65-0998-442A-9524-2B34625AF0AF}">
      <dgm:prSet custT="1"/>
      <dgm:spPr/>
      <dgm:t>
        <a:bodyPr anchor="ctr"/>
        <a:lstStyle/>
        <a:p>
          <a:pPr rtl="0"/>
          <a:r>
            <a:rPr lang="en-US" sz="2800" dirty="0" smtClean="0"/>
            <a:t>Adam, a type of Him who </a:t>
          </a:r>
          <a:r>
            <a:rPr lang="en-US" sz="2800" b="0" dirty="0" smtClean="0">
              <a:latin typeface="+mj-lt"/>
            </a:rPr>
            <a:t>was to come</a:t>
          </a:r>
          <a:endParaRPr lang="en-US" sz="2800" b="0" dirty="0">
            <a:latin typeface="+mj-lt"/>
          </a:endParaRPr>
        </a:p>
      </dgm:t>
    </dgm:pt>
    <dgm:pt modelId="{2A26DE34-86A6-4944-A4A0-640B473AB6E3}" type="parTrans" cxnId="{DA4DB7ED-6B14-4D80-8959-946B480BCFBD}">
      <dgm:prSet/>
      <dgm:spPr/>
      <dgm:t>
        <a:bodyPr/>
        <a:lstStyle/>
        <a:p>
          <a:endParaRPr lang="en-US"/>
        </a:p>
      </dgm:t>
    </dgm:pt>
    <dgm:pt modelId="{19753E18-E104-4914-A8FA-3D81A11FED90}" type="sibTrans" cxnId="{DA4DB7ED-6B14-4D80-8959-946B480BCFBD}">
      <dgm:prSet/>
      <dgm:spPr/>
      <dgm:t>
        <a:bodyPr/>
        <a:lstStyle/>
        <a:p>
          <a:endParaRPr lang="en-US"/>
        </a:p>
      </dgm:t>
    </dgm:pt>
    <dgm:pt modelId="{A5F64715-60A2-4FF6-8B15-82857A60F5F6}" type="pres">
      <dgm:prSet presAssocID="{3D02A5E0-6392-4A3D-A918-0F02EB671E9B}" presName="Name0" presStyleCnt="0">
        <dgm:presLayoutVars>
          <dgm:dir/>
          <dgm:animLvl val="lvl"/>
          <dgm:resizeHandles/>
        </dgm:presLayoutVars>
      </dgm:prSet>
      <dgm:spPr/>
      <dgm:t>
        <a:bodyPr/>
        <a:lstStyle/>
        <a:p>
          <a:endParaRPr lang="en-US"/>
        </a:p>
      </dgm:t>
    </dgm:pt>
    <dgm:pt modelId="{F3F5A255-5E40-4BC4-BFD1-1118240E70C4}" type="pres">
      <dgm:prSet presAssocID="{C5DCB360-DF77-4285-8B4C-97002E256121}" presName="linNode" presStyleCnt="0"/>
      <dgm:spPr/>
    </dgm:pt>
    <dgm:pt modelId="{5C982455-352D-4877-8CF0-DADCADDF7819}" type="pres">
      <dgm:prSet presAssocID="{C5DCB360-DF77-4285-8B4C-97002E256121}" presName="parentShp" presStyleLbl="node1" presStyleIdx="0" presStyleCnt="3">
        <dgm:presLayoutVars>
          <dgm:bulletEnabled val="1"/>
        </dgm:presLayoutVars>
      </dgm:prSet>
      <dgm:spPr/>
      <dgm:t>
        <a:bodyPr/>
        <a:lstStyle/>
        <a:p>
          <a:endParaRPr lang="en-US"/>
        </a:p>
      </dgm:t>
    </dgm:pt>
    <dgm:pt modelId="{D515919E-DE27-4B4A-B2EC-DD0A584A7E1D}" type="pres">
      <dgm:prSet presAssocID="{C5DCB360-DF77-4285-8B4C-97002E256121}" presName="childShp" presStyleLbl="bgAccFollowNode1" presStyleIdx="0" presStyleCnt="3" custScaleX="184368">
        <dgm:presLayoutVars>
          <dgm:bulletEnabled val="1"/>
        </dgm:presLayoutVars>
      </dgm:prSet>
      <dgm:spPr/>
      <dgm:t>
        <a:bodyPr/>
        <a:lstStyle/>
        <a:p>
          <a:endParaRPr lang="en-US"/>
        </a:p>
      </dgm:t>
    </dgm:pt>
    <dgm:pt modelId="{66C36961-29C9-4F31-B7B0-E79897DDDE9F}" type="pres">
      <dgm:prSet presAssocID="{70265B40-62CF-44F3-B949-3D555704F47E}" presName="spacing" presStyleCnt="0"/>
      <dgm:spPr/>
    </dgm:pt>
    <dgm:pt modelId="{1E712EA4-83E2-449F-BC7C-AE2D47F50735}" type="pres">
      <dgm:prSet presAssocID="{D67D6BFD-9192-445A-A16C-C8F92F4CF23C}" presName="linNode" presStyleCnt="0"/>
      <dgm:spPr/>
    </dgm:pt>
    <dgm:pt modelId="{497E7245-8AFA-49C9-A03C-B5589756D54F}" type="pres">
      <dgm:prSet presAssocID="{D67D6BFD-9192-445A-A16C-C8F92F4CF23C}" presName="parentShp" presStyleLbl="node1" presStyleIdx="1" presStyleCnt="3">
        <dgm:presLayoutVars>
          <dgm:bulletEnabled val="1"/>
        </dgm:presLayoutVars>
      </dgm:prSet>
      <dgm:spPr/>
      <dgm:t>
        <a:bodyPr/>
        <a:lstStyle/>
        <a:p>
          <a:endParaRPr lang="en-US"/>
        </a:p>
      </dgm:t>
    </dgm:pt>
    <dgm:pt modelId="{00599FEB-783F-4DAC-A22B-E3AC0950BEF7}" type="pres">
      <dgm:prSet presAssocID="{D67D6BFD-9192-445A-A16C-C8F92F4CF23C}" presName="childShp" presStyleLbl="bgAccFollowNode1" presStyleIdx="1" presStyleCnt="3" custScaleX="184368">
        <dgm:presLayoutVars>
          <dgm:bulletEnabled val="1"/>
        </dgm:presLayoutVars>
      </dgm:prSet>
      <dgm:spPr/>
      <dgm:t>
        <a:bodyPr/>
        <a:lstStyle/>
        <a:p>
          <a:endParaRPr lang="en-US"/>
        </a:p>
      </dgm:t>
    </dgm:pt>
    <dgm:pt modelId="{D1175BF3-270D-44FE-B225-C019B34B427F}" type="pres">
      <dgm:prSet presAssocID="{AA738B70-4C8F-46B8-A26B-6D5C1D5B4BBE}" presName="spacing" presStyleCnt="0"/>
      <dgm:spPr/>
    </dgm:pt>
    <dgm:pt modelId="{B8B39571-97B6-407D-A38C-B194B88796F1}" type="pres">
      <dgm:prSet presAssocID="{61080ED6-D6E3-46CD-B64E-93EE7DEBEBF8}" presName="linNode" presStyleCnt="0"/>
      <dgm:spPr/>
    </dgm:pt>
    <dgm:pt modelId="{77B81CFC-A983-401A-B089-D9414EFA7744}" type="pres">
      <dgm:prSet presAssocID="{61080ED6-D6E3-46CD-B64E-93EE7DEBEBF8}" presName="parentShp" presStyleLbl="node1" presStyleIdx="2" presStyleCnt="3">
        <dgm:presLayoutVars>
          <dgm:bulletEnabled val="1"/>
        </dgm:presLayoutVars>
      </dgm:prSet>
      <dgm:spPr/>
      <dgm:t>
        <a:bodyPr/>
        <a:lstStyle/>
        <a:p>
          <a:endParaRPr lang="en-US"/>
        </a:p>
      </dgm:t>
    </dgm:pt>
    <dgm:pt modelId="{C37FEAF3-12A3-48D3-9193-2C7FBE22FD14}" type="pres">
      <dgm:prSet presAssocID="{61080ED6-D6E3-46CD-B64E-93EE7DEBEBF8}" presName="childShp" presStyleLbl="bgAccFollowNode1" presStyleIdx="2" presStyleCnt="3" custScaleX="184368">
        <dgm:presLayoutVars>
          <dgm:bulletEnabled val="1"/>
        </dgm:presLayoutVars>
      </dgm:prSet>
      <dgm:spPr/>
      <dgm:t>
        <a:bodyPr/>
        <a:lstStyle/>
        <a:p>
          <a:endParaRPr lang="en-US"/>
        </a:p>
      </dgm:t>
    </dgm:pt>
  </dgm:ptLst>
  <dgm:cxnLst>
    <dgm:cxn modelId="{3AECBD9C-309A-430C-B80E-3F5ED483C4AF}" type="presOf" srcId="{63F9CC65-0998-442A-9524-2B34625AF0AF}" destId="{C37FEAF3-12A3-48D3-9193-2C7FBE22FD14}" srcOrd="0" destOrd="0" presId="urn:microsoft.com/office/officeart/2005/8/layout/vList6"/>
    <dgm:cxn modelId="{8C9BC54D-74AC-4D13-A0D1-70B0879A4ACC}" type="presOf" srcId="{1BF280E1-D051-4099-8894-06FD6372E191}" destId="{D515919E-DE27-4B4A-B2EC-DD0A584A7E1D}" srcOrd="0" destOrd="0" presId="urn:microsoft.com/office/officeart/2005/8/layout/vList6"/>
    <dgm:cxn modelId="{DFD6EEA9-41F6-4DDA-B574-02BFE4E626BD}" srcId="{C5DCB360-DF77-4285-8B4C-97002E256121}" destId="{1BF280E1-D051-4099-8894-06FD6372E191}" srcOrd="0" destOrd="0" parTransId="{7B55615E-26D5-4D46-B9B9-9BEFB426063D}" sibTransId="{AAD1A1E2-120F-460C-82AE-823C4FC29A56}"/>
    <dgm:cxn modelId="{1ACB7170-E9F1-49B9-AFD0-4198D4B13B11}" srcId="{3D02A5E0-6392-4A3D-A918-0F02EB671E9B}" destId="{D67D6BFD-9192-445A-A16C-C8F92F4CF23C}" srcOrd="1" destOrd="0" parTransId="{ADC882D2-B24F-40EF-BDBB-EFEAA80DD5E5}" sibTransId="{AA738B70-4C8F-46B8-A26B-6D5C1D5B4BBE}"/>
    <dgm:cxn modelId="{62AE55EA-D4CB-4F29-9D73-C42B58B74E0F}" type="presOf" srcId="{C5DCB360-DF77-4285-8B4C-97002E256121}" destId="{5C982455-352D-4877-8CF0-DADCADDF7819}" srcOrd="0" destOrd="0" presId="urn:microsoft.com/office/officeart/2005/8/layout/vList6"/>
    <dgm:cxn modelId="{920CFCB6-4559-455E-BE36-7E81376A6820}" type="presOf" srcId="{D67D6BFD-9192-445A-A16C-C8F92F4CF23C}" destId="{497E7245-8AFA-49C9-A03C-B5589756D54F}" srcOrd="0" destOrd="0" presId="urn:microsoft.com/office/officeart/2005/8/layout/vList6"/>
    <dgm:cxn modelId="{79367D79-318C-4D9F-BBAB-4F1BCAD6B1DC}" type="presOf" srcId="{3D02A5E0-6392-4A3D-A918-0F02EB671E9B}" destId="{A5F64715-60A2-4FF6-8B15-82857A60F5F6}" srcOrd="0" destOrd="0" presId="urn:microsoft.com/office/officeart/2005/8/layout/vList6"/>
    <dgm:cxn modelId="{DA4DB7ED-6B14-4D80-8959-946B480BCFBD}" srcId="{61080ED6-D6E3-46CD-B64E-93EE7DEBEBF8}" destId="{63F9CC65-0998-442A-9524-2B34625AF0AF}" srcOrd="0" destOrd="0" parTransId="{2A26DE34-86A6-4944-A4A0-640B473AB6E3}" sibTransId="{19753E18-E104-4914-A8FA-3D81A11FED90}"/>
    <dgm:cxn modelId="{FE11DC16-AECB-4213-945B-D86F43C5DB39}" srcId="{D67D6BFD-9192-445A-A16C-C8F92F4CF23C}" destId="{24928AA6-E10B-4A61-A279-79367E060346}" srcOrd="0" destOrd="0" parTransId="{5DBF1348-B94A-4DE6-B3D3-01D7964D0043}" sibTransId="{D17444B1-4FFA-436A-93A7-7C86F998FA91}"/>
    <dgm:cxn modelId="{A9375629-455D-4CC9-87AA-CE2C8D81B128}" type="presOf" srcId="{61080ED6-D6E3-46CD-B64E-93EE7DEBEBF8}" destId="{77B81CFC-A983-401A-B089-D9414EFA7744}" srcOrd="0" destOrd="0" presId="urn:microsoft.com/office/officeart/2005/8/layout/vList6"/>
    <dgm:cxn modelId="{C9F4071D-D24B-4ED2-A384-A2E73ABD7E2B}" srcId="{3D02A5E0-6392-4A3D-A918-0F02EB671E9B}" destId="{C5DCB360-DF77-4285-8B4C-97002E256121}" srcOrd="0" destOrd="0" parTransId="{3596A974-E7C6-46CD-8186-FD00B5DA2115}" sibTransId="{70265B40-62CF-44F3-B949-3D555704F47E}"/>
    <dgm:cxn modelId="{22D159CA-6FE0-41DB-ACFF-766E2E1EBF9A}" type="presOf" srcId="{24928AA6-E10B-4A61-A279-79367E060346}" destId="{00599FEB-783F-4DAC-A22B-E3AC0950BEF7}" srcOrd="0" destOrd="0" presId="urn:microsoft.com/office/officeart/2005/8/layout/vList6"/>
    <dgm:cxn modelId="{8AB5E058-8320-4CC2-A90C-B7753AE98D57}" srcId="{3D02A5E0-6392-4A3D-A918-0F02EB671E9B}" destId="{61080ED6-D6E3-46CD-B64E-93EE7DEBEBF8}" srcOrd="2" destOrd="0" parTransId="{8A3A6E93-B9E2-4A54-A4C4-B1358FDA27FC}" sibTransId="{6AE3D71C-0F5F-4E5F-AB0A-4749A762CA19}"/>
    <dgm:cxn modelId="{3A813021-62DA-4B31-8EF3-DCF439710F9F}" type="presParOf" srcId="{A5F64715-60A2-4FF6-8B15-82857A60F5F6}" destId="{F3F5A255-5E40-4BC4-BFD1-1118240E70C4}" srcOrd="0" destOrd="0" presId="urn:microsoft.com/office/officeart/2005/8/layout/vList6"/>
    <dgm:cxn modelId="{A48F035E-B58E-416B-8FBF-D0FC12DC4D38}" type="presParOf" srcId="{F3F5A255-5E40-4BC4-BFD1-1118240E70C4}" destId="{5C982455-352D-4877-8CF0-DADCADDF7819}" srcOrd="0" destOrd="0" presId="urn:microsoft.com/office/officeart/2005/8/layout/vList6"/>
    <dgm:cxn modelId="{22995D8B-B946-4BB3-B46E-BB45846F51AC}" type="presParOf" srcId="{F3F5A255-5E40-4BC4-BFD1-1118240E70C4}" destId="{D515919E-DE27-4B4A-B2EC-DD0A584A7E1D}" srcOrd="1" destOrd="0" presId="urn:microsoft.com/office/officeart/2005/8/layout/vList6"/>
    <dgm:cxn modelId="{2B98C53D-A6C1-4FF6-A787-6AA4C2308579}" type="presParOf" srcId="{A5F64715-60A2-4FF6-8B15-82857A60F5F6}" destId="{66C36961-29C9-4F31-B7B0-E79897DDDE9F}" srcOrd="1" destOrd="0" presId="urn:microsoft.com/office/officeart/2005/8/layout/vList6"/>
    <dgm:cxn modelId="{77109530-06EB-421A-95E2-6A4A11AF9760}" type="presParOf" srcId="{A5F64715-60A2-4FF6-8B15-82857A60F5F6}" destId="{1E712EA4-83E2-449F-BC7C-AE2D47F50735}" srcOrd="2" destOrd="0" presId="urn:microsoft.com/office/officeart/2005/8/layout/vList6"/>
    <dgm:cxn modelId="{6203065B-FD41-419D-85AB-B224C34094BF}" type="presParOf" srcId="{1E712EA4-83E2-449F-BC7C-AE2D47F50735}" destId="{497E7245-8AFA-49C9-A03C-B5589756D54F}" srcOrd="0" destOrd="0" presId="urn:microsoft.com/office/officeart/2005/8/layout/vList6"/>
    <dgm:cxn modelId="{86850697-442A-4264-86A2-F7093CD1E48D}" type="presParOf" srcId="{1E712EA4-83E2-449F-BC7C-AE2D47F50735}" destId="{00599FEB-783F-4DAC-A22B-E3AC0950BEF7}" srcOrd="1" destOrd="0" presId="urn:microsoft.com/office/officeart/2005/8/layout/vList6"/>
    <dgm:cxn modelId="{A3F6D000-F5A0-421C-BCCF-581A94AC7C21}" type="presParOf" srcId="{A5F64715-60A2-4FF6-8B15-82857A60F5F6}" destId="{D1175BF3-270D-44FE-B225-C019B34B427F}" srcOrd="3" destOrd="0" presId="urn:microsoft.com/office/officeart/2005/8/layout/vList6"/>
    <dgm:cxn modelId="{B4C9FBFB-93BB-490B-977E-AA43856494A2}" type="presParOf" srcId="{A5F64715-60A2-4FF6-8B15-82857A60F5F6}" destId="{B8B39571-97B6-407D-A38C-B194B88796F1}" srcOrd="4" destOrd="0" presId="urn:microsoft.com/office/officeart/2005/8/layout/vList6"/>
    <dgm:cxn modelId="{307E8923-7E61-42B6-8745-F1741D73A609}" type="presParOf" srcId="{B8B39571-97B6-407D-A38C-B194B88796F1}" destId="{77B81CFC-A983-401A-B089-D9414EFA7744}" srcOrd="0" destOrd="0" presId="urn:microsoft.com/office/officeart/2005/8/layout/vList6"/>
    <dgm:cxn modelId="{3A58814D-47A4-4ECD-8EF4-35CA04961A9B}" type="presParOf" srcId="{B8B39571-97B6-407D-A38C-B194B88796F1}" destId="{C37FEAF3-12A3-48D3-9193-2C7FBE22FD14}" srcOrd="1" destOrd="0" presId="urn:microsoft.com/office/officeart/2005/8/layout/vList6"/>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42.xml><?xml version="1.0" encoding="utf-8"?>
<dgm:dataModel xmlns:dgm="http://schemas.openxmlformats.org/drawingml/2006/diagram" xmlns:a="http://schemas.openxmlformats.org/drawingml/2006/main">
  <dgm:ptLst>
    <dgm:pt modelId="{7AA0A8EC-8F22-464F-8C64-D9998D2574E6}" type="doc">
      <dgm:prSet loTypeId="urn:microsoft.com/office/officeart/2005/8/layout/vList6" loCatId="list" qsTypeId="urn:microsoft.com/office/officeart/2005/8/quickstyle/simple1" qsCatId="simple" csTypeId="urn:microsoft.com/office/officeart/2005/8/colors/accent1_2" csCatId="accent1" phldr="1"/>
      <dgm:spPr/>
      <dgm:t>
        <a:bodyPr/>
        <a:lstStyle/>
        <a:p>
          <a:endParaRPr lang="en-US"/>
        </a:p>
      </dgm:t>
    </dgm:pt>
    <dgm:pt modelId="{5A65980D-DB39-4DD8-9680-D533F33D8471}">
      <dgm:prSet custT="1"/>
      <dgm:spPr/>
      <dgm:t>
        <a:bodyPr/>
        <a:lstStyle/>
        <a:p>
          <a:pPr rtl="0"/>
          <a:r>
            <a:rPr lang="en-US" sz="2800" b="1" dirty="0" smtClean="0"/>
            <a:t>Gal. 3:23</a:t>
          </a:r>
          <a:endParaRPr lang="en-US" sz="2800" b="1" dirty="0"/>
        </a:p>
      </dgm:t>
    </dgm:pt>
    <dgm:pt modelId="{0EF89E61-DB27-4AC1-9CC5-AB8C58B85DF0}" type="parTrans" cxnId="{5CE63DA6-5915-43C7-BDB1-9B1BAE9F58BA}">
      <dgm:prSet/>
      <dgm:spPr/>
      <dgm:t>
        <a:bodyPr/>
        <a:lstStyle/>
        <a:p>
          <a:endParaRPr lang="en-US"/>
        </a:p>
      </dgm:t>
    </dgm:pt>
    <dgm:pt modelId="{4A978E92-02B7-4702-9489-86925E0FAB67}" type="sibTrans" cxnId="{5CE63DA6-5915-43C7-BDB1-9B1BAE9F58BA}">
      <dgm:prSet/>
      <dgm:spPr/>
      <dgm:t>
        <a:bodyPr/>
        <a:lstStyle/>
        <a:p>
          <a:endParaRPr lang="en-US"/>
        </a:p>
      </dgm:t>
    </dgm:pt>
    <dgm:pt modelId="{11FE0107-DF0E-4E02-AC69-595C9827BF2A}">
      <dgm:prSet custT="1"/>
      <dgm:spPr/>
      <dgm:t>
        <a:bodyPr anchor="ctr"/>
        <a:lstStyle/>
        <a:p>
          <a:pPr rtl="0"/>
          <a:r>
            <a:rPr lang="en-US" sz="2800" dirty="0" smtClean="0"/>
            <a:t>Jews kept under guard for faith which </a:t>
          </a:r>
          <a:r>
            <a:rPr lang="en-US" sz="2800" b="0" dirty="0" smtClean="0">
              <a:latin typeface="+mj-lt"/>
            </a:rPr>
            <a:t>would</a:t>
          </a:r>
          <a:r>
            <a:rPr lang="en-US" sz="2800" dirty="0" smtClean="0"/>
            <a:t> be revealed</a:t>
          </a:r>
          <a:endParaRPr lang="en-US" sz="2800" dirty="0"/>
        </a:p>
      </dgm:t>
    </dgm:pt>
    <dgm:pt modelId="{03B2277C-1028-4C3D-A22B-158A3FC21559}" type="parTrans" cxnId="{25DF88A8-595F-4FF6-8547-9E8790659992}">
      <dgm:prSet/>
      <dgm:spPr/>
      <dgm:t>
        <a:bodyPr/>
        <a:lstStyle/>
        <a:p>
          <a:endParaRPr lang="en-US"/>
        </a:p>
      </dgm:t>
    </dgm:pt>
    <dgm:pt modelId="{C7510E04-FC68-465D-9110-D70547FC16CD}" type="sibTrans" cxnId="{25DF88A8-595F-4FF6-8547-9E8790659992}">
      <dgm:prSet/>
      <dgm:spPr/>
      <dgm:t>
        <a:bodyPr/>
        <a:lstStyle/>
        <a:p>
          <a:endParaRPr lang="en-US"/>
        </a:p>
      </dgm:t>
    </dgm:pt>
    <dgm:pt modelId="{47C74FAF-95D4-43FD-8689-08078591D630}">
      <dgm:prSet custT="1"/>
      <dgm:spPr/>
      <dgm:t>
        <a:bodyPr/>
        <a:lstStyle/>
        <a:p>
          <a:pPr rtl="0"/>
          <a:r>
            <a:rPr lang="en-US" sz="2800" b="1" dirty="0" smtClean="0"/>
            <a:t>Col. 2:16f</a:t>
          </a:r>
          <a:endParaRPr lang="en-US" sz="2800" b="1" dirty="0"/>
        </a:p>
      </dgm:t>
    </dgm:pt>
    <dgm:pt modelId="{4FE982D6-5B72-4301-B2A8-AF6BDABE3354}" type="parTrans" cxnId="{FE39CF6B-E1C8-4566-A02A-0729B5FEDAB0}">
      <dgm:prSet/>
      <dgm:spPr/>
      <dgm:t>
        <a:bodyPr/>
        <a:lstStyle/>
        <a:p>
          <a:endParaRPr lang="en-US"/>
        </a:p>
      </dgm:t>
    </dgm:pt>
    <dgm:pt modelId="{C49F90CE-9EC8-4AAA-9660-5471CEF5DB10}" type="sibTrans" cxnId="{FE39CF6B-E1C8-4566-A02A-0729B5FEDAB0}">
      <dgm:prSet/>
      <dgm:spPr/>
      <dgm:t>
        <a:bodyPr/>
        <a:lstStyle/>
        <a:p>
          <a:endParaRPr lang="en-US"/>
        </a:p>
      </dgm:t>
    </dgm:pt>
    <dgm:pt modelId="{60ED23C8-7CCD-4490-AF45-14D00E77F0B9}">
      <dgm:prSet custT="1"/>
      <dgm:spPr/>
      <dgm:t>
        <a:bodyPr anchor="ctr"/>
        <a:lstStyle/>
        <a:p>
          <a:pPr rtl="0"/>
          <a:r>
            <a:rPr lang="en-US" sz="2800" dirty="0" smtClean="0"/>
            <a:t>Jewish rituals a shadow of things to </a:t>
          </a:r>
          <a:r>
            <a:rPr lang="en-US" sz="2800" b="0" dirty="0" smtClean="0">
              <a:latin typeface="+mj-lt"/>
            </a:rPr>
            <a:t>come</a:t>
          </a:r>
          <a:endParaRPr lang="en-US" sz="2800" b="0" dirty="0">
            <a:latin typeface="+mj-lt"/>
          </a:endParaRPr>
        </a:p>
      </dgm:t>
    </dgm:pt>
    <dgm:pt modelId="{F707956B-0338-4EE3-AE9D-99094ED20633}" type="parTrans" cxnId="{46C40BEC-5A84-4617-B4F5-B86977AD4616}">
      <dgm:prSet/>
      <dgm:spPr/>
      <dgm:t>
        <a:bodyPr/>
        <a:lstStyle/>
        <a:p>
          <a:endParaRPr lang="en-US"/>
        </a:p>
      </dgm:t>
    </dgm:pt>
    <dgm:pt modelId="{4BFF008B-DF7B-4995-B64E-C8241A9862F3}" type="sibTrans" cxnId="{46C40BEC-5A84-4617-B4F5-B86977AD4616}">
      <dgm:prSet/>
      <dgm:spPr/>
      <dgm:t>
        <a:bodyPr/>
        <a:lstStyle/>
        <a:p>
          <a:endParaRPr lang="en-US"/>
        </a:p>
      </dgm:t>
    </dgm:pt>
    <dgm:pt modelId="{B0D3E6A6-03C2-4AA1-BED5-746F2071FB61}">
      <dgm:prSet custT="1"/>
      <dgm:spPr/>
      <dgm:t>
        <a:bodyPr/>
        <a:lstStyle/>
        <a:p>
          <a:pPr rtl="0"/>
          <a:r>
            <a:rPr lang="en-US" sz="2800" b="1" dirty="0" smtClean="0"/>
            <a:t>1 Tim. 1:16</a:t>
          </a:r>
          <a:endParaRPr lang="en-US" sz="2800" b="1" dirty="0"/>
        </a:p>
      </dgm:t>
    </dgm:pt>
    <dgm:pt modelId="{59A161B2-6DF5-4078-BE1A-BC0058E824F8}" type="parTrans" cxnId="{941A4ECD-FD2A-4744-97F1-D16329BBE0EA}">
      <dgm:prSet/>
      <dgm:spPr/>
      <dgm:t>
        <a:bodyPr/>
        <a:lstStyle/>
        <a:p>
          <a:endParaRPr lang="en-US"/>
        </a:p>
      </dgm:t>
    </dgm:pt>
    <dgm:pt modelId="{DB6E0102-8778-467E-B97A-818EB7CDF278}" type="sibTrans" cxnId="{941A4ECD-FD2A-4744-97F1-D16329BBE0EA}">
      <dgm:prSet/>
      <dgm:spPr/>
      <dgm:t>
        <a:bodyPr/>
        <a:lstStyle/>
        <a:p>
          <a:endParaRPr lang="en-US"/>
        </a:p>
      </dgm:t>
    </dgm:pt>
    <dgm:pt modelId="{F5255A28-DB5E-4C03-8869-B6D45F070163}">
      <dgm:prSet custT="1"/>
      <dgm:spPr/>
      <dgm:t>
        <a:bodyPr anchor="ctr"/>
        <a:lstStyle/>
        <a:p>
          <a:pPr rtl="0"/>
          <a:r>
            <a:rPr lang="en-US" sz="2800" dirty="0" smtClean="0"/>
            <a:t>Paul was a pattern to those who are </a:t>
          </a:r>
          <a:r>
            <a:rPr lang="en-US" sz="2800" b="0" dirty="0" smtClean="0">
              <a:latin typeface="+mj-lt"/>
            </a:rPr>
            <a:t>going</a:t>
          </a:r>
          <a:r>
            <a:rPr lang="en-US" sz="2800" dirty="0" smtClean="0"/>
            <a:t> to believe</a:t>
          </a:r>
          <a:endParaRPr lang="en-US" sz="2800" dirty="0"/>
        </a:p>
      </dgm:t>
    </dgm:pt>
    <dgm:pt modelId="{97856389-B533-46CE-A0F8-DA9296443F0A}" type="parTrans" cxnId="{B7CBE2DC-1B03-4BEF-9B67-03257D9F2733}">
      <dgm:prSet/>
      <dgm:spPr/>
      <dgm:t>
        <a:bodyPr/>
        <a:lstStyle/>
        <a:p>
          <a:endParaRPr lang="en-US"/>
        </a:p>
      </dgm:t>
    </dgm:pt>
    <dgm:pt modelId="{551746DB-6713-42FE-8D3E-499F6E59136A}" type="sibTrans" cxnId="{B7CBE2DC-1B03-4BEF-9B67-03257D9F2733}">
      <dgm:prSet/>
      <dgm:spPr/>
      <dgm:t>
        <a:bodyPr/>
        <a:lstStyle/>
        <a:p>
          <a:endParaRPr lang="en-US"/>
        </a:p>
      </dgm:t>
    </dgm:pt>
    <dgm:pt modelId="{619366D7-FFD5-4D7F-88B5-64AABF85B101}" type="pres">
      <dgm:prSet presAssocID="{7AA0A8EC-8F22-464F-8C64-D9998D2574E6}" presName="Name0" presStyleCnt="0">
        <dgm:presLayoutVars>
          <dgm:dir/>
          <dgm:animLvl val="lvl"/>
          <dgm:resizeHandles/>
        </dgm:presLayoutVars>
      </dgm:prSet>
      <dgm:spPr/>
      <dgm:t>
        <a:bodyPr/>
        <a:lstStyle/>
        <a:p>
          <a:endParaRPr lang="en-US"/>
        </a:p>
      </dgm:t>
    </dgm:pt>
    <dgm:pt modelId="{E0DB8AAA-AD81-41E0-A27D-992AE3848C2C}" type="pres">
      <dgm:prSet presAssocID="{5A65980D-DB39-4DD8-9680-D533F33D8471}" presName="linNode" presStyleCnt="0"/>
      <dgm:spPr/>
    </dgm:pt>
    <dgm:pt modelId="{B0D506C5-013F-44B3-8916-6B79184C6034}" type="pres">
      <dgm:prSet presAssocID="{5A65980D-DB39-4DD8-9680-D533F33D8471}" presName="parentShp" presStyleLbl="node1" presStyleIdx="0" presStyleCnt="3">
        <dgm:presLayoutVars>
          <dgm:bulletEnabled val="1"/>
        </dgm:presLayoutVars>
      </dgm:prSet>
      <dgm:spPr/>
      <dgm:t>
        <a:bodyPr/>
        <a:lstStyle/>
        <a:p>
          <a:endParaRPr lang="en-US"/>
        </a:p>
      </dgm:t>
    </dgm:pt>
    <dgm:pt modelId="{DF0B7683-4DF5-4EFF-8CB1-D47C2CDED734}" type="pres">
      <dgm:prSet presAssocID="{5A65980D-DB39-4DD8-9680-D533F33D8471}" presName="childShp" presStyleLbl="bgAccFollowNode1" presStyleIdx="0" presStyleCnt="3" custScaleX="187296">
        <dgm:presLayoutVars>
          <dgm:bulletEnabled val="1"/>
        </dgm:presLayoutVars>
      </dgm:prSet>
      <dgm:spPr/>
      <dgm:t>
        <a:bodyPr/>
        <a:lstStyle/>
        <a:p>
          <a:endParaRPr lang="en-US"/>
        </a:p>
      </dgm:t>
    </dgm:pt>
    <dgm:pt modelId="{38FFC193-761A-4FA0-90B5-8A1BEABC7F31}" type="pres">
      <dgm:prSet presAssocID="{4A978E92-02B7-4702-9489-86925E0FAB67}" presName="spacing" presStyleCnt="0"/>
      <dgm:spPr/>
    </dgm:pt>
    <dgm:pt modelId="{431A1915-3904-4AA0-BAF0-0E17F7CD2A38}" type="pres">
      <dgm:prSet presAssocID="{47C74FAF-95D4-43FD-8689-08078591D630}" presName="linNode" presStyleCnt="0"/>
      <dgm:spPr/>
    </dgm:pt>
    <dgm:pt modelId="{D61D9C99-F1E5-4C90-97F5-CAB6C92033C5}" type="pres">
      <dgm:prSet presAssocID="{47C74FAF-95D4-43FD-8689-08078591D630}" presName="parentShp" presStyleLbl="node1" presStyleIdx="1" presStyleCnt="3">
        <dgm:presLayoutVars>
          <dgm:bulletEnabled val="1"/>
        </dgm:presLayoutVars>
      </dgm:prSet>
      <dgm:spPr/>
      <dgm:t>
        <a:bodyPr/>
        <a:lstStyle/>
        <a:p>
          <a:endParaRPr lang="en-US"/>
        </a:p>
      </dgm:t>
    </dgm:pt>
    <dgm:pt modelId="{E8ECE1B1-C567-4CCE-993C-E4A6B2E22DDB}" type="pres">
      <dgm:prSet presAssocID="{47C74FAF-95D4-43FD-8689-08078591D630}" presName="childShp" presStyleLbl="bgAccFollowNode1" presStyleIdx="1" presStyleCnt="3" custScaleX="187296">
        <dgm:presLayoutVars>
          <dgm:bulletEnabled val="1"/>
        </dgm:presLayoutVars>
      </dgm:prSet>
      <dgm:spPr/>
      <dgm:t>
        <a:bodyPr/>
        <a:lstStyle/>
        <a:p>
          <a:endParaRPr lang="en-US"/>
        </a:p>
      </dgm:t>
    </dgm:pt>
    <dgm:pt modelId="{FF9D96F8-FD53-45FC-B3E8-5BE3F1605722}" type="pres">
      <dgm:prSet presAssocID="{C49F90CE-9EC8-4AAA-9660-5471CEF5DB10}" presName="spacing" presStyleCnt="0"/>
      <dgm:spPr/>
    </dgm:pt>
    <dgm:pt modelId="{B92180C9-8D09-44C1-8166-1A871139E612}" type="pres">
      <dgm:prSet presAssocID="{B0D3E6A6-03C2-4AA1-BED5-746F2071FB61}" presName="linNode" presStyleCnt="0"/>
      <dgm:spPr/>
    </dgm:pt>
    <dgm:pt modelId="{1215D619-9FCB-49D0-A187-426965CAC55A}" type="pres">
      <dgm:prSet presAssocID="{B0D3E6A6-03C2-4AA1-BED5-746F2071FB61}" presName="parentShp" presStyleLbl="node1" presStyleIdx="2" presStyleCnt="3">
        <dgm:presLayoutVars>
          <dgm:bulletEnabled val="1"/>
        </dgm:presLayoutVars>
      </dgm:prSet>
      <dgm:spPr/>
      <dgm:t>
        <a:bodyPr/>
        <a:lstStyle/>
        <a:p>
          <a:endParaRPr lang="en-US"/>
        </a:p>
      </dgm:t>
    </dgm:pt>
    <dgm:pt modelId="{24809115-8B62-4983-8E9E-D3ECC397B1E9}" type="pres">
      <dgm:prSet presAssocID="{B0D3E6A6-03C2-4AA1-BED5-746F2071FB61}" presName="childShp" presStyleLbl="bgAccFollowNode1" presStyleIdx="2" presStyleCnt="3" custScaleX="179541">
        <dgm:presLayoutVars>
          <dgm:bulletEnabled val="1"/>
        </dgm:presLayoutVars>
      </dgm:prSet>
      <dgm:spPr/>
      <dgm:t>
        <a:bodyPr/>
        <a:lstStyle/>
        <a:p>
          <a:endParaRPr lang="en-US"/>
        </a:p>
      </dgm:t>
    </dgm:pt>
  </dgm:ptLst>
  <dgm:cxnLst>
    <dgm:cxn modelId="{941A4ECD-FD2A-4744-97F1-D16329BBE0EA}" srcId="{7AA0A8EC-8F22-464F-8C64-D9998D2574E6}" destId="{B0D3E6A6-03C2-4AA1-BED5-746F2071FB61}" srcOrd="2" destOrd="0" parTransId="{59A161B2-6DF5-4078-BE1A-BC0058E824F8}" sibTransId="{DB6E0102-8778-467E-B97A-818EB7CDF278}"/>
    <dgm:cxn modelId="{46C40BEC-5A84-4617-B4F5-B86977AD4616}" srcId="{47C74FAF-95D4-43FD-8689-08078591D630}" destId="{60ED23C8-7CCD-4490-AF45-14D00E77F0B9}" srcOrd="0" destOrd="0" parTransId="{F707956B-0338-4EE3-AE9D-99094ED20633}" sibTransId="{4BFF008B-DF7B-4995-B64E-C8241A9862F3}"/>
    <dgm:cxn modelId="{5CE63DA6-5915-43C7-BDB1-9B1BAE9F58BA}" srcId="{7AA0A8EC-8F22-464F-8C64-D9998D2574E6}" destId="{5A65980D-DB39-4DD8-9680-D533F33D8471}" srcOrd="0" destOrd="0" parTransId="{0EF89E61-DB27-4AC1-9CC5-AB8C58B85DF0}" sibTransId="{4A978E92-02B7-4702-9489-86925E0FAB67}"/>
    <dgm:cxn modelId="{D18AA1D5-0974-4239-AA10-4CB6B80C8B72}" type="presOf" srcId="{47C74FAF-95D4-43FD-8689-08078591D630}" destId="{D61D9C99-F1E5-4C90-97F5-CAB6C92033C5}" srcOrd="0" destOrd="0" presId="urn:microsoft.com/office/officeart/2005/8/layout/vList6"/>
    <dgm:cxn modelId="{B7CBE2DC-1B03-4BEF-9B67-03257D9F2733}" srcId="{B0D3E6A6-03C2-4AA1-BED5-746F2071FB61}" destId="{F5255A28-DB5E-4C03-8869-B6D45F070163}" srcOrd="0" destOrd="0" parTransId="{97856389-B533-46CE-A0F8-DA9296443F0A}" sibTransId="{551746DB-6713-42FE-8D3E-499F6E59136A}"/>
    <dgm:cxn modelId="{25DF88A8-595F-4FF6-8547-9E8790659992}" srcId="{5A65980D-DB39-4DD8-9680-D533F33D8471}" destId="{11FE0107-DF0E-4E02-AC69-595C9827BF2A}" srcOrd="0" destOrd="0" parTransId="{03B2277C-1028-4C3D-A22B-158A3FC21559}" sibTransId="{C7510E04-FC68-465D-9110-D70547FC16CD}"/>
    <dgm:cxn modelId="{9B6209CB-D69E-4CEF-B02E-689FD00F4BEF}" type="presOf" srcId="{5A65980D-DB39-4DD8-9680-D533F33D8471}" destId="{B0D506C5-013F-44B3-8916-6B79184C6034}" srcOrd="0" destOrd="0" presId="urn:microsoft.com/office/officeart/2005/8/layout/vList6"/>
    <dgm:cxn modelId="{F7B743F5-AE65-4280-98F5-C0193EA21479}" type="presOf" srcId="{60ED23C8-7CCD-4490-AF45-14D00E77F0B9}" destId="{E8ECE1B1-C567-4CCE-993C-E4A6B2E22DDB}" srcOrd="0" destOrd="0" presId="urn:microsoft.com/office/officeart/2005/8/layout/vList6"/>
    <dgm:cxn modelId="{F4821A33-6CEA-45AF-9E54-A46D2C7ECCB4}" type="presOf" srcId="{11FE0107-DF0E-4E02-AC69-595C9827BF2A}" destId="{DF0B7683-4DF5-4EFF-8CB1-D47C2CDED734}" srcOrd="0" destOrd="0" presId="urn:microsoft.com/office/officeart/2005/8/layout/vList6"/>
    <dgm:cxn modelId="{0712AFC1-810E-48D4-B108-3D4247CC7B40}" type="presOf" srcId="{F5255A28-DB5E-4C03-8869-B6D45F070163}" destId="{24809115-8B62-4983-8E9E-D3ECC397B1E9}" srcOrd="0" destOrd="0" presId="urn:microsoft.com/office/officeart/2005/8/layout/vList6"/>
    <dgm:cxn modelId="{0E641CEA-4DBC-41EC-87E4-4B62CC38BDE3}" type="presOf" srcId="{B0D3E6A6-03C2-4AA1-BED5-746F2071FB61}" destId="{1215D619-9FCB-49D0-A187-426965CAC55A}" srcOrd="0" destOrd="0" presId="urn:microsoft.com/office/officeart/2005/8/layout/vList6"/>
    <dgm:cxn modelId="{383E2EC9-4768-4983-A1BD-C045382E2A89}" type="presOf" srcId="{7AA0A8EC-8F22-464F-8C64-D9998D2574E6}" destId="{619366D7-FFD5-4D7F-88B5-64AABF85B101}" srcOrd="0" destOrd="0" presId="urn:microsoft.com/office/officeart/2005/8/layout/vList6"/>
    <dgm:cxn modelId="{FE39CF6B-E1C8-4566-A02A-0729B5FEDAB0}" srcId="{7AA0A8EC-8F22-464F-8C64-D9998D2574E6}" destId="{47C74FAF-95D4-43FD-8689-08078591D630}" srcOrd="1" destOrd="0" parTransId="{4FE982D6-5B72-4301-B2A8-AF6BDABE3354}" sibTransId="{C49F90CE-9EC8-4AAA-9660-5471CEF5DB10}"/>
    <dgm:cxn modelId="{95A8C992-EA48-4EB4-89BB-225692175AE6}" type="presParOf" srcId="{619366D7-FFD5-4D7F-88B5-64AABF85B101}" destId="{E0DB8AAA-AD81-41E0-A27D-992AE3848C2C}" srcOrd="0" destOrd="0" presId="urn:microsoft.com/office/officeart/2005/8/layout/vList6"/>
    <dgm:cxn modelId="{87EFC54B-5A11-4986-A135-CCDEE302AE85}" type="presParOf" srcId="{E0DB8AAA-AD81-41E0-A27D-992AE3848C2C}" destId="{B0D506C5-013F-44B3-8916-6B79184C6034}" srcOrd="0" destOrd="0" presId="urn:microsoft.com/office/officeart/2005/8/layout/vList6"/>
    <dgm:cxn modelId="{7B656A18-6493-45CC-B3B9-FC98BFEA180D}" type="presParOf" srcId="{E0DB8AAA-AD81-41E0-A27D-992AE3848C2C}" destId="{DF0B7683-4DF5-4EFF-8CB1-D47C2CDED734}" srcOrd="1" destOrd="0" presId="urn:microsoft.com/office/officeart/2005/8/layout/vList6"/>
    <dgm:cxn modelId="{7675E97B-7799-42FA-83DC-B1B09BB3CE89}" type="presParOf" srcId="{619366D7-FFD5-4D7F-88B5-64AABF85B101}" destId="{38FFC193-761A-4FA0-90B5-8A1BEABC7F31}" srcOrd="1" destOrd="0" presId="urn:microsoft.com/office/officeart/2005/8/layout/vList6"/>
    <dgm:cxn modelId="{84D52086-E2F9-4581-95BB-3A26553ED8F3}" type="presParOf" srcId="{619366D7-FFD5-4D7F-88B5-64AABF85B101}" destId="{431A1915-3904-4AA0-BAF0-0E17F7CD2A38}" srcOrd="2" destOrd="0" presId="urn:microsoft.com/office/officeart/2005/8/layout/vList6"/>
    <dgm:cxn modelId="{DC954BC0-7E68-4F96-A62F-65AE378216F8}" type="presParOf" srcId="{431A1915-3904-4AA0-BAF0-0E17F7CD2A38}" destId="{D61D9C99-F1E5-4C90-97F5-CAB6C92033C5}" srcOrd="0" destOrd="0" presId="urn:microsoft.com/office/officeart/2005/8/layout/vList6"/>
    <dgm:cxn modelId="{8EB5B345-AF31-4938-A096-D01F2AA8C5CE}" type="presParOf" srcId="{431A1915-3904-4AA0-BAF0-0E17F7CD2A38}" destId="{E8ECE1B1-C567-4CCE-993C-E4A6B2E22DDB}" srcOrd="1" destOrd="0" presId="urn:microsoft.com/office/officeart/2005/8/layout/vList6"/>
    <dgm:cxn modelId="{7962CC6E-4E41-4F24-89D8-8E312B01917B}" type="presParOf" srcId="{619366D7-FFD5-4D7F-88B5-64AABF85B101}" destId="{FF9D96F8-FD53-45FC-B3E8-5BE3F1605722}" srcOrd="3" destOrd="0" presId="urn:microsoft.com/office/officeart/2005/8/layout/vList6"/>
    <dgm:cxn modelId="{E8BD45AE-10C0-4C88-B247-4E90612D30A3}" type="presParOf" srcId="{619366D7-FFD5-4D7F-88B5-64AABF85B101}" destId="{B92180C9-8D09-44C1-8166-1A871139E612}" srcOrd="4" destOrd="0" presId="urn:microsoft.com/office/officeart/2005/8/layout/vList6"/>
    <dgm:cxn modelId="{EB5850CA-5E41-4D79-AC9A-58BEBBAAA949}" type="presParOf" srcId="{B92180C9-8D09-44C1-8166-1A871139E612}" destId="{1215D619-9FCB-49D0-A187-426965CAC55A}" srcOrd="0" destOrd="0" presId="urn:microsoft.com/office/officeart/2005/8/layout/vList6"/>
    <dgm:cxn modelId="{A5C8DC84-8048-48E5-98A6-3AE116770B22}" type="presParOf" srcId="{B92180C9-8D09-44C1-8166-1A871139E612}" destId="{24809115-8B62-4983-8E9E-D3ECC397B1E9}" srcOrd="1" destOrd="0" presId="urn:microsoft.com/office/officeart/2005/8/layout/vList6"/>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43.xml><?xml version="1.0" encoding="utf-8"?>
<dgm:dataModel xmlns:dgm="http://schemas.openxmlformats.org/drawingml/2006/diagram" xmlns:a="http://schemas.openxmlformats.org/drawingml/2006/main">
  <dgm:ptLst>
    <dgm:pt modelId="{DF6D36AC-6C3D-48A1-BF41-977D39F49018}" type="doc">
      <dgm:prSet loTypeId="urn:microsoft.com/office/officeart/2005/8/layout/vList6" loCatId="list" qsTypeId="urn:microsoft.com/office/officeart/2005/8/quickstyle/simple1" qsCatId="simple" csTypeId="urn:microsoft.com/office/officeart/2005/8/colors/accent1_2" csCatId="accent1" phldr="1"/>
      <dgm:spPr/>
      <dgm:t>
        <a:bodyPr/>
        <a:lstStyle/>
        <a:p>
          <a:endParaRPr lang="en-US"/>
        </a:p>
      </dgm:t>
    </dgm:pt>
    <dgm:pt modelId="{E7A0C560-3CF1-47CD-9248-0B91CE3B14B5}">
      <dgm:prSet custT="1"/>
      <dgm:spPr/>
      <dgm:t>
        <a:bodyPr/>
        <a:lstStyle/>
        <a:p>
          <a:pPr rtl="0"/>
          <a:r>
            <a:rPr lang="en-US" sz="2800" b="1" dirty="0" smtClean="0"/>
            <a:t>Heb. 10:1</a:t>
          </a:r>
          <a:endParaRPr lang="en-US" sz="2800" dirty="0"/>
        </a:p>
      </dgm:t>
    </dgm:pt>
    <dgm:pt modelId="{F272341B-93D4-41C2-80B1-7723571596B6}" type="parTrans" cxnId="{CD689990-2A9B-4C87-857A-E5433CBECCE2}">
      <dgm:prSet/>
      <dgm:spPr/>
      <dgm:t>
        <a:bodyPr/>
        <a:lstStyle/>
        <a:p>
          <a:endParaRPr lang="en-US"/>
        </a:p>
      </dgm:t>
    </dgm:pt>
    <dgm:pt modelId="{20FD176F-C7D8-4A50-B36B-9E60998BA9DE}" type="sibTrans" cxnId="{CD689990-2A9B-4C87-857A-E5433CBECCE2}">
      <dgm:prSet/>
      <dgm:spPr/>
      <dgm:t>
        <a:bodyPr/>
        <a:lstStyle/>
        <a:p>
          <a:endParaRPr lang="en-US"/>
        </a:p>
      </dgm:t>
    </dgm:pt>
    <dgm:pt modelId="{521AFFC1-F5E3-4C9A-9259-7128FEEDE574}">
      <dgm:prSet custT="1"/>
      <dgm:spPr/>
      <dgm:t>
        <a:bodyPr anchor="ctr"/>
        <a:lstStyle/>
        <a:p>
          <a:pPr rtl="0"/>
          <a:r>
            <a:rPr lang="en-US" sz="2800" dirty="0" smtClean="0"/>
            <a:t>Law, a shadow of the good things to </a:t>
          </a:r>
          <a:r>
            <a:rPr lang="en-US" sz="2800" b="0" dirty="0" smtClean="0">
              <a:latin typeface="+mj-lt"/>
            </a:rPr>
            <a:t>come</a:t>
          </a:r>
          <a:endParaRPr lang="en-US" sz="2800" b="0" dirty="0">
            <a:latin typeface="+mj-lt"/>
          </a:endParaRPr>
        </a:p>
      </dgm:t>
    </dgm:pt>
    <dgm:pt modelId="{3E035BDF-5A34-4A48-A9D8-D5E55B651EF8}" type="parTrans" cxnId="{6FDEE773-8ABB-4362-AE2B-23FA11F0713A}">
      <dgm:prSet/>
      <dgm:spPr/>
      <dgm:t>
        <a:bodyPr/>
        <a:lstStyle/>
        <a:p>
          <a:endParaRPr lang="en-US"/>
        </a:p>
      </dgm:t>
    </dgm:pt>
    <dgm:pt modelId="{A029C7B9-E756-41EB-BE56-E51241CFE7DB}" type="sibTrans" cxnId="{6FDEE773-8ABB-4362-AE2B-23FA11F0713A}">
      <dgm:prSet/>
      <dgm:spPr/>
      <dgm:t>
        <a:bodyPr/>
        <a:lstStyle/>
        <a:p>
          <a:endParaRPr lang="en-US"/>
        </a:p>
      </dgm:t>
    </dgm:pt>
    <dgm:pt modelId="{68C28F45-1FA4-4FCE-BC44-8A32F2B898EA}">
      <dgm:prSet custT="1"/>
      <dgm:spPr/>
      <dgm:t>
        <a:bodyPr/>
        <a:lstStyle/>
        <a:p>
          <a:pPr rtl="0"/>
          <a:r>
            <a:rPr lang="en-US" sz="2800" b="1" dirty="0" smtClean="0"/>
            <a:t>Heb. 11:8</a:t>
          </a:r>
          <a:endParaRPr lang="en-US" sz="2800" dirty="0"/>
        </a:p>
      </dgm:t>
    </dgm:pt>
    <dgm:pt modelId="{44F1244C-1DBC-4141-AB54-E9A19F2360E6}" type="parTrans" cxnId="{B3C88E3E-E630-4F03-AA35-72898D64AEF0}">
      <dgm:prSet/>
      <dgm:spPr/>
      <dgm:t>
        <a:bodyPr/>
        <a:lstStyle/>
        <a:p>
          <a:endParaRPr lang="en-US"/>
        </a:p>
      </dgm:t>
    </dgm:pt>
    <dgm:pt modelId="{A285EE01-DD8B-4AF9-9D80-F2C5C6435D02}" type="sibTrans" cxnId="{B3C88E3E-E630-4F03-AA35-72898D64AEF0}">
      <dgm:prSet/>
      <dgm:spPr/>
      <dgm:t>
        <a:bodyPr/>
        <a:lstStyle/>
        <a:p>
          <a:endParaRPr lang="en-US"/>
        </a:p>
      </dgm:t>
    </dgm:pt>
    <dgm:pt modelId="{D090B622-0503-487D-836D-49B13052A42C}">
      <dgm:prSet custT="1"/>
      <dgm:spPr/>
      <dgm:t>
        <a:bodyPr anchor="ctr"/>
        <a:lstStyle/>
        <a:p>
          <a:pPr rtl="0"/>
          <a:r>
            <a:rPr lang="en-US" sz="2800" dirty="0" smtClean="0"/>
            <a:t>Place [Abraham] </a:t>
          </a:r>
          <a:r>
            <a:rPr lang="en-US" sz="2800" b="0" dirty="0" smtClean="0">
              <a:latin typeface="+mj-lt"/>
            </a:rPr>
            <a:t>would</a:t>
          </a:r>
          <a:r>
            <a:rPr lang="en-US" sz="2800" dirty="0" smtClean="0"/>
            <a:t> receive as an inheritance</a:t>
          </a:r>
          <a:endParaRPr lang="en-US" sz="2800" dirty="0"/>
        </a:p>
      </dgm:t>
    </dgm:pt>
    <dgm:pt modelId="{0994D92A-0A65-4BB8-84A5-98D9F38BE120}" type="parTrans" cxnId="{609EE407-ABDE-4CFB-954D-5E01BEA106A4}">
      <dgm:prSet/>
      <dgm:spPr/>
      <dgm:t>
        <a:bodyPr/>
        <a:lstStyle/>
        <a:p>
          <a:endParaRPr lang="en-US"/>
        </a:p>
      </dgm:t>
    </dgm:pt>
    <dgm:pt modelId="{26FBD3B4-8A6C-4CC3-BBA8-E054F8EBB68A}" type="sibTrans" cxnId="{609EE407-ABDE-4CFB-954D-5E01BEA106A4}">
      <dgm:prSet/>
      <dgm:spPr/>
      <dgm:t>
        <a:bodyPr/>
        <a:lstStyle/>
        <a:p>
          <a:endParaRPr lang="en-US"/>
        </a:p>
      </dgm:t>
    </dgm:pt>
    <dgm:pt modelId="{2DB990E6-1606-4570-9B91-6A046099673C}">
      <dgm:prSet custT="1"/>
      <dgm:spPr/>
      <dgm:t>
        <a:bodyPr/>
        <a:lstStyle/>
        <a:p>
          <a:pPr rtl="0"/>
          <a:r>
            <a:rPr lang="en-US" sz="2800" b="1" dirty="0" smtClean="0"/>
            <a:t>Heb. 11:20</a:t>
          </a:r>
          <a:endParaRPr lang="en-US" sz="2800" dirty="0"/>
        </a:p>
      </dgm:t>
    </dgm:pt>
    <dgm:pt modelId="{C2D7C990-3FF3-46B3-AEE8-21D2EC9ED9DB}" type="parTrans" cxnId="{7FBBB1C3-F5F8-4AC2-B58D-0BD9BCFE05B3}">
      <dgm:prSet/>
      <dgm:spPr/>
      <dgm:t>
        <a:bodyPr/>
        <a:lstStyle/>
        <a:p>
          <a:endParaRPr lang="en-US"/>
        </a:p>
      </dgm:t>
    </dgm:pt>
    <dgm:pt modelId="{D30E60FC-5C44-47DA-B54A-7B18E26098FC}" type="sibTrans" cxnId="{7FBBB1C3-F5F8-4AC2-B58D-0BD9BCFE05B3}">
      <dgm:prSet/>
      <dgm:spPr/>
      <dgm:t>
        <a:bodyPr/>
        <a:lstStyle/>
        <a:p>
          <a:endParaRPr lang="en-US"/>
        </a:p>
      </dgm:t>
    </dgm:pt>
    <dgm:pt modelId="{A9938C93-3103-4E90-8D0D-7ACEB7B67BAD}">
      <dgm:prSet custT="1"/>
      <dgm:spPr/>
      <dgm:t>
        <a:bodyPr anchor="ctr"/>
        <a:lstStyle/>
        <a:p>
          <a:pPr rtl="0"/>
          <a:r>
            <a:rPr lang="en-US" sz="2800" dirty="0" smtClean="0"/>
            <a:t>Jacob &amp; Esau blessed concerning things </a:t>
          </a:r>
          <a:r>
            <a:rPr lang="en-US" sz="2800" b="0" dirty="0" smtClean="0">
              <a:latin typeface="+mj-lt"/>
            </a:rPr>
            <a:t>to come</a:t>
          </a:r>
          <a:endParaRPr lang="en-US" sz="2800" b="0" dirty="0">
            <a:latin typeface="+mj-lt"/>
          </a:endParaRPr>
        </a:p>
      </dgm:t>
    </dgm:pt>
    <dgm:pt modelId="{2A5EDBA0-68B0-490F-832A-CC698D5B14EA}" type="parTrans" cxnId="{ED890D23-8F22-49B2-B1DA-64CD56E2F251}">
      <dgm:prSet/>
      <dgm:spPr/>
      <dgm:t>
        <a:bodyPr/>
        <a:lstStyle/>
        <a:p>
          <a:endParaRPr lang="en-US"/>
        </a:p>
      </dgm:t>
    </dgm:pt>
    <dgm:pt modelId="{7D8C6F6B-099F-4639-87DC-4348D243299F}" type="sibTrans" cxnId="{ED890D23-8F22-49B2-B1DA-64CD56E2F251}">
      <dgm:prSet/>
      <dgm:spPr/>
      <dgm:t>
        <a:bodyPr/>
        <a:lstStyle/>
        <a:p>
          <a:endParaRPr lang="en-US"/>
        </a:p>
      </dgm:t>
    </dgm:pt>
    <dgm:pt modelId="{A2F894F5-AE6C-4C8B-A21F-DC787CE89F9E}" type="pres">
      <dgm:prSet presAssocID="{DF6D36AC-6C3D-48A1-BF41-977D39F49018}" presName="Name0" presStyleCnt="0">
        <dgm:presLayoutVars>
          <dgm:dir/>
          <dgm:animLvl val="lvl"/>
          <dgm:resizeHandles/>
        </dgm:presLayoutVars>
      </dgm:prSet>
      <dgm:spPr/>
      <dgm:t>
        <a:bodyPr/>
        <a:lstStyle/>
        <a:p>
          <a:endParaRPr lang="en-US"/>
        </a:p>
      </dgm:t>
    </dgm:pt>
    <dgm:pt modelId="{31F3E42D-4FA0-464E-8499-5A1A1DB4F394}" type="pres">
      <dgm:prSet presAssocID="{E7A0C560-3CF1-47CD-9248-0B91CE3B14B5}" presName="linNode" presStyleCnt="0"/>
      <dgm:spPr/>
    </dgm:pt>
    <dgm:pt modelId="{1C009338-F419-4A90-AAD5-C60652B5A035}" type="pres">
      <dgm:prSet presAssocID="{E7A0C560-3CF1-47CD-9248-0B91CE3B14B5}" presName="parentShp" presStyleLbl="node1" presStyleIdx="0" presStyleCnt="3">
        <dgm:presLayoutVars>
          <dgm:bulletEnabled val="1"/>
        </dgm:presLayoutVars>
      </dgm:prSet>
      <dgm:spPr/>
      <dgm:t>
        <a:bodyPr/>
        <a:lstStyle/>
        <a:p>
          <a:endParaRPr lang="en-US"/>
        </a:p>
      </dgm:t>
    </dgm:pt>
    <dgm:pt modelId="{CCB22C7B-E298-44BE-8C62-FF53D443C33B}" type="pres">
      <dgm:prSet presAssocID="{E7A0C560-3CF1-47CD-9248-0B91CE3B14B5}" presName="childShp" presStyleLbl="bgAccFollowNode1" presStyleIdx="0" presStyleCnt="3" custScaleX="164213">
        <dgm:presLayoutVars>
          <dgm:bulletEnabled val="1"/>
        </dgm:presLayoutVars>
      </dgm:prSet>
      <dgm:spPr/>
      <dgm:t>
        <a:bodyPr/>
        <a:lstStyle/>
        <a:p>
          <a:endParaRPr lang="en-US"/>
        </a:p>
      </dgm:t>
    </dgm:pt>
    <dgm:pt modelId="{FC35EA4A-A982-4D02-B9C5-C9A3F3D5A93D}" type="pres">
      <dgm:prSet presAssocID="{20FD176F-C7D8-4A50-B36B-9E60998BA9DE}" presName="spacing" presStyleCnt="0"/>
      <dgm:spPr/>
    </dgm:pt>
    <dgm:pt modelId="{86FA78C6-F496-44F8-BF41-18B965A168CC}" type="pres">
      <dgm:prSet presAssocID="{68C28F45-1FA4-4FCE-BC44-8A32F2B898EA}" presName="linNode" presStyleCnt="0"/>
      <dgm:spPr/>
    </dgm:pt>
    <dgm:pt modelId="{204015D5-F174-4CDC-BCDA-574E9DAD4FBB}" type="pres">
      <dgm:prSet presAssocID="{68C28F45-1FA4-4FCE-BC44-8A32F2B898EA}" presName="parentShp" presStyleLbl="node1" presStyleIdx="1" presStyleCnt="3">
        <dgm:presLayoutVars>
          <dgm:bulletEnabled val="1"/>
        </dgm:presLayoutVars>
      </dgm:prSet>
      <dgm:spPr/>
      <dgm:t>
        <a:bodyPr/>
        <a:lstStyle/>
        <a:p>
          <a:endParaRPr lang="en-US"/>
        </a:p>
      </dgm:t>
    </dgm:pt>
    <dgm:pt modelId="{ECB49BB0-670F-489E-A0F7-EC1493F32C72}" type="pres">
      <dgm:prSet presAssocID="{68C28F45-1FA4-4FCE-BC44-8A32F2B898EA}" presName="childShp" presStyleLbl="bgAccFollowNode1" presStyleIdx="1" presStyleCnt="3" custScaleX="164213">
        <dgm:presLayoutVars>
          <dgm:bulletEnabled val="1"/>
        </dgm:presLayoutVars>
      </dgm:prSet>
      <dgm:spPr/>
      <dgm:t>
        <a:bodyPr/>
        <a:lstStyle/>
        <a:p>
          <a:endParaRPr lang="en-US"/>
        </a:p>
      </dgm:t>
    </dgm:pt>
    <dgm:pt modelId="{061F1D44-C7B6-4BBD-8E25-F9E05F15A5B2}" type="pres">
      <dgm:prSet presAssocID="{A285EE01-DD8B-4AF9-9D80-F2C5C6435D02}" presName="spacing" presStyleCnt="0"/>
      <dgm:spPr/>
    </dgm:pt>
    <dgm:pt modelId="{2D937449-B783-4F9B-8E0A-86B98F84228A}" type="pres">
      <dgm:prSet presAssocID="{2DB990E6-1606-4570-9B91-6A046099673C}" presName="linNode" presStyleCnt="0"/>
      <dgm:spPr/>
    </dgm:pt>
    <dgm:pt modelId="{80E947DA-41DF-4202-917E-51D168650003}" type="pres">
      <dgm:prSet presAssocID="{2DB990E6-1606-4570-9B91-6A046099673C}" presName="parentShp" presStyleLbl="node1" presStyleIdx="2" presStyleCnt="3">
        <dgm:presLayoutVars>
          <dgm:bulletEnabled val="1"/>
        </dgm:presLayoutVars>
      </dgm:prSet>
      <dgm:spPr/>
      <dgm:t>
        <a:bodyPr/>
        <a:lstStyle/>
        <a:p>
          <a:endParaRPr lang="en-US"/>
        </a:p>
      </dgm:t>
    </dgm:pt>
    <dgm:pt modelId="{DD7F45AB-552F-4AC5-BCE0-0FBD43104618}" type="pres">
      <dgm:prSet presAssocID="{2DB990E6-1606-4570-9B91-6A046099673C}" presName="childShp" presStyleLbl="bgAccFollowNode1" presStyleIdx="2" presStyleCnt="3" custScaleX="164213">
        <dgm:presLayoutVars>
          <dgm:bulletEnabled val="1"/>
        </dgm:presLayoutVars>
      </dgm:prSet>
      <dgm:spPr/>
      <dgm:t>
        <a:bodyPr/>
        <a:lstStyle/>
        <a:p>
          <a:endParaRPr lang="en-US"/>
        </a:p>
      </dgm:t>
    </dgm:pt>
  </dgm:ptLst>
  <dgm:cxnLst>
    <dgm:cxn modelId="{7FBBB1C3-F5F8-4AC2-B58D-0BD9BCFE05B3}" srcId="{DF6D36AC-6C3D-48A1-BF41-977D39F49018}" destId="{2DB990E6-1606-4570-9B91-6A046099673C}" srcOrd="2" destOrd="0" parTransId="{C2D7C990-3FF3-46B3-AEE8-21D2EC9ED9DB}" sibTransId="{D30E60FC-5C44-47DA-B54A-7B18E26098FC}"/>
    <dgm:cxn modelId="{B3C88E3E-E630-4F03-AA35-72898D64AEF0}" srcId="{DF6D36AC-6C3D-48A1-BF41-977D39F49018}" destId="{68C28F45-1FA4-4FCE-BC44-8A32F2B898EA}" srcOrd="1" destOrd="0" parTransId="{44F1244C-1DBC-4141-AB54-E9A19F2360E6}" sibTransId="{A285EE01-DD8B-4AF9-9D80-F2C5C6435D02}"/>
    <dgm:cxn modelId="{525C8F43-B089-46B8-9152-AF4B0F272E66}" type="presOf" srcId="{D090B622-0503-487D-836D-49B13052A42C}" destId="{ECB49BB0-670F-489E-A0F7-EC1493F32C72}" srcOrd="0" destOrd="0" presId="urn:microsoft.com/office/officeart/2005/8/layout/vList6"/>
    <dgm:cxn modelId="{04FE6B39-12E3-4010-93DE-D6DF047E685C}" type="presOf" srcId="{521AFFC1-F5E3-4C9A-9259-7128FEEDE574}" destId="{CCB22C7B-E298-44BE-8C62-FF53D443C33B}" srcOrd="0" destOrd="0" presId="urn:microsoft.com/office/officeart/2005/8/layout/vList6"/>
    <dgm:cxn modelId="{0CB05708-A325-4FDB-BDC8-BF4EFA5EBA35}" type="presOf" srcId="{2DB990E6-1606-4570-9B91-6A046099673C}" destId="{80E947DA-41DF-4202-917E-51D168650003}" srcOrd="0" destOrd="0" presId="urn:microsoft.com/office/officeart/2005/8/layout/vList6"/>
    <dgm:cxn modelId="{FDA152E3-0432-4263-965D-60800E31F071}" type="presOf" srcId="{DF6D36AC-6C3D-48A1-BF41-977D39F49018}" destId="{A2F894F5-AE6C-4C8B-A21F-DC787CE89F9E}" srcOrd="0" destOrd="0" presId="urn:microsoft.com/office/officeart/2005/8/layout/vList6"/>
    <dgm:cxn modelId="{609EE407-ABDE-4CFB-954D-5E01BEA106A4}" srcId="{68C28F45-1FA4-4FCE-BC44-8A32F2B898EA}" destId="{D090B622-0503-487D-836D-49B13052A42C}" srcOrd="0" destOrd="0" parTransId="{0994D92A-0A65-4BB8-84A5-98D9F38BE120}" sibTransId="{26FBD3B4-8A6C-4CC3-BBA8-E054F8EBB68A}"/>
    <dgm:cxn modelId="{0B59843D-1116-4F70-9B9B-C8281D66384A}" type="presOf" srcId="{68C28F45-1FA4-4FCE-BC44-8A32F2B898EA}" destId="{204015D5-F174-4CDC-BCDA-574E9DAD4FBB}" srcOrd="0" destOrd="0" presId="urn:microsoft.com/office/officeart/2005/8/layout/vList6"/>
    <dgm:cxn modelId="{EDA19F87-9AFF-47B3-B1B0-18B3A3AE1D59}" type="presOf" srcId="{A9938C93-3103-4E90-8D0D-7ACEB7B67BAD}" destId="{DD7F45AB-552F-4AC5-BCE0-0FBD43104618}" srcOrd="0" destOrd="0" presId="urn:microsoft.com/office/officeart/2005/8/layout/vList6"/>
    <dgm:cxn modelId="{CD689990-2A9B-4C87-857A-E5433CBECCE2}" srcId="{DF6D36AC-6C3D-48A1-BF41-977D39F49018}" destId="{E7A0C560-3CF1-47CD-9248-0B91CE3B14B5}" srcOrd="0" destOrd="0" parTransId="{F272341B-93D4-41C2-80B1-7723571596B6}" sibTransId="{20FD176F-C7D8-4A50-B36B-9E60998BA9DE}"/>
    <dgm:cxn modelId="{ED890D23-8F22-49B2-B1DA-64CD56E2F251}" srcId="{2DB990E6-1606-4570-9B91-6A046099673C}" destId="{A9938C93-3103-4E90-8D0D-7ACEB7B67BAD}" srcOrd="0" destOrd="0" parTransId="{2A5EDBA0-68B0-490F-832A-CC698D5B14EA}" sibTransId="{7D8C6F6B-099F-4639-87DC-4348D243299F}"/>
    <dgm:cxn modelId="{0CC21605-AB0E-4AEB-8B07-F7DFF037C661}" type="presOf" srcId="{E7A0C560-3CF1-47CD-9248-0B91CE3B14B5}" destId="{1C009338-F419-4A90-AAD5-C60652B5A035}" srcOrd="0" destOrd="0" presId="urn:microsoft.com/office/officeart/2005/8/layout/vList6"/>
    <dgm:cxn modelId="{6FDEE773-8ABB-4362-AE2B-23FA11F0713A}" srcId="{E7A0C560-3CF1-47CD-9248-0B91CE3B14B5}" destId="{521AFFC1-F5E3-4C9A-9259-7128FEEDE574}" srcOrd="0" destOrd="0" parTransId="{3E035BDF-5A34-4A48-A9D8-D5E55B651EF8}" sibTransId="{A029C7B9-E756-41EB-BE56-E51241CFE7DB}"/>
    <dgm:cxn modelId="{3785D99A-711D-4D13-91C7-EFCFBCC27E26}" type="presParOf" srcId="{A2F894F5-AE6C-4C8B-A21F-DC787CE89F9E}" destId="{31F3E42D-4FA0-464E-8499-5A1A1DB4F394}" srcOrd="0" destOrd="0" presId="urn:microsoft.com/office/officeart/2005/8/layout/vList6"/>
    <dgm:cxn modelId="{6078B739-DA86-411E-B291-4A97489E5929}" type="presParOf" srcId="{31F3E42D-4FA0-464E-8499-5A1A1DB4F394}" destId="{1C009338-F419-4A90-AAD5-C60652B5A035}" srcOrd="0" destOrd="0" presId="urn:microsoft.com/office/officeart/2005/8/layout/vList6"/>
    <dgm:cxn modelId="{8D39F007-9A44-4043-8C4C-928668C6E8EB}" type="presParOf" srcId="{31F3E42D-4FA0-464E-8499-5A1A1DB4F394}" destId="{CCB22C7B-E298-44BE-8C62-FF53D443C33B}" srcOrd="1" destOrd="0" presId="urn:microsoft.com/office/officeart/2005/8/layout/vList6"/>
    <dgm:cxn modelId="{EA91D7D1-A44E-49ED-BDAD-B9A3930B80C0}" type="presParOf" srcId="{A2F894F5-AE6C-4C8B-A21F-DC787CE89F9E}" destId="{FC35EA4A-A982-4D02-B9C5-C9A3F3D5A93D}" srcOrd="1" destOrd="0" presId="urn:microsoft.com/office/officeart/2005/8/layout/vList6"/>
    <dgm:cxn modelId="{182867EA-2F89-4059-BD8F-BF45F5F47F57}" type="presParOf" srcId="{A2F894F5-AE6C-4C8B-A21F-DC787CE89F9E}" destId="{86FA78C6-F496-44F8-BF41-18B965A168CC}" srcOrd="2" destOrd="0" presId="urn:microsoft.com/office/officeart/2005/8/layout/vList6"/>
    <dgm:cxn modelId="{BB8364CC-441B-4B32-ABC0-92AAA1FA7B55}" type="presParOf" srcId="{86FA78C6-F496-44F8-BF41-18B965A168CC}" destId="{204015D5-F174-4CDC-BCDA-574E9DAD4FBB}" srcOrd="0" destOrd="0" presId="urn:microsoft.com/office/officeart/2005/8/layout/vList6"/>
    <dgm:cxn modelId="{47D94A05-C4C3-45A8-9BFD-84C3C5FE0D5F}" type="presParOf" srcId="{86FA78C6-F496-44F8-BF41-18B965A168CC}" destId="{ECB49BB0-670F-489E-A0F7-EC1493F32C72}" srcOrd="1" destOrd="0" presId="urn:microsoft.com/office/officeart/2005/8/layout/vList6"/>
    <dgm:cxn modelId="{2CA3F48E-C200-4122-A925-B66659DC4CC1}" type="presParOf" srcId="{A2F894F5-AE6C-4C8B-A21F-DC787CE89F9E}" destId="{061F1D44-C7B6-4BBD-8E25-F9E05F15A5B2}" srcOrd="3" destOrd="0" presId="urn:microsoft.com/office/officeart/2005/8/layout/vList6"/>
    <dgm:cxn modelId="{9554A545-AE47-402F-B8C0-49A8C84D6ED2}" type="presParOf" srcId="{A2F894F5-AE6C-4C8B-A21F-DC787CE89F9E}" destId="{2D937449-B783-4F9B-8E0A-86B98F84228A}" srcOrd="4" destOrd="0" presId="urn:microsoft.com/office/officeart/2005/8/layout/vList6"/>
    <dgm:cxn modelId="{BD9C6A7C-940B-47CB-A777-20EC259CF47D}" type="presParOf" srcId="{2D937449-B783-4F9B-8E0A-86B98F84228A}" destId="{80E947DA-41DF-4202-917E-51D168650003}" srcOrd="0" destOrd="0" presId="urn:microsoft.com/office/officeart/2005/8/layout/vList6"/>
    <dgm:cxn modelId="{5092D36E-7F93-4DE2-8BF9-CC6403D084FE}" type="presParOf" srcId="{2D937449-B783-4F9B-8E0A-86B98F84228A}" destId="{DD7F45AB-552F-4AC5-BCE0-0FBD43104618}" srcOrd="1" destOrd="0" presId="urn:microsoft.com/office/officeart/2005/8/layout/vList6"/>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44.xml><?xml version="1.0" encoding="utf-8"?>
<dgm:dataModel xmlns:dgm="http://schemas.openxmlformats.org/drawingml/2006/diagram" xmlns:a="http://schemas.openxmlformats.org/drawingml/2006/main">
  <dgm:ptLst>
    <dgm:pt modelId="{724CC079-FD04-4194-B8BE-55C9DFBEC3BF}" type="doc">
      <dgm:prSet loTypeId="urn:microsoft.com/office/officeart/2005/8/layout/list1" loCatId="list" qsTypeId="urn:microsoft.com/office/officeart/2005/8/quickstyle/simple1" qsCatId="simple" csTypeId="urn:microsoft.com/office/officeart/2005/8/colors/accent1_2" csCatId="accent1" phldr="1"/>
      <dgm:spPr/>
      <dgm:t>
        <a:bodyPr/>
        <a:lstStyle/>
        <a:p>
          <a:endParaRPr lang="en-US"/>
        </a:p>
      </dgm:t>
    </dgm:pt>
    <dgm:pt modelId="{A11FCEBC-74C0-4C7C-ACC3-9DE0639DA45D}">
      <dgm:prSet custT="1"/>
      <dgm:spPr>
        <a:solidFill>
          <a:srgbClr val="C00000"/>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dgm:spPr>
      <dgm:t>
        <a:bodyPr/>
        <a:lstStyle/>
        <a:p>
          <a:pPr rtl="0"/>
          <a:r>
            <a:rPr lang="en-US" sz="3200" dirty="0" smtClean="0"/>
            <a:t>During </a:t>
          </a:r>
          <a:r>
            <a:rPr lang="en-US" sz="3200" b="1" i="1" dirty="0" err="1" smtClean="0">
              <a:solidFill>
                <a:srgbClr val="FFFF00"/>
              </a:solidFill>
            </a:rPr>
            <a:t>Eschaton</a:t>
          </a:r>
          <a:r>
            <a:rPr lang="en-US" sz="3200" dirty="0" smtClean="0"/>
            <a:t>  (AD 30-70)</a:t>
          </a:r>
          <a:endParaRPr lang="en-US" sz="3200" dirty="0"/>
        </a:p>
      </dgm:t>
    </dgm:pt>
    <dgm:pt modelId="{D8590E23-EDFD-4DC7-98DA-58A535D10A55}" type="parTrans" cxnId="{975A673D-E702-49D0-8335-7ACCC8942145}">
      <dgm:prSet/>
      <dgm:spPr/>
      <dgm:t>
        <a:bodyPr/>
        <a:lstStyle/>
        <a:p>
          <a:endParaRPr lang="en-US"/>
        </a:p>
      </dgm:t>
    </dgm:pt>
    <dgm:pt modelId="{3BABBC79-9A4F-4576-BD25-9DB2A50D4643}" type="sibTrans" cxnId="{975A673D-E702-49D0-8335-7ACCC8942145}">
      <dgm:prSet/>
      <dgm:spPr/>
      <dgm:t>
        <a:bodyPr/>
        <a:lstStyle/>
        <a:p>
          <a:endParaRPr lang="en-US"/>
        </a:p>
      </dgm:t>
    </dgm:pt>
    <dgm:pt modelId="{0207327E-2A11-47FA-944D-4C954DC1E0ED}">
      <dgm:prSet custT="1"/>
      <dgm:spPr/>
      <dgm:t>
        <a:bodyPr/>
        <a:lstStyle/>
        <a:p>
          <a:pPr rtl="0"/>
          <a:r>
            <a:rPr lang="en-US" sz="2800" dirty="0" smtClean="0"/>
            <a:t>Max King</a:t>
          </a:r>
          <a:endParaRPr lang="en-US" sz="2800" dirty="0"/>
        </a:p>
      </dgm:t>
    </dgm:pt>
    <dgm:pt modelId="{8BA7993D-9DCC-4435-88E2-8270E73D6C27}" type="parTrans" cxnId="{B159B9FA-0ED1-436D-97C9-9674E11F722D}">
      <dgm:prSet/>
      <dgm:spPr/>
      <dgm:t>
        <a:bodyPr/>
        <a:lstStyle/>
        <a:p>
          <a:endParaRPr lang="en-US"/>
        </a:p>
      </dgm:t>
    </dgm:pt>
    <dgm:pt modelId="{1BD6C666-E90F-4DF6-8228-CE4BA4464FD5}" type="sibTrans" cxnId="{B159B9FA-0ED1-436D-97C9-9674E11F722D}">
      <dgm:prSet/>
      <dgm:spPr/>
      <dgm:t>
        <a:bodyPr/>
        <a:lstStyle/>
        <a:p>
          <a:endParaRPr lang="en-US"/>
        </a:p>
      </dgm:t>
    </dgm:pt>
    <dgm:pt modelId="{D58729FF-6786-42C9-868C-2FF523DDBBF5}">
      <dgm:prSet custT="1"/>
      <dgm:spPr>
        <a:solidFill>
          <a:srgbClr val="C00000"/>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dgm:spPr>
      <dgm:t>
        <a:bodyPr/>
        <a:lstStyle/>
        <a:p>
          <a:pPr rtl="0"/>
          <a:r>
            <a:rPr lang="en-US" sz="3200" b="1" dirty="0" smtClean="0">
              <a:solidFill>
                <a:srgbClr val="FFFF00"/>
              </a:solidFill>
            </a:rPr>
            <a:t>Forever</a:t>
          </a:r>
          <a:r>
            <a:rPr lang="en-US" sz="3200" dirty="0" smtClean="0"/>
            <a:t>  (Isa. 9:6-7; Dan. 2:44; 7:13-14; Lk. 1:31-33)</a:t>
          </a:r>
          <a:endParaRPr lang="en-US" sz="3200" dirty="0"/>
        </a:p>
      </dgm:t>
    </dgm:pt>
    <dgm:pt modelId="{64B32DEB-F95F-4B3C-AF8D-66B7BD35B387}" type="parTrans" cxnId="{3B72A1C9-85F2-4CE0-928B-815D84589B07}">
      <dgm:prSet/>
      <dgm:spPr/>
      <dgm:t>
        <a:bodyPr/>
        <a:lstStyle/>
        <a:p>
          <a:endParaRPr lang="en-US"/>
        </a:p>
      </dgm:t>
    </dgm:pt>
    <dgm:pt modelId="{BC5FB0ED-9913-438F-BD36-A4E816181649}" type="sibTrans" cxnId="{3B72A1C9-85F2-4CE0-928B-815D84589B07}">
      <dgm:prSet/>
      <dgm:spPr/>
      <dgm:t>
        <a:bodyPr/>
        <a:lstStyle/>
        <a:p>
          <a:endParaRPr lang="en-US"/>
        </a:p>
      </dgm:t>
    </dgm:pt>
    <dgm:pt modelId="{72BEAC85-A58C-44D4-8B32-539412283AEA}">
      <dgm:prSet custT="1"/>
      <dgm:spPr/>
      <dgm:t>
        <a:bodyPr/>
        <a:lstStyle/>
        <a:p>
          <a:pPr rtl="0"/>
          <a:r>
            <a:rPr lang="en-US" sz="2800" dirty="0" smtClean="0"/>
            <a:t>Sam Dawson</a:t>
          </a:r>
          <a:endParaRPr lang="en-US" sz="2800" dirty="0"/>
        </a:p>
      </dgm:t>
    </dgm:pt>
    <dgm:pt modelId="{F1970A91-35D6-4139-83EA-823F4C046B24}" type="parTrans" cxnId="{EE6860F2-9A04-467A-9964-6B4196ABE150}">
      <dgm:prSet/>
      <dgm:spPr/>
      <dgm:t>
        <a:bodyPr/>
        <a:lstStyle/>
        <a:p>
          <a:endParaRPr lang="en-US"/>
        </a:p>
      </dgm:t>
    </dgm:pt>
    <dgm:pt modelId="{023C124C-05E6-46AF-8B75-C9BB77B61C08}" type="sibTrans" cxnId="{EE6860F2-9A04-467A-9964-6B4196ABE150}">
      <dgm:prSet/>
      <dgm:spPr/>
      <dgm:t>
        <a:bodyPr/>
        <a:lstStyle/>
        <a:p>
          <a:endParaRPr lang="en-US"/>
        </a:p>
      </dgm:t>
    </dgm:pt>
    <dgm:pt modelId="{85FA945C-38BD-4AFA-9955-74C43ED3F8BF}" type="pres">
      <dgm:prSet presAssocID="{724CC079-FD04-4194-B8BE-55C9DFBEC3BF}" presName="linear" presStyleCnt="0">
        <dgm:presLayoutVars>
          <dgm:dir/>
          <dgm:animLvl val="lvl"/>
          <dgm:resizeHandles val="exact"/>
        </dgm:presLayoutVars>
      </dgm:prSet>
      <dgm:spPr/>
      <dgm:t>
        <a:bodyPr/>
        <a:lstStyle/>
        <a:p>
          <a:endParaRPr lang="en-US"/>
        </a:p>
      </dgm:t>
    </dgm:pt>
    <dgm:pt modelId="{273CD42F-655D-47CD-97E3-2EB1E60E4F59}" type="pres">
      <dgm:prSet presAssocID="{A11FCEBC-74C0-4C7C-ACC3-9DE0639DA45D}" presName="parentLin" presStyleCnt="0"/>
      <dgm:spPr/>
    </dgm:pt>
    <dgm:pt modelId="{D3DFE5AB-DB5F-40C8-AECE-F57A27C5BA23}" type="pres">
      <dgm:prSet presAssocID="{A11FCEBC-74C0-4C7C-ACC3-9DE0639DA45D}" presName="parentLeftMargin" presStyleLbl="node1" presStyleIdx="0" presStyleCnt="2"/>
      <dgm:spPr/>
      <dgm:t>
        <a:bodyPr/>
        <a:lstStyle/>
        <a:p>
          <a:endParaRPr lang="en-US"/>
        </a:p>
      </dgm:t>
    </dgm:pt>
    <dgm:pt modelId="{2DA9E98A-D7A3-480A-8A24-4041AC15216B}" type="pres">
      <dgm:prSet presAssocID="{A11FCEBC-74C0-4C7C-ACC3-9DE0639DA45D}" presName="parentText" presStyleLbl="node1" presStyleIdx="0" presStyleCnt="2" custScaleX="118519" custScaleY="63212">
        <dgm:presLayoutVars>
          <dgm:chMax val="0"/>
          <dgm:bulletEnabled val="1"/>
        </dgm:presLayoutVars>
      </dgm:prSet>
      <dgm:spPr/>
      <dgm:t>
        <a:bodyPr/>
        <a:lstStyle/>
        <a:p>
          <a:endParaRPr lang="en-US"/>
        </a:p>
      </dgm:t>
    </dgm:pt>
    <dgm:pt modelId="{BA6D85FB-1F14-4CD3-8C0E-4AA450614681}" type="pres">
      <dgm:prSet presAssocID="{A11FCEBC-74C0-4C7C-ACC3-9DE0639DA45D}" presName="negativeSpace" presStyleCnt="0"/>
      <dgm:spPr/>
    </dgm:pt>
    <dgm:pt modelId="{6B5EFE40-BD97-4A7B-A622-F6DF682C0E56}" type="pres">
      <dgm:prSet presAssocID="{A11FCEBC-74C0-4C7C-ACC3-9DE0639DA45D}" presName="childText" presStyleLbl="conFgAcc1" presStyleIdx="0" presStyleCnt="2">
        <dgm:presLayoutVars>
          <dgm:bulletEnabled val="1"/>
        </dgm:presLayoutVars>
      </dgm:prSet>
      <dgm:spPr/>
      <dgm:t>
        <a:bodyPr/>
        <a:lstStyle/>
        <a:p>
          <a:endParaRPr lang="en-US"/>
        </a:p>
      </dgm:t>
    </dgm:pt>
    <dgm:pt modelId="{404AADD5-C8F3-4EDA-8B7B-8BA738F639D2}" type="pres">
      <dgm:prSet presAssocID="{3BABBC79-9A4F-4576-BD25-9DB2A50D4643}" presName="spaceBetweenRectangles" presStyleCnt="0"/>
      <dgm:spPr/>
    </dgm:pt>
    <dgm:pt modelId="{E88D499A-EA34-414B-BCE3-7A80F4B9DFD1}" type="pres">
      <dgm:prSet presAssocID="{D58729FF-6786-42C9-868C-2FF523DDBBF5}" presName="parentLin" presStyleCnt="0"/>
      <dgm:spPr/>
    </dgm:pt>
    <dgm:pt modelId="{C7A70ABD-D69A-4C9C-8A26-F1D5C762DACE}" type="pres">
      <dgm:prSet presAssocID="{D58729FF-6786-42C9-868C-2FF523DDBBF5}" presName="parentLeftMargin" presStyleLbl="node1" presStyleIdx="0" presStyleCnt="2"/>
      <dgm:spPr/>
      <dgm:t>
        <a:bodyPr/>
        <a:lstStyle/>
        <a:p>
          <a:endParaRPr lang="en-US"/>
        </a:p>
      </dgm:t>
    </dgm:pt>
    <dgm:pt modelId="{4898E7BF-86AD-4DFC-986E-83CF06EE2D40}" type="pres">
      <dgm:prSet presAssocID="{D58729FF-6786-42C9-868C-2FF523DDBBF5}" presName="parentText" presStyleLbl="node1" presStyleIdx="1" presStyleCnt="2" custScaleX="113228" custScaleY="78592">
        <dgm:presLayoutVars>
          <dgm:chMax val="0"/>
          <dgm:bulletEnabled val="1"/>
        </dgm:presLayoutVars>
      </dgm:prSet>
      <dgm:spPr/>
      <dgm:t>
        <a:bodyPr/>
        <a:lstStyle/>
        <a:p>
          <a:endParaRPr lang="en-US"/>
        </a:p>
      </dgm:t>
    </dgm:pt>
    <dgm:pt modelId="{ECD7FD03-A273-4830-9A2F-FAB435FE9456}" type="pres">
      <dgm:prSet presAssocID="{D58729FF-6786-42C9-868C-2FF523DDBBF5}" presName="negativeSpace" presStyleCnt="0"/>
      <dgm:spPr/>
    </dgm:pt>
    <dgm:pt modelId="{80C6D26F-966B-4E35-968D-037C40000DC3}" type="pres">
      <dgm:prSet presAssocID="{D58729FF-6786-42C9-868C-2FF523DDBBF5}" presName="childText" presStyleLbl="conFgAcc1" presStyleIdx="1" presStyleCnt="2">
        <dgm:presLayoutVars>
          <dgm:bulletEnabled val="1"/>
        </dgm:presLayoutVars>
      </dgm:prSet>
      <dgm:spPr/>
      <dgm:t>
        <a:bodyPr/>
        <a:lstStyle/>
        <a:p>
          <a:endParaRPr lang="en-US"/>
        </a:p>
      </dgm:t>
    </dgm:pt>
  </dgm:ptLst>
  <dgm:cxnLst>
    <dgm:cxn modelId="{A051C29B-4885-40CD-9E47-46AEE1A2226D}" type="presOf" srcId="{72BEAC85-A58C-44D4-8B32-539412283AEA}" destId="{80C6D26F-966B-4E35-968D-037C40000DC3}" srcOrd="0" destOrd="0" presId="urn:microsoft.com/office/officeart/2005/8/layout/list1"/>
    <dgm:cxn modelId="{975A673D-E702-49D0-8335-7ACCC8942145}" srcId="{724CC079-FD04-4194-B8BE-55C9DFBEC3BF}" destId="{A11FCEBC-74C0-4C7C-ACC3-9DE0639DA45D}" srcOrd="0" destOrd="0" parTransId="{D8590E23-EDFD-4DC7-98DA-58A535D10A55}" sibTransId="{3BABBC79-9A4F-4576-BD25-9DB2A50D4643}"/>
    <dgm:cxn modelId="{DA433316-E1A6-4CB9-B864-B61751FA64B8}" type="presOf" srcId="{D58729FF-6786-42C9-868C-2FF523DDBBF5}" destId="{4898E7BF-86AD-4DFC-986E-83CF06EE2D40}" srcOrd="1" destOrd="0" presId="urn:microsoft.com/office/officeart/2005/8/layout/list1"/>
    <dgm:cxn modelId="{3AB432BD-EBCD-435E-AACE-57237CA65DA4}" type="presOf" srcId="{A11FCEBC-74C0-4C7C-ACC3-9DE0639DA45D}" destId="{2DA9E98A-D7A3-480A-8A24-4041AC15216B}" srcOrd="1" destOrd="0" presId="urn:microsoft.com/office/officeart/2005/8/layout/list1"/>
    <dgm:cxn modelId="{3B72A1C9-85F2-4CE0-928B-815D84589B07}" srcId="{724CC079-FD04-4194-B8BE-55C9DFBEC3BF}" destId="{D58729FF-6786-42C9-868C-2FF523DDBBF5}" srcOrd="1" destOrd="0" parTransId="{64B32DEB-F95F-4B3C-AF8D-66B7BD35B387}" sibTransId="{BC5FB0ED-9913-438F-BD36-A4E816181649}"/>
    <dgm:cxn modelId="{0FA1252C-229C-4916-8FFF-BA7632339B45}" type="presOf" srcId="{A11FCEBC-74C0-4C7C-ACC3-9DE0639DA45D}" destId="{D3DFE5AB-DB5F-40C8-AECE-F57A27C5BA23}" srcOrd="0" destOrd="0" presId="urn:microsoft.com/office/officeart/2005/8/layout/list1"/>
    <dgm:cxn modelId="{B159B9FA-0ED1-436D-97C9-9674E11F722D}" srcId="{A11FCEBC-74C0-4C7C-ACC3-9DE0639DA45D}" destId="{0207327E-2A11-47FA-944D-4C954DC1E0ED}" srcOrd="0" destOrd="0" parTransId="{8BA7993D-9DCC-4435-88E2-8270E73D6C27}" sibTransId="{1BD6C666-E90F-4DF6-8228-CE4BA4464FD5}"/>
    <dgm:cxn modelId="{EE6860F2-9A04-467A-9964-6B4196ABE150}" srcId="{D58729FF-6786-42C9-868C-2FF523DDBBF5}" destId="{72BEAC85-A58C-44D4-8B32-539412283AEA}" srcOrd="0" destOrd="0" parTransId="{F1970A91-35D6-4139-83EA-823F4C046B24}" sibTransId="{023C124C-05E6-46AF-8B75-C9BB77B61C08}"/>
    <dgm:cxn modelId="{DED73B27-F1D7-4D0F-9CE6-B0D2EB1CF95F}" type="presOf" srcId="{0207327E-2A11-47FA-944D-4C954DC1E0ED}" destId="{6B5EFE40-BD97-4A7B-A622-F6DF682C0E56}" srcOrd="0" destOrd="0" presId="urn:microsoft.com/office/officeart/2005/8/layout/list1"/>
    <dgm:cxn modelId="{D4DB7ED6-2E11-4CE9-865B-7187AD964382}" type="presOf" srcId="{724CC079-FD04-4194-B8BE-55C9DFBEC3BF}" destId="{85FA945C-38BD-4AFA-9955-74C43ED3F8BF}" srcOrd="0" destOrd="0" presId="urn:microsoft.com/office/officeart/2005/8/layout/list1"/>
    <dgm:cxn modelId="{FD36D3CE-7A36-461F-8E84-8ED6AA19E1CE}" type="presOf" srcId="{D58729FF-6786-42C9-868C-2FF523DDBBF5}" destId="{C7A70ABD-D69A-4C9C-8A26-F1D5C762DACE}" srcOrd="0" destOrd="0" presId="urn:microsoft.com/office/officeart/2005/8/layout/list1"/>
    <dgm:cxn modelId="{5F1C136A-7AA9-47B5-87AE-7490344E6474}" type="presParOf" srcId="{85FA945C-38BD-4AFA-9955-74C43ED3F8BF}" destId="{273CD42F-655D-47CD-97E3-2EB1E60E4F59}" srcOrd="0" destOrd="0" presId="urn:microsoft.com/office/officeart/2005/8/layout/list1"/>
    <dgm:cxn modelId="{3F6934BD-9937-4B9E-B1CC-7D6EB68D9EE9}" type="presParOf" srcId="{273CD42F-655D-47CD-97E3-2EB1E60E4F59}" destId="{D3DFE5AB-DB5F-40C8-AECE-F57A27C5BA23}" srcOrd="0" destOrd="0" presId="urn:microsoft.com/office/officeart/2005/8/layout/list1"/>
    <dgm:cxn modelId="{B30FD51E-E995-4A15-A9E6-01AD2903C221}" type="presParOf" srcId="{273CD42F-655D-47CD-97E3-2EB1E60E4F59}" destId="{2DA9E98A-D7A3-480A-8A24-4041AC15216B}" srcOrd="1" destOrd="0" presId="urn:microsoft.com/office/officeart/2005/8/layout/list1"/>
    <dgm:cxn modelId="{8EC482D5-E30D-4E7D-9315-84EF2BF6622A}" type="presParOf" srcId="{85FA945C-38BD-4AFA-9955-74C43ED3F8BF}" destId="{BA6D85FB-1F14-4CD3-8C0E-4AA450614681}" srcOrd="1" destOrd="0" presId="urn:microsoft.com/office/officeart/2005/8/layout/list1"/>
    <dgm:cxn modelId="{53973EDC-23C6-4FAB-B32C-0E6C3907E2B6}" type="presParOf" srcId="{85FA945C-38BD-4AFA-9955-74C43ED3F8BF}" destId="{6B5EFE40-BD97-4A7B-A622-F6DF682C0E56}" srcOrd="2" destOrd="0" presId="urn:microsoft.com/office/officeart/2005/8/layout/list1"/>
    <dgm:cxn modelId="{19E6C58A-812E-46A3-95F3-038E2B4A8945}" type="presParOf" srcId="{85FA945C-38BD-4AFA-9955-74C43ED3F8BF}" destId="{404AADD5-C8F3-4EDA-8B7B-8BA738F639D2}" srcOrd="3" destOrd="0" presId="urn:microsoft.com/office/officeart/2005/8/layout/list1"/>
    <dgm:cxn modelId="{A6DFA451-C725-4176-8D47-EA2667909876}" type="presParOf" srcId="{85FA945C-38BD-4AFA-9955-74C43ED3F8BF}" destId="{E88D499A-EA34-414B-BCE3-7A80F4B9DFD1}" srcOrd="4" destOrd="0" presId="urn:microsoft.com/office/officeart/2005/8/layout/list1"/>
    <dgm:cxn modelId="{7F9799B0-0BE5-4D47-9186-5E7AEFBD1932}" type="presParOf" srcId="{E88D499A-EA34-414B-BCE3-7A80F4B9DFD1}" destId="{C7A70ABD-D69A-4C9C-8A26-F1D5C762DACE}" srcOrd="0" destOrd="0" presId="urn:microsoft.com/office/officeart/2005/8/layout/list1"/>
    <dgm:cxn modelId="{AE8AC18C-360B-4B89-9A81-0F10787475D5}" type="presParOf" srcId="{E88D499A-EA34-414B-BCE3-7A80F4B9DFD1}" destId="{4898E7BF-86AD-4DFC-986E-83CF06EE2D40}" srcOrd="1" destOrd="0" presId="urn:microsoft.com/office/officeart/2005/8/layout/list1"/>
    <dgm:cxn modelId="{FACDCC83-84EC-4268-AAEB-12C3981EA8AB}" type="presParOf" srcId="{85FA945C-38BD-4AFA-9955-74C43ED3F8BF}" destId="{ECD7FD03-A273-4830-9A2F-FAB435FE9456}" srcOrd="5" destOrd="0" presId="urn:microsoft.com/office/officeart/2005/8/layout/list1"/>
    <dgm:cxn modelId="{9FF72220-9CB3-4D05-A28D-9D87ED631927}" type="presParOf" srcId="{85FA945C-38BD-4AFA-9955-74C43ED3F8BF}" destId="{80C6D26F-966B-4E35-968D-037C40000DC3}" srcOrd="6" destOrd="0" presId="urn:microsoft.com/office/officeart/2005/8/layout/list1"/>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45.xml><?xml version="1.0" encoding="utf-8"?>
<dgm:dataModel xmlns:dgm="http://schemas.openxmlformats.org/drawingml/2006/diagram" xmlns:a="http://schemas.openxmlformats.org/drawingml/2006/main">
  <dgm:ptLst>
    <dgm:pt modelId="{F5596C09-F52A-4405-81C5-4852C122C62A}" type="doc">
      <dgm:prSet loTypeId="urn:microsoft.com/office/officeart/2005/8/layout/chevron2" loCatId="process" qsTypeId="urn:microsoft.com/office/officeart/2005/8/quickstyle/3d1" qsCatId="3D" csTypeId="urn:microsoft.com/office/officeart/2005/8/colors/accent1_2" csCatId="accent1" phldr="1"/>
      <dgm:spPr/>
      <dgm:t>
        <a:bodyPr/>
        <a:lstStyle/>
        <a:p>
          <a:endParaRPr lang="en-US"/>
        </a:p>
      </dgm:t>
    </dgm:pt>
    <dgm:pt modelId="{AD8C151A-22B9-4A93-866E-EF348B08ECE5}">
      <dgm:prSet/>
      <dgm:spPr/>
      <dgm:t>
        <a:bodyPr/>
        <a:lstStyle/>
        <a:p>
          <a:pPr rtl="0"/>
          <a:r>
            <a:rPr lang="en-US" b="1" i="1" dirty="0" smtClean="0"/>
            <a:t>Major Premise</a:t>
          </a:r>
          <a:endParaRPr lang="en-US" dirty="0"/>
        </a:p>
      </dgm:t>
    </dgm:pt>
    <dgm:pt modelId="{7EE69BD9-A03A-443A-81E6-295A817FCE58}" type="parTrans" cxnId="{6643C29C-11F6-4505-AFFE-A654C8397D3F}">
      <dgm:prSet/>
      <dgm:spPr/>
      <dgm:t>
        <a:bodyPr/>
        <a:lstStyle/>
        <a:p>
          <a:endParaRPr lang="en-US"/>
        </a:p>
      </dgm:t>
    </dgm:pt>
    <dgm:pt modelId="{33FE92A7-84C3-4C84-9941-53805002EEF4}" type="sibTrans" cxnId="{6643C29C-11F6-4505-AFFE-A654C8397D3F}">
      <dgm:prSet/>
      <dgm:spPr/>
      <dgm:t>
        <a:bodyPr/>
        <a:lstStyle/>
        <a:p>
          <a:endParaRPr lang="en-US"/>
        </a:p>
      </dgm:t>
    </dgm:pt>
    <dgm:pt modelId="{7F5E4D89-BA17-4002-BAE2-CC7FCB83F38E}">
      <dgm:prSet custT="1"/>
      <dgm:spPr/>
      <dgm:t>
        <a:bodyPr/>
        <a:lstStyle/>
        <a:p>
          <a:pPr rtl="0"/>
          <a:r>
            <a:rPr lang="en-US" sz="2500" dirty="0" smtClean="0"/>
            <a:t>Apostles would </a:t>
          </a:r>
          <a:r>
            <a:rPr lang="en-US" sz="2500" b="0" dirty="0" smtClean="0">
              <a:latin typeface="+mj-lt"/>
            </a:rPr>
            <a:t>eat and drink </a:t>
          </a:r>
          <a:r>
            <a:rPr lang="en-US" sz="2500" dirty="0" smtClean="0"/>
            <a:t>at Lord's table in His kingdom  (Mt. 26:29; Mk. 14:25; Lk. 22:18 ) </a:t>
          </a:r>
          <a:endParaRPr lang="en-US" sz="2500" dirty="0"/>
        </a:p>
      </dgm:t>
    </dgm:pt>
    <dgm:pt modelId="{E0720463-427C-4344-AB01-060F49CAFEF1}" type="parTrans" cxnId="{F7A80D2C-1425-4A77-85FB-AD908DA5B4F0}">
      <dgm:prSet/>
      <dgm:spPr/>
      <dgm:t>
        <a:bodyPr/>
        <a:lstStyle/>
        <a:p>
          <a:endParaRPr lang="en-US"/>
        </a:p>
      </dgm:t>
    </dgm:pt>
    <dgm:pt modelId="{FEC4FD6D-C4AC-41C1-8306-48F61DE5580A}" type="sibTrans" cxnId="{F7A80D2C-1425-4A77-85FB-AD908DA5B4F0}">
      <dgm:prSet/>
      <dgm:spPr/>
      <dgm:t>
        <a:bodyPr/>
        <a:lstStyle/>
        <a:p>
          <a:endParaRPr lang="en-US"/>
        </a:p>
      </dgm:t>
    </dgm:pt>
    <dgm:pt modelId="{9A3C78A1-C8DF-4E8E-AFBF-4A16E151DD70}">
      <dgm:prSet/>
      <dgm:spPr/>
      <dgm:t>
        <a:bodyPr/>
        <a:lstStyle/>
        <a:p>
          <a:pPr rtl="0"/>
          <a:r>
            <a:rPr lang="en-US" b="1" i="1" dirty="0" smtClean="0"/>
            <a:t>Minor Premise</a:t>
          </a:r>
          <a:endParaRPr lang="en-US" dirty="0"/>
        </a:p>
      </dgm:t>
    </dgm:pt>
    <dgm:pt modelId="{0537C010-46E6-4B8E-AEED-1DE4673C8F5A}" type="parTrans" cxnId="{2F198919-685D-4BF6-8CF8-4D7571E334C0}">
      <dgm:prSet/>
      <dgm:spPr/>
      <dgm:t>
        <a:bodyPr/>
        <a:lstStyle/>
        <a:p>
          <a:endParaRPr lang="en-US"/>
        </a:p>
      </dgm:t>
    </dgm:pt>
    <dgm:pt modelId="{7E36A737-0479-4E06-A991-EC2094E5B38A}" type="sibTrans" cxnId="{2F198919-685D-4BF6-8CF8-4D7571E334C0}">
      <dgm:prSet/>
      <dgm:spPr/>
      <dgm:t>
        <a:bodyPr/>
        <a:lstStyle/>
        <a:p>
          <a:endParaRPr lang="en-US"/>
        </a:p>
      </dgm:t>
    </dgm:pt>
    <dgm:pt modelId="{ED9A0480-5173-4BDE-8058-2486A3EC55EB}">
      <dgm:prSet custT="1"/>
      <dgm:spPr/>
      <dgm:t>
        <a:bodyPr/>
        <a:lstStyle/>
        <a:p>
          <a:pPr rtl="0"/>
          <a:r>
            <a:rPr lang="en-US" sz="2500" dirty="0" smtClean="0"/>
            <a:t>Apostles </a:t>
          </a:r>
          <a:r>
            <a:rPr lang="en-US" sz="2500" b="0" dirty="0" smtClean="0">
              <a:latin typeface="+mj-lt"/>
            </a:rPr>
            <a:t>ate and drank </a:t>
          </a:r>
          <a:r>
            <a:rPr lang="en-US" sz="2500" dirty="0" smtClean="0"/>
            <a:t>at the Lord's table  (Acts 2:42; 20:7; 1 Cor. 10:16-22; 11:17-34) </a:t>
          </a:r>
          <a:endParaRPr lang="en-US" sz="2500" dirty="0"/>
        </a:p>
      </dgm:t>
    </dgm:pt>
    <dgm:pt modelId="{59A4BF55-1FFC-4CD5-A393-F5B86CD74B21}" type="parTrans" cxnId="{8027F1B6-D570-485B-A0A7-FA8117AED9E8}">
      <dgm:prSet/>
      <dgm:spPr/>
      <dgm:t>
        <a:bodyPr/>
        <a:lstStyle/>
        <a:p>
          <a:endParaRPr lang="en-US"/>
        </a:p>
      </dgm:t>
    </dgm:pt>
    <dgm:pt modelId="{3265684C-3DFB-42EA-A6CA-011E10C93F68}" type="sibTrans" cxnId="{8027F1B6-D570-485B-A0A7-FA8117AED9E8}">
      <dgm:prSet/>
      <dgm:spPr/>
      <dgm:t>
        <a:bodyPr/>
        <a:lstStyle/>
        <a:p>
          <a:endParaRPr lang="en-US"/>
        </a:p>
      </dgm:t>
    </dgm:pt>
    <dgm:pt modelId="{369F4327-530B-426A-A5FC-BC262F1C5688}">
      <dgm:prSet/>
      <dgm:spPr/>
      <dgm:t>
        <a:bodyPr/>
        <a:lstStyle/>
        <a:p>
          <a:pPr rtl="0"/>
          <a:r>
            <a:rPr lang="en-US" b="1" i="1" smtClean="0"/>
            <a:t>Conclusion</a:t>
          </a:r>
          <a:endParaRPr lang="en-US"/>
        </a:p>
      </dgm:t>
    </dgm:pt>
    <dgm:pt modelId="{5B759615-53A4-430F-BF04-E6521952F17A}" type="parTrans" cxnId="{48B4A03D-BCAA-45F0-9228-1BF7B83560BE}">
      <dgm:prSet/>
      <dgm:spPr/>
      <dgm:t>
        <a:bodyPr/>
        <a:lstStyle/>
        <a:p>
          <a:endParaRPr lang="en-US"/>
        </a:p>
      </dgm:t>
    </dgm:pt>
    <dgm:pt modelId="{5A41AE91-CFDD-4AED-BB7C-FE2CDA8C20FF}" type="sibTrans" cxnId="{48B4A03D-BCAA-45F0-9228-1BF7B83560BE}">
      <dgm:prSet/>
      <dgm:spPr/>
      <dgm:t>
        <a:bodyPr/>
        <a:lstStyle/>
        <a:p>
          <a:endParaRPr lang="en-US"/>
        </a:p>
      </dgm:t>
    </dgm:pt>
    <dgm:pt modelId="{11FEFD8F-EAA2-4FE9-A860-1C751DCA849C}">
      <dgm:prSet custT="1"/>
      <dgm:spPr/>
      <dgm:t>
        <a:bodyPr/>
        <a:lstStyle/>
        <a:p>
          <a:pPr rtl="0"/>
          <a:r>
            <a:rPr lang="en-US" sz="2500" b="0" dirty="0" smtClean="0">
              <a:latin typeface="+mj-lt"/>
            </a:rPr>
            <a:t>THE KINGDOM HAS COME!! </a:t>
          </a:r>
          <a:endParaRPr lang="en-US" sz="2500" b="0" dirty="0">
            <a:latin typeface="+mj-lt"/>
          </a:endParaRPr>
        </a:p>
      </dgm:t>
    </dgm:pt>
    <dgm:pt modelId="{F43B21CB-9EF4-4C5D-BCBC-EF01C7F70313}" type="parTrans" cxnId="{728D41F7-BB1E-4DD4-A8E3-4934A04E6F19}">
      <dgm:prSet/>
      <dgm:spPr/>
      <dgm:t>
        <a:bodyPr/>
        <a:lstStyle/>
        <a:p>
          <a:endParaRPr lang="en-US"/>
        </a:p>
      </dgm:t>
    </dgm:pt>
    <dgm:pt modelId="{FFB0547E-8915-4D76-AC34-2BF6862D17D2}" type="sibTrans" cxnId="{728D41F7-BB1E-4DD4-A8E3-4934A04E6F19}">
      <dgm:prSet/>
      <dgm:spPr/>
      <dgm:t>
        <a:bodyPr/>
        <a:lstStyle/>
        <a:p>
          <a:endParaRPr lang="en-US"/>
        </a:p>
      </dgm:t>
    </dgm:pt>
    <dgm:pt modelId="{E1940B81-E1E7-4E8F-850D-6B41083025A9}" type="pres">
      <dgm:prSet presAssocID="{F5596C09-F52A-4405-81C5-4852C122C62A}" presName="linearFlow" presStyleCnt="0">
        <dgm:presLayoutVars>
          <dgm:dir/>
          <dgm:animLvl val="lvl"/>
          <dgm:resizeHandles val="exact"/>
        </dgm:presLayoutVars>
      </dgm:prSet>
      <dgm:spPr/>
      <dgm:t>
        <a:bodyPr/>
        <a:lstStyle/>
        <a:p>
          <a:endParaRPr lang="en-US"/>
        </a:p>
      </dgm:t>
    </dgm:pt>
    <dgm:pt modelId="{F21B8627-1482-442B-92B1-9BF58791FF85}" type="pres">
      <dgm:prSet presAssocID="{AD8C151A-22B9-4A93-866E-EF348B08ECE5}" presName="composite" presStyleCnt="0"/>
      <dgm:spPr/>
    </dgm:pt>
    <dgm:pt modelId="{A376272B-15AE-4286-925C-D225994F7302}" type="pres">
      <dgm:prSet presAssocID="{AD8C151A-22B9-4A93-866E-EF348B08ECE5}" presName="parentText" presStyleLbl="alignNode1" presStyleIdx="0" presStyleCnt="3">
        <dgm:presLayoutVars>
          <dgm:chMax val="1"/>
          <dgm:bulletEnabled val="1"/>
        </dgm:presLayoutVars>
      </dgm:prSet>
      <dgm:spPr/>
      <dgm:t>
        <a:bodyPr/>
        <a:lstStyle/>
        <a:p>
          <a:endParaRPr lang="en-US"/>
        </a:p>
      </dgm:t>
    </dgm:pt>
    <dgm:pt modelId="{36D711DD-2D54-4264-8A31-B361142C40FB}" type="pres">
      <dgm:prSet presAssocID="{AD8C151A-22B9-4A93-866E-EF348B08ECE5}" presName="descendantText" presStyleLbl="alignAcc1" presStyleIdx="0" presStyleCnt="3">
        <dgm:presLayoutVars>
          <dgm:bulletEnabled val="1"/>
        </dgm:presLayoutVars>
      </dgm:prSet>
      <dgm:spPr/>
      <dgm:t>
        <a:bodyPr/>
        <a:lstStyle/>
        <a:p>
          <a:endParaRPr lang="en-US"/>
        </a:p>
      </dgm:t>
    </dgm:pt>
    <dgm:pt modelId="{1BC58B20-8807-4539-B80F-03B6D6FAE4B9}" type="pres">
      <dgm:prSet presAssocID="{33FE92A7-84C3-4C84-9941-53805002EEF4}" presName="sp" presStyleCnt="0"/>
      <dgm:spPr/>
    </dgm:pt>
    <dgm:pt modelId="{F8952EB7-23EC-430C-B13D-7979C33CA12B}" type="pres">
      <dgm:prSet presAssocID="{9A3C78A1-C8DF-4E8E-AFBF-4A16E151DD70}" presName="composite" presStyleCnt="0"/>
      <dgm:spPr/>
    </dgm:pt>
    <dgm:pt modelId="{B51FE634-AC68-4A3B-8989-FAC4BF9684EC}" type="pres">
      <dgm:prSet presAssocID="{9A3C78A1-C8DF-4E8E-AFBF-4A16E151DD70}" presName="parentText" presStyleLbl="alignNode1" presStyleIdx="1" presStyleCnt="3">
        <dgm:presLayoutVars>
          <dgm:chMax val="1"/>
          <dgm:bulletEnabled val="1"/>
        </dgm:presLayoutVars>
      </dgm:prSet>
      <dgm:spPr/>
      <dgm:t>
        <a:bodyPr/>
        <a:lstStyle/>
        <a:p>
          <a:endParaRPr lang="en-US"/>
        </a:p>
      </dgm:t>
    </dgm:pt>
    <dgm:pt modelId="{C4120C8C-4660-4EF8-A367-C8F60071F343}" type="pres">
      <dgm:prSet presAssocID="{9A3C78A1-C8DF-4E8E-AFBF-4A16E151DD70}" presName="descendantText" presStyleLbl="alignAcc1" presStyleIdx="1" presStyleCnt="3">
        <dgm:presLayoutVars>
          <dgm:bulletEnabled val="1"/>
        </dgm:presLayoutVars>
      </dgm:prSet>
      <dgm:spPr/>
      <dgm:t>
        <a:bodyPr/>
        <a:lstStyle/>
        <a:p>
          <a:endParaRPr lang="en-US"/>
        </a:p>
      </dgm:t>
    </dgm:pt>
    <dgm:pt modelId="{DBF41F48-B886-4AB8-8397-D5CF395E4F26}" type="pres">
      <dgm:prSet presAssocID="{7E36A737-0479-4E06-A991-EC2094E5B38A}" presName="sp" presStyleCnt="0"/>
      <dgm:spPr/>
    </dgm:pt>
    <dgm:pt modelId="{517D6DEC-86DE-41FC-82C2-A717433ADC30}" type="pres">
      <dgm:prSet presAssocID="{369F4327-530B-426A-A5FC-BC262F1C5688}" presName="composite" presStyleCnt="0"/>
      <dgm:spPr/>
    </dgm:pt>
    <dgm:pt modelId="{F12F82F1-4E8C-4474-8597-9303FE273EEE}" type="pres">
      <dgm:prSet presAssocID="{369F4327-530B-426A-A5FC-BC262F1C5688}" presName="parentText" presStyleLbl="alignNode1" presStyleIdx="2" presStyleCnt="3">
        <dgm:presLayoutVars>
          <dgm:chMax val="1"/>
          <dgm:bulletEnabled val="1"/>
        </dgm:presLayoutVars>
      </dgm:prSet>
      <dgm:spPr/>
      <dgm:t>
        <a:bodyPr/>
        <a:lstStyle/>
        <a:p>
          <a:endParaRPr lang="en-US"/>
        </a:p>
      </dgm:t>
    </dgm:pt>
    <dgm:pt modelId="{3C4EC201-77BB-443F-97AF-C5C6F246973B}" type="pres">
      <dgm:prSet presAssocID="{369F4327-530B-426A-A5FC-BC262F1C5688}" presName="descendantText" presStyleLbl="alignAcc1" presStyleIdx="2" presStyleCnt="3">
        <dgm:presLayoutVars>
          <dgm:bulletEnabled val="1"/>
        </dgm:presLayoutVars>
      </dgm:prSet>
      <dgm:spPr/>
      <dgm:t>
        <a:bodyPr/>
        <a:lstStyle/>
        <a:p>
          <a:endParaRPr lang="en-US"/>
        </a:p>
      </dgm:t>
    </dgm:pt>
  </dgm:ptLst>
  <dgm:cxnLst>
    <dgm:cxn modelId="{F7A80D2C-1425-4A77-85FB-AD908DA5B4F0}" srcId="{AD8C151A-22B9-4A93-866E-EF348B08ECE5}" destId="{7F5E4D89-BA17-4002-BAE2-CC7FCB83F38E}" srcOrd="0" destOrd="0" parTransId="{E0720463-427C-4344-AB01-060F49CAFEF1}" sibTransId="{FEC4FD6D-C4AC-41C1-8306-48F61DE5580A}"/>
    <dgm:cxn modelId="{FA4A5F0D-CE74-4185-8E02-8BFCA5702F71}" type="presOf" srcId="{11FEFD8F-EAA2-4FE9-A860-1C751DCA849C}" destId="{3C4EC201-77BB-443F-97AF-C5C6F246973B}" srcOrd="0" destOrd="0" presId="urn:microsoft.com/office/officeart/2005/8/layout/chevron2"/>
    <dgm:cxn modelId="{41D5714F-5C9C-4C9D-A3F2-D666D479540C}" type="presOf" srcId="{ED9A0480-5173-4BDE-8058-2486A3EC55EB}" destId="{C4120C8C-4660-4EF8-A367-C8F60071F343}" srcOrd="0" destOrd="0" presId="urn:microsoft.com/office/officeart/2005/8/layout/chevron2"/>
    <dgm:cxn modelId="{48B4A03D-BCAA-45F0-9228-1BF7B83560BE}" srcId="{F5596C09-F52A-4405-81C5-4852C122C62A}" destId="{369F4327-530B-426A-A5FC-BC262F1C5688}" srcOrd="2" destOrd="0" parTransId="{5B759615-53A4-430F-BF04-E6521952F17A}" sibTransId="{5A41AE91-CFDD-4AED-BB7C-FE2CDA8C20FF}"/>
    <dgm:cxn modelId="{728D41F7-BB1E-4DD4-A8E3-4934A04E6F19}" srcId="{369F4327-530B-426A-A5FC-BC262F1C5688}" destId="{11FEFD8F-EAA2-4FE9-A860-1C751DCA849C}" srcOrd="0" destOrd="0" parTransId="{F43B21CB-9EF4-4C5D-BCBC-EF01C7F70313}" sibTransId="{FFB0547E-8915-4D76-AC34-2BF6862D17D2}"/>
    <dgm:cxn modelId="{61ABFBC1-279B-46FA-9AAE-21A726B94CA6}" type="presOf" srcId="{F5596C09-F52A-4405-81C5-4852C122C62A}" destId="{E1940B81-E1E7-4E8F-850D-6B41083025A9}" srcOrd="0" destOrd="0" presId="urn:microsoft.com/office/officeart/2005/8/layout/chevron2"/>
    <dgm:cxn modelId="{CA0797F3-CE8C-461E-9694-2550566DD4EE}" type="presOf" srcId="{AD8C151A-22B9-4A93-866E-EF348B08ECE5}" destId="{A376272B-15AE-4286-925C-D225994F7302}" srcOrd="0" destOrd="0" presId="urn:microsoft.com/office/officeart/2005/8/layout/chevron2"/>
    <dgm:cxn modelId="{9C2AD06C-6A63-4F6F-8CF5-2A66DB570DBA}" type="presOf" srcId="{7F5E4D89-BA17-4002-BAE2-CC7FCB83F38E}" destId="{36D711DD-2D54-4264-8A31-B361142C40FB}" srcOrd="0" destOrd="0" presId="urn:microsoft.com/office/officeart/2005/8/layout/chevron2"/>
    <dgm:cxn modelId="{2F198919-685D-4BF6-8CF8-4D7571E334C0}" srcId="{F5596C09-F52A-4405-81C5-4852C122C62A}" destId="{9A3C78A1-C8DF-4E8E-AFBF-4A16E151DD70}" srcOrd="1" destOrd="0" parTransId="{0537C010-46E6-4B8E-AEED-1DE4673C8F5A}" sibTransId="{7E36A737-0479-4E06-A991-EC2094E5B38A}"/>
    <dgm:cxn modelId="{8027F1B6-D570-485B-A0A7-FA8117AED9E8}" srcId="{9A3C78A1-C8DF-4E8E-AFBF-4A16E151DD70}" destId="{ED9A0480-5173-4BDE-8058-2486A3EC55EB}" srcOrd="0" destOrd="0" parTransId="{59A4BF55-1FFC-4CD5-A393-F5B86CD74B21}" sibTransId="{3265684C-3DFB-42EA-A6CA-011E10C93F68}"/>
    <dgm:cxn modelId="{6643C29C-11F6-4505-AFFE-A654C8397D3F}" srcId="{F5596C09-F52A-4405-81C5-4852C122C62A}" destId="{AD8C151A-22B9-4A93-866E-EF348B08ECE5}" srcOrd="0" destOrd="0" parTransId="{7EE69BD9-A03A-443A-81E6-295A817FCE58}" sibTransId="{33FE92A7-84C3-4C84-9941-53805002EEF4}"/>
    <dgm:cxn modelId="{1D51BF1A-2E59-44BD-A81F-CF547DC17E14}" type="presOf" srcId="{369F4327-530B-426A-A5FC-BC262F1C5688}" destId="{F12F82F1-4E8C-4474-8597-9303FE273EEE}" srcOrd="0" destOrd="0" presId="urn:microsoft.com/office/officeart/2005/8/layout/chevron2"/>
    <dgm:cxn modelId="{1F4B09AF-0F49-47A0-9151-682C7980EA44}" type="presOf" srcId="{9A3C78A1-C8DF-4E8E-AFBF-4A16E151DD70}" destId="{B51FE634-AC68-4A3B-8989-FAC4BF9684EC}" srcOrd="0" destOrd="0" presId="urn:microsoft.com/office/officeart/2005/8/layout/chevron2"/>
    <dgm:cxn modelId="{6CEC23D3-E94B-4987-BE99-41844E050998}" type="presParOf" srcId="{E1940B81-E1E7-4E8F-850D-6B41083025A9}" destId="{F21B8627-1482-442B-92B1-9BF58791FF85}" srcOrd="0" destOrd="0" presId="urn:microsoft.com/office/officeart/2005/8/layout/chevron2"/>
    <dgm:cxn modelId="{398C742C-05B2-448C-8A77-5D730ACCB39B}" type="presParOf" srcId="{F21B8627-1482-442B-92B1-9BF58791FF85}" destId="{A376272B-15AE-4286-925C-D225994F7302}" srcOrd="0" destOrd="0" presId="urn:microsoft.com/office/officeart/2005/8/layout/chevron2"/>
    <dgm:cxn modelId="{851F60B5-0AC6-4010-95DE-38918D866FA6}" type="presParOf" srcId="{F21B8627-1482-442B-92B1-9BF58791FF85}" destId="{36D711DD-2D54-4264-8A31-B361142C40FB}" srcOrd="1" destOrd="0" presId="urn:microsoft.com/office/officeart/2005/8/layout/chevron2"/>
    <dgm:cxn modelId="{0A5CC652-6AFC-4996-80C0-CBE793CA983E}" type="presParOf" srcId="{E1940B81-E1E7-4E8F-850D-6B41083025A9}" destId="{1BC58B20-8807-4539-B80F-03B6D6FAE4B9}" srcOrd="1" destOrd="0" presId="urn:microsoft.com/office/officeart/2005/8/layout/chevron2"/>
    <dgm:cxn modelId="{ED28E361-D67E-4912-AEAE-AC23C55CB65D}" type="presParOf" srcId="{E1940B81-E1E7-4E8F-850D-6B41083025A9}" destId="{F8952EB7-23EC-430C-B13D-7979C33CA12B}" srcOrd="2" destOrd="0" presId="urn:microsoft.com/office/officeart/2005/8/layout/chevron2"/>
    <dgm:cxn modelId="{B7CF7FAB-7EB0-448C-96CC-FA30ABB0133F}" type="presParOf" srcId="{F8952EB7-23EC-430C-B13D-7979C33CA12B}" destId="{B51FE634-AC68-4A3B-8989-FAC4BF9684EC}" srcOrd="0" destOrd="0" presId="urn:microsoft.com/office/officeart/2005/8/layout/chevron2"/>
    <dgm:cxn modelId="{4545509F-AAB0-4D54-8E07-8E442A022FC9}" type="presParOf" srcId="{F8952EB7-23EC-430C-B13D-7979C33CA12B}" destId="{C4120C8C-4660-4EF8-A367-C8F60071F343}" srcOrd="1" destOrd="0" presId="urn:microsoft.com/office/officeart/2005/8/layout/chevron2"/>
    <dgm:cxn modelId="{055CE8FE-5C3F-42ED-8691-EC9E83A00139}" type="presParOf" srcId="{E1940B81-E1E7-4E8F-850D-6B41083025A9}" destId="{DBF41F48-B886-4AB8-8397-D5CF395E4F26}" srcOrd="3" destOrd="0" presId="urn:microsoft.com/office/officeart/2005/8/layout/chevron2"/>
    <dgm:cxn modelId="{566EA785-790E-4ED9-BF11-A9E0F0A1ECE9}" type="presParOf" srcId="{E1940B81-E1E7-4E8F-850D-6B41083025A9}" destId="{517D6DEC-86DE-41FC-82C2-A717433ADC30}" srcOrd="4" destOrd="0" presId="urn:microsoft.com/office/officeart/2005/8/layout/chevron2"/>
    <dgm:cxn modelId="{50FF28CB-B9FC-4268-9D4C-3CE6D58335F8}" type="presParOf" srcId="{517D6DEC-86DE-41FC-82C2-A717433ADC30}" destId="{F12F82F1-4E8C-4474-8597-9303FE273EEE}" srcOrd="0" destOrd="0" presId="urn:microsoft.com/office/officeart/2005/8/layout/chevron2"/>
    <dgm:cxn modelId="{7758933A-AA15-4BDF-A64A-2B6AE2A1803F}" type="presParOf" srcId="{517D6DEC-86DE-41FC-82C2-A717433ADC30}" destId="{3C4EC201-77BB-443F-97AF-C5C6F246973B}" srcOrd="1" destOrd="0" presId="urn:microsoft.com/office/officeart/2005/8/layout/chevron2"/>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46.xml><?xml version="1.0" encoding="utf-8"?>
<dgm:dataModel xmlns:dgm="http://schemas.openxmlformats.org/drawingml/2006/diagram" xmlns:a="http://schemas.openxmlformats.org/drawingml/2006/main">
  <dgm:ptLst>
    <dgm:pt modelId="{6B2B9D4D-3ACC-4FA7-B725-35D67ADAB54E}" type="doc">
      <dgm:prSet loTypeId="urn:microsoft.com/office/officeart/2005/8/layout/chevron2" loCatId="process" qsTypeId="urn:microsoft.com/office/officeart/2005/8/quickstyle/3d2" qsCatId="3D" csTypeId="urn:microsoft.com/office/officeart/2005/8/colors/accent1_2" csCatId="accent1" phldr="1"/>
      <dgm:spPr/>
      <dgm:t>
        <a:bodyPr/>
        <a:lstStyle/>
        <a:p>
          <a:endParaRPr lang="en-US"/>
        </a:p>
      </dgm:t>
    </dgm:pt>
    <dgm:pt modelId="{2B9CBFC5-33BF-4001-92A1-A70F5AA2F240}">
      <dgm:prSet/>
      <dgm:spPr/>
      <dgm:t>
        <a:bodyPr/>
        <a:lstStyle/>
        <a:p>
          <a:pPr rtl="0"/>
          <a:r>
            <a:rPr lang="en-US" b="1" i="1" dirty="0" smtClean="0"/>
            <a:t>Major Premise</a:t>
          </a:r>
          <a:endParaRPr lang="en-US" dirty="0"/>
        </a:p>
      </dgm:t>
    </dgm:pt>
    <dgm:pt modelId="{B1913461-3648-494A-8ED7-32F1C9395637}" type="parTrans" cxnId="{7059704D-1B68-438F-8991-076E7698FB0F}">
      <dgm:prSet/>
      <dgm:spPr/>
      <dgm:t>
        <a:bodyPr/>
        <a:lstStyle/>
        <a:p>
          <a:endParaRPr lang="en-US"/>
        </a:p>
      </dgm:t>
    </dgm:pt>
    <dgm:pt modelId="{FC283BF1-981E-4D92-A588-997087B5644E}" type="sibTrans" cxnId="{7059704D-1B68-438F-8991-076E7698FB0F}">
      <dgm:prSet/>
      <dgm:spPr/>
      <dgm:t>
        <a:bodyPr/>
        <a:lstStyle/>
        <a:p>
          <a:endParaRPr lang="en-US"/>
        </a:p>
      </dgm:t>
    </dgm:pt>
    <dgm:pt modelId="{17195CB0-CF98-4986-B3F9-AF7D37F68557}">
      <dgm:prSet custT="1"/>
      <dgm:spPr/>
      <dgm:t>
        <a:bodyPr/>
        <a:lstStyle/>
        <a:p>
          <a:pPr rtl="0"/>
          <a:r>
            <a:rPr lang="en-US" sz="2800" dirty="0" smtClean="0"/>
            <a:t>Christ to </a:t>
          </a:r>
          <a:r>
            <a:rPr lang="en-US" sz="2800" b="0" dirty="0" smtClean="0">
              <a:latin typeface="+mj-lt"/>
            </a:rPr>
            <a:t>come in Holy Spirit  </a:t>
          </a:r>
          <a:r>
            <a:rPr lang="en-US" sz="2800" dirty="0" smtClean="0"/>
            <a:t>(Jn. 14:18)</a:t>
          </a:r>
          <a:endParaRPr lang="en-US" sz="2800" dirty="0"/>
        </a:p>
      </dgm:t>
    </dgm:pt>
    <dgm:pt modelId="{2E437C3A-F901-493B-B4F1-7F673B721858}" type="parTrans" cxnId="{E6BA766A-BBAE-4D9C-BB2B-06585F79EF5C}">
      <dgm:prSet/>
      <dgm:spPr/>
      <dgm:t>
        <a:bodyPr/>
        <a:lstStyle/>
        <a:p>
          <a:endParaRPr lang="en-US"/>
        </a:p>
      </dgm:t>
    </dgm:pt>
    <dgm:pt modelId="{77F4E515-1F47-4967-8AE9-5DDF8279D0AD}" type="sibTrans" cxnId="{E6BA766A-BBAE-4D9C-BB2B-06585F79EF5C}">
      <dgm:prSet/>
      <dgm:spPr/>
      <dgm:t>
        <a:bodyPr/>
        <a:lstStyle/>
        <a:p>
          <a:endParaRPr lang="en-US"/>
        </a:p>
      </dgm:t>
    </dgm:pt>
    <dgm:pt modelId="{CD17EDE1-771D-4026-8285-776ACDA8C651}">
      <dgm:prSet/>
      <dgm:spPr/>
      <dgm:t>
        <a:bodyPr/>
        <a:lstStyle/>
        <a:p>
          <a:pPr rtl="0"/>
          <a:r>
            <a:rPr lang="en-US" b="1" i="1" dirty="0" smtClean="0"/>
            <a:t>Minor Premise</a:t>
          </a:r>
          <a:endParaRPr lang="en-US" dirty="0"/>
        </a:p>
      </dgm:t>
    </dgm:pt>
    <dgm:pt modelId="{67351AD4-C8C0-420E-BB1B-35C5612D30BD}" type="parTrans" cxnId="{64C51D3F-9FEE-4936-8EFB-4178F83DEB43}">
      <dgm:prSet/>
      <dgm:spPr/>
      <dgm:t>
        <a:bodyPr/>
        <a:lstStyle/>
        <a:p>
          <a:endParaRPr lang="en-US"/>
        </a:p>
      </dgm:t>
    </dgm:pt>
    <dgm:pt modelId="{7572D78C-FBD4-4795-90D9-FAC30C3DEAB7}" type="sibTrans" cxnId="{64C51D3F-9FEE-4936-8EFB-4178F83DEB43}">
      <dgm:prSet/>
      <dgm:spPr/>
      <dgm:t>
        <a:bodyPr/>
        <a:lstStyle/>
        <a:p>
          <a:endParaRPr lang="en-US"/>
        </a:p>
      </dgm:t>
    </dgm:pt>
    <dgm:pt modelId="{AA1F7553-0375-4688-87A9-3781E05D8F26}">
      <dgm:prSet custT="1"/>
      <dgm:spPr/>
      <dgm:t>
        <a:bodyPr/>
        <a:lstStyle/>
        <a:p>
          <a:pPr rtl="0"/>
          <a:r>
            <a:rPr lang="en-US" sz="2800" dirty="0" smtClean="0"/>
            <a:t>Holy Spirit came on </a:t>
          </a:r>
          <a:r>
            <a:rPr lang="en-US" sz="2800" b="0" dirty="0" smtClean="0">
              <a:latin typeface="+mj-lt"/>
            </a:rPr>
            <a:t>Pentecost</a:t>
          </a:r>
          <a:r>
            <a:rPr lang="en-US" sz="2800" dirty="0" smtClean="0"/>
            <a:t>  (Acts 2:4)</a:t>
          </a:r>
          <a:endParaRPr lang="en-US" sz="2800" dirty="0"/>
        </a:p>
      </dgm:t>
    </dgm:pt>
    <dgm:pt modelId="{DF612CBC-79EE-4FBF-8448-A957B29D3A6A}" type="parTrans" cxnId="{F6F48123-59B9-420A-91B9-D7406936FD19}">
      <dgm:prSet/>
      <dgm:spPr/>
      <dgm:t>
        <a:bodyPr/>
        <a:lstStyle/>
        <a:p>
          <a:endParaRPr lang="en-US"/>
        </a:p>
      </dgm:t>
    </dgm:pt>
    <dgm:pt modelId="{B32CEC63-4D8D-49CD-8604-D726E4E7EF08}" type="sibTrans" cxnId="{F6F48123-59B9-420A-91B9-D7406936FD19}">
      <dgm:prSet/>
      <dgm:spPr/>
      <dgm:t>
        <a:bodyPr/>
        <a:lstStyle/>
        <a:p>
          <a:endParaRPr lang="en-US"/>
        </a:p>
      </dgm:t>
    </dgm:pt>
    <dgm:pt modelId="{2E99E3A0-7706-47A8-9C7D-0D01D395172D}">
      <dgm:prSet/>
      <dgm:spPr/>
      <dgm:t>
        <a:bodyPr/>
        <a:lstStyle/>
        <a:p>
          <a:pPr rtl="0"/>
          <a:r>
            <a:rPr lang="en-US" b="1" i="1" dirty="0" smtClean="0"/>
            <a:t>Conclusion</a:t>
          </a:r>
          <a:endParaRPr lang="en-US" dirty="0"/>
        </a:p>
      </dgm:t>
    </dgm:pt>
    <dgm:pt modelId="{3F1139E9-80CD-4B51-B3AF-B1F1A9B5B085}" type="parTrans" cxnId="{D54F0BF4-D593-4CEB-BFD0-E2BEA3D7D917}">
      <dgm:prSet/>
      <dgm:spPr/>
      <dgm:t>
        <a:bodyPr/>
        <a:lstStyle/>
        <a:p>
          <a:endParaRPr lang="en-US"/>
        </a:p>
      </dgm:t>
    </dgm:pt>
    <dgm:pt modelId="{74B90308-14BC-4453-9D27-3E34F8A13EF7}" type="sibTrans" cxnId="{D54F0BF4-D593-4CEB-BFD0-E2BEA3D7D917}">
      <dgm:prSet/>
      <dgm:spPr/>
      <dgm:t>
        <a:bodyPr/>
        <a:lstStyle/>
        <a:p>
          <a:endParaRPr lang="en-US"/>
        </a:p>
      </dgm:t>
    </dgm:pt>
    <dgm:pt modelId="{93099F88-4118-42B1-B6B0-08A299603926}">
      <dgm:prSet custT="1"/>
      <dgm:spPr/>
      <dgm:t>
        <a:bodyPr/>
        <a:lstStyle/>
        <a:p>
          <a:pPr rtl="0"/>
          <a:r>
            <a:rPr lang="en-US" sz="2800" dirty="0" smtClean="0"/>
            <a:t>Therefore, </a:t>
          </a:r>
          <a:r>
            <a:rPr lang="en-US" sz="2800" b="0" dirty="0" smtClean="0">
              <a:latin typeface="+mj-lt"/>
            </a:rPr>
            <a:t>Christ came on Pentecost</a:t>
          </a:r>
          <a:endParaRPr lang="en-US" sz="2800" b="0" dirty="0">
            <a:latin typeface="+mj-lt"/>
          </a:endParaRPr>
        </a:p>
      </dgm:t>
    </dgm:pt>
    <dgm:pt modelId="{60569C78-7A3E-4EB9-96D5-AB42E4D6EBE6}" type="parTrans" cxnId="{C0B78B08-B84E-433B-8586-758E89BABA96}">
      <dgm:prSet/>
      <dgm:spPr/>
      <dgm:t>
        <a:bodyPr/>
        <a:lstStyle/>
        <a:p>
          <a:endParaRPr lang="en-US"/>
        </a:p>
      </dgm:t>
    </dgm:pt>
    <dgm:pt modelId="{EC3C4406-8D7E-48D6-948C-9EAC760FA02B}" type="sibTrans" cxnId="{C0B78B08-B84E-433B-8586-758E89BABA96}">
      <dgm:prSet/>
      <dgm:spPr/>
      <dgm:t>
        <a:bodyPr/>
        <a:lstStyle/>
        <a:p>
          <a:endParaRPr lang="en-US"/>
        </a:p>
      </dgm:t>
    </dgm:pt>
    <dgm:pt modelId="{C6E33F58-796D-4C22-8EA8-CB5A680164B4}" type="pres">
      <dgm:prSet presAssocID="{6B2B9D4D-3ACC-4FA7-B725-35D67ADAB54E}" presName="linearFlow" presStyleCnt="0">
        <dgm:presLayoutVars>
          <dgm:dir/>
          <dgm:animLvl val="lvl"/>
          <dgm:resizeHandles val="exact"/>
        </dgm:presLayoutVars>
      </dgm:prSet>
      <dgm:spPr/>
      <dgm:t>
        <a:bodyPr/>
        <a:lstStyle/>
        <a:p>
          <a:endParaRPr lang="en-US"/>
        </a:p>
      </dgm:t>
    </dgm:pt>
    <dgm:pt modelId="{B4D75AE9-9A31-4150-9BF4-E01B94839759}" type="pres">
      <dgm:prSet presAssocID="{2B9CBFC5-33BF-4001-92A1-A70F5AA2F240}" presName="composite" presStyleCnt="0"/>
      <dgm:spPr/>
    </dgm:pt>
    <dgm:pt modelId="{99E6108A-46A2-42DA-9448-ADBA8BDC836D}" type="pres">
      <dgm:prSet presAssocID="{2B9CBFC5-33BF-4001-92A1-A70F5AA2F240}" presName="parentText" presStyleLbl="alignNode1" presStyleIdx="0" presStyleCnt="3">
        <dgm:presLayoutVars>
          <dgm:chMax val="1"/>
          <dgm:bulletEnabled val="1"/>
        </dgm:presLayoutVars>
      </dgm:prSet>
      <dgm:spPr/>
      <dgm:t>
        <a:bodyPr/>
        <a:lstStyle/>
        <a:p>
          <a:endParaRPr lang="en-US"/>
        </a:p>
      </dgm:t>
    </dgm:pt>
    <dgm:pt modelId="{47BDF86D-E772-4ED3-9DFC-6D9DFC2047E7}" type="pres">
      <dgm:prSet presAssocID="{2B9CBFC5-33BF-4001-92A1-A70F5AA2F240}" presName="descendantText" presStyleLbl="alignAcc1" presStyleIdx="0" presStyleCnt="3">
        <dgm:presLayoutVars>
          <dgm:bulletEnabled val="1"/>
        </dgm:presLayoutVars>
      </dgm:prSet>
      <dgm:spPr/>
      <dgm:t>
        <a:bodyPr/>
        <a:lstStyle/>
        <a:p>
          <a:endParaRPr lang="en-US"/>
        </a:p>
      </dgm:t>
    </dgm:pt>
    <dgm:pt modelId="{7D0EBB78-F8AD-4B9B-ABDD-C3DE0301A7BA}" type="pres">
      <dgm:prSet presAssocID="{FC283BF1-981E-4D92-A588-997087B5644E}" presName="sp" presStyleCnt="0"/>
      <dgm:spPr/>
    </dgm:pt>
    <dgm:pt modelId="{8367A54A-9D4B-46D2-BD2B-C2EEC7D9C735}" type="pres">
      <dgm:prSet presAssocID="{CD17EDE1-771D-4026-8285-776ACDA8C651}" presName="composite" presStyleCnt="0"/>
      <dgm:spPr/>
    </dgm:pt>
    <dgm:pt modelId="{2A61257D-2A34-453C-A936-8E6217C8B4F2}" type="pres">
      <dgm:prSet presAssocID="{CD17EDE1-771D-4026-8285-776ACDA8C651}" presName="parentText" presStyleLbl="alignNode1" presStyleIdx="1" presStyleCnt="3">
        <dgm:presLayoutVars>
          <dgm:chMax val="1"/>
          <dgm:bulletEnabled val="1"/>
        </dgm:presLayoutVars>
      </dgm:prSet>
      <dgm:spPr/>
      <dgm:t>
        <a:bodyPr/>
        <a:lstStyle/>
        <a:p>
          <a:endParaRPr lang="en-US"/>
        </a:p>
      </dgm:t>
    </dgm:pt>
    <dgm:pt modelId="{E20C63B5-5F55-4A04-8A6A-C0F69F72ED77}" type="pres">
      <dgm:prSet presAssocID="{CD17EDE1-771D-4026-8285-776ACDA8C651}" presName="descendantText" presStyleLbl="alignAcc1" presStyleIdx="1" presStyleCnt="3">
        <dgm:presLayoutVars>
          <dgm:bulletEnabled val="1"/>
        </dgm:presLayoutVars>
      </dgm:prSet>
      <dgm:spPr/>
      <dgm:t>
        <a:bodyPr/>
        <a:lstStyle/>
        <a:p>
          <a:endParaRPr lang="en-US"/>
        </a:p>
      </dgm:t>
    </dgm:pt>
    <dgm:pt modelId="{4C05DA93-27AB-4E63-A0EB-CCDA2960EBA0}" type="pres">
      <dgm:prSet presAssocID="{7572D78C-FBD4-4795-90D9-FAC30C3DEAB7}" presName="sp" presStyleCnt="0"/>
      <dgm:spPr/>
    </dgm:pt>
    <dgm:pt modelId="{D9C89063-85FD-4A05-BA52-F92FF7D6435D}" type="pres">
      <dgm:prSet presAssocID="{2E99E3A0-7706-47A8-9C7D-0D01D395172D}" presName="composite" presStyleCnt="0"/>
      <dgm:spPr/>
    </dgm:pt>
    <dgm:pt modelId="{6A5FEDAD-15B7-48C2-BA17-727E8C63F475}" type="pres">
      <dgm:prSet presAssocID="{2E99E3A0-7706-47A8-9C7D-0D01D395172D}" presName="parentText" presStyleLbl="alignNode1" presStyleIdx="2" presStyleCnt="3">
        <dgm:presLayoutVars>
          <dgm:chMax val="1"/>
          <dgm:bulletEnabled val="1"/>
        </dgm:presLayoutVars>
      </dgm:prSet>
      <dgm:spPr/>
      <dgm:t>
        <a:bodyPr/>
        <a:lstStyle/>
        <a:p>
          <a:endParaRPr lang="en-US"/>
        </a:p>
      </dgm:t>
    </dgm:pt>
    <dgm:pt modelId="{8785D414-F1AE-400E-86DE-47121A4C1F59}" type="pres">
      <dgm:prSet presAssocID="{2E99E3A0-7706-47A8-9C7D-0D01D395172D}" presName="descendantText" presStyleLbl="alignAcc1" presStyleIdx="2" presStyleCnt="3">
        <dgm:presLayoutVars>
          <dgm:bulletEnabled val="1"/>
        </dgm:presLayoutVars>
      </dgm:prSet>
      <dgm:spPr/>
      <dgm:t>
        <a:bodyPr/>
        <a:lstStyle/>
        <a:p>
          <a:endParaRPr lang="en-US"/>
        </a:p>
      </dgm:t>
    </dgm:pt>
  </dgm:ptLst>
  <dgm:cxnLst>
    <dgm:cxn modelId="{0E9B2C35-DD5A-4E27-822B-28685528939C}" type="presOf" srcId="{6B2B9D4D-3ACC-4FA7-B725-35D67ADAB54E}" destId="{C6E33F58-796D-4C22-8EA8-CB5A680164B4}" srcOrd="0" destOrd="0" presId="urn:microsoft.com/office/officeart/2005/8/layout/chevron2"/>
    <dgm:cxn modelId="{7059704D-1B68-438F-8991-076E7698FB0F}" srcId="{6B2B9D4D-3ACC-4FA7-B725-35D67ADAB54E}" destId="{2B9CBFC5-33BF-4001-92A1-A70F5AA2F240}" srcOrd="0" destOrd="0" parTransId="{B1913461-3648-494A-8ED7-32F1C9395637}" sibTransId="{FC283BF1-981E-4D92-A588-997087B5644E}"/>
    <dgm:cxn modelId="{C0B78B08-B84E-433B-8586-758E89BABA96}" srcId="{2E99E3A0-7706-47A8-9C7D-0D01D395172D}" destId="{93099F88-4118-42B1-B6B0-08A299603926}" srcOrd="0" destOrd="0" parTransId="{60569C78-7A3E-4EB9-96D5-AB42E4D6EBE6}" sibTransId="{EC3C4406-8D7E-48D6-948C-9EAC760FA02B}"/>
    <dgm:cxn modelId="{CC87CD2E-5900-4486-9F9F-558CE6E8E4CA}" type="presOf" srcId="{AA1F7553-0375-4688-87A9-3781E05D8F26}" destId="{E20C63B5-5F55-4A04-8A6A-C0F69F72ED77}" srcOrd="0" destOrd="0" presId="urn:microsoft.com/office/officeart/2005/8/layout/chevron2"/>
    <dgm:cxn modelId="{4A05C7CE-F400-4175-B883-883795EC814C}" type="presOf" srcId="{2E99E3A0-7706-47A8-9C7D-0D01D395172D}" destId="{6A5FEDAD-15B7-48C2-BA17-727E8C63F475}" srcOrd="0" destOrd="0" presId="urn:microsoft.com/office/officeart/2005/8/layout/chevron2"/>
    <dgm:cxn modelId="{4B9C6EF9-3ED0-40B0-A9F9-CE44E2FD0121}" type="presOf" srcId="{2B9CBFC5-33BF-4001-92A1-A70F5AA2F240}" destId="{99E6108A-46A2-42DA-9448-ADBA8BDC836D}" srcOrd="0" destOrd="0" presId="urn:microsoft.com/office/officeart/2005/8/layout/chevron2"/>
    <dgm:cxn modelId="{5106AC52-34F8-4D41-8A7F-31941ACCD983}" type="presOf" srcId="{17195CB0-CF98-4986-B3F9-AF7D37F68557}" destId="{47BDF86D-E772-4ED3-9DFC-6D9DFC2047E7}" srcOrd="0" destOrd="0" presId="urn:microsoft.com/office/officeart/2005/8/layout/chevron2"/>
    <dgm:cxn modelId="{DB6F4CBE-D87A-4C04-B659-5FA0453AC889}" type="presOf" srcId="{93099F88-4118-42B1-B6B0-08A299603926}" destId="{8785D414-F1AE-400E-86DE-47121A4C1F59}" srcOrd="0" destOrd="0" presId="urn:microsoft.com/office/officeart/2005/8/layout/chevron2"/>
    <dgm:cxn modelId="{E6BA766A-BBAE-4D9C-BB2B-06585F79EF5C}" srcId="{2B9CBFC5-33BF-4001-92A1-A70F5AA2F240}" destId="{17195CB0-CF98-4986-B3F9-AF7D37F68557}" srcOrd="0" destOrd="0" parTransId="{2E437C3A-F901-493B-B4F1-7F673B721858}" sibTransId="{77F4E515-1F47-4967-8AE9-5DDF8279D0AD}"/>
    <dgm:cxn modelId="{F6F48123-59B9-420A-91B9-D7406936FD19}" srcId="{CD17EDE1-771D-4026-8285-776ACDA8C651}" destId="{AA1F7553-0375-4688-87A9-3781E05D8F26}" srcOrd="0" destOrd="0" parTransId="{DF612CBC-79EE-4FBF-8448-A957B29D3A6A}" sibTransId="{B32CEC63-4D8D-49CD-8604-D726E4E7EF08}"/>
    <dgm:cxn modelId="{64C51D3F-9FEE-4936-8EFB-4178F83DEB43}" srcId="{6B2B9D4D-3ACC-4FA7-B725-35D67ADAB54E}" destId="{CD17EDE1-771D-4026-8285-776ACDA8C651}" srcOrd="1" destOrd="0" parTransId="{67351AD4-C8C0-420E-BB1B-35C5612D30BD}" sibTransId="{7572D78C-FBD4-4795-90D9-FAC30C3DEAB7}"/>
    <dgm:cxn modelId="{D54F0BF4-D593-4CEB-BFD0-E2BEA3D7D917}" srcId="{6B2B9D4D-3ACC-4FA7-B725-35D67ADAB54E}" destId="{2E99E3A0-7706-47A8-9C7D-0D01D395172D}" srcOrd="2" destOrd="0" parTransId="{3F1139E9-80CD-4B51-B3AF-B1F1A9B5B085}" sibTransId="{74B90308-14BC-4453-9D27-3E34F8A13EF7}"/>
    <dgm:cxn modelId="{158FADC5-EB8F-4F2B-B931-42F336A8F39A}" type="presOf" srcId="{CD17EDE1-771D-4026-8285-776ACDA8C651}" destId="{2A61257D-2A34-453C-A936-8E6217C8B4F2}" srcOrd="0" destOrd="0" presId="urn:microsoft.com/office/officeart/2005/8/layout/chevron2"/>
    <dgm:cxn modelId="{3AE0CA5C-5361-45B1-8721-B183F52E38A9}" type="presParOf" srcId="{C6E33F58-796D-4C22-8EA8-CB5A680164B4}" destId="{B4D75AE9-9A31-4150-9BF4-E01B94839759}" srcOrd="0" destOrd="0" presId="urn:microsoft.com/office/officeart/2005/8/layout/chevron2"/>
    <dgm:cxn modelId="{07DEC0D9-5D29-44F3-9C0F-18AB963762A9}" type="presParOf" srcId="{B4D75AE9-9A31-4150-9BF4-E01B94839759}" destId="{99E6108A-46A2-42DA-9448-ADBA8BDC836D}" srcOrd="0" destOrd="0" presId="urn:microsoft.com/office/officeart/2005/8/layout/chevron2"/>
    <dgm:cxn modelId="{02DA7946-24DA-432E-8D30-A7FD23724FDF}" type="presParOf" srcId="{B4D75AE9-9A31-4150-9BF4-E01B94839759}" destId="{47BDF86D-E772-4ED3-9DFC-6D9DFC2047E7}" srcOrd="1" destOrd="0" presId="urn:microsoft.com/office/officeart/2005/8/layout/chevron2"/>
    <dgm:cxn modelId="{D621B888-97DD-4B07-917F-927257108736}" type="presParOf" srcId="{C6E33F58-796D-4C22-8EA8-CB5A680164B4}" destId="{7D0EBB78-F8AD-4B9B-ABDD-C3DE0301A7BA}" srcOrd="1" destOrd="0" presId="urn:microsoft.com/office/officeart/2005/8/layout/chevron2"/>
    <dgm:cxn modelId="{B7591ED3-EB13-4FBC-95A2-B2F02534B751}" type="presParOf" srcId="{C6E33F58-796D-4C22-8EA8-CB5A680164B4}" destId="{8367A54A-9D4B-46D2-BD2B-C2EEC7D9C735}" srcOrd="2" destOrd="0" presId="urn:microsoft.com/office/officeart/2005/8/layout/chevron2"/>
    <dgm:cxn modelId="{C0869BE4-8E54-4F35-A10E-7B4E3FBD6755}" type="presParOf" srcId="{8367A54A-9D4B-46D2-BD2B-C2EEC7D9C735}" destId="{2A61257D-2A34-453C-A936-8E6217C8B4F2}" srcOrd="0" destOrd="0" presId="urn:microsoft.com/office/officeart/2005/8/layout/chevron2"/>
    <dgm:cxn modelId="{B7745B1D-147D-46B8-A50A-CA059BC036A1}" type="presParOf" srcId="{8367A54A-9D4B-46D2-BD2B-C2EEC7D9C735}" destId="{E20C63B5-5F55-4A04-8A6A-C0F69F72ED77}" srcOrd="1" destOrd="0" presId="urn:microsoft.com/office/officeart/2005/8/layout/chevron2"/>
    <dgm:cxn modelId="{1D07A00B-758E-4CBB-A29A-2089BBBA4487}" type="presParOf" srcId="{C6E33F58-796D-4C22-8EA8-CB5A680164B4}" destId="{4C05DA93-27AB-4E63-A0EB-CCDA2960EBA0}" srcOrd="3" destOrd="0" presId="urn:microsoft.com/office/officeart/2005/8/layout/chevron2"/>
    <dgm:cxn modelId="{77CA1CF7-0EE8-41D3-8FEA-297DFFCEBD25}" type="presParOf" srcId="{C6E33F58-796D-4C22-8EA8-CB5A680164B4}" destId="{D9C89063-85FD-4A05-BA52-F92FF7D6435D}" srcOrd="4" destOrd="0" presId="urn:microsoft.com/office/officeart/2005/8/layout/chevron2"/>
    <dgm:cxn modelId="{C5E23162-28E9-49E9-A044-EF2C31AE47B6}" type="presParOf" srcId="{D9C89063-85FD-4A05-BA52-F92FF7D6435D}" destId="{6A5FEDAD-15B7-48C2-BA17-727E8C63F475}" srcOrd="0" destOrd="0" presId="urn:microsoft.com/office/officeart/2005/8/layout/chevron2"/>
    <dgm:cxn modelId="{B348B1FD-FAAA-40C5-830D-94ED3EE66931}" type="presParOf" srcId="{D9C89063-85FD-4A05-BA52-F92FF7D6435D}" destId="{8785D414-F1AE-400E-86DE-47121A4C1F59}" srcOrd="1" destOrd="0" presId="urn:microsoft.com/office/officeart/2005/8/layout/chevron2"/>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47.xml><?xml version="1.0" encoding="utf-8"?>
<dgm:dataModel xmlns:dgm="http://schemas.openxmlformats.org/drawingml/2006/diagram" xmlns:a="http://schemas.openxmlformats.org/drawingml/2006/main">
  <dgm:ptLst>
    <dgm:pt modelId="{7641DF71-77F5-4944-834C-FD98AFFA8039}" type="doc">
      <dgm:prSet loTypeId="urn:microsoft.com/office/officeart/2005/8/layout/process4" loCatId="list" qsTypeId="urn:microsoft.com/office/officeart/2005/8/quickstyle/3d3" qsCatId="3D" csTypeId="urn:microsoft.com/office/officeart/2005/8/colors/accent1_2" csCatId="accent1" phldr="1"/>
      <dgm:spPr/>
      <dgm:t>
        <a:bodyPr/>
        <a:lstStyle/>
        <a:p>
          <a:endParaRPr lang="en-US"/>
        </a:p>
      </dgm:t>
    </dgm:pt>
    <dgm:pt modelId="{072705C4-0983-4090-B170-B6D81935A654}">
      <dgm:prSet/>
      <dgm:spPr>
        <a:solidFill>
          <a:schemeClr val="bg2">
            <a:lumMod val="60000"/>
            <a:lumOff val="40000"/>
          </a:schemeClr>
        </a:solidFill>
      </dgm:spPr>
      <dgm:t>
        <a:bodyPr/>
        <a:lstStyle/>
        <a:p>
          <a:pPr rtl="0"/>
          <a:r>
            <a:rPr lang="en-US" dirty="0" smtClean="0"/>
            <a:t>Kingdom to come with </a:t>
          </a:r>
          <a:r>
            <a:rPr lang="en-US" b="1" dirty="0" smtClean="0">
              <a:solidFill>
                <a:srgbClr val="FFFF00"/>
              </a:solidFill>
            </a:rPr>
            <a:t>power</a:t>
          </a:r>
          <a:r>
            <a:rPr lang="en-US" dirty="0" smtClean="0"/>
            <a:t>  (Mk. 9:1)</a:t>
          </a:r>
          <a:endParaRPr lang="en-US" dirty="0"/>
        </a:p>
      </dgm:t>
    </dgm:pt>
    <dgm:pt modelId="{74AF2BC6-44B5-4DAC-9BF2-B233ED1BF4D4}" type="parTrans" cxnId="{39448293-7499-4EC4-9708-3CA68B08DAC3}">
      <dgm:prSet/>
      <dgm:spPr/>
      <dgm:t>
        <a:bodyPr/>
        <a:lstStyle/>
        <a:p>
          <a:endParaRPr lang="en-US"/>
        </a:p>
      </dgm:t>
    </dgm:pt>
    <dgm:pt modelId="{19128A1D-2BA7-4A7F-A0DF-E6DDF1EFB832}" type="sibTrans" cxnId="{39448293-7499-4EC4-9708-3CA68B08DAC3}">
      <dgm:prSet/>
      <dgm:spPr/>
      <dgm:t>
        <a:bodyPr/>
        <a:lstStyle/>
        <a:p>
          <a:endParaRPr lang="en-US"/>
        </a:p>
      </dgm:t>
    </dgm:pt>
    <dgm:pt modelId="{9A79FAE8-A067-488A-B886-ADE0D840883E}">
      <dgm:prSet/>
      <dgm:spPr>
        <a:solidFill>
          <a:schemeClr val="bg2">
            <a:lumMod val="60000"/>
            <a:lumOff val="40000"/>
          </a:schemeClr>
        </a:solidFill>
      </dgm:spPr>
      <dgm:t>
        <a:bodyPr/>
        <a:lstStyle/>
        <a:p>
          <a:pPr rtl="0"/>
          <a:r>
            <a:rPr lang="en-US" dirty="0" smtClean="0"/>
            <a:t>Power to come with </a:t>
          </a:r>
          <a:r>
            <a:rPr lang="en-US" b="1" dirty="0" smtClean="0">
              <a:solidFill>
                <a:srgbClr val="FFFF00"/>
              </a:solidFill>
            </a:rPr>
            <a:t>Holy Spirit  </a:t>
          </a:r>
          <a:r>
            <a:rPr lang="en-US" dirty="0" smtClean="0"/>
            <a:t>(Lk. 24:49; Acts 1:4-5, 8)</a:t>
          </a:r>
          <a:endParaRPr lang="en-US" dirty="0"/>
        </a:p>
      </dgm:t>
    </dgm:pt>
    <dgm:pt modelId="{DC455E3D-F984-4D8F-A226-CE7FDD36D448}" type="parTrans" cxnId="{D3E2B4DF-FA12-4274-BB1A-079E10882CFC}">
      <dgm:prSet/>
      <dgm:spPr/>
      <dgm:t>
        <a:bodyPr/>
        <a:lstStyle/>
        <a:p>
          <a:endParaRPr lang="en-US"/>
        </a:p>
      </dgm:t>
    </dgm:pt>
    <dgm:pt modelId="{9517A9EB-639C-43CB-9A07-D62F997AC309}" type="sibTrans" cxnId="{D3E2B4DF-FA12-4274-BB1A-079E10882CFC}">
      <dgm:prSet/>
      <dgm:spPr/>
      <dgm:t>
        <a:bodyPr/>
        <a:lstStyle/>
        <a:p>
          <a:endParaRPr lang="en-US"/>
        </a:p>
      </dgm:t>
    </dgm:pt>
    <dgm:pt modelId="{AF53F6C8-AB50-4423-ACA2-BE3CB7F21687}">
      <dgm:prSet/>
      <dgm:spPr>
        <a:solidFill>
          <a:schemeClr val="bg2">
            <a:lumMod val="60000"/>
            <a:lumOff val="40000"/>
          </a:schemeClr>
        </a:solidFill>
      </dgm:spPr>
      <dgm:t>
        <a:bodyPr/>
        <a:lstStyle/>
        <a:p>
          <a:pPr rtl="0"/>
          <a:r>
            <a:rPr lang="en-US" b="1" dirty="0" smtClean="0">
              <a:solidFill>
                <a:srgbClr val="FFFF00"/>
              </a:solidFill>
            </a:rPr>
            <a:t>Holy Spirit </a:t>
          </a:r>
          <a:r>
            <a:rPr lang="en-US" dirty="0" smtClean="0"/>
            <a:t>came on Pentecost  (Acts 2:1-4, 16-18)</a:t>
          </a:r>
          <a:endParaRPr lang="en-US" dirty="0"/>
        </a:p>
      </dgm:t>
    </dgm:pt>
    <dgm:pt modelId="{4C28BBF5-C1E2-4415-BD82-ECAB1CBB9730}" type="parTrans" cxnId="{667AA6FD-B8B1-4915-BFAF-CCD2F69B1752}">
      <dgm:prSet/>
      <dgm:spPr/>
      <dgm:t>
        <a:bodyPr/>
        <a:lstStyle/>
        <a:p>
          <a:endParaRPr lang="en-US"/>
        </a:p>
      </dgm:t>
    </dgm:pt>
    <dgm:pt modelId="{8947CA0C-11B6-483F-9598-500072FCCB1B}" type="sibTrans" cxnId="{667AA6FD-B8B1-4915-BFAF-CCD2F69B1752}">
      <dgm:prSet/>
      <dgm:spPr/>
      <dgm:t>
        <a:bodyPr/>
        <a:lstStyle/>
        <a:p>
          <a:endParaRPr lang="en-US"/>
        </a:p>
      </dgm:t>
    </dgm:pt>
    <dgm:pt modelId="{D9BB899E-50AF-41F1-908C-8443C3C96FFA}">
      <dgm:prSet/>
      <dgm:spPr>
        <a:solidFill>
          <a:schemeClr val="bg2">
            <a:lumMod val="60000"/>
            <a:lumOff val="40000"/>
          </a:schemeClr>
        </a:solidFill>
      </dgm:spPr>
      <dgm:t>
        <a:bodyPr/>
        <a:lstStyle/>
        <a:p>
          <a:pPr rtl="0"/>
          <a:r>
            <a:rPr lang="en-US" b="1" dirty="0" smtClean="0">
              <a:solidFill>
                <a:srgbClr val="FFFF00"/>
              </a:solidFill>
            </a:rPr>
            <a:t>Power</a:t>
          </a:r>
          <a:r>
            <a:rPr lang="en-US" dirty="0" smtClean="0"/>
            <a:t> came on Pentecost  (Acts 2:1-4, 33)</a:t>
          </a:r>
          <a:endParaRPr lang="en-US" dirty="0"/>
        </a:p>
      </dgm:t>
    </dgm:pt>
    <dgm:pt modelId="{4142DCD1-64C1-4B29-98D0-C17B3A32DF1E}" type="parTrans" cxnId="{59BECAE3-D915-494E-91E2-6D4252B96ABE}">
      <dgm:prSet/>
      <dgm:spPr/>
      <dgm:t>
        <a:bodyPr/>
        <a:lstStyle/>
        <a:p>
          <a:endParaRPr lang="en-US"/>
        </a:p>
      </dgm:t>
    </dgm:pt>
    <dgm:pt modelId="{D4FF98E5-1CF0-4BF2-9D9D-95BF83FA7B97}" type="sibTrans" cxnId="{59BECAE3-D915-494E-91E2-6D4252B96ABE}">
      <dgm:prSet/>
      <dgm:spPr/>
      <dgm:t>
        <a:bodyPr/>
        <a:lstStyle/>
        <a:p>
          <a:endParaRPr lang="en-US"/>
        </a:p>
      </dgm:t>
    </dgm:pt>
    <dgm:pt modelId="{2504948F-CA6D-4AFE-80E6-92A94611B9A2}">
      <dgm:prSet/>
      <dgm:spPr>
        <a:solidFill>
          <a:schemeClr val="bg2">
            <a:lumMod val="60000"/>
            <a:lumOff val="40000"/>
          </a:schemeClr>
        </a:solidFill>
      </dgm:spPr>
      <dgm:t>
        <a:bodyPr/>
        <a:lstStyle/>
        <a:p>
          <a:pPr rtl="0"/>
          <a:r>
            <a:rPr lang="en-US" b="1" dirty="0" smtClean="0">
              <a:solidFill>
                <a:srgbClr val="FFFF00"/>
              </a:solidFill>
            </a:rPr>
            <a:t>Kingdom</a:t>
          </a:r>
          <a:r>
            <a:rPr lang="en-US" dirty="0" smtClean="0"/>
            <a:t> came on Pentecost  (Acts 2:36)</a:t>
          </a:r>
          <a:endParaRPr lang="en-US" dirty="0"/>
        </a:p>
      </dgm:t>
    </dgm:pt>
    <dgm:pt modelId="{0AFF5B1A-907E-4EE3-9A4C-448AF0CABF31}" type="parTrans" cxnId="{8A5ADB9F-D999-47C3-A33B-B15064FC6FBF}">
      <dgm:prSet/>
      <dgm:spPr/>
      <dgm:t>
        <a:bodyPr/>
        <a:lstStyle/>
        <a:p>
          <a:endParaRPr lang="en-US"/>
        </a:p>
      </dgm:t>
    </dgm:pt>
    <dgm:pt modelId="{79EB6144-F233-4C06-B1A0-16CBBCEA4A20}" type="sibTrans" cxnId="{8A5ADB9F-D999-47C3-A33B-B15064FC6FBF}">
      <dgm:prSet/>
      <dgm:spPr/>
      <dgm:t>
        <a:bodyPr/>
        <a:lstStyle/>
        <a:p>
          <a:endParaRPr lang="en-US"/>
        </a:p>
      </dgm:t>
    </dgm:pt>
    <dgm:pt modelId="{31E8C6AA-7440-4B60-9A89-E9F4E42030C9}" type="pres">
      <dgm:prSet presAssocID="{7641DF71-77F5-4944-834C-FD98AFFA8039}" presName="Name0" presStyleCnt="0">
        <dgm:presLayoutVars>
          <dgm:dir/>
          <dgm:animLvl val="lvl"/>
          <dgm:resizeHandles val="exact"/>
        </dgm:presLayoutVars>
      </dgm:prSet>
      <dgm:spPr/>
      <dgm:t>
        <a:bodyPr/>
        <a:lstStyle/>
        <a:p>
          <a:endParaRPr lang="en-US"/>
        </a:p>
      </dgm:t>
    </dgm:pt>
    <dgm:pt modelId="{3B5EAB75-5761-474F-A9D3-C11B2BDB9269}" type="pres">
      <dgm:prSet presAssocID="{2504948F-CA6D-4AFE-80E6-92A94611B9A2}" presName="boxAndChildren" presStyleCnt="0"/>
      <dgm:spPr/>
    </dgm:pt>
    <dgm:pt modelId="{0AF5DDE9-452F-4D60-809C-B3AECE5F7266}" type="pres">
      <dgm:prSet presAssocID="{2504948F-CA6D-4AFE-80E6-92A94611B9A2}" presName="parentTextBox" presStyleLbl="node1" presStyleIdx="0" presStyleCnt="5"/>
      <dgm:spPr/>
      <dgm:t>
        <a:bodyPr/>
        <a:lstStyle/>
        <a:p>
          <a:endParaRPr lang="en-US"/>
        </a:p>
      </dgm:t>
    </dgm:pt>
    <dgm:pt modelId="{D0B5D725-6329-446C-AD64-C4559D27BE75}" type="pres">
      <dgm:prSet presAssocID="{D4FF98E5-1CF0-4BF2-9D9D-95BF83FA7B97}" presName="sp" presStyleCnt="0"/>
      <dgm:spPr/>
    </dgm:pt>
    <dgm:pt modelId="{22703C9D-4602-4ADD-A47B-427F70DDB90C}" type="pres">
      <dgm:prSet presAssocID="{D9BB899E-50AF-41F1-908C-8443C3C96FFA}" presName="arrowAndChildren" presStyleCnt="0"/>
      <dgm:spPr/>
    </dgm:pt>
    <dgm:pt modelId="{189EABF8-811A-4CB2-8AE4-B5A6F9FFCE88}" type="pres">
      <dgm:prSet presAssocID="{D9BB899E-50AF-41F1-908C-8443C3C96FFA}" presName="parentTextArrow" presStyleLbl="node1" presStyleIdx="1" presStyleCnt="5"/>
      <dgm:spPr/>
      <dgm:t>
        <a:bodyPr/>
        <a:lstStyle/>
        <a:p>
          <a:endParaRPr lang="en-US"/>
        </a:p>
      </dgm:t>
    </dgm:pt>
    <dgm:pt modelId="{A99A84CF-813B-4BA6-BC83-F40CCD24255A}" type="pres">
      <dgm:prSet presAssocID="{8947CA0C-11B6-483F-9598-500072FCCB1B}" presName="sp" presStyleCnt="0"/>
      <dgm:spPr/>
    </dgm:pt>
    <dgm:pt modelId="{D1BE732D-232D-4D5C-A8D3-2F58CBC3E820}" type="pres">
      <dgm:prSet presAssocID="{AF53F6C8-AB50-4423-ACA2-BE3CB7F21687}" presName="arrowAndChildren" presStyleCnt="0"/>
      <dgm:spPr/>
    </dgm:pt>
    <dgm:pt modelId="{15E707C1-BD66-41A9-87E0-4F6172D10D28}" type="pres">
      <dgm:prSet presAssocID="{AF53F6C8-AB50-4423-ACA2-BE3CB7F21687}" presName="parentTextArrow" presStyleLbl="node1" presStyleIdx="2" presStyleCnt="5"/>
      <dgm:spPr/>
      <dgm:t>
        <a:bodyPr/>
        <a:lstStyle/>
        <a:p>
          <a:endParaRPr lang="en-US"/>
        </a:p>
      </dgm:t>
    </dgm:pt>
    <dgm:pt modelId="{7683867C-EC70-4233-956D-33B73C712AE7}" type="pres">
      <dgm:prSet presAssocID="{9517A9EB-639C-43CB-9A07-D62F997AC309}" presName="sp" presStyleCnt="0"/>
      <dgm:spPr/>
    </dgm:pt>
    <dgm:pt modelId="{BC98BC8D-0F00-4B63-B38E-8B7F8C8CA9EB}" type="pres">
      <dgm:prSet presAssocID="{9A79FAE8-A067-488A-B886-ADE0D840883E}" presName="arrowAndChildren" presStyleCnt="0"/>
      <dgm:spPr/>
    </dgm:pt>
    <dgm:pt modelId="{4672693C-ED35-4C5A-B139-E1D265CDE6BC}" type="pres">
      <dgm:prSet presAssocID="{9A79FAE8-A067-488A-B886-ADE0D840883E}" presName="parentTextArrow" presStyleLbl="node1" presStyleIdx="3" presStyleCnt="5"/>
      <dgm:spPr/>
      <dgm:t>
        <a:bodyPr/>
        <a:lstStyle/>
        <a:p>
          <a:endParaRPr lang="en-US"/>
        </a:p>
      </dgm:t>
    </dgm:pt>
    <dgm:pt modelId="{1724239F-8745-4476-9900-79A0ABDCCB2B}" type="pres">
      <dgm:prSet presAssocID="{19128A1D-2BA7-4A7F-A0DF-E6DDF1EFB832}" presName="sp" presStyleCnt="0"/>
      <dgm:spPr/>
    </dgm:pt>
    <dgm:pt modelId="{305C731E-B378-426F-805E-3C9F603767BC}" type="pres">
      <dgm:prSet presAssocID="{072705C4-0983-4090-B170-B6D81935A654}" presName="arrowAndChildren" presStyleCnt="0"/>
      <dgm:spPr/>
    </dgm:pt>
    <dgm:pt modelId="{F246D75E-AD9F-4D6A-970D-788B7DC1F8D6}" type="pres">
      <dgm:prSet presAssocID="{072705C4-0983-4090-B170-B6D81935A654}" presName="parentTextArrow" presStyleLbl="node1" presStyleIdx="4" presStyleCnt="5"/>
      <dgm:spPr/>
      <dgm:t>
        <a:bodyPr/>
        <a:lstStyle/>
        <a:p>
          <a:endParaRPr lang="en-US"/>
        </a:p>
      </dgm:t>
    </dgm:pt>
  </dgm:ptLst>
  <dgm:cxnLst>
    <dgm:cxn modelId="{59BECAE3-D915-494E-91E2-6D4252B96ABE}" srcId="{7641DF71-77F5-4944-834C-FD98AFFA8039}" destId="{D9BB899E-50AF-41F1-908C-8443C3C96FFA}" srcOrd="3" destOrd="0" parTransId="{4142DCD1-64C1-4B29-98D0-C17B3A32DF1E}" sibTransId="{D4FF98E5-1CF0-4BF2-9D9D-95BF83FA7B97}"/>
    <dgm:cxn modelId="{39448293-7499-4EC4-9708-3CA68B08DAC3}" srcId="{7641DF71-77F5-4944-834C-FD98AFFA8039}" destId="{072705C4-0983-4090-B170-B6D81935A654}" srcOrd="0" destOrd="0" parTransId="{74AF2BC6-44B5-4DAC-9BF2-B233ED1BF4D4}" sibTransId="{19128A1D-2BA7-4A7F-A0DF-E6DDF1EFB832}"/>
    <dgm:cxn modelId="{8A5ADB9F-D999-47C3-A33B-B15064FC6FBF}" srcId="{7641DF71-77F5-4944-834C-FD98AFFA8039}" destId="{2504948F-CA6D-4AFE-80E6-92A94611B9A2}" srcOrd="4" destOrd="0" parTransId="{0AFF5B1A-907E-4EE3-9A4C-448AF0CABF31}" sibTransId="{79EB6144-F233-4C06-B1A0-16CBBCEA4A20}"/>
    <dgm:cxn modelId="{19C0786F-627B-4E65-B43E-CF90B14039F6}" type="presOf" srcId="{2504948F-CA6D-4AFE-80E6-92A94611B9A2}" destId="{0AF5DDE9-452F-4D60-809C-B3AECE5F7266}" srcOrd="0" destOrd="0" presId="urn:microsoft.com/office/officeart/2005/8/layout/process4"/>
    <dgm:cxn modelId="{EBC39D0A-2278-4730-A6A6-2E24B9ACF47E}" type="presOf" srcId="{9A79FAE8-A067-488A-B886-ADE0D840883E}" destId="{4672693C-ED35-4C5A-B139-E1D265CDE6BC}" srcOrd="0" destOrd="0" presId="urn:microsoft.com/office/officeart/2005/8/layout/process4"/>
    <dgm:cxn modelId="{8E717D33-CC74-4A03-9968-D4E2FFB9D273}" type="presOf" srcId="{D9BB899E-50AF-41F1-908C-8443C3C96FFA}" destId="{189EABF8-811A-4CB2-8AE4-B5A6F9FFCE88}" srcOrd="0" destOrd="0" presId="urn:microsoft.com/office/officeart/2005/8/layout/process4"/>
    <dgm:cxn modelId="{867DCD65-2923-4D88-8EB3-EF2A2EBF4B46}" type="presOf" srcId="{7641DF71-77F5-4944-834C-FD98AFFA8039}" destId="{31E8C6AA-7440-4B60-9A89-E9F4E42030C9}" srcOrd="0" destOrd="0" presId="urn:microsoft.com/office/officeart/2005/8/layout/process4"/>
    <dgm:cxn modelId="{667AA6FD-B8B1-4915-BFAF-CCD2F69B1752}" srcId="{7641DF71-77F5-4944-834C-FD98AFFA8039}" destId="{AF53F6C8-AB50-4423-ACA2-BE3CB7F21687}" srcOrd="2" destOrd="0" parTransId="{4C28BBF5-C1E2-4415-BD82-ECAB1CBB9730}" sibTransId="{8947CA0C-11B6-483F-9598-500072FCCB1B}"/>
    <dgm:cxn modelId="{D3E2B4DF-FA12-4274-BB1A-079E10882CFC}" srcId="{7641DF71-77F5-4944-834C-FD98AFFA8039}" destId="{9A79FAE8-A067-488A-B886-ADE0D840883E}" srcOrd="1" destOrd="0" parTransId="{DC455E3D-F984-4D8F-A226-CE7FDD36D448}" sibTransId="{9517A9EB-639C-43CB-9A07-D62F997AC309}"/>
    <dgm:cxn modelId="{85FFA1DB-8CA9-4391-9005-9231FF39A9B3}" type="presOf" srcId="{072705C4-0983-4090-B170-B6D81935A654}" destId="{F246D75E-AD9F-4D6A-970D-788B7DC1F8D6}" srcOrd="0" destOrd="0" presId="urn:microsoft.com/office/officeart/2005/8/layout/process4"/>
    <dgm:cxn modelId="{231BEC43-AD07-4EC1-8FCC-BEA84793A8F4}" type="presOf" srcId="{AF53F6C8-AB50-4423-ACA2-BE3CB7F21687}" destId="{15E707C1-BD66-41A9-87E0-4F6172D10D28}" srcOrd="0" destOrd="0" presId="urn:microsoft.com/office/officeart/2005/8/layout/process4"/>
    <dgm:cxn modelId="{4FB4E282-0CA9-44DA-AE74-91291DFCBB14}" type="presParOf" srcId="{31E8C6AA-7440-4B60-9A89-E9F4E42030C9}" destId="{3B5EAB75-5761-474F-A9D3-C11B2BDB9269}" srcOrd="0" destOrd="0" presId="urn:microsoft.com/office/officeart/2005/8/layout/process4"/>
    <dgm:cxn modelId="{7D9CCC7F-BB5B-4338-AEDE-74BF493349D7}" type="presParOf" srcId="{3B5EAB75-5761-474F-A9D3-C11B2BDB9269}" destId="{0AF5DDE9-452F-4D60-809C-B3AECE5F7266}" srcOrd="0" destOrd="0" presId="urn:microsoft.com/office/officeart/2005/8/layout/process4"/>
    <dgm:cxn modelId="{B2B797D2-14B6-47E2-89F9-195B6D2AC471}" type="presParOf" srcId="{31E8C6AA-7440-4B60-9A89-E9F4E42030C9}" destId="{D0B5D725-6329-446C-AD64-C4559D27BE75}" srcOrd="1" destOrd="0" presId="urn:microsoft.com/office/officeart/2005/8/layout/process4"/>
    <dgm:cxn modelId="{01B42B1D-4763-4C64-AF5A-CB9AFDEA17B2}" type="presParOf" srcId="{31E8C6AA-7440-4B60-9A89-E9F4E42030C9}" destId="{22703C9D-4602-4ADD-A47B-427F70DDB90C}" srcOrd="2" destOrd="0" presId="urn:microsoft.com/office/officeart/2005/8/layout/process4"/>
    <dgm:cxn modelId="{A07DB206-B460-4049-82FD-7521B23972C7}" type="presParOf" srcId="{22703C9D-4602-4ADD-A47B-427F70DDB90C}" destId="{189EABF8-811A-4CB2-8AE4-B5A6F9FFCE88}" srcOrd="0" destOrd="0" presId="urn:microsoft.com/office/officeart/2005/8/layout/process4"/>
    <dgm:cxn modelId="{382FED45-964B-4283-9411-9CCA94C5261D}" type="presParOf" srcId="{31E8C6AA-7440-4B60-9A89-E9F4E42030C9}" destId="{A99A84CF-813B-4BA6-BC83-F40CCD24255A}" srcOrd="3" destOrd="0" presId="urn:microsoft.com/office/officeart/2005/8/layout/process4"/>
    <dgm:cxn modelId="{13258F87-BC01-4F4C-A7CB-8668949BD72E}" type="presParOf" srcId="{31E8C6AA-7440-4B60-9A89-E9F4E42030C9}" destId="{D1BE732D-232D-4D5C-A8D3-2F58CBC3E820}" srcOrd="4" destOrd="0" presId="urn:microsoft.com/office/officeart/2005/8/layout/process4"/>
    <dgm:cxn modelId="{77F9DFA6-DCEE-4FBA-8470-06AA51A88D32}" type="presParOf" srcId="{D1BE732D-232D-4D5C-A8D3-2F58CBC3E820}" destId="{15E707C1-BD66-41A9-87E0-4F6172D10D28}" srcOrd="0" destOrd="0" presId="urn:microsoft.com/office/officeart/2005/8/layout/process4"/>
    <dgm:cxn modelId="{A0FDDDDD-3471-4F4F-B2B6-A3F16679EC7D}" type="presParOf" srcId="{31E8C6AA-7440-4B60-9A89-E9F4E42030C9}" destId="{7683867C-EC70-4233-956D-33B73C712AE7}" srcOrd="5" destOrd="0" presId="urn:microsoft.com/office/officeart/2005/8/layout/process4"/>
    <dgm:cxn modelId="{F6F80470-C6FF-4F61-9460-F1EBE7CD6E0A}" type="presParOf" srcId="{31E8C6AA-7440-4B60-9A89-E9F4E42030C9}" destId="{BC98BC8D-0F00-4B63-B38E-8B7F8C8CA9EB}" srcOrd="6" destOrd="0" presId="urn:microsoft.com/office/officeart/2005/8/layout/process4"/>
    <dgm:cxn modelId="{46F3E032-646A-4F2F-B57B-3EEDEB15EAB9}" type="presParOf" srcId="{BC98BC8D-0F00-4B63-B38E-8B7F8C8CA9EB}" destId="{4672693C-ED35-4C5A-B139-E1D265CDE6BC}" srcOrd="0" destOrd="0" presId="urn:microsoft.com/office/officeart/2005/8/layout/process4"/>
    <dgm:cxn modelId="{CD9CE954-D853-40B7-B39E-B6A94D1005C4}" type="presParOf" srcId="{31E8C6AA-7440-4B60-9A89-E9F4E42030C9}" destId="{1724239F-8745-4476-9900-79A0ABDCCB2B}" srcOrd="7" destOrd="0" presId="urn:microsoft.com/office/officeart/2005/8/layout/process4"/>
    <dgm:cxn modelId="{70095DBC-C5BE-4482-86F5-82FB7A3493FA}" type="presParOf" srcId="{31E8C6AA-7440-4B60-9A89-E9F4E42030C9}" destId="{305C731E-B378-426F-805E-3C9F603767BC}" srcOrd="8" destOrd="0" presId="urn:microsoft.com/office/officeart/2005/8/layout/process4"/>
    <dgm:cxn modelId="{16CCF349-D9AA-453B-B1E0-B8EB7B900F16}" type="presParOf" srcId="{305C731E-B378-426F-805E-3C9F603767BC}" destId="{F246D75E-AD9F-4D6A-970D-788B7DC1F8D6}" srcOrd="0" destOrd="0" presId="urn:microsoft.com/office/officeart/2005/8/layout/process4"/>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48.xml><?xml version="1.0" encoding="utf-8"?>
<dgm:dataModel xmlns:dgm="http://schemas.openxmlformats.org/drawingml/2006/diagram" xmlns:a="http://schemas.openxmlformats.org/drawingml/2006/main">
  <dgm:ptLst>
    <dgm:pt modelId="{08A53688-22FD-4DEC-88D2-93BBC0604EC1}" type="doc">
      <dgm:prSet loTypeId="urn:microsoft.com/office/officeart/2005/8/layout/chevron2" loCatId="process" qsTypeId="urn:microsoft.com/office/officeart/2005/8/quickstyle/simple1" qsCatId="simple" csTypeId="urn:microsoft.com/office/officeart/2005/8/colors/accent1_2" csCatId="accent1" phldr="1"/>
      <dgm:spPr/>
      <dgm:t>
        <a:bodyPr/>
        <a:lstStyle/>
        <a:p>
          <a:endParaRPr lang="en-US"/>
        </a:p>
      </dgm:t>
    </dgm:pt>
    <dgm:pt modelId="{B3341758-084E-4C70-A225-FFFBF03949CE}">
      <dgm:prSet/>
      <dgm:spPr/>
      <dgm:t>
        <a:bodyPr/>
        <a:lstStyle/>
        <a:p>
          <a:pPr rtl="0"/>
          <a:r>
            <a:rPr lang="en-US" b="1" smtClean="0"/>
            <a:t>Major Premise</a:t>
          </a:r>
          <a:endParaRPr lang="en-US"/>
        </a:p>
      </dgm:t>
    </dgm:pt>
    <dgm:pt modelId="{1BBBD377-0A8C-467C-997D-C2535B075389}" type="parTrans" cxnId="{4D5A037C-3550-47C6-891E-63CF166FEC69}">
      <dgm:prSet/>
      <dgm:spPr/>
      <dgm:t>
        <a:bodyPr/>
        <a:lstStyle/>
        <a:p>
          <a:endParaRPr lang="en-US"/>
        </a:p>
      </dgm:t>
    </dgm:pt>
    <dgm:pt modelId="{205E53B7-9A73-484E-A80F-17E8FFC878E0}" type="sibTrans" cxnId="{4D5A037C-3550-47C6-891E-63CF166FEC69}">
      <dgm:prSet/>
      <dgm:spPr/>
      <dgm:t>
        <a:bodyPr/>
        <a:lstStyle/>
        <a:p>
          <a:endParaRPr lang="en-US"/>
        </a:p>
      </dgm:t>
    </dgm:pt>
    <dgm:pt modelId="{6E5019B5-ACD9-4344-BA08-6045CC4E9D7D}">
      <dgm:prSet custT="1"/>
      <dgm:spPr/>
      <dgm:t>
        <a:bodyPr/>
        <a:lstStyle/>
        <a:p>
          <a:pPr rtl="0"/>
          <a:r>
            <a:rPr lang="en-US" sz="3200" dirty="0" smtClean="0"/>
            <a:t>Messiah would be a </a:t>
          </a:r>
          <a:r>
            <a:rPr lang="en-US" sz="3200" dirty="0" smtClean="0">
              <a:latin typeface="Arial Black" pitchFamily="34" charset="0"/>
            </a:rPr>
            <a:t>priest on his throne</a:t>
          </a:r>
          <a:r>
            <a:rPr lang="en-US" sz="3200" dirty="0" smtClean="0"/>
            <a:t>  (Zech. 6:13)</a:t>
          </a:r>
          <a:endParaRPr lang="en-US" sz="3200" dirty="0"/>
        </a:p>
      </dgm:t>
    </dgm:pt>
    <dgm:pt modelId="{6BC9AADD-5C08-43E0-9A63-226858CAF25D}" type="parTrans" cxnId="{A824ED5A-F065-46EC-B1DB-77A934D243A9}">
      <dgm:prSet/>
      <dgm:spPr/>
      <dgm:t>
        <a:bodyPr/>
        <a:lstStyle/>
        <a:p>
          <a:endParaRPr lang="en-US"/>
        </a:p>
      </dgm:t>
    </dgm:pt>
    <dgm:pt modelId="{8F26EDBB-A16D-493F-9B9A-07EE4F41909E}" type="sibTrans" cxnId="{A824ED5A-F065-46EC-B1DB-77A934D243A9}">
      <dgm:prSet/>
      <dgm:spPr/>
      <dgm:t>
        <a:bodyPr/>
        <a:lstStyle/>
        <a:p>
          <a:endParaRPr lang="en-US"/>
        </a:p>
      </dgm:t>
    </dgm:pt>
    <dgm:pt modelId="{68CE00C2-2542-4A95-8DA9-2F441C8427F6}">
      <dgm:prSet/>
      <dgm:spPr/>
      <dgm:t>
        <a:bodyPr/>
        <a:lstStyle/>
        <a:p>
          <a:pPr rtl="0"/>
          <a:r>
            <a:rPr lang="en-US" b="1" smtClean="0"/>
            <a:t>Minor Premise</a:t>
          </a:r>
          <a:endParaRPr lang="en-US"/>
        </a:p>
      </dgm:t>
    </dgm:pt>
    <dgm:pt modelId="{4FB98E38-772D-49F1-BD0A-6D2DCE797A68}" type="parTrans" cxnId="{70ABB2AF-5ADD-4050-9771-782B3972E6B2}">
      <dgm:prSet/>
      <dgm:spPr/>
      <dgm:t>
        <a:bodyPr/>
        <a:lstStyle/>
        <a:p>
          <a:endParaRPr lang="en-US"/>
        </a:p>
      </dgm:t>
    </dgm:pt>
    <dgm:pt modelId="{9C963644-DC95-47D3-B647-23EC380E44A1}" type="sibTrans" cxnId="{70ABB2AF-5ADD-4050-9771-782B3972E6B2}">
      <dgm:prSet/>
      <dgm:spPr/>
      <dgm:t>
        <a:bodyPr/>
        <a:lstStyle/>
        <a:p>
          <a:endParaRPr lang="en-US"/>
        </a:p>
      </dgm:t>
    </dgm:pt>
    <dgm:pt modelId="{753FB182-7007-495A-9198-092EE4AECA8B}">
      <dgm:prSet custT="1"/>
      <dgm:spPr/>
      <dgm:t>
        <a:bodyPr/>
        <a:lstStyle/>
        <a:p>
          <a:pPr rtl="0"/>
          <a:r>
            <a:rPr lang="en-US" sz="3200" dirty="0" smtClean="0"/>
            <a:t>Jesus ruled during </a:t>
          </a:r>
          <a:r>
            <a:rPr lang="en-US" sz="3200" i="1" dirty="0" err="1" smtClean="0">
              <a:latin typeface="Arial Black" pitchFamily="34" charset="0"/>
            </a:rPr>
            <a:t>eschaton</a:t>
          </a:r>
          <a:r>
            <a:rPr lang="en-US" sz="3200" i="0" dirty="0" smtClean="0"/>
            <a:t>  [Max King]</a:t>
          </a:r>
          <a:endParaRPr lang="en-US" sz="3200" dirty="0"/>
        </a:p>
      </dgm:t>
    </dgm:pt>
    <dgm:pt modelId="{50E3DD1C-3688-4D3C-BD52-1FE31F58280D}" type="parTrans" cxnId="{C80735B5-E8CC-422A-B9AE-6FA6328134CC}">
      <dgm:prSet/>
      <dgm:spPr/>
      <dgm:t>
        <a:bodyPr/>
        <a:lstStyle/>
        <a:p>
          <a:endParaRPr lang="en-US"/>
        </a:p>
      </dgm:t>
    </dgm:pt>
    <dgm:pt modelId="{3402EA9A-6CD2-4AEC-A1B4-B8418C759D8D}" type="sibTrans" cxnId="{C80735B5-E8CC-422A-B9AE-6FA6328134CC}">
      <dgm:prSet/>
      <dgm:spPr/>
      <dgm:t>
        <a:bodyPr/>
        <a:lstStyle/>
        <a:p>
          <a:endParaRPr lang="en-US"/>
        </a:p>
      </dgm:t>
    </dgm:pt>
    <dgm:pt modelId="{DF87314E-DE11-407A-9142-DDF4F2830DA9}">
      <dgm:prSet/>
      <dgm:spPr/>
      <dgm:t>
        <a:bodyPr/>
        <a:lstStyle/>
        <a:p>
          <a:pPr rtl="0"/>
          <a:r>
            <a:rPr lang="en-US" b="1" smtClean="0"/>
            <a:t>Conclusion</a:t>
          </a:r>
          <a:endParaRPr lang="en-US"/>
        </a:p>
      </dgm:t>
    </dgm:pt>
    <dgm:pt modelId="{F440F798-1141-4F02-BEE3-E74C059D851A}" type="parTrans" cxnId="{1BB6597A-750E-43CB-97FB-47E09DB34D2D}">
      <dgm:prSet/>
      <dgm:spPr/>
      <dgm:t>
        <a:bodyPr/>
        <a:lstStyle/>
        <a:p>
          <a:endParaRPr lang="en-US"/>
        </a:p>
      </dgm:t>
    </dgm:pt>
    <dgm:pt modelId="{04A8A7D4-8701-4AE2-BB68-A64607640B6F}" type="sibTrans" cxnId="{1BB6597A-750E-43CB-97FB-47E09DB34D2D}">
      <dgm:prSet/>
      <dgm:spPr/>
      <dgm:t>
        <a:bodyPr/>
        <a:lstStyle/>
        <a:p>
          <a:endParaRPr lang="en-US"/>
        </a:p>
      </dgm:t>
    </dgm:pt>
    <dgm:pt modelId="{E918C33B-BF0C-480A-85BD-CA27F8332E15}">
      <dgm:prSet custT="1"/>
      <dgm:spPr/>
      <dgm:t>
        <a:bodyPr/>
        <a:lstStyle/>
        <a:p>
          <a:pPr rtl="0"/>
          <a:r>
            <a:rPr lang="en-US" sz="3200" dirty="0" smtClean="0"/>
            <a:t>Therefore, Jesus is </a:t>
          </a:r>
          <a:r>
            <a:rPr lang="en-US" sz="3200" dirty="0" smtClean="0">
              <a:latin typeface="Arial Black" pitchFamily="34" charset="0"/>
            </a:rPr>
            <a:t>not our High Priest now</a:t>
          </a:r>
          <a:endParaRPr lang="en-US" sz="3200" dirty="0">
            <a:latin typeface="Arial Black" pitchFamily="34" charset="0"/>
          </a:endParaRPr>
        </a:p>
      </dgm:t>
    </dgm:pt>
    <dgm:pt modelId="{3D6DDA43-F48D-4AD0-BF36-7E71CABC5F6C}" type="parTrans" cxnId="{0D9500E0-FE77-485B-86AE-8D4559B5B073}">
      <dgm:prSet/>
      <dgm:spPr/>
      <dgm:t>
        <a:bodyPr/>
        <a:lstStyle/>
        <a:p>
          <a:endParaRPr lang="en-US"/>
        </a:p>
      </dgm:t>
    </dgm:pt>
    <dgm:pt modelId="{C2D963A5-B436-4FA5-95B0-4F63D0A371E5}" type="sibTrans" cxnId="{0D9500E0-FE77-485B-86AE-8D4559B5B073}">
      <dgm:prSet/>
      <dgm:spPr/>
      <dgm:t>
        <a:bodyPr/>
        <a:lstStyle/>
        <a:p>
          <a:endParaRPr lang="en-US"/>
        </a:p>
      </dgm:t>
    </dgm:pt>
    <dgm:pt modelId="{FCE13FC6-A93E-497B-87A3-4EEED0EF3F2D}" type="pres">
      <dgm:prSet presAssocID="{08A53688-22FD-4DEC-88D2-93BBC0604EC1}" presName="linearFlow" presStyleCnt="0">
        <dgm:presLayoutVars>
          <dgm:dir/>
          <dgm:animLvl val="lvl"/>
          <dgm:resizeHandles val="exact"/>
        </dgm:presLayoutVars>
      </dgm:prSet>
      <dgm:spPr/>
      <dgm:t>
        <a:bodyPr/>
        <a:lstStyle/>
        <a:p>
          <a:endParaRPr lang="en-US"/>
        </a:p>
      </dgm:t>
    </dgm:pt>
    <dgm:pt modelId="{00894FBD-9968-4AB8-BC11-175908A2422F}" type="pres">
      <dgm:prSet presAssocID="{B3341758-084E-4C70-A225-FFFBF03949CE}" presName="composite" presStyleCnt="0"/>
      <dgm:spPr/>
    </dgm:pt>
    <dgm:pt modelId="{8C11D645-8A76-45C8-80D7-0E1DB62CCF8E}" type="pres">
      <dgm:prSet presAssocID="{B3341758-084E-4C70-A225-FFFBF03949CE}" presName="parentText" presStyleLbl="alignNode1" presStyleIdx="0" presStyleCnt="3">
        <dgm:presLayoutVars>
          <dgm:chMax val="1"/>
          <dgm:bulletEnabled val="1"/>
        </dgm:presLayoutVars>
      </dgm:prSet>
      <dgm:spPr/>
      <dgm:t>
        <a:bodyPr/>
        <a:lstStyle/>
        <a:p>
          <a:endParaRPr lang="en-US"/>
        </a:p>
      </dgm:t>
    </dgm:pt>
    <dgm:pt modelId="{CC5FFB2D-3880-4EE3-A23D-08607E38B705}" type="pres">
      <dgm:prSet presAssocID="{B3341758-084E-4C70-A225-FFFBF03949CE}" presName="descendantText" presStyleLbl="alignAcc1" presStyleIdx="0" presStyleCnt="3">
        <dgm:presLayoutVars>
          <dgm:bulletEnabled val="1"/>
        </dgm:presLayoutVars>
      </dgm:prSet>
      <dgm:spPr/>
      <dgm:t>
        <a:bodyPr/>
        <a:lstStyle/>
        <a:p>
          <a:endParaRPr lang="en-US"/>
        </a:p>
      </dgm:t>
    </dgm:pt>
    <dgm:pt modelId="{D3DC27D6-FA1D-4CDE-9B14-F2108AC407B3}" type="pres">
      <dgm:prSet presAssocID="{205E53B7-9A73-484E-A80F-17E8FFC878E0}" presName="sp" presStyleCnt="0"/>
      <dgm:spPr/>
    </dgm:pt>
    <dgm:pt modelId="{2EF863AB-99F3-4B67-B17C-F47A6F003AA2}" type="pres">
      <dgm:prSet presAssocID="{68CE00C2-2542-4A95-8DA9-2F441C8427F6}" presName="composite" presStyleCnt="0"/>
      <dgm:spPr/>
    </dgm:pt>
    <dgm:pt modelId="{DC512D31-F220-43D2-8F65-F02D1B6CD451}" type="pres">
      <dgm:prSet presAssocID="{68CE00C2-2542-4A95-8DA9-2F441C8427F6}" presName="parentText" presStyleLbl="alignNode1" presStyleIdx="1" presStyleCnt="3">
        <dgm:presLayoutVars>
          <dgm:chMax val="1"/>
          <dgm:bulletEnabled val="1"/>
        </dgm:presLayoutVars>
      </dgm:prSet>
      <dgm:spPr/>
      <dgm:t>
        <a:bodyPr/>
        <a:lstStyle/>
        <a:p>
          <a:endParaRPr lang="en-US"/>
        </a:p>
      </dgm:t>
    </dgm:pt>
    <dgm:pt modelId="{EEA188EF-0753-4E78-BEFA-53AB06430ACA}" type="pres">
      <dgm:prSet presAssocID="{68CE00C2-2542-4A95-8DA9-2F441C8427F6}" presName="descendantText" presStyleLbl="alignAcc1" presStyleIdx="1" presStyleCnt="3">
        <dgm:presLayoutVars>
          <dgm:bulletEnabled val="1"/>
        </dgm:presLayoutVars>
      </dgm:prSet>
      <dgm:spPr/>
      <dgm:t>
        <a:bodyPr/>
        <a:lstStyle/>
        <a:p>
          <a:endParaRPr lang="en-US"/>
        </a:p>
      </dgm:t>
    </dgm:pt>
    <dgm:pt modelId="{DFABBA4C-AE18-4333-9BFA-7B4A63637FC0}" type="pres">
      <dgm:prSet presAssocID="{9C963644-DC95-47D3-B647-23EC380E44A1}" presName="sp" presStyleCnt="0"/>
      <dgm:spPr/>
    </dgm:pt>
    <dgm:pt modelId="{C8C7ADCE-E085-4B0D-B0A8-00157D583938}" type="pres">
      <dgm:prSet presAssocID="{DF87314E-DE11-407A-9142-DDF4F2830DA9}" presName="composite" presStyleCnt="0"/>
      <dgm:spPr/>
    </dgm:pt>
    <dgm:pt modelId="{A51314A0-96CB-49E4-8956-5DB5A78864B5}" type="pres">
      <dgm:prSet presAssocID="{DF87314E-DE11-407A-9142-DDF4F2830DA9}" presName="parentText" presStyleLbl="alignNode1" presStyleIdx="2" presStyleCnt="3">
        <dgm:presLayoutVars>
          <dgm:chMax val="1"/>
          <dgm:bulletEnabled val="1"/>
        </dgm:presLayoutVars>
      </dgm:prSet>
      <dgm:spPr/>
      <dgm:t>
        <a:bodyPr/>
        <a:lstStyle/>
        <a:p>
          <a:endParaRPr lang="en-US"/>
        </a:p>
      </dgm:t>
    </dgm:pt>
    <dgm:pt modelId="{8733150D-D953-41D3-8086-60D8694A4C32}" type="pres">
      <dgm:prSet presAssocID="{DF87314E-DE11-407A-9142-DDF4F2830DA9}" presName="descendantText" presStyleLbl="alignAcc1" presStyleIdx="2" presStyleCnt="3">
        <dgm:presLayoutVars>
          <dgm:bulletEnabled val="1"/>
        </dgm:presLayoutVars>
      </dgm:prSet>
      <dgm:spPr/>
      <dgm:t>
        <a:bodyPr/>
        <a:lstStyle/>
        <a:p>
          <a:endParaRPr lang="en-US"/>
        </a:p>
      </dgm:t>
    </dgm:pt>
  </dgm:ptLst>
  <dgm:cxnLst>
    <dgm:cxn modelId="{40C8AA50-D335-4BB1-A5A4-DD221948D25D}" type="presOf" srcId="{DF87314E-DE11-407A-9142-DDF4F2830DA9}" destId="{A51314A0-96CB-49E4-8956-5DB5A78864B5}" srcOrd="0" destOrd="0" presId="urn:microsoft.com/office/officeart/2005/8/layout/chevron2"/>
    <dgm:cxn modelId="{0D9500E0-FE77-485B-86AE-8D4559B5B073}" srcId="{DF87314E-DE11-407A-9142-DDF4F2830DA9}" destId="{E918C33B-BF0C-480A-85BD-CA27F8332E15}" srcOrd="0" destOrd="0" parTransId="{3D6DDA43-F48D-4AD0-BF36-7E71CABC5F6C}" sibTransId="{C2D963A5-B436-4FA5-95B0-4F63D0A371E5}"/>
    <dgm:cxn modelId="{C80735B5-E8CC-422A-B9AE-6FA6328134CC}" srcId="{68CE00C2-2542-4A95-8DA9-2F441C8427F6}" destId="{753FB182-7007-495A-9198-092EE4AECA8B}" srcOrd="0" destOrd="0" parTransId="{50E3DD1C-3688-4D3C-BD52-1FE31F58280D}" sibTransId="{3402EA9A-6CD2-4AEC-A1B4-B8418C759D8D}"/>
    <dgm:cxn modelId="{4D5A037C-3550-47C6-891E-63CF166FEC69}" srcId="{08A53688-22FD-4DEC-88D2-93BBC0604EC1}" destId="{B3341758-084E-4C70-A225-FFFBF03949CE}" srcOrd="0" destOrd="0" parTransId="{1BBBD377-0A8C-467C-997D-C2535B075389}" sibTransId="{205E53B7-9A73-484E-A80F-17E8FFC878E0}"/>
    <dgm:cxn modelId="{392284C6-ED8F-4FB1-961F-23801E44F6CE}" type="presOf" srcId="{B3341758-084E-4C70-A225-FFFBF03949CE}" destId="{8C11D645-8A76-45C8-80D7-0E1DB62CCF8E}" srcOrd="0" destOrd="0" presId="urn:microsoft.com/office/officeart/2005/8/layout/chevron2"/>
    <dgm:cxn modelId="{A01E9166-AC48-401F-9827-02887F496EF0}" type="presOf" srcId="{6E5019B5-ACD9-4344-BA08-6045CC4E9D7D}" destId="{CC5FFB2D-3880-4EE3-A23D-08607E38B705}" srcOrd="0" destOrd="0" presId="urn:microsoft.com/office/officeart/2005/8/layout/chevron2"/>
    <dgm:cxn modelId="{9C2731A4-DF6F-49A0-BEE6-0FBB9AA2ACA5}" type="presOf" srcId="{753FB182-7007-495A-9198-092EE4AECA8B}" destId="{EEA188EF-0753-4E78-BEFA-53AB06430ACA}" srcOrd="0" destOrd="0" presId="urn:microsoft.com/office/officeart/2005/8/layout/chevron2"/>
    <dgm:cxn modelId="{A824ED5A-F065-46EC-B1DB-77A934D243A9}" srcId="{B3341758-084E-4C70-A225-FFFBF03949CE}" destId="{6E5019B5-ACD9-4344-BA08-6045CC4E9D7D}" srcOrd="0" destOrd="0" parTransId="{6BC9AADD-5C08-43E0-9A63-226858CAF25D}" sibTransId="{8F26EDBB-A16D-493F-9B9A-07EE4F41909E}"/>
    <dgm:cxn modelId="{70ABB2AF-5ADD-4050-9771-782B3972E6B2}" srcId="{08A53688-22FD-4DEC-88D2-93BBC0604EC1}" destId="{68CE00C2-2542-4A95-8DA9-2F441C8427F6}" srcOrd="1" destOrd="0" parTransId="{4FB98E38-772D-49F1-BD0A-6D2DCE797A68}" sibTransId="{9C963644-DC95-47D3-B647-23EC380E44A1}"/>
    <dgm:cxn modelId="{51927C32-0611-4286-9B49-89457E297757}" type="presOf" srcId="{68CE00C2-2542-4A95-8DA9-2F441C8427F6}" destId="{DC512D31-F220-43D2-8F65-F02D1B6CD451}" srcOrd="0" destOrd="0" presId="urn:microsoft.com/office/officeart/2005/8/layout/chevron2"/>
    <dgm:cxn modelId="{20923958-B9BE-43B6-B316-57B6B1FAC8A3}" type="presOf" srcId="{E918C33B-BF0C-480A-85BD-CA27F8332E15}" destId="{8733150D-D953-41D3-8086-60D8694A4C32}" srcOrd="0" destOrd="0" presId="urn:microsoft.com/office/officeart/2005/8/layout/chevron2"/>
    <dgm:cxn modelId="{B5E91113-F487-4C5A-BDC7-7221577059D6}" type="presOf" srcId="{08A53688-22FD-4DEC-88D2-93BBC0604EC1}" destId="{FCE13FC6-A93E-497B-87A3-4EEED0EF3F2D}" srcOrd="0" destOrd="0" presId="urn:microsoft.com/office/officeart/2005/8/layout/chevron2"/>
    <dgm:cxn modelId="{1BB6597A-750E-43CB-97FB-47E09DB34D2D}" srcId="{08A53688-22FD-4DEC-88D2-93BBC0604EC1}" destId="{DF87314E-DE11-407A-9142-DDF4F2830DA9}" srcOrd="2" destOrd="0" parTransId="{F440F798-1141-4F02-BEE3-E74C059D851A}" sibTransId="{04A8A7D4-8701-4AE2-BB68-A64607640B6F}"/>
    <dgm:cxn modelId="{4127D89B-4A8D-4DA2-903D-EB9C6CA5BD2A}" type="presParOf" srcId="{FCE13FC6-A93E-497B-87A3-4EEED0EF3F2D}" destId="{00894FBD-9968-4AB8-BC11-175908A2422F}" srcOrd="0" destOrd="0" presId="urn:microsoft.com/office/officeart/2005/8/layout/chevron2"/>
    <dgm:cxn modelId="{B32C9C5D-DF19-4254-8832-97938A31C965}" type="presParOf" srcId="{00894FBD-9968-4AB8-BC11-175908A2422F}" destId="{8C11D645-8A76-45C8-80D7-0E1DB62CCF8E}" srcOrd="0" destOrd="0" presId="urn:microsoft.com/office/officeart/2005/8/layout/chevron2"/>
    <dgm:cxn modelId="{C38BDFE8-F318-4E79-9DDC-02281F6F1417}" type="presParOf" srcId="{00894FBD-9968-4AB8-BC11-175908A2422F}" destId="{CC5FFB2D-3880-4EE3-A23D-08607E38B705}" srcOrd="1" destOrd="0" presId="urn:microsoft.com/office/officeart/2005/8/layout/chevron2"/>
    <dgm:cxn modelId="{23822778-9A61-4E4A-946B-D28E98371430}" type="presParOf" srcId="{FCE13FC6-A93E-497B-87A3-4EEED0EF3F2D}" destId="{D3DC27D6-FA1D-4CDE-9B14-F2108AC407B3}" srcOrd="1" destOrd="0" presId="urn:microsoft.com/office/officeart/2005/8/layout/chevron2"/>
    <dgm:cxn modelId="{F8B3FB3E-FCCE-4944-810F-CAAF8FD9C373}" type="presParOf" srcId="{FCE13FC6-A93E-497B-87A3-4EEED0EF3F2D}" destId="{2EF863AB-99F3-4B67-B17C-F47A6F003AA2}" srcOrd="2" destOrd="0" presId="urn:microsoft.com/office/officeart/2005/8/layout/chevron2"/>
    <dgm:cxn modelId="{E9AF55F2-4B7D-4B5B-8DDF-8D4BDC13BC1A}" type="presParOf" srcId="{2EF863AB-99F3-4B67-B17C-F47A6F003AA2}" destId="{DC512D31-F220-43D2-8F65-F02D1B6CD451}" srcOrd="0" destOrd="0" presId="urn:microsoft.com/office/officeart/2005/8/layout/chevron2"/>
    <dgm:cxn modelId="{46B12363-377A-402D-B54D-F0709FACC90D}" type="presParOf" srcId="{2EF863AB-99F3-4B67-B17C-F47A6F003AA2}" destId="{EEA188EF-0753-4E78-BEFA-53AB06430ACA}" srcOrd="1" destOrd="0" presId="urn:microsoft.com/office/officeart/2005/8/layout/chevron2"/>
    <dgm:cxn modelId="{BB4EDE60-0DCD-4657-BEBB-7EDB77ED2D65}" type="presParOf" srcId="{FCE13FC6-A93E-497B-87A3-4EEED0EF3F2D}" destId="{DFABBA4C-AE18-4333-9BFA-7B4A63637FC0}" srcOrd="3" destOrd="0" presId="urn:microsoft.com/office/officeart/2005/8/layout/chevron2"/>
    <dgm:cxn modelId="{7087C3BC-AEFD-478B-B992-9A3F98E195E3}" type="presParOf" srcId="{FCE13FC6-A93E-497B-87A3-4EEED0EF3F2D}" destId="{C8C7ADCE-E085-4B0D-B0A8-00157D583938}" srcOrd="4" destOrd="0" presId="urn:microsoft.com/office/officeart/2005/8/layout/chevron2"/>
    <dgm:cxn modelId="{E784BCA8-7B1B-4071-81C9-E9177D48D7AF}" type="presParOf" srcId="{C8C7ADCE-E085-4B0D-B0A8-00157D583938}" destId="{A51314A0-96CB-49E4-8956-5DB5A78864B5}" srcOrd="0" destOrd="0" presId="urn:microsoft.com/office/officeart/2005/8/layout/chevron2"/>
    <dgm:cxn modelId="{6E2A21FE-3C4F-4DCD-8C52-CE68F2FDE235}" type="presParOf" srcId="{C8C7ADCE-E085-4B0D-B0A8-00157D583938}" destId="{8733150D-D953-41D3-8086-60D8694A4C32}" srcOrd="1" destOrd="0" presId="urn:microsoft.com/office/officeart/2005/8/layout/chevron2"/>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49.xml><?xml version="1.0" encoding="utf-8"?>
<dgm:dataModel xmlns:dgm="http://schemas.openxmlformats.org/drawingml/2006/diagram" xmlns:a="http://schemas.openxmlformats.org/drawingml/2006/main">
  <dgm:ptLst>
    <dgm:pt modelId="{105201EF-F9E5-49F6-86D0-6CC263F17D06}" type="doc">
      <dgm:prSet loTypeId="urn:microsoft.com/office/officeart/2005/8/layout/list1" loCatId="list" qsTypeId="urn:microsoft.com/office/officeart/2005/8/quickstyle/simple1" qsCatId="simple" csTypeId="urn:microsoft.com/office/officeart/2005/8/colors/accent1_2" csCatId="accent1" phldr="1"/>
      <dgm:spPr/>
      <dgm:t>
        <a:bodyPr/>
        <a:lstStyle/>
        <a:p>
          <a:endParaRPr lang="en-US"/>
        </a:p>
      </dgm:t>
    </dgm:pt>
    <dgm:pt modelId="{6F741298-718B-4DB1-8B36-537F6F74FB09}">
      <dgm:prSet custT="1"/>
      <dgm:spPr>
        <a:solidFill>
          <a:srgbClr val="C00000"/>
        </a:solid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dgm:spPr>
      <dgm:t>
        <a:bodyPr/>
        <a:lstStyle/>
        <a:p>
          <a:pPr rtl="0"/>
          <a:r>
            <a:rPr lang="en-US" sz="3200" dirty="0" smtClean="0">
              <a:solidFill>
                <a:srgbClr val="FFFF00"/>
              </a:solidFill>
              <a:latin typeface="+mj-lt"/>
            </a:rPr>
            <a:t>Forever</a:t>
          </a:r>
          <a:endParaRPr lang="en-US" sz="3200" dirty="0">
            <a:solidFill>
              <a:srgbClr val="FFFF00"/>
            </a:solidFill>
            <a:latin typeface="+mj-lt"/>
          </a:endParaRPr>
        </a:p>
      </dgm:t>
    </dgm:pt>
    <dgm:pt modelId="{FD34C20D-43BD-4AC6-91B4-5EC24F258190}" type="parTrans" cxnId="{5BA8E8A8-7042-4236-BE59-6E0C8E87EC2E}">
      <dgm:prSet/>
      <dgm:spPr/>
      <dgm:t>
        <a:bodyPr/>
        <a:lstStyle/>
        <a:p>
          <a:endParaRPr lang="en-US"/>
        </a:p>
      </dgm:t>
    </dgm:pt>
    <dgm:pt modelId="{19FA045F-6446-4A5A-A43D-2CE736D14081}" type="sibTrans" cxnId="{5BA8E8A8-7042-4236-BE59-6E0C8E87EC2E}">
      <dgm:prSet/>
      <dgm:spPr/>
      <dgm:t>
        <a:bodyPr/>
        <a:lstStyle/>
        <a:p>
          <a:endParaRPr lang="en-US"/>
        </a:p>
      </dgm:t>
    </dgm:pt>
    <dgm:pt modelId="{118D3E2B-9DDB-4678-9874-448A0F3032D2}">
      <dgm:prSet custT="1"/>
      <dgm:spPr/>
      <dgm:t>
        <a:bodyPr/>
        <a:lstStyle/>
        <a:p>
          <a:pPr rtl="0"/>
          <a:r>
            <a:rPr lang="en-US" sz="2500" dirty="0" smtClean="0"/>
            <a:t>2 Sam. 7:13</a:t>
          </a:r>
          <a:endParaRPr lang="en-US" sz="2500" dirty="0"/>
        </a:p>
      </dgm:t>
    </dgm:pt>
    <dgm:pt modelId="{66E29EF6-84CC-49E7-BB47-3441D3D469D0}" type="parTrans" cxnId="{4061F97E-427B-4A3B-AB3E-A1F7E2B011F2}">
      <dgm:prSet/>
      <dgm:spPr/>
      <dgm:t>
        <a:bodyPr/>
        <a:lstStyle/>
        <a:p>
          <a:endParaRPr lang="en-US"/>
        </a:p>
      </dgm:t>
    </dgm:pt>
    <dgm:pt modelId="{4A76E577-65DB-4577-B8B4-B75BF8A465AC}" type="sibTrans" cxnId="{4061F97E-427B-4A3B-AB3E-A1F7E2B011F2}">
      <dgm:prSet/>
      <dgm:spPr/>
      <dgm:t>
        <a:bodyPr/>
        <a:lstStyle/>
        <a:p>
          <a:endParaRPr lang="en-US"/>
        </a:p>
      </dgm:t>
    </dgm:pt>
    <dgm:pt modelId="{9315293C-8831-45F5-8D20-EFFB52C105A3}">
      <dgm:prSet custT="1"/>
      <dgm:spPr/>
      <dgm:t>
        <a:bodyPr/>
        <a:lstStyle/>
        <a:p>
          <a:pPr rtl="0"/>
          <a:r>
            <a:rPr lang="en-US" sz="2500" dirty="0" smtClean="0"/>
            <a:t>Isa. 9:6-7</a:t>
          </a:r>
          <a:endParaRPr lang="en-US" sz="2500" dirty="0"/>
        </a:p>
      </dgm:t>
    </dgm:pt>
    <dgm:pt modelId="{1D13D452-3216-43B7-821C-361F25F0B380}" type="parTrans" cxnId="{74162D94-BF55-4FD9-9F44-B7770C2B6B26}">
      <dgm:prSet/>
      <dgm:spPr/>
      <dgm:t>
        <a:bodyPr/>
        <a:lstStyle/>
        <a:p>
          <a:endParaRPr lang="en-US"/>
        </a:p>
      </dgm:t>
    </dgm:pt>
    <dgm:pt modelId="{3AF747A8-BA4F-40B7-AB18-AB8BF1B07B47}" type="sibTrans" cxnId="{74162D94-BF55-4FD9-9F44-B7770C2B6B26}">
      <dgm:prSet/>
      <dgm:spPr/>
      <dgm:t>
        <a:bodyPr/>
        <a:lstStyle/>
        <a:p>
          <a:endParaRPr lang="en-US"/>
        </a:p>
      </dgm:t>
    </dgm:pt>
    <dgm:pt modelId="{F6BD5859-ECB6-4757-93AB-988E8EB14407}">
      <dgm:prSet custT="1"/>
      <dgm:spPr/>
      <dgm:t>
        <a:bodyPr/>
        <a:lstStyle/>
        <a:p>
          <a:pPr rtl="0"/>
          <a:r>
            <a:rPr lang="en-US" sz="2500" dirty="0" smtClean="0"/>
            <a:t>Dan. 2:44; 7:13-14, 27</a:t>
          </a:r>
          <a:endParaRPr lang="en-US" sz="2500" dirty="0"/>
        </a:p>
      </dgm:t>
    </dgm:pt>
    <dgm:pt modelId="{21A9811E-2427-4505-88C1-6DFCD0BCC19C}" type="parTrans" cxnId="{10C6AE3C-1688-468A-B00E-3D83A182D109}">
      <dgm:prSet/>
      <dgm:spPr/>
      <dgm:t>
        <a:bodyPr/>
        <a:lstStyle/>
        <a:p>
          <a:endParaRPr lang="en-US"/>
        </a:p>
      </dgm:t>
    </dgm:pt>
    <dgm:pt modelId="{D65D9932-987A-4A3A-8577-9D3819F03FA2}" type="sibTrans" cxnId="{10C6AE3C-1688-468A-B00E-3D83A182D109}">
      <dgm:prSet/>
      <dgm:spPr/>
      <dgm:t>
        <a:bodyPr/>
        <a:lstStyle/>
        <a:p>
          <a:endParaRPr lang="en-US"/>
        </a:p>
      </dgm:t>
    </dgm:pt>
    <dgm:pt modelId="{5887B054-7CAA-4573-9C54-FD4C02702FBF}">
      <dgm:prSet custT="1"/>
      <dgm:spPr/>
      <dgm:t>
        <a:bodyPr/>
        <a:lstStyle/>
        <a:p>
          <a:pPr rtl="0"/>
          <a:r>
            <a:rPr lang="en-US" sz="2500" dirty="0" smtClean="0"/>
            <a:t>Lk. 1:31-33</a:t>
          </a:r>
          <a:endParaRPr lang="en-US" sz="2500" dirty="0"/>
        </a:p>
      </dgm:t>
    </dgm:pt>
    <dgm:pt modelId="{AE5B58CC-E6B8-4A6F-ABEF-0EF0F7F841FA}" type="parTrans" cxnId="{4FF65433-535E-4932-8D24-577E0FB2B419}">
      <dgm:prSet/>
      <dgm:spPr/>
      <dgm:t>
        <a:bodyPr/>
        <a:lstStyle/>
        <a:p>
          <a:endParaRPr lang="en-US"/>
        </a:p>
      </dgm:t>
    </dgm:pt>
    <dgm:pt modelId="{7707B3FF-9A20-40F7-942D-FC4462DC48B5}" type="sibTrans" cxnId="{4FF65433-535E-4932-8D24-577E0FB2B419}">
      <dgm:prSet/>
      <dgm:spPr/>
      <dgm:t>
        <a:bodyPr/>
        <a:lstStyle/>
        <a:p>
          <a:endParaRPr lang="en-US"/>
        </a:p>
      </dgm:t>
    </dgm:pt>
    <dgm:pt modelId="{1CD93B35-5C59-4F2D-9391-1CD8DBBD1616}">
      <dgm:prSet custT="1"/>
      <dgm:spPr/>
      <dgm:t>
        <a:bodyPr/>
        <a:lstStyle/>
        <a:p>
          <a:pPr rtl="0"/>
          <a:r>
            <a:rPr lang="en-US" sz="2500" dirty="0" smtClean="0"/>
            <a:t>Heb. 1:8</a:t>
          </a:r>
          <a:endParaRPr lang="en-US" sz="2500" dirty="0"/>
        </a:p>
      </dgm:t>
    </dgm:pt>
    <dgm:pt modelId="{8DB2ED94-7B13-4E3C-B3CB-63DD79660E13}" type="parTrans" cxnId="{2B81C5F0-7E9F-4449-9B7F-3F317DE714E6}">
      <dgm:prSet/>
      <dgm:spPr/>
      <dgm:t>
        <a:bodyPr/>
        <a:lstStyle/>
        <a:p>
          <a:endParaRPr lang="en-US"/>
        </a:p>
      </dgm:t>
    </dgm:pt>
    <dgm:pt modelId="{2E876A15-0D3A-48AC-90C4-836ACC510F9B}" type="sibTrans" cxnId="{2B81C5F0-7E9F-4449-9B7F-3F317DE714E6}">
      <dgm:prSet/>
      <dgm:spPr/>
      <dgm:t>
        <a:bodyPr/>
        <a:lstStyle/>
        <a:p>
          <a:endParaRPr lang="en-US"/>
        </a:p>
      </dgm:t>
    </dgm:pt>
    <dgm:pt modelId="{D01C29B8-6510-4D46-942A-95D7B9050BEE}">
      <dgm:prSet custT="1"/>
      <dgm:spPr/>
      <dgm:t>
        <a:bodyPr/>
        <a:lstStyle/>
        <a:p>
          <a:pPr rtl="0"/>
          <a:r>
            <a:rPr lang="en-US" sz="2500" dirty="0" smtClean="0"/>
            <a:t>Rev. 11:15; 22:5</a:t>
          </a:r>
          <a:endParaRPr lang="en-US" sz="2500" dirty="0"/>
        </a:p>
      </dgm:t>
    </dgm:pt>
    <dgm:pt modelId="{E25137BB-C8C3-48EB-89FE-FD56755B82D5}" type="parTrans" cxnId="{4C0B1911-6032-49F1-A192-79870EC05383}">
      <dgm:prSet/>
      <dgm:spPr/>
      <dgm:t>
        <a:bodyPr/>
        <a:lstStyle/>
        <a:p>
          <a:endParaRPr lang="en-US"/>
        </a:p>
      </dgm:t>
    </dgm:pt>
    <dgm:pt modelId="{06E06015-ACA7-4CC6-985A-F65C390A8344}" type="sibTrans" cxnId="{4C0B1911-6032-49F1-A192-79870EC05383}">
      <dgm:prSet/>
      <dgm:spPr/>
      <dgm:t>
        <a:bodyPr/>
        <a:lstStyle/>
        <a:p>
          <a:endParaRPr lang="en-US"/>
        </a:p>
      </dgm:t>
    </dgm:pt>
    <dgm:pt modelId="{3E9F7202-D99E-48A9-8B4A-A2D2CCC24C4D}">
      <dgm:prSet custT="1"/>
      <dgm:spPr>
        <a:solidFill>
          <a:srgbClr val="C00000"/>
        </a:solid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dgm:spPr>
      <dgm:t>
        <a:bodyPr/>
        <a:lstStyle/>
        <a:p>
          <a:pPr rtl="0"/>
          <a:r>
            <a:rPr lang="en-US" sz="3200" dirty="0" smtClean="0">
              <a:solidFill>
                <a:srgbClr val="FFFF00"/>
              </a:solidFill>
              <a:latin typeface="+mj-lt"/>
            </a:rPr>
            <a:t>Till End</a:t>
          </a:r>
          <a:endParaRPr lang="en-US" sz="3200" dirty="0">
            <a:solidFill>
              <a:srgbClr val="FFFF00"/>
            </a:solidFill>
            <a:latin typeface="+mj-lt"/>
          </a:endParaRPr>
        </a:p>
      </dgm:t>
    </dgm:pt>
    <dgm:pt modelId="{75513C80-3E57-4620-BBD8-3B9E2F2805B1}" type="parTrans" cxnId="{BC1CFB95-FF6A-46C8-8FD8-BC949E7EC9D3}">
      <dgm:prSet/>
      <dgm:spPr/>
      <dgm:t>
        <a:bodyPr/>
        <a:lstStyle/>
        <a:p>
          <a:endParaRPr lang="en-US"/>
        </a:p>
      </dgm:t>
    </dgm:pt>
    <dgm:pt modelId="{C9DB0131-67C9-4A92-90D2-AEAE4C02BB32}" type="sibTrans" cxnId="{BC1CFB95-FF6A-46C8-8FD8-BC949E7EC9D3}">
      <dgm:prSet/>
      <dgm:spPr/>
      <dgm:t>
        <a:bodyPr/>
        <a:lstStyle/>
        <a:p>
          <a:endParaRPr lang="en-US"/>
        </a:p>
      </dgm:t>
    </dgm:pt>
    <dgm:pt modelId="{F8A8A099-CC04-4EC0-A01F-7A77DC1C9CC3}">
      <dgm:prSet custT="1"/>
      <dgm:spPr/>
      <dgm:t>
        <a:bodyPr/>
        <a:lstStyle/>
        <a:p>
          <a:pPr rtl="0"/>
          <a:r>
            <a:rPr lang="en-US" sz="2500" dirty="0" smtClean="0"/>
            <a:t>1 Cor. 15:24-28</a:t>
          </a:r>
          <a:endParaRPr lang="en-US" sz="2500" dirty="0"/>
        </a:p>
      </dgm:t>
    </dgm:pt>
    <dgm:pt modelId="{2E4D9993-CA27-4A86-B226-CD24BF048D93}" type="parTrans" cxnId="{16CDE756-70C5-4ECC-870B-0B078E4474DD}">
      <dgm:prSet/>
      <dgm:spPr/>
      <dgm:t>
        <a:bodyPr/>
        <a:lstStyle/>
        <a:p>
          <a:endParaRPr lang="en-US"/>
        </a:p>
      </dgm:t>
    </dgm:pt>
    <dgm:pt modelId="{24C5602D-381C-49F5-BDF1-EB832B4EB863}" type="sibTrans" cxnId="{16CDE756-70C5-4ECC-870B-0B078E4474DD}">
      <dgm:prSet/>
      <dgm:spPr/>
      <dgm:t>
        <a:bodyPr/>
        <a:lstStyle/>
        <a:p>
          <a:endParaRPr lang="en-US"/>
        </a:p>
      </dgm:t>
    </dgm:pt>
    <dgm:pt modelId="{B367D220-F09F-4749-A7A4-7BC15A893D08}" type="pres">
      <dgm:prSet presAssocID="{105201EF-F9E5-49F6-86D0-6CC263F17D06}" presName="linear" presStyleCnt="0">
        <dgm:presLayoutVars>
          <dgm:dir/>
          <dgm:animLvl val="lvl"/>
          <dgm:resizeHandles val="exact"/>
        </dgm:presLayoutVars>
      </dgm:prSet>
      <dgm:spPr/>
      <dgm:t>
        <a:bodyPr/>
        <a:lstStyle/>
        <a:p>
          <a:endParaRPr lang="en-US"/>
        </a:p>
      </dgm:t>
    </dgm:pt>
    <dgm:pt modelId="{A316B688-60AE-4299-B124-873E58BCB978}" type="pres">
      <dgm:prSet presAssocID="{6F741298-718B-4DB1-8B36-537F6F74FB09}" presName="parentLin" presStyleCnt="0"/>
      <dgm:spPr/>
    </dgm:pt>
    <dgm:pt modelId="{A077BB7F-72F1-4C7B-BDD1-52AEB25E6A66}" type="pres">
      <dgm:prSet presAssocID="{6F741298-718B-4DB1-8B36-537F6F74FB09}" presName="parentLeftMargin" presStyleLbl="node1" presStyleIdx="0" presStyleCnt="2"/>
      <dgm:spPr/>
      <dgm:t>
        <a:bodyPr/>
        <a:lstStyle/>
        <a:p>
          <a:endParaRPr lang="en-US"/>
        </a:p>
      </dgm:t>
    </dgm:pt>
    <dgm:pt modelId="{720347C1-2A3B-4CE7-A600-01B21FC0E3C5}" type="pres">
      <dgm:prSet presAssocID="{6F741298-718B-4DB1-8B36-537F6F74FB09}" presName="parentText" presStyleLbl="node1" presStyleIdx="0" presStyleCnt="2" custScaleX="47090">
        <dgm:presLayoutVars>
          <dgm:chMax val="0"/>
          <dgm:bulletEnabled val="1"/>
        </dgm:presLayoutVars>
      </dgm:prSet>
      <dgm:spPr/>
      <dgm:t>
        <a:bodyPr/>
        <a:lstStyle/>
        <a:p>
          <a:endParaRPr lang="en-US"/>
        </a:p>
      </dgm:t>
    </dgm:pt>
    <dgm:pt modelId="{A0050DBD-43B9-450A-B637-B6F5C1966626}" type="pres">
      <dgm:prSet presAssocID="{6F741298-718B-4DB1-8B36-537F6F74FB09}" presName="negativeSpace" presStyleCnt="0"/>
      <dgm:spPr/>
    </dgm:pt>
    <dgm:pt modelId="{7CBC3346-4446-4EE8-843F-C66A2FF872EB}" type="pres">
      <dgm:prSet presAssocID="{6F741298-718B-4DB1-8B36-537F6F74FB09}" presName="childText" presStyleLbl="conFgAcc1" presStyleIdx="0" presStyleCnt="2">
        <dgm:presLayoutVars>
          <dgm:bulletEnabled val="1"/>
        </dgm:presLayoutVars>
      </dgm:prSet>
      <dgm:spPr/>
      <dgm:t>
        <a:bodyPr/>
        <a:lstStyle/>
        <a:p>
          <a:endParaRPr lang="en-US"/>
        </a:p>
      </dgm:t>
    </dgm:pt>
    <dgm:pt modelId="{BB37D3DA-0C88-4057-BC20-F7F9E6630598}" type="pres">
      <dgm:prSet presAssocID="{19FA045F-6446-4A5A-A43D-2CE736D14081}" presName="spaceBetweenRectangles" presStyleCnt="0"/>
      <dgm:spPr/>
    </dgm:pt>
    <dgm:pt modelId="{A5202176-AE35-4DC0-B2D1-869D991B5E56}" type="pres">
      <dgm:prSet presAssocID="{3E9F7202-D99E-48A9-8B4A-A2D2CCC24C4D}" presName="parentLin" presStyleCnt="0"/>
      <dgm:spPr/>
    </dgm:pt>
    <dgm:pt modelId="{C911BB5D-3A6B-444D-95B5-ED6C5D73603A}" type="pres">
      <dgm:prSet presAssocID="{3E9F7202-D99E-48A9-8B4A-A2D2CCC24C4D}" presName="parentLeftMargin" presStyleLbl="node1" presStyleIdx="0" presStyleCnt="2"/>
      <dgm:spPr/>
      <dgm:t>
        <a:bodyPr/>
        <a:lstStyle/>
        <a:p>
          <a:endParaRPr lang="en-US"/>
        </a:p>
      </dgm:t>
    </dgm:pt>
    <dgm:pt modelId="{39D614FA-6B01-4D14-89BD-9A41122BCFFF}" type="pres">
      <dgm:prSet presAssocID="{3E9F7202-D99E-48A9-8B4A-A2D2CCC24C4D}" presName="parentText" presStyleLbl="node1" presStyleIdx="1" presStyleCnt="2" custScaleX="47090">
        <dgm:presLayoutVars>
          <dgm:chMax val="0"/>
          <dgm:bulletEnabled val="1"/>
        </dgm:presLayoutVars>
      </dgm:prSet>
      <dgm:spPr/>
      <dgm:t>
        <a:bodyPr/>
        <a:lstStyle/>
        <a:p>
          <a:endParaRPr lang="en-US"/>
        </a:p>
      </dgm:t>
    </dgm:pt>
    <dgm:pt modelId="{4EF29F3D-726A-4227-A465-88B0768F0A70}" type="pres">
      <dgm:prSet presAssocID="{3E9F7202-D99E-48A9-8B4A-A2D2CCC24C4D}" presName="negativeSpace" presStyleCnt="0"/>
      <dgm:spPr/>
    </dgm:pt>
    <dgm:pt modelId="{936E21A8-DE9C-44F8-A29E-A6E13E1C10CF}" type="pres">
      <dgm:prSet presAssocID="{3E9F7202-D99E-48A9-8B4A-A2D2CCC24C4D}" presName="childText" presStyleLbl="conFgAcc1" presStyleIdx="1" presStyleCnt="2">
        <dgm:presLayoutVars>
          <dgm:bulletEnabled val="1"/>
        </dgm:presLayoutVars>
      </dgm:prSet>
      <dgm:spPr/>
      <dgm:t>
        <a:bodyPr/>
        <a:lstStyle/>
        <a:p>
          <a:endParaRPr lang="en-US"/>
        </a:p>
      </dgm:t>
    </dgm:pt>
  </dgm:ptLst>
  <dgm:cxnLst>
    <dgm:cxn modelId="{4C0B1911-6032-49F1-A192-79870EC05383}" srcId="{6F741298-718B-4DB1-8B36-537F6F74FB09}" destId="{D01C29B8-6510-4D46-942A-95D7B9050BEE}" srcOrd="5" destOrd="0" parTransId="{E25137BB-C8C3-48EB-89FE-FD56755B82D5}" sibTransId="{06E06015-ACA7-4CC6-985A-F65C390A8344}"/>
    <dgm:cxn modelId="{49CB898D-D688-4DE5-BDF2-D025E09E6EEB}" type="presOf" srcId="{6F741298-718B-4DB1-8B36-537F6F74FB09}" destId="{A077BB7F-72F1-4C7B-BDD1-52AEB25E6A66}" srcOrd="0" destOrd="0" presId="urn:microsoft.com/office/officeart/2005/8/layout/list1"/>
    <dgm:cxn modelId="{16CDE756-70C5-4ECC-870B-0B078E4474DD}" srcId="{3E9F7202-D99E-48A9-8B4A-A2D2CCC24C4D}" destId="{F8A8A099-CC04-4EC0-A01F-7A77DC1C9CC3}" srcOrd="0" destOrd="0" parTransId="{2E4D9993-CA27-4A86-B226-CD24BF048D93}" sibTransId="{24C5602D-381C-49F5-BDF1-EB832B4EB863}"/>
    <dgm:cxn modelId="{90563F04-F912-4A9E-A0E4-86017E1F90B7}" type="presOf" srcId="{9315293C-8831-45F5-8D20-EFFB52C105A3}" destId="{7CBC3346-4446-4EE8-843F-C66A2FF872EB}" srcOrd="0" destOrd="1" presId="urn:microsoft.com/office/officeart/2005/8/layout/list1"/>
    <dgm:cxn modelId="{2B81C5F0-7E9F-4449-9B7F-3F317DE714E6}" srcId="{6F741298-718B-4DB1-8B36-537F6F74FB09}" destId="{1CD93B35-5C59-4F2D-9391-1CD8DBBD1616}" srcOrd="4" destOrd="0" parTransId="{8DB2ED94-7B13-4E3C-B3CB-63DD79660E13}" sibTransId="{2E876A15-0D3A-48AC-90C4-836ACC510F9B}"/>
    <dgm:cxn modelId="{BC1CFB95-FF6A-46C8-8FD8-BC949E7EC9D3}" srcId="{105201EF-F9E5-49F6-86D0-6CC263F17D06}" destId="{3E9F7202-D99E-48A9-8B4A-A2D2CCC24C4D}" srcOrd="1" destOrd="0" parTransId="{75513C80-3E57-4620-BBD8-3B9E2F2805B1}" sibTransId="{C9DB0131-67C9-4A92-90D2-AEAE4C02BB32}"/>
    <dgm:cxn modelId="{4061F97E-427B-4A3B-AB3E-A1F7E2B011F2}" srcId="{6F741298-718B-4DB1-8B36-537F6F74FB09}" destId="{118D3E2B-9DDB-4678-9874-448A0F3032D2}" srcOrd="0" destOrd="0" parTransId="{66E29EF6-84CC-49E7-BB47-3441D3D469D0}" sibTransId="{4A76E577-65DB-4577-B8B4-B75BF8A465AC}"/>
    <dgm:cxn modelId="{4FF65433-535E-4932-8D24-577E0FB2B419}" srcId="{6F741298-718B-4DB1-8B36-537F6F74FB09}" destId="{5887B054-7CAA-4573-9C54-FD4C02702FBF}" srcOrd="3" destOrd="0" parTransId="{AE5B58CC-E6B8-4A6F-ABEF-0EF0F7F841FA}" sibTransId="{7707B3FF-9A20-40F7-942D-FC4462DC48B5}"/>
    <dgm:cxn modelId="{7B023445-C070-4AB9-9371-09243C76B573}" type="presOf" srcId="{D01C29B8-6510-4D46-942A-95D7B9050BEE}" destId="{7CBC3346-4446-4EE8-843F-C66A2FF872EB}" srcOrd="0" destOrd="5" presId="urn:microsoft.com/office/officeart/2005/8/layout/list1"/>
    <dgm:cxn modelId="{65E9E40B-44B7-4226-A8DE-43FF14618F06}" type="presOf" srcId="{5887B054-7CAA-4573-9C54-FD4C02702FBF}" destId="{7CBC3346-4446-4EE8-843F-C66A2FF872EB}" srcOrd="0" destOrd="3" presId="urn:microsoft.com/office/officeart/2005/8/layout/list1"/>
    <dgm:cxn modelId="{F5CC6D63-45DC-4F29-A9AB-550A4CF8DDA7}" type="presOf" srcId="{F6BD5859-ECB6-4757-93AB-988E8EB14407}" destId="{7CBC3346-4446-4EE8-843F-C66A2FF872EB}" srcOrd="0" destOrd="2" presId="urn:microsoft.com/office/officeart/2005/8/layout/list1"/>
    <dgm:cxn modelId="{10C6AE3C-1688-468A-B00E-3D83A182D109}" srcId="{6F741298-718B-4DB1-8B36-537F6F74FB09}" destId="{F6BD5859-ECB6-4757-93AB-988E8EB14407}" srcOrd="2" destOrd="0" parTransId="{21A9811E-2427-4505-88C1-6DFCD0BCC19C}" sibTransId="{D65D9932-987A-4A3A-8577-9D3819F03FA2}"/>
    <dgm:cxn modelId="{4D70BB0F-9260-4FB5-B61C-B910ECE9CF70}" type="presOf" srcId="{3E9F7202-D99E-48A9-8B4A-A2D2CCC24C4D}" destId="{39D614FA-6B01-4D14-89BD-9A41122BCFFF}" srcOrd="1" destOrd="0" presId="urn:microsoft.com/office/officeart/2005/8/layout/list1"/>
    <dgm:cxn modelId="{13223443-1142-4056-B712-8205D7589B33}" type="presOf" srcId="{1CD93B35-5C59-4F2D-9391-1CD8DBBD1616}" destId="{7CBC3346-4446-4EE8-843F-C66A2FF872EB}" srcOrd="0" destOrd="4" presId="urn:microsoft.com/office/officeart/2005/8/layout/list1"/>
    <dgm:cxn modelId="{6DD8AA26-DAEB-4C75-BD89-F76E1D0D9C93}" type="presOf" srcId="{3E9F7202-D99E-48A9-8B4A-A2D2CCC24C4D}" destId="{C911BB5D-3A6B-444D-95B5-ED6C5D73603A}" srcOrd="0" destOrd="0" presId="urn:microsoft.com/office/officeart/2005/8/layout/list1"/>
    <dgm:cxn modelId="{74162D94-BF55-4FD9-9F44-B7770C2B6B26}" srcId="{6F741298-718B-4DB1-8B36-537F6F74FB09}" destId="{9315293C-8831-45F5-8D20-EFFB52C105A3}" srcOrd="1" destOrd="0" parTransId="{1D13D452-3216-43B7-821C-361F25F0B380}" sibTransId="{3AF747A8-BA4F-40B7-AB18-AB8BF1B07B47}"/>
    <dgm:cxn modelId="{5BA8E8A8-7042-4236-BE59-6E0C8E87EC2E}" srcId="{105201EF-F9E5-49F6-86D0-6CC263F17D06}" destId="{6F741298-718B-4DB1-8B36-537F6F74FB09}" srcOrd="0" destOrd="0" parTransId="{FD34C20D-43BD-4AC6-91B4-5EC24F258190}" sibTransId="{19FA045F-6446-4A5A-A43D-2CE736D14081}"/>
    <dgm:cxn modelId="{FD628354-01B4-4C31-991E-41FC4E1FCE64}" type="presOf" srcId="{F8A8A099-CC04-4EC0-A01F-7A77DC1C9CC3}" destId="{936E21A8-DE9C-44F8-A29E-A6E13E1C10CF}" srcOrd="0" destOrd="0" presId="urn:microsoft.com/office/officeart/2005/8/layout/list1"/>
    <dgm:cxn modelId="{D5D19023-D189-4931-B1D0-609F175102B4}" type="presOf" srcId="{105201EF-F9E5-49F6-86D0-6CC263F17D06}" destId="{B367D220-F09F-4749-A7A4-7BC15A893D08}" srcOrd="0" destOrd="0" presId="urn:microsoft.com/office/officeart/2005/8/layout/list1"/>
    <dgm:cxn modelId="{5867B6E1-ECE2-43D7-B49E-9496196F22EC}" type="presOf" srcId="{118D3E2B-9DDB-4678-9874-448A0F3032D2}" destId="{7CBC3346-4446-4EE8-843F-C66A2FF872EB}" srcOrd="0" destOrd="0" presId="urn:microsoft.com/office/officeart/2005/8/layout/list1"/>
    <dgm:cxn modelId="{C4BE83FC-EE3D-42B8-99BE-2794D71FFEF6}" type="presOf" srcId="{6F741298-718B-4DB1-8B36-537F6F74FB09}" destId="{720347C1-2A3B-4CE7-A600-01B21FC0E3C5}" srcOrd="1" destOrd="0" presId="urn:microsoft.com/office/officeart/2005/8/layout/list1"/>
    <dgm:cxn modelId="{C3CA9DDC-F4AC-43E3-A24C-4888A5CCCC01}" type="presParOf" srcId="{B367D220-F09F-4749-A7A4-7BC15A893D08}" destId="{A316B688-60AE-4299-B124-873E58BCB978}" srcOrd="0" destOrd="0" presId="urn:microsoft.com/office/officeart/2005/8/layout/list1"/>
    <dgm:cxn modelId="{98799B0C-2CE8-4914-9F41-5A6B08616A1D}" type="presParOf" srcId="{A316B688-60AE-4299-B124-873E58BCB978}" destId="{A077BB7F-72F1-4C7B-BDD1-52AEB25E6A66}" srcOrd="0" destOrd="0" presId="urn:microsoft.com/office/officeart/2005/8/layout/list1"/>
    <dgm:cxn modelId="{3F8A06BE-1A65-42A8-B333-6D38400149A7}" type="presParOf" srcId="{A316B688-60AE-4299-B124-873E58BCB978}" destId="{720347C1-2A3B-4CE7-A600-01B21FC0E3C5}" srcOrd="1" destOrd="0" presId="urn:microsoft.com/office/officeart/2005/8/layout/list1"/>
    <dgm:cxn modelId="{D077AC33-CDEB-427C-8270-5638C31AB60D}" type="presParOf" srcId="{B367D220-F09F-4749-A7A4-7BC15A893D08}" destId="{A0050DBD-43B9-450A-B637-B6F5C1966626}" srcOrd="1" destOrd="0" presId="urn:microsoft.com/office/officeart/2005/8/layout/list1"/>
    <dgm:cxn modelId="{23A725CC-012A-4E6C-B210-179F21062D23}" type="presParOf" srcId="{B367D220-F09F-4749-A7A4-7BC15A893D08}" destId="{7CBC3346-4446-4EE8-843F-C66A2FF872EB}" srcOrd="2" destOrd="0" presId="urn:microsoft.com/office/officeart/2005/8/layout/list1"/>
    <dgm:cxn modelId="{C97ACCEA-2B44-46C6-9876-C633C967CFBA}" type="presParOf" srcId="{B367D220-F09F-4749-A7A4-7BC15A893D08}" destId="{BB37D3DA-0C88-4057-BC20-F7F9E6630598}" srcOrd="3" destOrd="0" presId="urn:microsoft.com/office/officeart/2005/8/layout/list1"/>
    <dgm:cxn modelId="{DC428040-FD03-47B6-BD21-59F6FB6B2DE3}" type="presParOf" srcId="{B367D220-F09F-4749-A7A4-7BC15A893D08}" destId="{A5202176-AE35-4DC0-B2D1-869D991B5E56}" srcOrd="4" destOrd="0" presId="urn:microsoft.com/office/officeart/2005/8/layout/list1"/>
    <dgm:cxn modelId="{F446EA87-FE00-4508-AF38-F6392B7906B4}" type="presParOf" srcId="{A5202176-AE35-4DC0-B2D1-869D991B5E56}" destId="{C911BB5D-3A6B-444D-95B5-ED6C5D73603A}" srcOrd="0" destOrd="0" presId="urn:microsoft.com/office/officeart/2005/8/layout/list1"/>
    <dgm:cxn modelId="{2E5AC6CB-A08E-41CF-9736-ECB251161E98}" type="presParOf" srcId="{A5202176-AE35-4DC0-B2D1-869D991B5E56}" destId="{39D614FA-6B01-4D14-89BD-9A41122BCFFF}" srcOrd="1" destOrd="0" presId="urn:microsoft.com/office/officeart/2005/8/layout/list1"/>
    <dgm:cxn modelId="{4F1F82DF-057E-48FA-A56A-378C69D59422}" type="presParOf" srcId="{B367D220-F09F-4749-A7A4-7BC15A893D08}" destId="{4EF29F3D-726A-4227-A465-88B0768F0A70}" srcOrd="5" destOrd="0" presId="urn:microsoft.com/office/officeart/2005/8/layout/list1"/>
    <dgm:cxn modelId="{C0A47732-5DDE-4BB5-999F-7E88AB89A466}" type="presParOf" srcId="{B367D220-F09F-4749-A7A4-7BC15A893D08}" destId="{936E21A8-DE9C-44F8-A29E-A6E13E1C10CF}" srcOrd="6" destOrd="0" presId="urn:microsoft.com/office/officeart/2005/8/layout/list1"/>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5.xml><?xml version="1.0" encoding="utf-8"?>
<dgm:dataModel xmlns:dgm="http://schemas.openxmlformats.org/drawingml/2006/diagram" xmlns:a="http://schemas.openxmlformats.org/drawingml/2006/main">
  <dgm:ptLst>
    <dgm:pt modelId="{3C6F4651-1D5A-4DFD-B532-F20BD81248C5}" type="doc">
      <dgm:prSet loTypeId="urn:microsoft.com/office/officeart/2005/8/layout/list1" loCatId="list" qsTypeId="urn:microsoft.com/office/officeart/2005/8/quickstyle/3d3" qsCatId="3D" csTypeId="urn:microsoft.com/office/officeart/2005/8/colors/accent1_2" csCatId="accent1" phldr="1"/>
      <dgm:spPr/>
      <dgm:t>
        <a:bodyPr/>
        <a:lstStyle/>
        <a:p>
          <a:endParaRPr lang="en-US"/>
        </a:p>
      </dgm:t>
    </dgm:pt>
    <dgm:pt modelId="{6599C91C-23FA-4F31-A43B-1271F4A6FEB8}">
      <dgm:prSet custT="1"/>
      <dgm:spPr>
        <a:solidFill>
          <a:schemeClr val="bg2">
            <a:lumMod val="60000"/>
            <a:lumOff val="40000"/>
          </a:schemeClr>
        </a:solidFill>
      </dgm:spPr>
      <dgm:t>
        <a:bodyPr/>
        <a:lstStyle/>
        <a:p>
          <a:pPr rtl="0"/>
          <a:r>
            <a:rPr lang="en-US" sz="2800" b="1" dirty="0" smtClean="0"/>
            <a:t>Mk. 10:29-30</a:t>
          </a:r>
          <a:endParaRPr lang="en-US" sz="2800" dirty="0"/>
        </a:p>
      </dgm:t>
    </dgm:pt>
    <dgm:pt modelId="{E03E253F-B569-4488-BEF3-2CE9998C18EC}" type="parTrans" cxnId="{F0665A2A-F8F8-4A7D-9FC6-48B0FE48F476}">
      <dgm:prSet/>
      <dgm:spPr/>
      <dgm:t>
        <a:bodyPr/>
        <a:lstStyle/>
        <a:p>
          <a:endParaRPr lang="en-US"/>
        </a:p>
      </dgm:t>
    </dgm:pt>
    <dgm:pt modelId="{84D91454-49EF-4A4F-9434-138C2140A883}" type="sibTrans" cxnId="{F0665A2A-F8F8-4A7D-9FC6-48B0FE48F476}">
      <dgm:prSet/>
      <dgm:spPr/>
      <dgm:t>
        <a:bodyPr/>
        <a:lstStyle/>
        <a:p>
          <a:endParaRPr lang="en-US"/>
        </a:p>
      </dgm:t>
    </dgm:pt>
    <dgm:pt modelId="{DCE09640-BBCF-42F5-9E0E-8FCFEB9268DC}">
      <dgm:prSet custT="1"/>
      <dgm:spPr/>
      <dgm:t>
        <a:bodyPr/>
        <a:lstStyle/>
        <a:p>
          <a:pPr rtl="0"/>
          <a:r>
            <a:rPr lang="en-US" sz="2600" b="0" dirty="0" smtClean="0"/>
            <a:t>100 fold now &amp; Age to come </a:t>
          </a:r>
          <a:r>
            <a:rPr lang="en-US" sz="2600" b="0" dirty="0" smtClean="0">
              <a:latin typeface="ZDingbats"/>
            </a:rPr>
            <a:t>â</a:t>
          </a:r>
          <a:r>
            <a:rPr lang="en-US" sz="2600" b="0" dirty="0" smtClean="0"/>
            <a:t> </a:t>
          </a:r>
          <a:r>
            <a:rPr lang="en-US" sz="2600" b="0" dirty="0" smtClean="0">
              <a:latin typeface="+mj-lt"/>
            </a:rPr>
            <a:t>eternal life</a:t>
          </a:r>
          <a:endParaRPr lang="en-US" sz="2600" b="0" dirty="0">
            <a:latin typeface="+mj-lt"/>
          </a:endParaRPr>
        </a:p>
      </dgm:t>
    </dgm:pt>
    <dgm:pt modelId="{F15D0B99-2DC9-4AE4-8B9A-A7A524680604}" type="parTrans" cxnId="{8DBB6829-6C8D-4CC0-859A-22A8E1F78F93}">
      <dgm:prSet/>
      <dgm:spPr/>
      <dgm:t>
        <a:bodyPr/>
        <a:lstStyle/>
        <a:p>
          <a:endParaRPr lang="en-US"/>
        </a:p>
      </dgm:t>
    </dgm:pt>
    <dgm:pt modelId="{928D004C-C405-46A5-A894-5BF4B78AB1CD}" type="sibTrans" cxnId="{8DBB6829-6C8D-4CC0-859A-22A8E1F78F93}">
      <dgm:prSet/>
      <dgm:spPr/>
      <dgm:t>
        <a:bodyPr/>
        <a:lstStyle/>
        <a:p>
          <a:endParaRPr lang="en-US"/>
        </a:p>
      </dgm:t>
    </dgm:pt>
    <dgm:pt modelId="{22E8860B-81C3-4BD5-BB8F-326076EE75C0}">
      <dgm:prSet custT="1"/>
      <dgm:spPr>
        <a:solidFill>
          <a:schemeClr val="bg2">
            <a:lumMod val="60000"/>
            <a:lumOff val="40000"/>
          </a:schemeClr>
        </a:solidFill>
      </dgm:spPr>
      <dgm:t>
        <a:bodyPr/>
        <a:lstStyle/>
        <a:p>
          <a:pPr rtl="0"/>
          <a:r>
            <a:rPr lang="en-US" sz="2800" b="1" dirty="0" smtClean="0"/>
            <a:t>Lk. 20:34-35</a:t>
          </a:r>
          <a:endParaRPr lang="en-US" sz="2800" dirty="0"/>
        </a:p>
      </dgm:t>
    </dgm:pt>
    <dgm:pt modelId="{C6AE7B08-8327-4F93-98F8-B7093298F23A}" type="parTrans" cxnId="{E8B108C0-03E3-4F0A-BF3B-D192EA9BC0FE}">
      <dgm:prSet/>
      <dgm:spPr/>
      <dgm:t>
        <a:bodyPr/>
        <a:lstStyle/>
        <a:p>
          <a:endParaRPr lang="en-US"/>
        </a:p>
      </dgm:t>
    </dgm:pt>
    <dgm:pt modelId="{5DEC5825-C8DA-47E5-BF27-5F28D1B2064C}" type="sibTrans" cxnId="{E8B108C0-03E3-4F0A-BF3B-D192EA9BC0FE}">
      <dgm:prSet/>
      <dgm:spPr/>
      <dgm:t>
        <a:bodyPr/>
        <a:lstStyle/>
        <a:p>
          <a:endParaRPr lang="en-US"/>
        </a:p>
      </dgm:t>
    </dgm:pt>
    <dgm:pt modelId="{5A32A440-6A31-4D3A-AA69-6187D4C2AD9E}">
      <dgm:prSet custT="1"/>
      <dgm:spPr/>
      <dgm:t>
        <a:bodyPr/>
        <a:lstStyle/>
        <a:p>
          <a:pPr rtl="0"/>
          <a:r>
            <a:rPr lang="en-US" sz="2600" b="0" dirty="0" smtClean="0"/>
            <a:t>That age &amp; resurrection </a:t>
          </a:r>
          <a:r>
            <a:rPr lang="en-US" sz="2600" b="0" dirty="0" smtClean="0">
              <a:latin typeface="ZDingbats"/>
            </a:rPr>
            <a:t>â</a:t>
          </a:r>
          <a:r>
            <a:rPr lang="en-US" sz="2600" b="0" dirty="0" smtClean="0"/>
            <a:t>  </a:t>
          </a:r>
          <a:r>
            <a:rPr lang="en-US" sz="2600" b="0" dirty="0" smtClean="0">
              <a:latin typeface="+mj-lt"/>
            </a:rPr>
            <a:t>no marriage or death</a:t>
          </a:r>
          <a:r>
            <a:rPr lang="en-US" sz="2600" b="0" dirty="0" smtClean="0"/>
            <a:t>; </a:t>
          </a:r>
          <a:r>
            <a:rPr lang="en-US" sz="2600" b="0" dirty="0" smtClean="0">
              <a:latin typeface="+mj-lt"/>
            </a:rPr>
            <a:t>equal to angels</a:t>
          </a:r>
          <a:endParaRPr lang="en-US" sz="2600" b="0" dirty="0">
            <a:latin typeface="+mj-lt"/>
          </a:endParaRPr>
        </a:p>
      </dgm:t>
    </dgm:pt>
    <dgm:pt modelId="{E463AC75-ACA6-4678-809D-06244C69179D}" type="parTrans" cxnId="{D39187DD-0EB9-4A34-B0CD-91AB956D517E}">
      <dgm:prSet/>
      <dgm:spPr/>
      <dgm:t>
        <a:bodyPr/>
        <a:lstStyle/>
        <a:p>
          <a:endParaRPr lang="en-US"/>
        </a:p>
      </dgm:t>
    </dgm:pt>
    <dgm:pt modelId="{F751EF7C-9483-46CC-8645-DFC48AABA877}" type="sibTrans" cxnId="{D39187DD-0EB9-4A34-B0CD-91AB956D517E}">
      <dgm:prSet/>
      <dgm:spPr/>
      <dgm:t>
        <a:bodyPr/>
        <a:lstStyle/>
        <a:p>
          <a:endParaRPr lang="en-US"/>
        </a:p>
      </dgm:t>
    </dgm:pt>
    <dgm:pt modelId="{511D341F-DEBE-4D2A-BBA8-0F6DC3E37757}">
      <dgm:prSet custT="1"/>
      <dgm:spPr>
        <a:solidFill>
          <a:schemeClr val="bg2">
            <a:lumMod val="60000"/>
            <a:lumOff val="40000"/>
          </a:schemeClr>
        </a:solidFill>
      </dgm:spPr>
      <dgm:t>
        <a:bodyPr/>
        <a:lstStyle/>
        <a:p>
          <a:pPr rtl="0"/>
          <a:r>
            <a:rPr lang="en-US" sz="2800" b="1" dirty="0" smtClean="0"/>
            <a:t>Jn. 12:25-26</a:t>
          </a:r>
          <a:endParaRPr lang="en-US" sz="2800" dirty="0"/>
        </a:p>
      </dgm:t>
    </dgm:pt>
    <dgm:pt modelId="{0FCF707A-6E43-4840-BC09-5112AAE4E313}" type="parTrans" cxnId="{C02D48B6-69F6-4108-B0CE-C4E47EACD4CC}">
      <dgm:prSet/>
      <dgm:spPr/>
      <dgm:t>
        <a:bodyPr/>
        <a:lstStyle/>
        <a:p>
          <a:endParaRPr lang="en-US"/>
        </a:p>
      </dgm:t>
    </dgm:pt>
    <dgm:pt modelId="{C7FB6AA1-C9E1-46A7-8BEE-B867348DBEBF}" type="sibTrans" cxnId="{C02D48B6-69F6-4108-B0CE-C4E47EACD4CC}">
      <dgm:prSet/>
      <dgm:spPr/>
      <dgm:t>
        <a:bodyPr/>
        <a:lstStyle/>
        <a:p>
          <a:endParaRPr lang="en-US"/>
        </a:p>
      </dgm:t>
    </dgm:pt>
    <dgm:pt modelId="{9F11E1A2-4B80-4014-840D-68D9EE2CCC72}">
      <dgm:prSet custT="1"/>
      <dgm:spPr/>
      <dgm:t>
        <a:bodyPr/>
        <a:lstStyle/>
        <a:p>
          <a:pPr rtl="0"/>
          <a:r>
            <a:rPr lang="en-US" sz="2600" b="0" dirty="0" smtClean="0"/>
            <a:t>Hates life in this world (Jewish age) </a:t>
          </a:r>
          <a:r>
            <a:rPr lang="en-US" sz="2600" b="0" dirty="0" smtClean="0">
              <a:latin typeface="ZDingbats"/>
            </a:rPr>
            <a:t>â</a:t>
          </a:r>
          <a:r>
            <a:rPr lang="en-US" sz="2600" b="0" dirty="0" smtClean="0"/>
            <a:t> </a:t>
          </a:r>
          <a:r>
            <a:rPr lang="en-US" sz="2600" b="0" dirty="0" smtClean="0">
              <a:latin typeface="+mj-lt"/>
            </a:rPr>
            <a:t>eternal</a:t>
          </a:r>
          <a:r>
            <a:rPr lang="en-US" sz="2600" b="0" dirty="0" smtClean="0"/>
            <a:t> </a:t>
          </a:r>
          <a:r>
            <a:rPr lang="en-US" sz="2600" b="0" dirty="0" smtClean="0">
              <a:latin typeface="+mj-lt"/>
            </a:rPr>
            <a:t>life</a:t>
          </a:r>
          <a:r>
            <a:rPr lang="en-US" sz="2600" b="0" dirty="0" smtClean="0"/>
            <a:t> &amp; </a:t>
          </a:r>
          <a:r>
            <a:rPr lang="en-US" sz="2600" b="0" dirty="0" smtClean="0">
              <a:latin typeface="+mj-lt"/>
            </a:rPr>
            <a:t>where Jesus is</a:t>
          </a:r>
          <a:endParaRPr lang="en-US" sz="2600" b="0" dirty="0">
            <a:latin typeface="+mj-lt"/>
          </a:endParaRPr>
        </a:p>
      </dgm:t>
    </dgm:pt>
    <dgm:pt modelId="{0399DE37-DC77-4AD7-8D20-63232FC0C8B8}" type="parTrans" cxnId="{B824A162-CEBB-40B6-A65D-AD6245FF504B}">
      <dgm:prSet/>
      <dgm:spPr/>
      <dgm:t>
        <a:bodyPr/>
        <a:lstStyle/>
        <a:p>
          <a:endParaRPr lang="en-US"/>
        </a:p>
      </dgm:t>
    </dgm:pt>
    <dgm:pt modelId="{5A82D4A1-720B-4448-9134-2614B23B6B77}" type="sibTrans" cxnId="{B824A162-CEBB-40B6-A65D-AD6245FF504B}">
      <dgm:prSet/>
      <dgm:spPr/>
      <dgm:t>
        <a:bodyPr/>
        <a:lstStyle/>
        <a:p>
          <a:endParaRPr lang="en-US"/>
        </a:p>
      </dgm:t>
    </dgm:pt>
    <dgm:pt modelId="{7C9AF00A-C9F5-4930-A194-E715CBD7C4A6}" type="pres">
      <dgm:prSet presAssocID="{3C6F4651-1D5A-4DFD-B532-F20BD81248C5}" presName="linear" presStyleCnt="0">
        <dgm:presLayoutVars>
          <dgm:dir/>
          <dgm:animLvl val="lvl"/>
          <dgm:resizeHandles val="exact"/>
        </dgm:presLayoutVars>
      </dgm:prSet>
      <dgm:spPr/>
      <dgm:t>
        <a:bodyPr/>
        <a:lstStyle/>
        <a:p>
          <a:endParaRPr lang="en-US"/>
        </a:p>
      </dgm:t>
    </dgm:pt>
    <dgm:pt modelId="{FADB4C26-06D2-4409-B457-04B9626AEEE8}" type="pres">
      <dgm:prSet presAssocID="{6599C91C-23FA-4F31-A43B-1271F4A6FEB8}" presName="parentLin" presStyleCnt="0"/>
      <dgm:spPr/>
    </dgm:pt>
    <dgm:pt modelId="{A3997C65-6E48-4D24-B37D-C42D7DA7AAD6}" type="pres">
      <dgm:prSet presAssocID="{6599C91C-23FA-4F31-A43B-1271F4A6FEB8}" presName="parentLeftMargin" presStyleLbl="node1" presStyleIdx="0" presStyleCnt="3"/>
      <dgm:spPr/>
      <dgm:t>
        <a:bodyPr/>
        <a:lstStyle/>
        <a:p>
          <a:endParaRPr lang="en-US"/>
        </a:p>
      </dgm:t>
    </dgm:pt>
    <dgm:pt modelId="{AB7A4FE8-08CC-4DA1-8F6B-BF1F44A3C066}" type="pres">
      <dgm:prSet presAssocID="{6599C91C-23FA-4F31-A43B-1271F4A6FEB8}" presName="parentText" presStyleLbl="node1" presStyleIdx="0" presStyleCnt="3" custScaleX="49736">
        <dgm:presLayoutVars>
          <dgm:chMax val="0"/>
          <dgm:bulletEnabled val="1"/>
        </dgm:presLayoutVars>
      </dgm:prSet>
      <dgm:spPr/>
      <dgm:t>
        <a:bodyPr/>
        <a:lstStyle/>
        <a:p>
          <a:endParaRPr lang="en-US"/>
        </a:p>
      </dgm:t>
    </dgm:pt>
    <dgm:pt modelId="{031F06A8-2374-4847-B1D4-0FA7365B151A}" type="pres">
      <dgm:prSet presAssocID="{6599C91C-23FA-4F31-A43B-1271F4A6FEB8}" presName="negativeSpace" presStyleCnt="0"/>
      <dgm:spPr/>
    </dgm:pt>
    <dgm:pt modelId="{727C9E22-0F57-459A-9DE8-B36E8D67635F}" type="pres">
      <dgm:prSet presAssocID="{6599C91C-23FA-4F31-A43B-1271F4A6FEB8}" presName="childText" presStyleLbl="conFgAcc1" presStyleIdx="0" presStyleCnt="3">
        <dgm:presLayoutVars>
          <dgm:bulletEnabled val="1"/>
        </dgm:presLayoutVars>
      </dgm:prSet>
      <dgm:spPr/>
      <dgm:t>
        <a:bodyPr/>
        <a:lstStyle/>
        <a:p>
          <a:endParaRPr lang="en-US"/>
        </a:p>
      </dgm:t>
    </dgm:pt>
    <dgm:pt modelId="{B5130134-131E-4915-AC2B-DCD70F302D70}" type="pres">
      <dgm:prSet presAssocID="{84D91454-49EF-4A4F-9434-138C2140A883}" presName="spaceBetweenRectangles" presStyleCnt="0"/>
      <dgm:spPr/>
    </dgm:pt>
    <dgm:pt modelId="{3E5C7BAA-AAC6-479C-B946-9117146A6B76}" type="pres">
      <dgm:prSet presAssocID="{22E8860B-81C3-4BD5-BB8F-326076EE75C0}" presName="parentLin" presStyleCnt="0"/>
      <dgm:spPr/>
    </dgm:pt>
    <dgm:pt modelId="{86243F88-9956-4405-BEEA-84BEE977BAF7}" type="pres">
      <dgm:prSet presAssocID="{22E8860B-81C3-4BD5-BB8F-326076EE75C0}" presName="parentLeftMargin" presStyleLbl="node1" presStyleIdx="0" presStyleCnt="3"/>
      <dgm:spPr/>
      <dgm:t>
        <a:bodyPr/>
        <a:lstStyle/>
        <a:p>
          <a:endParaRPr lang="en-US"/>
        </a:p>
      </dgm:t>
    </dgm:pt>
    <dgm:pt modelId="{0A9ADEC6-9BA2-44BF-ADEE-03B2B99952BF}" type="pres">
      <dgm:prSet presAssocID="{22E8860B-81C3-4BD5-BB8F-326076EE75C0}" presName="parentText" presStyleLbl="node1" presStyleIdx="1" presStyleCnt="3" custScaleX="49736">
        <dgm:presLayoutVars>
          <dgm:chMax val="0"/>
          <dgm:bulletEnabled val="1"/>
        </dgm:presLayoutVars>
      </dgm:prSet>
      <dgm:spPr/>
      <dgm:t>
        <a:bodyPr/>
        <a:lstStyle/>
        <a:p>
          <a:endParaRPr lang="en-US"/>
        </a:p>
      </dgm:t>
    </dgm:pt>
    <dgm:pt modelId="{93AD27EA-4DAD-4684-9E96-5C7A4BAECA57}" type="pres">
      <dgm:prSet presAssocID="{22E8860B-81C3-4BD5-BB8F-326076EE75C0}" presName="negativeSpace" presStyleCnt="0"/>
      <dgm:spPr/>
    </dgm:pt>
    <dgm:pt modelId="{0623BA8B-F794-4D8B-9743-8D4AB0C80650}" type="pres">
      <dgm:prSet presAssocID="{22E8860B-81C3-4BD5-BB8F-326076EE75C0}" presName="childText" presStyleLbl="conFgAcc1" presStyleIdx="1" presStyleCnt="3">
        <dgm:presLayoutVars>
          <dgm:bulletEnabled val="1"/>
        </dgm:presLayoutVars>
      </dgm:prSet>
      <dgm:spPr/>
      <dgm:t>
        <a:bodyPr/>
        <a:lstStyle/>
        <a:p>
          <a:endParaRPr lang="en-US"/>
        </a:p>
      </dgm:t>
    </dgm:pt>
    <dgm:pt modelId="{FA604B7D-81B9-4595-AF63-58AB0E86384F}" type="pres">
      <dgm:prSet presAssocID="{5DEC5825-C8DA-47E5-BF27-5F28D1B2064C}" presName="spaceBetweenRectangles" presStyleCnt="0"/>
      <dgm:spPr/>
    </dgm:pt>
    <dgm:pt modelId="{C67AE133-691A-4211-8C5E-E1E413A13200}" type="pres">
      <dgm:prSet presAssocID="{511D341F-DEBE-4D2A-BBA8-0F6DC3E37757}" presName="parentLin" presStyleCnt="0"/>
      <dgm:spPr/>
    </dgm:pt>
    <dgm:pt modelId="{42865EA0-1F70-401B-A199-FE79D656DB78}" type="pres">
      <dgm:prSet presAssocID="{511D341F-DEBE-4D2A-BBA8-0F6DC3E37757}" presName="parentLeftMargin" presStyleLbl="node1" presStyleIdx="1" presStyleCnt="3"/>
      <dgm:spPr/>
      <dgm:t>
        <a:bodyPr/>
        <a:lstStyle/>
        <a:p>
          <a:endParaRPr lang="en-US"/>
        </a:p>
      </dgm:t>
    </dgm:pt>
    <dgm:pt modelId="{3A1522F9-0645-4129-95B1-46106DB98F44}" type="pres">
      <dgm:prSet presAssocID="{511D341F-DEBE-4D2A-BBA8-0F6DC3E37757}" presName="parentText" presStyleLbl="node1" presStyleIdx="2" presStyleCnt="3" custScaleX="49736">
        <dgm:presLayoutVars>
          <dgm:chMax val="0"/>
          <dgm:bulletEnabled val="1"/>
        </dgm:presLayoutVars>
      </dgm:prSet>
      <dgm:spPr/>
      <dgm:t>
        <a:bodyPr/>
        <a:lstStyle/>
        <a:p>
          <a:endParaRPr lang="en-US"/>
        </a:p>
      </dgm:t>
    </dgm:pt>
    <dgm:pt modelId="{E89E5B5B-EFC9-42A7-91D6-9C69F482503F}" type="pres">
      <dgm:prSet presAssocID="{511D341F-DEBE-4D2A-BBA8-0F6DC3E37757}" presName="negativeSpace" presStyleCnt="0"/>
      <dgm:spPr/>
    </dgm:pt>
    <dgm:pt modelId="{48B16068-21CD-4116-B772-815C8024F393}" type="pres">
      <dgm:prSet presAssocID="{511D341F-DEBE-4D2A-BBA8-0F6DC3E37757}" presName="childText" presStyleLbl="conFgAcc1" presStyleIdx="2" presStyleCnt="3">
        <dgm:presLayoutVars>
          <dgm:bulletEnabled val="1"/>
        </dgm:presLayoutVars>
      </dgm:prSet>
      <dgm:spPr/>
      <dgm:t>
        <a:bodyPr/>
        <a:lstStyle/>
        <a:p>
          <a:endParaRPr lang="en-US"/>
        </a:p>
      </dgm:t>
    </dgm:pt>
  </dgm:ptLst>
  <dgm:cxnLst>
    <dgm:cxn modelId="{043E25A3-2D90-44E2-A201-CEABAB2C1912}" type="presOf" srcId="{511D341F-DEBE-4D2A-BBA8-0F6DC3E37757}" destId="{42865EA0-1F70-401B-A199-FE79D656DB78}" srcOrd="0" destOrd="0" presId="urn:microsoft.com/office/officeart/2005/8/layout/list1"/>
    <dgm:cxn modelId="{D39187DD-0EB9-4A34-B0CD-91AB956D517E}" srcId="{22E8860B-81C3-4BD5-BB8F-326076EE75C0}" destId="{5A32A440-6A31-4D3A-AA69-6187D4C2AD9E}" srcOrd="0" destOrd="0" parTransId="{E463AC75-ACA6-4678-809D-06244C69179D}" sibTransId="{F751EF7C-9483-46CC-8645-DFC48AABA877}"/>
    <dgm:cxn modelId="{0C34EA13-BAF6-4B2B-84D1-9A56559B32C5}" type="presOf" srcId="{9F11E1A2-4B80-4014-840D-68D9EE2CCC72}" destId="{48B16068-21CD-4116-B772-815C8024F393}" srcOrd="0" destOrd="0" presId="urn:microsoft.com/office/officeart/2005/8/layout/list1"/>
    <dgm:cxn modelId="{D74D85B4-5225-4AA7-B1F4-6EDD8A019C9B}" type="presOf" srcId="{22E8860B-81C3-4BD5-BB8F-326076EE75C0}" destId="{0A9ADEC6-9BA2-44BF-ADEE-03B2B99952BF}" srcOrd="1" destOrd="0" presId="urn:microsoft.com/office/officeart/2005/8/layout/list1"/>
    <dgm:cxn modelId="{59F85418-691E-43B3-B5F2-D04C5943C726}" type="presOf" srcId="{511D341F-DEBE-4D2A-BBA8-0F6DC3E37757}" destId="{3A1522F9-0645-4129-95B1-46106DB98F44}" srcOrd="1" destOrd="0" presId="urn:microsoft.com/office/officeart/2005/8/layout/list1"/>
    <dgm:cxn modelId="{8DBB6829-6C8D-4CC0-859A-22A8E1F78F93}" srcId="{6599C91C-23FA-4F31-A43B-1271F4A6FEB8}" destId="{DCE09640-BBCF-42F5-9E0E-8FCFEB9268DC}" srcOrd="0" destOrd="0" parTransId="{F15D0B99-2DC9-4AE4-8B9A-A7A524680604}" sibTransId="{928D004C-C405-46A5-A894-5BF4B78AB1CD}"/>
    <dgm:cxn modelId="{3A479B75-88A8-47CF-827B-705F6DFD0CD4}" type="presOf" srcId="{DCE09640-BBCF-42F5-9E0E-8FCFEB9268DC}" destId="{727C9E22-0F57-459A-9DE8-B36E8D67635F}" srcOrd="0" destOrd="0" presId="urn:microsoft.com/office/officeart/2005/8/layout/list1"/>
    <dgm:cxn modelId="{C02D48B6-69F6-4108-B0CE-C4E47EACD4CC}" srcId="{3C6F4651-1D5A-4DFD-B532-F20BD81248C5}" destId="{511D341F-DEBE-4D2A-BBA8-0F6DC3E37757}" srcOrd="2" destOrd="0" parTransId="{0FCF707A-6E43-4840-BC09-5112AAE4E313}" sibTransId="{C7FB6AA1-C9E1-46A7-8BEE-B867348DBEBF}"/>
    <dgm:cxn modelId="{E8B108C0-03E3-4F0A-BF3B-D192EA9BC0FE}" srcId="{3C6F4651-1D5A-4DFD-B532-F20BD81248C5}" destId="{22E8860B-81C3-4BD5-BB8F-326076EE75C0}" srcOrd="1" destOrd="0" parTransId="{C6AE7B08-8327-4F93-98F8-B7093298F23A}" sibTransId="{5DEC5825-C8DA-47E5-BF27-5F28D1B2064C}"/>
    <dgm:cxn modelId="{CD358C5D-7D55-4407-842C-5CD8DBBC63B3}" type="presOf" srcId="{3C6F4651-1D5A-4DFD-B532-F20BD81248C5}" destId="{7C9AF00A-C9F5-4930-A194-E715CBD7C4A6}" srcOrd="0" destOrd="0" presId="urn:microsoft.com/office/officeart/2005/8/layout/list1"/>
    <dgm:cxn modelId="{BF0C1175-C40B-4F76-A6A4-EA0349E4CA88}" type="presOf" srcId="{5A32A440-6A31-4D3A-AA69-6187D4C2AD9E}" destId="{0623BA8B-F794-4D8B-9743-8D4AB0C80650}" srcOrd="0" destOrd="0" presId="urn:microsoft.com/office/officeart/2005/8/layout/list1"/>
    <dgm:cxn modelId="{F0665A2A-F8F8-4A7D-9FC6-48B0FE48F476}" srcId="{3C6F4651-1D5A-4DFD-B532-F20BD81248C5}" destId="{6599C91C-23FA-4F31-A43B-1271F4A6FEB8}" srcOrd="0" destOrd="0" parTransId="{E03E253F-B569-4488-BEF3-2CE9998C18EC}" sibTransId="{84D91454-49EF-4A4F-9434-138C2140A883}"/>
    <dgm:cxn modelId="{E9EDCF9D-954A-4AC8-9F9D-6CB394CB0A91}" type="presOf" srcId="{22E8860B-81C3-4BD5-BB8F-326076EE75C0}" destId="{86243F88-9956-4405-BEEA-84BEE977BAF7}" srcOrd="0" destOrd="0" presId="urn:microsoft.com/office/officeart/2005/8/layout/list1"/>
    <dgm:cxn modelId="{B824A162-CEBB-40B6-A65D-AD6245FF504B}" srcId="{511D341F-DEBE-4D2A-BBA8-0F6DC3E37757}" destId="{9F11E1A2-4B80-4014-840D-68D9EE2CCC72}" srcOrd="0" destOrd="0" parTransId="{0399DE37-DC77-4AD7-8D20-63232FC0C8B8}" sibTransId="{5A82D4A1-720B-4448-9134-2614B23B6B77}"/>
    <dgm:cxn modelId="{3B0FBD0D-E946-4729-AF67-149B902951CC}" type="presOf" srcId="{6599C91C-23FA-4F31-A43B-1271F4A6FEB8}" destId="{AB7A4FE8-08CC-4DA1-8F6B-BF1F44A3C066}" srcOrd="1" destOrd="0" presId="urn:microsoft.com/office/officeart/2005/8/layout/list1"/>
    <dgm:cxn modelId="{0B266C6B-6CA6-492A-A5F4-B3B3CFE196DF}" type="presOf" srcId="{6599C91C-23FA-4F31-A43B-1271F4A6FEB8}" destId="{A3997C65-6E48-4D24-B37D-C42D7DA7AAD6}" srcOrd="0" destOrd="0" presId="urn:microsoft.com/office/officeart/2005/8/layout/list1"/>
    <dgm:cxn modelId="{08A2B6BB-0D77-4AB4-9815-D4867576098F}" type="presParOf" srcId="{7C9AF00A-C9F5-4930-A194-E715CBD7C4A6}" destId="{FADB4C26-06D2-4409-B457-04B9626AEEE8}" srcOrd="0" destOrd="0" presId="urn:microsoft.com/office/officeart/2005/8/layout/list1"/>
    <dgm:cxn modelId="{16E9AAF3-8706-432A-A6CB-B5879B986F58}" type="presParOf" srcId="{FADB4C26-06D2-4409-B457-04B9626AEEE8}" destId="{A3997C65-6E48-4D24-B37D-C42D7DA7AAD6}" srcOrd="0" destOrd="0" presId="urn:microsoft.com/office/officeart/2005/8/layout/list1"/>
    <dgm:cxn modelId="{C6E2A1D6-18F4-4318-9015-06EABC5CDA42}" type="presParOf" srcId="{FADB4C26-06D2-4409-B457-04B9626AEEE8}" destId="{AB7A4FE8-08CC-4DA1-8F6B-BF1F44A3C066}" srcOrd="1" destOrd="0" presId="urn:microsoft.com/office/officeart/2005/8/layout/list1"/>
    <dgm:cxn modelId="{52840557-DC44-4AD6-A804-1EE6A79534F8}" type="presParOf" srcId="{7C9AF00A-C9F5-4930-A194-E715CBD7C4A6}" destId="{031F06A8-2374-4847-B1D4-0FA7365B151A}" srcOrd="1" destOrd="0" presId="urn:microsoft.com/office/officeart/2005/8/layout/list1"/>
    <dgm:cxn modelId="{3084F71F-F93D-4C8A-A765-30049108BCE1}" type="presParOf" srcId="{7C9AF00A-C9F5-4930-A194-E715CBD7C4A6}" destId="{727C9E22-0F57-459A-9DE8-B36E8D67635F}" srcOrd="2" destOrd="0" presId="urn:microsoft.com/office/officeart/2005/8/layout/list1"/>
    <dgm:cxn modelId="{D4DBED4F-B681-445C-802F-5807D90D3E12}" type="presParOf" srcId="{7C9AF00A-C9F5-4930-A194-E715CBD7C4A6}" destId="{B5130134-131E-4915-AC2B-DCD70F302D70}" srcOrd="3" destOrd="0" presId="urn:microsoft.com/office/officeart/2005/8/layout/list1"/>
    <dgm:cxn modelId="{49AA58DD-6673-4C71-9731-86DE8BFA3A6E}" type="presParOf" srcId="{7C9AF00A-C9F5-4930-A194-E715CBD7C4A6}" destId="{3E5C7BAA-AAC6-479C-B946-9117146A6B76}" srcOrd="4" destOrd="0" presId="urn:microsoft.com/office/officeart/2005/8/layout/list1"/>
    <dgm:cxn modelId="{7707CB99-8F68-4677-9667-60685AC7F867}" type="presParOf" srcId="{3E5C7BAA-AAC6-479C-B946-9117146A6B76}" destId="{86243F88-9956-4405-BEEA-84BEE977BAF7}" srcOrd="0" destOrd="0" presId="urn:microsoft.com/office/officeart/2005/8/layout/list1"/>
    <dgm:cxn modelId="{FD21DCFE-22D3-417C-959F-4DF46026F7B5}" type="presParOf" srcId="{3E5C7BAA-AAC6-479C-B946-9117146A6B76}" destId="{0A9ADEC6-9BA2-44BF-ADEE-03B2B99952BF}" srcOrd="1" destOrd="0" presId="urn:microsoft.com/office/officeart/2005/8/layout/list1"/>
    <dgm:cxn modelId="{18DF5569-153D-4203-A562-7955D6944D51}" type="presParOf" srcId="{7C9AF00A-C9F5-4930-A194-E715CBD7C4A6}" destId="{93AD27EA-4DAD-4684-9E96-5C7A4BAECA57}" srcOrd="5" destOrd="0" presId="urn:microsoft.com/office/officeart/2005/8/layout/list1"/>
    <dgm:cxn modelId="{0A08EBA4-C35A-41AF-AB58-C7A44C024B29}" type="presParOf" srcId="{7C9AF00A-C9F5-4930-A194-E715CBD7C4A6}" destId="{0623BA8B-F794-4D8B-9743-8D4AB0C80650}" srcOrd="6" destOrd="0" presId="urn:microsoft.com/office/officeart/2005/8/layout/list1"/>
    <dgm:cxn modelId="{DBACC9FB-7FC1-41F1-A2EC-08073B85531E}" type="presParOf" srcId="{7C9AF00A-C9F5-4930-A194-E715CBD7C4A6}" destId="{FA604B7D-81B9-4595-AF63-58AB0E86384F}" srcOrd="7" destOrd="0" presId="urn:microsoft.com/office/officeart/2005/8/layout/list1"/>
    <dgm:cxn modelId="{68BEDC2E-60DA-4FE5-A0F3-F6953C51EE3D}" type="presParOf" srcId="{7C9AF00A-C9F5-4930-A194-E715CBD7C4A6}" destId="{C67AE133-691A-4211-8C5E-E1E413A13200}" srcOrd="8" destOrd="0" presId="urn:microsoft.com/office/officeart/2005/8/layout/list1"/>
    <dgm:cxn modelId="{D1BB0537-767F-442A-8C93-28AAB8002C7C}" type="presParOf" srcId="{C67AE133-691A-4211-8C5E-E1E413A13200}" destId="{42865EA0-1F70-401B-A199-FE79D656DB78}" srcOrd="0" destOrd="0" presId="urn:microsoft.com/office/officeart/2005/8/layout/list1"/>
    <dgm:cxn modelId="{DC06C480-28FB-4EA0-8E39-8272931D89AB}" type="presParOf" srcId="{C67AE133-691A-4211-8C5E-E1E413A13200}" destId="{3A1522F9-0645-4129-95B1-46106DB98F44}" srcOrd="1" destOrd="0" presId="urn:microsoft.com/office/officeart/2005/8/layout/list1"/>
    <dgm:cxn modelId="{1B475FCF-5644-4A1B-948A-C2221C912E83}" type="presParOf" srcId="{7C9AF00A-C9F5-4930-A194-E715CBD7C4A6}" destId="{E89E5B5B-EFC9-42A7-91D6-9C69F482503F}" srcOrd="9" destOrd="0" presId="urn:microsoft.com/office/officeart/2005/8/layout/list1"/>
    <dgm:cxn modelId="{7B7EF013-AA27-48E3-8CB9-3A530170740B}" type="presParOf" srcId="{7C9AF00A-C9F5-4930-A194-E715CBD7C4A6}" destId="{48B16068-21CD-4116-B772-815C8024F393}" srcOrd="10" destOrd="0" presId="urn:microsoft.com/office/officeart/2005/8/layout/list1"/>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50.xml><?xml version="1.0" encoding="utf-8"?>
<dgm:dataModel xmlns:dgm="http://schemas.openxmlformats.org/drawingml/2006/diagram" xmlns:a="http://schemas.openxmlformats.org/drawingml/2006/main">
  <dgm:ptLst>
    <dgm:pt modelId="{E3296A89-DE49-4CB3-A4D2-40DD9E9924EB}" type="doc">
      <dgm:prSet loTypeId="urn:microsoft.com/office/officeart/2005/8/layout/chevron2" loCatId="process" qsTypeId="urn:microsoft.com/office/officeart/2005/8/quickstyle/3d1" qsCatId="3D" csTypeId="urn:microsoft.com/office/officeart/2005/8/colors/accent1_2" csCatId="accent1" phldr="1"/>
      <dgm:spPr/>
      <dgm:t>
        <a:bodyPr/>
        <a:lstStyle/>
        <a:p>
          <a:endParaRPr lang="en-US"/>
        </a:p>
      </dgm:t>
    </dgm:pt>
    <dgm:pt modelId="{BBA8A1D5-6360-4971-9B89-5C060A834777}">
      <dgm:prSet custT="1"/>
      <dgm:spPr>
        <a:solidFill>
          <a:srgbClr val="C00000"/>
        </a:solidFill>
      </dgm:spPr>
      <dgm:t>
        <a:bodyPr/>
        <a:lstStyle/>
        <a:p>
          <a:pPr rtl="0"/>
          <a:r>
            <a:rPr lang="en-US" sz="3200" dirty="0" smtClean="0">
              <a:latin typeface="+mj-lt"/>
            </a:rPr>
            <a:t>If</a:t>
          </a:r>
          <a:endParaRPr lang="en-US" sz="3200" dirty="0">
            <a:latin typeface="+mj-lt"/>
          </a:endParaRPr>
        </a:p>
      </dgm:t>
    </dgm:pt>
    <dgm:pt modelId="{F026A38E-266C-410B-86B2-4D0126C688D8}" type="parTrans" cxnId="{5EC72545-B4C6-4A2B-9187-E3968989B207}">
      <dgm:prSet/>
      <dgm:spPr/>
      <dgm:t>
        <a:bodyPr/>
        <a:lstStyle/>
        <a:p>
          <a:endParaRPr lang="en-US"/>
        </a:p>
      </dgm:t>
    </dgm:pt>
    <dgm:pt modelId="{19C256A8-5CAC-421D-8B7C-D6DA02A316AB}" type="sibTrans" cxnId="{5EC72545-B4C6-4A2B-9187-E3968989B207}">
      <dgm:prSet/>
      <dgm:spPr/>
      <dgm:t>
        <a:bodyPr/>
        <a:lstStyle/>
        <a:p>
          <a:endParaRPr lang="en-US"/>
        </a:p>
      </dgm:t>
    </dgm:pt>
    <dgm:pt modelId="{B05F9319-4AD8-42C7-8222-E03C54B9108D}">
      <dgm:prSet/>
      <dgm:spPr/>
      <dgm:t>
        <a:bodyPr/>
        <a:lstStyle/>
        <a:p>
          <a:pPr rtl="0"/>
          <a:r>
            <a:rPr lang="en-US" dirty="0" smtClean="0"/>
            <a:t>Rules </a:t>
          </a:r>
          <a:r>
            <a:rPr lang="en-US" b="1" dirty="0" smtClean="0"/>
            <a:t>in the midst</a:t>
          </a:r>
          <a:r>
            <a:rPr lang="en-US" dirty="0" smtClean="0"/>
            <a:t> of enemies  (Psa. 110:1-2)</a:t>
          </a:r>
          <a:endParaRPr lang="en-US" dirty="0"/>
        </a:p>
      </dgm:t>
    </dgm:pt>
    <dgm:pt modelId="{54E53BCA-3BA7-4816-AD4A-9A3649FC03CF}" type="parTrans" cxnId="{BE4C35BD-9B43-4354-A7AA-30DF3C91F4CA}">
      <dgm:prSet/>
      <dgm:spPr/>
      <dgm:t>
        <a:bodyPr/>
        <a:lstStyle/>
        <a:p>
          <a:endParaRPr lang="en-US"/>
        </a:p>
      </dgm:t>
    </dgm:pt>
    <dgm:pt modelId="{0C7EDFE9-CF40-4254-B3D2-2459FD94F1E4}" type="sibTrans" cxnId="{BE4C35BD-9B43-4354-A7AA-30DF3C91F4CA}">
      <dgm:prSet/>
      <dgm:spPr/>
      <dgm:t>
        <a:bodyPr/>
        <a:lstStyle/>
        <a:p>
          <a:endParaRPr lang="en-US"/>
        </a:p>
      </dgm:t>
    </dgm:pt>
    <dgm:pt modelId="{DFE5AAC5-BDD6-4385-8A81-3DFB4778ACBD}">
      <dgm:prSet/>
      <dgm:spPr/>
      <dgm:t>
        <a:bodyPr/>
        <a:lstStyle/>
        <a:p>
          <a:pPr rtl="0"/>
          <a:r>
            <a:rPr lang="en-US" dirty="0" smtClean="0"/>
            <a:t>Puts an end to all </a:t>
          </a:r>
          <a:r>
            <a:rPr lang="en-US" b="1" dirty="0" smtClean="0"/>
            <a:t>rule</a:t>
          </a:r>
          <a:r>
            <a:rPr lang="en-US" dirty="0" smtClean="0"/>
            <a:t>, </a:t>
          </a:r>
          <a:r>
            <a:rPr lang="en-US" b="1" dirty="0" smtClean="0"/>
            <a:t>authority</a:t>
          </a:r>
          <a:r>
            <a:rPr lang="en-US" dirty="0" smtClean="0"/>
            <a:t>, &amp; </a:t>
          </a:r>
          <a:r>
            <a:rPr lang="en-US" b="1" dirty="0" smtClean="0"/>
            <a:t>power</a:t>
          </a:r>
          <a:r>
            <a:rPr lang="en-US" dirty="0" smtClean="0"/>
            <a:t>  (1 Cor. 15:24)</a:t>
          </a:r>
          <a:endParaRPr lang="en-US" dirty="0"/>
        </a:p>
      </dgm:t>
    </dgm:pt>
    <dgm:pt modelId="{1C2FEE5B-313A-4DC9-A824-AFEB2B2DC5F8}" type="parTrans" cxnId="{CE698BA5-678D-4B98-A570-28B103FAC9EF}">
      <dgm:prSet/>
      <dgm:spPr/>
      <dgm:t>
        <a:bodyPr/>
        <a:lstStyle/>
        <a:p>
          <a:endParaRPr lang="en-US"/>
        </a:p>
      </dgm:t>
    </dgm:pt>
    <dgm:pt modelId="{78DD6C58-E07D-40D4-8855-A36D3200F5C6}" type="sibTrans" cxnId="{CE698BA5-678D-4B98-A570-28B103FAC9EF}">
      <dgm:prSet/>
      <dgm:spPr/>
      <dgm:t>
        <a:bodyPr/>
        <a:lstStyle/>
        <a:p>
          <a:endParaRPr lang="en-US"/>
        </a:p>
      </dgm:t>
    </dgm:pt>
    <dgm:pt modelId="{623296DF-1664-4658-8ACC-8288C8E471CF}">
      <dgm:prSet/>
      <dgm:spPr/>
      <dgm:t>
        <a:bodyPr/>
        <a:lstStyle/>
        <a:p>
          <a:pPr rtl="0"/>
          <a:r>
            <a:rPr lang="en-US" dirty="0" smtClean="0"/>
            <a:t>Till all enemies </a:t>
          </a:r>
          <a:r>
            <a:rPr lang="en-US" b="1" dirty="0" smtClean="0"/>
            <a:t>put under feet  </a:t>
          </a:r>
          <a:r>
            <a:rPr lang="en-US" dirty="0" smtClean="0"/>
            <a:t>(1 Cor. 15:25)</a:t>
          </a:r>
          <a:endParaRPr lang="en-US" dirty="0"/>
        </a:p>
      </dgm:t>
    </dgm:pt>
    <dgm:pt modelId="{6C93283D-401A-4E79-8BC9-A3D1436D8B5A}" type="parTrans" cxnId="{241ADF3D-EEB1-46A5-8877-B2780E22F503}">
      <dgm:prSet/>
      <dgm:spPr/>
      <dgm:t>
        <a:bodyPr/>
        <a:lstStyle/>
        <a:p>
          <a:endParaRPr lang="en-US"/>
        </a:p>
      </dgm:t>
    </dgm:pt>
    <dgm:pt modelId="{8CA4117C-BE39-453E-A15C-AEAE745A395E}" type="sibTrans" cxnId="{241ADF3D-EEB1-46A5-8877-B2780E22F503}">
      <dgm:prSet/>
      <dgm:spPr/>
      <dgm:t>
        <a:bodyPr/>
        <a:lstStyle/>
        <a:p>
          <a:endParaRPr lang="en-US"/>
        </a:p>
      </dgm:t>
    </dgm:pt>
    <dgm:pt modelId="{5FF3CA75-E00D-4138-95C1-5D6E9763D221}">
      <dgm:prSet custT="1"/>
      <dgm:spPr>
        <a:solidFill>
          <a:srgbClr val="C00000"/>
        </a:solidFill>
      </dgm:spPr>
      <dgm:t>
        <a:bodyPr/>
        <a:lstStyle/>
        <a:p>
          <a:pPr rtl="0"/>
          <a:r>
            <a:rPr lang="en-US" sz="3200" dirty="0" smtClean="0">
              <a:latin typeface="+mj-lt"/>
            </a:rPr>
            <a:t>Then</a:t>
          </a:r>
          <a:endParaRPr lang="en-US" sz="3200" dirty="0">
            <a:latin typeface="+mj-lt"/>
          </a:endParaRPr>
        </a:p>
      </dgm:t>
    </dgm:pt>
    <dgm:pt modelId="{8A935CEA-F4B1-4B53-B43D-E43E94D7F007}" type="parTrans" cxnId="{1CB08A84-9CC7-45C6-95C8-9B41CBB91334}">
      <dgm:prSet/>
      <dgm:spPr/>
      <dgm:t>
        <a:bodyPr/>
        <a:lstStyle/>
        <a:p>
          <a:endParaRPr lang="en-US"/>
        </a:p>
      </dgm:t>
    </dgm:pt>
    <dgm:pt modelId="{8A37B73F-4F56-40F8-8DE7-7044B26D7724}" type="sibTrans" cxnId="{1CB08A84-9CC7-45C6-95C8-9B41CBB91334}">
      <dgm:prSet/>
      <dgm:spPr/>
      <dgm:t>
        <a:bodyPr/>
        <a:lstStyle/>
        <a:p>
          <a:endParaRPr lang="en-US"/>
        </a:p>
      </dgm:t>
    </dgm:pt>
    <dgm:pt modelId="{B4FCD599-77EB-4941-ADE8-890F6780585C}">
      <dgm:prSet custT="1"/>
      <dgm:spPr/>
      <dgm:t>
        <a:bodyPr/>
        <a:lstStyle/>
        <a:p>
          <a:pPr rtl="0"/>
          <a:r>
            <a:rPr lang="en-US" sz="2500" b="1" dirty="0" smtClean="0"/>
            <a:t>How could the Messiah’s rule continue</a:t>
          </a:r>
          <a:r>
            <a:rPr lang="en-US" sz="2500" dirty="0" smtClean="0"/>
            <a:t> </a:t>
          </a:r>
          <a:r>
            <a:rPr lang="en-US" sz="2500" b="1" dirty="0" smtClean="0"/>
            <a:t>after AD 70?</a:t>
          </a:r>
          <a:endParaRPr lang="en-US" sz="2500" b="1" dirty="0"/>
        </a:p>
      </dgm:t>
    </dgm:pt>
    <dgm:pt modelId="{636A8FD4-A798-41A3-BAB0-86843BC5F4C0}" type="parTrans" cxnId="{873ACDB9-A1CF-4790-B1EB-964FB949E2AA}">
      <dgm:prSet/>
      <dgm:spPr/>
      <dgm:t>
        <a:bodyPr/>
        <a:lstStyle/>
        <a:p>
          <a:endParaRPr lang="en-US"/>
        </a:p>
      </dgm:t>
    </dgm:pt>
    <dgm:pt modelId="{97BD1FFC-4904-4566-93A9-D306EE456683}" type="sibTrans" cxnId="{873ACDB9-A1CF-4790-B1EB-964FB949E2AA}">
      <dgm:prSet/>
      <dgm:spPr/>
      <dgm:t>
        <a:bodyPr/>
        <a:lstStyle/>
        <a:p>
          <a:endParaRPr lang="en-US"/>
        </a:p>
      </dgm:t>
    </dgm:pt>
    <dgm:pt modelId="{C0198FF8-336A-4D5F-9EF9-8905FA15AA57}" type="pres">
      <dgm:prSet presAssocID="{E3296A89-DE49-4CB3-A4D2-40DD9E9924EB}" presName="linearFlow" presStyleCnt="0">
        <dgm:presLayoutVars>
          <dgm:dir/>
          <dgm:animLvl val="lvl"/>
          <dgm:resizeHandles val="exact"/>
        </dgm:presLayoutVars>
      </dgm:prSet>
      <dgm:spPr/>
      <dgm:t>
        <a:bodyPr/>
        <a:lstStyle/>
        <a:p>
          <a:endParaRPr lang="en-US"/>
        </a:p>
      </dgm:t>
    </dgm:pt>
    <dgm:pt modelId="{6E9EDEFC-EE06-4958-8921-4CD105A1540B}" type="pres">
      <dgm:prSet presAssocID="{BBA8A1D5-6360-4971-9B89-5C060A834777}" presName="composite" presStyleCnt="0"/>
      <dgm:spPr/>
    </dgm:pt>
    <dgm:pt modelId="{F0A3BCBE-360A-4335-B6B0-A142D8FCD7D8}" type="pres">
      <dgm:prSet presAssocID="{BBA8A1D5-6360-4971-9B89-5C060A834777}" presName="parentText" presStyleLbl="alignNode1" presStyleIdx="0" presStyleCnt="2" custScaleX="71911" custLinFactNeighborX="0" custLinFactNeighborY="2652">
        <dgm:presLayoutVars>
          <dgm:chMax val="1"/>
          <dgm:bulletEnabled val="1"/>
        </dgm:presLayoutVars>
      </dgm:prSet>
      <dgm:spPr/>
      <dgm:t>
        <a:bodyPr/>
        <a:lstStyle/>
        <a:p>
          <a:endParaRPr lang="en-US"/>
        </a:p>
      </dgm:t>
    </dgm:pt>
    <dgm:pt modelId="{154468B7-EA2E-461E-A6BF-ABBBDE1D7817}" type="pres">
      <dgm:prSet presAssocID="{BBA8A1D5-6360-4971-9B89-5C060A834777}" presName="descendantText" presStyleLbl="alignAcc1" presStyleIdx="0" presStyleCnt="2" custScaleX="98982" custScaleY="111313" custLinFactNeighborX="-6448" custLinFactNeighborY="9737">
        <dgm:presLayoutVars>
          <dgm:bulletEnabled val="1"/>
        </dgm:presLayoutVars>
      </dgm:prSet>
      <dgm:spPr/>
      <dgm:t>
        <a:bodyPr/>
        <a:lstStyle/>
        <a:p>
          <a:endParaRPr lang="en-US"/>
        </a:p>
      </dgm:t>
    </dgm:pt>
    <dgm:pt modelId="{D18953BD-7925-4468-8CF0-12F0035A4003}" type="pres">
      <dgm:prSet presAssocID="{19C256A8-5CAC-421D-8B7C-D6DA02A316AB}" presName="sp" presStyleCnt="0"/>
      <dgm:spPr/>
    </dgm:pt>
    <dgm:pt modelId="{4AE0A95D-2B13-410A-96E4-B4ABC0C9F3C1}" type="pres">
      <dgm:prSet presAssocID="{5FF3CA75-E00D-4138-95C1-5D6E9763D221}" presName="composite" presStyleCnt="0"/>
      <dgm:spPr/>
    </dgm:pt>
    <dgm:pt modelId="{A75097A6-1EF8-430A-B8E4-E7211743ABD4}" type="pres">
      <dgm:prSet presAssocID="{5FF3CA75-E00D-4138-95C1-5D6E9763D221}" presName="parentText" presStyleLbl="alignNode1" presStyleIdx="1" presStyleCnt="2" custScaleX="71969">
        <dgm:presLayoutVars>
          <dgm:chMax val="1"/>
          <dgm:bulletEnabled val="1"/>
        </dgm:presLayoutVars>
      </dgm:prSet>
      <dgm:spPr/>
      <dgm:t>
        <a:bodyPr/>
        <a:lstStyle/>
        <a:p>
          <a:endParaRPr lang="en-US"/>
        </a:p>
      </dgm:t>
    </dgm:pt>
    <dgm:pt modelId="{4DEF7111-16BE-43AB-B8DE-39C22146C4BC}" type="pres">
      <dgm:prSet presAssocID="{5FF3CA75-E00D-4138-95C1-5D6E9763D221}" presName="descendantText" presStyleLbl="alignAcc1" presStyleIdx="1" presStyleCnt="2" custLinFactNeighborX="-6210" custLinFactNeighborY="574">
        <dgm:presLayoutVars>
          <dgm:bulletEnabled val="1"/>
        </dgm:presLayoutVars>
      </dgm:prSet>
      <dgm:spPr/>
      <dgm:t>
        <a:bodyPr/>
        <a:lstStyle/>
        <a:p>
          <a:endParaRPr lang="en-US"/>
        </a:p>
      </dgm:t>
    </dgm:pt>
  </dgm:ptLst>
  <dgm:cxnLst>
    <dgm:cxn modelId="{66630DFC-2556-46F2-9268-E89896BEDFD2}" type="presOf" srcId="{BBA8A1D5-6360-4971-9B89-5C060A834777}" destId="{F0A3BCBE-360A-4335-B6B0-A142D8FCD7D8}" srcOrd="0" destOrd="0" presId="urn:microsoft.com/office/officeart/2005/8/layout/chevron2"/>
    <dgm:cxn modelId="{873ACDB9-A1CF-4790-B1EB-964FB949E2AA}" srcId="{5FF3CA75-E00D-4138-95C1-5D6E9763D221}" destId="{B4FCD599-77EB-4941-ADE8-890F6780585C}" srcOrd="0" destOrd="0" parTransId="{636A8FD4-A798-41A3-BAB0-86843BC5F4C0}" sibTransId="{97BD1FFC-4904-4566-93A9-D306EE456683}"/>
    <dgm:cxn modelId="{8257F7CF-C37F-418D-8C44-F52DB930E8BC}" type="presOf" srcId="{623296DF-1664-4658-8ACC-8288C8E471CF}" destId="{154468B7-EA2E-461E-A6BF-ABBBDE1D7817}" srcOrd="0" destOrd="2" presId="urn:microsoft.com/office/officeart/2005/8/layout/chevron2"/>
    <dgm:cxn modelId="{CE698BA5-678D-4B98-A570-28B103FAC9EF}" srcId="{BBA8A1D5-6360-4971-9B89-5C060A834777}" destId="{DFE5AAC5-BDD6-4385-8A81-3DFB4778ACBD}" srcOrd="1" destOrd="0" parTransId="{1C2FEE5B-313A-4DC9-A824-AFEB2B2DC5F8}" sibTransId="{78DD6C58-E07D-40D4-8855-A36D3200F5C6}"/>
    <dgm:cxn modelId="{8C43A47D-7295-4824-83B3-4F815684ABC4}" type="presOf" srcId="{B05F9319-4AD8-42C7-8222-E03C54B9108D}" destId="{154468B7-EA2E-461E-A6BF-ABBBDE1D7817}" srcOrd="0" destOrd="0" presId="urn:microsoft.com/office/officeart/2005/8/layout/chevron2"/>
    <dgm:cxn modelId="{5EC72545-B4C6-4A2B-9187-E3968989B207}" srcId="{E3296A89-DE49-4CB3-A4D2-40DD9E9924EB}" destId="{BBA8A1D5-6360-4971-9B89-5C060A834777}" srcOrd="0" destOrd="0" parTransId="{F026A38E-266C-410B-86B2-4D0126C688D8}" sibTransId="{19C256A8-5CAC-421D-8B7C-D6DA02A316AB}"/>
    <dgm:cxn modelId="{77874988-9918-44CA-88B1-43059C21FF9B}" type="presOf" srcId="{E3296A89-DE49-4CB3-A4D2-40DD9E9924EB}" destId="{C0198FF8-336A-4D5F-9EF9-8905FA15AA57}" srcOrd="0" destOrd="0" presId="urn:microsoft.com/office/officeart/2005/8/layout/chevron2"/>
    <dgm:cxn modelId="{5ADB0A0C-AB6A-4F89-8E2A-AF9D120416C2}" type="presOf" srcId="{5FF3CA75-E00D-4138-95C1-5D6E9763D221}" destId="{A75097A6-1EF8-430A-B8E4-E7211743ABD4}" srcOrd="0" destOrd="0" presId="urn:microsoft.com/office/officeart/2005/8/layout/chevron2"/>
    <dgm:cxn modelId="{CD634DED-7B7E-4A03-9B30-B86EDC0550B0}" type="presOf" srcId="{B4FCD599-77EB-4941-ADE8-890F6780585C}" destId="{4DEF7111-16BE-43AB-B8DE-39C22146C4BC}" srcOrd="0" destOrd="0" presId="urn:microsoft.com/office/officeart/2005/8/layout/chevron2"/>
    <dgm:cxn modelId="{1CB08A84-9CC7-45C6-95C8-9B41CBB91334}" srcId="{E3296A89-DE49-4CB3-A4D2-40DD9E9924EB}" destId="{5FF3CA75-E00D-4138-95C1-5D6E9763D221}" srcOrd="1" destOrd="0" parTransId="{8A935CEA-F4B1-4B53-B43D-E43E94D7F007}" sibTransId="{8A37B73F-4F56-40F8-8DE7-7044B26D7724}"/>
    <dgm:cxn modelId="{9FCFEEFF-7FF1-4508-A78F-1E9EBE88E205}" type="presOf" srcId="{DFE5AAC5-BDD6-4385-8A81-3DFB4778ACBD}" destId="{154468B7-EA2E-461E-A6BF-ABBBDE1D7817}" srcOrd="0" destOrd="1" presId="urn:microsoft.com/office/officeart/2005/8/layout/chevron2"/>
    <dgm:cxn modelId="{241ADF3D-EEB1-46A5-8877-B2780E22F503}" srcId="{BBA8A1D5-6360-4971-9B89-5C060A834777}" destId="{623296DF-1664-4658-8ACC-8288C8E471CF}" srcOrd="2" destOrd="0" parTransId="{6C93283D-401A-4E79-8BC9-A3D1436D8B5A}" sibTransId="{8CA4117C-BE39-453E-A15C-AEAE745A395E}"/>
    <dgm:cxn modelId="{BE4C35BD-9B43-4354-A7AA-30DF3C91F4CA}" srcId="{BBA8A1D5-6360-4971-9B89-5C060A834777}" destId="{B05F9319-4AD8-42C7-8222-E03C54B9108D}" srcOrd="0" destOrd="0" parTransId="{54E53BCA-3BA7-4816-AD4A-9A3649FC03CF}" sibTransId="{0C7EDFE9-CF40-4254-B3D2-2459FD94F1E4}"/>
    <dgm:cxn modelId="{7106F172-81CA-4975-874F-A931323B390E}" type="presParOf" srcId="{C0198FF8-336A-4D5F-9EF9-8905FA15AA57}" destId="{6E9EDEFC-EE06-4958-8921-4CD105A1540B}" srcOrd="0" destOrd="0" presId="urn:microsoft.com/office/officeart/2005/8/layout/chevron2"/>
    <dgm:cxn modelId="{F3D06629-A7B7-48FF-AFF5-831729D3BEFE}" type="presParOf" srcId="{6E9EDEFC-EE06-4958-8921-4CD105A1540B}" destId="{F0A3BCBE-360A-4335-B6B0-A142D8FCD7D8}" srcOrd="0" destOrd="0" presId="urn:microsoft.com/office/officeart/2005/8/layout/chevron2"/>
    <dgm:cxn modelId="{9EAA8167-B0F0-47FE-85A5-60F082B8F79C}" type="presParOf" srcId="{6E9EDEFC-EE06-4958-8921-4CD105A1540B}" destId="{154468B7-EA2E-461E-A6BF-ABBBDE1D7817}" srcOrd="1" destOrd="0" presId="urn:microsoft.com/office/officeart/2005/8/layout/chevron2"/>
    <dgm:cxn modelId="{B1B116A0-98F9-448D-A20B-F2433BC024F5}" type="presParOf" srcId="{C0198FF8-336A-4D5F-9EF9-8905FA15AA57}" destId="{D18953BD-7925-4468-8CF0-12F0035A4003}" srcOrd="1" destOrd="0" presId="urn:microsoft.com/office/officeart/2005/8/layout/chevron2"/>
    <dgm:cxn modelId="{810DC930-909E-4DC4-BDA7-C0B3D191CCA8}" type="presParOf" srcId="{C0198FF8-336A-4D5F-9EF9-8905FA15AA57}" destId="{4AE0A95D-2B13-410A-96E4-B4ABC0C9F3C1}" srcOrd="2" destOrd="0" presId="urn:microsoft.com/office/officeart/2005/8/layout/chevron2"/>
    <dgm:cxn modelId="{C53B6281-9050-4815-8AAE-C718105CBBC8}" type="presParOf" srcId="{4AE0A95D-2B13-410A-96E4-B4ABC0C9F3C1}" destId="{A75097A6-1EF8-430A-B8E4-E7211743ABD4}" srcOrd="0" destOrd="0" presId="urn:microsoft.com/office/officeart/2005/8/layout/chevron2"/>
    <dgm:cxn modelId="{2BE2421B-C84A-405A-A6BD-DB39D885B473}" type="presParOf" srcId="{4AE0A95D-2B13-410A-96E4-B4ABC0C9F3C1}" destId="{4DEF7111-16BE-43AB-B8DE-39C22146C4BC}" srcOrd="1" destOrd="0" presId="urn:microsoft.com/office/officeart/2005/8/layout/chevron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51.xml><?xml version="1.0" encoding="utf-8"?>
<dgm:dataModel xmlns:dgm="http://schemas.openxmlformats.org/drawingml/2006/diagram" xmlns:a="http://schemas.openxmlformats.org/drawingml/2006/main">
  <dgm:ptLst>
    <dgm:pt modelId="{51410AE1-A42E-46EA-8525-A04B2C62D83E}" type="doc">
      <dgm:prSet loTypeId="urn:microsoft.com/office/officeart/2005/8/layout/chevron2" loCatId="process" qsTypeId="urn:microsoft.com/office/officeart/2005/8/quickstyle/3d1" qsCatId="3D" csTypeId="urn:microsoft.com/office/officeart/2005/8/colors/accent1_2" csCatId="accent1"/>
      <dgm:spPr/>
      <dgm:t>
        <a:bodyPr/>
        <a:lstStyle/>
        <a:p>
          <a:endParaRPr lang="en-US"/>
        </a:p>
      </dgm:t>
    </dgm:pt>
    <dgm:pt modelId="{02C4FC58-DE66-4279-9A64-E88649F6D502}">
      <dgm:prSet/>
      <dgm:spPr/>
      <dgm:t>
        <a:bodyPr/>
        <a:lstStyle/>
        <a:p>
          <a:pPr rtl="0"/>
          <a:r>
            <a:rPr lang="en-US" smtClean="0"/>
            <a:t>Major Premise</a:t>
          </a:r>
          <a:endParaRPr lang="en-US"/>
        </a:p>
      </dgm:t>
    </dgm:pt>
    <dgm:pt modelId="{65575DAE-DE88-4BB9-B01E-3D7F564D4A62}" type="parTrans" cxnId="{5D1D249E-9009-47FC-9CDC-445211CE5753}">
      <dgm:prSet/>
      <dgm:spPr/>
      <dgm:t>
        <a:bodyPr/>
        <a:lstStyle/>
        <a:p>
          <a:endParaRPr lang="en-US"/>
        </a:p>
      </dgm:t>
    </dgm:pt>
    <dgm:pt modelId="{73B6240B-2337-471A-8FA8-897225E0EA8A}" type="sibTrans" cxnId="{5D1D249E-9009-47FC-9CDC-445211CE5753}">
      <dgm:prSet/>
      <dgm:spPr/>
      <dgm:t>
        <a:bodyPr/>
        <a:lstStyle/>
        <a:p>
          <a:endParaRPr lang="en-US"/>
        </a:p>
      </dgm:t>
    </dgm:pt>
    <dgm:pt modelId="{FC915E74-15D9-4C81-BEE2-85F22BFF45DD}">
      <dgm:prSet/>
      <dgm:spPr/>
      <dgm:t>
        <a:bodyPr/>
        <a:lstStyle/>
        <a:p>
          <a:pPr rtl="0"/>
          <a:r>
            <a:rPr lang="en-US" b="1" dirty="0" smtClean="0"/>
            <a:t>Submission</a:t>
          </a:r>
          <a:r>
            <a:rPr lang="en-US" dirty="0" smtClean="0"/>
            <a:t> is the opposite of having </a:t>
          </a:r>
          <a:r>
            <a:rPr lang="en-US" b="1" dirty="0" smtClean="0"/>
            <a:t>authority</a:t>
          </a:r>
          <a:r>
            <a:rPr lang="en-US" dirty="0" smtClean="0"/>
            <a:t> or </a:t>
          </a:r>
          <a:r>
            <a:rPr lang="en-US" b="1" dirty="0" smtClean="0"/>
            <a:t>ruling</a:t>
          </a:r>
          <a:r>
            <a:rPr lang="en-US" dirty="0" smtClean="0"/>
            <a:t> (cf. 1 Tim. 2:10-11; 3:4; Heb. 13:17; 1 Pet. 3:22)</a:t>
          </a:r>
          <a:endParaRPr lang="en-US" dirty="0"/>
        </a:p>
      </dgm:t>
    </dgm:pt>
    <dgm:pt modelId="{6E6B1FB7-5F2F-42D1-8AC8-EAE3F7291355}" type="parTrans" cxnId="{8BEC12AC-B144-43A3-B574-676FB89E85C2}">
      <dgm:prSet/>
      <dgm:spPr/>
      <dgm:t>
        <a:bodyPr/>
        <a:lstStyle/>
        <a:p>
          <a:endParaRPr lang="en-US"/>
        </a:p>
      </dgm:t>
    </dgm:pt>
    <dgm:pt modelId="{F0FC96A0-7A11-4709-AEF7-AA0A4A8F21F7}" type="sibTrans" cxnId="{8BEC12AC-B144-43A3-B574-676FB89E85C2}">
      <dgm:prSet/>
      <dgm:spPr/>
      <dgm:t>
        <a:bodyPr/>
        <a:lstStyle/>
        <a:p>
          <a:endParaRPr lang="en-US"/>
        </a:p>
      </dgm:t>
    </dgm:pt>
    <dgm:pt modelId="{59717AC4-3793-422D-93B9-AB3034A70B8C}">
      <dgm:prSet/>
      <dgm:spPr/>
      <dgm:t>
        <a:bodyPr/>
        <a:lstStyle/>
        <a:p>
          <a:pPr rtl="0"/>
          <a:r>
            <a:rPr lang="en-US" smtClean="0"/>
            <a:t>Minor Premise</a:t>
          </a:r>
          <a:endParaRPr lang="en-US"/>
        </a:p>
      </dgm:t>
    </dgm:pt>
    <dgm:pt modelId="{7B397445-701E-4552-B3B8-5500A43DCD11}" type="parTrans" cxnId="{4086B261-557B-4236-AC6C-78ED7E081ED3}">
      <dgm:prSet/>
      <dgm:spPr/>
      <dgm:t>
        <a:bodyPr/>
        <a:lstStyle/>
        <a:p>
          <a:endParaRPr lang="en-US"/>
        </a:p>
      </dgm:t>
    </dgm:pt>
    <dgm:pt modelId="{887D2BC1-C92E-4CAF-8F3E-B32B718161A8}" type="sibTrans" cxnId="{4086B261-557B-4236-AC6C-78ED7E081ED3}">
      <dgm:prSet/>
      <dgm:spPr/>
      <dgm:t>
        <a:bodyPr/>
        <a:lstStyle/>
        <a:p>
          <a:endParaRPr lang="en-US"/>
        </a:p>
      </dgm:t>
    </dgm:pt>
    <dgm:pt modelId="{A07D3671-D1AD-433D-BC37-CBA4966BEE07}">
      <dgm:prSet/>
      <dgm:spPr/>
      <dgm:t>
        <a:bodyPr/>
        <a:lstStyle/>
        <a:p>
          <a:pPr rtl="0"/>
          <a:r>
            <a:rPr lang="en-US" smtClean="0"/>
            <a:t>Christ will </a:t>
          </a:r>
          <a:r>
            <a:rPr lang="en-US" b="1" smtClean="0"/>
            <a:t>become subject </a:t>
          </a:r>
          <a:r>
            <a:rPr lang="en-US" smtClean="0"/>
            <a:t>to the Father at His coming  (1 Cor. 15:27-28)</a:t>
          </a:r>
          <a:endParaRPr lang="en-US"/>
        </a:p>
      </dgm:t>
    </dgm:pt>
    <dgm:pt modelId="{D337490D-3FF5-40A4-96E2-2731130CDD2D}" type="parTrans" cxnId="{2847DA26-7FA8-4958-B640-E6858E6C1B4B}">
      <dgm:prSet/>
      <dgm:spPr/>
      <dgm:t>
        <a:bodyPr/>
        <a:lstStyle/>
        <a:p>
          <a:endParaRPr lang="en-US"/>
        </a:p>
      </dgm:t>
    </dgm:pt>
    <dgm:pt modelId="{39496863-F29B-4165-8F45-1B0439815A30}" type="sibTrans" cxnId="{2847DA26-7FA8-4958-B640-E6858E6C1B4B}">
      <dgm:prSet/>
      <dgm:spPr/>
      <dgm:t>
        <a:bodyPr/>
        <a:lstStyle/>
        <a:p>
          <a:endParaRPr lang="en-US"/>
        </a:p>
      </dgm:t>
    </dgm:pt>
    <dgm:pt modelId="{EC19CCB2-20E5-4F54-A2FE-EE5C450B4C75}">
      <dgm:prSet/>
      <dgm:spPr/>
      <dgm:t>
        <a:bodyPr/>
        <a:lstStyle/>
        <a:p>
          <a:pPr rtl="0"/>
          <a:r>
            <a:rPr lang="en-US" smtClean="0"/>
            <a:t>Conclusion</a:t>
          </a:r>
          <a:endParaRPr lang="en-US"/>
        </a:p>
      </dgm:t>
    </dgm:pt>
    <dgm:pt modelId="{69C73ED8-387B-45C3-A6F1-EC9E62A67258}" type="parTrans" cxnId="{0DA5131C-6F99-4102-B3EA-210BD556AB4A}">
      <dgm:prSet/>
      <dgm:spPr/>
      <dgm:t>
        <a:bodyPr/>
        <a:lstStyle/>
        <a:p>
          <a:endParaRPr lang="en-US"/>
        </a:p>
      </dgm:t>
    </dgm:pt>
    <dgm:pt modelId="{C2582C88-5EBB-40C0-9ED7-FF0D30C4D294}" type="sibTrans" cxnId="{0DA5131C-6F99-4102-B3EA-210BD556AB4A}">
      <dgm:prSet/>
      <dgm:spPr/>
      <dgm:t>
        <a:bodyPr/>
        <a:lstStyle/>
        <a:p>
          <a:endParaRPr lang="en-US"/>
        </a:p>
      </dgm:t>
    </dgm:pt>
    <dgm:pt modelId="{FB9D2ED3-E0E4-4B10-AB15-D2A976C91A09}">
      <dgm:prSet/>
      <dgm:spPr/>
      <dgm:t>
        <a:bodyPr/>
        <a:lstStyle/>
        <a:p>
          <a:pPr rtl="0"/>
          <a:r>
            <a:rPr lang="en-US" smtClean="0"/>
            <a:t>Therefore Christ will </a:t>
          </a:r>
          <a:r>
            <a:rPr lang="en-US" b="1" smtClean="0"/>
            <a:t>no longer have authority </a:t>
          </a:r>
          <a:r>
            <a:rPr lang="en-US" smtClean="0"/>
            <a:t>after His coming</a:t>
          </a:r>
          <a:endParaRPr lang="en-US"/>
        </a:p>
      </dgm:t>
    </dgm:pt>
    <dgm:pt modelId="{E89C75A3-C3D2-4E26-B754-1DD1FBEE9260}" type="parTrans" cxnId="{B2C52A71-3E16-4BC9-A8B4-B306452EAE88}">
      <dgm:prSet/>
      <dgm:spPr/>
      <dgm:t>
        <a:bodyPr/>
        <a:lstStyle/>
        <a:p>
          <a:endParaRPr lang="en-US"/>
        </a:p>
      </dgm:t>
    </dgm:pt>
    <dgm:pt modelId="{ED369C2B-0609-4BE1-8D27-6794B01BBF7F}" type="sibTrans" cxnId="{B2C52A71-3E16-4BC9-A8B4-B306452EAE88}">
      <dgm:prSet/>
      <dgm:spPr/>
      <dgm:t>
        <a:bodyPr/>
        <a:lstStyle/>
        <a:p>
          <a:endParaRPr lang="en-US"/>
        </a:p>
      </dgm:t>
    </dgm:pt>
    <dgm:pt modelId="{34A4C9DF-5108-4E11-984A-1D3B7C708586}" type="pres">
      <dgm:prSet presAssocID="{51410AE1-A42E-46EA-8525-A04B2C62D83E}" presName="linearFlow" presStyleCnt="0">
        <dgm:presLayoutVars>
          <dgm:dir/>
          <dgm:animLvl val="lvl"/>
          <dgm:resizeHandles val="exact"/>
        </dgm:presLayoutVars>
      </dgm:prSet>
      <dgm:spPr/>
      <dgm:t>
        <a:bodyPr/>
        <a:lstStyle/>
        <a:p>
          <a:endParaRPr lang="en-US"/>
        </a:p>
      </dgm:t>
    </dgm:pt>
    <dgm:pt modelId="{85A27D85-777C-4DE3-A5B1-8BF33C431D83}" type="pres">
      <dgm:prSet presAssocID="{02C4FC58-DE66-4279-9A64-E88649F6D502}" presName="composite" presStyleCnt="0"/>
      <dgm:spPr/>
    </dgm:pt>
    <dgm:pt modelId="{7C7E3F22-96CD-424F-960B-673D691EDB30}" type="pres">
      <dgm:prSet presAssocID="{02C4FC58-DE66-4279-9A64-E88649F6D502}" presName="parentText" presStyleLbl="alignNode1" presStyleIdx="0" presStyleCnt="3">
        <dgm:presLayoutVars>
          <dgm:chMax val="1"/>
          <dgm:bulletEnabled val="1"/>
        </dgm:presLayoutVars>
      </dgm:prSet>
      <dgm:spPr/>
      <dgm:t>
        <a:bodyPr/>
        <a:lstStyle/>
        <a:p>
          <a:endParaRPr lang="en-US"/>
        </a:p>
      </dgm:t>
    </dgm:pt>
    <dgm:pt modelId="{B47FD71F-F23F-4A50-A621-D50E7EBDF2B7}" type="pres">
      <dgm:prSet presAssocID="{02C4FC58-DE66-4279-9A64-E88649F6D502}" presName="descendantText" presStyleLbl="alignAcc1" presStyleIdx="0" presStyleCnt="3">
        <dgm:presLayoutVars>
          <dgm:bulletEnabled val="1"/>
        </dgm:presLayoutVars>
      </dgm:prSet>
      <dgm:spPr/>
      <dgm:t>
        <a:bodyPr/>
        <a:lstStyle/>
        <a:p>
          <a:endParaRPr lang="en-US"/>
        </a:p>
      </dgm:t>
    </dgm:pt>
    <dgm:pt modelId="{039BAD7F-E527-4D7C-8F9E-467701E73030}" type="pres">
      <dgm:prSet presAssocID="{73B6240B-2337-471A-8FA8-897225E0EA8A}" presName="sp" presStyleCnt="0"/>
      <dgm:spPr/>
    </dgm:pt>
    <dgm:pt modelId="{896364A2-27CD-4819-A003-4561FD415EAB}" type="pres">
      <dgm:prSet presAssocID="{59717AC4-3793-422D-93B9-AB3034A70B8C}" presName="composite" presStyleCnt="0"/>
      <dgm:spPr/>
    </dgm:pt>
    <dgm:pt modelId="{12EB7581-04F1-4093-8DD7-52BF207C4520}" type="pres">
      <dgm:prSet presAssocID="{59717AC4-3793-422D-93B9-AB3034A70B8C}" presName="parentText" presStyleLbl="alignNode1" presStyleIdx="1" presStyleCnt="3">
        <dgm:presLayoutVars>
          <dgm:chMax val="1"/>
          <dgm:bulletEnabled val="1"/>
        </dgm:presLayoutVars>
      </dgm:prSet>
      <dgm:spPr/>
      <dgm:t>
        <a:bodyPr/>
        <a:lstStyle/>
        <a:p>
          <a:endParaRPr lang="en-US"/>
        </a:p>
      </dgm:t>
    </dgm:pt>
    <dgm:pt modelId="{6605AED0-4D60-4E32-8814-4729A7444982}" type="pres">
      <dgm:prSet presAssocID="{59717AC4-3793-422D-93B9-AB3034A70B8C}" presName="descendantText" presStyleLbl="alignAcc1" presStyleIdx="1" presStyleCnt="3">
        <dgm:presLayoutVars>
          <dgm:bulletEnabled val="1"/>
        </dgm:presLayoutVars>
      </dgm:prSet>
      <dgm:spPr/>
      <dgm:t>
        <a:bodyPr/>
        <a:lstStyle/>
        <a:p>
          <a:endParaRPr lang="en-US"/>
        </a:p>
      </dgm:t>
    </dgm:pt>
    <dgm:pt modelId="{0306E66C-B11F-48DA-96F8-0B6CA6DD612A}" type="pres">
      <dgm:prSet presAssocID="{887D2BC1-C92E-4CAF-8F3E-B32B718161A8}" presName="sp" presStyleCnt="0"/>
      <dgm:spPr/>
    </dgm:pt>
    <dgm:pt modelId="{6A850804-E16A-4626-9479-179D950B866C}" type="pres">
      <dgm:prSet presAssocID="{EC19CCB2-20E5-4F54-A2FE-EE5C450B4C75}" presName="composite" presStyleCnt="0"/>
      <dgm:spPr/>
    </dgm:pt>
    <dgm:pt modelId="{B89B9BCA-5BA6-47C4-8ADF-634DF097F758}" type="pres">
      <dgm:prSet presAssocID="{EC19CCB2-20E5-4F54-A2FE-EE5C450B4C75}" presName="parentText" presStyleLbl="alignNode1" presStyleIdx="2" presStyleCnt="3">
        <dgm:presLayoutVars>
          <dgm:chMax val="1"/>
          <dgm:bulletEnabled val="1"/>
        </dgm:presLayoutVars>
      </dgm:prSet>
      <dgm:spPr/>
      <dgm:t>
        <a:bodyPr/>
        <a:lstStyle/>
        <a:p>
          <a:endParaRPr lang="en-US"/>
        </a:p>
      </dgm:t>
    </dgm:pt>
    <dgm:pt modelId="{51FED906-3675-4C2D-BAC6-9007BC61BA90}" type="pres">
      <dgm:prSet presAssocID="{EC19CCB2-20E5-4F54-A2FE-EE5C450B4C75}" presName="descendantText" presStyleLbl="alignAcc1" presStyleIdx="2" presStyleCnt="3">
        <dgm:presLayoutVars>
          <dgm:bulletEnabled val="1"/>
        </dgm:presLayoutVars>
      </dgm:prSet>
      <dgm:spPr/>
      <dgm:t>
        <a:bodyPr/>
        <a:lstStyle/>
        <a:p>
          <a:endParaRPr lang="en-US"/>
        </a:p>
      </dgm:t>
    </dgm:pt>
  </dgm:ptLst>
  <dgm:cxnLst>
    <dgm:cxn modelId="{51257990-F200-489C-ABFB-44B17C07649D}" type="presOf" srcId="{FC915E74-15D9-4C81-BEE2-85F22BFF45DD}" destId="{B47FD71F-F23F-4A50-A621-D50E7EBDF2B7}" srcOrd="0" destOrd="0" presId="urn:microsoft.com/office/officeart/2005/8/layout/chevron2"/>
    <dgm:cxn modelId="{74DB046F-324E-44AB-B376-1CA8B11CF81F}" type="presOf" srcId="{EC19CCB2-20E5-4F54-A2FE-EE5C450B4C75}" destId="{B89B9BCA-5BA6-47C4-8ADF-634DF097F758}" srcOrd="0" destOrd="0" presId="urn:microsoft.com/office/officeart/2005/8/layout/chevron2"/>
    <dgm:cxn modelId="{8BEC12AC-B144-43A3-B574-676FB89E85C2}" srcId="{02C4FC58-DE66-4279-9A64-E88649F6D502}" destId="{FC915E74-15D9-4C81-BEE2-85F22BFF45DD}" srcOrd="0" destOrd="0" parTransId="{6E6B1FB7-5F2F-42D1-8AC8-EAE3F7291355}" sibTransId="{F0FC96A0-7A11-4709-AEF7-AA0A4A8F21F7}"/>
    <dgm:cxn modelId="{3B4AB8FE-1330-4B8E-9BCC-B429B7F90D30}" type="presOf" srcId="{FB9D2ED3-E0E4-4B10-AB15-D2A976C91A09}" destId="{51FED906-3675-4C2D-BAC6-9007BC61BA90}" srcOrd="0" destOrd="0" presId="urn:microsoft.com/office/officeart/2005/8/layout/chevron2"/>
    <dgm:cxn modelId="{E5F01240-8230-43D7-8EC7-68819C388932}" type="presOf" srcId="{59717AC4-3793-422D-93B9-AB3034A70B8C}" destId="{12EB7581-04F1-4093-8DD7-52BF207C4520}" srcOrd="0" destOrd="0" presId="urn:microsoft.com/office/officeart/2005/8/layout/chevron2"/>
    <dgm:cxn modelId="{5D1D249E-9009-47FC-9CDC-445211CE5753}" srcId="{51410AE1-A42E-46EA-8525-A04B2C62D83E}" destId="{02C4FC58-DE66-4279-9A64-E88649F6D502}" srcOrd="0" destOrd="0" parTransId="{65575DAE-DE88-4BB9-B01E-3D7F564D4A62}" sibTransId="{73B6240B-2337-471A-8FA8-897225E0EA8A}"/>
    <dgm:cxn modelId="{FD70848C-64CD-42EE-9DF0-B48C2004DF3D}" type="presOf" srcId="{02C4FC58-DE66-4279-9A64-E88649F6D502}" destId="{7C7E3F22-96CD-424F-960B-673D691EDB30}" srcOrd="0" destOrd="0" presId="urn:microsoft.com/office/officeart/2005/8/layout/chevron2"/>
    <dgm:cxn modelId="{9E9F6CB2-7CCB-4DB5-94DA-B3784F643725}" type="presOf" srcId="{A07D3671-D1AD-433D-BC37-CBA4966BEE07}" destId="{6605AED0-4D60-4E32-8814-4729A7444982}" srcOrd="0" destOrd="0" presId="urn:microsoft.com/office/officeart/2005/8/layout/chevron2"/>
    <dgm:cxn modelId="{4086B261-557B-4236-AC6C-78ED7E081ED3}" srcId="{51410AE1-A42E-46EA-8525-A04B2C62D83E}" destId="{59717AC4-3793-422D-93B9-AB3034A70B8C}" srcOrd="1" destOrd="0" parTransId="{7B397445-701E-4552-B3B8-5500A43DCD11}" sibTransId="{887D2BC1-C92E-4CAF-8F3E-B32B718161A8}"/>
    <dgm:cxn modelId="{0DA5131C-6F99-4102-B3EA-210BD556AB4A}" srcId="{51410AE1-A42E-46EA-8525-A04B2C62D83E}" destId="{EC19CCB2-20E5-4F54-A2FE-EE5C450B4C75}" srcOrd="2" destOrd="0" parTransId="{69C73ED8-387B-45C3-A6F1-EC9E62A67258}" sibTransId="{C2582C88-5EBB-40C0-9ED7-FF0D30C4D294}"/>
    <dgm:cxn modelId="{B2C52A71-3E16-4BC9-A8B4-B306452EAE88}" srcId="{EC19CCB2-20E5-4F54-A2FE-EE5C450B4C75}" destId="{FB9D2ED3-E0E4-4B10-AB15-D2A976C91A09}" srcOrd="0" destOrd="0" parTransId="{E89C75A3-C3D2-4E26-B754-1DD1FBEE9260}" sibTransId="{ED369C2B-0609-4BE1-8D27-6794B01BBF7F}"/>
    <dgm:cxn modelId="{2847DA26-7FA8-4958-B640-E6858E6C1B4B}" srcId="{59717AC4-3793-422D-93B9-AB3034A70B8C}" destId="{A07D3671-D1AD-433D-BC37-CBA4966BEE07}" srcOrd="0" destOrd="0" parTransId="{D337490D-3FF5-40A4-96E2-2731130CDD2D}" sibTransId="{39496863-F29B-4165-8F45-1B0439815A30}"/>
    <dgm:cxn modelId="{195A43BB-454A-482A-8B51-8A13FDB1CB4F}" type="presOf" srcId="{51410AE1-A42E-46EA-8525-A04B2C62D83E}" destId="{34A4C9DF-5108-4E11-984A-1D3B7C708586}" srcOrd="0" destOrd="0" presId="urn:microsoft.com/office/officeart/2005/8/layout/chevron2"/>
    <dgm:cxn modelId="{A9436E6E-E4D3-45D0-94EE-AF29EB428985}" type="presParOf" srcId="{34A4C9DF-5108-4E11-984A-1D3B7C708586}" destId="{85A27D85-777C-4DE3-A5B1-8BF33C431D83}" srcOrd="0" destOrd="0" presId="urn:microsoft.com/office/officeart/2005/8/layout/chevron2"/>
    <dgm:cxn modelId="{D374AC4B-A1B4-4EA0-8B35-951779FD8E00}" type="presParOf" srcId="{85A27D85-777C-4DE3-A5B1-8BF33C431D83}" destId="{7C7E3F22-96CD-424F-960B-673D691EDB30}" srcOrd="0" destOrd="0" presId="urn:microsoft.com/office/officeart/2005/8/layout/chevron2"/>
    <dgm:cxn modelId="{4FE5BB69-09FC-4FDE-9485-91D82C7E5EEE}" type="presParOf" srcId="{85A27D85-777C-4DE3-A5B1-8BF33C431D83}" destId="{B47FD71F-F23F-4A50-A621-D50E7EBDF2B7}" srcOrd="1" destOrd="0" presId="urn:microsoft.com/office/officeart/2005/8/layout/chevron2"/>
    <dgm:cxn modelId="{36A49723-15CC-44FF-AADF-ED09E48BED48}" type="presParOf" srcId="{34A4C9DF-5108-4E11-984A-1D3B7C708586}" destId="{039BAD7F-E527-4D7C-8F9E-467701E73030}" srcOrd="1" destOrd="0" presId="urn:microsoft.com/office/officeart/2005/8/layout/chevron2"/>
    <dgm:cxn modelId="{3F30DF5A-C443-4C27-876A-644461EB4F23}" type="presParOf" srcId="{34A4C9DF-5108-4E11-984A-1D3B7C708586}" destId="{896364A2-27CD-4819-A003-4561FD415EAB}" srcOrd="2" destOrd="0" presId="urn:microsoft.com/office/officeart/2005/8/layout/chevron2"/>
    <dgm:cxn modelId="{5E69D3D1-BE32-460B-BF74-349FBF256BF8}" type="presParOf" srcId="{896364A2-27CD-4819-A003-4561FD415EAB}" destId="{12EB7581-04F1-4093-8DD7-52BF207C4520}" srcOrd="0" destOrd="0" presId="urn:microsoft.com/office/officeart/2005/8/layout/chevron2"/>
    <dgm:cxn modelId="{D7BA9333-8BC0-4476-9ED3-56428BCC32CF}" type="presParOf" srcId="{896364A2-27CD-4819-A003-4561FD415EAB}" destId="{6605AED0-4D60-4E32-8814-4729A7444982}" srcOrd="1" destOrd="0" presId="urn:microsoft.com/office/officeart/2005/8/layout/chevron2"/>
    <dgm:cxn modelId="{3FE8EA79-D100-43F8-97B7-F5765C90A477}" type="presParOf" srcId="{34A4C9DF-5108-4E11-984A-1D3B7C708586}" destId="{0306E66C-B11F-48DA-96F8-0B6CA6DD612A}" srcOrd="3" destOrd="0" presId="urn:microsoft.com/office/officeart/2005/8/layout/chevron2"/>
    <dgm:cxn modelId="{FDCDBE26-0435-4F2A-B41B-D304599751AD}" type="presParOf" srcId="{34A4C9DF-5108-4E11-984A-1D3B7C708586}" destId="{6A850804-E16A-4626-9479-179D950B866C}" srcOrd="4" destOrd="0" presId="urn:microsoft.com/office/officeart/2005/8/layout/chevron2"/>
    <dgm:cxn modelId="{EA358F33-3276-4D39-8669-F56B09A0EE3F}" type="presParOf" srcId="{6A850804-E16A-4626-9479-179D950B866C}" destId="{B89B9BCA-5BA6-47C4-8ADF-634DF097F758}" srcOrd="0" destOrd="0" presId="urn:microsoft.com/office/officeart/2005/8/layout/chevron2"/>
    <dgm:cxn modelId="{A70F4D71-E34E-4099-AC4D-3E1F9DBF1786}" type="presParOf" srcId="{6A850804-E16A-4626-9479-179D950B866C}" destId="{51FED906-3675-4C2D-BAC6-9007BC61BA90}" srcOrd="1" destOrd="0" presId="urn:microsoft.com/office/officeart/2005/8/layout/chevron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52.xml><?xml version="1.0" encoding="utf-8"?>
<dgm:dataModel xmlns:dgm="http://schemas.openxmlformats.org/drawingml/2006/diagram" xmlns:a="http://schemas.openxmlformats.org/drawingml/2006/main">
  <dgm:ptLst>
    <dgm:pt modelId="{1F9E7D89-2BAE-45EA-972F-B37DDFAF61AB}" type="doc">
      <dgm:prSet loTypeId="urn:microsoft.com/office/officeart/2005/8/layout/list1" loCatId="list" qsTypeId="urn:microsoft.com/office/officeart/2005/8/quickstyle/simple1" qsCatId="simple" csTypeId="urn:microsoft.com/office/officeart/2005/8/colors/accent1_2" csCatId="accent1" phldr="1"/>
      <dgm:spPr/>
      <dgm:t>
        <a:bodyPr/>
        <a:lstStyle/>
        <a:p>
          <a:endParaRPr lang="en-US"/>
        </a:p>
      </dgm:t>
    </dgm:pt>
    <dgm:pt modelId="{01B9B3B5-B45E-42AD-A8EC-8537B91B85CD}">
      <dgm:prSet custT="1"/>
      <dgm:spPr>
        <a:solidFill>
          <a:schemeClr val="bg2">
            <a:lumMod val="60000"/>
            <a:lumOff val="40000"/>
          </a:schemeClr>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dgm:spPr>
      <dgm:t>
        <a:bodyPr/>
        <a:lstStyle/>
        <a:p>
          <a:pPr rtl="0"/>
          <a:r>
            <a:rPr lang="en-US" sz="2800" dirty="0" smtClean="0">
              <a:solidFill>
                <a:srgbClr val="FFFF00"/>
              </a:solidFill>
              <a:latin typeface="+mj-lt"/>
            </a:rPr>
            <a:t>If Christ is subject to God (1 Cor. 15:28) but still rules, what about…</a:t>
          </a:r>
          <a:endParaRPr lang="en-US" sz="2800" dirty="0">
            <a:solidFill>
              <a:srgbClr val="FFFF00"/>
            </a:solidFill>
            <a:latin typeface="+mj-lt"/>
          </a:endParaRPr>
        </a:p>
      </dgm:t>
    </dgm:pt>
    <dgm:pt modelId="{E65A844A-919C-4930-A6BF-BC603112B1C5}" type="parTrans" cxnId="{16B2810D-CF0F-4126-874A-E08184D6F4E1}">
      <dgm:prSet/>
      <dgm:spPr/>
      <dgm:t>
        <a:bodyPr/>
        <a:lstStyle/>
        <a:p>
          <a:endParaRPr lang="en-US"/>
        </a:p>
      </dgm:t>
    </dgm:pt>
    <dgm:pt modelId="{C96C380F-BE20-4B4A-8EDD-D734E11B726F}" type="sibTrans" cxnId="{16B2810D-CF0F-4126-874A-E08184D6F4E1}">
      <dgm:prSet/>
      <dgm:spPr/>
      <dgm:t>
        <a:bodyPr/>
        <a:lstStyle/>
        <a:p>
          <a:endParaRPr lang="en-US"/>
        </a:p>
      </dgm:t>
    </dgm:pt>
    <dgm:pt modelId="{FD475ED3-EDCA-4D7B-A7BB-E758361C8B6D}">
      <dgm:prSet/>
      <dgm:spPr/>
      <dgm:t>
        <a:bodyPr/>
        <a:lstStyle/>
        <a:p>
          <a:pPr rtl="0"/>
          <a:r>
            <a:rPr lang="en-US" b="1" dirty="0" smtClean="0"/>
            <a:t>Jesus &amp; His parents?  </a:t>
          </a:r>
          <a:r>
            <a:rPr lang="en-US" dirty="0" smtClean="0"/>
            <a:t>(Lk. 2:51)</a:t>
          </a:r>
          <a:endParaRPr lang="en-US" dirty="0"/>
        </a:p>
      </dgm:t>
    </dgm:pt>
    <dgm:pt modelId="{AA214E19-FB47-409D-B2D3-D1F78BB7607B}" type="parTrans" cxnId="{56BE6530-1D0E-4745-A016-1E0E36B818A5}">
      <dgm:prSet/>
      <dgm:spPr/>
      <dgm:t>
        <a:bodyPr/>
        <a:lstStyle/>
        <a:p>
          <a:endParaRPr lang="en-US"/>
        </a:p>
      </dgm:t>
    </dgm:pt>
    <dgm:pt modelId="{33503B57-3977-4789-898C-0167CFBB2777}" type="sibTrans" cxnId="{56BE6530-1D0E-4745-A016-1E0E36B818A5}">
      <dgm:prSet/>
      <dgm:spPr/>
      <dgm:t>
        <a:bodyPr/>
        <a:lstStyle/>
        <a:p>
          <a:endParaRPr lang="en-US"/>
        </a:p>
      </dgm:t>
    </dgm:pt>
    <dgm:pt modelId="{41832565-D01A-4602-A322-566D1ED7ED22}">
      <dgm:prSet/>
      <dgm:spPr/>
      <dgm:t>
        <a:bodyPr/>
        <a:lstStyle/>
        <a:p>
          <a:pPr rtl="0"/>
          <a:r>
            <a:rPr lang="en-US" b="1" dirty="0" smtClean="0"/>
            <a:t>Demons &amp; the 70?  </a:t>
          </a:r>
          <a:r>
            <a:rPr lang="en-US" dirty="0" smtClean="0"/>
            <a:t>(Lk. 10:17)</a:t>
          </a:r>
          <a:endParaRPr lang="en-US" dirty="0"/>
        </a:p>
      </dgm:t>
    </dgm:pt>
    <dgm:pt modelId="{DAF3C1D4-DEE6-4B18-8B14-564CFA1563D3}" type="parTrans" cxnId="{6672A68C-57AF-4B38-B8FE-83BA6014EE68}">
      <dgm:prSet/>
      <dgm:spPr/>
      <dgm:t>
        <a:bodyPr/>
        <a:lstStyle/>
        <a:p>
          <a:endParaRPr lang="en-US"/>
        </a:p>
      </dgm:t>
    </dgm:pt>
    <dgm:pt modelId="{08908AA5-7FB2-4474-8EC0-A71D8E75D556}" type="sibTrans" cxnId="{6672A68C-57AF-4B38-B8FE-83BA6014EE68}">
      <dgm:prSet/>
      <dgm:spPr/>
      <dgm:t>
        <a:bodyPr/>
        <a:lstStyle/>
        <a:p>
          <a:endParaRPr lang="en-US"/>
        </a:p>
      </dgm:t>
    </dgm:pt>
    <dgm:pt modelId="{A227935A-B98F-47AC-BD54-15B59DFE59EA}">
      <dgm:prSet/>
      <dgm:spPr/>
      <dgm:t>
        <a:bodyPr/>
        <a:lstStyle/>
        <a:p>
          <a:pPr rtl="0"/>
          <a:r>
            <a:rPr lang="en-US" b="1" dirty="0" smtClean="0"/>
            <a:t>Creation &amp; God?  </a:t>
          </a:r>
          <a:r>
            <a:rPr lang="en-US" dirty="0" smtClean="0"/>
            <a:t>(Rom. 8:20)</a:t>
          </a:r>
          <a:endParaRPr lang="en-US" dirty="0"/>
        </a:p>
      </dgm:t>
    </dgm:pt>
    <dgm:pt modelId="{C9215645-6BF3-4053-8532-2D1AFD5D78AF}" type="parTrans" cxnId="{47E44D32-B1C5-4A02-824B-18CFC4A48778}">
      <dgm:prSet/>
      <dgm:spPr/>
      <dgm:t>
        <a:bodyPr/>
        <a:lstStyle/>
        <a:p>
          <a:endParaRPr lang="en-US"/>
        </a:p>
      </dgm:t>
    </dgm:pt>
    <dgm:pt modelId="{54A32E90-A144-44E4-8B29-D3836B5703DC}" type="sibTrans" cxnId="{47E44D32-B1C5-4A02-824B-18CFC4A48778}">
      <dgm:prSet/>
      <dgm:spPr/>
      <dgm:t>
        <a:bodyPr/>
        <a:lstStyle/>
        <a:p>
          <a:endParaRPr lang="en-US"/>
        </a:p>
      </dgm:t>
    </dgm:pt>
    <dgm:pt modelId="{A0A9BA59-FE80-434D-890C-5C61FA645ECE}">
      <dgm:prSet/>
      <dgm:spPr/>
      <dgm:t>
        <a:bodyPr/>
        <a:lstStyle/>
        <a:p>
          <a:pPr rtl="0"/>
          <a:r>
            <a:rPr lang="en-US" b="1" dirty="0" smtClean="0"/>
            <a:t>People &amp; Government?  </a:t>
          </a:r>
          <a:r>
            <a:rPr lang="en-US" dirty="0" smtClean="0"/>
            <a:t>(Rom. 13:1, 5; Tit. 3:1)</a:t>
          </a:r>
          <a:endParaRPr lang="en-US" dirty="0"/>
        </a:p>
      </dgm:t>
    </dgm:pt>
    <dgm:pt modelId="{8ACE2BAC-1110-45C1-A354-EC8A14EAA800}" type="parTrans" cxnId="{4E8FFADC-6E1C-4AE1-AB0C-E0BB180AC513}">
      <dgm:prSet/>
      <dgm:spPr/>
      <dgm:t>
        <a:bodyPr/>
        <a:lstStyle/>
        <a:p>
          <a:endParaRPr lang="en-US"/>
        </a:p>
      </dgm:t>
    </dgm:pt>
    <dgm:pt modelId="{F555BA76-97D8-437C-B89B-AA371BE53C41}" type="sibTrans" cxnId="{4E8FFADC-6E1C-4AE1-AB0C-E0BB180AC513}">
      <dgm:prSet/>
      <dgm:spPr/>
      <dgm:t>
        <a:bodyPr/>
        <a:lstStyle/>
        <a:p>
          <a:endParaRPr lang="en-US"/>
        </a:p>
      </dgm:t>
    </dgm:pt>
    <dgm:pt modelId="{145B509D-5FD4-4BB3-85C3-97B2610D328F}">
      <dgm:prSet/>
      <dgm:spPr/>
      <dgm:t>
        <a:bodyPr/>
        <a:lstStyle/>
        <a:p>
          <a:pPr rtl="0"/>
          <a:r>
            <a:rPr lang="en-US" b="1" dirty="0" smtClean="0"/>
            <a:t>Women in Church?  </a:t>
          </a:r>
          <a:r>
            <a:rPr lang="en-US" dirty="0" smtClean="0"/>
            <a:t>(1 Cor. 14:34)</a:t>
          </a:r>
          <a:endParaRPr lang="en-US" dirty="0"/>
        </a:p>
      </dgm:t>
    </dgm:pt>
    <dgm:pt modelId="{45A3BB75-7550-4658-8F5A-2CB1FCCDBC9C}" type="parTrans" cxnId="{BD4E8F26-F9AE-4FDF-9A83-529042324462}">
      <dgm:prSet/>
      <dgm:spPr/>
      <dgm:t>
        <a:bodyPr/>
        <a:lstStyle/>
        <a:p>
          <a:endParaRPr lang="en-US"/>
        </a:p>
      </dgm:t>
    </dgm:pt>
    <dgm:pt modelId="{5AB6E7EC-E33D-4E5A-8A9F-E9DB7585753E}" type="sibTrans" cxnId="{BD4E8F26-F9AE-4FDF-9A83-529042324462}">
      <dgm:prSet/>
      <dgm:spPr/>
      <dgm:t>
        <a:bodyPr/>
        <a:lstStyle/>
        <a:p>
          <a:endParaRPr lang="en-US"/>
        </a:p>
      </dgm:t>
    </dgm:pt>
    <dgm:pt modelId="{8019CA8C-185D-4BB0-BBD3-701944BEBB4D}">
      <dgm:prSet/>
      <dgm:spPr/>
      <dgm:t>
        <a:bodyPr/>
        <a:lstStyle/>
        <a:p>
          <a:pPr rtl="0"/>
          <a:r>
            <a:rPr lang="en-US" b="1" dirty="0" smtClean="0"/>
            <a:t>Wives &amp; Husbands?  </a:t>
          </a:r>
          <a:r>
            <a:rPr lang="en-US" dirty="0" smtClean="0"/>
            <a:t>(Eph. 5:22, 24; 1 Pet. 3:1)</a:t>
          </a:r>
          <a:endParaRPr lang="en-US" dirty="0"/>
        </a:p>
      </dgm:t>
    </dgm:pt>
    <dgm:pt modelId="{81665581-C170-47DE-A660-7462D671DD22}" type="parTrans" cxnId="{A2AD2596-4F3F-449C-A769-95ACE63E8475}">
      <dgm:prSet/>
      <dgm:spPr/>
      <dgm:t>
        <a:bodyPr/>
        <a:lstStyle/>
        <a:p>
          <a:endParaRPr lang="en-US"/>
        </a:p>
      </dgm:t>
    </dgm:pt>
    <dgm:pt modelId="{D32416BE-0070-4BF3-9311-09661018EA7A}" type="sibTrans" cxnId="{A2AD2596-4F3F-449C-A769-95ACE63E8475}">
      <dgm:prSet/>
      <dgm:spPr/>
      <dgm:t>
        <a:bodyPr/>
        <a:lstStyle/>
        <a:p>
          <a:endParaRPr lang="en-US"/>
        </a:p>
      </dgm:t>
    </dgm:pt>
    <dgm:pt modelId="{B9291F88-BF63-4C03-8F35-26B7C7F1E877}">
      <dgm:prSet/>
      <dgm:spPr/>
      <dgm:t>
        <a:bodyPr/>
        <a:lstStyle/>
        <a:p>
          <a:pPr rtl="0"/>
          <a:r>
            <a:rPr lang="en-US" b="1" dirty="0" smtClean="0"/>
            <a:t>Servants &amp; Masters?  </a:t>
          </a:r>
          <a:r>
            <a:rPr lang="en-US" dirty="0" smtClean="0"/>
            <a:t>(Tit. 2:9; 1 Pet. 2:18)</a:t>
          </a:r>
          <a:endParaRPr lang="en-US" dirty="0"/>
        </a:p>
      </dgm:t>
    </dgm:pt>
    <dgm:pt modelId="{1993B780-D0FC-4879-9C19-CE9A4A72B6E7}" type="parTrans" cxnId="{12C574FD-62A7-4C48-A63C-C580FA2B4112}">
      <dgm:prSet/>
      <dgm:spPr/>
      <dgm:t>
        <a:bodyPr/>
        <a:lstStyle/>
        <a:p>
          <a:endParaRPr lang="en-US"/>
        </a:p>
      </dgm:t>
    </dgm:pt>
    <dgm:pt modelId="{4B9C9523-F22F-4DC0-8FD4-2473F7FEC6FF}" type="sibTrans" cxnId="{12C574FD-62A7-4C48-A63C-C580FA2B4112}">
      <dgm:prSet/>
      <dgm:spPr/>
      <dgm:t>
        <a:bodyPr/>
        <a:lstStyle/>
        <a:p>
          <a:endParaRPr lang="en-US"/>
        </a:p>
      </dgm:t>
    </dgm:pt>
    <dgm:pt modelId="{6EBD625A-FB3A-46F6-B074-26FE10111790}">
      <dgm:prSet/>
      <dgm:spPr/>
      <dgm:t>
        <a:bodyPr/>
        <a:lstStyle/>
        <a:p>
          <a:pPr rtl="0"/>
          <a:r>
            <a:rPr lang="en-US" b="1" dirty="0" smtClean="0"/>
            <a:t>Christians &amp; God?  </a:t>
          </a:r>
          <a:r>
            <a:rPr lang="en-US" dirty="0" smtClean="0"/>
            <a:t>(Heb. 12:9; Jas. 4:7)</a:t>
          </a:r>
          <a:endParaRPr lang="en-US" dirty="0"/>
        </a:p>
      </dgm:t>
    </dgm:pt>
    <dgm:pt modelId="{996B6C22-8C7D-4959-B0C4-7F13A330DFE4}" type="parTrans" cxnId="{C653DABE-D522-4437-81E7-E3BD34563A76}">
      <dgm:prSet/>
      <dgm:spPr/>
      <dgm:t>
        <a:bodyPr/>
        <a:lstStyle/>
        <a:p>
          <a:endParaRPr lang="en-US"/>
        </a:p>
      </dgm:t>
    </dgm:pt>
    <dgm:pt modelId="{369020BC-E7CB-4F28-8C41-9EF15828617D}" type="sibTrans" cxnId="{C653DABE-D522-4437-81E7-E3BD34563A76}">
      <dgm:prSet/>
      <dgm:spPr/>
      <dgm:t>
        <a:bodyPr/>
        <a:lstStyle/>
        <a:p>
          <a:endParaRPr lang="en-US"/>
        </a:p>
      </dgm:t>
    </dgm:pt>
    <dgm:pt modelId="{DED00F4B-F2FA-4719-88D3-533D6D879271}">
      <dgm:prSet/>
      <dgm:spPr/>
      <dgm:t>
        <a:bodyPr/>
        <a:lstStyle/>
        <a:p>
          <a:pPr rtl="0"/>
          <a:r>
            <a:rPr lang="en-US" b="1" dirty="0" smtClean="0"/>
            <a:t>Angels &amp; Christ?  </a:t>
          </a:r>
          <a:r>
            <a:rPr lang="en-US" dirty="0" smtClean="0"/>
            <a:t>(1 Pet. 3:22)</a:t>
          </a:r>
          <a:endParaRPr lang="en-US" dirty="0"/>
        </a:p>
      </dgm:t>
    </dgm:pt>
    <dgm:pt modelId="{E006752F-323A-43AE-B76D-F497DC657C90}" type="parTrans" cxnId="{CBE62B7B-6789-42A0-9665-6C2B49DD5FC9}">
      <dgm:prSet/>
      <dgm:spPr/>
      <dgm:t>
        <a:bodyPr/>
        <a:lstStyle/>
        <a:p>
          <a:endParaRPr lang="en-US"/>
        </a:p>
      </dgm:t>
    </dgm:pt>
    <dgm:pt modelId="{FE067795-7C5E-49D3-95E7-C721F15F7B5E}" type="sibTrans" cxnId="{CBE62B7B-6789-42A0-9665-6C2B49DD5FC9}">
      <dgm:prSet/>
      <dgm:spPr/>
      <dgm:t>
        <a:bodyPr/>
        <a:lstStyle/>
        <a:p>
          <a:endParaRPr lang="en-US"/>
        </a:p>
      </dgm:t>
    </dgm:pt>
    <dgm:pt modelId="{9B865696-018B-4420-A62E-D858C4B24E9C}">
      <dgm:prSet/>
      <dgm:spPr/>
      <dgm:t>
        <a:bodyPr/>
        <a:lstStyle/>
        <a:p>
          <a:pPr rtl="0"/>
          <a:r>
            <a:rPr lang="en-US" b="1" dirty="0" smtClean="0"/>
            <a:t>Young &amp; Old?  </a:t>
          </a:r>
          <a:r>
            <a:rPr lang="en-US" dirty="0" smtClean="0"/>
            <a:t>(1 Pet. 5:5)</a:t>
          </a:r>
          <a:endParaRPr lang="en-US" dirty="0"/>
        </a:p>
      </dgm:t>
    </dgm:pt>
    <dgm:pt modelId="{7971860F-BBF5-4859-96AD-35786B33E2DA}" type="parTrans" cxnId="{A882AB90-1EF6-4920-9B14-3202F027D8DE}">
      <dgm:prSet/>
      <dgm:spPr/>
      <dgm:t>
        <a:bodyPr/>
        <a:lstStyle/>
        <a:p>
          <a:endParaRPr lang="en-US"/>
        </a:p>
      </dgm:t>
    </dgm:pt>
    <dgm:pt modelId="{5EBD9559-4BA0-4A46-964E-AAD4ED3914C7}" type="sibTrans" cxnId="{A882AB90-1EF6-4920-9B14-3202F027D8DE}">
      <dgm:prSet/>
      <dgm:spPr/>
      <dgm:t>
        <a:bodyPr/>
        <a:lstStyle/>
        <a:p>
          <a:endParaRPr lang="en-US"/>
        </a:p>
      </dgm:t>
    </dgm:pt>
    <dgm:pt modelId="{5BB1142F-16B5-48AC-831E-9F67E3C25937}" type="pres">
      <dgm:prSet presAssocID="{1F9E7D89-2BAE-45EA-972F-B37DDFAF61AB}" presName="linear" presStyleCnt="0">
        <dgm:presLayoutVars>
          <dgm:dir/>
          <dgm:animLvl val="lvl"/>
          <dgm:resizeHandles val="exact"/>
        </dgm:presLayoutVars>
      </dgm:prSet>
      <dgm:spPr/>
      <dgm:t>
        <a:bodyPr/>
        <a:lstStyle/>
        <a:p>
          <a:endParaRPr lang="en-US"/>
        </a:p>
      </dgm:t>
    </dgm:pt>
    <dgm:pt modelId="{0D811370-5E33-456E-A526-865B440E7295}" type="pres">
      <dgm:prSet presAssocID="{01B9B3B5-B45E-42AD-A8EC-8537B91B85CD}" presName="parentLin" presStyleCnt="0"/>
      <dgm:spPr/>
    </dgm:pt>
    <dgm:pt modelId="{EE4183CA-01EC-42CB-BB34-2D798852E605}" type="pres">
      <dgm:prSet presAssocID="{01B9B3B5-B45E-42AD-A8EC-8537B91B85CD}" presName="parentLeftMargin" presStyleLbl="node1" presStyleIdx="0" presStyleCnt="1"/>
      <dgm:spPr/>
      <dgm:t>
        <a:bodyPr/>
        <a:lstStyle/>
        <a:p>
          <a:endParaRPr lang="en-US"/>
        </a:p>
      </dgm:t>
    </dgm:pt>
    <dgm:pt modelId="{CCBAEB10-50BA-476B-B355-C8052C24C83D}" type="pres">
      <dgm:prSet presAssocID="{01B9B3B5-B45E-42AD-A8EC-8537B91B85CD}" presName="parentText" presStyleLbl="node1" presStyleIdx="0" presStyleCnt="1" custScaleX="142857" custScaleY="172625">
        <dgm:presLayoutVars>
          <dgm:chMax val="0"/>
          <dgm:bulletEnabled val="1"/>
        </dgm:presLayoutVars>
      </dgm:prSet>
      <dgm:spPr/>
      <dgm:t>
        <a:bodyPr/>
        <a:lstStyle/>
        <a:p>
          <a:endParaRPr lang="en-US"/>
        </a:p>
      </dgm:t>
    </dgm:pt>
    <dgm:pt modelId="{5EFE1427-A6FD-4472-814A-31DD670030C8}" type="pres">
      <dgm:prSet presAssocID="{01B9B3B5-B45E-42AD-A8EC-8537B91B85CD}" presName="negativeSpace" presStyleCnt="0"/>
      <dgm:spPr/>
    </dgm:pt>
    <dgm:pt modelId="{543C4BFE-6449-4B54-9024-6D95B749387E}" type="pres">
      <dgm:prSet presAssocID="{01B9B3B5-B45E-42AD-A8EC-8537B91B85CD}" presName="childText" presStyleLbl="conFgAcc1" presStyleIdx="0" presStyleCnt="1">
        <dgm:presLayoutVars>
          <dgm:bulletEnabled val="1"/>
        </dgm:presLayoutVars>
      </dgm:prSet>
      <dgm:spPr/>
      <dgm:t>
        <a:bodyPr/>
        <a:lstStyle/>
        <a:p>
          <a:endParaRPr lang="en-US"/>
        </a:p>
      </dgm:t>
    </dgm:pt>
  </dgm:ptLst>
  <dgm:cxnLst>
    <dgm:cxn modelId="{1E5393A1-F024-44C0-BEEF-270C78382674}" type="presOf" srcId="{145B509D-5FD4-4BB3-85C3-97B2610D328F}" destId="{543C4BFE-6449-4B54-9024-6D95B749387E}" srcOrd="0" destOrd="4" presId="urn:microsoft.com/office/officeart/2005/8/layout/list1"/>
    <dgm:cxn modelId="{56BE6530-1D0E-4745-A016-1E0E36B818A5}" srcId="{01B9B3B5-B45E-42AD-A8EC-8537B91B85CD}" destId="{FD475ED3-EDCA-4D7B-A7BB-E758361C8B6D}" srcOrd="0" destOrd="0" parTransId="{AA214E19-FB47-409D-B2D3-D1F78BB7607B}" sibTransId="{33503B57-3977-4789-898C-0167CFBB2777}"/>
    <dgm:cxn modelId="{C653DABE-D522-4437-81E7-E3BD34563A76}" srcId="{01B9B3B5-B45E-42AD-A8EC-8537B91B85CD}" destId="{6EBD625A-FB3A-46F6-B074-26FE10111790}" srcOrd="7" destOrd="0" parTransId="{996B6C22-8C7D-4959-B0C4-7F13A330DFE4}" sibTransId="{369020BC-E7CB-4F28-8C41-9EF15828617D}"/>
    <dgm:cxn modelId="{6672A68C-57AF-4B38-B8FE-83BA6014EE68}" srcId="{01B9B3B5-B45E-42AD-A8EC-8537B91B85CD}" destId="{41832565-D01A-4602-A322-566D1ED7ED22}" srcOrd="1" destOrd="0" parTransId="{DAF3C1D4-DEE6-4B18-8B14-564CFA1563D3}" sibTransId="{08908AA5-7FB2-4474-8EC0-A71D8E75D556}"/>
    <dgm:cxn modelId="{709853CE-81CE-4671-811B-A91CD5661DED}" type="presOf" srcId="{FD475ED3-EDCA-4D7B-A7BB-E758361C8B6D}" destId="{543C4BFE-6449-4B54-9024-6D95B749387E}" srcOrd="0" destOrd="0" presId="urn:microsoft.com/office/officeart/2005/8/layout/list1"/>
    <dgm:cxn modelId="{A882AB90-1EF6-4920-9B14-3202F027D8DE}" srcId="{01B9B3B5-B45E-42AD-A8EC-8537B91B85CD}" destId="{9B865696-018B-4420-A62E-D858C4B24E9C}" srcOrd="9" destOrd="0" parTransId="{7971860F-BBF5-4859-96AD-35786B33E2DA}" sibTransId="{5EBD9559-4BA0-4A46-964E-AAD4ED3914C7}"/>
    <dgm:cxn modelId="{2EBB53B8-49D7-49A0-89F5-5CCD1632D435}" type="presOf" srcId="{B9291F88-BF63-4C03-8F35-26B7C7F1E877}" destId="{543C4BFE-6449-4B54-9024-6D95B749387E}" srcOrd="0" destOrd="6" presId="urn:microsoft.com/office/officeart/2005/8/layout/list1"/>
    <dgm:cxn modelId="{4E8FFADC-6E1C-4AE1-AB0C-E0BB180AC513}" srcId="{01B9B3B5-B45E-42AD-A8EC-8537B91B85CD}" destId="{A0A9BA59-FE80-434D-890C-5C61FA645ECE}" srcOrd="3" destOrd="0" parTransId="{8ACE2BAC-1110-45C1-A354-EC8A14EAA800}" sibTransId="{F555BA76-97D8-437C-B89B-AA371BE53C41}"/>
    <dgm:cxn modelId="{1B8011DF-7C0C-481F-B26B-059E02A4AA3D}" type="presOf" srcId="{9B865696-018B-4420-A62E-D858C4B24E9C}" destId="{543C4BFE-6449-4B54-9024-6D95B749387E}" srcOrd="0" destOrd="9" presId="urn:microsoft.com/office/officeart/2005/8/layout/list1"/>
    <dgm:cxn modelId="{BD4E8F26-F9AE-4FDF-9A83-529042324462}" srcId="{01B9B3B5-B45E-42AD-A8EC-8537B91B85CD}" destId="{145B509D-5FD4-4BB3-85C3-97B2610D328F}" srcOrd="4" destOrd="0" parTransId="{45A3BB75-7550-4658-8F5A-2CB1FCCDBC9C}" sibTransId="{5AB6E7EC-E33D-4E5A-8A9F-E9DB7585753E}"/>
    <dgm:cxn modelId="{8FA3763B-CAA3-452F-B334-79136639C07B}" type="presOf" srcId="{DED00F4B-F2FA-4719-88D3-533D6D879271}" destId="{543C4BFE-6449-4B54-9024-6D95B749387E}" srcOrd="0" destOrd="8" presId="urn:microsoft.com/office/officeart/2005/8/layout/list1"/>
    <dgm:cxn modelId="{56A555DA-9830-4C88-86CD-33AEB966283A}" type="presOf" srcId="{01B9B3B5-B45E-42AD-A8EC-8537B91B85CD}" destId="{CCBAEB10-50BA-476B-B355-C8052C24C83D}" srcOrd="1" destOrd="0" presId="urn:microsoft.com/office/officeart/2005/8/layout/list1"/>
    <dgm:cxn modelId="{D0D2113D-777F-4503-9C71-8964B04F4AE4}" type="presOf" srcId="{01B9B3B5-B45E-42AD-A8EC-8537B91B85CD}" destId="{EE4183CA-01EC-42CB-BB34-2D798852E605}" srcOrd="0" destOrd="0" presId="urn:microsoft.com/office/officeart/2005/8/layout/list1"/>
    <dgm:cxn modelId="{12C574FD-62A7-4C48-A63C-C580FA2B4112}" srcId="{01B9B3B5-B45E-42AD-A8EC-8537B91B85CD}" destId="{B9291F88-BF63-4C03-8F35-26B7C7F1E877}" srcOrd="6" destOrd="0" parTransId="{1993B780-D0FC-4879-9C19-CE9A4A72B6E7}" sibTransId="{4B9C9523-F22F-4DC0-8FD4-2473F7FEC6FF}"/>
    <dgm:cxn modelId="{F95BCDFC-9158-45EF-9E1D-55EA4A61B269}" type="presOf" srcId="{8019CA8C-185D-4BB0-BBD3-701944BEBB4D}" destId="{543C4BFE-6449-4B54-9024-6D95B749387E}" srcOrd="0" destOrd="5" presId="urn:microsoft.com/office/officeart/2005/8/layout/list1"/>
    <dgm:cxn modelId="{CBE62B7B-6789-42A0-9665-6C2B49DD5FC9}" srcId="{01B9B3B5-B45E-42AD-A8EC-8537B91B85CD}" destId="{DED00F4B-F2FA-4719-88D3-533D6D879271}" srcOrd="8" destOrd="0" parTransId="{E006752F-323A-43AE-B76D-F497DC657C90}" sibTransId="{FE067795-7C5E-49D3-95E7-C721F15F7B5E}"/>
    <dgm:cxn modelId="{5A0CDBBA-B886-4534-A999-D31AEC70B64B}" type="presOf" srcId="{1F9E7D89-2BAE-45EA-972F-B37DDFAF61AB}" destId="{5BB1142F-16B5-48AC-831E-9F67E3C25937}" srcOrd="0" destOrd="0" presId="urn:microsoft.com/office/officeart/2005/8/layout/list1"/>
    <dgm:cxn modelId="{16E9035C-825B-43DC-BEE2-192D1D73F28F}" type="presOf" srcId="{A227935A-B98F-47AC-BD54-15B59DFE59EA}" destId="{543C4BFE-6449-4B54-9024-6D95B749387E}" srcOrd="0" destOrd="2" presId="urn:microsoft.com/office/officeart/2005/8/layout/list1"/>
    <dgm:cxn modelId="{47E44D32-B1C5-4A02-824B-18CFC4A48778}" srcId="{01B9B3B5-B45E-42AD-A8EC-8537B91B85CD}" destId="{A227935A-B98F-47AC-BD54-15B59DFE59EA}" srcOrd="2" destOrd="0" parTransId="{C9215645-6BF3-4053-8532-2D1AFD5D78AF}" sibTransId="{54A32E90-A144-44E4-8B29-D3836B5703DC}"/>
    <dgm:cxn modelId="{A2AD2596-4F3F-449C-A769-95ACE63E8475}" srcId="{01B9B3B5-B45E-42AD-A8EC-8537B91B85CD}" destId="{8019CA8C-185D-4BB0-BBD3-701944BEBB4D}" srcOrd="5" destOrd="0" parTransId="{81665581-C170-47DE-A660-7462D671DD22}" sibTransId="{D32416BE-0070-4BF3-9311-09661018EA7A}"/>
    <dgm:cxn modelId="{3726D794-AAB6-4EAA-A78A-F8F357826615}" type="presOf" srcId="{A0A9BA59-FE80-434D-890C-5C61FA645ECE}" destId="{543C4BFE-6449-4B54-9024-6D95B749387E}" srcOrd="0" destOrd="3" presId="urn:microsoft.com/office/officeart/2005/8/layout/list1"/>
    <dgm:cxn modelId="{16B2810D-CF0F-4126-874A-E08184D6F4E1}" srcId="{1F9E7D89-2BAE-45EA-972F-B37DDFAF61AB}" destId="{01B9B3B5-B45E-42AD-A8EC-8537B91B85CD}" srcOrd="0" destOrd="0" parTransId="{E65A844A-919C-4930-A6BF-BC603112B1C5}" sibTransId="{C96C380F-BE20-4B4A-8EDD-D734E11B726F}"/>
    <dgm:cxn modelId="{25D15894-49DD-4454-A23A-7A7C69CAB3EE}" type="presOf" srcId="{6EBD625A-FB3A-46F6-B074-26FE10111790}" destId="{543C4BFE-6449-4B54-9024-6D95B749387E}" srcOrd="0" destOrd="7" presId="urn:microsoft.com/office/officeart/2005/8/layout/list1"/>
    <dgm:cxn modelId="{B5BCF0BA-0687-4024-8EE1-697CA7145892}" type="presOf" srcId="{41832565-D01A-4602-A322-566D1ED7ED22}" destId="{543C4BFE-6449-4B54-9024-6D95B749387E}" srcOrd="0" destOrd="1" presId="urn:microsoft.com/office/officeart/2005/8/layout/list1"/>
    <dgm:cxn modelId="{AEBB384A-F221-44E9-82D2-9F66929C8A5E}" type="presParOf" srcId="{5BB1142F-16B5-48AC-831E-9F67E3C25937}" destId="{0D811370-5E33-456E-A526-865B440E7295}" srcOrd="0" destOrd="0" presId="urn:microsoft.com/office/officeart/2005/8/layout/list1"/>
    <dgm:cxn modelId="{13E2C2B7-4A0D-46B2-98FD-DC3955DADC33}" type="presParOf" srcId="{0D811370-5E33-456E-A526-865B440E7295}" destId="{EE4183CA-01EC-42CB-BB34-2D798852E605}" srcOrd="0" destOrd="0" presId="urn:microsoft.com/office/officeart/2005/8/layout/list1"/>
    <dgm:cxn modelId="{3D4AD076-3415-44E9-89E2-30D9B8A0A98C}" type="presParOf" srcId="{0D811370-5E33-456E-A526-865B440E7295}" destId="{CCBAEB10-50BA-476B-B355-C8052C24C83D}" srcOrd="1" destOrd="0" presId="urn:microsoft.com/office/officeart/2005/8/layout/list1"/>
    <dgm:cxn modelId="{2BC82690-2967-4E46-A8EB-01149A786FE5}" type="presParOf" srcId="{5BB1142F-16B5-48AC-831E-9F67E3C25937}" destId="{5EFE1427-A6FD-4472-814A-31DD670030C8}" srcOrd="1" destOrd="0" presId="urn:microsoft.com/office/officeart/2005/8/layout/list1"/>
    <dgm:cxn modelId="{29E72328-9B39-47DB-B35C-1EC565F95D7A}" type="presParOf" srcId="{5BB1142F-16B5-48AC-831E-9F67E3C25937}" destId="{543C4BFE-6449-4B54-9024-6D95B749387E}" srcOrd="2" destOrd="0" presId="urn:microsoft.com/office/officeart/2005/8/layout/list1"/>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53.xml><?xml version="1.0" encoding="utf-8"?>
<dgm:dataModel xmlns:dgm="http://schemas.openxmlformats.org/drawingml/2006/diagram" xmlns:a="http://schemas.openxmlformats.org/drawingml/2006/main">
  <dgm:ptLst>
    <dgm:pt modelId="{C85F2575-91FF-4172-BA33-26FCE9EE50BB}" type="doc">
      <dgm:prSet loTypeId="urn:microsoft.com/office/officeart/2005/8/layout/list1" loCatId="list" qsTypeId="urn:microsoft.com/office/officeart/2005/8/quickstyle/3d3" qsCatId="3D" csTypeId="urn:microsoft.com/office/officeart/2005/8/colors/accent1_2" csCatId="accent1" phldr="1"/>
      <dgm:spPr/>
      <dgm:t>
        <a:bodyPr/>
        <a:lstStyle/>
        <a:p>
          <a:endParaRPr lang="en-US"/>
        </a:p>
      </dgm:t>
    </dgm:pt>
    <dgm:pt modelId="{D555D6D3-8A9C-48BD-BA63-C58395AB641B}">
      <dgm:prSet custT="1"/>
      <dgm:spPr/>
      <dgm:t>
        <a:bodyPr/>
        <a:lstStyle/>
        <a:p>
          <a:pPr rtl="0"/>
          <a:r>
            <a:rPr lang="en-US" sz="2800" dirty="0" smtClean="0"/>
            <a:t>Need not be about coming in AD 70</a:t>
          </a:r>
          <a:endParaRPr lang="en-US" sz="2800" dirty="0"/>
        </a:p>
      </dgm:t>
    </dgm:pt>
    <dgm:pt modelId="{AF2191C1-4B8A-4390-9C3B-6B19C04DFB47}" type="parTrans" cxnId="{DD406692-77FC-4449-8FDC-C2784915FD5B}">
      <dgm:prSet/>
      <dgm:spPr/>
      <dgm:t>
        <a:bodyPr/>
        <a:lstStyle/>
        <a:p>
          <a:endParaRPr lang="en-US"/>
        </a:p>
      </dgm:t>
    </dgm:pt>
    <dgm:pt modelId="{636AECD5-91E7-4DF2-9D2F-E0F049E30525}" type="sibTrans" cxnId="{DD406692-77FC-4449-8FDC-C2784915FD5B}">
      <dgm:prSet/>
      <dgm:spPr/>
      <dgm:t>
        <a:bodyPr/>
        <a:lstStyle/>
        <a:p>
          <a:endParaRPr lang="en-US"/>
        </a:p>
      </dgm:t>
    </dgm:pt>
    <dgm:pt modelId="{59C06BFF-CEE2-4F02-AE23-5D9C2DB60708}">
      <dgm:prSet custT="1"/>
      <dgm:spPr/>
      <dgm:t>
        <a:bodyPr/>
        <a:lstStyle/>
        <a:p>
          <a:pPr rtl="0">
            <a:spcAft>
              <a:spcPts val="2400"/>
            </a:spcAft>
          </a:pPr>
          <a:r>
            <a:rPr lang="en-US" sz="2800" dirty="0" smtClean="0"/>
            <a:t>If they were </a:t>
          </a:r>
          <a:r>
            <a:rPr lang="en-US" sz="2800" b="1" dirty="0" smtClean="0">
              <a:latin typeface="+mj-lt"/>
            </a:rPr>
            <a:t>not among the recipients</a:t>
          </a:r>
          <a:r>
            <a:rPr lang="en-US" sz="2800" dirty="0" smtClean="0">
              <a:latin typeface="+mj-lt"/>
            </a:rPr>
            <a:t> </a:t>
          </a:r>
          <a:r>
            <a:rPr lang="en-US" sz="2800" dirty="0" smtClean="0"/>
            <a:t>of 1 Peter  </a:t>
          </a:r>
          <a:r>
            <a:rPr lang="en-US" sz="2000" dirty="0" smtClean="0"/>
            <a:t>(“scoffers </a:t>
          </a:r>
          <a:r>
            <a:rPr lang="en-US" sz="2000" b="1" dirty="0" smtClean="0"/>
            <a:t>will come</a:t>
          </a:r>
          <a:r>
            <a:rPr lang="en-US" sz="2000" dirty="0" smtClean="0"/>
            <a:t> in the last days”)</a:t>
          </a:r>
          <a:endParaRPr lang="en-US" sz="2000" dirty="0"/>
        </a:p>
      </dgm:t>
    </dgm:pt>
    <dgm:pt modelId="{E4047BD8-811C-41A3-8AB6-BAC18EA0CC49}" type="parTrans" cxnId="{50DC36CC-7091-4E00-AE90-1B7E17382252}">
      <dgm:prSet/>
      <dgm:spPr/>
      <dgm:t>
        <a:bodyPr/>
        <a:lstStyle/>
        <a:p>
          <a:endParaRPr lang="en-US"/>
        </a:p>
      </dgm:t>
    </dgm:pt>
    <dgm:pt modelId="{AB7167A0-4E70-4042-A0C0-5FD56C9077F4}" type="sibTrans" cxnId="{50DC36CC-7091-4E00-AE90-1B7E17382252}">
      <dgm:prSet/>
      <dgm:spPr/>
      <dgm:t>
        <a:bodyPr/>
        <a:lstStyle/>
        <a:p>
          <a:endParaRPr lang="en-US"/>
        </a:p>
      </dgm:t>
    </dgm:pt>
    <dgm:pt modelId="{43375470-0171-41AE-9117-0ED38A3C6090}">
      <dgm:prSet custT="1"/>
      <dgm:spPr/>
      <dgm:t>
        <a:bodyPr/>
        <a:lstStyle/>
        <a:p>
          <a:pPr rtl="0">
            <a:spcAft>
              <a:spcPts val="2400"/>
            </a:spcAft>
          </a:pPr>
          <a:r>
            <a:rPr lang="en-US" sz="2800" dirty="0" smtClean="0"/>
            <a:t>If 1 &amp; 2 Peter were written to </a:t>
          </a:r>
          <a:r>
            <a:rPr lang="en-US" sz="2800" b="1" dirty="0" smtClean="0">
              <a:latin typeface="+mj-lt"/>
            </a:rPr>
            <a:t>different recipients</a:t>
          </a:r>
          <a:endParaRPr lang="en-US" sz="2800" b="1" dirty="0">
            <a:latin typeface="+mj-lt"/>
          </a:endParaRPr>
        </a:p>
      </dgm:t>
    </dgm:pt>
    <dgm:pt modelId="{329EDBA7-AF60-40C8-B6BF-76C5ED8D2F73}" type="parTrans" cxnId="{AF522A03-103A-4E59-9330-03475C0FF23A}">
      <dgm:prSet/>
      <dgm:spPr/>
      <dgm:t>
        <a:bodyPr/>
        <a:lstStyle/>
        <a:p>
          <a:endParaRPr lang="en-US"/>
        </a:p>
      </dgm:t>
    </dgm:pt>
    <dgm:pt modelId="{F9270E93-0A34-449D-9791-27D6E55F8EE2}" type="sibTrans" cxnId="{AF522A03-103A-4E59-9330-03475C0FF23A}">
      <dgm:prSet/>
      <dgm:spPr/>
      <dgm:t>
        <a:bodyPr/>
        <a:lstStyle/>
        <a:p>
          <a:endParaRPr lang="en-US"/>
        </a:p>
      </dgm:t>
    </dgm:pt>
    <dgm:pt modelId="{409830DE-E9BC-4B8F-B4C9-5FF1BFBD4ACF}">
      <dgm:prSet custT="1"/>
      <dgm:spPr/>
      <dgm:t>
        <a:bodyPr/>
        <a:lstStyle/>
        <a:p>
          <a:pPr rtl="0">
            <a:spcAft>
              <a:spcPts val="2400"/>
            </a:spcAft>
          </a:pPr>
          <a:r>
            <a:rPr lang="en-US" sz="2800" dirty="0" smtClean="0"/>
            <a:t>If there is compelling evidence in the NT of a coming that </a:t>
          </a:r>
          <a:r>
            <a:rPr lang="en-US" sz="2800" b="1" dirty="0" smtClean="0">
              <a:latin typeface="+mj-lt"/>
            </a:rPr>
            <a:t>does not “fit” </a:t>
          </a:r>
          <a:r>
            <a:rPr lang="en-US" sz="2800" dirty="0" smtClean="0"/>
            <a:t>AD 70</a:t>
          </a:r>
          <a:endParaRPr lang="en-US" sz="2800" dirty="0"/>
        </a:p>
      </dgm:t>
    </dgm:pt>
    <dgm:pt modelId="{C744F467-86AA-43E5-9CAD-25475135CE91}" type="parTrans" cxnId="{8FC40BC6-7B78-4608-985C-F0577CD8A02A}">
      <dgm:prSet/>
      <dgm:spPr/>
      <dgm:t>
        <a:bodyPr/>
        <a:lstStyle/>
        <a:p>
          <a:endParaRPr lang="en-US"/>
        </a:p>
      </dgm:t>
    </dgm:pt>
    <dgm:pt modelId="{46D915C9-E62B-4F20-9ACC-83DCDE372FB5}" type="sibTrans" cxnId="{8FC40BC6-7B78-4608-985C-F0577CD8A02A}">
      <dgm:prSet/>
      <dgm:spPr/>
      <dgm:t>
        <a:bodyPr/>
        <a:lstStyle/>
        <a:p>
          <a:endParaRPr lang="en-US"/>
        </a:p>
      </dgm:t>
    </dgm:pt>
    <dgm:pt modelId="{988B223B-DF8C-4BFC-88D9-0F5F2AA5780B}" type="pres">
      <dgm:prSet presAssocID="{C85F2575-91FF-4172-BA33-26FCE9EE50BB}" presName="linear" presStyleCnt="0">
        <dgm:presLayoutVars>
          <dgm:dir/>
          <dgm:animLvl val="lvl"/>
          <dgm:resizeHandles val="exact"/>
        </dgm:presLayoutVars>
      </dgm:prSet>
      <dgm:spPr/>
      <dgm:t>
        <a:bodyPr/>
        <a:lstStyle/>
        <a:p>
          <a:endParaRPr lang="en-US"/>
        </a:p>
      </dgm:t>
    </dgm:pt>
    <dgm:pt modelId="{B650562C-3C50-4B52-A0C3-B6A95AE8433D}" type="pres">
      <dgm:prSet presAssocID="{D555D6D3-8A9C-48BD-BA63-C58395AB641B}" presName="parentLin" presStyleCnt="0"/>
      <dgm:spPr/>
    </dgm:pt>
    <dgm:pt modelId="{4A60B18F-F246-4E87-9F6C-08D4FF1D0E4C}" type="pres">
      <dgm:prSet presAssocID="{D555D6D3-8A9C-48BD-BA63-C58395AB641B}" presName="parentLeftMargin" presStyleLbl="node1" presStyleIdx="0" presStyleCnt="1"/>
      <dgm:spPr/>
      <dgm:t>
        <a:bodyPr/>
        <a:lstStyle/>
        <a:p>
          <a:endParaRPr lang="en-US"/>
        </a:p>
      </dgm:t>
    </dgm:pt>
    <dgm:pt modelId="{05C711D2-6AF7-44DA-8D23-3957C8BD4F31}" type="pres">
      <dgm:prSet presAssocID="{D555D6D3-8A9C-48BD-BA63-C58395AB641B}" presName="parentText" presStyleLbl="node1" presStyleIdx="0" presStyleCnt="1" custScaleX="115873" custLinFactNeighborX="11111" custLinFactNeighborY="-26206">
        <dgm:presLayoutVars>
          <dgm:chMax val="0"/>
          <dgm:bulletEnabled val="1"/>
        </dgm:presLayoutVars>
      </dgm:prSet>
      <dgm:spPr/>
      <dgm:t>
        <a:bodyPr/>
        <a:lstStyle/>
        <a:p>
          <a:endParaRPr lang="en-US"/>
        </a:p>
      </dgm:t>
    </dgm:pt>
    <dgm:pt modelId="{DA2F2BF2-E78F-4A3F-88CF-6E2A6A293BE7}" type="pres">
      <dgm:prSet presAssocID="{D555D6D3-8A9C-48BD-BA63-C58395AB641B}" presName="negativeSpace" presStyleCnt="0"/>
      <dgm:spPr/>
    </dgm:pt>
    <dgm:pt modelId="{5DDB7B38-6FAC-4D1A-BBC9-87300D9D250A}" type="pres">
      <dgm:prSet presAssocID="{D555D6D3-8A9C-48BD-BA63-C58395AB641B}" presName="childText" presStyleLbl="conFgAcc1" presStyleIdx="0" presStyleCnt="1" custLinFactNeighborY="-45599">
        <dgm:presLayoutVars>
          <dgm:bulletEnabled val="1"/>
        </dgm:presLayoutVars>
      </dgm:prSet>
      <dgm:spPr/>
      <dgm:t>
        <a:bodyPr/>
        <a:lstStyle/>
        <a:p>
          <a:endParaRPr lang="en-US"/>
        </a:p>
      </dgm:t>
    </dgm:pt>
  </dgm:ptLst>
  <dgm:cxnLst>
    <dgm:cxn modelId="{DD406692-77FC-4449-8FDC-C2784915FD5B}" srcId="{C85F2575-91FF-4172-BA33-26FCE9EE50BB}" destId="{D555D6D3-8A9C-48BD-BA63-C58395AB641B}" srcOrd="0" destOrd="0" parTransId="{AF2191C1-4B8A-4390-9C3B-6B19C04DFB47}" sibTransId="{636AECD5-91E7-4DF2-9D2F-E0F049E30525}"/>
    <dgm:cxn modelId="{BFF420F6-4C4C-4EB6-80C2-B3DA420C91D1}" type="presOf" srcId="{C85F2575-91FF-4172-BA33-26FCE9EE50BB}" destId="{988B223B-DF8C-4BFC-88D9-0F5F2AA5780B}" srcOrd="0" destOrd="0" presId="urn:microsoft.com/office/officeart/2005/8/layout/list1"/>
    <dgm:cxn modelId="{AF522A03-103A-4E59-9330-03475C0FF23A}" srcId="{D555D6D3-8A9C-48BD-BA63-C58395AB641B}" destId="{43375470-0171-41AE-9117-0ED38A3C6090}" srcOrd="1" destOrd="0" parTransId="{329EDBA7-AF60-40C8-B6BF-76C5ED8D2F73}" sibTransId="{F9270E93-0A34-449D-9791-27D6E55F8EE2}"/>
    <dgm:cxn modelId="{4687344C-9DA0-44E3-9FCB-EE90D51AC273}" type="presOf" srcId="{D555D6D3-8A9C-48BD-BA63-C58395AB641B}" destId="{05C711D2-6AF7-44DA-8D23-3957C8BD4F31}" srcOrd="1" destOrd="0" presId="urn:microsoft.com/office/officeart/2005/8/layout/list1"/>
    <dgm:cxn modelId="{5E98953E-1B61-4B91-87EB-A622D294AA3D}" type="presOf" srcId="{59C06BFF-CEE2-4F02-AE23-5D9C2DB60708}" destId="{5DDB7B38-6FAC-4D1A-BBC9-87300D9D250A}" srcOrd="0" destOrd="0" presId="urn:microsoft.com/office/officeart/2005/8/layout/list1"/>
    <dgm:cxn modelId="{21512269-45BC-4856-B33D-9CF41D502EDA}" type="presOf" srcId="{43375470-0171-41AE-9117-0ED38A3C6090}" destId="{5DDB7B38-6FAC-4D1A-BBC9-87300D9D250A}" srcOrd="0" destOrd="1" presId="urn:microsoft.com/office/officeart/2005/8/layout/list1"/>
    <dgm:cxn modelId="{8FC40BC6-7B78-4608-985C-F0577CD8A02A}" srcId="{D555D6D3-8A9C-48BD-BA63-C58395AB641B}" destId="{409830DE-E9BC-4B8F-B4C9-5FF1BFBD4ACF}" srcOrd="2" destOrd="0" parTransId="{C744F467-86AA-43E5-9CAD-25475135CE91}" sibTransId="{46D915C9-E62B-4F20-9ACC-83DCDE372FB5}"/>
    <dgm:cxn modelId="{39D33AD4-5BD3-4488-A91E-59C7D0F59D82}" type="presOf" srcId="{D555D6D3-8A9C-48BD-BA63-C58395AB641B}" destId="{4A60B18F-F246-4E87-9F6C-08D4FF1D0E4C}" srcOrd="0" destOrd="0" presId="urn:microsoft.com/office/officeart/2005/8/layout/list1"/>
    <dgm:cxn modelId="{50DC36CC-7091-4E00-AE90-1B7E17382252}" srcId="{D555D6D3-8A9C-48BD-BA63-C58395AB641B}" destId="{59C06BFF-CEE2-4F02-AE23-5D9C2DB60708}" srcOrd="0" destOrd="0" parTransId="{E4047BD8-811C-41A3-8AB6-BAC18EA0CC49}" sibTransId="{AB7167A0-4E70-4042-A0C0-5FD56C9077F4}"/>
    <dgm:cxn modelId="{9C0B7D7D-E69C-4EFD-808D-AEE08CE4F8A0}" type="presOf" srcId="{409830DE-E9BC-4B8F-B4C9-5FF1BFBD4ACF}" destId="{5DDB7B38-6FAC-4D1A-BBC9-87300D9D250A}" srcOrd="0" destOrd="2" presId="urn:microsoft.com/office/officeart/2005/8/layout/list1"/>
    <dgm:cxn modelId="{F39A7D4A-94F6-480C-921D-088B4EA2C9D4}" type="presParOf" srcId="{988B223B-DF8C-4BFC-88D9-0F5F2AA5780B}" destId="{B650562C-3C50-4B52-A0C3-B6A95AE8433D}" srcOrd="0" destOrd="0" presId="urn:microsoft.com/office/officeart/2005/8/layout/list1"/>
    <dgm:cxn modelId="{7D82F917-448D-4525-95AE-8DD717B5EF42}" type="presParOf" srcId="{B650562C-3C50-4B52-A0C3-B6A95AE8433D}" destId="{4A60B18F-F246-4E87-9F6C-08D4FF1D0E4C}" srcOrd="0" destOrd="0" presId="urn:microsoft.com/office/officeart/2005/8/layout/list1"/>
    <dgm:cxn modelId="{47FCB8BA-F2C7-4CBF-8278-7A21C4677E2A}" type="presParOf" srcId="{B650562C-3C50-4B52-A0C3-B6A95AE8433D}" destId="{05C711D2-6AF7-44DA-8D23-3957C8BD4F31}" srcOrd="1" destOrd="0" presId="urn:microsoft.com/office/officeart/2005/8/layout/list1"/>
    <dgm:cxn modelId="{77126F20-F1F8-4CC0-8332-8F0121EFAF86}" type="presParOf" srcId="{988B223B-DF8C-4BFC-88D9-0F5F2AA5780B}" destId="{DA2F2BF2-E78F-4A3F-88CF-6E2A6A293BE7}" srcOrd="1" destOrd="0" presId="urn:microsoft.com/office/officeart/2005/8/layout/list1"/>
    <dgm:cxn modelId="{D3D550DD-9255-486E-84E8-C0E25CEBEE7E}" type="presParOf" srcId="{988B223B-DF8C-4BFC-88D9-0F5F2AA5780B}" destId="{5DDB7B38-6FAC-4D1A-BBC9-87300D9D250A}" srcOrd="2" destOrd="0" presId="urn:microsoft.com/office/officeart/2005/8/layout/list1"/>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54.xml><?xml version="1.0" encoding="utf-8"?>
<dgm:dataModel xmlns:dgm="http://schemas.openxmlformats.org/drawingml/2006/diagram" xmlns:a="http://schemas.openxmlformats.org/drawingml/2006/main">
  <dgm:ptLst>
    <dgm:pt modelId="{99F86ED8-BD79-4E85-957D-7B3697A96190}" type="doc">
      <dgm:prSet loTypeId="urn:microsoft.com/office/officeart/2005/8/layout/list1" loCatId="list" qsTypeId="urn:microsoft.com/office/officeart/2005/8/quickstyle/simple1" qsCatId="simple" csTypeId="urn:microsoft.com/office/officeart/2005/8/colors/accent1_2" csCatId="accent1" phldr="1"/>
      <dgm:spPr/>
      <dgm:t>
        <a:bodyPr/>
        <a:lstStyle/>
        <a:p>
          <a:endParaRPr lang="en-US"/>
        </a:p>
      </dgm:t>
    </dgm:pt>
    <dgm:pt modelId="{138C3872-DC48-47A5-ACF8-075FC48DE9E1}">
      <dgm:prSet custT="1"/>
      <dgm:spPr>
        <a:solidFill>
          <a:schemeClr val="bg2">
            <a:lumMod val="60000"/>
            <a:lumOff val="40000"/>
          </a:schemeClr>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dgm:spPr>
      <dgm:t>
        <a:bodyPr/>
        <a:lstStyle/>
        <a:p>
          <a:pPr rtl="0"/>
          <a:r>
            <a:rPr lang="en-US" sz="2800" b="1" dirty="0" smtClean="0">
              <a:solidFill>
                <a:srgbClr val="FFFF00"/>
              </a:solidFill>
            </a:rPr>
            <a:t>Heavens &amp; earth  </a:t>
          </a:r>
          <a:r>
            <a:rPr lang="en-US" sz="2800" dirty="0" smtClean="0"/>
            <a:t>(v. 5)</a:t>
          </a:r>
          <a:endParaRPr lang="en-US" sz="2800" dirty="0"/>
        </a:p>
      </dgm:t>
    </dgm:pt>
    <dgm:pt modelId="{E0F43598-D05F-4F1B-AC0B-371167DA7DC7}" type="parTrans" cxnId="{6AB633C7-1D2C-448D-A7AD-7082B39BD45C}">
      <dgm:prSet/>
      <dgm:spPr/>
      <dgm:t>
        <a:bodyPr/>
        <a:lstStyle/>
        <a:p>
          <a:endParaRPr lang="en-US"/>
        </a:p>
      </dgm:t>
    </dgm:pt>
    <dgm:pt modelId="{93A29D62-FEDC-4047-8D96-54EF4F721305}" type="sibTrans" cxnId="{6AB633C7-1D2C-448D-A7AD-7082B39BD45C}">
      <dgm:prSet/>
      <dgm:spPr/>
      <dgm:t>
        <a:bodyPr/>
        <a:lstStyle/>
        <a:p>
          <a:endParaRPr lang="en-US"/>
        </a:p>
      </dgm:t>
    </dgm:pt>
    <dgm:pt modelId="{F87512C1-6457-401C-BDD6-C833401DFDE3}">
      <dgm:prSet custT="1"/>
      <dgm:spPr/>
      <dgm:t>
        <a:bodyPr/>
        <a:lstStyle/>
        <a:p>
          <a:pPr rtl="0"/>
          <a:r>
            <a:rPr lang="en-US" sz="2000" b="0" dirty="0" smtClean="0">
              <a:latin typeface="+mj-lt"/>
            </a:rPr>
            <a:t>Universe  </a:t>
          </a:r>
          <a:r>
            <a:rPr lang="en-US" sz="2000" dirty="0" smtClean="0"/>
            <a:t>(Gen. 1:1-3; cf. Psa. 24:1-2; 33:6, 9; 136:5-6; Heb. 11:3)</a:t>
          </a:r>
          <a:endParaRPr lang="en-US" sz="2000" dirty="0"/>
        </a:p>
      </dgm:t>
    </dgm:pt>
    <dgm:pt modelId="{080B3D64-8D6C-4E69-ACE8-D9B3778F2B91}" type="parTrans" cxnId="{596D1114-F39C-4433-B5F7-E66EFA9BA893}">
      <dgm:prSet/>
      <dgm:spPr/>
      <dgm:t>
        <a:bodyPr/>
        <a:lstStyle/>
        <a:p>
          <a:endParaRPr lang="en-US"/>
        </a:p>
      </dgm:t>
    </dgm:pt>
    <dgm:pt modelId="{CA79513E-B73B-4A94-82A6-748950FD195A}" type="sibTrans" cxnId="{596D1114-F39C-4433-B5F7-E66EFA9BA893}">
      <dgm:prSet/>
      <dgm:spPr/>
      <dgm:t>
        <a:bodyPr/>
        <a:lstStyle/>
        <a:p>
          <a:endParaRPr lang="en-US"/>
        </a:p>
      </dgm:t>
    </dgm:pt>
    <dgm:pt modelId="{EC50DAC7-BD2B-47D8-8B44-A24059A7BC22}">
      <dgm:prSet custT="1"/>
      <dgm:spPr>
        <a:solidFill>
          <a:schemeClr val="bg2">
            <a:lumMod val="60000"/>
            <a:lumOff val="40000"/>
          </a:schemeClr>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dgm:spPr>
      <dgm:t>
        <a:bodyPr/>
        <a:lstStyle/>
        <a:p>
          <a:pPr rtl="0"/>
          <a:r>
            <a:rPr lang="en-US" sz="2800" b="1" dirty="0" smtClean="0">
              <a:solidFill>
                <a:srgbClr val="FFFF00"/>
              </a:solidFill>
            </a:rPr>
            <a:t>World</a:t>
          </a:r>
          <a:r>
            <a:rPr lang="en-US" sz="2800" dirty="0" smtClean="0"/>
            <a:t>  (v. 6)</a:t>
          </a:r>
          <a:endParaRPr lang="en-US" sz="2800" dirty="0"/>
        </a:p>
      </dgm:t>
    </dgm:pt>
    <dgm:pt modelId="{118E1AD0-C1DB-4156-9BB2-CBD93CDA8023}" type="parTrans" cxnId="{6FDCA934-0949-4D38-A072-7E2B4B51475A}">
      <dgm:prSet/>
      <dgm:spPr/>
      <dgm:t>
        <a:bodyPr/>
        <a:lstStyle/>
        <a:p>
          <a:endParaRPr lang="en-US"/>
        </a:p>
      </dgm:t>
    </dgm:pt>
    <dgm:pt modelId="{100EA061-9DEE-4AFE-9471-344599931493}" type="sibTrans" cxnId="{6FDCA934-0949-4D38-A072-7E2B4B51475A}">
      <dgm:prSet/>
      <dgm:spPr/>
      <dgm:t>
        <a:bodyPr/>
        <a:lstStyle/>
        <a:p>
          <a:endParaRPr lang="en-US"/>
        </a:p>
      </dgm:t>
    </dgm:pt>
    <dgm:pt modelId="{77052883-2171-4A86-86D6-B1E36CACCFB6}">
      <dgm:prSet custT="1"/>
      <dgm:spPr/>
      <dgm:t>
        <a:bodyPr/>
        <a:lstStyle/>
        <a:p>
          <a:pPr rtl="0">
            <a:spcAft>
              <a:spcPts val="1200"/>
            </a:spcAft>
          </a:pPr>
          <a:r>
            <a:rPr lang="en-US" sz="2000" b="0" dirty="0" smtClean="0">
              <a:latin typeface="+mj-lt"/>
            </a:rPr>
            <a:t>Earth</a:t>
          </a:r>
          <a:r>
            <a:rPr lang="en-US" sz="2000" dirty="0" smtClean="0"/>
            <a:t>  (Gen. 9:11; cf. Acts 17:24; Rom. 10:18; Rev. 3:10; 13:8; 17:8)</a:t>
          </a:r>
          <a:endParaRPr lang="en-US" sz="2000" dirty="0"/>
        </a:p>
      </dgm:t>
    </dgm:pt>
    <dgm:pt modelId="{A7C6E7B5-A72C-4C08-88C6-8560EA8B8A7E}" type="parTrans" cxnId="{88259392-A016-4BB0-B415-2543F601D01B}">
      <dgm:prSet/>
      <dgm:spPr/>
      <dgm:t>
        <a:bodyPr/>
        <a:lstStyle/>
        <a:p>
          <a:endParaRPr lang="en-US"/>
        </a:p>
      </dgm:t>
    </dgm:pt>
    <dgm:pt modelId="{EDB3D99C-E58A-46D2-9648-D30338F8E174}" type="sibTrans" cxnId="{88259392-A016-4BB0-B415-2543F601D01B}">
      <dgm:prSet/>
      <dgm:spPr/>
      <dgm:t>
        <a:bodyPr/>
        <a:lstStyle/>
        <a:p>
          <a:endParaRPr lang="en-US"/>
        </a:p>
      </dgm:t>
    </dgm:pt>
    <dgm:pt modelId="{3F8C1EF2-1EC2-44B9-A06F-2A017AC9B444}">
      <dgm:prSet custT="1"/>
      <dgm:spPr/>
      <dgm:t>
        <a:bodyPr/>
        <a:lstStyle/>
        <a:p>
          <a:pPr rtl="0">
            <a:spcAft>
              <a:spcPts val="1200"/>
            </a:spcAft>
          </a:pPr>
          <a:r>
            <a:rPr lang="en-US" sz="2000" b="0" dirty="0" smtClean="0">
              <a:latin typeface="+mj-lt"/>
            </a:rPr>
            <a:t>World of mankind</a:t>
          </a:r>
          <a:r>
            <a:rPr lang="en-US" sz="2000" b="1" dirty="0" smtClean="0"/>
            <a:t>  </a:t>
          </a:r>
          <a:r>
            <a:rPr lang="en-US" sz="2000" dirty="0" smtClean="0"/>
            <a:t>(cf. 2 Pet. 2:5; Gen. 6:13, 17; 7:21-23; 9:15; Mt. 24:37-39; Lk. 17:26-27)</a:t>
          </a:r>
          <a:endParaRPr lang="en-US" sz="2000" dirty="0"/>
        </a:p>
      </dgm:t>
    </dgm:pt>
    <dgm:pt modelId="{28C630E6-931B-4796-B9ED-2654F7AD70E0}" type="parTrans" cxnId="{2F5AC39C-C7C9-4C5F-A2AC-ABF731D8CDAB}">
      <dgm:prSet/>
      <dgm:spPr/>
      <dgm:t>
        <a:bodyPr/>
        <a:lstStyle/>
        <a:p>
          <a:endParaRPr lang="en-US"/>
        </a:p>
      </dgm:t>
    </dgm:pt>
    <dgm:pt modelId="{81463A74-9946-4E7C-A1D9-5DD7CA2ABB69}" type="sibTrans" cxnId="{2F5AC39C-C7C9-4C5F-A2AC-ABF731D8CDAB}">
      <dgm:prSet/>
      <dgm:spPr/>
      <dgm:t>
        <a:bodyPr/>
        <a:lstStyle/>
        <a:p>
          <a:endParaRPr lang="en-US"/>
        </a:p>
      </dgm:t>
    </dgm:pt>
    <dgm:pt modelId="{C19A908A-005C-4F74-92BC-46EE9D6B3ACE}">
      <dgm:prSet custT="1"/>
      <dgm:spPr>
        <a:solidFill>
          <a:schemeClr val="bg2">
            <a:lumMod val="60000"/>
            <a:lumOff val="40000"/>
          </a:schemeClr>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dgm:spPr>
      <dgm:t>
        <a:bodyPr/>
        <a:lstStyle/>
        <a:p>
          <a:pPr rtl="0"/>
          <a:r>
            <a:rPr lang="en-US" sz="2800" b="1" dirty="0" smtClean="0">
              <a:solidFill>
                <a:srgbClr val="FFFF00"/>
              </a:solidFill>
            </a:rPr>
            <a:t>Heavens &amp; earth now  </a:t>
          </a:r>
          <a:r>
            <a:rPr lang="en-US" sz="2800" dirty="0" smtClean="0"/>
            <a:t>(v. 7)</a:t>
          </a:r>
          <a:endParaRPr lang="en-US" sz="2800" dirty="0"/>
        </a:p>
      </dgm:t>
    </dgm:pt>
    <dgm:pt modelId="{7735A7CD-3FCC-4340-A449-86C4BCB8A3DC}" type="parTrans" cxnId="{0D6AD87C-1552-40EA-B027-A3322FF04B40}">
      <dgm:prSet/>
      <dgm:spPr/>
      <dgm:t>
        <a:bodyPr/>
        <a:lstStyle/>
        <a:p>
          <a:endParaRPr lang="en-US"/>
        </a:p>
      </dgm:t>
    </dgm:pt>
    <dgm:pt modelId="{2D47572D-641E-4B0A-872D-B10AF02720DC}" type="sibTrans" cxnId="{0D6AD87C-1552-40EA-B027-A3322FF04B40}">
      <dgm:prSet/>
      <dgm:spPr/>
      <dgm:t>
        <a:bodyPr/>
        <a:lstStyle/>
        <a:p>
          <a:endParaRPr lang="en-US"/>
        </a:p>
      </dgm:t>
    </dgm:pt>
    <dgm:pt modelId="{FA006DC4-F6BF-48AE-A30B-AF9EA22F06B8}">
      <dgm:prSet custT="1"/>
      <dgm:spPr/>
      <dgm:t>
        <a:bodyPr/>
        <a:lstStyle/>
        <a:p>
          <a:pPr rtl="0"/>
          <a:r>
            <a:rPr lang="en-US" sz="2000" b="0" dirty="0" smtClean="0">
              <a:latin typeface="+mj-lt"/>
            </a:rPr>
            <a:t>Universe?</a:t>
          </a:r>
          <a:endParaRPr lang="en-US" sz="2000" b="0" dirty="0">
            <a:latin typeface="+mj-lt"/>
          </a:endParaRPr>
        </a:p>
      </dgm:t>
    </dgm:pt>
    <dgm:pt modelId="{E91D3EB5-F80D-43A4-944B-9DF91F37D66B}" type="parTrans" cxnId="{AFF2DFCC-0661-4478-A2DC-025C52160FBB}">
      <dgm:prSet/>
      <dgm:spPr/>
      <dgm:t>
        <a:bodyPr/>
        <a:lstStyle/>
        <a:p>
          <a:endParaRPr lang="en-US"/>
        </a:p>
      </dgm:t>
    </dgm:pt>
    <dgm:pt modelId="{3CD727AA-2A7F-4427-9851-664A588F17AF}" type="sibTrans" cxnId="{AFF2DFCC-0661-4478-A2DC-025C52160FBB}">
      <dgm:prSet/>
      <dgm:spPr/>
      <dgm:t>
        <a:bodyPr/>
        <a:lstStyle/>
        <a:p>
          <a:endParaRPr lang="en-US"/>
        </a:p>
      </dgm:t>
    </dgm:pt>
    <dgm:pt modelId="{2B2D8D22-5CC8-4AA4-BC7A-49A6CEF9E4BE}">
      <dgm:prSet custT="1"/>
      <dgm:spPr/>
      <dgm:t>
        <a:bodyPr/>
        <a:lstStyle/>
        <a:p>
          <a:pPr rtl="0"/>
          <a:r>
            <a:rPr lang="en-US" sz="2000" b="0" dirty="0" smtClean="0">
              <a:latin typeface="+mj-lt"/>
            </a:rPr>
            <a:t>World of mankind?</a:t>
          </a:r>
          <a:endParaRPr lang="en-US" sz="2000" b="0" dirty="0">
            <a:latin typeface="+mj-lt"/>
          </a:endParaRPr>
        </a:p>
      </dgm:t>
    </dgm:pt>
    <dgm:pt modelId="{25C13118-DFE9-43E5-BDBD-C44BCE1DE25E}" type="parTrans" cxnId="{0C786E91-AEA5-4616-BBD6-C87EAE7D3B97}">
      <dgm:prSet/>
      <dgm:spPr/>
      <dgm:t>
        <a:bodyPr/>
        <a:lstStyle/>
        <a:p>
          <a:endParaRPr lang="en-US"/>
        </a:p>
      </dgm:t>
    </dgm:pt>
    <dgm:pt modelId="{550C5669-1C94-4A57-A459-E330F79ABFDA}" type="sibTrans" cxnId="{0C786E91-AEA5-4616-BBD6-C87EAE7D3B97}">
      <dgm:prSet/>
      <dgm:spPr/>
      <dgm:t>
        <a:bodyPr/>
        <a:lstStyle/>
        <a:p>
          <a:endParaRPr lang="en-US"/>
        </a:p>
      </dgm:t>
    </dgm:pt>
    <dgm:pt modelId="{41F41424-1393-4733-9EA3-B1C1495D39A9}">
      <dgm:prSet custT="1"/>
      <dgm:spPr/>
      <dgm:t>
        <a:bodyPr/>
        <a:lstStyle/>
        <a:p>
          <a:pPr rtl="0"/>
          <a:r>
            <a:rPr lang="en-US" sz="2000" b="0" dirty="0" smtClean="0">
              <a:latin typeface="+mj-lt"/>
            </a:rPr>
            <a:t>World system?</a:t>
          </a:r>
          <a:endParaRPr lang="en-US" sz="2000" b="0" dirty="0">
            <a:latin typeface="+mj-lt"/>
          </a:endParaRPr>
        </a:p>
      </dgm:t>
    </dgm:pt>
    <dgm:pt modelId="{D1713201-E946-4DC2-9969-BDD97CD2AEEC}" type="parTrans" cxnId="{4320A6CB-0B03-47D8-AD86-544E1F905C75}">
      <dgm:prSet/>
      <dgm:spPr/>
      <dgm:t>
        <a:bodyPr/>
        <a:lstStyle/>
        <a:p>
          <a:endParaRPr lang="en-US"/>
        </a:p>
      </dgm:t>
    </dgm:pt>
    <dgm:pt modelId="{D72D04FC-D103-4B24-8896-745267359D78}" type="sibTrans" cxnId="{4320A6CB-0B03-47D8-AD86-544E1F905C75}">
      <dgm:prSet/>
      <dgm:spPr/>
      <dgm:t>
        <a:bodyPr/>
        <a:lstStyle/>
        <a:p>
          <a:endParaRPr lang="en-US"/>
        </a:p>
      </dgm:t>
    </dgm:pt>
    <dgm:pt modelId="{F5524ADF-7953-4457-A241-B8708E031A72}" type="pres">
      <dgm:prSet presAssocID="{99F86ED8-BD79-4E85-957D-7B3697A96190}" presName="linear" presStyleCnt="0">
        <dgm:presLayoutVars>
          <dgm:dir/>
          <dgm:animLvl val="lvl"/>
          <dgm:resizeHandles val="exact"/>
        </dgm:presLayoutVars>
      </dgm:prSet>
      <dgm:spPr/>
      <dgm:t>
        <a:bodyPr/>
        <a:lstStyle/>
        <a:p>
          <a:endParaRPr lang="en-US"/>
        </a:p>
      </dgm:t>
    </dgm:pt>
    <dgm:pt modelId="{9E12E1E7-014C-4A89-8259-E78049E01073}" type="pres">
      <dgm:prSet presAssocID="{138C3872-DC48-47A5-ACF8-075FC48DE9E1}" presName="parentLin" presStyleCnt="0"/>
      <dgm:spPr/>
    </dgm:pt>
    <dgm:pt modelId="{CFF17764-9354-48D0-AB74-4F321689DC9D}" type="pres">
      <dgm:prSet presAssocID="{138C3872-DC48-47A5-ACF8-075FC48DE9E1}" presName="parentLeftMargin" presStyleLbl="node1" presStyleIdx="0" presStyleCnt="3"/>
      <dgm:spPr/>
      <dgm:t>
        <a:bodyPr/>
        <a:lstStyle/>
        <a:p>
          <a:endParaRPr lang="en-US"/>
        </a:p>
      </dgm:t>
    </dgm:pt>
    <dgm:pt modelId="{894F0923-EA74-4EB8-96E3-3D641B88299F}" type="pres">
      <dgm:prSet presAssocID="{138C3872-DC48-47A5-ACF8-075FC48DE9E1}" presName="parentText" presStyleLbl="node1" presStyleIdx="0" presStyleCnt="3" custScaleX="89418">
        <dgm:presLayoutVars>
          <dgm:chMax val="0"/>
          <dgm:bulletEnabled val="1"/>
        </dgm:presLayoutVars>
      </dgm:prSet>
      <dgm:spPr/>
      <dgm:t>
        <a:bodyPr/>
        <a:lstStyle/>
        <a:p>
          <a:endParaRPr lang="en-US"/>
        </a:p>
      </dgm:t>
    </dgm:pt>
    <dgm:pt modelId="{85E475DA-D432-43C1-A61C-E3DD98FC3F7C}" type="pres">
      <dgm:prSet presAssocID="{138C3872-DC48-47A5-ACF8-075FC48DE9E1}" presName="negativeSpace" presStyleCnt="0"/>
      <dgm:spPr/>
    </dgm:pt>
    <dgm:pt modelId="{C9655826-316C-4D2C-ABC0-35B4377C2EE6}" type="pres">
      <dgm:prSet presAssocID="{138C3872-DC48-47A5-ACF8-075FC48DE9E1}" presName="childText" presStyleLbl="conFgAcc1" presStyleIdx="0" presStyleCnt="3">
        <dgm:presLayoutVars>
          <dgm:bulletEnabled val="1"/>
        </dgm:presLayoutVars>
      </dgm:prSet>
      <dgm:spPr/>
      <dgm:t>
        <a:bodyPr/>
        <a:lstStyle/>
        <a:p>
          <a:endParaRPr lang="en-US"/>
        </a:p>
      </dgm:t>
    </dgm:pt>
    <dgm:pt modelId="{9AD0C52B-C587-44DF-9F2D-2E49594E4C72}" type="pres">
      <dgm:prSet presAssocID="{93A29D62-FEDC-4047-8D96-54EF4F721305}" presName="spaceBetweenRectangles" presStyleCnt="0"/>
      <dgm:spPr/>
    </dgm:pt>
    <dgm:pt modelId="{9C081B57-F73E-4CE4-A84C-33A8E591FA93}" type="pres">
      <dgm:prSet presAssocID="{EC50DAC7-BD2B-47D8-8B44-A24059A7BC22}" presName="parentLin" presStyleCnt="0"/>
      <dgm:spPr/>
    </dgm:pt>
    <dgm:pt modelId="{1BC9A086-97A7-42A3-A8D6-C662DB28325B}" type="pres">
      <dgm:prSet presAssocID="{EC50DAC7-BD2B-47D8-8B44-A24059A7BC22}" presName="parentLeftMargin" presStyleLbl="node1" presStyleIdx="0" presStyleCnt="3"/>
      <dgm:spPr/>
      <dgm:t>
        <a:bodyPr/>
        <a:lstStyle/>
        <a:p>
          <a:endParaRPr lang="en-US"/>
        </a:p>
      </dgm:t>
    </dgm:pt>
    <dgm:pt modelId="{DA031693-8105-4E7D-93B7-6A9A6083522C}" type="pres">
      <dgm:prSet presAssocID="{EC50DAC7-BD2B-47D8-8B44-A24059A7BC22}" presName="parentText" presStyleLbl="node1" presStyleIdx="1" presStyleCnt="3" custScaleX="89418">
        <dgm:presLayoutVars>
          <dgm:chMax val="0"/>
          <dgm:bulletEnabled val="1"/>
        </dgm:presLayoutVars>
      </dgm:prSet>
      <dgm:spPr/>
      <dgm:t>
        <a:bodyPr/>
        <a:lstStyle/>
        <a:p>
          <a:endParaRPr lang="en-US"/>
        </a:p>
      </dgm:t>
    </dgm:pt>
    <dgm:pt modelId="{6B5ED743-8E24-4B67-A2AD-0366525828AB}" type="pres">
      <dgm:prSet presAssocID="{EC50DAC7-BD2B-47D8-8B44-A24059A7BC22}" presName="negativeSpace" presStyleCnt="0"/>
      <dgm:spPr/>
    </dgm:pt>
    <dgm:pt modelId="{91251ED4-E4BE-4B69-BB33-3462D0AD30F3}" type="pres">
      <dgm:prSet presAssocID="{EC50DAC7-BD2B-47D8-8B44-A24059A7BC22}" presName="childText" presStyleLbl="conFgAcc1" presStyleIdx="1" presStyleCnt="3">
        <dgm:presLayoutVars>
          <dgm:bulletEnabled val="1"/>
        </dgm:presLayoutVars>
      </dgm:prSet>
      <dgm:spPr/>
      <dgm:t>
        <a:bodyPr/>
        <a:lstStyle/>
        <a:p>
          <a:endParaRPr lang="en-US"/>
        </a:p>
      </dgm:t>
    </dgm:pt>
    <dgm:pt modelId="{E7275269-58CD-4CD0-A5FC-95A36065B1D1}" type="pres">
      <dgm:prSet presAssocID="{100EA061-9DEE-4AFE-9471-344599931493}" presName="spaceBetweenRectangles" presStyleCnt="0"/>
      <dgm:spPr/>
    </dgm:pt>
    <dgm:pt modelId="{6A17709D-EF7E-4B77-B6D2-4622B8480144}" type="pres">
      <dgm:prSet presAssocID="{C19A908A-005C-4F74-92BC-46EE9D6B3ACE}" presName="parentLin" presStyleCnt="0"/>
      <dgm:spPr/>
    </dgm:pt>
    <dgm:pt modelId="{6738903B-7C37-4968-B6B4-77393FA6E30D}" type="pres">
      <dgm:prSet presAssocID="{C19A908A-005C-4F74-92BC-46EE9D6B3ACE}" presName="parentLeftMargin" presStyleLbl="node1" presStyleIdx="1" presStyleCnt="3"/>
      <dgm:spPr/>
      <dgm:t>
        <a:bodyPr/>
        <a:lstStyle/>
        <a:p>
          <a:endParaRPr lang="en-US"/>
        </a:p>
      </dgm:t>
    </dgm:pt>
    <dgm:pt modelId="{4F3550EE-E97D-4295-8C0E-126F09C0C233}" type="pres">
      <dgm:prSet presAssocID="{C19A908A-005C-4F74-92BC-46EE9D6B3ACE}" presName="parentText" presStyleLbl="node1" presStyleIdx="2" presStyleCnt="3" custScaleX="89418">
        <dgm:presLayoutVars>
          <dgm:chMax val="0"/>
          <dgm:bulletEnabled val="1"/>
        </dgm:presLayoutVars>
      </dgm:prSet>
      <dgm:spPr/>
      <dgm:t>
        <a:bodyPr/>
        <a:lstStyle/>
        <a:p>
          <a:endParaRPr lang="en-US"/>
        </a:p>
      </dgm:t>
    </dgm:pt>
    <dgm:pt modelId="{040FED1D-749F-4154-92B0-3657C47D0D14}" type="pres">
      <dgm:prSet presAssocID="{C19A908A-005C-4F74-92BC-46EE9D6B3ACE}" presName="negativeSpace" presStyleCnt="0"/>
      <dgm:spPr/>
    </dgm:pt>
    <dgm:pt modelId="{86C001DC-7963-4A40-B3CA-F5DD7D38B21F}" type="pres">
      <dgm:prSet presAssocID="{C19A908A-005C-4F74-92BC-46EE9D6B3ACE}" presName="childText" presStyleLbl="conFgAcc1" presStyleIdx="2" presStyleCnt="3">
        <dgm:presLayoutVars>
          <dgm:bulletEnabled val="1"/>
        </dgm:presLayoutVars>
      </dgm:prSet>
      <dgm:spPr/>
      <dgm:t>
        <a:bodyPr/>
        <a:lstStyle/>
        <a:p>
          <a:endParaRPr lang="en-US"/>
        </a:p>
      </dgm:t>
    </dgm:pt>
  </dgm:ptLst>
  <dgm:cxnLst>
    <dgm:cxn modelId="{56DDEDC3-89FF-4585-8567-4FA3D2DF7C94}" type="presOf" srcId="{C19A908A-005C-4F74-92BC-46EE9D6B3ACE}" destId="{4F3550EE-E97D-4295-8C0E-126F09C0C233}" srcOrd="1" destOrd="0" presId="urn:microsoft.com/office/officeart/2005/8/layout/list1"/>
    <dgm:cxn modelId="{591D7F24-50D0-4ED3-ADB1-8EE46BE4CD4C}" type="presOf" srcId="{C19A908A-005C-4F74-92BC-46EE9D6B3ACE}" destId="{6738903B-7C37-4968-B6B4-77393FA6E30D}" srcOrd="0" destOrd="0" presId="urn:microsoft.com/office/officeart/2005/8/layout/list1"/>
    <dgm:cxn modelId="{C22E328B-B2C5-4564-8EB9-B9E591FD1B4D}" type="presOf" srcId="{2B2D8D22-5CC8-4AA4-BC7A-49A6CEF9E4BE}" destId="{86C001DC-7963-4A40-B3CA-F5DD7D38B21F}" srcOrd="0" destOrd="1" presId="urn:microsoft.com/office/officeart/2005/8/layout/list1"/>
    <dgm:cxn modelId="{25B846B4-EB35-4402-9B96-E1E2B1B13CFA}" type="presOf" srcId="{EC50DAC7-BD2B-47D8-8B44-A24059A7BC22}" destId="{DA031693-8105-4E7D-93B7-6A9A6083522C}" srcOrd="1" destOrd="0" presId="urn:microsoft.com/office/officeart/2005/8/layout/list1"/>
    <dgm:cxn modelId="{6FDCA934-0949-4D38-A072-7E2B4B51475A}" srcId="{99F86ED8-BD79-4E85-957D-7B3697A96190}" destId="{EC50DAC7-BD2B-47D8-8B44-A24059A7BC22}" srcOrd="1" destOrd="0" parTransId="{118E1AD0-C1DB-4156-9BB2-CBD93CDA8023}" sibTransId="{100EA061-9DEE-4AFE-9471-344599931493}"/>
    <dgm:cxn modelId="{2F5AC39C-C7C9-4C5F-A2AC-ABF731D8CDAB}" srcId="{EC50DAC7-BD2B-47D8-8B44-A24059A7BC22}" destId="{3F8C1EF2-1EC2-44B9-A06F-2A017AC9B444}" srcOrd="1" destOrd="0" parTransId="{28C630E6-931B-4796-B9ED-2654F7AD70E0}" sibTransId="{81463A74-9946-4E7C-A1D9-5DD7CA2ABB69}"/>
    <dgm:cxn modelId="{0C786E91-AEA5-4616-BBD6-C87EAE7D3B97}" srcId="{C19A908A-005C-4F74-92BC-46EE9D6B3ACE}" destId="{2B2D8D22-5CC8-4AA4-BC7A-49A6CEF9E4BE}" srcOrd="1" destOrd="0" parTransId="{25C13118-DFE9-43E5-BDBD-C44BCE1DE25E}" sibTransId="{550C5669-1C94-4A57-A459-E330F79ABFDA}"/>
    <dgm:cxn modelId="{67621969-D35B-4948-BBFA-CB2F265B8C6C}" type="presOf" srcId="{FA006DC4-F6BF-48AE-A30B-AF9EA22F06B8}" destId="{86C001DC-7963-4A40-B3CA-F5DD7D38B21F}" srcOrd="0" destOrd="0" presId="urn:microsoft.com/office/officeart/2005/8/layout/list1"/>
    <dgm:cxn modelId="{596D1114-F39C-4433-B5F7-E66EFA9BA893}" srcId="{138C3872-DC48-47A5-ACF8-075FC48DE9E1}" destId="{F87512C1-6457-401C-BDD6-C833401DFDE3}" srcOrd="0" destOrd="0" parTransId="{080B3D64-8D6C-4E69-ACE8-D9B3778F2B91}" sibTransId="{CA79513E-B73B-4A94-82A6-748950FD195A}"/>
    <dgm:cxn modelId="{A641904D-35D7-4E87-AE9E-C271746D59DC}" type="presOf" srcId="{EC50DAC7-BD2B-47D8-8B44-A24059A7BC22}" destId="{1BC9A086-97A7-42A3-A8D6-C662DB28325B}" srcOrd="0" destOrd="0" presId="urn:microsoft.com/office/officeart/2005/8/layout/list1"/>
    <dgm:cxn modelId="{0D6AD87C-1552-40EA-B027-A3322FF04B40}" srcId="{99F86ED8-BD79-4E85-957D-7B3697A96190}" destId="{C19A908A-005C-4F74-92BC-46EE9D6B3ACE}" srcOrd="2" destOrd="0" parTransId="{7735A7CD-3FCC-4340-A449-86C4BCB8A3DC}" sibTransId="{2D47572D-641E-4B0A-872D-B10AF02720DC}"/>
    <dgm:cxn modelId="{AFF2DFCC-0661-4478-A2DC-025C52160FBB}" srcId="{C19A908A-005C-4F74-92BC-46EE9D6B3ACE}" destId="{FA006DC4-F6BF-48AE-A30B-AF9EA22F06B8}" srcOrd="0" destOrd="0" parTransId="{E91D3EB5-F80D-43A4-944B-9DF91F37D66B}" sibTransId="{3CD727AA-2A7F-4427-9851-664A588F17AF}"/>
    <dgm:cxn modelId="{00D92ADC-D3DC-47DC-BBA8-37D184911435}" type="presOf" srcId="{3F8C1EF2-1EC2-44B9-A06F-2A017AC9B444}" destId="{91251ED4-E4BE-4B69-BB33-3462D0AD30F3}" srcOrd="0" destOrd="1" presId="urn:microsoft.com/office/officeart/2005/8/layout/list1"/>
    <dgm:cxn modelId="{0B0EC70F-119F-41AC-A556-FFC9F53AA6FF}" type="presOf" srcId="{138C3872-DC48-47A5-ACF8-075FC48DE9E1}" destId="{CFF17764-9354-48D0-AB74-4F321689DC9D}" srcOrd="0" destOrd="0" presId="urn:microsoft.com/office/officeart/2005/8/layout/list1"/>
    <dgm:cxn modelId="{FF264367-41DF-4670-8050-DBDAF43B429F}" type="presOf" srcId="{138C3872-DC48-47A5-ACF8-075FC48DE9E1}" destId="{894F0923-EA74-4EB8-96E3-3D641B88299F}" srcOrd="1" destOrd="0" presId="urn:microsoft.com/office/officeart/2005/8/layout/list1"/>
    <dgm:cxn modelId="{6AB633C7-1D2C-448D-A7AD-7082B39BD45C}" srcId="{99F86ED8-BD79-4E85-957D-7B3697A96190}" destId="{138C3872-DC48-47A5-ACF8-075FC48DE9E1}" srcOrd="0" destOrd="0" parTransId="{E0F43598-D05F-4F1B-AC0B-371167DA7DC7}" sibTransId="{93A29D62-FEDC-4047-8D96-54EF4F721305}"/>
    <dgm:cxn modelId="{1ED8B53C-CD6A-47D0-A839-CD6455B0D1BE}" type="presOf" srcId="{99F86ED8-BD79-4E85-957D-7B3697A96190}" destId="{F5524ADF-7953-4457-A241-B8708E031A72}" srcOrd="0" destOrd="0" presId="urn:microsoft.com/office/officeart/2005/8/layout/list1"/>
    <dgm:cxn modelId="{4320A6CB-0B03-47D8-AD86-544E1F905C75}" srcId="{C19A908A-005C-4F74-92BC-46EE9D6B3ACE}" destId="{41F41424-1393-4733-9EA3-B1C1495D39A9}" srcOrd="2" destOrd="0" parTransId="{D1713201-E946-4DC2-9969-BDD97CD2AEEC}" sibTransId="{D72D04FC-D103-4B24-8896-745267359D78}"/>
    <dgm:cxn modelId="{220B5CB6-08C3-42DE-A7A5-EFE428A566C3}" type="presOf" srcId="{F87512C1-6457-401C-BDD6-C833401DFDE3}" destId="{C9655826-316C-4D2C-ABC0-35B4377C2EE6}" srcOrd="0" destOrd="0" presId="urn:microsoft.com/office/officeart/2005/8/layout/list1"/>
    <dgm:cxn modelId="{88259392-A016-4BB0-B415-2543F601D01B}" srcId="{EC50DAC7-BD2B-47D8-8B44-A24059A7BC22}" destId="{77052883-2171-4A86-86D6-B1E36CACCFB6}" srcOrd="0" destOrd="0" parTransId="{A7C6E7B5-A72C-4C08-88C6-8560EA8B8A7E}" sibTransId="{EDB3D99C-E58A-46D2-9648-D30338F8E174}"/>
    <dgm:cxn modelId="{EDCDA10B-92FE-4CE3-AA10-D5403D72F93A}" type="presOf" srcId="{41F41424-1393-4733-9EA3-B1C1495D39A9}" destId="{86C001DC-7963-4A40-B3CA-F5DD7D38B21F}" srcOrd="0" destOrd="2" presId="urn:microsoft.com/office/officeart/2005/8/layout/list1"/>
    <dgm:cxn modelId="{23EBA7BC-A7EC-4AD7-82A9-41D8401204E3}" type="presOf" srcId="{77052883-2171-4A86-86D6-B1E36CACCFB6}" destId="{91251ED4-E4BE-4B69-BB33-3462D0AD30F3}" srcOrd="0" destOrd="0" presId="urn:microsoft.com/office/officeart/2005/8/layout/list1"/>
    <dgm:cxn modelId="{38E233DC-E2BF-422D-95F3-638C9E873F55}" type="presParOf" srcId="{F5524ADF-7953-4457-A241-B8708E031A72}" destId="{9E12E1E7-014C-4A89-8259-E78049E01073}" srcOrd="0" destOrd="0" presId="urn:microsoft.com/office/officeart/2005/8/layout/list1"/>
    <dgm:cxn modelId="{C9AFBDE1-82F9-4902-B0AD-BEE325C9035B}" type="presParOf" srcId="{9E12E1E7-014C-4A89-8259-E78049E01073}" destId="{CFF17764-9354-48D0-AB74-4F321689DC9D}" srcOrd="0" destOrd="0" presId="urn:microsoft.com/office/officeart/2005/8/layout/list1"/>
    <dgm:cxn modelId="{5C4BC703-B85B-406F-9173-213511702AFB}" type="presParOf" srcId="{9E12E1E7-014C-4A89-8259-E78049E01073}" destId="{894F0923-EA74-4EB8-96E3-3D641B88299F}" srcOrd="1" destOrd="0" presId="urn:microsoft.com/office/officeart/2005/8/layout/list1"/>
    <dgm:cxn modelId="{DE1DF03F-94B4-4BEC-8C9A-DEA43E20839A}" type="presParOf" srcId="{F5524ADF-7953-4457-A241-B8708E031A72}" destId="{85E475DA-D432-43C1-A61C-E3DD98FC3F7C}" srcOrd="1" destOrd="0" presId="urn:microsoft.com/office/officeart/2005/8/layout/list1"/>
    <dgm:cxn modelId="{56147639-3E88-4CE7-B073-65502BB7BCA0}" type="presParOf" srcId="{F5524ADF-7953-4457-A241-B8708E031A72}" destId="{C9655826-316C-4D2C-ABC0-35B4377C2EE6}" srcOrd="2" destOrd="0" presId="urn:microsoft.com/office/officeart/2005/8/layout/list1"/>
    <dgm:cxn modelId="{1B3550EA-63FC-4E6B-8988-3865DA2576B9}" type="presParOf" srcId="{F5524ADF-7953-4457-A241-B8708E031A72}" destId="{9AD0C52B-C587-44DF-9F2D-2E49594E4C72}" srcOrd="3" destOrd="0" presId="urn:microsoft.com/office/officeart/2005/8/layout/list1"/>
    <dgm:cxn modelId="{30F9D42A-9EBB-4286-AF6B-A9474CDF7501}" type="presParOf" srcId="{F5524ADF-7953-4457-A241-B8708E031A72}" destId="{9C081B57-F73E-4CE4-A84C-33A8E591FA93}" srcOrd="4" destOrd="0" presId="urn:microsoft.com/office/officeart/2005/8/layout/list1"/>
    <dgm:cxn modelId="{D82A42AD-35B5-43B5-B6ED-0EF47BFA87E5}" type="presParOf" srcId="{9C081B57-F73E-4CE4-A84C-33A8E591FA93}" destId="{1BC9A086-97A7-42A3-A8D6-C662DB28325B}" srcOrd="0" destOrd="0" presId="urn:microsoft.com/office/officeart/2005/8/layout/list1"/>
    <dgm:cxn modelId="{F09E27D8-690C-43FA-A50D-1E9AAA43FC7F}" type="presParOf" srcId="{9C081B57-F73E-4CE4-A84C-33A8E591FA93}" destId="{DA031693-8105-4E7D-93B7-6A9A6083522C}" srcOrd="1" destOrd="0" presId="urn:microsoft.com/office/officeart/2005/8/layout/list1"/>
    <dgm:cxn modelId="{6640EBAC-3539-43C3-8939-7EEB5E8B5E91}" type="presParOf" srcId="{F5524ADF-7953-4457-A241-B8708E031A72}" destId="{6B5ED743-8E24-4B67-A2AD-0366525828AB}" srcOrd="5" destOrd="0" presId="urn:microsoft.com/office/officeart/2005/8/layout/list1"/>
    <dgm:cxn modelId="{A5CE13CE-C7D6-4458-BD00-CFB52A5D3C4D}" type="presParOf" srcId="{F5524ADF-7953-4457-A241-B8708E031A72}" destId="{91251ED4-E4BE-4B69-BB33-3462D0AD30F3}" srcOrd="6" destOrd="0" presId="urn:microsoft.com/office/officeart/2005/8/layout/list1"/>
    <dgm:cxn modelId="{45490F38-2162-4C3D-9AB7-65B2EF96D6B4}" type="presParOf" srcId="{F5524ADF-7953-4457-A241-B8708E031A72}" destId="{E7275269-58CD-4CD0-A5FC-95A36065B1D1}" srcOrd="7" destOrd="0" presId="urn:microsoft.com/office/officeart/2005/8/layout/list1"/>
    <dgm:cxn modelId="{4FD8D247-9BC0-407B-AA82-776816A09E80}" type="presParOf" srcId="{F5524ADF-7953-4457-A241-B8708E031A72}" destId="{6A17709D-EF7E-4B77-B6D2-4622B8480144}" srcOrd="8" destOrd="0" presId="urn:microsoft.com/office/officeart/2005/8/layout/list1"/>
    <dgm:cxn modelId="{D72BD1F2-18A1-46D0-9F06-683CA5BAA0E2}" type="presParOf" srcId="{6A17709D-EF7E-4B77-B6D2-4622B8480144}" destId="{6738903B-7C37-4968-B6B4-77393FA6E30D}" srcOrd="0" destOrd="0" presId="urn:microsoft.com/office/officeart/2005/8/layout/list1"/>
    <dgm:cxn modelId="{42DE35DB-715A-4EBA-84BE-01301EFC0F6B}" type="presParOf" srcId="{6A17709D-EF7E-4B77-B6D2-4622B8480144}" destId="{4F3550EE-E97D-4295-8C0E-126F09C0C233}" srcOrd="1" destOrd="0" presId="urn:microsoft.com/office/officeart/2005/8/layout/list1"/>
    <dgm:cxn modelId="{31BEF6FC-AD47-4A5F-AFF9-2D57E92BC022}" type="presParOf" srcId="{F5524ADF-7953-4457-A241-B8708E031A72}" destId="{040FED1D-749F-4154-92B0-3657C47D0D14}" srcOrd="9" destOrd="0" presId="urn:microsoft.com/office/officeart/2005/8/layout/list1"/>
    <dgm:cxn modelId="{F867730C-0E80-4B3C-943F-5A1BCB57FC49}" type="presParOf" srcId="{F5524ADF-7953-4457-A241-B8708E031A72}" destId="{86C001DC-7963-4A40-B3CA-F5DD7D38B21F}" srcOrd="10" destOrd="0" presId="urn:microsoft.com/office/officeart/2005/8/layout/list1"/>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55.xml><?xml version="1.0" encoding="utf-8"?>
<dgm:dataModel xmlns:dgm="http://schemas.openxmlformats.org/drawingml/2006/diagram" xmlns:a="http://schemas.openxmlformats.org/drawingml/2006/main">
  <dgm:ptLst>
    <dgm:pt modelId="{6A1A2810-406A-40F3-881D-F60F58694E0E}" type="doc">
      <dgm:prSet loTypeId="urn:microsoft.com/office/officeart/2005/8/layout/list1" loCatId="list" qsTypeId="urn:microsoft.com/office/officeart/2005/8/quickstyle/3d3" qsCatId="3D" csTypeId="urn:microsoft.com/office/officeart/2005/8/colors/accent1_2" csCatId="accent1" phldr="1"/>
      <dgm:spPr/>
      <dgm:t>
        <a:bodyPr/>
        <a:lstStyle/>
        <a:p>
          <a:endParaRPr lang="en-US"/>
        </a:p>
      </dgm:t>
    </dgm:pt>
    <dgm:pt modelId="{C77033A9-E3E2-4014-9E54-E32FE57D57A6}">
      <dgm:prSet custT="1"/>
      <dgm:spPr>
        <a:solidFill>
          <a:schemeClr val="bg2">
            <a:lumMod val="60000"/>
            <a:lumOff val="40000"/>
          </a:schemeClr>
        </a:solidFill>
      </dgm:spPr>
      <dgm:t>
        <a:bodyPr/>
        <a:lstStyle/>
        <a:p>
          <a:pPr rtl="0"/>
          <a:r>
            <a:rPr lang="en-US" sz="3200" dirty="0" smtClean="0"/>
            <a:t>“Hastening” (</a:t>
          </a:r>
          <a:r>
            <a:rPr lang="en-US" sz="3200" dirty="0" err="1" smtClean="0"/>
            <a:t>speudo</a:t>
          </a:r>
          <a:r>
            <a:rPr lang="en-US" sz="3200" dirty="0" smtClean="0"/>
            <a:t>) can mean:</a:t>
          </a:r>
          <a:endParaRPr lang="en-US" sz="3200" dirty="0"/>
        </a:p>
      </dgm:t>
    </dgm:pt>
    <dgm:pt modelId="{417F678B-A99E-4D9C-823A-A1B13DEE0A11}" type="parTrans" cxnId="{B67389A3-EE88-46DB-B47E-B4B7FF989A95}">
      <dgm:prSet/>
      <dgm:spPr/>
      <dgm:t>
        <a:bodyPr/>
        <a:lstStyle/>
        <a:p>
          <a:endParaRPr lang="en-US"/>
        </a:p>
      </dgm:t>
    </dgm:pt>
    <dgm:pt modelId="{27A2D8AD-BE44-453C-885E-5BABE9C64AB3}" type="sibTrans" cxnId="{B67389A3-EE88-46DB-B47E-B4B7FF989A95}">
      <dgm:prSet/>
      <dgm:spPr/>
      <dgm:t>
        <a:bodyPr/>
        <a:lstStyle/>
        <a:p>
          <a:endParaRPr lang="en-US"/>
        </a:p>
      </dgm:t>
    </dgm:pt>
    <dgm:pt modelId="{1AA6721C-3CDC-4FCA-BD16-5CA1502C82C3}">
      <dgm:prSet custT="1"/>
      <dgm:spPr/>
      <dgm:t>
        <a:bodyPr/>
        <a:lstStyle/>
        <a:p>
          <a:pPr rtl="0">
            <a:lnSpc>
              <a:spcPct val="100000"/>
            </a:lnSpc>
            <a:spcAft>
              <a:spcPts val="2400"/>
            </a:spcAft>
          </a:pPr>
          <a:r>
            <a:rPr lang="en-US" sz="3200" dirty="0" smtClean="0">
              <a:latin typeface="+mj-lt"/>
            </a:rPr>
            <a:t>Hasten</a:t>
          </a:r>
          <a:r>
            <a:rPr lang="en-US" sz="3200" dirty="0" smtClean="0"/>
            <a:t>  </a:t>
          </a:r>
          <a:r>
            <a:rPr lang="en-US" sz="2500" dirty="0" smtClean="0"/>
            <a:t>(KJV; ESV; LEB; NET; NASB; NIV; NKJV; NRSV; RSV; YLT)</a:t>
          </a:r>
          <a:endParaRPr lang="en-US" sz="2500" dirty="0"/>
        </a:p>
      </dgm:t>
    </dgm:pt>
    <dgm:pt modelId="{A6AFC3AF-F290-436C-B483-A5A40BC2F774}" type="parTrans" cxnId="{9C53E95E-416E-4FD2-9634-7A23AAB3CB46}">
      <dgm:prSet/>
      <dgm:spPr/>
      <dgm:t>
        <a:bodyPr/>
        <a:lstStyle/>
        <a:p>
          <a:endParaRPr lang="en-US"/>
        </a:p>
      </dgm:t>
    </dgm:pt>
    <dgm:pt modelId="{E1D66358-0215-4E1F-9E30-5FE33D83ED38}" type="sibTrans" cxnId="{9C53E95E-416E-4FD2-9634-7A23AAB3CB46}">
      <dgm:prSet/>
      <dgm:spPr/>
      <dgm:t>
        <a:bodyPr/>
        <a:lstStyle/>
        <a:p>
          <a:endParaRPr lang="en-US"/>
        </a:p>
      </dgm:t>
    </dgm:pt>
    <dgm:pt modelId="{87ECC5BF-EA5B-4B32-B2BA-1B280A94C53B}">
      <dgm:prSet custT="1"/>
      <dgm:spPr/>
      <dgm:t>
        <a:bodyPr/>
        <a:lstStyle/>
        <a:p>
          <a:pPr rtl="0">
            <a:lnSpc>
              <a:spcPct val="100000"/>
            </a:lnSpc>
            <a:spcAft>
              <a:spcPts val="2400"/>
            </a:spcAft>
          </a:pPr>
          <a:r>
            <a:rPr lang="en-US" sz="3200" dirty="0" smtClean="0">
              <a:latin typeface="+mj-lt"/>
            </a:rPr>
            <a:t>Earnestly desire  </a:t>
          </a:r>
          <a:r>
            <a:rPr lang="en-US" sz="2500" dirty="0" smtClean="0"/>
            <a:t>(ASV; HCSB)</a:t>
          </a:r>
          <a:endParaRPr lang="en-US" sz="2500" dirty="0"/>
        </a:p>
      </dgm:t>
    </dgm:pt>
    <dgm:pt modelId="{B07176E7-32F0-4D65-BB78-DF27B2BDEADF}" type="parTrans" cxnId="{EAC01D32-C201-4A0B-9DE7-9D7A56E6DFBA}">
      <dgm:prSet/>
      <dgm:spPr/>
      <dgm:t>
        <a:bodyPr/>
        <a:lstStyle/>
        <a:p>
          <a:endParaRPr lang="en-US"/>
        </a:p>
      </dgm:t>
    </dgm:pt>
    <dgm:pt modelId="{0E81D292-BF9A-4B3D-A19E-ED082E4714E2}" type="sibTrans" cxnId="{EAC01D32-C201-4A0B-9DE7-9D7A56E6DFBA}">
      <dgm:prSet/>
      <dgm:spPr/>
      <dgm:t>
        <a:bodyPr/>
        <a:lstStyle/>
        <a:p>
          <a:endParaRPr lang="en-US"/>
        </a:p>
      </dgm:t>
    </dgm:pt>
    <dgm:pt modelId="{A24B78DB-E1DB-492E-A753-75E467BF2BBF}" type="pres">
      <dgm:prSet presAssocID="{6A1A2810-406A-40F3-881D-F60F58694E0E}" presName="linear" presStyleCnt="0">
        <dgm:presLayoutVars>
          <dgm:dir/>
          <dgm:animLvl val="lvl"/>
          <dgm:resizeHandles val="exact"/>
        </dgm:presLayoutVars>
      </dgm:prSet>
      <dgm:spPr/>
      <dgm:t>
        <a:bodyPr/>
        <a:lstStyle/>
        <a:p>
          <a:endParaRPr lang="en-US"/>
        </a:p>
      </dgm:t>
    </dgm:pt>
    <dgm:pt modelId="{2D992629-A659-4835-8CA2-CB4A53E83C4C}" type="pres">
      <dgm:prSet presAssocID="{C77033A9-E3E2-4014-9E54-E32FE57D57A6}" presName="parentLin" presStyleCnt="0"/>
      <dgm:spPr/>
    </dgm:pt>
    <dgm:pt modelId="{C300BBAC-DB71-4C1C-BCD8-88041C03A409}" type="pres">
      <dgm:prSet presAssocID="{C77033A9-E3E2-4014-9E54-E32FE57D57A6}" presName="parentLeftMargin" presStyleLbl="node1" presStyleIdx="0" presStyleCnt="1"/>
      <dgm:spPr/>
      <dgm:t>
        <a:bodyPr/>
        <a:lstStyle/>
        <a:p>
          <a:endParaRPr lang="en-US"/>
        </a:p>
      </dgm:t>
    </dgm:pt>
    <dgm:pt modelId="{1AC996CB-4A1E-4026-B1D4-5660591878FB}" type="pres">
      <dgm:prSet presAssocID="{C77033A9-E3E2-4014-9E54-E32FE57D57A6}" presName="parentText" presStyleLbl="node1" presStyleIdx="0" presStyleCnt="1" custScaleX="142328" custScaleY="55275" custLinFactNeighborX="-100000" custLinFactNeighborY="-8838">
        <dgm:presLayoutVars>
          <dgm:chMax val="0"/>
          <dgm:bulletEnabled val="1"/>
        </dgm:presLayoutVars>
      </dgm:prSet>
      <dgm:spPr/>
      <dgm:t>
        <a:bodyPr/>
        <a:lstStyle/>
        <a:p>
          <a:endParaRPr lang="en-US"/>
        </a:p>
      </dgm:t>
    </dgm:pt>
    <dgm:pt modelId="{18E05EEF-0428-4427-92FF-3DF679CCF0D2}" type="pres">
      <dgm:prSet presAssocID="{C77033A9-E3E2-4014-9E54-E32FE57D57A6}" presName="negativeSpace" presStyleCnt="0"/>
      <dgm:spPr/>
    </dgm:pt>
    <dgm:pt modelId="{725ED300-797A-4BC5-BCED-2B82C91806A2}" type="pres">
      <dgm:prSet presAssocID="{C77033A9-E3E2-4014-9E54-E32FE57D57A6}" presName="childText" presStyleLbl="conFgAcc1" presStyleIdx="0" presStyleCnt="1">
        <dgm:presLayoutVars>
          <dgm:bulletEnabled val="1"/>
        </dgm:presLayoutVars>
      </dgm:prSet>
      <dgm:spPr/>
      <dgm:t>
        <a:bodyPr/>
        <a:lstStyle/>
        <a:p>
          <a:endParaRPr lang="en-US"/>
        </a:p>
      </dgm:t>
    </dgm:pt>
  </dgm:ptLst>
  <dgm:cxnLst>
    <dgm:cxn modelId="{9C53E95E-416E-4FD2-9634-7A23AAB3CB46}" srcId="{C77033A9-E3E2-4014-9E54-E32FE57D57A6}" destId="{1AA6721C-3CDC-4FCA-BD16-5CA1502C82C3}" srcOrd="0" destOrd="0" parTransId="{A6AFC3AF-F290-436C-B483-A5A40BC2F774}" sibTransId="{E1D66358-0215-4E1F-9E30-5FE33D83ED38}"/>
    <dgm:cxn modelId="{A3853BDC-CF24-49B4-BA17-B6AE7C2BFDC5}" type="presOf" srcId="{C77033A9-E3E2-4014-9E54-E32FE57D57A6}" destId="{C300BBAC-DB71-4C1C-BCD8-88041C03A409}" srcOrd="0" destOrd="0" presId="urn:microsoft.com/office/officeart/2005/8/layout/list1"/>
    <dgm:cxn modelId="{EAC01D32-C201-4A0B-9DE7-9D7A56E6DFBA}" srcId="{C77033A9-E3E2-4014-9E54-E32FE57D57A6}" destId="{87ECC5BF-EA5B-4B32-B2BA-1B280A94C53B}" srcOrd="1" destOrd="0" parTransId="{B07176E7-32F0-4D65-BB78-DF27B2BDEADF}" sibTransId="{0E81D292-BF9A-4B3D-A19E-ED082E4714E2}"/>
    <dgm:cxn modelId="{B67389A3-EE88-46DB-B47E-B4B7FF989A95}" srcId="{6A1A2810-406A-40F3-881D-F60F58694E0E}" destId="{C77033A9-E3E2-4014-9E54-E32FE57D57A6}" srcOrd="0" destOrd="0" parTransId="{417F678B-A99E-4D9C-823A-A1B13DEE0A11}" sibTransId="{27A2D8AD-BE44-453C-885E-5BABE9C64AB3}"/>
    <dgm:cxn modelId="{A97F988D-4D7E-4C25-83DC-C185007F2248}" type="presOf" srcId="{C77033A9-E3E2-4014-9E54-E32FE57D57A6}" destId="{1AC996CB-4A1E-4026-B1D4-5660591878FB}" srcOrd="1" destOrd="0" presId="urn:microsoft.com/office/officeart/2005/8/layout/list1"/>
    <dgm:cxn modelId="{150E31A6-05B1-4D46-9989-69E3F39AD1AC}" type="presOf" srcId="{87ECC5BF-EA5B-4B32-B2BA-1B280A94C53B}" destId="{725ED300-797A-4BC5-BCED-2B82C91806A2}" srcOrd="0" destOrd="1" presId="urn:microsoft.com/office/officeart/2005/8/layout/list1"/>
    <dgm:cxn modelId="{A270A10B-7609-41D1-B135-703EE12C088A}" type="presOf" srcId="{6A1A2810-406A-40F3-881D-F60F58694E0E}" destId="{A24B78DB-E1DB-492E-A753-75E467BF2BBF}" srcOrd="0" destOrd="0" presId="urn:microsoft.com/office/officeart/2005/8/layout/list1"/>
    <dgm:cxn modelId="{084A5B09-16E6-45F0-9A13-73D5D87B76D8}" type="presOf" srcId="{1AA6721C-3CDC-4FCA-BD16-5CA1502C82C3}" destId="{725ED300-797A-4BC5-BCED-2B82C91806A2}" srcOrd="0" destOrd="0" presId="urn:microsoft.com/office/officeart/2005/8/layout/list1"/>
    <dgm:cxn modelId="{6893C165-C630-4C9B-B31B-E064FA07E7B3}" type="presParOf" srcId="{A24B78DB-E1DB-492E-A753-75E467BF2BBF}" destId="{2D992629-A659-4835-8CA2-CB4A53E83C4C}" srcOrd="0" destOrd="0" presId="urn:microsoft.com/office/officeart/2005/8/layout/list1"/>
    <dgm:cxn modelId="{3D4C311B-1652-4DE1-8D4C-3C672790C5BF}" type="presParOf" srcId="{2D992629-A659-4835-8CA2-CB4A53E83C4C}" destId="{C300BBAC-DB71-4C1C-BCD8-88041C03A409}" srcOrd="0" destOrd="0" presId="urn:microsoft.com/office/officeart/2005/8/layout/list1"/>
    <dgm:cxn modelId="{8B835667-7ABA-4BD6-9966-69009A5969F7}" type="presParOf" srcId="{2D992629-A659-4835-8CA2-CB4A53E83C4C}" destId="{1AC996CB-4A1E-4026-B1D4-5660591878FB}" srcOrd="1" destOrd="0" presId="urn:microsoft.com/office/officeart/2005/8/layout/list1"/>
    <dgm:cxn modelId="{5A43A8DF-F4A9-42B0-B79D-4043C8DA4DD8}" type="presParOf" srcId="{A24B78DB-E1DB-492E-A753-75E467BF2BBF}" destId="{18E05EEF-0428-4427-92FF-3DF679CCF0D2}" srcOrd="1" destOrd="0" presId="urn:microsoft.com/office/officeart/2005/8/layout/list1"/>
    <dgm:cxn modelId="{15665241-3072-4373-99F2-59212868611C}" type="presParOf" srcId="{A24B78DB-E1DB-492E-A753-75E467BF2BBF}" destId="{725ED300-797A-4BC5-BCED-2B82C91806A2}" srcOrd="2" destOrd="0" presId="urn:microsoft.com/office/officeart/2005/8/layout/list1"/>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56.xml><?xml version="1.0" encoding="utf-8"?>
<dgm:dataModel xmlns:dgm="http://schemas.openxmlformats.org/drawingml/2006/diagram" xmlns:a="http://schemas.openxmlformats.org/drawingml/2006/main">
  <dgm:ptLst>
    <dgm:pt modelId="{225AD1BC-9DA5-4FB8-B7D6-0A2FCAF72F3E}" type="doc">
      <dgm:prSet loTypeId="urn:microsoft.com/office/officeart/2005/8/layout/chevron2" loCatId="process" qsTypeId="urn:microsoft.com/office/officeart/2005/8/quickstyle/simple1" qsCatId="simple" csTypeId="urn:microsoft.com/office/officeart/2005/8/colors/accent1_2" csCatId="accent1" phldr="1"/>
      <dgm:spPr/>
      <dgm:t>
        <a:bodyPr/>
        <a:lstStyle/>
        <a:p>
          <a:endParaRPr lang="en-US"/>
        </a:p>
      </dgm:t>
    </dgm:pt>
    <dgm:pt modelId="{4CC35C80-80A4-48ED-870E-C03BC0DBC5C3}">
      <dgm:prSet/>
      <dgm:spPr/>
      <dgm:t>
        <a:bodyPr/>
        <a:lstStyle/>
        <a:p>
          <a:pPr rtl="0"/>
          <a:r>
            <a:rPr lang="en-US" b="1" dirty="0" smtClean="0"/>
            <a:t>Major Premise</a:t>
          </a:r>
          <a:endParaRPr lang="en-US" b="1" dirty="0"/>
        </a:p>
      </dgm:t>
    </dgm:pt>
    <dgm:pt modelId="{298E2093-5296-4098-968B-0F6E489AF5E6}" type="parTrans" cxnId="{06B756DF-E788-4942-8364-5AAEF0AF7EF2}">
      <dgm:prSet/>
      <dgm:spPr/>
      <dgm:t>
        <a:bodyPr/>
        <a:lstStyle/>
        <a:p>
          <a:endParaRPr lang="en-US"/>
        </a:p>
      </dgm:t>
    </dgm:pt>
    <dgm:pt modelId="{2F6462B6-0AED-4904-A63F-CBEA9A4A585C}" type="sibTrans" cxnId="{06B756DF-E788-4942-8364-5AAEF0AF7EF2}">
      <dgm:prSet/>
      <dgm:spPr/>
      <dgm:t>
        <a:bodyPr/>
        <a:lstStyle/>
        <a:p>
          <a:endParaRPr lang="en-US"/>
        </a:p>
      </dgm:t>
    </dgm:pt>
    <dgm:pt modelId="{3A906A19-000A-4FBA-A171-4B3692833F05}">
      <dgm:prSet/>
      <dgm:spPr/>
      <dgm:t>
        <a:bodyPr/>
        <a:lstStyle/>
        <a:p>
          <a:pPr rtl="0"/>
          <a:r>
            <a:rPr lang="en-US" dirty="0" smtClean="0"/>
            <a:t>No access to Most Holy Place until </a:t>
          </a:r>
          <a:r>
            <a:rPr lang="en-US" b="1" dirty="0" smtClean="0"/>
            <a:t>the end of the old covenant</a:t>
          </a:r>
          <a:r>
            <a:rPr lang="en-US" dirty="0" smtClean="0"/>
            <a:t> – the time of reformation  (Heb. 9:9-10)</a:t>
          </a:r>
          <a:endParaRPr lang="en-US" dirty="0"/>
        </a:p>
      </dgm:t>
    </dgm:pt>
    <dgm:pt modelId="{AFC86410-5326-4B28-B28E-3C3BF8A82EB3}" type="parTrans" cxnId="{4C26771F-476A-4BEC-9451-695D4E161A6A}">
      <dgm:prSet/>
      <dgm:spPr/>
      <dgm:t>
        <a:bodyPr/>
        <a:lstStyle/>
        <a:p>
          <a:endParaRPr lang="en-US"/>
        </a:p>
      </dgm:t>
    </dgm:pt>
    <dgm:pt modelId="{34513843-3AC7-418C-B78F-D9FDD12A45C1}" type="sibTrans" cxnId="{4C26771F-476A-4BEC-9451-695D4E161A6A}">
      <dgm:prSet/>
      <dgm:spPr/>
      <dgm:t>
        <a:bodyPr/>
        <a:lstStyle/>
        <a:p>
          <a:endParaRPr lang="en-US"/>
        </a:p>
      </dgm:t>
    </dgm:pt>
    <dgm:pt modelId="{7741AD85-D904-4ABD-9A8B-394AD3F249E2}">
      <dgm:prSet/>
      <dgm:spPr/>
      <dgm:t>
        <a:bodyPr/>
        <a:lstStyle/>
        <a:p>
          <a:pPr rtl="0"/>
          <a:r>
            <a:rPr lang="en-US" b="1" dirty="0" smtClean="0"/>
            <a:t>Minor Premise</a:t>
          </a:r>
          <a:endParaRPr lang="en-US" b="1" dirty="0"/>
        </a:p>
      </dgm:t>
    </dgm:pt>
    <dgm:pt modelId="{D34D1A4F-62F5-4D7C-B9EA-9F2E5F7100B8}" type="parTrans" cxnId="{7E5516E4-EA06-4222-9349-0D30A40793B6}">
      <dgm:prSet/>
      <dgm:spPr/>
      <dgm:t>
        <a:bodyPr/>
        <a:lstStyle/>
        <a:p>
          <a:endParaRPr lang="en-US"/>
        </a:p>
      </dgm:t>
    </dgm:pt>
    <dgm:pt modelId="{C99A5182-407C-496E-8AE3-132E6C1D4764}" type="sibTrans" cxnId="{7E5516E4-EA06-4222-9349-0D30A40793B6}">
      <dgm:prSet/>
      <dgm:spPr/>
      <dgm:t>
        <a:bodyPr/>
        <a:lstStyle/>
        <a:p>
          <a:endParaRPr lang="en-US"/>
        </a:p>
      </dgm:t>
    </dgm:pt>
    <dgm:pt modelId="{C74E9695-3B04-4118-B2A6-9B8EC85749A0}">
      <dgm:prSet/>
      <dgm:spPr/>
      <dgm:t>
        <a:bodyPr/>
        <a:lstStyle/>
        <a:p>
          <a:pPr rtl="0"/>
          <a:r>
            <a:rPr lang="en-US" dirty="0" smtClean="0"/>
            <a:t>No access to Most Holy Place until </a:t>
          </a:r>
          <a:r>
            <a:rPr lang="en-US" b="1" dirty="0" smtClean="0"/>
            <a:t>7 Bowls of Wrath</a:t>
          </a:r>
          <a:r>
            <a:rPr lang="en-US" dirty="0" smtClean="0"/>
            <a:t> poured out on “Babylon” [Jerusalem]  (Rev. 15:5-8)</a:t>
          </a:r>
          <a:endParaRPr lang="en-US" dirty="0"/>
        </a:p>
      </dgm:t>
    </dgm:pt>
    <dgm:pt modelId="{817AEB57-154D-4048-8195-1FF2386BEBB3}" type="parTrans" cxnId="{D4C98A88-E5DC-4860-AE5E-B02AB31EA6FD}">
      <dgm:prSet/>
      <dgm:spPr/>
      <dgm:t>
        <a:bodyPr/>
        <a:lstStyle/>
        <a:p>
          <a:endParaRPr lang="en-US"/>
        </a:p>
      </dgm:t>
    </dgm:pt>
    <dgm:pt modelId="{E2A98781-B304-4206-A84C-C50F67EC377A}" type="sibTrans" cxnId="{D4C98A88-E5DC-4860-AE5E-B02AB31EA6FD}">
      <dgm:prSet/>
      <dgm:spPr/>
      <dgm:t>
        <a:bodyPr/>
        <a:lstStyle/>
        <a:p>
          <a:endParaRPr lang="en-US"/>
        </a:p>
      </dgm:t>
    </dgm:pt>
    <dgm:pt modelId="{313610D9-6FF5-4200-BA04-9C1714D22F48}">
      <dgm:prSet/>
      <dgm:spPr/>
      <dgm:t>
        <a:bodyPr/>
        <a:lstStyle/>
        <a:p>
          <a:pPr rtl="0"/>
          <a:r>
            <a:rPr lang="en-US" b="1" dirty="0" smtClean="0"/>
            <a:t>Conclusion</a:t>
          </a:r>
          <a:endParaRPr lang="en-US" b="1" dirty="0"/>
        </a:p>
      </dgm:t>
    </dgm:pt>
    <dgm:pt modelId="{31118175-8816-45DF-8375-19D8C1E47006}" type="parTrans" cxnId="{10CFD89A-D486-41E8-A50E-451F087E56FE}">
      <dgm:prSet/>
      <dgm:spPr/>
      <dgm:t>
        <a:bodyPr/>
        <a:lstStyle/>
        <a:p>
          <a:endParaRPr lang="en-US"/>
        </a:p>
      </dgm:t>
    </dgm:pt>
    <dgm:pt modelId="{351BC67D-14BA-474A-A122-1481C9C2B58F}" type="sibTrans" cxnId="{10CFD89A-D486-41E8-A50E-451F087E56FE}">
      <dgm:prSet/>
      <dgm:spPr/>
      <dgm:t>
        <a:bodyPr/>
        <a:lstStyle/>
        <a:p>
          <a:endParaRPr lang="en-US"/>
        </a:p>
      </dgm:t>
    </dgm:pt>
    <dgm:pt modelId="{379D9A09-7F46-4383-9FC7-B2889588C75E}">
      <dgm:prSet/>
      <dgm:spPr/>
      <dgm:t>
        <a:bodyPr/>
        <a:lstStyle/>
        <a:p>
          <a:pPr rtl="0"/>
          <a:r>
            <a:rPr lang="en-US" dirty="0" smtClean="0"/>
            <a:t>Therefore, the </a:t>
          </a:r>
          <a:r>
            <a:rPr lang="en-US" b="1" dirty="0" smtClean="0"/>
            <a:t>end of the old covenant </a:t>
          </a:r>
          <a:r>
            <a:rPr lang="en-US" dirty="0" smtClean="0"/>
            <a:t>occurred when Jerusalem was judged in </a:t>
          </a:r>
          <a:r>
            <a:rPr lang="en-US" b="1" dirty="0" smtClean="0"/>
            <a:t>AD 70</a:t>
          </a:r>
          <a:endParaRPr lang="en-US" b="1" dirty="0"/>
        </a:p>
      </dgm:t>
    </dgm:pt>
    <dgm:pt modelId="{6E266677-2669-42E8-BACF-168778953A1B}" type="parTrans" cxnId="{6F7B4B71-81B0-4BFE-863A-B4D5D7FCBEA0}">
      <dgm:prSet/>
      <dgm:spPr/>
      <dgm:t>
        <a:bodyPr/>
        <a:lstStyle/>
        <a:p>
          <a:endParaRPr lang="en-US"/>
        </a:p>
      </dgm:t>
    </dgm:pt>
    <dgm:pt modelId="{BE5A3149-0760-4A11-B27B-C988B723AA4E}" type="sibTrans" cxnId="{6F7B4B71-81B0-4BFE-863A-B4D5D7FCBEA0}">
      <dgm:prSet/>
      <dgm:spPr/>
      <dgm:t>
        <a:bodyPr/>
        <a:lstStyle/>
        <a:p>
          <a:endParaRPr lang="en-US"/>
        </a:p>
      </dgm:t>
    </dgm:pt>
    <dgm:pt modelId="{246CCC5A-2979-4169-BBB1-C5771AA8BBDA}" type="pres">
      <dgm:prSet presAssocID="{225AD1BC-9DA5-4FB8-B7D6-0A2FCAF72F3E}" presName="linearFlow" presStyleCnt="0">
        <dgm:presLayoutVars>
          <dgm:dir/>
          <dgm:animLvl val="lvl"/>
          <dgm:resizeHandles val="exact"/>
        </dgm:presLayoutVars>
      </dgm:prSet>
      <dgm:spPr/>
      <dgm:t>
        <a:bodyPr/>
        <a:lstStyle/>
        <a:p>
          <a:endParaRPr lang="en-US"/>
        </a:p>
      </dgm:t>
    </dgm:pt>
    <dgm:pt modelId="{A05EFC9C-4644-489A-A657-333ADA2C01D1}" type="pres">
      <dgm:prSet presAssocID="{4CC35C80-80A4-48ED-870E-C03BC0DBC5C3}" presName="composite" presStyleCnt="0"/>
      <dgm:spPr/>
    </dgm:pt>
    <dgm:pt modelId="{2822A1E2-003C-4615-A06C-01217663BDEB}" type="pres">
      <dgm:prSet presAssocID="{4CC35C80-80A4-48ED-870E-C03BC0DBC5C3}" presName="parentText" presStyleLbl="alignNode1" presStyleIdx="0" presStyleCnt="3">
        <dgm:presLayoutVars>
          <dgm:chMax val="1"/>
          <dgm:bulletEnabled val="1"/>
        </dgm:presLayoutVars>
      </dgm:prSet>
      <dgm:spPr/>
      <dgm:t>
        <a:bodyPr/>
        <a:lstStyle/>
        <a:p>
          <a:endParaRPr lang="en-US"/>
        </a:p>
      </dgm:t>
    </dgm:pt>
    <dgm:pt modelId="{5EF3DB84-9F3B-4A78-89AD-5B036E3DE399}" type="pres">
      <dgm:prSet presAssocID="{4CC35C80-80A4-48ED-870E-C03BC0DBC5C3}" presName="descendantText" presStyleLbl="alignAcc1" presStyleIdx="0" presStyleCnt="3">
        <dgm:presLayoutVars>
          <dgm:bulletEnabled val="1"/>
        </dgm:presLayoutVars>
      </dgm:prSet>
      <dgm:spPr/>
      <dgm:t>
        <a:bodyPr/>
        <a:lstStyle/>
        <a:p>
          <a:endParaRPr lang="en-US"/>
        </a:p>
      </dgm:t>
    </dgm:pt>
    <dgm:pt modelId="{33E0E2BD-2221-48BD-9AE6-748934F0EE96}" type="pres">
      <dgm:prSet presAssocID="{2F6462B6-0AED-4904-A63F-CBEA9A4A585C}" presName="sp" presStyleCnt="0"/>
      <dgm:spPr/>
    </dgm:pt>
    <dgm:pt modelId="{B347D130-3DED-45FB-ABBA-0B1B7B5BB694}" type="pres">
      <dgm:prSet presAssocID="{7741AD85-D904-4ABD-9A8B-394AD3F249E2}" presName="composite" presStyleCnt="0"/>
      <dgm:spPr/>
    </dgm:pt>
    <dgm:pt modelId="{4EBDC5F3-707A-472E-BD48-528F74079EA8}" type="pres">
      <dgm:prSet presAssocID="{7741AD85-D904-4ABD-9A8B-394AD3F249E2}" presName="parentText" presStyleLbl="alignNode1" presStyleIdx="1" presStyleCnt="3">
        <dgm:presLayoutVars>
          <dgm:chMax val="1"/>
          <dgm:bulletEnabled val="1"/>
        </dgm:presLayoutVars>
      </dgm:prSet>
      <dgm:spPr/>
      <dgm:t>
        <a:bodyPr/>
        <a:lstStyle/>
        <a:p>
          <a:endParaRPr lang="en-US"/>
        </a:p>
      </dgm:t>
    </dgm:pt>
    <dgm:pt modelId="{DF9D7509-BE0A-4E3C-AFC0-3EA44BC4F9C9}" type="pres">
      <dgm:prSet presAssocID="{7741AD85-D904-4ABD-9A8B-394AD3F249E2}" presName="descendantText" presStyleLbl="alignAcc1" presStyleIdx="1" presStyleCnt="3">
        <dgm:presLayoutVars>
          <dgm:bulletEnabled val="1"/>
        </dgm:presLayoutVars>
      </dgm:prSet>
      <dgm:spPr/>
      <dgm:t>
        <a:bodyPr/>
        <a:lstStyle/>
        <a:p>
          <a:endParaRPr lang="en-US"/>
        </a:p>
      </dgm:t>
    </dgm:pt>
    <dgm:pt modelId="{CE6FBA83-3589-4ACB-BF05-2DD20C26F0EE}" type="pres">
      <dgm:prSet presAssocID="{C99A5182-407C-496E-8AE3-132E6C1D4764}" presName="sp" presStyleCnt="0"/>
      <dgm:spPr/>
    </dgm:pt>
    <dgm:pt modelId="{C1C00CAC-3419-4888-8172-4DD430BD504F}" type="pres">
      <dgm:prSet presAssocID="{313610D9-6FF5-4200-BA04-9C1714D22F48}" presName="composite" presStyleCnt="0"/>
      <dgm:spPr/>
    </dgm:pt>
    <dgm:pt modelId="{FE0F943A-3382-4C52-93A6-F83A4A61477D}" type="pres">
      <dgm:prSet presAssocID="{313610D9-6FF5-4200-BA04-9C1714D22F48}" presName="parentText" presStyleLbl="alignNode1" presStyleIdx="2" presStyleCnt="3">
        <dgm:presLayoutVars>
          <dgm:chMax val="1"/>
          <dgm:bulletEnabled val="1"/>
        </dgm:presLayoutVars>
      </dgm:prSet>
      <dgm:spPr/>
      <dgm:t>
        <a:bodyPr/>
        <a:lstStyle/>
        <a:p>
          <a:endParaRPr lang="en-US"/>
        </a:p>
      </dgm:t>
    </dgm:pt>
    <dgm:pt modelId="{30FAB6CB-B3F9-489F-A8EC-730661E0329B}" type="pres">
      <dgm:prSet presAssocID="{313610D9-6FF5-4200-BA04-9C1714D22F48}" presName="descendantText" presStyleLbl="alignAcc1" presStyleIdx="2" presStyleCnt="3">
        <dgm:presLayoutVars>
          <dgm:bulletEnabled val="1"/>
        </dgm:presLayoutVars>
      </dgm:prSet>
      <dgm:spPr/>
      <dgm:t>
        <a:bodyPr/>
        <a:lstStyle/>
        <a:p>
          <a:endParaRPr lang="en-US"/>
        </a:p>
      </dgm:t>
    </dgm:pt>
  </dgm:ptLst>
  <dgm:cxnLst>
    <dgm:cxn modelId="{D4C98A88-E5DC-4860-AE5E-B02AB31EA6FD}" srcId="{7741AD85-D904-4ABD-9A8B-394AD3F249E2}" destId="{C74E9695-3B04-4118-B2A6-9B8EC85749A0}" srcOrd="0" destOrd="0" parTransId="{817AEB57-154D-4048-8195-1FF2386BEBB3}" sibTransId="{E2A98781-B304-4206-A84C-C50F67EC377A}"/>
    <dgm:cxn modelId="{06B756DF-E788-4942-8364-5AAEF0AF7EF2}" srcId="{225AD1BC-9DA5-4FB8-B7D6-0A2FCAF72F3E}" destId="{4CC35C80-80A4-48ED-870E-C03BC0DBC5C3}" srcOrd="0" destOrd="0" parTransId="{298E2093-5296-4098-968B-0F6E489AF5E6}" sibTransId="{2F6462B6-0AED-4904-A63F-CBEA9A4A585C}"/>
    <dgm:cxn modelId="{36401CC5-ED17-44F8-82C3-F9A7145A5A17}" type="presOf" srcId="{379D9A09-7F46-4383-9FC7-B2889588C75E}" destId="{30FAB6CB-B3F9-489F-A8EC-730661E0329B}" srcOrd="0" destOrd="0" presId="urn:microsoft.com/office/officeart/2005/8/layout/chevron2"/>
    <dgm:cxn modelId="{C994CB0D-1C40-4A9C-87F0-5344A7BB06A0}" type="presOf" srcId="{3A906A19-000A-4FBA-A171-4B3692833F05}" destId="{5EF3DB84-9F3B-4A78-89AD-5B036E3DE399}" srcOrd="0" destOrd="0" presId="urn:microsoft.com/office/officeart/2005/8/layout/chevron2"/>
    <dgm:cxn modelId="{2294E3BD-DD0F-4AC6-B5F6-B033B5AECD36}" type="presOf" srcId="{C74E9695-3B04-4118-B2A6-9B8EC85749A0}" destId="{DF9D7509-BE0A-4E3C-AFC0-3EA44BC4F9C9}" srcOrd="0" destOrd="0" presId="urn:microsoft.com/office/officeart/2005/8/layout/chevron2"/>
    <dgm:cxn modelId="{42E36E23-E827-4984-AFC7-2093AFE4A329}" type="presOf" srcId="{225AD1BC-9DA5-4FB8-B7D6-0A2FCAF72F3E}" destId="{246CCC5A-2979-4169-BBB1-C5771AA8BBDA}" srcOrd="0" destOrd="0" presId="urn:microsoft.com/office/officeart/2005/8/layout/chevron2"/>
    <dgm:cxn modelId="{4C26771F-476A-4BEC-9451-695D4E161A6A}" srcId="{4CC35C80-80A4-48ED-870E-C03BC0DBC5C3}" destId="{3A906A19-000A-4FBA-A171-4B3692833F05}" srcOrd="0" destOrd="0" parTransId="{AFC86410-5326-4B28-B28E-3C3BF8A82EB3}" sibTransId="{34513843-3AC7-418C-B78F-D9FDD12A45C1}"/>
    <dgm:cxn modelId="{7E5516E4-EA06-4222-9349-0D30A40793B6}" srcId="{225AD1BC-9DA5-4FB8-B7D6-0A2FCAF72F3E}" destId="{7741AD85-D904-4ABD-9A8B-394AD3F249E2}" srcOrd="1" destOrd="0" parTransId="{D34D1A4F-62F5-4D7C-B9EA-9F2E5F7100B8}" sibTransId="{C99A5182-407C-496E-8AE3-132E6C1D4764}"/>
    <dgm:cxn modelId="{C15E8D6C-143E-4455-AA63-F9BA32D968C2}" type="presOf" srcId="{7741AD85-D904-4ABD-9A8B-394AD3F249E2}" destId="{4EBDC5F3-707A-472E-BD48-528F74079EA8}" srcOrd="0" destOrd="0" presId="urn:microsoft.com/office/officeart/2005/8/layout/chevron2"/>
    <dgm:cxn modelId="{DE049D2D-0089-47B1-93D8-A62FB22B9BBB}" type="presOf" srcId="{4CC35C80-80A4-48ED-870E-C03BC0DBC5C3}" destId="{2822A1E2-003C-4615-A06C-01217663BDEB}" srcOrd="0" destOrd="0" presId="urn:microsoft.com/office/officeart/2005/8/layout/chevron2"/>
    <dgm:cxn modelId="{10CFD89A-D486-41E8-A50E-451F087E56FE}" srcId="{225AD1BC-9DA5-4FB8-B7D6-0A2FCAF72F3E}" destId="{313610D9-6FF5-4200-BA04-9C1714D22F48}" srcOrd="2" destOrd="0" parTransId="{31118175-8816-45DF-8375-19D8C1E47006}" sibTransId="{351BC67D-14BA-474A-A122-1481C9C2B58F}"/>
    <dgm:cxn modelId="{889C7CBD-EBBF-47D2-8311-365E8409368D}" type="presOf" srcId="{313610D9-6FF5-4200-BA04-9C1714D22F48}" destId="{FE0F943A-3382-4C52-93A6-F83A4A61477D}" srcOrd="0" destOrd="0" presId="urn:microsoft.com/office/officeart/2005/8/layout/chevron2"/>
    <dgm:cxn modelId="{6F7B4B71-81B0-4BFE-863A-B4D5D7FCBEA0}" srcId="{313610D9-6FF5-4200-BA04-9C1714D22F48}" destId="{379D9A09-7F46-4383-9FC7-B2889588C75E}" srcOrd="0" destOrd="0" parTransId="{6E266677-2669-42E8-BACF-168778953A1B}" sibTransId="{BE5A3149-0760-4A11-B27B-C988B723AA4E}"/>
    <dgm:cxn modelId="{B281E27D-51B1-4C47-B2AD-5E44A97E20E0}" type="presParOf" srcId="{246CCC5A-2979-4169-BBB1-C5771AA8BBDA}" destId="{A05EFC9C-4644-489A-A657-333ADA2C01D1}" srcOrd="0" destOrd="0" presId="urn:microsoft.com/office/officeart/2005/8/layout/chevron2"/>
    <dgm:cxn modelId="{8F72B762-1FBE-4177-A80D-F2663E7EF698}" type="presParOf" srcId="{A05EFC9C-4644-489A-A657-333ADA2C01D1}" destId="{2822A1E2-003C-4615-A06C-01217663BDEB}" srcOrd="0" destOrd="0" presId="urn:microsoft.com/office/officeart/2005/8/layout/chevron2"/>
    <dgm:cxn modelId="{3848159D-59AA-4358-AE6A-206C5DB0EAF0}" type="presParOf" srcId="{A05EFC9C-4644-489A-A657-333ADA2C01D1}" destId="{5EF3DB84-9F3B-4A78-89AD-5B036E3DE399}" srcOrd="1" destOrd="0" presId="urn:microsoft.com/office/officeart/2005/8/layout/chevron2"/>
    <dgm:cxn modelId="{7B081ACD-4B2D-4887-9A76-475FB2A54767}" type="presParOf" srcId="{246CCC5A-2979-4169-BBB1-C5771AA8BBDA}" destId="{33E0E2BD-2221-48BD-9AE6-748934F0EE96}" srcOrd="1" destOrd="0" presId="urn:microsoft.com/office/officeart/2005/8/layout/chevron2"/>
    <dgm:cxn modelId="{A912A63A-984C-47FE-A494-72C63EF9B754}" type="presParOf" srcId="{246CCC5A-2979-4169-BBB1-C5771AA8BBDA}" destId="{B347D130-3DED-45FB-ABBA-0B1B7B5BB694}" srcOrd="2" destOrd="0" presId="urn:microsoft.com/office/officeart/2005/8/layout/chevron2"/>
    <dgm:cxn modelId="{F7FE70DF-0E8C-454E-B6A6-5C60074C8C41}" type="presParOf" srcId="{B347D130-3DED-45FB-ABBA-0B1B7B5BB694}" destId="{4EBDC5F3-707A-472E-BD48-528F74079EA8}" srcOrd="0" destOrd="0" presId="urn:microsoft.com/office/officeart/2005/8/layout/chevron2"/>
    <dgm:cxn modelId="{F5A969F8-5BB3-41DA-87A6-0E45E7C5C58E}" type="presParOf" srcId="{B347D130-3DED-45FB-ABBA-0B1B7B5BB694}" destId="{DF9D7509-BE0A-4E3C-AFC0-3EA44BC4F9C9}" srcOrd="1" destOrd="0" presId="urn:microsoft.com/office/officeart/2005/8/layout/chevron2"/>
    <dgm:cxn modelId="{60EF5EFC-97EC-4837-BAA0-6906B6A35461}" type="presParOf" srcId="{246CCC5A-2979-4169-BBB1-C5771AA8BBDA}" destId="{CE6FBA83-3589-4ACB-BF05-2DD20C26F0EE}" srcOrd="3" destOrd="0" presId="urn:microsoft.com/office/officeart/2005/8/layout/chevron2"/>
    <dgm:cxn modelId="{10BAD400-B771-42CA-A88B-2C16DB8FEBBA}" type="presParOf" srcId="{246CCC5A-2979-4169-BBB1-C5771AA8BBDA}" destId="{C1C00CAC-3419-4888-8172-4DD430BD504F}" srcOrd="4" destOrd="0" presId="urn:microsoft.com/office/officeart/2005/8/layout/chevron2"/>
    <dgm:cxn modelId="{CEB573FE-CD58-4C09-A4DB-6DCCEDAF2D96}" type="presParOf" srcId="{C1C00CAC-3419-4888-8172-4DD430BD504F}" destId="{FE0F943A-3382-4C52-93A6-F83A4A61477D}" srcOrd="0" destOrd="0" presId="urn:microsoft.com/office/officeart/2005/8/layout/chevron2"/>
    <dgm:cxn modelId="{82FEA958-CE04-4DFA-AA95-4415FEA82D18}" type="presParOf" srcId="{C1C00CAC-3419-4888-8172-4DD430BD504F}" destId="{30FAB6CB-B3F9-489F-A8EC-730661E0329B}" srcOrd="1" destOrd="0" presId="urn:microsoft.com/office/officeart/2005/8/layout/chevron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57.xml><?xml version="1.0" encoding="utf-8"?>
<dgm:dataModel xmlns:dgm="http://schemas.openxmlformats.org/drawingml/2006/diagram" xmlns:a="http://schemas.openxmlformats.org/drawingml/2006/main">
  <dgm:ptLst>
    <dgm:pt modelId="{225AD1BC-9DA5-4FB8-B7D6-0A2FCAF72F3E}" type="doc">
      <dgm:prSet loTypeId="urn:microsoft.com/office/officeart/2005/8/layout/chevron2" loCatId="process" qsTypeId="urn:microsoft.com/office/officeart/2005/8/quickstyle/simple1" qsCatId="simple" csTypeId="urn:microsoft.com/office/officeart/2005/8/colors/accent1_2" csCatId="accent1" phldr="1"/>
      <dgm:spPr/>
      <dgm:t>
        <a:bodyPr/>
        <a:lstStyle/>
        <a:p>
          <a:endParaRPr lang="en-US"/>
        </a:p>
      </dgm:t>
    </dgm:pt>
    <dgm:pt modelId="{4CC35C80-80A4-48ED-870E-C03BC0DBC5C3}">
      <dgm:prSet/>
      <dgm:spPr/>
      <dgm:t>
        <a:bodyPr/>
        <a:lstStyle/>
        <a:p>
          <a:pPr rtl="0"/>
          <a:r>
            <a:rPr lang="en-US" b="1" dirty="0" smtClean="0"/>
            <a:t>Major Premise</a:t>
          </a:r>
          <a:endParaRPr lang="en-US" b="1" dirty="0"/>
        </a:p>
      </dgm:t>
    </dgm:pt>
    <dgm:pt modelId="{298E2093-5296-4098-968B-0F6E489AF5E6}" type="parTrans" cxnId="{06B756DF-E788-4942-8364-5AAEF0AF7EF2}">
      <dgm:prSet/>
      <dgm:spPr/>
      <dgm:t>
        <a:bodyPr/>
        <a:lstStyle/>
        <a:p>
          <a:endParaRPr lang="en-US"/>
        </a:p>
      </dgm:t>
    </dgm:pt>
    <dgm:pt modelId="{2F6462B6-0AED-4904-A63F-CBEA9A4A585C}" type="sibTrans" cxnId="{06B756DF-E788-4942-8364-5AAEF0AF7EF2}">
      <dgm:prSet/>
      <dgm:spPr/>
      <dgm:t>
        <a:bodyPr/>
        <a:lstStyle/>
        <a:p>
          <a:endParaRPr lang="en-US"/>
        </a:p>
      </dgm:t>
    </dgm:pt>
    <dgm:pt modelId="{3A906A19-000A-4FBA-A171-4B3692833F05}">
      <dgm:prSet/>
      <dgm:spPr/>
      <dgm:t>
        <a:bodyPr/>
        <a:lstStyle/>
        <a:p>
          <a:pPr rtl="0"/>
          <a:r>
            <a:rPr lang="en-US" dirty="0" smtClean="0"/>
            <a:t>The coming denied by the scoffers (2 Pet. 3:3-4) was the </a:t>
          </a:r>
          <a:r>
            <a:rPr lang="en-US" b="1" dirty="0" smtClean="0"/>
            <a:t>coming</a:t>
          </a:r>
          <a:r>
            <a:rPr lang="en-US" dirty="0" smtClean="0"/>
            <a:t> symbolized by the </a:t>
          </a:r>
          <a:r>
            <a:rPr lang="en-US" b="1" dirty="0" smtClean="0"/>
            <a:t>Transfiguration</a:t>
          </a:r>
          <a:r>
            <a:rPr lang="en-US" dirty="0" smtClean="0"/>
            <a:t>  (2 Pet. 1:16-18; cf. Mt. 16:27-28)</a:t>
          </a:r>
          <a:endParaRPr lang="en-US" dirty="0"/>
        </a:p>
      </dgm:t>
    </dgm:pt>
    <dgm:pt modelId="{AFC86410-5326-4B28-B28E-3C3BF8A82EB3}" type="parTrans" cxnId="{4C26771F-476A-4BEC-9451-695D4E161A6A}">
      <dgm:prSet/>
      <dgm:spPr/>
      <dgm:t>
        <a:bodyPr/>
        <a:lstStyle/>
        <a:p>
          <a:endParaRPr lang="en-US"/>
        </a:p>
      </dgm:t>
    </dgm:pt>
    <dgm:pt modelId="{34513843-3AC7-418C-B78F-D9FDD12A45C1}" type="sibTrans" cxnId="{4C26771F-476A-4BEC-9451-695D4E161A6A}">
      <dgm:prSet/>
      <dgm:spPr/>
      <dgm:t>
        <a:bodyPr/>
        <a:lstStyle/>
        <a:p>
          <a:endParaRPr lang="en-US"/>
        </a:p>
      </dgm:t>
    </dgm:pt>
    <dgm:pt modelId="{7741AD85-D904-4ABD-9A8B-394AD3F249E2}">
      <dgm:prSet/>
      <dgm:spPr/>
      <dgm:t>
        <a:bodyPr/>
        <a:lstStyle/>
        <a:p>
          <a:pPr rtl="0"/>
          <a:r>
            <a:rPr lang="en-US" b="1" dirty="0" smtClean="0"/>
            <a:t>Minor Premise</a:t>
          </a:r>
          <a:endParaRPr lang="en-US" b="1" dirty="0"/>
        </a:p>
      </dgm:t>
    </dgm:pt>
    <dgm:pt modelId="{D34D1A4F-62F5-4D7C-B9EA-9F2E5F7100B8}" type="parTrans" cxnId="{7E5516E4-EA06-4222-9349-0D30A40793B6}">
      <dgm:prSet/>
      <dgm:spPr/>
      <dgm:t>
        <a:bodyPr/>
        <a:lstStyle/>
        <a:p>
          <a:endParaRPr lang="en-US"/>
        </a:p>
      </dgm:t>
    </dgm:pt>
    <dgm:pt modelId="{C99A5182-407C-496E-8AE3-132E6C1D4764}" type="sibTrans" cxnId="{7E5516E4-EA06-4222-9349-0D30A40793B6}">
      <dgm:prSet/>
      <dgm:spPr/>
      <dgm:t>
        <a:bodyPr/>
        <a:lstStyle/>
        <a:p>
          <a:endParaRPr lang="en-US"/>
        </a:p>
      </dgm:t>
    </dgm:pt>
    <dgm:pt modelId="{C74E9695-3B04-4118-B2A6-9B8EC85749A0}">
      <dgm:prSet/>
      <dgm:spPr/>
      <dgm:t>
        <a:bodyPr/>
        <a:lstStyle/>
        <a:p>
          <a:pPr rtl="0"/>
          <a:r>
            <a:rPr lang="en-US" dirty="0" smtClean="0"/>
            <a:t>The Transfiguration signified the </a:t>
          </a:r>
          <a:r>
            <a:rPr lang="en-US" b="1" dirty="0" smtClean="0"/>
            <a:t>passing</a:t>
          </a:r>
          <a:r>
            <a:rPr lang="en-US" dirty="0" smtClean="0"/>
            <a:t> </a:t>
          </a:r>
          <a:r>
            <a:rPr lang="en-US" b="1" dirty="0" smtClean="0"/>
            <a:t>of the Law and the Prophets</a:t>
          </a:r>
          <a:r>
            <a:rPr lang="en-US" dirty="0" smtClean="0"/>
            <a:t>  (Mk. 9:7-8)</a:t>
          </a:r>
          <a:endParaRPr lang="en-US" dirty="0"/>
        </a:p>
      </dgm:t>
    </dgm:pt>
    <dgm:pt modelId="{817AEB57-154D-4048-8195-1FF2386BEBB3}" type="parTrans" cxnId="{D4C98A88-E5DC-4860-AE5E-B02AB31EA6FD}">
      <dgm:prSet/>
      <dgm:spPr/>
      <dgm:t>
        <a:bodyPr/>
        <a:lstStyle/>
        <a:p>
          <a:endParaRPr lang="en-US"/>
        </a:p>
      </dgm:t>
    </dgm:pt>
    <dgm:pt modelId="{E2A98781-B304-4206-A84C-C50F67EC377A}" type="sibTrans" cxnId="{D4C98A88-E5DC-4860-AE5E-B02AB31EA6FD}">
      <dgm:prSet/>
      <dgm:spPr/>
      <dgm:t>
        <a:bodyPr/>
        <a:lstStyle/>
        <a:p>
          <a:endParaRPr lang="en-US"/>
        </a:p>
      </dgm:t>
    </dgm:pt>
    <dgm:pt modelId="{313610D9-6FF5-4200-BA04-9C1714D22F48}">
      <dgm:prSet/>
      <dgm:spPr/>
      <dgm:t>
        <a:bodyPr/>
        <a:lstStyle/>
        <a:p>
          <a:pPr rtl="0"/>
          <a:r>
            <a:rPr lang="en-US" b="1" dirty="0" smtClean="0"/>
            <a:t>Conclusion</a:t>
          </a:r>
          <a:endParaRPr lang="en-US" b="1" dirty="0"/>
        </a:p>
      </dgm:t>
    </dgm:pt>
    <dgm:pt modelId="{31118175-8816-45DF-8375-19D8C1E47006}" type="parTrans" cxnId="{10CFD89A-D486-41E8-A50E-451F087E56FE}">
      <dgm:prSet/>
      <dgm:spPr/>
      <dgm:t>
        <a:bodyPr/>
        <a:lstStyle/>
        <a:p>
          <a:endParaRPr lang="en-US"/>
        </a:p>
      </dgm:t>
    </dgm:pt>
    <dgm:pt modelId="{351BC67D-14BA-474A-A122-1481C9C2B58F}" type="sibTrans" cxnId="{10CFD89A-D486-41E8-A50E-451F087E56FE}">
      <dgm:prSet/>
      <dgm:spPr/>
      <dgm:t>
        <a:bodyPr/>
        <a:lstStyle/>
        <a:p>
          <a:endParaRPr lang="en-US"/>
        </a:p>
      </dgm:t>
    </dgm:pt>
    <dgm:pt modelId="{379D9A09-7F46-4383-9FC7-B2889588C75E}">
      <dgm:prSet/>
      <dgm:spPr/>
      <dgm:t>
        <a:bodyPr/>
        <a:lstStyle/>
        <a:p>
          <a:pPr rtl="0"/>
          <a:r>
            <a:rPr lang="en-US" dirty="0" smtClean="0"/>
            <a:t>Therefore, since </a:t>
          </a:r>
          <a:r>
            <a:rPr lang="en-US" b="1" dirty="0" smtClean="0"/>
            <a:t>the coming was still future</a:t>
          </a:r>
          <a:r>
            <a:rPr lang="en-US" dirty="0" smtClean="0"/>
            <a:t>, </a:t>
          </a:r>
          <a:r>
            <a:rPr lang="en-US" b="1" dirty="0" smtClean="0"/>
            <a:t>the passing of the Law and the Prophets was still future</a:t>
          </a:r>
          <a:endParaRPr lang="en-US" b="1" dirty="0"/>
        </a:p>
      </dgm:t>
    </dgm:pt>
    <dgm:pt modelId="{6E266677-2669-42E8-BACF-168778953A1B}" type="parTrans" cxnId="{6F7B4B71-81B0-4BFE-863A-B4D5D7FCBEA0}">
      <dgm:prSet/>
      <dgm:spPr/>
      <dgm:t>
        <a:bodyPr/>
        <a:lstStyle/>
        <a:p>
          <a:endParaRPr lang="en-US"/>
        </a:p>
      </dgm:t>
    </dgm:pt>
    <dgm:pt modelId="{BE5A3149-0760-4A11-B27B-C988B723AA4E}" type="sibTrans" cxnId="{6F7B4B71-81B0-4BFE-863A-B4D5D7FCBEA0}">
      <dgm:prSet/>
      <dgm:spPr/>
      <dgm:t>
        <a:bodyPr/>
        <a:lstStyle/>
        <a:p>
          <a:endParaRPr lang="en-US"/>
        </a:p>
      </dgm:t>
    </dgm:pt>
    <dgm:pt modelId="{246CCC5A-2979-4169-BBB1-C5771AA8BBDA}" type="pres">
      <dgm:prSet presAssocID="{225AD1BC-9DA5-4FB8-B7D6-0A2FCAF72F3E}" presName="linearFlow" presStyleCnt="0">
        <dgm:presLayoutVars>
          <dgm:dir/>
          <dgm:animLvl val="lvl"/>
          <dgm:resizeHandles val="exact"/>
        </dgm:presLayoutVars>
      </dgm:prSet>
      <dgm:spPr/>
      <dgm:t>
        <a:bodyPr/>
        <a:lstStyle/>
        <a:p>
          <a:endParaRPr lang="en-US"/>
        </a:p>
      </dgm:t>
    </dgm:pt>
    <dgm:pt modelId="{A05EFC9C-4644-489A-A657-333ADA2C01D1}" type="pres">
      <dgm:prSet presAssocID="{4CC35C80-80A4-48ED-870E-C03BC0DBC5C3}" presName="composite" presStyleCnt="0"/>
      <dgm:spPr/>
    </dgm:pt>
    <dgm:pt modelId="{2822A1E2-003C-4615-A06C-01217663BDEB}" type="pres">
      <dgm:prSet presAssocID="{4CC35C80-80A4-48ED-870E-C03BC0DBC5C3}" presName="parentText" presStyleLbl="alignNode1" presStyleIdx="0" presStyleCnt="3">
        <dgm:presLayoutVars>
          <dgm:chMax val="1"/>
          <dgm:bulletEnabled val="1"/>
        </dgm:presLayoutVars>
      </dgm:prSet>
      <dgm:spPr/>
      <dgm:t>
        <a:bodyPr/>
        <a:lstStyle/>
        <a:p>
          <a:endParaRPr lang="en-US"/>
        </a:p>
      </dgm:t>
    </dgm:pt>
    <dgm:pt modelId="{5EF3DB84-9F3B-4A78-89AD-5B036E3DE399}" type="pres">
      <dgm:prSet presAssocID="{4CC35C80-80A4-48ED-870E-C03BC0DBC5C3}" presName="descendantText" presStyleLbl="alignAcc1" presStyleIdx="0" presStyleCnt="3">
        <dgm:presLayoutVars>
          <dgm:bulletEnabled val="1"/>
        </dgm:presLayoutVars>
      </dgm:prSet>
      <dgm:spPr/>
      <dgm:t>
        <a:bodyPr/>
        <a:lstStyle/>
        <a:p>
          <a:endParaRPr lang="en-US"/>
        </a:p>
      </dgm:t>
    </dgm:pt>
    <dgm:pt modelId="{33E0E2BD-2221-48BD-9AE6-748934F0EE96}" type="pres">
      <dgm:prSet presAssocID="{2F6462B6-0AED-4904-A63F-CBEA9A4A585C}" presName="sp" presStyleCnt="0"/>
      <dgm:spPr/>
    </dgm:pt>
    <dgm:pt modelId="{B347D130-3DED-45FB-ABBA-0B1B7B5BB694}" type="pres">
      <dgm:prSet presAssocID="{7741AD85-D904-4ABD-9A8B-394AD3F249E2}" presName="composite" presStyleCnt="0"/>
      <dgm:spPr/>
    </dgm:pt>
    <dgm:pt modelId="{4EBDC5F3-707A-472E-BD48-528F74079EA8}" type="pres">
      <dgm:prSet presAssocID="{7741AD85-D904-4ABD-9A8B-394AD3F249E2}" presName="parentText" presStyleLbl="alignNode1" presStyleIdx="1" presStyleCnt="3">
        <dgm:presLayoutVars>
          <dgm:chMax val="1"/>
          <dgm:bulletEnabled val="1"/>
        </dgm:presLayoutVars>
      </dgm:prSet>
      <dgm:spPr/>
      <dgm:t>
        <a:bodyPr/>
        <a:lstStyle/>
        <a:p>
          <a:endParaRPr lang="en-US"/>
        </a:p>
      </dgm:t>
    </dgm:pt>
    <dgm:pt modelId="{DF9D7509-BE0A-4E3C-AFC0-3EA44BC4F9C9}" type="pres">
      <dgm:prSet presAssocID="{7741AD85-D904-4ABD-9A8B-394AD3F249E2}" presName="descendantText" presStyleLbl="alignAcc1" presStyleIdx="1" presStyleCnt="3">
        <dgm:presLayoutVars>
          <dgm:bulletEnabled val="1"/>
        </dgm:presLayoutVars>
      </dgm:prSet>
      <dgm:spPr/>
      <dgm:t>
        <a:bodyPr/>
        <a:lstStyle/>
        <a:p>
          <a:endParaRPr lang="en-US"/>
        </a:p>
      </dgm:t>
    </dgm:pt>
    <dgm:pt modelId="{CE6FBA83-3589-4ACB-BF05-2DD20C26F0EE}" type="pres">
      <dgm:prSet presAssocID="{C99A5182-407C-496E-8AE3-132E6C1D4764}" presName="sp" presStyleCnt="0"/>
      <dgm:spPr/>
    </dgm:pt>
    <dgm:pt modelId="{C1C00CAC-3419-4888-8172-4DD430BD504F}" type="pres">
      <dgm:prSet presAssocID="{313610D9-6FF5-4200-BA04-9C1714D22F48}" presName="composite" presStyleCnt="0"/>
      <dgm:spPr/>
    </dgm:pt>
    <dgm:pt modelId="{FE0F943A-3382-4C52-93A6-F83A4A61477D}" type="pres">
      <dgm:prSet presAssocID="{313610D9-6FF5-4200-BA04-9C1714D22F48}" presName="parentText" presStyleLbl="alignNode1" presStyleIdx="2" presStyleCnt="3">
        <dgm:presLayoutVars>
          <dgm:chMax val="1"/>
          <dgm:bulletEnabled val="1"/>
        </dgm:presLayoutVars>
      </dgm:prSet>
      <dgm:spPr/>
      <dgm:t>
        <a:bodyPr/>
        <a:lstStyle/>
        <a:p>
          <a:endParaRPr lang="en-US"/>
        </a:p>
      </dgm:t>
    </dgm:pt>
    <dgm:pt modelId="{30FAB6CB-B3F9-489F-A8EC-730661E0329B}" type="pres">
      <dgm:prSet presAssocID="{313610D9-6FF5-4200-BA04-9C1714D22F48}" presName="descendantText" presStyleLbl="alignAcc1" presStyleIdx="2" presStyleCnt="3">
        <dgm:presLayoutVars>
          <dgm:bulletEnabled val="1"/>
        </dgm:presLayoutVars>
      </dgm:prSet>
      <dgm:spPr/>
      <dgm:t>
        <a:bodyPr/>
        <a:lstStyle/>
        <a:p>
          <a:endParaRPr lang="en-US"/>
        </a:p>
      </dgm:t>
    </dgm:pt>
  </dgm:ptLst>
  <dgm:cxnLst>
    <dgm:cxn modelId="{D4C98A88-E5DC-4860-AE5E-B02AB31EA6FD}" srcId="{7741AD85-D904-4ABD-9A8B-394AD3F249E2}" destId="{C74E9695-3B04-4118-B2A6-9B8EC85749A0}" srcOrd="0" destOrd="0" parTransId="{817AEB57-154D-4048-8195-1FF2386BEBB3}" sibTransId="{E2A98781-B304-4206-A84C-C50F67EC377A}"/>
    <dgm:cxn modelId="{06B756DF-E788-4942-8364-5AAEF0AF7EF2}" srcId="{225AD1BC-9DA5-4FB8-B7D6-0A2FCAF72F3E}" destId="{4CC35C80-80A4-48ED-870E-C03BC0DBC5C3}" srcOrd="0" destOrd="0" parTransId="{298E2093-5296-4098-968B-0F6E489AF5E6}" sibTransId="{2F6462B6-0AED-4904-A63F-CBEA9A4A585C}"/>
    <dgm:cxn modelId="{03C94D6F-10A9-4186-8BBA-3F150A512B8E}" type="presOf" srcId="{313610D9-6FF5-4200-BA04-9C1714D22F48}" destId="{FE0F943A-3382-4C52-93A6-F83A4A61477D}" srcOrd="0" destOrd="0" presId="urn:microsoft.com/office/officeart/2005/8/layout/chevron2"/>
    <dgm:cxn modelId="{A405C9C4-DF09-4E30-BA88-0C7B064AAA47}" type="presOf" srcId="{7741AD85-D904-4ABD-9A8B-394AD3F249E2}" destId="{4EBDC5F3-707A-472E-BD48-528F74079EA8}" srcOrd="0" destOrd="0" presId="urn:microsoft.com/office/officeart/2005/8/layout/chevron2"/>
    <dgm:cxn modelId="{6F227EC3-DA72-47C1-9E65-5E994421911B}" type="presOf" srcId="{3A906A19-000A-4FBA-A171-4B3692833F05}" destId="{5EF3DB84-9F3B-4A78-89AD-5B036E3DE399}" srcOrd="0" destOrd="0" presId="urn:microsoft.com/office/officeart/2005/8/layout/chevron2"/>
    <dgm:cxn modelId="{FC86174E-EA45-4ADF-9839-B79D2444DE2E}" type="presOf" srcId="{379D9A09-7F46-4383-9FC7-B2889588C75E}" destId="{30FAB6CB-B3F9-489F-A8EC-730661E0329B}" srcOrd="0" destOrd="0" presId="urn:microsoft.com/office/officeart/2005/8/layout/chevron2"/>
    <dgm:cxn modelId="{4C26771F-476A-4BEC-9451-695D4E161A6A}" srcId="{4CC35C80-80A4-48ED-870E-C03BC0DBC5C3}" destId="{3A906A19-000A-4FBA-A171-4B3692833F05}" srcOrd="0" destOrd="0" parTransId="{AFC86410-5326-4B28-B28E-3C3BF8A82EB3}" sibTransId="{34513843-3AC7-418C-B78F-D9FDD12A45C1}"/>
    <dgm:cxn modelId="{303FFE44-6D06-44F7-B017-EDF374D1CA0C}" type="presOf" srcId="{4CC35C80-80A4-48ED-870E-C03BC0DBC5C3}" destId="{2822A1E2-003C-4615-A06C-01217663BDEB}" srcOrd="0" destOrd="0" presId="urn:microsoft.com/office/officeart/2005/8/layout/chevron2"/>
    <dgm:cxn modelId="{E765A7DB-0085-4BAA-AAB4-A460401150FA}" type="presOf" srcId="{C74E9695-3B04-4118-B2A6-9B8EC85749A0}" destId="{DF9D7509-BE0A-4E3C-AFC0-3EA44BC4F9C9}" srcOrd="0" destOrd="0" presId="urn:microsoft.com/office/officeart/2005/8/layout/chevron2"/>
    <dgm:cxn modelId="{F03F650A-7812-4922-9E3D-793160609B64}" type="presOf" srcId="{225AD1BC-9DA5-4FB8-B7D6-0A2FCAF72F3E}" destId="{246CCC5A-2979-4169-BBB1-C5771AA8BBDA}" srcOrd="0" destOrd="0" presId="urn:microsoft.com/office/officeart/2005/8/layout/chevron2"/>
    <dgm:cxn modelId="{7E5516E4-EA06-4222-9349-0D30A40793B6}" srcId="{225AD1BC-9DA5-4FB8-B7D6-0A2FCAF72F3E}" destId="{7741AD85-D904-4ABD-9A8B-394AD3F249E2}" srcOrd="1" destOrd="0" parTransId="{D34D1A4F-62F5-4D7C-B9EA-9F2E5F7100B8}" sibTransId="{C99A5182-407C-496E-8AE3-132E6C1D4764}"/>
    <dgm:cxn modelId="{10CFD89A-D486-41E8-A50E-451F087E56FE}" srcId="{225AD1BC-9DA5-4FB8-B7D6-0A2FCAF72F3E}" destId="{313610D9-6FF5-4200-BA04-9C1714D22F48}" srcOrd="2" destOrd="0" parTransId="{31118175-8816-45DF-8375-19D8C1E47006}" sibTransId="{351BC67D-14BA-474A-A122-1481C9C2B58F}"/>
    <dgm:cxn modelId="{6F7B4B71-81B0-4BFE-863A-B4D5D7FCBEA0}" srcId="{313610D9-6FF5-4200-BA04-9C1714D22F48}" destId="{379D9A09-7F46-4383-9FC7-B2889588C75E}" srcOrd="0" destOrd="0" parTransId="{6E266677-2669-42E8-BACF-168778953A1B}" sibTransId="{BE5A3149-0760-4A11-B27B-C988B723AA4E}"/>
    <dgm:cxn modelId="{761E0CE8-6756-4EF6-B2D9-26C22DA1F9BA}" type="presParOf" srcId="{246CCC5A-2979-4169-BBB1-C5771AA8BBDA}" destId="{A05EFC9C-4644-489A-A657-333ADA2C01D1}" srcOrd="0" destOrd="0" presId="urn:microsoft.com/office/officeart/2005/8/layout/chevron2"/>
    <dgm:cxn modelId="{B7607A9A-C211-45A9-8CBD-2E8E7D5A8CE8}" type="presParOf" srcId="{A05EFC9C-4644-489A-A657-333ADA2C01D1}" destId="{2822A1E2-003C-4615-A06C-01217663BDEB}" srcOrd="0" destOrd="0" presId="urn:microsoft.com/office/officeart/2005/8/layout/chevron2"/>
    <dgm:cxn modelId="{68136F55-B445-402C-B1D5-0EA50D082F89}" type="presParOf" srcId="{A05EFC9C-4644-489A-A657-333ADA2C01D1}" destId="{5EF3DB84-9F3B-4A78-89AD-5B036E3DE399}" srcOrd="1" destOrd="0" presId="urn:microsoft.com/office/officeart/2005/8/layout/chevron2"/>
    <dgm:cxn modelId="{39B32229-9B20-4E29-809C-194DBE09A703}" type="presParOf" srcId="{246CCC5A-2979-4169-BBB1-C5771AA8BBDA}" destId="{33E0E2BD-2221-48BD-9AE6-748934F0EE96}" srcOrd="1" destOrd="0" presId="urn:microsoft.com/office/officeart/2005/8/layout/chevron2"/>
    <dgm:cxn modelId="{7C5EC6E4-6094-4449-AEB4-D8EB852405F1}" type="presParOf" srcId="{246CCC5A-2979-4169-BBB1-C5771AA8BBDA}" destId="{B347D130-3DED-45FB-ABBA-0B1B7B5BB694}" srcOrd="2" destOrd="0" presId="urn:microsoft.com/office/officeart/2005/8/layout/chevron2"/>
    <dgm:cxn modelId="{A6CBE972-FF6D-4F55-8F1E-C250ED820DC7}" type="presParOf" srcId="{B347D130-3DED-45FB-ABBA-0B1B7B5BB694}" destId="{4EBDC5F3-707A-472E-BD48-528F74079EA8}" srcOrd="0" destOrd="0" presId="urn:microsoft.com/office/officeart/2005/8/layout/chevron2"/>
    <dgm:cxn modelId="{7CA5C32E-3F52-4D22-89F2-909145B6DF65}" type="presParOf" srcId="{B347D130-3DED-45FB-ABBA-0B1B7B5BB694}" destId="{DF9D7509-BE0A-4E3C-AFC0-3EA44BC4F9C9}" srcOrd="1" destOrd="0" presId="urn:microsoft.com/office/officeart/2005/8/layout/chevron2"/>
    <dgm:cxn modelId="{493EB7F3-E054-4C6D-88C8-02D13656E327}" type="presParOf" srcId="{246CCC5A-2979-4169-BBB1-C5771AA8BBDA}" destId="{CE6FBA83-3589-4ACB-BF05-2DD20C26F0EE}" srcOrd="3" destOrd="0" presId="urn:microsoft.com/office/officeart/2005/8/layout/chevron2"/>
    <dgm:cxn modelId="{3F8B99D9-E2FB-459E-850C-47F6D22BD78D}" type="presParOf" srcId="{246CCC5A-2979-4169-BBB1-C5771AA8BBDA}" destId="{C1C00CAC-3419-4888-8172-4DD430BD504F}" srcOrd="4" destOrd="0" presId="urn:microsoft.com/office/officeart/2005/8/layout/chevron2"/>
    <dgm:cxn modelId="{B61503A3-6096-4AB4-B0EA-57DE7BBC72F3}" type="presParOf" srcId="{C1C00CAC-3419-4888-8172-4DD430BD504F}" destId="{FE0F943A-3382-4C52-93A6-F83A4A61477D}" srcOrd="0" destOrd="0" presId="urn:microsoft.com/office/officeart/2005/8/layout/chevron2"/>
    <dgm:cxn modelId="{696D49B2-E78E-47CC-9A9B-8CD74FAFE368}" type="presParOf" srcId="{C1C00CAC-3419-4888-8172-4DD430BD504F}" destId="{30FAB6CB-B3F9-489F-A8EC-730661E0329B}" srcOrd="1" destOrd="0" presId="urn:microsoft.com/office/officeart/2005/8/layout/chevron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58.xml><?xml version="1.0" encoding="utf-8"?>
<dgm:dataModel xmlns:dgm="http://schemas.openxmlformats.org/drawingml/2006/diagram" xmlns:a="http://schemas.openxmlformats.org/drawingml/2006/main">
  <dgm:ptLst>
    <dgm:pt modelId="{85D1EA51-3D29-4044-B7A2-045BDC092EFC}" type="doc">
      <dgm:prSet loTypeId="urn:microsoft.com/office/officeart/2005/8/layout/chevron2" loCatId="process" qsTypeId="urn:microsoft.com/office/officeart/2005/8/quickstyle/simple1" qsCatId="simple" csTypeId="urn:microsoft.com/office/officeart/2005/8/colors/accent1_2" csCatId="accent1" phldr="1"/>
      <dgm:spPr/>
      <dgm:t>
        <a:bodyPr/>
        <a:lstStyle/>
        <a:p>
          <a:endParaRPr lang="en-US"/>
        </a:p>
      </dgm:t>
    </dgm:pt>
    <dgm:pt modelId="{308C82BA-1BAE-42D7-A0E6-9131DAFDCC1B}">
      <dgm:prSet/>
      <dgm:spPr/>
      <dgm:t>
        <a:bodyPr/>
        <a:lstStyle/>
        <a:p>
          <a:pPr rtl="0"/>
          <a:r>
            <a:rPr lang="en-US" b="1" i="1" dirty="0" smtClean="0"/>
            <a:t>Major Premise</a:t>
          </a:r>
          <a:endParaRPr lang="en-US" dirty="0"/>
        </a:p>
      </dgm:t>
    </dgm:pt>
    <dgm:pt modelId="{DA136535-D857-43EB-B35A-82E6F0F0E7F4}" type="parTrans" cxnId="{C6926D6D-EB53-43E5-B372-6BC223F0FF51}">
      <dgm:prSet/>
      <dgm:spPr/>
      <dgm:t>
        <a:bodyPr/>
        <a:lstStyle/>
        <a:p>
          <a:endParaRPr lang="en-US"/>
        </a:p>
      </dgm:t>
    </dgm:pt>
    <dgm:pt modelId="{37405B3A-CC58-4A7D-9864-9B5C9796DFEA}" type="sibTrans" cxnId="{C6926D6D-EB53-43E5-B372-6BC223F0FF51}">
      <dgm:prSet/>
      <dgm:spPr/>
      <dgm:t>
        <a:bodyPr/>
        <a:lstStyle/>
        <a:p>
          <a:endParaRPr lang="en-US"/>
        </a:p>
      </dgm:t>
    </dgm:pt>
    <dgm:pt modelId="{CCB91EB3-D4CB-4735-89A9-E20A0D2CE3C6}">
      <dgm:prSet custT="1"/>
      <dgm:spPr/>
      <dgm:t>
        <a:bodyPr/>
        <a:lstStyle/>
        <a:p>
          <a:pPr rtl="0"/>
          <a:r>
            <a:rPr lang="en-US" sz="2500" dirty="0" smtClean="0"/>
            <a:t>Righteous will be </a:t>
          </a:r>
          <a:r>
            <a:rPr lang="en-US" sz="2500" b="0" dirty="0" smtClean="0">
              <a:latin typeface="+mj-lt"/>
            </a:rPr>
            <a:t>raised on the last day</a:t>
          </a:r>
          <a:r>
            <a:rPr lang="en-US" sz="2500" dirty="0" smtClean="0"/>
            <a:t>  (Jn. 6:39-40, 44, 54; 11:24)</a:t>
          </a:r>
          <a:endParaRPr lang="en-US" sz="2500" dirty="0"/>
        </a:p>
      </dgm:t>
    </dgm:pt>
    <dgm:pt modelId="{180DFF2E-085F-46BA-A70D-7697AE574FB6}" type="parTrans" cxnId="{3D17C746-D2B7-45A8-891E-A4F86559A32F}">
      <dgm:prSet/>
      <dgm:spPr/>
      <dgm:t>
        <a:bodyPr/>
        <a:lstStyle/>
        <a:p>
          <a:endParaRPr lang="en-US"/>
        </a:p>
      </dgm:t>
    </dgm:pt>
    <dgm:pt modelId="{314A570D-AF10-430E-B946-5B1D3EA0ED64}" type="sibTrans" cxnId="{3D17C746-D2B7-45A8-891E-A4F86559A32F}">
      <dgm:prSet/>
      <dgm:spPr/>
      <dgm:t>
        <a:bodyPr/>
        <a:lstStyle/>
        <a:p>
          <a:endParaRPr lang="en-US"/>
        </a:p>
      </dgm:t>
    </dgm:pt>
    <dgm:pt modelId="{D2523042-EC18-41F8-9F60-502EA4CA6CDF}">
      <dgm:prSet/>
      <dgm:spPr/>
      <dgm:t>
        <a:bodyPr/>
        <a:lstStyle/>
        <a:p>
          <a:pPr rtl="0"/>
          <a:r>
            <a:rPr lang="en-US" b="1" i="1" dirty="0" smtClean="0"/>
            <a:t>Minor Premise</a:t>
          </a:r>
          <a:endParaRPr lang="en-US" dirty="0"/>
        </a:p>
      </dgm:t>
    </dgm:pt>
    <dgm:pt modelId="{15517B56-3C73-42DF-8CE3-9809CF6B7643}" type="parTrans" cxnId="{3A585C9B-EA54-4314-9BDC-B14EF1698939}">
      <dgm:prSet/>
      <dgm:spPr/>
      <dgm:t>
        <a:bodyPr/>
        <a:lstStyle/>
        <a:p>
          <a:endParaRPr lang="en-US"/>
        </a:p>
      </dgm:t>
    </dgm:pt>
    <dgm:pt modelId="{816BABE3-432D-4D38-A652-B3A8CC79F3CA}" type="sibTrans" cxnId="{3A585C9B-EA54-4314-9BDC-B14EF1698939}">
      <dgm:prSet/>
      <dgm:spPr/>
      <dgm:t>
        <a:bodyPr/>
        <a:lstStyle/>
        <a:p>
          <a:endParaRPr lang="en-US"/>
        </a:p>
      </dgm:t>
    </dgm:pt>
    <dgm:pt modelId="{67E820C8-F5D0-48F4-AB77-6F22AA51C914}">
      <dgm:prSet custT="1"/>
      <dgm:spPr/>
      <dgm:t>
        <a:bodyPr/>
        <a:lstStyle/>
        <a:p>
          <a:pPr rtl="0"/>
          <a:r>
            <a:rPr lang="en-US" sz="2500" dirty="0" smtClean="0"/>
            <a:t>Wicked will be </a:t>
          </a:r>
          <a:r>
            <a:rPr lang="en-US" sz="2500" b="0" dirty="0" smtClean="0">
              <a:latin typeface="+mj-lt"/>
            </a:rPr>
            <a:t>judged on the last day</a:t>
          </a:r>
          <a:r>
            <a:rPr lang="en-US" sz="2500" dirty="0" smtClean="0"/>
            <a:t>  (Jn. 12:48)</a:t>
          </a:r>
          <a:endParaRPr lang="en-US" sz="2500" dirty="0"/>
        </a:p>
      </dgm:t>
    </dgm:pt>
    <dgm:pt modelId="{F5FA7127-593F-47B9-A3C3-40371C256019}" type="parTrans" cxnId="{A5C70B09-8B31-4AA8-8BF1-B1C2DF2F6C00}">
      <dgm:prSet/>
      <dgm:spPr/>
      <dgm:t>
        <a:bodyPr/>
        <a:lstStyle/>
        <a:p>
          <a:endParaRPr lang="en-US"/>
        </a:p>
      </dgm:t>
    </dgm:pt>
    <dgm:pt modelId="{94BE8FC4-AC2E-4620-B272-72FBDE5C75D2}" type="sibTrans" cxnId="{A5C70B09-8B31-4AA8-8BF1-B1C2DF2F6C00}">
      <dgm:prSet/>
      <dgm:spPr/>
      <dgm:t>
        <a:bodyPr/>
        <a:lstStyle/>
        <a:p>
          <a:endParaRPr lang="en-US"/>
        </a:p>
      </dgm:t>
    </dgm:pt>
    <dgm:pt modelId="{2D36E7C8-E515-4A78-91D2-3BE820F00E37}">
      <dgm:prSet/>
      <dgm:spPr/>
      <dgm:t>
        <a:bodyPr/>
        <a:lstStyle/>
        <a:p>
          <a:pPr rtl="0"/>
          <a:r>
            <a:rPr lang="en-US" b="1" i="1" smtClean="0"/>
            <a:t>Conclusion</a:t>
          </a:r>
          <a:endParaRPr lang="en-US"/>
        </a:p>
      </dgm:t>
    </dgm:pt>
    <dgm:pt modelId="{9AE33D7B-8345-4C9E-9D05-A1CBFFA769B2}" type="parTrans" cxnId="{4609A2FA-433C-4499-8BFD-3FBD4324D4FC}">
      <dgm:prSet/>
      <dgm:spPr/>
      <dgm:t>
        <a:bodyPr/>
        <a:lstStyle/>
        <a:p>
          <a:endParaRPr lang="en-US"/>
        </a:p>
      </dgm:t>
    </dgm:pt>
    <dgm:pt modelId="{29E43A25-350F-459A-9EA9-C6D6B8A3A06D}" type="sibTrans" cxnId="{4609A2FA-433C-4499-8BFD-3FBD4324D4FC}">
      <dgm:prSet/>
      <dgm:spPr/>
      <dgm:t>
        <a:bodyPr/>
        <a:lstStyle/>
        <a:p>
          <a:endParaRPr lang="en-US"/>
        </a:p>
      </dgm:t>
    </dgm:pt>
    <dgm:pt modelId="{AA514ED1-E316-46FB-9659-280627C9A5AD}">
      <dgm:prSet custT="1"/>
      <dgm:spPr/>
      <dgm:t>
        <a:bodyPr/>
        <a:lstStyle/>
        <a:p>
          <a:pPr rtl="0"/>
          <a:r>
            <a:rPr lang="en-US" sz="2500" dirty="0" smtClean="0"/>
            <a:t>Resurrections of righteous &amp; wicked will come </a:t>
          </a:r>
          <a:r>
            <a:rPr lang="en-US" sz="2500" b="0" dirty="0" smtClean="0">
              <a:latin typeface="+mj-lt"/>
            </a:rPr>
            <a:t>at the same time</a:t>
          </a:r>
          <a:r>
            <a:rPr lang="en-US" sz="2500" dirty="0" smtClean="0"/>
            <a:t>  (Jn. 5:28-29; Acts 24:15)</a:t>
          </a:r>
          <a:endParaRPr lang="en-US" sz="2500" dirty="0"/>
        </a:p>
      </dgm:t>
    </dgm:pt>
    <dgm:pt modelId="{F8C05E16-A6C9-4335-9D34-FDBD5C378467}" type="parTrans" cxnId="{EE11178F-1DFB-4AC3-A89A-B5EF25DDA6E8}">
      <dgm:prSet/>
      <dgm:spPr/>
      <dgm:t>
        <a:bodyPr/>
        <a:lstStyle/>
        <a:p>
          <a:endParaRPr lang="en-US"/>
        </a:p>
      </dgm:t>
    </dgm:pt>
    <dgm:pt modelId="{9C875234-6E02-443A-98CD-5A27DE81D0AA}" type="sibTrans" cxnId="{EE11178F-1DFB-4AC3-A89A-B5EF25DDA6E8}">
      <dgm:prSet/>
      <dgm:spPr/>
      <dgm:t>
        <a:bodyPr/>
        <a:lstStyle/>
        <a:p>
          <a:endParaRPr lang="en-US"/>
        </a:p>
      </dgm:t>
    </dgm:pt>
    <dgm:pt modelId="{B4D59E81-18CF-4AE0-A128-F94066D35594}" type="pres">
      <dgm:prSet presAssocID="{85D1EA51-3D29-4044-B7A2-045BDC092EFC}" presName="linearFlow" presStyleCnt="0">
        <dgm:presLayoutVars>
          <dgm:dir/>
          <dgm:animLvl val="lvl"/>
          <dgm:resizeHandles val="exact"/>
        </dgm:presLayoutVars>
      </dgm:prSet>
      <dgm:spPr/>
      <dgm:t>
        <a:bodyPr/>
        <a:lstStyle/>
        <a:p>
          <a:endParaRPr lang="en-US"/>
        </a:p>
      </dgm:t>
    </dgm:pt>
    <dgm:pt modelId="{4F724664-657F-4D1D-B820-770DFD26DD40}" type="pres">
      <dgm:prSet presAssocID="{308C82BA-1BAE-42D7-A0E6-9131DAFDCC1B}" presName="composite" presStyleCnt="0"/>
      <dgm:spPr/>
    </dgm:pt>
    <dgm:pt modelId="{D7823CE0-BFF0-4C16-A306-0B4F5C5CF0B2}" type="pres">
      <dgm:prSet presAssocID="{308C82BA-1BAE-42D7-A0E6-9131DAFDCC1B}" presName="parentText" presStyleLbl="alignNode1" presStyleIdx="0" presStyleCnt="3">
        <dgm:presLayoutVars>
          <dgm:chMax val="1"/>
          <dgm:bulletEnabled val="1"/>
        </dgm:presLayoutVars>
      </dgm:prSet>
      <dgm:spPr/>
      <dgm:t>
        <a:bodyPr/>
        <a:lstStyle/>
        <a:p>
          <a:endParaRPr lang="en-US"/>
        </a:p>
      </dgm:t>
    </dgm:pt>
    <dgm:pt modelId="{2F4F2C37-F722-4E97-B8A9-4C4478752F3A}" type="pres">
      <dgm:prSet presAssocID="{308C82BA-1BAE-42D7-A0E6-9131DAFDCC1B}" presName="descendantText" presStyleLbl="alignAcc1" presStyleIdx="0" presStyleCnt="3">
        <dgm:presLayoutVars>
          <dgm:bulletEnabled val="1"/>
        </dgm:presLayoutVars>
      </dgm:prSet>
      <dgm:spPr/>
      <dgm:t>
        <a:bodyPr/>
        <a:lstStyle/>
        <a:p>
          <a:endParaRPr lang="en-US"/>
        </a:p>
      </dgm:t>
    </dgm:pt>
    <dgm:pt modelId="{A0DF1785-E269-4156-956B-9979EE09A229}" type="pres">
      <dgm:prSet presAssocID="{37405B3A-CC58-4A7D-9864-9B5C9796DFEA}" presName="sp" presStyleCnt="0"/>
      <dgm:spPr/>
    </dgm:pt>
    <dgm:pt modelId="{154737FE-E81B-4533-B090-CE94007DC9F2}" type="pres">
      <dgm:prSet presAssocID="{D2523042-EC18-41F8-9F60-502EA4CA6CDF}" presName="composite" presStyleCnt="0"/>
      <dgm:spPr/>
    </dgm:pt>
    <dgm:pt modelId="{325DA5A6-9696-4736-ABD8-F908CDD74384}" type="pres">
      <dgm:prSet presAssocID="{D2523042-EC18-41F8-9F60-502EA4CA6CDF}" presName="parentText" presStyleLbl="alignNode1" presStyleIdx="1" presStyleCnt="3">
        <dgm:presLayoutVars>
          <dgm:chMax val="1"/>
          <dgm:bulletEnabled val="1"/>
        </dgm:presLayoutVars>
      </dgm:prSet>
      <dgm:spPr/>
      <dgm:t>
        <a:bodyPr/>
        <a:lstStyle/>
        <a:p>
          <a:endParaRPr lang="en-US"/>
        </a:p>
      </dgm:t>
    </dgm:pt>
    <dgm:pt modelId="{B2DF9906-AA37-40CC-87B4-B15B799C5FA8}" type="pres">
      <dgm:prSet presAssocID="{D2523042-EC18-41F8-9F60-502EA4CA6CDF}" presName="descendantText" presStyleLbl="alignAcc1" presStyleIdx="1" presStyleCnt="3">
        <dgm:presLayoutVars>
          <dgm:bulletEnabled val="1"/>
        </dgm:presLayoutVars>
      </dgm:prSet>
      <dgm:spPr/>
      <dgm:t>
        <a:bodyPr/>
        <a:lstStyle/>
        <a:p>
          <a:endParaRPr lang="en-US"/>
        </a:p>
      </dgm:t>
    </dgm:pt>
    <dgm:pt modelId="{EC1E164F-5C6E-499E-8DDB-8B437B0D2411}" type="pres">
      <dgm:prSet presAssocID="{816BABE3-432D-4D38-A652-B3A8CC79F3CA}" presName="sp" presStyleCnt="0"/>
      <dgm:spPr/>
    </dgm:pt>
    <dgm:pt modelId="{DF20352B-6B35-447F-9685-A4FF5B9F27D7}" type="pres">
      <dgm:prSet presAssocID="{2D36E7C8-E515-4A78-91D2-3BE820F00E37}" presName="composite" presStyleCnt="0"/>
      <dgm:spPr/>
    </dgm:pt>
    <dgm:pt modelId="{F8C5125D-3639-43DF-A1F1-039CF9790894}" type="pres">
      <dgm:prSet presAssocID="{2D36E7C8-E515-4A78-91D2-3BE820F00E37}" presName="parentText" presStyleLbl="alignNode1" presStyleIdx="2" presStyleCnt="3">
        <dgm:presLayoutVars>
          <dgm:chMax val="1"/>
          <dgm:bulletEnabled val="1"/>
        </dgm:presLayoutVars>
      </dgm:prSet>
      <dgm:spPr/>
      <dgm:t>
        <a:bodyPr/>
        <a:lstStyle/>
        <a:p>
          <a:endParaRPr lang="en-US"/>
        </a:p>
      </dgm:t>
    </dgm:pt>
    <dgm:pt modelId="{7CF13D36-E319-4FD9-8544-5ACEC3707D69}" type="pres">
      <dgm:prSet presAssocID="{2D36E7C8-E515-4A78-91D2-3BE820F00E37}" presName="descendantText" presStyleLbl="alignAcc1" presStyleIdx="2" presStyleCnt="3" custScaleY="123773">
        <dgm:presLayoutVars>
          <dgm:bulletEnabled val="1"/>
        </dgm:presLayoutVars>
      </dgm:prSet>
      <dgm:spPr/>
      <dgm:t>
        <a:bodyPr/>
        <a:lstStyle/>
        <a:p>
          <a:endParaRPr lang="en-US"/>
        </a:p>
      </dgm:t>
    </dgm:pt>
  </dgm:ptLst>
  <dgm:cxnLst>
    <dgm:cxn modelId="{44A46FF0-58E9-4AC6-9C96-4E9C71B82D56}" type="presOf" srcId="{308C82BA-1BAE-42D7-A0E6-9131DAFDCC1B}" destId="{D7823CE0-BFF0-4C16-A306-0B4F5C5CF0B2}" srcOrd="0" destOrd="0" presId="urn:microsoft.com/office/officeart/2005/8/layout/chevron2"/>
    <dgm:cxn modelId="{65CE8A05-359C-4D0A-A86A-AA49724B0310}" type="presOf" srcId="{67E820C8-F5D0-48F4-AB77-6F22AA51C914}" destId="{B2DF9906-AA37-40CC-87B4-B15B799C5FA8}" srcOrd="0" destOrd="0" presId="urn:microsoft.com/office/officeart/2005/8/layout/chevron2"/>
    <dgm:cxn modelId="{4609A2FA-433C-4499-8BFD-3FBD4324D4FC}" srcId="{85D1EA51-3D29-4044-B7A2-045BDC092EFC}" destId="{2D36E7C8-E515-4A78-91D2-3BE820F00E37}" srcOrd="2" destOrd="0" parTransId="{9AE33D7B-8345-4C9E-9D05-A1CBFFA769B2}" sibTransId="{29E43A25-350F-459A-9EA9-C6D6B8A3A06D}"/>
    <dgm:cxn modelId="{3D17C746-D2B7-45A8-891E-A4F86559A32F}" srcId="{308C82BA-1BAE-42D7-A0E6-9131DAFDCC1B}" destId="{CCB91EB3-D4CB-4735-89A9-E20A0D2CE3C6}" srcOrd="0" destOrd="0" parTransId="{180DFF2E-085F-46BA-A70D-7697AE574FB6}" sibTransId="{314A570D-AF10-430E-B946-5B1D3EA0ED64}"/>
    <dgm:cxn modelId="{595A4E56-818D-491C-91C9-992AB9DC4B7E}" type="presOf" srcId="{AA514ED1-E316-46FB-9659-280627C9A5AD}" destId="{7CF13D36-E319-4FD9-8544-5ACEC3707D69}" srcOrd="0" destOrd="0" presId="urn:microsoft.com/office/officeart/2005/8/layout/chevron2"/>
    <dgm:cxn modelId="{C6926D6D-EB53-43E5-B372-6BC223F0FF51}" srcId="{85D1EA51-3D29-4044-B7A2-045BDC092EFC}" destId="{308C82BA-1BAE-42D7-A0E6-9131DAFDCC1B}" srcOrd="0" destOrd="0" parTransId="{DA136535-D857-43EB-B35A-82E6F0F0E7F4}" sibTransId="{37405B3A-CC58-4A7D-9864-9B5C9796DFEA}"/>
    <dgm:cxn modelId="{90B689C3-35D4-4182-8477-4C177A7C4830}" type="presOf" srcId="{85D1EA51-3D29-4044-B7A2-045BDC092EFC}" destId="{B4D59E81-18CF-4AE0-A128-F94066D35594}" srcOrd="0" destOrd="0" presId="urn:microsoft.com/office/officeart/2005/8/layout/chevron2"/>
    <dgm:cxn modelId="{E6EA3D0A-C397-4DE3-9DC8-9E0A7E299D4F}" type="presOf" srcId="{D2523042-EC18-41F8-9F60-502EA4CA6CDF}" destId="{325DA5A6-9696-4736-ABD8-F908CDD74384}" srcOrd="0" destOrd="0" presId="urn:microsoft.com/office/officeart/2005/8/layout/chevron2"/>
    <dgm:cxn modelId="{A5C70B09-8B31-4AA8-8BF1-B1C2DF2F6C00}" srcId="{D2523042-EC18-41F8-9F60-502EA4CA6CDF}" destId="{67E820C8-F5D0-48F4-AB77-6F22AA51C914}" srcOrd="0" destOrd="0" parTransId="{F5FA7127-593F-47B9-A3C3-40371C256019}" sibTransId="{94BE8FC4-AC2E-4620-B272-72FBDE5C75D2}"/>
    <dgm:cxn modelId="{EE11178F-1DFB-4AC3-A89A-B5EF25DDA6E8}" srcId="{2D36E7C8-E515-4A78-91D2-3BE820F00E37}" destId="{AA514ED1-E316-46FB-9659-280627C9A5AD}" srcOrd="0" destOrd="0" parTransId="{F8C05E16-A6C9-4335-9D34-FDBD5C378467}" sibTransId="{9C875234-6E02-443A-98CD-5A27DE81D0AA}"/>
    <dgm:cxn modelId="{C3BED6B3-7B2D-40A4-B72D-0A1A6DE054E4}" type="presOf" srcId="{2D36E7C8-E515-4A78-91D2-3BE820F00E37}" destId="{F8C5125D-3639-43DF-A1F1-039CF9790894}" srcOrd="0" destOrd="0" presId="urn:microsoft.com/office/officeart/2005/8/layout/chevron2"/>
    <dgm:cxn modelId="{3A585C9B-EA54-4314-9BDC-B14EF1698939}" srcId="{85D1EA51-3D29-4044-B7A2-045BDC092EFC}" destId="{D2523042-EC18-41F8-9F60-502EA4CA6CDF}" srcOrd="1" destOrd="0" parTransId="{15517B56-3C73-42DF-8CE3-9809CF6B7643}" sibTransId="{816BABE3-432D-4D38-A652-B3A8CC79F3CA}"/>
    <dgm:cxn modelId="{D4F8AD8C-5822-4C9D-BB31-F5C13351CE8A}" type="presOf" srcId="{CCB91EB3-D4CB-4735-89A9-E20A0D2CE3C6}" destId="{2F4F2C37-F722-4E97-B8A9-4C4478752F3A}" srcOrd="0" destOrd="0" presId="urn:microsoft.com/office/officeart/2005/8/layout/chevron2"/>
    <dgm:cxn modelId="{57AA3A5C-731D-48C1-BA14-09CDB1D8D32E}" type="presParOf" srcId="{B4D59E81-18CF-4AE0-A128-F94066D35594}" destId="{4F724664-657F-4D1D-B820-770DFD26DD40}" srcOrd="0" destOrd="0" presId="urn:microsoft.com/office/officeart/2005/8/layout/chevron2"/>
    <dgm:cxn modelId="{A5A96879-37F6-4A68-B01B-87C96F59BF5E}" type="presParOf" srcId="{4F724664-657F-4D1D-B820-770DFD26DD40}" destId="{D7823CE0-BFF0-4C16-A306-0B4F5C5CF0B2}" srcOrd="0" destOrd="0" presId="urn:microsoft.com/office/officeart/2005/8/layout/chevron2"/>
    <dgm:cxn modelId="{ED6EE250-5B7B-4D67-8EEA-D2F87F671858}" type="presParOf" srcId="{4F724664-657F-4D1D-B820-770DFD26DD40}" destId="{2F4F2C37-F722-4E97-B8A9-4C4478752F3A}" srcOrd="1" destOrd="0" presId="urn:microsoft.com/office/officeart/2005/8/layout/chevron2"/>
    <dgm:cxn modelId="{2A68C2EE-6B80-4139-9E4B-610BD02B7747}" type="presParOf" srcId="{B4D59E81-18CF-4AE0-A128-F94066D35594}" destId="{A0DF1785-E269-4156-956B-9979EE09A229}" srcOrd="1" destOrd="0" presId="urn:microsoft.com/office/officeart/2005/8/layout/chevron2"/>
    <dgm:cxn modelId="{2824DC6E-68D5-4475-A097-1871CAAF8426}" type="presParOf" srcId="{B4D59E81-18CF-4AE0-A128-F94066D35594}" destId="{154737FE-E81B-4533-B090-CE94007DC9F2}" srcOrd="2" destOrd="0" presId="urn:microsoft.com/office/officeart/2005/8/layout/chevron2"/>
    <dgm:cxn modelId="{44A937ED-83D4-4747-9CB9-4AC85C998173}" type="presParOf" srcId="{154737FE-E81B-4533-B090-CE94007DC9F2}" destId="{325DA5A6-9696-4736-ABD8-F908CDD74384}" srcOrd="0" destOrd="0" presId="urn:microsoft.com/office/officeart/2005/8/layout/chevron2"/>
    <dgm:cxn modelId="{B087995D-F5EA-4EAC-B7AB-6E2442EE2985}" type="presParOf" srcId="{154737FE-E81B-4533-B090-CE94007DC9F2}" destId="{B2DF9906-AA37-40CC-87B4-B15B799C5FA8}" srcOrd="1" destOrd="0" presId="urn:microsoft.com/office/officeart/2005/8/layout/chevron2"/>
    <dgm:cxn modelId="{F9EDFCE7-609D-483A-8D25-0DA1D8F2F33B}" type="presParOf" srcId="{B4D59E81-18CF-4AE0-A128-F94066D35594}" destId="{EC1E164F-5C6E-499E-8DDB-8B437B0D2411}" srcOrd="3" destOrd="0" presId="urn:microsoft.com/office/officeart/2005/8/layout/chevron2"/>
    <dgm:cxn modelId="{52F61D6F-F75B-44DA-B506-2195CEADF209}" type="presParOf" srcId="{B4D59E81-18CF-4AE0-A128-F94066D35594}" destId="{DF20352B-6B35-447F-9685-A4FF5B9F27D7}" srcOrd="4" destOrd="0" presId="urn:microsoft.com/office/officeart/2005/8/layout/chevron2"/>
    <dgm:cxn modelId="{3C913A1F-A7D5-490E-A372-0878877C26EB}" type="presParOf" srcId="{DF20352B-6B35-447F-9685-A4FF5B9F27D7}" destId="{F8C5125D-3639-43DF-A1F1-039CF9790894}" srcOrd="0" destOrd="0" presId="urn:microsoft.com/office/officeart/2005/8/layout/chevron2"/>
    <dgm:cxn modelId="{D249DC29-2898-489C-BE93-D29BECFE5D24}" type="presParOf" srcId="{DF20352B-6B35-447F-9685-A4FF5B9F27D7}" destId="{7CF13D36-E319-4FD9-8544-5ACEC3707D69}" srcOrd="1" destOrd="0" presId="urn:microsoft.com/office/officeart/2005/8/layout/chevron2"/>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59.xml><?xml version="1.0" encoding="utf-8"?>
<dgm:dataModel xmlns:dgm="http://schemas.openxmlformats.org/drawingml/2006/diagram" xmlns:a="http://schemas.openxmlformats.org/drawingml/2006/main">
  <dgm:ptLst>
    <dgm:pt modelId="{754D78BC-B620-4D31-95C9-A43C5C101491}" type="doc">
      <dgm:prSet loTypeId="urn:microsoft.com/office/officeart/2005/8/layout/list1" loCatId="list" qsTypeId="urn:microsoft.com/office/officeart/2005/8/quickstyle/simple1" qsCatId="simple" csTypeId="urn:microsoft.com/office/officeart/2005/8/colors/accent1_2" csCatId="accent1" phldr="1"/>
      <dgm:spPr/>
      <dgm:t>
        <a:bodyPr/>
        <a:lstStyle/>
        <a:p>
          <a:endParaRPr lang="en-US"/>
        </a:p>
      </dgm:t>
    </dgm:pt>
    <dgm:pt modelId="{3A8BC9F6-91AA-4FA0-8BDD-3BD1F5B8706F}">
      <dgm:prSet custT="1"/>
      <dgm:spPr/>
      <dgm:t>
        <a:bodyPr/>
        <a:lstStyle/>
        <a:p>
          <a:pPr rtl="0"/>
          <a:r>
            <a:rPr lang="en-US" sz="2800" b="1" dirty="0" smtClean="0"/>
            <a:t>John to Pentecost</a:t>
          </a:r>
          <a:endParaRPr lang="en-US" sz="2800" dirty="0"/>
        </a:p>
      </dgm:t>
    </dgm:pt>
    <dgm:pt modelId="{1338705D-9B63-46F4-B8F1-468E0E7E31DF}" type="parTrans" cxnId="{5B5D1341-E55C-41A8-B792-96AEA2B10658}">
      <dgm:prSet/>
      <dgm:spPr/>
      <dgm:t>
        <a:bodyPr/>
        <a:lstStyle/>
        <a:p>
          <a:endParaRPr lang="en-US"/>
        </a:p>
      </dgm:t>
    </dgm:pt>
    <dgm:pt modelId="{EBBAD36B-1D70-43C7-A130-4E8685FC3F26}" type="sibTrans" cxnId="{5B5D1341-E55C-41A8-B792-96AEA2B10658}">
      <dgm:prSet/>
      <dgm:spPr/>
      <dgm:t>
        <a:bodyPr/>
        <a:lstStyle/>
        <a:p>
          <a:endParaRPr lang="en-US"/>
        </a:p>
      </dgm:t>
    </dgm:pt>
    <dgm:pt modelId="{B342D749-8FBF-42E5-8AC2-BD456DE77032}">
      <dgm:prSet custT="1"/>
      <dgm:spPr/>
      <dgm:t>
        <a:bodyPr/>
        <a:lstStyle/>
        <a:p>
          <a:pPr rtl="0"/>
          <a:r>
            <a:rPr lang="en-US" sz="2400" dirty="0" smtClean="0"/>
            <a:t>John prepared for kingdom  (Mt. 3:1-6)</a:t>
          </a:r>
          <a:endParaRPr lang="en-US" sz="2400" dirty="0"/>
        </a:p>
      </dgm:t>
    </dgm:pt>
    <dgm:pt modelId="{CE2B7296-3DB6-4D5A-9ADF-912064D0FEF7}" type="parTrans" cxnId="{15A66A2C-9823-48E4-92B8-876FA0D000FA}">
      <dgm:prSet/>
      <dgm:spPr/>
      <dgm:t>
        <a:bodyPr/>
        <a:lstStyle/>
        <a:p>
          <a:endParaRPr lang="en-US"/>
        </a:p>
      </dgm:t>
    </dgm:pt>
    <dgm:pt modelId="{5A3EE8B2-A377-409E-A981-A7A8E54CB32D}" type="sibTrans" cxnId="{15A66A2C-9823-48E4-92B8-876FA0D000FA}">
      <dgm:prSet/>
      <dgm:spPr/>
      <dgm:t>
        <a:bodyPr/>
        <a:lstStyle/>
        <a:p>
          <a:endParaRPr lang="en-US"/>
        </a:p>
      </dgm:t>
    </dgm:pt>
    <dgm:pt modelId="{7AF7AC20-C7EC-4266-9F75-778D85B5C474}">
      <dgm:prSet custT="1"/>
      <dgm:spPr/>
      <dgm:t>
        <a:bodyPr/>
        <a:lstStyle/>
        <a:p>
          <a:pPr rtl="0"/>
          <a:r>
            <a:rPr lang="en-US" sz="2400" dirty="0" smtClean="0"/>
            <a:t>Jesus prepared for kingdom  (Mt. 4:17)</a:t>
          </a:r>
          <a:endParaRPr lang="en-US" sz="2400" dirty="0"/>
        </a:p>
      </dgm:t>
    </dgm:pt>
    <dgm:pt modelId="{FA20F84E-397E-45F3-B508-6017D9036088}" type="parTrans" cxnId="{EB9031B8-41DF-4A77-92E2-708EE911B5B4}">
      <dgm:prSet/>
      <dgm:spPr/>
      <dgm:t>
        <a:bodyPr/>
        <a:lstStyle/>
        <a:p>
          <a:endParaRPr lang="en-US"/>
        </a:p>
      </dgm:t>
    </dgm:pt>
    <dgm:pt modelId="{3880C359-B556-4CEF-BFD4-DF7E5A875863}" type="sibTrans" cxnId="{EB9031B8-41DF-4A77-92E2-708EE911B5B4}">
      <dgm:prSet/>
      <dgm:spPr/>
      <dgm:t>
        <a:bodyPr/>
        <a:lstStyle/>
        <a:p>
          <a:endParaRPr lang="en-US"/>
        </a:p>
      </dgm:t>
    </dgm:pt>
    <dgm:pt modelId="{CFF97705-30F4-4B59-A72D-C09AB08B0E98}">
      <dgm:prSet custT="1"/>
      <dgm:spPr/>
      <dgm:t>
        <a:bodyPr/>
        <a:lstStyle/>
        <a:p>
          <a:pPr rtl="0"/>
          <a:r>
            <a:rPr lang="en-US" sz="2800" b="1" dirty="0" smtClean="0"/>
            <a:t>Kingdom established on Pentecost</a:t>
          </a:r>
          <a:endParaRPr lang="en-US" sz="2800" dirty="0"/>
        </a:p>
      </dgm:t>
    </dgm:pt>
    <dgm:pt modelId="{82550D8C-54E6-4AD0-B73B-396F383E26D8}" type="parTrans" cxnId="{44DB6C23-07ED-44F5-BBD1-A3969B45BD23}">
      <dgm:prSet/>
      <dgm:spPr/>
      <dgm:t>
        <a:bodyPr/>
        <a:lstStyle/>
        <a:p>
          <a:endParaRPr lang="en-US"/>
        </a:p>
      </dgm:t>
    </dgm:pt>
    <dgm:pt modelId="{5B2E4BE5-97F6-47CF-B0D0-036DF6C99705}" type="sibTrans" cxnId="{44DB6C23-07ED-44F5-BBD1-A3969B45BD23}">
      <dgm:prSet/>
      <dgm:spPr/>
      <dgm:t>
        <a:bodyPr/>
        <a:lstStyle/>
        <a:p>
          <a:endParaRPr lang="en-US"/>
        </a:p>
      </dgm:t>
    </dgm:pt>
    <dgm:pt modelId="{247E19BD-9733-494D-9CCC-148F1ECA80AA}">
      <dgm:prSet custT="1"/>
      <dgm:spPr/>
      <dgm:t>
        <a:bodyPr/>
        <a:lstStyle/>
        <a:p>
          <a:pPr rtl="0"/>
          <a:r>
            <a:rPr lang="en-US" sz="2400" dirty="0" smtClean="0"/>
            <a:t>Prophets &amp; law prophesied until John  (Mt. 11:13)</a:t>
          </a:r>
          <a:endParaRPr lang="en-US" sz="2400" dirty="0"/>
        </a:p>
      </dgm:t>
    </dgm:pt>
    <dgm:pt modelId="{51421332-FC07-42EE-BFEF-CFB663AA9093}" type="parTrans" cxnId="{ECB56B92-9A16-4D6E-BB8D-03063387A7A4}">
      <dgm:prSet/>
      <dgm:spPr/>
      <dgm:t>
        <a:bodyPr/>
        <a:lstStyle/>
        <a:p>
          <a:endParaRPr lang="en-US"/>
        </a:p>
      </dgm:t>
    </dgm:pt>
    <dgm:pt modelId="{48ECE9CA-9ADA-4393-B299-33020FB93372}" type="sibTrans" cxnId="{ECB56B92-9A16-4D6E-BB8D-03063387A7A4}">
      <dgm:prSet/>
      <dgm:spPr/>
      <dgm:t>
        <a:bodyPr/>
        <a:lstStyle/>
        <a:p>
          <a:endParaRPr lang="en-US"/>
        </a:p>
      </dgm:t>
    </dgm:pt>
    <dgm:pt modelId="{78857BB2-623D-4506-A592-25ABE7A23D65}">
      <dgm:prSet custT="1"/>
      <dgm:spPr/>
      <dgm:t>
        <a:bodyPr/>
        <a:lstStyle/>
        <a:p>
          <a:pPr rtl="0"/>
          <a:r>
            <a:rPr lang="en-US" sz="2400" dirty="0" smtClean="0"/>
            <a:t>Jesus both Lord &amp; Christ  (Acts 2:36)</a:t>
          </a:r>
          <a:endParaRPr lang="en-US" sz="2400" dirty="0"/>
        </a:p>
      </dgm:t>
    </dgm:pt>
    <dgm:pt modelId="{D9BD012E-66A5-4448-859B-10FA1C188F7E}" type="parTrans" cxnId="{BDE16BB9-D449-4439-9206-017B43A12801}">
      <dgm:prSet/>
      <dgm:spPr/>
      <dgm:t>
        <a:bodyPr/>
        <a:lstStyle/>
        <a:p>
          <a:endParaRPr lang="en-US"/>
        </a:p>
      </dgm:t>
    </dgm:pt>
    <dgm:pt modelId="{3B322F85-AA98-4037-B84C-CC523B5C2576}" type="sibTrans" cxnId="{BDE16BB9-D449-4439-9206-017B43A12801}">
      <dgm:prSet/>
      <dgm:spPr/>
      <dgm:t>
        <a:bodyPr/>
        <a:lstStyle/>
        <a:p>
          <a:endParaRPr lang="en-US"/>
        </a:p>
      </dgm:t>
    </dgm:pt>
    <dgm:pt modelId="{4831478E-EB7C-4136-83D1-71AC464D614C}">
      <dgm:prSet custT="1"/>
      <dgm:spPr/>
      <dgm:t>
        <a:bodyPr/>
        <a:lstStyle/>
        <a:p>
          <a:pPr rtl="0"/>
          <a:r>
            <a:rPr lang="en-US" sz="2400" dirty="0" smtClean="0"/>
            <a:t>Men of every tribe &amp; tongue made a kingdom  (Rev. 5:9-10)</a:t>
          </a:r>
          <a:endParaRPr lang="en-US" sz="2400" dirty="0"/>
        </a:p>
      </dgm:t>
    </dgm:pt>
    <dgm:pt modelId="{DF2F3D80-99AF-4145-B023-02457B102ADC}" type="parTrans" cxnId="{EBB90B78-68EB-46EB-A796-AD715D3FD144}">
      <dgm:prSet/>
      <dgm:spPr/>
    </dgm:pt>
    <dgm:pt modelId="{09F16687-C0B1-4C05-8735-E04D3BE13402}" type="sibTrans" cxnId="{EBB90B78-68EB-46EB-A796-AD715D3FD144}">
      <dgm:prSet/>
      <dgm:spPr/>
    </dgm:pt>
    <dgm:pt modelId="{3D7FDF8A-03EF-466C-B5C4-752AA6C8CAE9}" type="pres">
      <dgm:prSet presAssocID="{754D78BC-B620-4D31-95C9-A43C5C101491}" presName="linear" presStyleCnt="0">
        <dgm:presLayoutVars>
          <dgm:dir/>
          <dgm:animLvl val="lvl"/>
          <dgm:resizeHandles val="exact"/>
        </dgm:presLayoutVars>
      </dgm:prSet>
      <dgm:spPr/>
      <dgm:t>
        <a:bodyPr/>
        <a:lstStyle/>
        <a:p>
          <a:endParaRPr lang="en-US"/>
        </a:p>
      </dgm:t>
    </dgm:pt>
    <dgm:pt modelId="{EE3CC139-67A7-4DD0-96FE-4C8910CA058D}" type="pres">
      <dgm:prSet presAssocID="{3A8BC9F6-91AA-4FA0-8BDD-3BD1F5B8706F}" presName="parentLin" presStyleCnt="0"/>
      <dgm:spPr/>
    </dgm:pt>
    <dgm:pt modelId="{ED6347D2-FA63-4788-AD7A-66731DEC895B}" type="pres">
      <dgm:prSet presAssocID="{3A8BC9F6-91AA-4FA0-8BDD-3BD1F5B8706F}" presName="parentLeftMargin" presStyleLbl="node1" presStyleIdx="0" presStyleCnt="2"/>
      <dgm:spPr/>
      <dgm:t>
        <a:bodyPr/>
        <a:lstStyle/>
        <a:p>
          <a:endParaRPr lang="en-US"/>
        </a:p>
      </dgm:t>
    </dgm:pt>
    <dgm:pt modelId="{B8FBCE8E-87E6-46B8-BC70-8454526046D7}" type="pres">
      <dgm:prSet presAssocID="{3A8BC9F6-91AA-4FA0-8BDD-3BD1F5B8706F}" presName="parentText" presStyleLbl="node1" presStyleIdx="0" presStyleCnt="2" custScaleX="107937" custScaleY="47793">
        <dgm:presLayoutVars>
          <dgm:chMax val="0"/>
          <dgm:bulletEnabled val="1"/>
        </dgm:presLayoutVars>
      </dgm:prSet>
      <dgm:spPr/>
      <dgm:t>
        <a:bodyPr/>
        <a:lstStyle/>
        <a:p>
          <a:endParaRPr lang="en-US"/>
        </a:p>
      </dgm:t>
    </dgm:pt>
    <dgm:pt modelId="{526E7A11-0373-4CAB-9151-6E689D1E4C3A}" type="pres">
      <dgm:prSet presAssocID="{3A8BC9F6-91AA-4FA0-8BDD-3BD1F5B8706F}" presName="negativeSpace" presStyleCnt="0"/>
      <dgm:spPr/>
    </dgm:pt>
    <dgm:pt modelId="{460A6929-714D-4749-9F1C-FBD9B136E78D}" type="pres">
      <dgm:prSet presAssocID="{3A8BC9F6-91AA-4FA0-8BDD-3BD1F5B8706F}" presName="childText" presStyleLbl="conFgAcc1" presStyleIdx="0" presStyleCnt="2" custLinFactNeighborY="38046">
        <dgm:presLayoutVars>
          <dgm:bulletEnabled val="1"/>
        </dgm:presLayoutVars>
      </dgm:prSet>
      <dgm:spPr/>
      <dgm:t>
        <a:bodyPr/>
        <a:lstStyle/>
        <a:p>
          <a:endParaRPr lang="en-US"/>
        </a:p>
      </dgm:t>
    </dgm:pt>
    <dgm:pt modelId="{A8223FD9-11F7-42C1-8F7C-90A67793BADB}" type="pres">
      <dgm:prSet presAssocID="{EBBAD36B-1D70-43C7-A130-4E8685FC3F26}" presName="spaceBetweenRectangles" presStyleCnt="0"/>
      <dgm:spPr/>
    </dgm:pt>
    <dgm:pt modelId="{1D3FDA8F-9330-467C-B3BA-E880D1421D83}" type="pres">
      <dgm:prSet presAssocID="{CFF97705-30F4-4B59-A72D-C09AB08B0E98}" presName="parentLin" presStyleCnt="0"/>
      <dgm:spPr/>
    </dgm:pt>
    <dgm:pt modelId="{863B25B8-B162-44B9-AB6E-0F7F65D69D5E}" type="pres">
      <dgm:prSet presAssocID="{CFF97705-30F4-4B59-A72D-C09AB08B0E98}" presName="parentLeftMargin" presStyleLbl="node1" presStyleIdx="0" presStyleCnt="2"/>
      <dgm:spPr/>
      <dgm:t>
        <a:bodyPr/>
        <a:lstStyle/>
        <a:p>
          <a:endParaRPr lang="en-US"/>
        </a:p>
      </dgm:t>
    </dgm:pt>
    <dgm:pt modelId="{F9AE2E08-1B4C-49F9-8962-65EFFDE18AD3}" type="pres">
      <dgm:prSet presAssocID="{CFF97705-30F4-4B59-A72D-C09AB08B0E98}" presName="parentText" presStyleLbl="node1" presStyleIdx="1" presStyleCnt="2" custScaleX="113228" custScaleY="47376" custLinFactNeighborX="-7407" custLinFactNeighborY="-21335">
        <dgm:presLayoutVars>
          <dgm:chMax val="0"/>
          <dgm:bulletEnabled val="1"/>
        </dgm:presLayoutVars>
      </dgm:prSet>
      <dgm:spPr/>
      <dgm:t>
        <a:bodyPr/>
        <a:lstStyle/>
        <a:p>
          <a:endParaRPr lang="en-US"/>
        </a:p>
      </dgm:t>
    </dgm:pt>
    <dgm:pt modelId="{51AF7B57-9187-435B-9238-FB8B3B69940F}" type="pres">
      <dgm:prSet presAssocID="{CFF97705-30F4-4B59-A72D-C09AB08B0E98}" presName="negativeSpace" presStyleCnt="0"/>
      <dgm:spPr/>
    </dgm:pt>
    <dgm:pt modelId="{7438541D-4E5B-4BCB-83D3-8826D719CD19}" type="pres">
      <dgm:prSet presAssocID="{CFF97705-30F4-4B59-A72D-C09AB08B0E98}" presName="childText" presStyleLbl="conFgAcc1" presStyleIdx="1" presStyleCnt="2" custScaleY="90909">
        <dgm:presLayoutVars>
          <dgm:bulletEnabled val="1"/>
        </dgm:presLayoutVars>
      </dgm:prSet>
      <dgm:spPr/>
      <dgm:t>
        <a:bodyPr/>
        <a:lstStyle/>
        <a:p>
          <a:endParaRPr lang="en-US"/>
        </a:p>
      </dgm:t>
    </dgm:pt>
  </dgm:ptLst>
  <dgm:cxnLst>
    <dgm:cxn modelId="{549FF0DB-CA2F-4D14-9B10-CC1B386CE110}" type="presOf" srcId="{CFF97705-30F4-4B59-A72D-C09AB08B0E98}" destId="{F9AE2E08-1B4C-49F9-8962-65EFFDE18AD3}" srcOrd="1" destOrd="0" presId="urn:microsoft.com/office/officeart/2005/8/layout/list1"/>
    <dgm:cxn modelId="{BDE16BB9-D449-4439-9206-017B43A12801}" srcId="{CFF97705-30F4-4B59-A72D-C09AB08B0E98}" destId="{78857BB2-623D-4506-A592-25ABE7A23D65}" srcOrd="0" destOrd="0" parTransId="{D9BD012E-66A5-4448-859B-10FA1C188F7E}" sibTransId="{3B322F85-AA98-4037-B84C-CC523B5C2576}"/>
    <dgm:cxn modelId="{FA5F0F1B-80C2-4B46-879A-5F5927513F91}" type="presOf" srcId="{754D78BC-B620-4D31-95C9-A43C5C101491}" destId="{3D7FDF8A-03EF-466C-B5C4-752AA6C8CAE9}" srcOrd="0" destOrd="0" presId="urn:microsoft.com/office/officeart/2005/8/layout/list1"/>
    <dgm:cxn modelId="{DBC3F6BD-7685-4B22-976E-6A878A149DAE}" type="presOf" srcId="{B342D749-8FBF-42E5-8AC2-BD456DE77032}" destId="{460A6929-714D-4749-9F1C-FBD9B136E78D}" srcOrd="0" destOrd="1" presId="urn:microsoft.com/office/officeart/2005/8/layout/list1"/>
    <dgm:cxn modelId="{5B5D1341-E55C-41A8-B792-96AEA2B10658}" srcId="{754D78BC-B620-4D31-95C9-A43C5C101491}" destId="{3A8BC9F6-91AA-4FA0-8BDD-3BD1F5B8706F}" srcOrd="0" destOrd="0" parTransId="{1338705D-9B63-46F4-B8F1-468E0E7E31DF}" sibTransId="{EBBAD36B-1D70-43C7-A130-4E8685FC3F26}"/>
    <dgm:cxn modelId="{ECB56B92-9A16-4D6E-BB8D-03063387A7A4}" srcId="{3A8BC9F6-91AA-4FA0-8BDD-3BD1F5B8706F}" destId="{247E19BD-9733-494D-9CCC-148F1ECA80AA}" srcOrd="0" destOrd="0" parTransId="{51421332-FC07-42EE-BFEF-CFB663AA9093}" sibTransId="{48ECE9CA-9ADA-4393-B299-33020FB93372}"/>
    <dgm:cxn modelId="{19D70813-CCC7-47B3-82A4-BE76610A3C50}" type="presOf" srcId="{247E19BD-9733-494D-9CCC-148F1ECA80AA}" destId="{460A6929-714D-4749-9F1C-FBD9B136E78D}" srcOrd="0" destOrd="0" presId="urn:microsoft.com/office/officeart/2005/8/layout/list1"/>
    <dgm:cxn modelId="{E68BF2EF-B5E1-4A39-A073-96B5DE1BF868}" type="presOf" srcId="{3A8BC9F6-91AA-4FA0-8BDD-3BD1F5B8706F}" destId="{B8FBCE8E-87E6-46B8-BC70-8454526046D7}" srcOrd="1" destOrd="0" presId="urn:microsoft.com/office/officeart/2005/8/layout/list1"/>
    <dgm:cxn modelId="{44DB6C23-07ED-44F5-BBD1-A3969B45BD23}" srcId="{754D78BC-B620-4D31-95C9-A43C5C101491}" destId="{CFF97705-30F4-4B59-A72D-C09AB08B0E98}" srcOrd="1" destOrd="0" parTransId="{82550D8C-54E6-4AD0-B73B-396F383E26D8}" sibTransId="{5B2E4BE5-97F6-47CF-B0D0-036DF6C99705}"/>
    <dgm:cxn modelId="{D42CC3AA-BAAC-4731-A6C5-92DDA999256B}" type="presOf" srcId="{7AF7AC20-C7EC-4266-9F75-778D85B5C474}" destId="{460A6929-714D-4749-9F1C-FBD9B136E78D}" srcOrd="0" destOrd="2" presId="urn:microsoft.com/office/officeart/2005/8/layout/list1"/>
    <dgm:cxn modelId="{00C94A38-9217-4CE7-AD4F-039484CAF36B}" type="presOf" srcId="{78857BB2-623D-4506-A592-25ABE7A23D65}" destId="{7438541D-4E5B-4BCB-83D3-8826D719CD19}" srcOrd="0" destOrd="0" presId="urn:microsoft.com/office/officeart/2005/8/layout/list1"/>
    <dgm:cxn modelId="{15A66A2C-9823-48E4-92B8-876FA0D000FA}" srcId="{3A8BC9F6-91AA-4FA0-8BDD-3BD1F5B8706F}" destId="{B342D749-8FBF-42E5-8AC2-BD456DE77032}" srcOrd="1" destOrd="0" parTransId="{CE2B7296-3DB6-4D5A-9ADF-912064D0FEF7}" sibTransId="{5A3EE8B2-A377-409E-A981-A7A8E54CB32D}"/>
    <dgm:cxn modelId="{EB9031B8-41DF-4A77-92E2-708EE911B5B4}" srcId="{3A8BC9F6-91AA-4FA0-8BDD-3BD1F5B8706F}" destId="{7AF7AC20-C7EC-4266-9F75-778D85B5C474}" srcOrd="2" destOrd="0" parTransId="{FA20F84E-397E-45F3-B508-6017D9036088}" sibTransId="{3880C359-B556-4CEF-BFD4-DF7E5A875863}"/>
    <dgm:cxn modelId="{9DCE8E65-9048-4C63-B869-62F575DF2C3D}" type="presOf" srcId="{CFF97705-30F4-4B59-A72D-C09AB08B0E98}" destId="{863B25B8-B162-44B9-AB6E-0F7F65D69D5E}" srcOrd="0" destOrd="0" presId="urn:microsoft.com/office/officeart/2005/8/layout/list1"/>
    <dgm:cxn modelId="{EBB90B78-68EB-46EB-A796-AD715D3FD144}" srcId="{CFF97705-30F4-4B59-A72D-C09AB08B0E98}" destId="{4831478E-EB7C-4136-83D1-71AC464D614C}" srcOrd="1" destOrd="0" parTransId="{DF2F3D80-99AF-4145-B023-02457B102ADC}" sibTransId="{09F16687-C0B1-4C05-8735-E04D3BE13402}"/>
    <dgm:cxn modelId="{2715020C-56BC-491A-8496-63B75B641847}" type="presOf" srcId="{4831478E-EB7C-4136-83D1-71AC464D614C}" destId="{7438541D-4E5B-4BCB-83D3-8826D719CD19}" srcOrd="0" destOrd="1" presId="urn:microsoft.com/office/officeart/2005/8/layout/list1"/>
    <dgm:cxn modelId="{B67342E0-3C14-4853-9EAF-D515C0B9979F}" type="presOf" srcId="{3A8BC9F6-91AA-4FA0-8BDD-3BD1F5B8706F}" destId="{ED6347D2-FA63-4788-AD7A-66731DEC895B}" srcOrd="0" destOrd="0" presId="urn:microsoft.com/office/officeart/2005/8/layout/list1"/>
    <dgm:cxn modelId="{F8A88904-861B-44E9-B8EE-C46CF5A9DAF0}" type="presParOf" srcId="{3D7FDF8A-03EF-466C-B5C4-752AA6C8CAE9}" destId="{EE3CC139-67A7-4DD0-96FE-4C8910CA058D}" srcOrd="0" destOrd="0" presId="urn:microsoft.com/office/officeart/2005/8/layout/list1"/>
    <dgm:cxn modelId="{60A3B764-7169-4C23-80BA-021ADC6B4FE8}" type="presParOf" srcId="{EE3CC139-67A7-4DD0-96FE-4C8910CA058D}" destId="{ED6347D2-FA63-4788-AD7A-66731DEC895B}" srcOrd="0" destOrd="0" presId="urn:microsoft.com/office/officeart/2005/8/layout/list1"/>
    <dgm:cxn modelId="{F45AD7ED-79F8-42DE-8A85-7F0D291B468B}" type="presParOf" srcId="{EE3CC139-67A7-4DD0-96FE-4C8910CA058D}" destId="{B8FBCE8E-87E6-46B8-BC70-8454526046D7}" srcOrd="1" destOrd="0" presId="urn:microsoft.com/office/officeart/2005/8/layout/list1"/>
    <dgm:cxn modelId="{DF967729-317D-45A6-B47D-4B32B2DC778C}" type="presParOf" srcId="{3D7FDF8A-03EF-466C-B5C4-752AA6C8CAE9}" destId="{526E7A11-0373-4CAB-9151-6E689D1E4C3A}" srcOrd="1" destOrd="0" presId="urn:microsoft.com/office/officeart/2005/8/layout/list1"/>
    <dgm:cxn modelId="{8C829BC4-1B13-43E8-97E4-091D0D7F92F2}" type="presParOf" srcId="{3D7FDF8A-03EF-466C-B5C4-752AA6C8CAE9}" destId="{460A6929-714D-4749-9F1C-FBD9B136E78D}" srcOrd="2" destOrd="0" presId="urn:microsoft.com/office/officeart/2005/8/layout/list1"/>
    <dgm:cxn modelId="{0C597C0D-3F4A-4516-B510-6B809C922BE2}" type="presParOf" srcId="{3D7FDF8A-03EF-466C-B5C4-752AA6C8CAE9}" destId="{A8223FD9-11F7-42C1-8F7C-90A67793BADB}" srcOrd="3" destOrd="0" presId="urn:microsoft.com/office/officeart/2005/8/layout/list1"/>
    <dgm:cxn modelId="{F9D9F753-9889-4EAF-9863-8C8A763BAD4A}" type="presParOf" srcId="{3D7FDF8A-03EF-466C-B5C4-752AA6C8CAE9}" destId="{1D3FDA8F-9330-467C-B3BA-E880D1421D83}" srcOrd="4" destOrd="0" presId="urn:microsoft.com/office/officeart/2005/8/layout/list1"/>
    <dgm:cxn modelId="{48A7D265-2E4E-43E9-85CF-158DBF3B6CC7}" type="presParOf" srcId="{1D3FDA8F-9330-467C-B3BA-E880D1421D83}" destId="{863B25B8-B162-44B9-AB6E-0F7F65D69D5E}" srcOrd="0" destOrd="0" presId="urn:microsoft.com/office/officeart/2005/8/layout/list1"/>
    <dgm:cxn modelId="{16D81AC4-1A02-4DC2-A490-AD110493FE65}" type="presParOf" srcId="{1D3FDA8F-9330-467C-B3BA-E880D1421D83}" destId="{F9AE2E08-1B4C-49F9-8962-65EFFDE18AD3}" srcOrd="1" destOrd="0" presId="urn:microsoft.com/office/officeart/2005/8/layout/list1"/>
    <dgm:cxn modelId="{7ED97E32-25FB-41E7-8D9B-8A2903CC2ACE}" type="presParOf" srcId="{3D7FDF8A-03EF-466C-B5C4-752AA6C8CAE9}" destId="{51AF7B57-9187-435B-9238-FB8B3B69940F}" srcOrd="5" destOrd="0" presId="urn:microsoft.com/office/officeart/2005/8/layout/list1"/>
    <dgm:cxn modelId="{5F7A90C4-AE2F-44B0-9BE3-C6631140D22D}" type="presParOf" srcId="{3D7FDF8A-03EF-466C-B5C4-752AA6C8CAE9}" destId="{7438541D-4E5B-4BCB-83D3-8826D719CD19}" srcOrd="6" destOrd="0" presId="urn:microsoft.com/office/officeart/2005/8/layout/list1"/>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6.xml><?xml version="1.0" encoding="utf-8"?>
<dgm:dataModel xmlns:dgm="http://schemas.openxmlformats.org/drawingml/2006/diagram" xmlns:a="http://schemas.openxmlformats.org/drawingml/2006/main">
  <dgm:ptLst>
    <dgm:pt modelId="{5DDD8337-C985-4D7F-9C01-30E24B3FAC7F}" type="doc">
      <dgm:prSet loTypeId="urn:microsoft.com/office/officeart/2005/8/layout/list1" loCatId="list" qsTypeId="urn:microsoft.com/office/officeart/2005/8/quickstyle/3d3" qsCatId="3D" csTypeId="urn:microsoft.com/office/officeart/2005/8/colors/accent1_2" csCatId="accent1" phldr="1"/>
      <dgm:spPr/>
      <dgm:t>
        <a:bodyPr/>
        <a:lstStyle/>
        <a:p>
          <a:endParaRPr lang="en-US"/>
        </a:p>
      </dgm:t>
    </dgm:pt>
    <dgm:pt modelId="{02421536-41B5-4DEB-B5A9-E89DA617893F}">
      <dgm:prSet/>
      <dgm:spPr>
        <a:solidFill>
          <a:schemeClr val="bg2">
            <a:lumMod val="60000"/>
            <a:lumOff val="40000"/>
          </a:schemeClr>
        </a:solidFill>
      </dgm:spPr>
      <dgm:t>
        <a:bodyPr/>
        <a:lstStyle/>
        <a:p>
          <a:pPr rtl="0"/>
          <a:r>
            <a:rPr lang="en-US" b="1" dirty="0" smtClean="0"/>
            <a:t>Tit. 2:12-13</a:t>
          </a:r>
          <a:endParaRPr lang="en-US" dirty="0"/>
        </a:p>
      </dgm:t>
    </dgm:pt>
    <dgm:pt modelId="{2F4717B7-9828-4FA1-9A1A-AC9A05ECC177}" type="parTrans" cxnId="{A8625E3F-DBE7-4151-B69F-2BF462BD5A45}">
      <dgm:prSet/>
      <dgm:spPr/>
      <dgm:t>
        <a:bodyPr/>
        <a:lstStyle/>
        <a:p>
          <a:endParaRPr lang="en-US"/>
        </a:p>
      </dgm:t>
    </dgm:pt>
    <dgm:pt modelId="{DCF0CF28-E2D4-48C4-80AE-EF7E87C0EF8F}" type="sibTrans" cxnId="{A8625E3F-DBE7-4151-B69F-2BF462BD5A45}">
      <dgm:prSet/>
      <dgm:spPr/>
      <dgm:t>
        <a:bodyPr/>
        <a:lstStyle/>
        <a:p>
          <a:endParaRPr lang="en-US"/>
        </a:p>
      </dgm:t>
    </dgm:pt>
    <dgm:pt modelId="{4715E482-DAC4-4069-BA0D-165EEA75BDA4}">
      <dgm:prSet/>
      <dgm:spPr/>
      <dgm:t>
        <a:bodyPr/>
        <a:lstStyle/>
        <a:p>
          <a:pPr rtl="0"/>
          <a:r>
            <a:rPr lang="en-US" dirty="0" smtClean="0"/>
            <a:t>Live godly in present age (Jewish age)</a:t>
          </a:r>
          <a:endParaRPr lang="en-US" dirty="0"/>
        </a:p>
      </dgm:t>
    </dgm:pt>
    <dgm:pt modelId="{42D41471-9154-4D24-B0A0-6B052696B456}" type="parTrans" cxnId="{7976FEDA-437E-49B5-BA2B-E610B3B3BF1A}">
      <dgm:prSet/>
      <dgm:spPr/>
      <dgm:t>
        <a:bodyPr/>
        <a:lstStyle/>
        <a:p>
          <a:endParaRPr lang="en-US"/>
        </a:p>
      </dgm:t>
    </dgm:pt>
    <dgm:pt modelId="{37B33C22-B2A1-444C-8E56-FD5E5A9F0A3E}" type="sibTrans" cxnId="{7976FEDA-437E-49B5-BA2B-E610B3B3BF1A}">
      <dgm:prSet/>
      <dgm:spPr/>
      <dgm:t>
        <a:bodyPr/>
        <a:lstStyle/>
        <a:p>
          <a:endParaRPr lang="en-US"/>
        </a:p>
      </dgm:t>
    </dgm:pt>
    <dgm:pt modelId="{41F46BA9-EDBA-4570-B8B7-5715CCC5BAEE}">
      <dgm:prSet/>
      <dgm:spPr/>
      <dgm:t>
        <a:bodyPr/>
        <a:lstStyle/>
        <a:p>
          <a:pPr rtl="0"/>
          <a:r>
            <a:rPr lang="en-US" dirty="0" smtClean="0"/>
            <a:t>Does this passage </a:t>
          </a:r>
          <a:r>
            <a:rPr lang="en-US" b="0" dirty="0" smtClean="0">
              <a:latin typeface="+mj-lt"/>
            </a:rPr>
            <a:t>apply to us today</a:t>
          </a:r>
          <a:r>
            <a:rPr lang="en-US" dirty="0" smtClean="0"/>
            <a:t>?</a:t>
          </a:r>
          <a:endParaRPr lang="en-US" dirty="0"/>
        </a:p>
      </dgm:t>
    </dgm:pt>
    <dgm:pt modelId="{3B307BE2-964D-46F9-9577-85E665D24D24}" type="parTrans" cxnId="{F6481D3E-5872-436E-87E1-EC1919DF566F}">
      <dgm:prSet/>
      <dgm:spPr/>
      <dgm:t>
        <a:bodyPr/>
        <a:lstStyle/>
        <a:p>
          <a:endParaRPr lang="en-US"/>
        </a:p>
      </dgm:t>
    </dgm:pt>
    <dgm:pt modelId="{03F11F99-0807-4866-A467-8463F2D7AB16}" type="sibTrans" cxnId="{F6481D3E-5872-436E-87E1-EC1919DF566F}">
      <dgm:prSet/>
      <dgm:spPr/>
      <dgm:t>
        <a:bodyPr/>
        <a:lstStyle/>
        <a:p>
          <a:endParaRPr lang="en-US"/>
        </a:p>
      </dgm:t>
    </dgm:pt>
    <dgm:pt modelId="{C41C7A8E-B102-4664-A375-3ECEFA9BCE80}">
      <dgm:prSet/>
      <dgm:spPr>
        <a:solidFill>
          <a:schemeClr val="bg2">
            <a:lumMod val="60000"/>
            <a:lumOff val="40000"/>
          </a:schemeClr>
        </a:solidFill>
      </dgm:spPr>
      <dgm:t>
        <a:bodyPr/>
        <a:lstStyle/>
        <a:p>
          <a:pPr rtl="0"/>
          <a:r>
            <a:rPr lang="en-US" b="1" smtClean="0"/>
            <a:t>Jas. 2:5</a:t>
          </a:r>
          <a:endParaRPr lang="en-US"/>
        </a:p>
      </dgm:t>
    </dgm:pt>
    <dgm:pt modelId="{3295E22E-0E20-4C85-AA54-FA87970F71A7}" type="parTrans" cxnId="{234E52BE-8B82-4A07-90FF-23C24C9A201C}">
      <dgm:prSet/>
      <dgm:spPr/>
      <dgm:t>
        <a:bodyPr/>
        <a:lstStyle/>
        <a:p>
          <a:endParaRPr lang="en-US"/>
        </a:p>
      </dgm:t>
    </dgm:pt>
    <dgm:pt modelId="{A864A472-AE35-48A6-BBD5-90550DE87729}" type="sibTrans" cxnId="{234E52BE-8B82-4A07-90FF-23C24C9A201C}">
      <dgm:prSet/>
      <dgm:spPr/>
      <dgm:t>
        <a:bodyPr/>
        <a:lstStyle/>
        <a:p>
          <a:endParaRPr lang="en-US"/>
        </a:p>
      </dgm:t>
    </dgm:pt>
    <dgm:pt modelId="{AF97DD5D-A04C-462D-B152-B1E5B1643839}">
      <dgm:prSet/>
      <dgm:spPr/>
      <dgm:t>
        <a:bodyPr/>
        <a:lstStyle/>
        <a:p>
          <a:pPr rtl="0"/>
          <a:r>
            <a:rPr lang="en-US" dirty="0" smtClean="0"/>
            <a:t>Poor of this “world” (Jewish Age) to be rich</a:t>
          </a:r>
          <a:endParaRPr lang="en-US" dirty="0"/>
        </a:p>
      </dgm:t>
    </dgm:pt>
    <dgm:pt modelId="{13D22E00-F0AF-4B1B-87FC-B6A5FE61FBA3}" type="parTrans" cxnId="{0E3A6AA1-2665-4278-9205-06C4CBD34DAC}">
      <dgm:prSet/>
      <dgm:spPr/>
      <dgm:t>
        <a:bodyPr/>
        <a:lstStyle/>
        <a:p>
          <a:endParaRPr lang="en-US"/>
        </a:p>
      </dgm:t>
    </dgm:pt>
    <dgm:pt modelId="{D6CBDBDF-E1E9-4F50-B3F5-9ADC8D215F56}" type="sibTrans" cxnId="{0E3A6AA1-2665-4278-9205-06C4CBD34DAC}">
      <dgm:prSet/>
      <dgm:spPr/>
      <dgm:t>
        <a:bodyPr/>
        <a:lstStyle/>
        <a:p>
          <a:endParaRPr lang="en-US"/>
        </a:p>
      </dgm:t>
    </dgm:pt>
    <dgm:pt modelId="{8E04E307-B491-4429-A543-106F03277119}">
      <dgm:prSet/>
      <dgm:spPr/>
      <dgm:t>
        <a:bodyPr/>
        <a:lstStyle/>
        <a:p>
          <a:pPr rtl="0"/>
          <a:r>
            <a:rPr lang="en-US" dirty="0" smtClean="0"/>
            <a:t>Is James only talking about </a:t>
          </a:r>
          <a:r>
            <a:rPr lang="en-US" b="0" dirty="0" smtClean="0">
              <a:latin typeface="+mj-lt"/>
            </a:rPr>
            <a:t>the poor of the Jewish Age</a:t>
          </a:r>
          <a:r>
            <a:rPr lang="en-US" dirty="0" smtClean="0"/>
            <a:t>?</a:t>
          </a:r>
          <a:endParaRPr lang="en-US" dirty="0"/>
        </a:p>
      </dgm:t>
    </dgm:pt>
    <dgm:pt modelId="{FBAB9F3B-7634-44C5-82E6-E4D4E346EDBB}" type="parTrans" cxnId="{99643F3A-365A-43D4-9633-4B685E10C4C5}">
      <dgm:prSet/>
      <dgm:spPr/>
      <dgm:t>
        <a:bodyPr/>
        <a:lstStyle/>
        <a:p>
          <a:endParaRPr lang="en-US"/>
        </a:p>
      </dgm:t>
    </dgm:pt>
    <dgm:pt modelId="{AA09CB14-31B7-4F17-AD0E-90DEB582ABE3}" type="sibTrans" cxnId="{99643F3A-365A-43D4-9633-4B685E10C4C5}">
      <dgm:prSet/>
      <dgm:spPr/>
      <dgm:t>
        <a:bodyPr/>
        <a:lstStyle/>
        <a:p>
          <a:endParaRPr lang="en-US"/>
        </a:p>
      </dgm:t>
    </dgm:pt>
    <dgm:pt modelId="{351447A8-A5FC-426F-A166-CD1917EB1788}" type="pres">
      <dgm:prSet presAssocID="{5DDD8337-C985-4D7F-9C01-30E24B3FAC7F}" presName="linear" presStyleCnt="0">
        <dgm:presLayoutVars>
          <dgm:dir/>
          <dgm:animLvl val="lvl"/>
          <dgm:resizeHandles val="exact"/>
        </dgm:presLayoutVars>
      </dgm:prSet>
      <dgm:spPr/>
      <dgm:t>
        <a:bodyPr/>
        <a:lstStyle/>
        <a:p>
          <a:endParaRPr lang="en-US"/>
        </a:p>
      </dgm:t>
    </dgm:pt>
    <dgm:pt modelId="{48C538FC-743D-481A-AEB9-52BC8DCC3F5F}" type="pres">
      <dgm:prSet presAssocID="{02421536-41B5-4DEB-B5A9-E89DA617893F}" presName="parentLin" presStyleCnt="0"/>
      <dgm:spPr/>
    </dgm:pt>
    <dgm:pt modelId="{285F20E3-82AE-451C-810F-852417864728}" type="pres">
      <dgm:prSet presAssocID="{02421536-41B5-4DEB-B5A9-E89DA617893F}" presName="parentLeftMargin" presStyleLbl="node1" presStyleIdx="0" presStyleCnt="2"/>
      <dgm:spPr/>
      <dgm:t>
        <a:bodyPr/>
        <a:lstStyle/>
        <a:p>
          <a:endParaRPr lang="en-US"/>
        </a:p>
      </dgm:t>
    </dgm:pt>
    <dgm:pt modelId="{64C89127-6FCB-4732-82B9-9732CBE01278}" type="pres">
      <dgm:prSet presAssocID="{02421536-41B5-4DEB-B5A9-E89DA617893F}" presName="parentText" presStyleLbl="node1" presStyleIdx="0" presStyleCnt="2" custScaleX="49735" custScaleY="84240">
        <dgm:presLayoutVars>
          <dgm:chMax val="0"/>
          <dgm:bulletEnabled val="1"/>
        </dgm:presLayoutVars>
      </dgm:prSet>
      <dgm:spPr/>
      <dgm:t>
        <a:bodyPr/>
        <a:lstStyle/>
        <a:p>
          <a:endParaRPr lang="en-US"/>
        </a:p>
      </dgm:t>
    </dgm:pt>
    <dgm:pt modelId="{31194AB9-BD42-468C-9A15-32E2B53D9787}" type="pres">
      <dgm:prSet presAssocID="{02421536-41B5-4DEB-B5A9-E89DA617893F}" presName="negativeSpace" presStyleCnt="0"/>
      <dgm:spPr/>
    </dgm:pt>
    <dgm:pt modelId="{3803676E-038B-4750-A4B3-D07CA80CBD52}" type="pres">
      <dgm:prSet presAssocID="{02421536-41B5-4DEB-B5A9-E89DA617893F}" presName="childText" presStyleLbl="conFgAcc1" presStyleIdx="0" presStyleCnt="2">
        <dgm:presLayoutVars>
          <dgm:bulletEnabled val="1"/>
        </dgm:presLayoutVars>
      </dgm:prSet>
      <dgm:spPr/>
      <dgm:t>
        <a:bodyPr/>
        <a:lstStyle/>
        <a:p>
          <a:endParaRPr lang="en-US"/>
        </a:p>
      </dgm:t>
    </dgm:pt>
    <dgm:pt modelId="{93E1A475-9941-4836-B955-FC7751B39FBD}" type="pres">
      <dgm:prSet presAssocID="{DCF0CF28-E2D4-48C4-80AE-EF7E87C0EF8F}" presName="spaceBetweenRectangles" presStyleCnt="0"/>
      <dgm:spPr/>
    </dgm:pt>
    <dgm:pt modelId="{6D2D17FE-CE32-4BD6-BA17-4C82D144B8D6}" type="pres">
      <dgm:prSet presAssocID="{C41C7A8E-B102-4664-A375-3ECEFA9BCE80}" presName="parentLin" presStyleCnt="0"/>
      <dgm:spPr/>
    </dgm:pt>
    <dgm:pt modelId="{F5B13217-9945-4D18-9339-7E12959AE77A}" type="pres">
      <dgm:prSet presAssocID="{C41C7A8E-B102-4664-A375-3ECEFA9BCE80}" presName="parentLeftMargin" presStyleLbl="node1" presStyleIdx="0" presStyleCnt="2"/>
      <dgm:spPr/>
      <dgm:t>
        <a:bodyPr/>
        <a:lstStyle/>
        <a:p>
          <a:endParaRPr lang="en-US"/>
        </a:p>
      </dgm:t>
    </dgm:pt>
    <dgm:pt modelId="{107EA21C-286E-4AC4-98D4-D8509410CDCF}" type="pres">
      <dgm:prSet presAssocID="{C41C7A8E-B102-4664-A375-3ECEFA9BCE80}" presName="parentText" presStyleLbl="node1" presStyleIdx="1" presStyleCnt="2" custScaleX="49735">
        <dgm:presLayoutVars>
          <dgm:chMax val="0"/>
          <dgm:bulletEnabled val="1"/>
        </dgm:presLayoutVars>
      </dgm:prSet>
      <dgm:spPr/>
      <dgm:t>
        <a:bodyPr/>
        <a:lstStyle/>
        <a:p>
          <a:endParaRPr lang="en-US"/>
        </a:p>
      </dgm:t>
    </dgm:pt>
    <dgm:pt modelId="{CC5CED5C-8719-4B06-BE4D-5CAF0C08D1A2}" type="pres">
      <dgm:prSet presAssocID="{C41C7A8E-B102-4664-A375-3ECEFA9BCE80}" presName="negativeSpace" presStyleCnt="0"/>
      <dgm:spPr/>
    </dgm:pt>
    <dgm:pt modelId="{72BD1F2F-F7B4-4524-9741-DF8B916A5265}" type="pres">
      <dgm:prSet presAssocID="{C41C7A8E-B102-4664-A375-3ECEFA9BCE80}" presName="childText" presStyleLbl="conFgAcc1" presStyleIdx="1" presStyleCnt="2">
        <dgm:presLayoutVars>
          <dgm:bulletEnabled val="1"/>
        </dgm:presLayoutVars>
      </dgm:prSet>
      <dgm:spPr/>
      <dgm:t>
        <a:bodyPr/>
        <a:lstStyle/>
        <a:p>
          <a:endParaRPr lang="en-US"/>
        </a:p>
      </dgm:t>
    </dgm:pt>
  </dgm:ptLst>
  <dgm:cxnLst>
    <dgm:cxn modelId="{F6481D3E-5872-436E-87E1-EC1919DF566F}" srcId="{02421536-41B5-4DEB-B5A9-E89DA617893F}" destId="{41F46BA9-EDBA-4570-B8B7-5715CCC5BAEE}" srcOrd="1" destOrd="0" parTransId="{3B307BE2-964D-46F9-9577-85E665D24D24}" sibTransId="{03F11F99-0807-4866-A467-8463F2D7AB16}"/>
    <dgm:cxn modelId="{28907E7F-4AC2-4C9C-BFC9-091A35DC9AAA}" type="presOf" srcId="{AF97DD5D-A04C-462D-B152-B1E5B1643839}" destId="{72BD1F2F-F7B4-4524-9741-DF8B916A5265}" srcOrd="0" destOrd="0" presId="urn:microsoft.com/office/officeart/2005/8/layout/list1"/>
    <dgm:cxn modelId="{99643F3A-365A-43D4-9633-4B685E10C4C5}" srcId="{C41C7A8E-B102-4664-A375-3ECEFA9BCE80}" destId="{8E04E307-B491-4429-A543-106F03277119}" srcOrd="1" destOrd="0" parTransId="{FBAB9F3B-7634-44C5-82E6-E4D4E346EDBB}" sibTransId="{AA09CB14-31B7-4F17-AD0E-90DEB582ABE3}"/>
    <dgm:cxn modelId="{CE8F56BC-B268-4D7B-A4C2-93FD57DA2ECA}" type="presOf" srcId="{02421536-41B5-4DEB-B5A9-E89DA617893F}" destId="{64C89127-6FCB-4732-82B9-9732CBE01278}" srcOrd="1" destOrd="0" presId="urn:microsoft.com/office/officeart/2005/8/layout/list1"/>
    <dgm:cxn modelId="{234E52BE-8B82-4A07-90FF-23C24C9A201C}" srcId="{5DDD8337-C985-4D7F-9C01-30E24B3FAC7F}" destId="{C41C7A8E-B102-4664-A375-3ECEFA9BCE80}" srcOrd="1" destOrd="0" parTransId="{3295E22E-0E20-4C85-AA54-FA87970F71A7}" sibTransId="{A864A472-AE35-48A6-BBD5-90550DE87729}"/>
    <dgm:cxn modelId="{7BF16AD6-0DE8-436B-9AAF-00FE2AD4081C}" type="presOf" srcId="{C41C7A8E-B102-4664-A375-3ECEFA9BCE80}" destId="{107EA21C-286E-4AC4-98D4-D8509410CDCF}" srcOrd="1" destOrd="0" presId="urn:microsoft.com/office/officeart/2005/8/layout/list1"/>
    <dgm:cxn modelId="{0E3A6AA1-2665-4278-9205-06C4CBD34DAC}" srcId="{C41C7A8E-B102-4664-A375-3ECEFA9BCE80}" destId="{AF97DD5D-A04C-462D-B152-B1E5B1643839}" srcOrd="0" destOrd="0" parTransId="{13D22E00-F0AF-4B1B-87FC-B6A5FE61FBA3}" sibTransId="{D6CBDBDF-E1E9-4F50-B3F5-9ADC8D215F56}"/>
    <dgm:cxn modelId="{65C3D508-F92E-43D1-A0E3-BC84CE85C590}" type="presOf" srcId="{41F46BA9-EDBA-4570-B8B7-5715CCC5BAEE}" destId="{3803676E-038B-4750-A4B3-D07CA80CBD52}" srcOrd="0" destOrd="1" presId="urn:microsoft.com/office/officeart/2005/8/layout/list1"/>
    <dgm:cxn modelId="{83F04F3B-DA47-4591-ABEE-EE7E80421975}" type="presOf" srcId="{C41C7A8E-B102-4664-A375-3ECEFA9BCE80}" destId="{F5B13217-9945-4D18-9339-7E12959AE77A}" srcOrd="0" destOrd="0" presId="urn:microsoft.com/office/officeart/2005/8/layout/list1"/>
    <dgm:cxn modelId="{308B5C29-CA75-43FC-AABB-647EA5245704}" type="presOf" srcId="{4715E482-DAC4-4069-BA0D-165EEA75BDA4}" destId="{3803676E-038B-4750-A4B3-D07CA80CBD52}" srcOrd="0" destOrd="0" presId="urn:microsoft.com/office/officeart/2005/8/layout/list1"/>
    <dgm:cxn modelId="{7976FEDA-437E-49B5-BA2B-E610B3B3BF1A}" srcId="{02421536-41B5-4DEB-B5A9-E89DA617893F}" destId="{4715E482-DAC4-4069-BA0D-165EEA75BDA4}" srcOrd="0" destOrd="0" parTransId="{42D41471-9154-4D24-B0A0-6B052696B456}" sibTransId="{37B33C22-B2A1-444C-8E56-FD5E5A9F0A3E}"/>
    <dgm:cxn modelId="{553EC2FB-90FE-4C92-9054-EC251CDE91E0}" type="presOf" srcId="{8E04E307-B491-4429-A543-106F03277119}" destId="{72BD1F2F-F7B4-4524-9741-DF8B916A5265}" srcOrd="0" destOrd="1" presId="urn:microsoft.com/office/officeart/2005/8/layout/list1"/>
    <dgm:cxn modelId="{2A8E9288-43D6-4AD2-9DCE-1E60EEB9FDA6}" type="presOf" srcId="{5DDD8337-C985-4D7F-9C01-30E24B3FAC7F}" destId="{351447A8-A5FC-426F-A166-CD1917EB1788}" srcOrd="0" destOrd="0" presId="urn:microsoft.com/office/officeart/2005/8/layout/list1"/>
    <dgm:cxn modelId="{6D1B8C02-1DB3-40CC-92A2-1118B57A105B}" type="presOf" srcId="{02421536-41B5-4DEB-B5A9-E89DA617893F}" destId="{285F20E3-82AE-451C-810F-852417864728}" srcOrd="0" destOrd="0" presId="urn:microsoft.com/office/officeart/2005/8/layout/list1"/>
    <dgm:cxn modelId="{A8625E3F-DBE7-4151-B69F-2BF462BD5A45}" srcId="{5DDD8337-C985-4D7F-9C01-30E24B3FAC7F}" destId="{02421536-41B5-4DEB-B5A9-E89DA617893F}" srcOrd="0" destOrd="0" parTransId="{2F4717B7-9828-4FA1-9A1A-AC9A05ECC177}" sibTransId="{DCF0CF28-E2D4-48C4-80AE-EF7E87C0EF8F}"/>
    <dgm:cxn modelId="{B79D9B42-9C0F-4303-ACCC-C5B4EB5222A1}" type="presParOf" srcId="{351447A8-A5FC-426F-A166-CD1917EB1788}" destId="{48C538FC-743D-481A-AEB9-52BC8DCC3F5F}" srcOrd="0" destOrd="0" presId="urn:microsoft.com/office/officeart/2005/8/layout/list1"/>
    <dgm:cxn modelId="{477BB017-D868-4768-9D56-A5A9BA89066D}" type="presParOf" srcId="{48C538FC-743D-481A-AEB9-52BC8DCC3F5F}" destId="{285F20E3-82AE-451C-810F-852417864728}" srcOrd="0" destOrd="0" presId="urn:microsoft.com/office/officeart/2005/8/layout/list1"/>
    <dgm:cxn modelId="{AF27EACF-AB1E-4A7A-9257-E3790EB1DA96}" type="presParOf" srcId="{48C538FC-743D-481A-AEB9-52BC8DCC3F5F}" destId="{64C89127-6FCB-4732-82B9-9732CBE01278}" srcOrd="1" destOrd="0" presId="urn:microsoft.com/office/officeart/2005/8/layout/list1"/>
    <dgm:cxn modelId="{A7CDF8FC-A35F-4A3D-A435-4AF066212B59}" type="presParOf" srcId="{351447A8-A5FC-426F-A166-CD1917EB1788}" destId="{31194AB9-BD42-468C-9A15-32E2B53D9787}" srcOrd="1" destOrd="0" presId="urn:microsoft.com/office/officeart/2005/8/layout/list1"/>
    <dgm:cxn modelId="{3F74B054-522D-419D-A818-6D34E8C9DE02}" type="presParOf" srcId="{351447A8-A5FC-426F-A166-CD1917EB1788}" destId="{3803676E-038B-4750-A4B3-D07CA80CBD52}" srcOrd="2" destOrd="0" presId="urn:microsoft.com/office/officeart/2005/8/layout/list1"/>
    <dgm:cxn modelId="{4429E2E2-BD88-4F93-BAB5-707AFED8A3A4}" type="presParOf" srcId="{351447A8-A5FC-426F-A166-CD1917EB1788}" destId="{93E1A475-9941-4836-B955-FC7751B39FBD}" srcOrd="3" destOrd="0" presId="urn:microsoft.com/office/officeart/2005/8/layout/list1"/>
    <dgm:cxn modelId="{C1E757DC-C97A-42CD-BBA8-86061EAC82E2}" type="presParOf" srcId="{351447A8-A5FC-426F-A166-CD1917EB1788}" destId="{6D2D17FE-CE32-4BD6-BA17-4C82D144B8D6}" srcOrd="4" destOrd="0" presId="urn:microsoft.com/office/officeart/2005/8/layout/list1"/>
    <dgm:cxn modelId="{93E0554C-673E-4781-B3DD-ADA8DB320933}" type="presParOf" srcId="{6D2D17FE-CE32-4BD6-BA17-4C82D144B8D6}" destId="{F5B13217-9945-4D18-9339-7E12959AE77A}" srcOrd="0" destOrd="0" presId="urn:microsoft.com/office/officeart/2005/8/layout/list1"/>
    <dgm:cxn modelId="{55CCF83C-10A5-4189-9ED9-B62F42475DEC}" type="presParOf" srcId="{6D2D17FE-CE32-4BD6-BA17-4C82D144B8D6}" destId="{107EA21C-286E-4AC4-98D4-D8509410CDCF}" srcOrd="1" destOrd="0" presId="urn:microsoft.com/office/officeart/2005/8/layout/list1"/>
    <dgm:cxn modelId="{3B8A2D78-37EE-4DA9-A70D-6C4EF00E6F78}" type="presParOf" srcId="{351447A8-A5FC-426F-A166-CD1917EB1788}" destId="{CC5CED5C-8719-4B06-BE4D-5CAF0C08D1A2}" srcOrd="5" destOrd="0" presId="urn:microsoft.com/office/officeart/2005/8/layout/list1"/>
    <dgm:cxn modelId="{7AF058A5-E46E-47DB-A08D-664D9E57CA27}" type="presParOf" srcId="{351447A8-A5FC-426F-A166-CD1917EB1788}" destId="{72BD1F2F-F7B4-4524-9741-DF8B916A5265}" srcOrd="6" destOrd="0" presId="urn:microsoft.com/office/officeart/2005/8/layout/list1"/>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7.xml><?xml version="1.0" encoding="utf-8"?>
<dgm:dataModel xmlns:dgm="http://schemas.openxmlformats.org/drawingml/2006/diagram" xmlns:a="http://schemas.openxmlformats.org/drawingml/2006/main">
  <dgm:ptLst>
    <dgm:pt modelId="{827B0A6E-99EB-4A88-AF3F-36D3FA254B85}" type="doc">
      <dgm:prSet loTypeId="urn:microsoft.com/office/officeart/2005/8/layout/chevron2" loCatId="process" qsTypeId="urn:microsoft.com/office/officeart/2005/8/quickstyle/3d1" qsCatId="3D" csTypeId="urn:microsoft.com/office/officeart/2005/8/colors/accent1_2" csCatId="accent1" phldr="1"/>
      <dgm:spPr/>
      <dgm:t>
        <a:bodyPr/>
        <a:lstStyle/>
        <a:p>
          <a:endParaRPr lang="en-US"/>
        </a:p>
      </dgm:t>
    </dgm:pt>
    <dgm:pt modelId="{8CBF7DF5-0C32-406E-B2A6-9E9AF8366E59}">
      <dgm:prSet/>
      <dgm:spPr/>
      <dgm:t>
        <a:bodyPr/>
        <a:lstStyle/>
        <a:p>
          <a:pPr rtl="0"/>
          <a:r>
            <a:rPr lang="en-US" b="1" i="1" dirty="0" smtClean="0"/>
            <a:t>Major Premise</a:t>
          </a:r>
          <a:endParaRPr lang="en-US" dirty="0"/>
        </a:p>
      </dgm:t>
    </dgm:pt>
    <dgm:pt modelId="{0F3DD49E-F39D-4F66-B817-FA902495E4D4}" type="parTrans" cxnId="{FA109DC6-D4CC-4416-9C96-ABE852E30BDD}">
      <dgm:prSet/>
      <dgm:spPr/>
      <dgm:t>
        <a:bodyPr/>
        <a:lstStyle/>
        <a:p>
          <a:endParaRPr lang="en-US"/>
        </a:p>
      </dgm:t>
    </dgm:pt>
    <dgm:pt modelId="{9DD69880-6A60-4A9F-871D-57C1FC86D0AB}" type="sibTrans" cxnId="{FA109DC6-D4CC-4416-9C96-ABE852E30BDD}">
      <dgm:prSet/>
      <dgm:spPr/>
      <dgm:t>
        <a:bodyPr/>
        <a:lstStyle/>
        <a:p>
          <a:endParaRPr lang="en-US"/>
        </a:p>
      </dgm:t>
    </dgm:pt>
    <dgm:pt modelId="{BAFFE1EB-65FD-4DFD-8D63-1ACF9A151788}">
      <dgm:prSet/>
      <dgm:spPr/>
      <dgm:t>
        <a:bodyPr/>
        <a:lstStyle/>
        <a:p>
          <a:pPr rtl="0"/>
          <a:r>
            <a:rPr lang="en-US" dirty="0" smtClean="0"/>
            <a:t>In </a:t>
          </a:r>
          <a:r>
            <a:rPr lang="en-US" b="1" dirty="0" smtClean="0">
              <a:latin typeface="+mj-lt"/>
            </a:rPr>
            <a:t>“this age”</a:t>
          </a:r>
          <a:r>
            <a:rPr lang="en-US" dirty="0" smtClean="0">
              <a:latin typeface="+mj-lt"/>
            </a:rPr>
            <a:t> </a:t>
          </a:r>
          <a:r>
            <a:rPr lang="en-US" dirty="0" smtClean="0"/>
            <a:t>men </a:t>
          </a:r>
          <a:r>
            <a:rPr lang="en-US" b="1" dirty="0" smtClean="0">
              <a:latin typeface="+mj-lt"/>
            </a:rPr>
            <a:t>marry</a:t>
          </a:r>
          <a:r>
            <a:rPr lang="en-US" dirty="0" smtClean="0"/>
            <a:t> and </a:t>
          </a:r>
          <a:r>
            <a:rPr lang="en-US" b="1" dirty="0" smtClean="0">
              <a:latin typeface="+mj-lt"/>
            </a:rPr>
            <a:t>die</a:t>
          </a:r>
          <a:r>
            <a:rPr lang="en-US" dirty="0" smtClean="0"/>
            <a:t> but not in the age to come</a:t>
          </a:r>
          <a:endParaRPr lang="en-US" dirty="0"/>
        </a:p>
      </dgm:t>
    </dgm:pt>
    <dgm:pt modelId="{69F090D9-239E-41D9-AB80-C313D615AF0C}" type="parTrans" cxnId="{6EBA9E92-98BD-4FAB-AD03-C6B06E325C67}">
      <dgm:prSet/>
      <dgm:spPr/>
      <dgm:t>
        <a:bodyPr/>
        <a:lstStyle/>
        <a:p>
          <a:endParaRPr lang="en-US"/>
        </a:p>
      </dgm:t>
    </dgm:pt>
    <dgm:pt modelId="{9ACC9BD9-CF58-422A-B8AF-94FD47A2A5D0}" type="sibTrans" cxnId="{6EBA9E92-98BD-4FAB-AD03-C6B06E325C67}">
      <dgm:prSet/>
      <dgm:spPr/>
      <dgm:t>
        <a:bodyPr/>
        <a:lstStyle/>
        <a:p>
          <a:endParaRPr lang="en-US"/>
        </a:p>
      </dgm:t>
    </dgm:pt>
    <dgm:pt modelId="{13701D9B-E534-4BDD-BEF4-16F949CCA9EF}">
      <dgm:prSet/>
      <dgm:spPr/>
      <dgm:t>
        <a:bodyPr/>
        <a:lstStyle/>
        <a:p>
          <a:pPr rtl="0"/>
          <a:r>
            <a:rPr lang="en-US" b="1" i="1" dirty="0" smtClean="0"/>
            <a:t>Minor Premise</a:t>
          </a:r>
          <a:endParaRPr lang="en-US" dirty="0"/>
        </a:p>
      </dgm:t>
    </dgm:pt>
    <dgm:pt modelId="{CB7FD429-2A44-4B78-8BE0-754969D896E1}" type="parTrans" cxnId="{0BF37D76-9265-4C39-ACC6-0925EEDDE2F6}">
      <dgm:prSet/>
      <dgm:spPr/>
      <dgm:t>
        <a:bodyPr/>
        <a:lstStyle/>
        <a:p>
          <a:endParaRPr lang="en-US"/>
        </a:p>
      </dgm:t>
    </dgm:pt>
    <dgm:pt modelId="{BD8AB3EB-2200-4EE0-89C3-69F60820EE68}" type="sibTrans" cxnId="{0BF37D76-9265-4C39-ACC6-0925EEDDE2F6}">
      <dgm:prSet/>
      <dgm:spPr/>
      <dgm:t>
        <a:bodyPr/>
        <a:lstStyle/>
        <a:p>
          <a:endParaRPr lang="en-US"/>
        </a:p>
      </dgm:t>
    </dgm:pt>
    <dgm:pt modelId="{48E391CC-E54B-4430-9DFF-A33136ABAF84}">
      <dgm:prSet/>
      <dgm:spPr/>
      <dgm:t>
        <a:bodyPr/>
        <a:lstStyle/>
        <a:p>
          <a:pPr rtl="0"/>
          <a:r>
            <a:rPr lang="en-US" dirty="0" smtClean="0"/>
            <a:t>Men have continued to </a:t>
          </a:r>
          <a:r>
            <a:rPr lang="en-US" b="1" dirty="0" smtClean="0">
              <a:latin typeface="+mj-lt"/>
            </a:rPr>
            <a:t>marry</a:t>
          </a:r>
          <a:r>
            <a:rPr lang="en-US" dirty="0" smtClean="0"/>
            <a:t> and </a:t>
          </a:r>
          <a:r>
            <a:rPr lang="en-US" b="1" dirty="0" smtClean="0">
              <a:latin typeface="+mj-lt"/>
            </a:rPr>
            <a:t>die</a:t>
          </a:r>
          <a:r>
            <a:rPr lang="en-US" dirty="0" smtClean="0"/>
            <a:t> since AD 70</a:t>
          </a:r>
          <a:endParaRPr lang="en-US" dirty="0"/>
        </a:p>
      </dgm:t>
    </dgm:pt>
    <dgm:pt modelId="{01B531FF-9827-47BD-B2BA-ECDACF97A265}" type="parTrans" cxnId="{34E5B7B5-53F0-479D-A692-64CB01B6FADC}">
      <dgm:prSet/>
      <dgm:spPr/>
      <dgm:t>
        <a:bodyPr/>
        <a:lstStyle/>
        <a:p>
          <a:endParaRPr lang="en-US"/>
        </a:p>
      </dgm:t>
    </dgm:pt>
    <dgm:pt modelId="{C2BB7358-64F8-4DB0-9725-D3BE073732C9}" type="sibTrans" cxnId="{34E5B7B5-53F0-479D-A692-64CB01B6FADC}">
      <dgm:prSet/>
      <dgm:spPr/>
      <dgm:t>
        <a:bodyPr/>
        <a:lstStyle/>
        <a:p>
          <a:endParaRPr lang="en-US"/>
        </a:p>
      </dgm:t>
    </dgm:pt>
    <dgm:pt modelId="{CC58AD85-3F66-4B08-BFE8-33F9318E6482}">
      <dgm:prSet/>
      <dgm:spPr/>
      <dgm:t>
        <a:bodyPr/>
        <a:lstStyle/>
        <a:p>
          <a:pPr rtl="0"/>
          <a:r>
            <a:rPr lang="en-US" b="1" i="1" dirty="0" smtClean="0"/>
            <a:t>Conclusion</a:t>
          </a:r>
          <a:endParaRPr lang="en-US" dirty="0"/>
        </a:p>
      </dgm:t>
    </dgm:pt>
    <dgm:pt modelId="{B040CF14-BCBC-4148-9F05-658A2AA11CB5}" type="parTrans" cxnId="{0FA2F330-7A09-4870-9AEC-8E5F4B314EFC}">
      <dgm:prSet/>
      <dgm:spPr/>
      <dgm:t>
        <a:bodyPr/>
        <a:lstStyle/>
        <a:p>
          <a:endParaRPr lang="en-US"/>
        </a:p>
      </dgm:t>
    </dgm:pt>
    <dgm:pt modelId="{CAD6C3E5-F798-4150-A37F-F0DC017805EF}" type="sibTrans" cxnId="{0FA2F330-7A09-4870-9AEC-8E5F4B314EFC}">
      <dgm:prSet/>
      <dgm:spPr/>
      <dgm:t>
        <a:bodyPr/>
        <a:lstStyle/>
        <a:p>
          <a:endParaRPr lang="en-US"/>
        </a:p>
      </dgm:t>
    </dgm:pt>
    <dgm:pt modelId="{D9203B11-10BD-4DDD-B1D8-118A375913ED}">
      <dgm:prSet/>
      <dgm:spPr/>
      <dgm:t>
        <a:bodyPr/>
        <a:lstStyle/>
        <a:p>
          <a:pPr rtl="0"/>
          <a:r>
            <a:rPr lang="en-US" b="1" dirty="0" smtClean="0">
              <a:latin typeface="+mj-lt"/>
            </a:rPr>
            <a:t>“This age” did not end </a:t>
          </a:r>
          <a:r>
            <a:rPr lang="en-US" dirty="0" smtClean="0"/>
            <a:t>in AD 70, and </a:t>
          </a:r>
          <a:r>
            <a:rPr lang="en-US" b="1" dirty="0" smtClean="0">
              <a:latin typeface="+mj-lt"/>
            </a:rPr>
            <a:t>“the age to come” is still future</a:t>
          </a:r>
          <a:endParaRPr lang="en-US" b="1" dirty="0">
            <a:latin typeface="+mj-lt"/>
          </a:endParaRPr>
        </a:p>
      </dgm:t>
    </dgm:pt>
    <dgm:pt modelId="{AAA3976D-0009-4011-B49C-71EC8B86F677}" type="parTrans" cxnId="{725C3B0F-2EED-48AD-BA74-4E748B725B4B}">
      <dgm:prSet/>
      <dgm:spPr/>
      <dgm:t>
        <a:bodyPr/>
        <a:lstStyle/>
        <a:p>
          <a:endParaRPr lang="en-US"/>
        </a:p>
      </dgm:t>
    </dgm:pt>
    <dgm:pt modelId="{CB99DC7E-9D67-450E-8EDF-A6E09DAEFC5E}" type="sibTrans" cxnId="{725C3B0F-2EED-48AD-BA74-4E748B725B4B}">
      <dgm:prSet/>
      <dgm:spPr/>
      <dgm:t>
        <a:bodyPr/>
        <a:lstStyle/>
        <a:p>
          <a:endParaRPr lang="en-US"/>
        </a:p>
      </dgm:t>
    </dgm:pt>
    <dgm:pt modelId="{6609D0AF-B4C4-4F4D-8698-B0289CB94D99}" type="pres">
      <dgm:prSet presAssocID="{827B0A6E-99EB-4A88-AF3F-36D3FA254B85}" presName="linearFlow" presStyleCnt="0">
        <dgm:presLayoutVars>
          <dgm:dir/>
          <dgm:animLvl val="lvl"/>
          <dgm:resizeHandles val="exact"/>
        </dgm:presLayoutVars>
      </dgm:prSet>
      <dgm:spPr/>
      <dgm:t>
        <a:bodyPr/>
        <a:lstStyle/>
        <a:p>
          <a:endParaRPr lang="en-US"/>
        </a:p>
      </dgm:t>
    </dgm:pt>
    <dgm:pt modelId="{5630D02D-0404-4D03-95A7-C4A5F4C0B064}" type="pres">
      <dgm:prSet presAssocID="{8CBF7DF5-0C32-406E-B2A6-9E9AF8366E59}" presName="composite" presStyleCnt="0"/>
      <dgm:spPr/>
    </dgm:pt>
    <dgm:pt modelId="{4E7B3A0D-8FE6-4A81-B30C-18687234FC46}" type="pres">
      <dgm:prSet presAssocID="{8CBF7DF5-0C32-406E-B2A6-9E9AF8366E59}" presName="parentText" presStyleLbl="alignNode1" presStyleIdx="0" presStyleCnt="3">
        <dgm:presLayoutVars>
          <dgm:chMax val="1"/>
          <dgm:bulletEnabled val="1"/>
        </dgm:presLayoutVars>
      </dgm:prSet>
      <dgm:spPr/>
      <dgm:t>
        <a:bodyPr/>
        <a:lstStyle/>
        <a:p>
          <a:endParaRPr lang="en-US"/>
        </a:p>
      </dgm:t>
    </dgm:pt>
    <dgm:pt modelId="{60A11D7E-6D62-4748-A95E-57B39F6DA6E3}" type="pres">
      <dgm:prSet presAssocID="{8CBF7DF5-0C32-406E-B2A6-9E9AF8366E59}" presName="descendantText" presStyleLbl="alignAcc1" presStyleIdx="0" presStyleCnt="3">
        <dgm:presLayoutVars>
          <dgm:bulletEnabled val="1"/>
        </dgm:presLayoutVars>
      </dgm:prSet>
      <dgm:spPr/>
      <dgm:t>
        <a:bodyPr/>
        <a:lstStyle/>
        <a:p>
          <a:endParaRPr lang="en-US"/>
        </a:p>
      </dgm:t>
    </dgm:pt>
    <dgm:pt modelId="{9718108F-56B2-4F07-AED1-45F500CFDE2E}" type="pres">
      <dgm:prSet presAssocID="{9DD69880-6A60-4A9F-871D-57C1FC86D0AB}" presName="sp" presStyleCnt="0"/>
      <dgm:spPr/>
    </dgm:pt>
    <dgm:pt modelId="{040DDF07-AC36-49D0-A7BC-CBEC5C1D6A10}" type="pres">
      <dgm:prSet presAssocID="{13701D9B-E534-4BDD-BEF4-16F949CCA9EF}" presName="composite" presStyleCnt="0"/>
      <dgm:spPr/>
    </dgm:pt>
    <dgm:pt modelId="{E6DB6188-822D-43B2-9725-C1B6EA761EFB}" type="pres">
      <dgm:prSet presAssocID="{13701D9B-E534-4BDD-BEF4-16F949CCA9EF}" presName="parentText" presStyleLbl="alignNode1" presStyleIdx="1" presStyleCnt="3">
        <dgm:presLayoutVars>
          <dgm:chMax val="1"/>
          <dgm:bulletEnabled val="1"/>
        </dgm:presLayoutVars>
      </dgm:prSet>
      <dgm:spPr/>
      <dgm:t>
        <a:bodyPr/>
        <a:lstStyle/>
        <a:p>
          <a:endParaRPr lang="en-US"/>
        </a:p>
      </dgm:t>
    </dgm:pt>
    <dgm:pt modelId="{7CD4645E-768F-43F9-A85E-4890C853C8E1}" type="pres">
      <dgm:prSet presAssocID="{13701D9B-E534-4BDD-BEF4-16F949CCA9EF}" presName="descendantText" presStyleLbl="alignAcc1" presStyleIdx="1" presStyleCnt="3">
        <dgm:presLayoutVars>
          <dgm:bulletEnabled val="1"/>
        </dgm:presLayoutVars>
      </dgm:prSet>
      <dgm:spPr/>
      <dgm:t>
        <a:bodyPr/>
        <a:lstStyle/>
        <a:p>
          <a:endParaRPr lang="en-US"/>
        </a:p>
      </dgm:t>
    </dgm:pt>
    <dgm:pt modelId="{30221783-8F26-44A4-8CBC-58CFEFF39EF7}" type="pres">
      <dgm:prSet presAssocID="{BD8AB3EB-2200-4EE0-89C3-69F60820EE68}" presName="sp" presStyleCnt="0"/>
      <dgm:spPr/>
    </dgm:pt>
    <dgm:pt modelId="{C7E96E4E-209E-455A-8B9E-E64FFFBBD545}" type="pres">
      <dgm:prSet presAssocID="{CC58AD85-3F66-4B08-BFE8-33F9318E6482}" presName="composite" presStyleCnt="0"/>
      <dgm:spPr/>
    </dgm:pt>
    <dgm:pt modelId="{630811A6-9293-45F1-8D93-8A9564659D00}" type="pres">
      <dgm:prSet presAssocID="{CC58AD85-3F66-4B08-BFE8-33F9318E6482}" presName="parentText" presStyleLbl="alignNode1" presStyleIdx="2" presStyleCnt="3">
        <dgm:presLayoutVars>
          <dgm:chMax val="1"/>
          <dgm:bulletEnabled val="1"/>
        </dgm:presLayoutVars>
      </dgm:prSet>
      <dgm:spPr/>
      <dgm:t>
        <a:bodyPr/>
        <a:lstStyle/>
        <a:p>
          <a:endParaRPr lang="en-US"/>
        </a:p>
      </dgm:t>
    </dgm:pt>
    <dgm:pt modelId="{480D1CA3-B15B-4652-93D1-1735E5432EA6}" type="pres">
      <dgm:prSet presAssocID="{CC58AD85-3F66-4B08-BFE8-33F9318E6482}" presName="descendantText" presStyleLbl="alignAcc1" presStyleIdx="2" presStyleCnt="3">
        <dgm:presLayoutVars>
          <dgm:bulletEnabled val="1"/>
        </dgm:presLayoutVars>
      </dgm:prSet>
      <dgm:spPr/>
      <dgm:t>
        <a:bodyPr/>
        <a:lstStyle/>
        <a:p>
          <a:endParaRPr lang="en-US"/>
        </a:p>
      </dgm:t>
    </dgm:pt>
  </dgm:ptLst>
  <dgm:cxnLst>
    <dgm:cxn modelId="{6EBA9E92-98BD-4FAB-AD03-C6B06E325C67}" srcId="{8CBF7DF5-0C32-406E-B2A6-9E9AF8366E59}" destId="{BAFFE1EB-65FD-4DFD-8D63-1ACF9A151788}" srcOrd="0" destOrd="0" parTransId="{69F090D9-239E-41D9-AB80-C313D615AF0C}" sibTransId="{9ACC9BD9-CF58-422A-B8AF-94FD47A2A5D0}"/>
    <dgm:cxn modelId="{812B4B5A-E626-4B13-A6BB-B78A96B949AD}" type="presOf" srcId="{D9203B11-10BD-4DDD-B1D8-118A375913ED}" destId="{480D1CA3-B15B-4652-93D1-1735E5432EA6}" srcOrd="0" destOrd="0" presId="urn:microsoft.com/office/officeart/2005/8/layout/chevron2"/>
    <dgm:cxn modelId="{725C3B0F-2EED-48AD-BA74-4E748B725B4B}" srcId="{CC58AD85-3F66-4B08-BFE8-33F9318E6482}" destId="{D9203B11-10BD-4DDD-B1D8-118A375913ED}" srcOrd="0" destOrd="0" parTransId="{AAA3976D-0009-4011-B49C-71EC8B86F677}" sibTransId="{CB99DC7E-9D67-450E-8EDF-A6E09DAEFC5E}"/>
    <dgm:cxn modelId="{CAD21CC9-349B-4122-AB5A-6238041395A7}" type="presOf" srcId="{CC58AD85-3F66-4B08-BFE8-33F9318E6482}" destId="{630811A6-9293-45F1-8D93-8A9564659D00}" srcOrd="0" destOrd="0" presId="urn:microsoft.com/office/officeart/2005/8/layout/chevron2"/>
    <dgm:cxn modelId="{0BF37D76-9265-4C39-ACC6-0925EEDDE2F6}" srcId="{827B0A6E-99EB-4A88-AF3F-36D3FA254B85}" destId="{13701D9B-E534-4BDD-BEF4-16F949CCA9EF}" srcOrd="1" destOrd="0" parTransId="{CB7FD429-2A44-4B78-8BE0-754969D896E1}" sibTransId="{BD8AB3EB-2200-4EE0-89C3-69F60820EE68}"/>
    <dgm:cxn modelId="{F16D9BEF-1121-4A87-9A5E-58027CF3AFF9}" type="presOf" srcId="{13701D9B-E534-4BDD-BEF4-16F949CCA9EF}" destId="{E6DB6188-822D-43B2-9725-C1B6EA761EFB}" srcOrd="0" destOrd="0" presId="urn:microsoft.com/office/officeart/2005/8/layout/chevron2"/>
    <dgm:cxn modelId="{0FA2F330-7A09-4870-9AEC-8E5F4B314EFC}" srcId="{827B0A6E-99EB-4A88-AF3F-36D3FA254B85}" destId="{CC58AD85-3F66-4B08-BFE8-33F9318E6482}" srcOrd="2" destOrd="0" parTransId="{B040CF14-BCBC-4148-9F05-658A2AA11CB5}" sibTransId="{CAD6C3E5-F798-4150-A37F-F0DC017805EF}"/>
    <dgm:cxn modelId="{C3F90FB7-C154-45C1-9CCD-0E9CE1E97BA5}" type="presOf" srcId="{48E391CC-E54B-4430-9DFF-A33136ABAF84}" destId="{7CD4645E-768F-43F9-A85E-4890C853C8E1}" srcOrd="0" destOrd="0" presId="urn:microsoft.com/office/officeart/2005/8/layout/chevron2"/>
    <dgm:cxn modelId="{BCEDEB0F-F9B8-437B-B64D-9E47E9BD57D2}" type="presOf" srcId="{8CBF7DF5-0C32-406E-B2A6-9E9AF8366E59}" destId="{4E7B3A0D-8FE6-4A81-B30C-18687234FC46}" srcOrd="0" destOrd="0" presId="urn:microsoft.com/office/officeart/2005/8/layout/chevron2"/>
    <dgm:cxn modelId="{EA4B7D0E-A24B-4CC4-93A8-0B387EB294E6}" type="presOf" srcId="{827B0A6E-99EB-4A88-AF3F-36D3FA254B85}" destId="{6609D0AF-B4C4-4F4D-8698-B0289CB94D99}" srcOrd="0" destOrd="0" presId="urn:microsoft.com/office/officeart/2005/8/layout/chevron2"/>
    <dgm:cxn modelId="{34E5B7B5-53F0-479D-A692-64CB01B6FADC}" srcId="{13701D9B-E534-4BDD-BEF4-16F949CCA9EF}" destId="{48E391CC-E54B-4430-9DFF-A33136ABAF84}" srcOrd="0" destOrd="0" parTransId="{01B531FF-9827-47BD-B2BA-ECDACF97A265}" sibTransId="{C2BB7358-64F8-4DB0-9725-D3BE073732C9}"/>
    <dgm:cxn modelId="{FA109DC6-D4CC-4416-9C96-ABE852E30BDD}" srcId="{827B0A6E-99EB-4A88-AF3F-36D3FA254B85}" destId="{8CBF7DF5-0C32-406E-B2A6-9E9AF8366E59}" srcOrd="0" destOrd="0" parTransId="{0F3DD49E-F39D-4F66-B817-FA902495E4D4}" sibTransId="{9DD69880-6A60-4A9F-871D-57C1FC86D0AB}"/>
    <dgm:cxn modelId="{431B708B-DE60-46CC-A9FB-0E8F514F6B67}" type="presOf" srcId="{BAFFE1EB-65FD-4DFD-8D63-1ACF9A151788}" destId="{60A11D7E-6D62-4748-A95E-57B39F6DA6E3}" srcOrd="0" destOrd="0" presId="urn:microsoft.com/office/officeart/2005/8/layout/chevron2"/>
    <dgm:cxn modelId="{2A0F9700-0A59-4396-BB67-D56C5970E063}" type="presParOf" srcId="{6609D0AF-B4C4-4F4D-8698-B0289CB94D99}" destId="{5630D02D-0404-4D03-95A7-C4A5F4C0B064}" srcOrd="0" destOrd="0" presId="urn:microsoft.com/office/officeart/2005/8/layout/chevron2"/>
    <dgm:cxn modelId="{B06FDA2E-A812-473D-A488-CC61F18DC739}" type="presParOf" srcId="{5630D02D-0404-4D03-95A7-C4A5F4C0B064}" destId="{4E7B3A0D-8FE6-4A81-B30C-18687234FC46}" srcOrd="0" destOrd="0" presId="urn:microsoft.com/office/officeart/2005/8/layout/chevron2"/>
    <dgm:cxn modelId="{686A6174-1975-41B2-AD19-D1BFE8A5660D}" type="presParOf" srcId="{5630D02D-0404-4D03-95A7-C4A5F4C0B064}" destId="{60A11D7E-6D62-4748-A95E-57B39F6DA6E3}" srcOrd="1" destOrd="0" presId="urn:microsoft.com/office/officeart/2005/8/layout/chevron2"/>
    <dgm:cxn modelId="{7BFAD013-C543-4D97-886D-E3020313F453}" type="presParOf" srcId="{6609D0AF-B4C4-4F4D-8698-B0289CB94D99}" destId="{9718108F-56B2-4F07-AED1-45F500CFDE2E}" srcOrd="1" destOrd="0" presId="urn:microsoft.com/office/officeart/2005/8/layout/chevron2"/>
    <dgm:cxn modelId="{21187511-DCED-49F0-8E61-33E16121C779}" type="presParOf" srcId="{6609D0AF-B4C4-4F4D-8698-B0289CB94D99}" destId="{040DDF07-AC36-49D0-A7BC-CBEC5C1D6A10}" srcOrd="2" destOrd="0" presId="urn:microsoft.com/office/officeart/2005/8/layout/chevron2"/>
    <dgm:cxn modelId="{E8A9E2CB-5126-4AD1-AA66-BA78910FF925}" type="presParOf" srcId="{040DDF07-AC36-49D0-A7BC-CBEC5C1D6A10}" destId="{E6DB6188-822D-43B2-9725-C1B6EA761EFB}" srcOrd="0" destOrd="0" presId="urn:microsoft.com/office/officeart/2005/8/layout/chevron2"/>
    <dgm:cxn modelId="{74E2836A-B4CD-43AF-A025-CB9AC8FBF27E}" type="presParOf" srcId="{040DDF07-AC36-49D0-A7BC-CBEC5C1D6A10}" destId="{7CD4645E-768F-43F9-A85E-4890C853C8E1}" srcOrd="1" destOrd="0" presId="urn:microsoft.com/office/officeart/2005/8/layout/chevron2"/>
    <dgm:cxn modelId="{6BA8181E-D1F3-4E83-A313-D8E9DA87BF86}" type="presParOf" srcId="{6609D0AF-B4C4-4F4D-8698-B0289CB94D99}" destId="{30221783-8F26-44A4-8CBC-58CFEFF39EF7}" srcOrd="3" destOrd="0" presId="urn:microsoft.com/office/officeart/2005/8/layout/chevron2"/>
    <dgm:cxn modelId="{6877DC31-C047-474D-8E68-4270D1BF6607}" type="presParOf" srcId="{6609D0AF-B4C4-4F4D-8698-B0289CB94D99}" destId="{C7E96E4E-209E-455A-8B9E-E64FFFBBD545}" srcOrd="4" destOrd="0" presId="urn:microsoft.com/office/officeart/2005/8/layout/chevron2"/>
    <dgm:cxn modelId="{35CFFE71-1E74-4E74-9142-2344A2BC427E}" type="presParOf" srcId="{C7E96E4E-209E-455A-8B9E-E64FFFBBD545}" destId="{630811A6-9293-45F1-8D93-8A9564659D00}" srcOrd="0" destOrd="0" presId="urn:microsoft.com/office/officeart/2005/8/layout/chevron2"/>
    <dgm:cxn modelId="{5A930B63-A735-425F-AEBA-8A0C1567D58D}" type="presParOf" srcId="{C7E96E4E-209E-455A-8B9E-E64FFFBBD545}" destId="{480D1CA3-B15B-4652-93D1-1735E5432EA6}" srcOrd="1" destOrd="0" presId="urn:microsoft.com/office/officeart/2005/8/layout/chevron2"/>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8.xml><?xml version="1.0" encoding="utf-8"?>
<dgm:dataModel xmlns:dgm="http://schemas.openxmlformats.org/drawingml/2006/diagram" xmlns:a="http://schemas.openxmlformats.org/drawingml/2006/main">
  <dgm:ptLst>
    <dgm:pt modelId="{BEA39E20-D1CA-4CF3-A41B-D33AB35D22FD}" type="doc">
      <dgm:prSet loTypeId="urn:microsoft.com/office/officeart/2005/8/layout/chevron2" loCatId="process" qsTypeId="urn:microsoft.com/office/officeart/2005/8/quickstyle/simple5" qsCatId="simple" csTypeId="urn:microsoft.com/office/officeart/2005/8/colors/accent1_2" csCatId="accent1" phldr="1"/>
      <dgm:spPr/>
      <dgm:t>
        <a:bodyPr/>
        <a:lstStyle/>
        <a:p>
          <a:endParaRPr lang="en-US"/>
        </a:p>
      </dgm:t>
    </dgm:pt>
    <dgm:pt modelId="{BFC58434-EEB4-4C26-8B01-0A5E6C77BAF2}">
      <dgm:prSet/>
      <dgm:spPr/>
      <dgm:t>
        <a:bodyPr/>
        <a:lstStyle/>
        <a:p>
          <a:pPr rtl="0"/>
          <a:r>
            <a:rPr lang="en-US" b="1" i="1" dirty="0" smtClean="0"/>
            <a:t>Major Premise</a:t>
          </a:r>
          <a:endParaRPr lang="en-US" dirty="0"/>
        </a:p>
      </dgm:t>
    </dgm:pt>
    <dgm:pt modelId="{6383BE5E-9C21-4C02-9CFF-FD7915BA691B}" type="parTrans" cxnId="{70017894-CC37-4272-A654-C919A64D986E}">
      <dgm:prSet/>
      <dgm:spPr/>
      <dgm:t>
        <a:bodyPr/>
        <a:lstStyle/>
        <a:p>
          <a:endParaRPr lang="en-US"/>
        </a:p>
      </dgm:t>
    </dgm:pt>
    <dgm:pt modelId="{77021CC3-6815-4068-B3A8-12D75F8D313B}" type="sibTrans" cxnId="{70017894-CC37-4272-A654-C919A64D986E}">
      <dgm:prSet/>
      <dgm:spPr/>
      <dgm:t>
        <a:bodyPr/>
        <a:lstStyle/>
        <a:p>
          <a:endParaRPr lang="en-US"/>
        </a:p>
      </dgm:t>
    </dgm:pt>
    <dgm:pt modelId="{E4EB03D3-EB9C-4620-8D4C-811B8D936F03}">
      <dgm:prSet/>
      <dgm:spPr/>
      <dgm:t>
        <a:bodyPr/>
        <a:lstStyle/>
        <a:p>
          <a:pPr rtl="0"/>
          <a:r>
            <a:rPr lang="en-US" dirty="0" smtClean="0"/>
            <a:t>The law would not pass away until </a:t>
          </a:r>
          <a:r>
            <a:rPr lang="en-US" b="0" dirty="0" smtClean="0">
              <a:latin typeface="+mj-lt"/>
            </a:rPr>
            <a:t>all was fulfilled</a:t>
          </a:r>
          <a:r>
            <a:rPr lang="en-US" b="1" dirty="0" smtClean="0"/>
            <a:t>  </a:t>
          </a:r>
          <a:r>
            <a:rPr lang="en-US" dirty="0" smtClean="0"/>
            <a:t>(Mt. 5:17-18)</a:t>
          </a:r>
          <a:endParaRPr lang="en-US" dirty="0"/>
        </a:p>
      </dgm:t>
    </dgm:pt>
    <dgm:pt modelId="{76F134C3-B8A0-44E4-8A5B-BAE13747B06B}" type="parTrans" cxnId="{FF43D586-FA08-4619-B299-E0324DEFA3AA}">
      <dgm:prSet/>
      <dgm:spPr/>
      <dgm:t>
        <a:bodyPr/>
        <a:lstStyle/>
        <a:p>
          <a:endParaRPr lang="en-US"/>
        </a:p>
      </dgm:t>
    </dgm:pt>
    <dgm:pt modelId="{0EFD5F2F-117E-4A33-B83C-8469E66C6CC9}" type="sibTrans" cxnId="{FF43D586-FA08-4619-B299-E0324DEFA3AA}">
      <dgm:prSet/>
      <dgm:spPr/>
      <dgm:t>
        <a:bodyPr/>
        <a:lstStyle/>
        <a:p>
          <a:endParaRPr lang="en-US"/>
        </a:p>
      </dgm:t>
    </dgm:pt>
    <dgm:pt modelId="{1845328A-7DDE-41CC-98BD-FA7ECC4F9C48}">
      <dgm:prSet/>
      <dgm:spPr/>
      <dgm:t>
        <a:bodyPr/>
        <a:lstStyle/>
        <a:p>
          <a:pPr rtl="0"/>
          <a:r>
            <a:rPr lang="en-US" b="1" i="1" dirty="0" smtClean="0"/>
            <a:t>Minor Premise</a:t>
          </a:r>
          <a:endParaRPr lang="en-US" dirty="0"/>
        </a:p>
      </dgm:t>
    </dgm:pt>
    <dgm:pt modelId="{52489A85-EA0E-4A14-8F41-26788CFD782A}" type="parTrans" cxnId="{49F1760A-C427-4150-BE32-89048F9BDEE1}">
      <dgm:prSet/>
      <dgm:spPr/>
      <dgm:t>
        <a:bodyPr/>
        <a:lstStyle/>
        <a:p>
          <a:endParaRPr lang="en-US"/>
        </a:p>
      </dgm:t>
    </dgm:pt>
    <dgm:pt modelId="{6F1B42FF-39A7-419B-AEDD-73C9619A97EB}" type="sibTrans" cxnId="{49F1760A-C427-4150-BE32-89048F9BDEE1}">
      <dgm:prSet/>
      <dgm:spPr/>
      <dgm:t>
        <a:bodyPr/>
        <a:lstStyle/>
        <a:p>
          <a:endParaRPr lang="en-US"/>
        </a:p>
      </dgm:t>
    </dgm:pt>
    <dgm:pt modelId="{558B6BD0-81C8-4F51-8514-88D39B2F718C}">
      <dgm:prSet/>
      <dgm:spPr/>
      <dgm:t>
        <a:bodyPr/>
        <a:lstStyle/>
        <a:p>
          <a:pPr rtl="0"/>
          <a:r>
            <a:rPr lang="en-US" dirty="0" smtClean="0"/>
            <a:t>All the law and the prophets were </a:t>
          </a:r>
          <a:r>
            <a:rPr lang="en-US" b="0" dirty="0" smtClean="0">
              <a:latin typeface="+mj-lt"/>
            </a:rPr>
            <a:t>not fulfilled before AD 70</a:t>
          </a:r>
          <a:r>
            <a:rPr lang="en-US" b="1" dirty="0" smtClean="0"/>
            <a:t>  </a:t>
          </a:r>
          <a:r>
            <a:rPr lang="en-US" dirty="0" smtClean="0"/>
            <a:t>(Lk. 21:22)</a:t>
          </a:r>
          <a:endParaRPr lang="en-US" dirty="0"/>
        </a:p>
      </dgm:t>
    </dgm:pt>
    <dgm:pt modelId="{0E349874-C83B-4DB1-B58C-FC19176D8BF9}" type="parTrans" cxnId="{C226C26E-F94F-4F5D-B87C-DBC4911745C5}">
      <dgm:prSet/>
      <dgm:spPr/>
      <dgm:t>
        <a:bodyPr/>
        <a:lstStyle/>
        <a:p>
          <a:endParaRPr lang="en-US"/>
        </a:p>
      </dgm:t>
    </dgm:pt>
    <dgm:pt modelId="{041F857F-E29D-4B52-91AA-3DD154A73477}" type="sibTrans" cxnId="{C226C26E-F94F-4F5D-B87C-DBC4911745C5}">
      <dgm:prSet/>
      <dgm:spPr/>
      <dgm:t>
        <a:bodyPr/>
        <a:lstStyle/>
        <a:p>
          <a:endParaRPr lang="en-US"/>
        </a:p>
      </dgm:t>
    </dgm:pt>
    <dgm:pt modelId="{2446A77B-7F13-4E3A-9A7A-F15013B2A3C5}">
      <dgm:prSet/>
      <dgm:spPr/>
      <dgm:t>
        <a:bodyPr/>
        <a:lstStyle/>
        <a:p>
          <a:pPr rtl="0"/>
          <a:r>
            <a:rPr lang="en-US" b="1" i="1" dirty="0" smtClean="0"/>
            <a:t>Conclusion</a:t>
          </a:r>
          <a:endParaRPr lang="en-US" dirty="0"/>
        </a:p>
      </dgm:t>
    </dgm:pt>
    <dgm:pt modelId="{D96D7F0B-7446-4408-AE2A-69A434DD463F}" type="parTrans" cxnId="{FE765815-A4A4-42C0-830F-B51CA6D6B68C}">
      <dgm:prSet/>
      <dgm:spPr/>
      <dgm:t>
        <a:bodyPr/>
        <a:lstStyle/>
        <a:p>
          <a:endParaRPr lang="en-US"/>
        </a:p>
      </dgm:t>
    </dgm:pt>
    <dgm:pt modelId="{0C262306-4695-42DB-AFF2-7E850B40CE87}" type="sibTrans" cxnId="{FE765815-A4A4-42C0-830F-B51CA6D6B68C}">
      <dgm:prSet/>
      <dgm:spPr/>
      <dgm:t>
        <a:bodyPr/>
        <a:lstStyle/>
        <a:p>
          <a:endParaRPr lang="en-US"/>
        </a:p>
      </dgm:t>
    </dgm:pt>
    <dgm:pt modelId="{8E7899AD-47BB-4542-A9A2-C4EF091A5DE0}">
      <dgm:prSet/>
      <dgm:spPr/>
      <dgm:t>
        <a:bodyPr/>
        <a:lstStyle/>
        <a:p>
          <a:pPr rtl="0"/>
          <a:r>
            <a:rPr lang="en-US" dirty="0" smtClean="0"/>
            <a:t>Therefore, the law of Moses </a:t>
          </a:r>
          <a:r>
            <a:rPr lang="en-US" b="0" dirty="0" smtClean="0">
              <a:latin typeface="+mj-lt"/>
            </a:rPr>
            <a:t>did not pass away until AD 70</a:t>
          </a:r>
          <a:endParaRPr lang="en-US" b="0" dirty="0">
            <a:latin typeface="+mj-lt"/>
          </a:endParaRPr>
        </a:p>
      </dgm:t>
    </dgm:pt>
    <dgm:pt modelId="{CCF4076F-1948-4FC7-9252-BA0AEA3A1DFC}" type="parTrans" cxnId="{3512479D-2706-4D8B-AA58-D998D1BDE0C5}">
      <dgm:prSet/>
      <dgm:spPr/>
      <dgm:t>
        <a:bodyPr/>
        <a:lstStyle/>
        <a:p>
          <a:endParaRPr lang="en-US"/>
        </a:p>
      </dgm:t>
    </dgm:pt>
    <dgm:pt modelId="{E4E0B4D8-BCF8-470B-B010-95E40D029429}" type="sibTrans" cxnId="{3512479D-2706-4D8B-AA58-D998D1BDE0C5}">
      <dgm:prSet/>
      <dgm:spPr/>
      <dgm:t>
        <a:bodyPr/>
        <a:lstStyle/>
        <a:p>
          <a:endParaRPr lang="en-US"/>
        </a:p>
      </dgm:t>
    </dgm:pt>
    <dgm:pt modelId="{E2ECF220-1E57-4ABD-90FB-10C739E22379}" type="pres">
      <dgm:prSet presAssocID="{BEA39E20-D1CA-4CF3-A41B-D33AB35D22FD}" presName="linearFlow" presStyleCnt="0">
        <dgm:presLayoutVars>
          <dgm:dir/>
          <dgm:animLvl val="lvl"/>
          <dgm:resizeHandles val="exact"/>
        </dgm:presLayoutVars>
      </dgm:prSet>
      <dgm:spPr/>
      <dgm:t>
        <a:bodyPr/>
        <a:lstStyle/>
        <a:p>
          <a:endParaRPr lang="en-US"/>
        </a:p>
      </dgm:t>
    </dgm:pt>
    <dgm:pt modelId="{537F030B-A16C-4023-979C-400226050C19}" type="pres">
      <dgm:prSet presAssocID="{BFC58434-EEB4-4C26-8B01-0A5E6C77BAF2}" presName="composite" presStyleCnt="0"/>
      <dgm:spPr/>
    </dgm:pt>
    <dgm:pt modelId="{5B6AAAA8-A30A-41B9-B33E-E2746E949C3A}" type="pres">
      <dgm:prSet presAssocID="{BFC58434-EEB4-4C26-8B01-0A5E6C77BAF2}" presName="parentText" presStyleLbl="alignNode1" presStyleIdx="0" presStyleCnt="3">
        <dgm:presLayoutVars>
          <dgm:chMax val="1"/>
          <dgm:bulletEnabled val="1"/>
        </dgm:presLayoutVars>
      </dgm:prSet>
      <dgm:spPr/>
      <dgm:t>
        <a:bodyPr/>
        <a:lstStyle/>
        <a:p>
          <a:endParaRPr lang="en-US"/>
        </a:p>
      </dgm:t>
    </dgm:pt>
    <dgm:pt modelId="{624D5B95-B17E-4F1C-A607-A8E220057616}" type="pres">
      <dgm:prSet presAssocID="{BFC58434-EEB4-4C26-8B01-0A5E6C77BAF2}" presName="descendantText" presStyleLbl="alignAcc1" presStyleIdx="0" presStyleCnt="3">
        <dgm:presLayoutVars>
          <dgm:bulletEnabled val="1"/>
        </dgm:presLayoutVars>
      </dgm:prSet>
      <dgm:spPr/>
      <dgm:t>
        <a:bodyPr/>
        <a:lstStyle/>
        <a:p>
          <a:endParaRPr lang="en-US"/>
        </a:p>
      </dgm:t>
    </dgm:pt>
    <dgm:pt modelId="{4EF07F72-0BCE-42F9-BD19-911B4B7A3204}" type="pres">
      <dgm:prSet presAssocID="{77021CC3-6815-4068-B3A8-12D75F8D313B}" presName="sp" presStyleCnt="0"/>
      <dgm:spPr/>
    </dgm:pt>
    <dgm:pt modelId="{AA4326DC-6ACE-4581-936B-8A6E2DD02972}" type="pres">
      <dgm:prSet presAssocID="{1845328A-7DDE-41CC-98BD-FA7ECC4F9C48}" presName="composite" presStyleCnt="0"/>
      <dgm:spPr/>
    </dgm:pt>
    <dgm:pt modelId="{9B77CE02-F829-43BD-902F-D37149EFD352}" type="pres">
      <dgm:prSet presAssocID="{1845328A-7DDE-41CC-98BD-FA7ECC4F9C48}" presName="parentText" presStyleLbl="alignNode1" presStyleIdx="1" presStyleCnt="3">
        <dgm:presLayoutVars>
          <dgm:chMax val="1"/>
          <dgm:bulletEnabled val="1"/>
        </dgm:presLayoutVars>
      </dgm:prSet>
      <dgm:spPr/>
      <dgm:t>
        <a:bodyPr/>
        <a:lstStyle/>
        <a:p>
          <a:endParaRPr lang="en-US"/>
        </a:p>
      </dgm:t>
    </dgm:pt>
    <dgm:pt modelId="{E450AFD8-3142-4FE6-91AE-54038B0FC9DC}" type="pres">
      <dgm:prSet presAssocID="{1845328A-7DDE-41CC-98BD-FA7ECC4F9C48}" presName="descendantText" presStyleLbl="alignAcc1" presStyleIdx="1" presStyleCnt="3">
        <dgm:presLayoutVars>
          <dgm:bulletEnabled val="1"/>
        </dgm:presLayoutVars>
      </dgm:prSet>
      <dgm:spPr/>
      <dgm:t>
        <a:bodyPr/>
        <a:lstStyle/>
        <a:p>
          <a:endParaRPr lang="en-US"/>
        </a:p>
      </dgm:t>
    </dgm:pt>
    <dgm:pt modelId="{60C1BFD6-D8A0-454A-B25F-89B454ACEE1E}" type="pres">
      <dgm:prSet presAssocID="{6F1B42FF-39A7-419B-AEDD-73C9619A97EB}" presName="sp" presStyleCnt="0"/>
      <dgm:spPr/>
    </dgm:pt>
    <dgm:pt modelId="{919668D5-007F-4896-BEA4-A3ED803F97B8}" type="pres">
      <dgm:prSet presAssocID="{2446A77B-7F13-4E3A-9A7A-F15013B2A3C5}" presName="composite" presStyleCnt="0"/>
      <dgm:spPr/>
    </dgm:pt>
    <dgm:pt modelId="{EAC83A12-2F65-4541-BEF1-E012B76A5049}" type="pres">
      <dgm:prSet presAssocID="{2446A77B-7F13-4E3A-9A7A-F15013B2A3C5}" presName="parentText" presStyleLbl="alignNode1" presStyleIdx="2" presStyleCnt="3">
        <dgm:presLayoutVars>
          <dgm:chMax val="1"/>
          <dgm:bulletEnabled val="1"/>
        </dgm:presLayoutVars>
      </dgm:prSet>
      <dgm:spPr/>
      <dgm:t>
        <a:bodyPr/>
        <a:lstStyle/>
        <a:p>
          <a:endParaRPr lang="en-US"/>
        </a:p>
      </dgm:t>
    </dgm:pt>
    <dgm:pt modelId="{C3A16F47-657C-427F-A818-426FAF1385B4}" type="pres">
      <dgm:prSet presAssocID="{2446A77B-7F13-4E3A-9A7A-F15013B2A3C5}" presName="descendantText" presStyleLbl="alignAcc1" presStyleIdx="2" presStyleCnt="3">
        <dgm:presLayoutVars>
          <dgm:bulletEnabled val="1"/>
        </dgm:presLayoutVars>
      </dgm:prSet>
      <dgm:spPr/>
      <dgm:t>
        <a:bodyPr/>
        <a:lstStyle/>
        <a:p>
          <a:endParaRPr lang="en-US"/>
        </a:p>
      </dgm:t>
    </dgm:pt>
  </dgm:ptLst>
  <dgm:cxnLst>
    <dgm:cxn modelId="{FF43D586-FA08-4619-B299-E0324DEFA3AA}" srcId="{BFC58434-EEB4-4C26-8B01-0A5E6C77BAF2}" destId="{E4EB03D3-EB9C-4620-8D4C-811B8D936F03}" srcOrd="0" destOrd="0" parTransId="{76F134C3-B8A0-44E4-8A5B-BAE13747B06B}" sibTransId="{0EFD5F2F-117E-4A33-B83C-8469E66C6CC9}"/>
    <dgm:cxn modelId="{FE765815-A4A4-42C0-830F-B51CA6D6B68C}" srcId="{BEA39E20-D1CA-4CF3-A41B-D33AB35D22FD}" destId="{2446A77B-7F13-4E3A-9A7A-F15013B2A3C5}" srcOrd="2" destOrd="0" parTransId="{D96D7F0B-7446-4408-AE2A-69A434DD463F}" sibTransId="{0C262306-4695-42DB-AFF2-7E850B40CE87}"/>
    <dgm:cxn modelId="{70017894-CC37-4272-A654-C919A64D986E}" srcId="{BEA39E20-D1CA-4CF3-A41B-D33AB35D22FD}" destId="{BFC58434-EEB4-4C26-8B01-0A5E6C77BAF2}" srcOrd="0" destOrd="0" parTransId="{6383BE5E-9C21-4C02-9CFF-FD7915BA691B}" sibTransId="{77021CC3-6815-4068-B3A8-12D75F8D313B}"/>
    <dgm:cxn modelId="{3512479D-2706-4D8B-AA58-D998D1BDE0C5}" srcId="{2446A77B-7F13-4E3A-9A7A-F15013B2A3C5}" destId="{8E7899AD-47BB-4542-A9A2-C4EF091A5DE0}" srcOrd="0" destOrd="0" parTransId="{CCF4076F-1948-4FC7-9252-BA0AEA3A1DFC}" sibTransId="{E4E0B4D8-BCF8-470B-B010-95E40D029429}"/>
    <dgm:cxn modelId="{17FAFF04-1826-472E-8D59-EBE55E4FE866}" type="presOf" srcId="{BEA39E20-D1CA-4CF3-A41B-D33AB35D22FD}" destId="{E2ECF220-1E57-4ABD-90FB-10C739E22379}" srcOrd="0" destOrd="0" presId="urn:microsoft.com/office/officeart/2005/8/layout/chevron2"/>
    <dgm:cxn modelId="{36932999-3F4C-4E84-8DB4-E9AE0AD4643A}" type="presOf" srcId="{1845328A-7DDE-41CC-98BD-FA7ECC4F9C48}" destId="{9B77CE02-F829-43BD-902F-D37149EFD352}" srcOrd="0" destOrd="0" presId="urn:microsoft.com/office/officeart/2005/8/layout/chevron2"/>
    <dgm:cxn modelId="{49F1760A-C427-4150-BE32-89048F9BDEE1}" srcId="{BEA39E20-D1CA-4CF3-A41B-D33AB35D22FD}" destId="{1845328A-7DDE-41CC-98BD-FA7ECC4F9C48}" srcOrd="1" destOrd="0" parTransId="{52489A85-EA0E-4A14-8F41-26788CFD782A}" sibTransId="{6F1B42FF-39A7-419B-AEDD-73C9619A97EB}"/>
    <dgm:cxn modelId="{CD69399D-CB56-4ABF-9CED-2BFAC9942E0F}" type="presOf" srcId="{558B6BD0-81C8-4F51-8514-88D39B2F718C}" destId="{E450AFD8-3142-4FE6-91AE-54038B0FC9DC}" srcOrd="0" destOrd="0" presId="urn:microsoft.com/office/officeart/2005/8/layout/chevron2"/>
    <dgm:cxn modelId="{9AD8C63F-5A62-4EEB-9F4A-2C1FCABF5070}" type="presOf" srcId="{8E7899AD-47BB-4542-A9A2-C4EF091A5DE0}" destId="{C3A16F47-657C-427F-A818-426FAF1385B4}" srcOrd="0" destOrd="0" presId="urn:microsoft.com/office/officeart/2005/8/layout/chevron2"/>
    <dgm:cxn modelId="{84AF4EF7-E485-4CF9-BCA9-5CF335E601B3}" type="presOf" srcId="{2446A77B-7F13-4E3A-9A7A-F15013B2A3C5}" destId="{EAC83A12-2F65-4541-BEF1-E012B76A5049}" srcOrd="0" destOrd="0" presId="urn:microsoft.com/office/officeart/2005/8/layout/chevron2"/>
    <dgm:cxn modelId="{E9B7107E-A72A-4F33-874A-401CF6B55417}" type="presOf" srcId="{BFC58434-EEB4-4C26-8B01-0A5E6C77BAF2}" destId="{5B6AAAA8-A30A-41B9-B33E-E2746E949C3A}" srcOrd="0" destOrd="0" presId="urn:microsoft.com/office/officeart/2005/8/layout/chevron2"/>
    <dgm:cxn modelId="{2CF6B1C0-A02C-4E46-9176-F04DFFAC3E69}" type="presOf" srcId="{E4EB03D3-EB9C-4620-8D4C-811B8D936F03}" destId="{624D5B95-B17E-4F1C-A607-A8E220057616}" srcOrd="0" destOrd="0" presId="urn:microsoft.com/office/officeart/2005/8/layout/chevron2"/>
    <dgm:cxn modelId="{C226C26E-F94F-4F5D-B87C-DBC4911745C5}" srcId="{1845328A-7DDE-41CC-98BD-FA7ECC4F9C48}" destId="{558B6BD0-81C8-4F51-8514-88D39B2F718C}" srcOrd="0" destOrd="0" parTransId="{0E349874-C83B-4DB1-B58C-FC19176D8BF9}" sibTransId="{041F857F-E29D-4B52-91AA-3DD154A73477}"/>
    <dgm:cxn modelId="{6850D0D9-6708-4190-9BC4-BA893163196E}" type="presParOf" srcId="{E2ECF220-1E57-4ABD-90FB-10C739E22379}" destId="{537F030B-A16C-4023-979C-400226050C19}" srcOrd="0" destOrd="0" presId="urn:microsoft.com/office/officeart/2005/8/layout/chevron2"/>
    <dgm:cxn modelId="{9F5FE8D4-9F90-4C1B-8952-02EAEABAB4DE}" type="presParOf" srcId="{537F030B-A16C-4023-979C-400226050C19}" destId="{5B6AAAA8-A30A-41B9-B33E-E2746E949C3A}" srcOrd="0" destOrd="0" presId="urn:microsoft.com/office/officeart/2005/8/layout/chevron2"/>
    <dgm:cxn modelId="{84E70493-E38B-49F6-A191-4795B5E57C2F}" type="presParOf" srcId="{537F030B-A16C-4023-979C-400226050C19}" destId="{624D5B95-B17E-4F1C-A607-A8E220057616}" srcOrd="1" destOrd="0" presId="urn:microsoft.com/office/officeart/2005/8/layout/chevron2"/>
    <dgm:cxn modelId="{A1A05671-3D4E-405A-B685-CD7D34A58A27}" type="presParOf" srcId="{E2ECF220-1E57-4ABD-90FB-10C739E22379}" destId="{4EF07F72-0BCE-42F9-BD19-911B4B7A3204}" srcOrd="1" destOrd="0" presId="urn:microsoft.com/office/officeart/2005/8/layout/chevron2"/>
    <dgm:cxn modelId="{418D2673-2905-4396-A605-D33613F675CD}" type="presParOf" srcId="{E2ECF220-1E57-4ABD-90FB-10C739E22379}" destId="{AA4326DC-6ACE-4581-936B-8A6E2DD02972}" srcOrd="2" destOrd="0" presId="urn:microsoft.com/office/officeart/2005/8/layout/chevron2"/>
    <dgm:cxn modelId="{C2122041-C2F7-4555-B18B-8DAEC562AD43}" type="presParOf" srcId="{AA4326DC-6ACE-4581-936B-8A6E2DD02972}" destId="{9B77CE02-F829-43BD-902F-D37149EFD352}" srcOrd="0" destOrd="0" presId="urn:microsoft.com/office/officeart/2005/8/layout/chevron2"/>
    <dgm:cxn modelId="{8BF5C5E6-FACD-450F-A6F2-35EC38E120F5}" type="presParOf" srcId="{AA4326DC-6ACE-4581-936B-8A6E2DD02972}" destId="{E450AFD8-3142-4FE6-91AE-54038B0FC9DC}" srcOrd="1" destOrd="0" presId="urn:microsoft.com/office/officeart/2005/8/layout/chevron2"/>
    <dgm:cxn modelId="{7160DF20-9C74-44A9-BE91-2E21CC3E669A}" type="presParOf" srcId="{E2ECF220-1E57-4ABD-90FB-10C739E22379}" destId="{60C1BFD6-D8A0-454A-B25F-89B454ACEE1E}" srcOrd="3" destOrd="0" presId="urn:microsoft.com/office/officeart/2005/8/layout/chevron2"/>
    <dgm:cxn modelId="{FD662A20-359F-4809-A774-5503B2CBE098}" type="presParOf" srcId="{E2ECF220-1E57-4ABD-90FB-10C739E22379}" destId="{919668D5-007F-4896-BEA4-A3ED803F97B8}" srcOrd="4" destOrd="0" presId="urn:microsoft.com/office/officeart/2005/8/layout/chevron2"/>
    <dgm:cxn modelId="{5DAA70E1-4B93-421E-A835-1D0A6EB2F203}" type="presParOf" srcId="{919668D5-007F-4896-BEA4-A3ED803F97B8}" destId="{EAC83A12-2F65-4541-BEF1-E012B76A5049}" srcOrd="0" destOrd="0" presId="urn:microsoft.com/office/officeart/2005/8/layout/chevron2"/>
    <dgm:cxn modelId="{23BFA1E9-5362-423D-A575-71550FDA1BF4}" type="presParOf" srcId="{919668D5-007F-4896-BEA4-A3ED803F97B8}" destId="{C3A16F47-657C-427F-A818-426FAF1385B4}" srcOrd="1" destOrd="0" presId="urn:microsoft.com/office/officeart/2005/8/layout/chevron2"/>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9.xml><?xml version="1.0" encoding="utf-8"?>
<dgm:dataModel xmlns:dgm="http://schemas.openxmlformats.org/drawingml/2006/diagram" xmlns:a="http://schemas.openxmlformats.org/drawingml/2006/main">
  <dgm:ptLst>
    <dgm:pt modelId="{BD4F151A-9EB8-4B60-B6C9-FF0111DF4E17}" type="doc">
      <dgm:prSet loTypeId="urn:microsoft.com/office/officeart/2005/8/layout/chevron2" loCatId="process" qsTypeId="urn:microsoft.com/office/officeart/2005/8/quickstyle/simple1" qsCatId="simple" csTypeId="urn:microsoft.com/office/officeart/2005/8/colors/accent1_2" csCatId="accent1" phldr="1"/>
      <dgm:spPr/>
      <dgm:t>
        <a:bodyPr/>
        <a:lstStyle/>
        <a:p>
          <a:endParaRPr lang="en-US"/>
        </a:p>
      </dgm:t>
    </dgm:pt>
    <dgm:pt modelId="{69C7994C-BF36-4C72-B2FC-E4DBCF999E87}">
      <dgm:prSet/>
      <dgm:spPr/>
      <dgm:t>
        <a:bodyPr/>
        <a:lstStyle/>
        <a:p>
          <a:pPr rtl="0"/>
          <a:r>
            <a:rPr lang="en-US" b="1" i="1" dirty="0" smtClean="0"/>
            <a:t>Major Premise</a:t>
          </a:r>
          <a:endParaRPr lang="en-US" dirty="0"/>
        </a:p>
      </dgm:t>
    </dgm:pt>
    <dgm:pt modelId="{6A690506-71CF-42B6-8BD4-96735B13FA47}" type="parTrans" cxnId="{DC20FB91-8B9B-4A18-A777-1552C9379504}">
      <dgm:prSet/>
      <dgm:spPr/>
      <dgm:t>
        <a:bodyPr/>
        <a:lstStyle/>
        <a:p>
          <a:endParaRPr lang="en-US"/>
        </a:p>
      </dgm:t>
    </dgm:pt>
    <dgm:pt modelId="{569745C6-616C-4CDA-AF80-195D547476D7}" type="sibTrans" cxnId="{DC20FB91-8B9B-4A18-A777-1552C9379504}">
      <dgm:prSet/>
      <dgm:spPr/>
      <dgm:t>
        <a:bodyPr/>
        <a:lstStyle/>
        <a:p>
          <a:endParaRPr lang="en-US"/>
        </a:p>
      </dgm:t>
    </dgm:pt>
    <dgm:pt modelId="{DD4FF208-B79C-43D5-88EC-C1C7C4F3984A}">
      <dgm:prSet/>
      <dgm:spPr/>
      <dgm:t>
        <a:bodyPr/>
        <a:lstStyle/>
        <a:p>
          <a:pPr rtl="0"/>
          <a:r>
            <a:rPr lang="en-US" b="1" i="1" dirty="0" smtClean="0"/>
            <a:t>Minor Premise</a:t>
          </a:r>
          <a:endParaRPr lang="en-US" dirty="0"/>
        </a:p>
      </dgm:t>
    </dgm:pt>
    <dgm:pt modelId="{448FC5BC-72F4-4F0F-B5BC-D5BFBD3FF232}" type="parTrans" cxnId="{90640393-B753-4168-9469-2DA16AF68430}">
      <dgm:prSet/>
      <dgm:spPr/>
      <dgm:t>
        <a:bodyPr/>
        <a:lstStyle/>
        <a:p>
          <a:endParaRPr lang="en-US"/>
        </a:p>
      </dgm:t>
    </dgm:pt>
    <dgm:pt modelId="{B3BF2740-708B-4FB2-979B-A3BD89FCC3B7}" type="sibTrans" cxnId="{90640393-B753-4168-9469-2DA16AF68430}">
      <dgm:prSet/>
      <dgm:spPr/>
      <dgm:t>
        <a:bodyPr/>
        <a:lstStyle/>
        <a:p>
          <a:endParaRPr lang="en-US"/>
        </a:p>
      </dgm:t>
    </dgm:pt>
    <dgm:pt modelId="{ECFDF865-D5C8-411B-99AE-28AB247E6D0D}">
      <dgm:prSet custT="1"/>
      <dgm:spPr/>
      <dgm:t>
        <a:bodyPr/>
        <a:lstStyle/>
        <a:p>
          <a:pPr rtl="0"/>
          <a:r>
            <a:rPr lang="en-US" sz="2500" dirty="0" smtClean="0"/>
            <a:t>The </a:t>
          </a:r>
          <a:r>
            <a:rPr lang="en-US" sz="2500" b="0" dirty="0" smtClean="0">
              <a:latin typeface="+mj-lt"/>
            </a:rPr>
            <a:t>heavens &amp; earth passed away in Jerusalem’s judgment </a:t>
          </a:r>
          <a:r>
            <a:rPr lang="en-US" sz="2500" dirty="0" smtClean="0"/>
            <a:t>in AD 70  (Mt. 24:35; Mk. 13:31; Lk. 21:33; Heb. 12:26-27)</a:t>
          </a:r>
          <a:endParaRPr lang="en-US" sz="2500" dirty="0"/>
        </a:p>
      </dgm:t>
    </dgm:pt>
    <dgm:pt modelId="{DAD551D0-50F5-4B29-BA97-53B6207E8F9C}" type="parTrans" cxnId="{2E7109F6-A83A-460B-BFCF-82750436B37F}">
      <dgm:prSet/>
      <dgm:spPr/>
      <dgm:t>
        <a:bodyPr/>
        <a:lstStyle/>
        <a:p>
          <a:endParaRPr lang="en-US"/>
        </a:p>
      </dgm:t>
    </dgm:pt>
    <dgm:pt modelId="{A7A432DB-3800-4235-ACA4-3A0F6032DAAB}" type="sibTrans" cxnId="{2E7109F6-A83A-460B-BFCF-82750436B37F}">
      <dgm:prSet/>
      <dgm:spPr/>
      <dgm:t>
        <a:bodyPr/>
        <a:lstStyle/>
        <a:p>
          <a:endParaRPr lang="en-US"/>
        </a:p>
      </dgm:t>
    </dgm:pt>
    <dgm:pt modelId="{AC22EF4E-F20E-439C-9E59-4D856B8B9822}">
      <dgm:prSet/>
      <dgm:spPr/>
      <dgm:t>
        <a:bodyPr/>
        <a:lstStyle/>
        <a:p>
          <a:pPr rtl="0"/>
          <a:r>
            <a:rPr lang="en-US" b="1" i="1" dirty="0" smtClean="0"/>
            <a:t>Conclusion</a:t>
          </a:r>
          <a:endParaRPr lang="en-US" dirty="0"/>
        </a:p>
      </dgm:t>
    </dgm:pt>
    <dgm:pt modelId="{58371708-3F13-4670-9C98-67B345A82B95}" type="parTrans" cxnId="{80A97361-3662-4054-BBD2-D2F21E515DB0}">
      <dgm:prSet/>
      <dgm:spPr/>
      <dgm:t>
        <a:bodyPr/>
        <a:lstStyle/>
        <a:p>
          <a:endParaRPr lang="en-US"/>
        </a:p>
      </dgm:t>
    </dgm:pt>
    <dgm:pt modelId="{301B01FA-6D72-4C30-A8E5-F1C25ADA0CB5}" type="sibTrans" cxnId="{80A97361-3662-4054-BBD2-D2F21E515DB0}">
      <dgm:prSet/>
      <dgm:spPr/>
      <dgm:t>
        <a:bodyPr/>
        <a:lstStyle/>
        <a:p>
          <a:endParaRPr lang="en-US"/>
        </a:p>
      </dgm:t>
    </dgm:pt>
    <dgm:pt modelId="{579DC6BD-4258-443C-839E-1A6BFA609F15}">
      <dgm:prSet custT="1"/>
      <dgm:spPr/>
      <dgm:t>
        <a:bodyPr/>
        <a:lstStyle/>
        <a:p>
          <a:pPr rtl="0"/>
          <a:r>
            <a:rPr lang="en-US" sz="2500" dirty="0" smtClean="0"/>
            <a:t>Therefore, the law of Moses </a:t>
          </a:r>
          <a:r>
            <a:rPr lang="en-US" sz="2500" b="0" dirty="0" smtClean="0">
              <a:latin typeface="+mj-lt"/>
            </a:rPr>
            <a:t>did not pass away until AD 70</a:t>
          </a:r>
          <a:endParaRPr lang="en-US" sz="2500" b="0" dirty="0">
            <a:latin typeface="+mj-lt"/>
          </a:endParaRPr>
        </a:p>
      </dgm:t>
    </dgm:pt>
    <dgm:pt modelId="{2B062AE5-6966-47DA-9F7F-3BE54D458CC4}" type="parTrans" cxnId="{2208231A-DEDE-4A85-871E-FA73EB5CCD1C}">
      <dgm:prSet/>
      <dgm:spPr/>
      <dgm:t>
        <a:bodyPr/>
        <a:lstStyle/>
        <a:p>
          <a:endParaRPr lang="en-US"/>
        </a:p>
      </dgm:t>
    </dgm:pt>
    <dgm:pt modelId="{C9EFF46D-E87D-4658-A412-8DB8906CB719}" type="sibTrans" cxnId="{2208231A-DEDE-4A85-871E-FA73EB5CCD1C}">
      <dgm:prSet/>
      <dgm:spPr/>
      <dgm:t>
        <a:bodyPr/>
        <a:lstStyle/>
        <a:p>
          <a:endParaRPr lang="en-US"/>
        </a:p>
      </dgm:t>
    </dgm:pt>
    <dgm:pt modelId="{BC2CD61E-0997-4005-A159-8B09B144B96D}">
      <dgm:prSet custT="1"/>
      <dgm:spPr/>
      <dgm:t>
        <a:bodyPr/>
        <a:lstStyle/>
        <a:p>
          <a:pPr rtl="0"/>
          <a:r>
            <a:rPr lang="en-US" sz="2500" dirty="0" smtClean="0"/>
            <a:t>The law would not be destroyed until </a:t>
          </a:r>
          <a:r>
            <a:rPr lang="en-US" sz="2500" b="0" dirty="0" smtClean="0">
              <a:latin typeface="+mj-lt"/>
            </a:rPr>
            <a:t>heaven and earth passed away</a:t>
          </a:r>
          <a:r>
            <a:rPr lang="en-US" sz="2500" dirty="0" smtClean="0"/>
            <a:t>  (Mt. 5:18)</a:t>
          </a:r>
          <a:endParaRPr lang="en-US" sz="2500" dirty="0"/>
        </a:p>
      </dgm:t>
    </dgm:pt>
    <dgm:pt modelId="{DCD040E7-5720-4234-8EFD-DB316CFE3613}" type="sibTrans" cxnId="{19E4F48D-EB00-41E6-B606-5C2A36CE4A1C}">
      <dgm:prSet/>
      <dgm:spPr/>
      <dgm:t>
        <a:bodyPr/>
        <a:lstStyle/>
        <a:p>
          <a:endParaRPr lang="en-US"/>
        </a:p>
      </dgm:t>
    </dgm:pt>
    <dgm:pt modelId="{2E1501FB-EDBE-4845-A68F-5EF6011088E5}" type="parTrans" cxnId="{19E4F48D-EB00-41E6-B606-5C2A36CE4A1C}">
      <dgm:prSet/>
      <dgm:spPr/>
      <dgm:t>
        <a:bodyPr/>
        <a:lstStyle/>
        <a:p>
          <a:endParaRPr lang="en-US"/>
        </a:p>
      </dgm:t>
    </dgm:pt>
    <dgm:pt modelId="{A4DEB01E-726B-4ADE-B6D5-3E58C0670F4E}" type="pres">
      <dgm:prSet presAssocID="{BD4F151A-9EB8-4B60-B6C9-FF0111DF4E17}" presName="linearFlow" presStyleCnt="0">
        <dgm:presLayoutVars>
          <dgm:dir/>
          <dgm:animLvl val="lvl"/>
          <dgm:resizeHandles val="exact"/>
        </dgm:presLayoutVars>
      </dgm:prSet>
      <dgm:spPr/>
      <dgm:t>
        <a:bodyPr/>
        <a:lstStyle/>
        <a:p>
          <a:endParaRPr lang="en-US"/>
        </a:p>
      </dgm:t>
    </dgm:pt>
    <dgm:pt modelId="{E8A05678-E950-4B45-96B1-7D0CAA740B60}" type="pres">
      <dgm:prSet presAssocID="{69C7994C-BF36-4C72-B2FC-E4DBCF999E87}" presName="composite" presStyleCnt="0"/>
      <dgm:spPr/>
    </dgm:pt>
    <dgm:pt modelId="{022CDCCE-119C-449C-ADA3-46071D9A618B}" type="pres">
      <dgm:prSet presAssocID="{69C7994C-BF36-4C72-B2FC-E4DBCF999E87}" presName="parentText" presStyleLbl="alignNode1" presStyleIdx="0" presStyleCnt="3">
        <dgm:presLayoutVars>
          <dgm:chMax val="1"/>
          <dgm:bulletEnabled val="1"/>
        </dgm:presLayoutVars>
      </dgm:prSet>
      <dgm:spPr/>
      <dgm:t>
        <a:bodyPr/>
        <a:lstStyle/>
        <a:p>
          <a:endParaRPr lang="en-US"/>
        </a:p>
      </dgm:t>
    </dgm:pt>
    <dgm:pt modelId="{3645BCA5-8BC7-445C-9C95-2D84DFA621AE}" type="pres">
      <dgm:prSet presAssocID="{69C7994C-BF36-4C72-B2FC-E4DBCF999E87}" presName="descendantText" presStyleLbl="alignAcc1" presStyleIdx="0" presStyleCnt="3">
        <dgm:presLayoutVars>
          <dgm:bulletEnabled val="1"/>
        </dgm:presLayoutVars>
      </dgm:prSet>
      <dgm:spPr/>
      <dgm:t>
        <a:bodyPr/>
        <a:lstStyle/>
        <a:p>
          <a:endParaRPr lang="en-US"/>
        </a:p>
      </dgm:t>
    </dgm:pt>
    <dgm:pt modelId="{4D465944-3029-4B4F-8CF0-625BAE20B7A8}" type="pres">
      <dgm:prSet presAssocID="{569745C6-616C-4CDA-AF80-195D547476D7}" presName="sp" presStyleCnt="0"/>
      <dgm:spPr/>
    </dgm:pt>
    <dgm:pt modelId="{EA2086E4-A833-47CC-B70D-255F8060A7DB}" type="pres">
      <dgm:prSet presAssocID="{DD4FF208-B79C-43D5-88EC-C1C7C4F3984A}" presName="composite" presStyleCnt="0"/>
      <dgm:spPr/>
    </dgm:pt>
    <dgm:pt modelId="{794D4336-3A51-41CC-B305-C8339A8081CF}" type="pres">
      <dgm:prSet presAssocID="{DD4FF208-B79C-43D5-88EC-C1C7C4F3984A}" presName="parentText" presStyleLbl="alignNode1" presStyleIdx="1" presStyleCnt="3">
        <dgm:presLayoutVars>
          <dgm:chMax val="1"/>
          <dgm:bulletEnabled val="1"/>
        </dgm:presLayoutVars>
      </dgm:prSet>
      <dgm:spPr/>
      <dgm:t>
        <a:bodyPr/>
        <a:lstStyle/>
        <a:p>
          <a:endParaRPr lang="en-US"/>
        </a:p>
      </dgm:t>
    </dgm:pt>
    <dgm:pt modelId="{F733798C-00B0-47E7-81C8-77954FDE1A73}" type="pres">
      <dgm:prSet presAssocID="{DD4FF208-B79C-43D5-88EC-C1C7C4F3984A}" presName="descendantText" presStyleLbl="alignAcc1" presStyleIdx="1" presStyleCnt="3" custScaleY="119687">
        <dgm:presLayoutVars>
          <dgm:bulletEnabled val="1"/>
        </dgm:presLayoutVars>
      </dgm:prSet>
      <dgm:spPr/>
      <dgm:t>
        <a:bodyPr/>
        <a:lstStyle/>
        <a:p>
          <a:endParaRPr lang="en-US"/>
        </a:p>
      </dgm:t>
    </dgm:pt>
    <dgm:pt modelId="{E823E329-6200-4E4E-9174-92BDA2430861}" type="pres">
      <dgm:prSet presAssocID="{B3BF2740-708B-4FB2-979B-A3BD89FCC3B7}" presName="sp" presStyleCnt="0"/>
      <dgm:spPr/>
    </dgm:pt>
    <dgm:pt modelId="{9260E389-6785-4557-8C91-8C95B517D73D}" type="pres">
      <dgm:prSet presAssocID="{AC22EF4E-F20E-439C-9E59-4D856B8B9822}" presName="composite" presStyleCnt="0"/>
      <dgm:spPr/>
    </dgm:pt>
    <dgm:pt modelId="{66E01980-A797-4AED-A0BC-BE8A449199F6}" type="pres">
      <dgm:prSet presAssocID="{AC22EF4E-F20E-439C-9E59-4D856B8B9822}" presName="parentText" presStyleLbl="alignNode1" presStyleIdx="2" presStyleCnt="3">
        <dgm:presLayoutVars>
          <dgm:chMax val="1"/>
          <dgm:bulletEnabled val="1"/>
        </dgm:presLayoutVars>
      </dgm:prSet>
      <dgm:spPr/>
      <dgm:t>
        <a:bodyPr/>
        <a:lstStyle/>
        <a:p>
          <a:endParaRPr lang="en-US"/>
        </a:p>
      </dgm:t>
    </dgm:pt>
    <dgm:pt modelId="{A3C77018-985B-40EF-828A-9175D4D2B488}" type="pres">
      <dgm:prSet presAssocID="{AC22EF4E-F20E-439C-9E59-4D856B8B9822}" presName="descendantText" presStyleLbl="alignAcc1" presStyleIdx="2" presStyleCnt="3">
        <dgm:presLayoutVars>
          <dgm:bulletEnabled val="1"/>
        </dgm:presLayoutVars>
      </dgm:prSet>
      <dgm:spPr/>
      <dgm:t>
        <a:bodyPr/>
        <a:lstStyle/>
        <a:p>
          <a:endParaRPr lang="en-US"/>
        </a:p>
      </dgm:t>
    </dgm:pt>
  </dgm:ptLst>
  <dgm:cxnLst>
    <dgm:cxn modelId="{99BC26A8-3D18-4846-8C3D-CECD817C6E69}" type="presOf" srcId="{DD4FF208-B79C-43D5-88EC-C1C7C4F3984A}" destId="{794D4336-3A51-41CC-B305-C8339A8081CF}" srcOrd="0" destOrd="0" presId="urn:microsoft.com/office/officeart/2005/8/layout/chevron2"/>
    <dgm:cxn modelId="{2E7109F6-A83A-460B-BFCF-82750436B37F}" srcId="{DD4FF208-B79C-43D5-88EC-C1C7C4F3984A}" destId="{ECFDF865-D5C8-411B-99AE-28AB247E6D0D}" srcOrd="0" destOrd="0" parTransId="{DAD551D0-50F5-4B29-BA97-53B6207E8F9C}" sibTransId="{A7A432DB-3800-4235-ACA4-3A0F6032DAAB}"/>
    <dgm:cxn modelId="{2208231A-DEDE-4A85-871E-FA73EB5CCD1C}" srcId="{AC22EF4E-F20E-439C-9E59-4D856B8B9822}" destId="{579DC6BD-4258-443C-839E-1A6BFA609F15}" srcOrd="0" destOrd="0" parTransId="{2B062AE5-6966-47DA-9F7F-3BE54D458CC4}" sibTransId="{C9EFF46D-E87D-4658-A412-8DB8906CB719}"/>
    <dgm:cxn modelId="{19E4F48D-EB00-41E6-B606-5C2A36CE4A1C}" srcId="{69C7994C-BF36-4C72-B2FC-E4DBCF999E87}" destId="{BC2CD61E-0997-4005-A159-8B09B144B96D}" srcOrd="0" destOrd="0" parTransId="{2E1501FB-EDBE-4845-A68F-5EF6011088E5}" sibTransId="{DCD040E7-5720-4234-8EFD-DB316CFE3613}"/>
    <dgm:cxn modelId="{C2F2ED34-B42F-4B7D-BF39-1E4BA75F2C43}" type="presOf" srcId="{579DC6BD-4258-443C-839E-1A6BFA609F15}" destId="{A3C77018-985B-40EF-828A-9175D4D2B488}" srcOrd="0" destOrd="0" presId="urn:microsoft.com/office/officeart/2005/8/layout/chevron2"/>
    <dgm:cxn modelId="{F9F80D6C-157D-44CB-9B89-F1B8FE6A7253}" type="presOf" srcId="{BC2CD61E-0997-4005-A159-8B09B144B96D}" destId="{3645BCA5-8BC7-445C-9C95-2D84DFA621AE}" srcOrd="0" destOrd="0" presId="urn:microsoft.com/office/officeart/2005/8/layout/chevron2"/>
    <dgm:cxn modelId="{DC20FB91-8B9B-4A18-A777-1552C9379504}" srcId="{BD4F151A-9EB8-4B60-B6C9-FF0111DF4E17}" destId="{69C7994C-BF36-4C72-B2FC-E4DBCF999E87}" srcOrd="0" destOrd="0" parTransId="{6A690506-71CF-42B6-8BD4-96735B13FA47}" sibTransId="{569745C6-616C-4CDA-AF80-195D547476D7}"/>
    <dgm:cxn modelId="{D79B8FAC-BB01-4732-BB06-ABD7365B0F30}" type="presOf" srcId="{69C7994C-BF36-4C72-B2FC-E4DBCF999E87}" destId="{022CDCCE-119C-449C-ADA3-46071D9A618B}" srcOrd="0" destOrd="0" presId="urn:microsoft.com/office/officeart/2005/8/layout/chevron2"/>
    <dgm:cxn modelId="{90640393-B753-4168-9469-2DA16AF68430}" srcId="{BD4F151A-9EB8-4B60-B6C9-FF0111DF4E17}" destId="{DD4FF208-B79C-43D5-88EC-C1C7C4F3984A}" srcOrd="1" destOrd="0" parTransId="{448FC5BC-72F4-4F0F-B5BC-D5BFBD3FF232}" sibTransId="{B3BF2740-708B-4FB2-979B-A3BD89FCC3B7}"/>
    <dgm:cxn modelId="{2F19E882-8534-420D-AA05-7FDAB5206399}" type="presOf" srcId="{ECFDF865-D5C8-411B-99AE-28AB247E6D0D}" destId="{F733798C-00B0-47E7-81C8-77954FDE1A73}" srcOrd="0" destOrd="0" presId="urn:microsoft.com/office/officeart/2005/8/layout/chevron2"/>
    <dgm:cxn modelId="{1BAF999E-EF69-4B33-88D2-C832A0DAE1C3}" type="presOf" srcId="{AC22EF4E-F20E-439C-9E59-4D856B8B9822}" destId="{66E01980-A797-4AED-A0BC-BE8A449199F6}" srcOrd="0" destOrd="0" presId="urn:microsoft.com/office/officeart/2005/8/layout/chevron2"/>
    <dgm:cxn modelId="{80A97361-3662-4054-BBD2-D2F21E515DB0}" srcId="{BD4F151A-9EB8-4B60-B6C9-FF0111DF4E17}" destId="{AC22EF4E-F20E-439C-9E59-4D856B8B9822}" srcOrd="2" destOrd="0" parTransId="{58371708-3F13-4670-9C98-67B345A82B95}" sibTransId="{301B01FA-6D72-4C30-A8E5-F1C25ADA0CB5}"/>
    <dgm:cxn modelId="{C3E78E0B-2FDD-47FC-B917-21DAD97653BB}" type="presOf" srcId="{BD4F151A-9EB8-4B60-B6C9-FF0111DF4E17}" destId="{A4DEB01E-726B-4ADE-B6D5-3E58C0670F4E}" srcOrd="0" destOrd="0" presId="urn:microsoft.com/office/officeart/2005/8/layout/chevron2"/>
    <dgm:cxn modelId="{5990F608-D483-418A-A8F1-99AD28B8FF7F}" type="presParOf" srcId="{A4DEB01E-726B-4ADE-B6D5-3E58C0670F4E}" destId="{E8A05678-E950-4B45-96B1-7D0CAA740B60}" srcOrd="0" destOrd="0" presId="urn:microsoft.com/office/officeart/2005/8/layout/chevron2"/>
    <dgm:cxn modelId="{DFA6A774-4553-4083-A6A3-2F6B7D22DFA9}" type="presParOf" srcId="{E8A05678-E950-4B45-96B1-7D0CAA740B60}" destId="{022CDCCE-119C-449C-ADA3-46071D9A618B}" srcOrd="0" destOrd="0" presId="urn:microsoft.com/office/officeart/2005/8/layout/chevron2"/>
    <dgm:cxn modelId="{A76486E3-A37C-47B5-87EE-7654987A4DE9}" type="presParOf" srcId="{E8A05678-E950-4B45-96B1-7D0CAA740B60}" destId="{3645BCA5-8BC7-445C-9C95-2D84DFA621AE}" srcOrd="1" destOrd="0" presId="urn:microsoft.com/office/officeart/2005/8/layout/chevron2"/>
    <dgm:cxn modelId="{5BFE35E9-A8BA-4714-B535-99F9E282CC8D}" type="presParOf" srcId="{A4DEB01E-726B-4ADE-B6D5-3E58C0670F4E}" destId="{4D465944-3029-4B4F-8CF0-625BAE20B7A8}" srcOrd="1" destOrd="0" presId="urn:microsoft.com/office/officeart/2005/8/layout/chevron2"/>
    <dgm:cxn modelId="{706A4CEF-CB89-4C9F-8E8B-7406F2A21028}" type="presParOf" srcId="{A4DEB01E-726B-4ADE-B6D5-3E58C0670F4E}" destId="{EA2086E4-A833-47CC-B70D-255F8060A7DB}" srcOrd="2" destOrd="0" presId="urn:microsoft.com/office/officeart/2005/8/layout/chevron2"/>
    <dgm:cxn modelId="{BF8698CA-C4FA-47A2-87F8-63C942CAA7CD}" type="presParOf" srcId="{EA2086E4-A833-47CC-B70D-255F8060A7DB}" destId="{794D4336-3A51-41CC-B305-C8339A8081CF}" srcOrd="0" destOrd="0" presId="urn:microsoft.com/office/officeart/2005/8/layout/chevron2"/>
    <dgm:cxn modelId="{4CE1811D-07B8-4790-B93C-021E8555CC15}" type="presParOf" srcId="{EA2086E4-A833-47CC-B70D-255F8060A7DB}" destId="{F733798C-00B0-47E7-81C8-77954FDE1A73}" srcOrd="1" destOrd="0" presId="urn:microsoft.com/office/officeart/2005/8/layout/chevron2"/>
    <dgm:cxn modelId="{BA730D84-6A0E-4002-9326-535DAB31B23C}" type="presParOf" srcId="{A4DEB01E-726B-4ADE-B6D5-3E58C0670F4E}" destId="{E823E329-6200-4E4E-9174-92BDA2430861}" srcOrd="3" destOrd="0" presId="urn:microsoft.com/office/officeart/2005/8/layout/chevron2"/>
    <dgm:cxn modelId="{8477BBAD-43B2-469D-8D7A-EF84FD5F9E71}" type="presParOf" srcId="{A4DEB01E-726B-4ADE-B6D5-3E58C0670F4E}" destId="{9260E389-6785-4557-8C91-8C95B517D73D}" srcOrd="4" destOrd="0" presId="urn:microsoft.com/office/officeart/2005/8/layout/chevron2"/>
    <dgm:cxn modelId="{F7C3AF24-74FE-4D0D-B7AB-AC7360713537}" type="presParOf" srcId="{9260E389-6785-4557-8C91-8C95B517D73D}" destId="{66E01980-A797-4AED-A0BC-BE8A449199F6}" srcOrd="0" destOrd="0" presId="urn:microsoft.com/office/officeart/2005/8/layout/chevron2"/>
    <dgm:cxn modelId="{3429DDB1-CA63-4D50-A503-D750D34A8D6F}" type="presParOf" srcId="{9260E389-6785-4557-8C91-8C95B517D73D}" destId="{A3C77018-985B-40EF-828A-9175D4D2B488}" srcOrd="1" destOrd="0" presId="urn:microsoft.com/office/officeart/2005/8/layout/chevron2"/>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E82AD27F-B170-4210-9B93-1E19F7B24E86}">
      <dsp:nvSpPr>
        <dsp:cNvPr id="0" name=""/>
        <dsp:cNvSpPr/>
      </dsp:nvSpPr>
      <dsp:spPr>
        <a:xfrm>
          <a:off x="0" y="280952"/>
          <a:ext cx="8229600" cy="937125"/>
        </a:xfrm>
        <a:prstGeom prst="rect">
          <a:avLst/>
        </a:prstGeom>
        <a:solidFill>
          <a:schemeClr val="lt1">
            <a:alpha val="90000"/>
            <a:hueOff val="0"/>
            <a:satOff val="0"/>
            <a:lumOff val="0"/>
            <a:alphaOff val="0"/>
          </a:schemeClr>
        </a:solidFill>
        <a:ln w="9525" cap="flat" cmpd="sng" algn="ctr">
          <a:solidFill>
            <a:schemeClr val="accent1">
              <a:hueOff val="0"/>
              <a:satOff val="0"/>
              <a:lumOff val="0"/>
              <a:alphaOff val="0"/>
            </a:schemeClr>
          </a:solidFill>
          <a:prstDash val="solid"/>
        </a:ln>
        <a:effectLst/>
      </dsp:spPr>
      <dsp:style>
        <a:lnRef idx="1">
          <a:scrgbClr r="0" g="0" b="0"/>
        </a:lnRef>
        <a:fillRef idx="1">
          <a:scrgbClr r="0" g="0" b="0"/>
        </a:fillRef>
        <a:effectRef idx="0">
          <a:scrgbClr r="0" g="0" b="0"/>
        </a:effectRef>
        <a:fontRef idx="minor"/>
      </dsp:style>
      <dsp:txBody>
        <a:bodyPr spcFirstLastPara="0" vert="horz" wrap="square" lIns="638708" tIns="354076" rIns="638708" bIns="199136" numCol="1" spcCol="1270" anchor="t" anchorCtr="0">
          <a:noAutofit/>
        </a:bodyPr>
        <a:lstStyle/>
        <a:p>
          <a:pPr marL="285750" lvl="1" indent="-285750" algn="l" defTabSz="1244600" rtl="0">
            <a:lnSpc>
              <a:spcPct val="90000"/>
            </a:lnSpc>
            <a:spcBef>
              <a:spcPct val="0"/>
            </a:spcBef>
            <a:spcAft>
              <a:spcPct val="15000"/>
            </a:spcAft>
            <a:buChar char="••"/>
          </a:pPr>
          <a:r>
            <a:rPr lang="en-US" sz="2800" kern="1200" dirty="0" smtClean="0"/>
            <a:t>Accomplished, reached, or completed</a:t>
          </a:r>
          <a:endParaRPr lang="en-US" sz="2800" kern="1200" dirty="0"/>
        </a:p>
      </dsp:txBody>
      <dsp:txXfrm>
        <a:off x="0" y="280952"/>
        <a:ext cx="8229600" cy="937125"/>
      </dsp:txXfrm>
    </dsp:sp>
    <dsp:sp modelId="{E4E08FF0-0055-45B8-80A1-23FDA855D06F}">
      <dsp:nvSpPr>
        <dsp:cNvPr id="0" name=""/>
        <dsp:cNvSpPr/>
      </dsp:nvSpPr>
      <dsp:spPr>
        <a:xfrm>
          <a:off x="411480" y="30032"/>
          <a:ext cx="5760720" cy="501840"/>
        </a:xfrm>
        <a:prstGeom prst="roundRect">
          <a:avLst/>
        </a:prstGeom>
        <a:gradFill rotWithShape="0">
          <a:gsLst>
            <a:gs pos="0">
              <a:schemeClr val="accent1">
                <a:hueOff val="0"/>
                <a:satOff val="0"/>
                <a:lumOff val="0"/>
                <a:alphaOff val="0"/>
                <a:tint val="50000"/>
                <a:satMod val="300000"/>
              </a:schemeClr>
            </a:gs>
            <a:gs pos="35000">
              <a:schemeClr val="accent1">
                <a:hueOff val="0"/>
                <a:satOff val="0"/>
                <a:lumOff val="0"/>
                <a:alphaOff val="0"/>
                <a:tint val="37000"/>
                <a:satMod val="300000"/>
              </a:schemeClr>
            </a:gs>
            <a:gs pos="100000">
              <a:schemeClr val="accent1">
                <a:hueOff val="0"/>
                <a:satOff val="0"/>
                <a:lumOff val="0"/>
                <a:alphaOff val="0"/>
                <a:tint val="15000"/>
                <a:satMod val="350000"/>
              </a:schemeClr>
            </a:gs>
          </a:gsLst>
          <a:lin ang="16200000" scaled="1"/>
        </a:gradFill>
        <a:ln>
          <a:noFill/>
        </a:ln>
        <a:effectLst>
          <a:outerShdw blurRad="40000" dist="20000" dir="5400000" rotWithShape="0">
            <a:srgbClr val="000000">
              <a:alpha val="38000"/>
            </a:srgbClr>
          </a:outerShdw>
        </a:effectLst>
        <a:scene3d>
          <a:camera prst="orthographicFront"/>
          <a:lightRig rig="flat" dir="t"/>
        </a:scene3d>
        <a:sp3d prstMaterial="dkEdge">
          <a:bevelT w="8200" h="38100"/>
        </a:sp3d>
      </dsp:spPr>
      <dsp:style>
        <a:lnRef idx="0">
          <a:scrgbClr r="0" g="0" b="0"/>
        </a:lnRef>
        <a:fillRef idx="2">
          <a:scrgbClr r="0" g="0" b="0"/>
        </a:fillRef>
        <a:effectRef idx="1">
          <a:scrgbClr r="0" g="0" b="0"/>
        </a:effectRef>
        <a:fontRef idx="minor">
          <a:schemeClr val="dk1"/>
        </a:fontRef>
      </dsp:style>
      <dsp:txBody>
        <a:bodyPr spcFirstLastPara="0" vert="horz" wrap="square" lIns="217742" tIns="0" rIns="217742" bIns="0" numCol="1" spcCol="1270" anchor="ctr" anchorCtr="0">
          <a:noAutofit/>
        </a:bodyPr>
        <a:lstStyle/>
        <a:p>
          <a:pPr lvl="0" algn="l" defTabSz="1422400" rtl="0">
            <a:lnSpc>
              <a:spcPct val="90000"/>
            </a:lnSpc>
            <a:spcBef>
              <a:spcPct val="0"/>
            </a:spcBef>
            <a:spcAft>
              <a:spcPct val="35000"/>
            </a:spcAft>
          </a:pPr>
          <a:r>
            <a:rPr lang="en-US" sz="3200" kern="1200" dirty="0" smtClean="0">
              <a:latin typeface="+mj-lt"/>
            </a:rPr>
            <a:t>Realized:</a:t>
          </a:r>
          <a:endParaRPr lang="en-US" sz="3200" kern="1200" dirty="0">
            <a:latin typeface="+mj-lt"/>
          </a:endParaRPr>
        </a:p>
      </dsp:txBody>
      <dsp:txXfrm>
        <a:off x="435978" y="54530"/>
        <a:ext cx="5711724" cy="452844"/>
      </dsp:txXfrm>
    </dsp:sp>
    <dsp:sp modelId="{34E84B2F-FF9A-4105-9E48-F94F77446EBB}">
      <dsp:nvSpPr>
        <dsp:cNvPr id="0" name=""/>
        <dsp:cNvSpPr/>
      </dsp:nvSpPr>
      <dsp:spPr>
        <a:xfrm>
          <a:off x="0" y="1560797"/>
          <a:ext cx="8229600" cy="937125"/>
        </a:xfrm>
        <a:prstGeom prst="rect">
          <a:avLst/>
        </a:prstGeom>
        <a:solidFill>
          <a:schemeClr val="lt1">
            <a:alpha val="90000"/>
            <a:hueOff val="0"/>
            <a:satOff val="0"/>
            <a:lumOff val="0"/>
            <a:alphaOff val="0"/>
          </a:schemeClr>
        </a:solidFill>
        <a:ln w="9525" cap="flat" cmpd="sng" algn="ctr">
          <a:solidFill>
            <a:schemeClr val="accent1">
              <a:hueOff val="0"/>
              <a:satOff val="0"/>
              <a:lumOff val="0"/>
              <a:alphaOff val="0"/>
            </a:schemeClr>
          </a:solidFill>
          <a:prstDash val="solid"/>
        </a:ln>
        <a:effectLst/>
      </dsp:spPr>
      <dsp:style>
        <a:lnRef idx="1">
          <a:scrgbClr r="0" g="0" b="0"/>
        </a:lnRef>
        <a:fillRef idx="1">
          <a:scrgbClr r="0" g="0" b="0"/>
        </a:fillRef>
        <a:effectRef idx="0">
          <a:scrgbClr r="0" g="0" b="0"/>
        </a:effectRef>
        <a:fontRef idx="minor"/>
      </dsp:style>
      <dsp:txBody>
        <a:bodyPr spcFirstLastPara="0" vert="horz" wrap="square" lIns="638708" tIns="354076" rIns="638708" bIns="199136" numCol="1" spcCol="1270" anchor="t" anchorCtr="0">
          <a:noAutofit/>
        </a:bodyPr>
        <a:lstStyle/>
        <a:p>
          <a:pPr marL="285750" lvl="1" indent="-285750" algn="l" defTabSz="1244600" rtl="0">
            <a:lnSpc>
              <a:spcPct val="90000"/>
            </a:lnSpc>
            <a:spcBef>
              <a:spcPct val="0"/>
            </a:spcBef>
            <a:spcAft>
              <a:spcPct val="15000"/>
            </a:spcAft>
            <a:buChar char="••"/>
          </a:pPr>
          <a:r>
            <a:rPr lang="en-US" sz="2800" kern="1200" dirty="0" smtClean="0"/>
            <a:t>The study of last things</a:t>
          </a:r>
          <a:endParaRPr lang="en-US" sz="2800" kern="1200" dirty="0"/>
        </a:p>
      </dsp:txBody>
      <dsp:txXfrm>
        <a:off x="0" y="1560797"/>
        <a:ext cx="8229600" cy="937125"/>
      </dsp:txXfrm>
    </dsp:sp>
    <dsp:sp modelId="{41B64C59-24F7-4DDB-8F41-CA601E3A0FEC}">
      <dsp:nvSpPr>
        <dsp:cNvPr id="0" name=""/>
        <dsp:cNvSpPr/>
      </dsp:nvSpPr>
      <dsp:spPr>
        <a:xfrm>
          <a:off x="411480" y="1309877"/>
          <a:ext cx="5760720" cy="501840"/>
        </a:xfrm>
        <a:prstGeom prst="roundRect">
          <a:avLst/>
        </a:prstGeom>
        <a:gradFill rotWithShape="0">
          <a:gsLst>
            <a:gs pos="0">
              <a:schemeClr val="accent1">
                <a:hueOff val="0"/>
                <a:satOff val="0"/>
                <a:lumOff val="0"/>
                <a:alphaOff val="0"/>
                <a:tint val="50000"/>
                <a:satMod val="300000"/>
              </a:schemeClr>
            </a:gs>
            <a:gs pos="35000">
              <a:schemeClr val="accent1">
                <a:hueOff val="0"/>
                <a:satOff val="0"/>
                <a:lumOff val="0"/>
                <a:alphaOff val="0"/>
                <a:tint val="37000"/>
                <a:satMod val="300000"/>
              </a:schemeClr>
            </a:gs>
            <a:gs pos="100000">
              <a:schemeClr val="accent1">
                <a:hueOff val="0"/>
                <a:satOff val="0"/>
                <a:lumOff val="0"/>
                <a:alphaOff val="0"/>
                <a:tint val="15000"/>
                <a:satMod val="350000"/>
              </a:schemeClr>
            </a:gs>
          </a:gsLst>
          <a:lin ang="16200000" scaled="1"/>
        </a:gradFill>
        <a:ln>
          <a:noFill/>
        </a:ln>
        <a:effectLst>
          <a:outerShdw blurRad="40000" dist="20000" dir="5400000" rotWithShape="0">
            <a:srgbClr val="000000">
              <a:alpha val="38000"/>
            </a:srgbClr>
          </a:outerShdw>
        </a:effectLst>
        <a:scene3d>
          <a:camera prst="orthographicFront"/>
          <a:lightRig rig="flat" dir="t"/>
        </a:scene3d>
        <a:sp3d prstMaterial="dkEdge">
          <a:bevelT w="8200" h="38100"/>
        </a:sp3d>
      </dsp:spPr>
      <dsp:style>
        <a:lnRef idx="0">
          <a:scrgbClr r="0" g="0" b="0"/>
        </a:lnRef>
        <a:fillRef idx="2">
          <a:scrgbClr r="0" g="0" b="0"/>
        </a:fillRef>
        <a:effectRef idx="1">
          <a:scrgbClr r="0" g="0" b="0"/>
        </a:effectRef>
        <a:fontRef idx="minor">
          <a:schemeClr val="dk1"/>
        </a:fontRef>
      </dsp:style>
      <dsp:txBody>
        <a:bodyPr spcFirstLastPara="0" vert="horz" wrap="square" lIns="217742" tIns="0" rIns="217742" bIns="0" numCol="1" spcCol="1270" anchor="ctr" anchorCtr="0">
          <a:noAutofit/>
        </a:bodyPr>
        <a:lstStyle/>
        <a:p>
          <a:pPr lvl="0" algn="l" defTabSz="1422400" rtl="0">
            <a:lnSpc>
              <a:spcPct val="90000"/>
            </a:lnSpc>
            <a:spcBef>
              <a:spcPct val="0"/>
            </a:spcBef>
            <a:spcAft>
              <a:spcPct val="35000"/>
            </a:spcAft>
          </a:pPr>
          <a:r>
            <a:rPr lang="en-US" sz="3200" kern="1200" dirty="0" smtClean="0">
              <a:latin typeface="+mj-lt"/>
            </a:rPr>
            <a:t>Eschatology:</a:t>
          </a:r>
          <a:endParaRPr lang="en-US" sz="3200" kern="1200" dirty="0">
            <a:latin typeface="+mj-lt"/>
          </a:endParaRPr>
        </a:p>
      </dsp:txBody>
      <dsp:txXfrm>
        <a:off x="435978" y="1334375"/>
        <a:ext cx="5711724" cy="452844"/>
      </dsp:txXfrm>
    </dsp:sp>
    <dsp:sp modelId="{EB889F2C-45AC-4AB3-BFEB-77794AC02FFE}">
      <dsp:nvSpPr>
        <dsp:cNvPr id="0" name=""/>
        <dsp:cNvSpPr/>
      </dsp:nvSpPr>
      <dsp:spPr>
        <a:xfrm>
          <a:off x="0" y="2840642"/>
          <a:ext cx="8229600" cy="1660050"/>
        </a:xfrm>
        <a:prstGeom prst="rect">
          <a:avLst/>
        </a:prstGeom>
        <a:solidFill>
          <a:schemeClr val="lt1">
            <a:alpha val="90000"/>
            <a:hueOff val="0"/>
            <a:satOff val="0"/>
            <a:lumOff val="0"/>
            <a:alphaOff val="0"/>
          </a:schemeClr>
        </a:solidFill>
        <a:ln w="9525" cap="flat" cmpd="sng" algn="ctr">
          <a:solidFill>
            <a:schemeClr val="accent1">
              <a:hueOff val="0"/>
              <a:satOff val="0"/>
              <a:lumOff val="0"/>
              <a:alphaOff val="0"/>
            </a:schemeClr>
          </a:solidFill>
          <a:prstDash val="solid"/>
        </a:ln>
        <a:effectLst/>
      </dsp:spPr>
      <dsp:style>
        <a:lnRef idx="1">
          <a:scrgbClr r="0" g="0" b="0"/>
        </a:lnRef>
        <a:fillRef idx="1">
          <a:scrgbClr r="0" g="0" b="0"/>
        </a:fillRef>
        <a:effectRef idx="0">
          <a:scrgbClr r="0" g="0" b="0"/>
        </a:effectRef>
        <a:fontRef idx="minor"/>
      </dsp:style>
      <dsp:txBody>
        <a:bodyPr spcFirstLastPara="0" vert="horz" wrap="square" lIns="638708" tIns="354076" rIns="638708" bIns="199136" numCol="1" spcCol="1270" anchor="t" anchorCtr="0">
          <a:noAutofit/>
        </a:bodyPr>
        <a:lstStyle/>
        <a:p>
          <a:pPr marL="285750" lvl="1" indent="-285750" algn="l" defTabSz="1244600" rtl="0">
            <a:lnSpc>
              <a:spcPct val="90000"/>
            </a:lnSpc>
            <a:spcBef>
              <a:spcPct val="0"/>
            </a:spcBef>
            <a:spcAft>
              <a:spcPct val="15000"/>
            </a:spcAft>
            <a:buChar char="••"/>
          </a:pPr>
          <a:r>
            <a:rPr lang="en-US" sz="2800" kern="1200" dirty="0" smtClean="0"/>
            <a:t>The doctrine that end times and last things have been reached or accomplished</a:t>
          </a:r>
          <a:endParaRPr lang="en-US" sz="2800" kern="1200" dirty="0"/>
        </a:p>
      </dsp:txBody>
      <dsp:txXfrm>
        <a:off x="0" y="2840642"/>
        <a:ext cx="8229600" cy="1660050"/>
      </dsp:txXfrm>
    </dsp:sp>
    <dsp:sp modelId="{DEF9A3F3-3C0D-4E0D-BEC4-AC203156F191}">
      <dsp:nvSpPr>
        <dsp:cNvPr id="0" name=""/>
        <dsp:cNvSpPr/>
      </dsp:nvSpPr>
      <dsp:spPr>
        <a:xfrm>
          <a:off x="411480" y="2589722"/>
          <a:ext cx="5760720" cy="501840"/>
        </a:xfrm>
        <a:prstGeom prst="roundRect">
          <a:avLst/>
        </a:prstGeom>
        <a:gradFill rotWithShape="0">
          <a:gsLst>
            <a:gs pos="0">
              <a:schemeClr val="accent1">
                <a:hueOff val="0"/>
                <a:satOff val="0"/>
                <a:lumOff val="0"/>
                <a:alphaOff val="0"/>
                <a:tint val="50000"/>
                <a:satMod val="300000"/>
              </a:schemeClr>
            </a:gs>
            <a:gs pos="35000">
              <a:schemeClr val="accent1">
                <a:hueOff val="0"/>
                <a:satOff val="0"/>
                <a:lumOff val="0"/>
                <a:alphaOff val="0"/>
                <a:tint val="37000"/>
                <a:satMod val="300000"/>
              </a:schemeClr>
            </a:gs>
            <a:gs pos="100000">
              <a:schemeClr val="accent1">
                <a:hueOff val="0"/>
                <a:satOff val="0"/>
                <a:lumOff val="0"/>
                <a:alphaOff val="0"/>
                <a:tint val="15000"/>
                <a:satMod val="350000"/>
              </a:schemeClr>
            </a:gs>
          </a:gsLst>
          <a:lin ang="16200000" scaled="1"/>
        </a:gradFill>
        <a:ln>
          <a:noFill/>
        </a:ln>
        <a:effectLst>
          <a:outerShdw blurRad="40000" dist="20000" dir="5400000" rotWithShape="0">
            <a:srgbClr val="000000">
              <a:alpha val="38000"/>
            </a:srgbClr>
          </a:outerShdw>
        </a:effectLst>
        <a:scene3d>
          <a:camera prst="orthographicFront"/>
          <a:lightRig rig="flat" dir="t"/>
        </a:scene3d>
        <a:sp3d prstMaterial="dkEdge">
          <a:bevelT w="8200" h="38100"/>
        </a:sp3d>
      </dsp:spPr>
      <dsp:style>
        <a:lnRef idx="0">
          <a:scrgbClr r="0" g="0" b="0"/>
        </a:lnRef>
        <a:fillRef idx="2">
          <a:scrgbClr r="0" g="0" b="0"/>
        </a:fillRef>
        <a:effectRef idx="1">
          <a:scrgbClr r="0" g="0" b="0"/>
        </a:effectRef>
        <a:fontRef idx="minor">
          <a:schemeClr val="dk1"/>
        </a:fontRef>
      </dsp:style>
      <dsp:txBody>
        <a:bodyPr spcFirstLastPara="0" vert="horz" wrap="square" lIns="217742" tIns="0" rIns="217742" bIns="0" numCol="1" spcCol="1270" anchor="ctr" anchorCtr="0">
          <a:noAutofit/>
        </a:bodyPr>
        <a:lstStyle/>
        <a:p>
          <a:pPr lvl="0" algn="l" defTabSz="1422400" rtl="0">
            <a:lnSpc>
              <a:spcPct val="90000"/>
            </a:lnSpc>
            <a:spcBef>
              <a:spcPct val="0"/>
            </a:spcBef>
            <a:spcAft>
              <a:spcPct val="35000"/>
            </a:spcAft>
          </a:pPr>
          <a:r>
            <a:rPr lang="en-US" sz="3200" kern="1200" dirty="0" smtClean="0">
              <a:latin typeface="+mj-lt"/>
            </a:rPr>
            <a:t>Realized Eschatology:</a:t>
          </a:r>
          <a:endParaRPr lang="en-US" sz="3200" kern="1200" dirty="0">
            <a:latin typeface="+mj-lt"/>
          </a:endParaRPr>
        </a:p>
      </dsp:txBody>
      <dsp:txXfrm>
        <a:off x="435978" y="2614220"/>
        <a:ext cx="5711724" cy="452844"/>
      </dsp:txXfrm>
    </dsp:sp>
  </dsp:spTree>
</dsp:drawing>
</file>

<file path=ppt/diagrams/drawing10.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B1451C3F-95AB-4D74-BBA3-CB4742FF1A25}">
      <dsp:nvSpPr>
        <dsp:cNvPr id="0" name=""/>
        <dsp:cNvSpPr/>
      </dsp:nvSpPr>
      <dsp:spPr>
        <a:xfrm rot="5400000">
          <a:off x="-226735" y="229368"/>
          <a:ext cx="1511569" cy="1058098"/>
        </a:xfrm>
        <a:prstGeom prst="chevron">
          <a:avLst/>
        </a:prstGeom>
        <a:gradFill rotWithShape="0">
          <a:gsLst>
            <a:gs pos="0">
              <a:schemeClr val="accent1">
                <a:hueOff val="0"/>
                <a:satOff val="0"/>
                <a:lumOff val="0"/>
                <a:alphaOff val="0"/>
                <a:shade val="51000"/>
                <a:satMod val="130000"/>
              </a:schemeClr>
            </a:gs>
            <a:gs pos="80000">
              <a:schemeClr val="accent1">
                <a:hueOff val="0"/>
                <a:satOff val="0"/>
                <a:lumOff val="0"/>
                <a:alphaOff val="0"/>
                <a:shade val="93000"/>
                <a:satMod val="130000"/>
              </a:schemeClr>
            </a:gs>
            <a:gs pos="100000">
              <a:schemeClr val="accent1">
                <a:hueOff val="0"/>
                <a:satOff val="0"/>
                <a:lumOff val="0"/>
                <a:alphaOff val="0"/>
                <a:shade val="94000"/>
                <a:satMod val="135000"/>
              </a:schemeClr>
            </a:gs>
          </a:gsLst>
          <a:lin ang="16200000" scaled="0"/>
        </a:gradFill>
        <a:ln w="9525" cap="flat" cmpd="sng" algn="ctr">
          <a:solidFill>
            <a:schemeClr val="accent1">
              <a:hueOff val="0"/>
              <a:satOff val="0"/>
              <a:lumOff val="0"/>
              <a:alphaOff val="0"/>
            </a:schemeClr>
          </a:solidFill>
          <a:prstDash val="solid"/>
        </a:ln>
        <a:effectLst>
          <a:outerShdw blurRad="40000" dist="23000" dir="5400000" rotWithShape="0">
            <a:srgbClr val="000000">
              <a:alpha val="35000"/>
            </a:srgbClr>
          </a:outerShdw>
        </a:effectLst>
        <a:scene3d>
          <a:camera prst="orthographicFront"/>
          <a:lightRig rig="flat" dir="t"/>
        </a:scene3d>
        <a:sp3d prstMaterial="plastic">
          <a:bevelT w="120900" h="88900"/>
          <a:bevelB w="88900" h="31750" prst="angle"/>
        </a:sp3d>
      </dsp:spPr>
      <dsp:style>
        <a:lnRef idx="1">
          <a:scrgbClr r="0" g="0" b="0"/>
        </a:lnRef>
        <a:fillRef idx="3">
          <a:scrgbClr r="0" g="0" b="0"/>
        </a:fillRef>
        <a:effectRef idx="2">
          <a:scrgbClr r="0" g="0" b="0"/>
        </a:effectRef>
        <a:fontRef idx="minor">
          <a:schemeClr val="lt1"/>
        </a:fontRef>
      </dsp:style>
      <dsp:txBody>
        <a:bodyPr spcFirstLastPara="0" vert="horz" wrap="square" lIns="19685" tIns="19685" rIns="19685" bIns="19685" numCol="1" spcCol="1270" anchor="ctr" anchorCtr="0">
          <a:noAutofit/>
        </a:bodyPr>
        <a:lstStyle/>
        <a:p>
          <a:pPr lvl="0" algn="ctr" defTabSz="1377950" rtl="0">
            <a:lnSpc>
              <a:spcPct val="90000"/>
            </a:lnSpc>
            <a:spcBef>
              <a:spcPct val="0"/>
            </a:spcBef>
            <a:spcAft>
              <a:spcPct val="35000"/>
            </a:spcAft>
          </a:pPr>
          <a:endParaRPr lang="en-US" sz="3100" kern="1200" dirty="0"/>
        </a:p>
      </dsp:txBody>
      <dsp:txXfrm rot="-5400000">
        <a:off x="1" y="531681"/>
        <a:ext cx="1058098" cy="453471"/>
      </dsp:txXfrm>
    </dsp:sp>
    <dsp:sp modelId="{3824A113-3D77-4BE3-9291-AD99FE97F89D}">
      <dsp:nvSpPr>
        <dsp:cNvPr id="0" name=""/>
        <dsp:cNvSpPr/>
      </dsp:nvSpPr>
      <dsp:spPr>
        <a:xfrm rot="5400000">
          <a:off x="4152589" y="-3091856"/>
          <a:ext cx="982520" cy="7171501"/>
        </a:xfrm>
        <a:prstGeom prst="round2SameRect">
          <a:avLst/>
        </a:prstGeom>
        <a:solidFill>
          <a:schemeClr val="lt1">
            <a:alpha val="90000"/>
            <a:hueOff val="0"/>
            <a:satOff val="0"/>
            <a:lumOff val="0"/>
            <a:alphaOff val="0"/>
          </a:schemeClr>
        </a:solidFill>
        <a:ln w="9525" cap="flat" cmpd="sng" algn="ctr">
          <a:solidFill>
            <a:schemeClr val="accent1">
              <a:hueOff val="0"/>
              <a:satOff val="0"/>
              <a:lumOff val="0"/>
              <a:alphaOff val="0"/>
            </a:schemeClr>
          </a:solidFill>
          <a:prstDash val="solid"/>
        </a:ln>
        <a:effectLst>
          <a:outerShdw blurRad="40000" dist="23000" dir="5400000" rotWithShape="0">
            <a:srgbClr val="000000">
              <a:alpha val="35000"/>
            </a:srgbClr>
          </a:outerShdw>
        </a:effectLst>
        <a:scene3d>
          <a:camera prst="orthographicFront"/>
          <a:lightRig rig="flat" dir="t"/>
        </a:scene3d>
        <a:sp3d extrusionH="12700" prstMaterial="plastic">
          <a:bevelT w="50800" h="50800"/>
        </a:sp3d>
      </dsp:spPr>
      <dsp:style>
        <a:lnRef idx="1">
          <a:scrgbClr r="0" g="0" b="0"/>
        </a:lnRef>
        <a:fillRef idx="1">
          <a:scrgbClr r="0" g="0" b="0"/>
        </a:fillRef>
        <a:effectRef idx="2">
          <a:scrgbClr r="0" g="0" b="0"/>
        </a:effectRef>
        <a:fontRef idx="minor"/>
      </dsp:style>
      <dsp:txBody>
        <a:bodyPr spcFirstLastPara="0" vert="horz" wrap="square" lIns="177800" tIns="15875" rIns="15875" bIns="15875" numCol="1" spcCol="1270" anchor="ctr" anchorCtr="0">
          <a:noAutofit/>
        </a:bodyPr>
        <a:lstStyle/>
        <a:p>
          <a:pPr marL="228600" lvl="1" indent="-228600" algn="l" defTabSz="1111250" rtl="0">
            <a:lnSpc>
              <a:spcPct val="90000"/>
            </a:lnSpc>
            <a:spcBef>
              <a:spcPct val="0"/>
            </a:spcBef>
            <a:spcAft>
              <a:spcPct val="15000"/>
            </a:spcAft>
            <a:buChar char="••"/>
          </a:pPr>
          <a:r>
            <a:rPr lang="en-US" sz="2500" kern="1200" dirty="0" smtClean="0"/>
            <a:t>If He </a:t>
          </a:r>
          <a:r>
            <a:rPr lang="en-US" sz="2500" b="0" kern="1200" dirty="0" smtClean="0">
              <a:latin typeface="+mj-lt"/>
            </a:rPr>
            <a:t>did</a:t>
          </a:r>
          <a:r>
            <a:rPr lang="en-US" sz="2500" kern="1200" dirty="0" smtClean="0"/>
            <a:t>, then the law and the prophets </a:t>
          </a:r>
          <a:r>
            <a:rPr lang="en-US" sz="2500" b="0" kern="1200" dirty="0" smtClean="0">
              <a:latin typeface="+mj-lt"/>
            </a:rPr>
            <a:t>could</a:t>
          </a:r>
          <a:r>
            <a:rPr lang="en-US" sz="2500" b="1" kern="1200" dirty="0" smtClean="0"/>
            <a:t> </a:t>
          </a:r>
          <a:r>
            <a:rPr lang="en-US" sz="2500" b="0" kern="1200" dirty="0" smtClean="0">
              <a:latin typeface="+mj-lt"/>
            </a:rPr>
            <a:t>be</a:t>
          </a:r>
          <a:r>
            <a:rPr lang="en-US" sz="2500" b="1" kern="1200" dirty="0" smtClean="0"/>
            <a:t> </a:t>
          </a:r>
          <a:r>
            <a:rPr lang="en-US" sz="2500" b="0" kern="1200" dirty="0" smtClean="0">
              <a:latin typeface="+mj-lt"/>
            </a:rPr>
            <a:t>destroyed</a:t>
          </a:r>
          <a:r>
            <a:rPr lang="en-US" sz="2500" kern="1200" dirty="0" smtClean="0"/>
            <a:t> after they were </a:t>
          </a:r>
          <a:r>
            <a:rPr lang="en-US" sz="2500" b="0" kern="1200" dirty="0" smtClean="0">
              <a:latin typeface="+mj-lt"/>
            </a:rPr>
            <a:t>fulfilled</a:t>
          </a:r>
          <a:endParaRPr lang="en-US" sz="2500" b="0" kern="1200" dirty="0">
            <a:latin typeface="+mj-lt"/>
          </a:endParaRPr>
        </a:p>
      </dsp:txBody>
      <dsp:txXfrm rot="-5400000">
        <a:off x="1058099" y="50597"/>
        <a:ext cx="7123538" cy="886594"/>
      </dsp:txXfrm>
    </dsp:sp>
    <dsp:sp modelId="{AA701C20-F9DC-4C71-80F9-5F42781F5151}">
      <dsp:nvSpPr>
        <dsp:cNvPr id="0" name=""/>
        <dsp:cNvSpPr/>
      </dsp:nvSpPr>
      <dsp:spPr>
        <a:xfrm rot="5400000">
          <a:off x="-226735" y="1545813"/>
          <a:ext cx="1511569" cy="1058098"/>
        </a:xfrm>
        <a:prstGeom prst="chevron">
          <a:avLst/>
        </a:prstGeom>
        <a:gradFill rotWithShape="0">
          <a:gsLst>
            <a:gs pos="0">
              <a:schemeClr val="accent1">
                <a:hueOff val="0"/>
                <a:satOff val="0"/>
                <a:lumOff val="0"/>
                <a:alphaOff val="0"/>
                <a:shade val="51000"/>
                <a:satMod val="130000"/>
              </a:schemeClr>
            </a:gs>
            <a:gs pos="80000">
              <a:schemeClr val="accent1">
                <a:hueOff val="0"/>
                <a:satOff val="0"/>
                <a:lumOff val="0"/>
                <a:alphaOff val="0"/>
                <a:shade val="93000"/>
                <a:satMod val="130000"/>
              </a:schemeClr>
            </a:gs>
            <a:gs pos="100000">
              <a:schemeClr val="accent1">
                <a:hueOff val="0"/>
                <a:satOff val="0"/>
                <a:lumOff val="0"/>
                <a:alphaOff val="0"/>
                <a:shade val="94000"/>
                <a:satMod val="135000"/>
              </a:schemeClr>
            </a:gs>
          </a:gsLst>
          <a:lin ang="16200000" scaled="0"/>
        </a:gradFill>
        <a:ln w="9525" cap="flat" cmpd="sng" algn="ctr">
          <a:solidFill>
            <a:schemeClr val="accent1">
              <a:hueOff val="0"/>
              <a:satOff val="0"/>
              <a:lumOff val="0"/>
              <a:alphaOff val="0"/>
            </a:schemeClr>
          </a:solidFill>
          <a:prstDash val="solid"/>
        </a:ln>
        <a:effectLst>
          <a:outerShdw blurRad="40000" dist="23000" dir="5400000" rotWithShape="0">
            <a:srgbClr val="000000">
              <a:alpha val="35000"/>
            </a:srgbClr>
          </a:outerShdw>
        </a:effectLst>
        <a:scene3d>
          <a:camera prst="orthographicFront"/>
          <a:lightRig rig="flat" dir="t"/>
        </a:scene3d>
        <a:sp3d prstMaterial="plastic">
          <a:bevelT w="120900" h="88900"/>
          <a:bevelB w="88900" h="31750" prst="angle"/>
        </a:sp3d>
      </dsp:spPr>
      <dsp:style>
        <a:lnRef idx="1">
          <a:scrgbClr r="0" g="0" b="0"/>
        </a:lnRef>
        <a:fillRef idx="3">
          <a:scrgbClr r="0" g="0" b="0"/>
        </a:fillRef>
        <a:effectRef idx="2">
          <a:scrgbClr r="0" g="0" b="0"/>
        </a:effectRef>
        <a:fontRef idx="minor">
          <a:schemeClr val="lt1"/>
        </a:fontRef>
      </dsp:style>
      <dsp:txBody>
        <a:bodyPr spcFirstLastPara="0" vert="horz" wrap="square" lIns="19685" tIns="19685" rIns="19685" bIns="19685" numCol="1" spcCol="1270" anchor="ctr" anchorCtr="0">
          <a:noAutofit/>
        </a:bodyPr>
        <a:lstStyle/>
        <a:p>
          <a:pPr lvl="0" algn="ctr" defTabSz="1377950" rtl="0">
            <a:lnSpc>
              <a:spcPct val="90000"/>
            </a:lnSpc>
            <a:spcBef>
              <a:spcPct val="0"/>
            </a:spcBef>
            <a:spcAft>
              <a:spcPct val="35000"/>
            </a:spcAft>
          </a:pPr>
          <a:endParaRPr lang="en-US" sz="3100" kern="1200" dirty="0"/>
        </a:p>
      </dsp:txBody>
      <dsp:txXfrm rot="-5400000">
        <a:off x="1" y="1848126"/>
        <a:ext cx="1058098" cy="453471"/>
      </dsp:txXfrm>
    </dsp:sp>
    <dsp:sp modelId="{D6E5AF9E-FF17-472F-A757-B8470B325F6F}">
      <dsp:nvSpPr>
        <dsp:cNvPr id="0" name=""/>
        <dsp:cNvSpPr/>
      </dsp:nvSpPr>
      <dsp:spPr>
        <a:xfrm rot="5400000">
          <a:off x="4152589" y="-1775412"/>
          <a:ext cx="982520" cy="7171501"/>
        </a:xfrm>
        <a:prstGeom prst="round2SameRect">
          <a:avLst/>
        </a:prstGeom>
        <a:solidFill>
          <a:schemeClr val="lt1">
            <a:alpha val="90000"/>
            <a:hueOff val="0"/>
            <a:satOff val="0"/>
            <a:lumOff val="0"/>
            <a:alphaOff val="0"/>
          </a:schemeClr>
        </a:solidFill>
        <a:ln w="9525" cap="flat" cmpd="sng" algn="ctr">
          <a:solidFill>
            <a:schemeClr val="accent1">
              <a:hueOff val="0"/>
              <a:satOff val="0"/>
              <a:lumOff val="0"/>
              <a:alphaOff val="0"/>
            </a:schemeClr>
          </a:solidFill>
          <a:prstDash val="solid"/>
        </a:ln>
        <a:effectLst>
          <a:outerShdw blurRad="40000" dist="23000" dir="5400000" rotWithShape="0">
            <a:srgbClr val="000000">
              <a:alpha val="35000"/>
            </a:srgbClr>
          </a:outerShdw>
        </a:effectLst>
        <a:scene3d>
          <a:camera prst="orthographicFront"/>
          <a:lightRig rig="flat" dir="t"/>
        </a:scene3d>
        <a:sp3d extrusionH="12700" prstMaterial="plastic">
          <a:bevelT w="50800" h="50800"/>
        </a:sp3d>
      </dsp:spPr>
      <dsp:style>
        <a:lnRef idx="1">
          <a:scrgbClr r="0" g="0" b="0"/>
        </a:lnRef>
        <a:fillRef idx="1">
          <a:scrgbClr r="0" g="0" b="0"/>
        </a:fillRef>
        <a:effectRef idx="2">
          <a:scrgbClr r="0" g="0" b="0"/>
        </a:effectRef>
        <a:fontRef idx="minor"/>
      </dsp:style>
      <dsp:txBody>
        <a:bodyPr spcFirstLastPara="0" vert="horz" wrap="square" lIns="177800" tIns="15875" rIns="15875" bIns="15875" numCol="1" spcCol="1270" anchor="ctr" anchorCtr="0">
          <a:noAutofit/>
        </a:bodyPr>
        <a:lstStyle/>
        <a:p>
          <a:pPr marL="228600" lvl="1" indent="-228600" algn="l" defTabSz="1111250" rtl="0">
            <a:lnSpc>
              <a:spcPct val="90000"/>
            </a:lnSpc>
            <a:spcBef>
              <a:spcPct val="0"/>
            </a:spcBef>
            <a:spcAft>
              <a:spcPct val="15000"/>
            </a:spcAft>
            <a:buChar char="••"/>
          </a:pPr>
          <a:r>
            <a:rPr lang="en-US" sz="2500" kern="1200" dirty="0" smtClean="0"/>
            <a:t>If He </a:t>
          </a:r>
          <a:r>
            <a:rPr lang="en-US" sz="2500" b="0" kern="1200" dirty="0" smtClean="0">
              <a:latin typeface="+mj-lt"/>
            </a:rPr>
            <a:t>did not</a:t>
          </a:r>
          <a:r>
            <a:rPr lang="en-US" sz="2500" kern="1200" dirty="0" smtClean="0"/>
            <a:t>, then He </a:t>
          </a:r>
          <a:r>
            <a:rPr lang="en-US" sz="2500" b="0" kern="1200" dirty="0" smtClean="0">
              <a:latin typeface="+mj-lt"/>
            </a:rPr>
            <a:t>failed</a:t>
          </a:r>
          <a:endParaRPr lang="en-US" sz="2500" b="0" kern="1200" dirty="0">
            <a:latin typeface="+mj-lt"/>
          </a:endParaRPr>
        </a:p>
      </dsp:txBody>
      <dsp:txXfrm rot="-5400000">
        <a:off x="1058099" y="1367041"/>
        <a:ext cx="7123538" cy="886594"/>
      </dsp:txXfrm>
    </dsp:sp>
    <dsp:sp modelId="{34DF9C26-955D-4878-8987-A180738F85BE}">
      <dsp:nvSpPr>
        <dsp:cNvPr id="0" name=""/>
        <dsp:cNvSpPr/>
      </dsp:nvSpPr>
      <dsp:spPr>
        <a:xfrm rot="5400000">
          <a:off x="-226735" y="2862257"/>
          <a:ext cx="1511569" cy="1058098"/>
        </a:xfrm>
        <a:prstGeom prst="chevron">
          <a:avLst/>
        </a:prstGeom>
        <a:gradFill rotWithShape="0">
          <a:gsLst>
            <a:gs pos="0">
              <a:schemeClr val="accent1">
                <a:hueOff val="0"/>
                <a:satOff val="0"/>
                <a:lumOff val="0"/>
                <a:alphaOff val="0"/>
                <a:shade val="51000"/>
                <a:satMod val="130000"/>
              </a:schemeClr>
            </a:gs>
            <a:gs pos="80000">
              <a:schemeClr val="accent1">
                <a:hueOff val="0"/>
                <a:satOff val="0"/>
                <a:lumOff val="0"/>
                <a:alphaOff val="0"/>
                <a:shade val="93000"/>
                <a:satMod val="130000"/>
              </a:schemeClr>
            </a:gs>
            <a:gs pos="100000">
              <a:schemeClr val="accent1">
                <a:hueOff val="0"/>
                <a:satOff val="0"/>
                <a:lumOff val="0"/>
                <a:alphaOff val="0"/>
                <a:shade val="94000"/>
                <a:satMod val="135000"/>
              </a:schemeClr>
            </a:gs>
          </a:gsLst>
          <a:lin ang="16200000" scaled="0"/>
        </a:gradFill>
        <a:ln w="9525" cap="flat" cmpd="sng" algn="ctr">
          <a:solidFill>
            <a:schemeClr val="accent1">
              <a:hueOff val="0"/>
              <a:satOff val="0"/>
              <a:lumOff val="0"/>
              <a:alphaOff val="0"/>
            </a:schemeClr>
          </a:solidFill>
          <a:prstDash val="solid"/>
        </a:ln>
        <a:effectLst>
          <a:outerShdw blurRad="40000" dist="23000" dir="5400000" rotWithShape="0">
            <a:srgbClr val="000000">
              <a:alpha val="35000"/>
            </a:srgbClr>
          </a:outerShdw>
        </a:effectLst>
        <a:scene3d>
          <a:camera prst="orthographicFront"/>
          <a:lightRig rig="flat" dir="t"/>
        </a:scene3d>
        <a:sp3d prstMaterial="plastic">
          <a:bevelT w="120900" h="88900"/>
          <a:bevelB w="88900" h="31750" prst="angle"/>
        </a:sp3d>
      </dsp:spPr>
      <dsp:style>
        <a:lnRef idx="1">
          <a:scrgbClr r="0" g="0" b="0"/>
        </a:lnRef>
        <a:fillRef idx="3">
          <a:scrgbClr r="0" g="0" b="0"/>
        </a:fillRef>
        <a:effectRef idx="2">
          <a:scrgbClr r="0" g="0" b="0"/>
        </a:effectRef>
        <a:fontRef idx="minor">
          <a:schemeClr val="lt1"/>
        </a:fontRef>
      </dsp:style>
      <dsp:txBody>
        <a:bodyPr spcFirstLastPara="0" vert="horz" wrap="square" lIns="19685" tIns="19685" rIns="19685" bIns="19685" numCol="1" spcCol="1270" anchor="ctr" anchorCtr="0">
          <a:noAutofit/>
        </a:bodyPr>
        <a:lstStyle/>
        <a:p>
          <a:pPr lvl="0" algn="ctr" defTabSz="1377950" rtl="0">
            <a:lnSpc>
              <a:spcPct val="90000"/>
            </a:lnSpc>
            <a:spcBef>
              <a:spcPct val="0"/>
            </a:spcBef>
            <a:spcAft>
              <a:spcPct val="35000"/>
            </a:spcAft>
          </a:pPr>
          <a:endParaRPr lang="en-US" sz="3100" kern="1200" dirty="0"/>
        </a:p>
      </dsp:txBody>
      <dsp:txXfrm rot="-5400000">
        <a:off x="1" y="3164570"/>
        <a:ext cx="1058098" cy="453471"/>
      </dsp:txXfrm>
    </dsp:sp>
    <dsp:sp modelId="{F2642394-BEE5-406C-8A6C-F8141C664FCF}">
      <dsp:nvSpPr>
        <dsp:cNvPr id="0" name=""/>
        <dsp:cNvSpPr/>
      </dsp:nvSpPr>
      <dsp:spPr>
        <a:xfrm rot="5400000">
          <a:off x="4152589" y="-503692"/>
          <a:ext cx="982520" cy="7171501"/>
        </a:xfrm>
        <a:prstGeom prst="round2SameRect">
          <a:avLst/>
        </a:prstGeom>
        <a:solidFill>
          <a:schemeClr val="lt1">
            <a:alpha val="90000"/>
            <a:hueOff val="0"/>
            <a:satOff val="0"/>
            <a:lumOff val="0"/>
            <a:alphaOff val="0"/>
          </a:schemeClr>
        </a:solidFill>
        <a:ln w="9525" cap="flat" cmpd="sng" algn="ctr">
          <a:solidFill>
            <a:schemeClr val="accent1">
              <a:hueOff val="0"/>
              <a:satOff val="0"/>
              <a:lumOff val="0"/>
              <a:alphaOff val="0"/>
            </a:schemeClr>
          </a:solidFill>
          <a:prstDash val="solid"/>
        </a:ln>
        <a:effectLst>
          <a:outerShdw blurRad="40000" dist="23000" dir="5400000" rotWithShape="0">
            <a:srgbClr val="000000">
              <a:alpha val="35000"/>
            </a:srgbClr>
          </a:outerShdw>
        </a:effectLst>
        <a:scene3d>
          <a:camera prst="orthographicFront"/>
          <a:lightRig rig="flat" dir="t"/>
        </a:scene3d>
        <a:sp3d extrusionH="12700" prstMaterial="plastic">
          <a:bevelT w="50800" h="50800"/>
        </a:sp3d>
      </dsp:spPr>
      <dsp:style>
        <a:lnRef idx="1">
          <a:scrgbClr r="0" g="0" b="0"/>
        </a:lnRef>
        <a:fillRef idx="1">
          <a:scrgbClr r="0" g="0" b="0"/>
        </a:fillRef>
        <a:effectRef idx="2">
          <a:scrgbClr r="0" g="0" b="0"/>
        </a:effectRef>
        <a:fontRef idx="minor"/>
      </dsp:style>
      <dsp:txBody>
        <a:bodyPr spcFirstLastPara="0" vert="horz" wrap="square" lIns="177800" tIns="15875" rIns="15875" bIns="15875" numCol="1" spcCol="1270" anchor="ctr" anchorCtr="0">
          <a:noAutofit/>
        </a:bodyPr>
        <a:lstStyle/>
        <a:p>
          <a:pPr marL="228600" lvl="1" indent="-228600" algn="l" defTabSz="1111250" rtl="0">
            <a:lnSpc>
              <a:spcPct val="90000"/>
            </a:lnSpc>
            <a:spcBef>
              <a:spcPct val="0"/>
            </a:spcBef>
            <a:spcAft>
              <a:spcPct val="15000"/>
            </a:spcAft>
            <a:buChar char="••"/>
          </a:pPr>
          <a:r>
            <a:rPr lang="en-US" sz="2500" kern="1200" dirty="0" smtClean="0"/>
            <a:t>If He failed, He cannot be the </a:t>
          </a:r>
          <a:r>
            <a:rPr lang="en-US" sz="2500" b="0" kern="1200" dirty="0" smtClean="0">
              <a:latin typeface="+mj-lt"/>
            </a:rPr>
            <a:t>Messiah</a:t>
          </a:r>
          <a:r>
            <a:rPr lang="en-US" sz="2500" kern="1200" dirty="0" smtClean="0"/>
            <a:t> or the </a:t>
          </a:r>
          <a:r>
            <a:rPr lang="en-US" sz="2500" b="0" kern="1200" dirty="0" smtClean="0">
              <a:latin typeface="+mj-lt"/>
            </a:rPr>
            <a:t>Son of God</a:t>
          </a:r>
          <a:endParaRPr lang="en-US" sz="2500" b="0" kern="1200" dirty="0">
            <a:latin typeface="+mj-lt"/>
          </a:endParaRPr>
        </a:p>
      </dsp:txBody>
      <dsp:txXfrm rot="-5400000">
        <a:off x="1058099" y="2638761"/>
        <a:ext cx="7123538" cy="886594"/>
      </dsp:txXfrm>
    </dsp:sp>
  </dsp:spTree>
</dsp:drawing>
</file>

<file path=ppt/diagrams/drawing1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1E5B4383-50BA-43EF-89BD-B90A0D6797AA}">
      <dsp:nvSpPr>
        <dsp:cNvPr id="0" name=""/>
        <dsp:cNvSpPr/>
      </dsp:nvSpPr>
      <dsp:spPr>
        <a:xfrm rot="5400000">
          <a:off x="-223168" y="223892"/>
          <a:ext cx="1487791" cy="1041453"/>
        </a:xfrm>
        <a:prstGeom prst="chevron">
          <a:avLst/>
        </a:prstGeom>
        <a:gradFill rotWithShape="0">
          <a:gsLst>
            <a:gs pos="0">
              <a:schemeClr val="accent1">
                <a:hueOff val="0"/>
                <a:satOff val="0"/>
                <a:lumOff val="0"/>
                <a:alphaOff val="0"/>
                <a:shade val="51000"/>
                <a:satMod val="130000"/>
              </a:schemeClr>
            </a:gs>
            <a:gs pos="80000">
              <a:schemeClr val="accent1">
                <a:hueOff val="0"/>
                <a:satOff val="0"/>
                <a:lumOff val="0"/>
                <a:alphaOff val="0"/>
                <a:shade val="93000"/>
                <a:satMod val="130000"/>
              </a:schemeClr>
            </a:gs>
            <a:gs pos="100000">
              <a:schemeClr val="accent1">
                <a:hueOff val="0"/>
                <a:satOff val="0"/>
                <a:lumOff val="0"/>
                <a:alphaOff val="0"/>
                <a:shade val="94000"/>
                <a:satMod val="135000"/>
              </a:schemeClr>
            </a:gs>
          </a:gsLst>
          <a:lin ang="16200000" scaled="0"/>
        </a:gradFill>
        <a:ln w="9525" cap="flat" cmpd="sng" algn="ctr">
          <a:solidFill>
            <a:schemeClr val="accent1">
              <a:hueOff val="0"/>
              <a:satOff val="0"/>
              <a:lumOff val="0"/>
              <a:alphaOff val="0"/>
            </a:schemeClr>
          </a:solidFill>
          <a:prstDash val="solid"/>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1">
          <a:scrgbClr r="0" g="0" b="0"/>
        </a:lnRef>
        <a:fillRef idx="3">
          <a:scrgbClr r="0" g="0" b="0"/>
        </a:fillRef>
        <a:effectRef idx="3">
          <a:scrgbClr r="0" g="0" b="0"/>
        </a:effectRef>
        <a:fontRef idx="minor">
          <a:schemeClr val="lt1"/>
        </a:fontRef>
      </dsp:style>
      <dsp:txBody>
        <a:bodyPr spcFirstLastPara="0" vert="horz" wrap="square" lIns="8890" tIns="8890" rIns="8890" bIns="8890" numCol="1" spcCol="1270" anchor="ctr" anchorCtr="0">
          <a:noAutofit/>
        </a:bodyPr>
        <a:lstStyle/>
        <a:p>
          <a:pPr lvl="0" algn="ctr" defTabSz="622300" rtl="0">
            <a:lnSpc>
              <a:spcPct val="90000"/>
            </a:lnSpc>
            <a:spcBef>
              <a:spcPct val="0"/>
            </a:spcBef>
            <a:spcAft>
              <a:spcPct val="35000"/>
            </a:spcAft>
          </a:pPr>
          <a:r>
            <a:rPr lang="en-US" sz="1400" b="1" i="1" kern="1200" dirty="0" smtClean="0"/>
            <a:t>Major Premise</a:t>
          </a:r>
          <a:endParaRPr lang="en-US" sz="1400" kern="1200" dirty="0"/>
        </a:p>
      </dsp:txBody>
      <dsp:txXfrm rot="-5400000">
        <a:off x="2" y="521450"/>
        <a:ext cx="1041453" cy="446338"/>
      </dsp:txXfrm>
    </dsp:sp>
    <dsp:sp modelId="{2D6D06D6-DA80-4E42-82BA-6B66A64F7BBA}">
      <dsp:nvSpPr>
        <dsp:cNvPr id="0" name=""/>
        <dsp:cNvSpPr/>
      </dsp:nvSpPr>
      <dsp:spPr>
        <a:xfrm rot="5400000">
          <a:off x="4151994" y="-3109816"/>
          <a:ext cx="967064" cy="7188146"/>
        </a:xfrm>
        <a:prstGeom prst="round2SameRect">
          <a:avLst/>
        </a:prstGeom>
        <a:solidFill>
          <a:schemeClr val="lt1">
            <a:alpha val="90000"/>
            <a:hueOff val="0"/>
            <a:satOff val="0"/>
            <a:lumOff val="0"/>
            <a:alphaOff val="0"/>
          </a:schemeClr>
        </a:solidFill>
        <a:ln w="9525" cap="flat" cmpd="sng" algn="ctr">
          <a:solidFill>
            <a:schemeClr val="accent1">
              <a:hueOff val="0"/>
              <a:satOff val="0"/>
              <a:lumOff val="0"/>
              <a:alphaOff val="0"/>
            </a:schemeClr>
          </a:solidFill>
          <a:prstDash val="solid"/>
        </a:ln>
        <a:effectLst>
          <a:outerShdw blurRad="40000" dist="23000" dir="5400000" rotWithShape="0">
            <a:srgbClr val="000000">
              <a:alpha val="35000"/>
            </a:srgbClr>
          </a:outerShdw>
        </a:effectLst>
      </dsp:spPr>
      <dsp:style>
        <a:lnRef idx="1">
          <a:scrgbClr r="0" g="0" b="0"/>
        </a:lnRef>
        <a:fillRef idx="1">
          <a:scrgbClr r="0" g="0" b="0"/>
        </a:fillRef>
        <a:effectRef idx="2">
          <a:scrgbClr r="0" g="0" b="0"/>
        </a:effectRef>
        <a:fontRef idx="minor"/>
      </dsp:style>
      <dsp:txBody>
        <a:bodyPr spcFirstLastPara="0" vert="horz" wrap="square" lIns="184912" tIns="16510" rIns="16510" bIns="16510" numCol="1" spcCol="1270" anchor="ctr" anchorCtr="0">
          <a:noAutofit/>
        </a:bodyPr>
        <a:lstStyle/>
        <a:p>
          <a:pPr marL="228600" lvl="1" indent="-228600" algn="l" defTabSz="1155700" rtl="0">
            <a:lnSpc>
              <a:spcPct val="90000"/>
            </a:lnSpc>
            <a:spcBef>
              <a:spcPct val="0"/>
            </a:spcBef>
            <a:spcAft>
              <a:spcPct val="15000"/>
            </a:spcAft>
            <a:buChar char="••"/>
          </a:pPr>
          <a:r>
            <a:rPr lang="en-US" sz="2600" kern="1200" dirty="0" smtClean="0"/>
            <a:t>Jesus came to </a:t>
          </a:r>
          <a:r>
            <a:rPr lang="en-US" sz="2600" b="0" kern="1200" dirty="0" smtClean="0">
              <a:latin typeface="+mj-lt"/>
            </a:rPr>
            <a:t>fulfill the law  </a:t>
          </a:r>
          <a:r>
            <a:rPr lang="en-US" sz="2600" kern="1200" dirty="0" smtClean="0"/>
            <a:t>(Mt. 5:17)</a:t>
          </a:r>
          <a:endParaRPr lang="en-US" sz="2600" kern="1200" dirty="0"/>
        </a:p>
      </dsp:txBody>
      <dsp:txXfrm rot="-5400000">
        <a:off x="1041453" y="47933"/>
        <a:ext cx="7140938" cy="872648"/>
      </dsp:txXfrm>
    </dsp:sp>
    <dsp:sp modelId="{F2C31D1B-158C-4CF4-92C7-ED3229266EE7}">
      <dsp:nvSpPr>
        <dsp:cNvPr id="0" name=""/>
        <dsp:cNvSpPr/>
      </dsp:nvSpPr>
      <dsp:spPr>
        <a:xfrm rot="5400000">
          <a:off x="-223168" y="1516035"/>
          <a:ext cx="1487791" cy="1041453"/>
        </a:xfrm>
        <a:prstGeom prst="chevron">
          <a:avLst/>
        </a:prstGeom>
        <a:gradFill rotWithShape="0">
          <a:gsLst>
            <a:gs pos="0">
              <a:schemeClr val="accent1">
                <a:hueOff val="0"/>
                <a:satOff val="0"/>
                <a:lumOff val="0"/>
                <a:alphaOff val="0"/>
                <a:shade val="51000"/>
                <a:satMod val="130000"/>
              </a:schemeClr>
            </a:gs>
            <a:gs pos="80000">
              <a:schemeClr val="accent1">
                <a:hueOff val="0"/>
                <a:satOff val="0"/>
                <a:lumOff val="0"/>
                <a:alphaOff val="0"/>
                <a:shade val="93000"/>
                <a:satMod val="130000"/>
              </a:schemeClr>
            </a:gs>
            <a:gs pos="100000">
              <a:schemeClr val="accent1">
                <a:hueOff val="0"/>
                <a:satOff val="0"/>
                <a:lumOff val="0"/>
                <a:alphaOff val="0"/>
                <a:shade val="94000"/>
                <a:satMod val="135000"/>
              </a:schemeClr>
            </a:gs>
          </a:gsLst>
          <a:lin ang="16200000" scaled="0"/>
        </a:gradFill>
        <a:ln w="9525" cap="flat" cmpd="sng" algn="ctr">
          <a:solidFill>
            <a:schemeClr val="accent1">
              <a:hueOff val="0"/>
              <a:satOff val="0"/>
              <a:lumOff val="0"/>
              <a:alphaOff val="0"/>
            </a:schemeClr>
          </a:solidFill>
          <a:prstDash val="solid"/>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1">
          <a:scrgbClr r="0" g="0" b="0"/>
        </a:lnRef>
        <a:fillRef idx="3">
          <a:scrgbClr r="0" g="0" b="0"/>
        </a:fillRef>
        <a:effectRef idx="3">
          <a:scrgbClr r="0" g="0" b="0"/>
        </a:effectRef>
        <a:fontRef idx="minor">
          <a:schemeClr val="lt1"/>
        </a:fontRef>
      </dsp:style>
      <dsp:txBody>
        <a:bodyPr spcFirstLastPara="0" vert="horz" wrap="square" lIns="8890" tIns="8890" rIns="8890" bIns="8890" numCol="1" spcCol="1270" anchor="ctr" anchorCtr="0">
          <a:noAutofit/>
        </a:bodyPr>
        <a:lstStyle/>
        <a:p>
          <a:pPr lvl="0" algn="ctr" defTabSz="622300" rtl="0">
            <a:lnSpc>
              <a:spcPct val="90000"/>
            </a:lnSpc>
            <a:spcBef>
              <a:spcPct val="0"/>
            </a:spcBef>
            <a:spcAft>
              <a:spcPct val="35000"/>
            </a:spcAft>
          </a:pPr>
          <a:r>
            <a:rPr lang="en-US" sz="1400" b="1" i="1" kern="1200" dirty="0" smtClean="0"/>
            <a:t>Minor Premise</a:t>
          </a:r>
          <a:endParaRPr lang="en-US" sz="1400" kern="1200" dirty="0"/>
        </a:p>
      </dsp:txBody>
      <dsp:txXfrm rot="-5400000">
        <a:off x="2" y="1813593"/>
        <a:ext cx="1041453" cy="446338"/>
      </dsp:txXfrm>
    </dsp:sp>
    <dsp:sp modelId="{C1817B13-D89A-4A54-96DB-DEDD5D71204E}">
      <dsp:nvSpPr>
        <dsp:cNvPr id="0" name=""/>
        <dsp:cNvSpPr/>
      </dsp:nvSpPr>
      <dsp:spPr>
        <a:xfrm rot="5400000">
          <a:off x="4151994" y="-1817674"/>
          <a:ext cx="967064" cy="7188146"/>
        </a:xfrm>
        <a:prstGeom prst="round2SameRect">
          <a:avLst/>
        </a:prstGeom>
        <a:solidFill>
          <a:schemeClr val="lt1">
            <a:alpha val="90000"/>
            <a:hueOff val="0"/>
            <a:satOff val="0"/>
            <a:lumOff val="0"/>
            <a:alphaOff val="0"/>
          </a:schemeClr>
        </a:solidFill>
        <a:ln w="9525" cap="flat" cmpd="sng" algn="ctr">
          <a:solidFill>
            <a:schemeClr val="accent1">
              <a:hueOff val="0"/>
              <a:satOff val="0"/>
              <a:lumOff val="0"/>
              <a:alphaOff val="0"/>
            </a:schemeClr>
          </a:solidFill>
          <a:prstDash val="solid"/>
        </a:ln>
        <a:effectLst>
          <a:outerShdw blurRad="40000" dist="23000" dir="5400000" rotWithShape="0">
            <a:srgbClr val="000000">
              <a:alpha val="35000"/>
            </a:srgbClr>
          </a:outerShdw>
        </a:effectLst>
      </dsp:spPr>
      <dsp:style>
        <a:lnRef idx="1">
          <a:scrgbClr r="0" g="0" b="0"/>
        </a:lnRef>
        <a:fillRef idx="1">
          <a:scrgbClr r="0" g="0" b="0"/>
        </a:fillRef>
        <a:effectRef idx="2">
          <a:scrgbClr r="0" g="0" b="0"/>
        </a:effectRef>
        <a:fontRef idx="minor"/>
      </dsp:style>
      <dsp:txBody>
        <a:bodyPr spcFirstLastPara="0" vert="horz" wrap="square" lIns="184912" tIns="16510" rIns="16510" bIns="16510" numCol="1" spcCol="1270" anchor="ctr" anchorCtr="0">
          <a:noAutofit/>
        </a:bodyPr>
        <a:lstStyle/>
        <a:p>
          <a:pPr marL="228600" lvl="1" indent="-228600" algn="l" defTabSz="1155700" rtl="0">
            <a:lnSpc>
              <a:spcPct val="90000"/>
            </a:lnSpc>
            <a:spcBef>
              <a:spcPct val="0"/>
            </a:spcBef>
            <a:spcAft>
              <a:spcPct val="15000"/>
            </a:spcAft>
            <a:buChar char="••"/>
          </a:pPr>
          <a:r>
            <a:rPr lang="en-US" sz="2600" kern="1200" dirty="0" smtClean="0"/>
            <a:t>Jesus </a:t>
          </a:r>
          <a:r>
            <a:rPr lang="en-US" sz="2600" b="0" kern="1200" dirty="0" smtClean="0">
              <a:latin typeface="+mj-lt"/>
            </a:rPr>
            <a:t>accomplished the work </a:t>
          </a:r>
          <a:r>
            <a:rPr lang="en-US" sz="2600" kern="1200" dirty="0" smtClean="0"/>
            <a:t>God sent Him to do  (Jn. 17:4)</a:t>
          </a:r>
          <a:endParaRPr lang="en-US" sz="2600" kern="1200" dirty="0"/>
        </a:p>
      </dsp:txBody>
      <dsp:txXfrm rot="-5400000">
        <a:off x="1041453" y="1340075"/>
        <a:ext cx="7140938" cy="872648"/>
      </dsp:txXfrm>
    </dsp:sp>
    <dsp:sp modelId="{68921C9F-82B6-4D8C-ABEF-1B35422AD03F}">
      <dsp:nvSpPr>
        <dsp:cNvPr id="0" name=""/>
        <dsp:cNvSpPr/>
      </dsp:nvSpPr>
      <dsp:spPr>
        <a:xfrm rot="5400000">
          <a:off x="-223168" y="2808178"/>
          <a:ext cx="1487791" cy="1041453"/>
        </a:xfrm>
        <a:prstGeom prst="chevron">
          <a:avLst/>
        </a:prstGeom>
        <a:gradFill rotWithShape="0">
          <a:gsLst>
            <a:gs pos="0">
              <a:schemeClr val="accent1">
                <a:hueOff val="0"/>
                <a:satOff val="0"/>
                <a:lumOff val="0"/>
                <a:alphaOff val="0"/>
                <a:shade val="51000"/>
                <a:satMod val="130000"/>
              </a:schemeClr>
            </a:gs>
            <a:gs pos="80000">
              <a:schemeClr val="accent1">
                <a:hueOff val="0"/>
                <a:satOff val="0"/>
                <a:lumOff val="0"/>
                <a:alphaOff val="0"/>
                <a:shade val="93000"/>
                <a:satMod val="130000"/>
              </a:schemeClr>
            </a:gs>
            <a:gs pos="100000">
              <a:schemeClr val="accent1">
                <a:hueOff val="0"/>
                <a:satOff val="0"/>
                <a:lumOff val="0"/>
                <a:alphaOff val="0"/>
                <a:shade val="94000"/>
                <a:satMod val="135000"/>
              </a:schemeClr>
            </a:gs>
          </a:gsLst>
          <a:lin ang="16200000" scaled="0"/>
        </a:gradFill>
        <a:ln w="9525" cap="flat" cmpd="sng" algn="ctr">
          <a:solidFill>
            <a:schemeClr val="accent1">
              <a:hueOff val="0"/>
              <a:satOff val="0"/>
              <a:lumOff val="0"/>
              <a:alphaOff val="0"/>
            </a:schemeClr>
          </a:solidFill>
          <a:prstDash val="solid"/>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1">
          <a:scrgbClr r="0" g="0" b="0"/>
        </a:lnRef>
        <a:fillRef idx="3">
          <a:scrgbClr r="0" g="0" b="0"/>
        </a:fillRef>
        <a:effectRef idx="3">
          <a:scrgbClr r="0" g="0" b="0"/>
        </a:effectRef>
        <a:fontRef idx="minor">
          <a:schemeClr val="lt1"/>
        </a:fontRef>
      </dsp:style>
      <dsp:txBody>
        <a:bodyPr spcFirstLastPara="0" vert="horz" wrap="square" lIns="8890" tIns="8890" rIns="8890" bIns="8890" numCol="1" spcCol="1270" anchor="ctr" anchorCtr="0">
          <a:noAutofit/>
        </a:bodyPr>
        <a:lstStyle/>
        <a:p>
          <a:pPr lvl="0" algn="ctr" defTabSz="622300" rtl="0">
            <a:lnSpc>
              <a:spcPct val="90000"/>
            </a:lnSpc>
            <a:spcBef>
              <a:spcPct val="0"/>
            </a:spcBef>
            <a:spcAft>
              <a:spcPct val="35000"/>
            </a:spcAft>
          </a:pPr>
          <a:r>
            <a:rPr lang="en-US" sz="1400" b="1" i="1" kern="1200" dirty="0" smtClean="0"/>
            <a:t>Conclusion</a:t>
          </a:r>
          <a:endParaRPr lang="en-US" sz="1400" kern="1200" dirty="0"/>
        </a:p>
      </dsp:txBody>
      <dsp:txXfrm rot="-5400000">
        <a:off x="2" y="3105736"/>
        <a:ext cx="1041453" cy="446338"/>
      </dsp:txXfrm>
    </dsp:sp>
    <dsp:sp modelId="{21708310-9C91-4159-A8B1-A893DFDBDE14}">
      <dsp:nvSpPr>
        <dsp:cNvPr id="0" name=""/>
        <dsp:cNvSpPr/>
      </dsp:nvSpPr>
      <dsp:spPr>
        <a:xfrm rot="5400000">
          <a:off x="4151994" y="-525531"/>
          <a:ext cx="967064" cy="7188146"/>
        </a:xfrm>
        <a:prstGeom prst="round2SameRect">
          <a:avLst/>
        </a:prstGeom>
        <a:solidFill>
          <a:schemeClr val="lt1">
            <a:alpha val="90000"/>
            <a:hueOff val="0"/>
            <a:satOff val="0"/>
            <a:lumOff val="0"/>
            <a:alphaOff val="0"/>
          </a:schemeClr>
        </a:solidFill>
        <a:ln w="9525" cap="flat" cmpd="sng" algn="ctr">
          <a:solidFill>
            <a:schemeClr val="accent1">
              <a:hueOff val="0"/>
              <a:satOff val="0"/>
              <a:lumOff val="0"/>
              <a:alphaOff val="0"/>
            </a:schemeClr>
          </a:solidFill>
          <a:prstDash val="solid"/>
        </a:ln>
        <a:effectLst>
          <a:outerShdw blurRad="40000" dist="23000" dir="5400000" rotWithShape="0">
            <a:srgbClr val="000000">
              <a:alpha val="35000"/>
            </a:srgbClr>
          </a:outerShdw>
        </a:effectLst>
      </dsp:spPr>
      <dsp:style>
        <a:lnRef idx="1">
          <a:scrgbClr r="0" g="0" b="0"/>
        </a:lnRef>
        <a:fillRef idx="1">
          <a:scrgbClr r="0" g="0" b="0"/>
        </a:fillRef>
        <a:effectRef idx="2">
          <a:scrgbClr r="0" g="0" b="0"/>
        </a:effectRef>
        <a:fontRef idx="minor"/>
      </dsp:style>
      <dsp:txBody>
        <a:bodyPr spcFirstLastPara="0" vert="horz" wrap="square" lIns="184912" tIns="16510" rIns="16510" bIns="16510" numCol="1" spcCol="1270" anchor="ctr" anchorCtr="0">
          <a:noAutofit/>
        </a:bodyPr>
        <a:lstStyle/>
        <a:p>
          <a:pPr marL="228600" lvl="1" indent="-228600" algn="l" defTabSz="1155700" rtl="0">
            <a:lnSpc>
              <a:spcPct val="90000"/>
            </a:lnSpc>
            <a:spcBef>
              <a:spcPct val="0"/>
            </a:spcBef>
            <a:spcAft>
              <a:spcPct val="15000"/>
            </a:spcAft>
            <a:buChar char="••"/>
          </a:pPr>
          <a:r>
            <a:rPr lang="en-US" sz="2600" kern="1200" dirty="0" smtClean="0"/>
            <a:t>Therefore, Jesus </a:t>
          </a:r>
          <a:r>
            <a:rPr lang="en-US" sz="2600" b="0" kern="1200" dirty="0" smtClean="0">
              <a:latin typeface="+mj-lt"/>
            </a:rPr>
            <a:t>fulfilled the law</a:t>
          </a:r>
          <a:r>
            <a:rPr lang="en-US" sz="2600" kern="1200" dirty="0" smtClean="0"/>
            <a:t>, and the law </a:t>
          </a:r>
          <a:r>
            <a:rPr lang="en-US" sz="2600" b="0" kern="1200" dirty="0" smtClean="0">
              <a:latin typeface="+mj-lt"/>
            </a:rPr>
            <a:t>could be destroyed  </a:t>
          </a:r>
          <a:r>
            <a:rPr lang="en-US" sz="2600" kern="1200" dirty="0" smtClean="0"/>
            <a:t>(Mt. 5:17-18)</a:t>
          </a:r>
          <a:endParaRPr lang="en-US" sz="2600" kern="1200" dirty="0"/>
        </a:p>
      </dsp:txBody>
      <dsp:txXfrm rot="-5400000">
        <a:off x="1041453" y="2632218"/>
        <a:ext cx="7140938" cy="872648"/>
      </dsp:txXfrm>
    </dsp:sp>
  </dsp:spTree>
</dsp:drawing>
</file>

<file path=ppt/diagrams/drawing1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D7FB1F6-8B0D-4E68-BAB5-C820443DCB99}">
      <dsp:nvSpPr>
        <dsp:cNvPr id="0" name=""/>
        <dsp:cNvSpPr/>
      </dsp:nvSpPr>
      <dsp:spPr>
        <a:xfrm rot="5400000">
          <a:off x="-223168" y="223892"/>
          <a:ext cx="1487791" cy="1041453"/>
        </a:xfrm>
        <a:prstGeom prst="chevron">
          <a:avLst/>
        </a:prstGeom>
        <a:gradFill rotWithShape="0">
          <a:gsLst>
            <a:gs pos="0">
              <a:schemeClr val="accent1">
                <a:hueOff val="0"/>
                <a:satOff val="0"/>
                <a:lumOff val="0"/>
                <a:alphaOff val="0"/>
                <a:shade val="51000"/>
                <a:satMod val="130000"/>
              </a:schemeClr>
            </a:gs>
            <a:gs pos="80000">
              <a:schemeClr val="accent1">
                <a:hueOff val="0"/>
                <a:satOff val="0"/>
                <a:lumOff val="0"/>
                <a:alphaOff val="0"/>
                <a:shade val="93000"/>
                <a:satMod val="130000"/>
              </a:schemeClr>
            </a:gs>
            <a:gs pos="100000">
              <a:schemeClr val="accent1">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8890" tIns="8890" rIns="8890" bIns="8890" numCol="1" spcCol="1270" anchor="ctr" anchorCtr="0">
          <a:noAutofit/>
        </a:bodyPr>
        <a:lstStyle/>
        <a:p>
          <a:pPr lvl="0" algn="ctr" defTabSz="622300" rtl="0">
            <a:lnSpc>
              <a:spcPct val="90000"/>
            </a:lnSpc>
            <a:spcBef>
              <a:spcPct val="0"/>
            </a:spcBef>
            <a:spcAft>
              <a:spcPct val="35000"/>
            </a:spcAft>
          </a:pPr>
          <a:r>
            <a:rPr lang="en-US" sz="1400" b="1" i="1" kern="1200" dirty="0" smtClean="0"/>
            <a:t>Major Premise</a:t>
          </a:r>
          <a:endParaRPr lang="en-US" sz="1400" kern="1200" dirty="0"/>
        </a:p>
      </dsp:txBody>
      <dsp:txXfrm rot="-5400000">
        <a:off x="2" y="521450"/>
        <a:ext cx="1041453" cy="446338"/>
      </dsp:txXfrm>
    </dsp:sp>
    <dsp:sp modelId="{DABD90E1-1C74-460B-977B-32EB0EDADE94}">
      <dsp:nvSpPr>
        <dsp:cNvPr id="0" name=""/>
        <dsp:cNvSpPr/>
      </dsp:nvSpPr>
      <dsp:spPr>
        <a:xfrm rot="5400000">
          <a:off x="4151994" y="-3109816"/>
          <a:ext cx="967064" cy="7188146"/>
        </a:xfrm>
        <a:prstGeom prst="round2SameRect">
          <a:avLst/>
        </a:prstGeom>
        <a:solidFill>
          <a:schemeClr val="lt1">
            <a:alpha val="90000"/>
            <a:hueOff val="0"/>
            <a:satOff val="0"/>
            <a:lumOff val="0"/>
            <a:alphaOff val="0"/>
          </a:schemeClr>
        </a:solidFill>
        <a:ln w="9525" cap="flat" cmpd="sng" algn="ctr">
          <a:solidFill>
            <a:schemeClr val="accent1">
              <a:hueOff val="0"/>
              <a:satOff val="0"/>
              <a:lumOff val="0"/>
              <a:alphaOff val="0"/>
            </a:schemeClr>
          </a:solidFill>
          <a:prstDash val="solid"/>
        </a:ln>
        <a:effectLst>
          <a:outerShdw blurRad="40000" dist="23000" dir="5400000" rotWithShape="0">
            <a:srgbClr val="000000">
              <a:alpha val="35000"/>
            </a:srgbClr>
          </a:outerShdw>
        </a:effectLst>
        <a:scene3d>
          <a:camera prst="orthographicFront"/>
          <a:lightRig rig="threePt" dir="t">
            <a:rot lat="0" lon="0" rev="7500000"/>
          </a:lightRig>
        </a:scene3d>
        <a:sp3d extrusionH="190500" prstMaterial="dkEdge">
          <a:bevelT w="135400" h="16350" prst="relaxedInset"/>
          <a:contourClr>
            <a:schemeClr val="bg1"/>
          </a:contourClr>
        </a:sp3d>
      </dsp:spPr>
      <dsp:style>
        <a:lnRef idx="1">
          <a:scrgbClr r="0" g="0" b="0"/>
        </a:lnRef>
        <a:fillRef idx="1">
          <a:scrgbClr r="0" g="0" b="0"/>
        </a:fillRef>
        <a:effectRef idx="2">
          <a:scrgbClr r="0" g="0" b="0"/>
        </a:effectRef>
        <a:fontRef idx="minor"/>
      </dsp:style>
      <dsp:txBody>
        <a:bodyPr spcFirstLastPara="0" vert="horz" wrap="square" lIns="192024" tIns="17145" rIns="17145" bIns="17145" numCol="1" spcCol="1270" anchor="ctr" anchorCtr="0">
          <a:noAutofit/>
        </a:bodyPr>
        <a:lstStyle/>
        <a:p>
          <a:pPr marL="228600" lvl="1" indent="-228600" algn="l" defTabSz="1200150" rtl="0">
            <a:lnSpc>
              <a:spcPct val="90000"/>
            </a:lnSpc>
            <a:spcBef>
              <a:spcPct val="0"/>
            </a:spcBef>
            <a:spcAft>
              <a:spcPct val="15000"/>
            </a:spcAft>
            <a:buChar char="••"/>
          </a:pPr>
          <a:r>
            <a:rPr lang="en-US" sz="2700" kern="1200" dirty="0" smtClean="0"/>
            <a:t>Jesus didn't come to destroy the law or the prophets </a:t>
          </a:r>
          <a:r>
            <a:rPr lang="en-US" sz="2700" b="0" kern="1200" dirty="0" smtClean="0">
              <a:latin typeface="+mj-lt"/>
            </a:rPr>
            <a:t>till</a:t>
          </a:r>
          <a:r>
            <a:rPr lang="en-US" sz="2700" kern="1200" dirty="0" smtClean="0"/>
            <a:t> all is fulfilled  (Mt. 5:17-18)</a:t>
          </a:r>
          <a:endParaRPr lang="en-US" sz="2700" kern="1200" dirty="0"/>
        </a:p>
      </dsp:txBody>
      <dsp:txXfrm rot="-5400000">
        <a:off x="1041453" y="47933"/>
        <a:ext cx="7140938" cy="872648"/>
      </dsp:txXfrm>
    </dsp:sp>
    <dsp:sp modelId="{8A4B3BE5-A934-470D-953D-10D9E2342643}">
      <dsp:nvSpPr>
        <dsp:cNvPr id="0" name=""/>
        <dsp:cNvSpPr/>
      </dsp:nvSpPr>
      <dsp:spPr>
        <a:xfrm rot="5400000">
          <a:off x="-223168" y="1516035"/>
          <a:ext cx="1487791" cy="1041453"/>
        </a:xfrm>
        <a:prstGeom prst="chevron">
          <a:avLst/>
        </a:prstGeom>
        <a:gradFill rotWithShape="0">
          <a:gsLst>
            <a:gs pos="0">
              <a:schemeClr val="accent1">
                <a:hueOff val="0"/>
                <a:satOff val="0"/>
                <a:lumOff val="0"/>
                <a:alphaOff val="0"/>
                <a:shade val="51000"/>
                <a:satMod val="130000"/>
              </a:schemeClr>
            </a:gs>
            <a:gs pos="80000">
              <a:schemeClr val="accent1">
                <a:hueOff val="0"/>
                <a:satOff val="0"/>
                <a:lumOff val="0"/>
                <a:alphaOff val="0"/>
                <a:shade val="93000"/>
                <a:satMod val="130000"/>
              </a:schemeClr>
            </a:gs>
            <a:gs pos="100000">
              <a:schemeClr val="accent1">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8890" tIns="8890" rIns="8890" bIns="8890" numCol="1" spcCol="1270" anchor="ctr" anchorCtr="0">
          <a:noAutofit/>
        </a:bodyPr>
        <a:lstStyle/>
        <a:p>
          <a:pPr lvl="0" algn="ctr" defTabSz="622300" rtl="0">
            <a:lnSpc>
              <a:spcPct val="90000"/>
            </a:lnSpc>
            <a:spcBef>
              <a:spcPct val="0"/>
            </a:spcBef>
            <a:spcAft>
              <a:spcPct val="35000"/>
            </a:spcAft>
          </a:pPr>
          <a:r>
            <a:rPr lang="en-US" sz="1400" b="1" i="1" kern="1200" dirty="0" smtClean="0"/>
            <a:t>Minor Premise</a:t>
          </a:r>
          <a:endParaRPr lang="en-US" sz="1400" kern="1200" dirty="0"/>
        </a:p>
      </dsp:txBody>
      <dsp:txXfrm rot="-5400000">
        <a:off x="2" y="1813593"/>
        <a:ext cx="1041453" cy="446338"/>
      </dsp:txXfrm>
    </dsp:sp>
    <dsp:sp modelId="{4F0D3359-A9CE-426B-9F0E-761EA93174D8}">
      <dsp:nvSpPr>
        <dsp:cNvPr id="0" name=""/>
        <dsp:cNvSpPr/>
      </dsp:nvSpPr>
      <dsp:spPr>
        <a:xfrm rot="5400000">
          <a:off x="4151994" y="-1817674"/>
          <a:ext cx="967064" cy="7188146"/>
        </a:xfrm>
        <a:prstGeom prst="round2SameRect">
          <a:avLst/>
        </a:prstGeom>
        <a:solidFill>
          <a:schemeClr val="lt1">
            <a:alpha val="90000"/>
            <a:hueOff val="0"/>
            <a:satOff val="0"/>
            <a:lumOff val="0"/>
            <a:alphaOff val="0"/>
          </a:schemeClr>
        </a:solidFill>
        <a:ln w="9525" cap="flat" cmpd="sng" algn="ctr">
          <a:solidFill>
            <a:schemeClr val="accent1">
              <a:hueOff val="0"/>
              <a:satOff val="0"/>
              <a:lumOff val="0"/>
              <a:alphaOff val="0"/>
            </a:schemeClr>
          </a:solidFill>
          <a:prstDash val="solid"/>
        </a:ln>
        <a:effectLst>
          <a:outerShdw blurRad="40000" dist="23000" dir="5400000" rotWithShape="0">
            <a:srgbClr val="000000">
              <a:alpha val="35000"/>
            </a:srgbClr>
          </a:outerShdw>
        </a:effectLst>
        <a:scene3d>
          <a:camera prst="orthographicFront"/>
          <a:lightRig rig="threePt" dir="t">
            <a:rot lat="0" lon="0" rev="7500000"/>
          </a:lightRig>
        </a:scene3d>
        <a:sp3d extrusionH="190500" prstMaterial="dkEdge">
          <a:bevelT w="135400" h="16350" prst="relaxedInset"/>
          <a:contourClr>
            <a:schemeClr val="bg1"/>
          </a:contourClr>
        </a:sp3d>
      </dsp:spPr>
      <dsp:style>
        <a:lnRef idx="1">
          <a:scrgbClr r="0" g="0" b="0"/>
        </a:lnRef>
        <a:fillRef idx="1">
          <a:scrgbClr r="0" g="0" b="0"/>
        </a:fillRef>
        <a:effectRef idx="2">
          <a:scrgbClr r="0" g="0" b="0"/>
        </a:effectRef>
        <a:fontRef idx="minor"/>
      </dsp:style>
      <dsp:txBody>
        <a:bodyPr spcFirstLastPara="0" vert="horz" wrap="square" lIns="192024" tIns="17145" rIns="17145" bIns="17145" numCol="1" spcCol="1270" anchor="ctr" anchorCtr="0">
          <a:noAutofit/>
        </a:bodyPr>
        <a:lstStyle/>
        <a:p>
          <a:pPr marL="228600" lvl="1" indent="-228600" algn="l" defTabSz="1200150" rtl="0">
            <a:lnSpc>
              <a:spcPct val="90000"/>
            </a:lnSpc>
            <a:spcBef>
              <a:spcPct val="0"/>
            </a:spcBef>
            <a:spcAft>
              <a:spcPct val="15000"/>
            </a:spcAft>
            <a:buChar char="••"/>
          </a:pPr>
          <a:r>
            <a:rPr lang="en-US" sz="2700" kern="1200" dirty="0" smtClean="0"/>
            <a:t>All has been </a:t>
          </a:r>
          <a:r>
            <a:rPr lang="en-US" sz="2700" b="0" kern="1200" dirty="0" smtClean="0">
              <a:latin typeface="+mj-lt"/>
            </a:rPr>
            <a:t>fulfilled</a:t>
          </a:r>
          <a:r>
            <a:rPr lang="en-US" sz="2700" kern="1200" dirty="0" smtClean="0"/>
            <a:t>  (Lk. 24:44-48; Jn. 19:28; Acts 3:18, 24)</a:t>
          </a:r>
          <a:endParaRPr lang="en-US" sz="2700" kern="1200" dirty="0"/>
        </a:p>
      </dsp:txBody>
      <dsp:txXfrm rot="-5400000">
        <a:off x="1041453" y="1340075"/>
        <a:ext cx="7140938" cy="872648"/>
      </dsp:txXfrm>
    </dsp:sp>
    <dsp:sp modelId="{26E5E2FE-AC44-4AE6-9483-2CA38809F6A1}">
      <dsp:nvSpPr>
        <dsp:cNvPr id="0" name=""/>
        <dsp:cNvSpPr/>
      </dsp:nvSpPr>
      <dsp:spPr>
        <a:xfrm rot="5400000">
          <a:off x="-223168" y="2808178"/>
          <a:ext cx="1487791" cy="1041453"/>
        </a:xfrm>
        <a:prstGeom prst="chevron">
          <a:avLst/>
        </a:prstGeom>
        <a:gradFill rotWithShape="0">
          <a:gsLst>
            <a:gs pos="0">
              <a:schemeClr val="accent1">
                <a:hueOff val="0"/>
                <a:satOff val="0"/>
                <a:lumOff val="0"/>
                <a:alphaOff val="0"/>
                <a:shade val="51000"/>
                <a:satMod val="130000"/>
              </a:schemeClr>
            </a:gs>
            <a:gs pos="80000">
              <a:schemeClr val="accent1">
                <a:hueOff val="0"/>
                <a:satOff val="0"/>
                <a:lumOff val="0"/>
                <a:alphaOff val="0"/>
                <a:shade val="93000"/>
                <a:satMod val="130000"/>
              </a:schemeClr>
            </a:gs>
            <a:gs pos="100000">
              <a:schemeClr val="accent1">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8890" tIns="8890" rIns="8890" bIns="8890" numCol="1" spcCol="1270" anchor="ctr" anchorCtr="0">
          <a:noAutofit/>
        </a:bodyPr>
        <a:lstStyle/>
        <a:p>
          <a:pPr lvl="0" algn="ctr" defTabSz="622300" rtl="0">
            <a:lnSpc>
              <a:spcPct val="90000"/>
            </a:lnSpc>
            <a:spcBef>
              <a:spcPct val="0"/>
            </a:spcBef>
            <a:spcAft>
              <a:spcPct val="35000"/>
            </a:spcAft>
          </a:pPr>
          <a:r>
            <a:rPr lang="en-US" sz="1400" b="1" i="1" kern="1200" dirty="0" smtClean="0"/>
            <a:t>Conclusion</a:t>
          </a:r>
          <a:endParaRPr lang="en-US" sz="1400" kern="1200" dirty="0"/>
        </a:p>
      </dsp:txBody>
      <dsp:txXfrm rot="-5400000">
        <a:off x="2" y="3105736"/>
        <a:ext cx="1041453" cy="446338"/>
      </dsp:txXfrm>
    </dsp:sp>
    <dsp:sp modelId="{F487B676-1CDE-4CCD-95C8-3AEE15ADF5A1}">
      <dsp:nvSpPr>
        <dsp:cNvPr id="0" name=""/>
        <dsp:cNvSpPr/>
      </dsp:nvSpPr>
      <dsp:spPr>
        <a:xfrm rot="5400000">
          <a:off x="4151994" y="-525531"/>
          <a:ext cx="967064" cy="7188146"/>
        </a:xfrm>
        <a:prstGeom prst="round2SameRect">
          <a:avLst/>
        </a:prstGeom>
        <a:solidFill>
          <a:schemeClr val="lt1">
            <a:alpha val="90000"/>
            <a:hueOff val="0"/>
            <a:satOff val="0"/>
            <a:lumOff val="0"/>
            <a:alphaOff val="0"/>
          </a:schemeClr>
        </a:solidFill>
        <a:ln w="9525" cap="flat" cmpd="sng" algn="ctr">
          <a:solidFill>
            <a:schemeClr val="accent1">
              <a:hueOff val="0"/>
              <a:satOff val="0"/>
              <a:lumOff val="0"/>
              <a:alphaOff val="0"/>
            </a:schemeClr>
          </a:solidFill>
          <a:prstDash val="solid"/>
        </a:ln>
        <a:effectLst>
          <a:outerShdw blurRad="40000" dist="23000" dir="5400000" rotWithShape="0">
            <a:srgbClr val="000000">
              <a:alpha val="35000"/>
            </a:srgbClr>
          </a:outerShdw>
        </a:effectLst>
        <a:scene3d>
          <a:camera prst="orthographicFront"/>
          <a:lightRig rig="threePt" dir="t">
            <a:rot lat="0" lon="0" rev="7500000"/>
          </a:lightRig>
        </a:scene3d>
        <a:sp3d extrusionH="190500" prstMaterial="dkEdge">
          <a:bevelT w="135400" h="16350" prst="relaxedInset"/>
          <a:contourClr>
            <a:schemeClr val="bg1"/>
          </a:contourClr>
        </a:sp3d>
      </dsp:spPr>
      <dsp:style>
        <a:lnRef idx="1">
          <a:scrgbClr r="0" g="0" b="0"/>
        </a:lnRef>
        <a:fillRef idx="1">
          <a:scrgbClr r="0" g="0" b="0"/>
        </a:fillRef>
        <a:effectRef idx="2">
          <a:scrgbClr r="0" g="0" b="0"/>
        </a:effectRef>
        <a:fontRef idx="minor"/>
      </dsp:style>
      <dsp:txBody>
        <a:bodyPr spcFirstLastPara="0" vert="horz" wrap="square" lIns="192024" tIns="17145" rIns="17145" bIns="17145" numCol="1" spcCol="1270" anchor="ctr" anchorCtr="0">
          <a:noAutofit/>
        </a:bodyPr>
        <a:lstStyle/>
        <a:p>
          <a:pPr marL="228600" lvl="1" indent="-228600" algn="l" defTabSz="1200150" rtl="0">
            <a:lnSpc>
              <a:spcPct val="90000"/>
            </a:lnSpc>
            <a:spcBef>
              <a:spcPct val="0"/>
            </a:spcBef>
            <a:spcAft>
              <a:spcPct val="15000"/>
            </a:spcAft>
            <a:buChar char="••"/>
          </a:pPr>
          <a:r>
            <a:rPr lang="en-US" sz="2700" kern="1200" dirty="0" smtClean="0"/>
            <a:t>Therefore, the law and the prophets have been </a:t>
          </a:r>
          <a:r>
            <a:rPr lang="en-US" sz="2700" b="0" kern="1200" dirty="0" smtClean="0">
              <a:latin typeface="+mj-lt"/>
            </a:rPr>
            <a:t>replaced</a:t>
          </a:r>
          <a:r>
            <a:rPr lang="en-US" sz="2700" kern="1200" dirty="0" smtClean="0"/>
            <a:t>  (Gal. 3:19, 16, 23-25)</a:t>
          </a:r>
          <a:endParaRPr lang="en-US" sz="2700" kern="1200" dirty="0"/>
        </a:p>
      </dsp:txBody>
      <dsp:txXfrm rot="-5400000">
        <a:off x="1041453" y="2632218"/>
        <a:ext cx="7140938" cy="872648"/>
      </dsp:txXfrm>
    </dsp:sp>
  </dsp:spTree>
</dsp:drawing>
</file>

<file path=ppt/diagrams/drawing1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D830CF02-8D5F-42A7-BB6B-FB938932E164}">
      <dsp:nvSpPr>
        <dsp:cNvPr id="0" name=""/>
        <dsp:cNvSpPr/>
      </dsp:nvSpPr>
      <dsp:spPr>
        <a:xfrm rot="5400000">
          <a:off x="-234432" y="235775"/>
          <a:ext cx="1562881" cy="1094016"/>
        </a:xfrm>
        <a:prstGeom prst="chevron">
          <a:avLst/>
        </a:prstGeom>
        <a:gradFill rotWithShape="0">
          <a:gsLst>
            <a:gs pos="0">
              <a:schemeClr val="accent1">
                <a:hueOff val="0"/>
                <a:satOff val="0"/>
                <a:lumOff val="0"/>
                <a:alphaOff val="0"/>
                <a:shade val="51000"/>
                <a:satMod val="130000"/>
              </a:schemeClr>
            </a:gs>
            <a:gs pos="80000">
              <a:schemeClr val="accent1">
                <a:hueOff val="0"/>
                <a:satOff val="0"/>
                <a:lumOff val="0"/>
                <a:alphaOff val="0"/>
                <a:shade val="93000"/>
                <a:satMod val="130000"/>
              </a:schemeClr>
            </a:gs>
            <a:gs pos="100000">
              <a:schemeClr val="accent1">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9525" tIns="9525" rIns="9525" bIns="9525" numCol="1" spcCol="1270" anchor="ctr" anchorCtr="0">
          <a:noAutofit/>
        </a:bodyPr>
        <a:lstStyle/>
        <a:p>
          <a:pPr lvl="0" algn="ctr" defTabSz="666750" rtl="0">
            <a:lnSpc>
              <a:spcPct val="90000"/>
            </a:lnSpc>
            <a:spcBef>
              <a:spcPct val="0"/>
            </a:spcBef>
            <a:spcAft>
              <a:spcPct val="35000"/>
            </a:spcAft>
          </a:pPr>
          <a:r>
            <a:rPr lang="en-US" sz="1500" b="1" i="1" kern="1200" dirty="0" smtClean="0"/>
            <a:t>Major Premise</a:t>
          </a:r>
          <a:endParaRPr lang="en-US" sz="1500" kern="1200" dirty="0"/>
        </a:p>
      </dsp:txBody>
      <dsp:txXfrm rot="-5400000">
        <a:off x="1" y="548350"/>
        <a:ext cx="1094016" cy="468865"/>
      </dsp:txXfrm>
    </dsp:sp>
    <dsp:sp modelId="{09451FE3-57BB-4D4A-8F6E-979985FE78AB}">
      <dsp:nvSpPr>
        <dsp:cNvPr id="0" name=""/>
        <dsp:cNvSpPr/>
      </dsp:nvSpPr>
      <dsp:spPr>
        <a:xfrm rot="5400000">
          <a:off x="4153872" y="-3058512"/>
          <a:ext cx="1015872" cy="7135583"/>
        </a:xfrm>
        <a:prstGeom prst="round2SameRect">
          <a:avLst/>
        </a:prstGeom>
        <a:solidFill>
          <a:schemeClr val="lt1">
            <a:alpha val="90000"/>
            <a:hueOff val="0"/>
            <a:satOff val="0"/>
            <a:lumOff val="0"/>
            <a:alphaOff val="0"/>
          </a:schemeClr>
        </a:solidFill>
        <a:ln w="9525" cap="flat" cmpd="sng" algn="ctr">
          <a:solidFill>
            <a:schemeClr val="accent1">
              <a:hueOff val="0"/>
              <a:satOff val="0"/>
              <a:lumOff val="0"/>
              <a:alphaOff val="0"/>
            </a:schemeClr>
          </a:solidFill>
          <a:prstDash val="solid"/>
        </a:ln>
        <a:effectLst>
          <a:outerShdw blurRad="40000" dist="23000" dir="5400000" rotWithShape="0">
            <a:srgbClr val="000000">
              <a:alpha val="35000"/>
            </a:srgbClr>
          </a:outerShdw>
        </a:effectLst>
        <a:scene3d>
          <a:camera prst="orthographicFront"/>
          <a:lightRig rig="threePt" dir="t">
            <a:rot lat="0" lon="0" rev="7500000"/>
          </a:lightRig>
        </a:scene3d>
        <a:sp3d extrusionH="190500" prstMaterial="dkEdge">
          <a:bevelT w="135400" h="16350" prst="relaxedInset"/>
          <a:contourClr>
            <a:schemeClr val="bg1"/>
          </a:contourClr>
        </a:sp3d>
      </dsp:spPr>
      <dsp:style>
        <a:lnRef idx="1">
          <a:scrgbClr r="0" g="0" b="0"/>
        </a:lnRef>
        <a:fillRef idx="1">
          <a:scrgbClr r="0" g="0" b="0"/>
        </a:fillRef>
        <a:effectRef idx="2">
          <a:scrgbClr r="0" g="0" b="0"/>
        </a:effectRef>
        <a:fontRef idx="minor"/>
      </dsp:style>
      <dsp:txBody>
        <a:bodyPr spcFirstLastPara="0" vert="horz" wrap="square" lIns="192024" tIns="17145" rIns="17145" bIns="17145" numCol="1" spcCol="1270" anchor="ctr" anchorCtr="0">
          <a:noAutofit/>
        </a:bodyPr>
        <a:lstStyle/>
        <a:p>
          <a:pPr marL="228600" lvl="1" indent="-228600" algn="l" defTabSz="1200150" rtl="0">
            <a:lnSpc>
              <a:spcPct val="90000"/>
            </a:lnSpc>
            <a:spcBef>
              <a:spcPct val="0"/>
            </a:spcBef>
            <a:spcAft>
              <a:spcPct val="15000"/>
            </a:spcAft>
            <a:buChar char="••"/>
          </a:pPr>
          <a:r>
            <a:rPr lang="en-US" sz="2700" kern="1200" dirty="0" smtClean="0"/>
            <a:t>Jesus didn't come to destroy the law or the prophets </a:t>
          </a:r>
          <a:r>
            <a:rPr lang="en-US" sz="2700" b="0" kern="1200" dirty="0" smtClean="0">
              <a:latin typeface="+mj-lt"/>
            </a:rPr>
            <a:t>till</a:t>
          </a:r>
          <a:r>
            <a:rPr lang="en-US" sz="2700" kern="1200" dirty="0" smtClean="0"/>
            <a:t> all is fulfilled  (Mt. 5:17-18)</a:t>
          </a:r>
          <a:endParaRPr lang="en-US" sz="2700" kern="1200" dirty="0"/>
        </a:p>
      </dsp:txBody>
      <dsp:txXfrm rot="-5400000">
        <a:off x="1094017" y="50934"/>
        <a:ext cx="7085992" cy="916690"/>
      </dsp:txXfrm>
    </dsp:sp>
    <dsp:sp modelId="{4801C58E-B6CE-4469-A788-0B3B3D1761C7}">
      <dsp:nvSpPr>
        <dsp:cNvPr id="0" name=""/>
        <dsp:cNvSpPr/>
      </dsp:nvSpPr>
      <dsp:spPr>
        <a:xfrm rot="5400000">
          <a:off x="-234432" y="1604054"/>
          <a:ext cx="1562881" cy="1094016"/>
        </a:xfrm>
        <a:prstGeom prst="chevron">
          <a:avLst/>
        </a:prstGeom>
        <a:gradFill rotWithShape="0">
          <a:gsLst>
            <a:gs pos="0">
              <a:schemeClr val="accent1">
                <a:hueOff val="0"/>
                <a:satOff val="0"/>
                <a:lumOff val="0"/>
                <a:alphaOff val="0"/>
                <a:shade val="51000"/>
                <a:satMod val="130000"/>
              </a:schemeClr>
            </a:gs>
            <a:gs pos="80000">
              <a:schemeClr val="accent1">
                <a:hueOff val="0"/>
                <a:satOff val="0"/>
                <a:lumOff val="0"/>
                <a:alphaOff val="0"/>
                <a:shade val="93000"/>
                <a:satMod val="130000"/>
              </a:schemeClr>
            </a:gs>
            <a:gs pos="100000">
              <a:schemeClr val="accent1">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9525" tIns="9525" rIns="9525" bIns="9525" numCol="1" spcCol="1270" anchor="ctr" anchorCtr="0">
          <a:noAutofit/>
        </a:bodyPr>
        <a:lstStyle/>
        <a:p>
          <a:pPr lvl="0" algn="ctr" defTabSz="666750" rtl="0">
            <a:lnSpc>
              <a:spcPct val="90000"/>
            </a:lnSpc>
            <a:spcBef>
              <a:spcPct val="0"/>
            </a:spcBef>
            <a:spcAft>
              <a:spcPct val="35000"/>
            </a:spcAft>
          </a:pPr>
          <a:r>
            <a:rPr lang="en-US" sz="1500" b="1" i="1" kern="1200" dirty="0" smtClean="0"/>
            <a:t>Minor Premise</a:t>
          </a:r>
          <a:endParaRPr lang="en-US" sz="1500" kern="1200" dirty="0"/>
        </a:p>
      </dsp:txBody>
      <dsp:txXfrm rot="-5400000">
        <a:off x="1" y="1916629"/>
        <a:ext cx="1094016" cy="468865"/>
      </dsp:txXfrm>
    </dsp:sp>
    <dsp:sp modelId="{EEB65DFA-40DE-4831-BAD8-34407F9C2451}">
      <dsp:nvSpPr>
        <dsp:cNvPr id="0" name=""/>
        <dsp:cNvSpPr/>
      </dsp:nvSpPr>
      <dsp:spPr>
        <a:xfrm rot="5400000">
          <a:off x="4153872" y="-1690233"/>
          <a:ext cx="1015872" cy="7135583"/>
        </a:xfrm>
        <a:prstGeom prst="round2SameRect">
          <a:avLst/>
        </a:prstGeom>
        <a:solidFill>
          <a:schemeClr val="lt1">
            <a:alpha val="90000"/>
            <a:hueOff val="0"/>
            <a:satOff val="0"/>
            <a:lumOff val="0"/>
            <a:alphaOff val="0"/>
          </a:schemeClr>
        </a:solidFill>
        <a:ln w="9525" cap="flat" cmpd="sng" algn="ctr">
          <a:solidFill>
            <a:schemeClr val="accent1">
              <a:hueOff val="0"/>
              <a:satOff val="0"/>
              <a:lumOff val="0"/>
              <a:alphaOff val="0"/>
            </a:schemeClr>
          </a:solidFill>
          <a:prstDash val="solid"/>
        </a:ln>
        <a:effectLst>
          <a:outerShdw blurRad="40000" dist="23000" dir="5400000" rotWithShape="0">
            <a:srgbClr val="000000">
              <a:alpha val="35000"/>
            </a:srgbClr>
          </a:outerShdw>
        </a:effectLst>
        <a:scene3d>
          <a:camera prst="orthographicFront"/>
          <a:lightRig rig="threePt" dir="t">
            <a:rot lat="0" lon="0" rev="7500000"/>
          </a:lightRig>
        </a:scene3d>
        <a:sp3d extrusionH="190500" prstMaterial="dkEdge">
          <a:bevelT w="135400" h="16350" prst="relaxedInset"/>
          <a:contourClr>
            <a:schemeClr val="bg1"/>
          </a:contourClr>
        </a:sp3d>
      </dsp:spPr>
      <dsp:style>
        <a:lnRef idx="1">
          <a:scrgbClr r="0" g="0" b="0"/>
        </a:lnRef>
        <a:fillRef idx="1">
          <a:scrgbClr r="0" g="0" b="0"/>
        </a:fillRef>
        <a:effectRef idx="2">
          <a:scrgbClr r="0" g="0" b="0"/>
        </a:effectRef>
        <a:fontRef idx="minor"/>
      </dsp:style>
      <dsp:txBody>
        <a:bodyPr spcFirstLastPara="0" vert="horz" wrap="square" lIns="192024" tIns="17145" rIns="17145" bIns="17145" numCol="1" spcCol="1270" anchor="ctr" anchorCtr="0">
          <a:noAutofit/>
        </a:bodyPr>
        <a:lstStyle/>
        <a:p>
          <a:pPr marL="228600" lvl="1" indent="-228600" algn="l" defTabSz="1200150" rtl="0">
            <a:lnSpc>
              <a:spcPct val="90000"/>
            </a:lnSpc>
            <a:spcBef>
              <a:spcPct val="0"/>
            </a:spcBef>
            <a:spcAft>
              <a:spcPct val="15000"/>
            </a:spcAft>
            <a:buChar char="••"/>
          </a:pPr>
          <a:r>
            <a:rPr lang="en-US" sz="2700" kern="1200" dirty="0" smtClean="0"/>
            <a:t>The law and the prophets have been </a:t>
          </a:r>
          <a:r>
            <a:rPr lang="en-US" sz="2700" b="0" kern="1200" dirty="0" smtClean="0">
              <a:latin typeface="+mj-lt"/>
            </a:rPr>
            <a:t>replaced</a:t>
          </a:r>
          <a:r>
            <a:rPr lang="en-US" sz="2700" kern="1200" dirty="0" smtClean="0"/>
            <a:t>  (Gal. 3:19, 16, 23-25)</a:t>
          </a:r>
          <a:endParaRPr lang="en-US" sz="2700" kern="1200" dirty="0"/>
        </a:p>
      </dsp:txBody>
      <dsp:txXfrm rot="-5400000">
        <a:off x="1094017" y="1419213"/>
        <a:ext cx="7085992" cy="916690"/>
      </dsp:txXfrm>
    </dsp:sp>
    <dsp:sp modelId="{79155D62-0054-4587-A6C0-7F7BE7E20418}">
      <dsp:nvSpPr>
        <dsp:cNvPr id="0" name=""/>
        <dsp:cNvSpPr/>
      </dsp:nvSpPr>
      <dsp:spPr>
        <a:xfrm rot="5400000">
          <a:off x="-234432" y="2972332"/>
          <a:ext cx="1562881" cy="1094016"/>
        </a:xfrm>
        <a:prstGeom prst="chevron">
          <a:avLst/>
        </a:prstGeom>
        <a:gradFill rotWithShape="0">
          <a:gsLst>
            <a:gs pos="0">
              <a:schemeClr val="accent1">
                <a:hueOff val="0"/>
                <a:satOff val="0"/>
                <a:lumOff val="0"/>
                <a:alphaOff val="0"/>
                <a:shade val="51000"/>
                <a:satMod val="130000"/>
              </a:schemeClr>
            </a:gs>
            <a:gs pos="80000">
              <a:schemeClr val="accent1">
                <a:hueOff val="0"/>
                <a:satOff val="0"/>
                <a:lumOff val="0"/>
                <a:alphaOff val="0"/>
                <a:shade val="93000"/>
                <a:satMod val="130000"/>
              </a:schemeClr>
            </a:gs>
            <a:gs pos="100000">
              <a:schemeClr val="accent1">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9525" tIns="9525" rIns="9525" bIns="9525" numCol="1" spcCol="1270" anchor="ctr" anchorCtr="0">
          <a:noAutofit/>
        </a:bodyPr>
        <a:lstStyle/>
        <a:p>
          <a:pPr lvl="0" algn="ctr" defTabSz="666750" rtl="0">
            <a:lnSpc>
              <a:spcPct val="90000"/>
            </a:lnSpc>
            <a:spcBef>
              <a:spcPct val="0"/>
            </a:spcBef>
            <a:spcAft>
              <a:spcPct val="35000"/>
            </a:spcAft>
          </a:pPr>
          <a:r>
            <a:rPr lang="en-US" sz="1500" b="1" i="1" kern="1200" dirty="0" smtClean="0"/>
            <a:t>Conclusion</a:t>
          </a:r>
          <a:endParaRPr lang="en-US" sz="1500" kern="1200" dirty="0"/>
        </a:p>
      </dsp:txBody>
      <dsp:txXfrm rot="-5400000">
        <a:off x="1" y="3284907"/>
        <a:ext cx="1094016" cy="468865"/>
      </dsp:txXfrm>
    </dsp:sp>
    <dsp:sp modelId="{9DA31429-0420-451C-9DDA-62F6CB1D7DA7}">
      <dsp:nvSpPr>
        <dsp:cNvPr id="0" name=""/>
        <dsp:cNvSpPr/>
      </dsp:nvSpPr>
      <dsp:spPr>
        <a:xfrm rot="5400000">
          <a:off x="4153872" y="-321954"/>
          <a:ext cx="1015872" cy="7135583"/>
        </a:xfrm>
        <a:prstGeom prst="round2SameRect">
          <a:avLst/>
        </a:prstGeom>
        <a:solidFill>
          <a:schemeClr val="lt1">
            <a:alpha val="90000"/>
            <a:hueOff val="0"/>
            <a:satOff val="0"/>
            <a:lumOff val="0"/>
            <a:alphaOff val="0"/>
          </a:schemeClr>
        </a:solidFill>
        <a:ln w="9525" cap="flat" cmpd="sng" algn="ctr">
          <a:solidFill>
            <a:schemeClr val="accent1">
              <a:hueOff val="0"/>
              <a:satOff val="0"/>
              <a:lumOff val="0"/>
              <a:alphaOff val="0"/>
            </a:schemeClr>
          </a:solidFill>
          <a:prstDash val="solid"/>
        </a:ln>
        <a:effectLst>
          <a:outerShdw blurRad="40000" dist="23000" dir="5400000" rotWithShape="0">
            <a:srgbClr val="000000">
              <a:alpha val="35000"/>
            </a:srgbClr>
          </a:outerShdw>
        </a:effectLst>
        <a:scene3d>
          <a:camera prst="orthographicFront"/>
          <a:lightRig rig="threePt" dir="t">
            <a:rot lat="0" lon="0" rev="7500000"/>
          </a:lightRig>
        </a:scene3d>
        <a:sp3d extrusionH="190500" prstMaterial="dkEdge">
          <a:bevelT w="135400" h="16350" prst="relaxedInset"/>
          <a:contourClr>
            <a:schemeClr val="bg1"/>
          </a:contourClr>
        </a:sp3d>
      </dsp:spPr>
      <dsp:style>
        <a:lnRef idx="1">
          <a:scrgbClr r="0" g="0" b="0"/>
        </a:lnRef>
        <a:fillRef idx="1">
          <a:scrgbClr r="0" g="0" b="0"/>
        </a:fillRef>
        <a:effectRef idx="2">
          <a:scrgbClr r="0" g="0" b="0"/>
        </a:effectRef>
        <a:fontRef idx="minor"/>
      </dsp:style>
      <dsp:txBody>
        <a:bodyPr spcFirstLastPara="0" vert="horz" wrap="square" lIns="192024" tIns="17145" rIns="17145" bIns="17145" numCol="1" spcCol="1270" anchor="ctr" anchorCtr="0">
          <a:noAutofit/>
        </a:bodyPr>
        <a:lstStyle/>
        <a:p>
          <a:pPr marL="228600" lvl="1" indent="-228600" algn="l" defTabSz="1200150" rtl="0">
            <a:lnSpc>
              <a:spcPct val="90000"/>
            </a:lnSpc>
            <a:spcBef>
              <a:spcPct val="0"/>
            </a:spcBef>
            <a:spcAft>
              <a:spcPct val="15000"/>
            </a:spcAft>
            <a:buChar char="••"/>
          </a:pPr>
          <a:r>
            <a:rPr lang="en-US" sz="2700" kern="1200" dirty="0" smtClean="0"/>
            <a:t>Therefore, all has been </a:t>
          </a:r>
          <a:r>
            <a:rPr lang="en-US" sz="2700" b="0" kern="1200" dirty="0" smtClean="0">
              <a:latin typeface="+mj-lt"/>
            </a:rPr>
            <a:t>fulfilled</a:t>
          </a:r>
          <a:r>
            <a:rPr lang="en-US" sz="2700" kern="1200" dirty="0" smtClean="0"/>
            <a:t>  (Lk. 24:44-48; Jn. 19:28; Acts 3:18, 24)</a:t>
          </a:r>
          <a:endParaRPr lang="en-US" sz="2700" kern="1200" dirty="0"/>
        </a:p>
      </dsp:txBody>
      <dsp:txXfrm rot="-5400000">
        <a:off x="1094017" y="2787492"/>
        <a:ext cx="7085992" cy="916690"/>
      </dsp:txXfrm>
    </dsp:sp>
  </dsp:spTree>
</dsp:drawing>
</file>

<file path=ppt/diagrams/drawing1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D830CF02-8D5F-42A7-BB6B-FB938932E164}">
      <dsp:nvSpPr>
        <dsp:cNvPr id="0" name=""/>
        <dsp:cNvSpPr/>
      </dsp:nvSpPr>
      <dsp:spPr>
        <a:xfrm rot="5400000">
          <a:off x="-234432" y="235775"/>
          <a:ext cx="1562881" cy="1094016"/>
        </a:xfrm>
        <a:prstGeom prst="chevron">
          <a:avLst/>
        </a:prstGeom>
        <a:gradFill rotWithShape="0">
          <a:gsLst>
            <a:gs pos="0">
              <a:schemeClr val="accent1">
                <a:hueOff val="0"/>
                <a:satOff val="0"/>
                <a:lumOff val="0"/>
                <a:alphaOff val="0"/>
                <a:shade val="51000"/>
                <a:satMod val="130000"/>
              </a:schemeClr>
            </a:gs>
            <a:gs pos="80000">
              <a:schemeClr val="accent1">
                <a:hueOff val="0"/>
                <a:satOff val="0"/>
                <a:lumOff val="0"/>
                <a:alphaOff val="0"/>
                <a:shade val="93000"/>
                <a:satMod val="130000"/>
              </a:schemeClr>
            </a:gs>
            <a:gs pos="100000">
              <a:schemeClr val="accent1">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9525" tIns="9525" rIns="9525" bIns="9525" numCol="1" spcCol="1270" anchor="ctr" anchorCtr="0">
          <a:noAutofit/>
        </a:bodyPr>
        <a:lstStyle/>
        <a:p>
          <a:pPr lvl="0" algn="ctr" defTabSz="666750" rtl="0">
            <a:lnSpc>
              <a:spcPct val="90000"/>
            </a:lnSpc>
            <a:spcBef>
              <a:spcPct val="0"/>
            </a:spcBef>
            <a:spcAft>
              <a:spcPct val="35000"/>
            </a:spcAft>
          </a:pPr>
          <a:r>
            <a:rPr lang="en-US" sz="1500" b="1" i="1" kern="1200" dirty="0" smtClean="0"/>
            <a:t>Major Premise</a:t>
          </a:r>
          <a:endParaRPr lang="en-US" sz="1500" kern="1200" dirty="0"/>
        </a:p>
      </dsp:txBody>
      <dsp:txXfrm rot="-5400000">
        <a:off x="1" y="548350"/>
        <a:ext cx="1094016" cy="468865"/>
      </dsp:txXfrm>
    </dsp:sp>
    <dsp:sp modelId="{09451FE3-57BB-4D4A-8F6E-979985FE78AB}">
      <dsp:nvSpPr>
        <dsp:cNvPr id="0" name=""/>
        <dsp:cNvSpPr/>
      </dsp:nvSpPr>
      <dsp:spPr>
        <a:xfrm rot="5400000">
          <a:off x="4153872" y="-3058512"/>
          <a:ext cx="1015872" cy="7135583"/>
        </a:xfrm>
        <a:prstGeom prst="round2SameRect">
          <a:avLst/>
        </a:prstGeom>
        <a:solidFill>
          <a:schemeClr val="lt1">
            <a:alpha val="90000"/>
            <a:hueOff val="0"/>
            <a:satOff val="0"/>
            <a:lumOff val="0"/>
            <a:alphaOff val="0"/>
          </a:schemeClr>
        </a:solidFill>
        <a:ln w="9525" cap="flat" cmpd="sng" algn="ctr">
          <a:solidFill>
            <a:schemeClr val="accent1">
              <a:hueOff val="0"/>
              <a:satOff val="0"/>
              <a:lumOff val="0"/>
              <a:alphaOff val="0"/>
            </a:schemeClr>
          </a:solidFill>
          <a:prstDash val="solid"/>
        </a:ln>
        <a:effectLst>
          <a:outerShdw blurRad="40000" dist="23000" dir="5400000" rotWithShape="0">
            <a:srgbClr val="000000">
              <a:alpha val="35000"/>
            </a:srgbClr>
          </a:outerShdw>
        </a:effectLst>
        <a:scene3d>
          <a:camera prst="orthographicFront"/>
          <a:lightRig rig="threePt" dir="t">
            <a:rot lat="0" lon="0" rev="7500000"/>
          </a:lightRig>
        </a:scene3d>
        <a:sp3d extrusionH="190500" prstMaterial="dkEdge">
          <a:bevelT w="135400" h="16350" prst="relaxedInset"/>
          <a:contourClr>
            <a:schemeClr val="bg1"/>
          </a:contourClr>
        </a:sp3d>
      </dsp:spPr>
      <dsp:style>
        <a:lnRef idx="1">
          <a:scrgbClr r="0" g="0" b="0"/>
        </a:lnRef>
        <a:fillRef idx="1">
          <a:scrgbClr r="0" g="0" b="0"/>
        </a:fillRef>
        <a:effectRef idx="2">
          <a:scrgbClr r="0" g="0" b="0"/>
        </a:effectRef>
        <a:fontRef idx="minor"/>
      </dsp:style>
      <dsp:txBody>
        <a:bodyPr spcFirstLastPara="0" vert="horz" wrap="square" lIns="177800" tIns="15875" rIns="15875" bIns="15875" numCol="1" spcCol="1270" anchor="ctr" anchorCtr="0">
          <a:noAutofit/>
        </a:bodyPr>
        <a:lstStyle/>
        <a:p>
          <a:pPr marL="228600" lvl="1" indent="-228600" algn="l" defTabSz="1111250" rtl="0">
            <a:lnSpc>
              <a:spcPct val="90000"/>
            </a:lnSpc>
            <a:spcBef>
              <a:spcPct val="0"/>
            </a:spcBef>
            <a:spcAft>
              <a:spcPct val="15000"/>
            </a:spcAft>
            <a:buChar char="••"/>
          </a:pPr>
          <a:r>
            <a:rPr lang="en-US" sz="2500" kern="1200" dirty="0" smtClean="0"/>
            <a:t>One </a:t>
          </a:r>
          <a:r>
            <a:rPr lang="en-US" sz="2500" b="1" kern="1200" dirty="0" smtClean="0">
              <a:latin typeface="+mj-lt"/>
            </a:rPr>
            <a:t>jot</a:t>
          </a:r>
          <a:r>
            <a:rPr lang="en-US" sz="2500" kern="1200" dirty="0" smtClean="0"/>
            <a:t> or </a:t>
          </a:r>
          <a:r>
            <a:rPr lang="en-US" sz="2500" b="1" kern="1200" dirty="0" smtClean="0">
              <a:latin typeface="+mj-lt"/>
            </a:rPr>
            <a:t>tittle</a:t>
          </a:r>
          <a:r>
            <a:rPr lang="en-US" sz="2500" kern="1200" dirty="0" smtClean="0"/>
            <a:t> will not pass away from the law till all is fulfilled  (Mt. 5:18)</a:t>
          </a:r>
          <a:endParaRPr lang="en-US" sz="2500" kern="1200" dirty="0"/>
        </a:p>
      </dsp:txBody>
      <dsp:txXfrm rot="-5400000">
        <a:off x="1094017" y="50934"/>
        <a:ext cx="7085992" cy="916690"/>
      </dsp:txXfrm>
    </dsp:sp>
    <dsp:sp modelId="{4801C58E-B6CE-4469-A788-0B3B3D1761C7}">
      <dsp:nvSpPr>
        <dsp:cNvPr id="0" name=""/>
        <dsp:cNvSpPr/>
      </dsp:nvSpPr>
      <dsp:spPr>
        <a:xfrm rot="5400000">
          <a:off x="-234432" y="1604054"/>
          <a:ext cx="1562881" cy="1094016"/>
        </a:xfrm>
        <a:prstGeom prst="chevron">
          <a:avLst/>
        </a:prstGeom>
        <a:gradFill rotWithShape="0">
          <a:gsLst>
            <a:gs pos="0">
              <a:schemeClr val="accent1">
                <a:hueOff val="0"/>
                <a:satOff val="0"/>
                <a:lumOff val="0"/>
                <a:alphaOff val="0"/>
                <a:shade val="51000"/>
                <a:satMod val="130000"/>
              </a:schemeClr>
            </a:gs>
            <a:gs pos="80000">
              <a:schemeClr val="accent1">
                <a:hueOff val="0"/>
                <a:satOff val="0"/>
                <a:lumOff val="0"/>
                <a:alphaOff val="0"/>
                <a:shade val="93000"/>
                <a:satMod val="130000"/>
              </a:schemeClr>
            </a:gs>
            <a:gs pos="100000">
              <a:schemeClr val="accent1">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9525" tIns="9525" rIns="9525" bIns="9525" numCol="1" spcCol="1270" anchor="ctr" anchorCtr="0">
          <a:noAutofit/>
        </a:bodyPr>
        <a:lstStyle/>
        <a:p>
          <a:pPr lvl="0" algn="ctr" defTabSz="666750" rtl="0">
            <a:lnSpc>
              <a:spcPct val="90000"/>
            </a:lnSpc>
            <a:spcBef>
              <a:spcPct val="0"/>
            </a:spcBef>
            <a:spcAft>
              <a:spcPct val="35000"/>
            </a:spcAft>
          </a:pPr>
          <a:r>
            <a:rPr lang="en-US" sz="1500" b="1" i="1" kern="1200" dirty="0" smtClean="0"/>
            <a:t>Minor Premise</a:t>
          </a:r>
          <a:endParaRPr lang="en-US" sz="1500" kern="1200" dirty="0"/>
        </a:p>
      </dsp:txBody>
      <dsp:txXfrm rot="-5400000">
        <a:off x="1" y="1916629"/>
        <a:ext cx="1094016" cy="468865"/>
      </dsp:txXfrm>
    </dsp:sp>
    <dsp:sp modelId="{EEB65DFA-40DE-4831-BAD8-34407F9C2451}">
      <dsp:nvSpPr>
        <dsp:cNvPr id="0" name=""/>
        <dsp:cNvSpPr/>
      </dsp:nvSpPr>
      <dsp:spPr>
        <a:xfrm rot="5400000">
          <a:off x="4153872" y="-1690233"/>
          <a:ext cx="1015872" cy="7135583"/>
        </a:xfrm>
        <a:prstGeom prst="round2SameRect">
          <a:avLst/>
        </a:prstGeom>
        <a:solidFill>
          <a:schemeClr val="lt1">
            <a:alpha val="90000"/>
            <a:hueOff val="0"/>
            <a:satOff val="0"/>
            <a:lumOff val="0"/>
            <a:alphaOff val="0"/>
          </a:schemeClr>
        </a:solidFill>
        <a:ln w="9525" cap="flat" cmpd="sng" algn="ctr">
          <a:solidFill>
            <a:schemeClr val="accent1">
              <a:hueOff val="0"/>
              <a:satOff val="0"/>
              <a:lumOff val="0"/>
              <a:alphaOff val="0"/>
            </a:schemeClr>
          </a:solidFill>
          <a:prstDash val="solid"/>
        </a:ln>
        <a:effectLst>
          <a:outerShdw blurRad="40000" dist="23000" dir="5400000" rotWithShape="0">
            <a:srgbClr val="000000">
              <a:alpha val="35000"/>
            </a:srgbClr>
          </a:outerShdw>
        </a:effectLst>
        <a:scene3d>
          <a:camera prst="orthographicFront"/>
          <a:lightRig rig="threePt" dir="t">
            <a:rot lat="0" lon="0" rev="7500000"/>
          </a:lightRig>
        </a:scene3d>
        <a:sp3d extrusionH="190500" prstMaterial="dkEdge">
          <a:bevelT w="135400" h="16350" prst="relaxedInset"/>
          <a:contourClr>
            <a:schemeClr val="bg1"/>
          </a:contourClr>
        </a:sp3d>
      </dsp:spPr>
      <dsp:style>
        <a:lnRef idx="1">
          <a:scrgbClr r="0" g="0" b="0"/>
        </a:lnRef>
        <a:fillRef idx="1">
          <a:scrgbClr r="0" g="0" b="0"/>
        </a:fillRef>
        <a:effectRef idx="2">
          <a:scrgbClr r="0" g="0" b="0"/>
        </a:effectRef>
        <a:fontRef idx="minor"/>
      </dsp:style>
      <dsp:txBody>
        <a:bodyPr spcFirstLastPara="0" vert="horz" wrap="square" lIns="177800" tIns="15875" rIns="15875" bIns="15875" numCol="1" spcCol="1270" anchor="ctr" anchorCtr="0">
          <a:noAutofit/>
        </a:bodyPr>
        <a:lstStyle/>
        <a:p>
          <a:pPr marL="228600" lvl="1" indent="-228600" algn="l" defTabSz="1111250" rtl="0">
            <a:lnSpc>
              <a:spcPct val="90000"/>
            </a:lnSpc>
            <a:spcBef>
              <a:spcPct val="0"/>
            </a:spcBef>
            <a:spcAft>
              <a:spcPct val="15000"/>
            </a:spcAft>
            <a:buChar char="••"/>
          </a:pPr>
          <a:r>
            <a:rPr lang="en-US" sz="2500" b="1" kern="1200" dirty="0" smtClean="0">
              <a:latin typeface="+mj-lt"/>
            </a:rPr>
            <a:t>Parts of OT law </a:t>
          </a:r>
          <a:r>
            <a:rPr lang="en-US" sz="2500" kern="1200" dirty="0" smtClean="0"/>
            <a:t>passed away before AD 70</a:t>
          </a:r>
          <a:endParaRPr lang="en-US" sz="2500" kern="1200" dirty="0"/>
        </a:p>
      </dsp:txBody>
      <dsp:txXfrm rot="-5400000">
        <a:off x="1094017" y="1419213"/>
        <a:ext cx="7085992" cy="916690"/>
      </dsp:txXfrm>
    </dsp:sp>
    <dsp:sp modelId="{79155D62-0054-4587-A6C0-7F7BE7E20418}">
      <dsp:nvSpPr>
        <dsp:cNvPr id="0" name=""/>
        <dsp:cNvSpPr/>
      </dsp:nvSpPr>
      <dsp:spPr>
        <a:xfrm rot="5400000">
          <a:off x="-234432" y="2972332"/>
          <a:ext cx="1562881" cy="1094016"/>
        </a:xfrm>
        <a:prstGeom prst="chevron">
          <a:avLst/>
        </a:prstGeom>
        <a:gradFill rotWithShape="0">
          <a:gsLst>
            <a:gs pos="0">
              <a:schemeClr val="accent1">
                <a:hueOff val="0"/>
                <a:satOff val="0"/>
                <a:lumOff val="0"/>
                <a:alphaOff val="0"/>
                <a:shade val="51000"/>
                <a:satMod val="130000"/>
              </a:schemeClr>
            </a:gs>
            <a:gs pos="80000">
              <a:schemeClr val="accent1">
                <a:hueOff val="0"/>
                <a:satOff val="0"/>
                <a:lumOff val="0"/>
                <a:alphaOff val="0"/>
                <a:shade val="93000"/>
                <a:satMod val="130000"/>
              </a:schemeClr>
            </a:gs>
            <a:gs pos="100000">
              <a:schemeClr val="accent1">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9525" tIns="9525" rIns="9525" bIns="9525" numCol="1" spcCol="1270" anchor="ctr" anchorCtr="0">
          <a:noAutofit/>
        </a:bodyPr>
        <a:lstStyle/>
        <a:p>
          <a:pPr lvl="0" algn="ctr" defTabSz="666750" rtl="0">
            <a:lnSpc>
              <a:spcPct val="90000"/>
            </a:lnSpc>
            <a:spcBef>
              <a:spcPct val="0"/>
            </a:spcBef>
            <a:spcAft>
              <a:spcPct val="35000"/>
            </a:spcAft>
          </a:pPr>
          <a:r>
            <a:rPr lang="en-US" sz="1500" b="1" i="1" kern="1200" dirty="0" smtClean="0"/>
            <a:t>Conclusion</a:t>
          </a:r>
          <a:endParaRPr lang="en-US" sz="1500" kern="1200" dirty="0"/>
        </a:p>
      </dsp:txBody>
      <dsp:txXfrm rot="-5400000">
        <a:off x="1" y="3284907"/>
        <a:ext cx="1094016" cy="468865"/>
      </dsp:txXfrm>
    </dsp:sp>
    <dsp:sp modelId="{9DA31429-0420-451C-9DDA-62F6CB1D7DA7}">
      <dsp:nvSpPr>
        <dsp:cNvPr id="0" name=""/>
        <dsp:cNvSpPr/>
      </dsp:nvSpPr>
      <dsp:spPr>
        <a:xfrm rot="5400000">
          <a:off x="4153872" y="-321954"/>
          <a:ext cx="1015872" cy="7135583"/>
        </a:xfrm>
        <a:prstGeom prst="round2SameRect">
          <a:avLst/>
        </a:prstGeom>
        <a:solidFill>
          <a:schemeClr val="lt1">
            <a:alpha val="90000"/>
            <a:hueOff val="0"/>
            <a:satOff val="0"/>
            <a:lumOff val="0"/>
            <a:alphaOff val="0"/>
          </a:schemeClr>
        </a:solidFill>
        <a:ln w="9525" cap="flat" cmpd="sng" algn="ctr">
          <a:solidFill>
            <a:schemeClr val="accent1">
              <a:hueOff val="0"/>
              <a:satOff val="0"/>
              <a:lumOff val="0"/>
              <a:alphaOff val="0"/>
            </a:schemeClr>
          </a:solidFill>
          <a:prstDash val="solid"/>
        </a:ln>
        <a:effectLst>
          <a:outerShdw blurRad="40000" dist="23000" dir="5400000" rotWithShape="0">
            <a:srgbClr val="000000">
              <a:alpha val="35000"/>
            </a:srgbClr>
          </a:outerShdw>
        </a:effectLst>
        <a:scene3d>
          <a:camera prst="orthographicFront"/>
          <a:lightRig rig="threePt" dir="t">
            <a:rot lat="0" lon="0" rev="7500000"/>
          </a:lightRig>
        </a:scene3d>
        <a:sp3d extrusionH="190500" prstMaterial="dkEdge">
          <a:bevelT w="135400" h="16350" prst="relaxedInset"/>
          <a:contourClr>
            <a:schemeClr val="bg1"/>
          </a:contourClr>
        </a:sp3d>
      </dsp:spPr>
      <dsp:style>
        <a:lnRef idx="1">
          <a:scrgbClr r="0" g="0" b="0"/>
        </a:lnRef>
        <a:fillRef idx="1">
          <a:scrgbClr r="0" g="0" b="0"/>
        </a:fillRef>
        <a:effectRef idx="2">
          <a:scrgbClr r="0" g="0" b="0"/>
        </a:effectRef>
        <a:fontRef idx="minor"/>
      </dsp:style>
      <dsp:txBody>
        <a:bodyPr spcFirstLastPara="0" vert="horz" wrap="square" lIns="177800" tIns="15875" rIns="15875" bIns="15875" numCol="1" spcCol="1270" anchor="ctr" anchorCtr="0">
          <a:noAutofit/>
        </a:bodyPr>
        <a:lstStyle/>
        <a:p>
          <a:pPr marL="228600" lvl="1" indent="-228600" algn="l" defTabSz="1111250" rtl="0">
            <a:lnSpc>
              <a:spcPct val="90000"/>
            </a:lnSpc>
            <a:spcBef>
              <a:spcPct val="0"/>
            </a:spcBef>
            <a:spcAft>
              <a:spcPct val="15000"/>
            </a:spcAft>
            <a:buChar char="••"/>
          </a:pPr>
          <a:r>
            <a:rPr lang="en-US" sz="2500" kern="1200" dirty="0" smtClean="0"/>
            <a:t>Therefore, all was </a:t>
          </a:r>
          <a:r>
            <a:rPr lang="en-US" sz="2500" b="1" kern="1200" dirty="0" smtClean="0">
              <a:latin typeface="+mj-lt"/>
            </a:rPr>
            <a:t>fulfilled</a:t>
          </a:r>
          <a:r>
            <a:rPr lang="en-US" sz="2500" kern="1200" dirty="0" smtClean="0"/>
            <a:t> </a:t>
          </a:r>
          <a:r>
            <a:rPr lang="en-US" sz="2500" b="1" kern="1200" dirty="0" smtClean="0">
              <a:latin typeface="+mj-lt"/>
            </a:rPr>
            <a:t>before AD 70  </a:t>
          </a:r>
          <a:r>
            <a:rPr lang="en-US" sz="2500" kern="1200" dirty="0" smtClean="0"/>
            <a:t>(Lk. 24:44-48; Jn. 19:28; Acts 3:18, 24)</a:t>
          </a:r>
          <a:endParaRPr lang="en-US" sz="2500" kern="1200" dirty="0"/>
        </a:p>
      </dsp:txBody>
      <dsp:txXfrm rot="-5400000">
        <a:off x="1094017" y="2787492"/>
        <a:ext cx="7085992" cy="916690"/>
      </dsp:txXfrm>
    </dsp:sp>
  </dsp:spTree>
</dsp:drawing>
</file>

<file path=ppt/diagrams/drawing1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D830CF02-8D5F-42A7-BB6B-FB938932E164}">
      <dsp:nvSpPr>
        <dsp:cNvPr id="0" name=""/>
        <dsp:cNvSpPr/>
      </dsp:nvSpPr>
      <dsp:spPr>
        <a:xfrm rot="5400000">
          <a:off x="-224759" y="228976"/>
          <a:ext cx="1498397" cy="1048878"/>
        </a:xfrm>
        <a:prstGeom prst="chevron">
          <a:avLst/>
        </a:prstGeom>
        <a:gradFill rotWithShape="0">
          <a:gsLst>
            <a:gs pos="0">
              <a:schemeClr val="accent1">
                <a:hueOff val="0"/>
                <a:satOff val="0"/>
                <a:lumOff val="0"/>
                <a:alphaOff val="0"/>
                <a:shade val="51000"/>
                <a:satMod val="130000"/>
              </a:schemeClr>
            </a:gs>
            <a:gs pos="80000">
              <a:schemeClr val="accent1">
                <a:hueOff val="0"/>
                <a:satOff val="0"/>
                <a:lumOff val="0"/>
                <a:alphaOff val="0"/>
                <a:shade val="93000"/>
                <a:satMod val="130000"/>
              </a:schemeClr>
            </a:gs>
            <a:gs pos="100000">
              <a:schemeClr val="accent1">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8890" tIns="8890" rIns="8890" bIns="8890" numCol="1" spcCol="1270" anchor="ctr" anchorCtr="0">
          <a:noAutofit/>
        </a:bodyPr>
        <a:lstStyle/>
        <a:p>
          <a:pPr lvl="0" algn="ctr" defTabSz="622300" rtl="0">
            <a:lnSpc>
              <a:spcPct val="90000"/>
            </a:lnSpc>
            <a:spcBef>
              <a:spcPct val="0"/>
            </a:spcBef>
            <a:spcAft>
              <a:spcPct val="35000"/>
            </a:spcAft>
          </a:pPr>
          <a:r>
            <a:rPr lang="en-US" sz="1400" b="1" i="1" kern="1200" dirty="0" smtClean="0"/>
            <a:t>Major Premise</a:t>
          </a:r>
          <a:endParaRPr lang="en-US" sz="1400" kern="1200" dirty="0"/>
        </a:p>
      </dsp:txBody>
      <dsp:txXfrm rot="-5400000">
        <a:off x="1" y="528655"/>
        <a:ext cx="1048878" cy="449519"/>
      </dsp:txXfrm>
    </dsp:sp>
    <dsp:sp modelId="{09451FE3-57BB-4D4A-8F6E-979985FE78AB}">
      <dsp:nvSpPr>
        <dsp:cNvPr id="0" name=""/>
        <dsp:cNvSpPr/>
      </dsp:nvSpPr>
      <dsp:spPr>
        <a:xfrm rot="5400000">
          <a:off x="4152259" y="-3099164"/>
          <a:ext cx="973958" cy="7180721"/>
        </a:xfrm>
        <a:prstGeom prst="round2SameRect">
          <a:avLst/>
        </a:prstGeom>
        <a:solidFill>
          <a:schemeClr val="lt1">
            <a:alpha val="90000"/>
            <a:hueOff val="0"/>
            <a:satOff val="0"/>
            <a:lumOff val="0"/>
            <a:alphaOff val="0"/>
          </a:schemeClr>
        </a:solidFill>
        <a:ln w="9525" cap="flat" cmpd="sng" algn="ctr">
          <a:solidFill>
            <a:schemeClr val="accent1">
              <a:hueOff val="0"/>
              <a:satOff val="0"/>
              <a:lumOff val="0"/>
              <a:alphaOff val="0"/>
            </a:schemeClr>
          </a:solidFill>
          <a:prstDash val="solid"/>
        </a:ln>
        <a:effectLst>
          <a:outerShdw blurRad="40000" dist="23000" dir="5400000" rotWithShape="0">
            <a:srgbClr val="000000">
              <a:alpha val="35000"/>
            </a:srgbClr>
          </a:outerShdw>
        </a:effectLst>
        <a:scene3d>
          <a:camera prst="orthographicFront"/>
          <a:lightRig rig="threePt" dir="t">
            <a:rot lat="0" lon="0" rev="7500000"/>
          </a:lightRig>
        </a:scene3d>
        <a:sp3d extrusionH="190500" prstMaterial="dkEdge">
          <a:bevelT w="135400" h="16350" prst="relaxedInset"/>
          <a:contourClr>
            <a:schemeClr val="bg1"/>
          </a:contourClr>
        </a:sp3d>
      </dsp:spPr>
      <dsp:style>
        <a:lnRef idx="1">
          <a:scrgbClr r="0" g="0" b="0"/>
        </a:lnRef>
        <a:fillRef idx="1">
          <a:scrgbClr r="0" g="0" b="0"/>
        </a:fillRef>
        <a:effectRef idx="2">
          <a:scrgbClr r="0" g="0" b="0"/>
        </a:effectRef>
        <a:fontRef idx="minor"/>
      </dsp:style>
      <dsp:txBody>
        <a:bodyPr spcFirstLastPara="0" vert="horz" wrap="square" lIns="170688" tIns="15240" rIns="15240" bIns="15240" numCol="1" spcCol="1270" anchor="ctr" anchorCtr="0">
          <a:noAutofit/>
        </a:bodyPr>
        <a:lstStyle/>
        <a:p>
          <a:pPr marL="228600" lvl="1" indent="-228600" algn="l" defTabSz="1066800" rtl="0">
            <a:lnSpc>
              <a:spcPct val="90000"/>
            </a:lnSpc>
            <a:spcBef>
              <a:spcPct val="0"/>
            </a:spcBef>
            <a:spcAft>
              <a:spcPct val="15000"/>
            </a:spcAft>
            <a:buChar char="••"/>
          </a:pPr>
          <a:r>
            <a:rPr lang="en-US" sz="2400" kern="1200" dirty="0" smtClean="0"/>
            <a:t>Whoever </a:t>
          </a:r>
          <a:r>
            <a:rPr lang="en-US" sz="2400" b="1" kern="1200" dirty="0" smtClean="0"/>
            <a:t>breaks</a:t>
          </a:r>
          <a:r>
            <a:rPr lang="en-US" sz="2400" kern="1200" dirty="0" smtClean="0"/>
            <a:t> one of the least commandments and </a:t>
          </a:r>
          <a:r>
            <a:rPr lang="en-US" sz="2400" b="1" kern="1200" dirty="0" smtClean="0"/>
            <a:t>teaches</a:t>
          </a:r>
          <a:r>
            <a:rPr lang="en-US" sz="2400" kern="1200" dirty="0" smtClean="0"/>
            <a:t> men so shall be called </a:t>
          </a:r>
          <a:r>
            <a:rPr lang="en-US" sz="2400" b="1" kern="1200" dirty="0" smtClean="0"/>
            <a:t>least</a:t>
          </a:r>
          <a:r>
            <a:rPr lang="en-US" sz="2400" kern="1200" dirty="0" smtClean="0"/>
            <a:t> in the kingdom of heaven  (Mt. 5:19)</a:t>
          </a:r>
          <a:endParaRPr lang="en-US" sz="2400" kern="1200" dirty="0"/>
        </a:p>
      </dsp:txBody>
      <dsp:txXfrm rot="-5400000">
        <a:off x="1048878" y="51762"/>
        <a:ext cx="7133176" cy="878868"/>
      </dsp:txXfrm>
    </dsp:sp>
    <dsp:sp modelId="{4801C58E-B6CE-4469-A788-0B3B3D1761C7}">
      <dsp:nvSpPr>
        <dsp:cNvPr id="0" name=""/>
        <dsp:cNvSpPr/>
      </dsp:nvSpPr>
      <dsp:spPr>
        <a:xfrm rot="5400000">
          <a:off x="-224759" y="1712446"/>
          <a:ext cx="1498397" cy="1048878"/>
        </a:xfrm>
        <a:prstGeom prst="chevron">
          <a:avLst/>
        </a:prstGeom>
        <a:gradFill rotWithShape="0">
          <a:gsLst>
            <a:gs pos="0">
              <a:schemeClr val="accent1">
                <a:hueOff val="0"/>
                <a:satOff val="0"/>
                <a:lumOff val="0"/>
                <a:alphaOff val="0"/>
                <a:shade val="51000"/>
                <a:satMod val="130000"/>
              </a:schemeClr>
            </a:gs>
            <a:gs pos="80000">
              <a:schemeClr val="accent1">
                <a:hueOff val="0"/>
                <a:satOff val="0"/>
                <a:lumOff val="0"/>
                <a:alphaOff val="0"/>
                <a:shade val="93000"/>
                <a:satMod val="130000"/>
              </a:schemeClr>
            </a:gs>
            <a:gs pos="100000">
              <a:schemeClr val="accent1">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8890" tIns="8890" rIns="8890" bIns="8890" numCol="1" spcCol="1270" anchor="ctr" anchorCtr="0">
          <a:noAutofit/>
        </a:bodyPr>
        <a:lstStyle/>
        <a:p>
          <a:pPr lvl="0" algn="ctr" defTabSz="622300" rtl="0">
            <a:lnSpc>
              <a:spcPct val="90000"/>
            </a:lnSpc>
            <a:spcBef>
              <a:spcPct val="0"/>
            </a:spcBef>
            <a:spcAft>
              <a:spcPct val="35000"/>
            </a:spcAft>
          </a:pPr>
          <a:r>
            <a:rPr lang="en-US" sz="1400" b="1" i="1" kern="1200" dirty="0" smtClean="0"/>
            <a:t>Minor Premise</a:t>
          </a:r>
          <a:endParaRPr lang="en-US" sz="1400" kern="1200" dirty="0"/>
        </a:p>
      </dsp:txBody>
      <dsp:txXfrm rot="-5400000">
        <a:off x="1" y="2012125"/>
        <a:ext cx="1048878" cy="449519"/>
      </dsp:txXfrm>
    </dsp:sp>
    <dsp:sp modelId="{EEB65DFA-40DE-4831-BAD8-34407F9C2451}">
      <dsp:nvSpPr>
        <dsp:cNvPr id="0" name=""/>
        <dsp:cNvSpPr/>
      </dsp:nvSpPr>
      <dsp:spPr>
        <a:xfrm rot="5400000">
          <a:off x="3980614" y="-1615695"/>
          <a:ext cx="1317249" cy="7180721"/>
        </a:xfrm>
        <a:prstGeom prst="round2SameRect">
          <a:avLst/>
        </a:prstGeom>
        <a:solidFill>
          <a:schemeClr val="lt1">
            <a:alpha val="90000"/>
            <a:hueOff val="0"/>
            <a:satOff val="0"/>
            <a:lumOff val="0"/>
            <a:alphaOff val="0"/>
          </a:schemeClr>
        </a:solidFill>
        <a:ln w="9525" cap="flat" cmpd="sng" algn="ctr">
          <a:solidFill>
            <a:schemeClr val="accent1">
              <a:hueOff val="0"/>
              <a:satOff val="0"/>
              <a:lumOff val="0"/>
              <a:alphaOff val="0"/>
            </a:schemeClr>
          </a:solidFill>
          <a:prstDash val="solid"/>
        </a:ln>
        <a:effectLst>
          <a:outerShdw blurRad="40000" dist="23000" dir="5400000" rotWithShape="0">
            <a:srgbClr val="000000">
              <a:alpha val="35000"/>
            </a:srgbClr>
          </a:outerShdw>
        </a:effectLst>
        <a:scene3d>
          <a:camera prst="orthographicFront"/>
          <a:lightRig rig="threePt" dir="t">
            <a:rot lat="0" lon="0" rev="7500000"/>
          </a:lightRig>
        </a:scene3d>
        <a:sp3d extrusionH="190500" prstMaterial="dkEdge">
          <a:bevelT w="135400" h="16350" prst="relaxedInset"/>
          <a:contourClr>
            <a:schemeClr val="bg1"/>
          </a:contourClr>
        </a:sp3d>
      </dsp:spPr>
      <dsp:style>
        <a:lnRef idx="1">
          <a:scrgbClr r="0" g="0" b="0"/>
        </a:lnRef>
        <a:fillRef idx="1">
          <a:scrgbClr r="0" g="0" b="0"/>
        </a:fillRef>
        <a:effectRef idx="2">
          <a:scrgbClr r="0" g="0" b="0"/>
        </a:effectRef>
        <a:fontRef idx="minor"/>
      </dsp:style>
      <dsp:txBody>
        <a:bodyPr spcFirstLastPara="0" vert="horz" wrap="square" lIns="170688" tIns="15240" rIns="15240" bIns="15240" numCol="1" spcCol="1270" anchor="ctr" anchorCtr="0">
          <a:noAutofit/>
        </a:bodyPr>
        <a:lstStyle/>
        <a:p>
          <a:pPr marL="228600" lvl="1" indent="-228600" algn="l" defTabSz="1066800" rtl="0">
            <a:lnSpc>
              <a:spcPct val="90000"/>
            </a:lnSpc>
            <a:spcBef>
              <a:spcPct val="0"/>
            </a:spcBef>
            <a:spcAft>
              <a:spcPct val="15000"/>
            </a:spcAft>
            <a:buChar char="••"/>
          </a:pPr>
          <a:r>
            <a:rPr lang="en-US" sz="2400" kern="1200" dirty="0" smtClean="0"/>
            <a:t>Jesus and Paul </a:t>
          </a:r>
          <a:r>
            <a:rPr lang="en-US" sz="2400" b="1" kern="1200" dirty="0" smtClean="0"/>
            <a:t>taught</a:t>
          </a:r>
          <a:r>
            <a:rPr lang="en-US" sz="2400" kern="1200" dirty="0" smtClean="0"/>
            <a:t> that the food laws and circumcision passed away (Mk. 7:19; 1 Tim. 4:1-5; 1 Cor. 7:18-19; Gal. 5:1-6; 6:15) before all was fulfilled in AD 70 (RE view)</a:t>
          </a:r>
          <a:endParaRPr lang="en-US" sz="2400" kern="1200" dirty="0"/>
        </a:p>
      </dsp:txBody>
      <dsp:txXfrm rot="-5400000">
        <a:off x="1048879" y="1380343"/>
        <a:ext cx="7116418" cy="1188643"/>
      </dsp:txXfrm>
    </dsp:sp>
    <dsp:sp modelId="{79155D62-0054-4587-A6C0-7F7BE7E20418}">
      <dsp:nvSpPr>
        <dsp:cNvPr id="0" name=""/>
        <dsp:cNvSpPr/>
      </dsp:nvSpPr>
      <dsp:spPr>
        <a:xfrm rot="5400000">
          <a:off x="-224759" y="3024270"/>
          <a:ext cx="1498397" cy="1048878"/>
        </a:xfrm>
        <a:prstGeom prst="chevron">
          <a:avLst/>
        </a:prstGeom>
        <a:gradFill rotWithShape="0">
          <a:gsLst>
            <a:gs pos="0">
              <a:schemeClr val="accent1">
                <a:hueOff val="0"/>
                <a:satOff val="0"/>
                <a:lumOff val="0"/>
                <a:alphaOff val="0"/>
                <a:shade val="51000"/>
                <a:satMod val="130000"/>
              </a:schemeClr>
            </a:gs>
            <a:gs pos="80000">
              <a:schemeClr val="accent1">
                <a:hueOff val="0"/>
                <a:satOff val="0"/>
                <a:lumOff val="0"/>
                <a:alphaOff val="0"/>
                <a:shade val="93000"/>
                <a:satMod val="130000"/>
              </a:schemeClr>
            </a:gs>
            <a:gs pos="100000">
              <a:schemeClr val="accent1">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8890" tIns="8890" rIns="8890" bIns="8890" numCol="1" spcCol="1270" anchor="ctr" anchorCtr="0">
          <a:noAutofit/>
        </a:bodyPr>
        <a:lstStyle/>
        <a:p>
          <a:pPr lvl="0" algn="ctr" defTabSz="622300" rtl="0">
            <a:lnSpc>
              <a:spcPct val="90000"/>
            </a:lnSpc>
            <a:spcBef>
              <a:spcPct val="0"/>
            </a:spcBef>
            <a:spcAft>
              <a:spcPct val="35000"/>
            </a:spcAft>
          </a:pPr>
          <a:r>
            <a:rPr lang="en-US" sz="1400" b="1" i="1" kern="1200" dirty="0" smtClean="0"/>
            <a:t>Conclusion</a:t>
          </a:r>
          <a:endParaRPr lang="en-US" sz="1400" kern="1200" dirty="0"/>
        </a:p>
      </dsp:txBody>
      <dsp:txXfrm rot="-5400000">
        <a:off x="1" y="3323949"/>
        <a:ext cx="1048878" cy="449519"/>
      </dsp:txXfrm>
    </dsp:sp>
    <dsp:sp modelId="{9DA31429-0420-451C-9DDA-62F6CB1D7DA7}">
      <dsp:nvSpPr>
        <dsp:cNvPr id="0" name=""/>
        <dsp:cNvSpPr/>
      </dsp:nvSpPr>
      <dsp:spPr>
        <a:xfrm rot="5400000">
          <a:off x="4152259" y="-303871"/>
          <a:ext cx="973958" cy="7180721"/>
        </a:xfrm>
        <a:prstGeom prst="round2SameRect">
          <a:avLst/>
        </a:prstGeom>
        <a:solidFill>
          <a:schemeClr val="lt1">
            <a:alpha val="90000"/>
            <a:hueOff val="0"/>
            <a:satOff val="0"/>
            <a:lumOff val="0"/>
            <a:alphaOff val="0"/>
          </a:schemeClr>
        </a:solidFill>
        <a:ln w="9525" cap="flat" cmpd="sng" algn="ctr">
          <a:solidFill>
            <a:schemeClr val="accent1">
              <a:hueOff val="0"/>
              <a:satOff val="0"/>
              <a:lumOff val="0"/>
              <a:alphaOff val="0"/>
            </a:schemeClr>
          </a:solidFill>
          <a:prstDash val="solid"/>
        </a:ln>
        <a:effectLst>
          <a:outerShdw blurRad="40000" dist="23000" dir="5400000" rotWithShape="0">
            <a:srgbClr val="000000">
              <a:alpha val="35000"/>
            </a:srgbClr>
          </a:outerShdw>
        </a:effectLst>
        <a:scene3d>
          <a:camera prst="orthographicFront"/>
          <a:lightRig rig="threePt" dir="t">
            <a:rot lat="0" lon="0" rev="7500000"/>
          </a:lightRig>
        </a:scene3d>
        <a:sp3d extrusionH="190500" prstMaterial="dkEdge">
          <a:bevelT w="135400" h="16350" prst="relaxedInset"/>
          <a:contourClr>
            <a:schemeClr val="bg1"/>
          </a:contourClr>
        </a:sp3d>
      </dsp:spPr>
      <dsp:style>
        <a:lnRef idx="1">
          <a:scrgbClr r="0" g="0" b="0"/>
        </a:lnRef>
        <a:fillRef idx="1">
          <a:scrgbClr r="0" g="0" b="0"/>
        </a:fillRef>
        <a:effectRef idx="2">
          <a:scrgbClr r="0" g="0" b="0"/>
        </a:effectRef>
        <a:fontRef idx="minor"/>
      </dsp:style>
      <dsp:txBody>
        <a:bodyPr spcFirstLastPara="0" vert="horz" wrap="square" lIns="170688" tIns="15240" rIns="15240" bIns="15240" numCol="1" spcCol="1270" anchor="ctr" anchorCtr="0">
          <a:noAutofit/>
        </a:bodyPr>
        <a:lstStyle/>
        <a:p>
          <a:pPr marL="228600" lvl="1" indent="-228600" algn="l" defTabSz="1066800" rtl="0">
            <a:lnSpc>
              <a:spcPct val="90000"/>
            </a:lnSpc>
            <a:spcBef>
              <a:spcPct val="0"/>
            </a:spcBef>
            <a:spcAft>
              <a:spcPct val="15000"/>
            </a:spcAft>
            <a:buChar char="••"/>
          </a:pPr>
          <a:r>
            <a:rPr lang="en-US" sz="2400" kern="1200" dirty="0" smtClean="0"/>
            <a:t>Jesus and Paul were </a:t>
          </a:r>
          <a:r>
            <a:rPr lang="en-US" sz="2400" b="1" kern="1200" dirty="0" smtClean="0"/>
            <a:t>least</a:t>
          </a:r>
          <a:r>
            <a:rPr lang="en-US" sz="2400" kern="1200" dirty="0" smtClean="0"/>
            <a:t> in the kingdom of heaven</a:t>
          </a:r>
          <a:endParaRPr lang="en-US" sz="2400" kern="1200" dirty="0"/>
        </a:p>
      </dsp:txBody>
      <dsp:txXfrm rot="-5400000">
        <a:off x="1048878" y="2847055"/>
        <a:ext cx="7133176" cy="878868"/>
      </dsp:txXfrm>
    </dsp:sp>
  </dsp:spTree>
</dsp:drawing>
</file>

<file path=ppt/diagrams/drawing1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867AC93D-03D8-4B08-9EC3-36A31828F6FC}">
      <dsp:nvSpPr>
        <dsp:cNvPr id="0" name=""/>
        <dsp:cNvSpPr/>
      </dsp:nvSpPr>
      <dsp:spPr>
        <a:xfrm rot="5400000">
          <a:off x="-568044" y="568749"/>
          <a:ext cx="2406947" cy="1270858"/>
        </a:xfrm>
        <a:prstGeom prst="chevron">
          <a:avLst/>
        </a:prstGeom>
        <a:solidFill>
          <a:schemeClr val="accent1">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20320" tIns="20320" rIns="20320" bIns="20320" numCol="1" spcCol="1270" anchor="ctr" anchorCtr="0">
          <a:noAutofit/>
        </a:bodyPr>
        <a:lstStyle/>
        <a:p>
          <a:pPr lvl="0" algn="ctr" defTabSz="1422400" rtl="0">
            <a:lnSpc>
              <a:spcPct val="90000"/>
            </a:lnSpc>
            <a:spcBef>
              <a:spcPct val="0"/>
            </a:spcBef>
            <a:spcAft>
              <a:spcPct val="35000"/>
            </a:spcAft>
          </a:pPr>
          <a:r>
            <a:rPr lang="en-US" sz="3200" kern="1200" dirty="0" smtClean="0">
              <a:latin typeface="+mj-lt"/>
            </a:rPr>
            <a:t>If</a:t>
          </a:r>
          <a:endParaRPr lang="en-US" sz="3200" kern="1200" dirty="0">
            <a:latin typeface="+mj-lt"/>
          </a:endParaRPr>
        </a:p>
      </dsp:txBody>
      <dsp:txXfrm rot="-5400000">
        <a:off x="1" y="636133"/>
        <a:ext cx="1270858" cy="1136089"/>
      </dsp:txXfrm>
    </dsp:sp>
    <dsp:sp modelId="{DABBEC03-B08C-4F55-BB68-F00AA6441265}">
      <dsp:nvSpPr>
        <dsp:cNvPr id="0" name=""/>
        <dsp:cNvSpPr/>
      </dsp:nvSpPr>
      <dsp:spPr>
        <a:xfrm rot="5400000">
          <a:off x="3674890" y="-2379470"/>
          <a:ext cx="1564515" cy="6323459"/>
        </a:xfrm>
        <a:prstGeom prst="round2SameRect">
          <a:avLst/>
        </a:prstGeom>
        <a:solidFill>
          <a:schemeClr val="lt1">
            <a:alpha val="90000"/>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163576" tIns="14605" rIns="14605" bIns="14605" numCol="1" spcCol="1270" anchor="ctr" anchorCtr="0">
          <a:noAutofit/>
        </a:bodyPr>
        <a:lstStyle/>
        <a:p>
          <a:pPr marL="228600" lvl="1" indent="-228600" algn="l" defTabSz="1022350" rtl="0">
            <a:lnSpc>
              <a:spcPct val="90000"/>
            </a:lnSpc>
            <a:spcBef>
              <a:spcPct val="0"/>
            </a:spcBef>
            <a:spcAft>
              <a:spcPct val="15000"/>
            </a:spcAft>
            <a:buChar char="••"/>
          </a:pPr>
          <a:r>
            <a:rPr lang="en-US" sz="2300" kern="1200" dirty="0" smtClean="0"/>
            <a:t>“I came” = Jesus’ earthly sojourn  (Jn. 16:28)</a:t>
          </a:r>
          <a:endParaRPr lang="en-US" sz="2300" kern="1200" dirty="0"/>
        </a:p>
        <a:p>
          <a:pPr marL="228600" lvl="1" indent="-228600" algn="l" defTabSz="1022350" rtl="0">
            <a:lnSpc>
              <a:spcPct val="90000"/>
            </a:lnSpc>
            <a:spcBef>
              <a:spcPct val="0"/>
            </a:spcBef>
            <a:spcAft>
              <a:spcPct val="15000"/>
            </a:spcAft>
            <a:buChar char="••"/>
          </a:pPr>
          <a:r>
            <a:rPr lang="en-US" sz="2300" kern="1200" dirty="0" smtClean="0"/>
            <a:t>“All things” = OT prophecies concerning Jesus’ earthly sojourn  (Acts 13:29)</a:t>
          </a:r>
          <a:endParaRPr lang="en-US" sz="2300" kern="1200" dirty="0"/>
        </a:p>
      </dsp:txBody>
      <dsp:txXfrm rot="-5400000">
        <a:off x="1295419" y="76374"/>
        <a:ext cx="6247086" cy="1411769"/>
      </dsp:txXfrm>
    </dsp:sp>
    <dsp:sp modelId="{AD777887-09EA-4071-9F0F-A7D508E1F829}">
      <dsp:nvSpPr>
        <dsp:cNvPr id="0" name=""/>
        <dsp:cNvSpPr/>
      </dsp:nvSpPr>
      <dsp:spPr>
        <a:xfrm rot="5400000">
          <a:off x="-568044" y="2691116"/>
          <a:ext cx="2406947" cy="1270858"/>
        </a:xfrm>
        <a:prstGeom prst="chevron">
          <a:avLst/>
        </a:prstGeom>
        <a:solidFill>
          <a:schemeClr val="accent1">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20320" tIns="20320" rIns="20320" bIns="20320" numCol="1" spcCol="1270" anchor="ctr" anchorCtr="0">
          <a:noAutofit/>
        </a:bodyPr>
        <a:lstStyle/>
        <a:p>
          <a:pPr lvl="0" algn="ctr" defTabSz="1422400" rtl="0">
            <a:lnSpc>
              <a:spcPct val="90000"/>
            </a:lnSpc>
            <a:spcBef>
              <a:spcPct val="0"/>
            </a:spcBef>
            <a:spcAft>
              <a:spcPct val="35000"/>
            </a:spcAft>
          </a:pPr>
          <a:r>
            <a:rPr lang="en-US" sz="3200" kern="1200" dirty="0" smtClean="0">
              <a:latin typeface="+mj-lt"/>
            </a:rPr>
            <a:t>Then</a:t>
          </a:r>
          <a:endParaRPr lang="en-US" sz="3200" kern="1200" dirty="0">
            <a:latin typeface="+mj-lt"/>
          </a:endParaRPr>
        </a:p>
      </dsp:txBody>
      <dsp:txXfrm rot="-5400000">
        <a:off x="1" y="2758500"/>
        <a:ext cx="1270858" cy="1136089"/>
      </dsp:txXfrm>
    </dsp:sp>
    <dsp:sp modelId="{6C567CBB-96BF-4417-90BD-D783D723EA13}">
      <dsp:nvSpPr>
        <dsp:cNvPr id="0" name=""/>
        <dsp:cNvSpPr/>
      </dsp:nvSpPr>
      <dsp:spPr>
        <a:xfrm rot="5400000">
          <a:off x="3785496" y="-356508"/>
          <a:ext cx="1564515" cy="6544736"/>
        </a:xfrm>
        <a:prstGeom prst="round2SameRect">
          <a:avLst/>
        </a:prstGeom>
        <a:solidFill>
          <a:schemeClr val="lt1">
            <a:alpha val="90000"/>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163576" tIns="14605" rIns="14605" bIns="14605" numCol="1" spcCol="1270" anchor="ctr" anchorCtr="0">
          <a:noAutofit/>
        </a:bodyPr>
        <a:lstStyle/>
        <a:p>
          <a:pPr marL="228600" lvl="1" indent="-228600" algn="l" defTabSz="1022350" rtl="0">
            <a:lnSpc>
              <a:spcPct val="90000"/>
            </a:lnSpc>
            <a:spcBef>
              <a:spcPct val="0"/>
            </a:spcBef>
            <a:spcAft>
              <a:spcPct val="15000"/>
            </a:spcAft>
            <a:buChar char="••"/>
          </a:pPr>
          <a:r>
            <a:rPr lang="en-US" sz="2300" kern="1200" dirty="0" smtClean="0"/>
            <a:t>Jesus did what He came to do</a:t>
          </a:r>
          <a:endParaRPr lang="en-US" sz="2300" kern="1200" dirty="0"/>
        </a:p>
        <a:p>
          <a:pPr marL="228600" lvl="1" indent="-228600" algn="l" defTabSz="1022350" rtl="0">
            <a:lnSpc>
              <a:spcPct val="90000"/>
            </a:lnSpc>
            <a:spcBef>
              <a:spcPct val="0"/>
            </a:spcBef>
            <a:spcAft>
              <a:spcPct val="15000"/>
            </a:spcAft>
            <a:buChar char="••"/>
          </a:pPr>
          <a:r>
            <a:rPr lang="en-US" sz="2300" kern="1200" dirty="0" smtClean="0"/>
            <a:t>The law could be destroyed after it was fulfilled</a:t>
          </a:r>
          <a:endParaRPr lang="en-US" sz="2300" kern="1200" dirty="0"/>
        </a:p>
        <a:p>
          <a:pPr marL="228600" lvl="1" indent="-228600" algn="l" defTabSz="1022350" rtl="0">
            <a:lnSpc>
              <a:spcPct val="90000"/>
            </a:lnSpc>
            <a:spcBef>
              <a:spcPct val="0"/>
            </a:spcBef>
            <a:spcAft>
              <a:spcPct val="15000"/>
            </a:spcAft>
            <a:buChar char="••"/>
          </a:pPr>
          <a:r>
            <a:rPr lang="en-US" sz="2300" kern="1200" dirty="0" smtClean="0"/>
            <a:t>Jesus did not teach anyone to break the law before all was fulfilled</a:t>
          </a:r>
          <a:endParaRPr lang="en-US" sz="2300" kern="1200" dirty="0"/>
        </a:p>
      </dsp:txBody>
      <dsp:txXfrm rot="-5400000">
        <a:off x="1295386" y="2209975"/>
        <a:ext cx="6468363" cy="1411769"/>
      </dsp:txXfrm>
    </dsp:sp>
  </dsp:spTree>
</dsp:drawing>
</file>

<file path=ppt/diagrams/drawing1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867AC93D-03D8-4B08-9EC3-36A31828F6FC}">
      <dsp:nvSpPr>
        <dsp:cNvPr id="0" name=""/>
        <dsp:cNvSpPr/>
      </dsp:nvSpPr>
      <dsp:spPr>
        <a:xfrm rot="5400000">
          <a:off x="-550293" y="689933"/>
          <a:ext cx="2331730" cy="1231144"/>
        </a:xfrm>
        <a:prstGeom prst="chevron">
          <a:avLst/>
        </a:prstGeom>
        <a:solidFill>
          <a:schemeClr val="accent1">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20320" tIns="20320" rIns="20320" bIns="20320" numCol="1" spcCol="1270" anchor="ctr" anchorCtr="0">
          <a:noAutofit/>
        </a:bodyPr>
        <a:lstStyle/>
        <a:p>
          <a:pPr lvl="0" algn="ctr" defTabSz="1422400" rtl="0">
            <a:lnSpc>
              <a:spcPct val="90000"/>
            </a:lnSpc>
            <a:spcBef>
              <a:spcPct val="0"/>
            </a:spcBef>
            <a:spcAft>
              <a:spcPct val="35000"/>
            </a:spcAft>
          </a:pPr>
          <a:r>
            <a:rPr lang="en-US" sz="3200" kern="1200" dirty="0" smtClean="0">
              <a:latin typeface="+mj-lt"/>
            </a:rPr>
            <a:t>If</a:t>
          </a:r>
          <a:endParaRPr lang="en-US" sz="3200" kern="1200" dirty="0">
            <a:latin typeface="+mj-lt"/>
          </a:endParaRPr>
        </a:p>
      </dsp:txBody>
      <dsp:txXfrm rot="-5400000">
        <a:off x="0" y="755212"/>
        <a:ext cx="1231144" cy="1100586"/>
      </dsp:txXfrm>
    </dsp:sp>
    <dsp:sp modelId="{DABBEC03-B08C-4F55-BB68-F00AA6441265}">
      <dsp:nvSpPr>
        <dsp:cNvPr id="0" name=""/>
        <dsp:cNvSpPr/>
      </dsp:nvSpPr>
      <dsp:spPr>
        <a:xfrm rot="5400000">
          <a:off x="3487926" y="-2192514"/>
          <a:ext cx="1788285" cy="6325708"/>
        </a:xfrm>
        <a:prstGeom prst="round2SameRect">
          <a:avLst/>
        </a:prstGeom>
        <a:solidFill>
          <a:schemeClr val="lt1">
            <a:alpha val="90000"/>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163576" tIns="14605" rIns="14605" bIns="14605" numCol="1" spcCol="1270" anchor="ctr" anchorCtr="0">
          <a:noAutofit/>
        </a:bodyPr>
        <a:lstStyle/>
        <a:p>
          <a:pPr marL="228600" lvl="1" indent="-228600" algn="l" defTabSz="1022350" rtl="0">
            <a:lnSpc>
              <a:spcPct val="90000"/>
            </a:lnSpc>
            <a:spcBef>
              <a:spcPct val="0"/>
            </a:spcBef>
            <a:spcAft>
              <a:spcPct val="15000"/>
            </a:spcAft>
            <a:buChar char="••"/>
          </a:pPr>
          <a:r>
            <a:rPr lang="en-US" sz="2300" kern="1200" dirty="0" smtClean="0"/>
            <a:t>“I came” = Jesus’ earthly sojourn  (Jn. 16:28)</a:t>
          </a:r>
          <a:endParaRPr lang="en-US" sz="2300" kern="1200" dirty="0"/>
        </a:p>
        <a:p>
          <a:pPr marL="228600" lvl="1" indent="-228600" algn="l" defTabSz="1022350" rtl="0">
            <a:lnSpc>
              <a:spcPct val="90000"/>
            </a:lnSpc>
            <a:spcBef>
              <a:spcPct val="0"/>
            </a:spcBef>
            <a:spcAft>
              <a:spcPct val="15000"/>
            </a:spcAft>
            <a:buChar char="••"/>
          </a:pPr>
          <a:r>
            <a:rPr lang="en-US" sz="2300" kern="1200" dirty="0" smtClean="0"/>
            <a:t>“All things” = All OT prophecy</a:t>
          </a:r>
          <a:endParaRPr lang="en-US" sz="2300" kern="1200" dirty="0"/>
        </a:p>
      </dsp:txBody>
      <dsp:txXfrm rot="-5400000">
        <a:off x="1219215" y="163494"/>
        <a:ext cx="6238411" cy="1613691"/>
      </dsp:txXfrm>
    </dsp:sp>
    <dsp:sp modelId="{AD777887-09EA-4071-9F0F-A7D508E1F829}">
      <dsp:nvSpPr>
        <dsp:cNvPr id="0" name=""/>
        <dsp:cNvSpPr/>
      </dsp:nvSpPr>
      <dsp:spPr>
        <a:xfrm rot="5400000">
          <a:off x="-550293" y="2745977"/>
          <a:ext cx="2331730" cy="1231144"/>
        </a:xfrm>
        <a:prstGeom prst="chevron">
          <a:avLst/>
        </a:prstGeom>
        <a:solidFill>
          <a:schemeClr val="accent1">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20320" tIns="20320" rIns="20320" bIns="20320" numCol="1" spcCol="1270" anchor="ctr" anchorCtr="0">
          <a:noAutofit/>
        </a:bodyPr>
        <a:lstStyle/>
        <a:p>
          <a:pPr lvl="0" algn="ctr" defTabSz="1422400" rtl="0">
            <a:lnSpc>
              <a:spcPct val="90000"/>
            </a:lnSpc>
            <a:spcBef>
              <a:spcPct val="0"/>
            </a:spcBef>
            <a:spcAft>
              <a:spcPct val="35000"/>
            </a:spcAft>
          </a:pPr>
          <a:r>
            <a:rPr lang="en-US" sz="3200" kern="1200" dirty="0" smtClean="0">
              <a:latin typeface="+mj-lt"/>
            </a:rPr>
            <a:t>Then</a:t>
          </a:r>
          <a:endParaRPr lang="en-US" sz="3200" kern="1200" dirty="0">
            <a:latin typeface="+mj-lt"/>
          </a:endParaRPr>
        </a:p>
      </dsp:txBody>
      <dsp:txXfrm rot="-5400000">
        <a:off x="0" y="2811256"/>
        <a:ext cx="1231144" cy="1100586"/>
      </dsp:txXfrm>
    </dsp:sp>
    <dsp:sp modelId="{6C567CBB-96BF-4417-90BD-D783D723EA13}">
      <dsp:nvSpPr>
        <dsp:cNvPr id="0" name=""/>
        <dsp:cNvSpPr/>
      </dsp:nvSpPr>
      <dsp:spPr>
        <a:xfrm rot="5400000">
          <a:off x="3780482" y="-334997"/>
          <a:ext cx="1515624" cy="6597388"/>
        </a:xfrm>
        <a:prstGeom prst="round2SameRect">
          <a:avLst/>
        </a:prstGeom>
        <a:solidFill>
          <a:schemeClr val="lt1">
            <a:alpha val="90000"/>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163576" tIns="14605" rIns="14605" bIns="14605" numCol="1" spcCol="1270" anchor="ctr" anchorCtr="0">
          <a:noAutofit/>
        </a:bodyPr>
        <a:lstStyle/>
        <a:p>
          <a:pPr marL="228600" lvl="1" indent="-228600" algn="l" defTabSz="1022350" rtl="0">
            <a:lnSpc>
              <a:spcPct val="90000"/>
            </a:lnSpc>
            <a:spcBef>
              <a:spcPct val="0"/>
            </a:spcBef>
            <a:spcAft>
              <a:spcPct val="15000"/>
            </a:spcAft>
            <a:buChar char="••"/>
          </a:pPr>
          <a:r>
            <a:rPr lang="en-US" sz="2300" kern="1200" dirty="0" smtClean="0"/>
            <a:t>Jesus did not do what He came to do</a:t>
          </a:r>
          <a:endParaRPr lang="en-US" sz="2300" kern="1200" dirty="0"/>
        </a:p>
        <a:p>
          <a:pPr marL="228600" lvl="1" indent="-228600" algn="l" defTabSz="1022350" rtl="0">
            <a:lnSpc>
              <a:spcPct val="90000"/>
            </a:lnSpc>
            <a:spcBef>
              <a:spcPct val="0"/>
            </a:spcBef>
            <a:spcAft>
              <a:spcPct val="15000"/>
            </a:spcAft>
            <a:buChar char="••"/>
          </a:pPr>
          <a:r>
            <a:rPr lang="en-US" sz="2300" kern="1200" dirty="0" smtClean="0"/>
            <a:t>The law could not be destroyed till AD 70</a:t>
          </a:r>
          <a:endParaRPr lang="en-US" sz="2300" kern="1200" dirty="0"/>
        </a:p>
        <a:p>
          <a:pPr marL="228600" lvl="1" indent="-228600" algn="l" defTabSz="1022350" rtl="0">
            <a:lnSpc>
              <a:spcPct val="90000"/>
            </a:lnSpc>
            <a:spcBef>
              <a:spcPct val="0"/>
            </a:spcBef>
            <a:spcAft>
              <a:spcPct val="15000"/>
            </a:spcAft>
            <a:buChar char="••"/>
          </a:pPr>
          <a:r>
            <a:rPr lang="en-US" sz="2300" kern="1200" dirty="0" smtClean="0"/>
            <a:t>Jesus taught people to break the law before all was fulfilled in AD 70</a:t>
          </a:r>
          <a:endParaRPr lang="en-US" sz="2300" kern="1200" dirty="0"/>
        </a:p>
      </dsp:txBody>
      <dsp:txXfrm rot="-5400000">
        <a:off x="1239601" y="2279871"/>
        <a:ext cx="6523401" cy="1367650"/>
      </dsp:txXfrm>
    </dsp:sp>
  </dsp:spTree>
</dsp:drawing>
</file>

<file path=ppt/diagrams/drawing18.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867AC93D-03D8-4B08-9EC3-36A31828F6FC}">
      <dsp:nvSpPr>
        <dsp:cNvPr id="0" name=""/>
        <dsp:cNvSpPr/>
      </dsp:nvSpPr>
      <dsp:spPr>
        <a:xfrm rot="5400000">
          <a:off x="-568044" y="568749"/>
          <a:ext cx="2406947" cy="1270858"/>
        </a:xfrm>
        <a:prstGeom prst="chevron">
          <a:avLst/>
        </a:prstGeom>
        <a:solidFill>
          <a:schemeClr val="accent1">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20320" tIns="20320" rIns="20320" bIns="20320" numCol="1" spcCol="1270" anchor="ctr" anchorCtr="0">
          <a:noAutofit/>
        </a:bodyPr>
        <a:lstStyle/>
        <a:p>
          <a:pPr lvl="0" algn="ctr" defTabSz="1422400" rtl="0">
            <a:lnSpc>
              <a:spcPct val="90000"/>
            </a:lnSpc>
            <a:spcBef>
              <a:spcPct val="0"/>
            </a:spcBef>
            <a:spcAft>
              <a:spcPct val="35000"/>
            </a:spcAft>
          </a:pPr>
          <a:r>
            <a:rPr lang="en-US" sz="3200" kern="1200" dirty="0" smtClean="0">
              <a:latin typeface="+mj-lt"/>
            </a:rPr>
            <a:t>If</a:t>
          </a:r>
          <a:endParaRPr lang="en-US" sz="3200" kern="1200" dirty="0">
            <a:latin typeface="+mj-lt"/>
          </a:endParaRPr>
        </a:p>
      </dsp:txBody>
      <dsp:txXfrm rot="-5400000">
        <a:off x="1" y="636133"/>
        <a:ext cx="1270858" cy="1136089"/>
      </dsp:txXfrm>
    </dsp:sp>
    <dsp:sp modelId="{DABBEC03-B08C-4F55-BB68-F00AA6441265}">
      <dsp:nvSpPr>
        <dsp:cNvPr id="0" name=""/>
        <dsp:cNvSpPr/>
      </dsp:nvSpPr>
      <dsp:spPr>
        <a:xfrm rot="5400000">
          <a:off x="3674890" y="-2379470"/>
          <a:ext cx="1564515" cy="6323459"/>
        </a:xfrm>
        <a:prstGeom prst="round2SameRect">
          <a:avLst/>
        </a:prstGeom>
        <a:solidFill>
          <a:schemeClr val="lt1">
            <a:alpha val="90000"/>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170688" tIns="15240" rIns="15240" bIns="15240" numCol="1" spcCol="1270" anchor="ctr" anchorCtr="0">
          <a:noAutofit/>
        </a:bodyPr>
        <a:lstStyle/>
        <a:p>
          <a:pPr marL="228600" lvl="1" indent="-228600" algn="l" defTabSz="1066800" rtl="0">
            <a:lnSpc>
              <a:spcPct val="90000"/>
            </a:lnSpc>
            <a:spcBef>
              <a:spcPct val="0"/>
            </a:spcBef>
            <a:spcAft>
              <a:spcPct val="15000"/>
            </a:spcAft>
            <a:buChar char="••"/>
          </a:pPr>
          <a:r>
            <a:rPr lang="en-US" sz="2400" kern="1200" dirty="0" smtClean="0"/>
            <a:t>“I came” = AD 70</a:t>
          </a:r>
          <a:endParaRPr lang="en-US" sz="2400" kern="1200" dirty="0"/>
        </a:p>
        <a:p>
          <a:pPr marL="228600" lvl="1" indent="-228600" algn="l" defTabSz="1066800" rtl="0">
            <a:lnSpc>
              <a:spcPct val="90000"/>
            </a:lnSpc>
            <a:spcBef>
              <a:spcPct val="0"/>
            </a:spcBef>
            <a:spcAft>
              <a:spcPct val="15000"/>
            </a:spcAft>
            <a:buChar char="••"/>
          </a:pPr>
          <a:r>
            <a:rPr lang="en-US" sz="2400" kern="1200" dirty="0" smtClean="0"/>
            <a:t>“All things” = All OT prophecy</a:t>
          </a:r>
          <a:endParaRPr lang="en-US" sz="2400" kern="1200" dirty="0"/>
        </a:p>
      </dsp:txBody>
      <dsp:txXfrm rot="-5400000">
        <a:off x="1295419" y="76374"/>
        <a:ext cx="6247086" cy="1411769"/>
      </dsp:txXfrm>
    </dsp:sp>
    <dsp:sp modelId="{AD777887-09EA-4071-9F0F-A7D508E1F829}">
      <dsp:nvSpPr>
        <dsp:cNvPr id="0" name=""/>
        <dsp:cNvSpPr/>
      </dsp:nvSpPr>
      <dsp:spPr>
        <a:xfrm rot="5400000">
          <a:off x="-568044" y="2691116"/>
          <a:ext cx="2406947" cy="1270858"/>
        </a:xfrm>
        <a:prstGeom prst="chevron">
          <a:avLst/>
        </a:prstGeom>
        <a:solidFill>
          <a:schemeClr val="accent1">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20320" tIns="20320" rIns="20320" bIns="20320" numCol="1" spcCol="1270" anchor="ctr" anchorCtr="0">
          <a:noAutofit/>
        </a:bodyPr>
        <a:lstStyle/>
        <a:p>
          <a:pPr lvl="0" algn="ctr" defTabSz="1422400" rtl="0">
            <a:lnSpc>
              <a:spcPct val="90000"/>
            </a:lnSpc>
            <a:spcBef>
              <a:spcPct val="0"/>
            </a:spcBef>
            <a:spcAft>
              <a:spcPct val="35000"/>
            </a:spcAft>
          </a:pPr>
          <a:r>
            <a:rPr lang="en-US" sz="3200" kern="1200" dirty="0" smtClean="0">
              <a:latin typeface="+mj-lt"/>
            </a:rPr>
            <a:t>Then</a:t>
          </a:r>
          <a:endParaRPr lang="en-US" sz="3200" kern="1200" dirty="0">
            <a:latin typeface="+mj-lt"/>
          </a:endParaRPr>
        </a:p>
      </dsp:txBody>
      <dsp:txXfrm rot="-5400000">
        <a:off x="1" y="2758500"/>
        <a:ext cx="1270858" cy="1136089"/>
      </dsp:txXfrm>
    </dsp:sp>
    <dsp:sp modelId="{6C567CBB-96BF-4417-90BD-D783D723EA13}">
      <dsp:nvSpPr>
        <dsp:cNvPr id="0" name=""/>
        <dsp:cNvSpPr/>
      </dsp:nvSpPr>
      <dsp:spPr>
        <a:xfrm rot="5400000">
          <a:off x="3785496" y="-356508"/>
          <a:ext cx="1564515" cy="6544736"/>
        </a:xfrm>
        <a:prstGeom prst="round2SameRect">
          <a:avLst/>
        </a:prstGeom>
        <a:solidFill>
          <a:schemeClr val="lt1">
            <a:alpha val="90000"/>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170688" tIns="15240" rIns="15240" bIns="15240" numCol="1" spcCol="1270" anchor="ctr" anchorCtr="0">
          <a:noAutofit/>
        </a:bodyPr>
        <a:lstStyle/>
        <a:p>
          <a:pPr marL="228600" lvl="1" indent="-228600" algn="l" defTabSz="1066800" rtl="0">
            <a:lnSpc>
              <a:spcPct val="90000"/>
            </a:lnSpc>
            <a:spcBef>
              <a:spcPct val="0"/>
            </a:spcBef>
            <a:spcAft>
              <a:spcPct val="15000"/>
            </a:spcAft>
            <a:buChar char="••"/>
          </a:pPr>
          <a:r>
            <a:rPr lang="en-US" sz="2400" kern="1200" dirty="0" smtClean="0"/>
            <a:t>Jesus did what He came to do</a:t>
          </a:r>
          <a:endParaRPr lang="en-US" sz="2400" kern="1200" dirty="0"/>
        </a:p>
        <a:p>
          <a:pPr marL="228600" lvl="1" indent="-228600" algn="l" defTabSz="1066800" rtl="0">
            <a:lnSpc>
              <a:spcPct val="90000"/>
            </a:lnSpc>
            <a:spcBef>
              <a:spcPct val="0"/>
            </a:spcBef>
            <a:spcAft>
              <a:spcPct val="15000"/>
            </a:spcAft>
            <a:buChar char="••"/>
          </a:pPr>
          <a:r>
            <a:rPr lang="en-US" sz="2400" kern="1200" dirty="0" smtClean="0"/>
            <a:t>The law could be destroyed after AD 70</a:t>
          </a:r>
          <a:endParaRPr lang="en-US" sz="2400" kern="1200" dirty="0"/>
        </a:p>
        <a:p>
          <a:pPr marL="228600" lvl="1" indent="-228600" algn="l" defTabSz="1066800" rtl="0">
            <a:lnSpc>
              <a:spcPct val="90000"/>
            </a:lnSpc>
            <a:spcBef>
              <a:spcPct val="0"/>
            </a:spcBef>
            <a:spcAft>
              <a:spcPct val="15000"/>
            </a:spcAft>
            <a:buChar char="••"/>
          </a:pPr>
          <a:r>
            <a:rPr lang="en-US" sz="2400" kern="1200" dirty="0" smtClean="0"/>
            <a:t>Jesus taught people to break the law before all was fulfilled in AD 70</a:t>
          </a:r>
          <a:endParaRPr lang="en-US" sz="2400" kern="1200" dirty="0"/>
        </a:p>
      </dsp:txBody>
      <dsp:txXfrm rot="-5400000">
        <a:off x="1295386" y="2209975"/>
        <a:ext cx="6468363" cy="1411769"/>
      </dsp:txXfrm>
    </dsp:sp>
  </dsp:spTree>
</dsp:drawing>
</file>

<file path=ppt/diagrams/drawing19.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BBC0FD94-1711-4D0E-B968-61EA3B30B520}">
      <dsp:nvSpPr>
        <dsp:cNvPr id="0" name=""/>
        <dsp:cNvSpPr/>
      </dsp:nvSpPr>
      <dsp:spPr>
        <a:xfrm rot="5400000">
          <a:off x="-223168" y="223892"/>
          <a:ext cx="1487791" cy="1041453"/>
        </a:xfrm>
        <a:prstGeom prst="chevron">
          <a:avLst/>
        </a:prstGeom>
        <a:solidFill>
          <a:schemeClr val="accent1">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9050" tIns="19050" rIns="19050" bIns="19050" numCol="1" spcCol="1270" anchor="ctr" anchorCtr="0">
          <a:noAutofit/>
        </a:bodyPr>
        <a:lstStyle/>
        <a:p>
          <a:pPr lvl="0" algn="ctr" defTabSz="1333500" rtl="0">
            <a:lnSpc>
              <a:spcPct val="90000"/>
            </a:lnSpc>
            <a:spcBef>
              <a:spcPct val="0"/>
            </a:spcBef>
            <a:spcAft>
              <a:spcPct val="35000"/>
            </a:spcAft>
          </a:pPr>
          <a:endParaRPr lang="en-US" sz="3000" kern="1200" dirty="0"/>
        </a:p>
      </dsp:txBody>
      <dsp:txXfrm rot="-5400000">
        <a:off x="2" y="521450"/>
        <a:ext cx="1041453" cy="446338"/>
      </dsp:txXfrm>
    </dsp:sp>
    <dsp:sp modelId="{11BB885F-22DB-4524-8D65-30186CCAA2CA}">
      <dsp:nvSpPr>
        <dsp:cNvPr id="0" name=""/>
        <dsp:cNvSpPr/>
      </dsp:nvSpPr>
      <dsp:spPr>
        <a:xfrm rot="5400000">
          <a:off x="4151994" y="-3109816"/>
          <a:ext cx="967064" cy="7188146"/>
        </a:xfrm>
        <a:prstGeom prst="round2SameRect">
          <a:avLst/>
        </a:prstGeom>
        <a:solidFill>
          <a:schemeClr val="lt1">
            <a:alpha val="90000"/>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184912" tIns="16510" rIns="16510" bIns="16510" numCol="1" spcCol="1270" anchor="ctr" anchorCtr="0">
          <a:noAutofit/>
        </a:bodyPr>
        <a:lstStyle/>
        <a:p>
          <a:pPr marL="228600" lvl="1" indent="-228600" algn="l" defTabSz="1155700" rtl="0">
            <a:lnSpc>
              <a:spcPct val="90000"/>
            </a:lnSpc>
            <a:spcBef>
              <a:spcPct val="0"/>
            </a:spcBef>
            <a:spcAft>
              <a:spcPct val="15000"/>
            </a:spcAft>
            <a:buChar char="••"/>
          </a:pPr>
          <a:r>
            <a:rPr lang="en-US" sz="2600" kern="1200" dirty="0" smtClean="0">
              <a:effectLst/>
            </a:rPr>
            <a:t>Obeying its </a:t>
          </a:r>
          <a:r>
            <a:rPr lang="en-US" sz="2600" b="0" kern="1200" dirty="0" smtClean="0">
              <a:effectLst/>
              <a:latin typeface="+mj-lt"/>
            </a:rPr>
            <a:t>laws</a:t>
          </a:r>
          <a:r>
            <a:rPr lang="en-US" sz="2600" kern="1200" dirty="0" smtClean="0">
              <a:effectLst/>
            </a:rPr>
            <a:t> perfectly  </a:t>
          </a:r>
          <a:r>
            <a:rPr lang="en-US" sz="2000" kern="1200" dirty="0" smtClean="0">
              <a:effectLst/>
            </a:rPr>
            <a:t>(cf. Rom 8:3-4; 1 Pet. 2:21-22; Heb. 4:15)</a:t>
          </a:r>
          <a:endParaRPr lang="en-US" sz="2000" kern="1200" dirty="0">
            <a:effectLst/>
          </a:endParaRPr>
        </a:p>
      </dsp:txBody>
      <dsp:txXfrm rot="-5400000">
        <a:off x="1041453" y="47933"/>
        <a:ext cx="7140938" cy="872648"/>
      </dsp:txXfrm>
    </dsp:sp>
    <dsp:sp modelId="{9E9AE021-1CDB-470D-8A9E-530D1DA2AA9E}">
      <dsp:nvSpPr>
        <dsp:cNvPr id="0" name=""/>
        <dsp:cNvSpPr/>
      </dsp:nvSpPr>
      <dsp:spPr>
        <a:xfrm rot="5400000">
          <a:off x="-223168" y="1516035"/>
          <a:ext cx="1487791" cy="1041453"/>
        </a:xfrm>
        <a:prstGeom prst="chevron">
          <a:avLst/>
        </a:prstGeom>
        <a:solidFill>
          <a:schemeClr val="accent1">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9050" tIns="19050" rIns="19050" bIns="19050" numCol="1" spcCol="1270" anchor="ctr" anchorCtr="0">
          <a:noAutofit/>
        </a:bodyPr>
        <a:lstStyle/>
        <a:p>
          <a:pPr lvl="0" algn="ctr" defTabSz="1333500" rtl="0">
            <a:lnSpc>
              <a:spcPct val="90000"/>
            </a:lnSpc>
            <a:spcBef>
              <a:spcPct val="0"/>
            </a:spcBef>
            <a:spcAft>
              <a:spcPct val="35000"/>
            </a:spcAft>
          </a:pPr>
          <a:endParaRPr lang="en-US" sz="3000" kern="1200"/>
        </a:p>
      </dsp:txBody>
      <dsp:txXfrm rot="-5400000">
        <a:off x="2" y="1813593"/>
        <a:ext cx="1041453" cy="446338"/>
      </dsp:txXfrm>
    </dsp:sp>
    <dsp:sp modelId="{D3EE61D7-1A81-4CF1-89E3-D13B711D83E9}">
      <dsp:nvSpPr>
        <dsp:cNvPr id="0" name=""/>
        <dsp:cNvSpPr/>
      </dsp:nvSpPr>
      <dsp:spPr>
        <a:xfrm rot="5400000">
          <a:off x="4151994" y="-1817674"/>
          <a:ext cx="967064" cy="7188146"/>
        </a:xfrm>
        <a:prstGeom prst="round2SameRect">
          <a:avLst/>
        </a:prstGeom>
        <a:solidFill>
          <a:schemeClr val="lt1">
            <a:alpha val="90000"/>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184912" tIns="16510" rIns="16510" bIns="16510" numCol="1" spcCol="1270" anchor="ctr" anchorCtr="0">
          <a:noAutofit/>
        </a:bodyPr>
        <a:lstStyle/>
        <a:p>
          <a:pPr marL="228600" lvl="1" indent="-228600" algn="l" defTabSz="1155700" rtl="0">
            <a:lnSpc>
              <a:spcPct val="90000"/>
            </a:lnSpc>
            <a:spcBef>
              <a:spcPct val="0"/>
            </a:spcBef>
            <a:spcAft>
              <a:spcPct val="15000"/>
            </a:spcAft>
            <a:buChar char="••"/>
          </a:pPr>
          <a:r>
            <a:rPr lang="en-US" sz="2600" kern="1200" dirty="0" smtClean="0"/>
            <a:t>Fulfilling its </a:t>
          </a:r>
          <a:r>
            <a:rPr lang="en-US" sz="2600" b="0" kern="1200" dirty="0" smtClean="0">
              <a:effectLst/>
              <a:latin typeface="+mj-lt"/>
            </a:rPr>
            <a:t>Messianic prophecies</a:t>
          </a:r>
          <a:r>
            <a:rPr lang="en-US" sz="2600" kern="1200" dirty="0" smtClean="0"/>
            <a:t>  </a:t>
          </a:r>
          <a:r>
            <a:rPr lang="en-US" sz="2000" kern="1200" dirty="0" smtClean="0"/>
            <a:t>(Lk. 24:25-27, 44-48; Jn. 19:28; Acts 3:18; 13:29)</a:t>
          </a:r>
          <a:endParaRPr lang="en-US" sz="2000" kern="1200" dirty="0"/>
        </a:p>
      </dsp:txBody>
      <dsp:txXfrm rot="-5400000">
        <a:off x="1041453" y="1340075"/>
        <a:ext cx="7140938" cy="872648"/>
      </dsp:txXfrm>
    </dsp:sp>
    <dsp:sp modelId="{6DF671A8-D2CE-4120-8EC9-8AB8E04FC396}">
      <dsp:nvSpPr>
        <dsp:cNvPr id="0" name=""/>
        <dsp:cNvSpPr/>
      </dsp:nvSpPr>
      <dsp:spPr>
        <a:xfrm rot="5400000">
          <a:off x="-223168" y="2808178"/>
          <a:ext cx="1487791" cy="1041453"/>
        </a:xfrm>
        <a:prstGeom prst="chevron">
          <a:avLst/>
        </a:prstGeom>
        <a:solidFill>
          <a:schemeClr val="accent1">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9050" tIns="19050" rIns="19050" bIns="19050" numCol="1" spcCol="1270" anchor="ctr" anchorCtr="0">
          <a:noAutofit/>
        </a:bodyPr>
        <a:lstStyle/>
        <a:p>
          <a:pPr lvl="0" algn="ctr" defTabSz="1333500" rtl="0">
            <a:lnSpc>
              <a:spcPct val="90000"/>
            </a:lnSpc>
            <a:spcBef>
              <a:spcPct val="0"/>
            </a:spcBef>
            <a:spcAft>
              <a:spcPct val="35000"/>
            </a:spcAft>
          </a:pPr>
          <a:endParaRPr lang="en-US" sz="3000" kern="1200" dirty="0"/>
        </a:p>
      </dsp:txBody>
      <dsp:txXfrm rot="-5400000">
        <a:off x="2" y="3105736"/>
        <a:ext cx="1041453" cy="446338"/>
      </dsp:txXfrm>
    </dsp:sp>
    <dsp:sp modelId="{DAB799B1-23A7-4E6F-8A5C-2BCE562AD7ED}">
      <dsp:nvSpPr>
        <dsp:cNvPr id="0" name=""/>
        <dsp:cNvSpPr/>
      </dsp:nvSpPr>
      <dsp:spPr>
        <a:xfrm rot="5400000">
          <a:off x="4151994" y="-525531"/>
          <a:ext cx="967064" cy="7188146"/>
        </a:xfrm>
        <a:prstGeom prst="round2SameRect">
          <a:avLst/>
        </a:prstGeom>
        <a:solidFill>
          <a:schemeClr val="lt1">
            <a:alpha val="90000"/>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184912" tIns="16510" rIns="16510" bIns="16510" numCol="1" spcCol="1270" anchor="ctr" anchorCtr="0">
          <a:noAutofit/>
        </a:bodyPr>
        <a:lstStyle/>
        <a:p>
          <a:pPr marL="228600" lvl="1" indent="-228600" algn="l" defTabSz="1155700" rtl="0">
            <a:lnSpc>
              <a:spcPct val="90000"/>
            </a:lnSpc>
            <a:spcBef>
              <a:spcPct val="0"/>
            </a:spcBef>
            <a:spcAft>
              <a:spcPct val="15000"/>
            </a:spcAft>
            <a:buChar char="••"/>
          </a:pPr>
          <a:r>
            <a:rPr lang="en-US" sz="2600" kern="1200" dirty="0" smtClean="0"/>
            <a:t>Embodying its </a:t>
          </a:r>
          <a:r>
            <a:rPr lang="en-US" sz="2600" b="0" kern="1200" dirty="0" smtClean="0">
              <a:effectLst/>
              <a:latin typeface="+mj-lt"/>
            </a:rPr>
            <a:t>types</a:t>
          </a:r>
          <a:r>
            <a:rPr lang="en-US" sz="2600" kern="1200" dirty="0" smtClean="0"/>
            <a:t> and </a:t>
          </a:r>
          <a:r>
            <a:rPr lang="en-US" sz="2600" b="0" kern="1200" dirty="0" smtClean="0">
              <a:effectLst/>
              <a:latin typeface="+mj-lt"/>
            </a:rPr>
            <a:t>shadows</a:t>
          </a:r>
          <a:r>
            <a:rPr lang="en-US" sz="2600" kern="1200" dirty="0" smtClean="0"/>
            <a:t>  </a:t>
          </a:r>
          <a:r>
            <a:rPr lang="en-US" sz="2000" kern="1200" dirty="0" smtClean="0"/>
            <a:t>(e.g. 1 Cor. 5:7)</a:t>
          </a:r>
          <a:endParaRPr lang="en-US" sz="2000" kern="1200" dirty="0"/>
        </a:p>
      </dsp:txBody>
      <dsp:txXfrm rot="-5400000">
        <a:off x="1041453" y="2632218"/>
        <a:ext cx="7140938" cy="872648"/>
      </dsp:txXfrm>
    </dsp:sp>
  </dsp:spTree>
</dsp:drawing>
</file>

<file path=ppt/diagrams/drawing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E2BD704-E09A-4B66-B4DE-06D16F83A82C}">
      <dsp:nvSpPr>
        <dsp:cNvPr id="0" name=""/>
        <dsp:cNvSpPr/>
      </dsp:nvSpPr>
      <dsp:spPr>
        <a:xfrm>
          <a:off x="0" y="571289"/>
          <a:ext cx="8229600" cy="1530900"/>
        </a:xfrm>
        <a:prstGeom prst="rect">
          <a:avLst/>
        </a:prstGeom>
        <a:solidFill>
          <a:schemeClr val="lt1">
            <a:alpha val="90000"/>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638708" tIns="562356" rIns="638708" bIns="192024" numCol="1" spcCol="1270" anchor="t" anchorCtr="0">
          <a:noAutofit/>
        </a:bodyPr>
        <a:lstStyle/>
        <a:p>
          <a:pPr marL="228600" lvl="1" indent="-228600" algn="l" defTabSz="1200150" rtl="0">
            <a:lnSpc>
              <a:spcPct val="90000"/>
            </a:lnSpc>
            <a:spcBef>
              <a:spcPct val="0"/>
            </a:spcBef>
            <a:spcAft>
              <a:spcPct val="15000"/>
            </a:spcAft>
            <a:buChar char="••"/>
          </a:pPr>
          <a:r>
            <a:rPr lang="en-US" sz="2700" kern="1200" dirty="0" smtClean="0"/>
            <a:t>Judgment on Judaism  (AD 70)</a:t>
          </a:r>
          <a:endParaRPr lang="en-US" sz="2700" kern="1200" dirty="0"/>
        </a:p>
        <a:p>
          <a:pPr marL="228600" lvl="1" indent="-228600" algn="l" defTabSz="1200150" rtl="0">
            <a:lnSpc>
              <a:spcPct val="90000"/>
            </a:lnSpc>
            <a:spcBef>
              <a:spcPct val="0"/>
            </a:spcBef>
            <a:spcAft>
              <a:spcPct val="15000"/>
            </a:spcAft>
            <a:buChar char="••"/>
          </a:pPr>
          <a:r>
            <a:rPr lang="en-US" sz="2700" kern="1200" dirty="0" smtClean="0"/>
            <a:t>Judgment on Rome  (AD 313, 476)</a:t>
          </a:r>
          <a:endParaRPr lang="en-US" sz="2700" kern="1200" dirty="0"/>
        </a:p>
      </dsp:txBody>
      <dsp:txXfrm>
        <a:off x="0" y="571289"/>
        <a:ext cx="8229600" cy="1530900"/>
      </dsp:txXfrm>
    </dsp:sp>
    <dsp:sp modelId="{D8AAECF4-B6A2-44CA-872E-730331C7B935}">
      <dsp:nvSpPr>
        <dsp:cNvPr id="0" name=""/>
        <dsp:cNvSpPr/>
      </dsp:nvSpPr>
      <dsp:spPr>
        <a:xfrm>
          <a:off x="411480" y="172769"/>
          <a:ext cx="5760720" cy="797040"/>
        </a:xfrm>
        <a:prstGeom prst="roundRect">
          <a:avLst/>
        </a:prstGeom>
        <a:solidFill>
          <a:srgbClr val="C00000"/>
        </a:solidFill>
        <a:ln w="25400" cap="flat" cmpd="sng" algn="ctr">
          <a:noFill/>
          <a:prstDash val="solid"/>
        </a:ln>
        <a:effectLst>
          <a:outerShdw blurRad="44450" dist="27940" dir="5400000" algn="ctr" rotWithShape="0">
            <a:srgbClr val="000000">
              <a:alpha val="32000"/>
            </a:srgbClr>
          </a:outerShdw>
        </a:effectLst>
        <a:scene3d>
          <a:camera prst="orthographicFront">
            <a:rot lat="0" lon="0" rev="0"/>
          </a:camera>
          <a:lightRig rig="balanced" dir="t">
            <a:rot lat="0" lon="0" rev="8700000"/>
          </a:lightRig>
        </a:scene3d>
        <a:sp3d>
          <a:bevelT w="190500" h="38100"/>
        </a:sp3d>
      </dsp:spPr>
      <dsp:style>
        <a:lnRef idx="2">
          <a:scrgbClr r="0" g="0" b="0"/>
        </a:lnRef>
        <a:fillRef idx="1">
          <a:scrgbClr r="0" g="0" b="0"/>
        </a:fillRef>
        <a:effectRef idx="0">
          <a:scrgbClr r="0" g="0" b="0"/>
        </a:effectRef>
        <a:fontRef idx="minor">
          <a:schemeClr val="lt1"/>
        </a:fontRef>
      </dsp:style>
      <dsp:txBody>
        <a:bodyPr spcFirstLastPara="0" vert="horz" wrap="square" lIns="217742" tIns="0" rIns="217742" bIns="0" numCol="1" spcCol="1270" anchor="ctr" anchorCtr="0">
          <a:noAutofit/>
        </a:bodyPr>
        <a:lstStyle/>
        <a:p>
          <a:pPr lvl="0" algn="l" defTabSz="1200150" rtl="0">
            <a:lnSpc>
              <a:spcPct val="90000"/>
            </a:lnSpc>
            <a:spcBef>
              <a:spcPct val="0"/>
            </a:spcBef>
            <a:spcAft>
              <a:spcPct val="35000"/>
            </a:spcAft>
          </a:pPr>
          <a:r>
            <a:rPr lang="en-US" sz="2700" b="1" kern="1200" dirty="0" smtClean="0">
              <a:solidFill>
                <a:srgbClr val="FFFF00"/>
              </a:solidFill>
            </a:rPr>
            <a:t>Mild:</a:t>
          </a:r>
          <a:r>
            <a:rPr lang="en-US" sz="2700" b="1" kern="1200" dirty="0" smtClean="0"/>
            <a:t>  </a:t>
          </a:r>
          <a:r>
            <a:rPr lang="en-US" sz="2700" kern="1200" dirty="0" smtClean="0"/>
            <a:t>Tribulation fulfilled in first 300-500 years of Christianity</a:t>
          </a:r>
          <a:endParaRPr lang="en-US" sz="2700" kern="1200" dirty="0"/>
        </a:p>
      </dsp:txBody>
      <dsp:txXfrm>
        <a:off x="450388" y="211677"/>
        <a:ext cx="5682904" cy="719224"/>
      </dsp:txXfrm>
    </dsp:sp>
    <dsp:sp modelId="{0B46DF92-9108-45B0-8E60-D233F8DF0C53}">
      <dsp:nvSpPr>
        <dsp:cNvPr id="0" name=""/>
        <dsp:cNvSpPr/>
      </dsp:nvSpPr>
      <dsp:spPr>
        <a:xfrm>
          <a:off x="0" y="2646509"/>
          <a:ext cx="8229600" cy="680400"/>
        </a:xfrm>
        <a:prstGeom prst="rect">
          <a:avLst/>
        </a:prstGeom>
        <a:solidFill>
          <a:schemeClr val="lt1">
            <a:alpha val="90000"/>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E0AB0CCA-F6F0-4BEA-B77E-6BB3344B412E}">
      <dsp:nvSpPr>
        <dsp:cNvPr id="0" name=""/>
        <dsp:cNvSpPr/>
      </dsp:nvSpPr>
      <dsp:spPr>
        <a:xfrm>
          <a:off x="411480" y="2247989"/>
          <a:ext cx="5760720" cy="797040"/>
        </a:xfrm>
        <a:prstGeom prst="roundRect">
          <a:avLst/>
        </a:prstGeom>
        <a:solidFill>
          <a:srgbClr val="C00000"/>
        </a:solidFill>
        <a:ln w="25400" cap="flat" cmpd="sng" algn="ctr">
          <a:noFill/>
          <a:prstDash val="solid"/>
        </a:ln>
        <a:effectLst>
          <a:outerShdw blurRad="44450" dist="27940" dir="5400000" algn="ctr" rotWithShape="0">
            <a:srgbClr val="000000">
              <a:alpha val="32000"/>
            </a:srgbClr>
          </a:outerShdw>
        </a:effectLst>
        <a:scene3d>
          <a:camera prst="orthographicFront">
            <a:rot lat="0" lon="0" rev="0"/>
          </a:camera>
          <a:lightRig rig="balanced" dir="t">
            <a:rot lat="0" lon="0" rev="8700000"/>
          </a:lightRig>
        </a:scene3d>
        <a:sp3d>
          <a:bevelT w="190500" h="38100"/>
        </a:sp3d>
      </dsp:spPr>
      <dsp:style>
        <a:lnRef idx="2">
          <a:scrgbClr r="0" g="0" b="0"/>
        </a:lnRef>
        <a:fillRef idx="1">
          <a:scrgbClr r="0" g="0" b="0"/>
        </a:fillRef>
        <a:effectRef idx="0">
          <a:scrgbClr r="0" g="0" b="0"/>
        </a:effectRef>
        <a:fontRef idx="minor">
          <a:schemeClr val="lt1"/>
        </a:fontRef>
      </dsp:style>
      <dsp:txBody>
        <a:bodyPr spcFirstLastPara="0" vert="horz" wrap="square" lIns="217742" tIns="0" rIns="217742" bIns="0" numCol="1" spcCol="1270" anchor="ctr" anchorCtr="0">
          <a:noAutofit/>
        </a:bodyPr>
        <a:lstStyle/>
        <a:p>
          <a:pPr lvl="0" algn="l" defTabSz="1200150" rtl="0">
            <a:lnSpc>
              <a:spcPct val="90000"/>
            </a:lnSpc>
            <a:spcBef>
              <a:spcPct val="0"/>
            </a:spcBef>
            <a:spcAft>
              <a:spcPct val="35000"/>
            </a:spcAft>
          </a:pPr>
          <a:r>
            <a:rPr lang="en-US" sz="2700" b="1" kern="1200" dirty="0" smtClean="0">
              <a:solidFill>
                <a:srgbClr val="FFFF00"/>
              </a:solidFill>
            </a:rPr>
            <a:t>Moderate:</a:t>
          </a:r>
          <a:r>
            <a:rPr lang="en-US" sz="2700" b="1" kern="1200" dirty="0" smtClean="0"/>
            <a:t> </a:t>
          </a:r>
          <a:r>
            <a:rPr lang="en-US" sz="2700" kern="1200" dirty="0" smtClean="0"/>
            <a:t>Tribulation and bulk of Bible prophecy fulfilled by AD 70</a:t>
          </a:r>
          <a:endParaRPr lang="en-US" sz="2700" kern="1200" dirty="0"/>
        </a:p>
      </dsp:txBody>
      <dsp:txXfrm>
        <a:off x="450388" y="2286897"/>
        <a:ext cx="5682904" cy="719224"/>
      </dsp:txXfrm>
    </dsp:sp>
    <dsp:sp modelId="{EF916E1B-8FD3-4F01-861E-56AD9F4AF621}">
      <dsp:nvSpPr>
        <dsp:cNvPr id="0" name=""/>
        <dsp:cNvSpPr/>
      </dsp:nvSpPr>
      <dsp:spPr>
        <a:xfrm>
          <a:off x="0" y="3871230"/>
          <a:ext cx="8229600" cy="680400"/>
        </a:xfrm>
        <a:prstGeom prst="rect">
          <a:avLst/>
        </a:prstGeom>
        <a:solidFill>
          <a:schemeClr val="lt1">
            <a:alpha val="90000"/>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72E7BBD3-D120-4814-ADAE-0033D3EA7008}">
      <dsp:nvSpPr>
        <dsp:cNvPr id="0" name=""/>
        <dsp:cNvSpPr/>
      </dsp:nvSpPr>
      <dsp:spPr>
        <a:xfrm>
          <a:off x="411480" y="3472710"/>
          <a:ext cx="5760720" cy="797040"/>
        </a:xfrm>
        <a:prstGeom prst="roundRect">
          <a:avLst/>
        </a:prstGeom>
        <a:solidFill>
          <a:srgbClr val="C00000"/>
        </a:solidFill>
        <a:ln w="25400" cap="flat" cmpd="sng" algn="ctr">
          <a:noFill/>
          <a:prstDash val="solid"/>
        </a:ln>
        <a:effectLst>
          <a:outerShdw blurRad="44450" dist="27940" dir="5400000" algn="ctr" rotWithShape="0">
            <a:srgbClr val="000000">
              <a:alpha val="32000"/>
            </a:srgbClr>
          </a:outerShdw>
        </a:effectLst>
        <a:scene3d>
          <a:camera prst="orthographicFront">
            <a:rot lat="0" lon="0" rev="0"/>
          </a:camera>
          <a:lightRig rig="balanced" dir="t">
            <a:rot lat="0" lon="0" rev="8700000"/>
          </a:lightRig>
        </a:scene3d>
        <a:sp3d>
          <a:bevelT w="190500" h="38100"/>
        </a:sp3d>
      </dsp:spPr>
      <dsp:style>
        <a:lnRef idx="2">
          <a:scrgbClr r="0" g="0" b="0"/>
        </a:lnRef>
        <a:fillRef idx="1">
          <a:scrgbClr r="0" g="0" b="0"/>
        </a:fillRef>
        <a:effectRef idx="0">
          <a:scrgbClr r="0" g="0" b="0"/>
        </a:effectRef>
        <a:fontRef idx="minor">
          <a:schemeClr val="lt1"/>
        </a:fontRef>
      </dsp:style>
      <dsp:txBody>
        <a:bodyPr spcFirstLastPara="0" vert="horz" wrap="square" lIns="217742" tIns="0" rIns="217742" bIns="0" numCol="1" spcCol="1270" anchor="ctr" anchorCtr="0">
          <a:noAutofit/>
        </a:bodyPr>
        <a:lstStyle/>
        <a:p>
          <a:pPr lvl="0" algn="l" defTabSz="1200150" rtl="0">
            <a:lnSpc>
              <a:spcPct val="90000"/>
            </a:lnSpc>
            <a:spcBef>
              <a:spcPct val="0"/>
            </a:spcBef>
            <a:spcAft>
              <a:spcPct val="35000"/>
            </a:spcAft>
          </a:pPr>
          <a:r>
            <a:rPr lang="en-US" sz="2700" b="1" kern="1200" dirty="0" smtClean="0">
              <a:solidFill>
                <a:srgbClr val="FFFF00"/>
              </a:solidFill>
            </a:rPr>
            <a:t>Extreme</a:t>
          </a:r>
          <a:r>
            <a:rPr lang="en-US" sz="2700" kern="1200" dirty="0" smtClean="0"/>
            <a:t> (Consistent):  All Bible prophecy fulfilled by AD 70</a:t>
          </a:r>
          <a:endParaRPr lang="en-US" sz="2700" kern="1200" dirty="0"/>
        </a:p>
      </dsp:txBody>
      <dsp:txXfrm>
        <a:off x="450388" y="3511618"/>
        <a:ext cx="5682904" cy="719224"/>
      </dsp:txXfrm>
    </dsp:sp>
  </dsp:spTree>
</dsp:drawing>
</file>

<file path=ppt/diagrams/drawing20.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4C5CAF87-6B79-4169-B14E-781CAB30E055}">
      <dsp:nvSpPr>
        <dsp:cNvPr id="0" name=""/>
        <dsp:cNvSpPr/>
      </dsp:nvSpPr>
      <dsp:spPr>
        <a:xfrm rot="5400000">
          <a:off x="-229481" y="233616"/>
          <a:ext cx="1529876" cy="1070913"/>
        </a:xfrm>
        <a:prstGeom prst="chevron">
          <a:avLst/>
        </a:prstGeom>
        <a:gradFill rotWithShape="0">
          <a:gsLst>
            <a:gs pos="0">
              <a:schemeClr val="accent1">
                <a:hueOff val="0"/>
                <a:satOff val="0"/>
                <a:lumOff val="0"/>
                <a:alphaOff val="0"/>
                <a:shade val="51000"/>
                <a:satMod val="130000"/>
              </a:schemeClr>
            </a:gs>
            <a:gs pos="80000">
              <a:schemeClr val="accent1">
                <a:hueOff val="0"/>
                <a:satOff val="0"/>
                <a:lumOff val="0"/>
                <a:alphaOff val="0"/>
                <a:shade val="93000"/>
                <a:satMod val="130000"/>
              </a:schemeClr>
            </a:gs>
            <a:gs pos="100000">
              <a:schemeClr val="accent1">
                <a:hueOff val="0"/>
                <a:satOff val="0"/>
                <a:lumOff val="0"/>
                <a:alphaOff val="0"/>
                <a:shade val="94000"/>
                <a:satMod val="135000"/>
              </a:schemeClr>
            </a:gs>
          </a:gsLst>
          <a:lin ang="16200000" scaled="0"/>
        </a:gradFill>
        <a:ln w="9525" cap="flat" cmpd="sng" algn="ctr">
          <a:solidFill>
            <a:schemeClr val="accent1">
              <a:hueOff val="0"/>
              <a:satOff val="0"/>
              <a:lumOff val="0"/>
              <a:alphaOff val="0"/>
            </a:schemeClr>
          </a:solidFill>
          <a:prstDash val="solid"/>
        </a:ln>
        <a:effectLst>
          <a:outerShdw blurRad="40000" dist="23000" dir="5400000" rotWithShape="0">
            <a:srgbClr val="000000">
              <a:alpha val="35000"/>
            </a:srgbClr>
          </a:outerShdw>
        </a:effectLst>
        <a:scene3d>
          <a:camera prst="orthographicFront"/>
          <a:lightRig rig="flat" dir="t"/>
        </a:scene3d>
        <a:sp3d prstMaterial="plastic">
          <a:bevelT w="120900" h="88900"/>
          <a:bevelB w="88900" h="31750" prst="angle"/>
        </a:sp3d>
      </dsp:spPr>
      <dsp:style>
        <a:lnRef idx="1">
          <a:scrgbClr r="0" g="0" b="0"/>
        </a:lnRef>
        <a:fillRef idx="3">
          <a:scrgbClr r="0" g="0" b="0"/>
        </a:fillRef>
        <a:effectRef idx="2">
          <a:scrgbClr r="0" g="0" b="0"/>
        </a:effectRef>
        <a:fontRef idx="minor">
          <a:schemeClr val="lt1"/>
        </a:fontRef>
      </dsp:style>
      <dsp:txBody>
        <a:bodyPr spcFirstLastPara="0" vert="horz" wrap="square" lIns="19685" tIns="19685" rIns="19685" bIns="19685" numCol="1" spcCol="1270" anchor="ctr" anchorCtr="0">
          <a:noAutofit/>
        </a:bodyPr>
        <a:lstStyle/>
        <a:p>
          <a:pPr lvl="0" algn="ctr" defTabSz="1377950" rtl="0">
            <a:lnSpc>
              <a:spcPct val="90000"/>
            </a:lnSpc>
            <a:spcBef>
              <a:spcPct val="0"/>
            </a:spcBef>
            <a:spcAft>
              <a:spcPct val="35000"/>
            </a:spcAft>
          </a:pPr>
          <a:endParaRPr lang="en-US" sz="3100" kern="1200" dirty="0"/>
        </a:p>
      </dsp:txBody>
      <dsp:txXfrm rot="-5400000">
        <a:off x="1" y="539592"/>
        <a:ext cx="1070913" cy="458963"/>
      </dsp:txXfrm>
    </dsp:sp>
    <dsp:sp modelId="{885635A1-213D-4E29-B06A-88DBD487B269}">
      <dsp:nvSpPr>
        <dsp:cNvPr id="0" name=""/>
        <dsp:cNvSpPr/>
      </dsp:nvSpPr>
      <dsp:spPr>
        <a:xfrm rot="5400000">
          <a:off x="4153046" y="-3077998"/>
          <a:ext cx="994419" cy="7158686"/>
        </a:xfrm>
        <a:prstGeom prst="round2SameRect">
          <a:avLst/>
        </a:prstGeom>
        <a:solidFill>
          <a:schemeClr val="lt1">
            <a:alpha val="90000"/>
            <a:hueOff val="0"/>
            <a:satOff val="0"/>
            <a:lumOff val="0"/>
            <a:alphaOff val="0"/>
          </a:schemeClr>
        </a:solidFill>
        <a:ln w="9525" cap="flat" cmpd="sng" algn="ctr">
          <a:solidFill>
            <a:schemeClr val="accent1">
              <a:hueOff val="0"/>
              <a:satOff val="0"/>
              <a:lumOff val="0"/>
              <a:alphaOff val="0"/>
            </a:schemeClr>
          </a:solidFill>
          <a:prstDash val="solid"/>
        </a:ln>
        <a:effectLst>
          <a:outerShdw blurRad="40000" dist="23000" dir="5400000" rotWithShape="0">
            <a:srgbClr val="000000">
              <a:alpha val="35000"/>
            </a:srgbClr>
          </a:outerShdw>
        </a:effectLst>
        <a:scene3d>
          <a:camera prst="orthographicFront"/>
          <a:lightRig rig="flat" dir="t"/>
        </a:scene3d>
        <a:sp3d extrusionH="12700" prstMaterial="plastic">
          <a:bevelT w="50800" h="50800"/>
        </a:sp3d>
      </dsp:spPr>
      <dsp:style>
        <a:lnRef idx="1">
          <a:scrgbClr r="0" g="0" b="0"/>
        </a:lnRef>
        <a:fillRef idx="1">
          <a:scrgbClr r="0" g="0" b="0"/>
        </a:fillRef>
        <a:effectRef idx="2">
          <a:scrgbClr r="0" g="0" b="0"/>
        </a:effectRef>
        <a:fontRef idx="minor"/>
      </dsp:style>
      <dsp:txBody>
        <a:bodyPr spcFirstLastPara="0" vert="horz" wrap="square" lIns="184912" tIns="16510" rIns="16510" bIns="16510" numCol="1" spcCol="1270" anchor="ctr" anchorCtr="0">
          <a:noAutofit/>
        </a:bodyPr>
        <a:lstStyle/>
        <a:p>
          <a:pPr marL="228600" lvl="1" indent="-228600" algn="l" defTabSz="1155700" rtl="0">
            <a:lnSpc>
              <a:spcPct val="90000"/>
            </a:lnSpc>
            <a:spcBef>
              <a:spcPct val="0"/>
            </a:spcBef>
            <a:spcAft>
              <a:spcPct val="15000"/>
            </a:spcAft>
            <a:buChar char="••"/>
          </a:pPr>
          <a:r>
            <a:rPr lang="en-US" sz="2600" kern="1200" dirty="0" smtClean="0"/>
            <a:t>Bearing </a:t>
          </a:r>
          <a:r>
            <a:rPr lang="en-US" sz="2600" b="1" kern="1200" dirty="0" smtClean="0">
              <a:latin typeface="+mj-lt"/>
            </a:rPr>
            <a:t>the</a:t>
          </a:r>
          <a:r>
            <a:rPr lang="en-US" sz="2600" kern="1200" dirty="0" smtClean="0">
              <a:latin typeface="+mj-lt"/>
            </a:rPr>
            <a:t> </a:t>
          </a:r>
          <a:r>
            <a:rPr lang="en-US" sz="2600" b="1" kern="1200" dirty="0" smtClean="0">
              <a:latin typeface="+mj-lt"/>
            </a:rPr>
            <a:t>curse</a:t>
          </a:r>
          <a:r>
            <a:rPr lang="en-US" sz="2600" kern="1200" dirty="0" smtClean="0">
              <a:latin typeface="+mj-lt"/>
            </a:rPr>
            <a:t> </a:t>
          </a:r>
          <a:r>
            <a:rPr lang="en-US" sz="2600" kern="1200" dirty="0" smtClean="0"/>
            <a:t>of the law  </a:t>
          </a:r>
          <a:r>
            <a:rPr lang="en-US" sz="2000" kern="1200" dirty="0" smtClean="0"/>
            <a:t>(Gal. 3:10-14)</a:t>
          </a:r>
          <a:endParaRPr lang="en-US" sz="2000" kern="1200" dirty="0"/>
        </a:p>
      </dsp:txBody>
      <dsp:txXfrm rot="-5400000">
        <a:off x="1070913" y="52679"/>
        <a:ext cx="7110142" cy="897331"/>
      </dsp:txXfrm>
    </dsp:sp>
    <dsp:sp modelId="{B69455DD-7E92-4324-8C76-B5C0A13D4BC2}">
      <dsp:nvSpPr>
        <dsp:cNvPr id="0" name=""/>
        <dsp:cNvSpPr/>
      </dsp:nvSpPr>
      <dsp:spPr>
        <a:xfrm rot="5400000">
          <a:off x="-229481" y="1658211"/>
          <a:ext cx="1529876" cy="1070913"/>
        </a:xfrm>
        <a:prstGeom prst="chevron">
          <a:avLst/>
        </a:prstGeom>
        <a:gradFill rotWithShape="0">
          <a:gsLst>
            <a:gs pos="0">
              <a:schemeClr val="accent1">
                <a:hueOff val="0"/>
                <a:satOff val="0"/>
                <a:lumOff val="0"/>
                <a:alphaOff val="0"/>
                <a:shade val="51000"/>
                <a:satMod val="130000"/>
              </a:schemeClr>
            </a:gs>
            <a:gs pos="80000">
              <a:schemeClr val="accent1">
                <a:hueOff val="0"/>
                <a:satOff val="0"/>
                <a:lumOff val="0"/>
                <a:alphaOff val="0"/>
                <a:shade val="93000"/>
                <a:satMod val="130000"/>
              </a:schemeClr>
            </a:gs>
            <a:gs pos="100000">
              <a:schemeClr val="accent1">
                <a:hueOff val="0"/>
                <a:satOff val="0"/>
                <a:lumOff val="0"/>
                <a:alphaOff val="0"/>
                <a:shade val="94000"/>
                <a:satMod val="135000"/>
              </a:schemeClr>
            </a:gs>
          </a:gsLst>
          <a:lin ang="16200000" scaled="0"/>
        </a:gradFill>
        <a:ln w="9525" cap="flat" cmpd="sng" algn="ctr">
          <a:solidFill>
            <a:schemeClr val="accent1">
              <a:hueOff val="0"/>
              <a:satOff val="0"/>
              <a:lumOff val="0"/>
              <a:alphaOff val="0"/>
            </a:schemeClr>
          </a:solidFill>
          <a:prstDash val="solid"/>
        </a:ln>
        <a:effectLst>
          <a:outerShdw blurRad="40000" dist="23000" dir="5400000" rotWithShape="0">
            <a:srgbClr val="000000">
              <a:alpha val="35000"/>
            </a:srgbClr>
          </a:outerShdw>
        </a:effectLst>
        <a:scene3d>
          <a:camera prst="orthographicFront"/>
          <a:lightRig rig="flat" dir="t"/>
        </a:scene3d>
        <a:sp3d prstMaterial="plastic">
          <a:bevelT w="120900" h="88900"/>
          <a:bevelB w="88900" h="31750" prst="angle"/>
        </a:sp3d>
      </dsp:spPr>
      <dsp:style>
        <a:lnRef idx="1">
          <a:scrgbClr r="0" g="0" b="0"/>
        </a:lnRef>
        <a:fillRef idx="3">
          <a:scrgbClr r="0" g="0" b="0"/>
        </a:fillRef>
        <a:effectRef idx="2">
          <a:scrgbClr r="0" g="0" b="0"/>
        </a:effectRef>
        <a:fontRef idx="minor">
          <a:schemeClr val="lt1"/>
        </a:fontRef>
      </dsp:style>
      <dsp:txBody>
        <a:bodyPr spcFirstLastPara="0" vert="horz" wrap="square" lIns="19685" tIns="19685" rIns="19685" bIns="19685" numCol="1" spcCol="1270" anchor="ctr" anchorCtr="0">
          <a:noAutofit/>
        </a:bodyPr>
        <a:lstStyle/>
        <a:p>
          <a:pPr lvl="0" algn="ctr" defTabSz="1377950" rtl="0">
            <a:lnSpc>
              <a:spcPct val="90000"/>
            </a:lnSpc>
            <a:spcBef>
              <a:spcPct val="0"/>
            </a:spcBef>
            <a:spcAft>
              <a:spcPct val="35000"/>
            </a:spcAft>
          </a:pPr>
          <a:endParaRPr lang="en-US" sz="3100" kern="1200" dirty="0"/>
        </a:p>
      </dsp:txBody>
      <dsp:txXfrm rot="-5400000">
        <a:off x="1" y="1964187"/>
        <a:ext cx="1070913" cy="458963"/>
      </dsp:txXfrm>
    </dsp:sp>
    <dsp:sp modelId="{F00F6947-6A39-404E-BEF3-CA6C8E6C67E2}">
      <dsp:nvSpPr>
        <dsp:cNvPr id="0" name=""/>
        <dsp:cNvSpPr/>
      </dsp:nvSpPr>
      <dsp:spPr>
        <a:xfrm rot="5400000">
          <a:off x="4067835" y="-1653403"/>
          <a:ext cx="1164843" cy="7158686"/>
        </a:xfrm>
        <a:prstGeom prst="round2SameRect">
          <a:avLst/>
        </a:prstGeom>
        <a:solidFill>
          <a:schemeClr val="lt1">
            <a:alpha val="90000"/>
            <a:hueOff val="0"/>
            <a:satOff val="0"/>
            <a:lumOff val="0"/>
            <a:alphaOff val="0"/>
          </a:schemeClr>
        </a:solidFill>
        <a:ln w="9525" cap="flat" cmpd="sng" algn="ctr">
          <a:solidFill>
            <a:schemeClr val="accent1">
              <a:hueOff val="0"/>
              <a:satOff val="0"/>
              <a:lumOff val="0"/>
              <a:alphaOff val="0"/>
            </a:schemeClr>
          </a:solidFill>
          <a:prstDash val="solid"/>
        </a:ln>
        <a:effectLst>
          <a:outerShdw blurRad="40000" dist="23000" dir="5400000" rotWithShape="0">
            <a:srgbClr val="000000">
              <a:alpha val="35000"/>
            </a:srgbClr>
          </a:outerShdw>
        </a:effectLst>
        <a:scene3d>
          <a:camera prst="orthographicFront"/>
          <a:lightRig rig="flat" dir="t"/>
        </a:scene3d>
        <a:sp3d extrusionH="12700" prstMaterial="plastic">
          <a:bevelT w="50800" h="50800"/>
        </a:sp3d>
      </dsp:spPr>
      <dsp:style>
        <a:lnRef idx="1">
          <a:scrgbClr r="0" g="0" b="0"/>
        </a:lnRef>
        <a:fillRef idx="1">
          <a:scrgbClr r="0" g="0" b="0"/>
        </a:fillRef>
        <a:effectRef idx="2">
          <a:scrgbClr r="0" g="0" b="0"/>
        </a:effectRef>
        <a:fontRef idx="minor"/>
      </dsp:style>
      <dsp:txBody>
        <a:bodyPr spcFirstLastPara="0" vert="horz" wrap="square" lIns="184912" tIns="16510" rIns="16510" bIns="16510" numCol="1" spcCol="1270" anchor="ctr" anchorCtr="0">
          <a:noAutofit/>
        </a:bodyPr>
        <a:lstStyle/>
        <a:p>
          <a:pPr marL="228600" lvl="1" indent="-228600" algn="l" defTabSz="1155700" rtl="0">
            <a:lnSpc>
              <a:spcPct val="90000"/>
            </a:lnSpc>
            <a:spcBef>
              <a:spcPct val="0"/>
            </a:spcBef>
            <a:spcAft>
              <a:spcPct val="15000"/>
            </a:spcAft>
            <a:buChar char="••"/>
          </a:pPr>
          <a:r>
            <a:rPr lang="en-US" sz="2600" kern="1200" dirty="0" smtClean="0"/>
            <a:t>Paying the </a:t>
          </a:r>
          <a:r>
            <a:rPr lang="en-US" sz="2600" b="1" kern="1200" dirty="0" smtClean="0">
              <a:latin typeface="+mj-lt"/>
            </a:rPr>
            <a:t>full penalty </a:t>
          </a:r>
          <a:r>
            <a:rPr lang="en-US" sz="2600" kern="1200" dirty="0" smtClean="0"/>
            <a:t>of the law as the Substitute for sinners  </a:t>
          </a:r>
          <a:r>
            <a:rPr lang="en-US" sz="2000" kern="1200" dirty="0" smtClean="0"/>
            <a:t>(Isa. 53:5-6, 8, 10-12; 1 Pet. 2:24)</a:t>
          </a:r>
          <a:endParaRPr lang="en-US" sz="2000" kern="1200" dirty="0"/>
        </a:p>
      </dsp:txBody>
      <dsp:txXfrm rot="-5400000">
        <a:off x="1070914" y="1400381"/>
        <a:ext cx="7101823" cy="1051117"/>
      </dsp:txXfrm>
    </dsp:sp>
    <dsp:sp modelId="{54FD8458-A4A1-48D0-A904-7FDC8CA5998E}">
      <dsp:nvSpPr>
        <dsp:cNvPr id="0" name=""/>
        <dsp:cNvSpPr/>
      </dsp:nvSpPr>
      <dsp:spPr>
        <a:xfrm rot="5400000">
          <a:off x="-229481" y="2997595"/>
          <a:ext cx="1529876" cy="1070913"/>
        </a:xfrm>
        <a:prstGeom prst="chevron">
          <a:avLst/>
        </a:prstGeom>
        <a:gradFill rotWithShape="0">
          <a:gsLst>
            <a:gs pos="0">
              <a:schemeClr val="accent1">
                <a:hueOff val="0"/>
                <a:satOff val="0"/>
                <a:lumOff val="0"/>
                <a:alphaOff val="0"/>
                <a:shade val="51000"/>
                <a:satMod val="130000"/>
              </a:schemeClr>
            </a:gs>
            <a:gs pos="80000">
              <a:schemeClr val="accent1">
                <a:hueOff val="0"/>
                <a:satOff val="0"/>
                <a:lumOff val="0"/>
                <a:alphaOff val="0"/>
                <a:shade val="93000"/>
                <a:satMod val="130000"/>
              </a:schemeClr>
            </a:gs>
            <a:gs pos="100000">
              <a:schemeClr val="accent1">
                <a:hueOff val="0"/>
                <a:satOff val="0"/>
                <a:lumOff val="0"/>
                <a:alphaOff val="0"/>
                <a:shade val="94000"/>
                <a:satMod val="135000"/>
              </a:schemeClr>
            </a:gs>
          </a:gsLst>
          <a:lin ang="16200000" scaled="0"/>
        </a:gradFill>
        <a:ln w="9525" cap="flat" cmpd="sng" algn="ctr">
          <a:solidFill>
            <a:schemeClr val="accent1">
              <a:hueOff val="0"/>
              <a:satOff val="0"/>
              <a:lumOff val="0"/>
              <a:alphaOff val="0"/>
            </a:schemeClr>
          </a:solidFill>
          <a:prstDash val="solid"/>
        </a:ln>
        <a:effectLst>
          <a:outerShdw blurRad="40000" dist="23000" dir="5400000" rotWithShape="0">
            <a:srgbClr val="000000">
              <a:alpha val="35000"/>
            </a:srgbClr>
          </a:outerShdw>
        </a:effectLst>
        <a:scene3d>
          <a:camera prst="orthographicFront"/>
          <a:lightRig rig="flat" dir="t"/>
        </a:scene3d>
        <a:sp3d prstMaterial="plastic">
          <a:bevelT w="120900" h="88900"/>
          <a:bevelB w="88900" h="31750" prst="angle"/>
        </a:sp3d>
      </dsp:spPr>
      <dsp:style>
        <a:lnRef idx="1">
          <a:scrgbClr r="0" g="0" b="0"/>
        </a:lnRef>
        <a:fillRef idx="3">
          <a:scrgbClr r="0" g="0" b="0"/>
        </a:fillRef>
        <a:effectRef idx="2">
          <a:scrgbClr r="0" g="0" b="0"/>
        </a:effectRef>
        <a:fontRef idx="minor">
          <a:schemeClr val="lt1"/>
        </a:fontRef>
      </dsp:style>
      <dsp:txBody>
        <a:bodyPr spcFirstLastPara="0" vert="horz" wrap="square" lIns="19685" tIns="19685" rIns="19685" bIns="19685" numCol="1" spcCol="1270" anchor="ctr" anchorCtr="0">
          <a:noAutofit/>
        </a:bodyPr>
        <a:lstStyle/>
        <a:p>
          <a:pPr lvl="0" algn="ctr" defTabSz="1377950" rtl="0">
            <a:lnSpc>
              <a:spcPct val="90000"/>
            </a:lnSpc>
            <a:spcBef>
              <a:spcPct val="0"/>
            </a:spcBef>
            <a:spcAft>
              <a:spcPct val="35000"/>
            </a:spcAft>
          </a:pPr>
          <a:endParaRPr lang="en-US" sz="3100" kern="1200" dirty="0"/>
        </a:p>
      </dsp:txBody>
      <dsp:txXfrm rot="-5400000">
        <a:off x="1" y="3303571"/>
        <a:ext cx="1070913" cy="458963"/>
      </dsp:txXfrm>
    </dsp:sp>
    <dsp:sp modelId="{BA193BFE-CEF9-4790-89A2-3C09F9467F95}">
      <dsp:nvSpPr>
        <dsp:cNvPr id="0" name=""/>
        <dsp:cNvSpPr/>
      </dsp:nvSpPr>
      <dsp:spPr>
        <a:xfrm rot="5400000">
          <a:off x="4153046" y="-314019"/>
          <a:ext cx="994419" cy="7158686"/>
        </a:xfrm>
        <a:prstGeom prst="round2SameRect">
          <a:avLst/>
        </a:prstGeom>
        <a:solidFill>
          <a:schemeClr val="lt1">
            <a:alpha val="90000"/>
            <a:hueOff val="0"/>
            <a:satOff val="0"/>
            <a:lumOff val="0"/>
            <a:alphaOff val="0"/>
          </a:schemeClr>
        </a:solidFill>
        <a:ln w="9525" cap="flat" cmpd="sng" algn="ctr">
          <a:solidFill>
            <a:schemeClr val="accent1">
              <a:hueOff val="0"/>
              <a:satOff val="0"/>
              <a:lumOff val="0"/>
              <a:alphaOff val="0"/>
            </a:schemeClr>
          </a:solidFill>
          <a:prstDash val="solid"/>
        </a:ln>
        <a:effectLst>
          <a:outerShdw blurRad="40000" dist="23000" dir="5400000" rotWithShape="0">
            <a:srgbClr val="000000">
              <a:alpha val="35000"/>
            </a:srgbClr>
          </a:outerShdw>
        </a:effectLst>
        <a:scene3d>
          <a:camera prst="orthographicFront"/>
          <a:lightRig rig="flat" dir="t"/>
        </a:scene3d>
        <a:sp3d extrusionH="12700" prstMaterial="plastic">
          <a:bevelT w="50800" h="50800"/>
        </a:sp3d>
      </dsp:spPr>
      <dsp:style>
        <a:lnRef idx="1">
          <a:scrgbClr r="0" g="0" b="0"/>
        </a:lnRef>
        <a:fillRef idx="1">
          <a:scrgbClr r="0" g="0" b="0"/>
        </a:fillRef>
        <a:effectRef idx="2">
          <a:scrgbClr r="0" g="0" b="0"/>
        </a:effectRef>
        <a:fontRef idx="minor"/>
      </dsp:style>
      <dsp:txBody>
        <a:bodyPr spcFirstLastPara="0" vert="horz" wrap="square" lIns="184912" tIns="16510" rIns="16510" bIns="16510" numCol="1" spcCol="1270" anchor="ctr" anchorCtr="0">
          <a:noAutofit/>
        </a:bodyPr>
        <a:lstStyle/>
        <a:p>
          <a:pPr marL="228600" lvl="1" indent="-228600" algn="l" defTabSz="1155700" rtl="0">
            <a:lnSpc>
              <a:spcPct val="90000"/>
            </a:lnSpc>
            <a:spcBef>
              <a:spcPct val="0"/>
            </a:spcBef>
            <a:spcAft>
              <a:spcPct val="15000"/>
            </a:spcAft>
            <a:buChar char="••"/>
          </a:pPr>
          <a:r>
            <a:rPr lang="en-US" sz="2600" kern="1200" dirty="0" smtClean="0"/>
            <a:t>Being </a:t>
          </a:r>
          <a:r>
            <a:rPr lang="en-US" sz="2600" b="1" kern="1200" dirty="0" smtClean="0">
              <a:latin typeface="+mj-lt"/>
            </a:rPr>
            <a:t>the end </a:t>
          </a:r>
          <a:r>
            <a:rPr lang="en-US" sz="2600" kern="1200" dirty="0" smtClean="0"/>
            <a:t>(</a:t>
          </a:r>
          <a:r>
            <a:rPr lang="en-US" sz="2600" i="1" kern="1200" dirty="0" smtClean="0"/>
            <a:t>i.e.</a:t>
          </a:r>
          <a:r>
            <a:rPr lang="en-US" sz="2600" kern="1200" dirty="0" smtClean="0"/>
            <a:t> the goal) of the law for righteousness  </a:t>
          </a:r>
          <a:r>
            <a:rPr lang="en-US" sz="2000" kern="1200" dirty="0" smtClean="0"/>
            <a:t>(Rom. 10:4)</a:t>
          </a:r>
          <a:endParaRPr lang="en-US" sz="2000" kern="1200" dirty="0"/>
        </a:p>
      </dsp:txBody>
      <dsp:txXfrm rot="-5400000">
        <a:off x="1070913" y="2816658"/>
        <a:ext cx="7110142" cy="897331"/>
      </dsp:txXfrm>
    </dsp:sp>
  </dsp:spTree>
</dsp:drawing>
</file>

<file path=ppt/diagrams/drawing2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BEB06532-9641-4E95-B595-86F1038C5F96}">
      <dsp:nvSpPr>
        <dsp:cNvPr id="0" name=""/>
        <dsp:cNvSpPr/>
      </dsp:nvSpPr>
      <dsp:spPr>
        <a:xfrm>
          <a:off x="0" y="0"/>
          <a:ext cx="4530725" cy="4530725"/>
        </a:xfrm>
        <a:prstGeom prst="pie">
          <a:avLst>
            <a:gd name="adj1" fmla="val 5400000"/>
            <a:gd name="adj2" fmla="val 16200000"/>
          </a:avLst>
        </a:prstGeom>
        <a:solidFill>
          <a:schemeClr val="accent1">
            <a:hueOff val="0"/>
            <a:satOff val="0"/>
            <a:lumOff val="0"/>
            <a:alphaOff val="0"/>
          </a:schemeClr>
        </a:solidFill>
        <a:ln>
          <a:noFill/>
        </a:ln>
        <a:effectLst>
          <a:outerShdw blurRad="40000" dist="23000" dir="5400000" rotWithShape="0">
            <a:srgbClr val="000000">
              <a:alpha val="35000"/>
            </a:srgbClr>
          </a:outerShdw>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sp>
    <dsp:sp modelId="{12FF5028-926C-423A-AE98-BDD9E9272040}">
      <dsp:nvSpPr>
        <dsp:cNvPr id="0" name=""/>
        <dsp:cNvSpPr/>
      </dsp:nvSpPr>
      <dsp:spPr>
        <a:xfrm>
          <a:off x="2265362" y="0"/>
          <a:ext cx="5964237" cy="4530725"/>
        </a:xfrm>
        <a:prstGeom prst="rect">
          <a:avLst/>
        </a:prstGeom>
        <a:solidFill>
          <a:schemeClr val="lt1">
            <a:alpha val="90000"/>
            <a:hueOff val="0"/>
            <a:satOff val="0"/>
            <a:lumOff val="0"/>
            <a:alphaOff val="0"/>
          </a:schemeClr>
        </a:solidFill>
        <a:ln>
          <a:noFill/>
        </a:ln>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0">
          <a:scrgbClr r="0" g="0" b="0"/>
        </a:effectRef>
        <a:fontRef idx="minor"/>
      </dsp:style>
      <dsp:txBody>
        <a:bodyPr spcFirstLastPara="0" vert="horz" wrap="square" lIns="121920" tIns="121920" rIns="121920" bIns="121920" numCol="1" spcCol="1270" anchor="ctr" anchorCtr="0">
          <a:noAutofit/>
        </a:bodyPr>
        <a:lstStyle/>
        <a:p>
          <a:pPr lvl="0" algn="l" defTabSz="1422400" rtl="0">
            <a:lnSpc>
              <a:spcPct val="90000"/>
            </a:lnSpc>
            <a:spcBef>
              <a:spcPct val="0"/>
            </a:spcBef>
            <a:spcAft>
              <a:spcPct val="35000"/>
            </a:spcAft>
          </a:pPr>
          <a:r>
            <a:rPr lang="en-US" sz="3200" kern="1200" dirty="0" smtClean="0"/>
            <a:t>“Abraham had two sons which </a:t>
          </a:r>
          <a:r>
            <a:rPr lang="en-US" sz="3200" b="0" kern="1200" dirty="0" smtClean="0">
              <a:latin typeface="+mj-lt"/>
            </a:rPr>
            <a:t>existed side by side </a:t>
          </a:r>
          <a:r>
            <a:rPr lang="en-US" sz="3200" kern="1200" dirty="0" smtClean="0"/>
            <a:t>for a time in the same household”</a:t>
          </a:r>
          <a:endParaRPr lang="en-US" sz="3200" kern="1200" dirty="0"/>
        </a:p>
      </dsp:txBody>
      <dsp:txXfrm>
        <a:off x="2265362" y="0"/>
        <a:ext cx="5964237" cy="2152094"/>
      </dsp:txXfrm>
    </dsp:sp>
    <dsp:sp modelId="{AF660E57-A4ED-469B-AFA3-01203164509C}">
      <dsp:nvSpPr>
        <dsp:cNvPr id="0" name=""/>
        <dsp:cNvSpPr/>
      </dsp:nvSpPr>
      <dsp:spPr>
        <a:xfrm>
          <a:off x="1189315" y="2152094"/>
          <a:ext cx="2152094" cy="2152094"/>
        </a:xfrm>
        <a:prstGeom prst="pie">
          <a:avLst>
            <a:gd name="adj1" fmla="val 5400000"/>
            <a:gd name="adj2" fmla="val 16200000"/>
          </a:avLst>
        </a:prstGeom>
        <a:solidFill>
          <a:schemeClr val="accent1">
            <a:hueOff val="0"/>
            <a:satOff val="0"/>
            <a:lumOff val="0"/>
            <a:alphaOff val="0"/>
          </a:schemeClr>
        </a:solidFill>
        <a:ln>
          <a:noFill/>
        </a:ln>
        <a:effectLst>
          <a:outerShdw blurRad="40000" dist="23000" dir="5400000" rotWithShape="0">
            <a:srgbClr val="000000">
              <a:alpha val="35000"/>
            </a:srgbClr>
          </a:outerShdw>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sp>
    <dsp:sp modelId="{E3EF1A8B-1D58-42D3-9CED-93DED9D0A1E4}">
      <dsp:nvSpPr>
        <dsp:cNvPr id="0" name=""/>
        <dsp:cNvSpPr/>
      </dsp:nvSpPr>
      <dsp:spPr>
        <a:xfrm>
          <a:off x="2265362" y="2152094"/>
          <a:ext cx="5964237" cy="2152094"/>
        </a:xfrm>
        <a:prstGeom prst="rect">
          <a:avLst/>
        </a:prstGeom>
        <a:solidFill>
          <a:schemeClr val="lt1">
            <a:alpha val="90000"/>
            <a:hueOff val="0"/>
            <a:satOff val="0"/>
            <a:lumOff val="0"/>
            <a:alphaOff val="0"/>
          </a:schemeClr>
        </a:solidFill>
        <a:ln>
          <a:noFill/>
        </a:ln>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0">
          <a:scrgbClr r="0" g="0" b="0"/>
        </a:effectRef>
        <a:fontRef idx="minor"/>
      </dsp:style>
      <dsp:txBody>
        <a:bodyPr spcFirstLastPara="0" vert="horz" wrap="square" lIns="121920" tIns="121920" rIns="121920" bIns="121920" numCol="1" spcCol="1270" anchor="ctr" anchorCtr="0">
          <a:noAutofit/>
        </a:bodyPr>
        <a:lstStyle/>
        <a:p>
          <a:pPr lvl="0" algn="l" defTabSz="1422400" rtl="0">
            <a:lnSpc>
              <a:spcPct val="90000"/>
            </a:lnSpc>
            <a:spcBef>
              <a:spcPct val="0"/>
            </a:spcBef>
            <a:spcAft>
              <a:spcPct val="35000"/>
            </a:spcAft>
          </a:pPr>
          <a:r>
            <a:rPr lang="en-US" sz="3200" kern="1200" dirty="0" smtClean="0"/>
            <a:t>“Ishmael was the first born and, as such, had the </a:t>
          </a:r>
          <a:r>
            <a:rPr lang="en-US" sz="3200" b="0" kern="1200" dirty="0" smtClean="0">
              <a:latin typeface="+mj-lt"/>
            </a:rPr>
            <a:t>right of primogeniture</a:t>
          </a:r>
          <a:r>
            <a:rPr lang="en-US" sz="3200" kern="1200" dirty="0" smtClean="0"/>
            <a:t>”</a:t>
          </a:r>
          <a:endParaRPr lang="en-US" sz="3200" kern="1200" dirty="0"/>
        </a:p>
      </dsp:txBody>
      <dsp:txXfrm>
        <a:off x="2265362" y="2152094"/>
        <a:ext cx="5964237" cy="2152094"/>
      </dsp:txXfrm>
    </dsp:sp>
  </dsp:spTree>
</dsp:drawing>
</file>

<file path=ppt/diagrams/drawing2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FE5D32A8-5B40-4C11-9B7A-B4998290907E}">
      <dsp:nvSpPr>
        <dsp:cNvPr id="0" name=""/>
        <dsp:cNvSpPr/>
      </dsp:nvSpPr>
      <dsp:spPr>
        <a:xfrm>
          <a:off x="0" y="308762"/>
          <a:ext cx="8229600" cy="1134000"/>
        </a:xfrm>
        <a:prstGeom prst="rect">
          <a:avLst/>
        </a:prstGeom>
        <a:solidFill>
          <a:schemeClr val="lt1">
            <a:alpha val="90000"/>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638708" tIns="416560" rIns="638708" bIns="142240" numCol="1" spcCol="1270" anchor="t" anchorCtr="0">
          <a:noAutofit/>
        </a:bodyPr>
        <a:lstStyle/>
        <a:p>
          <a:pPr marL="228600" lvl="1" indent="-228600" algn="l" defTabSz="889000" rtl="0">
            <a:lnSpc>
              <a:spcPct val="90000"/>
            </a:lnSpc>
            <a:spcBef>
              <a:spcPct val="0"/>
            </a:spcBef>
            <a:spcAft>
              <a:spcPct val="15000"/>
            </a:spcAft>
            <a:buChar char="••"/>
          </a:pPr>
          <a:r>
            <a:rPr lang="en-US" sz="2000" kern="1200" dirty="0" smtClean="0"/>
            <a:t>Prophecy:  1400 BC</a:t>
          </a:r>
          <a:endParaRPr lang="en-US" sz="2000" kern="1200" dirty="0"/>
        </a:p>
        <a:p>
          <a:pPr marL="228600" lvl="1" indent="-228600" algn="l" defTabSz="889000" rtl="0">
            <a:lnSpc>
              <a:spcPct val="90000"/>
            </a:lnSpc>
            <a:spcBef>
              <a:spcPct val="0"/>
            </a:spcBef>
            <a:spcAft>
              <a:spcPct val="15000"/>
            </a:spcAft>
            <a:buChar char="••"/>
          </a:pPr>
          <a:r>
            <a:rPr lang="en-US" sz="2000" kern="1200" dirty="0" smtClean="0"/>
            <a:t>Fulfillment:   586 BC</a:t>
          </a:r>
          <a:endParaRPr lang="en-US" sz="2000" kern="1200" dirty="0"/>
        </a:p>
      </dsp:txBody>
      <dsp:txXfrm>
        <a:off x="0" y="308762"/>
        <a:ext cx="8229600" cy="1134000"/>
      </dsp:txXfrm>
    </dsp:sp>
    <dsp:sp modelId="{3EEFAF26-4FB2-42CD-9107-7EF35B4059BA}">
      <dsp:nvSpPr>
        <dsp:cNvPr id="0" name=""/>
        <dsp:cNvSpPr/>
      </dsp:nvSpPr>
      <dsp:spPr>
        <a:xfrm>
          <a:off x="411480" y="13562"/>
          <a:ext cx="5760720" cy="590400"/>
        </a:xfrm>
        <a:prstGeom prst="roundRect">
          <a:avLst/>
        </a:prstGeom>
        <a:solidFill>
          <a:srgbClr val="C00000"/>
        </a:solidFill>
        <a:ln w="25400" cap="flat" cmpd="sng" algn="ctr">
          <a:noFill/>
          <a:prstDash val="solid"/>
        </a:ln>
        <a:effectLst>
          <a:outerShdw blurRad="44450" dist="27940" dir="5400000" algn="ctr" rotWithShape="0">
            <a:srgbClr val="000000">
              <a:alpha val="32000"/>
            </a:srgbClr>
          </a:outerShdw>
        </a:effectLst>
        <a:scene3d>
          <a:camera prst="orthographicFront">
            <a:rot lat="0" lon="0" rev="0"/>
          </a:camera>
          <a:lightRig rig="balanced" dir="t">
            <a:rot lat="0" lon="0" rev="8700000"/>
          </a:lightRig>
        </a:scene3d>
        <a:sp3d>
          <a:bevelT w="190500" h="38100"/>
        </a:sp3d>
      </dsp:spPr>
      <dsp:style>
        <a:lnRef idx="2">
          <a:scrgbClr r="0" g="0" b="0"/>
        </a:lnRef>
        <a:fillRef idx="1">
          <a:scrgbClr r="0" g="0" b="0"/>
        </a:fillRef>
        <a:effectRef idx="0">
          <a:scrgbClr r="0" g="0" b="0"/>
        </a:effectRef>
        <a:fontRef idx="minor">
          <a:schemeClr val="lt1"/>
        </a:fontRef>
      </dsp:style>
      <dsp:txBody>
        <a:bodyPr spcFirstLastPara="0" vert="horz" wrap="square" lIns="217742" tIns="0" rIns="217742" bIns="0" numCol="1" spcCol="1270" anchor="ctr" anchorCtr="0">
          <a:noAutofit/>
        </a:bodyPr>
        <a:lstStyle/>
        <a:p>
          <a:pPr lvl="0" algn="l" defTabSz="1111250" rtl="0">
            <a:lnSpc>
              <a:spcPct val="90000"/>
            </a:lnSpc>
            <a:spcBef>
              <a:spcPct val="0"/>
            </a:spcBef>
            <a:spcAft>
              <a:spcPct val="35000"/>
            </a:spcAft>
          </a:pPr>
          <a:r>
            <a:rPr lang="en-US" sz="2500" kern="1200" dirty="0" smtClean="0"/>
            <a:t>Judgment on </a:t>
          </a:r>
          <a:r>
            <a:rPr lang="en-US" sz="2500" b="1" kern="1200" dirty="0" smtClean="0">
              <a:solidFill>
                <a:srgbClr val="FFFF00"/>
              </a:solidFill>
              <a:latin typeface="+mj-lt"/>
            </a:rPr>
            <a:t>Israel</a:t>
          </a:r>
          <a:r>
            <a:rPr lang="en-US" sz="2500" kern="1200" dirty="0" smtClean="0"/>
            <a:t>  (Dt. 32:34-35)</a:t>
          </a:r>
          <a:endParaRPr lang="en-US" sz="2500" kern="1200" dirty="0"/>
        </a:p>
      </dsp:txBody>
      <dsp:txXfrm>
        <a:off x="440301" y="42383"/>
        <a:ext cx="5703078" cy="532758"/>
      </dsp:txXfrm>
    </dsp:sp>
    <dsp:sp modelId="{D7B20573-044A-4685-846B-36B6B58CFC5A}">
      <dsp:nvSpPr>
        <dsp:cNvPr id="0" name=""/>
        <dsp:cNvSpPr/>
      </dsp:nvSpPr>
      <dsp:spPr>
        <a:xfrm>
          <a:off x="0" y="1845962"/>
          <a:ext cx="8229600" cy="1134000"/>
        </a:xfrm>
        <a:prstGeom prst="rect">
          <a:avLst/>
        </a:prstGeom>
        <a:solidFill>
          <a:schemeClr val="lt1">
            <a:alpha val="90000"/>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638708" tIns="416560" rIns="638708" bIns="142240" numCol="1" spcCol="1270" anchor="t" anchorCtr="0">
          <a:noAutofit/>
        </a:bodyPr>
        <a:lstStyle/>
        <a:p>
          <a:pPr marL="228600" lvl="1" indent="-228600" algn="l" defTabSz="889000" rtl="0">
            <a:lnSpc>
              <a:spcPct val="90000"/>
            </a:lnSpc>
            <a:spcBef>
              <a:spcPct val="0"/>
            </a:spcBef>
            <a:spcAft>
              <a:spcPct val="15000"/>
            </a:spcAft>
            <a:buChar char="••"/>
          </a:pPr>
          <a:r>
            <a:rPr lang="en-US" sz="2000" kern="1200" dirty="0" smtClean="0"/>
            <a:t>Prophecy:  720 BC</a:t>
          </a:r>
          <a:endParaRPr lang="en-US" sz="2000" kern="1200" dirty="0"/>
        </a:p>
        <a:p>
          <a:pPr marL="228600" lvl="1" indent="-228600" algn="l" defTabSz="889000" rtl="0">
            <a:lnSpc>
              <a:spcPct val="90000"/>
            </a:lnSpc>
            <a:spcBef>
              <a:spcPct val="0"/>
            </a:spcBef>
            <a:spcAft>
              <a:spcPct val="15000"/>
            </a:spcAft>
            <a:buChar char="••"/>
          </a:pPr>
          <a:r>
            <a:rPr lang="en-US" sz="2000" kern="1200" dirty="0" smtClean="0"/>
            <a:t>Fulfillment: 539 BC</a:t>
          </a:r>
          <a:endParaRPr lang="en-US" sz="2000" kern="1200" dirty="0"/>
        </a:p>
      </dsp:txBody>
      <dsp:txXfrm>
        <a:off x="0" y="1845962"/>
        <a:ext cx="8229600" cy="1134000"/>
      </dsp:txXfrm>
    </dsp:sp>
    <dsp:sp modelId="{34732882-9422-4DEE-B753-FA800D78EA5E}">
      <dsp:nvSpPr>
        <dsp:cNvPr id="0" name=""/>
        <dsp:cNvSpPr/>
      </dsp:nvSpPr>
      <dsp:spPr>
        <a:xfrm>
          <a:off x="411480" y="1550762"/>
          <a:ext cx="5760720" cy="590400"/>
        </a:xfrm>
        <a:prstGeom prst="roundRect">
          <a:avLst/>
        </a:prstGeom>
        <a:solidFill>
          <a:srgbClr val="C00000"/>
        </a:solidFill>
        <a:ln w="25400" cap="flat" cmpd="sng" algn="ctr">
          <a:noFill/>
          <a:prstDash val="solid"/>
        </a:ln>
        <a:effectLst>
          <a:outerShdw blurRad="44450" dist="27940" dir="5400000" algn="ctr" rotWithShape="0">
            <a:srgbClr val="000000">
              <a:alpha val="32000"/>
            </a:srgbClr>
          </a:outerShdw>
        </a:effectLst>
        <a:scene3d>
          <a:camera prst="orthographicFront">
            <a:rot lat="0" lon="0" rev="0"/>
          </a:camera>
          <a:lightRig rig="balanced" dir="t">
            <a:rot lat="0" lon="0" rev="8700000"/>
          </a:lightRig>
        </a:scene3d>
        <a:sp3d>
          <a:bevelT w="190500" h="38100"/>
        </a:sp3d>
      </dsp:spPr>
      <dsp:style>
        <a:lnRef idx="2">
          <a:scrgbClr r="0" g="0" b="0"/>
        </a:lnRef>
        <a:fillRef idx="1">
          <a:scrgbClr r="0" g="0" b="0"/>
        </a:fillRef>
        <a:effectRef idx="0">
          <a:scrgbClr r="0" g="0" b="0"/>
        </a:effectRef>
        <a:fontRef idx="minor">
          <a:schemeClr val="lt1"/>
        </a:fontRef>
      </dsp:style>
      <dsp:txBody>
        <a:bodyPr spcFirstLastPara="0" vert="horz" wrap="square" lIns="217742" tIns="0" rIns="217742" bIns="0" numCol="1" spcCol="1270" anchor="ctr" anchorCtr="0">
          <a:noAutofit/>
        </a:bodyPr>
        <a:lstStyle/>
        <a:p>
          <a:pPr lvl="0" algn="l" defTabSz="1111250" rtl="0">
            <a:lnSpc>
              <a:spcPct val="90000"/>
            </a:lnSpc>
            <a:spcBef>
              <a:spcPct val="0"/>
            </a:spcBef>
            <a:spcAft>
              <a:spcPct val="35000"/>
            </a:spcAft>
          </a:pPr>
          <a:r>
            <a:rPr lang="en-US" sz="2500" kern="1200" dirty="0" smtClean="0"/>
            <a:t>Judgment on </a:t>
          </a:r>
          <a:r>
            <a:rPr lang="en-US" sz="2500" b="1" kern="1200" dirty="0" smtClean="0">
              <a:solidFill>
                <a:srgbClr val="FFFF00"/>
              </a:solidFill>
              <a:latin typeface="+mj-lt"/>
            </a:rPr>
            <a:t>Babylon</a:t>
          </a:r>
          <a:r>
            <a:rPr lang="en-US" sz="2500" kern="1200" dirty="0" smtClean="0"/>
            <a:t>  (Isa. 13:6)</a:t>
          </a:r>
          <a:endParaRPr lang="en-US" sz="2500" kern="1200" dirty="0"/>
        </a:p>
      </dsp:txBody>
      <dsp:txXfrm>
        <a:off x="440301" y="1579583"/>
        <a:ext cx="5703078" cy="532758"/>
      </dsp:txXfrm>
    </dsp:sp>
    <dsp:sp modelId="{AB56A265-CBAE-4B11-A078-FFBE2757E3C7}">
      <dsp:nvSpPr>
        <dsp:cNvPr id="0" name=""/>
        <dsp:cNvSpPr/>
      </dsp:nvSpPr>
      <dsp:spPr>
        <a:xfrm>
          <a:off x="0" y="3383162"/>
          <a:ext cx="8229600" cy="1134000"/>
        </a:xfrm>
        <a:prstGeom prst="rect">
          <a:avLst/>
        </a:prstGeom>
        <a:solidFill>
          <a:schemeClr val="lt1">
            <a:alpha val="90000"/>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638708" tIns="416560" rIns="638708" bIns="142240" numCol="1" spcCol="1270" anchor="t" anchorCtr="0">
          <a:noAutofit/>
        </a:bodyPr>
        <a:lstStyle/>
        <a:p>
          <a:pPr marL="228600" lvl="1" indent="-228600" algn="l" defTabSz="889000" rtl="0">
            <a:lnSpc>
              <a:spcPct val="90000"/>
            </a:lnSpc>
            <a:spcBef>
              <a:spcPct val="0"/>
            </a:spcBef>
            <a:spcAft>
              <a:spcPct val="15000"/>
            </a:spcAft>
            <a:buChar char="••"/>
          </a:pPr>
          <a:r>
            <a:rPr lang="en-US" sz="2000" kern="1200" dirty="0" smtClean="0"/>
            <a:t>Prophecy:  mid 800’s or ca. 400 BC</a:t>
          </a:r>
          <a:endParaRPr lang="en-US" sz="2000" kern="1200" dirty="0"/>
        </a:p>
        <a:p>
          <a:pPr marL="228600" lvl="1" indent="-228600" algn="l" defTabSz="889000" rtl="0">
            <a:lnSpc>
              <a:spcPct val="90000"/>
            </a:lnSpc>
            <a:spcBef>
              <a:spcPct val="0"/>
            </a:spcBef>
            <a:spcAft>
              <a:spcPct val="15000"/>
            </a:spcAft>
            <a:buChar char="••"/>
          </a:pPr>
          <a:r>
            <a:rPr lang="en-US" sz="2000" kern="1200" dirty="0" smtClean="0"/>
            <a:t>Fulfillment:  1</a:t>
          </a:r>
          <a:r>
            <a:rPr lang="en-US" sz="2000" kern="1200" baseline="30000" dirty="0" smtClean="0"/>
            <a:t>st</a:t>
          </a:r>
          <a:r>
            <a:rPr lang="en-US" sz="2000" kern="1200" dirty="0" smtClean="0"/>
            <a:t> century after Christ  (Hailey, 37-38)</a:t>
          </a:r>
          <a:endParaRPr lang="en-US" sz="2000" kern="1200" dirty="0"/>
        </a:p>
      </dsp:txBody>
      <dsp:txXfrm>
        <a:off x="0" y="3383162"/>
        <a:ext cx="8229600" cy="1134000"/>
      </dsp:txXfrm>
    </dsp:sp>
    <dsp:sp modelId="{1EF5BD4F-E0A5-49EF-BFC5-F705EF6A5B1D}">
      <dsp:nvSpPr>
        <dsp:cNvPr id="0" name=""/>
        <dsp:cNvSpPr/>
      </dsp:nvSpPr>
      <dsp:spPr>
        <a:xfrm>
          <a:off x="411480" y="3087962"/>
          <a:ext cx="5760720" cy="590400"/>
        </a:xfrm>
        <a:prstGeom prst="roundRect">
          <a:avLst/>
        </a:prstGeom>
        <a:solidFill>
          <a:srgbClr val="C00000"/>
        </a:solidFill>
        <a:ln w="25400" cap="flat" cmpd="sng" algn="ctr">
          <a:noFill/>
          <a:prstDash val="solid"/>
        </a:ln>
        <a:effectLst>
          <a:outerShdw blurRad="44450" dist="27940" dir="5400000" algn="ctr" rotWithShape="0">
            <a:srgbClr val="000000">
              <a:alpha val="32000"/>
            </a:srgbClr>
          </a:outerShdw>
        </a:effectLst>
        <a:scene3d>
          <a:camera prst="orthographicFront">
            <a:rot lat="0" lon="0" rev="0"/>
          </a:camera>
          <a:lightRig rig="balanced" dir="t">
            <a:rot lat="0" lon="0" rev="8700000"/>
          </a:lightRig>
        </a:scene3d>
        <a:sp3d>
          <a:bevelT w="190500" h="38100"/>
        </a:sp3d>
      </dsp:spPr>
      <dsp:style>
        <a:lnRef idx="2">
          <a:scrgbClr r="0" g="0" b="0"/>
        </a:lnRef>
        <a:fillRef idx="1">
          <a:scrgbClr r="0" g="0" b="0"/>
        </a:fillRef>
        <a:effectRef idx="0">
          <a:scrgbClr r="0" g="0" b="0"/>
        </a:effectRef>
        <a:fontRef idx="minor">
          <a:schemeClr val="lt1"/>
        </a:fontRef>
      </dsp:style>
      <dsp:txBody>
        <a:bodyPr spcFirstLastPara="0" vert="horz" wrap="square" lIns="217742" tIns="0" rIns="217742" bIns="0" numCol="1" spcCol="1270" anchor="ctr" anchorCtr="0">
          <a:noAutofit/>
        </a:bodyPr>
        <a:lstStyle/>
        <a:p>
          <a:pPr lvl="0" algn="l" defTabSz="1111250" rtl="0">
            <a:lnSpc>
              <a:spcPct val="90000"/>
            </a:lnSpc>
            <a:spcBef>
              <a:spcPct val="0"/>
            </a:spcBef>
            <a:spcAft>
              <a:spcPct val="35000"/>
            </a:spcAft>
          </a:pPr>
          <a:r>
            <a:rPr lang="en-US" sz="2500" kern="1200" dirty="0" smtClean="0"/>
            <a:t>Judgment on </a:t>
          </a:r>
          <a:r>
            <a:rPr lang="en-US" sz="2500" b="1" kern="1200" dirty="0" smtClean="0">
              <a:solidFill>
                <a:srgbClr val="FFFF00"/>
              </a:solidFill>
              <a:latin typeface="+mj-lt"/>
            </a:rPr>
            <a:t>Edom</a:t>
          </a:r>
          <a:r>
            <a:rPr lang="en-US" sz="2500" kern="1200" dirty="0" smtClean="0"/>
            <a:t>  (Obad. 15)</a:t>
          </a:r>
          <a:endParaRPr lang="en-US" sz="2500" kern="1200" dirty="0"/>
        </a:p>
      </dsp:txBody>
      <dsp:txXfrm>
        <a:off x="440301" y="3116783"/>
        <a:ext cx="5703078" cy="532758"/>
      </dsp:txXfrm>
    </dsp:sp>
  </dsp:spTree>
</dsp:drawing>
</file>

<file path=ppt/diagrams/drawing2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F6C55589-7023-4819-ADFA-314A823E9E7E}">
      <dsp:nvSpPr>
        <dsp:cNvPr id="0" name=""/>
        <dsp:cNvSpPr/>
      </dsp:nvSpPr>
      <dsp:spPr>
        <a:xfrm>
          <a:off x="0" y="3886203"/>
          <a:ext cx="8229600" cy="638239"/>
        </a:xfrm>
        <a:prstGeom prst="rect">
          <a:avLst/>
        </a:prstGeom>
        <a:gradFill rotWithShape="0">
          <a:gsLst>
            <a:gs pos="0">
              <a:schemeClr val="accent1">
                <a:hueOff val="0"/>
                <a:satOff val="0"/>
                <a:lumOff val="0"/>
                <a:alphaOff val="0"/>
                <a:shade val="51000"/>
                <a:satMod val="130000"/>
              </a:schemeClr>
            </a:gs>
            <a:gs pos="80000">
              <a:schemeClr val="accent1">
                <a:hueOff val="0"/>
                <a:satOff val="0"/>
                <a:lumOff val="0"/>
                <a:alphaOff val="0"/>
                <a:shade val="93000"/>
                <a:satMod val="130000"/>
              </a:schemeClr>
            </a:gs>
            <a:gs pos="100000">
              <a:schemeClr val="accent1">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227584" tIns="227584" rIns="227584" bIns="227584" numCol="1" spcCol="1270" anchor="ctr" anchorCtr="0">
          <a:noAutofit/>
        </a:bodyPr>
        <a:lstStyle/>
        <a:p>
          <a:pPr lvl="0" algn="l" defTabSz="1422400" rtl="0">
            <a:lnSpc>
              <a:spcPct val="90000"/>
            </a:lnSpc>
            <a:spcBef>
              <a:spcPct val="0"/>
            </a:spcBef>
            <a:spcAft>
              <a:spcPct val="35000"/>
            </a:spcAft>
          </a:pPr>
          <a:r>
            <a:rPr lang="en-US" sz="3200" kern="1200" dirty="0" smtClean="0">
              <a:latin typeface="+mj-lt"/>
            </a:rPr>
            <a:t>     37:  Destruction of Jerusalem</a:t>
          </a:r>
          <a:endParaRPr lang="en-US" sz="3200" kern="1200" dirty="0">
            <a:latin typeface="+mj-lt"/>
          </a:endParaRPr>
        </a:p>
      </dsp:txBody>
      <dsp:txXfrm>
        <a:off x="0" y="3886203"/>
        <a:ext cx="8229600" cy="638239"/>
      </dsp:txXfrm>
    </dsp:sp>
    <dsp:sp modelId="{0A25FC68-09B0-41FD-850F-8F9CB176E30C}">
      <dsp:nvSpPr>
        <dsp:cNvPr id="0" name=""/>
        <dsp:cNvSpPr/>
      </dsp:nvSpPr>
      <dsp:spPr>
        <a:xfrm rot="10800000">
          <a:off x="0" y="2918281"/>
          <a:ext cx="8229600" cy="981612"/>
        </a:xfrm>
        <a:prstGeom prst="upArrowCallout">
          <a:avLst/>
        </a:prstGeom>
        <a:gradFill rotWithShape="0">
          <a:gsLst>
            <a:gs pos="0">
              <a:schemeClr val="accent1">
                <a:hueOff val="0"/>
                <a:satOff val="0"/>
                <a:lumOff val="0"/>
                <a:alphaOff val="0"/>
                <a:shade val="51000"/>
                <a:satMod val="130000"/>
              </a:schemeClr>
            </a:gs>
            <a:gs pos="80000">
              <a:schemeClr val="accent1">
                <a:hueOff val="0"/>
                <a:satOff val="0"/>
                <a:lumOff val="0"/>
                <a:alphaOff val="0"/>
                <a:shade val="93000"/>
                <a:satMod val="130000"/>
              </a:schemeClr>
            </a:gs>
            <a:gs pos="100000">
              <a:schemeClr val="accent1">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227584" tIns="227584" rIns="227584" bIns="227584" numCol="1" spcCol="1270" anchor="ctr" anchorCtr="0">
          <a:noAutofit/>
        </a:bodyPr>
        <a:lstStyle/>
        <a:p>
          <a:pPr lvl="0" algn="l" defTabSz="1422400" rtl="0">
            <a:lnSpc>
              <a:spcPct val="90000"/>
            </a:lnSpc>
            <a:spcBef>
              <a:spcPct val="0"/>
            </a:spcBef>
            <a:spcAft>
              <a:spcPct val="35000"/>
            </a:spcAft>
          </a:pPr>
          <a:r>
            <a:rPr lang="en-US" sz="3200" kern="1200" dirty="0" smtClean="0">
              <a:latin typeface="+mj-lt"/>
            </a:rPr>
            <a:t>34-36:  Second Coming</a:t>
          </a:r>
          <a:endParaRPr lang="en-US" sz="3200" kern="1200" dirty="0">
            <a:latin typeface="+mj-lt"/>
          </a:endParaRPr>
        </a:p>
      </dsp:txBody>
      <dsp:txXfrm rot="10800000">
        <a:off x="0" y="2918281"/>
        <a:ext cx="8229600" cy="637822"/>
      </dsp:txXfrm>
    </dsp:sp>
    <dsp:sp modelId="{CEFBD46C-8DDA-4F90-BA1E-96CFEFAC30F8}">
      <dsp:nvSpPr>
        <dsp:cNvPr id="0" name=""/>
        <dsp:cNvSpPr/>
      </dsp:nvSpPr>
      <dsp:spPr>
        <a:xfrm rot="10800000">
          <a:off x="0" y="1946242"/>
          <a:ext cx="8229600" cy="981612"/>
        </a:xfrm>
        <a:prstGeom prst="upArrowCallout">
          <a:avLst/>
        </a:prstGeom>
        <a:gradFill rotWithShape="0">
          <a:gsLst>
            <a:gs pos="0">
              <a:schemeClr val="accent1">
                <a:hueOff val="0"/>
                <a:satOff val="0"/>
                <a:lumOff val="0"/>
                <a:alphaOff val="0"/>
                <a:shade val="51000"/>
                <a:satMod val="130000"/>
              </a:schemeClr>
            </a:gs>
            <a:gs pos="80000">
              <a:schemeClr val="accent1">
                <a:hueOff val="0"/>
                <a:satOff val="0"/>
                <a:lumOff val="0"/>
                <a:alphaOff val="0"/>
                <a:shade val="93000"/>
                <a:satMod val="130000"/>
              </a:schemeClr>
            </a:gs>
            <a:gs pos="100000">
              <a:schemeClr val="accent1">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227584" tIns="227584" rIns="227584" bIns="227584" numCol="1" spcCol="1270" anchor="ctr" anchorCtr="0">
          <a:noAutofit/>
        </a:bodyPr>
        <a:lstStyle/>
        <a:p>
          <a:pPr lvl="0" algn="l" defTabSz="1422400" rtl="0">
            <a:lnSpc>
              <a:spcPct val="90000"/>
            </a:lnSpc>
            <a:spcBef>
              <a:spcPct val="0"/>
            </a:spcBef>
            <a:spcAft>
              <a:spcPct val="35000"/>
            </a:spcAft>
          </a:pPr>
          <a:r>
            <a:rPr lang="en-US" sz="3200" kern="1200" dirty="0" smtClean="0">
              <a:latin typeface="+mj-lt"/>
            </a:rPr>
            <a:t>31-33:  Destruction of Jerusalem</a:t>
          </a:r>
          <a:endParaRPr lang="en-US" sz="3200" kern="1200" dirty="0">
            <a:latin typeface="+mj-lt"/>
          </a:endParaRPr>
        </a:p>
      </dsp:txBody>
      <dsp:txXfrm rot="10800000">
        <a:off x="0" y="1946242"/>
        <a:ext cx="8229600" cy="637822"/>
      </dsp:txXfrm>
    </dsp:sp>
    <dsp:sp modelId="{359DAD94-B045-47A1-81E1-458DC7DE7B11}">
      <dsp:nvSpPr>
        <dsp:cNvPr id="0" name=""/>
        <dsp:cNvSpPr/>
      </dsp:nvSpPr>
      <dsp:spPr>
        <a:xfrm rot="10800000">
          <a:off x="0" y="974204"/>
          <a:ext cx="8229600" cy="981612"/>
        </a:xfrm>
        <a:prstGeom prst="upArrowCallout">
          <a:avLst/>
        </a:prstGeom>
        <a:gradFill rotWithShape="0">
          <a:gsLst>
            <a:gs pos="0">
              <a:schemeClr val="accent1">
                <a:hueOff val="0"/>
                <a:satOff val="0"/>
                <a:lumOff val="0"/>
                <a:alphaOff val="0"/>
                <a:shade val="51000"/>
                <a:satMod val="130000"/>
              </a:schemeClr>
            </a:gs>
            <a:gs pos="80000">
              <a:schemeClr val="accent1">
                <a:hueOff val="0"/>
                <a:satOff val="0"/>
                <a:lumOff val="0"/>
                <a:alphaOff val="0"/>
                <a:shade val="93000"/>
                <a:satMod val="130000"/>
              </a:schemeClr>
            </a:gs>
            <a:gs pos="100000">
              <a:schemeClr val="accent1">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227584" tIns="227584" rIns="227584" bIns="227584" numCol="1" spcCol="1270" anchor="ctr" anchorCtr="0">
          <a:noAutofit/>
        </a:bodyPr>
        <a:lstStyle/>
        <a:p>
          <a:pPr lvl="0" algn="l" defTabSz="1422400" rtl="0">
            <a:lnSpc>
              <a:spcPct val="90000"/>
            </a:lnSpc>
            <a:spcBef>
              <a:spcPct val="0"/>
            </a:spcBef>
            <a:spcAft>
              <a:spcPct val="35000"/>
            </a:spcAft>
          </a:pPr>
          <a:r>
            <a:rPr lang="en-US" sz="3200" kern="1200" dirty="0" smtClean="0">
              <a:latin typeface="+mj-lt"/>
            </a:rPr>
            <a:t>26-30:  Second Coming</a:t>
          </a:r>
          <a:endParaRPr lang="en-US" sz="3200" kern="1200" dirty="0">
            <a:latin typeface="+mj-lt"/>
          </a:endParaRPr>
        </a:p>
      </dsp:txBody>
      <dsp:txXfrm rot="10800000">
        <a:off x="0" y="974204"/>
        <a:ext cx="8229600" cy="637822"/>
      </dsp:txXfrm>
    </dsp:sp>
    <dsp:sp modelId="{06C161A0-DE7E-4783-B629-1D1BB27BA078}">
      <dsp:nvSpPr>
        <dsp:cNvPr id="0" name=""/>
        <dsp:cNvSpPr/>
      </dsp:nvSpPr>
      <dsp:spPr>
        <a:xfrm rot="10800000">
          <a:off x="0" y="2165"/>
          <a:ext cx="8229600" cy="981612"/>
        </a:xfrm>
        <a:prstGeom prst="upArrowCallout">
          <a:avLst/>
        </a:prstGeom>
        <a:gradFill rotWithShape="0">
          <a:gsLst>
            <a:gs pos="0">
              <a:schemeClr val="accent1">
                <a:hueOff val="0"/>
                <a:satOff val="0"/>
                <a:lumOff val="0"/>
                <a:alphaOff val="0"/>
                <a:shade val="51000"/>
                <a:satMod val="130000"/>
              </a:schemeClr>
            </a:gs>
            <a:gs pos="80000">
              <a:schemeClr val="accent1">
                <a:hueOff val="0"/>
                <a:satOff val="0"/>
                <a:lumOff val="0"/>
                <a:alphaOff val="0"/>
                <a:shade val="93000"/>
                <a:satMod val="130000"/>
              </a:schemeClr>
            </a:gs>
            <a:gs pos="100000">
              <a:schemeClr val="accent1">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227584" tIns="227584" rIns="227584" bIns="227584" numCol="1" spcCol="1270" anchor="ctr" anchorCtr="0">
          <a:noAutofit/>
        </a:bodyPr>
        <a:lstStyle/>
        <a:p>
          <a:pPr lvl="0" algn="l" defTabSz="1422400" rtl="0">
            <a:lnSpc>
              <a:spcPct val="90000"/>
            </a:lnSpc>
            <a:spcBef>
              <a:spcPct val="0"/>
            </a:spcBef>
            <a:spcAft>
              <a:spcPct val="35000"/>
            </a:spcAft>
          </a:pPr>
          <a:r>
            <a:rPr lang="en-US" sz="3200" kern="1200" dirty="0" smtClean="0">
              <a:latin typeface="+mj-lt"/>
            </a:rPr>
            <a:t>23-25:  Destruction of Jerusalem</a:t>
          </a:r>
          <a:endParaRPr lang="en-US" sz="3200" kern="1200" dirty="0">
            <a:latin typeface="+mj-lt"/>
          </a:endParaRPr>
        </a:p>
      </dsp:txBody>
      <dsp:txXfrm rot="10800000">
        <a:off x="0" y="2165"/>
        <a:ext cx="8229600" cy="637822"/>
      </dsp:txXfrm>
    </dsp:sp>
  </dsp:spTree>
</dsp:drawing>
</file>

<file path=ppt/diagrams/drawing2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23578E4B-1E7C-4A1C-AAA5-F9418AB57BA1}">
      <dsp:nvSpPr>
        <dsp:cNvPr id="0" name=""/>
        <dsp:cNvSpPr/>
      </dsp:nvSpPr>
      <dsp:spPr>
        <a:xfrm>
          <a:off x="0" y="749132"/>
          <a:ext cx="8229600" cy="3534300"/>
        </a:xfrm>
        <a:prstGeom prst="rect">
          <a:avLst/>
        </a:prstGeom>
        <a:solidFill>
          <a:schemeClr val="lt1">
            <a:alpha val="90000"/>
            <a:hueOff val="0"/>
            <a:satOff val="0"/>
            <a:lumOff val="0"/>
            <a:alphaOff val="0"/>
          </a:schemeClr>
        </a:solidFill>
        <a:ln>
          <a:noFill/>
        </a:ln>
        <a:effectLst/>
        <a:scene3d>
          <a:camera prst="orthographicFront">
            <a:rot lat="0" lon="0" rev="0"/>
          </a:camera>
          <a:lightRig rig="contrasting" dir="t">
            <a:rot lat="0" lon="0" rev="1200000"/>
          </a:lightRig>
        </a:scene3d>
        <a:sp3d z="300000" contourW="19050" prstMaterial="metal">
          <a:bevelT w="88900" h="203200"/>
          <a:bevelB w="165100" h="254000"/>
        </a:sp3d>
      </dsp:spPr>
      <dsp:style>
        <a:lnRef idx="0">
          <a:scrgbClr r="0" g="0" b="0"/>
        </a:lnRef>
        <a:fillRef idx="1">
          <a:scrgbClr r="0" g="0" b="0"/>
        </a:fillRef>
        <a:effectRef idx="0">
          <a:scrgbClr r="0" g="0" b="0"/>
        </a:effectRef>
        <a:fontRef idx="minor"/>
      </dsp:style>
      <dsp:txBody>
        <a:bodyPr spcFirstLastPara="0" vert="horz" wrap="square" lIns="638708" tIns="708152" rIns="638708" bIns="227584" numCol="1" spcCol="1270" anchor="t" anchorCtr="0">
          <a:noAutofit/>
        </a:bodyPr>
        <a:lstStyle/>
        <a:p>
          <a:pPr marL="285750" lvl="1" indent="-285750" algn="l" defTabSz="1422400" rtl="0">
            <a:lnSpc>
              <a:spcPct val="100000"/>
            </a:lnSpc>
            <a:spcBef>
              <a:spcPct val="0"/>
            </a:spcBef>
            <a:spcAft>
              <a:spcPts val="2400"/>
            </a:spcAft>
            <a:buChar char="••"/>
          </a:pPr>
          <a:r>
            <a:rPr lang="en-US" sz="3200" kern="1200" dirty="0" smtClean="0"/>
            <a:t>Lk. 17 is </a:t>
          </a:r>
          <a:r>
            <a:rPr lang="en-US" sz="3200" kern="1200" dirty="0" smtClean="0">
              <a:latin typeface="+mj-lt"/>
            </a:rPr>
            <a:t>not a parallel passage</a:t>
          </a:r>
          <a:endParaRPr lang="en-US" sz="3200" kern="1200" dirty="0">
            <a:latin typeface="+mj-lt"/>
          </a:endParaRPr>
        </a:p>
        <a:p>
          <a:pPr marL="285750" lvl="1" indent="-285750" algn="l" defTabSz="1422400" rtl="0">
            <a:lnSpc>
              <a:spcPct val="100000"/>
            </a:lnSpc>
            <a:spcBef>
              <a:spcPct val="0"/>
            </a:spcBef>
            <a:spcAft>
              <a:spcPts val="2400"/>
            </a:spcAft>
            <a:buChar char="••"/>
          </a:pPr>
          <a:r>
            <a:rPr lang="en-US" sz="3200" kern="1200" dirty="0" smtClean="0"/>
            <a:t>The </a:t>
          </a:r>
          <a:r>
            <a:rPr lang="en-US" sz="3200" kern="1200" dirty="0" smtClean="0">
              <a:latin typeface="+mj-lt"/>
            </a:rPr>
            <a:t>same language </a:t>
          </a:r>
          <a:r>
            <a:rPr lang="en-US" sz="3200" kern="1200" dirty="0" smtClean="0"/>
            <a:t>can mean </a:t>
          </a:r>
          <a:r>
            <a:rPr lang="en-US" sz="3200" kern="1200" dirty="0" smtClean="0">
              <a:latin typeface="+mj-lt"/>
            </a:rPr>
            <a:t>different things </a:t>
          </a:r>
          <a:r>
            <a:rPr lang="en-US" sz="3200" kern="1200" dirty="0" smtClean="0"/>
            <a:t>in </a:t>
          </a:r>
          <a:r>
            <a:rPr lang="en-US" sz="3200" kern="1200" dirty="0" smtClean="0">
              <a:latin typeface="+mj-lt"/>
            </a:rPr>
            <a:t>different contexts</a:t>
          </a:r>
          <a:endParaRPr lang="en-US" sz="3200" kern="1200" dirty="0">
            <a:latin typeface="+mj-lt"/>
          </a:endParaRPr>
        </a:p>
      </dsp:txBody>
      <dsp:txXfrm>
        <a:off x="0" y="749132"/>
        <a:ext cx="8229600" cy="3534300"/>
      </dsp:txXfrm>
    </dsp:sp>
    <dsp:sp modelId="{63F60377-0BE0-45FF-93F3-81B1B8D9CD27}">
      <dsp:nvSpPr>
        <dsp:cNvPr id="0" name=""/>
        <dsp:cNvSpPr/>
      </dsp:nvSpPr>
      <dsp:spPr>
        <a:xfrm>
          <a:off x="411480" y="247292"/>
          <a:ext cx="5760720" cy="1003680"/>
        </a:xfrm>
        <a:prstGeom prst="roundRect">
          <a:avLst/>
        </a:prstGeom>
        <a:solidFill>
          <a:schemeClr val="accent1">
            <a:hueOff val="0"/>
            <a:satOff val="0"/>
            <a:lumOff val="0"/>
            <a:alphaOff val="0"/>
          </a:schemeClr>
        </a:solidFill>
        <a:ln>
          <a:noFill/>
        </a:ln>
        <a:effectLst>
          <a:outerShdw blurRad="40000" dist="23000" dir="5400000" rotWithShape="0">
            <a:srgbClr val="000000">
              <a:alpha val="35000"/>
            </a:srgbClr>
          </a:outerShdw>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txBody>
        <a:bodyPr spcFirstLastPara="0" vert="horz" wrap="square" lIns="217742" tIns="0" rIns="217742" bIns="0" numCol="1" spcCol="1270" anchor="ctr" anchorCtr="0">
          <a:noAutofit/>
        </a:bodyPr>
        <a:lstStyle/>
        <a:p>
          <a:pPr lvl="0" algn="l" defTabSz="1511300" rtl="0">
            <a:lnSpc>
              <a:spcPct val="90000"/>
            </a:lnSpc>
            <a:spcBef>
              <a:spcPct val="0"/>
            </a:spcBef>
            <a:spcAft>
              <a:spcPct val="35000"/>
            </a:spcAft>
          </a:pPr>
          <a:r>
            <a:rPr lang="en-US" sz="3400" kern="1200" dirty="0" smtClean="0">
              <a:latin typeface="+mj-lt"/>
            </a:rPr>
            <a:t>Two Important Points</a:t>
          </a:r>
          <a:endParaRPr lang="en-US" sz="3400" kern="1200" dirty="0">
            <a:latin typeface="+mj-lt"/>
          </a:endParaRPr>
        </a:p>
      </dsp:txBody>
      <dsp:txXfrm>
        <a:off x="460476" y="296288"/>
        <a:ext cx="5662728" cy="905688"/>
      </dsp:txXfrm>
    </dsp:sp>
  </dsp:spTree>
</dsp:drawing>
</file>

<file path=ppt/diagrams/drawing2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5DD6847F-2C06-4290-BE64-1DDF3A95C60D}">
      <dsp:nvSpPr>
        <dsp:cNvPr id="0" name=""/>
        <dsp:cNvSpPr/>
      </dsp:nvSpPr>
      <dsp:spPr>
        <a:xfrm>
          <a:off x="0" y="424712"/>
          <a:ext cx="8229600" cy="2047500"/>
        </a:xfrm>
        <a:prstGeom prst="rect">
          <a:avLst/>
        </a:prstGeom>
        <a:solidFill>
          <a:schemeClr val="lt1">
            <a:alpha val="90000"/>
            <a:hueOff val="0"/>
            <a:satOff val="0"/>
            <a:lumOff val="0"/>
            <a:alphaOff val="0"/>
          </a:schemeClr>
        </a:solidFill>
        <a:ln>
          <a:noFill/>
        </a:ln>
        <a:effectLst/>
        <a:scene3d>
          <a:camera prst="orthographicFront">
            <a:rot lat="0" lon="0" rev="0"/>
          </a:camera>
          <a:lightRig rig="contrasting" dir="t">
            <a:rot lat="0" lon="0" rev="1200000"/>
          </a:lightRig>
        </a:scene3d>
        <a:sp3d z="300000" contourW="19050" prstMaterial="metal">
          <a:bevelT w="88900" h="203200"/>
          <a:bevelB w="165100" h="254000"/>
        </a:sp3d>
      </dsp:spPr>
      <dsp:style>
        <a:lnRef idx="0">
          <a:scrgbClr r="0" g="0" b="0"/>
        </a:lnRef>
        <a:fillRef idx="1">
          <a:scrgbClr r="0" g="0" b="0"/>
        </a:fillRef>
        <a:effectRef idx="0">
          <a:scrgbClr r="0" g="0" b="0"/>
        </a:effectRef>
        <a:fontRef idx="minor"/>
      </dsp:style>
      <dsp:txBody>
        <a:bodyPr spcFirstLastPara="0" vert="horz" wrap="square" lIns="638708" tIns="520700" rIns="638708" bIns="177800" numCol="1" spcCol="1270" anchor="t" anchorCtr="0">
          <a:noAutofit/>
        </a:bodyPr>
        <a:lstStyle/>
        <a:p>
          <a:pPr marL="228600" lvl="1" indent="-228600" algn="l" defTabSz="1111250" rtl="0">
            <a:lnSpc>
              <a:spcPct val="90000"/>
            </a:lnSpc>
            <a:spcBef>
              <a:spcPct val="0"/>
            </a:spcBef>
            <a:spcAft>
              <a:spcPct val="15000"/>
            </a:spcAft>
            <a:buChar char="••"/>
          </a:pPr>
          <a:r>
            <a:rPr lang="en-US" sz="2500" kern="1200" dirty="0" smtClean="0"/>
            <a:t>Let </a:t>
          </a:r>
          <a:r>
            <a:rPr lang="en-US" sz="2500" b="1" kern="1200" dirty="0" smtClean="0">
              <a:latin typeface="+mj-lt"/>
            </a:rPr>
            <a:t>in</a:t>
          </a:r>
          <a:r>
            <a:rPr lang="en-US" sz="2500" b="0" kern="1200" dirty="0" smtClean="0">
              <a:latin typeface="+mj-lt"/>
            </a:rPr>
            <a:t>f</a:t>
          </a:r>
          <a:r>
            <a:rPr lang="en-US" sz="2500" b="1" kern="1200" dirty="0" smtClean="0">
              <a:latin typeface="+mj-lt"/>
            </a:rPr>
            <a:t>luence</a:t>
          </a:r>
          <a:r>
            <a:rPr lang="en-US" sz="2500" kern="1200" dirty="0" smtClean="0"/>
            <a:t> be seen  (Mt. 5:15) </a:t>
          </a:r>
          <a:endParaRPr lang="en-US" sz="2500" kern="1200" dirty="0"/>
        </a:p>
        <a:p>
          <a:pPr marL="228600" lvl="1" indent="-228600" algn="l" defTabSz="1111250" rtl="0">
            <a:lnSpc>
              <a:spcPct val="90000"/>
            </a:lnSpc>
            <a:spcBef>
              <a:spcPct val="0"/>
            </a:spcBef>
            <a:spcAft>
              <a:spcPct val="15000"/>
            </a:spcAft>
            <a:buChar char="••"/>
          </a:pPr>
          <a:r>
            <a:rPr lang="en-US" sz="2500" kern="1200" dirty="0" smtClean="0"/>
            <a:t>Parables </a:t>
          </a:r>
          <a:r>
            <a:rPr lang="en-US" sz="2500" b="1" kern="1200" dirty="0" smtClean="0">
              <a:latin typeface="+mj-lt"/>
            </a:rPr>
            <a:t>reveal truth</a:t>
          </a:r>
          <a:r>
            <a:rPr lang="en-US" sz="2500" b="1" kern="1200" dirty="0" smtClean="0"/>
            <a:t>  </a:t>
          </a:r>
          <a:r>
            <a:rPr lang="en-US" sz="2500" kern="1200" dirty="0" smtClean="0"/>
            <a:t>(Mk. 4:21) </a:t>
          </a:r>
          <a:endParaRPr lang="en-US" sz="2500" kern="1200" dirty="0"/>
        </a:p>
        <a:p>
          <a:pPr marL="228600" lvl="1" indent="-228600" algn="l" defTabSz="1111250" rtl="0">
            <a:lnSpc>
              <a:spcPct val="90000"/>
            </a:lnSpc>
            <a:spcBef>
              <a:spcPct val="0"/>
            </a:spcBef>
            <a:spcAft>
              <a:spcPct val="15000"/>
            </a:spcAft>
            <a:buChar char="••"/>
          </a:pPr>
          <a:r>
            <a:rPr lang="en-US" sz="2500" kern="1200" dirty="0" smtClean="0"/>
            <a:t>Truth about Christ is </a:t>
          </a:r>
          <a:r>
            <a:rPr lang="en-US" sz="2500" b="1" kern="1200" dirty="0" smtClean="0">
              <a:latin typeface="+mj-lt"/>
            </a:rPr>
            <a:t>evident</a:t>
          </a:r>
          <a:r>
            <a:rPr lang="en-US" sz="2500" kern="1200" dirty="0" smtClean="0"/>
            <a:t>  (Lk. 11:33)</a:t>
          </a:r>
          <a:endParaRPr lang="en-US" sz="2500" kern="1200" dirty="0"/>
        </a:p>
      </dsp:txBody>
      <dsp:txXfrm>
        <a:off x="0" y="424712"/>
        <a:ext cx="8229600" cy="2047500"/>
      </dsp:txXfrm>
    </dsp:sp>
    <dsp:sp modelId="{9D1C2F96-9CC7-4FDD-805A-D28D51D2EC19}">
      <dsp:nvSpPr>
        <dsp:cNvPr id="0" name=""/>
        <dsp:cNvSpPr/>
      </dsp:nvSpPr>
      <dsp:spPr>
        <a:xfrm>
          <a:off x="411480" y="55712"/>
          <a:ext cx="5760720" cy="738000"/>
        </a:xfrm>
        <a:prstGeom prst="roundRect">
          <a:avLst/>
        </a:prstGeom>
        <a:solidFill>
          <a:schemeClr val="accent1">
            <a:hueOff val="0"/>
            <a:satOff val="0"/>
            <a:lumOff val="0"/>
            <a:alphaOff val="0"/>
          </a:schemeClr>
        </a:solidFill>
        <a:ln>
          <a:noFill/>
        </a:ln>
        <a:effectLst>
          <a:outerShdw blurRad="40000" dist="23000" dir="5400000" rotWithShape="0">
            <a:srgbClr val="000000">
              <a:alpha val="35000"/>
            </a:srgbClr>
          </a:outerShdw>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txBody>
        <a:bodyPr spcFirstLastPara="0" vert="horz" wrap="square" lIns="217742" tIns="0" rIns="217742" bIns="0" numCol="1" spcCol="1270" anchor="ctr" anchorCtr="0">
          <a:noAutofit/>
        </a:bodyPr>
        <a:lstStyle/>
        <a:p>
          <a:pPr lvl="0" algn="l" defTabSz="1111250" rtl="0">
            <a:lnSpc>
              <a:spcPct val="90000"/>
            </a:lnSpc>
            <a:spcBef>
              <a:spcPct val="0"/>
            </a:spcBef>
            <a:spcAft>
              <a:spcPct val="35000"/>
            </a:spcAft>
          </a:pPr>
          <a:r>
            <a:rPr lang="en-US" sz="2500" b="1" kern="1200" dirty="0" smtClean="0"/>
            <a:t>Hiding your light under a bushel</a:t>
          </a:r>
          <a:endParaRPr lang="en-US" sz="2500" kern="1200" dirty="0"/>
        </a:p>
      </dsp:txBody>
      <dsp:txXfrm>
        <a:off x="447506" y="91738"/>
        <a:ext cx="5688668" cy="665948"/>
      </dsp:txXfrm>
    </dsp:sp>
    <dsp:sp modelId="{F64C0151-63C1-4699-B3BD-69F43E2170CB}">
      <dsp:nvSpPr>
        <dsp:cNvPr id="0" name=""/>
        <dsp:cNvSpPr/>
      </dsp:nvSpPr>
      <dsp:spPr>
        <a:xfrm>
          <a:off x="0" y="2976212"/>
          <a:ext cx="8229600" cy="1575000"/>
        </a:xfrm>
        <a:prstGeom prst="rect">
          <a:avLst/>
        </a:prstGeom>
        <a:solidFill>
          <a:schemeClr val="lt1">
            <a:alpha val="90000"/>
            <a:hueOff val="0"/>
            <a:satOff val="0"/>
            <a:lumOff val="0"/>
            <a:alphaOff val="0"/>
          </a:schemeClr>
        </a:solidFill>
        <a:ln>
          <a:noFill/>
        </a:ln>
        <a:effectLst/>
        <a:scene3d>
          <a:camera prst="orthographicFront">
            <a:rot lat="0" lon="0" rev="0"/>
          </a:camera>
          <a:lightRig rig="contrasting" dir="t">
            <a:rot lat="0" lon="0" rev="1200000"/>
          </a:lightRig>
        </a:scene3d>
        <a:sp3d z="300000" contourW="19050" prstMaterial="metal">
          <a:bevelT w="88900" h="203200"/>
          <a:bevelB w="165100" h="254000"/>
        </a:sp3d>
      </dsp:spPr>
      <dsp:style>
        <a:lnRef idx="0">
          <a:scrgbClr r="0" g="0" b="0"/>
        </a:lnRef>
        <a:fillRef idx="1">
          <a:scrgbClr r="0" g="0" b="0"/>
        </a:fillRef>
        <a:effectRef idx="0">
          <a:scrgbClr r="0" g="0" b="0"/>
        </a:effectRef>
        <a:fontRef idx="minor"/>
      </dsp:style>
      <dsp:txBody>
        <a:bodyPr spcFirstLastPara="0" vert="horz" wrap="square" lIns="638708" tIns="520700" rIns="638708" bIns="177800" numCol="1" spcCol="1270" anchor="t" anchorCtr="0">
          <a:noAutofit/>
        </a:bodyPr>
        <a:lstStyle/>
        <a:p>
          <a:pPr marL="228600" lvl="1" indent="-228600" algn="l" defTabSz="1111250" rtl="0">
            <a:lnSpc>
              <a:spcPct val="90000"/>
            </a:lnSpc>
            <a:spcBef>
              <a:spcPct val="0"/>
            </a:spcBef>
            <a:spcAft>
              <a:spcPct val="15000"/>
            </a:spcAft>
            <a:buChar char="••"/>
          </a:pPr>
          <a:r>
            <a:rPr lang="en-US" sz="2500" kern="1200" dirty="0" smtClean="0"/>
            <a:t>Their </a:t>
          </a:r>
          <a:r>
            <a:rPr lang="en-US" sz="2500" b="1" kern="1200" dirty="0" smtClean="0">
              <a:latin typeface="+mj-lt"/>
            </a:rPr>
            <a:t>teaching</a:t>
          </a:r>
          <a:r>
            <a:rPr lang="en-US" sz="2500" kern="1200" dirty="0" smtClean="0"/>
            <a:t>  (Mt. 16:6, 12; Mk. 8:15) </a:t>
          </a:r>
          <a:endParaRPr lang="en-US" sz="2500" kern="1200" dirty="0"/>
        </a:p>
        <a:p>
          <a:pPr marL="228600" lvl="1" indent="-228600" algn="l" defTabSz="1111250" rtl="0">
            <a:lnSpc>
              <a:spcPct val="90000"/>
            </a:lnSpc>
            <a:spcBef>
              <a:spcPct val="0"/>
            </a:spcBef>
            <a:spcAft>
              <a:spcPct val="15000"/>
            </a:spcAft>
            <a:buChar char="••"/>
          </a:pPr>
          <a:r>
            <a:rPr lang="en-US" sz="2500" kern="1200" dirty="0" smtClean="0"/>
            <a:t>Their </a:t>
          </a:r>
          <a:r>
            <a:rPr lang="en-US" sz="2500" b="1" kern="1200" dirty="0" smtClean="0">
              <a:latin typeface="+mj-lt"/>
            </a:rPr>
            <a:t>hypocrisy</a:t>
          </a:r>
          <a:r>
            <a:rPr lang="en-US" sz="2500" kern="1200" dirty="0" smtClean="0"/>
            <a:t>  (Lk. 12:1)</a:t>
          </a:r>
          <a:endParaRPr lang="en-US" sz="2500" kern="1200" dirty="0"/>
        </a:p>
      </dsp:txBody>
      <dsp:txXfrm>
        <a:off x="0" y="2976212"/>
        <a:ext cx="8229600" cy="1575000"/>
      </dsp:txXfrm>
    </dsp:sp>
    <dsp:sp modelId="{C4EB8B13-A062-42AF-8B5D-459C067FC9B2}">
      <dsp:nvSpPr>
        <dsp:cNvPr id="0" name=""/>
        <dsp:cNvSpPr/>
      </dsp:nvSpPr>
      <dsp:spPr>
        <a:xfrm>
          <a:off x="411480" y="2607212"/>
          <a:ext cx="5760720" cy="738000"/>
        </a:xfrm>
        <a:prstGeom prst="roundRect">
          <a:avLst/>
        </a:prstGeom>
        <a:solidFill>
          <a:schemeClr val="accent1">
            <a:hueOff val="0"/>
            <a:satOff val="0"/>
            <a:lumOff val="0"/>
            <a:alphaOff val="0"/>
          </a:schemeClr>
        </a:solidFill>
        <a:ln>
          <a:noFill/>
        </a:ln>
        <a:effectLst>
          <a:outerShdw blurRad="40000" dist="23000" dir="5400000" rotWithShape="0">
            <a:srgbClr val="000000">
              <a:alpha val="35000"/>
            </a:srgbClr>
          </a:outerShdw>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txBody>
        <a:bodyPr spcFirstLastPara="0" vert="horz" wrap="square" lIns="217742" tIns="0" rIns="217742" bIns="0" numCol="1" spcCol="1270" anchor="ctr" anchorCtr="0">
          <a:noAutofit/>
        </a:bodyPr>
        <a:lstStyle/>
        <a:p>
          <a:pPr lvl="0" algn="l" defTabSz="1111250" rtl="0">
            <a:lnSpc>
              <a:spcPct val="90000"/>
            </a:lnSpc>
            <a:spcBef>
              <a:spcPct val="0"/>
            </a:spcBef>
            <a:spcAft>
              <a:spcPct val="35000"/>
            </a:spcAft>
          </a:pPr>
          <a:r>
            <a:rPr lang="en-US" sz="2500" b="1" kern="1200" dirty="0" smtClean="0"/>
            <a:t>Leaven Of Scribes &amp; Pharisees </a:t>
          </a:r>
          <a:endParaRPr lang="en-US" sz="2500" kern="1200" dirty="0"/>
        </a:p>
      </dsp:txBody>
      <dsp:txXfrm>
        <a:off x="447506" y="2643238"/>
        <a:ext cx="5688668" cy="665948"/>
      </dsp:txXfrm>
    </dsp:sp>
  </dsp:spTree>
</dsp:drawing>
</file>

<file path=ppt/diagrams/drawing2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821EBCA0-E626-4D4F-B179-FF3309191A7F}">
      <dsp:nvSpPr>
        <dsp:cNvPr id="0" name=""/>
        <dsp:cNvSpPr/>
      </dsp:nvSpPr>
      <dsp:spPr>
        <a:xfrm>
          <a:off x="0" y="461212"/>
          <a:ext cx="7772400" cy="2244375"/>
        </a:xfrm>
        <a:prstGeom prst="rect">
          <a:avLst/>
        </a:prstGeom>
        <a:solidFill>
          <a:schemeClr val="lt1">
            <a:alpha val="90000"/>
            <a:hueOff val="0"/>
            <a:satOff val="0"/>
            <a:lumOff val="0"/>
            <a:alphaOff val="0"/>
          </a:schemeClr>
        </a:solidFill>
        <a:ln>
          <a:noFill/>
        </a:ln>
        <a:effectLst/>
        <a:scene3d>
          <a:camera prst="orthographicFront">
            <a:rot lat="0" lon="0" rev="0"/>
          </a:camera>
          <a:lightRig rig="contrasting" dir="t">
            <a:rot lat="0" lon="0" rev="1200000"/>
          </a:lightRig>
        </a:scene3d>
        <a:sp3d z="300000" contourW="19050" prstMaterial="metal">
          <a:bevelT w="88900" h="203200"/>
          <a:bevelB w="165100" h="254000"/>
        </a:sp3d>
      </dsp:spPr>
      <dsp:style>
        <a:lnRef idx="0">
          <a:scrgbClr r="0" g="0" b="0"/>
        </a:lnRef>
        <a:fillRef idx="1">
          <a:scrgbClr r="0" g="0" b="0"/>
        </a:fillRef>
        <a:effectRef idx="0">
          <a:scrgbClr r="0" g="0" b="0"/>
        </a:effectRef>
        <a:fontRef idx="minor"/>
      </dsp:style>
      <dsp:txBody>
        <a:bodyPr spcFirstLastPara="0" vert="horz" wrap="square" lIns="603225" tIns="520700" rIns="603225" bIns="177800" numCol="1" spcCol="1270" anchor="t" anchorCtr="0">
          <a:noAutofit/>
        </a:bodyPr>
        <a:lstStyle/>
        <a:p>
          <a:pPr marL="228600" lvl="1" indent="-228600" algn="l" defTabSz="1111250" rtl="0">
            <a:lnSpc>
              <a:spcPct val="90000"/>
            </a:lnSpc>
            <a:spcBef>
              <a:spcPct val="0"/>
            </a:spcBef>
            <a:spcAft>
              <a:spcPct val="15000"/>
            </a:spcAft>
            <a:buChar char="••"/>
          </a:pPr>
          <a:r>
            <a:rPr lang="en-US" sz="2500" kern="1200" dirty="0" smtClean="0"/>
            <a:t>Parables are a means of </a:t>
          </a:r>
          <a:r>
            <a:rPr lang="en-US" sz="2500" b="1" kern="1200" dirty="0" smtClean="0">
              <a:latin typeface="+mj-lt"/>
            </a:rPr>
            <a:t>sifting</a:t>
          </a:r>
          <a:r>
            <a:rPr lang="en-US" sz="2500" kern="1200" dirty="0" smtClean="0"/>
            <a:t>  (Mt. 13:12; Mk. 4:25; Lk. 8:18) </a:t>
          </a:r>
          <a:endParaRPr lang="en-US" sz="2500" kern="1200" dirty="0"/>
        </a:p>
        <a:p>
          <a:pPr marL="228600" lvl="1" indent="-228600" algn="l" defTabSz="1111250" rtl="0">
            <a:lnSpc>
              <a:spcPct val="90000"/>
            </a:lnSpc>
            <a:spcBef>
              <a:spcPct val="0"/>
            </a:spcBef>
            <a:spcAft>
              <a:spcPct val="15000"/>
            </a:spcAft>
            <a:buChar char="••"/>
          </a:pPr>
          <a:r>
            <a:rPr lang="en-US" sz="2500" kern="1200" dirty="0" smtClean="0"/>
            <a:t>Judgment and </a:t>
          </a:r>
          <a:r>
            <a:rPr lang="en-US" sz="2500" b="1" kern="1200" dirty="0" smtClean="0">
              <a:latin typeface="+mj-lt"/>
            </a:rPr>
            <a:t>unused opportunities</a:t>
          </a:r>
          <a:r>
            <a:rPr lang="en-US" sz="2500" kern="1200" dirty="0" smtClean="0"/>
            <a:t>  (Mt. 25:29; Lk. 19:26)</a:t>
          </a:r>
          <a:endParaRPr lang="en-US" sz="2500" kern="1200" dirty="0"/>
        </a:p>
      </dsp:txBody>
      <dsp:txXfrm>
        <a:off x="0" y="461212"/>
        <a:ext cx="7772400" cy="2244375"/>
      </dsp:txXfrm>
    </dsp:sp>
    <dsp:sp modelId="{E615F63F-9ED6-4203-94AE-674E3BC25B4D}">
      <dsp:nvSpPr>
        <dsp:cNvPr id="0" name=""/>
        <dsp:cNvSpPr/>
      </dsp:nvSpPr>
      <dsp:spPr>
        <a:xfrm>
          <a:off x="388620" y="92212"/>
          <a:ext cx="6736105" cy="738000"/>
        </a:xfrm>
        <a:prstGeom prst="roundRect">
          <a:avLst/>
        </a:prstGeom>
        <a:solidFill>
          <a:schemeClr val="accent1">
            <a:hueOff val="0"/>
            <a:satOff val="0"/>
            <a:lumOff val="0"/>
            <a:alphaOff val="0"/>
          </a:schemeClr>
        </a:solidFill>
        <a:ln>
          <a:noFill/>
        </a:ln>
        <a:effectLst>
          <a:outerShdw blurRad="40000" dist="23000" dir="5400000" rotWithShape="0">
            <a:srgbClr val="000000">
              <a:alpha val="35000"/>
            </a:srgbClr>
          </a:outerShdw>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txBody>
        <a:bodyPr spcFirstLastPara="0" vert="horz" wrap="square" lIns="205645" tIns="0" rIns="205645" bIns="0" numCol="1" spcCol="1270" anchor="ctr" anchorCtr="0">
          <a:noAutofit/>
        </a:bodyPr>
        <a:lstStyle/>
        <a:p>
          <a:pPr lvl="0" algn="l" defTabSz="1111250" rtl="0">
            <a:lnSpc>
              <a:spcPct val="90000"/>
            </a:lnSpc>
            <a:spcBef>
              <a:spcPct val="0"/>
            </a:spcBef>
            <a:spcAft>
              <a:spcPct val="35000"/>
            </a:spcAft>
          </a:pPr>
          <a:r>
            <a:rPr lang="en-US" sz="2500" b="1" kern="1200" dirty="0" smtClean="0"/>
            <a:t>To Him Who Has, More Will Be Given</a:t>
          </a:r>
          <a:endParaRPr lang="en-US" sz="2500" kern="1200" dirty="0"/>
        </a:p>
      </dsp:txBody>
      <dsp:txXfrm>
        <a:off x="424646" y="128238"/>
        <a:ext cx="6664053" cy="665948"/>
      </dsp:txXfrm>
    </dsp:sp>
    <dsp:sp modelId="{D5A44B4A-CFC8-4FF4-A41D-3CED8E417C50}">
      <dsp:nvSpPr>
        <dsp:cNvPr id="0" name=""/>
        <dsp:cNvSpPr/>
      </dsp:nvSpPr>
      <dsp:spPr>
        <a:xfrm>
          <a:off x="0" y="3209587"/>
          <a:ext cx="7772400" cy="1575000"/>
        </a:xfrm>
        <a:prstGeom prst="rect">
          <a:avLst/>
        </a:prstGeom>
        <a:solidFill>
          <a:schemeClr val="lt1">
            <a:alpha val="90000"/>
            <a:hueOff val="0"/>
            <a:satOff val="0"/>
            <a:lumOff val="0"/>
            <a:alphaOff val="0"/>
          </a:schemeClr>
        </a:solidFill>
        <a:ln>
          <a:noFill/>
        </a:ln>
        <a:effectLst/>
        <a:scene3d>
          <a:camera prst="orthographicFront">
            <a:rot lat="0" lon="0" rev="0"/>
          </a:camera>
          <a:lightRig rig="contrasting" dir="t">
            <a:rot lat="0" lon="0" rev="1200000"/>
          </a:lightRig>
        </a:scene3d>
        <a:sp3d z="300000" contourW="19050" prstMaterial="metal">
          <a:bevelT w="88900" h="203200"/>
          <a:bevelB w="165100" h="254000"/>
        </a:sp3d>
      </dsp:spPr>
      <dsp:style>
        <a:lnRef idx="0">
          <a:scrgbClr r="0" g="0" b="0"/>
        </a:lnRef>
        <a:fillRef idx="1">
          <a:scrgbClr r="0" g="0" b="0"/>
        </a:fillRef>
        <a:effectRef idx="0">
          <a:scrgbClr r="0" g="0" b="0"/>
        </a:effectRef>
        <a:fontRef idx="minor"/>
      </dsp:style>
      <dsp:txBody>
        <a:bodyPr spcFirstLastPara="0" vert="horz" wrap="square" lIns="603225" tIns="520700" rIns="603225" bIns="177800" numCol="1" spcCol="1270" anchor="t" anchorCtr="0">
          <a:noAutofit/>
        </a:bodyPr>
        <a:lstStyle/>
        <a:p>
          <a:pPr marL="228600" lvl="1" indent="-228600" algn="l" defTabSz="1111250" rtl="0">
            <a:lnSpc>
              <a:spcPct val="90000"/>
            </a:lnSpc>
            <a:spcBef>
              <a:spcPct val="0"/>
            </a:spcBef>
            <a:spcAft>
              <a:spcPct val="15000"/>
            </a:spcAft>
            <a:buChar char="••"/>
          </a:pPr>
          <a:r>
            <a:rPr lang="en-US" sz="2500" kern="1200" dirty="0" smtClean="0"/>
            <a:t>Reconciliation with </a:t>
          </a:r>
          <a:r>
            <a:rPr lang="en-US" sz="2500" b="1" kern="1200" dirty="0" smtClean="0">
              <a:latin typeface="+mj-lt"/>
            </a:rPr>
            <a:t>men</a:t>
          </a:r>
          <a:r>
            <a:rPr lang="en-US" sz="2500" kern="1200" dirty="0" smtClean="0"/>
            <a:t>  (Mt. 5:25-26) </a:t>
          </a:r>
          <a:endParaRPr lang="en-US" sz="2500" kern="1200" dirty="0"/>
        </a:p>
        <a:p>
          <a:pPr marL="228600" lvl="1" indent="-228600" algn="l" defTabSz="1111250" rtl="0">
            <a:lnSpc>
              <a:spcPct val="90000"/>
            </a:lnSpc>
            <a:spcBef>
              <a:spcPct val="0"/>
            </a:spcBef>
            <a:spcAft>
              <a:spcPct val="15000"/>
            </a:spcAft>
            <a:buChar char="••"/>
          </a:pPr>
          <a:r>
            <a:rPr lang="en-US" sz="2500" kern="1200" dirty="0" smtClean="0"/>
            <a:t>Reconciliation with </a:t>
          </a:r>
          <a:r>
            <a:rPr lang="en-US" sz="2500" b="1" kern="1200" dirty="0" smtClean="0">
              <a:latin typeface="+mj-lt"/>
            </a:rPr>
            <a:t>God</a:t>
          </a:r>
          <a:r>
            <a:rPr lang="en-US" sz="2500" kern="1200" dirty="0" smtClean="0"/>
            <a:t>  (Lk. 12:58-59)</a:t>
          </a:r>
          <a:endParaRPr lang="en-US" sz="2500" kern="1200" dirty="0"/>
        </a:p>
      </dsp:txBody>
      <dsp:txXfrm>
        <a:off x="0" y="3209587"/>
        <a:ext cx="7772400" cy="1575000"/>
      </dsp:txXfrm>
    </dsp:sp>
    <dsp:sp modelId="{6E43661C-1267-4520-9F12-A80497A56610}">
      <dsp:nvSpPr>
        <dsp:cNvPr id="0" name=""/>
        <dsp:cNvSpPr/>
      </dsp:nvSpPr>
      <dsp:spPr>
        <a:xfrm>
          <a:off x="388620" y="2840587"/>
          <a:ext cx="6736105" cy="738000"/>
        </a:xfrm>
        <a:prstGeom prst="roundRect">
          <a:avLst/>
        </a:prstGeom>
        <a:solidFill>
          <a:schemeClr val="accent1">
            <a:hueOff val="0"/>
            <a:satOff val="0"/>
            <a:lumOff val="0"/>
            <a:alphaOff val="0"/>
          </a:schemeClr>
        </a:solidFill>
        <a:ln>
          <a:noFill/>
        </a:ln>
        <a:effectLst>
          <a:outerShdw blurRad="40000" dist="23000" dir="5400000" rotWithShape="0">
            <a:srgbClr val="000000">
              <a:alpha val="35000"/>
            </a:srgbClr>
          </a:outerShdw>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txBody>
        <a:bodyPr spcFirstLastPara="0" vert="horz" wrap="square" lIns="205645" tIns="0" rIns="205645" bIns="0" numCol="1" spcCol="1270" anchor="ctr" anchorCtr="0">
          <a:noAutofit/>
        </a:bodyPr>
        <a:lstStyle/>
        <a:p>
          <a:pPr lvl="0" algn="l" defTabSz="1111250" rtl="0">
            <a:lnSpc>
              <a:spcPct val="90000"/>
            </a:lnSpc>
            <a:spcBef>
              <a:spcPct val="0"/>
            </a:spcBef>
            <a:spcAft>
              <a:spcPct val="35000"/>
            </a:spcAft>
          </a:pPr>
          <a:r>
            <a:rPr lang="en-US" sz="2500" b="1" kern="1200" dirty="0" smtClean="0"/>
            <a:t>Settle With An Adversary Quickly </a:t>
          </a:r>
          <a:endParaRPr lang="en-US" sz="2500" kern="1200" dirty="0"/>
        </a:p>
      </dsp:txBody>
      <dsp:txXfrm>
        <a:off x="424646" y="2876613"/>
        <a:ext cx="6664053" cy="665948"/>
      </dsp:txXfrm>
    </dsp:sp>
  </dsp:spTree>
</dsp:drawing>
</file>

<file path=ppt/diagrams/drawing2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CDD8285A-E61C-4DC8-9A9F-018F7CE43558}">
      <dsp:nvSpPr>
        <dsp:cNvPr id="0" name=""/>
        <dsp:cNvSpPr/>
      </dsp:nvSpPr>
      <dsp:spPr>
        <a:xfrm>
          <a:off x="0" y="382462"/>
          <a:ext cx="7772400" cy="2047500"/>
        </a:xfrm>
        <a:prstGeom prst="rect">
          <a:avLst/>
        </a:prstGeom>
        <a:solidFill>
          <a:schemeClr val="lt1">
            <a:alpha val="90000"/>
            <a:hueOff val="0"/>
            <a:satOff val="0"/>
            <a:lumOff val="0"/>
            <a:alphaOff val="0"/>
          </a:schemeClr>
        </a:solidFill>
        <a:ln>
          <a:noFill/>
        </a:ln>
        <a:effectLst/>
        <a:scene3d>
          <a:camera prst="orthographicFront">
            <a:rot lat="0" lon="0" rev="0"/>
          </a:camera>
          <a:lightRig rig="contrasting" dir="t">
            <a:rot lat="0" lon="0" rev="1200000"/>
          </a:lightRig>
        </a:scene3d>
        <a:sp3d z="300000" contourW="19050" prstMaterial="metal">
          <a:bevelT w="88900" h="203200"/>
          <a:bevelB w="165100" h="254000"/>
        </a:sp3d>
      </dsp:spPr>
      <dsp:style>
        <a:lnRef idx="0">
          <a:scrgbClr r="0" g="0" b="0"/>
        </a:lnRef>
        <a:fillRef idx="1">
          <a:scrgbClr r="0" g="0" b="0"/>
        </a:fillRef>
        <a:effectRef idx="0">
          <a:scrgbClr r="0" g="0" b="0"/>
        </a:effectRef>
        <a:fontRef idx="minor"/>
      </dsp:style>
      <dsp:txBody>
        <a:bodyPr spcFirstLastPara="0" vert="horz" wrap="square" lIns="603225" tIns="520700" rIns="603225" bIns="177800" numCol="1" spcCol="1270" anchor="t" anchorCtr="0">
          <a:noAutofit/>
        </a:bodyPr>
        <a:lstStyle/>
        <a:p>
          <a:pPr marL="228600" lvl="1" indent="-228600" algn="l" defTabSz="1111250" rtl="0">
            <a:lnSpc>
              <a:spcPct val="90000"/>
            </a:lnSpc>
            <a:spcBef>
              <a:spcPct val="0"/>
            </a:spcBef>
            <a:spcAft>
              <a:spcPct val="15000"/>
            </a:spcAft>
            <a:buChar char="••"/>
          </a:pPr>
          <a:r>
            <a:rPr lang="en-US" sz="2500" b="1" kern="1200" dirty="0" smtClean="0">
              <a:latin typeface="+mj-lt"/>
            </a:rPr>
            <a:t>Judging</a:t>
          </a:r>
          <a:r>
            <a:rPr lang="en-US" sz="2500" kern="1200" dirty="0" smtClean="0"/>
            <a:t>  (Mt. 7:1-2) </a:t>
          </a:r>
          <a:endParaRPr lang="en-US" sz="2500" kern="1200" dirty="0"/>
        </a:p>
        <a:p>
          <a:pPr marL="228600" lvl="1" indent="-228600" algn="l" defTabSz="1111250" rtl="0">
            <a:lnSpc>
              <a:spcPct val="90000"/>
            </a:lnSpc>
            <a:spcBef>
              <a:spcPct val="0"/>
            </a:spcBef>
            <a:spcAft>
              <a:spcPct val="15000"/>
            </a:spcAft>
            <a:buChar char="••"/>
          </a:pPr>
          <a:r>
            <a:rPr lang="en-US" sz="2500" b="1" kern="1200" dirty="0" smtClean="0">
              <a:latin typeface="+mj-lt"/>
            </a:rPr>
            <a:t>Attention</a:t>
          </a:r>
          <a:r>
            <a:rPr lang="en-US" sz="2500" kern="1200" dirty="0" smtClean="0"/>
            <a:t> to God's word  (Mk. 4:24-25) </a:t>
          </a:r>
          <a:endParaRPr lang="en-US" sz="2500" kern="1200" dirty="0"/>
        </a:p>
        <a:p>
          <a:pPr marL="228600" lvl="1" indent="-228600" algn="l" defTabSz="1111250" rtl="0">
            <a:lnSpc>
              <a:spcPct val="90000"/>
            </a:lnSpc>
            <a:spcBef>
              <a:spcPct val="0"/>
            </a:spcBef>
            <a:spcAft>
              <a:spcPct val="15000"/>
            </a:spcAft>
            <a:buChar char="••"/>
          </a:pPr>
          <a:r>
            <a:rPr lang="en-US" sz="2500" b="1" kern="1200" dirty="0" smtClean="0">
              <a:latin typeface="+mj-lt"/>
            </a:rPr>
            <a:t>Generosity</a:t>
          </a:r>
          <a:r>
            <a:rPr lang="en-US" sz="2500" kern="1200" dirty="0" smtClean="0"/>
            <a:t>  (Lk. 6:37-38)</a:t>
          </a:r>
          <a:endParaRPr lang="en-US" sz="2500" kern="1200" dirty="0"/>
        </a:p>
      </dsp:txBody>
      <dsp:txXfrm>
        <a:off x="0" y="382462"/>
        <a:ext cx="7772400" cy="2047500"/>
      </dsp:txXfrm>
    </dsp:sp>
    <dsp:sp modelId="{2287E60A-240D-49D8-8584-45F8797D896E}">
      <dsp:nvSpPr>
        <dsp:cNvPr id="0" name=""/>
        <dsp:cNvSpPr/>
      </dsp:nvSpPr>
      <dsp:spPr>
        <a:xfrm>
          <a:off x="388620" y="13462"/>
          <a:ext cx="6050253" cy="738000"/>
        </a:xfrm>
        <a:prstGeom prst="roundRect">
          <a:avLst/>
        </a:prstGeom>
        <a:solidFill>
          <a:schemeClr val="accent1">
            <a:hueOff val="0"/>
            <a:satOff val="0"/>
            <a:lumOff val="0"/>
            <a:alphaOff val="0"/>
          </a:schemeClr>
        </a:solidFill>
        <a:ln>
          <a:noFill/>
        </a:ln>
        <a:effectLst>
          <a:outerShdw blurRad="40000" dist="23000" dir="5400000" rotWithShape="0">
            <a:srgbClr val="000000">
              <a:alpha val="35000"/>
            </a:srgbClr>
          </a:outerShdw>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txBody>
        <a:bodyPr spcFirstLastPara="0" vert="horz" wrap="square" lIns="205645" tIns="0" rIns="205645" bIns="0" numCol="1" spcCol="1270" anchor="ctr" anchorCtr="0">
          <a:noAutofit/>
        </a:bodyPr>
        <a:lstStyle/>
        <a:p>
          <a:pPr lvl="0" algn="l" defTabSz="1111250" rtl="0">
            <a:lnSpc>
              <a:spcPct val="90000"/>
            </a:lnSpc>
            <a:spcBef>
              <a:spcPct val="0"/>
            </a:spcBef>
            <a:spcAft>
              <a:spcPct val="35000"/>
            </a:spcAft>
          </a:pPr>
          <a:r>
            <a:rPr lang="en-US" sz="2500" b="1" kern="1200" dirty="0" smtClean="0"/>
            <a:t>Measure You Use, It Will Be Measured Back To You</a:t>
          </a:r>
          <a:endParaRPr lang="en-US" sz="2500" kern="1200" dirty="0"/>
        </a:p>
      </dsp:txBody>
      <dsp:txXfrm>
        <a:off x="424646" y="49488"/>
        <a:ext cx="5978201" cy="665948"/>
      </dsp:txXfrm>
    </dsp:sp>
    <dsp:sp modelId="{DB8CFA48-BF4D-457B-8CE1-AEFBF000310C}">
      <dsp:nvSpPr>
        <dsp:cNvPr id="0" name=""/>
        <dsp:cNvSpPr/>
      </dsp:nvSpPr>
      <dsp:spPr>
        <a:xfrm>
          <a:off x="0" y="2933962"/>
          <a:ext cx="7772400" cy="1929375"/>
        </a:xfrm>
        <a:prstGeom prst="rect">
          <a:avLst/>
        </a:prstGeom>
        <a:solidFill>
          <a:schemeClr val="lt1">
            <a:alpha val="90000"/>
            <a:hueOff val="0"/>
            <a:satOff val="0"/>
            <a:lumOff val="0"/>
            <a:alphaOff val="0"/>
          </a:schemeClr>
        </a:solidFill>
        <a:ln>
          <a:noFill/>
        </a:ln>
        <a:effectLst/>
        <a:scene3d>
          <a:camera prst="orthographicFront">
            <a:rot lat="0" lon="0" rev="0"/>
          </a:camera>
          <a:lightRig rig="contrasting" dir="t">
            <a:rot lat="0" lon="0" rev="1200000"/>
          </a:lightRig>
        </a:scene3d>
        <a:sp3d z="300000" contourW="19050" prstMaterial="metal">
          <a:bevelT w="88900" h="203200"/>
          <a:bevelB w="165100" h="254000"/>
        </a:sp3d>
      </dsp:spPr>
      <dsp:style>
        <a:lnRef idx="0">
          <a:scrgbClr r="0" g="0" b="0"/>
        </a:lnRef>
        <a:fillRef idx="1">
          <a:scrgbClr r="0" g="0" b="0"/>
        </a:fillRef>
        <a:effectRef idx="0">
          <a:scrgbClr r="0" g="0" b="0"/>
        </a:effectRef>
        <a:fontRef idx="minor"/>
      </dsp:style>
      <dsp:txBody>
        <a:bodyPr spcFirstLastPara="0" vert="horz" wrap="square" lIns="603225" tIns="520700" rIns="603225" bIns="177800" numCol="1" spcCol="1270" anchor="t" anchorCtr="0">
          <a:noAutofit/>
        </a:bodyPr>
        <a:lstStyle/>
        <a:p>
          <a:pPr marL="228600" lvl="1" indent="-228600" algn="l" defTabSz="1111250" rtl="0">
            <a:lnSpc>
              <a:spcPct val="90000"/>
            </a:lnSpc>
            <a:spcBef>
              <a:spcPct val="0"/>
            </a:spcBef>
            <a:spcAft>
              <a:spcPct val="15000"/>
            </a:spcAft>
            <a:buChar char="••"/>
          </a:pPr>
          <a:r>
            <a:rPr lang="en-US" sz="2500" kern="1200" dirty="0" smtClean="0"/>
            <a:t>Single-minded </a:t>
          </a:r>
          <a:r>
            <a:rPr lang="en-US" sz="2500" b="1" kern="1200" dirty="0" smtClean="0">
              <a:latin typeface="+mj-lt"/>
            </a:rPr>
            <a:t>service</a:t>
          </a:r>
          <a:r>
            <a:rPr lang="en-US" sz="2500" kern="1200" dirty="0" smtClean="0"/>
            <a:t>  (Mt. 6:22-23) </a:t>
          </a:r>
          <a:endParaRPr lang="en-US" sz="2500" kern="1200" dirty="0"/>
        </a:p>
        <a:p>
          <a:pPr marL="228600" lvl="1" indent="-228600" algn="l" defTabSz="1111250" rtl="0">
            <a:lnSpc>
              <a:spcPct val="90000"/>
            </a:lnSpc>
            <a:spcBef>
              <a:spcPct val="0"/>
            </a:spcBef>
            <a:spcAft>
              <a:spcPct val="15000"/>
            </a:spcAft>
            <a:buChar char="••"/>
          </a:pPr>
          <a:r>
            <a:rPr lang="en-US" sz="2500" kern="1200" dirty="0" smtClean="0"/>
            <a:t>Failure to </a:t>
          </a:r>
          <a:r>
            <a:rPr lang="en-US" sz="2500" b="1" kern="1200" dirty="0" smtClean="0">
              <a:latin typeface="+mj-lt"/>
            </a:rPr>
            <a:t>recognize Christ  </a:t>
          </a:r>
          <a:r>
            <a:rPr lang="en-US" sz="2500" kern="1200" dirty="0" smtClean="0"/>
            <a:t>(Lk. 11:34-36) </a:t>
          </a:r>
          <a:endParaRPr lang="en-US" sz="2500" kern="1200" dirty="0"/>
        </a:p>
      </dsp:txBody>
      <dsp:txXfrm>
        <a:off x="0" y="2933962"/>
        <a:ext cx="7772400" cy="1929375"/>
      </dsp:txXfrm>
    </dsp:sp>
    <dsp:sp modelId="{FE05CB2D-7B6A-484D-B0EE-D522F42465B0}">
      <dsp:nvSpPr>
        <dsp:cNvPr id="0" name=""/>
        <dsp:cNvSpPr/>
      </dsp:nvSpPr>
      <dsp:spPr>
        <a:xfrm>
          <a:off x="388620" y="2564962"/>
          <a:ext cx="5440680" cy="738000"/>
        </a:xfrm>
        <a:prstGeom prst="roundRect">
          <a:avLst/>
        </a:prstGeom>
        <a:solidFill>
          <a:schemeClr val="accent1">
            <a:hueOff val="0"/>
            <a:satOff val="0"/>
            <a:lumOff val="0"/>
            <a:alphaOff val="0"/>
          </a:schemeClr>
        </a:solidFill>
        <a:ln>
          <a:noFill/>
        </a:ln>
        <a:effectLst>
          <a:outerShdw blurRad="40000" dist="23000" dir="5400000" rotWithShape="0">
            <a:srgbClr val="000000">
              <a:alpha val="35000"/>
            </a:srgbClr>
          </a:outerShdw>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txBody>
        <a:bodyPr spcFirstLastPara="0" vert="horz" wrap="square" lIns="205645" tIns="0" rIns="205645" bIns="0" numCol="1" spcCol="1270" anchor="ctr" anchorCtr="0">
          <a:noAutofit/>
        </a:bodyPr>
        <a:lstStyle/>
        <a:p>
          <a:pPr lvl="0" algn="l" defTabSz="1111250" rtl="0">
            <a:lnSpc>
              <a:spcPct val="90000"/>
            </a:lnSpc>
            <a:spcBef>
              <a:spcPct val="0"/>
            </a:spcBef>
            <a:spcAft>
              <a:spcPct val="35000"/>
            </a:spcAft>
          </a:pPr>
          <a:r>
            <a:rPr lang="en-US" sz="2500" b="1" kern="1200" dirty="0" smtClean="0"/>
            <a:t>Lamp Of The Body Is The Eye </a:t>
          </a:r>
          <a:endParaRPr lang="en-US" sz="2500" kern="1200" dirty="0"/>
        </a:p>
      </dsp:txBody>
      <dsp:txXfrm>
        <a:off x="424646" y="2600988"/>
        <a:ext cx="5368628" cy="665948"/>
      </dsp:txXfrm>
    </dsp:sp>
  </dsp:spTree>
</dsp:drawing>
</file>

<file path=ppt/diagrams/drawing28.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88958F40-7012-40CD-A6DA-AAD5E737058D}">
      <dsp:nvSpPr>
        <dsp:cNvPr id="0" name=""/>
        <dsp:cNvSpPr/>
      </dsp:nvSpPr>
      <dsp:spPr>
        <a:xfrm>
          <a:off x="0" y="369900"/>
          <a:ext cx="8229600" cy="1965600"/>
        </a:xfrm>
        <a:prstGeom prst="rect">
          <a:avLst/>
        </a:prstGeom>
        <a:solidFill>
          <a:schemeClr val="lt1">
            <a:alpha val="90000"/>
            <a:hueOff val="0"/>
            <a:satOff val="0"/>
            <a:lumOff val="0"/>
            <a:alphaOff val="0"/>
          </a:schemeClr>
        </a:solidFill>
        <a:ln>
          <a:noFill/>
        </a:ln>
        <a:effectLst/>
        <a:scene3d>
          <a:camera prst="orthographicFront">
            <a:rot lat="0" lon="0" rev="0"/>
          </a:camera>
          <a:lightRig rig="contrasting" dir="t">
            <a:rot lat="0" lon="0" rev="1200000"/>
          </a:lightRig>
        </a:scene3d>
        <a:sp3d z="300000" contourW="19050" prstMaterial="metal">
          <a:bevelT w="88900" h="203200"/>
          <a:bevelB w="165100" h="254000"/>
        </a:sp3d>
      </dsp:spPr>
      <dsp:style>
        <a:lnRef idx="0">
          <a:scrgbClr r="0" g="0" b="0"/>
        </a:lnRef>
        <a:fillRef idx="1">
          <a:scrgbClr r="0" g="0" b="0"/>
        </a:fillRef>
        <a:effectRef idx="0">
          <a:scrgbClr r="0" g="0" b="0"/>
        </a:effectRef>
        <a:fontRef idx="minor"/>
      </dsp:style>
      <dsp:txBody>
        <a:bodyPr spcFirstLastPara="0" vert="horz" wrap="square" lIns="638708" tIns="499872" rIns="638708" bIns="170688" numCol="1" spcCol="1270" anchor="t" anchorCtr="0">
          <a:noAutofit/>
        </a:bodyPr>
        <a:lstStyle/>
        <a:p>
          <a:pPr marL="228600" lvl="1" indent="-228600" algn="l" defTabSz="1066800" rtl="0">
            <a:lnSpc>
              <a:spcPct val="90000"/>
            </a:lnSpc>
            <a:spcBef>
              <a:spcPct val="0"/>
            </a:spcBef>
            <a:spcAft>
              <a:spcPct val="15000"/>
            </a:spcAft>
            <a:buChar char="••"/>
          </a:pPr>
          <a:r>
            <a:rPr lang="en-US" sz="2400" kern="1200" dirty="0" smtClean="0"/>
            <a:t>Applied to </a:t>
          </a:r>
          <a:r>
            <a:rPr lang="en-US" sz="2400" b="1" kern="1200" dirty="0" smtClean="0">
              <a:latin typeface="+mj-lt"/>
            </a:rPr>
            <a:t>teachers</a:t>
          </a:r>
          <a:r>
            <a:rPr lang="en-US" sz="2400" kern="1200" dirty="0" smtClean="0"/>
            <a:t>  (Mt. 7:16-20) </a:t>
          </a:r>
          <a:endParaRPr lang="en-US" sz="2400" kern="1200" dirty="0"/>
        </a:p>
        <a:p>
          <a:pPr marL="228600" lvl="1" indent="-228600" algn="l" defTabSz="1066800" rtl="0">
            <a:lnSpc>
              <a:spcPct val="90000"/>
            </a:lnSpc>
            <a:spcBef>
              <a:spcPct val="0"/>
            </a:spcBef>
            <a:spcAft>
              <a:spcPct val="15000"/>
            </a:spcAft>
            <a:buChar char="••"/>
          </a:pPr>
          <a:r>
            <a:rPr lang="en-US" sz="2400" kern="1200" dirty="0" smtClean="0"/>
            <a:t>Applied to </a:t>
          </a:r>
          <a:r>
            <a:rPr lang="en-US" sz="2400" b="1" kern="1200" dirty="0" smtClean="0">
              <a:latin typeface="+mj-lt"/>
            </a:rPr>
            <a:t>blasphemers</a:t>
          </a:r>
          <a:r>
            <a:rPr lang="en-US" sz="2400" kern="1200" dirty="0" smtClean="0"/>
            <a:t>  (Mt. 12:33) </a:t>
          </a:r>
          <a:endParaRPr lang="en-US" sz="2400" kern="1200" dirty="0"/>
        </a:p>
        <a:p>
          <a:pPr marL="228600" lvl="1" indent="-228600" algn="l" defTabSz="1066800" rtl="0">
            <a:lnSpc>
              <a:spcPct val="90000"/>
            </a:lnSpc>
            <a:spcBef>
              <a:spcPct val="0"/>
            </a:spcBef>
            <a:spcAft>
              <a:spcPct val="15000"/>
            </a:spcAft>
            <a:buChar char="••"/>
          </a:pPr>
          <a:r>
            <a:rPr lang="en-US" sz="2400" kern="1200" dirty="0" smtClean="0"/>
            <a:t>Applied to </a:t>
          </a:r>
          <a:r>
            <a:rPr lang="en-US" sz="2400" b="1" kern="1200" dirty="0" smtClean="0">
              <a:latin typeface="+mj-lt"/>
            </a:rPr>
            <a:t>hypocrites</a:t>
          </a:r>
          <a:r>
            <a:rPr lang="en-US" sz="2400" kern="1200" dirty="0" smtClean="0"/>
            <a:t>  (Lk. 6:43-44) </a:t>
          </a:r>
          <a:endParaRPr lang="en-US" sz="2400" kern="1200" dirty="0"/>
        </a:p>
      </dsp:txBody>
      <dsp:txXfrm>
        <a:off x="0" y="369900"/>
        <a:ext cx="8229600" cy="1965600"/>
      </dsp:txXfrm>
    </dsp:sp>
    <dsp:sp modelId="{D870283E-EEE0-40CD-9875-4545FE68CAB1}">
      <dsp:nvSpPr>
        <dsp:cNvPr id="0" name=""/>
        <dsp:cNvSpPr/>
      </dsp:nvSpPr>
      <dsp:spPr>
        <a:xfrm>
          <a:off x="411480" y="15660"/>
          <a:ext cx="5760720" cy="708480"/>
        </a:xfrm>
        <a:prstGeom prst="roundRect">
          <a:avLst/>
        </a:prstGeom>
        <a:solidFill>
          <a:schemeClr val="accent1">
            <a:hueOff val="0"/>
            <a:satOff val="0"/>
            <a:lumOff val="0"/>
            <a:alphaOff val="0"/>
          </a:schemeClr>
        </a:solidFill>
        <a:ln>
          <a:noFill/>
        </a:ln>
        <a:effectLst>
          <a:outerShdw blurRad="40000" dist="23000" dir="5400000" rotWithShape="0">
            <a:srgbClr val="000000">
              <a:alpha val="35000"/>
            </a:srgbClr>
          </a:outerShdw>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txBody>
        <a:bodyPr spcFirstLastPara="0" vert="horz" wrap="square" lIns="217742" tIns="0" rIns="217742" bIns="0" numCol="1" spcCol="1270" anchor="ctr" anchorCtr="0">
          <a:noAutofit/>
        </a:bodyPr>
        <a:lstStyle/>
        <a:p>
          <a:pPr lvl="0" algn="l" defTabSz="1066800" rtl="0">
            <a:lnSpc>
              <a:spcPct val="90000"/>
            </a:lnSpc>
            <a:spcBef>
              <a:spcPct val="0"/>
            </a:spcBef>
            <a:spcAft>
              <a:spcPct val="35000"/>
            </a:spcAft>
          </a:pPr>
          <a:r>
            <a:rPr lang="en-US" sz="2400" b="1" kern="1200" dirty="0" smtClean="0"/>
            <a:t>Tree Known By Its Fruit </a:t>
          </a:r>
          <a:endParaRPr lang="en-US" sz="2400" kern="1200" dirty="0"/>
        </a:p>
      </dsp:txBody>
      <dsp:txXfrm>
        <a:off x="446065" y="50245"/>
        <a:ext cx="5691550" cy="639310"/>
      </dsp:txXfrm>
    </dsp:sp>
    <dsp:sp modelId="{D0115976-7282-489C-8B91-6C8C844465F5}">
      <dsp:nvSpPr>
        <dsp:cNvPr id="0" name=""/>
        <dsp:cNvSpPr/>
      </dsp:nvSpPr>
      <dsp:spPr>
        <a:xfrm>
          <a:off x="0" y="2819340"/>
          <a:ext cx="8229600" cy="1965600"/>
        </a:xfrm>
        <a:prstGeom prst="rect">
          <a:avLst/>
        </a:prstGeom>
        <a:solidFill>
          <a:schemeClr val="lt1">
            <a:alpha val="90000"/>
            <a:hueOff val="0"/>
            <a:satOff val="0"/>
            <a:lumOff val="0"/>
            <a:alphaOff val="0"/>
          </a:schemeClr>
        </a:solidFill>
        <a:ln>
          <a:noFill/>
        </a:ln>
        <a:effectLst/>
        <a:scene3d>
          <a:camera prst="orthographicFront">
            <a:rot lat="0" lon="0" rev="0"/>
          </a:camera>
          <a:lightRig rig="contrasting" dir="t">
            <a:rot lat="0" lon="0" rev="1200000"/>
          </a:lightRig>
        </a:scene3d>
        <a:sp3d z="300000" contourW="19050" prstMaterial="metal">
          <a:bevelT w="88900" h="203200"/>
          <a:bevelB w="165100" h="254000"/>
        </a:sp3d>
      </dsp:spPr>
      <dsp:style>
        <a:lnRef idx="0">
          <a:scrgbClr r="0" g="0" b="0"/>
        </a:lnRef>
        <a:fillRef idx="1">
          <a:scrgbClr r="0" g="0" b="0"/>
        </a:fillRef>
        <a:effectRef idx="0">
          <a:scrgbClr r="0" g="0" b="0"/>
        </a:effectRef>
        <a:fontRef idx="minor"/>
      </dsp:style>
      <dsp:txBody>
        <a:bodyPr spcFirstLastPara="0" vert="horz" wrap="square" lIns="638708" tIns="499872" rIns="638708" bIns="170688" numCol="1" spcCol="1270" anchor="t" anchorCtr="0">
          <a:noAutofit/>
        </a:bodyPr>
        <a:lstStyle/>
        <a:p>
          <a:pPr marL="228600" lvl="1" indent="-228600" algn="l" defTabSz="1066800" rtl="0">
            <a:lnSpc>
              <a:spcPct val="90000"/>
            </a:lnSpc>
            <a:spcBef>
              <a:spcPct val="0"/>
            </a:spcBef>
            <a:spcAft>
              <a:spcPct val="15000"/>
            </a:spcAft>
            <a:buChar char="••"/>
          </a:pPr>
          <a:r>
            <a:rPr lang="en-US" sz="2400" kern="1200" dirty="0" smtClean="0"/>
            <a:t>Importance of </a:t>
          </a:r>
          <a:r>
            <a:rPr lang="en-US" sz="2400" b="1" kern="1200" dirty="0" smtClean="0">
              <a:latin typeface="+mj-lt"/>
            </a:rPr>
            <a:t>influence</a:t>
          </a:r>
          <a:r>
            <a:rPr lang="en-US" sz="2400" kern="1200" dirty="0" smtClean="0"/>
            <a:t>  (Mt. 5:13) </a:t>
          </a:r>
          <a:endParaRPr lang="en-US" sz="2400" kern="1200" dirty="0"/>
        </a:p>
        <a:p>
          <a:pPr marL="228600" lvl="1" indent="-228600" algn="l" defTabSz="1066800" rtl="0">
            <a:lnSpc>
              <a:spcPct val="90000"/>
            </a:lnSpc>
            <a:spcBef>
              <a:spcPct val="0"/>
            </a:spcBef>
            <a:spcAft>
              <a:spcPct val="15000"/>
            </a:spcAft>
            <a:buChar char="••"/>
          </a:pPr>
          <a:r>
            <a:rPr lang="en-US" sz="2400" b="1" kern="1200" dirty="0" smtClean="0">
              <a:latin typeface="+mj-lt"/>
            </a:rPr>
            <a:t>Commitment</a:t>
          </a:r>
          <a:r>
            <a:rPr lang="en-US" sz="2400" kern="1200" dirty="0" smtClean="0"/>
            <a:t>  (Mk. 9:50) </a:t>
          </a:r>
          <a:endParaRPr lang="en-US" sz="2400" kern="1200" dirty="0"/>
        </a:p>
        <a:p>
          <a:pPr marL="228600" lvl="1" indent="-228600" algn="l" defTabSz="1066800" rtl="0">
            <a:lnSpc>
              <a:spcPct val="90000"/>
            </a:lnSpc>
            <a:spcBef>
              <a:spcPct val="0"/>
            </a:spcBef>
            <a:spcAft>
              <a:spcPct val="15000"/>
            </a:spcAft>
            <a:buChar char="••"/>
          </a:pPr>
          <a:r>
            <a:rPr lang="en-US" sz="2400" kern="1200" dirty="0" smtClean="0"/>
            <a:t>Importance of </a:t>
          </a:r>
          <a:r>
            <a:rPr lang="en-US" sz="2400" b="1" kern="1200" dirty="0" smtClean="0">
              <a:latin typeface="+mj-lt"/>
            </a:rPr>
            <a:t>self-sacrifice</a:t>
          </a:r>
          <a:r>
            <a:rPr lang="en-US" sz="2400" kern="1200" dirty="0" smtClean="0"/>
            <a:t>  (Lk. 14:34) </a:t>
          </a:r>
          <a:endParaRPr lang="en-US" sz="2400" kern="1200" dirty="0"/>
        </a:p>
      </dsp:txBody>
      <dsp:txXfrm>
        <a:off x="0" y="2819340"/>
        <a:ext cx="8229600" cy="1965600"/>
      </dsp:txXfrm>
    </dsp:sp>
    <dsp:sp modelId="{657B5149-1943-4062-8C34-2E6E6BD5F214}">
      <dsp:nvSpPr>
        <dsp:cNvPr id="0" name=""/>
        <dsp:cNvSpPr/>
      </dsp:nvSpPr>
      <dsp:spPr>
        <a:xfrm>
          <a:off x="411480" y="2465099"/>
          <a:ext cx="5760720" cy="708480"/>
        </a:xfrm>
        <a:prstGeom prst="roundRect">
          <a:avLst/>
        </a:prstGeom>
        <a:solidFill>
          <a:schemeClr val="accent1">
            <a:hueOff val="0"/>
            <a:satOff val="0"/>
            <a:lumOff val="0"/>
            <a:alphaOff val="0"/>
          </a:schemeClr>
        </a:solidFill>
        <a:ln>
          <a:noFill/>
        </a:ln>
        <a:effectLst>
          <a:outerShdw blurRad="40000" dist="23000" dir="5400000" rotWithShape="0">
            <a:srgbClr val="000000">
              <a:alpha val="35000"/>
            </a:srgbClr>
          </a:outerShdw>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txBody>
        <a:bodyPr spcFirstLastPara="0" vert="horz" wrap="square" lIns="217742" tIns="0" rIns="217742" bIns="0" numCol="1" spcCol="1270" anchor="ctr" anchorCtr="0">
          <a:noAutofit/>
        </a:bodyPr>
        <a:lstStyle/>
        <a:p>
          <a:pPr lvl="0" algn="l" defTabSz="1066800" rtl="0">
            <a:lnSpc>
              <a:spcPct val="90000"/>
            </a:lnSpc>
            <a:spcBef>
              <a:spcPct val="0"/>
            </a:spcBef>
            <a:spcAft>
              <a:spcPct val="35000"/>
            </a:spcAft>
          </a:pPr>
          <a:r>
            <a:rPr lang="en-US" sz="2400" b="1" kern="1200" dirty="0" smtClean="0"/>
            <a:t>Salt Of The Earth </a:t>
          </a:r>
          <a:endParaRPr lang="en-US" sz="2400" kern="1200" dirty="0"/>
        </a:p>
      </dsp:txBody>
      <dsp:txXfrm>
        <a:off x="446065" y="2499684"/>
        <a:ext cx="5691550" cy="639310"/>
      </dsp:txXfrm>
    </dsp:sp>
  </dsp:spTree>
</dsp:drawing>
</file>

<file path=ppt/diagrams/drawing29.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78DCC66-C151-441D-8819-D4E905156F43}">
      <dsp:nvSpPr>
        <dsp:cNvPr id="0" name=""/>
        <dsp:cNvSpPr/>
      </dsp:nvSpPr>
      <dsp:spPr>
        <a:xfrm>
          <a:off x="0" y="609599"/>
          <a:ext cx="8229600" cy="2587705"/>
        </a:xfrm>
        <a:prstGeom prst="rect">
          <a:avLst/>
        </a:prstGeom>
        <a:solidFill>
          <a:schemeClr val="lt1">
            <a:alpha val="90000"/>
            <a:hueOff val="0"/>
            <a:satOff val="0"/>
            <a:lumOff val="0"/>
            <a:alphaOff val="0"/>
          </a:schemeClr>
        </a:solidFill>
        <a:ln>
          <a:noFill/>
        </a:ln>
        <a:effectLst/>
        <a:scene3d>
          <a:camera prst="orthographicFront">
            <a:rot lat="0" lon="0" rev="0"/>
          </a:camera>
          <a:lightRig rig="contrasting" dir="t">
            <a:rot lat="0" lon="0" rev="1200000"/>
          </a:lightRig>
        </a:scene3d>
        <a:sp3d z="300000" contourW="19050" prstMaterial="metal">
          <a:bevelT w="88900" h="203200"/>
          <a:bevelB w="165100" h="254000"/>
        </a:sp3d>
      </dsp:spPr>
      <dsp:style>
        <a:lnRef idx="0">
          <a:scrgbClr r="0" g="0" b="0"/>
        </a:lnRef>
        <a:fillRef idx="1">
          <a:scrgbClr r="0" g="0" b="0"/>
        </a:fillRef>
        <a:effectRef idx="0">
          <a:scrgbClr r="0" g="0" b="0"/>
        </a:effectRef>
        <a:fontRef idx="minor"/>
      </dsp:style>
      <dsp:txBody>
        <a:bodyPr spcFirstLastPara="0" vert="horz" wrap="square" lIns="638708" tIns="728980" rIns="638708" bIns="177800" numCol="1" spcCol="1270" anchor="t" anchorCtr="0">
          <a:noAutofit/>
        </a:bodyPr>
        <a:lstStyle/>
        <a:p>
          <a:pPr marL="228600" lvl="1" indent="-228600" algn="l" defTabSz="1111250" rtl="0">
            <a:lnSpc>
              <a:spcPct val="90000"/>
            </a:lnSpc>
            <a:spcBef>
              <a:spcPct val="0"/>
            </a:spcBef>
            <a:spcAft>
              <a:spcPct val="15000"/>
            </a:spcAft>
            <a:buChar char="••"/>
          </a:pPr>
          <a:r>
            <a:rPr lang="en-US" sz="2500" b="1" kern="1200" dirty="0" smtClean="0">
              <a:latin typeface="+mj-lt"/>
            </a:rPr>
            <a:t>Students</a:t>
          </a:r>
          <a:r>
            <a:rPr lang="en-US" sz="2500" kern="1200" dirty="0" smtClean="0"/>
            <a:t> not greater than teachers  (Lk. 6:40) </a:t>
          </a:r>
          <a:endParaRPr lang="en-US" sz="2500" kern="1200" dirty="0"/>
        </a:p>
        <a:p>
          <a:pPr marL="228600" lvl="1" indent="-228600" algn="l" defTabSz="1111250" rtl="0">
            <a:lnSpc>
              <a:spcPct val="90000"/>
            </a:lnSpc>
            <a:spcBef>
              <a:spcPct val="0"/>
            </a:spcBef>
            <a:spcAft>
              <a:spcPct val="15000"/>
            </a:spcAft>
            <a:buChar char="••"/>
          </a:pPr>
          <a:r>
            <a:rPr lang="en-US" sz="2500" kern="1200" dirty="0" smtClean="0"/>
            <a:t>Necessity of </a:t>
          </a:r>
          <a:r>
            <a:rPr lang="en-US" sz="2500" b="1" kern="1200" dirty="0" smtClean="0">
              <a:latin typeface="+mj-lt"/>
            </a:rPr>
            <a:t>humility</a:t>
          </a:r>
          <a:r>
            <a:rPr lang="en-US" sz="2500" kern="1200" dirty="0" smtClean="0"/>
            <a:t>  (Jn. 13:16) </a:t>
          </a:r>
          <a:endParaRPr lang="en-US" sz="2500" kern="1200" dirty="0"/>
        </a:p>
        <a:p>
          <a:pPr marL="228600" lvl="1" indent="-228600" algn="l" defTabSz="1111250" rtl="0">
            <a:lnSpc>
              <a:spcPct val="90000"/>
            </a:lnSpc>
            <a:spcBef>
              <a:spcPct val="0"/>
            </a:spcBef>
            <a:spcAft>
              <a:spcPct val="15000"/>
            </a:spcAft>
            <a:buChar char="••"/>
          </a:pPr>
          <a:r>
            <a:rPr lang="en-US" sz="2500" kern="1200" dirty="0" smtClean="0"/>
            <a:t>Inevitability of </a:t>
          </a:r>
          <a:r>
            <a:rPr lang="en-US" sz="2500" b="1" kern="1200" dirty="0" smtClean="0">
              <a:latin typeface="+mj-lt"/>
            </a:rPr>
            <a:t>persecution</a:t>
          </a:r>
          <a:r>
            <a:rPr lang="en-US" sz="2500" kern="1200" dirty="0" smtClean="0"/>
            <a:t>  (Mt. 10:24; Jn. 15:20)</a:t>
          </a:r>
          <a:endParaRPr lang="en-US" sz="2500" kern="1200" dirty="0"/>
        </a:p>
      </dsp:txBody>
      <dsp:txXfrm>
        <a:off x="0" y="609599"/>
        <a:ext cx="8229600" cy="2587705"/>
      </dsp:txXfrm>
    </dsp:sp>
    <dsp:sp modelId="{A60ADB47-08FA-4F80-A5DD-6C3BB9B19104}">
      <dsp:nvSpPr>
        <dsp:cNvPr id="0" name=""/>
        <dsp:cNvSpPr/>
      </dsp:nvSpPr>
      <dsp:spPr>
        <a:xfrm>
          <a:off x="381001" y="228607"/>
          <a:ext cx="5760720" cy="754049"/>
        </a:xfrm>
        <a:prstGeom prst="roundRect">
          <a:avLst/>
        </a:prstGeom>
        <a:solidFill>
          <a:schemeClr val="accent1">
            <a:hueOff val="0"/>
            <a:satOff val="0"/>
            <a:lumOff val="0"/>
            <a:alphaOff val="0"/>
          </a:schemeClr>
        </a:solidFill>
        <a:ln>
          <a:noFill/>
        </a:ln>
        <a:effectLst>
          <a:outerShdw blurRad="40000" dist="23000" dir="5400000" rotWithShape="0">
            <a:srgbClr val="000000">
              <a:alpha val="35000"/>
            </a:srgbClr>
          </a:outerShdw>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txBody>
        <a:bodyPr spcFirstLastPara="0" vert="horz" wrap="square" lIns="217742" tIns="0" rIns="217742" bIns="0" numCol="1" spcCol="1270" anchor="ctr" anchorCtr="0">
          <a:noAutofit/>
        </a:bodyPr>
        <a:lstStyle/>
        <a:p>
          <a:pPr lvl="0" algn="l" defTabSz="1111250" rtl="0">
            <a:lnSpc>
              <a:spcPct val="90000"/>
            </a:lnSpc>
            <a:spcBef>
              <a:spcPct val="0"/>
            </a:spcBef>
            <a:spcAft>
              <a:spcPct val="35000"/>
            </a:spcAft>
          </a:pPr>
          <a:r>
            <a:rPr lang="en-US" sz="2500" b="1" kern="1200" dirty="0" smtClean="0"/>
            <a:t>Slave Not Greater Than Master </a:t>
          </a:r>
          <a:endParaRPr lang="en-US" sz="2500" kern="1200" dirty="0"/>
        </a:p>
      </dsp:txBody>
      <dsp:txXfrm>
        <a:off x="417811" y="265417"/>
        <a:ext cx="5687100" cy="680429"/>
      </dsp:txXfrm>
    </dsp:sp>
  </dsp:spTree>
</dsp:drawing>
</file>

<file path=ppt/diagrams/drawing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3F7F7C5B-618E-4222-B01D-C5C876794C51}">
      <dsp:nvSpPr>
        <dsp:cNvPr id="0" name=""/>
        <dsp:cNvSpPr/>
      </dsp:nvSpPr>
      <dsp:spPr>
        <a:xfrm rot="5400000">
          <a:off x="-245893" y="246137"/>
          <a:ext cx="1639290" cy="1147503"/>
        </a:xfrm>
        <a:prstGeom prst="chevron">
          <a:avLst/>
        </a:prstGeom>
        <a:gradFill rotWithShape="0">
          <a:gsLst>
            <a:gs pos="0">
              <a:schemeClr val="accent1">
                <a:hueOff val="0"/>
                <a:satOff val="0"/>
                <a:lumOff val="0"/>
                <a:alphaOff val="0"/>
                <a:shade val="51000"/>
                <a:satMod val="130000"/>
              </a:schemeClr>
            </a:gs>
            <a:gs pos="80000">
              <a:schemeClr val="accent1">
                <a:hueOff val="0"/>
                <a:satOff val="0"/>
                <a:lumOff val="0"/>
                <a:alphaOff val="0"/>
                <a:shade val="93000"/>
                <a:satMod val="130000"/>
              </a:schemeClr>
            </a:gs>
            <a:gs pos="100000">
              <a:schemeClr val="accent1">
                <a:hueOff val="0"/>
                <a:satOff val="0"/>
                <a:lumOff val="0"/>
                <a:alphaOff val="0"/>
                <a:shade val="94000"/>
                <a:satMod val="135000"/>
              </a:schemeClr>
            </a:gs>
          </a:gsLst>
          <a:lin ang="16200000" scaled="0"/>
        </a:gradFill>
        <a:ln w="9525" cap="flat" cmpd="sng" algn="ctr">
          <a:solidFill>
            <a:schemeClr val="accent1">
              <a:hueOff val="0"/>
              <a:satOff val="0"/>
              <a:lumOff val="0"/>
              <a:alphaOff val="0"/>
            </a:schemeClr>
          </a:solidFill>
          <a:prstDash val="solid"/>
        </a:ln>
        <a:effectLst>
          <a:outerShdw blurRad="40000" dist="23000" dir="5400000" rotWithShape="0">
            <a:srgbClr val="000000">
              <a:alpha val="35000"/>
            </a:srgbClr>
          </a:outerShdw>
        </a:effectLst>
        <a:scene3d>
          <a:camera prst="orthographicFront"/>
          <a:lightRig rig="flat" dir="t"/>
        </a:scene3d>
        <a:sp3d prstMaterial="plastic">
          <a:bevelT w="120900" h="88900"/>
          <a:bevelB w="88900" h="31750" prst="angle"/>
        </a:sp3d>
      </dsp:spPr>
      <dsp:style>
        <a:lnRef idx="1">
          <a:scrgbClr r="0" g="0" b="0"/>
        </a:lnRef>
        <a:fillRef idx="3">
          <a:scrgbClr r="0" g="0" b="0"/>
        </a:fillRef>
        <a:effectRef idx="2">
          <a:scrgbClr r="0" g="0" b="0"/>
        </a:effectRef>
        <a:fontRef idx="minor">
          <a:schemeClr val="lt1"/>
        </a:fontRef>
      </dsp:style>
      <dsp:txBody>
        <a:bodyPr spcFirstLastPara="0" vert="horz" wrap="square" lIns="10795" tIns="10795" rIns="10795" bIns="10795" numCol="1" spcCol="1270" anchor="ctr" anchorCtr="0">
          <a:noAutofit/>
        </a:bodyPr>
        <a:lstStyle/>
        <a:p>
          <a:pPr lvl="0" algn="ctr" defTabSz="755650" rtl="0">
            <a:lnSpc>
              <a:spcPct val="90000"/>
            </a:lnSpc>
            <a:spcBef>
              <a:spcPct val="0"/>
            </a:spcBef>
            <a:spcAft>
              <a:spcPct val="35000"/>
            </a:spcAft>
          </a:pPr>
          <a:r>
            <a:rPr lang="en-US" sz="1700" kern="1200" dirty="0" smtClean="0"/>
            <a:t>Major Premise</a:t>
          </a:r>
          <a:endParaRPr lang="en-US" sz="1700" kern="1200" dirty="0"/>
        </a:p>
      </dsp:txBody>
      <dsp:txXfrm rot="-5400000">
        <a:off x="1" y="573996"/>
        <a:ext cx="1147503" cy="491787"/>
      </dsp:txXfrm>
    </dsp:sp>
    <dsp:sp modelId="{D2FE368C-7A8B-4447-BC5E-DB9542F6337D}">
      <dsp:nvSpPr>
        <dsp:cNvPr id="0" name=""/>
        <dsp:cNvSpPr/>
      </dsp:nvSpPr>
      <dsp:spPr>
        <a:xfrm rot="5400000">
          <a:off x="4155782" y="-3008034"/>
          <a:ext cx="1065538" cy="7082096"/>
        </a:xfrm>
        <a:prstGeom prst="round2SameRect">
          <a:avLst/>
        </a:prstGeom>
        <a:solidFill>
          <a:schemeClr val="lt1">
            <a:alpha val="90000"/>
            <a:hueOff val="0"/>
            <a:satOff val="0"/>
            <a:lumOff val="0"/>
            <a:alphaOff val="0"/>
          </a:schemeClr>
        </a:solidFill>
        <a:ln w="9525" cap="flat" cmpd="sng" algn="ctr">
          <a:solidFill>
            <a:schemeClr val="accent1">
              <a:hueOff val="0"/>
              <a:satOff val="0"/>
              <a:lumOff val="0"/>
              <a:alphaOff val="0"/>
            </a:schemeClr>
          </a:solidFill>
          <a:prstDash val="solid"/>
        </a:ln>
        <a:effectLst>
          <a:outerShdw blurRad="40000" dist="23000" dir="5400000" rotWithShape="0">
            <a:srgbClr val="000000">
              <a:alpha val="35000"/>
            </a:srgbClr>
          </a:outerShdw>
        </a:effectLst>
        <a:scene3d>
          <a:camera prst="orthographicFront"/>
          <a:lightRig rig="flat" dir="t"/>
        </a:scene3d>
        <a:sp3d extrusionH="12700" prstMaterial="plastic">
          <a:bevelT w="50800" h="50800"/>
        </a:sp3d>
      </dsp:spPr>
      <dsp:style>
        <a:lnRef idx="1">
          <a:scrgbClr r="0" g="0" b="0"/>
        </a:lnRef>
        <a:fillRef idx="1">
          <a:scrgbClr r="0" g="0" b="0"/>
        </a:fillRef>
        <a:effectRef idx="2">
          <a:scrgbClr r="0" g="0" b="0"/>
        </a:effectRef>
        <a:fontRef idx="minor"/>
      </dsp:style>
      <dsp:txBody>
        <a:bodyPr spcFirstLastPara="0" vert="horz" wrap="square" lIns="199136" tIns="17780" rIns="17780" bIns="17780" numCol="1" spcCol="1270" anchor="ctr" anchorCtr="0">
          <a:noAutofit/>
        </a:bodyPr>
        <a:lstStyle/>
        <a:p>
          <a:pPr marL="285750" lvl="1" indent="-285750" algn="l" defTabSz="1244600" rtl="0">
            <a:lnSpc>
              <a:spcPct val="90000"/>
            </a:lnSpc>
            <a:spcBef>
              <a:spcPct val="0"/>
            </a:spcBef>
            <a:spcAft>
              <a:spcPct val="15000"/>
            </a:spcAft>
            <a:buChar char="••"/>
          </a:pPr>
          <a:r>
            <a:rPr lang="en-US" sz="2800" kern="1200" dirty="0" smtClean="0"/>
            <a:t>Jesus was God's spokesman during the </a:t>
          </a:r>
          <a:r>
            <a:rPr lang="en-US" sz="2800" b="0" kern="1200" dirty="0" smtClean="0">
              <a:latin typeface="+mj-lt"/>
            </a:rPr>
            <a:t>“last days”  </a:t>
          </a:r>
          <a:r>
            <a:rPr lang="en-US" sz="2800" kern="1200" dirty="0" smtClean="0"/>
            <a:t>(Heb. 1:1-4)</a:t>
          </a:r>
          <a:endParaRPr lang="en-US" sz="2800" kern="1200" dirty="0"/>
        </a:p>
      </dsp:txBody>
      <dsp:txXfrm rot="-5400000">
        <a:off x="1147504" y="52259"/>
        <a:ext cx="7030081" cy="961508"/>
      </dsp:txXfrm>
    </dsp:sp>
    <dsp:sp modelId="{530FE95A-413A-435E-A547-3797DC992531}">
      <dsp:nvSpPr>
        <dsp:cNvPr id="0" name=""/>
        <dsp:cNvSpPr/>
      </dsp:nvSpPr>
      <dsp:spPr>
        <a:xfrm rot="5400000">
          <a:off x="-245893" y="1691610"/>
          <a:ext cx="1639290" cy="1147503"/>
        </a:xfrm>
        <a:prstGeom prst="chevron">
          <a:avLst/>
        </a:prstGeom>
        <a:gradFill rotWithShape="0">
          <a:gsLst>
            <a:gs pos="0">
              <a:schemeClr val="accent1">
                <a:hueOff val="0"/>
                <a:satOff val="0"/>
                <a:lumOff val="0"/>
                <a:alphaOff val="0"/>
                <a:shade val="51000"/>
                <a:satMod val="130000"/>
              </a:schemeClr>
            </a:gs>
            <a:gs pos="80000">
              <a:schemeClr val="accent1">
                <a:hueOff val="0"/>
                <a:satOff val="0"/>
                <a:lumOff val="0"/>
                <a:alphaOff val="0"/>
                <a:shade val="93000"/>
                <a:satMod val="130000"/>
              </a:schemeClr>
            </a:gs>
            <a:gs pos="100000">
              <a:schemeClr val="accent1">
                <a:hueOff val="0"/>
                <a:satOff val="0"/>
                <a:lumOff val="0"/>
                <a:alphaOff val="0"/>
                <a:shade val="94000"/>
                <a:satMod val="135000"/>
              </a:schemeClr>
            </a:gs>
          </a:gsLst>
          <a:lin ang="16200000" scaled="0"/>
        </a:gradFill>
        <a:ln w="9525" cap="flat" cmpd="sng" algn="ctr">
          <a:solidFill>
            <a:schemeClr val="accent1">
              <a:hueOff val="0"/>
              <a:satOff val="0"/>
              <a:lumOff val="0"/>
              <a:alphaOff val="0"/>
            </a:schemeClr>
          </a:solidFill>
          <a:prstDash val="solid"/>
        </a:ln>
        <a:effectLst>
          <a:outerShdw blurRad="40000" dist="23000" dir="5400000" rotWithShape="0">
            <a:srgbClr val="000000">
              <a:alpha val="35000"/>
            </a:srgbClr>
          </a:outerShdw>
        </a:effectLst>
        <a:scene3d>
          <a:camera prst="orthographicFront"/>
          <a:lightRig rig="flat" dir="t"/>
        </a:scene3d>
        <a:sp3d prstMaterial="plastic">
          <a:bevelT w="120900" h="88900"/>
          <a:bevelB w="88900" h="31750" prst="angle"/>
        </a:sp3d>
      </dsp:spPr>
      <dsp:style>
        <a:lnRef idx="1">
          <a:scrgbClr r="0" g="0" b="0"/>
        </a:lnRef>
        <a:fillRef idx="3">
          <a:scrgbClr r="0" g="0" b="0"/>
        </a:fillRef>
        <a:effectRef idx="2">
          <a:scrgbClr r="0" g="0" b="0"/>
        </a:effectRef>
        <a:fontRef idx="minor">
          <a:schemeClr val="lt1"/>
        </a:fontRef>
      </dsp:style>
      <dsp:txBody>
        <a:bodyPr spcFirstLastPara="0" vert="horz" wrap="square" lIns="10795" tIns="10795" rIns="10795" bIns="10795" numCol="1" spcCol="1270" anchor="ctr" anchorCtr="0">
          <a:noAutofit/>
        </a:bodyPr>
        <a:lstStyle/>
        <a:p>
          <a:pPr lvl="0" algn="ctr" defTabSz="755650" rtl="0">
            <a:lnSpc>
              <a:spcPct val="90000"/>
            </a:lnSpc>
            <a:spcBef>
              <a:spcPct val="0"/>
            </a:spcBef>
            <a:spcAft>
              <a:spcPct val="35000"/>
            </a:spcAft>
          </a:pPr>
          <a:r>
            <a:rPr lang="en-US" sz="1700" kern="1200" smtClean="0"/>
            <a:t>Minor Premise</a:t>
          </a:r>
          <a:endParaRPr lang="en-US" sz="1700" kern="1200"/>
        </a:p>
      </dsp:txBody>
      <dsp:txXfrm rot="-5400000">
        <a:off x="1" y="2019469"/>
        <a:ext cx="1147503" cy="491787"/>
      </dsp:txXfrm>
    </dsp:sp>
    <dsp:sp modelId="{7D200E46-AB1F-47C9-B481-9649251426E3}">
      <dsp:nvSpPr>
        <dsp:cNvPr id="0" name=""/>
        <dsp:cNvSpPr/>
      </dsp:nvSpPr>
      <dsp:spPr>
        <a:xfrm rot="5400000">
          <a:off x="4155782" y="-1562561"/>
          <a:ext cx="1065538" cy="7082096"/>
        </a:xfrm>
        <a:prstGeom prst="round2SameRect">
          <a:avLst/>
        </a:prstGeom>
        <a:solidFill>
          <a:schemeClr val="lt1">
            <a:alpha val="90000"/>
            <a:hueOff val="0"/>
            <a:satOff val="0"/>
            <a:lumOff val="0"/>
            <a:alphaOff val="0"/>
          </a:schemeClr>
        </a:solidFill>
        <a:ln w="9525" cap="flat" cmpd="sng" algn="ctr">
          <a:solidFill>
            <a:schemeClr val="accent1">
              <a:hueOff val="0"/>
              <a:satOff val="0"/>
              <a:lumOff val="0"/>
              <a:alphaOff val="0"/>
            </a:schemeClr>
          </a:solidFill>
          <a:prstDash val="solid"/>
        </a:ln>
        <a:effectLst>
          <a:outerShdw blurRad="40000" dist="23000" dir="5400000" rotWithShape="0">
            <a:srgbClr val="000000">
              <a:alpha val="35000"/>
            </a:srgbClr>
          </a:outerShdw>
        </a:effectLst>
        <a:scene3d>
          <a:camera prst="orthographicFront"/>
          <a:lightRig rig="flat" dir="t"/>
        </a:scene3d>
        <a:sp3d extrusionH="12700" prstMaterial="plastic">
          <a:bevelT w="50800" h="50800"/>
        </a:sp3d>
      </dsp:spPr>
      <dsp:style>
        <a:lnRef idx="1">
          <a:scrgbClr r="0" g="0" b="0"/>
        </a:lnRef>
        <a:fillRef idx="1">
          <a:scrgbClr r="0" g="0" b="0"/>
        </a:fillRef>
        <a:effectRef idx="2">
          <a:scrgbClr r="0" g="0" b="0"/>
        </a:effectRef>
        <a:fontRef idx="minor"/>
      </dsp:style>
      <dsp:txBody>
        <a:bodyPr spcFirstLastPara="0" vert="horz" wrap="square" lIns="199136" tIns="17780" rIns="17780" bIns="17780" numCol="1" spcCol="1270" anchor="ctr" anchorCtr="0">
          <a:noAutofit/>
        </a:bodyPr>
        <a:lstStyle/>
        <a:p>
          <a:pPr marL="285750" lvl="1" indent="-285750" algn="l" defTabSz="1244600" rtl="0">
            <a:lnSpc>
              <a:spcPct val="90000"/>
            </a:lnSpc>
            <a:spcBef>
              <a:spcPct val="0"/>
            </a:spcBef>
            <a:spcAft>
              <a:spcPct val="15000"/>
            </a:spcAft>
            <a:buChar char="••"/>
          </a:pPr>
          <a:r>
            <a:rPr lang="en-US" sz="2800" kern="1200" dirty="0" smtClean="0"/>
            <a:t>Jesus was God’s spokesman during His </a:t>
          </a:r>
          <a:r>
            <a:rPr lang="en-US" sz="2800" b="0" kern="1200" dirty="0" smtClean="0">
              <a:latin typeface="+mj-lt"/>
            </a:rPr>
            <a:t>Personal Ministry </a:t>
          </a:r>
          <a:r>
            <a:rPr lang="en-US" sz="2800" kern="1200" dirty="0" smtClean="0"/>
            <a:t>before Pentecost</a:t>
          </a:r>
          <a:endParaRPr lang="en-US" sz="2800" kern="1200" dirty="0"/>
        </a:p>
      </dsp:txBody>
      <dsp:txXfrm rot="-5400000">
        <a:off x="1147504" y="1497732"/>
        <a:ext cx="7030081" cy="961508"/>
      </dsp:txXfrm>
    </dsp:sp>
    <dsp:sp modelId="{36E31CE4-5E91-4E62-A260-C6FD19B303B3}">
      <dsp:nvSpPr>
        <dsp:cNvPr id="0" name=""/>
        <dsp:cNvSpPr/>
      </dsp:nvSpPr>
      <dsp:spPr>
        <a:xfrm rot="5400000">
          <a:off x="-245893" y="3137083"/>
          <a:ext cx="1639290" cy="1147503"/>
        </a:xfrm>
        <a:prstGeom prst="chevron">
          <a:avLst/>
        </a:prstGeom>
        <a:gradFill rotWithShape="0">
          <a:gsLst>
            <a:gs pos="0">
              <a:schemeClr val="accent1">
                <a:hueOff val="0"/>
                <a:satOff val="0"/>
                <a:lumOff val="0"/>
                <a:alphaOff val="0"/>
                <a:shade val="51000"/>
                <a:satMod val="130000"/>
              </a:schemeClr>
            </a:gs>
            <a:gs pos="80000">
              <a:schemeClr val="accent1">
                <a:hueOff val="0"/>
                <a:satOff val="0"/>
                <a:lumOff val="0"/>
                <a:alphaOff val="0"/>
                <a:shade val="93000"/>
                <a:satMod val="130000"/>
              </a:schemeClr>
            </a:gs>
            <a:gs pos="100000">
              <a:schemeClr val="accent1">
                <a:hueOff val="0"/>
                <a:satOff val="0"/>
                <a:lumOff val="0"/>
                <a:alphaOff val="0"/>
                <a:shade val="94000"/>
                <a:satMod val="135000"/>
              </a:schemeClr>
            </a:gs>
          </a:gsLst>
          <a:lin ang="16200000" scaled="0"/>
        </a:gradFill>
        <a:ln w="9525" cap="flat" cmpd="sng" algn="ctr">
          <a:solidFill>
            <a:schemeClr val="accent1">
              <a:hueOff val="0"/>
              <a:satOff val="0"/>
              <a:lumOff val="0"/>
              <a:alphaOff val="0"/>
            </a:schemeClr>
          </a:solidFill>
          <a:prstDash val="solid"/>
        </a:ln>
        <a:effectLst>
          <a:outerShdw blurRad="40000" dist="23000" dir="5400000" rotWithShape="0">
            <a:srgbClr val="000000">
              <a:alpha val="35000"/>
            </a:srgbClr>
          </a:outerShdw>
        </a:effectLst>
        <a:scene3d>
          <a:camera prst="orthographicFront"/>
          <a:lightRig rig="flat" dir="t"/>
        </a:scene3d>
        <a:sp3d prstMaterial="plastic">
          <a:bevelT w="120900" h="88900"/>
          <a:bevelB w="88900" h="31750" prst="angle"/>
        </a:sp3d>
      </dsp:spPr>
      <dsp:style>
        <a:lnRef idx="1">
          <a:scrgbClr r="0" g="0" b="0"/>
        </a:lnRef>
        <a:fillRef idx="3">
          <a:scrgbClr r="0" g="0" b="0"/>
        </a:fillRef>
        <a:effectRef idx="2">
          <a:scrgbClr r="0" g="0" b="0"/>
        </a:effectRef>
        <a:fontRef idx="minor">
          <a:schemeClr val="lt1"/>
        </a:fontRef>
      </dsp:style>
      <dsp:txBody>
        <a:bodyPr spcFirstLastPara="0" vert="horz" wrap="square" lIns="10795" tIns="10795" rIns="10795" bIns="10795" numCol="1" spcCol="1270" anchor="ctr" anchorCtr="0">
          <a:noAutofit/>
        </a:bodyPr>
        <a:lstStyle/>
        <a:p>
          <a:pPr lvl="0" algn="ctr" defTabSz="755650" rtl="0">
            <a:lnSpc>
              <a:spcPct val="90000"/>
            </a:lnSpc>
            <a:spcBef>
              <a:spcPct val="0"/>
            </a:spcBef>
            <a:spcAft>
              <a:spcPct val="35000"/>
            </a:spcAft>
          </a:pPr>
          <a:r>
            <a:rPr lang="en-US" sz="1700" kern="1200" smtClean="0"/>
            <a:t>Conclusion</a:t>
          </a:r>
          <a:endParaRPr lang="en-US" sz="1700" kern="1200"/>
        </a:p>
      </dsp:txBody>
      <dsp:txXfrm rot="-5400000">
        <a:off x="1" y="3464942"/>
        <a:ext cx="1147503" cy="491787"/>
      </dsp:txXfrm>
    </dsp:sp>
    <dsp:sp modelId="{D1D77BD4-5BE8-453E-94C6-14E71FD3B179}">
      <dsp:nvSpPr>
        <dsp:cNvPr id="0" name=""/>
        <dsp:cNvSpPr/>
      </dsp:nvSpPr>
      <dsp:spPr>
        <a:xfrm rot="5400000">
          <a:off x="4155782" y="-117088"/>
          <a:ext cx="1065538" cy="7082096"/>
        </a:xfrm>
        <a:prstGeom prst="round2SameRect">
          <a:avLst/>
        </a:prstGeom>
        <a:solidFill>
          <a:schemeClr val="lt1">
            <a:alpha val="90000"/>
            <a:hueOff val="0"/>
            <a:satOff val="0"/>
            <a:lumOff val="0"/>
            <a:alphaOff val="0"/>
          </a:schemeClr>
        </a:solidFill>
        <a:ln w="9525" cap="flat" cmpd="sng" algn="ctr">
          <a:solidFill>
            <a:schemeClr val="accent1">
              <a:hueOff val="0"/>
              <a:satOff val="0"/>
              <a:lumOff val="0"/>
              <a:alphaOff val="0"/>
            </a:schemeClr>
          </a:solidFill>
          <a:prstDash val="solid"/>
        </a:ln>
        <a:effectLst>
          <a:outerShdw blurRad="40000" dist="23000" dir="5400000" rotWithShape="0">
            <a:srgbClr val="000000">
              <a:alpha val="35000"/>
            </a:srgbClr>
          </a:outerShdw>
        </a:effectLst>
        <a:scene3d>
          <a:camera prst="orthographicFront"/>
          <a:lightRig rig="flat" dir="t"/>
        </a:scene3d>
        <a:sp3d extrusionH="12700" prstMaterial="plastic">
          <a:bevelT w="50800" h="50800"/>
        </a:sp3d>
      </dsp:spPr>
      <dsp:style>
        <a:lnRef idx="1">
          <a:scrgbClr r="0" g="0" b="0"/>
        </a:lnRef>
        <a:fillRef idx="1">
          <a:scrgbClr r="0" g="0" b="0"/>
        </a:fillRef>
        <a:effectRef idx="2">
          <a:scrgbClr r="0" g="0" b="0"/>
        </a:effectRef>
        <a:fontRef idx="minor"/>
      </dsp:style>
      <dsp:txBody>
        <a:bodyPr spcFirstLastPara="0" vert="horz" wrap="square" lIns="199136" tIns="17780" rIns="17780" bIns="17780" numCol="1" spcCol="1270" anchor="ctr" anchorCtr="0">
          <a:noAutofit/>
        </a:bodyPr>
        <a:lstStyle/>
        <a:p>
          <a:pPr marL="285750" lvl="1" indent="-285750" algn="l" defTabSz="1244600" rtl="0">
            <a:lnSpc>
              <a:spcPct val="90000"/>
            </a:lnSpc>
            <a:spcBef>
              <a:spcPct val="0"/>
            </a:spcBef>
            <a:spcAft>
              <a:spcPct val="15000"/>
            </a:spcAft>
            <a:buChar char="••"/>
          </a:pPr>
          <a:r>
            <a:rPr lang="en-US" sz="2800" kern="1200" dirty="0" smtClean="0"/>
            <a:t>Therefore, the “last days” </a:t>
          </a:r>
          <a:r>
            <a:rPr lang="en-US" sz="2800" b="0" kern="1200" dirty="0" smtClean="0">
              <a:latin typeface="+mj-lt"/>
            </a:rPr>
            <a:t>began before Pentecost</a:t>
          </a:r>
          <a:endParaRPr lang="en-US" sz="2800" b="0" kern="1200" dirty="0">
            <a:latin typeface="+mj-lt"/>
          </a:endParaRPr>
        </a:p>
      </dsp:txBody>
      <dsp:txXfrm rot="-5400000">
        <a:off x="1147504" y="2943205"/>
        <a:ext cx="7030081" cy="961508"/>
      </dsp:txXfrm>
    </dsp:sp>
  </dsp:spTree>
</dsp:drawing>
</file>

<file path=ppt/diagrams/drawing30.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845E0DE4-CC8E-4E45-8698-17AB2F7837DB}">
      <dsp:nvSpPr>
        <dsp:cNvPr id="0" name=""/>
        <dsp:cNvSpPr/>
      </dsp:nvSpPr>
      <dsp:spPr>
        <a:xfrm>
          <a:off x="0" y="475805"/>
          <a:ext cx="8229600" cy="2805511"/>
        </a:xfrm>
        <a:prstGeom prst="rect">
          <a:avLst/>
        </a:prstGeom>
        <a:solidFill>
          <a:schemeClr val="lt1">
            <a:alpha val="90000"/>
            <a:hueOff val="0"/>
            <a:satOff val="0"/>
            <a:lumOff val="0"/>
            <a:alphaOff val="0"/>
          </a:schemeClr>
        </a:solidFill>
        <a:ln>
          <a:noFill/>
        </a:ln>
        <a:effectLst/>
        <a:scene3d>
          <a:camera prst="orthographicFront">
            <a:rot lat="0" lon="0" rev="0"/>
          </a:camera>
          <a:lightRig rig="contrasting" dir="t">
            <a:rot lat="0" lon="0" rev="1200000"/>
          </a:lightRig>
        </a:scene3d>
        <a:sp3d z="300000" contourW="19050" prstMaterial="metal">
          <a:bevelT w="88900" h="203200"/>
          <a:bevelB w="165100" h="254000"/>
        </a:sp3d>
      </dsp:spPr>
      <dsp:style>
        <a:lnRef idx="0">
          <a:scrgbClr r="0" g="0" b="0"/>
        </a:lnRef>
        <a:fillRef idx="1">
          <a:scrgbClr r="0" g="0" b="0"/>
        </a:fillRef>
        <a:effectRef idx="0">
          <a:scrgbClr r="0" g="0" b="0"/>
        </a:effectRef>
        <a:fontRef idx="minor"/>
      </dsp:style>
      <dsp:txBody>
        <a:bodyPr spcFirstLastPara="0" vert="horz" wrap="square" lIns="638708" tIns="958088" rIns="638708" bIns="177800" numCol="1" spcCol="1270" anchor="t" anchorCtr="0">
          <a:noAutofit/>
        </a:bodyPr>
        <a:lstStyle/>
        <a:p>
          <a:pPr marL="228600" lvl="1" indent="-228600" algn="l" defTabSz="1111250" rtl="0">
            <a:lnSpc>
              <a:spcPct val="90000"/>
            </a:lnSpc>
            <a:spcBef>
              <a:spcPct val="0"/>
            </a:spcBef>
            <a:spcAft>
              <a:spcPct val="15000"/>
            </a:spcAft>
            <a:buChar char="••"/>
          </a:pPr>
          <a:r>
            <a:rPr lang="en-US" sz="2500" kern="1200" dirty="0" smtClean="0"/>
            <a:t>Don’t hide your </a:t>
          </a:r>
          <a:r>
            <a:rPr lang="en-US" sz="2500" b="1" kern="1200" dirty="0" smtClean="0">
              <a:latin typeface="+mj-lt"/>
            </a:rPr>
            <a:t>relationship</a:t>
          </a:r>
          <a:r>
            <a:rPr lang="en-US" sz="2500" kern="1200" dirty="0" smtClean="0"/>
            <a:t> with Christ</a:t>
          </a:r>
          <a:br>
            <a:rPr lang="en-US" sz="2500" kern="1200" dirty="0" smtClean="0"/>
          </a:br>
          <a:r>
            <a:rPr lang="en-US" sz="2500" kern="1200" dirty="0" smtClean="0"/>
            <a:t>(Mt. 10:26-27) </a:t>
          </a:r>
          <a:endParaRPr lang="en-US" sz="2500" kern="1200" dirty="0"/>
        </a:p>
        <a:p>
          <a:pPr marL="228600" lvl="1" indent="-228600" algn="l" defTabSz="1111250" rtl="0">
            <a:lnSpc>
              <a:spcPct val="90000"/>
            </a:lnSpc>
            <a:spcBef>
              <a:spcPct val="0"/>
            </a:spcBef>
            <a:spcAft>
              <a:spcPct val="15000"/>
            </a:spcAft>
            <a:buChar char="••"/>
          </a:pPr>
          <a:r>
            <a:rPr lang="en-US" sz="2500" kern="1200" dirty="0" smtClean="0"/>
            <a:t>Parables </a:t>
          </a:r>
          <a:r>
            <a:rPr lang="en-US" sz="2500" b="1" kern="1200" dirty="0" smtClean="0">
              <a:latin typeface="+mj-lt"/>
            </a:rPr>
            <a:t>reveal truth  </a:t>
          </a:r>
          <a:r>
            <a:rPr lang="en-US" sz="2500" kern="1200" dirty="0" smtClean="0"/>
            <a:t>(Mk. 4:22; Lk. 8:17) </a:t>
          </a:r>
          <a:endParaRPr lang="en-US" sz="2500" kern="1200" dirty="0"/>
        </a:p>
        <a:p>
          <a:pPr marL="228600" lvl="1" indent="-228600" algn="l" defTabSz="1111250" rtl="0">
            <a:lnSpc>
              <a:spcPct val="90000"/>
            </a:lnSpc>
            <a:spcBef>
              <a:spcPct val="0"/>
            </a:spcBef>
            <a:spcAft>
              <a:spcPct val="15000"/>
            </a:spcAft>
            <a:buChar char="••"/>
          </a:pPr>
          <a:r>
            <a:rPr lang="en-US" sz="2500" kern="1200" dirty="0" smtClean="0"/>
            <a:t>Sin will ultimately be </a:t>
          </a:r>
          <a:r>
            <a:rPr lang="en-US" sz="2500" b="1" kern="1200" dirty="0" smtClean="0">
              <a:latin typeface="+mj-lt"/>
            </a:rPr>
            <a:t>revealed</a:t>
          </a:r>
          <a:r>
            <a:rPr lang="en-US" sz="2500" kern="1200" dirty="0" smtClean="0"/>
            <a:t>  (Lk. 12:2-3)</a:t>
          </a:r>
          <a:endParaRPr lang="en-US" sz="2500" kern="1200" dirty="0"/>
        </a:p>
      </dsp:txBody>
      <dsp:txXfrm>
        <a:off x="0" y="475805"/>
        <a:ext cx="8229600" cy="2805511"/>
      </dsp:txXfrm>
    </dsp:sp>
    <dsp:sp modelId="{3ECE1665-6050-4D2A-9972-BA6F4D4D7373}">
      <dsp:nvSpPr>
        <dsp:cNvPr id="0" name=""/>
        <dsp:cNvSpPr/>
      </dsp:nvSpPr>
      <dsp:spPr>
        <a:xfrm>
          <a:off x="381001" y="76193"/>
          <a:ext cx="5760720" cy="806590"/>
        </a:xfrm>
        <a:prstGeom prst="roundRect">
          <a:avLst/>
        </a:prstGeom>
        <a:solidFill>
          <a:schemeClr val="accent1">
            <a:hueOff val="0"/>
            <a:satOff val="0"/>
            <a:lumOff val="0"/>
            <a:alphaOff val="0"/>
          </a:schemeClr>
        </a:solidFill>
        <a:ln>
          <a:noFill/>
        </a:ln>
        <a:effectLst>
          <a:outerShdw blurRad="40000" dist="23000" dir="5400000" rotWithShape="0">
            <a:srgbClr val="000000">
              <a:alpha val="35000"/>
            </a:srgbClr>
          </a:outerShdw>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txBody>
        <a:bodyPr spcFirstLastPara="0" vert="horz" wrap="square" lIns="217742" tIns="0" rIns="217742" bIns="0" numCol="1" spcCol="1270" anchor="ctr" anchorCtr="0">
          <a:noAutofit/>
        </a:bodyPr>
        <a:lstStyle/>
        <a:p>
          <a:pPr lvl="0" algn="l" defTabSz="1111250" rtl="0">
            <a:lnSpc>
              <a:spcPct val="90000"/>
            </a:lnSpc>
            <a:spcBef>
              <a:spcPct val="0"/>
            </a:spcBef>
            <a:spcAft>
              <a:spcPct val="35000"/>
            </a:spcAft>
          </a:pPr>
          <a:r>
            <a:rPr lang="en-US" sz="2500" b="1" kern="1200" dirty="0" smtClean="0"/>
            <a:t>What Is Covered Will Be Revealed </a:t>
          </a:r>
          <a:endParaRPr lang="en-US" sz="2500" kern="1200" dirty="0"/>
        </a:p>
      </dsp:txBody>
      <dsp:txXfrm>
        <a:off x="420375" y="115567"/>
        <a:ext cx="5681972" cy="727842"/>
      </dsp:txXfrm>
    </dsp:sp>
  </dsp:spTree>
</dsp:drawing>
</file>

<file path=ppt/diagrams/drawing3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E92186D5-4977-4608-B082-CB57600BE493}">
      <dsp:nvSpPr>
        <dsp:cNvPr id="0" name=""/>
        <dsp:cNvSpPr/>
      </dsp:nvSpPr>
      <dsp:spPr>
        <a:xfrm>
          <a:off x="0" y="505673"/>
          <a:ext cx="8229600" cy="1323000"/>
        </a:xfrm>
        <a:prstGeom prst="rect">
          <a:avLst/>
        </a:prstGeom>
        <a:solidFill>
          <a:schemeClr val="lt1">
            <a:alpha val="90000"/>
            <a:hueOff val="0"/>
            <a:satOff val="0"/>
            <a:lumOff val="0"/>
            <a:alphaOff val="0"/>
          </a:schemeClr>
        </a:solidFill>
        <a:ln>
          <a:noFill/>
        </a:ln>
        <a:effectLst/>
        <a:scene3d>
          <a:camera prst="orthographicFront">
            <a:rot lat="0" lon="0" rev="0"/>
          </a:camera>
          <a:lightRig rig="contrasting" dir="t">
            <a:rot lat="0" lon="0" rev="1200000"/>
          </a:lightRig>
        </a:scene3d>
        <a:sp3d z="300000" contourW="19050" prstMaterial="metal">
          <a:bevelT w="88900" h="203200"/>
          <a:bevelB w="165100" h="254000"/>
        </a:sp3d>
      </dsp:spPr>
      <dsp:style>
        <a:lnRef idx="0">
          <a:scrgbClr r="0" g="0" b="0"/>
        </a:lnRef>
        <a:fillRef idx="1">
          <a:scrgbClr r="0" g="0" b="0"/>
        </a:fillRef>
        <a:effectRef idx="0">
          <a:scrgbClr r="0" g="0" b="0"/>
        </a:effectRef>
        <a:fontRef idx="minor"/>
      </dsp:style>
      <dsp:txBody>
        <a:bodyPr spcFirstLastPara="0" vert="horz" wrap="square" lIns="638708" tIns="437388" rIns="638708" bIns="149352" numCol="1" spcCol="1270" anchor="t" anchorCtr="0">
          <a:noAutofit/>
        </a:bodyPr>
        <a:lstStyle/>
        <a:p>
          <a:pPr marL="228600" lvl="1" indent="-228600" algn="l" defTabSz="933450" rtl="0">
            <a:lnSpc>
              <a:spcPct val="90000"/>
            </a:lnSpc>
            <a:spcBef>
              <a:spcPct val="0"/>
            </a:spcBef>
            <a:spcAft>
              <a:spcPct val="15000"/>
            </a:spcAft>
            <a:buChar char="••"/>
          </a:pPr>
          <a:r>
            <a:rPr lang="en-US" sz="2100" b="0" kern="1200" dirty="0" smtClean="0">
              <a:latin typeface="+mj-lt"/>
            </a:rPr>
            <a:t>Imminent</a:t>
          </a:r>
          <a:r>
            <a:rPr lang="en-US" sz="2100" kern="1200" dirty="0" smtClean="0"/>
            <a:t>  (Acts 1:4-5)</a:t>
          </a:r>
          <a:endParaRPr lang="en-US" sz="2100" kern="1200" dirty="0"/>
        </a:p>
        <a:p>
          <a:pPr marL="228600" lvl="1" indent="-228600" algn="l" defTabSz="933450" rtl="0">
            <a:lnSpc>
              <a:spcPct val="90000"/>
            </a:lnSpc>
            <a:spcBef>
              <a:spcPct val="0"/>
            </a:spcBef>
            <a:spcAft>
              <a:spcPct val="15000"/>
            </a:spcAft>
            <a:buChar char="••"/>
          </a:pPr>
          <a:r>
            <a:rPr lang="en-US" sz="2100" kern="1200" dirty="0" smtClean="0"/>
            <a:t>Fulfilled on </a:t>
          </a:r>
          <a:r>
            <a:rPr lang="en-US" sz="2100" b="0" kern="1200" dirty="0" smtClean="0">
              <a:latin typeface="+mj-lt"/>
            </a:rPr>
            <a:t>Pentecost</a:t>
          </a:r>
          <a:r>
            <a:rPr lang="en-US" sz="2100" kern="1200" dirty="0" smtClean="0"/>
            <a:t>  (Acts 2:1-4)</a:t>
          </a:r>
          <a:endParaRPr lang="en-US" sz="2100" kern="1200" dirty="0"/>
        </a:p>
      </dsp:txBody>
      <dsp:txXfrm>
        <a:off x="0" y="505673"/>
        <a:ext cx="8229600" cy="1323000"/>
      </dsp:txXfrm>
    </dsp:sp>
    <dsp:sp modelId="{BA5DD881-00B2-48EE-955A-891A52B2A224}">
      <dsp:nvSpPr>
        <dsp:cNvPr id="0" name=""/>
        <dsp:cNvSpPr/>
      </dsp:nvSpPr>
      <dsp:spPr>
        <a:xfrm>
          <a:off x="411480" y="85361"/>
          <a:ext cx="5760720" cy="730271"/>
        </a:xfrm>
        <a:prstGeom prst="roundRect">
          <a:avLst/>
        </a:prstGeom>
        <a:solidFill>
          <a:schemeClr val="bg2">
            <a:lumMod val="60000"/>
            <a:lumOff val="40000"/>
          </a:schemeClr>
        </a:solidFill>
        <a:ln>
          <a:noFill/>
        </a:ln>
        <a:effectLst>
          <a:outerShdw blurRad="40000" dist="23000" dir="5400000" rotWithShape="0">
            <a:srgbClr val="000000">
              <a:alpha val="35000"/>
            </a:srgbClr>
          </a:outerShdw>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txBody>
        <a:bodyPr spcFirstLastPara="0" vert="horz" wrap="square" lIns="217742" tIns="0" rIns="217742" bIns="0" numCol="1" spcCol="1270" anchor="ctr" anchorCtr="0">
          <a:noAutofit/>
        </a:bodyPr>
        <a:lstStyle/>
        <a:p>
          <a:pPr lvl="0" algn="l" defTabSz="1244600" rtl="0">
            <a:lnSpc>
              <a:spcPct val="90000"/>
            </a:lnSpc>
            <a:spcBef>
              <a:spcPct val="0"/>
            </a:spcBef>
            <a:spcAft>
              <a:spcPct val="35000"/>
            </a:spcAft>
          </a:pPr>
          <a:r>
            <a:rPr lang="en-US" sz="2800" kern="1200" smtClean="0"/>
            <a:t>Coming in </a:t>
          </a:r>
          <a:r>
            <a:rPr lang="en-US" sz="2800" b="1" kern="1200" smtClean="0"/>
            <a:t>Holy Spirit  </a:t>
          </a:r>
          <a:r>
            <a:rPr lang="en-US" sz="2800" kern="1200" smtClean="0"/>
            <a:t>(Jn. 14:16-18, 28)</a:t>
          </a:r>
          <a:endParaRPr lang="en-US" sz="2800" kern="1200" dirty="0"/>
        </a:p>
      </dsp:txBody>
      <dsp:txXfrm>
        <a:off x="447129" y="121010"/>
        <a:ext cx="5689422" cy="658973"/>
      </dsp:txXfrm>
    </dsp:sp>
    <dsp:sp modelId="{6A21D2E3-88E8-44B4-8527-CAB407A2543D}">
      <dsp:nvSpPr>
        <dsp:cNvPr id="0" name=""/>
        <dsp:cNvSpPr/>
      </dsp:nvSpPr>
      <dsp:spPr>
        <a:xfrm>
          <a:off x="0" y="2252033"/>
          <a:ext cx="8229600" cy="2315250"/>
        </a:xfrm>
        <a:prstGeom prst="rect">
          <a:avLst/>
        </a:prstGeom>
        <a:solidFill>
          <a:schemeClr val="lt1">
            <a:alpha val="90000"/>
            <a:hueOff val="0"/>
            <a:satOff val="0"/>
            <a:lumOff val="0"/>
            <a:alphaOff val="0"/>
          </a:schemeClr>
        </a:solidFill>
        <a:ln>
          <a:noFill/>
        </a:ln>
        <a:effectLst/>
        <a:scene3d>
          <a:camera prst="orthographicFront">
            <a:rot lat="0" lon="0" rev="0"/>
          </a:camera>
          <a:lightRig rig="contrasting" dir="t">
            <a:rot lat="0" lon="0" rev="1200000"/>
          </a:lightRig>
        </a:scene3d>
        <a:sp3d z="300000" contourW="19050" prstMaterial="metal">
          <a:bevelT w="88900" h="203200"/>
          <a:bevelB w="165100" h="254000"/>
        </a:sp3d>
      </dsp:spPr>
      <dsp:style>
        <a:lnRef idx="0">
          <a:scrgbClr r="0" g="0" b="0"/>
        </a:lnRef>
        <a:fillRef idx="1">
          <a:scrgbClr r="0" g="0" b="0"/>
        </a:fillRef>
        <a:effectRef idx="0">
          <a:scrgbClr r="0" g="0" b="0"/>
        </a:effectRef>
        <a:fontRef idx="minor"/>
      </dsp:style>
      <dsp:txBody>
        <a:bodyPr spcFirstLastPara="0" vert="horz" wrap="square" lIns="638708" tIns="437388" rIns="638708" bIns="149352" numCol="1" spcCol="1270" anchor="t" anchorCtr="0">
          <a:noAutofit/>
        </a:bodyPr>
        <a:lstStyle/>
        <a:p>
          <a:pPr marL="228600" lvl="1" indent="-228600" algn="l" defTabSz="933450" rtl="0">
            <a:lnSpc>
              <a:spcPct val="90000"/>
            </a:lnSpc>
            <a:spcBef>
              <a:spcPct val="0"/>
            </a:spcBef>
            <a:spcAft>
              <a:spcPct val="15000"/>
            </a:spcAft>
            <a:buChar char="••"/>
          </a:pPr>
          <a:r>
            <a:rPr lang="en-US" sz="2100" b="0" kern="1200" dirty="0" smtClean="0">
              <a:latin typeface="+mj-lt"/>
            </a:rPr>
            <a:t>Imminent</a:t>
          </a:r>
          <a:r>
            <a:rPr lang="en-US" sz="2100" kern="1200" dirty="0" smtClean="0"/>
            <a:t>  (Rev. 2:5, 16; 3:3, 11-12)</a:t>
          </a:r>
          <a:endParaRPr lang="en-US" sz="2100" kern="1200" dirty="0"/>
        </a:p>
        <a:p>
          <a:pPr marL="228600" lvl="1" indent="-228600" algn="l" defTabSz="933450" rtl="0">
            <a:lnSpc>
              <a:spcPct val="90000"/>
            </a:lnSpc>
            <a:spcBef>
              <a:spcPct val="0"/>
            </a:spcBef>
            <a:spcAft>
              <a:spcPct val="15000"/>
            </a:spcAft>
            <a:buChar char="••"/>
          </a:pPr>
          <a:r>
            <a:rPr lang="en-US" sz="2100" kern="1200" dirty="0" smtClean="0"/>
            <a:t>Dependent upon </a:t>
          </a:r>
          <a:r>
            <a:rPr lang="en-US" sz="2100" b="0" kern="1200" dirty="0" smtClean="0">
              <a:latin typeface="+mj-lt"/>
            </a:rPr>
            <a:t>repentance</a:t>
          </a:r>
          <a:r>
            <a:rPr lang="en-US" sz="2100" kern="1200" dirty="0" smtClean="0"/>
            <a:t> or </a:t>
          </a:r>
          <a:r>
            <a:rPr lang="en-US" sz="2100" b="0" kern="1200" dirty="0" smtClean="0">
              <a:latin typeface="+mj-lt"/>
            </a:rPr>
            <a:t>faithfulness</a:t>
          </a:r>
          <a:r>
            <a:rPr lang="en-US" sz="2100" kern="1200" dirty="0" smtClean="0"/>
            <a:t>  (Rev. 2:5, 16; 3:3, 11, 19-20)</a:t>
          </a:r>
          <a:endParaRPr lang="en-US" sz="2100" kern="1200" dirty="0"/>
        </a:p>
        <a:p>
          <a:pPr marL="228600" lvl="1" indent="-228600" algn="l" defTabSz="933450" rtl="0">
            <a:lnSpc>
              <a:spcPct val="90000"/>
            </a:lnSpc>
            <a:spcBef>
              <a:spcPct val="0"/>
            </a:spcBef>
            <a:spcAft>
              <a:spcPct val="15000"/>
            </a:spcAft>
            <a:buChar char="••"/>
          </a:pPr>
          <a:r>
            <a:rPr lang="en-US" sz="2100" kern="1200" dirty="0" smtClean="0"/>
            <a:t>To the </a:t>
          </a:r>
          <a:r>
            <a:rPr lang="en-US" sz="2100" b="0" kern="1200" dirty="0" smtClean="0">
              <a:latin typeface="+mj-lt"/>
            </a:rPr>
            <a:t>church</a:t>
          </a:r>
          <a:r>
            <a:rPr lang="en-US" sz="2100" kern="1200" dirty="0" smtClean="0"/>
            <a:t>  (Rev. 2:5, 16; 3:3) or the </a:t>
          </a:r>
          <a:r>
            <a:rPr lang="en-US" sz="2100" b="0" kern="1200" dirty="0" smtClean="0">
              <a:latin typeface="+mj-lt"/>
            </a:rPr>
            <a:t>Christian</a:t>
          </a:r>
          <a:r>
            <a:rPr lang="en-US" sz="2100" kern="1200" dirty="0" smtClean="0"/>
            <a:t>  (Rev. 3:20)</a:t>
          </a:r>
          <a:endParaRPr lang="en-US" sz="2100" kern="1200" dirty="0"/>
        </a:p>
      </dsp:txBody>
      <dsp:txXfrm>
        <a:off x="0" y="2252033"/>
        <a:ext cx="8229600" cy="2315250"/>
      </dsp:txXfrm>
    </dsp:sp>
    <dsp:sp modelId="{AA1D0871-4D2C-491E-AD86-AA1E88BBC8F7}">
      <dsp:nvSpPr>
        <dsp:cNvPr id="0" name=""/>
        <dsp:cNvSpPr/>
      </dsp:nvSpPr>
      <dsp:spPr>
        <a:xfrm>
          <a:off x="411480" y="1942073"/>
          <a:ext cx="5760720" cy="619920"/>
        </a:xfrm>
        <a:prstGeom prst="roundRect">
          <a:avLst/>
        </a:prstGeom>
        <a:solidFill>
          <a:schemeClr val="bg2">
            <a:lumMod val="60000"/>
            <a:lumOff val="40000"/>
          </a:schemeClr>
        </a:solidFill>
        <a:ln>
          <a:noFill/>
        </a:ln>
        <a:effectLst>
          <a:outerShdw blurRad="40000" dist="23000" dir="5400000" rotWithShape="0">
            <a:srgbClr val="000000">
              <a:alpha val="35000"/>
            </a:srgbClr>
          </a:outerShdw>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txBody>
        <a:bodyPr spcFirstLastPara="0" vert="horz" wrap="square" lIns="217742" tIns="0" rIns="217742" bIns="0" numCol="1" spcCol="1270" anchor="ctr" anchorCtr="0">
          <a:noAutofit/>
        </a:bodyPr>
        <a:lstStyle/>
        <a:p>
          <a:pPr lvl="0" algn="l" defTabSz="1244600" rtl="0">
            <a:lnSpc>
              <a:spcPct val="90000"/>
            </a:lnSpc>
            <a:spcBef>
              <a:spcPct val="0"/>
            </a:spcBef>
            <a:spcAft>
              <a:spcPct val="35000"/>
            </a:spcAft>
          </a:pPr>
          <a:r>
            <a:rPr lang="en-US" sz="2800" kern="1200" smtClean="0"/>
            <a:t>Coming to </a:t>
          </a:r>
          <a:r>
            <a:rPr lang="en-US" sz="2800" b="1" kern="1200" smtClean="0"/>
            <a:t>7 churches</a:t>
          </a:r>
          <a:endParaRPr lang="en-US" sz="2800" kern="1200" dirty="0"/>
        </a:p>
      </dsp:txBody>
      <dsp:txXfrm>
        <a:off x="441742" y="1972335"/>
        <a:ext cx="5700196" cy="559396"/>
      </dsp:txXfrm>
    </dsp:sp>
  </dsp:spTree>
</dsp:drawing>
</file>

<file path=ppt/diagrams/drawing3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BA229884-B9DD-4F3B-9B98-9B1DA6CEA064}">
      <dsp:nvSpPr>
        <dsp:cNvPr id="0" name=""/>
        <dsp:cNvSpPr/>
      </dsp:nvSpPr>
      <dsp:spPr>
        <a:xfrm rot="5400000">
          <a:off x="-245893" y="246137"/>
          <a:ext cx="1639290" cy="1147503"/>
        </a:xfrm>
        <a:prstGeom prst="chevron">
          <a:avLst/>
        </a:prstGeom>
        <a:gradFill rotWithShape="0">
          <a:gsLst>
            <a:gs pos="0">
              <a:schemeClr val="accent1">
                <a:hueOff val="0"/>
                <a:satOff val="0"/>
                <a:lumOff val="0"/>
                <a:alphaOff val="0"/>
                <a:shade val="51000"/>
                <a:satMod val="130000"/>
              </a:schemeClr>
            </a:gs>
            <a:gs pos="80000">
              <a:schemeClr val="accent1">
                <a:hueOff val="0"/>
                <a:satOff val="0"/>
                <a:lumOff val="0"/>
                <a:alphaOff val="0"/>
                <a:shade val="93000"/>
                <a:satMod val="130000"/>
              </a:schemeClr>
            </a:gs>
            <a:gs pos="100000">
              <a:schemeClr val="accent1">
                <a:hueOff val="0"/>
                <a:satOff val="0"/>
                <a:lumOff val="0"/>
                <a:alphaOff val="0"/>
                <a:shade val="94000"/>
                <a:satMod val="135000"/>
              </a:schemeClr>
            </a:gs>
          </a:gsLst>
          <a:lin ang="16200000" scaled="0"/>
        </a:gradFill>
        <a:ln w="9525" cap="flat" cmpd="sng" algn="ctr">
          <a:solidFill>
            <a:schemeClr val="accent1">
              <a:hueOff val="0"/>
              <a:satOff val="0"/>
              <a:lumOff val="0"/>
              <a:alphaOff val="0"/>
            </a:schemeClr>
          </a:solidFill>
          <a:prstDash val="solid"/>
        </a:ln>
        <a:effectLst>
          <a:outerShdw blurRad="40000" dist="23000" dir="5400000" rotWithShape="0">
            <a:srgbClr val="000000">
              <a:alpha val="35000"/>
            </a:srgbClr>
          </a:outerShdw>
        </a:effectLst>
        <a:scene3d>
          <a:camera prst="orthographicFront"/>
          <a:lightRig rig="flat" dir="t"/>
        </a:scene3d>
        <a:sp3d prstMaterial="plastic">
          <a:bevelT w="120900" h="88900"/>
          <a:bevelB w="88900" h="31750" prst="angle"/>
        </a:sp3d>
      </dsp:spPr>
      <dsp:style>
        <a:lnRef idx="1">
          <a:scrgbClr r="0" g="0" b="0"/>
        </a:lnRef>
        <a:fillRef idx="3">
          <a:scrgbClr r="0" g="0" b="0"/>
        </a:fillRef>
        <a:effectRef idx="2">
          <a:scrgbClr r="0" g="0" b="0"/>
        </a:effectRef>
        <a:fontRef idx="minor">
          <a:schemeClr val="lt1"/>
        </a:fontRef>
      </dsp:style>
      <dsp:txBody>
        <a:bodyPr spcFirstLastPara="0" vert="horz" wrap="square" lIns="10160" tIns="10160" rIns="10160" bIns="10160" numCol="1" spcCol="1270" anchor="ctr" anchorCtr="0">
          <a:noAutofit/>
        </a:bodyPr>
        <a:lstStyle/>
        <a:p>
          <a:pPr lvl="0" algn="ctr" defTabSz="711200" rtl="0">
            <a:lnSpc>
              <a:spcPct val="90000"/>
            </a:lnSpc>
            <a:spcBef>
              <a:spcPct val="0"/>
            </a:spcBef>
            <a:spcAft>
              <a:spcPct val="35000"/>
            </a:spcAft>
          </a:pPr>
          <a:r>
            <a:rPr lang="en-US" sz="1600" b="1" i="1" kern="1200" dirty="0" smtClean="0"/>
            <a:t>Major Premise</a:t>
          </a:r>
          <a:endParaRPr lang="en-US" sz="1600" kern="1200" dirty="0"/>
        </a:p>
      </dsp:txBody>
      <dsp:txXfrm rot="-5400000">
        <a:off x="1" y="573996"/>
        <a:ext cx="1147503" cy="491787"/>
      </dsp:txXfrm>
    </dsp:sp>
    <dsp:sp modelId="{1BACB08D-8F84-45D1-AB7D-17DF80658492}">
      <dsp:nvSpPr>
        <dsp:cNvPr id="0" name=""/>
        <dsp:cNvSpPr/>
      </dsp:nvSpPr>
      <dsp:spPr>
        <a:xfrm rot="5400000">
          <a:off x="4155782" y="-3008034"/>
          <a:ext cx="1065538" cy="7082096"/>
        </a:xfrm>
        <a:prstGeom prst="round2SameRect">
          <a:avLst/>
        </a:prstGeom>
        <a:solidFill>
          <a:schemeClr val="lt1">
            <a:alpha val="90000"/>
            <a:hueOff val="0"/>
            <a:satOff val="0"/>
            <a:lumOff val="0"/>
            <a:alphaOff val="0"/>
          </a:schemeClr>
        </a:solidFill>
        <a:ln w="9525" cap="flat" cmpd="sng" algn="ctr">
          <a:solidFill>
            <a:schemeClr val="accent1">
              <a:hueOff val="0"/>
              <a:satOff val="0"/>
              <a:lumOff val="0"/>
              <a:alphaOff val="0"/>
            </a:schemeClr>
          </a:solidFill>
          <a:prstDash val="solid"/>
        </a:ln>
        <a:effectLst>
          <a:outerShdw blurRad="40000" dist="23000" dir="5400000" rotWithShape="0">
            <a:srgbClr val="000000">
              <a:alpha val="35000"/>
            </a:srgbClr>
          </a:outerShdw>
        </a:effectLst>
        <a:scene3d>
          <a:camera prst="orthographicFront"/>
          <a:lightRig rig="flat" dir="t"/>
        </a:scene3d>
        <a:sp3d extrusionH="12700" prstMaterial="plastic">
          <a:bevelT w="50800" h="50800"/>
        </a:sp3d>
      </dsp:spPr>
      <dsp:style>
        <a:lnRef idx="1">
          <a:scrgbClr r="0" g="0" b="0"/>
        </a:lnRef>
        <a:fillRef idx="1">
          <a:scrgbClr r="0" g="0" b="0"/>
        </a:fillRef>
        <a:effectRef idx="2">
          <a:scrgbClr r="0" g="0" b="0"/>
        </a:effectRef>
        <a:fontRef idx="minor"/>
      </dsp:style>
      <dsp:txBody>
        <a:bodyPr spcFirstLastPara="0" vert="horz" wrap="square" lIns="220472" tIns="19685" rIns="19685" bIns="19685" numCol="1" spcCol="1270" anchor="ctr" anchorCtr="0">
          <a:noAutofit/>
        </a:bodyPr>
        <a:lstStyle/>
        <a:p>
          <a:pPr marL="285750" lvl="1" indent="-285750" algn="l" defTabSz="1377950" rtl="0">
            <a:lnSpc>
              <a:spcPct val="90000"/>
            </a:lnSpc>
            <a:spcBef>
              <a:spcPct val="0"/>
            </a:spcBef>
            <a:spcAft>
              <a:spcPct val="15000"/>
            </a:spcAft>
            <a:buChar char="••"/>
          </a:pPr>
          <a:r>
            <a:rPr lang="en-US" sz="3100" kern="1200" dirty="0" smtClean="0"/>
            <a:t>Jesus will return </a:t>
          </a:r>
          <a:r>
            <a:rPr lang="en-US" sz="3100" b="0" kern="1200" dirty="0" smtClean="0">
              <a:latin typeface="+mj-lt"/>
            </a:rPr>
            <a:t>bodily</a:t>
          </a:r>
          <a:r>
            <a:rPr lang="en-US" sz="3100" kern="1200" dirty="0" smtClean="0"/>
            <a:t> and </a:t>
          </a:r>
          <a:r>
            <a:rPr lang="en-US" sz="3100" b="0" kern="1200" dirty="0" smtClean="0">
              <a:latin typeface="+mj-lt"/>
            </a:rPr>
            <a:t>visibly</a:t>
          </a:r>
          <a:r>
            <a:rPr lang="en-US" sz="3100" kern="1200" dirty="0" smtClean="0"/>
            <a:t>  (Acts 1:9-11; 1 Th. 4:13-18)</a:t>
          </a:r>
          <a:endParaRPr lang="en-US" sz="3100" kern="1200" dirty="0"/>
        </a:p>
      </dsp:txBody>
      <dsp:txXfrm rot="-5400000">
        <a:off x="1147504" y="52259"/>
        <a:ext cx="7030081" cy="961508"/>
      </dsp:txXfrm>
    </dsp:sp>
    <dsp:sp modelId="{CCFD8487-0CE2-4959-8843-20BBB1D78A8E}">
      <dsp:nvSpPr>
        <dsp:cNvPr id="0" name=""/>
        <dsp:cNvSpPr/>
      </dsp:nvSpPr>
      <dsp:spPr>
        <a:xfrm rot="5400000">
          <a:off x="-245893" y="1691610"/>
          <a:ext cx="1639290" cy="1147503"/>
        </a:xfrm>
        <a:prstGeom prst="chevron">
          <a:avLst/>
        </a:prstGeom>
        <a:gradFill rotWithShape="0">
          <a:gsLst>
            <a:gs pos="0">
              <a:schemeClr val="accent1">
                <a:hueOff val="0"/>
                <a:satOff val="0"/>
                <a:lumOff val="0"/>
                <a:alphaOff val="0"/>
                <a:shade val="51000"/>
                <a:satMod val="130000"/>
              </a:schemeClr>
            </a:gs>
            <a:gs pos="80000">
              <a:schemeClr val="accent1">
                <a:hueOff val="0"/>
                <a:satOff val="0"/>
                <a:lumOff val="0"/>
                <a:alphaOff val="0"/>
                <a:shade val="93000"/>
                <a:satMod val="130000"/>
              </a:schemeClr>
            </a:gs>
            <a:gs pos="100000">
              <a:schemeClr val="accent1">
                <a:hueOff val="0"/>
                <a:satOff val="0"/>
                <a:lumOff val="0"/>
                <a:alphaOff val="0"/>
                <a:shade val="94000"/>
                <a:satMod val="135000"/>
              </a:schemeClr>
            </a:gs>
          </a:gsLst>
          <a:lin ang="16200000" scaled="0"/>
        </a:gradFill>
        <a:ln w="9525" cap="flat" cmpd="sng" algn="ctr">
          <a:solidFill>
            <a:schemeClr val="accent1">
              <a:hueOff val="0"/>
              <a:satOff val="0"/>
              <a:lumOff val="0"/>
              <a:alphaOff val="0"/>
            </a:schemeClr>
          </a:solidFill>
          <a:prstDash val="solid"/>
        </a:ln>
        <a:effectLst>
          <a:outerShdw blurRad="40000" dist="23000" dir="5400000" rotWithShape="0">
            <a:srgbClr val="000000">
              <a:alpha val="35000"/>
            </a:srgbClr>
          </a:outerShdw>
        </a:effectLst>
        <a:scene3d>
          <a:camera prst="orthographicFront"/>
          <a:lightRig rig="flat" dir="t"/>
        </a:scene3d>
        <a:sp3d prstMaterial="plastic">
          <a:bevelT w="120900" h="88900"/>
          <a:bevelB w="88900" h="31750" prst="angle"/>
        </a:sp3d>
      </dsp:spPr>
      <dsp:style>
        <a:lnRef idx="1">
          <a:scrgbClr r="0" g="0" b="0"/>
        </a:lnRef>
        <a:fillRef idx="3">
          <a:scrgbClr r="0" g="0" b="0"/>
        </a:fillRef>
        <a:effectRef idx="2">
          <a:scrgbClr r="0" g="0" b="0"/>
        </a:effectRef>
        <a:fontRef idx="minor">
          <a:schemeClr val="lt1"/>
        </a:fontRef>
      </dsp:style>
      <dsp:txBody>
        <a:bodyPr spcFirstLastPara="0" vert="horz" wrap="square" lIns="10160" tIns="10160" rIns="10160" bIns="10160" numCol="1" spcCol="1270" anchor="ctr" anchorCtr="0">
          <a:noAutofit/>
        </a:bodyPr>
        <a:lstStyle/>
        <a:p>
          <a:pPr lvl="0" algn="ctr" defTabSz="711200" rtl="0">
            <a:lnSpc>
              <a:spcPct val="90000"/>
            </a:lnSpc>
            <a:spcBef>
              <a:spcPct val="0"/>
            </a:spcBef>
            <a:spcAft>
              <a:spcPct val="35000"/>
            </a:spcAft>
          </a:pPr>
          <a:r>
            <a:rPr lang="en-US" sz="1600" b="1" i="1" kern="1200" dirty="0" smtClean="0"/>
            <a:t>Minor Premise</a:t>
          </a:r>
          <a:endParaRPr lang="en-US" sz="1600" kern="1200" dirty="0"/>
        </a:p>
      </dsp:txBody>
      <dsp:txXfrm rot="-5400000">
        <a:off x="1" y="2019469"/>
        <a:ext cx="1147503" cy="491787"/>
      </dsp:txXfrm>
    </dsp:sp>
    <dsp:sp modelId="{72D9A5DD-05F9-4AE9-938C-CE2653639264}">
      <dsp:nvSpPr>
        <dsp:cNvPr id="0" name=""/>
        <dsp:cNvSpPr/>
      </dsp:nvSpPr>
      <dsp:spPr>
        <a:xfrm rot="5400000">
          <a:off x="4155782" y="-1562561"/>
          <a:ext cx="1065538" cy="7082096"/>
        </a:xfrm>
        <a:prstGeom prst="round2SameRect">
          <a:avLst/>
        </a:prstGeom>
        <a:solidFill>
          <a:schemeClr val="lt1">
            <a:alpha val="90000"/>
            <a:hueOff val="0"/>
            <a:satOff val="0"/>
            <a:lumOff val="0"/>
            <a:alphaOff val="0"/>
          </a:schemeClr>
        </a:solidFill>
        <a:ln w="9525" cap="flat" cmpd="sng" algn="ctr">
          <a:solidFill>
            <a:schemeClr val="accent1">
              <a:hueOff val="0"/>
              <a:satOff val="0"/>
              <a:lumOff val="0"/>
              <a:alphaOff val="0"/>
            </a:schemeClr>
          </a:solidFill>
          <a:prstDash val="solid"/>
        </a:ln>
        <a:effectLst>
          <a:outerShdw blurRad="40000" dist="23000" dir="5400000" rotWithShape="0">
            <a:srgbClr val="000000">
              <a:alpha val="35000"/>
            </a:srgbClr>
          </a:outerShdw>
        </a:effectLst>
        <a:scene3d>
          <a:camera prst="orthographicFront"/>
          <a:lightRig rig="flat" dir="t"/>
        </a:scene3d>
        <a:sp3d extrusionH="12700" prstMaterial="plastic">
          <a:bevelT w="50800" h="50800"/>
        </a:sp3d>
      </dsp:spPr>
      <dsp:style>
        <a:lnRef idx="1">
          <a:scrgbClr r="0" g="0" b="0"/>
        </a:lnRef>
        <a:fillRef idx="1">
          <a:scrgbClr r="0" g="0" b="0"/>
        </a:fillRef>
        <a:effectRef idx="2">
          <a:scrgbClr r="0" g="0" b="0"/>
        </a:effectRef>
        <a:fontRef idx="minor"/>
      </dsp:style>
      <dsp:txBody>
        <a:bodyPr spcFirstLastPara="0" vert="horz" wrap="square" lIns="220472" tIns="19685" rIns="19685" bIns="19685" numCol="1" spcCol="1270" anchor="ctr" anchorCtr="0">
          <a:noAutofit/>
        </a:bodyPr>
        <a:lstStyle/>
        <a:p>
          <a:pPr marL="285750" lvl="1" indent="-285750" algn="l" defTabSz="1377950" rtl="0">
            <a:lnSpc>
              <a:spcPct val="90000"/>
            </a:lnSpc>
            <a:spcBef>
              <a:spcPct val="0"/>
            </a:spcBef>
            <a:spcAft>
              <a:spcPct val="15000"/>
            </a:spcAft>
            <a:buChar char="••"/>
          </a:pPr>
          <a:r>
            <a:rPr lang="en-US" sz="3100" kern="1200" dirty="0" smtClean="0"/>
            <a:t>Jesus </a:t>
          </a:r>
          <a:r>
            <a:rPr lang="en-US" sz="3100" b="0" kern="1200" dirty="0" smtClean="0">
              <a:latin typeface="+mj-lt"/>
            </a:rPr>
            <a:t>did not return </a:t>
          </a:r>
          <a:r>
            <a:rPr lang="en-US" sz="3100" kern="1200" dirty="0" smtClean="0"/>
            <a:t>bodily and visibly in AD 70</a:t>
          </a:r>
          <a:endParaRPr lang="en-US" sz="3100" kern="1200" dirty="0"/>
        </a:p>
      </dsp:txBody>
      <dsp:txXfrm rot="-5400000">
        <a:off x="1147504" y="1497732"/>
        <a:ext cx="7030081" cy="961508"/>
      </dsp:txXfrm>
    </dsp:sp>
    <dsp:sp modelId="{6CF881BC-4A81-42DD-BB9A-E40C5FCB5B74}">
      <dsp:nvSpPr>
        <dsp:cNvPr id="0" name=""/>
        <dsp:cNvSpPr/>
      </dsp:nvSpPr>
      <dsp:spPr>
        <a:xfrm rot="5400000">
          <a:off x="-245893" y="3137083"/>
          <a:ext cx="1639290" cy="1147503"/>
        </a:xfrm>
        <a:prstGeom prst="chevron">
          <a:avLst/>
        </a:prstGeom>
        <a:gradFill rotWithShape="0">
          <a:gsLst>
            <a:gs pos="0">
              <a:schemeClr val="accent1">
                <a:hueOff val="0"/>
                <a:satOff val="0"/>
                <a:lumOff val="0"/>
                <a:alphaOff val="0"/>
                <a:shade val="51000"/>
                <a:satMod val="130000"/>
              </a:schemeClr>
            </a:gs>
            <a:gs pos="80000">
              <a:schemeClr val="accent1">
                <a:hueOff val="0"/>
                <a:satOff val="0"/>
                <a:lumOff val="0"/>
                <a:alphaOff val="0"/>
                <a:shade val="93000"/>
                <a:satMod val="130000"/>
              </a:schemeClr>
            </a:gs>
            <a:gs pos="100000">
              <a:schemeClr val="accent1">
                <a:hueOff val="0"/>
                <a:satOff val="0"/>
                <a:lumOff val="0"/>
                <a:alphaOff val="0"/>
                <a:shade val="94000"/>
                <a:satMod val="135000"/>
              </a:schemeClr>
            </a:gs>
          </a:gsLst>
          <a:lin ang="16200000" scaled="0"/>
        </a:gradFill>
        <a:ln w="9525" cap="flat" cmpd="sng" algn="ctr">
          <a:solidFill>
            <a:schemeClr val="accent1">
              <a:hueOff val="0"/>
              <a:satOff val="0"/>
              <a:lumOff val="0"/>
              <a:alphaOff val="0"/>
            </a:schemeClr>
          </a:solidFill>
          <a:prstDash val="solid"/>
        </a:ln>
        <a:effectLst>
          <a:outerShdw blurRad="40000" dist="23000" dir="5400000" rotWithShape="0">
            <a:srgbClr val="000000">
              <a:alpha val="35000"/>
            </a:srgbClr>
          </a:outerShdw>
        </a:effectLst>
        <a:scene3d>
          <a:camera prst="orthographicFront"/>
          <a:lightRig rig="flat" dir="t"/>
        </a:scene3d>
        <a:sp3d prstMaterial="plastic">
          <a:bevelT w="120900" h="88900"/>
          <a:bevelB w="88900" h="31750" prst="angle"/>
        </a:sp3d>
      </dsp:spPr>
      <dsp:style>
        <a:lnRef idx="1">
          <a:scrgbClr r="0" g="0" b="0"/>
        </a:lnRef>
        <a:fillRef idx="3">
          <a:scrgbClr r="0" g="0" b="0"/>
        </a:fillRef>
        <a:effectRef idx="2">
          <a:scrgbClr r="0" g="0" b="0"/>
        </a:effectRef>
        <a:fontRef idx="minor">
          <a:schemeClr val="lt1"/>
        </a:fontRef>
      </dsp:style>
      <dsp:txBody>
        <a:bodyPr spcFirstLastPara="0" vert="horz" wrap="square" lIns="10160" tIns="10160" rIns="10160" bIns="10160" numCol="1" spcCol="1270" anchor="ctr" anchorCtr="0">
          <a:noAutofit/>
        </a:bodyPr>
        <a:lstStyle/>
        <a:p>
          <a:pPr lvl="0" algn="ctr" defTabSz="711200" rtl="0">
            <a:lnSpc>
              <a:spcPct val="90000"/>
            </a:lnSpc>
            <a:spcBef>
              <a:spcPct val="0"/>
            </a:spcBef>
            <a:spcAft>
              <a:spcPct val="35000"/>
            </a:spcAft>
          </a:pPr>
          <a:r>
            <a:rPr lang="en-US" sz="1600" b="1" i="1" kern="1200" dirty="0" smtClean="0"/>
            <a:t>Conclusion</a:t>
          </a:r>
          <a:endParaRPr lang="en-US" sz="1600" kern="1200" dirty="0"/>
        </a:p>
      </dsp:txBody>
      <dsp:txXfrm rot="-5400000">
        <a:off x="1" y="3464942"/>
        <a:ext cx="1147503" cy="491787"/>
      </dsp:txXfrm>
    </dsp:sp>
    <dsp:sp modelId="{5F9DCBA2-EFF2-4592-A049-9B30284DE9B4}">
      <dsp:nvSpPr>
        <dsp:cNvPr id="0" name=""/>
        <dsp:cNvSpPr/>
      </dsp:nvSpPr>
      <dsp:spPr>
        <a:xfrm rot="5400000">
          <a:off x="4155782" y="-117088"/>
          <a:ext cx="1065538" cy="7082096"/>
        </a:xfrm>
        <a:prstGeom prst="round2SameRect">
          <a:avLst/>
        </a:prstGeom>
        <a:solidFill>
          <a:schemeClr val="lt1">
            <a:alpha val="90000"/>
            <a:hueOff val="0"/>
            <a:satOff val="0"/>
            <a:lumOff val="0"/>
            <a:alphaOff val="0"/>
          </a:schemeClr>
        </a:solidFill>
        <a:ln w="9525" cap="flat" cmpd="sng" algn="ctr">
          <a:solidFill>
            <a:schemeClr val="accent1">
              <a:hueOff val="0"/>
              <a:satOff val="0"/>
              <a:lumOff val="0"/>
              <a:alphaOff val="0"/>
            </a:schemeClr>
          </a:solidFill>
          <a:prstDash val="solid"/>
        </a:ln>
        <a:effectLst>
          <a:outerShdw blurRad="40000" dist="23000" dir="5400000" rotWithShape="0">
            <a:srgbClr val="000000">
              <a:alpha val="35000"/>
            </a:srgbClr>
          </a:outerShdw>
        </a:effectLst>
        <a:scene3d>
          <a:camera prst="orthographicFront"/>
          <a:lightRig rig="flat" dir="t"/>
        </a:scene3d>
        <a:sp3d extrusionH="12700" prstMaterial="plastic">
          <a:bevelT w="50800" h="50800"/>
        </a:sp3d>
      </dsp:spPr>
      <dsp:style>
        <a:lnRef idx="1">
          <a:scrgbClr r="0" g="0" b="0"/>
        </a:lnRef>
        <a:fillRef idx="1">
          <a:scrgbClr r="0" g="0" b="0"/>
        </a:fillRef>
        <a:effectRef idx="2">
          <a:scrgbClr r="0" g="0" b="0"/>
        </a:effectRef>
        <a:fontRef idx="minor"/>
      </dsp:style>
      <dsp:txBody>
        <a:bodyPr spcFirstLastPara="0" vert="horz" wrap="square" lIns="220472" tIns="19685" rIns="19685" bIns="19685" numCol="1" spcCol="1270" anchor="ctr" anchorCtr="0">
          <a:noAutofit/>
        </a:bodyPr>
        <a:lstStyle/>
        <a:p>
          <a:pPr marL="285750" lvl="1" indent="-285750" algn="l" defTabSz="1377950" rtl="0">
            <a:lnSpc>
              <a:spcPct val="90000"/>
            </a:lnSpc>
            <a:spcBef>
              <a:spcPct val="0"/>
            </a:spcBef>
            <a:spcAft>
              <a:spcPct val="15000"/>
            </a:spcAft>
            <a:buChar char="••"/>
          </a:pPr>
          <a:r>
            <a:rPr lang="en-US" sz="3100" kern="1200" dirty="0" smtClean="0"/>
            <a:t>Therefore, Jesus will return bodily and visibly at </a:t>
          </a:r>
          <a:r>
            <a:rPr lang="en-US" sz="3100" b="0" kern="1200" dirty="0" smtClean="0">
              <a:latin typeface="+mj-lt"/>
            </a:rPr>
            <a:t>some future time</a:t>
          </a:r>
          <a:endParaRPr lang="en-US" sz="3100" b="0" kern="1200" dirty="0">
            <a:latin typeface="+mj-lt"/>
          </a:endParaRPr>
        </a:p>
      </dsp:txBody>
      <dsp:txXfrm rot="-5400000">
        <a:off x="1147504" y="2943205"/>
        <a:ext cx="7030081" cy="961508"/>
      </dsp:txXfrm>
    </dsp:sp>
  </dsp:spTree>
</dsp:drawing>
</file>

<file path=ppt/diagrams/drawing3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25884394-9BFC-44C9-9044-6812175F5F9A}">
      <dsp:nvSpPr>
        <dsp:cNvPr id="0" name=""/>
        <dsp:cNvSpPr/>
      </dsp:nvSpPr>
      <dsp:spPr>
        <a:xfrm rot="5400000">
          <a:off x="-240349" y="244161"/>
          <a:ext cx="1602328" cy="1121629"/>
        </a:xfrm>
        <a:prstGeom prst="chevron">
          <a:avLst/>
        </a:prstGeom>
        <a:solidFill>
          <a:schemeClr val="accent1">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0795" tIns="10795" rIns="10795" bIns="10795" numCol="1" spcCol="1270" anchor="ctr" anchorCtr="0">
          <a:noAutofit/>
        </a:bodyPr>
        <a:lstStyle/>
        <a:p>
          <a:pPr lvl="0" algn="ctr" defTabSz="755650" rtl="0">
            <a:lnSpc>
              <a:spcPct val="90000"/>
            </a:lnSpc>
            <a:spcBef>
              <a:spcPct val="0"/>
            </a:spcBef>
            <a:spcAft>
              <a:spcPct val="35000"/>
            </a:spcAft>
          </a:pPr>
          <a:r>
            <a:rPr lang="en-US" sz="1700" kern="1200" smtClean="0"/>
            <a:t>Major Premise</a:t>
          </a:r>
          <a:endParaRPr lang="en-US" sz="1700" kern="1200"/>
        </a:p>
      </dsp:txBody>
      <dsp:txXfrm rot="-5400000">
        <a:off x="1" y="564627"/>
        <a:ext cx="1121629" cy="480699"/>
      </dsp:txXfrm>
    </dsp:sp>
    <dsp:sp modelId="{253B98F2-17D0-4B6F-94DB-2421BAD9ECC2}">
      <dsp:nvSpPr>
        <dsp:cNvPr id="0" name=""/>
        <dsp:cNvSpPr/>
      </dsp:nvSpPr>
      <dsp:spPr>
        <a:xfrm rot="5400000">
          <a:off x="4154858" y="-3029416"/>
          <a:ext cx="1041513" cy="7107970"/>
        </a:xfrm>
        <a:prstGeom prst="round2SameRect">
          <a:avLst/>
        </a:prstGeom>
        <a:solidFill>
          <a:schemeClr val="lt1">
            <a:alpha val="90000"/>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177800" tIns="15875" rIns="15875" bIns="15875" numCol="1" spcCol="1270" anchor="ctr" anchorCtr="0">
          <a:noAutofit/>
        </a:bodyPr>
        <a:lstStyle/>
        <a:p>
          <a:pPr marL="228600" lvl="1" indent="-228600" algn="l" defTabSz="1111250" rtl="0">
            <a:lnSpc>
              <a:spcPct val="90000"/>
            </a:lnSpc>
            <a:spcBef>
              <a:spcPct val="0"/>
            </a:spcBef>
            <a:spcAft>
              <a:spcPct val="15000"/>
            </a:spcAft>
            <a:buChar char="••"/>
          </a:pPr>
          <a:r>
            <a:rPr lang="en-US" sz="2500" kern="1200" dirty="0" smtClean="0"/>
            <a:t>Adam would </a:t>
          </a:r>
          <a:r>
            <a:rPr lang="en-US" sz="2500" b="0" kern="1200" dirty="0" smtClean="0">
              <a:latin typeface="+mj-lt"/>
            </a:rPr>
            <a:t>die “in the day” </a:t>
          </a:r>
          <a:r>
            <a:rPr lang="en-US" sz="2500" kern="1200" dirty="0" smtClean="0"/>
            <a:t>he ate the forbidden fruit  (Gen. 2:17)</a:t>
          </a:r>
          <a:endParaRPr lang="en-US" sz="2500" kern="1200" dirty="0"/>
        </a:p>
      </dsp:txBody>
      <dsp:txXfrm rot="-5400000">
        <a:off x="1121630" y="54654"/>
        <a:ext cx="7057128" cy="939829"/>
      </dsp:txXfrm>
    </dsp:sp>
    <dsp:sp modelId="{01CEDFBE-1829-4305-A8AE-8F1A809385EA}">
      <dsp:nvSpPr>
        <dsp:cNvPr id="0" name=""/>
        <dsp:cNvSpPr/>
      </dsp:nvSpPr>
      <dsp:spPr>
        <a:xfrm rot="5400000">
          <a:off x="-240349" y="1657041"/>
          <a:ext cx="1602328" cy="1121629"/>
        </a:xfrm>
        <a:prstGeom prst="chevron">
          <a:avLst/>
        </a:prstGeom>
        <a:solidFill>
          <a:schemeClr val="accent1">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0795" tIns="10795" rIns="10795" bIns="10795" numCol="1" spcCol="1270" anchor="ctr" anchorCtr="0">
          <a:noAutofit/>
        </a:bodyPr>
        <a:lstStyle/>
        <a:p>
          <a:pPr lvl="0" algn="ctr" defTabSz="755650" rtl="0">
            <a:lnSpc>
              <a:spcPct val="90000"/>
            </a:lnSpc>
            <a:spcBef>
              <a:spcPct val="0"/>
            </a:spcBef>
            <a:spcAft>
              <a:spcPct val="35000"/>
            </a:spcAft>
          </a:pPr>
          <a:r>
            <a:rPr lang="en-US" sz="1700" kern="1200" smtClean="0"/>
            <a:t>Minor Premise</a:t>
          </a:r>
          <a:endParaRPr lang="en-US" sz="1700" kern="1200"/>
        </a:p>
      </dsp:txBody>
      <dsp:txXfrm rot="-5400000">
        <a:off x="1" y="1977507"/>
        <a:ext cx="1121629" cy="480699"/>
      </dsp:txXfrm>
    </dsp:sp>
    <dsp:sp modelId="{44D25572-ECA5-4F06-9150-954FD5158FF8}">
      <dsp:nvSpPr>
        <dsp:cNvPr id="0" name=""/>
        <dsp:cNvSpPr/>
      </dsp:nvSpPr>
      <dsp:spPr>
        <a:xfrm rot="5400000">
          <a:off x="4154858" y="-1616536"/>
          <a:ext cx="1041513" cy="7107970"/>
        </a:xfrm>
        <a:prstGeom prst="round2SameRect">
          <a:avLst/>
        </a:prstGeom>
        <a:solidFill>
          <a:schemeClr val="lt1">
            <a:alpha val="90000"/>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177800" tIns="15875" rIns="15875" bIns="15875" numCol="1" spcCol="1270" anchor="ctr" anchorCtr="0">
          <a:noAutofit/>
        </a:bodyPr>
        <a:lstStyle/>
        <a:p>
          <a:pPr marL="228600" lvl="1" indent="-228600" algn="l" defTabSz="1111250" rtl="0">
            <a:lnSpc>
              <a:spcPct val="90000"/>
            </a:lnSpc>
            <a:spcBef>
              <a:spcPct val="0"/>
            </a:spcBef>
            <a:spcAft>
              <a:spcPct val="15000"/>
            </a:spcAft>
            <a:buChar char="••"/>
          </a:pPr>
          <a:r>
            <a:rPr lang="en-US" sz="2500" kern="1200" dirty="0" smtClean="0"/>
            <a:t>Adam </a:t>
          </a:r>
          <a:r>
            <a:rPr lang="en-US" sz="2500" b="0" kern="1200" dirty="0" smtClean="0">
              <a:latin typeface="+mj-lt"/>
            </a:rPr>
            <a:t>didn’t die physically </a:t>
          </a:r>
          <a:r>
            <a:rPr lang="en-US" sz="2500" kern="1200" dirty="0" smtClean="0"/>
            <a:t>that day</a:t>
          </a:r>
          <a:endParaRPr lang="en-US" sz="2500" kern="1200" dirty="0"/>
        </a:p>
      </dsp:txBody>
      <dsp:txXfrm rot="-5400000">
        <a:off x="1121630" y="1467534"/>
        <a:ext cx="7057128" cy="939829"/>
      </dsp:txXfrm>
    </dsp:sp>
    <dsp:sp modelId="{82F6C15D-1593-4890-9906-9D5C121CD662}">
      <dsp:nvSpPr>
        <dsp:cNvPr id="0" name=""/>
        <dsp:cNvSpPr/>
      </dsp:nvSpPr>
      <dsp:spPr>
        <a:xfrm rot="5400000">
          <a:off x="-240349" y="3164934"/>
          <a:ext cx="1602328" cy="1121629"/>
        </a:xfrm>
        <a:prstGeom prst="chevron">
          <a:avLst/>
        </a:prstGeom>
        <a:solidFill>
          <a:schemeClr val="accent1">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0795" tIns="10795" rIns="10795" bIns="10795" numCol="1" spcCol="1270" anchor="ctr" anchorCtr="0">
          <a:noAutofit/>
        </a:bodyPr>
        <a:lstStyle/>
        <a:p>
          <a:pPr lvl="0" algn="ctr" defTabSz="755650" rtl="0">
            <a:lnSpc>
              <a:spcPct val="90000"/>
            </a:lnSpc>
            <a:spcBef>
              <a:spcPct val="0"/>
            </a:spcBef>
            <a:spcAft>
              <a:spcPct val="35000"/>
            </a:spcAft>
          </a:pPr>
          <a:r>
            <a:rPr lang="en-US" sz="1700" kern="1200" smtClean="0"/>
            <a:t>Conclusion</a:t>
          </a:r>
          <a:endParaRPr lang="en-US" sz="1700" kern="1200"/>
        </a:p>
      </dsp:txBody>
      <dsp:txXfrm rot="-5400000">
        <a:off x="1" y="3485400"/>
        <a:ext cx="1121629" cy="480699"/>
      </dsp:txXfrm>
    </dsp:sp>
    <dsp:sp modelId="{9DF1E244-8A94-493B-93E4-8DA7347C4C63}">
      <dsp:nvSpPr>
        <dsp:cNvPr id="0" name=""/>
        <dsp:cNvSpPr/>
      </dsp:nvSpPr>
      <dsp:spPr>
        <a:xfrm rot="5400000">
          <a:off x="4059846" y="-108643"/>
          <a:ext cx="1231537" cy="7107970"/>
        </a:xfrm>
        <a:prstGeom prst="round2SameRect">
          <a:avLst/>
        </a:prstGeom>
        <a:solidFill>
          <a:schemeClr val="lt1">
            <a:alpha val="90000"/>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177800" tIns="15875" rIns="15875" bIns="15875" numCol="1" spcCol="1270" anchor="ctr" anchorCtr="0">
          <a:noAutofit/>
        </a:bodyPr>
        <a:lstStyle/>
        <a:p>
          <a:pPr marL="228600" lvl="1" indent="-228600" algn="l" defTabSz="1111250" rtl="0">
            <a:lnSpc>
              <a:spcPct val="90000"/>
            </a:lnSpc>
            <a:spcBef>
              <a:spcPct val="0"/>
            </a:spcBef>
            <a:spcAft>
              <a:spcPct val="15000"/>
            </a:spcAft>
            <a:buChar char="••"/>
          </a:pPr>
          <a:r>
            <a:rPr lang="en-US" sz="2500" kern="1200" dirty="0" smtClean="0"/>
            <a:t>Therefore, Adam </a:t>
          </a:r>
          <a:r>
            <a:rPr lang="en-US" sz="2500" b="0" kern="1200" dirty="0" smtClean="0">
              <a:latin typeface="+mj-lt"/>
            </a:rPr>
            <a:t>died spiritually  </a:t>
          </a:r>
          <a:r>
            <a:rPr lang="en-US" sz="2500" kern="1200" dirty="0" smtClean="0"/>
            <a:t>(Rom. 5:12ff) and brought </a:t>
          </a:r>
          <a:r>
            <a:rPr lang="en-US" sz="2500" b="0" kern="1200" dirty="0" smtClean="0">
              <a:latin typeface="+mj-lt"/>
            </a:rPr>
            <a:t>spiritual death </a:t>
          </a:r>
          <a:r>
            <a:rPr lang="en-US" sz="2500" kern="1200" dirty="0" smtClean="0"/>
            <a:t>into world</a:t>
          </a:r>
          <a:endParaRPr lang="en-US" sz="2500" kern="1200" dirty="0"/>
        </a:p>
      </dsp:txBody>
      <dsp:txXfrm rot="-5400000">
        <a:off x="1121630" y="2889692"/>
        <a:ext cx="7047851" cy="1111299"/>
      </dsp:txXfrm>
    </dsp:sp>
  </dsp:spTree>
</dsp:drawing>
</file>

<file path=ppt/diagrams/drawing3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25884394-9BFC-44C9-9044-6812175F5F9A}">
      <dsp:nvSpPr>
        <dsp:cNvPr id="0" name=""/>
        <dsp:cNvSpPr/>
      </dsp:nvSpPr>
      <dsp:spPr>
        <a:xfrm rot="5400000">
          <a:off x="-239566" y="283018"/>
          <a:ext cx="1597108" cy="1117976"/>
        </a:xfrm>
        <a:prstGeom prst="chevron">
          <a:avLst/>
        </a:prstGeom>
        <a:solidFill>
          <a:schemeClr val="accent1">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0795" tIns="10795" rIns="10795" bIns="10795" numCol="1" spcCol="1270" anchor="ctr" anchorCtr="0">
          <a:noAutofit/>
        </a:bodyPr>
        <a:lstStyle/>
        <a:p>
          <a:pPr lvl="0" algn="ctr" defTabSz="755650" rtl="0">
            <a:lnSpc>
              <a:spcPct val="90000"/>
            </a:lnSpc>
            <a:spcBef>
              <a:spcPct val="0"/>
            </a:spcBef>
            <a:spcAft>
              <a:spcPct val="35000"/>
            </a:spcAft>
          </a:pPr>
          <a:r>
            <a:rPr lang="en-US" sz="1700" kern="1200" smtClean="0"/>
            <a:t>Major Premise</a:t>
          </a:r>
          <a:endParaRPr lang="en-US" sz="1700" kern="1200"/>
        </a:p>
      </dsp:txBody>
      <dsp:txXfrm rot="-5400000">
        <a:off x="0" y="602440"/>
        <a:ext cx="1117976" cy="479132"/>
      </dsp:txXfrm>
    </dsp:sp>
    <dsp:sp modelId="{253B98F2-17D0-4B6F-94DB-2421BAD9ECC2}">
      <dsp:nvSpPr>
        <dsp:cNvPr id="0" name=""/>
        <dsp:cNvSpPr/>
      </dsp:nvSpPr>
      <dsp:spPr>
        <a:xfrm rot="5400000">
          <a:off x="4115144" y="-2993299"/>
          <a:ext cx="1117287" cy="7111623"/>
        </a:xfrm>
        <a:prstGeom prst="round2SameRect">
          <a:avLst/>
        </a:prstGeom>
        <a:solidFill>
          <a:schemeClr val="lt1">
            <a:alpha val="90000"/>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177800" tIns="15875" rIns="15875" bIns="15875" numCol="1" spcCol="1270" anchor="ctr" anchorCtr="0">
          <a:noAutofit/>
        </a:bodyPr>
        <a:lstStyle/>
        <a:p>
          <a:pPr marL="228600" lvl="1" indent="-228600" algn="l" defTabSz="1111250" rtl="0">
            <a:lnSpc>
              <a:spcPct val="90000"/>
            </a:lnSpc>
            <a:spcBef>
              <a:spcPct val="0"/>
            </a:spcBef>
            <a:spcAft>
              <a:spcPct val="15000"/>
            </a:spcAft>
            <a:buChar char="••"/>
          </a:pPr>
          <a:r>
            <a:rPr lang="en-US" sz="2500" kern="1200" dirty="0" smtClean="0"/>
            <a:t>Adam brought </a:t>
          </a:r>
          <a:r>
            <a:rPr lang="en-US" sz="2500" b="0" kern="1200" dirty="0" smtClean="0">
              <a:latin typeface="+mj-lt"/>
            </a:rPr>
            <a:t>death</a:t>
          </a:r>
          <a:r>
            <a:rPr lang="en-US" sz="2500" kern="1200" dirty="0" smtClean="0"/>
            <a:t> into the world, and Christ brings the </a:t>
          </a:r>
          <a:r>
            <a:rPr lang="en-US" sz="2500" b="0" kern="1200" dirty="0" smtClean="0">
              <a:latin typeface="+mj-lt"/>
            </a:rPr>
            <a:t>resurrection of the dead</a:t>
          </a:r>
          <a:r>
            <a:rPr lang="en-US" sz="2500" kern="1200" dirty="0" smtClean="0"/>
            <a:t>  (1 Cor. 15:21)</a:t>
          </a:r>
          <a:endParaRPr lang="en-US" sz="2500" kern="1200" dirty="0"/>
        </a:p>
      </dsp:txBody>
      <dsp:txXfrm rot="-5400000">
        <a:off x="1117977" y="58409"/>
        <a:ext cx="7057082" cy="1008205"/>
      </dsp:txXfrm>
    </dsp:sp>
    <dsp:sp modelId="{01CEDFBE-1829-4305-A8AE-8F1A809385EA}">
      <dsp:nvSpPr>
        <dsp:cNvPr id="0" name=""/>
        <dsp:cNvSpPr/>
      </dsp:nvSpPr>
      <dsp:spPr>
        <a:xfrm rot="5400000">
          <a:off x="-239566" y="1688066"/>
          <a:ext cx="1597108" cy="1117976"/>
        </a:xfrm>
        <a:prstGeom prst="chevron">
          <a:avLst/>
        </a:prstGeom>
        <a:solidFill>
          <a:schemeClr val="accent1">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0795" tIns="10795" rIns="10795" bIns="10795" numCol="1" spcCol="1270" anchor="ctr" anchorCtr="0">
          <a:noAutofit/>
        </a:bodyPr>
        <a:lstStyle/>
        <a:p>
          <a:pPr lvl="0" algn="ctr" defTabSz="755650" rtl="0">
            <a:lnSpc>
              <a:spcPct val="90000"/>
            </a:lnSpc>
            <a:spcBef>
              <a:spcPct val="0"/>
            </a:spcBef>
            <a:spcAft>
              <a:spcPct val="35000"/>
            </a:spcAft>
          </a:pPr>
          <a:r>
            <a:rPr lang="en-US" sz="1700" kern="1200" smtClean="0"/>
            <a:t>Minor Premise</a:t>
          </a:r>
          <a:endParaRPr lang="en-US" sz="1700" kern="1200"/>
        </a:p>
      </dsp:txBody>
      <dsp:txXfrm rot="-5400000">
        <a:off x="0" y="2007488"/>
        <a:ext cx="1117976" cy="479132"/>
      </dsp:txXfrm>
    </dsp:sp>
    <dsp:sp modelId="{44D25572-ECA5-4F06-9150-954FD5158FF8}">
      <dsp:nvSpPr>
        <dsp:cNvPr id="0" name=""/>
        <dsp:cNvSpPr/>
      </dsp:nvSpPr>
      <dsp:spPr>
        <a:xfrm rot="5400000">
          <a:off x="4154727" y="-1588251"/>
          <a:ext cx="1038120" cy="7111623"/>
        </a:xfrm>
        <a:prstGeom prst="round2SameRect">
          <a:avLst/>
        </a:prstGeom>
        <a:solidFill>
          <a:schemeClr val="lt1">
            <a:alpha val="90000"/>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177800" tIns="15875" rIns="15875" bIns="15875" numCol="1" spcCol="1270" anchor="ctr" anchorCtr="0">
          <a:noAutofit/>
        </a:bodyPr>
        <a:lstStyle/>
        <a:p>
          <a:pPr marL="228600" lvl="1" indent="-228600" algn="l" defTabSz="1111250" rtl="0">
            <a:lnSpc>
              <a:spcPct val="90000"/>
            </a:lnSpc>
            <a:spcBef>
              <a:spcPct val="0"/>
            </a:spcBef>
            <a:spcAft>
              <a:spcPct val="15000"/>
            </a:spcAft>
            <a:buChar char="••"/>
          </a:pPr>
          <a:r>
            <a:rPr lang="en-US" sz="2500" kern="1200" dirty="0" smtClean="0"/>
            <a:t>The death that Adam brought into the world was </a:t>
          </a:r>
          <a:r>
            <a:rPr lang="en-US" sz="2500" b="0" kern="1200" dirty="0" smtClean="0">
              <a:latin typeface="+mj-lt"/>
            </a:rPr>
            <a:t>spiritual death</a:t>
          </a:r>
          <a:r>
            <a:rPr lang="en-US" sz="2500" kern="1200" dirty="0" smtClean="0"/>
            <a:t>, not physical death</a:t>
          </a:r>
          <a:endParaRPr lang="en-US" sz="2500" kern="1200" dirty="0"/>
        </a:p>
      </dsp:txBody>
      <dsp:txXfrm rot="-5400000">
        <a:off x="1117976" y="1499177"/>
        <a:ext cx="7060946" cy="936766"/>
      </dsp:txXfrm>
    </dsp:sp>
    <dsp:sp modelId="{82F6C15D-1593-4890-9906-9D5C121CD662}">
      <dsp:nvSpPr>
        <dsp:cNvPr id="0" name=""/>
        <dsp:cNvSpPr/>
      </dsp:nvSpPr>
      <dsp:spPr>
        <a:xfrm rot="5400000">
          <a:off x="-239566" y="3093114"/>
          <a:ext cx="1597108" cy="1117976"/>
        </a:xfrm>
        <a:prstGeom prst="chevron">
          <a:avLst/>
        </a:prstGeom>
        <a:solidFill>
          <a:schemeClr val="accent1">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0795" tIns="10795" rIns="10795" bIns="10795" numCol="1" spcCol="1270" anchor="ctr" anchorCtr="0">
          <a:noAutofit/>
        </a:bodyPr>
        <a:lstStyle/>
        <a:p>
          <a:pPr lvl="0" algn="ctr" defTabSz="755650" rtl="0">
            <a:lnSpc>
              <a:spcPct val="90000"/>
            </a:lnSpc>
            <a:spcBef>
              <a:spcPct val="0"/>
            </a:spcBef>
            <a:spcAft>
              <a:spcPct val="35000"/>
            </a:spcAft>
          </a:pPr>
          <a:r>
            <a:rPr lang="en-US" sz="1700" kern="1200" smtClean="0"/>
            <a:t>Conclusion</a:t>
          </a:r>
          <a:endParaRPr lang="en-US" sz="1700" kern="1200"/>
        </a:p>
      </dsp:txBody>
      <dsp:txXfrm rot="-5400000">
        <a:off x="0" y="3412536"/>
        <a:ext cx="1117976" cy="479132"/>
      </dsp:txXfrm>
    </dsp:sp>
    <dsp:sp modelId="{9DF1E244-8A94-493B-93E4-8DA7347C4C63}">
      <dsp:nvSpPr>
        <dsp:cNvPr id="0" name=""/>
        <dsp:cNvSpPr/>
      </dsp:nvSpPr>
      <dsp:spPr>
        <a:xfrm rot="5400000">
          <a:off x="4154727" y="-183203"/>
          <a:ext cx="1038120" cy="7111623"/>
        </a:xfrm>
        <a:prstGeom prst="round2SameRect">
          <a:avLst/>
        </a:prstGeom>
        <a:solidFill>
          <a:schemeClr val="lt1">
            <a:alpha val="90000"/>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177800" tIns="15875" rIns="15875" bIns="15875" numCol="1" spcCol="1270" anchor="ctr" anchorCtr="0">
          <a:noAutofit/>
        </a:bodyPr>
        <a:lstStyle/>
        <a:p>
          <a:pPr marL="228600" lvl="1" indent="-228600" algn="l" defTabSz="1111250" rtl="0">
            <a:lnSpc>
              <a:spcPct val="90000"/>
            </a:lnSpc>
            <a:spcBef>
              <a:spcPct val="0"/>
            </a:spcBef>
            <a:spcAft>
              <a:spcPct val="15000"/>
            </a:spcAft>
            <a:buChar char="••"/>
          </a:pPr>
          <a:r>
            <a:rPr lang="en-US" sz="2500" kern="1200" dirty="0" smtClean="0"/>
            <a:t>Therefore, Christ’s remedy is a </a:t>
          </a:r>
          <a:r>
            <a:rPr lang="en-US" sz="2500" b="0" kern="1200" dirty="0" smtClean="0">
              <a:latin typeface="+mj-lt"/>
            </a:rPr>
            <a:t>resurrection from spiritual death</a:t>
          </a:r>
          <a:r>
            <a:rPr lang="en-US" sz="2500" kern="1200" dirty="0" smtClean="0"/>
            <a:t>, not physical</a:t>
          </a:r>
          <a:endParaRPr lang="en-US" sz="2500" kern="1200" dirty="0"/>
        </a:p>
      </dsp:txBody>
      <dsp:txXfrm rot="-5400000">
        <a:off x="1117976" y="2904225"/>
        <a:ext cx="7060946" cy="936766"/>
      </dsp:txXfrm>
    </dsp:sp>
  </dsp:spTree>
</dsp:drawing>
</file>

<file path=ppt/diagrams/drawing3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25884394-9BFC-44C9-9044-6812175F5F9A}">
      <dsp:nvSpPr>
        <dsp:cNvPr id="0" name=""/>
        <dsp:cNvSpPr/>
      </dsp:nvSpPr>
      <dsp:spPr>
        <a:xfrm rot="5400000">
          <a:off x="-245653" y="248109"/>
          <a:ext cx="1637689" cy="1146382"/>
        </a:xfrm>
        <a:prstGeom prst="chevron">
          <a:avLst/>
        </a:prstGeom>
        <a:solidFill>
          <a:schemeClr val="accent1">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0795" tIns="10795" rIns="10795" bIns="10795" numCol="1" spcCol="1270" anchor="ctr" anchorCtr="0">
          <a:noAutofit/>
        </a:bodyPr>
        <a:lstStyle/>
        <a:p>
          <a:pPr lvl="0" algn="ctr" defTabSz="755650" rtl="0">
            <a:lnSpc>
              <a:spcPct val="90000"/>
            </a:lnSpc>
            <a:spcBef>
              <a:spcPct val="0"/>
            </a:spcBef>
            <a:spcAft>
              <a:spcPct val="35000"/>
            </a:spcAft>
          </a:pPr>
          <a:r>
            <a:rPr lang="en-US" sz="1700" kern="1200" smtClean="0"/>
            <a:t>Major Premise</a:t>
          </a:r>
          <a:endParaRPr lang="en-US" sz="1700" kern="1200"/>
        </a:p>
      </dsp:txBody>
      <dsp:txXfrm rot="-5400000">
        <a:off x="1" y="575646"/>
        <a:ext cx="1146382" cy="491307"/>
      </dsp:txXfrm>
    </dsp:sp>
    <dsp:sp modelId="{253B98F2-17D0-4B6F-94DB-2421BAD9ECC2}">
      <dsp:nvSpPr>
        <dsp:cNvPr id="0" name=""/>
        <dsp:cNvSpPr/>
      </dsp:nvSpPr>
      <dsp:spPr>
        <a:xfrm rot="5400000">
          <a:off x="4155742" y="-3006903"/>
          <a:ext cx="1064498" cy="7083217"/>
        </a:xfrm>
        <a:prstGeom prst="round2SameRect">
          <a:avLst/>
        </a:prstGeom>
        <a:solidFill>
          <a:schemeClr val="lt1">
            <a:alpha val="90000"/>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177800" tIns="15875" rIns="15875" bIns="15875" numCol="1" spcCol="1270" anchor="ctr" anchorCtr="0">
          <a:noAutofit/>
        </a:bodyPr>
        <a:lstStyle/>
        <a:p>
          <a:pPr marL="228600" lvl="1" indent="-228600" algn="l" defTabSz="1111250" rtl="0">
            <a:lnSpc>
              <a:spcPct val="90000"/>
            </a:lnSpc>
            <a:spcBef>
              <a:spcPct val="0"/>
            </a:spcBef>
            <a:spcAft>
              <a:spcPct val="15000"/>
            </a:spcAft>
            <a:buChar char="••"/>
          </a:pPr>
          <a:r>
            <a:rPr lang="en-US" sz="2500" kern="1200" dirty="0" smtClean="0"/>
            <a:t>Paul </a:t>
          </a:r>
          <a:r>
            <a:rPr lang="en-US" sz="2500" b="1" kern="1200" dirty="0" smtClean="0">
              <a:latin typeface="+mj-lt"/>
            </a:rPr>
            <a:t>taught nothing </a:t>
          </a:r>
          <a:r>
            <a:rPr lang="en-US" sz="2500" kern="1200" dirty="0" smtClean="0"/>
            <a:t>but what Moses and the prophets said would come concerning the resurrection  (Acts 24:14-15; 26:6-8, 22-23)</a:t>
          </a:r>
          <a:endParaRPr lang="en-US" sz="2500" kern="1200" dirty="0"/>
        </a:p>
      </dsp:txBody>
      <dsp:txXfrm rot="-5400000">
        <a:off x="1146383" y="54421"/>
        <a:ext cx="7031252" cy="960568"/>
      </dsp:txXfrm>
    </dsp:sp>
    <dsp:sp modelId="{01CEDFBE-1829-4305-A8AE-8F1A809385EA}">
      <dsp:nvSpPr>
        <dsp:cNvPr id="0" name=""/>
        <dsp:cNvSpPr/>
      </dsp:nvSpPr>
      <dsp:spPr>
        <a:xfrm rot="5400000">
          <a:off x="-245653" y="1692171"/>
          <a:ext cx="1637689" cy="1146382"/>
        </a:xfrm>
        <a:prstGeom prst="chevron">
          <a:avLst/>
        </a:prstGeom>
        <a:solidFill>
          <a:schemeClr val="accent1">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0795" tIns="10795" rIns="10795" bIns="10795" numCol="1" spcCol="1270" anchor="ctr" anchorCtr="0">
          <a:noAutofit/>
        </a:bodyPr>
        <a:lstStyle/>
        <a:p>
          <a:pPr lvl="0" algn="ctr" defTabSz="755650" rtl="0">
            <a:lnSpc>
              <a:spcPct val="90000"/>
            </a:lnSpc>
            <a:spcBef>
              <a:spcPct val="0"/>
            </a:spcBef>
            <a:spcAft>
              <a:spcPct val="35000"/>
            </a:spcAft>
          </a:pPr>
          <a:r>
            <a:rPr lang="en-US" sz="1700" kern="1200" smtClean="0"/>
            <a:t>Minor Premise</a:t>
          </a:r>
          <a:endParaRPr lang="en-US" sz="1700" kern="1200"/>
        </a:p>
      </dsp:txBody>
      <dsp:txXfrm rot="-5400000">
        <a:off x="1" y="2019708"/>
        <a:ext cx="1146382" cy="491307"/>
      </dsp:txXfrm>
    </dsp:sp>
    <dsp:sp modelId="{44D25572-ECA5-4F06-9150-954FD5158FF8}">
      <dsp:nvSpPr>
        <dsp:cNvPr id="0" name=""/>
        <dsp:cNvSpPr/>
      </dsp:nvSpPr>
      <dsp:spPr>
        <a:xfrm rot="5400000">
          <a:off x="4155742" y="-1562841"/>
          <a:ext cx="1064498" cy="7083217"/>
        </a:xfrm>
        <a:prstGeom prst="round2SameRect">
          <a:avLst/>
        </a:prstGeom>
        <a:solidFill>
          <a:schemeClr val="lt1">
            <a:alpha val="90000"/>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177800" tIns="15875" rIns="15875" bIns="15875" numCol="1" spcCol="1270" anchor="ctr" anchorCtr="0">
          <a:noAutofit/>
        </a:bodyPr>
        <a:lstStyle/>
        <a:p>
          <a:pPr marL="228600" lvl="1" indent="-228600" algn="l" defTabSz="1111250" rtl="0">
            <a:lnSpc>
              <a:spcPct val="90000"/>
            </a:lnSpc>
            <a:spcBef>
              <a:spcPct val="0"/>
            </a:spcBef>
            <a:spcAft>
              <a:spcPct val="15000"/>
            </a:spcAft>
            <a:buChar char="••"/>
          </a:pPr>
          <a:r>
            <a:rPr lang="en-US" sz="2500" kern="1200" dirty="0" smtClean="0"/>
            <a:t>OT foretold the </a:t>
          </a:r>
          <a:r>
            <a:rPr lang="en-US" sz="2500" b="1" kern="1200" dirty="0" smtClean="0">
              <a:latin typeface="+mj-lt"/>
            </a:rPr>
            <a:t>resurrection of Israel  </a:t>
          </a:r>
          <a:r>
            <a:rPr lang="en-US" sz="2500" kern="1200" dirty="0" smtClean="0"/>
            <a:t>(Isa. 25:6-9; Hos. 6:1-2; 13:14; Ezek. 37:1-14), not human bodies</a:t>
          </a:r>
          <a:endParaRPr lang="en-US" sz="2500" kern="1200" dirty="0"/>
        </a:p>
      </dsp:txBody>
      <dsp:txXfrm rot="-5400000">
        <a:off x="1146383" y="1498483"/>
        <a:ext cx="7031252" cy="960568"/>
      </dsp:txXfrm>
    </dsp:sp>
    <dsp:sp modelId="{82F6C15D-1593-4890-9906-9D5C121CD662}">
      <dsp:nvSpPr>
        <dsp:cNvPr id="0" name=""/>
        <dsp:cNvSpPr/>
      </dsp:nvSpPr>
      <dsp:spPr>
        <a:xfrm rot="5400000">
          <a:off x="-245653" y="3136232"/>
          <a:ext cx="1637689" cy="1146382"/>
        </a:xfrm>
        <a:prstGeom prst="chevron">
          <a:avLst/>
        </a:prstGeom>
        <a:solidFill>
          <a:schemeClr val="accent1">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0795" tIns="10795" rIns="10795" bIns="10795" numCol="1" spcCol="1270" anchor="ctr" anchorCtr="0">
          <a:noAutofit/>
        </a:bodyPr>
        <a:lstStyle/>
        <a:p>
          <a:pPr lvl="0" algn="ctr" defTabSz="755650" rtl="0">
            <a:lnSpc>
              <a:spcPct val="90000"/>
            </a:lnSpc>
            <a:spcBef>
              <a:spcPct val="0"/>
            </a:spcBef>
            <a:spcAft>
              <a:spcPct val="35000"/>
            </a:spcAft>
          </a:pPr>
          <a:r>
            <a:rPr lang="en-US" sz="1700" kern="1200" smtClean="0"/>
            <a:t>Conclusion</a:t>
          </a:r>
          <a:endParaRPr lang="en-US" sz="1700" kern="1200"/>
        </a:p>
      </dsp:txBody>
      <dsp:txXfrm rot="-5400000">
        <a:off x="1" y="3463769"/>
        <a:ext cx="1146382" cy="491307"/>
      </dsp:txXfrm>
    </dsp:sp>
    <dsp:sp modelId="{9DF1E244-8A94-493B-93E4-8DA7347C4C63}">
      <dsp:nvSpPr>
        <dsp:cNvPr id="0" name=""/>
        <dsp:cNvSpPr/>
      </dsp:nvSpPr>
      <dsp:spPr>
        <a:xfrm rot="5400000">
          <a:off x="4155742" y="-118780"/>
          <a:ext cx="1064498" cy="7083217"/>
        </a:xfrm>
        <a:prstGeom prst="round2SameRect">
          <a:avLst/>
        </a:prstGeom>
        <a:solidFill>
          <a:schemeClr val="lt1">
            <a:alpha val="90000"/>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177800" tIns="15875" rIns="15875" bIns="15875" numCol="1" spcCol="1270" anchor="ctr" anchorCtr="0">
          <a:noAutofit/>
        </a:bodyPr>
        <a:lstStyle/>
        <a:p>
          <a:pPr marL="228600" lvl="1" indent="-228600" algn="l" defTabSz="1111250" rtl="0">
            <a:lnSpc>
              <a:spcPct val="90000"/>
            </a:lnSpc>
            <a:spcBef>
              <a:spcPct val="0"/>
            </a:spcBef>
            <a:spcAft>
              <a:spcPct val="15000"/>
            </a:spcAft>
            <a:buChar char="••"/>
          </a:pPr>
          <a:r>
            <a:rPr lang="en-US" sz="2500" kern="1200" dirty="0" smtClean="0"/>
            <a:t>Therefore, the resurrection that Paul taught was the </a:t>
          </a:r>
          <a:r>
            <a:rPr lang="en-US" sz="2500" b="1" kern="1200" dirty="0" smtClean="0">
              <a:latin typeface="+mj-lt"/>
            </a:rPr>
            <a:t>resurrection of Israel</a:t>
          </a:r>
          <a:r>
            <a:rPr lang="en-US" sz="2500" kern="1200" dirty="0" smtClean="0"/>
            <a:t>, not human bodies</a:t>
          </a:r>
          <a:endParaRPr lang="en-US" sz="2500" kern="1200" dirty="0"/>
        </a:p>
      </dsp:txBody>
      <dsp:txXfrm rot="-5400000">
        <a:off x="1146383" y="2942544"/>
        <a:ext cx="7031252" cy="960568"/>
      </dsp:txXfrm>
    </dsp:sp>
  </dsp:spTree>
</dsp:drawing>
</file>

<file path=ppt/diagrams/drawing3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44FB7926-598A-43D4-A8AC-14F29E611F23}">
      <dsp:nvSpPr>
        <dsp:cNvPr id="0" name=""/>
        <dsp:cNvSpPr/>
      </dsp:nvSpPr>
      <dsp:spPr>
        <a:xfrm>
          <a:off x="0" y="760174"/>
          <a:ext cx="8229600" cy="3770550"/>
        </a:xfrm>
        <a:prstGeom prst="rect">
          <a:avLst/>
        </a:prstGeom>
        <a:solidFill>
          <a:schemeClr val="lt1">
            <a:alpha val="90000"/>
            <a:hueOff val="0"/>
            <a:satOff val="0"/>
            <a:lumOff val="0"/>
            <a:alphaOff val="0"/>
          </a:schemeClr>
        </a:solidFill>
        <a:ln>
          <a:noFill/>
        </a:ln>
        <a:effectLst/>
        <a:scene3d>
          <a:camera prst="orthographicFront">
            <a:rot lat="0" lon="0" rev="0"/>
          </a:camera>
          <a:lightRig rig="contrasting" dir="t">
            <a:rot lat="0" lon="0" rev="1200000"/>
          </a:lightRig>
        </a:scene3d>
        <a:sp3d z="300000" contourW="19050" prstMaterial="metal">
          <a:bevelT w="88900" h="203200"/>
          <a:bevelB w="165100" h="254000"/>
        </a:sp3d>
      </dsp:spPr>
      <dsp:style>
        <a:lnRef idx="0">
          <a:scrgbClr r="0" g="0" b="0"/>
        </a:lnRef>
        <a:fillRef idx="1">
          <a:scrgbClr r="0" g="0" b="0"/>
        </a:fillRef>
        <a:effectRef idx="0">
          <a:scrgbClr r="0" g="0" b="0"/>
        </a:effectRef>
        <a:fontRef idx="minor"/>
      </dsp:style>
      <dsp:txBody>
        <a:bodyPr spcFirstLastPara="0" vert="horz" wrap="square" lIns="638708" tIns="395732" rIns="638708" bIns="199136" numCol="1" spcCol="1270" anchor="t" anchorCtr="0">
          <a:noAutofit/>
        </a:bodyPr>
        <a:lstStyle/>
        <a:p>
          <a:pPr marL="285750" lvl="1" indent="-285750" algn="l" defTabSz="1244600" rtl="0">
            <a:lnSpc>
              <a:spcPct val="100000"/>
            </a:lnSpc>
            <a:spcBef>
              <a:spcPct val="0"/>
            </a:spcBef>
            <a:spcAft>
              <a:spcPts val="2400"/>
            </a:spcAft>
            <a:buChar char="••"/>
          </a:pPr>
          <a:r>
            <a:rPr lang="en-US" sz="2800" kern="1200" dirty="0" smtClean="0"/>
            <a:t>How would </a:t>
          </a:r>
          <a:r>
            <a:rPr lang="en-US" sz="2800" b="1" kern="1200" dirty="0" smtClean="0">
              <a:latin typeface="Arial Black" pitchFamily="34" charset="0"/>
            </a:rPr>
            <a:t>spiritual resurrection of Christianity</a:t>
          </a:r>
          <a:r>
            <a:rPr lang="en-US" sz="2800" kern="1200" dirty="0" smtClean="0">
              <a:latin typeface="Arial Black" pitchFamily="34" charset="0"/>
            </a:rPr>
            <a:t> </a:t>
          </a:r>
          <a:r>
            <a:rPr lang="en-US" sz="2800" kern="1200" dirty="0" smtClean="0"/>
            <a:t>from Judaism demand resurrection of Jesus’ body?</a:t>
          </a:r>
          <a:endParaRPr lang="en-US" sz="2800" kern="1200" dirty="0"/>
        </a:p>
        <a:p>
          <a:pPr marL="285750" lvl="1" indent="-285750" algn="l" defTabSz="1244600" rtl="0">
            <a:lnSpc>
              <a:spcPct val="100000"/>
            </a:lnSpc>
            <a:spcBef>
              <a:spcPct val="0"/>
            </a:spcBef>
            <a:spcAft>
              <a:spcPts val="2400"/>
            </a:spcAft>
            <a:buChar char="••"/>
          </a:pPr>
          <a:r>
            <a:rPr lang="en-US" sz="2800" kern="1200" dirty="0" smtClean="0"/>
            <a:t>How would </a:t>
          </a:r>
          <a:r>
            <a:rPr lang="en-US" sz="2800" b="0" kern="1200" dirty="0" smtClean="0">
              <a:latin typeface="Arial Black" pitchFamily="34" charset="0"/>
            </a:rPr>
            <a:t>spiritual resurrection of OT saints</a:t>
          </a:r>
          <a:r>
            <a:rPr lang="en-US" sz="2800" b="1" kern="1200" dirty="0" smtClean="0"/>
            <a:t> </a:t>
          </a:r>
          <a:r>
            <a:rPr lang="en-US" sz="2800" b="0" kern="1200" dirty="0" smtClean="0"/>
            <a:t>from Hades </a:t>
          </a:r>
          <a:r>
            <a:rPr lang="en-US" sz="2800" kern="1200" dirty="0" smtClean="0"/>
            <a:t>(without bodies) demand resurrection of Jesus’ body?</a:t>
          </a:r>
          <a:endParaRPr lang="en-US" sz="2800" kern="1200" dirty="0"/>
        </a:p>
      </dsp:txBody>
      <dsp:txXfrm>
        <a:off x="0" y="760174"/>
        <a:ext cx="8229600" cy="3770550"/>
      </dsp:txXfrm>
    </dsp:sp>
    <dsp:sp modelId="{D8C72453-3903-4200-9BC8-AAD323745040}">
      <dsp:nvSpPr>
        <dsp:cNvPr id="0" name=""/>
        <dsp:cNvSpPr/>
      </dsp:nvSpPr>
      <dsp:spPr>
        <a:xfrm>
          <a:off x="0" y="1"/>
          <a:ext cx="7802895" cy="1013319"/>
        </a:xfrm>
        <a:prstGeom prst="roundRect">
          <a:avLst/>
        </a:prstGeom>
        <a:solidFill>
          <a:schemeClr val="bg2">
            <a:lumMod val="60000"/>
            <a:lumOff val="40000"/>
          </a:schemeClr>
        </a:solidFill>
        <a:ln>
          <a:noFill/>
        </a:ln>
        <a:effectLst>
          <a:outerShdw blurRad="40000" dist="23000" dir="5400000" rotWithShape="0">
            <a:srgbClr val="000000">
              <a:alpha val="35000"/>
            </a:srgbClr>
          </a:outerShdw>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txBody>
        <a:bodyPr spcFirstLastPara="0" vert="horz" wrap="square" lIns="217742" tIns="0" rIns="217742" bIns="0" numCol="1" spcCol="1270" anchor="ctr" anchorCtr="0">
          <a:noAutofit/>
        </a:bodyPr>
        <a:lstStyle/>
        <a:p>
          <a:pPr lvl="0" algn="l" defTabSz="1244600" rtl="0">
            <a:lnSpc>
              <a:spcPct val="90000"/>
            </a:lnSpc>
            <a:spcBef>
              <a:spcPct val="0"/>
            </a:spcBef>
            <a:spcAft>
              <a:spcPct val="35000"/>
            </a:spcAft>
          </a:pPr>
          <a:r>
            <a:rPr lang="en-US" sz="2800" kern="1200" dirty="0" smtClean="0"/>
            <a:t>No Resurrection of Dead </a:t>
          </a:r>
          <a:r>
            <a:rPr lang="en-US" sz="2800" kern="1200" dirty="0" smtClean="0">
              <a:sym typeface="Wingdings"/>
            </a:rPr>
            <a:t></a:t>
          </a:r>
          <a:r>
            <a:rPr lang="en-US" sz="2800" kern="1200" dirty="0" smtClean="0"/>
            <a:t> No Resurrection of Jesus  (1 Cor. 15:12-13, 15-16)</a:t>
          </a:r>
          <a:endParaRPr lang="en-US" sz="1900" kern="1200" dirty="0"/>
        </a:p>
      </dsp:txBody>
      <dsp:txXfrm>
        <a:off x="49466" y="49467"/>
        <a:ext cx="7703963" cy="914387"/>
      </dsp:txXfrm>
    </dsp:sp>
  </dsp:spTree>
</dsp:drawing>
</file>

<file path=ppt/diagrams/drawing3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87B6727E-2930-4B51-91EB-511CDE4C2F22}">
      <dsp:nvSpPr>
        <dsp:cNvPr id="0" name=""/>
        <dsp:cNvSpPr/>
      </dsp:nvSpPr>
      <dsp:spPr>
        <a:xfrm>
          <a:off x="0" y="397475"/>
          <a:ext cx="8229600" cy="996187"/>
        </a:xfrm>
        <a:prstGeom prst="rect">
          <a:avLst/>
        </a:prstGeom>
        <a:solidFill>
          <a:schemeClr val="lt1">
            <a:alpha val="90000"/>
            <a:hueOff val="0"/>
            <a:satOff val="0"/>
            <a:lumOff val="0"/>
            <a:alphaOff val="0"/>
          </a:schemeClr>
        </a:solidFill>
        <a:ln>
          <a:noFill/>
        </a:ln>
        <a:effectLst/>
        <a:scene3d>
          <a:camera prst="orthographicFront">
            <a:rot lat="0" lon="0" rev="0"/>
          </a:camera>
          <a:lightRig rig="contrasting" dir="t">
            <a:rot lat="0" lon="0" rev="1200000"/>
          </a:lightRig>
        </a:scene3d>
        <a:sp3d z="300000" contourW="19050" prstMaterial="metal">
          <a:bevelT w="88900" h="203200"/>
          <a:bevelB w="165100" h="254000"/>
        </a:sp3d>
      </dsp:spPr>
      <dsp:style>
        <a:lnRef idx="0">
          <a:scrgbClr r="0" g="0" b="0"/>
        </a:lnRef>
        <a:fillRef idx="1">
          <a:scrgbClr r="0" g="0" b="0"/>
        </a:fillRef>
        <a:effectRef idx="0">
          <a:scrgbClr r="0" g="0" b="0"/>
        </a:effectRef>
        <a:fontRef idx="minor"/>
      </dsp:style>
      <dsp:txBody>
        <a:bodyPr spcFirstLastPara="0" vert="horz" wrap="square" lIns="638708" tIns="479044" rIns="638708" bIns="177800" numCol="1" spcCol="1270" anchor="t" anchorCtr="0">
          <a:noAutofit/>
        </a:bodyPr>
        <a:lstStyle/>
        <a:p>
          <a:pPr marL="228600" lvl="1" indent="-228600" algn="l" defTabSz="1111250" rtl="0">
            <a:lnSpc>
              <a:spcPct val="90000"/>
            </a:lnSpc>
            <a:spcBef>
              <a:spcPct val="0"/>
            </a:spcBef>
            <a:spcAft>
              <a:spcPct val="15000"/>
            </a:spcAft>
            <a:buChar char="••"/>
          </a:pPr>
          <a:r>
            <a:rPr lang="en-US" sz="2500" b="1" kern="1200" dirty="0" smtClean="0"/>
            <a:t>Isa. 7:14:  </a:t>
          </a:r>
          <a:r>
            <a:rPr lang="en-US" sz="2500" kern="1200" dirty="0" smtClean="0"/>
            <a:t>Sign to </a:t>
          </a:r>
          <a:r>
            <a:rPr lang="en-US" sz="2500" kern="1200" dirty="0" err="1" smtClean="0"/>
            <a:t>Ahaz</a:t>
          </a:r>
          <a:endParaRPr lang="en-US" sz="2500" kern="1200" dirty="0"/>
        </a:p>
      </dsp:txBody>
      <dsp:txXfrm>
        <a:off x="0" y="397475"/>
        <a:ext cx="8229600" cy="996187"/>
      </dsp:txXfrm>
    </dsp:sp>
    <dsp:sp modelId="{CD288BC9-30D1-47FB-80F2-BF72811D12A2}">
      <dsp:nvSpPr>
        <dsp:cNvPr id="0" name=""/>
        <dsp:cNvSpPr/>
      </dsp:nvSpPr>
      <dsp:spPr>
        <a:xfrm>
          <a:off x="0" y="23015"/>
          <a:ext cx="5760720" cy="678960"/>
        </a:xfrm>
        <a:prstGeom prst="roundRect">
          <a:avLst/>
        </a:prstGeom>
        <a:solidFill>
          <a:schemeClr val="bg2">
            <a:lumMod val="60000"/>
            <a:lumOff val="40000"/>
          </a:schemeClr>
        </a:solidFill>
        <a:ln>
          <a:noFill/>
        </a:ln>
        <a:effectLst>
          <a:outerShdw blurRad="40000" dist="23000" dir="5400000" rotWithShape="0">
            <a:srgbClr val="000000">
              <a:alpha val="35000"/>
            </a:srgbClr>
          </a:outerShdw>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txBody>
        <a:bodyPr spcFirstLastPara="0" vert="horz" wrap="square" lIns="217742" tIns="0" rIns="217742" bIns="0" numCol="1" spcCol="1270" anchor="ctr" anchorCtr="0">
          <a:noAutofit/>
        </a:bodyPr>
        <a:lstStyle/>
        <a:p>
          <a:pPr lvl="0" algn="l" defTabSz="1111250" rtl="0">
            <a:lnSpc>
              <a:spcPct val="90000"/>
            </a:lnSpc>
            <a:spcBef>
              <a:spcPct val="0"/>
            </a:spcBef>
            <a:spcAft>
              <a:spcPct val="35000"/>
            </a:spcAft>
          </a:pPr>
          <a:r>
            <a:rPr lang="en-US" sz="2500" b="1" kern="1200" dirty="0" smtClean="0"/>
            <a:t>Mt. 1:22-23:  Virgin birth of Jesus</a:t>
          </a:r>
          <a:endParaRPr lang="en-US" sz="2500" b="1" kern="1200" dirty="0"/>
        </a:p>
      </dsp:txBody>
      <dsp:txXfrm>
        <a:off x="33144" y="56159"/>
        <a:ext cx="5694432" cy="612672"/>
      </dsp:txXfrm>
    </dsp:sp>
    <dsp:sp modelId="{771BAE9E-14BB-41A6-BDE4-EFCF7E9D2376}">
      <dsp:nvSpPr>
        <dsp:cNvPr id="0" name=""/>
        <dsp:cNvSpPr/>
      </dsp:nvSpPr>
      <dsp:spPr>
        <a:xfrm>
          <a:off x="0" y="2016674"/>
          <a:ext cx="8229600" cy="996187"/>
        </a:xfrm>
        <a:prstGeom prst="rect">
          <a:avLst/>
        </a:prstGeom>
        <a:solidFill>
          <a:schemeClr val="lt1">
            <a:alpha val="90000"/>
            <a:hueOff val="0"/>
            <a:satOff val="0"/>
            <a:lumOff val="0"/>
            <a:alphaOff val="0"/>
          </a:schemeClr>
        </a:solidFill>
        <a:ln>
          <a:noFill/>
        </a:ln>
        <a:effectLst/>
        <a:scene3d>
          <a:camera prst="orthographicFront">
            <a:rot lat="0" lon="0" rev="0"/>
          </a:camera>
          <a:lightRig rig="contrasting" dir="t">
            <a:rot lat="0" lon="0" rev="1200000"/>
          </a:lightRig>
        </a:scene3d>
        <a:sp3d z="300000" contourW="19050" prstMaterial="metal">
          <a:bevelT w="88900" h="203200"/>
          <a:bevelB w="165100" h="254000"/>
        </a:sp3d>
      </dsp:spPr>
      <dsp:style>
        <a:lnRef idx="0">
          <a:scrgbClr r="0" g="0" b="0"/>
        </a:lnRef>
        <a:fillRef idx="1">
          <a:scrgbClr r="0" g="0" b="0"/>
        </a:fillRef>
        <a:effectRef idx="0">
          <a:scrgbClr r="0" g="0" b="0"/>
        </a:effectRef>
        <a:fontRef idx="minor"/>
      </dsp:style>
      <dsp:txBody>
        <a:bodyPr spcFirstLastPara="0" vert="horz" wrap="square" lIns="638708" tIns="479044" rIns="638708" bIns="177800" numCol="1" spcCol="1270" anchor="t" anchorCtr="0">
          <a:noAutofit/>
        </a:bodyPr>
        <a:lstStyle/>
        <a:p>
          <a:pPr marL="228600" lvl="1" indent="-228600" algn="l" defTabSz="1111250">
            <a:lnSpc>
              <a:spcPct val="90000"/>
            </a:lnSpc>
            <a:spcBef>
              <a:spcPct val="0"/>
            </a:spcBef>
            <a:spcAft>
              <a:spcPct val="15000"/>
            </a:spcAft>
            <a:buChar char="••"/>
          </a:pPr>
          <a:r>
            <a:rPr lang="en-US" sz="2500" b="1" kern="1200" dirty="0" smtClean="0"/>
            <a:t>Hos. 11:1:</a:t>
          </a:r>
          <a:r>
            <a:rPr lang="en-US" sz="2500" kern="1200" dirty="0" smtClean="0"/>
            <a:t>  Israel’s Exodus from Egypt</a:t>
          </a:r>
          <a:endParaRPr lang="en-US" sz="2500" kern="1200" dirty="0"/>
        </a:p>
      </dsp:txBody>
      <dsp:txXfrm>
        <a:off x="0" y="2016674"/>
        <a:ext cx="8229600" cy="996187"/>
      </dsp:txXfrm>
    </dsp:sp>
    <dsp:sp modelId="{7AFD6F6F-5137-4D07-AB44-967D83485C3C}">
      <dsp:nvSpPr>
        <dsp:cNvPr id="0" name=""/>
        <dsp:cNvSpPr/>
      </dsp:nvSpPr>
      <dsp:spPr>
        <a:xfrm>
          <a:off x="0" y="1521155"/>
          <a:ext cx="5760720" cy="838291"/>
        </a:xfrm>
        <a:prstGeom prst="roundRect">
          <a:avLst/>
        </a:prstGeom>
        <a:solidFill>
          <a:schemeClr val="bg2">
            <a:lumMod val="60000"/>
            <a:lumOff val="40000"/>
          </a:schemeClr>
        </a:solidFill>
        <a:ln>
          <a:noFill/>
        </a:ln>
        <a:effectLst>
          <a:outerShdw blurRad="40000" dist="23000" dir="5400000" rotWithShape="0">
            <a:srgbClr val="000000">
              <a:alpha val="35000"/>
            </a:srgbClr>
          </a:outerShdw>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txBody>
        <a:bodyPr spcFirstLastPara="0" vert="horz" wrap="square" lIns="217742" tIns="0" rIns="217742" bIns="0" numCol="1" spcCol="1270" anchor="ctr" anchorCtr="0">
          <a:noAutofit/>
        </a:bodyPr>
        <a:lstStyle/>
        <a:p>
          <a:pPr lvl="0" algn="l" defTabSz="1111250" rtl="0">
            <a:lnSpc>
              <a:spcPct val="90000"/>
            </a:lnSpc>
            <a:spcBef>
              <a:spcPct val="0"/>
            </a:spcBef>
            <a:spcAft>
              <a:spcPct val="35000"/>
            </a:spcAft>
          </a:pPr>
          <a:r>
            <a:rPr lang="en-US" sz="2500" b="1" kern="1200" dirty="0" smtClean="0"/>
            <a:t>Mt. 2:14-15:  Return of Joseph’s family from Egypt</a:t>
          </a:r>
          <a:endParaRPr lang="en-US" sz="2500" b="1" kern="1200" dirty="0"/>
        </a:p>
      </dsp:txBody>
      <dsp:txXfrm>
        <a:off x="40922" y="1562077"/>
        <a:ext cx="5678876" cy="756447"/>
      </dsp:txXfrm>
    </dsp:sp>
    <dsp:sp modelId="{FD51FA54-5174-4818-9D31-3F9323D6673D}">
      <dsp:nvSpPr>
        <dsp:cNvPr id="0" name=""/>
        <dsp:cNvSpPr/>
      </dsp:nvSpPr>
      <dsp:spPr>
        <a:xfrm>
          <a:off x="0" y="3476542"/>
          <a:ext cx="8229600" cy="996187"/>
        </a:xfrm>
        <a:prstGeom prst="rect">
          <a:avLst/>
        </a:prstGeom>
        <a:solidFill>
          <a:schemeClr val="lt1">
            <a:alpha val="90000"/>
            <a:hueOff val="0"/>
            <a:satOff val="0"/>
            <a:lumOff val="0"/>
            <a:alphaOff val="0"/>
          </a:schemeClr>
        </a:solidFill>
        <a:ln>
          <a:noFill/>
        </a:ln>
        <a:effectLst/>
        <a:scene3d>
          <a:camera prst="orthographicFront">
            <a:rot lat="0" lon="0" rev="0"/>
          </a:camera>
          <a:lightRig rig="contrasting" dir="t">
            <a:rot lat="0" lon="0" rev="1200000"/>
          </a:lightRig>
        </a:scene3d>
        <a:sp3d z="300000" contourW="19050" prstMaterial="metal">
          <a:bevelT w="88900" h="203200"/>
          <a:bevelB w="165100" h="254000"/>
        </a:sp3d>
      </dsp:spPr>
      <dsp:style>
        <a:lnRef idx="0">
          <a:scrgbClr r="0" g="0" b="0"/>
        </a:lnRef>
        <a:fillRef idx="1">
          <a:scrgbClr r="0" g="0" b="0"/>
        </a:fillRef>
        <a:effectRef idx="0">
          <a:scrgbClr r="0" g="0" b="0"/>
        </a:effectRef>
        <a:fontRef idx="minor"/>
      </dsp:style>
      <dsp:txBody>
        <a:bodyPr spcFirstLastPara="0" vert="horz" wrap="square" lIns="638708" tIns="479044" rIns="638708" bIns="177800" numCol="1" spcCol="1270" anchor="t" anchorCtr="0">
          <a:noAutofit/>
        </a:bodyPr>
        <a:lstStyle/>
        <a:p>
          <a:pPr marL="228600" lvl="1" indent="-228600" algn="l" defTabSz="1111250" rtl="0">
            <a:lnSpc>
              <a:spcPct val="90000"/>
            </a:lnSpc>
            <a:spcBef>
              <a:spcPct val="0"/>
            </a:spcBef>
            <a:spcAft>
              <a:spcPct val="15000"/>
            </a:spcAft>
            <a:buChar char="••"/>
          </a:pPr>
          <a:r>
            <a:rPr lang="en-US" sz="2500" b="1" kern="1200" dirty="0" smtClean="0"/>
            <a:t>Jer. 31:15:  </a:t>
          </a:r>
          <a:r>
            <a:rPr lang="en-US" sz="2500" kern="1200" dirty="0" smtClean="0"/>
            <a:t>Mourning of Jewish exiles</a:t>
          </a:r>
          <a:endParaRPr lang="en-US" sz="2500" kern="1200" dirty="0"/>
        </a:p>
      </dsp:txBody>
      <dsp:txXfrm>
        <a:off x="0" y="3476542"/>
        <a:ext cx="8229600" cy="996187"/>
      </dsp:txXfrm>
    </dsp:sp>
    <dsp:sp modelId="{5E20BFDB-92E2-4D63-BB4F-801E36CEC685}">
      <dsp:nvSpPr>
        <dsp:cNvPr id="0" name=""/>
        <dsp:cNvSpPr/>
      </dsp:nvSpPr>
      <dsp:spPr>
        <a:xfrm>
          <a:off x="0" y="3101654"/>
          <a:ext cx="6724373" cy="678960"/>
        </a:xfrm>
        <a:prstGeom prst="roundRect">
          <a:avLst/>
        </a:prstGeom>
        <a:solidFill>
          <a:schemeClr val="bg2">
            <a:lumMod val="60000"/>
            <a:lumOff val="40000"/>
          </a:schemeClr>
        </a:solidFill>
        <a:ln>
          <a:noFill/>
        </a:ln>
        <a:effectLst>
          <a:outerShdw blurRad="40000" dist="23000" dir="5400000" rotWithShape="0">
            <a:srgbClr val="000000">
              <a:alpha val="35000"/>
            </a:srgbClr>
          </a:outerShdw>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txBody>
        <a:bodyPr spcFirstLastPara="0" vert="horz" wrap="square" lIns="217742" tIns="0" rIns="217742" bIns="0" numCol="1" spcCol="1270" anchor="ctr" anchorCtr="0">
          <a:noAutofit/>
        </a:bodyPr>
        <a:lstStyle/>
        <a:p>
          <a:pPr lvl="0" algn="l" defTabSz="1111250" rtl="0">
            <a:lnSpc>
              <a:spcPct val="90000"/>
            </a:lnSpc>
            <a:spcBef>
              <a:spcPct val="0"/>
            </a:spcBef>
            <a:spcAft>
              <a:spcPct val="35000"/>
            </a:spcAft>
          </a:pPr>
          <a:r>
            <a:rPr lang="en-US" sz="2500" b="1" kern="1200" dirty="0" smtClean="0"/>
            <a:t>Mt. 2:17-18:  Mourning for slain infants</a:t>
          </a:r>
          <a:endParaRPr lang="en-US" sz="2500" b="1" kern="1200" dirty="0"/>
        </a:p>
      </dsp:txBody>
      <dsp:txXfrm>
        <a:off x="33144" y="3134798"/>
        <a:ext cx="6658085" cy="612672"/>
      </dsp:txXfrm>
    </dsp:sp>
  </dsp:spTree>
</dsp:drawing>
</file>

<file path=ppt/diagrams/drawing38.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D3FF1E9-6717-44F3-BF3B-86063A25BCF7}">
      <dsp:nvSpPr>
        <dsp:cNvPr id="0" name=""/>
        <dsp:cNvSpPr/>
      </dsp:nvSpPr>
      <dsp:spPr>
        <a:xfrm>
          <a:off x="0" y="609602"/>
          <a:ext cx="8229600" cy="1434765"/>
        </a:xfrm>
        <a:prstGeom prst="rect">
          <a:avLst/>
        </a:prstGeom>
        <a:solidFill>
          <a:schemeClr val="lt1">
            <a:alpha val="90000"/>
            <a:hueOff val="0"/>
            <a:satOff val="0"/>
            <a:lumOff val="0"/>
            <a:alphaOff val="0"/>
          </a:schemeClr>
        </a:solidFill>
        <a:ln>
          <a:noFill/>
        </a:ln>
        <a:effectLst/>
        <a:scene3d>
          <a:camera prst="orthographicFront">
            <a:rot lat="0" lon="0" rev="0"/>
          </a:camera>
          <a:lightRig rig="contrasting" dir="t">
            <a:rot lat="0" lon="0" rev="1200000"/>
          </a:lightRig>
        </a:scene3d>
        <a:sp3d z="300000" contourW="19050" prstMaterial="metal">
          <a:bevelT w="88900" h="203200"/>
          <a:bevelB w="165100" h="254000"/>
        </a:sp3d>
      </dsp:spPr>
      <dsp:style>
        <a:lnRef idx="0">
          <a:scrgbClr r="0" g="0" b="0"/>
        </a:lnRef>
        <a:fillRef idx="1">
          <a:scrgbClr r="0" g="0" b="0"/>
        </a:fillRef>
        <a:effectRef idx="0">
          <a:scrgbClr r="0" g="0" b="0"/>
        </a:effectRef>
        <a:fontRef idx="minor"/>
      </dsp:style>
      <dsp:txBody>
        <a:bodyPr spcFirstLastPara="0" vert="horz" wrap="square" lIns="638708" tIns="583184" rIns="638708" bIns="177800" numCol="1" spcCol="1270" anchor="t" anchorCtr="0">
          <a:noAutofit/>
        </a:bodyPr>
        <a:lstStyle/>
        <a:p>
          <a:pPr marL="228600" lvl="1" indent="-228600" algn="l" defTabSz="1111250" rtl="0">
            <a:lnSpc>
              <a:spcPct val="90000"/>
            </a:lnSpc>
            <a:spcBef>
              <a:spcPct val="0"/>
            </a:spcBef>
            <a:spcAft>
              <a:spcPct val="15000"/>
            </a:spcAft>
            <a:buChar char="••"/>
          </a:pPr>
          <a:r>
            <a:rPr lang="en-US" sz="2500" b="1" kern="1200" dirty="0" smtClean="0"/>
            <a:t>Hos. 1:10 &amp; 2:23:  </a:t>
          </a:r>
          <a:r>
            <a:rPr lang="en-US" sz="2500" kern="1200" dirty="0" smtClean="0"/>
            <a:t>Estranged Jews would become God’s people again</a:t>
          </a:r>
          <a:endParaRPr lang="en-US" sz="2500" kern="1200" dirty="0"/>
        </a:p>
      </dsp:txBody>
      <dsp:txXfrm>
        <a:off x="0" y="609602"/>
        <a:ext cx="8229600" cy="1434765"/>
      </dsp:txXfrm>
    </dsp:sp>
    <dsp:sp modelId="{3020DB64-7EE2-4BAB-ABF3-ED8E46B9FD8D}">
      <dsp:nvSpPr>
        <dsp:cNvPr id="0" name=""/>
        <dsp:cNvSpPr/>
      </dsp:nvSpPr>
      <dsp:spPr>
        <a:xfrm>
          <a:off x="0" y="76193"/>
          <a:ext cx="5913091" cy="914165"/>
        </a:xfrm>
        <a:prstGeom prst="roundRect">
          <a:avLst/>
        </a:prstGeom>
        <a:solidFill>
          <a:schemeClr val="bg2">
            <a:lumMod val="60000"/>
            <a:lumOff val="40000"/>
          </a:schemeClr>
        </a:solidFill>
        <a:ln>
          <a:noFill/>
        </a:ln>
        <a:effectLst>
          <a:outerShdw blurRad="40000" dist="23000" dir="5400000" rotWithShape="0">
            <a:srgbClr val="000000">
              <a:alpha val="35000"/>
            </a:srgbClr>
          </a:outerShdw>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txBody>
        <a:bodyPr spcFirstLastPara="0" vert="horz" wrap="square" lIns="217742" tIns="0" rIns="217742" bIns="0" numCol="1" spcCol="1270" anchor="ctr" anchorCtr="0">
          <a:noAutofit/>
        </a:bodyPr>
        <a:lstStyle/>
        <a:p>
          <a:pPr lvl="0" algn="l" defTabSz="1111250" rtl="0">
            <a:lnSpc>
              <a:spcPct val="90000"/>
            </a:lnSpc>
            <a:spcBef>
              <a:spcPct val="0"/>
            </a:spcBef>
            <a:spcAft>
              <a:spcPct val="35000"/>
            </a:spcAft>
          </a:pPr>
          <a:r>
            <a:rPr lang="en-US" sz="2500" b="1" kern="1200" dirty="0" smtClean="0"/>
            <a:t>Rom. 9:22-26:  Adoption of Gentiles</a:t>
          </a:r>
          <a:endParaRPr lang="en-US" sz="2500" b="1" kern="1200" dirty="0"/>
        </a:p>
      </dsp:txBody>
      <dsp:txXfrm>
        <a:off x="44626" y="120819"/>
        <a:ext cx="5823839" cy="824913"/>
      </dsp:txXfrm>
    </dsp:sp>
  </dsp:spTree>
</dsp:drawing>
</file>

<file path=ppt/diagrams/drawing39.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4FE03359-3E2B-4F0E-8313-7F6EA1F67CBF}">
      <dsp:nvSpPr>
        <dsp:cNvPr id="0" name=""/>
        <dsp:cNvSpPr/>
      </dsp:nvSpPr>
      <dsp:spPr>
        <a:xfrm>
          <a:off x="0" y="421712"/>
          <a:ext cx="8229600" cy="1234800"/>
        </a:xfrm>
        <a:prstGeom prst="rect">
          <a:avLst/>
        </a:prstGeom>
        <a:solidFill>
          <a:schemeClr val="lt1">
            <a:alpha val="90000"/>
            <a:hueOff val="0"/>
            <a:satOff val="0"/>
            <a:lumOff val="0"/>
            <a:alphaOff val="0"/>
          </a:schemeClr>
        </a:solidFill>
        <a:ln>
          <a:noFill/>
        </a:ln>
        <a:effectLst/>
        <a:scene3d>
          <a:camera prst="orthographicFront">
            <a:rot lat="0" lon="0" rev="0"/>
          </a:camera>
          <a:lightRig rig="contrasting" dir="t">
            <a:rot lat="0" lon="0" rev="1200000"/>
          </a:lightRig>
        </a:scene3d>
        <a:sp3d z="300000" contourW="19050" prstMaterial="metal">
          <a:bevelT w="88900" h="203200"/>
          <a:bevelB w="165100" h="254000"/>
        </a:sp3d>
      </dsp:spPr>
      <dsp:style>
        <a:lnRef idx="0">
          <a:scrgbClr r="0" g="0" b="0"/>
        </a:lnRef>
        <a:fillRef idx="1">
          <a:scrgbClr r="0" g="0" b="0"/>
        </a:fillRef>
        <a:effectRef idx="0">
          <a:scrgbClr r="0" g="0" b="0"/>
        </a:effectRef>
        <a:fontRef idx="minor"/>
      </dsp:style>
      <dsp:txBody>
        <a:bodyPr spcFirstLastPara="0" vert="horz" wrap="square" lIns="638708" tIns="583184" rIns="638708" bIns="199136" numCol="1" spcCol="1270" anchor="t" anchorCtr="0">
          <a:noAutofit/>
        </a:bodyPr>
        <a:lstStyle/>
        <a:p>
          <a:pPr marL="285750" lvl="1" indent="-285750" algn="l" defTabSz="1244600" rtl="0">
            <a:lnSpc>
              <a:spcPct val="90000"/>
            </a:lnSpc>
            <a:spcBef>
              <a:spcPct val="0"/>
            </a:spcBef>
            <a:spcAft>
              <a:spcPct val="15000"/>
            </a:spcAft>
            <a:buChar char="••"/>
          </a:pPr>
          <a:r>
            <a:rPr lang="en-US" sz="2800" kern="1200" dirty="0" smtClean="0"/>
            <a:t>Prove </a:t>
          </a:r>
          <a:r>
            <a:rPr lang="en-US" sz="2800" b="0" kern="1200" dirty="0" smtClean="0">
              <a:latin typeface="+mj-lt"/>
            </a:rPr>
            <a:t>no resurrection of the dead</a:t>
          </a:r>
          <a:endParaRPr lang="en-US" sz="2800" b="0" kern="1200" dirty="0">
            <a:latin typeface="+mj-lt"/>
          </a:endParaRPr>
        </a:p>
      </dsp:txBody>
      <dsp:txXfrm>
        <a:off x="0" y="421712"/>
        <a:ext cx="8229600" cy="1234800"/>
      </dsp:txXfrm>
    </dsp:sp>
    <dsp:sp modelId="{9D591964-8EDB-4FBB-A99E-ECF1825E9C4A}">
      <dsp:nvSpPr>
        <dsp:cNvPr id="0" name=""/>
        <dsp:cNvSpPr/>
      </dsp:nvSpPr>
      <dsp:spPr>
        <a:xfrm>
          <a:off x="411480" y="8432"/>
          <a:ext cx="6065519" cy="826560"/>
        </a:xfrm>
        <a:prstGeom prst="roundRect">
          <a:avLst/>
        </a:prstGeom>
        <a:solidFill>
          <a:schemeClr val="bg2">
            <a:lumMod val="60000"/>
            <a:lumOff val="40000"/>
          </a:schemeClr>
        </a:solidFill>
        <a:ln>
          <a:noFill/>
        </a:ln>
        <a:effectLst>
          <a:outerShdw blurRad="40000" dist="23000" dir="5400000" rotWithShape="0">
            <a:srgbClr val="000000">
              <a:alpha val="35000"/>
            </a:srgbClr>
          </a:outerShdw>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txBody>
        <a:bodyPr spcFirstLastPara="0" vert="horz" wrap="square" lIns="217742" tIns="0" rIns="217742" bIns="0" numCol="1" spcCol="1270" anchor="ctr" anchorCtr="0">
          <a:noAutofit/>
        </a:bodyPr>
        <a:lstStyle/>
        <a:p>
          <a:pPr lvl="0" algn="l" defTabSz="1244600" rtl="0">
            <a:lnSpc>
              <a:spcPct val="90000"/>
            </a:lnSpc>
            <a:spcBef>
              <a:spcPct val="0"/>
            </a:spcBef>
            <a:spcAft>
              <a:spcPct val="35000"/>
            </a:spcAft>
          </a:pPr>
          <a:r>
            <a:rPr lang="en-US" sz="2800" kern="1200" dirty="0" smtClean="0"/>
            <a:t>Reason for hypothetical scenario</a:t>
          </a:r>
          <a:endParaRPr lang="en-US" sz="2800" kern="1200" dirty="0"/>
        </a:p>
      </dsp:txBody>
      <dsp:txXfrm>
        <a:off x="451829" y="48781"/>
        <a:ext cx="5984821" cy="745862"/>
      </dsp:txXfrm>
    </dsp:sp>
    <dsp:sp modelId="{2EC2B628-EB14-4DA6-B183-D04CE78F46EF}">
      <dsp:nvSpPr>
        <dsp:cNvPr id="0" name=""/>
        <dsp:cNvSpPr/>
      </dsp:nvSpPr>
      <dsp:spPr>
        <a:xfrm>
          <a:off x="0" y="2220992"/>
          <a:ext cx="8229600" cy="2072700"/>
        </a:xfrm>
        <a:prstGeom prst="rect">
          <a:avLst/>
        </a:prstGeom>
        <a:solidFill>
          <a:schemeClr val="lt1">
            <a:alpha val="90000"/>
            <a:hueOff val="0"/>
            <a:satOff val="0"/>
            <a:lumOff val="0"/>
            <a:alphaOff val="0"/>
          </a:schemeClr>
        </a:solidFill>
        <a:ln>
          <a:noFill/>
        </a:ln>
        <a:effectLst/>
        <a:scene3d>
          <a:camera prst="orthographicFront">
            <a:rot lat="0" lon="0" rev="0"/>
          </a:camera>
          <a:lightRig rig="contrasting" dir="t">
            <a:rot lat="0" lon="0" rev="1200000"/>
          </a:lightRig>
        </a:scene3d>
        <a:sp3d z="300000" contourW="19050" prstMaterial="metal">
          <a:bevelT w="88900" h="203200"/>
          <a:bevelB w="165100" h="254000"/>
        </a:sp3d>
      </dsp:spPr>
      <dsp:style>
        <a:lnRef idx="0">
          <a:scrgbClr r="0" g="0" b="0"/>
        </a:lnRef>
        <a:fillRef idx="1">
          <a:scrgbClr r="0" g="0" b="0"/>
        </a:fillRef>
        <a:effectRef idx="0">
          <a:scrgbClr r="0" g="0" b="0"/>
        </a:effectRef>
        <a:fontRef idx="minor"/>
      </dsp:style>
      <dsp:txBody>
        <a:bodyPr spcFirstLastPara="0" vert="horz" wrap="square" lIns="638708" tIns="583184" rIns="638708" bIns="199136" numCol="1" spcCol="1270" anchor="t" anchorCtr="0">
          <a:noAutofit/>
        </a:bodyPr>
        <a:lstStyle/>
        <a:p>
          <a:pPr marL="285750" lvl="1" indent="-285750" algn="l" defTabSz="1244600" rtl="0">
            <a:lnSpc>
              <a:spcPct val="90000"/>
            </a:lnSpc>
            <a:spcBef>
              <a:spcPct val="0"/>
            </a:spcBef>
            <a:spcAft>
              <a:spcPct val="15000"/>
            </a:spcAft>
            <a:buChar char="••"/>
          </a:pPr>
          <a:r>
            <a:rPr lang="en-US" sz="2800" kern="1200" dirty="0" smtClean="0">
              <a:latin typeface="+mj-lt"/>
            </a:rPr>
            <a:t>Resurrection of the dead</a:t>
          </a:r>
          <a:r>
            <a:rPr lang="en-US" sz="2800" kern="1200" dirty="0" smtClean="0"/>
            <a:t>, not how people are </a:t>
          </a:r>
          <a:r>
            <a:rPr lang="en-US" sz="2800" kern="1200" dirty="0" smtClean="0">
              <a:latin typeface="+mj-lt"/>
            </a:rPr>
            <a:t>made children of God  </a:t>
          </a:r>
          <a:r>
            <a:rPr lang="en-US" sz="2800" kern="1200" dirty="0" smtClean="0"/>
            <a:t>(Lk. 20:27, 33, 35-36)</a:t>
          </a:r>
          <a:endParaRPr lang="en-US" sz="2800" kern="1200" dirty="0"/>
        </a:p>
      </dsp:txBody>
      <dsp:txXfrm>
        <a:off x="0" y="2220992"/>
        <a:ext cx="8229600" cy="2072700"/>
      </dsp:txXfrm>
    </dsp:sp>
    <dsp:sp modelId="{F45BC550-956D-436B-AAE8-9A57A7B4C25D}">
      <dsp:nvSpPr>
        <dsp:cNvPr id="0" name=""/>
        <dsp:cNvSpPr/>
      </dsp:nvSpPr>
      <dsp:spPr>
        <a:xfrm>
          <a:off x="411480" y="1807712"/>
          <a:ext cx="5913091" cy="826560"/>
        </a:xfrm>
        <a:prstGeom prst="roundRect">
          <a:avLst/>
        </a:prstGeom>
        <a:solidFill>
          <a:schemeClr val="bg2">
            <a:lumMod val="60000"/>
            <a:lumOff val="40000"/>
          </a:schemeClr>
        </a:solidFill>
        <a:ln>
          <a:noFill/>
        </a:ln>
        <a:effectLst>
          <a:outerShdw blurRad="40000" dist="23000" dir="5400000" rotWithShape="0">
            <a:srgbClr val="000000">
              <a:alpha val="35000"/>
            </a:srgbClr>
          </a:outerShdw>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txBody>
        <a:bodyPr spcFirstLastPara="0" vert="horz" wrap="square" lIns="217742" tIns="0" rIns="217742" bIns="0" numCol="1" spcCol="1270" anchor="ctr" anchorCtr="0">
          <a:noAutofit/>
        </a:bodyPr>
        <a:lstStyle/>
        <a:p>
          <a:pPr lvl="0" algn="l" defTabSz="1244600" rtl="0">
            <a:lnSpc>
              <a:spcPct val="90000"/>
            </a:lnSpc>
            <a:spcBef>
              <a:spcPct val="0"/>
            </a:spcBef>
            <a:spcAft>
              <a:spcPct val="35000"/>
            </a:spcAft>
          </a:pPr>
          <a:r>
            <a:rPr lang="en-US" sz="2800" kern="1200" smtClean="0"/>
            <a:t>Fundamental Issue</a:t>
          </a:r>
          <a:endParaRPr lang="en-US" sz="2800" kern="1200"/>
        </a:p>
      </dsp:txBody>
      <dsp:txXfrm>
        <a:off x="451829" y="1848061"/>
        <a:ext cx="5832393" cy="745862"/>
      </dsp:txXfrm>
    </dsp:sp>
  </dsp:spTree>
</dsp:drawing>
</file>

<file path=ppt/diagrams/drawing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3F7F7C5B-618E-4222-B01D-C5C876794C51}">
      <dsp:nvSpPr>
        <dsp:cNvPr id="0" name=""/>
        <dsp:cNvSpPr/>
      </dsp:nvSpPr>
      <dsp:spPr>
        <a:xfrm rot="5400000">
          <a:off x="-245893" y="246137"/>
          <a:ext cx="1639290" cy="1147503"/>
        </a:xfrm>
        <a:prstGeom prst="chevron">
          <a:avLst/>
        </a:prstGeom>
        <a:gradFill rotWithShape="0">
          <a:gsLst>
            <a:gs pos="0">
              <a:schemeClr val="accent1">
                <a:hueOff val="0"/>
                <a:satOff val="0"/>
                <a:lumOff val="0"/>
                <a:alphaOff val="0"/>
                <a:shade val="51000"/>
                <a:satMod val="130000"/>
              </a:schemeClr>
            </a:gs>
            <a:gs pos="80000">
              <a:schemeClr val="accent1">
                <a:hueOff val="0"/>
                <a:satOff val="0"/>
                <a:lumOff val="0"/>
                <a:alphaOff val="0"/>
                <a:shade val="93000"/>
                <a:satMod val="130000"/>
              </a:schemeClr>
            </a:gs>
            <a:gs pos="100000">
              <a:schemeClr val="accent1">
                <a:hueOff val="0"/>
                <a:satOff val="0"/>
                <a:lumOff val="0"/>
                <a:alphaOff val="0"/>
                <a:shade val="94000"/>
                <a:satMod val="135000"/>
              </a:schemeClr>
            </a:gs>
          </a:gsLst>
          <a:lin ang="16200000" scaled="0"/>
        </a:gradFill>
        <a:ln w="9525" cap="flat" cmpd="sng" algn="ctr">
          <a:solidFill>
            <a:schemeClr val="accent1">
              <a:hueOff val="0"/>
              <a:satOff val="0"/>
              <a:lumOff val="0"/>
              <a:alphaOff val="0"/>
            </a:schemeClr>
          </a:solidFill>
          <a:prstDash val="solid"/>
        </a:ln>
        <a:effectLst>
          <a:outerShdw blurRad="40000" dist="23000" dir="5400000" rotWithShape="0">
            <a:srgbClr val="000000">
              <a:alpha val="35000"/>
            </a:srgbClr>
          </a:outerShdw>
        </a:effectLst>
        <a:scene3d>
          <a:camera prst="orthographicFront"/>
          <a:lightRig rig="flat" dir="t"/>
        </a:scene3d>
        <a:sp3d prstMaterial="plastic">
          <a:bevelT w="120900" h="88900"/>
          <a:bevelB w="88900" h="31750" prst="angle"/>
        </a:sp3d>
      </dsp:spPr>
      <dsp:style>
        <a:lnRef idx="1">
          <a:scrgbClr r="0" g="0" b="0"/>
        </a:lnRef>
        <a:fillRef idx="3">
          <a:scrgbClr r="0" g="0" b="0"/>
        </a:fillRef>
        <a:effectRef idx="2">
          <a:scrgbClr r="0" g="0" b="0"/>
        </a:effectRef>
        <a:fontRef idx="minor">
          <a:schemeClr val="lt1"/>
        </a:fontRef>
      </dsp:style>
      <dsp:txBody>
        <a:bodyPr spcFirstLastPara="0" vert="horz" wrap="square" lIns="10795" tIns="10795" rIns="10795" bIns="10795" numCol="1" spcCol="1270" anchor="ctr" anchorCtr="0">
          <a:noAutofit/>
        </a:bodyPr>
        <a:lstStyle/>
        <a:p>
          <a:pPr lvl="0" algn="ctr" defTabSz="755650" rtl="0">
            <a:lnSpc>
              <a:spcPct val="90000"/>
            </a:lnSpc>
            <a:spcBef>
              <a:spcPct val="0"/>
            </a:spcBef>
            <a:spcAft>
              <a:spcPct val="35000"/>
            </a:spcAft>
          </a:pPr>
          <a:r>
            <a:rPr lang="en-US" sz="1700" kern="1200" dirty="0" smtClean="0"/>
            <a:t>Major Premise</a:t>
          </a:r>
          <a:endParaRPr lang="en-US" sz="1700" kern="1200" dirty="0"/>
        </a:p>
      </dsp:txBody>
      <dsp:txXfrm rot="-5400000">
        <a:off x="1" y="573996"/>
        <a:ext cx="1147503" cy="491787"/>
      </dsp:txXfrm>
    </dsp:sp>
    <dsp:sp modelId="{D2FE368C-7A8B-4447-BC5E-DB9542F6337D}">
      <dsp:nvSpPr>
        <dsp:cNvPr id="0" name=""/>
        <dsp:cNvSpPr/>
      </dsp:nvSpPr>
      <dsp:spPr>
        <a:xfrm rot="5400000">
          <a:off x="4155782" y="-3008278"/>
          <a:ext cx="1065538" cy="7082096"/>
        </a:xfrm>
        <a:prstGeom prst="round2SameRect">
          <a:avLst/>
        </a:prstGeom>
        <a:solidFill>
          <a:schemeClr val="lt1">
            <a:alpha val="90000"/>
            <a:hueOff val="0"/>
            <a:satOff val="0"/>
            <a:lumOff val="0"/>
            <a:alphaOff val="0"/>
          </a:schemeClr>
        </a:solidFill>
        <a:ln w="9525" cap="flat" cmpd="sng" algn="ctr">
          <a:solidFill>
            <a:schemeClr val="accent1">
              <a:hueOff val="0"/>
              <a:satOff val="0"/>
              <a:lumOff val="0"/>
              <a:alphaOff val="0"/>
            </a:schemeClr>
          </a:solidFill>
          <a:prstDash val="solid"/>
        </a:ln>
        <a:effectLst>
          <a:outerShdw blurRad="40000" dist="23000" dir="5400000" rotWithShape="0">
            <a:srgbClr val="000000">
              <a:alpha val="35000"/>
            </a:srgbClr>
          </a:outerShdw>
        </a:effectLst>
        <a:scene3d>
          <a:camera prst="orthographicFront"/>
          <a:lightRig rig="flat" dir="t"/>
        </a:scene3d>
        <a:sp3d extrusionH="12700" prstMaterial="plastic">
          <a:bevelT w="50800" h="50800"/>
        </a:sp3d>
      </dsp:spPr>
      <dsp:style>
        <a:lnRef idx="1">
          <a:scrgbClr r="0" g="0" b="0"/>
        </a:lnRef>
        <a:fillRef idx="1">
          <a:scrgbClr r="0" g="0" b="0"/>
        </a:fillRef>
        <a:effectRef idx="2">
          <a:scrgbClr r="0" g="0" b="0"/>
        </a:effectRef>
        <a:fontRef idx="minor"/>
      </dsp:style>
      <dsp:txBody>
        <a:bodyPr spcFirstLastPara="0" vert="horz" wrap="square" lIns="199136" tIns="17780" rIns="17780" bIns="17780" numCol="1" spcCol="1270" anchor="ctr" anchorCtr="0">
          <a:noAutofit/>
        </a:bodyPr>
        <a:lstStyle/>
        <a:p>
          <a:pPr marL="285750" lvl="1" indent="-285750" algn="l" defTabSz="1244600" rtl="0">
            <a:lnSpc>
              <a:spcPct val="90000"/>
            </a:lnSpc>
            <a:spcBef>
              <a:spcPct val="0"/>
            </a:spcBef>
            <a:spcAft>
              <a:spcPct val="15000"/>
            </a:spcAft>
            <a:buChar char="••"/>
          </a:pPr>
          <a:r>
            <a:rPr lang="en-US" sz="2800" kern="1200" dirty="0" smtClean="0">
              <a:solidFill>
                <a:srgbClr val="000000"/>
              </a:solidFill>
              <a:effectLst/>
            </a:rPr>
            <a:t>Jesus was manifested in </a:t>
          </a:r>
          <a:r>
            <a:rPr lang="en-US" sz="2800" kern="1200" dirty="0" smtClean="0">
              <a:solidFill>
                <a:srgbClr val="000000"/>
              </a:solidFill>
              <a:effectLst/>
              <a:latin typeface="+mj-lt"/>
            </a:rPr>
            <a:t>“these last times”</a:t>
          </a:r>
          <a:r>
            <a:rPr lang="en-US" sz="2800" kern="1200" dirty="0" smtClean="0">
              <a:solidFill>
                <a:srgbClr val="000000"/>
              </a:solidFill>
              <a:effectLst/>
            </a:rPr>
            <a:t> (1 Pet. 1:20)</a:t>
          </a:r>
          <a:endParaRPr lang="en-US" sz="2800" kern="1200" dirty="0">
            <a:solidFill>
              <a:srgbClr val="000000"/>
            </a:solidFill>
          </a:endParaRPr>
        </a:p>
      </dsp:txBody>
      <dsp:txXfrm rot="-5400000">
        <a:off x="1147504" y="52015"/>
        <a:ext cx="7030081" cy="961508"/>
      </dsp:txXfrm>
    </dsp:sp>
    <dsp:sp modelId="{530FE95A-413A-435E-A547-3797DC992531}">
      <dsp:nvSpPr>
        <dsp:cNvPr id="0" name=""/>
        <dsp:cNvSpPr/>
      </dsp:nvSpPr>
      <dsp:spPr>
        <a:xfrm rot="5400000">
          <a:off x="-245893" y="1691610"/>
          <a:ext cx="1639290" cy="1147503"/>
        </a:xfrm>
        <a:prstGeom prst="chevron">
          <a:avLst/>
        </a:prstGeom>
        <a:gradFill rotWithShape="0">
          <a:gsLst>
            <a:gs pos="0">
              <a:schemeClr val="accent1">
                <a:hueOff val="0"/>
                <a:satOff val="0"/>
                <a:lumOff val="0"/>
                <a:alphaOff val="0"/>
                <a:shade val="51000"/>
                <a:satMod val="130000"/>
              </a:schemeClr>
            </a:gs>
            <a:gs pos="80000">
              <a:schemeClr val="accent1">
                <a:hueOff val="0"/>
                <a:satOff val="0"/>
                <a:lumOff val="0"/>
                <a:alphaOff val="0"/>
                <a:shade val="93000"/>
                <a:satMod val="130000"/>
              </a:schemeClr>
            </a:gs>
            <a:gs pos="100000">
              <a:schemeClr val="accent1">
                <a:hueOff val="0"/>
                <a:satOff val="0"/>
                <a:lumOff val="0"/>
                <a:alphaOff val="0"/>
                <a:shade val="94000"/>
                <a:satMod val="135000"/>
              </a:schemeClr>
            </a:gs>
          </a:gsLst>
          <a:lin ang="16200000" scaled="0"/>
        </a:gradFill>
        <a:ln w="9525" cap="flat" cmpd="sng" algn="ctr">
          <a:solidFill>
            <a:schemeClr val="accent1">
              <a:hueOff val="0"/>
              <a:satOff val="0"/>
              <a:lumOff val="0"/>
              <a:alphaOff val="0"/>
            </a:schemeClr>
          </a:solidFill>
          <a:prstDash val="solid"/>
        </a:ln>
        <a:effectLst>
          <a:outerShdw blurRad="40000" dist="23000" dir="5400000" rotWithShape="0">
            <a:srgbClr val="000000">
              <a:alpha val="35000"/>
            </a:srgbClr>
          </a:outerShdw>
        </a:effectLst>
        <a:scene3d>
          <a:camera prst="orthographicFront"/>
          <a:lightRig rig="flat" dir="t"/>
        </a:scene3d>
        <a:sp3d prstMaterial="plastic">
          <a:bevelT w="120900" h="88900"/>
          <a:bevelB w="88900" h="31750" prst="angle"/>
        </a:sp3d>
      </dsp:spPr>
      <dsp:style>
        <a:lnRef idx="1">
          <a:scrgbClr r="0" g="0" b="0"/>
        </a:lnRef>
        <a:fillRef idx="3">
          <a:scrgbClr r="0" g="0" b="0"/>
        </a:fillRef>
        <a:effectRef idx="2">
          <a:scrgbClr r="0" g="0" b="0"/>
        </a:effectRef>
        <a:fontRef idx="minor">
          <a:schemeClr val="lt1"/>
        </a:fontRef>
      </dsp:style>
      <dsp:txBody>
        <a:bodyPr spcFirstLastPara="0" vert="horz" wrap="square" lIns="10795" tIns="10795" rIns="10795" bIns="10795" numCol="1" spcCol="1270" anchor="ctr" anchorCtr="0">
          <a:noAutofit/>
        </a:bodyPr>
        <a:lstStyle/>
        <a:p>
          <a:pPr lvl="0" algn="ctr" defTabSz="755650" rtl="0">
            <a:lnSpc>
              <a:spcPct val="90000"/>
            </a:lnSpc>
            <a:spcBef>
              <a:spcPct val="0"/>
            </a:spcBef>
            <a:spcAft>
              <a:spcPct val="35000"/>
            </a:spcAft>
          </a:pPr>
          <a:r>
            <a:rPr lang="en-US" sz="1700" kern="1200" smtClean="0"/>
            <a:t>Minor Premise</a:t>
          </a:r>
          <a:endParaRPr lang="en-US" sz="1700" kern="1200"/>
        </a:p>
      </dsp:txBody>
      <dsp:txXfrm rot="-5400000">
        <a:off x="1" y="2019469"/>
        <a:ext cx="1147503" cy="491787"/>
      </dsp:txXfrm>
    </dsp:sp>
    <dsp:sp modelId="{7D200E46-AB1F-47C9-B481-9649251426E3}">
      <dsp:nvSpPr>
        <dsp:cNvPr id="0" name=""/>
        <dsp:cNvSpPr/>
      </dsp:nvSpPr>
      <dsp:spPr>
        <a:xfrm rot="5400000">
          <a:off x="4155782" y="-1562561"/>
          <a:ext cx="1065538" cy="7082096"/>
        </a:xfrm>
        <a:prstGeom prst="round2SameRect">
          <a:avLst/>
        </a:prstGeom>
        <a:solidFill>
          <a:schemeClr val="lt1">
            <a:alpha val="90000"/>
            <a:hueOff val="0"/>
            <a:satOff val="0"/>
            <a:lumOff val="0"/>
            <a:alphaOff val="0"/>
          </a:schemeClr>
        </a:solidFill>
        <a:ln w="9525" cap="flat" cmpd="sng" algn="ctr">
          <a:solidFill>
            <a:schemeClr val="accent1">
              <a:hueOff val="0"/>
              <a:satOff val="0"/>
              <a:lumOff val="0"/>
              <a:alphaOff val="0"/>
            </a:schemeClr>
          </a:solidFill>
          <a:prstDash val="solid"/>
        </a:ln>
        <a:effectLst>
          <a:outerShdw blurRad="40000" dist="23000" dir="5400000" rotWithShape="0">
            <a:srgbClr val="000000">
              <a:alpha val="35000"/>
            </a:srgbClr>
          </a:outerShdw>
        </a:effectLst>
        <a:scene3d>
          <a:camera prst="orthographicFront"/>
          <a:lightRig rig="flat" dir="t"/>
        </a:scene3d>
        <a:sp3d extrusionH="12700" prstMaterial="plastic">
          <a:bevelT w="50800" h="50800"/>
        </a:sp3d>
      </dsp:spPr>
      <dsp:style>
        <a:lnRef idx="1">
          <a:scrgbClr r="0" g="0" b="0"/>
        </a:lnRef>
        <a:fillRef idx="1">
          <a:scrgbClr r="0" g="0" b="0"/>
        </a:fillRef>
        <a:effectRef idx="2">
          <a:scrgbClr r="0" g="0" b="0"/>
        </a:effectRef>
        <a:fontRef idx="minor"/>
      </dsp:style>
      <dsp:txBody>
        <a:bodyPr spcFirstLastPara="0" vert="horz" wrap="square" lIns="199136" tIns="17780" rIns="17780" bIns="17780" numCol="1" spcCol="1270" anchor="ctr" anchorCtr="0">
          <a:noAutofit/>
        </a:bodyPr>
        <a:lstStyle/>
        <a:p>
          <a:pPr marL="285750" lvl="1" indent="-285750" algn="l" defTabSz="1244600" rtl="0">
            <a:lnSpc>
              <a:spcPct val="90000"/>
            </a:lnSpc>
            <a:spcBef>
              <a:spcPct val="0"/>
            </a:spcBef>
            <a:spcAft>
              <a:spcPct val="15000"/>
            </a:spcAft>
            <a:buChar char="••"/>
          </a:pPr>
          <a:r>
            <a:rPr lang="en-US" sz="2800" kern="1200" dirty="0" smtClean="0">
              <a:effectLst/>
            </a:rPr>
            <a:t>Jesus was </a:t>
          </a:r>
          <a:r>
            <a:rPr lang="en-US" sz="2800" kern="1200" dirty="0" smtClean="0">
              <a:solidFill>
                <a:srgbClr val="000000"/>
              </a:solidFill>
              <a:effectLst/>
              <a:latin typeface="+mj-lt"/>
            </a:rPr>
            <a:t>“manifested” before </a:t>
          </a:r>
          <a:r>
            <a:rPr lang="en-US" sz="2800" kern="1200" dirty="0" smtClean="0">
              <a:effectLst/>
            </a:rPr>
            <a:t>His death, burial, resurrection, and ascension</a:t>
          </a:r>
          <a:endParaRPr lang="en-US" sz="2800" kern="1200" dirty="0"/>
        </a:p>
      </dsp:txBody>
      <dsp:txXfrm rot="-5400000">
        <a:off x="1147504" y="1497732"/>
        <a:ext cx="7030081" cy="961508"/>
      </dsp:txXfrm>
    </dsp:sp>
    <dsp:sp modelId="{36E31CE4-5E91-4E62-A260-C6FD19B303B3}">
      <dsp:nvSpPr>
        <dsp:cNvPr id="0" name=""/>
        <dsp:cNvSpPr/>
      </dsp:nvSpPr>
      <dsp:spPr>
        <a:xfrm rot="5400000">
          <a:off x="-245893" y="3137083"/>
          <a:ext cx="1639290" cy="1147503"/>
        </a:xfrm>
        <a:prstGeom prst="chevron">
          <a:avLst/>
        </a:prstGeom>
        <a:gradFill rotWithShape="0">
          <a:gsLst>
            <a:gs pos="0">
              <a:schemeClr val="accent1">
                <a:hueOff val="0"/>
                <a:satOff val="0"/>
                <a:lumOff val="0"/>
                <a:alphaOff val="0"/>
                <a:shade val="51000"/>
                <a:satMod val="130000"/>
              </a:schemeClr>
            </a:gs>
            <a:gs pos="80000">
              <a:schemeClr val="accent1">
                <a:hueOff val="0"/>
                <a:satOff val="0"/>
                <a:lumOff val="0"/>
                <a:alphaOff val="0"/>
                <a:shade val="93000"/>
                <a:satMod val="130000"/>
              </a:schemeClr>
            </a:gs>
            <a:gs pos="100000">
              <a:schemeClr val="accent1">
                <a:hueOff val="0"/>
                <a:satOff val="0"/>
                <a:lumOff val="0"/>
                <a:alphaOff val="0"/>
                <a:shade val="94000"/>
                <a:satMod val="135000"/>
              </a:schemeClr>
            </a:gs>
          </a:gsLst>
          <a:lin ang="16200000" scaled="0"/>
        </a:gradFill>
        <a:ln w="9525" cap="flat" cmpd="sng" algn="ctr">
          <a:solidFill>
            <a:schemeClr val="accent1">
              <a:hueOff val="0"/>
              <a:satOff val="0"/>
              <a:lumOff val="0"/>
              <a:alphaOff val="0"/>
            </a:schemeClr>
          </a:solidFill>
          <a:prstDash val="solid"/>
        </a:ln>
        <a:effectLst>
          <a:outerShdw blurRad="40000" dist="23000" dir="5400000" rotWithShape="0">
            <a:srgbClr val="000000">
              <a:alpha val="35000"/>
            </a:srgbClr>
          </a:outerShdw>
        </a:effectLst>
        <a:scene3d>
          <a:camera prst="orthographicFront"/>
          <a:lightRig rig="flat" dir="t"/>
        </a:scene3d>
        <a:sp3d prstMaterial="plastic">
          <a:bevelT w="120900" h="88900"/>
          <a:bevelB w="88900" h="31750" prst="angle"/>
        </a:sp3d>
      </dsp:spPr>
      <dsp:style>
        <a:lnRef idx="1">
          <a:scrgbClr r="0" g="0" b="0"/>
        </a:lnRef>
        <a:fillRef idx="3">
          <a:scrgbClr r="0" g="0" b="0"/>
        </a:fillRef>
        <a:effectRef idx="2">
          <a:scrgbClr r="0" g="0" b="0"/>
        </a:effectRef>
        <a:fontRef idx="minor">
          <a:schemeClr val="lt1"/>
        </a:fontRef>
      </dsp:style>
      <dsp:txBody>
        <a:bodyPr spcFirstLastPara="0" vert="horz" wrap="square" lIns="10795" tIns="10795" rIns="10795" bIns="10795" numCol="1" spcCol="1270" anchor="ctr" anchorCtr="0">
          <a:noAutofit/>
        </a:bodyPr>
        <a:lstStyle/>
        <a:p>
          <a:pPr lvl="0" algn="ctr" defTabSz="755650" rtl="0">
            <a:lnSpc>
              <a:spcPct val="90000"/>
            </a:lnSpc>
            <a:spcBef>
              <a:spcPct val="0"/>
            </a:spcBef>
            <a:spcAft>
              <a:spcPct val="35000"/>
            </a:spcAft>
          </a:pPr>
          <a:r>
            <a:rPr lang="en-US" sz="1700" kern="1200" smtClean="0"/>
            <a:t>Conclusion</a:t>
          </a:r>
          <a:endParaRPr lang="en-US" sz="1700" kern="1200"/>
        </a:p>
      </dsp:txBody>
      <dsp:txXfrm rot="-5400000">
        <a:off x="1" y="3464942"/>
        <a:ext cx="1147503" cy="491787"/>
      </dsp:txXfrm>
    </dsp:sp>
    <dsp:sp modelId="{D1D77BD4-5BE8-453E-94C6-14E71FD3B179}">
      <dsp:nvSpPr>
        <dsp:cNvPr id="0" name=""/>
        <dsp:cNvSpPr/>
      </dsp:nvSpPr>
      <dsp:spPr>
        <a:xfrm rot="5400000">
          <a:off x="4155782" y="-117088"/>
          <a:ext cx="1065538" cy="7082096"/>
        </a:xfrm>
        <a:prstGeom prst="round2SameRect">
          <a:avLst/>
        </a:prstGeom>
        <a:solidFill>
          <a:schemeClr val="lt1">
            <a:alpha val="90000"/>
            <a:hueOff val="0"/>
            <a:satOff val="0"/>
            <a:lumOff val="0"/>
            <a:alphaOff val="0"/>
          </a:schemeClr>
        </a:solidFill>
        <a:ln w="9525" cap="flat" cmpd="sng" algn="ctr">
          <a:solidFill>
            <a:schemeClr val="accent1">
              <a:hueOff val="0"/>
              <a:satOff val="0"/>
              <a:lumOff val="0"/>
              <a:alphaOff val="0"/>
            </a:schemeClr>
          </a:solidFill>
          <a:prstDash val="solid"/>
        </a:ln>
        <a:effectLst>
          <a:outerShdw blurRad="40000" dist="23000" dir="5400000" rotWithShape="0">
            <a:srgbClr val="000000">
              <a:alpha val="35000"/>
            </a:srgbClr>
          </a:outerShdw>
        </a:effectLst>
        <a:scene3d>
          <a:camera prst="orthographicFront"/>
          <a:lightRig rig="flat" dir="t"/>
        </a:scene3d>
        <a:sp3d extrusionH="12700" prstMaterial="plastic">
          <a:bevelT w="50800" h="50800"/>
        </a:sp3d>
      </dsp:spPr>
      <dsp:style>
        <a:lnRef idx="1">
          <a:scrgbClr r="0" g="0" b="0"/>
        </a:lnRef>
        <a:fillRef idx="1">
          <a:scrgbClr r="0" g="0" b="0"/>
        </a:fillRef>
        <a:effectRef idx="2">
          <a:scrgbClr r="0" g="0" b="0"/>
        </a:effectRef>
        <a:fontRef idx="minor"/>
      </dsp:style>
      <dsp:txBody>
        <a:bodyPr spcFirstLastPara="0" vert="horz" wrap="square" lIns="199136" tIns="17780" rIns="17780" bIns="17780" numCol="1" spcCol="1270" anchor="ctr" anchorCtr="0">
          <a:noAutofit/>
        </a:bodyPr>
        <a:lstStyle/>
        <a:p>
          <a:pPr marL="285750" lvl="1" indent="-285750" algn="l" defTabSz="1244600" rtl="0">
            <a:lnSpc>
              <a:spcPct val="90000"/>
            </a:lnSpc>
            <a:spcBef>
              <a:spcPct val="0"/>
            </a:spcBef>
            <a:spcAft>
              <a:spcPct val="15000"/>
            </a:spcAft>
            <a:buChar char="••"/>
          </a:pPr>
          <a:r>
            <a:rPr lang="en-US" sz="2800" kern="1200" dirty="0" smtClean="0">
              <a:solidFill>
                <a:srgbClr val="000000"/>
              </a:solidFill>
              <a:effectLst/>
            </a:rPr>
            <a:t>Therefore the “last times” must have </a:t>
          </a:r>
          <a:r>
            <a:rPr lang="en-US" sz="2800" kern="1200" dirty="0" smtClean="0">
              <a:solidFill>
                <a:srgbClr val="000000"/>
              </a:solidFill>
              <a:effectLst/>
              <a:latin typeface="+mj-lt"/>
            </a:rPr>
            <a:t>begun before Pentecost</a:t>
          </a:r>
          <a:endParaRPr lang="en-US" sz="2800" kern="1200" dirty="0">
            <a:solidFill>
              <a:srgbClr val="000000"/>
            </a:solidFill>
            <a:effectLst/>
            <a:latin typeface="+mj-lt"/>
          </a:endParaRPr>
        </a:p>
      </dsp:txBody>
      <dsp:txXfrm rot="-5400000">
        <a:off x="1147504" y="2943205"/>
        <a:ext cx="7030081" cy="961508"/>
      </dsp:txXfrm>
    </dsp:sp>
  </dsp:spTree>
</dsp:drawing>
</file>

<file path=ppt/diagrams/drawing40.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45A5ABC5-EF6A-446A-BE25-A82EABF05469}">
      <dsp:nvSpPr>
        <dsp:cNvPr id="0" name=""/>
        <dsp:cNvSpPr/>
      </dsp:nvSpPr>
      <dsp:spPr>
        <a:xfrm rot="5400000">
          <a:off x="-230589" y="232521"/>
          <a:ext cx="1537262" cy="1076083"/>
        </a:xfrm>
        <a:prstGeom prst="chevron">
          <a:avLst/>
        </a:prstGeom>
        <a:gradFill rotWithShape="0">
          <a:gsLst>
            <a:gs pos="0">
              <a:schemeClr val="accent1">
                <a:hueOff val="0"/>
                <a:satOff val="0"/>
                <a:lumOff val="0"/>
                <a:alphaOff val="0"/>
                <a:shade val="51000"/>
                <a:satMod val="130000"/>
              </a:schemeClr>
            </a:gs>
            <a:gs pos="80000">
              <a:schemeClr val="accent1">
                <a:hueOff val="0"/>
                <a:satOff val="0"/>
                <a:lumOff val="0"/>
                <a:alphaOff val="0"/>
                <a:shade val="93000"/>
                <a:satMod val="130000"/>
              </a:schemeClr>
            </a:gs>
            <a:gs pos="100000">
              <a:schemeClr val="accent1">
                <a:hueOff val="0"/>
                <a:satOff val="0"/>
                <a:lumOff val="0"/>
                <a:alphaOff val="0"/>
                <a:shade val="94000"/>
                <a:satMod val="135000"/>
              </a:schemeClr>
            </a:gs>
          </a:gsLst>
          <a:lin ang="16200000" scaled="0"/>
        </a:gradFill>
        <a:ln w="9525" cap="flat" cmpd="sng" algn="ctr">
          <a:solidFill>
            <a:schemeClr val="accent1">
              <a:hueOff val="0"/>
              <a:satOff val="0"/>
              <a:lumOff val="0"/>
              <a:alphaOff val="0"/>
            </a:schemeClr>
          </a:solidFill>
          <a:prstDash val="solid"/>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1">
          <a:scrgbClr r="0" g="0" b="0"/>
        </a:lnRef>
        <a:fillRef idx="3">
          <a:scrgbClr r="0" g="0" b="0"/>
        </a:fillRef>
        <a:effectRef idx="3">
          <a:scrgbClr r="0" g="0" b="0"/>
        </a:effectRef>
        <a:fontRef idx="minor">
          <a:schemeClr val="lt1"/>
        </a:fontRef>
      </dsp:style>
      <dsp:txBody>
        <a:bodyPr spcFirstLastPara="0" vert="horz" wrap="square" lIns="10160" tIns="10160" rIns="10160" bIns="10160" numCol="1" spcCol="1270" anchor="ctr" anchorCtr="0">
          <a:noAutofit/>
        </a:bodyPr>
        <a:lstStyle/>
        <a:p>
          <a:pPr lvl="0" algn="ctr" defTabSz="711200" rtl="0">
            <a:lnSpc>
              <a:spcPct val="90000"/>
            </a:lnSpc>
            <a:spcBef>
              <a:spcPct val="0"/>
            </a:spcBef>
            <a:spcAft>
              <a:spcPct val="35000"/>
            </a:spcAft>
          </a:pPr>
          <a:r>
            <a:rPr lang="en-US" sz="1600" i="1" kern="1200" dirty="0" smtClean="0"/>
            <a:t>Major Premise</a:t>
          </a:r>
          <a:endParaRPr lang="en-US" sz="1600" kern="1200" dirty="0"/>
        </a:p>
      </dsp:txBody>
      <dsp:txXfrm rot="-5400000">
        <a:off x="1" y="539974"/>
        <a:ext cx="1076083" cy="461179"/>
      </dsp:txXfrm>
    </dsp:sp>
    <dsp:sp modelId="{ED296769-BEB4-49F6-B89E-794D90EC26DD}">
      <dsp:nvSpPr>
        <dsp:cNvPr id="0" name=""/>
        <dsp:cNvSpPr/>
      </dsp:nvSpPr>
      <dsp:spPr>
        <a:xfrm rot="5400000">
          <a:off x="4153231" y="-3075215"/>
          <a:ext cx="999220" cy="7153516"/>
        </a:xfrm>
        <a:prstGeom prst="round2SameRect">
          <a:avLst/>
        </a:prstGeom>
        <a:solidFill>
          <a:schemeClr val="lt1">
            <a:alpha val="90000"/>
            <a:hueOff val="0"/>
            <a:satOff val="0"/>
            <a:lumOff val="0"/>
            <a:alphaOff val="0"/>
          </a:schemeClr>
        </a:solidFill>
        <a:ln w="9525" cap="flat" cmpd="sng" algn="ctr">
          <a:solidFill>
            <a:schemeClr val="accent1">
              <a:hueOff val="0"/>
              <a:satOff val="0"/>
              <a:lumOff val="0"/>
              <a:alphaOff val="0"/>
            </a:schemeClr>
          </a:solidFill>
          <a:prstDash val="solid"/>
        </a:ln>
        <a:effectLst>
          <a:outerShdw blurRad="40000" dist="23000" dir="5400000" rotWithShape="0">
            <a:srgbClr val="000000">
              <a:alpha val="35000"/>
            </a:srgbClr>
          </a:outerShdw>
        </a:effectLst>
      </dsp:spPr>
      <dsp:style>
        <a:lnRef idx="1">
          <a:scrgbClr r="0" g="0" b="0"/>
        </a:lnRef>
        <a:fillRef idx="1">
          <a:scrgbClr r="0" g="0" b="0"/>
        </a:fillRef>
        <a:effectRef idx="2">
          <a:scrgbClr r="0" g="0" b="0"/>
        </a:effectRef>
        <a:fontRef idx="minor"/>
      </dsp:style>
      <dsp:txBody>
        <a:bodyPr spcFirstLastPara="0" vert="horz" wrap="square" lIns="184912" tIns="16510" rIns="16510" bIns="16510" numCol="1" spcCol="1270" anchor="ctr" anchorCtr="0">
          <a:noAutofit/>
        </a:bodyPr>
        <a:lstStyle/>
        <a:p>
          <a:pPr marL="228600" lvl="1" indent="-228600" algn="l" defTabSz="1155700" rtl="0">
            <a:lnSpc>
              <a:spcPct val="90000"/>
            </a:lnSpc>
            <a:spcBef>
              <a:spcPct val="0"/>
            </a:spcBef>
            <a:spcAft>
              <a:spcPct val="15000"/>
            </a:spcAft>
            <a:buChar char="••"/>
          </a:pPr>
          <a:r>
            <a:rPr lang="en-US" sz="2600" kern="1200" dirty="0" smtClean="0"/>
            <a:t>I </a:t>
          </a:r>
          <a:r>
            <a:rPr lang="en-US" sz="2600" b="0" kern="1200" dirty="0" smtClean="0">
              <a:latin typeface="+mj-lt"/>
            </a:rPr>
            <a:t>am</a:t>
          </a:r>
          <a:r>
            <a:rPr lang="en-US" sz="2600" kern="1200" dirty="0" smtClean="0"/>
            <a:t> the God of Abraham, Isaac, and Jacob  (Mk. 12:26; Lk. 20:37; cf. Ex. 3:6, 15) </a:t>
          </a:r>
          <a:endParaRPr lang="en-US" sz="2600" kern="1200" dirty="0"/>
        </a:p>
      </dsp:txBody>
      <dsp:txXfrm rot="-5400000">
        <a:off x="1076083" y="50711"/>
        <a:ext cx="7104738" cy="901664"/>
      </dsp:txXfrm>
    </dsp:sp>
    <dsp:sp modelId="{8BE39E0A-9F36-4B23-8041-CFCF8A178138}">
      <dsp:nvSpPr>
        <dsp:cNvPr id="0" name=""/>
        <dsp:cNvSpPr/>
      </dsp:nvSpPr>
      <dsp:spPr>
        <a:xfrm rot="5400000">
          <a:off x="-230589" y="1574920"/>
          <a:ext cx="1537262" cy="1076083"/>
        </a:xfrm>
        <a:prstGeom prst="chevron">
          <a:avLst/>
        </a:prstGeom>
        <a:gradFill rotWithShape="0">
          <a:gsLst>
            <a:gs pos="0">
              <a:schemeClr val="accent1">
                <a:hueOff val="0"/>
                <a:satOff val="0"/>
                <a:lumOff val="0"/>
                <a:alphaOff val="0"/>
                <a:shade val="51000"/>
                <a:satMod val="130000"/>
              </a:schemeClr>
            </a:gs>
            <a:gs pos="80000">
              <a:schemeClr val="accent1">
                <a:hueOff val="0"/>
                <a:satOff val="0"/>
                <a:lumOff val="0"/>
                <a:alphaOff val="0"/>
                <a:shade val="93000"/>
                <a:satMod val="130000"/>
              </a:schemeClr>
            </a:gs>
            <a:gs pos="100000">
              <a:schemeClr val="accent1">
                <a:hueOff val="0"/>
                <a:satOff val="0"/>
                <a:lumOff val="0"/>
                <a:alphaOff val="0"/>
                <a:shade val="94000"/>
                <a:satMod val="135000"/>
              </a:schemeClr>
            </a:gs>
          </a:gsLst>
          <a:lin ang="16200000" scaled="0"/>
        </a:gradFill>
        <a:ln w="9525" cap="flat" cmpd="sng" algn="ctr">
          <a:solidFill>
            <a:schemeClr val="accent1">
              <a:hueOff val="0"/>
              <a:satOff val="0"/>
              <a:lumOff val="0"/>
              <a:alphaOff val="0"/>
            </a:schemeClr>
          </a:solidFill>
          <a:prstDash val="solid"/>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1">
          <a:scrgbClr r="0" g="0" b="0"/>
        </a:lnRef>
        <a:fillRef idx="3">
          <a:scrgbClr r="0" g="0" b="0"/>
        </a:fillRef>
        <a:effectRef idx="3">
          <a:scrgbClr r="0" g="0" b="0"/>
        </a:effectRef>
        <a:fontRef idx="minor">
          <a:schemeClr val="lt1"/>
        </a:fontRef>
      </dsp:style>
      <dsp:txBody>
        <a:bodyPr spcFirstLastPara="0" vert="horz" wrap="square" lIns="10160" tIns="10160" rIns="10160" bIns="10160" numCol="1" spcCol="1270" anchor="ctr" anchorCtr="0">
          <a:noAutofit/>
        </a:bodyPr>
        <a:lstStyle/>
        <a:p>
          <a:pPr lvl="0" algn="ctr" defTabSz="711200" rtl="0">
            <a:lnSpc>
              <a:spcPct val="90000"/>
            </a:lnSpc>
            <a:spcBef>
              <a:spcPct val="0"/>
            </a:spcBef>
            <a:spcAft>
              <a:spcPct val="35000"/>
            </a:spcAft>
          </a:pPr>
          <a:r>
            <a:rPr lang="en-US" sz="1600" i="1" kern="1200" dirty="0" smtClean="0"/>
            <a:t>Minor Premise</a:t>
          </a:r>
          <a:endParaRPr lang="en-US" sz="1600" kern="1200" dirty="0"/>
        </a:p>
      </dsp:txBody>
      <dsp:txXfrm rot="-5400000">
        <a:off x="1" y="1882373"/>
        <a:ext cx="1076083" cy="461179"/>
      </dsp:txXfrm>
    </dsp:sp>
    <dsp:sp modelId="{DB4BA50E-225D-4335-BC45-3270767675AE}">
      <dsp:nvSpPr>
        <dsp:cNvPr id="0" name=""/>
        <dsp:cNvSpPr/>
      </dsp:nvSpPr>
      <dsp:spPr>
        <a:xfrm rot="5400000">
          <a:off x="4153231" y="-1732816"/>
          <a:ext cx="999220" cy="7153516"/>
        </a:xfrm>
        <a:prstGeom prst="round2SameRect">
          <a:avLst/>
        </a:prstGeom>
        <a:solidFill>
          <a:schemeClr val="lt1">
            <a:alpha val="90000"/>
            <a:hueOff val="0"/>
            <a:satOff val="0"/>
            <a:lumOff val="0"/>
            <a:alphaOff val="0"/>
          </a:schemeClr>
        </a:solidFill>
        <a:ln w="9525" cap="flat" cmpd="sng" algn="ctr">
          <a:solidFill>
            <a:schemeClr val="accent1">
              <a:hueOff val="0"/>
              <a:satOff val="0"/>
              <a:lumOff val="0"/>
              <a:alphaOff val="0"/>
            </a:schemeClr>
          </a:solidFill>
          <a:prstDash val="solid"/>
        </a:ln>
        <a:effectLst>
          <a:outerShdw blurRad="40000" dist="23000" dir="5400000" rotWithShape="0">
            <a:srgbClr val="000000">
              <a:alpha val="35000"/>
            </a:srgbClr>
          </a:outerShdw>
        </a:effectLst>
      </dsp:spPr>
      <dsp:style>
        <a:lnRef idx="1">
          <a:scrgbClr r="0" g="0" b="0"/>
        </a:lnRef>
        <a:fillRef idx="1">
          <a:scrgbClr r="0" g="0" b="0"/>
        </a:fillRef>
        <a:effectRef idx="2">
          <a:scrgbClr r="0" g="0" b="0"/>
        </a:effectRef>
        <a:fontRef idx="minor"/>
      </dsp:style>
      <dsp:txBody>
        <a:bodyPr spcFirstLastPara="0" vert="horz" wrap="square" lIns="184912" tIns="16510" rIns="16510" bIns="16510" numCol="1" spcCol="1270" anchor="ctr" anchorCtr="0">
          <a:noAutofit/>
        </a:bodyPr>
        <a:lstStyle/>
        <a:p>
          <a:pPr marL="228600" lvl="1" indent="-228600" algn="l" defTabSz="1155700" rtl="0">
            <a:lnSpc>
              <a:spcPct val="90000"/>
            </a:lnSpc>
            <a:spcBef>
              <a:spcPct val="0"/>
            </a:spcBef>
            <a:spcAft>
              <a:spcPct val="15000"/>
            </a:spcAft>
            <a:buChar char="••"/>
          </a:pPr>
          <a:r>
            <a:rPr lang="en-US" sz="2600" kern="1200" dirty="0" smtClean="0"/>
            <a:t>God is </a:t>
          </a:r>
          <a:r>
            <a:rPr lang="en-US" sz="2600" b="0" kern="1200" dirty="0" smtClean="0">
              <a:latin typeface="+mj-lt"/>
            </a:rPr>
            <a:t>not the God of the dead</a:t>
          </a:r>
          <a:r>
            <a:rPr lang="en-US" sz="2600" kern="1200" dirty="0" smtClean="0"/>
            <a:t>, but the living  (Mk. 12:27; Lk. 20:38) </a:t>
          </a:r>
          <a:endParaRPr lang="en-US" sz="2600" kern="1200" dirty="0"/>
        </a:p>
      </dsp:txBody>
      <dsp:txXfrm rot="-5400000">
        <a:off x="1076083" y="1393110"/>
        <a:ext cx="7104738" cy="901664"/>
      </dsp:txXfrm>
    </dsp:sp>
    <dsp:sp modelId="{8BEAC968-821E-46BA-9EC3-C522C599F590}">
      <dsp:nvSpPr>
        <dsp:cNvPr id="0" name=""/>
        <dsp:cNvSpPr/>
      </dsp:nvSpPr>
      <dsp:spPr>
        <a:xfrm rot="5400000">
          <a:off x="-230589" y="2917319"/>
          <a:ext cx="1537262" cy="1076083"/>
        </a:xfrm>
        <a:prstGeom prst="chevron">
          <a:avLst/>
        </a:prstGeom>
        <a:gradFill rotWithShape="0">
          <a:gsLst>
            <a:gs pos="0">
              <a:schemeClr val="accent1">
                <a:hueOff val="0"/>
                <a:satOff val="0"/>
                <a:lumOff val="0"/>
                <a:alphaOff val="0"/>
                <a:shade val="51000"/>
                <a:satMod val="130000"/>
              </a:schemeClr>
            </a:gs>
            <a:gs pos="80000">
              <a:schemeClr val="accent1">
                <a:hueOff val="0"/>
                <a:satOff val="0"/>
                <a:lumOff val="0"/>
                <a:alphaOff val="0"/>
                <a:shade val="93000"/>
                <a:satMod val="130000"/>
              </a:schemeClr>
            </a:gs>
            <a:gs pos="100000">
              <a:schemeClr val="accent1">
                <a:hueOff val="0"/>
                <a:satOff val="0"/>
                <a:lumOff val="0"/>
                <a:alphaOff val="0"/>
                <a:shade val="94000"/>
                <a:satMod val="135000"/>
              </a:schemeClr>
            </a:gs>
          </a:gsLst>
          <a:lin ang="16200000" scaled="0"/>
        </a:gradFill>
        <a:ln w="9525" cap="flat" cmpd="sng" algn="ctr">
          <a:solidFill>
            <a:schemeClr val="accent1">
              <a:hueOff val="0"/>
              <a:satOff val="0"/>
              <a:lumOff val="0"/>
              <a:alphaOff val="0"/>
            </a:schemeClr>
          </a:solidFill>
          <a:prstDash val="solid"/>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1">
          <a:scrgbClr r="0" g="0" b="0"/>
        </a:lnRef>
        <a:fillRef idx="3">
          <a:scrgbClr r="0" g="0" b="0"/>
        </a:fillRef>
        <a:effectRef idx="3">
          <a:scrgbClr r="0" g="0" b="0"/>
        </a:effectRef>
        <a:fontRef idx="minor">
          <a:schemeClr val="lt1"/>
        </a:fontRef>
      </dsp:style>
      <dsp:txBody>
        <a:bodyPr spcFirstLastPara="0" vert="horz" wrap="square" lIns="10160" tIns="10160" rIns="10160" bIns="10160" numCol="1" spcCol="1270" anchor="ctr" anchorCtr="0">
          <a:noAutofit/>
        </a:bodyPr>
        <a:lstStyle/>
        <a:p>
          <a:pPr lvl="0" algn="ctr" defTabSz="711200" rtl="0">
            <a:lnSpc>
              <a:spcPct val="90000"/>
            </a:lnSpc>
            <a:spcBef>
              <a:spcPct val="0"/>
            </a:spcBef>
            <a:spcAft>
              <a:spcPct val="35000"/>
            </a:spcAft>
          </a:pPr>
          <a:r>
            <a:rPr lang="en-US" sz="1600" i="1" kern="1200" dirty="0" smtClean="0"/>
            <a:t>Implied Conclusion</a:t>
          </a:r>
          <a:endParaRPr lang="en-US" sz="1600" kern="1200" dirty="0"/>
        </a:p>
      </dsp:txBody>
      <dsp:txXfrm rot="-5400000">
        <a:off x="1" y="3224772"/>
        <a:ext cx="1076083" cy="461179"/>
      </dsp:txXfrm>
    </dsp:sp>
    <dsp:sp modelId="{A472696A-D573-48B4-A7F6-17AC3A536A06}">
      <dsp:nvSpPr>
        <dsp:cNvPr id="0" name=""/>
        <dsp:cNvSpPr/>
      </dsp:nvSpPr>
      <dsp:spPr>
        <a:xfrm rot="5400000">
          <a:off x="4153231" y="-390417"/>
          <a:ext cx="999220" cy="7153516"/>
        </a:xfrm>
        <a:prstGeom prst="round2SameRect">
          <a:avLst/>
        </a:prstGeom>
        <a:solidFill>
          <a:schemeClr val="lt1">
            <a:alpha val="90000"/>
            <a:hueOff val="0"/>
            <a:satOff val="0"/>
            <a:lumOff val="0"/>
            <a:alphaOff val="0"/>
          </a:schemeClr>
        </a:solidFill>
        <a:ln w="9525" cap="flat" cmpd="sng" algn="ctr">
          <a:solidFill>
            <a:schemeClr val="accent1">
              <a:hueOff val="0"/>
              <a:satOff val="0"/>
              <a:lumOff val="0"/>
              <a:alphaOff val="0"/>
            </a:schemeClr>
          </a:solidFill>
          <a:prstDash val="solid"/>
        </a:ln>
        <a:effectLst>
          <a:outerShdw blurRad="40000" dist="23000" dir="5400000" rotWithShape="0">
            <a:srgbClr val="000000">
              <a:alpha val="35000"/>
            </a:srgbClr>
          </a:outerShdw>
        </a:effectLst>
      </dsp:spPr>
      <dsp:style>
        <a:lnRef idx="1">
          <a:scrgbClr r="0" g="0" b="0"/>
        </a:lnRef>
        <a:fillRef idx="1">
          <a:scrgbClr r="0" g="0" b="0"/>
        </a:fillRef>
        <a:effectRef idx="2">
          <a:scrgbClr r="0" g="0" b="0"/>
        </a:effectRef>
        <a:fontRef idx="minor"/>
      </dsp:style>
      <dsp:txBody>
        <a:bodyPr spcFirstLastPara="0" vert="horz" wrap="square" lIns="184912" tIns="16510" rIns="16510" bIns="16510" numCol="1" spcCol="1270" anchor="ctr" anchorCtr="0">
          <a:noAutofit/>
        </a:bodyPr>
        <a:lstStyle/>
        <a:p>
          <a:pPr marL="228600" lvl="1" indent="-228600" algn="l" defTabSz="1155700" rtl="0">
            <a:lnSpc>
              <a:spcPct val="90000"/>
            </a:lnSpc>
            <a:spcBef>
              <a:spcPct val="0"/>
            </a:spcBef>
            <a:spcAft>
              <a:spcPct val="15000"/>
            </a:spcAft>
            <a:buChar char="••"/>
          </a:pPr>
          <a:r>
            <a:rPr lang="en-US" sz="2600" kern="1200" dirty="0" smtClean="0"/>
            <a:t>Abraham, Isaac and Jacob were </a:t>
          </a:r>
          <a:r>
            <a:rPr lang="en-US" sz="2600" b="1" kern="1200" dirty="0" smtClean="0">
              <a:latin typeface="+mj-lt"/>
            </a:rPr>
            <a:t>still living </a:t>
          </a:r>
          <a:r>
            <a:rPr lang="en-US" sz="2600" kern="1200" dirty="0" smtClean="0"/>
            <a:t>after death, and they </a:t>
          </a:r>
          <a:r>
            <a:rPr lang="en-US" sz="2600" b="1" kern="1200" dirty="0" smtClean="0">
              <a:latin typeface="+mj-lt"/>
            </a:rPr>
            <a:t>will be raised</a:t>
          </a:r>
          <a:endParaRPr lang="en-US" sz="2600" kern="1200" dirty="0">
            <a:latin typeface="+mj-lt"/>
          </a:endParaRPr>
        </a:p>
      </dsp:txBody>
      <dsp:txXfrm rot="-5400000">
        <a:off x="1076083" y="2735509"/>
        <a:ext cx="7104738" cy="901664"/>
      </dsp:txXfrm>
    </dsp:sp>
  </dsp:spTree>
</dsp:drawing>
</file>

<file path=ppt/diagrams/drawing4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D515919E-DE27-4B4A-B2EC-DD0A584A7E1D}">
      <dsp:nvSpPr>
        <dsp:cNvPr id="0" name=""/>
        <dsp:cNvSpPr/>
      </dsp:nvSpPr>
      <dsp:spPr>
        <a:xfrm>
          <a:off x="2187935" y="0"/>
          <a:ext cx="6036501" cy="1487289"/>
        </a:xfrm>
        <a:prstGeom prst="rightArrow">
          <a:avLst>
            <a:gd name="adj1" fmla="val 75000"/>
            <a:gd name="adj2" fmla="val 50000"/>
          </a:avLst>
        </a:prstGeom>
        <a:solidFill>
          <a:schemeClr val="accent1">
            <a:alpha val="90000"/>
            <a:tint val="40000"/>
            <a:hueOff val="0"/>
            <a:satOff val="0"/>
            <a:lumOff val="0"/>
            <a:alphaOff val="0"/>
          </a:schemeClr>
        </a:solidFill>
        <a:ln w="25400" cap="flat" cmpd="sng" algn="ctr">
          <a:solidFill>
            <a:schemeClr val="accent1">
              <a:alpha val="90000"/>
              <a:tint val="4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17780" tIns="17780" rIns="17780" bIns="17780" numCol="1" spcCol="1270" anchor="ctr" anchorCtr="0">
          <a:noAutofit/>
        </a:bodyPr>
        <a:lstStyle/>
        <a:p>
          <a:pPr marL="285750" lvl="1" indent="-285750" algn="l" defTabSz="1244600" rtl="0">
            <a:lnSpc>
              <a:spcPct val="90000"/>
            </a:lnSpc>
            <a:spcBef>
              <a:spcPct val="0"/>
            </a:spcBef>
            <a:spcAft>
              <a:spcPct val="15000"/>
            </a:spcAft>
            <a:buChar char="••"/>
          </a:pPr>
          <a:r>
            <a:rPr lang="en-US" sz="2800" kern="1200" dirty="0" smtClean="0"/>
            <a:t>Elijah who is to </a:t>
          </a:r>
          <a:r>
            <a:rPr lang="en-US" sz="2800" b="0" kern="1200" dirty="0" smtClean="0">
              <a:latin typeface="+mj-lt"/>
            </a:rPr>
            <a:t>come</a:t>
          </a:r>
          <a:endParaRPr lang="en-US" sz="2800" b="0" kern="1200" dirty="0">
            <a:latin typeface="+mj-lt"/>
          </a:endParaRPr>
        </a:p>
      </dsp:txBody>
      <dsp:txXfrm>
        <a:off x="2187935" y="185911"/>
        <a:ext cx="5478768" cy="1115467"/>
      </dsp:txXfrm>
    </dsp:sp>
    <dsp:sp modelId="{5C982455-352D-4877-8CF0-DADCADDF7819}">
      <dsp:nvSpPr>
        <dsp:cNvPr id="0" name=""/>
        <dsp:cNvSpPr/>
      </dsp:nvSpPr>
      <dsp:spPr>
        <a:xfrm>
          <a:off x="5162" y="0"/>
          <a:ext cx="2182772" cy="1487289"/>
        </a:xfrm>
        <a:prstGeom prst="roundRect">
          <a:avLst/>
        </a:prstGeom>
        <a:solidFill>
          <a:schemeClr val="accent1">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06680" tIns="53340" rIns="106680" bIns="53340" numCol="1" spcCol="1270" anchor="ctr" anchorCtr="0">
          <a:noAutofit/>
        </a:bodyPr>
        <a:lstStyle/>
        <a:p>
          <a:pPr lvl="0" algn="ctr" defTabSz="1244600" rtl="0">
            <a:lnSpc>
              <a:spcPct val="90000"/>
            </a:lnSpc>
            <a:spcBef>
              <a:spcPct val="0"/>
            </a:spcBef>
            <a:spcAft>
              <a:spcPct val="35000"/>
            </a:spcAft>
          </a:pPr>
          <a:r>
            <a:rPr lang="en-US" sz="2800" b="1" kern="1200" dirty="0" smtClean="0"/>
            <a:t>Mt. 11:14</a:t>
          </a:r>
          <a:endParaRPr lang="en-US" sz="2800" kern="1200" dirty="0"/>
        </a:p>
      </dsp:txBody>
      <dsp:txXfrm>
        <a:off x="77765" y="72603"/>
        <a:ext cx="2037566" cy="1342083"/>
      </dsp:txXfrm>
    </dsp:sp>
    <dsp:sp modelId="{00599FEB-783F-4DAC-A22B-E3AC0950BEF7}">
      <dsp:nvSpPr>
        <dsp:cNvPr id="0" name=""/>
        <dsp:cNvSpPr/>
      </dsp:nvSpPr>
      <dsp:spPr>
        <a:xfrm>
          <a:off x="2187935" y="1636017"/>
          <a:ext cx="6036501" cy="1487289"/>
        </a:xfrm>
        <a:prstGeom prst="rightArrow">
          <a:avLst>
            <a:gd name="adj1" fmla="val 75000"/>
            <a:gd name="adj2" fmla="val 50000"/>
          </a:avLst>
        </a:prstGeom>
        <a:solidFill>
          <a:schemeClr val="accent1">
            <a:alpha val="90000"/>
            <a:tint val="40000"/>
            <a:hueOff val="0"/>
            <a:satOff val="0"/>
            <a:lumOff val="0"/>
            <a:alphaOff val="0"/>
          </a:schemeClr>
        </a:solidFill>
        <a:ln w="25400" cap="flat" cmpd="sng" algn="ctr">
          <a:solidFill>
            <a:schemeClr val="accent1">
              <a:alpha val="90000"/>
              <a:tint val="4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17780" tIns="17780" rIns="17780" bIns="17780" numCol="1" spcCol="1270" anchor="ctr" anchorCtr="0">
          <a:noAutofit/>
        </a:bodyPr>
        <a:lstStyle/>
        <a:p>
          <a:pPr marL="285750" lvl="1" indent="-285750" algn="l" defTabSz="1244600" rtl="0">
            <a:lnSpc>
              <a:spcPct val="90000"/>
            </a:lnSpc>
            <a:spcBef>
              <a:spcPct val="0"/>
            </a:spcBef>
            <a:spcAft>
              <a:spcPct val="15000"/>
            </a:spcAft>
            <a:buChar char="••"/>
          </a:pPr>
          <a:r>
            <a:rPr lang="en-US" sz="2800" kern="1200" dirty="0" smtClean="0"/>
            <a:t>Things Moses &amp; prophets said would </a:t>
          </a:r>
          <a:r>
            <a:rPr lang="en-US" sz="2800" b="0" kern="1200" dirty="0" smtClean="0">
              <a:latin typeface="+mj-lt"/>
            </a:rPr>
            <a:t>come</a:t>
          </a:r>
          <a:r>
            <a:rPr lang="en-US" sz="2800" kern="1200" dirty="0" smtClean="0"/>
            <a:t> </a:t>
          </a:r>
          <a:r>
            <a:rPr lang="en-US" sz="2000" kern="1200" dirty="0" smtClean="0"/>
            <a:t>(i.e. Christ's Passion &amp; Preaching)</a:t>
          </a:r>
          <a:endParaRPr lang="en-US" sz="2000" kern="1200" dirty="0"/>
        </a:p>
      </dsp:txBody>
      <dsp:txXfrm>
        <a:off x="2187935" y="1821928"/>
        <a:ext cx="5478768" cy="1115467"/>
      </dsp:txXfrm>
    </dsp:sp>
    <dsp:sp modelId="{497E7245-8AFA-49C9-A03C-B5589756D54F}">
      <dsp:nvSpPr>
        <dsp:cNvPr id="0" name=""/>
        <dsp:cNvSpPr/>
      </dsp:nvSpPr>
      <dsp:spPr>
        <a:xfrm>
          <a:off x="5162" y="1636017"/>
          <a:ext cx="2182772" cy="1487289"/>
        </a:xfrm>
        <a:prstGeom prst="roundRect">
          <a:avLst/>
        </a:prstGeom>
        <a:solidFill>
          <a:schemeClr val="accent1">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06680" tIns="53340" rIns="106680" bIns="53340" numCol="1" spcCol="1270" anchor="ctr" anchorCtr="0">
          <a:noAutofit/>
        </a:bodyPr>
        <a:lstStyle/>
        <a:p>
          <a:pPr lvl="0" algn="ctr" defTabSz="1244600" rtl="0">
            <a:lnSpc>
              <a:spcPct val="90000"/>
            </a:lnSpc>
            <a:spcBef>
              <a:spcPct val="0"/>
            </a:spcBef>
            <a:spcAft>
              <a:spcPct val="35000"/>
            </a:spcAft>
          </a:pPr>
          <a:r>
            <a:rPr lang="en-US" sz="2800" b="1" kern="1200" dirty="0" smtClean="0"/>
            <a:t>Acts 26:22</a:t>
          </a:r>
          <a:endParaRPr lang="en-US" sz="2800" kern="1200" dirty="0"/>
        </a:p>
      </dsp:txBody>
      <dsp:txXfrm>
        <a:off x="77765" y="1708620"/>
        <a:ext cx="2037566" cy="1342083"/>
      </dsp:txXfrm>
    </dsp:sp>
    <dsp:sp modelId="{C37FEAF3-12A3-48D3-9193-2C7FBE22FD14}">
      <dsp:nvSpPr>
        <dsp:cNvPr id="0" name=""/>
        <dsp:cNvSpPr/>
      </dsp:nvSpPr>
      <dsp:spPr>
        <a:xfrm>
          <a:off x="2187935" y="3272035"/>
          <a:ext cx="6036501" cy="1487289"/>
        </a:xfrm>
        <a:prstGeom prst="rightArrow">
          <a:avLst>
            <a:gd name="adj1" fmla="val 75000"/>
            <a:gd name="adj2" fmla="val 50000"/>
          </a:avLst>
        </a:prstGeom>
        <a:solidFill>
          <a:schemeClr val="accent1">
            <a:alpha val="90000"/>
            <a:tint val="40000"/>
            <a:hueOff val="0"/>
            <a:satOff val="0"/>
            <a:lumOff val="0"/>
            <a:alphaOff val="0"/>
          </a:schemeClr>
        </a:solidFill>
        <a:ln w="25400" cap="flat" cmpd="sng" algn="ctr">
          <a:solidFill>
            <a:schemeClr val="accent1">
              <a:alpha val="90000"/>
              <a:tint val="4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17780" tIns="17780" rIns="17780" bIns="17780" numCol="1" spcCol="1270" anchor="ctr" anchorCtr="0">
          <a:noAutofit/>
        </a:bodyPr>
        <a:lstStyle/>
        <a:p>
          <a:pPr marL="285750" lvl="1" indent="-285750" algn="l" defTabSz="1244600" rtl="0">
            <a:lnSpc>
              <a:spcPct val="90000"/>
            </a:lnSpc>
            <a:spcBef>
              <a:spcPct val="0"/>
            </a:spcBef>
            <a:spcAft>
              <a:spcPct val="15000"/>
            </a:spcAft>
            <a:buChar char="••"/>
          </a:pPr>
          <a:r>
            <a:rPr lang="en-US" sz="2800" kern="1200" dirty="0" smtClean="0"/>
            <a:t>Adam, a type of Him who </a:t>
          </a:r>
          <a:r>
            <a:rPr lang="en-US" sz="2800" b="0" kern="1200" dirty="0" smtClean="0">
              <a:latin typeface="+mj-lt"/>
            </a:rPr>
            <a:t>was to come</a:t>
          </a:r>
          <a:endParaRPr lang="en-US" sz="2800" b="0" kern="1200" dirty="0">
            <a:latin typeface="+mj-lt"/>
          </a:endParaRPr>
        </a:p>
      </dsp:txBody>
      <dsp:txXfrm>
        <a:off x="2187935" y="3457946"/>
        <a:ext cx="5478768" cy="1115467"/>
      </dsp:txXfrm>
    </dsp:sp>
    <dsp:sp modelId="{77B81CFC-A983-401A-B089-D9414EFA7744}">
      <dsp:nvSpPr>
        <dsp:cNvPr id="0" name=""/>
        <dsp:cNvSpPr/>
      </dsp:nvSpPr>
      <dsp:spPr>
        <a:xfrm>
          <a:off x="5162" y="3272035"/>
          <a:ext cx="2182772" cy="1487289"/>
        </a:xfrm>
        <a:prstGeom prst="roundRect">
          <a:avLst/>
        </a:prstGeom>
        <a:solidFill>
          <a:schemeClr val="accent1">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06680" tIns="53340" rIns="106680" bIns="53340" numCol="1" spcCol="1270" anchor="ctr" anchorCtr="0">
          <a:noAutofit/>
        </a:bodyPr>
        <a:lstStyle/>
        <a:p>
          <a:pPr lvl="0" algn="ctr" defTabSz="1244600" rtl="0">
            <a:lnSpc>
              <a:spcPct val="90000"/>
            </a:lnSpc>
            <a:spcBef>
              <a:spcPct val="0"/>
            </a:spcBef>
            <a:spcAft>
              <a:spcPct val="35000"/>
            </a:spcAft>
          </a:pPr>
          <a:r>
            <a:rPr lang="en-US" sz="2800" b="1" kern="1200" dirty="0" smtClean="0"/>
            <a:t>Rom. 5:14</a:t>
          </a:r>
          <a:endParaRPr lang="en-US" sz="2800" kern="1200" dirty="0"/>
        </a:p>
      </dsp:txBody>
      <dsp:txXfrm>
        <a:off x="77765" y="3344638"/>
        <a:ext cx="2037566" cy="1342083"/>
      </dsp:txXfrm>
    </dsp:sp>
  </dsp:spTree>
</dsp:drawing>
</file>

<file path=ppt/diagrams/drawing4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DF0B7683-4DF5-4EFF-8CB1-D47C2CDED734}">
      <dsp:nvSpPr>
        <dsp:cNvPr id="0" name=""/>
        <dsp:cNvSpPr/>
      </dsp:nvSpPr>
      <dsp:spPr>
        <a:xfrm>
          <a:off x="2160360" y="0"/>
          <a:ext cx="6069148" cy="1487289"/>
        </a:xfrm>
        <a:prstGeom prst="rightArrow">
          <a:avLst>
            <a:gd name="adj1" fmla="val 75000"/>
            <a:gd name="adj2" fmla="val 50000"/>
          </a:avLst>
        </a:prstGeom>
        <a:solidFill>
          <a:schemeClr val="accent1">
            <a:alpha val="90000"/>
            <a:tint val="40000"/>
            <a:hueOff val="0"/>
            <a:satOff val="0"/>
            <a:lumOff val="0"/>
            <a:alphaOff val="0"/>
          </a:schemeClr>
        </a:solidFill>
        <a:ln w="25400" cap="flat" cmpd="sng" algn="ctr">
          <a:solidFill>
            <a:schemeClr val="accent1">
              <a:alpha val="90000"/>
              <a:tint val="4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17780" tIns="17780" rIns="17780" bIns="17780" numCol="1" spcCol="1270" anchor="ctr" anchorCtr="0">
          <a:noAutofit/>
        </a:bodyPr>
        <a:lstStyle/>
        <a:p>
          <a:pPr marL="285750" lvl="1" indent="-285750" algn="l" defTabSz="1244600" rtl="0">
            <a:lnSpc>
              <a:spcPct val="90000"/>
            </a:lnSpc>
            <a:spcBef>
              <a:spcPct val="0"/>
            </a:spcBef>
            <a:spcAft>
              <a:spcPct val="15000"/>
            </a:spcAft>
            <a:buChar char="••"/>
          </a:pPr>
          <a:r>
            <a:rPr lang="en-US" sz="2800" kern="1200" dirty="0" smtClean="0"/>
            <a:t>Jews kept under guard for faith which </a:t>
          </a:r>
          <a:r>
            <a:rPr lang="en-US" sz="2800" b="0" kern="1200" dirty="0" smtClean="0">
              <a:latin typeface="+mj-lt"/>
            </a:rPr>
            <a:t>would</a:t>
          </a:r>
          <a:r>
            <a:rPr lang="en-US" sz="2800" kern="1200" dirty="0" smtClean="0"/>
            <a:t> be revealed</a:t>
          </a:r>
          <a:endParaRPr lang="en-US" sz="2800" kern="1200" dirty="0"/>
        </a:p>
      </dsp:txBody>
      <dsp:txXfrm>
        <a:off x="2160360" y="185911"/>
        <a:ext cx="5511415" cy="1115467"/>
      </dsp:txXfrm>
    </dsp:sp>
    <dsp:sp modelId="{B0D506C5-013F-44B3-8916-6B79184C6034}">
      <dsp:nvSpPr>
        <dsp:cNvPr id="0" name=""/>
        <dsp:cNvSpPr/>
      </dsp:nvSpPr>
      <dsp:spPr>
        <a:xfrm>
          <a:off x="90" y="0"/>
          <a:ext cx="2160269" cy="1487289"/>
        </a:xfrm>
        <a:prstGeom prst="roundRect">
          <a:avLst/>
        </a:prstGeom>
        <a:solidFill>
          <a:schemeClr val="accent1">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06680" tIns="53340" rIns="106680" bIns="53340" numCol="1" spcCol="1270" anchor="ctr" anchorCtr="0">
          <a:noAutofit/>
        </a:bodyPr>
        <a:lstStyle/>
        <a:p>
          <a:pPr lvl="0" algn="ctr" defTabSz="1244600" rtl="0">
            <a:lnSpc>
              <a:spcPct val="90000"/>
            </a:lnSpc>
            <a:spcBef>
              <a:spcPct val="0"/>
            </a:spcBef>
            <a:spcAft>
              <a:spcPct val="35000"/>
            </a:spcAft>
          </a:pPr>
          <a:r>
            <a:rPr lang="en-US" sz="2800" b="1" kern="1200" dirty="0" smtClean="0"/>
            <a:t>Gal. 3:23</a:t>
          </a:r>
          <a:endParaRPr lang="en-US" sz="2800" b="1" kern="1200" dirty="0"/>
        </a:p>
      </dsp:txBody>
      <dsp:txXfrm>
        <a:off x="72693" y="72603"/>
        <a:ext cx="2015063" cy="1342083"/>
      </dsp:txXfrm>
    </dsp:sp>
    <dsp:sp modelId="{E8ECE1B1-C567-4CCE-993C-E4A6B2E22DDB}">
      <dsp:nvSpPr>
        <dsp:cNvPr id="0" name=""/>
        <dsp:cNvSpPr/>
      </dsp:nvSpPr>
      <dsp:spPr>
        <a:xfrm>
          <a:off x="2160360" y="1636017"/>
          <a:ext cx="6069148" cy="1487289"/>
        </a:xfrm>
        <a:prstGeom prst="rightArrow">
          <a:avLst>
            <a:gd name="adj1" fmla="val 75000"/>
            <a:gd name="adj2" fmla="val 50000"/>
          </a:avLst>
        </a:prstGeom>
        <a:solidFill>
          <a:schemeClr val="accent1">
            <a:alpha val="90000"/>
            <a:tint val="40000"/>
            <a:hueOff val="0"/>
            <a:satOff val="0"/>
            <a:lumOff val="0"/>
            <a:alphaOff val="0"/>
          </a:schemeClr>
        </a:solidFill>
        <a:ln w="25400" cap="flat" cmpd="sng" algn="ctr">
          <a:solidFill>
            <a:schemeClr val="accent1">
              <a:alpha val="90000"/>
              <a:tint val="4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17780" tIns="17780" rIns="17780" bIns="17780" numCol="1" spcCol="1270" anchor="ctr" anchorCtr="0">
          <a:noAutofit/>
        </a:bodyPr>
        <a:lstStyle/>
        <a:p>
          <a:pPr marL="285750" lvl="1" indent="-285750" algn="l" defTabSz="1244600" rtl="0">
            <a:lnSpc>
              <a:spcPct val="90000"/>
            </a:lnSpc>
            <a:spcBef>
              <a:spcPct val="0"/>
            </a:spcBef>
            <a:spcAft>
              <a:spcPct val="15000"/>
            </a:spcAft>
            <a:buChar char="••"/>
          </a:pPr>
          <a:r>
            <a:rPr lang="en-US" sz="2800" kern="1200" dirty="0" smtClean="0"/>
            <a:t>Jewish rituals a shadow of things to </a:t>
          </a:r>
          <a:r>
            <a:rPr lang="en-US" sz="2800" b="0" kern="1200" dirty="0" smtClean="0">
              <a:latin typeface="+mj-lt"/>
            </a:rPr>
            <a:t>come</a:t>
          </a:r>
          <a:endParaRPr lang="en-US" sz="2800" b="0" kern="1200" dirty="0">
            <a:latin typeface="+mj-lt"/>
          </a:endParaRPr>
        </a:p>
      </dsp:txBody>
      <dsp:txXfrm>
        <a:off x="2160360" y="1821928"/>
        <a:ext cx="5511415" cy="1115467"/>
      </dsp:txXfrm>
    </dsp:sp>
    <dsp:sp modelId="{D61D9C99-F1E5-4C90-97F5-CAB6C92033C5}">
      <dsp:nvSpPr>
        <dsp:cNvPr id="0" name=""/>
        <dsp:cNvSpPr/>
      </dsp:nvSpPr>
      <dsp:spPr>
        <a:xfrm>
          <a:off x="90" y="1636017"/>
          <a:ext cx="2160269" cy="1487289"/>
        </a:xfrm>
        <a:prstGeom prst="roundRect">
          <a:avLst/>
        </a:prstGeom>
        <a:solidFill>
          <a:schemeClr val="accent1">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06680" tIns="53340" rIns="106680" bIns="53340" numCol="1" spcCol="1270" anchor="ctr" anchorCtr="0">
          <a:noAutofit/>
        </a:bodyPr>
        <a:lstStyle/>
        <a:p>
          <a:pPr lvl="0" algn="ctr" defTabSz="1244600" rtl="0">
            <a:lnSpc>
              <a:spcPct val="90000"/>
            </a:lnSpc>
            <a:spcBef>
              <a:spcPct val="0"/>
            </a:spcBef>
            <a:spcAft>
              <a:spcPct val="35000"/>
            </a:spcAft>
          </a:pPr>
          <a:r>
            <a:rPr lang="en-US" sz="2800" b="1" kern="1200" dirty="0" smtClean="0"/>
            <a:t>Col. 2:16f</a:t>
          </a:r>
          <a:endParaRPr lang="en-US" sz="2800" b="1" kern="1200" dirty="0"/>
        </a:p>
      </dsp:txBody>
      <dsp:txXfrm>
        <a:off x="72693" y="1708620"/>
        <a:ext cx="2015063" cy="1342083"/>
      </dsp:txXfrm>
    </dsp:sp>
    <dsp:sp modelId="{24809115-8B62-4983-8E9E-D3ECC397B1E9}">
      <dsp:nvSpPr>
        <dsp:cNvPr id="0" name=""/>
        <dsp:cNvSpPr/>
      </dsp:nvSpPr>
      <dsp:spPr>
        <a:xfrm>
          <a:off x="2228857" y="3272035"/>
          <a:ext cx="5999663" cy="1487289"/>
        </a:xfrm>
        <a:prstGeom prst="rightArrow">
          <a:avLst>
            <a:gd name="adj1" fmla="val 75000"/>
            <a:gd name="adj2" fmla="val 50000"/>
          </a:avLst>
        </a:prstGeom>
        <a:solidFill>
          <a:schemeClr val="accent1">
            <a:alpha val="90000"/>
            <a:tint val="40000"/>
            <a:hueOff val="0"/>
            <a:satOff val="0"/>
            <a:lumOff val="0"/>
            <a:alphaOff val="0"/>
          </a:schemeClr>
        </a:solidFill>
        <a:ln w="25400" cap="flat" cmpd="sng" algn="ctr">
          <a:solidFill>
            <a:schemeClr val="accent1">
              <a:alpha val="90000"/>
              <a:tint val="4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17780" tIns="17780" rIns="17780" bIns="17780" numCol="1" spcCol="1270" anchor="ctr" anchorCtr="0">
          <a:noAutofit/>
        </a:bodyPr>
        <a:lstStyle/>
        <a:p>
          <a:pPr marL="285750" lvl="1" indent="-285750" algn="l" defTabSz="1244600" rtl="0">
            <a:lnSpc>
              <a:spcPct val="90000"/>
            </a:lnSpc>
            <a:spcBef>
              <a:spcPct val="0"/>
            </a:spcBef>
            <a:spcAft>
              <a:spcPct val="15000"/>
            </a:spcAft>
            <a:buChar char="••"/>
          </a:pPr>
          <a:r>
            <a:rPr lang="en-US" sz="2800" kern="1200" dirty="0" smtClean="0"/>
            <a:t>Paul was a pattern to those who are </a:t>
          </a:r>
          <a:r>
            <a:rPr lang="en-US" sz="2800" b="0" kern="1200" dirty="0" smtClean="0">
              <a:latin typeface="+mj-lt"/>
            </a:rPr>
            <a:t>going</a:t>
          </a:r>
          <a:r>
            <a:rPr lang="en-US" sz="2800" kern="1200" dirty="0" smtClean="0"/>
            <a:t> to believe</a:t>
          </a:r>
          <a:endParaRPr lang="en-US" sz="2800" kern="1200" dirty="0"/>
        </a:p>
      </dsp:txBody>
      <dsp:txXfrm>
        <a:off x="2228857" y="3457946"/>
        <a:ext cx="5441930" cy="1115467"/>
      </dsp:txXfrm>
    </dsp:sp>
    <dsp:sp modelId="{1215D619-9FCB-49D0-A187-426965CAC55A}">
      <dsp:nvSpPr>
        <dsp:cNvPr id="0" name=""/>
        <dsp:cNvSpPr/>
      </dsp:nvSpPr>
      <dsp:spPr>
        <a:xfrm>
          <a:off x="1079" y="3272035"/>
          <a:ext cx="2227778" cy="1487289"/>
        </a:xfrm>
        <a:prstGeom prst="roundRect">
          <a:avLst/>
        </a:prstGeom>
        <a:solidFill>
          <a:schemeClr val="accent1">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06680" tIns="53340" rIns="106680" bIns="53340" numCol="1" spcCol="1270" anchor="ctr" anchorCtr="0">
          <a:noAutofit/>
        </a:bodyPr>
        <a:lstStyle/>
        <a:p>
          <a:pPr lvl="0" algn="ctr" defTabSz="1244600" rtl="0">
            <a:lnSpc>
              <a:spcPct val="90000"/>
            </a:lnSpc>
            <a:spcBef>
              <a:spcPct val="0"/>
            </a:spcBef>
            <a:spcAft>
              <a:spcPct val="35000"/>
            </a:spcAft>
          </a:pPr>
          <a:r>
            <a:rPr lang="en-US" sz="2800" b="1" kern="1200" dirty="0" smtClean="0"/>
            <a:t>1 Tim. 1:16</a:t>
          </a:r>
          <a:endParaRPr lang="en-US" sz="2800" b="1" kern="1200" dirty="0"/>
        </a:p>
      </dsp:txBody>
      <dsp:txXfrm>
        <a:off x="73682" y="3344638"/>
        <a:ext cx="2082572" cy="1342083"/>
      </dsp:txXfrm>
    </dsp:sp>
  </dsp:spTree>
</dsp:drawing>
</file>

<file path=ppt/diagrams/drawing4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CCB22C7B-E298-44BE-8C62-FF53D443C33B}">
      <dsp:nvSpPr>
        <dsp:cNvPr id="0" name=""/>
        <dsp:cNvSpPr/>
      </dsp:nvSpPr>
      <dsp:spPr>
        <a:xfrm>
          <a:off x="2376777" y="0"/>
          <a:ext cx="5851699" cy="1487289"/>
        </a:xfrm>
        <a:prstGeom prst="rightArrow">
          <a:avLst>
            <a:gd name="adj1" fmla="val 75000"/>
            <a:gd name="adj2" fmla="val 50000"/>
          </a:avLst>
        </a:prstGeom>
        <a:solidFill>
          <a:schemeClr val="accent1">
            <a:alpha val="90000"/>
            <a:tint val="40000"/>
            <a:hueOff val="0"/>
            <a:satOff val="0"/>
            <a:lumOff val="0"/>
            <a:alphaOff val="0"/>
          </a:schemeClr>
        </a:solidFill>
        <a:ln w="25400" cap="flat" cmpd="sng" algn="ctr">
          <a:solidFill>
            <a:schemeClr val="accent1">
              <a:alpha val="90000"/>
              <a:tint val="4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17780" tIns="17780" rIns="17780" bIns="17780" numCol="1" spcCol="1270" anchor="ctr" anchorCtr="0">
          <a:noAutofit/>
        </a:bodyPr>
        <a:lstStyle/>
        <a:p>
          <a:pPr marL="285750" lvl="1" indent="-285750" algn="l" defTabSz="1244600" rtl="0">
            <a:lnSpc>
              <a:spcPct val="90000"/>
            </a:lnSpc>
            <a:spcBef>
              <a:spcPct val="0"/>
            </a:spcBef>
            <a:spcAft>
              <a:spcPct val="15000"/>
            </a:spcAft>
            <a:buChar char="••"/>
          </a:pPr>
          <a:r>
            <a:rPr lang="en-US" sz="2800" kern="1200" dirty="0" smtClean="0"/>
            <a:t>Law, a shadow of the good things to </a:t>
          </a:r>
          <a:r>
            <a:rPr lang="en-US" sz="2800" b="0" kern="1200" dirty="0" smtClean="0">
              <a:latin typeface="+mj-lt"/>
            </a:rPr>
            <a:t>come</a:t>
          </a:r>
          <a:endParaRPr lang="en-US" sz="2800" b="0" kern="1200" dirty="0">
            <a:latin typeface="+mj-lt"/>
          </a:endParaRPr>
        </a:p>
      </dsp:txBody>
      <dsp:txXfrm>
        <a:off x="2376777" y="185911"/>
        <a:ext cx="5293966" cy="1115467"/>
      </dsp:txXfrm>
    </dsp:sp>
    <dsp:sp modelId="{1C009338-F419-4A90-AAD5-C60652B5A035}">
      <dsp:nvSpPr>
        <dsp:cNvPr id="0" name=""/>
        <dsp:cNvSpPr/>
      </dsp:nvSpPr>
      <dsp:spPr>
        <a:xfrm>
          <a:off x="1123" y="0"/>
          <a:ext cx="2375654" cy="1487289"/>
        </a:xfrm>
        <a:prstGeom prst="roundRect">
          <a:avLst/>
        </a:prstGeom>
        <a:solidFill>
          <a:schemeClr val="accent1">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06680" tIns="53340" rIns="106680" bIns="53340" numCol="1" spcCol="1270" anchor="ctr" anchorCtr="0">
          <a:noAutofit/>
        </a:bodyPr>
        <a:lstStyle/>
        <a:p>
          <a:pPr lvl="0" algn="ctr" defTabSz="1244600" rtl="0">
            <a:lnSpc>
              <a:spcPct val="90000"/>
            </a:lnSpc>
            <a:spcBef>
              <a:spcPct val="0"/>
            </a:spcBef>
            <a:spcAft>
              <a:spcPct val="35000"/>
            </a:spcAft>
          </a:pPr>
          <a:r>
            <a:rPr lang="en-US" sz="2800" b="1" kern="1200" dirty="0" smtClean="0"/>
            <a:t>Heb. 10:1</a:t>
          </a:r>
          <a:endParaRPr lang="en-US" sz="2800" kern="1200" dirty="0"/>
        </a:p>
      </dsp:txBody>
      <dsp:txXfrm>
        <a:off x="73726" y="72603"/>
        <a:ext cx="2230448" cy="1342083"/>
      </dsp:txXfrm>
    </dsp:sp>
    <dsp:sp modelId="{ECB49BB0-670F-489E-A0F7-EC1493F32C72}">
      <dsp:nvSpPr>
        <dsp:cNvPr id="0" name=""/>
        <dsp:cNvSpPr/>
      </dsp:nvSpPr>
      <dsp:spPr>
        <a:xfrm>
          <a:off x="2376777" y="1636017"/>
          <a:ext cx="5851699" cy="1487289"/>
        </a:xfrm>
        <a:prstGeom prst="rightArrow">
          <a:avLst>
            <a:gd name="adj1" fmla="val 75000"/>
            <a:gd name="adj2" fmla="val 50000"/>
          </a:avLst>
        </a:prstGeom>
        <a:solidFill>
          <a:schemeClr val="accent1">
            <a:alpha val="90000"/>
            <a:tint val="40000"/>
            <a:hueOff val="0"/>
            <a:satOff val="0"/>
            <a:lumOff val="0"/>
            <a:alphaOff val="0"/>
          </a:schemeClr>
        </a:solidFill>
        <a:ln w="25400" cap="flat" cmpd="sng" algn="ctr">
          <a:solidFill>
            <a:schemeClr val="accent1">
              <a:alpha val="90000"/>
              <a:tint val="4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17780" tIns="17780" rIns="17780" bIns="17780" numCol="1" spcCol="1270" anchor="ctr" anchorCtr="0">
          <a:noAutofit/>
        </a:bodyPr>
        <a:lstStyle/>
        <a:p>
          <a:pPr marL="285750" lvl="1" indent="-285750" algn="l" defTabSz="1244600" rtl="0">
            <a:lnSpc>
              <a:spcPct val="90000"/>
            </a:lnSpc>
            <a:spcBef>
              <a:spcPct val="0"/>
            </a:spcBef>
            <a:spcAft>
              <a:spcPct val="15000"/>
            </a:spcAft>
            <a:buChar char="••"/>
          </a:pPr>
          <a:r>
            <a:rPr lang="en-US" sz="2800" kern="1200" dirty="0" smtClean="0"/>
            <a:t>Place [Abraham] </a:t>
          </a:r>
          <a:r>
            <a:rPr lang="en-US" sz="2800" b="0" kern="1200" dirty="0" smtClean="0">
              <a:latin typeface="+mj-lt"/>
            </a:rPr>
            <a:t>would</a:t>
          </a:r>
          <a:r>
            <a:rPr lang="en-US" sz="2800" kern="1200" dirty="0" smtClean="0"/>
            <a:t> receive as an inheritance</a:t>
          </a:r>
          <a:endParaRPr lang="en-US" sz="2800" kern="1200" dirty="0"/>
        </a:p>
      </dsp:txBody>
      <dsp:txXfrm>
        <a:off x="2376777" y="1821928"/>
        <a:ext cx="5293966" cy="1115467"/>
      </dsp:txXfrm>
    </dsp:sp>
    <dsp:sp modelId="{204015D5-F174-4CDC-BCDA-574E9DAD4FBB}">
      <dsp:nvSpPr>
        <dsp:cNvPr id="0" name=""/>
        <dsp:cNvSpPr/>
      </dsp:nvSpPr>
      <dsp:spPr>
        <a:xfrm>
          <a:off x="1123" y="1636017"/>
          <a:ext cx="2375654" cy="1487289"/>
        </a:xfrm>
        <a:prstGeom prst="roundRect">
          <a:avLst/>
        </a:prstGeom>
        <a:solidFill>
          <a:schemeClr val="accent1">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06680" tIns="53340" rIns="106680" bIns="53340" numCol="1" spcCol="1270" anchor="ctr" anchorCtr="0">
          <a:noAutofit/>
        </a:bodyPr>
        <a:lstStyle/>
        <a:p>
          <a:pPr lvl="0" algn="ctr" defTabSz="1244600" rtl="0">
            <a:lnSpc>
              <a:spcPct val="90000"/>
            </a:lnSpc>
            <a:spcBef>
              <a:spcPct val="0"/>
            </a:spcBef>
            <a:spcAft>
              <a:spcPct val="35000"/>
            </a:spcAft>
          </a:pPr>
          <a:r>
            <a:rPr lang="en-US" sz="2800" b="1" kern="1200" dirty="0" smtClean="0"/>
            <a:t>Heb. 11:8</a:t>
          </a:r>
          <a:endParaRPr lang="en-US" sz="2800" kern="1200" dirty="0"/>
        </a:p>
      </dsp:txBody>
      <dsp:txXfrm>
        <a:off x="73726" y="1708620"/>
        <a:ext cx="2230448" cy="1342083"/>
      </dsp:txXfrm>
    </dsp:sp>
    <dsp:sp modelId="{DD7F45AB-552F-4AC5-BCE0-0FBD43104618}">
      <dsp:nvSpPr>
        <dsp:cNvPr id="0" name=""/>
        <dsp:cNvSpPr/>
      </dsp:nvSpPr>
      <dsp:spPr>
        <a:xfrm>
          <a:off x="2376777" y="3272035"/>
          <a:ext cx="5851699" cy="1487289"/>
        </a:xfrm>
        <a:prstGeom prst="rightArrow">
          <a:avLst>
            <a:gd name="adj1" fmla="val 75000"/>
            <a:gd name="adj2" fmla="val 50000"/>
          </a:avLst>
        </a:prstGeom>
        <a:solidFill>
          <a:schemeClr val="accent1">
            <a:alpha val="90000"/>
            <a:tint val="40000"/>
            <a:hueOff val="0"/>
            <a:satOff val="0"/>
            <a:lumOff val="0"/>
            <a:alphaOff val="0"/>
          </a:schemeClr>
        </a:solidFill>
        <a:ln w="25400" cap="flat" cmpd="sng" algn="ctr">
          <a:solidFill>
            <a:schemeClr val="accent1">
              <a:alpha val="90000"/>
              <a:tint val="4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17780" tIns="17780" rIns="17780" bIns="17780" numCol="1" spcCol="1270" anchor="ctr" anchorCtr="0">
          <a:noAutofit/>
        </a:bodyPr>
        <a:lstStyle/>
        <a:p>
          <a:pPr marL="285750" lvl="1" indent="-285750" algn="l" defTabSz="1244600" rtl="0">
            <a:lnSpc>
              <a:spcPct val="90000"/>
            </a:lnSpc>
            <a:spcBef>
              <a:spcPct val="0"/>
            </a:spcBef>
            <a:spcAft>
              <a:spcPct val="15000"/>
            </a:spcAft>
            <a:buChar char="••"/>
          </a:pPr>
          <a:r>
            <a:rPr lang="en-US" sz="2800" kern="1200" dirty="0" smtClean="0"/>
            <a:t>Jacob &amp; Esau blessed concerning things </a:t>
          </a:r>
          <a:r>
            <a:rPr lang="en-US" sz="2800" b="0" kern="1200" dirty="0" smtClean="0">
              <a:latin typeface="+mj-lt"/>
            </a:rPr>
            <a:t>to come</a:t>
          </a:r>
          <a:endParaRPr lang="en-US" sz="2800" b="0" kern="1200" dirty="0">
            <a:latin typeface="+mj-lt"/>
          </a:endParaRPr>
        </a:p>
      </dsp:txBody>
      <dsp:txXfrm>
        <a:off x="2376777" y="3457946"/>
        <a:ext cx="5293966" cy="1115467"/>
      </dsp:txXfrm>
    </dsp:sp>
    <dsp:sp modelId="{80E947DA-41DF-4202-917E-51D168650003}">
      <dsp:nvSpPr>
        <dsp:cNvPr id="0" name=""/>
        <dsp:cNvSpPr/>
      </dsp:nvSpPr>
      <dsp:spPr>
        <a:xfrm>
          <a:off x="1123" y="3272035"/>
          <a:ext cx="2375654" cy="1487289"/>
        </a:xfrm>
        <a:prstGeom prst="roundRect">
          <a:avLst/>
        </a:prstGeom>
        <a:solidFill>
          <a:schemeClr val="accent1">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06680" tIns="53340" rIns="106680" bIns="53340" numCol="1" spcCol="1270" anchor="ctr" anchorCtr="0">
          <a:noAutofit/>
        </a:bodyPr>
        <a:lstStyle/>
        <a:p>
          <a:pPr lvl="0" algn="ctr" defTabSz="1244600" rtl="0">
            <a:lnSpc>
              <a:spcPct val="90000"/>
            </a:lnSpc>
            <a:spcBef>
              <a:spcPct val="0"/>
            </a:spcBef>
            <a:spcAft>
              <a:spcPct val="35000"/>
            </a:spcAft>
          </a:pPr>
          <a:r>
            <a:rPr lang="en-US" sz="2800" b="1" kern="1200" dirty="0" smtClean="0"/>
            <a:t>Heb. 11:20</a:t>
          </a:r>
          <a:endParaRPr lang="en-US" sz="2800" kern="1200" dirty="0"/>
        </a:p>
      </dsp:txBody>
      <dsp:txXfrm>
        <a:off x="73726" y="3344638"/>
        <a:ext cx="2230448" cy="1342083"/>
      </dsp:txXfrm>
    </dsp:sp>
  </dsp:spTree>
</dsp:drawing>
</file>

<file path=ppt/diagrams/drawing4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6B5EFE40-BD97-4A7B-A622-F6DF682C0E56}">
      <dsp:nvSpPr>
        <dsp:cNvPr id="0" name=""/>
        <dsp:cNvSpPr/>
      </dsp:nvSpPr>
      <dsp:spPr>
        <a:xfrm>
          <a:off x="0" y="219777"/>
          <a:ext cx="8229600" cy="1701000"/>
        </a:xfrm>
        <a:prstGeom prst="rect">
          <a:avLst/>
        </a:prstGeom>
        <a:solidFill>
          <a:schemeClr val="lt1">
            <a:alpha val="90000"/>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638708" tIns="1124712" rIns="638708" bIns="199136" numCol="1" spcCol="1270" anchor="t" anchorCtr="0">
          <a:noAutofit/>
        </a:bodyPr>
        <a:lstStyle/>
        <a:p>
          <a:pPr marL="285750" lvl="1" indent="-285750" algn="l" defTabSz="1244600" rtl="0">
            <a:lnSpc>
              <a:spcPct val="90000"/>
            </a:lnSpc>
            <a:spcBef>
              <a:spcPct val="0"/>
            </a:spcBef>
            <a:spcAft>
              <a:spcPct val="15000"/>
            </a:spcAft>
            <a:buChar char="••"/>
          </a:pPr>
          <a:r>
            <a:rPr lang="en-US" sz="2800" kern="1200" dirty="0" smtClean="0"/>
            <a:t>Max King</a:t>
          </a:r>
          <a:endParaRPr lang="en-US" sz="2800" kern="1200" dirty="0"/>
        </a:p>
      </dsp:txBody>
      <dsp:txXfrm>
        <a:off x="0" y="219777"/>
        <a:ext cx="8229600" cy="1701000"/>
      </dsp:txXfrm>
    </dsp:sp>
    <dsp:sp modelId="{2DA9E98A-D7A3-480A-8A24-4041AC15216B}">
      <dsp:nvSpPr>
        <dsp:cNvPr id="0" name=""/>
        <dsp:cNvSpPr/>
      </dsp:nvSpPr>
      <dsp:spPr>
        <a:xfrm>
          <a:off x="411480" y="9167"/>
          <a:ext cx="6827547" cy="1007649"/>
        </a:xfrm>
        <a:prstGeom prst="roundRect">
          <a:avLst/>
        </a:prstGeom>
        <a:solidFill>
          <a:srgbClr val="C00000"/>
        </a:solidFill>
        <a:ln w="25400" cap="flat" cmpd="sng" algn="ctr">
          <a:noFill/>
          <a:prstDash val="solid"/>
        </a:ln>
        <a:effectLst>
          <a:outerShdw blurRad="44450" dist="27940" dir="5400000" algn="ctr" rotWithShape="0">
            <a:srgbClr val="000000">
              <a:alpha val="32000"/>
            </a:srgbClr>
          </a:outerShdw>
        </a:effectLst>
        <a:scene3d>
          <a:camera prst="orthographicFront">
            <a:rot lat="0" lon="0" rev="0"/>
          </a:camera>
          <a:lightRig rig="balanced" dir="t">
            <a:rot lat="0" lon="0" rev="8700000"/>
          </a:lightRig>
        </a:scene3d>
        <a:sp3d>
          <a:bevelT w="190500" h="38100"/>
        </a:sp3d>
      </dsp:spPr>
      <dsp:style>
        <a:lnRef idx="2">
          <a:scrgbClr r="0" g="0" b="0"/>
        </a:lnRef>
        <a:fillRef idx="1">
          <a:scrgbClr r="0" g="0" b="0"/>
        </a:fillRef>
        <a:effectRef idx="0">
          <a:scrgbClr r="0" g="0" b="0"/>
        </a:effectRef>
        <a:fontRef idx="minor">
          <a:schemeClr val="lt1"/>
        </a:fontRef>
      </dsp:style>
      <dsp:txBody>
        <a:bodyPr spcFirstLastPara="0" vert="horz" wrap="square" lIns="217742" tIns="0" rIns="217742" bIns="0" numCol="1" spcCol="1270" anchor="ctr" anchorCtr="0">
          <a:noAutofit/>
        </a:bodyPr>
        <a:lstStyle/>
        <a:p>
          <a:pPr lvl="0" algn="l" defTabSz="1422400" rtl="0">
            <a:lnSpc>
              <a:spcPct val="90000"/>
            </a:lnSpc>
            <a:spcBef>
              <a:spcPct val="0"/>
            </a:spcBef>
            <a:spcAft>
              <a:spcPct val="35000"/>
            </a:spcAft>
          </a:pPr>
          <a:r>
            <a:rPr lang="en-US" sz="3200" kern="1200" dirty="0" smtClean="0"/>
            <a:t>During </a:t>
          </a:r>
          <a:r>
            <a:rPr lang="en-US" sz="3200" b="1" i="1" kern="1200" dirty="0" err="1" smtClean="0">
              <a:solidFill>
                <a:srgbClr val="FFFF00"/>
              </a:solidFill>
            </a:rPr>
            <a:t>Eschaton</a:t>
          </a:r>
          <a:r>
            <a:rPr lang="en-US" sz="3200" kern="1200" dirty="0" smtClean="0"/>
            <a:t>  (AD 30-70)</a:t>
          </a:r>
          <a:endParaRPr lang="en-US" sz="3200" kern="1200" dirty="0"/>
        </a:p>
      </dsp:txBody>
      <dsp:txXfrm>
        <a:off x="460669" y="58356"/>
        <a:ext cx="6729169" cy="909271"/>
      </dsp:txXfrm>
    </dsp:sp>
    <dsp:sp modelId="{80C6D26F-966B-4E35-968D-037C40000DC3}">
      <dsp:nvSpPr>
        <dsp:cNvPr id="0" name=""/>
        <dsp:cNvSpPr/>
      </dsp:nvSpPr>
      <dsp:spPr>
        <a:xfrm>
          <a:off x="0" y="2668157"/>
          <a:ext cx="8229600" cy="1701000"/>
        </a:xfrm>
        <a:prstGeom prst="rect">
          <a:avLst/>
        </a:prstGeom>
        <a:solidFill>
          <a:schemeClr val="lt1">
            <a:alpha val="90000"/>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638708" tIns="1124712" rIns="638708" bIns="199136" numCol="1" spcCol="1270" anchor="t" anchorCtr="0">
          <a:noAutofit/>
        </a:bodyPr>
        <a:lstStyle/>
        <a:p>
          <a:pPr marL="285750" lvl="1" indent="-285750" algn="l" defTabSz="1244600" rtl="0">
            <a:lnSpc>
              <a:spcPct val="90000"/>
            </a:lnSpc>
            <a:spcBef>
              <a:spcPct val="0"/>
            </a:spcBef>
            <a:spcAft>
              <a:spcPct val="15000"/>
            </a:spcAft>
            <a:buChar char="••"/>
          </a:pPr>
          <a:r>
            <a:rPr lang="en-US" sz="2800" kern="1200" dirty="0" smtClean="0"/>
            <a:t>Sam Dawson</a:t>
          </a:r>
          <a:endParaRPr lang="en-US" sz="2800" kern="1200" dirty="0"/>
        </a:p>
      </dsp:txBody>
      <dsp:txXfrm>
        <a:off x="0" y="2668157"/>
        <a:ext cx="8229600" cy="1701000"/>
      </dsp:txXfrm>
    </dsp:sp>
    <dsp:sp modelId="{4898E7BF-86AD-4DFC-986E-83CF06EE2D40}">
      <dsp:nvSpPr>
        <dsp:cNvPr id="0" name=""/>
        <dsp:cNvSpPr/>
      </dsp:nvSpPr>
      <dsp:spPr>
        <a:xfrm>
          <a:off x="411480" y="2212377"/>
          <a:ext cx="6522748" cy="1252819"/>
        </a:xfrm>
        <a:prstGeom prst="roundRect">
          <a:avLst/>
        </a:prstGeom>
        <a:solidFill>
          <a:srgbClr val="C00000"/>
        </a:solidFill>
        <a:ln w="25400" cap="flat" cmpd="sng" algn="ctr">
          <a:noFill/>
          <a:prstDash val="solid"/>
        </a:ln>
        <a:effectLst>
          <a:outerShdw blurRad="44450" dist="27940" dir="5400000" algn="ctr" rotWithShape="0">
            <a:srgbClr val="000000">
              <a:alpha val="32000"/>
            </a:srgbClr>
          </a:outerShdw>
        </a:effectLst>
        <a:scene3d>
          <a:camera prst="orthographicFront">
            <a:rot lat="0" lon="0" rev="0"/>
          </a:camera>
          <a:lightRig rig="balanced" dir="t">
            <a:rot lat="0" lon="0" rev="8700000"/>
          </a:lightRig>
        </a:scene3d>
        <a:sp3d>
          <a:bevelT w="190500" h="38100"/>
        </a:sp3d>
      </dsp:spPr>
      <dsp:style>
        <a:lnRef idx="2">
          <a:scrgbClr r="0" g="0" b="0"/>
        </a:lnRef>
        <a:fillRef idx="1">
          <a:scrgbClr r="0" g="0" b="0"/>
        </a:fillRef>
        <a:effectRef idx="0">
          <a:scrgbClr r="0" g="0" b="0"/>
        </a:effectRef>
        <a:fontRef idx="minor">
          <a:schemeClr val="lt1"/>
        </a:fontRef>
      </dsp:style>
      <dsp:txBody>
        <a:bodyPr spcFirstLastPara="0" vert="horz" wrap="square" lIns="217742" tIns="0" rIns="217742" bIns="0" numCol="1" spcCol="1270" anchor="ctr" anchorCtr="0">
          <a:noAutofit/>
        </a:bodyPr>
        <a:lstStyle/>
        <a:p>
          <a:pPr lvl="0" algn="l" defTabSz="1422400" rtl="0">
            <a:lnSpc>
              <a:spcPct val="90000"/>
            </a:lnSpc>
            <a:spcBef>
              <a:spcPct val="0"/>
            </a:spcBef>
            <a:spcAft>
              <a:spcPct val="35000"/>
            </a:spcAft>
          </a:pPr>
          <a:r>
            <a:rPr lang="en-US" sz="3200" b="1" kern="1200" dirty="0" smtClean="0">
              <a:solidFill>
                <a:srgbClr val="FFFF00"/>
              </a:solidFill>
            </a:rPr>
            <a:t>Forever</a:t>
          </a:r>
          <a:r>
            <a:rPr lang="en-US" sz="3200" kern="1200" dirty="0" smtClean="0"/>
            <a:t>  (Isa. 9:6-7; Dan. 2:44; 7:13-14; Lk. 1:31-33)</a:t>
          </a:r>
          <a:endParaRPr lang="en-US" sz="3200" kern="1200" dirty="0"/>
        </a:p>
      </dsp:txBody>
      <dsp:txXfrm>
        <a:off x="472638" y="2273535"/>
        <a:ext cx="6400432" cy="1130503"/>
      </dsp:txXfrm>
    </dsp:sp>
  </dsp:spTree>
</dsp:drawing>
</file>

<file path=ppt/diagrams/drawing4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376272B-15AE-4286-925C-D225994F7302}">
      <dsp:nvSpPr>
        <dsp:cNvPr id="0" name=""/>
        <dsp:cNvSpPr/>
      </dsp:nvSpPr>
      <dsp:spPr>
        <a:xfrm rot="5400000">
          <a:off x="-245653" y="248109"/>
          <a:ext cx="1637689" cy="1146382"/>
        </a:xfrm>
        <a:prstGeom prst="chevron">
          <a:avLst/>
        </a:prstGeom>
        <a:gradFill rotWithShape="0">
          <a:gsLst>
            <a:gs pos="0">
              <a:schemeClr val="accent1">
                <a:hueOff val="0"/>
                <a:satOff val="0"/>
                <a:lumOff val="0"/>
                <a:alphaOff val="0"/>
                <a:shade val="51000"/>
                <a:satMod val="130000"/>
              </a:schemeClr>
            </a:gs>
            <a:gs pos="80000">
              <a:schemeClr val="accent1">
                <a:hueOff val="0"/>
                <a:satOff val="0"/>
                <a:lumOff val="0"/>
                <a:alphaOff val="0"/>
                <a:shade val="93000"/>
                <a:satMod val="130000"/>
              </a:schemeClr>
            </a:gs>
            <a:gs pos="100000">
              <a:schemeClr val="accent1">
                <a:hueOff val="0"/>
                <a:satOff val="0"/>
                <a:lumOff val="0"/>
                <a:alphaOff val="0"/>
                <a:shade val="94000"/>
                <a:satMod val="135000"/>
              </a:schemeClr>
            </a:gs>
          </a:gsLst>
          <a:lin ang="16200000" scaled="0"/>
        </a:gradFill>
        <a:ln w="9525" cap="flat" cmpd="sng" algn="ctr">
          <a:solidFill>
            <a:schemeClr val="accent1">
              <a:hueOff val="0"/>
              <a:satOff val="0"/>
              <a:lumOff val="0"/>
              <a:alphaOff val="0"/>
            </a:schemeClr>
          </a:solidFill>
          <a:prstDash val="solid"/>
        </a:ln>
        <a:effectLst>
          <a:outerShdw blurRad="40000" dist="23000" dir="5400000" rotWithShape="0">
            <a:srgbClr val="000000">
              <a:alpha val="35000"/>
            </a:srgbClr>
          </a:outerShdw>
        </a:effectLst>
        <a:scene3d>
          <a:camera prst="orthographicFront"/>
          <a:lightRig rig="flat" dir="t"/>
        </a:scene3d>
        <a:sp3d prstMaterial="plastic">
          <a:bevelT w="120900" h="88900"/>
          <a:bevelB w="88900" h="31750" prst="angle"/>
        </a:sp3d>
      </dsp:spPr>
      <dsp:style>
        <a:lnRef idx="1">
          <a:scrgbClr r="0" g="0" b="0"/>
        </a:lnRef>
        <a:fillRef idx="3">
          <a:scrgbClr r="0" g="0" b="0"/>
        </a:fillRef>
        <a:effectRef idx="2">
          <a:scrgbClr r="0" g="0" b="0"/>
        </a:effectRef>
        <a:fontRef idx="minor">
          <a:schemeClr val="lt1"/>
        </a:fontRef>
      </dsp:style>
      <dsp:txBody>
        <a:bodyPr spcFirstLastPara="0" vert="horz" wrap="square" lIns="10160" tIns="10160" rIns="10160" bIns="10160" numCol="1" spcCol="1270" anchor="ctr" anchorCtr="0">
          <a:noAutofit/>
        </a:bodyPr>
        <a:lstStyle/>
        <a:p>
          <a:pPr lvl="0" algn="ctr" defTabSz="711200" rtl="0">
            <a:lnSpc>
              <a:spcPct val="90000"/>
            </a:lnSpc>
            <a:spcBef>
              <a:spcPct val="0"/>
            </a:spcBef>
            <a:spcAft>
              <a:spcPct val="35000"/>
            </a:spcAft>
          </a:pPr>
          <a:r>
            <a:rPr lang="en-US" sz="1600" b="1" i="1" kern="1200" dirty="0" smtClean="0"/>
            <a:t>Major Premise</a:t>
          </a:r>
          <a:endParaRPr lang="en-US" sz="1600" kern="1200" dirty="0"/>
        </a:p>
      </dsp:txBody>
      <dsp:txXfrm rot="-5400000">
        <a:off x="1" y="575646"/>
        <a:ext cx="1146382" cy="491307"/>
      </dsp:txXfrm>
    </dsp:sp>
    <dsp:sp modelId="{36D711DD-2D54-4264-8A31-B361142C40FB}">
      <dsp:nvSpPr>
        <dsp:cNvPr id="0" name=""/>
        <dsp:cNvSpPr/>
      </dsp:nvSpPr>
      <dsp:spPr>
        <a:xfrm rot="5400000">
          <a:off x="4155742" y="-3006903"/>
          <a:ext cx="1064498" cy="7083217"/>
        </a:xfrm>
        <a:prstGeom prst="round2SameRect">
          <a:avLst/>
        </a:prstGeom>
        <a:solidFill>
          <a:schemeClr val="lt1">
            <a:alpha val="90000"/>
            <a:hueOff val="0"/>
            <a:satOff val="0"/>
            <a:lumOff val="0"/>
            <a:alphaOff val="0"/>
          </a:schemeClr>
        </a:solidFill>
        <a:ln w="9525" cap="flat" cmpd="sng" algn="ctr">
          <a:solidFill>
            <a:schemeClr val="accent1">
              <a:hueOff val="0"/>
              <a:satOff val="0"/>
              <a:lumOff val="0"/>
              <a:alphaOff val="0"/>
            </a:schemeClr>
          </a:solidFill>
          <a:prstDash val="solid"/>
        </a:ln>
        <a:effectLst>
          <a:outerShdw blurRad="40000" dist="23000" dir="5400000" rotWithShape="0">
            <a:srgbClr val="000000">
              <a:alpha val="35000"/>
            </a:srgbClr>
          </a:outerShdw>
        </a:effectLst>
        <a:scene3d>
          <a:camera prst="orthographicFront"/>
          <a:lightRig rig="flat" dir="t"/>
        </a:scene3d>
        <a:sp3d extrusionH="12700" prstMaterial="plastic">
          <a:bevelT w="50800" h="50800"/>
        </a:sp3d>
      </dsp:spPr>
      <dsp:style>
        <a:lnRef idx="1">
          <a:scrgbClr r="0" g="0" b="0"/>
        </a:lnRef>
        <a:fillRef idx="1">
          <a:scrgbClr r="0" g="0" b="0"/>
        </a:fillRef>
        <a:effectRef idx="2">
          <a:scrgbClr r="0" g="0" b="0"/>
        </a:effectRef>
        <a:fontRef idx="minor"/>
      </dsp:style>
      <dsp:txBody>
        <a:bodyPr spcFirstLastPara="0" vert="horz" wrap="square" lIns="177800" tIns="15875" rIns="15875" bIns="15875" numCol="1" spcCol="1270" anchor="ctr" anchorCtr="0">
          <a:noAutofit/>
        </a:bodyPr>
        <a:lstStyle/>
        <a:p>
          <a:pPr marL="228600" lvl="1" indent="-228600" algn="l" defTabSz="1111250" rtl="0">
            <a:lnSpc>
              <a:spcPct val="90000"/>
            </a:lnSpc>
            <a:spcBef>
              <a:spcPct val="0"/>
            </a:spcBef>
            <a:spcAft>
              <a:spcPct val="15000"/>
            </a:spcAft>
            <a:buChar char="••"/>
          </a:pPr>
          <a:r>
            <a:rPr lang="en-US" sz="2500" kern="1200" dirty="0" smtClean="0"/>
            <a:t>Apostles would </a:t>
          </a:r>
          <a:r>
            <a:rPr lang="en-US" sz="2500" b="0" kern="1200" dirty="0" smtClean="0">
              <a:latin typeface="+mj-lt"/>
            </a:rPr>
            <a:t>eat and drink </a:t>
          </a:r>
          <a:r>
            <a:rPr lang="en-US" sz="2500" kern="1200" dirty="0" smtClean="0"/>
            <a:t>at Lord's table in His kingdom  (Mt. 26:29; Mk. 14:25; Lk. 22:18 ) </a:t>
          </a:r>
          <a:endParaRPr lang="en-US" sz="2500" kern="1200" dirty="0"/>
        </a:p>
      </dsp:txBody>
      <dsp:txXfrm rot="-5400000">
        <a:off x="1146383" y="54421"/>
        <a:ext cx="7031252" cy="960568"/>
      </dsp:txXfrm>
    </dsp:sp>
    <dsp:sp modelId="{B51FE634-AC68-4A3B-8989-FAC4BF9684EC}">
      <dsp:nvSpPr>
        <dsp:cNvPr id="0" name=""/>
        <dsp:cNvSpPr/>
      </dsp:nvSpPr>
      <dsp:spPr>
        <a:xfrm rot="5400000">
          <a:off x="-245653" y="1692171"/>
          <a:ext cx="1637689" cy="1146382"/>
        </a:xfrm>
        <a:prstGeom prst="chevron">
          <a:avLst/>
        </a:prstGeom>
        <a:gradFill rotWithShape="0">
          <a:gsLst>
            <a:gs pos="0">
              <a:schemeClr val="accent1">
                <a:hueOff val="0"/>
                <a:satOff val="0"/>
                <a:lumOff val="0"/>
                <a:alphaOff val="0"/>
                <a:shade val="51000"/>
                <a:satMod val="130000"/>
              </a:schemeClr>
            </a:gs>
            <a:gs pos="80000">
              <a:schemeClr val="accent1">
                <a:hueOff val="0"/>
                <a:satOff val="0"/>
                <a:lumOff val="0"/>
                <a:alphaOff val="0"/>
                <a:shade val="93000"/>
                <a:satMod val="130000"/>
              </a:schemeClr>
            </a:gs>
            <a:gs pos="100000">
              <a:schemeClr val="accent1">
                <a:hueOff val="0"/>
                <a:satOff val="0"/>
                <a:lumOff val="0"/>
                <a:alphaOff val="0"/>
                <a:shade val="94000"/>
                <a:satMod val="135000"/>
              </a:schemeClr>
            </a:gs>
          </a:gsLst>
          <a:lin ang="16200000" scaled="0"/>
        </a:gradFill>
        <a:ln w="9525" cap="flat" cmpd="sng" algn="ctr">
          <a:solidFill>
            <a:schemeClr val="accent1">
              <a:hueOff val="0"/>
              <a:satOff val="0"/>
              <a:lumOff val="0"/>
              <a:alphaOff val="0"/>
            </a:schemeClr>
          </a:solidFill>
          <a:prstDash val="solid"/>
        </a:ln>
        <a:effectLst>
          <a:outerShdw blurRad="40000" dist="23000" dir="5400000" rotWithShape="0">
            <a:srgbClr val="000000">
              <a:alpha val="35000"/>
            </a:srgbClr>
          </a:outerShdw>
        </a:effectLst>
        <a:scene3d>
          <a:camera prst="orthographicFront"/>
          <a:lightRig rig="flat" dir="t"/>
        </a:scene3d>
        <a:sp3d prstMaterial="plastic">
          <a:bevelT w="120900" h="88900"/>
          <a:bevelB w="88900" h="31750" prst="angle"/>
        </a:sp3d>
      </dsp:spPr>
      <dsp:style>
        <a:lnRef idx="1">
          <a:scrgbClr r="0" g="0" b="0"/>
        </a:lnRef>
        <a:fillRef idx="3">
          <a:scrgbClr r="0" g="0" b="0"/>
        </a:fillRef>
        <a:effectRef idx="2">
          <a:scrgbClr r="0" g="0" b="0"/>
        </a:effectRef>
        <a:fontRef idx="minor">
          <a:schemeClr val="lt1"/>
        </a:fontRef>
      </dsp:style>
      <dsp:txBody>
        <a:bodyPr spcFirstLastPara="0" vert="horz" wrap="square" lIns="10160" tIns="10160" rIns="10160" bIns="10160" numCol="1" spcCol="1270" anchor="ctr" anchorCtr="0">
          <a:noAutofit/>
        </a:bodyPr>
        <a:lstStyle/>
        <a:p>
          <a:pPr lvl="0" algn="ctr" defTabSz="711200" rtl="0">
            <a:lnSpc>
              <a:spcPct val="90000"/>
            </a:lnSpc>
            <a:spcBef>
              <a:spcPct val="0"/>
            </a:spcBef>
            <a:spcAft>
              <a:spcPct val="35000"/>
            </a:spcAft>
          </a:pPr>
          <a:r>
            <a:rPr lang="en-US" sz="1600" b="1" i="1" kern="1200" dirty="0" smtClean="0"/>
            <a:t>Minor Premise</a:t>
          </a:r>
          <a:endParaRPr lang="en-US" sz="1600" kern="1200" dirty="0"/>
        </a:p>
      </dsp:txBody>
      <dsp:txXfrm rot="-5400000">
        <a:off x="1" y="2019708"/>
        <a:ext cx="1146382" cy="491307"/>
      </dsp:txXfrm>
    </dsp:sp>
    <dsp:sp modelId="{C4120C8C-4660-4EF8-A367-C8F60071F343}">
      <dsp:nvSpPr>
        <dsp:cNvPr id="0" name=""/>
        <dsp:cNvSpPr/>
      </dsp:nvSpPr>
      <dsp:spPr>
        <a:xfrm rot="5400000">
          <a:off x="4155742" y="-1562841"/>
          <a:ext cx="1064498" cy="7083217"/>
        </a:xfrm>
        <a:prstGeom prst="round2SameRect">
          <a:avLst/>
        </a:prstGeom>
        <a:solidFill>
          <a:schemeClr val="lt1">
            <a:alpha val="90000"/>
            <a:hueOff val="0"/>
            <a:satOff val="0"/>
            <a:lumOff val="0"/>
            <a:alphaOff val="0"/>
          </a:schemeClr>
        </a:solidFill>
        <a:ln w="9525" cap="flat" cmpd="sng" algn="ctr">
          <a:solidFill>
            <a:schemeClr val="accent1">
              <a:hueOff val="0"/>
              <a:satOff val="0"/>
              <a:lumOff val="0"/>
              <a:alphaOff val="0"/>
            </a:schemeClr>
          </a:solidFill>
          <a:prstDash val="solid"/>
        </a:ln>
        <a:effectLst>
          <a:outerShdw blurRad="40000" dist="23000" dir="5400000" rotWithShape="0">
            <a:srgbClr val="000000">
              <a:alpha val="35000"/>
            </a:srgbClr>
          </a:outerShdw>
        </a:effectLst>
        <a:scene3d>
          <a:camera prst="orthographicFront"/>
          <a:lightRig rig="flat" dir="t"/>
        </a:scene3d>
        <a:sp3d extrusionH="12700" prstMaterial="plastic">
          <a:bevelT w="50800" h="50800"/>
        </a:sp3d>
      </dsp:spPr>
      <dsp:style>
        <a:lnRef idx="1">
          <a:scrgbClr r="0" g="0" b="0"/>
        </a:lnRef>
        <a:fillRef idx="1">
          <a:scrgbClr r="0" g="0" b="0"/>
        </a:fillRef>
        <a:effectRef idx="2">
          <a:scrgbClr r="0" g="0" b="0"/>
        </a:effectRef>
        <a:fontRef idx="minor"/>
      </dsp:style>
      <dsp:txBody>
        <a:bodyPr spcFirstLastPara="0" vert="horz" wrap="square" lIns="177800" tIns="15875" rIns="15875" bIns="15875" numCol="1" spcCol="1270" anchor="ctr" anchorCtr="0">
          <a:noAutofit/>
        </a:bodyPr>
        <a:lstStyle/>
        <a:p>
          <a:pPr marL="228600" lvl="1" indent="-228600" algn="l" defTabSz="1111250" rtl="0">
            <a:lnSpc>
              <a:spcPct val="90000"/>
            </a:lnSpc>
            <a:spcBef>
              <a:spcPct val="0"/>
            </a:spcBef>
            <a:spcAft>
              <a:spcPct val="15000"/>
            </a:spcAft>
            <a:buChar char="••"/>
          </a:pPr>
          <a:r>
            <a:rPr lang="en-US" sz="2500" kern="1200" dirty="0" smtClean="0"/>
            <a:t>Apostles </a:t>
          </a:r>
          <a:r>
            <a:rPr lang="en-US" sz="2500" b="0" kern="1200" dirty="0" smtClean="0">
              <a:latin typeface="+mj-lt"/>
            </a:rPr>
            <a:t>ate and drank </a:t>
          </a:r>
          <a:r>
            <a:rPr lang="en-US" sz="2500" kern="1200" dirty="0" smtClean="0"/>
            <a:t>at the Lord's table  (Acts 2:42; 20:7; 1 Cor. 10:16-22; 11:17-34) </a:t>
          </a:r>
          <a:endParaRPr lang="en-US" sz="2500" kern="1200" dirty="0"/>
        </a:p>
      </dsp:txBody>
      <dsp:txXfrm rot="-5400000">
        <a:off x="1146383" y="1498483"/>
        <a:ext cx="7031252" cy="960568"/>
      </dsp:txXfrm>
    </dsp:sp>
    <dsp:sp modelId="{F12F82F1-4E8C-4474-8597-9303FE273EEE}">
      <dsp:nvSpPr>
        <dsp:cNvPr id="0" name=""/>
        <dsp:cNvSpPr/>
      </dsp:nvSpPr>
      <dsp:spPr>
        <a:xfrm rot="5400000">
          <a:off x="-245653" y="3136232"/>
          <a:ext cx="1637689" cy="1146382"/>
        </a:xfrm>
        <a:prstGeom prst="chevron">
          <a:avLst/>
        </a:prstGeom>
        <a:gradFill rotWithShape="0">
          <a:gsLst>
            <a:gs pos="0">
              <a:schemeClr val="accent1">
                <a:hueOff val="0"/>
                <a:satOff val="0"/>
                <a:lumOff val="0"/>
                <a:alphaOff val="0"/>
                <a:shade val="51000"/>
                <a:satMod val="130000"/>
              </a:schemeClr>
            </a:gs>
            <a:gs pos="80000">
              <a:schemeClr val="accent1">
                <a:hueOff val="0"/>
                <a:satOff val="0"/>
                <a:lumOff val="0"/>
                <a:alphaOff val="0"/>
                <a:shade val="93000"/>
                <a:satMod val="130000"/>
              </a:schemeClr>
            </a:gs>
            <a:gs pos="100000">
              <a:schemeClr val="accent1">
                <a:hueOff val="0"/>
                <a:satOff val="0"/>
                <a:lumOff val="0"/>
                <a:alphaOff val="0"/>
                <a:shade val="94000"/>
                <a:satMod val="135000"/>
              </a:schemeClr>
            </a:gs>
          </a:gsLst>
          <a:lin ang="16200000" scaled="0"/>
        </a:gradFill>
        <a:ln w="9525" cap="flat" cmpd="sng" algn="ctr">
          <a:solidFill>
            <a:schemeClr val="accent1">
              <a:hueOff val="0"/>
              <a:satOff val="0"/>
              <a:lumOff val="0"/>
              <a:alphaOff val="0"/>
            </a:schemeClr>
          </a:solidFill>
          <a:prstDash val="solid"/>
        </a:ln>
        <a:effectLst>
          <a:outerShdw blurRad="40000" dist="23000" dir="5400000" rotWithShape="0">
            <a:srgbClr val="000000">
              <a:alpha val="35000"/>
            </a:srgbClr>
          </a:outerShdw>
        </a:effectLst>
        <a:scene3d>
          <a:camera prst="orthographicFront"/>
          <a:lightRig rig="flat" dir="t"/>
        </a:scene3d>
        <a:sp3d prstMaterial="plastic">
          <a:bevelT w="120900" h="88900"/>
          <a:bevelB w="88900" h="31750" prst="angle"/>
        </a:sp3d>
      </dsp:spPr>
      <dsp:style>
        <a:lnRef idx="1">
          <a:scrgbClr r="0" g="0" b="0"/>
        </a:lnRef>
        <a:fillRef idx="3">
          <a:scrgbClr r="0" g="0" b="0"/>
        </a:fillRef>
        <a:effectRef idx="2">
          <a:scrgbClr r="0" g="0" b="0"/>
        </a:effectRef>
        <a:fontRef idx="minor">
          <a:schemeClr val="lt1"/>
        </a:fontRef>
      </dsp:style>
      <dsp:txBody>
        <a:bodyPr spcFirstLastPara="0" vert="horz" wrap="square" lIns="10160" tIns="10160" rIns="10160" bIns="10160" numCol="1" spcCol="1270" anchor="ctr" anchorCtr="0">
          <a:noAutofit/>
        </a:bodyPr>
        <a:lstStyle/>
        <a:p>
          <a:pPr lvl="0" algn="ctr" defTabSz="711200" rtl="0">
            <a:lnSpc>
              <a:spcPct val="90000"/>
            </a:lnSpc>
            <a:spcBef>
              <a:spcPct val="0"/>
            </a:spcBef>
            <a:spcAft>
              <a:spcPct val="35000"/>
            </a:spcAft>
          </a:pPr>
          <a:r>
            <a:rPr lang="en-US" sz="1600" b="1" i="1" kern="1200" smtClean="0"/>
            <a:t>Conclusion</a:t>
          </a:r>
          <a:endParaRPr lang="en-US" sz="1600" kern="1200"/>
        </a:p>
      </dsp:txBody>
      <dsp:txXfrm rot="-5400000">
        <a:off x="1" y="3463769"/>
        <a:ext cx="1146382" cy="491307"/>
      </dsp:txXfrm>
    </dsp:sp>
    <dsp:sp modelId="{3C4EC201-77BB-443F-97AF-C5C6F246973B}">
      <dsp:nvSpPr>
        <dsp:cNvPr id="0" name=""/>
        <dsp:cNvSpPr/>
      </dsp:nvSpPr>
      <dsp:spPr>
        <a:xfrm rot="5400000">
          <a:off x="4155742" y="-118780"/>
          <a:ext cx="1064498" cy="7083217"/>
        </a:xfrm>
        <a:prstGeom prst="round2SameRect">
          <a:avLst/>
        </a:prstGeom>
        <a:solidFill>
          <a:schemeClr val="lt1">
            <a:alpha val="90000"/>
            <a:hueOff val="0"/>
            <a:satOff val="0"/>
            <a:lumOff val="0"/>
            <a:alphaOff val="0"/>
          </a:schemeClr>
        </a:solidFill>
        <a:ln w="9525" cap="flat" cmpd="sng" algn="ctr">
          <a:solidFill>
            <a:schemeClr val="accent1">
              <a:hueOff val="0"/>
              <a:satOff val="0"/>
              <a:lumOff val="0"/>
              <a:alphaOff val="0"/>
            </a:schemeClr>
          </a:solidFill>
          <a:prstDash val="solid"/>
        </a:ln>
        <a:effectLst>
          <a:outerShdw blurRad="40000" dist="23000" dir="5400000" rotWithShape="0">
            <a:srgbClr val="000000">
              <a:alpha val="35000"/>
            </a:srgbClr>
          </a:outerShdw>
        </a:effectLst>
        <a:scene3d>
          <a:camera prst="orthographicFront"/>
          <a:lightRig rig="flat" dir="t"/>
        </a:scene3d>
        <a:sp3d extrusionH="12700" prstMaterial="plastic">
          <a:bevelT w="50800" h="50800"/>
        </a:sp3d>
      </dsp:spPr>
      <dsp:style>
        <a:lnRef idx="1">
          <a:scrgbClr r="0" g="0" b="0"/>
        </a:lnRef>
        <a:fillRef idx="1">
          <a:scrgbClr r="0" g="0" b="0"/>
        </a:fillRef>
        <a:effectRef idx="2">
          <a:scrgbClr r="0" g="0" b="0"/>
        </a:effectRef>
        <a:fontRef idx="minor"/>
      </dsp:style>
      <dsp:txBody>
        <a:bodyPr spcFirstLastPara="0" vert="horz" wrap="square" lIns="177800" tIns="15875" rIns="15875" bIns="15875" numCol="1" spcCol="1270" anchor="ctr" anchorCtr="0">
          <a:noAutofit/>
        </a:bodyPr>
        <a:lstStyle/>
        <a:p>
          <a:pPr marL="228600" lvl="1" indent="-228600" algn="l" defTabSz="1111250" rtl="0">
            <a:lnSpc>
              <a:spcPct val="90000"/>
            </a:lnSpc>
            <a:spcBef>
              <a:spcPct val="0"/>
            </a:spcBef>
            <a:spcAft>
              <a:spcPct val="15000"/>
            </a:spcAft>
            <a:buChar char="••"/>
          </a:pPr>
          <a:r>
            <a:rPr lang="en-US" sz="2500" b="0" kern="1200" dirty="0" smtClean="0">
              <a:latin typeface="+mj-lt"/>
            </a:rPr>
            <a:t>THE KINGDOM HAS COME!! </a:t>
          </a:r>
          <a:endParaRPr lang="en-US" sz="2500" b="0" kern="1200" dirty="0">
            <a:latin typeface="+mj-lt"/>
          </a:endParaRPr>
        </a:p>
      </dsp:txBody>
      <dsp:txXfrm rot="-5400000">
        <a:off x="1146383" y="2942544"/>
        <a:ext cx="7031252" cy="960568"/>
      </dsp:txXfrm>
    </dsp:sp>
  </dsp:spTree>
</dsp:drawing>
</file>

<file path=ppt/diagrams/drawing4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9E6108A-46A2-42DA-9448-ADBA8BDC836D}">
      <dsp:nvSpPr>
        <dsp:cNvPr id="0" name=""/>
        <dsp:cNvSpPr/>
      </dsp:nvSpPr>
      <dsp:spPr>
        <a:xfrm rot="5400000">
          <a:off x="-245893" y="246137"/>
          <a:ext cx="1639290" cy="1147503"/>
        </a:xfrm>
        <a:prstGeom prst="chevron">
          <a:avLst/>
        </a:prstGeom>
        <a:gradFill rotWithShape="0">
          <a:gsLst>
            <a:gs pos="0">
              <a:schemeClr val="accent1">
                <a:hueOff val="0"/>
                <a:satOff val="0"/>
                <a:lumOff val="0"/>
                <a:alphaOff val="0"/>
                <a:shade val="51000"/>
                <a:satMod val="130000"/>
              </a:schemeClr>
            </a:gs>
            <a:gs pos="80000">
              <a:schemeClr val="accent1">
                <a:hueOff val="0"/>
                <a:satOff val="0"/>
                <a:lumOff val="0"/>
                <a:alphaOff val="0"/>
                <a:shade val="93000"/>
                <a:satMod val="130000"/>
              </a:schemeClr>
            </a:gs>
            <a:gs pos="100000">
              <a:schemeClr val="accent1">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10160" tIns="10160" rIns="10160" bIns="10160" numCol="1" spcCol="1270" anchor="ctr" anchorCtr="0">
          <a:noAutofit/>
        </a:bodyPr>
        <a:lstStyle/>
        <a:p>
          <a:pPr lvl="0" algn="ctr" defTabSz="711200" rtl="0">
            <a:lnSpc>
              <a:spcPct val="90000"/>
            </a:lnSpc>
            <a:spcBef>
              <a:spcPct val="0"/>
            </a:spcBef>
            <a:spcAft>
              <a:spcPct val="35000"/>
            </a:spcAft>
          </a:pPr>
          <a:r>
            <a:rPr lang="en-US" sz="1600" b="1" i="1" kern="1200" dirty="0" smtClean="0"/>
            <a:t>Major Premise</a:t>
          </a:r>
          <a:endParaRPr lang="en-US" sz="1600" kern="1200" dirty="0"/>
        </a:p>
      </dsp:txBody>
      <dsp:txXfrm rot="-5400000">
        <a:off x="1" y="573996"/>
        <a:ext cx="1147503" cy="491787"/>
      </dsp:txXfrm>
    </dsp:sp>
    <dsp:sp modelId="{47BDF86D-E772-4ED3-9DFC-6D9DFC2047E7}">
      <dsp:nvSpPr>
        <dsp:cNvPr id="0" name=""/>
        <dsp:cNvSpPr/>
      </dsp:nvSpPr>
      <dsp:spPr>
        <a:xfrm rot="5400000">
          <a:off x="4155782" y="-3008034"/>
          <a:ext cx="1065538" cy="7082096"/>
        </a:xfrm>
        <a:prstGeom prst="round2SameRect">
          <a:avLst/>
        </a:prstGeom>
        <a:solidFill>
          <a:schemeClr val="lt1">
            <a:alpha val="90000"/>
            <a:hueOff val="0"/>
            <a:satOff val="0"/>
            <a:lumOff val="0"/>
            <a:alphaOff val="0"/>
          </a:schemeClr>
        </a:solidFill>
        <a:ln w="9525" cap="flat" cmpd="sng" algn="ctr">
          <a:solidFill>
            <a:schemeClr val="accent1">
              <a:hueOff val="0"/>
              <a:satOff val="0"/>
              <a:lumOff val="0"/>
              <a:alphaOff val="0"/>
            </a:schemeClr>
          </a:solidFill>
          <a:prstDash val="solid"/>
        </a:ln>
        <a:effectLst>
          <a:outerShdw blurRad="40000" dist="23000" dir="5400000" rotWithShape="0">
            <a:srgbClr val="000000">
              <a:alpha val="35000"/>
            </a:srgbClr>
          </a:outerShdw>
        </a:effectLst>
        <a:scene3d>
          <a:camera prst="orthographicFront"/>
          <a:lightRig rig="threePt" dir="t">
            <a:rot lat="0" lon="0" rev="7500000"/>
          </a:lightRig>
        </a:scene3d>
        <a:sp3d extrusionH="190500" prstMaterial="dkEdge">
          <a:bevelT w="135400" h="16350" prst="relaxedInset"/>
          <a:contourClr>
            <a:schemeClr val="bg1"/>
          </a:contourClr>
        </a:sp3d>
      </dsp:spPr>
      <dsp:style>
        <a:lnRef idx="1">
          <a:scrgbClr r="0" g="0" b="0"/>
        </a:lnRef>
        <a:fillRef idx="1">
          <a:scrgbClr r="0" g="0" b="0"/>
        </a:fillRef>
        <a:effectRef idx="2">
          <a:scrgbClr r="0" g="0" b="0"/>
        </a:effectRef>
        <a:fontRef idx="minor"/>
      </dsp:style>
      <dsp:txBody>
        <a:bodyPr spcFirstLastPara="0" vert="horz" wrap="square" lIns="199136" tIns="17780" rIns="17780" bIns="17780" numCol="1" spcCol="1270" anchor="ctr" anchorCtr="0">
          <a:noAutofit/>
        </a:bodyPr>
        <a:lstStyle/>
        <a:p>
          <a:pPr marL="285750" lvl="1" indent="-285750" algn="l" defTabSz="1244600" rtl="0">
            <a:lnSpc>
              <a:spcPct val="90000"/>
            </a:lnSpc>
            <a:spcBef>
              <a:spcPct val="0"/>
            </a:spcBef>
            <a:spcAft>
              <a:spcPct val="15000"/>
            </a:spcAft>
            <a:buChar char="••"/>
          </a:pPr>
          <a:r>
            <a:rPr lang="en-US" sz="2800" kern="1200" dirty="0" smtClean="0"/>
            <a:t>Christ to </a:t>
          </a:r>
          <a:r>
            <a:rPr lang="en-US" sz="2800" b="0" kern="1200" dirty="0" smtClean="0">
              <a:latin typeface="+mj-lt"/>
            </a:rPr>
            <a:t>come in Holy Spirit  </a:t>
          </a:r>
          <a:r>
            <a:rPr lang="en-US" sz="2800" kern="1200" dirty="0" smtClean="0"/>
            <a:t>(Jn. 14:18)</a:t>
          </a:r>
          <a:endParaRPr lang="en-US" sz="2800" kern="1200" dirty="0"/>
        </a:p>
      </dsp:txBody>
      <dsp:txXfrm rot="-5400000">
        <a:off x="1147504" y="52259"/>
        <a:ext cx="7030081" cy="961508"/>
      </dsp:txXfrm>
    </dsp:sp>
    <dsp:sp modelId="{2A61257D-2A34-453C-A936-8E6217C8B4F2}">
      <dsp:nvSpPr>
        <dsp:cNvPr id="0" name=""/>
        <dsp:cNvSpPr/>
      </dsp:nvSpPr>
      <dsp:spPr>
        <a:xfrm rot="5400000">
          <a:off x="-245893" y="1691610"/>
          <a:ext cx="1639290" cy="1147503"/>
        </a:xfrm>
        <a:prstGeom prst="chevron">
          <a:avLst/>
        </a:prstGeom>
        <a:gradFill rotWithShape="0">
          <a:gsLst>
            <a:gs pos="0">
              <a:schemeClr val="accent1">
                <a:hueOff val="0"/>
                <a:satOff val="0"/>
                <a:lumOff val="0"/>
                <a:alphaOff val="0"/>
                <a:shade val="51000"/>
                <a:satMod val="130000"/>
              </a:schemeClr>
            </a:gs>
            <a:gs pos="80000">
              <a:schemeClr val="accent1">
                <a:hueOff val="0"/>
                <a:satOff val="0"/>
                <a:lumOff val="0"/>
                <a:alphaOff val="0"/>
                <a:shade val="93000"/>
                <a:satMod val="130000"/>
              </a:schemeClr>
            </a:gs>
            <a:gs pos="100000">
              <a:schemeClr val="accent1">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10160" tIns="10160" rIns="10160" bIns="10160" numCol="1" spcCol="1270" anchor="ctr" anchorCtr="0">
          <a:noAutofit/>
        </a:bodyPr>
        <a:lstStyle/>
        <a:p>
          <a:pPr lvl="0" algn="ctr" defTabSz="711200" rtl="0">
            <a:lnSpc>
              <a:spcPct val="90000"/>
            </a:lnSpc>
            <a:spcBef>
              <a:spcPct val="0"/>
            </a:spcBef>
            <a:spcAft>
              <a:spcPct val="35000"/>
            </a:spcAft>
          </a:pPr>
          <a:r>
            <a:rPr lang="en-US" sz="1600" b="1" i="1" kern="1200" dirty="0" smtClean="0"/>
            <a:t>Minor Premise</a:t>
          </a:r>
          <a:endParaRPr lang="en-US" sz="1600" kern="1200" dirty="0"/>
        </a:p>
      </dsp:txBody>
      <dsp:txXfrm rot="-5400000">
        <a:off x="1" y="2019469"/>
        <a:ext cx="1147503" cy="491787"/>
      </dsp:txXfrm>
    </dsp:sp>
    <dsp:sp modelId="{E20C63B5-5F55-4A04-8A6A-C0F69F72ED77}">
      <dsp:nvSpPr>
        <dsp:cNvPr id="0" name=""/>
        <dsp:cNvSpPr/>
      </dsp:nvSpPr>
      <dsp:spPr>
        <a:xfrm rot="5400000">
          <a:off x="4155782" y="-1562561"/>
          <a:ext cx="1065538" cy="7082096"/>
        </a:xfrm>
        <a:prstGeom prst="round2SameRect">
          <a:avLst/>
        </a:prstGeom>
        <a:solidFill>
          <a:schemeClr val="lt1">
            <a:alpha val="90000"/>
            <a:hueOff val="0"/>
            <a:satOff val="0"/>
            <a:lumOff val="0"/>
            <a:alphaOff val="0"/>
          </a:schemeClr>
        </a:solidFill>
        <a:ln w="9525" cap="flat" cmpd="sng" algn="ctr">
          <a:solidFill>
            <a:schemeClr val="accent1">
              <a:hueOff val="0"/>
              <a:satOff val="0"/>
              <a:lumOff val="0"/>
              <a:alphaOff val="0"/>
            </a:schemeClr>
          </a:solidFill>
          <a:prstDash val="solid"/>
        </a:ln>
        <a:effectLst>
          <a:outerShdw blurRad="40000" dist="23000" dir="5400000" rotWithShape="0">
            <a:srgbClr val="000000">
              <a:alpha val="35000"/>
            </a:srgbClr>
          </a:outerShdw>
        </a:effectLst>
        <a:scene3d>
          <a:camera prst="orthographicFront"/>
          <a:lightRig rig="threePt" dir="t">
            <a:rot lat="0" lon="0" rev="7500000"/>
          </a:lightRig>
        </a:scene3d>
        <a:sp3d extrusionH="190500" prstMaterial="dkEdge">
          <a:bevelT w="135400" h="16350" prst="relaxedInset"/>
          <a:contourClr>
            <a:schemeClr val="bg1"/>
          </a:contourClr>
        </a:sp3d>
      </dsp:spPr>
      <dsp:style>
        <a:lnRef idx="1">
          <a:scrgbClr r="0" g="0" b="0"/>
        </a:lnRef>
        <a:fillRef idx="1">
          <a:scrgbClr r="0" g="0" b="0"/>
        </a:fillRef>
        <a:effectRef idx="2">
          <a:scrgbClr r="0" g="0" b="0"/>
        </a:effectRef>
        <a:fontRef idx="minor"/>
      </dsp:style>
      <dsp:txBody>
        <a:bodyPr spcFirstLastPara="0" vert="horz" wrap="square" lIns="199136" tIns="17780" rIns="17780" bIns="17780" numCol="1" spcCol="1270" anchor="ctr" anchorCtr="0">
          <a:noAutofit/>
        </a:bodyPr>
        <a:lstStyle/>
        <a:p>
          <a:pPr marL="285750" lvl="1" indent="-285750" algn="l" defTabSz="1244600" rtl="0">
            <a:lnSpc>
              <a:spcPct val="90000"/>
            </a:lnSpc>
            <a:spcBef>
              <a:spcPct val="0"/>
            </a:spcBef>
            <a:spcAft>
              <a:spcPct val="15000"/>
            </a:spcAft>
            <a:buChar char="••"/>
          </a:pPr>
          <a:r>
            <a:rPr lang="en-US" sz="2800" kern="1200" dirty="0" smtClean="0"/>
            <a:t>Holy Spirit came on </a:t>
          </a:r>
          <a:r>
            <a:rPr lang="en-US" sz="2800" b="0" kern="1200" dirty="0" smtClean="0">
              <a:latin typeface="+mj-lt"/>
            </a:rPr>
            <a:t>Pentecost</a:t>
          </a:r>
          <a:r>
            <a:rPr lang="en-US" sz="2800" kern="1200" dirty="0" smtClean="0"/>
            <a:t>  (Acts 2:4)</a:t>
          </a:r>
          <a:endParaRPr lang="en-US" sz="2800" kern="1200" dirty="0"/>
        </a:p>
      </dsp:txBody>
      <dsp:txXfrm rot="-5400000">
        <a:off x="1147504" y="1497732"/>
        <a:ext cx="7030081" cy="961508"/>
      </dsp:txXfrm>
    </dsp:sp>
    <dsp:sp modelId="{6A5FEDAD-15B7-48C2-BA17-727E8C63F475}">
      <dsp:nvSpPr>
        <dsp:cNvPr id="0" name=""/>
        <dsp:cNvSpPr/>
      </dsp:nvSpPr>
      <dsp:spPr>
        <a:xfrm rot="5400000">
          <a:off x="-245893" y="3137083"/>
          <a:ext cx="1639290" cy="1147503"/>
        </a:xfrm>
        <a:prstGeom prst="chevron">
          <a:avLst/>
        </a:prstGeom>
        <a:gradFill rotWithShape="0">
          <a:gsLst>
            <a:gs pos="0">
              <a:schemeClr val="accent1">
                <a:hueOff val="0"/>
                <a:satOff val="0"/>
                <a:lumOff val="0"/>
                <a:alphaOff val="0"/>
                <a:shade val="51000"/>
                <a:satMod val="130000"/>
              </a:schemeClr>
            </a:gs>
            <a:gs pos="80000">
              <a:schemeClr val="accent1">
                <a:hueOff val="0"/>
                <a:satOff val="0"/>
                <a:lumOff val="0"/>
                <a:alphaOff val="0"/>
                <a:shade val="93000"/>
                <a:satMod val="130000"/>
              </a:schemeClr>
            </a:gs>
            <a:gs pos="100000">
              <a:schemeClr val="accent1">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10160" tIns="10160" rIns="10160" bIns="10160" numCol="1" spcCol="1270" anchor="ctr" anchorCtr="0">
          <a:noAutofit/>
        </a:bodyPr>
        <a:lstStyle/>
        <a:p>
          <a:pPr lvl="0" algn="ctr" defTabSz="711200" rtl="0">
            <a:lnSpc>
              <a:spcPct val="90000"/>
            </a:lnSpc>
            <a:spcBef>
              <a:spcPct val="0"/>
            </a:spcBef>
            <a:spcAft>
              <a:spcPct val="35000"/>
            </a:spcAft>
          </a:pPr>
          <a:r>
            <a:rPr lang="en-US" sz="1600" b="1" i="1" kern="1200" dirty="0" smtClean="0"/>
            <a:t>Conclusion</a:t>
          </a:r>
          <a:endParaRPr lang="en-US" sz="1600" kern="1200" dirty="0"/>
        </a:p>
      </dsp:txBody>
      <dsp:txXfrm rot="-5400000">
        <a:off x="1" y="3464942"/>
        <a:ext cx="1147503" cy="491787"/>
      </dsp:txXfrm>
    </dsp:sp>
    <dsp:sp modelId="{8785D414-F1AE-400E-86DE-47121A4C1F59}">
      <dsp:nvSpPr>
        <dsp:cNvPr id="0" name=""/>
        <dsp:cNvSpPr/>
      </dsp:nvSpPr>
      <dsp:spPr>
        <a:xfrm rot="5400000">
          <a:off x="4155782" y="-117088"/>
          <a:ext cx="1065538" cy="7082096"/>
        </a:xfrm>
        <a:prstGeom prst="round2SameRect">
          <a:avLst/>
        </a:prstGeom>
        <a:solidFill>
          <a:schemeClr val="lt1">
            <a:alpha val="90000"/>
            <a:hueOff val="0"/>
            <a:satOff val="0"/>
            <a:lumOff val="0"/>
            <a:alphaOff val="0"/>
          </a:schemeClr>
        </a:solidFill>
        <a:ln w="9525" cap="flat" cmpd="sng" algn="ctr">
          <a:solidFill>
            <a:schemeClr val="accent1">
              <a:hueOff val="0"/>
              <a:satOff val="0"/>
              <a:lumOff val="0"/>
              <a:alphaOff val="0"/>
            </a:schemeClr>
          </a:solidFill>
          <a:prstDash val="solid"/>
        </a:ln>
        <a:effectLst>
          <a:outerShdw blurRad="40000" dist="23000" dir="5400000" rotWithShape="0">
            <a:srgbClr val="000000">
              <a:alpha val="35000"/>
            </a:srgbClr>
          </a:outerShdw>
        </a:effectLst>
        <a:scene3d>
          <a:camera prst="orthographicFront"/>
          <a:lightRig rig="threePt" dir="t">
            <a:rot lat="0" lon="0" rev="7500000"/>
          </a:lightRig>
        </a:scene3d>
        <a:sp3d extrusionH="190500" prstMaterial="dkEdge">
          <a:bevelT w="135400" h="16350" prst="relaxedInset"/>
          <a:contourClr>
            <a:schemeClr val="bg1"/>
          </a:contourClr>
        </a:sp3d>
      </dsp:spPr>
      <dsp:style>
        <a:lnRef idx="1">
          <a:scrgbClr r="0" g="0" b="0"/>
        </a:lnRef>
        <a:fillRef idx="1">
          <a:scrgbClr r="0" g="0" b="0"/>
        </a:fillRef>
        <a:effectRef idx="2">
          <a:scrgbClr r="0" g="0" b="0"/>
        </a:effectRef>
        <a:fontRef idx="minor"/>
      </dsp:style>
      <dsp:txBody>
        <a:bodyPr spcFirstLastPara="0" vert="horz" wrap="square" lIns="199136" tIns="17780" rIns="17780" bIns="17780" numCol="1" spcCol="1270" anchor="ctr" anchorCtr="0">
          <a:noAutofit/>
        </a:bodyPr>
        <a:lstStyle/>
        <a:p>
          <a:pPr marL="285750" lvl="1" indent="-285750" algn="l" defTabSz="1244600" rtl="0">
            <a:lnSpc>
              <a:spcPct val="90000"/>
            </a:lnSpc>
            <a:spcBef>
              <a:spcPct val="0"/>
            </a:spcBef>
            <a:spcAft>
              <a:spcPct val="15000"/>
            </a:spcAft>
            <a:buChar char="••"/>
          </a:pPr>
          <a:r>
            <a:rPr lang="en-US" sz="2800" kern="1200" dirty="0" smtClean="0"/>
            <a:t>Therefore, </a:t>
          </a:r>
          <a:r>
            <a:rPr lang="en-US" sz="2800" b="0" kern="1200" dirty="0" smtClean="0">
              <a:latin typeface="+mj-lt"/>
            </a:rPr>
            <a:t>Christ came on Pentecost</a:t>
          </a:r>
          <a:endParaRPr lang="en-US" sz="2800" b="0" kern="1200" dirty="0">
            <a:latin typeface="+mj-lt"/>
          </a:endParaRPr>
        </a:p>
      </dsp:txBody>
      <dsp:txXfrm rot="-5400000">
        <a:off x="1147504" y="2943205"/>
        <a:ext cx="7030081" cy="961508"/>
      </dsp:txXfrm>
    </dsp:sp>
  </dsp:spTree>
</dsp:drawing>
</file>

<file path=ppt/diagrams/drawing4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0AF5DDE9-452F-4D60-809C-B3AECE5F7266}">
      <dsp:nvSpPr>
        <dsp:cNvPr id="0" name=""/>
        <dsp:cNvSpPr/>
      </dsp:nvSpPr>
      <dsp:spPr>
        <a:xfrm>
          <a:off x="0" y="3890319"/>
          <a:ext cx="8229600" cy="638239"/>
        </a:xfrm>
        <a:prstGeom prst="rect">
          <a:avLst/>
        </a:prstGeom>
        <a:solidFill>
          <a:schemeClr val="bg2">
            <a:lumMod val="60000"/>
            <a:lumOff val="40000"/>
          </a:schemeClr>
        </a:solidFill>
        <a:ln>
          <a:noFill/>
        </a:ln>
        <a:effectLst>
          <a:outerShdw blurRad="40000" dist="23000" dir="5400000" rotWithShape="0">
            <a:srgbClr val="000000">
              <a:alpha val="35000"/>
            </a:srgbClr>
          </a:outerShdw>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txBody>
        <a:bodyPr spcFirstLastPara="0" vert="horz" wrap="square" lIns="163576" tIns="163576" rIns="163576" bIns="163576" numCol="1" spcCol="1270" anchor="ctr" anchorCtr="0">
          <a:noAutofit/>
        </a:bodyPr>
        <a:lstStyle/>
        <a:p>
          <a:pPr lvl="0" algn="ctr" defTabSz="1022350" rtl="0">
            <a:lnSpc>
              <a:spcPct val="90000"/>
            </a:lnSpc>
            <a:spcBef>
              <a:spcPct val="0"/>
            </a:spcBef>
            <a:spcAft>
              <a:spcPct val="35000"/>
            </a:spcAft>
          </a:pPr>
          <a:r>
            <a:rPr lang="en-US" sz="2300" b="1" kern="1200" dirty="0" smtClean="0">
              <a:solidFill>
                <a:srgbClr val="FFFF00"/>
              </a:solidFill>
            </a:rPr>
            <a:t>Kingdom</a:t>
          </a:r>
          <a:r>
            <a:rPr lang="en-US" sz="2300" kern="1200" dirty="0" smtClean="0"/>
            <a:t> came on Pentecost  (Acts 2:36)</a:t>
          </a:r>
          <a:endParaRPr lang="en-US" sz="2300" kern="1200" dirty="0"/>
        </a:p>
      </dsp:txBody>
      <dsp:txXfrm>
        <a:off x="0" y="3890319"/>
        <a:ext cx="8229600" cy="638239"/>
      </dsp:txXfrm>
    </dsp:sp>
    <dsp:sp modelId="{189EABF8-811A-4CB2-8AE4-B5A6F9FFCE88}">
      <dsp:nvSpPr>
        <dsp:cNvPr id="0" name=""/>
        <dsp:cNvSpPr/>
      </dsp:nvSpPr>
      <dsp:spPr>
        <a:xfrm rot="10800000">
          <a:off x="0" y="2918281"/>
          <a:ext cx="8229600" cy="981612"/>
        </a:xfrm>
        <a:prstGeom prst="upArrowCallout">
          <a:avLst/>
        </a:prstGeom>
        <a:solidFill>
          <a:schemeClr val="bg2">
            <a:lumMod val="60000"/>
            <a:lumOff val="40000"/>
          </a:schemeClr>
        </a:solidFill>
        <a:ln>
          <a:noFill/>
        </a:ln>
        <a:effectLst>
          <a:outerShdw blurRad="40000" dist="23000" dir="5400000" rotWithShape="0">
            <a:srgbClr val="000000">
              <a:alpha val="35000"/>
            </a:srgbClr>
          </a:outerShdw>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txBody>
        <a:bodyPr spcFirstLastPara="0" vert="horz" wrap="square" lIns="163576" tIns="163576" rIns="163576" bIns="163576" numCol="1" spcCol="1270" anchor="ctr" anchorCtr="0">
          <a:noAutofit/>
        </a:bodyPr>
        <a:lstStyle/>
        <a:p>
          <a:pPr lvl="0" algn="ctr" defTabSz="1022350" rtl="0">
            <a:lnSpc>
              <a:spcPct val="90000"/>
            </a:lnSpc>
            <a:spcBef>
              <a:spcPct val="0"/>
            </a:spcBef>
            <a:spcAft>
              <a:spcPct val="35000"/>
            </a:spcAft>
          </a:pPr>
          <a:r>
            <a:rPr lang="en-US" sz="2300" b="1" kern="1200" dirty="0" smtClean="0">
              <a:solidFill>
                <a:srgbClr val="FFFF00"/>
              </a:solidFill>
            </a:rPr>
            <a:t>Power</a:t>
          </a:r>
          <a:r>
            <a:rPr lang="en-US" sz="2300" kern="1200" dirty="0" smtClean="0"/>
            <a:t> came on Pentecost  (Acts 2:1-4, 33)</a:t>
          </a:r>
          <a:endParaRPr lang="en-US" sz="2300" kern="1200" dirty="0"/>
        </a:p>
      </dsp:txBody>
      <dsp:txXfrm rot="10800000">
        <a:off x="0" y="2918281"/>
        <a:ext cx="8229600" cy="637822"/>
      </dsp:txXfrm>
    </dsp:sp>
    <dsp:sp modelId="{15E707C1-BD66-41A9-87E0-4F6172D10D28}">
      <dsp:nvSpPr>
        <dsp:cNvPr id="0" name=""/>
        <dsp:cNvSpPr/>
      </dsp:nvSpPr>
      <dsp:spPr>
        <a:xfrm rot="10800000">
          <a:off x="0" y="1946242"/>
          <a:ext cx="8229600" cy="981612"/>
        </a:xfrm>
        <a:prstGeom prst="upArrowCallout">
          <a:avLst/>
        </a:prstGeom>
        <a:solidFill>
          <a:schemeClr val="bg2">
            <a:lumMod val="60000"/>
            <a:lumOff val="40000"/>
          </a:schemeClr>
        </a:solidFill>
        <a:ln>
          <a:noFill/>
        </a:ln>
        <a:effectLst>
          <a:outerShdw blurRad="40000" dist="23000" dir="5400000" rotWithShape="0">
            <a:srgbClr val="000000">
              <a:alpha val="35000"/>
            </a:srgbClr>
          </a:outerShdw>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txBody>
        <a:bodyPr spcFirstLastPara="0" vert="horz" wrap="square" lIns="163576" tIns="163576" rIns="163576" bIns="163576" numCol="1" spcCol="1270" anchor="ctr" anchorCtr="0">
          <a:noAutofit/>
        </a:bodyPr>
        <a:lstStyle/>
        <a:p>
          <a:pPr lvl="0" algn="ctr" defTabSz="1022350" rtl="0">
            <a:lnSpc>
              <a:spcPct val="90000"/>
            </a:lnSpc>
            <a:spcBef>
              <a:spcPct val="0"/>
            </a:spcBef>
            <a:spcAft>
              <a:spcPct val="35000"/>
            </a:spcAft>
          </a:pPr>
          <a:r>
            <a:rPr lang="en-US" sz="2300" b="1" kern="1200" dirty="0" smtClean="0">
              <a:solidFill>
                <a:srgbClr val="FFFF00"/>
              </a:solidFill>
            </a:rPr>
            <a:t>Holy Spirit </a:t>
          </a:r>
          <a:r>
            <a:rPr lang="en-US" sz="2300" kern="1200" dirty="0" smtClean="0"/>
            <a:t>came on Pentecost  (Acts 2:1-4, 16-18)</a:t>
          </a:r>
          <a:endParaRPr lang="en-US" sz="2300" kern="1200" dirty="0"/>
        </a:p>
      </dsp:txBody>
      <dsp:txXfrm rot="10800000">
        <a:off x="0" y="1946242"/>
        <a:ext cx="8229600" cy="637822"/>
      </dsp:txXfrm>
    </dsp:sp>
    <dsp:sp modelId="{4672693C-ED35-4C5A-B139-E1D265CDE6BC}">
      <dsp:nvSpPr>
        <dsp:cNvPr id="0" name=""/>
        <dsp:cNvSpPr/>
      </dsp:nvSpPr>
      <dsp:spPr>
        <a:xfrm rot="10800000">
          <a:off x="0" y="974204"/>
          <a:ext cx="8229600" cy="981612"/>
        </a:xfrm>
        <a:prstGeom prst="upArrowCallout">
          <a:avLst/>
        </a:prstGeom>
        <a:solidFill>
          <a:schemeClr val="bg2">
            <a:lumMod val="60000"/>
            <a:lumOff val="40000"/>
          </a:schemeClr>
        </a:solidFill>
        <a:ln>
          <a:noFill/>
        </a:ln>
        <a:effectLst>
          <a:outerShdw blurRad="40000" dist="23000" dir="5400000" rotWithShape="0">
            <a:srgbClr val="000000">
              <a:alpha val="35000"/>
            </a:srgbClr>
          </a:outerShdw>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txBody>
        <a:bodyPr spcFirstLastPara="0" vert="horz" wrap="square" lIns="163576" tIns="163576" rIns="163576" bIns="163576" numCol="1" spcCol="1270" anchor="ctr" anchorCtr="0">
          <a:noAutofit/>
        </a:bodyPr>
        <a:lstStyle/>
        <a:p>
          <a:pPr lvl="0" algn="ctr" defTabSz="1022350" rtl="0">
            <a:lnSpc>
              <a:spcPct val="90000"/>
            </a:lnSpc>
            <a:spcBef>
              <a:spcPct val="0"/>
            </a:spcBef>
            <a:spcAft>
              <a:spcPct val="35000"/>
            </a:spcAft>
          </a:pPr>
          <a:r>
            <a:rPr lang="en-US" sz="2300" kern="1200" dirty="0" smtClean="0"/>
            <a:t>Power to come with </a:t>
          </a:r>
          <a:r>
            <a:rPr lang="en-US" sz="2300" b="1" kern="1200" dirty="0" smtClean="0">
              <a:solidFill>
                <a:srgbClr val="FFFF00"/>
              </a:solidFill>
            </a:rPr>
            <a:t>Holy Spirit  </a:t>
          </a:r>
          <a:r>
            <a:rPr lang="en-US" sz="2300" kern="1200" dirty="0" smtClean="0"/>
            <a:t>(Lk. 24:49; Acts 1:4-5, 8)</a:t>
          </a:r>
          <a:endParaRPr lang="en-US" sz="2300" kern="1200" dirty="0"/>
        </a:p>
      </dsp:txBody>
      <dsp:txXfrm rot="10800000">
        <a:off x="0" y="974204"/>
        <a:ext cx="8229600" cy="637822"/>
      </dsp:txXfrm>
    </dsp:sp>
    <dsp:sp modelId="{F246D75E-AD9F-4D6A-970D-788B7DC1F8D6}">
      <dsp:nvSpPr>
        <dsp:cNvPr id="0" name=""/>
        <dsp:cNvSpPr/>
      </dsp:nvSpPr>
      <dsp:spPr>
        <a:xfrm rot="10800000">
          <a:off x="0" y="2165"/>
          <a:ext cx="8229600" cy="981612"/>
        </a:xfrm>
        <a:prstGeom prst="upArrowCallout">
          <a:avLst/>
        </a:prstGeom>
        <a:solidFill>
          <a:schemeClr val="bg2">
            <a:lumMod val="60000"/>
            <a:lumOff val="40000"/>
          </a:schemeClr>
        </a:solidFill>
        <a:ln>
          <a:noFill/>
        </a:ln>
        <a:effectLst>
          <a:outerShdw blurRad="40000" dist="23000" dir="5400000" rotWithShape="0">
            <a:srgbClr val="000000">
              <a:alpha val="35000"/>
            </a:srgbClr>
          </a:outerShdw>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txBody>
        <a:bodyPr spcFirstLastPara="0" vert="horz" wrap="square" lIns="163576" tIns="163576" rIns="163576" bIns="163576" numCol="1" spcCol="1270" anchor="ctr" anchorCtr="0">
          <a:noAutofit/>
        </a:bodyPr>
        <a:lstStyle/>
        <a:p>
          <a:pPr lvl="0" algn="ctr" defTabSz="1022350" rtl="0">
            <a:lnSpc>
              <a:spcPct val="90000"/>
            </a:lnSpc>
            <a:spcBef>
              <a:spcPct val="0"/>
            </a:spcBef>
            <a:spcAft>
              <a:spcPct val="35000"/>
            </a:spcAft>
          </a:pPr>
          <a:r>
            <a:rPr lang="en-US" sz="2300" kern="1200" dirty="0" smtClean="0"/>
            <a:t>Kingdom to come with </a:t>
          </a:r>
          <a:r>
            <a:rPr lang="en-US" sz="2300" b="1" kern="1200" dirty="0" smtClean="0">
              <a:solidFill>
                <a:srgbClr val="FFFF00"/>
              </a:solidFill>
            </a:rPr>
            <a:t>power</a:t>
          </a:r>
          <a:r>
            <a:rPr lang="en-US" sz="2300" kern="1200" dirty="0" smtClean="0"/>
            <a:t>  (Mk. 9:1)</a:t>
          </a:r>
          <a:endParaRPr lang="en-US" sz="2300" kern="1200" dirty="0"/>
        </a:p>
      </dsp:txBody>
      <dsp:txXfrm rot="10800000">
        <a:off x="0" y="2165"/>
        <a:ext cx="8229600" cy="637822"/>
      </dsp:txXfrm>
    </dsp:sp>
  </dsp:spTree>
</dsp:drawing>
</file>

<file path=ppt/diagrams/drawing48.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8C11D645-8A76-45C8-80D7-0E1DB62CCF8E}">
      <dsp:nvSpPr>
        <dsp:cNvPr id="0" name=""/>
        <dsp:cNvSpPr/>
      </dsp:nvSpPr>
      <dsp:spPr>
        <a:xfrm rot="5400000">
          <a:off x="-245653" y="248109"/>
          <a:ext cx="1637689" cy="1146382"/>
        </a:xfrm>
        <a:prstGeom prst="chevron">
          <a:avLst/>
        </a:prstGeom>
        <a:solidFill>
          <a:schemeClr val="accent1">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0160" tIns="10160" rIns="10160" bIns="10160" numCol="1" spcCol="1270" anchor="ctr" anchorCtr="0">
          <a:noAutofit/>
        </a:bodyPr>
        <a:lstStyle/>
        <a:p>
          <a:pPr lvl="0" algn="ctr" defTabSz="711200" rtl="0">
            <a:lnSpc>
              <a:spcPct val="90000"/>
            </a:lnSpc>
            <a:spcBef>
              <a:spcPct val="0"/>
            </a:spcBef>
            <a:spcAft>
              <a:spcPct val="35000"/>
            </a:spcAft>
          </a:pPr>
          <a:r>
            <a:rPr lang="en-US" sz="1600" b="1" kern="1200" smtClean="0"/>
            <a:t>Major Premise</a:t>
          </a:r>
          <a:endParaRPr lang="en-US" sz="1600" kern="1200"/>
        </a:p>
      </dsp:txBody>
      <dsp:txXfrm rot="-5400000">
        <a:off x="1" y="575646"/>
        <a:ext cx="1146382" cy="491307"/>
      </dsp:txXfrm>
    </dsp:sp>
    <dsp:sp modelId="{CC5FFB2D-3880-4EE3-A23D-08607E38B705}">
      <dsp:nvSpPr>
        <dsp:cNvPr id="0" name=""/>
        <dsp:cNvSpPr/>
      </dsp:nvSpPr>
      <dsp:spPr>
        <a:xfrm rot="5400000">
          <a:off x="4155742" y="-3006903"/>
          <a:ext cx="1064498" cy="7083217"/>
        </a:xfrm>
        <a:prstGeom prst="round2SameRect">
          <a:avLst/>
        </a:prstGeom>
        <a:solidFill>
          <a:schemeClr val="lt1">
            <a:alpha val="90000"/>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227584" tIns="20320" rIns="20320" bIns="20320" numCol="1" spcCol="1270" anchor="ctr" anchorCtr="0">
          <a:noAutofit/>
        </a:bodyPr>
        <a:lstStyle/>
        <a:p>
          <a:pPr marL="285750" lvl="1" indent="-285750" algn="l" defTabSz="1422400" rtl="0">
            <a:lnSpc>
              <a:spcPct val="90000"/>
            </a:lnSpc>
            <a:spcBef>
              <a:spcPct val="0"/>
            </a:spcBef>
            <a:spcAft>
              <a:spcPct val="15000"/>
            </a:spcAft>
            <a:buChar char="••"/>
          </a:pPr>
          <a:r>
            <a:rPr lang="en-US" sz="3200" kern="1200" dirty="0" smtClean="0"/>
            <a:t>Messiah would be a </a:t>
          </a:r>
          <a:r>
            <a:rPr lang="en-US" sz="3200" kern="1200" dirty="0" smtClean="0">
              <a:latin typeface="Arial Black" pitchFamily="34" charset="0"/>
            </a:rPr>
            <a:t>priest on his throne</a:t>
          </a:r>
          <a:r>
            <a:rPr lang="en-US" sz="3200" kern="1200" dirty="0" smtClean="0"/>
            <a:t>  (Zech. 6:13)</a:t>
          </a:r>
          <a:endParaRPr lang="en-US" sz="3200" kern="1200" dirty="0"/>
        </a:p>
      </dsp:txBody>
      <dsp:txXfrm rot="-5400000">
        <a:off x="1146383" y="54421"/>
        <a:ext cx="7031252" cy="960568"/>
      </dsp:txXfrm>
    </dsp:sp>
    <dsp:sp modelId="{DC512D31-F220-43D2-8F65-F02D1B6CD451}">
      <dsp:nvSpPr>
        <dsp:cNvPr id="0" name=""/>
        <dsp:cNvSpPr/>
      </dsp:nvSpPr>
      <dsp:spPr>
        <a:xfrm rot="5400000">
          <a:off x="-245653" y="1692171"/>
          <a:ext cx="1637689" cy="1146382"/>
        </a:xfrm>
        <a:prstGeom prst="chevron">
          <a:avLst/>
        </a:prstGeom>
        <a:solidFill>
          <a:schemeClr val="accent1">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0160" tIns="10160" rIns="10160" bIns="10160" numCol="1" spcCol="1270" anchor="ctr" anchorCtr="0">
          <a:noAutofit/>
        </a:bodyPr>
        <a:lstStyle/>
        <a:p>
          <a:pPr lvl="0" algn="ctr" defTabSz="711200" rtl="0">
            <a:lnSpc>
              <a:spcPct val="90000"/>
            </a:lnSpc>
            <a:spcBef>
              <a:spcPct val="0"/>
            </a:spcBef>
            <a:spcAft>
              <a:spcPct val="35000"/>
            </a:spcAft>
          </a:pPr>
          <a:r>
            <a:rPr lang="en-US" sz="1600" b="1" kern="1200" smtClean="0"/>
            <a:t>Minor Premise</a:t>
          </a:r>
          <a:endParaRPr lang="en-US" sz="1600" kern="1200"/>
        </a:p>
      </dsp:txBody>
      <dsp:txXfrm rot="-5400000">
        <a:off x="1" y="2019708"/>
        <a:ext cx="1146382" cy="491307"/>
      </dsp:txXfrm>
    </dsp:sp>
    <dsp:sp modelId="{EEA188EF-0753-4E78-BEFA-53AB06430ACA}">
      <dsp:nvSpPr>
        <dsp:cNvPr id="0" name=""/>
        <dsp:cNvSpPr/>
      </dsp:nvSpPr>
      <dsp:spPr>
        <a:xfrm rot="5400000">
          <a:off x="4155742" y="-1562841"/>
          <a:ext cx="1064498" cy="7083217"/>
        </a:xfrm>
        <a:prstGeom prst="round2SameRect">
          <a:avLst/>
        </a:prstGeom>
        <a:solidFill>
          <a:schemeClr val="lt1">
            <a:alpha val="90000"/>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227584" tIns="20320" rIns="20320" bIns="20320" numCol="1" spcCol="1270" anchor="ctr" anchorCtr="0">
          <a:noAutofit/>
        </a:bodyPr>
        <a:lstStyle/>
        <a:p>
          <a:pPr marL="285750" lvl="1" indent="-285750" algn="l" defTabSz="1422400" rtl="0">
            <a:lnSpc>
              <a:spcPct val="90000"/>
            </a:lnSpc>
            <a:spcBef>
              <a:spcPct val="0"/>
            </a:spcBef>
            <a:spcAft>
              <a:spcPct val="15000"/>
            </a:spcAft>
            <a:buChar char="••"/>
          </a:pPr>
          <a:r>
            <a:rPr lang="en-US" sz="3200" kern="1200" dirty="0" smtClean="0"/>
            <a:t>Jesus ruled during </a:t>
          </a:r>
          <a:r>
            <a:rPr lang="en-US" sz="3200" i="1" kern="1200" dirty="0" err="1" smtClean="0">
              <a:latin typeface="Arial Black" pitchFamily="34" charset="0"/>
            </a:rPr>
            <a:t>eschaton</a:t>
          </a:r>
          <a:r>
            <a:rPr lang="en-US" sz="3200" i="0" kern="1200" dirty="0" smtClean="0"/>
            <a:t>  [Max King]</a:t>
          </a:r>
          <a:endParaRPr lang="en-US" sz="3200" kern="1200" dirty="0"/>
        </a:p>
      </dsp:txBody>
      <dsp:txXfrm rot="-5400000">
        <a:off x="1146383" y="1498483"/>
        <a:ext cx="7031252" cy="960568"/>
      </dsp:txXfrm>
    </dsp:sp>
    <dsp:sp modelId="{A51314A0-96CB-49E4-8956-5DB5A78864B5}">
      <dsp:nvSpPr>
        <dsp:cNvPr id="0" name=""/>
        <dsp:cNvSpPr/>
      </dsp:nvSpPr>
      <dsp:spPr>
        <a:xfrm rot="5400000">
          <a:off x="-245653" y="3136232"/>
          <a:ext cx="1637689" cy="1146382"/>
        </a:xfrm>
        <a:prstGeom prst="chevron">
          <a:avLst/>
        </a:prstGeom>
        <a:solidFill>
          <a:schemeClr val="accent1">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0160" tIns="10160" rIns="10160" bIns="10160" numCol="1" spcCol="1270" anchor="ctr" anchorCtr="0">
          <a:noAutofit/>
        </a:bodyPr>
        <a:lstStyle/>
        <a:p>
          <a:pPr lvl="0" algn="ctr" defTabSz="711200" rtl="0">
            <a:lnSpc>
              <a:spcPct val="90000"/>
            </a:lnSpc>
            <a:spcBef>
              <a:spcPct val="0"/>
            </a:spcBef>
            <a:spcAft>
              <a:spcPct val="35000"/>
            </a:spcAft>
          </a:pPr>
          <a:r>
            <a:rPr lang="en-US" sz="1600" b="1" kern="1200" smtClean="0"/>
            <a:t>Conclusion</a:t>
          </a:r>
          <a:endParaRPr lang="en-US" sz="1600" kern="1200"/>
        </a:p>
      </dsp:txBody>
      <dsp:txXfrm rot="-5400000">
        <a:off x="1" y="3463769"/>
        <a:ext cx="1146382" cy="491307"/>
      </dsp:txXfrm>
    </dsp:sp>
    <dsp:sp modelId="{8733150D-D953-41D3-8086-60D8694A4C32}">
      <dsp:nvSpPr>
        <dsp:cNvPr id="0" name=""/>
        <dsp:cNvSpPr/>
      </dsp:nvSpPr>
      <dsp:spPr>
        <a:xfrm rot="5400000">
          <a:off x="4155742" y="-118780"/>
          <a:ext cx="1064498" cy="7083217"/>
        </a:xfrm>
        <a:prstGeom prst="round2SameRect">
          <a:avLst/>
        </a:prstGeom>
        <a:solidFill>
          <a:schemeClr val="lt1">
            <a:alpha val="90000"/>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227584" tIns="20320" rIns="20320" bIns="20320" numCol="1" spcCol="1270" anchor="ctr" anchorCtr="0">
          <a:noAutofit/>
        </a:bodyPr>
        <a:lstStyle/>
        <a:p>
          <a:pPr marL="285750" lvl="1" indent="-285750" algn="l" defTabSz="1422400" rtl="0">
            <a:lnSpc>
              <a:spcPct val="90000"/>
            </a:lnSpc>
            <a:spcBef>
              <a:spcPct val="0"/>
            </a:spcBef>
            <a:spcAft>
              <a:spcPct val="15000"/>
            </a:spcAft>
            <a:buChar char="••"/>
          </a:pPr>
          <a:r>
            <a:rPr lang="en-US" sz="3200" kern="1200" dirty="0" smtClean="0"/>
            <a:t>Therefore, Jesus is </a:t>
          </a:r>
          <a:r>
            <a:rPr lang="en-US" sz="3200" kern="1200" dirty="0" smtClean="0">
              <a:latin typeface="Arial Black" pitchFamily="34" charset="0"/>
            </a:rPr>
            <a:t>not our High Priest now</a:t>
          </a:r>
          <a:endParaRPr lang="en-US" sz="3200" kern="1200" dirty="0">
            <a:latin typeface="Arial Black" pitchFamily="34" charset="0"/>
          </a:endParaRPr>
        </a:p>
      </dsp:txBody>
      <dsp:txXfrm rot="-5400000">
        <a:off x="1146383" y="2942544"/>
        <a:ext cx="7031252" cy="960568"/>
      </dsp:txXfrm>
    </dsp:sp>
  </dsp:spTree>
</dsp:drawing>
</file>

<file path=ppt/diagrams/drawing49.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7CBC3346-4446-4EE8-843F-C66A2FF872EB}">
      <dsp:nvSpPr>
        <dsp:cNvPr id="0" name=""/>
        <dsp:cNvSpPr/>
      </dsp:nvSpPr>
      <dsp:spPr>
        <a:xfrm>
          <a:off x="0" y="297737"/>
          <a:ext cx="8229600" cy="2898000"/>
        </a:xfrm>
        <a:prstGeom prst="rect">
          <a:avLst/>
        </a:prstGeom>
        <a:solidFill>
          <a:schemeClr val="lt1">
            <a:alpha val="90000"/>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638708" tIns="416560" rIns="638708" bIns="177800" numCol="1" spcCol="1270" anchor="t" anchorCtr="0">
          <a:noAutofit/>
        </a:bodyPr>
        <a:lstStyle/>
        <a:p>
          <a:pPr marL="228600" lvl="1" indent="-228600" algn="l" defTabSz="1111250" rtl="0">
            <a:lnSpc>
              <a:spcPct val="90000"/>
            </a:lnSpc>
            <a:spcBef>
              <a:spcPct val="0"/>
            </a:spcBef>
            <a:spcAft>
              <a:spcPct val="15000"/>
            </a:spcAft>
            <a:buChar char="••"/>
          </a:pPr>
          <a:r>
            <a:rPr lang="en-US" sz="2500" kern="1200" dirty="0" smtClean="0"/>
            <a:t>2 Sam. 7:13</a:t>
          </a:r>
          <a:endParaRPr lang="en-US" sz="2500" kern="1200" dirty="0"/>
        </a:p>
        <a:p>
          <a:pPr marL="228600" lvl="1" indent="-228600" algn="l" defTabSz="1111250" rtl="0">
            <a:lnSpc>
              <a:spcPct val="90000"/>
            </a:lnSpc>
            <a:spcBef>
              <a:spcPct val="0"/>
            </a:spcBef>
            <a:spcAft>
              <a:spcPct val="15000"/>
            </a:spcAft>
            <a:buChar char="••"/>
          </a:pPr>
          <a:r>
            <a:rPr lang="en-US" sz="2500" kern="1200" dirty="0" smtClean="0"/>
            <a:t>Isa. 9:6-7</a:t>
          </a:r>
          <a:endParaRPr lang="en-US" sz="2500" kern="1200" dirty="0"/>
        </a:p>
        <a:p>
          <a:pPr marL="228600" lvl="1" indent="-228600" algn="l" defTabSz="1111250" rtl="0">
            <a:lnSpc>
              <a:spcPct val="90000"/>
            </a:lnSpc>
            <a:spcBef>
              <a:spcPct val="0"/>
            </a:spcBef>
            <a:spcAft>
              <a:spcPct val="15000"/>
            </a:spcAft>
            <a:buChar char="••"/>
          </a:pPr>
          <a:r>
            <a:rPr lang="en-US" sz="2500" kern="1200" dirty="0" smtClean="0"/>
            <a:t>Dan. 2:44; 7:13-14, 27</a:t>
          </a:r>
          <a:endParaRPr lang="en-US" sz="2500" kern="1200" dirty="0"/>
        </a:p>
        <a:p>
          <a:pPr marL="228600" lvl="1" indent="-228600" algn="l" defTabSz="1111250" rtl="0">
            <a:lnSpc>
              <a:spcPct val="90000"/>
            </a:lnSpc>
            <a:spcBef>
              <a:spcPct val="0"/>
            </a:spcBef>
            <a:spcAft>
              <a:spcPct val="15000"/>
            </a:spcAft>
            <a:buChar char="••"/>
          </a:pPr>
          <a:r>
            <a:rPr lang="en-US" sz="2500" kern="1200" dirty="0" smtClean="0"/>
            <a:t>Lk. 1:31-33</a:t>
          </a:r>
          <a:endParaRPr lang="en-US" sz="2500" kern="1200" dirty="0"/>
        </a:p>
        <a:p>
          <a:pPr marL="228600" lvl="1" indent="-228600" algn="l" defTabSz="1111250" rtl="0">
            <a:lnSpc>
              <a:spcPct val="90000"/>
            </a:lnSpc>
            <a:spcBef>
              <a:spcPct val="0"/>
            </a:spcBef>
            <a:spcAft>
              <a:spcPct val="15000"/>
            </a:spcAft>
            <a:buChar char="••"/>
          </a:pPr>
          <a:r>
            <a:rPr lang="en-US" sz="2500" kern="1200" dirty="0" smtClean="0"/>
            <a:t>Heb. 1:8</a:t>
          </a:r>
          <a:endParaRPr lang="en-US" sz="2500" kern="1200" dirty="0"/>
        </a:p>
        <a:p>
          <a:pPr marL="228600" lvl="1" indent="-228600" algn="l" defTabSz="1111250" rtl="0">
            <a:lnSpc>
              <a:spcPct val="90000"/>
            </a:lnSpc>
            <a:spcBef>
              <a:spcPct val="0"/>
            </a:spcBef>
            <a:spcAft>
              <a:spcPct val="15000"/>
            </a:spcAft>
            <a:buChar char="••"/>
          </a:pPr>
          <a:r>
            <a:rPr lang="en-US" sz="2500" kern="1200" dirty="0" smtClean="0"/>
            <a:t>Rev. 11:15; 22:5</a:t>
          </a:r>
          <a:endParaRPr lang="en-US" sz="2500" kern="1200" dirty="0"/>
        </a:p>
      </dsp:txBody>
      <dsp:txXfrm>
        <a:off x="0" y="297737"/>
        <a:ext cx="8229600" cy="2898000"/>
      </dsp:txXfrm>
    </dsp:sp>
    <dsp:sp modelId="{720347C1-2A3B-4CE7-A600-01B21FC0E3C5}">
      <dsp:nvSpPr>
        <dsp:cNvPr id="0" name=""/>
        <dsp:cNvSpPr/>
      </dsp:nvSpPr>
      <dsp:spPr>
        <a:xfrm>
          <a:off x="411480" y="2537"/>
          <a:ext cx="2712723" cy="590400"/>
        </a:xfrm>
        <a:prstGeom prst="roundRect">
          <a:avLst/>
        </a:prstGeom>
        <a:solidFill>
          <a:srgbClr val="C00000"/>
        </a:solidFill>
        <a:ln w="25400" cap="flat" cmpd="sng" algn="ctr">
          <a:noFill/>
          <a:prstDash val="solid"/>
        </a:ln>
        <a:effectLst>
          <a:outerShdw blurRad="190500" dist="228600" dir="2700000" algn="ctr" rotWithShape="0">
            <a:srgbClr val="000000">
              <a:alpha val="30000"/>
            </a:srgbClr>
          </a:outerShdw>
        </a:effectLst>
        <a:scene3d>
          <a:camera prst="orthographicFront">
            <a:rot lat="0" lon="0" rev="0"/>
          </a:camera>
          <a:lightRig rig="glow" dir="t">
            <a:rot lat="0" lon="0" rev="4800000"/>
          </a:lightRig>
        </a:scene3d>
        <a:sp3d prstMaterial="matte">
          <a:bevelT w="127000" h="63500"/>
        </a:sp3d>
      </dsp:spPr>
      <dsp:style>
        <a:lnRef idx="2">
          <a:scrgbClr r="0" g="0" b="0"/>
        </a:lnRef>
        <a:fillRef idx="1">
          <a:scrgbClr r="0" g="0" b="0"/>
        </a:fillRef>
        <a:effectRef idx="0">
          <a:scrgbClr r="0" g="0" b="0"/>
        </a:effectRef>
        <a:fontRef idx="minor">
          <a:schemeClr val="lt1"/>
        </a:fontRef>
      </dsp:style>
      <dsp:txBody>
        <a:bodyPr spcFirstLastPara="0" vert="horz" wrap="square" lIns="217742" tIns="0" rIns="217742" bIns="0" numCol="1" spcCol="1270" anchor="ctr" anchorCtr="0">
          <a:noAutofit/>
        </a:bodyPr>
        <a:lstStyle/>
        <a:p>
          <a:pPr lvl="0" algn="l" defTabSz="1422400" rtl="0">
            <a:lnSpc>
              <a:spcPct val="90000"/>
            </a:lnSpc>
            <a:spcBef>
              <a:spcPct val="0"/>
            </a:spcBef>
            <a:spcAft>
              <a:spcPct val="35000"/>
            </a:spcAft>
          </a:pPr>
          <a:r>
            <a:rPr lang="en-US" sz="3200" kern="1200" dirty="0" smtClean="0">
              <a:solidFill>
                <a:srgbClr val="FFFF00"/>
              </a:solidFill>
              <a:latin typeface="+mj-lt"/>
            </a:rPr>
            <a:t>Forever</a:t>
          </a:r>
          <a:endParaRPr lang="en-US" sz="3200" kern="1200" dirty="0">
            <a:solidFill>
              <a:srgbClr val="FFFF00"/>
            </a:solidFill>
            <a:latin typeface="+mj-lt"/>
          </a:endParaRPr>
        </a:p>
      </dsp:txBody>
      <dsp:txXfrm>
        <a:off x="440301" y="31358"/>
        <a:ext cx="2655081" cy="532758"/>
      </dsp:txXfrm>
    </dsp:sp>
    <dsp:sp modelId="{936E21A8-DE9C-44F8-A29E-A6E13E1C10CF}">
      <dsp:nvSpPr>
        <dsp:cNvPr id="0" name=""/>
        <dsp:cNvSpPr/>
      </dsp:nvSpPr>
      <dsp:spPr>
        <a:xfrm>
          <a:off x="0" y="3598937"/>
          <a:ext cx="8229600" cy="929250"/>
        </a:xfrm>
        <a:prstGeom prst="rect">
          <a:avLst/>
        </a:prstGeom>
        <a:solidFill>
          <a:schemeClr val="lt1">
            <a:alpha val="90000"/>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638708" tIns="416560" rIns="638708" bIns="177800" numCol="1" spcCol="1270" anchor="t" anchorCtr="0">
          <a:noAutofit/>
        </a:bodyPr>
        <a:lstStyle/>
        <a:p>
          <a:pPr marL="228600" lvl="1" indent="-228600" algn="l" defTabSz="1111250" rtl="0">
            <a:lnSpc>
              <a:spcPct val="90000"/>
            </a:lnSpc>
            <a:spcBef>
              <a:spcPct val="0"/>
            </a:spcBef>
            <a:spcAft>
              <a:spcPct val="15000"/>
            </a:spcAft>
            <a:buChar char="••"/>
          </a:pPr>
          <a:r>
            <a:rPr lang="en-US" sz="2500" kern="1200" dirty="0" smtClean="0"/>
            <a:t>1 Cor. 15:24-28</a:t>
          </a:r>
          <a:endParaRPr lang="en-US" sz="2500" kern="1200" dirty="0"/>
        </a:p>
      </dsp:txBody>
      <dsp:txXfrm>
        <a:off x="0" y="3598937"/>
        <a:ext cx="8229600" cy="929250"/>
      </dsp:txXfrm>
    </dsp:sp>
    <dsp:sp modelId="{39D614FA-6B01-4D14-89BD-9A41122BCFFF}">
      <dsp:nvSpPr>
        <dsp:cNvPr id="0" name=""/>
        <dsp:cNvSpPr/>
      </dsp:nvSpPr>
      <dsp:spPr>
        <a:xfrm>
          <a:off x="411480" y="3303737"/>
          <a:ext cx="2712723" cy="590400"/>
        </a:xfrm>
        <a:prstGeom prst="roundRect">
          <a:avLst/>
        </a:prstGeom>
        <a:solidFill>
          <a:srgbClr val="C00000"/>
        </a:solidFill>
        <a:ln w="25400" cap="flat" cmpd="sng" algn="ctr">
          <a:noFill/>
          <a:prstDash val="solid"/>
        </a:ln>
        <a:effectLst>
          <a:outerShdw blurRad="190500" dist="228600" dir="2700000" algn="ctr" rotWithShape="0">
            <a:srgbClr val="000000">
              <a:alpha val="30000"/>
            </a:srgbClr>
          </a:outerShdw>
        </a:effectLst>
        <a:scene3d>
          <a:camera prst="orthographicFront">
            <a:rot lat="0" lon="0" rev="0"/>
          </a:camera>
          <a:lightRig rig="glow" dir="t">
            <a:rot lat="0" lon="0" rev="4800000"/>
          </a:lightRig>
        </a:scene3d>
        <a:sp3d prstMaterial="matte">
          <a:bevelT w="127000" h="63500"/>
        </a:sp3d>
      </dsp:spPr>
      <dsp:style>
        <a:lnRef idx="2">
          <a:scrgbClr r="0" g="0" b="0"/>
        </a:lnRef>
        <a:fillRef idx="1">
          <a:scrgbClr r="0" g="0" b="0"/>
        </a:fillRef>
        <a:effectRef idx="0">
          <a:scrgbClr r="0" g="0" b="0"/>
        </a:effectRef>
        <a:fontRef idx="minor">
          <a:schemeClr val="lt1"/>
        </a:fontRef>
      </dsp:style>
      <dsp:txBody>
        <a:bodyPr spcFirstLastPara="0" vert="horz" wrap="square" lIns="217742" tIns="0" rIns="217742" bIns="0" numCol="1" spcCol="1270" anchor="ctr" anchorCtr="0">
          <a:noAutofit/>
        </a:bodyPr>
        <a:lstStyle/>
        <a:p>
          <a:pPr lvl="0" algn="l" defTabSz="1422400" rtl="0">
            <a:lnSpc>
              <a:spcPct val="90000"/>
            </a:lnSpc>
            <a:spcBef>
              <a:spcPct val="0"/>
            </a:spcBef>
            <a:spcAft>
              <a:spcPct val="35000"/>
            </a:spcAft>
          </a:pPr>
          <a:r>
            <a:rPr lang="en-US" sz="3200" kern="1200" dirty="0" smtClean="0">
              <a:solidFill>
                <a:srgbClr val="FFFF00"/>
              </a:solidFill>
              <a:latin typeface="+mj-lt"/>
            </a:rPr>
            <a:t>Till End</a:t>
          </a:r>
          <a:endParaRPr lang="en-US" sz="3200" kern="1200" dirty="0">
            <a:solidFill>
              <a:srgbClr val="FFFF00"/>
            </a:solidFill>
            <a:latin typeface="+mj-lt"/>
          </a:endParaRPr>
        </a:p>
      </dsp:txBody>
      <dsp:txXfrm>
        <a:off x="440301" y="3332558"/>
        <a:ext cx="2655081" cy="532758"/>
      </dsp:txXfrm>
    </dsp:sp>
  </dsp:spTree>
</dsp:drawing>
</file>

<file path=ppt/diagrams/drawing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727C9E22-0F57-459A-9DE8-B36E8D67635F}">
      <dsp:nvSpPr>
        <dsp:cNvPr id="0" name=""/>
        <dsp:cNvSpPr/>
      </dsp:nvSpPr>
      <dsp:spPr>
        <a:xfrm>
          <a:off x="0" y="212729"/>
          <a:ext cx="8229600" cy="904049"/>
        </a:xfrm>
        <a:prstGeom prst="rect">
          <a:avLst/>
        </a:prstGeom>
        <a:solidFill>
          <a:schemeClr val="lt1">
            <a:alpha val="90000"/>
            <a:hueOff val="0"/>
            <a:satOff val="0"/>
            <a:lumOff val="0"/>
            <a:alphaOff val="0"/>
          </a:schemeClr>
        </a:solidFill>
        <a:ln>
          <a:noFill/>
        </a:ln>
        <a:effectLst/>
        <a:scene3d>
          <a:camera prst="orthographicFront">
            <a:rot lat="0" lon="0" rev="0"/>
          </a:camera>
          <a:lightRig rig="contrasting" dir="t">
            <a:rot lat="0" lon="0" rev="1200000"/>
          </a:lightRig>
        </a:scene3d>
        <a:sp3d z="300000" contourW="19050" prstMaterial="metal">
          <a:bevelT w="88900" h="203200"/>
          <a:bevelB w="165100" h="254000"/>
        </a:sp3d>
      </dsp:spPr>
      <dsp:style>
        <a:lnRef idx="0">
          <a:scrgbClr r="0" g="0" b="0"/>
        </a:lnRef>
        <a:fillRef idx="1">
          <a:scrgbClr r="0" g="0" b="0"/>
        </a:fillRef>
        <a:effectRef idx="0">
          <a:scrgbClr r="0" g="0" b="0"/>
        </a:effectRef>
        <a:fontRef idx="minor"/>
      </dsp:style>
      <dsp:txBody>
        <a:bodyPr spcFirstLastPara="0" vert="horz" wrap="square" lIns="638708" tIns="291592" rIns="638708" bIns="184912" numCol="1" spcCol="1270" anchor="t" anchorCtr="0">
          <a:noAutofit/>
        </a:bodyPr>
        <a:lstStyle/>
        <a:p>
          <a:pPr marL="228600" lvl="1" indent="-228600" algn="l" defTabSz="1155700" rtl="0">
            <a:lnSpc>
              <a:spcPct val="90000"/>
            </a:lnSpc>
            <a:spcBef>
              <a:spcPct val="0"/>
            </a:spcBef>
            <a:spcAft>
              <a:spcPct val="15000"/>
            </a:spcAft>
            <a:buChar char="••"/>
          </a:pPr>
          <a:r>
            <a:rPr lang="en-US" sz="2600" b="0" kern="1200" dirty="0" smtClean="0"/>
            <a:t>100 fold now &amp; Age to come </a:t>
          </a:r>
          <a:r>
            <a:rPr lang="en-US" sz="2600" b="0" kern="1200" dirty="0" smtClean="0">
              <a:latin typeface="ZDingbats"/>
            </a:rPr>
            <a:t>â</a:t>
          </a:r>
          <a:r>
            <a:rPr lang="en-US" sz="2600" b="0" kern="1200" dirty="0" smtClean="0"/>
            <a:t> </a:t>
          </a:r>
          <a:r>
            <a:rPr lang="en-US" sz="2600" b="0" kern="1200" dirty="0" smtClean="0">
              <a:latin typeface="+mj-lt"/>
            </a:rPr>
            <a:t>eternal life</a:t>
          </a:r>
          <a:endParaRPr lang="en-US" sz="2600" b="0" kern="1200" dirty="0">
            <a:latin typeface="+mj-lt"/>
          </a:endParaRPr>
        </a:p>
      </dsp:txBody>
      <dsp:txXfrm>
        <a:off x="0" y="212729"/>
        <a:ext cx="8229600" cy="904049"/>
      </dsp:txXfrm>
    </dsp:sp>
    <dsp:sp modelId="{AB7A4FE8-08CC-4DA1-8F6B-BF1F44A3C066}">
      <dsp:nvSpPr>
        <dsp:cNvPr id="0" name=""/>
        <dsp:cNvSpPr/>
      </dsp:nvSpPr>
      <dsp:spPr>
        <a:xfrm>
          <a:off x="411480" y="6089"/>
          <a:ext cx="2865151" cy="413280"/>
        </a:xfrm>
        <a:prstGeom prst="roundRect">
          <a:avLst/>
        </a:prstGeom>
        <a:solidFill>
          <a:schemeClr val="bg2">
            <a:lumMod val="60000"/>
            <a:lumOff val="40000"/>
          </a:schemeClr>
        </a:solidFill>
        <a:ln>
          <a:noFill/>
        </a:ln>
        <a:effectLst>
          <a:outerShdw blurRad="40000" dist="23000" dir="5400000" rotWithShape="0">
            <a:srgbClr val="000000">
              <a:alpha val="35000"/>
            </a:srgbClr>
          </a:outerShdw>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txBody>
        <a:bodyPr spcFirstLastPara="0" vert="horz" wrap="square" lIns="217742" tIns="0" rIns="217742" bIns="0" numCol="1" spcCol="1270" anchor="ctr" anchorCtr="0">
          <a:noAutofit/>
        </a:bodyPr>
        <a:lstStyle/>
        <a:p>
          <a:pPr lvl="0" algn="l" defTabSz="1244600" rtl="0">
            <a:lnSpc>
              <a:spcPct val="90000"/>
            </a:lnSpc>
            <a:spcBef>
              <a:spcPct val="0"/>
            </a:spcBef>
            <a:spcAft>
              <a:spcPct val="35000"/>
            </a:spcAft>
          </a:pPr>
          <a:r>
            <a:rPr lang="en-US" sz="2800" b="1" kern="1200" dirty="0" smtClean="0"/>
            <a:t>Mk. 10:29-30</a:t>
          </a:r>
          <a:endParaRPr lang="en-US" sz="2800" kern="1200" dirty="0"/>
        </a:p>
      </dsp:txBody>
      <dsp:txXfrm>
        <a:off x="431655" y="26264"/>
        <a:ext cx="2824801" cy="372930"/>
      </dsp:txXfrm>
    </dsp:sp>
    <dsp:sp modelId="{0623BA8B-F794-4D8B-9743-8D4AB0C80650}">
      <dsp:nvSpPr>
        <dsp:cNvPr id="0" name=""/>
        <dsp:cNvSpPr/>
      </dsp:nvSpPr>
      <dsp:spPr>
        <a:xfrm>
          <a:off x="0" y="1399019"/>
          <a:ext cx="8229600" cy="1323000"/>
        </a:xfrm>
        <a:prstGeom prst="rect">
          <a:avLst/>
        </a:prstGeom>
        <a:solidFill>
          <a:schemeClr val="lt1">
            <a:alpha val="90000"/>
            <a:hueOff val="0"/>
            <a:satOff val="0"/>
            <a:lumOff val="0"/>
            <a:alphaOff val="0"/>
          </a:schemeClr>
        </a:solidFill>
        <a:ln>
          <a:noFill/>
        </a:ln>
        <a:effectLst/>
        <a:scene3d>
          <a:camera prst="orthographicFront">
            <a:rot lat="0" lon="0" rev="0"/>
          </a:camera>
          <a:lightRig rig="contrasting" dir="t">
            <a:rot lat="0" lon="0" rev="1200000"/>
          </a:lightRig>
        </a:scene3d>
        <a:sp3d z="300000" contourW="19050" prstMaterial="metal">
          <a:bevelT w="88900" h="203200"/>
          <a:bevelB w="165100" h="254000"/>
        </a:sp3d>
      </dsp:spPr>
      <dsp:style>
        <a:lnRef idx="0">
          <a:scrgbClr r="0" g="0" b="0"/>
        </a:lnRef>
        <a:fillRef idx="1">
          <a:scrgbClr r="0" g="0" b="0"/>
        </a:fillRef>
        <a:effectRef idx="0">
          <a:scrgbClr r="0" g="0" b="0"/>
        </a:effectRef>
        <a:fontRef idx="minor"/>
      </dsp:style>
      <dsp:txBody>
        <a:bodyPr spcFirstLastPara="0" vert="horz" wrap="square" lIns="638708" tIns="291592" rIns="638708" bIns="184912" numCol="1" spcCol="1270" anchor="t" anchorCtr="0">
          <a:noAutofit/>
        </a:bodyPr>
        <a:lstStyle/>
        <a:p>
          <a:pPr marL="228600" lvl="1" indent="-228600" algn="l" defTabSz="1155700" rtl="0">
            <a:lnSpc>
              <a:spcPct val="90000"/>
            </a:lnSpc>
            <a:spcBef>
              <a:spcPct val="0"/>
            </a:spcBef>
            <a:spcAft>
              <a:spcPct val="15000"/>
            </a:spcAft>
            <a:buChar char="••"/>
          </a:pPr>
          <a:r>
            <a:rPr lang="en-US" sz="2600" b="0" kern="1200" dirty="0" smtClean="0"/>
            <a:t>That age &amp; resurrection </a:t>
          </a:r>
          <a:r>
            <a:rPr lang="en-US" sz="2600" b="0" kern="1200" dirty="0" smtClean="0">
              <a:latin typeface="ZDingbats"/>
            </a:rPr>
            <a:t>â</a:t>
          </a:r>
          <a:r>
            <a:rPr lang="en-US" sz="2600" b="0" kern="1200" dirty="0" smtClean="0"/>
            <a:t>  </a:t>
          </a:r>
          <a:r>
            <a:rPr lang="en-US" sz="2600" b="0" kern="1200" dirty="0" smtClean="0">
              <a:latin typeface="+mj-lt"/>
            </a:rPr>
            <a:t>no marriage or death</a:t>
          </a:r>
          <a:r>
            <a:rPr lang="en-US" sz="2600" b="0" kern="1200" dirty="0" smtClean="0"/>
            <a:t>; </a:t>
          </a:r>
          <a:r>
            <a:rPr lang="en-US" sz="2600" b="0" kern="1200" dirty="0" smtClean="0">
              <a:latin typeface="+mj-lt"/>
            </a:rPr>
            <a:t>equal to angels</a:t>
          </a:r>
          <a:endParaRPr lang="en-US" sz="2600" b="0" kern="1200" dirty="0">
            <a:latin typeface="+mj-lt"/>
          </a:endParaRPr>
        </a:p>
      </dsp:txBody>
      <dsp:txXfrm>
        <a:off x="0" y="1399019"/>
        <a:ext cx="8229600" cy="1323000"/>
      </dsp:txXfrm>
    </dsp:sp>
    <dsp:sp modelId="{0A9ADEC6-9BA2-44BF-ADEE-03B2B99952BF}">
      <dsp:nvSpPr>
        <dsp:cNvPr id="0" name=""/>
        <dsp:cNvSpPr/>
      </dsp:nvSpPr>
      <dsp:spPr>
        <a:xfrm>
          <a:off x="411480" y="1192379"/>
          <a:ext cx="2865151" cy="413280"/>
        </a:xfrm>
        <a:prstGeom prst="roundRect">
          <a:avLst/>
        </a:prstGeom>
        <a:solidFill>
          <a:schemeClr val="bg2">
            <a:lumMod val="60000"/>
            <a:lumOff val="40000"/>
          </a:schemeClr>
        </a:solidFill>
        <a:ln>
          <a:noFill/>
        </a:ln>
        <a:effectLst>
          <a:outerShdw blurRad="40000" dist="23000" dir="5400000" rotWithShape="0">
            <a:srgbClr val="000000">
              <a:alpha val="35000"/>
            </a:srgbClr>
          </a:outerShdw>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txBody>
        <a:bodyPr spcFirstLastPara="0" vert="horz" wrap="square" lIns="217742" tIns="0" rIns="217742" bIns="0" numCol="1" spcCol="1270" anchor="ctr" anchorCtr="0">
          <a:noAutofit/>
        </a:bodyPr>
        <a:lstStyle/>
        <a:p>
          <a:pPr lvl="0" algn="l" defTabSz="1244600" rtl="0">
            <a:lnSpc>
              <a:spcPct val="90000"/>
            </a:lnSpc>
            <a:spcBef>
              <a:spcPct val="0"/>
            </a:spcBef>
            <a:spcAft>
              <a:spcPct val="35000"/>
            </a:spcAft>
          </a:pPr>
          <a:r>
            <a:rPr lang="en-US" sz="2800" b="1" kern="1200" dirty="0" smtClean="0"/>
            <a:t>Lk. 20:34-35</a:t>
          </a:r>
          <a:endParaRPr lang="en-US" sz="2800" kern="1200" dirty="0"/>
        </a:p>
      </dsp:txBody>
      <dsp:txXfrm>
        <a:off x="431655" y="1212554"/>
        <a:ext cx="2824801" cy="372930"/>
      </dsp:txXfrm>
    </dsp:sp>
    <dsp:sp modelId="{48B16068-21CD-4116-B772-815C8024F393}">
      <dsp:nvSpPr>
        <dsp:cNvPr id="0" name=""/>
        <dsp:cNvSpPr/>
      </dsp:nvSpPr>
      <dsp:spPr>
        <a:xfrm>
          <a:off x="0" y="3004260"/>
          <a:ext cx="8229600" cy="1256850"/>
        </a:xfrm>
        <a:prstGeom prst="rect">
          <a:avLst/>
        </a:prstGeom>
        <a:solidFill>
          <a:schemeClr val="lt1">
            <a:alpha val="90000"/>
            <a:hueOff val="0"/>
            <a:satOff val="0"/>
            <a:lumOff val="0"/>
            <a:alphaOff val="0"/>
          </a:schemeClr>
        </a:solidFill>
        <a:ln>
          <a:noFill/>
        </a:ln>
        <a:effectLst/>
        <a:scene3d>
          <a:camera prst="orthographicFront">
            <a:rot lat="0" lon="0" rev="0"/>
          </a:camera>
          <a:lightRig rig="contrasting" dir="t">
            <a:rot lat="0" lon="0" rev="1200000"/>
          </a:lightRig>
        </a:scene3d>
        <a:sp3d z="300000" contourW="19050" prstMaterial="metal">
          <a:bevelT w="88900" h="203200"/>
          <a:bevelB w="165100" h="254000"/>
        </a:sp3d>
      </dsp:spPr>
      <dsp:style>
        <a:lnRef idx="0">
          <a:scrgbClr r="0" g="0" b="0"/>
        </a:lnRef>
        <a:fillRef idx="1">
          <a:scrgbClr r="0" g="0" b="0"/>
        </a:fillRef>
        <a:effectRef idx="0">
          <a:scrgbClr r="0" g="0" b="0"/>
        </a:effectRef>
        <a:fontRef idx="minor"/>
      </dsp:style>
      <dsp:txBody>
        <a:bodyPr spcFirstLastPara="0" vert="horz" wrap="square" lIns="638708" tIns="291592" rIns="638708" bIns="184912" numCol="1" spcCol="1270" anchor="t" anchorCtr="0">
          <a:noAutofit/>
        </a:bodyPr>
        <a:lstStyle/>
        <a:p>
          <a:pPr marL="228600" lvl="1" indent="-228600" algn="l" defTabSz="1155700" rtl="0">
            <a:lnSpc>
              <a:spcPct val="90000"/>
            </a:lnSpc>
            <a:spcBef>
              <a:spcPct val="0"/>
            </a:spcBef>
            <a:spcAft>
              <a:spcPct val="15000"/>
            </a:spcAft>
            <a:buChar char="••"/>
          </a:pPr>
          <a:r>
            <a:rPr lang="en-US" sz="2600" b="0" kern="1200" dirty="0" smtClean="0"/>
            <a:t>Hates life in this world (Jewish age) </a:t>
          </a:r>
          <a:r>
            <a:rPr lang="en-US" sz="2600" b="0" kern="1200" dirty="0" smtClean="0">
              <a:latin typeface="ZDingbats"/>
            </a:rPr>
            <a:t>â</a:t>
          </a:r>
          <a:r>
            <a:rPr lang="en-US" sz="2600" b="0" kern="1200" dirty="0" smtClean="0"/>
            <a:t> </a:t>
          </a:r>
          <a:r>
            <a:rPr lang="en-US" sz="2600" b="0" kern="1200" dirty="0" smtClean="0">
              <a:latin typeface="+mj-lt"/>
            </a:rPr>
            <a:t>eternal</a:t>
          </a:r>
          <a:r>
            <a:rPr lang="en-US" sz="2600" b="0" kern="1200" dirty="0" smtClean="0"/>
            <a:t> </a:t>
          </a:r>
          <a:r>
            <a:rPr lang="en-US" sz="2600" b="0" kern="1200" dirty="0" smtClean="0">
              <a:latin typeface="+mj-lt"/>
            </a:rPr>
            <a:t>life</a:t>
          </a:r>
          <a:r>
            <a:rPr lang="en-US" sz="2600" b="0" kern="1200" dirty="0" smtClean="0"/>
            <a:t> &amp; </a:t>
          </a:r>
          <a:r>
            <a:rPr lang="en-US" sz="2600" b="0" kern="1200" dirty="0" smtClean="0">
              <a:latin typeface="+mj-lt"/>
            </a:rPr>
            <a:t>where Jesus is</a:t>
          </a:r>
          <a:endParaRPr lang="en-US" sz="2600" b="0" kern="1200" dirty="0">
            <a:latin typeface="+mj-lt"/>
          </a:endParaRPr>
        </a:p>
      </dsp:txBody>
      <dsp:txXfrm>
        <a:off x="0" y="3004260"/>
        <a:ext cx="8229600" cy="1256850"/>
      </dsp:txXfrm>
    </dsp:sp>
    <dsp:sp modelId="{3A1522F9-0645-4129-95B1-46106DB98F44}">
      <dsp:nvSpPr>
        <dsp:cNvPr id="0" name=""/>
        <dsp:cNvSpPr/>
      </dsp:nvSpPr>
      <dsp:spPr>
        <a:xfrm>
          <a:off x="411480" y="2797619"/>
          <a:ext cx="2865151" cy="413280"/>
        </a:xfrm>
        <a:prstGeom prst="roundRect">
          <a:avLst/>
        </a:prstGeom>
        <a:solidFill>
          <a:schemeClr val="bg2">
            <a:lumMod val="60000"/>
            <a:lumOff val="40000"/>
          </a:schemeClr>
        </a:solidFill>
        <a:ln>
          <a:noFill/>
        </a:ln>
        <a:effectLst>
          <a:outerShdw blurRad="40000" dist="23000" dir="5400000" rotWithShape="0">
            <a:srgbClr val="000000">
              <a:alpha val="35000"/>
            </a:srgbClr>
          </a:outerShdw>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txBody>
        <a:bodyPr spcFirstLastPara="0" vert="horz" wrap="square" lIns="217742" tIns="0" rIns="217742" bIns="0" numCol="1" spcCol="1270" anchor="ctr" anchorCtr="0">
          <a:noAutofit/>
        </a:bodyPr>
        <a:lstStyle/>
        <a:p>
          <a:pPr lvl="0" algn="l" defTabSz="1244600" rtl="0">
            <a:lnSpc>
              <a:spcPct val="90000"/>
            </a:lnSpc>
            <a:spcBef>
              <a:spcPct val="0"/>
            </a:spcBef>
            <a:spcAft>
              <a:spcPct val="35000"/>
            </a:spcAft>
          </a:pPr>
          <a:r>
            <a:rPr lang="en-US" sz="2800" b="1" kern="1200" dirty="0" smtClean="0"/>
            <a:t>Jn. 12:25-26</a:t>
          </a:r>
          <a:endParaRPr lang="en-US" sz="2800" kern="1200" dirty="0"/>
        </a:p>
      </dsp:txBody>
      <dsp:txXfrm>
        <a:off x="431655" y="2817794"/>
        <a:ext cx="2824801" cy="372930"/>
      </dsp:txXfrm>
    </dsp:sp>
  </dsp:spTree>
</dsp:drawing>
</file>

<file path=ppt/diagrams/drawing50.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F0A3BCBE-360A-4335-B6B0-A142D8FCD7D8}">
      <dsp:nvSpPr>
        <dsp:cNvPr id="0" name=""/>
        <dsp:cNvSpPr/>
      </dsp:nvSpPr>
      <dsp:spPr>
        <a:xfrm rot="5400000">
          <a:off x="-585587" y="737980"/>
          <a:ext cx="2358277" cy="1187102"/>
        </a:xfrm>
        <a:prstGeom prst="chevron">
          <a:avLst/>
        </a:prstGeom>
        <a:solidFill>
          <a:srgbClr val="C00000"/>
        </a:solidFill>
        <a:ln w="9525" cap="flat" cmpd="sng" algn="ctr">
          <a:solidFill>
            <a:schemeClr val="accent1">
              <a:hueOff val="0"/>
              <a:satOff val="0"/>
              <a:lumOff val="0"/>
              <a:alphaOff val="0"/>
            </a:schemeClr>
          </a:solidFill>
          <a:prstDash val="solid"/>
        </a:ln>
        <a:effectLst>
          <a:outerShdw blurRad="40000" dist="23000" dir="5400000" rotWithShape="0">
            <a:srgbClr val="000000">
              <a:alpha val="35000"/>
            </a:srgbClr>
          </a:outerShdw>
        </a:effectLst>
        <a:scene3d>
          <a:camera prst="orthographicFront"/>
          <a:lightRig rig="flat" dir="t"/>
        </a:scene3d>
        <a:sp3d prstMaterial="plastic">
          <a:bevelT w="120900" h="88900"/>
          <a:bevelB w="88900" h="31750" prst="angle"/>
        </a:sp3d>
      </dsp:spPr>
      <dsp:style>
        <a:lnRef idx="1">
          <a:scrgbClr r="0" g="0" b="0"/>
        </a:lnRef>
        <a:fillRef idx="3">
          <a:scrgbClr r="0" g="0" b="0"/>
        </a:fillRef>
        <a:effectRef idx="2">
          <a:scrgbClr r="0" g="0" b="0"/>
        </a:effectRef>
        <a:fontRef idx="minor">
          <a:schemeClr val="lt1"/>
        </a:fontRef>
      </dsp:style>
      <dsp:txBody>
        <a:bodyPr spcFirstLastPara="0" vert="horz" wrap="square" lIns="20320" tIns="20320" rIns="20320" bIns="20320" numCol="1" spcCol="1270" anchor="ctr" anchorCtr="0">
          <a:noAutofit/>
        </a:bodyPr>
        <a:lstStyle/>
        <a:p>
          <a:pPr lvl="0" algn="ctr" defTabSz="1422400" rtl="0">
            <a:lnSpc>
              <a:spcPct val="90000"/>
            </a:lnSpc>
            <a:spcBef>
              <a:spcPct val="0"/>
            </a:spcBef>
            <a:spcAft>
              <a:spcPct val="35000"/>
            </a:spcAft>
          </a:pPr>
          <a:r>
            <a:rPr lang="en-US" sz="3200" kern="1200" dirty="0" smtClean="0">
              <a:latin typeface="+mj-lt"/>
            </a:rPr>
            <a:t>If</a:t>
          </a:r>
          <a:endParaRPr lang="en-US" sz="3200" kern="1200" dirty="0">
            <a:latin typeface="+mj-lt"/>
          </a:endParaRPr>
        </a:p>
      </dsp:txBody>
      <dsp:txXfrm rot="-5400000">
        <a:off x="1" y="745943"/>
        <a:ext cx="1187102" cy="1171175"/>
      </dsp:txXfrm>
    </dsp:sp>
    <dsp:sp modelId="{154468B7-EA2E-461E-A6BF-ABBBDE1D7817}">
      <dsp:nvSpPr>
        <dsp:cNvPr id="0" name=""/>
        <dsp:cNvSpPr/>
      </dsp:nvSpPr>
      <dsp:spPr>
        <a:xfrm rot="5400000">
          <a:off x="3596474" y="-2174944"/>
          <a:ext cx="1706295" cy="6360984"/>
        </a:xfrm>
        <a:prstGeom prst="round2SameRect">
          <a:avLst/>
        </a:prstGeom>
        <a:solidFill>
          <a:schemeClr val="lt1">
            <a:alpha val="90000"/>
            <a:hueOff val="0"/>
            <a:satOff val="0"/>
            <a:lumOff val="0"/>
            <a:alphaOff val="0"/>
          </a:schemeClr>
        </a:solidFill>
        <a:ln w="9525" cap="flat" cmpd="sng" algn="ctr">
          <a:solidFill>
            <a:schemeClr val="accent1">
              <a:hueOff val="0"/>
              <a:satOff val="0"/>
              <a:lumOff val="0"/>
              <a:alphaOff val="0"/>
            </a:schemeClr>
          </a:solidFill>
          <a:prstDash val="solid"/>
        </a:ln>
        <a:effectLst>
          <a:outerShdw blurRad="40000" dist="23000" dir="5400000" rotWithShape="0">
            <a:srgbClr val="000000">
              <a:alpha val="35000"/>
            </a:srgbClr>
          </a:outerShdw>
        </a:effectLst>
        <a:scene3d>
          <a:camera prst="orthographicFront"/>
          <a:lightRig rig="flat" dir="t"/>
        </a:scene3d>
        <a:sp3d extrusionH="12700" prstMaterial="plastic">
          <a:bevelT w="50800" h="50800"/>
        </a:sp3d>
      </dsp:spPr>
      <dsp:style>
        <a:lnRef idx="1">
          <a:scrgbClr r="0" g="0" b="0"/>
        </a:lnRef>
        <a:fillRef idx="1">
          <a:scrgbClr r="0" g="0" b="0"/>
        </a:fillRef>
        <a:effectRef idx="2">
          <a:scrgbClr r="0" g="0" b="0"/>
        </a:effectRef>
        <a:fontRef idx="minor"/>
      </dsp:style>
      <dsp:txBody>
        <a:bodyPr spcFirstLastPara="0" vert="horz" wrap="square" lIns="156464" tIns="13970" rIns="13970" bIns="13970" numCol="1" spcCol="1270" anchor="ctr" anchorCtr="0">
          <a:noAutofit/>
        </a:bodyPr>
        <a:lstStyle/>
        <a:p>
          <a:pPr marL="228600" lvl="1" indent="-228600" algn="l" defTabSz="977900" rtl="0">
            <a:lnSpc>
              <a:spcPct val="90000"/>
            </a:lnSpc>
            <a:spcBef>
              <a:spcPct val="0"/>
            </a:spcBef>
            <a:spcAft>
              <a:spcPct val="15000"/>
            </a:spcAft>
            <a:buChar char="••"/>
          </a:pPr>
          <a:r>
            <a:rPr lang="en-US" sz="2200" kern="1200" dirty="0" smtClean="0"/>
            <a:t>Rules </a:t>
          </a:r>
          <a:r>
            <a:rPr lang="en-US" sz="2200" b="1" kern="1200" dirty="0" smtClean="0"/>
            <a:t>in the midst</a:t>
          </a:r>
          <a:r>
            <a:rPr lang="en-US" sz="2200" kern="1200" dirty="0" smtClean="0"/>
            <a:t> of enemies  (Psa. 110:1-2)</a:t>
          </a:r>
          <a:endParaRPr lang="en-US" sz="2200" kern="1200" dirty="0"/>
        </a:p>
        <a:p>
          <a:pPr marL="228600" lvl="1" indent="-228600" algn="l" defTabSz="977900" rtl="0">
            <a:lnSpc>
              <a:spcPct val="90000"/>
            </a:lnSpc>
            <a:spcBef>
              <a:spcPct val="0"/>
            </a:spcBef>
            <a:spcAft>
              <a:spcPct val="15000"/>
            </a:spcAft>
            <a:buChar char="••"/>
          </a:pPr>
          <a:r>
            <a:rPr lang="en-US" sz="2200" kern="1200" dirty="0" smtClean="0"/>
            <a:t>Puts an end to all </a:t>
          </a:r>
          <a:r>
            <a:rPr lang="en-US" sz="2200" b="1" kern="1200" dirty="0" smtClean="0"/>
            <a:t>rule</a:t>
          </a:r>
          <a:r>
            <a:rPr lang="en-US" sz="2200" kern="1200" dirty="0" smtClean="0"/>
            <a:t>, </a:t>
          </a:r>
          <a:r>
            <a:rPr lang="en-US" sz="2200" b="1" kern="1200" dirty="0" smtClean="0"/>
            <a:t>authority</a:t>
          </a:r>
          <a:r>
            <a:rPr lang="en-US" sz="2200" kern="1200" dirty="0" smtClean="0"/>
            <a:t>, &amp; </a:t>
          </a:r>
          <a:r>
            <a:rPr lang="en-US" sz="2200" b="1" kern="1200" dirty="0" smtClean="0"/>
            <a:t>power</a:t>
          </a:r>
          <a:r>
            <a:rPr lang="en-US" sz="2200" kern="1200" dirty="0" smtClean="0"/>
            <a:t>  (1 Cor. 15:24)</a:t>
          </a:r>
          <a:endParaRPr lang="en-US" sz="2200" kern="1200" dirty="0"/>
        </a:p>
        <a:p>
          <a:pPr marL="228600" lvl="1" indent="-228600" algn="l" defTabSz="977900" rtl="0">
            <a:lnSpc>
              <a:spcPct val="90000"/>
            </a:lnSpc>
            <a:spcBef>
              <a:spcPct val="0"/>
            </a:spcBef>
            <a:spcAft>
              <a:spcPct val="15000"/>
            </a:spcAft>
            <a:buChar char="••"/>
          </a:pPr>
          <a:r>
            <a:rPr lang="en-US" sz="2200" kern="1200" dirty="0" smtClean="0"/>
            <a:t>Till all enemies </a:t>
          </a:r>
          <a:r>
            <a:rPr lang="en-US" sz="2200" b="1" kern="1200" dirty="0" smtClean="0"/>
            <a:t>put under feet  </a:t>
          </a:r>
          <a:r>
            <a:rPr lang="en-US" sz="2200" kern="1200" dirty="0" smtClean="0"/>
            <a:t>(1 Cor. 15:25)</a:t>
          </a:r>
          <a:endParaRPr lang="en-US" sz="2200" kern="1200" dirty="0"/>
        </a:p>
      </dsp:txBody>
      <dsp:txXfrm rot="-5400000">
        <a:off x="1269130" y="235694"/>
        <a:ext cx="6277690" cy="1539707"/>
      </dsp:txXfrm>
    </dsp:sp>
    <dsp:sp modelId="{A75097A6-1EF8-430A-B8E4-E7211743ABD4}">
      <dsp:nvSpPr>
        <dsp:cNvPr id="0" name=""/>
        <dsp:cNvSpPr/>
      </dsp:nvSpPr>
      <dsp:spPr>
        <a:xfrm rot="5400000">
          <a:off x="-585108" y="2754412"/>
          <a:ext cx="2358277" cy="1188060"/>
        </a:xfrm>
        <a:prstGeom prst="chevron">
          <a:avLst/>
        </a:prstGeom>
        <a:solidFill>
          <a:srgbClr val="C00000"/>
        </a:solidFill>
        <a:ln w="9525" cap="flat" cmpd="sng" algn="ctr">
          <a:solidFill>
            <a:schemeClr val="accent1">
              <a:hueOff val="0"/>
              <a:satOff val="0"/>
              <a:lumOff val="0"/>
              <a:alphaOff val="0"/>
            </a:schemeClr>
          </a:solidFill>
          <a:prstDash val="solid"/>
        </a:ln>
        <a:effectLst>
          <a:outerShdw blurRad="40000" dist="23000" dir="5400000" rotWithShape="0">
            <a:srgbClr val="000000">
              <a:alpha val="35000"/>
            </a:srgbClr>
          </a:outerShdw>
        </a:effectLst>
        <a:scene3d>
          <a:camera prst="orthographicFront"/>
          <a:lightRig rig="flat" dir="t"/>
        </a:scene3d>
        <a:sp3d prstMaterial="plastic">
          <a:bevelT w="120900" h="88900"/>
          <a:bevelB w="88900" h="31750" prst="angle"/>
        </a:sp3d>
      </dsp:spPr>
      <dsp:style>
        <a:lnRef idx="1">
          <a:scrgbClr r="0" g="0" b="0"/>
        </a:lnRef>
        <a:fillRef idx="3">
          <a:scrgbClr r="0" g="0" b="0"/>
        </a:fillRef>
        <a:effectRef idx="2">
          <a:scrgbClr r="0" g="0" b="0"/>
        </a:effectRef>
        <a:fontRef idx="minor">
          <a:schemeClr val="lt1"/>
        </a:fontRef>
      </dsp:style>
      <dsp:txBody>
        <a:bodyPr spcFirstLastPara="0" vert="horz" wrap="square" lIns="20320" tIns="20320" rIns="20320" bIns="20320" numCol="1" spcCol="1270" anchor="ctr" anchorCtr="0">
          <a:noAutofit/>
        </a:bodyPr>
        <a:lstStyle/>
        <a:p>
          <a:pPr lvl="0" algn="ctr" defTabSz="1422400" rtl="0">
            <a:lnSpc>
              <a:spcPct val="90000"/>
            </a:lnSpc>
            <a:spcBef>
              <a:spcPct val="0"/>
            </a:spcBef>
            <a:spcAft>
              <a:spcPct val="35000"/>
            </a:spcAft>
          </a:pPr>
          <a:r>
            <a:rPr lang="en-US" sz="3200" kern="1200" dirty="0" smtClean="0">
              <a:latin typeface="+mj-lt"/>
            </a:rPr>
            <a:t>Then</a:t>
          </a:r>
          <a:endParaRPr lang="en-US" sz="3200" kern="1200" dirty="0">
            <a:latin typeface="+mj-lt"/>
          </a:endParaRPr>
        </a:p>
      </dsp:txBody>
      <dsp:txXfrm rot="-5400000">
        <a:off x="1" y="2763333"/>
        <a:ext cx="1188060" cy="1170217"/>
      </dsp:txXfrm>
    </dsp:sp>
    <dsp:sp modelId="{4DEF7111-16BE-43AB-B8DE-39C22146C4BC}">
      <dsp:nvSpPr>
        <dsp:cNvPr id="0" name=""/>
        <dsp:cNvSpPr/>
      </dsp:nvSpPr>
      <dsp:spPr>
        <a:xfrm rot="5400000">
          <a:off x="3698477" y="-268660"/>
          <a:ext cx="1532880" cy="6426405"/>
        </a:xfrm>
        <a:prstGeom prst="round2SameRect">
          <a:avLst/>
        </a:prstGeom>
        <a:solidFill>
          <a:schemeClr val="lt1">
            <a:alpha val="90000"/>
            <a:hueOff val="0"/>
            <a:satOff val="0"/>
            <a:lumOff val="0"/>
            <a:alphaOff val="0"/>
          </a:schemeClr>
        </a:solidFill>
        <a:ln w="9525" cap="flat" cmpd="sng" algn="ctr">
          <a:solidFill>
            <a:schemeClr val="accent1">
              <a:hueOff val="0"/>
              <a:satOff val="0"/>
              <a:lumOff val="0"/>
              <a:alphaOff val="0"/>
            </a:schemeClr>
          </a:solidFill>
          <a:prstDash val="solid"/>
        </a:ln>
        <a:effectLst>
          <a:outerShdw blurRad="40000" dist="23000" dir="5400000" rotWithShape="0">
            <a:srgbClr val="000000">
              <a:alpha val="35000"/>
            </a:srgbClr>
          </a:outerShdw>
        </a:effectLst>
        <a:scene3d>
          <a:camera prst="orthographicFront"/>
          <a:lightRig rig="flat" dir="t"/>
        </a:scene3d>
        <a:sp3d extrusionH="12700" prstMaterial="plastic">
          <a:bevelT w="50800" h="50800"/>
        </a:sp3d>
      </dsp:spPr>
      <dsp:style>
        <a:lnRef idx="1">
          <a:scrgbClr r="0" g="0" b="0"/>
        </a:lnRef>
        <a:fillRef idx="1">
          <a:scrgbClr r="0" g="0" b="0"/>
        </a:fillRef>
        <a:effectRef idx="2">
          <a:scrgbClr r="0" g="0" b="0"/>
        </a:effectRef>
        <a:fontRef idx="minor"/>
      </dsp:style>
      <dsp:txBody>
        <a:bodyPr spcFirstLastPara="0" vert="horz" wrap="square" lIns="177800" tIns="15875" rIns="15875" bIns="15875" numCol="1" spcCol="1270" anchor="ctr" anchorCtr="0">
          <a:noAutofit/>
        </a:bodyPr>
        <a:lstStyle/>
        <a:p>
          <a:pPr marL="228600" lvl="1" indent="-228600" algn="l" defTabSz="1111250" rtl="0">
            <a:lnSpc>
              <a:spcPct val="90000"/>
            </a:lnSpc>
            <a:spcBef>
              <a:spcPct val="0"/>
            </a:spcBef>
            <a:spcAft>
              <a:spcPct val="15000"/>
            </a:spcAft>
            <a:buChar char="••"/>
          </a:pPr>
          <a:r>
            <a:rPr lang="en-US" sz="2500" b="1" kern="1200" dirty="0" smtClean="0"/>
            <a:t>How could the Messiah’s rule continue</a:t>
          </a:r>
          <a:r>
            <a:rPr lang="en-US" sz="2500" kern="1200" dirty="0" smtClean="0"/>
            <a:t> </a:t>
          </a:r>
          <a:r>
            <a:rPr lang="en-US" sz="2500" b="1" kern="1200" dirty="0" smtClean="0"/>
            <a:t>after AD 70?</a:t>
          </a:r>
          <a:endParaRPr lang="en-US" sz="2500" b="1" kern="1200" dirty="0"/>
        </a:p>
      </dsp:txBody>
      <dsp:txXfrm rot="-5400000">
        <a:off x="1251715" y="2252931"/>
        <a:ext cx="6351576" cy="1383222"/>
      </dsp:txXfrm>
    </dsp:sp>
  </dsp:spTree>
</dsp:drawing>
</file>

<file path=ppt/diagrams/drawing5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7C7E3F22-96CD-424F-960B-673D691EDB30}">
      <dsp:nvSpPr>
        <dsp:cNvPr id="0" name=""/>
        <dsp:cNvSpPr/>
      </dsp:nvSpPr>
      <dsp:spPr>
        <a:xfrm rot="5400000">
          <a:off x="-245893" y="246137"/>
          <a:ext cx="1639290" cy="1147503"/>
        </a:xfrm>
        <a:prstGeom prst="chevron">
          <a:avLst/>
        </a:prstGeom>
        <a:gradFill rotWithShape="0">
          <a:gsLst>
            <a:gs pos="0">
              <a:schemeClr val="accent1">
                <a:hueOff val="0"/>
                <a:satOff val="0"/>
                <a:lumOff val="0"/>
                <a:alphaOff val="0"/>
                <a:shade val="51000"/>
                <a:satMod val="130000"/>
              </a:schemeClr>
            </a:gs>
            <a:gs pos="80000">
              <a:schemeClr val="accent1">
                <a:hueOff val="0"/>
                <a:satOff val="0"/>
                <a:lumOff val="0"/>
                <a:alphaOff val="0"/>
                <a:shade val="93000"/>
                <a:satMod val="130000"/>
              </a:schemeClr>
            </a:gs>
            <a:gs pos="100000">
              <a:schemeClr val="accent1">
                <a:hueOff val="0"/>
                <a:satOff val="0"/>
                <a:lumOff val="0"/>
                <a:alphaOff val="0"/>
                <a:shade val="94000"/>
                <a:satMod val="135000"/>
              </a:schemeClr>
            </a:gs>
          </a:gsLst>
          <a:lin ang="16200000" scaled="0"/>
        </a:gradFill>
        <a:ln w="9525" cap="flat" cmpd="sng" algn="ctr">
          <a:solidFill>
            <a:schemeClr val="accent1">
              <a:hueOff val="0"/>
              <a:satOff val="0"/>
              <a:lumOff val="0"/>
              <a:alphaOff val="0"/>
            </a:schemeClr>
          </a:solidFill>
          <a:prstDash val="solid"/>
        </a:ln>
        <a:effectLst>
          <a:outerShdw blurRad="40000" dist="23000" dir="5400000" rotWithShape="0">
            <a:srgbClr val="000000">
              <a:alpha val="35000"/>
            </a:srgbClr>
          </a:outerShdw>
        </a:effectLst>
        <a:scene3d>
          <a:camera prst="orthographicFront"/>
          <a:lightRig rig="flat" dir="t"/>
        </a:scene3d>
        <a:sp3d prstMaterial="plastic">
          <a:bevelT w="120900" h="88900"/>
          <a:bevelB w="88900" h="31750" prst="angle"/>
        </a:sp3d>
      </dsp:spPr>
      <dsp:style>
        <a:lnRef idx="1">
          <a:scrgbClr r="0" g="0" b="0"/>
        </a:lnRef>
        <a:fillRef idx="3">
          <a:scrgbClr r="0" g="0" b="0"/>
        </a:fillRef>
        <a:effectRef idx="2">
          <a:scrgbClr r="0" g="0" b="0"/>
        </a:effectRef>
        <a:fontRef idx="minor">
          <a:schemeClr val="lt1"/>
        </a:fontRef>
      </dsp:style>
      <dsp:txBody>
        <a:bodyPr spcFirstLastPara="0" vert="horz" wrap="square" lIns="10795" tIns="10795" rIns="10795" bIns="10795" numCol="1" spcCol="1270" anchor="ctr" anchorCtr="0">
          <a:noAutofit/>
        </a:bodyPr>
        <a:lstStyle/>
        <a:p>
          <a:pPr lvl="0" algn="ctr" defTabSz="755650" rtl="0">
            <a:lnSpc>
              <a:spcPct val="90000"/>
            </a:lnSpc>
            <a:spcBef>
              <a:spcPct val="0"/>
            </a:spcBef>
            <a:spcAft>
              <a:spcPct val="35000"/>
            </a:spcAft>
          </a:pPr>
          <a:r>
            <a:rPr lang="en-US" sz="1700" kern="1200" smtClean="0"/>
            <a:t>Major Premise</a:t>
          </a:r>
          <a:endParaRPr lang="en-US" sz="1700" kern="1200"/>
        </a:p>
      </dsp:txBody>
      <dsp:txXfrm rot="-5400000">
        <a:off x="1" y="573996"/>
        <a:ext cx="1147503" cy="491787"/>
      </dsp:txXfrm>
    </dsp:sp>
    <dsp:sp modelId="{B47FD71F-F23F-4A50-A621-D50E7EBDF2B7}">
      <dsp:nvSpPr>
        <dsp:cNvPr id="0" name=""/>
        <dsp:cNvSpPr/>
      </dsp:nvSpPr>
      <dsp:spPr>
        <a:xfrm rot="5400000">
          <a:off x="4155782" y="-3008034"/>
          <a:ext cx="1065538" cy="7082096"/>
        </a:xfrm>
        <a:prstGeom prst="round2SameRect">
          <a:avLst/>
        </a:prstGeom>
        <a:solidFill>
          <a:schemeClr val="lt1">
            <a:alpha val="90000"/>
            <a:hueOff val="0"/>
            <a:satOff val="0"/>
            <a:lumOff val="0"/>
            <a:alphaOff val="0"/>
          </a:schemeClr>
        </a:solidFill>
        <a:ln w="9525" cap="flat" cmpd="sng" algn="ctr">
          <a:solidFill>
            <a:schemeClr val="accent1">
              <a:hueOff val="0"/>
              <a:satOff val="0"/>
              <a:lumOff val="0"/>
              <a:alphaOff val="0"/>
            </a:schemeClr>
          </a:solidFill>
          <a:prstDash val="solid"/>
        </a:ln>
        <a:effectLst>
          <a:outerShdw blurRad="40000" dist="23000" dir="5400000" rotWithShape="0">
            <a:srgbClr val="000000">
              <a:alpha val="35000"/>
            </a:srgbClr>
          </a:outerShdw>
        </a:effectLst>
        <a:scene3d>
          <a:camera prst="orthographicFront"/>
          <a:lightRig rig="flat" dir="t"/>
        </a:scene3d>
        <a:sp3d extrusionH="12700" prstMaterial="plastic">
          <a:bevelT w="50800" h="50800"/>
        </a:sp3d>
      </dsp:spPr>
      <dsp:style>
        <a:lnRef idx="1">
          <a:scrgbClr r="0" g="0" b="0"/>
        </a:lnRef>
        <a:fillRef idx="1">
          <a:scrgbClr r="0" g="0" b="0"/>
        </a:fillRef>
        <a:effectRef idx="2">
          <a:scrgbClr r="0" g="0" b="0"/>
        </a:effectRef>
        <a:fontRef idx="minor"/>
      </dsp:style>
      <dsp:txBody>
        <a:bodyPr spcFirstLastPara="0" vert="horz" wrap="square" lIns="163576" tIns="14605" rIns="14605" bIns="14605" numCol="1" spcCol="1270" anchor="ctr" anchorCtr="0">
          <a:noAutofit/>
        </a:bodyPr>
        <a:lstStyle/>
        <a:p>
          <a:pPr marL="228600" lvl="1" indent="-228600" algn="l" defTabSz="1022350" rtl="0">
            <a:lnSpc>
              <a:spcPct val="90000"/>
            </a:lnSpc>
            <a:spcBef>
              <a:spcPct val="0"/>
            </a:spcBef>
            <a:spcAft>
              <a:spcPct val="15000"/>
            </a:spcAft>
            <a:buChar char="••"/>
          </a:pPr>
          <a:r>
            <a:rPr lang="en-US" sz="2300" b="1" kern="1200" dirty="0" smtClean="0"/>
            <a:t>Submission</a:t>
          </a:r>
          <a:r>
            <a:rPr lang="en-US" sz="2300" kern="1200" dirty="0" smtClean="0"/>
            <a:t> is the opposite of having </a:t>
          </a:r>
          <a:r>
            <a:rPr lang="en-US" sz="2300" b="1" kern="1200" dirty="0" smtClean="0"/>
            <a:t>authority</a:t>
          </a:r>
          <a:r>
            <a:rPr lang="en-US" sz="2300" kern="1200" dirty="0" smtClean="0"/>
            <a:t> or </a:t>
          </a:r>
          <a:r>
            <a:rPr lang="en-US" sz="2300" b="1" kern="1200" dirty="0" smtClean="0"/>
            <a:t>ruling</a:t>
          </a:r>
          <a:r>
            <a:rPr lang="en-US" sz="2300" kern="1200" dirty="0" smtClean="0"/>
            <a:t> (cf. 1 Tim. 2:10-11; 3:4; Heb. 13:17; 1 Pet. 3:22)</a:t>
          </a:r>
          <a:endParaRPr lang="en-US" sz="2300" kern="1200" dirty="0"/>
        </a:p>
      </dsp:txBody>
      <dsp:txXfrm rot="-5400000">
        <a:off x="1147504" y="52259"/>
        <a:ext cx="7030081" cy="961508"/>
      </dsp:txXfrm>
    </dsp:sp>
    <dsp:sp modelId="{12EB7581-04F1-4093-8DD7-52BF207C4520}">
      <dsp:nvSpPr>
        <dsp:cNvPr id="0" name=""/>
        <dsp:cNvSpPr/>
      </dsp:nvSpPr>
      <dsp:spPr>
        <a:xfrm rot="5400000">
          <a:off x="-245893" y="1691610"/>
          <a:ext cx="1639290" cy="1147503"/>
        </a:xfrm>
        <a:prstGeom prst="chevron">
          <a:avLst/>
        </a:prstGeom>
        <a:gradFill rotWithShape="0">
          <a:gsLst>
            <a:gs pos="0">
              <a:schemeClr val="accent1">
                <a:hueOff val="0"/>
                <a:satOff val="0"/>
                <a:lumOff val="0"/>
                <a:alphaOff val="0"/>
                <a:shade val="51000"/>
                <a:satMod val="130000"/>
              </a:schemeClr>
            </a:gs>
            <a:gs pos="80000">
              <a:schemeClr val="accent1">
                <a:hueOff val="0"/>
                <a:satOff val="0"/>
                <a:lumOff val="0"/>
                <a:alphaOff val="0"/>
                <a:shade val="93000"/>
                <a:satMod val="130000"/>
              </a:schemeClr>
            </a:gs>
            <a:gs pos="100000">
              <a:schemeClr val="accent1">
                <a:hueOff val="0"/>
                <a:satOff val="0"/>
                <a:lumOff val="0"/>
                <a:alphaOff val="0"/>
                <a:shade val="94000"/>
                <a:satMod val="135000"/>
              </a:schemeClr>
            </a:gs>
          </a:gsLst>
          <a:lin ang="16200000" scaled="0"/>
        </a:gradFill>
        <a:ln w="9525" cap="flat" cmpd="sng" algn="ctr">
          <a:solidFill>
            <a:schemeClr val="accent1">
              <a:hueOff val="0"/>
              <a:satOff val="0"/>
              <a:lumOff val="0"/>
              <a:alphaOff val="0"/>
            </a:schemeClr>
          </a:solidFill>
          <a:prstDash val="solid"/>
        </a:ln>
        <a:effectLst>
          <a:outerShdw blurRad="40000" dist="23000" dir="5400000" rotWithShape="0">
            <a:srgbClr val="000000">
              <a:alpha val="35000"/>
            </a:srgbClr>
          </a:outerShdw>
        </a:effectLst>
        <a:scene3d>
          <a:camera prst="orthographicFront"/>
          <a:lightRig rig="flat" dir="t"/>
        </a:scene3d>
        <a:sp3d prstMaterial="plastic">
          <a:bevelT w="120900" h="88900"/>
          <a:bevelB w="88900" h="31750" prst="angle"/>
        </a:sp3d>
      </dsp:spPr>
      <dsp:style>
        <a:lnRef idx="1">
          <a:scrgbClr r="0" g="0" b="0"/>
        </a:lnRef>
        <a:fillRef idx="3">
          <a:scrgbClr r="0" g="0" b="0"/>
        </a:fillRef>
        <a:effectRef idx="2">
          <a:scrgbClr r="0" g="0" b="0"/>
        </a:effectRef>
        <a:fontRef idx="minor">
          <a:schemeClr val="lt1"/>
        </a:fontRef>
      </dsp:style>
      <dsp:txBody>
        <a:bodyPr spcFirstLastPara="0" vert="horz" wrap="square" lIns="10795" tIns="10795" rIns="10795" bIns="10795" numCol="1" spcCol="1270" anchor="ctr" anchorCtr="0">
          <a:noAutofit/>
        </a:bodyPr>
        <a:lstStyle/>
        <a:p>
          <a:pPr lvl="0" algn="ctr" defTabSz="755650" rtl="0">
            <a:lnSpc>
              <a:spcPct val="90000"/>
            </a:lnSpc>
            <a:spcBef>
              <a:spcPct val="0"/>
            </a:spcBef>
            <a:spcAft>
              <a:spcPct val="35000"/>
            </a:spcAft>
          </a:pPr>
          <a:r>
            <a:rPr lang="en-US" sz="1700" kern="1200" smtClean="0"/>
            <a:t>Minor Premise</a:t>
          </a:r>
          <a:endParaRPr lang="en-US" sz="1700" kern="1200"/>
        </a:p>
      </dsp:txBody>
      <dsp:txXfrm rot="-5400000">
        <a:off x="1" y="2019469"/>
        <a:ext cx="1147503" cy="491787"/>
      </dsp:txXfrm>
    </dsp:sp>
    <dsp:sp modelId="{6605AED0-4D60-4E32-8814-4729A7444982}">
      <dsp:nvSpPr>
        <dsp:cNvPr id="0" name=""/>
        <dsp:cNvSpPr/>
      </dsp:nvSpPr>
      <dsp:spPr>
        <a:xfrm rot="5400000">
          <a:off x="4155782" y="-1562561"/>
          <a:ext cx="1065538" cy="7082096"/>
        </a:xfrm>
        <a:prstGeom prst="round2SameRect">
          <a:avLst/>
        </a:prstGeom>
        <a:solidFill>
          <a:schemeClr val="lt1">
            <a:alpha val="90000"/>
            <a:hueOff val="0"/>
            <a:satOff val="0"/>
            <a:lumOff val="0"/>
            <a:alphaOff val="0"/>
          </a:schemeClr>
        </a:solidFill>
        <a:ln w="9525" cap="flat" cmpd="sng" algn="ctr">
          <a:solidFill>
            <a:schemeClr val="accent1">
              <a:hueOff val="0"/>
              <a:satOff val="0"/>
              <a:lumOff val="0"/>
              <a:alphaOff val="0"/>
            </a:schemeClr>
          </a:solidFill>
          <a:prstDash val="solid"/>
        </a:ln>
        <a:effectLst>
          <a:outerShdw blurRad="40000" dist="23000" dir="5400000" rotWithShape="0">
            <a:srgbClr val="000000">
              <a:alpha val="35000"/>
            </a:srgbClr>
          </a:outerShdw>
        </a:effectLst>
        <a:scene3d>
          <a:camera prst="orthographicFront"/>
          <a:lightRig rig="flat" dir="t"/>
        </a:scene3d>
        <a:sp3d extrusionH="12700" prstMaterial="plastic">
          <a:bevelT w="50800" h="50800"/>
        </a:sp3d>
      </dsp:spPr>
      <dsp:style>
        <a:lnRef idx="1">
          <a:scrgbClr r="0" g="0" b="0"/>
        </a:lnRef>
        <a:fillRef idx="1">
          <a:scrgbClr r="0" g="0" b="0"/>
        </a:fillRef>
        <a:effectRef idx="2">
          <a:scrgbClr r="0" g="0" b="0"/>
        </a:effectRef>
        <a:fontRef idx="minor"/>
      </dsp:style>
      <dsp:txBody>
        <a:bodyPr spcFirstLastPara="0" vert="horz" wrap="square" lIns="163576" tIns="14605" rIns="14605" bIns="14605" numCol="1" spcCol="1270" anchor="ctr" anchorCtr="0">
          <a:noAutofit/>
        </a:bodyPr>
        <a:lstStyle/>
        <a:p>
          <a:pPr marL="228600" lvl="1" indent="-228600" algn="l" defTabSz="1022350" rtl="0">
            <a:lnSpc>
              <a:spcPct val="90000"/>
            </a:lnSpc>
            <a:spcBef>
              <a:spcPct val="0"/>
            </a:spcBef>
            <a:spcAft>
              <a:spcPct val="15000"/>
            </a:spcAft>
            <a:buChar char="••"/>
          </a:pPr>
          <a:r>
            <a:rPr lang="en-US" sz="2300" kern="1200" smtClean="0"/>
            <a:t>Christ will </a:t>
          </a:r>
          <a:r>
            <a:rPr lang="en-US" sz="2300" b="1" kern="1200" smtClean="0"/>
            <a:t>become subject </a:t>
          </a:r>
          <a:r>
            <a:rPr lang="en-US" sz="2300" kern="1200" smtClean="0"/>
            <a:t>to the Father at His coming  (1 Cor. 15:27-28)</a:t>
          </a:r>
          <a:endParaRPr lang="en-US" sz="2300" kern="1200"/>
        </a:p>
      </dsp:txBody>
      <dsp:txXfrm rot="-5400000">
        <a:off x="1147504" y="1497732"/>
        <a:ext cx="7030081" cy="961508"/>
      </dsp:txXfrm>
    </dsp:sp>
    <dsp:sp modelId="{B89B9BCA-5BA6-47C4-8ADF-634DF097F758}">
      <dsp:nvSpPr>
        <dsp:cNvPr id="0" name=""/>
        <dsp:cNvSpPr/>
      </dsp:nvSpPr>
      <dsp:spPr>
        <a:xfrm rot="5400000">
          <a:off x="-245893" y="3137083"/>
          <a:ext cx="1639290" cy="1147503"/>
        </a:xfrm>
        <a:prstGeom prst="chevron">
          <a:avLst/>
        </a:prstGeom>
        <a:gradFill rotWithShape="0">
          <a:gsLst>
            <a:gs pos="0">
              <a:schemeClr val="accent1">
                <a:hueOff val="0"/>
                <a:satOff val="0"/>
                <a:lumOff val="0"/>
                <a:alphaOff val="0"/>
                <a:shade val="51000"/>
                <a:satMod val="130000"/>
              </a:schemeClr>
            </a:gs>
            <a:gs pos="80000">
              <a:schemeClr val="accent1">
                <a:hueOff val="0"/>
                <a:satOff val="0"/>
                <a:lumOff val="0"/>
                <a:alphaOff val="0"/>
                <a:shade val="93000"/>
                <a:satMod val="130000"/>
              </a:schemeClr>
            </a:gs>
            <a:gs pos="100000">
              <a:schemeClr val="accent1">
                <a:hueOff val="0"/>
                <a:satOff val="0"/>
                <a:lumOff val="0"/>
                <a:alphaOff val="0"/>
                <a:shade val="94000"/>
                <a:satMod val="135000"/>
              </a:schemeClr>
            </a:gs>
          </a:gsLst>
          <a:lin ang="16200000" scaled="0"/>
        </a:gradFill>
        <a:ln w="9525" cap="flat" cmpd="sng" algn="ctr">
          <a:solidFill>
            <a:schemeClr val="accent1">
              <a:hueOff val="0"/>
              <a:satOff val="0"/>
              <a:lumOff val="0"/>
              <a:alphaOff val="0"/>
            </a:schemeClr>
          </a:solidFill>
          <a:prstDash val="solid"/>
        </a:ln>
        <a:effectLst>
          <a:outerShdw blurRad="40000" dist="23000" dir="5400000" rotWithShape="0">
            <a:srgbClr val="000000">
              <a:alpha val="35000"/>
            </a:srgbClr>
          </a:outerShdw>
        </a:effectLst>
        <a:scene3d>
          <a:camera prst="orthographicFront"/>
          <a:lightRig rig="flat" dir="t"/>
        </a:scene3d>
        <a:sp3d prstMaterial="plastic">
          <a:bevelT w="120900" h="88900"/>
          <a:bevelB w="88900" h="31750" prst="angle"/>
        </a:sp3d>
      </dsp:spPr>
      <dsp:style>
        <a:lnRef idx="1">
          <a:scrgbClr r="0" g="0" b="0"/>
        </a:lnRef>
        <a:fillRef idx="3">
          <a:scrgbClr r="0" g="0" b="0"/>
        </a:fillRef>
        <a:effectRef idx="2">
          <a:scrgbClr r="0" g="0" b="0"/>
        </a:effectRef>
        <a:fontRef idx="minor">
          <a:schemeClr val="lt1"/>
        </a:fontRef>
      </dsp:style>
      <dsp:txBody>
        <a:bodyPr spcFirstLastPara="0" vert="horz" wrap="square" lIns="10795" tIns="10795" rIns="10795" bIns="10795" numCol="1" spcCol="1270" anchor="ctr" anchorCtr="0">
          <a:noAutofit/>
        </a:bodyPr>
        <a:lstStyle/>
        <a:p>
          <a:pPr lvl="0" algn="ctr" defTabSz="755650" rtl="0">
            <a:lnSpc>
              <a:spcPct val="90000"/>
            </a:lnSpc>
            <a:spcBef>
              <a:spcPct val="0"/>
            </a:spcBef>
            <a:spcAft>
              <a:spcPct val="35000"/>
            </a:spcAft>
          </a:pPr>
          <a:r>
            <a:rPr lang="en-US" sz="1700" kern="1200" smtClean="0"/>
            <a:t>Conclusion</a:t>
          </a:r>
          <a:endParaRPr lang="en-US" sz="1700" kern="1200"/>
        </a:p>
      </dsp:txBody>
      <dsp:txXfrm rot="-5400000">
        <a:off x="1" y="3464942"/>
        <a:ext cx="1147503" cy="491787"/>
      </dsp:txXfrm>
    </dsp:sp>
    <dsp:sp modelId="{51FED906-3675-4C2D-BAC6-9007BC61BA90}">
      <dsp:nvSpPr>
        <dsp:cNvPr id="0" name=""/>
        <dsp:cNvSpPr/>
      </dsp:nvSpPr>
      <dsp:spPr>
        <a:xfrm rot="5400000">
          <a:off x="4155782" y="-117088"/>
          <a:ext cx="1065538" cy="7082096"/>
        </a:xfrm>
        <a:prstGeom prst="round2SameRect">
          <a:avLst/>
        </a:prstGeom>
        <a:solidFill>
          <a:schemeClr val="lt1">
            <a:alpha val="90000"/>
            <a:hueOff val="0"/>
            <a:satOff val="0"/>
            <a:lumOff val="0"/>
            <a:alphaOff val="0"/>
          </a:schemeClr>
        </a:solidFill>
        <a:ln w="9525" cap="flat" cmpd="sng" algn="ctr">
          <a:solidFill>
            <a:schemeClr val="accent1">
              <a:hueOff val="0"/>
              <a:satOff val="0"/>
              <a:lumOff val="0"/>
              <a:alphaOff val="0"/>
            </a:schemeClr>
          </a:solidFill>
          <a:prstDash val="solid"/>
        </a:ln>
        <a:effectLst>
          <a:outerShdw blurRad="40000" dist="23000" dir="5400000" rotWithShape="0">
            <a:srgbClr val="000000">
              <a:alpha val="35000"/>
            </a:srgbClr>
          </a:outerShdw>
        </a:effectLst>
        <a:scene3d>
          <a:camera prst="orthographicFront"/>
          <a:lightRig rig="flat" dir="t"/>
        </a:scene3d>
        <a:sp3d extrusionH="12700" prstMaterial="plastic">
          <a:bevelT w="50800" h="50800"/>
        </a:sp3d>
      </dsp:spPr>
      <dsp:style>
        <a:lnRef idx="1">
          <a:scrgbClr r="0" g="0" b="0"/>
        </a:lnRef>
        <a:fillRef idx="1">
          <a:scrgbClr r="0" g="0" b="0"/>
        </a:fillRef>
        <a:effectRef idx="2">
          <a:scrgbClr r="0" g="0" b="0"/>
        </a:effectRef>
        <a:fontRef idx="minor"/>
      </dsp:style>
      <dsp:txBody>
        <a:bodyPr spcFirstLastPara="0" vert="horz" wrap="square" lIns="163576" tIns="14605" rIns="14605" bIns="14605" numCol="1" spcCol="1270" anchor="ctr" anchorCtr="0">
          <a:noAutofit/>
        </a:bodyPr>
        <a:lstStyle/>
        <a:p>
          <a:pPr marL="228600" lvl="1" indent="-228600" algn="l" defTabSz="1022350" rtl="0">
            <a:lnSpc>
              <a:spcPct val="90000"/>
            </a:lnSpc>
            <a:spcBef>
              <a:spcPct val="0"/>
            </a:spcBef>
            <a:spcAft>
              <a:spcPct val="15000"/>
            </a:spcAft>
            <a:buChar char="••"/>
          </a:pPr>
          <a:r>
            <a:rPr lang="en-US" sz="2300" kern="1200" smtClean="0"/>
            <a:t>Therefore Christ will </a:t>
          </a:r>
          <a:r>
            <a:rPr lang="en-US" sz="2300" b="1" kern="1200" smtClean="0"/>
            <a:t>no longer have authority </a:t>
          </a:r>
          <a:r>
            <a:rPr lang="en-US" sz="2300" kern="1200" smtClean="0"/>
            <a:t>after His coming</a:t>
          </a:r>
          <a:endParaRPr lang="en-US" sz="2300" kern="1200"/>
        </a:p>
      </dsp:txBody>
      <dsp:txXfrm rot="-5400000">
        <a:off x="1147504" y="2943205"/>
        <a:ext cx="7030081" cy="961508"/>
      </dsp:txXfrm>
    </dsp:sp>
  </dsp:spTree>
</dsp:drawing>
</file>

<file path=ppt/diagrams/drawing5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543C4BFE-6449-4B54-9024-6D95B749387E}">
      <dsp:nvSpPr>
        <dsp:cNvPr id="0" name=""/>
        <dsp:cNvSpPr/>
      </dsp:nvSpPr>
      <dsp:spPr>
        <a:xfrm>
          <a:off x="0" y="1002349"/>
          <a:ext cx="8229600" cy="4309200"/>
        </a:xfrm>
        <a:prstGeom prst="rect">
          <a:avLst/>
        </a:prstGeom>
        <a:solidFill>
          <a:schemeClr val="lt1">
            <a:alpha val="90000"/>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638708" tIns="499872" rIns="638708" bIns="170688" numCol="1" spcCol="1270" anchor="t" anchorCtr="0">
          <a:noAutofit/>
        </a:bodyPr>
        <a:lstStyle/>
        <a:p>
          <a:pPr marL="228600" lvl="1" indent="-228600" algn="l" defTabSz="1066800" rtl="0">
            <a:lnSpc>
              <a:spcPct val="90000"/>
            </a:lnSpc>
            <a:spcBef>
              <a:spcPct val="0"/>
            </a:spcBef>
            <a:spcAft>
              <a:spcPct val="15000"/>
            </a:spcAft>
            <a:buChar char="••"/>
          </a:pPr>
          <a:r>
            <a:rPr lang="en-US" sz="2400" b="1" kern="1200" dirty="0" smtClean="0"/>
            <a:t>Jesus &amp; His parents?  </a:t>
          </a:r>
          <a:r>
            <a:rPr lang="en-US" sz="2400" kern="1200" dirty="0" smtClean="0"/>
            <a:t>(Lk. 2:51)</a:t>
          </a:r>
          <a:endParaRPr lang="en-US" sz="2400" kern="1200" dirty="0"/>
        </a:p>
        <a:p>
          <a:pPr marL="228600" lvl="1" indent="-228600" algn="l" defTabSz="1066800" rtl="0">
            <a:lnSpc>
              <a:spcPct val="90000"/>
            </a:lnSpc>
            <a:spcBef>
              <a:spcPct val="0"/>
            </a:spcBef>
            <a:spcAft>
              <a:spcPct val="15000"/>
            </a:spcAft>
            <a:buChar char="••"/>
          </a:pPr>
          <a:r>
            <a:rPr lang="en-US" sz="2400" b="1" kern="1200" dirty="0" smtClean="0"/>
            <a:t>Demons &amp; the 70?  </a:t>
          </a:r>
          <a:r>
            <a:rPr lang="en-US" sz="2400" kern="1200" dirty="0" smtClean="0"/>
            <a:t>(Lk. 10:17)</a:t>
          </a:r>
          <a:endParaRPr lang="en-US" sz="2400" kern="1200" dirty="0"/>
        </a:p>
        <a:p>
          <a:pPr marL="228600" lvl="1" indent="-228600" algn="l" defTabSz="1066800" rtl="0">
            <a:lnSpc>
              <a:spcPct val="90000"/>
            </a:lnSpc>
            <a:spcBef>
              <a:spcPct val="0"/>
            </a:spcBef>
            <a:spcAft>
              <a:spcPct val="15000"/>
            </a:spcAft>
            <a:buChar char="••"/>
          </a:pPr>
          <a:r>
            <a:rPr lang="en-US" sz="2400" b="1" kern="1200" dirty="0" smtClean="0"/>
            <a:t>Creation &amp; God?  </a:t>
          </a:r>
          <a:r>
            <a:rPr lang="en-US" sz="2400" kern="1200" dirty="0" smtClean="0"/>
            <a:t>(Rom. 8:20)</a:t>
          </a:r>
          <a:endParaRPr lang="en-US" sz="2400" kern="1200" dirty="0"/>
        </a:p>
        <a:p>
          <a:pPr marL="228600" lvl="1" indent="-228600" algn="l" defTabSz="1066800" rtl="0">
            <a:lnSpc>
              <a:spcPct val="90000"/>
            </a:lnSpc>
            <a:spcBef>
              <a:spcPct val="0"/>
            </a:spcBef>
            <a:spcAft>
              <a:spcPct val="15000"/>
            </a:spcAft>
            <a:buChar char="••"/>
          </a:pPr>
          <a:r>
            <a:rPr lang="en-US" sz="2400" b="1" kern="1200" dirty="0" smtClean="0"/>
            <a:t>People &amp; Government?  </a:t>
          </a:r>
          <a:r>
            <a:rPr lang="en-US" sz="2400" kern="1200" dirty="0" smtClean="0"/>
            <a:t>(Rom. 13:1, 5; Tit. 3:1)</a:t>
          </a:r>
          <a:endParaRPr lang="en-US" sz="2400" kern="1200" dirty="0"/>
        </a:p>
        <a:p>
          <a:pPr marL="228600" lvl="1" indent="-228600" algn="l" defTabSz="1066800" rtl="0">
            <a:lnSpc>
              <a:spcPct val="90000"/>
            </a:lnSpc>
            <a:spcBef>
              <a:spcPct val="0"/>
            </a:spcBef>
            <a:spcAft>
              <a:spcPct val="15000"/>
            </a:spcAft>
            <a:buChar char="••"/>
          </a:pPr>
          <a:r>
            <a:rPr lang="en-US" sz="2400" b="1" kern="1200" dirty="0" smtClean="0"/>
            <a:t>Women in Church?  </a:t>
          </a:r>
          <a:r>
            <a:rPr lang="en-US" sz="2400" kern="1200" dirty="0" smtClean="0"/>
            <a:t>(1 Cor. 14:34)</a:t>
          </a:r>
          <a:endParaRPr lang="en-US" sz="2400" kern="1200" dirty="0"/>
        </a:p>
        <a:p>
          <a:pPr marL="228600" lvl="1" indent="-228600" algn="l" defTabSz="1066800" rtl="0">
            <a:lnSpc>
              <a:spcPct val="90000"/>
            </a:lnSpc>
            <a:spcBef>
              <a:spcPct val="0"/>
            </a:spcBef>
            <a:spcAft>
              <a:spcPct val="15000"/>
            </a:spcAft>
            <a:buChar char="••"/>
          </a:pPr>
          <a:r>
            <a:rPr lang="en-US" sz="2400" b="1" kern="1200" dirty="0" smtClean="0"/>
            <a:t>Wives &amp; Husbands?  </a:t>
          </a:r>
          <a:r>
            <a:rPr lang="en-US" sz="2400" kern="1200" dirty="0" smtClean="0"/>
            <a:t>(Eph. 5:22, 24; 1 Pet. 3:1)</a:t>
          </a:r>
          <a:endParaRPr lang="en-US" sz="2400" kern="1200" dirty="0"/>
        </a:p>
        <a:p>
          <a:pPr marL="228600" lvl="1" indent="-228600" algn="l" defTabSz="1066800" rtl="0">
            <a:lnSpc>
              <a:spcPct val="90000"/>
            </a:lnSpc>
            <a:spcBef>
              <a:spcPct val="0"/>
            </a:spcBef>
            <a:spcAft>
              <a:spcPct val="15000"/>
            </a:spcAft>
            <a:buChar char="••"/>
          </a:pPr>
          <a:r>
            <a:rPr lang="en-US" sz="2400" b="1" kern="1200" dirty="0" smtClean="0"/>
            <a:t>Servants &amp; Masters?  </a:t>
          </a:r>
          <a:r>
            <a:rPr lang="en-US" sz="2400" kern="1200" dirty="0" smtClean="0"/>
            <a:t>(Tit. 2:9; 1 Pet. 2:18)</a:t>
          </a:r>
          <a:endParaRPr lang="en-US" sz="2400" kern="1200" dirty="0"/>
        </a:p>
        <a:p>
          <a:pPr marL="228600" lvl="1" indent="-228600" algn="l" defTabSz="1066800" rtl="0">
            <a:lnSpc>
              <a:spcPct val="90000"/>
            </a:lnSpc>
            <a:spcBef>
              <a:spcPct val="0"/>
            </a:spcBef>
            <a:spcAft>
              <a:spcPct val="15000"/>
            </a:spcAft>
            <a:buChar char="••"/>
          </a:pPr>
          <a:r>
            <a:rPr lang="en-US" sz="2400" b="1" kern="1200" dirty="0" smtClean="0"/>
            <a:t>Christians &amp; God?  </a:t>
          </a:r>
          <a:r>
            <a:rPr lang="en-US" sz="2400" kern="1200" dirty="0" smtClean="0"/>
            <a:t>(Heb. 12:9; Jas. 4:7)</a:t>
          </a:r>
          <a:endParaRPr lang="en-US" sz="2400" kern="1200" dirty="0"/>
        </a:p>
        <a:p>
          <a:pPr marL="228600" lvl="1" indent="-228600" algn="l" defTabSz="1066800" rtl="0">
            <a:lnSpc>
              <a:spcPct val="90000"/>
            </a:lnSpc>
            <a:spcBef>
              <a:spcPct val="0"/>
            </a:spcBef>
            <a:spcAft>
              <a:spcPct val="15000"/>
            </a:spcAft>
            <a:buChar char="••"/>
          </a:pPr>
          <a:r>
            <a:rPr lang="en-US" sz="2400" b="1" kern="1200" dirty="0" smtClean="0"/>
            <a:t>Angels &amp; Christ?  </a:t>
          </a:r>
          <a:r>
            <a:rPr lang="en-US" sz="2400" kern="1200" dirty="0" smtClean="0"/>
            <a:t>(1 Pet. 3:22)</a:t>
          </a:r>
          <a:endParaRPr lang="en-US" sz="2400" kern="1200" dirty="0"/>
        </a:p>
        <a:p>
          <a:pPr marL="228600" lvl="1" indent="-228600" algn="l" defTabSz="1066800" rtl="0">
            <a:lnSpc>
              <a:spcPct val="90000"/>
            </a:lnSpc>
            <a:spcBef>
              <a:spcPct val="0"/>
            </a:spcBef>
            <a:spcAft>
              <a:spcPct val="15000"/>
            </a:spcAft>
            <a:buChar char="••"/>
          </a:pPr>
          <a:r>
            <a:rPr lang="en-US" sz="2400" b="1" kern="1200" dirty="0" smtClean="0"/>
            <a:t>Young &amp; Old?  </a:t>
          </a:r>
          <a:r>
            <a:rPr lang="en-US" sz="2400" kern="1200" dirty="0" smtClean="0"/>
            <a:t>(1 Pet. 5:5)</a:t>
          </a:r>
          <a:endParaRPr lang="en-US" sz="2400" kern="1200" dirty="0"/>
        </a:p>
      </dsp:txBody>
      <dsp:txXfrm>
        <a:off x="0" y="1002349"/>
        <a:ext cx="8229600" cy="4309200"/>
      </dsp:txXfrm>
    </dsp:sp>
    <dsp:sp modelId="{CCBAEB10-50BA-476B-B355-C8052C24C83D}">
      <dsp:nvSpPr>
        <dsp:cNvPr id="0" name=""/>
        <dsp:cNvSpPr/>
      </dsp:nvSpPr>
      <dsp:spPr>
        <a:xfrm>
          <a:off x="391790" y="133575"/>
          <a:ext cx="7835792" cy="1223013"/>
        </a:xfrm>
        <a:prstGeom prst="roundRect">
          <a:avLst/>
        </a:prstGeom>
        <a:solidFill>
          <a:schemeClr val="bg2">
            <a:lumMod val="60000"/>
            <a:lumOff val="40000"/>
          </a:schemeClr>
        </a:solidFill>
        <a:ln w="25400" cap="flat" cmpd="sng" algn="ctr">
          <a:noFill/>
          <a:prstDash val="solid"/>
        </a:ln>
        <a:effectLst>
          <a:outerShdw blurRad="44450" dist="27940" dir="5400000" algn="ctr" rotWithShape="0">
            <a:srgbClr val="000000">
              <a:alpha val="32000"/>
            </a:srgbClr>
          </a:outerShdw>
        </a:effectLst>
        <a:scene3d>
          <a:camera prst="orthographicFront">
            <a:rot lat="0" lon="0" rev="0"/>
          </a:camera>
          <a:lightRig rig="balanced" dir="t">
            <a:rot lat="0" lon="0" rev="8700000"/>
          </a:lightRig>
        </a:scene3d>
        <a:sp3d>
          <a:bevelT w="190500" h="38100"/>
        </a:sp3d>
      </dsp:spPr>
      <dsp:style>
        <a:lnRef idx="2">
          <a:scrgbClr r="0" g="0" b="0"/>
        </a:lnRef>
        <a:fillRef idx="1">
          <a:scrgbClr r="0" g="0" b="0"/>
        </a:fillRef>
        <a:effectRef idx="0">
          <a:scrgbClr r="0" g="0" b="0"/>
        </a:effectRef>
        <a:fontRef idx="minor">
          <a:schemeClr val="lt1"/>
        </a:fontRef>
      </dsp:style>
      <dsp:txBody>
        <a:bodyPr spcFirstLastPara="0" vert="horz" wrap="square" lIns="217742" tIns="0" rIns="217742" bIns="0" numCol="1" spcCol="1270" anchor="ctr" anchorCtr="0">
          <a:noAutofit/>
        </a:bodyPr>
        <a:lstStyle/>
        <a:p>
          <a:pPr lvl="0" algn="l" defTabSz="1244600" rtl="0">
            <a:lnSpc>
              <a:spcPct val="90000"/>
            </a:lnSpc>
            <a:spcBef>
              <a:spcPct val="0"/>
            </a:spcBef>
            <a:spcAft>
              <a:spcPct val="35000"/>
            </a:spcAft>
          </a:pPr>
          <a:r>
            <a:rPr lang="en-US" sz="2800" kern="1200" dirty="0" smtClean="0">
              <a:solidFill>
                <a:srgbClr val="FFFF00"/>
              </a:solidFill>
              <a:latin typeface="+mj-lt"/>
            </a:rPr>
            <a:t>If Christ is subject to God (1 Cor. 15:28) but still rules, what about…</a:t>
          </a:r>
          <a:endParaRPr lang="en-US" sz="2800" kern="1200" dirty="0">
            <a:solidFill>
              <a:srgbClr val="FFFF00"/>
            </a:solidFill>
            <a:latin typeface="+mj-lt"/>
          </a:endParaRPr>
        </a:p>
      </dsp:txBody>
      <dsp:txXfrm>
        <a:off x="451493" y="193278"/>
        <a:ext cx="7716386" cy="1103607"/>
      </dsp:txXfrm>
    </dsp:sp>
  </dsp:spTree>
</dsp:drawing>
</file>

<file path=ppt/diagrams/drawing5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5DDB7B38-6FAC-4D1A-BBC9-87300D9D250A}">
      <dsp:nvSpPr>
        <dsp:cNvPr id="0" name=""/>
        <dsp:cNvSpPr/>
      </dsp:nvSpPr>
      <dsp:spPr>
        <a:xfrm>
          <a:off x="0" y="200653"/>
          <a:ext cx="8229600" cy="4158000"/>
        </a:xfrm>
        <a:prstGeom prst="rect">
          <a:avLst/>
        </a:prstGeom>
        <a:solidFill>
          <a:schemeClr val="lt1">
            <a:alpha val="90000"/>
            <a:hueOff val="0"/>
            <a:satOff val="0"/>
            <a:lumOff val="0"/>
            <a:alphaOff val="0"/>
          </a:schemeClr>
        </a:solidFill>
        <a:ln>
          <a:noFill/>
        </a:ln>
        <a:effectLst/>
        <a:scene3d>
          <a:camera prst="orthographicFront">
            <a:rot lat="0" lon="0" rev="0"/>
          </a:camera>
          <a:lightRig rig="contrasting" dir="t">
            <a:rot lat="0" lon="0" rev="1200000"/>
          </a:lightRig>
        </a:scene3d>
        <a:sp3d z="300000" contourW="19050" prstMaterial="metal">
          <a:bevelT w="88900" h="203200"/>
          <a:bevelB w="165100" h="254000"/>
        </a:sp3d>
      </dsp:spPr>
      <dsp:style>
        <a:lnRef idx="0">
          <a:scrgbClr r="0" g="0" b="0"/>
        </a:lnRef>
        <a:fillRef idx="1">
          <a:scrgbClr r="0" g="0" b="0"/>
        </a:fillRef>
        <a:effectRef idx="0">
          <a:scrgbClr r="0" g="0" b="0"/>
        </a:effectRef>
        <a:fontRef idx="minor"/>
      </dsp:style>
      <dsp:txBody>
        <a:bodyPr spcFirstLastPara="0" vert="horz" wrap="square" lIns="638708" tIns="458216" rIns="638708" bIns="199136" numCol="1" spcCol="1270" anchor="t" anchorCtr="0">
          <a:noAutofit/>
        </a:bodyPr>
        <a:lstStyle/>
        <a:p>
          <a:pPr marL="285750" lvl="1" indent="-285750" algn="l" defTabSz="1244600" rtl="0">
            <a:lnSpc>
              <a:spcPct val="90000"/>
            </a:lnSpc>
            <a:spcBef>
              <a:spcPct val="0"/>
            </a:spcBef>
            <a:spcAft>
              <a:spcPts val="2400"/>
            </a:spcAft>
            <a:buChar char="••"/>
          </a:pPr>
          <a:r>
            <a:rPr lang="en-US" sz="2800" kern="1200" dirty="0" smtClean="0"/>
            <a:t>If they were </a:t>
          </a:r>
          <a:r>
            <a:rPr lang="en-US" sz="2800" b="1" kern="1200" dirty="0" smtClean="0">
              <a:latin typeface="+mj-lt"/>
            </a:rPr>
            <a:t>not among the recipients</a:t>
          </a:r>
          <a:r>
            <a:rPr lang="en-US" sz="2800" kern="1200" dirty="0" smtClean="0">
              <a:latin typeface="+mj-lt"/>
            </a:rPr>
            <a:t> </a:t>
          </a:r>
          <a:r>
            <a:rPr lang="en-US" sz="2800" kern="1200" dirty="0" smtClean="0"/>
            <a:t>of 1 Peter  </a:t>
          </a:r>
          <a:r>
            <a:rPr lang="en-US" sz="2000" kern="1200" dirty="0" smtClean="0"/>
            <a:t>(“scoffers </a:t>
          </a:r>
          <a:r>
            <a:rPr lang="en-US" sz="2000" b="1" kern="1200" dirty="0" smtClean="0"/>
            <a:t>will come</a:t>
          </a:r>
          <a:r>
            <a:rPr lang="en-US" sz="2000" kern="1200" dirty="0" smtClean="0"/>
            <a:t> in the last days”)</a:t>
          </a:r>
          <a:endParaRPr lang="en-US" sz="2000" kern="1200" dirty="0"/>
        </a:p>
        <a:p>
          <a:pPr marL="285750" lvl="1" indent="-285750" algn="l" defTabSz="1244600" rtl="0">
            <a:lnSpc>
              <a:spcPct val="90000"/>
            </a:lnSpc>
            <a:spcBef>
              <a:spcPct val="0"/>
            </a:spcBef>
            <a:spcAft>
              <a:spcPts val="2400"/>
            </a:spcAft>
            <a:buChar char="••"/>
          </a:pPr>
          <a:r>
            <a:rPr lang="en-US" sz="2800" kern="1200" dirty="0" smtClean="0"/>
            <a:t>If 1 &amp; 2 Peter were written to </a:t>
          </a:r>
          <a:r>
            <a:rPr lang="en-US" sz="2800" b="1" kern="1200" dirty="0" smtClean="0">
              <a:latin typeface="+mj-lt"/>
            </a:rPr>
            <a:t>different recipients</a:t>
          </a:r>
          <a:endParaRPr lang="en-US" sz="2800" b="1" kern="1200" dirty="0">
            <a:latin typeface="+mj-lt"/>
          </a:endParaRPr>
        </a:p>
        <a:p>
          <a:pPr marL="285750" lvl="1" indent="-285750" algn="l" defTabSz="1244600" rtl="0">
            <a:lnSpc>
              <a:spcPct val="90000"/>
            </a:lnSpc>
            <a:spcBef>
              <a:spcPct val="0"/>
            </a:spcBef>
            <a:spcAft>
              <a:spcPts val="2400"/>
            </a:spcAft>
            <a:buChar char="••"/>
          </a:pPr>
          <a:r>
            <a:rPr lang="en-US" sz="2800" kern="1200" dirty="0" smtClean="0"/>
            <a:t>If there is compelling evidence in the NT of a coming that </a:t>
          </a:r>
          <a:r>
            <a:rPr lang="en-US" sz="2800" b="1" kern="1200" dirty="0" smtClean="0">
              <a:latin typeface="+mj-lt"/>
            </a:rPr>
            <a:t>does not “fit” </a:t>
          </a:r>
          <a:r>
            <a:rPr lang="en-US" sz="2800" kern="1200" dirty="0" smtClean="0"/>
            <a:t>AD 70</a:t>
          </a:r>
          <a:endParaRPr lang="en-US" sz="2800" kern="1200" dirty="0"/>
        </a:p>
      </dsp:txBody>
      <dsp:txXfrm>
        <a:off x="0" y="200653"/>
        <a:ext cx="8229600" cy="4158000"/>
      </dsp:txXfrm>
    </dsp:sp>
    <dsp:sp modelId="{05C711D2-6AF7-44DA-8D23-3957C8BD4F31}">
      <dsp:nvSpPr>
        <dsp:cNvPr id="0" name=""/>
        <dsp:cNvSpPr/>
      </dsp:nvSpPr>
      <dsp:spPr>
        <a:xfrm>
          <a:off x="457199" y="0"/>
          <a:ext cx="6675119" cy="649440"/>
        </a:xfrm>
        <a:prstGeom prst="roundRect">
          <a:avLst/>
        </a:prstGeom>
        <a:solidFill>
          <a:schemeClr val="accent1">
            <a:hueOff val="0"/>
            <a:satOff val="0"/>
            <a:lumOff val="0"/>
            <a:alphaOff val="0"/>
          </a:schemeClr>
        </a:solidFill>
        <a:ln>
          <a:noFill/>
        </a:ln>
        <a:effectLst>
          <a:outerShdw blurRad="40000" dist="23000" dir="5400000" rotWithShape="0">
            <a:srgbClr val="000000">
              <a:alpha val="35000"/>
            </a:srgbClr>
          </a:outerShdw>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txBody>
        <a:bodyPr spcFirstLastPara="0" vert="horz" wrap="square" lIns="217742" tIns="0" rIns="217742" bIns="0" numCol="1" spcCol="1270" anchor="ctr" anchorCtr="0">
          <a:noAutofit/>
        </a:bodyPr>
        <a:lstStyle/>
        <a:p>
          <a:pPr lvl="0" algn="l" defTabSz="1244600" rtl="0">
            <a:lnSpc>
              <a:spcPct val="90000"/>
            </a:lnSpc>
            <a:spcBef>
              <a:spcPct val="0"/>
            </a:spcBef>
            <a:spcAft>
              <a:spcPct val="35000"/>
            </a:spcAft>
          </a:pPr>
          <a:r>
            <a:rPr lang="en-US" sz="2800" kern="1200" dirty="0" smtClean="0"/>
            <a:t>Need not be about coming in AD 70</a:t>
          </a:r>
          <a:endParaRPr lang="en-US" sz="2800" kern="1200" dirty="0"/>
        </a:p>
      </dsp:txBody>
      <dsp:txXfrm>
        <a:off x="488902" y="31703"/>
        <a:ext cx="6611713" cy="586034"/>
      </dsp:txXfrm>
    </dsp:sp>
  </dsp:spTree>
</dsp:drawing>
</file>

<file path=ppt/diagrams/drawing5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C9655826-316C-4D2C-ABC0-35B4377C2EE6}">
      <dsp:nvSpPr>
        <dsp:cNvPr id="0" name=""/>
        <dsp:cNvSpPr/>
      </dsp:nvSpPr>
      <dsp:spPr>
        <a:xfrm>
          <a:off x="0" y="137492"/>
          <a:ext cx="8229600" cy="935550"/>
        </a:xfrm>
        <a:prstGeom prst="rect">
          <a:avLst/>
        </a:prstGeom>
        <a:solidFill>
          <a:schemeClr val="lt1">
            <a:alpha val="90000"/>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638708" tIns="187452" rIns="638708" bIns="142240" numCol="1" spcCol="1270" anchor="t" anchorCtr="0">
          <a:noAutofit/>
        </a:bodyPr>
        <a:lstStyle/>
        <a:p>
          <a:pPr marL="228600" lvl="1" indent="-228600" algn="l" defTabSz="889000" rtl="0">
            <a:lnSpc>
              <a:spcPct val="90000"/>
            </a:lnSpc>
            <a:spcBef>
              <a:spcPct val="0"/>
            </a:spcBef>
            <a:spcAft>
              <a:spcPct val="15000"/>
            </a:spcAft>
            <a:buChar char="••"/>
          </a:pPr>
          <a:r>
            <a:rPr lang="en-US" sz="2000" b="0" kern="1200" dirty="0" smtClean="0">
              <a:latin typeface="+mj-lt"/>
            </a:rPr>
            <a:t>Universe  </a:t>
          </a:r>
          <a:r>
            <a:rPr lang="en-US" sz="2000" kern="1200" dirty="0" smtClean="0"/>
            <a:t>(Gen. 1:1-3; cf. Psa. 24:1-2; 33:6, 9; 136:5-6; Heb. 11:3)</a:t>
          </a:r>
          <a:endParaRPr lang="en-US" sz="2000" kern="1200" dirty="0"/>
        </a:p>
      </dsp:txBody>
      <dsp:txXfrm>
        <a:off x="0" y="137492"/>
        <a:ext cx="8229600" cy="935550"/>
      </dsp:txXfrm>
    </dsp:sp>
    <dsp:sp modelId="{894F0923-EA74-4EB8-96E3-3D641B88299F}">
      <dsp:nvSpPr>
        <dsp:cNvPr id="0" name=""/>
        <dsp:cNvSpPr/>
      </dsp:nvSpPr>
      <dsp:spPr>
        <a:xfrm>
          <a:off x="411480" y="4652"/>
          <a:ext cx="5151120" cy="265680"/>
        </a:xfrm>
        <a:prstGeom prst="roundRect">
          <a:avLst/>
        </a:prstGeom>
        <a:solidFill>
          <a:schemeClr val="bg2">
            <a:lumMod val="60000"/>
            <a:lumOff val="40000"/>
          </a:schemeClr>
        </a:solidFill>
        <a:ln w="25400" cap="flat" cmpd="sng" algn="ctr">
          <a:noFill/>
          <a:prstDash val="solid"/>
        </a:ln>
        <a:effectLst>
          <a:outerShdw blurRad="44450" dist="27940" dir="5400000" algn="ctr" rotWithShape="0">
            <a:srgbClr val="000000">
              <a:alpha val="32000"/>
            </a:srgbClr>
          </a:outerShdw>
        </a:effectLst>
        <a:scene3d>
          <a:camera prst="orthographicFront">
            <a:rot lat="0" lon="0" rev="0"/>
          </a:camera>
          <a:lightRig rig="balanced" dir="t">
            <a:rot lat="0" lon="0" rev="8700000"/>
          </a:lightRig>
        </a:scene3d>
        <a:sp3d>
          <a:bevelT w="190500" h="38100"/>
        </a:sp3d>
      </dsp:spPr>
      <dsp:style>
        <a:lnRef idx="2">
          <a:scrgbClr r="0" g="0" b="0"/>
        </a:lnRef>
        <a:fillRef idx="1">
          <a:scrgbClr r="0" g="0" b="0"/>
        </a:fillRef>
        <a:effectRef idx="0">
          <a:scrgbClr r="0" g="0" b="0"/>
        </a:effectRef>
        <a:fontRef idx="minor">
          <a:schemeClr val="lt1"/>
        </a:fontRef>
      </dsp:style>
      <dsp:txBody>
        <a:bodyPr spcFirstLastPara="0" vert="horz" wrap="square" lIns="217742" tIns="0" rIns="217742" bIns="0" numCol="1" spcCol="1270" anchor="ctr" anchorCtr="0">
          <a:noAutofit/>
        </a:bodyPr>
        <a:lstStyle/>
        <a:p>
          <a:pPr lvl="0" algn="l" defTabSz="1244600" rtl="0">
            <a:lnSpc>
              <a:spcPct val="90000"/>
            </a:lnSpc>
            <a:spcBef>
              <a:spcPct val="0"/>
            </a:spcBef>
            <a:spcAft>
              <a:spcPct val="35000"/>
            </a:spcAft>
          </a:pPr>
          <a:r>
            <a:rPr lang="en-US" sz="2800" b="1" kern="1200" dirty="0" smtClean="0">
              <a:solidFill>
                <a:srgbClr val="FFFF00"/>
              </a:solidFill>
            </a:rPr>
            <a:t>Heavens &amp; earth  </a:t>
          </a:r>
          <a:r>
            <a:rPr lang="en-US" sz="2800" kern="1200" dirty="0" smtClean="0"/>
            <a:t>(v. 5)</a:t>
          </a:r>
          <a:endParaRPr lang="en-US" sz="2800" kern="1200" dirty="0"/>
        </a:p>
      </dsp:txBody>
      <dsp:txXfrm>
        <a:off x="424449" y="17621"/>
        <a:ext cx="5125182" cy="239742"/>
      </dsp:txXfrm>
    </dsp:sp>
    <dsp:sp modelId="{91251ED4-E4BE-4B69-BB33-3462D0AD30F3}">
      <dsp:nvSpPr>
        <dsp:cNvPr id="0" name=""/>
        <dsp:cNvSpPr/>
      </dsp:nvSpPr>
      <dsp:spPr>
        <a:xfrm>
          <a:off x="0" y="1254482"/>
          <a:ext cx="8229600" cy="1672650"/>
        </a:xfrm>
        <a:prstGeom prst="rect">
          <a:avLst/>
        </a:prstGeom>
        <a:solidFill>
          <a:schemeClr val="lt1">
            <a:alpha val="90000"/>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638708" tIns="187452" rIns="638708" bIns="142240" numCol="1" spcCol="1270" anchor="t" anchorCtr="0">
          <a:noAutofit/>
        </a:bodyPr>
        <a:lstStyle/>
        <a:p>
          <a:pPr marL="228600" lvl="1" indent="-228600" algn="l" defTabSz="889000" rtl="0">
            <a:lnSpc>
              <a:spcPct val="90000"/>
            </a:lnSpc>
            <a:spcBef>
              <a:spcPct val="0"/>
            </a:spcBef>
            <a:spcAft>
              <a:spcPts val="1200"/>
            </a:spcAft>
            <a:buChar char="••"/>
          </a:pPr>
          <a:r>
            <a:rPr lang="en-US" sz="2000" b="0" kern="1200" dirty="0" smtClean="0">
              <a:latin typeface="+mj-lt"/>
            </a:rPr>
            <a:t>Earth</a:t>
          </a:r>
          <a:r>
            <a:rPr lang="en-US" sz="2000" kern="1200" dirty="0" smtClean="0"/>
            <a:t>  (Gen. 9:11; cf. Acts 17:24; Rom. 10:18; Rev. 3:10; 13:8; 17:8)</a:t>
          </a:r>
          <a:endParaRPr lang="en-US" sz="2000" kern="1200" dirty="0"/>
        </a:p>
        <a:p>
          <a:pPr marL="228600" lvl="1" indent="-228600" algn="l" defTabSz="889000" rtl="0">
            <a:lnSpc>
              <a:spcPct val="90000"/>
            </a:lnSpc>
            <a:spcBef>
              <a:spcPct val="0"/>
            </a:spcBef>
            <a:spcAft>
              <a:spcPts val="1200"/>
            </a:spcAft>
            <a:buChar char="••"/>
          </a:pPr>
          <a:r>
            <a:rPr lang="en-US" sz="2000" b="0" kern="1200" dirty="0" smtClean="0">
              <a:latin typeface="+mj-lt"/>
            </a:rPr>
            <a:t>World of mankind</a:t>
          </a:r>
          <a:r>
            <a:rPr lang="en-US" sz="2000" b="1" kern="1200" dirty="0" smtClean="0"/>
            <a:t>  </a:t>
          </a:r>
          <a:r>
            <a:rPr lang="en-US" sz="2000" kern="1200" dirty="0" smtClean="0"/>
            <a:t>(cf. 2 Pet. 2:5; Gen. 6:13, 17; 7:21-23; 9:15; Mt. 24:37-39; Lk. 17:26-27)</a:t>
          </a:r>
          <a:endParaRPr lang="en-US" sz="2000" kern="1200" dirty="0"/>
        </a:p>
      </dsp:txBody>
      <dsp:txXfrm>
        <a:off x="0" y="1254482"/>
        <a:ext cx="8229600" cy="1672650"/>
      </dsp:txXfrm>
    </dsp:sp>
    <dsp:sp modelId="{DA031693-8105-4E7D-93B7-6A9A6083522C}">
      <dsp:nvSpPr>
        <dsp:cNvPr id="0" name=""/>
        <dsp:cNvSpPr/>
      </dsp:nvSpPr>
      <dsp:spPr>
        <a:xfrm>
          <a:off x="411480" y="1121642"/>
          <a:ext cx="5151120" cy="265680"/>
        </a:xfrm>
        <a:prstGeom prst="roundRect">
          <a:avLst/>
        </a:prstGeom>
        <a:solidFill>
          <a:schemeClr val="bg2">
            <a:lumMod val="60000"/>
            <a:lumOff val="40000"/>
          </a:schemeClr>
        </a:solidFill>
        <a:ln w="25400" cap="flat" cmpd="sng" algn="ctr">
          <a:noFill/>
          <a:prstDash val="solid"/>
        </a:ln>
        <a:effectLst>
          <a:outerShdw blurRad="44450" dist="27940" dir="5400000" algn="ctr" rotWithShape="0">
            <a:srgbClr val="000000">
              <a:alpha val="32000"/>
            </a:srgbClr>
          </a:outerShdw>
        </a:effectLst>
        <a:scene3d>
          <a:camera prst="orthographicFront">
            <a:rot lat="0" lon="0" rev="0"/>
          </a:camera>
          <a:lightRig rig="balanced" dir="t">
            <a:rot lat="0" lon="0" rev="8700000"/>
          </a:lightRig>
        </a:scene3d>
        <a:sp3d>
          <a:bevelT w="190500" h="38100"/>
        </a:sp3d>
      </dsp:spPr>
      <dsp:style>
        <a:lnRef idx="2">
          <a:scrgbClr r="0" g="0" b="0"/>
        </a:lnRef>
        <a:fillRef idx="1">
          <a:scrgbClr r="0" g="0" b="0"/>
        </a:fillRef>
        <a:effectRef idx="0">
          <a:scrgbClr r="0" g="0" b="0"/>
        </a:effectRef>
        <a:fontRef idx="minor">
          <a:schemeClr val="lt1"/>
        </a:fontRef>
      </dsp:style>
      <dsp:txBody>
        <a:bodyPr spcFirstLastPara="0" vert="horz" wrap="square" lIns="217742" tIns="0" rIns="217742" bIns="0" numCol="1" spcCol="1270" anchor="ctr" anchorCtr="0">
          <a:noAutofit/>
        </a:bodyPr>
        <a:lstStyle/>
        <a:p>
          <a:pPr lvl="0" algn="l" defTabSz="1244600" rtl="0">
            <a:lnSpc>
              <a:spcPct val="90000"/>
            </a:lnSpc>
            <a:spcBef>
              <a:spcPct val="0"/>
            </a:spcBef>
            <a:spcAft>
              <a:spcPct val="35000"/>
            </a:spcAft>
          </a:pPr>
          <a:r>
            <a:rPr lang="en-US" sz="2800" b="1" kern="1200" dirty="0" smtClean="0">
              <a:solidFill>
                <a:srgbClr val="FFFF00"/>
              </a:solidFill>
            </a:rPr>
            <a:t>World</a:t>
          </a:r>
          <a:r>
            <a:rPr lang="en-US" sz="2800" kern="1200" dirty="0" smtClean="0"/>
            <a:t>  (v. 6)</a:t>
          </a:r>
          <a:endParaRPr lang="en-US" sz="2800" kern="1200" dirty="0"/>
        </a:p>
      </dsp:txBody>
      <dsp:txXfrm>
        <a:off x="424449" y="1134611"/>
        <a:ext cx="5125182" cy="239742"/>
      </dsp:txXfrm>
    </dsp:sp>
    <dsp:sp modelId="{86C001DC-7963-4A40-B3CA-F5DD7D38B21F}">
      <dsp:nvSpPr>
        <dsp:cNvPr id="0" name=""/>
        <dsp:cNvSpPr/>
      </dsp:nvSpPr>
      <dsp:spPr>
        <a:xfrm>
          <a:off x="0" y="3108572"/>
          <a:ext cx="8229600" cy="1417500"/>
        </a:xfrm>
        <a:prstGeom prst="rect">
          <a:avLst/>
        </a:prstGeom>
        <a:solidFill>
          <a:schemeClr val="lt1">
            <a:alpha val="90000"/>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638708" tIns="187452" rIns="638708" bIns="142240" numCol="1" spcCol="1270" anchor="t" anchorCtr="0">
          <a:noAutofit/>
        </a:bodyPr>
        <a:lstStyle/>
        <a:p>
          <a:pPr marL="228600" lvl="1" indent="-228600" algn="l" defTabSz="889000" rtl="0">
            <a:lnSpc>
              <a:spcPct val="90000"/>
            </a:lnSpc>
            <a:spcBef>
              <a:spcPct val="0"/>
            </a:spcBef>
            <a:spcAft>
              <a:spcPct val="15000"/>
            </a:spcAft>
            <a:buChar char="••"/>
          </a:pPr>
          <a:r>
            <a:rPr lang="en-US" sz="2000" b="0" kern="1200" dirty="0" smtClean="0">
              <a:latin typeface="+mj-lt"/>
            </a:rPr>
            <a:t>Universe?</a:t>
          </a:r>
          <a:endParaRPr lang="en-US" sz="2000" b="0" kern="1200" dirty="0">
            <a:latin typeface="+mj-lt"/>
          </a:endParaRPr>
        </a:p>
        <a:p>
          <a:pPr marL="228600" lvl="1" indent="-228600" algn="l" defTabSz="889000" rtl="0">
            <a:lnSpc>
              <a:spcPct val="90000"/>
            </a:lnSpc>
            <a:spcBef>
              <a:spcPct val="0"/>
            </a:spcBef>
            <a:spcAft>
              <a:spcPct val="15000"/>
            </a:spcAft>
            <a:buChar char="••"/>
          </a:pPr>
          <a:r>
            <a:rPr lang="en-US" sz="2000" b="0" kern="1200" dirty="0" smtClean="0">
              <a:latin typeface="+mj-lt"/>
            </a:rPr>
            <a:t>World of mankind?</a:t>
          </a:r>
          <a:endParaRPr lang="en-US" sz="2000" b="0" kern="1200" dirty="0">
            <a:latin typeface="+mj-lt"/>
          </a:endParaRPr>
        </a:p>
        <a:p>
          <a:pPr marL="228600" lvl="1" indent="-228600" algn="l" defTabSz="889000" rtl="0">
            <a:lnSpc>
              <a:spcPct val="90000"/>
            </a:lnSpc>
            <a:spcBef>
              <a:spcPct val="0"/>
            </a:spcBef>
            <a:spcAft>
              <a:spcPct val="15000"/>
            </a:spcAft>
            <a:buChar char="••"/>
          </a:pPr>
          <a:r>
            <a:rPr lang="en-US" sz="2000" b="0" kern="1200" dirty="0" smtClean="0">
              <a:latin typeface="+mj-lt"/>
            </a:rPr>
            <a:t>World system?</a:t>
          </a:r>
          <a:endParaRPr lang="en-US" sz="2000" b="0" kern="1200" dirty="0">
            <a:latin typeface="+mj-lt"/>
          </a:endParaRPr>
        </a:p>
      </dsp:txBody>
      <dsp:txXfrm>
        <a:off x="0" y="3108572"/>
        <a:ext cx="8229600" cy="1417500"/>
      </dsp:txXfrm>
    </dsp:sp>
    <dsp:sp modelId="{4F3550EE-E97D-4295-8C0E-126F09C0C233}">
      <dsp:nvSpPr>
        <dsp:cNvPr id="0" name=""/>
        <dsp:cNvSpPr/>
      </dsp:nvSpPr>
      <dsp:spPr>
        <a:xfrm>
          <a:off x="411480" y="2975732"/>
          <a:ext cx="5151120" cy="265680"/>
        </a:xfrm>
        <a:prstGeom prst="roundRect">
          <a:avLst/>
        </a:prstGeom>
        <a:solidFill>
          <a:schemeClr val="bg2">
            <a:lumMod val="60000"/>
            <a:lumOff val="40000"/>
          </a:schemeClr>
        </a:solidFill>
        <a:ln w="25400" cap="flat" cmpd="sng" algn="ctr">
          <a:noFill/>
          <a:prstDash val="solid"/>
        </a:ln>
        <a:effectLst>
          <a:outerShdw blurRad="44450" dist="27940" dir="5400000" algn="ctr" rotWithShape="0">
            <a:srgbClr val="000000">
              <a:alpha val="32000"/>
            </a:srgbClr>
          </a:outerShdw>
        </a:effectLst>
        <a:scene3d>
          <a:camera prst="orthographicFront">
            <a:rot lat="0" lon="0" rev="0"/>
          </a:camera>
          <a:lightRig rig="balanced" dir="t">
            <a:rot lat="0" lon="0" rev="8700000"/>
          </a:lightRig>
        </a:scene3d>
        <a:sp3d>
          <a:bevelT w="190500" h="38100"/>
        </a:sp3d>
      </dsp:spPr>
      <dsp:style>
        <a:lnRef idx="2">
          <a:scrgbClr r="0" g="0" b="0"/>
        </a:lnRef>
        <a:fillRef idx="1">
          <a:scrgbClr r="0" g="0" b="0"/>
        </a:fillRef>
        <a:effectRef idx="0">
          <a:scrgbClr r="0" g="0" b="0"/>
        </a:effectRef>
        <a:fontRef idx="minor">
          <a:schemeClr val="lt1"/>
        </a:fontRef>
      </dsp:style>
      <dsp:txBody>
        <a:bodyPr spcFirstLastPara="0" vert="horz" wrap="square" lIns="217742" tIns="0" rIns="217742" bIns="0" numCol="1" spcCol="1270" anchor="ctr" anchorCtr="0">
          <a:noAutofit/>
        </a:bodyPr>
        <a:lstStyle/>
        <a:p>
          <a:pPr lvl="0" algn="l" defTabSz="1244600" rtl="0">
            <a:lnSpc>
              <a:spcPct val="90000"/>
            </a:lnSpc>
            <a:spcBef>
              <a:spcPct val="0"/>
            </a:spcBef>
            <a:spcAft>
              <a:spcPct val="35000"/>
            </a:spcAft>
          </a:pPr>
          <a:r>
            <a:rPr lang="en-US" sz="2800" b="1" kern="1200" dirty="0" smtClean="0">
              <a:solidFill>
                <a:srgbClr val="FFFF00"/>
              </a:solidFill>
            </a:rPr>
            <a:t>Heavens &amp; earth now  </a:t>
          </a:r>
          <a:r>
            <a:rPr lang="en-US" sz="2800" kern="1200" dirty="0" smtClean="0"/>
            <a:t>(v. 7)</a:t>
          </a:r>
          <a:endParaRPr lang="en-US" sz="2800" kern="1200" dirty="0"/>
        </a:p>
      </dsp:txBody>
      <dsp:txXfrm>
        <a:off x="424449" y="2988701"/>
        <a:ext cx="5125182" cy="239742"/>
      </dsp:txXfrm>
    </dsp:sp>
  </dsp:spTree>
</dsp:drawing>
</file>

<file path=ppt/diagrams/drawing5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725ED300-797A-4BC5-BCED-2B82C91806A2}">
      <dsp:nvSpPr>
        <dsp:cNvPr id="0" name=""/>
        <dsp:cNvSpPr/>
      </dsp:nvSpPr>
      <dsp:spPr>
        <a:xfrm>
          <a:off x="0" y="575595"/>
          <a:ext cx="8229600" cy="3480750"/>
        </a:xfrm>
        <a:prstGeom prst="rect">
          <a:avLst/>
        </a:prstGeom>
        <a:solidFill>
          <a:schemeClr val="lt1">
            <a:alpha val="90000"/>
            <a:hueOff val="0"/>
            <a:satOff val="0"/>
            <a:lumOff val="0"/>
            <a:alphaOff val="0"/>
          </a:schemeClr>
        </a:solidFill>
        <a:ln>
          <a:noFill/>
        </a:ln>
        <a:effectLst/>
        <a:scene3d>
          <a:camera prst="orthographicFront">
            <a:rot lat="0" lon="0" rev="0"/>
          </a:camera>
          <a:lightRig rig="contrasting" dir="t">
            <a:rot lat="0" lon="0" rev="1200000"/>
          </a:lightRig>
        </a:scene3d>
        <a:sp3d z="300000" contourW="19050" prstMaterial="metal">
          <a:bevelT w="88900" h="203200"/>
          <a:bevelB w="165100" h="254000"/>
        </a:sp3d>
      </dsp:spPr>
      <dsp:style>
        <a:lnRef idx="0">
          <a:scrgbClr r="0" g="0" b="0"/>
        </a:lnRef>
        <a:fillRef idx="1">
          <a:scrgbClr r="0" g="0" b="0"/>
        </a:fillRef>
        <a:effectRef idx="0">
          <a:scrgbClr r="0" g="0" b="0"/>
        </a:effectRef>
        <a:fontRef idx="minor"/>
      </dsp:style>
      <dsp:txBody>
        <a:bodyPr spcFirstLastPara="0" vert="horz" wrap="square" lIns="638708" tIns="1353820" rIns="638708" bIns="227584" numCol="1" spcCol="1270" anchor="t" anchorCtr="0">
          <a:noAutofit/>
        </a:bodyPr>
        <a:lstStyle/>
        <a:p>
          <a:pPr marL="285750" lvl="1" indent="-285750" algn="l" defTabSz="1422400" rtl="0">
            <a:lnSpc>
              <a:spcPct val="100000"/>
            </a:lnSpc>
            <a:spcBef>
              <a:spcPct val="0"/>
            </a:spcBef>
            <a:spcAft>
              <a:spcPts val="2400"/>
            </a:spcAft>
            <a:buChar char="••"/>
          </a:pPr>
          <a:r>
            <a:rPr lang="en-US" sz="3200" kern="1200" dirty="0" smtClean="0">
              <a:latin typeface="+mj-lt"/>
            </a:rPr>
            <a:t>Hasten</a:t>
          </a:r>
          <a:r>
            <a:rPr lang="en-US" sz="3200" kern="1200" dirty="0" smtClean="0"/>
            <a:t>  </a:t>
          </a:r>
          <a:r>
            <a:rPr lang="en-US" sz="2500" kern="1200" dirty="0" smtClean="0"/>
            <a:t>(KJV; ESV; LEB; NET; NASB; NIV; NKJV; NRSV; RSV; YLT)</a:t>
          </a:r>
          <a:endParaRPr lang="en-US" sz="2500" kern="1200" dirty="0"/>
        </a:p>
        <a:p>
          <a:pPr marL="285750" lvl="1" indent="-285750" algn="l" defTabSz="1422400" rtl="0">
            <a:lnSpc>
              <a:spcPct val="100000"/>
            </a:lnSpc>
            <a:spcBef>
              <a:spcPct val="0"/>
            </a:spcBef>
            <a:spcAft>
              <a:spcPts val="2400"/>
            </a:spcAft>
            <a:buChar char="••"/>
          </a:pPr>
          <a:r>
            <a:rPr lang="en-US" sz="3200" kern="1200" dirty="0" smtClean="0">
              <a:latin typeface="+mj-lt"/>
            </a:rPr>
            <a:t>Earnestly desire  </a:t>
          </a:r>
          <a:r>
            <a:rPr lang="en-US" sz="2500" kern="1200" dirty="0" smtClean="0"/>
            <a:t>(ASV; HCSB)</a:t>
          </a:r>
          <a:endParaRPr lang="en-US" sz="2500" kern="1200" dirty="0"/>
        </a:p>
      </dsp:txBody>
      <dsp:txXfrm>
        <a:off x="0" y="575595"/>
        <a:ext cx="8229600" cy="3480750"/>
      </dsp:txXfrm>
    </dsp:sp>
    <dsp:sp modelId="{1AC996CB-4A1E-4026-B1D4-5660591878FB}">
      <dsp:nvSpPr>
        <dsp:cNvPr id="0" name=""/>
        <dsp:cNvSpPr/>
      </dsp:nvSpPr>
      <dsp:spPr>
        <a:xfrm>
          <a:off x="0" y="304795"/>
          <a:ext cx="7830797" cy="1060616"/>
        </a:xfrm>
        <a:prstGeom prst="roundRect">
          <a:avLst/>
        </a:prstGeom>
        <a:solidFill>
          <a:schemeClr val="bg2">
            <a:lumMod val="60000"/>
            <a:lumOff val="40000"/>
          </a:schemeClr>
        </a:solidFill>
        <a:ln>
          <a:noFill/>
        </a:ln>
        <a:effectLst>
          <a:outerShdw blurRad="40000" dist="23000" dir="5400000" rotWithShape="0">
            <a:srgbClr val="000000">
              <a:alpha val="35000"/>
            </a:srgbClr>
          </a:outerShdw>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txBody>
        <a:bodyPr spcFirstLastPara="0" vert="horz" wrap="square" lIns="217742" tIns="0" rIns="217742" bIns="0" numCol="1" spcCol="1270" anchor="ctr" anchorCtr="0">
          <a:noAutofit/>
        </a:bodyPr>
        <a:lstStyle/>
        <a:p>
          <a:pPr lvl="0" algn="l" defTabSz="1422400" rtl="0">
            <a:lnSpc>
              <a:spcPct val="90000"/>
            </a:lnSpc>
            <a:spcBef>
              <a:spcPct val="0"/>
            </a:spcBef>
            <a:spcAft>
              <a:spcPct val="35000"/>
            </a:spcAft>
          </a:pPr>
          <a:r>
            <a:rPr lang="en-US" sz="3200" kern="1200" dirty="0" smtClean="0"/>
            <a:t>“Hastening” (</a:t>
          </a:r>
          <a:r>
            <a:rPr lang="en-US" sz="3200" kern="1200" dirty="0" err="1" smtClean="0"/>
            <a:t>speudo</a:t>
          </a:r>
          <a:r>
            <a:rPr lang="en-US" sz="3200" kern="1200" dirty="0" smtClean="0"/>
            <a:t>) can mean:</a:t>
          </a:r>
          <a:endParaRPr lang="en-US" sz="3200" kern="1200" dirty="0"/>
        </a:p>
      </dsp:txBody>
      <dsp:txXfrm>
        <a:off x="51775" y="356570"/>
        <a:ext cx="7727247" cy="957066"/>
      </dsp:txXfrm>
    </dsp:sp>
  </dsp:spTree>
</dsp:drawing>
</file>

<file path=ppt/diagrams/drawing5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2822A1E2-003C-4615-A06C-01217663BDEB}">
      <dsp:nvSpPr>
        <dsp:cNvPr id="0" name=""/>
        <dsp:cNvSpPr/>
      </dsp:nvSpPr>
      <dsp:spPr>
        <a:xfrm rot="5400000">
          <a:off x="-249691" y="249793"/>
          <a:ext cx="1664611" cy="1165228"/>
        </a:xfrm>
        <a:prstGeom prst="chevron">
          <a:avLst/>
        </a:prstGeom>
        <a:solidFill>
          <a:schemeClr val="accent1">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0160" tIns="10160" rIns="10160" bIns="10160" numCol="1" spcCol="1270" anchor="ctr" anchorCtr="0">
          <a:noAutofit/>
        </a:bodyPr>
        <a:lstStyle/>
        <a:p>
          <a:pPr lvl="0" algn="ctr" defTabSz="711200" rtl="0">
            <a:lnSpc>
              <a:spcPct val="90000"/>
            </a:lnSpc>
            <a:spcBef>
              <a:spcPct val="0"/>
            </a:spcBef>
            <a:spcAft>
              <a:spcPct val="35000"/>
            </a:spcAft>
          </a:pPr>
          <a:r>
            <a:rPr lang="en-US" sz="1600" b="1" kern="1200" dirty="0" smtClean="0"/>
            <a:t>Major Premise</a:t>
          </a:r>
          <a:endParaRPr lang="en-US" sz="1600" b="1" kern="1200" dirty="0"/>
        </a:p>
      </dsp:txBody>
      <dsp:txXfrm rot="-5400000">
        <a:off x="1" y="582715"/>
        <a:ext cx="1165228" cy="499383"/>
      </dsp:txXfrm>
    </dsp:sp>
    <dsp:sp modelId="{5EF3DB84-9F3B-4A78-89AD-5B036E3DE399}">
      <dsp:nvSpPr>
        <dsp:cNvPr id="0" name=""/>
        <dsp:cNvSpPr/>
      </dsp:nvSpPr>
      <dsp:spPr>
        <a:xfrm rot="5400000">
          <a:off x="4156415" y="-2991085"/>
          <a:ext cx="1081997" cy="7064371"/>
        </a:xfrm>
        <a:prstGeom prst="round2SameRect">
          <a:avLst/>
        </a:prstGeom>
        <a:solidFill>
          <a:schemeClr val="lt1">
            <a:alpha val="90000"/>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163576" tIns="14605" rIns="14605" bIns="14605" numCol="1" spcCol="1270" anchor="ctr" anchorCtr="0">
          <a:noAutofit/>
        </a:bodyPr>
        <a:lstStyle/>
        <a:p>
          <a:pPr marL="228600" lvl="1" indent="-228600" algn="l" defTabSz="1022350" rtl="0">
            <a:lnSpc>
              <a:spcPct val="90000"/>
            </a:lnSpc>
            <a:spcBef>
              <a:spcPct val="0"/>
            </a:spcBef>
            <a:spcAft>
              <a:spcPct val="15000"/>
            </a:spcAft>
            <a:buChar char="••"/>
          </a:pPr>
          <a:r>
            <a:rPr lang="en-US" sz="2300" kern="1200" dirty="0" smtClean="0"/>
            <a:t>No access to Most Holy Place until </a:t>
          </a:r>
          <a:r>
            <a:rPr lang="en-US" sz="2300" b="1" kern="1200" dirty="0" smtClean="0"/>
            <a:t>the end of the old covenant</a:t>
          </a:r>
          <a:r>
            <a:rPr lang="en-US" sz="2300" kern="1200" dirty="0" smtClean="0"/>
            <a:t> – the time of reformation  (Heb. 9:9-10)</a:t>
          </a:r>
          <a:endParaRPr lang="en-US" sz="2300" kern="1200" dirty="0"/>
        </a:p>
      </dsp:txBody>
      <dsp:txXfrm rot="-5400000">
        <a:off x="1165229" y="52920"/>
        <a:ext cx="7011552" cy="976359"/>
      </dsp:txXfrm>
    </dsp:sp>
    <dsp:sp modelId="{4EBDC5F3-707A-472E-BD48-528F74079EA8}">
      <dsp:nvSpPr>
        <dsp:cNvPr id="0" name=""/>
        <dsp:cNvSpPr/>
      </dsp:nvSpPr>
      <dsp:spPr>
        <a:xfrm rot="5400000">
          <a:off x="-249691" y="1720848"/>
          <a:ext cx="1664611" cy="1165228"/>
        </a:xfrm>
        <a:prstGeom prst="chevron">
          <a:avLst/>
        </a:prstGeom>
        <a:solidFill>
          <a:schemeClr val="accent1">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0160" tIns="10160" rIns="10160" bIns="10160" numCol="1" spcCol="1270" anchor="ctr" anchorCtr="0">
          <a:noAutofit/>
        </a:bodyPr>
        <a:lstStyle/>
        <a:p>
          <a:pPr lvl="0" algn="ctr" defTabSz="711200" rtl="0">
            <a:lnSpc>
              <a:spcPct val="90000"/>
            </a:lnSpc>
            <a:spcBef>
              <a:spcPct val="0"/>
            </a:spcBef>
            <a:spcAft>
              <a:spcPct val="35000"/>
            </a:spcAft>
          </a:pPr>
          <a:r>
            <a:rPr lang="en-US" sz="1600" b="1" kern="1200" dirty="0" smtClean="0"/>
            <a:t>Minor Premise</a:t>
          </a:r>
          <a:endParaRPr lang="en-US" sz="1600" b="1" kern="1200" dirty="0"/>
        </a:p>
      </dsp:txBody>
      <dsp:txXfrm rot="-5400000">
        <a:off x="1" y="2053770"/>
        <a:ext cx="1165228" cy="499383"/>
      </dsp:txXfrm>
    </dsp:sp>
    <dsp:sp modelId="{DF9D7509-BE0A-4E3C-AFC0-3EA44BC4F9C9}">
      <dsp:nvSpPr>
        <dsp:cNvPr id="0" name=""/>
        <dsp:cNvSpPr/>
      </dsp:nvSpPr>
      <dsp:spPr>
        <a:xfrm rot="5400000">
          <a:off x="4156415" y="-1520030"/>
          <a:ext cx="1081997" cy="7064371"/>
        </a:xfrm>
        <a:prstGeom prst="round2SameRect">
          <a:avLst/>
        </a:prstGeom>
        <a:solidFill>
          <a:schemeClr val="lt1">
            <a:alpha val="90000"/>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163576" tIns="14605" rIns="14605" bIns="14605" numCol="1" spcCol="1270" anchor="ctr" anchorCtr="0">
          <a:noAutofit/>
        </a:bodyPr>
        <a:lstStyle/>
        <a:p>
          <a:pPr marL="228600" lvl="1" indent="-228600" algn="l" defTabSz="1022350" rtl="0">
            <a:lnSpc>
              <a:spcPct val="90000"/>
            </a:lnSpc>
            <a:spcBef>
              <a:spcPct val="0"/>
            </a:spcBef>
            <a:spcAft>
              <a:spcPct val="15000"/>
            </a:spcAft>
            <a:buChar char="••"/>
          </a:pPr>
          <a:r>
            <a:rPr lang="en-US" sz="2300" kern="1200" dirty="0" smtClean="0"/>
            <a:t>No access to Most Holy Place until </a:t>
          </a:r>
          <a:r>
            <a:rPr lang="en-US" sz="2300" b="1" kern="1200" dirty="0" smtClean="0"/>
            <a:t>7 Bowls of Wrath</a:t>
          </a:r>
          <a:r>
            <a:rPr lang="en-US" sz="2300" kern="1200" dirty="0" smtClean="0"/>
            <a:t> poured out on “Babylon” [Jerusalem]  (Rev. 15:5-8)</a:t>
          </a:r>
          <a:endParaRPr lang="en-US" sz="2300" kern="1200" dirty="0"/>
        </a:p>
      </dsp:txBody>
      <dsp:txXfrm rot="-5400000">
        <a:off x="1165229" y="1523975"/>
        <a:ext cx="7011552" cy="976359"/>
      </dsp:txXfrm>
    </dsp:sp>
    <dsp:sp modelId="{FE0F943A-3382-4C52-93A6-F83A4A61477D}">
      <dsp:nvSpPr>
        <dsp:cNvPr id="0" name=""/>
        <dsp:cNvSpPr/>
      </dsp:nvSpPr>
      <dsp:spPr>
        <a:xfrm rot="5400000">
          <a:off x="-249691" y="3191903"/>
          <a:ext cx="1664611" cy="1165228"/>
        </a:xfrm>
        <a:prstGeom prst="chevron">
          <a:avLst/>
        </a:prstGeom>
        <a:solidFill>
          <a:schemeClr val="accent1">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0160" tIns="10160" rIns="10160" bIns="10160" numCol="1" spcCol="1270" anchor="ctr" anchorCtr="0">
          <a:noAutofit/>
        </a:bodyPr>
        <a:lstStyle/>
        <a:p>
          <a:pPr lvl="0" algn="ctr" defTabSz="711200" rtl="0">
            <a:lnSpc>
              <a:spcPct val="90000"/>
            </a:lnSpc>
            <a:spcBef>
              <a:spcPct val="0"/>
            </a:spcBef>
            <a:spcAft>
              <a:spcPct val="35000"/>
            </a:spcAft>
          </a:pPr>
          <a:r>
            <a:rPr lang="en-US" sz="1600" b="1" kern="1200" dirty="0" smtClean="0"/>
            <a:t>Conclusion</a:t>
          </a:r>
          <a:endParaRPr lang="en-US" sz="1600" b="1" kern="1200" dirty="0"/>
        </a:p>
      </dsp:txBody>
      <dsp:txXfrm rot="-5400000">
        <a:off x="1" y="3524825"/>
        <a:ext cx="1165228" cy="499383"/>
      </dsp:txXfrm>
    </dsp:sp>
    <dsp:sp modelId="{30FAB6CB-B3F9-489F-A8EC-730661E0329B}">
      <dsp:nvSpPr>
        <dsp:cNvPr id="0" name=""/>
        <dsp:cNvSpPr/>
      </dsp:nvSpPr>
      <dsp:spPr>
        <a:xfrm rot="5400000">
          <a:off x="4156415" y="-48975"/>
          <a:ext cx="1081997" cy="7064371"/>
        </a:xfrm>
        <a:prstGeom prst="round2SameRect">
          <a:avLst/>
        </a:prstGeom>
        <a:solidFill>
          <a:schemeClr val="lt1">
            <a:alpha val="90000"/>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163576" tIns="14605" rIns="14605" bIns="14605" numCol="1" spcCol="1270" anchor="ctr" anchorCtr="0">
          <a:noAutofit/>
        </a:bodyPr>
        <a:lstStyle/>
        <a:p>
          <a:pPr marL="228600" lvl="1" indent="-228600" algn="l" defTabSz="1022350" rtl="0">
            <a:lnSpc>
              <a:spcPct val="90000"/>
            </a:lnSpc>
            <a:spcBef>
              <a:spcPct val="0"/>
            </a:spcBef>
            <a:spcAft>
              <a:spcPct val="15000"/>
            </a:spcAft>
            <a:buChar char="••"/>
          </a:pPr>
          <a:r>
            <a:rPr lang="en-US" sz="2300" kern="1200" dirty="0" smtClean="0"/>
            <a:t>Therefore, the </a:t>
          </a:r>
          <a:r>
            <a:rPr lang="en-US" sz="2300" b="1" kern="1200" dirty="0" smtClean="0"/>
            <a:t>end of the old covenant </a:t>
          </a:r>
          <a:r>
            <a:rPr lang="en-US" sz="2300" kern="1200" dirty="0" smtClean="0"/>
            <a:t>occurred when Jerusalem was judged in </a:t>
          </a:r>
          <a:r>
            <a:rPr lang="en-US" sz="2300" b="1" kern="1200" dirty="0" smtClean="0"/>
            <a:t>AD 70</a:t>
          </a:r>
          <a:endParaRPr lang="en-US" sz="2300" b="1" kern="1200" dirty="0"/>
        </a:p>
      </dsp:txBody>
      <dsp:txXfrm rot="-5400000">
        <a:off x="1165229" y="2995030"/>
        <a:ext cx="7011552" cy="976359"/>
      </dsp:txXfrm>
    </dsp:sp>
  </dsp:spTree>
</dsp:drawing>
</file>

<file path=ppt/diagrams/drawing5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2822A1E2-003C-4615-A06C-01217663BDEB}">
      <dsp:nvSpPr>
        <dsp:cNvPr id="0" name=""/>
        <dsp:cNvSpPr/>
      </dsp:nvSpPr>
      <dsp:spPr>
        <a:xfrm rot="5400000">
          <a:off x="-249691" y="249793"/>
          <a:ext cx="1664611" cy="1165228"/>
        </a:xfrm>
        <a:prstGeom prst="chevron">
          <a:avLst/>
        </a:prstGeom>
        <a:solidFill>
          <a:schemeClr val="accent1">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0160" tIns="10160" rIns="10160" bIns="10160" numCol="1" spcCol="1270" anchor="ctr" anchorCtr="0">
          <a:noAutofit/>
        </a:bodyPr>
        <a:lstStyle/>
        <a:p>
          <a:pPr lvl="0" algn="ctr" defTabSz="711200" rtl="0">
            <a:lnSpc>
              <a:spcPct val="90000"/>
            </a:lnSpc>
            <a:spcBef>
              <a:spcPct val="0"/>
            </a:spcBef>
            <a:spcAft>
              <a:spcPct val="35000"/>
            </a:spcAft>
          </a:pPr>
          <a:r>
            <a:rPr lang="en-US" sz="1600" b="1" kern="1200" dirty="0" smtClean="0"/>
            <a:t>Major Premise</a:t>
          </a:r>
          <a:endParaRPr lang="en-US" sz="1600" b="1" kern="1200" dirty="0"/>
        </a:p>
      </dsp:txBody>
      <dsp:txXfrm rot="-5400000">
        <a:off x="1" y="582715"/>
        <a:ext cx="1165228" cy="499383"/>
      </dsp:txXfrm>
    </dsp:sp>
    <dsp:sp modelId="{5EF3DB84-9F3B-4A78-89AD-5B036E3DE399}">
      <dsp:nvSpPr>
        <dsp:cNvPr id="0" name=""/>
        <dsp:cNvSpPr/>
      </dsp:nvSpPr>
      <dsp:spPr>
        <a:xfrm rot="5400000">
          <a:off x="4156415" y="-2991085"/>
          <a:ext cx="1081997" cy="7064371"/>
        </a:xfrm>
        <a:prstGeom prst="round2SameRect">
          <a:avLst/>
        </a:prstGeom>
        <a:solidFill>
          <a:schemeClr val="lt1">
            <a:alpha val="90000"/>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163576" tIns="14605" rIns="14605" bIns="14605" numCol="1" spcCol="1270" anchor="ctr" anchorCtr="0">
          <a:noAutofit/>
        </a:bodyPr>
        <a:lstStyle/>
        <a:p>
          <a:pPr marL="228600" lvl="1" indent="-228600" algn="l" defTabSz="1022350" rtl="0">
            <a:lnSpc>
              <a:spcPct val="90000"/>
            </a:lnSpc>
            <a:spcBef>
              <a:spcPct val="0"/>
            </a:spcBef>
            <a:spcAft>
              <a:spcPct val="15000"/>
            </a:spcAft>
            <a:buChar char="••"/>
          </a:pPr>
          <a:r>
            <a:rPr lang="en-US" sz="2300" kern="1200" dirty="0" smtClean="0"/>
            <a:t>The coming denied by the scoffers (2 Pet. 3:3-4) was the </a:t>
          </a:r>
          <a:r>
            <a:rPr lang="en-US" sz="2300" b="1" kern="1200" dirty="0" smtClean="0"/>
            <a:t>coming</a:t>
          </a:r>
          <a:r>
            <a:rPr lang="en-US" sz="2300" kern="1200" dirty="0" smtClean="0"/>
            <a:t> symbolized by the </a:t>
          </a:r>
          <a:r>
            <a:rPr lang="en-US" sz="2300" b="1" kern="1200" dirty="0" smtClean="0"/>
            <a:t>Transfiguration</a:t>
          </a:r>
          <a:r>
            <a:rPr lang="en-US" sz="2300" kern="1200" dirty="0" smtClean="0"/>
            <a:t>  (2 Pet. 1:16-18; cf. Mt. 16:27-28)</a:t>
          </a:r>
          <a:endParaRPr lang="en-US" sz="2300" kern="1200" dirty="0"/>
        </a:p>
      </dsp:txBody>
      <dsp:txXfrm rot="-5400000">
        <a:off x="1165229" y="52920"/>
        <a:ext cx="7011552" cy="976359"/>
      </dsp:txXfrm>
    </dsp:sp>
    <dsp:sp modelId="{4EBDC5F3-707A-472E-BD48-528F74079EA8}">
      <dsp:nvSpPr>
        <dsp:cNvPr id="0" name=""/>
        <dsp:cNvSpPr/>
      </dsp:nvSpPr>
      <dsp:spPr>
        <a:xfrm rot="5400000">
          <a:off x="-249691" y="1720848"/>
          <a:ext cx="1664611" cy="1165228"/>
        </a:xfrm>
        <a:prstGeom prst="chevron">
          <a:avLst/>
        </a:prstGeom>
        <a:solidFill>
          <a:schemeClr val="accent1">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0160" tIns="10160" rIns="10160" bIns="10160" numCol="1" spcCol="1270" anchor="ctr" anchorCtr="0">
          <a:noAutofit/>
        </a:bodyPr>
        <a:lstStyle/>
        <a:p>
          <a:pPr lvl="0" algn="ctr" defTabSz="711200" rtl="0">
            <a:lnSpc>
              <a:spcPct val="90000"/>
            </a:lnSpc>
            <a:spcBef>
              <a:spcPct val="0"/>
            </a:spcBef>
            <a:spcAft>
              <a:spcPct val="35000"/>
            </a:spcAft>
          </a:pPr>
          <a:r>
            <a:rPr lang="en-US" sz="1600" b="1" kern="1200" dirty="0" smtClean="0"/>
            <a:t>Minor Premise</a:t>
          </a:r>
          <a:endParaRPr lang="en-US" sz="1600" b="1" kern="1200" dirty="0"/>
        </a:p>
      </dsp:txBody>
      <dsp:txXfrm rot="-5400000">
        <a:off x="1" y="2053770"/>
        <a:ext cx="1165228" cy="499383"/>
      </dsp:txXfrm>
    </dsp:sp>
    <dsp:sp modelId="{DF9D7509-BE0A-4E3C-AFC0-3EA44BC4F9C9}">
      <dsp:nvSpPr>
        <dsp:cNvPr id="0" name=""/>
        <dsp:cNvSpPr/>
      </dsp:nvSpPr>
      <dsp:spPr>
        <a:xfrm rot="5400000">
          <a:off x="4156415" y="-1520030"/>
          <a:ext cx="1081997" cy="7064371"/>
        </a:xfrm>
        <a:prstGeom prst="round2SameRect">
          <a:avLst/>
        </a:prstGeom>
        <a:solidFill>
          <a:schemeClr val="lt1">
            <a:alpha val="90000"/>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163576" tIns="14605" rIns="14605" bIns="14605" numCol="1" spcCol="1270" anchor="ctr" anchorCtr="0">
          <a:noAutofit/>
        </a:bodyPr>
        <a:lstStyle/>
        <a:p>
          <a:pPr marL="228600" lvl="1" indent="-228600" algn="l" defTabSz="1022350" rtl="0">
            <a:lnSpc>
              <a:spcPct val="90000"/>
            </a:lnSpc>
            <a:spcBef>
              <a:spcPct val="0"/>
            </a:spcBef>
            <a:spcAft>
              <a:spcPct val="15000"/>
            </a:spcAft>
            <a:buChar char="••"/>
          </a:pPr>
          <a:r>
            <a:rPr lang="en-US" sz="2300" kern="1200" dirty="0" smtClean="0"/>
            <a:t>The Transfiguration signified the </a:t>
          </a:r>
          <a:r>
            <a:rPr lang="en-US" sz="2300" b="1" kern="1200" dirty="0" smtClean="0"/>
            <a:t>passing</a:t>
          </a:r>
          <a:r>
            <a:rPr lang="en-US" sz="2300" kern="1200" dirty="0" smtClean="0"/>
            <a:t> </a:t>
          </a:r>
          <a:r>
            <a:rPr lang="en-US" sz="2300" b="1" kern="1200" dirty="0" smtClean="0"/>
            <a:t>of the Law and the Prophets</a:t>
          </a:r>
          <a:r>
            <a:rPr lang="en-US" sz="2300" kern="1200" dirty="0" smtClean="0"/>
            <a:t>  (Mk. 9:7-8)</a:t>
          </a:r>
          <a:endParaRPr lang="en-US" sz="2300" kern="1200" dirty="0"/>
        </a:p>
      </dsp:txBody>
      <dsp:txXfrm rot="-5400000">
        <a:off x="1165229" y="1523975"/>
        <a:ext cx="7011552" cy="976359"/>
      </dsp:txXfrm>
    </dsp:sp>
    <dsp:sp modelId="{FE0F943A-3382-4C52-93A6-F83A4A61477D}">
      <dsp:nvSpPr>
        <dsp:cNvPr id="0" name=""/>
        <dsp:cNvSpPr/>
      </dsp:nvSpPr>
      <dsp:spPr>
        <a:xfrm rot="5400000">
          <a:off x="-249691" y="3191903"/>
          <a:ext cx="1664611" cy="1165228"/>
        </a:xfrm>
        <a:prstGeom prst="chevron">
          <a:avLst/>
        </a:prstGeom>
        <a:solidFill>
          <a:schemeClr val="accent1">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0160" tIns="10160" rIns="10160" bIns="10160" numCol="1" spcCol="1270" anchor="ctr" anchorCtr="0">
          <a:noAutofit/>
        </a:bodyPr>
        <a:lstStyle/>
        <a:p>
          <a:pPr lvl="0" algn="ctr" defTabSz="711200" rtl="0">
            <a:lnSpc>
              <a:spcPct val="90000"/>
            </a:lnSpc>
            <a:spcBef>
              <a:spcPct val="0"/>
            </a:spcBef>
            <a:spcAft>
              <a:spcPct val="35000"/>
            </a:spcAft>
          </a:pPr>
          <a:r>
            <a:rPr lang="en-US" sz="1600" b="1" kern="1200" dirty="0" smtClean="0"/>
            <a:t>Conclusion</a:t>
          </a:r>
          <a:endParaRPr lang="en-US" sz="1600" b="1" kern="1200" dirty="0"/>
        </a:p>
      </dsp:txBody>
      <dsp:txXfrm rot="-5400000">
        <a:off x="1" y="3524825"/>
        <a:ext cx="1165228" cy="499383"/>
      </dsp:txXfrm>
    </dsp:sp>
    <dsp:sp modelId="{30FAB6CB-B3F9-489F-A8EC-730661E0329B}">
      <dsp:nvSpPr>
        <dsp:cNvPr id="0" name=""/>
        <dsp:cNvSpPr/>
      </dsp:nvSpPr>
      <dsp:spPr>
        <a:xfrm rot="5400000">
          <a:off x="4156415" y="-48975"/>
          <a:ext cx="1081997" cy="7064371"/>
        </a:xfrm>
        <a:prstGeom prst="round2SameRect">
          <a:avLst/>
        </a:prstGeom>
        <a:solidFill>
          <a:schemeClr val="lt1">
            <a:alpha val="90000"/>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163576" tIns="14605" rIns="14605" bIns="14605" numCol="1" spcCol="1270" anchor="ctr" anchorCtr="0">
          <a:noAutofit/>
        </a:bodyPr>
        <a:lstStyle/>
        <a:p>
          <a:pPr marL="228600" lvl="1" indent="-228600" algn="l" defTabSz="1022350" rtl="0">
            <a:lnSpc>
              <a:spcPct val="90000"/>
            </a:lnSpc>
            <a:spcBef>
              <a:spcPct val="0"/>
            </a:spcBef>
            <a:spcAft>
              <a:spcPct val="15000"/>
            </a:spcAft>
            <a:buChar char="••"/>
          </a:pPr>
          <a:r>
            <a:rPr lang="en-US" sz="2300" kern="1200" dirty="0" smtClean="0"/>
            <a:t>Therefore, since </a:t>
          </a:r>
          <a:r>
            <a:rPr lang="en-US" sz="2300" b="1" kern="1200" dirty="0" smtClean="0"/>
            <a:t>the coming was still future</a:t>
          </a:r>
          <a:r>
            <a:rPr lang="en-US" sz="2300" kern="1200" dirty="0" smtClean="0"/>
            <a:t>, </a:t>
          </a:r>
          <a:r>
            <a:rPr lang="en-US" sz="2300" b="1" kern="1200" dirty="0" smtClean="0"/>
            <a:t>the passing of the Law and the Prophets was still future</a:t>
          </a:r>
          <a:endParaRPr lang="en-US" sz="2300" b="1" kern="1200" dirty="0"/>
        </a:p>
      </dsp:txBody>
      <dsp:txXfrm rot="-5400000">
        <a:off x="1165229" y="2995030"/>
        <a:ext cx="7011552" cy="976359"/>
      </dsp:txXfrm>
    </dsp:sp>
  </dsp:spTree>
</dsp:drawing>
</file>

<file path=ppt/diagrams/drawing58.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D7823CE0-BFF0-4C16-A306-0B4F5C5CF0B2}">
      <dsp:nvSpPr>
        <dsp:cNvPr id="0" name=""/>
        <dsp:cNvSpPr/>
      </dsp:nvSpPr>
      <dsp:spPr>
        <a:xfrm rot="5400000">
          <a:off x="-233484" y="236975"/>
          <a:ext cx="1556560" cy="1089592"/>
        </a:xfrm>
        <a:prstGeom prst="chevron">
          <a:avLst/>
        </a:prstGeom>
        <a:solidFill>
          <a:schemeClr val="accent1">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9525" tIns="9525" rIns="9525" bIns="9525" numCol="1" spcCol="1270" anchor="ctr" anchorCtr="0">
          <a:noAutofit/>
        </a:bodyPr>
        <a:lstStyle/>
        <a:p>
          <a:pPr lvl="0" algn="ctr" defTabSz="666750" rtl="0">
            <a:lnSpc>
              <a:spcPct val="90000"/>
            </a:lnSpc>
            <a:spcBef>
              <a:spcPct val="0"/>
            </a:spcBef>
            <a:spcAft>
              <a:spcPct val="35000"/>
            </a:spcAft>
          </a:pPr>
          <a:r>
            <a:rPr lang="en-US" sz="1500" b="1" i="1" kern="1200" dirty="0" smtClean="0"/>
            <a:t>Major Premise</a:t>
          </a:r>
          <a:endParaRPr lang="en-US" sz="1500" kern="1200" dirty="0"/>
        </a:p>
      </dsp:txBody>
      <dsp:txXfrm rot="-5400000">
        <a:off x="0" y="548287"/>
        <a:ext cx="1089592" cy="466968"/>
      </dsp:txXfrm>
    </dsp:sp>
    <dsp:sp modelId="{2F4F2C37-F722-4E97-B8A9-4C4478752F3A}">
      <dsp:nvSpPr>
        <dsp:cNvPr id="0" name=""/>
        <dsp:cNvSpPr/>
      </dsp:nvSpPr>
      <dsp:spPr>
        <a:xfrm rot="5400000">
          <a:off x="3925114" y="-2832030"/>
          <a:ext cx="1011764" cy="6682807"/>
        </a:xfrm>
        <a:prstGeom prst="round2SameRect">
          <a:avLst/>
        </a:prstGeom>
        <a:solidFill>
          <a:schemeClr val="lt1">
            <a:alpha val="90000"/>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177800" tIns="15875" rIns="15875" bIns="15875" numCol="1" spcCol="1270" anchor="ctr" anchorCtr="0">
          <a:noAutofit/>
        </a:bodyPr>
        <a:lstStyle/>
        <a:p>
          <a:pPr marL="228600" lvl="1" indent="-228600" algn="l" defTabSz="1111250" rtl="0">
            <a:lnSpc>
              <a:spcPct val="90000"/>
            </a:lnSpc>
            <a:spcBef>
              <a:spcPct val="0"/>
            </a:spcBef>
            <a:spcAft>
              <a:spcPct val="15000"/>
            </a:spcAft>
            <a:buChar char="••"/>
          </a:pPr>
          <a:r>
            <a:rPr lang="en-US" sz="2500" kern="1200" dirty="0" smtClean="0"/>
            <a:t>Righteous will be </a:t>
          </a:r>
          <a:r>
            <a:rPr lang="en-US" sz="2500" b="0" kern="1200" dirty="0" smtClean="0">
              <a:latin typeface="+mj-lt"/>
            </a:rPr>
            <a:t>raised on the last day</a:t>
          </a:r>
          <a:r>
            <a:rPr lang="en-US" sz="2500" kern="1200" dirty="0" smtClean="0"/>
            <a:t>  (Jn. 6:39-40, 44, 54; 11:24)</a:t>
          </a:r>
          <a:endParaRPr lang="en-US" sz="2500" kern="1200" dirty="0"/>
        </a:p>
      </dsp:txBody>
      <dsp:txXfrm rot="-5400000">
        <a:off x="1089593" y="52881"/>
        <a:ext cx="6633417" cy="912984"/>
      </dsp:txXfrm>
    </dsp:sp>
    <dsp:sp modelId="{325DA5A6-9696-4736-ABD8-F908CDD74384}">
      <dsp:nvSpPr>
        <dsp:cNvPr id="0" name=""/>
        <dsp:cNvSpPr/>
      </dsp:nvSpPr>
      <dsp:spPr>
        <a:xfrm rot="5400000">
          <a:off x="-233484" y="1604872"/>
          <a:ext cx="1556560" cy="1089592"/>
        </a:xfrm>
        <a:prstGeom prst="chevron">
          <a:avLst/>
        </a:prstGeom>
        <a:solidFill>
          <a:schemeClr val="accent1">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9525" tIns="9525" rIns="9525" bIns="9525" numCol="1" spcCol="1270" anchor="ctr" anchorCtr="0">
          <a:noAutofit/>
        </a:bodyPr>
        <a:lstStyle/>
        <a:p>
          <a:pPr lvl="0" algn="ctr" defTabSz="666750" rtl="0">
            <a:lnSpc>
              <a:spcPct val="90000"/>
            </a:lnSpc>
            <a:spcBef>
              <a:spcPct val="0"/>
            </a:spcBef>
            <a:spcAft>
              <a:spcPct val="35000"/>
            </a:spcAft>
          </a:pPr>
          <a:r>
            <a:rPr lang="en-US" sz="1500" b="1" i="1" kern="1200" dirty="0" smtClean="0"/>
            <a:t>Minor Premise</a:t>
          </a:r>
          <a:endParaRPr lang="en-US" sz="1500" kern="1200" dirty="0"/>
        </a:p>
      </dsp:txBody>
      <dsp:txXfrm rot="-5400000">
        <a:off x="0" y="1916184"/>
        <a:ext cx="1089592" cy="466968"/>
      </dsp:txXfrm>
    </dsp:sp>
    <dsp:sp modelId="{B2DF9906-AA37-40CC-87B4-B15B799C5FA8}">
      <dsp:nvSpPr>
        <dsp:cNvPr id="0" name=""/>
        <dsp:cNvSpPr/>
      </dsp:nvSpPr>
      <dsp:spPr>
        <a:xfrm rot="5400000">
          <a:off x="3925114" y="-1464133"/>
          <a:ext cx="1011764" cy="6682807"/>
        </a:xfrm>
        <a:prstGeom prst="round2SameRect">
          <a:avLst/>
        </a:prstGeom>
        <a:solidFill>
          <a:schemeClr val="lt1">
            <a:alpha val="90000"/>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177800" tIns="15875" rIns="15875" bIns="15875" numCol="1" spcCol="1270" anchor="ctr" anchorCtr="0">
          <a:noAutofit/>
        </a:bodyPr>
        <a:lstStyle/>
        <a:p>
          <a:pPr marL="228600" lvl="1" indent="-228600" algn="l" defTabSz="1111250" rtl="0">
            <a:lnSpc>
              <a:spcPct val="90000"/>
            </a:lnSpc>
            <a:spcBef>
              <a:spcPct val="0"/>
            </a:spcBef>
            <a:spcAft>
              <a:spcPct val="15000"/>
            </a:spcAft>
            <a:buChar char="••"/>
          </a:pPr>
          <a:r>
            <a:rPr lang="en-US" sz="2500" kern="1200" dirty="0" smtClean="0"/>
            <a:t>Wicked will be </a:t>
          </a:r>
          <a:r>
            <a:rPr lang="en-US" sz="2500" b="0" kern="1200" dirty="0" smtClean="0">
              <a:latin typeface="+mj-lt"/>
            </a:rPr>
            <a:t>judged on the last day</a:t>
          </a:r>
          <a:r>
            <a:rPr lang="en-US" sz="2500" kern="1200" dirty="0" smtClean="0"/>
            <a:t>  (Jn. 12:48)</a:t>
          </a:r>
          <a:endParaRPr lang="en-US" sz="2500" kern="1200" dirty="0"/>
        </a:p>
      </dsp:txBody>
      <dsp:txXfrm rot="-5400000">
        <a:off x="1089593" y="1420778"/>
        <a:ext cx="6633417" cy="912984"/>
      </dsp:txXfrm>
    </dsp:sp>
    <dsp:sp modelId="{F8C5125D-3639-43DF-A1F1-039CF9790894}">
      <dsp:nvSpPr>
        <dsp:cNvPr id="0" name=""/>
        <dsp:cNvSpPr/>
      </dsp:nvSpPr>
      <dsp:spPr>
        <a:xfrm rot="5400000">
          <a:off x="-233484" y="3093032"/>
          <a:ext cx="1556560" cy="1089592"/>
        </a:xfrm>
        <a:prstGeom prst="chevron">
          <a:avLst/>
        </a:prstGeom>
        <a:solidFill>
          <a:schemeClr val="accent1">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9525" tIns="9525" rIns="9525" bIns="9525" numCol="1" spcCol="1270" anchor="ctr" anchorCtr="0">
          <a:noAutofit/>
        </a:bodyPr>
        <a:lstStyle/>
        <a:p>
          <a:pPr lvl="0" algn="ctr" defTabSz="666750" rtl="0">
            <a:lnSpc>
              <a:spcPct val="90000"/>
            </a:lnSpc>
            <a:spcBef>
              <a:spcPct val="0"/>
            </a:spcBef>
            <a:spcAft>
              <a:spcPct val="35000"/>
            </a:spcAft>
          </a:pPr>
          <a:r>
            <a:rPr lang="en-US" sz="1500" b="1" i="1" kern="1200" smtClean="0"/>
            <a:t>Conclusion</a:t>
          </a:r>
          <a:endParaRPr lang="en-US" sz="1500" kern="1200"/>
        </a:p>
      </dsp:txBody>
      <dsp:txXfrm rot="-5400000">
        <a:off x="0" y="3404344"/>
        <a:ext cx="1089592" cy="466968"/>
      </dsp:txXfrm>
    </dsp:sp>
    <dsp:sp modelId="{7CF13D36-E319-4FD9-8544-5ACEC3707D69}">
      <dsp:nvSpPr>
        <dsp:cNvPr id="0" name=""/>
        <dsp:cNvSpPr/>
      </dsp:nvSpPr>
      <dsp:spPr>
        <a:xfrm rot="5400000">
          <a:off x="3804850" y="24026"/>
          <a:ext cx="1252290" cy="6682807"/>
        </a:xfrm>
        <a:prstGeom prst="round2SameRect">
          <a:avLst/>
        </a:prstGeom>
        <a:solidFill>
          <a:schemeClr val="lt1">
            <a:alpha val="90000"/>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177800" tIns="15875" rIns="15875" bIns="15875" numCol="1" spcCol="1270" anchor="ctr" anchorCtr="0">
          <a:noAutofit/>
        </a:bodyPr>
        <a:lstStyle/>
        <a:p>
          <a:pPr marL="228600" lvl="1" indent="-228600" algn="l" defTabSz="1111250" rtl="0">
            <a:lnSpc>
              <a:spcPct val="90000"/>
            </a:lnSpc>
            <a:spcBef>
              <a:spcPct val="0"/>
            </a:spcBef>
            <a:spcAft>
              <a:spcPct val="15000"/>
            </a:spcAft>
            <a:buChar char="••"/>
          </a:pPr>
          <a:r>
            <a:rPr lang="en-US" sz="2500" kern="1200" dirty="0" smtClean="0"/>
            <a:t>Resurrections of righteous &amp; wicked will come </a:t>
          </a:r>
          <a:r>
            <a:rPr lang="en-US" sz="2500" b="0" kern="1200" dirty="0" smtClean="0">
              <a:latin typeface="+mj-lt"/>
            </a:rPr>
            <a:t>at the same time</a:t>
          </a:r>
          <a:r>
            <a:rPr lang="en-US" sz="2500" kern="1200" dirty="0" smtClean="0"/>
            <a:t>  (Jn. 5:28-29; Acts 24:15)</a:t>
          </a:r>
          <a:endParaRPr lang="en-US" sz="2500" kern="1200" dirty="0"/>
        </a:p>
      </dsp:txBody>
      <dsp:txXfrm rot="-5400000">
        <a:off x="1089592" y="2800416"/>
        <a:ext cx="6621675" cy="1130026"/>
      </dsp:txXfrm>
    </dsp:sp>
  </dsp:spTree>
</dsp:drawing>
</file>

<file path=ppt/diagrams/drawing59.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460A6929-714D-4749-9F1C-FBD9B136E78D}">
      <dsp:nvSpPr>
        <dsp:cNvPr id="0" name=""/>
        <dsp:cNvSpPr/>
      </dsp:nvSpPr>
      <dsp:spPr>
        <a:xfrm>
          <a:off x="0" y="114612"/>
          <a:ext cx="8229600" cy="2276662"/>
        </a:xfrm>
        <a:prstGeom prst="rect">
          <a:avLst/>
        </a:prstGeom>
        <a:solidFill>
          <a:schemeClr val="lt1">
            <a:alpha val="90000"/>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638708" tIns="812292" rIns="638708" bIns="170688" numCol="1" spcCol="1270" anchor="t" anchorCtr="0">
          <a:noAutofit/>
        </a:bodyPr>
        <a:lstStyle/>
        <a:p>
          <a:pPr marL="228600" lvl="1" indent="-228600" algn="l" defTabSz="1066800" rtl="0">
            <a:lnSpc>
              <a:spcPct val="90000"/>
            </a:lnSpc>
            <a:spcBef>
              <a:spcPct val="0"/>
            </a:spcBef>
            <a:spcAft>
              <a:spcPct val="15000"/>
            </a:spcAft>
            <a:buChar char="••"/>
          </a:pPr>
          <a:r>
            <a:rPr lang="en-US" sz="2400" kern="1200" dirty="0" smtClean="0"/>
            <a:t>Prophets &amp; law prophesied until John  (Mt. 11:13)</a:t>
          </a:r>
          <a:endParaRPr lang="en-US" sz="2400" kern="1200" dirty="0"/>
        </a:p>
        <a:p>
          <a:pPr marL="228600" lvl="1" indent="-228600" algn="l" defTabSz="1066800" rtl="0">
            <a:lnSpc>
              <a:spcPct val="90000"/>
            </a:lnSpc>
            <a:spcBef>
              <a:spcPct val="0"/>
            </a:spcBef>
            <a:spcAft>
              <a:spcPct val="15000"/>
            </a:spcAft>
            <a:buChar char="••"/>
          </a:pPr>
          <a:r>
            <a:rPr lang="en-US" sz="2400" kern="1200" dirty="0" smtClean="0"/>
            <a:t>John prepared for kingdom  (Mt. 3:1-6)</a:t>
          </a:r>
          <a:endParaRPr lang="en-US" sz="2400" kern="1200" dirty="0"/>
        </a:p>
        <a:p>
          <a:pPr marL="228600" lvl="1" indent="-228600" algn="l" defTabSz="1066800" rtl="0">
            <a:lnSpc>
              <a:spcPct val="90000"/>
            </a:lnSpc>
            <a:spcBef>
              <a:spcPct val="0"/>
            </a:spcBef>
            <a:spcAft>
              <a:spcPct val="15000"/>
            </a:spcAft>
            <a:buChar char="••"/>
          </a:pPr>
          <a:r>
            <a:rPr lang="en-US" sz="2400" kern="1200" dirty="0" smtClean="0"/>
            <a:t>Jesus prepared for kingdom  (Mt. 4:17)</a:t>
          </a:r>
          <a:endParaRPr lang="en-US" sz="2400" kern="1200" dirty="0"/>
        </a:p>
      </dsp:txBody>
      <dsp:txXfrm>
        <a:off x="0" y="114612"/>
        <a:ext cx="8229600" cy="2276662"/>
      </dsp:txXfrm>
    </dsp:sp>
    <dsp:sp modelId="{B8FBCE8E-87E6-46B8-BC70-8454526046D7}">
      <dsp:nvSpPr>
        <dsp:cNvPr id="0" name=""/>
        <dsp:cNvSpPr/>
      </dsp:nvSpPr>
      <dsp:spPr>
        <a:xfrm>
          <a:off x="411480" y="45866"/>
          <a:ext cx="6217948" cy="691316"/>
        </a:xfrm>
        <a:prstGeom prst="roundRect">
          <a:avLst/>
        </a:prstGeom>
        <a:solidFill>
          <a:schemeClr val="accent1">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217742" tIns="0" rIns="217742" bIns="0" numCol="1" spcCol="1270" anchor="ctr" anchorCtr="0">
          <a:noAutofit/>
        </a:bodyPr>
        <a:lstStyle/>
        <a:p>
          <a:pPr lvl="0" algn="l" defTabSz="1244600" rtl="0">
            <a:lnSpc>
              <a:spcPct val="90000"/>
            </a:lnSpc>
            <a:spcBef>
              <a:spcPct val="0"/>
            </a:spcBef>
            <a:spcAft>
              <a:spcPct val="35000"/>
            </a:spcAft>
          </a:pPr>
          <a:r>
            <a:rPr lang="en-US" sz="2800" b="1" kern="1200" dirty="0" smtClean="0"/>
            <a:t>John to Pentecost</a:t>
          </a:r>
          <a:endParaRPr lang="en-US" sz="2800" kern="1200" dirty="0"/>
        </a:p>
      </dsp:txBody>
      <dsp:txXfrm>
        <a:off x="445227" y="79613"/>
        <a:ext cx="6150454" cy="623822"/>
      </dsp:txXfrm>
    </dsp:sp>
    <dsp:sp modelId="{7438541D-4E5B-4BCB-83D3-8826D719CD19}">
      <dsp:nvSpPr>
        <dsp:cNvPr id="0" name=""/>
        <dsp:cNvSpPr/>
      </dsp:nvSpPr>
      <dsp:spPr>
        <a:xfrm>
          <a:off x="0" y="2517249"/>
          <a:ext cx="8229600" cy="1999532"/>
        </a:xfrm>
        <a:prstGeom prst="rect">
          <a:avLst/>
        </a:prstGeom>
        <a:solidFill>
          <a:schemeClr val="lt1">
            <a:alpha val="90000"/>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638708" tIns="812292" rIns="638708" bIns="170688" numCol="1" spcCol="1270" anchor="t" anchorCtr="0">
          <a:noAutofit/>
        </a:bodyPr>
        <a:lstStyle/>
        <a:p>
          <a:pPr marL="228600" lvl="1" indent="-228600" algn="l" defTabSz="1066800" rtl="0">
            <a:lnSpc>
              <a:spcPct val="90000"/>
            </a:lnSpc>
            <a:spcBef>
              <a:spcPct val="0"/>
            </a:spcBef>
            <a:spcAft>
              <a:spcPct val="15000"/>
            </a:spcAft>
            <a:buChar char="••"/>
          </a:pPr>
          <a:r>
            <a:rPr lang="en-US" sz="2400" kern="1200" dirty="0" smtClean="0"/>
            <a:t>Jesus both Lord &amp; Christ  (Acts 2:36)</a:t>
          </a:r>
          <a:endParaRPr lang="en-US" sz="2400" kern="1200" dirty="0"/>
        </a:p>
        <a:p>
          <a:pPr marL="228600" lvl="1" indent="-228600" algn="l" defTabSz="1066800" rtl="0">
            <a:lnSpc>
              <a:spcPct val="90000"/>
            </a:lnSpc>
            <a:spcBef>
              <a:spcPct val="0"/>
            </a:spcBef>
            <a:spcAft>
              <a:spcPct val="15000"/>
            </a:spcAft>
            <a:buChar char="••"/>
          </a:pPr>
          <a:r>
            <a:rPr lang="en-US" sz="2400" kern="1200" dirty="0" smtClean="0"/>
            <a:t>Men of every tribe &amp; tongue made a kingdom  (Rev. 5:9-10)</a:t>
          </a:r>
          <a:endParaRPr lang="en-US" sz="2400" kern="1200" dirty="0"/>
        </a:p>
      </dsp:txBody>
      <dsp:txXfrm>
        <a:off x="0" y="2517249"/>
        <a:ext cx="8229600" cy="1999532"/>
      </dsp:txXfrm>
    </dsp:sp>
    <dsp:sp modelId="{F9AE2E08-1B4C-49F9-8962-65EFFDE18AD3}">
      <dsp:nvSpPr>
        <dsp:cNvPr id="0" name=""/>
        <dsp:cNvSpPr/>
      </dsp:nvSpPr>
      <dsp:spPr>
        <a:xfrm>
          <a:off x="381001" y="2246599"/>
          <a:ext cx="6522748" cy="685284"/>
        </a:xfrm>
        <a:prstGeom prst="roundRect">
          <a:avLst/>
        </a:prstGeom>
        <a:solidFill>
          <a:schemeClr val="accent1">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217742" tIns="0" rIns="217742" bIns="0" numCol="1" spcCol="1270" anchor="ctr" anchorCtr="0">
          <a:noAutofit/>
        </a:bodyPr>
        <a:lstStyle/>
        <a:p>
          <a:pPr lvl="0" algn="l" defTabSz="1244600" rtl="0">
            <a:lnSpc>
              <a:spcPct val="90000"/>
            </a:lnSpc>
            <a:spcBef>
              <a:spcPct val="0"/>
            </a:spcBef>
            <a:spcAft>
              <a:spcPct val="35000"/>
            </a:spcAft>
          </a:pPr>
          <a:r>
            <a:rPr lang="en-US" sz="2800" b="1" kern="1200" dirty="0" smtClean="0"/>
            <a:t>Kingdom established on Pentecost</a:t>
          </a:r>
          <a:endParaRPr lang="en-US" sz="2800" kern="1200" dirty="0"/>
        </a:p>
      </dsp:txBody>
      <dsp:txXfrm>
        <a:off x="414454" y="2280052"/>
        <a:ext cx="6455842" cy="618378"/>
      </dsp:txXfrm>
    </dsp:sp>
  </dsp:spTree>
</dsp:drawing>
</file>

<file path=ppt/diagrams/drawing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3803676E-038B-4750-A4B3-D07CA80CBD52}">
      <dsp:nvSpPr>
        <dsp:cNvPr id="0" name=""/>
        <dsp:cNvSpPr/>
      </dsp:nvSpPr>
      <dsp:spPr>
        <a:xfrm>
          <a:off x="0" y="321718"/>
          <a:ext cx="8229600" cy="1615949"/>
        </a:xfrm>
        <a:prstGeom prst="rect">
          <a:avLst/>
        </a:prstGeom>
        <a:solidFill>
          <a:schemeClr val="lt1">
            <a:alpha val="90000"/>
            <a:hueOff val="0"/>
            <a:satOff val="0"/>
            <a:lumOff val="0"/>
            <a:alphaOff val="0"/>
          </a:schemeClr>
        </a:solidFill>
        <a:ln>
          <a:noFill/>
        </a:ln>
        <a:effectLst/>
        <a:scene3d>
          <a:camera prst="orthographicFront">
            <a:rot lat="0" lon="0" rev="0"/>
          </a:camera>
          <a:lightRig rig="contrasting" dir="t">
            <a:rot lat="0" lon="0" rev="1200000"/>
          </a:lightRig>
        </a:scene3d>
        <a:sp3d z="300000" contourW="19050" prstMaterial="metal">
          <a:bevelT w="88900" h="203200"/>
          <a:bevelB w="165100" h="254000"/>
        </a:sp3d>
      </dsp:spPr>
      <dsp:style>
        <a:lnRef idx="0">
          <a:scrgbClr r="0" g="0" b="0"/>
        </a:lnRef>
        <a:fillRef idx="1">
          <a:scrgbClr r="0" g="0" b="0"/>
        </a:fillRef>
        <a:effectRef idx="0">
          <a:scrgbClr r="0" g="0" b="0"/>
        </a:effectRef>
        <a:fontRef idx="minor"/>
      </dsp:style>
      <dsp:txBody>
        <a:bodyPr spcFirstLastPara="0" vert="horz" wrap="square" lIns="638708" tIns="562356" rIns="638708" bIns="192024" numCol="1" spcCol="1270" anchor="t" anchorCtr="0">
          <a:noAutofit/>
        </a:bodyPr>
        <a:lstStyle/>
        <a:p>
          <a:pPr marL="228600" lvl="1" indent="-228600" algn="l" defTabSz="1200150" rtl="0">
            <a:lnSpc>
              <a:spcPct val="90000"/>
            </a:lnSpc>
            <a:spcBef>
              <a:spcPct val="0"/>
            </a:spcBef>
            <a:spcAft>
              <a:spcPct val="15000"/>
            </a:spcAft>
            <a:buChar char="••"/>
          </a:pPr>
          <a:r>
            <a:rPr lang="en-US" sz="2700" kern="1200" dirty="0" smtClean="0"/>
            <a:t>Live godly in present age (Jewish age)</a:t>
          </a:r>
          <a:endParaRPr lang="en-US" sz="2700" kern="1200" dirty="0"/>
        </a:p>
        <a:p>
          <a:pPr marL="228600" lvl="1" indent="-228600" algn="l" defTabSz="1200150" rtl="0">
            <a:lnSpc>
              <a:spcPct val="90000"/>
            </a:lnSpc>
            <a:spcBef>
              <a:spcPct val="0"/>
            </a:spcBef>
            <a:spcAft>
              <a:spcPct val="15000"/>
            </a:spcAft>
            <a:buChar char="••"/>
          </a:pPr>
          <a:r>
            <a:rPr lang="en-US" sz="2700" kern="1200" dirty="0" smtClean="0"/>
            <a:t>Does this passage </a:t>
          </a:r>
          <a:r>
            <a:rPr lang="en-US" sz="2700" b="0" kern="1200" dirty="0" smtClean="0">
              <a:latin typeface="+mj-lt"/>
            </a:rPr>
            <a:t>apply to us today</a:t>
          </a:r>
          <a:r>
            <a:rPr lang="en-US" sz="2700" kern="1200" dirty="0" smtClean="0"/>
            <a:t>?</a:t>
          </a:r>
          <a:endParaRPr lang="en-US" sz="2700" kern="1200" dirty="0"/>
        </a:p>
      </dsp:txBody>
      <dsp:txXfrm>
        <a:off x="0" y="321718"/>
        <a:ext cx="8229600" cy="1615949"/>
      </dsp:txXfrm>
    </dsp:sp>
    <dsp:sp modelId="{64C89127-6FCB-4732-82B9-9732CBE01278}">
      <dsp:nvSpPr>
        <dsp:cNvPr id="0" name=""/>
        <dsp:cNvSpPr/>
      </dsp:nvSpPr>
      <dsp:spPr>
        <a:xfrm>
          <a:off x="411480" y="48811"/>
          <a:ext cx="2865094" cy="671426"/>
        </a:xfrm>
        <a:prstGeom prst="roundRect">
          <a:avLst/>
        </a:prstGeom>
        <a:solidFill>
          <a:schemeClr val="bg2">
            <a:lumMod val="60000"/>
            <a:lumOff val="40000"/>
          </a:schemeClr>
        </a:solidFill>
        <a:ln>
          <a:noFill/>
        </a:ln>
        <a:effectLst>
          <a:outerShdw blurRad="40000" dist="23000" dir="5400000" rotWithShape="0">
            <a:srgbClr val="000000">
              <a:alpha val="35000"/>
            </a:srgbClr>
          </a:outerShdw>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txBody>
        <a:bodyPr spcFirstLastPara="0" vert="horz" wrap="square" lIns="217742" tIns="0" rIns="217742" bIns="0" numCol="1" spcCol="1270" anchor="ctr" anchorCtr="0">
          <a:noAutofit/>
        </a:bodyPr>
        <a:lstStyle/>
        <a:p>
          <a:pPr lvl="0" algn="l" defTabSz="1200150" rtl="0">
            <a:lnSpc>
              <a:spcPct val="90000"/>
            </a:lnSpc>
            <a:spcBef>
              <a:spcPct val="0"/>
            </a:spcBef>
            <a:spcAft>
              <a:spcPct val="35000"/>
            </a:spcAft>
          </a:pPr>
          <a:r>
            <a:rPr lang="en-US" sz="2700" b="1" kern="1200" dirty="0" smtClean="0"/>
            <a:t>Tit. 2:12-13</a:t>
          </a:r>
          <a:endParaRPr lang="en-US" sz="2700" kern="1200" dirty="0"/>
        </a:p>
      </dsp:txBody>
      <dsp:txXfrm>
        <a:off x="444256" y="81587"/>
        <a:ext cx="2799542" cy="605874"/>
      </dsp:txXfrm>
    </dsp:sp>
    <dsp:sp modelId="{72BD1F2F-F7B4-4524-9741-DF8B916A5265}">
      <dsp:nvSpPr>
        <dsp:cNvPr id="0" name=""/>
        <dsp:cNvSpPr/>
      </dsp:nvSpPr>
      <dsp:spPr>
        <a:xfrm>
          <a:off x="0" y="2481988"/>
          <a:ext cx="8229600" cy="2041200"/>
        </a:xfrm>
        <a:prstGeom prst="rect">
          <a:avLst/>
        </a:prstGeom>
        <a:solidFill>
          <a:schemeClr val="lt1">
            <a:alpha val="90000"/>
            <a:hueOff val="0"/>
            <a:satOff val="0"/>
            <a:lumOff val="0"/>
            <a:alphaOff val="0"/>
          </a:schemeClr>
        </a:solidFill>
        <a:ln>
          <a:noFill/>
        </a:ln>
        <a:effectLst/>
        <a:scene3d>
          <a:camera prst="orthographicFront">
            <a:rot lat="0" lon="0" rev="0"/>
          </a:camera>
          <a:lightRig rig="contrasting" dir="t">
            <a:rot lat="0" lon="0" rev="1200000"/>
          </a:lightRig>
        </a:scene3d>
        <a:sp3d z="300000" contourW="19050" prstMaterial="metal">
          <a:bevelT w="88900" h="203200"/>
          <a:bevelB w="165100" h="254000"/>
        </a:sp3d>
      </dsp:spPr>
      <dsp:style>
        <a:lnRef idx="0">
          <a:scrgbClr r="0" g="0" b="0"/>
        </a:lnRef>
        <a:fillRef idx="1">
          <a:scrgbClr r="0" g="0" b="0"/>
        </a:fillRef>
        <a:effectRef idx="0">
          <a:scrgbClr r="0" g="0" b="0"/>
        </a:effectRef>
        <a:fontRef idx="minor"/>
      </dsp:style>
      <dsp:txBody>
        <a:bodyPr spcFirstLastPara="0" vert="horz" wrap="square" lIns="638708" tIns="562356" rIns="638708" bIns="192024" numCol="1" spcCol="1270" anchor="t" anchorCtr="0">
          <a:noAutofit/>
        </a:bodyPr>
        <a:lstStyle/>
        <a:p>
          <a:pPr marL="228600" lvl="1" indent="-228600" algn="l" defTabSz="1200150" rtl="0">
            <a:lnSpc>
              <a:spcPct val="90000"/>
            </a:lnSpc>
            <a:spcBef>
              <a:spcPct val="0"/>
            </a:spcBef>
            <a:spcAft>
              <a:spcPct val="15000"/>
            </a:spcAft>
            <a:buChar char="••"/>
          </a:pPr>
          <a:r>
            <a:rPr lang="en-US" sz="2700" kern="1200" dirty="0" smtClean="0"/>
            <a:t>Poor of this “world” (Jewish Age) to be rich</a:t>
          </a:r>
          <a:endParaRPr lang="en-US" sz="2700" kern="1200" dirty="0"/>
        </a:p>
        <a:p>
          <a:pPr marL="228600" lvl="1" indent="-228600" algn="l" defTabSz="1200150" rtl="0">
            <a:lnSpc>
              <a:spcPct val="90000"/>
            </a:lnSpc>
            <a:spcBef>
              <a:spcPct val="0"/>
            </a:spcBef>
            <a:spcAft>
              <a:spcPct val="15000"/>
            </a:spcAft>
            <a:buChar char="••"/>
          </a:pPr>
          <a:r>
            <a:rPr lang="en-US" sz="2700" kern="1200" dirty="0" smtClean="0"/>
            <a:t>Is James only talking about </a:t>
          </a:r>
          <a:r>
            <a:rPr lang="en-US" sz="2700" b="0" kern="1200" dirty="0" smtClean="0">
              <a:latin typeface="+mj-lt"/>
            </a:rPr>
            <a:t>the poor of the Jewish Age</a:t>
          </a:r>
          <a:r>
            <a:rPr lang="en-US" sz="2700" kern="1200" dirty="0" smtClean="0"/>
            <a:t>?</a:t>
          </a:r>
          <a:endParaRPr lang="en-US" sz="2700" kern="1200" dirty="0"/>
        </a:p>
      </dsp:txBody>
      <dsp:txXfrm>
        <a:off x="0" y="2481988"/>
        <a:ext cx="8229600" cy="2041200"/>
      </dsp:txXfrm>
    </dsp:sp>
    <dsp:sp modelId="{107EA21C-286E-4AC4-98D4-D8509410CDCF}">
      <dsp:nvSpPr>
        <dsp:cNvPr id="0" name=""/>
        <dsp:cNvSpPr/>
      </dsp:nvSpPr>
      <dsp:spPr>
        <a:xfrm>
          <a:off x="411480" y="2083468"/>
          <a:ext cx="2865094" cy="797040"/>
        </a:xfrm>
        <a:prstGeom prst="roundRect">
          <a:avLst/>
        </a:prstGeom>
        <a:solidFill>
          <a:schemeClr val="bg2">
            <a:lumMod val="60000"/>
            <a:lumOff val="40000"/>
          </a:schemeClr>
        </a:solidFill>
        <a:ln>
          <a:noFill/>
        </a:ln>
        <a:effectLst>
          <a:outerShdw blurRad="40000" dist="23000" dir="5400000" rotWithShape="0">
            <a:srgbClr val="000000">
              <a:alpha val="35000"/>
            </a:srgbClr>
          </a:outerShdw>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txBody>
        <a:bodyPr spcFirstLastPara="0" vert="horz" wrap="square" lIns="217742" tIns="0" rIns="217742" bIns="0" numCol="1" spcCol="1270" anchor="ctr" anchorCtr="0">
          <a:noAutofit/>
        </a:bodyPr>
        <a:lstStyle/>
        <a:p>
          <a:pPr lvl="0" algn="l" defTabSz="1200150" rtl="0">
            <a:lnSpc>
              <a:spcPct val="90000"/>
            </a:lnSpc>
            <a:spcBef>
              <a:spcPct val="0"/>
            </a:spcBef>
            <a:spcAft>
              <a:spcPct val="35000"/>
            </a:spcAft>
          </a:pPr>
          <a:r>
            <a:rPr lang="en-US" sz="2700" b="1" kern="1200" smtClean="0"/>
            <a:t>Jas. 2:5</a:t>
          </a:r>
          <a:endParaRPr lang="en-US" sz="2700" kern="1200"/>
        </a:p>
      </dsp:txBody>
      <dsp:txXfrm>
        <a:off x="450388" y="2122376"/>
        <a:ext cx="2787278" cy="719224"/>
      </dsp:txXfrm>
    </dsp:sp>
  </dsp:spTree>
</dsp:drawing>
</file>

<file path=ppt/diagrams/drawing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4E7B3A0D-8FE6-4A81-B30C-18687234FC46}">
      <dsp:nvSpPr>
        <dsp:cNvPr id="0" name=""/>
        <dsp:cNvSpPr/>
      </dsp:nvSpPr>
      <dsp:spPr>
        <a:xfrm rot="5400000">
          <a:off x="-225128" y="226629"/>
          <a:ext cx="1500857" cy="1050600"/>
        </a:xfrm>
        <a:prstGeom prst="chevron">
          <a:avLst/>
        </a:prstGeom>
        <a:gradFill rotWithShape="0">
          <a:gsLst>
            <a:gs pos="0">
              <a:schemeClr val="accent1">
                <a:hueOff val="0"/>
                <a:satOff val="0"/>
                <a:lumOff val="0"/>
                <a:alphaOff val="0"/>
                <a:shade val="51000"/>
                <a:satMod val="130000"/>
              </a:schemeClr>
            </a:gs>
            <a:gs pos="80000">
              <a:schemeClr val="accent1">
                <a:hueOff val="0"/>
                <a:satOff val="0"/>
                <a:lumOff val="0"/>
                <a:alphaOff val="0"/>
                <a:shade val="93000"/>
                <a:satMod val="130000"/>
              </a:schemeClr>
            </a:gs>
            <a:gs pos="100000">
              <a:schemeClr val="accent1">
                <a:hueOff val="0"/>
                <a:satOff val="0"/>
                <a:lumOff val="0"/>
                <a:alphaOff val="0"/>
                <a:shade val="94000"/>
                <a:satMod val="135000"/>
              </a:schemeClr>
            </a:gs>
          </a:gsLst>
          <a:lin ang="16200000" scaled="0"/>
        </a:gradFill>
        <a:ln w="9525" cap="flat" cmpd="sng" algn="ctr">
          <a:solidFill>
            <a:schemeClr val="accent1">
              <a:hueOff val="0"/>
              <a:satOff val="0"/>
              <a:lumOff val="0"/>
              <a:alphaOff val="0"/>
            </a:schemeClr>
          </a:solidFill>
          <a:prstDash val="solid"/>
        </a:ln>
        <a:effectLst>
          <a:outerShdw blurRad="40000" dist="23000" dir="5400000" rotWithShape="0">
            <a:srgbClr val="000000">
              <a:alpha val="35000"/>
            </a:srgbClr>
          </a:outerShdw>
        </a:effectLst>
        <a:scene3d>
          <a:camera prst="orthographicFront"/>
          <a:lightRig rig="flat" dir="t"/>
        </a:scene3d>
        <a:sp3d prstMaterial="plastic">
          <a:bevelT w="120900" h="88900"/>
          <a:bevelB w="88900" h="31750" prst="angle"/>
        </a:sp3d>
      </dsp:spPr>
      <dsp:style>
        <a:lnRef idx="1">
          <a:scrgbClr r="0" g="0" b="0"/>
        </a:lnRef>
        <a:fillRef idx="3">
          <a:scrgbClr r="0" g="0" b="0"/>
        </a:fillRef>
        <a:effectRef idx="2">
          <a:scrgbClr r="0" g="0" b="0"/>
        </a:effectRef>
        <a:fontRef idx="minor">
          <a:schemeClr val="lt1"/>
        </a:fontRef>
      </dsp:style>
      <dsp:txBody>
        <a:bodyPr spcFirstLastPara="0" vert="horz" wrap="square" lIns="8890" tIns="8890" rIns="8890" bIns="8890" numCol="1" spcCol="1270" anchor="ctr" anchorCtr="0">
          <a:noAutofit/>
        </a:bodyPr>
        <a:lstStyle/>
        <a:p>
          <a:pPr lvl="0" algn="ctr" defTabSz="622300" rtl="0">
            <a:lnSpc>
              <a:spcPct val="90000"/>
            </a:lnSpc>
            <a:spcBef>
              <a:spcPct val="0"/>
            </a:spcBef>
            <a:spcAft>
              <a:spcPct val="35000"/>
            </a:spcAft>
          </a:pPr>
          <a:r>
            <a:rPr lang="en-US" sz="1400" b="1" i="1" kern="1200" dirty="0" smtClean="0"/>
            <a:t>Major Premise</a:t>
          </a:r>
          <a:endParaRPr lang="en-US" sz="1400" kern="1200" dirty="0"/>
        </a:p>
      </dsp:txBody>
      <dsp:txXfrm rot="-5400000">
        <a:off x="1" y="526800"/>
        <a:ext cx="1050600" cy="450257"/>
      </dsp:txXfrm>
    </dsp:sp>
    <dsp:sp modelId="{60A11D7E-6D62-4748-A95E-57B39F6DA6E3}">
      <dsp:nvSpPr>
        <dsp:cNvPr id="0" name=""/>
        <dsp:cNvSpPr/>
      </dsp:nvSpPr>
      <dsp:spPr>
        <a:xfrm rot="5400000">
          <a:off x="4152321" y="-3100220"/>
          <a:ext cx="975557" cy="7178999"/>
        </a:xfrm>
        <a:prstGeom prst="round2SameRect">
          <a:avLst/>
        </a:prstGeom>
        <a:solidFill>
          <a:schemeClr val="lt1">
            <a:alpha val="90000"/>
            <a:hueOff val="0"/>
            <a:satOff val="0"/>
            <a:lumOff val="0"/>
            <a:alphaOff val="0"/>
          </a:schemeClr>
        </a:solidFill>
        <a:ln w="9525" cap="flat" cmpd="sng" algn="ctr">
          <a:solidFill>
            <a:schemeClr val="accent1">
              <a:hueOff val="0"/>
              <a:satOff val="0"/>
              <a:lumOff val="0"/>
              <a:alphaOff val="0"/>
            </a:schemeClr>
          </a:solidFill>
          <a:prstDash val="solid"/>
        </a:ln>
        <a:effectLst>
          <a:outerShdw blurRad="40000" dist="23000" dir="5400000" rotWithShape="0">
            <a:srgbClr val="000000">
              <a:alpha val="35000"/>
            </a:srgbClr>
          </a:outerShdw>
        </a:effectLst>
        <a:scene3d>
          <a:camera prst="orthographicFront"/>
          <a:lightRig rig="flat" dir="t"/>
        </a:scene3d>
        <a:sp3d extrusionH="12700" prstMaterial="plastic">
          <a:bevelT w="50800" h="50800"/>
        </a:sp3d>
      </dsp:spPr>
      <dsp:style>
        <a:lnRef idx="1">
          <a:scrgbClr r="0" g="0" b="0"/>
        </a:lnRef>
        <a:fillRef idx="1">
          <a:scrgbClr r="0" g="0" b="0"/>
        </a:fillRef>
        <a:effectRef idx="2">
          <a:scrgbClr r="0" g="0" b="0"/>
        </a:effectRef>
        <a:fontRef idx="minor"/>
      </dsp:style>
      <dsp:txBody>
        <a:bodyPr spcFirstLastPara="0" vert="horz" wrap="square" lIns="184912" tIns="16510" rIns="16510" bIns="16510" numCol="1" spcCol="1270" anchor="ctr" anchorCtr="0">
          <a:noAutofit/>
        </a:bodyPr>
        <a:lstStyle/>
        <a:p>
          <a:pPr marL="228600" lvl="1" indent="-228600" algn="l" defTabSz="1155700" rtl="0">
            <a:lnSpc>
              <a:spcPct val="90000"/>
            </a:lnSpc>
            <a:spcBef>
              <a:spcPct val="0"/>
            </a:spcBef>
            <a:spcAft>
              <a:spcPct val="15000"/>
            </a:spcAft>
            <a:buChar char="••"/>
          </a:pPr>
          <a:r>
            <a:rPr lang="en-US" sz="2600" kern="1200" dirty="0" smtClean="0"/>
            <a:t>In </a:t>
          </a:r>
          <a:r>
            <a:rPr lang="en-US" sz="2600" b="1" kern="1200" dirty="0" smtClean="0">
              <a:latin typeface="+mj-lt"/>
            </a:rPr>
            <a:t>“this age”</a:t>
          </a:r>
          <a:r>
            <a:rPr lang="en-US" sz="2600" kern="1200" dirty="0" smtClean="0">
              <a:latin typeface="+mj-lt"/>
            </a:rPr>
            <a:t> </a:t>
          </a:r>
          <a:r>
            <a:rPr lang="en-US" sz="2600" kern="1200" dirty="0" smtClean="0"/>
            <a:t>men </a:t>
          </a:r>
          <a:r>
            <a:rPr lang="en-US" sz="2600" b="1" kern="1200" dirty="0" smtClean="0">
              <a:latin typeface="+mj-lt"/>
            </a:rPr>
            <a:t>marry</a:t>
          </a:r>
          <a:r>
            <a:rPr lang="en-US" sz="2600" kern="1200" dirty="0" smtClean="0"/>
            <a:t> and </a:t>
          </a:r>
          <a:r>
            <a:rPr lang="en-US" sz="2600" b="1" kern="1200" dirty="0" smtClean="0">
              <a:latin typeface="+mj-lt"/>
            </a:rPr>
            <a:t>die</a:t>
          </a:r>
          <a:r>
            <a:rPr lang="en-US" sz="2600" kern="1200" dirty="0" smtClean="0"/>
            <a:t> but not in the age to come</a:t>
          </a:r>
          <a:endParaRPr lang="en-US" sz="2600" kern="1200" dirty="0"/>
        </a:p>
      </dsp:txBody>
      <dsp:txXfrm rot="-5400000">
        <a:off x="1050601" y="49123"/>
        <a:ext cx="7131376" cy="880311"/>
      </dsp:txXfrm>
    </dsp:sp>
    <dsp:sp modelId="{E6DB6188-822D-43B2-9725-C1B6EA761EFB}">
      <dsp:nvSpPr>
        <dsp:cNvPr id="0" name=""/>
        <dsp:cNvSpPr/>
      </dsp:nvSpPr>
      <dsp:spPr>
        <a:xfrm rot="5400000">
          <a:off x="-225128" y="1532099"/>
          <a:ext cx="1500857" cy="1050600"/>
        </a:xfrm>
        <a:prstGeom prst="chevron">
          <a:avLst/>
        </a:prstGeom>
        <a:gradFill rotWithShape="0">
          <a:gsLst>
            <a:gs pos="0">
              <a:schemeClr val="accent1">
                <a:hueOff val="0"/>
                <a:satOff val="0"/>
                <a:lumOff val="0"/>
                <a:alphaOff val="0"/>
                <a:shade val="51000"/>
                <a:satMod val="130000"/>
              </a:schemeClr>
            </a:gs>
            <a:gs pos="80000">
              <a:schemeClr val="accent1">
                <a:hueOff val="0"/>
                <a:satOff val="0"/>
                <a:lumOff val="0"/>
                <a:alphaOff val="0"/>
                <a:shade val="93000"/>
                <a:satMod val="130000"/>
              </a:schemeClr>
            </a:gs>
            <a:gs pos="100000">
              <a:schemeClr val="accent1">
                <a:hueOff val="0"/>
                <a:satOff val="0"/>
                <a:lumOff val="0"/>
                <a:alphaOff val="0"/>
                <a:shade val="94000"/>
                <a:satMod val="135000"/>
              </a:schemeClr>
            </a:gs>
          </a:gsLst>
          <a:lin ang="16200000" scaled="0"/>
        </a:gradFill>
        <a:ln w="9525" cap="flat" cmpd="sng" algn="ctr">
          <a:solidFill>
            <a:schemeClr val="accent1">
              <a:hueOff val="0"/>
              <a:satOff val="0"/>
              <a:lumOff val="0"/>
              <a:alphaOff val="0"/>
            </a:schemeClr>
          </a:solidFill>
          <a:prstDash val="solid"/>
        </a:ln>
        <a:effectLst>
          <a:outerShdw blurRad="40000" dist="23000" dir="5400000" rotWithShape="0">
            <a:srgbClr val="000000">
              <a:alpha val="35000"/>
            </a:srgbClr>
          </a:outerShdw>
        </a:effectLst>
        <a:scene3d>
          <a:camera prst="orthographicFront"/>
          <a:lightRig rig="flat" dir="t"/>
        </a:scene3d>
        <a:sp3d prstMaterial="plastic">
          <a:bevelT w="120900" h="88900"/>
          <a:bevelB w="88900" h="31750" prst="angle"/>
        </a:sp3d>
      </dsp:spPr>
      <dsp:style>
        <a:lnRef idx="1">
          <a:scrgbClr r="0" g="0" b="0"/>
        </a:lnRef>
        <a:fillRef idx="3">
          <a:scrgbClr r="0" g="0" b="0"/>
        </a:fillRef>
        <a:effectRef idx="2">
          <a:scrgbClr r="0" g="0" b="0"/>
        </a:effectRef>
        <a:fontRef idx="minor">
          <a:schemeClr val="lt1"/>
        </a:fontRef>
      </dsp:style>
      <dsp:txBody>
        <a:bodyPr spcFirstLastPara="0" vert="horz" wrap="square" lIns="8890" tIns="8890" rIns="8890" bIns="8890" numCol="1" spcCol="1270" anchor="ctr" anchorCtr="0">
          <a:noAutofit/>
        </a:bodyPr>
        <a:lstStyle/>
        <a:p>
          <a:pPr lvl="0" algn="ctr" defTabSz="622300" rtl="0">
            <a:lnSpc>
              <a:spcPct val="90000"/>
            </a:lnSpc>
            <a:spcBef>
              <a:spcPct val="0"/>
            </a:spcBef>
            <a:spcAft>
              <a:spcPct val="35000"/>
            </a:spcAft>
          </a:pPr>
          <a:r>
            <a:rPr lang="en-US" sz="1400" b="1" i="1" kern="1200" dirty="0" smtClean="0"/>
            <a:t>Minor Premise</a:t>
          </a:r>
          <a:endParaRPr lang="en-US" sz="1400" kern="1200" dirty="0"/>
        </a:p>
      </dsp:txBody>
      <dsp:txXfrm rot="-5400000">
        <a:off x="1" y="1832270"/>
        <a:ext cx="1050600" cy="450257"/>
      </dsp:txXfrm>
    </dsp:sp>
    <dsp:sp modelId="{7CD4645E-768F-43F9-A85E-4890C853C8E1}">
      <dsp:nvSpPr>
        <dsp:cNvPr id="0" name=""/>
        <dsp:cNvSpPr/>
      </dsp:nvSpPr>
      <dsp:spPr>
        <a:xfrm rot="5400000">
          <a:off x="4152321" y="-1794749"/>
          <a:ext cx="975557" cy="7178999"/>
        </a:xfrm>
        <a:prstGeom prst="round2SameRect">
          <a:avLst/>
        </a:prstGeom>
        <a:solidFill>
          <a:schemeClr val="lt1">
            <a:alpha val="90000"/>
            <a:hueOff val="0"/>
            <a:satOff val="0"/>
            <a:lumOff val="0"/>
            <a:alphaOff val="0"/>
          </a:schemeClr>
        </a:solidFill>
        <a:ln w="9525" cap="flat" cmpd="sng" algn="ctr">
          <a:solidFill>
            <a:schemeClr val="accent1">
              <a:hueOff val="0"/>
              <a:satOff val="0"/>
              <a:lumOff val="0"/>
              <a:alphaOff val="0"/>
            </a:schemeClr>
          </a:solidFill>
          <a:prstDash val="solid"/>
        </a:ln>
        <a:effectLst>
          <a:outerShdw blurRad="40000" dist="23000" dir="5400000" rotWithShape="0">
            <a:srgbClr val="000000">
              <a:alpha val="35000"/>
            </a:srgbClr>
          </a:outerShdw>
        </a:effectLst>
        <a:scene3d>
          <a:camera prst="orthographicFront"/>
          <a:lightRig rig="flat" dir="t"/>
        </a:scene3d>
        <a:sp3d extrusionH="12700" prstMaterial="plastic">
          <a:bevelT w="50800" h="50800"/>
        </a:sp3d>
      </dsp:spPr>
      <dsp:style>
        <a:lnRef idx="1">
          <a:scrgbClr r="0" g="0" b="0"/>
        </a:lnRef>
        <a:fillRef idx="1">
          <a:scrgbClr r="0" g="0" b="0"/>
        </a:fillRef>
        <a:effectRef idx="2">
          <a:scrgbClr r="0" g="0" b="0"/>
        </a:effectRef>
        <a:fontRef idx="minor"/>
      </dsp:style>
      <dsp:txBody>
        <a:bodyPr spcFirstLastPara="0" vert="horz" wrap="square" lIns="184912" tIns="16510" rIns="16510" bIns="16510" numCol="1" spcCol="1270" anchor="ctr" anchorCtr="0">
          <a:noAutofit/>
        </a:bodyPr>
        <a:lstStyle/>
        <a:p>
          <a:pPr marL="228600" lvl="1" indent="-228600" algn="l" defTabSz="1155700" rtl="0">
            <a:lnSpc>
              <a:spcPct val="90000"/>
            </a:lnSpc>
            <a:spcBef>
              <a:spcPct val="0"/>
            </a:spcBef>
            <a:spcAft>
              <a:spcPct val="15000"/>
            </a:spcAft>
            <a:buChar char="••"/>
          </a:pPr>
          <a:r>
            <a:rPr lang="en-US" sz="2600" kern="1200" dirty="0" smtClean="0"/>
            <a:t>Men have continued to </a:t>
          </a:r>
          <a:r>
            <a:rPr lang="en-US" sz="2600" b="1" kern="1200" dirty="0" smtClean="0">
              <a:latin typeface="+mj-lt"/>
            </a:rPr>
            <a:t>marry</a:t>
          </a:r>
          <a:r>
            <a:rPr lang="en-US" sz="2600" kern="1200" dirty="0" smtClean="0"/>
            <a:t> and </a:t>
          </a:r>
          <a:r>
            <a:rPr lang="en-US" sz="2600" b="1" kern="1200" dirty="0" smtClean="0">
              <a:latin typeface="+mj-lt"/>
            </a:rPr>
            <a:t>die</a:t>
          </a:r>
          <a:r>
            <a:rPr lang="en-US" sz="2600" kern="1200" dirty="0" smtClean="0"/>
            <a:t> since AD 70</a:t>
          </a:r>
          <a:endParaRPr lang="en-US" sz="2600" kern="1200" dirty="0"/>
        </a:p>
      </dsp:txBody>
      <dsp:txXfrm rot="-5400000">
        <a:off x="1050601" y="1354594"/>
        <a:ext cx="7131376" cy="880311"/>
      </dsp:txXfrm>
    </dsp:sp>
    <dsp:sp modelId="{630811A6-9293-45F1-8D93-8A9564659D00}">
      <dsp:nvSpPr>
        <dsp:cNvPr id="0" name=""/>
        <dsp:cNvSpPr/>
      </dsp:nvSpPr>
      <dsp:spPr>
        <a:xfrm rot="5400000">
          <a:off x="-225128" y="2837570"/>
          <a:ext cx="1500857" cy="1050600"/>
        </a:xfrm>
        <a:prstGeom prst="chevron">
          <a:avLst/>
        </a:prstGeom>
        <a:gradFill rotWithShape="0">
          <a:gsLst>
            <a:gs pos="0">
              <a:schemeClr val="accent1">
                <a:hueOff val="0"/>
                <a:satOff val="0"/>
                <a:lumOff val="0"/>
                <a:alphaOff val="0"/>
                <a:shade val="51000"/>
                <a:satMod val="130000"/>
              </a:schemeClr>
            </a:gs>
            <a:gs pos="80000">
              <a:schemeClr val="accent1">
                <a:hueOff val="0"/>
                <a:satOff val="0"/>
                <a:lumOff val="0"/>
                <a:alphaOff val="0"/>
                <a:shade val="93000"/>
                <a:satMod val="130000"/>
              </a:schemeClr>
            </a:gs>
            <a:gs pos="100000">
              <a:schemeClr val="accent1">
                <a:hueOff val="0"/>
                <a:satOff val="0"/>
                <a:lumOff val="0"/>
                <a:alphaOff val="0"/>
                <a:shade val="94000"/>
                <a:satMod val="135000"/>
              </a:schemeClr>
            </a:gs>
          </a:gsLst>
          <a:lin ang="16200000" scaled="0"/>
        </a:gradFill>
        <a:ln w="9525" cap="flat" cmpd="sng" algn="ctr">
          <a:solidFill>
            <a:schemeClr val="accent1">
              <a:hueOff val="0"/>
              <a:satOff val="0"/>
              <a:lumOff val="0"/>
              <a:alphaOff val="0"/>
            </a:schemeClr>
          </a:solidFill>
          <a:prstDash val="solid"/>
        </a:ln>
        <a:effectLst>
          <a:outerShdw blurRad="40000" dist="23000" dir="5400000" rotWithShape="0">
            <a:srgbClr val="000000">
              <a:alpha val="35000"/>
            </a:srgbClr>
          </a:outerShdw>
        </a:effectLst>
        <a:scene3d>
          <a:camera prst="orthographicFront"/>
          <a:lightRig rig="flat" dir="t"/>
        </a:scene3d>
        <a:sp3d prstMaterial="plastic">
          <a:bevelT w="120900" h="88900"/>
          <a:bevelB w="88900" h="31750" prst="angle"/>
        </a:sp3d>
      </dsp:spPr>
      <dsp:style>
        <a:lnRef idx="1">
          <a:scrgbClr r="0" g="0" b="0"/>
        </a:lnRef>
        <a:fillRef idx="3">
          <a:scrgbClr r="0" g="0" b="0"/>
        </a:fillRef>
        <a:effectRef idx="2">
          <a:scrgbClr r="0" g="0" b="0"/>
        </a:effectRef>
        <a:fontRef idx="minor">
          <a:schemeClr val="lt1"/>
        </a:fontRef>
      </dsp:style>
      <dsp:txBody>
        <a:bodyPr spcFirstLastPara="0" vert="horz" wrap="square" lIns="8890" tIns="8890" rIns="8890" bIns="8890" numCol="1" spcCol="1270" anchor="ctr" anchorCtr="0">
          <a:noAutofit/>
        </a:bodyPr>
        <a:lstStyle/>
        <a:p>
          <a:pPr lvl="0" algn="ctr" defTabSz="622300" rtl="0">
            <a:lnSpc>
              <a:spcPct val="90000"/>
            </a:lnSpc>
            <a:spcBef>
              <a:spcPct val="0"/>
            </a:spcBef>
            <a:spcAft>
              <a:spcPct val="35000"/>
            </a:spcAft>
          </a:pPr>
          <a:r>
            <a:rPr lang="en-US" sz="1400" b="1" i="1" kern="1200" dirty="0" smtClean="0"/>
            <a:t>Conclusion</a:t>
          </a:r>
          <a:endParaRPr lang="en-US" sz="1400" kern="1200" dirty="0"/>
        </a:p>
      </dsp:txBody>
      <dsp:txXfrm rot="-5400000">
        <a:off x="1" y="3137741"/>
        <a:ext cx="1050600" cy="450257"/>
      </dsp:txXfrm>
    </dsp:sp>
    <dsp:sp modelId="{480D1CA3-B15B-4652-93D1-1735E5432EA6}">
      <dsp:nvSpPr>
        <dsp:cNvPr id="0" name=""/>
        <dsp:cNvSpPr/>
      </dsp:nvSpPr>
      <dsp:spPr>
        <a:xfrm rot="5400000">
          <a:off x="4152321" y="-489279"/>
          <a:ext cx="975557" cy="7178999"/>
        </a:xfrm>
        <a:prstGeom prst="round2SameRect">
          <a:avLst/>
        </a:prstGeom>
        <a:solidFill>
          <a:schemeClr val="lt1">
            <a:alpha val="90000"/>
            <a:hueOff val="0"/>
            <a:satOff val="0"/>
            <a:lumOff val="0"/>
            <a:alphaOff val="0"/>
          </a:schemeClr>
        </a:solidFill>
        <a:ln w="9525" cap="flat" cmpd="sng" algn="ctr">
          <a:solidFill>
            <a:schemeClr val="accent1">
              <a:hueOff val="0"/>
              <a:satOff val="0"/>
              <a:lumOff val="0"/>
              <a:alphaOff val="0"/>
            </a:schemeClr>
          </a:solidFill>
          <a:prstDash val="solid"/>
        </a:ln>
        <a:effectLst>
          <a:outerShdw blurRad="40000" dist="23000" dir="5400000" rotWithShape="0">
            <a:srgbClr val="000000">
              <a:alpha val="35000"/>
            </a:srgbClr>
          </a:outerShdw>
        </a:effectLst>
        <a:scene3d>
          <a:camera prst="orthographicFront"/>
          <a:lightRig rig="flat" dir="t"/>
        </a:scene3d>
        <a:sp3d extrusionH="12700" prstMaterial="plastic">
          <a:bevelT w="50800" h="50800"/>
        </a:sp3d>
      </dsp:spPr>
      <dsp:style>
        <a:lnRef idx="1">
          <a:scrgbClr r="0" g="0" b="0"/>
        </a:lnRef>
        <a:fillRef idx="1">
          <a:scrgbClr r="0" g="0" b="0"/>
        </a:fillRef>
        <a:effectRef idx="2">
          <a:scrgbClr r="0" g="0" b="0"/>
        </a:effectRef>
        <a:fontRef idx="minor"/>
      </dsp:style>
      <dsp:txBody>
        <a:bodyPr spcFirstLastPara="0" vert="horz" wrap="square" lIns="184912" tIns="16510" rIns="16510" bIns="16510" numCol="1" spcCol="1270" anchor="ctr" anchorCtr="0">
          <a:noAutofit/>
        </a:bodyPr>
        <a:lstStyle/>
        <a:p>
          <a:pPr marL="228600" lvl="1" indent="-228600" algn="l" defTabSz="1155700" rtl="0">
            <a:lnSpc>
              <a:spcPct val="90000"/>
            </a:lnSpc>
            <a:spcBef>
              <a:spcPct val="0"/>
            </a:spcBef>
            <a:spcAft>
              <a:spcPct val="15000"/>
            </a:spcAft>
            <a:buChar char="••"/>
          </a:pPr>
          <a:r>
            <a:rPr lang="en-US" sz="2600" b="1" kern="1200" dirty="0" smtClean="0">
              <a:latin typeface="+mj-lt"/>
            </a:rPr>
            <a:t>“This age” did not end </a:t>
          </a:r>
          <a:r>
            <a:rPr lang="en-US" sz="2600" kern="1200" dirty="0" smtClean="0"/>
            <a:t>in AD 70, and </a:t>
          </a:r>
          <a:r>
            <a:rPr lang="en-US" sz="2600" b="1" kern="1200" dirty="0" smtClean="0">
              <a:latin typeface="+mj-lt"/>
            </a:rPr>
            <a:t>“the age to come” is still future</a:t>
          </a:r>
          <a:endParaRPr lang="en-US" sz="2600" b="1" kern="1200" dirty="0">
            <a:latin typeface="+mj-lt"/>
          </a:endParaRPr>
        </a:p>
      </dsp:txBody>
      <dsp:txXfrm rot="-5400000">
        <a:off x="1050601" y="2660064"/>
        <a:ext cx="7131376" cy="880311"/>
      </dsp:txXfrm>
    </dsp:sp>
  </dsp:spTree>
</dsp:drawing>
</file>

<file path=ppt/diagrams/drawing8.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5B6AAAA8-A30A-41B9-B33E-E2746E949C3A}">
      <dsp:nvSpPr>
        <dsp:cNvPr id="0" name=""/>
        <dsp:cNvSpPr/>
      </dsp:nvSpPr>
      <dsp:spPr>
        <a:xfrm rot="5400000">
          <a:off x="-238263" y="239128"/>
          <a:ext cx="1588425" cy="1111897"/>
        </a:xfrm>
        <a:prstGeom prst="chevron">
          <a:avLst/>
        </a:prstGeom>
        <a:gradFill rotWithShape="0">
          <a:gsLst>
            <a:gs pos="0">
              <a:schemeClr val="accent1">
                <a:hueOff val="0"/>
                <a:satOff val="0"/>
                <a:lumOff val="0"/>
                <a:alphaOff val="0"/>
                <a:shade val="51000"/>
                <a:satMod val="130000"/>
              </a:schemeClr>
            </a:gs>
            <a:gs pos="80000">
              <a:schemeClr val="accent1">
                <a:hueOff val="0"/>
                <a:satOff val="0"/>
                <a:lumOff val="0"/>
                <a:alphaOff val="0"/>
                <a:shade val="93000"/>
                <a:satMod val="130000"/>
              </a:schemeClr>
            </a:gs>
            <a:gs pos="100000">
              <a:schemeClr val="accent1">
                <a:hueOff val="0"/>
                <a:satOff val="0"/>
                <a:lumOff val="0"/>
                <a:alphaOff val="0"/>
                <a:shade val="94000"/>
                <a:satMod val="135000"/>
              </a:schemeClr>
            </a:gs>
          </a:gsLst>
          <a:lin ang="16200000" scaled="0"/>
        </a:gradFill>
        <a:ln w="9525" cap="flat" cmpd="sng" algn="ctr">
          <a:solidFill>
            <a:schemeClr val="accent1">
              <a:hueOff val="0"/>
              <a:satOff val="0"/>
              <a:lumOff val="0"/>
              <a:alphaOff val="0"/>
            </a:schemeClr>
          </a:solidFill>
          <a:prstDash val="solid"/>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1">
          <a:scrgbClr r="0" g="0" b="0"/>
        </a:lnRef>
        <a:fillRef idx="3">
          <a:scrgbClr r="0" g="0" b="0"/>
        </a:fillRef>
        <a:effectRef idx="3">
          <a:scrgbClr r="0" g="0" b="0"/>
        </a:effectRef>
        <a:fontRef idx="minor">
          <a:schemeClr val="lt1"/>
        </a:fontRef>
      </dsp:style>
      <dsp:txBody>
        <a:bodyPr spcFirstLastPara="0" vert="horz" wrap="square" lIns="9525" tIns="9525" rIns="9525" bIns="9525" numCol="1" spcCol="1270" anchor="ctr" anchorCtr="0">
          <a:noAutofit/>
        </a:bodyPr>
        <a:lstStyle/>
        <a:p>
          <a:pPr lvl="0" algn="ctr" defTabSz="666750" rtl="0">
            <a:lnSpc>
              <a:spcPct val="90000"/>
            </a:lnSpc>
            <a:spcBef>
              <a:spcPct val="0"/>
            </a:spcBef>
            <a:spcAft>
              <a:spcPct val="35000"/>
            </a:spcAft>
          </a:pPr>
          <a:r>
            <a:rPr lang="en-US" sz="1500" b="1" i="1" kern="1200" dirty="0" smtClean="0"/>
            <a:t>Major Premise</a:t>
          </a:r>
          <a:endParaRPr lang="en-US" sz="1500" kern="1200" dirty="0"/>
        </a:p>
      </dsp:txBody>
      <dsp:txXfrm rot="-5400000">
        <a:off x="2" y="556813"/>
        <a:ext cx="1111897" cy="476528"/>
      </dsp:txXfrm>
    </dsp:sp>
    <dsp:sp modelId="{624D5B95-B17E-4F1C-A607-A8E220057616}">
      <dsp:nvSpPr>
        <dsp:cNvPr id="0" name=""/>
        <dsp:cNvSpPr/>
      </dsp:nvSpPr>
      <dsp:spPr>
        <a:xfrm rot="5400000">
          <a:off x="4154510" y="-3041747"/>
          <a:ext cx="1032476" cy="7117702"/>
        </a:xfrm>
        <a:prstGeom prst="round2SameRect">
          <a:avLst/>
        </a:prstGeom>
        <a:solidFill>
          <a:schemeClr val="lt1">
            <a:alpha val="90000"/>
            <a:hueOff val="0"/>
            <a:satOff val="0"/>
            <a:lumOff val="0"/>
            <a:alphaOff val="0"/>
          </a:schemeClr>
        </a:solidFill>
        <a:ln w="9525" cap="flat" cmpd="sng" algn="ctr">
          <a:solidFill>
            <a:schemeClr val="accent1">
              <a:hueOff val="0"/>
              <a:satOff val="0"/>
              <a:lumOff val="0"/>
              <a:alphaOff val="0"/>
            </a:schemeClr>
          </a:solidFill>
          <a:prstDash val="solid"/>
        </a:ln>
        <a:effectLst>
          <a:outerShdw blurRad="40000" dist="23000" dir="5400000" rotWithShape="0">
            <a:srgbClr val="000000">
              <a:alpha val="35000"/>
            </a:srgbClr>
          </a:outerShdw>
        </a:effectLst>
      </dsp:spPr>
      <dsp:style>
        <a:lnRef idx="1">
          <a:scrgbClr r="0" g="0" b="0"/>
        </a:lnRef>
        <a:fillRef idx="1">
          <a:scrgbClr r="0" g="0" b="0"/>
        </a:fillRef>
        <a:effectRef idx="2">
          <a:scrgbClr r="0" g="0" b="0"/>
        </a:effectRef>
        <a:fontRef idx="minor"/>
      </dsp:style>
      <dsp:txBody>
        <a:bodyPr spcFirstLastPara="0" vert="horz" wrap="square" lIns="192024" tIns="17145" rIns="17145" bIns="17145" numCol="1" spcCol="1270" anchor="ctr" anchorCtr="0">
          <a:noAutofit/>
        </a:bodyPr>
        <a:lstStyle/>
        <a:p>
          <a:pPr marL="228600" lvl="1" indent="-228600" algn="l" defTabSz="1200150" rtl="0">
            <a:lnSpc>
              <a:spcPct val="90000"/>
            </a:lnSpc>
            <a:spcBef>
              <a:spcPct val="0"/>
            </a:spcBef>
            <a:spcAft>
              <a:spcPct val="15000"/>
            </a:spcAft>
            <a:buChar char="••"/>
          </a:pPr>
          <a:r>
            <a:rPr lang="en-US" sz="2700" kern="1200" dirty="0" smtClean="0"/>
            <a:t>The law would not pass away until </a:t>
          </a:r>
          <a:r>
            <a:rPr lang="en-US" sz="2700" b="0" kern="1200" dirty="0" smtClean="0">
              <a:latin typeface="+mj-lt"/>
            </a:rPr>
            <a:t>all was fulfilled</a:t>
          </a:r>
          <a:r>
            <a:rPr lang="en-US" sz="2700" b="1" kern="1200" dirty="0" smtClean="0"/>
            <a:t>  </a:t>
          </a:r>
          <a:r>
            <a:rPr lang="en-US" sz="2700" kern="1200" dirty="0" smtClean="0"/>
            <a:t>(Mt. 5:17-18)</a:t>
          </a:r>
          <a:endParaRPr lang="en-US" sz="2700" kern="1200" dirty="0"/>
        </a:p>
      </dsp:txBody>
      <dsp:txXfrm rot="-5400000">
        <a:off x="1111898" y="51266"/>
        <a:ext cx="7067301" cy="931674"/>
      </dsp:txXfrm>
    </dsp:sp>
    <dsp:sp modelId="{9B77CE02-F829-43BD-902F-D37149EFD352}">
      <dsp:nvSpPr>
        <dsp:cNvPr id="0" name=""/>
        <dsp:cNvSpPr/>
      </dsp:nvSpPr>
      <dsp:spPr>
        <a:xfrm rot="5400000">
          <a:off x="-238263" y="1633213"/>
          <a:ext cx="1588425" cy="1111897"/>
        </a:xfrm>
        <a:prstGeom prst="chevron">
          <a:avLst/>
        </a:prstGeom>
        <a:gradFill rotWithShape="0">
          <a:gsLst>
            <a:gs pos="0">
              <a:schemeClr val="accent1">
                <a:hueOff val="0"/>
                <a:satOff val="0"/>
                <a:lumOff val="0"/>
                <a:alphaOff val="0"/>
                <a:shade val="51000"/>
                <a:satMod val="130000"/>
              </a:schemeClr>
            </a:gs>
            <a:gs pos="80000">
              <a:schemeClr val="accent1">
                <a:hueOff val="0"/>
                <a:satOff val="0"/>
                <a:lumOff val="0"/>
                <a:alphaOff val="0"/>
                <a:shade val="93000"/>
                <a:satMod val="130000"/>
              </a:schemeClr>
            </a:gs>
            <a:gs pos="100000">
              <a:schemeClr val="accent1">
                <a:hueOff val="0"/>
                <a:satOff val="0"/>
                <a:lumOff val="0"/>
                <a:alphaOff val="0"/>
                <a:shade val="94000"/>
                <a:satMod val="135000"/>
              </a:schemeClr>
            </a:gs>
          </a:gsLst>
          <a:lin ang="16200000" scaled="0"/>
        </a:gradFill>
        <a:ln w="9525" cap="flat" cmpd="sng" algn="ctr">
          <a:solidFill>
            <a:schemeClr val="accent1">
              <a:hueOff val="0"/>
              <a:satOff val="0"/>
              <a:lumOff val="0"/>
              <a:alphaOff val="0"/>
            </a:schemeClr>
          </a:solidFill>
          <a:prstDash val="solid"/>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1">
          <a:scrgbClr r="0" g="0" b="0"/>
        </a:lnRef>
        <a:fillRef idx="3">
          <a:scrgbClr r="0" g="0" b="0"/>
        </a:fillRef>
        <a:effectRef idx="3">
          <a:scrgbClr r="0" g="0" b="0"/>
        </a:effectRef>
        <a:fontRef idx="minor">
          <a:schemeClr val="lt1"/>
        </a:fontRef>
      </dsp:style>
      <dsp:txBody>
        <a:bodyPr spcFirstLastPara="0" vert="horz" wrap="square" lIns="9525" tIns="9525" rIns="9525" bIns="9525" numCol="1" spcCol="1270" anchor="ctr" anchorCtr="0">
          <a:noAutofit/>
        </a:bodyPr>
        <a:lstStyle/>
        <a:p>
          <a:pPr lvl="0" algn="ctr" defTabSz="666750" rtl="0">
            <a:lnSpc>
              <a:spcPct val="90000"/>
            </a:lnSpc>
            <a:spcBef>
              <a:spcPct val="0"/>
            </a:spcBef>
            <a:spcAft>
              <a:spcPct val="35000"/>
            </a:spcAft>
          </a:pPr>
          <a:r>
            <a:rPr lang="en-US" sz="1500" b="1" i="1" kern="1200" dirty="0" smtClean="0"/>
            <a:t>Minor Premise</a:t>
          </a:r>
          <a:endParaRPr lang="en-US" sz="1500" kern="1200" dirty="0"/>
        </a:p>
      </dsp:txBody>
      <dsp:txXfrm rot="-5400000">
        <a:off x="2" y="1950898"/>
        <a:ext cx="1111897" cy="476528"/>
      </dsp:txXfrm>
    </dsp:sp>
    <dsp:sp modelId="{E450AFD8-3142-4FE6-91AE-54038B0FC9DC}">
      <dsp:nvSpPr>
        <dsp:cNvPr id="0" name=""/>
        <dsp:cNvSpPr/>
      </dsp:nvSpPr>
      <dsp:spPr>
        <a:xfrm rot="5400000">
          <a:off x="4154510" y="-1647663"/>
          <a:ext cx="1032476" cy="7117702"/>
        </a:xfrm>
        <a:prstGeom prst="round2SameRect">
          <a:avLst/>
        </a:prstGeom>
        <a:solidFill>
          <a:schemeClr val="lt1">
            <a:alpha val="90000"/>
            <a:hueOff val="0"/>
            <a:satOff val="0"/>
            <a:lumOff val="0"/>
            <a:alphaOff val="0"/>
          </a:schemeClr>
        </a:solidFill>
        <a:ln w="9525" cap="flat" cmpd="sng" algn="ctr">
          <a:solidFill>
            <a:schemeClr val="accent1">
              <a:hueOff val="0"/>
              <a:satOff val="0"/>
              <a:lumOff val="0"/>
              <a:alphaOff val="0"/>
            </a:schemeClr>
          </a:solidFill>
          <a:prstDash val="solid"/>
        </a:ln>
        <a:effectLst>
          <a:outerShdw blurRad="40000" dist="23000" dir="5400000" rotWithShape="0">
            <a:srgbClr val="000000">
              <a:alpha val="35000"/>
            </a:srgbClr>
          </a:outerShdw>
        </a:effectLst>
      </dsp:spPr>
      <dsp:style>
        <a:lnRef idx="1">
          <a:scrgbClr r="0" g="0" b="0"/>
        </a:lnRef>
        <a:fillRef idx="1">
          <a:scrgbClr r="0" g="0" b="0"/>
        </a:fillRef>
        <a:effectRef idx="2">
          <a:scrgbClr r="0" g="0" b="0"/>
        </a:effectRef>
        <a:fontRef idx="minor"/>
      </dsp:style>
      <dsp:txBody>
        <a:bodyPr spcFirstLastPara="0" vert="horz" wrap="square" lIns="192024" tIns="17145" rIns="17145" bIns="17145" numCol="1" spcCol="1270" anchor="ctr" anchorCtr="0">
          <a:noAutofit/>
        </a:bodyPr>
        <a:lstStyle/>
        <a:p>
          <a:pPr marL="228600" lvl="1" indent="-228600" algn="l" defTabSz="1200150" rtl="0">
            <a:lnSpc>
              <a:spcPct val="90000"/>
            </a:lnSpc>
            <a:spcBef>
              <a:spcPct val="0"/>
            </a:spcBef>
            <a:spcAft>
              <a:spcPct val="15000"/>
            </a:spcAft>
            <a:buChar char="••"/>
          </a:pPr>
          <a:r>
            <a:rPr lang="en-US" sz="2700" kern="1200" dirty="0" smtClean="0"/>
            <a:t>All the law and the prophets were </a:t>
          </a:r>
          <a:r>
            <a:rPr lang="en-US" sz="2700" b="0" kern="1200" dirty="0" smtClean="0">
              <a:latin typeface="+mj-lt"/>
            </a:rPr>
            <a:t>not fulfilled before AD 70</a:t>
          </a:r>
          <a:r>
            <a:rPr lang="en-US" sz="2700" b="1" kern="1200" dirty="0" smtClean="0"/>
            <a:t>  </a:t>
          </a:r>
          <a:r>
            <a:rPr lang="en-US" sz="2700" kern="1200" dirty="0" smtClean="0"/>
            <a:t>(Lk. 21:22)</a:t>
          </a:r>
          <a:endParaRPr lang="en-US" sz="2700" kern="1200" dirty="0"/>
        </a:p>
      </dsp:txBody>
      <dsp:txXfrm rot="-5400000">
        <a:off x="1111898" y="1445350"/>
        <a:ext cx="7067301" cy="931674"/>
      </dsp:txXfrm>
    </dsp:sp>
    <dsp:sp modelId="{EAC83A12-2F65-4541-BEF1-E012B76A5049}">
      <dsp:nvSpPr>
        <dsp:cNvPr id="0" name=""/>
        <dsp:cNvSpPr/>
      </dsp:nvSpPr>
      <dsp:spPr>
        <a:xfrm rot="5400000">
          <a:off x="-238263" y="3027298"/>
          <a:ext cx="1588425" cy="1111897"/>
        </a:xfrm>
        <a:prstGeom prst="chevron">
          <a:avLst/>
        </a:prstGeom>
        <a:gradFill rotWithShape="0">
          <a:gsLst>
            <a:gs pos="0">
              <a:schemeClr val="accent1">
                <a:hueOff val="0"/>
                <a:satOff val="0"/>
                <a:lumOff val="0"/>
                <a:alphaOff val="0"/>
                <a:shade val="51000"/>
                <a:satMod val="130000"/>
              </a:schemeClr>
            </a:gs>
            <a:gs pos="80000">
              <a:schemeClr val="accent1">
                <a:hueOff val="0"/>
                <a:satOff val="0"/>
                <a:lumOff val="0"/>
                <a:alphaOff val="0"/>
                <a:shade val="93000"/>
                <a:satMod val="130000"/>
              </a:schemeClr>
            </a:gs>
            <a:gs pos="100000">
              <a:schemeClr val="accent1">
                <a:hueOff val="0"/>
                <a:satOff val="0"/>
                <a:lumOff val="0"/>
                <a:alphaOff val="0"/>
                <a:shade val="94000"/>
                <a:satMod val="135000"/>
              </a:schemeClr>
            </a:gs>
          </a:gsLst>
          <a:lin ang="16200000" scaled="0"/>
        </a:gradFill>
        <a:ln w="9525" cap="flat" cmpd="sng" algn="ctr">
          <a:solidFill>
            <a:schemeClr val="accent1">
              <a:hueOff val="0"/>
              <a:satOff val="0"/>
              <a:lumOff val="0"/>
              <a:alphaOff val="0"/>
            </a:schemeClr>
          </a:solidFill>
          <a:prstDash val="solid"/>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1">
          <a:scrgbClr r="0" g="0" b="0"/>
        </a:lnRef>
        <a:fillRef idx="3">
          <a:scrgbClr r="0" g="0" b="0"/>
        </a:fillRef>
        <a:effectRef idx="3">
          <a:scrgbClr r="0" g="0" b="0"/>
        </a:effectRef>
        <a:fontRef idx="minor">
          <a:schemeClr val="lt1"/>
        </a:fontRef>
      </dsp:style>
      <dsp:txBody>
        <a:bodyPr spcFirstLastPara="0" vert="horz" wrap="square" lIns="9525" tIns="9525" rIns="9525" bIns="9525" numCol="1" spcCol="1270" anchor="ctr" anchorCtr="0">
          <a:noAutofit/>
        </a:bodyPr>
        <a:lstStyle/>
        <a:p>
          <a:pPr lvl="0" algn="ctr" defTabSz="666750" rtl="0">
            <a:lnSpc>
              <a:spcPct val="90000"/>
            </a:lnSpc>
            <a:spcBef>
              <a:spcPct val="0"/>
            </a:spcBef>
            <a:spcAft>
              <a:spcPct val="35000"/>
            </a:spcAft>
          </a:pPr>
          <a:r>
            <a:rPr lang="en-US" sz="1500" b="1" i="1" kern="1200" dirty="0" smtClean="0"/>
            <a:t>Conclusion</a:t>
          </a:r>
          <a:endParaRPr lang="en-US" sz="1500" kern="1200" dirty="0"/>
        </a:p>
      </dsp:txBody>
      <dsp:txXfrm rot="-5400000">
        <a:off x="2" y="3344983"/>
        <a:ext cx="1111897" cy="476528"/>
      </dsp:txXfrm>
    </dsp:sp>
    <dsp:sp modelId="{C3A16F47-657C-427F-A818-426FAF1385B4}">
      <dsp:nvSpPr>
        <dsp:cNvPr id="0" name=""/>
        <dsp:cNvSpPr/>
      </dsp:nvSpPr>
      <dsp:spPr>
        <a:xfrm rot="5400000">
          <a:off x="4154510" y="-253578"/>
          <a:ext cx="1032476" cy="7117702"/>
        </a:xfrm>
        <a:prstGeom prst="round2SameRect">
          <a:avLst/>
        </a:prstGeom>
        <a:solidFill>
          <a:schemeClr val="lt1">
            <a:alpha val="90000"/>
            <a:hueOff val="0"/>
            <a:satOff val="0"/>
            <a:lumOff val="0"/>
            <a:alphaOff val="0"/>
          </a:schemeClr>
        </a:solidFill>
        <a:ln w="9525" cap="flat" cmpd="sng" algn="ctr">
          <a:solidFill>
            <a:schemeClr val="accent1">
              <a:hueOff val="0"/>
              <a:satOff val="0"/>
              <a:lumOff val="0"/>
              <a:alphaOff val="0"/>
            </a:schemeClr>
          </a:solidFill>
          <a:prstDash val="solid"/>
        </a:ln>
        <a:effectLst>
          <a:outerShdw blurRad="40000" dist="23000" dir="5400000" rotWithShape="0">
            <a:srgbClr val="000000">
              <a:alpha val="35000"/>
            </a:srgbClr>
          </a:outerShdw>
        </a:effectLst>
      </dsp:spPr>
      <dsp:style>
        <a:lnRef idx="1">
          <a:scrgbClr r="0" g="0" b="0"/>
        </a:lnRef>
        <a:fillRef idx="1">
          <a:scrgbClr r="0" g="0" b="0"/>
        </a:fillRef>
        <a:effectRef idx="2">
          <a:scrgbClr r="0" g="0" b="0"/>
        </a:effectRef>
        <a:fontRef idx="minor"/>
      </dsp:style>
      <dsp:txBody>
        <a:bodyPr spcFirstLastPara="0" vert="horz" wrap="square" lIns="192024" tIns="17145" rIns="17145" bIns="17145" numCol="1" spcCol="1270" anchor="ctr" anchorCtr="0">
          <a:noAutofit/>
        </a:bodyPr>
        <a:lstStyle/>
        <a:p>
          <a:pPr marL="228600" lvl="1" indent="-228600" algn="l" defTabSz="1200150" rtl="0">
            <a:lnSpc>
              <a:spcPct val="90000"/>
            </a:lnSpc>
            <a:spcBef>
              <a:spcPct val="0"/>
            </a:spcBef>
            <a:spcAft>
              <a:spcPct val="15000"/>
            </a:spcAft>
            <a:buChar char="••"/>
          </a:pPr>
          <a:r>
            <a:rPr lang="en-US" sz="2700" kern="1200" dirty="0" smtClean="0"/>
            <a:t>Therefore, the law of Moses </a:t>
          </a:r>
          <a:r>
            <a:rPr lang="en-US" sz="2700" b="0" kern="1200" dirty="0" smtClean="0">
              <a:latin typeface="+mj-lt"/>
            </a:rPr>
            <a:t>did not pass away until AD 70</a:t>
          </a:r>
          <a:endParaRPr lang="en-US" sz="2700" b="0" kern="1200" dirty="0">
            <a:latin typeface="+mj-lt"/>
          </a:endParaRPr>
        </a:p>
      </dsp:txBody>
      <dsp:txXfrm rot="-5400000">
        <a:off x="1111898" y="2839435"/>
        <a:ext cx="7067301" cy="931674"/>
      </dsp:txXfrm>
    </dsp:sp>
  </dsp:spTree>
</dsp:drawing>
</file>

<file path=ppt/diagrams/drawing9.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022CDCCE-119C-449C-ADA3-46071D9A618B}">
      <dsp:nvSpPr>
        <dsp:cNvPr id="0" name=""/>
        <dsp:cNvSpPr/>
      </dsp:nvSpPr>
      <dsp:spPr>
        <a:xfrm rot="5400000">
          <a:off x="-232584" y="236002"/>
          <a:ext cx="1550566" cy="1085396"/>
        </a:xfrm>
        <a:prstGeom prst="chevron">
          <a:avLst/>
        </a:prstGeom>
        <a:solidFill>
          <a:schemeClr val="accent1">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9525" tIns="9525" rIns="9525" bIns="9525" numCol="1" spcCol="1270" anchor="ctr" anchorCtr="0">
          <a:noAutofit/>
        </a:bodyPr>
        <a:lstStyle/>
        <a:p>
          <a:pPr lvl="0" algn="ctr" defTabSz="666750" rtl="0">
            <a:lnSpc>
              <a:spcPct val="90000"/>
            </a:lnSpc>
            <a:spcBef>
              <a:spcPct val="0"/>
            </a:spcBef>
            <a:spcAft>
              <a:spcPct val="35000"/>
            </a:spcAft>
          </a:pPr>
          <a:r>
            <a:rPr lang="en-US" sz="1500" b="1" i="1" kern="1200" dirty="0" smtClean="0"/>
            <a:t>Major Premise</a:t>
          </a:r>
          <a:endParaRPr lang="en-US" sz="1500" kern="1200" dirty="0"/>
        </a:p>
      </dsp:txBody>
      <dsp:txXfrm rot="-5400000">
        <a:off x="1" y="546115"/>
        <a:ext cx="1085396" cy="465170"/>
      </dsp:txXfrm>
    </dsp:sp>
    <dsp:sp modelId="{3645BCA5-8BC7-445C-9C95-2D84DFA621AE}">
      <dsp:nvSpPr>
        <dsp:cNvPr id="0" name=""/>
        <dsp:cNvSpPr/>
      </dsp:nvSpPr>
      <dsp:spPr>
        <a:xfrm rot="5400000">
          <a:off x="4153564" y="-3064750"/>
          <a:ext cx="1007868" cy="7144203"/>
        </a:xfrm>
        <a:prstGeom prst="round2SameRect">
          <a:avLst/>
        </a:prstGeom>
        <a:solidFill>
          <a:schemeClr val="lt1">
            <a:alpha val="90000"/>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177800" tIns="15875" rIns="15875" bIns="15875" numCol="1" spcCol="1270" anchor="ctr" anchorCtr="0">
          <a:noAutofit/>
        </a:bodyPr>
        <a:lstStyle/>
        <a:p>
          <a:pPr marL="228600" lvl="1" indent="-228600" algn="l" defTabSz="1111250" rtl="0">
            <a:lnSpc>
              <a:spcPct val="90000"/>
            </a:lnSpc>
            <a:spcBef>
              <a:spcPct val="0"/>
            </a:spcBef>
            <a:spcAft>
              <a:spcPct val="15000"/>
            </a:spcAft>
            <a:buChar char="••"/>
          </a:pPr>
          <a:r>
            <a:rPr lang="en-US" sz="2500" kern="1200" dirty="0" smtClean="0"/>
            <a:t>The law would not be destroyed until </a:t>
          </a:r>
          <a:r>
            <a:rPr lang="en-US" sz="2500" b="0" kern="1200" dirty="0" smtClean="0">
              <a:latin typeface="+mj-lt"/>
            </a:rPr>
            <a:t>heaven and earth passed away</a:t>
          </a:r>
          <a:r>
            <a:rPr lang="en-US" sz="2500" kern="1200" dirty="0" smtClean="0"/>
            <a:t>  (Mt. 5:18)</a:t>
          </a:r>
          <a:endParaRPr lang="en-US" sz="2500" kern="1200" dirty="0"/>
        </a:p>
      </dsp:txBody>
      <dsp:txXfrm rot="-5400000">
        <a:off x="1085397" y="52617"/>
        <a:ext cx="7095003" cy="909468"/>
      </dsp:txXfrm>
    </dsp:sp>
    <dsp:sp modelId="{794D4336-3A51-41CC-B305-C8339A8081CF}">
      <dsp:nvSpPr>
        <dsp:cNvPr id="0" name=""/>
        <dsp:cNvSpPr/>
      </dsp:nvSpPr>
      <dsp:spPr>
        <a:xfrm rot="5400000">
          <a:off x="-232584" y="1696069"/>
          <a:ext cx="1550566" cy="1085396"/>
        </a:xfrm>
        <a:prstGeom prst="chevron">
          <a:avLst/>
        </a:prstGeom>
        <a:solidFill>
          <a:schemeClr val="accent1">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9525" tIns="9525" rIns="9525" bIns="9525" numCol="1" spcCol="1270" anchor="ctr" anchorCtr="0">
          <a:noAutofit/>
        </a:bodyPr>
        <a:lstStyle/>
        <a:p>
          <a:pPr lvl="0" algn="ctr" defTabSz="666750" rtl="0">
            <a:lnSpc>
              <a:spcPct val="90000"/>
            </a:lnSpc>
            <a:spcBef>
              <a:spcPct val="0"/>
            </a:spcBef>
            <a:spcAft>
              <a:spcPct val="35000"/>
            </a:spcAft>
          </a:pPr>
          <a:r>
            <a:rPr lang="en-US" sz="1500" b="1" i="1" kern="1200" dirty="0" smtClean="0"/>
            <a:t>Minor Premise</a:t>
          </a:r>
          <a:endParaRPr lang="en-US" sz="1500" kern="1200" dirty="0"/>
        </a:p>
      </dsp:txBody>
      <dsp:txXfrm rot="-5400000">
        <a:off x="1" y="2006182"/>
        <a:ext cx="1085396" cy="465170"/>
      </dsp:txXfrm>
    </dsp:sp>
    <dsp:sp modelId="{F733798C-00B0-47E7-81C8-77954FDE1A73}">
      <dsp:nvSpPr>
        <dsp:cNvPr id="0" name=""/>
        <dsp:cNvSpPr/>
      </dsp:nvSpPr>
      <dsp:spPr>
        <a:xfrm rot="5400000">
          <a:off x="4054354" y="-1604683"/>
          <a:ext cx="1206287" cy="7144203"/>
        </a:xfrm>
        <a:prstGeom prst="round2SameRect">
          <a:avLst/>
        </a:prstGeom>
        <a:solidFill>
          <a:schemeClr val="lt1">
            <a:alpha val="90000"/>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177800" tIns="15875" rIns="15875" bIns="15875" numCol="1" spcCol="1270" anchor="ctr" anchorCtr="0">
          <a:noAutofit/>
        </a:bodyPr>
        <a:lstStyle/>
        <a:p>
          <a:pPr marL="228600" lvl="1" indent="-228600" algn="l" defTabSz="1111250" rtl="0">
            <a:lnSpc>
              <a:spcPct val="90000"/>
            </a:lnSpc>
            <a:spcBef>
              <a:spcPct val="0"/>
            </a:spcBef>
            <a:spcAft>
              <a:spcPct val="15000"/>
            </a:spcAft>
            <a:buChar char="••"/>
          </a:pPr>
          <a:r>
            <a:rPr lang="en-US" sz="2500" kern="1200" dirty="0" smtClean="0"/>
            <a:t>The </a:t>
          </a:r>
          <a:r>
            <a:rPr lang="en-US" sz="2500" b="0" kern="1200" dirty="0" smtClean="0">
              <a:latin typeface="+mj-lt"/>
            </a:rPr>
            <a:t>heavens &amp; earth passed away in Jerusalem’s judgment </a:t>
          </a:r>
          <a:r>
            <a:rPr lang="en-US" sz="2500" kern="1200" dirty="0" smtClean="0"/>
            <a:t>in AD 70  (Mt. 24:35; Mk. 13:31; Lk. 21:33; Heb. 12:26-27)</a:t>
          </a:r>
          <a:endParaRPr lang="en-US" sz="2500" kern="1200" dirty="0"/>
        </a:p>
      </dsp:txBody>
      <dsp:txXfrm rot="-5400000">
        <a:off x="1085396" y="1423161"/>
        <a:ext cx="7085317" cy="1088515"/>
      </dsp:txXfrm>
    </dsp:sp>
    <dsp:sp modelId="{66E01980-A797-4AED-A0BC-BE8A449199F6}">
      <dsp:nvSpPr>
        <dsp:cNvPr id="0" name=""/>
        <dsp:cNvSpPr/>
      </dsp:nvSpPr>
      <dsp:spPr>
        <a:xfrm rot="5400000">
          <a:off x="-232584" y="3056926"/>
          <a:ext cx="1550566" cy="1085396"/>
        </a:xfrm>
        <a:prstGeom prst="chevron">
          <a:avLst/>
        </a:prstGeom>
        <a:solidFill>
          <a:schemeClr val="accent1">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9525" tIns="9525" rIns="9525" bIns="9525" numCol="1" spcCol="1270" anchor="ctr" anchorCtr="0">
          <a:noAutofit/>
        </a:bodyPr>
        <a:lstStyle/>
        <a:p>
          <a:pPr lvl="0" algn="ctr" defTabSz="666750" rtl="0">
            <a:lnSpc>
              <a:spcPct val="90000"/>
            </a:lnSpc>
            <a:spcBef>
              <a:spcPct val="0"/>
            </a:spcBef>
            <a:spcAft>
              <a:spcPct val="35000"/>
            </a:spcAft>
          </a:pPr>
          <a:r>
            <a:rPr lang="en-US" sz="1500" b="1" i="1" kern="1200" dirty="0" smtClean="0"/>
            <a:t>Conclusion</a:t>
          </a:r>
          <a:endParaRPr lang="en-US" sz="1500" kern="1200" dirty="0"/>
        </a:p>
      </dsp:txBody>
      <dsp:txXfrm rot="-5400000">
        <a:off x="1" y="3367039"/>
        <a:ext cx="1085396" cy="465170"/>
      </dsp:txXfrm>
    </dsp:sp>
    <dsp:sp modelId="{A3C77018-985B-40EF-828A-9175D4D2B488}">
      <dsp:nvSpPr>
        <dsp:cNvPr id="0" name=""/>
        <dsp:cNvSpPr/>
      </dsp:nvSpPr>
      <dsp:spPr>
        <a:xfrm rot="5400000">
          <a:off x="4153564" y="-243826"/>
          <a:ext cx="1007868" cy="7144203"/>
        </a:xfrm>
        <a:prstGeom prst="round2SameRect">
          <a:avLst/>
        </a:prstGeom>
        <a:solidFill>
          <a:schemeClr val="lt1">
            <a:alpha val="90000"/>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177800" tIns="15875" rIns="15875" bIns="15875" numCol="1" spcCol="1270" anchor="ctr" anchorCtr="0">
          <a:noAutofit/>
        </a:bodyPr>
        <a:lstStyle/>
        <a:p>
          <a:pPr marL="228600" lvl="1" indent="-228600" algn="l" defTabSz="1111250" rtl="0">
            <a:lnSpc>
              <a:spcPct val="90000"/>
            </a:lnSpc>
            <a:spcBef>
              <a:spcPct val="0"/>
            </a:spcBef>
            <a:spcAft>
              <a:spcPct val="15000"/>
            </a:spcAft>
            <a:buChar char="••"/>
          </a:pPr>
          <a:r>
            <a:rPr lang="en-US" sz="2500" kern="1200" dirty="0" smtClean="0"/>
            <a:t>Therefore, the law of Moses </a:t>
          </a:r>
          <a:r>
            <a:rPr lang="en-US" sz="2500" b="0" kern="1200" dirty="0" smtClean="0">
              <a:latin typeface="+mj-lt"/>
            </a:rPr>
            <a:t>did not pass away until AD 70</a:t>
          </a:r>
          <a:endParaRPr lang="en-US" sz="2500" b="0" kern="1200" dirty="0">
            <a:latin typeface="+mj-lt"/>
          </a:endParaRPr>
        </a:p>
      </dsp:txBody>
      <dsp:txXfrm rot="-5400000">
        <a:off x="1085397" y="2873541"/>
        <a:ext cx="7095003" cy="909468"/>
      </dsp:txXfrm>
    </dsp:sp>
  </dsp:spTree>
</dsp:drawing>
</file>

<file path=ppt/diagrams/layout1.xml><?xml version="1.0" encoding="utf-8"?>
<dgm:layoutDef xmlns:dgm="http://schemas.openxmlformats.org/drawingml/2006/diagram" xmlns:a="http://schemas.openxmlformats.org/drawingml/2006/main" uniqueId="urn:microsoft.com/office/officeart/2005/8/layout/list1">
  <dgm:title val=""/>
  <dgm:desc val=""/>
  <dgm:catLst>
    <dgm:cat type="list" pri="4000"/>
  </dgm:catLst>
  <dgm:sampData>
    <dgm:dataModel>
      <dgm:ptLst>
        <dgm:pt modelId="0" type="doc"/>
        <dgm:pt modelId="1">
          <dgm:prSet phldr="1"/>
        </dgm:pt>
        <dgm:pt modelId="2">
          <dgm:prSet phldr="1"/>
        </dgm:pt>
        <dgm:pt modelId="3">
          <dgm:prSet phldr="1"/>
        </dgm:pt>
      </dgm:ptLst>
      <dgm:cxnLst>
        <dgm:cxn modelId="4" srcId="0" destId="1" srcOrd="0" destOrd="0"/>
        <dgm:cxn modelId="5" srcId="0" destId="2" srcOrd="1" destOrd="0"/>
        <dgm:cxn modelId="6" srcId="0" destId="3" srcOrd="2" destOrd="0"/>
      </dgm:cxnLst>
      <dgm:bg/>
      <dgm:whole/>
    </dgm:dataModel>
  </dgm:sampData>
  <dgm:styleData>
    <dgm:dataModel>
      <dgm:ptLst>
        <dgm:pt modelId="0" type="doc"/>
        <dgm:pt modelId="1"/>
        <dgm:pt modelId="2"/>
      </dgm:ptLst>
      <dgm:cxnLst>
        <dgm:cxn modelId="4" srcId="0" destId="1" srcOrd="0" destOrd="0"/>
        <dgm:cxn modelId="5"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dir/>
      <dgm:animLvl val="lvl"/>
      <dgm:resizeHandles val="exact"/>
    </dgm:varLst>
    <dgm:choose name="Name0">
      <dgm:if name="Name1" func="var" arg="dir" op="equ" val="norm">
        <dgm:alg type="lin">
          <dgm:param type="linDir" val="fromT"/>
          <dgm:param type="vertAlign" val="mid"/>
          <dgm:param type="horzAlign" val="l"/>
          <dgm:param type="nodeHorzAlign" val="l"/>
        </dgm:alg>
      </dgm:if>
      <dgm:else name="Name2">
        <dgm:alg type="lin">
          <dgm:param type="linDir" val="fromT"/>
          <dgm:param type="vertAlign" val="mid"/>
          <dgm:param type="horzAlign" val="r"/>
          <dgm:param type="nodeHorzAlign" val="r"/>
        </dgm:alg>
      </dgm:else>
    </dgm:choose>
    <dgm:shape xmlns:r="http://schemas.openxmlformats.org/officeDocument/2006/relationships" r:blip="">
      <dgm:adjLst/>
    </dgm:shape>
    <dgm:presOf/>
    <dgm:constrLst>
      <dgm:constr type="w" for="ch" forName="parentLin" refType="w"/>
      <dgm:constr type="h" for="ch" forName="parentLin" val="INF"/>
      <dgm:constr type="w" for="des" forName="parentLeftMargin" refType="w" fact="0.05"/>
      <dgm:constr type="w" for="des" forName="parentText" refType="w" fact="0.7"/>
      <dgm:constr type="h" for="des" forName="parentText" refType="primFontSz" refFor="des" refForName="parentText" fact="0.82"/>
      <dgm:constr type="h" for="ch" forName="negativeSpace" refType="primFontSz" refFor="des" refForName="parentText" fact="-0.41"/>
      <dgm:constr type="h" for="ch" forName="negativeSpace" refType="h" refFor="des" refForName="parentText" op="lte" fact="-0.82"/>
      <dgm:constr type="h" for="ch" forName="negativeSpace" refType="h" refFor="des" refForName="parentText" op="gte" fact="-0.82"/>
      <dgm:constr type="w" for="ch" forName="childText" refType="w"/>
      <dgm:constr type="h" for="ch" forName="childText" refType="primFontSz" refFor="des" refForName="parentText" fact="0.7"/>
      <dgm:constr type="primFontSz" for="des" forName="parentText" val="65"/>
      <dgm:constr type="primFontSz" for="ch" forName="childText" refType="primFontSz" refFor="des" refForName="parentText"/>
      <dgm:constr type="tMarg" for="ch" forName="childText" refType="primFontSz" refFor="des" refForName="parentText" fact="1.64"/>
      <dgm:constr type="tMarg" for="ch" forName="childText" refType="h" refFor="des" refForName="parentText" op="lte" fact="3.28"/>
      <dgm:constr type="tMarg" for="ch" forName="childText" refType="h" refFor="des" refForName="parentText" op="gte" fact="3.28"/>
      <dgm:constr type="lMarg" for="ch" forName="childText" refType="w" fact="0.22"/>
      <dgm:constr type="rMarg" for="ch" forName="childText" refType="lMarg" refFor="ch" refForName="childText"/>
      <dgm:constr type="lMarg" for="des" forName="parentText" refType="w" fact="0.075"/>
      <dgm:constr type="rMarg" for="des" forName="parentText" refType="lMarg" refFor="des" refForName="parentText"/>
      <dgm:constr type="h" for="ch" forName="spaceBetweenRectangles" refType="primFontSz" refFor="des" refForName="parentText" fact="0.15"/>
    </dgm:constrLst>
    <dgm:ruleLst>
      <dgm:rule type="primFontSz" for="des" forName="parentText" val="5" fact="NaN" max="NaN"/>
    </dgm:ruleLst>
    <dgm:forEach name="Name3" axis="ch" ptType="node">
      <dgm:layoutNode name="parentLin">
        <dgm:choose name="Name4">
          <dgm:if name="Name5" func="var" arg="dir" op="equ" val="norm">
            <dgm:alg type="lin">
              <dgm:param type="linDir" val="fromL"/>
              <dgm:param type="horzAlign" val="l"/>
              <dgm:param type="nodeHorzAlign" val="l"/>
            </dgm:alg>
          </dgm:if>
          <dgm:else name="Name6">
            <dgm:alg type="lin">
              <dgm:param type="linDir" val="fromR"/>
              <dgm:param type="horzAlign" val="r"/>
              <dgm:param type="nodeHorzAlign" val="r"/>
            </dgm:alg>
          </dgm:else>
        </dgm:choose>
        <dgm:shape xmlns:r="http://schemas.openxmlformats.org/officeDocument/2006/relationships" r:blip="">
          <dgm:adjLst/>
        </dgm:shape>
        <dgm:presOf/>
        <dgm:constrLst/>
        <dgm:ruleLst/>
        <dgm:layoutNode name="parentLeftMargin">
          <dgm:alg type="sp"/>
          <dgm:shape xmlns:r="http://schemas.openxmlformats.org/officeDocument/2006/relationships" type="rect" r:blip="" hideGeom="1">
            <dgm:adjLst/>
          </dgm:shape>
          <dgm:presOf axis="self"/>
          <dgm:constrLst>
            <dgm:constr type="h"/>
          </dgm:constrLst>
          <dgm:ruleLst/>
        </dgm:layoutNode>
        <dgm:layoutNode name="parentText" styleLbl="node1">
          <dgm:varLst>
            <dgm:chMax val="0"/>
            <dgm:bulletEnabled val="1"/>
          </dgm:varLst>
          <dgm:choose name="Name7">
            <dgm:if name="Name8" func="var" arg="dir" op="equ" val="norm">
              <dgm:alg type="tx">
                <dgm:param type="parTxLTRAlign" val="l"/>
                <dgm:param type="parTxRTLAlign" val="l"/>
              </dgm:alg>
            </dgm:if>
            <dgm:else name="Name9">
              <dgm:alg type="tx">
                <dgm:param type="parTxLTRAlign" val="r"/>
                <dgm:param type="parTxRTLAlign" val="r"/>
              </dgm:alg>
            </dgm:else>
          </dgm:choose>
          <dgm:shape xmlns:r="http://schemas.openxmlformats.org/officeDocument/2006/relationships" type="roundRect" r:blip="">
            <dgm:adjLst/>
          </dgm:shape>
          <dgm:presOf axis="self" ptType="node"/>
          <dgm:constrLst>
            <dgm:constr type="tMarg"/>
            <dgm:constr type="bMarg"/>
          </dgm:constrLst>
          <dgm:ruleLst/>
        </dgm:layoutNode>
      </dgm:layoutNode>
      <dgm:layoutNode name="negativeSpace">
        <dgm:alg type="sp"/>
        <dgm:shape xmlns:r="http://schemas.openxmlformats.org/officeDocument/2006/relationships" r:blip="">
          <dgm:adjLst/>
        </dgm:shape>
        <dgm:presOf/>
        <dgm:constrLst/>
        <dgm:ruleLst/>
      </dgm:layoutNode>
      <dgm:layoutNode name="childText" styleLbl="conFgAcc1">
        <dgm:varLst>
          <dgm:bulletEnabled val="1"/>
        </dgm:varLst>
        <dgm:alg type="tx">
          <dgm:param type="stBulletLvl" val="1"/>
        </dgm:alg>
        <dgm:shape xmlns:r="http://schemas.openxmlformats.org/officeDocument/2006/relationships" type="rect" r:blip="" zOrderOff="-2">
          <dgm:adjLst/>
        </dgm:shape>
        <dgm:presOf axis="des" ptType="node"/>
        <dgm:constrLst>
          <dgm:constr type="secFontSz" refType="primFontSz"/>
        </dgm:constrLst>
        <dgm:ruleLst>
          <dgm:rule type="h" val="INF" fact="NaN" max="NaN"/>
        </dgm:ruleLst>
      </dgm:layoutNode>
      <dgm:forEach name="Name10" axis="followSib" ptType="sibTrans" cnt="1">
        <dgm:layoutNode name="spaceBetweenRectangles">
          <dgm:alg type="sp"/>
          <dgm:shape xmlns:r="http://schemas.openxmlformats.org/officeDocument/2006/relationships" r:blip="">
            <dgm:adjLst/>
          </dgm:shape>
          <dgm:presOf/>
          <dgm:constrLst/>
          <dgm:ruleLst/>
        </dgm:layoutNode>
      </dgm:forEach>
    </dgm:forEach>
  </dgm:layoutNode>
</dgm:layoutDef>
</file>

<file path=ppt/diagrams/layout10.xml><?xml version="1.0" encoding="utf-8"?>
<dgm:layoutDef xmlns:dgm="http://schemas.openxmlformats.org/drawingml/2006/diagram" xmlns:a="http://schemas.openxmlformats.org/drawingml/2006/main" uniqueId="urn:microsoft.com/office/officeart/2005/8/layout/chevron2">
  <dgm:title val=""/>
  <dgm:desc val=""/>
  <dgm:catLst>
    <dgm:cat type="process" pri="12000"/>
    <dgm:cat type="list" pri="16000"/>
    <dgm:cat type="convert" pri="11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13" srcId="1" destId="11" srcOrd="0" destOrd="0"/>
        <dgm:cxn modelId="14" srcId="1" destId="12" srcOrd="1" destOrd="0"/>
        <dgm:cxn modelId="23" srcId="2" destId="21" srcOrd="0" destOrd="0"/>
        <dgm:cxn modelId="24" srcId="2" destId="22" srcOrd="1" destOrd="0"/>
        <dgm:cxn modelId="33" srcId="3" destId="31" srcOrd="0" destOrd="0"/>
        <dgm:cxn modelId="34" srcId="3" destId="32" srcOrd="1" destOrd="0"/>
      </dgm:cxnLst>
      <dgm:bg/>
      <dgm:whole/>
    </dgm:dataModel>
  </dgm:sampData>
  <dgm:styleData>
    <dgm:dataModel>
      <dgm:ptLst>
        <dgm:pt modelId="0" type="doc"/>
        <dgm:pt modelId="1"/>
      </dgm:ptLst>
      <dgm:cxnLst>
        <dgm:cxn modelId="4" srcId="0" destId="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linearFlow">
    <dgm:varLst>
      <dgm:dir/>
      <dgm:animLvl val="lvl"/>
      <dgm:resizeHandles val="exact"/>
    </dgm:varLst>
    <dgm:alg type="lin">
      <dgm:param type="linDir" val="fromT"/>
      <dgm:param type="nodeHorzAlign" val="l"/>
    </dgm:alg>
    <dgm:shape xmlns:r="http://schemas.openxmlformats.org/officeDocument/2006/relationships" r:blip="">
      <dgm:adjLst/>
    </dgm:shape>
    <dgm:presOf/>
    <dgm:constrLst>
      <dgm:constr type="h" for="ch" forName="composite" refType="h"/>
      <dgm:constr type="w" for="ch" forName="composite" refType="w"/>
      <dgm:constr type="h" for="des" forName="parentText" op="equ"/>
      <dgm:constr type="h" for="ch" forName="sp" val="-14.88"/>
      <dgm:constr type="h" for="ch" forName="sp" refType="w" refFor="des" refForName="parentText" op="gte" fact="-0.3"/>
      <dgm:constr type="primFontSz" for="des" forName="parentText" op="equ" val="65"/>
      <dgm:constr type="primFontSz" for="des" forName="descendantText" op="equ" val="65"/>
    </dgm:constrLst>
    <dgm:ruleLst/>
    <dgm:forEach name="Name0" axis="ch" ptType="node">
      <dgm:layoutNode name="composite">
        <dgm:alg type="composite"/>
        <dgm:shape xmlns:r="http://schemas.openxmlformats.org/officeDocument/2006/relationships" r:blip="">
          <dgm:adjLst/>
        </dgm:shape>
        <dgm:presOf/>
        <dgm:choose name="Name1">
          <dgm:if name="Name2" func="var" arg="dir" op="equ" val="norm">
            <dgm:constrLst>
              <dgm:constr type="t" for="ch" forName="parentText"/>
              <dgm:constr type="l" for="ch" forName="parentText"/>
              <dgm:constr type="w" for="ch" forName="parentText" refType="w" fact="0.4"/>
              <dgm:constr type="h" for="ch" forName="parentText" refType="h"/>
              <dgm:constr type="w" for="ch" forName="parentText" refType="w" op="lte" fact="0.5"/>
              <dgm:constr type="w" for="ch" forName="parentText" refType="h" refFor="ch" refForName="parentText" op="lte" fact="0.7"/>
              <dgm:constr type="h" for="ch" forName="parentText" refType="w" refFor="ch" refForName="parentText" op="lte" fact="3"/>
              <dgm:constr type="l" for="ch" forName="descendantText" refType="w" refFor="ch" refForName="parentText"/>
              <dgm:constr type="w" for="ch" forName="descendantText" refType="w"/>
              <dgm:constr type="wOff" for="ch" forName="descendantText" refType="w" refFor="ch" refForName="parentText" fact="-1"/>
              <dgm:constr type="t" for="ch" forName="descendantText"/>
              <dgm:constr type="b" for="ch" forName="descendantText" refType="h" refFor="ch" refForName="parentText"/>
              <dgm:constr type="bOff" for="ch" forName="descendantText" refType="w" refFor="ch" refForName="parentText" fact="-0.5"/>
            </dgm:constrLst>
          </dgm:if>
          <dgm:else name="Name3">
            <dgm:constrLst>
              <dgm:constr type="t" for="ch" forName="parentText"/>
              <dgm:constr type="r" for="ch" forName="parentText" refType="w"/>
              <dgm:constr type="w" for="ch" forName="parentText" refType="w" fact="0.4"/>
              <dgm:constr type="h" for="ch" forName="parentText" refType="h"/>
              <dgm:constr type="w" for="ch" forName="parentText" refType="w" op="lte" fact="0.5"/>
              <dgm:constr type="w" for="ch" forName="parentText" refType="h" refFor="ch" refForName="parentText" op="lte" fact="0.7"/>
              <dgm:constr type="h" for="ch" forName="parentText" refType="w" refFor="ch" refForName="parentText" op="lte" fact="3"/>
              <dgm:constr type="l" for="ch" forName="descendantText"/>
              <dgm:constr type="w" for="ch" forName="descendantText" refType="w"/>
              <dgm:constr type="wOff" for="ch" forName="descendantText" refType="w" refFor="ch" refForName="parentText" fact="-1"/>
              <dgm:constr type="t" for="ch" forName="descendantText"/>
              <dgm:constr type="b" for="ch" forName="descendantText" refType="h" refFor="ch" refForName="parentText"/>
              <dgm:constr type="bOff" for="ch" forName="descendantText" refType="w" refFor="ch" refForName="parentText" fact="-0.5"/>
            </dgm:constrLst>
          </dgm:else>
        </dgm:choose>
        <dgm:ruleLst/>
        <dgm:layoutNode name="parentText" styleLbl="alignNode1">
          <dgm:varLst>
            <dgm:chMax val="1"/>
            <dgm:bulletEnabled val="1"/>
          </dgm:varLst>
          <dgm:alg type="tx"/>
          <dgm:shape xmlns:r="http://schemas.openxmlformats.org/officeDocument/2006/relationships" rot="90" type="chevron" r:blip="">
            <dgm:adjLst/>
          </dgm:shape>
          <dgm:presOf axis="self" ptType="node"/>
          <dgm:constrLst>
            <dgm:constr type="lMarg" refType="primFontSz" fact="0.05"/>
            <dgm:constr type="rMarg" refType="primFontSz" fact="0.05"/>
            <dgm:constr type="tMarg" refType="primFontSz" fact="0.05"/>
            <dgm:constr type="bMarg" refType="primFontSz" fact="0.05"/>
          </dgm:constrLst>
          <dgm:ruleLst>
            <dgm:rule type="h" val="100" fact="NaN" max="NaN"/>
            <dgm:rule type="primFontSz" val="24" fact="NaN" max="NaN"/>
            <dgm:rule type="h" val="110" fact="NaN" max="NaN"/>
            <dgm:rule type="primFontSz" val="18" fact="NaN" max="NaN"/>
            <dgm:rule type="h" val="INF" fact="NaN" max="NaN"/>
            <dgm:rule type="primFontSz" val="5" fact="NaN" max="NaN"/>
          </dgm:ruleLst>
        </dgm:layoutNode>
        <dgm:layoutNode name="descendantText" styleLbl="alignAcc1">
          <dgm:varLst>
            <dgm:bulletEnabled val="1"/>
          </dgm:varLst>
          <dgm:choose name="Name4">
            <dgm:if name="Name5" func="var" arg="dir" op="equ" val="norm">
              <dgm:alg type="tx">
                <dgm:param type="stBulletLvl" val="1"/>
                <dgm:param type="txAnchorVertCh" val="mid"/>
              </dgm:alg>
              <dgm:shape xmlns:r="http://schemas.openxmlformats.org/officeDocument/2006/relationships" rot="90" type="round2SameRect" r:blip="">
                <dgm:adjLst/>
              </dgm:shape>
            </dgm:if>
            <dgm:else name="Name6">
              <dgm:alg type="tx">
                <dgm:param type="stBulletLvl" val="1"/>
                <dgm:param type="txAnchorVertCh" val="mid"/>
              </dgm:alg>
              <dgm:shape xmlns:r="http://schemas.openxmlformats.org/officeDocument/2006/relationships" rot="-90" type="round2SameRect" r:blip="">
                <dgm:adjLst/>
              </dgm:shape>
            </dgm:else>
          </dgm:choose>
          <dgm:presOf axis="des" ptType="node"/>
          <dgm:choose name="Name7">
            <dgm:if name="Name8" func="var" arg="dir" op="equ" val="norm">
              <dgm:constrLst>
                <dgm:constr type="secFontSz" refType="primFontSz"/>
                <dgm:constr type="tMarg" refType="primFontSz" fact="0.05"/>
                <dgm:constr type="bMarg" refType="primFontSz" fact="0.05"/>
                <dgm:constr type="rMarg" refType="primFontSz" fact="0.05"/>
              </dgm:constrLst>
            </dgm:if>
            <dgm:else name="Name9">
              <dgm:constrLst>
                <dgm:constr type="secFontSz" refType="primFontSz"/>
                <dgm:constr type="tMarg" refType="primFontSz" fact="0.05"/>
                <dgm:constr type="bMarg" refType="primFontSz" fact="0.05"/>
                <dgm:constr type="lMarg" refType="primFontSz" fact="0.05"/>
              </dgm:constrLst>
            </dgm:else>
          </dgm:choose>
          <dgm:ruleLst>
            <dgm:rule type="primFontSz" val="5" fact="NaN" max="NaN"/>
          </dgm:ruleLst>
        </dgm:layoutNode>
      </dgm:layoutNode>
      <dgm:forEach name="Name10" axis="followSib" ptType="sibTrans" cnt="1">
        <dgm:layoutNode name="sp">
          <dgm:alg type="sp"/>
          <dgm:shape xmlns:r="http://schemas.openxmlformats.org/officeDocument/2006/relationships" r:blip="">
            <dgm:adjLst/>
          </dgm:shape>
          <dgm:presOf axis="self"/>
          <dgm:constrLst>
            <dgm:constr type="w" val="1"/>
            <dgm:constr type="h" val="37.5"/>
          </dgm:constrLst>
          <dgm:ruleLst/>
        </dgm:layoutNode>
      </dgm:forEach>
    </dgm:forEach>
  </dgm:layoutNode>
</dgm:layoutDef>
</file>

<file path=ppt/diagrams/layout11.xml><?xml version="1.0" encoding="utf-8"?>
<dgm:layoutDef xmlns:dgm="http://schemas.openxmlformats.org/drawingml/2006/diagram" xmlns:a="http://schemas.openxmlformats.org/drawingml/2006/main" uniqueId="urn:microsoft.com/office/officeart/2005/8/layout/chevron2">
  <dgm:title val=""/>
  <dgm:desc val=""/>
  <dgm:catLst>
    <dgm:cat type="process" pri="12000"/>
    <dgm:cat type="list" pri="16000"/>
    <dgm:cat type="convert" pri="11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13" srcId="1" destId="11" srcOrd="0" destOrd="0"/>
        <dgm:cxn modelId="14" srcId="1" destId="12" srcOrd="1" destOrd="0"/>
        <dgm:cxn modelId="23" srcId="2" destId="21" srcOrd="0" destOrd="0"/>
        <dgm:cxn modelId="24" srcId="2" destId="22" srcOrd="1" destOrd="0"/>
        <dgm:cxn modelId="33" srcId="3" destId="31" srcOrd="0" destOrd="0"/>
        <dgm:cxn modelId="34" srcId="3" destId="32" srcOrd="1" destOrd="0"/>
      </dgm:cxnLst>
      <dgm:bg/>
      <dgm:whole/>
    </dgm:dataModel>
  </dgm:sampData>
  <dgm:styleData>
    <dgm:dataModel>
      <dgm:ptLst>
        <dgm:pt modelId="0" type="doc"/>
        <dgm:pt modelId="1"/>
      </dgm:ptLst>
      <dgm:cxnLst>
        <dgm:cxn modelId="4" srcId="0" destId="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linearFlow">
    <dgm:varLst>
      <dgm:dir/>
      <dgm:animLvl val="lvl"/>
      <dgm:resizeHandles val="exact"/>
    </dgm:varLst>
    <dgm:alg type="lin">
      <dgm:param type="linDir" val="fromT"/>
      <dgm:param type="nodeHorzAlign" val="l"/>
    </dgm:alg>
    <dgm:shape xmlns:r="http://schemas.openxmlformats.org/officeDocument/2006/relationships" r:blip="">
      <dgm:adjLst/>
    </dgm:shape>
    <dgm:presOf/>
    <dgm:constrLst>
      <dgm:constr type="h" for="ch" forName="composite" refType="h"/>
      <dgm:constr type="w" for="ch" forName="composite" refType="w"/>
      <dgm:constr type="h" for="des" forName="parentText" op="equ"/>
      <dgm:constr type="h" for="ch" forName="sp" val="-14.88"/>
      <dgm:constr type="h" for="ch" forName="sp" refType="w" refFor="des" refForName="parentText" op="gte" fact="-0.3"/>
      <dgm:constr type="primFontSz" for="des" forName="parentText" op="equ" val="65"/>
      <dgm:constr type="primFontSz" for="des" forName="descendantText" op="equ" val="65"/>
    </dgm:constrLst>
    <dgm:ruleLst/>
    <dgm:forEach name="Name0" axis="ch" ptType="node">
      <dgm:layoutNode name="composite">
        <dgm:alg type="composite"/>
        <dgm:shape xmlns:r="http://schemas.openxmlformats.org/officeDocument/2006/relationships" r:blip="">
          <dgm:adjLst/>
        </dgm:shape>
        <dgm:presOf/>
        <dgm:choose name="Name1">
          <dgm:if name="Name2" func="var" arg="dir" op="equ" val="norm">
            <dgm:constrLst>
              <dgm:constr type="t" for="ch" forName="parentText"/>
              <dgm:constr type="l" for="ch" forName="parentText"/>
              <dgm:constr type="w" for="ch" forName="parentText" refType="w" fact="0.4"/>
              <dgm:constr type="h" for="ch" forName="parentText" refType="h"/>
              <dgm:constr type="w" for="ch" forName="parentText" refType="w" op="lte" fact="0.5"/>
              <dgm:constr type="w" for="ch" forName="parentText" refType="h" refFor="ch" refForName="parentText" op="lte" fact="0.7"/>
              <dgm:constr type="h" for="ch" forName="parentText" refType="w" refFor="ch" refForName="parentText" op="lte" fact="3"/>
              <dgm:constr type="l" for="ch" forName="descendantText" refType="w" refFor="ch" refForName="parentText"/>
              <dgm:constr type="w" for="ch" forName="descendantText" refType="w"/>
              <dgm:constr type="wOff" for="ch" forName="descendantText" refType="w" refFor="ch" refForName="parentText" fact="-1"/>
              <dgm:constr type="t" for="ch" forName="descendantText"/>
              <dgm:constr type="b" for="ch" forName="descendantText" refType="h" refFor="ch" refForName="parentText"/>
              <dgm:constr type="bOff" for="ch" forName="descendantText" refType="w" refFor="ch" refForName="parentText" fact="-0.5"/>
            </dgm:constrLst>
          </dgm:if>
          <dgm:else name="Name3">
            <dgm:constrLst>
              <dgm:constr type="t" for="ch" forName="parentText"/>
              <dgm:constr type="r" for="ch" forName="parentText" refType="w"/>
              <dgm:constr type="w" for="ch" forName="parentText" refType="w" fact="0.4"/>
              <dgm:constr type="h" for="ch" forName="parentText" refType="h"/>
              <dgm:constr type="w" for="ch" forName="parentText" refType="w" op="lte" fact="0.5"/>
              <dgm:constr type="w" for="ch" forName="parentText" refType="h" refFor="ch" refForName="parentText" op="lte" fact="0.7"/>
              <dgm:constr type="h" for="ch" forName="parentText" refType="w" refFor="ch" refForName="parentText" op="lte" fact="3"/>
              <dgm:constr type="l" for="ch" forName="descendantText"/>
              <dgm:constr type="w" for="ch" forName="descendantText" refType="w"/>
              <dgm:constr type="wOff" for="ch" forName="descendantText" refType="w" refFor="ch" refForName="parentText" fact="-1"/>
              <dgm:constr type="t" for="ch" forName="descendantText"/>
              <dgm:constr type="b" for="ch" forName="descendantText" refType="h" refFor="ch" refForName="parentText"/>
              <dgm:constr type="bOff" for="ch" forName="descendantText" refType="w" refFor="ch" refForName="parentText" fact="-0.5"/>
            </dgm:constrLst>
          </dgm:else>
        </dgm:choose>
        <dgm:ruleLst/>
        <dgm:layoutNode name="parentText" styleLbl="alignNode1">
          <dgm:varLst>
            <dgm:chMax val="1"/>
            <dgm:bulletEnabled val="1"/>
          </dgm:varLst>
          <dgm:alg type="tx"/>
          <dgm:shape xmlns:r="http://schemas.openxmlformats.org/officeDocument/2006/relationships" rot="90" type="chevron" r:blip="">
            <dgm:adjLst/>
          </dgm:shape>
          <dgm:presOf axis="self" ptType="node"/>
          <dgm:constrLst>
            <dgm:constr type="lMarg" refType="primFontSz" fact="0.05"/>
            <dgm:constr type="rMarg" refType="primFontSz" fact="0.05"/>
            <dgm:constr type="tMarg" refType="primFontSz" fact="0.05"/>
            <dgm:constr type="bMarg" refType="primFontSz" fact="0.05"/>
          </dgm:constrLst>
          <dgm:ruleLst>
            <dgm:rule type="h" val="100" fact="NaN" max="NaN"/>
            <dgm:rule type="primFontSz" val="24" fact="NaN" max="NaN"/>
            <dgm:rule type="h" val="110" fact="NaN" max="NaN"/>
            <dgm:rule type="primFontSz" val="18" fact="NaN" max="NaN"/>
            <dgm:rule type="h" val="INF" fact="NaN" max="NaN"/>
            <dgm:rule type="primFontSz" val="5" fact="NaN" max="NaN"/>
          </dgm:ruleLst>
        </dgm:layoutNode>
        <dgm:layoutNode name="descendantText" styleLbl="alignAcc1">
          <dgm:varLst>
            <dgm:bulletEnabled val="1"/>
          </dgm:varLst>
          <dgm:choose name="Name4">
            <dgm:if name="Name5" func="var" arg="dir" op="equ" val="norm">
              <dgm:alg type="tx">
                <dgm:param type="stBulletLvl" val="1"/>
                <dgm:param type="txAnchorVertCh" val="mid"/>
              </dgm:alg>
              <dgm:shape xmlns:r="http://schemas.openxmlformats.org/officeDocument/2006/relationships" rot="90" type="round2SameRect" r:blip="">
                <dgm:adjLst/>
              </dgm:shape>
            </dgm:if>
            <dgm:else name="Name6">
              <dgm:alg type="tx">
                <dgm:param type="stBulletLvl" val="1"/>
                <dgm:param type="txAnchorVertCh" val="mid"/>
              </dgm:alg>
              <dgm:shape xmlns:r="http://schemas.openxmlformats.org/officeDocument/2006/relationships" rot="-90" type="round2SameRect" r:blip="">
                <dgm:adjLst/>
              </dgm:shape>
            </dgm:else>
          </dgm:choose>
          <dgm:presOf axis="des" ptType="node"/>
          <dgm:choose name="Name7">
            <dgm:if name="Name8" func="var" arg="dir" op="equ" val="norm">
              <dgm:constrLst>
                <dgm:constr type="secFontSz" refType="primFontSz"/>
                <dgm:constr type="tMarg" refType="primFontSz" fact="0.05"/>
                <dgm:constr type="bMarg" refType="primFontSz" fact="0.05"/>
                <dgm:constr type="rMarg" refType="primFontSz" fact="0.05"/>
              </dgm:constrLst>
            </dgm:if>
            <dgm:else name="Name9">
              <dgm:constrLst>
                <dgm:constr type="secFontSz" refType="primFontSz"/>
                <dgm:constr type="tMarg" refType="primFontSz" fact="0.05"/>
                <dgm:constr type="bMarg" refType="primFontSz" fact="0.05"/>
                <dgm:constr type="lMarg" refType="primFontSz" fact="0.05"/>
              </dgm:constrLst>
            </dgm:else>
          </dgm:choose>
          <dgm:ruleLst>
            <dgm:rule type="primFontSz" val="5" fact="NaN" max="NaN"/>
          </dgm:ruleLst>
        </dgm:layoutNode>
      </dgm:layoutNode>
      <dgm:forEach name="Name10" axis="followSib" ptType="sibTrans" cnt="1">
        <dgm:layoutNode name="sp">
          <dgm:alg type="sp"/>
          <dgm:shape xmlns:r="http://schemas.openxmlformats.org/officeDocument/2006/relationships" r:blip="">
            <dgm:adjLst/>
          </dgm:shape>
          <dgm:presOf axis="self"/>
          <dgm:constrLst>
            <dgm:constr type="w" val="1"/>
            <dgm:constr type="h" val="37.5"/>
          </dgm:constrLst>
          <dgm:ruleLst/>
        </dgm:layoutNode>
      </dgm:forEach>
    </dgm:forEach>
  </dgm:layoutNode>
</dgm:layoutDef>
</file>

<file path=ppt/diagrams/layout12.xml><?xml version="1.0" encoding="utf-8"?>
<dgm:layoutDef xmlns:dgm="http://schemas.openxmlformats.org/drawingml/2006/diagram" xmlns:a="http://schemas.openxmlformats.org/drawingml/2006/main" uniqueId="urn:microsoft.com/office/officeart/2005/8/layout/chevron2">
  <dgm:title val=""/>
  <dgm:desc val=""/>
  <dgm:catLst>
    <dgm:cat type="process" pri="12000"/>
    <dgm:cat type="list" pri="16000"/>
    <dgm:cat type="convert" pri="11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13" srcId="1" destId="11" srcOrd="0" destOrd="0"/>
        <dgm:cxn modelId="14" srcId="1" destId="12" srcOrd="1" destOrd="0"/>
        <dgm:cxn modelId="23" srcId="2" destId="21" srcOrd="0" destOrd="0"/>
        <dgm:cxn modelId="24" srcId="2" destId="22" srcOrd="1" destOrd="0"/>
        <dgm:cxn modelId="33" srcId="3" destId="31" srcOrd="0" destOrd="0"/>
        <dgm:cxn modelId="34" srcId="3" destId="32" srcOrd="1" destOrd="0"/>
      </dgm:cxnLst>
      <dgm:bg/>
      <dgm:whole/>
    </dgm:dataModel>
  </dgm:sampData>
  <dgm:styleData>
    <dgm:dataModel>
      <dgm:ptLst>
        <dgm:pt modelId="0" type="doc"/>
        <dgm:pt modelId="1"/>
      </dgm:ptLst>
      <dgm:cxnLst>
        <dgm:cxn modelId="4" srcId="0" destId="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linearFlow">
    <dgm:varLst>
      <dgm:dir/>
      <dgm:animLvl val="lvl"/>
      <dgm:resizeHandles val="exact"/>
    </dgm:varLst>
    <dgm:alg type="lin">
      <dgm:param type="linDir" val="fromT"/>
      <dgm:param type="nodeHorzAlign" val="l"/>
    </dgm:alg>
    <dgm:shape xmlns:r="http://schemas.openxmlformats.org/officeDocument/2006/relationships" r:blip="">
      <dgm:adjLst/>
    </dgm:shape>
    <dgm:presOf/>
    <dgm:constrLst>
      <dgm:constr type="h" for="ch" forName="composite" refType="h"/>
      <dgm:constr type="w" for="ch" forName="composite" refType="w"/>
      <dgm:constr type="h" for="des" forName="parentText" op="equ"/>
      <dgm:constr type="h" for="ch" forName="sp" val="-14.88"/>
      <dgm:constr type="h" for="ch" forName="sp" refType="w" refFor="des" refForName="parentText" op="gte" fact="-0.3"/>
      <dgm:constr type="primFontSz" for="des" forName="parentText" op="equ" val="65"/>
      <dgm:constr type="primFontSz" for="des" forName="descendantText" op="equ" val="65"/>
    </dgm:constrLst>
    <dgm:ruleLst/>
    <dgm:forEach name="Name0" axis="ch" ptType="node">
      <dgm:layoutNode name="composite">
        <dgm:alg type="composite"/>
        <dgm:shape xmlns:r="http://schemas.openxmlformats.org/officeDocument/2006/relationships" r:blip="">
          <dgm:adjLst/>
        </dgm:shape>
        <dgm:presOf/>
        <dgm:choose name="Name1">
          <dgm:if name="Name2" func="var" arg="dir" op="equ" val="norm">
            <dgm:constrLst>
              <dgm:constr type="t" for="ch" forName="parentText"/>
              <dgm:constr type="l" for="ch" forName="parentText"/>
              <dgm:constr type="w" for="ch" forName="parentText" refType="w" fact="0.4"/>
              <dgm:constr type="h" for="ch" forName="parentText" refType="h"/>
              <dgm:constr type="w" for="ch" forName="parentText" refType="w" op="lte" fact="0.5"/>
              <dgm:constr type="w" for="ch" forName="parentText" refType="h" refFor="ch" refForName="parentText" op="lte" fact="0.7"/>
              <dgm:constr type="h" for="ch" forName="parentText" refType="w" refFor="ch" refForName="parentText" op="lte" fact="3"/>
              <dgm:constr type="l" for="ch" forName="descendantText" refType="w" refFor="ch" refForName="parentText"/>
              <dgm:constr type="w" for="ch" forName="descendantText" refType="w"/>
              <dgm:constr type="wOff" for="ch" forName="descendantText" refType="w" refFor="ch" refForName="parentText" fact="-1"/>
              <dgm:constr type="t" for="ch" forName="descendantText"/>
              <dgm:constr type="b" for="ch" forName="descendantText" refType="h" refFor="ch" refForName="parentText"/>
              <dgm:constr type="bOff" for="ch" forName="descendantText" refType="w" refFor="ch" refForName="parentText" fact="-0.5"/>
            </dgm:constrLst>
          </dgm:if>
          <dgm:else name="Name3">
            <dgm:constrLst>
              <dgm:constr type="t" for="ch" forName="parentText"/>
              <dgm:constr type="r" for="ch" forName="parentText" refType="w"/>
              <dgm:constr type="w" for="ch" forName="parentText" refType="w" fact="0.4"/>
              <dgm:constr type="h" for="ch" forName="parentText" refType="h"/>
              <dgm:constr type="w" for="ch" forName="parentText" refType="w" op="lte" fact="0.5"/>
              <dgm:constr type="w" for="ch" forName="parentText" refType="h" refFor="ch" refForName="parentText" op="lte" fact="0.7"/>
              <dgm:constr type="h" for="ch" forName="parentText" refType="w" refFor="ch" refForName="parentText" op="lte" fact="3"/>
              <dgm:constr type="l" for="ch" forName="descendantText"/>
              <dgm:constr type="w" for="ch" forName="descendantText" refType="w"/>
              <dgm:constr type="wOff" for="ch" forName="descendantText" refType="w" refFor="ch" refForName="parentText" fact="-1"/>
              <dgm:constr type="t" for="ch" forName="descendantText"/>
              <dgm:constr type="b" for="ch" forName="descendantText" refType="h" refFor="ch" refForName="parentText"/>
              <dgm:constr type="bOff" for="ch" forName="descendantText" refType="w" refFor="ch" refForName="parentText" fact="-0.5"/>
            </dgm:constrLst>
          </dgm:else>
        </dgm:choose>
        <dgm:ruleLst/>
        <dgm:layoutNode name="parentText" styleLbl="alignNode1">
          <dgm:varLst>
            <dgm:chMax val="1"/>
            <dgm:bulletEnabled val="1"/>
          </dgm:varLst>
          <dgm:alg type="tx"/>
          <dgm:shape xmlns:r="http://schemas.openxmlformats.org/officeDocument/2006/relationships" rot="90" type="chevron" r:blip="">
            <dgm:adjLst/>
          </dgm:shape>
          <dgm:presOf axis="self" ptType="node"/>
          <dgm:constrLst>
            <dgm:constr type="lMarg" refType="primFontSz" fact="0.05"/>
            <dgm:constr type="rMarg" refType="primFontSz" fact="0.05"/>
            <dgm:constr type="tMarg" refType="primFontSz" fact="0.05"/>
            <dgm:constr type="bMarg" refType="primFontSz" fact="0.05"/>
          </dgm:constrLst>
          <dgm:ruleLst>
            <dgm:rule type="h" val="100" fact="NaN" max="NaN"/>
            <dgm:rule type="primFontSz" val="24" fact="NaN" max="NaN"/>
            <dgm:rule type="h" val="110" fact="NaN" max="NaN"/>
            <dgm:rule type="primFontSz" val="18" fact="NaN" max="NaN"/>
            <dgm:rule type="h" val="INF" fact="NaN" max="NaN"/>
            <dgm:rule type="primFontSz" val="5" fact="NaN" max="NaN"/>
          </dgm:ruleLst>
        </dgm:layoutNode>
        <dgm:layoutNode name="descendantText" styleLbl="alignAcc1">
          <dgm:varLst>
            <dgm:bulletEnabled val="1"/>
          </dgm:varLst>
          <dgm:choose name="Name4">
            <dgm:if name="Name5" func="var" arg="dir" op="equ" val="norm">
              <dgm:alg type="tx">
                <dgm:param type="stBulletLvl" val="1"/>
                <dgm:param type="txAnchorVertCh" val="mid"/>
              </dgm:alg>
              <dgm:shape xmlns:r="http://schemas.openxmlformats.org/officeDocument/2006/relationships" rot="90" type="round2SameRect" r:blip="">
                <dgm:adjLst/>
              </dgm:shape>
            </dgm:if>
            <dgm:else name="Name6">
              <dgm:alg type="tx">
                <dgm:param type="stBulletLvl" val="1"/>
                <dgm:param type="txAnchorVertCh" val="mid"/>
              </dgm:alg>
              <dgm:shape xmlns:r="http://schemas.openxmlformats.org/officeDocument/2006/relationships" rot="-90" type="round2SameRect" r:blip="">
                <dgm:adjLst/>
              </dgm:shape>
            </dgm:else>
          </dgm:choose>
          <dgm:presOf axis="des" ptType="node"/>
          <dgm:choose name="Name7">
            <dgm:if name="Name8" func="var" arg="dir" op="equ" val="norm">
              <dgm:constrLst>
                <dgm:constr type="secFontSz" refType="primFontSz"/>
                <dgm:constr type="tMarg" refType="primFontSz" fact="0.05"/>
                <dgm:constr type="bMarg" refType="primFontSz" fact="0.05"/>
                <dgm:constr type="rMarg" refType="primFontSz" fact="0.05"/>
              </dgm:constrLst>
            </dgm:if>
            <dgm:else name="Name9">
              <dgm:constrLst>
                <dgm:constr type="secFontSz" refType="primFontSz"/>
                <dgm:constr type="tMarg" refType="primFontSz" fact="0.05"/>
                <dgm:constr type="bMarg" refType="primFontSz" fact="0.05"/>
                <dgm:constr type="lMarg" refType="primFontSz" fact="0.05"/>
              </dgm:constrLst>
            </dgm:else>
          </dgm:choose>
          <dgm:ruleLst>
            <dgm:rule type="primFontSz" val="5" fact="NaN" max="NaN"/>
          </dgm:ruleLst>
        </dgm:layoutNode>
      </dgm:layoutNode>
      <dgm:forEach name="Name10" axis="followSib" ptType="sibTrans" cnt="1">
        <dgm:layoutNode name="sp">
          <dgm:alg type="sp"/>
          <dgm:shape xmlns:r="http://schemas.openxmlformats.org/officeDocument/2006/relationships" r:blip="">
            <dgm:adjLst/>
          </dgm:shape>
          <dgm:presOf axis="self"/>
          <dgm:constrLst>
            <dgm:constr type="w" val="1"/>
            <dgm:constr type="h" val="37.5"/>
          </dgm:constrLst>
          <dgm:ruleLst/>
        </dgm:layoutNode>
      </dgm:forEach>
    </dgm:forEach>
  </dgm:layoutNode>
</dgm:layoutDef>
</file>

<file path=ppt/diagrams/layout13.xml><?xml version="1.0" encoding="utf-8"?>
<dgm:layoutDef xmlns:dgm="http://schemas.openxmlformats.org/drawingml/2006/diagram" xmlns:a="http://schemas.openxmlformats.org/drawingml/2006/main" uniqueId="urn:microsoft.com/office/officeart/2005/8/layout/chevron2">
  <dgm:title val=""/>
  <dgm:desc val=""/>
  <dgm:catLst>
    <dgm:cat type="process" pri="12000"/>
    <dgm:cat type="list" pri="16000"/>
    <dgm:cat type="convert" pri="11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13" srcId="1" destId="11" srcOrd="0" destOrd="0"/>
        <dgm:cxn modelId="14" srcId="1" destId="12" srcOrd="1" destOrd="0"/>
        <dgm:cxn modelId="23" srcId="2" destId="21" srcOrd="0" destOrd="0"/>
        <dgm:cxn modelId="24" srcId="2" destId="22" srcOrd="1" destOrd="0"/>
        <dgm:cxn modelId="33" srcId="3" destId="31" srcOrd="0" destOrd="0"/>
        <dgm:cxn modelId="34" srcId="3" destId="32" srcOrd="1" destOrd="0"/>
      </dgm:cxnLst>
      <dgm:bg/>
      <dgm:whole/>
    </dgm:dataModel>
  </dgm:sampData>
  <dgm:styleData>
    <dgm:dataModel>
      <dgm:ptLst>
        <dgm:pt modelId="0" type="doc"/>
        <dgm:pt modelId="1"/>
      </dgm:ptLst>
      <dgm:cxnLst>
        <dgm:cxn modelId="4" srcId="0" destId="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linearFlow">
    <dgm:varLst>
      <dgm:dir/>
      <dgm:animLvl val="lvl"/>
      <dgm:resizeHandles val="exact"/>
    </dgm:varLst>
    <dgm:alg type="lin">
      <dgm:param type="linDir" val="fromT"/>
      <dgm:param type="nodeHorzAlign" val="l"/>
    </dgm:alg>
    <dgm:shape xmlns:r="http://schemas.openxmlformats.org/officeDocument/2006/relationships" r:blip="">
      <dgm:adjLst/>
    </dgm:shape>
    <dgm:presOf/>
    <dgm:constrLst>
      <dgm:constr type="h" for="ch" forName="composite" refType="h"/>
      <dgm:constr type="w" for="ch" forName="composite" refType="w"/>
      <dgm:constr type="h" for="des" forName="parentText" op="equ"/>
      <dgm:constr type="h" for="ch" forName="sp" val="-14.88"/>
      <dgm:constr type="h" for="ch" forName="sp" refType="w" refFor="des" refForName="parentText" op="gte" fact="-0.3"/>
      <dgm:constr type="primFontSz" for="des" forName="parentText" op="equ" val="65"/>
      <dgm:constr type="primFontSz" for="des" forName="descendantText" op="equ" val="65"/>
    </dgm:constrLst>
    <dgm:ruleLst/>
    <dgm:forEach name="Name0" axis="ch" ptType="node">
      <dgm:layoutNode name="composite">
        <dgm:alg type="composite"/>
        <dgm:shape xmlns:r="http://schemas.openxmlformats.org/officeDocument/2006/relationships" r:blip="">
          <dgm:adjLst/>
        </dgm:shape>
        <dgm:presOf/>
        <dgm:choose name="Name1">
          <dgm:if name="Name2" func="var" arg="dir" op="equ" val="norm">
            <dgm:constrLst>
              <dgm:constr type="t" for="ch" forName="parentText"/>
              <dgm:constr type="l" for="ch" forName="parentText"/>
              <dgm:constr type="w" for="ch" forName="parentText" refType="w" fact="0.4"/>
              <dgm:constr type="h" for="ch" forName="parentText" refType="h"/>
              <dgm:constr type="w" for="ch" forName="parentText" refType="w" op="lte" fact="0.5"/>
              <dgm:constr type="w" for="ch" forName="parentText" refType="h" refFor="ch" refForName="parentText" op="lte" fact="0.7"/>
              <dgm:constr type="h" for="ch" forName="parentText" refType="w" refFor="ch" refForName="parentText" op="lte" fact="3"/>
              <dgm:constr type="l" for="ch" forName="descendantText" refType="w" refFor="ch" refForName="parentText"/>
              <dgm:constr type="w" for="ch" forName="descendantText" refType="w"/>
              <dgm:constr type="wOff" for="ch" forName="descendantText" refType="w" refFor="ch" refForName="parentText" fact="-1"/>
              <dgm:constr type="t" for="ch" forName="descendantText"/>
              <dgm:constr type="b" for="ch" forName="descendantText" refType="h" refFor="ch" refForName="parentText"/>
              <dgm:constr type="bOff" for="ch" forName="descendantText" refType="w" refFor="ch" refForName="parentText" fact="-0.5"/>
            </dgm:constrLst>
          </dgm:if>
          <dgm:else name="Name3">
            <dgm:constrLst>
              <dgm:constr type="t" for="ch" forName="parentText"/>
              <dgm:constr type="r" for="ch" forName="parentText" refType="w"/>
              <dgm:constr type="w" for="ch" forName="parentText" refType="w" fact="0.4"/>
              <dgm:constr type="h" for="ch" forName="parentText" refType="h"/>
              <dgm:constr type="w" for="ch" forName="parentText" refType="w" op="lte" fact="0.5"/>
              <dgm:constr type="w" for="ch" forName="parentText" refType="h" refFor="ch" refForName="parentText" op="lte" fact="0.7"/>
              <dgm:constr type="h" for="ch" forName="parentText" refType="w" refFor="ch" refForName="parentText" op="lte" fact="3"/>
              <dgm:constr type="l" for="ch" forName="descendantText"/>
              <dgm:constr type="w" for="ch" forName="descendantText" refType="w"/>
              <dgm:constr type="wOff" for="ch" forName="descendantText" refType="w" refFor="ch" refForName="parentText" fact="-1"/>
              <dgm:constr type="t" for="ch" forName="descendantText"/>
              <dgm:constr type="b" for="ch" forName="descendantText" refType="h" refFor="ch" refForName="parentText"/>
              <dgm:constr type="bOff" for="ch" forName="descendantText" refType="w" refFor="ch" refForName="parentText" fact="-0.5"/>
            </dgm:constrLst>
          </dgm:else>
        </dgm:choose>
        <dgm:ruleLst/>
        <dgm:layoutNode name="parentText" styleLbl="alignNode1">
          <dgm:varLst>
            <dgm:chMax val="1"/>
            <dgm:bulletEnabled val="1"/>
          </dgm:varLst>
          <dgm:alg type="tx"/>
          <dgm:shape xmlns:r="http://schemas.openxmlformats.org/officeDocument/2006/relationships" rot="90" type="chevron" r:blip="">
            <dgm:adjLst/>
          </dgm:shape>
          <dgm:presOf axis="self" ptType="node"/>
          <dgm:constrLst>
            <dgm:constr type="lMarg" refType="primFontSz" fact="0.05"/>
            <dgm:constr type="rMarg" refType="primFontSz" fact="0.05"/>
            <dgm:constr type="tMarg" refType="primFontSz" fact="0.05"/>
            <dgm:constr type="bMarg" refType="primFontSz" fact="0.05"/>
          </dgm:constrLst>
          <dgm:ruleLst>
            <dgm:rule type="h" val="100" fact="NaN" max="NaN"/>
            <dgm:rule type="primFontSz" val="24" fact="NaN" max="NaN"/>
            <dgm:rule type="h" val="110" fact="NaN" max="NaN"/>
            <dgm:rule type="primFontSz" val="18" fact="NaN" max="NaN"/>
            <dgm:rule type="h" val="INF" fact="NaN" max="NaN"/>
            <dgm:rule type="primFontSz" val="5" fact="NaN" max="NaN"/>
          </dgm:ruleLst>
        </dgm:layoutNode>
        <dgm:layoutNode name="descendantText" styleLbl="alignAcc1">
          <dgm:varLst>
            <dgm:bulletEnabled val="1"/>
          </dgm:varLst>
          <dgm:choose name="Name4">
            <dgm:if name="Name5" func="var" arg="dir" op="equ" val="norm">
              <dgm:alg type="tx">
                <dgm:param type="stBulletLvl" val="1"/>
                <dgm:param type="txAnchorVertCh" val="mid"/>
              </dgm:alg>
              <dgm:shape xmlns:r="http://schemas.openxmlformats.org/officeDocument/2006/relationships" rot="90" type="round2SameRect" r:blip="">
                <dgm:adjLst/>
              </dgm:shape>
            </dgm:if>
            <dgm:else name="Name6">
              <dgm:alg type="tx">
                <dgm:param type="stBulletLvl" val="1"/>
                <dgm:param type="txAnchorVertCh" val="mid"/>
              </dgm:alg>
              <dgm:shape xmlns:r="http://schemas.openxmlformats.org/officeDocument/2006/relationships" rot="-90" type="round2SameRect" r:blip="">
                <dgm:adjLst/>
              </dgm:shape>
            </dgm:else>
          </dgm:choose>
          <dgm:presOf axis="des" ptType="node"/>
          <dgm:choose name="Name7">
            <dgm:if name="Name8" func="var" arg="dir" op="equ" val="norm">
              <dgm:constrLst>
                <dgm:constr type="secFontSz" refType="primFontSz"/>
                <dgm:constr type="tMarg" refType="primFontSz" fact="0.05"/>
                <dgm:constr type="bMarg" refType="primFontSz" fact="0.05"/>
                <dgm:constr type="rMarg" refType="primFontSz" fact="0.05"/>
              </dgm:constrLst>
            </dgm:if>
            <dgm:else name="Name9">
              <dgm:constrLst>
                <dgm:constr type="secFontSz" refType="primFontSz"/>
                <dgm:constr type="tMarg" refType="primFontSz" fact="0.05"/>
                <dgm:constr type="bMarg" refType="primFontSz" fact="0.05"/>
                <dgm:constr type="lMarg" refType="primFontSz" fact="0.05"/>
              </dgm:constrLst>
            </dgm:else>
          </dgm:choose>
          <dgm:ruleLst>
            <dgm:rule type="primFontSz" val="5" fact="NaN" max="NaN"/>
          </dgm:ruleLst>
        </dgm:layoutNode>
      </dgm:layoutNode>
      <dgm:forEach name="Name10" axis="followSib" ptType="sibTrans" cnt="1">
        <dgm:layoutNode name="sp">
          <dgm:alg type="sp"/>
          <dgm:shape xmlns:r="http://schemas.openxmlformats.org/officeDocument/2006/relationships" r:blip="">
            <dgm:adjLst/>
          </dgm:shape>
          <dgm:presOf axis="self"/>
          <dgm:constrLst>
            <dgm:constr type="w" val="1"/>
            <dgm:constr type="h" val="37.5"/>
          </dgm:constrLst>
          <dgm:ruleLst/>
        </dgm:layoutNode>
      </dgm:forEach>
    </dgm:forEach>
  </dgm:layoutNode>
</dgm:layoutDef>
</file>

<file path=ppt/diagrams/layout14.xml><?xml version="1.0" encoding="utf-8"?>
<dgm:layoutDef xmlns:dgm="http://schemas.openxmlformats.org/drawingml/2006/diagram" xmlns:a="http://schemas.openxmlformats.org/drawingml/2006/main" uniqueId="urn:microsoft.com/office/officeart/2005/8/layout/chevron2">
  <dgm:title val=""/>
  <dgm:desc val=""/>
  <dgm:catLst>
    <dgm:cat type="process" pri="12000"/>
    <dgm:cat type="list" pri="16000"/>
    <dgm:cat type="convert" pri="11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13" srcId="1" destId="11" srcOrd="0" destOrd="0"/>
        <dgm:cxn modelId="14" srcId="1" destId="12" srcOrd="1" destOrd="0"/>
        <dgm:cxn modelId="23" srcId="2" destId="21" srcOrd="0" destOrd="0"/>
        <dgm:cxn modelId="24" srcId="2" destId="22" srcOrd="1" destOrd="0"/>
        <dgm:cxn modelId="33" srcId="3" destId="31" srcOrd="0" destOrd="0"/>
        <dgm:cxn modelId="34" srcId="3" destId="32" srcOrd="1" destOrd="0"/>
      </dgm:cxnLst>
      <dgm:bg/>
      <dgm:whole/>
    </dgm:dataModel>
  </dgm:sampData>
  <dgm:styleData>
    <dgm:dataModel>
      <dgm:ptLst>
        <dgm:pt modelId="0" type="doc"/>
        <dgm:pt modelId="1"/>
      </dgm:ptLst>
      <dgm:cxnLst>
        <dgm:cxn modelId="4" srcId="0" destId="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linearFlow">
    <dgm:varLst>
      <dgm:dir/>
      <dgm:animLvl val="lvl"/>
      <dgm:resizeHandles val="exact"/>
    </dgm:varLst>
    <dgm:alg type="lin">
      <dgm:param type="linDir" val="fromT"/>
      <dgm:param type="nodeHorzAlign" val="l"/>
    </dgm:alg>
    <dgm:shape xmlns:r="http://schemas.openxmlformats.org/officeDocument/2006/relationships" r:blip="">
      <dgm:adjLst/>
    </dgm:shape>
    <dgm:presOf/>
    <dgm:constrLst>
      <dgm:constr type="h" for="ch" forName="composite" refType="h"/>
      <dgm:constr type="w" for="ch" forName="composite" refType="w"/>
      <dgm:constr type="h" for="des" forName="parentText" op="equ"/>
      <dgm:constr type="h" for="ch" forName="sp" val="-14.88"/>
      <dgm:constr type="h" for="ch" forName="sp" refType="w" refFor="des" refForName="parentText" op="gte" fact="-0.3"/>
      <dgm:constr type="primFontSz" for="des" forName="parentText" op="equ" val="65"/>
      <dgm:constr type="primFontSz" for="des" forName="descendantText" op="equ" val="65"/>
    </dgm:constrLst>
    <dgm:ruleLst/>
    <dgm:forEach name="Name0" axis="ch" ptType="node">
      <dgm:layoutNode name="composite">
        <dgm:alg type="composite"/>
        <dgm:shape xmlns:r="http://schemas.openxmlformats.org/officeDocument/2006/relationships" r:blip="">
          <dgm:adjLst/>
        </dgm:shape>
        <dgm:presOf/>
        <dgm:choose name="Name1">
          <dgm:if name="Name2" func="var" arg="dir" op="equ" val="norm">
            <dgm:constrLst>
              <dgm:constr type="t" for="ch" forName="parentText"/>
              <dgm:constr type="l" for="ch" forName="parentText"/>
              <dgm:constr type="w" for="ch" forName="parentText" refType="w" fact="0.4"/>
              <dgm:constr type="h" for="ch" forName="parentText" refType="h"/>
              <dgm:constr type="w" for="ch" forName="parentText" refType="w" op="lte" fact="0.5"/>
              <dgm:constr type="w" for="ch" forName="parentText" refType="h" refFor="ch" refForName="parentText" op="lte" fact="0.7"/>
              <dgm:constr type="h" for="ch" forName="parentText" refType="w" refFor="ch" refForName="parentText" op="lte" fact="3"/>
              <dgm:constr type="l" for="ch" forName="descendantText" refType="w" refFor="ch" refForName="parentText"/>
              <dgm:constr type="w" for="ch" forName="descendantText" refType="w"/>
              <dgm:constr type="wOff" for="ch" forName="descendantText" refType="w" refFor="ch" refForName="parentText" fact="-1"/>
              <dgm:constr type="t" for="ch" forName="descendantText"/>
              <dgm:constr type="b" for="ch" forName="descendantText" refType="h" refFor="ch" refForName="parentText"/>
              <dgm:constr type="bOff" for="ch" forName="descendantText" refType="w" refFor="ch" refForName="parentText" fact="-0.5"/>
            </dgm:constrLst>
          </dgm:if>
          <dgm:else name="Name3">
            <dgm:constrLst>
              <dgm:constr type="t" for="ch" forName="parentText"/>
              <dgm:constr type="r" for="ch" forName="parentText" refType="w"/>
              <dgm:constr type="w" for="ch" forName="parentText" refType="w" fact="0.4"/>
              <dgm:constr type="h" for="ch" forName="parentText" refType="h"/>
              <dgm:constr type="w" for="ch" forName="parentText" refType="w" op="lte" fact="0.5"/>
              <dgm:constr type="w" for="ch" forName="parentText" refType="h" refFor="ch" refForName="parentText" op="lte" fact="0.7"/>
              <dgm:constr type="h" for="ch" forName="parentText" refType="w" refFor="ch" refForName="parentText" op="lte" fact="3"/>
              <dgm:constr type="l" for="ch" forName="descendantText"/>
              <dgm:constr type="w" for="ch" forName="descendantText" refType="w"/>
              <dgm:constr type="wOff" for="ch" forName="descendantText" refType="w" refFor="ch" refForName="parentText" fact="-1"/>
              <dgm:constr type="t" for="ch" forName="descendantText"/>
              <dgm:constr type="b" for="ch" forName="descendantText" refType="h" refFor="ch" refForName="parentText"/>
              <dgm:constr type="bOff" for="ch" forName="descendantText" refType="w" refFor="ch" refForName="parentText" fact="-0.5"/>
            </dgm:constrLst>
          </dgm:else>
        </dgm:choose>
        <dgm:ruleLst/>
        <dgm:layoutNode name="parentText" styleLbl="alignNode1">
          <dgm:varLst>
            <dgm:chMax val="1"/>
            <dgm:bulletEnabled val="1"/>
          </dgm:varLst>
          <dgm:alg type="tx"/>
          <dgm:shape xmlns:r="http://schemas.openxmlformats.org/officeDocument/2006/relationships" rot="90" type="chevron" r:blip="">
            <dgm:adjLst/>
          </dgm:shape>
          <dgm:presOf axis="self" ptType="node"/>
          <dgm:constrLst>
            <dgm:constr type="lMarg" refType="primFontSz" fact="0.05"/>
            <dgm:constr type="rMarg" refType="primFontSz" fact="0.05"/>
            <dgm:constr type="tMarg" refType="primFontSz" fact="0.05"/>
            <dgm:constr type="bMarg" refType="primFontSz" fact="0.05"/>
          </dgm:constrLst>
          <dgm:ruleLst>
            <dgm:rule type="h" val="100" fact="NaN" max="NaN"/>
            <dgm:rule type="primFontSz" val="24" fact="NaN" max="NaN"/>
            <dgm:rule type="h" val="110" fact="NaN" max="NaN"/>
            <dgm:rule type="primFontSz" val="18" fact="NaN" max="NaN"/>
            <dgm:rule type="h" val="INF" fact="NaN" max="NaN"/>
            <dgm:rule type="primFontSz" val="5" fact="NaN" max="NaN"/>
          </dgm:ruleLst>
        </dgm:layoutNode>
        <dgm:layoutNode name="descendantText" styleLbl="alignAcc1">
          <dgm:varLst>
            <dgm:bulletEnabled val="1"/>
          </dgm:varLst>
          <dgm:choose name="Name4">
            <dgm:if name="Name5" func="var" arg="dir" op="equ" val="norm">
              <dgm:alg type="tx">
                <dgm:param type="stBulletLvl" val="1"/>
                <dgm:param type="txAnchorVertCh" val="mid"/>
              </dgm:alg>
              <dgm:shape xmlns:r="http://schemas.openxmlformats.org/officeDocument/2006/relationships" rot="90" type="round2SameRect" r:blip="">
                <dgm:adjLst/>
              </dgm:shape>
            </dgm:if>
            <dgm:else name="Name6">
              <dgm:alg type="tx">
                <dgm:param type="stBulletLvl" val="1"/>
                <dgm:param type="txAnchorVertCh" val="mid"/>
              </dgm:alg>
              <dgm:shape xmlns:r="http://schemas.openxmlformats.org/officeDocument/2006/relationships" rot="-90" type="round2SameRect" r:blip="">
                <dgm:adjLst/>
              </dgm:shape>
            </dgm:else>
          </dgm:choose>
          <dgm:presOf axis="des" ptType="node"/>
          <dgm:choose name="Name7">
            <dgm:if name="Name8" func="var" arg="dir" op="equ" val="norm">
              <dgm:constrLst>
                <dgm:constr type="secFontSz" refType="primFontSz"/>
                <dgm:constr type="tMarg" refType="primFontSz" fact="0.05"/>
                <dgm:constr type="bMarg" refType="primFontSz" fact="0.05"/>
                <dgm:constr type="rMarg" refType="primFontSz" fact="0.05"/>
              </dgm:constrLst>
            </dgm:if>
            <dgm:else name="Name9">
              <dgm:constrLst>
                <dgm:constr type="secFontSz" refType="primFontSz"/>
                <dgm:constr type="tMarg" refType="primFontSz" fact="0.05"/>
                <dgm:constr type="bMarg" refType="primFontSz" fact="0.05"/>
                <dgm:constr type="lMarg" refType="primFontSz" fact="0.05"/>
              </dgm:constrLst>
            </dgm:else>
          </dgm:choose>
          <dgm:ruleLst>
            <dgm:rule type="primFontSz" val="5" fact="NaN" max="NaN"/>
          </dgm:ruleLst>
        </dgm:layoutNode>
      </dgm:layoutNode>
      <dgm:forEach name="Name10" axis="followSib" ptType="sibTrans" cnt="1">
        <dgm:layoutNode name="sp">
          <dgm:alg type="sp"/>
          <dgm:shape xmlns:r="http://schemas.openxmlformats.org/officeDocument/2006/relationships" r:blip="">
            <dgm:adjLst/>
          </dgm:shape>
          <dgm:presOf axis="self"/>
          <dgm:constrLst>
            <dgm:constr type="w" val="1"/>
            <dgm:constr type="h" val="37.5"/>
          </dgm:constrLst>
          <dgm:ruleLst/>
        </dgm:layoutNode>
      </dgm:forEach>
    </dgm:forEach>
  </dgm:layoutNode>
</dgm:layoutDef>
</file>

<file path=ppt/diagrams/layout15.xml><?xml version="1.0" encoding="utf-8"?>
<dgm:layoutDef xmlns:dgm="http://schemas.openxmlformats.org/drawingml/2006/diagram" xmlns:a="http://schemas.openxmlformats.org/drawingml/2006/main" uniqueId="urn:microsoft.com/office/officeart/2005/8/layout/chevron2">
  <dgm:title val=""/>
  <dgm:desc val=""/>
  <dgm:catLst>
    <dgm:cat type="process" pri="12000"/>
    <dgm:cat type="list" pri="16000"/>
    <dgm:cat type="convert" pri="11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13" srcId="1" destId="11" srcOrd="0" destOrd="0"/>
        <dgm:cxn modelId="14" srcId="1" destId="12" srcOrd="1" destOrd="0"/>
        <dgm:cxn modelId="23" srcId="2" destId="21" srcOrd="0" destOrd="0"/>
        <dgm:cxn modelId="24" srcId="2" destId="22" srcOrd="1" destOrd="0"/>
        <dgm:cxn modelId="33" srcId="3" destId="31" srcOrd="0" destOrd="0"/>
        <dgm:cxn modelId="34" srcId="3" destId="32" srcOrd="1" destOrd="0"/>
      </dgm:cxnLst>
      <dgm:bg/>
      <dgm:whole/>
    </dgm:dataModel>
  </dgm:sampData>
  <dgm:styleData>
    <dgm:dataModel>
      <dgm:ptLst>
        <dgm:pt modelId="0" type="doc"/>
        <dgm:pt modelId="1"/>
      </dgm:ptLst>
      <dgm:cxnLst>
        <dgm:cxn modelId="4" srcId="0" destId="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linearFlow">
    <dgm:varLst>
      <dgm:dir/>
      <dgm:animLvl val="lvl"/>
      <dgm:resizeHandles val="exact"/>
    </dgm:varLst>
    <dgm:alg type="lin">
      <dgm:param type="linDir" val="fromT"/>
      <dgm:param type="nodeHorzAlign" val="l"/>
    </dgm:alg>
    <dgm:shape xmlns:r="http://schemas.openxmlformats.org/officeDocument/2006/relationships" r:blip="">
      <dgm:adjLst/>
    </dgm:shape>
    <dgm:presOf/>
    <dgm:constrLst>
      <dgm:constr type="h" for="ch" forName="composite" refType="h"/>
      <dgm:constr type="w" for="ch" forName="composite" refType="w"/>
      <dgm:constr type="h" for="des" forName="parentText" op="equ"/>
      <dgm:constr type="h" for="ch" forName="sp" val="-14.88"/>
      <dgm:constr type="h" for="ch" forName="sp" refType="w" refFor="des" refForName="parentText" op="gte" fact="-0.3"/>
      <dgm:constr type="primFontSz" for="des" forName="parentText" op="equ" val="65"/>
      <dgm:constr type="primFontSz" for="des" forName="descendantText" op="equ" val="65"/>
    </dgm:constrLst>
    <dgm:ruleLst/>
    <dgm:forEach name="Name0" axis="ch" ptType="node">
      <dgm:layoutNode name="composite">
        <dgm:alg type="composite"/>
        <dgm:shape xmlns:r="http://schemas.openxmlformats.org/officeDocument/2006/relationships" r:blip="">
          <dgm:adjLst/>
        </dgm:shape>
        <dgm:presOf/>
        <dgm:choose name="Name1">
          <dgm:if name="Name2" func="var" arg="dir" op="equ" val="norm">
            <dgm:constrLst>
              <dgm:constr type="t" for="ch" forName="parentText"/>
              <dgm:constr type="l" for="ch" forName="parentText"/>
              <dgm:constr type="w" for="ch" forName="parentText" refType="w" fact="0.4"/>
              <dgm:constr type="h" for="ch" forName="parentText" refType="h"/>
              <dgm:constr type="w" for="ch" forName="parentText" refType="w" op="lte" fact="0.5"/>
              <dgm:constr type="w" for="ch" forName="parentText" refType="h" refFor="ch" refForName="parentText" op="lte" fact="0.7"/>
              <dgm:constr type="h" for="ch" forName="parentText" refType="w" refFor="ch" refForName="parentText" op="lte" fact="3"/>
              <dgm:constr type="l" for="ch" forName="descendantText" refType="w" refFor="ch" refForName="parentText"/>
              <dgm:constr type="w" for="ch" forName="descendantText" refType="w"/>
              <dgm:constr type="wOff" for="ch" forName="descendantText" refType="w" refFor="ch" refForName="parentText" fact="-1"/>
              <dgm:constr type="t" for="ch" forName="descendantText"/>
              <dgm:constr type="b" for="ch" forName="descendantText" refType="h" refFor="ch" refForName="parentText"/>
              <dgm:constr type="bOff" for="ch" forName="descendantText" refType="w" refFor="ch" refForName="parentText" fact="-0.5"/>
            </dgm:constrLst>
          </dgm:if>
          <dgm:else name="Name3">
            <dgm:constrLst>
              <dgm:constr type="t" for="ch" forName="parentText"/>
              <dgm:constr type="r" for="ch" forName="parentText" refType="w"/>
              <dgm:constr type="w" for="ch" forName="parentText" refType="w" fact="0.4"/>
              <dgm:constr type="h" for="ch" forName="parentText" refType="h"/>
              <dgm:constr type="w" for="ch" forName="parentText" refType="w" op="lte" fact="0.5"/>
              <dgm:constr type="w" for="ch" forName="parentText" refType="h" refFor="ch" refForName="parentText" op="lte" fact="0.7"/>
              <dgm:constr type="h" for="ch" forName="parentText" refType="w" refFor="ch" refForName="parentText" op="lte" fact="3"/>
              <dgm:constr type="l" for="ch" forName="descendantText"/>
              <dgm:constr type="w" for="ch" forName="descendantText" refType="w"/>
              <dgm:constr type="wOff" for="ch" forName="descendantText" refType="w" refFor="ch" refForName="parentText" fact="-1"/>
              <dgm:constr type="t" for="ch" forName="descendantText"/>
              <dgm:constr type="b" for="ch" forName="descendantText" refType="h" refFor="ch" refForName="parentText"/>
              <dgm:constr type="bOff" for="ch" forName="descendantText" refType="w" refFor="ch" refForName="parentText" fact="-0.5"/>
            </dgm:constrLst>
          </dgm:else>
        </dgm:choose>
        <dgm:ruleLst/>
        <dgm:layoutNode name="parentText" styleLbl="alignNode1">
          <dgm:varLst>
            <dgm:chMax val="1"/>
            <dgm:bulletEnabled val="1"/>
          </dgm:varLst>
          <dgm:alg type="tx"/>
          <dgm:shape xmlns:r="http://schemas.openxmlformats.org/officeDocument/2006/relationships" rot="90" type="chevron" r:blip="">
            <dgm:adjLst/>
          </dgm:shape>
          <dgm:presOf axis="self" ptType="node"/>
          <dgm:constrLst>
            <dgm:constr type="lMarg" refType="primFontSz" fact="0.05"/>
            <dgm:constr type="rMarg" refType="primFontSz" fact="0.05"/>
            <dgm:constr type="tMarg" refType="primFontSz" fact="0.05"/>
            <dgm:constr type="bMarg" refType="primFontSz" fact="0.05"/>
          </dgm:constrLst>
          <dgm:ruleLst>
            <dgm:rule type="h" val="100" fact="NaN" max="NaN"/>
            <dgm:rule type="primFontSz" val="24" fact="NaN" max="NaN"/>
            <dgm:rule type="h" val="110" fact="NaN" max="NaN"/>
            <dgm:rule type="primFontSz" val="18" fact="NaN" max="NaN"/>
            <dgm:rule type="h" val="INF" fact="NaN" max="NaN"/>
            <dgm:rule type="primFontSz" val="5" fact="NaN" max="NaN"/>
          </dgm:ruleLst>
        </dgm:layoutNode>
        <dgm:layoutNode name="descendantText" styleLbl="alignAcc1">
          <dgm:varLst>
            <dgm:bulletEnabled val="1"/>
          </dgm:varLst>
          <dgm:choose name="Name4">
            <dgm:if name="Name5" func="var" arg="dir" op="equ" val="norm">
              <dgm:alg type="tx">
                <dgm:param type="stBulletLvl" val="1"/>
                <dgm:param type="txAnchorVertCh" val="mid"/>
              </dgm:alg>
              <dgm:shape xmlns:r="http://schemas.openxmlformats.org/officeDocument/2006/relationships" rot="90" type="round2SameRect" r:blip="">
                <dgm:adjLst/>
              </dgm:shape>
            </dgm:if>
            <dgm:else name="Name6">
              <dgm:alg type="tx">
                <dgm:param type="stBulletLvl" val="1"/>
                <dgm:param type="txAnchorVertCh" val="mid"/>
              </dgm:alg>
              <dgm:shape xmlns:r="http://schemas.openxmlformats.org/officeDocument/2006/relationships" rot="-90" type="round2SameRect" r:blip="">
                <dgm:adjLst/>
              </dgm:shape>
            </dgm:else>
          </dgm:choose>
          <dgm:presOf axis="des" ptType="node"/>
          <dgm:choose name="Name7">
            <dgm:if name="Name8" func="var" arg="dir" op="equ" val="norm">
              <dgm:constrLst>
                <dgm:constr type="secFontSz" refType="primFontSz"/>
                <dgm:constr type="tMarg" refType="primFontSz" fact="0.05"/>
                <dgm:constr type="bMarg" refType="primFontSz" fact="0.05"/>
                <dgm:constr type="rMarg" refType="primFontSz" fact="0.05"/>
              </dgm:constrLst>
            </dgm:if>
            <dgm:else name="Name9">
              <dgm:constrLst>
                <dgm:constr type="secFontSz" refType="primFontSz"/>
                <dgm:constr type="tMarg" refType="primFontSz" fact="0.05"/>
                <dgm:constr type="bMarg" refType="primFontSz" fact="0.05"/>
                <dgm:constr type="lMarg" refType="primFontSz" fact="0.05"/>
              </dgm:constrLst>
            </dgm:else>
          </dgm:choose>
          <dgm:ruleLst>
            <dgm:rule type="primFontSz" val="5" fact="NaN" max="NaN"/>
          </dgm:ruleLst>
        </dgm:layoutNode>
      </dgm:layoutNode>
      <dgm:forEach name="Name10" axis="followSib" ptType="sibTrans" cnt="1">
        <dgm:layoutNode name="sp">
          <dgm:alg type="sp"/>
          <dgm:shape xmlns:r="http://schemas.openxmlformats.org/officeDocument/2006/relationships" r:blip="">
            <dgm:adjLst/>
          </dgm:shape>
          <dgm:presOf axis="self"/>
          <dgm:constrLst>
            <dgm:constr type="w" val="1"/>
            <dgm:constr type="h" val="37.5"/>
          </dgm:constrLst>
          <dgm:ruleLst/>
        </dgm:layoutNode>
      </dgm:forEach>
    </dgm:forEach>
  </dgm:layoutNode>
</dgm:layoutDef>
</file>

<file path=ppt/diagrams/layout16.xml><?xml version="1.0" encoding="utf-8"?>
<dgm:layoutDef xmlns:dgm="http://schemas.openxmlformats.org/drawingml/2006/diagram" xmlns:a="http://schemas.openxmlformats.org/drawingml/2006/main" uniqueId="urn:microsoft.com/office/officeart/2005/8/layout/chevron2">
  <dgm:title val=""/>
  <dgm:desc val=""/>
  <dgm:catLst>
    <dgm:cat type="process" pri="12000"/>
    <dgm:cat type="list" pri="16000"/>
    <dgm:cat type="convert" pri="11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13" srcId="1" destId="11" srcOrd="0" destOrd="0"/>
        <dgm:cxn modelId="14" srcId="1" destId="12" srcOrd="1" destOrd="0"/>
        <dgm:cxn modelId="23" srcId="2" destId="21" srcOrd="0" destOrd="0"/>
        <dgm:cxn modelId="24" srcId="2" destId="22" srcOrd="1" destOrd="0"/>
        <dgm:cxn modelId="33" srcId="3" destId="31" srcOrd="0" destOrd="0"/>
        <dgm:cxn modelId="34" srcId="3" destId="32" srcOrd="1" destOrd="0"/>
      </dgm:cxnLst>
      <dgm:bg/>
      <dgm:whole/>
    </dgm:dataModel>
  </dgm:sampData>
  <dgm:styleData>
    <dgm:dataModel>
      <dgm:ptLst>
        <dgm:pt modelId="0" type="doc"/>
        <dgm:pt modelId="1"/>
      </dgm:ptLst>
      <dgm:cxnLst>
        <dgm:cxn modelId="4" srcId="0" destId="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linearFlow">
    <dgm:varLst>
      <dgm:dir/>
      <dgm:animLvl val="lvl"/>
      <dgm:resizeHandles val="exact"/>
    </dgm:varLst>
    <dgm:alg type="lin">
      <dgm:param type="linDir" val="fromT"/>
      <dgm:param type="nodeHorzAlign" val="l"/>
    </dgm:alg>
    <dgm:shape xmlns:r="http://schemas.openxmlformats.org/officeDocument/2006/relationships" r:blip="">
      <dgm:adjLst/>
    </dgm:shape>
    <dgm:presOf/>
    <dgm:constrLst>
      <dgm:constr type="h" for="ch" forName="composite" refType="h"/>
      <dgm:constr type="w" for="ch" forName="composite" refType="w"/>
      <dgm:constr type="h" for="des" forName="parentText" op="equ"/>
      <dgm:constr type="h" for="ch" forName="sp" val="-14.88"/>
      <dgm:constr type="h" for="ch" forName="sp" refType="w" refFor="des" refForName="parentText" op="gte" fact="-0.3"/>
      <dgm:constr type="primFontSz" for="des" forName="parentText" op="equ" val="65"/>
      <dgm:constr type="primFontSz" for="des" forName="descendantText" op="equ" val="65"/>
    </dgm:constrLst>
    <dgm:ruleLst/>
    <dgm:forEach name="Name0" axis="ch" ptType="node">
      <dgm:layoutNode name="composite">
        <dgm:alg type="composite"/>
        <dgm:shape xmlns:r="http://schemas.openxmlformats.org/officeDocument/2006/relationships" r:blip="">
          <dgm:adjLst/>
        </dgm:shape>
        <dgm:presOf/>
        <dgm:choose name="Name1">
          <dgm:if name="Name2" func="var" arg="dir" op="equ" val="norm">
            <dgm:constrLst>
              <dgm:constr type="t" for="ch" forName="parentText"/>
              <dgm:constr type="l" for="ch" forName="parentText"/>
              <dgm:constr type="w" for="ch" forName="parentText" refType="w" fact="0.4"/>
              <dgm:constr type="h" for="ch" forName="parentText" refType="h"/>
              <dgm:constr type="w" for="ch" forName="parentText" refType="w" op="lte" fact="0.5"/>
              <dgm:constr type="w" for="ch" forName="parentText" refType="h" refFor="ch" refForName="parentText" op="lte" fact="0.7"/>
              <dgm:constr type="h" for="ch" forName="parentText" refType="w" refFor="ch" refForName="parentText" op="lte" fact="3"/>
              <dgm:constr type="l" for="ch" forName="descendantText" refType="w" refFor="ch" refForName="parentText"/>
              <dgm:constr type="w" for="ch" forName="descendantText" refType="w"/>
              <dgm:constr type="wOff" for="ch" forName="descendantText" refType="w" refFor="ch" refForName="parentText" fact="-1"/>
              <dgm:constr type="t" for="ch" forName="descendantText"/>
              <dgm:constr type="b" for="ch" forName="descendantText" refType="h" refFor="ch" refForName="parentText"/>
              <dgm:constr type="bOff" for="ch" forName="descendantText" refType="w" refFor="ch" refForName="parentText" fact="-0.5"/>
            </dgm:constrLst>
          </dgm:if>
          <dgm:else name="Name3">
            <dgm:constrLst>
              <dgm:constr type="t" for="ch" forName="parentText"/>
              <dgm:constr type="r" for="ch" forName="parentText" refType="w"/>
              <dgm:constr type="w" for="ch" forName="parentText" refType="w" fact="0.4"/>
              <dgm:constr type="h" for="ch" forName="parentText" refType="h"/>
              <dgm:constr type="w" for="ch" forName="parentText" refType="w" op="lte" fact="0.5"/>
              <dgm:constr type="w" for="ch" forName="parentText" refType="h" refFor="ch" refForName="parentText" op="lte" fact="0.7"/>
              <dgm:constr type="h" for="ch" forName="parentText" refType="w" refFor="ch" refForName="parentText" op="lte" fact="3"/>
              <dgm:constr type="l" for="ch" forName="descendantText"/>
              <dgm:constr type="w" for="ch" forName="descendantText" refType="w"/>
              <dgm:constr type="wOff" for="ch" forName="descendantText" refType="w" refFor="ch" refForName="parentText" fact="-1"/>
              <dgm:constr type="t" for="ch" forName="descendantText"/>
              <dgm:constr type="b" for="ch" forName="descendantText" refType="h" refFor="ch" refForName="parentText"/>
              <dgm:constr type="bOff" for="ch" forName="descendantText" refType="w" refFor="ch" refForName="parentText" fact="-0.5"/>
            </dgm:constrLst>
          </dgm:else>
        </dgm:choose>
        <dgm:ruleLst/>
        <dgm:layoutNode name="parentText" styleLbl="alignNode1">
          <dgm:varLst>
            <dgm:chMax val="1"/>
            <dgm:bulletEnabled val="1"/>
          </dgm:varLst>
          <dgm:alg type="tx"/>
          <dgm:shape xmlns:r="http://schemas.openxmlformats.org/officeDocument/2006/relationships" rot="90" type="chevron" r:blip="">
            <dgm:adjLst/>
          </dgm:shape>
          <dgm:presOf axis="self" ptType="node"/>
          <dgm:constrLst>
            <dgm:constr type="lMarg" refType="primFontSz" fact="0.05"/>
            <dgm:constr type="rMarg" refType="primFontSz" fact="0.05"/>
            <dgm:constr type="tMarg" refType="primFontSz" fact="0.05"/>
            <dgm:constr type="bMarg" refType="primFontSz" fact="0.05"/>
          </dgm:constrLst>
          <dgm:ruleLst>
            <dgm:rule type="h" val="100" fact="NaN" max="NaN"/>
            <dgm:rule type="primFontSz" val="24" fact="NaN" max="NaN"/>
            <dgm:rule type="h" val="110" fact="NaN" max="NaN"/>
            <dgm:rule type="primFontSz" val="18" fact="NaN" max="NaN"/>
            <dgm:rule type="h" val="INF" fact="NaN" max="NaN"/>
            <dgm:rule type="primFontSz" val="5" fact="NaN" max="NaN"/>
          </dgm:ruleLst>
        </dgm:layoutNode>
        <dgm:layoutNode name="descendantText" styleLbl="alignAcc1">
          <dgm:varLst>
            <dgm:bulletEnabled val="1"/>
          </dgm:varLst>
          <dgm:choose name="Name4">
            <dgm:if name="Name5" func="var" arg="dir" op="equ" val="norm">
              <dgm:alg type="tx">
                <dgm:param type="stBulletLvl" val="1"/>
                <dgm:param type="txAnchorVertCh" val="mid"/>
              </dgm:alg>
              <dgm:shape xmlns:r="http://schemas.openxmlformats.org/officeDocument/2006/relationships" rot="90" type="round2SameRect" r:blip="">
                <dgm:adjLst/>
              </dgm:shape>
            </dgm:if>
            <dgm:else name="Name6">
              <dgm:alg type="tx">
                <dgm:param type="stBulletLvl" val="1"/>
                <dgm:param type="txAnchorVertCh" val="mid"/>
              </dgm:alg>
              <dgm:shape xmlns:r="http://schemas.openxmlformats.org/officeDocument/2006/relationships" rot="-90" type="round2SameRect" r:blip="">
                <dgm:adjLst/>
              </dgm:shape>
            </dgm:else>
          </dgm:choose>
          <dgm:presOf axis="des" ptType="node"/>
          <dgm:choose name="Name7">
            <dgm:if name="Name8" func="var" arg="dir" op="equ" val="norm">
              <dgm:constrLst>
                <dgm:constr type="secFontSz" refType="primFontSz"/>
                <dgm:constr type="tMarg" refType="primFontSz" fact="0.05"/>
                <dgm:constr type="bMarg" refType="primFontSz" fact="0.05"/>
                <dgm:constr type="rMarg" refType="primFontSz" fact="0.05"/>
              </dgm:constrLst>
            </dgm:if>
            <dgm:else name="Name9">
              <dgm:constrLst>
                <dgm:constr type="secFontSz" refType="primFontSz"/>
                <dgm:constr type="tMarg" refType="primFontSz" fact="0.05"/>
                <dgm:constr type="bMarg" refType="primFontSz" fact="0.05"/>
                <dgm:constr type="lMarg" refType="primFontSz" fact="0.05"/>
              </dgm:constrLst>
            </dgm:else>
          </dgm:choose>
          <dgm:ruleLst>
            <dgm:rule type="primFontSz" val="5" fact="NaN" max="NaN"/>
          </dgm:ruleLst>
        </dgm:layoutNode>
      </dgm:layoutNode>
      <dgm:forEach name="Name10" axis="followSib" ptType="sibTrans" cnt="1">
        <dgm:layoutNode name="sp">
          <dgm:alg type="sp"/>
          <dgm:shape xmlns:r="http://schemas.openxmlformats.org/officeDocument/2006/relationships" r:blip="">
            <dgm:adjLst/>
          </dgm:shape>
          <dgm:presOf axis="self"/>
          <dgm:constrLst>
            <dgm:constr type="w" val="1"/>
            <dgm:constr type="h" val="37.5"/>
          </dgm:constrLst>
          <dgm:ruleLst/>
        </dgm:layoutNode>
      </dgm:forEach>
    </dgm:forEach>
  </dgm:layoutNode>
</dgm:layoutDef>
</file>

<file path=ppt/diagrams/layout17.xml><?xml version="1.0" encoding="utf-8"?>
<dgm:layoutDef xmlns:dgm="http://schemas.openxmlformats.org/drawingml/2006/diagram" xmlns:a="http://schemas.openxmlformats.org/drawingml/2006/main" uniqueId="urn:microsoft.com/office/officeart/2005/8/layout/chevron2">
  <dgm:title val=""/>
  <dgm:desc val=""/>
  <dgm:catLst>
    <dgm:cat type="process" pri="12000"/>
    <dgm:cat type="list" pri="16000"/>
    <dgm:cat type="convert" pri="11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13" srcId="1" destId="11" srcOrd="0" destOrd="0"/>
        <dgm:cxn modelId="14" srcId="1" destId="12" srcOrd="1" destOrd="0"/>
        <dgm:cxn modelId="23" srcId="2" destId="21" srcOrd="0" destOrd="0"/>
        <dgm:cxn modelId="24" srcId="2" destId="22" srcOrd="1" destOrd="0"/>
        <dgm:cxn modelId="33" srcId="3" destId="31" srcOrd="0" destOrd="0"/>
        <dgm:cxn modelId="34" srcId="3" destId="32" srcOrd="1" destOrd="0"/>
      </dgm:cxnLst>
      <dgm:bg/>
      <dgm:whole/>
    </dgm:dataModel>
  </dgm:sampData>
  <dgm:styleData>
    <dgm:dataModel>
      <dgm:ptLst>
        <dgm:pt modelId="0" type="doc"/>
        <dgm:pt modelId="1"/>
      </dgm:ptLst>
      <dgm:cxnLst>
        <dgm:cxn modelId="4" srcId="0" destId="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linearFlow">
    <dgm:varLst>
      <dgm:dir/>
      <dgm:animLvl val="lvl"/>
      <dgm:resizeHandles val="exact"/>
    </dgm:varLst>
    <dgm:alg type="lin">
      <dgm:param type="linDir" val="fromT"/>
      <dgm:param type="nodeHorzAlign" val="l"/>
    </dgm:alg>
    <dgm:shape xmlns:r="http://schemas.openxmlformats.org/officeDocument/2006/relationships" r:blip="">
      <dgm:adjLst/>
    </dgm:shape>
    <dgm:presOf/>
    <dgm:constrLst>
      <dgm:constr type="h" for="ch" forName="composite" refType="h"/>
      <dgm:constr type="w" for="ch" forName="composite" refType="w"/>
      <dgm:constr type="h" for="des" forName="parentText" op="equ"/>
      <dgm:constr type="h" for="ch" forName="sp" val="-14.88"/>
      <dgm:constr type="h" for="ch" forName="sp" refType="w" refFor="des" refForName="parentText" op="gte" fact="-0.3"/>
      <dgm:constr type="primFontSz" for="des" forName="parentText" op="equ" val="65"/>
      <dgm:constr type="primFontSz" for="des" forName="descendantText" op="equ" val="65"/>
    </dgm:constrLst>
    <dgm:ruleLst/>
    <dgm:forEach name="Name0" axis="ch" ptType="node">
      <dgm:layoutNode name="composite">
        <dgm:alg type="composite"/>
        <dgm:shape xmlns:r="http://schemas.openxmlformats.org/officeDocument/2006/relationships" r:blip="">
          <dgm:adjLst/>
        </dgm:shape>
        <dgm:presOf/>
        <dgm:choose name="Name1">
          <dgm:if name="Name2" func="var" arg="dir" op="equ" val="norm">
            <dgm:constrLst>
              <dgm:constr type="t" for="ch" forName="parentText"/>
              <dgm:constr type="l" for="ch" forName="parentText"/>
              <dgm:constr type="w" for="ch" forName="parentText" refType="w" fact="0.4"/>
              <dgm:constr type="h" for="ch" forName="parentText" refType="h"/>
              <dgm:constr type="w" for="ch" forName="parentText" refType="w" op="lte" fact="0.5"/>
              <dgm:constr type="w" for="ch" forName="parentText" refType="h" refFor="ch" refForName="parentText" op="lte" fact="0.7"/>
              <dgm:constr type="h" for="ch" forName="parentText" refType="w" refFor="ch" refForName="parentText" op="lte" fact="3"/>
              <dgm:constr type="l" for="ch" forName="descendantText" refType="w" refFor="ch" refForName="parentText"/>
              <dgm:constr type="w" for="ch" forName="descendantText" refType="w"/>
              <dgm:constr type="wOff" for="ch" forName="descendantText" refType="w" refFor="ch" refForName="parentText" fact="-1"/>
              <dgm:constr type="t" for="ch" forName="descendantText"/>
              <dgm:constr type="b" for="ch" forName="descendantText" refType="h" refFor="ch" refForName="parentText"/>
              <dgm:constr type="bOff" for="ch" forName="descendantText" refType="w" refFor="ch" refForName="parentText" fact="-0.5"/>
            </dgm:constrLst>
          </dgm:if>
          <dgm:else name="Name3">
            <dgm:constrLst>
              <dgm:constr type="t" for="ch" forName="parentText"/>
              <dgm:constr type="r" for="ch" forName="parentText" refType="w"/>
              <dgm:constr type="w" for="ch" forName="parentText" refType="w" fact="0.4"/>
              <dgm:constr type="h" for="ch" forName="parentText" refType="h"/>
              <dgm:constr type="w" for="ch" forName="parentText" refType="w" op="lte" fact="0.5"/>
              <dgm:constr type="w" for="ch" forName="parentText" refType="h" refFor="ch" refForName="parentText" op="lte" fact="0.7"/>
              <dgm:constr type="h" for="ch" forName="parentText" refType="w" refFor="ch" refForName="parentText" op="lte" fact="3"/>
              <dgm:constr type="l" for="ch" forName="descendantText"/>
              <dgm:constr type="w" for="ch" forName="descendantText" refType="w"/>
              <dgm:constr type="wOff" for="ch" forName="descendantText" refType="w" refFor="ch" refForName="parentText" fact="-1"/>
              <dgm:constr type="t" for="ch" forName="descendantText"/>
              <dgm:constr type="b" for="ch" forName="descendantText" refType="h" refFor="ch" refForName="parentText"/>
              <dgm:constr type="bOff" for="ch" forName="descendantText" refType="w" refFor="ch" refForName="parentText" fact="-0.5"/>
            </dgm:constrLst>
          </dgm:else>
        </dgm:choose>
        <dgm:ruleLst/>
        <dgm:layoutNode name="parentText" styleLbl="alignNode1">
          <dgm:varLst>
            <dgm:chMax val="1"/>
            <dgm:bulletEnabled val="1"/>
          </dgm:varLst>
          <dgm:alg type="tx"/>
          <dgm:shape xmlns:r="http://schemas.openxmlformats.org/officeDocument/2006/relationships" rot="90" type="chevron" r:blip="">
            <dgm:adjLst/>
          </dgm:shape>
          <dgm:presOf axis="self" ptType="node"/>
          <dgm:constrLst>
            <dgm:constr type="lMarg" refType="primFontSz" fact="0.05"/>
            <dgm:constr type="rMarg" refType="primFontSz" fact="0.05"/>
            <dgm:constr type="tMarg" refType="primFontSz" fact="0.05"/>
            <dgm:constr type="bMarg" refType="primFontSz" fact="0.05"/>
          </dgm:constrLst>
          <dgm:ruleLst>
            <dgm:rule type="h" val="100" fact="NaN" max="NaN"/>
            <dgm:rule type="primFontSz" val="24" fact="NaN" max="NaN"/>
            <dgm:rule type="h" val="110" fact="NaN" max="NaN"/>
            <dgm:rule type="primFontSz" val="18" fact="NaN" max="NaN"/>
            <dgm:rule type="h" val="INF" fact="NaN" max="NaN"/>
            <dgm:rule type="primFontSz" val="5" fact="NaN" max="NaN"/>
          </dgm:ruleLst>
        </dgm:layoutNode>
        <dgm:layoutNode name="descendantText" styleLbl="alignAcc1">
          <dgm:varLst>
            <dgm:bulletEnabled val="1"/>
          </dgm:varLst>
          <dgm:choose name="Name4">
            <dgm:if name="Name5" func="var" arg="dir" op="equ" val="norm">
              <dgm:alg type="tx">
                <dgm:param type="stBulletLvl" val="1"/>
                <dgm:param type="txAnchorVertCh" val="mid"/>
              </dgm:alg>
              <dgm:shape xmlns:r="http://schemas.openxmlformats.org/officeDocument/2006/relationships" rot="90" type="round2SameRect" r:blip="">
                <dgm:adjLst/>
              </dgm:shape>
            </dgm:if>
            <dgm:else name="Name6">
              <dgm:alg type="tx">
                <dgm:param type="stBulletLvl" val="1"/>
                <dgm:param type="txAnchorVertCh" val="mid"/>
              </dgm:alg>
              <dgm:shape xmlns:r="http://schemas.openxmlformats.org/officeDocument/2006/relationships" rot="-90" type="round2SameRect" r:blip="">
                <dgm:adjLst/>
              </dgm:shape>
            </dgm:else>
          </dgm:choose>
          <dgm:presOf axis="des" ptType="node"/>
          <dgm:choose name="Name7">
            <dgm:if name="Name8" func="var" arg="dir" op="equ" val="norm">
              <dgm:constrLst>
                <dgm:constr type="secFontSz" refType="primFontSz"/>
                <dgm:constr type="tMarg" refType="primFontSz" fact="0.05"/>
                <dgm:constr type="bMarg" refType="primFontSz" fact="0.05"/>
                <dgm:constr type="rMarg" refType="primFontSz" fact="0.05"/>
              </dgm:constrLst>
            </dgm:if>
            <dgm:else name="Name9">
              <dgm:constrLst>
                <dgm:constr type="secFontSz" refType="primFontSz"/>
                <dgm:constr type="tMarg" refType="primFontSz" fact="0.05"/>
                <dgm:constr type="bMarg" refType="primFontSz" fact="0.05"/>
                <dgm:constr type="lMarg" refType="primFontSz" fact="0.05"/>
              </dgm:constrLst>
            </dgm:else>
          </dgm:choose>
          <dgm:ruleLst>
            <dgm:rule type="primFontSz" val="5" fact="NaN" max="NaN"/>
          </dgm:ruleLst>
        </dgm:layoutNode>
      </dgm:layoutNode>
      <dgm:forEach name="Name10" axis="followSib" ptType="sibTrans" cnt="1">
        <dgm:layoutNode name="sp">
          <dgm:alg type="sp"/>
          <dgm:shape xmlns:r="http://schemas.openxmlformats.org/officeDocument/2006/relationships" r:blip="">
            <dgm:adjLst/>
          </dgm:shape>
          <dgm:presOf axis="self"/>
          <dgm:constrLst>
            <dgm:constr type="w" val="1"/>
            <dgm:constr type="h" val="37.5"/>
          </dgm:constrLst>
          <dgm:ruleLst/>
        </dgm:layoutNode>
      </dgm:forEach>
    </dgm:forEach>
  </dgm:layoutNode>
</dgm:layoutDef>
</file>

<file path=ppt/diagrams/layout18.xml><?xml version="1.0" encoding="utf-8"?>
<dgm:layoutDef xmlns:dgm="http://schemas.openxmlformats.org/drawingml/2006/diagram" xmlns:a="http://schemas.openxmlformats.org/drawingml/2006/main" uniqueId="urn:microsoft.com/office/officeart/2005/8/layout/chevron2">
  <dgm:title val=""/>
  <dgm:desc val=""/>
  <dgm:catLst>
    <dgm:cat type="process" pri="12000"/>
    <dgm:cat type="list" pri="16000"/>
    <dgm:cat type="convert" pri="11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13" srcId="1" destId="11" srcOrd="0" destOrd="0"/>
        <dgm:cxn modelId="14" srcId="1" destId="12" srcOrd="1" destOrd="0"/>
        <dgm:cxn modelId="23" srcId="2" destId="21" srcOrd="0" destOrd="0"/>
        <dgm:cxn modelId="24" srcId="2" destId="22" srcOrd="1" destOrd="0"/>
        <dgm:cxn modelId="33" srcId="3" destId="31" srcOrd="0" destOrd="0"/>
        <dgm:cxn modelId="34" srcId="3" destId="32" srcOrd="1" destOrd="0"/>
      </dgm:cxnLst>
      <dgm:bg/>
      <dgm:whole/>
    </dgm:dataModel>
  </dgm:sampData>
  <dgm:styleData>
    <dgm:dataModel>
      <dgm:ptLst>
        <dgm:pt modelId="0" type="doc"/>
        <dgm:pt modelId="1"/>
      </dgm:ptLst>
      <dgm:cxnLst>
        <dgm:cxn modelId="4" srcId="0" destId="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linearFlow">
    <dgm:varLst>
      <dgm:dir/>
      <dgm:animLvl val="lvl"/>
      <dgm:resizeHandles val="exact"/>
    </dgm:varLst>
    <dgm:alg type="lin">
      <dgm:param type="linDir" val="fromT"/>
      <dgm:param type="nodeHorzAlign" val="l"/>
    </dgm:alg>
    <dgm:shape xmlns:r="http://schemas.openxmlformats.org/officeDocument/2006/relationships" r:blip="">
      <dgm:adjLst/>
    </dgm:shape>
    <dgm:presOf/>
    <dgm:constrLst>
      <dgm:constr type="h" for="ch" forName="composite" refType="h"/>
      <dgm:constr type="w" for="ch" forName="composite" refType="w"/>
      <dgm:constr type="h" for="des" forName="parentText" op="equ"/>
      <dgm:constr type="h" for="ch" forName="sp" val="-14.88"/>
      <dgm:constr type="h" for="ch" forName="sp" refType="w" refFor="des" refForName="parentText" op="gte" fact="-0.3"/>
      <dgm:constr type="primFontSz" for="des" forName="parentText" op="equ" val="65"/>
      <dgm:constr type="primFontSz" for="des" forName="descendantText" op="equ" val="65"/>
    </dgm:constrLst>
    <dgm:ruleLst/>
    <dgm:forEach name="Name0" axis="ch" ptType="node">
      <dgm:layoutNode name="composite">
        <dgm:alg type="composite"/>
        <dgm:shape xmlns:r="http://schemas.openxmlformats.org/officeDocument/2006/relationships" r:blip="">
          <dgm:adjLst/>
        </dgm:shape>
        <dgm:presOf/>
        <dgm:choose name="Name1">
          <dgm:if name="Name2" func="var" arg="dir" op="equ" val="norm">
            <dgm:constrLst>
              <dgm:constr type="t" for="ch" forName="parentText"/>
              <dgm:constr type="l" for="ch" forName="parentText"/>
              <dgm:constr type="w" for="ch" forName="parentText" refType="w" fact="0.4"/>
              <dgm:constr type="h" for="ch" forName="parentText" refType="h"/>
              <dgm:constr type="w" for="ch" forName="parentText" refType="w" op="lte" fact="0.5"/>
              <dgm:constr type="w" for="ch" forName="parentText" refType="h" refFor="ch" refForName="parentText" op="lte" fact="0.7"/>
              <dgm:constr type="h" for="ch" forName="parentText" refType="w" refFor="ch" refForName="parentText" op="lte" fact="3"/>
              <dgm:constr type="l" for="ch" forName="descendantText" refType="w" refFor="ch" refForName="parentText"/>
              <dgm:constr type="w" for="ch" forName="descendantText" refType="w"/>
              <dgm:constr type="wOff" for="ch" forName="descendantText" refType="w" refFor="ch" refForName="parentText" fact="-1"/>
              <dgm:constr type="t" for="ch" forName="descendantText"/>
              <dgm:constr type="b" for="ch" forName="descendantText" refType="h" refFor="ch" refForName="parentText"/>
              <dgm:constr type="bOff" for="ch" forName="descendantText" refType="w" refFor="ch" refForName="parentText" fact="-0.5"/>
            </dgm:constrLst>
          </dgm:if>
          <dgm:else name="Name3">
            <dgm:constrLst>
              <dgm:constr type="t" for="ch" forName="parentText"/>
              <dgm:constr type="r" for="ch" forName="parentText" refType="w"/>
              <dgm:constr type="w" for="ch" forName="parentText" refType="w" fact="0.4"/>
              <dgm:constr type="h" for="ch" forName="parentText" refType="h"/>
              <dgm:constr type="w" for="ch" forName="parentText" refType="w" op="lte" fact="0.5"/>
              <dgm:constr type="w" for="ch" forName="parentText" refType="h" refFor="ch" refForName="parentText" op="lte" fact="0.7"/>
              <dgm:constr type="h" for="ch" forName="parentText" refType="w" refFor="ch" refForName="parentText" op="lte" fact="3"/>
              <dgm:constr type="l" for="ch" forName="descendantText"/>
              <dgm:constr type="w" for="ch" forName="descendantText" refType="w"/>
              <dgm:constr type="wOff" for="ch" forName="descendantText" refType="w" refFor="ch" refForName="parentText" fact="-1"/>
              <dgm:constr type="t" for="ch" forName="descendantText"/>
              <dgm:constr type="b" for="ch" forName="descendantText" refType="h" refFor="ch" refForName="parentText"/>
              <dgm:constr type="bOff" for="ch" forName="descendantText" refType="w" refFor="ch" refForName="parentText" fact="-0.5"/>
            </dgm:constrLst>
          </dgm:else>
        </dgm:choose>
        <dgm:ruleLst/>
        <dgm:layoutNode name="parentText" styleLbl="alignNode1">
          <dgm:varLst>
            <dgm:chMax val="1"/>
            <dgm:bulletEnabled val="1"/>
          </dgm:varLst>
          <dgm:alg type="tx"/>
          <dgm:shape xmlns:r="http://schemas.openxmlformats.org/officeDocument/2006/relationships" rot="90" type="chevron" r:blip="">
            <dgm:adjLst/>
          </dgm:shape>
          <dgm:presOf axis="self" ptType="node"/>
          <dgm:constrLst>
            <dgm:constr type="lMarg" refType="primFontSz" fact="0.05"/>
            <dgm:constr type="rMarg" refType="primFontSz" fact="0.05"/>
            <dgm:constr type="tMarg" refType="primFontSz" fact="0.05"/>
            <dgm:constr type="bMarg" refType="primFontSz" fact="0.05"/>
          </dgm:constrLst>
          <dgm:ruleLst>
            <dgm:rule type="h" val="100" fact="NaN" max="NaN"/>
            <dgm:rule type="primFontSz" val="24" fact="NaN" max="NaN"/>
            <dgm:rule type="h" val="110" fact="NaN" max="NaN"/>
            <dgm:rule type="primFontSz" val="18" fact="NaN" max="NaN"/>
            <dgm:rule type="h" val="INF" fact="NaN" max="NaN"/>
            <dgm:rule type="primFontSz" val="5" fact="NaN" max="NaN"/>
          </dgm:ruleLst>
        </dgm:layoutNode>
        <dgm:layoutNode name="descendantText" styleLbl="alignAcc1">
          <dgm:varLst>
            <dgm:bulletEnabled val="1"/>
          </dgm:varLst>
          <dgm:choose name="Name4">
            <dgm:if name="Name5" func="var" arg="dir" op="equ" val="norm">
              <dgm:alg type="tx">
                <dgm:param type="stBulletLvl" val="1"/>
                <dgm:param type="txAnchorVertCh" val="mid"/>
              </dgm:alg>
              <dgm:shape xmlns:r="http://schemas.openxmlformats.org/officeDocument/2006/relationships" rot="90" type="round2SameRect" r:blip="">
                <dgm:adjLst/>
              </dgm:shape>
            </dgm:if>
            <dgm:else name="Name6">
              <dgm:alg type="tx">
                <dgm:param type="stBulletLvl" val="1"/>
                <dgm:param type="txAnchorVertCh" val="mid"/>
              </dgm:alg>
              <dgm:shape xmlns:r="http://schemas.openxmlformats.org/officeDocument/2006/relationships" rot="-90" type="round2SameRect" r:blip="">
                <dgm:adjLst/>
              </dgm:shape>
            </dgm:else>
          </dgm:choose>
          <dgm:presOf axis="des" ptType="node"/>
          <dgm:choose name="Name7">
            <dgm:if name="Name8" func="var" arg="dir" op="equ" val="norm">
              <dgm:constrLst>
                <dgm:constr type="secFontSz" refType="primFontSz"/>
                <dgm:constr type="tMarg" refType="primFontSz" fact="0.05"/>
                <dgm:constr type="bMarg" refType="primFontSz" fact="0.05"/>
                <dgm:constr type="rMarg" refType="primFontSz" fact="0.05"/>
              </dgm:constrLst>
            </dgm:if>
            <dgm:else name="Name9">
              <dgm:constrLst>
                <dgm:constr type="secFontSz" refType="primFontSz"/>
                <dgm:constr type="tMarg" refType="primFontSz" fact="0.05"/>
                <dgm:constr type="bMarg" refType="primFontSz" fact="0.05"/>
                <dgm:constr type="lMarg" refType="primFontSz" fact="0.05"/>
              </dgm:constrLst>
            </dgm:else>
          </dgm:choose>
          <dgm:ruleLst>
            <dgm:rule type="primFontSz" val="5" fact="NaN" max="NaN"/>
          </dgm:ruleLst>
        </dgm:layoutNode>
      </dgm:layoutNode>
      <dgm:forEach name="Name10" axis="followSib" ptType="sibTrans" cnt="1">
        <dgm:layoutNode name="sp">
          <dgm:alg type="sp"/>
          <dgm:shape xmlns:r="http://schemas.openxmlformats.org/officeDocument/2006/relationships" r:blip="">
            <dgm:adjLst/>
          </dgm:shape>
          <dgm:presOf axis="self"/>
          <dgm:constrLst>
            <dgm:constr type="w" val="1"/>
            <dgm:constr type="h" val="37.5"/>
          </dgm:constrLst>
          <dgm:ruleLst/>
        </dgm:layoutNode>
      </dgm:forEach>
    </dgm:forEach>
  </dgm:layoutNode>
</dgm:layoutDef>
</file>

<file path=ppt/diagrams/layout19.xml><?xml version="1.0" encoding="utf-8"?>
<dgm:layoutDef xmlns:dgm="http://schemas.openxmlformats.org/drawingml/2006/diagram" xmlns:a="http://schemas.openxmlformats.org/drawingml/2006/main" uniqueId="urn:microsoft.com/office/officeart/2005/8/layout/chevron2">
  <dgm:title val=""/>
  <dgm:desc val=""/>
  <dgm:catLst>
    <dgm:cat type="process" pri="12000"/>
    <dgm:cat type="list" pri="16000"/>
    <dgm:cat type="convert" pri="11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13" srcId="1" destId="11" srcOrd="0" destOrd="0"/>
        <dgm:cxn modelId="14" srcId="1" destId="12" srcOrd="1" destOrd="0"/>
        <dgm:cxn modelId="23" srcId="2" destId="21" srcOrd="0" destOrd="0"/>
        <dgm:cxn modelId="24" srcId="2" destId="22" srcOrd="1" destOrd="0"/>
        <dgm:cxn modelId="33" srcId="3" destId="31" srcOrd="0" destOrd="0"/>
        <dgm:cxn modelId="34" srcId="3" destId="32" srcOrd="1" destOrd="0"/>
      </dgm:cxnLst>
      <dgm:bg/>
      <dgm:whole/>
    </dgm:dataModel>
  </dgm:sampData>
  <dgm:styleData>
    <dgm:dataModel>
      <dgm:ptLst>
        <dgm:pt modelId="0" type="doc"/>
        <dgm:pt modelId="1"/>
      </dgm:ptLst>
      <dgm:cxnLst>
        <dgm:cxn modelId="4" srcId="0" destId="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linearFlow">
    <dgm:varLst>
      <dgm:dir/>
      <dgm:animLvl val="lvl"/>
      <dgm:resizeHandles val="exact"/>
    </dgm:varLst>
    <dgm:alg type="lin">
      <dgm:param type="linDir" val="fromT"/>
      <dgm:param type="nodeHorzAlign" val="l"/>
    </dgm:alg>
    <dgm:shape xmlns:r="http://schemas.openxmlformats.org/officeDocument/2006/relationships" r:blip="">
      <dgm:adjLst/>
    </dgm:shape>
    <dgm:presOf/>
    <dgm:constrLst>
      <dgm:constr type="h" for="ch" forName="composite" refType="h"/>
      <dgm:constr type="w" for="ch" forName="composite" refType="w"/>
      <dgm:constr type="h" for="des" forName="parentText" op="equ"/>
      <dgm:constr type="h" for="ch" forName="sp" val="-14.88"/>
      <dgm:constr type="h" for="ch" forName="sp" refType="w" refFor="des" refForName="parentText" op="gte" fact="-0.3"/>
      <dgm:constr type="primFontSz" for="des" forName="parentText" op="equ" val="65"/>
      <dgm:constr type="primFontSz" for="des" forName="descendantText" op="equ" val="65"/>
    </dgm:constrLst>
    <dgm:ruleLst/>
    <dgm:forEach name="Name0" axis="ch" ptType="node">
      <dgm:layoutNode name="composite">
        <dgm:alg type="composite"/>
        <dgm:shape xmlns:r="http://schemas.openxmlformats.org/officeDocument/2006/relationships" r:blip="">
          <dgm:adjLst/>
        </dgm:shape>
        <dgm:presOf/>
        <dgm:choose name="Name1">
          <dgm:if name="Name2" func="var" arg="dir" op="equ" val="norm">
            <dgm:constrLst>
              <dgm:constr type="t" for="ch" forName="parentText"/>
              <dgm:constr type="l" for="ch" forName="parentText"/>
              <dgm:constr type="w" for="ch" forName="parentText" refType="w" fact="0.4"/>
              <dgm:constr type="h" for="ch" forName="parentText" refType="h"/>
              <dgm:constr type="w" for="ch" forName="parentText" refType="w" op="lte" fact="0.5"/>
              <dgm:constr type="w" for="ch" forName="parentText" refType="h" refFor="ch" refForName="parentText" op="lte" fact="0.7"/>
              <dgm:constr type="h" for="ch" forName="parentText" refType="w" refFor="ch" refForName="parentText" op="lte" fact="3"/>
              <dgm:constr type="l" for="ch" forName="descendantText" refType="w" refFor="ch" refForName="parentText"/>
              <dgm:constr type="w" for="ch" forName="descendantText" refType="w"/>
              <dgm:constr type="wOff" for="ch" forName="descendantText" refType="w" refFor="ch" refForName="parentText" fact="-1"/>
              <dgm:constr type="t" for="ch" forName="descendantText"/>
              <dgm:constr type="b" for="ch" forName="descendantText" refType="h" refFor="ch" refForName="parentText"/>
              <dgm:constr type="bOff" for="ch" forName="descendantText" refType="w" refFor="ch" refForName="parentText" fact="-0.5"/>
            </dgm:constrLst>
          </dgm:if>
          <dgm:else name="Name3">
            <dgm:constrLst>
              <dgm:constr type="t" for="ch" forName="parentText"/>
              <dgm:constr type="r" for="ch" forName="parentText" refType="w"/>
              <dgm:constr type="w" for="ch" forName="parentText" refType="w" fact="0.4"/>
              <dgm:constr type="h" for="ch" forName="parentText" refType="h"/>
              <dgm:constr type="w" for="ch" forName="parentText" refType="w" op="lte" fact="0.5"/>
              <dgm:constr type="w" for="ch" forName="parentText" refType="h" refFor="ch" refForName="parentText" op="lte" fact="0.7"/>
              <dgm:constr type="h" for="ch" forName="parentText" refType="w" refFor="ch" refForName="parentText" op="lte" fact="3"/>
              <dgm:constr type="l" for="ch" forName="descendantText"/>
              <dgm:constr type="w" for="ch" forName="descendantText" refType="w"/>
              <dgm:constr type="wOff" for="ch" forName="descendantText" refType="w" refFor="ch" refForName="parentText" fact="-1"/>
              <dgm:constr type="t" for="ch" forName="descendantText"/>
              <dgm:constr type="b" for="ch" forName="descendantText" refType="h" refFor="ch" refForName="parentText"/>
              <dgm:constr type="bOff" for="ch" forName="descendantText" refType="w" refFor="ch" refForName="parentText" fact="-0.5"/>
            </dgm:constrLst>
          </dgm:else>
        </dgm:choose>
        <dgm:ruleLst/>
        <dgm:layoutNode name="parentText" styleLbl="alignNode1">
          <dgm:varLst>
            <dgm:chMax val="1"/>
            <dgm:bulletEnabled val="1"/>
          </dgm:varLst>
          <dgm:alg type="tx"/>
          <dgm:shape xmlns:r="http://schemas.openxmlformats.org/officeDocument/2006/relationships" rot="90" type="chevron" r:blip="">
            <dgm:adjLst/>
          </dgm:shape>
          <dgm:presOf axis="self" ptType="node"/>
          <dgm:constrLst>
            <dgm:constr type="lMarg" refType="primFontSz" fact="0.05"/>
            <dgm:constr type="rMarg" refType="primFontSz" fact="0.05"/>
            <dgm:constr type="tMarg" refType="primFontSz" fact="0.05"/>
            <dgm:constr type="bMarg" refType="primFontSz" fact="0.05"/>
          </dgm:constrLst>
          <dgm:ruleLst>
            <dgm:rule type="h" val="100" fact="NaN" max="NaN"/>
            <dgm:rule type="primFontSz" val="24" fact="NaN" max="NaN"/>
            <dgm:rule type="h" val="110" fact="NaN" max="NaN"/>
            <dgm:rule type="primFontSz" val="18" fact="NaN" max="NaN"/>
            <dgm:rule type="h" val="INF" fact="NaN" max="NaN"/>
            <dgm:rule type="primFontSz" val="5" fact="NaN" max="NaN"/>
          </dgm:ruleLst>
        </dgm:layoutNode>
        <dgm:layoutNode name="descendantText" styleLbl="alignAcc1">
          <dgm:varLst>
            <dgm:bulletEnabled val="1"/>
          </dgm:varLst>
          <dgm:choose name="Name4">
            <dgm:if name="Name5" func="var" arg="dir" op="equ" val="norm">
              <dgm:alg type="tx">
                <dgm:param type="stBulletLvl" val="1"/>
                <dgm:param type="txAnchorVertCh" val="mid"/>
              </dgm:alg>
              <dgm:shape xmlns:r="http://schemas.openxmlformats.org/officeDocument/2006/relationships" rot="90" type="round2SameRect" r:blip="">
                <dgm:adjLst/>
              </dgm:shape>
            </dgm:if>
            <dgm:else name="Name6">
              <dgm:alg type="tx">
                <dgm:param type="stBulletLvl" val="1"/>
                <dgm:param type="txAnchorVertCh" val="mid"/>
              </dgm:alg>
              <dgm:shape xmlns:r="http://schemas.openxmlformats.org/officeDocument/2006/relationships" rot="-90" type="round2SameRect" r:blip="">
                <dgm:adjLst/>
              </dgm:shape>
            </dgm:else>
          </dgm:choose>
          <dgm:presOf axis="des" ptType="node"/>
          <dgm:choose name="Name7">
            <dgm:if name="Name8" func="var" arg="dir" op="equ" val="norm">
              <dgm:constrLst>
                <dgm:constr type="secFontSz" refType="primFontSz"/>
                <dgm:constr type="tMarg" refType="primFontSz" fact="0.05"/>
                <dgm:constr type="bMarg" refType="primFontSz" fact="0.05"/>
                <dgm:constr type="rMarg" refType="primFontSz" fact="0.05"/>
              </dgm:constrLst>
            </dgm:if>
            <dgm:else name="Name9">
              <dgm:constrLst>
                <dgm:constr type="secFontSz" refType="primFontSz"/>
                <dgm:constr type="tMarg" refType="primFontSz" fact="0.05"/>
                <dgm:constr type="bMarg" refType="primFontSz" fact="0.05"/>
                <dgm:constr type="lMarg" refType="primFontSz" fact="0.05"/>
              </dgm:constrLst>
            </dgm:else>
          </dgm:choose>
          <dgm:ruleLst>
            <dgm:rule type="primFontSz" val="5" fact="NaN" max="NaN"/>
          </dgm:ruleLst>
        </dgm:layoutNode>
      </dgm:layoutNode>
      <dgm:forEach name="Name10" axis="followSib" ptType="sibTrans" cnt="1">
        <dgm:layoutNode name="sp">
          <dgm:alg type="sp"/>
          <dgm:shape xmlns:r="http://schemas.openxmlformats.org/officeDocument/2006/relationships" r:blip="">
            <dgm:adjLst/>
          </dgm:shape>
          <dgm:presOf axis="self"/>
          <dgm:constrLst>
            <dgm:constr type="w" val="1"/>
            <dgm:constr type="h" val="37.5"/>
          </dgm:constrLst>
          <dgm:ruleLst/>
        </dgm:layoutNode>
      </dgm:forEach>
    </dgm:forEach>
  </dgm:layoutNode>
</dgm:layoutDef>
</file>

<file path=ppt/diagrams/layout2.xml><?xml version="1.0" encoding="utf-8"?>
<dgm:layoutDef xmlns:dgm="http://schemas.openxmlformats.org/drawingml/2006/diagram" xmlns:a="http://schemas.openxmlformats.org/drawingml/2006/main" uniqueId="urn:microsoft.com/office/officeart/2005/8/layout/list1">
  <dgm:title val=""/>
  <dgm:desc val=""/>
  <dgm:catLst>
    <dgm:cat type="list" pri="4000"/>
  </dgm:catLst>
  <dgm:sampData>
    <dgm:dataModel>
      <dgm:ptLst>
        <dgm:pt modelId="0" type="doc"/>
        <dgm:pt modelId="1">
          <dgm:prSet phldr="1"/>
        </dgm:pt>
        <dgm:pt modelId="2">
          <dgm:prSet phldr="1"/>
        </dgm:pt>
        <dgm:pt modelId="3">
          <dgm:prSet phldr="1"/>
        </dgm:pt>
      </dgm:ptLst>
      <dgm:cxnLst>
        <dgm:cxn modelId="4" srcId="0" destId="1" srcOrd="0" destOrd="0"/>
        <dgm:cxn modelId="5" srcId="0" destId="2" srcOrd="1" destOrd="0"/>
        <dgm:cxn modelId="6" srcId="0" destId="3" srcOrd="2" destOrd="0"/>
      </dgm:cxnLst>
      <dgm:bg/>
      <dgm:whole/>
    </dgm:dataModel>
  </dgm:sampData>
  <dgm:styleData>
    <dgm:dataModel>
      <dgm:ptLst>
        <dgm:pt modelId="0" type="doc"/>
        <dgm:pt modelId="1"/>
        <dgm:pt modelId="2"/>
      </dgm:ptLst>
      <dgm:cxnLst>
        <dgm:cxn modelId="4" srcId="0" destId="1" srcOrd="0" destOrd="0"/>
        <dgm:cxn modelId="5"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dir/>
      <dgm:animLvl val="lvl"/>
      <dgm:resizeHandles val="exact"/>
    </dgm:varLst>
    <dgm:choose name="Name0">
      <dgm:if name="Name1" func="var" arg="dir" op="equ" val="norm">
        <dgm:alg type="lin">
          <dgm:param type="linDir" val="fromT"/>
          <dgm:param type="vertAlign" val="mid"/>
          <dgm:param type="horzAlign" val="l"/>
          <dgm:param type="nodeHorzAlign" val="l"/>
        </dgm:alg>
      </dgm:if>
      <dgm:else name="Name2">
        <dgm:alg type="lin">
          <dgm:param type="linDir" val="fromT"/>
          <dgm:param type="vertAlign" val="mid"/>
          <dgm:param type="horzAlign" val="r"/>
          <dgm:param type="nodeHorzAlign" val="r"/>
        </dgm:alg>
      </dgm:else>
    </dgm:choose>
    <dgm:shape xmlns:r="http://schemas.openxmlformats.org/officeDocument/2006/relationships" r:blip="">
      <dgm:adjLst/>
    </dgm:shape>
    <dgm:presOf/>
    <dgm:constrLst>
      <dgm:constr type="w" for="ch" forName="parentLin" refType="w"/>
      <dgm:constr type="h" for="ch" forName="parentLin" val="INF"/>
      <dgm:constr type="w" for="des" forName="parentLeftMargin" refType="w" fact="0.05"/>
      <dgm:constr type="w" for="des" forName="parentText" refType="w" fact="0.7"/>
      <dgm:constr type="h" for="des" forName="parentText" refType="primFontSz" refFor="des" refForName="parentText" fact="0.82"/>
      <dgm:constr type="h" for="ch" forName="negativeSpace" refType="primFontSz" refFor="des" refForName="parentText" fact="-0.41"/>
      <dgm:constr type="h" for="ch" forName="negativeSpace" refType="h" refFor="des" refForName="parentText" op="lte" fact="-0.82"/>
      <dgm:constr type="h" for="ch" forName="negativeSpace" refType="h" refFor="des" refForName="parentText" op="gte" fact="-0.82"/>
      <dgm:constr type="w" for="ch" forName="childText" refType="w"/>
      <dgm:constr type="h" for="ch" forName="childText" refType="primFontSz" refFor="des" refForName="parentText" fact="0.7"/>
      <dgm:constr type="primFontSz" for="des" forName="parentText" val="65"/>
      <dgm:constr type="primFontSz" for="ch" forName="childText" refType="primFontSz" refFor="des" refForName="parentText"/>
      <dgm:constr type="tMarg" for="ch" forName="childText" refType="primFontSz" refFor="des" refForName="parentText" fact="1.64"/>
      <dgm:constr type="tMarg" for="ch" forName="childText" refType="h" refFor="des" refForName="parentText" op="lte" fact="3.28"/>
      <dgm:constr type="tMarg" for="ch" forName="childText" refType="h" refFor="des" refForName="parentText" op="gte" fact="3.28"/>
      <dgm:constr type="lMarg" for="ch" forName="childText" refType="w" fact="0.22"/>
      <dgm:constr type="rMarg" for="ch" forName="childText" refType="lMarg" refFor="ch" refForName="childText"/>
      <dgm:constr type="lMarg" for="des" forName="parentText" refType="w" fact="0.075"/>
      <dgm:constr type="rMarg" for="des" forName="parentText" refType="lMarg" refFor="des" refForName="parentText"/>
      <dgm:constr type="h" for="ch" forName="spaceBetweenRectangles" refType="primFontSz" refFor="des" refForName="parentText" fact="0.15"/>
    </dgm:constrLst>
    <dgm:ruleLst>
      <dgm:rule type="primFontSz" for="des" forName="parentText" val="5" fact="NaN" max="NaN"/>
    </dgm:ruleLst>
    <dgm:forEach name="Name3" axis="ch" ptType="node">
      <dgm:layoutNode name="parentLin">
        <dgm:choose name="Name4">
          <dgm:if name="Name5" func="var" arg="dir" op="equ" val="norm">
            <dgm:alg type="lin">
              <dgm:param type="linDir" val="fromL"/>
              <dgm:param type="horzAlign" val="l"/>
              <dgm:param type="nodeHorzAlign" val="l"/>
            </dgm:alg>
          </dgm:if>
          <dgm:else name="Name6">
            <dgm:alg type="lin">
              <dgm:param type="linDir" val="fromR"/>
              <dgm:param type="horzAlign" val="r"/>
              <dgm:param type="nodeHorzAlign" val="r"/>
            </dgm:alg>
          </dgm:else>
        </dgm:choose>
        <dgm:shape xmlns:r="http://schemas.openxmlformats.org/officeDocument/2006/relationships" r:blip="">
          <dgm:adjLst/>
        </dgm:shape>
        <dgm:presOf/>
        <dgm:constrLst/>
        <dgm:ruleLst/>
        <dgm:layoutNode name="parentLeftMargin">
          <dgm:alg type="sp"/>
          <dgm:shape xmlns:r="http://schemas.openxmlformats.org/officeDocument/2006/relationships" type="rect" r:blip="" hideGeom="1">
            <dgm:adjLst/>
          </dgm:shape>
          <dgm:presOf axis="self"/>
          <dgm:constrLst>
            <dgm:constr type="h"/>
          </dgm:constrLst>
          <dgm:ruleLst/>
        </dgm:layoutNode>
        <dgm:layoutNode name="parentText" styleLbl="node1">
          <dgm:varLst>
            <dgm:chMax val="0"/>
            <dgm:bulletEnabled val="1"/>
          </dgm:varLst>
          <dgm:choose name="Name7">
            <dgm:if name="Name8" func="var" arg="dir" op="equ" val="norm">
              <dgm:alg type="tx">
                <dgm:param type="parTxLTRAlign" val="l"/>
                <dgm:param type="parTxRTLAlign" val="l"/>
              </dgm:alg>
            </dgm:if>
            <dgm:else name="Name9">
              <dgm:alg type="tx">
                <dgm:param type="parTxLTRAlign" val="r"/>
                <dgm:param type="parTxRTLAlign" val="r"/>
              </dgm:alg>
            </dgm:else>
          </dgm:choose>
          <dgm:shape xmlns:r="http://schemas.openxmlformats.org/officeDocument/2006/relationships" type="roundRect" r:blip="">
            <dgm:adjLst/>
          </dgm:shape>
          <dgm:presOf axis="self" ptType="node"/>
          <dgm:constrLst>
            <dgm:constr type="tMarg"/>
            <dgm:constr type="bMarg"/>
          </dgm:constrLst>
          <dgm:ruleLst/>
        </dgm:layoutNode>
      </dgm:layoutNode>
      <dgm:layoutNode name="negativeSpace">
        <dgm:alg type="sp"/>
        <dgm:shape xmlns:r="http://schemas.openxmlformats.org/officeDocument/2006/relationships" r:blip="">
          <dgm:adjLst/>
        </dgm:shape>
        <dgm:presOf/>
        <dgm:constrLst/>
        <dgm:ruleLst/>
      </dgm:layoutNode>
      <dgm:layoutNode name="childText" styleLbl="conFgAcc1">
        <dgm:varLst>
          <dgm:bulletEnabled val="1"/>
        </dgm:varLst>
        <dgm:alg type="tx">
          <dgm:param type="stBulletLvl" val="1"/>
        </dgm:alg>
        <dgm:shape xmlns:r="http://schemas.openxmlformats.org/officeDocument/2006/relationships" type="rect" r:blip="" zOrderOff="-2">
          <dgm:adjLst/>
        </dgm:shape>
        <dgm:presOf axis="des" ptType="node"/>
        <dgm:constrLst>
          <dgm:constr type="secFontSz" refType="primFontSz"/>
        </dgm:constrLst>
        <dgm:ruleLst>
          <dgm:rule type="h" val="INF" fact="NaN" max="NaN"/>
        </dgm:ruleLst>
      </dgm:layoutNode>
      <dgm:forEach name="Name10" axis="followSib" ptType="sibTrans" cnt="1">
        <dgm:layoutNode name="spaceBetweenRectangles">
          <dgm:alg type="sp"/>
          <dgm:shape xmlns:r="http://schemas.openxmlformats.org/officeDocument/2006/relationships" r:blip="">
            <dgm:adjLst/>
          </dgm:shape>
          <dgm:presOf/>
          <dgm:constrLst/>
          <dgm:ruleLst/>
        </dgm:layoutNode>
      </dgm:forEach>
    </dgm:forEach>
  </dgm:layoutNode>
</dgm:layoutDef>
</file>

<file path=ppt/diagrams/layout20.xml><?xml version="1.0" encoding="utf-8"?>
<dgm:layoutDef xmlns:dgm="http://schemas.openxmlformats.org/drawingml/2006/diagram" xmlns:a="http://schemas.openxmlformats.org/drawingml/2006/main" uniqueId="urn:microsoft.com/office/officeart/2005/8/layout/chevron2">
  <dgm:title val=""/>
  <dgm:desc val=""/>
  <dgm:catLst>
    <dgm:cat type="process" pri="12000"/>
    <dgm:cat type="list" pri="16000"/>
    <dgm:cat type="convert" pri="11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13" srcId="1" destId="11" srcOrd="0" destOrd="0"/>
        <dgm:cxn modelId="14" srcId="1" destId="12" srcOrd="1" destOrd="0"/>
        <dgm:cxn modelId="23" srcId="2" destId="21" srcOrd="0" destOrd="0"/>
        <dgm:cxn modelId="24" srcId="2" destId="22" srcOrd="1" destOrd="0"/>
        <dgm:cxn modelId="33" srcId="3" destId="31" srcOrd="0" destOrd="0"/>
        <dgm:cxn modelId="34" srcId="3" destId="32" srcOrd="1" destOrd="0"/>
      </dgm:cxnLst>
      <dgm:bg/>
      <dgm:whole/>
    </dgm:dataModel>
  </dgm:sampData>
  <dgm:styleData>
    <dgm:dataModel>
      <dgm:ptLst>
        <dgm:pt modelId="0" type="doc"/>
        <dgm:pt modelId="1"/>
      </dgm:ptLst>
      <dgm:cxnLst>
        <dgm:cxn modelId="4" srcId="0" destId="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linearFlow">
    <dgm:varLst>
      <dgm:dir/>
      <dgm:animLvl val="lvl"/>
      <dgm:resizeHandles val="exact"/>
    </dgm:varLst>
    <dgm:alg type="lin">
      <dgm:param type="linDir" val="fromT"/>
      <dgm:param type="nodeHorzAlign" val="l"/>
    </dgm:alg>
    <dgm:shape xmlns:r="http://schemas.openxmlformats.org/officeDocument/2006/relationships" r:blip="">
      <dgm:adjLst/>
    </dgm:shape>
    <dgm:presOf/>
    <dgm:constrLst>
      <dgm:constr type="h" for="ch" forName="composite" refType="h"/>
      <dgm:constr type="w" for="ch" forName="composite" refType="w"/>
      <dgm:constr type="h" for="des" forName="parentText" op="equ"/>
      <dgm:constr type="h" for="ch" forName="sp" val="-14.88"/>
      <dgm:constr type="h" for="ch" forName="sp" refType="w" refFor="des" refForName="parentText" op="gte" fact="-0.3"/>
      <dgm:constr type="primFontSz" for="des" forName="parentText" op="equ" val="65"/>
      <dgm:constr type="primFontSz" for="des" forName="descendantText" op="equ" val="65"/>
    </dgm:constrLst>
    <dgm:ruleLst/>
    <dgm:forEach name="Name0" axis="ch" ptType="node">
      <dgm:layoutNode name="composite">
        <dgm:alg type="composite"/>
        <dgm:shape xmlns:r="http://schemas.openxmlformats.org/officeDocument/2006/relationships" r:blip="">
          <dgm:adjLst/>
        </dgm:shape>
        <dgm:presOf/>
        <dgm:choose name="Name1">
          <dgm:if name="Name2" func="var" arg="dir" op="equ" val="norm">
            <dgm:constrLst>
              <dgm:constr type="t" for="ch" forName="parentText"/>
              <dgm:constr type="l" for="ch" forName="parentText"/>
              <dgm:constr type="w" for="ch" forName="parentText" refType="w" fact="0.4"/>
              <dgm:constr type="h" for="ch" forName="parentText" refType="h"/>
              <dgm:constr type="w" for="ch" forName="parentText" refType="w" op="lte" fact="0.5"/>
              <dgm:constr type="w" for="ch" forName="parentText" refType="h" refFor="ch" refForName="parentText" op="lte" fact="0.7"/>
              <dgm:constr type="h" for="ch" forName="parentText" refType="w" refFor="ch" refForName="parentText" op="lte" fact="3"/>
              <dgm:constr type="l" for="ch" forName="descendantText" refType="w" refFor="ch" refForName="parentText"/>
              <dgm:constr type="w" for="ch" forName="descendantText" refType="w"/>
              <dgm:constr type="wOff" for="ch" forName="descendantText" refType="w" refFor="ch" refForName="parentText" fact="-1"/>
              <dgm:constr type="t" for="ch" forName="descendantText"/>
              <dgm:constr type="b" for="ch" forName="descendantText" refType="h" refFor="ch" refForName="parentText"/>
              <dgm:constr type="bOff" for="ch" forName="descendantText" refType="w" refFor="ch" refForName="parentText" fact="-0.5"/>
            </dgm:constrLst>
          </dgm:if>
          <dgm:else name="Name3">
            <dgm:constrLst>
              <dgm:constr type="t" for="ch" forName="parentText"/>
              <dgm:constr type="r" for="ch" forName="parentText" refType="w"/>
              <dgm:constr type="w" for="ch" forName="parentText" refType="w" fact="0.4"/>
              <dgm:constr type="h" for="ch" forName="parentText" refType="h"/>
              <dgm:constr type="w" for="ch" forName="parentText" refType="w" op="lte" fact="0.5"/>
              <dgm:constr type="w" for="ch" forName="parentText" refType="h" refFor="ch" refForName="parentText" op="lte" fact="0.7"/>
              <dgm:constr type="h" for="ch" forName="parentText" refType="w" refFor="ch" refForName="parentText" op="lte" fact="3"/>
              <dgm:constr type="l" for="ch" forName="descendantText"/>
              <dgm:constr type="w" for="ch" forName="descendantText" refType="w"/>
              <dgm:constr type="wOff" for="ch" forName="descendantText" refType="w" refFor="ch" refForName="parentText" fact="-1"/>
              <dgm:constr type="t" for="ch" forName="descendantText"/>
              <dgm:constr type="b" for="ch" forName="descendantText" refType="h" refFor="ch" refForName="parentText"/>
              <dgm:constr type="bOff" for="ch" forName="descendantText" refType="w" refFor="ch" refForName="parentText" fact="-0.5"/>
            </dgm:constrLst>
          </dgm:else>
        </dgm:choose>
        <dgm:ruleLst/>
        <dgm:layoutNode name="parentText" styleLbl="alignNode1">
          <dgm:varLst>
            <dgm:chMax val="1"/>
            <dgm:bulletEnabled val="1"/>
          </dgm:varLst>
          <dgm:alg type="tx"/>
          <dgm:shape xmlns:r="http://schemas.openxmlformats.org/officeDocument/2006/relationships" rot="90" type="chevron" r:blip="">
            <dgm:adjLst/>
          </dgm:shape>
          <dgm:presOf axis="self" ptType="node"/>
          <dgm:constrLst>
            <dgm:constr type="lMarg" refType="primFontSz" fact="0.05"/>
            <dgm:constr type="rMarg" refType="primFontSz" fact="0.05"/>
            <dgm:constr type="tMarg" refType="primFontSz" fact="0.05"/>
            <dgm:constr type="bMarg" refType="primFontSz" fact="0.05"/>
          </dgm:constrLst>
          <dgm:ruleLst>
            <dgm:rule type="h" val="100" fact="NaN" max="NaN"/>
            <dgm:rule type="primFontSz" val="24" fact="NaN" max="NaN"/>
            <dgm:rule type="h" val="110" fact="NaN" max="NaN"/>
            <dgm:rule type="primFontSz" val="18" fact="NaN" max="NaN"/>
            <dgm:rule type="h" val="INF" fact="NaN" max="NaN"/>
            <dgm:rule type="primFontSz" val="5" fact="NaN" max="NaN"/>
          </dgm:ruleLst>
        </dgm:layoutNode>
        <dgm:layoutNode name="descendantText" styleLbl="alignAcc1">
          <dgm:varLst>
            <dgm:bulletEnabled val="1"/>
          </dgm:varLst>
          <dgm:choose name="Name4">
            <dgm:if name="Name5" func="var" arg="dir" op="equ" val="norm">
              <dgm:alg type="tx">
                <dgm:param type="stBulletLvl" val="1"/>
                <dgm:param type="txAnchorVertCh" val="mid"/>
              </dgm:alg>
              <dgm:shape xmlns:r="http://schemas.openxmlformats.org/officeDocument/2006/relationships" rot="90" type="round2SameRect" r:blip="">
                <dgm:adjLst/>
              </dgm:shape>
            </dgm:if>
            <dgm:else name="Name6">
              <dgm:alg type="tx">
                <dgm:param type="stBulletLvl" val="1"/>
                <dgm:param type="txAnchorVertCh" val="mid"/>
              </dgm:alg>
              <dgm:shape xmlns:r="http://schemas.openxmlformats.org/officeDocument/2006/relationships" rot="-90" type="round2SameRect" r:blip="">
                <dgm:adjLst/>
              </dgm:shape>
            </dgm:else>
          </dgm:choose>
          <dgm:presOf axis="des" ptType="node"/>
          <dgm:choose name="Name7">
            <dgm:if name="Name8" func="var" arg="dir" op="equ" val="norm">
              <dgm:constrLst>
                <dgm:constr type="secFontSz" refType="primFontSz"/>
                <dgm:constr type="tMarg" refType="primFontSz" fact="0.05"/>
                <dgm:constr type="bMarg" refType="primFontSz" fact="0.05"/>
                <dgm:constr type="rMarg" refType="primFontSz" fact="0.05"/>
              </dgm:constrLst>
            </dgm:if>
            <dgm:else name="Name9">
              <dgm:constrLst>
                <dgm:constr type="secFontSz" refType="primFontSz"/>
                <dgm:constr type="tMarg" refType="primFontSz" fact="0.05"/>
                <dgm:constr type="bMarg" refType="primFontSz" fact="0.05"/>
                <dgm:constr type="lMarg" refType="primFontSz" fact="0.05"/>
              </dgm:constrLst>
            </dgm:else>
          </dgm:choose>
          <dgm:ruleLst>
            <dgm:rule type="primFontSz" val="5" fact="NaN" max="NaN"/>
          </dgm:ruleLst>
        </dgm:layoutNode>
      </dgm:layoutNode>
      <dgm:forEach name="Name10" axis="followSib" ptType="sibTrans" cnt="1">
        <dgm:layoutNode name="sp">
          <dgm:alg type="sp"/>
          <dgm:shape xmlns:r="http://schemas.openxmlformats.org/officeDocument/2006/relationships" r:blip="">
            <dgm:adjLst/>
          </dgm:shape>
          <dgm:presOf axis="self"/>
          <dgm:constrLst>
            <dgm:constr type="w" val="1"/>
            <dgm:constr type="h" val="37.5"/>
          </dgm:constrLst>
          <dgm:ruleLst/>
        </dgm:layoutNode>
      </dgm:forEach>
    </dgm:forEach>
  </dgm:layoutNode>
</dgm:layoutDef>
</file>

<file path=ppt/diagrams/layout21.xml><?xml version="1.0" encoding="utf-8"?>
<dgm:layoutDef xmlns:dgm="http://schemas.openxmlformats.org/drawingml/2006/diagram" xmlns:a="http://schemas.openxmlformats.org/drawingml/2006/main" uniqueId="urn:microsoft.com/office/officeart/2005/8/layout/target3">
  <dgm:title val=""/>
  <dgm:desc val=""/>
  <dgm:catLst>
    <dgm:cat type="relationship" pri="11000"/>
    <dgm:cat type="list" pri="22000"/>
    <dgm:cat type="convert" pri="4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41" srcId="1" destId="11" srcOrd="0" destOrd="0"/>
        <dgm:cxn modelId="42" srcId="1" destId="12" srcOrd="1" destOrd="0"/>
        <dgm:cxn modelId="51" srcId="2" destId="21" srcOrd="0" destOrd="0"/>
        <dgm:cxn modelId="52" srcId="2" destId="22" srcOrd="1" destOrd="0"/>
        <dgm:cxn modelId="61" srcId="3" destId="31" srcOrd="0" destOrd="0"/>
        <dgm:cxn modelId="62" srcId="3" destId="32" srcOrd="1" destOrd="0"/>
      </dgm:cxnLst>
      <dgm:bg/>
      <dgm:whole/>
    </dgm:dataModel>
  </dgm:sampData>
  <dgm:styleData>
    <dgm:dataModel>
      <dgm:ptLst>
        <dgm:pt modelId="0" type="doc"/>
        <dgm:pt modelId="1"/>
        <dgm:pt modelId="11"/>
        <dgm:pt modelId="12"/>
        <dgm:pt modelId="2"/>
        <dgm:pt modelId="21"/>
        <dgm:pt modelId="22"/>
        <dgm:pt modelId="3"/>
        <dgm:pt modelId="31"/>
        <dgm:pt modelId="32"/>
      </dgm:ptLst>
      <dgm:cxnLst>
        <dgm:cxn modelId="4" srcId="0" destId="1" srcOrd="0" destOrd="0"/>
        <dgm:cxn modelId="5" srcId="0" destId="2" srcOrd="1" destOrd="0"/>
        <dgm:cxn modelId="6" srcId="0" destId="3" srcOrd="2" destOrd="0"/>
        <dgm:cxn modelId="41" srcId="1" destId="11" srcOrd="0" destOrd="0"/>
        <dgm:cxn modelId="42" srcId="1" destId="12" srcOrd="1" destOrd="0"/>
        <dgm:cxn modelId="51" srcId="2" destId="21" srcOrd="0" destOrd="0"/>
        <dgm:cxn modelId="52" srcId="2" destId="22" srcOrd="1" destOrd="0"/>
        <dgm:cxn modelId="61" srcId="3" destId="31" srcOrd="0" destOrd="0"/>
        <dgm:cxn modelId="62" srcId="3" destId="32" srcOrd="1" destOrd="0"/>
      </dgm:cxnLst>
      <dgm:bg/>
      <dgm:whole/>
    </dgm:dataModel>
  </dgm:styleData>
  <dgm:clrData>
    <dgm:dataModel>
      <dgm:ptLst>
        <dgm:pt modelId="0" type="doc"/>
        <dgm:pt modelId="1"/>
        <dgm:pt modelId="11"/>
        <dgm:pt modelId="12"/>
        <dgm:pt modelId="2"/>
        <dgm:pt modelId="21"/>
        <dgm:pt modelId="22"/>
        <dgm:pt modelId="3"/>
        <dgm:pt modelId="31"/>
        <dgm:pt modelId="32"/>
      </dgm:ptLst>
      <dgm:cxnLst>
        <dgm:cxn modelId="4" srcId="0" destId="1" srcOrd="0" destOrd="0"/>
        <dgm:cxn modelId="5" srcId="0" destId="2" srcOrd="1" destOrd="0"/>
        <dgm:cxn modelId="6" srcId="0" destId="3" srcOrd="2" destOrd="0"/>
        <dgm:cxn modelId="41" srcId="1" destId="11" srcOrd="0" destOrd="0"/>
        <dgm:cxn modelId="42" srcId="1" destId="12" srcOrd="1" destOrd="0"/>
        <dgm:cxn modelId="51" srcId="2" destId="21" srcOrd="0" destOrd="0"/>
        <dgm:cxn modelId="52" srcId="2" destId="22" srcOrd="1" destOrd="0"/>
        <dgm:cxn modelId="61" srcId="3" destId="31" srcOrd="0" destOrd="0"/>
        <dgm:cxn modelId="62" srcId="3" destId="32" srcOrd="1" destOrd="0"/>
      </dgm:cxnLst>
      <dgm:bg/>
      <dgm:whole/>
    </dgm:dataModel>
  </dgm:clrData>
  <dgm:layoutNode name="Name0">
    <dgm:varLst>
      <dgm:chMax val="7"/>
      <dgm:dir/>
      <dgm:animLvl val="lvl"/>
      <dgm:resizeHandles val="exact"/>
    </dgm:varLst>
    <dgm:alg type="composite"/>
    <dgm:shape xmlns:r="http://schemas.openxmlformats.org/officeDocument/2006/relationships" r:blip="">
      <dgm:adjLst/>
    </dgm:shape>
    <dgm:presOf/>
    <dgm:choose name="Name1">
      <dgm:if name="Name2" func="var" arg="dir" op="equ" val="norm">
        <dgm:choose name="Name3">
          <dgm:if name="Name4" axis="ch" ptType="node" func="cnt" op="equ" val="1">
            <dgm:constrLst>
              <dgm:constr type="userA" refType="w" fact="0.3"/>
              <dgm:constr type="w" for="ch" forName="circle1" refType="userA" fact="2"/>
              <dgm:constr type="h" for="ch" forName="circle1" refType="w" refFor="ch" refForName="circle1" op="equ"/>
              <dgm:constr type="l" for="ch" forName="circle1"/>
              <dgm:constr type="ctrY" for="ch" forName="circle1" refType="h" fact="0.5"/>
              <dgm:constr type="l" for="ch" forName="space" refType="ctrX" refFor="ch" refForName="circle1"/>
              <dgm:constr type="w" for="ch" forName="space"/>
              <dgm:constr type="h" for="ch" forName="space" refType="h" refFor="ch" refForName="circle1"/>
              <dgm:constr type="b" for="ch" forName="space" refType="b" refFor="ch" refForName="circle1"/>
              <dgm:constr type="l" for="ch" forName="rect1" refType="r" refFor="ch" refForName="space"/>
              <dgm:constr type="r" for="ch" forName="rect1" refType="w"/>
              <dgm:constr type="h" for="ch" forName="rect1" refType="h" refFor="ch" refForName="circle1"/>
              <dgm:constr type="b" for="ch" forName="rect1" refType="b" refFor="ch" refForName="circle1"/>
              <dgm:constr type="l" for="ch" forName="rect1ParTx" refType="r" refFor="ch" refForName="space"/>
              <dgm:constr type="w" for="ch" forName="rect1ParTx" refType="w" refFor="ch" refForName="rect1" fact="0.5"/>
              <dgm:constr type="t" for="ch" forName="rect1ParTx" refType="t" refFor="ch" refForName="rect1"/>
              <dgm:constr type="b" for="ch" forName="rect1ParTx" refType="b" refFor="ch" refForName="rect1"/>
              <dgm:constr type="l" for="ch" forName="rect1ChTx" refType="r" refFor="ch" refForName="rect1ParTx"/>
              <dgm:constr type="w" for="ch" forName="rect1ChTx" refType="w" refFor="ch" refForName="rect1ParTx"/>
              <dgm:constr type="t" for="ch" forName="rect1ChTx" refType="t" refFor="ch" refForName="rect1ParTx"/>
              <dgm:constr type="b" for="ch" forName="rect1ChTx" refType="b" refFor="ch" refForName="rect1ParTx"/>
              <dgm:constr type="l" for="ch" forName="rect1ParTxNoCh" refType="r" refFor="ch" refForName="space"/>
              <dgm:constr type="w" for="ch" forName="rect1ParTxNoCh" refType="w" refFor="ch" refForName="rect1"/>
              <dgm:constr type="t" for="ch" forName="rect1ParTxNoCh" refType="t" refFor="ch" refForName="rect1"/>
              <dgm:constr type="b" for="ch" forName="rect1ParTxNoCh" refType="b" refFor="ch" refForName="rect1"/>
              <dgm:constr type="primFontSz" for="ch" op="equ" val="65"/>
              <dgm:constr type="secFontSz" for="ch" op="equ" val="65"/>
            </dgm:constrLst>
          </dgm:if>
          <dgm:if name="Name5" axis="ch" ptType="node" func="cnt" op="equ" val="2">
            <dgm:constrLst>
              <dgm:constr type="userA" refType="w" fact="0.3"/>
              <dgm:constr type="w" for="ch" forName="circle1" refType="userA" fact="2"/>
              <dgm:constr type="h" for="ch" forName="circle1" refType="w" refFor="ch" refForName="circle1" op="equ"/>
              <dgm:constr type="l" for="ch" forName="circle1"/>
              <dgm:constr type="ctrY" for="ch" forName="circle1" refType="h" fact="0.5"/>
              <dgm:constr type="l" for="ch" forName="space" refType="ctrX" refFor="ch" refForName="circle1"/>
              <dgm:constr type="w" for="ch" forName="space"/>
              <dgm:constr type="h" for="ch" forName="space" refType="h" refFor="ch" refForName="circle1"/>
              <dgm:constr type="b" for="ch" forName="space" refType="b" refFor="ch" refForName="circle1"/>
              <dgm:constr type="l" for="ch" forName="rect1" refType="r" refFor="ch" refForName="space"/>
              <dgm:constr type="r" for="ch" forName="rect1" refType="w"/>
              <dgm:constr type="h" for="ch" forName="rect1" refType="h" refFor="ch" refForName="circle1"/>
              <dgm:constr type="b" for="ch" forName="rect1" refType="b" refFor="ch" refForName="circle1"/>
              <dgm:constr type="l" for="ch" forName="vertSpace2"/>
              <dgm:constr type="w" for="ch" forName="vertSpace2" refType="w"/>
              <dgm:constr type="h" for="ch" forName="vertSpace2" refType="h" refFor="ch" refForName="circle1" fact="0.05"/>
              <dgm:constr type="b" for="ch" forName="vertSpace2" refType="b" refFor="ch" refForName="circle1"/>
              <dgm:constr type="ctrX" for="ch" forName="circle2" refType="l" refFor="ch" refForName="space"/>
              <dgm:constr type="h" for="ch" forName="circle2" refType="h" refFor="ch" refForName="circle1" fact="0.5"/>
              <dgm:constr type="hOff" for="ch" forName="circle2" refType="h" refFor="ch" refForName="vertSpace2" fact="-0.5"/>
              <dgm:constr type="w" for="ch" forName="circle2" refType="h" refFor="ch" refForName="circle2" op="equ"/>
              <dgm:constr type="wOff" for="ch" forName="circle2" refType="hOff" refFor="ch" refForName="circle2" op="equ"/>
              <dgm:constr type="b" for="ch" forName="circle2" refType="t" refFor="ch" refForName="vertSpace2"/>
              <dgm:constr type="l" for="ch" forName="rect2" refType="r" refFor="ch" refForName="space"/>
              <dgm:constr type="r" for="ch" forName="rect2" refType="w"/>
              <dgm:constr type="h" for="ch" forName="rect2" refType="h" refFor="ch" refForName="circle2"/>
              <dgm:constr type="hOff" for="ch" forName="rect2" refType="hOff" refFor="ch" refForName="circle2"/>
              <dgm:constr type="b" for="ch" forName="rect2" refType="b" refFor="ch" refForName="circle2"/>
              <dgm:constr type="l" for="ch" forName="rect2ParTx" refType="r" refFor="ch" refForName="space"/>
              <dgm:constr type="w" for="ch" forName="rect2ParTx" refType="w" refFor="ch" refForName="rect2" fact="0.5"/>
              <dgm:constr type="t" for="ch" forName="rect2ParTx" refType="t" refFor="ch" refForName="rect2"/>
              <dgm:constr type="b" for="ch" forName="rect2ParTx" refType="b" refFor="ch" refForName="rect2"/>
              <dgm:constr type="l" for="ch" forName="rect2ChTx" refType="r" refFor="ch" refForName="rect2ParTx"/>
              <dgm:constr type="w" for="ch" forName="rect2ChTx" refType="w" refFor="ch" refForName="rect2ParTx"/>
              <dgm:constr type="t" for="ch" forName="rect2ChTx" refType="t" refFor="ch" refForName="rect2ParTx"/>
              <dgm:constr type="b" for="ch" forName="rect2ChTx" refType="b" refFor="ch" refForName="rect2ParTx"/>
              <dgm:constr type="l" for="ch" forName="rect2ParTxNoCh" refType="r" refFor="ch" refForName="space"/>
              <dgm:constr type="w" for="ch" forName="rect2ParTxNoCh" refType="w" refFor="ch" refForName="rect2"/>
              <dgm:constr type="t" for="ch" forName="rect2ParTxNoCh" refType="t" refFor="ch" refForName="rect2"/>
              <dgm:constr type="b" for="ch" forName="rect2ParTxNoCh" refType="b" refFor="ch" refForName="rect2"/>
              <dgm:constr type="l" for="ch" forName="rect1ParTx" refType="r" refFor="ch" refForName="space"/>
              <dgm:constr type="w" for="ch" forName="rect1ParTx" refType="w" refFor="ch" refForName="rect1" fact="0.5"/>
              <dgm:constr type="t" for="ch" forName="rect1ParTx" refType="t" refFor="ch" refForName="rect1"/>
              <dgm:constr type="b" for="ch" forName="rect1ParTx" refType="t" refFor="ch" refForName="rect2"/>
              <dgm:constr type="l" for="ch" forName="rect1ChTx" refType="r" refFor="ch" refForName="rect1ParTx"/>
              <dgm:constr type="w" for="ch" forName="rect1ChTx" refType="w" refFor="ch" refForName="rect1ParTx"/>
              <dgm:constr type="t" for="ch" forName="rect1ChTx" refType="t" refFor="ch" refForName="rect1ParTx"/>
              <dgm:constr type="b" for="ch" forName="rect1ChTx" refType="b" refFor="ch" refForName="rect1ParTx"/>
              <dgm:constr type="l" for="ch" forName="rect1ParTxNoCh" refType="r" refFor="ch" refForName="space"/>
              <dgm:constr type="w" for="ch" forName="rect1ParTxNoCh" refType="w" refFor="ch" refForName="rect1"/>
              <dgm:constr type="t" for="ch" forName="rect1ParTxNoCh" refType="t" refFor="ch" refForName="rect1"/>
              <dgm:constr type="b" for="ch" forName="rect1ParTxNoCh" refType="t" refFor="ch" refForName="rect2"/>
              <dgm:constr type="primFontSz" for="ch" op="equ" val="65"/>
              <dgm:constr type="secFontSz" for="ch" op="equ" val="65"/>
            </dgm:constrLst>
          </dgm:if>
          <dgm:if name="Name6" axis="ch" ptType="node" func="cnt" op="equ" val="3">
            <dgm:constrLst>
              <dgm:constr type="userA" refType="w" fact="0.3"/>
              <dgm:constr type="w" for="ch" forName="circle1" refType="userA" fact="2"/>
              <dgm:constr type="h" for="ch" forName="circle1" refType="w" refFor="ch" refForName="circle1" op="equ"/>
              <dgm:constr type="l" for="ch" forName="circle1"/>
              <dgm:constr type="ctrY" for="ch" forName="circle1" refType="h" fact="0.5"/>
              <dgm:constr type="l" for="ch" forName="space" refType="ctrX" refFor="ch" refForName="circle1"/>
              <dgm:constr type="w" for="ch" forName="space"/>
              <dgm:constr type="h" for="ch" forName="space" refType="h" refFor="ch" refForName="circle1"/>
              <dgm:constr type="b" for="ch" forName="space" refType="b" refFor="ch" refForName="circle1"/>
              <dgm:constr type="l" for="ch" forName="rect1" refType="r" refFor="ch" refForName="space"/>
              <dgm:constr type="r" for="ch" forName="rect1" refType="w"/>
              <dgm:constr type="h" for="ch" forName="rect1" refType="h" refFor="ch" refForName="circle1"/>
              <dgm:constr type="b" for="ch" forName="rect1" refType="b" refFor="ch" refForName="circle1"/>
              <dgm:constr type="l" for="ch" forName="vertSpace2"/>
              <dgm:constr type="w" for="ch" forName="vertSpace2" refType="w"/>
              <dgm:constr type="h" for="ch" forName="vertSpace2" refType="h" refFor="ch" refForName="circle1" fact="0.05"/>
              <dgm:constr type="b" for="ch" forName="vertSpace2" refType="b" refFor="ch" refForName="circle1"/>
              <dgm:constr type="ctrX" for="ch" forName="circle2" refType="l" refFor="ch" refForName="space"/>
              <dgm:constr type="h" for="ch" forName="circle2" refType="h" refFor="ch" refForName="circle1" fact="0.66667"/>
              <dgm:constr type="hOff" for="ch" forName="circle2" refType="h" refFor="ch" refForName="vertSpace2" fact="-0.33333"/>
              <dgm:constr type="w" for="ch" forName="circle2" refType="h" refFor="ch" refForName="circle2" op="equ"/>
              <dgm:constr type="wOff" for="ch" forName="circle2" refType="hOff" refFor="ch" refForName="circle2" op="equ"/>
              <dgm:constr type="b" for="ch" forName="circle2" refType="t" refFor="ch" refForName="vertSpace2"/>
              <dgm:constr type="l" for="ch" forName="rect2" refType="r" refFor="ch" refForName="space"/>
              <dgm:constr type="r" for="ch" forName="rect2" refType="w"/>
              <dgm:constr type="h" for="ch" forName="rect2" refType="h" refFor="ch" refForName="circle2"/>
              <dgm:constr type="hOff" for="ch" forName="rect2" refType="hOff" refFor="ch" refForName="circle2"/>
              <dgm:constr type="b" for="ch" forName="rect2" refType="b" refFor="ch" refForName="circle2"/>
              <dgm:constr type="l" for="ch" forName="vertSpace3"/>
              <dgm:constr type="w" for="ch" forName="vertSpace3" refType="w"/>
              <dgm:constr type="h" for="ch" forName="vertSpace3" refType="h" refFor="ch" refForName="vertSpace2"/>
              <dgm:constr type="b" for="ch" forName="vertSpace3" refType="t" refFor="ch" refForName="vertSpace2"/>
              <dgm:constr type="ctrX" for="ch" forName="circle3" refType="l" refFor="ch" refForName="space"/>
              <dgm:constr type="h" for="ch" forName="circle3" refType="h" refFor="ch" refForName="circle1" fact="0.33333"/>
              <dgm:constr type="hOff" for="ch" forName="circle3" refType="h" refFor="ch" refForName="vertSpace2" fact="-0.66667"/>
              <dgm:constr type="w" for="ch" forName="circle3" refType="h" refFor="ch" refForName="circle3" op="equ"/>
              <dgm:constr type="wOff" for="ch" forName="circle3" refType="hOff" refFor="ch" refForName="circle3" op="equ"/>
              <dgm:constr type="b" for="ch" forName="circle3" refType="t" refFor="ch" refForName="vertSpace3"/>
              <dgm:constr type="l" for="ch" forName="rect3" refType="r" refFor="ch" refForName="space"/>
              <dgm:constr type="r" for="ch" forName="rect3" refType="w"/>
              <dgm:constr type="h" for="ch" forName="rect3" refType="h" refFor="ch" refForName="circle3"/>
              <dgm:constr type="hOff" for="ch" forName="rect3" refType="hOff" refFor="ch" refForName="circle3"/>
              <dgm:constr type="b" for="ch" forName="rect3" refType="b" refFor="ch" refForName="circle3"/>
              <dgm:constr type="l" for="ch" forName="rect3ParTx" refType="r" refFor="ch" refForName="space"/>
              <dgm:constr type="w" for="ch" forName="rect3ParTx" refType="w" refFor="ch" refForName="rect3" fact="0.5"/>
              <dgm:constr type="t" for="ch" forName="rect3ParTx" refType="t" refFor="ch" refForName="rect3"/>
              <dgm:constr type="b" for="ch" forName="rect3ParTx" refType="b" refFor="ch" refForName="rect3"/>
              <dgm:constr type="l" for="ch" forName="rect3ChTx" refType="r" refFor="ch" refForName="rect3ParTx"/>
              <dgm:constr type="w" for="ch" forName="rect3ChTx" refType="w" refFor="ch" refForName="rect3ParTx"/>
              <dgm:constr type="t" for="ch" forName="rect3ChTx" refType="t" refFor="ch" refForName="rect3ParTx"/>
              <dgm:constr type="b" for="ch" forName="rect3ChTx" refType="b" refFor="ch" refForName="rect3ParTx"/>
              <dgm:constr type="l" for="ch" forName="rect3ParTxNoCh" refType="r" refFor="ch" refForName="space"/>
              <dgm:constr type="w" for="ch" forName="rect3ParTxNoCh" refType="w" refFor="ch" refForName="rect3"/>
              <dgm:constr type="t" for="ch" forName="rect3ParTxNoCh" refType="t" refFor="ch" refForName="rect3"/>
              <dgm:constr type="b" for="ch" forName="rect3ParTxNoCh" refType="b" refFor="ch" refForName="rect3"/>
              <dgm:constr type="l" for="ch" forName="rect1ParTx" refType="r" refFor="ch" refForName="space"/>
              <dgm:constr type="w" for="ch" forName="rect1ParTx" refType="w" refFor="ch" refForName="rect1" fact="0.5"/>
              <dgm:constr type="t" for="ch" forName="rect1ParTx" refType="t" refFor="ch" refForName="rect1"/>
              <dgm:constr type="b" for="ch" forName="rect1ParTx" refType="t" refFor="ch" refForName="rect2"/>
              <dgm:constr type="l" for="ch" forName="rect1ChTx" refType="r" refFor="ch" refForName="rect1ParTx"/>
              <dgm:constr type="w" for="ch" forName="rect1ChTx" refType="w" refFor="ch" refForName="rect1ParTx"/>
              <dgm:constr type="t" for="ch" forName="rect1ChTx" refType="t" refFor="ch" refForName="rect1ParTx"/>
              <dgm:constr type="b" for="ch" forName="rect1ChTx" refType="b" refFor="ch" refForName="rect1ParTx"/>
              <dgm:constr type="l" for="ch" forName="rect1ParTxNoCh" refType="r" refFor="ch" refForName="space"/>
              <dgm:constr type="w" for="ch" forName="rect1ParTxNoCh" refType="w" refFor="ch" refForName="rect1"/>
              <dgm:constr type="t" for="ch" forName="rect1ParTxNoCh" refType="t" refFor="ch" refForName="rect1"/>
              <dgm:constr type="b" for="ch" forName="rect1ParTxNoCh" refType="t" refFor="ch" refForName="rect2"/>
              <dgm:constr type="l" for="ch" forName="rect2ParTx" refType="r" refFor="ch" refForName="space"/>
              <dgm:constr type="w" for="ch" forName="rect2ParTx" refType="w" refFor="ch" refForName="rect2" fact="0.5"/>
              <dgm:constr type="t" for="ch" forName="rect2ParTx" refType="t" refFor="ch" refForName="rect2"/>
              <dgm:constr type="b" for="ch" forName="rect2ParTx" refType="t" refFor="ch" refForName="rect3"/>
              <dgm:constr type="l" for="ch" forName="rect2ChTx" refType="r" refFor="ch" refForName="rect2ParTx"/>
              <dgm:constr type="w" for="ch" forName="rect2ChTx" refType="w" refFor="ch" refForName="rect2ParTx"/>
              <dgm:constr type="t" for="ch" forName="rect2ChTx" refType="t" refFor="ch" refForName="rect2ParTx"/>
              <dgm:constr type="b" for="ch" forName="rect2ChTx" refType="b" refFor="ch" refForName="rect2ParTx"/>
              <dgm:constr type="l" for="ch" forName="rect2ParTxNoCh" refType="r" refFor="ch" refForName="space"/>
              <dgm:constr type="w" for="ch" forName="rect2ParTxNoCh" refType="w" refFor="ch" refForName="rect2"/>
              <dgm:constr type="t" for="ch" forName="rect2ParTxNoCh" refType="t" refFor="ch" refForName="rect2"/>
              <dgm:constr type="b" for="ch" forName="rect2ParTxNoCh" refType="t" refFor="ch" refForName="rect3"/>
              <dgm:constr type="primFontSz" for="ch" op="equ" val="65"/>
              <dgm:constr type="secFontSz" for="ch" op="equ" val="65"/>
            </dgm:constrLst>
          </dgm:if>
          <dgm:if name="Name7" axis="ch" ptType="node" func="cnt" op="equ" val="4">
            <dgm:constrLst>
              <dgm:constr type="userA" refType="w" fact="0.3"/>
              <dgm:constr type="w" for="ch" forName="circle1" refType="userA" fact="2"/>
              <dgm:constr type="h" for="ch" forName="circle1" refType="w" refFor="ch" refForName="circle1" op="equ"/>
              <dgm:constr type="l" for="ch" forName="circle1"/>
              <dgm:constr type="ctrY" for="ch" forName="circle1" refType="h" fact="0.5"/>
              <dgm:constr type="l" for="ch" forName="space" refType="ctrX" refFor="ch" refForName="circle1"/>
              <dgm:constr type="w" for="ch" forName="space"/>
              <dgm:constr type="h" for="ch" forName="space" refType="h" refFor="ch" refForName="circle1"/>
              <dgm:constr type="b" for="ch" forName="space" refType="b" refFor="ch" refForName="circle1"/>
              <dgm:constr type="l" for="ch" forName="rect1" refType="r" refFor="ch" refForName="space"/>
              <dgm:constr type="r" for="ch" forName="rect1" refType="w"/>
              <dgm:constr type="h" for="ch" forName="rect1" refType="h" refFor="ch" refForName="circle1"/>
              <dgm:constr type="b" for="ch" forName="rect1" refType="b" refFor="ch" refForName="circle1"/>
              <dgm:constr type="l" for="ch" forName="vertSpace2"/>
              <dgm:constr type="w" for="ch" forName="vertSpace2" refType="w"/>
              <dgm:constr type="h" for="ch" forName="vertSpace2" refType="h" refFor="ch" refForName="circle1" fact="0.05"/>
              <dgm:constr type="b" for="ch" forName="vertSpace2" refType="b" refFor="ch" refForName="circle1"/>
              <dgm:constr type="ctrX" for="ch" forName="circle2" refType="l" refFor="ch" refForName="space"/>
              <dgm:constr type="h" for="ch" forName="circle2" refType="h" refFor="ch" refForName="circle1" fact="0.75"/>
              <dgm:constr type="hOff" for="ch" forName="circle2" refType="h" refFor="ch" refForName="vertSpace2" fact="-0.25"/>
              <dgm:constr type="w" for="ch" forName="circle2" refType="h" refFor="ch" refForName="circle2" op="equ"/>
              <dgm:constr type="wOff" for="ch" forName="circle2" refType="hOff" refFor="ch" refForName="circle2" op="equ"/>
              <dgm:constr type="b" for="ch" forName="circle2" refType="t" refFor="ch" refForName="vertSpace2"/>
              <dgm:constr type="l" for="ch" forName="rect2" refType="r" refFor="ch" refForName="space"/>
              <dgm:constr type="r" for="ch" forName="rect2" refType="w"/>
              <dgm:constr type="h" for="ch" forName="rect2" refType="h" refFor="ch" refForName="circle2"/>
              <dgm:constr type="hOff" for="ch" forName="rect2" refType="hOff" refFor="ch" refForName="circle2"/>
              <dgm:constr type="b" for="ch" forName="rect2" refType="b" refFor="ch" refForName="circle2"/>
              <dgm:constr type="l" for="ch" forName="vertSpace3"/>
              <dgm:constr type="w" for="ch" forName="vertSpace3" refType="w"/>
              <dgm:constr type="h" for="ch" forName="vertSpace3" refType="h" refFor="ch" refForName="vertSpace2"/>
              <dgm:constr type="b" for="ch" forName="vertSpace3" refType="t" refFor="ch" refForName="vertSpace2"/>
              <dgm:constr type="ctrX" for="ch" forName="circle3" refType="l" refFor="ch" refForName="space"/>
              <dgm:constr type="h" for="ch" forName="circle3" refType="h" refFor="ch" refForName="circle1" fact="0.5"/>
              <dgm:constr type="hOff" for="ch" forName="circle3" refType="h" refFor="ch" refForName="vertSpace2" fact="-0.5"/>
              <dgm:constr type="w" for="ch" forName="circle3" refType="h" refFor="ch" refForName="circle3" op="equ"/>
              <dgm:constr type="wOff" for="ch" forName="circle3" refType="hOff" refFor="ch" refForName="circle3" op="equ"/>
              <dgm:constr type="b" for="ch" forName="circle3" refType="t" refFor="ch" refForName="vertSpace3"/>
              <dgm:constr type="l" for="ch" forName="rect3" refType="r" refFor="ch" refForName="space"/>
              <dgm:constr type="r" for="ch" forName="rect3" refType="w"/>
              <dgm:constr type="h" for="ch" forName="rect3" refType="h" refFor="ch" refForName="circle3"/>
              <dgm:constr type="hOff" for="ch" forName="rect3" refType="hOff" refFor="ch" refForName="circle3"/>
              <dgm:constr type="b" for="ch" forName="rect3" refType="b" refFor="ch" refForName="circle3"/>
              <dgm:constr type="l" for="ch" forName="vertSpace4"/>
              <dgm:constr type="w" for="ch" forName="vertSpace4" refType="w"/>
              <dgm:constr type="h" for="ch" forName="vertSpace4" refType="h" refFor="ch" refForName="vertSpace3"/>
              <dgm:constr type="b" for="ch" forName="vertSpace4" refType="t" refFor="ch" refForName="vertSpace3"/>
              <dgm:constr type="ctrX" for="ch" forName="circle4" refType="l" refFor="ch" refForName="space"/>
              <dgm:constr type="h" for="ch" forName="circle4" refType="h" refFor="ch" refForName="circle1" fact="0.25"/>
              <dgm:constr type="hOff" for="ch" forName="circle4" refType="h" refFor="ch" refForName="vertSpace2" fact="-0.75"/>
              <dgm:constr type="w" for="ch" forName="circle4" refType="h" refFor="ch" refForName="circle4" op="equ"/>
              <dgm:constr type="wOff" for="ch" forName="circle4" refType="hOff" refFor="ch" refForName="circle4" op="equ"/>
              <dgm:constr type="b" for="ch" forName="circle4" refType="t" refFor="ch" refForName="vertSpace4"/>
              <dgm:constr type="l" for="ch" forName="rect4" refType="r" refFor="ch" refForName="space"/>
              <dgm:constr type="r" for="ch" forName="rect4" refType="w"/>
              <dgm:constr type="h" for="ch" forName="rect4" refType="h" refFor="ch" refForName="circle4"/>
              <dgm:constr type="hOff" for="ch" forName="rect4" refType="hOff" refFor="ch" refForName="circle4"/>
              <dgm:constr type="b" for="ch" forName="rect4" refType="b" refFor="ch" refForName="circle4"/>
              <dgm:constr type="l" for="ch" forName="rect4ParTx" refType="r" refFor="ch" refForName="space"/>
              <dgm:constr type="w" for="ch" forName="rect4ParTx" refType="w" refFor="ch" refForName="rect4" fact="0.5"/>
              <dgm:constr type="t" for="ch" forName="rect4ParTx" refType="t" refFor="ch" refForName="rect4"/>
              <dgm:constr type="b" for="ch" forName="rect4ParTx" refType="b" refFor="ch" refForName="rect4"/>
              <dgm:constr type="l" for="ch" forName="rect4ChTx" refType="r" refFor="ch" refForName="rect4ParTx"/>
              <dgm:constr type="w" for="ch" forName="rect4ChTx" refType="w" refFor="ch" refForName="rect4ParTx"/>
              <dgm:constr type="t" for="ch" forName="rect4ChTx" refType="t" refFor="ch" refForName="rect4ParTx"/>
              <dgm:constr type="b" for="ch" forName="rect4ChTx" refType="b" refFor="ch" refForName="rect4ParTx"/>
              <dgm:constr type="l" for="ch" forName="rect4ParTxNoCh" refType="r" refFor="ch" refForName="space"/>
              <dgm:constr type="w" for="ch" forName="rect4ParTxNoCh" refType="w" refFor="ch" refForName="rect4"/>
              <dgm:constr type="t" for="ch" forName="rect4ParTxNoCh" refType="t" refFor="ch" refForName="rect4"/>
              <dgm:constr type="b" for="ch" forName="rect4ParTxNoCh" refType="b" refFor="ch" refForName="rect4"/>
              <dgm:constr type="l" for="ch" forName="rect1ParTx" refType="r" refFor="ch" refForName="space"/>
              <dgm:constr type="w" for="ch" forName="rect1ParTx" refType="w" refFor="ch" refForName="rect1" fact="0.5"/>
              <dgm:constr type="t" for="ch" forName="rect1ParTx" refType="t" refFor="ch" refForName="rect1"/>
              <dgm:constr type="b" for="ch" forName="rect1ParTx" refType="t" refFor="ch" refForName="rect2"/>
              <dgm:constr type="l" for="ch" forName="rect1ChTx" refType="r" refFor="ch" refForName="rect1ParTx"/>
              <dgm:constr type="w" for="ch" forName="rect1ChTx" refType="w" refFor="ch" refForName="rect1ParTx"/>
              <dgm:constr type="t" for="ch" forName="rect1ChTx" refType="t" refFor="ch" refForName="rect1ParTx"/>
              <dgm:constr type="b" for="ch" forName="rect1ChTx" refType="b" refFor="ch" refForName="rect1ParTx"/>
              <dgm:constr type="l" for="ch" forName="rect1ParTxNoCh" refType="r" refFor="ch" refForName="space"/>
              <dgm:constr type="w" for="ch" forName="rect1ParTxNoCh" refType="w" refFor="ch" refForName="rect1"/>
              <dgm:constr type="t" for="ch" forName="rect1ParTxNoCh" refType="t" refFor="ch" refForName="rect1"/>
              <dgm:constr type="b" for="ch" forName="rect1ParTxNoCh" refType="t" refFor="ch" refForName="rect2"/>
              <dgm:constr type="l" for="ch" forName="rect2ParTx" refType="r" refFor="ch" refForName="space"/>
              <dgm:constr type="w" for="ch" forName="rect2ParTx" refType="w" refFor="ch" refForName="rect2" fact="0.5"/>
              <dgm:constr type="t" for="ch" forName="rect2ParTx" refType="t" refFor="ch" refForName="rect2"/>
              <dgm:constr type="b" for="ch" forName="rect2ParTx" refType="t" refFor="ch" refForName="rect3"/>
              <dgm:constr type="l" for="ch" forName="rect2ChTx" refType="r" refFor="ch" refForName="rect2ParTx"/>
              <dgm:constr type="w" for="ch" forName="rect2ChTx" refType="w" refFor="ch" refForName="rect2ParTx"/>
              <dgm:constr type="t" for="ch" forName="rect2ChTx" refType="t" refFor="ch" refForName="rect2ParTx"/>
              <dgm:constr type="b" for="ch" forName="rect2ChTx" refType="b" refFor="ch" refForName="rect2ParTx"/>
              <dgm:constr type="l" for="ch" forName="rect2ParTxNoCh" refType="r" refFor="ch" refForName="space"/>
              <dgm:constr type="w" for="ch" forName="rect2ParTxNoCh" refType="w" refFor="ch" refForName="rect2"/>
              <dgm:constr type="t" for="ch" forName="rect2ParTxNoCh" refType="t" refFor="ch" refForName="rect2"/>
              <dgm:constr type="b" for="ch" forName="rect2ParTxNoCh" refType="t" refFor="ch" refForName="rect3"/>
              <dgm:constr type="l" for="ch" forName="rect3ParTx" refType="r" refFor="ch" refForName="space"/>
              <dgm:constr type="w" for="ch" forName="rect3ParTx" refType="w" refFor="ch" refForName="rect3" fact="0.5"/>
              <dgm:constr type="t" for="ch" forName="rect3ParTx" refType="t" refFor="ch" refForName="rect3"/>
              <dgm:constr type="b" for="ch" forName="rect3ParTx" refType="t" refFor="ch" refForName="rect4"/>
              <dgm:constr type="l" for="ch" forName="rect3ChTx" refType="r" refFor="ch" refForName="rect3ParTx"/>
              <dgm:constr type="w" for="ch" forName="rect3ChTx" refType="w" refFor="ch" refForName="rect3ParTx"/>
              <dgm:constr type="t" for="ch" forName="rect3ChTx" refType="t" refFor="ch" refForName="rect3ParTx"/>
              <dgm:constr type="b" for="ch" forName="rect3ChTx" refType="b" refFor="ch" refForName="rect3ParTx"/>
              <dgm:constr type="l" for="ch" forName="rect3ParTxNoCh" refType="r" refFor="ch" refForName="space"/>
              <dgm:constr type="w" for="ch" forName="rect3ParTxNoCh" refType="w" refFor="ch" refForName="rect3"/>
              <dgm:constr type="t" for="ch" forName="rect3ParTxNoCh" refType="t" refFor="ch" refForName="rect3"/>
              <dgm:constr type="b" for="ch" forName="rect3ParTxNoCh" refType="t" refFor="ch" refForName="rect4"/>
              <dgm:constr type="primFontSz" for="ch" op="equ" val="65"/>
              <dgm:constr type="secFontSz" for="ch" op="equ" val="65"/>
            </dgm:constrLst>
          </dgm:if>
          <dgm:if name="Name8" axis="ch" ptType="node" func="cnt" op="equ" val="5">
            <dgm:constrLst>
              <dgm:constr type="userA" refType="w" fact="0.3"/>
              <dgm:constr type="w" for="ch" forName="circle1" refType="userA" fact="2"/>
              <dgm:constr type="h" for="ch" forName="circle1" refType="w" refFor="ch" refForName="circle1" op="equ"/>
              <dgm:constr type="l" for="ch" forName="circle1"/>
              <dgm:constr type="ctrY" for="ch" forName="circle1" refType="h" fact="0.5"/>
              <dgm:constr type="l" for="ch" forName="space" refType="ctrX" refFor="ch" refForName="circle1"/>
              <dgm:constr type="w" for="ch" forName="space"/>
              <dgm:constr type="h" for="ch" forName="space" refType="h" refFor="ch" refForName="circle1"/>
              <dgm:constr type="b" for="ch" forName="space" refType="b" refFor="ch" refForName="circle1"/>
              <dgm:constr type="l" for="ch" forName="rect1" refType="r" refFor="ch" refForName="space"/>
              <dgm:constr type="r" for="ch" forName="rect1" refType="w"/>
              <dgm:constr type="h" for="ch" forName="rect1" refType="h" refFor="ch" refForName="circle1"/>
              <dgm:constr type="b" for="ch" forName="rect1" refType="b" refFor="ch" refForName="circle1"/>
              <dgm:constr type="l" for="ch" forName="vertSpace2"/>
              <dgm:constr type="w" for="ch" forName="vertSpace2" refType="w"/>
              <dgm:constr type="h" for="ch" forName="vertSpace2" refType="h" refFor="ch" refForName="circle1" fact="0.05"/>
              <dgm:constr type="b" for="ch" forName="vertSpace2" refType="b" refFor="ch" refForName="circle1"/>
              <dgm:constr type="ctrX" for="ch" forName="circle2" refType="l" refFor="ch" refForName="space"/>
              <dgm:constr type="h" for="ch" forName="circle2" refType="h" refFor="ch" refForName="circle1" fact="0.8"/>
              <dgm:constr type="hOff" for="ch" forName="circle2" refType="h" refFor="ch" refForName="vertSpace2" fact="-0.2"/>
              <dgm:constr type="w" for="ch" forName="circle2" refType="h" refFor="ch" refForName="circle2" op="equ"/>
              <dgm:constr type="wOff" for="ch" forName="circle2" refType="hOff" refFor="ch" refForName="circle2" op="equ"/>
              <dgm:constr type="b" for="ch" forName="circle2" refType="t" refFor="ch" refForName="vertSpace2"/>
              <dgm:constr type="l" for="ch" forName="rect2" refType="r" refFor="ch" refForName="space"/>
              <dgm:constr type="r" for="ch" forName="rect2" refType="w"/>
              <dgm:constr type="h" for="ch" forName="rect2" refType="h" refFor="ch" refForName="circle2"/>
              <dgm:constr type="hOff" for="ch" forName="rect2" refType="hOff" refFor="ch" refForName="circle2"/>
              <dgm:constr type="b" for="ch" forName="rect2" refType="b" refFor="ch" refForName="circle2"/>
              <dgm:constr type="l" for="ch" forName="vertSpace3"/>
              <dgm:constr type="w" for="ch" forName="vertSpace3" refType="w"/>
              <dgm:constr type="h" for="ch" forName="vertSpace3" refType="h" refFor="ch" refForName="vertSpace2"/>
              <dgm:constr type="b" for="ch" forName="vertSpace3" refType="t" refFor="ch" refForName="vertSpace2"/>
              <dgm:constr type="ctrX" for="ch" forName="circle3" refType="l" refFor="ch" refForName="space"/>
              <dgm:constr type="h" for="ch" forName="circle3" refType="h" refFor="ch" refForName="circle1" fact="0.6"/>
              <dgm:constr type="hOff" for="ch" forName="circle3" refType="h" refFor="ch" refForName="vertSpace2" fact="-0.4"/>
              <dgm:constr type="w" for="ch" forName="circle3" refType="h" refFor="ch" refForName="circle3" op="equ"/>
              <dgm:constr type="wOff" for="ch" forName="circle3" refType="hOff" refFor="ch" refForName="circle3" op="equ"/>
              <dgm:constr type="b" for="ch" forName="circle3" refType="t" refFor="ch" refForName="vertSpace3"/>
              <dgm:constr type="l" for="ch" forName="rect3" refType="r" refFor="ch" refForName="space"/>
              <dgm:constr type="r" for="ch" forName="rect3" refType="w"/>
              <dgm:constr type="h" for="ch" forName="rect3" refType="h" refFor="ch" refForName="circle3"/>
              <dgm:constr type="hOff" for="ch" forName="rect3" refType="hOff" refFor="ch" refForName="circle3"/>
              <dgm:constr type="b" for="ch" forName="rect3" refType="b" refFor="ch" refForName="circle3"/>
              <dgm:constr type="l" for="ch" forName="vertSpace4"/>
              <dgm:constr type="w" for="ch" forName="vertSpace4" refType="w"/>
              <dgm:constr type="h" for="ch" forName="vertSpace4" refType="h" refFor="ch" refForName="vertSpace3"/>
              <dgm:constr type="b" for="ch" forName="vertSpace4" refType="t" refFor="ch" refForName="vertSpace3"/>
              <dgm:constr type="ctrX" for="ch" forName="circle4" refType="l" refFor="ch" refForName="space"/>
              <dgm:constr type="h" for="ch" forName="circle4" refType="h" refFor="ch" refForName="circle1" fact="0.4"/>
              <dgm:constr type="hOff" for="ch" forName="circle4" refType="h" refFor="ch" refForName="vertSpace2" fact="-0.6"/>
              <dgm:constr type="w" for="ch" forName="circle4" refType="h" refFor="ch" refForName="circle4" op="equ"/>
              <dgm:constr type="wOff" for="ch" forName="circle4" refType="hOff" refFor="ch" refForName="circle4" op="equ"/>
              <dgm:constr type="b" for="ch" forName="circle4" refType="t" refFor="ch" refForName="vertSpace4"/>
              <dgm:constr type="l" for="ch" forName="rect4" refType="r" refFor="ch" refForName="space"/>
              <dgm:constr type="r" for="ch" forName="rect4" refType="w"/>
              <dgm:constr type="h" for="ch" forName="rect4" refType="h" refFor="ch" refForName="circle4"/>
              <dgm:constr type="hOff" for="ch" forName="rect4" refType="hOff" refFor="ch" refForName="circle4"/>
              <dgm:constr type="b" for="ch" forName="rect4" refType="b" refFor="ch" refForName="circle4"/>
              <dgm:constr type="l" for="ch" forName="vertSpace5"/>
              <dgm:constr type="w" for="ch" forName="vertSpace5" refType="w"/>
              <dgm:constr type="h" for="ch" forName="vertSpace5" refType="h" refFor="ch" refForName="vertSpace4"/>
              <dgm:constr type="b" for="ch" forName="vertSpace5" refType="t" refFor="ch" refForName="vertSpace4"/>
              <dgm:constr type="ctrX" for="ch" forName="circle5" refType="l" refFor="ch" refForName="space"/>
              <dgm:constr type="h" for="ch" forName="circle5" refType="h" refFor="ch" refForName="circle1" fact="0.2"/>
              <dgm:constr type="hOff" for="ch" forName="circle5" refType="h" refFor="ch" refForName="vertSpace2" fact="-0.8"/>
              <dgm:constr type="w" for="ch" forName="circle5" refType="h" refFor="ch" refForName="circle5" op="equ"/>
              <dgm:constr type="wOff" for="ch" forName="circle5" refType="hOff" refFor="ch" refForName="circle5" op="equ"/>
              <dgm:constr type="b" for="ch" forName="circle5" refType="t" refFor="ch" refForName="vertSpace5"/>
              <dgm:constr type="l" for="ch" forName="rect5" refType="r" refFor="ch" refForName="space"/>
              <dgm:constr type="r" for="ch" forName="rect5" refType="w"/>
              <dgm:constr type="h" for="ch" forName="rect5" refType="h" refFor="ch" refForName="circle5"/>
              <dgm:constr type="hOff" for="ch" forName="rect5" refType="hOff" refFor="ch" refForName="circle5"/>
              <dgm:constr type="b" for="ch" forName="rect5" refType="b" refFor="ch" refForName="circle5"/>
              <dgm:constr type="l" for="ch" forName="rect5ParTx" refType="r" refFor="ch" refForName="space"/>
              <dgm:constr type="w" for="ch" forName="rect5ParTx" refType="w" refFor="ch" refForName="rect5" fact="0.5"/>
              <dgm:constr type="t" for="ch" forName="rect5ParTx" refType="t" refFor="ch" refForName="rect5"/>
              <dgm:constr type="b" for="ch" forName="rect5ParTx" refType="b" refFor="ch" refForName="rect5"/>
              <dgm:constr type="l" for="ch" forName="rect5ChTx" refType="r" refFor="ch" refForName="rect5ParTx"/>
              <dgm:constr type="w" for="ch" forName="rect5ChTx" refType="w" refFor="ch" refForName="rect5ParTx"/>
              <dgm:constr type="t" for="ch" forName="rect5ChTx" refType="t" refFor="ch" refForName="rect5ParTx"/>
              <dgm:constr type="b" for="ch" forName="rect5ChTx" refType="b" refFor="ch" refForName="rect5ParTx"/>
              <dgm:constr type="l" for="ch" forName="rect5ParTxNoCh" refType="r" refFor="ch" refForName="space"/>
              <dgm:constr type="w" for="ch" forName="rect5ParTxNoCh" refType="w" refFor="ch" refForName="rect5"/>
              <dgm:constr type="t" for="ch" forName="rect5ParTxNoCh" refType="t" refFor="ch" refForName="rect5"/>
              <dgm:constr type="b" for="ch" forName="rect5ParTxNoCh" refType="b" refFor="ch" refForName="rect5"/>
              <dgm:constr type="l" for="ch" forName="rect1ParTx" refType="r" refFor="ch" refForName="space"/>
              <dgm:constr type="w" for="ch" forName="rect1ParTx" refType="w" refFor="ch" refForName="rect1" fact="0.5"/>
              <dgm:constr type="t" for="ch" forName="rect1ParTx" refType="t" refFor="ch" refForName="rect1"/>
              <dgm:constr type="b" for="ch" forName="rect1ParTx" refType="t" refFor="ch" refForName="rect2"/>
              <dgm:constr type="l" for="ch" forName="rect1ChTx" refType="r" refFor="ch" refForName="rect1ParTx"/>
              <dgm:constr type="w" for="ch" forName="rect1ChTx" refType="w" refFor="ch" refForName="rect1ParTx"/>
              <dgm:constr type="t" for="ch" forName="rect1ChTx" refType="t" refFor="ch" refForName="rect1ParTx"/>
              <dgm:constr type="b" for="ch" forName="rect1ChTx" refType="b" refFor="ch" refForName="rect1ParTx"/>
              <dgm:constr type="l" for="ch" forName="rect1ParTxNoCh" refType="r" refFor="ch" refForName="space"/>
              <dgm:constr type="w" for="ch" forName="rect1ParTxNoCh" refType="w" refFor="ch" refForName="rect1"/>
              <dgm:constr type="t" for="ch" forName="rect1ParTxNoCh" refType="t" refFor="ch" refForName="rect1"/>
              <dgm:constr type="b" for="ch" forName="rect1ParTxNoCh" refType="t" refFor="ch" refForName="rect2"/>
              <dgm:constr type="l" for="ch" forName="rect2ParTx" refType="r" refFor="ch" refForName="space"/>
              <dgm:constr type="w" for="ch" forName="rect2ParTx" refType="w" refFor="ch" refForName="rect2" fact="0.5"/>
              <dgm:constr type="t" for="ch" forName="rect2ParTx" refType="t" refFor="ch" refForName="rect2"/>
              <dgm:constr type="b" for="ch" forName="rect2ParTx" refType="t" refFor="ch" refForName="rect3"/>
              <dgm:constr type="l" for="ch" forName="rect2ChTx" refType="r" refFor="ch" refForName="rect2ParTx"/>
              <dgm:constr type="w" for="ch" forName="rect2ChTx" refType="w" refFor="ch" refForName="rect2ParTx"/>
              <dgm:constr type="t" for="ch" forName="rect2ChTx" refType="t" refFor="ch" refForName="rect2ParTx"/>
              <dgm:constr type="b" for="ch" forName="rect2ChTx" refType="b" refFor="ch" refForName="rect2ParTx"/>
              <dgm:constr type="l" for="ch" forName="rect2ParTxNoCh" refType="r" refFor="ch" refForName="space"/>
              <dgm:constr type="w" for="ch" forName="rect2ParTxNoCh" refType="w" refFor="ch" refForName="rect2"/>
              <dgm:constr type="t" for="ch" forName="rect2ParTxNoCh" refType="t" refFor="ch" refForName="rect2"/>
              <dgm:constr type="b" for="ch" forName="rect2ParTxNoCh" refType="t" refFor="ch" refForName="rect3"/>
              <dgm:constr type="l" for="ch" forName="rect3ParTx" refType="r" refFor="ch" refForName="space"/>
              <dgm:constr type="w" for="ch" forName="rect3ParTx" refType="w" refFor="ch" refForName="rect3" fact="0.5"/>
              <dgm:constr type="t" for="ch" forName="rect3ParTx" refType="t" refFor="ch" refForName="rect3"/>
              <dgm:constr type="b" for="ch" forName="rect3ParTx" refType="t" refFor="ch" refForName="rect4"/>
              <dgm:constr type="l" for="ch" forName="rect3ChTx" refType="r" refFor="ch" refForName="rect3ParTx"/>
              <dgm:constr type="w" for="ch" forName="rect3ChTx" refType="w" refFor="ch" refForName="rect3ParTx"/>
              <dgm:constr type="t" for="ch" forName="rect3ChTx" refType="t" refFor="ch" refForName="rect3ParTx"/>
              <dgm:constr type="b" for="ch" forName="rect3ChTx" refType="b" refFor="ch" refForName="rect3ParTx"/>
              <dgm:constr type="l" for="ch" forName="rect3ParTxNoCh" refType="r" refFor="ch" refForName="space"/>
              <dgm:constr type="w" for="ch" forName="rect3ParTxNoCh" refType="w" refFor="ch" refForName="rect3"/>
              <dgm:constr type="t" for="ch" forName="rect3ParTxNoCh" refType="t" refFor="ch" refForName="rect3"/>
              <dgm:constr type="b" for="ch" forName="rect3ParTxNoCh" refType="t" refFor="ch" refForName="rect4"/>
              <dgm:constr type="l" for="ch" forName="rect4ParTx" refType="r" refFor="ch" refForName="space"/>
              <dgm:constr type="w" for="ch" forName="rect4ParTx" refType="w" refFor="ch" refForName="rect4" fact="0.5"/>
              <dgm:constr type="t" for="ch" forName="rect4ParTx" refType="t" refFor="ch" refForName="rect4"/>
              <dgm:constr type="b" for="ch" forName="rect4ParTx" refType="t" refFor="ch" refForName="rect5"/>
              <dgm:constr type="l" for="ch" forName="rect4ChTx" refType="r" refFor="ch" refForName="rect4ParTx"/>
              <dgm:constr type="w" for="ch" forName="rect4ChTx" refType="w" refFor="ch" refForName="rect4ParTx"/>
              <dgm:constr type="t" for="ch" forName="rect4ChTx" refType="t" refFor="ch" refForName="rect4ParTx"/>
              <dgm:constr type="b" for="ch" forName="rect4ChTx" refType="b" refFor="ch" refForName="rect4ParTx"/>
              <dgm:constr type="l" for="ch" forName="rect4ParTxNoCh" refType="r" refFor="ch" refForName="space"/>
              <dgm:constr type="w" for="ch" forName="rect4ParTxNoCh" refType="w" refFor="ch" refForName="rect4"/>
              <dgm:constr type="t" for="ch" forName="rect4ParTxNoCh" refType="t" refFor="ch" refForName="rect4"/>
              <dgm:constr type="b" for="ch" forName="rect4ParTxNoCh" refType="t" refFor="ch" refForName="rect5"/>
              <dgm:constr type="primFontSz" for="ch" op="equ" val="65"/>
              <dgm:constr type="secFontSz" for="ch" op="equ" val="65"/>
            </dgm:constrLst>
          </dgm:if>
          <dgm:if name="Name9" axis="ch" ptType="node" func="cnt" op="equ" val="6">
            <dgm:constrLst>
              <dgm:constr type="userA" refType="w" fact="0.3"/>
              <dgm:constr type="w" for="ch" forName="circle1" refType="userA" fact="2"/>
              <dgm:constr type="h" for="ch" forName="circle1" refType="w" refFor="ch" refForName="circle1" op="equ"/>
              <dgm:constr type="l" for="ch" forName="circle1"/>
              <dgm:constr type="ctrY" for="ch" forName="circle1" refType="h" fact="0.5"/>
              <dgm:constr type="l" for="ch" forName="space" refType="ctrX" refFor="ch" refForName="circle1"/>
              <dgm:constr type="w" for="ch" forName="space"/>
              <dgm:constr type="h" for="ch" forName="space" refType="h" refFor="ch" refForName="circle1"/>
              <dgm:constr type="b" for="ch" forName="space" refType="b" refFor="ch" refForName="circle1"/>
              <dgm:constr type="l" for="ch" forName="rect1" refType="r" refFor="ch" refForName="space"/>
              <dgm:constr type="r" for="ch" forName="rect1" refType="w"/>
              <dgm:constr type="h" for="ch" forName="rect1" refType="h" refFor="ch" refForName="circle1"/>
              <dgm:constr type="b" for="ch" forName="rect1" refType="b" refFor="ch" refForName="circle1"/>
              <dgm:constr type="l" for="ch" forName="vertSpace2"/>
              <dgm:constr type="w" for="ch" forName="vertSpace2" refType="w"/>
              <dgm:constr type="h" for="ch" forName="vertSpace2" refType="h" refFor="ch" refForName="circle1" fact="0.05"/>
              <dgm:constr type="b" for="ch" forName="vertSpace2" refType="b" refFor="ch" refForName="circle1"/>
              <dgm:constr type="ctrX" for="ch" forName="circle2" refType="l" refFor="ch" refForName="space"/>
              <dgm:constr type="h" for="ch" forName="circle2" refType="h" refFor="ch" refForName="circle1" fact="0.83333"/>
              <dgm:constr type="hOff" for="ch" forName="circle2" refType="h" refFor="ch" refForName="vertSpace2" fact="-0.16667"/>
              <dgm:constr type="w" for="ch" forName="circle2" refType="h" refFor="ch" refForName="circle2" op="equ"/>
              <dgm:constr type="wOff" for="ch" forName="circle2" refType="hOff" refFor="ch" refForName="circle2" op="equ"/>
              <dgm:constr type="b" for="ch" forName="circle2" refType="t" refFor="ch" refForName="vertSpace2"/>
              <dgm:constr type="l" for="ch" forName="rect2" refType="r" refFor="ch" refForName="space"/>
              <dgm:constr type="r" for="ch" forName="rect2" refType="w"/>
              <dgm:constr type="h" for="ch" forName="rect2" refType="h" refFor="ch" refForName="circle2"/>
              <dgm:constr type="hOff" for="ch" forName="rect2" refType="hOff" refFor="ch" refForName="circle2"/>
              <dgm:constr type="b" for="ch" forName="rect2" refType="b" refFor="ch" refForName="circle2"/>
              <dgm:constr type="l" for="ch" forName="vertSpace3"/>
              <dgm:constr type="w" for="ch" forName="vertSpace3" refType="w"/>
              <dgm:constr type="h" for="ch" forName="vertSpace3" refType="h" refFor="ch" refForName="vertSpace2"/>
              <dgm:constr type="b" for="ch" forName="vertSpace3" refType="t" refFor="ch" refForName="vertSpace2"/>
              <dgm:constr type="ctrX" for="ch" forName="circle3" refType="l" refFor="ch" refForName="space"/>
              <dgm:constr type="h" for="ch" forName="circle3" refType="h" refFor="ch" refForName="circle1" fact="0.66667"/>
              <dgm:constr type="hOff" for="ch" forName="circle3" refType="h" refFor="ch" refForName="vertSpace2" fact="-0.33333"/>
              <dgm:constr type="w" for="ch" forName="circle3" refType="h" refFor="ch" refForName="circle3" op="equ"/>
              <dgm:constr type="wOff" for="ch" forName="circle3" refType="hOff" refFor="ch" refForName="circle3" op="equ"/>
              <dgm:constr type="b" for="ch" forName="circle3" refType="t" refFor="ch" refForName="vertSpace3"/>
              <dgm:constr type="l" for="ch" forName="rect3" refType="r" refFor="ch" refForName="space"/>
              <dgm:constr type="r" for="ch" forName="rect3" refType="w"/>
              <dgm:constr type="h" for="ch" forName="rect3" refType="h" refFor="ch" refForName="circle3"/>
              <dgm:constr type="hOff" for="ch" forName="rect3" refType="hOff" refFor="ch" refForName="circle3"/>
              <dgm:constr type="b" for="ch" forName="rect3" refType="b" refFor="ch" refForName="circle3"/>
              <dgm:constr type="l" for="ch" forName="vertSpace4"/>
              <dgm:constr type="w" for="ch" forName="vertSpace4" refType="w"/>
              <dgm:constr type="h" for="ch" forName="vertSpace4" refType="h" refFor="ch" refForName="vertSpace3"/>
              <dgm:constr type="b" for="ch" forName="vertSpace4" refType="t" refFor="ch" refForName="vertSpace3"/>
              <dgm:constr type="ctrX" for="ch" forName="circle4" refType="l" refFor="ch" refForName="space"/>
              <dgm:constr type="h" for="ch" forName="circle4" refType="h" refFor="ch" refForName="circle1" fact="0.5"/>
              <dgm:constr type="hOff" for="ch" forName="circle4" refType="h" refFor="ch" refForName="vertSpace2" fact="-0.5"/>
              <dgm:constr type="w" for="ch" forName="circle4" refType="h" refFor="ch" refForName="circle4" op="equ"/>
              <dgm:constr type="wOff" for="ch" forName="circle4" refType="hOff" refFor="ch" refForName="circle4" op="equ"/>
              <dgm:constr type="b" for="ch" forName="circle4" refType="t" refFor="ch" refForName="vertSpace4"/>
              <dgm:constr type="l" for="ch" forName="rect4" refType="r" refFor="ch" refForName="space"/>
              <dgm:constr type="r" for="ch" forName="rect4" refType="w"/>
              <dgm:constr type="h" for="ch" forName="rect4" refType="h" refFor="ch" refForName="circle4"/>
              <dgm:constr type="hOff" for="ch" forName="rect4" refType="hOff" refFor="ch" refForName="circle4"/>
              <dgm:constr type="b" for="ch" forName="rect4" refType="b" refFor="ch" refForName="circle4"/>
              <dgm:constr type="l" for="ch" forName="vertSpace5"/>
              <dgm:constr type="w" for="ch" forName="vertSpace5" refType="w"/>
              <dgm:constr type="h" for="ch" forName="vertSpace5" refType="h" refFor="ch" refForName="vertSpace4"/>
              <dgm:constr type="b" for="ch" forName="vertSpace5" refType="t" refFor="ch" refForName="vertSpace4"/>
              <dgm:constr type="ctrX" for="ch" forName="circle5" refType="l" refFor="ch" refForName="space"/>
              <dgm:constr type="h" for="ch" forName="circle5" refType="h" refFor="ch" refForName="circle1" fact="0.33333"/>
              <dgm:constr type="hOff" for="ch" forName="circle5" refType="h" refFor="ch" refForName="vertSpace2" fact="-0.66667"/>
              <dgm:constr type="w" for="ch" forName="circle5" refType="h" refFor="ch" refForName="circle5" op="equ"/>
              <dgm:constr type="wOff" for="ch" forName="circle5" refType="hOff" refFor="ch" refForName="circle5" op="equ"/>
              <dgm:constr type="b" for="ch" forName="circle5" refType="t" refFor="ch" refForName="vertSpace5"/>
              <dgm:constr type="l" for="ch" forName="rect5" refType="r" refFor="ch" refForName="space"/>
              <dgm:constr type="r" for="ch" forName="rect5" refType="w"/>
              <dgm:constr type="h" for="ch" forName="rect5" refType="h" refFor="ch" refForName="circle5"/>
              <dgm:constr type="hOff" for="ch" forName="rect5" refType="hOff" refFor="ch" refForName="circle5"/>
              <dgm:constr type="b" for="ch" forName="rect5" refType="b" refFor="ch" refForName="circle5"/>
              <dgm:constr type="l" for="ch" forName="vertSpace6"/>
              <dgm:constr type="w" for="ch" forName="vertSpace6" refType="w"/>
              <dgm:constr type="h" for="ch" forName="vertSpace6" refType="h" refFor="ch" refForName="vertSpace5"/>
              <dgm:constr type="b" for="ch" forName="vertSpace6" refType="t" refFor="ch" refForName="vertSpace5"/>
              <dgm:constr type="ctrX" for="ch" forName="circle6" refType="l" refFor="ch" refForName="space"/>
              <dgm:constr type="h" for="ch" forName="circle6" refType="h" refFor="ch" refForName="circle1" fact="0.16667"/>
              <dgm:constr type="hOff" for="ch" forName="circle6" refType="h" refFor="ch" refForName="vertSpace2" fact="-0.83333"/>
              <dgm:constr type="w" for="ch" forName="circle6" refType="h" refFor="ch" refForName="circle6" op="equ"/>
              <dgm:constr type="wOff" for="ch" forName="circle6" refType="hOff" refFor="ch" refForName="circle6" op="equ"/>
              <dgm:constr type="b" for="ch" forName="circle6" refType="t" refFor="ch" refForName="vertSpace6"/>
              <dgm:constr type="l" for="ch" forName="rect6" refType="r" refFor="ch" refForName="space"/>
              <dgm:constr type="r" for="ch" forName="rect6" refType="w"/>
              <dgm:constr type="h" for="ch" forName="rect6" refType="h" refFor="ch" refForName="circle6"/>
              <dgm:constr type="hOff" for="ch" forName="rect6" refType="hOff" refFor="ch" refForName="circle6"/>
              <dgm:constr type="b" for="ch" forName="rect6" refType="b" refFor="ch" refForName="circle6"/>
              <dgm:constr type="l" for="ch" forName="rect6ParTx" refType="r" refFor="ch" refForName="space"/>
              <dgm:constr type="w" for="ch" forName="rect6ParTx" refType="w" refFor="ch" refForName="rect6" fact="0.5"/>
              <dgm:constr type="t" for="ch" forName="rect6ParTx" refType="t" refFor="ch" refForName="rect6"/>
              <dgm:constr type="b" for="ch" forName="rect6ParTx" refType="b" refFor="ch" refForName="rect6"/>
              <dgm:constr type="l" for="ch" forName="rect6ChTx" refType="r" refFor="ch" refForName="rect6ParTx"/>
              <dgm:constr type="w" for="ch" forName="rect6ChTx" refType="w" refFor="ch" refForName="rect6ParTx"/>
              <dgm:constr type="t" for="ch" forName="rect6ChTx" refType="t" refFor="ch" refForName="rect6ParTx"/>
              <dgm:constr type="b" for="ch" forName="rect6ChTx" refType="b" refFor="ch" refForName="rect6ParTx"/>
              <dgm:constr type="l" for="ch" forName="rect6ParTxNoCh" refType="r" refFor="ch" refForName="space"/>
              <dgm:constr type="w" for="ch" forName="rect6ParTxNoCh" refType="w" refFor="ch" refForName="rect6"/>
              <dgm:constr type="t" for="ch" forName="rect6ParTxNoCh" refType="t" refFor="ch" refForName="rect6"/>
              <dgm:constr type="b" for="ch" forName="rect6ParTxNoCh" refType="b" refFor="ch" refForName="rect6"/>
              <dgm:constr type="l" for="ch" forName="rect1ParTx" refType="r" refFor="ch" refForName="space"/>
              <dgm:constr type="w" for="ch" forName="rect1ParTx" refType="w" refFor="ch" refForName="rect1" fact="0.5"/>
              <dgm:constr type="t" for="ch" forName="rect1ParTx" refType="t" refFor="ch" refForName="rect1"/>
              <dgm:constr type="b" for="ch" forName="rect1ParTx" refType="t" refFor="ch" refForName="rect2"/>
              <dgm:constr type="l" for="ch" forName="rect1ChTx" refType="r" refFor="ch" refForName="rect1ParTx"/>
              <dgm:constr type="w" for="ch" forName="rect1ChTx" refType="w" refFor="ch" refForName="rect1ParTx"/>
              <dgm:constr type="t" for="ch" forName="rect1ChTx" refType="t" refFor="ch" refForName="rect1ParTx"/>
              <dgm:constr type="b" for="ch" forName="rect1ChTx" refType="b" refFor="ch" refForName="rect1ParTx"/>
              <dgm:constr type="l" for="ch" forName="rect1ParTxNoCh" refType="r" refFor="ch" refForName="space"/>
              <dgm:constr type="w" for="ch" forName="rect1ParTxNoCh" refType="w" refFor="ch" refForName="rect1"/>
              <dgm:constr type="t" for="ch" forName="rect1ParTxNoCh" refType="t" refFor="ch" refForName="rect1"/>
              <dgm:constr type="b" for="ch" forName="rect1ParTxNoCh" refType="t" refFor="ch" refForName="rect2"/>
              <dgm:constr type="l" for="ch" forName="rect2ParTx" refType="r" refFor="ch" refForName="space"/>
              <dgm:constr type="w" for="ch" forName="rect2ParTx" refType="w" refFor="ch" refForName="rect2" fact="0.5"/>
              <dgm:constr type="t" for="ch" forName="rect2ParTx" refType="t" refFor="ch" refForName="rect2"/>
              <dgm:constr type="b" for="ch" forName="rect2ParTx" refType="t" refFor="ch" refForName="rect3"/>
              <dgm:constr type="l" for="ch" forName="rect2ChTx" refType="r" refFor="ch" refForName="rect2ParTx"/>
              <dgm:constr type="w" for="ch" forName="rect2ChTx" refType="w" refFor="ch" refForName="rect2ParTx"/>
              <dgm:constr type="t" for="ch" forName="rect2ChTx" refType="t" refFor="ch" refForName="rect2ParTx"/>
              <dgm:constr type="b" for="ch" forName="rect2ChTx" refType="b" refFor="ch" refForName="rect2ParTx"/>
              <dgm:constr type="l" for="ch" forName="rect2ParTxNoCh" refType="r" refFor="ch" refForName="space"/>
              <dgm:constr type="w" for="ch" forName="rect2ParTxNoCh" refType="w" refFor="ch" refForName="rect2"/>
              <dgm:constr type="t" for="ch" forName="rect2ParTxNoCh" refType="t" refFor="ch" refForName="rect2"/>
              <dgm:constr type="b" for="ch" forName="rect2ParTxNoCh" refType="t" refFor="ch" refForName="rect3"/>
              <dgm:constr type="l" for="ch" forName="rect3ParTx" refType="r" refFor="ch" refForName="space"/>
              <dgm:constr type="w" for="ch" forName="rect3ParTx" refType="w" refFor="ch" refForName="rect3" fact="0.5"/>
              <dgm:constr type="t" for="ch" forName="rect3ParTx" refType="t" refFor="ch" refForName="rect3"/>
              <dgm:constr type="b" for="ch" forName="rect3ParTx" refType="t" refFor="ch" refForName="rect4"/>
              <dgm:constr type="l" for="ch" forName="rect3ChTx" refType="r" refFor="ch" refForName="rect3ParTx"/>
              <dgm:constr type="w" for="ch" forName="rect3ChTx" refType="w" refFor="ch" refForName="rect3ParTx"/>
              <dgm:constr type="t" for="ch" forName="rect3ChTx" refType="t" refFor="ch" refForName="rect3ParTx"/>
              <dgm:constr type="b" for="ch" forName="rect3ChTx" refType="b" refFor="ch" refForName="rect3ParTx"/>
              <dgm:constr type="l" for="ch" forName="rect3ParTxNoCh" refType="r" refFor="ch" refForName="space"/>
              <dgm:constr type="w" for="ch" forName="rect3ParTxNoCh" refType="w" refFor="ch" refForName="rect3"/>
              <dgm:constr type="t" for="ch" forName="rect3ParTxNoCh" refType="t" refFor="ch" refForName="rect3"/>
              <dgm:constr type="b" for="ch" forName="rect3ParTxNoCh" refType="t" refFor="ch" refForName="rect4"/>
              <dgm:constr type="l" for="ch" forName="rect4ParTx" refType="r" refFor="ch" refForName="space"/>
              <dgm:constr type="w" for="ch" forName="rect4ParTx" refType="w" refFor="ch" refForName="rect4" fact="0.5"/>
              <dgm:constr type="t" for="ch" forName="rect4ParTx" refType="t" refFor="ch" refForName="rect4"/>
              <dgm:constr type="b" for="ch" forName="rect4ParTx" refType="t" refFor="ch" refForName="rect5"/>
              <dgm:constr type="l" for="ch" forName="rect4ChTx" refType="r" refFor="ch" refForName="rect4ParTx"/>
              <dgm:constr type="w" for="ch" forName="rect4ChTx" refType="w" refFor="ch" refForName="rect4ParTx"/>
              <dgm:constr type="t" for="ch" forName="rect4ChTx" refType="t" refFor="ch" refForName="rect4ParTx"/>
              <dgm:constr type="b" for="ch" forName="rect4ChTx" refType="b" refFor="ch" refForName="rect4ParTx"/>
              <dgm:constr type="l" for="ch" forName="rect4ParTxNoCh" refType="r" refFor="ch" refForName="space"/>
              <dgm:constr type="w" for="ch" forName="rect4ParTxNoCh" refType="w" refFor="ch" refForName="rect4"/>
              <dgm:constr type="t" for="ch" forName="rect4ParTxNoCh" refType="t" refFor="ch" refForName="rect4"/>
              <dgm:constr type="b" for="ch" forName="rect4ParTxNoCh" refType="t" refFor="ch" refForName="rect5"/>
              <dgm:constr type="l" for="ch" forName="rect5ParTx" refType="r" refFor="ch" refForName="space"/>
              <dgm:constr type="w" for="ch" forName="rect5ParTx" refType="w" refFor="ch" refForName="rect5" fact="0.5"/>
              <dgm:constr type="t" for="ch" forName="rect5ParTx" refType="t" refFor="ch" refForName="rect5"/>
              <dgm:constr type="b" for="ch" forName="rect5ParTx" refType="t" refFor="ch" refForName="rect6"/>
              <dgm:constr type="l" for="ch" forName="rect5ChTx" refType="r" refFor="ch" refForName="rect5ParTx"/>
              <dgm:constr type="w" for="ch" forName="rect5ChTx" refType="w" refFor="ch" refForName="rect5ParTx"/>
              <dgm:constr type="t" for="ch" forName="rect5ChTx" refType="t" refFor="ch" refForName="rect5ParTx"/>
              <dgm:constr type="b" for="ch" forName="rect5ChTx" refType="b" refFor="ch" refForName="rect5ParTx"/>
              <dgm:constr type="l" for="ch" forName="rect5ParTxNoCh" refType="r" refFor="ch" refForName="space"/>
              <dgm:constr type="w" for="ch" forName="rect5ParTxNoCh" refType="w" refFor="ch" refForName="rect5"/>
              <dgm:constr type="t" for="ch" forName="rect5ParTxNoCh" refType="t" refFor="ch" refForName="rect5"/>
              <dgm:constr type="b" for="ch" forName="rect5ParTxNoCh" refType="t" refFor="ch" refForName="rect6"/>
              <dgm:constr type="primFontSz" for="ch" op="equ" val="65"/>
              <dgm:constr type="secFontSz" for="ch" op="equ" val="65"/>
            </dgm:constrLst>
          </dgm:if>
          <dgm:if name="Name10" axis="ch" ptType="node" func="cnt" op="gte" val="7">
            <dgm:constrLst>
              <dgm:constr type="userA" refType="w" fact="0.3"/>
              <dgm:constr type="w" for="ch" forName="circle1" refType="userA" fact="2"/>
              <dgm:constr type="h" for="ch" forName="circle1" refType="w" refFor="ch" refForName="circle1" op="equ"/>
              <dgm:constr type="l" for="ch" forName="circle1"/>
              <dgm:constr type="ctrY" for="ch" forName="circle1" refType="h" fact="0.5"/>
              <dgm:constr type="l" for="ch" forName="space" refType="ctrX" refFor="ch" refForName="circle1"/>
              <dgm:constr type="w" for="ch" forName="space"/>
              <dgm:constr type="h" for="ch" forName="space" refType="h" refFor="ch" refForName="circle1"/>
              <dgm:constr type="b" for="ch" forName="space" refType="b" refFor="ch" refForName="circle1"/>
              <dgm:constr type="l" for="ch" forName="rect1" refType="r" refFor="ch" refForName="space"/>
              <dgm:constr type="r" for="ch" forName="rect1" refType="w"/>
              <dgm:constr type="h" for="ch" forName="rect1" refType="h" refFor="ch" refForName="circle1"/>
              <dgm:constr type="b" for="ch" forName="rect1" refType="b" refFor="ch" refForName="circle1"/>
              <dgm:constr type="l" for="ch" forName="vertSpace2"/>
              <dgm:constr type="w" for="ch" forName="vertSpace2" refType="w"/>
              <dgm:constr type="h" for="ch" forName="vertSpace2" refType="h" refFor="ch" refForName="circle1" fact="0.05"/>
              <dgm:constr type="b" for="ch" forName="vertSpace2" refType="b" refFor="ch" refForName="circle1"/>
              <dgm:constr type="ctrX" for="ch" forName="circle2" refType="l" refFor="ch" refForName="space"/>
              <dgm:constr type="h" for="ch" forName="circle2" refType="h" refFor="ch" refForName="circle1" fact="0.85714"/>
              <dgm:constr type="hOff" for="ch" forName="circle2" refType="h" refFor="ch" refForName="vertSpace2" fact="-0.14286"/>
              <dgm:constr type="w" for="ch" forName="circle2" refType="h" refFor="ch" refForName="circle2" op="equ"/>
              <dgm:constr type="wOff" for="ch" forName="circle2" refType="hOff" refFor="ch" refForName="circle2" op="equ"/>
              <dgm:constr type="b" for="ch" forName="circle2" refType="t" refFor="ch" refForName="vertSpace2"/>
              <dgm:constr type="l" for="ch" forName="rect2" refType="r" refFor="ch" refForName="space"/>
              <dgm:constr type="r" for="ch" forName="rect2" refType="w"/>
              <dgm:constr type="h" for="ch" forName="rect2" refType="h" refFor="ch" refForName="circle2"/>
              <dgm:constr type="hOff" for="ch" forName="rect2" refType="hOff" refFor="ch" refForName="circle2"/>
              <dgm:constr type="b" for="ch" forName="rect2" refType="b" refFor="ch" refForName="circle2"/>
              <dgm:constr type="l" for="ch" forName="vertSpace3"/>
              <dgm:constr type="w" for="ch" forName="vertSpace3" refType="w"/>
              <dgm:constr type="h" for="ch" forName="vertSpace3" refType="h" refFor="ch" refForName="vertSpace2"/>
              <dgm:constr type="b" for="ch" forName="vertSpace3" refType="t" refFor="ch" refForName="vertSpace2"/>
              <dgm:constr type="ctrX" for="ch" forName="circle3" refType="l" refFor="ch" refForName="space"/>
              <dgm:constr type="h" for="ch" forName="circle3" refType="h" refFor="ch" refForName="circle1" fact="0.71429"/>
              <dgm:constr type="hOff" for="ch" forName="circle3" refType="h" refFor="ch" refForName="vertSpace2" fact="-0.28571"/>
              <dgm:constr type="w" for="ch" forName="circle3" refType="h" refFor="ch" refForName="circle3" op="equ"/>
              <dgm:constr type="wOff" for="ch" forName="circle3" refType="hOff" refFor="ch" refForName="circle3" op="equ"/>
              <dgm:constr type="b" for="ch" forName="circle3" refType="t" refFor="ch" refForName="vertSpace3"/>
              <dgm:constr type="l" for="ch" forName="rect3" refType="r" refFor="ch" refForName="space"/>
              <dgm:constr type="r" for="ch" forName="rect3" refType="w"/>
              <dgm:constr type="h" for="ch" forName="rect3" refType="h" refFor="ch" refForName="circle3"/>
              <dgm:constr type="hOff" for="ch" forName="rect3" refType="hOff" refFor="ch" refForName="circle3"/>
              <dgm:constr type="b" for="ch" forName="rect3" refType="b" refFor="ch" refForName="circle3"/>
              <dgm:constr type="l" for="ch" forName="vertSpace4"/>
              <dgm:constr type="w" for="ch" forName="vertSpace4" refType="w"/>
              <dgm:constr type="h" for="ch" forName="vertSpace4" refType="h" refFor="ch" refForName="vertSpace3"/>
              <dgm:constr type="b" for="ch" forName="vertSpace4" refType="t" refFor="ch" refForName="vertSpace3"/>
              <dgm:constr type="ctrX" for="ch" forName="circle4" refType="l" refFor="ch" refForName="space"/>
              <dgm:constr type="h" for="ch" forName="circle4" refType="h" refFor="ch" refForName="circle1" fact="0.57143"/>
              <dgm:constr type="hOff" for="ch" forName="circle4" refType="h" refFor="ch" refForName="vertSpace2" fact="-0.42857"/>
              <dgm:constr type="w" for="ch" forName="circle4" refType="h" refFor="ch" refForName="circle4" op="equ"/>
              <dgm:constr type="wOff" for="ch" forName="circle4" refType="hOff" refFor="ch" refForName="circle4" op="equ"/>
              <dgm:constr type="b" for="ch" forName="circle4" refType="t" refFor="ch" refForName="vertSpace4"/>
              <dgm:constr type="l" for="ch" forName="rect4" refType="r" refFor="ch" refForName="space"/>
              <dgm:constr type="r" for="ch" forName="rect4" refType="w"/>
              <dgm:constr type="h" for="ch" forName="rect4" refType="h" refFor="ch" refForName="circle4"/>
              <dgm:constr type="hOff" for="ch" forName="rect4" refType="hOff" refFor="ch" refForName="circle4"/>
              <dgm:constr type="b" for="ch" forName="rect4" refType="b" refFor="ch" refForName="circle4"/>
              <dgm:constr type="l" for="ch" forName="vertSpace5"/>
              <dgm:constr type="w" for="ch" forName="vertSpace5" refType="w"/>
              <dgm:constr type="h" for="ch" forName="vertSpace5" refType="h" refFor="ch" refForName="vertSpace4"/>
              <dgm:constr type="b" for="ch" forName="vertSpace5" refType="t" refFor="ch" refForName="vertSpace4"/>
              <dgm:constr type="ctrX" for="ch" forName="circle5" refType="l" refFor="ch" refForName="space"/>
              <dgm:constr type="h" for="ch" forName="circle5" refType="h" refFor="ch" refForName="circle1" fact="0.42857"/>
              <dgm:constr type="hOff" for="ch" forName="circle5" refType="h" refFor="ch" refForName="vertSpace2" fact="-0.57143"/>
              <dgm:constr type="w" for="ch" forName="circle5" refType="h" refFor="ch" refForName="circle5" op="equ"/>
              <dgm:constr type="wOff" for="ch" forName="circle5" refType="hOff" refFor="ch" refForName="circle5" op="equ"/>
              <dgm:constr type="b" for="ch" forName="circle5" refType="t" refFor="ch" refForName="vertSpace5"/>
              <dgm:constr type="l" for="ch" forName="rect5" refType="r" refFor="ch" refForName="space"/>
              <dgm:constr type="r" for="ch" forName="rect5" refType="w"/>
              <dgm:constr type="h" for="ch" forName="rect5" refType="h" refFor="ch" refForName="circle5"/>
              <dgm:constr type="hOff" for="ch" forName="rect5" refType="hOff" refFor="ch" refForName="circle5"/>
              <dgm:constr type="b" for="ch" forName="rect5" refType="b" refFor="ch" refForName="circle5"/>
              <dgm:constr type="l" for="ch" forName="vertSpace6"/>
              <dgm:constr type="w" for="ch" forName="vertSpace6" refType="w"/>
              <dgm:constr type="h" for="ch" forName="vertSpace6" refType="h" refFor="ch" refForName="vertSpace5"/>
              <dgm:constr type="b" for="ch" forName="vertSpace6" refType="t" refFor="ch" refForName="vertSpace5"/>
              <dgm:constr type="ctrX" for="ch" forName="circle6" refType="l" refFor="ch" refForName="space"/>
              <dgm:constr type="h" for="ch" forName="circle6" refType="h" refFor="ch" refForName="circle1" fact="0.28571"/>
              <dgm:constr type="hOff" for="ch" forName="circle6" refType="h" refFor="ch" refForName="vertSpace2" fact="-0.71429"/>
              <dgm:constr type="w" for="ch" forName="circle6" refType="h" refFor="ch" refForName="circle6" op="equ"/>
              <dgm:constr type="wOff" for="ch" forName="circle6" refType="hOff" refFor="ch" refForName="circle6" op="equ"/>
              <dgm:constr type="b" for="ch" forName="circle6" refType="t" refFor="ch" refForName="vertSpace6"/>
              <dgm:constr type="l" for="ch" forName="rect6" refType="r" refFor="ch" refForName="space"/>
              <dgm:constr type="r" for="ch" forName="rect6" refType="w"/>
              <dgm:constr type="h" for="ch" forName="rect6" refType="h" refFor="ch" refForName="circle6"/>
              <dgm:constr type="hOff" for="ch" forName="rect6" refType="hOff" refFor="ch" refForName="circle6"/>
              <dgm:constr type="b" for="ch" forName="rect6" refType="b" refFor="ch" refForName="circle6"/>
              <dgm:constr type="l" for="ch" forName="vertSpace7"/>
              <dgm:constr type="w" for="ch" forName="vertSpace7" refType="w"/>
              <dgm:constr type="h" for="ch" forName="vertSpace7" refType="h" refFor="ch" refForName="vertSpace6"/>
              <dgm:constr type="b" for="ch" forName="vertSpace7" refType="t" refFor="ch" refForName="vertSpace6"/>
              <dgm:constr type="ctrX" for="ch" forName="circle7" refType="l" refFor="ch" refForName="space"/>
              <dgm:constr type="h" for="ch" forName="circle7" refType="h" refFor="ch" refForName="circle1" fact="0.14286"/>
              <dgm:constr type="hOff" for="ch" forName="circle7" refType="h" refFor="ch" refForName="vertSpace2" fact="-0.85714"/>
              <dgm:constr type="w" for="ch" forName="circle7" refType="h" refFor="ch" refForName="circle7" op="equ"/>
              <dgm:constr type="wOff" for="ch" forName="circle7" refType="hOff" refFor="ch" refForName="circle7" op="equ"/>
              <dgm:constr type="b" for="ch" forName="circle7" refType="t" refFor="ch" refForName="vertSpace7"/>
              <dgm:constr type="l" for="ch" forName="rect7" refType="r" refFor="ch" refForName="space"/>
              <dgm:constr type="r" for="ch" forName="rect7" refType="w"/>
              <dgm:constr type="h" for="ch" forName="rect7" refType="h" refFor="ch" refForName="circle7"/>
              <dgm:constr type="hOff" for="ch" forName="rect7" refType="hOff" refFor="ch" refForName="circle7"/>
              <dgm:constr type="b" for="ch" forName="rect7" refType="b" refFor="ch" refForName="circle7"/>
              <dgm:constr type="l" for="ch" forName="rect7ParTx" refType="r" refFor="ch" refForName="space"/>
              <dgm:constr type="w" for="ch" forName="rect7ParTx" refType="w" refFor="ch" refForName="rect7" fact="0.5"/>
              <dgm:constr type="t" for="ch" forName="rect7ParTx" refType="t" refFor="ch" refForName="rect7"/>
              <dgm:constr type="b" for="ch" forName="rect7ParTx" refType="b" refFor="ch" refForName="rect7"/>
              <dgm:constr type="l" for="ch" forName="rect7ChTx" refType="r" refFor="ch" refForName="rect7ParTx"/>
              <dgm:constr type="w" for="ch" forName="rect7ChTx" refType="w" refFor="ch" refForName="rect7ParTx"/>
              <dgm:constr type="t" for="ch" forName="rect7ChTx" refType="t" refFor="ch" refForName="rect7ParTx"/>
              <dgm:constr type="b" for="ch" forName="rect7ChTx" refType="b" refFor="ch" refForName="rect7ParTx"/>
              <dgm:constr type="l" for="ch" forName="rect7ParTxNoCh" refType="r" refFor="ch" refForName="space"/>
              <dgm:constr type="w" for="ch" forName="rect7ParTxNoCh" refType="w" refFor="ch" refForName="rect7"/>
              <dgm:constr type="t" for="ch" forName="rect7ParTxNoCh" refType="t" refFor="ch" refForName="rect7"/>
              <dgm:constr type="b" for="ch" forName="rect7ParTxNoCh" refType="b" refFor="ch" refForName="rect7"/>
              <dgm:constr type="l" for="ch" forName="rect1ParTx" refType="r" refFor="ch" refForName="space"/>
              <dgm:constr type="w" for="ch" forName="rect1ParTx" refType="w" refFor="ch" refForName="rect1" fact="0.5"/>
              <dgm:constr type="t" for="ch" forName="rect1ParTx" refType="t" refFor="ch" refForName="rect1"/>
              <dgm:constr type="b" for="ch" forName="rect1ParTx" refType="t" refFor="ch" refForName="rect2"/>
              <dgm:constr type="l" for="ch" forName="rect1ChTx" refType="r" refFor="ch" refForName="rect1ParTx"/>
              <dgm:constr type="w" for="ch" forName="rect1ChTx" refType="w" refFor="ch" refForName="rect1ParTx"/>
              <dgm:constr type="t" for="ch" forName="rect1ChTx" refType="t" refFor="ch" refForName="rect1ParTx"/>
              <dgm:constr type="b" for="ch" forName="rect1ChTx" refType="b" refFor="ch" refForName="rect1ParTx"/>
              <dgm:constr type="l" for="ch" forName="rect1ParTxNoCh" refType="r" refFor="ch" refForName="space"/>
              <dgm:constr type="w" for="ch" forName="rect1ParTxNoCh" refType="w" refFor="ch" refForName="rect1"/>
              <dgm:constr type="t" for="ch" forName="rect1ParTxNoCh" refType="t" refFor="ch" refForName="rect1"/>
              <dgm:constr type="b" for="ch" forName="rect1ParTxNoCh" refType="t" refFor="ch" refForName="rect2"/>
              <dgm:constr type="l" for="ch" forName="rect2ParTx" refType="r" refFor="ch" refForName="space"/>
              <dgm:constr type="w" for="ch" forName="rect2ParTx" refType="w" refFor="ch" refForName="rect2" fact="0.5"/>
              <dgm:constr type="t" for="ch" forName="rect2ParTx" refType="t" refFor="ch" refForName="rect2"/>
              <dgm:constr type="b" for="ch" forName="rect2ParTx" refType="t" refFor="ch" refForName="rect3"/>
              <dgm:constr type="l" for="ch" forName="rect2ChTx" refType="r" refFor="ch" refForName="rect2ParTx"/>
              <dgm:constr type="w" for="ch" forName="rect2ChTx" refType="w" refFor="ch" refForName="rect2ParTx"/>
              <dgm:constr type="t" for="ch" forName="rect2ChTx" refType="t" refFor="ch" refForName="rect2ParTx"/>
              <dgm:constr type="b" for="ch" forName="rect2ChTx" refType="b" refFor="ch" refForName="rect2ParTx"/>
              <dgm:constr type="l" for="ch" forName="rect2ParTxNoCh" refType="r" refFor="ch" refForName="space"/>
              <dgm:constr type="w" for="ch" forName="rect2ParTxNoCh" refType="w" refFor="ch" refForName="rect2"/>
              <dgm:constr type="t" for="ch" forName="rect2ParTxNoCh" refType="t" refFor="ch" refForName="rect2"/>
              <dgm:constr type="b" for="ch" forName="rect2ParTxNoCh" refType="t" refFor="ch" refForName="rect3"/>
              <dgm:constr type="l" for="ch" forName="rect3ParTx" refType="r" refFor="ch" refForName="space"/>
              <dgm:constr type="w" for="ch" forName="rect3ParTx" refType="w" refFor="ch" refForName="rect3" fact="0.5"/>
              <dgm:constr type="t" for="ch" forName="rect3ParTx" refType="t" refFor="ch" refForName="rect3"/>
              <dgm:constr type="b" for="ch" forName="rect3ParTx" refType="t" refFor="ch" refForName="rect4"/>
              <dgm:constr type="l" for="ch" forName="rect3ChTx" refType="r" refFor="ch" refForName="rect3ParTx"/>
              <dgm:constr type="w" for="ch" forName="rect3ChTx" refType="w" refFor="ch" refForName="rect3ParTx"/>
              <dgm:constr type="t" for="ch" forName="rect3ChTx" refType="t" refFor="ch" refForName="rect3ParTx"/>
              <dgm:constr type="b" for="ch" forName="rect3ChTx" refType="b" refFor="ch" refForName="rect3ParTx"/>
              <dgm:constr type="l" for="ch" forName="rect3ParTxNoCh" refType="r" refFor="ch" refForName="space"/>
              <dgm:constr type="w" for="ch" forName="rect3ParTxNoCh" refType="w" refFor="ch" refForName="rect3"/>
              <dgm:constr type="t" for="ch" forName="rect3ParTxNoCh" refType="t" refFor="ch" refForName="rect3"/>
              <dgm:constr type="b" for="ch" forName="rect3ParTxNoCh" refType="t" refFor="ch" refForName="rect4"/>
              <dgm:constr type="l" for="ch" forName="rect4ParTx" refType="r" refFor="ch" refForName="space"/>
              <dgm:constr type="w" for="ch" forName="rect4ParTx" refType="w" refFor="ch" refForName="rect4" fact="0.5"/>
              <dgm:constr type="t" for="ch" forName="rect4ParTx" refType="t" refFor="ch" refForName="rect4"/>
              <dgm:constr type="b" for="ch" forName="rect4ParTx" refType="t" refFor="ch" refForName="rect5"/>
              <dgm:constr type="l" for="ch" forName="rect4ChTx" refType="r" refFor="ch" refForName="rect4ParTx"/>
              <dgm:constr type="w" for="ch" forName="rect4ChTx" refType="w" refFor="ch" refForName="rect4ParTx"/>
              <dgm:constr type="t" for="ch" forName="rect4ChTx" refType="t" refFor="ch" refForName="rect4ParTx"/>
              <dgm:constr type="b" for="ch" forName="rect4ChTx" refType="b" refFor="ch" refForName="rect4ParTx"/>
              <dgm:constr type="l" for="ch" forName="rect4ParTxNoCh" refType="r" refFor="ch" refForName="space"/>
              <dgm:constr type="w" for="ch" forName="rect4ParTxNoCh" refType="w" refFor="ch" refForName="rect4"/>
              <dgm:constr type="t" for="ch" forName="rect4ParTxNoCh" refType="t" refFor="ch" refForName="rect4"/>
              <dgm:constr type="b" for="ch" forName="rect4ParTxNoCh" refType="t" refFor="ch" refForName="rect5"/>
              <dgm:constr type="l" for="ch" forName="rect5ParTx" refType="r" refFor="ch" refForName="space"/>
              <dgm:constr type="w" for="ch" forName="rect5ParTx" refType="w" refFor="ch" refForName="rect5" fact="0.5"/>
              <dgm:constr type="t" for="ch" forName="rect5ParTx" refType="t" refFor="ch" refForName="rect5"/>
              <dgm:constr type="b" for="ch" forName="rect5ParTx" refType="t" refFor="ch" refForName="rect6"/>
              <dgm:constr type="l" for="ch" forName="rect5ChTx" refType="r" refFor="ch" refForName="rect5ParTx"/>
              <dgm:constr type="w" for="ch" forName="rect5ChTx" refType="w" refFor="ch" refForName="rect5ParTx"/>
              <dgm:constr type="t" for="ch" forName="rect5ChTx" refType="t" refFor="ch" refForName="rect5ParTx"/>
              <dgm:constr type="b" for="ch" forName="rect5ChTx" refType="b" refFor="ch" refForName="rect5ParTx"/>
              <dgm:constr type="l" for="ch" forName="rect5ParTxNoCh" refType="r" refFor="ch" refForName="space"/>
              <dgm:constr type="w" for="ch" forName="rect5ParTxNoCh" refType="w" refFor="ch" refForName="rect5"/>
              <dgm:constr type="t" for="ch" forName="rect5ParTxNoCh" refType="t" refFor="ch" refForName="rect5"/>
              <dgm:constr type="b" for="ch" forName="rect5ParTxNoCh" refType="t" refFor="ch" refForName="rect6"/>
              <dgm:constr type="l" for="ch" forName="rect6ParTx" refType="r" refFor="ch" refForName="space"/>
              <dgm:constr type="w" for="ch" forName="rect6ParTx" refType="w" refFor="ch" refForName="rect6" fact="0.5"/>
              <dgm:constr type="t" for="ch" forName="rect6ParTx" refType="t" refFor="ch" refForName="rect6"/>
              <dgm:constr type="b" for="ch" forName="rect6ParTx" refType="t" refFor="ch" refForName="rect7"/>
              <dgm:constr type="l" for="ch" forName="rect6ChTx" refType="r" refFor="ch" refForName="rect6ParTx"/>
              <dgm:constr type="w" for="ch" forName="rect6ChTx" refType="w" refFor="ch" refForName="rect6ParTx"/>
              <dgm:constr type="t" for="ch" forName="rect6ChTx" refType="t" refFor="ch" refForName="rect6ParTx"/>
              <dgm:constr type="b" for="ch" forName="rect6ChTx" refType="b" refFor="ch" refForName="rect6ParTx"/>
              <dgm:constr type="l" for="ch" forName="rect6ParTxNoCh" refType="r" refFor="ch" refForName="space"/>
              <dgm:constr type="w" for="ch" forName="rect6ParTxNoCh" refType="w" refFor="ch" refForName="rect6"/>
              <dgm:constr type="t" for="ch" forName="rect6ParTxNoCh" refType="t" refFor="ch" refForName="rect6"/>
              <dgm:constr type="b" for="ch" forName="rect6ParTxNoCh" refType="t" refFor="ch" refForName="rect7"/>
              <dgm:constr type="primFontSz" for="ch" op="equ" val="65"/>
              <dgm:constr type="secFontSz" for="ch" op="equ" val="65"/>
            </dgm:constrLst>
          </dgm:if>
          <dgm:else name="Name11">
            <dgm:constrLst/>
          </dgm:else>
        </dgm:choose>
      </dgm:if>
      <dgm:else name="Name12">
        <dgm:choose name="Name13">
          <dgm:if name="Name14" axis="ch" ptType="node" func="cnt" op="equ" val="1">
            <dgm:constrLst>
              <dgm:constr type="userA" refType="w" fact="0.3"/>
              <dgm:constr type="w" for="ch" forName="circle1" refType="userA" fact="2"/>
              <dgm:constr type="h" for="ch" forName="circle1" refType="w" refFor="ch" refForName="circle1" op="equ"/>
              <dgm:constr type="r" for="ch" forName="circle1" refType="w"/>
              <dgm:constr type="ctrY" for="ch" forName="circle1" refType="h" fact="0.5"/>
              <dgm:constr type="r" for="ch" forName="space" refType="ctrX" refFor="ch" refForName="circle1"/>
              <dgm:constr type="w" for="ch" forName="space"/>
              <dgm:constr type="h" for="ch" forName="space" refType="h" refFor="ch" refForName="circle1"/>
              <dgm:constr type="b" for="ch" forName="space" refType="b" refFor="ch" refForName="circle1"/>
              <dgm:constr type="r" for="ch" forName="rect1" refType="l" refFor="ch" refForName="space"/>
              <dgm:constr type="l" for="ch" forName="rect1"/>
              <dgm:constr type="h" for="ch" forName="rect1" refType="h" refFor="ch" refForName="circle1"/>
              <dgm:constr type="b" for="ch" forName="rect1" refType="b" refFor="ch" refForName="circle1"/>
              <dgm:constr type="r" for="ch" forName="rect1ParTx" refType="l" refFor="ch" refForName="space"/>
              <dgm:constr type="w" for="ch" forName="rect1ParTx" refType="w" refFor="ch" refForName="rect1" fact="0.5"/>
              <dgm:constr type="t" for="ch" forName="rect1ParTx" refType="t" refFor="ch" refForName="rect1"/>
              <dgm:constr type="b" for="ch" forName="rect1ParTx" refType="b" refFor="ch" refForName="rect1"/>
              <dgm:constr type="r" for="ch" forName="rect1ChTx" refType="l" refFor="ch" refForName="rect1ParTx"/>
              <dgm:constr type="w" for="ch" forName="rect1ChTx" refType="w" refFor="ch" refForName="rect1ParTx"/>
              <dgm:constr type="t" for="ch" forName="rect1ChTx" refType="t" refFor="ch" refForName="rect1ParTx"/>
              <dgm:constr type="b" for="ch" forName="rect1ChTx" refType="b" refFor="ch" refForName="rect1ParTx"/>
              <dgm:constr type="r" for="ch" forName="rect1ParTxNoCh" refType="l" refFor="ch" refForName="space"/>
              <dgm:constr type="w" for="ch" forName="rect1ParTxNoCh" refType="w" refFor="ch" refForName="rect1"/>
              <dgm:constr type="t" for="ch" forName="rect1ParTxNoCh" refType="t" refFor="ch" refForName="rect1"/>
              <dgm:constr type="b" for="ch" forName="rect1ParTxNoCh" refType="b" refFor="ch" refForName="rect1"/>
              <dgm:constr type="primFontSz" for="ch" op="equ" val="65"/>
              <dgm:constr type="secFontSz" for="ch" op="equ" val="65"/>
            </dgm:constrLst>
          </dgm:if>
          <dgm:if name="Name15" axis="ch" ptType="node" func="cnt" op="equ" val="2">
            <dgm:constrLst>
              <dgm:constr type="userA" refType="w" fact="0.3"/>
              <dgm:constr type="w" for="ch" forName="circle1" refType="userA" fact="2"/>
              <dgm:constr type="h" for="ch" forName="circle1" refType="w" refFor="ch" refForName="circle1" op="equ"/>
              <dgm:constr type="r" for="ch" forName="circle1" refType="w"/>
              <dgm:constr type="ctrY" for="ch" forName="circle1" refType="h" fact="0.5"/>
              <dgm:constr type="r" for="ch" forName="space" refType="ctrX" refFor="ch" refForName="circle1"/>
              <dgm:constr type="w" for="ch" forName="space"/>
              <dgm:constr type="h" for="ch" forName="space" refType="h" refFor="ch" refForName="circle1"/>
              <dgm:constr type="b" for="ch" forName="space" refType="b" refFor="ch" refForName="circle1"/>
              <dgm:constr type="r" for="ch" forName="rect1" refType="l" refFor="ch" refForName="space"/>
              <dgm:constr type="l" for="ch" forName="rect1"/>
              <dgm:constr type="h" for="ch" forName="rect1" refType="h" refFor="ch" refForName="circle1"/>
              <dgm:constr type="b" for="ch" forName="rect1" refType="b" refFor="ch" refForName="circle1"/>
              <dgm:constr type="l" for="ch" forName="vertSpace2"/>
              <dgm:constr type="w" for="ch" forName="vertSpace2" refType="w"/>
              <dgm:constr type="h" for="ch" forName="vertSpace2" refType="h" refFor="ch" refForName="circle1" fact="0.05"/>
              <dgm:constr type="b" for="ch" forName="vertSpace2" refType="b" refFor="ch" refForName="circle1"/>
              <dgm:constr type="ctrX" for="ch" forName="circle2" refType="r" refFor="ch" refForName="space"/>
              <dgm:constr type="h" for="ch" forName="circle2" refType="h" refFor="ch" refForName="circle1" fact="0.5"/>
              <dgm:constr type="hOff" for="ch" forName="circle2" refType="h" refFor="ch" refForName="vertSpace2" fact="-0.5"/>
              <dgm:constr type="w" for="ch" forName="circle2" refType="h" refFor="ch" refForName="circle2" op="equ"/>
              <dgm:constr type="wOff" for="ch" forName="circle2" refType="hOff" refFor="ch" refForName="circle2" op="equ"/>
              <dgm:constr type="b" for="ch" forName="circle2" refType="t" refFor="ch" refForName="vertSpace2"/>
              <dgm:constr type="r" for="ch" forName="rect2" refType="l" refFor="ch" refForName="space"/>
              <dgm:constr type="l" for="ch" forName="rect2"/>
              <dgm:constr type="h" for="ch" forName="rect2" refType="h" refFor="ch" refForName="circle2"/>
              <dgm:constr type="hOff" for="ch" forName="rect2" refType="hOff" refFor="ch" refForName="circle2"/>
              <dgm:constr type="b" for="ch" forName="rect2" refType="b" refFor="ch" refForName="circle2"/>
              <dgm:constr type="r" for="ch" forName="rect2ParTx" refType="l" refFor="ch" refForName="space"/>
              <dgm:constr type="w" for="ch" forName="rect2ParTx" refType="w" refFor="ch" refForName="rect2" fact="0.5"/>
              <dgm:constr type="t" for="ch" forName="rect2ParTx" refType="t" refFor="ch" refForName="rect2"/>
              <dgm:constr type="b" for="ch" forName="rect2ParTx" refType="b" refFor="ch" refForName="rect2"/>
              <dgm:constr type="r" for="ch" forName="rect2ChTx" refType="l" refFor="ch" refForName="rect2ParTx"/>
              <dgm:constr type="w" for="ch" forName="rect2ChTx" refType="w" refFor="ch" refForName="rect2ParTx"/>
              <dgm:constr type="t" for="ch" forName="rect2ChTx" refType="t" refFor="ch" refForName="rect2ParTx"/>
              <dgm:constr type="b" for="ch" forName="rect2ChTx" refType="b" refFor="ch" refForName="rect2ParTx"/>
              <dgm:constr type="r" for="ch" forName="rect2ParTxNoCh" refType="l" refFor="ch" refForName="space"/>
              <dgm:constr type="w" for="ch" forName="rect2ParTxNoCh" refType="w" refFor="ch" refForName="rect2"/>
              <dgm:constr type="t" for="ch" forName="rect2ParTxNoCh" refType="t" refFor="ch" refForName="rect2"/>
              <dgm:constr type="b" for="ch" forName="rect2ParTxNoCh" refType="b" refFor="ch" refForName="rect2"/>
              <dgm:constr type="r" for="ch" forName="rect1ParTx" refType="l" refFor="ch" refForName="space"/>
              <dgm:constr type="w" for="ch" forName="rect1ParTx" refType="w" refFor="ch" refForName="rect1" fact="0.5"/>
              <dgm:constr type="t" for="ch" forName="rect1ParTx" refType="t" refFor="ch" refForName="rect1"/>
              <dgm:constr type="b" for="ch" forName="rect1ParTx" refType="t" refFor="ch" refForName="rect2"/>
              <dgm:constr type="r" for="ch" forName="rect1ChTx" refType="l" refFor="ch" refForName="rect1ParTx"/>
              <dgm:constr type="w" for="ch" forName="rect1ChTx" refType="w" refFor="ch" refForName="rect1ParTx"/>
              <dgm:constr type="t" for="ch" forName="rect1ChTx" refType="t" refFor="ch" refForName="rect1ParTx"/>
              <dgm:constr type="b" for="ch" forName="rect1ChTx" refType="b" refFor="ch" refForName="rect1ParTx"/>
              <dgm:constr type="r" for="ch" forName="rect1ParTxNoCh" refType="l" refFor="ch" refForName="space"/>
              <dgm:constr type="w" for="ch" forName="rect1ParTxNoCh" refType="w" refFor="ch" refForName="rect1"/>
              <dgm:constr type="t" for="ch" forName="rect1ParTxNoCh" refType="t" refFor="ch" refForName="rect1"/>
              <dgm:constr type="b" for="ch" forName="rect1ParTxNoCh" refType="t" refFor="ch" refForName="rect2"/>
              <dgm:constr type="primFontSz" for="ch" op="equ" val="65"/>
              <dgm:constr type="secFontSz" for="ch" op="equ" val="65"/>
            </dgm:constrLst>
          </dgm:if>
          <dgm:if name="Name16" axis="ch" ptType="node" func="cnt" op="equ" val="3">
            <dgm:constrLst>
              <dgm:constr type="userA" refType="w" fact="0.3"/>
              <dgm:constr type="w" for="ch" forName="circle1" refType="userA" fact="2"/>
              <dgm:constr type="h" for="ch" forName="circle1" refType="w" refFor="ch" refForName="circle1" op="equ"/>
              <dgm:constr type="r" for="ch" forName="circle1" refType="w"/>
              <dgm:constr type="ctrY" for="ch" forName="circle1" refType="h" fact="0.5"/>
              <dgm:constr type="r" for="ch" forName="space" refType="ctrX" refFor="ch" refForName="circle1"/>
              <dgm:constr type="w" for="ch" forName="space"/>
              <dgm:constr type="h" for="ch" forName="space" refType="h" refFor="ch" refForName="circle1"/>
              <dgm:constr type="b" for="ch" forName="space" refType="b" refFor="ch" refForName="circle1"/>
              <dgm:constr type="r" for="ch" forName="rect1" refType="l" refFor="ch" refForName="space"/>
              <dgm:constr type="l" for="ch" forName="rect1"/>
              <dgm:constr type="h" for="ch" forName="rect1" refType="h" refFor="ch" refForName="circle1"/>
              <dgm:constr type="b" for="ch" forName="rect1" refType="b" refFor="ch" refForName="circle1"/>
              <dgm:constr type="l" for="ch" forName="vertSpace2"/>
              <dgm:constr type="w" for="ch" forName="vertSpace2" refType="w"/>
              <dgm:constr type="h" for="ch" forName="vertSpace2" refType="h" refFor="ch" refForName="circle1" fact="0.05"/>
              <dgm:constr type="b" for="ch" forName="vertSpace2" refType="b" refFor="ch" refForName="circle1"/>
              <dgm:constr type="ctrX" for="ch" forName="circle2" refType="r" refFor="ch" refForName="space"/>
              <dgm:constr type="h" for="ch" forName="circle2" refType="h" refFor="ch" refForName="circle1" fact="0.66667"/>
              <dgm:constr type="hOff" for="ch" forName="circle2" refType="h" refFor="ch" refForName="vertSpace2" fact="-0.33333"/>
              <dgm:constr type="w" for="ch" forName="circle2" refType="h" refFor="ch" refForName="circle2" op="equ"/>
              <dgm:constr type="wOff" for="ch" forName="circle2" refType="hOff" refFor="ch" refForName="circle2" op="equ"/>
              <dgm:constr type="b" for="ch" forName="circle2" refType="t" refFor="ch" refForName="vertSpace2"/>
              <dgm:constr type="r" for="ch" forName="rect2" refType="l" refFor="ch" refForName="space"/>
              <dgm:constr type="l" for="ch" forName="rect2"/>
              <dgm:constr type="h" for="ch" forName="rect2" refType="h" refFor="ch" refForName="circle2"/>
              <dgm:constr type="hOff" for="ch" forName="rect2" refType="hOff" refFor="ch" refForName="circle2"/>
              <dgm:constr type="b" for="ch" forName="rect2" refType="b" refFor="ch" refForName="circle2"/>
              <dgm:constr type="l" for="ch" forName="vertSpace3"/>
              <dgm:constr type="w" for="ch" forName="vertSpace3" refType="w"/>
              <dgm:constr type="h" for="ch" forName="vertSpace3" refType="h" refFor="ch" refForName="vertSpace2"/>
              <dgm:constr type="b" for="ch" forName="vertSpace3" refType="t" refFor="ch" refForName="vertSpace2"/>
              <dgm:constr type="ctrX" for="ch" forName="circle3" refType="r" refFor="ch" refForName="space"/>
              <dgm:constr type="h" for="ch" forName="circle3" refType="h" refFor="ch" refForName="circle1" fact="0.33333"/>
              <dgm:constr type="hOff" for="ch" forName="circle3" refType="h" refFor="ch" refForName="vertSpace2" fact="-0.66667"/>
              <dgm:constr type="w" for="ch" forName="circle3" refType="h" refFor="ch" refForName="circle3" op="equ"/>
              <dgm:constr type="wOff" for="ch" forName="circle3" refType="hOff" refFor="ch" refForName="circle3" op="equ"/>
              <dgm:constr type="b" for="ch" forName="circle3" refType="t" refFor="ch" refForName="vertSpace3"/>
              <dgm:constr type="r" for="ch" forName="rect3" refType="l" refFor="ch" refForName="space"/>
              <dgm:constr type="l" for="ch" forName="rect3"/>
              <dgm:constr type="h" for="ch" forName="rect3" refType="h" refFor="ch" refForName="circle3"/>
              <dgm:constr type="hOff" for="ch" forName="rect3" refType="hOff" refFor="ch" refForName="circle3"/>
              <dgm:constr type="b" for="ch" forName="rect3" refType="b" refFor="ch" refForName="circle3"/>
              <dgm:constr type="r" for="ch" forName="rect3ParTx" refType="l" refFor="ch" refForName="space"/>
              <dgm:constr type="w" for="ch" forName="rect3ParTx" refType="w" refFor="ch" refForName="rect3" fact="0.5"/>
              <dgm:constr type="t" for="ch" forName="rect3ParTx" refType="t" refFor="ch" refForName="rect3"/>
              <dgm:constr type="b" for="ch" forName="rect3ParTx" refType="b" refFor="ch" refForName="rect3"/>
              <dgm:constr type="r" for="ch" forName="rect3ChTx" refType="l" refFor="ch" refForName="rect3ParTx"/>
              <dgm:constr type="w" for="ch" forName="rect3ChTx" refType="w" refFor="ch" refForName="rect3ParTx"/>
              <dgm:constr type="t" for="ch" forName="rect3ChTx" refType="t" refFor="ch" refForName="rect3ParTx"/>
              <dgm:constr type="b" for="ch" forName="rect3ChTx" refType="b" refFor="ch" refForName="rect3ParTx"/>
              <dgm:constr type="r" for="ch" forName="rect3ParTxNoCh" refType="l" refFor="ch" refForName="space"/>
              <dgm:constr type="w" for="ch" forName="rect3ParTxNoCh" refType="w" refFor="ch" refForName="rect3"/>
              <dgm:constr type="t" for="ch" forName="rect3ParTxNoCh" refType="t" refFor="ch" refForName="rect3"/>
              <dgm:constr type="b" for="ch" forName="rect3ParTxNoCh" refType="b" refFor="ch" refForName="rect3"/>
              <dgm:constr type="r" for="ch" forName="rect1ParTx" refType="l" refFor="ch" refForName="space"/>
              <dgm:constr type="w" for="ch" forName="rect1ParTx" refType="w" refFor="ch" refForName="rect1" fact="0.5"/>
              <dgm:constr type="t" for="ch" forName="rect1ParTx" refType="t" refFor="ch" refForName="rect1"/>
              <dgm:constr type="b" for="ch" forName="rect1ParTx" refType="t" refFor="ch" refForName="rect2"/>
              <dgm:constr type="r" for="ch" forName="rect1ChTx" refType="l" refFor="ch" refForName="rect1ParTx"/>
              <dgm:constr type="w" for="ch" forName="rect1ChTx" refType="w" refFor="ch" refForName="rect1ParTx"/>
              <dgm:constr type="t" for="ch" forName="rect1ChTx" refType="t" refFor="ch" refForName="rect1ParTx"/>
              <dgm:constr type="b" for="ch" forName="rect1ChTx" refType="b" refFor="ch" refForName="rect1ParTx"/>
              <dgm:constr type="r" for="ch" forName="rect1ParTxNoCh" refType="l" refFor="ch" refForName="space"/>
              <dgm:constr type="w" for="ch" forName="rect1ParTxNoCh" refType="w" refFor="ch" refForName="rect1"/>
              <dgm:constr type="t" for="ch" forName="rect1ParTxNoCh" refType="t" refFor="ch" refForName="rect1"/>
              <dgm:constr type="b" for="ch" forName="rect1ParTxNoCh" refType="t" refFor="ch" refForName="rect2"/>
              <dgm:constr type="r" for="ch" forName="rect2ParTx" refType="l" refFor="ch" refForName="space"/>
              <dgm:constr type="w" for="ch" forName="rect2ParTx" refType="w" refFor="ch" refForName="rect2" fact="0.5"/>
              <dgm:constr type="t" for="ch" forName="rect2ParTx" refType="t" refFor="ch" refForName="rect2"/>
              <dgm:constr type="b" for="ch" forName="rect2ParTx" refType="t" refFor="ch" refForName="rect3"/>
              <dgm:constr type="r" for="ch" forName="rect2ChTx" refType="l" refFor="ch" refForName="rect2ParTx"/>
              <dgm:constr type="w" for="ch" forName="rect2ChTx" refType="w" refFor="ch" refForName="rect2ParTx"/>
              <dgm:constr type="t" for="ch" forName="rect2ChTx" refType="t" refFor="ch" refForName="rect2ParTx"/>
              <dgm:constr type="b" for="ch" forName="rect2ChTx" refType="b" refFor="ch" refForName="rect2ParTx"/>
              <dgm:constr type="r" for="ch" forName="rect2ParTxNoCh" refType="l" refFor="ch" refForName="space"/>
              <dgm:constr type="w" for="ch" forName="rect2ParTxNoCh" refType="w" refFor="ch" refForName="rect2"/>
              <dgm:constr type="t" for="ch" forName="rect2ParTxNoCh" refType="t" refFor="ch" refForName="rect2"/>
              <dgm:constr type="b" for="ch" forName="rect2ParTxNoCh" refType="t" refFor="ch" refForName="rect3"/>
              <dgm:constr type="primFontSz" for="ch" op="equ" val="65"/>
              <dgm:constr type="secFontSz" for="ch" op="equ" val="65"/>
            </dgm:constrLst>
          </dgm:if>
          <dgm:if name="Name17" axis="ch" ptType="node" func="cnt" op="equ" val="4">
            <dgm:constrLst>
              <dgm:constr type="userA" refType="w" fact="0.3"/>
              <dgm:constr type="w" for="ch" forName="circle1" refType="userA" fact="2"/>
              <dgm:constr type="h" for="ch" forName="circle1" refType="w" refFor="ch" refForName="circle1" op="equ"/>
              <dgm:constr type="r" for="ch" forName="circle1" refType="w"/>
              <dgm:constr type="ctrY" for="ch" forName="circle1" refType="h" fact="0.5"/>
              <dgm:constr type="r" for="ch" forName="space" refType="ctrX" refFor="ch" refForName="circle1"/>
              <dgm:constr type="w" for="ch" forName="space"/>
              <dgm:constr type="h" for="ch" forName="space" refType="h" refFor="ch" refForName="circle1"/>
              <dgm:constr type="b" for="ch" forName="space" refType="b" refFor="ch" refForName="circle1"/>
              <dgm:constr type="r" for="ch" forName="rect1" refType="l" refFor="ch" refForName="space"/>
              <dgm:constr type="l" for="ch" forName="rect1"/>
              <dgm:constr type="h" for="ch" forName="rect1" refType="h" refFor="ch" refForName="circle1"/>
              <dgm:constr type="b" for="ch" forName="rect1" refType="b" refFor="ch" refForName="circle1"/>
              <dgm:constr type="l" for="ch" forName="vertSpace2"/>
              <dgm:constr type="w" for="ch" forName="vertSpace2" refType="w"/>
              <dgm:constr type="h" for="ch" forName="vertSpace2" refType="h" refFor="ch" refForName="circle1" fact="0.05"/>
              <dgm:constr type="b" for="ch" forName="vertSpace2" refType="b" refFor="ch" refForName="circle1"/>
              <dgm:constr type="ctrX" for="ch" forName="circle2" refType="r" refFor="ch" refForName="space"/>
              <dgm:constr type="h" for="ch" forName="circle2" refType="h" refFor="ch" refForName="circle1" fact="0.75"/>
              <dgm:constr type="hOff" for="ch" forName="circle2" refType="h" refFor="ch" refForName="vertSpace2" fact="-0.25"/>
              <dgm:constr type="w" for="ch" forName="circle2" refType="h" refFor="ch" refForName="circle2" op="equ"/>
              <dgm:constr type="wOff" for="ch" forName="circle2" refType="hOff" refFor="ch" refForName="circle2" op="equ"/>
              <dgm:constr type="b" for="ch" forName="circle2" refType="t" refFor="ch" refForName="vertSpace2"/>
              <dgm:constr type="r" for="ch" forName="rect2" refType="l" refFor="ch" refForName="space"/>
              <dgm:constr type="l" for="ch" forName="rect2"/>
              <dgm:constr type="h" for="ch" forName="rect2" refType="h" refFor="ch" refForName="circle2"/>
              <dgm:constr type="hOff" for="ch" forName="rect2" refType="hOff" refFor="ch" refForName="circle2"/>
              <dgm:constr type="b" for="ch" forName="rect2" refType="b" refFor="ch" refForName="circle2"/>
              <dgm:constr type="l" for="ch" forName="vertSpace3"/>
              <dgm:constr type="w" for="ch" forName="vertSpace3" refType="w"/>
              <dgm:constr type="h" for="ch" forName="vertSpace3" refType="h" refFor="ch" refForName="vertSpace2"/>
              <dgm:constr type="b" for="ch" forName="vertSpace3" refType="t" refFor="ch" refForName="vertSpace2"/>
              <dgm:constr type="ctrX" for="ch" forName="circle3" refType="r" refFor="ch" refForName="space"/>
              <dgm:constr type="h" for="ch" forName="circle3" refType="h" refFor="ch" refForName="circle1" fact="0.5"/>
              <dgm:constr type="hOff" for="ch" forName="circle3" refType="h" refFor="ch" refForName="vertSpace2" fact="-0.5"/>
              <dgm:constr type="w" for="ch" forName="circle3" refType="h" refFor="ch" refForName="circle3" op="equ"/>
              <dgm:constr type="wOff" for="ch" forName="circle3" refType="hOff" refFor="ch" refForName="circle3" op="equ"/>
              <dgm:constr type="b" for="ch" forName="circle3" refType="t" refFor="ch" refForName="vertSpace3"/>
              <dgm:constr type="r" for="ch" forName="rect3" refType="l" refFor="ch" refForName="space"/>
              <dgm:constr type="l" for="ch" forName="rect3"/>
              <dgm:constr type="h" for="ch" forName="rect3" refType="h" refFor="ch" refForName="circle3"/>
              <dgm:constr type="hOff" for="ch" forName="rect3" refType="hOff" refFor="ch" refForName="circle3"/>
              <dgm:constr type="b" for="ch" forName="rect3" refType="b" refFor="ch" refForName="circle3"/>
              <dgm:constr type="l" for="ch" forName="vertSpace4"/>
              <dgm:constr type="w" for="ch" forName="vertSpace4" refType="w"/>
              <dgm:constr type="h" for="ch" forName="vertSpace4" refType="h" refFor="ch" refForName="vertSpace3"/>
              <dgm:constr type="b" for="ch" forName="vertSpace4" refType="t" refFor="ch" refForName="vertSpace3"/>
              <dgm:constr type="ctrX" for="ch" forName="circle4" refType="r" refFor="ch" refForName="space"/>
              <dgm:constr type="h" for="ch" forName="circle4" refType="h" refFor="ch" refForName="circle1" fact="0.25"/>
              <dgm:constr type="hOff" for="ch" forName="circle4" refType="h" refFor="ch" refForName="vertSpace2" fact="-0.75"/>
              <dgm:constr type="w" for="ch" forName="circle4" refType="h" refFor="ch" refForName="circle4" op="equ"/>
              <dgm:constr type="wOff" for="ch" forName="circle4" refType="hOff" refFor="ch" refForName="circle4" op="equ"/>
              <dgm:constr type="b" for="ch" forName="circle4" refType="t" refFor="ch" refForName="vertSpace4"/>
              <dgm:constr type="r" for="ch" forName="rect4" refType="l" refFor="ch" refForName="space"/>
              <dgm:constr type="l" for="ch" forName="rect4"/>
              <dgm:constr type="h" for="ch" forName="rect4" refType="h" refFor="ch" refForName="circle4"/>
              <dgm:constr type="hOff" for="ch" forName="rect4" refType="hOff" refFor="ch" refForName="circle4"/>
              <dgm:constr type="b" for="ch" forName="rect4" refType="b" refFor="ch" refForName="circle4"/>
              <dgm:constr type="r" for="ch" forName="rect4ParTx" refType="l" refFor="ch" refForName="space"/>
              <dgm:constr type="w" for="ch" forName="rect4ParTx" refType="w" refFor="ch" refForName="rect4" fact="0.5"/>
              <dgm:constr type="t" for="ch" forName="rect4ParTx" refType="t" refFor="ch" refForName="rect4"/>
              <dgm:constr type="b" for="ch" forName="rect4ParTx" refType="b" refFor="ch" refForName="rect4"/>
              <dgm:constr type="r" for="ch" forName="rect4ChTx" refType="l" refFor="ch" refForName="rect4ParTx"/>
              <dgm:constr type="w" for="ch" forName="rect4ChTx" refType="w" refFor="ch" refForName="rect4ParTx"/>
              <dgm:constr type="t" for="ch" forName="rect4ChTx" refType="t" refFor="ch" refForName="rect4ParTx"/>
              <dgm:constr type="b" for="ch" forName="rect4ChTx" refType="b" refFor="ch" refForName="rect4ParTx"/>
              <dgm:constr type="r" for="ch" forName="rect4ParTxNoCh" refType="l" refFor="ch" refForName="space"/>
              <dgm:constr type="w" for="ch" forName="rect4ParTxNoCh" refType="w" refFor="ch" refForName="rect4"/>
              <dgm:constr type="t" for="ch" forName="rect4ParTxNoCh" refType="t" refFor="ch" refForName="rect4"/>
              <dgm:constr type="b" for="ch" forName="rect4ParTxNoCh" refType="b" refFor="ch" refForName="rect4"/>
              <dgm:constr type="r" for="ch" forName="rect1ParTx" refType="l" refFor="ch" refForName="space"/>
              <dgm:constr type="w" for="ch" forName="rect1ParTx" refType="w" refFor="ch" refForName="rect1" fact="0.5"/>
              <dgm:constr type="t" for="ch" forName="rect1ParTx" refType="t" refFor="ch" refForName="rect1"/>
              <dgm:constr type="b" for="ch" forName="rect1ParTx" refType="t" refFor="ch" refForName="rect2"/>
              <dgm:constr type="r" for="ch" forName="rect1ChTx" refType="l" refFor="ch" refForName="rect1ParTx"/>
              <dgm:constr type="w" for="ch" forName="rect1ChTx" refType="w" refFor="ch" refForName="rect1ParTx"/>
              <dgm:constr type="t" for="ch" forName="rect1ChTx" refType="t" refFor="ch" refForName="rect1ParTx"/>
              <dgm:constr type="b" for="ch" forName="rect1ChTx" refType="b" refFor="ch" refForName="rect1ParTx"/>
              <dgm:constr type="r" for="ch" forName="rect1ParTxNoCh" refType="l" refFor="ch" refForName="space"/>
              <dgm:constr type="w" for="ch" forName="rect1ParTxNoCh" refType="w" refFor="ch" refForName="rect1"/>
              <dgm:constr type="t" for="ch" forName="rect1ParTxNoCh" refType="t" refFor="ch" refForName="rect1"/>
              <dgm:constr type="b" for="ch" forName="rect1ParTxNoCh" refType="t" refFor="ch" refForName="rect2"/>
              <dgm:constr type="r" for="ch" forName="rect2ParTx" refType="l" refFor="ch" refForName="space"/>
              <dgm:constr type="w" for="ch" forName="rect2ParTx" refType="w" refFor="ch" refForName="rect2" fact="0.5"/>
              <dgm:constr type="t" for="ch" forName="rect2ParTx" refType="t" refFor="ch" refForName="rect2"/>
              <dgm:constr type="b" for="ch" forName="rect2ParTx" refType="t" refFor="ch" refForName="rect3"/>
              <dgm:constr type="r" for="ch" forName="rect2ChTx" refType="l" refFor="ch" refForName="rect2ParTx"/>
              <dgm:constr type="w" for="ch" forName="rect2ChTx" refType="w" refFor="ch" refForName="rect2ParTx"/>
              <dgm:constr type="t" for="ch" forName="rect2ChTx" refType="t" refFor="ch" refForName="rect2ParTx"/>
              <dgm:constr type="b" for="ch" forName="rect2ChTx" refType="b" refFor="ch" refForName="rect2ParTx"/>
              <dgm:constr type="r" for="ch" forName="rect2ParTxNoCh" refType="l" refFor="ch" refForName="space"/>
              <dgm:constr type="w" for="ch" forName="rect2ParTxNoCh" refType="w" refFor="ch" refForName="rect2"/>
              <dgm:constr type="t" for="ch" forName="rect2ParTxNoCh" refType="t" refFor="ch" refForName="rect2"/>
              <dgm:constr type="b" for="ch" forName="rect2ParTxNoCh" refType="t" refFor="ch" refForName="rect3"/>
              <dgm:constr type="r" for="ch" forName="rect3ParTx" refType="l" refFor="ch" refForName="space"/>
              <dgm:constr type="w" for="ch" forName="rect3ParTx" refType="w" refFor="ch" refForName="rect3" fact="0.5"/>
              <dgm:constr type="t" for="ch" forName="rect3ParTx" refType="t" refFor="ch" refForName="rect3"/>
              <dgm:constr type="b" for="ch" forName="rect3ParTx" refType="t" refFor="ch" refForName="rect4"/>
              <dgm:constr type="r" for="ch" forName="rect3ChTx" refType="l" refFor="ch" refForName="rect3ParTx"/>
              <dgm:constr type="w" for="ch" forName="rect3ChTx" refType="w" refFor="ch" refForName="rect3ParTx"/>
              <dgm:constr type="t" for="ch" forName="rect3ChTx" refType="t" refFor="ch" refForName="rect3ParTx"/>
              <dgm:constr type="b" for="ch" forName="rect3ChTx" refType="b" refFor="ch" refForName="rect3ParTx"/>
              <dgm:constr type="r" for="ch" forName="rect3ParTxNoCh" refType="l" refFor="ch" refForName="space"/>
              <dgm:constr type="w" for="ch" forName="rect3ParTxNoCh" refType="w" refFor="ch" refForName="rect3"/>
              <dgm:constr type="t" for="ch" forName="rect3ParTxNoCh" refType="t" refFor="ch" refForName="rect3"/>
              <dgm:constr type="b" for="ch" forName="rect3ParTxNoCh" refType="t" refFor="ch" refForName="rect4"/>
              <dgm:constr type="primFontSz" for="ch" op="equ" val="65"/>
              <dgm:constr type="secFontSz" for="ch" op="equ" val="65"/>
            </dgm:constrLst>
          </dgm:if>
          <dgm:if name="Name18" axis="ch" ptType="node" func="cnt" op="equ" val="5">
            <dgm:constrLst>
              <dgm:constr type="userA" refType="w" fact="0.3"/>
              <dgm:constr type="w" for="ch" forName="circle1" refType="userA" fact="2"/>
              <dgm:constr type="h" for="ch" forName="circle1" refType="w" refFor="ch" refForName="circle1" op="equ"/>
              <dgm:constr type="r" for="ch" forName="circle1" refType="w"/>
              <dgm:constr type="ctrY" for="ch" forName="circle1" refType="h" fact="0.5"/>
              <dgm:constr type="r" for="ch" forName="space" refType="ctrX" refFor="ch" refForName="circle1"/>
              <dgm:constr type="w" for="ch" forName="space"/>
              <dgm:constr type="h" for="ch" forName="space" refType="h" refFor="ch" refForName="circle1"/>
              <dgm:constr type="b" for="ch" forName="space" refType="b" refFor="ch" refForName="circle1"/>
              <dgm:constr type="r" for="ch" forName="rect1" refType="l" refFor="ch" refForName="space"/>
              <dgm:constr type="l" for="ch" forName="rect1"/>
              <dgm:constr type="h" for="ch" forName="rect1" refType="h" refFor="ch" refForName="circle1"/>
              <dgm:constr type="b" for="ch" forName="rect1" refType="b" refFor="ch" refForName="circle1"/>
              <dgm:constr type="l" for="ch" forName="vertSpace2"/>
              <dgm:constr type="w" for="ch" forName="vertSpace2" refType="w"/>
              <dgm:constr type="h" for="ch" forName="vertSpace2" refType="h" refFor="ch" refForName="circle1" fact="0.05"/>
              <dgm:constr type="b" for="ch" forName="vertSpace2" refType="b" refFor="ch" refForName="circle1"/>
              <dgm:constr type="ctrX" for="ch" forName="circle2" refType="r" refFor="ch" refForName="space"/>
              <dgm:constr type="h" for="ch" forName="circle2" refType="h" refFor="ch" refForName="circle1" fact="0.8"/>
              <dgm:constr type="hOff" for="ch" forName="circle2" refType="h" refFor="ch" refForName="vertSpace2" fact="-0.2"/>
              <dgm:constr type="w" for="ch" forName="circle2" refType="h" refFor="ch" refForName="circle2" op="equ"/>
              <dgm:constr type="wOff" for="ch" forName="circle2" refType="hOff" refFor="ch" refForName="circle2" op="equ"/>
              <dgm:constr type="b" for="ch" forName="circle2" refType="t" refFor="ch" refForName="vertSpace2"/>
              <dgm:constr type="r" for="ch" forName="rect2" refType="l" refFor="ch" refForName="space"/>
              <dgm:constr type="l" for="ch" forName="rect2"/>
              <dgm:constr type="h" for="ch" forName="rect2" refType="h" refFor="ch" refForName="circle2"/>
              <dgm:constr type="hOff" for="ch" forName="rect2" refType="hOff" refFor="ch" refForName="circle2"/>
              <dgm:constr type="b" for="ch" forName="rect2" refType="b" refFor="ch" refForName="circle2"/>
              <dgm:constr type="l" for="ch" forName="vertSpace3"/>
              <dgm:constr type="w" for="ch" forName="vertSpace3" refType="w"/>
              <dgm:constr type="h" for="ch" forName="vertSpace3" refType="h" refFor="ch" refForName="vertSpace2"/>
              <dgm:constr type="b" for="ch" forName="vertSpace3" refType="t" refFor="ch" refForName="vertSpace2"/>
              <dgm:constr type="ctrX" for="ch" forName="circle3" refType="r" refFor="ch" refForName="space"/>
              <dgm:constr type="h" for="ch" forName="circle3" refType="h" refFor="ch" refForName="circle1" fact="0.6"/>
              <dgm:constr type="hOff" for="ch" forName="circle3" refType="h" refFor="ch" refForName="vertSpace2" fact="-0.4"/>
              <dgm:constr type="w" for="ch" forName="circle3" refType="h" refFor="ch" refForName="circle3" op="equ"/>
              <dgm:constr type="wOff" for="ch" forName="circle3" refType="hOff" refFor="ch" refForName="circle3" op="equ"/>
              <dgm:constr type="b" for="ch" forName="circle3" refType="t" refFor="ch" refForName="vertSpace3"/>
              <dgm:constr type="r" for="ch" forName="rect3" refType="l" refFor="ch" refForName="space"/>
              <dgm:constr type="l" for="ch" forName="rect3"/>
              <dgm:constr type="h" for="ch" forName="rect3" refType="h" refFor="ch" refForName="circle3"/>
              <dgm:constr type="hOff" for="ch" forName="rect3" refType="hOff" refFor="ch" refForName="circle3"/>
              <dgm:constr type="b" for="ch" forName="rect3" refType="b" refFor="ch" refForName="circle3"/>
              <dgm:constr type="l" for="ch" forName="vertSpace4"/>
              <dgm:constr type="w" for="ch" forName="vertSpace4" refType="w"/>
              <dgm:constr type="h" for="ch" forName="vertSpace4" refType="h" refFor="ch" refForName="vertSpace3"/>
              <dgm:constr type="b" for="ch" forName="vertSpace4" refType="t" refFor="ch" refForName="vertSpace3"/>
              <dgm:constr type="ctrX" for="ch" forName="circle4" refType="r" refFor="ch" refForName="space"/>
              <dgm:constr type="h" for="ch" forName="circle4" refType="h" refFor="ch" refForName="circle1" fact="0.4"/>
              <dgm:constr type="hOff" for="ch" forName="circle4" refType="h" refFor="ch" refForName="vertSpace2" fact="-0.6"/>
              <dgm:constr type="w" for="ch" forName="circle4" refType="h" refFor="ch" refForName="circle4" op="equ"/>
              <dgm:constr type="wOff" for="ch" forName="circle4" refType="hOff" refFor="ch" refForName="circle4" op="equ"/>
              <dgm:constr type="b" for="ch" forName="circle4" refType="t" refFor="ch" refForName="vertSpace4"/>
              <dgm:constr type="r" for="ch" forName="rect4" refType="l" refFor="ch" refForName="space"/>
              <dgm:constr type="l" for="ch" forName="rect4"/>
              <dgm:constr type="h" for="ch" forName="rect4" refType="h" refFor="ch" refForName="circle4"/>
              <dgm:constr type="hOff" for="ch" forName="rect4" refType="hOff" refFor="ch" refForName="circle4"/>
              <dgm:constr type="b" for="ch" forName="rect4" refType="b" refFor="ch" refForName="circle4"/>
              <dgm:constr type="l" for="ch" forName="vertSpace5"/>
              <dgm:constr type="w" for="ch" forName="vertSpace5" refType="w"/>
              <dgm:constr type="h" for="ch" forName="vertSpace5" refType="h" refFor="ch" refForName="vertSpace4"/>
              <dgm:constr type="b" for="ch" forName="vertSpace5" refType="t" refFor="ch" refForName="vertSpace4"/>
              <dgm:constr type="ctrX" for="ch" forName="circle5" refType="r" refFor="ch" refForName="space"/>
              <dgm:constr type="h" for="ch" forName="circle5" refType="h" refFor="ch" refForName="circle1" fact="0.2"/>
              <dgm:constr type="hOff" for="ch" forName="circle5" refType="h" refFor="ch" refForName="vertSpace2" fact="-0.8"/>
              <dgm:constr type="w" for="ch" forName="circle5" refType="h" refFor="ch" refForName="circle5" op="equ"/>
              <dgm:constr type="wOff" for="ch" forName="circle5" refType="hOff" refFor="ch" refForName="circle5" op="equ"/>
              <dgm:constr type="b" for="ch" forName="circle5" refType="t" refFor="ch" refForName="vertSpace5"/>
              <dgm:constr type="r" for="ch" forName="rect5" refType="l" refFor="ch" refForName="space"/>
              <dgm:constr type="l" for="ch" forName="rect5"/>
              <dgm:constr type="h" for="ch" forName="rect5" refType="h" refFor="ch" refForName="circle5"/>
              <dgm:constr type="hOff" for="ch" forName="rect5" refType="hOff" refFor="ch" refForName="circle5"/>
              <dgm:constr type="b" for="ch" forName="rect5" refType="b" refFor="ch" refForName="circle5"/>
              <dgm:constr type="r" for="ch" forName="rect5ParTx" refType="l" refFor="ch" refForName="space"/>
              <dgm:constr type="w" for="ch" forName="rect5ParTx" refType="w" refFor="ch" refForName="rect5" fact="0.5"/>
              <dgm:constr type="t" for="ch" forName="rect5ParTx" refType="t" refFor="ch" refForName="rect5"/>
              <dgm:constr type="b" for="ch" forName="rect5ParTx" refType="b" refFor="ch" refForName="rect5"/>
              <dgm:constr type="r" for="ch" forName="rect5ChTx" refType="l" refFor="ch" refForName="rect5ParTx"/>
              <dgm:constr type="w" for="ch" forName="rect5ChTx" refType="w" refFor="ch" refForName="rect5ParTx"/>
              <dgm:constr type="t" for="ch" forName="rect5ChTx" refType="t" refFor="ch" refForName="rect5ParTx"/>
              <dgm:constr type="b" for="ch" forName="rect5ChTx" refType="b" refFor="ch" refForName="rect5ParTx"/>
              <dgm:constr type="r" for="ch" forName="rect5ParTxNoCh" refType="l" refFor="ch" refForName="space"/>
              <dgm:constr type="w" for="ch" forName="rect5ParTxNoCh" refType="w" refFor="ch" refForName="rect5"/>
              <dgm:constr type="t" for="ch" forName="rect5ParTxNoCh" refType="t" refFor="ch" refForName="rect5"/>
              <dgm:constr type="b" for="ch" forName="rect5ParTxNoCh" refType="b" refFor="ch" refForName="rect5"/>
              <dgm:constr type="r" for="ch" forName="rect1ParTx" refType="l" refFor="ch" refForName="space"/>
              <dgm:constr type="w" for="ch" forName="rect1ParTx" refType="w" refFor="ch" refForName="rect1" fact="0.5"/>
              <dgm:constr type="t" for="ch" forName="rect1ParTx" refType="t" refFor="ch" refForName="rect1"/>
              <dgm:constr type="b" for="ch" forName="rect1ParTx" refType="t" refFor="ch" refForName="rect2"/>
              <dgm:constr type="r" for="ch" forName="rect1ChTx" refType="l" refFor="ch" refForName="rect1ParTx"/>
              <dgm:constr type="w" for="ch" forName="rect1ChTx" refType="w" refFor="ch" refForName="rect1ParTx"/>
              <dgm:constr type="t" for="ch" forName="rect1ChTx" refType="t" refFor="ch" refForName="rect1ParTx"/>
              <dgm:constr type="b" for="ch" forName="rect1ChTx" refType="b" refFor="ch" refForName="rect1ParTx"/>
              <dgm:constr type="r" for="ch" forName="rect1ParTxNoCh" refType="l" refFor="ch" refForName="space"/>
              <dgm:constr type="w" for="ch" forName="rect1ParTxNoCh" refType="w" refFor="ch" refForName="rect1"/>
              <dgm:constr type="t" for="ch" forName="rect1ParTxNoCh" refType="t" refFor="ch" refForName="rect1"/>
              <dgm:constr type="b" for="ch" forName="rect1ParTxNoCh" refType="t" refFor="ch" refForName="rect2"/>
              <dgm:constr type="r" for="ch" forName="rect2ParTx" refType="l" refFor="ch" refForName="space"/>
              <dgm:constr type="w" for="ch" forName="rect2ParTx" refType="w" refFor="ch" refForName="rect2" fact="0.5"/>
              <dgm:constr type="t" for="ch" forName="rect2ParTx" refType="t" refFor="ch" refForName="rect2"/>
              <dgm:constr type="b" for="ch" forName="rect2ParTx" refType="t" refFor="ch" refForName="rect3"/>
              <dgm:constr type="r" for="ch" forName="rect2ChTx" refType="l" refFor="ch" refForName="rect2ParTx"/>
              <dgm:constr type="w" for="ch" forName="rect2ChTx" refType="w" refFor="ch" refForName="rect2ParTx"/>
              <dgm:constr type="t" for="ch" forName="rect2ChTx" refType="t" refFor="ch" refForName="rect2ParTx"/>
              <dgm:constr type="b" for="ch" forName="rect2ChTx" refType="b" refFor="ch" refForName="rect2ParTx"/>
              <dgm:constr type="r" for="ch" forName="rect2ParTxNoCh" refType="l" refFor="ch" refForName="space"/>
              <dgm:constr type="w" for="ch" forName="rect2ParTxNoCh" refType="w" refFor="ch" refForName="rect2"/>
              <dgm:constr type="t" for="ch" forName="rect2ParTxNoCh" refType="t" refFor="ch" refForName="rect2"/>
              <dgm:constr type="b" for="ch" forName="rect2ParTxNoCh" refType="t" refFor="ch" refForName="rect3"/>
              <dgm:constr type="r" for="ch" forName="rect3ParTx" refType="l" refFor="ch" refForName="space"/>
              <dgm:constr type="w" for="ch" forName="rect3ParTx" refType="w" refFor="ch" refForName="rect3" fact="0.5"/>
              <dgm:constr type="t" for="ch" forName="rect3ParTx" refType="t" refFor="ch" refForName="rect3"/>
              <dgm:constr type="b" for="ch" forName="rect3ParTx" refType="t" refFor="ch" refForName="rect4"/>
              <dgm:constr type="r" for="ch" forName="rect3ChTx" refType="l" refFor="ch" refForName="rect3ParTx"/>
              <dgm:constr type="w" for="ch" forName="rect3ChTx" refType="w" refFor="ch" refForName="rect3ParTx"/>
              <dgm:constr type="t" for="ch" forName="rect3ChTx" refType="t" refFor="ch" refForName="rect3ParTx"/>
              <dgm:constr type="b" for="ch" forName="rect3ChTx" refType="b" refFor="ch" refForName="rect3ParTx"/>
              <dgm:constr type="r" for="ch" forName="rect3ParTxNoCh" refType="l" refFor="ch" refForName="space"/>
              <dgm:constr type="w" for="ch" forName="rect3ParTxNoCh" refType="w" refFor="ch" refForName="rect3"/>
              <dgm:constr type="t" for="ch" forName="rect3ParTxNoCh" refType="t" refFor="ch" refForName="rect3"/>
              <dgm:constr type="b" for="ch" forName="rect3ParTxNoCh" refType="t" refFor="ch" refForName="rect4"/>
              <dgm:constr type="r" for="ch" forName="rect4ParTx" refType="l" refFor="ch" refForName="space"/>
              <dgm:constr type="w" for="ch" forName="rect4ParTx" refType="w" refFor="ch" refForName="rect4" fact="0.5"/>
              <dgm:constr type="t" for="ch" forName="rect4ParTx" refType="t" refFor="ch" refForName="rect4"/>
              <dgm:constr type="b" for="ch" forName="rect4ParTx" refType="t" refFor="ch" refForName="rect5"/>
              <dgm:constr type="r" for="ch" forName="rect4ChTx" refType="l" refFor="ch" refForName="rect4ParTx"/>
              <dgm:constr type="w" for="ch" forName="rect4ChTx" refType="w" refFor="ch" refForName="rect4ParTx"/>
              <dgm:constr type="t" for="ch" forName="rect4ChTx" refType="t" refFor="ch" refForName="rect4ParTx"/>
              <dgm:constr type="b" for="ch" forName="rect4ChTx" refType="b" refFor="ch" refForName="rect4ParTx"/>
              <dgm:constr type="r" for="ch" forName="rect4ParTxNoCh" refType="l" refFor="ch" refForName="space"/>
              <dgm:constr type="w" for="ch" forName="rect4ParTxNoCh" refType="w" refFor="ch" refForName="rect4"/>
              <dgm:constr type="t" for="ch" forName="rect4ParTxNoCh" refType="t" refFor="ch" refForName="rect4"/>
              <dgm:constr type="b" for="ch" forName="rect4ParTxNoCh" refType="t" refFor="ch" refForName="rect5"/>
              <dgm:constr type="primFontSz" for="ch" op="equ" val="65"/>
              <dgm:constr type="secFontSz" for="ch" op="equ" val="65"/>
            </dgm:constrLst>
          </dgm:if>
          <dgm:if name="Name19" axis="ch" ptType="node" func="cnt" op="equ" val="6">
            <dgm:constrLst>
              <dgm:constr type="userA" refType="w" fact="0.3"/>
              <dgm:constr type="w" for="ch" forName="circle1" refType="userA" fact="2"/>
              <dgm:constr type="h" for="ch" forName="circle1" refType="w" refFor="ch" refForName="circle1" op="equ"/>
              <dgm:constr type="r" for="ch" forName="circle1" refType="w"/>
              <dgm:constr type="ctrY" for="ch" forName="circle1" refType="h" fact="0.5"/>
              <dgm:constr type="r" for="ch" forName="space" refType="ctrX" refFor="ch" refForName="circle1"/>
              <dgm:constr type="w" for="ch" forName="space"/>
              <dgm:constr type="h" for="ch" forName="space" refType="h" refFor="ch" refForName="circle1"/>
              <dgm:constr type="b" for="ch" forName="space" refType="b" refFor="ch" refForName="circle1"/>
              <dgm:constr type="r" for="ch" forName="rect1" refType="l" refFor="ch" refForName="space"/>
              <dgm:constr type="l" for="ch" forName="rect1"/>
              <dgm:constr type="h" for="ch" forName="rect1" refType="h" refFor="ch" refForName="circle1"/>
              <dgm:constr type="b" for="ch" forName="rect1" refType="b" refFor="ch" refForName="circle1"/>
              <dgm:constr type="l" for="ch" forName="vertSpace2"/>
              <dgm:constr type="w" for="ch" forName="vertSpace2" refType="w"/>
              <dgm:constr type="h" for="ch" forName="vertSpace2" refType="h" refFor="ch" refForName="circle1" fact="0.05"/>
              <dgm:constr type="b" for="ch" forName="vertSpace2" refType="b" refFor="ch" refForName="circle1"/>
              <dgm:constr type="ctrX" for="ch" forName="circle2" refType="r" refFor="ch" refForName="space"/>
              <dgm:constr type="h" for="ch" forName="circle2" refType="h" refFor="ch" refForName="circle1" fact="0.83333"/>
              <dgm:constr type="hOff" for="ch" forName="circle2" refType="h" refFor="ch" refForName="vertSpace2" fact="-0.16667"/>
              <dgm:constr type="w" for="ch" forName="circle2" refType="h" refFor="ch" refForName="circle2" op="equ"/>
              <dgm:constr type="wOff" for="ch" forName="circle2" refType="hOff" refFor="ch" refForName="circle2" op="equ"/>
              <dgm:constr type="b" for="ch" forName="circle2" refType="t" refFor="ch" refForName="vertSpace2"/>
              <dgm:constr type="r" for="ch" forName="rect2" refType="l" refFor="ch" refForName="space"/>
              <dgm:constr type="l" for="ch" forName="rect2"/>
              <dgm:constr type="h" for="ch" forName="rect2" refType="h" refFor="ch" refForName="circle2"/>
              <dgm:constr type="hOff" for="ch" forName="rect2" refType="hOff" refFor="ch" refForName="circle2"/>
              <dgm:constr type="b" for="ch" forName="rect2" refType="b" refFor="ch" refForName="circle2"/>
              <dgm:constr type="l" for="ch" forName="vertSpace3"/>
              <dgm:constr type="w" for="ch" forName="vertSpace3" refType="w"/>
              <dgm:constr type="h" for="ch" forName="vertSpace3" refType="h" refFor="ch" refForName="vertSpace2"/>
              <dgm:constr type="b" for="ch" forName="vertSpace3" refType="t" refFor="ch" refForName="vertSpace2"/>
              <dgm:constr type="ctrX" for="ch" forName="circle3" refType="r" refFor="ch" refForName="space"/>
              <dgm:constr type="h" for="ch" forName="circle3" refType="h" refFor="ch" refForName="circle1" fact="0.66667"/>
              <dgm:constr type="hOff" for="ch" forName="circle3" refType="h" refFor="ch" refForName="vertSpace2" fact="-0.33333"/>
              <dgm:constr type="w" for="ch" forName="circle3" refType="h" refFor="ch" refForName="circle3" op="equ"/>
              <dgm:constr type="wOff" for="ch" forName="circle3" refType="hOff" refFor="ch" refForName="circle3" op="equ"/>
              <dgm:constr type="b" for="ch" forName="circle3" refType="t" refFor="ch" refForName="vertSpace3"/>
              <dgm:constr type="r" for="ch" forName="rect3" refType="l" refFor="ch" refForName="space"/>
              <dgm:constr type="l" for="ch" forName="rect3"/>
              <dgm:constr type="h" for="ch" forName="rect3" refType="h" refFor="ch" refForName="circle3"/>
              <dgm:constr type="hOff" for="ch" forName="rect3" refType="hOff" refFor="ch" refForName="circle3"/>
              <dgm:constr type="b" for="ch" forName="rect3" refType="b" refFor="ch" refForName="circle3"/>
              <dgm:constr type="l" for="ch" forName="vertSpace4"/>
              <dgm:constr type="w" for="ch" forName="vertSpace4" refType="w"/>
              <dgm:constr type="h" for="ch" forName="vertSpace4" refType="h" refFor="ch" refForName="vertSpace3"/>
              <dgm:constr type="b" for="ch" forName="vertSpace4" refType="t" refFor="ch" refForName="vertSpace3"/>
              <dgm:constr type="ctrX" for="ch" forName="circle4" refType="r" refFor="ch" refForName="space"/>
              <dgm:constr type="h" for="ch" forName="circle4" refType="h" refFor="ch" refForName="circle1" fact="0.5"/>
              <dgm:constr type="hOff" for="ch" forName="circle4" refType="h" refFor="ch" refForName="vertSpace2" fact="-0.5"/>
              <dgm:constr type="w" for="ch" forName="circle4" refType="h" refFor="ch" refForName="circle4" op="equ"/>
              <dgm:constr type="wOff" for="ch" forName="circle4" refType="hOff" refFor="ch" refForName="circle4" op="equ"/>
              <dgm:constr type="b" for="ch" forName="circle4" refType="t" refFor="ch" refForName="vertSpace4"/>
              <dgm:constr type="r" for="ch" forName="rect4" refType="l" refFor="ch" refForName="space"/>
              <dgm:constr type="l" for="ch" forName="rect4"/>
              <dgm:constr type="h" for="ch" forName="rect4" refType="h" refFor="ch" refForName="circle4"/>
              <dgm:constr type="hOff" for="ch" forName="rect4" refType="hOff" refFor="ch" refForName="circle4"/>
              <dgm:constr type="b" for="ch" forName="rect4" refType="b" refFor="ch" refForName="circle4"/>
              <dgm:constr type="l" for="ch" forName="vertSpace5"/>
              <dgm:constr type="w" for="ch" forName="vertSpace5" refType="w"/>
              <dgm:constr type="h" for="ch" forName="vertSpace5" refType="h" refFor="ch" refForName="vertSpace4"/>
              <dgm:constr type="b" for="ch" forName="vertSpace5" refType="t" refFor="ch" refForName="vertSpace4"/>
              <dgm:constr type="ctrX" for="ch" forName="circle5" refType="r" refFor="ch" refForName="space"/>
              <dgm:constr type="h" for="ch" forName="circle5" refType="h" refFor="ch" refForName="circle1" fact="0.33333"/>
              <dgm:constr type="hOff" for="ch" forName="circle5" refType="h" refFor="ch" refForName="vertSpace2" fact="-0.66667"/>
              <dgm:constr type="w" for="ch" forName="circle5" refType="h" refFor="ch" refForName="circle5" op="equ"/>
              <dgm:constr type="wOff" for="ch" forName="circle5" refType="hOff" refFor="ch" refForName="circle5" op="equ"/>
              <dgm:constr type="b" for="ch" forName="circle5" refType="t" refFor="ch" refForName="vertSpace5"/>
              <dgm:constr type="r" for="ch" forName="rect5" refType="l" refFor="ch" refForName="space"/>
              <dgm:constr type="l" for="ch" forName="rect5"/>
              <dgm:constr type="h" for="ch" forName="rect5" refType="h" refFor="ch" refForName="circle5"/>
              <dgm:constr type="hOff" for="ch" forName="rect5" refType="hOff" refFor="ch" refForName="circle5"/>
              <dgm:constr type="b" for="ch" forName="rect5" refType="b" refFor="ch" refForName="circle5"/>
              <dgm:constr type="l" for="ch" forName="vertSpace6"/>
              <dgm:constr type="w" for="ch" forName="vertSpace6" refType="w"/>
              <dgm:constr type="h" for="ch" forName="vertSpace6" refType="h" refFor="ch" refForName="vertSpace5"/>
              <dgm:constr type="b" for="ch" forName="vertSpace6" refType="t" refFor="ch" refForName="vertSpace5"/>
              <dgm:constr type="ctrX" for="ch" forName="circle6" refType="r" refFor="ch" refForName="space"/>
              <dgm:constr type="h" for="ch" forName="circle6" refType="h" refFor="ch" refForName="circle1" fact="0.16667"/>
              <dgm:constr type="hOff" for="ch" forName="circle6" refType="h" refFor="ch" refForName="vertSpace2" fact="-0.83333"/>
              <dgm:constr type="w" for="ch" forName="circle6" refType="h" refFor="ch" refForName="circle6" op="equ"/>
              <dgm:constr type="wOff" for="ch" forName="circle6" refType="hOff" refFor="ch" refForName="circle6" op="equ"/>
              <dgm:constr type="b" for="ch" forName="circle6" refType="t" refFor="ch" refForName="vertSpace6"/>
              <dgm:constr type="r" for="ch" forName="rect6" refType="l" refFor="ch" refForName="space"/>
              <dgm:constr type="l" for="ch" forName="rect6"/>
              <dgm:constr type="h" for="ch" forName="rect6" refType="h" refFor="ch" refForName="circle6"/>
              <dgm:constr type="hOff" for="ch" forName="rect6" refType="hOff" refFor="ch" refForName="circle6"/>
              <dgm:constr type="b" for="ch" forName="rect6" refType="b" refFor="ch" refForName="circle6"/>
              <dgm:constr type="r" for="ch" forName="rect6ParTx" refType="l" refFor="ch" refForName="space"/>
              <dgm:constr type="w" for="ch" forName="rect6ParTx" refType="w" refFor="ch" refForName="rect6" fact="0.5"/>
              <dgm:constr type="t" for="ch" forName="rect6ParTx" refType="t" refFor="ch" refForName="rect6"/>
              <dgm:constr type="b" for="ch" forName="rect6ParTx" refType="b" refFor="ch" refForName="rect6"/>
              <dgm:constr type="r" for="ch" forName="rect6ChTx" refType="l" refFor="ch" refForName="rect6ParTx"/>
              <dgm:constr type="w" for="ch" forName="rect6ChTx" refType="w" refFor="ch" refForName="rect6ParTx"/>
              <dgm:constr type="t" for="ch" forName="rect6ChTx" refType="t" refFor="ch" refForName="rect6ParTx"/>
              <dgm:constr type="b" for="ch" forName="rect6ChTx" refType="b" refFor="ch" refForName="rect6ParTx"/>
              <dgm:constr type="r" for="ch" forName="rect6ParTxNoCh" refType="l" refFor="ch" refForName="space"/>
              <dgm:constr type="w" for="ch" forName="rect6ParTxNoCh" refType="w" refFor="ch" refForName="rect6"/>
              <dgm:constr type="t" for="ch" forName="rect6ParTxNoCh" refType="t" refFor="ch" refForName="rect6"/>
              <dgm:constr type="b" for="ch" forName="rect6ParTxNoCh" refType="b" refFor="ch" refForName="rect6"/>
              <dgm:constr type="r" for="ch" forName="rect1ParTx" refType="l" refFor="ch" refForName="space"/>
              <dgm:constr type="w" for="ch" forName="rect1ParTx" refType="w" refFor="ch" refForName="rect1" fact="0.5"/>
              <dgm:constr type="t" for="ch" forName="rect1ParTx" refType="t" refFor="ch" refForName="rect1"/>
              <dgm:constr type="b" for="ch" forName="rect1ParTx" refType="t" refFor="ch" refForName="rect2"/>
              <dgm:constr type="r" for="ch" forName="rect1ChTx" refType="l" refFor="ch" refForName="rect1ParTx"/>
              <dgm:constr type="w" for="ch" forName="rect1ChTx" refType="w" refFor="ch" refForName="rect1ParTx"/>
              <dgm:constr type="t" for="ch" forName="rect1ChTx" refType="t" refFor="ch" refForName="rect1ParTx"/>
              <dgm:constr type="b" for="ch" forName="rect1ChTx" refType="b" refFor="ch" refForName="rect1ParTx"/>
              <dgm:constr type="r" for="ch" forName="rect1ParTxNoCh" refType="l" refFor="ch" refForName="space"/>
              <dgm:constr type="w" for="ch" forName="rect1ParTxNoCh" refType="w" refFor="ch" refForName="rect1"/>
              <dgm:constr type="t" for="ch" forName="rect1ParTxNoCh" refType="t" refFor="ch" refForName="rect1"/>
              <dgm:constr type="b" for="ch" forName="rect1ParTxNoCh" refType="t" refFor="ch" refForName="rect2"/>
              <dgm:constr type="r" for="ch" forName="rect2ParTx" refType="l" refFor="ch" refForName="space"/>
              <dgm:constr type="w" for="ch" forName="rect2ParTx" refType="w" refFor="ch" refForName="rect2" fact="0.5"/>
              <dgm:constr type="t" for="ch" forName="rect2ParTx" refType="t" refFor="ch" refForName="rect2"/>
              <dgm:constr type="b" for="ch" forName="rect2ParTx" refType="t" refFor="ch" refForName="rect3"/>
              <dgm:constr type="r" for="ch" forName="rect2ChTx" refType="l" refFor="ch" refForName="rect2ParTx"/>
              <dgm:constr type="w" for="ch" forName="rect2ChTx" refType="w" refFor="ch" refForName="rect2ParTx"/>
              <dgm:constr type="t" for="ch" forName="rect2ChTx" refType="t" refFor="ch" refForName="rect2ParTx"/>
              <dgm:constr type="b" for="ch" forName="rect2ChTx" refType="b" refFor="ch" refForName="rect2ParTx"/>
              <dgm:constr type="r" for="ch" forName="rect2ParTxNoCh" refType="l" refFor="ch" refForName="space"/>
              <dgm:constr type="w" for="ch" forName="rect2ParTxNoCh" refType="w" refFor="ch" refForName="rect2"/>
              <dgm:constr type="t" for="ch" forName="rect2ParTxNoCh" refType="t" refFor="ch" refForName="rect2"/>
              <dgm:constr type="b" for="ch" forName="rect2ParTxNoCh" refType="t" refFor="ch" refForName="rect3"/>
              <dgm:constr type="r" for="ch" forName="rect3ParTx" refType="l" refFor="ch" refForName="space"/>
              <dgm:constr type="w" for="ch" forName="rect3ParTx" refType="w" refFor="ch" refForName="rect3" fact="0.5"/>
              <dgm:constr type="t" for="ch" forName="rect3ParTx" refType="t" refFor="ch" refForName="rect3"/>
              <dgm:constr type="b" for="ch" forName="rect3ParTx" refType="t" refFor="ch" refForName="rect4"/>
              <dgm:constr type="r" for="ch" forName="rect3ChTx" refType="l" refFor="ch" refForName="rect3ParTx"/>
              <dgm:constr type="w" for="ch" forName="rect3ChTx" refType="w" refFor="ch" refForName="rect3ParTx"/>
              <dgm:constr type="t" for="ch" forName="rect3ChTx" refType="t" refFor="ch" refForName="rect3ParTx"/>
              <dgm:constr type="b" for="ch" forName="rect3ChTx" refType="b" refFor="ch" refForName="rect3ParTx"/>
              <dgm:constr type="r" for="ch" forName="rect3ParTxNoCh" refType="l" refFor="ch" refForName="space"/>
              <dgm:constr type="w" for="ch" forName="rect3ParTxNoCh" refType="w" refFor="ch" refForName="rect3"/>
              <dgm:constr type="t" for="ch" forName="rect3ParTxNoCh" refType="t" refFor="ch" refForName="rect3"/>
              <dgm:constr type="b" for="ch" forName="rect3ParTxNoCh" refType="t" refFor="ch" refForName="rect4"/>
              <dgm:constr type="r" for="ch" forName="rect4ParTx" refType="l" refFor="ch" refForName="space"/>
              <dgm:constr type="w" for="ch" forName="rect4ParTx" refType="w" refFor="ch" refForName="rect4" fact="0.5"/>
              <dgm:constr type="t" for="ch" forName="rect4ParTx" refType="t" refFor="ch" refForName="rect4"/>
              <dgm:constr type="b" for="ch" forName="rect4ParTx" refType="t" refFor="ch" refForName="rect5"/>
              <dgm:constr type="r" for="ch" forName="rect4ChTx" refType="l" refFor="ch" refForName="rect4ParTx"/>
              <dgm:constr type="w" for="ch" forName="rect4ChTx" refType="w" refFor="ch" refForName="rect4ParTx"/>
              <dgm:constr type="t" for="ch" forName="rect4ChTx" refType="t" refFor="ch" refForName="rect4ParTx"/>
              <dgm:constr type="b" for="ch" forName="rect4ChTx" refType="b" refFor="ch" refForName="rect4ParTx"/>
              <dgm:constr type="r" for="ch" forName="rect4ParTxNoCh" refType="l" refFor="ch" refForName="space"/>
              <dgm:constr type="w" for="ch" forName="rect4ParTxNoCh" refType="w" refFor="ch" refForName="rect4"/>
              <dgm:constr type="t" for="ch" forName="rect4ParTxNoCh" refType="t" refFor="ch" refForName="rect4"/>
              <dgm:constr type="b" for="ch" forName="rect4ParTxNoCh" refType="t" refFor="ch" refForName="rect5"/>
              <dgm:constr type="r" for="ch" forName="rect5ParTx" refType="l" refFor="ch" refForName="space"/>
              <dgm:constr type="w" for="ch" forName="rect5ParTx" refType="w" refFor="ch" refForName="rect5" fact="0.5"/>
              <dgm:constr type="t" for="ch" forName="rect5ParTx" refType="t" refFor="ch" refForName="rect5"/>
              <dgm:constr type="b" for="ch" forName="rect5ParTx" refType="t" refFor="ch" refForName="rect6"/>
              <dgm:constr type="r" for="ch" forName="rect5ChTx" refType="l" refFor="ch" refForName="rect5ParTx"/>
              <dgm:constr type="w" for="ch" forName="rect5ChTx" refType="w" refFor="ch" refForName="rect5ParTx"/>
              <dgm:constr type="t" for="ch" forName="rect5ChTx" refType="t" refFor="ch" refForName="rect5ParTx"/>
              <dgm:constr type="b" for="ch" forName="rect5ChTx" refType="b" refFor="ch" refForName="rect5ParTx"/>
              <dgm:constr type="r" for="ch" forName="rect5ParTxNoCh" refType="l" refFor="ch" refForName="space"/>
              <dgm:constr type="w" for="ch" forName="rect5ParTxNoCh" refType="w" refFor="ch" refForName="rect5"/>
              <dgm:constr type="t" for="ch" forName="rect5ParTxNoCh" refType="t" refFor="ch" refForName="rect5"/>
              <dgm:constr type="b" for="ch" forName="rect5ParTxNoCh" refType="t" refFor="ch" refForName="rect6"/>
              <dgm:constr type="primFontSz" for="ch" op="equ" val="65"/>
              <dgm:constr type="secFontSz" for="ch" op="equ" val="65"/>
            </dgm:constrLst>
          </dgm:if>
          <dgm:if name="Name20" axis="ch" ptType="node" func="cnt" op="gte" val="7">
            <dgm:constrLst>
              <dgm:constr type="userA" refType="w" fact="0.3"/>
              <dgm:constr type="w" for="ch" forName="circle1" refType="userA" fact="2"/>
              <dgm:constr type="h" for="ch" forName="circle1" refType="w" refFor="ch" refForName="circle1" op="equ"/>
              <dgm:constr type="r" for="ch" forName="circle1" refType="w"/>
              <dgm:constr type="ctrY" for="ch" forName="circle1" refType="h" fact="0.5"/>
              <dgm:constr type="r" for="ch" forName="space" refType="ctrX" refFor="ch" refForName="circle1"/>
              <dgm:constr type="w" for="ch" forName="space"/>
              <dgm:constr type="h" for="ch" forName="space" refType="h" refFor="ch" refForName="circle1"/>
              <dgm:constr type="b" for="ch" forName="space" refType="b" refFor="ch" refForName="circle1"/>
              <dgm:constr type="r" for="ch" forName="rect1" refType="l" refFor="ch" refForName="space"/>
              <dgm:constr type="l" for="ch" forName="rect1"/>
              <dgm:constr type="h" for="ch" forName="rect1" refType="h" refFor="ch" refForName="circle1"/>
              <dgm:constr type="b" for="ch" forName="rect1" refType="b" refFor="ch" refForName="circle1"/>
              <dgm:constr type="l" for="ch" forName="vertSpace2"/>
              <dgm:constr type="w" for="ch" forName="vertSpace2" refType="w"/>
              <dgm:constr type="h" for="ch" forName="vertSpace2" refType="h" refFor="ch" refForName="circle1" fact="0.05"/>
              <dgm:constr type="b" for="ch" forName="vertSpace2" refType="b" refFor="ch" refForName="circle1"/>
              <dgm:constr type="ctrX" for="ch" forName="circle2" refType="r" refFor="ch" refForName="space"/>
              <dgm:constr type="h" for="ch" forName="circle2" refType="h" refFor="ch" refForName="circle1" fact="0.85714"/>
              <dgm:constr type="hOff" for="ch" forName="circle2" refType="h" refFor="ch" refForName="vertSpace2" fact="-0.14286"/>
              <dgm:constr type="w" for="ch" forName="circle2" refType="h" refFor="ch" refForName="circle2" op="equ"/>
              <dgm:constr type="wOff" for="ch" forName="circle2" refType="hOff" refFor="ch" refForName="circle2" op="equ"/>
              <dgm:constr type="b" for="ch" forName="circle2" refType="t" refFor="ch" refForName="vertSpace2"/>
              <dgm:constr type="r" for="ch" forName="rect2" refType="l" refFor="ch" refForName="space"/>
              <dgm:constr type="l" for="ch" forName="rect2"/>
              <dgm:constr type="h" for="ch" forName="rect2" refType="h" refFor="ch" refForName="circle2"/>
              <dgm:constr type="hOff" for="ch" forName="rect2" refType="hOff" refFor="ch" refForName="circle2"/>
              <dgm:constr type="b" for="ch" forName="rect2" refType="b" refFor="ch" refForName="circle2"/>
              <dgm:constr type="l" for="ch" forName="vertSpace3"/>
              <dgm:constr type="w" for="ch" forName="vertSpace3" refType="w"/>
              <dgm:constr type="h" for="ch" forName="vertSpace3" refType="h" refFor="ch" refForName="vertSpace2"/>
              <dgm:constr type="b" for="ch" forName="vertSpace3" refType="t" refFor="ch" refForName="vertSpace2"/>
              <dgm:constr type="ctrX" for="ch" forName="circle3" refType="r" refFor="ch" refForName="space"/>
              <dgm:constr type="h" for="ch" forName="circle3" refType="h" refFor="ch" refForName="circle1" fact="0.71429"/>
              <dgm:constr type="hOff" for="ch" forName="circle3" refType="h" refFor="ch" refForName="vertSpace2" fact="-0.28571"/>
              <dgm:constr type="w" for="ch" forName="circle3" refType="h" refFor="ch" refForName="circle3" op="equ"/>
              <dgm:constr type="wOff" for="ch" forName="circle3" refType="hOff" refFor="ch" refForName="circle3" op="equ"/>
              <dgm:constr type="b" for="ch" forName="circle3" refType="t" refFor="ch" refForName="vertSpace3"/>
              <dgm:constr type="r" for="ch" forName="rect3" refType="l" refFor="ch" refForName="space"/>
              <dgm:constr type="l" for="ch" forName="rect3"/>
              <dgm:constr type="h" for="ch" forName="rect3" refType="h" refFor="ch" refForName="circle3"/>
              <dgm:constr type="hOff" for="ch" forName="rect3" refType="hOff" refFor="ch" refForName="circle3"/>
              <dgm:constr type="b" for="ch" forName="rect3" refType="b" refFor="ch" refForName="circle3"/>
              <dgm:constr type="l" for="ch" forName="vertSpace4"/>
              <dgm:constr type="w" for="ch" forName="vertSpace4" refType="w"/>
              <dgm:constr type="h" for="ch" forName="vertSpace4" refType="h" refFor="ch" refForName="vertSpace3"/>
              <dgm:constr type="b" for="ch" forName="vertSpace4" refType="t" refFor="ch" refForName="vertSpace3"/>
              <dgm:constr type="ctrX" for="ch" forName="circle4" refType="r" refFor="ch" refForName="space"/>
              <dgm:constr type="h" for="ch" forName="circle4" refType="h" refFor="ch" refForName="circle1" fact="0.57143"/>
              <dgm:constr type="hOff" for="ch" forName="circle4" refType="h" refFor="ch" refForName="vertSpace2" fact="-0.42857"/>
              <dgm:constr type="w" for="ch" forName="circle4" refType="h" refFor="ch" refForName="circle4" op="equ"/>
              <dgm:constr type="wOff" for="ch" forName="circle4" refType="hOff" refFor="ch" refForName="circle4" op="equ"/>
              <dgm:constr type="b" for="ch" forName="circle4" refType="t" refFor="ch" refForName="vertSpace4"/>
              <dgm:constr type="r" for="ch" forName="rect4" refType="l" refFor="ch" refForName="space"/>
              <dgm:constr type="l" for="ch" forName="rect4"/>
              <dgm:constr type="h" for="ch" forName="rect4" refType="h" refFor="ch" refForName="circle4"/>
              <dgm:constr type="hOff" for="ch" forName="rect4" refType="hOff" refFor="ch" refForName="circle4"/>
              <dgm:constr type="b" for="ch" forName="rect4" refType="b" refFor="ch" refForName="circle4"/>
              <dgm:constr type="l" for="ch" forName="vertSpace5"/>
              <dgm:constr type="w" for="ch" forName="vertSpace5" refType="w"/>
              <dgm:constr type="h" for="ch" forName="vertSpace5" refType="h" refFor="ch" refForName="vertSpace4"/>
              <dgm:constr type="b" for="ch" forName="vertSpace5" refType="t" refFor="ch" refForName="vertSpace4"/>
              <dgm:constr type="ctrX" for="ch" forName="circle5" refType="r" refFor="ch" refForName="space"/>
              <dgm:constr type="h" for="ch" forName="circle5" refType="h" refFor="ch" refForName="circle1" fact="0.42857"/>
              <dgm:constr type="hOff" for="ch" forName="circle5" refType="h" refFor="ch" refForName="vertSpace2" fact="-0.57143"/>
              <dgm:constr type="w" for="ch" forName="circle5" refType="h" refFor="ch" refForName="circle5" op="equ"/>
              <dgm:constr type="wOff" for="ch" forName="circle5" refType="hOff" refFor="ch" refForName="circle5" op="equ"/>
              <dgm:constr type="b" for="ch" forName="circle5" refType="t" refFor="ch" refForName="vertSpace5"/>
              <dgm:constr type="r" for="ch" forName="rect5" refType="l" refFor="ch" refForName="space"/>
              <dgm:constr type="l" for="ch" forName="rect5"/>
              <dgm:constr type="h" for="ch" forName="rect5" refType="h" refFor="ch" refForName="circle5"/>
              <dgm:constr type="hOff" for="ch" forName="rect5" refType="hOff" refFor="ch" refForName="circle5"/>
              <dgm:constr type="b" for="ch" forName="rect5" refType="b" refFor="ch" refForName="circle5"/>
              <dgm:constr type="l" for="ch" forName="vertSpace6"/>
              <dgm:constr type="w" for="ch" forName="vertSpace6" refType="w"/>
              <dgm:constr type="h" for="ch" forName="vertSpace6" refType="h" refFor="ch" refForName="vertSpace5"/>
              <dgm:constr type="b" for="ch" forName="vertSpace6" refType="t" refFor="ch" refForName="vertSpace5"/>
              <dgm:constr type="ctrX" for="ch" forName="circle6" refType="r" refFor="ch" refForName="space"/>
              <dgm:constr type="h" for="ch" forName="circle6" refType="h" refFor="ch" refForName="circle1" fact="0.28571"/>
              <dgm:constr type="hOff" for="ch" forName="circle6" refType="h" refFor="ch" refForName="vertSpace2" fact="-0.71429"/>
              <dgm:constr type="w" for="ch" forName="circle6" refType="h" refFor="ch" refForName="circle6" op="equ"/>
              <dgm:constr type="wOff" for="ch" forName="circle6" refType="hOff" refFor="ch" refForName="circle6" op="equ"/>
              <dgm:constr type="b" for="ch" forName="circle6" refType="t" refFor="ch" refForName="vertSpace6"/>
              <dgm:constr type="r" for="ch" forName="rect6" refType="l" refFor="ch" refForName="space"/>
              <dgm:constr type="l" for="ch" forName="rect6"/>
              <dgm:constr type="h" for="ch" forName="rect6" refType="h" refFor="ch" refForName="circle6"/>
              <dgm:constr type="hOff" for="ch" forName="rect6" refType="hOff" refFor="ch" refForName="circle6"/>
              <dgm:constr type="b" for="ch" forName="rect6" refType="b" refFor="ch" refForName="circle6"/>
              <dgm:constr type="l" for="ch" forName="vertSpace7"/>
              <dgm:constr type="w" for="ch" forName="vertSpace7" refType="w"/>
              <dgm:constr type="h" for="ch" forName="vertSpace7" refType="h" refFor="ch" refForName="vertSpace6"/>
              <dgm:constr type="b" for="ch" forName="vertSpace7" refType="t" refFor="ch" refForName="vertSpace6"/>
              <dgm:constr type="ctrX" for="ch" forName="circle7" refType="r" refFor="ch" refForName="space"/>
              <dgm:constr type="h" for="ch" forName="circle7" refType="h" refFor="ch" refForName="circle1" fact="0.14286"/>
              <dgm:constr type="hOff" for="ch" forName="circle7" refType="h" refFor="ch" refForName="vertSpace2" fact="-0.85714"/>
              <dgm:constr type="w" for="ch" forName="circle7" refType="h" refFor="ch" refForName="circle7" op="equ"/>
              <dgm:constr type="wOff" for="ch" forName="circle7" refType="hOff" refFor="ch" refForName="circle7" op="equ"/>
              <dgm:constr type="b" for="ch" forName="circle7" refType="t" refFor="ch" refForName="vertSpace7"/>
              <dgm:constr type="r" for="ch" forName="rect7" refType="l" refFor="ch" refForName="space"/>
              <dgm:constr type="l" for="ch" forName="rect7"/>
              <dgm:constr type="h" for="ch" forName="rect7" refType="h" refFor="ch" refForName="circle7"/>
              <dgm:constr type="hOff" for="ch" forName="rect7" refType="hOff" refFor="ch" refForName="circle7"/>
              <dgm:constr type="b" for="ch" forName="rect7" refType="b" refFor="ch" refForName="circle7"/>
              <dgm:constr type="r" for="ch" forName="rect7ParTx" refType="l" refFor="ch" refForName="space"/>
              <dgm:constr type="w" for="ch" forName="rect7ParTx" refType="w" refFor="ch" refForName="rect7" fact="0.5"/>
              <dgm:constr type="t" for="ch" forName="rect7ParTx" refType="t" refFor="ch" refForName="rect7"/>
              <dgm:constr type="b" for="ch" forName="rect7ParTx" refType="b" refFor="ch" refForName="rect7"/>
              <dgm:constr type="r" for="ch" forName="rect7ChTx" refType="l" refFor="ch" refForName="rect7ParTx"/>
              <dgm:constr type="w" for="ch" forName="rect7ChTx" refType="w" refFor="ch" refForName="rect7ParTx"/>
              <dgm:constr type="t" for="ch" forName="rect7ChTx" refType="t" refFor="ch" refForName="rect7ParTx"/>
              <dgm:constr type="b" for="ch" forName="rect7ChTx" refType="b" refFor="ch" refForName="rect7ParTx"/>
              <dgm:constr type="r" for="ch" forName="rect7ParTxNoCh" refType="l" refFor="ch" refForName="space"/>
              <dgm:constr type="w" for="ch" forName="rect7ParTxNoCh" refType="w" refFor="ch" refForName="rect7"/>
              <dgm:constr type="t" for="ch" forName="rect7ParTxNoCh" refType="t" refFor="ch" refForName="rect7"/>
              <dgm:constr type="b" for="ch" forName="rect7ParTxNoCh" refType="b" refFor="ch" refForName="rect7"/>
              <dgm:constr type="r" for="ch" forName="rect1ParTx" refType="l" refFor="ch" refForName="space"/>
              <dgm:constr type="w" for="ch" forName="rect1ParTx" refType="w" refFor="ch" refForName="rect1" fact="0.5"/>
              <dgm:constr type="t" for="ch" forName="rect1ParTx" refType="t" refFor="ch" refForName="rect1"/>
              <dgm:constr type="b" for="ch" forName="rect1ParTx" refType="t" refFor="ch" refForName="rect2"/>
              <dgm:constr type="r" for="ch" forName="rect1ChTx" refType="l" refFor="ch" refForName="rect1ParTx"/>
              <dgm:constr type="w" for="ch" forName="rect1ChTx" refType="w" refFor="ch" refForName="rect1ParTx"/>
              <dgm:constr type="t" for="ch" forName="rect1ChTx" refType="t" refFor="ch" refForName="rect1ParTx"/>
              <dgm:constr type="b" for="ch" forName="rect1ChTx" refType="b" refFor="ch" refForName="rect1ParTx"/>
              <dgm:constr type="r" for="ch" forName="rect1ParTxNoCh" refType="l" refFor="ch" refForName="space"/>
              <dgm:constr type="w" for="ch" forName="rect1ParTxNoCh" refType="w" refFor="ch" refForName="rect1"/>
              <dgm:constr type="t" for="ch" forName="rect1ParTxNoCh" refType="t" refFor="ch" refForName="rect1"/>
              <dgm:constr type="b" for="ch" forName="rect1ParTxNoCh" refType="t" refFor="ch" refForName="rect2"/>
              <dgm:constr type="r" for="ch" forName="rect2ParTx" refType="l" refFor="ch" refForName="space"/>
              <dgm:constr type="w" for="ch" forName="rect2ParTx" refType="w" refFor="ch" refForName="rect2" fact="0.5"/>
              <dgm:constr type="t" for="ch" forName="rect2ParTx" refType="t" refFor="ch" refForName="rect2"/>
              <dgm:constr type="b" for="ch" forName="rect2ParTx" refType="t" refFor="ch" refForName="rect3"/>
              <dgm:constr type="r" for="ch" forName="rect2ChTx" refType="l" refFor="ch" refForName="rect2ParTx"/>
              <dgm:constr type="w" for="ch" forName="rect2ChTx" refType="w" refFor="ch" refForName="rect2ParTx"/>
              <dgm:constr type="t" for="ch" forName="rect2ChTx" refType="t" refFor="ch" refForName="rect2ParTx"/>
              <dgm:constr type="b" for="ch" forName="rect2ChTx" refType="b" refFor="ch" refForName="rect2ParTx"/>
              <dgm:constr type="r" for="ch" forName="rect2ParTxNoCh" refType="l" refFor="ch" refForName="space"/>
              <dgm:constr type="w" for="ch" forName="rect2ParTxNoCh" refType="w" refFor="ch" refForName="rect2"/>
              <dgm:constr type="t" for="ch" forName="rect2ParTxNoCh" refType="t" refFor="ch" refForName="rect2"/>
              <dgm:constr type="b" for="ch" forName="rect2ParTxNoCh" refType="t" refFor="ch" refForName="rect3"/>
              <dgm:constr type="r" for="ch" forName="rect3ParTx" refType="l" refFor="ch" refForName="space"/>
              <dgm:constr type="w" for="ch" forName="rect3ParTx" refType="w" refFor="ch" refForName="rect3" fact="0.5"/>
              <dgm:constr type="t" for="ch" forName="rect3ParTx" refType="t" refFor="ch" refForName="rect3"/>
              <dgm:constr type="b" for="ch" forName="rect3ParTx" refType="t" refFor="ch" refForName="rect4"/>
              <dgm:constr type="r" for="ch" forName="rect3ChTx" refType="l" refFor="ch" refForName="rect3ParTx"/>
              <dgm:constr type="w" for="ch" forName="rect3ChTx" refType="w" refFor="ch" refForName="rect3ParTx"/>
              <dgm:constr type="t" for="ch" forName="rect3ChTx" refType="t" refFor="ch" refForName="rect3ParTx"/>
              <dgm:constr type="b" for="ch" forName="rect3ChTx" refType="b" refFor="ch" refForName="rect3ParTx"/>
              <dgm:constr type="r" for="ch" forName="rect3ParTxNoCh" refType="l" refFor="ch" refForName="space"/>
              <dgm:constr type="w" for="ch" forName="rect3ParTxNoCh" refType="w" refFor="ch" refForName="rect3"/>
              <dgm:constr type="t" for="ch" forName="rect3ParTxNoCh" refType="t" refFor="ch" refForName="rect3"/>
              <dgm:constr type="b" for="ch" forName="rect3ParTxNoCh" refType="t" refFor="ch" refForName="rect4"/>
              <dgm:constr type="r" for="ch" forName="rect4ParTx" refType="l" refFor="ch" refForName="space"/>
              <dgm:constr type="w" for="ch" forName="rect4ParTx" refType="w" refFor="ch" refForName="rect4" fact="0.5"/>
              <dgm:constr type="t" for="ch" forName="rect4ParTx" refType="t" refFor="ch" refForName="rect4"/>
              <dgm:constr type="b" for="ch" forName="rect4ParTx" refType="t" refFor="ch" refForName="rect5"/>
              <dgm:constr type="r" for="ch" forName="rect4ChTx" refType="l" refFor="ch" refForName="rect4ParTx"/>
              <dgm:constr type="w" for="ch" forName="rect4ChTx" refType="w" refFor="ch" refForName="rect4ParTx"/>
              <dgm:constr type="t" for="ch" forName="rect4ChTx" refType="t" refFor="ch" refForName="rect4ParTx"/>
              <dgm:constr type="b" for="ch" forName="rect4ChTx" refType="b" refFor="ch" refForName="rect4ParTx"/>
              <dgm:constr type="r" for="ch" forName="rect4ParTxNoCh" refType="l" refFor="ch" refForName="space"/>
              <dgm:constr type="w" for="ch" forName="rect4ParTxNoCh" refType="w" refFor="ch" refForName="rect4"/>
              <dgm:constr type="t" for="ch" forName="rect4ParTxNoCh" refType="t" refFor="ch" refForName="rect4"/>
              <dgm:constr type="b" for="ch" forName="rect4ParTxNoCh" refType="t" refFor="ch" refForName="rect5"/>
              <dgm:constr type="r" for="ch" forName="rect5ParTx" refType="l" refFor="ch" refForName="space"/>
              <dgm:constr type="w" for="ch" forName="rect5ParTx" refType="w" refFor="ch" refForName="rect5" fact="0.5"/>
              <dgm:constr type="t" for="ch" forName="rect5ParTx" refType="t" refFor="ch" refForName="rect5"/>
              <dgm:constr type="b" for="ch" forName="rect5ParTx" refType="t" refFor="ch" refForName="rect6"/>
              <dgm:constr type="r" for="ch" forName="rect5ChTx" refType="l" refFor="ch" refForName="rect5ParTx"/>
              <dgm:constr type="w" for="ch" forName="rect5ChTx" refType="w" refFor="ch" refForName="rect5ParTx"/>
              <dgm:constr type="t" for="ch" forName="rect5ChTx" refType="t" refFor="ch" refForName="rect5ParTx"/>
              <dgm:constr type="b" for="ch" forName="rect5ChTx" refType="b" refFor="ch" refForName="rect5ParTx"/>
              <dgm:constr type="r" for="ch" forName="rect5ParTxNoCh" refType="l" refFor="ch" refForName="space"/>
              <dgm:constr type="w" for="ch" forName="rect5ParTxNoCh" refType="w" refFor="ch" refForName="rect5"/>
              <dgm:constr type="t" for="ch" forName="rect5ParTxNoCh" refType="t" refFor="ch" refForName="rect5"/>
              <dgm:constr type="b" for="ch" forName="rect5ParTxNoCh" refType="t" refFor="ch" refForName="rect6"/>
              <dgm:constr type="r" for="ch" forName="rect6ParTx" refType="l" refFor="ch" refForName="space"/>
              <dgm:constr type="w" for="ch" forName="rect6ParTx" refType="w" refFor="ch" refForName="rect6" fact="0.5"/>
              <dgm:constr type="t" for="ch" forName="rect6ParTx" refType="t" refFor="ch" refForName="rect6"/>
              <dgm:constr type="b" for="ch" forName="rect6ParTx" refType="t" refFor="ch" refForName="rect7"/>
              <dgm:constr type="r" for="ch" forName="rect6ChTx" refType="l" refFor="ch" refForName="rect6ParTx"/>
              <dgm:constr type="w" for="ch" forName="rect6ChTx" refType="w" refFor="ch" refForName="rect6ParTx"/>
              <dgm:constr type="t" for="ch" forName="rect6ChTx" refType="t" refFor="ch" refForName="rect6ParTx"/>
              <dgm:constr type="b" for="ch" forName="rect6ChTx" refType="b" refFor="ch" refForName="rect6ParTx"/>
              <dgm:constr type="r" for="ch" forName="rect6ParTxNoCh" refType="l" refFor="ch" refForName="space"/>
              <dgm:constr type="w" for="ch" forName="rect6ParTxNoCh" refType="w" refFor="ch" refForName="rect6"/>
              <dgm:constr type="t" for="ch" forName="rect6ParTxNoCh" refType="t" refFor="ch" refForName="rect6"/>
              <dgm:constr type="b" for="ch" forName="rect6ParTxNoCh" refType="t" refFor="ch" refForName="rect7"/>
              <dgm:constr type="primFontSz" for="ch" op="equ" val="65"/>
              <dgm:constr type="secFontSz" for="ch" op="equ" val="65"/>
            </dgm:constrLst>
          </dgm:if>
          <dgm:else name="Name21">
            <dgm:constrLst/>
          </dgm:else>
        </dgm:choose>
      </dgm:else>
    </dgm:choose>
    <dgm:ruleLst/>
    <dgm:forEach name="Name22" axis="ch" ptType="node" cnt="1">
      <dgm:layoutNode name="circle1" styleLbl="node1">
        <dgm:alg type="sp"/>
        <dgm:choose name="Name23">
          <dgm:if name="Name24" func="var" arg="dir" op="equ" val="norm">
            <dgm:shape xmlns:r="http://schemas.openxmlformats.org/officeDocument/2006/relationships" type="pie" r:blip="">
              <dgm:adjLst>
                <dgm:adj idx="1" val="90"/>
                <dgm:adj idx="2" val="270"/>
              </dgm:adjLst>
            </dgm:shape>
          </dgm:if>
          <dgm:else name="Name25">
            <dgm:shape xmlns:r="http://schemas.openxmlformats.org/officeDocument/2006/relationships" type="pie" r:blip="">
              <dgm:adjLst>
                <dgm:adj idx="1" val="270"/>
                <dgm:adj idx="2" val="90"/>
              </dgm:adjLst>
            </dgm:shape>
          </dgm:else>
        </dgm:choose>
        <dgm:presOf/>
        <dgm:constrLst/>
        <dgm:ruleLst/>
      </dgm:layoutNode>
      <dgm:layoutNode name="space">
        <dgm:alg type="sp"/>
        <dgm:shape xmlns:r="http://schemas.openxmlformats.org/officeDocument/2006/relationships" r:blip="">
          <dgm:adjLst/>
        </dgm:shape>
        <dgm:presOf/>
        <dgm:constrLst/>
        <dgm:ruleLst/>
      </dgm:layoutNode>
      <dgm:layoutNode name="rect1" styleLbl="alignAcc1">
        <dgm:alg type="sp"/>
        <dgm:shape xmlns:r="http://schemas.openxmlformats.org/officeDocument/2006/relationships" type="rect" r:blip="">
          <dgm:adjLst/>
        </dgm:shape>
        <dgm:presOf axis="self"/>
        <dgm:constrLst/>
        <dgm:ruleLst/>
      </dgm:layoutNode>
    </dgm:forEach>
    <dgm:forEach name="Name26" axis="ch" ptType="node" st="2" cnt="1">
      <dgm:layoutNode name="vertSpace2">
        <dgm:alg type="sp"/>
        <dgm:shape xmlns:r="http://schemas.openxmlformats.org/officeDocument/2006/relationships" type="rect" r:blip="" hideGeom="1">
          <dgm:adjLst/>
        </dgm:shape>
        <dgm:presOf/>
        <dgm:constrLst/>
        <dgm:ruleLst/>
      </dgm:layoutNode>
      <dgm:layoutNode name="circle2" styleLbl="node1">
        <dgm:alg type="sp"/>
        <dgm:choose name="Name27">
          <dgm:if name="Name28" func="var" arg="dir" op="equ" val="norm">
            <dgm:shape xmlns:r="http://schemas.openxmlformats.org/officeDocument/2006/relationships" type="pie" r:blip="">
              <dgm:adjLst>
                <dgm:adj idx="1" val="90"/>
                <dgm:adj idx="2" val="270"/>
              </dgm:adjLst>
            </dgm:shape>
          </dgm:if>
          <dgm:else name="Name29">
            <dgm:shape xmlns:r="http://schemas.openxmlformats.org/officeDocument/2006/relationships" type="pie" r:blip="">
              <dgm:adjLst>
                <dgm:adj idx="1" val="270"/>
                <dgm:adj idx="2" val="90"/>
              </dgm:adjLst>
            </dgm:shape>
          </dgm:else>
        </dgm:choose>
        <dgm:presOf/>
        <dgm:constrLst/>
        <dgm:ruleLst/>
      </dgm:layoutNode>
      <dgm:layoutNode name="rect2" styleLbl="alignAcc1">
        <dgm:alg type="sp"/>
        <dgm:shape xmlns:r="http://schemas.openxmlformats.org/officeDocument/2006/relationships" type="rect" r:blip="">
          <dgm:adjLst/>
        </dgm:shape>
        <dgm:presOf axis="self"/>
        <dgm:constrLst/>
        <dgm:ruleLst/>
      </dgm:layoutNode>
    </dgm:forEach>
    <dgm:forEach name="Name30" axis="ch" ptType="node" st="3" cnt="1">
      <dgm:layoutNode name="vertSpace3">
        <dgm:alg type="sp"/>
        <dgm:shape xmlns:r="http://schemas.openxmlformats.org/officeDocument/2006/relationships" type="rect" r:blip="" hideGeom="1">
          <dgm:adjLst/>
        </dgm:shape>
        <dgm:presOf/>
        <dgm:constrLst/>
        <dgm:ruleLst/>
      </dgm:layoutNode>
      <dgm:layoutNode name="circle3" styleLbl="node1">
        <dgm:alg type="sp"/>
        <dgm:choose name="Name31">
          <dgm:if name="Name32" func="var" arg="dir" op="equ" val="norm">
            <dgm:shape xmlns:r="http://schemas.openxmlformats.org/officeDocument/2006/relationships" type="pie" r:blip="">
              <dgm:adjLst>
                <dgm:adj idx="1" val="90"/>
                <dgm:adj idx="2" val="270"/>
              </dgm:adjLst>
            </dgm:shape>
          </dgm:if>
          <dgm:else name="Name33">
            <dgm:shape xmlns:r="http://schemas.openxmlformats.org/officeDocument/2006/relationships" type="pie" r:blip="">
              <dgm:adjLst>
                <dgm:adj idx="1" val="270"/>
                <dgm:adj idx="2" val="90"/>
              </dgm:adjLst>
            </dgm:shape>
          </dgm:else>
        </dgm:choose>
        <dgm:presOf/>
        <dgm:constrLst/>
        <dgm:ruleLst/>
      </dgm:layoutNode>
      <dgm:layoutNode name="rect3" styleLbl="alignAcc1">
        <dgm:alg type="sp"/>
        <dgm:shape xmlns:r="http://schemas.openxmlformats.org/officeDocument/2006/relationships" type="rect" r:blip="">
          <dgm:adjLst/>
        </dgm:shape>
        <dgm:presOf axis="self"/>
        <dgm:constrLst/>
        <dgm:ruleLst/>
      </dgm:layoutNode>
    </dgm:forEach>
    <dgm:forEach name="Name34" axis="ch" ptType="node" st="4" cnt="1">
      <dgm:layoutNode name="vertSpace4">
        <dgm:alg type="sp"/>
        <dgm:shape xmlns:r="http://schemas.openxmlformats.org/officeDocument/2006/relationships" type="rect" r:blip="" hideGeom="1">
          <dgm:adjLst/>
        </dgm:shape>
        <dgm:presOf/>
        <dgm:constrLst/>
        <dgm:ruleLst/>
      </dgm:layoutNode>
      <dgm:layoutNode name="circle4" styleLbl="node1">
        <dgm:alg type="sp"/>
        <dgm:choose name="Name35">
          <dgm:if name="Name36" func="var" arg="dir" op="equ" val="norm">
            <dgm:shape xmlns:r="http://schemas.openxmlformats.org/officeDocument/2006/relationships" type="pie" r:blip="">
              <dgm:adjLst>
                <dgm:adj idx="1" val="90"/>
                <dgm:adj idx="2" val="270"/>
              </dgm:adjLst>
            </dgm:shape>
          </dgm:if>
          <dgm:else name="Name37">
            <dgm:shape xmlns:r="http://schemas.openxmlformats.org/officeDocument/2006/relationships" type="pie" r:blip="">
              <dgm:adjLst>
                <dgm:adj idx="1" val="270"/>
                <dgm:adj idx="2" val="90"/>
              </dgm:adjLst>
            </dgm:shape>
          </dgm:else>
        </dgm:choose>
        <dgm:presOf/>
        <dgm:constrLst/>
        <dgm:ruleLst/>
      </dgm:layoutNode>
      <dgm:layoutNode name="rect4" styleLbl="alignAcc1">
        <dgm:alg type="sp"/>
        <dgm:shape xmlns:r="http://schemas.openxmlformats.org/officeDocument/2006/relationships" type="rect" r:blip="">
          <dgm:adjLst/>
        </dgm:shape>
        <dgm:presOf axis="self"/>
        <dgm:constrLst/>
        <dgm:ruleLst/>
      </dgm:layoutNode>
    </dgm:forEach>
    <dgm:forEach name="Name38" axis="ch" ptType="node" st="5" cnt="1">
      <dgm:layoutNode name="vertSpace5">
        <dgm:alg type="sp"/>
        <dgm:shape xmlns:r="http://schemas.openxmlformats.org/officeDocument/2006/relationships" type="rect" r:blip="" hideGeom="1">
          <dgm:adjLst/>
        </dgm:shape>
        <dgm:presOf/>
        <dgm:constrLst/>
        <dgm:ruleLst/>
      </dgm:layoutNode>
      <dgm:layoutNode name="circle5" styleLbl="node1">
        <dgm:alg type="sp"/>
        <dgm:choose name="Name39">
          <dgm:if name="Name40" func="var" arg="dir" op="equ" val="norm">
            <dgm:shape xmlns:r="http://schemas.openxmlformats.org/officeDocument/2006/relationships" type="pie" r:blip="">
              <dgm:adjLst>
                <dgm:adj idx="1" val="90"/>
                <dgm:adj idx="2" val="270"/>
              </dgm:adjLst>
            </dgm:shape>
          </dgm:if>
          <dgm:else name="Name41">
            <dgm:shape xmlns:r="http://schemas.openxmlformats.org/officeDocument/2006/relationships" type="pie" r:blip="">
              <dgm:adjLst>
                <dgm:adj idx="1" val="270"/>
                <dgm:adj idx="2" val="90"/>
              </dgm:adjLst>
            </dgm:shape>
          </dgm:else>
        </dgm:choose>
        <dgm:presOf/>
        <dgm:constrLst/>
        <dgm:ruleLst/>
      </dgm:layoutNode>
      <dgm:layoutNode name="rect5" styleLbl="alignAcc1">
        <dgm:alg type="sp"/>
        <dgm:shape xmlns:r="http://schemas.openxmlformats.org/officeDocument/2006/relationships" type="rect" r:blip="">
          <dgm:adjLst/>
        </dgm:shape>
        <dgm:presOf axis="self"/>
        <dgm:constrLst/>
        <dgm:ruleLst/>
      </dgm:layoutNode>
    </dgm:forEach>
    <dgm:forEach name="Name42" axis="ch" ptType="node" st="6" cnt="1">
      <dgm:layoutNode name="vertSpace6">
        <dgm:alg type="sp"/>
        <dgm:shape xmlns:r="http://schemas.openxmlformats.org/officeDocument/2006/relationships" type="rect" r:blip="" hideGeom="1">
          <dgm:adjLst/>
        </dgm:shape>
        <dgm:presOf/>
        <dgm:constrLst/>
        <dgm:ruleLst/>
      </dgm:layoutNode>
      <dgm:layoutNode name="circle6" styleLbl="node1">
        <dgm:alg type="sp"/>
        <dgm:choose name="Name43">
          <dgm:if name="Name44" func="var" arg="dir" op="equ" val="norm">
            <dgm:shape xmlns:r="http://schemas.openxmlformats.org/officeDocument/2006/relationships" type="pie" r:blip="">
              <dgm:adjLst>
                <dgm:adj idx="1" val="90"/>
                <dgm:adj idx="2" val="270"/>
              </dgm:adjLst>
            </dgm:shape>
          </dgm:if>
          <dgm:else name="Name45">
            <dgm:shape xmlns:r="http://schemas.openxmlformats.org/officeDocument/2006/relationships" type="pie" r:blip="">
              <dgm:adjLst>
                <dgm:adj idx="1" val="270"/>
                <dgm:adj idx="2" val="90"/>
              </dgm:adjLst>
            </dgm:shape>
          </dgm:else>
        </dgm:choose>
        <dgm:presOf/>
        <dgm:constrLst/>
        <dgm:ruleLst/>
      </dgm:layoutNode>
      <dgm:layoutNode name="rect6" styleLbl="alignAcc1">
        <dgm:alg type="sp"/>
        <dgm:shape xmlns:r="http://schemas.openxmlformats.org/officeDocument/2006/relationships" type="rect" r:blip="">
          <dgm:adjLst/>
        </dgm:shape>
        <dgm:presOf axis="self"/>
        <dgm:constrLst/>
        <dgm:ruleLst/>
      </dgm:layoutNode>
    </dgm:forEach>
    <dgm:forEach name="Name46" axis="ch" ptType="node" st="7" cnt="1">
      <dgm:layoutNode name="vertSpace7">
        <dgm:alg type="sp"/>
        <dgm:shape xmlns:r="http://schemas.openxmlformats.org/officeDocument/2006/relationships" type="rect" r:blip="" hideGeom="1">
          <dgm:adjLst/>
        </dgm:shape>
        <dgm:presOf/>
        <dgm:constrLst/>
        <dgm:ruleLst/>
      </dgm:layoutNode>
      <dgm:layoutNode name="circle7" styleLbl="node1">
        <dgm:alg type="sp"/>
        <dgm:choose name="Name47">
          <dgm:if name="Name48" func="var" arg="dir" op="equ" val="norm">
            <dgm:shape xmlns:r="http://schemas.openxmlformats.org/officeDocument/2006/relationships" type="pie" r:blip="">
              <dgm:adjLst>
                <dgm:adj idx="1" val="90"/>
                <dgm:adj idx="2" val="270"/>
              </dgm:adjLst>
            </dgm:shape>
          </dgm:if>
          <dgm:else name="Name49">
            <dgm:shape xmlns:r="http://schemas.openxmlformats.org/officeDocument/2006/relationships" type="pie" r:blip="">
              <dgm:adjLst>
                <dgm:adj idx="1" val="270"/>
                <dgm:adj idx="2" val="90"/>
              </dgm:adjLst>
            </dgm:shape>
          </dgm:else>
        </dgm:choose>
        <dgm:presOf/>
        <dgm:constrLst/>
        <dgm:ruleLst/>
      </dgm:layoutNode>
      <dgm:layoutNode name="rect7" styleLbl="alignAcc1">
        <dgm:alg type="sp"/>
        <dgm:shape xmlns:r="http://schemas.openxmlformats.org/officeDocument/2006/relationships" type="rect" r:blip="">
          <dgm:adjLst/>
        </dgm:shape>
        <dgm:presOf axis="self"/>
        <dgm:constrLst/>
        <dgm:ruleLst/>
      </dgm:layoutNode>
    </dgm:forEach>
    <dgm:forEach name="Name50" axis="ch" ptType="node" cnt="1">
      <dgm:choose name="Name51">
        <dgm:if name="Name52" axis="root des" ptType="all node" func="maxDepth" op="gte" val="2">
          <dgm:layoutNode name="rect1ParTx" styleLbl="alignAcc1">
            <dgm:varLst>
              <dgm:chMax val="1"/>
              <dgm:bulletEnabled val="1"/>
            </dgm:varLst>
            <dgm:alg type="tx"/>
            <dgm:shape xmlns:r="http://schemas.openxmlformats.org/officeDocument/2006/relationships" type="rect" r:blip="" hideGeom="1">
              <dgm:adjLst/>
            </dgm:shape>
            <dgm:presOf axis="self"/>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ect1ChTx" styleLbl="alignAcc1">
            <dgm:varLst>
              <dgm:bulletEnabled val="1"/>
            </dgm:varLst>
            <dgm:alg type="tx">
              <dgm:param type="stBulletLvl" val="1"/>
              <dgm:param type="txAnchorVertCh" val="mid"/>
            </dgm:alg>
            <dgm:shape xmlns:r="http://schemas.openxmlformats.org/officeDocument/2006/relationships" type="rect" r:blip="" hideGeom="1">
              <dgm:adjLst/>
            </dgm:shape>
            <dgm:presOf axis="des" ptType="node"/>
            <dgm:constrLst>
              <dgm:constr type="lMarg" refType="secFontSz" fact="0.3"/>
              <dgm:constr type="rMarg" refType="secFontSz" fact="0.3"/>
              <dgm:constr type="tMarg" refType="secFontSz" fact="0.3"/>
              <dgm:constr type="bMarg" refType="secFontSz" fact="0.3"/>
            </dgm:constrLst>
            <dgm:ruleLst>
              <dgm:rule type="secFontSz" val="5" fact="NaN" max="NaN"/>
            </dgm:ruleLst>
          </dgm:layoutNode>
        </dgm:if>
        <dgm:else name="Name53">
          <dgm:layoutNode name="rect1ParTxNoCh" styleLbl="alignAcc1">
            <dgm:varLst>
              <dgm:chMax val="1"/>
              <dgm:bulletEnabled val="1"/>
            </dgm:varLst>
            <dgm:alg type="tx"/>
            <dgm:shape xmlns:r="http://schemas.openxmlformats.org/officeDocument/2006/relationships" type="rect" r:blip="" hideGeom="1">
              <dgm:adjLst/>
            </dgm:shape>
            <dgm:presOf axis="self"/>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else>
      </dgm:choose>
    </dgm:forEach>
    <dgm:forEach name="Name54" axis="ch" ptType="node" st="2" cnt="1">
      <dgm:choose name="Name55">
        <dgm:if name="Name56" axis="root des" ptType="all node" func="maxDepth" op="gte" val="2">
          <dgm:layoutNode name="rect2ParTx" styleLbl="alignAcc1">
            <dgm:varLst>
              <dgm:chMax val="1"/>
              <dgm:bulletEnabled val="1"/>
            </dgm:varLst>
            <dgm:alg type="tx"/>
            <dgm:shape xmlns:r="http://schemas.openxmlformats.org/officeDocument/2006/relationships" type="rect" r:blip="" hideGeom="1">
              <dgm:adjLst/>
            </dgm:shape>
            <dgm:presOf axis="self"/>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ect2ChTx" styleLbl="alignAcc1">
            <dgm:varLst>
              <dgm:bulletEnabled val="1"/>
            </dgm:varLst>
            <dgm:alg type="tx">
              <dgm:param type="stBulletLvl" val="1"/>
              <dgm:param type="txAnchorVertCh" val="mid"/>
            </dgm:alg>
            <dgm:shape xmlns:r="http://schemas.openxmlformats.org/officeDocument/2006/relationships" type="rect" r:blip="" hideGeom="1">
              <dgm:adjLst/>
            </dgm:shape>
            <dgm:presOf axis="des" ptType="node"/>
            <dgm:constrLst>
              <dgm:constr type="lMarg" refType="secFontSz" fact="0.3"/>
              <dgm:constr type="rMarg" refType="secFontSz" fact="0.3"/>
              <dgm:constr type="tMarg" refType="secFontSz" fact="0.3"/>
              <dgm:constr type="bMarg" refType="secFontSz" fact="0.3"/>
            </dgm:constrLst>
            <dgm:ruleLst>
              <dgm:rule type="secFontSz" val="5" fact="NaN" max="NaN"/>
            </dgm:ruleLst>
          </dgm:layoutNode>
        </dgm:if>
        <dgm:else name="Name57">
          <dgm:layoutNode name="rect2ParTxNoCh" styleLbl="alignAcc1">
            <dgm:varLst>
              <dgm:chMax val="1"/>
              <dgm:bulletEnabled val="1"/>
            </dgm:varLst>
            <dgm:alg type="tx"/>
            <dgm:shape xmlns:r="http://schemas.openxmlformats.org/officeDocument/2006/relationships" type="rect" r:blip="" hideGeom="1">
              <dgm:adjLst/>
            </dgm:shape>
            <dgm:presOf axis="self"/>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else>
      </dgm:choose>
    </dgm:forEach>
    <dgm:forEach name="Name58" axis="ch" ptType="node" st="3" cnt="1">
      <dgm:choose name="Name59">
        <dgm:if name="Name60" axis="root des" ptType="all node" func="maxDepth" op="gte" val="2">
          <dgm:layoutNode name="rect3ParTx" styleLbl="alignAcc1">
            <dgm:varLst>
              <dgm:chMax val="1"/>
              <dgm:bulletEnabled val="1"/>
            </dgm:varLst>
            <dgm:alg type="tx"/>
            <dgm:shape xmlns:r="http://schemas.openxmlformats.org/officeDocument/2006/relationships" type="rect" r:blip="" hideGeom="1">
              <dgm:adjLst/>
            </dgm:shape>
            <dgm:presOf axis="self"/>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ect3ChTx" styleLbl="alignAcc1">
            <dgm:varLst>
              <dgm:bulletEnabled val="1"/>
            </dgm:varLst>
            <dgm:alg type="tx">
              <dgm:param type="stBulletLvl" val="1"/>
              <dgm:param type="txAnchorVertCh" val="mid"/>
            </dgm:alg>
            <dgm:shape xmlns:r="http://schemas.openxmlformats.org/officeDocument/2006/relationships" type="rect" r:blip="" hideGeom="1">
              <dgm:adjLst/>
            </dgm:shape>
            <dgm:presOf axis="des" ptType="node"/>
            <dgm:constrLst>
              <dgm:constr type="lMarg" refType="secFontSz" fact="0.3"/>
              <dgm:constr type="rMarg" refType="secFontSz" fact="0.3"/>
              <dgm:constr type="tMarg" refType="secFontSz" fact="0.3"/>
              <dgm:constr type="bMarg" refType="secFontSz" fact="0.3"/>
            </dgm:constrLst>
            <dgm:ruleLst>
              <dgm:rule type="secFontSz" val="5" fact="NaN" max="NaN"/>
            </dgm:ruleLst>
          </dgm:layoutNode>
        </dgm:if>
        <dgm:else name="Name61">
          <dgm:layoutNode name="rect3ParTxNoCh" styleLbl="alignAcc1">
            <dgm:varLst>
              <dgm:chMax val="1"/>
              <dgm:bulletEnabled val="1"/>
            </dgm:varLst>
            <dgm:alg type="tx"/>
            <dgm:shape xmlns:r="http://schemas.openxmlformats.org/officeDocument/2006/relationships" type="rect" r:blip="" hideGeom="1">
              <dgm:adjLst/>
            </dgm:shape>
            <dgm:presOf axis="self"/>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else>
      </dgm:choose>
    </dgm:forEach>
    <dgm:forEach name="Name62" axis="ch" ptType="node" st="4" cnt="1">
      <dgm:choose name="Name63">
        <dgm:if name="Name64" axis="root des" ptType="all node" func="maxDepth" op="gte" val="2">
          <dgm:layoutNode name="rect4ParTx" styleLbl="alignAcc1">
            <dgm:varLst>
              <dgm:chMax val="1"/>
              <dgm:bulletEnabled val="1"/>
            </dgm:varLst>
            <dgm:alg type="tx"/>
            <dgm:shape xmlns:r="http://schemas.openxmlformats.org/officeDocument/2006/relationships" type="rect" r:blip="" hideGeom="1">
              <dgm:adjLst/>
            </dgm:shape>
            <dgm:presOf axis="self"/>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ect4ChTx" styleLbl="alignAcc1">
            <dgm:varLst>
              <dgm:bulletEnabled val="1"/>
            </dgm:varLst>
            <dgm:alg type="tx">
              <dgm:param type="stBulletLvl" val="1"/>
              <dgm:param type="txAnchorVertCh" val="mid"/>
            </dgm:alg>
            <dgm:shape xmlns:r="http://schemas.openxmlformats.org/officeDocument/2006/relationships" type="rect" r:blip="" hideGeom="1">
              <dgm:adjLst/>
            </dgm:shape>
            <dgm:presOf axis="des" ptType="node"/>
            <dgm:constrLst>
              <dgm:constr type="lMarg" refType="secFontSz" fact="0.3"/>
              <dgm:constr type="rMarg" refType="secFontSz" fact="0.3"/>
              <dgm:constr type="tMarg" refType="secFontSz" fact="0.3"/>
              <dgm:constr type="bMarg" refType="secFontSz" fact="0.3"/>
            </dgm:constrLst>
            <dgm:ruleLst>
              <dgm:rule type="secFontSz" val="5" fact="NaN" max="NaN"/>
            </dgm:ruleLst>
          </dgm:layoutNode>
        </dgm:if>
        <dgm:else name="Name65">
          <dgm:layoutNode name="rect4ParTxNoCh" styleLbl="alignAcc1">
            <dgm:varLst>
              <dgm:chMax val="1"/>
              <dgm:bulletEnabled val="1"/>
            </dgm:varLst>
            <dgm:alg type="tx"/>
            <dgm:shape xmlns:r="http://schemas.openxmlformats.org/officeDocument/2006/relationships" type="rect" r:blip="" hideGeom="1">
              <dgm:adjLst/>
            </dgm:shape>
            <dgm:presOf axis="self"/>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else>
      </dgm:choose>
    </dgm:forEach>
    <dgm:forEach name="Name66" axis="ch" ptType="node" st="5" cnt="1">
      <dgm:choose name="Name67">
        <dgm:if name="Name68" axis="root des" ptType="all node" func="maxDepth" op="gte" val="2">
          <dgm:layoutNode name="rect5ParTx" styleLbl="alignAcc1">
            <dgm:varLst>
              <dgm:chMax val="1"/>
              <dgm:bulletEnabled val="1"/>
            </dgm:varLst>
            <dgm:alg type="tx"/>
            <dgm:shape xmlns:r="http://schemas.openxmlformats.org/officeDocument/2006/relationships" type="rect" r:blip="" hideGeom="1">
              <dgm:adjLst/>
            </dgm:shape>
            <dgm:presOf axis="self"/>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ect5ChTx" styleLbl="alignAcc1">
            <dgm:varLst>
              <dgm:bulletEnabled val="1"/>
            </dgm:varLst>
            <dgm:alg type="tx">
              <dgm:param type="stBulletLvl" val="1"/>
              <dgm:param type="txAnchorVertCh" val="mid"/>
            </dgm:alg>
            <dgm:shape xmlns:r="http://schemas.openxmlformats.org/officeDocument/2006/relationships" type="rect" r:blip="" hideGeom="1">
              <dgm:adjLst/>
            </dgm:shape>
            <dgm:presOf axis="des" ptType="node"/>
            <dgm:constrLst>
              <dgm:constr type="lMarg" refType="secFontSz" fact="0.3"/>
              <dgm:constr type="rMarg" refType="secFontSz" fact="0.3"/>
              <dgm:constr type="tMarg" refType="secFontSz" fact="0.3"/>
              <dgm:constr type="bMarg" refType="secFontSz" fact="0.3"/>
            </dgm:constrLst>
            <dgm:ruleLst>
              <dgm:rule type="secFontSz" val="5" fact="NaN" max="NaN"/>
            </dgm:ruleLst>
          </dgm:layoutNode>
        </dgm:if>
        <dgm:else name="Name69">
          <dgm:layoutNode name="rect5ParTxNoCh" styleLbl="alignAcc1">
            <dgm:varLst>
              <dgm:chMax val="1"/>
              <dgm:bulletEnabled val="1"/>
            </dgm:varLst>
            <dgm:alg type="tx"/>
            <dgm:shape xmlns:r="http://schemas.openxmlformats.org/officeDocument/2006/relationships" type="rect" r:blip="" hideGeom="1">
              <dgm:adjLst/>
            </dgm:shape>
            <dgm:presOf axis="self"/>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else>
      </dgm:choose>
    </dgm:forEach>
    <dgm:forEach name="Name70" axis="ch" ptType="node" st="6" cnt="1">
      <dgm:choose name="Name71">
        <dgm:if name="Name72" axis="root des" ptType="all node" func="maxDepth" op="gte" val="2">
          <dgm:layoutNode name="rect6ParTx" styleLbl="alignAcc1">
            <dgm:varLst>
              <dgm:chMax val="1"/>
              <dgm:bulletEnabled val="1"/>
            </dgm:varLst>
            <dgm:alg type="tx"/>
            <dgm:shape xmlns:r="http://schemas.openxmlformats.org/officeDocument/2006/relationships" type="rect" r:blip="" hideGeom="1">
              <dgm:adjLst/>
            </dgm:shape>
            <dgm:presOf axis="self"/>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ect6ChTx" styleLbl="alignAcc1">
            <dgm:varLst>
              <dgm:bulletEnabled val="1"/>
            </dgm:varLst>
            <dgm:alg type="tx">
              <dgm:param type="stBulletLvl" val="1"/>
              <dgm:param type="txAnchorVertCh" val="mid"/>
            </dgm:alg>
            <dgm:shape xmlns:r="http://schemas.openxmlformats.org/officeDocument/2006/relationships" type="rect" r:blip="" hideGeom="1">
              <dgm:adjLst/>
            </dgm:shape>
            <dgm:presOf axis="des" ptType="node"/>
            <dgm:constrLst>
              <dgm:constr type="lMarg" refType="secFontSz" fact="0.3"/>
              <dgm:constr type="rMarg" refType="secFontSz" fact="0.3"/>
              <dgm:constr type="tMarg" refType="secFontSz" fact="0.3"/>
              <dgm:constr type="bMarg" refType="secFontSz" fact="0.3"/>
            </dgm:constrLst>
            <dgm:ruleLst>
              <dgm:rule type="secFontSz" val="5" fact="NaN" max="NaN"/>
            </dgm:ruleLst>
          </dgm:layoutNode>
        </dgm:if>
        <dgm:else name="Name73">
          <dgm:layoutNode name="rect6ParTxNoCh" styleLbl="alignAcc1">
            <dgm:varLst>
              <dgm:chMax val="1"/>
              <dgm:bulletEnabled val="1"/>
            </dgm:varLst>
            <dgm:alg type="tx"/>
            <dgm:shape xmlns:r="http://schemas.openxmlformats.org/officeDocument/2006/relationships" type="rect" r:blip="" hideGeom="1">
              <dgm:adjLst/>
            </dgm:shape>
            <dgm:presOf axis="self"/>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else>
      </dgm:choose>
    </dgm:forEach>
    <dgm:forEach name="Name74" axis="ch" ptType="node" st="7" cnt="1">
      <dgm:choose name="Name75">
        <dgm:if name="Name76" axis="root des" ptType="all node" func="maxDepth" op="gte" val="2">
          <dgm:layoutNode name="rect7ParTx" styleLbl="alignAcc1">
            <dgm:varLst>
              <dgm:chMax val="1"/>
              <dgm:bulletEnabled val="1"/>
            </dgm:varLst>
            <dgm:alg type="tx"/>
            <dgm:shape xmlns:r="http://schemas.openxmlformats.org/officeDocument/2006/relationships" type="rect" r:blip="" hideGeom="1">
              <dgm:adjLst/>
            </dgm:shape>
            <dgm:presOf axis="self"/>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ect7ChTx" styleLbl="alignAcc1">
            <dgm:varLst>
              <dgm:bulletEnabled val="1"/>
            </dgm:varLst>
            <dgm:alg type="tx">
              <dgm:param type="stBulletLvl" val="1"/>
              <dgm:param type="txAnchorVertCh" val="mid"/>
            </dgm:alg>
            <dgm:shape xmlns:r="http://schemas.openxmlformats.org/officeDocument/2006/relationships" type="rect" r:blip="" hideGeom="1">
              <dgm:adjLst/>
            </dgm:shape>
            <dgm:presOf axis="des" ptType="node"/>
            <dgm:constrLst>
              <dgm:constr type="lMarg" refType="secFontSz" fact="0.3"/>
              <dgm:constr type="rMarg" refType="secFontSz" fact="0.3"/>
              <dgm:constr type="tMarg" refType="secFontSz" fact="0.3"/>
              <dgm:constr type="bMarg" refType="secFontSz" fact="0.3"/>
            </dgm:constrLst>
            <dgm:ruleLst>
              <dgm:rule type="secFontSz" val="5" fact="NaN" max="NaN"/>
            </dgm:ruleLst>
          </dgm:layoutNode>
        </dgm:if>
        <dgm:else name="Name77">
          <dgm:layoutNode name="rect7ParTxNoCh" styleLbl="alignAcc1">
            <dgm:varLst>
              <dgm:chMax val="1"/>
              <dgm:bulletEnabled val="1"/>
            </dgm:varLst>
            <dgm:alg type="tx"/>
            <dgm:shape xmlns:r="http://schemas.openxmlformats.org/officeDocument/2006/relationships" type="rect" r:blip="" hideGeom="1">
              <dgm:adjLst/>
            </dgm:shape>
            <dgm:presOf axis="self"/>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else>
      </dgm:choose>
    </dgm:forEach>
  </dgm:layoutNode>
</dgm:layoutDef>
</file>

<file path=ppt/diagrams/layout22.xml><?xml version="1.0" encoding="utf-8"?>
<dgm:layoutDef xmlns:dgm="http://schemas.openxmlformats.org/drawingml/2006/diagram" xmlns:a="http://schemas.openxmlformats.org/drawingml/2006/main" uniqueId="urn:microsoft.com/office/officeart/2005/8/layout/list1">
  <dgm:title val=""/>
  <dgm:desc val=""/>
  <dgm:catLst>
    <dgm:cat type="list" pri="4000"/>
  </dgm:catLst>
  <dgm:sampData>
    <dgm:dataModel>
      <dgm:ptLst>
        <dgm:pt modelId="0" type="doc"/>
        <dgm:pt modelId="1">
          <dgm:prSet phldr="1"/>
        </dgm:pt>
        <dgm:pt modelId="2">
          <dgm:prSet phldr="1"/>
        </dgm:pt>
        <dgm:pt modelId="3">
          <dgm:prSet phldr="1"/>
        </dgm:pt>
      </dgm:ptLst>
      <dgm:cxnLst>
        <dgm:cxn modelId="4" srcId="0" destId="1" srcOrd="0" destOrd="0"/>
        <dgm:cxn modelId="5" srcId="0" destId="2" srcOrd="1" destOrd="0"/>
        <dgm:cxn modelId="6" srcId="0" destId="3" srcOrd="2" destOrd="0"/>
      </dgm:cxnLst>
      <dgm:bg/>
      <dgm:whole/>
    </dgm:dataModel>
  </dgm:sampData>
  <dgm:styleData>
    <dgm:dataModel>
      <dgm:ptLst>
        <dgm:pt modelId="0" type="doc"/>
        <dgm:pt modelId="1"/>
        <dgm:pt modelId="2"/>
      </dgm:ptLst>
      <dgm:cxnLst>
        <dgm:cxn modelId="4" srcId="0" destId="1" srcOrd="0" destOrd="0"/>
        <dgm:cxn modelId="5"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dir/>
      <dgm:animLvl val="lvl"/>
      <dgm:resizeHandles val="exact"/>
    </dgm:varLst>
    <dgm:choose name="Name0">
      <dgm:if name="Name1" func="var" arg="dir" op="equ" val="norm">
        <dgm:alg type="lin">
          <dgm:param type="linDir" val="fromT"/>
          <dgm:param type="vertAlign" val="mid"/>
          <dgm:param type="horzAlign" val="l"/>
          <dgm:param type="nodeHorzAlign" val="l"/>
        </dgm:alg>
      </dgm:if>
      <dgm:else name="Name2">
        <dgm:alg type="lin">
          <dgm:param type="linDir" val="fromT"/>
          <dgm:param type="vertAlign" val="mid"/>
          <dgm:param type="horzAlign" val="r"/>
          <dgm:param type="nodeHorzAlign" val="r"/>
        </dgm:alg>
      </dgm:else>
    </dgm:choose>
    <dgm:shape xmlns:r="http://schemas.openxmlformats.org/officeDocument/2006/relationships" r:blip="">
      <dgm:adjLst/>
    </dgm:shape>
    <dgm:presOf/>
    <dgm:constrLst>
      <dgm:constr type="w" for="ch" forName="parentLin" refType="w"/>
      <dgm:constr type="h" for="ch" forName="parentLin" val="INF"/>
      <dgm:constr type="w" for="des" forName="parentLeftMargin" refType="w" fact="0.05"/>
      <dgm:constr type="w" for="des" forName="parentText" refType="w" fact="0.7"/>
      <dgm:constr type="h" for="des" forName="parentText" refType="primFontSz" refFor="des" refForName="parentText" fact="0.82"/>
      <dgm:constr type="h" for="ch" forName="negativeSpace" refType="primFontSz" refFor="des" refForName="parentText" fact="-0.41"/>
      <dgm:constr type="h" for="ch" forName="negativeSpace" refType="h" refFor="des" refForName="parentText" op="lte" fact="-0.82"/>
      <dgm:constr type="h" for="ch" forName="negativeSpace" refType="h" refFor="des" refForName="parentText" op="gte" fact="-0.82"/>
      <dgm:constr type="w" for="ch" forName="childText" refType="w"/>
      <dgm:constr type="h" for="ch" forName="childText" refType="primFontSz" refFor="des" refForName="parentText" fact="0.7"/>
      <dgm:constr type="primFontSz" for="des" forName="parentText" val="65"/>
      <dgm:constr type="primFontSz" for="ch" forName="childText" refType="primFontSz" refFor="des" refForName="parentText"/>
      <dgm:constr type="tMarg" for="ch" forName="childText" refType="primFontSz" refFor="des" refForName="parentText" fact="1.64"/>
      <dgm:constr type="tMarg" for="ch" forName="childText" refType="h" refFor="des" refForName="parentText" op="lte" fact="3.28"/>
      <dgm:constr type="tMarg" for="ch" forName="childText" refType="h" refFor="des" refForName="parentText" op="gte" fact="3.28"/>
      <dgm:constr type="lMarg" for="ch" forName="childText" refType="w" fact="0.22"/>
      <dgm:constr type="rMarg" for="ch" forName="childText" refType="lMarg" refFor="ch" refForName="childText"/>
      <dgm:constr type="lMarg" for="des" forName="parentText" refType="w" fact="0.075"/>
      <dgm:constr type="rMarg" for="des" forName="parentText" refType="lMarg" refFor="des" refForName="parentText"/>
      <dgm:constr type="h" for="ch" forName="spaceBetweenRectangles" refType="primFontSz" refFor="des" refForName="parentText" fact="0.15"/>
    </dgm:constrLst>
    <dgm:ruleLst>
      <dgm:rule type="primFontSz" for="des" forName="parentText" val="5" fact="NaN" max="NaN"/>
    </dgm:ruleLst>
    <dgm:forEach name="Name3" axis="ch" ptType="node">
      <dgm:layoutNode name="parentLin">
        <dgm:choose name="Name4">
          <dgm:if name="Name5" func="var" arg="dir" op="equ" val="norm">
            <dgm:alg type="lin">
              <dgm:param type="linDir" val="fromL"/>
              <dgm:param type="horzAlign" val="l"/>
              <dgm:param type="nodeHorzAlign" val="l"/>
            </dgm:alg>
          </dgm:if>
          <dgm:else name="Name6">
            <dgm:alg type="lin">
              <dgm:param type="linDir" val="fromR"/>
              <dgm:param type="horzAlign" val="r"/>
              <dgm:param type="nodeHorzAlign" val="r"/>
            </dgm:alg>
          </dgm:else>
        </dgm:choose>
        <dgm:shape xmlns:r="http://schemas.openxmlformats.org/officeDocument/2006/relationships" r:blip="">
          <dgm:adjLst/>
        </dgm:shape>
        <dgm:presOf/>
        <dgm:constrLst/>
        <dgm:ruleLst/>
        <dgm:layoutNode name="parentLeftMargin">
          <dgm:alg type="sp"/>
          <dgm:shape xmlns:r="http://schemas.openxmlformats.org/officeDocument/2006/relationships" type="rect" r:blip="" hideGeom="1">
            <dgm:adjLst/>
          </dgm:shape>
          <dgm:presOf axis="self"/>
          <dgm:constrLst>
            <dgm:constr type="h"/>
          </dgm:constrLst>
          <dgm:ruleLst/>
        </dgm:layoutNode>
        <dgm:layoutNode name="parentText" styleLbl="node1">
          <dgm:varLst>
            <dgm:chMax val="0"/>
            <dgm:bulletEnabled val="1"/>
          </dgm:varLst>
          <dgm:choose name="Name7">
            <dgm:if name="Name8" func="var" arg="dir" op="equ" val="norm">
              <dgm:alg type="tx">
                <dgm:param type="parTxLTRAlign" val="l"/>
                <dgm:param type="parTxRTLAlign" val="l"/>
              </dgm:alg>
            </dgm:if>
            <dgm:else name="Name9">
              <dgm:alg type="tx">
                <dgm:param type="parTxLTRAlign" val="r"/>
                <dgm:param type="parTxRTLAlign" val="r"/>
              </dgm:alg>
            </dgm:else>
          </dgm:choose>
          <dgm:shape xmlns:r="http://schemas.openxmlformats.org/officeDocument/2006/relationships" type="roundRect" r:blip="">
            <dgm:adjLst/>
          </dgm:shape>
          <dgm:presOf axis="self" ptType="node"/>
          <dgm:constrLst>
            <dgm:constr type="tMarg"/>
            <dgm:constr type="bMarg"/>
          </dgm:constrLst>
          <dgm:ruleLst/>
        </dgm:layoutNode>
      </dgm:layoutNode>
      <dgm:layoutNode name="negativeSpace">
        <dgm:alg type="sp"/>
        <dgm:shape xmlns:r="http://schemas.openxmlformats.org/officeDocument/2006/relationships" r:blip="">
          <dgm:adjLst/>
        </dgm:shape>
        <dgm:presOf/>
        <dgm:constrLst/>
        <dgm:ruleLst/>
      </dgm:layoutNode>
      <dgm:layoutNode name="childText" styleLbl="conFgAcc1">
        <dgm:varLst>
          <dgm:bulletEnabled val="1"/>
        </dgm:varLst>
        <dgm:alg type="tx">
          <dgm:param type="stBulletLvl" val="1"/>
        </dgm:alg>
        <dgm:shape xmlns:r="http://schemas.openxmlformats.org/officeDocument/2006/relationships" type="rect" r:blip="" zOrderOff="-2">
          <dgm:adjLst/>
        </dgm:shape>
        <dgm:presOf axis="des" ptType="node"/>
        <dgm:constrLst>
          <dgm:constr type="secFontSz" refType="primFontSz"/>
        </dgm:constrLst>
        <dgm:ruleLst>
          <dgm:rule type="h" val="INF" fact="NaN" max="NaN"/>
        </dgm:ruleLst>
      </dgm:layoutNode>
      <dgm:forEach name="Name10" axis="followSib" ptType="sibTrans" cnt="1">
        <dgm:layoutNode name="spaceBetweenRectangles">
          <dgm:alg type="sp"/>
          <dgm:shape xmlns:r="http://schemas.openxmlformats.org/officeDocument/2006/relationships" r:blip="">
            <dgm:adjLst/>
          </dgm:shape>
          <dgm:presOf/>
          <dgm:constrLst/>
          <dgm:ruleLst/>
        </dgm:layoutNode>
      </dgm:forEach>
    </dgm:forEach>
  </dgm:layoutNode>
</dgm:layoutDef>
</file>

<file path=ppt/diagrams/layout23.xml><?xml version="1.0" encoding="utf-8"?>
<dgm:layoutDef xmlns:dgm="http://schemas.openxmlformats.org/drawingml/2006/diagram" xmlns:a="http://schemas.openxmlformats.org/drawingml/2006/main" uniqueId="urn:microsoft.com/office/officeart/2005/8/layout/process4">
  <dgm:title val=""/>
  <dgm:desc val=""/>
  <dgm:catLst>
    <dgm:cat type="process" pri="16000"/>
    <dgm:cat type="list" pri="20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13" srcId="1" destId="11" srcOrd="0" destOrd="0"/>
        <dgm:cxn modelId="14" srcId="1" destId="12" srcOrd="1" destOrd="0"/>
        <dgm:cxn modelId="23" srcId="2" destId="21" srcOrd="0" destOrd="0"/>
        <dgm:cxn modelId="24" srcId="2" destId="22" srcOrd="1" destOrd="0"/>
        <dgm:cxn modelId="33" srcId="3" destId="31" srcOrd="0" destOrd="0"/>
        <dgm:cxn modelId="34" srcId="3" destId="32" srcOrd="1" destOrd="0"/>
      </dgm:cxn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Name0">
    <dgm:varLst>
      <dgm:dir/>
      <dgm:animLvl val="lvl"/>
      <dgm:resizeHandles val="exact"/>
    </dgm:varLst>
    <dgm:alg type="lin">
      <dgm:param type="linDir" val="fromB"/>
    </dgm:alg>
    <dgm:shape xmlns:r="http://schemas.openxmlformats.org/officeDocument/2006/relationships" r:blip="">
      <dgm:adjLst/>
    </dgm:shape>
    <dgm:presOf/>
    <dgm:constrLst>
      <dgm:constr type="h" for="ch" forName="boxAndChildren" refType="h"/>
      <dgm:constr type="h" for="ch" forName="arrowAndChildren" refType="h" refFor="ch" refForName="boxAndChildren" op="equ" fact="1.538"/>
      <dgm:constr type="w" for="ch" forName="arrowAndChildren" refType="w"/>
      <dgm:constr type="w" for="ch" forName="boxAndChildren" refType="w"/>
      <dgm:constr type="h" for="ch" forName="sp" refType="h" fact="-0.015"/>
      <dgm:constr type="primFontSz" for="des" forName="parentTextBox" val="65"/>
      <dgm:constr type="primFontSz" for="des" forName="parentTextArrow" refType="primFontSz" refFor="des" refForName="parentTextBox" op="equ"/>
      <dgm:constr type="primFontSz" for="des" forName="childTextArrow" val="65"/>
      <dgm:constr type="primFontSz" for="des" forName="childTextBox" refType="primFontSz" refFor="des" refForName="childTextArrow" op="equ"/>
    </dgm:constrLst>
    <dgm:ruleLst/>
    <dgm:forEach name="Name1" axis="ch" ptType="node" st="-1" step="-1">
      <dgm:choose name="Name2">
        <dgm:if name="Name3" axis="self" ptType="node" func="revPos" op="equ" val="1">
          <dgm:layoutNode name="boxAndChildren">
            <dgm:alg type="composite"/>
            <dgm:shape xmlns:r="http://schemas.openxmlformats.org/officeDocument/2006/relationships" r:blip="">
              <dgm:adjLst/>
            </dgm:shape>
            <dgm:presOf/>
            <dgm:choose name="Name4">
              <dgm:if name="Name5" axis="ch" ptType="node" func="cnt" op="gte" val="1">
                <dgm:constrLst>
                  <dgm:constr type="w" for="ch" forName="parentTextBox" refType="w"/>
                  <dgm:constr type="h" for="ch" forName="parentTextBox" refType="h" fact="0.54"/>
                  <dgm:constr type="t" for="ch" forName="parentTextBox"/>
                  <dgm:constr type="w" for="ch" forName="entireBox" refType="w"/>
                  <dgm:constr type="h" for="ch" forName="entireBox" refType="h"/>
                  <dgm:constr type="w" for="ch" forName="descendantBox" refType="w"/>
                  <dgm:constr type="b" for="ch" forName="descendantBox" refType="h" fact="0.98"/>
                  <dgm:constr type="h" for="ch" forName="descendantBox" refType="h" fact="0.46"/>
                </dgm:constrLst>
              </dgm:if>
              <dgm:else name="Name6">
                <dgm:constrLst>
                  <dgm:constr type="w" for="ch" forName="parentTextBox" refType="w"/>
                  <dgm:constr type="h" for="ch" forName="parentTextBox" refType="h"/>
                </dgm:constrLst>
              </dgm:else>
            </dgm:choose>
            <dgm:ruleLst/>
            <dgm:layoutNode name="parentTextBox">
              <dgm:alg type="tx"/>
              <dgm:choose name="Name7">
                <dgm:if name="Name8" axis="ch" ptType="node" func="cnt" op="gte" val="1">
                  <dgm:shape xmlns:r="http://schemas.openxmlformats.org/officeDocument/2006/relationships" type="rect" r:blip="" zOrderOff="1" hideGeom="1">
                    <dgm:adjLst/>
                  </dgm:shape>
                </dgm:if>
                <dgm:else name="Name9">
                  <dgm:shape xmlns:r="http://schemas.openxmlformats.org/officeDocument/2006/relationships" type="rect" r:blip="">
                    <dgm:adjLst/>
                  </dgm:shape>
                </dgm:else>
              </dgm:choose>
              <dgm:presOf axis="self"/>
              <dgm:constrLst/>
              <dgm:ruleLst>
                <dgm:rule type="primFontSz" val="5" fact="NaN" max="NaN"/>
              </dgm:ruleLst>
            </dgm:layoutNode>
            <dgm:choose name="Name10">
              <dgm:if name="Name11" axis="ch" ptType="node" func="cnt" op="gte" val="1">
                <dgm:layoutNode name="entireBox">
                  <dgm:alg type="sp"/>
                  <dgm:shape xmlns:r="http://schemas.openxmlformats.org/officeDocument/2006/relationships" type="rect" r:blip="">
                    <dgm:adjLst/>
                  </dgm:shape>
                  <dgm:presOf axis="self"/>
                  <dgm:constrLst/>
                  <dgm:ruleLst/>
                </dgm:layoutNode>
                <dgm:layoutNode name="descendantBox" styleLbl="fgAccFollowNode1">
                  <dgm:choose name="Name12">
                    <dgm:if name="Name13" func="var" arg="dir" op="equ" val="norm">
                      <dgm:alg type="lin"/>
                    </dgm:if>
                    <dgm:else name="Name14">
                      <dgm:alg type="lin">
                        <dgm:param type="linDir" val="fromR"/>
                      </dgm:alg>
                    </dgm:else>
                  </dgm:choose>
                  <dgm:shape xmlns:r="http://schemas.openxmlformats.org/officeDocument/2006/relationships" r:blip="">
                    <dgm:adjLst/>
                  </dgm:shape>
                  <dgm:presOf/>
                  <dgm:constrLst>
                    <dgm:constr type="w" for="ch" forName="childTextBox" refType="w"/>
                    <dgm:constr type="h" for="ch" forName="childTextBox" refType="h"/>
                  </dgm:constrLst>
                  <dgm:ruleLst/>
                  <dgm:forEach name="Name15" axis="ch" ptType="node">
                    <dgm:layoutNode name="childTextBox" styleLbl="fgAccFollowNode1">
                      <dgm:varLst>
                        <dgm:bulletEnabled val="1"/>
                      </dgm:varLst>
                      <dgm:alg type="tx"/>
                      <dgm:shape xmlns:r="http://schemas.openxmlformats.org/officeDocument/2006/relationships" type="rect" r:blip="">
                        <dgm:adjLst/>
                      </dgm:shape>
                      <dgm:presOf axis="desOrSelf" ptType="node"/>
                      <dgm:constrLst>
                        <dgm:constr type="tMarg" refType="primFontSz" fact="0.1"/>
                        <dgm:constr type="bMarg" refType="primFontSz" fact="0.1"/>
                      </dgm:constrLst>
                      <dgm:ruleLst>
                        <dgm:rule type="primFontSz" val="5" fact="NaN" max="NaN"/>
                      </dgm:ruleLst>
                    </dgm:layoutNode>
                  </dgm:forEach>
                </dgm:layoutNode>
              </dgm:if>
              <dgm:else name="Name16"/>
            </dgm:choose>
          </dgm:layoutNode>
        </dgm:if>
        <dgm:else name="Name17">
          <dgm:layoutNode name="arrowAndChildren">
            <dgm:alg type="composite"/>
            <dgm:shape xmlns:r="http://schemas.openxmlformats.org/officeDocument/2006/relationships" r:blip="">
              <dgm:adjLst/>
            </dgm:shape>
            <dgm:presOf/>
            <dgm:choose name="Name18">
              <dgm:if name="Name19" axis="ch" ptType="node" func="cnt" op="gte" val="1">
                <dgm:constrLst>
                  <dgm:constr type="w" for="ch" forName="parentTextArrow" refType="w"/>
                  <dgm:constr type="t" for="ch" forName="parentTextArrow"/>
                  <dgm:constr type="h" for="ch" forName="parentTextArrow" refType="h" fact="0.351"/>
                  <dgm:constr type="w" for="ch" forName="arrow" refType="w"/>
                  <dgm:constr type="h" for="ch" forName="arrow" refType="h"/>
                  <dgm:constr type="w" for="ch" forName="descendantArrow" refType="w"/>
                  <dgm:constr type="b" for="ch" forName="descendantArrow" refType="h" fact="0.65"/>
                  <dgm:constr type="h" for="ch" forName="descendantArrow" refType="h" fact="0.299"/>
                </dgm:constrLst>
              </dgm:if>
              <dgm:else name="Name20">
                <dgm:constrLst>
                  <dgm:constr type="w" for="ch" forName="parentTextArrow" refType="w"/>
                  <dgm:constr type="h" for="ch" forName="parentTextArrow" refType="h"/>
                </dgm:constrLst>
              </dgm:else>
            </dgm:choose>
            <dgm:ruleLst/>
            <dgm:layoutNode name="parentTextArrow">
              <dgm:alg type="tx"/>
              <dgm:choose name="Name21">
                <dgm:if name="Name22" axis="ch" ptType="node" func="cnt" op="gte" val="1">
                  <dgm:shape xmlns:r="http://schemas.openxmlformats.org/officeDocument/2006/relationships" type="rect" r:blip="" zOrderOff="1" hideGeom="1">
                    <dgm:adjLst/>
                  </dgm:shape>
                </dgm:if>
                <dgm:else name="Name23">
                  <dgm:shape xmlns:r="http://schemas.openxmlformats.org/officeDocument/2006/relationships" rot="180" type="upArrowCallout" r:blip="">
                    <dgm:adjLst/>
                  </dgm:shape>
                </dgm:else>
              </dgm:choose>
              <dgm:presOf axis="self"/>
              <dgm:constrLst/>
              <dgm:ruleLst>
                <dgm:rule type="primFontSz" val="5" fact="NaN" max="NaN"/>
              </dgm:ruleLst>
            </dgm:layoutNode>
            <dgm:choose name="Name24">
              <dgm:if name="Name25" axis="ch" ptType="node" func="cnt" op="gte" val="1">
                <dgm:layoutNode name="arrow">
                  <dgm:alg type="sp"/>
                  <dgm:shape xmlns:r="http://schemas.openxmlformats.org/officeDocument/2006/relationships" rot="180" type="upArrowCallout" r:blip="">
                    <dgm:adjLst/>
                  </dgm:shape>
                  <dgm:presOf axis="self"/>
                  <dgm:constrLst/>
                  <dgm:ruleLst/>
                </dgm:layoutNode>
                <dgm:layoutNode name="descendantArrow">
                  <dgm:choose name="Name26">
                    <dgm:if name="Name27" func="var" arg="dir" op="equ" val="norm">
                      <dgm:alg type="lin"/>
                    </dgm:if>
                    <dgm:else name="Name28">
                      <dgm:alg type="lin">
                        <dgm:param type="linDir" val="fromR"/>
                      </dgm:alg>
                    </dgm:else>
                  </dgm:choose>
                  <dgm:shape xmlns:r="http://schemas.openxmlformats.org/officeDocument/2006/relationships" r:blip="">
                    <dgm:adjLst/>
                  </dgm:shape>
                  <dgm:presOf/>
                  <dgm:constrLst>
                    <dgm:constr type="w" for="ch" forName="childTextArrow" refType="w"/>
                    <dgm:constr type="h" for="ch" forName="childTextArrow" refType="h"/>
                  </dgm:constrLst>
                  <dgm:ruleLst/>
                  <dgm:forEach name="Name29" axis="ch" ptType="node">
                    <dgm:layoutNode name="childTextArrow" styleLbl="fgAccFollowNode1">
                      <dgm:varLst>
                        <dgm:bulletEnabled val="1"/>
                      </dgm:varLst>
                      <dgm:alg type="tx"/>
                      <dgm:shape xmlns:r="http://schemas.openxmlformats.org/officeDocument/2006/relationships" type="rect" r:blip="">
                        <dgm:adjLst/>
                      </dgm:shape>
                      <dgm:presOf axis="desOrSelf" ptType="node"/>
                      <dgm:constrLst>
                        <dgm:constr type="tMarg" refType="primFontSz" fact="0.1"/>
                        <dgm:constr type="bMarg" refType="primFontSz" fact="0.1"/>
                      </dgm:constrLst>
                      <dgm:ruleLst>
                        <dgm:rule type="primFontSz" val="5" fact="NaN" max="NaN"/>
                      </dgm:ruleLst>
                    </dgm:layoutNode>
                  </dgm:forEach>
                </dgm:layoutNode>
              </dgm:if>
              <dgm:else name="Name30"/>
            </dgm:choose>
          </dgm:layoutNode>
        </dgm:else>
      </dgm:choose>
      <dgm:forEach name="Name31" axis="precedSib" ptType="sibTrans" st="-1" cnt="1">
        <dgm:layoutNode name="sp">
          <dgm:alg type="sp"/>
          <dgm:shape xmlns:r="http://schemas.openxmlformats.org/officeDocument/2006/relationships" r:blip="">
            <dgm:adjLst/>
          </dgm:shape>
          <dgm:presOf axis="self"/>
          <dgm:constrLst/>
          <dgm:ruleLst/>
        </dgm:layoutNode>
      </dgm:forEach>
    </dgm:forEach>
  </dgm:layoutNode>
</dgm:layoutDef>
</file>

<file path=ppt/diagrams/layout24.xml><?xml version="1.0" encoding="utf-8"?>
<dgm:layoutDef xmlns:dgm="http://schemas.openxmlformats.org/drawingml/2006/diagram" xmlns:a="http://schemas.openxmlformats.org/drawingml/2006/main" uniqueId="urn:microsoft.com/office/officeart/2005/8/layout/list1">
  <dgm:title val=""/>
  <dgm:desc val=""/>
  <dgm:catLst>
    <dgm:cat type="list" pri="4000"/>
  </dgm:catLst>
  <dgm:sampData>
    <dgm:dataModel>
      <dgm:ptLst>
        <dgm:pt modelId="0" type="doc"/>
        <dgm:pt modelId="1">
          <dgm:prSet phldr="1"/>
        </dgm:pt>
        <dgm:pt modelId="2">
          <dgm:prSet phldr="1"/>
        </dgm:pt>
        <dgm:pt modelId="3">
          <dgm:prSet phldr="1"/>
        </dgm:pt>
      </dgm:ptLst>
      <dgm:cxnLst>
        <dgm:cxn modelId="4" srcId="0" destId="1" srcOrd="0" destOrd="0"/>
        <dgm:cxn modelId="5" srcId="0" destId="2" srcOrd="1" destOrd="0"/>
        <dgm:cxn modelId="6" srcId="0" destId="3" srcOrd="2" destOrd="0"/>
      </dgm:cxnLst>
      <dgm:bg/>
      <dgm:whole/>
    </dgm:dataModel>
  </dgm:sampData>
  <dgm:styleData>
    <dgm:dataModel>
      <dgm:ptLst>
        <dgm:pt modelId="0" type="doc"/>
        <dgm:pt modelId="1"/>
        <dgm:pt modelId="2"/>
      </dgm:ptLst>
      <dgm:cxnLst>
        <dgm:cxn modelId="4" srcId="0" destId="1" srcOrd="0" destOrd="0"/>
        <dgm:cxn modelId="5"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dir/>
      <dgm:animLvl val="lvl"/>
      <dgm:resizeHandles val="exact"/>
    </dgm:varLst>
    <dgm:choose name="Name0">
      <dgm:if name="Name1" func="var" arg="dir" op="equ" val="norm">
        <dgm:alg type="lin">
          <dgm:param type="linDir" val="fromT"/>
          <dgm:param type="vertAlign" val="mid"/>
          <dgm:param type="horzAlign" val="l"/>
          <dgm:param type="nodeHorzAlign" val="l"/>
        </dgm:alg>
      </dgm:if>
      <dgm:else name="Name2">
        <dgm:alg type="lin">
          <dgm:param type="linDir" val="fromT"/>
          <dgm:param type="vertAlign" val="mid"/>
          <dgm:param type="horzAlign" val="r"/>
          <dgm:param type="nodeHorzAlign" val="r"/>
        </dgm:alg>
      </dgm:else>
    </dgm:choose>
    <dgm:shape xmlns:r="http://schemas.openxmlformats.org/officeDocument/2006/relationships" r:blip="">
      <dgm:adjLst/>
    </dgm:shape>
    <dgm:presOf/>
    <dgm:constrLst>
      <dgm:constr type="w" for="ch" forName="parentLin" refType="w"/>
      <dgm:constr type="h" for="ch" forName="parentLin" val="INF"/>
      <dgm:constr type="w" for="des" forName="parentLeftMargin" refType="w" fact="0.05"/>
      <dgm:constr type="w" for="des" forName="parentText" refType="w" fact="0.7"/>
      <dgm:constr type="h" for="des" forName="parentText" refType="primFontSz" refFor="des" refForName="parentText" fact="0.82"/>
      <dgm:constr type="h" for="ch" forName="negativeSpace" refType="primFontSz" refFor="des" refForName="parentText" fact="-0.41"/>
      <dgm:constr type="h" for="ch" forName="negativeSpace" refType="h" refFor="des" refForName="parentText" op="lte" fact="-0.82"/>
      <dgm:constr type="h" for="ch" forName="negativeSpace" refType="h" refFor="des" refForName="parentText" op="gte" fact="-0.82"/>
      <dgm:constr type="w" for="ch" forName="childText" refType="w"/>
      <dgm:constr type="h" for="ch" forName="childText" refType="primFontSz" refFor="des" refForName="parentText" fact="0.7"/>
      <dgm:constr type="primFontSz" for="des" forName="parentText" val="65"/>
      <dgm:constr type="primFontSz" for="ch" forName="childText" refType="primFontSz" refFor="des" refForName="parentText"/>
      <dgm:constr type="tMarg" for="ch" forName="childText" refType="primFontSz" refFor="des" refForName="parentText" fact="1.64"/>
      <dgm:constr type="tMarg" for="ch" forName="childText" refType="h" refFor="des" refForName="parentText" op="lte" fact="3.28"/>
      <dgm:constr type="tMarg" for="ch" forName="childText" refType="h" refFor="des" refForName="parentText" op="gte" fact="3.28"/>
      <dgm:constr type="lMarg" for="ch" forName="childText" refType="w" fact="0.22"/>
      <dgm:constr type="rMarg" for="ch" forName="childText" refType="lMarg" refFor="ch" refForName="childText"/>
      <dgm:constr type="lMarg" for="des" forName="parentText" refType="w" fact="0.075"/>
      <dgm:constr type="rMarg" for="des" forName="parentText" refType="lMarg" refFor="des" refForName="parentText"/>
      <dgm:constr type="h" for="ch" forName="spaceBetweenRectangles" refType="primFontSz" refFor="des" refForName="parentText" fact="0.15"/>
    </dgm:constrLst>
    <dgm:ruleLst>
      <dgm:rule type="primFontSz" for="des" forName="parentText" val="5" fact="NaN" max="NaN"/>
    </dgm:ruleLst>
    <dgm:forEach name="Name3" axis="ch" ptType="node">
      <dgm:layoutNode name="parentLin">
        <dgm:choose name="Name4">
          <dgm:if name="Name5" func="var" arg="dir" op="equ" val="norm">
            <dgm:alg type="lin">
              <dgm:param type="linDir" val="fromL"/>
              <dgm:param type="horzAlign" val="l"/>
              <dgm:param type="nodeHorzAlign" val="l"/>
            </dgm:alg>
          </dgm:if>
          <dgm:else name="Name6">
            <dgm:alg type="lin">
              <dgm:param type="linDir" val="fromR"/>
              <dgm:param type="horzAlign" val="r"/>
              <dgm:param type="nodeHorzAlign" val="r"/>
            </dgm:alg>
          </dgm:else>
        </dgm:choose>
        <dgm:shape xmlns:r="http://schemas.openxmlformats.org/officeDocument/2006/relationships" r:blip="">
          <dgm:adjLst/>
        </dgm:shape>
        <dgm:presOf/>
        <dgm:constrLst/>
        <dgm:ruleLst/>
        <dgm:layoutNode name="parentLeftMargin">
          <dgm:alg type="sp"/>
          <dgm:shape xmlns:r="http://schemas.openxmlformats.org/officeDocument/2006/relationships" type="rect" r:blip="" hideGeom="1">
            <dgm:adjLst/>
          </dgm:shape>
          <dgm:presOf axis="self"/>
          <dgm:constrLst>
            <dgm:constr type="h"/>
          </dgm:constrLst>
          <dgm:ruleLst/>
        </dgm:layoutNode>
        <dgm:layoutNode name="parentText" styleLbl="node1">
          <dgm:varLst>
            <dgm:chMax val="0"/>
            <dgm:bulletEnabled val="1"/>
          </dgm:varLst>
          <dgm:choose name="Name7">
            <dgm:if name="Name8" func="var" arg="dir" op="equ" val="norm">
              <dgm:alg type="tx">
                <dgm:param type="parTxLTRAlign" val="l"/>
                <dgm:param type="parTxRTLAlign" val="l"/>
              </dgm:alg>
            </dgm:if>
            <dgm:else name="Name9">
              <dgm:alg type="tx">
                <dgm:param type="parTxLTRAlign" val="r"/>
                <dgm:param type="parTxRTLAlign" val="r"/>
              </dgm:alg>
            </dgm:else>
          </dgm:choose>
          <dgm:shape xmlns:r="http://schemas.openxmlformats.org/officeDocument/2006/relationships" type="roundRect" r:blip="">
            <dgm:adjLst/>
          </dgm:shape>
          <dgm:presOf axis="self" ptType="node"/>
          <dgm:constrLst>
            <dgm:constr type="tMarg"/>
            <dgm:constr type="bMarg"/>
          </dgm:constrLst>
          <dgm:ruleLst/>
        </dgm:layoutNode>
      </dgm:layoutNode>
      <dgm:layoutNode name="negativeSpace">
        <dgm:alg type="sp"/>
        <dgm:shape xmlns:r="http://schemas.openxmlformats.org/officeDocument/2006/relationships" r:blip="">
          <dgm:adjLst/>
        </dgm:shape>
        <dgm:presOf/>
        <dgm:constrLst/>
        <dgm:ruleLst/>
      </dgm:layoutNode>
      <dgm:layoutNode name="childText" styleLbl="conFgAcc1">
        <dgm:varLst>
          <dgm:bulletEnabled val="1"/>
        </dgm:varLst>
        <dgm:alg type="tx">
          <dgm:param type="stBulletLvl" val="1"/>
        </dgm:alg>
        <dgm:shape xmlns:r="http://schemas.openxmlformats.org/officeDocument/2006/relationships" type="rect" r:blip="" zOrderOff="-2">
          <dgm:adjLst/>
        </dgm:shape>
        <dgm:presOf axis="des" ptType="node"/>
        <dgm:constrLst>
          <dgm:constr type="secFontSz" refType="primFontSz"/>
        </dgm:constrLst>
        <dgm:ruleLst>
          <dgm:rule type="h" val="INF" fact="NaN" max="NaN"/>
        </dgm:ruleLst>
      </dgm:layoutNode>
      <dgm:forEach name="Name10" axis="followSib" ptType="sibTrans" cnt="1">
        <dgm:layoutNode name="spaceBetweenRectangles">
          <dgm:alg type="sp"/>
          <dgm:shape xmlns:r="http://schemas.openxmlformats.org/officeDocument/2006/relationships" r:blip="">
            <dgm:adjLst/>
          </dgm:shape>
          <dgm:presOf/>
          <dgm:constrLst/>
          <dgm:ruleLst/>
        </dgm:layoutNode>
      </dgm:forEach>
    </dgm:forEach>
  </dgm:layoutNode>
</dgm:layoutDef>
</file>

<file path=ppt/diagrams/layout25.xml><?xml version="1.0" encoding="utf-8"?>
<dgm:layoutDef xmlns:dgm="http://schemas.openxmlformats.org/drawingml/2006/diagram" xmlns:a="http://schemas.openxmlformats.org/drawingml/2006/main" uniqueId="urn:microsoft.com/office/officeart/2005/8/layout/list1">
  <dgm:title val=""/>
  <dgm:desc val=""/>
  <dgm:catLst>
    <dgm:cat type="list" pri="4000"/>
  </dgm:catLst>
  <dgm:sampData>
    <dgm:dataModel>
      <dgm:ptLst>
        <dgm:pt modelId="0" type="doc"/>
        <dgm:pt modelId="1">
          <dgm:prSet phldr="1"/>
        </dgm:pt>
        <dgm:pt modelId="2">
          <dgm:prSet phldr="1"/>
        </dgm:pt>
        <dgm:pt modelId="3">
          <dgm:prSet phldr="1"/>
        </dgm:pt>
      </dgm:ptLst>
      <dgm:cxnLst>
        <dgm:cxn modelId="4" srcId="0" destId="1" srcOrd="0" destOrd="0"/>
        <dgm:cxn modelId="5" srcId="0" destId="2" srcOrd="1" destOrd="0"/>
        <dgm:cxn modelId="6" srcId="0" destId="3" srcOrd="2" destOrd="0"/>
      </dgm:cxnLst>
      <dgm:bg/>
      <dgm:whole/>
    </dgm:dataModel>
  </dgm:sampData>
  <dgm:styleData>
    <dgm:dataModel>
      <dgm:ptLst>
        <dgm:pt modelId="0" type="doc"/>
        <dgm:pt modelId="1"/>
        <dgm:pt modelId="2"/>
      </dgm:ptLst>
      <dgm:cxnLst>
        <dgm:cxn modelId="4" srcId="0" destId="1" srcOrd="0" destOrd="0"/>
        <dgm:cxn modelId="5"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dir/>
      <dgm:animLvl val="lvl"/>
      <dgm:resizeHandles val="exact"/>
    </dgm:varLst>
    <dgm:choose name="Name0">
      <dgm:if name="Name1" func="var" arg="dir" op="equ" val="norm">
        <dgm:alg type="lin">
          <dgm:param type="linDir" val="fromT"/>
          <dgm:param type="vertAlign" val="mid"/>
          <dgm:param type="horzAlign" val="l"/>
          <dgm:param type="nodeHorzAlign" val="l"/>
        </dgm:alg>
      </dgm:if>
      <dgm:else name="Name2">
        <dgm:alg type="lin">
          <dgm:param type="linDir" val="fromT"/>
          <dgm:param type="vertAlign" val="mid"/>
          <dgm:param type="horzAlign" val="r"/>
          <dgm:param type="nodeHorzAlign" val="r"/>
        </dgm:alg>
      </dgm:else>
    </dgm:choose>
    <dgm:shape xmlns:r="http://schemas.openxmlformats.org/officeDocument/2006/relationships" r:blip="">
      <dgm:adjLst/>
    </dgm:shape>
    <dgm:presOf/>
    <dgm:constrLst>
      <dgm:constr type="w" for="ch" forName="parentLin" refType="w"/>
      <dgm:constr type="h" for="ch" forName="parentLin" val="INF"/>
      <dgm:constr type="w" for="des" forName="parentLeftMargin" refType="w" fact="0.05"/>
      <dgm:constr type="w" for="des" forName="parentText" refType="w" fact="0.7"/>
      <dgm:constr type="h" for="des" forName="parentText" refType="primFontSz" refFor="des" refForName="parentText" fact="0.82"/>
      <dgm:constr type="h" for="ch" forName="negativeSpace" refType="primFontSz" refFor="des" refForName="parentText" fact="-0.41"/>
      <dgm:constr type="h" for="ch" forName="negativeSpace" refType="h" refFor="des" refForName="parentText" op="lte" fact="-0.82"/>
      <dgm:constr type="h" for="ch" forName="negativeSpace" refType="h" refFor="des" refForName="parentText" op="gte" fact="-0.82"/>
      <dgm:constr type="w" for="ch" forName="childText" refType="w"/>
      <dgm:constr type="h" for="ch" forName="childText" refType="primFontSz" refFor="des" refForName="parentText" fact="0.7"/>
      <dgm:constr type="primFontSz" for="des" forName="parentText" val="65"/>
      <dgm:constr type="primFontSz" for="ch" forName="childText" refType="primFontSz" refFor="des" refForName="parentText"/>
      <dgm:constr type="tMarg" for="ch" forName="childText" refType="primFontSz" refFor="des" refForName="parentText" fact="1.64"/>
      <dgm:constr type="tMarg" for="ch" forName="childText" refType="h" refFor="des" refForName="parentText" op="lte" fact="3.28"/>
      <dgm:constr type="tMarg" for="ch" forName="childText" refType="h" refFor="des" refForName="parentText" op="gte" fact="3.28"/>
      <dgm:constr type="lMarg" for="ch" forName="childText" refType="w" fact="0.22"/>
      <dgm:constr type="rMarg" for="ch" forName="childText" refType="lMarg" refFor="ch" refForName="childText"/>
      <dgm:constr type="lMarg" for="des" forName="parentText" refType="w" fact="0.075"/>
      <dgm:constr type="rMarg" for="des" forName="parentText" refType="lMarg" refFor="des" refForName="parentText"/>
      <dgm:constr type="h" for="ch" forName="spaceBetweenRectangles" refType="primFontSz" refFor="des" refForName="parentText" fact="0.15"/>
    </dgm:constrLst>
    <dgm:ruleLst>
      <dgm:rule type="primFontSz" for="des" forName="parentText" val="5" fact="NaN" max="NaN"/>
    </dgm:ruleLst>
    <dgm:forEach name="Name3" axis="ch" ptType="node">
      <dgm:layoutNode name="parentLin">
        <dgm:choose name="Name4">
          <dgm:if name="Name5" func="var" arg="dir" op="equ" val="norm">
            <dgm:alg type="lin">
              <dgm:param type="linDir" val="fromL"/>
              <dgm:param type="horzAlign" val="l"/>
              <dgm:param type="nodeHorzAlign" val="l"/>
            </dgm:alg>
          </dgm:if>
          <dgm:else name="Name6">
            <dgm:alg type="lin">
              <dgm:param type="linDir" val="fromR"/>
              <dgm:param type="horzAlign" val="r"/>
              <dgm:param type="nodeHorzAlign" val="r"/>
            </dgm:alg>
          </dgm:else>
        </dgm:choose>
        <dgm:shape xmlns:r="http://schemas.openxmlformats.org/officeDocument/2006/relationships" r:blip="">
          <dgm:adjLst/>
        </dgm:shape>
        <dgm:presOf/>
        <dgm:constrLst/>
        <dgm:ruleLst/>
        <dgm:layoutNode name="parentLeftMargin">
          <dgm:alg type="sp"/>
          <dgm:shape xmlns:r="http://schemas.openxmlformats.org/officeDocument/2006/relationships" type="rect" r:blip="" hideGeom="1">
            <dgm:adjLst/>
          </dgm:shape>
          <dgm:presOf axis="self"/>
          <dgm:constrLst>
            <dgm:constr type="h"/>
          </dgm:constrLst>
          <dgm:ruleLst/>
        </dgm:layoutNode>
        <dgm:layoutNode name="parentText" styleLbl="node1">
          <dgm:varLst>
            <dgm:chMax val="0"/>
            <dgm:bulletEnabled val="1"/>
          </dgm:varLst>
          <dgm:choose name="Name7">
            <dgm:if name="Name8" func="var" arg="dir" op="equ" val="norm">
              <dgm:alg type="tx">
                <dgm:param type="parTxLTRAlign" val="l"/>
                <dgm:param type="parTxRTLAlign" val="l"/>
              </dgm:alg>
            </dgm:if>
            <dgm:else name="Name9">
              <dgm:alg type="tx">
                <dgm:param type="parTxLTRAlign" val="r"/>
                <dgm:param type="parTxRTLAlign" val="r"/>
              </dgm:alg>
            </dgm:else>
          </dgm:choose>
          <dgm:shape xmlns:r="http://schemas.openxmlformats.org/officeDocument/2006/relationships" type="roundRect" r:blip="">
            <dgm:adjLst/>
          </dgm:shape>
          <dgm:presOf axis="self" ptType="node"/>
          <dgm:constrLst>
            <dgm:constr type="tMarg"/>
            <dgm:constr type="bMarg"/>
          </dgm:constrLst>
          <dgm:ruleLst/>
        </dgm:layoutNode>
      </dgm:layoutNode>
      <dgm:layoutNode name="negativeSpace">
        <dgm:alg type="sp"/>
        <dgm:shape xmlns:r="http://schemas.openxmlformats.org/officeDocument/2006/relationships" r:blip="">
          <dgm:adjLst/>
        </dgm:shape>
        <dgm:presOf/>
        <dgm:constrLst/>
        <dgm:ruleLst/>
      </dgm:layoutNode>
      <dgm:layoutNode name="childText" styleLbl="conFgAcc1">
        <dgm:varLst>
          <dgm:bulletEnabled val="1"/>
        </dgm:varLst>
        <dgm:alg type="tx">
          <dgm:param type="stBulletLvl" val="1"/>
        </dgm:alg>
        <dgm:shape xmlns:r="http://schemas.openxmlformats.org/officeDocument/2006/relationships" type="rect" r:blip="" zOrderOff="-2">
          <dgm:adjLst/>
        </dgm:shape>
        <dgm:presOf axis="des" ptType="node"/>
        <dgm:constrLst>
          <dgm:constr type="secFontSz" refType="primFontSz"/>
        </dgm:constrLst>
        <dgm:ruleLst>
          <dgm:rule type="h" val="INF" fact="NaN" max="NaN"/>
        </dgm:ruleLst>
      </dgm:layoutNode>
      <dgm:forEach name="Name10" axis="followSib" ptType="sibTrans" cnt="1">
        <dgm:layoutNode name="spaceBetweenRectangles">
          <dgm:alg type="sp"/>
          <dgm:shape xmlns:r="http://schemas.openxmlformats.org/officeDocument/2006/relationships" r:blip="">
            <dgm:adjLst/>
          </dgm:shape>
          <dgm:presOf/>
          <dgm:constrLst/>
          <dgm:ruleLst/>
        </dgm:layoutNode>
      </dgm:forEach>
    </dgm:forEach>
  </dgm:layoutNode>
</dgm:layoutDef>
</file>

<file path=ppt/diagrams/layout26.xml><?xml version="1.0" encoding="utf-8"?>
<dgm:layoutDef xmlns:dgm="http://schemas.openxmlformats.org/drawingml/2006/diagram" xmlns:a="http://schemas.openxmlformats.org/drawingml/2006/main" uniqueId="urn:microsoft.com/office/officeart/2005/8/layout/list1">
  <dgm:title val=""/>
  <dgm:desc val=""/>
  <dgm:catLst>
    <dgm:cat type="list" pri="4000"/>
  </dgm:catLst>
  <dgm:sampData>
    <dgm:dataModel>
      <dgm:ptLst>
        <dgm:pt modelId="0" type="doc"/>
        <dgm:pt modelId="1">
          <dgm:prSet phldr="1"/>
        </dgm:pt>
        <dgm:pt modelId="2">
          <dgm:prSet phldr="1"/>
        </dgm:pt>
        <dgm:pt modelId="3">
          <dgm:prSet phldr="1"/>
        </dgm:pt>
      </dgm:ptLst>
      <dgm:cxnLst>
        <dgm:cxn modelId="4" srcId="0" destId="1" srcOrd="0" destOrd="0"/>
        <dgm:cxn modelId="5" srcId="0" destId="2" srcOrd="1" destOrd="0"/>
        <dgm:cxn modelId="6" srcId="0" destId="3" srcOrd="2" destOrd="0"/>
      </dgm:cxnLst>
      <dgm:bg/>
      <dgm:whole/>
    </dgm:dataModel>
  </dgm:sampData>
  <dgm:styleData>
    <dgm:dataModel>
      <dgm:ptLst>
        <dgm:pt modelId="0" type="doc"/>
        <dgm:pt modelId="1"/>
        <dgm:pt modelId="2"/>
      </dgm:ptLst>
      <dgm:cxnLst>
        <dgm:cxn modelId="4" srcId="0" destId="1" srcOrd="0" destOrd="0"/>
        <dgm:cxn modelId="5"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dir/>
      <dgm:animLvl val="lvl"/>
      <dgm:resizeHandles val="exact"/>
    </dgm:varLst>
    <dgm:choose name="Name0">
      <dgm:if name="Name1" func="var" arg="dir" op="equ" val="norm">
        <dgm:alg type="lin">
          <dgm:param type="linDir" val="fromT"/>
          <dgm:param type="vertAlign" val="mid"/>
          <dgm:param type="horzAlign" val="l"/>
          <dgm:param type="nodeHorzAlign" val="l"/>
        </dgm:alg>
      </dgm:if>
      <dgm:else name="Name2">
        <dgm:alg type="lin">
          <dgm:param type="linDir" val="fromT"/>
          <dgm:param type="vertAlign" val="mid"/>
          <dgm:param type="horzAlign" val="r"/>
          <dgm:param type="nodeHorzAlign" val="r"/>
        </dgm:alg>
      </dgm:else>
    </dgm:choose>
    <dgm:shape xmlns:r="http://schemas.openxmlformats.org/officeDocument/2006/relationships" r:blip="">
      <dgm:adjLst/>
    </dgm:shape>
    <dgm:presOf/>
    <dgm:constrLst>
      <dgm:constr type="w" for="ch" forName="parentLin" refType="w"/>
      <dgm:constr type="h" for="ch" forName="parentLin" val="INF"/>
      <dgm:constr type="w" for="des" forName="parentLeftMargin" refType="w" fact="0.05"/>
      <dgm:constr type="w" for="des" forName="parentText" refType="w" fact="0.7"/>
      <dgm:constr type="h" for="des" forName="parentText" refType="primFontSz" refFor="des" refForName="parentText" fact="0.82"/>
      <dgm:constr type="h" for="ch" forName="negativeSpace" refType="primFontSz" refFor="des" refForName="parentText" fact="-0.41"/>
      <dgm:constr type="h" for="ch" forName="negativeSpace" refType="h" refFor="des" refForName="parentText" op="lte" fact="-0.82"/>
      <dgm:constr type="h" for="ch" forName="negativeSpace" refType="h" refFor="des" refForName="parentText" op="gte" fact="-0.82"/>
      <dgm:constr type="w" for="ch" forName="childText" refType="w"/>
      <dgm:constr type="h" for="ch" forName="childText" refType="primFontSz" refFor="des" refForName="parentText" fact="0.7"/>
      <dgm:constr type="primFontSz" for="des" forName="parentText" val="65"/>
      <dgm:constr type="primFontSz" for="ch" forName="childText" refType="primFontSz" refFor="des" refForName="parentText"/>
      <dgm:constr type="tMarg" for="ch" forName="childText" refType="primFontSz" refFor="des" refForName="parentText" fact="1.64"/>
      <dgm:constr type="tMarg" for="ch" forName="childText" refType="h" refFor="des" refForName="parentText" op="lte" fact="3.28"/>
      <dgm:constr type="tMarg" for="ch" forName="childText" refType="h" refFor="des" refForName="parentText" op="gte" fact="3.28"/>
      <dgm:constr type="lMarg" for="ch" forName="childText" refType="w" fact="0.22"/>
      <dgm:constr type="rMarg" for="ch" forName="childText" refType="lMarg" refFor="ch" refForName="childText"/>
      <dgm:constr type="lMarg" for="des" forName="parentText" refType="w" fact="0.075"/>
      <dgm:constr type="rMarg" for="des" forName="parentText" refType="lMarg" refFor="des" refForName="parentText"/>
      <dgm:constr type="h" for="ch" forName="spaceBetweenRectangles" refType="primFontSz" refFor="des" refForName="parentText" fact="0.15"/>
    </dgm:constrLst>
    <dgm:ruleLst>
      <dgm:rule type="primFontSz" for="des" forName="parentText" val="5" fact="NaN" max="NaN"/>
    </dgm:ruleLst>
    <dgm:forEach name="Name3" axis="ch" ptType="node">
      <dgm:layoutNode name="parentLin">
        <dgm:choose name="Name4">
          <dgm:if name="Name5" func="var" arg="dir" op="equ" val="norm">
            <dgm:alg type="lin">
              <dgm:param type="linDir" val="fromL"/>
              <dgm:param type="horzAlign" val="l"/>
              <dgm:param type="nodeHorzAlign" val="l"/>
            </dgm:alg>
          </dgm:if>
          <dgm:else name="Name6">
            <dgm:alg type="lin">
              <dgm:param type="linDir" val="fromR"/>
              <dgm:param type="horzAlign" val="r"/>
              <dgm:param type="nodeHorzAlign" val="r"/>
            </dgm:alg>
          </dgm:else>
        </dgm:choose>
        <dgm:shape xmlns:r="http://schemas.openxmlformats.org/officeDocument/2006/relationships" r:blip="">
          <dgm:adjLst/>
        </dgm:shape>
        <dgm:presOf/>
        <dgm:constrLst/>
        <dgm:ruleLst/>
        <dgm:layoutNode name="parentLeftMargin">
          <dgm:alg type="sp"/>
          <dgm:shape xmlns:r="http://schemas.openxmlformats.org/officeDocument/2006/relationships" type="rect" r:blip="" hideGeom="1">
            <dgm:adjLst/>
          </dgm:shape>
          <dgm:presOf axis="self"/>
          <dgm:constrLst>
            <dgm:constr type="h"/>
          </dgm:constrLst>
          <dgm:ruleLst/>
        </dgm:layoutNode>
        <dgm:layoutNode name="parentText" styleLbl="node1">
          <dgm:varLst>
            <dgm:chMax val="0"/>
            <dgm:bulletEnabled val="1"/>
          </dgm:varLst>
          <dgm:choose name="Name7">
            <dgm:if name="Name8" func="var" arg="dir" op="equ" val="norm">
              <dgm:alg type="tx">
                <dgm:param type="parTxLTRAlign" val="l"/>
                <dgm:param type="parTxRTLAlign" val="l"/>
              </dgm:alg>
            </dgm:if>
            <dgm:else name="Name9">
              <dgm:alg type="tx">
                <dgm:param type="parTxLTRAlign" val="r"/>
                <dgm:param type="parTxRTLAlign" val="r"/>
              </dgm:alg>
            </dgm:else>
          </dgm:choose>
          <dgm:shape xmlns:r="http://schemas.openxmlformats.org/officeDocument/2006/relationships" type="roundRect" r:blip="">
            <dgm:adjLst/>
          </dgm:shape>
          <dgm:presOf axis="self" ptType="node"/>
          <dgm:constrLst>
            <dgm:constr type="tMarg"/>
            <dgm:constr type="bMarg"/>
          </dgm:constrLst>
          <dgm:ruleLst/>
        </dgm:layoutNode>
      </dgm:layoutNode>
      <dgm:layoutNode name="negativeSpace">
        <dgm:alg type="sp"/>
        <dgm:shape xmlns:r="http://schemas.openxmlformats.org/officeDocument/2006/relationships" r:blip="">
          <dgm:adjLst/>
        </dgm:shape>
        <dgm:presOf/>
        <dgm:constrLst/>
        <dgm:ruleLst/>
      </dgm:layoutNode>
      <dgm:layoutNode name="childText" styleLbl="conFgAcc1">
        <dgm:varLst>
          <dgm:bulletEnabled val="1"/>
        </dgm:varLst>
        <dgm:alg type="tx">
          <dgm:param type="stBulletLvl" val="1"/>
        </dgm:alg>
        <dgm:shape xmlns:r="http://schemas.openxmlformats.org/officeDocument/2006/relationships" type="rect" r:blip="" zOrderOff="-2">
          <dgm:adjLst/>
        </dgm:shape>
        <dgm:presOf axis="des" ptType="node"/>
        <dgm:constrLst>
          <dgm:constr type="secFontSz" refType="primFontSz"/>
        </dgm:constrLst>
        <dgm:ruleLst>
          <dgm:rule type="h" val="INF" fact="NaN" max="NaN"/>
        </dgm:ruleLst>
      </dgm:layoutNode>
      <dgm:forEach name="Name10" axis="followSib" ptType="sibTrans" cnt="1">
        <dgm:layoutNode name="spaceBetweenRectangles">
          <dgm:alg type="sp"/>
          <dgm:shape xmlns:r="http://schemas.openxmlformats.org/officeDocument/2006/relationships" r:blip="">
            <dgm:adjLst/>
          </dgm:shape>
          <dgm:presOf/>
          <dgm:constrLst/>
          <dgm:ruleLst/>
        </dgm:layoutNode>
      </dgm:forEach>
    </dgm:forEach>
  </dgm:layoutNode>
</dgm:layoutDef>
</file>

<file path=ppt/diagrams/layout27.xml><?xml version="1.0" encoding="utf-8"?>
<dgm:layoutDef xmlns:dgm="http://schemas.openxmlformats.org/drawingml/2006/diagram" xmlns:a="http://schemas.openxmlformats.org/drawingml/2006/main" uniqueId="urn:microsoft.com/office/officeart/2005/8/layout/list1">
  <dgm:title val=""/>
  <dgm:desc val=""/>
  <dgm:catLst>
    <dgm:cat type="list" pri="4000"/>
  </dgm:catLst>
  <dgm:sampData>
    <dgm:dataModel>
      <dgm:ptLst>
        <dgm:pt modelId="0" type="doc"/>
        <dgm:pt modelId="1">
          <dgm:prSet phldr="1"/>
        </dgm:pt>
        <dgm:pt modelId="2">
          <dgm:prSet phldr="1"/>
        </dgm:pt>
        <dgm:pt modelId="3">
          <dgm:prSet phldr="1"/>
        </dgm:pt>
      </dgm:ptLst>
      <dgm:cxnLst>
        <dgm:cxn modelId="4" srcId="0" destId="1" srcOrd="0" destOrd="0"/>
        <dgm:cxn modelId="5" srcId="0" destId="2" srcOrd="1" destOrd="0"/>
        <dgm:cxn modelId="6" srcId="0" destId="3" srcOrd="2" destOrd="0"/>
      </dgm:cxnLst>
      <dgm:bg/>
      <dgm:whole/>
    </dgm:dataModel>
  </dgm:sampData>
  <dgm:styleData>
    <dgm:dataModel>
      <dgm:ptLst>
        <dgm:pt modelId="0" type="doc"/>
        <dgm:pt modelId="1"/>
        <dgm:pt modelId="2"/>
      </dgm:ptLst>
      <dgm:cxnLst>
        <dgm:cxn modelId="4" srcId="0" destId="1" srcOrd="0" destOrd="0"/>
        <dgm:cxn modelId="5"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dir/>
      <dgm:animLvl val="lvl"/>
      <dgm:resizeHandles val="exact"/>
    </dgm:varLst>
    <dgm:choose name="Name0">
      <dgm:if name="Name1" func="var" arg="dir" op="equ" val="norm">
        <dgm:alg type="lin">
          <dgm:param type="linDir" val="fromT"/>
          <dgm:param type="vertAlign" val="mid"/>
          <dgm:param type="horzAlign" val="l"/>
          <dgm:param type="nodeHorzAlign" val="l"/>
        </dgm:alg>
      </dgm:if>
      <dgm:else name="Name2">
        <dgm:alg type="lin">
          <dgm:param type="linDir" val="fromT"/>
          <dgm:param type="vertAlign" val="mid"/>
          <dgm:param type="horzAlign" val="r"/>
          <dgm:param type="nodeHorzAlign" val="r"/>
        </dgm:alg>
      </dgm:else>
    </dgm:choose>
    <dgm:shape xmlns:r="http://schemas.openxmlformats.org/officeDocument/2006/relationships" r:blip="">
      <dgm:adjLst/>
    </dgm:shape>
    <dgm:presOf/>
    <dgm:constrLst>
      <dgm:constr type="w" for="ch" forName="parentLin" refType="w"/>
      <dgm:constr type="h" for="ch" forName="parentLin" val="INF"/>
      <dgm:constr type="w" for="des" forName="parentLeftMargin" refType="w" fact="0.05"/>
      <dgm:constr type="w" for="des" forName="parentText" refType="w" fact="0.7"/>
      <dgm:constr type="h" for="des" forName="parentText" refType="primFontSz" refFor="des" refForName="parentText" fact="0.82"/>
      <dgm:constr type="h" for="ch" forName="negativeSpace" refType="primFontSz" refFor="des" refForName="parentText" fact="-0.41"/>
      <dgm:constr type="h" for="ch" forName="negativeSpace" refType="h" refFor="des" refForName="parentText" op="lte" fact="-0.82"/>
      <dgm:constr type="h" for="ch" forName="negativeSpace" refType="h" refFor="des" refForName="parentText" op="gte" fact="-0.82"/>
      <dgm:constr type="w" for="ch" forName="childText" refType="w"/>
      <dgm:constr type="h" for="ch" forName="childText" refType="primFontSz" refFor="des" refForName="parentText" fact="0.7"/>
      <dgm:constr type="primFontSz" for="des" forName="parentText" val="65"/>
      <dgm:constr type="primFontSz" for="ch" forName="childText" refType="primFontSz" refFor="des" refForName="parentText"/>
      <dgm:constr type="tMarg" for="ch" forName="childText" refType="primFontSz" refFor="des" refForName="parentText" fact="1.64"/>
      <dgm:constr type="tMarg" for="ch" forName="childText" refType="h" refFor="des" refForName="parentText" op="lte" fact="3.28"/>
      <dgm:constr type="tMarg" for="ch" forName="childText" refType="h" refFor="des" refForName="parentText" op="gte" fact="3.28"/>
      <dgm:constr type="lMarg" for="ch" forName="childText" refType="w" fact="0.22"/>
      <dgm:constr type="rMarg" for="ch" forName="childText" refType="lMarg" refFor="ch" refForName="childText"/>
      <dgm:constr type="lMarg" for="des" forName="parentText" refType="w" fact="0.075"/>
      <dgm:constr type="rMarg" for="des" forName="parentText" refType="lMarg" refFor="des" refForName="parentText"/>
      <dgm:constr type="h" for="ch" forName="spaceBetweenRectangles" refType="primFontSz" refFor="des" refForName="parentText" fact="0.15"/>
    </dgm:constrLst>
    <dgm:ruleLst>
      <dgm:rule type="primFontSz" for="des" forName="parentText" val="5" fact="NaN" max="NaN"/>
    </dgm:ruleLst>
    <dgm:forEach name="Name3" axis="ch" ptType="node">
      <dgm:layoutNode name="parentLin">
        <dgm:choose name="Name4">
          <dgm:if name="Name5" func="var" arg="dir" op="equ" val="norm">
            <dgm:alg type="lin">
              <dgm:param type="linDir" val="fromL"/>
              <dgm:param type="horzAlign" val="l"/>
              <dgm:param type="nodeHorzAlign" val="l"/>
            </dgm:alg>
          </dgm:if>
          <dgm:else name="Name6">
            <dgm:alg type="lin">
              <dgm:param type="linDir" val="fromR"/>
              <dgm:param type="horzAlign" val="r"/>
              <dgm:param type="nodeHorzAlign" val="r"/>
            </dgm:alg>
          </dgm:else>
        </dgm:choose>
        <dgm:shape xmlns:r="http://schemas.openxmlformats.org/officeDocument/2006/relationships" r:blip="">
          <dgm:adjLst/>
        </dgm:shape>
        <dgm:presOf/>
        <dgm:constrLst/>
        <dgm:ruleLst/>
        <dgm:layoutNode name="parentLeftMargin">
          <dgm:alg type="sp"/>
          <dgm:shape xmlns:r="http://schemas.openxmlformats.org/officeDocument/2006/relationships" type="rect" r:blip="" hideGeom="1">
            <dgm:adjLst/>
          </dgm:shape>
          <dgm:presOf axis="self"/>
          <dgm:constrLst>
            <dgm:constr type="h"/>
          </dgm:constrLst>
          <dgm:ruleLst/>
        </dgm:layoutNode>
        <dgm:layoutNode name="parentText" styleLbl="node1">
          <dgm:varLst>
            <dgm:chMax val="0"/>
            <dgm:bulletEnabled val="1"/>
          </dgm:varLst>
          <dgm:choose name="Name7">
            <dgm:if name="Name8" func="var" arg="dir" op="equ" val="norm">
              <dgm:alg type="tx">
                <dgm:param type="parTxLTRAlign" val="l"/>
                <dgm:param type="parTxRTLAlign" val="l"/>
              </dgm:alg>
            </dgm:if>
            <dgm:else name="Name9">
              <dgm:alg type="tx">
                <dgm:param type="parTxLTRAlign" val="r"/>
                <dgm:param type="parTxRTLAlign" val="r"/>
              </dgm:alg>
            </dgm:else>
          </dgm:choose>
          <dgm:shape xmlns:r="http://schemas.openxmlformats.org/officeDocument/2006/relationships" type="roundRect" r:blip="">
            <dgm:adjLst/>
          </dgm:shape>
          <dgm:presOf axis="self" ptType="node"/>
          <dgm:constrLst>
            <dgm:constr type="tMarg"/>
            <dgm:constr type="bMarg"/>
          </dgm:constrLst>
          <dgm:ruleLst/>
        </dgm:layoutNode>
      </dgm:layoutNode>
      <dgm:layoutNode name="negativeSpace">
        <dgm:alg type="sp"/>
        <dgm:shape xmlns:r="http://schemas.openxmlformats.org/officeDocument/2006/relationships" r:blip="">
          <dgm:adjLst/>
        </dgm:shape>
        <dgm:presOf/>
        <dgm:constrLst/>
        <dgm:ruleLst/>
      </dgm:layoutNode>
      <dgm:layoutNode name="childText" styleLbl="conFgAcc1">
        <dgm:varLst>
          <dgm:bulletEnabled val="1"/>
        </dgm:varLst>
        <dgm:alg type="tx">
          <dgm:param type="stBulletLvl" val="1"/>
        </dgm:alg>
        <dgm:shape xmlns:r="http://schemas.openxmlformats.org/officeDocument/2006/relationships" type="rect" r:blip="" zOrderOff="-2">
          <dgm:adjLst/>
        </dgm:shape>
        <dgm:presOf axis="des" ptType="node"/>
        <dgm:constrLst>
          <dgm:constr type="secFontSz" refType="primFontSz"/>
        </dgm:constrLst>
        <dgm:ruleLst>
          <dgm:rule type="h" val="INF" fact="NaN" max="NaN"/>
        </dgm:ruleLst>
      </dgm:layoutNode>
      <dgm:forEach name="Name10" axis="followSib" ptType="sibTrans" cnt="1">
        <dgm:layoutNode name="spaceBetweenRectangles">
          <dgm:alg type="sp"/>
          <dgm:shape xmlns:r="http://schemas.openxmlformats.org/officeDocument/2006/relationships" r:blip="">
            <dgm:adjLst/>
          </dgm:shape>
          <dgm:presOf/>
          <dgm:constrLst/>
          <dgm:ruleLst/>
        </dgm:layoutNode>
      </dgm:forEach>
    </dgm:forEach>
  </dgm:layoutNode>
</dgm:layoutDef>
</file>

<file path=ppt/diagrams/layout28.xml><?xml version="1.0" encoding="utf-8"?>
<dgm:layoutDef xmlns:dgm="http://schemas.openxmlformats.org/drawingml/2006/diagram" xmlns:a="http://schemas.openxmlformats.org/drawingml/2006/main" uniqueId="urn:microsoft.com/office/officeart/2005/8/layout/list1">
  <dgm:title val=""/>
  <dgm:desc val=""/>
  <dgm:catLst>
    <dgm:cat type="list" pri="4000"/>
  </dgm:catLst>
  <dgm:sampData>
    <dgm:dataModel>
      <dgm:ptLst>
        <dgm:pt modelId="0" type="doc"/>
        <dgm:pt modelId="1">
          <dgm:prSet phldr="1"/>
        </dgm:pt>
        <dgm:pt modelId="2">
          <dgm:prSet phldr="1"/>
        </dgm:pt>
        <dgm:pt modelId="3">
          <dgm:prSet phldr="1"/>
        </dgm:pt>
      </dgm:ptLst>
      <dgm:cxnLst>
        <dgm:cxn modelId="4" srcId="0" destId="1" srcOrd="0" destOrd="0"/>
        <dgm:cxn modelId="5" srcId="0" destId="2" srcOrd="1" destOrd="0"/>
        <dgm:cxn modelId="6" srcId="0" destId="3" srcOrd="2" destOrd="0"/>
      </dgm:cxnLst>
      <dgm:bg/>
      <dgm:whole/>
    </dgm:dataModel>
  </dgm:sampData>
  <dgm:styleData>
    <dgm:dataModel>
      <dgm:ptLst>
        <dgm:pt modelId="0" type="doc"/>
        <dgm:pt modelId="1"/>
        <dgm:pt modelId="2"/>
      </dgm:ptLst>
      <dgm:cxnLst>
        <dgm:cxn modelId="4" srcId="0" destId="1" srcOrd="0" destOrd="0"/>
        <dgm:cxn modelId="5"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dir/>
      <dgm:animLvl val="lvl"/>
      <dgm:resizeHandles val="exact"/>
    </dgm:varLst>
    <dgm:choose name="Name0">
      <dgm:if name="Name1" func="var" arg="dir" op="equ" val="norm">
        <dgm:alg type="lin">
          <dgm:param type="linDir" val="fromT"/>
          <dgm:param type="vertAlign" val="mid"/>
          <dgm:param type="horzAlign" val="l"/>
          <dgm:param type="nodeHorzAlign" val="l"/>
        </dgm:alg>
      </dgm:if>
      <dgm:else name="Name2">
        <dgm:alg type="lin">
          <dgm:param type="linDir" val="fromT"/>
          <dgm:param type="vertAlign" val="mid"/>
          <dgm:param type="horzAlign" val="r"/>
          <dgm:param type="nodeHorzAlign" val="r"/>
        </dgm:alg>
      </dgm:else>
    </dgm:choose>
    <dgm:shape xmlns:r="http://schemas.openxmlformats.org/officeDocument/2006/relationships" r:blip="">
      <dgm:adjLst/>
    </dgm:shape>
    <dgm:presOf/>
    <dgm:constrLst>
      <dgm:constr type="w" for="ch" forName="parentLin" refType="w"/>
      <dgm:constr type="h" for="ch" forName="parentLin" val="INF"/>
      <dgm:constr type="w" for="des" forName="parentLeftMargin" refType="w" fact="0.05"/>
      <dgm:constr type="w" for="des" forName="parentText" refType="w" fact="0.7"/>
      <dgm:constr type="h" for="des" forName="parentText" refType="primFontSz" refFor="des" refForName="parentText" fact="0.82"/>
      <dgm:constr type="h" for="ch" forName="negativeSpace" refType="primFontSz" refFor="des" refForName="parentText" fact="-0.41"/>
      <dgm:constr type="h" for="ch" forName="negativeSpace" refType="h" refFor="des" refForName="parentText" op="lte" fact="-0.82"/>
      <dgm:constr type="h" for="ch" forName="negativeSpace" refType="h" refFor="des" refForName="parentText" op="gte" fact="-0.82"/>
      <dgm:constr type="w" for="ch" forName="childText" refType="w"/>
      <dgm:constr type="h" for="ch" forName="childText" refType="primFontSz" refFor="des" refForName="parentText" fact="0.7"/>
      <dgm:constr type="primFontSz" for="des" forName="parentText" val="65"/>
      <dgm:constr type="primFontSz" for="ch" forName="childText" refType="primFontSz" refFor="des" refForName="parentText"/>
      <dgm:constr type="tMarg" for="ch" forName="childText" refType="primFontSz" refFor="des" refForName="parentText" fact="1.64"/>
      <dgm:constr type="tMarg" for="ch" forName="childText" refType="h" refFor="des" refForName="parentText" op="lte" fact="3.28"/>
      <dgm:constr type="tMarg" for="ch" forName="childText" refType="h" refFor="des" refForName="parentText" op="gte" fact="3.28"/>
      <dgm:constr type="lMarg" for="ch" forName="childText" refType="w" fact="0.22"/>
      <dgm:constr type="rMarg" for="ch" forName="childText" refType="lMarg" refFor="ch" refForName="childText"/>
      <dgm:constr type="lMarg" for="des" forName="parentText" refType="w" fact="0.075"/>
      <dgm:constr type="rMarg" for="des" forName="parentText" refType="lMarg" refFor="des" refForName="parentText"/>
      <dgm:constr type="h" for="ch" forName="spaceBetweenRectangles" refType="primFontSz" refFor="des" refForName="parentText" fact="0.15"/>
    </dgm:constrLst>
    <dgm:ruleLst>
      <dgm:rule type="primFontSz" for="des" forName="parentText" val="5" fact="NaN" max="NaN"/>
    </dgm:ruleLst>
    <dgm:forEach name="Name3" axis="ch" ptType="node">
      <dgm:layoutNode name="parentLin">
        <dgm:choose name="Name4">
          <dgm:if name="Name5" func="var" arg="dir" op="equ" val="norm">
            <dgm:alg type="lin">
              <dgm:param type="linDir" val="fromL"/>
              <dgm:param type="horzAlign" val="l"/>
              <dgm:param type="nodeHorzAlign" val="l"/>
            </dgm:alg>
          </dgm:if>
          <dgm:else name="Name6">
            <dgm:alg type="lin">
              <dgm:param type="linDir" val="fromR"/>
              <dgm:param type="horzAlign" val="r"/>
              <dgm:param type="nodeHorzAlign" val="r"/>
            </dgm:alg>
          </dgm:else>
        </dgm:choose>
        <dgm:shape xmlns:r="http://schemas.openxmlformats.org/officeDocument/2006/relationships" r:blip="">
          <dgm:adjLst/>
        </dgm:shape>
        <dgm:presOf/>
        <dgm:constrLst/>
        <dgm:ruleLst/>
        <dgm:layoutNode name="parentLeftMargin">
          <dgm:alg type="sp"/>
          <dgm:shape xmlns:r="http://schemas.openxmlformats.org/officeDocument/2006/relationships" type="rect" r:blip="" hideGeom="1">
            <dgm:adjLst/>
          </dgm:shape>
          <dgm:presOf axis="self"/>
          <dgm:constrLst>
            <dgm:constr type="h"/>
          </dgm:constrLst>
          <dgm:ruleLst/>
        </dgm:layoutNode>
        <dgm:layoutNode name="parentText" styleLbl="node1">
          <dgm:varLst>
            <dgm:chMax val="0"/>
            <dgm:bulletEnabled val="1"/>
          </dgm:varLst>
          <dgm:choose name="Name7">
            <dgm:if name="Name8" func="var" arg="dir" op="equ" val="norm">
              <dgm:alg type="tx">
                <dgm:param type="parTxLTRAlign" val="l"/>
                <dgm:param type="parTxRTLAlign" val="l"/>
              </dgm:alg>
            </dgm:if>
            <dgm:else name="Name9">
              <dgm:alg type="tx">
                <dgm:param type="parTxLTRAlign" val="r"/>
                <dgm:param type="parTxRTLAlign" val="r"/>
              </dgm:alg>
            </dgm:else>
          </dgm:choose>
          <dgm:shape xmlns:r="http://schemas.openxmlformats.org/officeDocument/2006/relationships" type="roundRect" r:blip="">
            <dgm:adjLst/>
          </dgm:shape>
          <dgm:presOf axis="self" ptType="node"/>
          <dgm:constrLst>
            <dgm:constr type="tMarg"/>
            <dgm:constr type="bMarg"/>
          </dgm:constrLst>
          <dgm:ruleLst/>
        </dgm:layoutNode>
      </dgm:layoutNode>
      <dgm:layoutNode name="negativeSpace">
        <dgm:alg type="sp"/>
        <dgm:shape xmlns:r="http://schemas.openxmlformats.org/officeDocument/2006/relationships" r:blip="">
          <dgm:adjLst/>
        </dgm:shape>
        <dgm:presOf/>
        <dgm:constrLst/>
        <dgm:ruleLst/>
      </dgm:layoutNode>
      <dgm:layoutNode name="childText" styleLbl="conFgAcc1">
        <dgm:varLst>
          <dgm:bulletEnabled val="1"/>
        </dgm:varLst>
        <dgm:alg type="tx">
          <dgm:param type="stBulletLvl" val="1"/>
        </dgm:alg>
        <dgm:shape xmlns:r="http://schemas.openxmlformats.org/officeDocument/2006/relationships" type="rect" r:blip="" zOrderOff="-2">
          <dgm:adjLst/>
        </dgm:shape>
        <dgm:presOf axis="des" ptType="node"/>
        <dgm:constrLst>
          <dgm:constr type="secFontSz" refType="primFontSz"/>
        </dgm:constrLst>
        <dgm:ruleLst>
          <dgm:rule type="h" val="INF" fact="NaN" max="NaN"/>
        </dgm:ruleLst>
      </dgm:layoutNode>
      <dgm:forEach name="Name10" axis="followSib" ptType="sibTrans" cnt="1">
        <dgm:layoutNode name="spaceBetweenRectangles">
          <dgm:alg type="sp"/>
          <dgm:shape xmlns:r="http://schemas.openxmlformats.org/officeDocument/2006/relationships" r:blip="">
            <dgm:adjLst/>
          </dgm:shape>
          <dgm:presOf/>
          <dgm:constrLst/>
          <dgm:ruleLst/>
        </dgm:layoutNode>
      </dgm:forEach>
    </dgm:forEach>
  </dgm:layoutNode>
</dgm:layoutDef>
</file>

<file path=ppt/diagrams/layout29.xml><?xml version="1.0" encoding="utf-8"?>
<dgm:layoutDef xmlns:dgm="http://schemas.openxmlformats.org/drawingml/2006/diagram" xmlns:a="http://schemas.openxmlformats.org/drawingml/2006/main" uniqueId="urn:microsoft.com/office/officeart/2005/8/layout/list1">
  <dgm:title val=""/>
  <dgm:desc val=""/>
  <dgm:catLst>
    <dgm:cat type="list" pri="4000"/>
  </dgm:catLst>
  <dgm:sampData>
    <dgm:dataModel>
      <dgm:ptLst>
        <dgm:pt modelId="0" type="doc"/>
        <dgm:pt modelId="1">
          <dgm:prSet phldr="1"/>
        </dgm:pt>
        <dgm:pt modelId="2">
          <dgm:prSet phldr="1"/>
        </dgm:pt>
        <dgm:pt modelId="3">
          <dgm:prSet phldr="1"/>
        </dgm:pt>
      </dgm:ptLst>
      <dgm:cxnLst>
        <dgm:cxn modelId="4" srcId="0" destId="1" srcOrd="0" destOrd="0"/>
        <dgm:cxn modelId="5" srcId="0" destId="2" srcOrd="1" destOrd="0"/>
        <dgm:cxn modelId="6" srcId="0" destId="3" srcOrd="2" destOrd="0"/>
      </dgm:cxnLst>
      <dgm:bg/>
      <dgm:whole/>
    </dgm:dataModel>
  </dgm:sampData>
  <dgm:styleData>
    <dgm:dataModel>
      <dgm:ptLst>
        <dgm:pt modelId="0" type="doc"/>
        <dgm:pt modelId="1"/>
        <dgm:pt modelId="2"/>
      </dgm:ptLst>
      <dgm:cxnLst>
        <dgm:cxn modelId="4" srcId="0" destId="1" srcOrd="0" destOrd="0"/>
        <dgm:cxn modelId="5"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dir/>
      <dgm:animLvl val="lvl"/>
      <dgm:resizeHandles val="exact"/>
    </dgm:varLst>
    <dgm:choose name="Name0">
      <dgm:if name="Name1" func="var" arg="dir" op="equ" val="norm">
        <dgm:alg type="lin">
          <dgm:param type="linDir" val="fromT"/>
          <dgm:param type="vertAlign" val="mid"/>
          <dgm:param type="horzAlign" val="l"/>
          <dgm:param type="nodeHorzAlign" val="l"/>
        </dgm:alg>
      </dgm:if>
      <dgm:else name="Name2">
        <dgm:alg type="lin">
          <dgm:param type="linDir" val="fromT"/>
          <dgm:param type="vertAlign" val="mid"/>
          <dgm:param type="horzAlign" val="r"/>
          <dgm:param type="nodeHorzAlign" val="r"/>
        </dgm:alg>
      </dgm:else>
    </dgm:choose>
    <dgm:shape xmlns:r="http://schemas.openxmlformats.org/officeDocument/2006/relationships" r:blip="">
      <dgm:adjLst/>
    </dgm:shape>
    <dgm:presOf/>
    <dgm:constrLst>
      <dgm:constr type="w" for="ch" forName="parentLin" refType="w"/>
      <dgm:constr type="h" for="ch" forName="parentLin" val="INF"/>
      <dgm:constr type="w" for="des" forName="parentLeftMargin" refType="w" fact="0.05"/>
      <dgm:constr type="w" for="des" forName="parentText" refType="w" fact="0.7"/>
      <dgm:constr type="h" for="des" forName="parentText" refType="primFontSz" refFor="des" refForName="parentText" fact="0.82"/>
      <dgm:constr type="h" for="ch" forName="negativeSpace" refType="primFontSz" refFor="des" refForName="parentText" fact="-0.41"/>
      <dgm:constr type="h" for="ch" forName="negativeSpace" refType="h" refFor="des" refForName="parentText" op="lte" fact="-0.82"/>
      <dgm:constr type="h" for="ch" forName="negativeSpace" refType="h" refFor="des" refForName="parentText" op="gte" fact="-0.82"/>
      <dgm:constr type="w" for="ch" forName="childText" refType="w"/>
      <dgm:constr type="h" for="ch" forName="childText" refType="primFontSz" refFor="des" refForName="parentText" fact="0.7"/>
      <dgm:constr type="primFontSz" for="des" forName="parentText" val="65"/>
      <dgm:constr type="primFontSz" for="ch" forName="childText" refType="primFontSz" refFor="des" refForName="parentText"/>
      <dgm:constr type="tMarg" for="ch" forName="childText" refType="primFontSz" refFor="des" refForName="parentText" fact="1.64"/>
      <dgm:constr type="tMarg" for="ch" forName="childText" refType="h" refFor="des" refForName="parentText" op="lte" fact="3.28"/>
      <dgm:constr type="tMarg" for="ch" forName="childText" refType="h" refFor="des" refForName="parentText" op="gte" fact="3.28"/>
      <dgm:constr type="lMarg" for="ch" forName="childText" refType="w" fact="0.22"/>
      <dgm:constr type="rMarg" for="ch" forName="childText" refType="lMarg" refFor="ch" refForName="childText"/>
      <dgm:constr type="lMarg" for="des" forName="parentText" refType="w" fact="0.075"/>
      <dgm:constr type="rMarg" for="des" forName="parentText" refType="lMarg" refFor="des" refForName="parentText"/>
      <dgm:constr type="h" for="ch" forName="spaceBetweenRectangles" refType="primFontSz" refFor="des" refForName="parentText" fact="0.15"/>
    </dgm:constrLst>
    <dgm:ruleLst>
      <dgm:rule type="primFontSz" for="des" forName="parentText" val="5" fact="NaN" max="NaN"/>
    </dgm:ruleLst>
    <dgm:forEach name="Name3" axis="ch" ptType="node">
      <dgm:layoutNode name="parentLin">
        <dgm:choose name="Name4">
          <dgm:if name="Name5" func="var" arg="dir" op="equ" val="norm">
            <dgm:alg type="lin">
              <dgm:param type="linDir" val="fromL"/>
              <dgm:param type="horzAlign" val="l"/>
              <dgm:param type="nodeHorzAlign" val="l"/>
            </dgm:alg>
          </dgm:if>
          <dgm:else name="Name6">
            <dgm:alg type="lin">
              <dgm:param type="linDir" val="fromR"/>
              <dgm:param type="horzAlign" val="r"/>
              <dgm:param type="nodeHorzAlign" val="r"/>
            </dgm:alg>
          </dgm:else>
        </dgm:choose>
        <dgm:shape xmlns:r="http://schemas.openxmlformats.org/officeDocument/2006/relationships" r:blip="">
          <dgm:adjLst/>
        </dgm:shape>
        <dgm:presOf/>
        <dgm:constrLst/>
        <dgm:ruleLst/>
        <dgm:layoutNode name="parentLeftMargin">
          <dgm:alg type="sp"/>
          <dgm:shape xmlns:r="http://schemas.openxmlformats.org/officeDocument/2006/relationships" type="rect" r:blip="" hideGeom="1">
            <dgm:adjLst/>
          </dgm:shape>
          <dgm:presOf axis="self"/>
          <dgm:constrLst>
            <dgm:constr type="h"/>
          </dgm:constrLst>
          <dgm:ruleLst/>
        </dgm:layoutNode>
        <dgm:layoutNode name="parentText" styleLbl="node1">
          <dgm:varLst>
            <dgm:chMax val="0"/>
            <dgm:bulletEnabled val="1"/>
          </dgm:varLst>
          <dgm:choose name="Name7">
            <dgm:if name="Name8" func="var" arg="dir" op="equ" val="norm">
              <dgm:alg type="tx">
                <dgm:param type="parTxLTRAlign" val="l"/>
                <dgm:param type="parTxRTLAlign" val="l"/>
              </dgm:alg>
            </dgm:if>
            <dgm:else name="Name9">
              <dgm:alg type="tx">
                <dgm:param type="parTxLTRAlign" val="r"/>
                <dgm:param type="parTxRTLAlign" val="r"/>
              </dgm:alg>
            </dgm:else>
          </dgm:choose>
          <dgm:shape xmlns:r="http://schemas.openxmlformats.org/officeDocument/2006/relationships" type="roundRect" r:blip="">
            <dgm:adjLst/>
          </dgm:shape>
          <dgm:presOf axis="self" ptType="node"/>
          <dgm:constrLst>
            <dgm:constr type="tMarg"/>
            <dgm:constr type="bMarg"/>
          </dgm:constrLst>
          <dgm:ruleLst/>
        </dgm:layoutNode>
      </dgm:layoutNode>
      <dgm:layoutNode name="negativeSpace">
        <dgm:alg type="sp"/>
        <dgm:shape xmlns:r="http://schemas.openxmlformats.org/officeDocument/2006/relationships" r:blip="">
          <dgm:adjLst/>
        </dgm:shape>
        <dgm:presOf/>
        <dgm:constrLst/>
        <dgm:ruleLst/>
      </dgm:layoutNode>
      <dgm:layoutNode name="childText" styleLbl="conFgAcc1">
        <dgm:varLst>
          <dgm:bulletEnabled val="1"/>
        </dgm:varLst>
        <dgm:alg type="tx">
          <dgm:param type="stBulletLvl" val="1"/>
        </dgm:alg>
        <dgm:shape xmlns:r="http://schemas.openxmlformats.org/officeDocument/2006/relationships" type="rect" r:blip="" zOrderOff="-2">
          <dgm:adjLst/>
        </dgm:shape>
        <dgm:presOf axis="des" ptType="node"/>
        <dgm:constrLst>
          <dgm:constr type="secFontSz" refType="primFontSz"/>
        </dgm:constrLst>
        <dgm:ruleLst>
          <dgm:rule type="h" val="INF" fact="NaN" max="NaN"/>
        </dgm:ruleLst>
      </dgm:layoutNode>
      <dgm:forEach name="Name10" axis="followSib" ptType="sibTrans" cnt="1">
        <dgm:layoutNode name="spaceBetweenRectangles">
          <dgm:alg type="sp"/>
          <dgm:shape xmlns:r="http://schemas.openxmlformats.org/officeDocument/2006/relationships" r:blip="">
            <dgm:adjLst/>
          </dgm:shape>
          <dgm:presOf/>
          <dgm:constrLst/>
          <dgm:ruleLst/>
        </dgm:layoutNode>
      </dgm:forEach>
    </dgm:forEach>
  </dgm:layoutNode>
</dgm:layoutDef>
</file>

<file path=ppt/diagrams/layout3.xml><?xml version="1.0" encoding="utf-8"?>
<dgm:layoutDef xmlns:dgm="http://schemas.openxmlformats.org/drawingml/2006/diagram" xmlns:a="http://schemas.openxmlformats.org/drawingml/2006/main" uniqueId="urn:microsoft.com/office/officeart/2005/8/layout/chevron2">
  <dgm:title val=""/>
  <dgm:desc val=""/>
  <dgm:catLst>
    <dgm:cat type="process" pri="12000"/>
    <dgm:cat type="list" pri="16000"/>
    <dgm:cat type="convert" pri="11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13" srcId="1" destId="11" srcOrd="0" destOrd="0"/>
        <dgm:cxn modelId="14" srcId="1" destId="12" srcOrd="1" destOrd="0"/>
        <dgm:cxn modelId="23" srcId="2" destId="21" srcOrd="0" destOrd="0"/>
        <dgm:cxn modelId="24" srcId="2" destId="22" srcOrd="1" destOrd="0"/>
        <dgm:cxn modelId="33" srcId="3" destId="31" srcOrd="0" destOrd="0"/>
        <dgm:cxn modelId="34" srcId="3" destId="32" srcOrd="1" destOrd="0"/>
      </dgm:cxnLst>
      <dgm:bg/>
      <dgm:whole/>
    </dgm:dataModel>
  </dgm:sampData>
  <dgm:styleData>
    <dgm:dataModel>
      <dgm:ptLst>
        <dgm:pt modelId="0" type="doc"/>
        <dgm:pt modelId="1"/>
      </dgm:ptLst>
      <dgm:cxnLst>
        <dgm:cxn modelId="4" srcId="0" destId="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linearFlow">
    <dgm:varLst>
      <dgm:dir/>
      <dgm:animLvl val="lvl"/>
      <dgm:resizeHandles val="exact"/>
    </dgm:varLst>
    <dgm:alg type="lin">
      <dgm:param type="linDir" val="fromT"/>
      <dgm:param type="nodeHorzAlign" val="l"/>
    </dgm:alg>
    <dgm:shape xmlns:r="http://schemas.openxmlformats.org/officeDocument/2006/relationships" r:blip="">
      <dgm:adjLst/>
    </dgm:shape>
    <dgm:presOf/>
    <dgm:constrLst>
      <dgm:constr type="h" for="ch" forName="composite" refType="h"/>
      <dgm:constr type="w" for="ch" forName="composite" refType="w"/>
      <dgm:constr type="h" for="des" forName="parentText" op="equ"/>
      <dgm:constr type="h" for="ch" forName="sp" val="-14.88"/>
      <dgm:constr type="h" for="ch" forName="sp" refType="w" refFor="des" refForName="parentText" op="gte" fact="-0.3"/>
      <dgm:constr type="primFontSz" for="des" forName="parentText" op="equ" val="65"/>
      <dgm:constr type="primFontSz" for="des" forName="descendantText" op="equ" val="65"/>
    </dgm:constrLst>
    <dgm:ruleLst/>
    <dgm:forEach name="Name0" axis="ch" ptType="node">
      <dgm:layoutNode name="composite">
        <dgm:alg type="composite"/>
        <dgm:shape xmlns:r="http://schemas.openxmlformats.org/officeDocument/2006/relationships" r:blip="">
          <dgm:adjLst/>
        </dgm:shape>
        <dgm:presOf/>
        <dgm:choose name="Name1">
          <dgm:if name="Name2" func="var" arg="dir" op="equ" val="norm">
            <dgm:constrLst>
              <dgm:constr type="t" for="ch" forName="parentText"/>
              <dgm:constr type="l" for="ch" forName="parentText"/>
              <dgm:constr type="w" for="ch" forName="parentText" refType="w" fact="0.4"/>
              <dgm:constr type="h" for="ch" forName="parentText" refType="h"/>
              <dgm:constr type="w" for="ch" forName="parentText" refType="w" op="lte" fact="0.5"/>
              <dgm:constr type="w" for="ch" forName="parentText" refType="h" refFor="ch" refForName="parentText" op="lte" fact="0.7"/>
              <dgm:constr type="h" for="ch" forName="parentText" refType="w" refFor="ch" refForName="parentText" op="lte" fact="3"/>
              <dgm:constr type="l" for="ch" forName="descendantText" refType="w" refFor="ch" refForName="parentText"/>
              <dgm:constr type="w" for="ch" forName="descendantText" refType="w"/>
              <dgm:constr type="wOff" for="ch" forName="descendantText" refType="w" refFor="ch" refForName="parentText" fact="-1"/>
              <dgm:constr type="t" for="ch" forName="descendantText"/>
              <dgm:constr type="b" for="ch" forName="descendantText" refType="h" refFor="ch" refForName="parentText"/>
              <dgm:constr type="bOff" for="ch" forName="descendantText" refType="w" refFor="ch" refForName="parentText" fact="-0.5"/>
            </dgm:constrLst>
          </dgm:if>
          <dgm:else name="Name3">
            <dgm:constrLst>
              <dgm:constr type="t" for="ch" forName="parentText"/>
              <dgm:constr type="r" for="ch" forName="parentText" refType="w"/>
              <dgm:constr type="w" for="ch" forName="parentText" refType="w" fact="0.4"/>
              <dgm:constr type="h" for="ch" forName="parentText" refType="h"/>
              <dgm:constr type="w" for="ch" forName="parentText" refType="w" op="lte" fact="0.5"/>
              <dgm:constr type="w" for="ch" forName="parentText" refType="h" refFor="ch" refForName="parentText" op="lte" fact="0.7"/>
              <dgm:constr type="h" for="ch" forName="parentText" refType="w" refFor="ch" refForName="parentText" op="lte" fact="3"/>
              <dgm:constr type="l" for="ch" forName="descendantText"/>
              <dgm:constr type="w" for="ch" forName="descendantText" refType="w"/>
              <dgm:constr type="wOff" for="ch" forName="descendantText" refType="w" refFor="ch" refForName="parentText" fact="-1"/>
              <dgm:constr type="t" for="ch" forName="descendantText"/>
              <dgm:constr type="b" for="ch" forName="descendantText" refType="h" refFor="ch" refForName="parentText"/>
              <dgm:constr type="bOff" for="ch" forName="descendantText" refType="w" refFor="ch" refForName="parentText" fact="-0.5"/>
            </dgm:constrLst>
          </dgm:else>
        </dgm:choose>
        <dgm:ruleLst/>
        <dgm:layoutNode name="parentText" styleLbl="alignNode1">
          <dgm:varLst>
            <dgm:chMax val="1"/>
            <dgm:bulletEnabled val="1"/>
          </dgm:varLst>
          <dgm:alg type="tx"/>
          <dgm:shape xmlns:r="http://schemas.openxmlformats.org/officeDocument/2006/relationships" rot="90" type="chevron" r:blip="">
            <dgm:adjLst/>
          </dgm:shape>
          <dgm:presOf axis="self" ptType="node"/>
          <dgm:constrLst>
            <dgm:constr type="lMarg" refType="primFontSz" fact="0.05"/>
            <dgm:constr type="rMarg" refType="primFontSz" fact="0.05"/>
            <dgm:constr type="tMarg" refType="primFontSz" fact="0.05"/>
            <dgm:constr type="bMarg" refType="primFontSz" fact="0.05"/>
          </dgm:constrLst>
          <dgm:ruleLst>
            <dgm:rule type="h" val="100" fact="NaN" max="NaN"/>
            <dgm:rule type="primFontSz" val="24" fact="NaN" max="NaN"/>
            <dgm:rule type="h" val="110" fact="NaN" max="NaN"/>
            <dgm:rule type="primFontSz" val="18" fact="NaN" max="NaN"/>
            <dgm:rule type="h" val="INF" fact="NaN" max="NaN"/>
            <dgm:rule type="primFontSz" val="5" fact="NaN" max="NaN"/>
          </dgm:ruleLst>
        </dgm:layoutNode>
        <dgm:layoutNode name="descendantText" styleLbl="alignAcc1">
          <dgm:varLst>
            <dgm:bulletEnabled val="1"/>
          </dgm:varLst>
          <dgm:choose name="Name4">
            <dgm:if name="Name5" func="var" arg="dir" op="equ" val="norm">
              <dgm:alg type="tx">
                <dgm:param type="stBulletLvl" val="1"/>
                <dgm:param type="txAnchorVertCh" val="mid"/>
              </dgm:alg>
              <dgm:shape xmlns:r="http://schemas.openxmlformats.org/officeDocument/2006/relationships" rot="90" type="round2SameRect" r:blip="">
                <dgm:adjLst/>
              </dgm:shape>
            </dgm:if>
            <dgm:else name="Name6">
              <dgm:alg type="tx">
                <dgm:param type="stBulletLvl" val="1"/>
                <dgm:param type="txAnchorVertCh" val="mid"/>
              </dgm:alg>
              <dgm:shape xmlns:r="http://schemas.openxmlformats.org/officeDocument/2006/relationships" rot="-90" type="round2SameRect" r:blip="">
                <dgm:adjLst/>
              </dgm:shape>
            </dgm:else>
          </dgm:choose>
          <dgm:presOf axis="des" ptType="node"/>
          <dgm:choose name="Name7">
            <dgm:if name="Name8" func="var" arg="dir" op="equ" val="norm">
              <dgm:constrLst>
                <dgm:constr type="secFontSz" refType="primFontSz"/>
                <dgm:constr type="tMarg" refType="primFontSz" fact="0.05"/>
                <dgm:constr type="bMarg" refType="primFontSz" fact="0.05"/>
                <dgm:constr type="rMarg" refType="primFontSz" fact="0.05"/>
              </dgm:constrLst>
            </dgm:if>
            <dgm:else name="Name9">
              <dgm:constrLst>
                <dgm:constr type="secFontSz" refType="primFontSz"/>
                <dgm:constr type="tMarg" refType="primFontSz" fact="0.05"/>
                <dgm:constr type="bMarg" refType="primFontSz" fact="0.05"/>
                <dgm:constr type="lMarg" refType="primFontSz" fact="0.05"/>
              </dgm:constrLst>
            </dgm:else>
          </dgm:choose>
          <dgm:ruleLst>
            <dgm:rule type="primFontSz" val="5" fact="NaN" max="NaN"/>
          </dgm:ruleLst>
        </dgm:layoutNode>
      </dgm:layoutNode>
      <dgm:forEach name="Name10" axis="followSib" ptType="sibTrans" cnt="1">
        <dgm:layoutNode name="sp">
          <dgm:alg type="sp"/>
          <dgm:shape xmlns:r="http://schemas.openxmlformats.org/officeDocument/2006/relationships" r:blip="">
            <dgm:adjLst/>
          </dgm:shape>
          <dgm:presOf axis="self"/>
          <dgm:constrLst>
            <dgm:constr type="w" val="1"/>
            <dgm:constr type="h" val="37.5"/>
          </dgm:constrLst>
          <dgm:ruleLst/>
        </dgm:layoutNode>
      </dgm:forEach>
    </dgm:forEach>
  </dgm:layoutNode>
</dgm:layoutDef>
</file>

<file path=ppt/diagrams/layout30.xml><?xml version="1.0" encoding="utf-8"?>
<dgm:layoutDef xmlns:dgm="http://schemas.openxmlformats.org/drawingml/2006/diagram" xmlns:a="http://schemas.openxmlformats.org/drawingml/2006/main" uniqueId="urn:microsoft.com/office/officeart/2005/8/layout/list1">
  <dgm:title val=""/>
  <dgm:desc val=""/>
  <dgm:catLst>
    <dgm:cat type="list" pri="4000"/>
  </dgm:catLst>
  <dgm:sampData>
    <dgm:dataModel>
      <dgm:ptLst>
        <dgm:pt modelId="0" type="doc"/>
        <dgm:pt modelId="1">
          <dgm:prSet phldr="1"/>
        </dgm:pt>
        <dgm:pt modelId="2">
          <dgm:prSet phldr="1"/>
        </dgm:pt>
        <dgm:pt modelId="3">
          <dgm:prSet phldr="1"/>
        </dgm:pt>
      </dgm:ptLst>
      <dgm:cxnLst>
        <dgm:cxn modelId="4" srcId="0" destId="1" srcOrd="0" destOrd="0"/>
        <dgm:cxn modelId="5" srcId="0" destId="2" srcOrd="1" destOrd="0"/>
        <dgm:cxn modelId="6" srcId="0" destId="3" srcOrd="2" destOrd="0"/>
      </dgm:cxnLst>
      <dgm:bg/>
      <dgm:whole/>
    </dgm:dataModel>
  </dgm:sampData>
  <dgm:styleData>
    <dgm:dataModel>
      <dgm:ptLst>
        <dgm:pt modelId="0" type="doc"/>
        <dgm:pt modelId="1"/>
        <dgm:pt modelId="2"/>
      </dgm:ptLst>
      <dgm:cxnLst>
        <dgm:cxn modelId="4" srcId="0" destId="1" srcOrd="0" destOrd="0"/>
        <dgm:cxn modelId="5"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dir/>
      <dgm:animLvl val="lvl"/>
      <dgm:resizeHandles val="exact"/>
    </dgm:varLst>
    <dgm:choose name="Name0">
      <dgm:if name="Name1" func="var" arg="dir" op="equ" val="norm">
        <dgm:alg type="lin">
          <dgm:param type="linDir" val="fromT"/>
          <dgm:param type="vertAlign" val="mid"/>
          <dgm:param type="horzAlign" val="l"/>
          <dgm:param type="nodeHorzAlign" val="l"/>
        </dgm:alg>
      </dgm:if>
      <dgm:else name="Name2">
        <dgm:alg type="lin">
          <dgm:param type="linDir" val="fromT"/>
          <dgm:param type="vertAlign" val="mid"/>
          <dgm:param type="horzAlign" val="r"/>
          <dgm:param type="nodeHorzAlign" val="r"/>
        </dgm:alg>
      </dgm:else>
    </dgm:choose>
    <dgm:shape xmlns:r="http://schemas.openxmlformats.org/officeDocument/2006/relationships" r:blip="">
      <dgm:adjLst/>
    </dgm:shape>
    <dgm:presOf/>
    <dgm:constrLst>
      <dgm:constr type="w" for="ch" forName="parentLin" refType="w"/>
      <dgm:constr type="h" for="ch" forName="parentLin" val="INF"/>
      <dgm:constr type="w" for="des" forName="parentLeftMargin" refType="w" fact="0.05"/>
      <dgm:constr type="w" for="des" forName="parentText" refType="w" fact="0.7"/>
      <dgm:constr type="h" for="des" forName="parentText" refType="primFontSz" refFor="des" refForName="parentText" fact="0.82"/>
      <dgm:constr type="h" for="ch" forName="negativeSpace" refType="primFontSz" refFor="des" refForName="parentText" fact="-0.41"/>
      <dgm:constr type="h" for="ch" forName="negativeSpace" refType="h" refFor="des" refForName="parentText" op="lte" fact="-0.82"/>
      <dgm:constr type="h" for="ch" forName="negativeSpace" refType="h" refFor="des" refForName="parentText" op="gte" fact="-0.82"/>
      <dgm:constr type="w" for="ch" forName="childText" refType="w"/>
      <dgm:constr type="h" for="ch" forName="childText" refType="primFontSz" refFor="des" refForName="parentText" fact="0.7"/>
      <dgm:constr type="primFontSz" for="des" forName="parentText" val="65"/>
      <dgm:constr type="primFontSz" for="ch" forName="childText" refType="primFontSz" refFor="des" refForName="parentText"/>
      <dgm:constr type="tMarg" for="ch" forName="childText" refType="primFontSz" refFor="des" refForName="parentText" fact="1.64"/>
      <dgm:constr type="tMarg" for="ch" forName="childText" refType="h" refFor="des" refForName="parentText" op="lte" fact="3.28"/>
      <dgm:constr type="tMarg" for="ch" forName="childText" refType="h" refFor="des" refForName="parentText" op="gte" fact="3.28"/>
      <dgm:constr type="lMarg" for="ch" forName="childText" refType="w" fact="0.22"/>
      <dgm:constr type="rMarg" for="ch" forName="childText" refType="lMarg" refFor="ch" refForName="childText"/>
      <dgm:constr type="lMarg" for="des" forName="parentText" refType="w" fact="0.075"/>
      <dgm:constr type="rMarg" for="des" forName="parentText" refType="lMarg" refFor="des" refForName="parentText"/>
      <dgm:constr type="h" for="ch" forName="spaceBetweenRectangles" refType="primFontSz" refFor="des" refForName="parentText" fact="0.15"/>
    </dgm:constrLst>
    <dgm:ruleLst>
      <dgm:rule type="primFontSz" for="des" forName="parentText" val="5" fact="NaN" max="NaN"/>
    </dgm:ruleLst>
    <dgm:forEach name="Name3" axis="ch" ptType="node">
      <dgm:layoutNode name="parentLin">
        <dgm:choose name="Name4">
          <dgm:if name="Name5" func="var" arg="dir" op="equ" val="norm">
            <dgm:alg type="lin">
              <dgm:param type="linDir" val="fromL"/>
              <dgm:param type="horzAlign" val="l"/>
              <dgm:param type="nodeHorzAlign" val="l"/>
            </dgm:alg>
          </dgm:if>
          <dgm:else name="Name6">
            <dgm:alg type="lin">
              <dgm:param type="linDir" val="fromR"/>
              <dgm:param type="horzAlign" val="r"/>
              <dgm:param type="nodeHorzAlign" val="r"/>
            </dgm:alg>
          </dgm:else>
        </dgm:choose>
        <dgm:shape xmlns:r="http://schemas.openxmlformats.org/officeDocument/2006/relationships" r:blip="">
          <dgm:adjLst/>
        </dgm:shape>
        <dgm:presOf/>
        <dgm:constrLst/>
        <dgm:ruleLst/>
        <dgm:layoutNode name="parentLeftMargin">
          <dgm:alg type="sp"/>
          <dgm:shape xmlns:r="http://schemas.openxmlformats.org/officeDocument/2006/relationships" type="rect" r:blip="" hideGeom="1">
            <dgm:adjLst/>
          </dgm:shape>
          <dgm:presOf axis="self"/>
          <dgm:constrLst>
            <dgm:constr type="h"/>
          </dgm:constrLst>
          <dgm:ruleLst/>
        </dgm:layoutNode>
        <dgm:layoutNode name="parentText" styleLbl="node1">
          <dgm:varLst>
            <dgm:chMax val="0"/>
            <dgm:bulletEnabled val="1"/>
          </dgm:varLst>
          <dgm:choose name="Name7">
            <dgm:if name="Name8" func="var" arg="dir" op="equ" val="norm">
              <dgm:alg type="tx">
                <dgm:param type="parTxLTRAlign" val="l"/>
                <dgm:param type="parTxRTLAlign" val="l"/>
              </dgm:alg>
            </dgm:if>
            <dgm:else name="Name9">
              <dgm:alg type="tx">
                <dgm:param type="parTxLTRAlign" val="r"/>
                <dgm:param type="parTxRTLAlign" val="r"/>
              </dgm:alg>
            </dgm:else>
          </dgm:choose>
          <dgm:shape xmlns:r="http://schemas.openxmlformats.org/officeDocument/2006/relationships" type="roundRect" r:blip="">
            <dgm:adjLst/>
          </dgm:shape>
          <dgm:presOf axis="self" ptType="node"/>
          <dgm:constrLst>
            <dgm:constr type="tMarg"/>
            <dgm:constr type="bMarg"/>
          </dgm:constrLst>
          <dgm:ruleLst/>
        </dgm:layoutNode>
      </dgm:layoutNode>
      <dgm:layoutNode name="negativeSpace">
        <dgm:alg type="sp"/>
        <dgm:shape xmlns:r="http://schemas.openxmlformats.org/officeDocument/2006/relationships" r:blip="">
          <dgm:adjLst/>
        </dgm:shape>
        <dgm:presOf/>
        <dgm:constrLst/>
        <dgm:ruleLst/>
      </dgm:layoutNode>
      <dgm:layoutNode name="childText" styleLbl="conFgAcc1">
        <dgm:varLst>
          <dgm:bulletEnabled val="1"/>
        </dgm:varLst>
        <dgm:alg type="tx">
          <dgm:param type="stBulletLvl" val="1"/>
        </dgm:alg>
        <dgm:shape xmlns:r="http://schemas.openxmlformats.org/officeDocument/2006/relationships" type="rect" r:blip="" zOrderOff="-2">
          <dgm:adjLst/>
        </dgm:shape>
        <dgm:presOf axis="des" ptType="node"/>
        <dgm:constrLst>
          <dgm:constr type="secFontSz" refType="primFontSz"/>
        </dgm:constrLst>
        <dgm:ruleLst>
          <dgm:rule type="h" val="INF" fact="NaN" max="NaN"/>
        </dgm:ruleLst>
      </dgm:layoutNode>
      <dgm:forEach name="Name10" axis="followSib" ptType="sibTrans" cnt="1">
        <dgm:layoutNode name="spaceBetweenRectangles">
          <dgm:alg type="sp"/>
          <dgm:shape xmlns:r="http://schemas.openxmlformats.org/officeDocument/2006/relationships" r:blip="">
            <dgm:adjLst/>
          </dgm:shape>
          <dgm:presOf/>
          <dgm:constrLst/>
          <dgm:ruleLst/>
        </dgm:layoutNode>
      </dgm:forEach>
    </dgm:forEach>
  </dgm:layoutNode>
</dgm:layoutDef>
</file>

<file path=ppt/diagrams/layout31.xml><?xml version="1.0" encoding="utf-8"?>
<dgm:layoutDef xmlns:dgm="http://schemas.openxmlformats.org/drawingml/2006/diagram" xmlns:a="http://schemas.openxmlformats.org/drawingml/2006/main" uniqueId="urn:microsoft.com/office/officeart/2005/8/layout/list1">
  <dgm:title val=""/>
  <dgm:desc val=""/>
  <dgm:catLst>
    <dgm:cat type="list" pri="4000"/>
  </dgm:catLst>
  <dgm:sampData>
    <dgm:dataModel>
      <dgm:ptLst>
        <dgm:pt modelId="0" type="doc"/>
        <dgm:pt modelId="1">
          <dgm:prSet phldr="1"/>
        </dgm:pt>
        <dgm:pt modelId="2">
          <dgm:prSet phldr="1"/>
        </dgm:pt>
        <dgm:pt modelId="3">
          <dgm:prSet phldr="1"/>
        </dgm:pt>
      </dgm:ptLst>
      <dgm:cxnLst>
        <dgm:cxn modelId="4" srcId="0" destId="1" srcOrd="0" destOrd="0"/>
        <dgm:cxn modelId="5" srcId="0" destId="2" srcOrd="1" destOrd="0"/>
        <dgm:cxn modelId="6" srcId="0" destId="3" srcOrd="2" destOrd="0"/>
      </dgm:cxnLst>
      <dgm:bg/>
      <dgm:whole/>
    </dgm:dataModel>
  </dgm:sampData>
  <dgm:styleData>
    <dgm:dataModel>
      <dgm:ptLst>
        <dgm:pt modelId="0" type="doc"/>
        <dgm:pt modelId="1"/>
        <dgm:pt modelId="2"/>
      </dgm:ptLst>
      <dgm:cxnLst>
        <dgm:cxn modelId="4" srcId="0" destId="1" srcOrd="0" destOrd="0"/>
        <dgm:cxn modelId="5"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dir/>
      <dgm:animLvl val="lvl"/>
      <dgm:resizeHandles val="exact"/>
    </dgm:varLst>
    <dgm:choose name="Name0">
      <dgm:if name="Name1" func="var" arg="dir" op="equ" val="norm">
        <dgm:alg type="lin">
          <dgm:param type="linDir" val="fromT"/>
          <dgm:param type="vertAlign" val="mid"/>
          <dgm:param type="horzAlign" val="l"/>
          <dgm:param type="nodeHorzAlign" val="l"/>
        </dgm:alg>
      </dgm:if>
      <dgm:else name="Name2">
        <dgm:alg type="lin">
          <dgm:param type="linDir" val="fromT"/>
          <dgm:param type="vertAlign" val="mid"/>
          <dgm:param type="horzAlign" val="r"/>
          <dgm:param type="nodeHorzAlign" val="r"/>
        </dgm:alg>
      </dgm:else>
    </dgm:choose>
    <dgm:shape xmlns:r="http://schemas.openxmlformats.org/officeDocument/2006/relationships" r:blip="">
      <dgm:adjLst/>
    </dgm:shape>
    <dgm:presOf/>
    <dgm:constrLst>
      <dgm:constr type="w" for="ch" forName="parentLin" refType="w"/>
      <dgm:constr type="h" for="ch" forName="parentLin" val="INF"/>
      <dgm:constr type="w" for="des" forName="parentLeftMargin" refType="w" fact="0.05"/>
      <dgm:constr type="w" for="des" forName="parentText" refType="w" fact="0.7"/>
      <dgm:constr type="h" for="des" forName="parentText" refType="primFontSz" refFor="des" refForName="parentText" fact="0.82"/>
      <dgm:constr type="h" for="ch" forName="negativeSpace" refType="primFontSz" refFor="des" refForName="parentText" fact="-0.41"/>
      <dgm:constr type="h" for="ch" forName="negativeSpace" refType="h" refFor="des" refForName="parentText" op="lte" fact="-0.82"/>
      <dgm:constr type="h" for="ch" forName="negativeSpace" refType="h" refFor="des" refForName="parentText" op="gte" fact="-0.82"/>
      <dgm:constr type="w" for="ch" forName="childText" refType="w"/>
      <dgm:constr type="h" for="ch" forName="childText" refType="primFontSz" refFor="des" refForName="parentText" fact="0.7"/>
      <dgm:constr type="primFontSz" for="des" forName="parentText" val="65"/>
      <dgm:constr type="primFontSz" for="ch" forName="childText" refType="primFontSz" refFor="des" refForName="parentText"/>
      <dgm:constr type="tMarg" for="ch" forName="childText" refType="primFontSz" refFor="des" refForName="parentText" fact="1.64"/>
      <dgm:constr type="tMarg" for="ch" forName="childText" refType="h" refFor="des" refForName="parentText" op="lte" fact="3.28"/>
      <dgm:constr type="tMarg" for="ch" forName="childText" refType="h" refFor="des" refForName="parentText" op="gte" fact="3.28"/>
      <dgm:constr type="lMarg" for="ch" forName="childText" refType="w" fact="0.22"/>
      <dgm:constr type="rMarg" for="ch" forName="childText" refType="lMarg" refFor="ch" refForName="childText"/>
      <dgm:constr type="lMarg" for="des" forName="parentText" refType="w" fact="0.075"/>
      <dgm:constr type="rMarg" for="des" forName="parentText" refType="lMarg" refFor="des" refForName="parentText"/>
      <dgm:constr type="h" for="ch" forName="spaceBetweenRectangles" refType="primFontSz" refFor="des" refForName="parentText" fact="0.15"/>
    </dgm:constrLst>
    <dgm:ruleLst>
      <dgm:rule type="primFontSz" for="des" forName="parentText" val="5" fact="NaN" max="NaN"/>
    </dgm:ruleLst>
    <dgm:forEach name="Name3" axis="ch" ptType="node">
      <dgm:layoutNode name="parentLin">
        <dgm:choose name="Name4">
          <dgm:if name="Name5" func="var" arg="dir" op="equ" val="norm">
            <dgm:alg type="lin">
              <dgm:param type="linDir" val="fromL"/>
              <dgm:param type="horzAlign" val="l"/>
              <dgm:param type="nodeHorzAlign" val="l"/>
            </dgm:alg>
          </dgm:if>
          <dgm:else name="Name6">
            <dgm:alg type="lin">
              <dgm:param type="linDir" val="fromR"/>
              <dgm:param type="horzAlign" val="r"/>
              <dgm:param type="nodeHorzAlign" val="r"/>
            </dgm:alg>
          </dgm:else>
        </dgm:choose>
        <dgm:shape xmlns:r="http://schemas.openxmlformats.org/officeDocument/2006/relationships" r:blip="">
          <dgm:adjLst/>
        </dgm:shape>
        <dgm:presOf/>
        <dgm:constrLst/>
        <dgm:ruleLst/>
        <dgm:layoutNode name="parentLeftMargin">
          <dgm:alg type="sp"/>
          <dgm:shape xmlns:r="http://schemas.openxmlformats.org/officeDocument/2006/relationships" type="rect" r:blip="" hideGeom="1">
            <dgm:adjLst/>
          </dgm:shape>
          <dgm:presOf axis="self"/>
          <dgm:constrLst>
            <dgm:constr type="h"/>
          </dgm:constrLst>
          <dgm:ruleLst/>
        </dgm:layoutNode>
        <dgm:layoutNode name="parentText" styleLbl="node1">
          <dgm:varLst>
            <dgm:chMax val="0"/>
            <dgm:bulletEnabled val="1"/>
          </dgm:varLst>
          <dgm:choose name="Name7">
            <dgm:if name="Name8" func="var" arg="dir" op="equ" val="norm">
              <dgm:alg type="tx">
                <dgm:param type="parTxLTRAlign" val="l"/>
                <dgm:param type="parTxRTLAlign" val="l"/>
              </dgm:alg>
            </dgm:if>
            <dgm:else name="Name9">
              <dgm:alg type="tx">
                <dgm:param type="parTxLTRAlign" val="r"/>
                <dgm:param type="parTxRTLAlign" val="r"/>
              </dgm:alg>
            </dgm:else>
          </dgm:choose>
          <dgm:shape xmlns:r="http://schemas.openxmlformats.org/officeDocument/2006/relationships" type="roundRect" r:blip="">
            <dgm:adjLst/>
          </dgm:shape>
          <dgm:presOf axis="self" ptType="node"/>
          <dgm:constrLst>
            <dgm:constr type="tMarg"/>
            <dgm:constr type="bMarg"/>
          </dgm:constrLst>
          <dgm:ruleLst/>
        </dgm:layoutNode>
      </dgm:layoutNode>
      <dgm:layoutNode name="negativeSpace">
        <dgm:alg type="sp"/>
        <dgm:shape xmlns:r="http://schemas.openxmlformats.org/officeDocument/2006/relationships" r:blip="">
          <dgm:adjLst/>
        </dgm:shape>
        <dgm:presOf/>
        <dgm:constrLst/>
        <dgm:ruleLst/>
      </dgm:layoutNode>
      <dgm:layoutNode name="childText" styleLbl="conFgAcc1">
        <dgm:varLst>
          <dgm:bulletEnabled val="1"/>
        </dgm:varLst>
        <dgm:alg type="tx">
          <dgm:param type="stBulletLvl" val="1"/>
        </dgm:alg>
        <dgm:shape xmlns:r="http://schemas.openxmlformats.org/officeDocument/2006/relationships" type="rect" r:blip="" zOrderOff="-2">
          <dgm:adjLst/>
        </dgm:shape>
        <dgm:presOf axis="des" ptType="node"/>
        <dgm:constrLst>
          <dgm:constr type="secFontSz" refType="primFontSz"/>
        </dgm:constrLst>
        <dgm:ruleLst>
          <dgm:rule type="h" val="INF" fact="NaN" max="NaN"/>
        </dgm:ruleLst>
      </dgm:layoutNode>
      <dgm:forEach name="Name10" axis="followSib" ptType="sibTrans" cnt="1">
        <dgm:layoutNode name="spaceBetweenRectangles">
          <dgm:alg type="sp"/>
          <dgm:shape xmlns:r="http://schemas.openxmlformats.org/officeDocument/2006/relationships" r:blip="">
            <dgm:adjLst/>
          </dgm:shape>
          <dgm:presOf/>
          <dgm:constrLst/>
          <dgm:ruleLst/>
        </dgm:layoutNode>
      </dgm:forEach>
    </dgm:forEach>
  </dgm:layoutNode>
</dgm:layoutDef>
</file>

<file path=ppt/diagrams/layout32.xml><?xml version="1.0" encoding="utf-8"?>
<dgm:layoutDef xmlns:dgm="http://schemas.openxmlformats.org/drawingml/2006/diagram" xmlns:a="http://schemas.openxmlformats.org/drawingml/2006/main" uniqueId="urn:microsoft.com/office/officeart/2005/8/layout/chevron2">
  <dgm:title val=""/>
  <dgm:desc val=""/>
  <dgm:catLst>
    <dgm:cat type="process" pri="12000"/>
    <dgm:cat type="list" pri="16000"/>
    <dgm:cat type="convert" pri="11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13" srcId="1" destId="11" srcOrd="0" destOrd="0"/>
        <dgm:cxn modelId="14" srcId="1" destId="12" srcOrd="1" destOrd="0"/>
        <dgm:cxn modelId="23" srcId="2" destId="21" srcOrd="0" destOrd="0"/>
        <dgm:cxn modelId="24" srcId="2" destId="22" srcOrd="1" destOrd="0"/>
        <dgm:cxn modelId="33" srcId="3" destId="31" srcOrd="0" destOrd="0"/>
        <dgm:cxn modelId="34" srcId="3" destId="32" srcOrd="1" destOrd="0"/>
      </dgm:cxnLst>
      <dgm:bg/>
      <dgm:whole/>
    </dgm:dataModel>
  </dgm:sampData>
  <dgm:styleData>
    <dgm:dataModel>
      <dgm:ptLst>
        <dgm:pt modelId="0" type="doc"/>
        <dgm:pt modelId="1"/>
      </dgm:ptLst>
      <dgm:cxnLst>
        <dgm:cxn modelId="4" srcId="0" destId="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linearFlow">
    <dgm:varLst>
      <dgm:dir/>
      <dgm:animLvl val="lvl"/>
      <dgm:resizeHandles val="exact"/>
    </dgm:varLst>
    <dgm:alg type="lin">
      <dgm:param type="linDir" val="fromT"/>
      <dgm:param type="nodeHorzAlign" val="l"/>
    </dgm:alg>
    <dgm:shape xmlns:r="http://schemas.openxmlformats.org/officeDocument/2006/relationships" r:blip="">
      <dgm:adjLst/>
    </dgm:shape>
    <dgm:presOf/>
    <dgm:constrLst>
      <dgm:constr type="h" for="ch" forName="composite" refType="h"/>
      <dgm:constr type="w" for="ch" forName="composite" refType="w"/>
      <dgm:constr type="h" for="des" forName="parentText" op="equ"/>
      <dgm:constr type="h" for="ch" forName="sp" val="-14.88"/>
      <dgm:constr type="h" for="ch" forName="sp" refType="w" refFor="des" refForName="parentText" op="gte" fact="-0.3"/>
      <dgm:constr type="primFontSz" for="des" forName="parentText" op="equ" val="65"/>
      <dgm:constr type="primFontSz" for="des" forName="descendantText" op="equ" val="65"/>
    </dgm:constrLst>
    <dgm:ruleLst/>
    <dgm:forEach name="Name0" axis="ch" ptType="node">
      <dgm:layoutNode name="composite">
        <dgm:alg type="composite"/>
        <dgm:shape xmlns:r="http://schemas.openxmlformats.org/officeDocument/2006/relationships" r:blip="">
          <dgm:adjLst/>
        </dgm:shape>
        <dgm:presOf/>
        <dgm:choose name="Name1">
          <dgm:if name="Name2" func="var" arg="dir" op="equ" val="norm">
            <dgm:constrLst>
              <dgm:constr type="t" for="ch" forName="parentText"/>
              <dgm:constr type="l" for="ch" forName="parentText"/>
              <dgm:constr type="w" for="ch" forName="parentText" refType="w" fact="0.4"/>
              <dgm:constr type="h" for="ch" forName="parentText" refType="h"/>
              <dgm:constr type="w" for="ch" forName="parentText" refType="w" op="lte" fact="0.5"/>
              <dgm:constr type="w" for="ch" forName="parentText" refType="h" refFor="ch" refForName="parentText" op="lte" fact="0.7"/>
              <dgm:constr type="h" for="ch" forName="parentText" refType="w" refFor="ch" refForName="parentText" op="lte" fact="3"/>
              <dgm:constr type="l" for="ch" forName="descendantText" refType="w" refFor="ch" refForName="parentText"/>
              <dgm:constr type="w" for="ch" forName="descendantText" refType="w"/>
              <dgm:constr type="wOff" for="ch" forName="descendantText" refType="w" refFor="ch" refForName="parentText" fact="-1"/>
              <dgm:constr type="t" for="ch" forName="descendantText"/>
              <dgm:constr type="b" for="ch" forName="descendantText" refType="h" refFor="ch" refForName="parentText"/>
              <dgm:constr type="bOff" for="ch" forName="descendantText" refType="w" refFor="ch" refForName="parentText" fact="-0.5"/>
            </dgm:constrLst>
          </dgm:if>
          <dgm:else name="Name3">
            <dgm:constrLst>
              <dgm:constr type="t" for="ch" forName="parentText"/>
              <dgm:constr type="r" for="ch" forName="parentText" refType="w"/>
              <dgm:constr type="w" for="ch" forName="parentText" refType="w" fact="0.4"/>
              <dgm:constr type="h" for="ch" forName="parentText" refType="h"/>
              <dgm:constr type="w" for="ch" forName="parentText" refType="w" op="lte" fact="0.5"/>
              <dgm:constr type="w" for="ch" forName="parentText" refType="h" refFor="ch" refForName="parentText" op="lte" fact="0.7"/>
              <dgm:constr type="h" for="ch" forName="parentText" refType="w" refFor="ch" refForName="parentText" op="lte" fact="3"/>
              <dgm:constr type="l" for="ch" forName="descendantText"/>
              <dgm:constr type="w" for="ch" forName="descendantText" refType="w"/>
              <dgm:constr type="wOff" for="ch" forName="descendantText" refType="w" refFor="ch" refForName="parentText" fact="-1"/>
              <dgm:constr type="t" for="ch" forName="descendantText"/>
              <dgm:constr type="b" for="ch" forName="descendantText" refType="h" refFor="ch" refForName="parentText"/>
              <dgm:constr type="bOff" for="ch" forName="descendantText" refType="w" refFor="ch" refForName="parentText" fact="-0.5"/>
            </dgm:constrLst>
          </dgm:else>
        </dgm:choose>
        <dgm:ruleLst/>
        <dgm:layoutNode name="parentText" styleLbl="alignNode1">
          <dgm:varLst>
            <dgm:chMax val="1"/>
            <dgm:bulletEnabled val="1"/>
          </dgm:varLst>
          <dgm:alg type="tx"/>
          <dgm:shape xmlns:r="http://schemas.openxmlformats.org/officeDocument/2006/relationships" rot="90" type="chevron" r:blip="">
            <dgm:adjLst/>
          </dgm:shape>
          <dgm:presOf axis="self" ptType="node"/>
          <dgm:constrLst>
            <dgm:constr type="lMarg" refType="primFontSz" fact="0.05"/>
            <dgm:constr type="rMarg" refType="primFontSz" fact="0.05"/>
            <dgm:constr type="tMarg" refType="primFontSz" fact="0.05"/>
            <dgm:constr type="bMarg" refType="primFontSz" fact="0.05"/>
          </dgm:constrLst>
          <dgm:ruleLst>
            <dgm:rule type="h" val="100" fact="NaN" max="NaN"/>
            <dgm:rule type="primFontSz" val="24" fact="NaN" max="NaN"/>
            <dgm:rule type="h" val="110" fact="NaN" max="NaN"/>
            <dgm:rule type="primFontSz" val="18" fact="NaN" max="NaN"/>
            <dgm:rule type="h" val="INF" fact="NaN" max="NaN"/>
            <dgm:rule type="primFontSz" val="5" fact="NaN" max="NaN"/>
          </dgm:ruleLst>
        </dgm:layoutNode>
        <dgm:layoutNode name="descendantText" styleLbl="alignAcc1">
          <dgm:varLst>
            <dgm:bulletEnabled val="1"/>
          </dgm:varLst>
          <dgm:choose name="Name4">
            <dgm:if name="Name5" func="var" arg="dir" op="equ" val="norm">
              <dgm:alg type="tx">
                <dgm:param type="stBulletLvl" val="1"/>
                <dgm:param type="txAnchorVertCh" val="mid"/>
              </dgm:alg>
              <dgm:shape xmlns:r="http://schemas.openxmlformats.org/officeDocument/2006/relationships" rot="90" type="round2SameRect" r:blip="">
                <dgm:adjLst/>
              </dgm:shape>
            </dgm:if>
            <dgm:else name="Name6">
              <dgm:alg type="tx">
                <dgm:param type="stBulletLvl" val="1"/>
                <dgm:param type="txAnchorVertCh" val="mid"/>
              </dgm:alg>
              <dgm:shape xmlns:r="http://schemas.openxmlformats.org/officeDocument/2006/relationships" rot="-90" type="round2SameRect" r:blip="">
                <dgm:adjLst/>
              </dgm:shape>
            </dgm:else>
          </dgm:choose>
          <dgm:presOf axis="des" ptType="node"/>
          <dgm:choose name="Name7">
            <dgm:if name="Name8" func="var" arg="dir" op="equ" val="norm">
              <dgm:constrLst>
                <dgm:constr type="secFontSz" refType="primFontSz"/>
                <dgm:constr type="tMarg" refType="primFontSz" fact="0.05"/>
                <dgm:constr type="bMarg" refType="primFontSz" fact="0.05"/>
                <dgm:constr type="rMarg" refType="primFontSz" fact="0.05"/>
              </dgm:constrLst>
            </dgm:if>
            <dgm:else name="Name9">
              <dgm:constrLst>
                <dgm:constr type="secFontSz" refType="primFontSz"/>
                <dgm:constr type="tMarg" refType="primFontSz" fact="0.05"/>
                <dgm:constr type="bMarg" refType="primFontSz" fact="0.05"/>
                <dgm:constr type="lMarg" refType="primFontSz" fact="0.05"/>
              </dgm:constrLst>
            </dgm:else>
          </dgm:choose>
          <dgm:ruleLst>
            <dgm:rule type="primFontSz" val="5" fact="NaN" max="NaN"/>
          </dgm:ruleLst>
        </dgm:layoutNode>
      </dgm:layoutNode>
      <dgm:forEach name="Name10" axis="followSib" ptType="sibTrans" cnt="1">
        <dgm:layoutNode name="sp">
          <dgm:alg type="sp"/>
          <dgm:shape xmlns:r="http://schemas.openxmlformats.org/officeDocument/2006/relationships" r:blip="">
            <dgm:adjLst/>
          </dgm:shape>
          <dgm:presOf axis="self"/>
          <dgm:constrLst>
            <dgm:constr type="w" val="1"/>
            <dgm:constr type="h" val="37.5"/>
          </dgm:constrLst>
          <dgm:ruleLst/>
        </dgm:layoutNode>
      </dgm:forEach>
    </dgm:forEach>
  </dgm:layoutNode>
</dgm:layoutDef>
</file>

<file path=ppt/diagrams/layout33.xml><?xml version="1.0" encoding="utf-8"?>
<dgm:layoutDef xmlns:dgm="http://schemas.openxmlformats.org/drawingml/2006/diagram" xmlns:a="http://schemas.openxmlformats.org/drawingml/2006/main" uniqueId="urn:microsoft.com/office/officeart/2005/8/layout/chevron2">
  <dgm:title val=""/>
  <dgm:desc val=""/>
  <dgm:catLst>
    <dgm:cat type="process" pri="12000"/>
    <dgm:cat type="list" pri="16000"/>
    <dgm:cat type="convert" pri="11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13" srcId="1" destId="11" srcOrd="0" destOrd="0"/>
        <dgm:cxn modelId="14" srcId="1" destId="12" srcOrd="1" destOrd="0"/>
        <dgm:cxn modelId="23" srcId="2" destId="21" srcOrd="0" destOrd="0"/>
        <dgm:cxn modelId="24" srcId="2" destId="22" srcOrd="1" destOrd="0"/>
        <dgm:cxn modelId="33" srcId="3" destId="31" srcOrd="0" destOrd="0"/>
        <dgm:cxn modelId="34" srcId="3" destId="32" srcOrd="1" destOrd="0"/>
      </dgm:cxnLst>
      <dgm:bg/>
      <dgm:whole/>
    </dgm:dataModel>
  </dgm:sampData>
  <dgm:styleData>
    <dgm:dataModel>
      <dgm:ptLst>
        <dgm:pt modelId="0" type="doc"/>
        <dgm:pt modelId="1"/>
      </dgm:ptLst>
      <dgm:cxnLst>
        <dgm:cxn modelId="4" srcId="0" destId="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linearFlow">
    <dgm:varLst>
      <dgm:dir/>
      <dgm:animLvl val="lvl"/>
      <dgm:resizeHandles val="exact"/>
    </dgm:varLst>
    <dgm:alg type="lin">
      <dgm:param type="linDir" val="fromT"/>
      <dgm:param type="nodeHorzAlign" val="l"/>
    </dgm:alg>
    <dgm:shape xmlns:r="http://schemas.openxmlformats.org/officeDocument/2006/relationships" r:blip="">
      <dgm:adjLst/>
    </dgm:shape>
    <dgm:presOf/>
    <dgm:constrLst>
      <dgm:constr type="h" for="ch" forName="composite" refType="h"/>
      <dgm:constr type="w" for="ch" forName="composite" refType="w"/>
      <dgm:constr type="h" for="des" forName="parentText" op="equ"/>
      <dgm:constr type="h" for="ch" forName="sp" val="-14.88"/>
      <dgm:constr type="h" for="ch" forName="sp" refType="w" refFor="des" refForName="parentText" op="gte" fact="-0.3"/>
      <dgm:constr type="primFontSz" for="des" forName="parentText" op="equ" val="65"/>
      <dgm:constr type="primFontSz" for="des" forName="descendantText" op="equ" val="65"/>
    </dgm:constrLst>
    <dgm:ruleLst/>
    <dgm:forEach name="Name0" axis="ch" ptType="node">
      <dgm:layoutNode name="composite">
        <dgm:alg type="composite"/>
        <dgm:shape xmlns:r="http://schemas.openxmlformats.org/officeDocument/2006/relationships" r:blip="">
          <dgm:adjLst/>
        </dgm:shape>
        <dgm:presOf/>
        <dgm:choose name="Name1">
          <dgm:if name="Name2" func="var" arg="dir" op="equ" val="norm">
            <dgm:constrLst>
              <dgm:constr type="t" for="ch" forName="parentText"/>
              <dgm:constr type="l" for="ch" forName="parentText"/>
              <dgm:constr type="w" for="ch" forName="parentText" refType="w" fact="0.4"/>
              <dgm:constr type="h" for="ch" forName="parentText" refType="h"/>
              <dgm:constr type="w" for="ch" forName="parentText" refType="w" op="lte" fact="0.5"/>
              <dgm:constr type="w" for="ch" forName="parentText" refType="h" refFor="ch" refForName="parentText" op="lte" fact="0.7"/>
              <dgm:constr type="h" for="ch" forName="parentText" refType="w" refFor="ch" refForName="parentText" op="lte" fact="3"/>
              <dgm:constr type="l" for="ch" forName="descendantText" refType="w" refFor="ch" refForName="parentText"/>
              <dgm:constr type="w" for="ch" forName="descendantText" refType="w"/>
              <dgm:constr type="wOff" for="ch" forName="descendantText" refType="w" refFor="ch" refForName="parentText" fact="-1"/>
              <dgm:constr type="t" for="ch" forName="descendantText"/>
              <dgm:constr type="b" for="ch" forName="descendantText" refType="h" refFor="ch" refForName="parentText"/>
              <dgm:constr type="bOff" for="ch" forName="descendantText" refType="w" refFor="ch" refForName="parentText" fact="-0.5"/>
            </dgm:constrLst>
          </dgm:if>
          <dgm:else name="Name3">
            <dgm:constrLst>
              <dgm:constr type="t" for="ch" forName="parentText"/>
              <dgm:constr type="r" for="ch" forName="parentText" refType="w"/>
              <dgm:constr type="w" for="ch" forName="parentText" refType="w" fact="0.4"/>
              <dgm:constr type="h" for="ch" forName="parentText" refType="h"/>
              <dgm:constr type="w" for="ch" forName="parentText" refType="w" op="lte" fact="0.5"/>
              <dgm:constr type="w" for="ch" forName="parentText" refType="h" refFor="ch" refForName="parentText" op="lte" fact="0.7"/>
              <dgm:constr type="h" for="ch" forName="parentText" refType="w" refFor="ch" refForName="parentText" op="lte" fact="3"/>
              <dgm:constr type="l" for="ch" forName="descendantText"/>
              <dgm:constr type="w" for="ch" forName="descendantText" refType="w"/>
              <dgm:constr type="wOff" for="ch" forName="descendantText" refType="w" refFor="ch" refForName="parentText" fact="-1"/>
              <dgm:constr type="t" for="ch" forName="descendantText"/>
              <dgm:constr type="b" for="ch" forName="descendantText" refType="h" refFor="ch" refForName="parentText"/>
              <dgm:constr type="bOff" for="ch" forName="descendantText" refType="w" refFor="ch" refForName="parentText" fact="-0.5"/>
            </dgm:constrLst>
          </dgm:else>
        </dgm:choose>
        <dgm:ruleLst/>
        <dgm:layoutNode name="parentText" styleLbl="alignNode1">
          <dgm:varLst>
            <dgm:chMax val="1"/>
            <dgm:bulletEnabled val="1"/>
          </dgm:varLst>
          <dgm:alg type="tx"/>
          <dgm:shape xmlns:r="http://schemas.openxmlformats.org/officeDocument/2006/relationships" rot="90" type="chevron" r:blip="">
            <dgm:adjLst/>
          </dgm:shape>
          <dgm:presOf axis="self" ptType="node"/>
          <dgm:constrLst>
            <dgm:constr type="lMarg" refType="primFontSz" fact="0.05"/>
            <dgm:constr type="rMarg" refType="primFontSz" fact="0.05"/>
            <dgm:constr type="tMarg" refType="primFontSz" fact="0.05"/>
            <dgm:constr type="bMarg" refType="primFontSz" fact="0.05"/>
          </dgm:constrLst>
          <dgm:ruleLst>
            <dgm:rule type="h" val="100" fact="NaN" max="NaN"/>
            <dgm:rule type="primFontSz" val="24" fact="NaN" max="NaN"/>
            <dgm:rule type="h" val="110" fact="NaN" max="NaN"/>
            <dgm:rule type="primFontSz" val="18" fact="NaN" max="NaN"/>
            <dgm:rule type="h" val="INF" fact="NaN" max="NaN"/>
            <dgm:rule type="primFontSz" val="5" fact="NaN" max="NaN"/>
          </dgm:ruleLst>
        </dgm:layoutNode>
        <dgm:layoutNode name="descendantText" styleLbl="alignAcc1">
          <dgm:varLst>
            <dgm:bulletEnabled val="1"/>
          </dgm:varLst>
          <dgm:choose name="Name4">
            <dgm:if name="Name5" func="var" arg="dir" op="equ" val="norm">
              <dgm:alg type="tx">
                <dgm:param type="stBulletLvl" val="1"/>
                <dgm:param type="txAnchorVertCh" val="mid"/>
              </dgm:alg>
              <dgm:shape xmlns:r="http://schemas.openxmlformats.org/officeDocument/2006/relationships" rot="90" type="round2SameRect" r:blip="">
                <dgm:adjLst/>
              </dgm:shape>
            </dgm:if>
            <dgm:else name="Name6">
              <dgm:alg type="tx">
                <dgm:param type="stBulletLvl" val="1"/>
                <dgm:param type="txAnchorVertCh" val="mid"/>
              </dgm:alg>
              <dgm:shape xmlns:r="http://schemas.openxmlformats.org/officeDocument/2006/relationships" rot="-90" type="round2SameRect" r:blip="">
                <dgm:adjLst/>
              </dgm:shape>
            </dgm:else>
          </dgm:choose>
          <dgm:presOf axis="des" ptType="node"/>
          <dgm:choose name="Name7">
            <dgm:if name="Name8" func="var" arg="dir" op="equ" val="norm">
              <dgm:constrLst>
                <dgm:constr type="secFontSz" refType="primFontSz"/>
                <dgm:constr type="tMarg" refType="primFontSz" fact="0.05"/>
                <dgm:constr type="bMarg" refType="primFontSz" fact="0.05"/>
                <dgm:constr type="rMarg" refType="primFontSz" fact="0.05"/>
              </dgm:constrLst>
            </dgm:if>
            <dgm:else name="Name9">
              <dgm:constrLst>
                <dgm:constr type="secFontSz" refType="primFontSz"/>
                <dgm:constr type="tMarg" refType="primFontSz" fact="0.05"/>
                <dgm:constr type="bMarg" refType="primFontSz" fact="0.05"/>
                <dgm:constr type="lMarg" refType="primFontSz" fact="0.05"/>
              </dgm:constrLst>
            </dgm:else>
          </dgm:choose>
          <dgm:ruleLst>
            <dgm:rule type="primFontSz" val="5" fact="NaN" max="NaN"/>
          </dgm:ruleLst>
        </dgm:layoutNode>
      </dgm:layoutNode>
      <dgm:forEach name="Name10" axis="followSib" ptType="sibTrans" cnt="1">
        <dgm:layoutNode name="sp">
          <dgm:alg type="sp"/>
          <dgm:shape xmlns:r="http://schemas.openxmlformats.org/officeDocument/2006/relationships" r:blip="">
            <dgm:adjLst/>
          </dgm:shape>
          <dgm:presOf axis="self"/>
          <dgm:constrLst>
            <dgm:constr type="w" val="1"/>
            <dgm:constr type="h" val="37.5"/>
          </dgm:constrLst>
          <dgm:ruleLst/>
        </dgm:layoutNode>
      </dgm:forEach>
    </dgm:forEach>
  </dgm:layoutNode>
</dgm:layoutDef>
</file>

<file path=ppt/diagrams/layout34.xml><?xml version="1.0" encoding="utf-8"?>
<dgm:layoutDef xmlns:dgm="http://schemas.openxmlformats.org/drawingml/2006/diagram" xmlns:a="http://schemas.openxmlformats.org/drawingml/2006/main" uniqueId="urn:microsoft.com/office/officeart/2005/8/layout/chevron2">
  <dgm:title val=""/>
  <dgm:desc val=""/>
  <dgm:catLst>
    <dgm:cat type="process" pri="12000"/>
    <dgm:cat type="list" pri="16000"/>
    <dgm:cat type="convert" pri="11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13" srcId="1" destId="11" srcOrd="0" destOrd="0"/>
        <dgm:cxn modelId="14" srcId="1" destId="12" srcOrd="1" destOrd="0"/>
        <dgm:cxn modelId="23" srcId="2" destId="21" srcOrd="0" destOrd="0"/>
        <dgm:cxn modelId="24" srcId="2" destId="22" srcOrd="1" destOrd="0"/>
        <dgm:cxn modelId="33" srcId="3" destId="31" srcOrd="0" destOrd="0"/>
        <dgm:cxn modelId="34" srcId="3" destId="32" srcOrd="1" destOrd="0"/>
      </dgm:cxnLst>
      <dgm:bg/>
      <dgm:whole/>
    </dgm:dataModel>
  </dgm:sampData>
  <dgm:styleData>
    <dgm:dataModel>
      <dgm:ptLst>
        <dgm:pt modelId="0" type="doc"/>
        <dgm:pt modelId="1"/>
      </dgm:ptLst>
      <dgm:cxnLst>
        <dgm:cxn modelId="4" srcId="0" destId="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linearFlow">
    <dgm:varLst>
      <dgm:dir/>
      <dgm:animLvl val="lvl"/>
      <dgm:resizeHandles val="exact"/>
    </dgm:varLst>
    <dgm:alg type="lin">
      <dgm:param type="linDir" val="fromT"/>
      <dgm:param type="nodeHorzAlign" val="l"/>
    </dgm:alg>
    <dgm:shape xmlns:r="http://schemas.openxmlformats.org/officeDocument/2006/relationships" r:blip="">
      <dgm:adjLst/>
    </dgm:shape>
    <dgm:presOf/>
    <dgm:constrLst>
      <dgm:constr type="h" for="ch" forName="composite" refType="h"/>
      <dgm:constr type="w" for="ch" forName="composite" refType="w"/>
      <dgm:constr type="h" for="des" forName="parentText" op="equ"/>
      <dgm:constr type="h" for="ch" forName="sp" val="-14.88"/>
      <dgm:constr type="h" for="ch" forName="sp" refType="w" refFor="des" refForName="parentText" op="gte" fact="-0.3"/>
      <dgm:constr type="primFontSz" for="des" forName="parentText" op="equ" val="65"/>
      <dgm:constr type="primFontSz" for="des" forName="descendantText" op="equ" val="65"/>
    </dgm:constrLst>
    <dgm:ruleLst/>
    <dgm:forEach name="Name0" axis="ch" ptType="node">
      <dgm:layoutNode name="composite">
        <dgm:alg type="composite"/>
        <dgm:shape xmlns:r="http://schemas.openxmlformats.org/officeDocument/2006/relationships" r:blip="">
          <dgm:adjLst/>
        </dgm:shape>
        <dgm:presOf/>
        <dgm:choose name="Name1">
          <dgm:if name="Name2" func="var" arg="dir" op="equ" val="norm">
            <dgm:constrLst>
              <dgm:constr type="t" for="ch" forName="parentText"/>
              <dgm:constr type="l" for="ch" forName="parentText"/>
              <dgm:constr type="w" for="ch" forName="parentText" refType="w" fact="0.4"/>
              <dgm:constr type="h" for="ch" forName="parentText" refType="h"/>
              <dgm:constr type="w" for="ch" forName="parentText" refType="w" op="lte" fact="0.5"/>
              <dgm:constr type="w" for="ch" forName="parentText" refType="h" refFor="ch" refForName="parentText" op="lte" fact="0.7"/>
              <dgm:constr type="h" for="ch" forName="parentText" refType="w" refFor="ch" refForName="parentText" op="lte" fact="3"/>
              <dgm:constr type="l" for="ch" forName="descendantText" refType="w" refFor="ch" refForName="parentText"/>
              <dgm:constr type="w" for="ch" forName="descendantText" refType="w"/>
              <dgm:constr type="wOff" for="ch" forName="descendantText" refType="w" refFor="ch" refForName="parentText" fact="-1"/>
              <dgm:constr type="t" for="ch" forName="descendantText"/>
              <dgm:constr type="b" for="ch" forName="descendantText" refType="h" refFor="ch" refForName="parentText"/>
              <dgm:constr type="bOff" for="ch" forName="descendantText" refType="w" refFor="ch" refForName="parentText" fact="-0.5"/>
            </dgm:constrLst>
          </dgm:if>
          <dgm:else name="Name3">
            <dgm:constrLst>
              <dgm:constr type="t" for="ch" forName="parentText"/>
              <dgm:constr type="r" for="ch" forName="parentText" refType="w"/>
              <dgm:constr type="w" for="ch" forName="parentText" refType="w" fact="0.4"/>
              <dgm:constr type="h" for="ch" forName="parentText" refType="h"/>
              <dgm:constr type="w" for="ch" forName="parentText" refType="w" op="lte" fact="0.5"/>
              <dgm:constr type="w" for="ch" forName="parentText" refType="h" refFor="ch" refForName="parentText" op="lte" fact="0.7"/>
              <dgm:constr type="h" for="ch" forName="parentText" refType="w" refFor="ch" refForName="parentText" op="lte" fact="3"/>
              <dgm:constr type="l" for="ch" forName="descendantText"/>
              <dgm:constr type="w" for="ch" forName="descendantText" refType="w"/>
              <dgm:constr type="wOff" for="ch" forName="descendantText" refType="w" refFor="ch" refForName="parentText" fact="-1"/>
              <dgm:constr type="t" for="ch" forName="descendantText"/>
              <dgm:constr type="b" for="ch" forName="descendantText" refType="h" refFor="ch" refForName="parentText"/>
              <dgm:constr type="bOff" for="ch" forName="descendantText" refType="w" refFor="ch" refForName="parentText" fact="-0.5"/>
            </dgm:constrLst>
          </dgm:else>
        </dgm:choose>
        <dgm:ruleLst/>
        <dgm:layoutNode name="parentText" styleLbl="alignNode1">
          <dgm:varLst>
            <dgm:chMax val="1"/>
            <dgm:bulletEnabled val="1"/>
          </dgm:varLst>
          <dgm:alg type="tx"/>
          <dgm:shape xmlns:r="http://schemas.openxmlformats.org/officeDocument/2006/relationships" rot="90" type="chevron" r:blip="">
            <dgm:adjLst/>
          </dgm:shape>
          <dgm:presOf axis="self" ptType="node"/>
          <dgm:constrLst>
            <dgm:constr type="lMarg" refType="primFontSz" fact="0.05"/>
            <dgm:constr type="rMarg" refType="primFontSz" fact="0.05"/>
            <dgm:constr type="tMarg" refType="primFontSz" fact="0.05"/>
            <dgm:constr type="bMarg" refType="primFontSz" fact="0.05"/>
          </dgm:constrLst>
          <dgm:ruleLst>
            <dgm:rule type="h" val="100" fact="NaN" max="NaN"/>
            <dgm:rule type="primFontSz" val="24" fact="NaN" max="NaN"/>
            <dgm:rule type="h" val="110" fact="NaN" max="NaN"/>
            <dgm:rule type="primFontSz" val="18" fact="NaN" max="NaN"/>
            <dgm:rule type="h" val="INF" fact="NaN" max="NaN"/>
            <dgm:rule type="primFontSz" val="5" fact="NaN" max="NaN"/>
          </dgm:ruleLst>
        </dgm:layoutNode>
        <dgm:layoutNode name="descendantText" styleLbl="alignAcc1">
          <dgm:varLst>
            <dgm:bulletEnabled val="1"/>
          </dgm:varLst>
          <dgm:choose name="Name4">
            <dgm:if name="Name5" func="var" arg="dir" op="equ" val="norm">
              <dgm:alg type="tx">
                <dgm:param type="stBulletLvl" val="1"/>
                <dgm:param type="txAnchorVertCh" val="mid"/>
              </dgm:alg>
              <dgm:shape xmlns:r="http://schemas.openxmlformats.org/officeDocument/2006/relationships" rot="90" type="round2SameRect" r:blip="">
                <dgm:adjLst/>
              </dgm:shape>
            </dgm:if>
            <dgm:else name="Name6">
              <dgm:alg type="tx">
                <dgm:param type="stBulletLvl" val="1"/>
                <dgm:param type="txAnchorVertCh" val="mid"/>
              </dgm:alg>
              <dgm:shape xmlns:r="http://schemas.openxmlformats.org/officeDocument/2006/relationships" rot="-90" type="round2SameRect" r:blip="">
                <dgm:adjLst/>
              </dgm:shape>
            </dgm:else>
          </dgm:choose>
          <dgm:presOf axis="des" ptType="node"/>
          <dgm:choose name="Name7">
            <dgm:if name="Name8" func="var" arg="dir" op="equ" val="norm">
              <dgm:constrLst>
                <dgm:constr type="secFontSz" refType="primFontSz"/>
                <dgm:constr type="tMarg" refType="primFontSz" fact="0.05"/>
                <dgm:constr type="bMarg" refType="primFontSz" fact="0.05"/>
                <dgm:constr type="rMarg" refType="primFontSz" fact="0.05"/>
              </dgm:constrLst>
            </dgm:if>
            <dgm:else name="Name9">
              <dgm:constrLst>
                <dgm:constr type="secFontSz" refType="primFontSz"/>
                <dgm:constr type="tMarg" refType="primFontSz" fact="0.05"/>
                <dgm:constr type="bMarg" refType="primFontSz" fact="0.05"/>
                <dgm:constr type="lMarg" refType="primFontSz" fact="0.05"/>
              </dgm:constrLst>
            </dgm:else>
          </dgm:choose>
          <dgm:ruleLst>
            <dgm:rule type="primFontSz" val="5" fact="NaN" max="NaN"/>
          </dgm:ruleLst>
        </dgm:layoutNode>
      </dgm:layoutNode>
      <dgm:forEach name="Name10" axis="followSib" ptType="sibTrans" cnt="1">
        <dgm:layoutNode name="sp">
          <dgm:alg type="sp"/>
          <dgm:shape xmlns:r="http://schemas.openxmlformats.org/officeDocument/2006/relationships" r:blip="">
            <dgm:adjLst/>
          </dgm:shape>
          <dgm:presOf axis="self"/>
          <dgm:constrLst>
            <dgm:constr type="w" val="1"/>
            <dgm:constr type="h" val="37.5"/>
          </dgm:constrLst>
          <dgm:ruleLst/>
        </dgm:layoutNode>
      </dgm:forEach>
    </dgm:forEach>
  </dgm:layoutNode>
</dgm:layoutDef>
</file>

<file path=ppt/diagrams/layout35.xml><?xml version="1.0" encoding="utf-8"?>
<dgm:layoutDef xmlns:dgm="http://schemas.openxmlformats.org/drawingml/2006/diagram" xmlns:a="http://schemas.openxmlformats.org/drawingml/2006/main" uniqueId="urn:microsoft.com/office/officeart/2005/8/layout/chevron2">
  <dgm:title val=""/>
  <dgm:desc val=""/>
  <dgm:catLst>
    <dgm:cat type="process" pri="12000"/>
    <dgm:cat type="list" pri="16000"/>
    <dgm:cat type="convert" pri="11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13" srcId="1" destId="11" srcOrd="0" destOrd="0"/>
        <dgm:cxn modelId="14" srcId="1" destId="12" srcOrd="1" destOrd="0"/>
        <dgm:cxn modelId="23" srcId="2" destId="21" srcOrd="0" destOrd="0"/>
        <dgm:cxn modelId="24" srcId="2" destId="22" srcOrd="1" destOrd="0"/>
        <dgm:cxn modelId="33" srcId="3" destId="31" srcOrd="0" destOrd="0"/>
        <dgm:cxn modelId="34" srcId="3" destId="32" srcOrd="1" destOrd="0"/>
      </dgm:cxnLst>
      <dgm:bg/>
      <dgm:whole/>
    </dgm:dataModel>
  </dgm:sampData>
  <dgm:styleData>
    <dgm:dataModel>
      <dgm:ptLst>
        <dgm:pt modelId="0" type="doc"/>
        <dgm:pt modelId="1"/>
      </dgm:ptLst>
      <dgm:cxnLst>
        <dgm:cxn modelId="4" srcId="0" destId="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linearFlow">
    <dgm:varLst>
      <dgm:dir/>
      <dgm:animLvl val="lvl"/>
      <dgm:resizeHandles val="exact"/>
    </dgm:varLst>
    <dgm:alg type="lin">
      <dgm:param type="linDir" val="fromT"/>
      <dgm:param type="nodeHorzAlign" val="l"/>
    </dgm:alg>
    <dgm:shape xmlns:r="http://schemas.openxmlformats.org/officeDocument/2006/relationships" r:blip="">
      <dgm:adjLst/>
    </dgm:shape>
    <dgm:presOf/>
    <dgm:constrLst>
      <dgm:constr type="h" for="ch" forName="composite" refType="h"/>
      <dgm:constr type="w" for="ch" forName="composite" refType="w"/>
      <dgm:constr type="h" for="des" forName="parentText" op="equ"/>
      <dgm:constr type="h" for="ch" forName="sp" val="-14.88"/>
      <dgm:constr type="h" for="ch" forName="sp" refType="w" refFor="des" refForName="parentText" op="gte" fact="-0.3"/>
      <dgm:constr type="primFontSz" for="des" forName="parentText" op="equ" val="65"/>
      <dgm:constr type="primFontSz" for="des" forName="descendantText" op="equ" val="65"/>
    </dgm:constrLst>
    <dgm:ruleLst/>
    <dgm:forEach name="Name0" axis="ch" ptType="node">
      <dgm:layoutNode name="composite">
        <dgm:alg type="composite"/>
        <dgm:shape xmlns:r="http://schemas.openxmlformats.org/officeDocument/2006/relationships" r:blip="">
          <dgm:adjLst/>
        </dgm:shape>
        <dgm:presOf/>
        <dgm:choose name="Name1">
          <dgm:if name="Name2" func="var" arg="dir" op="equ" val="norm">
            <dgm:constrLst>
              <dgm:constr type="t" for="ch" forName="parentText"/>
              <dgm:constr type="l" for="ch" forName="parentText"/>
              <dgm:constr type="w" for="ch" forName="parentText" refType="w" fact="0.4"/>
              <dgm:constr type="h" for="ch" forName="parentText" refType="h"/>
              <dgm:constr type="w" for="ch" forName="parentText" refType="w" op="lte" fact="0.5"/>
              <dgm:constr type="w" for="ch" forName="parentText" refType="h" refFor="ch" refForName="parentText" op="lte" fact="0.7"/>
              <dgm:constr type="h" for="ch" forName="parentText" refType="w" refFor="ch" refForName="parentText" op="lte" fact="3"/>
              <dgm:constr type="l" for="ch" forName="descendantText" refType="w" refFor="ch" refForName="parentText"/>
              <dgm:constr type="w" for="ch" forName="descendantText" refType="w"/>
              <dgm:constr type="wOff" for="ch" forName="descendantText" refType="w" refFor="ch" refForName="parentText" fact="-1"/>
              <dgm:constr type="t" for="ch" forName="descendantText"/>
              <dgm:constr type="b" for="ch" forName="descendantText" refType="h" refFor="ch" refForName="parentText"/>
              <dgm:constr type="bOff" for="ch" forName="descendantText" refType="w" refFor="ch" refForName="parentText" fact="-0.5"/>
            </dgm:constrLst>
          </dgm:if>
          <dgm:else name="Name3">
            <dgm:constrLst>
              <dgm:constr type="t" for="ch" forName="parentText"/>
              <dgm:constr type="r" for="ch" forName="parentText" refType="w"/>
              <dgm:constr type="w" for="ch" forName="parentText" refType="w" fact="0.4"/>
              <dgm:constr type="h" for="ch" forName="parentText" refType="h"/>
              <dgm:constr type="w" for="ch" forName="parentText" refType="w" op="lte" fact="0.5"/>
              <dgm:constr type="w" for="ch" forName="parentText" refType="h" refFor="ch" refForName="parentText" op="lte" fact="0.7"/>
              <dgm:constr type="h" for="ch" forName="parentText" refType="w" refFor="ch" refForName="parentText" op="lte" fact="3"/>
              <dgm:constr type="l" for="ch" forName="descendantText"/>
              <dgm:constr type="w" for="ch" forName="descendantText" refType="w"/>
              <dgm:constr type="wOff" for="ch" forName="descendantText" refType="w" refFor="ch" refForName="parentText" fact="-1"/>
              <dgm:constr type="t" for="ch" forName="descendantText"/>
              <dgm:constr type="b" for="ch" forName="descendantText" refType="h" refFor="ch" refForName="parentText"/>
              <dgm:constr type="bOff" for="ch" forName="descendantText" refType="w" refFor="ch" refForName="parentText" fact="-0.5"/>
            </dgm:constrLst>
          </dgm:else>
        </dgm:choose>
        <dgm:ruleLst/>
        <dgm:layoutNode name="parentText" styleLbl="alignNode1">
          <dgm:varLst>
            <dgm:chMax val="1"/>
            <dgm:bulletEnabled val="1"/>
          </dgm:varLst>
          <dgm:alg type="tx"/>
          <dgm:shape xmlns:r="http://schemas.openxmlformats.org/officeDocument/2006/relationships" rot="90" type="chevron" r:blip="">
            <dgm:adjLst/>
          </dgm:shape>
          <dgm:presOf axis="self" ptType="node"/>
          <dgm:constrLst>
            <dgm:constr type="lMarg" refType="primFontSz" fact="0.05"/>
            <dgm:constr type="rMarg" refType="primFontSz" fact="0.05"/>
            <dgm:constr type="tMarg" refType="primFontSz" fact="0.05"/>
            <dgm:constr type="bMarg" refType="primFontSz" fact="0.05"/>
          </dgm:constrLst>
          <dgm:ruleLst>
            <dgm:rule type="h" val="100" fact="NaN" max="NaN"/>
            <dgm:rule type="primFontSz" val="24" fact="NaN" max="NaN"/>
            <dgm:rule type="h" val="110" fact="NaN" max="NaN"/>
            <dgm:rule type="primFontSz" val="18" fact="NaN" max="NaN"/>
            <dgm:rule type="h" val="INF" fact="NaN" max="NaN"/>
            <dgm:rule type="primFontSz" val="5" fact="NaN" max="NaN"/>
          </dgm:ruleLst>
        </dgm:layoutNode>
        <dgm:layoutNode name="descendantText" styleLbl="alignAcc1">
          <dgm:varLst>
            <dgm:bulletEnabled val="1"/>
          </dgm:varLst>
          <dgm:choose name="Name4">
            <dgm:if name="Name5" func="var" arg="dir" op="equ" val="norm">
              <dgm:alg type="tx">
                <dgm:param type="stBulletLvl" val="1"/>
                <dgm:param type="txAnchorVertCh" val="mid"/>
              </dgm:alg>
              <dgm:shape xmlns:r="http://schemas.openxmlformats.org/officeDocument/2006/relationships" rot="90" type="round2SameRect" r:blip="">
                <dgm:adjLst/>
              </dgm:shape>
            </dgm:if>
            <dgm:else name="Name6">
              <dgm:alg type="tx">
                <dgm:param type="stBulletLvl" val="1"/>
                <dgm:param type="txAnchorVertCh" val="mid"/>
              </dgm:alg>
              <dgm:shape xmlns:r="http://schemas.openxmlformats.org/officeDocument/2006/relationships" rot="-90" type="round2SameRect" r:blip="">
                <dgm:adjLst/>
              </dgm:shape>
            </dgm:else>
          </dgm:choose>
          <dgm:presOf axis="des" ptType="node"/>
          <dgm:choose name="Name7">
            <dgm:if name="Name8" func="var" arg="dir" op="equ" val="norm">
              <dgm:constrLst>
                <dgm:constr type="secFontSz" refType="primFontSz"/>
                <dgm:constr type="tMarg" refType="primFontSz" fact="0.05"/>
                <dgm:constr type="bMarg" refType="primFontSz" fact="0.05"/>
                <dgm:constr type="rMarg" refType="primFontSz" fact="0.05"/>
              </dgm:constrLst>
            </dgm:if>
            <dgm:else name="Name9">
              <dgm:constrLst>
                <dgm:constr type="secFontSz" refType="primFontSz"/>
                <dgm:constr type="tMarg" refType="primFontSz" fact="0.05"/>
                <dgm:constr type="bMarg" refType="primFontSz" fact="0.05"/>
                <dgm:constr type="lMarg" refType="primFontSz" fact="0.05"/>
              </dgm:constrLst>
            </dgm:else>
          </dgm:choose>
          <dgm:ruleLst>
            <dgm:rule type="primFontSz" val="5" fact="NaN" max="NaN"/>
          </dgm:ruleLst>
        </dgm:layoutNode>
      </dgm:layoutNode>
      <dgm:forEach name="Name10" axis="followSib" ptType="sibTrans" cnt="1">
        <dgm:layoutNode name="sp">
          <dgm:alg type="sp"/>
          <dgm:shape xmlns:r="http://schemas.openxmlformats.org/officeDocument/2006/relationships" r:blip="">
            <dgm:adjLst/>
          </dgm:shape>
          <dgm:presOf axis="self"/>
          <dgm:constrLst>
            <dgm:constr type="w" val="1"/>
            <dgm:constr type="h" val="37.5"/>
          </dgm:constrLst>
          <dgm:ruleLst/>
        </dgm:layoutNode>
      </dgm:forEach>
    </dgm:forEach>
  </dgm:layoutNode>
</dgm:layoutDef>
</file>

<file path=ppt/diagrams/layout36.xml><?xml version="1.0" encoding="utf-8"?>
<dgm:layoutDef xmlns:dgm="http://schemas.openxmlformats.org/drawingml/2006/diagram" xmlns:a="http://schemas.openxmlformats.org/drawingml/2006/main" uniqueId="urn:microsoft.com/office/officeart/2005/8/layout/list1">
  <dgm:title val=""/>
  <dgm:desc val=""/>
  <dgm:catLst>
    <dgm:cat type="list" pri="4000"/>
  </dgm:catLst>
  <dgm:sampData>
    <dgm:dataModel>
      <dgm:ptLst>
        <dgm:pt modelId="0" type="doc"/>
        <dgm:pt modelId="1">
          <dgm:prSet phldr="1"/>
        </dgm:pt>
        <dgm:pt modelId="2">
          <dgm:prSet phldr="1"/>
        </dgm:pt>
        <dgm:pt modelId="3">
          <dgm:prSet phldr="1"/>
        </dgm:pt>
      </dgm:ptLst>
      <dgm:cxnLst>
        <dgm:cxn modelId="4" srcId="0" destId="1" srcOrd="0" destOrd="0"/>
        <dgm:cxn modelId="5" srcId="0" destId="2" srcOrd="1" destOrd="0"/>
        <dgm:cxn modelId="6" srcId="0" destId="3" srcOrd="2" destOrd="0"/>
      </dgm:cxnLst>
      <dgm:bg/>
      <dgm:whole/>
    </dgm:dataModel>
  </dgm:sampData>
  <dgm:styleData>
    <dgm:dataModel>
      <dgm:ptLst>
        <dgm:pt modelId="0" type="doc"/>
        <dgm:pt modelId="1"/>
        <dgm:pt modelId="2"/>
      </dgm:ptLst>
      <dgm:cxnLst>
        <dgm:cxn modelId="4" srcId="0" destId="1" srcOrd="0" destOrd="0"/>
        <dgm:cxn modelId="5"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dir/>
      <dgm:animLvl val="lvl"/>
      <dgm:resizeHandles val="exact"/>
    </dgm:varLst>
    <dgm:choose name="Name0">
      <dgm:if name="Name1" func="var" arg="dir" op="equ" val="norm">
        <dgm:alg type="lin">
          <dgm:param type="linDir" val="fromT"/>
          <dgm:param type="vertAlign" val="mid"/>
          <dgm:param type="horzAlign" val="l"/>
          <dgm:param type="nodeHorzAlign" val="l"/>
        </dgm:alg>
      </dgm:if>
      <dgm:else name="Name2">
        <dgm:alg type="lin">
          <dgm:param type="linDir" val="fromT"/>
          <dgm:param type="vertAlign" val="mid"/>
          <dgm:param type="horzAlign" val="r"/>
          <dgm:param type="nodeHorzAlign" val="r"/>
        </dgm:alg>
      </dgm:else>
    </dgm:choose>
    <dgm:shape xmlns:r="http://schemas.openxmlformats.org/officeDocument/2006/relationships" r:blip="">
      <dgm:adjLst/>
    </dgm:shape>
    <dgm:presOf/>
    <dgm:constrLst>
      <dgm:constr type="w" for="ch" forName="parentLin" refType="w"/>
      <dgm:constr type="h" for="ch" forName="parentLin" val="INF"/>
      <dgm:constr type="w" for="des" forName="parentLeftMargin" refType="w" fact="0.05"/>
      <dgm:constr type="w" for="des" forName="parentText" refType="w" fact="0.7"/>
      <dgm:constr type="h" for="des" forName="parentText" refType="primFontSz" refFor="des" refForName="parentText" fact="0.82"/>
      <dgm:constr type="h" for="ch" forName="negativeSpace" refType="primFontSz" refFor="des" refForName="parentText" fact="-0.41"/>
      <dgm:constr type="h" for="ch" forName="negativeSpace" refType="h" refFor="des" refForName="parentText" op="lte" fact="-0.82"/>
      <dgm:constr type="h" for="ch" forName="negativeSpace" refType="h" refFor="des" refForName="parentText" op="gte" fact="-0.82"/>
      <dgm:constr type="w" for="ch" forName="childText" refType="w"/>
      <dgm:constr type="h" for="ch" forName="childText" refType="primFontSz" refFor="des" refForName="parentText" fact="0.7"/>
      <dgm:constr type="primFontSz" for="des" forName="parentText" val="65"/>
      <dgm:constr type="primFontSz" for="ch" forName="childText" refType="primFontSz" refFor="des" refForName="parentText"/>
      <dgm:constr type="tMarg" for="ch" forName="childText" refType="primFontSz" refFor="des" refForName="parentText" fact="1.64"/>
      <dgm:constr type="tMarg" for="ch" forName="childText" refType="h" refFor="des" refForName="parentText" op="lte" fact="3.28"/>
      <dgm:constr type="tMarg" for="ch" forName="childText" refType="h" refFor="des" refForName="parentText" op="gte" fact="3.28"/>
      <dgm:constr type="lMarg" for="ch" forName="childText" refType="w" fact="0.22"/>
      <dgm:constr type="rMarg" for="ch" forName="childText" refType="lMarg" refFor="ch" refForName="childText"/>
      <dgm:constr type="lMarg" for="des" forName="parentText" refType="w" fact="0.075"/>
      <dgm:constr type="rMarg" for="des" forName="parentText" refType="lMarg" refFor="des" refForName="parentText"/>
      <dgm:constr type="h" for="ch" forName="spaceBetweenRectangles" refType="primFontSz" refFor="des" refForName="parentText" fact="0.15"/>
    </dgm:constrLst>
    <dgm:ruleLst>
      <dgm:rule type="primFontSz" for="des" forName="parentText" val="5" fact="NaN" max="NaN"/>
    </dgm:ruleLst>
    <dgm:forEach name="Name3" axis="ch" ptType="node">
      <dgm:layoutNode name="parentLin">
        <dgm:choose name="Name4">
          <dgm:if name="Name5" func="var" arg="dir" op="equ" val="norm">
            <dgm:alg type="lin">
              <dgm:param type="linDir" val="fromL"/>
              <dgm:param type="horzAlign" val="l"/>
              <dgm:param type="nodeHorzAlign" val="l"/>
            </dgm:alg>
          </dgm:if>
          <dgm:else name="Name6">
            <dgm:alg type="lin">
              <dgm:param type="linDir" val="fromR"/>
              <dgm:param type="horzAlign" val="r"/>
              <dgm:param type="nodeHorzAlign" val="r"/>
            </dgm:alg>
          </dgm:else>
        </dgm:choose>
        <dgm:shape xmlns:r="http://schemas.openxmlformats.org/officeDocument/2006/relationships" r:blip="">
          <dgm:adjLst/>
        </dgm:shape>
        <dgm:presOf/>
        <dgm:constrLst/>
        <dgm:ruleLst/>
        <dgm:layoutNode name="parentLeftMargin">
          <dgm:alg type="sp"/>
          <dgm:shape xmlns:r="http://schemas.openxmlformats.org/officeDocument/2006/relationships" type="rect" r:blip="" hideGeom="1">
            <dgm:adjLst/>
          </dgm:shape>
          <dgm:presOf axis="self"/>
          <dgm:constrLst>
            <dgm:constr type="h"/>
          </dgm:constrLst>
          <dgm:ruleLst/>
        </dgm:layoutNode>
        <dgm:layoutNode name="parentText" styleLbl="node1">
          <dgm:varLst>
            <dgm:chMax val="0"/>
            <dgm:bulletEnabled val="1"/>
          </dgm:varLst>
          <dgm:choose name="Name7">
            <dgm:if name="Name8" func="var" arg="dir" op="equ" val="norm">
              <dgm:alg type="tx">
                <dgm:param type="parTxLTRAlign" val="l"/>
                <dgm:param type="parTxRTLAlign" val="l"/>
              </dgm:alg>
            </dgm:if>
            <dgm:else name="Name9">
              <dgm:alg type="tx">
                <dgm:param type="parTxLTRAlign" val="r"/>
                <dgm:param type="parTxRTLAlign" val="r"/>
              </dgm:alg>
            </dgm:else>
          </dgm:choose>
          <dgm:shape xmlns:r="http://schemas.openxmlformats.org/officeDocument/2006/relationships" type="roundRect" r:blip="">
            <dgm:adjLst/>
          </dgm:shape>
          <dgm:presOf axis="self" ptType="node"/>
          <dgm:constrLst>
            <dgm:constr type="tMarg"/>
            <dgm:constr type="bMarg"/>
          </dgm:constrLst>
          <dgm:ruleLst/>
        </dgm:layoutNode>
      </dgm:layoutNode>
      <dgm:layoutNode name="negativeSpace">
        <dgm:alg type="sp"/>
        <dgm:shape xmlns:r="http://schemas.openxmlformats.org/officeDocument/2006/relationships" r:blip="">
          <dgm:adjLst/>
        </dgm:shape>
        <dgm:presOf/>
        <dgm:constrLst/>
        <dgm:ruleLst/>
      </dgm:layoutNode>
      <dgm:layoutNode name="childText" styleLbl="conFgAcc1">
        <dgm:varLst>
          <dgm:bulletEnabled val="1"/>
        </dgm:varLst>
        <dgm:alg type="tx">
          <dgm:param type="stBulletLvl" val="1"/>
        </dgm:alg>
        <dgm:shape xmlns:r="http://schemas.openxmlformats.org/officeDocument/2006/relationships" type="rect" r:blip="" zOrderOff="-2">
          <dgm:adjLst/>
        </dgm:shape>
        <dgm:presOf axis="des" ptType="node"/>
        <dgm:constrLst>
          <dgm:constr type="secFontSz" refType="primFontSz"/>
        </dgm:constrLst>
        <dgm:ruleLst>
          <dgm:rule type="h" val="INF" fact="NaN" max="NaN"/>
        </dgm:ruleLst>
      </dgm:layoutNode>
      <dgm:forEach name="Name10" axis="followSib" ptType="sibTrans" cnt="1">
        <dgm:layoutNode name="spaceBetweenRectangles">
          <dgm:alg type="sp"/>
          <dgm:shape xmlns:r="http://schemas.openxmlformats.org/officeDocument/2006/relationships" r:blip="">
            <dgm:adjLst/>
          </dgm:shape>
          <dgm:presOf/>
          <dgm:constrLst/>
          <dgm:ruleLst/>
        </dgm:layoutNode>
      </dgm:forEach>
    </dgm:forEach>
  </dgm:layoutNode>
</dgm:layoutDef>
</file>

<file path=ppt/diagrams/layout37.xml><?xml version="1.0" encoding="utf-8"?>
<dgm:layoutDef xmlns:dgm="http://schemas.openxmlformats.org/drawingml/2006/diagram" xmlns:a="http://schemas.openxmlformats.org/drawingml/2006/main" uniqueId="urn:microsoft.com/office/officeart/2005/8/layout/list1">
  <dgm:title val=""/>
  <dgm:desc val=""/>
  <dgm:catLst>
    <dgm:cat type="list" pri="4000"/>
  </dgm:catLst>
  <dgm:sampData>
    <dgm:dataModel>
      <dgm:ptLst>
        <dgm:pt modelId="0" type="doc"/>
        <dgm:pt modelId="1">
          <dgm:prSet phldr="1"/>
        </dgm:pt>
        <dgm:pt modelId="2">
          <dgm:prSet phldr="1"/>
        </dgm:pt>
        <dgm:pt modelId="3">
          <dgm:prSet phldr="1"/>
        </dgm:pt>
      </dgm:ptLst>
      <dgm:cxnLst>
        <dgm:cxn modelId="4" srcId="0" destId="1" srcOrd="0" destOrd="0"/>
        <dgm:cxn modelId="5" srcId="0" destId="2" srcOrd="1" destOrd="0"/>
        <dgm:cxn modelId="6" srcId="0" destId="3" srcOrd="2" destOrd="0"/>
      </dgm:cxnLst>
      <dgm:bg/>
      <dgm:whole/>
    </dgm:dataModel>
  </dgm:sampData>
  <dgm:styleData>
    <dgm:dataModel>
      <dgm:ptLst>
        <dgm:pt modelId="0" type="doc"/>
        <dgm:pt modelId="1"/>
        <dgm:pt modelId="2"/>
      </dgm:ptLst>
      <dgm:cxnLst>
        <dgm:cxn modelId="4" srcId="0" destId="1" srcOrd="0" destOrd="0"/>
        <dgm:cxn modelId="5"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dir/>
      <dgm:animLvl val="lvl"/>
      <dgm:resizeHandles val="exact"/>
    </dgm:varLst>
    <dgm:choose name="Name0">
      <dgm:if name="Name1" func="var" arg="dir" op="equ" val="norm">
        <dgm:alg type="lin">
          <dgm:param type="linDir" val="fromT"/>
          <dgm:param type="vertAlign" val="mid"/>
          <dgm:param type="horzAlign" val="l"/>
          <dgm:param type="nodeHorzAlign" val="l"/>
        </dgm:alg>
      </dgm:if>
      <dgm:else name="Name2">
        <dgm:alg type="lin">
          <dgm:param type="linDir" val="fromT"/>
          <dgm:param type="vertAlign" val="mid"/>
          <dgm:param type="horzAlign" val="r"/>
          <dgm:param type="nodeHorzAlign" val="r"/>
        </dgm:alg>
      </dgm:else>
    </dgm:choose>
    <dgm:shape xmlns:r="http://schemas.openxmlformats.org/officeDocument/2006/relationships" r:blip="">
      <dgm:adjLst/>
    </dgm:shape>
    <dgm:presOf/>
    <dgm:constrLst>
      <dgm:constr type="w" for="ch" forName="parentLin" refType="w"/>
      <dgm:constr type="h" for="ch" forName="parentLin" val="INF"/>
      <dgm:constr type="w" for="des" forName="parentLeftMargin" refType="w" fact="0.05"/>
      <dgm:constr type="w" for="des" forName="parentText" refType="w" fact="0.7"/>
      <dgm:constr type="h" for="des" forName="parentText" refType="primFontSz" refFor="des" refForName="parentText" fact="0.82"/>
      <dgm:constr type="h" for="ch" forName="negativeSpace" refType="primFontSz" refFor="des" refForName="parentText" fact="-0.41"/>
      <dgm:constr type="h" for="ch" forName="negativeSpace" refType="h" refFor="des" refForName="parentText" op="lte" fact="-0.82"/>
      <dgm:constr type="h" for="ch" forName="negativeSpace" refType="h" refFor="des" refForName="parentText" op="gte" fact="-0.82"/>
      <dgm:constr type="w" for="ch" forName="childText" refType="w"/>
      <dgm:constr type="h" for="ch" forName="childText" refType="primFontSz" refFor="des" refForName="parentText" fact="0.7"/>
      <dgm:constr type="primFontSz" for="des" forName="parentText" val="65"/>
      <dgm:constr type="primFontSz" for="ch" forName="childText" refType="primFontSz" refFor="des" refForName="parentText"/>
      <dgm:constr type="tMarg" for="ch" forName="childText" refType="primFontSz" refFor="des" refForName="parentText" fact="1.64"/>
      <dgm:constr type="tMarg" for="ch" forName="childText" refType="h" refFor="des" refForName="parentText" op="lte" fact="3.28"/>
      <dgm:constr type="tMarg" for="ch" forName="childText" refType="h" refFor="des" refForName="parentText" op="gte" fact="3.28"/>
      <dgm:constr type="lMarg" for="ch" forName="childText" refType="w" fact="0.22"/>
      <dgm:constr type="rMarg" for="ch" forName="childText" refType="lMarg" refFor="ch" refForName="childText"/>
      <dgm:constr type="lMarg" for="des" forName="parentText" refType="w" fact="0.075"/>
      <dgm:constr type="rMarg" for="des" forName="parentText" refType="lMarg" refFor="des" refForName="parentText"/>
      <dgm:constr type="h" for="ch" forName="spaceBetweenRectangles" refType="primFontSz" refFor="des" refForName="parentText" fact="0.15"/>
    </dgm:constrLst>
    <dgm:ruleLst>
      <dgm:rule type="primFontSz" for="des" forName="parentText" val="5" fact="NaN" max="NaN"/>
    </dgm:ruleLst>
    <dgm:forEach name="Name3" axis="ch" ptType="node">
      <dgm:layoutNode name="parentLin">
        <dgm:choose name="Name4">
          <dgm:if name="Name5" func="var" arg="dir" op="equ" val="norm">
            <dgm:alg type="lin">
              <dgm:param type="linDir" val="fromL"/>
              <dgm:param type="horzAlign" val="l"/>
              <dgm:param type="nodeHorzAlign" val="l"/>
            </dgm:alg>
          </dgm:if>
          <dgm:else name="Name6">
            <dgm:alg type="lin">
              <dgm:param type="linDir" val="fromR"/>
              <dgm:param type="horzAlign" val="r"/>
              <dgm:param type="nodeHorzAlign" val="r"/>
            </dgm:alg>
          </dgm:else>
        </dgm:choose>
        <dgm:shape xmlns:r="http://schemas.openxmlformats.org/officeDocument/2006/relationships" r:blip="">
          <dgm:adjLst/>
        </dgm:shape>
        <dgm:presOf/>
        <dgm:constrLst/>
        <dgm:ruleLst/>
        <dgm:layoutNode name="parentLeftMargin">
          <dgm:alg type="sp"/>
          <dgm:shape xmlns:r="http://schemas.openxmlformats.org/officeDocument/2006/relationships" type="rect" r:blip="" hideGeom="1">
            <dgm:adjLst/>
          </dgm:shape>
          <dgm:presOf axis="self"/>
          <dgm:constrLst>
            <dgm:constr type="h"/>
          </dgm:constrLst>
          <dgm:ruleLst/>
        </dgm:layoutNode>
        <dgm:layoutNode name="parentText" styleLbl="node1">
          <dgm:varLst>
            <dgm:chMax val="0"/>
            <dgm:bulletEnabled val="1"/>
          </dgm:varLst>
          <dgm:choose name="Name7">
            <dgm:if name="Name8" func="var" arg="dir" op="equ" val="norm">
              <dgm:alg type="tx">
                <dgm:param type="parTxLTRAlign" val="l"/>
                <dgm:param type="parTxRTLAlign" val="l"/>
              </dgm:alg>
            </dgm:if>
            <dgm:else name="Name9">
              <dgm:alg type="tx">
                <dgm:param type="parTxLTRAlign" val="r"/>
                <dgm:param type="parTxRTLAlign" val="r"/>
              </dgm:alg>
            </dgm:else>
          </dgm:choose>
          <dgm:shape xmlns:r="http://schemas.openxmlformats.org/officeDocument/2006/relationships" type="roundRect" r:blip="">
            <dgm:adjLst/>
          </dgm:shape>
          <dgm:presOf axis="self" ptType="node"/>
          <dgm:constrLst>
            <dgm:constr type="tMarg"/>
            <dgm:constr type="bMarg"/>
          </dgm:constrLst>
          <dgm:ruleLst/>
        </dgm:layoutNode>
      </dgm:layoutNode>
      <dgm:layoutNode name="negativeSpace">
        <dgm:alg type="sp"/>
        <dgm:shape xmlns:r="http://schemas.openxmlformats.org/officeDocument/2006/relationships" r:blip="">
          <dgm:adjLst/>
        </dgm:shape>
        <dgm:presOf/>
        <dgm:constrLst/>
        <dgm:ruleLst/>
      </dgm:layoutNode>
      <dgm:layoutNode name="childText" styleLbl="conFgAcc1">
        <dgm:varLst>
          <dgm:bulletEnabled val="1"/>
        </dgm:varLst>
        <dgm:alg type="tx">
          <dgm:param type="stBulletLvl" val="1"/>
        </dgm:alg>
        <dgm:shape xmlns:r="http://schemas.openxmlformats.org/officeDocument/2006/relationships" type="rect" r:blip="" zOrderOff="-2">
          <dgm:adjLst/>
        </dgm:shape>
        <dgm:presOf axis="des" ptType="node"/>
        <dgm:constrLst>
          <dgm:constr type="secFontSz" refType="primFontSz"/>
        </dgm:constrLst>
        <dgm:ruleLst>
          <dgm:rule type="h" val="INF" fact="NaN" max="NaN"/>
        </dgm:ruleLst>
      </dgm:layoutNode>
      <dgm:forEach name="Name10" axis="followSib" ptType="sibTrans" cnt="1">
        <dgm:layoutNode name="spaceBetweenRectangles">
          <dgm:alg type="sp"/>
          <dgm:shape xmlns:r="http://schemas.openxmlformats.org/officeDocument/2006/relationships" r:blip="">
            <dgm:adjLst/>
          </dgm:shape>
          <dgm:presOf/>
          <dgm:constrLst/>
          <dgm:ruleLst/>
        </dgm:layoutNode>
      </dgm:forEach>
    </dgm:forEach>
  </dgm:layoutNode>
</dgm:layoutDef>
</file>

<file path=ppt/diagrams/layout38.xml><?xml version="1.0" encoding="utf-8"?>
<dgm:layoutDef xmlns:dgm="http://schemas.openxmlformats.org/drawingml/2006/diagram" xmlns:a="http://schemas.openxmlformats.org/drawingml/2006/main" uniqueId="urn:microsoft.com/office/officeart/2005/8/layout/list1">
  <dgm:title val=""/>
  <dgm:desc val=""/>
  <dgm:catLst>
    <dgm:cat type="list" pri="4000"/>
  </dgm:catLst>
  <dgm:sampData>
    <dgm:dataModel>
      <dgm:ptLst>
        <dgm:pt modelId="0" type="doc"/>
        <dgm:pt modelId="1">
          <dgm:prSet phldr="1"/>
        </dgm:pt>
        <dgm:pt modelId="2">
          <dgm:prSet phldr="1"/>
        </dgm:pt>
        <dgm:pt modelId="3">
          <dgm:prSet phldr="1"/>
        </dgm:pt>
      </dgm:ptLst>
      <dgm:cxnLst>
        <dgm:cxn modelId="4" srcId="0" destId="1" srcOrd="0" destOrd="0"/>
        <dgm:cxn modelId="5" srcId="0" destId="2" srcOrd="1" destOrd="0"/>
        <dgm:cxn modelId="6" srcId="0" destId="3" srcOrd="2" destOrd="0"/>
      </dgm:cxnLst>
      <dgm:bg/>
      <dgm:whole/>
    </dgm:dataModel>
  </dgm:sampData>
  <dgm:styleData>
    <dgm:dataModel>
      <dgm:ptLst>
        <dgm:pt modelId="0" type="doc"/>
        <dgm:pt modelId="1"/>
        <dgm:pt modelId="2"/>
      </dgm:ptLst>
      <dgm:cxnLst>
        <dgm:cxn modelId="4" srcId="0" destId="1" srcOrd="0" destOrd="0"/>
        <dgm:cxn modelId="5"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dir/>
      <dgm:animLvl val="lvl"/>
      <dgm:resizeHandles val="exact"/>
    </dgm:varLst>
    <dgm:choose name="Name0">
      <dgm:if name="Name1" func="var" arg="dir" op="equ" val="norm">
        <dgm:alg type="lin">
          <dgm:param type="linDir" val="fromT"/>
          <dgm:param type="vertAlign" val="mid"/>
          <dgm:param type="horzAlign" val="l"/>
          <dgm:param type="nodeHorzAlign" val="l"/>
        </dgm:alg>
      </dgm:if>
      <dgm:else name="Name2">
        <dgm:alg type="lin">
          <dgm:param type="linDir" val="fromT"/>
          <dgm:param type="vertAlign" val="mid"/>
          <dgm:param type="horzAlign" val="r"/>
          <dgm:param type="nodeHorzAlign" val="r"/>
        </dgm:alg>
      </dgm:else>
    </dgm:choose>
    <dgm:shape xmlns:r="http://schemas.openxmlformats.org/officeDocument/2006/relationships" r:blip="">
      <dgm:adjLst/>
    </dgm:shape>
    <dgm:presOf/>
    <dgm:constrLst>
      <dgm:constr type="w" for="ch" forName="parentLin" refType="w"/>
      <dgm:constr type="h" for="ch" forName="parentLin" val="INF"/>
      <dgm:constr type="w" for="des" forName="parentLeftMargin" refType="w" fact="0.05"/>
      <dgm:constr type="w" for="des" forName="parentText" refType="w" fact="0.7"/>
      <dgm:constr type="h" for="des" forName="parentText" refType="primFontSz" refFor="des" refForName="parentText" fact="0.82"/>
      <dgm:constr type="h" for="ch" forName="negativeSpace" refType="primFontSz" refFor="des" refForName="parentText" fact="-0.41"/>
      <dgm:constr type="h" for="ch" forName="negativeSpace" refType="h" refFor="des" refForName="parentText" op="lte" fact="-0.82"/>
      <dgm:constr type="h" for="ch" forName="negativeSpace" refType="h" refFor="des" refForName="parentText" op="gte" fact="-0.82"/>
      <dgm:constr type="w" for="ch" forName="childText" refType="w"/>
      <dgm:constr type="h" for="ch" forName="childText" refType="primFontSz" refFor="des" refForName="parentText" fact="0.7"/>
      <dgm:constr type="primFontSz" for="des" forName="parentText" val="65"/>
      <dgm:constr type="primFontSz" for="ch" forName="childText" refType="primFontSz" refFor="des" refForName="parentText"/>
      <dgm:constr type="tMarg" for="ch" forName="childText" refType="primFontSz" refFor="des" refForName="parentText" fact="1.64"/>
      <dgm:constr type="tMarg" for="ch" forName="childText" refType="h" refFor="des" refForName="parentText" op="lte" fact="3.28"/>
      <dgm:constr type="tMarg" for="ch" forName="childText" refType="h" refFor="des" refForName="parentText" op="gte" fact="3.28"/>
      <dgm:constr type="lMarg" for="ch" forName="childText" refType="w" fact="0.22"/>
      <dgm:constr type="rMarg" for="ch" forName="childText" refType="lMarg" refFor="ch" refForName="childText"/>
      <dgm:constr type="lMarg" for="des" forName="parentText" refType="w" fact="0.075"/>
      <dgm:constr type="rMarg" for="des" forName="parentText" refType="lMarg" refFor="des" refForName="parentText"/>
      <dgm:constr type="h" for="ch" forName="spaceBetweenRectangles" refType="primFontSz" refFor="des" refForName="parentText" fact="0.15"/>
    </dgm:constrLst>
    <dgm:ruleLst>
      <dgm:rule type="primFontSz" for="des" forName="parentText" val="5" fact="NaN" max="NaN"/>
    </dgm:ruleLst>
    <dgm:forEach name="Name3" axis="ch" ptType="node">
      <dgm:layoutNode name="parentLin">
        <dgm:choose name="Name4">
          <dgm:if name="Name5" func="var" arg="dir" op="equ" val="norm">
            <dgm:alg type="lin">
              <dgm:param type="linDir" val="fromL"/>
              <dgm:param type="horzAlign" val="l"/>
              <dgm:param type="nodeHorzAlign" val="l"/>
            </dgm:alg>
          </dgm:if>
          <dgm:else name="Name6">
            <dgm:alg type="lin">
              <dgm:param type="linDir" val="fromR"/>
              <dgm:param type="horzAlign" val="r"/>
              <dgm:param type="nodeHorzAlign" val="r"/>
            </dgm:alg>
          </dgm:else>
        </dgm:choose>
        <dgm:shape xmlns:r="http://schemas.openxmlformats.org/officeDocument/2006/relationships" r:blip="">
          <dgm:adjLst/>
        </dgm:shape>
        <dgm:presOf/>
        <dgm:constrLst/>
        <dgm:ruleLst/>
        <dgm:layoutNode name="parentLeftMargin">
          <dgm:alg type="sp"/>
          <dgm:shape xmlns:r="http://schemas.openxmlformats.org/officeDocument/2006/relationships" type="rect" r:blip="" hideGeom="1">
            <dgm:adjLst/>
          </dgm:shape>
          <dgm:presOf axis="self"/>
          <dgm:constrLst>
            <dgm:constr type="h"/>
          </dgm:constrLst>
          <dgm:ruleLst/>
        </dgm:layoutNode>
        <dgm:layoutNode name="parentText" styleLbl="node1">
          <dgm:varLst>
            <dgm:chMax val="0"/>
            <dgm:bulletEnabled val="1"/>
          </dgm:varLst>
          <dgm:choose name="Name7">
            <dgm:if name="Name8" func="var" arg="dir" op="equ" val="norm">
              <dgm:alg type="tx">
                <dgm:param type="parTxLTRAlign" val="l"/>
                <dgm:param type="parTxRTLAlign" val="l"/>
              </dgm:alg>
            </dgm:if>
            <dgm:else name="Name9">
              <dgm:alg type="tx">
                <dgm:param type="parTxLTRAlign" val="r"/>
                <dgm:param type="parTxRTLAlign" val="r"/>
              </dgm:alg>
            </dgm:else>
          </dgm:choose>
          <dgm:shape xmlns:r="http://schemas.openxmlformats.org/officeDocument/2006/relationships" type="roundRect" r:blip="">
            <dgm:adjLst/>
          </dgm:shape>
          <dgm:presOf axis="self" ptType="node"/>
          <dgm:constrLst>
            <dgm:constr type="tMarg"/>
            <dgm:constr type="bMarg"/>
          </dgm:constrLst>
          <dgm:ruleLst/>
        </dgm:layoutNode>
      </dgm:layoutNode>
      <dgm:layoutNode name="negativeSpace">
        <dgm:alg type="sp"/>
        <dgm:shape xmlns:r="http://schemas.openxmlformats.org/officeDocument/2006/relationships" r:blip="">
          <dgm:adjLst/>
        </dgm:shape>
        <dgm:presOf/>
        <dgm:constrLst/>
        <dgm:ruleLst/>
      </dgm:layoutNode>
      <dgm:layoutNode name="childText" styleLbl="conFgAcc1">
        <dgm:varLst>
          <dgm:bulletEnabled val="1"/>
        </dgm:varLst>
        <dgm:alg type="tx">
          <dgm:param type="stBulletLvl" val="1"/>
        </dgm:alg>
        <dgm:shape xmlns:r="http://schemas.openxmlformats.org/officeDocument/2006/relationships" type="rect" r:blip="" zOrderOff="-2">
          <dgm:adjLst/>
        </dgm:shape>
        <dgm:presOf axis="des" ptType="node"/>
        <dgm:constrLst>
          <dgm:constr type="secFontSz" refType="primFontSz"/>
        </dgm:constrLst>
        <dgm:ruleLst>
          <dgm:rule type="h" val="INF" fact="NaN" max="NaN"/>
        </dgm:ruleLst>
      </dgm:layoutNode>
      <dgm:forEach name="Name10" axis="followSib" ptType="sibTrans" cnt="1">
        <dgm:layoutNode name="spaceBetweenRectangles">
          <dgm:alg type="sp"/>
          <dgm:shape xmlns:r="http://schemas.openxmlformats.org/officeDocument/2006/relationships" r:blip="">
            <dgm:adjLst/>
          </dgm:shape>
          <dgm:presOf/>
          <dgm:constrLst/>
          <dgm:ruleLst/>
        </dgm:layoutNode>
      </dgm:forEach>
    </dgm:forEach>
  </dgm:layoutNode>
</dgm:layoutDef>
</file>

<file path=ppt/diagrams/layout39.xml><?xml version="1.0" encoding="utf-8"?>
<dgm:layoutDef xmlns:dgm="http://schemas.openxmlformats.org/drawingml/2006/diagram" xmlns:a="http://schemas.openxmlformats.org/drawingml/2006/main" uniqueId="urn:microsoft.com/office/officeart/2005/8/layout/list1">
  <dgm:title val=""/>
  <dgm:desc val=""/>
  <dgm:catLst>
    <dgm:cat type="list" pri="4000"/>
  </dgm:catLst>
  <dgm:sampData>
    <dgm:dataModel>
      <dgm:ptLst>
        <dgm:pt modelId="0" type="doc"/>
        <dgm:pt modelId="1">
          <dgm:prSet phldr="1"/>
        </dgm:pt>
        <dgm:pt modelId="2">
          <dgm:prSet phldr="1"/>
        </dgm:pt>
        <dgm:pt modelId="3">
          <dgm:prSet phldr="1"/>
        </dgm:pt>
      </dgm:ptLst>
      <dgm:cxnLst>
        <dgm:cxn modelId="4" srcId="0" destId="1" srcOrd="0" destOrd="0"/>
        <dgm:cxn modelId="5" srcId="0" destId="2" srcOrd="1" destOrd="0"/>
        <dgm:cxn modelId="6" srcId="0" destId="3" srcOrd="2" destOrd="0"/>
      </dgm:cxnLst>
      <dgm:bg/>
      <dgm:whole/>
    </dgm:dataModel>
  </dgm:sampData>
  <dgm:styleData>
    <dgm:dataModel>
      <dgm:ptLst>
        <dgm:pt modelId="0" type="doc"/>
        <dgm:pt modelId="1"/>
        <dgm:pt modelId="2"/>
      </dgm:ptLst>
      <dgm:cxnLst>
        <dgm:cxn modelId="4" srcId="0" destId="1" srcOrd="0" destOrd="0"/>
        <dgm:cxn modelId="5"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dir/>
      <dgm:animLvl val="lvl"/>
      <dgm:resizeHandles val="exact"/>
    </dgm:varLst>
    <dgm:choose name="Name0">
      <dgm:if name="Name1" func="var" arg="dir" op="equ" val="norm">
        <dgm:alg type="lin">
          <dgm:param type="linDir" val="fromT"/>
          <dgm:param type="vertAlign" val="mid"/>
          <dgm:param type="horzAlign" val="l"/>
          <dgm:param type="nodeHorzAlign" val="l"/>
        </dgm:alg>
      </dgm:if>
      <dgm:else name="Name2">
        <dgm:alg type="lin">
          <dgm:param type="linDir" val="fromT"/>
          <dgm:param type="vertAlign" val="mid"/>
          <dgm:param type="horzAlign" val="r"/>
          <dgm:param type="nodeHorzAlign" val="r"/>
        </dgm:alg>
      </dgm:else>
    </dgm:choose>
    <dgm:shape xmlns:r="http://schemas.openxmlformats.org/officeDocument/2006/relationships" r:blip="">
      <dgm:adjLst/>
    </dgm:shape>
    <dgm:presOf/>
    <dgm:constrLst>
      <dgm:constr type="w" for="ch" forName="parentLin" refType="w"/>
      <dgm:constr type="h" for="ch" forName="parentLin" val="INF"/>
      <dgm:constr type="w" for="des" forName="parentLeftMargin" refType="w" fact="0.05"/>
      <dgm:constr type="w" for="des" forName="parentText" refType="w" fact="0.7"/>
      <dgm:constr type="h" for="des" forName="parentText" refType="primFontSz" refFor="des" refForName="parentText" fact="0.82"/>
      <dgm:constr type="h" for="ch" forName="negativeSpace" refType="primFontSz" refFor="des" refForName="parentText" fact="-0.41"/>
      <dgm:constr type="h" for="ch" forName="negativeSpace" refType="h" refFor="des" refForName="parentText" op="lte" fact="-0.82"/>
      <dgm:constr type="h" for="ch" forName="negativeSpace" refType="h" refFor="des" refForName="parentText" op="gte" fact="-0.82"/>
      <dgm:constr type="w" for="ch" forName="childText" refType="w"/>
      <dgm:constr type="h" for="ch" forName="childText" refType="primFontSz" refFor="des" refForName="parentText" fact="0.7"/>
      <dgm:constr type="primFontSz" for="des" forName="parentText" val="65"/>
      <dgm:constr type="primFontSz" for="ch" forName="childText" refType="primFontSz" refFor="des" refForName="parentText"/>
      <dgm:constr type="tMarg" for="ch" forName="childText" refType="primFontSz" refFor="des" refForName="parentText" fact="1.64"/>
      <dgm:constr type="tMarg" for="ch" forName="childText" refType="h" refFor="des" refForName="parentText" op="lte" fact="3.28"/>
      <dgm:constr type="tMarg" for="ch" forName="childText" refType="h" refFor="des" refForName="parentText" op="gte" fact="3.28"/>
      <dgm:constr type="lMarg" for="ch" forName="childText" refType="w" fact="0.22"/>
      <dgm:constr type="rMarg" for="ch" forName="childText" refType="lMarg" refFor="ch" refForName="childText"/>
      <dgm:constr type="lMarg" for="des" forName="parentText" refType="w" fact="0.075"/>
      <dgm:constr type="rMarg" for="des" forName="parentText" refType="lMarg" refFor="des" refForName="parentText"/>
      <dgm:constr type="h" for="ch" forName="spaceBetweenRectangles" refType="primFontSz" refFor="des" refForName="parentText" fact="0.15"/>
    </dgm:constrLst>
    <dgm:ruleLst>
      <dgm:rule type="primFontSz" for="des" forName="parentText" val="5" fact="NaN" max="NaN"/>
    </dgm:ruleLst>
    <dgm:forEach name="Name3" axis="ch" ptType="node">
      <dgm:layoutNode name="parentLin">
        <dgm:choose name="Name4">
          <dgm:if name="Name5" func="var" arg="dir" op="equ" val="norm">
            <dgm:alg type="lin">
              <dgm:param type="linDir" val="fromL"/>
              <dgm:param type="horzAlign" val="l"/>
              <dgm:param type="nodeHorzAlign" val="l"/>
            </dgm:alg>
          </dgm:if>
          <dgm:else name="Name6">
            <dgm:alg type="lin">
              <dgm:param type="linDir" val="fromR"/>
              <dgm:param type="horzAlign" val="r"/>
              <dgm:param type="nodeHorzAlign" val="r"/>
            </dgm:alg>
          </dgm:else>
        </dgm:choose>
        <dgm:shape xmlns:r="http://schemas.openxmlformats.org/officeDocument/2006/relationships" r:blip="">
          <dgm:adjLst/>
        </dgm:shape>
        <dgm:presOf/>
        <dgm:constrLst/>
        <dgm:ruleLst/>
        <dgm:layoutNode name="parentLeftMargin">
          <dgm:alg type="sp"/>
          <dgm:shape xmlns:r="http://schemas.openxmlformats.org/officeDocument/2006/relationships" type="rect" r:blip="" hideGeom="1">
            <dgm:adjLst/>
          </dgm:shape>
          <dgm:presOf axis="self"/>
          <dgm:constrLst>
            <dgm:constr type="h"/>
          </dgm:constrLst>
          <dgm:ruleLst/>
        </dgm:layoutNode>
        <dgm:layoutNode name="parentText" styleLbl="node1">
          <dgm:varLst>
            <dgm:chMax val="0"/>
            <dgm:bulletEnabled val="1"/>
          </dgm:varLst>
          <dgm:choose name="Name7">
            <dgm:if name="Name8" func="var" arg="dir" op="equ" val="norm">
              <dgm:alg type="tx">
                <dgm:param type="parTxLTRAlign" val="l"/>
                <dgm:param type="parTxRTLAlign" val="l"/>
              </dgm:alg>
            </dgm:if>
            <dgm:else name="Name9">
              <dgm:alg type="tx">
                <dgm:param type="parTxLTRAlign" val="r"/>
                <dgm:param type="parTxRTLAlign" val="r"/>
              </dgm:alg>
            </dgm:else>
          </dgm:choose>
          <dgm:shape xmlns:r="http://schemas.openxmlformats.org/officeDocument/2006/relationships" type="roundRect" r:blip="">
            <dgm:adjLst/>
          </dgm:shape>
          <dgm:presOf axis="self" ptType="node"/>
          <dgm:constrLst>
            <dgm:constr type="tMarg"/>
            <dgm:constr type="bMarg"/>
          </dgm:constrLst>
          <dgm:ruleLst/>
        </dgm:layoutNode>
      </dgm:layoutNode>
      <dgm:layoutNode name="negativeSpace">
        <dgm:alg type="sp"/>
        <dgm:shape xmlns:r="http://schemas.openxmlformats.org/officeDocument/2006/relationships" r:blip="">
          <dgm:adjLst/>
        </dgm:shape>
        <dgm:presOf/>
        <dgm:constrLst/>
        <dgm:ruleLst/>
      </dgm:layoutNode>
      <dgm:layoutNode name="childText" styleLbl="conFgAcc1">
        <dgm:varLst>
          <dgm:bulletEnabled val="1"/>
        </dgm:varLst>
        <dgm:alg type="tx">
          <dgm:param type="stBulletLvl" val="1"/>
        </dgm:alg>
        <dgm:shape xmlns:r="http://schemas.openxmlformats.org/officeDocument/2006/relationships" type="rect" r:blip="" zOrderOff="-2">
          <dgm:adjLst/>
        </dgm:shape>
        <dgm:presOf axis="des" ptType="node"/>
        <dgm:constrLst>
          <dgm:constr type="secFontSz" refType="primFontSz"/>
        </dgm:constrLst>
        <dgm:ruleLst>
          <dgm:rule type="h" val="INF" fact="NaN" max="NaN"/>
        </dgm:ruleLst>
      </dgm:layoutNode>
      <dgm:forEach name="Name10" axis="followSib" ptType="sibTrans" cnt="1">
        <dgm:layoutNode name="spaceBetweenRectangles">
          <dgm:alg type="sp"/>
          <dgm:shape xmlns:r="http://schemas.openxmlformats.org/officeDocument/2006/relationships" r:blip="">
            <dgm:adjLst/>
          </dgm:shape>
          <dgm:presOf/>
          <dgm:constrLst/>
          <dgm:ruleLst/>
        </dgm:layoutNode>
      </dgm:forEach>
    </dgm:forEach>
  </dgm:layoutNode>
</dgm:layoutDef>
</file>

<file path=ppt/diagrams/layout4.xml><?xml version="1.0" encoding="utf-8"?>
<dgm:layoutDef xmlns:dgm="http://schemas.openxmlformats.org/drawingml/2006/diagram" xmlns:a="http://schemas.openxmlformats.org/drawingml/2006/main" uniqueId="urn:microsoft.com/office/officeart/2005/8/layout/chevron2">
  <dgm:title val=""/>
  <dgm:desc val=""/>
  <dgm:catLst>
    <dgm:cat type="process" pri="12000"/>
    <dgm:cat type="list" pri="16000"/>
    <dgm:cat type="convert" pri="11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13" srcId="1" destId="11" srcOrd="0" destOrd="0"/>
        <dgm:cxn modelId="14" srcId="1" destId="12" srcOrd="1" destOrd="0"/>
        <dgm:cxn modelId="23" srcId="2" destId="21" srcOrd="0" destOrd="0"/>
        <dgm:cxn modelId="24" srcId="2" destId="22" srcOrd="1" destOrd="0"/>
        <dgm:cxn modelId="33" srcId="3" destId="31" srcOrd="0" destOrd="0"/>
        <dgm:cxn modelId="34" srcId="3" destId="32" srcOrd="1" destOrd="0"/>
      </dgm:cxnLst>
      <dgm:bg/>
      <dgm:whole/>
    </dgm:dataModel>
  </dgm:sampData>
  <dgm:styleData>
    <dgm:dataModel>
      <dgm:ptLst>
        <dgm:pt modelId="0" type="doc"/>
        <dgm:pt modelId="1"/>
      </dgm:ptLst>
      <dgm:cxnLst>
        <dgm:cxn modelId="4" srcId="0" destId="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linearFlow">
    <dgm:varLst>
      <dgm:dir/>
      <dgm:animLvl val="lvl"/>
      <dgm:resizeHandles val="exact"/>
    </dgm:varLst>
    <dgm:alg type="lin">
      <dgm:param type="linDir" val="fromT"/>
      <dgm:param type="nodeHorzAlign" val="l"/>
    </dgm:alg>
    <dgm:shape xmlns:r="http://schemas.openxmlformats.org/officeDocument/2006/relationships" r:blip="">
      <dgm:adjLst/>
    </dgm:shape>
    <dgm:presOf/>
    <dgm:constrLst>
      <dgm:constr type="h" for="ch" forName="composite" refType="h"/>
      <dgm:constr type="w" for="ch" forName="composite" refType="w"/>
      <dgm:constr type="h" for="des" forName="parentText" op="equ"/>
      <dgm:constr type="h" for="ch" forName="sp" val="-14.88"/>
      <dgm:constr type="h" for="ch" forName="sp" refType="w" refFor="des" refForName="parentText" op="gte" fact="-0.3"/>
      <dgm:constr type="primFontSz" for="des" forName="parentText" op="equ" val="65"/>
      <dgm:constr type="primFontSz" for="des" forName="descendantText" op="equ" val="65"/>
    </dgm:constrLst>
    <dgm:ruleLst/>
    <dgm:forEach name="Name0" axis="ch" ptType="node">
      <dgm:layoutNode name="composite">
        <dgm:alg type="composite"/>
        <dgm:shape xmlns:r="http://schemas.openxmlformats.org/officeDocument/2006/relationships" r:blip="">
          <dgm:adjLst/>
        </dgm:shape>
        <dgm:presOf/>
        <dgm:choose name="Name1">
          <dgm:if name="Name2" func="var" arg="dir" op="equ" val="norm">
            <dgm:constrLst>
              <dgm:constr type="t" for="ch" forName="parentText"/>
              <dgm:constr type="l" for="ch" forName="parentText"/>
              <dgm:constr type="w" for="ch" forName="parentText" refType="w" fact="0.4"/>
              <dgm:constr type="h" for="ch" forName="parentText" refType="h"/>
              <dgm:constr type="w" for="ch" forName="parentText" refType="w" op="lte" fact="0.5"/>
              <dgm:constr type="w" for="ch" forName="parentText" refType="h" refFor="ch" refForName="parentText" op="lte" fact="0.7"/>
              <dgm:constr type="h" for="ch" forName="parentText" refType="w" refFor="ch" refForName="parentText" op="lte" fact="3"/>
              <dgm:constr type="l" for="ch" forName="descendantText" refType="w" refFor="ch" refForName="parentText"/>
              <dgm:constr type="w" for="ch" forName="descendantText" refType="w"/>
              <dgm:constr type="wOff" for="ch" forName="descendantText" refType="w" refFor="ch" refForName="parentText" fact="-1"/>
              <dgm:constr type="t" for="ch" forName="descendantText"/>
              <dgm:constr type="b" for="ch" forName="descendantText" refType="h" refFor="ch" refForName="parentText"/>
              <dgm:constr type="bOff" for="ch" forName="descendantText" refType="w" refFor="ch" refForName="parentText" fact="-0.5"/>
            </dgm:constrLst>
          </dgm:if>
          <dgm:else name="Name3">
            <dgm:constrLst>
              <dgm:constr type="t" for="ch" forName="parentText"/>
              <dgm:constr type="r" for="ch" forName="parentText" refType="w"/>
              <dgm:constr type="w" for="ch" forName="parentText" refType="w" fact="0.4"/>
              <dgm:constr type="h" for="ch" forName="parentText" refType="h"/>
              <dgm:constr type="w" for="ch" forName="parentText" refType="w" op="lte" fact="0.5"/>
              <dgm:constr type="w" for="ch" forName="parentText" refType="h" refFor="ch" refForName="parentText" op="lte" fact="0.7"/>
              <dgm:constr type="h" for="ch" forName="parentText" refType="w" refFor="ch" refForName="parentText" op="lte" fact="3"/>
              <dgm:constr type="l" for="ch" forName="descendantText"/>
              <dgm:constr type="w" for="ch" forName="descendantText" refType="w"/>
              <dgm:constr type="wOff" for="ch" forName="descendantText" refType="w" refFor="ch" refForName="parentText" fact="-1"/>
              <dgm:constr type="t" for="ch" forName="descendantText"/>
              <dgm:constr type="b" for="ch" forName="descendantText" refType="h" refFor="ch" refForName="parentText"/>
              <dgm:constr type="bOff" for="ch" forName="descendantText" refType="w" refFor="ch" refForName="parentText" fact="-0.5"/>
            </dgm:constrLst>
          </dgm:else>
        </dgm:choose>
        <dgm:ruleLst/>
        <dgm:layoutNode name="parentText" styleLbl="alignNode1">
          <dgm:varLst>
            <dgm:chMax val="1"/>
            <dgm:bulletEnabled val="1"/>
          </dgm:varLst>
          <dgm:alg type="tx"/>
          <dgm:shape xmlns:r="http://schemas.openxmlformats.org/officeDocument/2006/relationships" rot="90" type="chevron" r:blip="">
            <dgm:adjLst/>
          </dgm:shape>
          <dgm:presOf axis="self" ptType="node"/>
          <dgm:constrLst>
            <dgm:constr type="lMarg" refType="primFontSz" fact="0.05"/>
            <dgm:constr type="rMarg" refType="primFontSz" fact="0.05"/>
            <dgm:constr type="tMarg" refType="primFontSz" fact="0.05"/>
            <dgm:constr type="bMarg" refType="primFontSz" fact="0.05"/>
          </dgm:constrLst>
          <dgm:ruleLst>
            <dgm:rule type="h" val="100" fact="NaN" max="NaN"/>
            <dgm:rule type="primFontSz" val="24" fact="NaN" max="NaN"/>
            <dgm:rule type="h" val="110" fact="NaN" max="NaN"/>
            <dgm:rule type="primFontSz" val="18" fact="NaN" max="NaN"/>
            <dgm:rule type="h" val="INF" fact="NaN" max="NaN"/>
            <dgm:rule type="primFontSz" val="5" fact="NaN" max="NaN"/>
          </dgm:ruleLst>
        </dgm:layoutNode>
        <dgm:layoutNode name="descendantText" styleLbl="alignAcc1">
          <dgm:varLst>
            <dgm:bulletEnabled val="1"/>
          </dgm:varLst>
          <dgm:choose name="Name4">
            <dgm:if name="Name5" func="var" arg="dir" op="equ" val="norm">
              <dgm:alg type="tx">
                <dgm:param type="stBulletLvl" val="1"/>
                <dgm:param type="txAnchorVertCh" val="mid"/>
              </dgm:alg>
              <dgm:shape xmlns:r="http://schemas.openxmlformats.org/officeDocument/2006/relationships" rot="90" type="round2SameRect" r:blip="">
                <dgm:adjLst/>
              </dgm:shape>
            </dgm:if>
            <dgm:else name="Name6">
              <dgm:alg type="tx">
                <dgm:param type="stBulletLvl" val="1"/>
                <dgm:param type="txAnchorVertCh" val="mid"/>
              </dgm:alg>
              <dgm:shape xmlns:r="http://schemas.openxmlformats.org/officeDocument/2006/relationships" rot="-90" type="round2SameRect" r:blip="">
                <dgm:adjLst/>
              </dgm:shape>
            </dgm:else>
          </dgm:choose>
          <dgm:presOf axis="des" ptType="node"/>
          <dgm:choose name="Name7">
            <dgm:if name="Name8" func="var" arg="dir" op="equ" val="norm">
              <dgm:constrLst>
                <dgm:constr type="secFontSz" refType="primFontSz"/>
                <dgm:constr type="tMarg" refType="primFontSz" fact="0.05"/>
                <dgm:constr type="bMarg" refType="primFontSz" fact="0.05"/>
                <dgm:constr type="rMarg" refType="primFontSz" fact="0.05"/>
              </dgm:constrLst>
            </dgm:if>
            <dgm:else name="Name9">
              <dgm:constrLst>
                <dgm:constr type="secFontSz" refType="primFontSz"/>
                <dgm:constr type="tMarg" refType="primFontSz" fact="0.05"/>
                <dgm:constr type="bMarg" refType="primFontSz" fact="0.05"/>
                <dgm:constr type="lMarg" refType="primFontSz" fact="0.05"/>
              </dgm:constrLst>
            </dgm:else>
          </dgm:choose>
          <dgm:ruleLst>
            <dgm:rule type="primFontSz" val="5" fact="NaN" max="NaN"/>
          </dgm:ruleLst>
        </dgm:layoutNode>
      </dgm:layoutNode>
      <dgm:forEach name="Name10" axis="followSib" ptType="sibTrans" cnt="1">
        <dgm:layoutNode name="sp">
          <dgm:alg type="sp"/>
          <dgm:shape xmlns:r="http://schemas.openxmlformats.org/officeDocument/2006/relationships" r:blip="">
            <dgm:adjLst/>
          </dgm:shape>
          <dgm:presOf axis="self"/>
          <dgm:constrLst>
            <dgm:constr type="w" val="1"/>
            <dgm:constr type="h" val="37.5"/>
          </dgm:constrLst>
          <dgm:ruleLst/>
        </dgm:layoutNode>
      </dgm:forEach>
    </dgm:forEach>
  </dgm:layoutNode>
</dgm:layoutDef>
</file>

<file path=ppt/diagrams/layout40.xml><?xml version="1.0" encoding="utf-8"?>
<dgm:layoutDef xmlns:dgm="http://schemas.openxmlformats.org/drawingml/2006/diagram" xmlns:a="http://schemas.openxmlformats.org/drawingml/2006/main" uniqueId="urn:microsoft.com/office/officeart/2005/8/layout/chevron2">
  <dgm:title val=""/>
  <dgm:desc val=""/>
  <dgm:catLst>
    <dgm:cat type="process" pri="12000"/>
    <dgm:cat type="list" pri="16000"/>
    <dgm:cat type="convert" pri="11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13" srcId="1" destId="11" srcOrd="0" destOrd="0"/>
        <dgm:cxn modelId="14" srcId="1" destId="12" srcOrd="1" destOrd="0"/>
        <dgm:cxn modelId="23" srcId="2" destId="21" srcOrd="0" destOrd="0"/>
        <dgm:cxn modelId="24" srcId="2" destId="22" srcOrd="1" destOrd="0"/>
        <dgm:cxn modelId="33" srcId="3" destId="31" srcOrd="0" destOrd="0"/>
        <dgm:cxn modelId="34" srcId="3" destId="32" srcOrd="1" destOrd="0"/>
      </dgm:cxnLst>
      <dgm:bg/>
      <dgm:whole/>
    </dgm:dataModel>
  </dgm:sampData>
  <dgm:styleData>
    <dgm:dataModel>
      <dgm:ptLst>
        <dgm:pt modelId="0" type="doc"/>
        <dgm:pt modelId="1"/>
      </dgm:ptLst>
      <dgm:cxnLst>
        <dgm:cxn modelId="4" srcId="0" destId="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linearFlow">
    <dgm:varLst>
      <dgm:dir/>
      <dgm:animLvl val="lvl"/>
      <dgm:resizeHandles val="exact"/>
    </dgm:varLst>
    <dgm:alg type="lin">
      <dgm:param type="linDir" val="fromT"/>
      <dgm:param type="nodeHorzAlign" val="l"/>
    </dgm:alg>
    <dgm:shape xmlns:r="http://schemas.openxmlformats.org/officeDocument/2006/relationships" r:blip="">
      <dgm:adjLst/>
    </dgm:shape>
    <dgm:presOf/>
    <dgm:constrLst>
      <dgm:constr type="h" for="ch" forName="composite" refType="h"/>
      <dgm:constr type="w" for="ch" forName="composite" refType="w"/>
      <dgm:constr type="h" for="des" forName="parentText" op="equ"/>
      <dgm:constr type="h" for="ch" forName="sp" val="-14.88"/>
      <dgm:constr type="h" for="ch" forName="sp" refType="w" refFor="des" refForName="parentText" op="gte" fact="-0.3"/>
      <dgm:constr type="primFontSz" for="des" forName="parentText" op="equ" val="65"/>
      <dgm:constr type="primFontSz" for="des" forName="descendantText" op="equ" val="65"/>
    </dgm:constrLst>
    <dgm:ruleLst/>
    <dgm:forEach name="Name0" axis="ch" ptType="node">
      <dgm:layoutNode name="composite">
        <dgm:alg type="composite"/>
        <dgm:shape xmlns:r="http://schemas.openxmlformats.org/officeDocument/2006/relationships" r:blip="">
          <dgm:adjLst/>
        </dgm:shape>
        <dgm:presOf/>
        <dgm:choose name="Name1">
          <dgm:if name="Name2" func="var" arg="dir" op="equ" val="norm">
            <dgm:constrLst>
              <dgm:constr type="t" for="ch" forName="parentText"/>
              <dgm:constr type="l" for="ch" forName="parentText"/>
              <dgm:constr type="w" for="ch" forName="parentText" refType="w" fact="0.4"/>
              <dgm:constr type="h" for="ch" forName="parentText" refType="h"/>
              <dgm:constr type="w" for="ch" forName="parentText" refType="w" op="lte" fact="0.5"/>
              <dgm:constr type="w" for="ch" forName="parentText" refType="h" refFor="ch" refForName="parentText" op="lte" fact="0.7"/>
              <dgm:constr type="h" for="ch" forName="parentText" refType="w" refFor="ch" refForName="parentText" op="lte" fact="3"/>
              <dgm:constr type="l" for="ch" forName="descendantText" refType="w" refFor="ch" refForName="parentText"/>
              <dgm:constr type="w" for="ch" forName="descendantText" refType="w"/>
              <dgm:constr type="wOff" for="ch" forName="descendantText" refType="w" refFor="ch" refForName="parentText" fact="-1"/>
              <dgm:constr type="t" for="ch" forName="descendantText"/>
              <dgm:constr type="b" for="ch" forName="descendantText" refType="h" refFor="ch" refForName="parentText"/>
              <dgm:constr type="bOff" for="ch" forName="descendantText" refType="w" refFor="ch" refForName="parentText" fact="-0.5"/>
            </dgm:constrLst>
          </dgm:if>
          <dgm:else name="Name3">
            <dgm:constrLst>
              <dgm:constr type="t" for="ch" forName="parentText"/>
              <dgm:constr type="r" for="ch" forName="parentText" refType="w"/>
              <dgm:constr type="w" for="ch" forName="parentText" refType="w" fact="0.4"/>
              <dgm:constr type="h" for="ch" forName="parentText" refType="h"/>
              <dgm:constr type="w" for="ch" forName="parentText" refType="w" op="lte" fact="0.5"/>
              <dgm:constr type="w" for="ch" forName="parentText" refType="h" refFor="ch" refForName="parentText" op="lte" fact="0.7"/>
              <dgm:constr type="h" for="ch" forName="parentText" refType="w" refFor="ch" refForName="parentText" op="lte" fact="3"/>
              <dgm:constr type="l" for="ch" forName="descendantText"/>
              <dgm:constr type="w" for="ch" forName="descendantText" refType="w"/>
              <dgm:constr type="wOff" for="ch" forName="descendantText" refType="w" refFor="ch" refForName="parentText" fact="-1"/>
              <dgm:constr type="t" for="ch" forName="descendantText"/>
              <dgm:constr type="b" for="ch" forName="descendantText" refType="h" refFor="ch" refForName="parentText"/>
              <dgm:constr type="bOff" for="ch" forName="descendantText" refType="w" refFor="ch" refForName="parentText" fact="-0.5"/>
            </dgm:constrLst>
          </dgm:else>
        </dgm:choose>
        <dgm:ruleLst/>
        <dgm:layoutNode name="parentText" styleLbl="alignNode1">
          <dgm:varLst>
            <dgm:chMax val="1"/>
            <dgm:bulletEnabled val="1"/>
          </dgm:varLst>
          <dgm:alg type="tx"/>
          <dgm:shape xmlns:r="http://schemas.openxmlformats.org/officeDocument/2006/relationships" rot="90" type="chevron" r:blip="">
            <dgm:adjLst/>
          </dgm:shape>
          <dgm:presOf axis="self" ptType="node"/>
          <dgm:constrLst>
            <dgm:constr type="lMarg" refType="primFontSz" fact="0.05"/>
            <dgm:constr type="rMarg" refType="primFontSz" fact="0.05"/>
            <dgm:constr type="tMarg" refType="primFontSz" fact="0.05"/>
            <dgm:constr type="bMarg" refType="primFontSz" fact="0.05"/>
          </dgm:constrLst>
          <dgm:ruleLst>
            <dgm:rule type="h" val="100" fact="NaN" max="NaN"/>
            <dgm:rule type="primFontSz" val="24" fact="NaN" max="NaN"/>
            <dgm:rule type="h" val="110" fact="NaN" max="NaN"/>
            <dgm:rule type="primFontSz" val="18" fact="NaN" max="NaN"/>
            <dgm:rule type="h" val="INF" fact="NaN" max="NaN"/>
            <dgm:rule type="primFontSz" val="5" fact="NaN" max="NaN"/>
          </dgm:ruleLst>
        </dgm:layoutNode>
        <dgm:layoutNode name="descendantText" styleLbl="alignAcc1">
          <dgm:varLst>
            <dgm:bulletEnabled val="1"/>
          </dgm:varLst>
          <dgm:choose name="Name4">
            <dgm:if name="Name5" func="var" arg="dir" op="equ" val="norm">
              <dgm:alg type="tx">
                <dgm:param type="stBulletLvl" val="1"/>
                <dgm:param type="txAnchorVertCh" val="mid"/>
              </dgm:alg>
              <dgm:shape xmlns:r="http://schemas.openxmlformats.org/officeDocument/2006/relationships" rot="90" type="round2SameRect" r:blip="">
                <dgm:adjLst/>
              </dgm:shape>
            </dgm:if>
            <dgm:else name="Name6">
              <dgm:alg type="tx">
                <dgm:param type="stBulletLvl" val="1"/>
                <dgm:param type="txAnchorVertCh" val="mid"/>
              </dgm:alg>
              <dgm:shape xmlns:r="http://schemas.openxmlformats.org/officeDocument/2006/relationships" rot="-90" type="round2SameRect" r:blip="">
                <dgm:adjLst/>
              </dgm:shape>
            </dgm:else>
          </dgm:choose>
          <dgm:presOf axis="des" ptType="node"/>
          <dgm:choose name="Name7">
            <dgm:if name="Name8" func="var" arg="dir" op="equ" val="norm">
              <dgm:constrLst>
                <dgm:constr type="secFontSz" refType="primFontSz"/>
                <dgm:constr type="tMarg" refType="primFontSz" fact="0.05"/>
                <dgm:constr type="bMarg" refType="primFontSz" fact="0.05"/>
                <dgm:constr type="rMarg" refType="primFontSz" fact="0.05"/>
              </dgm:constrLst>
            </dgm:if>
            <dgm:else name="Name9">
              <dgm:constrLst>
                <dgm:constr type="secFontSz" refType="primFontSz"/>
                <dgm:constr type="tMarg" refType="primFontSz" fact="0.05"/>
                <dgm:constr type="bMarg" refType="primFontSz" fact="0.05"/>
                <dgm:constr type="lMarg" refType="primFontSz" fact="0.05"/>
              </dgm:constrLst>
            </dgm:else>
          </dgm:choose>
          <dgm:ruleLst>
            <dgm:rule type="primFontSz" val="5" fact="NaN" max="NaN"/>
          </dgm:ruleLst>
        </dgm:layoutNode>
      </dgm:layoutNode>
      <dgm:forEach name="Name10" axis="followSib" ptType="sibTrans" cnt="1">
        <dgm:layoutNode name="sp">
          <dgm:alg type="sp"/>
          <dgm:shape xmlns:r="http://schemas.openxmlformats.org/officeDocument/2006/relationships" r:blip="">
            <dgm:adjLst/>
          </dgm:shape>
          <dgm:presOf axis="self"/>
          <dgm:constrLst>
            <dgm:constr type="w" val="1"/>
            <dgm:constr type="h" val="37.5"/>
          </dgm:constrLst>
          <dgm:ruleLst/>
        </dgm:layoutNode>
      </dgm:forEach>
    </dgm:forEach>
  </dgm:layoutNode>
</dgm:layoutDef>
</file>

<file path=ppt/diagrams/layout41.xml><?xml version="1.0" encoding="utf-8"?>
<dgm:layoutDef xmlns:dgm="http://schemas.openxmlformats.org/drawingml/2006/diagram" xmlns:a="http://schemas.openxmlformats.org/drawingml/2006/main" uniqueId="urn:microsoft.com/office/officeart/2005/8/layout/vList6">
  <dgm:title val=""/>
  <dgm:desc val=""/>
  <dgm:catLst>
    <dgm:cat type="process" pri="22000"/>
    <dgm:cat type="list" pri="17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Lst>
      <dgm:cxnLst>
        <dgm:cxn modelId="4" srcId="0" destId="1" srcOrd="0" destOrd="0"/>
        <dgm:cxn modelId="5" srcId="0" destId="2" srcOrd="1" destOrd="0"/>
        <dgm:cxn modelId="13" srcId="1" destId="11" srcOrd="0" destOrd="0"/>
        <dgm:cxn modelId="14" srcId="1" destId="12" srcOrd="0" destOrd="0"/>
        <dgm:cxn modelId="23" srcId="2" destId="21" srcOrd="0" destOrd="0"/>
        <dgm:cxn modelId="24" srcId="2" destId="22"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dir/>
      <dgm:animLvl val="lvl"/>
      <dgm:resizeHandles/>
    </dgm:varLst>
    <dgm:alg type="lin">
      <dgm:param type="linDir" val="fromT"/>
    </dgm:alg>
    <dgm:shape xmlns:r="http://schemas.openxmlformats.org/officeDocument/2006/relationships" r:blip="">
      <dgm:adjLst/>
    </dgm:shape>
    <dgm:presOf/>
    <dgm:constrLst>
      <dgm:constr type="w" for="ch" forName="linNode" refType="w"/>
      <dgm:constr type="h" for="ch" forName="linNode" refType="h"/>
      <dgm:constr type="h" for="ch" forName="spacing" refType="h" refFor="ch" refForName="linNode" fact="0.1"/>
      <dgm:constr type="primFontSz" for="des" forName="parentShp" op="equ" val="65"/>
      <dgm:constr type="primFontSz" for="des" forName="childShp" op="equ" val="65"/>
    </dgm:constrLst>
    <dgm:ruleLst/>
    <dgm:forEach name="Name1" axis="ch" ptType="node">
      <dgm:layoutNode name="linNode">
        <dgm:choose name="Name2">
          <dgm:if name="Name3" func="var" arg="dir" op="equ" val="norm">
            <dgm:alg type="lin">
              <dgm:param type="linDir" val="fromL"/>
            </dgm:alg>
          </dgm:if>
          <dgm:else name="Name4">
            <dgm:alg type="lin">
              <dgm:param type="linDir" val="fromR"/>
            </dgm:alg>
          </dgm:else>
        </dgm:choose>
        <dgm:shape xmlns:r="http://schemas.openxmlformats.org/officeDocument/2006/relationships" r:blip="">
          <dgm:adjLst/>
        </dgm:shape>
        <dgm:presOf/>
        <dgm:choose name="Name5">
          <dgm:if name="Name6" func="var" arg="dir" op="equ" val="norm">
            <dgm:constrLst>
              <dgm:constr type="w" for="ch" forName="parentShp" refType="w" fact="0.4"/>
              <dgm:constr type="h" for="ch" forName="parentShp" refType="h"/>
              <dgm:constr type="w" for="ch" forName="childShp" refType="w" fact="0.6"/>
              <dgm:constr type="h" for="ch" forName="childShp" refType="h" refFor="ch" refForName="parentShp"/>
            </dgm:constrLst>
          </dgm:if>
          <dgm:else name="Name7">
            <dgm:constrLst>
              <dgm:constr type="w" for="ch" forName="parentShp" refType="w" fact="0.4"/>
              <dgm:constr type="h" for="ch" forName="parentShp" refType="h"/>
              <dgm:constr type="w" for="ch" forName="childShp" refType="w" fact="0.6"/>
              <dgm:constr type="h" for="ch" forName="childShp" refType="h" refFor="ch" refForName="parentShp"/>
            </dgm:constrLst>
          </dgm:else>
        </dgm:choose>
        <dgm:ruleLst/>
        <dgm:layoutNode name="parentShp" styleLbl="node1">
          <dgm:varLst>
            <dgm:bulletEnabled val="1"/>
          </dgm:varLst>
          <dgm:alg type="tx"/>
          <dgm:shape xmlns:r="http://schemas.openxmlformats.org/officeDocument/2006/relationships" type="roundRect" r:blip="">
            <dgm:adjLst/>
          </dgm:shape>
          <dgm:presOf axis="self" ptType="node"/>
          <dgm:constrLst>
            <dgm:constr type="tMarg" refType="primFontSz" fact="0.15"/>
            <dgm:constr type="bMarg" refType="primFontSz" fact="0.15"/>
            <dgm:constr type="lMarg" refType="primFontSz" fact="0.3"/>
            <dgm:constr type="rMarg" refType="primFontSz" fact="0.3"/>
          </dgm:constrLst>
          <dgm:ruleLst>
            <dgm:rule type="primFontSz" val="5" fact="NaN" max="NaN"/>
          </dgm:ruleLst>
        </dgm:layoutNode>
        <dgm:layoutNode name="childShp" styleLbl="bgAccFollowNode1">
          <dgm:varLst>
            <dgm:bulletEnabled val="1"/>
          </dgm:varLst>
          <dgm:alg type="tx">
            <dgm:param type="stBulletLvl" val="1"/>
          </dgm:alg>
          <dgm:choose name="Name8">
            <dgm:if name="Name9" func="var" arg="dir" op="equ" val="norm">
              <dgm:shape xmlns:r="http://schemas.openxmlformats.org/officeDocument/2006/relationships" type="rightArrow" r:blip="" zOrderOff="-2">
                <dgm:adjLst>
                  <dgm:adj idx="1" val="0.75"/>
                </dgm:adjLst>
              </dgm:shape>
            </dgm:if>
            <dgm:else name="Name10">
              <dgm:shape xmlns:r="http://schemas.openxmlformats.org/officeDocument/2006/relationships" rot="180" type="rightArrow" r:blip="" zOrderOff="-2">
                <dgm:adjLst>
                  <dgm:adj idx="1" val="0.75"/>
                </dgm:adjLst>
              </dgm:shape>
            </dgm:else>
          </dgm:choose>
          <dgm:presOf axis="des" ptType="node"/>
          <dgm:constrLst>
            <dgm:constr type="secFontSz" refType="primFontSz"/>
            <dgm:constr type="tMarg" refType="primFontSz" fact="0.05"/>
            <dgm:constr type="bMarg" refType="primFontSz" fact="0.05"/>
            <dgm:constr type="lMarg" refType="primFontSz" fact="0.05"/>
            <dgm:constr type="rMarg" refType="primFontSz" fact="0.05"/>
          </dgm:constrLst>
          <dgm:ruleLst>
            <dgm:rule type="primFontSz" val="5" fact="NaN" max="NaN"/>
          </dgm:ruleLst>
        </dgm:layoutNode>
      </dgm:layoutNode>
      <dgm:forEach name="Name11" axis="followSib" ptType="sibTrans" cnt="1">
        <dgm:layoutNode name="spacing">
          <dgm:alg type="sp"/>
          <dgm:shape xmlns:r="http://schemas.openxmlformats.org/officeDocument/2006/relationships" r:blip="">
            <dgm:adjLst/>
          </dgm:shape>
          <dgm:presOf/>
          <dgm:constrLst/>
          <dgm:ruleLst/>
        </dgm:layoutNode>
      </dgm:forEach>
    </dgm:forEach>
  </dgm:layoutNode>
</dgm:layoutDef>
</file>

<file path=ppt/diagrams/layout42.xml><?xml version="1.0" encoding="utf-8"?>
<dgm:layoutDef xmlns:dgm="http://schemas.openxmlformats.org/drawingml/2006/diagram" xmlns:a="http://schemas.openxmlformats.org/drawingml/2006/main" uniqueId="urn:microsoft.com/office/officeart/2005/8/layout/vList6">
  <dgm:title val=""/>
  <dgm:desc val=""/>
  <dgm:catLst>
    <dgm:cat type="process" pri="22000"/>
    <dgm:cat type="list" pri="17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Lst>
      <dgm:cxnLst>
        <dgm:cxn modelId="4" srcId="0" destId="1" srcOrd="0" destOrd="0"/>
        <dgm:cxn modelId="5" srcId="0" destId="2" srcOrd="1" destOrd="0"/>
        <dgm:cxn modelId="13" srcId="1" destId="11" srcOrd="0" destOrd="0"/>
        <dgm:cxn modelId="14" srcId="1" destId="12" srcOrd="0" destOrd="0"/>
        <dgm:cxn modelId="23" srcId="2" destId="21" srcOrd="0" destOrd="0"/>
        <dgm:cxn modelId="24" srcId="2" destId="22"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dir/>
      <dgm:animLvl val="lvl"/>
      <dgm:resizeHandles/>
    </dgm:varLst>
    <dgm:alg type="lin">
      <dgm:param type="linDir" val="fromT"/>
    </dgm:alg>
    <dgm:shape xmlns:r="http://schemas.openxmlformats.org/officeDocument/2006/relationships" r:blip="">
      <dgm:adjLst/>
    </dgm:shape>
    <dgm:presOf/>
    <dgm:constrLst>
      <dgm:constr type="w" for="ch" forName="linNode" refType="w"/>
      <dgm:constr type="h" for="ch" forName="linNode" refType="h"/>
      <dgm:constr type="h" for="ch" forName="spacing" refType="h" refFor="ch" refForName="linNode" fact="0.1"/>
      <dgm:constr type="primFontSz" for="des" forName="parentShp" op="equ" val="65"/>
      <dgm:constr type="primFontSz" for="des" forName="childShp" op="equ" val="65"/>
    </dgm:constrLst>
    <dgm:ruleLst/>
    <dgm:forEach name="Name1" axis="ch" ptType="node">
      <dgm:layoutNode name="linNode">
        <dgm:choose name="Name2">
          <dgm:if name="Name3" func="var" arg="dir" op="equ" val="norm">
            <dgm:alg type="lin">
              <dgm:param type="linDir" val="fromL"/>
            </dgm:alg>
          </dgm:if>
          <dgm:else name="Name4">
            <dgm:alg type="lin">
              <dgm:param type="linDir" val="fromR"/>
            </dgm:alg>
          </dgm:else>
        </dgm:choose>
        <dgm:shape xmlns:r="http://schemas.openxmlformats.org/officeDocument/2006/relationships" r:blip="">
          <dgm:adjLst/>
        </dgm:shape>
        <dgm:presOf/>
        <dgm:choose name="Name5">
          <dgm:if name="Name6" func="var" arg="dir" op="equ" val="norm">
            <dgm:constrLst>
              <dgm:constr type="w" for="ch" forName="parentShp" refType="w" fact="0.4"/>
              <dgm:constr type="h" for="ch" forName="parentShp" refType="h"/>
              <dgm:constr type="w" for="ch" forName="childShp" refType="w" fact="0.6"/>
              <dgm:constr type="h" for="ch" forName="childShp" refType="h" refFor="ch" refForName="parentShp"/>
            </dgm:constrLst>
          </dgm:if>
          <dgm:else name="Name7">
            <dgm:constrLst>
              <dgm:constr type="w" for="ch" forName="parentShp" refType="w" fact="0.4"/>
              <dgm:constr type="h" for="ch" forName="parentShp" refType="h"/>
              <dgm:constr type="w" for="ch" forName="childShp" refType="w" fact="0.6"/>
              <dgm:constr type="h" for="ch" forName="childShp" refType="h" refFor="ch" refForName="parentShp"/>
            </dgm:constrLst>
          </dgm:else>
        </dgm:choose>
        <dgm:ruleLst/>
        <dgm:layoutNode name="parentShp" styleLbl="node1">
          <dgm:varLst>
            <dgm:bulletEnabled val="1"/>
          </dgm:varLst>
          <dgm:alg type="tx"/>
          <dgm:shape xmlns:r="http://schemas.openxmlformats.org/officeDocument/2006/relationships" type="roundRect" r:blip="">
            <dgm:adjLst/>
          </dgm:shape>
          <dgm:presOf axis="self" ptType="node"/>
          <dgm:constrLst>
            <dgm:constr type="tMarg" refType="primFontSz" fact="0.15"/>
            <dgm:constr type="bMarg" refType="primFontSz" fact="0.15"/>
            <dgm:constr type="lMarg" refType="primFontSz" fact="0.3"/>
            <dgm:constr type="rMarg" refType="primFontSz" fact="0.3"/>
          </dgm:constrLst>
          <dgm:ruleLst>
            <dgm:rule type="primFontSz" val="5" fact="NaN" max="NaN"/>
          </dgm:ruleLst>
        </dgm:layoutNode>
        <dgm:layoutNode name="childShp" styleLbl="bgAccFollowNode1">
          <dgm:varLst>
            <dgm:bulletEnabled val="1"/>
          </dgm:varLst>
          <dgm:alg type="tx">
            <dgm:param type="stBulletLvl" val="1"/>
          </dgm:alg>
          <dgm:choose name="Name8">
            <dgm:if name="Name9" func="var" arg="dir" op="equ" val="norm">
              <dgm:shape xmlns:r="http://schemas.openxmlformats.org/officeDocument/2006/relationships" type="rightArrow" r:blip="" zOrderOff="-2">
                <dgm:adjLst>
                  <dgm:adj idx="1" val="0.75"/>
                </dgm:adjLst>
              </dgm:shape>
            </dgm:if>
            <dgm:else name="Name10">
              <dgm:shape xmlns:r="http://schemas.openxmlformats.org/officeDocument/2006/relationships" rot="180" type="rightArrow" r:blip="" zOrderOff="-2">
                <dgm:adjLst>
                  <dgm:adj idx="1" val="0.75"/>
                </dgm:adjLst>
              </dgm:shape>
            </dgm:else>
          </dgm:choose>
          <dgm:presOf axis="des" ptType="node"/>
          <dgm:constrLst>
            <dgm:constr type="secFontSz" refType="primFontSz"/>
            <dgm:constr type="tMarg" refType="primFontSz" fact="0.05"/>
            <dgm:constr type="bMarg" refType="primFontSz" fact="0.05"/>
            <dgm:constr type="lMarg" refType="primFontSz" fact="0.05"/>
            <dgm:constr type="rMarg" refType="primFontSz" fact="0.05"/>
          </dgm:constrLst>
          <dgm:ruleLst>
            <dgm:rule type="primFontSz" val="5" fact="NaN" max="NaN"/>
          </dgm:ruleLst>
        </dgm:layoutNode>
      </dgm:layoutNode>
      <dgm:forEach name="Name11" axis="followSib" ptType="sibTrans" cnt="1">
        <dgm:layoutNode name="spacing">
          <dgm:alg type="sp"/>
          <dgm:shape xmlns:r="http://schemas.openxmlformats.org/officeDocument/2006/relationships" r:blip="">
            <dgm:adjLst/>
          </dgm:shape>
          <dgm:presOf/>
          <dgm:constrLst/>
          <dgm:ruleLst/>
        </dgm:layoutNode>
      </dgm:forEach>
    </dgm:forEach>
  </dgm:layoutNode>
</dgm:layoutDef>
</file>

<file path=ppt/diagrams/layout43.xml><?xml version="1.0" encoding="utf-8"?>
<dgm:layoutDef xmlns:dgm="http://schemas.openxmlformats.org/drawingml/2006/diagram" xmlns:a="http://schemas.openxmlformats.org/drawingml/2006/main" uniqueId="urn:microsoft.com/office/officeart/2005/8/layout/vList6">
  <dgm:title val=""/>
  <dgm:desc val=""/>
  <dgm:catLst>
    <dgm:cat type="process" pri="22000"/>
    <dgm:cat type="list" pri="17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Lst>
      <dgm:cxnLst>
        <dgm:cxn modelId="4" srcId="0" destId="1" srcOrd="0" destOrd="0"/>
        <dgm:cxn modelId="5" srcId="0" destId="2" srcOrd="1" destOrd="0"/>
        <dgm:cxn modelId="13" srcId="1" destId="11" srcOrd="0" destOrd="0"/>
        <dgm:cxn modelId="14" srcId="1" destId="12" srcOrd="0" destOrd="0"/>
        <dgm:cxn modelId="23" srcId="2" destId="21" srcOrd="0" destOrd="0"/>
        <dgm:cxn modelId="24" srcId="2" destId="22"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dir/>
      <dgm:animLvl val="lvl"/>
      <dgm:resizeHandles/>
    </dgm:varLst>
    <dgm:alg type="lin">
      <dgm:param type="linDir" val="fromT"/>
    </dgm:alg>
    <dgm:shape xmlns:r="http://schemas.openxmlformats.org/officeDocument/2006/relationships" r:blip="">
      <dgm:adjLst/>
    </dgm:shape>
    <dgm:presOf/>
    <dgm:constrLst>
      <dgm:constr type="w" for="ch" forName="linNode" refType="w"/>
      <dgm:constr type="h" for="ch" forName="linNode" refType="h"/>
      <dgm:constr type="h" for="ch" forName="spacing" refType="h" refFor="ch" refForName="linNode" fact="0.1"/>
      <dgm:constr type="primFontSz" for="des" forName="parentShp" op="equ" val="65"/>
      <dgm:constr type="primFontSz" for="des" forName="childShp" op="equ" val="65"/>
    </dgm:constrLst>
    <dgm:ruleLst/>
    <dgm:forEach name="Name1" axis="ch" ptType="node">
      <dgm:layoutNode name="linNode">
        <dgm:choose name="Name2">
          <dgm:if name="Name3" func="var" arg="dir" op="equ" val="norm">
            <dgm:alg type="lin">
              <dgm:param type="linDir" val="fromL"/>
            </dgm:alg>
          </dgm:if>
          <dgm:else name="Name4">
            <dgm:alg type="lin">
              <dgm:param type="linDir" val="fromR"/>
            </dgm:alg>
          </dgm:else>
        </dgm:choose>
        <dgm:shape xmlns:r="http://schemas.openxmlformats.org/officeDocument/2006/relationships" r:blip="">
          <dgm:adjLst/>
        </dgm:shape>
        <dgm:presOf/>
        <dgm:choose name="Name5">
          <dgm:if name="Name6" func="var" arg="dir" op="equ" val="norm">
            <dgm:constrLst>
              <dgm:constr type="w" for="ch" forName="parentShp" refType="w" fact="0.4"/>
              <dgm:constr type="h" for="ch" forName="parentShp" refType="h"/>
              <dgm:constr type="w" for="ch" forName="childShp" refType="w" fact="0.6"/>
              <dgm:constr type="h" for="ch" forName="childShp" refType="h" refFor="ch" refForName="parentShp"/>
            </dgm:constrLst>
          </dgm:if>
          <dgm:else name="Name7">
            <dgm:constrLst>
              <dgm:constr type="w" for="ch" forName="parentShp" refType="w" fact="0.4"/>
              <dgm:constr type="h" for="ch" forName="parentShp" refType="h"/>
              <dgm:constr type="w" for="ch" forName="childShp" refType="w" fact="0.6"/>
              <dgm:constr type="h" for="ch" forName="childShp" refType="h" refFor="ch" refForName="parentShp"/>
            </dgm:constrLst>
          </dgm:else>
        </dgm:choose>
        <dgm:ruleLst/>
        <dgm:layoutNode name="parentShp" styleLbl="node1">
          <dgm:varLst>
            <dgm:bulletEnabled val="1"/>
          </dgm:varLst>
          <dgm:alg type="tx"/>
          <dgm:shape xmlns:r="http://schemas.openxmlformats.org/officeDocument/2006/relationships" type="roundRect" r:blip="">
            <dgm:adjLst/>
          </dgm:shape>
          <dgm:presOf axis="self" ptType="node"/>
          <dgm:constrLst>
            <dgm:constr type="tMarg" refType="primFontSz" fact="0.15"/>
            <dgm:constr type="bMarg" refType="primFontSz" fact="0.15"/>
            <dgm:constr type="lMarg" refType="primFontSz" fact="0.3"/>
            <dgm:constr type="rMarg" refType="primFontSz" fact="0.3"/>
          </dgm:constrLst>
          <dgm:ruleLst>
            <dgm:rule type="primFontSz" val="5" fact="NaN" max="NaN"/>
          </dgm:ruleLst>
        </dgm:layoutNode>
        <dgm:layoutNode name="childShp" styleLbl="bgAccFollowNode1">
          <dgm:varLst>
            <dgm:bulletEnabled val="1"/>
          </dgm:varLst>
          <dgm:alg type="tx">
            <dgm:param type="stBulletLvl" val="1"/>
          </dgm:alg>
          <dgm:choose name="Name8">
            <dgm:if name="Name9" func="var" arg="dir" op="equ" val="norm">
              <dgm:shape xmlns:r="http://schemas.openxmlformats.org/officeDocument/2006/relationships" type="rightArrow" r:blip="" zOrderOff="-2">
                <dgm:adjLst>
                  <dgm:adj idx="1" val="0.75"/>
                </dgm:adjLst>
              </dgm:shape>
            </dgm:if>
            <dgm:else name="Name10">
              <dgm:shape xmlns:r="http://schemas.openxmlformats.org/officeDocument/2006/relationships" rot="180" type="rightArrow" r:blip="" zOrderOff="-2">
                <dgm:adjLst>
                  <dgm:adj idx="1" val="0.75"/>
                </dgm:adjLst>
              </dgm:shape>
            </dgm:else>
          </dgm:choose>
          <dgm:presOf axis="des" ptType="node"/>
          <dgm:constrLst>
            <dgm:constr type="secFontSz" refType="primFontSz"/>
            <dgm:constr type="tMarg" refType="primFontSz" fact="0.05"/>
            <dgm:constr type="bMarg" refType="primFontSz" fact="0.05"/>
            <dgm:constr type="lMarg" refType="primFontSz" fact="0.05"/>
            <dgm:constr type="rMarg" refType="primFontSz" fact="0.05"/>
          </dgm:constrLst>
          <dgm:ruleLst>
            <dgm:rule type="primFontSz" val="5" fact="NaN" max="NaN"/>
          </dgm:ruleLst>
        </dgm:layoutNode>
      </dgm:layoutNode>
      <dgm:forEach name="Name11" axis="followSib" ptType="sibTrans" cnt="1">
        <dgm:layoutNode name="spacing">
          <dgm:alg type="sp"/>
          <dgm:shape xmlns:r="http://schemas.openxmlformats.org/officeDocument/2006/relationships" r:blip="">
            <dgm:adjLst/>
          </dgm:shape>
          <dgm:presOf/>
          <dgm:constrLst/>
          <dgm:ruleLst/>
        </dgm:layoutNode>
      </dgm:forEach>
    </dgm:forEach>
  </dgm:layoutNode>
</dgm:layoutDef>
</file>

<file path=ppt/diagrams/layout44.xml><?xml version="1.0" encoding="utf-8"?>
<dgm:layoutDef xmlns:dgm="http://schemas.openxmlformats.org/drawingml/2006/diagram" xmlns:a="http://schemas.openxmlformats.org/drawingml/2006/main" uniqueId="urn:microsoft.com/office/officeart/2005/8/layout/list1">
  <dgm:title val=""/>
  <dgm:desc val=""/>
  <dgm:catLst>
    <dgm:cat type="list" pri="4000"/>
  </dgm:catLst>
  <dgm:sampData>
    <dgm:dataModel>
      <dgm:ptLst>
        <dgm:pt modelId="0" type="doc"/>
        <dgm:pt modelId="1">
          <dgm:prSet phldr="1"/>
        </dgm:pt>
        <dgm:pt modelId="2">
          <dgm:prSet phldr="1"/>
        </dgm:pt>
        <dgm:pt modelId="3">
          <dgm:prSet phldr="1"/>
        </dgm:pt>
      </dgm:ptLst>
      <dgm:cxnLst>
        <dgm:cxn modelId="4" srcId="0" destId="1" srcOrd="0" destOrd="0"/>
        <dgm:cxn modelId="5" srcId="0" destId="2" srcOrd="1" destOrd="0"/>
        <dgm:cxn modelId="6" srcId="0" destId="3" srcOrd="2" destOrd="0"/>
      </dgm:cxnLst>
      <dgm:bg/>
      <dgm:whole/>
    </dgm:dataModel>
  </dgm:sampData>
  <dgm:styleData>
    <dgm:dataModel>
      <dgm:ptLst>
        <dgm:pt modelId="0" type="doc"/>
        <dgm:pt modelId="1"/>
        <dgm:pt modelId="2"/>
      </dgm:ptLst>
      <dgm:cxnLst>
        <dgm:cxn modelId="4" srcId="0" destId="1" srcOrd="0" destOrd="0"/>
        <dgm:cxn modelId="5"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dir/>
      <dgm:animLvl val="lvl"/>
      <dgm:resizeHandles val="exact"/>
    </dgm:varLst>
    <dgm:choose name="Name0">
      <dgm:if name="Name1" func="var" arg="dir" op="equ" val="norm">
        <dgm:alg type="lin">
          <dgm:param type="linDir" val="fromT"/>
          <dgm:param type="vertAlign" val="mid"/>
          <dgm:param type="horzAlign" val="l"/>
          <dgm:param type="nodeHorzAlign" val="l"/>
        </dgm:alg>
      </dgm:if>
      <dgm:else name="Name2">
        <dgm:alg type="lin">
          <dgm:param type="linDir" val="fromT"/>
          <dgm:param type="vertAlign" val="mid"/>
          <dgm:param type="horzAlign" val="r"/>
          <dgm:param type="nodeHorzAlign" val="r"/>
        </dgm:alg>
      </dgm:else>
    </dgm:choose>
    <dgm:shape xmlns:r="http://schemas.openxmlformats.org/officeDocument/2006/relationships" r:blip="">
      <dgm:adjLst/>
    </dgm:shape>
    <dgm:presOf/>
    <dgm:constrLst>
      <dgm:constr type="w" for="ch" forName="parentLin" refType="w"/>
      <dgm:constr type="h" for="ch" forName="parentLin" val="INF"/>
      <dgm:constr type="w" for="des" forName="parentLeftMargin" refType="w" fact="0.05"/>
      <dgm:constr type="w" for="des" forName="parentText" refType="w" fact="0.7"/>
      <dgm:constr type="h" for="des" forName="parentText" refType="primFontSz" refFor="des" refForName="parentText" fact="0.82"/>
      <dgm:constr type="h" for="ch" forName="negativeSpace" refType="primFontSz" refFor="des" refForName="parentText" fact="-0.41"/>
      <dgm:constr type="h" for="ch" forName="negativeSpace" refType="h" refFor="des" refForName="parentText" op="lte" fact="-0.82"/>
      <dgm:constr type="h" for="ch" forName="negativeSpace" refType="h" refFor="des" refForName="parentText" op="gte" fact="-0.82"/>
      <dgm:constr type="w" for="ch" forName="childText" refType="w"/>
      <dgm:constr type="h" for="ch" forName="childText" refType="primFontSz" refFor="des" refForName="parentText" fact="0.7"/>
      <dgm:constr type="primFontSz" for="des" forName="parentText" val="65"/>
      <dgm:constr type="primFontSz" for="ch" forName="childText" refType="primFontSz" refFor="des" refForName="parentText"/>
      <dgm:constr type="tMarg" for="ch" forName="childText" refType="primFontSz" refFor="des" refForName="parentText" fact="1.64"/>
      <dgm:constr type="tMarg" for="ch" forName="childText" refType="h" refFor="des" refForName="parentText" op="lte" fact="3.28"/>
      <dgm:constr type="tMarg" for="ch" forName="childText" refType="h" refFor="des" refForName="parentText" op="gte" fact="3.28"/>
      <dgm:constr type="lMarg" for="ch" forName="childText" refType="w" fact="0.22"/>
      <dgm:constr type="rMarg" for="ch" forName="childText" refType="lMarg" refFor="ch" refForName="childText"/>
      <dgm:constr type="lMarg" for="des" forName="parentText" refType="w" fact="0.075"/>
      <dgm:constr type="rMarg" for="des" forName="parentText" refType="lMarg" refFor="des" refForName="parentText"/>
      <dgm:constr type="h" for="ch" forName="spaceBetweenRectangles" refType="primFontSz" refFor="des" refForName="parentText" fact="0.15"/>
    </dgm:constrLst>
    <dgm:ruleLst>
      <dgm:rule type="primFontSz" for="des" forName="parentText" val="5" fact="NaN" max="NaN"/>
    </dgm:ruleLst>
    <dgm:forEach name="Name3" axis="ch" ptType="node">
      <dgm:layoutNode name="parentLin">
        <dgm:choose name="Name4">
          <dgm:if name="Name5" func="var" arg="dir" op="equ" val="norm">
            <dgm:alg type="lin">
              <dgm:param type="linDir" val="fromL"/>
              <dgm:param type="horzAlign" val="l"/>
              <dgm:param type="nodeHorzAlign" val="l"/>
            </dgm:alg>
          </dgm:if>
          <dgm:else name="Name6">
            <dgm:alg type="lin">
              <dgm:param type="linDir" val="fromR"/>
              <dgm:param type="horzAlign" val="r"/>
              <dgm:param type="nodeHorzAlign" val="r"/>
            </dgm:alg>
          </dgm:else>
        </dgm:choose>
        <dgm:shape xmlns:r="http://schemas.openxmlformats.org/officeDocument/2006/relationships" r:blip="">
          <dgm:adjLst/>
        </dgm:shape>
        <dgm:presOf/>
        <dgm:constrLst/>
        <dgm:ruleLst/>
        <dgm:layoutNode name="parentLeftMargin">
          <dgm:alg type="sp"/>
          <dgm:shape xmlns:r="http://schemas.openxmlformats.org/officeDocument/2006/relationships" type="rect" r:blip="" hideGeom="1">
            <dgm:adjLst/>
          </dgm:shape>
          <dgm:presOf axis="self"/>
          <dgm:constrLst>
            <dgm:constr type="h"/>
          </dgm:constrLst>
          <dgm:ruleLst/>
        </dgm:layoutNode>
        <dgm:layoutNode name="parentText" styleLbl="node1">
          <dgm:varLst>
            <dgm:chMax val="0"/>
            <dgm:bulletEnabled val="1"/>
          </dgm:varLst>
          <dgm:choose name="Name7">
            <dgm:if name="Name8" func="var" arg="dir" op="equ" val="norm">
              <dgm:alg type="tx">
                <dgm:param type="parTxLTRAlign" val="l"/>
                <dgm:param type="parTxRTLAlign" val="l"/>
              </dgm:alg>
            </dgm:if>
            <dgm:else name="Name9">
              <dgm:alg type="tx">
                <dgm:param type="parTxLTRAlign" val="r"/>
                <dgm:param type="parTxRTLAlign" val="r"/>
              </dgm:alg>
            </dgm:else>
          </dgm:choose>
          <dgm:shape xmlns:r="http://schemas.openxmlformats.org/officeDocument/2006/relationships" type="roundRect" r:blip="">
            <dgm:adjLst/>
          </dgm:shape>
          <dgm:presOf axis="self" ptType="node"/>
          <dgm:constrLst>
            <dgm:constr type="tMarg"/>
            <dgm:constr type="bMarg"/>
          </dgm:constrLst>
          <dgm:ruleLst/>
        </dgm:layoutNode>
      </dgm:layoutNode>
      <dgm:layoutNode name="negativeSpace">
        <dgm:alg type="sp"/>
        <dgm:shape xmlns:r="http://schemas.openxmlformats.org/officeDocument/2006/relationships" r:blip="">
          <dgm:adjLst/>
        </dgm:shape>
        <dgm:presOf/>
        <dgm:constrLst/>
        <dgm:ruleLst/>
      </dgm:layoutNode>
      <dgm:layoutNode name="childText" styleLbl="conFgAcc1">
        <dgm:varLst>
          <dgm:bulletEnabled val="1"/>
        </dgm:varLst>
        <dgm:alg type="tx">
          <dgm:param type="stBulletLvl" val="1"/>
        </dgm:alg>
        <dgm:shape xmlns:r="http://schemas.openxmlformats.org/officeDocument/2006/relationships" type="rect" r:blip="" zOrderOff="-2">
          <dgm:adjLst/>
        </dgm:shape>
        <dgm:presOf axis="des" ptType="node"/>
        <dgm:constrLst>
          <dgm:constr type="secFontSz" refType="primFontSz"/>
        </dgm:constrLst>
        <dgm:ruleLst>
          <dgm:rule type="h" val="INF" fact="NaN" max="NaN"/>
        </dgm:ruleLst>
      </dgm:layoutNode>
      <dgm:forEach name="Name10" axis="followSib" ptType="sibTrans" cnt="1">
        <dgm:layoutNode name="spaceBetweenRectangles">
          <dgm:alg type="sp"/>
          <dgm:shape xmlns:r="http://schemas.openxmlformats.org/officeDocument/2006/relationships" r:blip="">
            <dgm:adjLst/>
          </dgm:shape>
          <dgm:presOf/>
          <dgm:constrLst/>
          <dgm:ruleLst/>
        </dgm:layoutNode>
      </dgm:forEach>
    </dgm:forEach>
  </dgm:layoutNode>
</dgm:layoutDef>
</file>

<file path=ppt/diagrams/layout45.xml><?xml version="1.0" encoding="utf-8"?>
<dgm:layoutDef xmlns:dgm="http://schemas.openxmlformats.org/drawingml/2006/diagram" xmlns:a="http://schemas.openxmlformats.org/drawingml/2006/main" uniqueId="urn:microsoft.com/office/officeart/2005/8/layout/chevron2">
  <dgm:title val=""/>
  <dgm:desc val=""/>
  <dgm:catLst>
    <dgm:cat type="process" pri="12000"/>
    <dgm:cat type="list" pri="16000"/>
    <dgm:cat type="convert" pri="11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13" srcId="1" destId="11" srcOrd="0" destOrd="0"/>
        <dgm:cxn modelId="14" srcId="1" destId="12" srcOrd="1" destOrd="0"/>
        <dgm:cxn modelId="23" srcId="2" destId="21" srcOrd="0" destOrd="0"/>
        <dgm:cxn modelId="24" srcId="2" destId="22" srcOrd="1" destOrd="0"/>
        <dgm:cxn modelId="33" srcId="3" destId="31" srcOrd="0" destOrd="0"/>
        <dgm:cxn modelId="34" srcId="3" destId="32" srcOrd="1" destOrd="0"/>
      </dgm:cxnLst>
      <dgm:bg/>
      <dgm:whole/>
    </dgm:dataModel>
  </dgm:sampData>
  <dgm:styleData>
    <dgm:dataModel>
      <dgm:ptLst>
        <dgm:pt modelId="0" type="doc"/>
        <dgm:pt modelId="1"/>
      </dgm:ptLst>
      <dgm:cxnLst>
        <dgm:cxn modelId="4" srcId="0" destId="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linearFlow">
    <dgm:varLst>
      <dgm:dir/>
      <dgm:animLvl val="lvl"/>
      <dgm:resizeHandles val="exact"/>
    </dgm:varLst>
    <dgm:alg type="lin">
      <dgm:param type="linDir" val="fromT"/>
      <dgm:param type="nodeHorzAlign" val="l"/>
    </dgm:alg>
    <dgm:shape xmlns:r="http://schemas.openxmlformats.org/officeDocument/2006/relationships" r:blip="">
      <dgm:adjLst/>
    </dgm:shape>
    <dgm:presOf/>
    <dgm:constrLst>
      <dgm:constr type="h" for="ch" forName="composite" refType="h"/>
      <dgm:constr type="w" for="ch" forName="composite" refType="w"/>
      <dgm:constr type="h" for="des" forName="parentText" op="equ"/>
      <dgm:constr type="h" for="ch" forName="sp" val="-14.88"/>
      <dgm:constr type="h" for="ch" forName="sp" refType="w" refFor="des" refForName="parentText" op="gte" fact="-0.3"/>
      <dgm:constr type="primFontSz" for="des" forName="parentText" op="equ" val="65"/>
      <dgm:constr type="primFontSz" for="des" forName="descendantText" op="equ" val="65"/>
    </dgm:constrLst>
    <dgm:ruleLst/>
    <dgm:forEach name="Name0" axis="ch" ptType="node">
      <dgm:layoutNode name="composite">
        <dgm:alg type="composite"/>
        <dgm:shape xmlns:r="http://schemas.openxmlformats.org/officeDocument/2006/relationships" r:blip="">
          <dgm:adjLst/>
        </dgm:shape>
        <dgm:presOf/>
        <dgm:choose name="Name1">
          <dgm:if name="Name2" func="var" arg="dir" op="equ" val="norm">
            <dgm:constrLst>
              <dgm:constr type="t" for="ch" forName="parentText"/>
              <dgm:constr type="l" for="ch" forName="parentText"/>
              <dgm:constr type="w" for="ch" forName="parentText" refType="w" fact="0.4"/>
              <dgm:constr type="h" for="ch" forName="parentText" refType="h"/>
              <dgm:constr type="w" for="ch" forName="parentText" refType="w" op="lte" fact="0.5"/>
              <dgm:constr type="w" for="ch" forName="parentText" refType="h" refFor="ch" refForName="parentText" op="lte" fact="0.7"/>
              <dgm:constr type="h" for="ch" forName="parentText" refType="w" refFor="ch" refForName="parentText" op="lte" fact="3"/>
              <dgm:constr type="l" for="ch" forName="descendantText" refType="w" refFor="ch" refForName="parentText"/>
              <dgm:constr type="w" for="ch" forName="descendantText" refType="w"/>
              <dgm:constr type="wOff" for="ch" forName="descendantText" refType="w" refFor="ch" refForName="parentText" fact="-1"/>
              <dgm:constr type="t" for="ch" forName="descendantText"/>
              <dgm:constr type="b" for="ch" forName="descendantText" refType="h" refFor="ch" refForName="parentText"/>
              <dgm:constr type="bOff" for="ch" forName="descendantText" refType="w" refFor="ch" refForName="parentText" fact="-0.5"/>
            </dgm:constrLst>
          </dgm:if>
          <dgm:else name="Name3">
            <dgm:constrLst>
              <dgm:constr type="t" for="ch" forName="parentText"/>
              <dgm:constr type="r" for="ch" forName="parentText" refType="w"/>
              <dgm:constr type="w" for="ch" forName="parentText" refType="w" fact="0.4"/>
              <dgm:constr type="h" for="ch" forName="parentText" refType="h"/>
              <dgm:constr type="w" for="ch" forName="parentText" refType="w" op="lte" fact="0.5"/>
              <dgm:constr type="w" for="ch" forName="parentText" refType="h" refFor="ch" refForName="parentText" op="lte" fact="0.7"/>
              <dgm:constr type="h" for="ch" forName="parentText" refType="w" refFor="ch" refForName="parentText" op="lte" fact="3"/>
              <dgm:constr type="l" for="ch" forName="descendantText"/>
              <dgm:constr type="w" for="ch" forName="descendantText" refType="w"/>
              <dgm:constr type="wOff" for="ch" forName="descendantText" refType="w" refFor="ch" refForName="parentText" fact="-1"/>
              <dgm:constr type="t" for="ch" forName="descendantText"/>
              <dgm:constr type="b" for="ch" forName="descendantText" refType="h" refFor="ch" refForName="parentText"/>
              <dgm:constr type="bOff" for="ch" forName="descendantText" refType="w" refFor="ch" refForName="parentText" fact="-0.5"/>
            </dgm:constrLst>
          </dgm:else>
        </dgm:choose>
        <dgm:ruleLst/>
        <dgm:layoutNode name="parentText" styleLbl="alignNode1">
          <dgm:varLst>
            <dgm:chMax val="1"/>
            <dgm:bulletEnabled val="1"/>
          </dgm:varLst>
          <dgm:alg type="tx"/>
          <dgm:shape xmlns:r="http://schemas.openxmlformats.org/officeDocument/2006/relationships" rot="90" type="chevron" r:blip="">
            <dgm:adjLst/>
          </dgm:shape>
          <dgm:presOf axis="self" ptType="node"/>
          <dgm:constrLst>
            <dgm:constr type="lMarg" refType="primFontSz" fact="0.05"/>
            <dgm:constr type="rMarg" refType="primFontSz" fact="0.05"/>
            <dgm:constr type="tMarg" refType="primFontSz" fact="0.05"/>
            <dgm:constr type="bMarg" refType="primFontSz" fact="0.05"/>
          </dgm:constrLst>
          <dgm:ruleLst>
            <dgm:rule type="h" val="100" fact="NaN" max="NaN"/>
            <dgm:rule type="primFontSz" val="24" fact="NaN" max="NaN"/>
            <dgm:rule type="h" val="110" fact="NaN" max="NaN"/>
            <dgm:rule type="primFontSz" val="18" fact="NaN" max="NaN"/>
            <dgm:rule type="h" val="INF" fact="NaN" max="NaN"/>
            <dgm:rule type="primFontSz" val="5" fact="NaN" max="NaN"/>
          </dgm:ruleLst>
        </dgm:layoutNode>
        <dgm:layoutNode name="descendantText" styleLbl="alignAcc1">
          <dgm:varLst>
            <dgm:bulletEnabled val="1"/>
          </dgm:varLst>
          <dgm:choose name="Name4">
            <dgm:if name="Name5" func="var" arg="dir" op="equ" val="norm">
              <dgm:alg type="tx">
                <dgm:param type="stBulletLvl" val="1"/>
                <dgm:param type="txAnchorVertCh" val="mid"/>
              </dgm:alg>
              <dgm:shape xmlns:r="http://schemas.openxmlformats.org/officeDocument/2006/relationships" rot="90" type="round2SameRect" r:blip="">
                <dgm:adjLst/>
              </dgm:shape>
            </dgm:if>
            <dgm:else name="Name6">
              <dgm:alg type="tx">
                <dgm:param type="stBulletLvl" val="1"/>
                <dgm:param type="txAnchorVertCh" val="mid"/>
              </dgm:alg>
              <dgm:shape xmlns:r="http://schemas.openxmlformats.org/officeDocument/2006/relationships" rot="-90" type="round2SameRect" r:blip="">
                <dgm:adjLst/>
              </dgm:shape>
            </dgm:else>
          </dgm:choose>
          <dgm:presOf axis="des" ptType="node"/>
          <dgm:choose name="Name7">
            <dgm:if name="Name8" func="var" arg="dir" op="equ" val="norm">
              <dgm:constrLst>
                <dgm:constr type="secFontSz" refType="primFontSz"/>
                <dgm:constr type="tMarg" refType="primFontSz" fact="0.05"/>
                <dgm:constr type="bMarg" refType="primFontSz" fact="0.05"/>
                <dgm:constr type="rMarg" refType="primFontSz" fact="0.05"/>
              </dgm:constrLst>
            </dgm:if>
            <dgm:else name="Name9">
              <dgm:constrLst>
                <dgm:constr type="secFontSz" refType="primFontSz"/>
                <dgm:constr type="tMarg" refType="primFontSz" fact="0.05"/>
                <dgm:constr type="bMarg" refType="primFontSz" fact="0.05"/>
                <dgm:constr type="lMarg" refType="primFontSz" fact="0.05"/>
              </dgm:constrLst>
            </dgm:else>
          </dgm:choose>
          <dgm:ruleLst>
            <dgm:rule type="primFontSz" val="5" fact="NaN" max="NaN"/>
          </dgm:ruleLst>
        </dgm:layoutNode>
      </dgm:layoutNode>
      <dgm:forEach name="Name10" axis="followSib" ptType="sibTrans" cnt="1">
        <dgm:layoutNode name="sp">
          <dgm:alg type="sp"/>
          <dgm:shape xmlns:r="http://schemas.openxmlformats.org/officeDocument/2006/relationships" r:blip="">
            <dgm:adjLst/>
          </dgm:shape>
          <dgm:presOf axis="self"/>
          <dgm:constrLst>
            <dgm:constr type="w" val="1"/>
            <dgm:constr type="h" val="37.5"/>
          </dgm:constrLst>
          <dgm:ruleLst/>
        </dgm:layoutNode>
      </dgm:forEach>
    </dgm:forEach>
  </dgm:layoutNode>
</dgm:layoutDef>
</file>

<file path=ppt/diagrams/layout46.xml><?xml version="1.0" encoding="utf-8"?>
<dgm:layoutDef xmlns:dgm="http://schemas.openxmlformats.org/drawingml/2006/diagram" xmlns:a="http://schemas.openxmlformats.org/drawingml/2006/main" uniqueId="urn:microsoft.com/office/officeart/2005/8/layout/chevron2">
  <dgm:title val=""/>
  <dgm:desc val=""/>
  <dgm:catLst>
    <dgm:cat type="process" pri="12000"/>
    <dgm:cat type="list" pri="16000"/>
    <dgm:cat type="convert" pri="11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13" srcId="1" destId="11" srcOrd="0" destOrd="0"/>
        <dgm:cxn modelId="14" srcId="1" destId="12" srcOrd="1" destOrd="0"/>
        <dgm:cxn modelId="23" srcId="2" destId="21" srcOrd="0" destOrd="0"/>
        <dgm:cxn modelId="24" srcId="2" destId="22" srcOrd="1" destOrd="0"/>
        <dgm:cxn modelId="33" srcId="3" destId="31" srcOrd="0" destOrd="0"/>
        <dgm:cxn modelId="34" srcId="3" destId="32" srcOrd="1" destOrd="0"/>
      </dgm:cxnLst>
      <dgm:bg/>
      <dgm:whole/>
    </dgm:dataModel>
  </dgm:sampData>
  <dgm:styleData>
    <dgm:dataModel>
      <dgm:ptLst>
        <dgm:pt modelId="0" type="doc"/>
        <dgm:pt modelId="1"/>
      </dgm:ptLst>
      <dgm:cxnLst>
        <dgm:cxn modelId="4" srcId="0" destId="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linearFlow">
    <dgm:varLst>
      <dgm:dir/>
      <dgm:animLvl val="lvl"/>
      <dgm:resizeHandles val="exact"/>
    </dgm:varLst>
    <dgm:alg type="lin">
      <dgm:param type="linDir" val="fromT"/>
      <dgm:param type="nodeHorzAlign" val="l"/>
    </dgm:alg>
    <dgm:shape xmlns:r="http://schemas.openxmlformats.org/officeDocument/2006/relationships" r:blip="">
      <dgm:adjLst/>
    </dgm:shape>
    <dgm:presOf/>
    <dgm:constrLst>
      <dgm:constr type="h" for="ch" forName="composite" refType="h"/>
      <dgm:constr type="w" for="ch" forName="composite" refType="w"/>
      <dgm:constr type="h" for="des" forName="parentText" op="equ"/>
      <dgm:constr type="h" for="ch" forName="sp" val="-14.88"/>
      <dgm:constr type="h" for="ch" forName="sp" refType="w" refFor="des" refForName="parentText" op="gte" fact="-0.3"/>
      <dgm:constr type="primFontSz" for="des" forName="parentText" op="equ" val="65"/>
      <dgm:constr type="primFontSz" for="des" forName="descendantText" op="equ" val="65"/>
    </dgm:constrLst>
    <dgm:ruleLst/>
    <dgm:forEach name="Name0" axis="ch" ptType="node">
      <dgm:layoutNode name="composite">
        <dgm:alg type="composite"/>
        <dgm:shape xmlns:r="http://schemas.openxmlformats.org/officeDocument/2006/relationships" r:blip="">
          <dgm:adjLst/>
        </dgm:shape>
        <dgm:presOf/>
        <dgm:choose name="Name1">
          <dgm:if name="Name2" func="var" arg="dir" op="equ" val="norm">
            <dgm:constrLst>
              <dgm:constr type="t" for="ch" forName="parentText"/>
              <dgm:constr type="l" for="ch" forName="parentText"/>
              <dgm:constr type="w" for="ch" forName="parentText" refType="w" fact="0.4"/>
              <dgm:constr type="h" for="ch" forName="parentText" refType="h"/>
              <dgm:constr type="w" for="ch" forName="parentText" refType="w" op="lte" fact="0.5"/>
              <dgm:constr type="w" for="ch" forName="parentText" refType="h" refFor="ch" refForName="parentText" op="lte" fact="0.7"/>
              <dgm:constr type="h" for="ch" forName="parentText" refType="w" refFor="ch" refForName="parentText" op="lte" fact="3"/>
              <dgm:constr type="l" for="ch" forName="descendantText" refType="w" refFor="ch" refForName="parentText"/>
              <dgm:constr type="w" for="ch" forName="descendantText" refType="w"/>
              <dgm:constr type="wOff" for="ch" forName="descendantText" refType="w" refFor="ch" refForName="parentText" fact="-1"/>
              <dgm:constr type="t" for="ch" forName="descendantText"/>
              <dgm:constr type="b" for="ch" forName="descendantText" refType="h" refFor="ch" refForName="parentText"/>
              <dgm:constr type="bOff" for="ch" forName="descendantText" refType="w" refFor="ch" refForName="parentText" fact="-0.5"/>
            </dgm:constrLst>
          </dgm:if>
          <dgm:else name="Name3">
            <dgm:constrLst>
              <dgm:constr type="t" for="ch" forName="parentText"/>
              <dgm:constr type="r" for="ch" forName="parentText" refType="w"/>
              <dgm:constr type="w" for="ch" forName="parentText" refType="w" fact="0.4"/>
              <dgm:constr type="h" for="ch" forName="parentText" refType="h"/>
              <dgm:constr type="w" for="ch" forName="parentText" refType="w" op="lte" fact="0.5"/>
              <dgm:constr type="w" for="ch" forName="parentText" refType="h" refFor="ch" refForName="parentText" op="lte" fact="0.7"/>
              <dgm:constr type="h" for="ch" forName="parentText" refType="w" refFor="ch" refForName="parentText" op="lte" fact="3"/>
              <dgm:constr type="l" for="ch" forName="descendantText"/>
              <dgm:constr type="w" for="ch" forName="descendantText" refType="w"/>
              <dgm:constr type="wOff" for="ch" forName="descendantText" refType="w" refFor="ch" refForName="parentText" fact="-1"/>
              <dgm:constr type="t" for="ch" forName="descendantText"/>
              <dgm:constr type="b" for="ch" forName="descendantText" refType="h" refFor="ch" refForName="parentText"/>
              <dgm:constr type="bOff" for="ch" forName="descendantText" refType="w" refFor="ch" refForName="parentText" fact="-0.5"/>
            </dgm:constrLst>
          </dgm:else>
        </dgm:choose>
        <dgm:ruleLst/>
        <dgm:layoutNode name="parentText" styleLbl="alignNode1">
          <dgm:varLst>
            <dgm:chMax val="1"/>
            <dgm:bulletEnabled val="1"/>
          </dgm:varLst>
          <dgm:alg type="tx"/>
          <dgm:shape xmlns:r="http://schemas.openxmlformats.org/officeDocument/2006/relationships" rot="90" type="chevron" r:blip="">
            <dgm:adjLst/>
          </dgm:shape>
          <dgm:presOf axis="self" ptType="node"/>
          <dgm:constrLst>
            <dgm:constr type="lMarg" refType="primFontSz" fact="0.05"/>
            <dgm:constr type="rMarg" refType="primFontSz" fact="0.05"/>
            <dgm:constr type="tMarg" refType="primFontSz" fact="0.05"/>
            <dgm:constr type="bMarg" refType="primFontSz" fact="0.05"/>
          </dgm:constrLst>
          <dgm:ruleLst>
            <dgm:rule type="h" val="100" fact="NaN" max="NaN"/>
            <dgm:rule type="primFontSz" val="24" fact="NaN" max="NaN"/>
            <dgm:rule type="h" val="110" fact="NaN" max="NaN"/>
            <dgm:rule type="primFontSz" val="18" fact="NaN" max="NaN"/>
            <dgm:rule type="h" val="INF" fact="NaN" max="NaN"/>
            <dgm:rule type="primFontSz" val="5" fact="NaN" max="NaN"/>
          </dgm:ruleLst>
        </dgm:layoutNode>
        <dgm:layoutNode name="descendantText" styleLbl="alignAcc1">
          <dgm:varLst>
            <dgm:bulletEnabled val="1"/>
          </dgm:varLst>
          <dgm:choose name="Name4">
            <dgm:if name="Name5" func="var" arg="dir" op="equ" val="norm">
              <dgm:alg type="tx">
                <dgm:param type="stBulletLvl" val="1"/>
                <dgm:param type="txAnchorVertCh" val="mid"/>
              </dgm:alg>
              <dgm:shape xmlns:r="http://schemas.openxmlformats.org/officeDocument/2006/relationships" rot="90" type="round2SameRect" r:blip="">
                <dgm:adjLst/>
              </dgm:shape>
            </dgm:if>
            <dgm:else name="Name6">
              <dgm:alg type="tx">
                <dgm:param type="stBulletLvl" val="1"/>
                <dgm:param type="txAnchorVertCh" val="mid"/>
              </dgm:alg>
              <dgm:shape xmlns:r="http://schemas.openxmlformats.org/officeDocument/2006/relationships" rot="-90" type="round2SameRect" r:blip="">
                <dgm:adjLst/>
              </dgm:shape>
            </dgm:else>
          </dgm:choose>
          <dgm:presOf axis="des" ptType="node"/>
          <dgm:choose name="Name7">
            <dgm:if name="Name8" func="var" arg="dir" op="equ" val="norm">
              <dgm:constrLst>
                <dgm:constr type="secFontSz" refType="primFontSz"/>
                <dgm:constr type="tMarg" refType="primFontSz" fact="0.05"/>
                <dgm:constr type="bMarg" refType="primFontSz" fact="0.05"/>
                <dgm:constr type="rMarg" refType="primFontSz" fact="0.05"/>
              </dgm:constrLst>
            </dgm:if>
            <dgm:else name="Name9">
              <dgm:constrLst>
                <dgm:constr type="secFontSz" refType="primFontSz"/>
                <dgm:constr type="tMarg" refType="primFontSz" fact="0.05"/>
                <dgm:constr type="bMarg" refType="primFontSz" fact="0.05"/>
                <dgm:constr type="lMarg" refType="primFontSz" fact="0.05"/>
              </dgm:constrLst>
            </dgm:else>
          </dgm:choose>
          <dgm:ruleLst>
            <dgm:rule type="primFontSz" val="5" fact="NaN" max="NaN"/>
          </dgm:ruleLst>
        </dgm:layoutNode>
      </dgm:layoutNode>
      <dgm:forEach name="Name10" axis="followSib" ptType="sibTrans" cnt="1">
        <dgm:layoutNode name="sp">
          <dgm:alg type="sp"/>
          <dgm:shape xmlns:r="http://schemas.openxmlformats.org/officeDocument/2006/relationships" r:blip="">
            <dgm:adjLst/>
          </dgm:shape>
          <dgm:presOf axis="self"/>
          <dgm:constrLst>
            <dgm:constr type="w" val="1"/>
            <dgm:constr type="h" val="37.5"/>
          </dgm:constrLst>
          <dgm:ruleLst/>
        </dgm:layoutNode>
      </dgm:forEach>
    </dgm:forEach>
  </dgm:layoutNode>
</dgm:layoutDef>
</file>

<file path=ppt/diagrams/layout47.xml><?xml version="1.0" encoding="utf-8"?>
<dgm:layoutDef xmlns:dgm="http://schemas.openxmlformats.org/drawingml/2006/diagram" xmlns:a="http://schemas.openxmlformats.org/drawingml/2006/main" uniqueId="urn:microsoft.com/office/officeart/2005/8/layout/process4">
  <dgm:title val=""/>
  <dgm:desc val=""/>
  <dgm:catLst>
    <dgm:cat type="process" pri="16000"/>
    <dgm:cat type="list" pri="20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13" srcId="1" destId="11" srcOrd="0" destOrd="0"/>
        <dgm:cxn modelId="14" srcId="1" destId="12" srcOrd="1" destOrd="0"/>
        <dgm:cxn modelId="23" srcId="2" destId="21" srcOrd="0" destOrd="0"/>
        <dgm:cxn modelId="24" srcId="2" destId="22" srcOrd="1" destOrd="0"/>
        <dgm:cxn modelId="33" srcId="3" destId="31" srcOrd="0" destOrd="0"/>
        <dgm:cxn modelId="34" srcId="3" destId="32" srcOrd="1" destOrd="0"/>
      </dgm:cxn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Name0">
    <dgm:varLst>
      <dgm:dir/>
      <dgm:animLvl val="lvl"/>
      <dgm:resizeHandles val="exact"/>
    </dgm:varLst>
    <dgm:alg type="lin">
      <dgm:param type="linDir" val="fromB"/>
    </dgm:alg>
    <dgm:shape xmlns:r="http://schemas.openxmlformats.org/officeDocument/2006/relationships" r:blip="">
      <dgm:adjLst/>
    </dgm:shape>
    <dgm:presOf/>
    <dgm:constrLst>
      <dgm:constr type="h" for="ch" forName="boxAndChildren" refType="h"/>
      <dgm:constr type="h" for="ch" forName="arrowAndChildren" refType="h" refFor="ch" refForName="boxAndChildren" op="equ" fact="1.538"/>
      <dgm:constr type="w" for="ch" forName="arrowAndChildren" refType="w"/>
      <dgm:constr type="w" for="ch" forName="boxAndChildren" refType="w"/>
      <dgm:constr type="h" for="ch" forName="sp" refType="h" fact="-0.015"/>
      <dgm:constr type="primFontSz" for="des" forName="parentTextBox" val="65"/>
      <dgm:constr type="primFontSz" for="des" forName="parentTextArrow" refType="primFontSz" refFor="des" refForName="parentTextBox" op="equ"/>
      <dgm:constr type="primFontSz" for="des" forName="childTextArrow" val="65"/>
      <dgm:constr type="primFontSz" for="des" forName="childTextBox" refType="primFontSz" refFor="des" refForName="childTextArrow" op="equ"/>
    </dgm:constrLst>
    <dgm:ruleLst/>
    <dgm:forEach name="Name1" axis="ch" ptType="node" st="-1" step="-1">
      <dgm:choose name="Name2">
        <dgm:if name="Name3" axis="self" ptType="node" func="revPos" op="equ" val="1">
          <dgm:layoutNode name="boxAndChildren">
            <dgm:alg type="composite"/>
            <dgm:shape xmlns:r="http://schemas.openxmlformats.org/officeDocument/2006/relationships" r:blip="">
              <dgm:adjLst/>
            </dgm:shape>
            <dgm:presOf/>
            <dgm:choose name="Name4">
              <dgm:if name="Name5" axis="ch" ptType="node" func="cnt" op="gte" val="1">
                <dgm:constrLst>
                  <dgm:constr type="w" for="ch" forName="parentTextBox" refType="w"/>
                  <dgm:constr type="h" for="ch" forName="parentTextBox" refType="h" fact="0.54"/>
                  <dgm:constr type="t" for="ch" forName="parentTextBox"/>
                  <dgm:constr type="w" for="ch" forName="entireBox" refType="w"/>
                  <dgm:constr type="h" for="ch" forName="entireBox" refType="h"/>
                  <dgm:constr type="w" for="ch" forName="descendantBox" refType="w"/>
                  <dgm:constr type="b" for="ch" forName="descendantBox" refType="h" fact="0.98"/>
                  <dgm:constr type="h" for="ch" forName="descendantBox" refType="h" fact="0.46"/>
                </dgm:constrLst>
              </dgm:if>
              <dgm:else name="Name6">
                <dgm:constrLst>
                  <dgm:constr type="w" for="ch" forName="parentTextBox" refType="w"/>
                  <dgm:constr type="h" for="ch" forName="parentTextBox" refType="h"/>
                </dgm:constrLst>
              </dgm:else>
            </dgm:choose>
            <dgm:ruleLst/>
            <dgm:layoutNode name="parentTextBox">
              <dgm:alg type="tx"/>
              <dgm:choose name="Name7">
                <dgm:if name="Name8" axis="ch" ptType="node" func="cnt" op="gte" val="1">
                  <dgm:shape xmlns:r="http://schemas.openxmlformats.org/officeDocument/2006/relationships" type="rect" r:blip="" zOrderOff="1" hideGeom="1">
                    <dgm:adjLst/>
                  </dgm:shape>
                </dgm:if>
                <dgm:else name="Name9">
                  <dgm:shape xmlns:r="http://schemas.openxmlformats.org/officeDocument/2006/relationships" type="rect" r:blip="">
                    <dgm:adjLst/>
                  </dgm:shape>
                </dgm:else>
              </dgm:choose>
              <dgm:presOf axis="self"/>
              <dgm:constrLst/>
              <dgm:ruleLst>
                <dgm:rule type="primFontSz" val="5" fact="NaN" max="NaN"/>
              </dgm:ruleLst>
            </dgm:layoutNode>
            <dgm:choose name="Name10">
              <dgm:if name="Name11" axis="ch" ptType="node" func="cnt" op="gte" val="1">
                <dgm:layoutNode name="entireBox">
                  <dgm:alg type="sp"/>
                  <dgm:shape xmlns:r="http://schemas.openxmlformats.org/officeDocument/2006/relationships" type="rect" r:blip="">
                    <dgm:adjLst/>
                  </dgm:shape>
                  <dgm:presOf axis="self"/>
                  <dgm:constrLst/>
                  <dgm:ruleLst/>
                </dgm:layoutNode>
                <dgm:layoutNode name="descendantBox" styleLbl="fgAccFollowNode1">
                  <dgm:choose name="Name12">
                    <dgm:if name="Name13" func="var" arg="dir" op="equ" val="norm">
                      <dgm:alg type="lin"/>
                    </dgm:if>
                    <dgm:else name="Name14">
                      <dgm:alg type="lin">
                        <dgm:param type="linDir" val="fromR"/>
                      </dgm:alg>
                    </dgm:else>
                  </dgm:choose>
                  <dgm:shape xmlns:r="http://schemas.openxmlformats.org/officeDocument/2006/relationships" r:blip="">
                    <dgm:adjLst/>
                  </dgm:shape>
                  <dgm:presOf/>
                  <dgm:constrLst>
                    <dgm:constr type="w" for="ch" forName="childTextBox" refType="w"/>
                    <dgm:constr type="h" for="ch" forName="childTextBox" refType="h"/>
                  </dgm:constrLst>
                  <dgm:ruleLst/>
                  <dgm:forEach name="Name15" axis="ch" ptType="node">
                    <dgm:layoutNode name="childTextBox" styleLbl="fgAccFollowNode1">
                      <dgm:varLst>
                        <dgm:bulletEnabled val="1"/>
                      </dgm:varLst>
                      <dgm:alg type="tx"/>
                      <dgm:shape xmlns:r="http://schemas.openxmlformats.org/officeDocument/2006/relationships" type="rect" r:blip="">
                        <dgm:adjLst/>
                      </dgm:shape>
                      <dgm:presOf axis="desOrSelf" ptType="node"/>
                      <dgm:constrLst>
                        <dgm:constr type="tMarg" refType="primFontSz" fact="0.1"/>
                        <dgm:constr type="bMarg" refType="primFontSz" fact="0.1"/>
                      </dgm:constrLst>
                      <dgm:ruleLst>
                        <dgm:rule type="primFontSz" val="5" fact="NaN" max="NaN"/>
                      </dgm:ruleLst>
                    </dgm:layoutNode>
                  </dgm:forEach>
                </dgm:layoutNode>
              </dgm:if>
              <dgm:else name="Name16"/>
            </dgm:choose>
          </dgm:layoutNode>
        </dgm:if>
        <dgm:else name="Name17">
          <dgm:layoutNode name="arrowAndChildren">
            <dgm:alg type="composite"/>
            <dgm:shape xmlns:r="http://schemas.openxmlformats.org/officeDocument/2006/relationships" r:blip="">
              <dgm:adjLst/>
            </dgm:shape>
            <dgm:presOf/>
            <dgm:choose name="Name18">
              <dgm:if name="Name19" axis="ch" ptType="node" func="cnt" op="gte" val="1">
                <dgm:constrLst>
                  <dgm:constr type="w" for="ch" forName="parentTextArrow" refType="w"/>
                  <dgm:constr type="t" for="ch" forName="parentTextArrow"/>
                  <dgm:constr type="h" for="ch" forName="parentTextArrow" refType="h" fact="0.351"/>
                  <dgm:constr type="w" for="ch" forName="arrow" refType="w"/>
                  <dgm:constr type="h" for="ch" forName="arrow" refType="h"/>
                  <dgm:constr type="w" for="ch" forName="descendantArrow" refType="w"/>
                  <dgm:constr type="b" for="ch" forName="descendantArrow" refType="h" fact="0.65"/>
                  <dgm:constr type="h" for="ch" forName="descendantArrow" refType="h" fact="0.299"/>
                </dgm:constrLst>
              </dgm:if>
              <dgm:else name="Name20">
                <dgm:constrLst>
                  <dgm:constr type="w" for="ch" forName="parentTextArrow" refType="w"/>
                  <dgm:constr type="h" for="ch" forName="parentTextArrow" refType="h"/>
                </dgm:constrLst>
              </dgm:else>
            </dgm:choose>
            <dgm:ruleLst/>
            <dgm:layoutNode name="parentTextArrow">
              <dgm:alg type="tx"/>
              <dgm:choose name="Name21">
                <dgm:if name="Name22" axis="ch" ptType="node" func="cnt" op="gte" val="1">
                  <dgm:shape xmlns:r="http://schemas.openxmlformats.org/officeDocument/2006/relationships" type="rect" r:blip="" zOrderOff="1" hideGeom="1">
                    <dgm:adjLst/>
                  </dgm:shape>
                </dgm:if>
                <dgm:else name="Name23">
                  <dgm:shape xmlns:r="http://schemas.openxmlformats.org/officeDocument/2006/relationships" rot="180" type="upArrowCallout" r:blip="">
                    <dgm:adjLst/>
                  </dgm:shape>
                </dgm:else>
              </dgm:choose>
              <dgm:presOf axis="self"/>
              <dgm:constrLst/>
              <dgm:ruleLst>
                <dgm:rule type="primFontSz" val="5" fact="NaN" max="NaN"/>
              </dgm:ruleLst>
            </dgm:layoutNode>
            <dgm:choose name="Name24">
              <dgm:if name="Name25" axis="ch" ptType="node" func="cnt" op="gte" val="1">
                <dgm:layoutNode name="arrow">
                  <dgm:alg type="sp"/>
                  <dgm:shape xmlns:r="http://schemas.openxmlformats.org/officeDocument/2006/relationships" rot="180" type="upArrowCallout" r:blip="">
                    <dgm:adjLst/>
                  </dgm:shape>
                  <dgm:presOf axis="self"/>
                  <dgm:constrLst/>
                  <dgm:ruleLst/>
                </dgm:layoutNode>
                <dgm:layoutNode name="descendantArrow">
                  <dgm:choose name="Name26">
                    <dgm:if name="Name27" func="var" arg="dir" op="equ" val="norm">
                      <dgm:alg type="lin"/>
                    </dgm:if>
                    <dgm:else name="Name28">
                      <dgm:alg type="lin">
                        <dgm:param type="linDir" val="fromR"/>
                      </dgm:alg>
                    </dgm:else>
                  </dgm:choose>
                  <dgm:shape xmlns:r="http://schemas.openxmlformats.org/officeDocument/2006/relationships" r:blip="">
                    <dgm:adjLst/>
                  </dgm:shape>
                  <dgm:presOf/>
                  <dgm:constrLst>
                    <dgm:constr type="w" for="ch" forName="childTextArrow" refType="w"/>
                    <dgm:constr type="h" for="ch" forName="childTextArrow" refType="h"/>
                  </dgm:constrLst>
                  <dgm:ruleLst/>
                  <dgm:forEach name="Name29" axis="ch" ptType="node">
                    <dgm:layoutNode name="childTextArrow" styleLbl="fgAccFollowNode1">
                      <dgm:varLst>
                        <dgm:bulletEnabled val="1"/>
                      </dgm:varLst>
                      <dgm:alg type="tx"/>
                      <dgm:shape xmlns:r="http://schemas.openxmlformats.org/officeDocument/2006/relationships" type="rect" r:blip="">
                        <dgm:adjLst/>
                      </dgm:shape>
                      <dgm:presOf axis="desOrSelf" ptType="node"/>
                      <dgm:constrLst>
                        <dgm:constr type="tMarg" refType="primFontSz" fact="0.1"/>
                        <dgm:constr type="bMarg" refType="primFontSz" fact="0.1"/>
                      </dgm:constrLst>
                      <dgm:ruleLst>
                        <dgm:rule type="primFontSz" val="5" fact="NaN" max="NaN"/>
                      </dgm:ruleLst>
                    </dgm:layoutNode>
                  </dgm:forEach>
                </dgm:layoutNode>
              </dgm:if>
              <dgm:else name="Name30"/>
            </dgm:choose>
          </dgm:layoutNode>
        </dgm:else>
      </dgm:choose>
      <dgm:forEach name="Name31" axis="precedSib" ptType="sibTrans" st="-1" cnt="1">
        <dgm:layoutNode name="sp">
          <dgm:alg type="sp"/>
          <dgm:shape xmlns:r="http://schemas.openxmlformats.org/officeDocument/2006/relationships" r:blip="">
            <dgm:adjLst/>
          </dgm:shape>
          <dgm:presOf axis="self"/>
          <dgm:constrLst/>
          <dgm:ruleLst/>
        </dgm:layoutNode>
      </dgm:forEach>
    </dgm:forEach>
  </dgm:layoutNode>
</dgm:layoutDef>
</file>

<file path=ppt/diagrams/layout48.xml><?xml version="1.0" encoding="utf-8"?>
<dgm:layoutDef xmlns:dgm="http://schemas.openxmlformats.org/drawingml/2006/diagram" xmlns:a="http://schemas.openxmlformats.org/drawingml/2006/main" uniqueId="urn:microsoft.com/office/officeart/2005/8/layout/chevron2">
  <dgm:title val=""/>
  <dgm:desc val=""/>
  <dgm:catLst>
    <dgm:cat type="process" pri="12000"/>
    <dgm:cat type="list" pri="16000"/>
    <dgm:cat type="convert" pri="11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13" srcId="1" destId="11" srcOrd="0" destOrd="0"/>
        <dgm:cxn modelId="14" srcId="1" destId="12" srcOrd="1" destOrd="0"/>
        <dgm:cxn modelId="23" srcId="2" destId="21" srcOrd="0" destOrd="0"/>
        <dgm:cxn modelId="24" srcId="2" destId="22" srcOrd="1" destOrd="0"/>
        <dgm:cxn modelId="33" srcId="3" destId="31" srcOrd="0" destOrd="0"/>
        <dgm:cxn modelId="34" srcId="3" destId="32" srcOrd="1" destOrd="0"/>
      </dgm:cxnLst>
      <dgm:bg/>
      <dgm:whole/>
    </dgm:dataModel>
  </dgm:sampData>
  <dgm:styleData>
    <dgm:dataModel>
      <dgm:ptLst>
        <dgm:pt modelId="0" type="doc"/>
        <dgm:pt modelId="1"/>
      </dgm:ptLst>
      <dgm:cxnLst>
        <dgm:cxn modelId="4" srcId="0" destId="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linearFlow">
    <dgm:varLst>
      <dgm:dir/>
      <dgm:animLvl val="lvl"/>
      <dgm:resizeHandles val="exact"/>
    </dgm:varLst>
    <dgm:alg type="lin">
      <dgm:param type="linDir" val="fromT"/>
      <dgm:param type="nodeHorzAlign" val="l"/>
    </dgm:alg>
    <dgm:shape xmlns:r="http://schemas.openxmlformats.org/officeDocument/2006/relationships" r:blip="">
      <dgm:adjLst/>
    </dgm:shape>
    <dgm:presOf/>
    <dgm:constrLst>
      <dgm:constr type="h" for="ch" forName="composite" refType="h"/>
      <dgm:constr type="w" for="ch" forName="composite" refType="w"/>
      <dgm:constr type="h" for="des" forName="parentText" op="equ"/>
      <dgm:constr type="h" for="ch" forName="sp" val="-14.88"/>
      <dgm:constr type="h" for="ch" forName="sp" refType="w" refFor="des" refForName="parentText" op="gte" fact="-0.3"/>
      <dgm:constr type="primFontSz" for="des" forName="parentText" op="equ" val="65"/>
      <dgm:constr type="primFontSz" for="des" forName="descendantText" op="equ" val="65"/>
    </dgm:constrLst>
    <dgm:ruleLst/>
    <dgm:forEach name="Name0" axis="ch" ptType="node">
      <dgm:layoutNode name="composite">
        <dgm:alg type="composite"/>
        <dgm:shape xmlns:r="http://schemas.openxmlformats.org/officeDocument/2006/relationships" r:blip="">
          <dgm:adjLst/>
        </dgm:shape>
        <dgm:presOf/>
        <dgm:choose name="Name1">
          <dgm:if name="Name2" func="var" arg="dir" op="equ" val="norm">
            <dgm:constrLst>
              <dgm:constr type="t" for="ch" forName="parentText"/>
              <dgm:constr type="l" for="ch" forName="parentText"/>
              <dgm:constr type="w" for="ch" forName="parentText" refType="w" fact="0.4"/>
              <dgm:constr type="h" for="ch" forName="parentText" refType="h"/>
              <dgm:constr type="w" for="ch" forName="parentText" refType="w" op="lte" fact="0.5"/>
              <dgm:constr type="w" for="ch" forName="parentText" refType="h" refFor="ch" refForName="parentText" op="lte" fact="0.7"/>
              <dgm:constr type="h" for="ch" forName="parentText" refType="w" refFor="ch" refForName="parentText" op="lte" fact="3"/>
              <dgm:constr type="l" for="ch" forName="descendantText" refType="w" refFor="ch" refForName="parentText"/>
              <dgm:constr type="w" for="ch" forName="descendantText" refType="w"/>
              <dgm:constr type="wOff" for="ch" forName="descendantText" refType="w" refFor="ch" refForName="parentText" fact="-1"/>
              <dgm:constr type="t" for="ch" forName="descendantText"/>
              <dgm:constr type="b" for="ch" forName="descendantText" refType="h" refFor="ch" refForName="parentText"/>
              <dgm:constr type="bOff" for="ch" forName="descendantText" refType="w" refFor="ch" refForName="parentText" fact="-0.5"/>
            </dgm:constrLst>
          </dgm:if>
          <dgm:else name="Name3">
            <dgm:constrLst>
              <dgm:constr type="t" for="ch" forName="parentText"/>
              <dgm:constr type="r" for="ch" forName="parentText" refType="w"/>
              <dgm:constr type="w" for="ch" forName="parentText" refType="w" fact="0.4"/>
              <dgm:constr type="h" for="ch" forName="parentText" refType="h"/>
              <dgm:constr type="w" for="ch" forName="parentText" refType="w" op="lte" fact="0.5"/>
              <dgm:constr type="w" for="ch" forName="parentText" refType="h" refFor="ch" refForName="parentText" op="lte" fact="0.7"/>
              <dgm:constr type="h" for="ch" forName="parentText" refType="w" refFor="ch" refForName="parentText" op="lte" fact="3"/>
              <dgm:constr type="l" for="ch" forName="descendantText"/>
              <dgm:constr type="w" for="ch" forName="descendantText" refType="w"/>
              <dgm:constr type="wOff" for="ch" forName="descendantText" refType="w" refFor="ch" refForName="parentText" fact="-1"/>
              <dgm:constr type="t" for="ch" forName="descendantText"/>
              <dgm:constr type="b" for="ch" forName="descendantText" refType="h" refFor="ch" refForName="parentText"/>
              <dgm:constr type="bOff" for="ch" forName="descendantText" refType="w" refFor="ch" refForName="parentText" fact="-0.5"/>
            </dgm:constrLst>
          </dgm:else>
        </dgm:choose>
        <dgm:ruleLst/>
        <dgm:layoutNode name="parentText" styleLbl="alignNode1">
          <dgm:varLst>
            <dgm:chMax val="1"/>
            <dgm:bulletEnabled val="1"/>
          </dgm:varLst>
          <dgm:alg type="tx"/>
          <dgm:shape xmlns:r="http://schemas.openxmlformats.org/officeDocument/2006/relationships" rot="90" type="chevron" r:blip="">
            <dgm:adjLst/>
          </dgm:shape>
          <dgm:presOf axis="self" ptType="node"/>
          <dgm:constrLst>
            <dgm:constr type="lMarg" refType="primFontSz" fact="0.05"/>
            <dgm:constr type="rMarg" refType="primFontSz" fact="0.05"/>
            <dgm:constr type="tMarg" refType="primFontSz" fact="0.05"/>
            <dgm:constr type="bMarg" refType="primFontSz" fact="0.05"/>
          </dgm:constrLst>
          <dgm:ruleLst>
            <dgm:rule type="h" val="100" fact="NaN" max="NaN"/>
            <dgm:rule type="primFontSz" val="24" fact="NaN" max="NaN"/>
            <dgm:rule type="h" val="110" fact="NaN" max="NaN"/>
            <dgm:rule type="primFontSz" val="18" fact="NaN" max="NaN"/>
            <dgm:rule type="h" val="INF" fact="NaN" max="NaN"/>
            <dgm:rule type="primFontSz" val="5" fact="NaN" max="NaN"/>
          </dgm:ruleLst>
        </dgm:layoutNode>
        <dgm:layoutNode name="descendantText" styleLbl="alignAcc1">
          <dgm:varLst>
            <dgm:bulletEnabled val="1"/>
          </dgm:varLst>
          <dgm:choose name="Name4">
            <dgm:if name="Name5" func="var" arg="dir" op="equ" val="norm">
              <dgm:alg type="tx">
                <dgm:param type="stBulletLvl" val="1"/>
                <dgm:param type="txAnchorVertCh" val="mid"/>
              </dgm:alg>
              <dgm:shape xmlns:r="http://schemas.openxmlformats.org/officeDocument/2006/relationships" rot="90" type="round2SameRect" r:blip="">
                <dgm:adjLst/>
              </dgm:shape>
            </dgm:if>
            <dgm:else name="Name6">
              <dgm:alg type="tx">
                <dgm:param type="stBulletLvl" val="1"/>
                <dgm:param type="txAnchorVertCh" val="mid"/>
              </dgm:alg>
              <dgm:shape xmlns:r="http://schemas.openxmlformats.org/officeDocument/2006/relationships" rot="-90" type="round2SameRect" r:blip="">
                <dgm:adjLst/>
              </dgm:shape>
            </dgm:else>
          </dgm:choose>
          <dgm:presOf axis="des" ptType="node"/>
          <dgm:choose name="Name7">
            <dgm:if name="Name8" func="var" arg="dir" op="equ" val="norm">
              <dgm:constrLst>
                <dgm:constr type="secFontSz" refType="primFontSz"/>
                <dgm:constr type="tMarg" refType="primFontSz" fact="0.05"/>
                <dgm:constr type="bMarg" refType="primFontSz" fact="0.05"/>
                <dgm:constr type="rMarg" refType="primFontSz" fact="0.05"/>
              </dgm:constrLst>
            </dgm:if>
            <dgm:else name="Name9">
              <dgm:constrLst>
                <dgm:constr type="secFontSz" refType="primFontSz"/>
                <dgm:constr type="tMarg" refType="primFontSz" fact="0.05"/>
                <dgm:constr type="bMarg" refType="primFontSz" fact="0.05"/>
                <dgm:constr type="lMarg" refType="primFontSz" fact="0.05"/>
              </dgm:constrLst>
            </dgm:else>
          </dgm:choose>
          <dgm:ruleLst>
            <dgm:rule type="primFontSz" val="5" fact="NaN" max="NaN"/>
          </dgm:ruleLst>
        </dgm:layoutNode>
      </dgm:layoutNode>
      <dgm:forEach name="Name10" axis="followSib" ptType="sibTrans" cnt="1">
        <dgm:layoutNode name="sp">
          <dgm:alg type="sp"/>
          <dgm:shape xmlns:r="http://schemas.openxmlformats.org/officeDocument/2006/relationships" r:blip="">
            <dgm:adjLst/>
          </dgm:shape>
          <dgm:presOf axis="self"/>
          <dgm:constrLst>
            <dgm:constr type="w" val="1"/>
            <dgm:constr type="h" val="37.5"/>
          </dgm:constrLst>
          <dgm:ruleLst/>
        </dgm:layoutNode>
      </dgm:forEach>
    </dgm:forEach>
  </dgm:layoutNode>
</dgm:layoutDef>
</file>

<file path=ppt/diagrams/layout49.xml><?xml version="1.0" encoding="utf-8"?>
<dgm:layoutDef xmlns:dgm="http://schemas.openxmlformats.org/drawingml/2006/diagram" xmlns:a="http://schemas.openxmlformats.org/drawingml/2006/main" uniqueId="urn:microsoft.com/office/officeart/2005/8/layout/list1">
  <dgm:title val=""/>
  <dgm:desc val=""/>
  <dgm:catLst>
    <dgm:cat type="list" pri="4000"/>
  </dgm:catLst>
  <dgm:sampData>
    <dgm:dataModel>
      <dgm:ptLst>
        <dgm:pt modelId="0" type="doc"/>
        <dgm:pt modelId="1">
          <dgm:prSet phldr="1"/>
        </dgm:pt>
        <dgm:pt modelId="2">
          <dgm:prSet phldr="1"/>
        </dgm:pt>
        <dgm:pt modelId="3">
          <dgm:prSet phldr="1"/>
        </dgm:pt>
      </dgm:ptLst>
      <dgm:cxnLst>
        <dgm:cxn modelId="4" srcId="0" destId="1" srcOrd="0" destOrd="0"/>
        <dgm:cxn modelId="5" srcId="0" destId="2" srcOrd="1" destOrd="0"/>
        <dgm:cxn modelId="6" srcId="0" destId="3" srcOrd="2" destOrd="0"/>
      </dgm:cxnLst>
      <dgm:bg/>
      <dgm:whole/>
    </dgm:dataModel>
  </dgm:sampData>
  <dgm:styleData>
    <dgm:dataModel>
      <dgm:ptLst>
        <dgm:pt modelId="0" type="doc"/>
        <dgm:pt modelId="1"/>
        <dgm:pt modelId="2"/>
      </dgm:ptLst>
      <dgm:cxnLst>
        <dgm:cxn modelId="4" srcId="0" destId="1" srcOrd="0" destOrd="0"/>
        <dgm:cxn modelId="5"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dir/>
      <dgm:animLvl val="lvl"/>
      <dgm:resizeHandles val="exact"/>
    </dgm:varLst>
    <dgm:choose name="Name0">
      <dgm:if name="Name1" func="var" arg="dir" op="equ" val="norm">
        <dgm:alg type="lin">
          <dgm:param type="linDir" val="fromT"/>
          <dgm:param type="vertAlign" val="mid"/>
          <dgm:param type="horzAlign" val="l"/>
          <dgm:param type="nodeHorzAlign" val="l"/>
        </dgm:alg>
      </dgm:if>
      <dgm:else name="Name2">
        <dgm:alg type="lin">
          <dgm:param type="linDir" val="fromT"/>
          <dgm:param type="vertAlign" val="mid"/>
          <dgm:param type="horzAlign" val="r"/>
          <dgm:param type="nodeHorzAlign" val="r"/>
        </dgm:alg>
      </dgm:else>
    </dgm:choose>
    <dgm:shape xmlns:r="http://schemas.openxmlformats.org/officeDocument/2006/relationships" r:blip="">
      <dgm:adjLst/>
    </dgm:shape>
    <dgm:presOf/>
    <dgm:constrLst>
      <dgm:constr type="w" for="ch" forName="parentLin" refType="w"/>
      <dgm:constr type="h" for="ch" forName="parentLin" val="INF"/>
      <dgm:constr type="w" for="des" forName="parentLeftMargin" refType="w" fact="0.05"/>
      <dgm:constr type="w" for="des" forName="parentText" refType="w" fact="0.7"/>
      <dgm:constr type="h" for="des" forName="parentText" refType="primFontSz" refFor="des" refForName="parentText" fact="0.82"/>
      <dgm:constr type="h" for="ch" forName="negativeSpace" refType="primFontSz" refFor="des" refForName="parentText" fact="-0.41"/>
      <dgm:constr type="h" for="ch" forName="negativeSpace" refType="h" refFor="des" refForName="parentText" op="lte" fact="-0.82"/>
      <dgm:constr type="h" for="ch" forName="negativeSpace" refType="h" refFor="des" refForName="parentText" op="gte" fact="-0.82"/>
      <dgm:constr type="w" for="ch" forName="childText" refType="w"/>
      <dgm:constr type="h" for="ch" forName="childText" refType="primFontSz" refFor="des" refForName="parentText" fact="0.7"/>
      <dgm:constr type="primFontSz" for="des" forName="parentText" val="65"/>
      <dgm:constr type="primFontSz" for="ch" forName="childText" refType="primFontSz" refFor="des" refForName="parentText"/>
      <dgm:constr type="tMarg" for="ch" forName="childText" refType="primFontSz" refFor="des" refForName="parentText" fact="1.64"/>
      <dgm:constr type="tMarg" for="ch" forName="childText" refType="h" refFor="des" refForName="parentText" op="lte" fact="3.28"/>
      <dgm:constr type="tMarg" for="ch" forName="childText" refType="h" refFor="des" refForName="parentText" op="gte" fact="3.28"/>
      <dgm:constr type="lMarg" for="ch" forName="childText" refType="w" fact="0.22"/>
      <dgm:constr type="rMarg" for="ch" forName="childText" refType="lMarg" refFor="ch" refForName="childText"/>
      <dgm:constr type="lMarg" for="des" forName="parentText" refType="w" fact="0.075"/>
      <dgm:constr type="rMarg" for="des" forName="parentText" refType="lMarg" refFor="des" refForName="parentText"/>
      <dgm:constr type="h" for="ch" forName="spaceBetweenRectangles" refType="primFontSz" refFor="des" refForName="parentText" fact="0.15"/>
    </dgm:constrLst>
    <dgm:ruleLst>
      <dgm:rule type="primFontSz" for="des" forName="parentText" val="5" fact="NaN" max="NaN"/>
    </dgm:ruleLst>
    <dgm:forEach name="Name3" axis="ch" ptType="node">
      <dgm:layoutNode name="parentLin">
        <dgm:choose name="Name4">
          <dgm:if name="Name5" func="var" arg="dir" op="equ" val="norm">
            <dgm:alg type="lin">
              <dgm:param type="linDir" val="fromL"/>
              <dgm:param type="horzAlign" val="l"/>
              <dgm:param type="nodeHorzAlign" val="l"/>
            </dgm:alg>
          </dgm:if>
          <dgm:else name="Name6">
            <dgm:alg type="lin">
              <dgm:param type="linDir" val="fromR"/>
              <dgm:param type="horzAlign" val="r"/>
              <dgm:param type="nodeHorzAlign" val="r"/>
            </dgm:alg>
          </dgm:else>
        </dgm:choose>
        <dgm:shape xmlns:r="http://schemas.openxmlformats.org/officeDocument/2006/relationships" r:blip="">
          <dgm:adjLst/>
        </dgm:shape>
        <dgm:presOf/>
        <dgm:constrLst/>
        <dgm:ruleLst/>
        <dgm:layoutNode name="parentLeftMargin">
          <dgm:alg type="sp"/>
          <dgm:shape xmlns:r="http://schemas.openxmlformats.org/officeDocument/2006/relationships" type="rect" r:blip="" hideGeom="1">
            <dgm:adjLst/>
          </dgm:shape>
          <dgm:presOf axis="self"/>
          <dgm:constrLst>
            <dgm:constr type="h"/>
          </dgm:constrLst>
          <dgm:ruleLst/>
        </dgm:layoutNode>
        <dgm:layoutNode name="parentText" styleLbl="node1">
          <dgm:varLst>
            <dgm:chMax val="0"/>
            <dgm:bulletEnabled val="1"/>
          </dgm:varLst>
          <dgm:choose name="Name7">
            <dgm:if name="Name8" func="var" arg="dir" op="equ" val="norm">
              <dgm:alg type="tx">
                <dgm:param type="parTxLTRAlign" val="l"/>
                <dgm:param type="parTxRTLAlign" val="l"/>
              </dgm:alg>
            </dgm:if>
            <dgm:else name="Name9">
              <dgm:alg type="tx">
                <dgm:param type="parTxLTRAlign" val="r"/>
                <dgm:param type="parTxRTLAlign" val="r"/>
              </dgm:alg>
            </dgm:else>
          </dgm:choose>
          <dgm:shape xmlns:r="http://schemas.openxmlformats.org/officeDocument/2006/relationships" type="roundRect" r:blip="">
            <dgm:adjLst/>
          </dgm:shape>
          <dgm:presOf axis="self" ptType="node"/>
          <dgm:constrLst>
            <dgm:constr type="tMarg"/>
            <dgm:constr type="bMarg"/>
          </dgm:constrLst>
          <dgm:ruleLst/>
        </dgm:layoutNode>
      </dgm:layoutNode>
      <dgm:layoutNode name="negativeSpace">
        <dgm:alg type="sp"/>
        <dgm:shape xmlns:r="http://schemas.openxmlformats.org/officeDocument/2006/relationships" r:blip="">
          <dgm:adjLst/>
        </dgm:shape>
        <dgm:presOf/>
        <dgm:constrLst/>
        <dgm:ruleLst/>
      </dgm:layoutNode>
      <dgm:layoutNode name="childText" styleLbl="conFgAcc1">
        <dgm:varLst>
          <dgm:bulletEnabled val="1"/>
        </dgm:varLst>
        <dgm:alg type="tx">
          <dgm:param type="stBulletLvl" val="1"/>
        </dgm:alg>
        <dgm:shape xmlns:r="http://schemas.openxmlformats.org/officeDocument/2006/relationships" type="rect" r:blip="" zOrderOff="-2">
          <dgm:adjLst/>
        </dgm:shape>
        <dgm:presOf axis="des" ptType="node"/>
        <dgm:constrLst>
          <dgm:constr type="secFontSz" refType="primFontSz"/>
        </dgm:constrLst>
        <dgm:ruleLst>
          <dgm:rule type="h" val="INF" fact="NaN" max="NaN"/>
        </dgm:ruleLst>
      </dgm:layoutNode>
      <dgm:forEach name="Name10" axis="followSib" ptType="sibTrans" cnt="1">
        <dgm:layoutNode name="spaceBetweenRectangles">
          <dgm:alg type="sp"/>
          <dgm:shape xmlns:r="http://schemas.openxmlformats.org/officeDocument/2006/relationships" r:blip="">
            <dgm:adjLst/>
          </dgm:shape>
          <dgm:presOf/>
          <dgm:constrLst/>
          <dgm:ruleLst/>
        </dgm:layoutNode>
      </dgm:forEach>
    </dgm:forEach>
  </dgm:layoutNode>
</dgm:layoutDef>
</file>

<file path=ppt/diagrams/layout5.xml><?xml version="1.0" encoding="utf-8"?>
<dgm:layoutDef xmlns:dgm="http://schemas.openxmlformats.org/drawingml/2006/diagram" xmlns:a="http://schemas.openxmlformats.org/drawingml/2006/main" uniqueId="urn:microsoft.com/office/officeart/2005/8/layout/list1">
  <dgm:title val=""/>
  <dgm:desc val=""/>
  <dgm:catLst>
    <dgm:cat type="list" pri="4000"/>
  </dgm:catLst>
  <dgm:sampData>
    <dgm:dataModel>
      <dgm:ptLst>
        <dgm:pt modelId="0" type="doc"/>
        <dgm:pt modelId="1">
          <dgm:prSet phldr="1"/>
        </dgm:pt>
        <dgm:pt modelId="2">
          <dgm:prSet phldr="1"/>
        </dgm:pt>
        <dgm:pt modelId="3">
          <dgm:prSet phldr="1"/>
        </dgm:pt>
      </dgm:ptLst>
      <dgm:cxnLst>
        <dgm:cxn modelId="4" srcId="0" destId="1" srcOrd="0" destOrd="0"/>
        <dgm:cxn modelId="5" srcId="0" destId="2" srcOrd="1" destOrd="0"/>
        <dgm:cxn modelId="6" srcId="0" destId="3" srcOrd="2" destOrd="0"/>
      </dgm:cxnLst>
      <dgm:bg/>
      <dgm:whole/>
    </dgm:dataModel>
  </dgm:sampData>
  <dgm:styleData>
    <dgm:dataModel>
      <dgm:ptLst>
        <dgm:pt modelId="0" type="doc"/>
        <dgm:pt modelId="1"/>
        <dgm:pt modelId="2"/>
      </dgm:ptLst>
      <dgm:cxnLst>
        <dgm:cxn modelId="4" srcId="0" destId="1" srcOrd="0" destOrd="0"/>
        <dgm:cxn modelId="5"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dir/>
      <dgm:animLvl val="lvl"/>
      <dgm:resizeHandles val="exact"/>
    </dgm:varLst>
    <dgm:choose name="Name0">
      <dgm:if name="Name1" func="var" arg="dir" op="equ" val="norm">
        <dgm:alg type="lin">
          <dgm:param type="linDir" val="fromT"/>
          <dgm:param type="vertAlign" val="mid"/>
          <dgm:param type="horzAlign" val="l"/>
          <dgm:param type="nodeHorzAlign" val="l"/>
        </dgm:alg>
      </dgm:if>
      <dgm:else name="Name2">
        <dgm:alg type="lin">
          <dgm:param type="linDir" val="fromT"/>
          <dgm:param type="vertAlign" val="mid"/>
          <dgm:param type="horzAlign" val="r"/>
          <dgm:param type="nodeHorzAlign" val="r"/>
        </dgm:alg>
      </dgm:else>
    </dgm:choose>
    <dgm:shape xmlns:r="http://schemas.openxmlformats.org/officeDocument/2006/relationships" r:blip="">
      <dgm:adjLst/>
    </dgm:shape>
    <dgm:presOf/>
    <dgm:constrLst>
      <dgm:constr type="w" for="ch" forName="parentLin" refType="w"/>
      <dgm:constr type="h" for="ch" forName="parentLin" val="INF"/>
      <dgm:constr type="w" for="des" forName="parentLeftMargin" refType="w" fact="0.05"/>
      <dgm:constr type="w" for="des" forName="parentText" refType="w" fact="0.7"/>
      <dgm:constr type="h" for="des" forName="parentText" refType="primFontSz" refFor="des" refForName="parentText" fact="0.82"/>
      <dgm:constr type="h" for="ch" forName="negativeSpace" refType="primFontSz" refFor="des" refForName="parentText" fact="-0.41"/>
      <dgm:constr type="h" for="ch" forName="negativeSpace" refType="h" refFor="des" refForName="parentText" op="lte" fact="-0.82"/>
      <dgm:constr type="h" for="ch" forName="negativeSpace" refType="h" refFor="des" refForName="parentText" op="gte" fact="-0.82"/>
      <dgm:constr type="w" for="ch" forName="childText" refType="w"/>
      <dgm:constr type="h" for="ch" forName="childText" refType="primFontSz" refFor="des" refForName="parentText" fact="0.7"/>
      <dgm:constr type="primFontSz" for="des" forName="parentText" val="65"/>
      <dgm:constr type="primFontSz" for="ch" forName="childText" refType="primFontSz" refFor="des" refForName="parentText"/>
      <dgm:constr type="tMarg" for="ch" forName="childText" refType="primFontSz" refFor="des" refForName="parentText" fact="1.64"/>
      <dgm:constr type="tMarg" for="ch" forName="childText" refType="h" refFor="des" refForName="parentText" op="lte" fact="3.28"/>
      <dgm:constr type="tMarg" for="ch" forName="childText" refType="h" refFor="des" refForName="parentText" op="gte" fact="3.28"/>
      <dgm:constr type="lMarg" for="ch" forName="childText" refType="w" fact="0.22"/>
      <dgm:constr type="rMarg" for="ch" forName="childText" refType="lMarg" refFor="ch" refForName="childText"/>
      <dgm:constr type="lMarg" for="des" forName="parentText" refType="w" fact="0.075"/>
      <dgm:constr type="rMarg" for="des" forName="parentText" refType="lMarg" refFor="des" refForName="parentText"/>
      <dgm:constr type="h" for="ch" forName="spaceBetweenRectangles" refType="primFontSz" refFor="des" refForName="parentText" fact="0.15"/>
    </dgm:constrLst>
    <dgm:ruleLst>
      <dgm:rule type="primFontSz" for="des" forName="parentText" val="5" fact="NaN" max="NaN"/>
    </dgm:ruleLst>
    <dgm:forEach name="Name3" axis="ch" ptType="node">
      <dgm:layoutNode name="parentLin">
        <dgm:choose name="Name4">
          <dgm:if name="Name5" func="var" arg="dir" op="equ" val="norm">
            <dgm:alg type="lin">
              <dgm:param type="linDir" val="fromL"/>
              <dgm:param type="horzAlign" val="l"/>
              <dgm:param type="nodeHorzAlign" val="l"/>
            </dgm:alg>
          </dgm:if>
          <dgm:else name="Name6">
            <dgm:alg type="lin">
              <dgm:param type="linDir" val="fromR"/>
              <dgm:param type="horzAlign" val="r"/>
              <dgm:param type="nodeHorzAlign" val="r"/>
            </dgm:alg>
          </dgm:else>
        </dgm:choose>
        <dgm:shape xmlns:r="http://schemas.openxmlformats.org/officeDocument/2006/relationships" r:blip="">
          <dgm:adjLst/>
        </dgm:shape>
        <dgm:presOf/>
        <dgm:constrLst/>
        <dgm:ruleLst/>
        <dgm:layoutNode name="parentLeftMargin">
          <dgm:alg type="sp"/>
          <dgm:shape xmlns:r="http://schemas.openxmlformats.org/officeDocument/2006/relationships" type="rect" r:blip="" hideGeom="1">
            <dgm:adjLst/>
          </dgm:shape>
          <dgm:presOf axis="self"/>
          <dgm:constrLst>
            <dgm:constr type="h"/>
          </dgm:constrLst>
          <dgm:ruleLst/>
        </dgm:layoutNode>
        <dgm:layoutNode name="parentText" styleLbl="node1">
          <dgm:varLst>
            <dgm:chMax val="0"/>
            <dgm:bulletEnabled val="1"/>
          </dgm:varLst>
          <dgm:choose name="Name7">
            <dgm:if name="Name8" func="var" arg="dir" op="equ" val="norm">
              <dgm:alg type="tx">
                <dgm:param type="parTxLTRAlign" val="l"/>
                <dgm:param type="parTxRTLAlign" val="l"/>
              </dgm:alg>
            </dgm:if>
            <dgm:else name="Name9">
              <dgm:alg type="tx">
                <dgm:param type="parTxLTRAlign" val="r"/>
                <dgm:param type="parTxRTLAlign" val="r"/>
              </dgm:alg>
            </dgm:else>
          </dgm:choose>
          <dgm:shape xmlns:r="http://schemas.openxmlformats.org/officeDocument/2006/relationships" type="roundRect" r:blip="">
            <dgm:adjLst/>
          </dgm:shape>
          <dgm:presOf axis="self" ptType="node"/>
          <dgm:constrLst>
            <dgm:constr type="tMarg"/>
            <dgm:constr type="bMarg"/>
          </dgm:constrLst>
          <dgm:ruleLst/>
        </dgm:layoutNode>
      </dgm:layoutNode>
      <dgm:layoutNode name="negativeSpace">
        <dgm:alg type="sp"/>
        <dgm:shape xmlns:r="http://schemas.openxmlformats.org/officeDocument/2006/relationships" r:blip="">
          <dgm:adjLst/>
        </dgm:shape>
        <dgm:presOf/>
        <dgm:constrLst/>
        <dgm:ruleLst/>
      </dgm:layoutNode>
      <dgm:layoutNode name="childText" styleLbl="conFgAcc1">
        <dgm:varLst>
          <dgm:bulletEnabled val="1"/>
        </dgm:varLst>
        <dgm:alg type="tx">
          <dgm:param type="stBulletLvl" val="1"/>
        </dgm:alg>
        <dgm:shape xmlns:r="http://schemas.openxmlformats.org/officeDocument/2006/relationships" type="rect" r:blip="" zOrderOff="-2">
          <dgm:adjLst/>
        </dgm:shape>
        <dgm:presOf axis="des" ptType="node"/>
        <dgm:constrLst>
          <dgm:constr type="secFontSz" refType="primFontSz"/>
        </dgm:constrLst>
        <dgm:ruleLst>
          <dgm:rule type="h" val="INF" fact="NaN" max="NaN"/>
        </dgm:ruleLst>
      </dgm:layoutNode>
      <dgm:forEach name="Name10" axis="followSib" ptType="sibTrans" cnt="1">
        <dgm:layoutNode name="spaceBetweenRectangles">
          <dgm:alg type="sp"/>
          <dgm:shape xmlns:r="http://schemas.openxmlformats.org/officeDocument/2006/relationships" r:blip="">
            <dgm:adjLst/>
          </dgm:shape>
          <dgm:presOf/>
          <dgm:constrLst/>
          <dgm:ruleLst/>
        </dgm:layoutNode>
      </dgm:forEach>
    </dgm:forEach>
  </dgm:layoutNode>
</dgm:layoutDef>
</file>

<file path=ppt/diagrams/layout50.xml><?xml version="1.0" encoding="utf-8"?>
<dgm:layoutDef xmlns:dgm="http://schemas.openxmlformats.org/drawingml/2006/diagram" xmlns:a="http://schemas.openxmlformats.org/drawingml/2006/main" uniqueId="urn:microsoft.com/office/officeart/2005/8/layout/chevron2">
  <dgm:title val=""/>
  <dgm:desc val=""/>
  <dgm:catLst>
    <dgm:cat type="process" pri="12000"/>
    <dgm:cat type="list" pri="16000"/>
    <dgm:cat type="convert" pri="11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13" srcId="1" destId="11" srcOrd="0" destOrd="0"/>
        <dgm:cxn modelId="14" srcId="1" destId="12" srcOrd="1" destOrd="0"/>
        <dgm:cxn modelId="23" srcId="2" destId="21" srcOrd="0" destOrd="0"/>
        <dgm:cxn modelId="24" srcId="2" destId="22" srcOrd="1" destOrd="0"/>
        <dgm:cxn modelId="33" srcId="3" destId="31" srcOrd="0" destOrd="0"/>
        <dgm:cxn modelId="34" srcId="3" destId="32" srcOrd="1" destOrd="0"/>
      </dgm:cxnLst>
      <dgm:bg/>
      <dgm:whole/>
    </dgm:dataModel>
  </dgm:sampData>
  <dgm:styleData>
    <dgm:dataModel>
      <dgm:ptLst>
        <dgm:pt modelId="0" type="doc"/>
        <dgm:pt modelId="1"/>
      </dgm:ptLst>
      <dgm:cxnLst>
        <dgm:cxn modelId="4" srcId="0" destId="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linearFlow">
    <dgm:varLst>
      <dgm:dir/>
      <dgm:animLvl val="lvl"/>
      <dgm:resizeHandles val="exact"/>
    </dgm:varLst>
    <dgm:alg type="lin">
      <dgm:param type="linDir" val="fromT"/>
      <dgm:param type="nodeHorzAlign" val="l"/>
    </dgm:alg>
    <dgm:shape xmlns:r="http://schemas.openxmlformats.org/officeDocument/2006/relationships" r:blip="">
      <dgm:adjLst/>
    </dgm:shape>
    <dgm:presOf/>
    <dgm:constrLst>
      <dgm:constr type="h" for="ch" forName="composite" refType="h"/>
      <dgm:constr type="w" for="ch" forName="composite" refType="w"/>
      <dgm:constr type="h" for="des" forName="parentText" op="equ"/>
      <dgm:constr type="h" for="ch" forName="sp" val="-14.88"/>
      <dgm:constr type="h" for="ch" forName="sp" refType="w" refFor="des" refForName="parentText" op="gte" fact="-0.3"/>
      <dgm:constr type="primFontSz" for="des" forName="parentText" op="equ" val="65"/>
      <dgm:constr type="primFontSz" for="des" forName="descendantText" op="equ" val="65"/>
    </dgm:constrLst>
    <dgm:ruleLst/>
    <dgm:forEach name="Name0" axis="ch" ptType="node">
      <dgm:layoutNode name="composite">
        <dgm:alg type="composite"/>
        <dgm:shape xmlns:r="http://schemas.openxmlformats.org/officeDocument/2006/relationships" r:blip="">
          <dgm:adjLst/>
        </dgm:shape>
        <dgm:presOf/>
        <dgm:choose name="Name1">
          <dgm:if name="Name2" func="var" arg="dir" op="equ" val="norm">
            <dgm:constrLst>
              <dgm:constr type="t" for="ch" forName="parentText"/>
              <dgm:constr type="l" for="ch" forName="parentText"/>
              <dgm:constr type="w" for="ch" forName="parentText" refType="w" fact="0.4"/>
              <dgm:constr type="h" for="ch" forName="parentText" refType="h"/>
              <dgm:constr type="w" for="ch" forName="parentText" refType="w" op="lte" fact="0.5"/>
              <dgm:constr type="w" for="ch" forName="parentText" refType="h" refFor="ch" refForName="parentText" op="lte" fact="0.7"/>
              <dgm:constr type="h" for="ch" forName="parentText" refType="w" refFor="ch" refForName="parentText" op="lte" fact="3"/>
              <dgm:constr type="l" for="ch" forName="descendantText" refType="w" refFor="ch" refForName="parentText"/>
              <dgm:constr type="w" for="ch" forName="descendantText" refType="w"/>
              <dgm:constr type="wOff" for="ch" forName="descendantText" refType="w" refFor="ch" refForName="parentText" fact="-1"/>
              <dgm:constr type="t" for="ch" forName="descendantText"/>
              <dgm:constr type="b" for="ch" forName="descendantText" refType="h" refFor="ch" refForName="parentText"/>
              <dgm:constr type="bOff" for="ch" forName="descendantText" refType="w" refFor="ch" refForName="parentText" fact="-0.5"/>
            </dgm:constrLst>
          </dgm:if>
          <dgm:else name="Name3">
            <dgm:constrLst>
              <dgm:constr type="t" for="ch" forName="parentText"/>
              <dgm:constr type="r" for="ch" forName="parentText" refType="w"/>
              <dgm:constr type="w" for="ch" forName="parentText" refType="w" fact="0.4"/>
              <dgm:constr type="h" for="ch" forName="parentText" refType="h"/>
              <dgm:constr type="w" for="ch" forName="parentText" refType="w" op="lte" fact="0.5"/>
              <dgm:constr type="w" for="ch" forName="parentText" refType="h" refFor="ch" refForName="parentText" op="lte" fact="0.7"/>
              <dgm:constr type="h" for="ch" forName="parentText" refType="w" refFor="ch" refForName="parentText" op="lte" fact="3"/>
              <dgm:constr type="l" for="ch" forName="descendantText"/>
              <dgm:constr type="w" for="ch" forName="descendantText" refType="w"/>
              <dgm:constr type="wOff" for="ch" forName="descendantText" refType="w" refFor="ch" refForName="parentText" fact="-1"/>
              <dgm:constr type="t" for="ch" forName="descendantText"/>
              <dgm:constr type="b" for="ch" forName="descendantText" refType="h" refFor="ch" refForName="parentText"/>
              <dgm:constr type="bOff" for="ch" forName="descendantText" refType="w" refFor="ch" refForName="parentText" fact="-0.5"/>
            </dgm:constrLst>
          </dgm:else>
        </dgm:choose>
        <dgm:ruleLst/>
        <dgm:layoutNode name="parentText" styleLbl="alignNode1">
          <dgm:varLst>
            <dgm:chMax val="1"/>
            <dgm:bulletEnabled val="1"/>
          </dgm:varLst>
          <dgm:alg type="tx"/>
          <dgm:shape xmlns:r="http://schemas.openxmlformats.org/officeDocument/2006/relationships" rot="90" type="chevron" r:blip="">
            <dgm:adjLst/>
          </dgm:shape>
          <dgm:presOf axis="self" ptType="node"/>
          <dgm:constrLst>
            <dgm:constr type="lMarg" refType="primFontSz" fact="0.05"/>
            <dgm:constr type="rMarg" refType="primFontSz" fact="0.05"/>
            <dgm:constr type="tMarg" refType="primFontSz" fact="0.05"/>
            <dgm:constr type="bMarg" refType="primFontSz" fact="0.05"/>
          </dgm:constrLst>
          <dgm:ruleLst>
            <dgm:rule type="h" val="100" fact="NaN" max="NaN"/>
            <dgm:rule type="primFontSz" val="24" fact="NaN" max="NaN"/>
            <dgm:rule type="h" val="110" fact="NaN" max="NaN"/>
            <dgm:rule type="primFontSz" val="18" fact="NaN" max="NaN"/>
            <dgm:rule type="h" val="INF" fact="NaN" max="NaN"/>
            <dgm:rule type="primFontSz" val="5" fact="NaN" max="NaN"/>
          </dgm:ruleLst>
        </dgm:layoutNode>
        <dgm:layoutNode name="descendantText" styleLbl="alignAcc1">
          <dgm:varLst>
            <dgm:bulletEnabled val="1"/>
          </dgm:varLst>
          <dgm:choose name="Name4">
            <dgm:if name="Name5" func="var" arg="dir" op="equ" val="norm">
              <dgm:alg type="tx">
                <dgm:param type="stBulletLvl" val="1"/>
                <dgm:param type="txAnchorVertCh" val="mid"/>
              </dgm:alg>
              <dgm:shape xmlns:r="http://schemas.openxmlformats.org/officeDocument/2006/relationships" rot="90" type="round2SameRect" r:blip="">
                <dgm:adjLst/>
              </dgm:shape>
            </dgm:if>
            <dgm:else name="Name6">
              <dgm:alg type="tx">
                <dgm:param type="stBulletLvl" val="1"/>
                <dgm:param type="txAnchorVertCh" val="mid"/>
              </dgm:alg>
              <dgm:shape xmlns:r="http://schemas.openxmlformats.org/officeDocument/2006/relationships" rot="-90" type="round2SameRect" r:blip="">
                <dgm:adjLst/>
              </dgm:shape>
            </dgm:else>
          </dgm:choose>
          <dgm:presOf axis="des" ptType="node"/>
          <dgm:choose name="Name7">
            <dgm:if name="Name8" func="var" arg="dir" op="equ" val="norm">
              <dgm:constrLst>
                <dgm:constr type="secFontSz" refType="primFontSz"/>
                <dgm:constr type="tMarg" refType="primFontSz" fact="0.05"/>
                <dgm:constr type="bMarg" refType="primFontSz" fact="0.05"/>
                <dgm:constr type="rMarg" refType="primFontSz" fact="0.05"/>
              </dgm:constrLst>
            </dgm:if>
            <dgm:else name="Name9">
              <dgm:constrLst>
                <dgm:constr type="secFontSz" refType="primFontSz"/>
                <dgm:constr type="tMarg" refType="primFontSz" fact="0.05"/>
                <dgm:constr type="bMarg" refType="primFontSz" fact="0.05"/>
                <dgm:constr type="lMarg" refType="primFontSz" fact="0.05"/>
              </dgm:constrLst>
            </dgm:else>
          </dgm:choose>
          <dgm:ruleLst>
            <dgm:rule type="primFontSz" val="5" fact="NaN" max="NaN"/>
          </dgm:ruleLst>
        </dgm:layoutNode>
      </dgm:layoutNode>
      <dgm:forEach name="Name10" axis="followSib" ptType="sibTrans" cnt="1">
        <dgm:layoutNode name="sp">
          <dgm:alg type="sp"/>
          <dgm:shape xmlns:r="http://schemas.openxmlformats.org/officeDocument/2006/relationships" r:blip="">
            <dgm:adjLst/>
          </dgm:shape>
          <dgm:presOf axis="self"/>
          <dgm:constrLst>
            <dgm:constr type="w" val="1"/>
            <dgm:constr type="h" val="37.5"/>
          </dgm:constrLst>
          <dgm:ruleLst/>
        </dgm:layoutNode>
      </dgm:forEach>
    </dgm:forEach>
  </dgm:layoutNode>
</dgm:layoutDef>
</file>

<file path=ppt/diagrams/layout51.xml><?xml version="1.0" encoding="utf-8"?>
<dgm:layoutDef xmlns:dgm="http://schemas.openxmlformats.org/drawingml/2006/diagram" xmlns:a="http://schemas.openxmlformats.org/drawingml/2006/main" uniqueId="urn:microsoft.com/office/officeart/2005/8/layout/chevron2">
  <dgm:title val=""/>
  <dgm:desc val=""/>
  <dgm:catLst>
    <dgm:cat type="process" pri="12000"/>
    <dgm:cat type="list" pri="16000"/>
    <dgm:cat type="convert" pri="11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13" srcId="1" destId="11" srcOrd="0" destOrd="0"/>
        <dgm:cxn modelId="14" srcId="1" destId="12" srcOrd="1" destOrd="0"/>
        <dgm:cxn modelId="23" srcId="2" destId="21" srcOrd="0" destOrd="0"/>
        <dgm:cxn modelId="24" srcId="2" destId="22" srcOrd="1" destOrd="0"/>
        <dgm:cxn modelId="33" srcId="3" destId="31" srcOrd="0" destOrd="0"/>
        <dgm:cxn modelId="34" srcId="3" destId="32" srcOrd="1" destOrd="0"/>
      </dgm:cxnLst>
      <dgm:bg/>
      <dgm:whole/>
    </dgm:dataModel>
  </dgm:sampData>
  <dgm:styleData>
    <dgm:dataModel>
      <dgm:ptLst>
        <dgm:pt modelId="0" type="doc"/>
        <dgm:pt modelId="1"/>
      </dgm:ptLst>
      <dgm:cxnLst>
        <dgm:cxn modelId="4" srcId="0" destId="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linearFlow">
    <dgm:varLst>
      <dgm:dir/>
      <dgm:animLvl val="lvl"/>
      <dgm:resizeHandles val="exact"/>
    </dgm:varLst>
    <dgm:alg type="lin">
      <dgm:param type="linDir" val="fromT"/>
      <dgm:param type="nodeHorzAlign" val="l"/>
    </dgm:alg>
    <dgm:shape xmlns:r="http://schemas.openxmlformats.org/officeDocument/2006/relationships" r:blip="">
      <dgm:adjLst/>
    </dgm:shape>
    <dgm:presOf/>
    <dgm:constrLst>
      <dgm:constr type="h" for="ch" forName="composite" refType="h"/>
      <dgm:constr type="w" for="ch" forName="composite" refType="w"/>
      <dgm:constr type="h" for="des" forName="parentText" op="equ"/>
      <dgm:constr type="h" for="ch" forName="sp" val="-14.88"/>
      <dgm:constr type="h" for="ch" forName="sp" refType="w" refFor="des" refForName="parentText" op="gte" fact="-0.3"/>
      <dgm:constr type="primFontSz" for="des" forName="parentText" op="equ" val="65"/>
      <dgm:constr type="primFontSz" for="des" forName="descendantText" op="equ" val="65"/>
    </dgm:constrLst>
    <dgm:ruleLst/>
    <dgm:forEach name="Name0" axis="ch" ptType="node">
      <dgm:layoutNode name="composite">
        <dgm:alg type="composite"/>
        <dgm:shape xmlns:r="http://schemas.openxmlformats.org/officeDocument/2006/relationships" r:blip="">
          <dgm:adjLst/>
        </dgm:shape>
        <dgm:presOf/>
        <dgm:choose name="Name1">
          <dgm:if name="Name2" func="var" arg="dir" op="equ" val="norm">
            <dgm:constrLst>
              <dgm:constr type="t" for="ch" forName="parentText"/>
              <dgm:constr type="l" for="ch" forName="parentText"/>
              <dgm:constr type="w" for="ch" forName="parentText" refType="w" fact="0.4"/>
              <dgm:constr type="h" for="ch" forName="parentText" refType="h"/>
              <dgm:constr type="w" for="ch" forName="parentText" refType="w" op="lte" fact="0.5"/>
              <dgm:constr type="w" for="ch" forName="parentText" refType="h" refFor="ch" refForName="parentText" op="lte" fact="0.7"/>
              <dgm:constr type="h" for="ch" forName="parentText" refType="w" refFor="ch" refForName="parentText" op="lte" fact="3"/>
              <dgm:constr type="l" for="ch" forName="descendantText" refType="w" refFor="ch" refForName="parentText"/>
              <dgm:constr type="w" for="ch" forName="descendantText" refType="w"/>
              <dgm:constr type="wOff" for="ch" forName="descendantText" refType="w" refFor="ch" refForName="parentText" fact="-1"/>
              <dgm:constr type="t" for="ch" forName="descendantText"/>
              <dgm:constr type="b" for="ch" forName="descendantText" refType="h" refFor="ch" refForName="parentText"/>
              <dgm:constr type="bOff" for="ch" forName="descendantText" refType="w" refFor="ch" refForName="parentText" fact="-0.5"/>
            </dgm:constrLst>
          </dgm:if>
          <dgm:else name="Name3">
            <dgm:constrLst>
              <dgm:constr type="t" for="ch" forName="parentText"/>
              <dgm:constr type="r" for="ch" forName="parentText" refType="w"/>
              <dgm:constr type="w" for="ch" forName="parentText" refType="w" fact="0.4"/>
              <dgm:constr type="h" for="ch" forName="parentText" refType="h"/>
              <dgm:constr type="w" for="ch" forName="parentText" refType="w" op="lte" fact="0.5"/>
              <dgm:constr type="w" for="ch" forName="parentText" refType="h" refFor="ch" refForName="parentText" op="lte" fact="0.7"/>
              <dgm:constr type="h" for="ch" forName="parentText" refType="w" refFor="ch" refForName="parentText" op="lte" fact="3"/>
              <dgm:constr type="l" for="ch" forName="descendantText"/>
              <dgm:constr type="w" for="ch" forName="descendantText" refType="w"/>
              <dgm:constr type="wOff" for="ch" forName="descendantText" refType="w" refFor="ch" refForName="parentText" fact="-1"/>
              <dgm:constr type="t" for="ch" forName="descendantText"/>
              <dgm:constr type="b" for="ch" forName="descendantText" refType="h" refFor="ch" refForName="parentText"/>
              <dgm:constr type="bOff" for="ch" forName="descendantText" refType="w" refFor="ch" refForName="parentText" fact="-0.5"/>
            </dgm:constrLst>
          </dgm:else>
        </dgm:choose>
        <dgm:ruleLst/>
        <dgm:layoutNode name="parentText" styleLbl="alignNode1">
          <dgm:varLst>
            <dgm:chMax val="1"/>
            <dgm:bulletEnabled val="1"/>
          </dgm:varLst>
          <dgm:alg type="tx"/>
          <dgm:shape xmlns:r="http://schemas.openxmlformats.org/officeDocument/2006/relationships" rot="90" type="chevron" r:blip="">
            <dgm:adjLst/>
          </dgm:shape>
          <dgm:presOf axis="self" ptType="node"/>
          <dgm:constrLst>
            <dgm:constr type="lMarg" refType="primFontSz" fact="0.05"/>
            <dgm:constr type="rMarg" refType="primFontSz" fact="0.05"/>
            <dgm:constr type="tMarg" refType="primFontSz" fact="0.05"/>
            <dgm:constr type="bMarg" refType="primFontSz" fact="0.05"/>
          </dgm:constrLst>
          <dgm:ruleLst>
            <dgm:rule type="h" val="100" fact="NaN" max="NaN"/>
            <dgm:rule type="primFontSz" val="24" fact="NaN" max="NaN"/>
            <dgm:rule type="h" val="110" fact="NaN" max="NaN"/>
            <dgm:rule type="primFontSz" val="18" fact="NaN" max="NaN"/>
            <dgm:rule type="h" val="INF" fact="NaN" max="NaN"/>
            <dgm:rule type="primFontSz" val="5" fact="NaN" max="NaN"/>
          </dgm:ruleLst>
        </dgm:layoutNode>
        <dgm:layoutNode name="descendantText" styleLbl="alignAcc1">
          <dgm:varLst>
            <dgm:bulletEnabled val="1"/>
          </dgm:varLst>
          <dgm:choose name="Name4">
            <dgm:if name="Name5" func="var" arg="dir" op="equ" val="norm">
              <dgm:alg type="tx">
                <dgm:param type="stBulletLvl" val="1"/>
                <dgm:param type="txAnchorVertCh" val="mid"/>
              </dgm:alg>
              <dgm:shape xmlns:r="http://schemas.openxmlformats.org/officeDocument/2006/relationships" rot="90" type="round2SameRect" r:blip="">
                <dgm:adjLst/>
              </dgm:shape>
            </dgm:if>
            <dgm:else name="Name6">
              <dgm:alg type="tx">
                <dgm:param type="stBulletLvl" val="1"/>
                <dgm:param type="txAnchorVertCh" val="mid"/>
              </dgm:alg>
              <dgm:shape xmlns:r="http://schemas.openxmlformats.org/officeDocument/2006/relationships" rot="-90" type="round2SameRect" r:blip="">
                <dgm:adjLst/>
              </dgm:shape>
            </dgm:else>
          </dgm:choose>
          <dgm:presOf axis="des" ptType="node"/>
          <dgm:choose name="Name7">
            <dgm:if name="Name8" func="var" arg="dir" op="equ" val="norm">
              <dgm:constrLst>
                <dgm:constr type="secFontSz" refType="primFontSz"/>
                <dgm:constr type="tMarg" refType="primFontSz" fact="0.05"/>
                <dgm:constr type="bMarg" refType="primFontSz" fact="0.05"/>
                <dgm:constr type="rMarg" refType="primFontSz" fact="0.05"/>
              </dgm:constrLst>
            </dgm:if>
            <dgm:else name="Name9">
              <dgm:constrLst>
                <dgm:constr type="secFontSz" refType="primFontSz"/>
                <dgm:constr type="tMarg" refType="primFontSz" fact="0.05"/>
                <dgm:constr type="bMarg" refType="primFontSz" fact="0.05"/>
                <dgm:constr type="lMarg" refType="primFontSz" fact="0.05"/>
              </dgm:constrLst>
            </dgm:else>
          </dgm:choose>
          <dgm:ruleLst>
            <dgm:rule type="primFontSz" val="5" fact="NaN" max="NaN"/>
          </dgm:ruleLst>
        </dgm:layoutNode>
      </dgm:layoutNode>
      <dgm:forEach name="Name10" axis="followSib" ptType="sibTrans" cnt="1">
        <dgm:layoutNode name="sp">
          <dgm:alg type="sp"/>
          <dgm:shape xmlns:r="http://schemas.openxmlformats.org/officeDocument/2006/relationships" r:blip="">
            <dgm:adjLst/>
          </dgm:shape>
          <dgm:presOf axis="self"/>
          <dgm:constrLst>
            <dgm:constr type="w" val="1"/>
            <dgm:constr type="h" val="37.5"/>
          </dgm:constrLst>
          <dgm:ruleLst/>
        </dgm:layoutNode>
      </dgm:forEach>
    </dgm:forEach>
  </dgm:layoutNode>
</dgm:layoutDef>
</file>

<file path=ppt/diagrams/layout52.xml><?xml version="1.0" encoding="utf-8"?>
<dgm:layoutDef xmlns:dgm="http://schemas.openxmlformats.org/drawingml/2006/diagram" xmlns:a="http://schemas.openxmlformats.org/drawingml/2006/main" uniqueId="urn:microsoft.com/office/officeart/2005/8/layout/list1">
  <dgm:title val=""/>
  <dgm:desc val=""/>
  <dgm:catLst>
    <dgm:cat type="list" pri="4000"/>
  </dgm:catLst>
  <dgm:sampData>
    <dgm:dataModel>
      <dgm:ptLst>
        <dgm:pt modelId="0" type="doc"/>
        <dgm:pt modelId="1">
          <dgm:prSet phldr="1"/>
        </dgm:pt>
        <dgm:pt modelId="2">
          <dgm:prSet phldr="1"/>
        </dgm:pt>
        <dgm:pt modelId="3">
          <dgm:prSet phldr="1"/>
        </dgm:pt>
      </dgm:ptLst>
      <dgm:cxnLst>
        <dgm:cxn modelId="4" srcId="0" destId="1" srcOrd="0" destOrd="0"/>
        <dgm:cxn modelId="5" srcId="0" destId="2" srcOrd="1" destOrd="0"/>
        <dgm:cxn modelId="6" srcId="0" destId="3" srcOrd="2" destOrd="0"/>
      </dgm:cxnLst>
      <dgm:bg/>
      <dgm:whole/>
    </dgm:dataModel>
  </dgm:sampData>
  <dgm:styleData>
    <dgm:dataModel>
      <dgm:ptLst>
        <dgm:pt modelId="0" type="doc"/>
        <dgm:pt modelId="1"/>
        <dgm:pt modelId="2"/>
      </dgm:ptLst>
      <dgm:cxnLst>
        <dgm:cxn modelId="4" srcId="0" destId="1" srcOrd="0" destOrd="0"/>
        <dgm:cxn modelId="5"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dir/>
      <dgm:animLvl val="lvl"/>
      <dgm:resizeHandles val="exact"/>
    </dgm:varLst>
    <dgm:choose name="Name0">
      <dgm:if name="Name1" func="var" arg="dir" op="equ" val="norm">
        <dgm:alg type="lin">
          <dgm:param type="linDir" val="fromT"/>
          <dgm:param type="vertAlign" val="mid"/>
          <dgm:param type="horzAlign" val="l"/>
          <dgm:param type="nodeHorzAlign" val="l"/>
        </dgm:alg>
      </dgm:if>
      <dgm:else name="Name2">
        <dgm:alg type="lin">
          <dgm:param type="linDir" val="fromT"/>
          <dgm:param type="vertAlign" val="mid"/>
          <dgm:param type="horzAlign" val="r"/>
          <dgm:param type="nodeHorzAlign" val="r"/>
        </dgm:alg>
      </dgm:else>
    </dgm:choose>
    <dgm:shape xmlns:r="http://schemas.openxmlformats.org/officeDocument/2006/relationships" r:blip="">
      <dgm:adjLst/>
    </dgm:shape>
    <dgm:presOf/>
    <dgm:constrLst>
      <dgm:constr type="w" for="ch" forName="parentLin" refType="w"/>
      <dgm:constr type="h" for="ch" forName="parentLin" val="INF"/>
      <dgm:constr type="w" for="des" forName="parentLeftMargin" refType="w" fact="0.05"/>
      <dgm:constr type="w" for="des" forName="parentText" refType="w" fact="0.7"/>
      <dgm:constr type="h" for="des" forName="parentText" refType="primFontSz" refFor="des" refForName="parentText" fact="0.82"/>
      <dgm:constr type="h" for="ch" forName="negativeSpace" refType="primFontSz" refFor="des" refForName="parentText" fact="-0.41"/>
      <dgm:constr type="h" for="ch" forName="negativeSpace" refType="h" refFor="des" refForName="parentText" op="lte" fact="-0.82"/>
      <dgm:constr type="h" for="ch" forName="negativeSpace" refType="h" refFor="des" refForName="parentText" op="gte" fact="-0.82"/>
      <dgm:constr type="w" for="ch" forName="childText" refType="w"/>
      <dgm:constr type="h" for="ch" forName="childText" refType="primFontSz" refFor="des" refForName="parentText" fact="0.7"/>
      <dgm:constr type="primFontSz" for="des" forName="parentText" val="65"/>
      <dgm:constr type="primFontSz" for="ch" forName="childText" refType="primFontSz" refFor="des" refForName="parentText"/>
      <dgm:constr type="tMarg" for="ch" forName="childText" refType="primFontSz" refFor="des" refForName="parentText" fact="1.64"/>
      <dgm:constr type="tMarg" for="ch" forName="childText" refType="h" refFor="des" refForName="parentText" op="lte" fact="3.28"/>
      <dgm:constr type="tMarg" for="ch" forName="childText" refType="h" refFor="des" refForName="parentText" op="gte" fact="3.28"/>
      <dgm:constr type="lMarg" for="ch" forName="childText" refType="w" fact="0.22"/>
      <dgm:constr type="rMarg" for="ch" forName="childText" refType="lMarg" refFor="ch" refForName="childText"/>
      <dgm:constr type="lMarg" for="des" forName="parentText" refType="w" fact="0.075"/>
      <dgm:constr type="rMarg" for="des" forName="parentText" refType="lMarg" refFor="des" refForName="parentText"/>
      <dgm:constr type="h" for="ch" forName="spaceBetweenRectangles" refType="primFontSz" refFor="des" refForName="parentText" fact="0.15"/>
    </dgm:constrLst>
    <dgm:ruleLst>
      <dgm:rule type="primFontSz" for="des" forName="parentText" val="5" fact="NaN" max="NaN"/>
    </dgm:ruleLst>
    <dgm:forEach name="Name3" axis="ch" ptType="node">
      <dgm:layoutNode name="parentLin">
        <dgm:choose name="Name4">
          <dgm:if name="Name5" func="var" arg="dir" op="equ" val="norm">
            <dgm:alg type="lin">
              <dgm:param type="linDir" val="fromL"/>
              <dgm:param type="horzAlign" val="l"/>
              <dgm:param type="nodeHorzAlign" val="l"/>
            </dgm:alg>
          </dgm:if>
          <dgm:else name="Name6">
            <dgm:alg type="lin">
              <dgm:param type="linDir" val="fromR"/>
              <dgm:param type="horzAlign" val="r"/>
              <dgm:param type="nodeHorzAlign" val="r"/>
            </dgm:alg>
          </dgm:else>
        </dgm:choose>
        <dgm:shape xmlns:r="http://schemas.openxmlformats.org/officeDocument/2006/relationships" r:blip="">
          <dgm:adjLst/>
        </dgm:shape>
        <dgm:presOf/>
        <dgm:constrLst/>
        <dgm:ruleLst/>
        <dgm:layoutNode name="parentLeftMargin">
          <dgm:alg type="sp"/>
          <dgm:shape xmlns:r="http://schemas.openxmlformats.org/officeDocument/2006/relationships" type="rect" r:blip="" hideGeom="1">
            <dgm:adjLst/>
          </dgm:shape>
          <dgm:presOf axis="self"/>
          <dgm:constrLst>
            <dgm:constr type="h"/>
          </dgm:constrLst>
          <dgm:ruleLst/>
        </dgm:layoutNode>
        <dgm:layoutNode name="parentText" styleLbl="node1">
          <dgm:varLst>
            <dgm:chMax val="0"/>
            <dgm:bulletEnabled val="1"/>
          </dgm:varLst>
          <dgm:choose name="Name7">
            <dgm:if name="Name8" func="var" arg="dir" op="equ" val="norm">
              <dgm:alg type="tx">
                <dgm:param type="parTxLTRAlign" val="l"/>
                <dgm:param type="parTxRTLAlign" val="l"/>
              </dgm:alg>
            </dgm:if>
            <dgm:else name="Name9">
              <dgm:alg type="tx">
                <dgm:param type="parTxLTRAlign" val="r"/>
                <dgm:param type="parTxRTLAlign" val="r"/>
              </dgm:alg>
            </dgm:else>
          </dgm:choose>
          <dgm:shape xmlns:r="http://schemas.openxmlformats.org/officeDocument/2006/relationships" type="roundRect" r:blip="">
            <dgm:adjLst/>
          </dgm:shape>
          <dgm:presOf axis="self" ptType="node"/>
          <dgm:constrLst>
            <dgm:constr type="tMarg"/>
            <dgm:constr type="bMarg"/>
          </dgm:constrLst>
          <dgm:ruleLst/>
        </dgm:layoutNode>
      </dgm:layoutNode>
      <dgm:layoutNode name="negativeSpace">
        <dgm:alg type="sp"/>
        <dgm:shape xmlns:r="http://schemas.openxmlformats.org/officeDocument/2006/relationships" r:blip="">
          <dgm:adjLst/>
        </dgm:shape>
        <dgm:presOf/>
        <dgm:constrLst/>
        <dgm:ruleLst/>
      </dgm:layoutNode>
      <dgm:layoutNode name="childText" styleLbl="conFgAcc1">
        <dgm:varLst>
          <dgm:bulletEnabled val="1"/>
        </dgm:varLst>
        <dgm:alg type="tx">
          <dgm:param type="stBulletLvl" val="1"/>
        </dgm:alg>
        <dgm:shape xmlns:r="http://schemas.openxmlformats.org/officeDocument/2006/relationships" type="rect" r:blip="" zOrderOff="-2">
          <dgm:adjLst/>
        </dgm:shape>
        <dgm:presOf axis="des" ptType="node"/>
        <dgm:constrLst>
          <dgm:constr type="secFontSz" refType="primFontSz"/>
        </dgm:constrLst>
        <dgm:ruleLst>
          <dgm:rule type="h" val="INF" fact="NaN" max="NaN"/>
        </dgm:ruleLst>
      </dgm:layoutNode>
      <dgm:forEach name="Name10" axis="followSib" ptType="sibTrans" cnt="1">
        <dgm:layoutNode name="spaceBetweenRectangles">
          <dgm:alg type="sp"/>
          <dgm:shape xmlns:r="http://schemas.openxmlformats.org/officeDocument/2006/relationships" r:blip="">
            <dgm:adjLst/>
          </dgm:shape>
          <dgm:presOf/>
          <dgm:constrLst/>
          <dgm:ruleLst/>
        </dgm:layoutNode>
      </dgm:forEach>
    </dgm:forEach>
  </dgm:layoutNode>
</dgm:layoutDef>
</file>

<file path=ppt/diagrams/layout53.xml><?xml version="1.0" encoding="utf-8"?>
<dgm:layoutDef xmlns:dgm="http://schemas.openxmlformats.org/drawingml/2006/diagram" xmlns:a="http://schemas.openxmlformats.org/drawingml/2006/main" uniqueId="urn:microsoft.com/office/officeart/2005/8/layout/list1">
  <dgm:title val=""/>
  <dgm:desc val=""/>
  <dgm:catLst>
    <dgm:cat type="list" pri="4000"/>
  </dgm:catLst>
  <dgm:sampData>
    <dgm:dataModel>
      <dgm:ptLst>
        <dgm:pt modelId="0" type="doc"/>
        <dgm:pt modelId="1">
          <dgm:prSet phldr="1"/>
        </dgm:pt>
        <dgm:pt modelId="2">
          <dgm:prSet phldr="1"/>
        </dgm:pt>
        <dgm:pt modelId="3">
          <dgm:prSet phldr="1"/>
        </dgm:pt>
      </dgm:ptLst>
      <dgm:cxnLst>
        <dgm:cxn modelId="4" srcId="0" destId="1" srcOrd="0" destOrd="0"/>
        <dgm:cxn modelId="5" srcId="0" destId="2" srcOrd="1" destOrd="0"/>
        <dgm:cxn modelId="6" srcId="0" destId="3" srcOrd="2" destOrd="0"/>
      </dgm:cxnLst>
      <dgm:bg/>
      <dgm:whole/>
    </dgm:dataModel>
  </dgm:sampData>
  <dgm:styleData>
    <dgm:dataModel>
      <dgm:ptLst>
        <dgm:pt modelId="0" type="doc"/>
        <dgm:pt modelId="1"/>
        <dgm:pt modelId="2"/>
      </dgm:ptLst>
      <dgm:cxnLst>
        <dgm:cxn modelId="4" srcId="0" destId="1" srcOrd="0" destOrd="0"/>
        <dgm:cxn modelId="5"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dir/>
      <dgm:animLvl val="lvl"/>
      <dgm:resizeHandles val="exact"/>
    </dgm:varLst>
    <dgm:choose name="Name0">
      <dgm:if name="Name1" func="var" arg="dir" op="equ" val="norm">
        <dgm:alg type="lin">
          <dgm:param type="linDir" val="fromT"/>
          <dgm:param type="vertAlign" val="mid"/>
          <dgm:param type="horzAlign" val="l"/>
          <dgm:param type="nodeHorzAlign" val="l"/>
        </dgm:alg>
      </dgm:if>
      <dgm:else name="Name2">
        <dgm:alg type="lin">
          <dgm:param type="linDir" val="fromT"/>
          <dgm:param type="vertAlign" val="mid"/>
          <dgm:param type="horzAlign" val="r"/>
          <dgm:param type="nodeHorzAlign" val="r"/>
        </dgm:alg>
      </dgm:else>
    </dgm:choose>
    <dgm:shape xmlns:r="http://schemas.openxmlformats.org/officeDocument/2006/relationships" r:blip="">
      <dgm:adjLst/>
    </dgm:shape>
    <dgm:presOf/>
    <dgm:constrLst>
      <dgm:constr type="w" for="ch" forName="parentLin" refType="w"/>
      <dgm:constr type="h" for="ch" forName="parentLin" val="INF"/>
      <dgm:constr type="w" for="des" forName="parentLeftMargin" refType="w" fact="0.05"/>
      <dgm:constr type="w" for="des" forName="parentText" refType="w" fact="0.7"/>
      <dgm:constr type="h" for="des" forName="parentText" refType="primFontSz" refFor="des" refForName="parentText" fact="0.82"/>
      <dgm:constr type="h" for="ch" forName="negativeSpace" refType="primFontSz" refFor="des" refForName="parentText" fact="-0.41"/>
      <dgm:constr type="h" for="ch" forName="negativeSpace" refType="h" refFor="des" refForName="parentText" op="lte" fact="-0.82"/>
      <dgm:constr type="h" for="ch" forName="negativeSpace" refType="h" refFor="des" refForName="parentText" op="gte" fact="-0.82"/>
      <dgm:constr type="w" for="ch" forName="childText" refType="w"/>
      <dgm:constr type="h" for="ch" forName="childText" refType="primFontSz" refFor="des" refForName="parentText" fact="0.7"/>
      <dgm:constr type="primFontSz" for="des" forName="parentText" val="65"/>
      <dgm:constr type="primFontSz" for="ch" forName="childText" refType="primFontSz" refFor="des" refForName="parentText"/>
      <dgm:constr type="tMarg" for="ch" forName="childText" refType="primFontSz" refFor="des" refForName="parentText" fact="1.64"/>
      <dgm:constr type="tMarg" for="ch" forName="childText" refType="h" refFor="des" refForName="parentText" op="lte" fact="3.28"/>
      <dgm:constr type="tMarg" for="ch" forName="childText" refType="h" refFor="des" refForName="parentText" op="gte" fact="3.28"/>
      <dgm:constr type="lMarg" for="ch" forName="childText" refType="w" fact="0.22"/>
      <dgm:constr type="rMarg" for="ch" forName="childText" refType="lMarg" refFor="ch" refForName="childText"/>
      <dgm:constr type="lMarg" for="des" forName="parentText" refType="w" fact="0.075"/>
      <dgm:constr type="rMarg" for="des" forName="parentText" refType="lMarg" refFor="des" refForName="parentText"/>
      <dgm:constr type="h" for="ch" forName="spaceBetweenRectangles" refType="primFontSz" refFor="des" refForName="parentText" fact="0.15"/>
    </dgm:constrLst>
    <dgm:ruleLst>
      <dgm:rule type="primFontSz" for="des" forName="parentText" val="5" fact="NaN" max="NaN"/>
    </dgm:ruleLst>
    <dgm:forEach name="Name3" axis="ch" ptType="node">
      <dgm:layoutNode name="parentLin">
        <dgm:choose name="Name4">
          <dgm:if name="Name5" func="var" arg="dir" op="equ" val="norm">
            <dgm:alg type="lin">
              <dgm:param type="linDir" val="fromL"/>
              <dgm:param type="horzAlign" val="l"/>
              <dgm:param type="nodeHorzAlign" val="l"/>
            </dgm:alg>
          </dgm:if>
          <dgm:else name="Name6">
            <dgm:alg type="lin">
              <dgm:param type="linDir" val="fromR"/>
              <dgm:param type="horzAlign" val="r"/>
              <dgm:param type="nodeHorzAlign" val="r"/>
            </dgm:alg>
          </dgm:else>
        </dgm:choose>
        <dgm:shape xmlns:r="http://schemas.openxmlformats.org/officeDocument/2006/relationships" r:blip="">
          <dgm:adjLst/>
        </dgm:shape>
        <dgm:presOf/>
        <dgm:constrLst/>
        <dgm:ruleLst/>
        <dgm:layoutNode name="parentLeftMargin">
          <dgm:alg type="sp"/>
          <dgm:shape xmlns:r="http://schemas.openxmlformats.org/officeDocument/2006/relationships" type="rect" r:blip="" hideGeom="1">
            <dgm:adjLst/>
          </dgm:shape>
          <dgm:presOf axis="self"/>
          <dgm:constrLst>
            <dgm:constr type="h"/>
          </dgm:constrLst>
          <dgm:ruleLst/>
        </dgm:layoutNode>
        <dgm:layoutNode name="parentText" styleLbl="node1">
          <dgm:varLst>
            <dgm:chMax val="0"/>
            <dgm:bulletEnabled val="1"/>
          </dgm:varLst>
          <dgm:choose name="Name7">
            <dgm:if name="Name8" func="var" arg="dir" op="equ" val="norm">
              <dgm:alg type="tx">
                <dgm:param type="parTxLTRAlign" val="l"/>
                <dgm:param type="parTxRTLAlign" val="l"/>
              </dgm:alg>
            </dgm:if>
            <dgm:else name="Name9">
              <dgm:alg type="tx">
                <dgm:param type="parTxLTRAlign" val="r"/>
                <dgm:param type="parTxRTLAlign" val="r"/>
              </dgm:alg>
            </dgm:else>
          </dgm:choose>
          <dgm:shape xmlns:r="http://schemas.openxmlformats.org/officeDocument/2006/relationships" type="roundRect" r:blip="">
            <dgm:adjLst/>
          </dgm:shape>
          <dgm:presOf axis="self" ptType="node"/>
          <dgm:constrLst>
            <dgm:constr type="tMarg"/>
            <dgm:constr type="bMarg"/>
          </dgm:constrLst>
          <dgm:ruleLst/>
        </dgm:layoutNode>
      </dgm:layoutNode>
      <dgm:layoutNode name="negativeSpace">
        <dgm:alg type="sp"/>
        <dgm:shape xmlns:r="http://schemas.openxmlformats.org/officeDocument/2006/relationships" r:blip="">
          <dgm:adjLst/>
        </dgm:shape>
        <dgm:presOf/>
        <dgm:constrLst/>
        <dgm:ruleLst/>
      </dgm:layoutNode>
      <dgm:layoutNode name="childText" styleLbl="conFgAcc1">
        <dgm:varLst>
          <dgm:bulletEnabled val="1"/>
        </dgm:varLst>
        <dgm:alg type="tx">
          <dgm:param type="stBulletLvl" val="1"/>
        </dgm:alg>
        <dgm:shape xmlns:r="http://schemas.openxmlformats.org/officeDocument/2006/relationships" type="rect" r:blip="" zOrderOff="-2">
          <dgm:adjLst/>
        </dgm:shape>
        <dgm:presOf axis="des" ptType="node"/>
        <dgm:constrLst>
          <dgm:constr type="secFontSz" refType="primFontSz"/>
        </dgm:constrLst>
        <dgm:ruleLst>
          <dgm:rule type="h" val="INF" fact="NaN" max="NaN"/>
        </dgm:ruleLst>
      </dgm:layoutNode>
      <dgm:forEach name="Name10" axis="followSib" ptType="sibTrans" cnt="1">
        <dgm:layoutNode name="spaceBetweenRectangles">
          <dgm:alg type="sp"/>
          <dgm:shape xmlns:r="http://schemas.openxmlformats.org/officeDocument/2006/relationships" r:blip="">
            <dgm:adjLst/>
          </dgm:shape>
          <dgm:presOf/>
          <dgm:constrLst/>
          <dgm:ruleLst/>
        </dgm:layoutNode>
      </dgm:forEach>
    </dgm:forEach>
  </dgm:layoutNode>
</dgm:layoutDef>
</file>

<file path=ppt/diagrams/layout54.xml><?xml version="1.0" encoding="utf-8"?>
<dgm:layoutDef xmlns:dgm="http://schemas.openxmlformats.org/drawingml/2006/diagram" xmlns:a="http://schemas.openxmlformats.org/drawingml/2006/main" uniqueId="urn:microsoft.com/office/officeart/2005/8/layout/list1">
  <dgm:title val=""/>
  <dgm:desc val=""/>
  <dgm:catLst>
    <dgm:cat type="list" pri="4000"/>
  </dgm:catLst>
  <dgm:sampData>
    <dgm:dataModel>
      <dgm:ptLst>
        <dgm:pt modelId="0" type="doc"/>
        <dgm:pt modelId="1">
          <dgm:prSet phldr="1"/>
        </dgm:pt>
        <dgm:pt modelId="2">
          <dgm:prSet phldr="1"/>
        </dgm:pt>
        <dgm:pt modelId="3">
          <dgm:prSet phldr="1"/>
        </dgm:pt>
      </dgm:ptLst>
      <dgm:cxnLst>
        <dgm:cxn modelId="4" srcId="0" destId="1" srcOrd="0" destOrd="0"/>
        <dgm:cxn modelId="5" srcId="0" destId="2" srcOrd="1" destOrd="0"/>
        <dgm:cxn modelId="6" srcId="0" destId="3" srcOrd="2" destOrd="0"/>
      </dgm:cxnLst>
      <dgm:bg/>
      <dgm:whole/>
    </dgm:dataModel>
  </dgm:sampData>
  <dgm:styleData>
    <dgm:dataModel>
      <dgm:ptLst>
        <dgm:pt modelId="0" type="doc"/>
        <dgm:pt modelId="1"/>
        <dgm:pt modelId="2"/>
      </dgm:ptLst>
      <dgm:cxnLst>
        <dgm:cxn modelId="4" srcId="0" destId="1" srcOrd="0" destOrd="0"/>
        <dgm:cxn modelId="5"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dir/>
      <dgm:animLvl val="lvl"/>
      <dgm:resizeHandles val="exact"/>
    </dgm:varLst>
    <dgm:choose name="Name0">
      <dgm:if name="Name1" func="var" arg="dir" op="equ" val="norm">
        <dgm:alg type="lin">
          <dgm:param type="linDir" val="fromT"/>
          <dgm:param type="vertAlign" val="mid"/>
          <dgm:param type="horzAlign" val="l"/>
          <dgm:param type="nodeHorzAlign" val="l"/>
        </dgm:alg>
      </dgm:if>
      <dgm:else name="Name2">
        <dgm:alg type="lin">
          <dgm:param type="linDir" val="fromT"/>
          <dgm:param type="vertAlign" val="mid"/>
          <dgm:param type="horzAlign" val="r"/>
          <dgm:param type="nodeHorzAlign" val="r"/>
        </dgm:alg>
      </dgm:else>
    </dgm:choose>
    <dgm:shape xmlns:r="http://schemas.openxmlformats.org/officeDocument/2006/relationships" r:blip="">
      <dgm:adjLst/>
    </dgm:shape>
    <dgm:presOf/>
    <dgm:constrLst>
      <dgm:constr type="w" for="ch" forName="parentLin" refType="w"/>
      <dgm:constr type="h" for="ch" forName="parentLin" val="INF"/>
      <dgm:constr type="w" for="des" forName="parentLeftMargin" refType="w" fact="0.05"/>
      <dgm:constr type="w" for="des" forName="parentText" refType="w" fact="0.7"/>
      <dgm:constr type="h" for="des" forName="parentText" refType="primFontSz" refFor="des" refForName="parentText" fact="0.82"/>
      <dgm:constr type="h" for="ch" forName="negativeSpace" refType="primFontSz" refFor="des" refForName="parentText" fact="-0.41"/>
      <dgm:constr type="h" for="ch" forName="negativeSpace" refType="h" refFor="des" refForName="parentText" op="lte" fact="-0.82"/>
      <dgm:constr type="h" for="ch" forName="negativeSpace" refType="h" refFor="des" refForName="parentText" op="gte" fact="-0.82"/>
      <dgm:constr type="w" for="ch" forName="childText" refType="w"/>
      <dgm:constr type="h" for="ch" forName="childText" refType="primFontSz" refFor="des" refForName="parentText" fact="0.7"/>
      <dgm:constr type="primFontSz" for="des" forName="parentText" val="65"/>
      <dgm:constr type="primFontSz" for="ch" forName="childText" refType="primFontSz" refFor="des" refForName="parentText"/>
      <dgm:constr type="tMarg" for="ch" forName="childText" refType="primFontSz" refFor="des" refForName="parentText" fact="1.64"/>
      <dgm:constr type="tMarg" for="ch" forName="childText" refType="h" refFor="des" refForName="parentText" op="lte" fact="3.28"/>
      <dgm:constr type="tMarg" for="ch" forName="childText" refType="h" refFor="des" refForName="parentText" op="gte" fact="3.28"/>
      <dgm:constr type="lMarg" for="ch" forName="childText" refType="w" fact="0.22"/>
      <dgm:constr type="rMarg" for="ch" forName="childText" refType="lMarg" refFor="ch" refForName="childText"/>
      <dgm:constr type="lMarg" for="des" forName="parentText" refType="w" fact="0.075"/>
      <dgm:constr type="rMarg" for="des" forName="parentText" refType="lMarg" refFor="des" refForName="parentText"/>
      <dgm:constr type="h" for="ch" forName="spaceBetweenRectangles" refType="primFontSz" refFor="des" refForName="parentText" fact="0.15"/>
    </dgm:constrLst>
    <dgm:ruleLst>
      <dgm:rule type="primFontSz" for="des" forName="parentText" val="5" fact="NaN" max="NaN"/>
    </dgm:ruleLst>
    <dgm:forEach name="Name3" axis="ch" ptType="node">
      <dgm:layoutNode name="parentLin">
        <dgm:choose name="Name4">
          <dgm:if name="Name5" func="var" arg="dir" op="equ" val="norm">
            <dgm:alg type="lin">
              <dgm:param type="linDir" val="fromL"/>
              <dgm:param type="horzAlign" val="l"/>
              <dgm:param type="nodeHorzAlign" val="l"/>
            </dgm:alg>
          </dgm:if>
          <dgm:else name="Name6">
            <dgm:alg type="lin">
              <dgm:param type="linDir" val="fromR"/>
              <dgm:param type="horzAlign" val="r"/>
              <dgm:param type="nodeHorzAlign" val="r"/>
            </dgm:alg>
          </dgm:else>
        </dgm:choose>
        <dgm:shape xmlns:r="http://schemas.openxmlformats.org/officeDocument/2006/relationships" r:blip="">
          <dgm:adjLst/>
        </dgm:shape>
        <dgm:presOf/>
        <dgm:constrLst/>
        <dgm:ruleLst/>
        <dgm:layoutNode name="parentLeftMargin">
          <dgm:alg type="sp"/>
          <dgm:shape xmlns:r="http://schemas.openxmlformats.org/officeDocument/2006/relationships" type="rect" r:blip="" hideGeom="1">
            <dgm:adjLst/>
          </dgm:shape>
          <dgm:presOf axis="self"/>
          <dgm:constrLst>
            <dgm:constr type="h"/>
          </dgm:constrLst>
          <dgm:ruleLst/>
        </dgm:layoutNode>
        <dgm:layoutNode name="parentText" styleLbl="node1">
          <dgm:varLst>
            <dgm:chMax val="0"/>
            <dgm:bulletEnabled val="1"/>
          </dgm:varLst>
          <dgm:choose name="Name7">
            <dgm:if name="Name8" func="var" arg="dir" op="equ" val="norm">
              <dgm:alg type="tx">
                <dgm:param type="parTxLTRAlign" val="l"/>
                <dgm:param type="parTxRTLAlign" val="l"/>
              </dgm:alg>
            </dgm:if>
            <dgm:else name="Name9">
              <dgm:alg type="tx">
                <dgm:param type="parTxLTRAlign" val="r"/>
                <dgm:param type="parTxRTLAlign" val="r"/>
              </dgm:alg>
            </dgm:else>
          </dgm:choose>
          <dgm:shape xmlns:r="http://schemas.openxmlformats.org/officeDocument/2006/relationships" type="roundRect" r:blip="">
            <dgm:adjLst/>
          </dgm:shape>
          <dgm:presOf axis="self" ptType="node"/>
          <dgm:constrLst>
            <dgm:constr type="tMarg"/>
            <dgm:constr type="bMarg"/>
          </dgm:constrLst>
          <dgm:ruleLst/>
        </dgm:layoutNode>
      </dgm:layoutNode>
      <dgm:layoutNode name="negativeSpace">
        <dgm:alg type="sp"/>
        <dgm:shape xmlns:r="http://schemas.openxmlformats.org/officeDocument/2006/relationships" r:blip="">
          <dgm:adjLst/>
        </dgm:shape>
        <dgm:presOf/>
        <dgm:constrLst/>
        <dgm:ruleLst/>
      </dgm:layoutNode>
      <dgm:layoutNode name="childText" styleLbl="conFgAcc1">
        <dgm:varLst>
          <dgm:bulletEnabled val="1"/>
        </dgm:varLst>
        <dgm:alg type="tx">
          <dgm:param type="stBulletLvl" val="1"/>
        </dgm:alg>
        <dgm:shape xmlns:r="http://schemas.openxmlformats.org/officeDocument/2006/relationships" type="rect" r:blip="" zOrderOff="-2">
          <dgm:adjLst/>
        </dgm:shape>
        <dgm:presOf axis="des" ptType="node"/>
        <dgm:constrLst>
          <dgm:constr type="secFontSz" refType="primFontSz"/>
        </dgm:constrLst>
        <dgm:ruleLst>
          <dgm:rule type="h" val="INF" fact="NaN" max="NaN"/>
        </dgm:ruleLst>
      </dgm:layoutNode>
      <dgm:forEach name="Name10" axis="followSib" ptType="sibTrans" cnt="1">
        <dgm:layoutNode name="spaceBetweenRectangles">
          <dgm:alg type="sp"/>
          <dgm:shape xmlns:r="http://schemas.openxmlformats.org/officeDocument/2006/relationships" r:blip="">
            <dgm:adjLst/>
          </dgm:shape>
          <dgm:presOf/>
          <dgm:constrLst/>
          <dgm:ruleLst/>
        </dgm:layoutNode>
      </dgm:forEach>
    </dgm:forEach>
  </dgm:layoutNode>
</dgm:layoutDef>
</file>

<file path=ppt/diagrams/layout55.xml><?xml version="1.0" encoding="utf-8"?>
<dgm:layoutDef xmlns:dgm="http://schemas.openxmlformats.org/drawingml/2006/diagram" xmlns:a="http://schemas.openxmlformats.org/drawingml/2006/main" uniqueId="urn:microsoft.com/office/officeart/2005/8/layout/list1">
  <dgm:title val=""/>
  <dgm:desc val=""/>
  <dgm:catLst>
    <dgm:cat type="list" pri="4000"/>
  </dgm:catLst>
  <dgm:sampData>
    <dgm:dataModel>
      <dgm:ptLst>
        <dgm:pt modelId="0" type="doc"/>
        <dgm:pt modelId="1">
          <dgm:prSet phldr="1"/>
        </dgm:pt>
        <dgm:pt modelId="2">
          <dgm:prSet phldr="1"/>
        </dgm:pt>
        <dgm:pt modelId="3">
          <dgm:prSet phldr="1"/>
        </dgm:pt>
      </dgm:ptLst>
      <dgm:cxnLst>
        <dgm:cxn modelId="4" srcId="0" destId="1" srcOrd="0" destOrd="0"/>
        <dgm:cxn modelId="5" srcId="0" destId="2" srcOrd="1" destOrd="0"/>
        <dgm:cxn modelId="6" srcId="0" destId="3" srcOrd="2" destOrd="0"/>
      </dgm:cxnLst>
      <dgm:bg/>
      <dgm:whole/>
    </dgm:dataModel>
  </dgm:sampData>
  <dgm:styleData>
    <dgm:dataModel>
      <dgm:ptLst>
        <dgm:pt modelId="0" type="doc"/>
        <dgm:pt modelId="1"/>
        <dgm:pt modelId="2"/>
      </dgm:ptLst>
      <dgm:cxnLst>
        <dgm:cxn modelId="4" srcId="0" destId="1" srcOrd="0" destOrd="0"/>
        <dgm:cxn modelId="5"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dir/>
      <dgm:animLvl val="lvl"/>
      <dgm:resizeHandles val="exact"/>
    </dgm:varLst>
    <dgm:choose name="Name0">
      <dgm:if name="Name1" func="var" arg="dir" op="equ" val="norm">
        <dgm:alg type="lin">
          <dgm:param type="linDir" val="fromT"/>
          <dgm:param type="vertAlign" val="mid"/>
          <dgm:param type="horzAlign" val="l"/>
          <dgm:param type="nodeHorzAlign" val="l"/>
        </dgm:alg>
      </dgm:if>
      <dgm:else name="Name2">
        <dgm:alg type="lin">
          <dgm:param type="linDir" val="fromT"/>
          <dgm:param type="vertAlign" val="mid"/>
          <dgm:param type="horzAlign" val="r"/>
          <dgm:param type="nodeHorzAlign" val="r"/>
        </dgm:alg>
      </dgm:else>
    </dgm:choose>
    <dgm:shape xmlns:r="http://schemas.openxmlformats.org/officeDocument/2006/relationships" r:blip="">
      <dgm:adjLst/>
    </dgm:shape>
    <dgm:presOf/>
    <dgm:constrLst>
      <dgm:constr type="w" for="ch" forName="parentLin" refType="w"/>
      <dgm:constr type="h" for="ch" forName="parentLin" val="INF"/>
      <dgm:constr type="w" for="des" forName="parentLeftMargin" refType="w" fact="0.05"/>
      <dgm:constr type="w" for="des" forName="parentText" refType="w" fact="0.7"/>
      <dgm:constr type="h" for="des" forName="parentText" refType="primFontSz" refFor="des" refForName="parentText" fact="0.82"/>
      <dgm:constr type="h" for="ch" forName="negativeSpace" refType="primFontSz" refFor="des" refForName="parentText" fact="-0.41"/>
      <dgm:constr type="h" for="ch" forName="negativeSpace" refType="h" refFor="des" refForName="parentText" op="lte" fact="-0.82"/>
      <dgm:constr type="h" for="ch" forName="negativeSpace" refType="h" refFor="des" refForName="parentText" op="gte" fact="-0.82"/>
      <dgm:constr type="w" for="ch" forName="childText" refType="w"/>
      <dgm:constr type="h" for="ch" forName="childText" refType="primFontSz" refFor="des" refForName="parentText" fact="0.7"/>
      <dgm:constr type="primFontSz" for="des" forName="parentText" val="65"/>
      <dgm:constr type="primFontSz" for="ch" forName="childText" refType="primFontSz" refFor="des" refForName="parentText"/>
      <dgm:constr type="tMarg" for="ch" forName="childText" refType="primFontSz" refFor="des" refForName="parentText" fact="1.64"/>
      <dgm:constr type="tMarg" for="ch" forName="childText" refType="h" refFor="des" refForName="parentText" op="lte" fact="3.28"/>
      <dgm:constr type="tMarg" for="ch" forName="childText" refType="h" refFor="des" refForName="parentText" op="gte" fact="3.28"/>
      <dgm:constr type="lMarg" for="ch" forName="childText" refType="w" fact="0.22"/>
      <dgm:constr type="rMarg" for="ch" forName="childText" refType="lMarg" refFor="ch" refForName="childText"/>
      <dgm:constr type="lMarg" for="des" forName="parentText" refType="w" fact="0.075"/>
      <dgm:constr type="rMarg" for="des" forName="parentText" refType="lMarg" refFor="des" refForName="parentText"/>
      <dgm:constr type="h" for="ch" forName="spaceBetweenRectangles" refType="primFontSz" refFor="des" refForName="parentText" fact="0.15"/>
    </dgm:constrLst>
    <dgm:ruleLst>
      <dgm:rule type="primFontSz" for="des" forName="parentText" val="5" fact="NaN" max="NaN"/>
    </dgm:ruleLst>
    <dgm:forEach name="Name3" axis="ch" ptType="node">
      <dgm:layoutNode name="parentLin">
        <dgm:choose name="Name4">
          <dgm:if name="Name5" func="var" arg="dir" op="equ" val="norm">
            <dgm:alg type="lin">
              <dgm:param type="linDir" val="fromL"/>
              <dgm:param type="horzAlign" val="l"/>
              <dgm:param type="nodeHorzAlign" val="l"/>
            </dgm:alg>
          </dgm:if>
          <dgm:else name="Name6">
            <dgm:alg type="lin">
              <dgm:param type="linDir" val="fromR"/>
              <dgm:param type="horzAlign" val="r"/>
              <dgm:param type="nodeHorzAlign" val="r"/>
            </dgm:alg>
          </dgm:else>
        </dgm:choose>
        <dgm:shape xmlns:r="http://schemas.openxmlformats.org/officeDocument/2006/relationships" r:blip="">
          <dgm:adjLst/>
        </dgm:shape>
        <dgm:presOf/>
        <dgm:constrLst/>
        <dgm:ruleLst/>
        <dgm:layoutNode name="parentLeftMargin">
          <dgm:alg type="sp"/>
          <dgm:shape xmlns:r="http://schemas.openxmlformats.org/officeDocument/2006/relationships" type="rect" r:blip="" hideGeom="1">
            <dgm:adjLst/>
          </dgm:shape>
          <dgm:presOf axis="self"/>
          <dgm:constrLst>
            <dgm:constr type="h"/>
          </dgm:constrLst>
          <dgm:ruleLst/>
        </dgm:layoutNode>
        <dgm:layoutNode name="parentText" styleLbl="node1">
          <dgm:varLst>
            <dgm:chMax val="0"/>
            <dgm:bulletEnabled val="1"/>
          </dgm:varLst>
          <dgm:choose name="Name7">
            <dgm:if name="Name8" func="var" arg="dir" op="equ" val="norm">
              <dgm:alg type="tx">
                <dgm:param type="parTxLTRAlign" val="l"/>
                <dgm:param type="parTxRTLAlign" val="l"/>
              </dgm:alg>
            </dgm:if>
            <dgm:else name="Name9">
              <dgm:alg type="tx">
                <dgm:param type="parTxLTRAlign" val="r"/>
                <dgm:param type="parTxRTLAlign" val="r"/>
              </dgm:alg>
            </dgm:else>
          </dgm:choose>
          <dgm:shape xmlns:r="http://schemas.openxmlformats.org/officeDocument/2006/relationships" type="roundRect" r:blip="">
            <dgm:adjLst/>
          </dgm:shape>
          <dgm:presOf axis="self" ptType="node"/>
          <dgm:constrLst>
            <dgm:constr type="tMarg"/>
            <dgm:constr type="bMarg"/>
          </dgm:constrLst>
          <dgm:ruleLst/>
        </dgm:layoutNode>
      </dgm:layoutNode>
      <dgm:layoutNode name="negativeSpace">
        <dgm:alg type="sp"/>
        <dgm:shape xmlns:r="http://schemas.openxmlformats.org/officeDocument/2006/relationships" r:blip="">
          <dgm:adjLst/>
        </dgm:shape>
        <dgm:presOf/>
        <dgm:constrLst/>
        <dgm:ruleLst/>
      </dgm:layoutNode>
      <dgm:layoutNode name="childText" styleLbl="conFgAcc1">
        <dgm:varLst>
          <dgm:bulletEnabled val="1"/>
        </dgm:varLst>
        <dgm:alg type="tx">
          <dgm:param type="stBulletLvl" val="1"/>
        </dgm:alg>
        <dgm:shape xmlns:r="http://schemas.openxmlformats.org/officeDocument/2006/relationships" type="rect" r:blip="" zOrderOff="-2">
          <dgm:adjLst/>
        </dgm:shape>
        <dgm:presOf axis="des" ptType="node"/>
        <dgm:constrLst>
          <dgm:constr type="secFontSz" refType="primFontSz"/>
        </dgm:constrLst>
        <dgm:ruleLst>
          <dgm:rule type="h" val="INF" fact="NaN" max="NaN"/>
        </dgm:ruleLst>
      </dgm:layoutNode>
      <dgm:forEach name="Name10" axis="followSib" ptType="sibTrans" cnt="1">
        <dgm:layoutNode name="spaceBetweenRectangles">
          <dgm:alg type="sp"/>
          <dgm:shape xmlns:r="http://schemas.openxmlformats.org/officeDocument/2006/relationships" r:blip="">
            <dgm:adjLst/>
          </dgm:shape>
          <dgm:presOf/>
          <dgm:constrLst/>
          <dgm:ruleLst/>
        </dgm:layoutNode>
      </dgm:forEach>
    </dgm:forEach>
  </dgm:layoutNode>
</dgm:layoutDef>
</file>

<file path=ppt/diagrams/layout56.xml><?xml version="1.0" encoding="utf-8"?>
<dgm:layoutDef xmlns:dgm="http://schemas.openxmlformats.org/drawingml/2006/diagram" xmlns:a="http://schemas.openxmlformats.org/drawingml/2006/main" uniqueId="urn:microsoft.com/office/officeart/2005/8/layout/chevron2">
  <dgm:title val=""/>
  <dgm:desc val=""/>
  <dgm:catLst>
    <dgm:cat type="process" pri="12000"/>
    <dgm:cat type="list" pri="16000"/>
    <dgm:cat type="convert" pri="11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13" srcId="1" destId="11" srcOrd="0" destOrd="0"/>
        <dgm:cxn modelId="14" srcId="1" destId="12" srcOrd="1" destOrd="0"/>
        <dgm:cxn modelId="23" srcId="2" destId="21" srcOrd="0" destOrd="0"/>
        <dgm:cxn modelId="24" srcId="2" destId="22" srcOrd="1" destOrd="0"/>
        <dgm:cxn modelId="33" srcId="3" destId="31" srcOrd="0" destOrd="0"/>
        <dgm:cxn modelId="34" srcId="3" destId="32" srcOrd="1" destOrd="0"/>
      </dgm:cxnLst>
      <dgm:bg/>
      <dgm:whole/>
    </dgm:dataModel>
  </dgm:sampData>
  <dgm:styleData>
    <dgm:dataModel>
      <dgm:ptLst>
        <dgm:pt modelId="0" type="doc"/>
        <dgm:pt modelId="1"/>
      </dgm:ptLst>
      <dgm:cxnLst>
        <dgm:cxn modelId="4" srcId="0" destId="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linearFlow">
    <dgm:varLst>
      <dgm:dir/>
      <dgm:animLvl val="lvl"/>
      <dgm:resizeHandles val="exact"/>
    </dgm:varLst>
    <dgm:alg type="lin">
      <dgm:param type="linDir" val="fromT"/>
      <dgm:param type="nodeHorzAlign" val="l"/>
    </dgm:alg>
    <dgm:shape xmlns:r="http://schemas.openxmlformats.org/officeDocument/2006/relationships" r:blip="">
      <dgm:adjLst/>
    </dgm:shape>
    <dgm:presOf/>
    <dgm:constrLst>
      <dgm:constr type="h" for="ch" forName="composite" refType="h"/>
      <dgm:constr type="w" for="ch" forName="composite" refType="w"/>
      <dgm:constr type="h" for="des" forName="parentText" op="equ"/>
      <dgm:constr type="h" for="ch" forName="sp" val="-14.88"/>
      <dgm:constr type="h" for="ch" forName="sp" refType="w" refFor="des" refForName="parentText" op="gte" fact="-0.3"/>
      <dgm:constr type="primFontSz" for="des" forName="parentText" op="equ" val="65"/>
      <dgm:constr type="primFontSz" for="des" forName="descendantText" op="equ" val="65"/>
    </dgm:constrLst>
    <dgm:ruleLst/>
    <dgm:forEach name="Name0" axis="ch" ptType="node">
      <dgm:layoutNode name="composite">
        <dgm:alg type="composite"/>
        <dgm:shape xmlns:r="http://schemas.openxmlformats.org/officeDocument/2006/relationships" r:blip="">
          <dgm:adjLst/>
        </dgm:shape>
        <dgm:presOf/>
        <dgm:choose name="Name1">
          <dgm:if name="Name2" func="var" arg="dir" op="equ" val="norm">
            <dgm:constrLst>
              <dgm:constr type="t" for="ch" forName="parentText"/>
              <dgm:constr type="l" for="ch" forName="parentText"/>
              <dgm:constr type="w" for="ch" forName="parentText" refType="w" fact="0.4"/>
              <dgm:constr type="h" for="ch" forName="parentText" refType="h"/>
              <dgm:constr type="w" for="ch" forName="parentText" refType="w" op="lte" fact="0.5"/>
              <dgm:constr type="w" for="ch" forName="parentText" refType="h" refFor="ch" refForName="parentText" op="lte" fact="0.7"/>
              <dgm:constr type="h" for="ch" forName="parentText" refType="w" refFor="ch" refForName="parentText" op="lte" fact="3"/>
              <dgm:constr type="l" for="ch" forName="descendantText" refType="w" refFor="ch" refForName="parentText"/>
              <dgm:constr type="w" for="ch" forName="descendantText" refType="w"/>
              <dgm:constr type="wOff" for="ch" forName="descendantText" refType="w" refFor="ch" refForName="parentText" fact="-1"/>
              <dgm:constr type="t" for="ch" forName="descendantText"/>
              <dgm:constr type="b" for="ch" forName="descendantText" refType="h" refFor="ch" refForName="parentText"/>
              <dgm:constr type="bOff" for="ch" forName="descendantText" refType="w" refFor="ch" refForName="parentText" fact="-0.5"/>
            </dgm:constrLst>
          </dgm:if>
          <dgm:else name="Name3">
            <dgm:constrLst>
              <dgm:constr type="t" for="ch" forName="parentText"/>
              <dgm:constr type="r" for="ch" forName="parentText" refType="w"/>
              <dgm:constr type="w" for="ch" forName="parentText" refType="w" fact="0.4"/>
              <dgm:constr type="h" for="ch" forName="parentText" refType="h"/>
              <dgm:constr type="w" for="ch" forName="parentText" refType="w" op="lte" fact="0.5"/>
              <dgm:constr type="w" for="ch" forName="parentText" refType="h" refFor="ch" refForName="parentText" op="lte" fact="0.7"/>
              <dgm:constr type="h" for="ch" forName="parentText" refType="w" refFor="ch" refForName="parentText" op="lte" fact="3"/>
              <dgm:constr type="l" for="ch" forName="descendantText"/>
              <dgm:constr type="w" for="ch" forName="descendantText" refType="w"/>
              <dgm:constr type="wOff" for="ch" forName="descendantText" refType="w" refFor="ch" refForName="parentText" fact="-1"/>
              <dgm:constr type="t" for="ch" forName="descendantText"/>
              <dgm:constr type="b" for="ch" forName="descendantText" refType="h" refFor="ch" refForName="parentText"/>
              <dgm:constr type="bOff" for="ch" forName="descendantText" refType="w" refFor="ch" refForName="parentText" fact="-0.5"/>
            </dgm:constrLst>
          </dgm:else>
        </dgm:choose>
        <dgm:ruleLst/>
        <dgm:layoutNode name="parentText" styleLbl="alignNode1">
          <dgm:varLst>
            <dgm:chMax val="1"/>
            <dgm:bulletEnabled val="1"/>
          </dgm:varLst>
          <dgm:alg type="tx"/>
          <dgm:shape xmlns:r="http://schemas.openxmlformats.org/officeDocument/2006/relationships" rot="90" type="chevron" r:blip="">
            <dgm:adjLst/>
          </dgm:shape>
          <dgm:presOf axis="self" ptType="node"/>
          <dgm:constrLst>
            <dgm:constr type="lMarg" refType="primFontSz" fact="0.05"/>
            <dgm:constr type="rMarg" refType="primFontSz" fact="0.05"/>
            <dgm:constr type="tMarg" refType="primFontSz" fact="0.05"/>
            <dgm:constr type="bMarg" refType="primFontSz" fact="0.05"/>
          </dgm:constrLst>
          <dgm:ruleLst>
            <dgm:rule type="h" val="100" fact="NaN" max="NaN"/>
            <dgm:rule type="primFontSz" val="24" fact="NaN" max="NaN"/>
            <dgm:rule type="h" val="110" fact="NaN" max="NaN"/>
            <dgm:rule type="primFontSz" val="18" fact="NaN" max="NaN"/>
            <dgm:rule type="h" val="INF" fact="NaN" max="NaN"/>
            <dgm:rule type="primFontSz" val="5" fact="NaN" max="NaN"/>
          </dgm:ruleLst>
        </dgm:layoutNode>
        <dgm:layoutNode name="descendantText" styleLbl="alignAcc1">
          <dgm:varLst>
            <dgm:bulletEnabled val="1"/>
          </dgm:varLst>
          <dgm:choose name="Name4">
            <dgm:if name="Name5" func="var" arg="dir" op="equ" val="norm">
              <dgm:alg type="tx">
                <dgm:param type="stBulletLvl" val="1"/>
                <dgm:param type="txAnchorVertCh" val="mid"/>
              </dgm:alg>
              <dgm:shape xmlns:r="http://schemas.openxmlformats.org/officeDocument/2006/relationships" rot="90" type="round2SameRect" r:blip="">
                <dgm:adjLst/>
              </dgm:shape>
            </dgm:if>
            <dgm:else name="Name6">
              <dgm:alg type="tx">
                <dgm:param type="stBulletLvl" val="1"/>
                <dgm:param type="txAnchorVertCh" val="mid"/>
              </dgm:alg>
              <dgm:shape xmlns:r="http://schemas.openxmlformats.org/officeDocument/2006/relationships" rot="-90" type="round2SameRect" r:blip="">
                <dgm:adjLst/>
              </dgm:shape>
            </dgm:else>
          </dgm:choose>
          <dgm:presOf axis="des" ptType="node"/>
          <dgm:choose name="Name7">
            <dgm:if name="Name8" func="var" arg="dir" op="equ" val="norm">
              <dgm:constrLst>
                <dgm:constr type="secFontSz" refType="primFontSz"/>
                <dgm:constr type="tMarg" refType="primFontSz" fact="0.05"/>
                <dgm:constr type="bMarg" refType="primFontSz" fact="0.05"/>
                <dgm:constr type="rMarg" refType="primFontSz" fact="0.05"/>
              </dgm:constrLst>
            </dgm:if>
            <dgm:else name="Name9">
              <dgm:constrLst>
                <dgm:constr type="secFontSz" refType="primFontSz"/>
                <dgm:constr type="tMarg" refType="primFontSz" fact="0.05"/>
                <dgm:constr type="bMarg" refType="primFontSz" fact="0.05"/>
                <dgm:constr type="lMarg" refType="primFontSz" fact="0.05"/>
              </dgm:constrLst>
            </dgm:else>
          </dgm:choose>
          <dgm:ruleLst>
            <dgm:rule type="primFontSz" val="5" fact="NaN" max="NaN"/>
          </dgm:ruleLst>
        </dgm:layoutNode>
      </dgm:layoutNode>
      <dgm:forEach name="Name10" axis="followSib" ptType="sibTrans" cnt="1">
        <dgm:layoutNode name="sp">
          <dgm:alg type="sp"/>
          <dgm:shape xmlns:r="http://schemas.openxmlformats.org/officeDocument/2006/relationships" r:blip="">
            <dgm:adjLst/>
          </dgm:shape>
          <dgm:presOf axis="self"/>
          <dgm:constrLst>
            <dgm:constr type="w" val="1"/>
            <dgm:constr type="h" val="37.5"/>
          </dgm:constrLst>
          <dgm:ruleLst/>
        </dgm:layoutNode>
      </dgm:forEach>
    </dgm:forEach>
  </dgm:layoutNode>
</dgm:layoutDef>
</file>

<file path=ppt/diagrams/layout57.xml><?xml version="1.0" encoding="utf-8"?>
<dgm:layoutDef xmlns:dgm="http://schemas.openxmlformats.org/drawingml/2006/diagram" xmlns:a="http://schemas.openxmlformats.org/drawingml/2006/main" uniqueId="urn:microsoft.com/office/officeart/2005/8/layout/chevron2">
  <dgm:title val=""/>
  <dgm:desc val=""/>
  <dgm:catLst>
    <dgm:cat type="process" pri="12000"/>
    <dgm:cat type="list" pri="16000"/>
    <dgm:cat type="convert" pri="11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13" srcId="1" destId="11" srcOrd="0" destOrd="0"/>
        <dgm:cxn modelId="14" srcId="1" destId="12" srcOrd="1" destOrd="0"/>
        <dgm:cxn modelId="23" srcId="2" destId="21" srcOrd="0" destOrd="0"/>
        <dgm:cxn modelId="24" srcId="2" destId="22" srcOrd="1" destOrd="0"/>
        <dgm:cxn modelId="33" srcId="3" destId="31" srcOrd="0" destOrd="0"/>
        <dgm:cxn modelId="34" srcId="3" destId="32" srcOrd="1" destOrd="0"/>
      </dgm:cxnLst>
      <dgm:bg/>
      <dgm:whole/>
    </dgm:dataModel>
  </dgm:sampData>
  <dgm:styleData>
    <dgm:dataModel>
      <dgm:ptLst>
        <dgm:pt modelId="0" type="doc"/>
        <dgm:pt modelId="1"/>
      </dgm:ptLst>
      <dgm:cxnLst>
        <dgm:cxn modelId="4" srcId="0" destId="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linearFlow">
    <dgm:varLst>
      <dgm:dir/>
      <dgm:animLvl val="lvl"/>
      <dgm:resizeHandles val="exact"/>
    </dgm:varLst>
    <dgm:alg type="lin">
      <dgm:param type="linDir" val="fromT"/>
      <dgm:param type="nodeHorzAlign" val="l"/>
    </dgm:alg>
    <dgm:shape xmlns:r="http://schemas.openxmlformats.org/officeDocument/2006/relationships" r:blip="">
      <dgm:adjLst/>
    </dgm:shape>
    <dgm:presOf/>
    <dgm:constrLst>
      <dgm:constr type="h" for="ch" forName="composite" refType="h"/>
      <dgm:constr type="w" for="ch" forName="composite" refType="w"/>
      <dgm:constr type="h" for="des" forName="parentText" op="equ"/>
      <dgm:constr type="h" for="ch" forName="sp" val="-14.88"/>
      <dgm:constr type="h" for="ch" forName="sp" refType="w" refFor="des" refForName="parentText" op="gte" fact="-0.3"/>
      <dgm:constr type="primFontSz" for="des" forName="parentText" op="equ" val="65"/>
      <dgm:constr type="primFontSz" for="des" forName="descendantText" op="equ" val="65"/>
    </dgm:constrLst>
    <dgm:ruleLst/>
    <dgm:forEach name="Name0" axis="ch" ptType="node">
      <dgm:layoutNode name="composite">
        <dgm:alg type="composite"/>
        <dgm:shape xmlns:r="http://schemas.openxmlformats.org/officeDocument/2006/relationships" r:blip="">
          <dgm:adjLst/>
        </dgm:shape>
        <dgm:presOf/>
        <dgm:choose name="Name1">
          <dgm:if name="Name2" func="var" arg="dir" op="equ" val="norm">
            <dgm:constrLst>
              <dgm:constr type="t" for="ch" forName="parentText"/>
              <dgm:constr type="l" for="ch" forName="parentText"/>
              <dgm:constr type="w" for="ch" forName="parentText" refType="w" fact="0.4"/>
              <dgm:constr type="h" for="ch" forName="parentText" refType="h"/>
              <dgm:constr type="w" for="ch" forName="parentText" refType="w" op="lte" fact="0.5"/>
              <dgm:constr type="w" for="ch" forName="parentText" refType="h" refFor="ch" refForName="parentText" op="lte" fact="0.7"/>
              <dgm:constr type="h" for="ch" forName="parentText" refType="w" refFor="ch" refForName="parentText" op="lte" fact="3"/>
              <dgm:constr type="l" for="ch" forName="descendantText" refType="w" refFor="ch" refForName="parentText"/>
              <dgm:constr type="w" for="ch" forName="descendantText" refType="w"/>
              <dgm:constr type="wOff" for="ch" forName="descendantText" refType="w" refFor="ch" refForName="parentText" fact="-1"/>
              <dgm:constr type="t" for="ch" forName="descendantText"/>
              <dgm:constr type="b" for="ch" forName="descendantText" refType="h" refFor="ch" refForName="parentText"/>
              <dgm:constr type="bOff" for="ch" forName="descendantText" refType="w" refFor="ch" refForName="parentText" fact="-0.5"/>
            </dgm:constrLst>
          </dgm:if>
          <dgm:else name="Name3">
            <dgm:constrLst>
              <dgm:constr type="t" for="ch" forName="parentText"/>
              <dgm:constr type="r" for="ch" forName="parentText" refType="w"/>
              <dgm:constr type="w" for="ch" forName="parentText" refType="w" fact="0.4"/>
              <dgm:constr type="h" for="ch" forName="parentText" refType="h"/>
              <dgm:constr type="w" for="ch" forName="parentText" refType="w" op="lte" fact="0.5"/>
              <dgm:constr type="w" for="ch" forName="parentText" refType="h" refFor="ch" refForName="parentText" op="lte" fact="0.7"/>
              <dgm:constr type="h" for="ch" forName="parentText" refType="w" refFor="ch" refForName="parentText" op="lte" fact="3"/>
              <dgm:constr type="l" for="ch" forName="descendantText"/>
              <dgm:constr type="w" for="ch" forName="descendantText" refType="w"/>
              <dgm:constr type="wOff" for="ch" forName="descendantText" refType="w" refFor="ch" refForName="parentText" fact="-1"/>
              <dgm:constr type="t" for="ch" forName="descendantText"/>
              <dgm:constr type="b" for="ch" forName="descendantText" refType="h" refFor="ch" refForName="parentText"/>
              <dgm:constr type="bOff" for="ch" forName="descendantText" refType="w" refFor="ch" refForName="parentText" fact="-0.5"/>
            </dgm:constrLst>
          </dgm:else>
        </dgm:choose>
        <dgm:ruleLst/>
        <dgm:layoutNode name="parentText" styleLbl="alignNode1">
          <dgm:varLst>
            <dgm:chMax val="1"/>
            <dgm:bulletEnabled val="1"/>
          </dgm:varLst>
          <dgm:alg type="tx"/>
          <dgm:shape xmlns:r="http://schemas.openxmlformats.org/officeDocument/2006/relationships" rot="90" type="chevron" r:blip="">
            <dgm:adjLst/>
          </dgm:shape>
          <dgm:presOf axis="self" ptType="node"/>
          <dgm:constrLst>
            <dgm:constr type="lMarg" refType="primFontSz" fact="0.05"/>
            <dgm:constr type="rMarg" refType="primFontSz" fact="0.05"/>
            <dgm:constr type="tMarg" refType="primFontSz" fact="0.05"/>
            <dgm:constr type="bMarg" refType="primFontSz" fact="0.05"/>
          </dgm:constrLst>
          <dgm:ruleLst>
            <dgm:rule type="h" val="100" fact="NaN" max="NaN"/>
            <dgm:rule type="primFontSz" val="24" fact="NaN" max="NaN"/>
            <dgm:rule type="h" val="110" fact="NaN" max="NaN"/>
            <dgm:rule type="primFontSz" val="18" fact="NaN" max="NaN"/>
            <dgm:rule type="h" val="INF" fact="NaN" max="NaN"/>
            <dgm:rule type="primFontSz" val="5" fact="NaN" max="NaN"/>
          </dgm:ruleLst>
        </dgm:layoutNode>
        <dgm:layoutNode name="descendantText" styleLbl="alignAcc1">
          <dgm:varLst>
            <dgm:bulletEnabled val="1"/>
          </dgm:varLst>
          <dgm:choose name="Name4">
            <dgm:if name="Name5" func="var" arg="dir" op="equ" val="norm">
              <dgm:alg type="tx">
                <dgm:param type="stBulletLvl" val="1"/>
                <dgm:param type="txAnchorVertCh" val="mid"/>
              </dgm:alg>
              <dgm:shape xmlns:r="http://schemas.openxmlformats.org/officeDocument/2006/relationships" rot="90" type="round2SameRect" r:blip="">
                <dgm:adjLst/>
              </dgm:shape>
            </dgm:if>
            <dgm:else name="Name6">
              <dgm:alg type="tx">
                <dgm:param type="stBulletLvl" val="1"/>
                <dgm:param type="txAnchorVertCh" val="mid"/>
              </dgm:alg>
              <dgm:shape xmlns:r="http://schemas.openxmlformats.org/officeDocument/2006/relationships" rot="-90" type="round2SameRect" r:blip="">
                <dgm:adjLst/>
              </dgm:shape>
            </dgm:else>
          </dgm:choose>
          <dgm:presOf axis="des" ptType="node"/>
          <dgm:choose name="Name7">
            <dgm:if name="Name8" func="var" arg="dir" op="equ" val="norm">
              <dgm:constrLst>
                <dgm:constr type="secFontSz" refType="primFontSz"/>
                <dgm:constr type="tMarg" refType="primFontSz" fact="0.05"/>
                <dgm:constr type="bMarg" refType="primFontSz" fact="0.05"/>
                <dgm:constr type="rMarg" refType="primFontSz" fact="0.05"/>
              </dgm:constrLst>
            </dgm:if>
            <dgm:else name="Name9">
              <dgm:constrLst>
                <dgm:constr type="secFontSz" refType="primFontSz"/>
                <dgm:constr type="tMarg" refType="primFontSz" fact="0.05"/>
                <dgm:constr type="bMarg" refType="primFontSz" fact="0.05"/>
                <dgm:constr type="lMarg" refType="primFontSz" fact="0.05"/>
              </dgm:constrLst>
            </dgm:else>
          </dgm:choose>
          <dgm:ruleLst>
            <dgm:rule type="primFontSz" val="5" fact="NaN" max="NaN"/>
          </dgm:ruleLst>
        </dgm:layoutNode>
      </dgm:layoutNode>
      <dgm:forEach name="Name10" axis="followSib" ptType="sibTrans" cnt="1">
        <dgm:layoutNode name="sp">
          <dgm:alg type="sp"/>
          <dgm:shape xmlns:r="http://schemas.openxmlformats.org/officeDocument/2006/relationships" r:blip="">
            <dgm:adjLst/>
          </dgm:shape>
          <dgm:presOf axis="self"/>
          <dgm:constrLst>
            <dgm:constr type="w" val="1"/>
            <dgm:constr type="h" val="37.5"/>
          </dgm:constrLst>
          <dgm:ruleLst/>
        </dgm:layoutNode>
      </dgm:forEach>
    </dgm:forEach>
  </dgm:layoutNode>
</dgm:layoutDef>
</file>

<file path=ppt/diagrams/layout58.xml><?xml version="1.0" encoding="utf-8"?>
<dgm:layoutDef xmlns:dgm="http://schemas.openxmlformats.org/drawingml/2006/diagram" xmlns:a="http://schemas.openxmlformats.org/drawingml/2006/main" uniqueId="urn:microsoft.com/office/officeart/2005/8/layout/chevron2">
  <dgm:title val=""/>
  <dgm:desc val=""/>
  <dgm:catLst>
    <dgm:cat type="process" pri="12000"/>
    <dgm:cat type="list" pri="16000"/>
    <dgm:cat type="convert" pri="11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13" srcId="1" destId="11" srcOrd="0" destOrd="0"/>
        <dgm:cxn modelId="14" srcId="1" destId="12" srcOrd="1" destOrd="0"/>
        <dgm:cxn modelId="23" srcId="2" destId="21" srcOrd="0" destOrd="0"/>
        <dgm:cxn modelId="24" srcId="2" destId="22" srcOrd="1" destOrd="0"/>
        <dgm:cxn modelId="33" srcId="3" destId="31" srcOrd="0" destOrd="0"/>
        <dgm:cxn modelId="34" srcId="3" destId="32" srcOrd="1" destOrd="0"/>
      </dgm:cxnLst>
      <dgm:bg/>
      <dgm:whole/>
    </dgm:dataModel>
  </dgm:sampData>
  <dgm:styleData>
    <dgm:dataModel>
      <dgm:ptLst>
        <dgm:pt modelId="0" type="doc"/>
        <dgm:pt modelId="1"/>
      </dgm:ptLst>
      <dgm:cxnLst>
        <dgm:cxn modelId="4" srcId="0" destId="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linearFlow">
    <dgm:varLst>
      <dgm:dir/>
      <dgm:animLvl val="lvl"/>
      <dgm:resizeHandles val="exact"/>
    </dgm:varLst>
    <dgm:alg type="lin">
      <dgm:param type="linDir" val="fromT"/>
      <dgm:param type="nodeHorzAlign" val="l"/>
    </dgm:alg>
    <dgm:shape xmlns:r="http://schemas.openxmlformats.org/officeDocument/2006/relationships" r:blip="">
      <dgm:adjLst/>
    </dgm:shape>
    <dgm:presOf/>
    <dgm:constrLst>
      <dgm:constr type="h" for="ch" forName="composite" refType="h"/>
      <dgm:constr type="w" for="ch" forName="composite" refType="w"/>
      <dgm:constr type="h" for="des" forName="parentText" op="equ"/>
      <dgm:constr type="h" for="ch" forName="sp" val="-14.88"/>
      <dgm:constr type="h" for="ch" forName="sp" refType="w" refFor="des" refForName="parentText" op="gte" fact="-0.3"/>
      <dgm:constr type="primFontSz" for="des" forName="parentText" op="equ" val="65"/>
      <dgm:constr type="primFontSz" for="des" forName="descendantText" op="equ" val="65"/>
    </dgm:constrLst>
    <dgm:ruleLst/>
    <dgm:forEach name="Name0" axis="ch" ptType="node">
      <dgm:layoutNode name="composite">
        <dgm:alg type="composite"/>
        <dgm:shape xmlns:r="http://schemas.openxmlformats.org/officeDocument/2006/relationships" r:blip="">
          <dgm:adjLst/>
        </dgm:shape>
        <dgm:presOf/>
        <dgm:choose name="Name1">
          <dgm:if name="Name2" func="var" arg="dir" op="equ" val="norm">
            <dgm:constrLst>
              <dgm:constr type="t" for="ch" forName="parentText"/>
              <dgm:constr type="l" for="ch" forName="parentText"/>
              <dgm:constr type="w" for="ch" forName="parentText" refType="w" fact="0.4"/>
              <dgm:constr type="h" for="ch" forName="parentText" refType="h"/>
              <dgm:constr type="w" for="ch" forName="parentText" refType="w" op="lte" fact="0.5"/>
              <dgm:constr type="w" for="ch" forName="parentText" refType="h" refFor="ch" refForName="parentText" op="lte" fact="0.7"/>
              <dgm:constr type="h" for="ch" forName="parentText" refType="w" refFor="ch" refForName="parentText" op="lte" fact="3"/>
              <dgm:constr type="l" for="ch" forName="descendantText" refType="w" refFor="ch" refForName="parentText"/>
              <dgm:constr type="w" for="ch" forName="descendantText" refType="w"/>
              <dgm:constr type="wOff" for="ch" forName="descendantText" refType="w" refFor="ch" refForName="parentText" fact="-1"/>
              <dgm:constr type="t" for="ch" forName="descendantText"/>
              <dgm:constr type="b" for="ch" forName="descendantText" refType="h" refFor="ch" refForName="parentText"/>
              <dgm:constr type="bOff" for="ch" forName="descendantText" refType="w" refFor="ch" refForName="parentText" fact="-0.5"/>
            </dgm:constrLst>
          </dgm:if>
          <dgm:else name="Name3">
            <dgm:constrLst>
              <dgm:constr type="t" for="ch" forName="parentText"/>
              <dgm:constr type="r" for="ch" forName="parentText" refType="w"/>
              <dgm:constr type="w" for="ch" forName="parentText" refType="w" fact="0.4"/>
              <dgm:constr type="h" for="ch" forName="parentText" refType="h"/>
              <dgm:constr type="w" for="ch" forName="parentText" refType="w" op="lte" fact="0.5"/>
              <dgm:constr type="w" for="ch" forName="parentText" refType="h" refFor="ch" refForName="parentText" op="lte" fact="0.7"/>
              <dgm:constr type="h" for="ch" forName="parentText" refType="w" refFor="ch" refForName="parentText" op="lte" fact="3"/>
              <dgm:constr type="l" for="ch" forName="descendantText"/>
              <dgm:constr type="w" for="ch" forName="descendantText" refType="w"/>
              <dgm:constr type="wOff" for="ch" forName="descendantText" refType="w" refFor="ch" refForName="parentText" fact="-1"/>
              <dgm:constr type="t" for="ch" forName="descendantText"/>
              <dgm:constr type="b" for="ch" forName="descendantText" refType="h" refFor="ch" refForName="parentText"/>
              <dgm:constr type="bOff" for="ch" forName="descendantText" refType="w" refFor="ch" refForName="parentText" fact="-0.5"/>
            </dgm:constrLst>
          </dgm:else>
        </dgm:choose>
        <dgm:ruleLst/>
        <dgm:layoutNode name="parentText" styleLbl="alignNode1">
          <dgm:varLst>
            <dgm:chMax val="1"/>
            <dgm:bulletEnabled val="1"/>
          </dgm:varLst>
          <dgm:alg type="tx"/>
          <dgm:shape xmlns:r="http://schemas.openxmlformats.org/officeDocument/2006/relationships" rot="90" type="chevron" r:blip="">
            <dgm:adjLst/>
          </dgm:shape>
          <dgm:presOf axis="self" ptType="node"/>
          <dgm:constrLst>
            <dgm:constr type="lMarg" refType="primFontSz" fact="0.05"/>
            <dgm:constr type="rMarg" refType="primFontSz" fact="0.05"/>
            <dgm:constr type="tMarg" refType="primFontSz" fact="0.05"/>
            <dgm:constr type="bMarg" refType="primFontSz" fact="0.05"/>
          </dgm:constrLst>
          <dgm:ruleLst>
            <dgm:rule type="h" val="100" fact="NaN" max="NaN"/>
            <dgm:rule type="primFontSz" val="24" fact="NaN" max="NaN"/>
            <dgm:rule type="h" val="110" fact="NaN" max="NaN"/>
            <dgm:rule type="primFontSz" val="18" fact="NaN" max="NaN"/>
            <dgm:rule type="h" val="INF" fact="NaN" max="NaN"/>
            <dgm:rule type="primFontSz" val="5" fact="NaN" max="NaN"/>
          </dgm:ruleLst>
        </dgm:layoutNode>
        <dgm:layoutNode name="descendantText" styleLbl="alignAcc1">
          <dgm:varLst>
            <dgm:bulletEnabled val="1"/>
          </dgm:varLst>
          <dgm:choose name="Name4">
            <dgm:if name="Name5" func="var" arg="dir" op="equ" val="norm">
              <dgm:alg type="tx">
                <dgm:param type="stBulletLvl" val="1"/>
                <dgm:param type="txAnchorVertCh" val="mid"/>
              </dgm:alg>
              <dgm:shape xmlns:r="http://schemas.openxmlformats.org/officeDocument/2006/relationships" rot="90" type="round2SameRect" r:blip="">
                <dgm:adjLst/>
              </dgm:shape>
            </dgm:if>
            <dgm:else name="Name6">
              <dgm:alg type="tx">
                <dgm:param type="stBulletLvl" val="1"/>
                <dgm:param type="txAnchorVertCh" val="mid"/>
              </dgm:alg>
              <dgm:shape xmlns:r="http://schemas.openxmlformats.org/officeDocument/2006/relationships" rot="-90" type="round2SameRect" r:blip="">
                <dgm:adjLst/>
              </dgm:shape>
            </dgm:else>
          </dgm:choose>
          <dgm:presOf axis="des" ptType="node"/>
          <dgm:choose name="Name7">
            <dgm:if name="Name8" func="var" arg="dir" op="equ" val="norm">
              <dgm:constrLst>
                <dgm:constr type="secFontSz" refType="primFontSz"/>
                <dgm:constr type="tMarg" refType="primFontSz" fact="0.05"/>
                <dgm:constr type="bMarg" refType="primFontSz" fact="0.05"/>
                <dgm:constr type="rMarg" refType="primFontSz" fact="0.05"/>
              </dgm:constrLst>
            </dgm:if>
            <dgm:else name="Name9">
              <dgm:constrLst>
                <dgm:constr type="secFontSz" refType="primFontSz"/>
                <dgm:constr type="tMarg" refType="primFontSz" fact="0.05"/>
                <dgm:constr type="bMarg" refType="primFontSz" fact="0.05"/>
                <dgm:constr type="lMarg" refType="primFontSz" fact="0.05"/>
              </dgm:constrLst>
            </dgm:else>
          </dgm:choose>
          <dgm:ruleLst>
            <dgm:rule type="primFontSz" val="5" fact="NaN" max="NaN"/>
          </dgm:ruleLst>
        </dgm:layoutNode>
      </dgm:layoutNode>
      <dgm:forEach name="Name10" axis="followSib" ptType="sibTrans" cnt="1">
        <dgm:layoutNode name="sp">
          <dgm:alg type="sp"/>
          <dgm:shape xmlns:r="http://schemas.openxmlformats.org/officeDocument/2006/relationships" r:blip="">
            <dgm:adjLst/>
          </dgm:shape>
          <dgm:presOf axis="self"/>
          <dgm:constrLst>
            <dgm:constr type="w" val="1"/>
            <dgm:constr type="h" val="37.5"/>
          </dgm:constrLst>
          <dgm:ruleLst/>
        </dgm:layoutNode>
      </dgm:forEach>
    </dgm:forEach>
  </dgm:layoutNode>
</dgm:layoutDef>
</file>

<file path=ppt/diagrams/layout59.xml><?xml version="1.0" encoding="utf-8"?>
<dgm:layoutDef xmlns:dgm="http://schemas.openxmlformats.org/drawingml/2006/diagram" xmlns:a="http://schemas.openxmlformats.org/drawingml/2006/main" uniqueId="urn:microsoft.com/office/officeart/2005/8/layout/list1">
  <dgm:title val=""/>
  <dgm:desc val=""/>
  <dgm:catLst>
    <dgm:cat type="list" pri="4000"/>
  </dgm:catLst>
  <dgm:sampData>
    <dgm:dataModel>
      <dgm:ptLst>
        <dgm:pt modelId="0" type="doc"/>
        <dgm:pt modelId="1">
          <dgm:prSet phldr="1"/>
        </dgm:pt>
        <dgm:pt modelId="2">
          <dgm:prSet phldr="1"/>
        </dgm:pt>
        <dgm:pt modelId="3">
          <dgm:prSet phldr="1"/>
        </dgm:pt>
      </dgm:ptLst>
      <dgm:cxnLst>
        <dgm:cxn modelId="4" srcId="0" destId="1" srcOrd="0" destOrd="0"/>
        <dgm:cxn modelId="5" srcId="0" destId="2" srcOrd="1" destOrd="0"/>
        <dgm:cxn modelId="6" srcId="0" destId="3" srcOrd="2" destOrd="0"/>
      </dgm:cxnLst>
      <dgm:bg/>
      <dgm:whole/>
    </dgm:dataModel>
  </dgm:sampData>
  <dgm:styleData>
    <dgm:dataModel>
      <dgm:ptLst>
        <dgm:pt modelId="0" type="doc"/>
        <dgm:pt modelId="1"/>
        <dgm:pt modelId="2"/>
      </dgm:ptLst>
      <dgm:cxnLst>
        <dgm:cxn modelId="4" srcId="0" destId="1" srcOrd="0" destOrd="0"/>
        <dgm:cxn modelId="5"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dir/>
      <dgm:animLvl val="lvl"/>
      <dgm:resizeHandles val="exact"/>
    </dgm:varLst>
    <dgm:choose name="Name0">
      <dgm:if name="Name1" func="var" arg="dir" op="equ" val="norm">
        <dgm:alg type="lin">
          <dgm:param type="linDir" val="fromT"/>
          <dgm:param type="vertAlign" val="mid"/>
          <dgm:param type="horzAlign" val="l"/>
          <dgm:param type="nodeHorzAlign" val="l"/>
        </dgm:alg>
      </dgm:if>
      <dgm:else name="Name2">
        <dgm:alg type="lin">
          <dgm:param type="linDir" val="fromT"/>
          <dgm:param type="vertAlign" val="mid"/>
          <dgm:param type="horzAlign" val="r"/>
          <dgm:param type="nodeHorzAlign" val="r"/>
        </dgm:alg>
      </dgm:else>
    </dgm:choose>
    <dgm:shape xmlns:r="http://schemas.openxmlformats.org/officeDocument/2006/relationships" r:blip="">
      <dgm:adjLst/>
    </dgm:shape>
    <dgm:presOf/>
    <dgm:constrLst>
      <dgm:constr type="w" for="ch" forName="parentLin" refType="w"/>
      <dgm:constr type="h" for="ch" forName="parentLin" val="INF"/>
      <dgm:constr type="w" for="des" forName="parentLeftMargin" refType="w" fact="0.05"/>
      <dgm:constr type="w" for="des" forName="parentText" refType="w" fact="0.7"/>
      <dgm:constr type="h" for="des" forName="parentText" refType="primFontSz" refFor="des" refForName="parentText" fact="0.82"/>
      <dgm:constr type="h" for="ch" forName="negativeSpace" refType="primFontSz" refFor="des" refForName="parentText" fact="-0.41"/>
      <dgm:constr type="h" for="ch" forName="negativeSpace" refType="h" refFor="des" refForName="parentText" op="lte" fact="-0.82"/>
      <dgm:constr type="h" for="ch" forName="negativeSpace" refType="h" refFor="des" refForName="parentText" op="gte" fact="-0.82"/>
      <dgm:constr type="w" for="ch" forName="childText" refType="w"/>
      <dgm:constr type="h" for="ch" forName="childText" refType="primFontSz" refFor="des" refForName="parentText" fact="0.7"/>
      <dgm:constr type="primFontSz" for="des" forName="parentText" val="65"/>
      <dgm:constr type="primFontSz" for="ch" forName="childText" refType="primFontSz" refFor="des" refForName="parentText"/>
      <dgm:constr type="tMarg" for="ch" forName="childText" refType="primFontSz" refFor="des" refForName="parentText" fact="1.64"/>
      <dgm:constr type="tMarg" for="ch" forName="childText" refType="h" refFor="des" refForName="parentText" op="lte" fact="3.28"/>
      <dgm:constr type="tMarg" for="ch" forName="childText" refType="h" refFor="des" refForName="parentText" op="gte" fact="3.28"/>
      <dgm:constr type="lMarg" for="ch" forName="childText" refType="w" fact="0.22"/>
      <dgm:constr type="rMarg" for="ch" forName="childText" refType="lMarg" refFor="ch" refForName="childText"/>
      <dgm:constr type="lMarg" for="des" forName="parentText" refType="w" fact="0.075"/>
      <dgm:constr type="rMarg" for="des" forName="parentText" refType="lMarg" refFor="des" refForName="parentText"/>
      <dgm:constr type="h" for="ch" forName="spaceBetweenRectangles" refType="primFontSz" refFor="des" refForName="parentText" fact="0.15"/>
    </dgm:constrLst>
    <dgm:ruleLst>
      <dgm:rule type="primFontSz" for="des" forName="parentText" val="5" fact="NaN" max="NaN"/>
    </dgm:ruleLst>
    <dgm:forEach name="Name3" axis="ch" ptType="node">
      <dgm:layoutNode name="parentLin">
        <dgm:choose name="Name4">
          <dgm:if name="Name5" func="var" arg="dir" op="equ" val="norm">
            <dgm:alg type="lin">
              <dgm:param type="linDir" val="fromL"/>
              <dgm:param type="horzAlign" val="l"/>
              <dgm:param type="nodeHorzAlign" val="l"/>
            </dgm:alg>
          </dgm:if>
          <dgm:else name="Name6">
            <dgm:alg type="lin">
              <dgm:param type="linDir" val="fromR"/>
              <dgm:param type="horzAlign" val="r"/>
              <dgm:param type="nodeHorzAlign" val="r"/>
            </dgm:alg>
          </dgm:else>
        </dgm:choose>
        <dgm:shape xmlns:r="http://schemas.openxmlformats.org/officeDocument/2006/relationships" r:blip="">
          <dgm:adjLst/>
        </dgm:shape>
        <dgm:presOf/>
        <dgm:constrLst/>
        <dgm:ruleLst/>
        <dgm:layoutNode name="parentLeftMargin">
          <dgm:alg type="sp"/>
          <dgm:shape xmlns:r="http://schemas.openxmlformats.org/officeDocument/2006/relationships" type="rect" r:blip="" hideGeom="1">
            <dgm:adjLst/>
          </dgm:shape>
          <dgm:presOf axis="self"/>
          <dgm:constrLst>
            <dgm:constr type="h"/>
          </dgm:constrLst>
          <dgm:ruleLst/>
        </dgm:layoutNode>
        <dgm:layoutNode name="parentText" styleLbl="node1">
          <dgm:varLst>
            <dgm:chMax val="0"/>
            <dgm:bulletEnabled val="1"/>
          </dgm:varLst>
          <dgm:choose name="Name7">
            <dgm:if name="Name8" func="var" arg="dir" op="equ" val="norm">
              <dgm:alg type="tx">
                <dgm:param type="parTxLTRAlign" val="l"/>
                <dgm:param type="parTxRTLAlign" val="l"/>
              </dgm:alg>
            </dgm:if>
            <dgm:else name="Name9">
              <dgm:alg type="tx">
                <dgm:param type="parTxLTRAlign" val="r"/>
                <dgm:param type="parTxRTLAlign" val="r"/>
              </dgm:alg>
            </dgm:else>
          </dgm:choose>
          <dgm:shape xmlns:r="http://schemas.openxmlformats.org/officeDocument/2006/relationships" type="roundRect" r:blip="">
            <dgm:adjLst/>
          </dgm:shape>
          <dgm:presOf axis="self" ptType="node"/>
          <dgm:constrLst>
            <dgm:constr type="tMarg"/>
            <dgm:constr type="bMarg"/>
          </dgm:constrLst>
          <dgm:ruleLst/>
        </dgm:layoutNode>
      </dgm:layoutNode>
      <dgm:layoutNode name="negativeSpace">
        <dgm:alg type="sp"/>
        <dgm:shape xmlns:r="http://schemas.openxmlformats.org/officeDocument/2006/relationships" r:blip="">
          <dgm:adjLst/>
        </dgm:shape>
        <dgm:presOf/>
        <dgm:constrLst/>
        <dgm:ruleLst/>
      </dgm:layoutNode>
      <dgm:layoutNode name="childText" styleLbl="conFgAcc1">
        <dgm:varLst>
          <dgm:bulletEnabled val="1"/>
        </dgm:varLst>
        <dgm:alg type="tx">
          <dgm:param type="stBulletLvl" val="1"/>
        </dgm:alg>
        <dgm:shape xmlns:r="http://schemas.openxmlformats.org/officeDocument/2006/relationships" type="rect" r:blip="" zOrderOff="-2">
          <dgm:adjLst/>
        </dgm:shape>
        <dgm:presOf axis="des" ptType="node"/>
        <dgm:constrLst>
          <dgm:constr type="secFontSz" refType="primFontSz"/>
        </dgm:constrLst>
        <dgm:ruleLst>
          <dgm:rule type="h" val="INF" fact="NaN" max="NaN"/>
        </dgm:ruleLst>
      </dgm:layoutNode>
      <dgm:forEach name="Name10" axis="followSib" ptType="sibTrans" cnt="1">
        <dgm:layoutNode name="spaceBetweenRectangles">
          <dgm:alg type="sp"/>
          <dgm:shape xmlns:r="http://schemas.openxmlformats.org/officeDocument/2006/relationships" r:blip="">
            <dgm:adjLst/>
          </dgm:shape>
          <dgm:presOf/>
          <dgm:constrLst/>
          <dgm:ruleLst/>
        </dgm:layoutNode>
      </dgm:forEach>
    </dgm:forEach>
  </dgm:layoutNode>
</dgm:layoutDef>
</file>

<file path=ppt/diagrams/layout6.xml><?xml version="1.0" encoding="utf-8"?>
<dgm:layoutDef xmlns:dgm="http://schemas.openxmlformats.org/drawingml/2006/diagram" xmlns:a="http://schemas.openxmlformats.org/drawingml/2006/main" uniqueId="urn:microsoft.com/office/officeart/2005/8/layout/list1">
  <dgm:title val=""/>
  <dgm:desc val=""/>
  <dgm:catLst>
    <dgm:cat type="list" pri="4000"/>
  </dgm:catLst>
  <dgm:sampData>
    <dgm:dataModel>
      <dgm:ptLst>
        <dgm:pt modelId="0" type="doc"/>
        <dgm:pt modelId="1">
          <dgm:prSet phldr="1"/>
        </dgm:pt>
        <dgm:pt modelId="2">
          <dgm:prSet phldr="1"/>
        </dgm:pt>
        <dgm:pt modelId="3">
          <dgm:prSet phldr="1"/>
        </dgm:pt>
      </dgm:ptLst>
      <dgm:cxnLst>
        <dgm:cxn modelId="4" srcId="0" destId="1" srcOrd="0" destOrd="0"/>
        <dgm:cxn modelId="5" srcId="0" destId="2" srcOrd="1" destOrd="0"/>
        <dgm:cxn modelId="6" srcId="0" destId="3" srcOrd="2" destOrd="0"/>
      </dgm:cxnLst>
      <dgm:bg/>
      <dgm:whole/>
    </dgm:dataModel>
  </dgm:sampData>
  <dgm:styleData>
    <dgm:dataModel>
      <dgm:ptLst>
        <dgm:pt modelId="0" type="doc"/>
        <dgm:pt modelId="1"/>
        <dgm:pt modelId="2"/>
      </dgm:ptLst>
      <dgm:cxnLst>
        <dgm:cxn modelId="4" srcId="0" destId="1" srcOrd="0" destOrd="0"/>
        <dgm:cxn modelId="5"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dir/>
      <dgm:animLvl val="lvl"/>
      <dgm:resizeHandles val="exact"/>
    </dgm:varLst>
    <dgm:choose name="Name0">
      <dgm:if name="Name1" func="var" arg="dir" op="equ" val="norm">
        <dgm:alg type="lin">
          <dgm:param type="linDir" val="fromT"/>
          <dgm:param type="vertAlign" val="mid"/>
          <dgm:param type="horzAlign" val="l"/>
          <dgm:param type="nodeHorzAlign" val="l"/>
        </dgm:alg>
      </dgm:if>
      <dgm:else name="Name2">
        <dgm:alg type="lin">
          <dgm:param type="linDir" val="fromT"/>
          <dgm:param type="vertAlign" val="mid"/>
          <dgm:param type="horzAlign" val="r"/>
          <dgm:param type="nodeHorzAlign" val="r"/>
        </dgm:alg>
      </dgm:else>
    </dgm:choose>
    <dgm:shape xmlns:r="http://schemas.openxmlformats.org/officeDocument/2006/relationships" r:blip="">
      <dgm:adjLst/>
    </dgm:shape>
    <dgm:presOf/>
    <dgm:constrLst>
      <dgm:constr type="w" for="ch" forName="parentLin" refType="w"/>
      <dgm:constr type="h" for="ch" forName="parentLin" val="INF"/>
      <dgm:constr type="w" for="des" forName="parentLeftMargin" refType="w" fact="0.05"/>
      <dgm:constr type="w" for="des" forName="parentText" refType="w" fact="0.7"/>
      <dgm:constr type="h" for="des" forName="parentText" refType="primFontSz" refFor="des" refForName="parentText" fact="0.82"/>
      <dgm:constr type="h" for="ch" forName="negativeSpace" refType="primFontSz" refFor="des" refForName="parentText" fact="-0.41"/>
      <dgm:constr type="h" for="ch" forName="negativeSpace" refType="h" refFor="des" refForName="parentText" op="lte" fact="-0.82"/>
      <dgm:constr type="h" for="ch" forName="negativeSpace" refType="h" refFor="des" refForName="parentText" op="gte" fact="-0.82"/>
      <dgm:constr type="w" for="ch" forName="childText" refType="w"/>
      <dgm:constr type="h" for="ch" forName="childText" refType="primFontSz" refFor="des" refForName="parentText" fact="0.7"/>
      <dgm:constr type="primFontSz" for="des" forName="parentText" val="65"/>
      <dgm:constr type="primFontSz" for="ch" forName="childText" refType="primFontSz" refFor="des" refForName="parentText"/>
      <dgm:constr type="tMarg" for="ch" forName="childText" refType="primFontSz" refFor="des" refForName="parentText" fact="1.64"/>
      <dgm:constr type="tMarg" for="ch" forName="childText" refType="h" refFor="des" refForName="parentText" op="lte" fact="3.28"/>
      <dgm:constr type="tMarg" for="ch" forName="childText" refType="h" refFor="des" refForName="parentText" op="gte" fact="3.28"/>
      <dgm:constr type="lMarg" for="ch" forName="childText" refType="w" fact="0.22"/>
      <dgm:constr type="rMarg" for="ch" forName="childText" refType="lMarg" refFor="ch" refForName="childText"/>
      <dgm:constr type="lMarg" for="des" forName="parentText" refType="w" fact="0.075"/>
      <dgm:constr type="rMarg" for="des" forName="parentText" refType="lMarg" refFor="des" refForName="parentText"/>
      <dgm:constr type="h" for="ch" forName="spaceBetweenRectangles" refType="primFontSz" refFor="des" refForName="parentText" fact="0.15"/>
    </dgm:constrLst>
    <dgm:ruleLst>
      <dgm:rule type="primFontSz" for="des" forName="parentText" val="5" fact="NaN" max="NaN"/>
    </dgm:ruleLst>
    <dgm:forEach name="Name3" axis="ch" ptType="node">
      <dgm:layoutNode name="parentLin">
        <dgm:choose name="Name4">
          <dgm:if name="Name5" func="var" arg="dir" op="equ" val="norm">
            <dgm:alg type="lin">
              <dgm:param type="linDir" val="fromL"/>
              <dgm:param type="horzAlign" val="l"/>
              <dgm:param type="nodeHorzAlign" val="l"/>
            </dgm:alg>
          </dgm:if>
          <dgm:else name="Name6">
            <dgm:alg type="lin">
              <dgm:param type="linDir" val="fromR"/>
              <dgm:param type="horzAlign" val="r"/>
              <dgm:param type="nodeHorzAlign" val="r"/>
            </dgm:alg>
          </dgm:else>
        </dgm:choose>
        <dgm:shape xmlns:r="http://schemas.openxmlformats.org/officeDocument/2006/relationships" r:blip="">
          <dgm:adjLst/>
        </dgm:shape>
        <dgm:presOf/>
        <dgm:constrLst/>
        <dgm:ruleLst/>
        <dgm:layoutNode name="parentLeftMargin">
          <dgm:alg type="sp"/>
          <dgm:shape xmlns:r="http://schemas.openxmlformats.org/officeDocument/2006/relationships" type="rect" r:blip="" hideGeom="1">
            <dgm:adjLst/>
          </dgm:shape>
          <dgm:presOf axis="self"/>
          <dgm:constrLst>
            <dgm:constr type="h"/>
          </dgm:constrLst>
          <dgm:ruleLst/>
        </dgm:layoutNode>
        <dgm:layoutNode name="parentText" styleLbl="node1">
          <dgm:varLst>
            <dgm:chMax val="0"/>
            <dgm:bulletEnabled val="1"/>
          </dgm:varLst>
          <dgm:choose name="Name7">
            <dgm:if name="Name8" func="var" arg="dir" op="equ" val="norm">
              <dgm:alg type="tx">
                <dgm:param type="parTxLTRAlign" val="l"/>
                <dgm:param type="parTxRTLAlign" val="l"/>
              </dgm:alg>
            </dgm:if>
            <dgm:else name="Name9">
              <dgm:alg type="tx">
                <dgm:param type="parTxLTRAlign" val="r"/>
                <dgm:param type="parTxRTLAlign" val="r"/>
              </dgm:alg>
            </dgm:else>
          </dgm:choose>
          <dgm:shape xmlns:r="http://schemas.openxmlformats.org/officeDocument/2006/relationships" type="roundRect" r:blip="">
            <dgm:adjLst/>
          </dgm:shape>
          <dgm:presOf axis="self" ptType="node"/>
          <dgm:constrLst>
            <dgm:constr type="tMarg"/>
            <dgm:constr type="bMarg"/>
          </dgm:constrLst>
          <dgm:ruleLst/>
        </dgm:layoutNode>
      </dgm:layoutNode>
      <dgm:layoutNode name="negativeSpace">
        <dgm:alg type="sp"/>
        <dgm:shape xmlns:r="http://schemas.openxmlformats.org/officeDocument/2006/relationships" r:blip="">
          <dgm:adjLst/>
        </dgm:shape>
        <dgm:presOf/>
        <dgm:constrLst/>
        <dgm:ruleLst/>
      </dgm:layoutNode>
      <dgm:layoutNode name="childText" styleLbl="conFgAcc1">
        <dgm:varLst>
          <dgm:bulletEnabled val="1"/>
        </dgm:varLst>
        <dgm:alg type="tx">
          <dgm:param type="stBulletLvl" val="1"/>
        </dgm:alg>
        <dgm:shape xmlns:r="http://schemas.openxmlformats.org/officeDocument/2006/relationships" type="rect" r:blip="" zOrderOff="-2">
          <dgm:adjLst/>
        </dgm:shape>
        <dgm:presOf axis="des" ptType="node"/>
        <dgm:constrLst>
          <dgm:constr type="secFontSz" refType="primFontSz"/>
        </dgm:constrLst>
        <dgm:ruleLst>
          <dgm:rule type="h" val="INF" fact="NaN" max="NaN"/>
        </dgm:ruleLst>
      </dgm:layoutNode>
      <dgm:forEach name="Name10" axis="followSib" ptType="sibTrans" cnt="1">
        <dgm:layoutNode name="spaceBetweenRectangles">
          <dgm:alg type="sp"/>
          <dgm:shape xmlns:r="http://schemas.openxmlformats.org/officeDocument/2006/relationships" r:blip="">
            <dgm:adjLst/>
          </dgm:shape>
          <dgm:presOf/>
          <dgm:constrLst/>
          <dgm:ruleLst/>
        </dgm:layoutNode>
      </dgm:forEach>
    </dgm:forEach>
  </dgm:layoutNode>
</dgm:layoutDef>
</file>

<file path=ppt/diagrams/layout7.xml><?xml version="1.0" encoding="utf-8"?>
<dgm:layoutDef xmlns:dgm="http://schemas.openxmlformats.org/drawingml/2006/diagram" xmlns:a="http://schemas.openxmlformats.org/drawingml/2006/main" uniqueId="urn:microsoft.com/office/officeart/2005/8/layout/chevron2">
  <dgm:title val=""/>
  <dgm:desc val=""/>
  <dgm:catLst>
    <dgm:cat type="process" pri="12000"/>
    <dgm:cat type="list" pri="16000"/>
    <dgm:cat type="convert" pri="11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13" srcId="1" destId="11" srcOrd="0" destOrd="0"/>
        <dgm:cxn modelId="14" srcId="1" destId="12" srcOrd="1" destOrd="0"/>
        <dgm:cxn modelId="23" srcId="2" destId="21" srcOrd="0" destOrd="0"/>
        <dgm:cxn modelId="24" srcId="2" destId="22" srcOrd="1" destOrd="0"/>
        <dgm:cxn modelId="33" srcId="3" destId="31" srcOrd="0" destOrd="0"/>
        <dgm:cxn modelId="34" srcId="3" destId="32" srcOrd="1" destOrd="0"/>
      </dgm:cxnLst>
      <dgm:bg/>
      <dgm:whole/>
    </dgm:dataModel>
  </dgm:sampData>
  <dgm:styleData>
    <dgm:dataModel>
      <dgm:ptLst>
        <dgm:pt modelId="0" type="doc"/>
        <dgm:pt modelId="1"/>
      </dgm:ptLst>
      <dgm:cxnLst>
        <dgm:cxn modelId="4" srcId="0" destId="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linearFlow">
    <dgm:varLst>
      <dgm:dir/>
      <dgm:animLvl val="lvl"/>
      <dgm:resizeHandles val="exact"/>
    </dgm:varLst>
    <dgm:alg type="lin">
      <dgm:param type="linDir" val="fromT"/>
      <dgm:param type="nodeHorzAlign" val="l"/>
    </dgm:alg>
    <dgm:shape xmlns:r="http://schemas.openxmlformats.org/officeDocument/2006/relationships" r:blip="">
      <dgm:adjLst/>
    </dgm:shape>
    <dgm:presOf/>
    <dgm:constrLst>
      <dgm:constr type="h" for="ch" forName="composite" refType="h"/>
      <dgm:constr type="w" for="ch" forName="composite" refType="w"/>
      <dgm:constr type="h" for="des" forName="parentText" op="equ"/>
      <dgm:constr type="h" for="ch" forName="sp" val="-14.88"/>
      <dgm:constr type="h" for="ch" forName="sp" refType="w" refFor="des" refForName="parentText" op="gte" fact="-0.3"/>
      <dgm:constr type="primFontSz" for="des" forName="parentText" op="equ" val="65"/>
      <dgm:constr type="primFontSz" for="des" forName="descendantText" op="equ" val="65"/>
    </dgm:constrLst>
    <dgm:ruleLst/>
    <dgm:forEach name="Name0" axis="ch" ptType="node">
      <dgm:layoutNode name="composite">
        <dgm:alg type="composite"/>
        <dgm:shape xmlns:r="http://schemas.openxmlformats.org/officeDocument/2006/relationships" r:blip="">
          <dgm:adjLst/>
        </dgm:shape>
        <dgm:presOf/>
        <dgm:choose name="Name1">
          <dgm:if name="Name2" func="var" arg="dir" op="equ" val="norm">
            <dgm:constrLst>
              <dgm:constr type="t" for="ch" forName="parentText"/>
              <dgm:constr type="l" for="ch" forName="parentText"/>
              <dgm:constr type="w" for="ch" forName="parentText" refType="w" fact="0.4"/>
              <dgm:constr type="h" for="ch" forName="parentText" refType="h"/>
              <dgm:constr type="w" for="ch" forName="parentText" refType="w" op="lte" fact="0.5"/>
              <dgm:constr type="w" for="ch" forName="parentText" refType="h" refFor="ch" refForName="parentText" op="lte" fact="0.7"/>
              <dgm:constr type="h" for="ch" forName="parentText" refType="w" refFor="ch" refForName="parentText" op="lte" fact="3"/>
              <dgm:constr type="l" for="ch" forName="descendantText" refType="w" refFor="ch" refForName="parentText"/>
              <dgm:constr type="w" for="ch" forName="descendantText" refType="w"/>
              <dgm:constr type="wOff" for="ch" forName="descendantText" refType="w" refFor="ch" refForName="parentText" fact="-1"/>
              <dgm:constr type="t" for="ch" forName="descendantText"/>
              <dgm:constr type="b" for="ch" forName="descendantText" refType="h" refFor="ch" refForName="parentText"/>
              <dgm:constr type="bOff" for="ch" forName="descendantText" refType="w" refFor="ch" refForName="parentText" fact="-0.5"/>
            </dgm:constrLst>
          </dgm:if>
          <dgm:else name="Name3">
            <dgm:constrLst>
              <dgm:constr type="t" for="ch" forName="parentText"/>
              <dgm:constr type="r" for="ch" forName="parentText" refType="w"/>
              <dgm:constr type="w" for="ch" forName="parentText" refType="w" fact="0.4"/>
              <dgm:constr type="h" for="ch" forName="parentText" refType="h"/>
              <dgm:constr type="w" for="ch" forName="parentText" refType="w" op="lte" fact="0.5"/>
              <dgm:constr type="w" for="ch" forName="parentText" refType="h" refFor="ch" refForName="parentText" op="lte" fact="0.7"/>
              <dgm:constr type="h" for="ch" forName="parentText" refType="w" refFor="ch" refForName="parentText" op="lte" fact="3"/>
              <dgm:constr type="l" for="ch" forName="descendantText"/>
              <dgm:constr type="w" for="ch" forName="descendantText" refType="w"/>
              <dgm:constr type="wOff" for="ch" forName="descendantText" refType="w" refFor="ch" refForName="parentText" fact="-1"/>
              <dgm:constr type="t" for="ch" forName="descendantText"/>
              <dgm:constr type="b" for="ch" forName="descendantText" refType="h" refFor="ch" refForName="parentText"/>
              <dgm:constr type="bOff" for="ch" forName="descendantText" refType="w" refFor="ch" refForName="parentText" fact="-0.5"/>
            </dgm:constrLst>
          </dgm:else>
        </dgm:choose>
        <dgm:ruleLst/>
        <dgm:layoutNode name="parentText" styleLbl="alignNode1">
          <dgm:varLst>
            <dgm:chMax val="1"/>
            <dgm:bulletEnabled val="1"/>
          </dgm:varLst>
          <dgm:alg type="tx"/>
          <dgm:shape xmlns:r="http://schemas.openxmlformats.org/officeDocument/2006/relationships" rot="90" type="chevron" r:blip="">
            <dgm:adjLst/>
          </dgm:shape>
          <dgm:presOf axis="self" ptType="node"/>
          <dgm:constrLst>
            <dgm:constr type="lMarg" refType="primFontSz" fact="0.05"/>
            <dgm:constr type="rMarg" refType="primFontSz" fact="0.05"/>
            <dgm:constr type="tMarg" refType="primFontSz" fact="0.05"/>
            <dgm:constr type="bMarg" refType="primFontSz" fact="0.05"/>
          </dgm:constrLst>
          <dgm:ruleLst>
            <dgm:rule type="h" val="100" fact="NaN" max="NaN"/>
            <dgm:rule type="primFontSz" val="24" fact="NaN" max="NaN"/>
            <dgm:rule type="h" val="110" fact="NaN" max="NaN"/>
            <dgm:rule type="primFontSz" val="18" fact="NaN" max="NaN"/>
            <dgm:rule type="h" val="INF" fact="NaN" max="NaN"/>
            <dgm:rule type="primFontSz" val="5" fact="NaN" max="NaN"/>
          </dgm:ruleLst>
        </dgm:layoutNode>
        <dgm:layoutNode name="descendantText" styleLbl="alignAcc1">
          <dgm:varLst>
            <dgm:bulletEnabled val="1"/>
          </dgm:varLst>
          <dgm:choose name="Name4">
            <dgm:if name="Name5" func="var" arg="dir" op="equ" val="norm">
              <dgm:alg type="tx">
                <dgm:param type="stBulletLvl" val="1"/>
                <dgm:param type="txAnchorVertCh" val="mid"/>
              </dgm:alg>
              <dgm:shape xmlns:r="http://schemas.openxmlformats.org/officeDocument/2006/relationships" rot="90" type="round2SameRect" r:blip="">
                <dgm:adjLst/>
              </dgm:shape>
            </dgm:if>
            <dgm:else name="Name6">
              <dgm:alg type="tx">
                <dgm:param type="stBulletLvl" val="1"/>
                <dgm:param type="txAnchorVertCh" val="mid"/>
              </dgm:alg>
              <dgm:shape xmlns:r="http://schemas.openxmlformats.org/officeDocument/2006/relationships" rot="-90" type="round2SameRect" r:blip="">
                <dgm:adjLst/>
              </dgm:shape>
            </dgm:else>
          </dgm:choose>
          <dgm:presOf axis="des" ptType="node"/>
          <dgm:choose name="Name7">
            <dgm:if name="Name8" func="var" arg="dir" op="equ" val="norm">
              <dgm:constrLst>
                <dgm:constr type="secFontSz" refType="primFontSz"/>
                <dgm:constr type="tMarg" refType="primFontSz" fact="0.05"/>
                <dgm:constr type="bMarg" refType="primFontSz" fact="0.05"/>
                <dgm:constr type="rMarg" refType="primFontSz" fact="0.05"/>
              </dgm:constrLst>
            </dgm:if>
            <dgm:else name="Name9">
              <dgm:constrLst>
                <dgm:constr type="secFontSz" refType="primFontSz"/>
                <dgm:constr type="tMarg" refType="primFontSz" fact="0.05"/>
                <dgm:constr type="bMarg" refType="primFontSz" fact="0.05"/>
                <dgm:constr type="lMarg" refType="primFontSz" fact="0.05"/>
              </dgm:constrLst>
            </dgm:else>
          </dgm:choose>
          <dgm:ruleLst>
            <dgm:rule type="primFontSz" val="5" fact="NaN" max="NaN"/>
          </dgm:ruleLst>
        </dgm:layoutNode>
      </dgm:layoutNode>
      <dgm:forEach name="Name10" axis="followSib" ptType="sibTrans" cnt="1">
        <dgm:layoutNode name="sp">
          <dgm:alg type="sp"/>
          <dgm:shape xmlns:r="http://schemas.openxmlformats.org/officeDocument/2006/relationships" r:blip="">
            <dgm:adjLst/>
          </dgm:shape>
          <dgm:presOf axis="self"/>
          <dgm:constrLst>
            <dgm:constr type="w" val="1"/>
            <dgm:constr type="h" val="37.5"/>
          </dgm:constrLst>
          <dgm:ruleLst/>
        </dgm:layoutNode>
      </dgm:forEach>
    </dgm:forEach>
  </dgm:layoutNode>
</dgm:layoutDef>
</file>

<file path=ppt/diagrams/layout8.xml><?xml version="1.0" encoding="utf-8"?>
<dgm:layoutDef xmlns:dgm="http://schemas.openxmlformats.org/drawingml/2006/diagram" xmlns:a="http://schemas.openxmlformats.org/drawingml/2006/main" uniqueId="urn:microsoft.com/office/officeart/2005/8/layout/chevron2">
  <dgm:title val=""/>
  <dgm:desc val=""/>
  <dgm:catLst>
    <dgm:cat type="process" pri="12000"/>
    <dgm:cat type="list" pri="16000"/>
    <dgm:cat type="convert" pri="11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13" srcId="1" destId="11" srcOrd="0" destOrd="0"/>
        <dgm:cxn modelId="14" srcId="1" destId="12" srcOrd="1" destOrd="0"/>
        <dgm:cxn modelId="23" srcId="2" destId="21" srcOrd="0" destOrd="0"/>
        <dgm:cxn modelId="24" srcId="2" destId="22" srcOrd="1" destOrd="0"/>
        <dgm:cxn modelId="33" srcId="3" destId="31" srcOrd="0" destOrd="0"/>
        <dgm:cxn modelId="34" srcId="3" destId="32" srcOrd="1" destOrd="0"/>
      </dgm:cxnLst>
      <dgm:bg/>
      <dgm:whole/>
    </dgm:dataModel>
  </dgm:sampData>
  <dgm:styleData>
    <dgm:dataModel>
      <dgm:ptLst>
        <dgm:pt modelId="0" type="doc"/>
        <dgm:pt modelId="1"/>
      </dgm:ptLst>
      <dgm:cxnLst>
        <dgm:cxn modelId="4" srcId="0" destId="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linearFlow">
    <dgm:varLst>
      <dgm:dir/>
      <dgm:animLvl val="lvl"/>
      <dgm:resizeHandles val="exact"/>
    </dgm:varLst>
    <dgm:alg type="lin">
      <dgm:param type="linDir" val="fromT"/>
      <dgm:param type="nodeHorzAlign" val="l"/>
    </dgm:alg>
    <dgm:shape xmlns:r="http://schemas.openxmlformats.org/officeDocument/2006/relationships" r:blip="">
      <dgm:adjLst/>
    </dgm:shape>
    <dgm:presOf/>
    <dgm:constrLst>
      <dgm:constr type="h" for="ch" forName="composite" refType="h"/>
      <dgm:constr type="w" for="ch" forName="composite" refType="w"/>
      <dgm:constr type="h" for="des" forName="parentText" op="equ"/>
      <dgm:constr type="h" for="ch" forName="sp" val="-14.88"/>
      <dgm:constr type="h" for="ch" forName="sp" refType="w" refFor="des" refForName="parentText" op="gte" fact="-0.3"/>
      <dgm:constr type="primFontSz" for="des" forName="parentText" op="equ" val="65"/>
      <dgm:constr type="primFontSz" for="des" forName="descendantText" op="equ" val="65"/>
    </dgm:constrLst>
    <dgm:ruleLst/>
    <dgm:forEach name="Name0" axis="ch" ptType="node">
      <dgm:layoutNode name="composite">
        <dgm:alg type="composite"/>
        <dgm:shape xmlns:r="http://schemas.openxmlformats.org/officeDocument/2006/relationships" r:blip="">
          <dgm:adjLst/>
        </dgm:shape>
        <dgm:presOf/>
        <dgm:choose name="Name1">
          <dgm:if name="Name2" func="var" arg="dir" op="equ" val="norm">
            <dgm:constrLst>
              <dgm:constr type="t" for="ch" forName="parentText"/>
              <dgm:constr type="l" for="ch" forName="parentText"/>
              <dgm:constr type="w" for="ch" forName="parentText" refType="w" fact="0.4"/>
              <dgm:constr type="h" for="ch" forName="parentText" refType="h"/>
              <dgm:constr type="w" for="ch" forName="parentText" refType="w" op="lte" fact="0.5"/>
              <dgm:constr type="w" for="ch" forName="parentText" refType="h" refFor="ch" refForName="parentText" op="lte" fact="0.7"/>
              <dgm:constr type="h" for="ch" forName="parentText" refType="w" refFor="ch" refForName="parentText" op="lte" fact="3"/>
              <dgm:constr type="l" for="ch" forName="descendantText" refType="w" refFor="ch" refForName="parentText"/>
              <dgm:constr type="w" for="ch" forName="descendantText" refType="w"/>
              <dgm:constr type="wOff" for="ch" forName="descendantText" refType="w" refFor="ch" refForName="parentText" fact="-1"/>
              <dgm:constr type="t" for="ch" forName="descendantText"/>
              <dgm:constr type="b" for="ch" forName="descendantText" refType="h" refFor="ch" refForName="parentText"/>
              <dgm:constr type="bOff" for="ch" forName="descendantText" refType="w" refFor="ch" refForName="parentText" fact="-0.5"/>
            </dgm:constrLst>
          </dgm:if>
          <dgm:else name="Name3">
            <dgm:constrLst>
              <dgm:constr type="t" for="ch" forName="parentText"/>
              <dgm:constr type="r" for="ch" forName="parentText" refType="w"/>
              <dgm:constr type="w" for="ch" forName="parentText" refType="w" fact="0.4"/>
              <dgm:constr type="h" for="ch" forName="parentText" refType="h"/>
              <dgm:constr type="w" for="ch" forName="parentText" refType="w" op="lte" fact="0.5"/>
              <dgm:constr type="w" for="ch" forName="parentText" refType="h" refFor="ch" refForName="parentText" op="lte" fact="0.7"/>
              <dgm:constr type="h" for="ch" forName="parentText" refType="w" refFor="ch" refForName="parentText" op="lte" fact="3"/>
              <dgm:constr type="l" for="ch" forName="descendantText"/>
              <dgm:constr type="w" for="ch" forName="descendantText" refType="w"/>
              <dgm:constr type="wOff" for="ch" forName="descendantText" refType="w" refFor="ch" refForName="parentText" fact="-1"/>
              <dgm:constr type="t" for="ch" forName="descendantText"/>
              <dgm:constr type="b" for="ch" forName="descendantText" refType="h" refFor="ch" refForName="parentText"/>
              <dgm:constr type="bOff" for="ch" forName="descendantText" refType="w" refFor="ch" refForName="parentText" fact="-0.5"/>
            </dgm:constrLst>
          </dgm:else>
        </dgm:choose>
        <dgm:ruleLst/>
        <dgm:layoutNode name="parentText" styleLbl="alignNode1">
          <dgm:varLst>
            <dgm:chMax val="1"/>
            <dgm:bulletEnabled val="1"/>
          </dgm:varLst>
          <dgm:alg type="tx"/>
          <dgm:shape xmlns:r="http://schemas.openxmlformats.org/officeDocument/2006/relationships" rot="90" type="chevron" r:blip="">
            <dgm:adjLst/>
          </dgm:shape>
          <dgm:presOf axis="self" ptType="node"/>
          <dgm:constrLst>
            <dgm:constr type="lMarg" refType="primFontSz" fact="0.05"/>
            <dgm:constr type="rMarg" refType="primFontSz" fact="0.05"/>
            <dgm:constr type="tMarg" refType="primFontSz" fact="0.05"/>
            <dgm:constr type="bMarg" refType="primFontSz" fact="0.05"/>
          </dgm:constrLst>
          <dgm:ruleLst>
            <dgm:rule type="h" val="100" fact="NaN" max="NaN"/>
            <dgm:rule type="primFontSz" val="24" fact="NaN" max="NaN"/>
            <dgm:rule type="h" val="110" fact="NaN" max="NaN"/>
            <dgm:rule type="primFontSz" val="18" fact="NaN" max="NaN"/>
            <dgm:rule type="h" val="INF" fact="NaN" max="NaN"/>
            <dgm:rule type="primFontSz" val="5" fact="NaN" max="NaN"/>
          </dgm:ruleLst>
        </dgm:layoutNode>
        <dgm:layoutNode name="descendantText" styleLbl="alignAcc1">
          <dgm:varLst>
            <dgm:bulletEnabled val="1"/>
          </dgm:varLst>
          <dgm:choose name="Name4">
            <dgm:if name="Name5" func="var" arg="dir" op="equ" val="norm">
              <dgm:alg type="tx">
                <dgm:param type="stBulletLvl" val="1"/>
                <dgm:param type="txAnchorVertCh" val="mid"/>
              </dgm:alg>
              <dgm:shape xmlns:r="http://schemas.openxmlformats.org/officeDocument/2006/relationships" rot="90" type="round2SameRect" r:blip="">
                <dgm:adjLst/>
              </dgm:shape>
            </dgm:if>
            <dgm:else name="Name6">
              <dgm:alg type="tx">
                <dgm:param type="stBulletLvl" val="1"/>
                <dgm:param type="txAnchorVertCh" val="mid"/>
              </dgm:alg>
              <dgm:shape xmlns:r="http://schemas.openxmlformats.org/officeDocument/2006/relationships" rot="-90" type="round2SameRect" r:blip="">
                <dgm:adjLst/>
              </dgm:shape>
            </dgm:else>
          </dgm:choose>
          <dgm:presOf axis="des" ptType="node"/>
          <dgm:choose name="Name7">
            <dgm:if name="Name8" func="var" arg="dir" op="equ" val="norm">
              <dgm:constrLst>
                <dgm:constr type="secFontSz" refType="primFontSz"/>
                <dgm:constr type="tMarg" refType="primFontSz" fact="0.05"/>
                <dgm:constr type="bMarg" refType="primFontSz" fact="0.05"/>
                <dgm:constr type="rMarg" refType="primFontSz" fact="0.05"/>
              </dgm:constrLst>
            </dgm:if>
            <dgm:else name="Name9">
              <dgm:constrLst>
                <dgm:constr type="secFontSz" refType="primFontSz"/>
                <dgm:constr type="tMarg" refType="primFontSz" fact="0.05"/>
                <dgm:constr type="bMarg" refType="primFontSz" fact="0.05"/>
                <dgm:constr type="lMarg" refType="primFontSz" fact="0.05"/>
              </dgm:constrLst>
            </dgm:else>
          </dgm:choose>
          <dgm:ruleLst>
            <dgm:rule type="primFontSz" val="5" fact="NaN" max="NaN"/>
          </dgm:ruleLst>
        </dgm:layoutNode>
      </dgm:layoutNode>
      <dgm:forEach name="Name10" axis="followSib" ptType="sibTrans" cnt="1">
        <dgm:layoutNode name="sp">
          <dgm:alg type="sp"/>
          <dgm:shape xmlns:r="http://schemas.openxmlformats.org/officeDocument/2006/relationships" r:blip="">
            <dgm:adjLst/>
          </dgm:shape>
          <dgm:presOf axis="self"/>
          <dgm:constrLst>
            <dgm:constr type="w" val="1"/>
            <dgm:constr type="h" val="37.5"/>
          </dgm:constrLst>
          <dgm:ruleLst/>
        </dgm:layoutNode>
      </dgm:forEach>
    </dgm:forEach>
  </dgm:layoutNode>
</dgm:layoutDef>
</file>

<file path=ppt/diagrams/layout9.xml><?xml version="1.0" encoding="utf-8"?>
<dgm:layoutDef xmlns:dgm="http://schemas.openxmlformats.org/drawingml/2006/diagram" xmlns:a="http://schemas.openxmlformats.org/drawingml/2006/main" uniqueId="urn:microsoft.com/office/officeart/2005/8/layout/chevron2">
  <dgm:title val=""/>
  <dgm:desc val=""/>
  <dgm:catLst>
    <dgm:cat type="process" pri="12000"/>
    <dgm:cat type="list" pri="16000"/>
    <dgm:cat type="convert" pri="11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13" srcId="1" destId="11" srcOrd="0" destOrd="0"/>
        <dgm:cxn modelId="14" srcId="1" destId="12" srcOrd="1" destOrd="0"/>
        <dgm:cxn modelId="23" srcId="2" destId="21" srcOrd="0" destOrd="0"/>
        <dgm:cxn modelId="24" srcId="2" destId="22" srcOrd="1" destOrd="0"/>
        <dgm:cxn modelId="33" srcId="3" destId="31" srcOrd="0" destOrd="0"/>
        <dgm:cxn modelId="34" srcId="3" destId="32" srcOrd="1" destOrd="0"/>
      </dgm:cxnLst>
      <dgm:bg/>
      <dgm:whole/>
    </dgm:dataModel>
  </dgm:sampData>
  <dgm:styleData>
    <dgm:dataModel>
      <dgm:ptLst>
        <dgm:pt modelId="0" type="doc"/>
        <dgm:pt modelId="1"/>
      </dgm:ptLst>
      <dgm:cxnLst>
        <dgm:cxn modelId="4" srcId="0" destId="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linearFlow">
    <dgm:varLst>
      <dgm:dir/>
      <dgm:animLvl val="lvl"/>
      <dgm:resizeHandles val="exact"/>
    </dgm:varLst>
    <dgm:alg type="lin">
      <dgm:param type="linDir" val="fromT"/>
      <dgm:param type="nodeHorzAlign" val="l"/>
    </dgm:alg>
    <dgm:shape xmlns:r="http://schemas.openxmlformats.org/officeDocument/2006/relationships" r:blip="">
      <dgm:adjLst/>
    </dgm:shape>
    <dgm:presOf/>
    <dgm:constrLst>
      <dgm:constr type="h" for="ch" forName="composite" refType="h"/>
      <dgm:constr type="w" for="ch" forName="composite" refType="w"/>
      <dgm:constr type="h" for="des" forName="parentText" op="equ"/>
      <dgm:constr type="h" for="ch" forName="sp" val="-14.88"/>
      <dgm:constr type="h" for="ch" forName="sp" refType="w" refFor="des" refForName="parentText" op="gte" fact="-0.3"/>
      <dgm:constr type="primFontSz" for="des" forName="parentText" op="equ" val="65"/>
      <dgm:constr type="primFontSz" for="des" forName="descendantText" op="equ" val="65"/>
    </dgm:constrLst>
    <dgm:ruleLst/>
    <dgm:forEach name="Name0" axis="ch" ptType="node">
      <dgm:layoutNode name="composite">
        <dgm:alg type="composite"/>
        <dgm:shape xmlns:r="http://schemas.openxmlformats.org/officeDocument/2006/relationships" r:blip="">
          <dgm:adjLst/>
        </dgm:shape>
        <dgm:presOf/>
        <dgm:choose name="Name1">
          <dgm:if name="Name2" func="var" arg="dir" op="equ" val="norm">
            <dgm:constrLst>
              <dgm:constr type="t" for="ch" forName="parentText"/>
              <dgm:constr type="l" for="ch" forName="parentText"/>
              <dgm:constr type="w" for="ch" forName="parentText" refType="w" fact="0.4"/>
              <dgm:constr type="h" for="ch" forName="parentText" refType="h"/>
              <dgm:constr type="w" for="ch" forName="parentText" refType="w" op="lte" fact="0.5"/>
              <dgm:constr type="w" for="ch" forName="parentText" refType="h" refFor="ch" refForName="parentText" op="lte" fact="0.7"/>
              <dgm:constr type="h" for="ch" forName="parentText" refType="w" refFor="ch" refForName="parentText" op="lte" fact="3"/>
              <dgm:constr type="l" for="ch" forName="descendantText" refType="w" refFor="ch" refForName="parentText"/>
              <dgm:constr type="w" for="ch" forName="descendantText" refType="w"/>
              <dgm:constr type="wOff" for="ch" forName="descendantText" refType="w" refFor="ch" refForName="parentText" fact="-1"/>
              <dgm:constr type="t" for="ch" forName="descendantText"/>
              <dgm:constr type="b" for="ch" forName="descendantText" refType="h" refFor="ch" refForName="parentText"/>
              <dgm:constr type="bOff" for="ch" forName="descendantText" refType="w" refFor="ch" refForName="parentText" fact="-0.5"/>
            </dgm:constrLst>
          </dgm:if>
          <dgm:else name="Name3">
            <dgm:constrLst>
              <dgm:constr type="t" for="ch" forName="parentText"/>
              <dgm:constr type="r" for="ch" forName="parentText" refType="w"/>
              <dgm:constr type="w" for="ch" forName="parentText" refType="w" fact="0.4"/>
              <dgm:constr type="h" for="ch" forName="parentText" refType="h"/>
              <dgm:constr type="w" for="ch" forName="parentText" refType="w" op="lte" fact="0.5"/>
              <dgm:constr type="w" for="ch" forName="parentText" refType="h" refFor="ch" refForName="parentText" op="lte" fact="0.7"/>
              <dgm:constr type="h" for="ch" forName="parentText" refType="w" refFor="ch" refForName="parentText" op="lte" fact="3"/>
              <dgm:constr type="l" for="ch" forName="descendantText"/>
              <dgm:constr type="w" for="ch" forName="descendantText" refType="w"/>
              <dgm:constr type="wOff" for="ch" forName="descendantText" refType="w" refFor="ch" refForName="parentText" fact="-1"/>
              <dgm:constr type="t" for="ch" forName="descendantText"/>
              <dgm:constr type="b" for="ch" forName="descendantText" refType="h" refFor="ch" refForName="parentText"/>
              <dgm:constr type="bOff" for="ch" forName="descendantText" refType="w" refFor="ch" refForName="parentText" fact="-0.5"/>
            </dgm:constrLst>
          </dgm:else>
        </dgm:choose>
        <dgm:ruleLst/>
        <dgm:layoutNode name="parentText" styleLbl="alignNode1">
          <dgm:varLst>
            <dgm:chMax val="1"/>
            <dgm:bulletEnabled val="1"/>
          </dgm:varLst>
          <dgm:alg type="tx"/>
          <dgm:shape xmlns:r="http://schemas.openxmlformats.org/officeDocument/2006/relationships" rot="90" type="chevron" r:blip="">
            <dgm:adjLst/>
          </dgm:shape>
          <dgm:presOf axis="self" ptType="node"/>
          <dgm:constrLst>
            <dgm:constr type="lMarg" refType="primFontSz" fact="0.05"/>
            <dgm:constr type="rMarg" refType="primFontSz" fact="0.05"/>
            <dgm:constr type="tMarg" refType="primFontSz" fact="0.05"/>
            <dgm:constr type="bMarg" refType="primFontSz" fact="0.05"/>
          </dgm:constrLst>
          <dgm:ruleLst>
            <dgm:rule type="h" val="100" fact="NaN" max="NaN"/>
            <dgm:rule type="primFontSz" val="24" fact="NaN" max="NaN"/>
            <dgm:rule type="h" val="110" fact="NaN" max="NaN"/>
            <dgm:rule type="primFontSz" val="18" fact="NaN" max="NaN"/>
            <dgm:rule type="h" val="INF" fact="NaN" max="NaN"/>
            <dgm:rule type="primFontSz" val="5" fact="NaN" max="NaN"/>
          </dgm:ruleLst>
        </dgm:layoutNode>
        <dgm:layoutNode name="descendantText" styleLbl="alignAcc1">
          <dgm:varLst>
            <dgm:bulletEnabled val="1"/>
          </dgm:varLst>
          <dgm:choose name="Name4">
            <dgm:if name="Name5" func="var" arg="dir" op="equ" val="norm">
              <dgm:alg type="tx">
                <dgm:param type="stBulletLvl" val="1"/>
                <dgm:param type="txAnchorVertCh" val="mid"/>
              </dgm:alg>
              <dgm:shape xmlns:r="http://schemas.openxmlformats.org/officeDocument/2006/relationships" rot="90" type="round2SameRect" r:blip="">
                <dgm:adjLst/>
              </dgm:shape>
            </dgm:if>
            <dgm:else name="Name6">
              <dgm:alg type="tx">
                <dgm:param type="stBulletLvl" val="1"/>
                <dgm:param type="txAnchorVertCh" val="mid"/>
              </dgm:alg>
              <dgm:shape xmlns:r="http://schemas.openxmlformats.org/officeDocument/2006/relationships" rot="-90" type="round2SameRect" r:blip="">
                <dgm:adjLst/>
              </dgm:shape>
            </dgm:else>
          </dgm:choose>
          <dgm:presOf axis="des" ptType="node"/>
          <dgm:choose name="Name7">
            <dgm:if name="Name8" func="var" arg="dir" op="equ" val="norm">
              <dgm:constrLst>
                <dgm:constr type="secFontSz" refType="primFontSz"/>
                <dgm:constr type="tMarg" refType="primFontSz" fact="0.05"/>
                <dgm:constr type="bMarg" refType="primFontSz" fact="0.05"/>
                <dgm:constr type="rMarg" refType="primFontSz" fact="0.05"/>
              </dgm:constrLst>
            </dgm:if>
            <dgm:else name="Name9">
              <dgm:constrLst>
                <dgm:constr type="secFontSz" refType="primFontSz"/>
                <dgm:constr type="tMarg" refType="primFontSz" fact="0.05"/>
                <dgm:constr type="bMarg" refType="primFontSz" fact="0.05"/>
                <dgm:constr type="lMarg" refType="primFontSz" fact="0.05"/>
              </dgm:constrLst>
            </dgm:else>
          </dgm:choose>
          <dgm:ruleLst>
            <dgm:rule type="primFontSz" val="5" fact="NaN" max="NaN"/>
          </dgm:ruleLst>
        </dgm:layoutNode>
      </dgm:layoutNode>
      <dgm:forEach name="Name10" axis="followSib" ptType="sibTrans" cnt="1">
        <dgm:layoutNode name="sp">
          <dgm:alg type="sp"/>
          <dgm:shape xmlns:r="http://schemas.openxmlformats.org/officeDocument/2006/relationships" r:blip="">
            <dgm:adjLst/>
          </dgm:shape>
          <dgm:presOf axis="self"/>
          <dgm:constrLst>
            <dgm:constr type="w" val="1"/>
            <dgm:constr type="h" val="37.5"/>
          </dgm:constrLst>
          <dgm:ruleLst/>
        </dgm:layoutNode>
      </dgm:forEach>
    </dgm:forEach>
  </dgm:layoutNode>
</dgm:layoutDef>
</file>

<file path=ppt/diagrams/quickStyle1.xml><?xml version="1.0" encoding="utf-8"?>
<dgm:styleDef xmlns:dgm="http://schemas.openxmlformats.org/drawingml/2006/diagram" xmlns:a="http://schemas.openxmlformats.org/drawingml/2006/main" uniqueId="urn:microsoft.com/office/officeart/2005/8/quickstyle/simple3">
  <dgm:title val=""/>
  <dgm:desc val=""/>
  <dgm:catLst>
    <dgm:cat type="simple" pri="10300"/>
  </dgm:catLst>
  <dgm:scene3d>
    <a:camera prst="orthographicFront"/>
    <a:lightRig rig="threePt" dir="t"/>
  </dgm:scene3d>
  <dgm:styleLbl name="node0">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lnNode1">
    <dgm:scene3d>
      <a:camera prst="orthographicFront"/>
      <a:lightRig rig="flat" dir="t"/>
    </dgm:scene3d>
    <dgm:sp3d prstMaterial="dkEdge">
      <a:bevelT w="8200" h="38100"/>
    </dgm:sp3d>
    <dgm:txPr/>
    <dgm:style>
      <a:lnRef idx="1">
        <a:scrgbClr r="0" g="0" b="0"/>
      </a:lnRef>
      <a:fillRef idx="2">
        <a:scrgbClr r="0" g="0" b="0"/>
      </a:fillRef>
      <a:effectRef idx="0">
        <a:scrgbClr r="0" g="0" b="0"/>
      </a:effectRef>
      <a:fontRef idx="minor">
        <a:schemeClr val="dk1"/>
      </a:fontRef>
    </dgm:style>
  </dgm:styleLbl>
  <dgm:styleLbl name="vennNode1">
    <dgm:scene3d>
      <a:camera prst="orthographicFront"/>
      <a:lightRig rig="flat" dir="t"/>
    </dgm:scene3d>
    <dgm:sp3d prstMaterial="dkEdge">
      <a:bevelT w="8200" h="38100"/>
    </dgm:sp3d>
    <dgm:txPr/>
    <dgm:style>
      <a:lnRef idx="0">
        <a:scrgbClr r="0" g="0" b="0"/>
      </a:lnRef>
      <a:fillRef idx="2">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node1">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node2">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node3">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node4">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fgImgPlace1">
    <dgm:scene3d>
      <a:camera prst="orthographicFront"/>
      <a:lightRig rig="threePt" dir="t"/>
    </dgm:scene3d>
    <dgm:sp3d/>
    <dgm:txPr/>
    <dgm:style>
      <a:lnRef idx="1">
        <a:scrgbClr r="0" g="0" b="0"/>
      </a:lnRef>
      <a:fillRef idx="1">
        <a:scrgbClr r="0" g="0" b="0"/>
      </a:fillRef>
      <a:effectRef idx="1">
        <a:scrgbClr r="0" g="0" b="0"/>
      </a:effectRef>
      <a:fontRef idx="minor"/>
    </dgm:style>
  </dgm:styleLbl>
  <dgm:styleLbl name="alignImgPlace1">
    <dgm:scene3d>
      <a:camera prst="orthographicFront"/>
      <a:lightRig rig="threePt" dir="t"/>
    </dgm:scene3d>
    <dgm:sp3d/>
    <dgm:txPr/>
    <dgm:style>
      <a:lnRef idx="1">
        <a:scrgbClr r="0" g="0" b="0"/>
      </a:lnRef>
      <a:fillRef idx="1">
        <a:scrgbClr r="0" g="0" b="0"/>
      </a:fillRef>
      <a:effectRef idx="1">
        <a:scrgbClr r="0" g="0" b="0"/>
      </a:effectRef>
      <a:fontRef idx="minor"/>
    </dgm:style>
  </dgm:styleLbl>
  <dgm:styleLbl name="bgImgPlace1">
    <dgm:scene3d>
      <a:camera prst="orthographicFront"/>
      <a:lightRig rig="threePt" dir="t"/>
    </dgm:scene3d>
    <dgm:sp3d/>
    <dgm:txPr/>
    <dgm:style>
      <a:lnRef idx="1">
        <a:scrgbClr r="0" g="0" b="0"/>
      </a:lnRef>
      <a:fillRef idx="1">
        <a:scrgbClr r="0" g="0" b="0"/>
      </a:fillRef>
      <a:effectRef idx="1">
        <a:scrgbClr r="0" g="0" b="0"/>
      </a:effectRef>
      <a:fontRef idx="minor"/>
    </dgm:style>
  </dgm:styleLbl>
  <dgm:styleLbl name="sibTrans2D1">
    <dgm:scene3d>
      <a:camera prst="orthographicFront"/>
      <a:lightRig rig="threePt" dir="t"/>
    </dgm:scene3d>
    <dgm:sp3d/>
    <dgm:txPr/>
    <dgm:style>
      <a:lnRef idx="0">
        <a:scrgbClr r="0" g="0" b="0"/>
      </a:lnRef>
      <a:fillRef idx="2">
        <a:scrgbClr r="0" g="0" b="0"/>
      </a:fillRef>
      <a:effectRef idx="1">
        <a:scrgbClr r="0" g="0" b="0"/>
      </a:effectRef>
      <a:fontRef idx="minor">
        <a:schemeClr val="dk1"/>
      </a:fontRef>
    </dgm:style>
  </dgm:styleLbl>
  <dgm:styleLbl name="fgSibTrans2D1">
    <dgm:scene3d>
      <a:camera prst="orthographicFront"/>
      <a:lightRig rig="threePt" dir="t"/>
    </dgm:scene3d>
    <dgm:sp3d/>
    <dgm:txPr/>
    <dgm:style>
      <a:lnRef idx="0">
        <a:scrgbClr r="0" g="0" b="0"/>
      </a:lnRef>
      <a:fillRef idx="2">
        <a:scrgbClr r="0" g="0" b="0"/>
      </a:fillRef>
      <a:effectRef idx="1">
        <a:scrgbClr r="0" g="0" b="0"/>
      </a:effectRef>
      <a:fontRef idx="minor">
        <a:schemeClr val="dk1"/>
      </a:fontRef>
    </dgm:style>
  </dgm:styleLbl>
  <dgm:styleLbl name="bgSibTrans2D1">
    <dgm:scene3d>
      <a:camera prst="orthographicFront"/>
      <a:lightRig rig="threePt" dir="t"/>
    </dgm:scene3d>
    <dgm:sp3d/>
    <dgm:txPr/>
    <dgm:style>
      <a:lnRef idx="0">
        <a:scrgbClr r="0" g="0" b="0"/>
      </a:lnRef>
      <a:fillRef idx="2">
        <a:scrgbClr r="0" g="0" b="0"/>
      </a:fillRef>
      <a:effectRef idx="1">
        <a:scrgbClr r="0" g="0" b="0"/>
      </a:effectRef>
      <a:fontRef idx="minor">
        <a:schemeClr val="dk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1">
        <a:scrgbClr r="0" g="0" b="0"/>
      </a:lnRef>
      <a:fillRef idx="2">
        <a:scrgbClr r="0" g="0" b="0"/>
      </a:fillRef>
      <a:effectRef idx="1">
        <a:scrgbClr r="0" g="0" b="0"/>
      </a:effectRef>
      <a:fontRef idx="minor"/>
    </dgm:style>
  </dgm:styleLbl>
  <dgm:styleLbl name="asst0">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asst1">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asst2">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asst3">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asst4">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parChTrans2D1">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parChTrans2D2">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parChTrans2D3">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parChTrans2D4">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2">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1">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1">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flat" dir="t"/>
    </dgm:scene3d>
    <dgm:sp3d prstMaterial="dkEdge">
      <a:bevelT w="8200" h="38100"/>
    </dgm:sp3d>
    <dgm:txPr/>
    <dgm:style>
      <a:lnRef idx="1">
        <a:scrgbClr r="0" g="0" b="0"/>
      </a:lnRef>
      <a:fillRef idx="2">
        <a:scrgbClr r="0" g="0" b="0"/>
      </a:fillRef>
      <a:effectRef idx="1">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0.xml><?xml version="1.0" encoding="utf-8"?>
<dgm:styleDef xmlns:dgm="http://schemas.openxmlformats.org/drawingml/2006/diagram" xmlns:a="http://schemas.openxmlformats.org/drawingml/2006/main" uniqueId="urn:microsoft.com/office/officeart/2005/8/quickstyle/3d1">
  <dgm:title val=""/>
  <dgm:desc val=""/>
  <dgm:catLst>
    <dgm:cat type="3D" pri="11100"/>
  </dgm:catLst>
  <dgm:scene3d>
    <a:camera prst="orthographicFront"/>
    <a:lightRig rig="threePt" dir="t"/>
  </dgm:scene3d>
  <dgm:styleLbl name="node0">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vennNode1">
    <dgm:scene3d>
      <a:camera prst="orthographicFront"/>
      <a:lightRig rig="flat" dir="t"/>
    </dgm:scene3d>
    <dgm:sp3d prstMaterial="plastic">
      <a:bevelT w="120900" h="88900"/>
      <a:bevelB w="88900" h="31750" prst="angle"/>
    </dgm:sp3d>
    <dgm:txPr/>
    <dgm:style>
      <a:lnRef idx="0">
        <a:scrgbClr r="0" g="0" b="0"/>
      </a:lnRef>
      <a:fillRef idx="1">
        <a:scrgbClr r="0" g="0" b="0"/>
      </a:fillRef>
      <a:effectRef idx="1">
        <a:scrgbClr r="0" g="0" b="0"/>
      </a:effectRef>
      <a:fontRef idx="minor">
        <a:schemeClr val="tx1"/>
      </a:fontRef>
    </dgm:style>
  </dgm:styleLbl>
  <dgm:styleLbl name="alignNode1">
    <dgm:scene3d>
      <a:camera prst="orthographicFront"/>
      <a:lightRig rig="flat" dir="t"/>
    </dgm:scene3d>
    <dgm:sp3d prstMaterial="plastic">
      <a:bevelT w="120900" h="88900"/>
      <a:bevelB w="88900" h="31750" prst="angle"/>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4">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fgImgPlace1">
    <dgm:scene3d>
      <a:camera prst="orthographicFront"/>
      <a:lightRig rig="flat" dir="t"/>
    </dgm:scene3d>
    <dgm:sp3d z="1270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alignImgPlace1">
    <dgm:scene3d>
      <a:camera prst="orthographicFront"/>
      <a:lightRig rig="flat" dir="t"/>
    </dgm:scene3d>
    <dgm:sp3d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bgImgPlace1">
    <dgm:scene3d>
      <a:camera prst="orthographicFront"/>
      <a:lightRig rig="flat" dir="t"/>
    </dgm:scene3d>
    <dgm:sp3d z="-1905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sibTrans2D1">
    <dgm:scene3d>
      <a:camera prst="orthographicFront"/>
      <a:lightRig rig="flat" dir="t"/>
    </dgm:scene3d>
    <dgm:sp3d z="-80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flat" dir="t"/>
    </dgm:scene3d>
    <dgm:sp3d z="127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flat" dir="t"/>
    </dgm:scene3d>
    <dgm:sp3d z="-1905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flat" dir="t"/>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1">
    <dgm:scene3d>
      <a:camera prst="orthographicFront"/>
      <a:lightRig rig="flat" dir="t"/>
    </dgm:scene3d>
    <dgm:sp3d z="-10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2">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3">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con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tr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solid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0">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2">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3">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4">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bgShp">
    <dgm:scene3d>
      <a:camera prst="orthographicFront"/>
      <a:lightRig rig="flat" dir="t"/>
    </dgm:scene3d>
    <dgm:sp3d z="-190500" extrusionH="12700" prstMaterial="plastic">
      <a:bevelT w="50800" h="50800"/>
    </dgm:sp3d>
    <dgm:txPr/>
    <dgm:style>
      <a:lnRef idx="0">
        <a:scrgbClr r="0" g="0" b="0"/>
      </a:lnRef>
      <a:fillRef idx="3">
        <a:scrgbClr r="0" g="0" b="0"/>
      </a:fillRef>
      <a:effectRef idx="0">
        <a:scrgbClr r="0" g="0" b="0"/>
      </a:effectRef>
      <a:fontRef idx="minor"/>
    </dgm:style>
  </dgm:styleLbl>
  <dgm:styleLbl name="dkBgShp">
    <dgm:scene3d>
      <a:camera prst="orthographicFront"/>
      <a:lightRig rig="flat" dir="t"/>
    </dgm:scene3d>
    <dgm:sp3d z="-190500" extrusionH="12700" prstMaterial="plastic">
      <a:bevelT w="50800" h="50800"/>
    </dgm:sp3d>
    <dgm:txPr/>
    <dgm:style>
      <a:lnRef idx="0">
        <a:scrgbClr r="0" g="0" b="0"/>
      </a:lnRef>
      <a:fillRef idx="2">
        <a:scrgbClr r="0" g="0" b="0"/>
      </a:fillRef>
      <a:effectRef idx="0">
        <a:scrgbClr r="0" g="0" b="0"/>
      </a:effectRef>
      <a:fontRef idx="minor"/>
    </dgm:style>
  </dgm:styleLbl>
  <dgm:styleLbl name="trBgShp">
    <dgm:scene3d>
      <a:camera prst="orthographicFront"/>
      <a:lightRig rig="flat" dir="t"/>
    </dgm:scene3d>
    <dgm:sp3d z="-190500" extrusionH="12700" prstMaterial="matte"/>
    <dgm:txPr/>
    <dgm:style>
      <a:lnRef idx="0">
        <a:scrgbClr r="0" g="0" b="0"/>
      </a:lnRef>
      <a:fillRef idx="1">
        <a:scrgbClr r="0" g="0" b="0"/>
      </a:fillRef>
      <a:effectRef idx="0">
        <a:scrgbClr r="0" g="0" b="0"/>
      </a:effectRef>
      <a:fontRef idx="minor"/>
    </dgm:style>
  </dgm:styleLbl>
  <dgm:styleLbl name="fgShp">
    <dgm:scene3d>
      <a:camera prst="orthographicFront"/>
      <a:lightRig rig="flat" dir="t"/>
    </dgm:scene3d>
    <dgm:sp3d z="190500" prstMaterial="plastic">
      <a:bevelT w="120900" h="88900"/>
      <a:bevelB w="88900" h="31750" prst="angle"/>
    </dgm:sp3d>
    <dgm:txPr/>
    <dgm:style>
      <a:lnRef idx="0">
        <a:scrgbClr r="0" g="0" b="0"/>
      </a:lnRef>
      <a:fillRef idx="1">
        <a:scrgbClr r="0" g="0" b="0"/>
      </a:fillRef>
      <a:effectRef idx="3">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1.xml><?xml version="1.0" encoding="utf-8"?>
<dgm:styleDef xmlns:dgm="http://schemas.openxmlformats.org/drawingml/2006/diagram" xmlns:a="http://schemas.openxmlformats.org/drawingml/2006/main" uniqueId="urn:microsoft.com/office/officeart/2005/8/quickstyle/simple5">
  <dgm:title val=""/>
  <dgm:desc val=""/>
  <dgm:catLst>
    <dgm:cat type="simple" pri="105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ln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3">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3">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1">
        <a:scrgbClr r="0" g="0" b="0"/>
      </a:lnRef>
      <a:fillRef idx="0">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3">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2.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3.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4.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5.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6.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7.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8.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9.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0.xml><?xml version="1.0" encoding="utf-8"?>
<dgm:styleDef xmlns:dgm="http://schemas.openxmlformats.org/drawingml/2006/diagram" xmlns:a="http://schemas.openxmlformats.org/drawingml/2006/main" uniqueId="urn:microsoft.com/office/officeart/2005/8/quickstyle/3d1">
  <dgm:title val=""/>
  <dgm:desc val=""/>
  <dgm:catLst>
    <dgm:cat type="3D" pri="11100"/>
  </dgm:catLst>
  <dgm:scene3d>
    <a:camera prst="orthographicFront"/>
    <a:lightRig rig="threePt" dir="t"/>
  </dgm:scene3d>
  <dgm:styleLbl name="node0">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vennNode1">
    <dgm:scene3d>
      <a:camera prst="orthographicFront"/>
      <a:lightRig rig="flat" dir="t"/>
    </dgm:scene3d>
    <dgm:sp3d prstMaterial="plastic">
      <a:bevelT w="120900" h="88900"/>
      <a:bevelB w="88900" h="31750" prst="angle"/>
    </dgm:sp3d>
    <dgm:txPr/>
    <dgm:style>
      <a:lnRef idx="0">
        <a:scrgbClr r="0" g="0" b="0"/>
      </a:lnRef>
      <a:fillRef idx="1">
        <a:scrgbClr r="0" g="0" b="0"/>
      </a:fillRef>
      <a:effectRef idx="1">
        <a:scrgbClr r="0" g="0" b="0"/>
      </a:effectRef>
      <a:fontRef idx="minor">
        <a:schemeClr val="tx1"/>
      </a:fontRef>
    </dgm:style>
  </dgm:styleLbl>
  <dgm:styleLbl name="alignNode1">
    <dgm:scene3d>
      <a:camera prst="orthographicFront"/>
      <a:lightRig rig="flat" dir="t"/>
    </dgm:scene3d>
    <dgm:sp3d prstMaterial="plastic">
      <a:bevelT w="120900" h="88900"/>
      <a:bevelB w="88900" h="31750" prst="angle"/>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4">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fgImgPlace1">
    <dgm:scene3d>
      <a:camera prst="orthographicFront"/>
      <a:lightRig rig="flat" dir="t"/>
    </dgm:scene3d>
    <dgm:sp3d z="1270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alignImgPlace1">
    <dgm:scene3d>
      <a:camera prst="orthographicFront"/>
      <a:lightRig rig="flat" dir="t"/>
    </dgm:scene3d>
    <dgm:sp3d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bgImgPlace1">
    <dgm:scene3d>
      <a:camera prst="orthographicFront"/>
      <a:lightRig rig="flat" dir="t"/>
    </dgm:scene3d>
    <dgm:sp3d z="-1905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sibTrans2D1">
    <dgm:scene3d>
      <a:camera prst="orthographicFront"/>
      <a:lightRig rig="flat" dir="t"/>
    </dgm:scene3d>
    <dgm:sp3d z="-80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flat" dir="t"/>
    </dgm:scene3d>
    <dgm:sp3d z="127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flat" dir="t"/>
    </dgm:scene3d>
    <dgm:sp3d z="-1905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flat" dir="t"/>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1">
    <dgm:scene3d>
      <a:camera prst="orthographicFront"/>
      <a:lightRig rig="flat" dir="t"/>
    </dgm:scene3d>
    <dgm:sp3d z="-10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2">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3">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con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tr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solid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0">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2">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3">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4">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bgShp">
    <dgm:scene3d>
      <a:camera prst="orthographicFront"/>
      <a:lightRig rig="flat" dir="t"/>
    </dgm:scene3d>
    <dgm:sp3d z="-190500" extrusionH="12700" prstMaterial="plastic">
      <a:bevelT w="50800" h="50800"/>
    </dgm:sp3d>
    <dgm:txPr/>
    <dgm:style>
      <a:lnRef idx="0">
        <a:scrgbClr r="0" g="0" b="0"/>
      </a:lnRef>
      <a:fillRef idx="3">
        <a:scrgbClr r="0" g="0" b="0"/>
      </a:fillRef>
      <a:effectRef idx="0">
        <a:scrgbClr r="0" g="0" b="0"/>
      </a:effectRef>
      <a:fontRef idx="minor"/>
    </dgm:style>
  </dgm:styleLbl>
  <dgm:styleLbl name="dkBgShp">
    <dgm:scene3d>
      <a:camera prst="orthographicFront"/>
      <a:lightRig rig="flat" dir="t"/>
    </dgm:scene3d>
    <dgm:sp3d z="-190500" extrusionH="12700" prstMaterial="plastic">
      <a:bevelT w="50800" h="50800"/>
    </dgm:sp3d>
    <dgm:txPr/>
    <dgm:style>
      <a:lnRef idx="0">
        <a:scrgbClr r="0" g="0" b="0"/>
      </a:lnRef>
      <a:fillRef idx="2">
        <a:scrgbClr r="0" g="0" b="0"/>
      </a:fillRef>
      <a:effectRef idx="0">
        <a:scrgbClr r="0" g="0" b="0"/>
      </a:effectRef>
      <a:fontRef idx="minor"/>
    </dgm:style>
  </dgm:styleLbl>
  <dgm:styleLbl name="trBgShp">
    <dgm:scene3d>
      <a:camera prst="orthographicFront"/>
      <a:lightRig rig="flat" dir="t"/>
    </dgm:scene3d>
    <dgm:sp3d z="-190500" extrusionH="12700" prstMaterial="matte"/>
    <dgm:txPr/>
    <dgm:style>
      <a:lnRef idx="0">
        <a:scrgbClr r="0" g="0" b="0"/>
      </a:lnRef>
      <a:fillRef idx="1">
        <a:scrgbClr r="0" g="0" b="0"/>
      </a:fillRef>
      <a:effectRef idx="0">
        <a:scrgbClr r="0" g="0" b="0"/>
      </a:effectRef>
      <a:fontRef idx="minor"/>
    </dgm:style>
  </dgm:styleLbl>
  <dgm:styleLbl name="fgShp">
    <dgm:scene3d>
      <a:camera prst="orthographicFront"/>
      <a:lightRig rig="flat" dir="t"/>
    </dgm:scene3d>
    <dgm:sp3d z="190500" prstMaterial="plastic">
      <a:bevelT w="120900" h="88900"/>
      <a:bevelB w="88900" h="31750" prst="angle"/>
    </dgm:sp3d>
    <dgm:txPr/>
    <dgm:style>
      <a:lnRef idx="0">
        <a:scrgbClr r="0" g="0" b="0"/>
      </a:lnRef>
      <a:fillRef idx="1">
        <a:scrgbClr r="0" g="0" b="0"/>
      </a:fillRef>
      <a:effectRef idx="3">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1.xml><?xml version="1.0" encoding="utf-8"?>
<dgm:styleDef xmlns:dgm="http://schemas.openxmlformats.org/drawingml/2006/diagram" xmlns:a="http://schemas.openxmlformats.org/drawingml/2006/main" uniqueId="urn:microsoft.com/office/officeart/2005/8/quickstyle/3d3">
  <dgm:title val=""/>
  <dgm:desc val=""/>
  <dgm:catLst>
    <dgm:cat type="3D" pri="11300"/>
  </dgm:catLst>
  <dgm:scene3d>
    <a:camera prst="orthographicFront"/>
    <a:lightRig rig="threePt" dir="t"/>
  </dgm:scene3d>
  <dgm:styleLbl name="node0">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ln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vennNode1">
    <dgm:scene3d>
      <a:camera prst="orthographicFront">
        <a:rot lat="0" lon="0" rev="0"/>
      </a:camera>
      <a:lightRig rig="contrasting" dir="t">
        <a:rot lat="0" lon="0" rev="1200000"/>
      </a:lightRig>
    </dgm:scene3d>
    <dgm:sp3d contourW="12700" prstMaterial="clear">
      <a:bevelT w="177800" h="254000"/>
      <a:bevelB w="152400"/>
    </dgm:sp3d>
    <dgm:txPr/>
    <dgm:style>
      <a:lnRef idx="0">
        <a:scrgbClr r="0" g="0" b="0"/>
      </a:lnRef>
      <a:fillRef idx="1">
        <a:scrgbClr r="0" g="0" b="0"/>
      </a:fillRef>
      <a:effectRef idx="0">
        <a:scrgbClr r="0" g="0" b="0"/>
      </a:effectRef>
      <a:fontRef idx="minor">
        <a:schemeClr val="tx1"/>
      </a:fontRef>
    </dgm:style>
  </dgm:styleLbl>
  <dgm:styleLbl name="align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2">
        <a:scrgbClr r="0" g="0" b="0"/>
      </a:effectRef>
      <a:fontRef idx="minor">
        <a:schemeClr val="lt1"/>
      </a:fontRef>
    </dgm:style>
  </dgm:styleLbl>
  <dgm:styleLbl name="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2">
        <a:scrgbClr r="0" g="0" b="0"/>
      </a:effectRef>
      <a:fontRef idx="minor">
        <a:schemeClr val="lt1"/>
      </a:fontRef>
    </dgm:style>
  </dgm:styleLbl>
  <dgm:styleLbl name="node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node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node4">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fgImgPlac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alignImgPlace1">
    <dgm:scene3d>
      <a:camera prst="orthographicFront">
        <a:rot lat="0" lon="0" rev="0"/>
      </a:camera>
      <a:lightRig rig="contrasting" dir="t">
        <a:rot lat="0" lon="0" rev="1200000"/>
      </a:lightRig>
    </dgm:scene3d>
    <dgm:sp3d contourW="12700" prstMaterial="flat">
      <a:bevelT w="177800" h="254000"/>
      <a:bevelB w="152400"/>
    </dgm:sp3d>
    <dgm:txPr/>
    <dgm:style>
      <a:lnRef idx="0">
        <a:scrgbClr r="0" g="0" b="0"/>
      </a:lnRef>
      <a:fillRef idx="1">
        <a:scrgbClr r="0" g="0" b="0"/>
      </a:fillRef>
      <a:effectRef idx="1">
        <a:scrgbClr r="0" g="0" b="0"/>
      </a:effectRef>
      <a:fontRef idx="minor"/>
    </dgm:style>
  </dgm:styleLbl>
  <dgm:styleLbl name="bgImgPlac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sibTrans2D1">
    <dgm:scene3d>
      <a:camera prst="orthographicFront">
        <a:rot lat="0" lon="0" rev="0"/>
      </a:camera>
      <a:lightRig rig="contrasting" dir="t">
        <a:rot lat="0" lon="0" rev="1200000"/>
      </a:lightRig>
    </dgm:scene3d>
    <dgm:sp3d z="-182000" contourW="19050" prstMaterial="metal">
      <a:bevelT w="88900" h="203200"/>
      <a:bevelB w="165100" h="254000"/>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SibTrans2D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ibTrans1D1">
    <dgm:scene3d>
      <a:camera prst="orthographicFront">
        <a:rot lat="0" lon="0" rev="0"/>
      </a:camera>
      <a:lightRig rig="contrasting" dir="t">
        <a:rot lat="0" lon="0" rev="1200000"/>
      </a:lightRig>
    </dgm:scene3d>
    <dgm:sp3d z="-110000"/>
    <dgm:txPr/>
    <dgm:style>
      <a:lnRef idx="1">
        <a:scrgbClr r="0" g="0" b="0"/>
      </a:lnRef>
      <a:fillRef idx="0">
        <a:scrgbClr r="0" g="0" b="0"/>
      </a:fillRef>
      <a:effectRef idx="0">
        <a:scrgbClr r="0" g="0" b="0"/>
      </a:effectRef>
      <a:fontRef idx="minor"/>
    </dgm:style>
  </dgm:styleLbl>
  <dgm:styleLbl name="callout">
    <dgm:scene3d>
      <a:camera prst="orthographicFront">
        <a:rot lat="0" lon="0" rev="0"/>
      </a:camera>
      <a:lightRig rig="contrasting" dir="t">
        <a:rot lat="0" lon="0" rev="1200000"/>
      </a:lightRig>
    </dgm:scene3d>
    <dgm:sp3d z="10000"/>
    <dgm:txPr/>
    <dgm:style>
      <a:lnRef idx="2">
        <a:scrgbClr r="0" g="0" b="0"/>
      </a:lnRef>
      <a:fillRef idx="1">
        <a:scrgbClr r="0" g="0" b="0"/>
      </a:fillRef>
      <a:effectRef idx="0">
        <a:scrgbClr r="0" g="0" b="0"/>
      </a:effectRef>
      <a:fontRef idx="minor"/>
    </dgm:style>
  </dgm:styleLbl>
  <dgm:styleLbl name="asst0">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4">
    <dgm:scene3d>
      <a:camera prst="orthographicFront"/>
      <a:lightRig rig="threePt" dir="t"/>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parChTrans2D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4">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1D1">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2">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3">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4">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f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conF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tr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b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olidFgAcc1">
    <dgm:scene3d>
      <a:camera prst="orthographicFront">
        <a:rot lat="0" lon="0" rev="0"/>
      </a:camera>
      <a:lightRig rig="contrasting" dir="t">
        <a:rot lat="0" lon="0" rev="1200000"/>
      </a:lightRig>
    </dgm:scene3d>
    <dgm:sp3d z="300000" contourW="12700" prstMaterial="flat">
      <a:bevelT w="177800" h="254000"/>
      <a:bevelB w="152400"/>
    </dgm:sp3d>
    <dgm:txPr/>
    <dgm:style>
      <a:lnRef idx="0">
        <a:scrgbClr r="0" g="0" b="0"/>
      </a:lnRef>
      <a:fillRef idx="1">
        <a:scrgbClr r="0" g="0" b="0"/>
      </a:fillRef>
      <a:effectRef idx="0">
        <a:scrgbClr r="0" g="0" b="0"/>
      </a:effectRef>
      <a:fontRef idx="minor"/>
    </dgm:style>
  </dgm:styleLbl>
  <dgm:styleLbl name="solid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olidB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FollowNod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alignAccFollow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AccFollowNod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0">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2">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3">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4">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Shp">
    <dgm:scene3d>
      <a:camera prst="orthographicFront">
        <a:rot lat="0" lon="0" rev="0"/>
      </a:camera>
      <a:lightRig rig="contrasting" dir="t">
        <a:rot lat="0" lon="0" rev="1200000"/>
      </a:lightRig>
    </dgm:scene3d>
    <dgm:sp3d z="-300000" prstMaterial="plastic"/>
    <dgm:txPr/>
    <dgm:style>
      <a:lnRef idx="1">
        <a:scrgbClr r="0" g="0" b="0"/>
      </a:lnRef>
      <a:fillRef idx="1">
        <a:scrgbClr r="0" g="0" b="0"/>
      </a:fillRef>
      <a:effectRef idx="0">
        <a:scrgbClr r="0" g="0" b="0"/>
      </a:effectRef>
      <a:fontRef idx="minor"/>
    </dgm:style>
  </dgm:styleLbl>
  <dgm:styleLbl name="dkBgShp">
    <dgm:scene3d>
      <a:camera prst="orthographicFront">
        <a:rot lat="0" lon="0" rev="0"/>
      </a:camera>
      <a:lightRig rig="contrasting" dir="t">
        <a:rot lat="0" lon="0" rev="1200000"/>
      </a:lightRig>
    </dgm:scene3d>
    <dgm:sp3d contourW="12700" prstMaterial="flat">
      <a:bevelT w="100800" h="154000"/>
      <a:bevelB w="152400"/>
    </dgm:sp3d>
    <dgm:txPr/>
    <dgm:style>
      <a:lnRef idx="0">
        <a:scrgbClr r="0" g="0" b="0"/>
      </a:lnRef>
      <a:fillRef idx="1">
        <a:scrgbClr r="0" g="0" b="0"/>
      </a:fillRef>
      <a:effectRef idx="0">
        <a:scrgbClr r="0" g="0" b="0"/>
      </a:effectRef>
      <a:fontRef idx="minor"/>
    </dgm:style>
  </dgm:styleLbl>
  <dgm:styleLbl name="trBgShp">
    <dgm:scene3d>
      <a:camera prst="orthographicFront">
        <a:rot lat="0" lon="0" rev="0"/>
      </a:camera>
      <a:lightRig rig="contrasting" dir="t">
        <a:rot lat="0" lon="0" rev="1200000"/>
      </a:lightRig>
    </dgm:scene3d>
    <dgm:sp3d z="-152400" prstMaterial="matte"/>
    <dgm:txPr/>
    <dgm:style>
      <a:lnRef idx="1">
        <a:scrgbClr r="0" g="0" b="0"/>
      </a:lnRef>
      <a:fillRef idx="1">
        <a:scrgbClr r="0" g="0" b="0"/>
      </a:fillRef>
      <a:effectRef idx="0">
        <a:scrgbClr r="0" g="0" b="0"/>
      </a:effectRef>
      <a:fontRef idx="minor"/>
    </dgm:style>
  </dgm:styleLbl>
  <dgm:styleLbl name="fgShp">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1">
        <a:scrgbClr r="0" g="0" b="0"/>
      </a:lnRef>
      <a:fillRef idx="0">
        <a:scrgbClr r="0" g="0" b="0"/>
      </a:fillRef>
      <a:effectRef idx="0">
        <a:scrgbClr r="0" g="0" b="0"/>
      </a:effectRef>
      <a:fontRef idx="minor"/>
    </dgm:style>
  </dgm:styleLbl>
</dgm:styleDef>
</file>

<file path=ppt/diagrams/quickStyle22.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3.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4.xml><?xml version="1.0" encoding="utf-8"?>
<dgm:styleDef xmlns:dgm="http://schemas.openxmlformats.org/drawingml/2006/diagram" xmlns:a="http://schemas.openxmlformats.org/drawingml/2006/main" uniqueId="urn:microsoft.com/office/officeart/2005/8/quickstyle/3d3">
  <dgm:title val=""/>
  <dgm:desc val=""/>
  <dgm:catLst>
    <dgm:cat type="3D" pri="11300"/>
  </dgm:catLst>
  <dgm:scene3d>
    <a:camera prst="orthographicFront"/>
    <a:lightRig rig="threePt" dir="t"/>
  </dgm:scene3d>
  <dgm:styleLbl name="node0">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ln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vennNode1">
    <dgm:scene3d>
      <a:camera prst="orthographicFront">
        <a:rot lat="0" lon="0" rev="0"/>
      </a:camera>
      <a:lightRig rig="contrasting" dir="t">
        <a:rot lat="0" lon="0" rev="1200000"/>
      </a:lightRig>
    </dgm:scene3d>
    <dgm:sp3d contourW="12700" prstMaterial="clear">
      <a:bevelT w="177800" h="254000"/>
      <a:bevelB w="152400"/>
    </dgm:sp3d>
    <dgm:txPr/>
    <dgm:style>
      <a:lnRef idx="0">
        <a:scrgbClr r="0" g="0" b="0"/>
      </a:lnRef>
      <a:fillRef idx="1">
        <a:scrgbClr r="0" g="0" b="0"/>
      </a:fillRef>
      <a:effectRef idx="0">
        <a:scrgbClr r="0" g="0" b="0"/>
      </a:effectRef>
      <a:fontRef idx="minor">
        <a:schemeClr val="tx1"/>
      </a:fontRef>
    </dgm:style>
  </dgm:styleLbl>
  <dgm:styleLbl name="align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2">
        <a:scrgbClr r="0" g="0" b="0"/>
      </a:effectRef>
      <a:fontRef idx="minor">
        <a:schemeClr val="lt1"/>
      </a:fontRef>
    </dgm:style>
  </dgm:styleLbl>
  <dgm:styleLbl name="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2">
        <a:scrgbClr r="0" g="0" b="0"/>
      </a:effectRef>
      <a:fontRef idx="minor">
        <a:schemeClr val="lt1"/>
      </a:fontRef>
    </dgm:style>
  </dgm:styleLbl>
  <dgm:styleLbl name="node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node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node4">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fgImgPlac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alignImgPlace1">
    <dgm:scene3d>
      <a:camera prst="orthographicFront">
        <a:rot lat="0" lon="0" rev="0"/>
      </a:camera>
      <a:lightRig rig="contrasting" dir="t">
        <a:rot lat="0" lon="0" rev="1200000"/>
      </a:lightRig>
    </dgm:scene3d>
    <dgm:sp3d contourW="12700" prstMaterial="flat">
      <a:bevelT w="177800" h="254000"/>
      <a:bevelB w="152400"/>
    </dgm:sp3d>
    <dgm:txPr/>
    <dgm:style>
      <a:lnRef idx="0">
        <a:scrgbClr r="0" g="0" b="0"/>
      </a:lnRef>
      <a:fillRef idx="1">
        <a:scrgbClr r="0" g="0" b="0"/>
      </a:fillRef>
      <a:effectRef idx="1">
        <a:scrgbClr r="0" g="0" b="0"/>
      </a:effectRef>
      <a:fontRef idx="minor"/>
    </dgm:style>
  </dgm:styleLbl>
  <dgm:styleLbl name="bgImgPlac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sibTrans2D1">
    <dgm:scene3d>
      <a:camera prst="orthographicFront">
        <a:rot lat="0" lon="0" rev="0"/>
      </a:camera>
      <a:lightRig rig="contrasting" dir="t">
        <a:rot lat="0" lon="0" rev="1200000"/>
      </a:lightRig>
    </dgm:scene3d>
    <dgm:sp3d z="-182000" contourW="19050" prstMaterial="metal">
      <a:bevelT w="88900" h="203200"/>
      <a:bevelB w="165100" h="254000"/>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SibTrans2D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ibTrans1D1">
    <dgm:scene3d>
      <a:camera prst="orthographicFront">
        <a:rot lat="0" lon="0" rev="0"/>
      </a:camera>
      <a:lightRig rig="contrasting" dir="t">
        <a:rot lat="0" lon="0" rev="1200000"/>
      </a:lightRig>
    </dgm:scene3d>
    <dgm:sp3d z="-110000"/>
    <dgm:txPr/>
    <dgm:style>
      <a:lnRef idx="1">
        <a:scrgbClr r="0" g="0" b="0"/>
      </a:lnRef>
      <a:fillRef idx="0">
        <a:scrgbClr r="0" g="0" b="0"/>
      </a:fillRef>
      <a:effectRef idx="0">
        <a:scrgbClr r="0" g="0" b="0"/>
      </a:effectRef>
      <a:fontRef idx="minor"/>
    </dgm:style>
  </dgm:styleLbl>
  <dgm:styleLbl name="callout">
    <dgm:scene3d>
      <a:camera prst="orthographicFront">
        <a:rot lat="0" lon="0" rev="0"/>
      </a:camera>
      <a:lightRig rig="contrasting" dir="t">
        <a:rot lat="0" lon="0" rev="1200000"/>
      </a:lightRig>
    </dgm:scene3d>
    <dgm:sp3d z="10000"/>
    <dgm:txPr/>
    <dgm:style>
      <a:lnRef idx="2">
        <a:scrgbClr r="0" g="0" b="0"/>
      </a:lnRef>
      <a:fillRef idx="1">
        <a:scrgbClr r="0" g="0" b="0"/>
      </a:fillRef>
      <a:effectRef idx="0">
        <a:scrgbClr r="0" g="0" b="0"/>
      </a:effectRef>
      <a:fontRef idx="minor"/>
    </dgm:style>
  </dgm:styleLbl>
  <dgm:styleLbl name="asst0">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4">
    <dgm:scene3d>
      <a:camera prst="orthographicFront"/>
      <a:lightRig rig="threePt" dir="t"/>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parChTrans2D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4">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1D1">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2">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3">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4">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f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conF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tr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b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olidFgAcc1">
    <dgm:scene3d>
      <a:camera prst="orthographicFront">
        <a:rot lat="0" lon="0" rev="0"/>
      </a:camera>
      <a:lightRig rig="contrasting" dir="t">
        <a:rot lat="0" lon="0" rev="1200000"/>
      </a:lightRig>
    </dgm:scene3d>
    <dgm:sp3d z="300000" contourW="12700" prstMaterial="flat">
      <a:bevelT w="177800" h="254000"/>
      <a:bevelB w="152400"/>
    </dgm:sp3d>
    <dgm:txPr/>
    <dgm:style>
      <a:lnRef idx="0">
        <a:scrgbClr r="0" g="0" b="0"/>
      </a:lnRef>
      <a:fillRef idx="1">
        <a:scrgbClr r="0" g="0" b="0"/>
      </a:fillRef>
      <a:effectRef idx="0">
        <a:scrgbClr r="0" g="0" b="0"/>
      </a:effectRef>
      <a:fontRef idx="minor"/>
    </dgm:style>
  </dgm:styleLbl>
  <dgm:styleLbl name="solid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olidB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FollowNod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alignAccFollow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AccFollowNod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0">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2">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3">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4">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Shp">
    <dgm:scene3d>
      <a:camera prst="orthographicFront">
        <a:rot lat="0" lon="0" rev="0"/>
      </a:camera>
      <a:lightRig rig="contrasting" dir="t">
        <a:rot lat="0" lon="0" rev="1200000"/>
      </a:lightRig>
    </dgm:scene3d>
    <dgm:sp3d z="-300000" prstMaterial="plastic"/>
    <dgm:txPr/>
    <dgm:style>
      <a:lnRef idx="1">
        <a:scrgbClr r="0" g="0" b="0"/>
      </a:lnRef>
      <a:fillRef idx="1">
        <a:scrgbClr r="0" g="0" b="0"/>
      </a:fillRef>
      <a:effectRef idx="0">
        <a:scrgbClr r="0" g="0" b="0"/>
      </a:effectRef>
      <a:fontRef idx="minor"/>
    </dgm:style>
  </dgm:styleLbl>
  <dgm:styleLbl name="dkBgShp">
    <dgm:scene3d>
      <a:camera prst="orthographicFront">
        <a:rot lat="0" lon="0" rev="0"/>
      </a:camera>
      <a:lightRig rig="contrasting" dir="t">
        <a:rot lat="0" lon="0" rev="1200000"/>
      </a:lightRig>
    </dgm:scene3d>
    <dgm:sp3d contourW="12700" prstMaterial="flat">
      <a:bevelT w="100800" h="154000"/>
      <a:bevelB w="152400"/>
    </dgm:sp3d>
    <dgm:txPr/>
    <dgm:style>
      <a:lnRef idx="0">
        <a:scrgbClr r="0" g="0" b="0"/>
      </a:lnRef>
      <a:fillRef idx="1">
        <a:scrgbClr r="0" g="0" b="0"/>
      </a:fillRef>
      <a:effectRef idx="0">
        <a:scrgbClr r="0" g="0" b="0"/>
      </a:effectRef>
      <a:fontRef idx="minor"/>
    </dgm:style>
  </dgm:styleLbl>
  <dgm:styleLbl name="trBgShp">
    <dgm:scene3d>
      <a:camera prst="orthographicFront">
        <a:rot lat="0" lon="0" rev="0"/>
      </a:camera>
      <a:lightRig rig="contrasting" dir="t">
        <a:rot lat="0" lon="0" rev="1200000"/>
      </a:lightRig>
    </dgm:scene3d>
    <dgm:sp3d z="-152400" prstMaterial="matte"/>
    <dgm:txPr/>
    <dgm:style>
      <a:lnRef idx="1">
        <a:scrgbClr r="0" g="0" b="0"/>
      </a:lnRef>
      <a:fillRef idx="1">
        <a:scrgbClr r="0" g="0" b="0"/>
      </a:fillRef>
      <a:effectRef idx="0">
        <a:scrgbClr r="0" g="0" b="0"/>
      </a:effectRef>
      <a:fontRef idx="minor"/>
    </dgm:style>
  </dgm:styleLbl>
  <dgm:styleLbl name="fgShp">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1">
        <a:scrgbClr r="0" g="0" b="0"/>
      </a:lnRef>
      <a:fillRef idx="0">
        <a:scrgbClr r="0" g="0" b="0"/>
      </a:fillRef>
      <a:effectRef idx="0">
        <a:scrgbClr r="0" g="0" b="0"/>
      </a:effectRef>
      <a:fontRef idx="minor"/>
    </dgm:style>
  </dgm:styleLbl>
</dgm:styleDef>
</file>

<file path=ppt/diagrams/quickStyle25.xml><?xml version="1.0" encoding="utf-8"?>
<dgm:styleDef xmlns:dgm="http://schemas.openxmlformats.org/drawingml/2006/diagram" xmlns:a="http://schemas.openxmlformats.org/drawingml/2006/main" uniqueId="urn:microsoft.com/office/officeart/2005/8/quickstyle/3d3">
  <dgm:title val=""/>
  <dgm:desc val=""/>
  <dgm:catLst>
    <dgm:cat type="3D" pri="11300"/>
  </dgm:catLst>
  <dgm:scene3d>
    <a:camera prst="orthographicFront"/>
    <a:lightRig rig="threePt" dir="t"/>
  </dgm:scene3d>
  <dgm:styleLbl name="node0">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ln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vennNode1">
    <dgm:scene3d>
      <a:camera prst="orthographicFront">
        <a:rot lat="0" lon="0" rev="0"/>
      </a:camera>
      <a:lightRig rig="contrasting" dir="t">
        <a:rot lat="0" lon="0" rev="1200000"/>
      </a:lightRig>
    </dgm:scene3d>
    <dgm:sp3d contourW="12700" prstMaterial="clear">
      <a:bevelT w="177800" h="254000"/>
      <a:bevelB w="152400"/>
    </dgm:sp3d>
    <dgm:txPr/>
    <dgm:style>
      <a:lnRef idx="0">
        <a:scrgbClr r="0" g="0" b="0"/>
      </a:lnRef>
      <a:fillRef idx="1">
        <a:scrgbClr r="0" g="0" b="0"/>
      </a:fillRef>
      <a:effectRef idx="0">
        <a:scrgbClr r="0" g="0" b="0"/>
      </a:effectRef>
      <a:fontRef idx="minor">
        <a:schemeClr val="tx1"/>
      </a:fontRef>
    </dgm:style>
  </dgm:styleLbl>
  <dgm:styleLbl name="align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2">
        <a:scrgbClr r="0" g="0" b="0"/>
      </a:effectRef>
      <a:fontRef idx="minor">
        <a:schemeClr val="lt1"/>
      </a:fontRef>
    </dgm:style>
  </dgm:styleLbl>
  <dgm:styleLbl name="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2">
        <a:scrgbClr r="0" g="0" b="0"/>
      </a:effectRef>
      <a:fontRef idx="minor">
        <a:schemeClr val="lt1"/>
      </a:fontRef>
    </dgm:style>
  </dgm:styleLbl>
  <dgm:styleLbl name="node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node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node4">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fgImgPlac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alignImgPlace1">
    <dgm:scene3d>
      <a:camera prst="orthographicFront">
        <a:rot lat="0" lon="0" rev="0"/>
      </a:camera>
      <a:lightRig rig="contrasting" dir="t">
        <a:rot lat="0" lon="0" rev="1200000"/>
      </a:lightRig>
    </dgm:scene3d>
    <dgm:sp3d contourW="12700" prstMaterial="flat">
      <a:bevelT w="177800" h="254000"/>
      <a:bevelB w="152400"/>
    </dgm:sp3d>
    <dgm:txPr/>
    <dgm:style>
      <a:lnRef idx="0">
        <a:scrgbClr r="0" g="0" b="0"/>
      </a:lnRef>
      <a:fillRef idx="1">
        <a:scrgbClr r="0" g="0" b="0"/>
      </a:fillRef>
      <a:effectRef idx="1">
        <a:scrgbClr r="0" g="0" b="0"/>
      </a:effectRef>
      <a:fontRef idx="minor"/>
    </dgm:style>
  </dgm:styleLbl>
  <dgm:styleLbl name="bgImgPlac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sibTrans2D1">
    <dgm:scene3d>
      <a:camera prst="orthographicFront">
        <a:rot lat="0" lon="0" rev="0"/>
      </a:camera>
      <a:lightRig rig="contrasting" dir="t">
        <a:rot lat="0" lon="0" rev="1200000"/>
      </a:lightRig>
    </dgm:scene3d>
    <dgm:sp3d z="-182000" contourW="19050" prstMaterial="metal">
      <a:bevelT w="88900" h="203200"/>
      <a:bevelB w="165100" h="254000"/>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SibTrans2D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ibTrans1D1">
    <dgm:scene3d>
      <a:camera prst="orthographicFront">
        <a:rot lat="0" lon="0" rev="0"/>
      </a:camera>
      <a:lightRig rig="contrasting" dir="t">
        <a:rot lat="0" lon="0" rev="1200000"/>
      </a:lightRig>
    </dgm:scene3d>
    <dgm:sp3d z="-110000"/>
    <dgm:txPr/>
    <dgm:style>
      <a:lnRef idx="1">
        <a:scrgbClr r="0" g="0" b="0"/>
      </a:lnRef>
      <a:fillRef idx="0">
        <a:scrgbClr r="0" g="0" b="0"/>
      </a:fillRef>
      <a:effectRef idx="0">
        <a:scrgbClr r="0" g="0" b="0"/>
      </a:effectRef>
      <a:fontRef idx="minor"/>
    </dgm:style>
  </dgm:styleLbl>
  <dgm:styleLbl name="callout">
    <dgm:scene3d>
      <a:camera prst="orthographicFront">
        <a:rot lat="0" lon="0" rev="0"/>
      </a:camera>
      <a:lightRig rig="contrasting" dir="t">
        <a:rot lat="0" lon="0" rev="1200000"/>
      </a:lightRig>
    </dgm:scene3d>
    <dgm:sp3d z="10000"/>
    <dgm:txPr/>
    <dgm:style>
      <a:lnRef idx="2">
        <a:scrgbClr r="0" g="0" b="0"/>
      </a:lnRef>
      <a:fillRef idx="1">
        <a:scrgbClr r="0" g="0" b="0"/>
      </a:fillRef>
      <a:effectRef idx="0">
        <a:scrgbClr r="0" g="0" b="0"/>
      </a:effectRef>
      <a:fontRef idx="minor"/>
    </dgm:style>
  </dgm:styleLbl>
  <dgm:styleLbl name="asst0">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4">
    <dgm:scene3d>
      <a:camera prst="orthographicFront"/>
      <a:lightRig rig="threePt" dir="t"/>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parChTrans2D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4">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1D1">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2">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3">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4">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f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conF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tr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b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olidFgAcc1">
    <dgm:scene3d>
      <a:camera prst="orthographicFront">
        <a:rot lat="0" lon="0" rev="0"/>
      </a:camera>
      <a:lightRig rig="contrasting" dir="t">
        <a:rot lat="0" lon="0" rev="1200000"/>
      </a:lightRig>
    </dgm:scene3d>
    <dgm:sp3d z="300000" contourW="12700" prstMaterial="flat">
      <a:bevelT w="177800" h="254000"/>
      <a:bevelB w="152400"/>
    </dgm:sp3d>
    <dgm:txPr/>
    <dgm:style>
      <a:lnRef idx="0">
        <a:scrgbClr r="0" g="0" b="0"/>
      </a:lnRef>
      <a:fillRef idx="1">
        <a:scrgbClr r="0" g="0" b="0"/>
      </a:fillRef>
      <a:effectRef idx="0">
        <a:scrgbClr r="0" g="0" b="0"/>
      </a:effectRef>
      <a:fontRef idx="minor"/>
    </dgm:style>
  </dgm:styleLbl>
  <dgm:styleLbl name="solid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olidB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FollowNod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alignAccFollow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AccFollowNod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0">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2">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3">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4">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Shp">
    <dgm:scene3d>
      <a:camera prst="orthographicFront">
        <a:rot lat="0" lon="0" rev="0"/>
      </a:camera>
      <a:lightRig rig="contrasting" dir="t">
        <a:rot lat="0" lon="0" rev="1200000"/>
      </a:lightRig>
    </dgm:scene3d>
    <dgm:sp3d z="-300000" prstMaterial="plastic"/>
    <dgm:txPr/>
    <dgm:style>
      <a:lnRef idx="1">
        <a:scrgbClr r="0" g="0" b="0"/>
      </a:lnRef>
      <a:fillRef idx="1">
        <a:scrgbClr r="0" g="0" b="0"/>
      </a:fillRef>
      <a:effectRef idx="0">
        <a:scrgbClr r="0" g="0" b="0"/>
      </a:effectRef>
      <a:fontRef idx="minor"/>
    </dgm:style>
  </dgm:styleLbl>
  <dgm:styleLbl name="dkBgShp">
    <dgm:scene3d>
      <a:camera prst="orthographicFront">
        <a:rot lat="0" lon="0" rev="0"/>
      </a:camera>
      <a:lightRig rig="contrasting" dir="t">
        <a:rot lat="0" lon="0" rev="1200000"/>
      </a:lightRig>
    </dgm:scene3d>
    <dgm:sp3d contourW="12700" prstMaterial="flat">
      <a:bevelT w="100800" h="154000"/>
      <a:bevelB w="152400"/>
    </dgm:sp3d>
    <dgm:txPr/>
    <dgm:style>
      <a:lnRef idx="0">
        <a:scrgbClr r="0" g="0" b="0"/>
      </a:lnRef>
      <a:fillRef idx="1">
        <a:scrgbClr r="0" g="0" b="0"/>
      </a:fillRef>
      <a:effectRef idx="0">
        <a:scrgbClr r="0" g="0" b="0"/>
      </a:effectRef>
      <a:fontRef idx="minor"/>
    </dgm:style>
  </dgm:styleLbl>
  <dgm:styleLbl name="trBgShp">
    <dgm:scene3d>
      <a:camera prst="orthographicFront">
        <a:rot lat="0" lon="0" rev="0"/>
      </a:camera>
      <a:lightRig rig="contrasting" dir="t">
        <a:rot lat="0" lon="0" rev="1200000"/>
      </a:lightRig>
    </dgm:scene3d>
    <dgm:sp3d z="-152400" prstMaterial="matte"/>
    <dgm:txPr/>
    <dgm:style>
      <a:lnRef idx="1">
        <a:scrgbClr r="0" g="0" b="0"/>
      </a:lnRef>
      <a:fillRef idx="1">
        <a:scrgbClr r="0" g="0" b="0"/>
      </a:fillRef>
      <a:effectRef idx="0">
        <a:scrgbClr r="0" g="0" b="0"/>
      </a:effectRef>
      <a:fontRef idx="minor"/>
    </dgm:style>
  </dgm:styleLbl>
  <dgm:styleLbl name="fgShp">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1">
        <a:scrgbClr r="0" g="0" b="0"/>
      </a:lnRef>
      <a:fillRef idx="0">
        <a:scrgbClr r="0" g="0" b="0"/>
      </a:fillRef>
      <a:effectRef idx="0">
        <a:scrgbClr r="0" g="0" b="0"/>
      </a:effectRef>
      <a:fontRef idx="minor"/>
    </dgm:style>
  </dgm:styleLbl>
</dgm:styleDef>
</file>

<file path=ppt/diagrams/quickStyle26.xml><?xml version="1.0" encoding="utf-8"?>
<dgm:styleDef xmlns:dgm="http://schemas.openxmlformats.org/drawingml/2006/diagram" xmlns:a="http://schemas.openxmlformats.org/drawingml/2006/main" uniqueId="urn:microsoft.com/office/officeart/2005/8/quickstyle/3d3">
  <dgm:title val=""/>
  <dgm:desc val=""/>
  <dgm:catLst>
    <dgm:cat type="3D" pri="11300"/>
  </dgm:catLst>
  <dgm:scene3d>
    <a:camera prst="orthographicFront"/>
    <a:lightRig rig="threePt" dir="t"/>
  </dgm:scene3d>
  <dgm:styleLbl name="node0">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ln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vennNode1">
    <dgm:scene3d>
      <a:camera prst="orthographicFront">
        <a:rot lat="0" lon="0" rev="0"/>
      </a:camera>
      <a:lightRig rig="contrasting" dir="t">
        <a:rot lat="0" lon="0" rev="1200000"/>
      </a:lightRig>
    </dgm:scene3d>
    <dgm:sp3d contourW="12700" prstMaterial="clear">
      <a:bevelT w="177800" h="254000"/>
      <a:bevelB w="152400"/>
    </dgm:sp3d>
    <dgm:txPr/>
    <dgm:style>
      <a:lnRef idx="0">
        <a:scrgbClr r="0" g="0" b="0"/>
      </a:lnRef>
      <a:fillRef idx="1">
        <a:scrgbClr r="0" g="0" b="0"/>
      </a:fillRef>
      <a:effectRef idx="0">
        <a:scrgbClr r="0" g="0" b="0"/>
      </a:effectRef>
      <a:fontRef idx="minor">
        <a:schemeClr val="tx1"/>
      </a:fontRef>
    </dgm:style>
  </dgm:styleLbl>
  <dgm:styleLbl name="align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2">
        <a:scrgbClr r="0" g="0" b="0"/>
      </a:effectRef>
      <a:fontRef idx="minor">
        <a:schemeClr val="lt1"/>
      </a:fontRef>
    </dgm:style>
  </dgm:styleLbl>
  <dgm:styleLbl name="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2">
        <a:scrgbClr r="0" g="0" b="0"/>
      </a:effectRef>
      <a:fontRef idx="minor">
        <a:schemeClr val="lt1"/>
      </a:fontRef>
    </dgm:style>
  </dgm:styleLbl>
  <dgm:styleLbl name="node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node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node4">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fgImgPlac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alignImgPlace1">
    <dgm:scene3d>
      <a:camera prst="orthographicFront">
        <a:rot lat="0" lon="0" rev="0"/>
      </a:camera>
      <a:lightRig rig="contrasting" dir="t">
        <a:rot lat="0" lon="0" rev="1200000"/>
      </a:lightRig>
    </dgm:scene3d>
    <dgm:sp3d contourW="12700" prstMaterial="flat">
      <a:bevelT w="177800" h="254000"/>
      <a:bevelB w="152400"/>
    </dgm:sp3d>
    <dgm:txPr/>
    <dgm:style>
      <a:lnRef idx="0">
        <a:scrgbClr r="0" g="0" b="0"/>
      </a:lnRef>
      <a:fillRef idx="1">
        <a:scrgbClr r="0" g="0" b="0"/>
      </a:fillRef>
      <a:effectRef idx="1">
        <a:scrgbClr r="0" g="0" b="0"/>
      </a:effectRef>
      <a:fontRef idx="minor"/>
    </dgm:style>
  </dgm:styleLbl>
  <dgm:styleLbl name="bgImgPlac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sibTrans2D1">
    <dgm:scene3d>
      <a:camera prst="orthographicFront">
        <a:rot lat="0" lon="0" rev="0"/>
      </a:camera>
      <a:lightRig rig="contrasting" dir="t">
        <a:rot lat="0" lon="0" rev="1200000"/>
      </a:lightRig>
    </dgm:scene3d>
    <dgm:sp3d z="-182000" contourW="19050" prstMaterial="metal">
      <a:bevelT w="88900" h="203200"/>
      <a:bevelB w="165100" h="254000"/>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SibTrans2D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ibTrans1D1">
    <dgm:scene3d>
      <a:camera prst="orthographicFront">
        <a:rot lat="0" lon="0" rev="0"/>
      </a:camera>
      <a:lightRig rig="contrasting" dir="t">
        <a:rot lat="0" lon="0" rev="1200000"/>
      </a:lightRig>
    </dgm:scene3d>
    <dgm:sp3d z="-110000"/>
    <dgm:txPr/>
    <dgm:style>
      <a:lnRef idx="1">
        <a:scrgbClr r="0" g="0" b="0"/>
      </a:lnRef>
      <a:fillRef idx="0">
        <a:scrgbClr r="0" g="0" b="0"/>
      </a:fillRef>
      <a:effectRef idx="0">
        <a:scrgbClr r="0" g="0" b="0"/>
      </a:effectRef>
      <a:fontRef idx="minor"/>
    </dgm:style>
  </dgm:styleLbl>
  <dgm:styleLbl name="callout">
    <dgm:scene3d>
      <a:camera prst="orthographicFront">
        <a:rot lat="0" lon="0" rev="0"/>
      </a:camera>
      <a:lightRig rig="contrasting" dir="t">
        <a:rot lat="0" lon="0" rev="1200000"/>
      </a:lightRig>
    </dgm:scene3d>
    <dgm:sp3d z="10000"/>
    <dgm:txPr/>
    <dgm:style>
      <a:lnRef idx="2">
        <a:scrgbClr r="0" g="0" b="0"/>
      </a:lnRef>
      <a:fillRef idx="1">
        <a:scrgbClr r="0" g="0" b="0"/>
      </a:fillRef>
      <a:effectRef idx="0">
        <a:scrgbClr r="0" g="0" b="0"/>
      </a:effectRef>
      <a:fontRef idx="minor"/>
    </dgm:style>
  </dgm:styleLbl>
  <dgm:styleLbl name="asst0">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4">
    <dgm:scene3d>
      <a:camera prst="orthographicFront"/>
      <a:lightRig rig="threePt" dir="t"/>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parChTrans2D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4">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1D1">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2">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3">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4">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f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conF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tr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b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olidFgAcc1">
    <dgm:scene3d>
      <a:camera prst="orthographicFront">
        <a:rot lat="0" lon="0" rev="0"/>
      </a:camera>
      <a:lightRig rig="contrasting" dir="t">
        <a:rot lat="0" lon="0" rev="1200000"/>
      </a:lightRig>
    </dgm:scene3d>
    <dgm:sp3d z="300000" contourW="12700" prstMaterial="flat">
      <a:bevelT w="177800" h="254000"/>
      <a:bevelB w="152400"/>
    </dgm:sp3d>
    <dgm:txPr/>
    <dgm:style>
      <a:lnRef idx="0">
        <a:scrgbClr r="0" g="0" b="0"/>
      </a:lnRef>
      <a:fillRef idx="1">
        <a:scrgbClr r="0" g="0" b="0"/>
      </a:fillRef>
      <a:effectRef idx="0">
        <a:scrgbClr r="0" g="0" b="0"/>
      </a:effectRef>
      <a:fontRef idx="minor"/>
    </dgm:style>
  </dgm:styleLbl>
  <dgm:styleLbl name="solid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olidB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FollowNod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alignAccFollow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AccFollowNod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0">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2">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3">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4">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Shp">
    <dgm:scene3d>
      <a:camera prst="orthographicFront">
        <a:rot lat="0" lon="0" rev="0"/>
      </a:camera>
      <a:lightRig rig="contrasting" dir="t">
        <a:rot lat="0" lon="0" rev="1200000"/>
      </a:lightRig>
    </dgm:scene3d>
    <dgm:sp3d z="-300000" prstMaterial="plastic"/>
    <dgm:txPr/>
    <dgm:style>
      <a:lnRef idx="1">
        <a:scrgbClr r="0" g="0" b="0"/>
      </a:lnRef>
      <a:fillRef idx="1">
        <a:scrgbClr r="0" g="0" b="0"/>
      </a:fillRef>
      <a:effectRef idx="0">
        <a:scrgbClr r="0" g="0" b="0"/>
      </a:effectRef>
      <a:fontRef idx="minor"/>
    </dgm:style>
  </dgm:styleLbl>
  <dgm:styleLbl name="dkBgShp">
    <dgm:scene3d>
      <a:camera prst="orthographicFront">
        <a:rot lat="0" lon="0" rev="0"/>
      </a:camera>
      <a:lightRig rig="contrasting" dir="t">
        <a:rot lat="0" lon="0" rev="1200000"/>
      </a:lightRig>
    </dgm:scene3d>
    <dgm:sp3d contourW="12700" prstMaterial="flat">
      <a:bevelT w="100800" h="154000"/>
      <a:bevelB w="152400"/>
    </dgm:sp3d>
    <dgm:txPr/>
    <dgm:style>
      <a:lnRef idx="0">
        <a:scrgbClr r="0" g="0" b="0"/>
      </a:lnRef>
      <a:fillRef idx="1">
        <a:scrgbClr r="0" g="0" b="0"/>
      </a:fillRef>
      <a:effectRef idx="0">
        <a:scrgbClr r="0" g="0" b="0"/>
      </a:effectRef>
      <a:fontRef idx="minor"/>
    </dgm:style>
  </dgm:styleLbl>
  <dgm:styleLbl name="trBgShp">
    <dgm:scene3d>
      <a:camera prst="orthographicFront">
        <a:rot lat="0" lon="0" rev="0"/>
      </a:camera>
      <a:lightRig rig="contrasting" dir="t">
        <a:rot lat="0" lon="0" rev="1200000"/>
      </a:lightRig>
    </dgm:scene3d>
    <dgm:sp3d z="-152400" prstMaterial="matte"/>
    <dgm:txPr/>
    <dgm:style>
      <a:lnRef idx="1">
        <a:scrgbClr r="0" g="0" b="0"/>
      </a:lnRef>
      <a:fillRef idx="1">
        <a:scrgbClr r="0" g="0" b="0"/>
      </a:fillRef>
      <a:effectRef idx="0">
        <a:scrgbClr r="0" g="0" b="0"/>
      </a:effectRef>
      <a:fontRef idx="minor"/>
    </dgm:style>
  </dgm:styleLbl>
  <dgm:styleLbl name="fgShp">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1">
        <a:scrgbClr r="0" g="0" b="0"/>
      </a:lnRef>
      <a:fillRef idx="0">
        <a:scrgbClr r="0" g="0" b="0"/>
      </a:fillRef>
      <a:effectRef idx="0">
        <a:scrgbClr r="0" g="0" b="0"/>
      </a:effectRef>
      <a:fontRef idx="minor"/>
    </dgm:style>
  </dgm:styleLbl>
</dgm:styleDef>
</file>

<file path=ppt/diagrams/quickStyle27.xml><?xml version="1.0" encoding="utf-8"?>
<dgm:styleDef xmlns:dgm="http://schemas.openxmlformats.org/drawingml/2006/diagram" xmlns:a="http://schemas.openxmlformats.org/drawingml/2006/main" uniqueId="urn:microsoft.com/office/officeart/2005/8/quickstyle/3d3">
  <dgm:title val=""/>
  <dgm:desc val=""/>
  <dgm:catLst>
    <dgm:cat type="3D" pri="11300"/>
  </dgm:catLst>
  <dgm:scene3d>
    <a:camera prst="orthographicFront"/>
    <a:lightRig rig="threePt" dir="t"/>
  </dgm:scene3d>
  <dgm:styleLbl name="node0">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ln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vennNode1">
    <dgm:scene3d>
      <a:camera prst="orthographicFront">
        <a:rot lat="0" lon="0" rev="0"/>
      </a:camera>
      <a:lightRig rig="contrasting" dir="t">
        <a:rot lat="0" lon="0" rev="1200000"/>
      </a:lightRig>
    </dgm:scene3d>
    <dgm:sp3d contourW="12700" prstMaterial="clear">
      <a:bevelT w="177800" h="254000"/>
      <a:bevelB w="152400"/>
    </dgm:sp3d>
    <dgm:txPr/>
    <dgm:style>
      <a:lnRef idx="0">
        <a:scrgbClr r="0" g="0" b="0"/>
      </a:lnRef>
      <a:fillRef idx="1">
        <a:scrgbClr r="0" g="0" b="0"/>
      </a:fillRef>
      <a:effectRef idx="0">
        <a:scrgbClr r="0" g="0" b="0"/>
      </a:effectRef>
      <a:fontRef idx="minor">
        <a:schemeClr val="tx1"/>
      </a:fontRef>
    </dgm:style>
  </dgm:styleLbl>
  <dgm:styleLbl name="align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2">
        <a:scrgbClr r="0" g="0" b="0"/>
      </a:effectRef>
      <a:fontRef idx="minor">
        <a:schemeClr val="lt1"/>
      </a:fontRef>
    </dgm:style>
  </dgm:styleLbl>
  <dgm:styleLbl name="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2">
        <a:scrgbClr r="0" g="0" b="0"/>
      </a:effectRef>
      <a:fontRef idx="minor">
        <a:schemeClr val="lt1"/>
      </a:fontRef>
    </dgm:style>
  </dgm:styleLbl>
  <dgm:styleLbl name="node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node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node4">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fgImgPlac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alignImgPlace1">
    <dgm:scene3d>
      <a:camera prst="orthographicFront">
        <a:rot lat="0" lon="0" rev="0"/>
      </a:camera>
      <a:lightRig rig="contrasting" dir="t">
        <a:rot lat="0" lon="0" rev="1200000"/>
      </a:lightRig>
    </dgm:scene3d>
    <dgm:sp3d contourW="12700" prstMaterial="flat">
      <a:bevelT w="177800" h="254000"/>
      <a:bevelB w="152400"/>
    </dgm:sp3d>
    <dgm:txPr/>
    <dgm:style>
      <a:lnRef idx="0">
        <a:scrgbClr r="0" g="0" b="0"/>
      </a:lnRef>
      <a:fillRef idx="1">
        <a:scrgbClr r="0" g="0" b="0"/>
      </a:fillRef>
      <a:effectRef idx="1">
        <a:scrgbClr r="0" g="0" b="0"/>
      </a:effectRef>
      <a:fontRef idx="minor"/>
    </dgm:style>
  </dgm:styleLbl>
  <dgm:styleLbl name="bgImgPlac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sibTrans2D1">
    <dgm:scene3d>
      <a:camera prst="orthographicFront">
        <a:rot lat="0" lon="0" rev="0"/>
      </a:camera>
      <a:lightRig rig="contrasting" dir="t">
        <a:rot lat="0" lon="0" rev="1200000"/>
      </a:lightRig>
    </dgm:scene3d>
    <dgm:sp3d z="-182000" contourW="19050" prstMaterial="metal">
      <a:bevelT w="88900" h="203200"/>
      <a:bevelB w="165100" h="254000"/>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SibTrans2D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ibTrans1D1">
    <dgm:scene3d>
      <a:camera prst="orthographicFront">
        <a:rot lat="0" lon="0" rev="0"/>
      </a:camera>
      <a:lightRig rig="contrasting" dir="t">
        <a:rot lat="0" lon="0" rev="1200000"/>
      </a:lightRig>
    </dgm:scene3d>
    <dgm:sp3d z="-110000"/>
    <dgm:txPr/>
    <dgm:style>
      <a:lnRef idx="1">
        <a:scrgbClr r="0" g="0" b="0"/>
      </a:lnRef>
      <a:fillRef idx="0">
        <a:scrgbClr r="0" g="0" b="0"/>
      </a:fillRef>
      <a:effectRef idx="0">
        <a:scrgbClr r="0" g="0" b="0"/>
      </a:effectRef>
      <a:fontRef idx="minor"/>
    </dgm:style>
  </dgm:styleLbl>
  <dgm:styleLbl name="callout">
    <dgm:scene3d>
      <a:camera prst="orthographicFront">
        <a:rot lat="0" lon="0" rev="0"/>
      </a:camera>
      <a:lightRig rig="contrasting" dir="t">
        <a:rot lat="0" lon="0" rev="1200000"/>
      </a:lightRig>
    </dgm:scene3d>
    <dgm:sp3d z="10000"/>
    <dgm:txPr/>
    <dgm:style>
      <a:lnRef idx="2">
        <a:scrgbClr r="0" g="0" b="0"/>
      </a:lnRef>
      <a:fillRef idx="1">
        <a:scrgbClr r="0" g="0" b="0"/>
      </a:fillRef>
      <a:effectRef idx="0">
        <a:scrgbClr r="0" g="0" b="0"/>
      </a:effectRef>
      <a:fontRef idx="minor"/>
    </dgm:style>
  </dgm:styleLbl>
  <dgm:styleLbl name="asst0">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4">
    <dgm:scene3d>
      <a:camera prst="orthographicFront"/>
      <a:lightRig rig="threePt" dir="t"/>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parChTrans2D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4">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1D1">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2">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3">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4">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f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conF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tr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b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olidFgAcc1">
    <dgm:scene3d>
      <a:camera prst="orthographicFront">
        <a:rot lat="0" lon="0" rev="0"/>
      </a:camera>
      <a:lightRig rig="contrasting" dir="t">
        <a:rot lat="0" lon="0" rev="1200000"/>
      </a:lightRig>
    </dgm:scene3d>
    <dgm:sp3d z="300000" contourW="12700" prstMaterial="flat">
      <a:bevelT w="177800" h="254000"/>
      <a:bevelB w="152400"/>
    </dgm:sp3d>
    <dgm:txPr/>
    <dgm:style>
      <a:lnRef idx="0">
        <a:scrgbClr r="0" g="0" b="0"/>
      </a:lnRef>
      <a:fillRef idx="1">
        <a:scrgbClr r="0" g="0" b="0"/>
      </a:fillRef>
      <a:effectRef idx="0">
        <a:scrgbClr r="0" g="0" b="0"/>
      </a:effectRef>
      <a:fontRef idx="minor"/>
    </dgm:style>
  </dgm:styleLbl>
  <dgm:styleLbl name="solid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olidB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FollowNod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alignAccFollow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AccFollowNod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0">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2">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3">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4">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Shp">
    <dgm:scene3d>
      <a:camera prst="orthographicFront">
        <a:rot lat="0" lon="0" rev="0"/>
      </a:camera>
      <a:lightRig rig="contrasting" dir="t">
        <a:rot lat="0" lon="0" rev="1200000"/>
      </a:lightRig>
    </dgm:scene3d>
    <dgm:sp3d z="-300000" prstMaterial="plastic"/>
    <dgm:txPr/>
    <dgm:style>
      <a:lnRef idx="1">
        <a:scrgbClr r="0" g="0" b="0"/>
      </a:lnRef>
      <a:fillRef idx="1">
        <a:scrgbClr r="0" g="0" b="0"/>
      </a:fillRef>
      <a:effectRef idx="0">
        <a:scrgbClr r="0" g="0" b="0"/>
      </a:effectRef>
      <a:fontRef idx="minor"/>
    </dgm:style>
  </dgm:styleLbl>
  <dgm:styleLbl name="dkBgShp">
    <dgm:scene3d>
      <a:camera prst="orthographicFront">
        <a:rot lat="0" lon="0" rev="0"/>
      </a:camera>
      <a:lightRig rig="contrasting" dir="t">
        <a:rot lat="0" lon="0" rev="1200000"/>
      </a:lightRig>
    </dgm:scene3d>
    <dgm:sp3d contourW="12700" prstMaterial="flat">
      <a:bevelT w="100800" h="154000"/>
      <a:bevelB w="152400"/>
    </dgm:sp3d>
    <dgm:txPr/>
    <dgm:style>
      <a:lnRef idx="0">
        <a:scrgbClr r="0" g="0" b="0"/>
      </a:lnRef>
      <a:fillRef idx="1">
        <a:scrgbClr r="0" g="0" b="0"/>
      </a:fillRef>
      <a:effectRef idx="0">
        <a:scrgbClr r="0" g="0" b="0"/>
      </a:effectRef>
      <a:fontRef idx="minor"/>
    </dgm:style>
  </dgm:styleLbl>
  <dgm:styleLbl name="trBgShp">
    <dgm:scene3d>
      <a:camera prst="orthographicFront">
        <a:rot lat="0" lon="0" rev="0"/>
      </a:camera>
      <a:lightRig rig="contrasting" dir="t">
        <a:rot lat="0" lon="0" rev="1200000"/>
      </a:lightRig>
    </dgm:scene3d>
    <dgm:sp3d z="-152400" prstMaterial="matte"/>
    <dgm:txPr/>
    <dgm:style>
      <a:lnRef idx="1">
        <a:scrgbClr r="0" g="0" b="0"/>
      </a:lnRef>
      <a:fillRef idx="1">
        <a:scrgbClr r="0" g="0" b="0"/>
      </a:fillRef>
      <a:effectRef idx="0">
        <a:scrgbClr r="0" g="0" b="0"/>
      </a:effectRef>
      <a:fontRef idx="minor"/>
    </dgm:style>
  </dgm:styleLbl>
  <dgm:styleLbl name="fgShp">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1">
        <a:scrgbClr r="0" g="0" b="0"/>
      </a:lnRef>
      <a:fillRef idx="0">
        <a:scrgbClr r="0" g="0" b="0"/>
      </a:fillRef>
      <a:effectRef idx="0">
        <a:scrgbClr r="0" g="0" b="0"/>
      </a:effectRef>
      <a:fontRef idx="minor"/>
    </dgm:style>
  </dgm:styleLbl>
</dgm:styleDef>
</file>

<file path=ppt/diagrams/quickStyle28.xml><?xml version="1.0" encoding="utf-8"?>
<dgm:styleDef xmlns:dgm="http://schemas.openxmlformats.org/drawingml/2006/diagram" xmlns:a="http://schemas.openxmlformats.org/drawingml/2006/main" uniqueId="urn:microsoft.com/office/officeart/2005/8/quickstyle/3d3">
  <dgm:title val=""/>
  <dgm:desc val=""/>
  <dgm:catLst>
    <dgm:cat type="3D" pri="11300"/>
  </dgm:catLst>
  <dgm:scene3d>
    <a:camera prst="orthographicFront"/>
    <a:lightRig rig="threePt" dir="t"/>
  </dgm:scene3d>
  <dgm:styleLbl name="node0">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ln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vennNode1">
    <dgm:scene3d>
      <a:camera prst="orthographicFront">
        <a:rot lat="0" lon="0" rev="0"/>
      </a:camera>
      <a:lightRig rig="contrasting" dir="t">
        <a:rot lat="0" lon="0" rev="1200000"/>
      </a:lightRig>
    </dgm:scene3d>
    <dgm:sp3d contourW="12700" prstMaterial="clear">
      <a:bevelT w="177800" h="254000"/>
      <a:bevelB w="152400"/>
    </dgm:sp3d>
    <dgm:txPr/>
    <dgm:style>
      <a:lnRef idx="0">
        <a:scrgbClr r="0" g="0" b="0"/>
      </a:lnRef>
      <a:fillRef idx="1">
        <a:scrgbClr r="0" g="0" b="0"/>
      </a:fillRef>
      <a:effectRef idx="0">
        <a:scrgbClr r="0" g="0" b="0"/>
      </a:effectRef>
      <a:fontRef idx="minor">
        <a:schemeClr val="tx1"/>
      </a:fontRef>
    </dgm:style>
  </dgm:styleLbl>
  <dgm:styleLbl name="align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2">
        <a:scrgbClr r="0" g="0" b="0"/>
      </a:effectRef>
      <a:fontRef idx="minor">
        <a:schemeClr val="lt1"/>
      </a:fontRef>
    </dgm:style>
  </dgm:styleLbl>
  <dgm:styleLbl name="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2">
        <a:scrgbClr r="0" g="0" b="0"/>
      </a:effectRef>
      <a:fontRef idx="minor">
        <a:schemeClr val="lt1"/>
      </a:fontRef>
    </dgm:style>
  </dgm:styleLbl>
  <dgm:styleLbl name="node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node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node4">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fgImgPlac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alignImgPlace1">
    <dgm:scene3d>
      <a:camera prst="orthographicFront">
        <a:rot lat="0" lon="0" rev="0"/>
      </a:camera>
      <a:lightRig rig="contrasting" dir="t">
        <a:rot lat="0" lon="0" rev="1200000"/>
      </a:lightRig>
    </dgm:scene3d>
    <dgm:sp3d contourW="12700" prstMaterial="flat">
      <a:bevelT w="177800" h="254000"/>
      <a:bevelB w="152400"/>
    </dgm:sp3d>
    <dgm:txPr/>
    <dgm:style>
      <a:lnRef idx="0">
        <a:scrgbClr r="0" g="0" b="0"/>
      </a:lnRef>
      <a:fillRef idx="1">
        <a:scrgbClr r="0" g="0" b="0"/>
      </a:fillRef>
      <a:effectRef idx="1">
        <a:scrgbClr r="0" g="0" b="0"/>
      </a:effectRef>
      <a:fontRef idx="minor"/>
    </dgm:style>
  </dgm:styleLbl>
  <dgm:styleLbl name="bgImgPlac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sibTrans2D1">
    <dgm:scene3d>
      <a:camera prst="orthographicFront">
        <a:rot lat="0" lon="0" rev="0"/>
      </a:camera>
      <a:lightRig rig="contrasting" dir="t">
        <a:rot lat="0" lon="0" rev="1200000"/>
      </a:lightRig>
    </dgm:scene3d>
    <dgm:sp3d z="-182000" contourW="19050" prstMaterial="metal">
      <a:bevelT w="88900" h="203200"/>
      <a:bevelB w="165100" h="254000"/>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SibTrans2D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ibTrans1D1">
    <dgm:scene3d>
      <a:camera prst="orthographicFront">
        <a:rot lat="0" lon="0" rev="0"/>
      </a:camera>
      <a:lightRig rig="contrasting" dir="t">
        <a:rot lat="0" lon="0" rev="1200000"/>
      </a:lightRig>
    </dgm:scene3d>
    <dgm:sp3d z="-110000"/>
    <dgm:txPr/>
    <dgm:style>
      <a:lnRef idx="1">
        <a:scrgbClr r="0" g="0" b="0"/>
      </a:lnRef>
      <a:fillRef idx="0">
        <a:scrgbClr r="0" g="0" b="0"/>
      </a:fillRef>
      <a:effectRef idx="0">
        <a:scrgbClr r="0" g="0" b="0"/>
      </a:effectRef>
      <a:fontRef idx="minor"/>
    </dgm:style>
  </dgm:styleLbl>
  <dgm:styleLbl name="callout">
    <dgm:scene3d>
      <a:camera prst="orthographicFront">
        <a:rot lat="0" lon="0" rev="0"/>
      </a:camera>
      <a:lightRig rig="contrasting" dir="t">
        <a:rot lat="0" lon="0" rev="1200000"/>
      </a:lightRig>
    </dgm:scene3d>
    <dgm:sp3d z="10000"/>
    <dgm:txPr/>
    <dgm:style>
      <a:lnRef idx="2">
        <a:scrgbClr r="0" g="0" b="0"/>
      </a:lnRef>
      <a:fillRef idx="1">
        <a:scrgbClr r="0" g="0" b="0"/>
      </a:fillRef>
      <a:effectRef idx="0">
        <a:scrgbClr r="0" g="0" b="0"/>
      </a:effectRef>
      <a:fontRef idx="minor"/>
    </dgm:style>
  </dgm:styleLbl>
  <dgm:styleLbl name="asst0">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4">
    <dgm:scene3d>
      <a:camera prst="orthographicFront"/>
      <a:lightRig rig="threePt" dir="t"/>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parChTrans2D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4">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1D1">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2">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3">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4">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f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conF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tr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b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olidFgAcc1">
    <dgm:scene3d>
      <a:camera prst="orthographicFront">
        <a:rot lat="0" lon="0" rev="0"/>
      </a:camera>
      <a:lightRig rig="contrasting" dir="t">
        <a:rot lat="0" lon="0" rev="1200000"/>
      </a:lightRig>
    </dgm:scene3d>
    <dgm:sp3d z="300000" contourW="12700" prstMaterial="flat">
      <a:bevelT w="177800" h="254000"/>
      <a:bevelB w="152400"/>
    </dgm:sp3d>
    <dgm:txPr/>
    <dgm:style>
      <a:lnRef idx="0">
        <a:scrgbClr r="0" g="0" b="0"/>
      </a:lnRef>
      <a:fillRef idx="1">
        <a:scrgbClr r="0" g="0" b="0"/>
      </a:fillRef>
      <a:effectRef idx="0">
        <a:scrgbClr r="0" g="0" b="0"/>
      </a:effectRef>
      <a:fontRef idx="minor"/>
    </dgm:style>
  </dgm:styleLbl>
  <dgm:styleLbl name="solid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olidB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FollowNod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alignAccFollow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AccFollowNod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0">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2">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3">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4">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Shp">
    <dgm:scene3d>
      <a:camera prst="orthographicFront">
        <a:rot lat="0" lon="0" rev="0"/>
      </a:camera>
      <a:lightRig rig="contrasting" dir="t">
        <a:rot lat="0" lon="0" rev="1200000"/>
      </a:lightRig>
    </dgm:scene3d>
    <dgm:sp3d z="-300000" prstMaterial="plastic"/>
    <dgm:txPr/>
    <dgm:style>
      <a:lnRef idx="1">
        <a:scrgbClr r="0" g="0" b="0"/>
      </a:lnRef>
      <a:fillRef idx="1">
        <a:scrgbClr r="0" g="0" b="0"/>
      </a:fillRef>
      <a:effectRef idx="0">
        <a:scrgbClr r="0" g="0" b="0"/>
      </a:effectRef>
      <a:fontRef idx="minor"/>
    </dgm:style>
  </dgm:styleLbl>
  <dgm:styleLbl name="dkBgShp">
    <dgm:scene3d>
      <a:camera prst="orthographicFront">
        <a:rot lat="0" lon="0" rev="0"/>
      </a:camera>
      <a:lightRig rig="contrasting" dir="t">
        <a:rot lat="0" lon="0" rev="1200000"/>
      </a:lightRig>
    </dgm:scene3d>
    <dgm:sp3d contourW="12700" prstMaterial="flat">
      <a:bevelT w="100800" h="154000"/>
      <a:bevelB w="152400"/>
    </dgm:sp3d>
    <dgm:txPr/>
    <dgm:style>
      <a:lnRef idx="0">
        <a:scrgbClr r="0" g="0" b="0"/>
      </a:lnRef>
      <a:fillRef idx="1">
        <a:scrgbClr r="0" g="0" b="0"/>
      </a:fillRef>
      <a:effectRef idx="0">
        <a:scrgbClr r="0" g="0" b="0"/>
      </a:effectRef>
      <a:fontRef idx="minor"/>
    </dgm:style>
  </dgm:styleLbl>
  <dgm:styleLbl name="trBgShp">
    <dgm:scene3d>
      <a:camera prst="orthographicFront">
        <a:rot lat="0" lon="0" rev="0"/>
      </a:camera>
      <a:lightRig rig="contrasting" dir="t">
        <a:rot lat="0" lon="0" rev="1200000"/>
      </a:lightRig>
    </dgm:scene3d>
    <dgm:sp3d z="-152400" prstMaterial="matte"/>
    <dgm:txPr/>
    <dgm:style>
      <a:lnRef idx="1">
        <a:scrgbClr r="0" g="0" b="0"/>
      </a:lnRef>
      <a:fillRef idx="1">
        <a:scrgbClr r="0" g="0" b="0"/>
      </a:fillRef>
      <a:effectRef idx="0">
        <a:scrgbClr r="0" g="0" b="0"/>
      </a:effectRef>
      <a:fontRef idx="minor"/>
    </dgm:style>
  </dgm:styleLbl>
  <dgm:styleLbl name="fgShp">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1">
        <a:scrgbClr r="0" g="0" b="0"/>
      </a:lnRef>
      <a:fillRef idx="0">
        <a:scrgbClr r="0" g="0" b="0"/>
      </a:fillRef>
      <a:effectRef idx="0">
        <a:scrgbClr r="0" g="0" b="0"/>
      </a:effectRef>
      <a:fontRef idx="minor"/>
    </dgm:style>
  </dgm:styleLbl>
</dgm:styleDef>
</file>

<file path=ppt/diagrams/quickStyle29.xml><?xml version="1.0" encoding="utf-8"?>
<dgm:styleDef xmlns:dgm="http://schemas.openxmlformats.org/drawingml/2006/diagram" xmlns:a="http://schemas.openxmlformats.org/drawingml/2006/main" uniqueId="urn:microsoft.com/office/officeart/2005/8/quickstyle/3d3">
  <dgm:title val=""/>
  <dgm:desc val=""/>
  <dgm:catLst>
    <dgm:cat type="3D" pri="11300"/>
  </dgm:catLst>
  <dgm:scene3d>
    <a:camera prst="orthographicFront"/>
    <a:lightRig rig="threePt" dir="t"/>
  </dgm:scene3d>
  <dgm:styleLbl name="node0">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ln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vennNode1">
    <dgm:scene3d>
      <a:camera prst="orthographicFront">
        <a:rot lat="0" lon="0" rev="0"/>
      </a:camera>
      <a:lightRig rig="contrasting" dir="t">
        <a:rot lat="0" lon="0" rev="1200000"/>
      </a:lightRig>
    </dgm:scene3d>
    <dgm:sp3d contourW="12700" prstMaterial="clear">
      <a:bevelT w="177800" h="254000"/>
      <a:bevelB w="152400"/>
    </dgm:sp3d>
    <dgm:txPr/>
    <dgm:style>
      <a:lnRef idx="0">
        <a:scrgbClr r="0" g="0" b="0"/>
      </a:lnRef>
      <a:fillRef idx="1">
        <a:scrgbClr r="0" g="0" b="0"/>
      </a:fillRef>
      <a:effectRef idx="0">
        <a:scrgbClr r="0" g="0" b="0"/>
      </a:effectRef>
      <a:fontRef idx="minor">
        <a:schemeClr val="tx1"/>
      </a:fontRef>
    </dgm:style>
  </dgm:styleLbl>
  <dgm:styleLbl name="align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2">
        <a:scrgbClr r="0" g="0" b="0"/>
      </a:effectRef>
      <a:fontRef idx="minor">
        <a:schemeClr val="lt1"/>
      </a:fontRef>
    </dgm:style>
  </dgm:styleLbl>
  <dgm:styleLbl name="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2">
        <a:scrgbClr r="0" g="0" b="0"/>
      </a:effectRef>
      <a:fontRef idx="minor">
        <a:schemeClr val="lt1"/>
      </a:fontRef>
    </dgm:style>
  </dgm:styleLbl>
  <dgm:styleLbl name="node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node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node4">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fgImgPlac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alignImgPlace1">
    <dgm:scene3d>
      <a:camera prst="orthographicFront">
        <a:rot lat="0" lon="0" rev="0"/>
      </a:camera>
      <a:lightRig rig="contrasting" dir="t">
        <a:rot lat="0" lon="0" rev="1200000"/>
      </a:lightRig>
    </dgm:scene3d>
    <dgm:sp3d contourW="12700" prstMaterial="flat">
      <a:bevelT w="177800" h="254000"/>
      <a:bevelB w="152400"/>
    </dgm:sp3d>
    <dgm:txPr/>
    <dgm:style>
      <a:lnRef idx="0">
        <a:scrgbClr r="0" g="0" b="0"/>
      </a:lnRef>
      <a:fillRef idx="1">
        <a:scrgbClr r="0" g="0" b="0"/>
      </a:fillRef>
      <a:effectRef idx="1">
        <a:scrgbClr r="0" g="0" b="0"/>
      </a:effectRef>
      <a:fontRef idx="minor"/>
    </dgm:style>
  </dgm:styleLbl>
  <dgm:styleLbl name="bgImgPlac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sibTrans2D1">
    <dgm:scene3d>
      <a:camera prst="orthographicFront">
        <a:rot lat="0" lon="0" rev="0"/>
      </a:camera>
      <a:lightRig rig="contrasting" dir="t">
        <a:rot lat="0" lon="0" rev="1200000"/>
      </a:lightRig>
    </dgm:scene3d>
    <dgm:sp3d z="-182000" contourW="19050" prstMaterial="metal">
      <a:bevelT w="88900" h="203200"/>
      <a:bevelB w="165100" h="254000"/>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SibTrans2D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ibTrans1D1">
    <dgm:scene3d>
      <a:camera prst="orthographicFront">
        <a:rot lat="0" lon="0" rev="0"/>
      </a:camera>
      <a:lightRig rig="contrasting" dir="t">
        <a:rot lat="0" lon="0" rev="1200000"/>
      </a:lightRig>
    </dgm:scene3d>
    <dgm:sp3d z="-110000"/>
    <dgm:txPr/>
    <dgm:style>
      <a:lnRef idx="1">
        <a:scrgbClr r="0" g="0" b="0"/>
      </a:lnRef>
      <a:fillRef idx="0">
        <a:scrgbClr r="0" g="0" b="0"/>
      </a:fillRef>
      <a:effectRef idx="0">
        <a:scrgbClr r="0" g="0" b="0"/>
      </a:effectRef>
      <a:fontRef idx="minor"/>
    </dgm:style>
  </dgm:styleLbl>
  <dgm:styleLbl name="callout">
    <dgm:scene3d>
      <a:camera prst="orthographicFront">
        <a:rot lat="0" lon="0" rev="0"/>
      </a:camera>
      <a:lightRig rig="contrasting" dir="t">
        <a:rot lat="0" lon="0" rev="1200000"/>
      </a:lightRig>
    </dgm:scene3d>
    <dgm:sp3d z="10000"/>
    <dgm:txPr/>
    <dgm:style>
      <a:lnRef idx="2">
        <a:scrgbClr r="0" g="0" b="0"/>
      </a:lnRef>
      <a:fillRef idx="1">
        <a:scrgbClr r="0" g="0" b="0"/>
      </a:fillRef>
      <a:effectRef idx="0">
        <a:scrgbClr r="0" g="0" b="0"/>
      </a:effectRef>
      <a:fontRef idx="minor"/>
    </dgm:style>
  </dgm:styleLbl>
  <dgm:styleLbl name="asst0">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4">
    <dgm:scene3d>
      <a:camera prst="orthographicFront"/>
      <a:lightRig rig="threePt" dir="t"/>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parChTrans2D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4">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1D1">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2">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3">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4">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f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conF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tr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b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olidFgAcc1">
    <dgm:scene3d>
      <a:camera prst="orthographicFront">
        <a:rot lat="0" lon="0" rev="0"/>
      </a:camera>
      <a:lightRig rig="contrasting" dir="t">
        <a:rot lat="0" lon="0" rev="1200000"/>
      </a:lightRig>
    </dgm:scene3d>
    <dgm:sp3d z="300000" contourW="12700" prstMaterial="flat">
      <a:bevelT w="177800" h="254000"/>
      <a:bevelB w="152400"/>
    </dgm:sp3d>
    <dgm:txPr/>
    <dgm:style>
      <a:lnRef idx="0">
        <a:scrgbClr r="0" g="0" b="0"/>
      </a:lnRef>
      <a:fillRef idx="1">
        <a:scrgbClr r="0" g="0" b="0"/>
      </a:fillRef>
      <a:effectRef idx="0">
        <a:scrgbClr r="0" g="0" b="0"/>
      </a:effectRef>
      <a:fontRef idx="minor"/>
    </dgm:style>
  </dgm:styleLbl>
  <dgm:styleLbl name="solid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olidB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FollowNod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alignAccFollow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AccFollowNod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0">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2">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3">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4">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Shp">
    <dgm:scene3d>
      <a:camera prst="orthographicFront">
        <a:rot lat="0" lon="0" rev="0"/>
      </a:camera>
      <a:lightRig rig="contrasting" dir="t">
        <a:rot lat="0" lon="0" rev="1200000"/>
      </a:lightRig>
    </dgm:scene3d>
    <dgm:sp3d z="-300000" prstMaterial="plastic"/>
    <dgm:txPr/>
    <dgm:style>
      <a:lnRef idx="1">
        <a:scrgbClr r="0" g="0" b="0"/>
      </a:lnRef>
      <a:fillRef idx="1">
        <a:scrgbClr r="0" g="0" b="0"/>
      </a:fillRef>
      <a:effectRef idx="0">
        <a:scrgbClr r="0" g="0" b="0"/>
      </a:effectRef>
      <a:fontRef idx="minor"/>
    </dgm:style>
  </dgm:styleLbl>
  <dgm:styleLbl name="dkBgShp">
    <dgm:scene3d>
      <a:camera prst="orthographicFront">
        <a:rot lat="0" lon="0" rev="0"/>
      </a:camera>
      <a:lightRig rig="contrasting" dir="t">
        <a:rot lat="0" lon="0" rev="1200000"/>
      </a:lightRig>
    </dgm:scene3d>
    <dgm:sp3d contourW="12700" prstMaterial="flat">
      <a:bevelT w="100800" h="154000"/>
      <a:bevelB w="152400"/>
    </dgm:sp3d>
    <dgm:txPr/>
    <dgm:style>
      <a:lnRef idx="0">
        <a:scrgbClr r="0" g="0" b="0"/>
      </a:lnRef>
      <a:fillRef idx="1">
        <a:scrgbClr r="0" g="0" b="0"/>
      </a:fillRef>
      <a:effectRef idx="0">
        <a:scrgbClr r="0" g="0" b="0"/>
      </a:effectRef>
      <a:fontRef idx="minor"/>
    </dgm:style>
  </dgm:styleLbl>
  <dgm:styleLbl name="trBgShp">
    <dgm:scene3d>
      <a:camera prst="orthographicFront">
        <a:rot lat="0" lon="0" rev="0"/>
      </a:camera>
      <a:lightRig rig="contrasting" dir="t">
        <a:rot lat="0" lon="0" rev="1200000"/>
      </a:lightRig>
    </dgm:scene3d>
    <dgm:sp3d z="-152400" prstMaterial="matte"/>
    <dgm:txPr/>
    <dgm:style>
      <a:lnRef idx="1">
        <a:scrgbClr r="0" g="0" b="0"/>
      </a:lnRef>
      <a:fillRef idx="1">
        <a:scrgbClr r="0" g="0" b="0"/>
      </a:fillRef>
      <a:effectRef idx="0">
        <a:scrgbClr r="0" g="0" b="0"/>
      </a:effectRef>
      <a:fontRef idx="minor"/>
    </dgm:style>
  </dgm:styleLbl>
  <dgm:styleLbl name="fgShp">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1">
        <a:scrgbClr r="0" g="0" b="0"/>
      </a:lnRef>
      <a:fillRef idx="0">
        <a:scrgbClr r="0" g="0" b="0"/>
      </a:fillRef>
      <a:effectRef idx="0">
        <a:scrgbClr r="0" g="0" b="0"/>
      </a:effectRef>
      <a:fontRef idx="minor"/>
    </dgm:style>
  </dgm:styleLbl>
</dgm:styleDef>
</file>

<file path=ppt/diagrams/quickStyle3.xml><?xml version="1.0" encoding="utf-8"?>
<dgm:styleDef xmlns:dgm="http://schemas.openxmlformats.org/drawingml/2006/diagram" xmlns:a="http://schemas.openxmlformats.org/drawingml/2006/main" uniqueId="urn:microsoft.com/office/officeart/2005/8/quickstyle/3d1">
  <dgm:title val=""/>
  <dgm:desc val=""/>
  <dgm:catLst>
    <dgm:cat type="3D" pri="11100"/>
  </dgm:catLst>
  <dgm:scene3d>
    <a:camera prst="orthographicFront"/>
    <a:lightRig rig="threePt" dir="t"/>
  </dgm:scene3d>
  <dgm:styleLbl name="node0">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vennNode1">
    <dgm:scene3d>
      <a:camera prst="orthographicFront"/>
      <a:lightRig rig="flat" dir="t"/>
    </dgm:scene3d>
    <dgm:sp3d prstMaterial="plastic">
      <a:bevelT w="120900" h="88900"/>
      <a:bevelB w="88900" h="31750" prst="angle"/>
    </dgm:sp3d>
    <dgm:txPr/>
    <dgm:style>
      <a:lnRef idx="0">
        <a:scrgbClr r="0" g="0" b="0"/>
      </a:lnRef>
      <a:fillRef idx="1">
        <a:scrgbClr r="0" g="0" b="0"/>
      </a:fillRef>
      <a:effectRef idx="1">
        <a:scrgbClr r="0" g="0" b="0"/>
      </a:effectRef>
      <a:fontRef idx="minor">
        <a:schemeClr val="tx1"/>
      </a:fontRef>
    </dgm:style>
  </dgm:styleLbl>
  <dgm:styleLbl name="alignNode1">
    <dgm:scene3d>
      <a:camera prst="orthographicFront"/>
      <a:lightRig rig="flat" dir="t"/>
    </dgm:scene3d>
    <dgm:sp3d prstMaterial="plastic">
      <a:bevelT w="120900" h="88900"/>
      <a:bevelB w="88900" h="31750" prst="angle"/>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4">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fgImgPlace1">
    <dgm:scene3d>
      <a:camera prst="orthographicFront"/>
      <a:lightRig rig="flat" dir="t"/>
    </dgm:scene3d>
    <dgm:sp3d z="1270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alignImgPlace1">
    <dgm:scene3d>
      <a:camera prst="orthographicFront"/>
      <a:lightRig rig="flat" dir="t"/>
    </dgm:scene3d>
    <dgm:sp3d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bgImgPlace1">
    <dgm:scene3d>
      <a:camera prst="orthographicFront"/>
      <a:lightRig rig="flat" dir="t"/>
    </dgm:scene3d>
    <dgm:sp3d z="-1905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sibTrans2D1">
    <dgm:scene3d>
      <a:camera prst="orthographicFront"/>
      <a:lightRig rig="flat" dir="t"/>
    </dgm:scene3d>
    <dgm:sp3d z="-80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flat" dir="t"/>
    </dgm:scene3d>
    <dgm:sp3d z="127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flat" dir="t"/>
    </dgm:scene3d>
    <dgm:sp3d z="-1905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flat" dir="t"/>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1">
    <dgm:scene3d>
      <a:camera prst="orthographicFront"/>
      <a:lightRig rig="flat" dir="t"/>
    </dgm:scene3d>
    <dgm:sp3d z="-10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2">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3">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con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tr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solid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0">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2">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3">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4">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bgShp">
    <dgm:scene3d>
      <a:camera prst="orthographicFront"/>
      <a:lightRig rig="flat" dir="t"/>
    </dgm:scene3d>
    <dgm:sp3d z="-190500" extrusionH="12700" prstMaterial="plastic">
      <a:bevelT w="50800" h="50800"/>
    </dgm:sp3d>
    <dgm:txPr/>
    <dgm:style>
      <a:lnRef idx="0">
        <a:scrgbClr r="0" g="0" b="0"/>
      </a:lnRef>
      <a:fillRef idx="3">
        <a:scrgbClr r="0" g="0" b="0"/>
      </a:fillRef>
      <a:effectRef idx="0">
        <a:scrgbClr r="0" g="0" b="0"/>
      </a:effectRef>
      <a:fontRef idx="minor"/>
    </dgm:style>
  </dgm:styleLbl>
  <dgm:styleLbl name="dkBgShp">
    <dgm:scene3d>
      <a:camera prst="orthographicFront"/>
      <a:lightRig rig="flat" dir="t"/>
    </dgm:scene3d>
    <dgm:sp3d z="-190500" extrusionH="12700" prstMaterial="plastic">
      <a:bevelT w="50800" h="50800"/>
    </dgm:sp3d>
    <dgm:txPr/>
    <dgm:style>
      <a:lnRef idx="0">
        <a:scrgbClr r="0" g="0" b="0"/>
      </a:lnRef>
      <a:fillRef idx="2">
        <a:scrgbClr r="0" g="0" b="0"/>
      </a:fillRef>
      <a:effectRef idx="0">
        <a:scrgbClr r="0" g="0" b="0"/>
      </a:effectRef>
      <a:fontRef idx="minor"/>
    </dgm:style>
  </dgm:styleLbl>
  <dgm:styleLbl name="trBgShp">
    <dgm:scene3d>
      <a:camera prst="orthographicFront"/>
      <a:lightRig rig="flat" dir="t"/>
    </dgm:scene3d>
    <dgm:sp3d z="-190500" extrusionH="12700" prstMaterial="matte"/>
    <dgm:txPr/>
    <dgm:style>
      <a:lnRef idx="0">
        <a:scrgbClr r="0" g="0" b="0"/>
      </a:lnRef>
      <a:fillRef idx="1">
        <a:scrgbClr r="0" g="0" b="0"/>
      </a:fillRef>
      <a:effectRef idx="0">
        <a:scrgbClr r="0" g="0" b="0"/>
      </a:effectRef>
      <a:fontRef idx="minor"/>
    </dgm:style>
  </dgm:styleLbl>
  <dgm:styleLbl name="fgShp">
    <dgm:scene3d>
      <a:camera prst="orthographicFront"/>
      <a:lightRig rig="flat" dir="t"/>
    </dgm:scene3d>
    <dgm:sp3d z="190500" prstMaterial="plastic">
      <a:bevelT w="120900" h="88900"/>
      <a:bevelB w="88900" h="31750" prst="angle"/>
    </dgm:sp3d>
    <dgm:txPr/>
    <dgm:style>
      <a:lnRef idx="0">
        <a:scrgbClr r="0" g="0" b="0"/>
      </a:lnRef>
      <a:fillRef idx="1">
        <a:scrgbClr r="0" g="0" b="0"/>
      </a:fillRef>
      <a:effectRef idx="3">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0.xml><?xml version="1.0" encoding="utf-8"?>
<dgm:styleDef xmlns:dgm="http://schemas.openxmlformats.org/drawingml/2006/diagram" xmlns:a="http://schemas.openxmlformats.org/drawingml/2006/main" uniqueId="urn:microsoft.com/office/officeart/2005/8/quickstyle/3d3">
  <dgm:title val=""/>
  <dgm:desc val=""/>
  <dgm:catLst>
    <dgm:cat type="3D" pri="11300"/>
  </dgm:catLst>
  <dgm:scene3d>
    <a:camera prst="orthographicFront"/>
    <a:lightRig rig="threePt" dir="t"/>
  </dgm:scene3d>
  <dgm:styleLbl name="node0">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ln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vennNode1">
    <dgm:scene3d>
      <a:camera prst="orthographicFront">
        <a:rot lat="0" lon="0" rev="0"/>
      </a:camera>
      <a:lightRig rig="contrasting" dir="t">
        <a:rot lat="0" lon="0" rev="1200000"/>
      </a:lightRig>
    </dgm:scene3d>
    <dgm:sp3d contourW="12700" prstMaterial="clear">
      <a:bevelT w="177800" h="254000"/>
      <a:bevelB w="152400"/>
    </dgm:sp3d>
    <dgm:txPr/>
    <dgm:style>
      <a:lnRef idx="0">
        <a:scrgbClr r="0" g="0" b="0"/>
      </a:lnRef>
      <a:fillRef idx="1">
        <a:scrgbClr r="0" g="0" b="0"/>
      </a:fillRef>
      <a:effectRef idx="0">
        <a:scrgbClr r="0" g="0" b="0"/>
      </a:effectRef>
      <a:fontRef idx="minor">
        <a:schemeClr val="tx1"/>
      </a:fontRef>
    </dgm:style>
  </dgm:styleLbl>
  <dgm:styleLbl name="align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2">
        <a:scrgbClr r="0" g="0" b="0"/>
      </a:effectRef>
      <a:fontRef idx="minor">
        <a:schemeClr val="lt1"/>
      </a:fontRef>
    </dgm:style>
  </dgm:styleLbl>
  <dgm:styleLbl name="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2">
        <a:scrgbClr r="0" g="0" b="0"/>
      </a:effectRef>
      <a:fontRef idx="minor">
        <a:schemeClr val="lt1"/>
      </a:fontRef>
    </dgm:style>
  </dgm:styleLbl>
  <dgm:styleLbl name="node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node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node4">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fgImgPlac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alignImgPlace1">
    <dgm:scene3d>
      <a:camera prst="orthographicFront">
        <a:rot lat="0" lon="0" rev="0"/>
      </a:camera>
      <a:lightRig rig="contrasting" dir="t">
        <a:rot lat="0" lon="0" rev="1200000"/>
      </a:lightRig>
    </dgm:scene3d>
    <dgm:sp3d contourW="12700" prstMaterial="flat">
      <a:bevelT w="177800" h="254000"/>
      <a:bevelB w="152400"/>
    </dgm:sp3d>
    <dgm:txPr/>
    <dgm:style>
      <a:lnRef idx="0">
        <a:scrgbClr r="0" g="0" b="0"/>
      </a:lnRef>
      <a:fillRef idx="1">
        <a:scrgbClr r="0" g="0" b="0"/>
      </a:fillRef>
      <a:effectRef idx="1">
        <a:scrgbClr r="0" g="0" b="0"/>
      </a:effectRef>
      <a:fontRef idx="minor"/>
    </dgm:style>
  </dgm:styleLbl>
  <dgm:styleLbl name="bgImgPlac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sibTrans2D1">
    <dgm:scene3d>
      <a:camera prst="orthographicFront">
        <a:rot lat="0" lon="0" rev="0"/>
      </a:camera>
      <a:lightRig rig="contrasting" dir="t">
        <a:rot lat="0" lon="0" rev="1200000"/>
      </a:lightRig>
    </dgm:scene3d>
    <dgm:sp3d z="-182000" contourW="19050" prstMaterial="metal">
      <a:bevelT w="88900" h="203200"/>
      <a:bevelB w="165100" h="254000"/>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SibTrans2D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ibTrans1D1">
    <dgm:scene3d>
      <a:camera prst="orthographicFront">
        <a:rot lat="0" lon="0" rev="0"/>
      </a:camera>
      <a:lightRig rig="contrasting" dir="t">
        <a:rot lat="0" lon="0" rev="1200000"/>
      </a:lightRig>
    </dgm:scene3d>
    <dgm:sp3d z="-110000"/>
    <dgm:txPr/>
    <dgm:style>
      <a:lnRef idx="1">
        <a:scrgbClr r="0" g="0" b="0"/>
      </a:lnRef>
      <a:fillRef idx="0">
        <a:scrgbClr r="0" g="0" b="0"/>
      </a:fillRef>
      <a:effectRef idx="0">
        <a:scrgbClr r="0" g="0" b="0"/>
      </a:effectRef>
      <a:fontRef idx="minor"/>
    </dgm:style>
  </dgm:styleLbl>
  <dgm:styleLbl name="callout">
    <dgm:scene3d>
      <a:camera prst="orthographicFront">
        <a:rot lat="0" lon="0" rev="0"/>
      </a:camera>
      <a:lightRig rig="contrasting" dir="t">
        <a:rot lat="0" lon="0" rev="1200000"/>
      </a:lightRig>
    </dgm:scene3d>
    <dgm:sp3d z="10000"/>
    <dgm:txPr/>
    <dgm:style>
      <a:lnRef idx="2">
        <a:scrgbClr r="0" g="0" b="0"/>
      </a:lnRef>
      <a:fillRef idx="1">
        <a:scrgbClr r="0" g="0" b="0"/>
      </a:fillRef>
      <a:effectRef idx="0">
        <a:scrgbClr r="0" g="0" b="0"/>
      </a:effectRef>
      <a:fontRef idx="minor"/>
    </dgm:style>
  </dgm:styleLbl>
  <dgm:styleLbl name="asst0">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4">
    <dgm:scene3d>
      <a:camera prst="orthographicFront"/>
      <a:lightRig rig="threePt" dir="t"/>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parChTrans2D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4">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1D1">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2">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3">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4">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f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conF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tr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b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olidFgAcc1">
    <dgm:scene3d>
      <a:camera prst="orthographicFront">
        <a:rot lat="0" lon="0" rev="0"/>
      </a:camera>
      <a:lightRig rig="contrasting" dir="t">
        <a:rot lat="0" lon="0" rev="1200000"/>
      </a:lightRig>
    </dgm:scene3d>
    <dgm:sp3d z="300000" contourW="12700" prstMaterial="flat">
      <a:bevelT w="177800" h="254000"/>
      <a:bevelB w="152400"/>
    </dgm:sp3d>
    <dgm:txPr/>
    <dgm:style>
      <a:lnRef idx="0">
        <a:scrgbClr r="0" g="0" b="0"/>
      </a:lnRef>
      <a:fillRef idx="1">
        <a:scrgbClr r="0" g="0" b="0"/>
      </a:fillRef>
      <a:effectRef idx="0">
        <a:scrgbClr r="0" g="0" b="0"/>
      </a:effectRef>
      <a:fontRef idx="minor"/>
    </dgm:style>
  </dgm:styleLbl>
  <dgm:styleLbl name="solid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olidB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FollowNod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alignAccFollow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AccFollowNod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0">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2">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3">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4">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Shp">
    <dgm:scene3d>
      <a:camera prst="orthographicFront">
        <a:rot lat="0" lon="0" rev="0"/>
      </a:camera>
      <a:lightRig rig="contrasting" dir="t">
        <a:rot lat="0" lon="0" rev="1200000"/>
      </a:lightRig>
    </dgm:scene3d>
    <dgm:sp3d z="-300000" prstMaterial="plastic"/>
    <dgm:txPr/>
    <dgm:style>
      <a:lnRef idx="1">
        <a:scrgbClr r="0" g="0" b="0"/>
      </a:lnRef>
      <a:fillRef idx="1">
        <a:scrgbClr r="0" g="0" b="0"/>
      </a:fillRef>
      <a:effectRef idx="0">
        <a:scrgbClr r="0" g="0" b="0"/>
      </a:effectRef>
      <a:fontRef idx="minor"/>
    </dgm:style>
  </dgm:styleLbl>
  <dgm:styleLbl name="dkBgShp">
    <dgm:scene3d>
      <a:camera prst="orthographicFront">
        <a:rot lat="0" lon="0" rev="0"/>
      </a:camera>
      <a:lightRig rig="contrasting" dir="t">
        <a:rot lat="0" lon="0" rev="1200000"/>
      </a:lightRig>
    </dgm:scene3d>
    <dgm:sp3d contourW="12700" prstMaterial="flat">
      <a:bevelT w="100800" h="154000"/>
      <a:bevelB w="152400"/>
    </dgm:sp3d>
    <dgm:txPr/>
    <dgm:style>
      <a:lnRef idx="0">
        <a:scrgbClr r="0" g="0" b="0"/>
      </a:lnRef>
      <a:fillRef idx="1">
        <a:scrgbClr r="0" g="0" b="0"/>
      </a:fillRef>
      <a:effectRef idx="0">
        <a:scrgbClr r="0" g="0" b="0"/>
      </a:effectRef>
      <a:fontRef idx="minor"/>
    </dgm:style>
  </dgm:styleLbl>
  <dgm:styleLbl name="trBgShp">
    <dgm:scene3d>
      <a:camera prst="orthographicFront">
        <a:rot lat="0" lon="0" rev="0"/>
      </a:camera>
      <a:lightRig rig="contrasting" dir="t">
        <a:rot lat="0" lon="0" rev="1200000"/>
      </a:lightRig>
    </dgm:scene3d>
    <dgm:sp3d z="-152400" prstMaterial="matte"/>
    <dgm:txPr/>
    <dgm:style>
      <a:lnRef idx="1">
        <a:scrgbClr r="0" g="0" b="0"/>
      </a:lnRef>
      <a:fillRef idx="1">
        <a:scrgbClr r="0" g="0" b="0"/>
      </a:fillRef>
      <a:effectRef idx="0">
        <a:scrgbClr r="0" g="0" b="0"/>
      </a:effectRef>
      <a:fontRef idx="minor"/>
    </dgm:style>
  </dgm:styleLbl>
  <dgm:styleLbl name="fgShp">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1">
        <a:scrgbClr r="0" g="0" b="0"/>
      </a:lnRef>
      <a:fillRef idx="0">
        <a:scrgbClr r="0" g="0" b="0"/>
      </a:fillRef>
      <a:effectRef idx="0">
        <a:scrgbClr r="0" g="0" b="0"/>
      </a:effectRef>
      <a:fontRef idx="minor"/>
    </dgm:style>
  </dgm:styleLbl>
</dgm:styleDef>
</file>

<file path=ppt/diagrams/quickStyle31.xml><?xml version="1.0" encoding="utf-8"?>
<dgm:styleDef xmlns:dgm="http://schemas.openxmlformats.org/drawingml/2006/diagram" xmlns:a="http://schemas.openxmlformats.org/drawingml/2006/main" uniqueId="urn:microsoft.com/office/officeart/2005/8/quickstyle/3d3">
  <dgm:title val=""/>
  <dgm:desc val=""/>
  <dgm:catLst>
    <dgm:cat type="3D" pri="11300"/>
  </dgm:catLst>
  <dgm:scene3d>
    <a:camera prst="orthographicFront"/>
    <a:lightRig rig="threePt" dir="t"/>
  </dgm:scene3d>
  <dgm:styleLbl name="node0">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ln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vennNode1">
    <dgm:scene3d>
      <a:camera prst="orthographicFront">
        <a:rot lat="0" lon="0" rev="0"/>
      </a:camera>
      <a:lightRig rig="contrasting" dir="t">
        <a:rot lat="0" lon="0" rev="1200000"/>
      </a:lightRig>
    </dgm:scene3d>
    <dgm:sp3d contourW="12700" prstMaterial="clear">
      <a:bevelT w="177800" h="254000"/>
      <a:bevelB w="152400"/>
    </dgm:sp3d>
    <dgm:txPr/>
    <dgm:style>
      <a:lnRef idx="0">
        <a:scrgbClr r="0" g="0" b="0"/>
      </a:lnRef>
      <a:fillRef idx="1">
        <a:scrgbClr r="0" g="0" b="0"/>
      </a:fillRef>
      <a:effectRef idx="0">
        <a:scrgbClr r="0" g="0" b="0"/>
      </a:effectRef>
      <a:fontRef idx="minor">
        <a:schemeClr val="tx1"/>
      </a:fontRef>
    </dgm:style>
  </dgm:styleLbl>
  <dgm:styleLbl name="align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2">
        <a:scrgbClr r="0" g="0" b="0"/>
      </a:effectRef>
      <a:fontRef idx="minor">
        <a:schemeClr val="lt1"/>
      </a:fontRef>
    </dgm:style>
  </dgm:styleLbl>
  <dgm:styleLbl name="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2">
        <a:scrgbClr r="0" g="0" b="0"/>
      </a:effectRef>
      <a:fontRef idx="minor">
        <a:schemeClr val="lt1"/>
      </a:fontRef>
    </dgm:style>
  </dgm:styleLbl>
  <dgm:styleLbl name="node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node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node4">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fgImgPlac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alignImgPlace1">
    <dgm:scene3d>
      <a:camera prst="orthographicFront">
        <a:rot lat="0" lon="0" rev="0"/>
      </a:camera>
      <a:lightRig rig="contrasting" dir="t">
        <a:rot lat="0" lon="0" rev="1200000"/>
      </a:lightRig>
    </dgm:scene3d>
    <dgm:sp3d contourW="12700" prstMaterial="flat">
      <a:bevelT w="177800" h="254000"/>
      <a:bevelB w="152400"/>
    </dgm:sp3d>
    <dgm:txPr/>
    <dgm:style>
      <a:lnRef idx="0">
        <a:scrgbClr r="0" g="0" b="0"/>
      </a:lnRef>
      <a:fillRef idx="1">
        <a:scrgbClr r="0" g="0" b="0"/>
      </a:fillRef>
      <a:effectRef idx="1">
        <a:scrgbClr r="0" g="0" b="0"/>
      </a:effectRef>
      <a:fontRef idx="minor"/>
    </dgm:style>
  </dgm:styleLbl>
  <dgm:styleLbl name="bgImgPlac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sibTrans2D1">
    <dgm:scene3d>
      <a:camera prst="orthographicFront">
        <a:rot lat="0" lon="0" rev="0"/>
      </a:camera>
      <a:lightRig rig="contrasting" dir="t">
        <a:rot lat="0" lon="0" rev="1200000"/>
      </a:lightRig>
    </dgm:scene3d>
    <dgm:sp3d z="-182000" contourW="19050" prstMaterial="metal">
      <a:bevelT w="88900" h="203200"/>
      <a:bevelB w="165100" h="254000"/>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SibTrans2D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ibTrans1D1">
    <dgm:scene3d>
      <a:camera prst="orthographicFront">
        <a:rot lat="0" lon="0" rev="0"/>
      </a:camera>
      <a:lightRig rig="contrasting" dir="t">
        <a:rot lat="0" lon="0" rev="1200000"/>
      </a:lightRig>
    </dgm:scene3d>
    <dgm:sp3d z="-110000"/>
    <dgm:txPr/>
    <dgm:style>
      <a:lnRef idx="1">
        <a:scrgbClr r="0" g="0" b="0"/>
      </a:lnRef>
      <a:fillRef idx="0">
        <a:scrgbClr r="0" g="0" b="0"/>
      </a:fillRef>
      <a:effectRef idx="0">
        <a:scrgbClr r="0" g="0" b="0"/>
      </a:effectRef>
      <a:fontRef idx="minor"/>
    </dgm:style>
  </dgm:styleLbl>
  <dgm:styleLbl name="callout">
    <dgm:scene3d>
      <a:camera prst="orthographicFront">
        <a:rot lat="0" lon="0" rev="0"/>
      </a:camera>
      <a:lightRig rig="contrasting" dir="t">
        <a:rot lat="0" lon="0" rev="1200000"/>
      </a:lightRig>
    </dgm:scene3d>
    <dgm:sp3d z="10000"/>
    <dgm:txPr/>
    <dgm:style>
      <a:lnRef idx="2">
        <a:scrgbClr r="0" g="0" b="0"/>
      </a:lnRef>
      <a:fillRef idx="1">
        <a:scrgbClr r="0" g="0" b="0"/>
      </a:fillRef>
      <a:effectRef idx="0">
        <a:scrgbClr r="0" g="0" b="0"/>
      </a:effectRef>
      <a:fontRef idx="minor"/>
    </dgm:style>
  </dgm:styleLbl>
  <dgm:styleLbl name="asst0">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4">
    <dgm:scene3d>
      <a:camera prst="orthographicFront"/>
      <a:lightRig rig="threePt" dir="t"/>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parChTrans2D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4">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1D1">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2">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3">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4">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f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conF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tr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b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olidFgAcc1">
    <dgm:scene3d>
      <a:camera prst="orthographicFront">
        <a:rot lat="0" lon="0" rev="0"/>
      </a:camera>
      <a:lightRig rig="contrasting" dir="t">
        <a:rot lat="0" lon="0" rev="1200000"/>
      </a:lightRig>
    </dgm:scene3d>
    <dgm:sp3d z="300000" contourW="12700" prstMaterial="flat">
      <a:bevelT w="177800" h="254000"/>
      <a:bevelB w="152400"/>
    </dgm:sp3d>
    <dgm:txPr/>
    <dgm:style>
      <a:lnRef idx="0">
        <a:scrgbClr r="0" g="0" b="0"/>
      </a:lnRef>
      <a:fillRef idx="1">
        <a:scrgbClr r="0" g="0" b="0"/>
      </a:fillRef>
      <a:effectRef idx="0">
        <a:scrgbClr r="0" g="0" b="0"/>
      </a:effectRef>
      <a:fontRef idx="minor"/>
    </dgm:style>
  </dgm:styleLbl>
  <dgm:styleLbl name="solid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olidB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FollowNod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alignAccFollow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AccFollowNod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0">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2">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3">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4">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Shp">
    <dgm:scene3d>
      <a:camera prst="orthographicFront">
        <a:rot lat="0" lon="0" rev="0"/>
      </a:camera>
      <a:lightRig rig="contrasting" dir="t">
        <a:rot lat="0" lon="0" rev="1200000"/>
      </a:lightRig>
    </dgm:scene3d>
    <dgm:sp3d z="-300000" prstMaterial="plastic"/>
    <dgm:txPr/>
    <dgm:style>
      <a:lnRef idx="1">
        <a:scrgbClr r="0" g="0" b="0"/>
      </a:lnRef>
      <a:fillRef idx="1">
        <a:scrgbClr r="0" g="0" b="0"/>
      </a:fillRef>
      <a:effectRef idx="0">
        <a:scrgbClr r="0" g="0" b="0"/>
      </a:effectRef>
      <a:fontRef idx="minor"/>
    </dgm:style>
  </dgm:styleLbl>
  <dgm:styleLbl name="dkBgShp">
    <dgm:scene3d>
      <a:camera prst="orthographicFront">
        <a:rot lat="0" lon="0" rev="0"/>
      </a:camera>
      <a:lightRig rig="contrasting" dir="t">
        <a:rot lat="0" lon="0" rev="1200000"/>
      </a:lightRig>
    </dgm:scene3d>
    <dgm:sp3d contourW="12700" prstMaterial="flat">
      <a:bevelT w="100800" h="154000"/>
      <a:bevelB w="152400"/>
    </dgm:sp3d>
    <dgm:txPr/>
    <dgm:style>
      <a:lnRef idx="0">
        <a:scrgbClr r="0" g="0" b="0"/>
      </a:lnRef>
      <a:fillRef idx="1">
        <a:scrgbClr r="0" g="0" b="0"/>
      </a:fillRef>
      <a:effectRef idx="0">
        <a:scrgbClr r="0" g="0" b="0"/>
      </a:effectRef>
      <a:fontRef idx="minor"/>
    </dgm:style>
  </dgm:styleLbl>
  <dgm:styleLbl name="trBgShp">
    <dgm:scene3d>
      <a:camera prst="orthographicFront">
        <a:rot lat="0" lon="0" rev="0"/>
      </a:camera>
      <a:lightRig rig="contrasting" dir="t">
        <a:rot lat="0" lon="0" rev="1200000"/>
      </a:lightRig>
    </dgm:scene3d>
    <dgm:sp3d z="-152400" prstMaterial="matte"/>
    <dgm:txPr/>
    <dgm:style>
      <a:lnRef idx="1">
        <a:scrgbClr r="0" g="0" b="0"/>
      </a:lnRef>
      <a:fillRef idx="1">
        <a:scrgbClr r="0" g="0" b="0"/>
      </a:fillRef>
      <a:effectRef idx="0">
        <a:scrgbClr r="0" g="0" b="0"/>
      </a:effectRef>
      <a:fontRef idx="minor"/>
    </dgm:style>
  </dgm:styleLbl>
  <dgm:styleLbl name="fgShp">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1">
        <a:scrgbClr r="0" g="0" b="0"/>
      </a:lnRef>
      <a:fillRef idx="0">
        <a:scrgbClr r="0" g="0" b="0"/>
      </a:fillRef>
      <a:effectRef idx="0">
        <a:scrgbClr r="0" g="0" b="0"/>
      </a:effectRef>
      <a:fontRef idx="minor"/>
    </dgm:style>
  </dgm:styleLbl>
</dgm:styleDef>
</file>

<file path=ppt/diagrams/quickStyle32.xml><?xml version="1.0" encoding="utf-8"?>
<dgm:styleDef xmlns:dgm="http://schemas.openxmlformats.org/drawingml/2006/diagram" xmlns:a="http://schemas.openxmlformats.org/drawingml/2006/main" uniqueId="urn:microsoft.com/office/officeart/2005/8/quickstyle/3d1">
  <dgm:title val=""/>
  <dgm:desc val=""/>
  <dgm:catLst>
    <dgm:cat type="3D" pri="11100"/>
  </dgm:catLst>
  <dgm:scene3d>
    <a:camera prst="orthographicFront"/>
    <a:lightRig rig="threePt" dir="t"/>
  </dgm:scene3d>
  <dgm:styleLbl name="node0">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vennNode1">
    <dgm:scene3d>
      <a:camera prst="orthographicFront"/>
      <a:lightRig rig="flat" dir="t"/>
    </dgm:scene3d>
    <dgm:sp3d prstMaterial="plastic">
      <a:bevelT w="120900" h="88900"/>
      <a:bevelB w="88900" h="31750" prst="angle"/>
    </dgm:sp3d>
    <dgm:txPr/>
    <dgm:style>
      <a:lnRef idx="0">
        <a:scrgbClr r="0" g="0" b="0"/>
      </a:lnRef>
      <a:fillRef idx="1">
        <a:scrgbClr r="0" g="0" b="0"/>
      </a:fillRef>
      <a:effectRef idx="1">
        <a:scrgbClr r="0" g="0" b="0"/>
      </a:effectRef>
      <a:fontRef idx="minor">
        <a:schemeClr val="tx1"/>
      </a:fontRef>
    </dgm:style>
  </dgm:styleLbl>
  <dgm:styleLbl name="alignNode1">
    <dgm:scene3d>
      <a:camera prst="orthographicFront"/>
      <a:lightRig rig="flat" dir="t"/>
    </dgm:scene3d>
    <dgm:sp3d prstMaterial="plastic">
      <a:bevelT w="120900" h="88900"/>
      <a:bevelB w="88900" h="31750" prst="angle"/>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4">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fgImgPlace1">
    <dgm:scene3d>
      <a:camera prst="orthographicFront"/>
      <a:lightRig rig="flat" dir="t"/>
    </dgm:scene3d>
    <dgm:sp3d z="1270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alignImgPlace1">
    <dgm:scene3d>
      <a:camera prst="orthographicFront"/>
      <a:lightRig rig="flat" dir="t"/>
    </dgm:scene3d>
    <dgm:sp3d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bgImgPlace1">
    <dgm:scene3d>
      <a:camera prst="orthographicFront"/>
      <a:lightRig rig="flat" dir="t"/>
    </dgm:scene3d>
    <dgm:sp3d z="-1905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sibTrans2D1">
    <dgm:scene3d>
      <a:camera prst="orthographicFront"/>
      <a:lightRig rig="flat" dir="t"/>
    </dgm:scene3d>
    <dgm:sp3d z="-80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flat" dir="t"/>
    </dgm:scene3d>
    <dgm:sp3d z="127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flat" dir="t"/>
    </dgm:scene3d>
    <dgm:sp3d z="-1905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flat" dir="t"/>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1">
    <dgm:scene3d>
      <a:camera prst="orthographicFront"/>
      <a:lightRig rig="flat" dir="t"/>
    </dgm:scene3d>
    <dgm:sp3d z="-10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2">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3">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con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tr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solid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0">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2">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3">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4">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bgShp">
    <dgm:scene3d>
      <a:camera prst="orthographicFront"/>
      <a:lightRig rig="flat" dir="t"/>
    </dgm:scene3d>
    <dgm:sp3d z="-190500" extrusionH="12700" prstMaterial="plastic">
      <a:bevelT w="50800" h="50800"/>
    </dgm:sp3d>
    <dgm:txPr/>
    <dgm:style>
      <a:lnRef idx="0">
        <a:scrgbClr r="0" g="0" b="0"/>
      </a:lnRef>
      <a:fillRef idx="3">
        <a:scrgbClr r="0" g="0" b="0"/>
      </a:fillRef>
      <a:effectRef idx="0">
        <a:scrgbClr r="0" g="0" b="0"/>
      </a:effectRef>
      <a:fontRef idx="minor"/>
    </dgm:style>
  </dgm:styleLbl>
  <dgm:styleLbl name="dkBgShp">
    <dgm:scene3d>
      <a:camera prst="orthographicFront"/>
      <a:lightRig rig="flat" dir="t"/>
    </dgm:scene3d>
    <dgm:sp3d z="-190500" extrusionH="12700" prstMaterial="plastic">
      <a:bevelT w="50800" h="50800"/>
    </dgm:sp3d>
    <dgm:txPr/>
    <dgm:style>
      <a:lnRef idx="0">
        <a:scrgbClr r="0" g="0" b="0"/>
      </a:lnRef>
      <a:fillRef idx="2">
        <a:scrgbClr r="0" g="0" b="0"/>
      </a:fillRef>
      <a:effectRef idx="0">
        <a:scrgbClr r="0" g="0" b="0"/>
      </a:effectRef>
      <a:fontRef idx="minor"/>
    </dgm:style>
  </dgm:styleLbl>
  <dgm:styleLbl name="trBgShp">
    <dgm:scene3d>
      <a:camera prst="orthographicFront"/>
      <a:lightRig rig="flat" dir="t"/>
    </dgm:scene3d>
    <dgm:sp3d z="-190500" extrusionH="12700" prstMaterial="matte"/>
    <dgm:txPr/>
    <dgm:style>
      <a:lnRef idx="0">
        <a:scrgbClr r="0" g="0" b="0"/>
      </a:lnRef>
      <a:fillRef idx="1">
        <a:scrgbClr r="0" g="0" b="0"/>
      </a:fillRef>
      <a:effectRef idx="0">
        <a:scrgbClr r="0" g="0" b="0"/>
      </a:effectRef>
      <a:fontRef idx="minor"/>
    </dgm:style>
  </dgm:styleLbl>
  <dgm:styleLbl name="fgShp">
    <dgm:scene3d>
      <a:camera prst="orthographicFront"/>
      <a:lightRig rig="flat" dir="t"/>
    </dgm:scene3d>
    <dgm:sp3d z="190500" prstMaterial="plastic">
      <a:bevelT w="120900" h="88900"/>
      <a:bevelB w="88900" h="31750" prst="angle"/>
    </dgm:sp3d>
    <dgm:txPr/>
    <dgm:style>
      <a:lnRef idx="0">
        <a:scrgbClr r="0" g="0" b="0"/>
      </a:lnRef>
      <a:fillRef idx="1">
        <a:scrgbClr r="0" g="0" b="0"/>
      </a:fillRef>
      <a:effectRef idx="3">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3.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4.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5.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6.xml><?xml version="1.0" encoding="utf-8"?>
<dgm:styleDef xmlns:dgm="http://schemas.openxmlformats.org/drawingml/2006/diagram" xmlns:a="http://schemas.openxmlformats.org/drawingml/2006/main" uniqueId="urn:microsoft.com/office/officeart/2005/8/quickstyle/3d3">
  <dgm:title val=""/>
  <dgm:desc val=""/>
  <dgm:catLst>
    <dgm:cat type="3D" pri="11300"/>
  </dgm:catLst>
  <dgm:scene3d>
    <a:camera prst="orthographicFront"/>
    <a:lightRig rig="threePt" dir="t"/>
  </dgm:scene3d>
  <dgm:styleLbl name="node0">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ln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vennNode1">
    <dgm:scene3d>
      <a:camera prst="orthographicFront">
        <a:rot lat="0" lon="0" rev="0"/>
      </a:camera>
      <a:lightRig rig="contrasting" dir="t">
        <a:rot lat="0" lon="0" rev="1200000"/>
      </a:lightRig>
    </dgm:scene3d>
    <dgm:sp3d contourW="12700" prstMaterial="clear">
      <a:bevelT w="177800" h="254000"/>
      <a:bevelB w="152400"/>
    </dgm:sp3d>
    <dgm:txPr/>
    <dgm:style>
      <a:lnRef idx="0">
        <a:scrgbClr r="0" g="0" b="0"/>
      </a:lnRef>
      <a:fillRef idx="1">
        <a:scrgbClr r="0" g="0" b="0"/>
      </a:fillRef>
      <a:effectRef idx="0">
        <a:scrgbClr r="0" g="0" b="0"/>
      </a:effectRef>
      <a:fontRef idx="minor">
        <a:schemeClr val="tx1"/>
      </a:fontRef>
    </dgm:style>
  </dgm:styleLbl>
  <dgm:styleLbl name="align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2">
        <a:scrgbClr r="0" g="0" b="0"/>
      </a:effectRef>
      <a:fontRef idx="minor">
        <a:schemeClr val="lt1"/>
      </a:fontRef>
    </dgm:style>
  </dgm:styleLbl>
  <dgm:styleLbl name="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2">
        <a:scrgbClr r="0" g="0" b="0"/>
      </a:effectRef>
      <a:fontRef idx="minor">
        <a:schemeClr val="lt1"/>
      </a:fontRef>
    </dgm:style>
  </dgm:styleLbl>
  <dgm:styleLbl name="node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node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node4">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fgImgPlac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alignImgPlace1">
    <dgm:scene3d>
      <a:camera prst="orthographicFront">
        <a:rot lat="0" lon="0" rev="0"/>
      </a:camera>
      <a:lightRig rig="contrasting" dir="t">
        <a:rot lat="0" lon="0" rev="1200000"/>
      </a:lightRig>
    </dgm:scene3d>
    <dgm:sp3d contourW="12700" prstMaterial="flat">
      <a:bevelT w="177800" h="254000"/>
      <a:bevelB w="152400"/>
    </dgm:sp3d>
    <dgm:txPr/>
    <dgm:style>
      <a:lnRef idx="0">
        <a:scrgbClr r="0" g="0" b="0"/>
      </a:lnRef>
      <a:fillRef idx="1">
        <a:scrgbClr r="0" g="0" b="0"/>
      </a:fillRef>
      <a:effectRef idx="1">
        <a:scrgbClr r="0" g="0" b="0"/>
      </a:effectRef>
      <a:fontRef idx="minor"/>
    </dgm:style>
  </dgm:styleLbl>
  <dgm:styleLbl name="bgImgPlac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sibTrans2D1">
    <dgm:scene3d>
      <a:camera prst="orthographicFront">
        <a:rot lat="0" lon="0" rev="0"/>
      </a:camera>
      <a:lightRig rig="contrasting" dir="t">
        <a:rot lat="0" lon="0" rev="1200000"/>
      </a:lightRig>
    </dgm:scene3d>
    <dgm:sp3d z="-182000" contourW="19050" prstMaterial="metal">
      <a:bevelT w="88900" h="203200"/>
      <a:bevelB w="165100" h="254000"/>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SibTrans2D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ibTrans1D1">
    <dgm:scene3d>
      <a:camera prst="orthographicFront">
        <a:rot lat="0" lon="0" rev="0"/>
      </a:camera>
      <a:lightRig rig="contrasting" dir="t">
        <a:rot lat="0" lon="0" rev="1200000"/>
      </a:lightRig>
    </dgm:scene3d>
    <dgm:sp3d z="-110000"/>
    <dgm:txPr/>
    <dgm:style>
      <a:lnRef idx="1">
        <a:scrgbClr r="0" g="0" b="0"/>
      </a:lnRef>
      <a:fillRef idx="0">
        <a:scrgbClr r="0" g="0" b="0"/>
      </a:fillRef>
      <a:effectRef idx="0">
        <a:scrgbClr r="0" g="0" b="0"/>
      </a:effectRef>
      <a:fontRef idx="minor"/>
    </dgm:style>
  </dgm:styleLbl>
  <dgm:styleLbl name="callout">
    <dgm:scene3d>
      <a:camera prst="orthographicFront">
        <a:rot lat="0" lon="0" rev="0"/>
      </a:camera>
      <a:lightRig rig="contrasting" dir="t">
        <a:rot lat="0" lon="0" rev="1200000"/>
      </a:lightRig>
    </dgm:scene3d>
    <dgm:sp3d z="10000"/>
    <dgm:txPr/>
    <dgm:style>
      <a:lnRef idx="2">
        <a:scrgbClr r="0" g="0" b="0"/>
      </a:lnRef>
      <a:fillRef idx="1">
        <a:scrgbClr r="0" g="0" b="0"/>
      </a:fillRef>
      <a:effectRef idx="0">
        <a:scrgbClr r="0" g="0" b="0"/>
      </a:effectRef>
      <a:fontRef idx="minor"/>
    </dgm:style>
  </dgm:styleLbl>
  <dgm:styleLbl name="asst0">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4">
    <dgm:scene3d>
      <a:camera prst="orthographicFront"/>
      <a:lightRig rig="threePt" dir="t"/>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parChTrans2D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4">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1D1">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2">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3">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4">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f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conF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tr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b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olidFgAcc1">
    <dgm:scene3d>
      <a:camera prst="orthographicFront">
        <a:rot lat="0" lon="0" rev="0"/>
      </a:camera>
      <a:lightRig rig="contrasting" dir="t">
        <a:rot lat="0" lon="0" rev="1200000"/>
      </a:lightRig>
    </dgm:scene3d>
    <dgm:sp3d z="300000" contourW="12700" prstMaterial="flat">
      <a:bevelT w="177800" h="254000"/>
      <a:bevelB w="152400"/>
    </dgm:sp3d>
    <dgm:txPr/>
    <dgm:style>
      <a:lnRef idx="0">
        <a:scrgbClr r="0" g="0" b="0"/>
      </a:lnRef>
      <a:fillRef idx="1">
        <a:scrgbClr r="0" g="0" b="0"/>
      </a:fillRef>
      <a:effectRef idx="0">
        <a:scrgbClr r="0" g="0" b="0"/>
      </a:effectRef>
      <a:fontRef idx="minor"/>
    </dgm:style>
  </dgm:styleLbl>
  <dgm:styleLbl name="solid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olidB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FollowNod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alignAccFollow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AccFollowNod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0">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2">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3">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4">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Shp">
    <dgm:scene3d>
      <a:camera prst="orthographicFront">
        <a:rot lat="0" lon="0" rev="0"/>
      </a:camera>
      <a:lightRig rig="contrasting" dir="t">
        <a:rot lat="0" lon="0" rev="1200000"/>
      </a:lightRig>
    </dgm:scene3d>
    <dgm:sp3d z="-300000" prstMaterial="plastic"/>
    <dgm:txPr/>
    <dgm:style>
      <a:lnRef idx="1">
        <a:scrgbClr r="0" g="0" b="0"/>
      </a:lnRef>
      <a:fillRef idx="1">
        <a:scrgbClr r="0" g="0" b="0"/>
      </a:fillRef>
      <a:effectRef idx="0">
        <a:scrgbClr r="0" g="0" b="0"/>
      </a:effectRef>
      <a:fontRef idx="minor"/>
    </dgm:style>
  </dgm:styleLbl>
  <dgm:styleLbl name="dkBgShp">
    <dgm:scene3d>
      <a:camera prst="orthographicFront">
        <a:rot lat="0" lon="0" rev="0"/>
      </a:camera>
      <a:lightRig rig="contrasting" dir="t">
        <a:rot lat="0" lon="0" rev="1200000"/>
      </a:lightRig>
    </dgm:scene3d>
    <dgm:sp3d contourW="12700" prstMaterial="flat">
      <a:bevelT w="100800" h="154000"/>
      <a:bevelB w="152400"/>
    </dgm:sp3d>
    <dgm:txPr/>
    <dgm:style>
      <a:lnRef idx="0">
        <a:scrgbClr r="0" g="0" b="0"/>
      </a:lnRef>
      <a:fillRef idx="1">
        <a:scrgbClr r="0" g="0" b="0"/>
      </a:fillRef>
      <a:effectRef idx="0">
        <a:scrgbClr r="0" g="0" b="0"/>
      </a:effectRef>
      <a:fontRef idx="minor"/>
    </dgm:style>
  </dgm:styleLbl>
  <dgm:styleLbl name="trBgShp">
    <dgm:scene3d>
      <a:camera prst="orthographicFront">
        <a:rot lat="0" lon="0" rev="0"/>
      </a:camera>
      <a:lightRig rig="contrasting" dir="t">
        <a:rot lat="0" lon="0" rev="1200000"/>
      </a:lightRig>
    </dgm:scene3d>
    <dgm:sp3d z="-152400" prstMaterial="matte"/>
    <dgm:txPr/>
    <dgm:style>
      <a:lnRef idx="1">
        <a:scrgbClr r="0" g="0" b="0"/>
      </a:lnRef>
      <a:fillRef idx="1">
        <a:scrgbClr r="0" g="0" b="0"/>
      </a:fillRef>
      <a:effectRef idx="0">
        <a:scrgbClr r="0" g="0" b="0"/>
      </a:effectRef>
      <a:fontRef idx="minor"/>
    </dgm:style>
  </dgm:styleLbl>
  <dgm:styleLbl name="fgShp">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1">
        <a:scrgbClr r="0" g="0" b="0"/>
      </a:lnRef>
      <a:fillRef idx="0">
        <a:scrgbClr r="0" g="0" b="0"/>
      </a:fillRef>
      <a:effectRef idx="0">
        <a:scrgbClr r="0" g="0" b="0"/>
      </a:effectRef>
      <a:fontRef idx="minor"/>
    </dgm:style>
  </dgm:styleLbl>
</dgm:styleDef>
</file>

<file path=ppt/diagrams/quickStyle37.xml><?xml version="1.0" encoding="utf-8"?>
<dgm:styleDef xmlns:dgm="http://schemas.openxmlformats.org/drawingml/2006/diagram" xmlns:a="http://schemas.openxmlformats.org/drawingml/2006/main" uniqueId="urn:microsoft.com/office/officeart/2005/8/quickstyle/3d3">
  <dgm:title val=""/>
  <dgm:desc val=""/>
  <dgm:catLst>
    <dgm:cat type="3D" pri="11300"/>
  </dgm:catLst>
  <dgm:scene3d>
    <a:camera prst="orthographicFront"/>
    <a:lightRig rig="threePt" dir="t"/>
  </dgm:scene3d>
  <dgm:styleLbl name="node0">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ln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vennNode1">
    <dgm:scene3d>
      <a:camera prst="orthographicFront">
        <a:rot lat="0" lon="0" rev="0"/>
      </a:camera>
      <a:lightRig rig="contrasting" dir="t">
        <a:rot lat="0" lon="0" rev="1200000"/>
      </a:lightRig>
    </dgm:scene3d>
    <dgm:sp3d contourW="12700" prstMaterial="clear">
      <a:bevelT w="177800" h="254000"/>
      <a:bevelB w="152400"/>
    </dgm:sp3d>
    <dgm:txPr/>
    <dgm:style>
      <a:lnRef idx="0">
        <a:scrgbClr r="0" g="0" b="0"/>
      </a:lnRef>
      <a:fillRef idx="1">
        <a:scrgbClr r="0" g="0" b="0"/>
      </a:fillRef>
      <a:effectRef idx="0">
        <a:scrgbClr r="0" g="0" b="0"/>
      </a:effectRef>
      <a:fontRef idx="minor">
        <a:schemeClr val="tx1"/>
      </a:fontRef>
    </dgm:style>
  </dgm:styleLbl>
  <dgm:styleLbl name="align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2">
        <a:scrgbClr r="0" g="0" b="0"/>
      </a:effectRef>
      <a:fontRef idx="minor">
        <a:schemeClr val="lt1"/>
      </a:fontRef>
    </dgm:style>
  </dgm:styleLbl>
  <dgm:styleLbl name="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2">
        <a:scrgbClr r="0" g="0" b="0"/>
      </a:effectRef>
      <a:fontRef idx="minor">
        <a:schemeClr val="lt1"/>
      </a:fontRef>
    </dgm:style>
  </dgm:styleLbl>
  <dgm:styleLbl name="node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node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node4">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fgImgPlac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alignImgPlace1">
    <dgm:scene3d>
      <a:camera prst="orthographicFront">
        <a:rot lat="0" lon="0" rev="0"/>
      </a:camera>
      <a:lightRig rig="contrasting" dir="t">
        <a:rot lat="0" lon="0" rev="1200000"/>
      </a:lightRig>
    </dgm:scene3d>
    <dgm:sp3d contourW="12700" prstMaterial="flat">
      <a:bevelT w="177800" h="254000"/>
      <a:bevelB w="152400"/>
    </dgm:sp3d>
    <dgm:txPr/>
    <dgm:style>
      <a:lnRef idx="0">
        <a:scrgbClr r="0" g="0" b="0"/>
      </a:lnRef>
      <a:fillRef idx="1">
        <a:scrgbClr r="0" g="0" b="0"/>
      </a:fillRef>
      <a:effectRef idx="1">
        <a:scrgbClr r="0" g="0" b="0"/>
      </a:effectRef>
      <a:fontRef idx="minor"/>
    </dgm:style>
  </dgm:styleLbl>
  <dgm:styleLbl name="bgImgPlac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sibTrans2D1">
    <dgm:scene3d>
      <a:camera prst="orthographicFront">
        <a:rot lat="0" lon="0" rev="0"/>
      </a:camera>
      <a:lightRig rig="contrasting" dir="t">
        <a:rot lat="0" lon="0" rev="1200000"/>
      </a:lightRig>
    </dgm:scene3d>
    <dgm:sp3d z="-182000" contourW="19050" prstMaterial="metal">
      <a:bevelT w="88900" h="203200"/>
      <a:bevelB w="165100" h="254000"/>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SibTrans2D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ibTrans1D1">
    <dgm:scene3d>
      <a:camera prst="orthographicFront">
        <a:rot lat="0" lon="0" rev="0"/>
      </a:camera>
      <a:lightRig rig="contrasting" dir="t">
        <a:rot lat="0" lon="0" rev="1200000"/>
      </a:lightRig>
    </dgm:scene3d>
    <dgm:sp3d z="-110000"/>
    <dgm:txPr/>
    <dgm:style>
      <a:lnRef idx="1">
        <a:scrgbClr r="0" g="0" b="0"/>
      </a:lnRef>
      <a:fillRef idx="0">
        <a:scrgbClr r="0" g="0" b="0"/>
      </a:fillRef>
      <a:effectRef idx="0">
        <a:scrgbClr r="0" g="0" b="0"/>
      </a:effectRef>
      <a:fontRef idx="minor"/>
    </dgm:style>
  </dgm:styleLbl>
  <dgm:styleLbl name="callout">
    <dgm:scene3d>
      <a:camera prst="orthographicFront">
        <a:rot lat="0" lon="0" rev="0"/>
      </a:camera>
      <a:lightRig rig="contrasting" dir="t">
        <a:rot lat="0" lon="0" rev="1200000"/>
      </a:lightRig>
    </dgm:scene3d>
    <dgm:sp3d z="10000"/>
    <dgm:txPr/>
    <dgm:style>
      <a:lnRef idx="2">
        <a:scrgbClr r="0" g="0" b="0"/>
      </a:lnRef>
      <a:fillRef idx="1">
        <a:scrgbClr r="0" g="0" b="0"/>
      </a:fillRef>
      <a:effectRef idx="0">
        <a:scrgbClr r="0" g="0" b="0"/>
      </a:effectRef>
      <a:fontRef idx="minor"/>
    </dgm:style>
  </dgm:styleLbl>
  <dgm:styleLbl name="asst0">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4">
    <dgm:scene3d>
      <a:camera prst="orthographicFront"/>
      <a:lightRig rig="threePt" dir="t"/>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parChTrans2D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4">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1D1">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2">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3">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4">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f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conF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tr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b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olidFgAcc1">
    <dgm:scene3d>
      <a:camera prst="orthographicFront">
        <a:rot lat="0" lon="0" rev="0"/>
      </a:camera>
      <a:lightRig rig="contrasting" dir="t">
        <a:rot lat="0" lon="0" rev="1200000"/>
      </a:lightRig>
    </dgm:scene3d>
    <dgm:sp3d z="300000" contourW="12700" prstMaterial="flat">
      <a:bevelT w="177800" h="254000"/>
      <a:bevelB w="152400"/>
    </dgm:sp3d>
    <dgm:txPr/>
    <dgm:style>
      <a:lnRef idx="0">
        <a:scrgbClr r="0" g="0" b="0"/>
      </a:lnRef>
      <a:fillRef idx="1">
        <a:scrgbClr r="0" g="0" b="0"/>
      </a:fillRef>
      <a:effectRef idx="0">
        <a:scrgbClr r="0" g="0" b="0"/>
      </a:effectRef>
      <a:fontRef idx="minor"/>
    </dgm:style>
  </dgm:styleLbl>
  <dgm:styleLbl name="solid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olidB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FollowNod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alignAccFollow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AccFollowNod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0">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2">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3">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4">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Shp">
    <dgm:scene3d>
      <a:camera prst="orthographicFront">
        <a:rot lat="0" lon="0" rev="0"/>
      </a:camera>
      <a:lightRig rig="contrasting" dir="t">
        <a:rot lat="0" lon="0" rev="1200000"/>
      </a:lightRig>
    </dgm:scene3d>
    <dgm:sp3d z="-300000" prstMaterial="plastic"/>
    <dgm:txPr/>
    <dgm:style>
      <a:lnRef idx="1">
        <a:scrgbClr r="0" g="0" b="0"/>
      </a:lnRef>
      <a:fillRef idx="1">
        <a:scrgbClr r="0" g="0" b="0"/>
      </a:fillRef>
      <a:effectRef idx="0">
        <a:scrgbClr r="0" g="0" b="0"/>
      </a:effectRef>
      <a:fontRef idx="minor"/>
    </dgm:style>
  </dgm:styleLbl>
  <dgm:styleLbl name="dkBgShp">
    <dgm:scene3d>
      <a:camera prst="orthographicFront">
        <a:rot lat="0" lon="0" rev="0"/>
      </a:camera>
      <a:lightRig rig="contrasting" dir="t">
        <a:rot lat="0" lon="0" rev="1200000"/>
      </a:lightRig>
    </dgm:scene3d>
    <dgm:sp3d contourW="12700" prstMaterial="flat">
      <a:bevelT w="100800" h="154000"/>
      <a:bevelB w="152400"/>
    </dgm:sp3d>
    <dgm:txPr/>
    <dgm:style>
      <a:lnRef idx="0">
        <a:scrgbClr r="0" g="0" b="0"/>
      </a:lnRef>
      <a:fillRef idx="1">
        <a:scrgbClr r="0" g="0" b="0"/>
      </a:fillRef>
      <a:effectRef idx="0">
        <a:scrgbClr r="0" g="0" b="0"/>
      </a:effectRef>
      <a:fontRef idx="minor"/>
    </dgm:style>
  </dgm:styleLbl>
  <dgm:styleLbl name="trBgShp">
    <dgm:scene3d>
      <a:camera prst="orthographicFront">
        <a:rot lat="0" lon="0" rev="0"/>
      </a:camera>
      <a:lightRig rig="contrasting" dir="t">
        <a:rot lat="0" lon="0" rev="1200000"/>
      </a:lightRig>
    </dgm:scene3d>
    <dgm:sp3d z="-152400" prstMaterial="matte"/>
    <dgm:txPr/>
    <dgm:style>
      <a:lnRef idx="1">
        <a:scrgbClr r="0" g="0" b="0"/>
      </a:lnRef>
      <a:fillRef idx="1">
        <a:scrgbClr r="0" g="0" b="0"/>
      </a:fillRef>
      <a:effectRef idx="0">
        <a:scrgbClr r="0" g="0" b="0"/>
      </a:effectRef>
      <a:fontRef idx="minor"/>
    </dgm:style>
  </dgm:styleLbl>
  <dgm:styleLbl name="fgShp">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1">
        <a:scrgbClr r="0" g="0" b="0"/>
      </a:lnRef>
      <a:fillRef idx="0">
        <a:scrgbClr r="0" g="0" b="0"/>
      </a:fillRef>
      <a:effectRef idx="0">
        <a:scrgbClr r="0" g="0" b="0"/>
      </a:effectRef>
      <a:fontRef idx="minor"/>
    </dgm:style>
  </dgm:styleLbl>
</dgm:styleDef>
</file>

<file path=ppt/diagrams/quickStyle38.xml><?xml version="1.0" encoding="utf-8"?>
<dgm:styleDef xmlns:dgm="http://schemas.openxmlformats.org/drawingml/2006/diagram" xmlns:a="http://schemas.openxmlformats.org/drawingml/2006/main" uniqueId="urn:microsoft.com/office/officeart/2005/8/quickstyle/3d3">
  <dgm:title val=""/>
  <dgm:desc val=""/>
  <dgm:catLst>
    <dgm:cat type="3D" pri="11300"/>
  </dgm:catLst>
  <dgm:scene3d>
    <a:camera prst="orthographicFront"/>
    <a:lightRig rig="threePt" dir="t"/>
  </dgm:scene3d>
  <dgm:styleLbl name="node0">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ln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vennNode1">
    <dgm:scene3d>
      <a:camera prst="orthographicFront">
        <a:rot lat="0" lon="0" rev="0"/>
      </a:camera>
      <a:lightRig rig="contrasting" dir="t">
        <a:rot lat="0" lon="0" rev="1200000"/>
      </a:lightRig>
    </dgm:scene3d>
    <dgm:sp3d contourW="12700" prstMaterial="clear">
      <a:bevelT w="177800" h="254000"/>
      <a:bevelB w="152400"/>
    </dgm:sp3d>
    <dgm:txPr/>
    <dgm:style>
      <a:lnRef idx="0">
        <a:scrgbClr r="0" g="0" b="0"/>
      </a:lnRef>
      <a:fillRef idx="1">
        <a:scrgbClr r="0" g="0" b="0"/>
      </a:fillRef>
      <a:effectRef idx="0">
        <a:scrgbClr r="0" g="0" b="0"/>
      </a:effectRef>
      <a:fontRef idx="minor">
        <a:schemeClr val="tx1"/>
      </a:fontRef>
    </dgm:style>
  </dgm:styleLbl>
  <dgm:styleLbl name="align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2">
        <a:scrgbClr r="0" g="0" b="0"/>
      </a:effectRef>
      <a:fontRef idx="minor">
        <a:schemeClr val="lt1"/>
      </a:fontRef>
    </dgm:style>
  </dgm:styleLbl>
  <dgm:styleLbl name="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2">
        <a:scrgbClr r="0" g="0" b="0"/>
      </a:effectRef>
      <a:fontRef idx="minor">
        <a:schemeClr val="lt1"/>
      </a:fontRef>
    </dgm:style>
  </dgm:styleLbl>
  <dgm:styleLbl name="node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node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node4">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fgImgPlac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alignImgPlace1">
    <dgm:scene3d>
      <a:camera prst="orthographicFront">
        <a:rot lat="0" lon="0" rev="0"/>
      </a:camera>
      <a:lightRig rig="contrasting" dir="t">
        <a:rot lat="0" lon="0" rev="1200000"/>
      </a:lightRig>
    </dgm:scene3d>
    <dgm:sp3d contourW="12700" prstMaterial="flat">
      <a:bevelT w="177800" h="254000"/>
      <a:bevelB w="152400"/>
    </dgm:sp3d>
    <dgm:txPr/>
    <dgm:style>
      <a:lnRef idx="0">
        <a:scrgbClr r="0" g="0" b="0"/>
      </a:lnRef>
      <a:fillRef idx="1">
        <a:scrgbClr r="0" g="0" b="0"/>
      </a:fillRef>
      <a:effectRef idx="1">
        <a:scrgbClr r="0" g="0" b="0"/>
      </a:effectRef>
      <a:fontRef idx="minor"/>
    </dgm:style>
  </dgm:styleLbl>
  <dgm:styleLbl name="bgImgPlac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sibTrans2D1">
    <dgm:scene3d>
      <a:camera prst="orthographicFront">
        <a:rot lat="0" lon="0" rev="0"/>
      </a:camera>
      <a:lightRig rig="contrasting" dir="t">
        <a:rot lat="0" lon="0" rev="1200000"/>
      </a:lightRig>
    </dgm:scene3d>
    <dgm:sp3d z="-182000" contourW="19050" prstMaterial="metal">
      <a:bevelT w="88900" h="203200"/>
      <a:bevelB w="165100" h="254000"/>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SibTrans2D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ibTrans1D1">
    <dgm:scene3d>
      <a:camera prst="orthographicFront">
        <a:rot lat="0" lon="0" rev="0"/>
      </a:camera>
      <a:lightRig rig="contrasting" dir="t">
        <a:rot lat="0" lon="0" rev="1200000"/>
      </a:lightRig>
    </dgm:scene3d>
    <dgm:sp3d z="-110000"/>
    <dgm:txPr/>
    <dgm:style>
      <a:lnRef idx="1">
        <a:scrgbClr r="0" g="0" b="0"/>
      </a:lnRef>
      <a:fillRef idx="0">
        <a:scrgbClr r="0" g="0" b="0"/>
      </a:fillRef>
      <a:effectRef idx="0">
        <a:scrgbClr r="0" g="0" b="0"/>
      </a:effectRef>
      <a:fontRef idx="minor"/>
    </dgm:style>
  </dgm:styleLbl>
  <dgm:styleLbl name="callout">
    <dgm:scene3d>
      <a:camera prst="orthographicFront">
        <a:rot lat="0" lon="0" rev="0"/>
      </a:camera>
      <a:lightRig rig="contrasting" dir="t">
        <a:rot lat="0" lon="0" rev="1200000"/>
      </a:lightRig>
    </dgm:scene3d>
    <dgm:sp3d z="10000"/>
    <dgm:txPr/>
    <dgm:style>
      <a:lnRef idx="2">
        <a:scrgbClr r="0" g="0" b="0"/>
      </a:lnRef>
      <a:fillRef idx="1">
        <a:scrgbClr r="0" g="0" b="0"/>
      </a:fillRef>
      <a:effectRef idx="0">
        <a:scrgbClr r="0" g="0" b="0"/>
      </a:effectRef>
      <a:fontRef idx="minor"/>
    </dgm:style>
  </dgm:styleLbl>
  <dgm:styleLbl name="asst0">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4">
    <dgm:scene3d>
      <a:camera prst="orthographicFront"/>
      <a:lightRig rig="threePt" dir="t"/>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parChTrans2D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4">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1D1">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2">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3">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4">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f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conF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tr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b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olidFgAcc1">
    <dgm:scene3d>
      <a:camera prst="orthographicFront">
        <a:rot lat="0" lon="0" rev="0"/>
      </a:camera>
      <a:lightRig rig="contrasting" dir="t">
        <a:rot lat="0" lon="0" rev="1200000"/>
      </a:lightRig>
    </dgm:scene3d>
    <dgm:sp3d z="300000" contourW="12700" prstMaterial="flat">
      <a:bevelT w="177800" h="254000"/>
      <a:bevelB w="152400"/>
    </dgm:sp3d>
    <dgm:txPr/>
    <dgm:style>
      <a:lnRef idx="0">
        <a:scrgbClr r="0" g="0" b="0"/>
      </a:lnRef>
      <a:fillRef idx="1">
        <a:scrgbClr r="0" g="0" b="0"/>
      </a:fillRef>
      <a:effectRef idx="0">
        <a:scrgbClr r="0" g="0" b="0"/>
      </a:effectRef>
      <a:fontRef idx="minor"/>
    </dgm:style>
  </dgm:styleLbl>
  <dgm:styleLbl name="solid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olidB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FollowNod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alignAccFollow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AccFollowNod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0">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2">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3">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4">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Shp">
    <dgm:scene3d>
      <a:camera prst="orthographicFront">
        <a:rot lat="0" lon="0" rev="0"/>
      </a:camera>
      <a:lightRig rig="contrasting" dir="t">
        <a:rot lat="0" lon="0" rev="1200000"/>
      </a:lightRig>
    </dgm:scene3d>
    <dgm:sp3d z="-300000" prstMaterial="plastic"/>
    <dgm:txPr/>
    <dgm:style>
      <a:lnRef idx="1">
        <a:scrgbClr r="0" g="0" b="0"/>
      </a:lnRef>
      <a:fillRef idx="1">
        <a:scrgbClr r="0" g="0" b="0"/>
      </a:fillRef>
      <a:effectRef idx="0">
        <a:scrgbClr r="0" g="0" b="0"/>
      </a:effectRef>
      <a:fontRef idx="minor"/>
    </dgm:style>
  </dgm:styleLbl>
  <dgm:styleLbl name="dkBgShp">
    <dgm:scene3d>
      <a:camera prst="orthographicFront">
        <a:rot lat="0" lon="0" rev="0"/>
      </a:camera>
      <a:lightRig rig="contrasting" dir="t">
        <a:rot lat="0" lon="0" rev="1200000"/>
      </a:lightRig>
    </dgm:scene3d>
    <dgm:sp3d contourW="12700" prstMaterial="flat">
      <a:bevelT w="100800" h="154000"/>
      <a:bevelB w="152400"/>
    </dgm:sp3d>
    <dgm:txPr/>
    <dgm:style>
      <a:lnRef idx="0">
        <a:scrgbClr r="0" g="0" b="0"/>
      </a:lnRef>
      <a:fillRef idx="1">
        <a:scrgbClr r="0" g="0" b="0"/>
      </a:fillRef>
      <a:effectRef idx="0">
        <a:scrgbClr r="0" g="0" b="0"/>
      </a:effectRef>
      <a:fontRef idx="minor"/>
    </dgm:style>
  </dgm:styleLbl>
  <dgm:styleLbl name="trBgShp">
    <dgm:scene3d>
      <a:camera prst="orthographicFront">
        <a:rot lat="0" lon="0" rev="0"/>
      </a:camera>
      <a:lightRig rig="contrasting" dir="t">
        <a:rot lat="0" lon="0" rev="1200000"/>
      </a:lightRig>
    </dgm:scene3d>
    <dgm:sp3d z="-152400" prstMaterial="matte"/>
    <dgm:txPr/>
    <dgm:style>
      <a:lnRef idx="1">
        <a:scrgbClr r="0" g="0" b="0"/>
      </a:lnRef>
      <a:fillRef idx="1">
        <a:scrgbClr r="0" g="0" b="0"/>
      </a:fillRef>
      <a:effectRef idx="0">
        <a:scrgbClr r="0" g="0" b="0"/>
      </a:effectRef>
      <a:fontRef idx="minor"/>
    </dgm:style>
  </dgm:styleLbl>
  <dgm:styleLbl name="fgShp">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1">
        <a:scrgbClr r="0" g="0" b="0"/>
      </a:lnRef>
      <a:fillRef idx="0">
        <a:scrgbClr r="0" g="0" b="0"/>
      </a:fillRef>
      <a:effectRef idx="0">
        <a:scrgbClr r="0" g="0" b="0"/>
      </a:effectRef>
      <a:fontRef idx="minor"/>
    </dgm:style>
  </dgm:styleLbl>
</dgm:styleDef>
</file>

<file path=ppt/diagrams/quickStyle39.xml><?xml version="1.0" encoding="utf-8"?>
<dgm:styleDef xmlns:dgm="http://schemas.openxmlformats.org/drawingml/2006/diagram" xmlns:a="http://schemas.openxmlformats.org/drawingml/2006/main" uniqueId="urn:microsoft.com/office/officeart/2005/8/quickstyle/3d3">
  <dgm:title val=""/>
  <dgm:desc val=""/>
  <dgm:catLst>
    <dgm:cat type="3D" pri="11300"/>
  </dgm:catLst>
  <dgm:scene3d>
    <a:camera prst="orthographicFront"/>
    <a:lightRig rig="threePt" dir="t"/>
  </dgm:scene3d>
  <dgm:styleLbl name="node0">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ln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vennNode1">
    <dgm:scene3d>
      <a:camera prst="orthographicFront">
        <a:rot lat="0" lon="0" rev="0"/>
      </a:camera>
      <a:lightRig rig="contrasting" dir="t">
        <a:rot lat="0" lon="0" rev="1200000"/>
      </a:lightRig>
    </dgm:scene3d>
    <dgm:sp3d contourW="12700" prstMaterial="clear">
      <a:bevelT w="177800" h="254000"/>
      <a:bevelB w="152400"/>
    </dgm:sp3d>
    <dgm:txPr/>
    <dgm:style>
      <a:lnRef idx="0">
        <a:scrgbClr r="0" g="0" b="0"/>
      </a:lnRef>
      <a:fillRef idx="1">
        <a:scrgbClr r="0" g="0" b="0"/>
      </a:fillRef>
      <a:effectRef idx="0">
        <a:scrgbClr r="0" g="0" b="0"/>
      </a:effectRef>
      <a:fontRef idx="minor">
        <a:schemeClr val="tx1"/>
      </a:fontRef>
    </dgm:style>
  </dgm:styleLbl>
  <dgm:styleLbl name="align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2">
        <a:scrgbClr r="0" g="0" b="0"/>
      </a:effectRef>
      <a:fontRef idx="minor">
        <a:schemeClr val="lt1"/>
      </a:fontRef>
    </dgm:style>
  </dgm:styleLbl>
  <dgm:styleLbl name="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2">
        <a:scrgbClr r="0" g="0" b="0"/>
      </a:effectRef>
      <a:fontRef idx="minor">
        <a:schemeClr val="lt1"/>
      </a:fontRef>
    </dgm:style>
  </dgm:styleLbl>
  <dgm:styleLbl name="node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node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node4">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fgImgPlac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alignImgPlace1">
    <dgm:scene3d>
      <a:camera prst="orthographicFront">
        <a:rot lat="0" lon="0" rev="0"/>
      </a:camera>
      <a:lightRig rig="contrasting" dir="t">
        <a:rot lat="0" lon="0" rev="1200000"/>
      </a:lightRig>
    </dgm:scene3d>
    <dgm:sp3d contourW="12700" prstMaterial="flat">
      <a:bevelT w="177800" h="254000"/>
      <a:bevelB w="152400"/>
    </dgm:sp3d>
    <dgm:txPr/>
    <dgm:style>
      <a:lnRef idx="0">
        <a:scrgbClr r="0" g="0" b="0"/>
      </a:lnRef>
      <a:fillRef idx="1">
        <a:scrgbClr r="0" g="0" b="0"/>
      </a:fillRef>
      <a:effectRef idx="1">
        <a:scrgbClr r="0" g="0" b="0"/>
      </a:effectRef>
      <a:fontRef idx="minor"/>
    </dgm:style>
  </dgm:styleLbl>
  <dgm:styleLbl name="bgImgPlac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sibTrans2D1">
    <dgm:scene3d>
      <a:camera prst="orthographicFront">
        <a:rot lat="0" lon="0" rev="0"/>
      </a:camera>
      <a:lightRig rig="contrasting" dir="t">
        <a:rot lat="0" lon="0" rev="1200000"/>
      </a:lightRig>
    </dgm:scene3d>
    <dgm:sp3d z="-182000" contourW="19050" prstMaterial="metal">
      <a:bevelT w="88900" h="203200"/>
      <a:bevelB w="165100" h="254000"/>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SibTrans2D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ibTrans1D1">
    <dgm:scene3d>
      <a:camera prst="orthographicFront">
        <a:rot lat="0" lon="0" rev="0"/>
      </a:camera>
      <a:lightRig rig="contrasting" dir="t">
        <a:rot lat="0" lon="0" rev="1200000"/>
      </a:lightRig>
    </dgm:scene3d>
    <dgm:sp3d z="-110000"/>
    <dgm:txPr/>
    <dgm:style>
      <a:lnRef idx="1">
        <a:scrgbClr r="0" g="0" b="0"/>
      </a:lnRef>
      <a:fillRef idx="0">
        <a:scrgbClr r="0" g="0" b="0"/>
      </a:fillRef>
      <a:effectRef idx="0">
        <a:scrgbClr r="0" g="0" b="0"/>
      </a:effectRef>
      <a:fontRef idx="minor"/>
    </dgm:style>
  </dgm:styleLbl>
  <dgm:styleLbl name="callout">
    <dgm:scene3d>
      <a:camera prst="orthographicFront">
        <a:rot lat="0" lon="0" rev="0"/>
      </a:camera>
      <a:lightRig rig="contrasting" dir="t">
        <a:rot lat="0" lon="0" rev="1200000"/>
      </a:lightRig>
    </dgm:scene3d>
    <dgm:sp3d z="10000"/>
    <dgm:txPr/>
    <dgm:style>
      <a:lnRef idx="2">
        <a:scrgbClr r="0" g="0" b="0"/>
      </a:lnRef>
      <a:fillRef idx="1">
        <a:scrgbClr r="0" g="0" b="0"/>
      </a:fillRef>
      <a:effectRef idx="0">
        <a:scrgbClr r="0" g="0" b="0"/>
      </a:effectRef>
      <a:fontRef idx="minor"/>
    </dgm:style>
  </dgm:styleLbl>
  <dgm:styleLbl name="asst0">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4">
    <dgm:scene3d>
      <a:camera prst="orthographicFront"/>
      <a:lightRig rig="threePt" dir="t"/>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parChTrans2D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4">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1D1">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2">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3">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4">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f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conF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tr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b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olidFgAcc1">
    <dgm:scene3d>
      <a:camera prst="orthographicFront">
        <a:rot lat="0" lon="0" rev="0"/>
      </a:camera>
      <a:lightRig rig="contrasting" dir="t">
        <a:rot lat="0" lon="0" rev="1200000"/>
      </a:lightRig>
    </dgm:scene3d>
    <dgm:sp3d z="300000" contourW="12700" prstMaterial="flat">
      <a:bevelT w="177800" h="254000"/>
      <a:bevelB w="152400"/>
    </dgm:sp3d>
    <dgm:txPr/>
    <dgm:style>
      <a:lnRef idx="0">
        <a:scrgbClr r="0" g="0" b="0"/>
      </a:lnRef>
      <a:fillRef idx="1">
        <a:scrgbClr r="0" g="0" b="0"/>
      </a:fillRef>
      <a:effectRef idx="0">
        <a:scrgbClr r="0" g="0" b="0"/>
      </a:effectRef>
      <a:fontRef idx="minor"/>
    </dgm:style>
  </dgm:styleLbl>
  <dgm:styleLbl name="solid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olidB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FollowNod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alignAccFollow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AccFollowNod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0">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2">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3">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4">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Shp">
    <dgm:scene3d>
      <a:camera prst="orthographicFront">
        <a:rot lat="0" lon="0" rev="0"/>
      </a:camera>
      <a:lightRig rig="contrasting" dir="t">
        <a:rot lat="0" lon="0" rev="1200000"/>
      </a:lightRig>
    </dgm:scene3d>
    <dgm:sp3d z="-300000" prstMaterial="plastic"/>
    <dgm:txPr/>
    <dgm:style>
      <a:lnRef idx="1">
        <a:scrgbClr r="0" g="0" b="0"/>
      </a:lnRef>
      <a:fillRef idx="1">
        <a:scrgbClr r="0" g="0" b="0"/>
      </a:fillRef>
      <a:effectRef idx="0">
        <a:scrgbClr r="0" g="0" b="0"/>
      </a:effectRef>
      <a:fontRef idx="minor"/>
    </dgm:style>
  </dgm:styleLbl>
  <dgm:styleLbl name="dkBgShp">
    <dgm:scene3d>
      <a:camera prst="orthographicFront">
        <a:rot lat="0" lon="0" rev="0"/>
      </a:camera>
      <a:lightRig rig="contrasting" dir="t">
        <a:rot lat="0" lon="0" rev="1200000"/>
      </a:lightRig>
    </dgm:scene3d>
    <dgm:sp3d contourW="12700" prstMaterial="flat">
      <a:bevelT w="100800" h="154000"/>
      <a:bevelB w="152400"/>
    </dgm:sp3d>
    <dgm:txPr/>
    <dgm:style>
      <a:lnRef idx="0">
        <a:scrgbClr r="0" g="0" b="0"/>
      </a:lnRef>
      <a:fillRef idx="1">
        <a:scrgbClr r="0" g="0" b="0"/>
      </a:fillRef>
      <a:effectRef idx="0">
        <a:scrgbClr r="0" g="0" b="0"/>
      </a:effectRef>
      <a:fontRef idx="minor"/>
    </dgm:style>
  </dgm:styleLbl>
  <dgm:styleLbl name="trBgShp">
    <dgm:scene3d>
      <a:camera prst="orthographicFront">
        <a:rot lat="0" lon="0" rev="0"/>
      </a:camera>
      <a:lightRig rig="contrasting" dir="t">
        <a:rot lat="0" lon="0" rev="1200000"/>
      </a:lightRig>
    </dgm:scene3d>
    <dgm:sp3d z="-152400" prstMaterial="matte"/>
    <dgm:txPr/>
    <dgm:style>
      <a:lnRef idx="1">
        <a:scrgbClr r="0" g="0" b="0"/>
      </a:lnRef>
      <a:fillRef idx="1">
        <a:scrgbClr r="0" g="0" b="0"/>
      </a:fillRef>
      <a:effectRef idx="0">
        <a:scrgbClr r="0" g="0" b="0"/>
      </a:effectRef>
      <a:fontRef idx="minor"/>
    </dgm:style>
  </dgm:styleLbl>
  <dgm:styleLbl name="fgShp">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1">
        <a:scrgbClr r="0" g="0" b="0"/>
      </a:lnRef>
      <a:fillRef idx="0">
        <a:scrgbClr r="0" g="0" b="0"/>
      </a:fillRef>
      <a:effectRef idx="0">
        <a:scrgbClr r="0" g="0" b="0"/>
      </a:effectRef>
      <a:fontRef idx="minor"/>
    </dgm:style>
  </dgm:styleLbl>
</dgm:styleDef>
</file>

<file path=ppt/diagrams/quickStyle4.xml><?xml version="1.0" encoding="utf-8"?>
<dgm:styleDef xmlns:dgm="http://schemas.openxmlformats.org/drawingml/2006/diagram" xmlns:a="http://schemas.openxmlformats.org/drawingml/2006/main" uniqueId="urn:microsoft.com/office/officeart/2005/8/quickstyle/3d1">
  <dgm:title val=""/>
  <dgm:desc val=""/>
  <dgm:catLst>
    <dgm:cat type="3D" pri="11100"/>
  </dgm:catLst>
  <dgm:scene3d>
    <a:camera prst="orthographicFront"/>
    <a:lightRig rig="threePt" dir="t"/>
  </dgm:scene3d>
  <dgm:styleLbl name="node0">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vennNode1">
    <dgm:scene3d>
      <a:camera prst="orthographicFront"/>
      <a:lightRig rig="flat" dir="t"/>
    </dgm:scene3d>
    <dgm:sp3d prstMaterial="plastic">
      <a:bevelT w="120900" h="88900"/>
      <a:bevelB w="88900" h="31750" prst="angle"/>
    </dgm:sp3d>
    <dgm:txPr/>
    <dgm:style>
      <a:lnRef idx="0">
        <a:scrgbClr r="0" g="0" b="0"/>
      </a:lnRef>
      <a:fillRef idx="1">
        <a:scrgbClr r="0" g="0" b="0"/>
      </a:fillRef>
      <a:effectRef idx="1">
        <a:scrgbClr r="0" g="0" b="0"/>
      </a:effectRef>
      <a:fontRef idx="minor">
        <a:schemeClr val="tx1"/>
      </a:fontRef>
    </dgm:style>
  </dgm:styleLbl>
  <dgm:styleLbl name="alignNode1">
    <dgm:scene3d>
      <a:camera prst="orthographicFront"/>
      <a:lightRig rig="flat" dir="t"/>
    </dgm:scene3d>
    <dgm:sp3d prstMaterial="plastic">
      <a:bevelT w="120900" h="88900"/>
      <a:bevelB w="88900" h="31750" prst="angle"/>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4">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fgImgPlace1">
    <dgm:scene3d>
      <a:camera prst="orthographicFront"/>
      <a:lightRig rig="flat" dir="t"/>
    </dgm:scene3d>
    <dgm:sp3d z="1270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alignImgPlace1">
    <dgm:scene3d>
      <a:camera prst="orthographicFront"/>
      <a:lightRig rig="flat" dir="t"/>
    </dgm:scene3d>
    <dgm:sp3d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bgImgPlace1">
    <dgm:scene3d>
      <a:camera prst="orthographicFront"/>
      <a:lightRig rig="flat" dir="t"/>
    </dgm:scene3d>
    <dgm:sp3d z="-1905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sibTrans2D1">
    <dgm:scene3d>
      <a:camera prst="orthographicFront"/>
      <a:lightRig rig="flat" dir="t"/>
    </dgm:scene3d>
    <dgm:sp3d z="-80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flat" dir="t"/>
    </dgm:scene3d>
    <dgm:sp3d z="127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flat" dir="t"/>
    </dgm:scene3d>
    <dgm:sp3d z="-1905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flat" dir="t"/>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1">
    <dgm:scene3d>
      <a:camera prst="orthographicFront"/>
      <a:lightRig rig="flat" dir="t"/>
    </dgm:scene3d>
    <dgm:sp3d z="-10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2">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3">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con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tr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solid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0">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2">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3">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4">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bgShp">
    <dgm:scene3d>
      <a:camera prst="orthographicFront"/>
      <a:lightRig rig="flat" dir="t"/>
    </dgm:scene3d>
    <dgm:sp3d z="-190500" extrusionH="12700" prstMaterial="plastic">
      <a:bevelT w="50800" h="50800"/>
    </dgm:sp3d>
    <dgm:txPr/>
    <dgm:style>
      <a:lnRef idx="0">
        <a:scrgbClr r="0" g="0" b="0"/>
      </a:lnRef>
      <a:fillRef idx="3">
        <a:scrgbClr r="0" g="0" b="0"/>
      </a:fillRef>
      <a:effectRef idx="0">
        <a:scrgbClr r="0" g="0" b="0"/>
      </a:effectRef>
      <a:fontRef idx="minor"/>
    </dgm:style>
  </dgm:styleLbl>
  <dgm:styleLbl name="dkBgShp">
    <dgm:scene3d>
      <a:camera prst="orthographicFront"/>
      <a:lightRig rig="flat" dir="t"/>
    </dgm:scene3d>
    <dgm:sp3d z="-190500" extrusionH="12700" prstMaterial="plastic">
      <a:bevelT w="50800" h="50800"/>
    </dgm:sp3d>
    <dgm:txPr/>
    <dgm:style>
      <a:lnRef idx="0">
        <a:scrgbClr r="0" g="0" b="0"/>
      </a:lnRef>
      <a:fillRef idx="2">
        <a:scrgbClr r="0" g="0" b="0"/>
      </a:fillRef>
      <a:effectRef idx="0">
        <a:scrgbClr r="0" g="0" b="0"/>
      </a:effectRef>
      <a:fontRef idx="minor"/>
    </dgm:style>
  </dgm:styleLbl>
  <dgm:styleLbl name="trBgShp">
    <dgm:scene3d>
      <a:camera prst="orthographicFront"/>
      <a:lightRig rig="flat" dir="t"/>
    </dgm:scene3d>
    <dgm:sp3d z="-190500" extrusionH="12700" prstMaterial="matte"/>
    <dgm:txPr/>
    <dgm:style>
      <a:lnRef idx="0">
        <a:scrgbClr r="0" g="0" b="0"/>
      </a:lnRef>
      <a:fillRef idx="1">
        <a:scrgbClr r="0" g="0" b="0"/>
      </a:fillRef>
      <a:effectRef idx="0">
        <a:scrgbClr r="0" g="0" b="0"/>
      </a:effectRef>
      <a:fontRef idx="minor"/>
    </dgm:style>
  </dgm:styleLbl>
  <dgm:styleLbl name="fgShp">
    <dgm:scene3d>
      <a:camera prst="orthographicFront"/>
      <a:lightRig rig="flat" dir="t"/>
    </dgm:scene3d>
    <dgm:sp3d z="190500" prstMaterial="plastic">
      <a:bevelT w="120900" h="88900"/>
      <a:bevelB w="88900" h="31750" prst="angle"/>
    </dgm:sp3d>
    <dgm:txPr/>
    <dgm:style>
      <a:lnRef idx="0">
        <a:scrgbClr r="0" g="0" b="0"/>
      </a:lnRef>
      <a:fillRef idx="1">
        <a:scrgbClr r="0" g="0" b="0"/>
      </a:fillRef>
      <a:effectRef idx="3">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40.xml><?xml version="1.0" encoding="utf-8"?>
<dgm:styleDef xmlns:dgm="http://schemas.openxmlformats.org/drawingml/2006/diagram" xmlns:a="http://schemas.openxmlformats.org/drawingml/2006/main" uniqueId="urn:microsoft.com/office/officeart/2005/8/quickstyle/simple5">
  <dgm:title val=""/>
  <dgm:desc val=""/>
  <dgm:catLst>
    <dgm:cat type="simple" pri="105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ln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3">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3">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1">
        <a:scrgbClr r="0" g="0" b="0"/>
      </a:lnRef>
      <a:fillRef idx="0">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3">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4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42.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43.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44.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45.xml><?xml version="1.0" encoding="utf-8"?>
<dgm:styleDef xmlns:dgm="http://schemas.openxmlformats.org/drawingml/2006/diagram" xmlns:a="http://schemas.openxmlformats.org/drawingml/2006/main" uniqueId="urn:microsoft.com/office/officeart/2005/8/quickstyle/3d1">
  <dgm:title val=""/>
  <dgm:desc val=""/>
  <dgm:catLst>
    <dgm:cat type="3D" pri="11100"/>
  </dgm:catLst>
  <dgm:scene3d>
    <a:camera prst="orthographicFront"/>
    <a:lightRig rig="threePt" dir="t"/>
  </dgm:scene3d>
  <dgm:styleLbl name="node0">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vennNode1">
    <dgm:scene3d>
      <a:camera prst="orthographicFront"/>
      <a:lightRig rig="flat" dir="t"/>
    </dgm:scene3d>
    <dgm:sp3d prstMaterial="plastic">
      <a:bevelT w="120900" h="88900"/>
      <a:bevelB w="88900" h="31750" prst="angle"/>
    </dgm:sp3d>
    <dgm:txPr/>
    <dgm:style>
      <a:lnRef idx="0">
        <a:scrgbClr r="0" g="0" b="0"/>
      </a:lnRef>
      <a:fillRef idx="1">
        <a:scrgbClr r="0" g="0" b="0"/>
      </a:fillRef>
      <a:effectRef idx="1">
        <a:scrgbClr r="0" g="0" b="0"/>
      </a:effectRef>
      <a:fontRef idx="minor">
        <a:schemeClr val="tx1"/>
      </a:fontRef>
    </dgm:style>
  </dgm:styleLbl>
  <dgm:styleLbl name="alignNode1">
    <dgm:scene3d>
      <a:camera prst="orthographicFront"/>
      <a:lightRig rig="flat" dir="t"/>
    </dgm:scene3d>
    <dgm:sp3d prstMaterial="plastic">
      <a:bevelT w="120900" h="88900"/>
      <a:bevelB w="88900" h="31750" prst="angle"/>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4">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fgImgPlace1">
    <dgm:scene3d>
      <a:camera prst="orthographicFront"/>
      <a:lightRig rig="flat" dir="t"/>
    </dgm:scene3d>
    <dgm:sp3d z="1270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alignImgPlace1">
    <dgm:scene3d>
      <a:camera prst="orthographicFront"/>
      <a:lightRig rig="flat" dir="t"/>
    </dgm:scene3d>
    <dgm:sp3d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bgImgPlace1">
    <dgm:scene3d>
      <a:camera prst="orthographicFront"/>
      <a:lightRig rig="flat" dir="t"/>
    </dgm:scene3d>
    <dgm:sp3d z="-1905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sibTrans2D1">
    <dgm:scene3d>
      <a:camera prst="orthographicFront"/>
      <a:lightRig rig="flat" dir="t"/>
    </dgm:scene3d>
    <dgm:sp3d z="-80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flat" dir="t"/>
    </dgm:scene3d>
    <dgm:sp3d z="127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flat" dir="t"/>
    </dgm:scene3d>
    <dgm:sp3d z="-1905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flat" dir="t"/>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1">
    <dgm:scene3d>
      <a:camera prst="orthographicFront"/>
      <a:lightRig rig="flat" dir="t"/>
    </dgm:scene3d>
    <dgm:sp3d z="-10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2">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3">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con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tr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solid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0">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2">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3">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4">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bgShp">
    <dgm:scene3d>
      <a:camera prst="orthographicFront"/>
      <a:lightRig rig="flat" dir="t"/>
    </dgm:scene3d>
    <dgm:sp3d z="-190500" extrusionH="12700" prstMaterial="plastic">
      <a:bevelT w="50800" h="50800"/>
    </dgm:sp3d>
    <dgm:txPr/>
    <dgm:style>
      <a:lnRef idx="0">
        <a:scrgbClr r="0" g="0" b="0"/>
      </a:lnRef>
      <a:fillRef idx="3">
        <a:scrgbClr r="0" g="0" b="0"/>
      </a:fillRef>
      <a:effectRef idx="0">
        <a:scrgbClr r="0" g="0" b="0"/>
      </a:effectRef>
      <a:fontRef idx="minor"/>
    </dgm:style>
  </dgm:styleLbl>
  <dgm:styleLbl name="dkBgShp">
    <dgm:scene3d>
      <a:camera prst="orthographicFront"/>
      <a:lightRig rig="flat" dir="t"/>
    </dgm:scene3d>
    <dgm:sp3d z="-190500" extrusionH="12700" prstMaterial="plastic">
      <a:bevelT w="50800" h="50800"/>
    </dgm:sp3d>
    <dgm:txPr/>
    <dgm:style>
      <a:lnRef idx="0">
        <a:scrgbClr r="0" g="0" b="0"/>
      </a:lnRef>
      <a:fillRef idx="2">
        <a:scrgbClr r="0" g="0" b="0"/>
      </a:fillRef>
      <a:effectRef idx="0">
        <a:scrgbClr r="0" g="0" b="0"/>
      </a:effectRef>
      <a:fontRef idx="minor"/>
    </dgm:style>
  </dgm:styleLbl>
  <dgm:styleLbl name="trBgShp">
    <dgm:scene3d>
      <a:camera prst="orthographicFront"/>
      <a:lightRig rig="flat" dir="t"/>
    </dgm:scene3d>
    <dgm:sp3d z="-190500" extrusionH="12700" prstMaterial="matte"/>
    <dgm:txPr/>
    <dgm:style>
      <a:lnRef idx="0">
        <a:scrgbClr r="0" g="0" b="0"/>
      </a:lnRef>
      <a:fillRef idx="1">
        <a:scrgbClr r="0" g="0" b="0"/>
      </a:fillRef>
      <a:effectRef idx="0">
        <a:scrgbClr r="0" g="0" b="0"/>
      </a:effectRef>
      <a:fontRef idx="minor"/>
    </dgm:style>
  </dgm:styleLbl>
  <dgm:styleLbl name="fgShp">
    <dgm:scene3d>
      <a:camera prst="orthographicFront"/>
      <a:lightRig rig="flat" dir="t"/>
    </dgm:scene3d>
    <dgm:sp3d z="190500" prstMaterial="plastic">
      <a:bevelT w="120900" h="88900"/>
      <a:bevelB w="88900" h="31750" prst="angle"/>
    </dgm:sp3d>
    <dgm:txPr/>
    <dgm:style>
      <a:lnRef idx="0">
        <a:scrgbClr r="0" g="0" b="0"/>
      </a:lnRef>
      <a:fillRef idx="1">
        <a:scrgbClr r="0" g="0" b="0"/>
      </a:fillRef>
      <a:effectRef idx="3">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46.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47.xml><?xml version="1.0" encoding="utf-8"?>
<dgm:styleDef xmlns:dgm="http://schemas.openxmlformats.org/drawingml/2006/diagram" xmlns:a="http://schemas.openxmlformats.org/drawingml/2006/main" uniqueId="urn:microsoft.com/office/officeart/2005/8/quickstyle/3d3">
  <dgm:title val=""/>
  <dgm:desc val=""/>
  <dgm:catLst>
    <dgm:cat type="3D" pri="11300"/>
  </dgm:catLst>
  <dgm:scene3d>
    <a:camera prst="orthographicFront"/>
    <a:lightRig rig="threePt" dir="t"/>
  </dgm:scene3d>
  <dgm:styleLbl name="node0">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ln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vennNode1">
    <dgm:scene3d>
      <a:camera prst="orthographicFront">
        <a:rot lat="0" lon="0" rev="0"/>
      </a:camera>
      <a:lightRig rig="contrasting" dir="t">
        <a:rot lat="0" lon="0" rev="1200000"/>
      </a:lightRig>
    </dgm:scene3d>
    <dgm:sp3d contourW="12700" prstMaterial="clear">
      <a:bevelT w="177800" h="254000"/>
      <a:bevelB w="152400"/>
    </dgm:sp3d>
    <dgm:txPr/>
    <dgm:style>
      <a:lnRef idx="0">
        <a:scrgbClr r="0" g="0" b="0"/>
      </a:lnRef>
      <a:fillRef idx="1">
        <a:scrgbClr r="0" g="0" b="0"/>
      </a:fillRef>
      <a:effectRef idx="0">
        <a:scrgbClr r="0" g="0" b="0"/>
      </a:effectRef>
      <a:fontRef idx="minor">
        <a:schemeClr val="tx1"/>
      </a:fontRef>
    </dgm:style>
  </dgm:styleLbl>
  <dgm:styleLbl name="align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2">
        <a:scrgbClr r="0" g="0" b="0"/>
      </a:effectRef>
      <a:fontRef idx="minor">
        <a:schemeClr val="lt1"/>
      </a:fontRef>
    </dgm:style>
  </dgm:styleLbl>
  <dgm:styleLbl name="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2">
        <a:scrgbClr r="0" g="0" b="0"/>
      </a:effectRef>
      <a:fontRef idx="minor">
        <a:schemeClr val="lt1"/>
      </a:fontRef>
    </dgm:style>
  </dgm:styleLbl>
  <dgm:styleLbl name="node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node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node4">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fgImgPlac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alignImgPlace1">
    <dgm:scene3d>
      <a:camera prst="orthographicFront">
        <a:rot lat="0" lon="0" rev="0"/>
      </a:camera>
      <a:lightRig rig="contrasting" dir="t">
        <a:rot lat="0" lon="0" rev="1200000"/>
      </a:lightRig>
    </dgm:scene3d>
    <dgm:sp3d contourW="12700" prstMaterial="flat">
      <a:bevelT w="177800" h="254000"/>
      <a:bevelB w="152400"/>
    </dgm:sp3d>
    <dgm:txPr/>
    <dgm:style>
      <a:lnRef idx="0">
        <a:scrgbClr r="0" g="0" b="0"/>
      </a:lnRef>
      <a:fillRef idx="1">
        <a:scrgbClr r="0" g="0" b="0"/>
      </a:fillRef>
      <a:effectRef idx="1">
        <a:scrgbClr r="0" g="0" b="0"/>
      </a:effectRef>
      <a:fontRef idx="minor"/>
    </dgm:style>
  </dgm:styleLbl>
  <dgm:styleLbl name="bgImgPlac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sibTrans2D1">
    <dgm:scene3d>
      <a:camera prst="orthographicFront">
        <a:rot lat="0" lon="0" rev="0"/>
      </a:camera>
      <a:lightRig rig="contrasting" dir="t">
        <a:rot lat="0" lon="0" rev="1200000"/>
      </a:lightRig>
    </dgm:scene3d>
    <dgm:sp3d z="-182000" contourW="19050" prstMaterial="metal">
      <a:bevelT w="88900" h="203200"/>
      <a:bevelB w="165100" h="254000"/>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SibTrans2D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ibTrans1D1">
    <dgm:scene3d>
      <a:camera prst="orthographicFront">
        <a:rot lat="0" lon="0" rev="0"/>
      </a:camera>
      <a:lightRig rig="contrasting" dir="t">
        <a:rot lat="0" lon="0" rev="1200000"/>
      </a:lightRig>
    </dgm:scene3d>
    <dgm:sp3d z="-110000"/>
    <dgm:txPr/>
    <dgm:style>
      <a:lnRef idx="1">
        <a:scrgbClr r="0" g="0" b="0"/>
      </a:lnRef>
      <a:fillRef idx="0">
        <a:scrgbClr r="0" g="0" b="0"/>
      </a:fillRef>
      <a:effectRef idx="0">
        <a:scrgbClr r="0" g="0" b="0"/>
      </a:effectRef>
      <a:fontRef idx="minor"/>
    </dgm:style>
  </dgm:styleLbl>
  <dgm:styleLbl name="callout">
    <dgm:scene3d>
      <a:camera prst="orthographicFront">
        <a:rot lat="0" lon="0" rev="0"/>
      </a:camera>
      <a:lightRig rig="contrasting" dir="t">
        <a:rot lat="0" lon="0" rev="1200000"/>
      </a:lightRig>
    </dgm:scene3d>
    <dgm:sp3d z="10000"/>
    <dgm:txPr/>
    <dgm:style>
      <a:lnRef idx="2">
        <a:scrgbClr r="0" g="0" b="0"/>
      </a:lnRef>
      <a:fillRef idx="1">
        <a:scrgbClr r="0" g="0" b="0"/>
      </a:fillRef>
      <a:effectRef idx="0">
        <a:scrgbClr r="0" g="0" b="0"/>
      </a:effectRef>
      <a:fontRef idx="minor"/>
    </dgm:style>
  </dgm:styleLbl>
  <dgm:styleLbl name="asst0">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4">
    <dgm:scene3d>
      <a:camera prst="orthographicFront"/>
      <a:lightRig rig="threePt" dir="t"/>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parChTrans2D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4">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1D1">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2">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3">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4">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f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conF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tr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b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olidFgAcc1">
    <dgm:scene3d>
      <a:camera prst="orthographicFront">
        <a:rot lat="0" lon="0" rev="0"/>
      </a:camera>
      <a:lightRig rig="contrasting" dir="t">
        <a:rot lat="0" lon="0" rev="1200000"/>
      </a:lightRig>
    </dgm:scene3d>
    <dgm:sp3d z="300000" contourW="12700" prstMaterial="flat">
      <a:bevelT w="177800" h="254000"/>
      <a:bevelB w="152400"/>
    </dgm:sp3d>
    <dgm:txPr/>
    <dgm:style>
      <a:lnRef idx="0">
        <a:scrgbClr r="0" g="0" b="0"/>
      </a:lnRef>
      <a:fillRef idx="1">
        <a:scrgbClr r="0" g="0" b="0"/>
      </a:fillRef>
      <a:effectRef idx="0">
        <a:scrgbClr r="0" g="0" b="0"/>
      </a:effectRef>
      <a:fontRef idx="minor"/>
    </dgm:style>
  </dgm:styleLbl>
  <dgm:styleLbl name="solid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olidB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FollowNod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alignAccFollow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AccFollowNod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0">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2">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3">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4">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Shp">
    <dgm:scene3d>
      <a:camera prst="orthographicFront">
        <a:rot lat="0" lon="0" rev="0"/>
      </a:camera>
      <a:lightRig rig="contrasting" dir="t">
        <a:rot lat="0" lon="0" rev="1200000"/>
      </a:lightRig>
    </dgm:scene3d>
    <dgm:sp3d z="-300000" prstMaterial="plastic"/>
    <dgm:txPr/>
    <dgm:style>
      <a:lnRef idx="1">
        <a:scrgbClr r="0" g="0" b="0"/>
      </a:lnRef>
      <a:fillRef idx="1">
        <a:scrgbClr r="0" g="0" b="0"/>
      </a:fillRef>
      <a:effectRef idx="0">
        <a:scrgbClr r="0" g="0" b="0"/>
      </a:effectRef>
      <a:fontRef idx="minor"/>
    </dgm:style>
  </dgm:styleLbl>
  <dgm:styleLbl name="dkBgShp">
    <dgm:scene3d>
      <a:camera prst="orthographicFront">
        <a:rot lat="0" lon="0" rev="0"/>
      </a:camera>
      <a:lightRig rig="contrasting" dir="t">
        <a:rot lat="0" lon="0" rev="1200000"/>
      </a:lightRig>
    </dgm:scene3d>
    <dgm:sp3d contourW="12700" prstMaterial="flat">
      <a:bevelT w="100800" h="154000"/>
      <a:bevelB w="152400"/>
    </dgm:sp3d>
    <dgm:txPr/>
    <dgm:style>
      <a:lnRef idx="0">
        <a:scrgbClr r="0" g="0" b="0"/>
      </a:lnRef>
      <a:fillRef idx="1">
        <a:scrgbClr r="0" g="0" b="0"/>
      </a:fillRef>
      <a:effectRef idx="0">
        <a:scrgbClr r="0" g="0" b="0"/>
      </a:effectRef>
      <a:fontRef idx="minor"/>
    </dgm:style>
  </dgm:styleLbl>
  <dgm:styleLbl name="trBgShp">
    <dgm:scene3d>
      <a:camera prst="orthographicFront">
        <a:rot lat="0" lon="0" rev="0"/>
      </a:camera>
      <a:lightRig rig="contrasting" dir="t">
        <a:rot lat="0" lon="0" rev="1200000"/>
      </a:lightRig>
    </dgm:scene3d>
    <dgm:sp3d z="-152400" prstMaterial="matte"/>
    <dgm:txPr/>
    <dgm:style>
      <a:lnRef idx="1">
        <a:scrgbClr r="0" g="0" b="0"/>
      </a:lnRef>
      <a:fillRef idx="1">
        <a:scrgbClr r="0" g="0" b="0"/>
      </a:fillRef>
      <a:effectRef idx="0">
        <a:scrgbClr r="0" g="0" b="0"/>
      </a:effectRef>
      <a:fontRef idx="minor"/>
    </dgm:style>
  </dgm:styleLbl>
  <dgm:styleLbl name="fgShp">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1">
        <a:scrgbClr r="0" g="0" b="0"/>
      </a:lnRef>
      <a:fillRef idx="0">
        <a:scrgbClr r="0" g="0" b="0"/>
      </a:fillRef>
      <a:effectRef idx="0">
        <a:scrgbClr r="0" g="0" b="0"/>
      </a:effectRef>
      <a:fontRef idx="minor"/>
    </dgm:style>
  </dgm:styleLbl>
</dgm:styleDef>
</file>

<file path=ppt/diagrams/quickStyle48.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49.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5.xml><?xml version="1.0" encoding="utf-8"?>
<dgm:styleDef xmlns:dgm="http://schemas.openxmlformats.org/drawingml/2006/diagram" xmlns:a="http://schemas.openxmlformats.org/drawingml/2006/main" uniqueId="urn:microsoft.com/office/officeart/2005/8/quickstyle/3d3">
  <dgm:title val=""/>
  <dgm:desc val=""/>
  <dgm:catLst>
    <dgm:cat type="3D" pri="11300"/>
  </dgm:catLst>
  <dgm:scene3d>
    <a:camera prst="orthographicFront"/>
    <a:lightRig rig="threePt" dir="t"/>
  </dgm:scene3d>
  <dgm:styleLbl name="node0">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ln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vennNode1">
    <dgm:scene3d>
      <a:camera prst="orthographicFront">
        <a:rot lat="0" lon="0" rev="0"/>
      </a:camera>
      <a:lightRig rig="contrasting" dir="t">
        <a:rot lat="0" lon="0" rev="1200000"/>
      </a:lightRig>
    </dgm:scene3d>
    <dgm:sp3d contourW="12700" prstMaterial="clear">
      <a:bevelT w="177800" h="254000"/>
      <a:bevelB w="152400"/>
    </dgm:sp3d>
    <dgm:txPr/>
    <dgm:style>
      <a:lnRef idx="0">
        <a:scrgbClr r="0" g="0" b="0"/>
      </a:lnRef>
      <a:fillRef idx="1">
        <a:scrgbClr r="0" g="0" b="0"/>
      </a:fillRef>
      <a:effectRef idx="0">
        <a:scrgbClr r="0" g="0" b="0"/>
      </a:effectRef>
      <a:fontRef idx="minor">
        <a:schemeClr val="tx1"/>
      </a:fontRef>
    </dgm:style>
  </dgm:styleLbl>
  <dgm:styleLbl name="align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2">
        <a:scrgbClr r="0" g="0" b="0"/>
      </a:effectRef>
      <a:fontRef idx="minor">
        <a:schemeClr val="lt1"/>
      </a:fontRef>
    </dgm:style>
  </dgm:styleLbl>
  <dgm:styleLbl name="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2">
        <a:scrgbClr r="0" g="0" b="0"/>
      </a:effectRef>
      <a:fontRef idx="minor">
        <a:schemeClr val="lt1"/>
      </a:fontRef>
    </dgm:style>
  </dgm:styleLbl>
  <dgm:styleLbl name="node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node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node4">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fgImgPlac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alignImgPlace1">
    <dgm:scene3d>
      <a:camera prst="orthographicFront">
        <a:rot lat="0" lon="0" rev="0"/>
      </a:camera>
      <a:lightRig rig="contrasting" dir="t">
        <a:rot lat="0" lon="0" rev="1200000"/>
      </a:lightRig>
    </dgm:scene3d>
    <dgm:sp3d contourW="12700" prstMaterial="flat">
      <a:bevelT w="177800" h="254000"/>
      <a:bevelB w="152400"/>
    </dgm:sp3d>
    <dgm:txPr/>
    <dgm:style>
      <a:lnRef idx="0">
        <a:scrgbClr r="0" g="0" b="0"/>
      </a:lnRef>
      <a:fillRef idx="1">
        <a:scrgbClr r="0" g="0" b="0"/>
      </a:fillRef>
      <a:effectRef idx="1">
        <a:scrgbClr r="0" g="0" b="0"/>
      </a:effectRef>
      <a:fontRef idx="minor"/>
    </dgm:style>
  </dgm:styleLbl>
  <dgm:styleLbl name="bgImgPlac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sibTrans2D1">
    <dgm:scene3d>
      <a:camera prst="orthographicFront">
        <a:rot lat="0" lon="0" rev="0"/>
      </a:camera>
      <a:lightRig rig="contrasting" dir="t">
        <a:rot lat="0" lon="0" rev="1200000"/>
      </a:lightRig>
    </dgm:scene3d>
    <dgm:sp3d z="-182000" contourW="19050" prstMaterial="metal">
      <a:bevelT w="88900" h="203200"/>
      <a:bevelB w="165100" h="254000"/>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SibTrans2D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ibTrans1D1">
    <dgm:scene3d>
      <a:camera prst="orthographicFront">
        <a:rot lat="0" lon="0" rev="0"/>
      </a:camera>
      <a:lightRig rig="contrasting" dir="t">
        <a:rot lat="0" lon="0" rev="1200000"/>
      </a:lightRig>
    </dgm:scene3d>
    <dgm:sp3d z="-110000"/>
    <dgm:txPr/>
    <dgm:style>
      <a:lnRef idx="1">
        <a:scrgbClr r="0" g="0" b="0"/>
      </a:lnRef>
      <a:fillRef idx="0">
        <a:scrgbClr r="0" g="0" b="0"/>
      </a:fillRef>
      <a:effectRef idx="0">
        <a:scrgbClr r="0" g="0" b="0"/>
      </a:effectRef>
      <a:fontRef idx="minor"/>
    </dgm:style>
  </dgm:styleLbl>
  <dgm:styleLbl name="callout">
    <dgm:scene3d>
      <a:camera prst="orthographicFront">
        <a:rot lat="0" lon="0" rev="0"/>
      </a:camera>
      <a:lightRig rig="contrasting" dir="t">
        <a:rot lat="0" lon="0" rev="1200000"/>
      </a:lightRig>
    </dgm:scene3d>
    <dgm:sp3d z="10000"/>
    <dgm:txPr/>
    <dgm:style>
      <a:lnRef idx="2">
        <a:scrgbClr r="0" g="0" b="0"/>
      </a:lnRef>
      <a:fillRef idx="1">
        <a:scrgbClr r="0" g="0" b="0"/>
      </a:fillRef>
      <a:effectRef idx="0">
        <a:scrgbClr r="0" g="0" b="0"/>
      </a:effectRef>
      <a:fontRef idx="minor"/>
    </dgm:style>
  </dgm:styleLbl>
  <dgm:styleLbl name="asst0">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4">
    <dgm:scene3d>
      <a:camera prst="orthographicFront"/>
      <a:lightRig rig="threePt" dir="t"/>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parChTrans2D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4">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1D1">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2">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3">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4">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f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conF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tr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b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olidFgAcc1">
    <dgm:scene3d>
      <a:camera prst="orthographicFront">
        <a:rot lat="0" lon="0" rev="0"/>
      </a:camera>
      <a:lightRig rig="contrasting" dir="t">
        <a:rot lat="0" lon="0" rev="1200000"/>
      </a:lightRig>
    </dgm:scene3d>
    <dgm:sp3d z="300000" contourW="12700" prstMaterial="flat">
      <a:bevelT w="177800" h="254000"/>
      <a:bevelB w="152400"/>
    </dgm:sp3d>
    <dgm:txPr/>
    <dgm:style>
      <a:lnRef idx="0">
        <a:scrgbClr r="0" g="0" b="0"/>
      </a:lnRef>
      <a:fillRef idx="1">
        <a:scrgbClr r="0" g="0" b="0"/>
      </a:fillRef>
      <a:effectRef idx="0">
        <a:scrgbClr r="0" g="0" b="0"/>
      </a:effectRef>
      <a:fontRef idx="minor"/>
    </dgm:style>
  </dgm:styleLbl>
  <dgm:styleLbl name="solid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olidB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FollowNod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alignAccFollow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AccFollowNod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0">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2">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3">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4">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Shp">
    <dgm:scene3d>
      <a:camera prst="orthographicFront">
        <a:rot lat="0" lon="0" rev="0"/>
      </a:camera>
      <a:lightRig rig="contrasting" dir="t">
        <a:rot lat="0" lon="0" rev="1200000"/>
      </a:lightRig>
    </dgm:scene3d>
    <dgm:sp3d z="-300000" prstMaterial="plastic"/>
    <dgm:txPr/>
    <dgm:style>
      <a:lnRef idx="1">
        <a:scrgbClr r="0" g="0" b="0"/>
      </a:lnRef>
      <a:fillRef idx="1">
        <a:scrgbClr r="0" g="0" b="0"/>
      </a:fillRef>
      <a:effectRef idx="0">
        <a:scrgbClr r="0" g="0" b="0"/>
      </a:effectRef>
      <a:fontRef idx="minor"/>
    </dgm:style>
  </dgm:styleLbl>
  <dgm:styleLbl name="dkBgShp">
    <dgm:scene3d>
      <a:camera prst="orthographicFront">
        <a:rot lat="0" lon="0" rev="0"/>
      </a:camera>
      <a:lightRig rig="contrasting" dir="t">
        <a:rot lat="0" lon="0" rev="1200000"/>
      </a:lightRig>
    </dgm:scene3d>
    <dgm:sp3d contourW="12700" prstMaterial="flat">
      <a:bevelT w="100800" h="154000"/>
      <a:bevelB w="152400"/>
    </dgm:sp3d>
    <dgm:txPr/>
    <dgm:style>
      <a:lnRef idx="0">
        <a:scrgbClr r="0" g="0" b="0"/>
      </a:lnRef>
      <a:fillRef idx="1">
        <a:scrgbClr r="0" g="0" b="0"/>
      </a:fillRef>
      <a:effectRef idx="0">
        <a:scrgbClr r="0" g="0" b="0"/>
      </a:effectRef>
      <a:fontRef idx="minor"/>
    </dgm:style>
  </dgm:styleLbl>
  <dgm:styleLbl name="trBgShp">
    <dgm:scene3d>
      <a:camera prst="orthographicFront">
        <a:rot lat="0" lon="0" rev="0"/>
      </a:camera>
      <a:lightRig rig="contrasting" dir="t">
        <a:rot lat="0" lon="0" rev="1200000"/>
      </a:lightRig>
    </dgm:scene3d>
    <dgm:sp3d z="-152400" prstMaterial="matte"/>
    <dgm:txPr/>
    <dgm:style>
      <a:lnRef idx="1">
        <a:scrgbClr r="0" g="0" b="0"/>
      </a:lnRef>
      <a:fillRef idx="1">
        <a:scrgbClr r="0" g="0" b="0"/>
      </a:fillRef>
      <a:effectRef idx="0">
        <a:scrgbClr r="0" g="0" b="0"/>
      </a:effectRef>
      <a:fontRef idx="minor"/>
    </dgm:style>
  </dgm:styleLbl>
  <dgm:styleLbl name="fgShp">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1">
        <a:scrgbClr r="0" g="0" b="0"/>
      </a:lnRef>
      <a:fillRef idx="0">
        <a:scrgbClr r="0" g="0" b="0"/>
      </a:fillRef>
      <a:effectRef idx="0">
        <a:scrgbClr r="0" g="0" b="0"/>
      </a:effectRef>
      <a:fontRef idx="minor"/>
    </dgm:style>
  </dgm:styleLbl>
</dgm:styleDef>
</file>

<file path=ppt/diagrams/quickStyle50.xml><?xml version="1.0" encoding="utf-8"?>
<dgm:styleDef xmlns:dgm="http://schemas.openxmlformats.org/drawingml/2006/diagram" xmlns:a="http://schemas.openxmlformats.org/drawingml/2006/main" uniqueId="urn:microsoft.com/office/officeart/2005/8/quickstyle/3d1">
  <dgm:title val=""/>
  <dgm:desc val=""/>
  <dgm:catLst>
    <dgm:cat type="3D" pri="11100"/>
  </dgm:catLst>
  <dgm:scene3d>
    <a:camera prst="orthographicFront"/>
    <a:lightRig rig="threePt" dir="t"/>
  </dgm:scene3d>
  <dgm:styleLbl name="node0">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vennNode1">
    <dgm:scene3d>
      <a:camera prst="orthographicFront"/>
      <a:lightRig rig="flat" dir="t"/>
    </dgm:scene3d>
    <dgm:sp3d prstMaterial="plastic">
      <a:bevelT w="120900" h="88900"/>
      <a:bevelB w="88900" h="31750" prst="angle"/>
    </dgm:sp3d>
    <dgm:txPr/>
    <dgm:style>
      <a:lnRef idx="0">
        <a:scrgbClr r="0" g="0" b="0"/>
      </a:lnRef>
      <a:fillRef idx="1">
        <a:scrgbClr r="0" g="0" b="0"/>
      </a:fillRef>
      <a:effectRef idx="1">
        <a:scrgbClr r="0" g="0" b="0"/>
      </a:effectRef>
      <a:fontRef idx="minor">
        <a:schemeClr val="tx1"/>
      </a:fontRef>
    </dgm:style>
  </dgm:styleLbl>
  <dgm:styleLbl name="alignNode1">
    <dgm:scene3d>
      <a:camera prst="orthographicFront"/>
      <a:lightRig rig="flat" dir="t"/>
    </dgm:scene3d>
    <dgm:sp3d prstMaterial="plastic">
      <a:bevelT w="120900" h="88900"/>
      <a:bevelB w="88900" h="31750" prst="angle"/>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4">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fgImgPlace1">
    <dgm:scene3d>
      <a:camera prst="orthographicFront"/>
      <a:lightRig rig="flat" dir="t"/>
    </dgm:scene3d>
    <dgm:sp3d z="1270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alignImgPlace1">
    <dgm:scene3d>
      <a:camera prst="orthographicFront"/>
      <a:lightRig rig="flat" dir="t"/>
    </dgm:scene3d>
    <dgm:sp3d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bgImgPlace1">
    <dgm:scene3d>
      <a:camera prst="orthographicFront"/>
      <a:lightRig rig="flat" dir="t"/>
    </dgm:scene3d>
    <dgm:sp3d z="-1905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sibTrans2D1">
    <dgm:scene3d>
      <a:camera prst="orthographicFront"/>
      <a:lightRig rig="flat" dir="t"/>
    </dgm:scene3d>
    <dgm:sp3d z="-80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flat" dir="t"/>
    </dgm:scene3d>
    <dgm:sp3d z="127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flat" dir="t"/>
    </dgm:scene3d>
    <dgm:sp3d z="-1905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flat" dir="t"/>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1">
    <dgm:scene3d>
      <a:camera prst="orthographicFront"/>
      <a:lightRig rig="flat" dir="t"/>
    </dgm:scene3d>
    <dgm:sp3d z="-10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2">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3">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con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tr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solid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0">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2">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3">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4">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bgShp">
    <dgm:scene3d>
      <a:camera prst="orthographicFront"/>
      <a:lightRig rig="flat" dir="t"/>
    </dgm:scene3d>
    <dgm:sp3d z="-190500" extrusionH="12700" prstMaterial="plastic">
      <a:bevelT w="50800" h="50800"/>
    </dgm:sp3d>
    <dgm:txPr/>
    <dgm:style>
      <a:lnRef idx="0">
        <a:scrgbClr r="0" g="0" b="0"/>
      </a:lnRef>
      <a:fillRef idx="3">
        <a:scrgbClr r="0" g="0" b="0"/>
      </a:fillRef>
      <a:effectRef idx="0">
        <a:scrgbClr r="0" g="0" b="0"/>
      </a:effectRef>
      <a:fontRef idx="minor"/>
    </dgm:style>
  </dgm:styleLbl>
  <dgm:styleLbl name="dkBgShp">
    <dgm:scene3d>
      <a:camera prst="orthographicFront"/>
      <a:lightRig rig="flat" dir="t"/>
    </dgm:scene3d>
    <dgm:sp3d z="-190500" extrusionH="12700" prstMaterial="plastic">
      <a:bevelT w="50800" h="50800"/>
    </dgm:sp3d>
    <dgm:txPr/>
    <dgm:style>
      <a:lnRef idx="0">
        <a:scrgbClr r="0" g="0" b="0"/>
      </a:lnRef>
      <a:fillRef idx="2">
        <a:scrgbClr r="0" g="0" b="0"/>
      </a:fillRef>
      <a:effectRef idx="0">
        <a:scrgbClr r="0" g="0" b="0"/>
      </a:effectRef>
      <a:fontRef idx="minor"/>
    </dgm:style>
  </dgm:styleLbl>
  <dgm:styleLbl name="trBgShp">
    <dgm:scene3d>
      <a:camera prst="orthographicFront"/>
      <a:lightRig rig="flat" dir="t"/>
    </dgm:scene3d>
    <dgm:sp3d z="-190500" extrusionH="12700" prstMaterial="matte"/>
    <dgm:txPr/>
    <dgm:style>
      <a:lnRef idx="0">
        <a:scrgbClr r="0" g="0" b="0"/>
      </a:lnRef>
      <a:fillRef idx="1">
        <a:scrgbClr r="0" g="0" b="0"/>
      </a:fillRef>
      <a:effectRef idx="0">
        <a:scrgbClr r="0" g="0" b="0"/>
      </a:effectRef>
      <a:fontRef idx="minor"/>
    </dgm:style>
  </dgm:styleLbl>
  <dgm:styleLbl name="fgShp">
    <dgm:scene3d>
      <a:camera prst="orthographicFront"/>
      <a:lightRig rig="flat" dir="t"/>
    </dgm:scene3d>
    <dgm:sp3d z="190500" prstMaterial="plastic">
      <a:bevelT w="120900" h="88900"/>
      <a:bevelB w="88900" h="31750" prst="angle"/>
    </dgm:sp3d>
    <dgm:txPr/>
    <dgm:style>
      <a:lnRef idx="0">
        <a:scrgbClr r="0" g="0" b="0"/>
      </a:lnRef>
      <a:fillRef idx="1">
        <a:scrgbClr r="0" g="0" b="0"/>
      </a:fillRef>
      <a:effectRef idx="3">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51.xml><?xml version="1.0" encoding="utf-8"?>
<dgm:styleDef xmlns:dgm="http://schemas.openxmlformats.org/drawingml/2006/diagram" xmlns:a="http://schemas.openxmlformats.org/drawingml/2006/main" uniqueId="urn:microsoft.com/office/officeart/2005/8/quickstyle/3d1">
  <dgm:title val=""/>
  <dgm:desc val=""/>
  <dgm:catLst>
    <dgm:cat type="3D" pri="11100"/>
  </dgm:catLst>
  <dgm:scene3d>
    <a:camera prst="orthographicFront"/>
    <a:lightRig rig="threePt" dir="t"/>
  </dgm:scene3d>
  <dgm:styleLbl name="node0">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vennNode1">
    <dgm:scene3d>
      <a:camera prst="orthographicFront"/>
      <a:lightRig rig="flat" dir="t"/>
    </dgm:scene3d>
    <dgm:sp3d prstMaterial="plastic">
      <a:bevelT w="120900" h="88900"/>
      <a:bevelB w="88900" h="31750" prst="angle"/>
    </dgm:sp3d>
    <dgm:txPr/>
    <dgm:style>
      <a:lnRef idx="0">
        <a:scrgbClr r="0" g="0" b="0"/>
      </a:lnRef>
      <a:fillRef idx="1">
        <a:scrgbClr r="0" g="0" b="0"/>
      </a:fillRef>
      <a:effectRef idx="1">
        <a:scrgbClr r="0" g="0" b="0"/>
      </a:effectRef>
      <a:fontRef idx="minor">
        <a:schemeClr val="tx1"/>
      </a:fontRef>
    </dgm:style>
  </dgm:styleLbl>
  <dgm:styleLbl name="alignNode1">
    <dgm:scene3d>
      <a:camera prst="orthographicFront"/>
      <a:lightRig rig="flat" dir="t"/>
    </dgm:scene3d>
    <dgm:sp3d prstMaterial="plastic">
      <a:bevelT w="120900" h="88900"/>
      <a:bevelB w="88900" h="31750" prst="angle"/>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4">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fgImgPlace1">
    <dgm:scene3d>
      <a:camera prst="orthographicFront"/>
      <a:lightRig rig="flat" dir="t"/>
    </dgm:scene3d>
    <dgm:sp3d z="1270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alignImgPlace1">
    <dgm:scene3d>
      <a:camera prst="orthographicFront"/>
      <a:lightRig rig="flat" dir="t"/>
    </dgm:scene3d>
    <dgm:sp3d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bgImgPlace1">
    <dgm:scene3d>
      <a:camera prst="orthographicFront"/>
      <a:lightRig rig="flat" dir="t"/>
    </dgm:scene3d>
    <dgm:sp3d z="-1905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sibTrans2D1">
    <dgm:scene3d>
      <a:camera prst="orthographicFront"/>
      <a:lightRig rig="flat" dir="t"/>
    </dgm:scene3d>
    <dgm:sp3d z="-80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flat" dir="t"/>
    </dgm:scene3d>
    <dgm:sp3d z="127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flat" dir="t"/>
    </dgm:scene3d>
    <dgm:sp3d z="-1905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flat" dir="t"/>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1">
    <dgm:scene3d>
      <a:camera prst="orthographicFront"/>
      <a:lightRig rig="flat" dir="t"/>
    </dgm:scene3d>
    <dgm:sp3d z="-10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2">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3">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con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tr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solid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0">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2">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3">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4">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bgShp">
    <dgm:scene3d>
      <a:camera prst="orthographicFront"/>
      <a:lightRig rig="flat" dir="t"/>
    </dgm:scene3d>
    <dgm:sp3d z="-190500" extrusionH="12700" prstMaterial="plastic">
      <a:bevelT w="50800" h="50800"/>
    </dgm:sp3d>
    <dgm:txPr/>
    <dgm:style>
      <a:lnRef idx="0">
        <a:scrgbClr r="0" g="0" b="0"/>
      </a:lnRef>
      <a:fillRef idx="3">
        <a:scrgbClr r="0" g="0" b="0"/>
      </a:fillRef>
      <a:effectRef idx="0">
        <a:scrgbClr r="0" g="0" b="0"/>
      </a:effectRef>
      <a:fontRef idx="minor"/>
    </dgm:style>
  </dgm:styleLbl>
  <dgm:styleLbl name="dkBgShp">
    <dgm:scene3d>
      <a:camera prst="orthographicFront"/>
      <a:lightRig rig="flat" dir="t"/>
    </dgm:scene3d>
    <dgm:sp3d z="-190500" extrusionH="12700" prstMaterial="plastic">
      <a:bevelT w="50800" h="50800"/>
    </dgm:sp3d>
    <dgm:txPr/>
    <dgm:style>
      <a:lnRef idx="0">
        <a:scrgbClr r="0" g="0" b="0"/>
      </a:lnRef>
      <a:fillRef idx="2">
        <a:scrgbClr r="0" g="0" b="0"/>
      </a:fillRef>
      <a:effectRef idx="0">
        <a:scrgbClr r="0" g="0" b="0"/>
      </a:effectRef>
      <a:fontRef idx="minor"/>
    </dgm:style>
  </dgm:styleLbl>
  <dgm:styleLbl name="trBgShp">
    <dgm:scene3d>
      <a:camera prst="orthographicFront"/>
      <a:lightRig rig="flat" dir="t"/>
    </dgm:scene3d>
    <dgm:sp3d z="-190500" extrusionH="12700" prstMaterial="matte"/>
    <dgm:txPr/>
    <dgm:style>
      <a:lnRef idx="0">
        <a:scrgbClr r="0" g="0" b="0"/>
      </a:lnRef>
      <a:fillRef idx="1">
        <a:scrgbClr r="0" g="0" b="0"/>
      </a:fillRef>
      <a:effectRef idx="0">
        <a:scrgbClr r="0" g="0" b="0"/>
      </a:effectRef>
      <a:fontRef idx="minor"/>
    </dgm:style>
  </dgm:styleLbl>
  <dgm:styleLbl name="fgShp">
    <dgm:scene3d>
      <a:camera prst="orthographicFront"/>
      <a:lightRig rig="flat" dir="t"/>
    </dgm:scene3d>
    <dgm:sp3d z="190500" prstMaterial="plastic">
      <a:bevelT w="120900" h="88900"/>
      <a:bevelB w="88900" h="31750" prst="angle"/>
    </dgm:sp3d>
    <dgm:txPr/>
    <dgm:style>
      <a:lnRef idx="0">
        <a:scrgbClr r="0" g="0" b="0"/>
      </a:lnRef>
      <a:fillRef idx="1">
        <a:scrgbClr r="0" g="0" b="0"/>
      </a:fillRef>
      <a:effectRef idx="3">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52.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53.xml><?xml version="1.0" encoding="utf-8"?>
<dgm:styleDef xmlns:dgm="http://schemas.openxmlformats.org/drawingml/2006/diagram" xmlns:a="http://schemas.openxmlformats.org/drawingml/2006/main" uniqueId="urn:microsoft.com/office/officeart/2005/8/quickstyle/3d3">
  <dgm:title val=""/>
  <dgm:desc val=""/>
  <dgm:catLst>
    <dgm:cat type="3D" pri="11300"/>
  </dgm:catLst>
  <dgm:scene3d>
    <a:camera prst="orthographicFront"/>
    <a:lightRig rig="threePt" dir="t"/>
  </dgm:scene3d>
  <dgm:styleLbl name="node0">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ln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vennNode1">
    <dgm:scene3d>
      <a:camera prst="orthographicFront">
        <a:rot lat="0" lon="0" rev="0"/>
      </a:camera>
      <a:lightRig rig="contrasting" dir="t">
        <a:rot lat="0" lon="0" rev="1200000"/>
      </a:lightRig>
    </dgm:scene3d>
    <dgm:sp3d contourW="12700" prstMaterial="clear">
      <a:bevelT w="177800" h="254000"/>
      <a:bevelB w="152400"/>
    </dgm:sp3d>
    <dgm:txPr/>
    <dgm:style>
      <a:lnRef idx="0">
        <a:scrgbClr r="0" g="0" b="0"/>
      </a:lnRef>
      <a:fillRef idx="1">
        <a:scrgbClr r="0" g="0" b="0"/>
      </a:fillRef>
      <a:effectRef idx="0">
        <a:scrgbClr r="0" g="0" b="0"/>
      </a:effectRef>
      <a:fontRef idx="minor">
        <a:schemeClr val="tx1"/>
      </a:fontRef>
    </dgm:style>
  </dgm:styleLbl>
  <dgm:styleLbl name="align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2">
        <a:scrgbClr r="0" g="0" b="0"/>
      </a:effectRef>
      <a:fontRef idx="minor">
        <a:schemeClr val="lt1"/>
      </a:fontRef>
    </dgm:style>
  </dgm:styleLbl>
  <dgm:styleLbl name="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2">
        <a:scrgbClr r="0" g="0" b="0"/>
      </a:effectRef>
      <a:fontRef idx="minor">
        <a:schemeClr val="lt1"/>
      </a:fontRef>
    </dgm:style>
  </dgm:styleLbl>
  <dgm:styleLbl name="node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node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node4">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fgImgPlac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alignImgPlace1">
    <dgm:scene3d>
      <a:camera prst="orthographicFront">
        <a:rot lat="0" lon="0" rev="0"/>
      </a:camera>
      <a:lightRig rig="contrasting" dir="t">
        <a:rot lat="0" lon="0" rev="1200000"/>
      </a:lightRig>
    </dgm:scene3d>
    <dgm:sp3d contourW="12700" prstMaterial="flat">
      <a:bevelT w="177800" h="254000"/>
      <a:bevelB w="152400"/>
    </dgm:sp3d>
    <dgm:txPr/>
    <dgm:style>
      <a:lnRef idx="0">
        <a:scrgbClr r="0" g="0" b="0"/>
      </a:lnRef>
      <a:fillRef idx="1">
        <a:scrgbClr r="0" g="0" b="0"/>
      </a:fillRef>
      <a:effectRef idx="1">
        <a:scrgbClr r="0" g="0" b="0"/>
      </a:effectRef>
      <a:fontRef idx="minor"/>
    </dgm:style>
  </dgm:styleLbl>
  <dgm:styleLbl name="bgImgPlac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sibTrans2D1">
    <dgm:scene3d>
      <a:camera prst="orthographicFront">
        <a:rot lat="0" lon="0" rev="0"/>
      </a:camera>
      <a:lightRig rig="contrasting" dir="t">
        <a:rot lat="0" lon="0" rev="1200000"/>
      </a:lightRig>
    </dgm:scene3d>
    <dgm:sp3d z="-182000" contourW="19050" prstMaterial="metal">
      <a:bevelT w="88900" h="203200"/>
      <a:bevelB w="165100" h="254000"/>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SibTrans2D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ibTrans1D1">
    <dgm:scene3d>
      <a:camera prst="orthographicFront">
        <a:rot lat="0" lon="0" rev="0"/>
      </a:camera>
      <a:lightRig rig="contrasting" dir="t">
        <a:rot lat="0" lon="0" rev="1200000"/>
      </a:lightRig>
    </dgm:scene3d>
    <dgm:sp3d z="-110000"/>
    <dgm:txPr/>
    <dgm:style>
      <a:lnRef idx="1">
        <a:scrgbClr r="0" g="0" b="0"/>
      </a:lnRef>
      <a:fillRef idx="0">
        <a:scrgbClr r="0" g="0" b="0"/>
      </a:fillRef>
      <a:effectRef idx="0">
        <a:scrgbClr r="0" g="0" b="0"/>
      </a:effectRef>
      <a:fontRef idx="minor"/>
    </dgm:style>
  </dgm:styleLbl>
  <dgm:styleLbl name="callout">
    <dgm:scene3d>
      <a:camera prst="orthographicFront">
        <a:rot lat="0" lon="0" rev="0"/>
      </a:camera>
      <a:lightRig rig="contrasting" dir="t">
        <a:rot lat="0" lon="0" rev="1200000"/>
      </a:lightRig>
    </dgm:scene3d>
    <dgm:sp3d z="10000"/>
    <dgm:txPr/>
    <dgm:style>
      <a:lnRef idx="2">
        <a:scrgbClr r="0" g="0" b="0"/>
      </a:lnRef>
      <a:fillRef idx="1">
        <a:scrgbClr r="0" g="0" b="0"/>
      </a:fillRef>
      <a:effectRef idx="0">
        <a:scrgbClr r="0" g="0" b="0"/>
      </a:effectRef>
      <a:fontRef idx="minor"/>
    </dgm:style>
  </dgm:styleLbl>
  <dgm:styleLbl name="asst0">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4">
    <dgm:scene3d>
      <a:camera prst="orthographicFront"/>
      <a:lightRig rig="threePt" dir="t"/>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parChTrans2D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4">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1D1">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2">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3">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4">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f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conF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tr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b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olidFgAcc1">
    <dgm:scene3d>
      <a:camera prst="orthographicFront">
        <a:rot lat="0" lon="0" rev="0"/>
      </a:camera>
      <a:lightRig rig="contrasting" dir="t">
        <a:rot lat="0" lon="0" rev="1200000"/>
      </a:lightRig>
    </dgm:scene3d>
    <dgm:sp3d z="300000" contourW="12700" prstMaterial="flat">
      <a:bevelT w="177800" h="254000"/>
      <a:bevelB w="152400"/>
    </dgm:sp3d>
    <dgm:txPr/>
    <dgm:style>
      <a:lnRef idx="0">
        <a:scrgbClr r="0" g="0" b="0"/>
      </a:lnRef>
      <a:fillRef idx="1">
        <a:scrgbClr r="0" g="0" b="0"/>
      </a:fillRef>
      <a:effectRef idx="0">
        <a:scrgbClr r="0" g="0" b="0"/>
      </a:effectRef>
      <a:fontRef idx="minor"/>
    </dgm:style>
  </dgm:styleLbl>
  <dgm:styleLbl name="solid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olidB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FollowNod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alignAccFollow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AccFollowNod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0">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2">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3">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4">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Shp">
    <dgm:scene3d>
      <a:camera prst="orthographicFront">
        <a:rot lat="0" lon="0" rev="0"/>
      </a:camera>
      <a:lightRig rig="contrasting" dir="t">
        <a:rot lat="0" lon="0" rev="1200000"/>
      </a:lightRig>
    </dgm:scene3d>
    <dgm:sp3d z="-300000" prstMaterial="plastic"/>
    <dgm:txPr/>
    <dgm:style>
      <a:lnRef idx="1">
        <a:scrgbClr r="0" g="0" b="0"/>
      </a:lnRef>
      <a:fillRef idx="1">
        <a:scrgbClr r="0" g="0" b="0"/>
      </a:fillRef>
      <a:effectRef idx="0">
        <a:scrgbClr r="0" g="0" b="0"/>
      </a:effectRef>
      <a:fontRef idx="minor"/>
    </dgm:style>
  </dgm:styleLbl>
  <dgm:styleLbl name="dkBgShp">
    <dgm:scene3d>
      <a:camera prst="orthographicFront">
        <a:rot lat="0" lon="0" rev="0"/>
      </a:camera>
      <a:lightRig rig="contrasting" dir="t">
        <a:rot lat="0" lon="0" rev="1200000"/>
      </a:lightRig>
    </dgm:scene3d>
    <dgm:sp3d contourW="12700" prstMaterial="flat">
      <a:bevelT w="100800" h="154000"/>
      <a:bevelB w="152400"/>
    </dgm:sp3d>
    <dgm:txPr/>
    <dgm:style>
      <a:lnRef idx="0">
        <a:scrgbClr r="0" g="0" b="0"/>
      </a:lnRef>
      <a:fillRef idx="1">
        <a:scrgbClr r="0" g="0" b="0"/>
      </a:fillRef>
      <a:effectRef idx="0">
        <a:scrgbClr r="0" g="0" b="0"/>
      </a:effectRef>
      <a:fontRef idx="minor"/>
    </dgm:style>
  </dgm:styleLbl>
  <dgm:styleLbl name="trBgShp">
    <dgm:scene3d>
      <a:camera prst="orthographicFront">
        <a:rot lat="0" lon="0" rev="0"/>
      </a:camera>
      <a:lightRig rig="contrasting" dir="t">
        <a:rot lat="0" lon="0" rev="1200000"/>
      </a:lightRig>
    </dgm:scene3d>
    <dgm:sp3d z="-152400" prstMaterial="matte"/>
    <dgm:txPr/>
    <dgm:style>
      <a:lnRef idx="1">
        <a:scrgbClr r="0" g="0" b="0"/>
      </a:lnRef>
      <a:fillRef idx="1">
        <a:scrgbClr r="0" g="0" b="0"/>
      </a:fillRef>
      <a:effectRef idx="0">
        <a:scrgbClr r="0" g="0" b="0"/>
      </a:effectRef>
      <a:fontRef idx="minor"/>
    </dgm:style>
  </dgm:styleLbl>
  <dgm:styleLbl name="fgShp">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1">
        <a:scrgbClr r="0" g="0" b="0"/>
      </a:lnRef>
      <a:fillRef idx="0">
        <a:scrgbClr r="0" g="0" b="0"/>
      </a:fillRef>
      <a:effectRef idx="0">
        <a:scrgbClr r="0" g="0" b="0"/>
      </a:effectRef>
      <a:fontRef idx="minor"/>
    </dgm:style>
  </dgm:styleLbl>
</dgm:styleDef>
</file>

<file path=ppt/diagrams/quickStyle54.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55.xml><?xml version="1.0" encoding="utf-8"?>
<dgm:styleDef xmlns:dgm="http://schemas.openxmlformats.org/drawingml/2006/diagram" xmlns:a="http://schemas.openxmlformats.org/drawingml/2006/main" uniqueId="urn:microsoft.com/office/officeart/2005/8/quickstyle/3d3">
  <dgm:title val=""/>
  <dgm:desc val=""/>
  <dgm:catLst>
    <dgm:cat type="3D" pri="11300"/>
  </dgm:catLst>
  <dgm:scene3d>
    <a:camera prst="orthographicFront"/>
    <a:lightRig rig="threePt" dir="t"/>
  </dgm:scene3d>
  <dgm:styleLbl name="node0">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ln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vennNode1">
    <dgm:scene3d>
      <a:camera prst="orthographicFront">
        <a:rot lat="0" lon="0" rev="0"/>
      </a:camera>
      <a:lightRig rig="contrasting" dir="t">
        <a:rot lat="0" lon="0" rev="1200000"/>
      </a:lightRig>
    </dgm:scene3d>
    <dgm:sp3d contourW="12700" prstMaterial="clear">
      <a:bevelT w="177800" h="254000"/>
      <a:bevelB w="152400"/>
    </dgm:sp3d>
    <dgm:txPr/>
    <dgm:style>
      <a:lnRef idx="0">
        <a:scrgbClr r="0" g="0" b="0"/>
      </a:lnRef>
      <a:fillRef idx="1">
        <a:scrgbClr r="0" g="0" b="0"/>
      </a:fillRef>
      <a:effectRef idx="0">
        <a:scrgbClr r="0" g="0" b="0"/>
      </a:effectRef>
      <a:fontRef idx="minor">
        <a:schemeClr val="tx1"/>
      </a:fontRef>
    </dgm:style>
  </dgm:styleLbl>
  <dgm:styleLbl name="align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2">
        <a:scrgbClr r="0" g="0" b="0"/>
      </a:effectRef>
      <a:fontRef idx="minor">
        <a:schemeClr val="lt1"/>
      </a:fontRef>
    </dgm:style>
  </dgm:styleLbl>
  <dgm:styleLbl name="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2">
        <a:scrgbClr r="0" g="0" b="0"/>
      </a:effectRef>
      <a:fontRef idx="minor">
        <a:schemeClr val="lt1"/>
      </a:fontRef>
    </dgm:style>
  </dgm:styleLbl>
  <dgm:styleLbl name="node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node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node4">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fgImgPlac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alignImgPlace1">
    <dgm:scene3d>
      <a:camera prst="orthographicFront">
        <a:rot lat="0" lon="0" rev="0"/>
      </a:camera>
      <a:lightRig rig="contrasting" dir="t">
        <a:rot lat="0" lon="0" rev="1200000"/>
      </a:lightRig>
    </dgm:scene3d>
    <dgm:sp3d contourW="12700" prstMaterial="flat">
      <a:bevelT w="177800" h="254000"/>
      <a:bevelB w="152400"/>
    </dgm:sp3d>
    <dgm:txPr/>
    <dgm:style>
      <a:lnRef idx="0">
        <a:scrgbClr r="0" g="0" b="0"/>
      </a:lnRef>
      <a:fillRef idx="1">
        <a:scrgbClr r="0" g="0" b="0"/>
      </a:fillRef>
      <a:effectRef idx="1">
        <a:scrgbClr r="0" g="0" b="0"/>
      </a:effectRef>
      <a:fontRef idx="minor"/>
    </dgm:style>
  </dgm:styleLbl>
  <dgm:styleLbl name="bgImgPlac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sibTrans2D1">
    <dgm:scene3d>
      <a:camera prst="orthographicFront">
        <a:rot lat="0" lon="0" rev="0"/>
      </a:camera>
      <a:lightRig rig="contrasting" dir="t">
        <a:rot lat="0" lon="0" rev="1200000"/>
      </a:lightRig>
    </dgm:scene3d>
    <dgm:sp3d z="-182000" contourW="19050" prstMaterial="metal">
      <a:bevelT w="88900" h="203200"/>
      <a:bevelB w="165100" h="254000"/>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SibTrans2D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ibTrans1D1">
    <dgm:scene3d>
      <a:camera prst="orthographicFront">
        <a:rot lat="0" lon="0" rev="0"/>
      </a:camera>
      <a:lightRig rig="contrasting" dir="t">
        <a:rot lat="0" lon="0" rev="1200000"/>
      </a:lightRig>
    </dgm:scene3d>
    <dgm:sp3d z="-110000"/>
    <dgm:txPr/>
    <dgm:style>
      <a:lnRef idx="1">
        <a:scrgbClr r="0" g="0" b="0"/>
      </a:lnRef>
      <a:fillRef idx="0">
        <a:scrgbClr r="0" g="0" b="0"/>
      </a:fillRef>
      <a:effectRef idx="0">
        <a:scrgbClr r="0" g="0" b="0"/>
      </a:effectRef>
      <a:fontRef idx="minor"/>
    </dgm:style>
  </dgm:styleLbl>
  <dgm:styleLbl name="callout">
    <dgm:scene3d>
      <a:camera prst="orthographicFront">
        <a:rot lat="0" lon="0" rev="0"/>
      </a:camera>
      <a:lightRig rig="contrasting" dir="t">
        <a:rot lat="0" lon="0" rev="1200000"/>
      </a:lightRig>
    </dgm:scene3d>
    <dgm:sp3d z="10000"/>
    <dgm:txPr/>
    <dgm:style>
      <a:lnRef idx="2">
        <a:scrgbClr r="0" g="0" b="0"/>
      </a:lnRef>
      <a:fillRef idx="1">
        <a:scrgbClr r="0" g="0" b="0"/>
      </a:fillRef>
      <a:effectRef idx="0">
        <a:scrgbClr r="0" g="0" b="0"/>
      </a:effectRef>
      <a:fontRef idx="minor"/>
    </dgm:style>
  </dgm:styleLbl>
  <dgm:styleLbl name="asst0">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4">
    <dgm:scene3d>
      <a:camera prst="orthographicFront"/>
      <a:lightRig rig="threePt" dir="t"/>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parChTrans2D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4">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1D1">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2">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3">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4">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f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conF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tr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b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olidFgAcc1">
    <dgm:scene3d>
      <a:camera prst="orthographicFront">
        <a:rot lat="0" lon="0" rev="0"/>
      </a:camera>
      <a:lightRig rig="contrasting" dir="t">
        <a:rot lat="0" lon="0" rev="1200000"/>
      </a:lightRig>
    </dgm:scene3d>
    <dgm:sp3d z="300000" contourW="12700" prstMaterial="flat">
      <a:bevelT w="177800" h="254000"/>
      <a:bevelB w="152400"/>
    </dgm:sp3d>
    <dgm:txPr/>
    <dgm:style>
      <a:lnRef idx="0">
        <a:scrgbClr r="0" g="0" b="0"/>
      </a:lnRef>
      <a:fillRef idx="1">
        <a:scrgbClr r="0" g="0" b="0"/>
      </a:fillRef>
      <a:effectRef idx="0">
        <a:scrgbClr r="0" g="0" b="0"/>
      </a:effectRef>
      <a:fontRef idx="minor"/>
    </dgm:style>
  </dgm:styleLbl>
  <dgm:styleLbl name="solid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olidB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FollowNod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alignAccFollow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AccFollowNod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0">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2">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3">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4">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Shp">
    <dgm:scene3d>
      <a:camera prst="orthographicFront">
        <a:rot lat="0" lon="0" rev="0"/>
      </a:camera>
      <a:lightRig rig="contrasting" dir="t">
        <a:rot lat="0" lon="0" rev="1200000"/>
      </a:lightRig>
    </dgm:scene3d>
    <dgm:sp3d z="-300000" prstMaterial="plastic"/>
    <dgm:txPr/>
    <dgm:style>
      <a:lnRef idx="1">
        <a:scrgbClr r="0" g="0" b="0"/>
      </a:lnRef>
      <a:fillRef idx="1">
        <a:scrgbClr r="0" g="0" b="0"/>
      </a:fillRef>
      <a:effectRef idx="0">
        <a:scrgbClr r="0" g="0" b="0"/>
      </a:effectRef>
      <a:fontRef idx="minor"/>
    </dgm:style>
  </dgm:styleLbl>
  <dgm:styleLbl name="dkBgShp">
    <dgm:scene3d>
      <a:camera prst="orthographicFront">
        <a:rot lat="0" lon="0" rev="0"/>
      </a:camera>
      <a:lightRig rig="contrasting" dir="t">
        <a:rot lat="0" lon="0" rev="1200000"/>
      </a:lightRig>
    </dgm:scene3d>
    <dgm:sp3d contourW="12700" prstMaterial="flat">
      <a:bevelT w="100800" h="154000"/>
      <a:bevelB w="152400"/>
    </dgm:sp3d>
    <dgm:txPr/>
    <dgm:style>
      <a:lnRef idx="0">
        <a:scrgbClr r="0" g="0" b="0"/>
      </a:lnRef>
      <a:fillRef idx="1">
        <a:scrgbClr r="0" g="0" b="0"/>
      </a:fillRef>
      <a:effectRef idx="0">
        <a:scrgbClr r="0" g="0" b="0"/>
      </a:effectRef>
      <a:fontRef idx="minor"/>
    </dgm:style>
  </dgm:styleLbl>
  <dgm:styleLbl name="trBgShp">
    <dgm:scene3d>
      <a:camera prst="orthographicFront">
        <a:rot lat="0" lon="0" rev="0"/>
      </a:camera>
      <a:lightRig rig="contrasting" dir="t">
        <a:rot lat="0" lon="0" rev="1200000"/>
      </a:lightRig>
    </dgm:scene3d>
    <dgm:sp3d z="-152400" prstMaterial="matte"/>
    <dgm:txPr/>
    <dgm:style>
      <a:lnRef idx="1">
        <a:scrgbClr r="0" g="0" b="0"/>
      </a:lnRef>
      <a:fillRef idx="1">
        <a:scrgbClr r="0" g="0" b="0"/>
      </a:fillRef>
      <a:effectRef idx="0">
        <a:scrgbClr r="0" g="0" b="0"/>
      </a:effectRef>
      <a:fontRef idx="minor"/>
    </dgm:style>
  </dgm:styleLbl>
  <dgm:styleLbl name="fgShp">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1">
        <a:scrgbClr r="0" g="0" b="0"/>
      </a:lnRef>
      <a:fillRef idx="0">
        <a:scrgbClr r="0" g="0" b="0"/>
      </a:fillRef>
      <a:effectRef idx="0">
        <a:scrgbClr r="0" g="0" b="0"/>
      </a:effectRef>
      <a:fontRef idx="minor"/>
    </dgm:style>
  </dgm:styleLbl>
</dgm:styleDef>
</file>

<file path=ppt/diagrams/quickStyle56.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57.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58.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59.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6.xml><?xml version="1.0" encoding="utf-8"?>
<dgm:styleDef xmlns:dgm="http://schemas.openxmlformats.org/drawingml/2006/diagram" xmlns:a="http://schemas.openxmlformats.org/drawingml/2006/main" uniqueId="urn:microsoft.com/office/officeart/2005/8/quickstyle/3d3">
  <dgm:title val=""/>
  <dgm:desc val=""/>
  <dgm:catLst>
    <dgm:cat type="3D" pri="11300"/>
  </dgm:catLst>
  <dgm:scene3d>
    <a:camera prst="orthographicFront"/>
    <a:lightRig rig="threePt" dir="t"/>
  </dgm:scene3d>
  <dgm:styleLbl name="node0">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ln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vennNode1">
    <dgm:scene3d>
      <a:camera prst="orthographicFront">
        <a:rot lat="0" lon="0" rev="0"/>
      </a:camera>
      <a:lightRig rig="contrasting" dir="t">
        <a:rot lat="0" lon="0" rev="1200000"/>
      </a:lightRig>
    </dgm:scene3d>
    <dgm:sp3d contourW="12700" prstMaterial="clear">
      <a:bevelT w="177800" h="254000"/>
      <a:bevelB w="152400"/>
    </dgm:sp3d>
    <dgm:txPr/>
    <dgm:style>
      <a:lnRef idx="0">
        <a:scrgbClr r="0" g="0" b="0"/>
      </a:lnRef>
      <a:fillRef idx="1">
        <a:scrgbClr r="0" g="0" b="0"/>
      </a:fillRef>
      <a:effectRef idx="0">
        <a:scrgbClr r="0" g="0" b="0"/>
      </a:effectRef>
      <a:fontRef idx="minor">
        <a:schemeClr val="tx1"/>
      </a:fontRef>
    </dgm:style>
  </dgm:styleLbl>
  <dgm:styleLbl name="align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2">
        <a:scrgbClr r="0" g="0" b="0"/>
      </a:effectRef>
      <a:fontRef idx="minor">
        <a:schemeClr val="lt1"/>
      </a:fontRef>
    </dgm:style>
  </dgm:styleLbl>
  <dgm:styleLbl name="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2">
        <a:scrgbClr r="0" g="0" b="0"/>
      </a:effectRef>
      <a:fontRef idx="minor">
        <a:schemeClr val="lt1"/>
      </a:fontRef>
    </dgm:style>
  </dgm:styleLbl>
  <dgm:styleLbl name="node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node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node4">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fgImgPlac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alignImgPlace1">
    <dgm:scene3d>
      <a:camera prst="orthographicFront">
        <a:rot lat="0" lon="0" rev="0"/>
      </a:camera>
      <a:lightRig rig="contrasting" dir="t">
        <a:rot lat="0" lon="0" rev="1200000"/>
      </a:lightRig>
    </dgm:scene3d>
    <dgm:sp3d contourW="12700" prstMaterial="flat">
      <a:bevelT w="177800" h="254000"/>
      <a:bevelB w="152400"/>
    </dgm:sp3d>
    <dgm:txPr/>
    <dgm:style>
      <a:lnRef idx="0">
        <a:scrgbClr r="0" g="0" b="0"/>
      </a:lnRef>
      <a:fillRef idx="1">
        <a:scrgbClr r="0" g="0" b="0"/>
      </a:fillRef>
      <a:effectRef idx="1">
        <a:scrgbClr r="0" g="0" b="0"/>
      </a:effectRef>
      <a:fontRef idx="minor"/>
    </dgm:style>
  </dgm:styleLbl>
  <dgm:styleLbl name="bgImgPlac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sibTrans2D1">
    <dgm:scene3d>
      <a:camera prst="orthographicFront">
        <a:rot lat="0" lon="0" rev="0"/>
      </a:camera>
      <a:lightRig rig="contrasting" dir="t">
        <a:rot lat="0" lon="0" rev="1200000"/>
      </a:lightRig>
    </dgm:scene3d>
    <dgm:sp3d z="-182000" contourW="19050" prstMaterial="metal">
      <a:bevelT w="88900" h="203200"/>
      <a:bevelB w="165100" h="254000"/>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SibTrans2D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ibTrans1D1">
    <dgm:scene3d>
      <a:camera prst="orthographicFront">
        <a:rot lat="0" lon="0" rev="0"/>
      </a:camera>
      <a:lightRig rig="contrasting" dir="t">
        <a:rot lat="0" lon="0" rev="1200000"/>
      </a:lightRig>
    </dgm:scene3d>
    <dgm:sp3d z="-110000"/>
    <dgm:txPr/>
    <dgm:style>
      <a:lnRef idx="1">
        <a:scrgbClr r="0" g="0" b="0"/>
      </a:lnRef>
      <a:fillRef idx="0">
        <a:scrgbClr r="0" g="0" b="0"/>
      </a:fillRef>
      <a:effectRef idx="0">
        <a:scrgbClr r="0" g="0" b="0"/>
      </a:effectRef>
      <a:fontRef idx="minor"/>
    </dgm:style>
  </dgm:styleLbl>
  <dgm:styleLbl name="callout">
    <dgm:scene3d>
      <a:camera prst="orthographicFront">
        <a:rot lat="0" lon="0" rev="0"/>
      </a:camera>
      <a:lightRig rig="contrasting" dir="t">
        <a:rot lat="0" lon="0" rev="1200000"/>
      </a:lightRig>
    </dgm:scene3d>
    <dgm:sp3d z="10000"/>
    <dgm:txPr/>
    <dgm:style>
      <a:lnRef idx="2">
        <a:scrgbClr r="0" g="0" b="0"/>
      </a:lnRef>
      <a:fillRef idx="1">
        <a:scrgbClr r="0" g="0" b="0"/>
      </a:fillRef>
      <a:effectRef idx="0">
        <a:scrgbClr r="0" g="0" b="0"/>
      </a:effectRef>
      <a:fontRef idx="minor"/>
    </dgm:style>
  </dgm:styleLbl>
  <dgm:styleLbl name="asst0">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4">
    <dgm:scene3d>
      <a:camera prst="orthographicFront"/>
      <a:lightRig rig="threePt" dir="t"/>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parChTrans2D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4">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1D1">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2">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3">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4">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f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conF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tr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b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olidFgAcc1">
    <dgm:scene3d>
      <a:camera prst="orthographicFront">
        <a:rot lat="0" lon="0" rev="0"/>
      </a:camera>
      <a:lightRig rig="contrasting" dir="t">
        <a:rot lat="0" lon="0" rev="1200000"/>
      </a:lightRig>
    </dgm:scene3d>
    <dgm:sp3d z="300000" contourW="12700" prstMaterial="flat">
      <a:bevelT w="177800" h="254000"/>
      <a:bevelB w="152400"/>
    </dgm:sp3d>
    <dgm:txPr/>
    <dgm:style>
      <a:lnRef idx="0">
        <a:scrgbClr r="0" g="0" b="0"/>
      </a:lnRef>
      <a:fillRef idx="1">
        <a:scrgbClr r="0" g="0" b="0"/>
      </a:fillRef>
      <a:effectRef idx="0">
        <a:scrgbClr r="0" g="0" b="0"/>
      </a:effectRef>
      <a:fontRef idx="minor"/>
    </dgm:style>
  </dgm:styleLbl>
  <dgm:styleLbl name="solid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olidB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FollowNod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alignAccFollow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AccFollowNod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0">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2">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3">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4">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Shp">
    <dgm:scene3d>
      <a:camera prst="orthographicFront">
        <a:rot lat="0" lon="0" rev="0"/>
      </a:camera>
      <a:lightRig rig="contrasting" dir="t">
        <a:rot lat="0" lon="0" rev="1200000"/>
      </a:lightRig>
    </dgm:scene3d>
    <dgm:sp3d z="-300000" prstMaterial="plastic"/>
    <dgm:txPr/>
    <dgm:style>
      <a:lnRef idx="1">
        <a:scrgbClr r="0" g="0" b="0"/>
      </a:lnRef>
      <a:fillRef idx="1">
        <a:scrgbClr r="0" g="0" b="0"/>
      </a:fillRef>
      <a:effectRef idx="0">
        <a:scrgbClr r="0" g="0" b="0"/>
      </a:effectRef>
      <a:fontRef idx="minor"/>
    </dgm:style>
  </dgm:styleLbl>
  <dgm:styleLbl name="dkBgShp">
    <dgm:scene3d>
      <a:camera prst="orthographicFront">
        <a:rot lat="0" lon="0" rev="0"/>
      </a:camera>
      <a:lightRig rig="contrasting" dir="t">
        <a:rot lat="0" lon="0" rev="1200000"/>
      </a:lightRig>
    </dgm:scene3d>
    <dgm:sp3d contourW="12700" prstMaterial="flat">
      <a:bevelT w="100800" h="154000"/>
      <a:bevelB w="152400"/>
    </dgm:sp3d>
    <dgm:txPr/>
    <dgm:style>
      <a:lnRef idx="0">
        <a:scrgbClr r="0" g="0" b="0"/>
      </a:lnRef>
      <a:fillRef idx="1">
        <a:scrgbClr r="0" g="0" b="0"/>
      </a:fillRef>
      <a:effectRef idx="0">
        <a:scrgbClr r="0" g="0" b="0"/>
      </a:effectRef>
      <a:fontRef idx="minor"/>
    </dgm:style>
  </dgm:styleLbl>
  <dgm:styleLbl name="trBgShp">
    <dgm:scene3d>
      <a:camera prst="orthographicFront">
        <a:rot lat="0" lon="0" rev="0"/>
      </a:camera>
      <a:lightRig rig="contrasting" dir="t">
        <a:rot lat="0" lon="0" rev="1200000"/>
      </a:lightRig>
    </dgm:scene3d>
    <dgm:sp3d z="-152400" prstMaterial="matte"/>
    <dgm:txPr/>
    <dgm:style>
      <a:lnRef idx="1">
        <a:scrgbClr r="0" g="0" b="0"/>
      </a:lnRef>
      <a:fillRef idx="1">
        <a:scrgbClr r="0" g="0" b="0"/>
      </a:fillRef>
      <a:effectRef idx="0">
        <a:scrgbClr r="0" g="0" b="0"/>
      </a:effectRef>
      <a:fontRef idx="minor"/>
    </dgm:style>
  </dgm:styleLbl>
  <dgm:styleLbl name="fgShp">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1">
        <a:scrgbClr r="0" g="0" b="0"/>
      </a:lnRef>
      <a:fillRef idx="0">
        <a:scrgbClr r="0" g="0" b="0"/>
      </a:fillRef>
      <a:effectRef idx="0">
        <a:scrgbClr r="0" g="0" b="0"/>
      </a:effectRef>
      <a:fontRef idx="minor"/>
    </dgm:style>
  </dgm:styleLbl>
</dgm:styleDef>
</file>

<file path=ppt/diagrams/quickStyle7.xml><?xml version="1.0" encoding="utf-8"?>
<dgm:styleDef xmlns:dgm="http://schemas.openxmlformats.org/drawingml/2006/diagram" xmlns:a="http://schemas.openxmlformats.org/drawingml/2006/main" uniqueId="urn:microsoft.com/office/officeart/2005/8/quickstyle/3d1">
  <dgm:title val=""/>
  <dgm:desc val=""/>
  <dgm:catLst>
    <dgm:cat type="3D" pri="11100"/>
  </dgm:catLst>
  <dgm:scene3d>
    <a:camera prst="orthographicFront"/>
    <a:lightRig rig="threePt" dir="t"/>
  </dgm:scene3d>
  <dgm:styleLbl name="node0">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vennNode1">
    <dgm:scene3d>
      <a:camera prst="orthographicFront"/>
      <a:lightRig rig="flat" dir="t"/>
    </dgm:scene3d>
    <dgm:sp3d prstMaterial="plastic">
      <a:bevelT w="120900" h="88900"/>
      <a:bevelB w="88900" h="31750" prst="angle"/>
    </dgm:sp3d>
    <dgm:txPr/>
    <dgm:style>
      <a:lnRef idx="0">
        <a:scrgbClr r="0" g="0" b="0"/>
      </a:lnRef>
      <a:fillRef idx="1">
        <a:scrgbClr r="0" g="0" b="0"/>
      </a:fillRef>
      <a:effectRef idx="1">
        <a:scrgbClr r="0" g="0" b="0"/>
      </a:effectRef>
      <a:fontRef idx="minor">
        <a:schemeClr val="tx1"/>
      </a:fontRef>
    </dgm:style>
  </dgm:styleLbl>
  <dgm:styleLbl name="alignNode1">
    <dgm:scene3d>
      <a:camera prst="orthographicFront"/>
      <a:lightRig rig="flat" dir="t"/>
    </dgm:scene3d>
    <dgm:sp3d prstMaterial="plastic">
      <a:bevelT w="120900" h="88900"/>
      <a:bevelB w="88900" h="31750" prst="angle"/>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4">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fgImgPlace1">
    <dgm:scene3d>
      <a:camera prst="orthographicFront"/>
      <a:lightRig rig="flat" dir="t"/>
    </dgm:scene3d>
    <dgm:sp3d z="1270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alignImgPlace1">
    <dgm:scene3d>
      <a:camera prst="orthographicFront"/>
      <a:lightRig rig="flat" dir="t"/>
    </dgm:scene3d>
    <dgm:sp3d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bgImgPlace1">
    <dgm:scene3d>
      <a:camera prst="orthographicFront"/>
      <a:lightRig rig="flat" dir="t"/>
    </dgm:scene3d>
    <dgm:sp3d z="-1905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sibTrans2D1">
    <dgm:scene3d>
      <a:camera prst="orthographicFront"/>
      <a:lightRig rig="flat" dir="t"/>
    </dgm:scene3d>
    <dgm:sp3d z="-80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flat" dir="t"/>
    </dgm:scene3d>
    <dgm:sp3d z="127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flat" dir="t"/>
    </dgm:scene3d>
    <dgm:sp3d z="-1905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flat" dir="t"/>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1">
    <dgm:scene3d>
      <a:camera prst="orthographicFront"/>
      <a:lightRig rig="flat" dir="t"/>
    </dgm:scene3d>
    <dgm:sp3d z="-10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2">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3">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con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tr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solid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0">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2">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3">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4">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bgShp">
    <dgm:scene3d>
      <a:camera prst="orthographicFront"/>
      <a:lightRig rig="flat" dir="t"/>
    </dgm:scene3d>
    <dgm:sp3d z="-190500" extrusionH="12700" prstMaterial="plastic">
      <a:bevelT w="50800" h="50800"/>
    </dgm:sp3d>
    <dgm:txPr/>
    <dgm:style>
      <a:lnRef idx="0">
        <a:scrgbClr r="0" g="0" b="0"/>
      </a:lnRef>
      <a:fillRef idx="3">
        <a:scrgbClr r="0" g="0" b="0"/>
      </a:fillRef>
      <a:effectRef idx="0">
        <a:scrgbClr r="0" g="0" b="0"/>
      </a:effectRef>
      <a:fontRef idx="minor"/>
    </dgm:style>
  </dgm:styleLbl>
  <dgm:styleLbl name="dkBgShp">
    <dgm:scene3d>
      <a:camera prst="orthographicFront"/>
      <a:lightRig rig="flat" dir="t"/>
    </dgm:scene3d>
    <dgm:sp3d z="-190500" extrusionH="12700" prstMaterial="plastic">
      <a:bevelT w="50800" h="50800"/>
    </dgm:sp3d>
    <dgm:txPr/>
    <dgm:style>
      <a:lnRef idx="0">
        <a:scrgbClr r="0" g="0" b="0"/>
      </a:lnRef>
      <a:fillRef idx="2">
        <a:scrgbClr r="0" g="0" b="0"/>
      </a:fillRef>
      <a:effectRef idx="0">
        <a:scrgbClr r="0" g="0" b="0"/>
      </a:effectRef>
      <a:fontRef idx="minor"/>
    </dgm:style>
  </dgm:styleLbl>
  <dgm:styleLbl name="trBgShp">
    <dgm:scene3d>
      <a:camera prst="orthographicFront"/>
      <a:lightRig rig="flat" dir="t"/>
    </dgm:scene3d>
    <dgm:sp3d z="-190500" extrusionH="12700" prstMaterial="matte"/>
    <dgm:txPr/>
    <dgm:style>
      <a:lnRef idx="0">
        <a:scrgbClr r="0" g="0" b="0"/>
      </a:lnRef>
      <a:fillRef idx="1">
        <a:scrgbClr r="0" g="0" b="0"/>
      </a:fillRef>
      <a:effectRef idx="0">
        <a:scrgbClr r="0" g="0" b="0"/>
      </a:effectRef>
      <a:fontRef idx="minor"/>
    </dgm:style>
  </dgm:styleLbl>
  <dgm:styleLbl name="fgShp">
    <dgm:scene3d>
      <a:camera prst="orthographicFront"/>
      <a:lightRig rig="flat" dir="t"/>
    </dgm:scene3d>
    <dgm:sp3d z="190500" prstMaterial="plastic">
      <a:bevelT w="120900" h="88900"/>
      <a:bevelB w="88900" h="31750" prst="angle"/>
    </dgm:sp3d>
    <dgm:txPr/>
    <dgm:style>
      <a:lnRef idx="0">
        <a:scrgbClr r="0" g="0" b="0"/>
      </a:lnRef>
      <a:fillRef idx="1">
        <a:scrgbClr r="0" g="0" b="0"/>
      </a:fillRef>
      <a:effectRef idx="3">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8.xml><?xml version="1.0" encoding="utf-8"?>
<dgm:styleDef xmlns:dgm="http://schemas.openxmlformats.org/drawingml/2006/diagram" xmlns:a="http://schemas.openxmlformats.org/drawingml/2006/main" uniqueId="urn:microsoft.com/office/officeart/2005/8/quickstyle/simple5">
  <dgm:title val=""/>
  <dgm:desc val=""/>
  <dgm:catLst>
    <dgm:cat type="simple" pri="105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ln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3">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3">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1">
        <a:scrgbClr r="0" g="0" b="0"/>
      </a:lnRef>
      <a:fillRef idx="0">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3">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9.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rawings/_rels/vmlDrawing1.vml.rels><?xml version="1.0" encoding="UTF-8" standalone="yes"?>
<Relationships xmlns="http://schemas.openxmlformats.org/package/2006/relationships"><Relationship Id="rId1" Type="http://schemas.openxmlformats.org/officeDocument/2006/relationships/image" Target="../media/image28.emf"/></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53.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3037840" cy="464820"/>
          </a:xfrm>
          <a:prstGeom prst="rect">
            <a:avLst/>
          </a:prstGeom>
        </p:spPr>
        <p:txBody>
          <a:bodyPr vert="horz" lIns="93177" tIns="46589" rIns="93177" bIns="46589" rtlCol="0"/>
          <a:lstStyle>
            <a:lvl1pPr algn="l" fontAlgn="auto">
              <a:spcBef>
                <a:spcPts val="0"/>
              </a:spcBef>
              <a:spcAft>
                <a:spcPts val="0"/>
              </a:spcAft>
              <a:defRPr sz="1200">
                <a:latin typeface="+mn-lt"/>
                <a:cs typeface="+mn-cs"/>
              </a:defRPr>
            </a:lvl1pPr>
          </a:lstStyle>
          <a:p>
            <a:pPr>
              <a:defRPr/>
            </a:pPr>
            <a:endParaRPr lang="en-US"/>
          </a:p>
        </p:txBody>
      </p:sp>
      <p:sp>
        <p:nvSpPr>
          <p:cNvPr id="3" name="Date Placeholder 2"/>
          <p:cNvSpPr>
            <a:spLocks noGrp="1"/>
          </p:cNvSpPr>
          <p:nvPr>
            <p:ph type="dt" sz="quarter" idx="1"/>
          </p:nvPr>
        </p:nvSpPr>
        <p:spPr>
          <a:xfrm>
            <a:off x="3970938" y="0"/>
            <a:ext cx="3037840" cy="464820"/>
          </a:xfrm>
          <a:prstGeom prst="rect">
            <a:avLst/>
          </a:prstGeom>
        </p:spPr>
        <p:txBody>
          <a:bodyPr vert="horz" lIns="93177" tIns="46589" rIns="93177" bIns="46589" rtlCol="0"/>
          <a:lstStyle>
            <a:lvl1pPr algn="r" fontAlgn="auto">
              <a:spcBef>
                <a:spcPts val="0"/>
              </a:spcBef>
              <a:spcAft>
                <a:spcPts val="0"/>
              </a:spcAft>
              <a:defRPr sz="1200" smtClean="0">
                <a:latin typeface="+mn-lt"/>
                <a:cs typeface="+mn-cs"/>
              </a:defRPr>
            </a:lvl1pPr>
          </a:lstStyle>
          <a:p>
            <a:pPr>
              <a:defRPr/>
            </a:pPr>
            <a:fld id="{081E7C2A-56F2-4FFB-854E-BD475272B049}" type="datetimeFigureOut">
              <a:rPr lang="en-US" smtClean="0"/>
              <a:t>10/1/2011</a:t>
            </a:fld>
            <a:endParaRPr lang="en-US"/>
          </a:p>
        </p:txBody>
      </p:sp>
      <p:sp>
        <p:nvSpPr>
          <p:cNvPr id="4" name="Footer Placeholder 3"/>
          <p:cNvSpPr>
            <a:spLocks noGrp="1"/>
          </p:cNvSpPr>
          <p:nvPr>
            <p:ph type="ftr" sz="quarter" idx="2"/>
          </p:nvPr>
        </p:nvSpPr>
        <p:spPr>
          <a:xfrm>
            <a:off x="0" y="8829967"/>
            <a:ext cx="3037840" cy="464820"/>
          </a:xfrm>
          <a:prstGeom prst="rect">
            <a:avLst/>
          </a:prstGeom>
        </p:spPr>
        <p:txBody>
          <a:bodyPr vert="horz" lIns="93177" tIns="46589" rIns="93177" bIns="46589" rtlCol="0" anchor="b"/>
          <a:lstStyle>
            <a:lvl1pPr algn="l" fontAlgn="auto">
              <a:spcBef>
                <a:spcPts val="0"/>
              </a:spcBef>
              <a:spcAft>
                <a:spcPts val="0"/>
              </a:spcAft>
              <a:defRPr sz="1200">
                <a:latin typeface="+mn-lt"/>
                <a:cs typeface="+mn-cs"/>
              </a:defRPr>
            </a:lvl1pPr>
          </a:lstStyle>
          <a:p>
            <a:pPr>
              <a:defRPr/>
            </a:pPr>
            <a:endParaRPr lang="en-US"/>
          </a:p>
        </p:txBody>
      </p:sp>
      <p:sp>
        <p:nvSpPr>
          <p:cNvPr id="5" name="Slide Number Placeholder 4"/>
          <p:cNvSpPr>
            <a:spLocks noGrp="1"/>
          </p:cNvSpPr>
          <p:nvPr>
            <p:ph type="sldNum" sz="quarter" idx="3"/>
          </p:nvPr>
        </p:nvSpPr>
        <p:spPr>
          <a:xfrm>
            <a:off x="3970938" y="8829967"/>
            <a:ext cx="3037840" cy="464820"/>
          </a:xfrm>
          <a:prstGeom prst="rect">
            <a:avLst/>
          </a:prstGeom>
        </p:spPr>
        <p:txBody>
          <a:bodyPr vert="horz" lIns="93177" tIns="46589" rIns="93177" bIns="46589" rtlCol="0" anchor="b"/>
          <a:lstStyle>
            <a:lvl1pPr algn="r" fontAlgn="auto">
              <a:spcBef>
                <a:spcPts val="0"/>
              </a:spcBef>
              <a:spcAft>
                <a:spcPts val="0"/>
              </a:spcAft>
              <a:defRPr sz="1200" smtClean="0">
                <a:latin typeface="+mn-lt"/>
                <a:cs typeface="+mn-cs"/>
              </a:defRPr>
            </a:lvl1pPr>
          </a:lstStyle>
          <a:p>
            <a:pPr>
              <a:defRPr/>
            </a:pPr>
            <a:fld id="{83BB049F-2F56-41F1-B6E4-B1374CDED56A}" type="slidenum">
              <a:rPr lang="en-US"/>
              <a:pPr>
                <a:defRPr/>
              </a:pPr>
              <a:t>‹#›</a:t>
            </a:fld>
            <a:endParaRPr lang="en-US"/>
          </a:p>
        </p:txBody>
      </p:sp>
    </p:spTree>
    <p:extLst>
      <p:ext uri="{BB962C8B-B14F-4D97-AF65-F5344CB8AC3E}">
        <p14:creationId xmlns:p14="http://schemas.microsoft.com/office/powerpoint/2010/main" val="1119686419"/>
      </p:ext>
    </p:extLst>
  </p:cSld>
  <p:clrMap bg1="lt1" tx1="dk1" bg2="lt2" tx2="dk2" accent1="accent1" accent2="accent2" accent3="accent3" accent4="accent4" accent5="accent5" accent6="accent6" hlink="hlink" folHlink="folHlink"/>
  <p:hf hdr="0" ftr="0" dt="0"/>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5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3037840" cy="464820"/>
          </a:xfrm>
          <a:prstGeom prst="rect">
            <a:avLst/>
          </a:prstGeom>
        </p:spPr>
        <p:txBody>
          <a:bodyPr vert="horz" lIns="93177" tIns="46589" rIns="93177" bIns="46589" rtlCol="0"/>
          <a:lstStyle>
            <a:lvl1pPr algn="l" fontAlgn="auto">
              <a:spcBef>
                <a:spcPts val="0"/>
              </a:spcBef>
              <a:spcAft>
                <a:spcPts val="0"/>
              </a:spcAft>
              <a:defRPr sz="1200">
                <a:latin typeface="+mn-lt"/>
                <a:cs typeface="+mn-cs"/>
              </a:defRPr>
            </a:lvl1pPr>
          </a:lstStyle>
          <a:p>
            <a:pPr>
              <a:defRPr/>
            </a:pPr>
            <a:endParaRPr lang="en-US"/>
          </a:p>
        </p:txBody>
      </p:sp>
      <p:sp>
        <p:nvSpPr>
          <p:cNvPr id="3" name="Date Placeholder 2"/>
          <p:cNvSpPr>
            <a:spLocks noGrp="1"/>
          </p:cNvSpPr>
          <p:nvPr>
            <p:ph type="dt" idx="1"/>
          </p:nvPr>
        </p:nvSpPr>
        <p:spPr>
          <a:xfrm>
            <a:off x="3970938" y="0"/>
            <a:ext cx="3037840" cy="464820"/>
          </a:xfrm>
          <a:prstGeom prst="rect">
            <a:avLst/>
          </a:prstGeom>
        </p:spPr>
        <p:txBody>
          <a:bodyPr vert="horz" lIns="93177" tIns="46589" rIns="93177" bIns="46589" rtlCol="0"/>
          <a:lstStyle>
            <a:lvl1pPr algn="r" fontAlgn="auto">
              <a:spcBef>
                <a:spcPts val="0"/>
              </a:spcBef>
              <a:spcAft>
                <a:spcPts val="0"/>
              </a:spcAft>
              <a:defRPr sz="1200" smtClean="0">
                <a:latin typeface="+mn-lt"/>
                <a:cs typeface="+mn-cs"/>
              </a:defRPr>
            </a:lvl1pPr>
          </a:lstStyle>
          <a:p>
            <a:pPr>
              <a:defRPr/>
            </a:pPr>
            <a:fld id="{2A3C94A8-C6B2-40EA-BD7D-CFA11A891E22}" type="datetimeFigureOut">
              <a:rPr lang="en-US" smtClean="0"/>
              <a:t>10/1/2011</a:t>
            </a:fld>
            <a:endParaRPr lang="en-US"/>
          </a:p>
        </p:txBody>
      </p:sp>
      <p:sp>
        <p:nvSpPr>
          <p:cNvPr id="4" name="Slide Image Placeholder 3"/>
          <p:cNvSpPr>
            <a:spLocks noGrp="1" noRot="1" noChangeAspect="1"/>
          </p:cNvSpPr>
          <p:nvPr>
            <p:ph type="sldImg" idx="2"/>
          </p:nvPr>
        </p:nvSpPr>
        <p:spPr>
          <a:xfrm>
            <a:off x="1181100" y="696913"/>
            <a:ext cx="4648200" cy="3486150"/>
          </a:xfrm>
          <a:prstGeom prst="rect">
            <a:avLst/>
          </a:prstGeom>
          <a:noFill/>
          <a:ln w="12700">
            <a:solidFill>
              <a:prstClr val="black"/>
            </a:solidFill>
          </a:ln>
        </p:spPr>
        <p:txBody>
          <a:bodyPr vert="horz" lIns="93177" tIns="46589" rIns="93177" bIns="46589" rtlCol="0" anchor="ctr"/>
          <a:lstStyle/>
          <a:p>
            <a:pPr lvl="0"/>
            <a:endParaRPr lang="en-US" noProof="0"/>
          </a:p>
        </p:txBody>
      </p:sp>
      <p:sp>
        <p:nvSpPr>
          <p:cNvPr id="5" name="Notes Placeholder 4"/>
          <p:cNvSpPr>
            <a:spLocks noGrp="1"/>
          </p:cNvSpPr>
          <p:nvPr>
            <p:ph type="body" sz="quarter" idx="3"/>
          </p:nvPr>
        </p:nvSpPr>
        <p:spPr>
          <a:xfrm>
            <a:off x="701040" y="4415790"/>
            <a:ext cx="5608320" cy="4183380"/>
          </a:xfrm>
          <a:prstGeom prst="rect">
            <a:avLst/>
          </a:prstGeom>
        </p:spPr>
        <p:txBody>
          <a:bodyPr vert="horz" lIns="93177" tIns="46589" rIns="93177" bIns="46589" rtlCol="0">
            <a:normAutofit/>
          </a:bodyPr>
          <a:lstStyle/>
          <a:p>
            <a:pPr lvl="0"/>
            <a:r>
              <a:rPr lang="en-US" noProof="0" smtClean="0"/>
              <a:t>Click to edit Master text styles</a:t>
            </a:r>
          </a:p>
          <a:p>
            <a:pPr lvl="1"/>
            <a:r>
              <a:rPr lang="en-US" noProof="0" smtClean="0"/>
              <a:t>Second level</a:t>
            </a:r>
          </a:p>
          <a:p>
            <a:pPr lvl="2"/>
            <a:r>
              <a:rPr lang="en-US" noProof="0" smtClean="0"/>
              <a:t>Third level</a:t>
            </a:r>
          </a:p>
          <a:p>
            <a:pPr lvl="3"/>
            <a:r>
              <a:rPr lang="en-US" noProof="0" smtClean="0"/>
              <a:t>Fourth level</a:t>
            </a:r>
          </a:p>
          <a:p>
            <a:pPr lvl="4"/>
            <a:r>
              <a:rPr lang="en-US" noProof="0" smtClean="0"/>
              <a:t>Fifth level</a:t>
            </a:r>
            <a:endParaRPr lang="en-US" noProof="0"/>
          </a:p>
        </p:txBody>
      </p:sp>
      <p:sp>
        <p:nvSpPr>
          <p:cNvPr id="6" name="Footer Placeholder 5"/>
          <p:cNvSpPr>
            <a:spLocks noGrp="1"/>
          </p:cNvSpPr>
          <p:nvPr>
            <p:ph type="ftr" sz="quarter" idx="4"/>
          </p:nvPr>
        </p:nvSpPr>
        <p:spPr>
          <a:xfrm>
            <a:off x="0" y="8829967"/>
            <a:ext cx="3037840" cy="464820"/>
          </a:xfrm>
          <a:prstGeom prst="rect">
            <a:avLst/>
          </a:prstGeom>
        </p:spPr>
        <p:txBody>
          <a:bodyPr vert="horz" lIns="93177" tIns="46589" rIns="93177" bIns="46589" rtlCol="0" anchor="b"/>
          <a:lstStyle>
            <a:lvl1pPr algn="l" fontAlgn="auto">
              <a:spcBef>
                <a:spcPts val="0"/>
              </a:spcBef>
              <a:spcAft>
                <a:spcPts val="0"/>
              </a:spcAft>
              <a:defRPr sz="1200">
                <a:latin typeface="+mn-lt"/>
                <a:cs typeface="+mn-cs"/>
              </a:defRPr>
            </a:lvl1pPr>
          </a:lstStyle>
          <a:p>
            <a:pPr>
              <a:defRPr/>
            </a:pPr>
            <a:endParaRPr lang="en-US"/>
          </a:p>
        </p:txBody>
      </p:sp>
      <p:sp>
        <p:nvSpPr>
          <p:cNvPr id="7" name="Slide Number Placeholder 6"/>
          <p:cNvSpPr>
            <a:spLocks noGrp="1"/>
          </p:cNvSpPr>
          <p:nvPr>
            <p:ph type="sldNum" sz="quarter" idx="5"/>
          </p:nvPr>
        </p:nvSpPr>
        <p:spPr>
          <a:xfrm>
            <a:off x="3970938" y="8829967"/>
            <a:ext cx="3037840" cy="464820"/>
          </a:xfrm>
          <a:prstGeom prst="rect">
            <a:avLst/>
          </a:prstGeom>
        </p:spPr>
        <p:txBody>
          <a:bodyPr vert="horz" lIns="93177" tIns="46589" rIns="93177" bIns="46589" rtlCol="0" anchor="b"/>
          <a:lstStyle>
            <a:lvl1pPr algn="r" fontAlgn="auto">
              <a:spcBef>
                <a:spcPts val="0"/>
              </a:spcBef>
              <a:spcAft>
                <a:spcPts val="0"/>
              </a:spcAft>
              <a:defRPr sz="1200" smtClean="0">
                <a:latin typeface="+mn-lt"/>
                <a:cs typeface="+mn-cs"/>
              </a:defRPr>
            </a:lvl1pPr>
          </a:lstStyle>
          <a:p>
            <a:pPr>
              <a:defRPr/>
            </a:pPr>
            <a:fld id="{E9B8FAED-ED36-41EF-AAB3-6260E18567AC}" type="slidenum">
              <a:rPr lang="en-US"/>
              <a:pPr>
                <a:defRPr/>
              </a:pPr>
              <a:t>‹#›</a:t>
            </a:fld>
            <a:endParaRPr lang="en-US"/>
          </a:p>
        </p:txBody>
      </p:sp>
    </p:spTree>
    <p:extLst>
      <p:ext uri="{BB962C8B-B14F-4D97-AF65-F5344CB8AC3E}">
        <p14:creationId xmlns:p14="http://schemas.microsoft.com/office/powerpoint/2010/main" val="1407344543"/>
      </p:ext>
    </p:extLst>
  </p:cSld>
  <p:clrMap bg1="lt1" tx1="dk1" bg2="lt2" tx2="dk2" accent1="accent1" accent2="accent2" accent3="accent3" accent4="accent4" accent5="accent5" accent6="accent6" hlink="hlink" folHlink="folHlink"/>
  <p:hf hdr="0" ftr="0" dt="0"/>
  <p:notesStyle>
    <a:lvl1pPr algn="l" rtl="0" fontAlgn="base">
      <a:spcBef>
        <a:spcPct val="30000"/>
      </a:spcBef>
      <a:spcAft>
        <a:spcPct val="0"/>
      </a:spcAft>
      <a:defRPr sz="1200" kern="1200">
        <a:solidFill>
          <a:schemeClr val="tx1"/>
        </a:solidFill>
        <a:latin typeface="+mn-lt"/>
        <a:ea typeface="+mn-ea"/>
        <a:cs typeface="+mn-cs"/>
      </a:defRPr>
    </a:lvl1pPr>
    <a:lvl2pPr marL="457200" algn="l" rtl="0" fontAlgn="base">
      <a:spcBef>
        <a:spcPct val="30000"/>
      </a:spcBef>
      <a:spcAft>
        <a:spcPct val="0"/>
      </a:spcAft>
      <a:defRPr sz="1200" kern="1200">
        <a:solidFill>
          <a:schemeClr val="tx1"/>
        </a:solidFill>
        <a:latin typeface="+mn-lt"/>
        <a:ea typeface="+mn-ea"/>
        <a:cs typeface="+mn-cs"/>
      </a:defRPr>
    </a:lvl2pPr>
    <a:lvl3pPr marL="914400" algn="l" rtl="0" fontAlgn="base">
      <a:spcBef>
        <a:spcPct val="30000"/>
      </a:spcBef>
      <a:spcAft>
        <a:spcPct val="0"/>
      </a:spcAft>
      <a:defRPr sz="1200" kern="1200">
        <a:solidFill>
          <a:schemeClr val="tx1"/>
        </a:solidFill>
        <a:latin typeface="+mn-lt"/>
        <a:ea typeface="+mn-ea"/>
        <a:cs typeface="+mn-cs"/>
      </a:defRPr>
    </a:lvl3pPr>
    <a:lvl4pPr marL="1371600" algn="l" rtl="0" fontAlgn="base">
      <a:spcBef>
        <a:spcPct val="30000"/>
      </a:spcBef>
      <a:spcAft>
        <a:spcPct val="0"/>
      </a:spcAft>
      <a:defRPr sz="1200" kern="1200">
        <a:solidFill>
          <a:schemeClr val="tx1"/>
        </a:solidFill>
        <a:latin typeface="+mn-lt"/>
        <a:ea typeface="+mn-ea"/>
        <a:cs typeface="+mn-cs"/>
      </a:defRPr>
    </a:lvl4pPr>
    <a:lvl5pPr marL="1828800" algn="l" rtl="0" fontAlgn="base">
      <a:spcBef>
        <a:spcPct val="30000"/>
      </a:spcBef>
      <a:spcAft>
        <a:spcPct val="0"/>
      </a:spcAft>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00.xml.rels><?xml version="1.0" encoding="UTF-8" standalone="yes"?>
<Relationships xmlns="http://schemas.openxmlformats.org/package/2006/relationships"><Relationship Id="rId2" Type="http://schemas.openxmlformats.org/officeDocument/2006/relationships/slide" Target="../slides/slide202.xml"/><Relationship Id="rId1" Type="http://schemas.openxmlformats.org/officeDocument/2006/relationships/notesMaster" Target="../notesMasters/notesMaster1.xml"/></Relationships>
</file>

<file path=ppt/notesSlides/_rels/notesSlide101.xml.rels><?xml version="1.0" encoding="UTF-8" standalone="yes"?>
<Relationships xmlns="http://schemas.openxmlformats.org/package/2006/relationships"><Relationship Id="rId2" Type="http://schemas.openxmlformats.org/officeDocument/2006/relationships/slide" Target="../slides/slide203.xml"/><Relationship Id="rId1" Type="http://schemas.openxmlformats.org/officeDocument/2006/relationships/notesMaster" Target="../notesMasters/notesMaster1.xml"/></Relationships>
</file>

<file path=ppt/notesSlides/_rels/notesSlide102.xml.rels><?xml version="1.0" encoding="UTF-8" standalone="yes"?>
<Relationships xmlns="http://schemas.openxmlformats.org/package/2006/relationships"><Relationship Id="rId2" Type="http://schemas.openxmlformats.org/officeDocument/2006/relationships/slide" Target="../slides/slide204.xml"/><Relationship Id="rId1" Type="http://schemas.openxmlformats.org/officeDocument/2006/relationships/notesMaster" Target="../notesMasters/notesMaster1.xml"/></Relationships>
</file>

<file path=ppt/notesSlides/_rels/notesSlide103.xml.rels><?xml version="1.0" encoding="UTF-8" standalone="yes"?>
<Relationships xmlns="http://schemas.openxmlformats.org/package/2006/relationships"><Relationship Id="rId2" Type="http://schemas.openxmlformats.org/officeDocument/2006/relationships/slide" Target="../slides/slide205.xml"/><Relationship Id="rId1" Type="http://schemas.openxmlformats.org/officeDocument/2006/relationships/notesMaster" Target="../notesMasters/notesMaster1.xml"/></Relationships>
</file>

<file path=ppt/notesSlides/_rels/notesSlide104.xml.rels><?xml version="1.0" encoding="UTF-8" standalone="yes"?>
<Relationships xmlns="http://schemas.openxmlformats.org/package/2006/relationships"><Relationship Id="rId2" Type="http://schemas.openxmlformats.org/officeDocument/2006/relationships/slide" Target="../slides/slide206.xml"/><Relationship Id="rId1" Type="http://schemas.openxmlformats.org/officeDocument/2006/relationships/notesMaster" Target="../notesMasters/notesMaster1.xml"/></Relationships>
</file>

<file path=ppt/notesSlides/_rels/notesSlide105.xml.rels><?xml version="1.0" encoding="UTF-8" standalone="yes"?>
<Relationships xmlns="http://schemas.openxmlformats.org/package/2006/relationships"><Relationship Id="rId2" Type="http://schemas.openxmlformats.org/officeDocument/2006/relationships/slide" Target="../slides/slide207.xml"/><Relationship Id="rId1" Type="http://schemas.openxmlformats.org/officeDocument/2006/relationships/notesMaster" Target="../notesMasters/notesMaster1.xml"/></Relationships>
</file>

<file path=ppt/notesSlides/_rels/notesSlide106.xml.rels><?xml version="1.0" encoding="UTF-8" standalone="yes"?>
<Relationships xmlns="http://schemas.openxmlformats.org/package/2006/relationships"><Relationship Id="rId2" Type="http://schemas.openxmlformats.org/officeDocument/2006/relationships/slide" Target="../slides/slide208.xml"/><Relationship Id="rId1" Type="http://schemas.openxmlformats.org/officeDocument/2006/relationships/notesMaster" Target="../notesMasters/notesMaster1.xml"/></Relationships>
</file>

<file path=ppt/notesSlides/_rels/notesSlide107.xml.rels><?xml version="1.0" encoding="UTF-8" standalone="yes"?>
<Relationships xmlns="http://schemas.openxmlformats.org/package/2006/relationships"><Relationship Id="rId2" Type="http://schemas.openxmlformats.org/officeDocument/2006/relationships/slide" Target="../slides/slide209.xml"/><Relationship Id="rId1" Type="http://schemas.openxmlformats.org/officeDocument/2006/relationships/notesMaster" Target="../notesMasters/notesMaster1.xml"/></Relationships>
</file>

<file path=ppt/notesSlides/_rels/notesSlide108.xml.rels><?xml version="1.0" encoding="UTF-8" standalone="yes"?>
<Relationships xmlns="http://schemas.openxmlformats.org/package/2006/relationships"><Relationship Id="rId2" Type="http://schemas.openxmlformats.org/officeDocument/2006/relationships/slide" Target="../slides/slide210.xml"/><Relationship Id="rId1" Type="http://schemas.openxmlformats.org/officeDocument/2006/relationships/notesMaster" Target="../notesMasters/notesMaster1.xml"/></Relationships>
</file>

<file path=ppt/notesSlides/_rels/notesSlide109.xml.rels><?xml version="1.0" encoding="UTF-8" standalone="yes"?>
<Relationships xmlns="http://schemas.openxmlformats.org/package/2006/relationships"><Relationship Id="rId2" Type="http://schemas.openxmlformats.org/officeDocument/2006/relationships/slide" Target="../slides/slide211.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10.xml.rels><?xml version="1.0" encoding="UTF-8" standalone="yes"?>
<Relationships xmlns="http://schemas.openxmlformats.org/package/2006/relationships"><Relationship Id="rId2" Type="http://schemas.openxmlformats.org/officeDocument/2006/relationships/slide" Target="../slides/slide212.xml"/><Relationship Id="rId1" Type="http://schemas.openxmlformats.org/officeDocument/2006/relationships/notesMaster" Target="../notesMasters/notesMaster1.xml"/></Relationships>
</file>

<file path=ppt/notesSlides/_rels/notesSlide111.xml.rels><?xml version="1.0" encoding="UTF-8" standalone="yes"?>
<Relationships xmlns="http://schemas.openxmlformats.org/package/2006/relationships"><Relationship Id="rId2" Type="http://schemas.openxmlformats.org/officeDocument/2006/relationships/slide" Target="../slides/slide213.xml"/><Relationship Id="rId1" Type="http://schemas.openxmlformats.org/officeDocument/2006/relationships/notesMaster" Target="../notesMasters/notesMaster1.xml"/></Relationships>
</file>

<file path=ppt/notesSlides/_rels/notesSlide112.xml.rels><?xml version="1.0" encoding="UTF-8" standalone="yes"?>
<Relationships xmlns="http://schemas.openxmlformats.org/package/2006/relationships"><Relationship Id="rId2" Type="http://schemas.openxmlformats.org/officeDocument/2006/relationships/slide" Target="../slides/slide214.xml"/><Relationship Id="rId1" Type="http://schemas.openxmlformats.org/officeDocument/2006/relationships/notesMaster" Target="../notesMasters/notesMaster1.xml"/></Relationships>
</file>

<file path=ppt/notesSlides/_rels/notesSlide113.xml.rels><?xml version="1.0" encoding="UTF-8" standalone="yes"?>
<Relationships xmlns="http://schemas.openxmlformats.org/package/2006/relationships"><Relationship Id="rId2" Type="http://schemas.openxmlformats.org/officeDocument/2006/relationships/slide" Target="../slides/slide215.xml"/><Relationship Id="rId1" Type="http://schemas.openxmlformats.org/officeDocument/2006/relationships/notesMaster" Target="../notesMasters/notesMaster1.xml"/></Relationships>
</file>

<file path=ppt/notesSlides/_rels/notesSlide114.xml.rels><?xml version="1.0" encoding="UTF-8" standalone="yes"?>
<Relationships xmlns="http://schemas.openxmlformats.org/package/2006/relationships"><Relationship Id="rId2" Type="http://schemas.openxmlformats.org/officeDocument/2006/relationships/slide" Target="../slides/slide216.xml"/><Relationship Id="rId1" Type="http://schemas.openxmlformats.org/officeDocument/2006/relationships/notesMaster" Target="../notesMasters/notesMaster1.xml"/></Relationships>
</file>

<file path=ppt/notesSlides/_rels/notesSlide115.xml.rels><?xml version="1.0" encoding="UTF-8" standalone="yes"?>
<Relationships xmlns="http://schemas.openxmlformats.org/package/2006/relationships"><Relationship Id="rId2" Type="http://schemas.openxmlformats.org/officeDocument/2006/relationships/slide" Target="../slides/slide217.xml"/><Relationship Id="rId1" Type="http://schemas.openxmlformats.org/officeDocument/2006/relationships/notesMaster" Target="../notesMasters/notesMaster1.xml"/></Relationships>
</file>

<file path=ppt/notesSlides/_rels/notesSlide116.xml.rels><?xml version="1.0" encoding="UTF-8" standalone="yes"?>
<Relationships xmlns="http://schemas.openxmlformats.org/package/2006/relationships"><Relationship Id="rId2" Type="http://schemas.openxmlformats.org/officeDocument/2006/relationships/slide" Target="../slides/slide218.xml"/><Relationship Id="rId1" Type="http://schemas.openxmlformats.org/officeDocument/2006/relationships/notesMaster" Target="../notesMasters/notesMaster1.xml"/></Relationships>
</file>

<file path=ppt/notesSlides/_rels/notesSlide117.xml.rels><?xml version="1.0" encoding="UTF-8" standalone="yes"?>
<Relationships xmlns="http://schemas.openxmlformats.org/package/2006/relationships"><Relationship Id="rId2" Type="http://schemas.openxmlformats.org/officeDocument/2006/relationships/slide" Target="../slides/slide220.xml"/><Relationship Id="rId1" Type="http://schemas.openxmlformats.org/officeDocument/2006/relationships/notesMaster" Target="../notesMasters/notesMaster1.xml"/></Relationships>
</file>

<file path=ppt/notesSlides/_rels/notesSlide118.xml.rels><?xml version="1.0" encoding="UTF-8" standalone="yes"?>
<Relationships xmlns="http://schemas.openxmlformats.org/package/2006/relationships"><Relationship Id="rId2" Type="http://schemas.openxmlformats.org/officeDocument/2006/relationships/slide" Target="../slides/slide221.xml"/><Relationship Id="rId1" Type="http://schemas.openxmlformats.org/officeDocument/2006/relationships/notesMaster" Target="../notesMasters/notesMaster1.xml"/></Relationships>
</file>

<file path=ppt/notesSlides/_rels/notesSlide119.xml.rels><?xml version="1.0" encoding="UTF-8" standalone="yes"?>
<Relationships xmlns="http://schemas.openxmlformats.org/package/2006/relationships"><Relationship Id="rId2" Type="http://schemas.openxmlformats.org/officeDocument/2006/relationships/slide" Target="../slides/slide222.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20.xml.rels><?xml version="1.0" encoding="UTF-8" standalone="yes"?>
<Relationships xmlns="http://schemas.openxmlformats.org/package/2006/relationships"><Relationship Id="rId2" Type="http://schemas.openxmlformats.org/officeDocument/2006/relationships/slide" Target="../slides/slide225.xml"/><Relationship Id="rId1" Type="http://schemas.openxmlformats.org/officeDocument/2006/relationships/notesMaster" Target="../notesMasters/notesMaster1.xml"/></Relationships>
</file>

<file path=ppt/notesSlides/_rels/notesSlide121.xml.rels><?xml version="1.0" encoding="UTF-8" standalone="yes"?>
<Relationships xmlns="http://schemas.openxmlformats.org/package/2006/relationships"><Relationship Id="rId2" Type="http://schemas.openxmlformats.org/officeDocument/2006/relationships/slide" Target="../slides/slide226.xml"/><Relationship Id="rId1" Type="http://schemas.openxmlformats.org/officeDocument/2006/relationships/notesMaster" Target="../notesMasters/notesMaster1.xml"/></Relationships>
</file>

<file path=ppt/notesSlides/_rels/notesSlide122.xml.rels><?xml version="1.0" encoding="UTF-8" standalone="yes"?>
<Relationships xmlns="http://schemas.openxmlformats.org/package/2006/relationships"><Relationship Id="rId2" Type="http://schemas.openxmlformats.org/officeDocument/2006/relationships/slide" Target="../slides/slide227.xml"/><Relationship Id="rId1" Type="http://schemas.openxmlformats.org/officeDocument/2006/relationships/notesMaster" Target="../notesMasters/notesMaster1.xml"/></Relationships>
</file>

<file path=ppt/notesSlides/_rels/notesSlide123.xml.rels><?xml version="1.0" encoding="UTF-8" standalone="yes"?>
<Relationships xmlns="http://schemas.openxmlformats.org/package/2006/relationships"><Relationship Id="rId2" Type="http://schemas.openxmlformats.org/officeDocument/2006/relationships/slide" Target="../slides/slide228.xml"/><Relationship Id="rId1" Type="http://schemas.openxmlformats.org/officeDocument/2006/relationships/notesMaster" Target="../notesMasters/notesMaster1.xml"/></Relationships>
</file>

<file path=ppt/notesSlides/_rels/notesSlide124.xml.rels><?xml version="1.0" encoding="UTF-8" standalone="yes"?>
<Relationships xmlns="http://schemas.openxmlformats.org/package/2006/relationships"><Relationship Id="rId2" Type="http://schemas.openxmlformats.org/officeDocument/2006/relationships/slide" Target="../slides/slide229.xml"/><Relationship Id="rId1" Type="http://schemas.openxmlformats.org/officeDocument/2006/relationships/notesMaster" Target="../notesMasters/notesMaster1.xml"/></Relationships>
</file>

<file path=ppt/notesSlides/_rels/notesSlide125.xml.rels><?xml version="1.0" encoding="UTF-8" standalone="yes"?>
<Relationships xmlns="http://schemas.openxmlformats.org/package/2006/relationships"><Relationship Id="rId2" Type="http://schemas.openxmlformats.org/officeDocument/2006/relationships/slide" Target="../slides/slide230.xml"/><Relationship Id="rId1" Type="http://schemas.openxmlformats.org/officeDocument/2006/relationships/notesMaster" Target="../notesMasters/notesMaster1.xml"/></Relationships>
</file>

<file path=ppt/notesSlides/_rels/notesSlide126.xml.rels><?xml version="1.0" encoding="UTF-8" standalone="yes"?>
<Relationships xmlns="http://schemas.openxmlformats.org/package/2006/relationships"><Relationship Id="rId2" Type="http://schemas.openxmlformats.org/officeDocument/2006/relationships/slide" Target="../slides/slide231.xml"/><Relationship Id="rId1" Type="http://schemas.openxmlformats.org/officeDocument/2006/relationships/notesMaster" Target="../notesMasters/notesMaster1.xml"/></Relationships>
</file>

<file path=ppt/notesSlides/_rels/notesSlide127.xml.rels><?xml version="1.0" encoding="UTF-8" standalone="yes"?>
<Relationships xmlns="http://schemas.openxmlformats.org/package/2006/relationships"><Relationship Id="rId2" Type="http://schemas.openxmlformats.org/officeDocument/2006/relationships/slide" Target="../slides/slide232.xml"/><Relationship Id="rId1" Type="http://schemas.openxmlformats.org/officeDocument/2006/relationships/notesMaster" Target="../notesMasters/notesMaster1.xml"/></Relationships>
</file>

<file path=ppt/notesSlides/_rels/notesSlide128.xml.rels><?xml version="1.0" encoding="UTF-8" standalone="yes"?>
<Relationships xmlns="http://schemas.openxmlformats.org/package/2006/relationships"><Relationship Id="rId2" Type="http://schemas.openxmlformats.org/officeDocument/2006/relationships/slide" Target="../slides/slide233.xml"/><Relationship Id="rId1" Type="http://schemas.openxmlformats.org/officeDocument/2006/relationships/notesMaster" Target="../notesMasters/notesMaster1.xml"/></Relationships>
</file>

<file path=ppt/notesSlides/_rels/notesSlide129.xml.rels><?xml version="1.0" encoding="UTF-8" standalone="yes"?>
<Relationships xmlns="http://schemas.openxmlformats.org/package/2006/relationships"><Relationship Id="rId2" Type="http://schemas.openxmlformats.org/officeDocument/2006/relationships/slide" Target="../slides/slide234.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30.xml.rels><?xml version="1.0" encoding="UTF-8" standalone="yes"?>
<Relationships xmlns="http://schemas.openxmlformats.org/package/2006/relationships"><Relationship Id="rId2" Type="http://schemas.openxmlformats.org/officeDocument/2006/relationships/slide" Target="../slides/slide235.xml"/><Relationship Id="rId1" Type="http://schemas.openxmlformats.org/officeDocument/2006/relationships/notesMaster" Target="../notesMasters/notesMaster1.xml"/></Relationships>
</file>

<file path=ppt/notesSlides/_rels/notesSlide131.xml.rels><?xml version="1.0" encoding="UTF-8" standalone="yes"?>
<Relationships xmlns="http://schemas.openxmlformats.org/package/2006/relationships"><Relationship Id="rId2" Type="http://schemas.openxmlformats.org/officeDocument/2006/relationships/slide" Target="../slides/slide236.xml"/><Relationship Id="rId1" Type="http://schemas.openxmlformats.org/officeDocument/2006/relationships/notesMaster" Target="../notesMasters/notesMaster1.xml"/></Relationships>
</file>

<file path=ppt/notesSlides/_rels/notesSlide132.xml.rels><?xml version="1.0" encoding="UTF-8" standalone="yes"?>
<Relationships xmlns="http://schemas.openxmlformats.org/package/2006/relationships"><Relationship Id="rId2" Type="http://schemas.openxmlformats.org/officeDocument/2006/relationships/slide" Target="../slides/slide237.xml"/><Relationship Id="rId1" Type="http://schemas.openxmlformats.org/officeDocument/2006/relationships/notesMaster" Target="../notesMasters/notesMaster1.xml"/></Relationships>
</file>

<file path=ppt/notesSlides/_rels/notesSlide133.xml.rels><?xml version="1.0" encoding="UTF-8" standalone="yes"?>
<Relationships xmlns="http://schemas.openxmlformats.org/package/2006/relationships"><Relationship Id="rId2" Type="http://schemas.openxmlformats.org/officeDocument/2006/relationships/slide" Target="../slides/slide238.xml"/><Relationship Id="rId1" Type="http://schemas.openxmlformats.org/officeDocument/2006/relationships/notesMaster" Target="../notesMasters/notesMaster1.xml"/></Relationships>
</file>

<file path=ppt/notesSlides/_rels/notesSlide134.xml.rels><?xml version="1.0" encoding="UTF-8" standalone="yes"?>
<Relationships xmlns="http://schemas.openxmlformats.org/package/2006/relationships"><Relationship Id="rId2" Type="http://schemas.openxmlformats.org/officeDocument/2006/relationships/slide" Target="../slides/slide239.xml"/><Relationship Id="rId1" Type="http://schemas.openxmlformats.org/officeDocument/2006/relationships/notesMaster" Target="../notesMasters/notesMaster1.xml"/></Relationships>
</file>

<file path=ppt/notesSlides/_rels/notesSlide135.xml.rels><?xml version="1.0" encoding="UTF-8" standalone="yes"?>
<Relationships xmlns="http://schemas.openxmlformats.org/package/2006/relationships"><Relationship Id="rId2" Type="http://schemas.openxmlformats.org/officeDocument/2006/relationships/slide" Target="../slides/slide240.xml"/><Relationship Id="rId1" Type="http://schemas.openxmlformats.org/officeDocument/2006/relationships/notesMaster" Target="../notesMasters/notesMaster1.xml"/></Relationships>
</file>

<file path=ppt/notesSlides/_rels/notesSlide136.xml.rels><?xml version="1.0" encoding="UTF-8" standalone="yes"?>
<Relationships xmlns="http://schemas.openxmlformats.org/package/2006/relationships"><Relationship Id="rId2" Type="http://schemas.openxmlformats.org/officeDocument/2006/relationships/slide" Target="../slides/slide241.xml"/><Relationship Id="rId1" Type="http://schemas.openxmlformats.org/officeDocument/2006/relationships/notesMaster" Target="../notesMasters/notesMaster1.xml"/></Relationships>
</file>

<file path=ppt/notesSlides/_rels/notesSlide137.xml.rels><?xml version="1.0" encoding="UTF-8" standalone="yes"?>
<Relationships xmlns="http://schemas.openxmlformats.org/package/2006/relationships"><Relationship Id="rId2" Type="http://schemas.openxmlformats.org/officeDocument/2006/relationships/slide" Target="../slides/slide242.xml"/><Relationship Id="rId1" Type="http://schemas.openxmlformats.org/officeDocument/2006/relationships/notesMaster" Target="../notesMasters/notesMaster1.xml"/></Relationships>
</file>

<file path=ppt/notesSlides/_rels/notesSlide138.xml.rels><?xml version="1.0" encoding="UTF-8" standalone="yes"?>
<Relationships xmlns="http://schemas.openxmlformats.org/package/2006/relationships"><Relationship Id="rId2" Type="http://schemas.openxmlformats.org/officeDocument/2006/relationships/slide" Target="../slides/slide243.xml"/><Relationship Id="rId1" Type="http://schemas.openxmlformats.org/officeDocument/2006/relationships/notesMaster" Target="../notesMasters/notesMaster1.xml"/></Relationships>
</file>

<file path=ppt/notesSlides/_rels/notesSlide139.xml.rels><?xml version="1.0" encoding="UTF-8" standalone="yes"?>
<Relationships xmlns="http://schemas.openxmlformats.org/package/2006/relationships"><Relationship Id="rId2" Type="http://schemas.openxmlformats.org/officeDocument/2006/relationships/slide" Target="../slides/slide244.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40.xml.rels><?xml version="1.0" encoding="UTF-8" standalone="yes"?>
<Relationships xmlns="http://schemas.openxmlformats.org/package/2006/relationships"><Relationship Id="rId2" Type="http://schemas.openxmlformats.org/officeDocument/2006/relationships/slide" Target="../slides/slide245.xml"/><Relationship Id="rId1" Type="http://schemas.openxmlformats.org/officeDocument/2006/relationships/notesMaster" Target="../notesMasters/notesMaster1.xml"/></Relationships>
</file>

<file path=ppt/notesSlides/_rels/notesSlide141.xml.rels><?xml version="1.0" encoding="UTF-8" standalone="yes"?>
<Relationships xmlns="http://schemas.openxmlformats.org/package/2006/relationships"><Relationship Id="rId2" Type="http://schemas.openxmlformats.org/officeDocument/2006/relationships/slide" Target="../slides/slide246.xml"/><Relationship Id="rId1" Type="http://schemas.openxmlformats.org/officeDocument/2006/relationships/notesMaster" Target="../notesMasters/notesMaster1.xml"/></Relationships>
</file>

<file path=ppt/notesSlides/_rels/notesSlide142.xml.rels><?xml version="1.0" encoding="UTF-8" standalone="yes"?>
<Relationships xmlns="http://schemas.openxmlformats.org/package/2006/relationships"><Relationship Id="rId2" Type="http://schemas.openxmlformats.org/officeDocument/2006/relationships/slide" Target="../slides/slide247.xml"/><Relationship Id="rId1" Type="http://schemas.openxmlformats.org/officeDocument/2006/relationships/notesMaster" Target="../notesMasters/notesMaster1.xml"/></Relationships>
</file>

<file path=ppt/notesSlides/_rels/notesSlide143.xml.rels><?xml version="1.0" encoding="UTF-8" standalone="yes"?>
<Relationships xmlns="http://schemas.openxmlformats.org/package/2006/relationships"><Relationship Id="rId2" Type="http://schemas.openxmlformats.org/officeDocument/2006/relationships/slide" Target="../slides/slide248.xml"/><Relationship Id="rId1" Type="http://schemas.openxmlformats.org/officeDocument/2006/relationships/notesMaster" Target="../notesMasters/notesMaster1.xml"/></Relationships>
</file>

<file path=ppt/notesSlides/_rels/notesSlide144.xml.rels><?xml version="1.0" encoding="UTF-8" standalone="yes"?>
<Relationships xmlns="http://schemas.openxmlformats.org/package/2006/relationships"><Relationship Id="rId2" Type="http://schemas.openxmlformats.org/officeDocument/2006/relationships/slide" Target="../slides/slide249.xml"/><Relationship Id="rId1" Type="http://schemas.openxmlformats.org/officeDocument/2006/relationships/notesMaster" Target="../notesMasters/notesMaster1.xml"/></Relationships>
</file>

<file path=ppt/notesSlides/_rels/notesSlide145.xml.rels><?xml version="1.0" encoding="UTF-8" standalone="yes"?>
<Relationships xmlns="http://schemas.openxmlformats.org/package/2006/relationships"><Relationship Id="rId2" Type="http://schemas.openxmlformats.org/officeDocument/2006/relationships/slide" Target="../slides/slide250.xml"/><Relationship Id="rId1" Type="http://schemas.openxmlformats.org/officeDocument/2006/relationships/notesMaster" Target="../notesMasters/notesMaster1.xml"/></Relationships>
</file>

<file path=ppt/notesSlides/_rels/notesSlide146.xml.rels><?xml version="1.0" encoding="UTF-8" standalone="yes"?>
<Relationships xmlns="http://schemas.openxmlformats.org/package/2006/relationships"><Relationship Id="rId2" Type="http://schemas.openxmlformats.org/officeDocument/2006/relationships/slide" Target="../slides/slide251.xml"/><Relationship Id="rId1" Type="http://schemas.openxmlformats.org/officeDocument/2006/relationships/notesMaster" Target="../notesMasters/notesMaster1.xml"/></Relationships>
</file>

<file path=ppt/notesSlides/_rels/notesSlide147.xml.rels><?xml version="1.0" encoding="UTF-8" standalone="yes"?>
<Relationships xmlns="http://schemas.openxmlformats.org/package/2006/relationships"><Relationship Id="rId2" Type="http://schemas.openxmlformats.org/officeDocument/2006/relationships/slide" Target="../slides/slide252.xml"/><Relationship Id="rId1" Type="http://schemas.openxmlformats.org/officeDocument/2006/relationships/notesMaster" Target="../notesMasters/notesMaster1.xml"/></Relationships>
</file>

<file path=ppt/notesSlides/_rels/notesSlide148.xml.rels><?xml version="1.0" encoding="UTF-8" standalone="yes"?>
<Relationships xmlns="http://schemas.openxmlformats.org/package/2006/relationships"><Relationship Id="rId2" Type="http://schemas.openxmlformats.org/officeDocument/2006/relationships/slide" Target="../slides/slide253.xml"/><Relationship Id="rId1" Type="http://schemas.openxmlformats.org/officeDocument/2006/relationships/notesMaster" Target="../notesMasters/notesMaster1.xml"/></Relationships>
</file>

<file path=ppt/notesSlides/_rels/notesSlide149.xml.rels><?xml version="1.0" encoding="UTF-8" standalone="yes"?>
<Relationships xmlns="http://schemas.openxmlformats.org/package/2006/relationships"><Relationship Id="rId2" Type="http://schemas.openxmlformats.org/officeDocument/2006/relationships/slide" Target="../slides/slide25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150.xml.rels><?xml version="1.0" encoding="UTF-8" standalone="yes"?>
<Relationships xmlns="http://schemas.openxmlformats.org/package/2006/relationships"><Relationship Id="rId2" Type="http://schemas.openxmlformats.org/officeDocument/2006/relationships/slide" Target="../slides/slide258.xml"/><Relationship Id="rId1" Type="http://schemas.openxmlformats.org/officeDocument/2006/relationships/notesMaster" Target="../notesMasters/notesMaster1.xml"/></Relationships>
</file>

<file path=ppt/notesSlides/_rels/notesSlide151.xml.rels><?xml version="1.0" encoding="UTF-8" standalone="yes"?>
<Relationships xmlns="http://schemas.openxmlformats.org/package/2006/relationships"><Relationship Id="rId2" Type="http://schemas.openxmlformats.org/officeDocument/2006/relationships/slide" Target="../slides/slide259.xml"/><Relationship Id="rId1" Type="http://schemas.openxmlformats.org/officeDocument/2006/relationships/notesMaster" Target="../notesMasters/notesMaster1.xml"/></Relationships>
</file>

<file path=ppt/notesSlides/_rels/notesSlide152.xml.rels><?xml version="1.0" encoding="UTF-8" standalone="yes"?>
<Relationships xmlns="http://schemas.openxmlformats.org/package/2006/relationships"><Relationship Id="rId2" Type="http://schemas.openxmlformats.org/officeDocument/2006/relationships/slide" Target="../slides/slide261.xml"/><Relationship Id="rId1" Type="http://schemas.openxmlformats.org/officeDocument/2006/relationships/notesMaster" Target="../notesMasters/notesMaster1.xml"/></Relationships>
</file>

<file path=ppt/notesSlides/_rels/notesSlide153.xml.rels><?xml version="1.0" encoding="UTF-8" standalone="yes"?>
<Relationships xmlns="http://schemas.openxmlformats.org/package/2006/relationships"><Relationship Id="rId2" Type="http://schemas.openxmlformats.org/officeDocument/2006/relationships/slide" Target="../slides/slide262.xml"/><Relationship Id="rId1" Type="http://schemas.openxmlformats.org/officeDocument/2006/relationships/notesMaster" Target="../notesMasters/notesMaster1.xml"/></Relationships>
</file>

<file path=ppt/notesSlides/_rels/notesSlide154.xml.rels><?xml version="1.0" encoding="UTF-8" standalone="yes"?>
<Relationships xmlns="http://schemas.openxmlformats.org/package/2006/relationships"><Relationship Id="rId2" Type="http://schemas.openxmlformats.org/officeDocument/2006/relationships/slide" Target="../slides/slide263.xml"/><Relationship Id="rId1" Type="http://schemas.openxmlformats.org/officeDocument/2006/relationships/notesMaster" Target="../notesMasters/notesMaster1.xml"/></Relationships>
</file>

<file path=ppt/notesSlides/_rels/notesSlide155.xml.rels><?xml version="1.0" encoding="UTF-8" standalone="yes"?>
<Relationships xmlns="http://schemas.openxmlformats.org/package/2006/relationships"><Relationship Id="rId2" Type="http://schemas.openxmlformats.org/officeDocument/2006/relationships/slide" Target="../slides/slide264.xml"/><Relationship Id="rId1" Type="http://schemas.openxmlformats.org/officeDocument/2006/relationships/notesMaster" Target="../notesMasters/notesMaster1.xml"/></Relationships>
</file>

<file path=ppt/notesSlides/_rels/notesSlide156.xml.rels><?xml version="1.0" encoding="UTF-8" standalone="yes"?>
<Relationships xmlns="http://schemas.openxmlformats.org/package/2006/relationships"><Relationship Id="rId2" Type="http://schemas.openxmlformats.org/officeDocument/2006/relationships/slide" Target="../slides/slide265.xml"/><Relationship Id="rId1" Type="http://schemas.openxmlformats.org/officeDocument/2006/relationships/notesMaster" Target="../notesMasters/notesMaster1.xml"/></Relationships>
</file>

<file path=ppt/notesSlides/_rels/notesSlide157.xml.rels><?xml version="1.0" encoding="UTF-8" standalone="yes"?>
<Relationships xmlns="http://schemas.openxmlformats.org/package/2006/relationships"><Relationship Id="rId2" Type="http://schemas.openxmlformats.org/officeDocument/2006/relationships/slide" Target="../slides/slide266.xml"/><Relationship Id="rId1" Type="http://schemas.openxmlformats.org/officeDocument/2006/relationships/notesMaster" Target="../notesMasters/notesMaster1.xml"/></Relationships>
</file>

<file path=ppt/notesSlides/_rels/notesSlide158.xml.rels><?xml version="1.0" encoding="UTF-8" standalone="yes"?>
<Relationships xmlns="http://schemas.openxmlformats.org/package/2006/relationships"><Relationship Id="rId2" Type="http://schemas.openxmlformats.org/officeDocument/2006/relationships/slide" Target="../slides/slide267.xml"/><Relationship Id="rId1" Type="http://schemas.openxmlformats.org/officeDocument/2006/relationships/notesMaster" Target="../notesMasters/notesMaster1.xml"/></Relationships>
</file>

<file path=ppt/notesSlides/_rels/notesSlide159.xml.rels><?xml version="1.0" encoding="UTF-8" standalone="yes"?>
<Relationships xmlns="http://schemas.openxmlformats.org/package/2006/relationships"><Relationship Id="rId2" Type="http://schemas.openxmlformats.org/officeDocument/2006/relationships/slide" Target="../slides/slide268.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160.xml.rels><?xml version="1.0" encoding="UTF-8" standalone="yes"?>
<Relationships xmlns="http://schemas.openxmlformats.org/package/2006/relationships"><Relationship Id="rId2" Type="http://schemas.openxmlformats.org/officeDocument/2006/relationships/slide" Target="../slides/slide270.xml"/><Relationship Id="rId1" Type="http://schemas.openxmlformats.org/officeDocument/2006/relationships/notesMaster" Target="../notesMasters/notesMaster1.xml"/></Relationships>
</file>

<file path=ppt/notesSlides/_rels/notesSlide161.xml.rels><?xml version="1.0" encoding="UTF-8" standalone="yes"?>
<Relationships xmlns="http://schemas.openxmlformats.org/package/2006/relationships"><Relationship Id="rId2" Type="http://schemas.openxmlformats.org/officeDocument/2006/relationships/slide" Target="../slides/slide271.xml"/><Relationship Id="rId1" Type="http://schemas.openxmlformats.org/officeDocument/2006/relationships/notesMaster" Target="../notesMasters/notesMaster1.xml"/></Relationships>
</file>

<file path=ppt/notesSlides/_rels/notesSlide162.xml.rels><?xml version="1.0" encoding="UTF-8" standalone="yes"?>
<Relationships xmlns="http://schemas.openxmlformats.org/package/2006/relationships"><Relationship Id="rId2" Type="http://schemas.openxmlformats.org/officeDocument/2006/relationships/slide" Target="../slides/slide272.xml"/><Relationship Id="rId1" Type="http://schemas.openxmlformats.org/officeDocument/2006/relationships/notesMaster" Target="../notesMasters/notesMaster1.xml"/></Relationships>
</file>

<file path=ppt/notesSlides/_rels/notesSlide163.xml.rels><?xml version="1.0" encoding="UTF-8" standalone="yes"?>
<Relationships xmlns="http://schemas.openxmlformats.org/package/2006/relationships"><Relationship Id="rId2" Type="http://schemas.openxmlformats.org/officeDocument/2006/relationships/slide" Target="../slides/slide273.xml"/><Relationship Id="rId1" Type="http://schemas.openxmlformats.org/officeDocument/2006/relationships/notesMaster" Target="../notesMasters/notesMaster1.xml"/></Relationships>
</file>

<file path=ppt/notesSlides/_rels/notesSlide164.xml.rels><?xml version="1.0" encoding="UTF-8" standalone="yes"?>
<Relationships xmlns="http://schemas.openxmlformats.org/package/2006/relationships"><Relationship Id="rId2" Type="http://schemas.openxmlformats.org/officeDocument/2006/relationships/slide" Target="../slides/slide275.xml"/><Relationship Id="rId1" Type="http://schemas.openxmlformats.org/officeDocument/2006/relationships/notesMaster" Target="../notesMasters/notesMaster1.xml"/></Relationships>
</file>

<file path=ppt/notesSlides/_rels/notesSlide165.xml.rels><?xml version="1.0" encoding="UTF-8" standalone="yes"?>
<Relationships xmlns="http://schemas.openxmlformats.org/package/2006/relationships"><Relationship Id="rId2" Type="http://schemas.openxmlformats.org/officeDocument/2006/relationships/slide" Target="../slides/slide277.xml"/><Relationship Id="rId1" Type="http://schemas.openxmlformats.org/officeDocument/2006/relationships/notesMaster" Target="../notesMasters/notesMaster1.xml"/></Relationships>
</file>

<file path=ppt/notesSlides/_rels/notesSlide166.xml.rels><?xml version="1.0" encoding="UTF-8" standalone="yes"?>
<Relationships xmlns="http://schemas.openxmlformats.org/package/2006/relationships"><Relationship Id="rId2" Type="http://schemas.openxmlformats.org/officeDocument/2006/relationships/slide" Target="../slides/slide278.xml"/><Relationship Id="rId1" Type="http://schemas.openxmlformats.org/officeDocument/2006/relationships/notesMaster" Target="../notesMasters/notesMaster1.xml"/></Relationships>
</file>

<file path=ppt/notesSlides/_rels/notesSlide167.xml.rels><?xml version="1.0" encoding="UTF-8" standalone="yes"?>
<Relationships xmlns="http://schemas.openxmlformats.org/package/2006/relationships"><Relationship Id="rId2" Type="http://schemas.openxmlformats.org/officeDocument/2006/relationships/slide" Target="../slides/slide279.xml"/><Relationship Id="rId1" Type="http://schemas.openxmlformats.org/officeDocument/2006/relationships/notesMaster" Target="../notesMasters/notesMaster1.xml"/></Relationships>
</file>

<file path=ppt/notesSlides/_rels/notesSlide168.xml.rels><?xml version="1.0" encoding="UTF-8" standalone="yes"?>
<Relationships xmlns="http://schemas.openxmlformats.org/package/2006/relationships"><Relationship Id="rId2" Type="http://schemas.openxmlformats.org/officeDocument/2006/relationships/slide" Target="../slides/slide280.xml"/><Relationship Id="rId1" Type="http://schemas.openxmlformats.org/officeDocument/2006/relationships/notesMaster" Target="../notesMasters/notesMaster1.xml"/></Relationships>
</file>

<file path=ppt/notesSlides/_rels/notesSlide169.xml.rels><?xml version="1.0" encoding="UTF-8" standalone="yes"?>
<Relationships xmlns="http://schemas.openxmlformats.org/package/2006/relationships"><Relationship Id="rId2" Type="http://schemas.openxmlformats.org/officeDocument/2006/relationships/slide" Target="../slides/slide281.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170.xml.rels><?xml version="1.0" encoding="UTF-8" standalone="yes"?>
<Relationships xmlns="http://schemas.openxmlformats.org/package/2006/relationships"><Relationship Id="rId2" Type="http://schemas.openxmlformats.org/officeDocument/2006/relationships/slide" Target="../slides/slide282.xml"/><Relationship Id="rId1" Type="http://schemas.openxmlformats.org/officeDocument/2006/relationships/notesMaster" Target="../notesMasters/notesMaster1.xml"/></Relationships>
</file>

<file path=ppt/notesSlides/_rels/notesSlide171.xml.rels><?xml version="1.0" encoding="UTF-8" standalone="yes"?>
<Relationships xmlns="http://schemas.openxmlformats.org/package/2006/relationships"><Relationship Id="rId2" Type="http://schemas.openxmlformats.org/officeDocument/2006/relationships/slide" Target="../slides/slide283.xml"/><Relationship Id="rId1" Type="http://schemas.openxmlformats.org/officeDocument/2006/relationships/notesMaster" Target="../notesMasters/notesMaster1.xml"/></Relationships>
</file>

<file path=ppt/notesSlides/_rels/notesSlide172.xml.rels><?xml version="1.0" encoding="UTF-8" standalone="yes"?>
<Relationships xmlns="http://schemas.openxmlformats.org/package/2006/relationships"><Relationship Id="rId2" Type="http://schemas.openxmlformats.org/officeDocument/2006/relationships/slide" Target="../slides/slide284.xml"/><Relationship Id="rId1" Type="http://schemas.openxmlformats.org/officeDocument/2006/relationships/notesMaster" Target="../notesMasters/notesMaster1.xml"/></Relationships>
</file>

<file path=ppt/notesSlides/_rels/notesSlide173.xml.rels><?xml version="1.0" encoding="UTF-8" standalone="yes"?>
<Relationships xmlns="http://schemas.openxmlformats.org/package/2006/relationships"><Relationship Id="rId2" Type="http://schemas.openxmlformats.org/officeDocument/2006/relationships/slide" Target="../slides/slide286.xml"/><Relationship Id="rId1" Type="http://schemas.openxmlformats.org/officeDocument/2006/relationships/notesMaster" Target="../notesMasters/notesMaster1.xml"/></Relationships>
</file>

<file path=ppt/notesSlides/_rels/notesSlide174.xml.rels><?xml version="1.0" encoding="UTF-8" standalone="yes"?>
<Relationships xmlns="http://schemas.openxmlformats.org/package/2006/relationships"><Relationship Id="rId2" Type="http://schemas.openxmlformats.org/officeDocument/2006/relationships/slide" Target="../slides/slide287.xml"/><Relationship Id="rId1" Type="http://schemas.openxmlformats.org/officeDocument/2006/relationships/notesMaster" Target="../notesMasters/notesMaster1.xml"/></Relationships>
</file>

<file path=ppt/notesSlides/_rels/notesSlide175.xml.rels><?xml version="1.0" encoding="UTF-8" standalone="yes"?>
<Relationships xmlns="http://schemas.openxmlformats.org/package/2006/relationships"><Relationship Id="rId2" Type="http://schemas.openxmlformats.org/officeDocument/2006/relationships/slide" Target="../slides/slide288.xml"/><Relationship Id="rId1" Type="http://schemas.openxmlformats.org/officeDocument/2006/relationships/notesMaster" Target="../notesMasters/notesMaster1.xml"/></Relationships>
</file>

<file path=ppt/notesSlides/_rels/notesSlide176.xml.rels><?xml version="1.0" encoding="UTF-8" standalone="yes"?>
<Relationships xmlns="http://schemas.openxmlformats.org/package/2006/relationships"><Relationship Id="rId2" Type="http://schemas.openxmlformats.org/officeDocument/2006/relationships/slide" Target="../slides/slide289.xml"/><Relationship Id="rId1" Type="http://schemas.openxmlformats.org/officeDocument/2006/relationships/notesMaster" Target="../notesMasters/notesMaster1.xml"/></Relationships>
</file>

<file path=ppt/notesSlides/_rels/notesSlide177.xml.rels><?xml version="1.0" encoding="UTF-8" standalone="yes"?>
<Relationships xmlns="http://schemas.openxmlformats.org/package/2006/relationships"><Relationship Id="rId2" Type="http://schemas.openxmlformats.org/officeDocument/2006/relationships/slide" Target="../slides/slide290.xml"/><Relationship Id="rId1" Type="http://schemas.openxmlformats.org/officeDocument/2006/relationships/notesMaster" Target="../notesMasters/notesMaster1.xml"/></Relationships>
</file>

<file path=ppt/notesSlides/_rels/notesSlide178.xml.rels><?xml version="1.0" encoding="UTF-8" standalone="yes"?>
<Relationships xmlns="http://schemas.openxmlformats.org/package/2006/relationships"><Relationship Id="rId2" Type="http://schemas.openxmlformats.org/officeDocument/2006/relationships/slide" Target="../slides/slide291.xml"/><Relationship Id="rId1" Type="http://schemas.openxmlformats.org/officeDocument/2006/relationships/notesMaster" Target="../notesMasters/notesMaster1.xml"/></Relationships>
</file>

<file path=ppt/notesSlides/_rels/notesSlide179.xml.rels><?xml version="1.0" encoding="UTF-8" standalone="yes"?>
<Relationships xmlns="http://schemas.openxmlformats.org/package/2006/relationships"><Relationship Id="rId2" Type="http://schemas.openxmlformats.org/officeDocument/2006/relationships/slide" Target="../slides/slide292.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180.xml.rels><?xml version="1.0" encoding="UTF-8" standalone="yes"?>
<Relationships xmlns="http://schemas.openxmlformats.org/package/2006/relationships"><Relationship Id="rId2" Type="http://schemas.openxmlformats.org/officeDocument/2006/relationships/slide" Target="../slides/slide293.xml"/><Relationship Id="rId1" Type="http://schemas.openxmlformats.org/officeDocument/2006/relationships/notesMaster" Target="../notesMasters/notesMaster1.xml"/></Relationships>
</file>

<file path=ppt/notesSlides/_rels/notesSlide181.xml.rels><?xml version="1.0" encoding="UTF-8" standalone="yes"?>
<Relationships xmlns="http://schemas.openxmlformats.org/package/2006/relationships"><Relationship Id="rId2" Type="http://schemas.openxmlformats.org/officeDocument/2006/relationships/slide" Target="../slides/slide294.xml"/><Relationship Id="rId1" Type="http://schemas.openxmlformats.org/officeDocument/2006/relationships/notesMaster" Target="../notesMasters/notesMaster1.xml"/></Relationships>
</file>

<file path=ppt/notesSlides/_rels/notesSlide182.xml.rels><?xml version="1.0" encoding="UTF-8" standalone="yes"?>
<Relationships xmlns="http://schemas.openxmlformats.org/package/2006/relationships"><Relationship Id="rId2" Type="http://schemas.openxmlformats.org/officeDocument/2006/relationships/slide" Target="../slides/slide296.xml"/><Relationship Id="rId1" Type="http://schemas.openxmlformats.org/officeDocument/2006/relationships/notesMaster" Target="../notesMasters/notesMaster1.xml"/></Relationships>
</file>

<file path=ppt/notesSlides/_rels/notesSlide183.xml.rels><?xml version="1.0" encoding="UTF-8" standalone="yes"?>
<Relationships xmlns="http://schemas.openxmlformats.org/package/2006/relationships"><Relationship Id="rId2" Type="http://schemas.openxmlformats.org/officeDocument/2006/relationships/slide" Target="../slides/slide297.xml"/><Relationship Id="rId1" Type="http://schemas.openxmlformats.org/officeDocument/2006/relationships/notesMaster" Target="../notesMasters/notesMaster1.xml"/></Relationships>
</file>

<file path=ppt/notesSlides/_rels/notesSlide184.xml.rels><?xml version="1.0" encoding="UTF-8" standalone="yes"?>
<Relationships xmlns="http://schemas.openxmlformats.org/package/2006/relationships"><Relationship Id="rId2" Type="http://schemas.openxmlformats.org/officeDocument/2006/relationships/slide" Target="../slides/slide298.xml"/><Relationship Id="rId1" Type="http://schemas.openxmlformats.org/officeDocument/2006/relationships/notesMaster" Target="../notesMasters/notesMaster1.xml"/></Relationships>
</file>

<file path=ppt/notesSlides/_rels/notesSlide185.xml.rels><?xml version="1.0" encoding="UTF-8" standalone="yes"?>
<Relationships xmlns="http://schemas.openxmlformats.org/package/2006/relationships"><Relationship Id="rId2" Type="http://schemas.openxmlformats.org/officeDocument/2006/relationships/slide" Target="../slides/slide299.xml"/><Relationship Id="rId1" Type="http://schemas.openxmlformats.org/officeDocument/2006/relationships/notesMaster" Target="../notesMasters/notesMaster1.xml"/></Relationships>
</file>

<file path=ppt/notesSlides/_rels/notesSlide186.xml.rels><?xml version="1.0" encoding="UTF-8" standalone="yes"?>
<Relationships xmlns="http://schemas.openxmlformats.org/package/2006/relationships"><Relationship Id="rId2" Type="http://schemas.openxmlformats.org/officeDocument/2006/relationships/slide" Target="../slides/slide300.xml"/><Relationship Id="rId1" Type="http://schemas.openxmlformats.org/officeDocument/2006/relationships/notesMaster" Target="../notesMasters/notesMaster1.xml"/></Relationships>
</file>

<file path=ppt/notesSlides/_rels/notesSlide187.xml.rels><?xml version="1.0" encoding="UTF-8" standalone="yes"?>
<Relationships xmlns="http://schemas.openxmlformats.org/package/2006/relationships"><Relationship Id="rId2" Type="http://schemas.openxmlformats.org/officeDocument/2006/relationships/slide" Target="../slides/slide301.xml"/><Relationship Id="rId1" Type="http://schemas.openxmlformats.org/officeDocument/2006/relationships/notesMaster" Target="../notesMasters/notesMaster1.xml"/></Relationships>
</file>

<file path=ppt/notesSlides/_rels/notesSlide188.xml.rels><?xml version="1.0" encoding="UTF-8" standalone="yes"?>
<Relationships xmlns="http://schemas.openxmlformats.org/package/2006/relationships"><Relationship Id="rId2" Type="http://schemas.openxmlformats.org/officeDocument/2006/relationships/slide" Target="../slides/slide302.xml"/><Relationship Id="rId1" Type="http://schemas.openxmlformats.org/officeDocument/2006/relationships/notesMaster" Target="../notesMasters/notesMaster1.xml"/></Relationships>
</file>

<file path=ppt/notesSlides/_rels/notesSlide189.xml.rels><?xml version="1.0" encoding="UTF-8" standalone="yes"?>
<Relationships xmlns="http://schemas.openxmlformats.org/package/2006/relationships"><Relationship Id="rId2" Type="http://schemas.openxmlformats.org/officeDocument/2006/relationships/slide" Target="../slides/slide303.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190.xml.rels><?xml version="1.0" encoding="UTF-8" standalone="yes"?>
<Relationships xmlns="http://schemas.openxmlformats.org/package/2006/relationships"><Relationship Id="rId2" Type="http://schemas.openxmlformats.org/officeDocument/2006/relationships/slide" Target="../slides/slide304.xml"/><Relationship Id="rId1" Type="http://schemas.openxmlformats.org/officeDocument/2006/relationships/notesMaster" Target="../notesMasters/notesMaster1.xml"/></Relationships>
</file>

<file path=ppt/notesSlides/_rels/notesSlide191.xml.rels><?xml version="1.0" encoding="UTF-8" standalone="yes"?>
<Relationships xmlns="http://schemas.openxmlformats.org/package/2006/relationships"><Relationship Id="rId2" Type="http://schemas.openxmlformats.org/officeDocument/2006/relationships/slide" Target="../slides/slide305.xml"/><Relationship Id="rId1" Type="http://schemas.openxmlformats.org/officeDocument/2006/relationships/notesMaster" Target="../notesMasters/notesMaster1.xml"/></Relationships>
</file>

<file path=ppt/notesSlides/_rels/notesSlide192.xml.rels><?xml version="1.0" encoding="UTF-8" standalone="yes"?>
<Relationships xmlns="http://schemas.openxmlformats.org/package/2006/relationships"><Relationship Id="rId2" Type="http://schemas.openxmlformats.org/officeDocument/2006/relationships/slide" Target="../slides/slide306.xml"/><Relationship Id="rId1" Type="http://schemas.openxmlformats.org/officeDocument/2006/relationships/notesMaster" Target="../notesMasters/notesMaster1.xml"/></Relationships>
</file>

<file path=ppt/notesSlides/_rels/notesSlide193.xml.rels><?xml version="1.0" encoding="UTF-8" standalone="yes"?>
<Relationships xmlns="http://schemas.openxmlformats.org/package/2006/relationships"><Relationship Id="rId2" Type="http://schemas.openxmlformats.org/officeDocument/2006/relationships/slide" Target="../slides/slide307.xml"/><Relationship Id="rId1" Type="http://schemas.openxmlformats.org/officeDocument/2006/relationships/notesMaster" Target="../notesMasters/notesMaster1.xml"/></Relationships>
</file>

<file path=ppt/notesSlides/_rels/notesSlide194.xml.rels><?xml version="1.0" encoding="UTF-8" standalone="yes"?>
<Relationships xmlns="http://schemas.openxmlformats.org/package/2006/relationships"><Relationship Id="rId2" Type="http://schemas.openxmlformats.org/officeDocument/2006/relationships/slide" Target="../slides/slide308.xml"/><Relationship Id="rId1" Type="http://schemas.openxmlformats.org/officeDocument/2006/relationships/notesMaster" Target="../notesMasters/notesMaster1.xml"/></Relationships>
</file>

<file path=ppt/notesSlides/_rels/notesSlide195.xml.rels><?xml version="1.0" encoding="UTF-8" standalone="yes"?>
<Relationships xmlns="http://schemas.openxmlformats.org/package/2006/relationships"><Relationship Id="rId2" Type="http://schemas.openxmlformats.org/officeDocument/2006/relationships/slide" Target="../slides/slide309.xml"/><Relationship Id="rId1" Type="http://schemas.openxmlformats.org/officeDocument/2006/relationships/notesMaster" Target="../notesMasters/notesMaster1.xml"/></Relationships>
</file>

<file path=ppt/notesSlides/_rels/notesSlide196.xml.rels><?xml version="1.0" encoding="UTF-8" standalone="yes"?>
<Relationships xmlns="http://schemas.openxmlformats.org/package/2006/relationships"><Relationship Id="rId2" Type="http://schemas.openxmlformats.org/officeDocument/2006/relationships/slide" Target="../slides/slide310.xml"/><Relationship Id="rId1" Type="http://schemas.openxmlformats.org/officeDocument/2006/relationships/notesMaster" Target="../notesMasters/notesMaster1.xml"/></Relationships>
</file>

<file path=ppt/notesSlides/_rels/notesSlide197.xml.rels><?xml version="1.0" encoding="UTF-8" standalone="yes"?>
<Relationships xmlns="http://schemas.openxmlformats.org/package/2006/relationships"><Relationship Id="rId2" Type="http://schemas.openxmlformats.org/officeDocument/2006/relationships/slide" Target="../slides/slide311.xml"/><Relationship Id="rId1" Type="http://schemas.openxmlformats.org/officeDocument/2006/relationships/notesMaster" Target="../notesMasters/notesMaster1.xml"/></Relationships>
</file>

<file path=ppt/notesSlides/_rels/notesSlide198.xml.rels><?xml version="1.0" encoding="UTF-8" standalone="yes"?>
<Relationships xmlns="http://schemas.openxmlformats.org/package/2006/relationships"><Relationship Id="rId2" Type="http://schemas.openxmlformats.org/officeDocument/2006/relationships/slide" Target="../slides/slide312.xml"/><Relationship Id="rId1" Type="http://schemas.openxmlformats.org/officeDocument/2006/relationships/notesMaster" Target="../notesMasters/notesMaster1.xml"/></Relationships>
</file>

<file path=ppt/notesSlides/_rels/notesSlide199.xml.rels><?xml version="1.0" encoding="UTF-8" standalone="yes"?>
<Relationships xmlns="http://schemas.openxmlformats.org/package/2006/relationships"><Relationship Id="rId2" Type="http://schemas.openxmlformats.org/officeDocument/2006/relationships/slide" Target="../slides/slide313.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200.xml.rels><?xml version="1.0" encoding="UTF-8" standalone="yes"?>
<Relationships xmlns="http://schemas.openxmlformats.org/package/2006/relationships"><Relationship Id="rId2" Type="http://schemas.openxmlformats.org/officeDocument/2006/relationships/slide" Target="../slides/slide314.xml"/><Relationship Id="rId1" Type="http://schemas.openxmlformats.org/officeDocument/2006/relationships/notesMaster" Target="../notesMasters/notesMaster1.xml"/></Relationships>
</file>

<file path=ppt/notesSlides/_rels/notesSlide201.xml.rels><?xml version="1.0" encoding="UTF-8" standalone="yes"?>
<Relationships xmlns="http://schemas.openxmlformats.org/package/2006/relationships"><Relationship Id="rId2" Type="http://schemas.openxmlformats.org/officeDocument/2006/relationships/slide" Target="../slides/slide315.xml"/><Relationship Id="rId1" Type="http://schemas.openxmlformats.org/officeDocument/2006/relationships/notesMaster" Target="../notesMasters/notesMaster1.xml"/></Relationships>
</file>

<file path=ppt/notesSlides/_rels/notesSlide202.xml.rels><?xml version="1.0" encoding="UTF-8" standalone="yes"?>
<Relationships xmlns="http://schemas.openxmlformats.org/package/2006/relationships"><Relationship Id="rId2" Type="http://schemas.openxmlformats.org/officeDocument/2006/relationships/slide" Target="../slides/slide316.xml"/><Relationship Id="rId1" Type="http://schemas.openxmlformats.org/officeDocument/2006/relationships/notesMaster" Target="../notesMasters/notesMaster1.xml"/></Relationships>
</file>

<file path=ppt/notesSlides/_rels/notesSlide203.xml.rels><?xml version="1.0" encoding="UTF-8" standalone="yes"?>
<Relationships xmlns="http://schemas.openxmlformats.org/package/2006/relationships"><Relationship Id="rId2" Type="http://schemas.openxmlformats.org/officeDocument/2006/relationships/slide" Target="../slides/slide317.xml"/><Relationship Id="rId1" Type="http://schemas.openxmlformats.org/officeDocument/2006/relationships/notesMaster" Target="../notesMasters/notesMaster1.xml"/></Relationships>
</file>

<file path=ppt/notesSlides/_rels/notesSlide204.xml.rels><?xml version="1.0" encoding="UTF-8" standalone="yes"?>
<Relationships xmlns="http://schemas.openxmlformats.org/package/2006/relationships"><Relationship Id="rId2" Type="http://schemas.openxmlformats.org/officeDocument/2006/relationships/slide" Target="../slides/slide318.xml"/><Relationship Id="rId1" Type="http://schemas.openxmlformats.org/officeDocument/2006/relationships/notesMaster" Target="../notesMasters/notesMaster1.xml"/></Relationships>
</file>

<file path=ppt/notesSlides/_rels/notesSlide205.xml.rels><?xml version="1.0" encoding="UTF-8" standalone="yes"?>
<Relationships xmlns="http://schemas.openxmlformats.org/package/2006/relationships"><Relationship Id="rId2" Type="http://schemas.openxmlformats.org/officeDocument/2006/relationships/slide" Target="../slides/slide319.xml"/><Relationship Id="rId1" Type="http://schemas.openxmlformats.org/officeDocument/2006/relationships/notesMaster" Target="../notesMasters/notesMaster1.xml"/></Relationships>
</file>

<file path=ppt/notesSlides/_rels/notesSlide206.xml.rels><?xml version="1.0" encoding="UTF-8" standalone="yes"?>
<Relationships xmlns="http://schemas.openxmlformats.org/package/2006/relationships"><Relationship Id="rId2" Type="http://schemas.openxmlformats.org/officeDocument/2006/relationships/slide" Target="../slides/slide320.xml"/><Relationship Id="rId1" Type="http://schemas.openxmlformats.org/officeDocument/2006/relationships/notesMaster" Target="../notesMasters/notesMaster1.xml"/></Relationships>
</file>

<file path=ppt/notesSlides/_rels/notesSlide207.xml.rels><?xml version="1.0" encoding="UTF-8" standalone="yes"?>
<Relationships xmlns="http://schemas.openxmlformats.org/package/2006/relationships"><Relationship Id="rId2" Type="http://schemas.openxmlformats.org/officeDocument/2006/relationships/slide" Target="../slides/slide321.xml"/><Relationship Id="rId1" Type="http://schemas.openxmlformats.org/officeDocument/2006/relationships/notesMaster" Target="../notesMasters/notesMaster1.xml"/></Relationships>
</file>

<file path=ppt/notesSlides/_rels/notesSlide208.xml.rels><?xml version="1.0" encoding="UTF-8" standalone="yes"?>
<Relationships xmlns="http://schemas.openxmlformats.org/package/2006/relationships"><Relationship Id="rId2" Type="http://schemas.openxmlformats.org/officeDocument/2006/relationships/slide" Target="../slides/slide322.xml"/><Relationship Id="rId1" Type="http://schemas.openxmlformats.org/officeDocument/2006/relationships/notesMaster" Target="../notesMasters/notesMaster1.xml"/></Relationships>
</file>

<file path=ppt/notesSlides/_rels/notesSlide209.xml.rels><?xml version="1.0" encoding="UTF-8" standalone="yes"?>
<Relationships xmlns="http://schemas.openxmlformats.org/package/2006/relationships"><Relationship Id="rId2" Type="http://schemas.openxmlformats.org/officeDocument/2006/relationships/slide" Target="../slides/slide323.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210.xml.rels><?xml version="1.0" encoding="UTF-8" standalone="yes"?>
<Relationships xmlns="http://schemas.openxmlformats.org/package/2006/relationships"><Relationship Id="rId2" Type="http://schemas.openxmlformats.org/officeDocument/2006/relationships/slide" Target="../slides/slide324.xml"/><Relationship Id="rId1" Type="http://schemas.openxmlformats.org/officeDocument/2006/relationships/notesMaster" Target="../notesMasters/notesMaster1.xml"/></Relationships>
</file>

<file path=ppt/notesSlides/_rels/notesSlide211.xml.rels><?xml version="1.0" encoding="UTF-8" standalone="yes"?>
<Relationships xmlns="http://schemas.openxmlformats.org/package/2006/relationships"><Relationship Id="rId2" Type="http://schemas.openxmlformats.org/officeDocument/2006/relationships/slide" Target="../slides/slide325.xml"/><Relationship Id="rId1" Type="http://schemas.openxmlformats.org/officeDocument/2006/relationships/notesMaster" Target="../notesMasters/notesMaster1.xml"/></Relationships>
</file>

<file path=ppt/notesSlides/_rels/notesSlide212.xml.rels><?xml version="1.0" encoding="UTF-8" standalone="yes"?>
<Relationships xmlns="http://schemas.openxmlformats.org/package/2006/relationships"><Relationship Id="rId2" Type="http://schemas.openxmlformats.org/officeDocument/2006/relationships/slide" Target="../slides/slide326.xml"/><Relationship Id="rId1" Type="http://schemas.openxmlformats.org/officeDocument/2006/relationships/notesMaster" Target="../notesMasters/notesMaster1.xml"/></Relationships>
</file>

<file path=ppt/notesSlides/_rels/notesSlide213.xml.rels><?xml version="1.0" encoding="UTF-8" standalone="yes"?>
<Relationships xmlns="http://schemas.openxmlformats.org/package/2006/relationships"><Relationship Id="rId2" Type="http://schemas.openxmlformats.org/officeDocument/2006/relationships/slide" Target="../slides/slide327.xml"/><Relationship Id="rId1" Type="http://schemas.openxmlformats.org/officeDocument/2006/relationships/notesMaster" Target="../notesMasters/notesMaster1.xml"/></Relationships>
</file>

<file path=ppt/notesSlides/_rels/notesSlide214.xml.rels><?xml version="1.0" encoding="UTF-8" standalone="yes"?>
<Relationships xmlns="http://schemas.openxmlformats.org/package/2006/relationships"><Relationship Id="rId2" Type="http://schemas.openxmlformats.org/officeDocument/2006/relationships/slide" Target="../slides/slide328.xml"/><Relationship Id="rId1" Type="http://schemas.openxmlformats.org/officeDocument/2006/relationships/notesMaster" Target="../notesMasters/notesMaster1.xml"/></Relationships>
</file>

<file path=ppt/notesSlides/_rels/notesSlide215.xml.rels><?xml version="1.0" encoding="UTF-8" standalone="yes"?>
<Relationships xmlns="http://schemas.openxmlformats.org/package/2006/relationships"><Relationship Id="rId2" Type="http://schemas.openxmlformats.org/officeDocument/2006/relationships/slide" Target="../slides/slide332.xml"/><Relationship Id="rId1" Type="http://schemas.openxmlformats.org/officeDocument/2006/relationships/notesMaster" Target="../notesMasters/notesMaster1.xml"/></Relationships>
</file>

<file path=ppt/notesSlides/_rels/notesSlide216.xml.rels><?xml version="1.0" encoding="UTF-8" standalone="yes"?>
<Relationships xmlns="http://schemas.openxmlformats.org/package/2006/relationships"><Relationship Id="rId2" Type="http://schemas.openxmlformats.org/officeDocument/2006/relationships/slide" Target="../slides/slide333.xml"/><Relationship Id="rId1" Type="http://schemas.openxmlformats.org/officeDocument/2006/relationships/notesMaster" Target="../notesMasters/notesMaster1.xml"/></Relationships>
</file>

<file path=ppt/notesSlides/_rels/notesSlide217.xml.rels><?xml version="1.0" encoding="UTF-8" standalone="yes"?>
<Relationships xmlns="http://schemas.openxmlformats.org/package/2006/relationships"><Relationship Id="rId2" Type="http://schemas.openxmlformats.org/officeDocument/2006/relationships/slide" Target="../slides/slide342.xml"/><Relationship Id="rId1" Type="http://schemas.openxmlformats.org/officeDocument/2006/relationships/notesMaster" Target="../notesMasters/notesMaster1.xml"/></Relationships>
</file>

<file path=ppt/notesSlides/_rels/notesSlide218.xml.rels><?xml version="1.0" encoding="UTF-8" standalone="yes"?>
<Relationships xmlns="http://schemas.openxmlformats.org/package/2006/relationships"><Relationship Id="rId2" Type="http://schemas.openxmlformats.org/officeDocument/2006/relationships/slide" Target="../slides/slide343.xml"/><Relationship Id="rId1" Type="http://schemas.openxmlformats.org/officeDocument/2006/relationships/notesMaster" Target="../notesMasters/notesMaster1.xml"/></Relationships>
</file>

<file path=ppt/notesSlides/_rels/notesSlide219.xml.rels><?xml version="1.0" encoding="UTF-8" standalone="yes"?>
<Relationships xmlns="http://schemas.openxmlformats.org/package/2006/relationships"><Relationship Id="rId2" Type="http://schemas.openxmlformats.org/officeDocument/2006/relationships/slide" Target="../slides/slide344.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220.xml.rels><?xml version="1.0" encoding="UTF-8" standalone="yes"?>
<Relationships xmlns="http://schemas.openxmlformats.org/package/2006/relationships"><Relationship Id="rId2" Type="http://schemas.openxmlformats.org/officeDocument/2006/relationships/slide" Target="../slides/slide345.xml"/><Relationship Id="rId1" Type="http://schemas.openxmlformats.org/officeDocument/2006/relationships/notesMaster" Target="../notesMasters/notesMaster1.xml"/></Relationships>
</file>

<file path=ppt/notesSlides/_rels/notesSlide221.xml.rels><?xml version="1.0" encoding="UTF-8" standalone="yes"?>
<Relationships xmlns="http://schemas.openxmlformats.org/package/2006/relationships"><Relationship Id="rId2" Type="http://schemas.openxmlformats.org/officeDocument/2006/relationships/slide" Target="../slides/slide346.xml"/><Relationship Id="rId1" Type="http://schemas.openxmlformats.org/officeDocument/2006/relationships/notesMaster" Target="../notesMasters/notesMaster1.xml"/></Relationships>
</file>

<file path=ppt/notesSlides/_rels/notesSlide222.xml.rels><?xml version="1.0" encoding="UTF-8" standalone="yes"?>
<Relationships xmlns="http://schemas.openxmlformats.org/package/2006/relationships"><Relationship Id="rId2" Type="http://schemas.openxmlformats.org/officeDocument/2006/relationships/slide" Target="../slides/slide349.xml"/><Relationship Id="rId1" Type="http://schemas.openxmlformats.org/officeDocument/2006/relationships/notesMaster" Target="../notesMasters/notesMaster1.xml"/></Relationships>
</file>

<file path=ppt/notesSlides/_rels/notesSlide223.xml.rels><?xml version="1.0" encoding="UTF-8" standalone="yes"?>
<Relationships xmlns="http://schemas.openxmlformats.org/package/2006/relationships"><Relationship Id="rId2" Type="http://schemas.openxmlformats.org/officeDocument/2006/relationships/slide" Target="../slides/slide350.xml"/><Relationship Id="rId1" Type="http://schemas.openxmlformats.org/officeDocument/2006/relationships/notesMaster" Target="../notesMasters/notesMaster1.xml"/></Relationships>
</file>

<file path=ppt/notesSlides/_rels/notesSlide224.xml.rels><?xml version="1.0" encoding="UTF-8" standalone="yes"?>
<Relationships xmlns="http://schemas.openxmlformats.org/package/2006/relationships"><Relationship Id="rId2" Type="http://schemas.openxmlformats.org/officeDocument/2006/relationships/slide" Target="../slides/slide363.xml"/><Relationship Id="rId1" Type="http://schemas.openxmlformats.org/officeDocument/2006/relationships/notesMaster" Target="../notesMasters/notesMaster1.xml"/></Relationships>
</file>

<file path=ppt/notesSlides/_rels/notesSlide225.xml.rels><?xml version="1.0" encoding="UTF-8" standalone="yes"?>
<Relationships xmlns="http://schemas.openxmlformats.org/package/2006/relationships"><Relationship Id="rId2" Type="http://schemas.openxmlformats.org/officeDocument/2006/relationships/slide" Target="../slides/slide364.xml"/><Relationship Id="rId1" Type="http://schemas.openxmlformats.org/officeDocument/2006/relationships/notesMaster" Target="../notesMasters/notesMaster1.xml"/></Relationships>
</file>

<file path=ppt/notesSlides/_rels/notesSlide226.xml.rels><?xml version="1.0" encoding="UTF-8" standalone="yes"?>
<Relationships xmlns="http://schemas.openxmlformats.org/package/2006/relationships"><Relationship Id="rId2" Type="http://schemas.openxmlformats.org/officeDocument/2006/relationships/slide" Target="../slides/slide367.xml"/><Relationship Id="rId1" Type="http://schemas.openxmlformats.org/officeDocument/2006/relationships/notesMaster" Target="../notesMasters/notesMaster1.xml"/></Relationships>
</file>

<file path=ppt/notesSlides/_rels/notesSlide227.xml.rels><?xml version="1.0" encoding="UTF-8" standalone="yes"?>
<Relationships xmlns="http://schemas.openxmlformats.org/package/2006/relationships"><Relationship Id="rId2" Type="http://schemas.openxmlformats.org/officeDocument/2006/relationships/slide" Target="../slides/slide368.xml"/><Relationship Id="rId1" Type="http://schemas.openxmlformats.org/officeDocument/2006/relationships/notesMaster" Target="../notesMasters/notesMaster1.xml"/></Relationships>
</file>

<file path=ppt/notesSlides/_rels/notesSlide228.xml.rels><?xml version="1.0" encoding="UTF-8" standalone="yes"?>
<Relationships xmlns="http://schemas.openxmlformats.org/package/2006/relationships"><Relationship Id="rId2" Type="http://schemas.openxmlformats.org/officeDocument/2006/relationships/slide" Target="../slides/slide369.xml"/><Relationship Id="rId1" Type="http://schemas.openxmlformats.org/officeDocument/2006/relationships/notesMaster" Target="../notesMasters/notesMaster1.xml"/></Relationships>
</file>

<file path=ppt/notesSlides/_rels/notesSlide229.xml.rels><?xml version="1.0" encoding="UTF-8" standalone="yes"?>
<Relationships xmlns="http://schemas.openxmlformats.org/package/2006/relationships"><Relationship Id="rId2" Type="http://schemas.openxmlformats.org/officeDocument/2006/relationships/slide" Target="../slides/slide370.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230.xml.rels><?xml version="1.0" encoding="UTF-8" standalone="yes"?>
<Relationships xmlns="http://schemas.openxmlformats.org/package/2006/relationships"><Relationship Id="rId2" Type="http://schemas.openxmlformats.org/officeDocument/2006/relationships/slide" Target="../slides/slide379.xml"/><Relationship Id="rId1" Type="http://schemas.openxmlformats.org/officeDocument/2006/relationships/notesMaster" Target="../notesMasters/notesMaster1.xml"/></Relationships>
</file>

<file path=ppt/notesSlides/_rels/notesSlide231.xml.rels><?xml version="1.0" encoding="UTF-8" standalone="yes"?>
<Relationships xmlns="http://schemas.openxmlformats.org/package/2006/relationships"><Relationship Id="rId2" Type="http://schemas.openxmlformats.org/officeDocument/2006/relationships/slide" Target="../slides/slide380.xml"/><Relationship Id="rId1" Type="http://schemas.openxmlformats.org/officeDocument/2006/relationships/notesMaster" Target="../notesMasters/notesMaster1.xml"/></Relationships>
</file>

<file path=ppt/notesSlides/_rels/notesSlide232.xml.rels><?xml version="1.0" encoding="UTF-8" standalone="yes"?>
<Relationships xmlns="http://schemas.openxmlformats.org/package/2006/relationships"><Relationship Id="rId2" Type="http://schemas.openxmlformats.org/officeDocument/2006/relationships/slide" Target="../slides/slide381.xml"/><Relationship Id="rId1" Type="http://schemas.openxmlformats.org/officeDocument/2006/relationships/notesMaster" Target="../notesMasters/notesMaster1.xml"/></Relationships>
</file>

<file path=ppt/notesSlides/_rels/notesSlide233.xml.rels><?xml version="1.0" encoding="UTF-8" standalone="yes"?>
<Relationships xmlns="http://schemas.openxmlformats.org/package/2006/relationships"><Relationship Id="rId2" Type="http://schemas.openxmlformats.org/officeDocument/2006/relationships/slide" Target="../slides/slide382.xml"/><Relationship Id="rId1" Type="http://schemas.openxmlformats.org/officeDocument/2006/relationships/notesMaster" Target="../notesMasters/notesMaster1.xml"/></Relationships>
</file>

<file path=ppt/notesSlides/_rels/notesSlide234.xml.rels><?xml version="1.0" encoding="UTF-8" standalone="yes"?>
<Relationships xmlns="http://schemas.openxmlformats.org/package/2006/relationships"><Relationship Id="rId2" Type="http://schemas.openxmlformats.org/officeDocument/2006/relationships/slide" Target="../slides/slide384.xml"/><Relationship Id="rId1" Type="http://schemas.openxmlformats.org/officeDocument/2006/relationships/notesMaster" Target="../notesMasters/notesMaster1.xml"/></Relationships>
</file>

<file path=ppt/notesSlides/_rels/notesSlide235.xml.rels><?xml version="1.0" encoding="UTF-8" standalone="yes"?>
<Relationships xmlns="http://schemas.openxmlformats.org/package/2006/relationships"><Relationship Id="rId2" Type="http://schemas.openxmlformats.org/officeDocument/2006/relationships/slide" Target="../slides/slide385.xml"/><Relationship Id="rId1" Type="http://schemas.openxmlformats.org/officeDocument/2006/relationships/notesMaster" Target="../notesMasters/notesMaster1.xml"/></Relationships>
</file>

<file path=ppt/notesSlides/_rels/notesSlide236.xml.rels><?xml version="1.0" encoding="UTF-8" standalone="yes"?>
<Relationships xmlns="http://schemas.openxmlformats.org/package/2006/relationships"><Relationship Id="rId2" Type="http://schemas.openxmlformats.org/officeDocument/2006/relationships/slide" Target="../slides/slide386.xml"/><Relationship Id="rId1" Type="http://schemas.openxmlformats.org/officeDocument/2006/relationships/notesMaster" Target="../notesMasters/notesMaster1.xml"/></Relationships>
</file>

<file path=ppt/notesSlides/_rels/notesSlide237.xml.rels><?xml version="1.0" encoding="UTF-8" standalone="yes"?>
<Relationships xmlns="http://schemas.openxmlformats.org/package/2006/relationships"><Relationship Id="rId2" Type="http://schemas.openxmlformats.org/officeDocument/2006/relationships/slide" Target="../slides/slide392.xml"/><Relationship Id="rId1" Type="http://schemas.openxmlformats.org/officeDocument/2006/relationships/notesMaster" Target="../notesMasters/notesMaster1.xml"/></Relationships>
</file>

<file path=ppt/notesSlides/_rels/notesSlide238.xml.rels><?xml version="1.0" encoding="UTF-8" standalone="yes"?>
<Relationships xmlns="http://schemas.openxmlformats.org/package/2006/relationships"><Relationship Id="rId2" Type="http://schemas.openxmlformats.org/officeDocument/2006/relationships/slide" Target="../slides/slide393.xml"/><Relationship Id="rId1" Type="http://schemas.openxmlformats.org/officeDocument/2006/relationships/notesMaster" Target="../notesMasters/notesMaster1.xml"/></Relationships>
</file>

<file path=ppt/notesSlides/_rels/notesSlide239.xml.rels><?xml version="1.0" encoding="UTF-8" standalone="yes"?>
<Relationships xmlns="http://schemas.openxmlformats.org/package/2006/relationships"><Relationship Id="rId2" Type="http://schemas.openxmlformats.org/officeDocument/2006/relationships/slide" Target="../slides/slide394.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240.xml.rels><?xml version="1.0" encoding="UTF-8" standalone="yes"?>
<Relationships xmlns="http://schemas.openxmlformats.org/package/2006/relationships"><Relationship Id="rId2" Type="http://schemas.openxmlformats.org/officeDocument/2006/relationships/slide" Target="../slides/slide395.xml"/><Relationship Id="rId1" Type="http://schemas.openxmlformats.org/officeDocument/2006/relationships/notesMaster" Target="../notesMasters/notesMaster1.xml"/></Relationships>
</file>

<file path=ppt/notesSlides/_rels/notesSlide241.xml.rels><?xml version="1.0" encoding="UTF-8" standalone="yes"?>
<Relationships xmlns="http://schemas.openxmlformats.org/package/2006/relationships"><Relationship Id="rId2" Type="http://schemas.openxmlformats.org/officeDocument/2006/relationships/slide" Target="../slides/slide398.xml"/><Relationship Id="rId1" Type="http://schemas.openxmlformats.org/officeDocument/2006/relationships/notesMaster" Target="../notesMasters/notesMaster1.xml"/></Relationships>
</file>

<file path=ppt/notesSlides/_rels/notesSlide242.xml.rels><?xml version="1.0" encoding="UTF-8" standalone="yes"?>
<Relationships xmlns="http://schemas.openxmlformats.org/package/2006/relationships"><Relationship Id="rId2" Type="http://schemas.openxmlformats.org/officeDocument/2006/relationships/slide" Target="../slides/slide399.xml"/><Relationship Id="rId1" Type="http://schemas.openxmlformats.org/officeDocument/2006/relationships/notesMaster" Target="../notesMasters/notesMaster1.xml"/></Relationships>
</file>

<file path=ppt/notesSlides/_rels/notesSlide243.xml.rels><?xml version="1.0" encoding="UTF-8" standalone="yes"?>
<Relationships xmlns="http://schemas.openxmlformats.org/package/2006/relationships"><Relationship Id="rId2" Type="http://schemas.openxmlformats.org/officeDocument/2006/relationships/slide" Target="../slides/slide400.xml"/><Relationship Id="rId1" Type="http://schemas.openxmlformats.org/officeDocument/2006/relationships/notesMaster" Target="../notesMasters/notesMaster1.xml"/></Relationships>
</file>

<file path=ppt/notesSlides/_rels/notesSlide244.xml.rels><?xml version="1.0" encoding="UTF-8" standalone="yes"?>
<Relationships xmlns="http://schemas.openxmlformats.org/package/2006/relationships"><Relationship Id="rId2" Type="http://schemas.openxmlformats.org/officeDocument/2006/relationships/slide" Target="../slides/slide401.xml"/><Relationship Id="rId1" Type="http://schemas.openxmlformats.org/officeDocument/2006/relationships/notesMaster" Target="../notesMasters/notesMaster1.xml"/></Relationships>
</file>

<file path=ppt/notesSlides/_rels/notesSlide245.xml.rels><?xml version="1.0" encoding="UTF-8" standalone="yes"?>
<Relationships xmlns="http://schemas.openxmlformats.org/package/2006/relationships"><Relationship Id="rId2" Type="http://schemas.openxmlformats.org/officeDocument/2006/relationships/slide" Target="../slides/slide402.xml"/><Relationship Id="rId1" Type="http://schemas.openxmlformats.org/officeDocument/2006/relationships/notesMaster" Target="../notesMasters/notesMaster1.xml"/></Relationships>
</file>

<file path=ppt/notesSlides/_rels/notesSlide246.xml.rels><?xml version="1.0" encoding="UTF-8" standalone="yes"?>
<Relationships xmlns="http://schemas.openxmlformats.org/package/2006/relationships"><Relationship Id="rId2" Type="http://schemas.openxmlformats.org/officeDocument/2006/relationships/slide" Target="../slides/slide403.xml"/><Relationship Id="rId1" Type="http://schemas.openxmlformats.org/officeDocument/2006/relationships/notesMaster" Target="../notesMasters/notesMaster1.xml"/></Relationships>
</file>

<file path=ppt/notesSlides/_rels/notesSlide247.xml.rels><?xml version="1.0" encoding="UTF-8" standalone="yes"?>
<Relationships xmlns="http://schemas.openxmlformats.org/package/2006/relationships"><Relationship Id="rId2" Type="http://schemas.openxmlformats.org/officeDocument/2006/relationships/slide" Target="../slides/slide404.xml"/><Relationship Id="rId1" Type="http://schemas.openxmlformats.org/officeDocument/2006/relationships/notesMaster" Target="../notesMasters/notesMaster1.xml"/></Relationships>
</file>

<file path=ppt/notesSlides/_rels/notesSlide248.xml.rels><?xml version="1.0" encoding="UTF-8" standalone="yes"?>
<Relationships xmlns="http://schemas.openxmlformats.org/package/2006/relationships"><Relationship Id="rId2" Type="http://schemas.openxmlformats.org/officeDocument/2006/relationships/slide" Target="../slides/slide405.xml"/><Relationship Id="rId1" Type="http://schemas.openxmlformats.org/officeDocument/2006/relationships/notesMaster" Target="../notesMasters/notesMaster1.xml"/></Relationships>
</file>

<file path=ppt/notesSlides/_rels/notesSlide249.xml.rels><?xml version="1.0" encoding="UTF-8" standalone="yes"?>
<Relationships xmlns="http://schemas.openxmlformats.org/package/2006/relationships"><Relationship Id="rId2" Type="http://schemas.openxmlformats.org/officeDocument/2006/relationships/slide" Target="../slides/slide406.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250.xml.rels><?xml version="1.0" encoding="UTF-8" standalone="yes"?>
<Relationships xmlns="http://schemas.openxmlformats.org/package/2006/relationships"><Relationship Id="rId2" Type="http://schemas.openxmlformats.org/officeDocument/2006/relationships/slide" Target="../slides/slide407.xml"/><Relationship Id="rId1" Type="http://schemas.openxmlformats.org/officeDocument/2006/relationships/notesMaster" Target="../notesMasters/notesMaster1.xml"/></Relationships>
</file>

<file path=ppt/notesSlides/_rels/notesSlide251.xml.rels><?xml version="1.0" encoding="UTF-8" standalone="yes"?>
<Relationships xmlns="http://schemas.openxmlformats.org/package/2006/relationships"><Relationship Id="rId2" Type="http://schemas.openxmlformats.org/officeDocument/2006/relationships/slide" Target="../slides/slide408.xml"/><Relationship Id="rId1" Type="http://schemas.openxmlformats.org/officeDocument/2006/relationships/notesMaster" Target="../notesMasters/notesMaster1.xml"/></Relationships>
</file>

<file path=ppt/notesSlides/_rels/notesSlide252.xml.rels><?xml version="1.0" encoding="UTF-8" standalone="yes"?>
<Relationships xmlns="http://schemas.openxmlformats.org/package/2006/relationships"><Relationship Id="rId2" Type="http://schemas.openxmlformats.org/officeDocument/2006/relationships/slide" Target="../slides/slide409.xml"/><Relationship Id="rId1" Type="http://schemas.openxmlformats.org/officeDocument/2006/relationships/notesMaster" Target="../notesMasters/notesMaster1.xml"/></Relationships>
</file>

<file path=ppt/notesSlides/_rels/notesSlide253.xml.rels><?xml version="1.0" encoding="UTF-8" standalone="yes"?>
<Relationships xmlns="http://schemas.openxmlformats.org/package/2006/relationships"><Relationship Id="rId2" Type="http://schemas.openxmlformats.org/officeDocument/2006/relationships/slide" Target="../slides/slide410.xml"/><Relationship Id="rId1" Type="http://schemas.openxmlformats.org/officeDocument/2006/relationships/notesMaster" Target="../notesMasters/notesMaster1.xml"/></Relationships>
</file>

<file path=ppt/notesSlides/_rels/notesSlide254.xml.rels><?xml version="1.0" encoding="UTF-8" standalone="yes"?>
<Relationships xmlns="http://schemas.openxmlformats.org/package/2006/relationships"><Relationship Id="rId2" Type="http://schemas.openxmlformats.org/officeDocument/2006/relationships/slide" Target="../slides/slide416.xml"/><Relationship Id="rId1" Type="http://schemas.openxmlformats.org/officeDocument/2006/relationships/notesMaster" Target="../notesMasters/notesMaster1.xml"/></Relationships>
</file>

<file path=ppt/notesSlides/_rels/notesSlide255.xml.rels><?xml version="1.0" encoding="UTF-8" standalone="yes"?>
<Relationships xmlns="http://schemas.openxmlformats.org/package/2006/relationships"><Relationship Id="rId2" Type="http://schemas.openxmlformats.org/officeDocument/2006/relationships/slide" Target="../slides/slide418.xml"/><Relationship Id="rId1" Type="http://schemas.openxmlformats.org/officeDocument/2006/relationships/notesMaster" Target="../notesMasters/notesMaster1.xml"/></Relationships>
</file>

<file path=ppt/notesSlides/_rels/notesSlide256.xml.rels><?xml version="1.0" encoding="UTF-8" standalone="yes"?>
<Relationships xmlns="http://schemas.openxmlformats.org/package/2006/relationships"><Relationship Id="rId2" Type="http://schemas.openxmlformats.org/officeDocument/2006/relationships/slide" Target="../slides/slide421.xml"/><Relationship Id="rId1" Type="http://schemas.openxmlformats.org/officeDocument/2006/relationships/notesMaster" Target="../notesMasters/notesMaster1.xml"/></Relationships>
</file>

<file path=ppt/notesSlides/_rels/notesSlide257.xml.rels><?xml version="1.0" encoding="UTF-8" standalone="yes"?>
<Relationships xmlns="http://schemas.openxmlformats.org/package/2006/relationships"><Relationship Id="rId2" Type="http://schemas.openxmlformats.org/officeDocument/2006/relationships/slide" Target="../slides/slide422.xml"/><Relationship Id="rId1" Type="http://schemas.openxmlformats.org/officeDocument/2006/relationships/notesMaster" Target="../notesMasters/notesMaster1.xml"/></Relationships>
</file>

<file path=ppt/notesSlides/_rels/notesSlide258.xml.rels><?xml version="1.0" encoding="UTF-8" standalone="yes"?>
<Relationships xmlns="http://schemas.openxmlformats.org/package/2006/relationships"><Relationship Id="rId2" Type="http://schemas.openxmlformats.org/officeDocument/2006/relationships/slide" Target="../slides/slide423.xml"/><Relationship Id="rId1" Type="http://schemas.openxmlformats.org/officeDocument/2006/relationships/notesMaster" Target="../notesMasters/notesMaster1.xml"/></Relationships>
</file>

<file path=ppt/notesSlides/_rels/notesSlide259.xml.rels><?xml version="1.0" encoding="UTF-8" standalone="yes"?>
<Relationships xmlns="http://schemas.openxmlformats.org/package/2006/relationships"><Relationship Id="rId2" Type="http://schemas.openxmlformats.org/officeDocument/2006/relationships/slide" Target="../slides/slide428.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260.xml.rels><?xml version="1.0" encoding="UTF-8" standalone="yes"?>
<Relationships xmlns="http://schemas.openxmlformats.org/package/2006/relationships"><Relationship Id="rId2" Type="http://schemas.openxmlformats.org/officeDocument/2006/relationships/slide" Target="../slides/slide429.xml"/><Relationship Id="rId1" Type="http://schemas.openxmlformats.org/officeDocument/2006/relationships/notesMaster" Target="../notesMasters/notesMaster1.xml"/></Relationships>
</file>

<file path=ppt/notesSlides/_rels/notesSlide261.xml.rels><?xml version="1.0" encoding="UTF-8" standalone="yes"?>
<Relationships xmlns="http://schemas.openxmlformats.org/package/2006/relationships"><Relationship Id="rId2" Type="http://schemas.openxmlformats.org/officeDocument/2006/relationships/slide" Target="../slides/slide430.xml"/><Relationship Id="rId1" Type="http://schemas.openxmlformats.org/officeDocument/2006/relationships/notesMaster" Target="../notesMasters/notesMaster1.xml"/></Relationships>
</file>

<file path=ppt/notesSlides/_rels/notesSlide262.xml.rels><?xml version="1.0" encoding="UTF-8" standalone="yes"?>
<Relationships xmlns="http://schemas.openxmlformats.org/package/2006/relationships"><Relationship Id="rId2" Type="http://schemas.openxmlformats.org/officeDocument/2006/relationships/slide" Target="../slides/slide431.xml"/><Relationship Id="rId1" Type="http://schemas.openxmlformats.org/officeDocument/2006/relationships/notesMaster" Target="../notesMasters/notesMaster1.xml"/></Relationships>
</file>

<file path=ppt/notesSlides/_rels/notesSlide263.xml.rels><?xml version="1.0" encoding="UTF-8" standalone="yes"?>
<Relationships xmlns="http://schemas.openxmlformats.org/package/2006/relationships"><Relationship Id="rId2" Type="http://schemas.openxmlformats.org/officeDocument/2006/relationships/slide" Target="../slides/slide432.xml"/><Relationship Id="rId1" Type="http://schemas.openxmlformats.org/officeDocument/2006/relationships/notesMaster" Target="../notesMasters/notesMaster1.xml"/></Relationships>
</file>

<file path=ppt/notesSlides/_rels/notesSlide264.xml.rels><?xml version="1.0" encoding="UTF-8" standalone="yes"?>
<Relationships xmlns="http://schemas.openxmlformats.org/package/2006/relationships"><Relationship Id="rId2" Type="http://schemas.openxmlformats.org/officeDocument/2006/relationships/slide" Target="../slides/slide433.xml"/><Relationship Id="rId1" Type="http://schemas.openxmlformats.org/officeDocument/2006/relationships/notesMaster" Target="../notesMasters/notesMaster1.xml"/></Relationships>
</file>

<file path=ppt/notesSlides/_rels/notesSlide265.xml.rels><?xml version="1.0" encoding="UTF-8" standalone="yes"?>
<Relationships xmlns="http://schemas.openxmlformats.org/package/2006/relationships"><Relationship Id="rId2" Type="http://schemas.openxmlformats.org/officeDocument/2006/relationships/slide" Target="../slides/slide434.xml"/><Relationship Id="rId1" Type="http://schemas.openxmlformats.org/officeDocument/2006/relationships/notesMaster" Target="../notesMasters/notesMaster1.xml"/></Relationships>
</file>

<file path=ppt/notesSlides/_rels/notesSlide266.xml.rels><?xml version="1.0" encoding="UTF-8" standalone="yes"?>
<Relationships xmlns="http://schemas.openxmlformats.org/package/2006/relationships"><Relationship Id="rId2" Type="http://schemas.openxmlformats.org/officeDocument/2006/relationships/slide" Target="../slides/slide435.xml"/><Relationship Id="rId1" Type="http://schemas.openxmlformats.org/officeDocument/2006/relationships/notesMaster" Target="../notesMasters/notesMaster1.xml"/></Relationships>
</file>

<file path=ppt/notesSlides/_rels/notesSlide267.xml.rels><?xml version="1.0" encoding="UTF-8" standalone="yes"?>
<Relationships xmlns="http://schemas.openxmlformats.org/package/2006/relationships"><Relationship Id="rId2" Type="http://schemas.openxmlformats.org/officeDocument/2006/relationships/slide" Target="../slides/slide436.xml"/><Relationship Id="rId1" Type="http://schemas.openxmlformats.org/officeDocument/2006/relationships/notesMaster" Target="../notesMasters/notesMaster1.xml"/></Relationships>
</file>

<file path=ppt/notesSlides/_rels/notesSlide268.xml.rels><?xml version="1.0" encoding="UTF-8" standalone="yes"?>
<Relationships xmlns="http://schemas.openxmlformats.org/package/2006/relationships"><Relationship Id="rId2" Type="http://schemas.openxmlformats.org/officeDocument/2006/relationships/slide" Target="../slides/slide443.xml"/><Relationship Id="rId1" Type="http://schemas.openxmlformats.org/officeDocument/2006/relationships/notesMaster" Target="../notesMasters/notesMaster1.xml"/></Relationships>
</file>

<file path=ppt/notesSlides/_rels/notesSlide269.xml.rels><?xml version="1.0" encoding="UTF-8" standalone="yes"?>
<Relationships xmlns="http://schemas.openxmlformats.org/package/2006/relationships"><Relationship Id="rId2" Type="http://schemas.openxmlformats.org/officeDocument/2006/relationships/slide" Target="../slides/slide444.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270.xml.rels><?xml version="1.0" encoding="UTF-8" standalone="yes"?>
<Relationships xmlns="http://schemas.openxmlformats.org/package/2006/relationships"><Relationship Id="rId2" Type="http://schemas.openxmlformats.org/officeDocument/2006/relationships/slide" Target="../slides/slide446.xml"/><Relationship Id="rId1" Type="http://schemas.openxmlformats.org/officeDocument/2006/relationships/notesMaster" Target="../notesMasters/notesMaster1.xml"/></Relationships>
</file>

<file path=ppt/notesSlides/_rels/notesSlide271.xml.rels><?xml version="1.0" encoding="UTF-8" standalone="yes"?>
<Relationships xmlns="http://schemas.openxmlformats.org/package/2006/relationships"><Relationship Id="rId2" Type="http://schemas.openxmlformats.org/officeDocument/2006/relationships/slide" Target="../slides/slide449.xml"/><Relationship Id="rId1" Type="http://schemas.openxmlformats.org/officeDocument/2006/relationships/notesMaster" Target="../notesMasters/notesMaster1.xml"/></Relationships>
</file>

<file path=ppt/notesSlides/_rels/notesSlide272.xml.rels><?xml version="1.0" encoding="UTF-8" standalone="yes"?>
<Relationships xmlns="http://schemas.openxmlformats.org/package/2006/relationships"><Relationship Id="rId2" Type="http://schemas.openxmlformats.org/officeDocument/2006/relationships/slide" Target="../slides/slide450.xml"/><Relationship Id="rId1" Type="http://schemas.openxmlformats.org/officeDocument/2006/relationships/notesMaster" Target="../notesMasters/notesMaster1.xml"/></Relationships>
</file>

<file path=ppt/notesSlides/_rels/notesSlide273.xml.rels><?xml version="1.0" encoding="UTF-8" standalone="yes"?>
<Relationships xmlns="http://schemas.openxmlformats.org/package/2006/relationships"><Relationship Id="rId2" Type="http://schemas.openxmlformats.org/officeDocument/2006/relationships/slide" Target="../slides/slide451.xml"/><Relationship Id="rId1" Type="http://schemas.openxmlformats.org/officeDocument/2006/relationships/notesMaster" Target="../notesMasters/notesMaster1.xml"/></Relationships>
</file>

<file path=ppt/notesSlides/_rels/notesSlide274.xml.rels><?xml version="1.0" encoding="UTF-8" standalone="yes"?>
<Relationships xmlns="http://schemas.openxmlformats.org/package/2006/relationships"><Relationship Id="rId2" Type="http://schemas.openxmlformats.org/officeDocument/2006/relationships/slide" Target="../slides/slide452.xml"/><Relationship Id="rId1" Type="http://schemas.openxmlformats.org/officeDocument/2006/relationships/notesMaster" Target="../notesMasters/notesMaster1.xml"/></Relationships>
</file>

<file path=ppt/notesSlides/_rels/notesSlide275.xml.rels><?xml version="1.0" encoding="UTF-8" standalone="yes"?>
<Relationships xmlns="http://schemas.openxmlformats.org/package/2006/relationships"><Relationship Id="rId2" Type="http://schemas.openxmlformats.org/officeDocument/2006/relationships/slide" Target="../slides/slide455.xml"/><Relationship Id="rId1" Type="http://schemas.openxmlformats.org/officeDocument/2006/relationships/notesMaster" Target="../notesMasters/notesMaster1.xml"/></Relationships>
</file>

<file path=ppt/notesSlides/_rels/notesSlide276.xml.rels><?xml version="1.0" encoding="UTF-8" standalone="yes"?>
<Relationships xmlns="http://schemas.openxmlformats.org/package/2006/relationships"><Relationship Id="rId2" Type="http://schemas.openxmlformats.org/officeDocument/2006/relationships/slide" Target="../slides/slide456.xml"/><Relationship Id="rId1" Type="http://schemas.openxmlformats.org/officeDocument/2006/relationships/notesMaster" Target="../notesMasters/notesMaster1.xml"/></Relationships>
</file>

<file path=ppt/notesSlides/_rels/notesSlide277.xml.rels><?xml version="1.0" encoding="UTF-8" standalone="yes"?>
<Relationships xmlns="http://schemas.openxmlformats.org/package/2006/relationships"><Relationship Id="rId2" Type="http://schemas.openxmlformats.org/officeDocument/2006/relationships/slide" Target="../slides/slide457.xml"/><Relationship Id="rId1" Type="http://schemas.openxmlformats.org/officeDocument/2006/relationships/notesMaster" Target="../notesMasters/notesMaster1.xml"/></Relationships>
</file>

<file path=ppt/notesSlides/_rels/notesSlide278.xml.rels><?xml version="1.0" encoding="UTF-8" standalone="yes"?>
<Relationships xmlns="http://schemas.openxmlformats.org/package/2006/relationships"><Relationship Id="rId2" Type="http://schemas.openxmlformats.org/officeDocument/2006/relationships/slide" Target="../slides/slide459.xml"/><Relationship Id="rId1" Type="http://schemas.openxmlformats.org/officeDocument/2006/relationships/notesMaster" Target="../notesMasters/notesMaster1.xml"/></Relationships>
</file>

<file path=ppt/notesSlides/_rels/notesSlide279.xml.rels><?xml version="1.0" encoding="UTF-8" standalone="yes"?>
<Relationships xmlns="http://schemas.openxmlformats.org/package/2006/relationships"><Relationship Id="rId2" Type="http://schemas.openxmlformats.org/officeDocument/2006/relationships/slide" Target="../slides/slide461.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280.xml.rels><?xml version="1.0" encoding="UTF-8" standalone="yes"?>
<Relationships xmlns="http://schemas.openxmlformats.org/package/2006/relationships"><Relationship Id="rId2" Type="http://schemas.openxmlformats.org/officeDocument/2006/relationships/slide" Target="../slides/slide462.xml"/><Relationship Id="rId1" Type="http://schemas.openxmlformats.org/officeDocument/2006/relationships/notesMaster" Target="../notesMasters/notesMaster1.xml"/></Relationships>
</file>

<file path=ppt/notesSlides/_rels/notesSlide281.xml.rels><?xml version="1.0" encoding="UTF-8" standalone="yes"?>
<Relationships xmlns="http://schemas.openxmlformats.org/package/2006/relationships"><Relationship Id="rId2" Type="http://schemas.openxmlformats.org/officeDocument/2006/relationships/slide" Target="../slides/slide463.xml"/><Relationship Id="rId1" Type="http://schemas.openxmlformats.org/officeDocument/2006/relationships/notesMaster" Target="../notesMasters/notesMaster1.xml"/></Relationships>
</file>

<file path=ppt/notesSlides/_rels/notesSlide282.xml.rels><?xml version="1.0" encoding="UTF-8" standalone="yes"?>
<Relationships xmlns="http://schemas.openxmlformats.org/package/2006/relationships"><Relationship Id="rId2" Type="http://schemas.openxmlformats.org/officeDocument/2006/relationships/slide" Target="../slides/slide464.xml"/><Relationship Id="rId1" Type="http://schemas.openxmlformats.org/officeDocument/2006/relationships/notesMaster" Target="../notesMasters/notesMaster1.xml"/></Relationships>
</file>

<file path=ppt/notesSlides/_rels/notesSlide283.xml.rels><?xml version="1.0" encoding="UTF-8" standalone="yes"?>
<Relationships xmlns="http://schemas.openxmlformats.org/package/2006/relationships"><Relationship Id="rId2" Type="http://schemas.openxmlformats.org/officeDocument/2006/relationships/slide" Target="../slides/slide465.xml"/><Relationship Id="rId1" Type="http://schemas.openxmlformats.org/officeDocument/2006/relationships/notesMaster" Target="../notesMasters/notesMaster1.xml"/></Relationships>
</file>

<file path=ppt/notesSlides/_rels/notesSlide284.xml.rels><?xml version="1.0" encoding="UTF-8" standalone="yes"?>
<Relationships xmlns="http://schemas.openxmlformats.org/package/2006/relationships"><Relationship Id="rId2" Type="http://schemas.openxmlformats.org/officeDocument/2006/relationships/slide" Target="../slides/slide466.xml"/><Relationship Id="rId1" Type="http://schemas.openxmlformats.org/officeDocument/2006/relationships/notesMaster" Target="../notesMasters/notesMaster1.xml"/></Relationships>
</file>

<file path=ppt/notesSlides/_rels/notesSlide285.xml.rels><?xml version="1.0" encoding="UTF-8" standalone="yes"?>
<Relationships xmlns="http://schemas.openxmlformats.org/package/2006/relationships"><Relationship Id="rId2" Type="http://schemas.openxmlformats.org/officeDocument/2006/relationships/slide" Target="../slides/slide467.xml"/><Relationship Id="rId1" Type="http://schemas.openxmlformats.org/officeDocument/2006/relationships/notesMaster" Target="../notesMasters/notesMaster1.xml"/></Relationships>
</file>

<file path=ppt/notesSlides/_rels/notesSlide286.xml.rels><?xml version="1.0" encoding="UTF-8" standalone="yes"?>
<Relationships xmlns="http://schemas.openxmlformats.org/package/2006/relationships"><Relationship Id="rId2" Type="http://schemas.openxmlformats.org/officeDocument/2006/relationships/slide" Target="../slides/slide469.xml"/><Relationship Id="rId1" Type="http://schemas.openxmlformats.org/officeDocument/2006/relationships/notesMaster" Target="../notesMasters/notesMaster1.xml"/></Relationships>
</file>

<file path=ppt/notesSlides/_rels/notesSlide287.xml.rels><?xml version="1.0" encoding="UTF-8" standalone="yes"?>
<Relationships xmlns="http://schemas.openxmlformats.org/package/2006/relationships"><Relationship Id="rId2" Type="http://schemas.openxmlformats.org/officeDocument/2006/relationships/slide" Target="../slides/slide470.xml"/><Relationship Id="rId1" Type="http://schemas.openxmlformats.org/officeDocument/2006/relationships/notesMaster" Target="../notesMasters/notesMaster1.xml"/></Relationships>
</file>

<file path=ppt/notesSlides/_rels/notesSlide288.xml.rels><?xml version="1.0" encoding="UTF-8" standalone="yes"?>
<Relationships xmlns="http://schemas.openxmlformats.org/package/2006/relationships"><Relationship Id="rId2" Type="http://schemas.openxmlformats.org/officeDocument/2006/relationships/slide" Target="../slides/slide471.xml"/><Relationship Id="rId1" Type="http://schemas.openxmlformats.org/officeDocument/2006/relationships/notesMaster" Target="../notesMasters/notesMaster1.xml"/></Relationships>
</file>

<file path=ppt/notesSlides/_rels/notesSlide289.xml.rels><?xml version="1.0" encoding="UTF-8" standalone="yes"?>
<Relationships xmlns="http://schemas.openxmlformats.org/package/2006/relationships"><Relationship Id="rId2" Type="http://schemas.openxmlformats.org/officeDocument/2006/relationships/slide" Target="../slides/slide472.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290.xml.rels><?xml version="1.0" encoding="UTF-8" standalone="yes"?>
<Relationships xmlns="http://schemas.openxmlformats.org/package/2006/relationships"><Relationship Id="rId2" Type="http://schemas.openxmlformats.org/officeDocument/2006/relationships/slide" Target="../slides/slide475.xml"/><Relationship Id="rId1" Type="http://schemas.openxmlformats.org/officeDocument/2006/relationships/notesMaster" Target="../notesMasters/notesMaster1.xml"/></Relationships>
</file>

<file path=ppt/notesSlides/_rels/notesSlide291.xml.rels><?xml version="1.0" encoding="UTF-8" standalone="yes"?>
<Relationships xmlns="http://schemas.openxmlformats.org/package/2006/relationships"><Relationship Id="rId2" Type="http://schemas.openxmlformats.org/officeDocument/2006/relationships/slide" Target="../slides/slide476.xml"/><Relationship Id="rId1" Type="http://schemas.openxmlformats.org/officeDocument/2006/relationships/notesMaster" Target="../notesMasters/notesMaster1.xml"/></Relationships>
</file>

<file path=ppt/notesSlides/_rels/notesSlide292.xml.rels><?xml version="1.0" encoding="UTF-8" standalone="yes"?>
<Relationships xmlns="http://schemas.openxmlformats.org/package/2006/relationships"><Relationship Id="rId2" Type="http://schemas.openxmlformats.org/officeDocument/2006/relationships/slide" Target="../slides/slide477.xml"/><Relationship Id="rId1" Type="http://schemas.openxmlformats.org/officeDocument/2006/relationships/notesMaster" Target="../notesMasters/notesMaster1.xml"/></Relationships>
</file>

<file path=ppt/notesSlides/_rels/notesSlide293.xml.rels><?xml version="1.0" encoding="UTF-8" standalone="yes"?>
<Relationships xmlns="http://schemas.openxmlformats.org/package/2006/relationships"><Relationship Id="rId2" Type="http://schemas.openxmlformats.org/officeDocument/2006/relationships/slide" Target="../slides/slide478.xml"/><Relationship Id="rId1" Type="http://schemas.openxmlformats.org/officeDocument/2006/relationships/notesMaster" Target="../notesMasters/notesMaster1.xml"/></Relationships>
</file>

<file path=ppt/notesSlides/_rels/notesSlide294.xml.rels><?xml version="1.0" encoding="UTF-8" standalone="yes"?>
<Relationships xmlns="http://schemas.openxmlformats.org/package/2006/relationships"><Relationship Id="rId2" Type="http://schemas.openxmlformats.org/officeDocument/2006/relationships/slide" Target="../slides/slide479.xml"/><Relationship Id="rId1" Type="http://schemas.openxmlformats.org/officeDocument/2006/relationships/notesMaster" Target="../notesMasters/notesMaster1.xml"/></Relationships>
</file>

<file path=ppt/notesSlides/_rels/notesSlide295.xml.rels><?xml version="1.0" encoding="UTF-8" standalone="yes"?>
<Relationships xmlns="http://schemas.openxmlformats.org/package/2006/relationships"><Relationship Id="rId2" Type="http://schemas.openxmlformats.org/officeDocument/2006/relationships/slide" Target="../slides/slide480.xml"/><Relationship Id="rId1" Type="http://schemas.openxmlformats.org/officeDocument/2006/relationships/notesMaster" Target="../notesMasters/notesMaster1.xml"/></Relationships>
</file>

<file path=ppt/notesSlides/_rels/notesSlide296.xml.rels><?xml version="1.0" encoding="UTF-8" standalone="yes"?>
<Relationships xmlns="http://schemas.openxmlformats.org/package/2006/relationships"><Relationship Id="rId2" Type="http://schemas.openxmlformats.org/officeDocument/2006/relationships/slide" Target="../slides/slide481.xml"/><Relationship Id="rId1" Type="http://schemas.openxmlformats.org/officeDocument/2006/relationships/notesMaster" Target="../notesMasters/notesMaster1.xml"/></Relationships>
</file>

<file path=ppt/notesSlides/_rels/notesSlide297.xml.rels><?xml version="1.0" encoding="UTF-8" standalone="yes"?>
<Relationships xmlns="http://schemas.openxmlformats.org/package/2006/relationships"><Relationship Id="rId2" Type="http://schemas.openxmlformats.org/officeDocument/2006/relationships/slide" Target="../slides/slide482.xml"/><Relationship Id="rId1" Type="http://schemas.openxmlformats.org/officeDocument/2006/relationships/notesMaster" Target="../notesMasters/notesMaster1.xml"/></Relationships>
</file>

<file path=ppt/notesSlides/_rels/notesSlide298.xml.rels><?xml version="1.0" encoding="UTF-8" standalone="yes"?>
<Relationships xmlns="http://schemas.openxmlformats.org/package/2006/relationships"><Relationship Id="rId2" Type="http://schemas.openxmlformats.org/officeDocument/2006/relationships/slide" Target="../slides/slide483.xml"/><Relationship Id="rId1" Type="http://schemas.openxmlformats.org/officeDocument/2006/relationships/notesMaster" Target="../notesMasters/notesMaster1.xml"/></Relationships>
</file>

<file path=ppt/notesSlides/_rels/notesSlide299.xml.rels><?xml version="1.0" encoding="UTF-8" standalone="yes"?>
<Relationships xmlns="http://schemas.openxmlformats.org/package/2006/relationships"><Relationship Id="rId2" Type="http://schemas.openxmlformats.org/officeDocument/2006/relationships/slide" Target="../slides/slide484.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300.xml.rels><?xml version="1.0" encoding="UTF-8" standalone="yes"?>
<Relationships xmlns="http://schemas.openxmlformats.org/package/2006/relationships"><Relationship Id="rId2" Type="http://schemas.openxmlformats.org/officeDocument/2006/relationships/slide" Target="../slides/slide485.xml"/><Relationship Id="rId1" Type="http://schemas.openxmlformats.org/officeDocument/2006/relationships/notesMaster" Target="../notesMasters/notesMaster1.xml"/></Relationships>
</file>

<file path=ppt/notesSlides/_rels/notesSlide301.xml.rels><?xml version="1.0" encoding="UTF-8" standalone="yes"?>
<Relationships xmlns="http://schemas.openxmlformats.org/package/2006/relationships"><Relationship Id="rId2" Type="http://schemas.openxmlformats.org/officeDocument/2006/relationships/slide" Target="../slides/slide486.xml"/><Relationship Id="rId1" Type="http://schemas.openxmlformats.org/officeDocument/2006/relationships/notesMaster" Target="../notesMasters/notesMaster1.xml"/></Relationships>
</file>

<file path=ppt/notesSlides/_rels/notesSlide302.xml.rels><?xml version="1.0" encoding="UTF-8" standalone="yes"?>
<Relationships xmlns="http://schemas.openxmlformats.org/package/2006/relationships"><Relationship Id="rId2" Type="http://schemas.openxmlformats.org/officeDocument/2006/relationships/slide" Target="../slides/slide487.xml"/><Relationship Id="rId1" Type="http://schemas.openxmlformats.org/officeDocument/2006/relationships/notesMaster" Target="../notesMasters/notesMaster1.xml"/></Relationships>
</file>

<file path=ppt/notesSlides/_rels/notesSlide303.xml.rels><?xml version="1.0" encoding="UTF-8" standalone="yes"?>
<Relationships xmlns="http://schemas.openxmlformats.org/package/2006/relationships"><Relationship Id="rId2" Type="http://schemas.openxmlformats.org/officeDocument/2006/relationships/slide" Target="../slides/slide488.xml"/><Relationship Id="rId1" Type="http://schemas.openxmlformats.org/officeDocument/2006/relationships/notesMaster" Target="../notesMasters/notesMaster1.xml"/></Relationships>
</file>

<file path=ppt/notesSlides/_rels/notesSlide304.xml.rels><?xml version="1.0" encoding="UTF-8" standalone="yes"?>
<Relationships xmlns="http://schemas.openxmlformats.org/package/2006/relationships"><Relationship Id="rId2" Type="http://schemas.openxmlformats.org/officeDocument/2006/relationships/slide" Target="../slides/slide489.xml"/><Relationship Id="rId1" Type="http://schemas.openxmlformats.org/officeDocument/2006/relationships/notesMaster" Target="../notesMasters/notesMaster1.xml"/></Relationships>
</file>

<file path=ppt/notesSlides/_rels/notesSlide305.xml.rels><?xml version="1.0" encoding="UTF-8" standalone="yes"?>
<Relationships xmlns="http://schemas.openxmlformats.org/package/2006/relationships"><Relationship Id="rId2" Type="http://schemas.openxmlformats.org/officeDocument/2006/relationships/slide" Target="../slides/slide490.xml"/><Relationship Id="rId1" Type="http://schemas.openxmlformats.org/officeDocument/2006/relationships/notesMaster" Target="../notesMasters/notesMaster1.xml"/></Relationships>
</file>

<file path=ppt/notesSlides/_rels/notesSlide306.xml.rels><?xml version="1.0" encoding="UTF-8" standalone="yes"?>
<Relationships xmlns="http://schemas.openxmlformats.org/package/2006/relationships"><Relationship Id="rId2" Type="http://schemas.openxmlformats.org/officeDocument/2006/relationships/slide" Target="../slides/slide491.xml"/><Relationship Id="rId1" Type="http://schemas.openxmlformats.org/officeDocument/2006/relationships/notesMaster" Target="../notesMasters/notesMaster1.xml"/></Relationships>
</file>

<file path=ppt/notesSlides/_rels/notesSlide307.xml.rels><?xml version="1.0" encoding="UTF-8" standalone="yes"?>
<Relationships xmlns="http://schemas.openxmlformats.org/package/2006/relationships"><Relationship Id="rId2" Type="http://schemas.openxmlformats.org/officeDocument/2006/relationships/slide" Target="../slides/slide492.xml"/><Relationship Id="rId1" Type="http://schemas.openxmlformats.org/officeDocument/2006/relationships/notesMaster" Target="../notesMasters/notesMaster1.xml"/></Relationships>
</file>

<file path=ppt/notesSlides/_rels/notesSlide308.xml.rels><?xml version="1.0" encoding="UTF-8" standalone="yes"?>
<Relationships xmlns="http://schemas.openxmlformats.org/package/2006/relationships"><Relationship Id="rId2" Type="http://schemas.openxmlformats.org/officeDocument/2006/relationships/slide" Target="../slides/slide498.xml"/><Relationship Id="rId1" Type="http://schemas.openxmlformats.org/officeDocument/2006/relationships/notesMaster" Target="../notesMasters/notesMaster1.xml"/></Relationships>
</file>

<file path=ppt/notesSlides/_rels/notesSlide309.xml.rels><?xml version="1.0" encoding="UTF-8" standalone="yes"?>
<Relationships xmlns="http://schemas.openxmlformats.org/package/2006/relationships"><Relationship Id="rId2" Type="http://schemas.openxmlformats.org/officeDocument/2006/relationships/slide" Target="../slides/slide499.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310.xml.rels><?xml version="1.0" encoding="UTF-8" standalone="yes"?>
<Relationships xmlns="http://schemas.openxmlformats.org/package/2006/relationships"><Relationship Id="rId2" Type="http://schemas.openxmlformats.org/officeDocument/2006/relationships/slide" Target="../slides/slide500.xml"/><Relationship Id="rId1" Type="http://schemas.openxmlformats.org/officeDocument/2006/relationships/notesMaster" Target="../notesMasters/notesMaster1.xml"/></Relationships>
</file>

<file path=ppt/notesSlides/_rels/notesSlide311.xml.rels><?xml version="1.0" encoding="UTF-8" standalone="yes"?>
<Relationships xmlns="http://schemas.openxmlformats.org/package/2006/relationships"><Relationship Id="rId2" Type="http://schemas.openxmlformats.org/officeDocument/2006/relationships/slide" Target="../slides/slide501.xml"/><Relationship Id="rId1" Type="http://schemas.openxmlformats.org/officeDocument/2006/relationships/notesMaster" Target="../notesMasters/notesMaster1.xml"/></Relationships>
</file>

<file path=ppt/notesSlides/_rels/notesSlide312.xml.rels><?xml version="1.0" encoding="UTF-8" standalone="yes"?>
<Relationships xmlns="http://schemas.openxmlformats.org/package/2006/relationships"><Relationship Id="rId2" Type="http://schemas.openxmlformats.org/officeDocument/2006/relationships/slide" Target="../slides/slide502.xml"/><Relationship Id="rId1" Type="http://schemas.openxmlformats.org/officeDocument/2006/relationships/notesMaster" Target="../notesMasters/notesMaster1.xml"/></Relationships>
</file>

<file path=ppt/notesSlides/_rels/notesSlide313.xml.rels><?xml version="1.0" encoding="UTF-8" standalone="yes"?>
<Relationships xmlns="http://schemas.openxmlformats.org/package/2006/relationships"><Relationship Id="rId2" Type="http://schemas.openxmlformats.org/officeDocument/2006/relationships/slide" Target="../slides/slide503.xml"/><Relationship Id="rId1" Type="http://schemas.openxmlformats.org/officeDocument/2006/relationships/notesMaster" Target="../notesMasters/notesMaster1.xml"/></Relationships>
</file>

<file path=ppt/notesSlides/_rels/notesSlide314.xml.rels><?xml version="1.0" encoding="UTF-8" standalone="yes"?>
<Relationships xmlns="http://schemas.openxmlformats.org/package/2006/relationships"><Relationship Id="rId2" Type="http://schemas.openxmlformats.org/officeDocument/2006/relationships/slide" Target="../slides/slide506.xml"/><Relationship Id="rId1" Type="http://schemas.openxmlformats.org/officeDocument/2006/relationships/notesMaster" Target="../notesMasters/notesMaster1.xml"/></Relationships>
</file>

<file path=ppt/notesSlides/_rels/notesSlide315.xml.rels><?xml version="1.0" encoding="UTF-8" standalone="yes"?>
<Relationships xmlns="http://schemas.openxmlformats.org/package/2006/relationships"><Relationship Id="rId2" Type="http://schemas.openxmlformats.org/officeDocument/2006/relationships/slide" Target="../slides/slide507.xml"/><Relationship Id="rId1" Type="http://schemas.openxmlformats.org/officeDocument/2006/relationships/notesMaster" Target="../notesMasters/notesMaster1.xml"/></Relationships>
</file>

<file path=ppt/notesSlides/_rels/notesSlide316.xml.rels><?xml version="1.0" encoding="UTF-8" standalone="yes"?>
<Relationships xmlns="http://schemas.openxmlformats.org/package/2006/relationships"><Relationship Id="rId2" Type="http://schemas.openxmlformats.org/officeDocument/2006/relationships/slide" Target="../slides/slide512.xml"/><Relationship Id="rId1" Type="http://schemas.openxmlformats.org/officeDocument/2006/relationships/notesMaster" Target="../notesMasters/notesMaster1.xml"/></Relationships>
</file>

<file path=ppt/notesSlides/_rels/notesSlide317.xml.rels><?xml version="1.0" encoding="UTF-8" standalone="yes"?>
<Relationships xmlns="http://schemas.openxmlformats.org/package/2006/relationships"><Relationship Id="rId2" Type="http://schemas.openxmlformats.org/officeDocument/2006/relationships/slide" Target="../slides/slide513.xml"/><Relationship Id="rId1" Type="http://schemas.openxmlformats.org/officeDocument/2006/relationships/notesMaster" Target="../notesMasters/notesMaster1.xml"/></Relationships>
</file>

<file path=ppt/notesSlides/_rels/notesSlide318.xml.rels><?xml version="1.0" encoding="UTF-8" standalone="yes"?>
<Relationships xmlns="http://schemas.openxmlformats.org/package/2006/relationships"><Relationship Id="rId2" Type="http://schemas.openxmlformats.org/officeDocument/2006/relationships/slide" Target="../slides/slide514.xml"/><Relationship Id="rId1" Type="http://schemas.openxmlformats.org/officeDocument/2006/relationships/notesMaster" Target="../notesMasters/notesMaster1.xml"/></Relationships>
</file>

<file path=ppt/notesSlides/_rels/notesSlide319.xml.rels><?xml version="1.0" encoding="UTF-8" standalone="yes"?>
<Relationships xmlns="http://schemas.openxmlformats.org/package/2006/relationships"><Relationship Id="rId2" Type="http://schemas.openxmlformats.org/officeDocument/2006/relationships/slide" Target="../slides/slide515.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320.xml.rels><?xml version="1.0" encoding="UTF-8" standalone="yes"?>
<Relationships xmlns="http://schemas.openxmlformats.org/package/2006/relationships"><Relationship Id="rId2" Type="http://schemas.openxmlformats.org/officeDocument/2006/relationships/slide" Target="../slides/slide516.xml"/><Relationship Id="rId1" Type="http://schemas.openxmlformats.org/officeDocument/2006/relationships/notesMaster" Target="../notesMasters/notesMaster1.xml"/></Relationships>
</file>

<file path=ppt/notesSlides/_rels/notesSlide321.xml.rels><?xml version="1.0" encoding="UTF-8" standalone="yes"?>
<Relationships xmlns="http://schemas.openxmlformats.org/package/2006/relationships"><Relationship Id="rId2" Type="http://schemas.openxmlformats.org/officeDocument/2006/relationships/slide" Target="../slides/slide517.xml"/><Relationship Id="rId1" Type="http://schemas.openxmlformats.org/officeDocument/2006/relationships/notesMaster" Target="../notesMasters/notesMaster1.xml"/></Relationships>
</file>

<file path=ppt/notesSlides/_rels/notesSlide322.xml.rels><?xml version="1.0" encoding="UTF-8" standalone="yes"?>
<Relationships xmlns="http://schemas.openxmlformats.org/package/2006/relationships"><Relationship Id="rId2" Type="http://schemas.openxmlformats.org/officeDocument/2006/relationships/slide" Target="../slides/slide518.xml"/><Relationship Id="rId1" Type="http://schemas.openxmlformats.org/officeDocument/2006/relationships/notesMaster" Target="../notesMasters/notesMaster1.xml"/></Relationships>
</file>

<file path=ppt/notesSlides/_rels/notesSlide323.xml.rels><?xml version="1.0" encoding="UTF-8" standalone="yes"?>
<Relationships xmlns="http://schemas.openxmlformats.org/package/2006/relationships"><Relationship Id="rId2" Type="http://schemas.openxmlformats.org/officeDocument/2006/relationships/slide" Target="../slides/slide519.xml"/><Relationship Id="rId1" Type="http://schemas.openxmlformats.org/officeDocument/2006/relationships/notesMaster" Target="../notesMasters/notesMaster1.xml"/></Relationships>
</file>

<file path=ppt/notesSlides/_rels/notesSlide324.xml.rels><?xml version="1.0" encoding="UTF-8" standalone="yes"?>
<Relationships xmlns="http://schemas.openxmlformats.org/package/2006/relationships"><Relationship Id="rId2" Type="http://schemas.openxmlformats.org/officeDocument/2006/relationships/slide" Target="../slides/slide520.xml"/><Relationship Id="rId1" Type="http://schemas.openxmlformats.org/officeDocument/2006/relationships/notesMaster" Target="../notesMasters/notesMaster1.xml"/></Relationships>
</file>

<file path=ppt/notesSlides/_rels/notesSlide325.xml.rels><?xml version="1.0" encoding="UTF-8" standalone="yes"?>
<Relationships xmlns="http://schemas.openxmlformats.org/package/2006/relationships"><Relationship Id="rId2" Type="http://schemas.openxmlformats.org/officeDocument/2006/relationships/slide" Target="../slides/slide521.xml"/><Relationship Id="rId1" Type="http://schemas.openxmlformats.org/officeDocument/2006/relationships/notesMaster" Target="../notesMasters/notesMaster1.xml"/></Relationships>
</file>

<file path=ppt/notesSlides/_rels/notesSlide326.xml.rels><?xml version="1.0" encoding="UTF-8" standalone="yes"?>
<Relationships xmlns="http://schemas.openxmlformats.org/package/2006/relationships"><Relationship Id="rId2" Type="http://schemas.openxmlformats.org/officeDocument/2006/relationships/slide" Target="../slides/slide522.xml"/><Relationship Id="rId1" Type="http://schemas.openxmlformats.org/officeDocument/2006/relationships/notesMaster" Target="../notesMasters/notesMaster1.xml"/></Relationships>
</file>

<file path=ppt/notesSlides/_rels/notesSlide327.xml.rels><?xml version="1.0" encoding="UTF-8" standalone="yes"?>
<Relationships xmlns="http://schemas.openxmlformats.org/package/2006/relationships"><Relationship Id="rId2" Type="http://schemas.openxmlformats.org/officeDocument/2006/relationships/slide" Target="../slides/slide523.xml"/><Relationship Id="rId1" Type="http://schemas.openxmlformats.org/officeDocument/2006/relationships/notesMaster" Target="../notesMasters/notesMaster1.xml"/></Relationships>
</file>

<file path=ppt/notesSlides/_rels/notesSlide328.xml.rels><?xml version="1.0" encoding="UTF-8" standalone="yes"?>
<Relationships xmlns="http://schemas.openxmlformats.org/package/2006/relationships"><Relationship Id="rId2" Type="http://schemas.openxmlformats.org/officeDocument/2006/relationships/slide" Target="../slides/slide534.xml"/><Relationship Id="rId1" Type="http://schemas.openxmlformats.org/officeDocument/2006/relationships/notesMaster" Target="../notesMasters/notesMaster1.xml"/></Relationships>
</file>

<file path=ppt/notesSlides/_rels/notesSlide329.xml.rels><?xml version="1.0" encoding="UTF-8" standalone="yes"?>
<Relationships xmlns="http://schemas.openxmlformats.org/package/2006/relationships"><Relationship Id="rId2" Type="http://schemas.openxmlformats.org/officeDocument/2006/relationships/slide" Target="../slides/slide535.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330.xml.rels><?xml version="1.0" encoding="UTF-8" standalone="yes"?>
<Relationships xmlns="http://schemas.openxmlformats.org/package/2006/relationships"><Relationship Id="rId2" Type="http://schemas.openxmlformats.org/officeDocument/2006/relationships/slide" Target="../slides/slide536.xml"/><Relationship Id="rId1" Type="http://schemas.openxmlformats.org/officeDocument/2006/relationships/notesMaster" Target="../notesMasters/notesMaster1.xml"/></Relationships>
</file>

<file path=ppt/notesSlides/_rels/notesSlide331.xml.rels><?xml version="1.0" encoding="UTF-8" standalone="yes"?>
<Relationships xmlns="http://schemas.openxmlformats.org/package/2006/relationships"><Relationship Id="rId2" Type="http://schemas.openxmlformats.org/officeDocument/2006/relationships/slide" Target="../slides/slide537.xml"/><Relationship Id="rId1" Type="http://schemas.openxmlformats.org/officeDocument/2006/relationships/notesMaster" Target="../notesMasters/notesMaster1.xml"/></Relationships>
</file>

<file path=ppt/notesSlides/_rels/notesSlide332.xml.rels><?xml version="1.0" encoding="UTF-8" standalone="yes"?>
<Relationships xmlns="http://schemas.openxmlformats.org/package/2006/relationships"><Relationship Id="rId2" Type="http://schemas.openxmlformats.org/officeDocument/2006/relationships/slide" Target="../slides/slide538.xml"/><Relationship Id="rId1" Type="http://schemas.openxmlformats.org/officeDocument/2006/relationships/notesMaster" Target="../notesMasters/notesMaster1.xml"/></Relationships>
</file>

<file path=ppt/notesSlides/_rels/notesSlide333.xml.rels><?xml version="1.0" encoding="UTF-8" standalone="yes"?>
<Relationships xmlns="http://schemas.openxmlformats.org/package/2006/relationships"><Relationship Id="rId2" Type="http://schemas.openxmlformats.org/officeDocument/2006/relationships/slide" Target="../slides/slide539.xml"/><Relationship Id="rId1" Type="http://schemas.openxmlformats.org/officeDocument/2006/relationships/notesMaster" Target="../notesMasters/notesMaster1.xml"/></Relationships>
</file>

<file path=ppt/notesSlides/_rels/notesSlide334.xml.rels><?xml version="1.0" encoding="UTF-8" standalone="yes"?>
<Relationships xmlns="http://schemas.openxmlformats.org/package/2006/relationships"><Relationship Id="rId2" Type="http://schemas.openxmlformats.org/officeDocument/2006/relationships/slide" Target="../slides/slide540.xml"/><Relationship Id="rId1" Type="http://schemas.openxmlformats.org/officeDocument/2006/relationships/notesMaster" Target="../notesMasters/notesMaster1.xml"/></Relationships>
</file>

<file path=ppt/notesSlides/_rels/notesSlide335.xml.rels><?xml version="1.0" encoding="UTF-8" standalone="yes"?>
<Relationships xmlns="http://schemas.openxmlformats.org/package/2006/relationships"><Relationship Id="rId2" Type="http://schemas.openxmlformats.org/officeDocument/2006/relationships/slide" Target="../slides/slide541.xml"/><Relationship Id="rId1" Type="http://schemas.openxmlformats.org/officeDocument/2006/relationships/notesMaster" Target="../notesMasters/notesMaster1.xml"/></Relationships>
</file>

<file path=ppt/notesSlides/_rels/notesSlide336.xml.rels><?xml version="1.0" encoding="UTF-8" standalone="yes"?>
<Relationships xmlns="http://schemas.openxmlformats.org/package/2006/relationships"><Relationship Id="rId2" Type="http://schemas.openxmlformats.org/officeDocument/2006/relationships/slide" Target="../slides/slide542.xml"/><Relationship Id="rId1" Type="http://schemas.openxmlformats.org/officeDocument/2006/relationships/notesMaster" Target="../notesMasters/notesMaster1.xml"/></Relationships>
</file>

<file path=ppt/notesSlides/_rels/notesSlide337.xml.rels><?xml version="1.0" encoding="UTF-8" standalone="yes"?>
<Relationships xmlns="http://schemas.openxmlformats.org/package/2006/relationships"><Relationship Id="rId2" Type="http://schemas.openxmlformats.org/officeDocument/2006/relationships/slide" Target="../slides/slide544.xml"/><Relationship Id="rId1" Type="http://schemas.openxmlformats.org/officeDocument/2006/relationships/notesMaster" Target="../notesMasters/notesMaster1.xml"/></Relationships>
</file>

<file path=ppt/notesSlides/_rels/notesSlide338.xml.rels><?xml version="1.0" encoding="UTF-8" standalone="yes"?>
<Relationships xmlns="http://schemas.openxmlformats.org/package/2006/relationships"><Relationship Id="rId2" Type="http://schemas.openxmlformats.org/officeDocument/2006/relationships/slide" Target="../slides/slide545.xml"/><Relationship Id="rId1" Type="http://schemas.openxmlformats.org/officeDocument/2006/relationships/notesMaster" Target="../notesMasters/notesMaster1.xml"/></Relationships>
</file>

<file path=ppt/notesSlides/_rels/notesSlide339.xml.rels><?xml version="1.0" encoding="UTF-8" standalone="yes"?>
<Relationships xmlns="http://schemas.openxmlformats.org/package/2006/relationships"><Relationship Id="rId2" Type="http://schemas.openxmlformats.org/officeDocument/2006/relationships/slide" Target="../slides/slide546.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340.xml.rels><?xml version="1.0" encoding="UTF-8" standalone="yes"?>
<Relationships xmlns="http://schemas.openxmlformats.org/package/2006/relationships"><Relationship Id="rId2" Type="http://schemas.openxmlformats.org/officeDocument/2006/relationships/slide" Target="../slides/slide548.xml"/><Relationship Id="rId1" Type="http://schemas.openxmlformats.org/officeDocument/2006/relationships/notesMaster" Target="../notesMasters/notesMaster1.xml"/></Relationships>
</file>

<file path=ppt/notesSlides/_rels/notesSlide341.xml.rels><?xml version="1.0" encoding="UTF-8" standalone="yes"?>
<Relationships xmlns="http://schemas.openxmlformats.org/package/2006/relationships"><Relationship Id="rId2" Type="http://schemas.openxmlformats.org/officeDocument/2006/relationships/slide" Target="../slides/slide549.xml"/><Relationship Id="rId1" Type="http://schemas.openxmlformats.org/officeDocument/2006/relationships/notesMaster" Target="../notesMasters/notesMaster1.xml"/></Relationships>
</file>

<file path=ppt/notesSlides/_rels/notesSlide342.xml.rels><?xml version="1.0" encoding="UTF-8" standalone="yes"?>
<Relationships xmlns="http://schemas.openxmlformats.org/package/2006/relationships"><Relationship Id="rId2" Type="http://schemas.openxmlformats.org/officeDocument/2006/relationships/slide" Target="../slides/slide558.xml"/><Relationship Id="rId1" Type="http://schemas.openxmlformats.org/officeDocument/2006/relationships/notesMaster" Target="../notesMasters/notesMaster1.xml"/></Relationships>
</file>

<file path=ppt/notesSlides/_rels/notesSlide343.xml.rels><?xml version="1.0" encoding="UTF-8" standalone="yes"?>
<Relationships xmlns="http://schemas.openxmlformats.org/package/2006/relationships"><Relationship Id="rId2" Type="http://schemas.openxmlformats.org/officeDocument/2006/relationships/slide" Target="../slides/slide560.xml"/><Relationship Id="rId1" Type="http://schemas.openxmlformats.org/officeDocument/2006/relationships/notesMaster" Target="../notesMasters/notesMaster1.xml"/></Relationships>
</file>

<file path=ppt/notesSlides/_rels/notesSlide344.xml.rels><?xml version="1.0" encoding="UTF-8" standalone="yes"?>
<Relationships xmlns="http://schemas.openxmlformats.org/package/2006/relationships"><Relationship Id="rId2" Type="http://schemas.openxmlformats.org/officeDocument/2006/relationships/slide" Target="../slides/slide561.xml"/><Relationship Id="rId1" Type="http://schemas.openxmlformats.org/officeDocument/2006/relationships/notesMaster" Target="../notesMasters/notesMaster1.xml"/></Relationships>
</file>

<file path=ppt/notesSlides/_rels/notesSlide345.xml.rels><?xml version="1.0" encoding="UTF-8" standalone="yes"?>
<Relationships xmlns="http://schemas.openxmlformats.org/package/2006/relationships"><Relationship Id="rId2" Type="http://schemas.openxmlformats.org/officeDocument/2006/relationships/slide" Target="../slides/slide563.xml"/><Relationship Id="rId1" Type="http://schemas.openxmlformats.org/officeDocument/2006/relationships/notesMaster" Target="../notesMasters/notesMaster1.xml"/></Relationships>
</file>

<file path=ppt/notesSlides/_rels/notesSlide346.xml.rels><?xml version="1.0" encoding="UTF-8" standalone="yes"?>
<Relationships xmlns="http://schemas.openxmlformats.org/package/2006/relationships"><Relationship Id="rId2" Type="http://schemas.openxmlformats.org/officeDocument/2006/relationships/slide" Target="../slides/slide566.xml"/><Relationship Id="rId1" Type="http://schemas.openxmlformats.org/officeDocument/2006/relationships/notesMaster" Target="../notesMasters/notesMaster1.xml"/></Relationships>
</file>

<file path=ppt/notesSlides/_rels/notesSlide347.xml.rels><?xml version="1.0" encoding="UTF-8" standalone="yes"?>
<Relationships xmlns="http://schemas.openxmlformats.org/package/2006/relationships"><Relationship Id="rId2" Type="http://schemas.openxmlformats.org/officeDocument/2006/relationships/slide" Target="../slides/slide570.xml"/><Relationship Id="rId1" Type="http://schemas.openxmlformats.org/officeDocument/2006/relationships/notesMaster" Target="../notesMasters/notesMaster1.xml"/></Relationships>
</file>

<file path=ppt/notesSlides/_rels/notesSlide348.xml.rels><?xml version="1.0" encoding="UTF-8" standalone="yes"?>
<Relationships xmlns="http://schemas.openxmlformats.org/package/2006/relationships"><Relationship Id="rId2" Type="http://schemas.openxmlformats.org/officeDocument/2006/relationships/slide" Target="../slides/slide572.xml"/><Relationship Id="rId1" Type="http://schemas.openxmlformats.org/officeDocument/2006/relationships/notesMaster" Target="../notesMasters/notesMaster1.xml"/></Relationships>
</file>

<file path=ppt/notesSlides/_rels/notesSlide349.xml.rels><?xml version="1.0" encoding="UTF-8" standalone="yes"?>
<Relationships xmlns="http://schemas.openxmlformats.org/package/2006/relationships"><Relationship Id="rId2" Type="http://schemas.openxmlformats.org/officeDocument/2006/relationships/slide" Target="../slides/slide573.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350.xml.rels><?xml version="1.0" encoding="UTF-8" standalone="yes"?>
<Relationships xmlns="http://schemas.openxmlformats.org/package/2006/relationships"><Relationship Id="rId2" Type="http://schemas.openxmlformats.org/officeDocument/2006/relationships/slide" Target="../slides/slide574.xml"/><Relationship Id="rId1" Type="http://schemas.openxmlformats.org/officeDocument/2006/relationships/notesMaster" Target="../notesMasters/notesMaster1.xml"/></Relationships>
</file>

<file path=ppt/notesSlides/_rels/notesSlide351.xml.rels><?xml version="1.0" encoding="UTF-8" standalone="yes"?>
<Relationships xmlns="http://schemas.openxmlformats.org/package/2006/relationships"><Relationship Id="rId2" Type="http://schemas.openxmlformats.org/officeDocument/2006/relationships/slide" Target="../slides/slide578.xml"/><Relationship Id="rId1" Type="http://schemas.openxmlformats.org/officeDocument/2006/relationships/notesMaster" Target="../notesMasters/notesMaster1.xml"/></Relationships>
</file>

<file path=ppt/notesSlides/_rels/notesSlide352.xml.rels><?xml version="1.0" encoding="UTF-8" standalone="yes"?>
<Relationships xmlns="http://schemas.openxmlformats.org/package/2006/relationships"><Relationship Id="rId2" Type="http://schemas.openxmlformats.org/officeDocument/2006/relationships/slide" Target="../slides/slide579.xml"/><Relationship Id="rId1" Type="http://schemas.openxmlformats.org/officeDocument/2006/relationships/notesMaster" Target="../notesMasters/notesMaster1.xml"/></Relationships>
</file>

<file path=ppt/notesSlides/_rels/notesSlide353.xml.rels><?xml version="1.0" encoding="UTF-8" standalone="yes"?>
<Relationships xmlns="http://schemas.openxmlformats.org/package/2006/relationships"><Relationship Id="rId2" Type="http://schemas.openxmlformats.org/officeDocument/2006/relationships/slide" Target="../slides/slide600.xml"/><Relationship Id="rId1" Type="http://schemas.openxmlformats.org/officeDocument/2006/relationships/notesMaster" Target="../notesMasters/notesMaster1.xml"/></Relationships>
</file>

<file path=ppt/notesSlides/_rels/notesSlide354.xml.rels><?xml version="1.0" encoding="UTF-8" standalone="yes"?>
<Relationships xmlns="http://schemas.openxmlformats.org/package/2006/relationships"><Relationship Id="rId2" Type="http://schemas.openxmlformats.org/officeDocument/2006/relationships/slide" Target="../slides/slide601.xml"/><Relationship Id="rId1" Type="http://schemas.openxmlformats.org/officeDocument/2006/relationships/notesMaster" Target="../notesMasters/notesMaster1.xml"/></Relationships>
</file>

<file path=ppt/notesSlides/_rels/notesSlide355.xml.rels><?xml version="1.0" encoding="UTF-8" standalone="yes"?>
<Relationships xmlns="http://schemas.openxmlformats.org/package/2006/relationships"><Relationship Id="rId2" Type="http://schemas.openxmlformats.org/officeDocument/2006/relationships/slide" Target="../slides/slide602.xml"/><Relationship Id="rId1" Type="http://schemas.openxmlformats.org/officeDocument/2006/relationships/notesMaster" Target="../notesMasters/notesMaster1.xml"/></Relationships>
</file>

<file path=ppt/notesSlides/_rels/notesSlide356.xml.rels><?xml version="1.0" encoding="UTF-8" standalone="yes"?>
<Relationships xmlns="http://schemas.openxmlformats.org/package/2006/relationships"><Relationship Id="rId2" Type="http://schemas.openxmlformats.org/officeDocument/2006/relationships/slide" Target="../slides/slide603.xml"/><Relationship Id="rId1" Type="http://schemas.openxmlformats.org/officeDocument/2006/relationships/notesMaster" Target="../notesMasters/notesMaster1.xml"/></Relationships>
</file>

<file path=ppt/notesSlides/_rels/notesSlide357.xml.rels><?xml version="1.0" encoding="UTF-8" standalone="yes"?>
<Relationships xmlns="http://schemas.openxmlformats.org/package/2006/relationships"><Relationship Id="rId2" Type="http://schemas.openxmlformats.org/officeDocument/2006/relationships/slide" Target="../slides/slide604.xml"/><Relationship Id="rId1" Type="http://schemas.openxmlformats.org/officeDocument/2006/relationships/notesMaster" Target="../notesMasters/notesMaster1.xml"/></Relationships>
</file>

<file path=ppt/notesSlides/_rels/notesSlide358.xml.rels><?xml version="1.0" encoding="UTF-8" standalone="yes"?>
<Relationships xmlns="http://schemas.openxmlformats.org/package/2006/relationships"><Relationship Id="rId2" Type="http://schemas.openxmlformats.org/officeDocument/2006/relationships/slide" Target="../slides/slide605.xml"/><Relationship Id="rId1" Type="http://schemas.openxmlformats.org/officeDocument/2006/relationships/notesMaster" Target="../notesMasters/notesMaster1.xml"/></Relationships>
</file>

<file path=ppt/notesSlides/_rels/notesSlide359.xml.rels><?xml version="1.0" encoding="UTF-8" standalone="yes"?>
<Relationships xmlns="http://schemas.openxmlformats.org/package/2006/relationships"><Relationship Id="rId2" Type="http://schemas.openxmlformats.org/officeDocument/2006/relationships/slide" Target="../slides/slide606.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360.xml.rels><?xml version="1.0" encoding="UTF-8" standalone="yes"?>
<Relationships xmlns="http://schemas.openxmlformats.org/package/2006/relationships"><Relationship Id="rId2" Type="http://schemas.openxmlformats.org/officeDocument/2006/relationships/slide" Target="../slides/slide611.xml"/><Relationship Id="rId1" Type="http://schemas.openxmlformats.org/officeDocument/2006/relationships/notesMaster" Target="../notesMasters/notesMaster1.xml"/></Relationships>
</file>

<file path=ppt/notesSlides/_rels/notesSlide361.xml.rels><?xml version="1.0" encoding="UTF-8" standalone="yes"?>
<Relationships xmlns="http://schemas.openxmlformats.org/package/2006/relationships"><Relationship Id="rId2" Type="http://schemas.openxmlformats.org/officeDocument/2006/relationships/slide" Target="../slides/slide612.xml"/><Relationship Id="rId1" Type="http://schemas.openxmlformats.org/officeDocument/2006/relationships/notesMaster" Target="../notesMasters/notesMaster1.xml"/></Relationships>
</file>

<file path=ppt/notesSlides/_rels/notesSlide362.xml.rels><?xml version="1.0" encoding="UTF-8" standalone="yes"?>
<Relationships xmlns="http://schemas.openxmlformats.org/package/2006/relationships"><Relationship Id="rId2" Type="http://schemas.openxmlformats.org/officeDocument/2006/relationships/slide" Target="../slides/slide613.xml"/><Relationship Id="rId1" Type="http://schemas.openxmlformats.org/officeDocument/2006/relationships/notesMaster" Target="../notesMasters/notesMaster1.xml"/></Relationships>
</file>

<file path=ppt/notesSlides/_rels/notesSlide363.xml.rels><?xml version="1.0" encoding="UTF-8" standalone="yes"?>
<Relationships xmlns="http://schemas.openxmlformats.org/package/2006/relationships"><Relationship Id="rId2" Type="http://schemas.openxmlformats.org/officeDocument/2006/relationships/slide" Target="../slides/slide614.xml"/><Relationship Id="rId1" Type="http://schemas.openxmlformats.org/officeDocument/2006/relationships/notesMaster" Target="../notesMasters/notesMaster1.xml"/></Relationships>
</file>

<file path=ppt/notesSlides/_rels/notesSlide364.xml.rels><?xml version="1.0" encoding="UTF-8" standalone="yes"?>
<Relationships xmlns="http://schemas.openxmlformats.org/package/2006/relationships"><Relationship Id="rId2" Type="http://schemas.openxmlformats.org/officeDocument/2006/relationships/slide" Target="../slides/slide619.xml"/><Relationship Id="rId1" Type="http://schemas.openxmlformats.org/officeDocument/2006/relationships/notesMaster" Target="../notesMasters/notesMaster1.xml"/></Relationships>
</file>

<file path=ppt/notesSlides/_rels/notesSlide365.xml.rels><?xml version="1.0" encoding="UTF-8" standalone="yes"?>
<Relationships xmlns="http://schemas.openxmlformats.org/package/2006/relationships"><Relationship Id="rId2" Type="http://schemas.openxmlformats.org/officeDocument/2006/relationships/slide" Target="../slides/slide620.xml"/><Relationship Id="rId1" Type="http://schemas.openxmlformats.org/officeDocument/2006/relationships/notesMaster" Target="../notesMasters/notesMaster1.xml"/></Relationships>
</file>

<file path=ppt/notesSlides/_rels/notesSlide366.xml.rels><?xml version="1.0" encoding="UTF-8" standalone="yes"?>
<Relationships xmlns="http://schemas.openxmlformats.org/package/2006/relationships"><Relationship Id="rId2" Type="http://schemas.openxmlformats.org/officeDocument/2006/relationships/slide" Target="../slides/slide621.xml"/><Relationship Id="rId1" Type="http://schemas.openxmlformats.org/officeDocument/2006/relationships/notesMaster" Target="../notesMasters/notesMaster1.xml"/></Relationships>
</file>

<file path=ppt/notesSlides/_rels/notesSlide367.xml.rels><?xml version="1.0" encoding="UTF-8" standalone="yes"?>
<Relationships xmlns="http://schemas.openxmlformats.org/package/2006/relationships"><Relationship Id="rId2" Type="http://schemas.openxmlformats.org/officeDocument/2006/relationships/slide" Target="../slides/slide622.xml"/><Relationship Id="rId1" Type="http://schemas.openxmlformats.org/officeDocument/2006/relationships/notesMaster" Target="../notesMasters/notesMaster1.xml"/></Relationships>
</file>

<file path=ppt/notesSlides/_rels/notesSlide368.xml.rels><?xml version="1.0" encoding="UTF-8" standalone="yes"?>
<Relationships xmlns="http://schemas.openxmlformats.org/package/2006/relationships"><Relationship Id="rId2" Type="http://schemas.openxmlformats.org/officeDocument/2006/relationships/slide" Target="../slides/slide623.xml"/><Relationship Id="rId1" Type="http://schemas.openxmlformats.org/officeDocument/2006/relationships/notesMaster" Target="../notesMasters/notesMaster1.xml"/></Relationships>
</file>

<file path=ppt/notesSlides/_rels/notesSlide369.xml.rels><?xml version="1.0" encoding="UTF-8" standalone="yes"?>
<Relationships xmlns="http://schemas.openxmlformats.org/package/2006/relationships"><Relationship Id="rId2" Type="http://schemas.openxmlformats.org/officeDocument/2006/relationships/slide" Target="../slides/slide624.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370.xml.rels><?xml version="1.0" encoding="UTF-8" standalone="yes"?>
<Relationships xmlns="http://schemas.openxmlformats.org/package/2006/relationships"><Relationship Id="rId2" Type="http://schemas.openxmlformats.org/officeDocument/2006/relationships/slide" Target="../slides/slide625.xml"/><Relationship Id="rId1" Type="http://schemas.openxmlformats.org/officeDocument/2006/relationships/notesMaster" Target="../notesMasters/notesMaster1.xml"/></Relationships>
</file>

<file path=ppt/notesSlides/_rels/notesSlide371.xml.rels><?xml version="1.0" encoding="UTF-8" standalone="yes"?>
<Relationships xmlns="http://schemas.openxmlformats.org/package/2006/relationships"><Relationship Id="rId2" Type="http://schemas.openxmlformats.org/officeDocument/2006/relationships/slide" Target="../slides/slide626.xml"/><Relationship Id="rId1" Type="http://schemas.openxmlformats.org/officeDocument/2006/relationships/notesMaster" Target="../notesMasters/notesMaster1.xml"/></Relationships>
</file>

<file path=ppt/notesSlides/_rels/notesSlide372.xml.rels><?xml version="1.0" encoding="UTF-8" standalone="yes"?>
<Relationships xmlns="http://schemas.openxmlformats.org/package/2006/relationships"><Relationship Id="rId2" Type="http://schemas.openxmlformats.org/officeDocument/2006/relationships/slide" Target="../slides/slide627.xml"/><Relationship Id="rId1" Type="http://schemas.openxmlformats.org/officeDocument/2006/relationships/notesMaster" Target="../notesMasters/notesMaster1.xml"/></Relationships>
</file>

<file path=ppt/notesSlides/_rels/notesSlide373.xml.rels><?xml version="1.0" encoding="UTF-8" standalone="yes"?>
<Relationships xmlns="http://schemas.openxmlformats.org/package/2006/relationships"><Relationship Id="rId2" Type="http://schemas.openxmlformats.org/officeDocument/2006/relationships/slide" Target="../slides/slide628.xml"/><Relationship Id="rId1" Type="http://schemas.openxmlformats.org/officeDocument/2006/relationships/notesMaster" Target="../notesMasters/notesMaster1.xml"/></Relationships>
</file>

<file path=ppt/notesSlides/_rels/notesSlide374.xml.rels><?xml version="1.0" encoding="UTF-8" standalone="yes"?>
<Relationships xmlns="http://schemas.openxmlformats.org/package/2006/relationships"><Relationship Id="rId2" Type="http://schemas.openxmlformats.org/officeDocument/2006/relationships/slide" Target="../slides/slide629.xml"/><Relationship Id="rId1" Type="http://schemas.openxmlformats.org/officeDocument/2006/relationships/notesMaster" Target="../notesMasters/notesMaster1.xml"/></Relationships>
</file>

<file path=ppt/notesSlides/_rels/notesSlide375.xml.rels><?xml version="1.0" encoding="UTF-8" standalone="yes"?>
<Relationships xmlns="http://schemas.openxmlformats.org/package/2006/relationships"><Relationship Id="rId2" Type="http://schemas.openxmlformats.org/officeDocument/2006/relationships/slide" Target="../slides/slide630.xml"/><Relationship Id="rId1" Type="http://schemas.openxmlformats.org/officeDocument/2006/relationships/notesMaster" Target="../notesMasters/notesMaster1.xml"/></Relationships>
</file>

<file path=ppt/notesSlides/_rels/notesSlide376.xml.rels><?xml version="1.0" encoding="UTF-8" standalone="yes"?>
<Relationships xmlns="http://schemas.openxmlformats.org/package/2006/relationships"><Relationship Id="rId2" Type="http://schemas.openxmlformats.org/officeDocument/2006/relationships/slide" Target="../slides/slide631.xml"/><Relationship Id="rId1" Type="http://schemas.openxmlformats.org/officeDocument/2006/relationships/notesMaster" Target="../notesMasters/notesMaster1.xml"/></Relationships>
</file>

<file path=ppt/notesSlides/_rels/notesSlide377.xml.rels><?xml version="1.0" encoding="UTF-8" standalone="yes"?>
<Relationships xmlns="http://schemas.openxmlformats.org/package/2006/relationships"><Relationship Id="rId2" Type="http://schemas.openxmlformats.org/officeDocument/2006/relationships/slide" Target="../slides/slide632.xml"/><Relationship Id="rId1" Type="http://schemas.openxmlformats.org/officeDocument/2006/relationships/notesMaster" Target="../notesMasters/notesMaster1.xml"/></Relationships>
</file>

<file path=ppt/notesSlides/_rels/notesSlide378.xml.rels><?xml version="1.0" encoding="UTF-8" standalone="yes"?>
<Relationships xmlns="http://schemas.openxmlformats.org/package/2006/relationships"><Relationship Id="rId2" Type="http://schemas.openxmlformats.org/officeDocument/2006/relationships/slide" Target="../slides/slide633.xml"/><Relationship Id="rId1" Type="http://schemas.openxmlformats.org/officeDocument/2006/relationships/notesMaster" Target="../notesMasters/notesMaster1.xml"/></Relationships>
</file>

<file path=ppt/notesSlides/_rels/notesSlide379.xml.rels><?xml version="1.0" encoding="UTF-8" standalone="yes"?>
<Relationships xmlns="http://schemas.openxmlformats.org/package/2006/relationships"><Relationship Id="rId2" Type="http://schemas.openxmlformats.org/officeDocument/2006/relationships/slide" Target="../slides/slide634.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380.xml.rels><?xml version="1.0" encoding="UTF-8" standalone="yes"?>
<Relationships xmlns="http://schemas.openxmlformats.org/package/2006/relationships"><Relationship Id="rId2" Type="http://schemas.openxmlformats.org/officeDocument/2006/relationships/slide" Target="../slides/slide635.xml"/><Relationship Id="rId1" Type="http://schemas.openxmlformats.org/officeDocument/2006/relationships/notesMaster" Target="../notesMasters/notesMaster1.xml"/></Relationships>
</file>

<file path=ppt/notesSlides/_rels/notesSlide381.xml.rels><?xml version="1.0" encoding="UTF-8" standalone="yes"?>
<Relationships xmlns="http://schemas.openxmlformats.org/package/2006/relationships"><Relationship Id="rId2" Type="http://schemas.openxmlformats.org/officeDocument/2006/relationships/slide" Target="../slides/slide636.xml"/><Relationship Id="rId1" Type="http://schemas.openxmlformats.org/officeDocument/2006/relationships/notesMaster" Target="../notesMasters/notesMaster1.xml"/></Relationships>
</file>

<file path=ppt/notesSlides/_rels/notesSlide382.xml.rels><?xml version="1.0" encoding="UTF-8" standalone="yes"?>
<Relationships xmlns="http://schemas.openxmlformats.org/package/2006/relationships"><Relationship Id="rId2" Type="http://schemas.openxmlformats.org/officeDocument/2006/relationships/slide" Target="../slides/slide637.xml"/><Relationship Id="rId1" Type="http://schemas.openxmlformats.org/officeDocument/2006/relationships/notesMaster" Target="../notesMasters/notesMaster1.xml"/></Relationships>
</file>

<file path=ppt/notesSlides/_rels/notesSlide383.xml.rels><?xml version="1.0" encoding="UTF-8" standalone="yes"?>
<Relationships xmlns="http://schemas.openxmlformats.org/package/2006/relationships"><Relationship Id="rId2" Type="http://schemas.openxmlformats.org/officeDocument/2006/relationships/slide" Target="../slides/slide638.xml"/><Relationship Id="rId1" Type="http://schemas.openxmlformats.org/officeDocument/2006/relationships/notesMaster" Target="../notesMasters/notesMaster1.xml"/></Relationships>
</file>

<file path=ppt/notesSlides/_rels/notesSlide384.xml.rels><?xml version="1.0" encoding="UTF-8" standalone="yes"?>
<Relationships xmlns="http://schemas.openxmlformats.org/package/2006/relationships"><Relationship Id="rId2" Type="http://schemas.openxmlformats.org/officeDocument/2006/relationships/slide" Target="../slides/slide639.xml"/><Relationship Id="rId1" Type="http://schemas.openxmlformats.org/officeDocument/2006/relationships/notesMaster" Target="../notesMasters/notesMaster1.xml"/></Relationships>
</file>

<file path=ppt/notesSlides/_rels/notesSlide385.xml.rels><?xml version="1.0" encoding="UTF-8" standalone="yes"?>
<Relationships xmlns="http://schemas.openxmlformats.org/package/2006/relationships"><Relationship Id="rId2" Type="http://schemas.openxmlformats.org/officeDocument/2006/relationships/slide" Target="../slides/slide640.xml"/><Relationship Id="rId1" Type="http://schemas.openxmlformats.org/officeDocument/2006/relationships/notesMaster" Target="../notesMasters/notesMaster1.xml"/></Relationships>
</file>

<file path=ppt/notesSlides/_rels/notesSlide386.xml.rels><?xml version="1.0" encoding="UTF-8" standalone="yes"?>
<Relationships xmlns="http://schemas.openxmlformats.org/package/2006/relationships"><Relationship Id="rId2" Type="http://schemas.openxmlformats.org/officeDocument/2006/relationships/slide" Target="../slides/slide641.xml"/><Relationship Id="rId1" Type="http://schemas.openxmlformats.org/officeDocument/2006/relationships/notesMaster" Target="../notesMasters/notesMaster1.xml"/></Relationships>
</file>

<file path=ppt/notesSlides/_rels/notesSlide387.xml.rels><?xml version="1.0" encoding="UTF-8" standalone="yes"?>
<Relationships xmlns="http://schemas.openxmlformats.org/package/2006/relationships"><Relationship Id="rId2" Type="http://schemas.openxmlformats.org/officeDocument/2006/relationships/slide" Target="../slides/slide642.xml"/><Relationship Id="rId1" Type="http://schemas.openxmlformats.org/officeDocument/2006/relationships/notesMaster" Target="../notesMasters/notesMaster1.xml"/></Relationships>
</file>

<file path=ppt/notesSlides/_rels/notesSlide388.xml.rels><?xml version="1.0" encoding="UTF-8" standalone="yes"?>
<Relationships xmlns="http://schemas.openxmlformats.org/package/2006/relationships"><Relationship Id="rId2" Type="http://schemas.openxmlformats.org/officeDocument/2006/relationships/slide" Target="../slides/slide643.xml"/><Relationship Id="rId1" Type="http://schemas.openxmlformats.org/officeDocument/2006/relationships/notesMaster" Target="../notesMasters/notesMaster1.xml"/></Relationships>
</file>

<file path=ppt/notesSlides/_rels/notesSlide389.xml.rels><?xml version="1.0" encoding="UTF-8" standalone="yes"?>
<Relationships xmlns="http://schemas.openxmlformats.org/package/2006/relationships"><Relationship Id="rId2" Type="http://schemas.openxmlformats.org/officeDocument/2006/relationships/slide" Target="../slides/slide644.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390.xml.rels><?xml version="1.0" encoding="UTF-8" standalone="yes"?>
<Relationships xmlns="http://schemas.openxmlformats.org/package/2006/relationships"><Relationship Id="rId2" Type="http://schemas.openxmlformats.org/officeDocument/2006/relationships/slide" Target="../slides/slide645.xml"/><Relationship Id="rId1" Type="http://schemas.openxmlformats.org/officeDocument/2006/relationships/notesMaster" Target="../notesMasters/notesMaster1.xml"/></Relationships>
</file>

<file path=ppt/notesSlides/_rels/notesSlide391.xml.rels><?xml version="1.0" encoding="UTF-8" standalone="yes"?>
<Relationships xmlns="http://schemas.openxmlformats.org/package/2006/relationships"><Relationship Id="rId2" Type="http://schemas.openxmlformats.org/officeDocument/2006/relationships/slide" Target="../slides/slide647.xml"/><Relationship Id="rId1" Type="http://schemas.openxmlformats.org/officeDocument/2006/relationships/notesMaster" Target="../notesMasters/notesMaster1.xml"/></Relationships>
</file>

<file path=ppt/notesSlides/_rels/notesSlide392.xml.rels><?xml version="1.0" encoding="UTF-8" standalone="yes"?>
<Relationships xmlns="http://schemas.openxmlformats.org/package/2006/relationships"><Relationship Id="rId2" Type="http://schemas.openxmlformats.org/officeDocument/2006/relationships/slide" Target="../slides/slide648.xml"/><Relationship Id="rId1" Type="http://schemas.openxmlformats.org/officeDocument/2006/relationships/notesMaster" Target="../notesMasters/notesMaster1.xml"/></Relationships>
</file>

<file path=ppt/notesSlides/_rels/notesSlide393.xml.rels><?xml version="1.0" encoding="UTF-8" standalone="yes"?>
<Relationships xmlns="http://schemas.openxmlformats.org/package/2006/relationships"><Relationship Id="rId2" Type="http://schemas.openxmlformats.org/officeDocument/2006/relationships/slide" Target="../slides/slide64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83.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89.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90.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92.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96.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97.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98.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99.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100.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101.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102.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103.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110.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118.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119.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120.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121.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129.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130.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131.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132.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133.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134.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135.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136.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138.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142.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143.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144.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158.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159.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160.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168.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169.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170.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171.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172.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174.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175.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176.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177.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178.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179.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192.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193.xml"/><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2" Type="http://schemas.openxmlformats.org/officeDocument/2006/relationships/slide" Target="../slides/slide196.xml"/><Relationship Id="rId1" Type="http://schemas.openxmlformats.org/officeDocument/2006/relationships/notesMaster" Target="../notesMasters/notesMaster1.xml"/></Relationships>
</file>

<file path=ppt/notesSlides/_rels/notesSlide95.xml.rels><?xml version="1.0" encoding="UTF-8" standalone="yes"?>
<Relationships xmlns="http://schemas.openxmlformats.org/package/2006/relationships"><Relationship Id="rId2" Type="http://schemas.openxmlformats.org/officeDocument/2006/relationships/slide" Target="../slides/slide197.xml"/><Relationship Id="rId1" Type="http://schemas.openxmlformats.org/officeDocument/2006/relationships/notesMaster" Target="../notesMasters/notesMaster1.xml"/></Relationships>
</file>

<file path=ppt/notesSlides/_rels/notesSlide96.xml.rels><?xml version="1.0" encoding="UTF-8" standalone="yes"?>
<Relationships xmlns="http://schemas.openxmlformats.org/package/2006/relationships"><Relationship Id="rId2" Type="http://schemas.openxmlformats.org/officeDocument/2006/relationships/slide" Target="../slides/slide198.xml"/><Relationship Id="rId1" Type="http://schemas.openxmlformats.org/officeDocument/2006/relationships/notesMaster" Target="../notesMasters/notesMaster1.xml"/></Relationships>
</file>

<file path=ppt/notesSlides/_rels/notesSlide97.xml.rels><?xml version="1.0" encoding="UTF-8" standalone="yes"?>
<Relationships xmlns="http://schemas.openxmlformats.org/package/2006/relationships"><Relationship Id="rId2" Type="http://schemas.openxmlformats.org/officeDocument/2006/relationships/slide" Target="../slides/slide199.xml"/><Relationship Id="rId1" Type="http://schemas.openxmlformats.org/officeDocument/2006/relationships/notesMaster" Target="../notesMasters/notesMaster1.xml"/></Relationships>
</file>

<file path=ppt/notesSlides/_rels/notesSlide98.xml.rels><?xml version="1.0" encoding="UTF-8" standalone="yes"?>
<Relationships xmlns="http://schemas.openxmlformats.org/package/2006/relationships"><Relationship Id="rId2" Type="http://schemas.openxmlformats.org/officeDocument/2006/relationships/slide" Target="../slides/slide200.xml"/><Relationship Id="rId1" Type="http://schemas.openxmlformats.org/officeDocument/2006/relationships/notesMaster" Target="../notesMasters/notesMaster1.xml"/></Relationships>
</file>

<file path=ppt/notesSlides/_rels/notesSlide99.xml.rels><?xml version="1.0" encoding="UTF-8" standalone="yes"?>
<Relationships xmlns="http://schemas.openxmlformats.org/package/2006/relationships"><Relationship Id="rId2" Type="http://schemas.openxmlformats.org/officeDocument/2006/relationships/slide" Target="../slides/slide201.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4482"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404483"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n-US" smtClean="0"/>
          </a:p>
        </p:txBody>
      </p:sp>
      <p:sp>
        <p:nvSpPr>
          <p:cNvPr id="404484"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Arial" pitchFamily="34" charset="0"/>
              </a:defRPr>
            </a:lvl1pPr>
            <a:lvl2pPr marL="757066" indent="-291179">
              <a:defRPr>
                <a:solidFill>
                  <a:schemeClr val="tx1"/>
                </a:solidFill>
                <a:latin typeface="Arial" pitchFamily="34" charset="0"/>
              </a:defRPr>
            </a:lvl2pPr>
            <a:lvl3pPr marL="1164717" indent="-232943">
              <a:defRPr>
                <a:solidFill>
                  <a:schemeClr val="tx1"/>
                </a:solidFill>
                <a:latin typeface="Arial" pitchFamily="34" charset="0"/>
              </a:defRPr>
            </a:lvl3pPr>
            <a:lvl4pPr marL="1630604" indent="-232943">
              <a:defRPr>
                <a:solidFill>
                  <a:schemeClr val="tx1"/>
                </a:solidFill>
                <a:latin typeface="Arial" pitchFamily="34" charset="0"/>
              </a:defRPr>
            </a:lvl4pPr>
            <a:lvl5pPr marL="2096491" indent="-232943">
              <a:defRPr>
                <a:solidFill>
                  <a:schemeClr val="tx1"/>
                </a:solidFill>
                <a:latin typeface="Arial" pitchFamily="34" charset="0"/>
              </a:defRPr>
            </a:lvl5pPr>
            <a:lvl6pPr marL="2562377" indent="-232943" fontAlgn="base">
              <a:spcBef>
                <a:spcPct val="0"/>
              </a:spcBef>
              <a:spcAft>
                <a:spcPct val="0"/>
              </a:spcAft>
              <a:defRPr>
                <a:solidFill>
                  <a:schemeClr val="tx1"/>
                </a:solidFill>
                <a:latin typeface="Arial" pitchFamily="34" charset="0"/>
              </a:defRPr>
            </a:lvl6pPr>
            <a:lvl7pPr marL="3028264" indent="-232943" fontAlgn="base">
              <a:spcBef>
                <a:spcPct val="0"/>
              </a:spcBef>
              <a:spcAft>
                <a:spcPct val="0"/>
              </a:spcAft>
              <a:defRPr>
                <a:solidFill>
                  <a:schemeClr val="tx1"/>
                </a:solidFill>
                <a:latin typeface="Arial" pitchFamily="34" charset="0"/>
              </a:defRPr>
            </a:lvl7pPr>
            <a:lvl8pPr marL="3494151" indent="-232943" fontAlgn="base">
              <a:spcBef>
                <a:spcPct val="0"/>
              </a:spcBef>
              <a:spcAft>
                <a:spcPct val="0"/>
              </a:spcAft>
              <a:defRPr>
                <a:solidFill>
                  <a:schemeClr val="tx1"/>
                </a:solidFill>
                <a:latin typeface="Arial" pitchFamily="34" charset="0"/>
              </a:defRPr>
            </a:lvl8pPr>
            <a:lvl9pPr marL="3960038" indent="-232943" fontAlgn="base">
              <a:spcBef>
                <a:spcPct val="0"/>
              </a:spcBef>
              <a:spcAft>
                <a:spcPct val="0"/>
              </a:spcAft>
              <a:defRPr>
                <a:solidFill>
                  <a:schemeClr val="tx1"/>
                </a:solidFill>
                <a:latin typeface="Arial" pitchFamily="34" charset="0"/>
              </a:defRPr>
            </a:lvl9pPr>
          </a:lstStyle>
          <a:p>
            <a:pPr fontAlgn="base">
              <a:spcBef>
                <a:spcPct val="0"/>
              </a:spcBef>
              <a:spcAft>
                <a:spcPct val="0"/>
              </a:spcAft>
            </a:pPr>
            <a:fld id="{AC8A66FF-8AC9-4F70-8E93-9E1CD5BF106C}" type="slidenum">
              <a:rPr lang="en-US">
                <a:latin typeface="Calibri" pitchFamily="34" charset="0"/>
              </a:rPr>
              <a:pPr fontAlgn="base">
                <a:spcBef>
                  <a:spcPct val="0"/>
                </a:spcBef>
                <a:spcAft>
                  <a:spcPct val="0"/>
                </a:spcAft>
              </a:pPr>
              <a:t>4</a:t>
            </a:fld>
            <a:endParaRPr lang="en-US">
              <a:latin typeface="Calibri" pitchFamily="34" charset="0"/>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1890"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421891"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n-US" smtClean="0"/>
          </a:p>
        </p:txBody>
      </p:sp>
      <p:sp>
        <p:nvSpPr>
          <p:cNvPr id="421892"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Arial" pitchFamily="34" charset="0"/>
              </a:defRPr>
            </a:lvl1pPr>
            <a:lvl2pPr marL="757066" indent="-291179">
              <a:defRPr>
                <a:solidFill>
                  <a:schemeClr val="tx1"/>
                </a:solidFill>
                <a:latin typeface="Arial" pitchFamily="34" charset="0"/>
              </a:defRPr>
            </a:lvl2pPr>
            <a:lvl3pPr marL="1164717" indent="-232943">
              <a:defRPr>
                <a:solidFill>
                  <a:schemeClr val="tx1"/>
                </a:solidFill>
                <a:latin typeface="Arial" pitchFamily="34" charset="0"/>
              </a:defRPr>
            </a:lvl3pPr>
            <a:lvl4pPr marL="1630604" indent="-232943">
              <a:defRPr>
                <a:solidFill>
                  <a:schemeClr val="tx1"/>
                </a:solidFill>
                <a:latin typeface="Arial" pitchFamily="34" charset="0"/>
              </a:defRPr>
            </a:lvl4pPr>
            <a:lvl5pPr marL="2096491" indent="-232943">
              <a:defRPr>
                <a:solidFill>
                  <a:schemeClr val="tx1"/>
                </a:solidFill>
                <a:latin typeface="Arial" pitchFamily="34" charset="0"/>
              </a:defRPr>
            </a:lvl5pPr>
            <a:lvl6pPr marL="2562377" indent="-232943" fontAlgn="base">
              <a:spcBef>
                <a:spcPct val="0"/>
              </a:spcBef>
              <a:spcAft>
                <a:spcPct val="0"/>
              </a:spcAft>
              <a:defRPr>
                <a:solidFill>
                  <a:schemeClr val="tx1"/>
                </a:solidFill>
                <a:latin typeface="Arial" pitchFamily="34" charset="0"/>
              </a:defRPr>
            </a:lvl6pPr>
            <a:lvl7pPr marL="3028264" indent="-232943" fontAlgn="base">
              <a:spcBef>
                <a:spcPct val="0"/>
              </a:spcBef>
              <a:spcAft>
                <a:spcPct val="0"/>
              </a:spcAft>
              <a:defRPr>
                <a:solidFill>
                  <a:schemeClr val="tx1"/>
                </a:solidFill>
                <a:latin typeface="Arial" pitchFamily="34" charset="0"/>
              </a:defRPr>
            </a:lvl7pPr>
            <a:lvl8pPr marL="3494151" indent="-232943" fontAlgn="base">
              <a:spcBef>
                <a:spcPct val="0"/>
              </a:spcBef>
              <a:spcAft>
                <a:spcPct val="0"/>
              </a:spcAft>
              <a:defRPr>
                <a:solidFill>
                  <a:schemeClr val="tx1"/>
                </a:solidFill>
                <a:latin typeface="Arial" pitchFamily="34" charset="0"/>
              </a:defRPr>
            </a:lvl8pPr>
            <a:lvl9pPr marL="3960038" indent="-232943" fontAlgn="base">
              <a:spcBef>
                <a:spcPct val="0"/>
              </a:spcBef>
              <a:spcAft>
                <a:spcPct val="0"/>
              </a:spcAft>
              <a:defRPr>
                <a:solidFill>
                  <a:schemeClr val="tx1"/>
                </a:solidFill>
                <a:latin typeface="Arial" pitchFamily="34" charset="0"/>
              </a:defRPr>
            </a:lvl9pPr>
          </a:lstStyle>
          <a:p>
            <a:pPr fontAlgn="base">
              <a:spcBef>
                <a:spcPct val="0"/>
              </a:spcBef>
              <a:spcAft>
                <a:spcPct val="0"/>
              </a:spcAft>
            </a:pPr>
            <a:fld id="{2D447A4B-8748-448C-8423-A1DC5965D4DD}" type="slidenum">
              <a:rPr lang="en-US">
                <a:latin typeface="Calibri" pitchFamily="34" charset="0"/>
              </a:rPr>
              <a:pPr fontAlgn="base">
                <a:spcBef>
                  <a:spcPct val="0"/>
                </a:spcBef>
                <a:spcAft>
                  <a:spcPct val="0"/>
                </a:spcAft>
              </a:pPr>
              <a:t>14</a:t>
            </a:fld>
            <a:endParaRPr lang="en-US">
              <a:latin typeface="Calibri" pitchFamily="34" charset="0"/>
            </a:endParaRPr>
          </a:p>
        </p:txBody>
      </p:sp>
    </p:spTree>
  </p:cSld>
  <p:clrMapOvr>
    <a:masterClrMapping/>
  </p:clrMapOvr>
</p:notes>
</file>

<file path=ppt/notesSlides/notesSlide1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3986"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553987"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n-US" smtClean="0"/>
          </a:p>
        </p:txBody>
      </p:sp>
      <p:sp>
        <p:nvSpPr>
          <p:cNvPr id="553988"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Arial" pitchFamily="34" charset="0"/>
              </a:defRPr>
            </a:lvl1pPr>
            <a:lvl2pPr marL="757066" indent="-291179">
              <a:defRPr>
                <a:solidFill>
                  <a:schemeClr val="tx1"/>
                </a:solidFill>
                <a:latin typeface="Arial" pitchFamily="34" charset="0"/>
              </a:defRPr>
            </a:lvl2pPr>
            <a:lvl3pPr marL="1164717" indent="-232943">
              <a:defRPr>
                <a:solidFill>
                  <a:schemeClr val="tx1"/>
                </a:solidFill>
                <a:latin typeface="Arial" pitchFamily="34" charset="0"/>
              </a:defRPr>
            </a:lvl3pPr>
            <a:lvl4pPr marL="1630604" indent="-232943">
              <a:defRPr>
                <a:solidFill>
                  <a:schemeClr val="tx1"/>
                </a:solidFill>
                <a:latin typeface="Arial" pitchFamily="34" charset="0"/>
              </a:defRPr>
            </a:lvl4pPr>
            <a:lvl5pPr marL="2096491" indent="-232943">
              <a:defRPr>
                <a:solidFill>
                  <a:schemeClr val="tx1"/>
                </a:solidFill>
                <a:latin typeface="Arial" pitchFamily="34" charset="0"/>
              </a:defRPr>
            </a:lvl5pPr>
            <a:lvl6pPr marL="2562377" indent="-232943" fontAlgn="base">
              <a:spcBef>
                <a:spcPct val="0"/>
              </a:spcBef>
              <a:spcAft>
                <a:spcPct val="0"/>
              </a:spcAft>
              <a:defRPr>
                <a:solidFill>
                  <a:schemeClr val="tx1"/>
                </a:solidFill>
                <a:latin typeface="Arial" pitchFamily="34" charset="0"/>
              </a:defRPr>
            </a:lvl6pPr>
            <a:lvl7pPr marL="3028264" indent="-232943" fontAlgn="base">
              <a:spcBef>
                <a:spcPct val="0"/>
              </a:spcBef>
              <a:spcAft>
                <a:spcPct val="0"/>
              </a:spcAft>
              <a:defRPr>
                <a:solidFill>
                  <a:schemeClr val="tx1"/>
                </a:solidFill>
                <a:latin typeface="Arial" pitchFamily="34" charset="0"/>
              </a:defRPr>
            </a:lvl7pPr>
            <a:lvl8pPr marL="3494151" indent="-232943" fontAlgn="base">
              <a:spcBef>
                <a:spcPct val="0"/>
              </a:spcBef>
              <a:spcAft>
                <a:spcPct val="0"/>
              </a:spcAft>
              <a:defRPr>
                <a:solidFill>
                  <a:schemeClr val="tx1"/>
                </a:solidFill>
                <a:latin typeface="Arial" pitchFamily="34" charset="0"/>
              </a:defRPr>
            </a:lvl8pPr>
            <a:lvl9pPr marL="3960038" indent="-232943" fontAlgn="base">
              <a:spcBef>
                <a:spcPct val="0"/>
              </a:spcBef>
              <a:spcAft>
                <a:spcPct val="0"/>
              </a:spcAft>
              <a:defRPr>
                <a:solidFill>
                  <a:schemeClr val="tx1"/>
                </a:solidFill>
                <a:latin typeface="Arial" pitchFamily="34" charset="0"/>
              </a:defRPr>
            </a:lvl9pPr>
          </a:lstStyle>
          <a:p>
            <a:pPr fontAlgn="base">
              <a:spcBef>
                <a:spcPct val="0"/>
              </a:spcBef>
              <a:spcAft>
                <a:spcPct val="0"/>
              </a:spcAft>
            </a:pPr>
            <a:fld id="{6FB56CFB-C341-4793-982A-6456078326AB}" type="slidenum">
              <a:rPr lang="en-US">
                <a:latin typeface="Calibri" pitchFamily="34" charset="0"/>
              </a:rPr>
              <a:pPr fontAlgn="base">
                <a:spcBef>
                  <a:spcPct val="0"/>
                </a:spcBef>
                <a:spcAft>
                  <a:spcPct val="0"/>
                </a:spcAft>
              </a:pPr>
              <a:t>202</a:t>
            </a:fld>
            <a:endParaRPr lang="en-US">
              <a:latin typeface="Calibri" pitchFamily="34" charset="0"/>
            </a:endParaRPr>
          </a:p>
        </p:txBody>
      </p:sp>
    </p:spTree>
  </p:cSld>
  <p:clrMapOvr>
    <a:masterClrMapping/>
  </p:clrMapOvr>
</p:notes>
</file>

<file path=ppt/notesSlides/notesSlide1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5010"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555011"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n-US" smtClean="0"/>
          </a:p>
        </p:txBody>
      </p:sp>
      <p:sp>
        <p:nvSpPr>
          <p:cNvPr id="555012"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Arial" pitchFamily="34" charset="0"/>
              </a:defRPr>
            </a:lvl1pPr>
            <a:lvl2pPr marL="757066" indent="-291179">
              <a:defRPr>
                <a:solidFill>
                  <a:schemeClr val="tx1"/>
                </a:solidFill>
                <a:latin typeface="Arial" pitchFamily="34" charset="0"/>
              </a:defRPr>
            </a:lvl2pPr>
            <a:lvl3pPr marL="1164717" indent="-232943">
              <a:defRPr>
                <a:solidFill>
                  <a:schemeClr val="tx1"/>
                </a:solidFill>
                <a:latin typeface="Arial" pitchFamily="34" charset="0"/>
              </a:defRPr>
            </a:lvl3pPr>
            <a:lvl4pPr marL="1630604" indent="-232943">
              <a:defRPr>
                <a:solidFill>
                  <a:schemeClr val="tx1"/>
                </a:solidFill>
                <a:latin typeface="Arial" pitchFamily="34" charset="0"/>
              </a:defRPr>
            </a:lvl4pPr>
            <a:lvl5pPr marL="2096491" indent="-232943">
              <a:defRPr>
                <a:solidFill>
                  <a:schemeClr val="tx1"/>
                </a:solidFill>
                <a:latin typeface="Arial" pitchFamily="34" charset="0"/>
              </a:defRPr>
            </a:lvl5pPr>
            <a:lvl6pPr marL="2562377" indent="-232943" fontAlgn="base">
              <a:spcBef>
                <a:spcPct val="0"/>
              </a:spcBef>
              <a:spcAft>
                <a:spcPct val="0"/>
              </a:spcAft>
              <a:defRPr>
                <a:solidFill>
                  <a:schemeClr val="tx1"/>
                </a:solidFill>
                <a:latin typeface="Arial" pitchFamily="34" charset="0"/>
              </a:defRPr>
            </a:lvl6pPr>
            <a:lvl7pPr marL="3028264" indent="-232943" fontAlgn="base">
              <a:spcBef>
                <a:spcPct val="0"/>
              </a:spcBef>
              <a:spcAft>
                <a:spcPct val="0"/>
              </a:spcAft>
              <a:defRPr>
                <a:solidFill>
                  <a:schemeClr val="tx1"/>
                </a:solidFill>
                <a:latin typeface="Arial" pitchFamily="34" charset="0"/>
              </a:defRPr>
            </a:lvl7pPr>
            <a:lvl8pPr marL="3494151" indent="-232943" fontAlgn="base">
              <a:spcBef>
                <a:spcPct val="0"/>
              </a:spcBef>
              <a:spcAft>
                <a:spcPct val="0"/>
              </a:spcAft>
              <a:defRPr>
                <a:solidFill>
                  <a:schemeClr val="tx1"/>
                </a:solidFill>
                <a:latin typeface="Arial" pitchFamily="34" charset="0"/>
              </a:defRPr>
            </a:lvl8pPr>
            <a:lvl9pPr marL="3960038" indent="-232943" fontAlgn="base">
              <a:spcBef>
                <a:spcPct val="0"/>
              </a:spcBef>
              <a:spcAft>
                <a:spcPct val="0"/>
              </a:spcAft>
              <a:defRPr>
                <a:solidFill>
                  <a:schemeClr val="tx1"/>
                </a:solidFill>
                <a:latin typeface="Arial" pitchFamily="34" charset="0"/>
              </a:defRPr>
            </a:lvl9pPr>
          </a:lstStyle>
          <a:p>
            <a:pPr fontAlgn="base">
              <a:spcBef>
                <a:spcPct val="0"/>
              </a:spcBef>
              <a:spcAft>
                <a:spcPct val="0"/>
              </a:spcAft>
            </a:pPr>
            <a:fld id="{67BF4D04-D1C7-4DE3-A351-D47F7078D661}" type="slidenum">
              <a:rPr lang="en-US">
                <a:latin typeface="Calibri" pitchFamily="34" charset="0"/>
              </a:rPr>
              <a:pPr fontAlgn="base">
                <a:spcBef>
                  <a:spcPct val="0"/>
                </a:spcBef>
                <a:spcAft>
                  <a:spcPct val="0"/>
                </a:spcAft>
              </a:pPr>
              <a:t>203</a:t>
            </a:fld>
            <a:endParaRPr lang="en-US">
              <a:latin typeface="Calibri" pitchFamily="34" charset="0"/>
            </a:endParaRPr>
          </a:p>
        </p:txBody>
      </p:sp>
    </p:spTree>
  </p:cSld>
  <p:clrMapOvr>
    <a:masterClrMapping/>
  </p:clrMapOvr>
</p:notes>
</file>

<file path=ppt/notesSlides/notesSlide1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99394"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699395"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n-US" smtClean="0"/>
          </a:p>
        </p:txBody>
      </p:sp>
      <p:sp>
        <p:nvSpPr>
          <p:cNvPr id="699396"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Arial" pitchFamily="34" charset="0"/>
              </a:defRPr>
            </a:lvl1pPr>
            <a:lvl2pPr marL="757066" indent="-291179">
              <a:defRPr>
                <a:solidFill>
                  <a:schemeClr val="tx1"/>
                </a:solidFill>
                <a:latin typeface="Arial" pitchFamily="34" charset="0"/>
              </a:defRPr>
            </a:lvl2pPr>
            <a:lvl3pPr marL="1164717" indent="-232943">
              <a:defRPr>
                <a:solidFill>
                  <a:schemeClr val="tx1"/>
                </a:solidFill>
                <a:latin typeface="Arial" pitchFamily="34" charset="0"/>
              </a:defRPr>
            </a:lvl3pPr>
            <a:lvl4pPr marL="1630604" indent="-232943">
              <a:defRPr>
                <a:solidFill>
                  <a:schemeClr val="tx1"/>
                </a:solidFill>
                <a:latin typeface="Arial" pitchFamily="34" charset="0"/>
              </a:defRPr>
            </a:lvl4pPr>
            <a:lvl5pPr marL="2096491" indent="-232943">
              <a:defRPr>
                <a:solidFill>
                  <a:schemeClr val="tx1"/>
                </a:solidFill>
                <a:latin typeface="Arial" pitchFamily="34" charset="0"/>
              </a:defRPr>
            </a:lvl5pPr>
            <a:lvl6pPr marL="2562377" indent="-232943" fontAlgn="base">
              <a:spcBef>
                <a:spcPct val="0"/>
              </a:spcBef>
              <a:spcAft>
                <a:spcPct val="0"/>
              </a:spcAft>
              <a:defRPr>
                <a:solidFill>
                  <a:schemeClr val="tx1"/>
                </a:solidFill>
                <a:latin typeface="Arial" pitchFamily="34" charset="0"/>
              </a:defRPr>
            </a:lvl6pPr>
            <a:lvl7pPr marL="3028264" indent="-232943" fontAlgn="base">
              <a:spcBef>
                <a:spcPct val="0"/>
              </a:spcBef>
              <a:spcAft>
                <a:spcPct val="0"/>
              </a:spcAft>
              <a:defRPr>
                <a:solidFill>
                  <a:schemeClr val="tx1"/>
                </a:solidFill>
                <a:latin typeface="Arial" pitchFamily="34" charset="0"/>
              </a:defRPr>
            </a:lvl7pPr>
            <a:lvl8pPr marL="3494151" indent="-232943" fontAlgn="base">
              <a:spcBef>
                <a:spcPct val="0"/>
              </a:spcBef>
              <a:spcAft>
                <a:spcPct val="0"/>
              </a:spcAft>
              <a:defRPr>
                <a:solidFill>
                  <a:schemeClr val="tx1"/>
                </a:solidFill>
                <a:latin typeface="Arial" pitchFamily="34" charset="0"/>
              </a:defRPr>
            </a:lvl8pPr>
            <a:lvl9pPr marL="3960038" indent="-232943" fontAlgn="base">
              <a:spcBef>
                <a:spcPct val="0"/>
              </a:spcBef>
              <a:spcAft>
                <a:spcPct val="0"/>
              </a:spcAft>
              <a:defRPr>
                <a:solidFill>
                  <a:schemeClr val="tx1"/>
                </a:solidFill>
                <a:latin typeface="Arial" pitchFamily="34" charset="0"/>
              </a:defRPr>
            </a:lvl9pPr>
          </a:lstStyle>
          <a:p>
            <a:fld id="{4C22747E-02AD-444B-A8E5-14B96A54AE44}" type="slidenum">
              <a:rPr lang="en-US">
                <a:solidFill>
                  <a:prstClr val="black"/>
                </a:solidFill>
                <a:latin typeface="Calibri" pitchFamily="34" charset="0"/>
              </a:rPr>
              <a:pPr/>
              <a:t>204</a:t>
            </a:fld>
            <a:endParaRPr lang="en-US">
              <a:solidFill>
                <a:prstClr val="black"/>
              </a:solidFill>
              <a:latin typeface="Calibri" pitchFamily="34" charset="0"/>
            </a:endParaRPr>
          </a:p>
        </p:txBody>
      </p:sp>
    </p:spTree>
  </p:cSld>
  <p:clrMapOvr>
    <a:masterClrMapping/>
  </p:clrMapOvr>
</p:notes>
</file>

<file path=ppt/notesSlides/notesSlide1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1762"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501763"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n-US" smtClean="0"/>
          </a:p>
        </p:txBody>
      </p:sp>
      <p:sp>
        <p:nvSpPr>
          <p:cNvPr id="501764"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Arial" pitchFamily="34" charset="0"/>
              </a:defRPr>
            </a:lvl1pPr>
            <a:lvl2pPr marL="757066" indent="-291179">
              <a:defRPr>
                <a:solidFill>
                  <a:schemeClr val="tx1"/>
                </a:solidFill>
                <a:latin typeface="Arial" pitchFamily="34" charset="0"/>
              </a:defRPr>
            </a:lvl2pPr>
            <a:lvl3pPr marL="1164717" indent="-232943">
              <a:defRPr>
                <a:solidFill>
                  <a:schemeClr val="tx1"/>
                </a:solidFill>
                <a:latin typeface="Arial" pitchFamily="34" charset="0"/>
              </a:defRPr>
            </a:lvl3pPr>
            <a:lvl4pPr marL="1630604" indent="-232943">
              <a:defRPr>
                <a:solidFill>
                  <a:schemeClr val="tx1"/>
                </a:solidFill>
                <a:latin typeface="Arial" pitchFamily="34" charset="0"/>
              </a:defRPr>
            </a:lvl4pPr>
            <a:lvl5pPr marL="2096491" indent="-232943">
              <a:defRPr>
                <a:solidFill>
                  <a:schemeClr val="tx1"/>
                </a:solidFill>
                <a:latin typeface="Arial" pitchFamily="34" charset="0"/>
              </a:defRPr>
            </a:lvl5pPr>
            <a:lvl6pPr marL="2562377" indent="-232943" fontAlgn="base">
              <a:spcBef>
                <a:spcPct val="0"/>
              </a:spcBef>
              <a:spcAft>
                <a:spcPct val="0"/>
              </a:spcAft>
              <a:defRPr>
                <a:solidFill>
                  <a:schemeClr val="tx1"/>
                </a:solidFill>
                <a:latin typeface="Arial" pitchFamily="34" charset="0"/>
              </a:defRPr>
            </a:lvl6pPr>
            <a:lvl7pPr marL="3028264" indent="-232943" fontAlgn="base">
              <a:spcBef>
                <a:spcPct val="0"/>
              </a:spcBef>
              <a:spcAft>
                <a:spcPct val="0"/>
              </a:spcAft>
              <a:defRPr>
                <a:solidFill>
                  <a:schemeClr val="tx1"/>
                </a:solidFill>
                <a:latin typeface="Arial" pitchFamily="34" charset="0"/>
              </a:defRPr>
            </a:lvl7pPr>
            <a:lvl8pPr marL="3494151" indent="-232943" fontAlgn="base">
              <a:spcBef>
                <a:spcPct val="0"/>
              </a:spcBef>
              <a:spcAft>
                <a:spcPct val="0"/>
              </a:spcAft>
              <a:defRPr>
                <a:solidFill>
                  <a:schemeClr val="tx1"/>
                </a:solidFill>
                <a:latin typeface="Arial" pitchFamily="34" charset="0"/>
              </a:defRPr>
            </a:lvl8pPr>
            <a:lvl9pPr marL="3960038" indent="-232943" fontAlgn="base">
              <a:spcBef>
                <a:spcPct val="0"/>
              </a:spcBef>
              <a:spcAft>
                <a:spcPct val="0"/>
              </a:spcAft>
              <a:defRPr>
                <a:solidFill>
                  <a:schemeClr val="tx1"/>
                </a:solidFill>
                <a:latin typeface="Arial" pitchFamily="34" charset="0"/>
              </a:defRPr>
            </a:lvl9pPr>
          </a:lstStyle>
          <a:p>
            <a:fld id="{E6EE5452-7481-4C02-84E0-368D2ED37EAD}" type="slidenum">
              <a:rPr lang="en-US">
                <a:solidFill>
                  <a:prstClr val="black"/>
                </a:solidFill>
                <a:latin typeface="Calibri" pitchFamily="34" charset="0"/>
              </a:rPr>
              <a:pPr/>
              <a:t>205</a:t>
            </a:fld>
            <a:endParaRPr lang="en-US">
              <a:solidFill>
                <a:prstClr val="black"/>
              </a:solidFill>
              <a:latin typeface="Calibri" pitchFamily="34" charset="0"/>
            </a:endParaRPr>
          </a:p>
        </p:txBody>
      </p:sp>
    </p:spTree>
  </p:cSld>
  <p:clrMapOvr>
    <a:masterClrMapping/>
  </p:clrMapOvr>
</p:notes>
</file>

<file path=ppt/notesSlides/notesSlide1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2786"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502787"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n-US" smtClean="0"/>
          </a:p>
        </p:txBody>
      </p:sp>
      <p:sp>
        <p:nvSpPr>
          <p:cNvPr id="502788"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Arial" pitchFamily="34" charset="0"/>
              </a:defRPr>
            </a:lvl1pPr>
            <a:lvl2pPr marL="757066" indent="-291179">
              <a:defRPr>
                <a:solidFill>
                  <a:schemeClr val="tx1"/>
                </a:solidFill>
                <a:latin typeface="Arial" pitchFamily="34" charset="0"/>
              </a:defRPr>
            </a:lvl2pPr>
            <a:lvl3pPr marL="1164717" indent="-232943">
              <a:defRPr>
                <a:solidFill>
                  <a:schemeClr val="tx1"/>
                </a:solidFill>
                <a:latin typeface="Arial" pitchFamily="34" charset="0"/>
              </a:defRPr>
            </a:lvl3pPr>
            <a:lvl4pPr marL="1630604" indent="-232943">
              <a:defRPr>
                <a:solidFill>
                  <a:schemeClr val="tx1"/>
                </a:solidFill>
                <a:latin typeface="Arial" pitchFamily="34" charset="0"/>
              </a:defRPr>
            </a:lvl4pPr>
            <a:lvl5pPr marL="2096491" indent="-232943">
              <a:defRPr>
                <a:solidFill>
                  <a:schemeClr val="tx1"/>
                </a:solidFill>
                <a:latin typeface="Arial" pitchFamily="34" charset="0"/>
              </a:defRPr>
            </a:lvl5pPr>
            <a:lvl6pPr marL="2562377" indent="-232943" fontAlgn="base">
              <a:spcBef>
                <a:spcPct val="0"/>
              </a:spcBef>
              <a:spcAft>
                <a:spcPct val="0"/>
              </a:spcAft>
              <a:defRPr>
                <a:solidFill>
                  <a:schemeClr val="tx1"/>
                </a:solidFill>
                <a:latin typeface="Arial" pitchFamily="34" charset="0"/>
              </a:defRPr>
            </a:lvl6pPr>
            <a:lvl7pPr marL="3028264" indent="-232943" fontAlgn="base">
              <a:spcBef>
                <a:spcPct val="0"/>
              </a:spcBef>
              <a:spcAft>
                <a:spcPct val="0"/>
              </a:spcAft>
              <a:defRPr>
                <a:solidFill>
                  <a:schemeClr val="tx1"/>
                </a:solidFill>
                <a:latin typeface="Arial" pitchFamily="34" charset="0"/>
              </a:defRPr>
            </a:lvl7pPr>
            <a:lvl8pPr marL="3494151" indent="-232943" fontAlgn="base">
              <a:spcBef>
                <a:spcPct val="0"/>
              </a:spcBef>
              <a:spcAft>
                <a:spcPct val="0"/>
              </a:spcAft>
              <a:defRPr>
                <a:solidFill>
                  <a:schemeClr val="tx1"/>
                </a:solidFill>
                <a:latin typeface="Arial" pitchFamily="34" charset="0"/>
              </a:defRPr>
            </a:lvl8pPr>
            <a:lvl9pPr marL="3960038" indent="-232943" fontAlgn="base">
              <a:spcBef>
                <a:spcPct val="0"/>
              </a:spcBef>
              <a:spcAft>
                <a:spcPct val="0"/>
              </a:spcAft>
              <a:defRPr>
                <a:solidFill>
                  <a:schemeClr val="tx1"/>
                </a:solidFill>
                <a:latin typeface="Arial" pitchFamily="34" charset="0"/>
              </a:defRPr>
            </a:lvl9pPr>
          </a:lstStyle>
          <a:p>
            <a:fld id="{AC554E4A-FCF5-4AA9-A8A6-DAF84887FBF7}" type="slidenum">
              <a:rPr lang="en-US">
                <a:solidFill>
                  <a:prstClr val="black"/>
                </a:solidFill>
                <a:latin typeface="Calibri" pitchFamily="34" charset="0"/>
              </a:rPr>
              <a:pPr/>
              <a:t>206</a:t>
            </a:fld>
            <a:endParaRPr lang="en-US">
              <a:solidFill>
                <a:prstClr val="black"/>
              </a:solidFill>
              <a:latin typeface="Calibri" pitchFamily="34" charset="0"/>
            </a:endParaRPr>
          </a:p>
        </p:txBody>
      </p:sp>
    </p:spTree>
  </p:cSld>
  <p:clrMapOvr>
    <a:masterClrMapping/>
  </p:clrMapOvr>
</p:notes>
</file>

<file path=ppt/notesSlides/notesSlide1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2786"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502787"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n-US" smtClean="0"/>
          </a:p>
        </p:txBody>
      </p:sp>
      <p:sp>
        <p:nvSpPr>
          <p:cNvPr id="502788"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Arial" pitchFamily="34" charset="0"/>
              </a:defRPr>
            </a:lvl1pPr>
            <a:lvl2pPr marL="757066" indent="-291179">
              <a:defRPr>
                <a:solidFill>
                  <a:schemeClr val="tx1"/>
                </a:solidFill>
                <a:latin typeface="Arial" pitchFamily="34" charset="0"/>
              </a:defRPr>
            </a:lvl2pPr>
            <a:lvl3pPr marL="1164717" indent="-232943">
              <a:defRPr>
                <a:solidFill>
                  <a:schemeClr val="tx1"/>
                </a:solidFill>
                <a:latin typeface="Arial" pitchFamily="34" charset="0"/>
              </a:defRPr>
            </a:lvl3pPr>
            <a:lvl4pPr marL="1630604" indent="-232943">
              <a:defRPr>
                <a:solidFill>
                  <a:schemeClr val="tx1"/>
                </a:solidFill>
                <a:latin typeface="Arial" pitchFamily="34" charset="0"/>
              </a:defRPr>
            </a:lvl4pPr>
            <a:lvl5pPr marL="2096491" indent="-232943">
              <a:defRPr>
                <a:solidFill>
                  <a:schemeClr val="tx1"/>
                </a:solidFill>
                <a:latin typeface="Arial" pitchFamily="34" charset="0"/>
              </a:defRPr>
            </a:lvl5pPr>
            <a:lvl6pPr marL="2562377" indent="-232943" fontAlgn="base">
              <a:spcBef>
                <a:spcPct val="0"/>
              </a:spcBef>
              <a:spcAft>
                <a:spcPct val="0"/>
              </a:spcAft>
              <a:defRPr>
                <a:solidFill>
                  <a:schemeClr val="tx1"/>
                </a:solidFill>
                <a:latin typeface="Arial" pitchFamily="34" charset="0"/>
              </a:defRPr>
            </a:lvl6pPr>
            <a:lvl7pPr marL="3028264" indent="-232943" fontAlgn="base">
              <a:spcBef>
                <a:spcPct val="0"/>
              </a:spcBef>
              <a:spcAft>
                <a:spcPct val="0"/>
              </a:spcAft>
              <a:defRPr>
                <a:solidFill>
                  <a:schemeClr val="tx1"/>
                </a:solidFill>
                <a:latin typeface="Arial" pitchFamily="34" charset="0"/>
              </a:defRPr>
            </a:lvl7pPr>
            <a:lvl8pPr marL="3494151" indent="-232943" fontAlgn="base">
              <a:spcBef>
                <a:spcPct val="0"/>
              </a:spcBef>
              <a:spcAft>
                <a:spcPct val="0"/>
              </a:spcAft>
              <a:defRPr>
                <a:solidFill>
                  <a:schemeClr val="tx1"/>
                </a:solidFill>
                <a:latin typeface="Arial" pitchFamily="34" charset="0"/>
              </a:defRPr>
            </a:lvl8pPr>
            <a:lvl9pPr marL="3960038" indent="-232943" fontAlgn="base">
              <a:spcBef>
                <a:spcPct val="0"/>
              </a:spcBef>
              <a:spcAft>
                <a:spcPct val="0"/>
              </a:spcAft>
              <a:defRPr>
                <a:solidFill>
                  <a:schemeClr val="tx1"/>
                </a:solidFill>
                <a:latin typeface="Arial" pitchFamily="34" charset="0"/>
              </a:defRPr>
            </a:lvl9pPr>
          </a:lstStyle>
          <a:p>
            <a:fld id="{AC554E4A-FCF5-4AA9-A8A6-DAF84887FBF7}" type="slidenum">
              <a:rPr lang="en-US">
                <a:solidFill>
                  <a:prstClr val="black"/>
                </a:solidFill>
                <a:latin typeface="Calibri" pitchFamily="34" charset="0"/>
              </a:rPr>
              <a:pPr/>
              <a:t>207</a:t>
            </a:fld>
            <a:endParaRPr lang="en-US">
              <a:solidFill>
                <a:prstClr val="black"/>
              </a:solidFill>
              <a:latin typeface="Calibri" pitchFamily="34" charset="0"/>
            </a:endParaRPr>
          </a:p>
        </p:txBody>
      </p:sp>
    </p:spTree>
  </p:cSld>
  <p:clrMapOvr>
    <a:masterClrMapping/>
  </p:clrMapOvr>
</p:notes>
</file>

<file path=ppt/notesSlides/notesSlide1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2786"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502787"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n-US" smtClean="0"/>
          </a:p>
        </p:txBody>
      </p:sp>
      <p:sp>
        <p:nvSpPr>
          <p:cNvPr id="502788"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Arial" pitchFamily="34" charset="0"/>
              </a:defRPr>
            </a:lvl1pPr>
            <a:lvl2pPr marL="757066" indent="-291179">
              <a:defRPr>
                <a:solidFill>
                  <a:schemeClr val="tx1"/>
                </a:solidFill>
                <a:latin typeface="Arial" pitchFamily="34" charset="0"/>
              </a:defRPr>
            </a:lvl2pPr>
            <a:lvl3pPr marL="1164717" indent="-232943">
              <a:defRPr>
                <a:solidFill>
                  <a:schemeClr val="tx1"/>
                </a:solidFill>
                <a:latin typeface="Arial" pitchFamily="34" charset="0"/>
              </a:defRPr>
            </a:lvl3pPr>
            <a:lvl4pPr marL="1630604" indent="-232943">
              <a:defRPr>
                <a:solidFill>
                  <a:schemeClr val="tx1"/>
                </a:solidFill>
                <a:latin typeface="Arial" pitchFamily="34" charset="0"/>
              </a:defRPr>
            </a:lvl4pPr>
            <a:lvl5pPr marL="2096491" indent="-232943">
              <a:defRPr>
                <a:solidFill>
                  <a:schemeClr val="tx1"/>
                </a:solidFill>
                <a:latin typeface="Arial" pitchFamily="34" charset="0"/>
              </a:defRPr>
            </a:lvl5pPr>
            <a:lvl6pPr marL="2562377" indent="-232943" fontAlgn="base">
              <a:spcBef>
                <a:spcPct val="0"/>
              </a:spcBef>
              <a:spcAft>
                <a:spcPct val="0"/>
              </a:spcAft>
              <a:defRPr>
                <a:solidFill>
                  <a:schemeClr val="tx1"/>
                </a:solidFill>
                <a:latin typeface="Arial" pitchFamily="34" charset="0"/>
              </a:defRPr>
            </a:lvl6pPr>
            <a:lvl7pPr marL="3028264" indent="-232943" fontAlgn="base">
              <a:spcBef>
                <a:spcPct val="0"/>
              </a:spcBef>
              <a:spcAft>
                <a:spcPct val="0"/>
              </a:spcAft>
              <a:defRPr>
                <a:solidFill>
                  <a:schemeClr val="tx1"/>
                </a:solidFill>
                <a:latin typeface="Arial" pitchFamily="34" charset="0"/>
              </a:defRPr>
            </a:lvl7pPr>
            <a:lvl8pPr marL="3494151" indent="-232943" fontAlgn="base">
              <a:spcBef>
                <a:spcPct val="0"/>
              </a:spcBef>
              <a:spcAft>
                <a:spcPct val="0"/>
              </a:spcAft>
              <a:defRPr>
                <a:solidFill>
                  <a:schemeClr val="tx1"/>
                </a:solidFill>
                <a:latin typeface="Arial" pitchFamily="34" charset="0"/>
              </a:defRPr>
            </a:lvl8pPr>
            <a:lvl9pPr marL="3960038" indent="-232943" fontAlgn="base">
              <a:spcBef>
                <a:spcPct val="0"/>
              </a:spcBef>
              <a:spcAft>
                <a:spcPct val="0"/>
              </a:spcAft>
              <a:defRPr>
                <a:solidFill>
                  <a:schemeClr val="tx1"/>
                </a:solidFill>
                <a:latin typeface="Arial" pitchFamily="34" charset="0"/>
              </a:defRPr>
            </a:lvl9pPr>
          </a:lstStyle>
          <a:p>
            <a:fld id="{AC554E4A-FCF5-4AA9-A8A6-DAF84887FBF7}" type="slidenum">
              <a:rPr lang="en-US">
                <a:solidFill>
                  <a:prstClr val="black"/>
                </a:solidFill>
                <a:latin typeface="Calibri" pitchFamily="34" charset="0"/>
              </a:rPr>
              <a:pPr/>
              <a:t>208</a:t>
            </a:fld>
            <a:endParaRPr lang="en-US">
              <a:solidFill>
                <a:prstClr val="black"/>
              </a:solidFill>
              <a:latin typeface="Calibri" pitchFamily="34" charset="0"/>
            </a:endParaRPr>
          </a:p>
        </p:txBody>
      </p:sp>
    </p:spTree>
  </p:cSld>
  <p:clrMapOvr>
    <a:masterClrMapping/>
  </p:clrMapOvr>
</p:notes>
</file>

<file path=ppt/notesSlides/notesSlide1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3810"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503811"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n-US" smtClean="0"/>
          </a:p>
        </p:txBody>
      </p:sp>
      <p:sp>
        <p:nvSpPr>
          <p:cNvPr id="503812"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Arial" pitchFamily="34" charset="0"/>
              </a:defRPr>
            </a:lvl1pPr>
            <a:lvl2pPr marL="757066" indent="-291179">
              <a:defRPr>
                <a:solidFill>
                  <a:schemeClr val="tx1"/>
                </a:solidFill>
                <a:latin typeface="Arial" pitchFamily="34" charset="0"/>
              </a:defRPr>
            </a:lvl2pPr>
            <a:lvl3pPr marL="1164717" indent="-232943">
              <a:defRPr>
                <a:solidFill>
                  <a:schemeClr val="tx1"/>
                </a:solidFill>
                <a:latin typeface="Arial" pitchFamily="34" charset="0"/>
              </a:defRPr>
            </a:lvl3pPr>
            <a:lvl4pPr marL="1630604" indent="-232943">
              <a:defRPr>
                <a:solidFill>
                  <a:schemeClr val="tx1"/>
                </a:solidFill>
                <a:latin typeface="Arial" pitchFamily="34" charset="0"/>
              </a:defRPr>
            </a:lvl4pPr>
            <a:lvl5pPr marL="2096491" indent="-232943">
              <a:defRPr>
                <a:solidFill>
                  <a:schemeClr val="tx1"/>
                </a:solidFill>
                <a:latin typeface="Arial" pitchFamily="34" charset="0"/>
              </a:defRPr>
            </a:lvl5pPr>
            <a:lvl6pPr marL="2562377" indent="-232943" fontAlgn="base">
              <a:spcBef>
                <a:spcPct val="0"/>
              </a:spcBef>
              <a:spcAft>
                <a:spcPct val="0"/>
              </a:spcAft>
              <a:defRPr>
                <a:solidFill>
                  <a:schemeClr val="tx1"/>
                </a:solidFill>
                <a:latin typeface="Arial" pitchFamily="34" charset="0"/>
              </a:defRPr>
            </a:lvl6pPr>
            <a:lvl7pPr marL="3028264" indent="-232943" fontAlgn="base">
              <a:spcBef>
                <a:spcPct val="0"/>
              </a:spcBef>
              <a:spcAft>
                <a:spcPct val="0"/>
              </a:spcAft>
              <a:defRPr>
                <a:solidFill>
                  <a:schemeClr val="tx1"/>
                </a:solidFill>
                <a:latin typeface="Arial" pitchFamily="34" charset="0"/>
              </a:defRPr>
            </a:lvl7pPr>
            <a:lvl8pPr marL="3494151" indent="-232943" fontAlgn="base">
              <a:spcBef>
                <a:spcPct val="0"/>
              </a:spcBef>
              <a:spcAft>
                <a:spcPct val="0"/>
              </a:spcAft>
              <a:defRPr>
                <a:solidFill>
                  <a:schemeClr val="tx1"/>
                </a:solidFill>
                <a:latin typeface="Arial" pitchFamily="34" charset="0"/>
              </a:defRPr>
            </a:lvl8pPr>
            <a:lvl9pPr marL="3960038" indent="-232943" fontAlgn="base">
              <a:spcBef>
                <a:spcPct val="0"/>
              </a:spcBef>
              <a:spcAft>
                <a:spcPct val="0"/>
              </a:spcAft>
              <a:defRPr>
                <a:solidFill>
                  <a:schemeClr val="tx1"/>
                </a:solidFill>
                <a:latin typeface="Arial" pitchFamily="34" charset="0"/>
              </a:defRPr>
            </a:lvl9pPr>
          </a:lstStyle>
          <a:p>
            <a:fld id="{860224F2-E7E6-46B8-AE30-F21E7446683C}" type="slidenum">
              <a:rPr lang="en-US">
                <a:solidFill>
                  <a:prstClr val="black"/>
                </a:solidFill>
                <a:latin typeface="Calibri" pitchFamily="34" charset="0"/>
              </a:rPr>
              <a:pPr/>
              <a:t>209</a:t>
            </a:fld>
            <a:endParaRPr lang="en-US">
              <a:solidFill>
                <a:prstClr val="black"/>
              </a:solidFill>
              <a:latin typeface="Calibri" pitchFamily="34" charset="0"/>
            </a:endParaRPr>
          </a:p>
        </p:txBody>
      </p:sp>
    </p:spTree>
  </p:cSld>
  <p:clrMapOvr>
    <a:masterClrMapping/>
  </p:clrMapOvr>
</p:notes>
</file>

<file path=ppt/notesSlides/notesSlide1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4834"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504835"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n-US" smtClean="0"/>
          </a:p>
        </p:txBody>
      </p:sp>
      <p:sp>
        <p:nvSpPr>
          <p:cNvPr id="504836"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Arial" pitchFamily="34" charset="0"/>
              </a:defRPr>
            </a:lvl1pPr>
            <a:lvl2pPr marL="757066" indent="-291179">
              <a:defRPr>
                <a:solidFill>
                  <a:schemeClr val="tx1"/>
                </a:solidFill>
                <a:latin typeface="Arial" pitchFamily="34" charset="0"/>
              </a:defRPr>
            </a:lvl2pPr>
            <a:lvl3pPr marL="1164717" indent="-232943">
              <a:defRPr>
                <a:solidFill>
                  <a:schemeClr val="tx1"/>
                </a:solidFill>
                <a:latin typeface="Arial" pitchFamily="34" charset="0"/>
              </a:defRPr>
            </a:lvl3pPr>
            <a:lvl4pPr marL="1630604" indent="-232943">
              <a:defRPr>
                <a:solidFill>
                  <a:schemeClr val="tx1"/>
                </a:solidFill>
                <a:latin typeface="Arial" pitchFamily="34" charset="0"/>
              </a:defRPr>
            </a:lvl4pPr>
            <a:lvl5pPr marL="2096491" indent="-232943">
              <a:defRPr>
                <a:solidFill>
                  <a:schemeClr val="tx1"/>
                </a:solidFill>
                <a:latin typeface="Arial" pitchFamily="34" charset="0"/>
              </a:defRPr>
            </a:lvl5pPr>
            <a:lvl6pPr marL="2562377" indent="-232943" fontAlgn="base">
              <a:spcBef>
                <a:spcPct val="0"/>
              </a:spcBef>
              <a:spcAft>
                <a:spcPct val="0"/>
              </a:spcAft>
              <a:defRPr>
                <a:solidFill>
                  <a:schemeClr val="tx1"/>
                </a:solidFill>
                <a:latin typeface="Arial" pitchFamily="34" charset="0"/>
              </a:defRPr>
            </a:lvl6pPr>
            <a:lvl7pPr marL="3028264" indent="-232943" fontAlgn="base">
              <a:spcBef>
                <a:spcPct val="0"/>
              </a:spcBef>
              <a:spcAft>
                <a:spcPct val="0"/>
              </a:spcAft>
              <a:defRPr>
                <a:solidFill>
                  <a:schemeClr val="tx1"/>
                </a:solidFill>
                <a:latin typeface="Arial" pitchFamily="34" charset="0"/>
              </a:defRPr>
            </a:lvl7pPr>
            <a:lvl8pPr marL="3494151" indent="-232943" fontAlgn="base">
              <a:spcBef>
                <a:spcPct val="0"/>
              </a:spcBef>
              <a:spcAft>
                <a:spcPct val="0"/>
              </a:spcAft>
              <a:defRPr>
                <a:solidFill>
                  <a:schemeClr val="tx1"/>
                </a:solidFill>
                <a:latin typeface="Arial" pitchFamily="34" charset="0"/>
              </a:defRPr>
            </a:lvl8pPr>
            <a:lvl9pPr marL="3960038" indent="-232943" fontAlgn="base">
              <a:spcBef>
                <a:spcPct val="0"/>
              </a:spcBef>
              <a:spcAft>
                <a:spcPct val="0"/>
              </a:spcAft>
              <a:defRPr>
                <a:solidFill>
                  <a:schemeClr val="tx1"/>
                </a:solidFill>
                <a:latin typeface="Arial" pitchFamily="34" charset="0"/>
              </a:defRPr>
            </a:lvl9pPr>
          </a:lstStyle>
          <a:p>
            <a:fld id="{D6F45F03-6C85-48B6-B251-41AEAFC76DD3}" type="slidenum">
              <a:rPr lang="en-US">
                <a:solidFill>
                  <a:prstClr val="black"/>
                </a:solidFill>
                <a:latin typeface="Calibri" pitchFamily="34" charset="0"/>
              </a:rPr>
              <a:pPr/>
              <a:t>210</a:t>
            </a:fld>
            <a:endParaRPr lang="en-US">
              <a:solidFill>
                <a:prstClr val="black"/>
              </a:solidFill>
              <a:latin typeface="Calibri" pitchFamily="34" charset="0"/>
            </a:endParaRPr>
          </a:p>
        </p:txBody>
      </p:sp>
    </p:spTree>
  </p:cSld>
  <p:clrMapOvr>
    <a:masterClrMapping/>
  </p:clrMapOvr>
</p:notes>
</file>

<file path=ppt/notesSlides/notesSlide1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1762"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501763"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n-US" smtClean="0"/>
          </a:p>
        </p:txBody>
      </p:sp>
      <p:sp>
        <p:nvSpPr>
          <p:cNvPr id="501764"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Arial" pitchFamily="34" charset="0"/>
              </a:defRPr>
            </a:lvl1pPr>
            <a:lvl2pPr marL="757066" indent="-291179">
              <a:defRPr>
                <a:solidFill>
                  <a:schemeClr val="tx1"/>
                </a:solidFill>
                <a:latin typeface="Arial" pitchFamily="34" charset="0"/>
              </a:defRPr>
            </a:lvl2pPr>
            <a:lvl3pPr marL="1164717" indent="-232943">
              <a:defRPr>
                <a:solidFill>
                  <a:schemeClr val="tx1"/>
                </a:solidFill>
                <a:latin typeface="Arial" pitchFamily="34" charset="0"/>
              </a:defRPr>
            </a:lvl3pPr>
            <a:lvl4pPr marL="1630604" indent="-232943">
              <a:defRPr>
                <a:solidFill>
                  <a:schemeClr val="tx1"/>
                </a:solidFill>
                <a:latin typeface="Arial" pitchFamily="34" charset="0"/>
              </a:defRPr>
            </a:lvl4pPr>
            <a:lvl5pPr marL="2096491" indent="-232943">
              <a:defRPr>
                <a:solidFill>
                  <a:schemeClr val="tx1"/>
                </a:solidFill>
                <a:latin typeface="Arial" pitchFamily="34" charset="0"/>
              </a:defRPr>
            </a:lvl5pPr>
            <a:lvl6pPr marL="2562377" indent="-232943" fontAlgn="base">
              <a:spcBef>
                <a:spcPct val="0"/>
              </a:spcBef>
              <a:spcAft>
                <a:spcPct val="0"/>
              </a:spcAft>
              <a:defRPr>
                <a:solidFill>
                  <a:schemeClr val="tx1"/>
                </a:solidFill>
                <a:latin typeface="Arial" pitchFamily="34" charset="0"/>
              </a:defRPr>
            </a:lvl6pPr>
            <a:lvl7pPr marL="3028264" indent="-232943" fontAlgn="base">
              <a:spcBef>
                <a:spcPct val="0"/>
              </a:spcBef>
              <a:spcAft>
                <a:spcPct val="0"/>
              </a:spcAft>
              <a:defRPr>
                <a:solidFill>
                  <a:schemeClr val="tx1"/>
                </a:solidFill>
                <a:latin typeface="Arial" pitchFamily="34" charset="0"/>
              </a:defRPr>
            </a:lvl7pPr>
            <a:lvl8pPr marL="3494151" indent="-232943" fontAlgn="base">
              <a:spcBef>
                <a:spcPct val="0"/>
              </a:spcBef>
              <a:spcAft>
                <a:spcPct val="0"/>
              </a:spcAft>
              <a:defRPr>
                <a:solidFill>
                  <a:schemeClr val="tx1"/>
                </a:solidFill>
                <a:latin typeface="Arial" pitchFamily="34" charset="0"/>
              </a:defRPr>
            </a:lvl8pPr>
            <a:lvl9pPr marL="3960038" indent="-232943" fontAlgn="base">
              <a:spcBef>
                <a:spcPct val="0"/>
              </a:spcBef>
              <a:spcAft>
                <a:spcPct val="0"/>
              </a:spcAft>
              <a:defRPr>
                <a:solidFill>
                  <a:schemeClr val="tx1"/>
                </a:solidFill>
                <a:latin typeface="Arial" pitchFamily="34" charset="0"/>
              </a:defRPr>
            </a:lvl9pPr>
          </a:lstStyle>
          <a:p>
            <a:fld id="{E6EE5452-7481-4C02-84E0-368D2ED37EAD}" type="slidenum">
              <a:rPr lang="en-US">
                <a:solidFill>
                  <a:prstClr val="black"/>
                </a:solidFill>
                <a:latin typeface="Calibri" pitchFamily="34" charset="0"/>
              </a:rPr>
              <a:pPr/>
              <a:t>211</a:t>
            </a:fld>
            <a:endParaRPr lang="en-US">
              <a:solidFill>
                <a:prstClr val="black"/>
              </a:solidFill>
              <a:latin typeface="Calibri" pitchFamily="34" charset="0"/>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6770"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416771"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n-US" smtClean="0"/>
          </a:p>
        </p:txBody>
      </p:sp>
      <p:sp>
        <p:nvSpPr>
          <p:cNvPr id="416772"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Arial" pitchFamily="34" charset="0"/>
              </a:defRPr>
            </a:lvl1pPr>
            <a:lvl2pPr marL="757066" indent="-291179">
              <a:defRPr>
                <a:solidFill>
                  <a:schemeClr val="tx1"/>
                </a:solidFill>
                <a:latin typeface="Arial" pitchFamily="34" charset="0"/>
              </a:defRPr>
            </a:lvl2pPr>
            <a:lvl3pPr marL="1164717" indent="-232943">
              <a:defRPr>
                <a:solidFill>
                  <a:schemeClr val="tx1"/>
                </a:solidFill>
                <a:latin typeface="Arial" pitchFamily="34" charset="0"/>
              </a:defRPr>
            </a:lvl3pPr>
            <a:lvl4pPr marL="1630604" indent="-232943">
              <a:defRPr>
                <a:solidFill>
                  <a:schemeClr val="tx1"/>
                </a:solidFill>
                <a:latin typeface="Arial" pitchFamily="34" charset="0"/>
              </a:defRPr>
            </a:lvl4pPr>
            <a:lvl5pPr marL="2096491" indent="-232943">
              <a:defRPr>
                <a:solidFill>
                  <a:schemeClr val="tx1"/>
                </a:solidFill>
                <a:latin typeface="Arial" pitchFamily="34" charset="0"/>
              </a:defRPr>
            </a:lvl5pPr>
            <a:lvl6pPr marL="2562377" indent="-232943" fontAlgn="base">
              <a:spcBef>
                <a:spcPct val="0"/>
              </a:spcBef>
              <a:spcAft>
                <a:spcPct val="0"/>
              </a:spcAft>
              <a:defRPr>
                <a:solidFill>
                  <a:schemeClr val="tx1"/>
                </a:solidFill>
                <a:latin typeface="Arial" pitchFamily="34" charset="0"/>
              </a:defRPr>
            </a:lvl6pPr>
            <a:lvl7pPr marL="3028264" indent="-232943" fontAlgn="base">
              <a:spcBef>
                <a:spcPct val="0"/>
              </a:spcBef>
              <a:spcAft>
                <a:spcPct val="0"/>
              </a:spcAft>
              <a:defRPr>
                <a:solidFill>
                  <a:schemeClr val="tx1"/>
                </a:solidFill>
                <a:latin typeface="Arial" pitchFamily="34" charset="0"/>
              </a:defRPr>
            </a:lvl7pPr>
            <a:lvl8pPr marL="3494151" indent="-232943" fontAlgn="base">
              <a:spcBef>
                <a:spcPct val="0"/>
              </a:spcBef>
              <a:spcAft>
                <a:spcPct val="0"/>
              </a:spcAft>
              <a:defRPr>
                <a:solidFill>
                  <a:schemeClr val="tx1"/>
                </a:solidFill>
                <a:latin typeface="Arial" pitchFamily="34" charset="0"/>
              </a:defRPr>
            </a:lvl8pPr>
            <a:lvl9pPr marL="3960038" indent="-232943" fontAlgn="base">
              <a:spcBef>
                <a:spcPct val="0"/>
              </a:spcBef>
              <a:spcAft>
                <a:spcPct val="0"/>
              </a:spcAft>
              <a:defRPr>
                <a:solidFill>
                  <a:schemeClr val="tx1"/>
                </a:solidFill>
                <a:latin typeface="Arial" pitchFamily="34" charset="0"/>
              </a:defRPr>
            </a:lvl9pPr>
          </a:lstStyle>
          <a:p>
            <a:fld id="{515691BF-9C04-4867-B819-A10F5D370812}" type="slidenum">
              <a:rPr lang="en-US">
                <a:solidFill>
                  <a:prstClr val="black"/>
                </a:solidFill>
                <a:latin typeface="Calibri" pitchFamily="34" charset="0"/>
              </a:rPr>
              <a:pPr/>
              <a:t>15</a:t>
            </a:fld>
            <a:endParaRPr lang="en-US">
              <a:solidFill>
                <a:prstClr val="black"/>
              </a:solidFill>
              <a:latin typeface="Calibri" pitchFamily="34" charset="0"/>
            </a:endParaRPr>
          </a:p>
        </p:txBody>
      </p:sp>
    </p:spTree>
  </p:cSld>
  <p:clrMapOvr>
    <a:masterClrMapping/>
  </p:clrMapOvr>
</p:notes>
</file>

<file path=ppt/notesSlides/notesSlide1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5858"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505859"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n-US" smtClean="0"/>
          </a:p>
        </p:txBody>
      </p:sp>
      <p:sp>
        <p:nvSpPr>
          <p:cNvPr id="505860"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Arial" pitchFamily="34" charset="0"/>
              </a:defRPr>
            </a:lvl1pPr>
            <a:lvl2pPr marL="757066" indent="-291179">
              <a:defRPr>
                <a:solidFill>
                  <a:schemeClr val="tx1"/>
                </a:solidFill>
                <a:latin typeface="Arial" pitchFamily="34" charset="0"/>
              </a:defRPr>
            </a:lvl2pPr>
            <a:lvl3pPr marL="1164717" indent="-232943">
              <a:defRPr>
                <a:solidFill>
                  <a:schemeClr val="tx1"/>
                </a:solidFill>
                <a:latin typeface="Arial" pitchFamily="34" charset="0"/>
              </a:defRPr>
            </a:lvl3pPr>
            <a:lvl4pPr marL="1630604" indent="-232943">
              <a:defRPr>
                <a:solidFill>
                  <a:schemeClr val="tx1"/>
                </a:solidFill>
                <a:latin typeface="Arial" pitchFamily="34" charset="0"/>
              </a:defRPr>
            </a:lvl4pPr>
            <a:lvl5pPr marL="2096491" indent="-232943">
              <a:defRPr>
                <a:solidFill>
                  <a:schemeClr val="tx1"/>
                </a:solidFill>
                <a:latin typeface="Arial" pitchFamily="34" charset="0"/>
              </a:defRPr>
            </a:lvl5pPr>
            <a:lvl6pPr marL="2562377" indent="-232943" fontAlgn="base">
              <a:spcBef>
                <a:spcPct val="0"/>
              </a:spcBef>
              <a:spcAft>
                <a:spcPct val="0"/>
              </a:spcAft>
              <a:defRPr>
                <a:solidFill>
                  <a:schemeClr val="tx1"/>
                </a:solidFill>
                <a:latin typeface="Arial" pitchFamily="34" charset="0"/>
              </a:defRPr>
            </a:lvl6pPr>
            <a:lvl7pPr marL="3028264" indent="-232943" fontAlgn="base">
              <a:spcBef>
                <a:spcPct val="0"/>
              </a:spcBef>
              <a:spcAft>
                <a:spcPct val="0"/>
              </a:spcAft>
              <a:defRPr>
                <a:solidFill>
                  <a:schemeClr val="tx1"/>
                </a:solidFill>
                <a:latin typeface="Arial" pitchFamily="34" charset="0"/>
              </a:defRPr>
            </a:lvl7pPr>
            <a:lvl8pPr marL="3494151" indent="-232943" fontAlgn="base">
              <a:spcBef>
                <a:spcPct val="0"/>
              </a:spcBef>
              <a:spcAft>
                <a:spcPct val="0"/>
              </a:spcAft>
              <a:defRPr>
                <a:solidFill>
                  <a:schemeClr val="tx1"/>
                </a:solidFill>
                <a:latin typeface="Arial" pitchFamily="34" charset="0"/>
              </a:defRPr>
            </a:lvl8pPr>
            <a:lvl9pPr marL="3960038" indent="-232943" fontAlgn="base">
              <a:spcBef>
                <a:spcPct val="0"/>
              </a:spcBef>
              <a:spcAft>
                <a:spcPct val="0"/>
              </a:spcAft>
              <a:defRPr>
                <a:solidFill>
                  <a:schemeClr val="tx1"/>
                </a:solidFill>
                <a:latin typeface="Arial" pitchFamily="34" charset="0"/>
              </a:defRPr>
            </a:lvl9pPr>
          </a:lstStyle>
          <a:p>
            <a:fld id="{C9C12CDC-D85F-44F5-B5D3-AE53B0FE77B7}" type="slidenum">
              <a:rPr lang="en-US">
                <a:solidFill>
                  <a:prstClr val="black"/>
                </a:solidFill>
                <a:latin typeface="Calibri" pitchFamily="34" charset="0"/>
              </a:rPr>
              <a:pPr/>
              <a:t>212</a:t>
            </a:fld>
            <a:endParaRPr lang="en-US">
              <a:solidFill>
                <a:prstClr val="black"/>
              </a:solidFill>
              <a:latin typeface="Calibri" pitchFamily="34" charset="0"/>
            </a:endParaRPr>
          </a:p>
        </p:txBody>
      </p:sp>
    </p:spTree>
  </p:cSld>
  <p:clrMapOvr>
    <a:masterClrMapping/>
  </p:clrMapOvr>
</p:notes>
</file>

<file path=ppt/notesSlides/notesSlide1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6882"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506883"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n-US" smtClean="0"/>
          </a:p>
        </p:txBody>
      </p:sp>
      <p:sp>
        <p:nvSpPr>
          <p:cNvPr id="506884"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Arial" pitchFamily="34" charset="0"/>
              </a:defRPr>
            </a:lvl1pPr>
            <a:lvl2pPr marL="757066" indent="-291179">
              <a:defRPr>
                <a:solidFill>
                  <a:schemeClr val="tx1"/>
                </a:solidFill>
                <a:latin typeface="Arial" pitchFamily="34" charset="0"/>
              </a:defRPr>
            </a:lvl2pPr>
            <a:lvl3pPr marL="1164717" indent="-232943">
              <a:defRPr>
                <a:solidFill>
                  <a:schemeClr val="tx1"/>
                </a:solidFill>
                <a:latin typeface="Arial" pitchFamily="34" charset="0"/>
              </a:defRPr>
            </a:lvl3pPr>
            <a:lvl4pPr marL="1630604" indent="-232943">
              <a:defRPr>
                <a:solidFill>
                  <a:schemeClr val="tx1"/>
                </a:solidFill>
                <a:latin typeface="Arial" pitchFamily="34" charset="0"/>
              </a:defRPr>
            </a:lvl4pPr>
            <a:lvl5pPr marL="2096491" indent="-232943">
              <a:defRPr>
                <a:solidFill>
                  <a:schemeClr val="tx1"/>
                </a:solidFill>
                <a:latin typeface="Arial" pitchFamily="34" charset="0"/>
              </a:defRPr>
            </a:lvl5pPr>
            <a:lvl6pPr marL="2562377" indent="-232943" fontAlgn="base">
              <a:spcBef>
                <a:spcPct val="0"/>
              </a:spcBef>
              <a:spcAft>
                <a:spcPct val="0"/>
              </a:spcAft>
              <a:defRPr>
                <a:solidFill>
                  <a:schemeClr val="tx1"/>
                </a:solidFill>
                <a:latin typeface="Arial" pitchFamily="34" charset="0"/>
              </a:defRPr>
            </a:lvl6pPr>
            <a:lvl7pPr marL="3028264" indent="-232943" fontAlgn="base">
              <a:spcBef>
                <a:spcPct val="0"/>
              </a:spcBef>
              <a:spcAft>
                <a:spcPct val="0"/>
              </a:spcAft>
              <a:defRPr>
                <a:solidFill>
                  <a:schemeClr val="tx1"/>
                </a:solidFill>
                <a:latin typeface="Arial" pitchFamily="34" charset="0"/>
              </a:defRPr>
            </a:lvl7pPr>
            <a:lvl8pPr marL="3494151" indent="-232943" fontAlgn="base">
              <a:spcBef>
                <a:spcPct val="0"/>
              </a:spcBef>
              <a:spcAft>
                <a:spcPct val="0"/>
              </a:spcAft>
              <a:defRPr>
                <a:solidFill>
                  <a:schemeClr val="tx1"/>
                </a:solidFill>
                <a:latin typeface="Arial" pitchFamily="34" charset="0"/>
              </a:defRPr>
            </a:lvl8pPr>
            <a:lvl9pPr marL="3960038" indent="-232943" fontAlgn="base">
              <a:spcBef>
                <a:spcPct val="0"/>
              </a:spcBef>
              <a:spcAft>
                <a:spcPct val="0"/>
              </a:spcAft>
              <a:defRPr>
                <a:solidFill>
                  <a:schemeClr val="tx1"/>
                </a:solidFill>
                <a:latin typeface="Arial" pitchFamily="34" charset="0"/>
              </a:defRPr>
            </a:lvl9pPr>
          </a:lstStyle>
          <a:p>
            <a:fld id="{54641C70-864B-4115-B343-678E3D1489AA}" type="slidenum">
              <a:rPr lang="en-US">
                <a:solidFill>
                  <a:prstClr val="black"/>
                </a:solidFill>
                <a:latin typeface="Calibri" pitchFamily="34" charset="0"/>
              </a:rPr>
              <a:pPr/>
              <a:t>213</a:t>
            </a:fld>
            <a:endParaRPr lang="en-US">
              <a:solidFill>
                <a:prstClr val="black"/>
              </a:solidFill>
              <a:latin typeface="Calibri" pitchFamily="34" charset="0"/>
            </a:endParaRPr>
          </a:p>
        </p:txBody>
      </p:sp>
    </p:spTree>
  </p:cSld>
  <p:clrMapOvr>
    <a:masterClrMapping/>
  </p:clrMapOvr>
</p:notes>
</file>

<file path=ppt/notesSlides/notesSlide1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7906"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507907"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n-US" smtClean="0"/>
          </a:p>
        </p:txBody>
      </p:sp>
      <p:sp>
        <p:nvSpPr>
          <p:cNvPr id="507908"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Arial" pitchFamily="34" charset="0"/>
              </a:defRPr>
            </a:lvl1pPr>
            <a:lvl2pPr marL="757066" indent="-291179">
              <a:defRPr>
                <a:solidFill>
                  <a:schemeClr val="tx1"/>
                </a:solidFill>
                <a:latin typeface="Arial" pitchFamily="34" charset="0"/>
              </a:defRPr>
            </a:lvl2pPr>
            <a:lvl3pPr marL="1164717" indent="-232943">
              <a:defRPr>
                <a:solidFill>
                  <a:schemeClr val="tx1"/>
                </a:solidFill>
                <a:latin typeface="Arial" pitchFamily="34" charset="0"/>
              </a:defRPr>
            </a:lvl3pPr>
            <a:lvl4pPr marL="1630604" indent="-232943">
              <a:defRPr>
                <a:solidFill>
                  <a:schemeClr val="tx1"/>
                </a:solidFill>
                <a:latin typeface="Arial" pitchFamily="34" charset="0"/>
              </a:defRPr>
            </a:lvl4pPr>
            <a:lvl5pPr marL="2096491" indent="-232943">
              <a:defRPr>
                <a:solidFill>
                  <a:schemeClr val="tx1"/>
                </a:solidFill>
                <a:latin typeface="Arial" pitchFamily="34" charset="0"/>
              </a:defRPr>
            </a:lvl5pPr>
            <a:lvl6pPr marL="2562377" indent="-232943" fontAlgn="base">
              <a:spcBef>
                <a:spcPct val="0"/>
              </a:spcBef>
              <a:spcAft>
                <a:spcPct val="0"/>
              </a:spcAft>
              <a:defRPr>
                <a:solidFill>
                  <a:schemeClr val="tx1"/>
                </a:solidFill>
                <a:latin typeface="Arial" pitchFamily="34" charset="0"/>
              </a:defRPr>
            </a:lvl6pPr>
            <a:lvl7pPr marL="3028264" indent="-232943" fontAlgn="base">
              <a:spcBef>
                <a:spcPct val="0"/>
              </a:spcBef>
              <a:spcAft>
                <a:spcPct val="0"/>
              </a:spcAft>
              <a:defRPr>
                <a:solidFill>
                  <a:schemeClr val="tx1"/>
                </a:solidFill>
                <a:latin typeface="Arial" pitchFamily="34" charset="0"/>
              </a:defRPr>
            </a:lvl7pPr>
            <a:lvl8pPr marL="3494151" indent="-232943" fontAlgn="base">
              <a:spcBef>
                <a:spcPct val="0"/>
              </a:spcBef>
              <a:spcAft>
                <a:spcPct val="0"/>
              </a:spcAft>
              <a:defRPr>
                <a:solidFill>
                  <a:schemeClr val="tx1"/>
                </a:solidFill>
                <a:latin typeface="Arial" pitchFamily="34" charset="0"/>
              </a:defRPr>
            </a:lvl8pPr>
            <a:lvl9pPr marL="3960038" indent="-232943" fontAlgn="base">
              <a:spcBef>
                <a:spcPct val="0"/>
              </a:spcBef>
              <a:spcAft>
                <a:spcPct val="0"/>
              </a:spcAft>
              <a:defRPr>
                <a:solidFill>
                  <a:schemeClr val="tx1"/>
                </a:solidFill>
                <a:latin typeface="Arial" pitchFamily="34" charset="0"/>
              </a:defRPr>
            </a:lvl9pPr>
          </a:lstStyle>
          <a:p>
            <a:fld id="{31A7ECE8-0B38-4015-BBF6-4BE51191B6E2}" type="slidenum">
              <a:rPr lang="en-US">
                <a:solidFill>
                  <a:prstClr val="black"/>
                </a:solidFill>
                <a:latin typeface="Calibri" pitchFamily="34" charset="0"/>
              </a:rPr>
              <a:pPr/>
              <a:t>214</a:t>
            </a:fld>
            <a:endParaRPr lang="en-US">
              <a:solidFill>
                <a:prstClr val="black"/>
              </a:solidFill>
              <a:latin typeface="Calibri" pitchFamily="34" charset="0"/>
            </a:endParaRPr>
          </a:p>
        </p:txBody>
      </p:sp>
    </p:spTree>
  </p:cSld>
  <p:clrMapOvr>
    <a:masterClrMapping/>
  </p:clrMapOvr>
</p:notes>
</file>

<file path=ppt/notesSlides/notesSlide1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2162"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732163"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n-US" smtClean="0"/>
          </a:p>
        </p:txBody>
      </p:sp>
      <p:sp>
        <p:nvSpPr>
          <p:cNvPr id="732164"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Arial" pitchFamily="34" charset="0"/>
              </a:defRPr>
            </a:lvl1pPr>
            <a:lvl2pPr marL="757066" indent="-291179">
              <a:defRPr>
                <a:solidFill>
                  <a:schemeClr val="tx1"/>
                </a:solidFill>
                <a:latin typeface="Arial" pitchFamily="34" charset="0"/>
              </a:defRPr>
            </a:lvl2pPr>
            <a:lvl3pPr marL="1164717" indent="-232943">
              <a:defRPr>
                <a:solidFill>
                  <a:schemeClr val="tx1"/>
                </a:solidFill>
                <a:latin typeface="Arial" pitchFamily="34" charset="0"/>
              </a:defRPr>
            </a:lvl3pPr>
            <a:lvl4pPr marL="1630604" indent="-232943">
              <a:defRPr>
                <a:solidFill>
                  <a:schemeClr val="tx1"/>
                </a:solidFill>
                <a:latin typeface="Arial" pitchFamily="34" charset="0"/>
              </a:defRPr>
            </a:lvl4pPr>
            <a:lvl5pPr marL="2096491" indent="-232943">
              <a:defRPr>
                <a:solidFill>
                  <a:schemeClr val="tx1"/>
                </a:solidFill>
                <a:latin typeface="Arial" pitchFamily="34" charset="0"/>
              </a:defRPr>
            </a:lvl5pPr>
            <a:lvl6pPr marL="2562377" indent="-232943" fontAlgn="base">
              <a:spcBef>
                <a:spcPct val="0"/>
              </a:spcBef>
              <a:spcAft>
                <a:spcPct val="0"/>
              </a:spcAft>
              <a:defRPr>
                <a:solidFill>
                  <a:schemeClr val="tx1"/>
                </a:solidFill>
                <a:latin typeface="Arial" pitchFamily="34" charset="0"/>
              </a:defRPr>
            </a:lvl6pPr>
            <a:lvl7pPr marL="3028264" indent="-232943" fontAlgn="base">
              <a:spcBef>
                <a:spcPct val="0"/>
              </a:spcBef>
              <a:spcAft>
                <a:spcPct val="0"/>
              </a:spcAft>
              <a:defRPr>
                <a:solidFill>
                  <a:schemeClr val="tx1"/>
                </a:solidFill>
                <a:latin typeface="Arial" pitchFamily="34" charset="0"/>
              </a:defRPr>
            </a:lvl7pPr>
            <a:lvl8pPr marL="3494151" indent="-232943" fontAlgn="base">
              <a:spcBef>
                <a:spcPct val="0"/>
              </a:spcBef>
              <a:spcAft>
                <a:spcPct val="0"/>
              </a:spcAft>
              <a:defRPr>
                <a:solidFill>
                  <a:schemeClr val="tx1"/>
                </a:solidFill>
                <a:latin typeface="Arial" pitchFamily="34" charset="0"/>
              </a:defRPr>
            </a:lvl8pPr>
            <a:lvl9pPr marL="3960038" indent="-232943" fontAlgn="base">
              <a:spcBef>
                <a:spcPct val="0"/>
              </a:spcBef>
              <a:spcAft>
                <a:spcPct val="0"/>
              </a:spcAft>
              <a:defRPr>
                <a:solidFill>
                  <a:schemeClr val="tx1"/>
                </a:solidFill>
                <a:latin typeface="Arial" pitchFamily="34" charset="0"/>
              </a:defRPr>
            </a:lvl9pPr>
          </a:lstStyle>
          <a:p>
            <a:fld id="{0C2EC7BE-FF52-4400-B31A-1D114718988A}" type="slidenum">
              <a:rPr lang="en-US">
                <a:solidFill>
                  <a:prstClr val="black"/>
                </a:solidFill>
                <a:latin typeface="Calibri" pitchFamily="34" charset="0"/>
              </a:rPr>
              <a:pPr/>
              <a:t>215</a:t>
            </a:fld>
            <a:endParaRPr lang="en-US">
              <a:solidFill>
                <a:prstClr val="black"/>
              </a:solidFill>
              <a:latin typeface="Calibri" pitchFamily="34" charset="0"/>
            </a:endParaRPr>
          </a:p>
        </p:txBody>
      </p:sp>
    </p:spTree>
  </p:cSld>
  <p:clrMapOvr>
    <a:masterClrMapping/>
  </p:clrMapOvr>
</p:notes>
</file>

<file path=ppt/notesSlides/notesSlide1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2162"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732163"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n-US" smtClean="0"/>
          </a:p>
        </p:txBody>
      </p:sp>
      <p:sp>
        <p:nvSpPr>
          <p:cNvPr id="732164"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Arial" pitchFamily="34" charset="0"/>
              </a:defRPr>
            </a:lvl1pPr>
            <a:lvl2pPr marL="757066" indent="-291179">
              <a:defRPr>
                <a:solidFill>
                  <a:schemeClr val="tx1"/>
                </a:solidFill>
                <a:latin typeface="Arial" pitchFamily="34" charset="0"/>
              </a:defRPr>
            </a:lvl2pPr>
            <a:lvl3pPr marL="1164717" indent="-232943">
              <a:defRPr>
                <a:solidFill>
                  <a:schemeClr val="tx1"/>
                </a:solidFill>
                <a:latin typeface="Arial" pitchFamily="34" charset="0"/>
              </a:defRPr>
            </a:lvl3pPr>
            <a:lvl4pPr marL="1630604" indent="-232943">
              <a:defRPr>
                <a:solidFill>
                  <a:schemeClr val="tx1"/>
                </a:solidFill>
                <a:latin typeface="Arial" pitchFamily="34" charset="0"/>
              </a:defRPr>
            </a:lvl4pPr>
            <a:lvl5pPr marL="2096491" indent="-232943">
              <a:defRPr>
                <a:solidFill>
                  <a:schemeClr val="tx1"/>
                </a:solidFill>
                <a:latin typeface="Arial" pitchFamily="34" charset="0"/>
              </a:defRPr>
            </a:lvl5pPr>
            <a:lvl6pPr marL="2562377" indent="-232943" fontAlgn="base">
              <a:spcBef>
                <a:spcPct val="0"/>
              </a:spcBef>
              <a:spcAft>
                <a:spcPct val="0"/>
              </a:spcAft>
              <a:defRPr>
                <a:solidFill>
                  <a:schemeClr val="tx1"/>
                </a:solidFill>
                <a:latin typeface="Arial" pitchFamily="34" charset="0"/>
              </a:defRPr>
            </a:lvl6pPr>
            <a:lvl7pPr marL="3028264" indent="-232943" fontAlgn="base">
              <a:spcBef>
                <a:spcPct val="0"/>
              </a:spcBef>
              <a:spcAft>
                <a:spcPct val="0"/>
              </a:spcAft>
              <a:defRPr>
                <a:solidFill>
                  <a:schemeClr val="tx1"/>
                </a:solidFill>
                <a:latin typeface="Arial" pitchFamily="34" charset="0"/>
              </a:defRPr>
            </a:lvl7pPr>
            <a:lvl8pPr marL="3494151" indent="-232943" fontAlgn="base">
              <a:spcBef>
                <a:spcPct val="0"/>
              </a:spcBef>
              <a:spcAft>
                <a:spcPct val="0"/>
              </a:spcAft>
              <a:defRPr>
                <a:solidFill>
                  <a:schemeClr val="tx1"/>
                </a:solidFill>
                <a:latin typeface="Arial" pitchFamily="34" charset="0"/>
              </a:defRPr>
            </a:lvl8pPr>
            <a:lvl9pPr marL="3960038" indent="-232943" fontAlgn="base">
              <a:spcBef>
                <a:spcPct val="0"/>
              </a:spcBef>
              <a:spcAft>
                <a:spcPct val="0"/>
              </a:spcAft>
              <a:defRPr>
                <a:solidFill>
                  <a:schemeClr val="tx1"/>
                </a:solidFill>
                <a:latin typeface="Arial" pitchFamily="34" charset="0"/>
              </a:defRPr>
            </a:lvl9pPr>
          </a:lstStyle>
          <a:p>
            <a:fld id="{0C2EC7BE-FF52-4400-B31A-1D114718988A}" type="slidenum">
              <a:rPr lang="en-US">
                <a:solidFill>
                  <a:prstClr val="black"/>
                </a:solidFill>
                <a:latin typeface="Calibri" pitchFamily="34" charset="0"/>
              </a:rPr>
              <a:pPr/>
              <a:t>216</a:t>
            </a:fld>
            <a:endParaRPr lang="en-US">
              <a:solidFill>
                <a:prstClr val="black"/>
              </a:solidFill>
              <a:latin typeface="Calibri" pitchFamily="34" charset="0"/>
            </a:endParaRPr>
          </a:p>
        </p:txBody>
      </p:sp>
    </p:spTree>
  </p:cSld>
  <p:clrMapOvr>
    <a:masterClrMapping/>
  </p:clrMapOvr>
</p:notes>
</file>

<file path=ppt/notesSlides/notesSlide1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3186"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733187"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n-US" smtClean="0"/>
          </a:p>
        </p:txBody>
      </p:sp>
      <p:sp>
        <p:nvSpPr>
          <p:cNvPr id="733188"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Arial" pitchFamily="34" charset="0"/>
              </a:defRPr>
            </a:lvl1pPr>
            <a:lvl2pPr marL="757066" indent="-291179">
              <a:defRPr>
                <a:solidFill>
                  <a:schemeClr val="tx1"/>
                </a:solidFill>
                <a:latin typeface="Arial" pitchFamily="34" charset="0"/>
              </a:defRPr>
            </a:lvl2pPr>
            <a:lvl3pPr marL="1164717" indent="-232943">
              <a:defRPr>
                <a:solidFill>
                  <a:schemeClr val="tx1"/>
                </a:solidFill>
                <a:latin typeface="Arial" pitchFamily="34" charset="0"/>
              </a:defRPr>
            </a:lvl3pPr>
            <a:lvl4pPr marL="1630604" indent="-232943">
              <a:defRPr>
                <a:solidFill>
                  <a:schemeClr val="tx1"/>
                </a:solidFill>
                <a:latin typeface="Arial" pitchFamily="34" charset="0"/>
              </a:defRPr>
            </a:lvl4pPr>
            <a:lvl5pPr marL="2096491" indent="-232943">
              <a:defRPr>
                <a:solidFill>
                  <a:schemeClr val="tx1"/>
                </a:solidFill>
                <a:latin typeface="Arial" pitchFamily="34" charset="0"/>
              </a:defRPr>
            </a:lvl5pPr>
            <a:lvl6pPr marL="2562377" indent="-232943" fontAlgn="base">
              <a:spcBef>
                <a:spcPct val="0"/>
              </a:spcBef>
              <a:spcAft>
                <a:spcPct val="0"/>
              </a:spcAft>
              <a:defRPr>
                <a:solidFill>
                  <a:schemeClr val="tx1"/>
                </a:solidFill>
                <a:latin typeface="Arial" pitchFamily="34" charset="0"/>
              </a:defRPr>
            </a:lvl6pPr>
            <a:lvl7pPr marL="3028264" indent="-232943" fontAlgn="base">
              <a:spcBef>
                <a:spcPct val="0"/>
              </a:spcBef>
              <a:spcAft>
                <a:spcPct val="0"/>
              </a:spcAft>
              <a:defRPr>
                <a:solidFill>
                  <a:schemeClr val="tx1"/>
                </a:solidFill>
                <a:latin typeface="Arial" pitchFamily="34" charset="0"/>
              </a:defRPr>
            </a:lvl7pPr>
            <a:lvl8pPr marL="3494151" indent="-232943" fontAlgn="base">
              <a:spcBef>
                <a:spcPct val="0"/>
              </a:spcBef>
              <a:spcAft>
                <a:spcPct val="0"/>
              </a:spcAft>
              <a:defRPr>
                <a:solidFill>
                  <a:schemeClr val="tx1"/>
                </a:solidFill>
                <a:latin typeface="Arial" pitchFamily="34" charset="0"/>
              </a:defRPr>
            </a:lvl8pPr>
            <a:lvl9pPr marL="3960038" indent="-232943" fontAlgn="base">
              <a:spcBef>
                <a:spcPct val="0"/>
              </a:spcBef>
              <a:spcAft>
                <a:spcPct val="0"/>
              </a:spcAft>
              <a:defRPr>
                <a:solidFill>
                  <a:schemeClr val="tx1"/>
                </a:solidFill>
                <a:latin typeface="Arial" pitchFamily="34" charset="0"/>
              </a:defRPr>
            </a:lvl9pPr>
          </a:lstStyle>
          <a:p>
            <a:fld id="{32DA67D0-FA94-4519-959B-B2E9436FD08B}" type="slidenum">
              <a:rPr lang="en-US">
                <a:solidFill>
                  <a:prstClr val="black"/>
                </a:solidFill>
                <a:latin typeface="Calibri" pitchFamily="34" charset="0"/>
              </a:rPr>
              <a:pPr/>
              <a:t>217</a:t>
            </a:fld>
            <a:endParaRPr lang="en-US">
              <a:solidFill>
                <a:prstClr val="black"/>
              </a:solidFill>
              <a:latin typeface="Calibri" pitchFamily="34" charset="0"/>
            </a:endParaRPr>
          </a:p>
        </p:txBody>
      </p:sp>
    </p:spTree>
  </p:cSld>
  <p:clrMapOvr>
    <a:masterClrMapping/>
  </p:clrMapOvr>
</p:notes>
</file>

<file path=ppt/notesSlides/notesSlide1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27042"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727043"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n-US" smtClean="0"/>
          </a:p>
        </p:txBody>
      </p:sp>
      <p:sp>
        <p:nvSpPr>
          <p:cNvPr id="727044"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Arial" pitchFamily="34" charset="0"/>
              </a:defRPr>
            </a:lvl1pPr>
            <a:lvl2pPr marL="757024" indent="-291163">
              <a:defRPr>
                <a:solidFill>
                  <a:schemeClr val="tx1"/>
                </a:solidFill>
                <a:latin typeface="Arial" pitchFamily="34" charset="0"/>
              </a:defRPr>
            </a:lvl2pPr>
            <a:lvl3pPr marL="1164653" indent="-232930">
              <a:defRPr>
                <a:solidFill>
                  <a:schemeClr val="tx1"/>
                </a:solidFill>
                <a:latin typeface="Arial" pitchFamily="34" charset="0"/>
              </a:defRPr>
            </a:lvl3pPr>
            <a:lvl4pPr marL="1630514" indent="-232930">
              <a:defRPr>
                <a:solidFill>
                  <a:schemeClr val="tx1"/>
                </a:solidFill>
                <a:latin typeface="Arial" pitchFamily="34" charset="0"/>
              </a:defRPr>
            </a:lvl4pPr>
            <a:lvl5pPr marL="2096375" indent="-232930">
              <a:defRPr>
                <a:solidFill>
                  <a:schemeClr val="tx1"/>
                </a:solidFill>
                <a:latin typeface="Arial" pitchFamily="34" charset="0"/>
              </a:defRPr>
            </a:lvl5pPr>
            <a:lvl6pPr marL="2562236" indent="-232930" fontAlgn="base">
              <a:spcBef>
                <a:spcPct val="0"/>
              </a:spcBef>
              <a:spcAft>
                <a:spcPct val="0"/>
              </a:spcAft>
              <a:defRPr>
                <a:solidFill>
                  <a:schemeClr val="tx1"/>
                </a:solidFill>
                <a:latin typeface="Arial" pitchFamily="34" charset="0"/>
              </a:defRPr>
            </a:lvl6pPr>
            <a:lvl7pPr marL="3028096" indent="-232930" fontAlgn="base">
              <a:spcBef>
                <a:spcPct val="0"/>
              </a:spcBef>
              <a:spcAft>
                <a:spcPct val="0"/>
              </a:spcAft>
              <a:defRPr>
                <a:solidFill>
                  <a:schemeClr val="tx1"/>
                </a:solidFill>
                <a:latin typeface="Arial" pitchFamily="34" charset="0"/>
              </a:defRPr>
            </a:lvl7pPr>
            <a:lvl8pPr marL="3493957" indent="-232930" fontAlgn="base">
              <a:spcBef>
                <a:spcPct val="0"/>
              </a:spcBef>
              <a:spcAft>
                <a:spcPct val="0"/>
              </a:spcAft>
              <a:defRPr>
                <a:solidFill>
                  <a:schemeClr val="tx1"/>
                </a:solidFill>
                <a:latin typeface="Arial" pitchFamily="34" charset="0"/>
              </a:defRPr>
            </a:lvl8pPr>
            <a:lvl9pPr marL="3959819" indent="-232930" fontAlgn="base">
              <a:spcBef>
                <a:spcPct val="0"/>
              </a:spcBef>
              <a:spcAft>
                <a:spcPct val="0"/>
              </a:spcAft>
              <a:defRPr>
                <a:solidFill>
                  <a:schemeClr val="tx1"/>
                </a:solidFill>
                <a:latin typeface="Arial" pitchFamily="34" charset="0"/>
              </a:defRPr>
            </a:lvl9pPr>
          </a:lstStyle>
          <a:p>
            <a:fld id="{042A324A-1585-4078-8D26-527B3DBEC3C5}" type="slidenum">
              <a:rPr lang="en-US">
                <a:solidFill>
                  <a:prstClr val="black"/>
                </a:solidFill>
                <a:latin typeface="Calibri" pitchFamily="34" charset="0"/>
              </a:rPr>
              <a:pPr/>
              <a:t>218</a:t>
            </a:fld>
            <a:endParaRPr lang="en-US">
              <a:solidFill>
                <a:prstClr val="black"/>
              </a:solidFill>
              <a:latin typeface="Calibri" pitchFamily="34" charset="0"/>
            </a:endParaRPr>
          </a:p>
        </p:txBody>
      </p:sp>
    </p:spTree>
  </p:cSld>
  <p:clrMapOvr>
    <a:masterClrMapping/>
  </p:clrMapOvr>
</p:notes>
</file>

<file path=ppt/notesSlides/notesSlide1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22946"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722947"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n-US" smtClean="0"/>
          </a:p>
        </p:txBody>
      </p:sp>
      <p:sp>
        <p:nvSpPr>
          <p:cNvPr id="722948"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Arial" pitchFamily="34" charset="0"/>
              </a:defRPr>
            </a:lvl1pPr>
            <a:lvl2pPr marL="757066" indent="-291179">
              <a:defRPr>
                <a:solidFill>
                  <a:schemeClr val="tx1"/>
                </a:solidFill>
                <a:latin typeface="Arial" pitchFamily="34" charset="0"/>
              </a:defRPr>
            </a:lvl2pPr>
            <a:lvl3pPr marL="1164717" indent="-232943">
              <a:defRPr>
                <a:solidFill>
                  <a:schemeClr val="tx1"/>
                </a:solidFill>
                <a:latin typeface="Arial" pitchFamily="34" charset="0"/>
              </a:defRPr>
            </a:lvl3pPr>
            <a:lvl4pPr marL="1630604" indent="-232943">
              <a:defRPr>
                <a:solidFill>
                  <a:schemeClr val="tx1"/>
                </a:solidFill>
                <a:latin typeface="Arial" pitchFamily="34" charset="0"/>
              </a:defRPr>
            </a:lvl4pPr>
            <a:lvl5pPr marL="2096491" indent="-232943">
              <a:defRPr>
                <a:solidFill>
                  <a:schemeClr val="tx1"/>
                </a:solidFill>
                <a:latin typeface="Arial" pitchFamily="34" charset="0"/>
              </a:defRPr>
            </a:lvl5pPr>
            <a:lvl6pPr marL="2562377" indent="-232943" fontAlgn="base">
              <a:spcBef>
                <a:spcPct val="0"/>
              </a:spcBef>
              <a:spcAft>
                <a:spcPct val="0"/>
              </a:spcAft>
              <a:defRPr>
                <a:solidFill>
                  <a:schemeClr val="tx1"/>
                </a:solidFill>
                <a:latin typeface="Arial" pitchFamily="34" charset="0"/>
              </a:defRPr>
            </a:lvl6pPr>
            <a:lvl7pPr marL="3028264" indent="-232943" fontAlgn="base">
              <a:spcBef>
                <a:spcPct val="0"/>
              </a:spcBef>
              <a:spcAft>
                <a:spcPct val="0"/>
              </a:spcAft>
              <a:defRPr>
                <a:solidFill>
                  <a:schemeClr val="tx1"/>
                </a:solidFill>
                <a:latin typeface="Arial" pitchFamily="34" charset="0"/>
              </a:defRPr>
            </a:lvl7pPr>
            <a:lvl8pPr marL="3494151" indent="-232943" fontAlgn="base">
              <a:spcBef>
                <a:spcPct val="0"/>
              </a:spcBef>
              <a:spcAft>
                <a:spcPct val="0"/>
              </a:spcAft>
              <a:defRPr>
                <a:solidFill>
                  <a:schemeClr val="tx1"/>
                </a:solidFill>
                <a:latin typeface="Arial" pitchFamily="34" charset="0"/>
              </a:defRPr>
            </a:lvl8pPr>
            <a:lvl9pPr marL="3960038" indent="-232943" fontAlgn="base">
              <a:spcBef>
                <a:spcPct val="0"/>
              </a:spcBef>
              <a:spcAft>
                <a:spcPct val="0"/>
              </a:spcAft>
              <a:defRPr>
                <a:solidFill>
                  <a:schemeClr val="tx1"/>
                </a:solidFill>
                <a:latin typeface="Arial" pitchFamily="34" charset="0"/>
              </a:defRPr>
            </a:lvl9pPr>
          </a:lstStyle>
          <a:p>
            <a:fld id="{EED7D376-93F6-43AC-BEB3-C5FCD9DAD205}" type="slidenum">
              <a:rPr lang="en-US">
                <a:solidFill>
                  <a:prstClr val="black"/>
                </a:solidFill>
                <a:latin typeface="Calibri" pitchFamily="34" charset="0"/>
              </a:rPr>
              <a:pPr/>
              <a:t>220</a:t>
            </a:fld>
            <a:endParaRPr lang="en-US">
              <a:solidFill>
                <a:prstClr val="black"/>
              </a:solidFill>
              <a:latin typeface="Calibri" pitchFamily="34" charset="0"/>
            </a:endParaRPr>
          </a:p>
        </p:txBody>
      </p:sp>
    </p:spTree>
  </p:cSld>
  <p:clrMapOvr>
    <a:masterClrMapping/>
  </p:clrMapOvr>
</p:notes>
</file>

<file path=ppt/notesSlides/notesSlide1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23970"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723971"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n-US" smtClean="0"/>
          </a:p>
        </p:txBody>
      </p:sp>
      <p:sp>
        <p:nvSpPr>
          <p:cNvPr id="723972"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Arial" pitchFamily="34" charset="0"/>
              </a:defRPr>
            </a:lvl1pPr>
            <a:lvl2pPr marL="757066" indent="-291179">
              <a:defRPr>
                <a:solidFill>
                  <a:schemeClr val="tx1"/>
                </a:solidFill>
                <a:latin typeface="Arial" pitchFamily="34" charset="0"/>
              </a:defRPr>
            </a:lvl2pPr>
            <a:lvl3pPr marL="1164717" indent="-232943">
              <a:defRPr>
                <a:solidFill>
                  <a:schemeClr val="tx1"/>
                </a:solidFill>
                <a:latin typeface="Arial" pitchFamily="34" charset="0"/>
              </a:defRPr>
            </a:lvl3pPr>
            <a:lvl4pPr marL="1630604" indent="-232943">
              <a:defRPr>
                <a:solidFill>
                  <a:schemeClr val="tx1"/>
                </a:solidFill>
                <a:latin typeface="Arial" pitchFamily="34" charset="0"/>
              </a:defRPr>
            </a:lvl4pPr>
            <a:lvl5pPr marL="2096491" indent="-232943">
              <a:defRPr>
                <a:solidFill>
                  <a:schemeClr val="tx1"/>
                </a:solidFill>
                <a:latin typeface="Arial" pitchFamily="34" charset="0"/>
              </a:defRPr>
            </a:lvl5pPr>
            <a:lvl6pPr marL="2562377" indent="-232943" fontAlgn="base">
              <a:spcBef>
                <a:spcPct val="0"/>
              </a:spcBef>
              <a:spcAft>
                <a:spcPct val="0"/>
              </a:spcAft>
              <a:defRPr>
                <a:solidFill>
                  <a:schemeClr val="tx1"/>
                </a:solidFill>
                <a:latin typeface="Arial" pitchFamily="34" charset="0"/>
              </a:defRPr>
            </a:lvl6pPr>
            <a:lvl7pPr marL="3028264" indent="-232943" fontAlgn="base">
              <a:spcBef>
                <a:spcPct val="0"/>
              </a:spcBef>
              <a:spcAft>
                <a:spcPct val="0"/>
              </a:spcAft>
              <a:defRPr>
                <a:solidFill>
                  <a:schemeClr val="tx1"/>
                </a:solidFill>
                <a:latin typeface="Arial" pitchFamily="34" charset="0"/>
              </a:defRPr>
            </a:lvl7pPr>
            <a:lvl8pPr marL="3494151" indent="-232943" fontAlgn="base">
              <a:spcBef>
                <a:spcPct val="0"/>
              </a:spcBef>
              <a:spcAft>
                <a:spcPct val="0"/>
              </a:spcAft>
              <a:defRPr>
                <a:solidFill>
                  <a:schemeClr val="tx1"/>
                </a:solidFill>
                <a:latin typeface="Arial" pitchFamily="34" charset="0"/>
              </a:defRPr>
            </a:lvl8pPr>
            <a:lvl9pPr marL="3960038" indent="-232943" fontAlgn="base">
              <a:spcBef>
                <a:spcPct val="0"/>
              </a:spcBef>
              <a:spcAft>
                <a:spcPct val="0"/>
              </a:spcAft>
              <a:defRPr>
                <a:solidFill>
                  <a:schemeClr val="tx1"/>
                </a:solidFill>
                <a:latin typeface="Arial" pitchFamily="34" charset="0"/>
              </a:defRPr>
            </a:lvl9pPr>
          </a:lstStyle>
          <a:p>
            <a:fld id="{B061A83F-C070-4EB3-9DEB-0F9836DFB150}" type="slidenum">
              <a:rPr lang="en-US">
                <a:solidFill>
                  <a:prstClr val="black"/>
                </a:solidFill>
                <a:latin typeface="Calibri" pitchFamily="34" charset="0"/>
              </a:rPr>
              <a:pPr/>
              <a:t>221</a:t>
            </a:fld>
            <a:endParaRPr lang="en-US">
              <a:solidFill>
                <a:prstClr val="black"/>
              </a:solidFill>
              <a:latin typeface="Calibri" pitchFamily="34" charset="0"/>
            </a:endParaRPr>
          </a:p>
        </p:txBody>
      </p:sp>
    </p:spTree>
  </p:cSld>
  <p:clrMapOvr>
    <a:masterClrMapping/>
  </p:clrMapOvr>
</p:notes>
</file>

<file path=ppt/notesSlides/notesSlide1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24994"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724995"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n-US" smtClean="0"/>
          </a:p>
        </p:txBody>
      </p:sp>
      <p:sp>
        <p:nvSpPr>
          <p:cNvPr id="724996"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Arial" pitchFamily="34" charset="0"/>
              </a:defRPr>
            </a:lvl1pPr>
            <a:lvl2pPr marL="757066" indent="-291179">
              <a:defRPr>
                <a:solidFill>
                  <a:schemeClr val="tx1"/>
                </a:solidFill>
                <a:latin typeface="Arial" pitchFamily="34" charset="0"/>
              </a:defRPr>
            </a:lvl2pPr>
            <a:lvl3pPr marL="1164717" indent="-232943">
              <a:defRPr>
                <a:solidFill>
                  <a:schemeClr val="tx1"/>
                </a:solidFill>
                <a:latin typeface="Arial" pitchFamily="34" charset="0"/>
              </a:defRPr>
            </a:lvl3pPr>
            <a:lvl4pPr marL="1630604" indent="-232943">
              <a:defRPr>
                <a:solidFill>
                  <a:schemeClr val="tx1"/>
                </a:solidFill>
                <a:latin typeface="Arial" pitchFamily="34" charset="0"/>
              </a:defRPr>
            </a:lvl4pPr>
            <a:lvl5pPr marL="2096491" indent="-232943">
              <a:defRPr>
                <a:solidFill>
                  <a:schemeClr val="tx1"/>
                </a:solidFill>
                <a:latin typeface="Arial" pitchFamily="34" charset="0"/>
              </a:defRPr>
            </a:lvl5pPr>
            <a:lvl6pPr marL="2562377" indent="-232943" fontAlgn="base">
              <a:spcBef>
                <a:spcPct val="0"/>
              </a:spcBef>
              <a:spcAft>
                <a:spcPct val="0"/>
              </a:spcAft>
              <a:defRPr>
                <a:solidFill>
                  <a:schemeClr val="tx1"/>
                </a:solidFill>
                <a:latin typeface="Arial" pitchFamily="34" charset="0"/>
              </a:defRPr>
            </a:lvl6pPr>
            <a:lvl7pPr marL="3028264" indent="-232943" fontAlgn="base">
              <a:spcBef>
                <a:spcPct val="0"/>
              </a:spcBef>
              <a:spcAft>
                <a:spcPct val="0"/>
              </a:spcAft>
              <a:defRPr>
                <a:solidFill>
                  <a:schemeClr val="tx1"/>
                </a:solidFill>
                <a:latin typeface="Arial" pitchFamily="34" charset="0"/>
              </a:defRPr>
            </a:lvl7pPr>
            <a:lvl8pPr marL="3494151" indent="-232943" fontAlgn="base">
              <a:spcBef>
                <a:spcPct val="0"/>
              </a:spcBef>
              <a:spcAft>
                <a:spcPct val="0"/>
              </a:spcAft>
              <a:defRPr>
                <a:solidFill>
                  <a:schemeClr val="tx1"/>
                </a:solidFill>
                <a:latin typeface="Arial" pitchFamily="34" charset="0"/>
              </a:defRPr>
            </a:lvl8pPr>
            <a:lvl9pPr marL="3960038" indent="-232943" fontAlgn="base">
              <a:spcBef>
                <a:spcPct val="0"/>
              </a:spcBef>
              <a:spcAft>
                <a:spcPct val="0"/>
              </a:spcAft>
              <a:defRPr>
                <a:solidFill>
                  <a:schemeClr val="tx1"/>
                </a:solidFill>
                <a:latin typeface="Arial" pitchFamily="34" charset="0"/>
              </a:defRPr>
            </a:lvl9pPr>
          </a:lstStyle>
          <a:p>
            <a:fld id="{EA62FC78-1C29-4E5E-96C1-F1ABE292F125}" type="slidenum">
              <a:rPr lang="en-US">
                <a:solidFill>
                  <a:prstClr val="black"/>
                </a:solidFill>
                <a:latin typeface="Calibri" pitchFamily="34" charset="0"/>
              </a:rPr>
              <a:pPr/>
              <a:t>222</a:t>
            </a:fld>
            <a:endParaRPr lang="en-US">
              <a:solidFill>
                <a:prstClr val="black"/>
              </a:solidFill>
              <a:latin typeface="Calibri" pitchFamily="34" charset="0"/>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7794"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417795"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n-US" smtClean="0"/>
          </a:p>
        </p:txBody>
      </p:sp>
      <p:sp>
        <p:nvSpPr>
          <p:cNvPr id="417796"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Arial" pitchFamily="34" charset="0"/>
              </a:defRPr>
            </a:lvl1pPr>
            <a:lvl2pPr marL="757066" indent="-291179">
              <a:defRPr>
                <a:solidFill>
                  <a:schemeClr val="tx1"/>
                </a:solidFill>
                <a:latin typeface="Arial" pitchFamily="34" charset="0"/>
              </a:defRPr>
            </a:lvl2pPr>
            <a:lvl3pPr marL="1164717" indent="-232943">
              <a:defRPr>
                <a:solidFill>
                  <a:schemeClr val="tx1"/>
                </a:solidFill>
                <a:latin typeface="Arial" pitchFamily="34" charset="0"/>
              </a:defRPr>
            </a:lvl3pPr>
            <a:lvl4pPr marL="1630604" indent="-232943">
              <a:defRPr>
                <a:solidFill>
                  <a:schemeClr val="tx1"/>
                </a:solidFill>
                <a:latin typeface="Arial" pitchFamily="34" charset="0"/>
              </a:defRPr>
            </a:lvl4pPr>
            <a:lvl5pPr marL="2096491" indent="-232943">
              <a:defRPr>
                <a:solidFill>
                  <a:schemeClr val="tx1"/>
                </a:solidFill>
                <a:latin typeface="Arial" pitchFamily="34" charset="0"/>
              </a:defRPr>
            </a:lvl5pPr>
            <a:lvl6pPr marL="2562377" indent="-232943" fontAlgn="base">
              <a:spcBef>
                <a:spcPct val="0"/>
              </a:spcBef>
              <a:spcAft>
                <a:spcPct val="0"/>
              </a:spcAft>
              <a:defRPr>
                <a:solidFill>
                  <a:schemeClr val="tx1"/>
                </a:solidFill>
                <a:latin typeface="Arial" pitchFamily="34" charset="0"/>
              </a:defRPr>
            </a:lvl6pPr>
            <a:lvl7pPr marL="3028264" indent="-232943" fontAlgn="base">
              <a:spcBef>
                <a:spcPct val="0"/>
              </a:spcBef>
              <a:spcAft>
                <a:spcPct val="0"/>
              </a:spcAft>
              <a:defRPr>
                <a:solidFill>
                  <a:schemeClr val="tx1"/>
                </a:solidFill>
                <a:latin typeface="Arial" pitchFamily="34" charset="0"/>
              </a:defRPr>
            </a:lvl7pPr>
            <a:lvl8pPr marL="3494151" indent="-232943" fontAlgn="base">
              <a:spcBef>
                <a:spcPct val="0"/>
              </a:spcBef>
              <a:spcAft>
                <a:spcPct val="0"/>
              </a:spcAft>
              <a:defRPr>
                <a:solidFill>
                  <a:schemeClr val="tx1"/>
                </a:solidFill>
                <a:latin typeface="Arial" pitchFamily="34" charset="0"/>
              </a:defRPr>
            </a:lvl8pPr>
            <a:lvl9pPr marL="3960038" indent="-232943" fontAlgn="base">
              <a:spcBef>
                <a:spcPct val="0"/>
              </a:spcBef>
              <a:spcAft>
                <a:spcPct val="0"/>
              </a:spcAft>
              <a:defRPr>
                <a:solidFill>
                  <a:schemeClr val="tx1"/>
                </a:solidFill>
                <a:latin typeface="Arial" pitchFamily="34" charset="0"/>
              </a:defRPr>
            </a:lvl9pPr>
          </a:lstStyle>
          <a:p>
            <a:fld id="{A63F7087-806F-4583-8D34-B193C69E2F6E}" type="slidenum">
              <a:rPr lang="en-US">
                <a:solidFill>
                  <a:prstClr val="black"/>
                </a:solidFill>
                <a:latin typeface="Calibri" pitchFamily="34" charset="0"/>
              </a:rPr>
              <a:pPr/>
              <a:t>16</a:t>
            </a:fld>
            <a:endParaRPr lang="en-US">
              <a:solidFill>
                <a:prstClr val="black"/>
              </a:solidFill>
              <a:latin typeface="Calibri" pitchFamily="34" charset="0"/>
            </a:endParaRPr>
          </a:p>
        </p:txBody>
      </p:sp>
    </p:spTree>
  </p:cSld>
  <p:clrMapOvr>
    <a:masterClrMapping/>
  </p:clrMapOvr>
</p:notes>
</file>

<file path=ppt/notesSlides/notesSlide1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28066"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728067"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n-US" smtClean="0"/>
          </a:p>
        </p:txBody>
      </p:sp>
      <p:sp>
        <p:nvSpPr>
          <p:cNvPr id="728068"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Arial" pitchFamily="34" charset="0"/>
              </a:defRPr>
            </a:lvl1pPr>
            <a:lvl2pPr marL="757066" indent="-291179">
              <a:defRPr>
                <a:solidFill>
                  <a:schemeClr val="tx1"/>
                </a:solidFill>
                <a:latin typeface="Arial" pitchFamily="34" charset="0"/>
              </a:defRPr>
            </a:lvl2pPr>
            <a:lvl3pPr marL="1164717" indent="-232943">
              <a:defRPr>
                <a:solidFill>
                  <a:schemeClr val="tx1"/>
                </a:solidFill>
                <a:latin typeface="Arial" pitchFamily="34" charset="0"/>
              </a:defRPr>
            </a:lvl3pPr>
            <a:lvl4pPr marL="1630604" indent="-232943">
              <a:defRPr>
                <a:solidFill>
                  <a:schemeClr val="tx1"/>
                </a:solidFill>
                <a:latin typeface="Arial" pitchFamily="34" charset="0"/>
              </a:defRPr>
            </a:lvl4pPr>
            <a:lvl5pPr marL="2096491" indent="-232943">
              <a:defRPr>
                <a:solidFill>
                  <a:schemeClr val="tx1"/>
                </a:solidFill>
                <a:latin typeface="Arial" pitchFamily="34" charset="0"/>
              </a:defRPr>
            </a:lvl5pPr>
            <a:lvl6pPr marL="2562377" indent="-232943" fontAlgn="base">
              <a:spcBef>
                <a:spcPct val="0"/>
              </a:spcBef>
              <a:spcAft>
                <a:spcPct val="0"/>
              </a:spcAft>
              <a:defRPr>
                <a:solidFill>
                  <a:schemeClr val="tx1"/>
                </a:solidFill>
                <a:latin typeface="Arial" pitchFamily="34" charset="0"/>
              </a:defRPr>
            </a:lvl6pPr>
            <a:lvl7pPr marL="3028264" indent="-232943" fontAlgn="base">
              <a:spcBef>
                <a:spcPct val="0"/>
              </a:spcBef>
              <a:spcAft>
                <a:spcPct val="0"/>
              </a:spcAft>
              <a:defRPr>
                <a:solidFill>
                  <a:schemeClr val="tx1"/>
                </a:solidFill>
                <a:latin typeface="Arial" pitchFamily="34" charset="0"/>
              </a:defRPr>
            </a:lvl7pPr>
            <a:lvl8pPr marL="3494151" indent="-232943" fontAlgn="base">
              <a:spcBef>
                <a:spcPct val="0"/>
              </a:spcBef>
              <a:spcAft>
                <a:spcPct val="0"/>
              </a:spcAft>
              <a:defRPr>
                <a:solidFill>
                  <a:schemeClr val="tx1"/>
                </a:solidFill>
                <a:latin typeface="Arial" pitchFamily="34" charset="0"/>
              </a:defRPr>
            </a:lvl8pPr>
            <a:lvl9pPr marL="3960038" indent="-232943" fontAlgn="base">
              <a:spcBef>
                <a:spcPct val="0"/>
              </a:spcBef>
              <a:spcAft>
                <a:spcPct val="0"/>
              </a:spcAft>
              <a:defRPr>
                <a:solidFill>
                  <a:schemeClr val="tx1"/>
                </a:solidFill>
                <a:latin typeface="Arial" pitchFamily="34" charset="0"/>
              </a:defRPr>
            </a:lvl9pPr>
          </a:lstStyle>
          <a:p>
            <a:fld id="{30175CBA-C91F-42CB-A686-309A0A21E228}" type="slidenum">
              <a:rPr lang="en-US">
                <a:solidFill>
                  <a:prstClr val="black"/>
                </a:solidFill>
                <a:latin typeface="Calibri" pitchFamily="34" charset="0"/>
              </a:rPr>
              <a:pPr/>
              <a:t>225</a:t>
            </a:fld>
            <a:endParaRPr lang="en-US">
              <a:solidFill>
                <a:prstClr val="black"/>
              </a:solidFill>
              <a:latin typeface="Calibri" pitchFamily="34" charset="0"/>
            </a:endParaRPr>
          </a:p>
        </p:txBody>
      </p:sp>
    </p:spTree>
  </p:cSld>
  <p:clrMapOvr>
    <a:masterClrMapping/>
  </p:clrMapOvr>
</p:notes>
</file>

<file path=ppt/notesSlides/notesSlide1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29090"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729091"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n-US" smtClean="0"/>
          </a:p>
        </p:txBody>
      </p:sp>
      <p:sp>
        <p:nvSpPr>
          <p:cNvPr id="729092"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Arial" pitchFamily="34" charset="0"/>
              </a:defRPr>
            </a:lvl1pPr>
            <a:lvl2pPr marL="757066" indent="-291179">
              <a:defRPr>
                <a:solidFill>
                  <a:schemeClr val="tx1"/>
                </a:solidFill>
                <a:latin typeface="Arial" pitchFamily="34" charset="0"/>
              </a:defRPr>
            </a:lvl2pPr>
            <a:lvl3pPr marL="1164717" indent="-232943">
              <a:defRPr>
                <a:solidFill>
                  <a:schemeClr val="tx1"/>
                </a:solidFill>
                <a:latin typeface="Arial" pitchFamily="34" charset="0"/>
              </a:defRPr>
            </a:lvl3pPr>
            <a:lvl4pPr marL="1630604" indent="-232943">
              <a:defRPr>
                <a:solidFill>
                  <a:schemeClr val="tx1"/>
                </a:solidFill>
                <a:latin typeface="Arial" pitchFamily="34" charset="0"/>
              </a:defRPr>
            </a:lvl4pPr>
            <a:lvl5pPr marL="2096491" indent="-232943">
              <a:defRPr>
                <a:solidFill>
                  <a:schemeClr val="tx1"/>
                </a:solidFill>
                <a:latin typeface="Arial" pitchFamily="34" charset="0"/>
              </a:defRPr>
            </a:lvl5pPr>
            <a:lvl6pPr marL="2562377" indent="-232943" fontAlgn="base">
              <a:spcBef>
                <a:spcPct val="0"/>
              </a:spcBef>
              <a:spcAft>
                <a:spcPct val="0"/>
              </a:spcAft>
              <a:defRPr>
                <a:solidFill>
                  <a:schemeClr val="tx1"/>
                </a:solidFill>
                <a:latin typeface="Arial" pitchFamily="34" charset="0"/>
              </a:defRPr>
            </a:lvl6pPr>
            <a:lvl7pPr marL="3028264" indent="-232943" fontAlgn="base">
              <a:spcBef>
                <a:spcPct val="0"/>
              </a:spcBef>
              <a:spcAft>
                <a:spcPct val="0"/>
              </a:spcAft>
              <a:defRPr>
                <a:solidFill>
                  <a:schemeClr val="tx1"/>
                </a:solidFill>
                <a:latin typeface="Arial" pitchFamily="34" charset="0"/>
              </a:defRPr>
            </a:lvl7pPr>
            <a:lvl8pPr marL="3494151" indent="-232943" fontAlgn="base">
              <a:spcBef>
                <a:spcPct val="0"/>
              </a:spcBef>
              <a:spcAft>
                <a:spcPct val="0"/>
              </a:spcAft>
              <a:defRPr>
                <a:solidFill>
                  <a:schemeClr val="tx1"/>
                </a:solidFill>
                <a:latin typeface="Arial" pitchFamily="34" charset="0"/>
              </a:defRPr>
            </a:lvl8pPr>
            <a:lvl9pPr marL="3960038" indent="-232943" fontAlgn="base">
              <a:spcBef>
                <a:spcPct val="0"/>
              </a:spcBef>
              <a:spcAft>
                <a:spcPct val="0"/>
              </a:spcAft>
              <a:defRPr>
                <a:solidFill>
                  <a:schemeClr val="tx1"/>
                </a:solidFill>
                <a:latin typeface="Arial" pitchFamily="34" charset="0"/>
              </a:defRPr>
            </a:lvl9pPr>
          </a:lstStyle>
          <a:p>
            <a:fld id="{7FD000EF-9FE8-48BF-8C42-AC4AAFE22E53}" type="slidenum">
              <a:rPr lang="en-US">
                <a:solidFill>
                  <a:prstClr val="black"/>
                </a:solidFill>
                <a:latin typeface="Calibri" pitchFamily="34" charset="0"/>
              </a:rPr>
              <a:pPr/>
              <a:t>226</a:t>
            </a:fld>
            <a:endParaRPr lang="en-US">
              <a:solidFill>
                <a:prstClr val="black"/>
              </a:solidFill>
              <a:latin typeface="Calibri" pitchFamily="34" charset="0"/>
            </a:endParaRPr>
          </a:p>
        </p:txBody>
      </p:sp>
    </p:spTree>
  </p:cSld>
  <p:clrMapOvr>
    <a:masterClrMapping/>
  </p:clrMapOvr>
</p:notes>
</file>

<file path=ppt/notesSlides/notesSlide1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0114"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730115"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n-US" smtClean="0"/>
          </a:p>
        </p:txBody>
      </p:sp>
      <p:sp>
        <p:nvSpPr>
          <p:cNvPr id="730116"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Arial" pitchFamily="34" charset="0"/>
              </a:defRPr>
            </a:lvl1pPr>
            <a:lvl2pPr marL="757066" indent="-291179">
              <a:defRPr>
                <a:solidFill>
                  <a:schemeClr val="tx1"/>
                </a:solidFill>
                <a:latin typeface="Arial" pitchFamily="34" charset="0"/>
              </a:defRPr>
            </a:lvl2pPr>
            <a:lvl3pPr marL="1164717" indent="-232943">
              <a:defRPr>
                <a:solidFill>
                  <a:schemeClr val="tx1"/>
                </a:solidFill>
                <a:latin typeface="Arial" pitchFamily="34" charset="0"/>
              </a:defRPr>
            </a:lvl3pPr>
            <a:lvl4pPr marL="1630604" indent="-232943">
              <a:defRPr>
                <a:solidFill>
                  <a:schemeClr val="tx1"/>
                </a:solidFill>
                <a:latin typeface="Arial" pitchFamily="34" charset="0"/>
              </a:defRPr>
            </a:lvl4pPr>
            <a:lvl5pPr marL="2096491" indent="-232943">
              <a:defRPr>
                <a:solidFill>
                  <a:schemeClr val="tx1"/>
                </a:solidFill>
                <a:latin typeface="Arial" pitchFamily="34" charset="0"/>
              </a:defRPr>
            </a:lvl5pPr>
            <a:lvl6pPr marL="2562377" indent="-232943" fontAlgn="base">
              <a:spcBef>
                <a:spcPct val="0"/>
              </a:spcBef>
              <a:spcAft>
                <a:spcPct val="0"/>
              </a:spcAft>
              <a:defRPr>
                <a:solidFill>
                  <a:schemeClr val="tx1"/>
                </a:solidFill>
                <a:latin typeface="Arial" pitchFamily="34" charset="0"/>
              </a:defRPr>
            </a:lvl6pPr>
            <a:lvl7pPr marL="3028264" indent="-232943" fontAlgn="base">
              <a:spcBef>
                <a:spcPct val="0"/>
              </a:spcBef>
              <a:spcAft>
                <a:spcPct val="0"/>
              </a:spcAft>
              <a:defRPr>
                <a:solidFill>
                  <a:schemeClr val="tx1"/>
                </a:solidFill>
                <a:latin typeface="Arial" pitchFamily="34" charset="0"/>
              </a:defRPr>
            </a:lvl7pPr>
            <a:lvl8pPr marL="3494151" indent="-232943" fontAlgn="base">
              <a:spcBef>
                <a:spcPct val="0"/>
              </a:spcBef>
              <a:spcAft>
                <a:spcPct val="0"/>
              </a:spcAft>
              <a:defRPr>
                <a:solidFill>
                  <a:schemeClr val="tx1"/>
                </a:solidFill>
                <a:latin typeface="Arial" pitchFamily="34" charset="0"/>
              </a:defRPr>
            </a:lvl8pPr>
            <a:lvl9pPr marL="3960038" indent="-232943" fontAlgn="base">
              <a:spcBef>
                <a:spcPct val="0"/>
              </a:spcBef>
              <a:spcAft>
                <a:spcPct val="0"/>
              </a:spcAft>
              <a:defRPr>
                <a:solidFill>
                  <a:schemeClr val="tx1"/>
                </a:solidFill>
                <a:latin typeface="Arial" pitchFamily="34" charset="0"/>
              </a:defRPr>
            </a:lvl9pPr>
          </a:lstStyle>
          <a:p>
            <a:fld id="{7624F4D7-054A-49A0-9168-2D58FD38402C}" type="slidenum">
              <a:rPr lang="en-US">
                <a:solidFill>
                  <a:prstClr val="black"/>
                </a:solidFill>
                <a:latin typeface="Calibri" pitchFamily="34" charset="0"/>
              </a:rPr>
              <a:pPr/>
              <a:t>227</a:t>
            </a:fld>
            <a:endParaRPr lang="en-US">
              <a:solidFill>
                <a:prstClr val="black"/>
              </a:solidFill>
              <a:latin typeface="Calibri" pitchFamily="34" charset="0"/>
            </a:endParaRPr>
          </a:p>
        </p:txBody>
      </p:sp>
    </p:spTree>
  </p:cSld>
  <p:clrMapOvr>
    <a:masterClrMapping/>
  </p:clrMapOvr>
</p:notes>
</file>

<file path=ppt/notesSlides/notesSlide1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1138"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731139"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n-US" smtClean="0"/>
          </a:p>
        </p:txBody>
      </p:sp>
      <p:sp>
        <p:nvSpPr>
          <p:cNvPr id="731140"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Arial" pitchFamily="34" charset="0"/>
              </a:defRPr>
            </a:lvl1pPr>
            <a:lvl2pPr marL="757066" indent="-291179">
              <a:defRPr>
                <a:solidFill>
                  <a:schemeClr val="tx1"/>
                </a:solidFill>
                <a:latin typeface="Arial" pitchFamily="34" charset="0"/>
              </a:defRPr>
            </a:lvl2pPr>
            <a:lvl3pPr marL="1164717" indent="-232943">
              <a:defRPr>
                <a:solidFill>
                  <a:schemeClr val="tx1"/>
                </a:solidFill>
                <a:latin typeface="Arial" pitchFamily="34" charset="0"/>
              </a:defRPr>
            </a:lvl3pPr>
            <a:lvl4pPr marL="1630604" indent="-232943">
              <a:defRPr>
                <a:solidFill>
                  <a:schemeClr val="tx1"/>
                </a:solidFill>
                <a:latin typeface="Arial" pitchFamily="34" charset="0"/>
              </a:defRPr>
            </a:lvl4pPr>
            <a:lvl5pPr marL="2096491" indent="-232943">
              <a:defRPr>
                <a:solidFill>
                  <a:schemeClr val="tx1"/>
                </a:solidFill>
                <a:latin typeface="Arial" pitchFamily="34" charset="0"/>
              </a:defRPr>
            </a:lvl5pPr>
            <a:lvl6pPr marL="2562377" indent="-232943" fontAlgn="base">
              <a:spcBef>
                <a:spcPct val="0"/>
              </a:spcBef>
              <a:spcAft>
                <a:spcPct val="0"/>
              </a:spcAft>
              <a:defRPr>
                <a:solidFill>
                  <a:schemeClr val="tx1"/>
                </a:solidFill>
                <a:latin typeface="Arial" pitchFamily="34" charset="0"/>
              </a:defRPr>
            </a:lvl6pPr>
            <a:lvl7pPr marL="3028264" indent="-232943" fontAlgn="base">
              <a:spcBef>
                <a:spcPct val="0"/>
              </a:spcBef>
              <a:spcAft>
                <a:spcPct val="0"/>
              </a:spcAft>
              <a:defRPr>
                <a:solidFill>
                  <a:schemeClr val="tx1"/>
                </a:solidFill>
                <a:latin typeface="Arial" pitchFamily="34" charset="0"/>
              </a:defRPr>
            </a:lvl7pPr>
            <a:lvl8pPr marL="3494151" indent="-232943" fontAlgn="base">
              <a:spcBef>
                <a:spcPct val="0"/>
              </a:spcBef>
              <a:spcAft>
                <a:spcPct val="0"/>
              </a:spcAft>
              <a:defRPr>
                <a:solidFill>
                  <a:schemeClr val="tx1"/>
                </a:solidFill>
                <a:latin typeface="Arial" pitchFamily="34" charset="0"/>
              </a:defRPr>
            </a:lvl8pPr>
            <a:lvl9pPr marL="3960038" indent="-232943" fontAlgn="base">
              <a:spcBef>
                <a:spcPct val="0"/>
              </a:spcBef>
              <a:spcAft>
                <a:spcPct val="0"/>
              </a:spcAft>
              <a:defRPr>
                <a:solidFill>
                  <a:schemeClr val="tx1"/>
                </a:solidFill>
                <a:latin typeface="Arial" pitchFamily="34" charset="0"/>
              </a:defRPr>
            </a:lvl9pPr>
          </a:lstStyle>
          <a:p>
            <a:fld id="{67C2C2DA-608B-433C-96DC-1C2D6D855DED}" type="slidenum">
              <a:rPr lang="en-US">
                <a:solidFill>
                  <a:prstClr val="black"/>
                </a:solidFill>
                <a:latin typeface="Calibri" pitchFamily="34" charset="0"/>
              </a:rPr>
              <a:pPr/>
              <a:t>228</a:t>
            </a:fld>
            <a:endParaRPr lang="en-US">
              <a:solidFill>
                <a:prstClr val="black"/>
              </a:solidFill>
              <a:latin typeface="Calibri" pitchFamily="34" charset="0"/>
            </a:endParaRPr>
          </a:p>
        </p:txBody>
      </p:sp>
    </p:spTree>
  </p:cSld>
  <p:clrMapOvr>
    <a:masterClrMapping/>
  </p:clrMapOvr>
</p:notes>
</file>

<file path=ppt/notesSlides/notesSlide1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8930"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508931"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n-US" smtClean="0"/>
          </a:p>
        </p:txBody>
      </p:sp>
      <p:sp>
        <p:nvSpPr>
          <p:cNvPr id="508932"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Arial" pitchFamily="34" charset="0"/>
              </a:defRPr>
            </a:lvl1pPr>
            <a:lvl2pPr marL="757066" indent="-291179">
              <a:defRPr>
                <a:solidFill>
                  <a:schemeClr val="tx1"/>
                </a:solidFill>
                <a:latin typeface="Arial" pitchFamily="34" charset="0"/>
              </a:defRPr>
            </a:lvl2pPr>
            <a:lvl3pPr marL="1164717" indent="-232943">
              <a:defRPr>
                <a:solidFill>
                  <a:schemeClr val="tx1"/>
                </a:solidFill>
                <a:latin typeface="Arial" pitchFamily="34" charset="0"/>
              </a:defRPr>
            </a:lvl3pPr>
            <a:lvl4pPr marL="1630604" indent="-232943">
              <a:defRPr>
                <a:solidFill>
                  <a:schemeClr val="tx1"/>
                </a:solidFill>
                <a:latin typeface="Arial" pitchFamily="34" charset="0"/>
              </a:defRPr>
            </a:lvl4pPr>
            <a:lvl5pPr marL="2096491" indent="-232943">
              <a:defRPr>
                <a:solidFill>
                  <a:schemeClr val="tx1"/>
                </a:solidFill>
                <a:latin typeface="Arial" pitchFamily="34" charset="0"/>
              </a:defRPr>
            </a:lvl5pPr>
            <a:lvl6pPr marL="2562377" indent="-232943" fontAlgn="base">
              <a:spcBef>
                <a:spcPct val="0"/>
              </a:spcBef>
              <a:spcAft>
                <a:spcPct val="0"/>
              </a:spcAft>
              <a:defRPr>
                <a:solidFill>
                  <a:schemeClr val="tx1"/>
                </a:solidFill>
                <a:latin typeface="Arial" pitchFamily="34" charset="0"/>
              </a:defRPr>
            </a:lvl6pPr>
            <a:lvl7pPr marL="3028264" indent="-232943" fontAlgn="base">
              <a:spcBef>
                <a:spcPct val="0"/>
              </a:spcBef>
              <a:spcAft>
                <a:spcPct val="0"/>
              </a:spcAft>
              <a:defRPr>
                <a:solidFill>
                  <a:schemeClr val="tx1"/>
                </a:solidFill>
                <a:latin typeface="Arial" pitchFamily="34" charset="0"/>
              </a:defRPr>
            </a:lvl7pPr>
            <a:lvl8pPr marL="3494151" indent="-232943" fontAlgn="base">
              <a:spcBef>
                <a:spcPct val="0"/>
              </a:spcBef>
              <a:spcAft>
                <a:spcPct val="0"/>
              </a:spcAft>
              <a:defRPr>
                <a:solidFill>
                  <a:schemeClr val="tx1"/>
                </a:solidFill>
                <a:latin typeface="Arial" pitchFamily="34" charset="0"/>
              </a:defRPr>
            </a:lvl8pPr>
            <a:lvl9pPr marL="3960038" indent="-232943" fontAlgn="base">
              <a:spcBef>
                <a:spcPct val="0"/>
              </a:spcBef>
              <a:spcAft>
                <a:spcPct val="0"/>
              </a:spcAft>
              <a:defRPr>
                <a:solidFill>
                  <a:schemeClr val="tx1"/>
                </a:solidFill>
                <a:latin typeface="Arial" pitchFamily="34" charset="0"/>
              </a:defRPr>
            </a:lvl9pPr>
          </a:lstStyle>
          <a:p>
            <a:fld id="{E07CEC2E-D40F-405E-9CA3-27CBC0AD0D88}" type="slidenum">
              <a:rPr lang="en-US">
                <a:solidFill>
                  <a:prstClr val="black"/>
                </a:solidFill>
                <a:latin typeface="Calibri" pitchFamily="34" charset="0"/>
              </a:rPr>
              <a:pPr/>
              <a:t>229</a:t>
            </a:fld>
            <a:endParaRPr lang="en-US">
              <a:solidFill>
                <a:prstClr val="black"/>
              </a:solidFill>
              <a:latin typeface="Calibri" pitchFamily="34" charset="0"/>
            </a:endParaRPr>
          </a:p>
        </p:txBody>
      </p:sp>
    </p:spTree>
  </p:cSld>
  <p:clrMapOvr>
    <a:masterClrMapping/>
  </p:clrMapOvr>
</p:notes>
</file>

<file path=ppt/notesSlides/notesSlide1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9954"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509955"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n-US" smtClean="0"/>
          </a:p>
        </p:txBody>
      </p:sp>
      <p:sp>
        <p:nvSpPr>
          <p:cNvPr id="509956"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Arial" pitchFamily="34" charset="0"/>
              </a:defRPr>
            </a:lvl1pPr>
            <a:lvl2pPr marL="757066" indent="-291179">
              <a:defRPr>
                <a:solidFill>
                  <a:schemeClr val="tx1"/>
                </a:solidFill>
                <a:latin typeface="Arial" pitchFamily="34" charset="0"/>
              </a:defRPr>
            </a:lvl2pPr>
            <a:lvl3pPr marL="1164717" indent="-232943">
              <a:defRPr>
                <a:solidFill>
                  <a:schemeClr val="tx1"/>
                </a:solidFill>
                <a:latin typeface="Arial" pitchFamily="34" charset="0"/>
              </a:defRPr>
            </a:lvl3pPr>
            <a:lvl4pPr marL="1630604" indent="-232943">
              <a:defRPr>
                <a:solidFill>
                  <a:schemeClr val="tx1"/>
                </a:solidFill>
                <a:latin typeface="Arial" pitchFamily="34" charset="0"/>
              </a:defRPr>
            </a:lvl4pPr>
            <a:lvl5pPr marL="2096491" indent="-232943">
              <a:defRPr>
                <a:solidFill>
                  <a:schemeClr val="tx1"/>
                </a:solidFill>
                <a:latin typeface="Arial" pitchFamily="34" charset="0"/>
              </a:defRPr>
            </a:lvl5pPr>
            <a:lvl6pPr marL="2562377" indent="-232943" fontAlgn="base">
              <a:spcBef>
                <a:spcPct val="0"/>
              </a:spcBef>
              <a:spcAft>
                <a:spcPct val="0"/>
              </a:spcAft>
              <a:defRPr>
                <a:solidFill>
                  <a:schemeClr val="tx1"/>
                </a:solidFill>
                <a:latin typeface="Arial" pitchFamily="34" charset="0"/>
              </a:defRPr>
            </a:lvl6pPr>
            <a:lvl7pPr marL="3028264" indent="-232943" fontAlgn="base">
              <a:spcBef>
                <a:spcPct val="0"/>
              </a:spcBef>
              <a:spcAft>
                <a:spcPct val="0"/>
              </a:spcAft>
              <a:defRPr>
                <a:solidFill>
                  <a:schemeClr val="tx1"/>
                </a:solidFill>
                <a:latin typeface="Arial" pitchFamily="34" charset="0"/>
              </a:defRPr>
            </a:lvl7pPr>
            <a:lvl8pPr marL="3494151" indent="-232943" fontAlgn="base">
              <a:spcBef>
                <a:spcPct val="0"/>
              </a:spcBef>
              <a:spcAft>
                <a:spcPct val="0"/>
              </a:spcAft>
              <a:defRPr>
                <a:solidFill>
                  <a:schemeClr val="tx1"/>
                </a:solidFill>
                <a:latin typeface="Arial" pitchFamily="34" charset="0"/>
              </a:defRPr>
            </a:lvl8pPr>
            <a:lvl9pPr marL="3960038" indent="-232943" fontAlgn="base">
              <a:spcBef>
                <a:spcPct val="0"/>
              </a:spcBef>
              <a:spcAft>
                <a:spcPct val="0"/>
              </a:spcAft>
              <a:defRPr>
                <a:solidFill>
                  <a:schemeClr val="tx1"/>
                </a:solidFill>
                <a:latin typeface="Arial" pitchFamily="34" charset="0"/>
              </a:defRPr>
            </a:lvl9pPr>
          </a:lstStyle>
          <a:p>
            <a:fld id="{DB26482E-F606-42BD-BE92-8E140C32A13D}" type="slidenum">
              <a:rPr lang="en-US">
                <a:solidFill>
                  <a:prstClr val="black"/>
                </a:solidFill>
                <a:latin typeface="Calibri" pitchFamily="34" charset="0"/>
              </a:rPr>
              <a:pPr/>
              <a:t>230</a:t>
            </a:fld>
            <a:endParaRPr lang="en-US">
              <a:solidFill>
                <a:prstClr val="black"/>
              </a:solidFill>
              <a:latin typeface="Calibri" pitchFamily="34" charset="0"/>
            </a:endParaRPr>
          </a:p>
        </p:txBody>
      </p:sp>
    </p:spTree>
  </p:cSld>
  <p:clrMapOvr>
    <a:masterClrMapping/>
  </p:clrMapOvr>
</p:notes>
</file>

<file path=ppt/notesSlides/notesSlide1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BC5792A2-D441-4A17-9000-D08F40DBB57E}" type="slidenum">
              <a:rPr lang="en-US"/>
              <a:pPr/>
              <a:t>231</a:t>
            </a:fld>
            <a:endParaRPr lang="en-US"/>
          </a:p>
        </p:txBody>
      </p:sp>
      <p:sp>
        <p:nvSpPr>
          <p:cNvPr id="1297410" name="Rectangle 2"/>
          <p:cNvSpPr>
            <a:spLocks noGrp="1" noRot="1" noChangeAspect="1" noChangeArrowheads="1" noTextEdit="1"/>
          </p:cNvSpPr>
          <p:nvPr>
            <p:ph type="sldImg"/>
          </p:nvPr>
        </p:nvSpPr>
        <p:spPr>
          <a:ln/>
        </p:spPr>
      </p:sp>
      <p:sp>
        <p:nvSpPr>
          <p:cNvPr id="1297411" name="Rectangle 3"/>
          <p:cNvSpPr>
            <a:spLocks noGrp="1" noChangeArrowheads="1"/>
          </p:cNvSpPr>
          <p:nvPr>
            <p:ph type="body" idx="1"/>
          </p:nvPr>
        </p:nvSpPr>
        <p:spPr>
          <a:xfrm>
            <a:off x="701040" y="4415790"/>
            <a:ext cx="5608320" cy="4183380"/>
          </a:xfrm>
        </p:spPr>
        <p:txBody>
          <a:bodyPr/>
          <a:lstStyle/>
          <a:p>
            <a:endParaRPr lang="en-US"/>
          </a:p>
        </p:txBody>
      </p:sp>
    </p:spTree>
  </p:cSld>
  <p:clrMapOvr>
    <a:masterClrMapping/>
  </p:clrMapOvr>
</p:notes>
</file>

<file path=ppt/notesSlides/notesSlide1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2B133F27-7AAC-4D32-B18E-CC1D2726A6E6}" type="slidenum">
              <a:rPr lang="en-US"/>
              <a:pPr/>
              <a:t>232</a:t>
            </a:fld>
            <a:endParaRPr lang="en-US"/>
          </a:p>
        </p:txBody>
      </p:sp>
      <p:sp>
        <p:nvSpPr>
          <p:cNvPr id="1299458" name="Rectangle 2"/>
          <p:cNvSpPr>
            <a:spLocks noGrp="1" noRot="1" noChangeAspect="1" noChangeArrowheads="1" noTextEdit="1"/>
          </p:cNvSpPr>
          <p:nvPr>
            <p:ph type="sldImg"/>
          </p:nvPr>
        </p:nvSpPr>
        <p:spPr>
          <a:ln/>
        </p:spPr>
      </p:sp>
      <p:sp>
        <p:nvSpPr>
          <p:cNvPr id="1299459" name="Rectangle 3"/>
          <p:cNvSpPr>
            <a:spLocks noGrp="1" noChangeArrowheads="1"/>
          </p:cNvSpPr>
          <p:nvPr>
            <p:ph type="body" idx="1"/>
          </p:nvPr>
        </p:nvSpPr>
        <p:spPr>
          <a:xfrm>
            <a:off x="701040" y="4415790"/>
            <a:ext cx="5608320" cy="4183380"/>
          </a:xfrm>
        </p:spPr>
        <p:txBody>
          <a:bodyPr/>
          <a:lstStyle/>
          <a:p>
            <a:endParaRPr lang="en-US"/>
          </a:p>
        </p:txBody>
      </p:sp>
    </p:spTree>
  </p:cSld>
  <p:clrMapOvr>
    <a:masterClrMapping/>
  </p:clrMapOvr>
</p:notes>
</file>

<file path=ppt/notesSlides/notesSlide1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E408FED8-CF1C-4686-B94A-5D797C02A292}" type="slidenum">
              <a:rPr lang="en-US"/>
              <a:pPr/>
              <a:t>233</a:t>
            </a:fld>
            <a:endParaRPr lang="en-US"/>
          </a:p>
        </p:txBody>
      </p:sp>
      <p:sp>
        <p:nvSpPr>
          <p:cNvPr id="1301506" name="Rectangle 2"/>
          <p:cNvSpPr>
            <a:spLocks noGrp="1" noRot="1" noChangeAspect="1" noChangeArrowheads="1" noTextEdit="1"/>
          </p:cNvSpPr>
          <p:nvPr>
            <p:ph type="sldImg"/>
          </p:nvPr>
        </p:nvSpPr>
        <p:spPr>
          <a:ln/>
        </p:spPr>
      </p:sp>
      <p:sp>
        <p:nvSpPr>
          <p:cNvPr id="1301507" name="Rectangle 3"/>
          <p:cNvSpPr>
            <a:spLocks noGrp="1" noChangeArrowheads="1"/>
          </p:cNvSpPr>
          <p:nvPr>
            <p:ph type="body" idx="1"/>
          </p:nvPr>
        </p:nvSpPr>
        <p:spPr>
          <a:xfrm>
            <a:off x="701040" y="4415790"/>
            <a:ext cx="5608320" cy="4183380"/>
          </a:xfrm>
        </p:spPr>
        <p:txBody>
          <a:bodyPr/>
          <a:lstStyle/>
          <a:p>
            <a:endParaRPr lang="en-US"/>
          </a:p>
        </p:txBody>
      </p:sp>
    </p:spTree>
  </p:cSld>
  <p:clrMapOvr>
    <a:masterClrMapping/>
  </p:clrMapOvr>
</p:notes>
</file>

<file path=ppt/notesSlides/notesSlide1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BD450439-9B13-43F4-B794-41644BF136C4}" type="slidenum">
              <a:rPr lang="en-US"/>
              <a:pPr/>
              <a:t>234</a:t>
            </a:fld>
            <a:endParaRPr lang="en-US"/>
          </a:p>
        </p:txBody>
      </p:sp>
      <p:sp>
        <p:nvSpPr>
          <p:cNvPr id="1303554" name="Rectangle 2"/>
          <p:cNvSpPr>
            <a:spLocks noGrp="1" noRot="1" noChangeAspect="1" noChangeArrowheads="1" noTextEdit="1"/>
          </p:cNvSpPr>
          <p:nvPr>
            <p:ph type="sldImg"/>
          </p:nvPr>
        </p:nvSpPr>
        <p:spPr>
          <a:ln/>
        </p:spPr>
      </p:sp>
      <p:sp>
        <p:nvSpPr>
          <p:cNvPr id="1303555" name="Rectangle 3"/>
          <p:cNvSpPr>
            <a:spLocks noGrp="1" noChangeArrowheads="1"/>
          </p:cNvSpPr>
          <p:nvPr>
            <p:ph type="body" idx="1"/>
          </p:nvPr>
        </p:nvSpPr>
        <p:spPr>
          <a:xfrm>
            <a:off x="701040" y="4415790"/>
            <a:ext cx="5608320" cy="4183380"/>
          </a:xfrm>
        </p:spPr>
        <p:txBody>
          <a:bodyPr/>
          <a:lstStyle/>
          <a:p>
            <a:endParaRPr lang="en-US"/>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3938"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423939"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n-US" smtClean="0"/>
          </a:p>
        </p:txBody>
      </p:sp>
      <p:sp>
        <p:nvSpPr>
          <p:cNvPr id="423940"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Arial" pitchFamily="34" charset="0"/>
              </a:defRPr>
            </a:lvl1pPr>
            <a:lvl2pPr marL="757066" indent="-291179">
              <a:defRPr>
                <a:solidFill>
                  <a:schemeClr val="tx1"/>
                </a:solidFill>
                <a:latin typeface="Arial" pitchFamily="34" charset="0"/>
              </a:defRPr>
            </a:lvl2pPr>
            <a:lvl3pPr marL="1164717" indent="-232943">
              <a:defRPr>
                <a:solidFill>
                  <a:schemeClr val="tx1"/>
                </a:solidFill>
                <a:latin typeface="Arial" pitchFamily="34" charset="0"/>
              </a:defRPr>
            </a:lvl3pPr>
            <a:lvl4pPr marL="1630604" indent="-232943">
              <a:defRPr>
                <a:solidFill>
                  <a:schemeClr val="tx1"/>
                </a:solidFill>
                <a:latin typeface="Arial" pitchFamily="34" charset="0"/>
              </a:defRPr>
            </a:lvl4pPr>
            <a:lvl5pPr marL="2096491" indent="-232943">
              <a:defRPr>
                <a:solidFill>
                  <a:schemeClr val="tx1"/>
                </a:solidFill>
                <a:latin typeface="Arial" pitchFamily="34" charset="0"/>
              </a:defRPr>
            </a:lvl5pPr>
            <a:lvl6pPr marL="2562377" indent="-232943" fontAlgn="base">
              <a:spcBef>
                <a:spcPct val="0"/>
              </a:spcBef>
              <a:spcAft>
                <a:spcPct val="0"/>
              </a:spcAft>
              <a:defRPr>
                <a:solidFill>
                  <a:schemeClr val="tx1"/>
                </a:solidFill>
                <a:latin typeface="Arial" pitchFamily="34" charset="0"/>
              </a:defRPr>
            </a:lvl6pPr>
            <a:lvl7pPr marL="3028264" indent="-232943" fontAlgn="base">
              <a:spcBef>
                <a:spcPct val="0"/>
              </a:spcBef>
              <a:spcAft>
                <a:spcPct val="0"/>
              </a:spcAft>
              <a:defRPr>
                <a:solidFill>
                  <a:schemeClr val="tx1"/>
                </a:solidFill>
                <a:latin typeface="Arial" pitchFamily="34" charset="0"/>
              </a:defRPr>
            </a:lvl7pPr>
            <a:lvl8pPr marL="3494151" indent="-232943" fontAlgn="base">
              <a:spcBef>
                <a:spcPct val="0"/>
              </a:spcBef>
              <a:spcAft>
                <a:spcPct val="0"/>
              </a:spcAft>
              <a:defRPr>
                <a:solidFill>
                  <a:schemeClr val="tx1"/>
                </a:solidFill>
                <a:latin typeface="Arial" pitchFamily="34" charset="0"/>
              </a:defRPr>
            </a:lvl8pPr>
            <a:lvl9pPr marL="3960038" indent="-232943" fontAlgn="base">
              <a:spcBef>
                <a:spcPct val="0"/>
              </a:spcBef>
              <a:spcAft>
                <a:spcPct val="0"/>
              </a:spcAft>
              <a:defRPr>
                <a:solidFill>
                  <a:schemeClr val="tx1"/>
                </a:solidFill>
                <a:latin typeface="Arial" pitchFamily="34" charset="0"/>
              </a:defRPr>
            </a:lvl9pPr>
          </a:lstStyle>
          <a:p>
            <a:pPr fontAlgn="base">
              <a:spcBef>
                <a:spcPct val="0"/>
              </a:spcBef>
              <a:spcAft>
                <a:spcPct val="0"/>
              </a:spcAft>
            </a:pPr>
            <a:fld id="{2811EF77-6BFE-411C-9052-B273200FCD6B}" type="slidenum">
              <a:rPr lang="en-US">
                <a:latin typeface="Calibri" pitchFamily="34" charset="0"/>
              </a:rPr>
              <a:pPr fontAlgn="base">
                <a:spcBef>
                  <a:spcPct val="0"/>
                </a:spcBef>
                <a:spcAft>
                  <a:spcPct val="0"/>
                </a:spcAft>
              </a:pPr>
              <a:t>17</a:t>
            </a:fld>
            <a:endParaRPr lang="en-US">
              <a:latin typeface="Calibri" pitchFamily="34" charset="0"/>
            </a:endParaRPr>
          </a:p>
        </p:txBody>
      </p:sp>
    </p:spTree>
  </p:cSld>
  <p:clrMapOvr>
    <a:masterClrMapping/>
  </p:clrMapOvr>
</p:notes>
</file>

<file path=ppt/notesSlides/notesSlide1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1031"/>
          <p:cNvSpPr>
            <a:spLocks noGrp="1" noChangeArrowheads="1"/>
          </p:cNvSpPr>
          <p:nvPr>
            <p:ph type="sldNum" sz="quarter" idx="5"/>
          </p:nvPr>
        </p:nvSpPr>
        <p:spPr>
          <a:ln/>
        </p:spPr>
        <p:txBody>
          <a:bodyPr/>
          <a:lstStyle/>
          <a:p>
            <a:fld id="{9A49027B-603D-4FB1-A169-4C29DBC6B592}" type="slidenum">
              <a:rPr lang="en-US">
                <a:solidFill>
                  <a:prstClr val="black"/>
                </a:solidFill>
              </a:rPr>
              <a:pPr/>
              <a:t>235</a:t>
            </a:fld>
            <a:endParaRPr lang="en-US">
              <a:solidFill>
                <a:prstClr val="black"/>
              </a:solidFill>
            </a:endParaRPr>
          </a:p>
        </p:txBody>
      </p:sp>
      <p:sp>
        <p:nvSpPr>
          <p:cNvPr id="456706" name="Rectangle 2"/>
          <p:cNvSpPr>
            <a:spLocks noGrp="1" noRot="1" noChangeAspect="1" noChangeArrowheads="1" noTextEdit="1"/>
          </p:cNvSpPr>
          <p:nvPr>
            <p:ph type="sldImg"/>
          </p:nvPr>
        </p:nvSpPr>
        <p:spPr>
          <a:ln/>
        </p:spPr>
      </p:sp>
      <p:sp>
        <p:nvSpPr>
          <p:cNvPr id="456707" name="Rectangle 3"/>
          <p:cNvSpPr>
            <a:spLocks noGrp="1" noChangeArrowheads="1"/>
          </p:cNvSpPr>
          <p:nvPr>
            <p:ph type="body" idx="1"/>
          </p:nvPr>
        </p:nvSpPr>
        <p:spPr/>
        <p:txBody>
          <a:bodyPr/>
          <a:lstStyle/>
          <a:p>
            <a:endParaRPr lang="en-US"/>
          </a:p>
        </p:txBody>
      </p:sp>
    </p:spTree>
  </p:cSld>
  <p:clrMapOvr>
    <a:masterClrMapping/>
  </p:clrMapOvr>
</p:notes>
</file>

<file path=ppt/notesSlides/notesSlide1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8146" name="Rectangle 1031"/>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Arial" pitchFamily="34" charset="0"/>
              </a:defRPr>
            </a:lvl1pPr>
            <a:lvl2pPr marL="757066" indent="-291179">
              <a:defRPr>
                <a:solidFill>
                  <a:schemeClr val="tx1"/>
                </a:solidFill>
                <a:latin typeface="Arial" pitchFamily="34" charset="0"/>
              </a:defRPr>
            </a:lvl2pPr>
            <a:lvl3pPr marL="1164717" indent="-232943">
              <a:defRPr>
                <a:solidFill>
                  <a:schemeClr val="tx1"/>
                </a:solidFill>
                <a:latin typeface="Arial" pitchFamily="34" charset="0"/>
              </a:defRPr>
            </a:lvl3pPr>
            <a:lvl4pPr marL="1630604" indent="-232943">
              <a:defRPr>
                <a:solidFill>
                  <a:schemeClr val="tx1"/>
                </a:solidFill>
                <a:latin typeface="Arial" pitchFamily="34" charset="0"/>
              </a:defRPr>
            </a:lvl4pPr>
            <a:lvl5pPr marL="2096491" indent="-232943">
              <a:defRPr>
                <a:solidFill>
                  <a:schemeClr val="tx1"/>
                </a:solidFill>
                <a:latin typeface="Arial" pitchFamily="34" charset="0"/>
              </a:defRPr>
            </a:lvl5pPr>
            <a:lvl6pPr marL="2562377" indent="-232943" fontAlgn="base">
              <a:spcBef>
                <a:spcPct val="0"/>
              </a:spcBef>
              <a:spcAft>
                <a:spcPct val="0"/>
              </a:spcAft>
              <a:defRPr>
                <a:solidFill>
                  <a:schemeClr val="tx1"/>
                </a:solidFill>
                <a:latin typeface="Arial" pitchFamily="34" charset="0"/>
              </a:defRPr>
            </a:lvl6pPr>
            <a:lvl7pPr marL="3028264" indent="-232943" fontAlgn="base">
              <a:spcBef>
                <a:spcPct val="0"/>
              </a:spcBef>
              <a:spcAft>
                <a:spcPct val="0"/>
              </a:spcAft>
              <a:defRPr>
                <a:solidFill>
                  <a:schemeClr val="tx1"/>
                </a:solidFill>
                <a:latin typeface="Arial" pitchFamily="34" charset="0"/>
              </a:defRPr>
            </a:lvl7pPr>
            <a:lvl8pPr marL="3494151" indent="-232943" fontAlgn="base">
              <a:spcBef>
                <a:spcPct val="0"/>
              </a:spcBef>
              <a:spcAft>
                <a:spcPct val="0"/>
              </a:spcAft>
              <a:defRPr>
                <a:solidFill>
                  <a:schemeClr val="tx1"/>
                </a:solidFill>
                <a:latin typeface="Arial" pitchFamily="34" charset="0"/>
              </a:defRPr>
            </a:lvl8pPr>
            <a:lvl9pPr marL="3960038" indent="-232943" fontAlgn="base">
              <a:spcBef>
                <a:spcPct val="0"/>
              </a:spcBef>
              <a:spcAft>
                <a:spcPct val="0"/>
              </a:spcAft>
              <a:defRPr>
                <a:solidFill>
                  <a:schemeClr val="tx1"/>
                </a:solidFill>
                <a:latin typeface="Arial" pitchFamily="34" charset="0"/>
              </a:defRPr>
            </a:lvl9pPr>
          </a:lstStyle>
          <a:p>
            <a:fld id="{96F9614E-3BDD-4BB6-B465-F7264F393E55}" type="slidenum">
              <a:rPr lang="en-US">
                <a:solidFill>
                  <a:prstClr val="black"/>
                </a:solidFill>
                <a:latin typeface="Calibri" pitchFamily="34" charset="0"/>
              </a:rPr>
              <a:pPr/>
              <a:t>236</a:t>
            </a:fld>
            <a:endParaRPr lang="en-US">
              <a:solidFill>
                <a:prstClr val="black"/>
              </a:solidFill>
              <a:latin typeface="Calibri" pitchFamily="34" charset="0"/>
            </a:endParaRPr>
          </a:p>
        </p:txBody>
      </p:sp>
      <p:sp>
        <p:nvSpPr>
          <p:cNvPr id="518147"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518148" name="Rectangle 3"/>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n-US" smtClean="0"/>
          </a:p>
        </p:txBody>
      </p:sp>
    </p:spTree>
  </p:cSld>
  <p:clrMapOvr>
    <a:masterClrMapping/>
  </p:clrMapOvr>
</p:notes>
</file>

<file path=ppt/notesSlides/notesSlide1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9170" name="Rectangle 1031"/>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Arial" pitchFamily="34" charset="0"/>
              </a:defRPr>
            </a:lvl1pPr>
            <a:lvl2pPr marL="757066" indent="-291179">
              <a:defRPr>
                <a:solidFill>
                  <a:schemeClr val="tx1"/>
                </a:solidFill>
                <a:latin typeface="Arial" pitchFamily="34" charset="0"/>
              </a:defRPr>
            </a:lvl2pPr>
            <a:lvl3pPr marL="1164717" indent="-232943">
              <a:defRPr>
                <a:solidFill>
                  <a:schemeClr val="tx1"/>
                </a:solidFill>
                <a:latin typeface="Arial" pitchFamily="34" charset="0"/>
              </a:defRPr>
            </a:lvl3pPr>
            <a:lvl4pPr marL="1630604" indent="-232943">
              <a:defRPr>
                <a:solidFill>
                  <a:schemeClr val="tx1"/>
                </a:solidFill>
                <a:latin typeface="Arial" pitchFamily="34" charset="0"/>
              </a:defRPr>
            </a:lvl4pPr>
            <a:lvl5pPr marL="2096491" indent="-232943">
              <a:defRPr>
                <a:solidFill>
                  <a:schemeClr val="tx1"/>
                </a:solidFill>
                <a:latin typeface="Arial" pitchFamily="34" charset="0"/>
              </a:defRPr>
            </a:lvl5pPr>
            <a:lvl6pPr marL="2562377" indent="-232943" fontAlgn="base">
              <a:spcBef>
                <a:spcPct val="0"/>
              </a:spcBef>
              <a:spcAft>
                <a:spcPct val="0"/>
              </a:spcAft>
              <a:defRPr>
                <a:solidFill>
                  <a:schemeClr val="tx1"/>
                </a:solidFill>
                <a:latin typeface="Arial" pitchFamily="34" charset="0"/>
              </a:defRPr>
            </a:lvl6pPr>
            <a:lvl7pPr marL="3028264" indent="-232943" fontAlgn="base">
              <a:spcBef>
                <a:spcPct val="0"/>
              </a:spcBef>
              <a:spcAft>
                <a:spcPct val="0"/>
              </a:spcAft>
              <a:defRPr>
                <a:solidFill>
                  <a:schemeClr val="tx1"/>
                </a:solidFill>
                <a:latin typeface="Arial" pitchFamily="34" charset="0"/>
              </a:defRPr>
            </a:lvl7pPr>
            <a:lvl8pPr marL="3494151" indent="-232943" fontAlgn="base">
              <a:spcBef>
                <a:spcPct val="0"/>
              </a:spcBef>
              <a:spcAft>
                <a:spcPct val="0"/>
              </a:spcAft>
              <a:defRPr>
                <a:solidFill>
                  <a:schemeClr val="tx1"/>
                </a:solidFill>
                <a:latin typeface="Arial" pitchFamily="34" charset="0"/>
              </a:defRPr>
            </a:lvl8pPr>
            <a:lvl9pPr marL="3960038" indent="-232943" fontAlgn="base">
              <a:spcBef>
                <a:spcPct val="0"/>
              </a:spcBef>
              <a:spcAft>
                <a:spcPct val="0"/>
              </a:spcAft>
              <a:defRPr>
                <a:solidFill>
                  <a:schemeClr val="tx1"/>
                </a:solidFill>
                <a:latin typeface="Arial" pitchFamily="34" charset="0"/>
              </a:defRPr>
            </a:lvl9pPr>
          </a:lstStyle>
          <a:p>
            <a:fld id="{CF6F6195-F9AB-4D8A-A80F-24487B720329}" type="slidenum">
              <a:rPr lang="en-US">
                <a:solidFill>
                  <a:prstClr val="black"/>
                </a:solidFill>
                <a:latin typeface="Calibri" pitchFamily="34" charset="0"/>
              </a:rPr>
              <a:pPr/>
              <a:t>237</a:t>
            </a:fld>
            <a:endParaRPr lang="en-US">
              <a:solidFill>
                <a:prstClr val="black"/>
              </a:solidFill>
              <a:latin typeface="Calibri" pitchFamily="34" charset="0"/>
            </a:endParaRPr>
          </a:p>
        </p:txBody>
      </p:sp>
      <p:sp>
        <p:nvSpPr>
          <p:cNvPr id="519171"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519172" name="Rectangle 3"/>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n-US" smtClean="0"/>
          </a:p>
        </p:txBody>
      </p:sp>
    </p:spTree>
  </p:cSld>
  <p:clrMapOvr>
    <a:masterClrMapping/>
  </p:clrMapOvr>
</p:notes>
</file>

<file path=ppt/notesSlides/notesSlide1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0194" name="Rectangle 1031"/>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Arial" pitchFamily="34" charset="0"/>
              </a:defRPr>
            </a:lvl1pPr>
            <a:lvl2pPr marL="757066" indent="-291179">
              <a:defRPr>
                <a:solidFill>
                  <a:schemeClr val="tx1"/>
                </a:solidFill>
                <a:latin typeface="Arial" pitchFamily="34" charset="0"/>
              </a:defRPr>
            </a:lvl2pPr>
            <a:lvl3pPr marL="1164717" indent="-232943">
              <a:defRPr>
                <a:solidFill>
                  <a:schemeClr val="tx1"/>
                </a:solidFill>
                <a:latin typeface="Arial" pitchFamily="34" charset="0"/>
              </a:defRPr>
            </a:lvl3pPr>
            <a:lvl4pPr marL="1630604" indent="-232943">
              <a:defRPr>
                <a:solidFill>
                  <a:schemeClr val="tx1"/>
                </a:solidFill>
                <a:latin typeface="Arial" pitchFamily="34" charset="0"/>
              </a:defRPr>
            </a:lvl4pPr>
            <a:lvl5pPr marL="2096491" indent="-232943">
              <a:defRPr>
                <a:solidFill>
                  <a:schemeClr val="tx1"/>
                </a:solidFill>
                <a:latin typeface="Arial" pitchFamily="34" charset="0"/>
              </a:defRPr>
            </a:lvl5pPr>
            <a:lvl6pPr marL="2562377" indent="-232943" fontAlgn="base">
              <a:spcBef>
                <a:spcPct val="0"/>
              </a:spcBef>
              <a:spcAft>
                <a:spcPct val="0"/>
              </a:spcAft>
              <a:defRPr>
                <a:solidFill>
                  <a:schemeClr val="tx1"/>
                </a:solidFill>
                <a:latin typeface="Arial" pitchFamily="34" charset="0"/>
              </a:defRPr>
            </a:lvl6pPr>
            <a:lvl7pPr marL="3028264" indent="-232943" fontAlgn="base">
              <a:spcBef>
                <a:spcPct val="0"/>
              </a:spcBef>
              <a:spcAft>
                <a:spcPct val="0"/>
              </a:spcAft>
              <a:defRPr>
                <a:solidFill>
                  <a:schemeClr val="tx1"/>
                </a:solidFill>
                <a:latin typeface="Arial" pitchFamily="34" charset="0"/>
              </a:defRPr>
            </a:lvl7pPr>
            <a:lvl8pPr marL="3494151" indent="-232943" fontAlgn="base">
              <a:spcBef>
                <a:spcPct val="0"/>
              </a:spcBef>
              <a:spcAft>
                <a:spcPct val="0"/>
              </a:spcAft>
              <a:defRPr>
                <a:solidFill>
                  <a:schemeClr val="tx1"/>
                </a:solidFill>
                <a:latin typeface="Arial" pitchFamily="34" charset="0"/>
              </a:defRPr>
            </a:lvl8pPr>
            <a:lvl9pPr marL="3960038" indent="-232943" fontAlgn="base">
              <a:spcBef>
                <a:spcPct val="0"/>
              </a:spcBef>
              <a:spcAft>
                <a:spcPct val="0"/>
              </a:spcAft>
              <a:defRPr>
                <a:solidFill>
                  <a:schemeClr val="tx1"/>
                </a:solidFill>
                <a:latin typeface="Arial" pitchFamily="34" charset="0"/>
              </a:defRPr>
            </a:lvl9pPr>
          </a:lstStyle>
          <a:p>
            <a:fld id="{5DC82327-AB55-45C3-A411-52DBACE0A9C8}" type="slidenum">
              <a:rPr lang="en-US">
                <a:solidFill>
                  <a:prstClr val="black"/>
                </a:solidFill>
                <a:latin typeface="Calibri" pitchFamily="34" charset="0"/>
              </a:rPr>
              <a:pPr/>
              <a:t>238</a:t>
            </a:fld>
            <a:endParaRPr lang="en-US">
              <a:solidFill>
                <a:prstClr val="black"/>
              </a:solidFill>
              <a:latin typeface="Calibri" pitchFamily="34" charset="0"/>
            </a:endParaRPr>
          </a:p>
        </p:txBody>
      </p:sp>
      <p:sp>
        <p:nvSpPr>
          <p:cNvPr id="520195"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520196" name="Rectangle 3"/>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n-US" smtClean="0"/>
          </a:p>
        </p:txBody>
      </p:sp>
    </p:spTree>
  </p:cSld>
  <p:clrMapOvr>
    <a:masterClrMapping/>
  </p:clrMapOvr>
</p:notes>
</file>

<file path=ppt/notesSlides/notesSlide1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1218"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521219"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n-US" smtClean="0"/>
          </a:p>
        </p:txBody>
      </p:sp>
      <p:sp>
        <p:nvSpPr>
          <p:cNvPr id="521220"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Arial" pitchFamily="34" charset="0"/>
              </a:defRPr>
            </a:lvl1pPr>
            <a:lvl2pPr marL="757066" indent="-291179">
              <a:defRPr>
                <a:solidFill>
                  <a:schemeClr val="tx1"/>
                </a:solidFill>
                <a:latin typeface="Arial" pitchFamily="34" charset="0"/>
              </a:defRPr>
            </a:lvl2pPr>
            <a:lvl3pPr marL="1164717" indent="-232943">
              <a:defRPr>
                <a:solidFill>
                  <a:schemeClr val="tx1"/>
                </a:solidFill>
                <a:latin typeface="Arial" pitchFamily="34" charset="0"/>
              </a:defRPr>
            </a:lvl3pPr>
            <a:lvl4pPr marL="1630604" indent="-232943">
              <a:defRPr>
                <a:solidFill>
                  <a:schemeClr val="tx1"/>
                </a:solidFill>
                <a:latin typeface="Arial" pitchFamily="34" charset="0"/>
              </a:defRPr>
            </a:lvl4pPr>
            <a:lvl5pPr marL="2096491" indent="-232943">
              <a:defRPr>
                <a:solidFill>
                  <a:schemeClr val="tx1"/>
                </a:solidFill>
                <a:latin typeface="Arial" pitchFamily="34" charset="0"/>
              </a:defRPr>
            </a:lvl5pPr>
            <a:lvl6pPr marL="2562377" indent="-232943" fontAlgn="base">
              <a:spcBef>
                <a:spcPct val="0"/>
              </a:spcBef>
              <a:spcAft>
                <a:spcPct val="0"/>
              </a:spcAft>
              <a:defRPr>
                <a:solidFill>
                  <a:schemeClr val="tx1"/>
                </a:solidFill>
                <a:latin typeface="Arial" pitchFamily="34" charset="0"/>
              </a:defRPr>
            </a:lvl6pPr>
            <a:lvl7pPr marL="3028264" indent="-232943" fontAlgn="base">
              <a:spcBef>
                <a:spcPct val="0"/>
              </a:spcBef>
              <a:spcAft>
                <a:spcPct val="0"/>
              </a:spcAft>
              <a:defRPr>
                <a:solidFill>
                  <a:schemeClr val="tx1"/>
                </a:solidFill>
                <a:latin typeface="Arial" pitchFamily="34" charset="0"/>
              </a:defRPr>
            </a:lvl7pPr>
            <a:lvl8pPr marL="3494151" indent="-232943" fontAlgn="base">
              <a:spcBef>
                <a:spcPct val="0"/>
              </a:spcBef>
              <a:spcAft>
                <a:spcPct val="0"/>
              </a:spcAft>
              <a:defRPr>
                <a:solidFill>
                  <a:schemeClr val="tx1"/>
                </a:solidFill>
                <a:latin typeface="Arial" pitchFamily="34" charset="0"/>
              </a:defRPr>
            </a:lvl8pPr>
            <a:lvl9pPr marL="3960038" indent="-232943" fontAlgn="base">
              <a:spcBef>
                <a:spcPct val="0"/>
              </a:spcBef>
              <a:spcAft>
                <a:spcPct val="0"/>
              </a:spcAft>
              <a:defRPr>
                <a:solidFill>
                  <a:schemeClr val="tx1"/>
                </a:solidFill>
                <a:latin typeface="Arial" pitchFamily="34" charset="0"/>
              </a:defRPr>
            </a:lvl9pPr>
          </a:lstStyle>
          <a:p>
            <a:fld id="{4C2233F6-C8B1-45AD-A708-B0A5224C60E9}" type="slidenum">
              <a:rPr lang="en-US">
                <a:solidFill>
                  <a:prstClr val="black"/>
                </a:solidFill>
                <a:latin typeface="Calibri" pitchFamily="34" charset="0"/>
              </a:rPr>
              <a:pPr/>
              <a:t>239</a:t>
            </a:fld>
            <a:endParaRPr lang="en-US">
              <a:solidFill>
                <a:prstClr val="black"/>
              </a:solidFill>
              <a:latin typeface="Calibri" pitchFamily="34" charset="0"/>
            </a:endParaRPr>
          </a:p>
        </p:txBody>
      </p:sp>
    </p:spTree>
  </p:cSld>
  <p:clrMapOvr>
    <a:masterClrMapping/>
  </p:clrMapOvr>
</p:notes>
</file>

<file path=ppt/notesSlides/notesSlide1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2242"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522243"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n-US" smtClean="0"/>
          </a:p>
        </p:txBody>
      </p:sp>
      <p:sp>
        <p:nvSpPr>
          <p:cNvPr id="522244"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Arial" pitchFamily="34" charset="0"/>
              </a:defRPr>
            </a:lvl1pPr>
            <a:lvl2pPr marL="757066" indent="-291179">
              <a:defRPr>
                <a:solidFill>
                  <a:schemeClr val="tx1"/>
                </a:solidFill>
                <a:latin typeface="Arial" pitchFamily="34" charset="0"/>
              </a:defRPr>
            </a:lvl2pPr>
            <a:lvl3pPr marL="1164717" indent="-232943">
              <a:defRPr>
                <a:solidFill>
                  <a:schemeClr val="tx1"/>
                </a:solidFill>
                <a:latin typeface="Arial" pitchFamily="34" charset="0"/>
              </a:defRPr>
            </a:lvl3pPr>
            <a:lvl4pPr marL="1630604" indent="-232943">
              <a:defRPr>
                <a:solidFill>
                  <a:schemeClr val="tx1"/>
                </a:solidFill>
                <a:latin typeface="Arial" pitchFamily="34" charset="0"/>
              </a:defRPr>
            </a:lvl4pPr>
            <a:lvl5pPr marL="2096491" indent="-232943">
              <a:defRPr>
                <a:solidFill>
                  <a:schemeClr val="tx1"/>
                </a:solidFill>
                <a:latin typeface="Arial" pitchFamily="34" charset="0"/>
              </a:defRPr>
            </a:lvl5pPr>
            <a:lvl6pPr marL="2562377" indent="-232943" fontAlgn="base">
              <a:spcBef>
                <a:spcPct val="0"/>
              </a:spcBef>
              <a:spcAft>
                <a:spcPct val="0"/>
              </a:spcAft>
              <a:defRPr>
                <a:solidFill>
                  <a:schemeClr val="tx1"/>
                </a:solidFill>
                <a:latin typeface="Arial" pitchFamily="34" charset="0"/>
              </a:defRPr>
            </a:lvl6pPr>
            <a:lvl7pPr marL="3028264" indent="-232943" fontAlgn="base">
              <a:spcBef>
                <a:spcPct val="0"/>
              </a:spcBef>
              <a:spcAft>
                <a:spcPct val="0"/>
              </a:spcAft>
              <a:defRPr>
                <a:solidFill>
                  <a:schemeClr val="tx1"/>
                </a:solidFill>
                <a:latin typeface="Arial" pitchFamily="34" charset="0"/>
              </a:defRPr>
            </a:lvl7pPr>
            <a:lvl8pPr marL="3494151" indent="-232943" fontAlgn="base">
              <a:spcBef>
                <a:spcPct val="0"/>
              </a:spcBef>
              <a:spcAft>
                <a:spcPct val="0"/>
              </a:spcAft>
              <a:defRPr>
                <a:solidFill>
                  <a:schemeClr val="tx1"/>
                </a:solidFill>
                <a:latin typeface="Arial" pitchFamily="34" charset="0"/>
              </a:defRPr>
            </a:lvl8pPr>
            <a:lvl9pPr marL="3960038" indent="-232943" fontAlgn="base">
              <a:spcBef>
                <a:spcPct val="0"/>
              </a:spcBef>
              <a:spcAft>
                <a:spcPct val="0"/>
              </a:spcAft>
              <a:defRPr>
                <a:solidFill>
                  <a:schemeClr val="tx1"/>
                </a:solidFill>
                <a:latin typeface="Arial" pitchFamily="34" charset="0"/>
              </a:defRPr>
            </a:lvl9pPr>
          </a:lstStyle>
          <a:p>
            <a:fld id="{3749B21A-A2A9-404C-98B1-77654A18F533}" type="slidenum">
              <a:rPr lang="en-US">
                <a:solidFill>
                  <a:prstClr val="black"/>
                </a:solidFill>
                <a:latin typeface="Calibri" pitchFamily="34" charset="0"/>
              </a:rPr>
              <a:pPr/>
              <a:t>240</a:t>
            </a:fld>
            <a:endParaRPr lang="en-US">
              <a:solidFill>
                <a:prstClr val="black"/>
              </a:solidFill>
              <a:latin typeface="Calibri" pitchFamily="34" charset="0"/>
            </a:endParaRPr>
          </a:p>
        </p:txBody>
      </p:sp>
    </p:spTree>
  </p:cSld>
  <p:clrMapOvr>
    <a:masterClrMapping/>
  </p:clrMapOvr>
</p:notes>
</file>

<file path=ppt/notesSlides/notesSlide1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3266"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523267"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n-US" smtClean="0"/>
          </a:p>
        </p:txBody>
      </p:sp>
      <p:sp>
        <p:nvSpPr>
          <p:cNvPr id="523268"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Arial" pitchFamily="34" charset="0"/>
              </a:defRPr>
            </a:lvl1pPr>
            <a:lvl2pPr marL="757066" indent="-291179">
              <a:defRPr>
                <a:solidFill>
                  <a:schemeClr val="tx1"/>
                </a:solidFill>
                <a:latin typeface="Arial" pitchFamily="34" charset="0"/>
              </a:defRPr>
            </a:lvl2pPr>
            <a:lvl3pPr marL="1164717" indent="-232943">
              <a:defRPr>
                <a:solidFill>
                  <a:schemeClr val="tx1"/>
                </a:solidFill>
                <a:latin typeface="Arial" pitchFamily="34" charset="0"/>
              </a:defRPr>
            </a:lvl3pPr>
            <a:lvl4pPr marL="1630604" indent="-232943">
              <a:defRPr>
                <a:solidFill>
                  <a:schemeClr val="tx1"/>
                </a:solidFill>
                <a:latin typeface="Arial" pitchFamily="34" charset="0"/>
              </a:defRPr>
            </a:lvl4pPr>
            <a:lvl5pPr marL="2096491" indent="-232943">
              <a:defRPr>
                <a:solidFill>
                  <a:schemeClr val="tx1"/>
                </a:solidFill>
                <a:latin typeface="Arial" pitchFamily="34" charset="0"/>
              </a:defRPr>
            </a:lvl5pPr>
            <a:lvl6pPr marL="2562377" indent="-232943" fontAlgn="base">
              <a:spcBef>
                <a:spcPct val="0"/>
              </a:spcBef>
              <a:spcAft>
                <a:spcPct val="0"/>
              </a:spcAft>
              <a:defRPr>
                <a:solidFill>
                  <a:schemeClr val="tx1"/>
                </a:solidFill>
                <a:latin typeface="Arial" pitchFamily="34" charset="0"/>
              </a:defRPr>
            </a:lvl6pPr>
            <a:lvl7pPr marL="3028264" indent="-232943" fontAlgn="base">
              <a:spcBef>
                <a:spcPct val="0"/>
              </a:spcBef>
              <a:spcAft>
                <a:spcPct val="0"/>
              </a:spcAft>
              <a:defRPr>
                <a:solidFill>
                  <a:schemeClr val="tx1"/>
                </a:solidFill>
                <a:latin typeface="Arial" pitchFamily="34" charset="0"/>
              </a:defRPr>
            </a:lvl7pPr>
            <a:lvl8pPr marL="3494151" indent="-232943" fontAlgn="base">
              <a:spcBef>
                <a:spcPct val="0"/>
              </a:spcBef>
              <a:spcAft>
                <a:spcPct val="0"/>
              </a:spcAft>
              <a:defRPr>
                <a:solidFill>
                  <a:schemeClr val="tx1"/>
                </a:solidFill>
                <a:latin typeface="Arial" pitchFamily="34" charset="0"/>
              </a:defRPr>
            </a:lvl8pPr>
            <a:lvl9pPr marL="3960038" indent="-232943" fontAlgn="base">
              <a:spcBef>
                <a:spcPct val="0"/>
              </a:spcBef>
              <a:spcAft>
                <a:spcPct val="0"/>
              </a:spcAft>
              <a:defRPr>
                <a:solidFill>
                  <a:schemeClr val="tx1"/>
                </a:solidFill>
                <a:latin typeface="Arial" pitchFamily="34" charset="0"/>
              </a:defRPr>
            </a:lvl9pPr>
          </a:lstStyle>
          <a:p>
            <a:fld id="{3D96F064-6765-40BC-9C16-EB6517990EEF}" type="slidenum">
              <a:rPr lang="en-US">
                <a:solidFill>
                  <a:prstClr val="black"/>
                </a:solidFill>
                <a:latin typeface="Calibri" pitchFamily="34" charset="0"/>
              </a:rPr>
              <a:pPr/>
              <a:t>241</a:t>
            </a:fld>
            <a:endParaRPr lang="en-US">
              <a:solidFill>
                <a:prstClr val="black"/>
              </a:solidFill>
              <a:latin typeface="Calibri" pitchFamily="34" charset="0"/>
            </a:endParaRPr>
          </a:p>
        </p:txBody>
      </p:sp>
    </p:spTree>
  </p:cSld>
  <p:clrMapOvr>
    <a:masterClrMapping/>
  </p:clrMapOvr>
</p:notes>
</file>

<file path=ppt/notesSlides/notesSlide1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4290"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524291"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n-US" smtClean="0"/>
          </a:p>
        </p:txBody>
      </p:sp>
      <p:sp>
        <p:nvSpPr>
          <p:cNvPr id="524292"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Arial" pitchFamily="34" charset="0"/>
              </a:defRPr>
            </a:lvl1pPr>
            <a:lvl2pPr marL="757066" indent="-291179">
              <a:defRPr>
                <a:solidFill>
                  <a:schemeClr val="tx1"/>
                </a:solidFill>
                <a:latin typeface="Arial" pitchFamily="34" charset="0"/>
              </a:defRPr>
            </a:lvl2pPr>
            <a:lvl3pPr marL="1164717" indent="-232943">
              <a:defRPr>
                <a:solidFill>
                  <a:schemeClr val="tx1"/>
                </a:solidFill>
                <a:latin typeface="Arial" pitchFamily="34" charset="0"/>
              </a:defRPr>
            </a:lvl3pPr>
            <a:lvl4pPr marL="1630604" indent="-232943">
              <a:defRPr>
                <a:solidFill>
                  <a:schemeClr val="tx1"/>
                </a:solidFill>
                <a:latin typeface="Arial" pitchFamily="34" charset="0"/>
              </a:defRPr>
            </a:lvl4pPr>
            <a:lvl5pPr marL="2096491" indent="-232943">
              <a:defRPr>
                <a:solidFill>
                  <a:schemeClr val="tx1"/>
                </a:solidFill>
                <a:latin typeface="Arial" pitchFamily="34" charset="0"/>
              </a:defRPr>
            </a:lvl5pPr>
            <a:lvl6pPr marL="2562377" indent="-232943" fontAlgn="base">
              <a:spcBef>
                <a:spcPct val="0"/>
              </a:spcBef>
              <a:spcAft>
                <a:spcPct val="0"/>
              </a:spcAft>
              <a:defRPr>
                <a:solidFill>
                  <a:schemeClr val="tx1"/>
                </a:solidFill>
                <a:latin typeface="Arial" pitchFamily="34" charset="0"/>
              </a:defRPr>
            </a:lvl6pPr>
            <a:lvl7pPr marL="3028264" indent="-232943" fontAlgn="base">
              <a:spcBef>
                <a:spcPct val="0"/>
              </a:spcBef>
              <a:spcAft>
                <a:spcPct val="0"/>
              </a:spcAft>
              <a:defRPr>
                <a:solidFill>
                  <a:schemeClr val="tx1"/>
                </a:solidFill>
                <a:latin typeface="Arial" pitchFamily="34" charset="0"/>
              </a:defRPr>
            </a:lvl7pPr>
            <a:lvl8pPr marL="3494151" indent="-232943" fontAlgn="base">
              <a:spcBef>
                <a:spcPct val="0"/>
              </a:spcBef>
              <a:spcAft>
                <a:spcPct val="0"/>
              </a:spcAft>
              <a:defRPr>
                <a:solidFill>
                  <a:schemeClr val="tx1"/>
                </a:solidFill>
                <a:latin typeface="Arial" pitchFamily="34" charset="0"/>
              </a:defRPr>
            </a:lvl8pPr>
            <a:lvl9pPr marL="3960038" indent="-232943" fontAlgn="base">
              <a:spcBef>
                <a:spcPct val="0"/>
              </a:spcBef>
              <a:spcAft>
                <a:spcPct val="0"/>
              </a:spcAft>
              <a:defRPr>
                <a:solidFill>
                  <a:schemeClr val="tx1"/>
                </a:solidFill>
                <a:latin typeface="Arial" pitchFamily="34" charset="0"/>
              </a:defRPr>
            </a:lvl9pPr>
          </a:lstStyle>
          <a:p>
            <a:fld id="{5EB53D23-C7D8-4984-8E90-AD0D649A7DFD}" type="slidenum">
              <a:rPr lang="en-US">
                <a:solidFill>
                  <a:prstClr val="black"/>
                </a:solidFill>
                <a:latin typeface="Calibri" pitchFamily="34" charset="0"/>
              </a:rPr>
              <a:pPr/>
              <a:t>242</a:t>
            </a:fld>
            <a:endParaRPr lang="en-US">
              <a:solidFill>
                <a:prstClr val="black"/>
              </a:solidFill>
              <a:latin typeface="Calibri" pitchFamily="34" charset="0"/>
            </a:endParaRPr>
          </a:p>
        </p:txBody>
      </p:sp>
    </p:spTree>
  </p:cSld>
  <p:clrMapOvr>
    <a:masterClrMapping/>
  </p:clrMapOvr>
</p:notes>
</file>

<file path=ppt/notesSlides/notesSlide1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5314"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525315"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n-US" smtClean="0"/>
          </a:p>
        </p:txBody>
      </p:sp>
      <p:sp>
        <p:nvSpPr>
          <p:cNvPr id="525316"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Arial" pitchFamily="34" charset="0"/>
              </a:defRPr>
            </a:lvl1pPr>
            <a:lvl2pPr marL="757066" indent="-291179">
              <a:defRPr>
                <a:solidFill>
                  <a:schemeClr val="tx1"/>
                </a:solidFill>
                <a:latin typeface="Arial" pitchFamily="34" charset="0"/>
              </a:defRPr>
            </a:lvl2pPr>
            <a:lvl3pPr marL="1164717" indent="-232943">
              <a:defRPr>
                <a:solidFill>
                  <a:schemeClr val="tx1"/>
                </a:solidFill>
                <a:latin typeface="Arial" pitchFamily="34" charset="0"/>
              </a:defRPr>
            </a:lvl3pPr>
            <a:lvl4pPr marL="1630604" indent="-232943">
              <a:defRPr>
                <a:solidFill>
                  <a:schemeClr val="tx1"/>
                </a:solidFill>
                <a:latin typeface="Arial" pitchFamily="34" charset="0"/>
              </a:defRPr>
            </a:lvl4pPr>
            <a:lvl5pPr marL="2096491" indent="-232943">
              <a:defRPr>
                <a:solidFill>
                  <a:schemeClr val="tx1"/>
                </a:solidFill>
                <a:latin typeface="Arial" pitchFamily="34" charset="0"/>
              </a:defRPr>
            </a:lvl5pPr>
            <a:lvl6pPr marL="2562377" indent="-232943" fontAlgn="base">
              <a:spcBef>
                <a:spcPct val="0"/>
              </a:spcBef>
              <a:spcAft>
                <a:spcPct val="0"/>
              </a:spcAft>
              <a:defRPr>
                <a:solidFill>
                  <a:schemeClr val="tx1"/>
                </a:solidFill>
                <a:latin typeface="Arial" pitchFamily="34" charset="0"/>
              </a:defRPr>
            </a:lvl6pPr>
            <a:lvl7pPr marL="3028264" indent="-232943" fontAlgn="base">
              <a:spcBef>
                <a:spcPct val="0"/>
              </a:spcBef>
              <a:spcAft>
                <a:spcPct val="0"/>
              </a:spcAft>
              <a:defRPr>
                <a:solidFill>
                  <a:schemeClr val="tx1"/>
                </a:solidFill>
                <a:latin typeface="Arial" pitchFamily="34" charset="0"/>
              </a:defRPr>
            </a:lvl7pPr>
            <a:lvl8pPr marL="3494151" indent="-232943" fontAlgn="base">
              <a:spcBef>
                <a:spcPct val="0"/>
              </a:spcBef>
              <a:spcAft>
                <a:spcPct val="0"/>
              </a:spcAft>
              <a:defRPr>
                <a:solidFill>
                  <a:schemeClr val="tx1"/>
                </a:solidFill>
                <a:latin typeface="Arial" pitchFamily="34" charset="0"/>
              </a:defRPr>
            </a:lvl8pPr>
            <a:lvl9pPr marL="3960038" indent="-232943" fontAlgn="base">
              <a:spcBef>
                <a:spcPct val="0"/>
              </a:spcBef>
              <a:spcAft>
                <a:spcPct val="0"/>
              </a:spcAft>
              <a:defRPr>
                <a:solidFill>
                  <a:schemeClr val="tx1"/>
                </a:solidFill>
                <a:latin typeface="Arial" pitchFamily="34" charset="0"/>
              </a:defRPr>
            </a:lvl9pPr>
          </a:lstStyle>
          <a:p>
            <a:fld id="{1A4CB92A-1DEA-4914-A0E1-D551B89BF76F}" type="slidenum">
              <a:rPr lang="en-US">
                <a:solidFill>
                  <a:prstClr val="black"/>
                </a:solidFill>
                <a:latin typeface="Calibri" pitchFamily="34" charset="0"/>
              </a:rPr>
              <a:pPr/>
              <a:t>243</a:t>
            </a:fld>
            <a:endParaRPr lang="en-US">
              <a:solidFill>
                <a:prstClr val="black"/>
              </a:solidFill>
              <a:latin typeface="Calibri" pitchFamily="34" charset="0"/>
            </a:endParaRPr>
          </a:p>
        </p:txBody>
      </p:sp>
    </p:spTree>
  </p:cSld>
  <p:clrMapOvr>
    <a:masterClrMapping/>
  </p:clrMapOvr>
</p:notes>
</file>

<file path=ppt/notesSlides/notesSlide1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6034"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556035"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n-US" smtClean="0"/>
          </a:p>
        </p:txBody>
      </p:sp>
      <p:sp>
        <p:nvSpPr>
          <p:cNvPr id="556036"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Arial" pitchFamily="34" charset="0"/>
              </a:defRPr>
            </a:lvl1pPr>
            <a:lvl2pPr marL="757066" indent="-291179">
              <a:defRPr>
                <a:solidFill>
                  <a:schemeClr val="tx1"/>
                </a:solidFill>
                <a:latin typeface="Arial" pitchFamily="34" charset="0"/>
              </a:defRPr>
            </a:lvl2pPr>
            <a:lvl3pPr marL="1164717" indent="-232943">
              <a:defRPr>
                <a:solidFill>
                  <a:schemeClr val="tx1"/>
                </a:solidFill>
                <a:latin typeface="Arial" pitchFamily="34" charset="0"/>
              </a:defRPr>
            </a:lvl3pPr>
            <a:lvl4pPr marL="1630604" indent="-232943">
              <a:defRPr>
                <a:solidFill>
                  <a:schemeClr val="tx1"/>
                </a:solidFill>
                <a:latin typeface="Arial" pitchFamily="34" charset="0"/>
              </a:defRPr>
            </a:lvl4pPr>
            <a:lvl5pPr marL="2096491" indent="-232943">
              <a:defRPr>
                <a:solidFill>
                  <a:schemeClr val="tx1"/>
                </a:solidFill>
                <a:latin typeface="Arial" pitchFamily="34" charset="0"/>
              </a:defRPr>
            </a:lvl5pPr>
            <a:lvl6pPr marL="2562377" indent="-232943" fontAlgn="base">
              <a:spcBef>
                <a:spcPct val="0"/>
              </a:spcBef>
              <a:spcAft>
                <a:spcPct val="0"/>
              </a:spcAft>
              <a:defRPr>
                <a:solidFill>
                  <a:schemeClr val="tx1"/>
                </a:solidFill>
                <a:latin typeface="Arial" pitchFamily="34" charset="0"/>
              </a:defRPr>
            </a:lvl6pPr>
            <a:lvl7pPr marL="3028264" indent="-232943" fontAlgn="base">
              <a:spcBef>
                <a:spcPct val="0"/>
              </a:spcBef>
              <a:spcAft>
                <a:spcPct val="0"/>
              </a:spcAft>
              <a:defRPr>
                <a:solidFill>
                  <a:schemeClr val="tx1"/>
                </a:solidFill>
                <a:latin typeface="Arial" pitchFamily="34" charset="0"/>
              </a:defRPr>
            </a:lvl7pPr>
            <a:lvl8pPr marL="3494151" indent="-232943" fontAlgn="base">
              <a:spcBef>
                <a:spcPct val="0"/>
              </a:spcBef>
              <a:spcAft>
                <a:spcPct val="0"/>
              </a:spcAft>
              <a:defRPr>
                <a:solidFill>
                  <a:schemeClr val="tx1"/>
                </a:solidFill>
                <a:latin typeface="Arial" pitchFamily="34" charset="0"/>
              </a:defRPr>
            </a:lvl8pPr>
            <a:lvl9pPr marL="3960038" indent="-232943" fontAlgn="base">
              <a:spcBef>
                <a:spcPct val="0"/>
              </a:spcBef>
              <a:spcAft>
                <a:spcPct val="0"/>
              </a:spcAft>
              <a:defRPr>
                <a:solidFill>
                  <a:schemeClr val="tx1"/>
                </a:solidFill>
                <a:latin typeface="Arial" pitchFamily="34" charset="0"/>
              </a:defRPr>
            </a:lvl9pPr>
          </a:lstStyle>
          <a:p>
            <a:pPr fontAlgn="base">
              <a:spcBef>
                <a:spcPct val="0"/>
              </a:spcBef>
              <a:spcAft>
                <a:spcPct val="0"/>
              </a:spcAft>
            </a:pPr>
            <a:fld id="{8DA8197F-B1F8-4246-A765-43E55A00F803}" type="slidenum">
              <a:rPr lang="en-US">
                <a:latin typeface="Calibri" pitchFamily="34" charset="0"/>
              </a:rPr>
              <a:pPr fontAlgn="base">
                <a:spcBef>
                  <a:spcPct val="0"/>
                </a:spcBef>
                <a:spcAft>
                  <a:spcPct val="0"/>
                </a:spcAft>
              </a:pPr>
              <a:t>244</a:t>
            </a:fld>
            <a:endParaRPr lang="en-US">
              <a:latin typeface="Calibri" pitchFamily="34" charset="0"/>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42"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419843"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n-US" smtClean="0"/>
          </a:p>
        </p:txBody>
      </p:sp>
      <p:sp>
        <p:nvSpPr>
          <p:cNvPr id="419844"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Arial" pitchFamily="34" charset="0"/>
              </a:defRPr>
            </a:lvl1pPr>
            <a:lvl2pPr marL="757066" indent="-291179">
              <a:defRPr>
                <a:solidFill>
                  <a:schemeClr val="tx1"/>
                </a:solidFill>
                <a:latin typeface="Arial" pitchFamily="34" charset="0"/>
              </a:defRPr>
            </a:lvl2pPr>
            <a:lvl3pPr marL="1164717" indent="-232943">
              <a:defRPr>
                <a:solidFill>
                  <a:schemeClr val="tx1"/>
                </a:solidFill>
                <a:latin typeface="Arial" pitchFamily="34" charset="0"/>
              </a:defRPr>
            </a:lvl3pPr>
            <a:lvl4pPr marL="1630604" indent="-232943">
              <a:defRPr>
                <a:solidFill>
                  <a:schemeClr val="tx1"/>
                </a:solidFill>
                <a:latin typeface="Arial" pitchFamily="34" charset="0"/>
              </a:defRPr>
            </a:lvl4pPr>
            <a:lvl5pPr marL="2096491" indent="-232943">
              <a:defRPr>
                <a:solidFill>
                  <a:schemeClr val="tx1"/>
                </a:solidFill>
                <a:latin typeface="Arial" pitchFamily="34" charset="0"/>
              </a:defRPr>
            </a:lvl5pPr>
            <a:lvl6pPr marL="2562377" indent="-232943" fontAlgn="base">
              <a:spcBef>
                <a:spcPct val="0"/>
              </a:spcBef>
              <a:spcAft>
                <a:spcPct val="0"/>
              </a:spcAft>
              <a:defRPr>
                <a:solidFill>
                  <a:schemeClr val="tx1"/>
                </a:solidFill>
                <a:latin typeface="Arial" pitchFamily="34" charset="0"/>
              </a:defRPr>
            </a:lvl6pPr>
            <a:lvl7pPr marL="3028264" indent="-232943" fontAlgn="base">
              <a:spcBef>
                <a:spcPct val="0"/>
              </a:spcBef>
              <a:spcAft>
                <a:spcPct val="0"/>
              </a:spcAft>
              <a:defRPr>
                <a:solidFill>
                  <a:schemeClr val="tx1"/>
                </a:solidFill>
                <a:latin typeface="Arial" pitchFamily="34" charset="0"/>
              </a:defRPr>
            </a:lvl7pPr>
            <a:lvl8pPr marL="3494151" indent="-232943" fontAlgn="base">
              <a:spcBef>
                <a:spcPct val="0"/>
              </a:spcBef>
              <a:spcAft>
                <a:spcPct val="0"/>
              </a:spcAft>
              <a:defRPr>
                <a:solidFill>
                  <a:schemeClr val="tx1"/>
                </a:solidFill>
                <a:latin typeface="Arial" pitchFamily="34" charset="0"/>
              </a:defRPr>
            </a:lvl8pPr>
            <a:lvl9pPr marL="3960038" indent="-232943" fontAlgn="base">
              <a:spcBef>
                <a:spcPct val="0"/>
              </a:spcBef>
              <a:spcAft>
                <a:spcPct val="0"/>
              </a:spcAft>
              <a:defRPr>
                <a:solidFill>
                  <a:schemeClr val="tx1"/>
                </a:solidFill>
                <a:latin typeface="Arial" pitchFamily="34" charset="0"/>
              </a:defRPr>
            </a:lvl9pPr>
          </a:lstStyle>
          <a:p>
            <a:fld id="{6DE6D73B-294E-48DF-B549-8D49E351FD34}" type="slidenum">
              <a:rPr lang="en-US">
                <a:solidFill>
                  <a:prstClr val="black"/>
                </a:solidFill>
                <a:latin typeface="Calibri" pitchFamily="34" charset="0"/>
              </a:rPr>
              <a:pPr/>
              <a:t>18</a:t>
            </a:fld>
            <a:endParaRPr lang="en-US">
              <a:solidFill>
                <a:prstClr val="black"/>
              </a:solidFill>
              <a:latin typeface="Calibri" pitchFamily="34" charset="0"/>
            </a:endParaRPr>
          </a:p>
        </p:txBody>
      </p:sp>
    </p:spTree>
  </p:cSld>
  <p:clrMapOvr>
    <a:masterClrMapping/>
  </p:clrMapOvr>
</p:notes>
</file>

<file path=ppt/notesSlides/notesSlide1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7058"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557059"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n-US" smtClean="0"/>
          </a:p>
        </p:txBody>
      </p:sp>
      <p:sp>
        <p:nvSpPr>
          <p:cNvPr id="557060"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Arial" pitchFamily="34" charset="0"/>
              </a:defRPr>
            </a:lvl1pPr>
            <a:lvl2pPr marL="757066" indent="-291179">
              <a:defRPr>
                <a:solidFill>
                  <a:schemeClr val="tx1"/>
                </a:solidFill>
                <a:latin typeface="Arial" pitchFamily="34" charset="0"/>
              </a:defRPr>
            </a:lvl2pPr>
            <a:lvl3pPr marL="1164717" indent="-232943">
              <a:defRPr>
                <a:solidFill>
                  <a:schemeClr val="tx1"/>
                </a:solidFill>
                <a:latin typeface="Arial" pitchFamily="34" charset="0"/>
              </a:defRPr>
            </a:lvl3pPr>
            <a:lvl4pPr marL="1630604" indent="-232943">
              <a:defRPr>
                <a:solidFill>
                  <a:schemeClr val="tx1"/>
                </a:solidFill>
                <a:latin typeface="Arial" pitchFamily="34" charset="0"/>
              </a:defRPr>
            </a:lvl4pPr>
            <a:lvl5pPr marL="2096491" indent="-232943">
              <a:defRPr>
                <a:solidFill>
                  <a:schemeClr val="tx1"/>
                </a:solidFill>
                <a:latin typeface="Arial" pitchFamily="34" charset="0"/>
              </a:defRPr>
            </a:lvl5pPr>
            <a:lvl6pPr marL="2562377" indent="-232943" fontAlgn="base">
              <a:spcBef>
                <a:spcPct val="0"/>
              </a:spcBef>
              <a:spcAft>
                <a:spcPct val="0"/>
              </a:spcAft>
              <a:defRPr>
                <a:solidFill>
                  <a:schemeClr val="tx1"/>
                </a:solidFill>
                <a:latin typeface="Arial" pitchFamily="34" charset="0"/>
              </a:defRPr>
            </a:lvl6pPr>
            <a:lvl7pPr marL="3028264" indent="-232943" fontAlgn="base">
              <a:spcBef>
                <a:spcPct val="0"/>
              </a:spcBef>
              <a:spcAft>
                <a:spcPct val="0"/>
              </a:spcAft>
              <a:defRPr>
                <a:solidFill>
                  <a:schemeClr val="tx1"/>
                </a:solidFill>
                <a:latin typeface="Arial" pitchFamily="34" charset="0"/>
              </a:defRPr>
            </a:lvl7pPr>
            <a:lvl8pPr marL="3494151" indent="-232943" fontAlgn="base">
              <a:spcBef>
                <a:spcPct val="0"/>
              </a:spcBef>
              <a:spcAft>
                <a:spcPct val="0"/>
              </a:spcAft>
              <a:defRPr>
                <a:solidFill>
                  <a:schemeClr val="tx1"/>
                </a:solidFill>
                <a:latin typeface="Arial" pitchFamily="34" charset="0"/>
              </a:defRPr>
            </a:lvl8pPr>
            <a:lvl9pPr marL="3960038" indent="-232943" fontAlgn="base">
              <a:spcBef>
                <a:spcPct val="0"/>
              </a:spcBef>
              <a:spcAft>
                <a:spcPct val="0"/>
              </a:spcAft>
              <a:defRPr>
                <a:solidFill>
                  <a:schemeClr val="tx1"/>
                </a:solidFill>
                <a:latin typeface="Arial" pitchFamily="34" charset="0"/>
              </a:defRPr>
            </a:lvl9pPr>
          </a:lstStyle>
          <a:p>
            <a:pPr fontAlgn="base">
              <a:spcBef>
                <a:spcPct val="0"/>
              </a:spcBef>
              <a:spcAft>
                <a:spcPct val="0"/>
              </a:spcAft>
            </a:pPr>
            <a:fld id="{7645C6CE-2041-4886-8B57-16587E3147EC}" type="slidenum">
              <a:rPr lang="en-US">
                <a:latin typeface="Calibri" pitchFamily="34" charset="0"/>
              </a:rPr>
              <a:pPr fontAlgn="base">
                <a:spcBef>
                  <a:spcPct val="0"/>
                </a:spcBef>
                <a:spcAft>
                  <a:spcPct val="0"/>
                </a:spcAft>
              </a:pPr>
              <a:t>245</a:t>
            </a:fld>
            <a:endParaRPr lang="en-US">
              <a:latin typeface="Calibri" pitchFamily="34" charset="0"/>
            </a:endParaRPr>
          </a:p>
        </p:txBody>
      </p:sp>
    </p:spTree>
  </p:cSld>
  <p:clrMapOvr>
    <a:masterClrMapping/>
  </p:clrMapOvr>
</p:notes>
</file>

<file path=ppt/notesSlides/notesSlide1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7058"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557059"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n-US" smtClean="0"/>
          </a:p>
        </p:txBody>
      </p:sp>
      <p:sp>
        <p:nvSpPr>
          <p:cNvPr id="557060"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Arial" pitchFamily="34" charset="0"/>
              </a:defRPr>
            </a:lvl1pPr>
            <a:lvl2pPr marL="757066" indent="-291179">
              <a:defRPr>
                <a:solidFill>
                  <a:schemeClr val="tx1"/>
                </a:solidFill>
                <a:latin typeface="Arial" pitchFamily="34" charset="0"/>
              </a:defRPr>
            </a:lvl2pPr>
            <a:lvl3pPr marL="1164717" indent="-232943">
              <a:defRPr>
                <a:solidFill>
                  <a:schemeClr val="tx1"/>
                </a:solidFill>
                <a:latin typeface="Arial" pitchFamily="34" charset="0"/>
              </a:defRPr>
            </a:lvl3pPr>
            <a:lvl4pPr marL="1630604" indent="-232943">
              <a:defRPr>
                <a:solidFill>
                  <a:schemeClr val="tx1"/>
                </a:solidFill>
                <a:latin typeface="Arial" pitchFamily="34" charset="0"/>
              </a:defRPr>
            </a:lvl4pPr>
            <a:lvl5pPr marL="2096491" indent="-232943">
              <a:defRPr>
                <a:solidFill>
                  <a:schemeClr val="tx1"/>
                </a:solidFill>
                <a:latin typeface="Arial" pitchFamily="34" charset="0"/>
              </a:defRPr>
            </a:lvl5pPr>
            <a:lvl6pPr marL="2562377" indent="-232943" fontAlgn="base">
              <a:spcBef>
                <a:spcPct val="0"/>
              </a:spcBef>
              <a:spcAft>
                <a:spcPct val="0"/>
              </a:spcAft>
              <a:defRPr>
                <a:solidFill>
                  <a:schemeClr val="tx1"/>
                </a:solidFill>
                <a:latin typeface="Arial" pitchFamily="34" charset="0"/>
              </a:defRPr>
            </a:lvl6pPr>
            <a:lvl7pPr marL="3028264" indent="-232943" fontAlgn="base">
              <a:spcBef>
                <a:spcPct val="0"/>
              </a:spcBef>
              <a:spcAft>
                <a:spcPct val="0"/>
              </a:spcAft>
              <a:defRPr>
                <a:solidFill>
                  <a:schemeClr val="tx1"/>
                </a:solidFill>
                <a:latin typeface="Arial" pitchFamily="34" charset="0"/>
              </a:defRPr>
            </a:lvl7pPr>
            <a:lvl8pPr marL="3494151" indent="-232943" fontAlgn="base">
              <a:spcBef>
                <a:spcPct val="0"/>
              </a:spcBef>
              <a:spcAft>
                <a:spcPct val="0"/>
              </a:spcAft>
              <a:defRPr>
                <a:solidFill>
                  <a:schemeClr val="tx1"/>
                </a:solidFill>
                <a:latin typeface="Arial" pitchFamily="34" charset="0"/>
              </a:defRPr>
            </a:lvl8pPr>
            <a:lvl9pPr marL="3960038" indent="-232943" fontAlgn="base">
              <a:spcBef>
                <a:spcPct val="0"/>
              </a:spcBef>
              <a:spcAft>
                <a:spcPct val="0"/>
              </a:spcAft>
              <a:defRPr>
                <a:solidFill>
                  <a:schemeClr val="tx1"/>
                </a:solidFill>
                <a:latin typeface="Arial" pitchFamily="34" charset="0"/>
              </a:defRPr>
            </a:lvl9pPr>
          </a:lstStyle>
          <a:p>
            <a:pPr fontAlgn="base">
              <a:spcBef>
                <a:spcPct val="0"/>
              </a:spcBef>
              <a:spcAft>
                <a:spcPct val="0"/>
              </a:spcAft>
            </a:pPr>
            <a:fld id="{7645C6CE-2041-4886-8B57-16587E3147EC}" type="slidenum">
              <a:rPr lang="en-US">
                <a:latin typeface="Calibri" pitchFamily="34" charset="0"/>
              </a:rPr>
              <a:pPr fontAlgn="base">
                <a:spcBef>
                  <a:spcPct val="0"/>
                </a:spcBef>
                <a:spcAft>
                  <a:spcPct val="0"/>
                </a:spcAft>
              </a:pPr>
              <a:t>246</a:t>
            </a:fld>
            <a:endParaRPr lang="en-US">
              <a:latin typeface="Calibri" pitchFamily="34" charset="0"/>
            </a:endParaRPr>
          </a:p>
        </p:txBody>
      </p:sp>
    </p:spTree>
  </p:cSld>
  <p:clrMapOvr>
    <a:masterClrMapping/>
  </p:clrMapOvr>
</p:notes>
</file>

<file path=ppt/notesSlides/notesSlide1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8082"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558083"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n-US" smtClean="0"/>
          </a:p>
        </p:txBody>
      </p:sp>
      <p:sp>
        <p:nvSpPr>
          <p:cNvPr id="558084"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Arial" pitchFamily="34" charset="0"/>
              </a:defRPr>
            </a:lvl1pPr>
            <a:lvl2pPr marL="757066" indent="-291179">
              <a:defRPr>
                <a:solidFill>
                  <a:schemeClr val="tx1"/>
                </a:solidFill>
                <a:latin typeface="Arial" pitchFamily="34" charset="0"/>
              </a:defRPr>
            </a:lvl2pPr>
            <a:lvl3pPr marL="1164717" indent="-232943">
              <a:defRPr>
                <a:solidFill>
                  <a:schemeClr val="tx1"/>
                </a:solidFill>
                <a:latin typeface="Arial" pitchFamily="34" charset="0"/>
              </a:defRPr>
            </a:lvl3pPr>
            <a:lvl4pPr marL="1630604" indent="-232943">
              <a:defRPr>
                <a:solidFill>
                  <a:schemeClr val="tx1"/>
                </a:solidFill>
                <a:latin typeface="Arial" pitchFamily="34" charset="0"/>
              </a:defRPr>
            </a:lvl4pPr>
            <a:lvl5pPr marL="2096491" indent="-232943">
              <a:defRPr>
                <a:solidFill>
                  <a:schemeClr val="tx1"/>
                </a:solidFill>
                <a:latin typeface="Arial" pitchFamily="34" charset="0"/>
              </a:defRPr>
            </a:lvl5pPr>
            <a:lvl6pPr marL="2562377" indent="-232943" fontAlgn="base">
              <a:spcBef>
                <a:spcPct val="0"/>
              </a:spcBef>
              <a:spcAft>
                <a:spcPct val="0"/>
              </a:spcAft>
              <a:defRPr>
                <a:solidFill>
                  <a:schemeClr val="tx1"/>
                </a:solidFill>
                <a:latin typeface="Arial" pitchFamily="34" charset="0"/>
              </a:defRPr>
            </a:lvl6pPr>
            <a:lvl7pPr marL="3028264" indent="-232943" fontAlgn="base">
              <a:spcBef>
                <a:spcPct val="0"/>
              </a:spcBef>
              <a:spcAft>
                <a:spcPct val="0"/>
              </a:spcAft>
              <a:defRPr>
                <a:solidFill>
                  <a:schemeClr val="tx1"/>
                </a:solidFill>
                <a:latin typeface="Arial" pitchFamily="34" charset="0"/>
              </a:defRPr>
            </a:lvl7pPr>
            <a:lvl8pPr marL="3494151" indent="-232943" fontAlgn="base">
              <a:spcBef>
                <a:spcPct val="0"/>
              </a:spcBef>
              <a:spcAft>
                <a:spcPct val="0"/>
              </a:spcAft>
              <a:defRPr>
                <a:solidFill>
                  <a:schemeClr val="tx1"/>
                </a:solidFill>
                <a:latin typeface="Arial" pitchFamily="34" charset="0"/>
              </a:defRPr>
            </a:lvl8pPr>
            <a:lvl9pPr marL="3960038" indent="-232943" fontAlgn="base">
              <a:spcBef>
                <a:spcPct val="0"/>
              </a:spcBef>
              <a:spcAft>
                <a:spcPct val="0"/>
              </a:spcAft>
              <a:defRPr>
                <a:solidFill>
                  <a:schemeClr val="tx1"/>
                </a:solidFill>
                <a:latin typeface="Arial" pitchFamily="34" charset="0"/>
              </a:defRPr>
            </a:lvl9pPr>
          </a:lstStyle>
          <a:p>
            <a:pPr fontAlgn="base">
              <a:spcBef>
                <a:spcPct val="0"/>
              </a:spcBef>
              <a:spcAft>
                <a:spcPct val="0"/>
              </a:spcAft>
            </a:pPr>
            <a:fld id="{F4042E84-ACED-4133-95E8-0F961FE4096A}" type="slidenum">
              <a:rPr lang="en-US">
                <a:latin typeface="Calibri" pitchFamily="34" charset="0"/>
              </a:rPr>
              <a:pPr fontAlgn="base">
                <a:spcBef>
                  <a:spcPct val="0"/>
                </a:spcBef>
                <a:spcAft>
                  <a:spcPct val="0"/>
                </a:spcAft>
              </a:pPr>
              <a:t>247</a:t>
            </a:fld>
            <a:endParaRPr lang="en-US">
              <a:latin typeface="Calibri" pitchFamily="34" charset="0"/>
            </a:endParaRPr>
          </a:p>
        </p:txBody>
      </p:sp>
    </p:spTree>
  </p:cSld>
  <p:clrMapOvr>
    <a:masterClrMapping/>
  </p:clrMapOvr>
</p:notes>
</file>

<file path=ppt/notesSlides/notesSlide1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7058"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557059"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n-US" smtClean="0"/>
          </a:p>
        </p:txBody>
      </p:sp>
      <p:sp>
        <p:nvSpPr>
          <p:cNvPr id="557060"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Arial" pitchFamily="34" charset="0"/>
              </a:defRPr>
            </a:lvl1pPr>
            <a:lvl2pPr marL="757066" indent="-291179">
              <a:defRPr>
                <a:solidFill>
                  <a:schemeClr val="tx1"/>
                </a:solidFill>
                <a:latin typeface="Arial" pitchFamily="34" charset="0"/>
              </a:defRPr>
            </a:lvl2pPr>
            <a:lvl3pPr marL="1164717" indent="-232943">
              <a:defRPr>
                <a:solidFill>
                  <a:schemeClr val="tx1"/>
                </a:solidFill>
                <a:latin typeface="Arial" pitchFamily="34" charset="0"/>
              </a:defRPr>
            </a:lvl3pPr>
            <a:lvl4pPr marL="1630604" indent="-232943">
              <a:defRPr>
                <a:solidFill>
                  <a:schemeClr val="tx1"/>
                </a:solidFill>
                <a:latin typeface="Arial" pitchFamily="34" charset="0"/>
              </a:defRPr>
            </a:lvl4pPr>
            <a:lvl5pPr marL="2096491" indent="-232943">
              <a:defRPr>
                <a:solidFill>
                  <a:schemeClr val="tx1"/>
                </a:solidFill>
                <a:latin typeface="Arial" pitchFamily="34" charset="0"/>
              </a:defRPr>
            </a:lvl5pPr>
            <a:lvl6pPr marL="2562377" indent="-232943" fontAlgn="base">
              <a:spcBef>
                <a:spcPct val="0"/>
              </a:spcBef>
              <a:spcAft>
                <a:spcPct val="0"/>
              </a:spcAft>
              <a:defRPr>
                <a:solidFill>
                  <a:schemeClr val="tx1"/>
                </a:solidFill>
                <a:latin typeface="Arial" pitchFamily="34" charset="0"/>
              </a:defRPr>
            </a:lvl6pPr>
            <a:lvl7pPr marL="3028264" indent="-232943" fontAlgn="base">
              <a:spcBef>
                <a:spcPct val="0"/>
              </a:spcBef>
              <a:spcAft>
                <a:spcPct val="0"/>
              </a:spcAft>
              <a:defRPr>
                <a:solidFill>
                  <a:schemeClr val="tx1"/>
                </a:solidFill>
                <a:latin typeface="Arial" pitchFamily="34" charset="0"/>
              </a:defRPr>
            </a:lvl7pPr>
            <a:lvl8pPr marL="3494151" indent="-232943" fontAlgn="base">
              <a:spcBef>
                <a:spcPct val="0"/>
              </a:spcBef>
              <a:spcAft>
                <a:spcPct val="0"/>
              </a:spcAft>
              <a:defRPr>
                <a:solidFill>
                  <a:schemeClr val="tx1"/>
                </a:solidFill>
                <a:latin typeface="Arial" pitchFamily="34" charset="0"/>
              </a:defRPr>
            </a:lvl8pPr>
            <a:lvl9pPr marL="3960038" indent="-232943" fontAlgn="base">
              <a:spcBef>
                <a:spcPct val="0"/>
              </a:spcBef>
              <a:spcAft>
                <a:spcPct val="0"/>
              </a:spcAft>
              <a:defRPr>
                <a:solidFill>
                  <a:schemeClr val="tx1"/>
                </a:solidFill>
                <a:latin typeface="Arial" pitchFamily="34" charset="0"/>
              </a:defRPr>
            </a:lvl9pPr>
          </a:lstStyle>
          <a:p>
            <a:fld id="{7645C6CE-2041-4886-8B57-16587E3147EC}" type="slidenum">
              <a:rPr lang="en-US">
                <a:solidFill>
                  <a:prstClr val="black"/>
                </a:solidFill>
                <a:latin typeface="Calibri" pitchFamily="34" charset="0"/>
              </a:rPr>
              <a:pPr/>
              <a:t>248</a:t>
            </a:fld>
            <a:endParaRPr lang="en-US">
              <a:solidFill>
                <a:prstClr val="black"/>
              </a:solidFill>
              <a:latin typeface="Calibri" pitchFamily="34" charset="0"/>
            </a:endParaRPr>
          </a:p>
        </p:txBody>
      </p:sp>
    </p:spTree>
  </p:cSld>
  <p:clrMapOvr>
    <a:masterClrMapping/>
  </p:clrMapOvr>
</p:notes>
</file>

<file path=ppt/notesSlides/notesSlide1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9106"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559107"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n-US" smtClean="0"/>
          </a:p>
        </p:txBody>
      </p:sp>
      <p:sp>
        <p:nvSpPr>
          <p:cNvPr id="559108"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Arial" pitchFamily="34" charset="0"/>
              </a:defRPr>
            </a:lvl1pPr>
            <a:lvl2pPr marL="757066" indent="-291179">
              <a:defRPr>
                <a:solidFill>
                  <a:schemeClr val="tx1"/>
                </a:solidFill>
                <a:latin typeface="Arial" pitchFamily="34" charset="0"/>
              </a:defRPr>
            </a:lvl2pPr>
            <a:lvl3pPr marL="1164717" indent="-232943">
              <a:defRPr>
                <a:solidFill>
                  <a:schemeClr val="tx1"/>
                </a:solidFill>
                <a:latin typeface="Arial" pitchFamily="34" charset="0"/>
              </a:defRPr>
            </a:lvl3pPr>
            <a:lvl4pPr marL="1630604" indent="-232943">
              <a:defRPr>
                <a:solidFill>
                  <a:schemeClr val="tx1"/>
                </a:solidFill>
                <a:latin typeface="Arial" pitchFamily="34" charset="0"/>
              </a:defRPr>
            </a:lvl4pPr>
            <a:lvl5pPr marL="2096491" indent="-232943">
              <a:defRPr>
                <a:solidFill>
                  <a:schemeClr val="tx1"/>
                </a:solidFill>
                <a:latin typeface="Arial" pitchFamily="34" charset="0"/>
              </a:defRPr>
            </a:lvl5pPr>
            <a:lvl6pPr marL="2562377" indent="-232943" fontAlgn="base">
              <a:spcBef>
                <a:spcPct val="0"/>
              </a:spcBef>
              <a:spcAft>
                <a:spcPct val="0"/>
              </a:spcAft>
              <a:defRPr>
                <a:solidFill>
                  <a:schemeClr val="tx1"/>
                </a:solidFill>
                <a:latin typeface="Arial" pitchFamily="34" charset="0"/>
              </a:defRPr>
            </a:lvl6pPr>
            <a:lvl7pPr marL="3028264" indent="-232943" fontAlgn="base">
              <a:spcBef>
                <a:spcPct val="0"/>
              </a:spcBef>
              <a:spcAft>
                <a:spcPct val="0"/>
              </a:spcAft>
              <a:defRPr>
                <a:solidFill>
                  <a:schemeClr val="tx1"/>
                </a:solidFill>
                <a:latin typeface="Arial" pitchFamily="34" charset="0"/>
              </a:defRPr>
            </a:lvl7pPr>
            <a:lvl8pPr marL="3494151" indent="-232943" fontAlgn="base">
              <a:spcBef>
                <a:spcPct val="0"/>
              </a:spcBef>
              <a:spcAft>
                <a:spcPct val="0"/>
              </a:spcAft>
              <a:defRPr>
                <a:solidFill>
                  <a:schemeClr val="tx1"/>
                </a:solidFill>
                <a:latin typeface="Arial" pitchFamily="34" charset="0"/>
              </a:defRPr>
            </a:lvl8pPr>
            <a:lvl9pPr marL="3960038" indent="-232943" fontAlgn="base">
              <a:spcBef>
                <a:spcPct val="0"/>
              </a:spcBef>
              <a:spcAft>
                <a:spcPct val="0"/>
              </a:spcAft>
              <a:defRPr>
                <a:solidFill>
                  <a:schemeClr val="tx1"/>
                </a:solidFill>
                <a:latin typeface="Arial" pitchFamily="34" charset="0"/>
              </a:defRPr>
            </a:lvl9pPr>
          </a:lstStyle>
          <a:p>
            <a:pPr fontAlgn="base">
              <a:spcBef>
                <a:spcPct val="0"/>
              </a:spcBef>
              <a:spcAft>
                <a:spcPct val="0"/>
              </a:spcAft>
            </a:pPr>
            <a:fld id="{320E405E-14BF-4F5B-922E-FAD681E7ED8A}" type="slidenum">
              <a:rPr lang="en-US">
                <a:latin typeface="Calibri" pitchFamily="34" charset="0"/>
              </a:rPr>
              <a:pPr fontAlgn="base">
                <a:spcBef>
                  <a:spcPct val="0"/>
                </a:spcBef>
                <a:spcAft>
                  <a:spcPct val="0"/>
                </a:spcAft>
              </a:pPr>
              <a:t>249</a:t>
            </a:fld>
            <a:endParaRPr lang="en-US">
              <a:latin typeface="Calibri" pitchFamily="34" charset="0"/>
            </a:endParaRPr>
          </a:p>
        </p:txBody>
      </p:sp>
    </p:spTree>
  </p:cSld>
  <p:clrMapOvr>
    <a:masterClrMapping/>
  </p:clrMapOvr>
</p:notes>
</file>

<file path=ppt/notesSlides/notesSlide1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9106"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559107"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n-US" smtClean="0"/>
          </a:p>
        </p:txBody>
      </p:sp>
      <p:sp>
        <p:nvSpPr>
          <p:cNvPr id="559108"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Arial" pitchFamily="34" charset="0"/>
              </a:defRPr>
            </a:lvl1pPr>
            <a:lvl2pPr marL="757066" indent="-291179">
              <a:defRPr>
                <a:solidFill>
                  <a:schemeClr val="tx1"/>
                </a:solidFill>
                <a:latin typeface="Arial" pitchFamily="34" charset="0"/>
              </a:defRPr>
            </a:lvl2pPr>
            <a:lvl3pPr marL="1164717" indent="-232943">
              <a:defRPr>
                <a:solidFill>
                  <a:schemeClr val="tx1"/>
                </a:solidFill>
                <a:latin typeface="Arial" pitchFamily="34" charset="0"/>
              </a:defRPr>
            </a:lvl3pPr>
            <a:lvl4pPr marL="1630604" indent="-232943">
              <a:defRPr>
                <a:solidFill>
                  <a:schemeClr val="tx1"/>
                </a:solidFill>
                <a:latin typeface="Arial" pitchFamily="34" charset="0"/>
              </a:defRPr>
            </a:lvl4pPr>
            <a:lvl5pPr marL="2096491" indent="-232943">
              <a:defRPr>
                <a:solidFill>
                  <a:schemeClr val="tx1"/>
                </a:solidFill>
                <a:latin typeface="Arial" pitchFamily="34" charset="0"/>
              </a:defRPr>
            </a:lvl5pPr>
            <a:lvl6pPr marL="2562377" indent="-232943" fontAlgn="base">
              <a:spcBef>
                <a:spcPct val="0"/>
              </a:spcBef>
              <a:spcAft>
                <a:spcPct val="0"/>
              </a:spcAft>
              <a:defRPr>
                <a:solidFill>
                  <a:schemeClr val="tx1"/>
                </a:solidFill>
                <a:latin typeface="Arial" pitchFamily="34" charset="0"/>
              </a:defRPr>
            </a:lvl6pPr>
            <a:lvl7pPr marL="3028264" indent="-232943" fontAlgn="base">
              <a:spcBef>
                <a:spcPct val="0"/>
              </a:spcBef>
              <a:spcAft>
                <a:spcPct val="0"/>
              </a:spcAft>
              <a:defRPr>
                <a:solidFill>
                  <a:schemeClr val="tx1"/>
                </a:solidFill>
                <a:latin typeface="Arial" pitchFamily="34" charset="0"/>
              </a:defRPr>
            </a:lvl7pPr>
            <a:lvl8pPr marL="3494151" indent="-232943" fontAlgn="base">
              <a:spcBef>
                <a:spcPct val="0"/>
              </a:spcBef>
              <a:spcAft>
                <a:spcPct val="0"/>
              </a:spcAft>
              <a:defRPr>
                <a:solidFill>
                  <a:schemeClr val="tx1"/>
                </a:solidFill>
                <a:latin typeface="Arial" pitchFamily="34" charset="0"/>
              </a:defRPr>
            </a:lvl8pPr>
            <a:lvl9pPr marL="3960038" indent="-232943" fontAlgn="base">
              <a:spcBef>
                <a:spcPct val="0"/>
              </a:spcBef>
              <a:spcAft>
                <a:spcPct val="0"/>
              </a:spcAft>
              <a:defRPr>
                <a:solidFill>
                  <a:schemeClr val="tx1"/>
                </a:solidFill>
                <a:latin typeface="Arial" pitchFamily="34" charset="0"/>
              </a:defRPr>
            </a:lvl9pPr>
          </a:lstStyle>
          <a:p>
            <a:pPr fontAlgn="base">
              <a:spcBef>
                <a:spcPct val="0"/>
              </a:spcBef>
              <a:spcAft>
                <a:spcPct val="0"/>
              </a:spcAft>
            </a:pPr>
            <a:fld id="{320E405E-14BF-4F5B-922E-FAD681E7ED8A}" type="slidenum">
              <a:rPr lang="en-US">
                <a:latin typeface="Calibri" pitchFamily="34" charset="0"/>
              </a:rPr>
              <a:pPr fontAlgn="base">
                <a:spcBef>
                  <a:spcPct val="0"/>
                </a:spcBef>
                <a:spcAft>
                  <a:spcPct val="0"/>
                </a:spcAft>
              </a:pPr>
              <a:t>250</a:t>
            </a:fld>
            <a:endParaRPr lang="en-US">
              <a:latin typeface="Calibri" pitchFamily="34" charset="0"/>
            </a:endParaRPr>
          </a:p>
        </p:txBody>
      </p:sp>
    </p:spTree>
  </p:cSld>
  <p:clrMapOvr>
    <a:masterClrMapping/>
  </p:clrMapOvr>
</p:notes>
</file>

<file path=ppt/notesSlides/notesSlide1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0130"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560131"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n-US" smtClean="0"/>
          </a:p>
        </p:txBody>
      </p:sp>
      <p:sp>
        <p:nvSpPr>
          <p:cNvPr id="560132"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Arial" pitchFamily="34" charset="0"/>
              </a:defRPr>
            </a:lvl1pPr>
            <a:lvl2pPr marL="757066" indent="-291179">
              <a:defRPr>
                <a:solidFill>
                  <a:schemeClr val="tx1"/>
                </a:solidFill>
                <a:latin typeface="Arial" pitchFamily="34" charset="0"/>
              </a:defRPr>
            </a:lvl2pPr>
            <a:lvl3pPr marL="1164717" indent="-232943">
              <a:defRPr>
                <a:solidFill>
                  <a:schemeClr val="tx1"/>
                </a:solidFill>
                <a:latin typeface="Arial" pitchFamily="34" charset="0"/>
              </a:defRPr>
            </a:lvl3pPr>
            <a:lvl4pPr marL="1630604" indent="-232943">
              <a:defRPr>
                <a:solidFill>
                  <a:schemeClr val="tx1"/>
                </a:solidFill>
                <a:latin typeface="Arial" pitchFamily="34" charset="0"/>
              </a:defRPr>
            </a:lvl4pPr>
            <a:lvl5pPr marL="2096491" indent="-232943">
              <a:defRPr>
                <a:solidFill>
                  <a:schemeClr val="tx1"/>
                </a:solidFill>
                <a:latin typeface="Arial" pitchFamily="34" charset="0"/>
              </a:defRPr>
            </a:lvl5pPr>
            <a:lvl6pPr marL="2562377" indent="-232943" fontAlgn="base">
              <a:spcBef>
                <a:spcPct val="0"/>
              </a:spcBef>
              <a:spcAft>
                <a:spcPct val="0"/>
              </a:spcAft>
              <a:defRPr>
                <a:solidFill>
                  <a:schemeClr val="tx1"/>
                </a:solidFill>
                <a:latin typeface="Arial" pitchFamily="34" charset="0"/>
              </a:defRPr>
            </a:lvl6pPr>
            <a:lvl7pPr marL="3028264" indent="-232943" fontAlgn="base">
              <a:spcBef>
                <a:spcPct val="0"/>
              </a:spcBef>
              <a:spcAft>
                <a:spcPct val="0"/>
              </a:spcAft>
              <a:defRPr>
                <a:solidFill>
                  <a:schemeClr val="tx1"/>
                </a:solidFill>
                <a:latin typeface="Arial" pitchFamily="34" charset="0"/>
              </a:defRPr>
            </a:lvl7pPr>
            <a:lvl8pPr marL="3494151" indent="-232943" fontAlgn="base">
              <a:spcBef>
                <a:spcPct val="0"/>
              </a:spcBef>
              <a:spcAft>
                <a:spcPct val="0"/>
              </a:spcAft>
              <a:defRPr>
                <a:solidFill>
                  <a:schemeClr val="tx1"/>
                </a:solidFill>
                <a:latin typeface="Arial" pitchFamily="34" charset="0"/>
              </a:defRPr>
            </a:lvl8pPr>
            <a:lvl9pPr marL="3960038" indent="-232943" fontAlgn="base">
              <a:spcBef>
                <a:spcPct val="0"/>
              </a:spcBef>
              <a:spcAft>
                <a:spcPct val="0"/>
              </a:spcAft>
              <a:defRPr>
                <a:solidFill>
                  <a:schemeClr val="tx1"/>
                </a:solidFill>
                <a:latin typeface="Arial" pitchFamily="34" charset="0"/>
              </a:defRPr>
            </a:lvl9pPr>
          </a:lstStyle>
          <a:p>
            <a:pPr fontAlgn="base">
              <a:spcBef>
                <a:spcPct val="0"/>
              </a:spcBef>
              <a:spcAft>
                <a:spcPct val="0"/>
              </a:spcAft>
            </a:pPr>
            <a:fld id="{04F06907-C0D8-4D0E-B052-BB8277748F98}" type="slidenum">
              <a:rPr lang="en-US">
                <a:latin typeface="Calibri" pitchFamily="34" charset="0"/>
              </a:rPr>
              <a:pPr fontAlgn="base">
                <a:spcBef>
                  <a:spcPct val="0"/>
                </a:spcBef>
                <a:spcAft>
                  <a:spcPct val="0"/>
                </a:spcAft>
              </a:pPr>
              <a:t>251</a:t>
            </a:fld>
            <a:endParaRPr lang="en-US">
              <a:latin typeface="Calibri" pitchFamily="34" charset="0"/>
            </a:endParaRPr>
          </a:p>
        </p:txBody>
      </p:sp>
    </p:spTree>
  </p:cSld>
  <p:clrMapOvr>
    <a:masterClrMapping/>
  </p:clrMapOvr>
</p:notes>
</file>

<file path=ppt/notesSlides/notesSlide1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8194"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648195"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n-US" smtClean="0"/>
          </a:p>
        </p:txBody>
      </p:sp>
      <p:sp>
        <p:nvSpPr>
          <p:cNvPr id="648196"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Arial" pitchFamily="34" charset="0"/>
              </a:defRPr>
            </a:lvl1pPr>
            <a:lvl2pPr marL="757066" indent="-291179">
              <a:defRPr>
                <a:solidFill>
                  <a:schemeClr val="tx1"/>
                </a:solidFill>
                <a:latin typeface="Arial" pitchFamily="34" charset="0"/>
              </a:defRPr>
            </a:lvl2pPr>
            <a:lvl3pPr marL="1164717" indent="-232943">
              <a:defRPr>
                <a:solidFill>
                  <a:schemeClr val="tx1"/>
                </a:solidFill>
                <a:latin typeface="Arial" pitchFamily="34" charset="0"/>
              </a:defRPr>
            </a:lvl3pPr>
            <a:lvl4pPr marL="1630604" indent="-232943">
              <a:defRPr>
                <a:solidFill>
                  <a:schemeClr val="tx1"/>
                </a:solidFill>
                <a:latin typeface="Arial" pitchFamily="34" charset="0"/>
              </a:defRPr>
            </a:lvl4pPr>
            <a:lvl5pPr marL="2096491" indent="-232943">
              <a:defRPr>
                <a:solidFill>
                  <a:schemeClr val="tx1"/>
                </a:solidFill>
                <a:latin typeface="Arial" pitchFamily="34" charset="0"/>
              </a:defRPr>
            </a:lvl5pPr>
            <a:lvl6pPr marL="2562377" indent="-232943" fontAlgn="base">
              <a:spcBef>
                <a:spcPct val="0"/>
              </a:spcBef>
              <a:spcAft>
                <a:spcPct val="0"/>
              </a:spcAft>
              <a:defRPr>
                <a:solidFill>
                  <a:schemeClr val="tx1"/>
                </a:solidFill>
                <a:latin typeface="Arial" pitchFamily="34" charset="0"/>
              </a:defRPr>
            </a:lvl6pPr>
            <a:lvl7pPr marL="3028264" indent="-232943" fontAlgn="base">
              <a:spcBef>
                <a:spcPct val="0"/>
              </a:spcBef>
              <a:spcAft>
                <a:spcPct val="0"/>
              </a:spcAft>
              <a:defRPr>
                <a:solidFill>
                  <a:schemeClr val="tx1"/>
                </a:solidFill>
                <a:latin typeface="Arial" pitchFamily="34" charset="0"/>
              </a:defRPr>
            </a:lvl7pPr>
            <a:lvl8pPr marL="3494151" indent="-232943" fontAlgn="base">
              <a:spcBef>
                <a:spcPct val="0"/>
              </a:spcBef>
              <a:spcAft>
                <a:spcPct val="0"/>
              </a:spcAft>
              <a:defRPr>
                <a:solidFill>
                  <a:schemeClr val="tx1"/>
                </a:solidFill>
                <a:latin typeface="Arial" pitchFamily="34" charset="0"/>
              </a:defRPr>
            </a:lvl8pPr>
            <a:lvl9pPr marL="3960038" indent="-232943" fontAlgn="base">
              <a:spcBef>
                <a:spcPct val="0"/>
              </a:spcBef>
              <a:spcAft>
                <a:spcPct val="0"/>
              </a:spcAft>
              <a:defRPr>
                <a:solidFill>
                  <a:schemeClr val="tx1"/>
                </a:solidFill>
                <a:latin typeface="Arial" pitchFamily="34" charset="0"/>
              </a:defRPr>
            </a:lvl9pPr>
          </a:lstStyle>
          <a:p>
            <a:fld id="{B664CF98-E8E2-4ADC-A06D-ABAB8386D956}" type="slidenum">
              <a:rPr lang="en-US">
                <a:solidFill>
                  <a:prstClr val="black"/>
                </a:solidFill>
                <a:latin typeface="Calibri" pitchFamily="34" charset="0"/>
              </a:rPr>
              <a:pPr/>
              <a:t>252</a:t>
            </a:fld>
            <a:endParaRPr lang="en-US">
              <a:solidFill>
                <a:prstClr val="black"/>
              </a:solidFill>
              <a:latin typeface="Calibri" pitchFamily="34" charset="0"/>
            </a:endParaRPr>
          </a:p>
        </p:txBody>
      </p:sp>
    </p:spTree>
  </p:cSld>
  <p:clrMapOvr>
    <a:masterClrMapping/>
  </p:clrMapOvr>
</p:notes>
</file>

<file path=ppt/notesSlides/notesSlide1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8194"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648195"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n-US" smtClean="0"/>
          </a:p>
        </p:txBody>
      </p:sp>
      <p:sp>
        <p:nvSpPr>
          <p:cNvPr id="648196"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Arial" pitchFamily="34" charset="0"/>
              </a:defRPr>
            </a:lvl1pPr>
            <a:lvl2pPr marL="757066" indent="-291179">
              <a:defRPr>
                <a:solidFill>
                  <a:schemeClr val="tx1"/>
                </a:solidFill>
                <a:latin typeface="Arial" pitchFamily="34" charset="0"/>
              </a:defRPr>
            </a:lvl2pPr>
            <a:lvl3pPr marL="1164717" indent="-232943">
              <a:defRPr>
                <a:solidFill>
                  <a:schemeClr val="tx1"/>
                </a:solidFill>
                <a:latin typeface="Arial" pitchFamily="34" charset="0"/>
              </a:defRPr>
            </a:lvl3pPr>
            <a:lvl4pPr marL="1630604" indent="-232943">
              <a:defRPr>
                <a:solidFill>
                  <a:schemeClr val="tx1"/>
                </a:solidFill>
                <a:latin typeface="Arial" pitchFamily="34" charset="0"/>
              </a:defRPr>
            </a:lvl4pPr>
            <a:lvl5pPr marL="2096491" indent="-232943">
              <a:defRPr>
                <a:solidFill>
                  <a:schemeClr val="tx1"/>
                </a:solidFill>
                <a:latin typeface="Arial" pitchFamily="34" charset="0"/>
              </a:defRPr>
            </a:lvl5pPr>
            <a:lvl6pPr marL="2562377" indent="-232943" fontAlgn="base">
              <a:spcBef>
                <a:spcPct val="0"/>
              </a:spcBef>
              <a:spcAft>
                <a:spcPct val="0"/>
              </a:spcAft>
              <a:defRPr>
                <a:solidFill>
                  <a:schemeClr val="tx1"/>
                </a:solidFill>
                <a:latin typeface="Arial" pitchFamily="34" charset="0"/>
              </a:defRPr>
            </a:lvl6pPr>
            <a:lvl7pPr marL="3028264" indent="-232943" fontAlgn="base">
              <a:spcBef>
                <a:spcPct val="0"/>
              </a:spcBef>
              <a:spcAft>
                <a:spcPct val="0"/>
              </a:spcAft>
              <a:defRPr>
                <a:solidFill>
                  <a:schemeClr val="tx1"/>
                </a:solidFill>
                <a:latin typeface="Arial" pitchFamily="34" charset="0"/>
              </a:defRPr>
            </a:lvl7pPr>
            <a:lvl8pPr marL="3494151" indent="-232943" fontAlgn="base">
              <a:spcBef>
                <a:spcPct val="0"/>
              </a:spcBef>
              <a:spcAft>
                <a:spcPct val="0"/>
              </a:spcAft>
              <a:defRPr>
                <a:solidFill>
                  <a:schemeClr val="tx1"/>
                </a:solidFill>
                <a:latin typeface="Arial" pitchFamily="34" charset="0"/>
              </a:defRPr>
            </a:lvl8pPr>
            <a:lvl9pPr marL="3960038" indent="-232943" fontAlgn="base">
              <a:spcBef>
                <a:spcPct val="0"/>
              </a:spcBef>
              <a:spcAft>
                <a:spcPct val="0"/>
              </a:spcAft>
              <a:defRPr>
                <a:solidFill>
                  <a:schemeClr val="tx1"/>
                </a:solidFill>
                <a:latin typeface="Arial" pitchFamily="34" charset="0"/>
              </a:defRPr>
            </a:lvl9pPr>
          </a:lstStyle>
          <a:p>
            <a:fld id="{B664CF98-E8E2-4ADC-A06D-ABAB8386D956}" type="slidenum">
              <a:rPr lang="en-US">
                <a:solidFill>
                  <a:prstClr val="black"/>
                </a:solidFill>
                <a:latin typeface="Calibri" pitchFamily="34" charset="0"/>
              </a:rPr>
              <a:pPr/>
              <a:t>253</a:t>
            </a:fld>
            <a:endParaRPr lang="en-US">
              <a:solidFill>
                <a:prstClr val="black"/>
              </a:solidFill>
              <a:latin typeface="Calibri" pitchFamily="34" charset="0"/>
            </a:endParaRPr>
          </a:p>
        </p:txBody>
      </p:sp>
    </p:spTree>
  </p:cSld>
  <p:clrMapOvr>
    <a:masterClrMapping/>
  </p:clrMapOvr>
</p:notes>
</file>

<file path=ppt/notesSlides/notesSlide1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8194"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648195"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n-US" smtClean="0"/>
          </a:p>
        </p:txBody>
      </p:sp>
      <p:sp>
        <p:nvSpPr>
          <p:cNvPr id="648196"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Arial" pitchFamily="34" charset="0"/>
              </a:defRPr>
            </a:lvl1pPr>
            <a:lvl2pPr marL="757066" indent="-291179">
              <a:defRPr>
                <a:solidFill>
                  <a:schemeClr val="tx1"/>
                </a:solidFill>
                <a:latin typeface="Arial" pitchFamily="34" charset="0"/>
              </a:defRPr>
            </a:lvl2pPr>
            <a:lvl3pPr marL="1164717" indent="-232943">
              <a:defRPr>
                <a:solidFill>
                  <a:schemeClr val="tx1"/>
                </a:solidFill>
                <a:latin typeface="Arial" pitchFamily="34" charset="0"/>
              </a:defRPr>
            </a:lvl3pPr>
            <a:lvl4pPr marL="1630604" indent="-232943">
              <a:defRPr>
                <a:solidFill>
                  <a:schemeClr val="tx1"/>
                </a:solidFill>
                <a:latin typeface="Arial" pitchFamily="34" charset="0"/>
              </a:defRPr>
            </a:lvl4pPr>
            <a:lvl5pPr marL="2096491" indent="-232943">
              <a:defRPr>
                <a:solidFill>
                  <a:schemeClr val="tx1"/>
                </a:solidFill>
                <a:latin typeface="Arial" pitchFamily="34" charset="0"/>
              </a:defRPr>
            </a:lvl5pPr>
            <a:lvl6pPr marL="2562377" indent="-232943" fontAlgn="base">
              <a:spcBef>
                <a:spcPct val="0"/>
              </a:spcBef>
              <a:spcAft>
                <a:spcPct val="0"/>
              </a:spcAft>
              <a:defRPr>
                <a:solidFill>
                  <a:schemeClr val="tx1"/>
                </a:solidFill>
                <a:latin typeface="Arial" pitchFamily="34" charset="0"/>
              </a:defRPr>
            </a:lvl6pPr>
            <a:lvl7pPr marL="3028264" indent="-232943" fontAlgn="base">
              <a:spcBef>
                <a:spcPct val="0"/>
              </a:spcBef>
              <a:spcAft>
                <a:spcPct val="0"/>
              </a:spcAft>
              <a:defRPr>
                <a:solidFill>
                  <a:schemeClr val="tx1"/>
                </a:solidFill>
                <a:latin typeface="Arial" pitchFamily="34" charset="0"/>
              </a:defRPr>
            </a:lvl7pPr>
            <a:lvl8pPr marL="3494151" indent="-232943" fontAlgn="base">
              <a:spcBef>
                <a:spcPct val="0"/>
              </a:spcBef>
              <a:spcAft>
                <a:spcPct val="0"/>
              </a:spcAft>
              <a:defRPr>
                <a:solidFill>
                  <a:schemeClr val="tx1"/>
                </a:solidFill>
                <a:latin typeface="Arial" pitchFamily="34" charset="0"/>
              </a:defRPr>
            </a:lvl8pPr>
            <a:lvl9pPr marL="3960038" indent="-232943" fontAlgn="base">
              <a:spcBef>
                <a:spcPct val="0"/>
              </a:spcBef>
              <a:spcAft>
                <a:spcPct val="0"/>
              </a:spcAft>
              <a:defRPr>
                <a:solidFill>
                  <a:schemeClr val="tx1"/>
                </a:solidFill>
                <a:latin typeface="Arial" pitchFamily="34" charset="0"/>
              </a:defRPr>
            </a:lvl9pPr>
          </a:lstStyle>
          <a:p>
            <a:fld id="{B664CF98-E8E2-4ADC-A06D-ABAB8386D956}" type="slidenum">
              <a:rPr lang="en-US">
                <a:solidFill>
                  <a:prstClr val="black"/>
                </a:solidFill>
                <a:latin typeface="Calibri" pitchFamily="34" charset="0"/>
              </a:rPr>
              <a:pPr/>
              <a:t>254</a:t>
            </a:fld>
            <a:endParaRPr lang="en-US">
              <a:solidFill>
                <a:prstClr val="black"/>
              </a:solidFill>
              <a:latin typeface="Calibri" pitchFamily="34" charset="0"/>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7186"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477187"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n-US" smtClean="0"/>
          </a:p>
        </p:txBody>
      </p:sp>
      <p:sp>
        <p:nvSpPr>
          <p:cNvPr id="477188"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Arial" pitchFamily="34" charset="0"/>
              </a:defRPr>
            </a:lvl1pPr>
            <a:lvl2pPr marL="757066" indent="-291179">
              <a:defRPr>
                <a:solidFill>
                  <a:schemeClr val="tx1"/>
                </a:solidFill>
                <a:latin typeface="Arial" pitchFamily="34" charset="0"/>
              </a:defRPr>
            </a:lvl2pPr>
            <a:lvl3pPr marL="1164717" indent="-232943">
              <a:defRPr>
                <a:solidFill>
                  <a:schemeClr val="tx1"/>
                </a:solidFill>
                <a:latin typeface="Arial" pitchFamily="34" charset="0"/>
              </a:defRPr>
            </a:lvl3pPr>
            <a:lvl4pPr marL="1630604" indent="-232943">
              <a:defRPr>
                <a:solidFill>
                  <a:schemeClr val="tx1"/>
                </a:solidFill>
                <a:latin typeface="Arial" pitchFamily="34" charset="0"/>
              </a:defRPr>
            </a:lvl4pPr>
            <a:lvl5pPr marL="2096491" indent="-232943">
              <a:defRPr>
                <a:solidFill>
                  <a:schemeClr val="tx1"/>
                </a:solidFill>
                <a:latin typeface="Arial" pitchFamily="34" charset="0"/>
              </a:defRPr>
            </a:lvl5pPr>
            <a:lvl6pPr marL="2562377" indent="-232943" fontAlgn="base">
              <a:spcBef>
                <a:spcPct val="0"/>
              </a:spcBef>
              <a:spcAft>
                <a:spcPct val="0"/>
              </a:spcAft>
              <a:defRPr>
                <a:solidFill>
                  <a:schemeClr val="tx1"/>
                </a:solidFill>
                <a:latin typeface="Arial" pitchFamily="34" charset="0"/>
              </a:defRPr>
            </a:lvl6pPr>
            <a:lvl7pPr marL="3028264" indent="-232943" fontAlgn="base">
              <a:spcBef>
                <a:spcPct val="0"/>
              </a:spcBef>
              <a:spcAft>
                <a:spcPct val="0"/>
              </a:spcAft>
              <a:defRPr>
                <a:solidFill>
                  <a:schemeClr val="tx1"/>
                </a:solidFill>
                <a:latin typeface="Arial" pitchFamily="34" charset="0"/>
              </a:defRPr>
            </a:lvl7pPr>
            <a:lvl8pPr marL="3494151" indent="-232943" fontAlgn="base">
              <a:spcBef>
                <a:spcPct val="0"/>
              </a:spcBef>
              <a:spcAft>
                <a:spcPct val="0"/>
              </a:spcAft>
              <a:defRPr>
                <a:solidFill>
                  <a:schemeClr val="tx1"/>
                </a:solidFill>
                <a:latin typeface="Arial" pitchFamily="34" charset="0"/>
              </a:defRPr>
            </a:lvl8pPr>
            <a:lvl9pPr marL="3960038" indent="-232943" fontAlgn="base">
              <a:spcBef>
                <a:spcPct val="0"/>
              </a:spcBef>
              <a:spcAft>
                <a:spcPct val="0"/>
              </a:spcAft>
              <a:defRPr>
                <a:solidFill>
                  <a:schemeClr val="tx1"/>
                </a:solidFill>
                <a:latin typeface="Arial" pitchFamily="34" charset="0"/>
              </a:defRPr>
            </a:lvl9pPr>
          </a:lstStyle>
          <a:p>
            <a:pPr fontAlgn="base">
              <a:spcBef>
                <a:spcPct val="0"/>
              </a:spcBef>
              <a:spcAft>
                <a:spcPct val="0"/>
              </a:spcAft>
            </a:pPr>
            <a:fld id="{9CAE255C-E7A2-4F27-BF10-1671F204CDA1}" type="slidenum">
              <a:rPr lang="en-US">
                <a:latin typeface="Calibri" pitchFamily="34" charset="0"/>
              </a:rPr>
              <a:pPr fontAlgn="base">
                <a:spcBef>
                  <a:spcPct val="0"/>
                </a:spcBef>
                <a:spcAft>
                  <a:spcPct val="0"/>
                </a:spcAft>
              </a:pPr>
              <a:t>34</a:t>
            </a:fld>
            <a:endParaRPr lang="en-US">
              <a:latin typeface="Calibri" pitchFamily="34" charset="0"/>
            </a:endParaRPr>
          </a:p>
        </p:txBody>
      </p:sp>
    </p:spTree>
  </p:cSld>
  <p:clrMapOvr>
    <a:masterClrMapping/>
  </p:clrMapOvr>
</p:notes>
</file>

<file path=ppt/notesSlides/notesSlide1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08610" name="Rectangle 1031"/>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Arial" pitchFamily="34" charset="0"/>
              </a:defRPr>
            </a:lvl1pPr>
            <a:lvl2pPr marL="757066" indent="-291179">
              <a:defRPr>
                <a:solidFill>
                  <a:schemeClr val="tx1"/>
                </a:solidFill>
                <a:latin typeface="Arial" pitchFamily="34" charset="0"/>
              </a:defRPr>
            </a:lvl2pPr>
            <a:lvl3pPr marL="1164717" indent="-232943">
              <a:defRPr>
                <a:solidFill>
                  <a:schemeClr val="tx1"/>
                </a:solidFill>
                <a:latin typeface="Arial" pitchFamily="34" charset="0"/>
              </a:defRPr>
            </a:lvl3pPr>
            <a:lvl4pPr marL="1630604" indent="-232943">
              <a:defRPr>
                <a:solidFill>
                  <a:schemeClr val="tx1"/>
                </a:solidFill>
                <a:latin typeface="Arial" pitchFamily="34" charset="0"/>
              </a:defRPr>
            </a:lvl4pPr>
            <a:lvl5pPr marL="2096491" indent="-232943">
              <a:defRPr>
                <a:solidFill>
                  <a:schemeClr val="tx1"/>
                </a:solidFill>
                <a:latin typeface="Arial" pitchFamily="34" charset="0"/>
              </a:defRPr>
            </a:lvl5pPr>
            <a:lvl6pPr marL="2562377" indent="-232943" fontAlgn="base">
              <a:spcBef>
                <a:spcPct val="0"/>
              </a:spcBef>
              <a:spcAft>
                <a:spcPct val="0"/>
              </a:spcAft>
              <a:defRPr>
                <a:solidFill>
                  <a:schemeClr val="tx1"/>
                </a:solidFill>
                <a:latin typeface="Arial" pitchFamily="34" charset="0"/>
              </a:defRPr>
            </a:lvl6pPr>
            <a:lvl7pPr marL="3028264" indent="-232943" fontAlgn="base">
              <a:spcBef>
                <a:spcPct val="0"/>
              </a:spcBef>
              <a:spcAft>
                <a:spcPct val="0"/>
              </a:spcAft>
              <a:defRPr>
                <a:solidFill>
                  <a:schemeClr val="tx1"/>
                </a:solidFill>
                <a:latin typeface="Arial" pitchFamily="34" charset="0"/>
              </a:defRPr>
            </a:lvl7pPr>
            <a:lvl8pPr marL="3494151" indent="-232943" fontAlgn="base">
              <a:spcBef>
                <a:spcPct val="0"/>
              </a:spcBef>
              <a:spcAft>
                <a:spcPct val="0"/>
              </a:spcAft>
              <a:defRPr>
                <a:solidFill>
                  <a:schemeClr val="tx1"/>
                </a:solidFill>
                <a:latin typeface="Arial" pitchFamily="34" charset="0"/>
              </a:defRPr>
            </a:lvl8pPr>
            <a:lvl9pPr marL="3960038" indent="-232943" fontAlgn="base">
              <a:spcBef>
                <a:spcPct val="0"/>
              </a:spcBef>
              <a:spcAft>
                <a:spcPct val="0"/>
              </a:spcAft>
              <a:defRPr>
                <a:solidFill>
                  <a:schemeClr val="tx1"/>
                </a:solidFill>
                <a:latin typeface="Arial" pitchFamily="34" charset="0"/>
              </a:defRPr>
            </a:lvl9pPr>
          </a:lstStyle>
          <a:p>
            <a:fld id="{EE5AC8C8-FA59-4CFA-9CD0-DC1009C27D4F}" type="slidenum">
              <a:rPr lang="en-US">
                <a:solidFill>
                  <a:prstClr val="black"/>
                </a:solidFill>
                <a:latin typeface="Calibri" pitchFamily="34" charset="0"/>
              </a:rPr>
              <a:pPr/>
              <a:t>258</a:t>
            </a:fld>
            <a:endParaRPr lang="en-US">
              <a:solidFill>
                <a:prstClr val="black"/>
              </a:solidFill>
              <a:latin typeface="Calibri" pitchFamily="34" charset="0"/>
            </a:endParaRPr>
          </a:p>
        </p:txBody>
      </p:sp>
      <p:sp>
        <p:nvSpPr>
          <p:cNvPr id="708611"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708612" name="Rectangle 3"/>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n-US" smtClean="0"/>
          </a:p>
        </p:txBody>
      </p:sp>
    </p:spTree>
  </p:cSld>
  <p:clrMapOvr>
    <a:masterClrMapping/>
  </p:clrMapOvr>
</p:notes>
</file>

<file path=ppt/notesSlides/notesSlide1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08610" name="Rectangle 1031"/>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Arial" pitchFamily="34" charset="0"/>
              </a:defRPr>
            </a:lvl1pPr>
            <a:lvl2pPr marL="757066" indent="-291179">
              <a:defRPr>
                <a:solidFill>
                  <a:schemeClr val="tx1"/>
                </a:solidFill>
                <a:latin typeface="Arial" pitchFamily="34" charset="0"/>
              </a:defRPr>
            </a:lvl2pPr>
            <a:lvl3pPr marL="1164717" indent="-232943">
              <a:defRPr>
                <a:solidFill>
                  <a:schemeClr val="tx1"/>
                </a:solidFill>
                <a:latin typeface="Arial" pitchFamily="34" charset="0"/>
              </a:defRPr>
            </a:lvl3pPr>
            <a:lvl4pPr marL="1630604" indent="-232943">
              <a:defRPr>
                <a:solidFill>
                  <a:schemeClr val="tx1"/>
                </a:solidFill>
                <a:latin typeface="Arial" pitchFamily="34" charset="0"/>
              </a:defRPr>
            </a:lvl4pPr>
            <a:lvl5pPr marL="2096491" indent="-232943">
              <a:defRPr>
                <a:solidFill>
                  <a:schemeClr val="tx1"/>
                </a:solidFill>
                <a:latin typeface="Arial" pitchFamily="34" charset="0"/>
              </a:defRPr>
            </a:lvl5pPr>
            <a:lvl6pPr marL="2562377" indent="-232943" fontAlgn="base">
              <a:spcBef>
                <a:spcPct val="0"/>
              </a:spcBef>
              <a:spcAft>
                <a:spcPct val="0"/>
              </a:spcAft>
              <a:defRPr>
                <a:solidFill>
                  <a:schemeClr val="tx1"/>
                </a:solidFill>
                <a:latin typeface="Arial" pitchFamily="34" charset="0"/>
              </a:defRPr>
            </a:lvl6pPr>
            <a:lvl7pPr marL="3028264" indent="-232943" fontAlgn="base">
              <a:spcBef>
                <a:spcPct val="0"/>
              </a:spcBef>
              <a:spcAft>
                <a:spcPct val="0"/>
              </a:spcAft>
              <a:defRPr>
                <a:solidFill>
                  <a:schemeClr val="tx1"/>
                </a:solidFill>
                <a:latin typeface="Arial" pitchFamily="34" charset="0"/>
              </a:defRPr>
            </a:lvl7pPr>
            <a:lvl8pPr marL="3494151" indent="-232943" fontAlgn="base">
              <a:spcBef>
                <a:spcPct val="0"/>
              </a:spcBef>
              <a:spcAft>
                <a:spcPct val="0"/>
              </a:spcAft>
              <a:defRPr>
                <a:solidFill>
                  <a:schemeClr val="tx1"/>
                </a:solidFill>
                <a:latin typeface="Arial" pitchFamily="34" charset="0"/>
              </a:defRPr>
            </a:lvl8pPr>
            <a:lvl9pPr marL="3960038" indent="-232943" fontAlgn="base">
              <a:spcBef>
                <a:spcPct val="0"/>
              </a:spcBef>
              <a:spcAft>
                <a:spcPct val="0"/>
              </a:spcAft>
              <a:defRPr>
                <a:solidFill>
                  <a:schemeClr val="tx1"/>
                </a:solidFill>
                <a:latin typeface="Arial" pitchFamily="34" charset="0"/>
              </a:defRPr>
            </a:lvl9pPr>
          </a:lstStyle>
          <a:p>
            <a:fld id="{EE5AC8C8-FA59-4CFA-9CD0-DC1009C27D4F}" type="slidenum">
              <a:rPr lang="en-US">
                <a:solidFill>
                  <a:prstClr val="black"/>
                </a:solidFill>
                <a:latin typeface="Calibri" pitchFamily="34" charset="0"/>
              </a:rPr>
              <a:pPr/>
              <a:t>259</a:t>
            </a:fld>
            <a:endParaRPr lang="en-US">
              <a:solidFill>
                <a:prstClr val="black"/>
              </a:solidFill>
              <a:latin typeface="Calibri" pitchFamily="34" charset="0"/>
            </a:endParaRPr>
          </a:p>
        </p:txBody>
      </p:sp>
      <p:sp>
        <p:nvSpPr>
          <p:cNvPr id="708611"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708612" name="Rectangle 3"/>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n-US" smtClean="0"/>
          </a:p>
        </p:txBody>
      </p:sp>
    </p:spTree>
  </p:cSld>
  <p:clrMapOvr>
    <a:masterClrMapping/>
  </p:clrMapOvr>
</p:notes>
</file>

<file path=ppt/notesSlides/notesSlide1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09634" name="Rectangle 1031"/>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Arial" pitchFamily="34" charset="0"/>
              </a:defRPr>
            </a:lvl1pPr>
            <a:lvl2pPr marL="757066" indent="-291179">
              <a:defRPr>
                <a:solidFill>
                  <a:schemeClr val="tx1"/>
                </a:solidFill>
                <a:latin typeface="Arial" pitchFamily="34" charset="0"/>
              </a:defRPr>
            </a:lvl2pPr>
            <a:lvl3pPr marL="1164717" indent="-232943">
              <a:defRPr>
                <a:solidFill>
                  <a:schemeClr val="tx1"/>
                </a:solidFill>
                <a:latin typeface="Arial" pitchFamily="34" charset="0"/>
              </a:defRPr>
            </a:lvl3pPr>
            <a:lvl4pPr marL="1630604" indent="-232943">
              <a:defRPr>
                <a:solidFill>
                  <a:schemeClr val="tx1"/>
                </a:solidFill>
                <a:latin typeface="Arial" pitchFamily="34" charset="0"/>
              </a:defRPr>
            </a:lvl4pPr>
            <a:lvl5pPr marL="2096491" indent="-232943">
              <a:defRPr>
                <a:solidFill>
                  <a:schemeClr val="tx1"/>
                </a:solidFill>
                <a:latin typeface="Arial" pitchFamily="34" charset="0"/>
              </a:defRPr>
            </a:lvl5pPr>
            <a:lvl6pPr marL="2562377" indent="-232943" fontAlgn="base">
              <a:spcBef>
                <a:spcPct val="0"/>
              </a:spcBef>
              <a:spcAft>
                <a:spcPct val="0"/>
              </a:spcAft>
              <a:defRPr>
                <a:solidFill>
                  <a:schemeClr val="tx1"/>
                </a:solidFill>
                <a:latin typeface="Arial" pitchFamily="34" charset="0"/>
              </a:defRPr>
            </a:lvl6pPr>
            <a:lvl7pPr marL="3028264" indent="-232943" fontAlgn="base">
              <a:spcBef>
                <a:spcPct val="0"/>
              </a:spcBef>
              <a:spcAft>
                <a:spcPct val="0"/>
              </a:spcAft>
              <a:defRPr>
                <a:solidFill>
                  <a:schemeClr val="tx1"/>
                </a:solidFill>
                <a:latin typeface="Arial" pitchFamily="34" charset="0"/>
              </a:defRPr>
            </a:lvl7pPr>
            <a:lvl8pPr marL="3494151" indent="-232943" fontAlgn="base">
              <a:spcBef>
                <a:spcPct val="0"/>
              </a:spcBef>
              <a:spcAft>
                <a:spcPct val="0"/>
              </a:spcAft>
              <a:defRPr>
                <a:solidFill>
                  <a:schemeClr val="tx1"/>
                </a:solidFill>
                <a:latin typeface="Arial" pitchFamily="34" charset="0"/>
              </a:defRPr>
            </a:lvl8pPr>
            <a:lvl9pPr marL="3960038" indent="-232943" fontAlgn="base">
              <a:spcBef>
                <a:spcPct val="0"/>
              </a:spcBef>
              <a:spcAft>
                <a:spcPct val="0"/>
              </a:spcAft>
              <a:defRPr>
                <a:solidFill>
                  <a:schemeClr val="tx1"/>
                </a:solidFill>
                <a:latin typeface="Arial" pitchFamily="34" charset="0"/>
              </a:defRPr>
            </a:lvl9pPr>
          </a:lstStyle>
          <a:p>
            <a:fld id="{81128B22-9B3F-4F0D-9AE9-74C134A50207}" type="slidenum">
              <a:rPr lang="en-US">
                <a:solidFill>
                  <a:prstClr val="black"/>
                </a:solidFill>
                <a:latin typeface="Calibri" pitchFamily="34" charset="0"/>
              </a:rPr>
              <a:pPr/>
              <a:t>261</a:t>
            </a:fld>
            <a:endParaRPr lang="en-US">
              <a:solidFill>
                <a:prstClr val="black"/>
              </a:solidFill>
              <a:latin typeface="Calibri" pitchFamily="34" charset="0"/>
            </a:endParaRPr>
          </a:p>
        </p:txBody>
      </p:sp>
      <p:sp>
        <p:nvSpPr>
          <p:cNvPr id="709635"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709636" name="Rectangle 3"/>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n-US" smtClean="0"/>
          </a:p>
        </p:txBody>
      </p:sp>
    </p:spTree>
  </p:cSld>
  <p:clrMapOvr>
    <a:masterClrMapping/>
  </p:clrMapOvr>
</p:notes>
</file>

<file path=ppt/notesSlides/notesSlide1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1154"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561155"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n-US" smtClean="0"/>
          </a:p>
        </p:txBody>
      </p:sp>
      <p:sp>
        <p:nvSpPr>
          <p:cNvPr id="561156"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Arial" pitchFamily="34" charset="0"/>
              </a:defRPr>
            </a:lvl1pPr>
            <a:lvl2pPr marL="757066" indent="-291179">
              <a:defRPr>
                <a:solidFill>
                  <a:schemeClr val="tx1"/>
                </a:solidFill>
                <a:latin typeface="Arial" pitchFamily="34" charset="0"/>
              </a:defRPr>
            </a:lvl2pPr>
            <a:lvl3pPr marL="1164717" indent="-232943">
              <a:defRPr>
                <a:solidFill>
                  <a:schemeClr val="tx1"/>
                </a:solidFill>
                <a:latin typeface="Arial" pitchFamily="34" charset="0"/>
              </a:defRPr>
            </a:lvl3pPr>
            <a:lvl4pPr marL="1630604" indent="-232943">
              <a:defRPr>
                <a:solidFill>
                  <a:schemeClr val="tx1"/>
                </a:solidFill>
                <a:latin typeface="Arial" pitchFamily="34" charset="0"/>
              </a:defRPr>
            </a:lvl4pPr>
            <a:lvl5pPr marL="2096491" indent="-232943">
              <a:defRPr>
                <a:solidFill>
                  <a:schemeClr val="tx1"/>
                </a:solidFill>
                <a:latin typeface="Arial" pitchFamily="34" charset="0"/>
              </a:defRPr>
            </a:lvl5pPr>
            <a:lvl6pPr marL="2562377" indent="-232943" fontAlgn="base">
              <a:spcBef>
                <a:spcPct val="0"/>
              </a:spcBef>
              <a:spcAft>
                <a:spcPct val="0"/>
              </a:spcAft>
              <a:defRPr>
                <a:solidFill>
                  <a:schemeClr val="tx1"/>
                </a:solidFill>
                <a:latin typeface="Arial" pitchFamily="34" charset="0"/>
              </a:defRPr>
            </a:lvl6pPr>
            <a:lvl7pPr marL="3028264" indent="-232943" fontAlgn="base">
              <a:spcBef>
                <a:spcPct val="0"/>
              </a:spcBef>
              <a:spcAft>
                <a:spcPct val="0"/>
              </a:spcAft>
              <a:defRPr>
                <a:solidFill>
                  <a:schemeClr val="tx1"/>
                </a:solidFill>
                <a:latin typeface="Arial" pitchFamily="34" charset="0"/>
              </a:defRPr>
            </a:lvl7pPr>
            <a:lvl8pPr marL="3494151" indent="-232943" fontAlgn="base">
              <a:spcBef>
                <a:spcPct val="0"/>
              </a:spcBef>
              <a:spcAft>
                <a:spcPct val="0"/>
              </a:spcAft>
              <a:defRPr>
                <a:solidFill>
                  <a:schemeClr val="tx1"/>
                </a:solidFill>
                <a:latin typeface="Arial" pitchFamily="34" charset="0"/>
              </a:defRPr>
            </a:lvl8pPr>
            <a:lvl9pPr marL="3960038" indent="-232943" fontAlgn="base">
              <a:spcBef>
                <a:spcPct val="0"/>
              </a:spcBef>
              <a:spcAft>
                <a:spcPct val="0"/>
              </a:spcAft>
              <a:defRPr>
                <a:solidFill>
                  <a:schemeClr val="tx1"/>
                </a:solidFill>
                <a:latin typeface="Arial" pitchFamily="34" charset="0"/>
              </a:defRPr>
            </a:lvl9pPr>
          </a:lstStyle>
          <a:p>
            <a:pPr fontAlgn="base">
              <a:spcBef>
                <a:spcPct val="0"/>
              </a:spcBef>
              <a:spcAft>
                <a:spcPct val="0"/>
              </a:spcAft>
            </a:pPr>
            <a:fld id="{31DA8E71-5F6E-452F-8746-A62E1C57E96D}" type="slidenum">
              <a:rPr lang="en-US">
                <a:latin typeface="Calibri" pitchFamily="34" charset="0"/>
              </a:rPr>
              <a:pPr fontAlgn="base">
                <a:spcBef>
                  <a:spcPct val="0"/>
                </a:spcBef>
                <a:spcAft>
                  <a:spcPct val="0"/>
                </a:spcAft>
              </a:pPr>
              <a:t>262</a:t>
            </a:fld>
            <a:endParaRPr lang="en-US">
              <a:latin typeface="Calibri" pitchFamily="34" charset="0"/>
            </a:endParaRPr>
          </a:p>
        </p:txBody>
      </p:sp>
    </p:spTree>
  </p:cSld>
  <p:clrMapOvr>
    <a:masterClrMapping/>
  </p:clrMapOvr>
</p:notes>
</file>

<file path=ppt/notesSlides/notesSlide1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2178"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562179"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n-US" smtClean="0"/>
          </a:p>
        </p:txBody>
      </p:sp>
      <p:sp>
        <p:nvSpPr>
          <p:cNvPr id="562180"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Arial" pitchFamily="34" charset="0"/>
              </a:defRPr>
            </a:lvl1pPr>
            <a:lvl2pPr marL="757066" indent="-291179">
              <a:defRPr>
                <a:solidFill>
                  <a:schemeClr val="tx1"/>
                </a:solidFill>
                <a:latin typeface="Arial" pitchFamily="34" charset="0"/>
              </a:defRPr>
            </a:lvl2pPr>
            <a:lvl3pPr marL="1164717" indent="-232943">
              <a:defRPr>
                <a:solidFill>
                  <a:schemeClr val="tx1"/>
                </a:solidFill>
                <a:latin typeface="Arial" pitchFamily="34" charset="0"/>
              </a:defRPr>
            </a:lvl3pPr>
            <a:lvl4pPr marL="1630604" indent="-232943">
              <a:defRPr>
                <a:solidFill>
                  <a:schemeClr val="tx1"/>
                </a:solidFill>
                <a:latin typeface="Arial" pitchFamily="34" charset="0"/>
              </a:defRPr>
            </a:lvl4pPr>
            <a:lvl5pPr marL="2096491" indent="-232943">
              <a:defRPr>
                <a:solidFill>
                  <a:schemeClr val="tx1"/>
                </a:solidFill>
                <a:latin typeface="Arial" pitchFamily="34" charset="0"/>
              </a:defRPr>
            </a:lvl5pPr>
            <a:lvl6pPr marL="2562377" indent="-232943" fontAlgn="base">
              <a:spcBef>
                <a:spcPct val="0"/>
              </a:spcBef>
              <a:spcAft>
                <a:spcPct val="0"/>
              </a:spcAft>
              <a:defRPr>
                <a:solidFill>
                  <a:schemeClr val="tx1"/>
                </a:solidFill>
                <a:latin typeface="Arial" pitchFamily="34" charset="0"/>
              </a:defRPr>
            </a:lvl6pPr>
            <a:lvl7pPr marL="3028264" indent="-232943" fontAlgn="base">
              <a:spcBef>
                <a:spcPct val="0"/>
              </a:spcBef>
              <a:spcAft>
                <a:spcPct val="0"/>
              </a:spcAft>
              <a:defRPr>
                <a:solidFill>
                  <a:schemeClr val="tx1"/>
                </a:solidFill>
                <a:latin typeface="Arial" pitchFamily="34" charset="0"/>
              </a:defRPr>
            </a:lvl7pPr>
            <a:lvl8pPr marL="3494151" indent="-232943" fontAlgn="base">
              <a:spcBef>
                <a:spcPct val="0"/>
              </a:spcBef>
              <a:spcAft>
                <a:spcPct val="0"/>
              </a:spcAft>
              <a:defRPr>
                <a:solidFill>
                  <a:schemeClr val="tx1"/>
                </a:solidFill>
                <a:latin typeface="Arial" pitchFamily="34" charset="0"/>
              </a:defRPr>
            </a:lvl8pPr>
            <a:lvl9pPr marL="3960038" indent="-232943" fontAlgn="base">
              <a:spcBef>
                <a:spcPct val="0"/>
              </a:spcBef>
              <a:spcAft>
                <a:spcPct val="0"/>
              </a:spcAft>
              <a:defRPr>
                <a:solidFill>
                  <a:schemeClr val="tx1"/>
                </a:solidFill>
                <a:latin typeface="Arial" pitchFamily="34" charset="0"/>
              </a:defRPr>
            </a:lvl9pPr>
          </a:lstStyle>
          <a:p>
            <a:pPr fontAlgn="base">
              <a:spcBef>
                <a:spcPct val="0"/>
              </a:spcBef>
              <a:spcAft>
                <a:spcPct val="0"/>
              </a:spcAft>
            </a:pPr>
            <a:fld id="{F57A4070-1360-4394-BCAD-9001B21CF39F}" type="slidenum">
              <a:rPr lang="en-US">
                <a:latin typeface="Calibri" pitchFamily="34" charset="0"/>
              </a:rPr>
              <a:pPr fontAlgn="base">
                <a:spcBef>
                  <a:spcPct val="0"/>
                </a:spcBef>
                <a:spcAft>
                  <a:spcPct val="0"/>
                </a:spcAft>
              </a:pPr>
              <a:t>263</a:t>
            </a:fld>
            <a:endParaRPr lang="en-US">
              <a:latin typeface="Calibri" pitchFamily="34" charset="0"/>
            </a:endParaRPr>
          </a:p>
        </p:txBody>
      </p:sp>
    </p:spTree>
  </p:cSld>
  <p:clrMapOvr>
    <a:masterClrMapping/>
  </p:clrMapOvr>
</p:notes>
</file>

<file path=ppt/notesSlides/notesSlide1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02"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563203"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n-US" smtClean="0"/>
          </a:p>
        </p:txBody>
      </p:sp>
      <p:sp>
        <p:nvSpPr>
          <p:cNvPr id="563204"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Arial" pitchFamily="34" charset="0"/>
              </a:defRPr>
            </a:lvl1pPr>
            <a:lvl2pPr marL="757066" indent="-291179">
              <a:defRPr>
                <a:solidFill>
                  <a:schemeClr val="tx1"/>
                </a:solidFill>
                <a:latin typeface="Arial" pitchFamily="34" charset="0"/>
              </a:defRPr>
            </a:lvl2pPr>
            <a:lvl3pPr marL="1164717" indent="-232943">
              <a:defRPr>
                <a:solidFill>
                  <a:schemeClr val="tx1"/>
                </a:solidFill>
                <a:latin typeface="Arial" pitchFamily="34" charset="0"/>
              </a:defRPr>
            </a:lvl3pPr>
            <a:lvl4pPr marL="1630604" indent="-232943">
              <a:defRPr>
                <a:solidFill>
                  <a:schemeClr val="tx1"/>
                </a:solidFill>
                <a:latin typeface="Arial" pitchFamily="34" charset="0"/>
              </a:defRPr>
            </a:lvl4pPr>
            <a:lvl5pPr marL="2096491" indent="-232943">
              <a:defRPr>
                <a:solidFill>
                  <a:schemeClr val="tx1"/>
                </a:solidFill>
                <a:latin typeface="Arial" pitchFamily="34" charset="0"/>
              </a:defRPr>
            </a:lvl5pPr>
            <a:lvl6pPr marL="2562377" indent="-232943" fontAlgn="base">
              <a:spcBef>
                <a:spcPct val="0"/>
              </a:spcBef>
              <a:spcAft>
                <a:spcPct val="0"/>
              </a:spcAft>
              <a:defRPr>
                <a:solidFill>
                  <a:schemeClr val="tx1"/>
                </a:solidFill>
                <a:latin typeface="Arial" pitchFamily="34" charset="0"/>
              </a:defRPr>
            </a:lvl6pPr>
            <a:lvl7pPr marL="3028264" indent="-232943" fontAlgn="base">
              <a:spcBef>
                <a:spcPct val="0"/>
              </a:spcBef>
              <a:spcAft>
                <a:spcPct val="0"/>
              </a:spcAft>
              <a:defRPr>
                <a:solidFill>
                  <a:schemeClr val="tx1"/>
                </a:solidFill>
                <a:latin typeface="Arial" pitchFamily="34" charset="0"/>
              </a:defRPr>
            </a:lvl7pPr>
            <a:lvl8pPr marL="3494151" indent="-232943" fontAlgn="base">
              <a:spcBef>
                <a:spcPct val="0"/>
              </a:spcBef>
              <a:spcAft>
                <a:spcPct val="0"/>
              </a:spcAft>
              <a:defRPr>
                <a:solidFill>
                  <a:schemeClr val="tx1"/>
                </a:solidFill>
                <a:latin typeface="Arial" pitchFamily="34" charset="0"/>
              </a:defRPr>
            </a:lvl8pPr>
            <a:lvl9pPr marL="3960038" indent="-232943" fontAlgn="base">
              <a:spcBef>
                <a:spcPct val="0"/>
              </a:spcBef>
              <a:spcAft>
                <a:spcPct val="0"/>
              </a:spcAft>
              <a:defRPr>
                <a:solidFill>
                  <a:schemeClr val="tx1"/>
                </a:solidFill>
                <a:latin typeface="Arial" pitchFamily="34" charset="0"/>
              </a:defRPr>
            </a:lvl9pPr>
          </a:lstStyle>
          <a:p>
            <a:pPr fontAlgn="base">
              <a:spcBef>
                <a:spcPct val="0"/>
              </a:spcBef>
              <a:spcAft>
                <a:spcPct val="0"/>
              </a:spcAft>
            </a:pPr>
            <a:fld id="{2328C6CB-0DDC-48FC-B4D2-558716772784}" type="slidenum">
              <a:rPr lang="en-US">
                <a:latin typeface="Calibri" pitchFamily="34" charset="0"/>
              </a:rPr>
              <a:pPr fontAlgn="base">
                <a:spcBef>
                  <a:spcPct val="0"/>
                </a:spcBef>
                <a:spcAft>
                  <a:spcPct val="0"/>
                </a:spcAft>
              </a:pPr>
              <a:t>264</a:t>
            </a:fld>
            <a:endParaRPr lang="en-US">
              <a:latin typeface="Calibri" pitchFamily="34" charset="0"/>
            </a:endParaRPr>
          </a:p>
        </p:txBody>
      </p:sp>
    </p:spTree>
  </p:cSld>
  <p:clrMapOvr>
    <a:masterClrMapping/>
  </p:clrMapOvr>
</p:notes>
</file>

<file path=ppt/notesSlides/notesSlide1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4226"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564227"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n-US" smtClean="0"/>
          </a:p>
        </p:txBody>
      </p:sp>
      <p:sp>
        <p:nvSpPr>
          <p:cNvPr id="564228"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Arial" pitchFamily="34" charset="0"/>
              </a:defRPr>
            </a:lvl1pPr>
            <a:lvl2pPr marL="757066" indent="-291179">
              <a:defRPr>
                <a:solidFill>
                  <a:schemeClr val="tx1"/>
                </a:solidFill>
                <a:latin typeface="Arial" pitchFamily="34" charset="0"/>
              </a:defRPr>
            </a:lvl2pPr>
            <a:lvl3pPr marL="1164717" indent="-232943">
              <a:defRPr>
                <a:solidFill>
                  <a:schemeClr val="tx1"/>
                </a:solidFill>
                <a:latin typeface="Arial" pitchFamily="34" charset="0"/>
              </a:defRPr>
            </a:lvl3pPr>
            <a:lvl4pPr marL="1630604" indent="-232943">
              <a:defRPr>
                <a:solidFill>
                  <a:schemeClr val="tx1"/>
                </a:solidFill>
                <a:latin typeface="Arial" pitchFamily="34" charset="0"/>
              </a:defRPr>
            </a:lvl4pPr>
            <a:lvl5pPr marL="2096491" indent="-232943">
              <a:defRPr>
                <a:solidFill>
                  <a:schemeClr val="tx1"/>
                </a:solidFill>
                <a:latin typeface="Arial" pitchFamily="34" charset="0"/>
              </a:defRPr>
            </a:lvl5pPr>
            <a:lvl6pPr marL="2562377" indent="-232943" fontAlgn="base">
              <a:spcBef>
                <a:spcPct val="0"/>
              </a:spcBef>
              <a:spcAft>
                <a:spcPct val="0"/>
              </a:spcAft>
              <a:defRPr>
                <a:solidFill>
                  <a:schemeClr val="tx1"/>
                </a:solidFill>
                <a:latin typeface="Arial" pitchFamily="34" charset="0"/>
              </a:defRPr>
            </a:lvl6pPr>
            <a:lvl7pPr marL="3028264" indent="-232943" fontAlgn="base">
              <a:spcBef>
                <a:spcPct val="0"/>
              </a:spcBef>
              <a:spcAft>
                <a:spcPct val="0"/>
              </a:spcAft>
              <a:defRPr>
                <a:solidFill>
                  <a:schemeClr val="tx1"/>
                </a:solidFill>
                <a:latin typeface="Arial" pitchFamily="34" charset="0"/>
              </a:defRPr>
            </a:lvl7pPr>
            <a:lvl8pPr marL="3494151" indent="-232943" fontAlgn="base">
              <a:spcBef>
                <a:spcPct val="0"/>
              </a:spcBef>
              <a:spcAft>
                <a:spcPct val="0"/>
              </a:spcAft>
              <a:defRPr>
                <a:solidFill>
                  <a:schemeClr val="tx1"/>
                </a:solidFill>
                <a:latin typeface="Arial" pitchFamily="34" charset="0"/>
              </a:defRPr>
            </a:lvl8pPr>
            <a:lvl9pPr marL="3960038" indent="-232943" fontAlgn="base">
              <a:spcBef>
                <a:spcPct val="0"/>
              </a:spcBef>
              <a:spcAft>
                <a:spcPct val="0"/>
              </a:spcAft>
              <a:defRPr>
                <a:solidFill>
                  <a:schemeClr val="tx1"/>
                </a:solidFill>
                <a:latin typeface="Arial" pitchFamily="34" charset="0"/>
              </a:defRPr>
            </a:lvl9pPr>
          </a:lstStyle>
          <a:p>
            <a:pPr fontAlgn="base">
              <a:spcBef>
                <a:spcPct val="0"/>
              </a:spcBef>
              <a:spcAft>
                <a:spcPct val="0"/>
              </a:spcAft>
            </a:pPr>
            <a:fld id="{977FA9D5-939D-420C-B92B-C4F881FB6358}" type="slidenum">
              <a:rPr lang="en-US">
                <a:latin typeface="Calibri" pitchFamily="34" charset="0"/>
              </a:rPr>
              <a:pPr fontAlgn="base">
                <a:spcBef>
                  <a:spcPct val="0"/>
                </a:spcBef>
                <a:spcAft>
                  <a:spcPct val="0"/>
                </a:spcAft>
              </a:pPr>
              <a:t>265</a:t>
            </a:fld>
            <a:endParaRPr lang="en-US">
              <a:latin typeface="Calibri" pitchFamily="34" charset="0"/>
            </a:endParaRPr>
          </a:p>
        </p:txBody>
      </p:sp>
    </p:spTree>
  </p:cSld>
  <p:clrMapOvr>
    <a:masterClrMapping/>
  </p:clrMapOvr>
</p:notes>
</file>

<file path=ppt/notesSlides/notesSlide1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8850"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718851"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n-US" smtClean="0"/>
          </a:p>
        </p:txBody>
      </p:sp>
      <p:sp>
        <p:nvSpPr>
          <p:cNvPr id="718852"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Arial" pitchFamily="34" charset="0"/>
              </a:defRPr>
            </a:lvl1pPr>
            <a:lvl2pPr marL="757024" indent="-291163">
              <a:defRPr>
                <a:solidFill>
                  <a:schemeClr val="tx1"/>
                </a:solidFill>
                <a:latin typeface="Arial" pitchFamily="34" charset="0"/>
              </a:defRPr>
            </a:lvl2pPr>
            <a:lvl3pPr marL="1164653" indent="-232930">
              <a:defRPr>
                <a:solidFill>
                  <a:schemeClr val="tx1"/>
                </a:solidFill>
                <a:latin typeface="Arial" pitchFamily="34" charset="0"/>
              </a:defRPr>
            </a:lvl3pPr>
            <a:lvl4pPr marL="1630514" indent="-232930">
              <a:defRPr>
                <a:solidFill>
                  <a:schemeClr val="tx1"/>
                </a:solidFill>
                <a:latin typeface="Arial" pitchFamily="34" charset="0"/>
              </a:defRPr>
            </a:lvl4pPr>
            <a:lvl5pPr marL="2096375" indent="-232930">
              <a:defRPr>
                <a:solidFill>
                  <a:schemeClr val="tx1"/>
                </a:solidFill>
                <a:latin typeface="Arial" pitchFamily="34" charset="0"/>
              </a:defRPr>
            </a:lvl5pPr>
            <a:lvl6pPr marL="2562236" indent="-232930" fontAlgn="base">
              <a:spcBef>
                <a:spcPct val="0"/>
              </a:spcBef>
              <a:spcAft>
                <a:spcPct val="0"/>
              </a:spcAft>
              <a:defRPr>
                <a:solidFill>
                  <a:schemeClr val="tx1"/>
                </a:solidFill>
                <a:latin typeface="Arial" pitchFamily="34" charset="0"/>
              </a:defRPr>
            </a:lvl6pPr>
            <a:lvl7pPr marL="3028096" indent="-232930" fontAlgn="base">
              <a:spcBef>
                <a:spcPct val="0"/>
              </a:spcBef>
              <a:spcAft>
                <a:spcPct val="0"/>
              </a:spcAft>
              <a:defRPr>
                <a:solidFill>
                  <a:schemeClr val="tx1"/>
                </a:solidFill>
                <a:latin typeface="Arial" pitchFamily="34" charset="0"/>
              </a:defRPr>
            </a:lvl7pPr>
            <a:lvl8pPr marL="3493957" indent="-232930" fontAlgn="base">
              <a:spcBef>
                <a:spcPct val="0"/>
              </a:spcBef>
              <a:spcAft>
                <a:spcPct val="0"/>
              </a:spcAft>
              <a:defRPr>
                <a:solidFill>
                  <a:schemeClr val="tx1"/>
                </a:solidFill>
                <a:latin typeface="Arial" pitchFamily="34" charset="0"/>
              </a:defRPr>
            </a:lvl8pPr>
            <a:lvl9pPr marL="3959819" indent="-232930" fontAlgn="base">
              <a:spcBef>
                <a:spcPct val="0"/>
              </a:spcBef>
              <a:spcAft>
                <a:spcPct val="0"/>
              </a:spcAft>
              <a:defRPr>
                <a:solidFill>
                  <a:schemeClr val="tx1"/>
                </a:solidFill>
                <a:latin typeface="Arial" pitchFamily="34" charset="0"/>
              </a:defRPr>
            </a:lvl9pPr>
          </a:lstStyle>
          <a:p>
            <a:fld id="{AD7485BB-600A-46BA-9A65-041F99CDBAA8}" type="slidenum">
              <a:rPr lang="en-US">
                <a:solidFill>
                  <a:prstClr val="black"/>
                </a:solidFill>
                <a:latin typeface="Calibri" pitchFamily="34" charset="0"/>
              </a:rPr>
              <a:pPr/>
              <a:t>266</a:t>
            </a:fld>
            <a:endParaRPr lang="en-US">
              <a:solidFill>
                <a:prstClr val="black"/>
              </a:solidFill>
              <a:latin typeface="Calibri" pitchFamily="34" charset="0"/>
            </a:endParaRPr>
          </a:p>
        </p:txBody>
      </p:sp>
    </p:spTree>
  </p:cSld>
  <p:clrMapOvr>
    <a:masterClrMapping/>
  </p:clrMapOvr>
</p:notes>
</file>

<file path=ppt/notesSlides/notesSlide1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8850"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718851"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n-US" smtClean="0"/>
          </a:p>
        </p:txBody>
      </p:sp>
      <p:sp>
        <p:nvSpPr>
          <p:cNvPr id="718852"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Arial" pitchFamily="34" charset="0"/>
              </a:defRPr>
            </a:lvl1pPr>
            <a:lvl2pPr marL="757024" indent="-291163">
              <a:defRPr>
                <a:solidFill>
                  <a:schemeClr val="tx1"/>
                </a:solidFill>
                <a:latin typeface="Arial" pitchFamily="34" charset="0"/>
              </a:defRPr>
            </a:lvl2pPr>
            <a:lvl3pPr marL="1164653" indent="-232930">
              <a:defRPr>
                <a:solidFill>
                  <a:schemeClr val="tx1"/>
                </a:solidFill>
                <a:latin typeface="Arial" pitchFamily="34" charset="0"/>
              </a:defRPr>
            </a:lvl3pPr>
            <a:lvl4pPr marL="1630514" indent="-232930">
              <a:defRPr>
                <a:solidFill>
                  <a:schemeClr val="tx1"/>
                </a:solidFill>
                <a:latin typeface="Arial" pitchFamily="34" charset="0"/>
              </a:defRPr>
            </a:lvl4pPr>
            <a:lvl5pPr marL="2096375" indent="-232930">
              <a:defRPr>
                <a:solidFill>
                  <a:schemeClr val="tx1"/>
                </a:solidFill>
                <a:latin typeface="Arial" pitchFamily="34" charset="0"/>
              </a:defRPr>
            </a:lvl5pPr>
            <a:lvl6pPr marL="2562236" indent="-232930" fontAlgn="base">
              <a:spcBef>
                <a:spcPct val="0"/>
              </a:spcBef>
              <a:spcAft>
                <a:spcPct val="0"/>
              </a:spcAft>
              <a:defRPr>
                <a:solidFill>
                  <a:schemeClr val="tx1"/>
                </a:solidFill>
                <a:latin typeface="Arial" pitchFamily="34" charset="0"/>
              </a:defRPr>
            </a:lvl6pPr>
            <a:lvl7pPr marL="3028096" indent="-232930" fontAlgn="base">
              <a:spcBef>
                <a:spcPct val="0"/>
              </a:spcBef>
              <a:spcAft>
                <a:spcPct val="0"/>
              </a:spcAft>
              <a:defRPr>
                <a:solidFill>
                  <a:schemeClr val="tx1"/>
                </a:solidFill>
                <a:latin typeface="Arial" pitchFamily="34" charset="0"/>
              </a:defRPr>
            </a:lvl7pPr>
            <a:lvl8pPr marL="3493957" indent="-232930" fontAlgn="base">
              <a:spcBef>
                <a:spcPct val="0"/>
              </a:spcBef>
              <a:spcAft>
                <a:spcPct val="0"/>
              </a:spcAft>
              <a:defRPr>
                <a:solidFill>
                  <a:schemeClr val="tx1"/>
                </a:solidFill>
                <a:latin typeface="Arial" pitchFamily="34" charset="0"/>
              </a:defRPr>
            </a:lvl8pPr>
            <a:lvl9pPr marL="3959819" indent="-232930" fontAlgn="base">
              <a:spcBef>
                <a:spcPct val="0"/>
              </a:spcBef>
              <a:spcAft>
                <a:spcPct val="0"/>
              </a:spcAft>
              <a:defRPr>
                <a:solidFill>
                  <a:schemeClr val="tx1"/>
                </a:solidFill>
                <a:latin typeface="Arial" pitchFamily="34" charset="0"/>
              </a:defRPr>
            </a:lvl9pPr>
          </a:lstStyle>
          <a:p>
            <a:fld id="{AD7485BB-600A-46BA-9A65-041F99CDBAA8}" type="slidenum">
              <a:rPr lang="en-US">
                <a:solidFill>
                  <a:prstClr val="black"/>
                </a:solidFill>
                <a:latin typeface="Calibri" pitchFamily="34" charset="0"/>
              </a:rPr>
              <a:pPr/>
              <a:t>267</a:t>
            </a:fld>
            <a:endParaRPr lang="en-US">
              <a:solidFill>
                <a:prstClr val="black"/>
              </a:solidFill>
              <a:latin typeface="Calibri" pitchFamily="34" charset="0"/>
            </a:endParaRPr>
          </a:p>
        </p:txBody>
      </p:sp>
    </p:spTree>
  </p:cSld>
  <p:clrMapOvr>
    <a:masterClrMapping/>
  </p:clrMapOvr>
</p:notes>
</file>

<file path=ppt/notesSlides/notesSlide1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9874"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719875"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n-US" smtClean="0"/>
          </a:p>
        </p:txBody>
      </p:sp>
      <p:sp>
        <p:nvSpPr>
          <p:cNvPr id="719876"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Arial" pitchFamily="34" charset="0"/>
              </a:defRPr>
            </a:lvl1pPr>
            <a:lvl2pPr marL="757024" indent="-291163">
              <a:defRPr>
                <a:solidFill>
                  <a:schemeClr val="tx1"/>
                </a:solidFill>
                <a:latin typeface="Arial" pitchFamily="34" charset="0"/>
              </a:defRPr>
            </a:lvl2pPr>
            <a:lvl3pPr marL="1164653" indent="-232930">
              <a:defRPr>
                <a:solidFill>
                  <a:schemeClr val="tx1"/>
                </a:solidFill>
                <a:latin typeface="Arial" pitchFamily="34" charset="0"/>
              </a:defRPr>
            </a:lvl3pPr>
            <a:lvl4pPr marL="1630514" indent="-232930">
              <a:defRPr>
                <a:solidFill>
                  <a:schemeClr val="tx1"/>
                </a:solidFill>
                <a:latin typeface="Arial" pitchFamily="34" charset="0"/>
              </a:defRPr>
            </a:lvl4pPr>
            <a:lvl5pPr marL="2096375" indent="-232930">
              <a:defRPr>
                <a:solidFill>
                  <a:schemeClr val="tx1"/>
                </a:solidFill>
                <a:latin typeface="Arial" pitchFamily="34" charset="0"/>
              </a:defRPr>
            </a:lvl5pPr>
            <a:lvl6pPr marL="2562236" indent="-232930" fontAlgn="base">
              <a:spcBef>
                <a:spcPct val="0"/>
              </a:spcBef>
              <a:spcAft>
                <a:spcPct val="0"/>
              </a:spcAft>
              <a:defRPr>
                <a:solidFill>
                  <a:schemeClr val="tx1"/>
                </a:solidFill>
                <a:latin typeface="Arial" pitchFamily="34" charset="0"/>
              </a:defRPr>
            </a:lvl6pPr>
            <a:lvl7pPr marL="3028096" indent="-232930" fontAlgn="base">
              <a:spcBef>
                <a:spcPct val="0"/>
              </a:spcBef>
              <a:spcAft>
                <a:spcPct val="0"/>
              </a:spcAft>
              <a:defRPr>
                <a:solidFill>
                  <a:schemeClr val="tx1"/>
                </a:solidFill>
                <a:latin typeface="Arial" pitchFamily="34" charset="0"/>
              </a:defRPr>
            </a:lvl7pPr>
            <a:lvl8pPr marL="3493957" indent="-232930" fontAlgn="base">
              <a:spcBef>
                <a:spcPct val="0"/>
              </a:spcBef>
              <a:spcAft>
                <a:spcPct val="0"/>
              </a:spcAft>
              <a:defRPr>
                <a:solidFill>
                  <a:schemeClr val="tx1"/>
                </a:solidFill>
                <a:latin typeface="Arial" pitchFamily="34" charset="0"/>
              </a:defRPr>
            </a:lvl8pPr>
            <a:lvl9pPr marL="3959819" indent="-232930" fontAlgn="base">
              <a:spcBef>
                <a:spcPct val="0"/>
              </a:spcBef>
              <a:spcAft>
                <a:spcPct val="0"/>
              </a:spcAft>
              <a:defRPr>
                <a:solidFill>
                  <a:schemeClr val="tx1"/>
                </a:solidFill>
                <a:latin typeface="Arial" pitchFamily="34" charset="0"/>
              </a:defRPr>
            </a:lvl9pPr>
          </a:lstStyle>
          <a:p>
            <a:fld id="{D14D8115-AD4C-443C-A733-2DE1B1C3C025}" type="slidenum">
              <a:rPr lang="en-US">
                <a:solidFill>
                  <a:prstClr val="black"/>
                </a:solidFill>
                <a:latin typeface="Calibri" pitchFamily="34" charset="0"/>
              </a:rPr>
              <a:pPr/>
              <a:t>268</a:t>
            </a:fld>
            <a:endParaRPr lang="en-US">
              <a:solidFill>
                <a:prstClr val="black"/>
              </a:solidFill>
              <a:latin typeface="Calibri" pitchFamily="34" charset="0"/>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8210"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478211"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n-US" smtClean="0"/>
          </a:p>
        </p:txBody>
      </p:sp>
      <p:sp>
        <p:nvSpPr>
          <p:cNvPr id="478212"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Arial" pitchFamily="34" charset="0"/>
              </a:defRPr>
            </a:lvl1pPr>
            <a:lvl2pPr marL="757066" indent="-291179">
              <a:defRPr>
                <a:solidFill>
                  <a:schemeClr val="tx1"/>
                </a:solidFill>
                <a:latin typeface="Arial" pitchFamily="34" charset="0"/>
              </a:defRPr>
            </a:lvl2pPr>
            <a:lvl3pPr marL="1164717" indent="-232943">
              <a:defRPr>
                <a:solidFill>
                  <a:schemeClr val="tx1"/>
                </a:solidFill>
                <a:latin typeface="Arial" pitchFamily="34" charset="0"/>
              </a:defRPr>
            </a:lvl3pPr>
            <a:lvl4pPr marL="1630604" indent="-232943">
              <a:defRPr>
                <a:solidFill>
                  <a:schemeClr val="tx1"/>
                </a:solidFill>
                <a:latin typeface="Arial" pitchFamily="34" charset="0"/>
              </a:defRPr>
            </a:lvl4pPr>
            <a:lvl5pPr marL="2096491" indent="-232943">
              <a:defRPr>
                <a:solidFill>
                  <a:schemeClr val="tx1"/>
                </a:solidFill>
                <a:latin typeface="Arial" pitchFamily="34" charset="0"/>
              </a:defRPr>
            </a:lvl5pPr>
            <a:lvl6pPr marL="2562377" indent="-232943" fontAlgn="base">
              <a:spcBef>
                <a:spcPct val="0"/>
              </a:spcBef>
              <a:spcAft>
                <a:spcPct val="0"/>
              </a:spcAft>
              <a:defRPr>
                <a:solidFill>
                  <a:schemeClr val="tx1"/>
                </a:solidFill>
                <a:latin typeface="Arial" pitchFamily="34" charset="0"/>
              </a:defRPr>
            </a:lvl6pPr>
            <a:lvl7pPr marL="3028264" indent="-232943" fontAlgn="base">
              <a:spcBef>
                <a:spcPct val="0"/>
              </a:spcBef>
              <a:spcAft>
                <a:spcPct val="0"/>
              </a:spcAft>
              <a:defRPr>
                <a:solidFill>
                  <a:schemeClr val="tx1"/>
                </a:solidFill>
                <a:latin typeface="Arial" pitchFamily="34" charset="0"/>
              </a:defRPr>
            </a:lvl7pPr>
            <a:lvl8pPr marL="3494151" indent="-232943" fontAlgn="base">
              <a:spcBef>
                <a:spcPct val="0"/>
              </a:spcBef>
              <a:spcAft>
                <a:spcPct val="0"/>
              </a:spcAft>
              <a:defRPr>
                <a:solidFill>
                  <a:schemeClr val="tx1"/>
                </a:solidFill>
                <a:latin typeface="Arial" pitchFamily="34" charset="0"/>
              </a:defRPr>
            </a:lvl8pPr>
            <a:lvl9pPr marL="3960038" indent="-232943" fontAlgn="base">
              <a:spcBef>
                <a:spcPct val="0"/>
              </a:spcBef>
              <a:spcAft>
                <a:spcPct val="0"/>
              </a:spcAft>
              <a:defRPr>
                <a:solidFill>
                  <a:schemeClr val="tx1"/>
                </a:solidFill>
                <a:latin typeface="Arial" pitchFamily="34" charset="0"/>
              </a:defRPr>
            </a:lvl9pPr>
          </a:lstStyle>
          <a:p>
            <a:pPr fontAlgn="base">
              <a:spcBef>
                <a:spcPct val="0"/>
              </a:spcBef>
              <a:spcAft>
                <a:spcPct val="0"/>
              </a:spcAft>
            </a:pPr>
            <a:fld id="{486A88E9-2B87-4B9F-AED6-B4CE75D0F3F5}" type="slidenum">
              <a:rPr lang="en-US">
                <a:latin typeface="Calibri" pitchFamily="34" charset="0"/>
              </a:rPr>
              <a:pPr fontAlgn="base">
                <a:spcBef>
                  <a:spcPct val="0"/>
                </a:spcBef>
                <a:spcAft>
                  <a:spcPct val="0"/>
                </a:spcAft>
              </a:pPr>
              <a:t>35</a:t>
            </a:fld>
            <a:endParaRPr lang="en-US">
              <a:latin typeface="Calibri" pitchFamily="34" charset="0"/>
            </a:endParaRPr>
          </a:p>
        </p:txBody>
      </p:sp>
    </p:spTree>
  </p:cSld>
  <p:clrMapOvr>
    <a:masterClrMapping/>
  </p:clrMapOvr>
</p:notes>
</file>

<file path=ppt/notesSlides/notesSlide1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6338"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526339"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n-US" smtClean="0"/>
          </a:p>
        </p:txBody>
      </p:sp>
      <p:sp>
        <p:nvSpPr>
          <p:cNvPr id="526340"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Arial" pitchFamily="34" charset="0"/>
              </a:defRPr>
            </a:lvl1pPr>
            <a:lvl2pPr marL="757066" indent="-291179">
              <a:defRPr>
                <a:solidFill>
                  <a:schemeClr val="tx1"/>
                </a:solidFill>
                <a:latin typeface="Arial" pitchFamily="34" charset="0"/>
              </a:defRPr>
            </a:lvl2pPr>
            <a:lvl3pPr marL="1164717" indent="-232943">
              <a:defRPr>
                <a:solidFill>
                  <a:schemeClr val="tx1"/>
                </a:solidFill>
                <a:latin typeface="Arial" pitchFamily="34" charset="0"/>
              </a:defRPr>
            </a:lvl3pPr>
            <a:lvl4pPr marL="1630604" indent="-232943">
              <a:defRPr>
                <a:solidFill>
                  <a:schemeClr val="tx1"/>
                </a:solidFill>
                <a:latin typeface="Arial" pitchFamily="34" charset="0"/>
              </a:defRPr>
            </a:lvl4pPr>
            <a:lvl5pPr marL="2096491" indent="-232943">
              <a:defRPr>
                <a:solidFill>
                  <a:schemeClr val="tx1"/>
                </a:solidFill>
                <a:latin typeface="Arial" pitchFamily="34" charset="0"/>
              </a:defRPr>
            </a:lvl5pPr>
            <a:lvl6pPr marL="2562377" indent="-232943" fontAlgn="base">
              <a:spcBef>
                <a:spcPct val="0"/>
              </a:spcBef>
              <a:spcAft>
                <a:spcPct val="0"/>
              </a:spcAft>
              <a:defRPr>
                <a:solidFill>
                  <a:schemeClr val="tx1"/>
                </a:solidFill>
                <a:latin typeface="Arial" pitchFamily="34" charset="0"/>
              </a:defRPr>
            </a:lvl6pPr>
            <a:lvl7pPr marL="3028264" indent="-232943" fontAlgn="base">
              <a:spcBef>
                <a:spcPct val="0"/>
              </a:spcBef>
              <a:spcAft>
                <a:spcPct val="0"/>
              </a:spcAft>
              <a:defRPr>
                <a:solidFill>
                  <a:schemeClr val="tx1"/>
                </a:solidFill>
                <a:latin typeface="Arial" pitchFamily="34" charset="0"/>
              </a:defRPr>
            </a:lvl7pPr>
            <a:lvl8pPr marL="3494151" indent="-232943" fontAlgn="base">
              <a:spcBef>
                <a:spcPct val="0"/>
              </a:spcBef>
              <a:spcAft>
                <a:spcPct val="0"/>
              </a:spcAft>
              <a:defRPr>
                <a:solidFill>
                  <a:schemeClr val="tx1"/>
                </a:solidFill>
                <a:latin typeface="Arial" pitchFamily="34" charset="0"/>
              </a:defRPr>
            </a:lvl8pPr>
            <a:lvl9pPr marL="3960038" indent="-232943" fontAlgn="base">
              <a:spcBef>
                <a:spcPct val="0"/>
              </a:spcBef>
              <a:spcAft>
                <a:spcPct val="0"/>
              </a:spcAft>
              <a:defRPr>
                <a:solidFill>
                  <a:schemeClr val="tx1"/>
                </a:solidFill>
                <a:latin typeface="Arial" pitchFamily="34" charset="0"/>
              </a:defRPr>
            </a:lvl9pPr>
          </a:lstStyle>
          <a:p>
            <a:fld id="{B30611EE-386E-4AA8-B963-BC23CE476331}" type="slidenum">
              <a:rPr lang="en-US">
                <a:solidFill>
                  <a:prstClr val="black"/>
                </a:solidFill>
                <a:latin typeface="Calibri" pitchFamily="34" charset="0"/>
              </a:rPr>
              <a:pPr/>
              <a:t>270</a:t>
            </a:fld>
            <a:endParaRPr lang="en-US">
              <a:solidFill>
                <a:prstClr val="black"/>
              </a:solidFill>
              <a:latin typeface="Calibri" pitchFamily="34" charset="0"/>
            </a:endParaRPr>
          </a:p>
        </p:txBody>
      </p:sp>
    </p:spTree>
  </p:cSld>
  <p:clrMapOvr>
    <a:masterClrMapping/>
  </p:clrMapOvr>
</p:notes>
</file>

<file path=ppt/notesSlides/notesSlide1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7362" name="Rectangle 7"/>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Arial" pitchFamily="34" charset="0"/>
              </a:defRPr>
            </a:lvl1pPr>
            <a:lvl2pPr marL="757066" indent="-291179">
              <a:defRPr>
                <a:solidFill>
                  <a:schemeClr val="tx1"/>
                </a:solidFill>
                <a:latin typeface="Arial" pitchFamily="34" charset="0"/>
              </a:defRPr>
            </a:lvl2pPr>
            <a:lvl3pPr marL="1164717" indent="-232943">
              <a:defRPr>
                <a:solidFill>
                  <a:schemeClr val="tx1"/>
                </a:solidFill>
                <a:latin typeface="Arial" pitchFamily="34" charset="0"/>
              </a:defRPr>
            </a:lvl3pPr>
            <a:lvl4pPr marL="1630604" indent="-232943">
              <a:defRPr>
                <a:solidFill>
                  <a:schemeClr val="tx1"/>
                </a:solidFill>
                <a:latin typeface="Arial" pitchFamily="34" charset="0"/>
              </a:defRPr>
            </a:lvl4pPr>
            <a:lvl5pPr marL="2096491" indent="-232943">
              <a:defRPr>
                <a:solidFill>
                  <a:schemeClr val="tx1"/>
                </a:solidFill>
                <a:latin typeface="Arial" pitchFamily="34" charset="0"/>
              </a:defRPr>
            </a:lvl5pPr>
            <a:lvl6pPr marL="2562377" indent="-232943" fontAlgn="base">
              <a:spcBef>
                <a:spcPct val="0"/>
              </a:spcBef>
              <a:spcAft>
                <a:spcPct val="0"/>
              </a:spcAft>
              <a:defRPr>
                <a:solidFill>
                  <a:schemeClr val="tx1"/>
                </a:solidFill>
                <a:latin typeface="Arial" pitchFamily="34" charset="0"/>
              </a:defRPr>
            </a:lvl6pPr>
            <a:lvl7pPr marL="3028264" indent="-232943" fontAlgn="base">
              <a:spcBef>
                <a:spcPct val="0"/>
              </a:spcBef>
              <a:spcAft>
                <a:spcPct val="0"/>
              </a:spcAft>
              <a:defRPr>
                <a:solidFill>
                  <a:schemeClr val="tx1"/>
                </a:solidFill>
                <a:latin typeface="Arial" pitchFamily="34" charset="0"/>
              </a:defRPr>
            </a:lvl7pPr>
            <a:lvl8pPr marL="3494151" indent="-232943" fontAlgn="base">
              <a:spcBef>
                <a:spcPct val="0"/>
              </a:spcBef>
              <a:spcAft>
                <a:spcPct val="0"/>
              </a:spcAft>
              <a:defRPr>
                <a:solidFill>
                  <a:schemeClr val="tx1"/>
                </a:solidFill>
                <a:latin typeface="Arial" pitchFamily="34" charset="0"/>
              </a:defRPr>
            </a:lvl8pPr>
            <a:lvl9pPr marL="3960038" indent="-232943" fontAlgn="base">
              <a:spcBef>
                <a:spcPct val="0"/>
              </a:spcBef>
              <a:spcAft>
                <a:spcPct val="0"/>
              </a:spcAft>
              <a:defRPr>
                <a:solidFill>
                  <a:schemeClr val="tx1"/>
                </a:solidFill>
                <a:latin typeface="Arial" pitchFamily="34" charset="0"/>
              </a:defRPr>
            </a:lvl9pPr>
          </a:lstStyle>
          <a:p>
            <a:fld id="{C1DCE788-E992-4A0A-8945-1C598E458718}" type="slidenum">
              <a:rPr lang="en-US">
                <a:solidFill>
                  <a:prstClr val="black"/>
                </a:solidFill>
                <a:latin typeface="Calibri" pitchFamily="34" charset="0"/>
              </a:rPr>
              <a:pPr/>
              <a:t>271</a:t>
            </a:fld>
            <a:endParaRPr lang="en-US">
              <a:solidFill>
                <a:prstClr val="black"/>
              </a:solidFill>
              <a:latin typeface="Calibri" pitchFamily="34" charset="0"/>
            </a:endParaRPr>
          </a:p>
        </p:txBody>
      </p:sp>
      <p:sp>
        <p:nvSpPr>
          <p:cNvPr id="527363"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527364" name="Rectangle 3"/>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n-US" smtClean="0"/>
          </a:p>
        </p:txBody>
      </p:sp>
    </p:spTree>
  </p:cSld>
  <p:clrMapOvr>
    <a:masterClrMapping/>
  </p:clrMapOvr>
</p:notes>
</file>

<file path=ppt/notesSlides/notesSlide1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2" name="Rectangle 7"/>
          <p:cNvSpPr>
            <a:spLocks noGrp="1" noChangeArrowheads="1"/>
          </p:cNvSpPr>
          <p:nvPr>
            <p:ph type="sldNum" sz="quarter" idx="5"/>
          </p:nvPr>
        </p:nvSpPr>
        <p:spPr>
          <a:noFill/>
        </p:spPr>
        <p:txBody>
          <a:bodyPr/>
          <a:lstStyle/>
          <a:p>
            <a:fld id="{3713A612-2B31-43EF-8D46-1CBB57B3C279}" type="slidenum">
              <a:rPr lang="en-US"/>
              <a:pPr/>
              <a:t>272</a:t>
            </a:fld>
            <a:endParaRPr lang="en-US"/>
          </a:p>
        </p:txBody>
      </p:sp>
      <p:sp>
        <p:nvSpPr>
          <p:cNvPr id="20483" name="Rectangle 2"/>
          <p:cNvSpPr>
            <a:spLocks noGrp="1" noRot="1" noChangeAspect="1" noChangeArrowheads="1" noTextEdit="1"/>
          </p:cNvSpPr>
          <p:nvPr>
            <p:ph type="sldImg"/>
          </p:nvPr>
        </p:nvSpPr>
        <p:spPr>
          <a:ln/>
        </p:spPr>
      </p:sp>
      <p:sp>
        <p:nvSpPr>
          <p:cNvPr id="20484" name="Rectangle 3"/>
          <p:cNvSpPr>
            <a:spLocks noGrp="1" noChangeArrowheads="1"/>
          </p:cNvSpPr>
          <p:nvPr>
            <p:ph type="body" idx="1"/>
          </p:nvPr>
        </p:nvSpPr>
        <p:spPr>
          <a:noFill/>
          <a:ln/>
        </p:spPr>
        <p:txBody>
          <a:bodyPr/>
          <a:lstStyle/>
          <a:p>
            <a:pPr eaLnBrk="1" hangingPunct="1"/>
            <a:endParaRPr lang="en-US" smtClean="0"/>
          </a:p>
        </p:txBody>
      </p:sp>
    </p:spTree>
  </p:cSld>
  <p:clrMapOvr>
    <a:masterClrMapping/>
  </p:clrMapOvr>
</p:notes>
</file>

<file path=ppt/notesSlides/notesSlide1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3506" name="Rectangle 1031"/>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Arial" pitchFamily="34" charset="0"/>
              </a:defRPr>
            </a:lvl1pPr>
            <a:lvl2pPr marL="757066" indent="-291179">
              <a:defRPr>
                <a:solidFill>
                  <a:schemeClr val="tx1"/>
                </a:solidFill>
                <a:latin typeface="Arial" pitchFamily="34" charset="0"/>
              </a:defRPr>
            </a:lvl2pPr>
            <a:lvl3pPr marL="1164717" indent="-232943">
              <a:defRPr>
                <a:solidFill>
                  <a:schemeClr val="tx1"/>
                </a:solidFill>
                <a:latin typeface="Arial" pitchFamily="34" charset="0"/>
              </a:defRPr>
            </a:lvl3pPr>
            <a:lvl4pPr marL="1630604" indent="-232943">
              <a:defRPr>
                <a:solidFill>
                  <a:schemeClr val="tx1"/>
                </a:solidFill>
                <a:latin typeface="Arial" pitchFamily="34" charset="0"/>
              </a:defRPr>
            </a:lvl4pPr>
            <a:lvl5pPr marL="2096491" indent="-232943">
              <a:defRPr>
                <a:solidFill>
                  <a:schemeClr val="tx1"/>
                </a:solidFill>
                <a:latin typeface="Arial" pitchFamily="34" charset="0"/>
              </a:defRPr>
            </a:lvl5pPr>
            <a:lvl6pPr marL="2562377" indent="-232943" fontAlgn="base">
              <a:spcBef>
                <a:spcPct val="0"/>
              </a:spcBef>
              <a:spcAft>
                <a:spcPct val="0"/>
              </a:spcAft>
              <a:defRPr>
                <a:solidFill>
                  <a:schemeClr val="tx1"/>
                </a:solidFill>
                <a:latin typeface="Arial" pitchFamily="34" charset="0"/>
              </a:defRPr>
            </a:lvl6pPr>
            <a:lvl7pPr marL="3028264" indent="-232943" fontAlgn="base">
              <a:spcBef>
                <a:spcPct val="0"/>
              </a:spcBef>
              <a:spcAft>
                <a:spcPct val="0"/>
              </a:spcAft>
              <a:defRPr>
                <a:solidFill>
                  <a:schemeClr val="tx1"/>
                </a:solidFill>
                <a:latin typeface="Arial" pitchFamily="34" charset="0"/>
              </a:defRPr>
            </a:lvl7pPr>
            <a:lvl8pPr marL="3494151" indent="-232943" fontAlgn="base">
              <a:spcBef>
                <a:spcPct val="0"/>
              </a:spcBef>
              <a:spcAft>
                <a:spcPct val="0"/>
              </a:spcAft>
              <a:defRPr>
                <a:solidFill>
                  <a:schemeClr val="tx1"/>
                </a:solidFill>
                <a:latin typeface="Arial" pitchFamily="34" charset="0"/>
              </a:defRPr>
            </a:lvl8pPr>
            <a:lvl9pPr marL="3960038" indent="-232943" fontAlgn="base">
              <a:spcBef>
                <a:spcPct val="0"/>
              </a:spcBef>
              <a:spcAft>
                <a:spcPct val="0"/>
              </a:spcAft>
              <a:defRPr>
                <a:solidFill>
                  <a:schemeClr val="tx1"/>
                </a:solidFill>
                <a:latin typeface="Arial" pitchFamily="34" charset="0"/>
              </a:defRPr>
            </a:lvl9pPr>
          </a:lstStyle>
          <a:p>
            <a:fld id="{6BFD3670-A42C-4D13-8290-029594639893}" type="slidenum">
              <a:rPr lang="en-US">
                <a:solidFill>
                  <a:prstClr val="black"/>
                </a:solidFill>
                <a:latin typeface="Calibri" pitchFamily="34" charset="0"/>
              </a:rPr>
              <a:pPr/>
              <a:t>273</a:t>
            </a:fld>
            <a:endParaRPr lang="en-US">
              <a:solidFill>
                <a:prstClr val="black"/>
              </a:solidFill>
              <a:latin typeface="Calibri" pitchFamily="34" charset="0"/>
            </a:endParaRPr>
          </a:p>
        </p:txBody>
      </p:sp>
      <p:sp>
        <p:nvSpPr>
          <p:cNvPr id="533507"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533508" name="Rectangle 3"/>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n-US" smtClean="0"/>
          </a:p>
        </p:txBody>
      </p:sp>
    </p:spTree>
  </p:cSld>
  <p:clrMapOvr>
    <a:masterClrMapping/>
  </p:clrMapOvr>
</p:notes>
</file>

<file path=ppt/notesSlides/notesSlide1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04514"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704515"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n-US" smtClean="0"/>
          </a:p>
        </p:txBody>
      </p:sp>
      <p:sp>
        <p:nvSpPr>
          <p:cNvPr id="704516"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Arial" pitchFamily="34" charset="0"/>
              </a:defRPr>
            </a:lvl1pPr>
            <a:lvl2pPr marL="757066" indent="-291179">
              <a:defRPr>
                <a:solidFill>
                  <a:schemeClr val="tx1"/>
                </a:solidFill>
                <a:latin typeface="Arial" pitchFamily="34" charset="0"/>
              </a:defRPr>
            </a:lvl2pPr>
            <a:lvl3pPr marL="1164717" indent="-232943">
              <a:defRPr>
                <a:solidFill>
                  <a:schemeClr val="tx1"/>
                </a:solidFill>
                <a:latin typeface="Arial" pitchFamily="34" charset="0"/>
              </a:defRPr>
            </a:lvl3pPr>
            <a:lvl4pPr marL="1630604" indent="-232943">
              <a:defRPr>
                <a:solidFill>
                  <a:schemeClr val="tx1"/>
                </a:solidFill>
                <a:latin typeface="Arial" pitchFamily="34" charset="0"/>
              </a:defRPr>
            </a:lvl4pPr>
            <a:lvl5pPr marL="2096491" indent="-232943">
              <a:defRPr>
                <a:solidFill>
                  <a:schemeClr val="tx1"/>
                </a:solidFill>
                <a:latin typeface="Arial" pitchFamily="34" charset="0"/>
              </a:defRPr>
            </a:lvl5pPr>
            <a:lvl6pPr marL="2562377" indent="-232943" fontAlgn="base">
              <a:spcBef>
                <a:spcPct val="0"/>
              </a:spcBef>
              <a:spcAft>
                <a:spcPct val="0"/>
              </a:spcAft>
              <a:defRPr>
                <a:solidFill>
                  <a:schemeClr val="tx1"/>
                </a:solidFill>
                <a:latin typeface="Arial" pitchFamily="34" charset="0"/>
              </a:defRPr>
            </a:lvl6pPr>
            <a:lvl7pPr marL="3028264" indent="-232943" fontAlgn="base">
              <a:spcBef>
                <a:spcPct val="0"/>
              </a:spcBef>
              <a:spcAft>
                <a:spcPct val="0"/>
              </a:spcAft>
              <a:defRPr>
                <a:solidFill>
                  <a:schemeClr val="tx1"/>
                </a:solidFill>
                <a:latin typeface="Arial" pitchFamily="34" charset="0"/>
              </a:defRPr>
            </a:lvl7pPr>
            <a:lvl8pPr marL="3494151" indent="-232943" fontAlgn="base">
              <a:spcBef>
                <a:spcPct val="0"/>
              </a:spcBef>
              <a:spcAft>
                <a:spcPct val="0"/>
              </a:spcAft>
              <a:defRPr>
                <a:solidFill>
                  <a:schemeClr val="tx1"/>
                </a:solidFill>
                <a:latin typeface="Arial" pitchFamily="34" charset="0"/>
              </a:defRPr>
            </a:lvl8pPr>
            <a:lvl9pPr marL="3960038" indent="-232943" fontAlgn="base">
              <a:spcBef>
                <a:spcPct val="0"/>
              </a:spcBef>
              <a:spcAft>
                <a:spcPct val="0"/>
              </a:spcAft>
              <a:defRPr>
                <a:solidFill>
                  <a:schemeClr val="tx1"/>
                </a:solidFill>
                <a:latin typeface="Arial" pitchFamily="34" charset="0"/>
              </a:defRPr>
            </a:lvl9pPr>
          </a:lstStyle>
          <a:p>
            <a:fld id="{49318937-0BE3-4075-ABC6-60199EEC7FA0}" type="slidenum">
              <a:rPr lang="en-US">
                <a:solidFill>
                  <a:prstClr val="black"/>
                </a:solidFill>
                <a:latin typeface="Calibri" pitchFamily="34" charset="0"/>
              </a:rPr>
              <a:pPr/>
              <a:t>275</a:t>
            </a:fld>
            <a:endParaRPr lang="en-US">
              <a:solidFill>
                <a:prstClr val="black"/>
              </a:solidFill>
              <a:latin typeface="Calibri" pitchFamily="34" charset="0"/>
            </a:endParaRPr>
          </a:p>
        </p:txBody>
      </p:sp>
    </p:spTree>
  </p:cSld>
  <p:clrMapOvr>
    <a:masterClrMapping/>
  </p:clrMapOvr>
</p:notes>
</file>

<file path=ppt/notesSlides/notesSlide1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7778" name="Rectangle 1031"/>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Arial" pitchFamily="34" charset="0"/>
              </a:defRPr>
            </a:lvl1pPr>
            <a:lvl2pPr marL="757066" indent="-291179">
              <a:defRPr>
                <a:solidFill>
                  <a:schemeClr val="tx1"/>
                </a:solidFill>
                <a:latin typeface="Arial" pitchFamily="34" charset="0"/>
              </a:defRPr>
            </a:lvl2pPr>
            <a:lvl3pPr marL="1164717" indent="-232943">
              <a:defRPr>
                <a:solidFill>
                  <a:schemeClr val="tx1"/>
                </a:solidFill>
                <a:latin typeface="Arial" pitchFamily="34" charset="0"/>
              </a:defRPr>
            </a:lvl3pPr>
            <a:lvl4pPr marL="1630604" indent="-232943">
              <a:defRPr>
                <a:solidFill>
                  <a:schemeClr val="tx1"/>
                </a:solidFill>
                <a:latin typeface="Arial" pitchFamily="34" charset="0"/>
              </a:defRPr>
            </a:lvl4pPr>
            <a:lvl5pPr marL="2096491" indent="-232943">
              <a:defRPr>
                <a:solidFill>
                  <a:schemeClr val="tx1"/>
                </a:solidFill>
                <a:latin typeface="Arial" pitchFamily="34" charset="0"/>
              </a:defRPr>
            </a:lvl5pPr>
            <a:lvl6pPr marL="2562377" indent="-232943" fontAlgn="base">
              <a:spcBef>
                <a:spcPct val="0"/>
              </a:spcBef>
              <a:spcAft>
                <a:spcPct val="0"/>
              </a:spcAft>
              <a:defRPr>
                <a:solidFill>
                  <a:schemeClr val="tx1"/>
                </a:solidFill>
                <a:latin typeface="Arial" pitchFamily="34" charset="0"/>
              </a:defRPr>
            </a:lvl6pPr>
            <a:lvl7pPr marL="3028264" indent="-232943" fontAlgn="base">
              <a:spcBef>
                <a:spcPct val="0"/>
              </a:spcBef>
              <a:spcAft>
                <a:spcPct val="0"/>
              </a:spcAft>
              <a:defRPr>
                <a:solidFill>
                  <a:schemeClr val="tx1"/>
                </a:solidFill>
                <a:latin typeface="Arial" pitchFamily="34" charset="0"/>
              </a:defRPr>
            </a:lvl7pPr>
            <a:lvl8pPr marL="3494151" indent="-232943" fontAlgn="base">
              <a:spcBef>
                <a:spcPct val="0"/>
              </a:spcBef>
              <a:spcAft>
                <a:spcPct val="0"/>
              </a:spcAft>
              <a:defRPr>
                <a:solidFill>
                  <a:schemeClr val="tx1"/>
                </a:solidFill>
                <a:latin typeface="Arial" pitchFamily="34" charset="0"/>
              </a:defRPr>
            </a:lvl8pPr>
            <a:lvl9pPr marL="3960038" indent="-232943" fontAlgn="base">
              <a:spcBef>
                <a:spcPct val="0"/>
              </a:spcBef>
              <a:spcAft>
                <a:spcPct val="0"/>
              </a:spcAft>
              <a:defRPr>
                <a:solidFill>
                  <a:schemeClr val="tx1"/>
                </a:solidFill>
                <a:latin typeface="Arial" pitchFamily="34" charset="0"/>
              </a:defRPr>
            </a:lvl9pPr>
          </a:lstStyle>
          <a:p>
            <a:fld id="{804BD13F-6470-4B9F-B842-03415D62272E}" type="slidenum">
              <a:rPr lang="en-US">
                <a:solidFill>
                  <a:prstClr val="black"/>
                </a:solidFill>
                <a:latin typeface="Calibri" pitchFamily="34" charset="0"/>
              </a:rPr>
              <a:pPr/>
              <a:t>277</a:t>
            </a:fld>
            <a:endParaRPr lang="en-US">
              <a:solidFill>
                <a:prstClr val="black"/>
              </a:solidFill>
              <a:latin typeface="Calibri" pitchFamily="34" charset="0"/>
            </a:endParaRPr>
          </a:p>
        </p:txBody>
      </p:sp>
      <p:sp>
        <p:nvSpPr>
          <p:cNvPr id="587779"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587780" name="Rectangle 3"/>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n-US" smtClean="0"/>
          </a:p>
        </p:txBody>
      </p:sp>
    </p:spTree>
  </p:cSld>
  <p:clrMapOvr>
    <a:masterClrMapping/>
  </p:clrMapOvr>
</p:notes>
</file>

<file path=ppt/notesSlides/notesSlide1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8802" name="Rectangle 1031"/>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Arial" pitchFamily="34" charset="0"/>
              </a:defRPr>
            </a:lvl1pPr>
            <a:lvl2pPr marL="757066" indent="-291179">
              <a:defRPr>
                <a:solidFill>
                  <a:schemeClr val="tx1"/>
                </a:solidFill>
                <a:latin typeface="Arial" pitchFamily="34" charset="0"/>
              </a:defRPr>
            </a:lvl2pPr>
            <a:lvl3pPr marL="1164717" indent="-232943">
              <a:defRPr>
                <a:solidFill>
                  <a:schemeClr val="tx1"/>
                </a:solidFill>
                <a:latin typeface="Arial" pitchFamily="34" charset="0"/>
              </a:defRPr>
            </a:lvl3pPr>
            <a:lvl4pPr marL="1630604" indent="-232943">
              <a:defRPr>
                <a:solidFill>
                  <a:schemeClr val="tx1"/>
                </a:solidFill>
                <a:latin typeface="Arial" pitchFamily="34" charset="0"/>
              </a:defRPr>
            </a:lvl4pPr>
            <a:lvl5pPr marL="2096491" indent="-232943">
              <a:defRPr>
                <a:solidFill>
                  <a:schemeClr val="tx1"/>
                </a:solidFill>
                <a:latin typeface="Arial" pitchFamily="34" charset="0"/>
              </a:defRPr>
            </a:lvl5pPr>
            <a:lvl6pPr marL="2562377" indent="-232943" fontAlgn="base">
              <a:spcBef>
                <a:spcPct val="0"/>
              </a:spcBef>
              <a:spcAft>
                <a:spcPct val="0"/>
              </a:spcAft>
              <a:defRPr>
                <a:solidFill>
                  <a:schemeClr val="tx1"/>
                </a:solidFill>
                <a:latin typeface="Arial" pitchFamily="34" charset="0"/>
              </a:defRPr>
            </a:lvl6pPr>
            <a:lvl7pPr marL="3028264" indent="-232943" fontAlgn="base">
              <a:spcBef>
                <a:spcPct val="0"/>
              </a:spcBef>
              <a:spcAft>
                <a:spcPct val="0"/>
              </a:spcAft>
              <a:defRPr>
                <a:solidFill>
                  <a:schemeClr val="tx1"/>
                </a:solidFill>
                <a:latin typeface="Arial" pitchFamily="34" charset="0"/>
              </a:defRPr>
            </a:lvl7pPr>
            <a:lvl8pPr marL="3494151" indent="-232943" fontAlgn="base">
              <a:spcBef>
                <a:spcPct val="0"/>
              </a:spcBef>
              <a:spcAft>
                <a:spcPct val="0"/>
              </a:spcAft>
              <a:defRPr>
                <a:solidFill>
                  <a:schemeClr val="tx1"/>
                </a:solidFill>
                <a:latin typeface="Arial" pitchFamily="34" charset="0"/>
              </a:defRPr>
            </a:lvl8pPr>
            <a:lvl9pPr marL="3960038" indent="-232943" fontAlgn="base">
              <a:spcBef>
                <a:spcPct val="0"/>
              </a:spcBef>
              <a:spcAft>
                <a:spcPct val="0"/>
              </a:spcAft>
              <a:defRPr>
                <a:solidFill>
                  <a:schemeClr val="tx1"/>
                </a:solidFill>
                <a:latin typeface="Arial" pitchFamily="34" charset="0"/>
              </a:defRPr>
            </a:lvl9pPr>
          </a:lstStyle>
          <a:p>
            <a:fld id="{90DEC2B4-EA86-423E-9A5D-43F01D331FCF}" type="slidenum">
              <a:rPr lang="en-US">
                <a:solidFill>
                  <a:prstClr val="black"/>
                </a:solidFill>
                <a:latin typeface="Calibri" pitchFamily="34" charset="0"/>
              </a:rPr>
              <a:pPr/>
              <a:t>278</a:t>
            </a:fld>
            <a:endParaRPr lang="en-US">
              <a:solidFill>
                <a:prstClr val="black"/>
              </a:solidFill>
              <a:latin typeface="Calibri" pitchFamily="34" charset="0"/>
            </a:endParaRPr>
          </a:p>
        </p:txBody>
      </p:sp>
      <p:sp>
        <p:nvSpPr>
          <p:cNvPr id="588803"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588804" name="Rectangle 3"/>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n-US" smtClean="0"/>
          </a:p>
        </p:txBody>
      </p:sp>
    </p:spTree>
  </p:cSld>
  <p:clrMapOvr>
    <a:masterClrMapping/>
  </p:clrMapOvr>
</p:notes>
</file>

<file path=ppt/notesSlides/notesSlide1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9826" name="Rectangle 1031"/>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Arial" pitchFamily="34" charset="0"/>
              </a:defRPr>
            </a:lvl1pPr>
            <a:lvl2pPr marL="757066" indent="-291179">
              <a:defRPr>
                <a:solidFill>
                  <a:schemeClr val="tx1"/>
                </a:solidFill>
                <a:latin typeface="Arial" pitchFamily="34" charset="0"/>
              </a:defRPr>
            </a:lvl2pPr>
            <a:lvl3pPr marL="1164717" indent="-232943">
              <a:defRPr>
                <a:solidFill>
                  <a:schemeClr val="tx1"/>
                </a:solidFill>
                <a:latin typeface="Arial" pitchFamily="34" charset="0"/>
              </a:defRPr>
            </a:lvl3pPr>
            <a:lvl4pPr marL="1630604" indent="-232943">
              <a:defRPr>
                <a:solidFill>
                  <a:schemeClr val="tx1"/>
                </a:solidFill>
                <a:latin typeface="Arial" pitchFamily="34" charset="0"/>
              </a:defRPr>
            </a:lvl4pPr>
            <a:lvl5pPr marL="2096491" indent="-232943">
              <a:defRPr>
                <a:solidFill>
                  <a:schemeClr val="tx1"/>
                </a:solidFill>
                <a:latin typeface="Arial" pitchFamily="34" charset="0"/>
              </a:defRPr>
            </a:lvl5pPr>
            <a:lvl6pPr marL="2562377" indent="-232943" fontAlgn="base">
              <a:spcBef>
                <a:spcPct val="0"/>
              </a:spcBef>
              <a:spcAft>
                <a:spcPct val="0"/>
              </a:spcAft>
              <a:defRPr>
                <a:solidFill>
                  <a:schemeClr val="tx1"/>
                </a:solidFill>
                <a:latin typeface="Arial" pitchFamily="34" charset="0"/>
              </a:defRPr>
            </a:lvl6pPr>
            <a:lvl7pPr marL="3028264" indent="-232943" fontAlgn="base">
              <a:spcBef>
                <a:spcPct val="0"/>
              </a:spcBef>
              <a:spcAft>
                <a:spcPct val="0"/>
              </a:spcAft>
              <a:defRPr>
                <a:solidFill>
                  <a:schemeClr val="tx1"/>
                </a:solidFill>
                <a:latin typeface="Arial" pitchFamily="34" charset="0"/>
              </a:defRPr>
            </a:lvl7pPr>
            <a:lvl8pPr marL="3494151" indent="-232943" fontAlgn="base">
              <a:spcBef>
                <a:spcPct val="0"/>
              </a:spcBef>
              <a:spcAft>
                <a:spcPct val="0"/>
              </a:spcAft>
              <a:defRPr>
                <a:solidFill>
                  <a:schemeClr val="tx1"/>
                </a:solidFill>
                <a:latin typeface="Arial" pitchFamily="34" charset="0"/>
              </a:defRPr>
            </a:lvl8pPr>
            <a:lvl9pPr marL="3960038" indent="-232943" fontAlgn="base">
              <a:spcBef>
                <a:spcPct val="0"/>
              </a:spcBef>
              <a:spcAft>
                <a:spcPct val="0"/>
              </a:spcAft>
              <a:defRPr>
                <a:solidFill>
                  <a:schemeClr val="tx1"/>
                </a:solidFill>
                <a:latin typeface="Arial" pitchFamily="34" charset="0"/>
              </a:defRPr>
            </a:lvl9pPr>
          </a:lstStyle>
          <a:p>
            <a:fld id="{2C3A893E-26C1-416C-831A-7B6E4E4D7454}" type="slidenum">
              <a:rPr lang="en-US">
                <a:solidFill>
                  <a:prstClr val="black"/>
                </a:solidFill>
                <a:latin typeface="Calibri" pitchFamily="34" charset="0"/>
              </a:rPr>
              <a:pPr/>
              <a:t>279</a:t>
            </a:fld>
            <a:endParaRPr lang="en-US">
              <a:solidFill>
                <a:prstClr val="black"/>
              </a:solidFill>
              <a:latin typeface="Calibri" pitchFamily="34" charset="0"/>
            </a:endParaRPr>
          </a:p>
        </p:txBody>
      </p:sp>
      <p:sp>
        <p:nvSpPr>
          <p:cNvPr id="589827"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589828" name="Rectangle 3"/>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n-US" smtClean="0"/>
          </a:p>
        </p:txBody>
      </p:sp>
    </p:spTree>
  </p:cSld>
  <p:clrMapOvr>
    <a:masterClrMapping/>
  </p:clrMapOvr>
</p:notes>
</file>

<file path=ppt/notesSlides/notesSlide1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0850" name="Rectangle 1031"/>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Arial" pitchFamily="34" charset="0"/>
              </a:defRPr>
            </a:lvl1pPr>
            <a:lvl2pPr marL="757066" indent="-291179">
              <a:defRPr>
                <a:solidFill>
                  <a:schemeClr val="tx1"/>
                </a:solidFill>
                <a:latin typeface="Arial" pitchFamily="34" charset="0"/>
              </a:defRPr>
            </a:lvl2pPr>
            <a:lvl3pPr marL="1164717" indent="-232943">
              <a:defRPr>
                <a:solidFill>
                  <a:schemeClr val="tx1"/>
                </a:solidFill>
                <a:latin typeface="Arial" pitchFamily="34" charset="0"/>
              </a:defRPr>
            </a:lvl3pPr>
            <a:lvl4pPr marL="1630604" indent="-232943">
              <a:defRPr>
                <a:solidFill>
                  <a:schemeClr val="tx1"/>
                </a:solidFill>
                <a:latin typeface="Arial" pitchFamily="34" charset="0"/>
              </a:defRPr>
            </a:lvl4pPr>
            <a:lvl5pPr marL="2096491" indent="-232943">
              <a:defRPr>
                <a:solidFill>
                  <a:schemeClr val="tx1"/>
                </a:solidFill>
                <a:latin typeface="Arial" pitchFamily="34" charset="0"/>
              </a:defRPr>
            </a:lvl5pPr>
            <a:lvl6pPr marL="2562377" indent="-232943" fontAlgn="base">
              <a:spcBef>
                <a:spcPct val="0"/>
              </a:spcBef>
              <a:spcAft>
                <a:spcPct val="0"/>
              </a:spcAft>
              <a:defRPr>
                <a:solidFill>
                  <a:schemeClr val="tx1"/>
                </a:solidFill>
                <a:latin typeface="Arial" pitchFamily="34" charset="0"/>
              </a:defRPr>
            </a:lvl6pPr>
            <a:lvl7pPr marL="3028264" indent="-232943" fontAlgn="base">
              <a:spcBef>
                <a:spcPct val="0"/>
              </a:spcBef>
              <a:spcAft>
                <a:spcPct val="0"/>
              </a:spcAft>
              <a:defRPr>
                <a:solidFill>
                  <a:schemeClr val="tx1"/>
                </a:solidFill>
                <a:latin typeface="Arial" pitchFamily="34" charset="0"/>
              </a:defRPr>
            </a:lvl7pPr>
            <a:lvl8pPr marL="3494151" indent="-232943" fontAlgn="base">
              <a:spcBef>
                <a:spcPct val="0"/>
              </a:spcBef>
              <a:spcAft>
                <a:spcPct val="0"/>
              </a:spcAft>
              <a:defRPr>
                <a:solidFill>
                  <a:schemeClr val="tx1"/>
                </a:solidFill>
                <a:latin typeface="Arial" pitchFamily="34" charset="0"/>
              </a:defRPr>
            </a:lvl8pPr>
            <a:lvl9pPr marL="3960038" indent="-232943" fontAlgn="base">
              <a:spcBef>
                <a:spcPct val="0"/>
              </a:spcBef>
              <a:spcAft>
                <a:spcPct val="0"/>
              </a:spcAft>
              <a:defRPr>
                <a:solidFill>
                  <a:schemeClr val="tx1"/>
                </a:solidFill>
                <a:latin typeface="Arial" pitchFamily="34" charset="0"/>
              </a:defRPr>
            </a:lvl9pPr>
          </a:lstStyle>
          <a:p>
            <a:fld id="{A303B5AB-58D3-483F-9E35-0D6EED523502}" type="slidenum">
              <a:rPr lang="en-US">
                <a:solidFill>
                  <a:prstClr val="black"/>
                </a:solidFill>
                <a:latin typeface="Calibri" pitchFamily="34" charset="0"/>
              </a:rPr>
              <a:pPr/>
              <a:t>280</a:t>
            </a:fld>
            <a:endParaRPr lang="en-US">
              <a:solidFill>
                <a:prstClr val="black"/>
              </a:solidFill>
              <a:latin typeface="Calibri" pitchFamily="34" charset="0"/>
            </a:endParaRPr>
          </a:p>
        </p:txBody>
      </p:sp>
      <p:sp>
        <p:nvSpPr>
          <p:cNvPr id="590851"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590852" name="Rectangle 3"/>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n-US" smtClean="0"/>
          </a:p>
        </p:txBody>
      </p:sp>
    </p:spTree>
  </p:cSld>
  <p:clrMapOvr>
    <a:masterClrMapping/>
  </p:clrMapOvr>
</p:notes>
</file>

<file path=ppt/notesSlides/notesSlide1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1874" name="Rectangle 1031"/>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Arial" pitchFamily="34" charset="0"/>
              </a:defRPr>
            </a:lvl1pPr>
            <a:lvl2pPr marL="757066" indent="-291179">
              <a:defRPr>
                <a:solidFill>
                  <a:schemeClr val="tx1"/>
                </a:solidFill>
                <a:latin typeface="Arial" pitchFamily="34" charset="0"/>
              </a:defRPr>
            </a:lvl2pPr>
            <a:lvl3pPr marL="1164717" indent="-232943">
              <a:defRPr>
                <a:solidFill>
                  <a:schemeClr val="tx1"/>
                </a:solidFill>
                <a:latin typeface="Arial" pitchFamily="34" charset="0"/>
              </a:defRPr>
            </a:lvl3pPr>
            <a:lvl4pPr marL="1630604" indent="-232943">
              <a:defRPr>
                <a:solidFill>
                  <a:schemeClr val="tx1"/>
                </a:solidFill>
                <a:latin typeface="Arial" pitchFamily="34" charset="0"/>
              </a:defRPr>
            </a:lvl4pPr>
            <a:lvl5pPr marL="2096491" indent="-232943">
              <a:defRPr>
                <a:solidFill>
                  <a:schemeClr val="tx1"/>
                </a:solidFill>
                <a:latin typeface="Arial" pitchFamily="34" charset="0"/>
              </a:defRPr>
            </a:lvl5pPr>
            <a:lvl6pPr marL="2562377" indent="-232943" fontAlgn="base">
              <a:spcBef>
                <a:spcPct val="0"/>
              </a:spcBef>
              <a:spcAft>
                <a:spcPct val="0"/>
              </a:spcAft>
              <a:defRPr>
                <a:solidFill>
                  <a:schemeClr val="tx1"/>
                </a:solidFill>
                <a:latin typeface="Arial" pitchFamily="34" charset="0"/>
              </a:defRPr>
            </a:lvl6pPr>
            <a:lvl7pPr marL="3028264" indent="-232943" fontAlgn="base">
              <a:spcBef>
                <a:spcPct val="0"/>
              </a:spcBef>
              <a:spcAft>
                <a:spcPct val="0"/>
              </a:spcAft>
              <a:defRPr>
                <a:solidFill>
                  <a:schemeClr val="tx1"/>
                </a:solidFill>
                <a:latin typeface="Arial" pitchFamily="34" charset="0"/>
              </a:defRPr>
            </a:lvl7pPr>
            <a:lvl8pPr marL="3494151" indent="-232943" fontAlgn="base">
              <a:spcBef>
                <a:spcPct val="0"/>
              </a:spcBef>
              <a:spcAft>
                <a:spcPct val="0"/>
              </a:spcAft>
              <a:defRPr>
                <a:solidFill>
                  <a:schemeClr val="tx1"/>
                </a:solidFill>
                <a:latin typeface="Arial" pitchFamily="34" charset="0"/>
              </a:defRPr>
            </a:lvl8pPr>
            <a:lvl9pPr marL="3960038" indent="-232943" fontAlgn="base">
              <a:spcBef>
                <a:spcPct val="0"/>
              </a:spcBef>
              <a:spcAft>
                <a:spcPct val="0"/>
              </a:spcAft>
              <a:defRPr>
                <a:solidFill>
                  <a:schemeClr val="tx1"/>
                </a:solidFill>
                <a:latin typeface="Arial" pitchFamily="34" charset="0"/>
              </a:defRPr>
            </a:lvl9pPr>
          </a:lstStyle>
          <a:p>
            <a:fld id="{774E3F0F-64B0-4891-BD1E-89E6866507DD}" type="slidenum">
              <a:rPr lang="en-US">
                <a:solidFill>
                  <a:prstClr val="black"/>
                </a:solidFill>
                <a:latin typeface="Calibri" pitchFamily="34" charset="0"/>
              </a:rPr>
              <a:pPr/>
              <a:t>281</a:t>
            </a:fld>
            <a:endParaRPr lang="en-US">
              <a:solidFill>
                <a:prstClr val="black"/>
              </a:solidFill>
              <a:latin typeface="Calibri" pitchFamily="34" charset="0"/>
            </a:endParaRPr>
          </a:p>
        </p:txBody>
      </p:sp>
      <p:sp>
        <p:nvSpPr>
          <p:cNvPr id="591875"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591876" name="Rectangle 3"/>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n-US" smtClean="0"/>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9234"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479235"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n-US" smtClean="0"/>
          </a:p>
        </p:txBody>
      </p:sp>
      <p:sp>
        <p:nvSpPr>
          <p:cNvPr id="479236"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Arial" pitchFamily="34" charset="0"/>
              </a:defRPr>
            </a:lvl1pPr>
            <a:lvl2pPr marL="757066" indent="-291179">
              <a:defRPr>
                <a:solidFill>
                  <a:schemeClr val="tx1"/>
                </a:solidFill>
                <a:latin typeface="Arial" pitchFamily="34" charset="0"/>
              </a:defRPr>
            </a:lvl2pPr>
            <a:lvl3pPr marL="1164717" indent="-232943">
              <a:defRPr>
                <a:solidFill>
                  <a:schemeClr val="tx1"/>
                </a:solidFill>
                <a:latin typeface="Arial" pitchFamily="34" charset="0"/>
              </a:defRPr>
            </a:lvl3pPr>
            <a:lvl4pPr marL="1630604" indent="-232943">
              <a:defRPr>
                <a:solidFill>
                  <a:schemeClr val="tx1"/>
                </a:solidFill>
                <a:latin typeface="Arial" pitchFamily="34" charset="0"/>
              </a:defRPr>
            </a:lvl4pPr>
            <a:lvl5pPr marL="2096491" indent="-232943">
              <a:defRPr>
                <a:solidFill>
                  <a:schemeClr val="tx1"/>
                </a:solidFill>
                <a:latin typeface="Arial" pitchFamily="34" charset="0"/>
              </a:defRPr>
            </a:lvl5pPr>
            <a:lvl6pPr marL="2562377" indent="-232943" fontAlgn="base">
              <a:spcBef>
                <a:spcPct val="0"/>
              </a:spcBef>
              <a:spcAft>
                <a:spcPct val="0"/>
              </a:spcAft>
              <a:defRPr>
                <a:solidFill>
                  <a:schemeClr val="tx1"/>
                </a:solidFill>
                <a:latin typeface="Arial" pitchFamily="34" charset="0"/>
              </a:defRPr>
            </a:lvl6pPr>
            <a:lvl7pPr marL="3028264" indent="-232943" fontAlgn="base">
              <a:spcBef>
                <a:spcPct val="0"/>
              </a:spcBef>
              <a:spcAft>
                <a:spcPct val="0"/>
              </a:spcAft>
              <a:defRPr>
                <a:solidFill>
                  <a:schemeClr val="tx1"/>
                </a:solidFill>
                <a:latin typeface="Arial" pitchFamily="34" charset="0"/>
              </a:defRPr>
            </a:lvl7pPr>
            <a:lvl8pPr marL="3494151" indent="-232943" fontAlgn="base">
              <a:spcBef>
                <a:spcPct val="0"/>
              </a:spcBef>
              <a:spcAft>
                <a:spcPct val="0"/>
              </a:spcAft>
              <a:defRPr>
                <a:solidFill>
                  <a:schemeClr val="tx1"/>
                </a:solidFill>
                <a:latin typeface="Arial" pitchFamily="34" charset="0"/>
              </a:defRPr>
            </a:lvl8pPr>
            <a:lvl9pPr marL="3960038" indent="-232943" fontAlgn="base">
              <a:spcBef>
                <a:spcPct val="0"/>
              </a:spcBef>
              <a:spcAft>
                <a:spcPct val="0"/>
              </a:spcAft>
              <a:defRPr>
                <a:solidFill>
                  <a:schemeClr val="tx1"/>
                </a:solidFill>
                <a:latin typeface="Arial" pitchFamily="34" charset="0"/>
              </a:defRPr>
            </a:lvl9pPr>
          </a:lstStyle>
          <a:p>
            <a:pPr fontAlgn="base">
              <a:spcBef>
                <a:spcPct val="0"/>
              </a:spcBef>
              <a:spcAft>
                <a:spcPct val="0"/>
              </a:spcAft>
            </a:pPr>
            <a:fld id="{E20D88BB-DFE9-4D1C-922D-FB3414391C7E}" type="slidenum">
              <a:rPr lang="en-US">
                <a:latin typeface="Calibri" pitchFamily="34" charset="0"/>
              </a:rPr>
              <a:pPr fontAlgn="base">
                <a:spcBef>
                  <a:spcPct val="0"/>
                </a:spcBef>
                <a:spcAft>
                  <a:spcPct val="0"/>
                </a:spcAft>
              </a:pPr>
              <a:t>36</a:t>
            </a:fld>
            <a:endParaRPr lang="en-US">
              <a:latin typeface="Calibri" pitchFamily="34" charset="0"/>
            </a:endParaRPr>
          </a:p>
        </p:txBody>
      </p:sp>
    </p:spTree>
  </p:cSld>
  <p:clrMapOvr>
    <a:masterClrMapping/>
  </p:clrMapOvr>
</p:notes>
</file>

<file path=ppt/notesSlides/notesSlide1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2898" name="Rectangle 1031"/>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Arial" pitchFamily="34" charset="0"/>
              </a:defRPr>
            </a:lvl1pPr>
            <a:lvl2pPr marL="757066" indent="-291179">
              <a:defRPr>
                <a:solidFill>
                  <a:schemeClr val="tx1"/>
                </a:solidFill>
                <a:latin typeface="Arial" pitchFamily="34" charset="0"/>
              </a:defRPr>
            </a:lvl2pPr>
            <a:lvl3pPr marL="1164717" indent="-232943">
              <a:defRPr>
                <a:solidFill>
                  <a:schemeClr val="tx1"/>
                </a:solidFill>
                <a:latin typeface="Arial" pitchFamily="34" charset="0"/>
              </a:defRPr>
            </a:lvl3pPr>
            <a:lvl4pPr marL="1630604" indent="-232943">
              <a:defRPr>
                <a:solidFill>
                  <a:schemeClr val="tx1"/>
                </a:solidFill>
                <a:latin typeface="Arial" pitchFamily="34" charset="0"/>
              </a:defRPr>
            </a:lvl4pPr>
            <a:lvl5pPr marL="2096491" indent="-232943">
              <a:defRPr>
                <a:solidFill>
                  <a:schemeClr val="tx1"/>
                </a:solidFill>
                <a:latin typeface="Arial" pitchFamily="34" charset="0"/>
              </a:defRPr>
            </a:lvl5pPr>
            <a:lvl6pPr marL="2562377" indent="-232943" fontAlgn="base">
              <a:spcBef>
                <a:spcPct val="0"/>
              </a:spcBef>
              <a:spcAft>
                <a:spcPct val="0"/>
              </a:spcAft>
              <a:defRPr>
                <a:solidFill>
                  <a:schemeClr val="tx1"/>
                </a:solidFill>
                <a:latin typeface="Arial" pitchFamily="34" charset="0"/>
              </a:defRPr>
            </a:lvl6pPr>
            <a:lvl7pPr marL="3028264" indent="-232943" fontAlgn="base">
              <a:spcBef>
                <a:spcPct val="0"/>
              </a:spcBef>
              <a:spcAft>
                <a:spcPct val="0"/>
              </a:spcAft>
              <a:defRPr>
                <a:solidFill>
                  <a:schemeClr val="tx1"/>
                </a:solidFill>
                <a:latin typeface="Arial" pitchFamily="34" charset="0"/>
              </a:defRPr>
            </a:lvl7pPr>
            <a:lvl8pPr marL="3494151" indent="-232943" fontAlgn="base">
              <a:spcBef>
                <a:spcPct val="0"/>
              </a:spcBef>
              <a:spcAft>
                <a:spcPct val="0"/>
              </a:spcAft>
              <a:defRPr>
                <a:solidFill>
                  <a:schemeClr val="tx1"/>
                </a:solidFill>
                <a:latin typeface="Arial" pitchFamily="34" charset="0"/>
              </a:defRPr>
            </a:lvl8pPr>
            <a:lvl9pPr marL="3960038" indent="-232943" fontAlgn="base">
              <a:spcBef>
                <a:spcPct val="0"/>
              </a:spcBef>
              <a:spcAft>
                <a:spcPct val="0"/>
              </a:spcAft>
              <a:defRPr>
                <a:solidFill>
                  <a:schemeClr val="tx1"/>
                </a:solidFill>
                <a:latin typeface="Arial" pitchFamily="34" charset="0"/>
              </a:defRPr>
            </a:lvl9pPr>
          </a:lstStyle>
          <a:p>
            <a:fld id="{1140B4A5-DE69-49C2-8C41-001BAE452D03}" type="slidenum">
              <a:rPr lang="en-US">
                <a:solidFill>
                  <a:prstClr val="black"/>
                </a:solidFill>
                <a:latin typeface="Calibri" pitchFamily="34" charset="0"/>
              </a:rPr>
              <a:pPr/>
              <a:t>282</a:t>
            </a:fld>
            <a:endParaRPr lang="en-US">
              <a:solidFill>
                <a:prstClr val="black"/>
              </a:solidFill>
              <a:latin typeface="Calibri" pitchFamily="34" charset="0"/>
            </a:endParaRPr>
          </a:p>
        </p:txBody>
      </p:sp>
      <p:sp>
        <p:nvSpPr>
          <p:cNvPr id="592899"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592900" name="Rectangle 3"/>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n-US" smtClean="0"/>
          </a:p>
        </p:txBody>
      </p:sp>
    </p:spTree>
  </p:cSld>
  <p:clrMapOvr>
    <a:masterClrMapping/>
  </p:clrMapOvr>
</p:notes>
</file>

<file path=ppt/notesSlides/notesSlide1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05538" name="Rectangle 1031"/>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Arial" pitchFamily="34" charset="0"/>
              </a:defRPr>
            </a:lvl1pPr>
            <a:lvl2pPr marL="757066" indent="-291179">
              <a:defRPr>
                <a:solidFill>
                  <a:schemeClr val="tx1"/>
                </a:solidFill>
                <a:latin typeface="Arial" pitchFamily="34" charset="0"/>
              </a:defRPr>
            </a:lvl2pPr>
            <a:lvl3pPr marL="1164717" indent="-232943">
              <a:defRPr>
                <a:solidFill>
                  <a:schemeClr val="tx1"/>
                </a:solidFill>
                <a:latin typeface="Arial" pitchFamily="34" charset="0"/>
              </a:defRPr>
            </a:lvl3pPr>
            <a:lvl4pPr marL="1630604" indent="-232943">
              <a:defRPr>
                <a:solidFill>
                  <a:schemeClr val="tx1"/>
                </a:solidFill>
                <a:latin typeface="Arial" pitchFamily="34" charset="0"/>
              </a:defRPr>
            </a:lvl4pPr>
            <a:lvl5pPr marL="2096491" indent="-232943">
              <a:defRPr>
                <a:solidFill>
                  <a:schemeClr val="tx1"/>
                </a:solidFill>
                <a:latin typeface="Arial" pitchFamily="34" charset="0"/>
              </a:defRPr>
            </a:lvl5pPr>
            <a:lvl6pPr marL="2562377" indent="-232943" fontAlgn="base">
              <a:spcBef>
                <a:spcPct val="0"/>
              </a:spcBef>
              <a:spcAft>
                <a:spcPct val="0"/>
              </a:spcAft>
              <a:defRPr>
                <a:solidFill>
                  <a:schemeClr val="tx1"/>
                </a:solidFill>
                <a:latin typeface="Arial" pitchFamily="34" charset="0"/>
              </a:defRPr>
            </a:lvl6pPr>
            <a:lvl7pPr marL="3028264" indent="-232943" fontAlgn="base">
              <a:spcBef>
                <a:spcPct val="0"/>
              </a:spcBef>
              <a:spcAft>
                <a:spcPct val="0"/>
              </a:spcAft>
              <a:defRPr>
                <a:solidFill>
                  <a:schemeClr val="tx1"/>
                </a:solidFill>
                <a:latin typeface="Arial" pitchFamily="34" charset="0"/>
              </a:defRPr>
            </a:lvl7pPr>
            <a:lvl8pPr marL="3494151" indent="-232943" fontAlgn="base">
              <a:spcBef>
                <a:spcPct val="0"/>
              </a:spcBef>
              <a:spcAft>
                <a:spcPct val="0"/>
              </a:spcAft>
              <a:defRPr>
                <a:solidFill>
                  <a:schemeClr val="tx1"/>
                </a:solidFill>
                <a:latin typeface="Arial" pitchFamily="34" charset="0"/>
              </a:defRPr>
            </a:lvl8pPr>
            <a:lvl9pPr marL="3960038" indent="-232943" fontAlgn="base">
              <a:spcBef>
                <a:spcPct val="0"/>
              </a:spcBef>
              <a:spcAft>
                <a:spcPct val="0"/>
              </a:spcAft>
              <a:defRPr>
                <a:solidFill>
                  <a:schemeClr val="tx1"/>
                </a:solidFill>
                <a:latin typeface="Arial" pitchFamily="34" charset="0"/>
              </a:defRPr>
            </a:lvl9pPr>
          </a:lstStyle>
          <a:p>
            <a:fld id="{9BB6C6BF-0139-4AF3-A4BA-A15E86EE760F}" type="slidenum">
              <a:rPr lang="en-US">
                <a:solidFill>
                  <a:prstClr val="black"/>
                </a:solidFill>
                <a:latin typeface="Calibri" pitchFamily="34" charset="0"/>
              </a:rPr>
              <a:pPr/>
              <a:t>283</a:t>
            </a:fld>
            <a:endParaRPr lang="en-US">
              <a:solidFill>
                <a:prstClr val="black"/>
              </a:solidFill>
              <a:latin typeface="Calibri" pitchFamily="34" charset="0"/>
            </a:endParaRPr>
          </a:p>
        </p:txBody>
      </p:sp>
      <p:sp>
        <p:nvSpPr>
          <p:cNvPr id="705539"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705540" name="Rectangle 3"/>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n-US" smtClean="0"/>
          </a:p>
        </p:txBody>
      </p:sp>
    </p:spTree>
  </p:cSld>
  <p:clrMapOvr>
    <a:masterClrMapping/>
  </p:clrMapOvr>
</p:notes>
</file>

<file path=ppt/notesSlides/notesSlide1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06562" name="Rectangle 1031"/>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Arial" pitchFamily="34" charset="0"/>
              </a:defRPr>
            </a:lvl1pPr>
            <a:lvl2pPr marL="757066" indent="-291179">
              <a:defRPr>
                <a:solidFill>
                  <a:schemeClr val="tx1"/>
                </a:solidFill>
                <a:latin typeface="Arial" pitchFamily="34" charset="0"/>
              </a:defRPr>
            </a:lvl2pPr>
            <a:lvl3pPr marL="1164717" indent="-232943">
              <a:defRPr>
                <a:solidFill>
                  <a:schemeClr val="tx1"/>
                </a:solidFill>
                <a:latin typeface="Arial" pitchFamily="34" charset="0"/>
              </a:defRPr>
            </a:lvl3pPr>
            <a:lvl4pPr marL="1630604" indent="-232943">
              <a:defRPr>
                <a:solidFill>
                  <a:schemeClr val="tx1"/>
                </a:solidFill>
                <a:latin typeface="Arial" pitchFamily="34" charset="0"/>
              </a:defRPr>
            </a:lvl4pPr>
            <a:lvl5pPr marL="2096491" indent="-232943">
              <a:defRPr>
                <a:solidFill>
                  <a:schemeClr val="tx1"/>
                </a:solidFill>
                <a:latin typeface="Arial" pitchFamily="34" charset="0"/>
              </a:defRPr>
            </a:lvl5pPr>
            <a:lvl6pPr marL="2562377" indent="-232943" fontAlgn="base">
              <a:spcBef>
                <a:spcPct val="0"/>
              </a:spcBef>
              <a:spcAft>
                <a:spcPct val="0"/>
              </a:spcAft>
              <a:defRPr>
                <a:solidFill>
                  <a:schemeClr val="tx1"/>
                </a:solidFill>
                <a:latin typeface="Arial" pitchFamily="34" charset="0"/>
              </a:defRPr>
            </a:lvl6pPr>
            <a:lvl7pPr marL="3028264" indent="-232943" fontAlgn="base">
              <a:spcBef>
                <a:spcPct val="0"/>
              </a:spcBef>
              <a:spcAft>
                <a:spcPct val="0"/>
              </a:spcAft>
              <a:defRPr>
                <a:solidFill>
                  <a:schemeClr val="tx1"/>
                </a:solidFill>
                <a:latin typeface="Arial" pitchFamily="34" charset="0"/>
              </a:defRPr>
            </a:lvl7pPr>
            <a:lvl8pPr marL="3494151" indent="-232943" fontAlgn="base">
              <a:spcBef>
                <a:spcPct val="0"/>
              </a:spcBef>
              <a:spcAft>
                <a:spcPct val="0"/>
              </a:spcAft>
              <a:defRPr>
                <a:solidFill>
                  <a:schemeClr val="tx1"/>
                </a:solidFill>
                <a:latin typeface="Arial" pitchFamily="34" charset="0"/>
              </a:defRPr>
            </a:lvl8pPr>
            <a:lvl9pPr marL="3960038" indent="-232943" fontAlgn="base">
              <a:spcBef>
                <a:spcPct val="0"/>
              </a:spcBef>
              <a:spcAft>
                <a:spcPct val="0"/>
              </a:spcAft>
              <a:defRPr>
                <a:solidFill>
                  <a:schemeClr val="tx1"/>
                </a:solidFill>
                <a:latin typeface="Arial" pitchFamily="34" charset="0"/>
              </a:defRPr>
            </a:lvl9pPr>
          </a:lstStyle>
          <a:p>
            <a:fld id="{0FE2ED19-DB31-4F91-8614-72E856C7CF72}" type="slidenum">
              <a:rPr lang="en-US">
                <a:solidFill>
                  <a:prstClr val="black"/>
                </a:solidFill>
                <a:latin typeface="Calibri" pitchFamily="34" charset="0"/>
              </a:rPr>
              <a:pPr/>
              <a:t>284</a:t>
            </a:fld>
            <a:endParaRPr lang="en-US">
              <a:solidFill>
                <a:prstClr val="black"/>
              </a:solidFill>
              <a:latin typeface="Calibri" pitchFamily="34" charset="0"/>
            </a:endParaRPr>
          </a:p>
        </p:txBody>
      </p:sp>
      <p:sp>
        <p:nvSpPr>
          <p:cNvPr id="706563"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706564" name="Rectangle 3"/>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n-US" smtClean="0"/>
          </a:p>
        </p:txBody>
      </p:sp>
    </p:spTree>
  </p:cSld>
  <p:clrMapOvr>
    <a:masterClrMapping/>
  </p:clrMapOvr>
</p:notes>
</file>

<file path=ppt/notesSlides/notesSlide1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6274" name="Rectangle 1031"/>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Arial" pitchFamily="34" charset="0"/>
              </a:defRPr>
            </a:lvl1pPr>
            <a:lvl2pPr marL="757066" indent="-291179">
              <a:defRPr>
                <a:solidFill>
                  <a:schemeClr val="tx1"/>
                </a:solidFill>
                <a:latin typeface="Arial" pitchFamily="34" charset="0"/>
              </a:defRPr>
            </a:lvl2pPr>
            <a:lvl3pPr marL="1164717" indent="-232943">
              <a:defRPr>
                <a:solidFill>
                  <a:schemeClr val="tx1"/>
                </a:solidFill>
                <a:latin typeface="Arial" pitchFamily="34" charset="0"/>
              </a:defRPr>
            </a:lvl3pPr>
            <a:lvl4pPr marL="1630604" indent="-232943">
              <a:defRPr>
                <a:solidFill>
                  <a:schemeClr val="tx1"/>
                </a:solidFill>
                <a:latin typeface="Arial" pitchFamily="34" charset="0"/>
              </a:defRPr>
            </a:lvl4pPr>
            <a:lvl5pPr marL="2096491" indent="-232943">
              <a:defRPr>
                <a:solidFill>
                  <a:schemeClr val="tx1"/>
                </a:solidFill>
                <a:latin typeface="Arial" pitchFamily="34" charset="0"/>
              </a:defRPr>
            </a:lvl5pPr>
            <a:lvl6pPr marL="2562377" indent="-232943" fontAlgn="base">
              <a:spcBef>
                <a:spcPct val="0"/>
              </a:spcBef>
              <a:spcAft>
                <a:spcPct val="0"/>
              </a:spcAft>
              <a:defRPr>
                <a:solidFill>
                  <a:schemeClr val="tx1"/>
                </a:solidFill>
                <a:latin typeface="Arial" pitchFamily="34" charset="0"/>
              </a:defRPr>
            </a:lvl6pPr>
            <a:lvl7pPr marL="3028264" indent="-232943" fontAlgn="base">
              <a:spcBef>
                <a:spcPct val="0"/>
              </a:spcBef>
              <a:spcAft>
                <a:spcPct val="0"/>
              </a:spcAft>
              <a:defRPr>
                <a:solidFill>
                  <a:schemeClr val="tx1"/>
                </a:solidFill>
                <a:latin typeface="Arial" pitchFamily="34" charset="0"/>
              </a:defRPr>
            </a:lvl7pPr>
            <a:lvl8pPr marL="3494151" indent="-232943" fontAlgn="base">
              <a:spcBef>
                <a:spcPct val="0"/>
              </a:spcBef>
              <a:spcAft>
                <a:spcPct val="0"/>
              </a:spcAft>
              <a:defRPr>
                <a:solidFill>
                  <a:schemeClr val="tx1"/>
                </a:solidFill>
                <a:latin typeface="Arial" pitchFamily="34" charset="0"/>
              </a:defRPr>
            </a:lvl8pPr>
            <a:lvl9pPr marL="3960038" indent="-232943" fontAlgn="base">
              <a:spcBef>
                <a:spcPct val="0"/>
              </a:spcBef>
              <a:spcAft>
                <a:spcPct val="0"/>
              </a:spcAft>
              <a:defRPr>
                <a:solidFill>
                  <a:schemeClr val="tx1"/>
                </a:solidFill>
                <a:latin typeface="Arial" pitchFamily="34" charset="0"/>
              </a:defRPr>
            </a:lvl9pPr>
          </a:lstStyle>
          <a:p>
            <a:fld id="{99133D8E-3AF7-44FA-8393-1ACBBEAC329C}" type="slidenum">
              <a:rPr lang="en-US">
                <a:solidFill>
                  <a:prstClr val="black"/>
                </a:solidFill>
                <a:latin typeface="Calibri" pitchFamily="34" charset="0"/>
              </a:rPr>
              <a:pPr/>
              <a:t>286</a:t>
            </a:fld>
            <a:endParaRPr lang="en-US">
              <a:solidFill>
                <a:prstClr val="black"/>
              </a:solidFill>
              <a:latin typeface="Calibri" pitchFamily="34" charset="0"/>
            </a:endParaRPr>
          </a:p>
        </p:txBody>
      </p:sp>
      <p:sp>
        <p:nvSpPr>
          <p:cNvPr id="566275"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566276" name="Rectangle 3"/>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n-US" smtClean="0"/>
          </a:p>
        </p:txBody>
      </p:sp>
    </p:spTree>
  </p:cSld>
  <p:clrMapOvr>
    <a:masterClrMapping/>
  </p:clrMapOvr>
</p:notes>
</file>

<file path=ppt/notesSlides/notesSlide1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7298" name="Rectangle 1031"/>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Arial" pitchFamily="34" charset="0"/>
              </a:defRPr>
            </a:lvl1pPr>
            <a:lvl2pPr marL="757066" indent="-291179">
              <a:defRPr>
                <a:solidFill>
                  <a:schemeClr val="tx1"/>
                </a:solidFill>
                <a:latin typeface="Arial" pitchFamily="34" charset="0"/>
              </a:defRPr>
            </a:lvl2pPr>
            <a:lvl3pPr marL="1164717" indent="-232943">
              <a:defRPr>
                <a:solidFill>
                  <a:schemeClr val="tx1"/>
                </a:solidFill>
                <a:latin typeface="Arial" pitchFamily="34" charset="0"/>
              </a:defRPr>
            </a:lvl3pPr>
            <a:lvl4pPr marL="1630604" indent="-232943">
              <a:defRPr>
                <a:solidFill>
                  <a:schemeClr val="tx1"/>
                </a:solidFill>
                <a:latin typeface="Arial" pitchFamily="34" charset="0"/>
              </a:defRPr>
            </a:lvl4pPr>
            <a:lvl5pPr marL="2096491" indent="-232943">
              <a:defRPr>
                <a:solidFill>
                  <a:schemeClr val="tx1"/>
                </a:solidFill>
                <a:latin typeface="Arial" pitchFamily="34" charset="0"/>
              </a:defRPr>
            </a:lvl5pPr>
            <a:lvl6pPr marL="2562377" indent="-232943" fontAlgn="base">
              <a:spcBef>
                <a:spcPct val="0"/>
              </a:spcBef>
              <a:spcAft>
                <a:spcPct val="0"/>
              </a:spcAft>
              <a:defRPr>
                <a:solidFill>
                  <a:schemeClr val="tx1"/>
                </a:solidFill>
                <a:latin typeface="Arial" pitchFamily="34" charset="0"/>
              </a:defRPr>
            </a:lvl6pPr>
            <a:lvl7pPr marL="3028264" indent="-232943" fontAlgn="base">
              <a:spcBef>
                <a:spcPct val="0"/>
              </a:spcBef>
              <a:spcAft>
                <a:spcPct val="0"/>
              </a:spcAft>
              <a:defRPr>
                <a:solidFill>
                  <a:schemeClr val="tx1"/>
                </a:solidFill>
                <a:latin typeface="Arial" pitchFamily="34" charset="0"/>
              </a:defRPr>
            </a:lvl7pPr>
            <a:lvl8pPr marL="3494151" indent="-232943" fontAlgn="base">
              <a:spcBef>
                <a:spcPct val="0"/>
              </a:spcBef>
              <a:spcAft>
                <a:spcPct val="0"/>
              </a:spcAft>
              <a:defRPr>
                <a:solidFill>
                  <a:schemeClr val="tx1"/>
                </a:solidFill>
                <a:latin typeface="Arial" pitchFamily="34" charset="0"/>
              </a:defRPr>
            </a:lvl8pPr>
            <a:lvl9pPr marL="3960038" indent="-232943" fontAlgn="base">
              <a:spcBef>
                <a:spcPct val="0"/>
              </a:spcBef>
              <a:spcAft>
                <a:spcPct val="0"/>
              </a:spcAft>
              <a:defRPr>
                <a:solidFill>
                  <a:schemeClr val="tx1"/>
                </a:solidFill>
                <a:latin typeface="Arial" pitchFamily="34" charset="0"/>
              </a:defRPr>
            </a:lvl9pPr>
          </a:lstStyle>
          <a:p>
            <a:fld id="{5CE4002F-08D6-49E3-8FE9-FFCE5889D2B1}" type="slidenum">
              <a:rPr lang="en-US">
                <a:solidFill>
                  <a:prstClr val="black"/>
                </a:solidFill>
                <a:latin typeface="Calibri" pitchFamily="34" charset="0"/>
              </a:rPr>
              <a:pPr/>
              <a:t>287</a:t>
            </a:fld>
            <a:endParaRPr lang="en-US">
              <a:solidFill>
                <a:prstClr val="black"/>
              </a:solidFill>
              <a:latin typeface="Calibri" pitchFamily="34" charset="0"/>
            </a:endParaRPr>
          </a:p>
        </p:txBody>
      </p:sp>
      <p:sp>
        <p:nvSpPr>
          <p:cNvPr id="567299"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567300" name="Rectangle 3"/>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n-US" smtClean="0"/>
          </a:p>
        </p:txBody>
      </p:sp>
    </p:spTree>
  </p:cSld>
  <p:clrMapOvr>
    <a:masterClrMapping/>
  </p:clrMapOvr>
</p:notes>
</file>

<file path=ppt/notesSlides/notesSlide1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42"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573443"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n-US" smtClean="0"/>
          </a:p>
        </p:txBody>
      </p:sp>
      <p:sp>
        <p:nvSpPr>
          <p:cNvPr id="573444"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Arial" pitchFamily="34" charset="0"/>
              </a:defRPr>
            </a:lvl1pPr>
            <a:lvl2pPr marL="757066" indent="-291179">
              <a:defRPr>
                <a:solidFill>
                  <a:schemeClr val="tx1"/>
                </a:solidFill>
                <a:latin typeface="Arial" pitchFamily="34" charset="0"/>
              </a:defRPr>
            </a:lvl2pPr>
            <a:lvl3pPr marL="1164717" indent="-232943">
              <a:defRPr>
                <a:solidFill>
                  <a:schemeClr val="tx1"/>
                </a:solidFill>
                <a:latin typeface="Arial" pitchFamily="34" charset="0"/>
              </a:defRPr>
            </a:lvl3pPr>
            <a:lvl4pPr marL="1630604" indent="-232943">
              <a:defRPr>
                <a:solidFill>
                  <a:schemeClr val="tx1"/>
                </a:solidFill>
                <a:latin typeface="Arial" pitchFamily="34" charset="0"/>
              </a:defRPr>
            </a:lvl4pPr>
            <a:lvl5pPr marL="2096491" indent="-232943">
              <a:defRPr>
                <a:solidFill>
                  <a:schemeClr val="tx1"/>
                </a:solidFill>
                <a:latin typeface="Arial" pitchFamily="34" charset="0"/>
              </a:defRPr>
            </a:lvl5pPr>
            <a:lvl6pPr marL="2562377" indent="-232943" fontAlgn="base">
              <a:spcBef>
                <a:spcPct val="0"/>
              </a:spcBef>
              <a:spcAft>
                <a:spcPct val="0"/>
              </a:spcAft>
              <a:defRPr>
                <a:solidFill>
                  <a:schemeClr val="tx1"/>
                </a:solidFill>
                <a:latin typeface="Arial" pitchFamily="34" charset="0"/>
              </a:defRPr>
            </a:lvl6pPr>
            <a:lvl7pPr marL="3028264" indent="-232943" fontAlgn="base">
              <a:spcBef>
                <a:spcPct val="0"/>
              </a:spcBef>
              <a:spcAft>
                <a:spcPct val="0"/>
              </a:spcAft>
              <a:defRPr>
                <a:solidFill>
                  <a:schemeClr val="tx1"/>
                </a:solidFill>
                <a:latin typeface="Arial" pitchFamily="34" charset="0"/>
              </a:defRPr>
            </a:lvl7pPr>
            <a:lvl8pPr marL="3494151" indent="-232943" fontAlgn="base">
              <a:spcBef>
                <a:spcPct val="0"/>
              </a:spcBef>
              <a:spcAft>
                <a:spcPct val="0"/>
              </a:spcAft>
              <a:defRPr>
                <a:solidFill>
                  <a:schemeClr val="tx1"/>
                </a:solidFill>
                <a:latin typeface="Arial" pitchFamily="34" charset="0"/>
              </a:defRPr>
            </a:lvl8pPr>
            <a:lvl9pPr marL="3960038" indent="-232943" fontAlgn="base">
              <a:spcBef>
                <a:spcPct val="0"/>
              </a:spcBef>
              <a:spcAft>
                <a:spcPct val="0"/>
              </a:spcAft>
              <a:defRPr>
                <a:solidFill>
                  <a:schemeClr val="tx1"/>
                </a:solidFill>
                <a:latin typeface="Arial" pitchFamily="34" charset="0"/>
              </a:defRPr>
            </a:lvl9pPr>
          </a:lstStyle>
          <a:p>
            <a:pPr fontAlgn="base">
              <a:spcBef>
                <a:spcPct val="0"/>
              </a:spcBef>
              <a:spcAft>
                <a:spcPct val="0"/>
              </a:spcAft>
            </a:pPr>
            <a:fld id="{A59D8598-0E5C-4522-8D5E-2CDC7A31C66E}" type="slidenum">
              <a:rPr lang="en-US">
                <a:latin typeface="Calibri" pitchFamily="34" charset="0"/>
              </a:rPr>
              <a:pPr fontAlgn="base">
                <a:spcBef>
                  <a:spcPct val="0"/>
                </a:spcBef>
                <a:spcAft>
                  <a:spcPct val="0"/>
                </a:spcAft>
              </a:pPr>
              <a:t>288</a:t>
            </a:fld>
            <a:endParaRPr lang="en-US">
              <a:latin typeface="Calibri" pitchFamily="34" charset="0"/>
            </a:endParaRPr>
          </a:p>
        </p:txBody>
      </p:sp>
    </p:spTree>
  </p:cSld>
  <p:clrMapOvr>
    <a:masterClrMapping/>
  </p:clrMapOvr>
</p:notes>
</file>

<file path=ppt/notesSlides/notesSlide1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4466"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574467"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n-US" smtClean="0"/>
          </a:p>
        </p:txBody>
      </p:sp>
      <p:sp>
        <p:nvSpPr>
          <p:cNvPr id="574468"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Arial" pitchFamily="34" charset="0"/>
              </a:defRPr>
            </a:lvl1pPr>
            <a:lvl2pPr marL="757066" indent="-291179">
              <a:defRPr>
                <a:solidFill>
                  <a:schemeClr val="tx1"/>
                </a:solidFill>
                <a:latin typeface="Arial" pitchFamily="34" charset="0"/>
              </a:defRPr>
            </a:lvl2pPr>
            <a:lvl3pPr marL="1164717" indent="-232943">
              <a:defRPr>
                <a:solidFill>
                  <a:schemeClr val="tx1"/>
                </a:solidFill>
                <a:latin typeface="Arial" pitchFamily="34" charset="0"/>
              </a:defRPr>
            </a:lvl3pPr>
            <a:lvl4pPr marL="1630604" indent="-232943">
              <a:defRPr>
                <a:solidFill>
                  <a:schemeClr val="tx1"/>
                </a:solidFill>
                <a:latin typeface="Arial" pitchFamily="34" charset="0"/>
              </a:defRPr>
            </a:lvl4pPr>
            <a:lvl5pPr marL="2096491" indent="-232943">
              <a:defRPr>
                <a:solidFill>
                  <a:schemeClr val="tx1"/>
                </a:solidFill>
                <a:latin typeface="Arial" pitchFamily="34" charset="0"/>
              </a:defRPr>
            </a:lvl5pPr>
            <a:lvl6pPr marL="2562377" indent="-232943" fontAlgn="base">
              <a:spcBef>
                <a:spcPct val="0"/>
              </a:spcBef>
              <a:spcAft>
                <a:spcPct val="0"/>
              </a:spcAft>
              <a:defRPr>
                <a:solidFill>
                  <a:schemeClr val="tx1"/>
                </a:solidFill>
                <a:latin typeface="Arial" pitchFamily="34" charset="0"/>
              </a:defRPr>
            </a:lvl6pPr>
            <a:lvl7pPr marL="3028264" indent="-232943" fontAlgn="base">
              <a:spcBef>
                <a:spcPct val="0"/>
              </a:spcBef>
              <a:spcAft>
                <a:spcPct val="0"/>
              </a:spcAft>
              <a:defRPr>
                <a:solidFill>
                  <a:schemeClr val="tx1"/>
                </a:solidFill>
                <a:latin typeface="Arial" pitchFamily="34" charset="0"/>
              </a:defRPr>
            </a:lvl7pPr>
            <a:lvl8pPr marL="3494151" indent="-232943" fontAlgn="base">
              <a:spcBef>
                <a:spcPct val="0"/>
              </a:spcBef>
              <a:spcAft>
                <a:spcPct val="0"/>
              </a:spcAft>
              <a:defRPr>
                <a:solidFill>
                  <a:schemeClr val="tx1"/>
                </a:solidFill>
                <a:latin typeface="Arial" pitchFamily="34" charset="0"/>
              </a:defRPr>
            </a:lvl8pPr>
            <a:lvl9pPr marL="3960038" indent="-232943" fontAlgn="base">
              <a:spcBef>
                <a:spcPct val="0"/>
              </a:spcBef>
              <a:spcAft>
                <a:spcPct val="0"/>
              </a:spcAft>
              <a:defRPr>
                <a:solidFill>
                  <a:schemeClr val="tx1"/>
                </a:solidFill>
                <a:latin typeface="Arial" pitchFamily="34" charset="0"/>
              </a:defRPr>
            </a:lvl9pPr>
          </a:lstStyle>
          <a:p>
            <a:pPr fontAlgn="base">
              <a:spcBef>
                <a:spcPct val="0"/>
              </a:spcBef>
              <a:spcAft>
                <a:spcPct val="0"/>
              </a:spcAft>
            </a:pPr>
            <a:fld id="{6AAB464B-0377-4569-9FCD-20D89D002B5F}" type="slidenum">
              <a:rPr lang="en-US">
                <a:latin typeface="Calibri" pitchFamily="34" charset="0"/>
              </a:rPr>
              <a:pPr fontAlgn="base">
                <a:spcBef>
                  <a:spcPct val="0"/>
                </a:spcBef>
                <a:spcAft>
                  <a:spcPct val="0"/>
                </a:spcAft>
              </a:pPr>
              <a:t>289</a:t>
            </a:fld>
            <a:endParaRPr lang="en-US">
              <a:latin typeface="Calibri" pitchFamily="34" charset="0"/>
            </a:endParaRPr>
          </a:p>
        </p:txBody>
      </p:sp>
    </p:spTree>
  </p:cSld>
  <p:clrMapOvr>
    <a:masterClrMapping/>
  </p:clrMapOvr>
</p:notes>
</file>

<file path=ppt/notesSlides/notesSlide1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5490"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575491"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n-US" smtClean="0"/>
          </a:p>
        </p:txBody>
      </p:sp>
      <p:sp>
        <p:nvSpPr>
          <p:cNvPr id="575492"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Arial" pitchFamily="34" charset="0"/>
              </a:defRPr>
            </a:lvl1pPr>
            <a:lvl2pPr marL="757066" indent="-291179">
              <a:defRPr>
                <a:solidFill>
                  <a:schemeClr val="tx1"/>
                </a:solidFill>
                <a:latin typeface="Arial" pitchFamily="34" charset="0"/>
              </a:defRPr>
            </a:lvl2pPr>
            <a:lvl3pPr marL="1164717" indent="-232943">
              <a:defRPr>
                <a:solidFill>
                  <a:schemeClr val="tx1"/>
                </a:solidFill>
                <a:latin typeface="Arial" pitchFamily="34" charset="0"/>
              </a:defRPr>
            </a:lvl3pPr>
            <a:lvl4pPr marL="1630604" indent="-232943">
              <a:defRPr>
                <a:solidFill>
                  <a:schemeClr val="tx1"/>
                </a:solidFill>
                <a:latin typeface="Arial" pitchFamily="34" charset="0"/>
              </a:defRPr>
            </a:lvl4pPr>
            <a:lvl5pPr marL="2096491" indent="-232943">
              <a:defRPr>
                <a:solidFill>
                  <a:schemeClr val="tx1"/>
                </a:solidFill>
                <a:latin typeface="Arial" pitchFamily="34" charset="0"/>
              </a:defRPr>
            </a:lvl5pPr>
            <a:lvl6pPr marL="2562377" indent="-232943" fontAlgn="base">
              <a:spcBef>
                <a:spcPct val="0"/>
              </a:spcBef>
              <a:spcAft>
                <a:spcPct val="0"/>
              </a:spcAft>
              <a:defRPr>
                <a:solidFill>
                  <a:schemeClr val="tx1"/>
                </a:solidFill>
                <a:latin typeface="Arial" pitchFamily="34" charset="0"/>
              </a:defRPr>
            </a:lvl6pPr>
            <a:lvl7pPr marL="3028264" indent="-232943" fontAlgn="base">
              <a:spcBef>
                <a:spcPct val="0"/>
              </a:spcBef>
              <a:spcAft>
                <a:spcPct val="0"/>
              </a:spcAft>
              <a:defRPr>
                <a:solidFill>
                  <a:schemeClr val="tx1"/>
                </a:solidFill>
                <a:latin typeface="Arial" pitchFamily="34" charset="0"/>
              </a:defRPr>
            </a:lvl7pPr>
            <a:lvl8pPr marL="3494151" indent="-232943" fontAlgn="base">
              <a:spcBef>
                <a:spcPct val="0"/>
              </a:spcBef>
              <a:spcAft>
                <a:spcPct val="0"/>
              </a:spcAft>
              <a:defRPr>
                <a:solidFill>
                  <a:schemeClr val="tx1"/>
                </a:solidFill>
                <a:latin typeface="Arial" pitchFamily="34" charset="0"/>
              </a:defRPr>
            </a:lvl8pPr>
            <a:lvl9pPr marL="3960038" indent="-232943" fontAlgn="base">
              <a:spcBef>
                <a:spcPct val="0"/>
              </a:spcBef>
              <a:spcAft>
                <a:spcPct val="0"/>
              </a:spcAft>
              <a:defRPr>
                <a:solidFill>
                  <a:schemeClr val="tx1"/>
                </a:solidFill>
                <a:latin typeface="Arial" pitchFamily="34" charset="0"/>
              </a:defRPr>
            </a:lvl9pPr>
          </a:lstStyle>
          <a:p>
            <a:pPr fontAlgn="base">
              <a:spcBef>
                <a:spcPct val="0"/>
              </a:spcBef>
              <a:spcAft>
                <a:spcPct val="0"/>
              </a:spcAft>
            </a:pPr>
            <a:fld id="{DAB983C8-E4CB-4E8E-8AD6-660EA1ABAE3D}" type="slidenum">
              <a:rPr lang="en-US">
                <a:latin typeface="Calibri" pitchFamily="34" charset="0"/>
              </a:rPr>
              <a:pPr fontAlgn="base">
                <a:spcBef>
                  <a:spcPct val="0"/>
                </a:spcBef>
                <a:spcAft>
                  <a:spcPct val="0"/>
                </a:spcAft>
              </a:pPr>
              <a:t>290</a:t>
            </a:fld>
            <a:endParaRPr lang="en-US">
              <a:latin typeface="Calibri" pitchFamily="34" charset="0"/>
            </a:endParaRPr>
          </a:p>
        </p:txBody>
      </p:sp>
    </p:spTree>
  </p:cSld>
  <p:clrMapOvr>
    <a:masterClrMapping/>
  </p:clrMapOvr>
</p:notes>
</file>

<file path=ppt/notesSlides/notesSlide1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6514"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576515"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n-US" smtClean="0"/>
          </a:p>
        </p:txBody>
      </p:sp>
      <p:sp>
        <p:nvSpPr>
          <p:cNvPr id="576516"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Arial" pitchFamily="34" charset="0"/>
              </a:defRPr>
            </a:lvl1pPr>
            <a:lvl2pPr marL="757066" indent="-291179">
              <a:defRPr>
                <a:solidFill>
                  <a:schemeClr val="tx1"/>
                </a:solidFill>
                <a:latin typeface="Arial" pitchFamily="34" charset="0"/>
              </a:defRPr>
            </a:lvl2pPr>
            <a:lvl3pPr marL="1164717" indent="-232943">
              <a:defRPr>
                <a:solidFill>
                  <a:schemeClr val="tx1"/>
                </a:solidFill>
                <a:latin typeface="Arial" pitchFamily="34" charset="0"/>
              </a:defRPr>
            </a:lvl3pPr>
            <a:lvl4pPr marL="1630604" indent="-232943">
              <a:defRPr>
                <a:solidFill>
                  <a:schemeClr val="tx1"/>
                </a:solidFill>
                <a:latin typeface="Arial" pitchFamily="34" charset="0"/>
              </a:defRPr>
            </a:lvl4pPr>
            <a:lvl5pPr marL="2096491" indent="-232943">
              <a:defRPr>
                <a:solidFill>
                  <a:schemeClr val="tx1"/>
                </a:solidFill>
                <a:latin typeface="Arial" pitchFamily="34" charset="0"/>
              </a:defRPr>
            </a:lvl5pPr>
            <a:lvl6pPr marL="2562377" indent="-232943" fontAlgn="base">
              <a:spcBef>
                <a:spcPct val="0"/>
              </a:spcBef>
              <a:spcAft>
                <a:spcPct val="0"/>
              </a:spcAft>
              <a:defRPr>
                <a:solidFill>
                  <a:schemeClr val="tx1"/>
                </a:solidFill>
                <a:latin typeface="Arial" pitchFamily="34" charset="0"/>
              </a:defRPr>
            </a:lvl6pPr>
            <a:lvl7pPr marL="3028264" indent="-232943" fontAlgn="base">
              <a:spcBef>
                <a:spcPct val="0"/>
              </a:spcBef>
              <a:spcAft>
                <a:spcPct val="0"/>
              </a:spcAft>
              <a:defRPr>
                <a:solidFill>
                  <a:schemeClr val="tx1"/>
                </a:solidFill>
                <a:latin typeface="Arial" pitchFamily="34" charset="0"/>
              </a:defRPr>
            </a:lvl7pPr>
            <a:lvl8pPr marL="3494151" indent="-232943" fontAlgn="base">
              <a:spcBef>
                <a:spcPct val="0"/>
              </a:spcBef>
              <a:spcAft>
                <a:spcPct val="0"/>
              </a:spcAft>
              <a:defRPr>
                <a:solidFill>
                  <a:schemeClr val="tx1"/>
                </a:solidFill>
                <a:latin typeface="Arial" pitchFamily="34" charset="0"/>
              </a:defRPr>
            </a:lvl8pPr>
            <a:lvl9pPr marL="3960038" indent="-232943" fontAlgn="base">
              <a:spcBef>
                <a:spcPct val="0"/>
              </a:spcBef>
              <a:spcAft>
                <a:spcPct val="0"/>
              </a:spcAft>
              <a:defRPr>
                <a:solidFill>
                  <a:schemeClr val="tx1"/>
                </a:solidFill>
                <a:latin typeface="Arial" pitchFamily="34" charset="0"/>
              </a:defRPr>
            </a:lvl9pPr>
          </a:lstStyle>
          <a:p>
            <a:pPr fontAlgn="base">
              <a:spcBef>
                <a:spcPct val="0"/>
              </a:spcBef>
              <a:spcAft>
                <a:spcPct val="0"/>
              </a:spcAft>
            </a:pPr>
            <a:fld id="{FC39EB72-28F3-42C2-BE52-CD69CE5106A6}" type="slidenum">
              <a:rPr lang="en-US">
                <a:latin typeface="Calibri" pitchFamily="34" charset="0"/>
              </a:rPr>
              <a:pPr fontAlgn="base">
                <a:spcBef>
                  <a:spcPct val="0"/>
                </a:spcBef>
                <a:spcAft>
                  <a:spcPct val="0"/>
                </a:spcAft>
              </a:pPr>
              <a:t>291</a:t>
            </a:fld>
            <a:endParaRPr lang="en-US">
              <a:latin typeface="Calibri" pitchFamily="34" charset="0"/>
            </a:endParaRPr>
          </a:p>
        </p:txBody>
      </p:sp>
    </p:spTree>
  </p:cSld>
  <p:clrMapOvr>
    <a:masterClrMapping/>
  </p:clrMapOvr>
</p:notes>
</file>

<file path=ppt/notesSlides/notesSlide1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7890"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677891"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n-US" smtClean="0"/>
          </a:p>
        </p:txBody>
      </p:sp>
      <p:sp>
        <p:nvSpPr>
          <p:cNvPr id="677892"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Arial" pitchFamily="34" charset="0"/>
              </a:defRPr>
            </a:lvl1pPr>
            <a:lvl2pPr marL="757066" indent="-291179">
              <a:defRPr>
                <a:solidFill>
                  <a:schemeClr val="tx1"/>
                </a:solidFill>
                <a:latin typeface="Arial" pitchFamily="34" charset="0"/>
              </a:defRPr>
            </a:lvl2pPr>
            <a:lvl3pPr marL="1164717" indent="-232943">
              <a:defRPr>
                <a:solidFill>
                  <a:schemeClr val="tx1"/>
                </a:solidFill>
                <a:latin typeface="Arial" pitchFamily="34" charset="0"/>
              </a:defRPr>
            </a:lvl3pPr>
            <a:lvl4pPr marL="1630604" indent="-232943">
              <a:defRPr>
                <a:solidFill>
                  <a:schemeClr val="tx1"/>
                </a:solidFill>
                <a:latin typeface="Arial" pitchFamily="34" charset="0"/>
              </a:defRPr>
            </a:lvl4pPr>
            <a:lvl5pPr marL="2096491" indent="-232943">
              <a:defRPr>
                <a:solidFill>
                  <a:schemeClr val="tx1"/>
                </a:solidFill>
                <a:latin typeface="Arial" pitchFamily="34" charset="0"/>
              </a:defRPr>
            </a:lvl5pPr>
            <a:lvl6pPr marL="2562377" indent="-232943" fontAlgn="base">
              <a:spcBef>
                <a:spcPct val="0"/>
              </a:spcBef>
              <a:spcAft>
                <a:spcPct val="0"/>
              </a:spcAft>
              <a:defRPr>
                <a:solidFill>
                  <a:schemeClr val="tx1"/>
                </a:solidFill>
                <a:latin typeface="Arial" pitchFamily="34" charset="0"/>
              </a:defRPr>
            </a:lvl6pPr>
            <a:lvl7pPr marL="3028264" indent="-232943" fontAlgn="base">
              <a:spcBef>
                <a:spcPct val="0"/>
              </a:spcBef>
              <a:spcAft>
                <a:spcPct val="0"/>
              </a:spcAft>
              <a:defRPr>
                <a:solidFill>
                  <a:schemeClr val="tx1"/>
                </a:solidFill>
                <a:latin typeface="Arial" pitchFamily="34" charset="0"/>
              </a:defRPr>
            </a:lvl7pPr>
            <a:lvl8pPr marL="3494151" indent="-232943" fontAlgn="base">
              <a:spcBef>
                <a:spcPct val="0"/>
              </a:spcBef>
              <a:spcAft>
                <a:spcPct val="0"/>
              </a:spcAft>
              <a:defRPr>
                <a:solidFill>
                  <a:schemeClr val="tx1"/>
                </a:solidFill>
                <a:latin typeface="Arial" pitchFamily="34" charset="0"/>
              </a:defRPr>
            </a:lvl8pPr>
            <a:lvl9pPr marL="3960038" indent="-232943" fontAlgn="base">
              <a:spcBef>
                <a:spcPct val="0"/>
              </a:spcBef>
              <a:spcAft>
                <a:spcPct val="0"/>
              </a:spcAft>
              <a:defRPr>
                <a:solidFill>
                  <a:schemeClr val="tx1"/>
                </a:solidFill>
                <a:latin typeface="Arial" pitchFamily="34" charset="0"/>
              </a:defRPr>
            </a:lvl9pPr>
          </a:lstStyle>
          <a:p>
            <a:fld id="{B40CFAFD-A24D-4F87-A6D6-4986DCC7F124}" type="slidenum">
              <a:rPr lang="en-US">
                <a:solidFill>
                  <a:prstClr val="black"/>
                </a:solidFill>
                <a:latin typeface="Calibri" pitchFamily="34" charset="0"/>
              </a:rPr>
              <a:pPr/>
              <a:t>292</a:t>
            </a:fld>
            <a:endParaRPr lang="en-US">
              <a:solidFill>
                <a:prstClr val="black"/>
              </a:solidFill>
              <a:latin typeface="Calibri" pitchFamily="34" charset="0"/>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0258"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480259"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n-US" smtClean="0"/>
          </a:p>
        </p:txBody>
      </p:sp>
      <p:sp>
        <p:nvSpPr>
          <p:cNvPr id="480260"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Arial" pitchFamily="34" charset="0"/>
              </a:defRPr>
            </a:lvl1pPr>
            <a:lvl2pPr marL="757066" indent="-291179">
              <a:defRPr>
                <a:solidFill>
                  <a:schemeClr val="tx1"/>
                </a:solidFill>
                <a:latin typeface="Arial" pitchFamily="34" charset="0"/>
              </a:defRPr>
            </a:lvl2pPr>
            <a:lvl3pPr marL="1164717" indent="-232943">
              <a:defRPr>
                <a:solidFill>
                  <a:schemeClr val="tx1"/>
                </a:solidFill>
                <a:latin typeface="Arial" pitchFamily="34" charset="0"/>
              </a:defRPr>
            </a:lvl3pPr>
            <a:lvl4pPr marL="1630604" indent="-232943">
              <a:defRPr>
                <a:solidFill>
                  <a:schemeClr val="tx1"/>
                </a:solidFill>
                <a:latin typeface="Arial" pitchFamily="34" charset="0"/>
              </a:defRPr>
            </a:lvl4pPr>
            <a:lvl5pPr marL="2096491" indent="-232943">
              <a:defRPr>
                <a:solidFill>
                  <a:schemeClr val="tx1"/>
                </a:solidFill>
                <a:latin typeface="Arial" pitchFamily="34" charset="0"/>
              </a:defRPr>
            </a:lvl5pPr>
            <a:lvl6pPr marL="2562377" indent="-232943" fontAlgn="base">
              <a:spcBef>
                <a:spcPct val="0"/>
              </a:spcBef>
              <a:spcAft>
                <a:spcPct val="0"/>
              </a:spcAft>
              <a:defRPr>
                <a:solidFill>
                  <a:schemeClr val="tx1"/>
                </a:solidFill>
                <a:latin typeface="Arial" pitchFamily="34" charset="0"/>
              </a:defRPr>
            </a:lvl6pPr>
            <a:lvl7pPr marL="3028264" indent="-232943" fontAlgn="base">
              <a:spcBef>
                <a:spcPct val="0"/>
              </a:spcBef>
              <a:spcAft>
                <a:spcPct val="0"/>
              </a:spcAft>
              <a:defRPr>
                <a:solidFill>
                  <a:schemeClr val="tx1"/>
                </a:solidFill>
                <a:latin typeface="Arial" pitchFamily="34" charset="0"/>
              </a:defRPr>
            </a:lvl7pPr>
            <a:lvl8pPr marL="3494151" indent="-232943" fontAlgn="base">
              <a:spcBef>
                <a:spcPct val="0"/>
              </a:spcBef>
              <a:spcAft>
                <a:spcPct val="0"/>
              </a:spcAft>
              <a:defRPr>
                <a:solidFill>
                  <a:schemeClr val="tx1"/>
                </a:solidFill>
                <a:latin typeface="Arial" pitchFamily="34" charset="0"/>
              </a:defRPr>
            </a:lvl8pPr>
            <a:lvl9pPr marL="3960038" indent="-232943" fontAlgn="base">
              <a:spcBef>
                <a:spcPct val="0"/>
              </a:spcBef>
              <a:spcAft>
                <a:spcPct val="0"/>
              </a:spcAft>
              <a:defRPr>
                <a:solidFill>
                  <a:schemeClr val="tx1"/>
                </a:solidFill>
                <a:latin typeface="Arial" pitchFamily="34" charset="0"/>
              </a:defRPr>
            </a:lvl9pPr>
          </a:lstStyle>
          <a:p>
            <a:pPr fontAlgn="base">
              <a:spcBef>
                <a:spcPct val="0"/>
              </a:spcBef>
              <a:spcAft>
                <a:spcPct val="0"/>
              </a:spcAft>
            </a:pPr>
            <a:fld id="{B5318976-FAF6-4F22-BB99-74CE22972A29}" type="slidenum">
              <a:rPr lang="en-US">
                <a:latin typeface="Calibri" pitchFamily="34" charset="0"/>
              </a:rPr>
              <a:pPr fontAlgn="base">
                <a:spcBef>
                  <a:spcPct val="0"/>
                </a:spcBef>
                <a:spcAft>
                  <a:spcPct val="0"/>
                </a:spcAft>
              </a:pPr>
              <a:t>37</a:t>
            </a:fld>
            <a:endParaRPr lang="en-US">
              <a:latin typeface="Calibri" pitchFamily="34" charset="0"/>
            </a:endParaRPr>
          </a:p>
        </p:txBody>
      </p:sp>
    </p:spTree>
  </p:cSld>
  <p:clrMapOvr>
    <a:masterClrMapping/>
  </p:clrMapOvr>
</p:notes>
</file>

<file path=ppt/notesSlides/notesSlide1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7538"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577539"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n-US" smtClean="0"/>
          </a:p>
        </p:txBody>
      </p:sp>
      <p:sp>
        <p:nvSpPr>
          <p:cNvPr id="577540"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Arial" pitchFamily="34" charset="0"/>
              </a:defRPr>
            </a:lvl1pPr>
            <a:lvl2pPr marL="757066" indent="-291179">
              <a:defRPr>
                <a:solidFill>
                  <a:schemeClr val="tx1"/>
                </a:solidFill>
                <a:latin typeface="Arial" pitchFamily="34" charset="0"/>
              </a:defRPr>
            </a:lvl2pPr>
            <a:lvl3pPr marL="1164717" indent="-232943">
              <a:defRPr>
                <a:solidFill>
                  <a:schemeClr val="tx1"/>
                </a:solidFill>
                <a:latin typeface="Arial" pitchFamily="34" charset="0"/>
              </a:defRPr>
            </a:lvl3pPr>
            <a:lvl4pPr marL="1630604" indent="-232943">
              <a:defRPr>
                <a:solidFill>
                  <a:schemeClr val="tx1"/>
                </a:solidFill>
                <a:latin typeface="Arial" pitchFamily="34" charset="0"/>
              </a:defRPr>
            </a:lvl4pPr>
            <a:lvl5pPr marL="2096491" indent="-232943">
              <a:defRPr>
                <a:solidFill>
                  <a:schemeClr val="tx1"/>
                </a:solidFill>
                <a:latin typeface="Arial" pitchFamily="34" charset="0"/>
              </a:defRPr>
            </a:lvl5pPr>
            <a:lvl6pPr marL="2562377" indent="-232943" fontAlgn="base">
              <a:spcBef>
                <a:spcPct val="0"/>
              </a:spcBef>
              <a:spcAft>
                <a:spcPct val="0"/>
              </a:spcAft>
              <a:defRPr>
                <a:solidFill>
                  <a:schemeClr val="tx1"/>
                </a:solidFill>
                <a:latin typeface="Arial" pitchFamily="34" charset="0"/>
              </a:defRPr>
            </a:lvl6pPr>
            <a:lvl7pPr marL="3028264" indent="-232943" fontAlgn="base">
              <a:spcBef>
                <a:spcPct val="0"/>
              </a:spcBef>
              <a:spcAft>
                <a:spcPct val="0"/>
              </a:spcAft>
              <a:defRPr>
                <a:solidFill>
                  <a:schemeClr val="tx1"/>
                </a:solidFill>
                <a:latin typeface="Arial" pitchFamily="34" charset="0"/>
              </a:defRPr>
            </a:lvl7pPr>
            <a:lvl8pPr marL="3494151" indent="-232943" fontAlgn="base">
              <a:spcBef>
                <a:spcPct val="0"/>
              </a:spcBef>
              <a:spcAft>
                <a:spcPct val="0"/>
              </a:spcAft>
              <a:defRPr>
                <a:solidFill>
                  <a:schemeClr val="tx1"/>
                </a:solidFill>
                <a:latin typeface="Arial" pitchFamily="34" charset="0"/>
              </a:defRPr>
            </a:lvl8pPr>
            <a:lvl9pPr marL="3960038" indent="-232943" fontAlgn="base">
              <a:spcBef>
                <a:spcPct val="0"/>
              </a:spcBef>
              <a:spcAft>
                <a:spcPct val="0"/>
              </a:spcAft>
              <a:defRPr>
                <a:solidFill>
                  <a:schemeClr val="tx1"/>
                </a:solidFill>
                <a:latin typeface="Arial" pitchFamily="34" charset="0"/>
              </a:defRPr>
            </a:lvl9pPr>
          </a:lstStyle>
          <a:p>
            <a:pPr fontAlgn="base">
              <a:spcBef>
                <a:spcPct val="0"/>
              </a:spcBef>
              <a:spcAft>
                <a:spcPct val="0"/>
              </a:spcAft>
            </a:pPr>
            <a:fld id="{8BF52966-5BD1-441D-B100-30F71ACAE465}" type="slidenum">
              <a:rPr lang="en-US">
                <a:latin typeface="Calibri" pitchFamily="34" charset="0"/>
              </a:rPr>
              <a:pPr fontAlgn="base">
                <a:spcBef>
                  <a:spcPct val="0"/>
                </a:spcBef>
                <a:spcAft>
                  <a:spcPct val="0"/>
                </a:spcAft>
              </a:pPr>
              <a:t>293</a:t>
            </a:fld>
            <a:endParaRPr lang="en-US">
              <a:latin typeface="Calibri" pitchFamily="34" charset="0"/>
            </a:endParaRPr>
          </a:p>
        </p:txBody>
      </p:sp>
    </p:spTree>
  </p:cSld>
  <p:clrMapOvr>
    <a:masterClrMapping/>
  </p:clrMapOvr>
</p:notes>
</file>

<file path=ppt/notesSlides/notesSlide1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8562"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578563"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n-US" smtClean="0"/>
          </a:p>
        </p:txBody>
      </p:sp>
      <p:sp>
        <p:nvSpPr>
          <p:cNvPr id="578564"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Arial" pitchFamily="34" charset="0"/>
              </a:defRPr>
            </a:lvl1pPr>
            <a:lvl2pPr marL="757066" indent="-291179">
              <a:defRPr>
                <a:solidFill>
                  <a:schemeClr val="tx1"/>
                </a:solidFill>
                <a:latin typeface="Arial" pitchFamily="34" charset="0"/>
              </a:defRPr>
            </a:lvl2pPr>
            <a:lvl3pPr marL="1164717" indent="-232943">
              <a:defRPr>
                <a:solidFill>
                  <a:schemeClr val="tx1"/>
                </a:solidFill>
                <a:latin typeface="Arial" pitchFamily="34" charset="0"/>
              </a:defRPr>
            </a:lvl3pPr>
            <a:lvl4pPr marL="1630604" indent="-232943">
              <a:defRPr>
                <a:solidFill>
                  <a:schemeClr val="tx1"/>
                </a:solidFill>
                <a:latin typeface="Arial" pitchFamily="34" charset="0"/>
              </a:defRPr>
            </a:lvl4pPr>
            <a:lvl5pPr marL="2096491" indent="-232943">
              <a:defRPr>
                <a:solidFill>
                  <a:schemeClr val="tx1"/>
                </a:solidFill>
                <a:latin typeface="Arial" pitchFamily="34" charset="0"/>
              </a:defRPr>
            </a:lvl5pPr>
            <a:lvl6pPr marL="2562377" indent="-232943" fontAlgn="base">
              <a:spcBef>
                <a:spcPct val="0"/>
              </a:spcBef>
              <a:spcAft>
                <a:spcPct val="0"/>
              </a:spcAft>
              <a:defRPr>
                <a:solidFill>
                  <a:schemeClr val="tx1"/>
                </a:solidFill>
                <a:latin typeface="Arial" pitchFamily="34" charset="0"/>
              </a:defRPr>
            </a:lvl6pPr>
            <a:lvl7pPr marL="3028264" indent="-232943" fontAlgn="base">
              <a:spcBef>
                <a:spcPct val="0"/>
              </a:spcBef>
              <a:spcAft>
                <a:spcPct val="0"/>
              </a:spcAft>
              <a:defRPr>
                <a:solidFill>
                  <a:schemeClr val="tx1"/>
                </a:solidFill>
                <a:latin typeface="Arial" pitchFamily="34" charset="0"/>
              </a:defRPr>
            </a:lvl7pPr>
            <a:lvl8pPr marL="3494151" indent="-232943" fontAlgn="base">
              <a:spcBef>
                <a:spcPct val="0"/>
              </a:spcBef>
              <a:spcAft>
                <a:spcPct val="0"/>
              </a:spcAft>
              <a:defRPr>
                <a:solidFill>
                  <a:schemeClr val="tx1"/>
                </a:solidFill>
                <a:latin typeface="Arial" pitchFamily="34" charset="0"/>
              </a:defRPr>
            </a:lvl8pPr>
            <a:lvl9pPr marL="3960038" indent="-232943" fontAlgn="base">
              <a:spcBef>
                <a:spcPct val="0"/>
              </a:spcBef>
              <a:spcAft>
                <a:spcPct val="0"/>
              </a:spcAft>
              <a:defRPr>
                <a:solidFill>
                  <a:schemeClr val="tx1"/>
                </a:solidFill>
                <a:latin typeface="Arial" pitchFamily="34" charset="0"/>
              </a:defRPr>
            </a:lvl9pPr>
          </a:lstStyle>
          <a:p>
            <a:pPr fontAlgn="base">
              <a:spcBef>
                <a:spcPct val="0"/>
              </a:spcBef>
              <a:spcAft>
                <a:spcPct val="0"/>
              </a:spcAft>
            </a:pPr>
            <a:fld id="{E8E57E3C-EF44-4F34-9F7B-4C96A379EC10}" type="slidenum">
              <a:rPr lang="en-US">
                <a:latin typeface="Calibri" pitchFamily="34" charset="0"/>
              </a:rPr>
              <a:pPr fontAlgn="base">
                <a:spcBef>
                  <a:spcPct val="0"/>
                </a:spcBef>
                <a:spcAft>
                  <a:spcPct val="0"/>
                </a:spcAft>
              </a:pPr>
              <a:t>294</a:t>
            </a:fld>
            <a:endParaRPr lang="en-US">
              <a:latin typeface="Calibri" pitchFamily="34" charset="0"/>
            </a:endParaRPr>
          </a:p>
        </p:txBody>
      </p:sp>
    </p:spTree>
  </p:cSld>
  <p:clrMapOvr>
    <a:masterClrMapping/>
  </p:clrMapOvr>
</p:notes>
</file>

<file path=ppt/notesSlides/notesSlide1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9586"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579587"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n-US" smtClean="0"/>
          </a:p>
        </p:txBody>
      </p:sp>
      <p:sp>
        <p:nvSpPr>
          <p:cNvPr id="579588"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Arial" pitchFamily="34" charset="0"/>
              </a:defRPr>
            </a:lvl1pPr>
            <a:lvl2pPr marL="757066" indent="-291179">
              <a:defRPr>
                <a:solidFill>
                  <a:schemeClr val="tx1"/>
                </a:solidFill>
                <a:latin typeface="Arial" pitchFamily="34" charset="0"/>
              </a:defRPr>
            </a:lvl2pPr>
            <a:lvl3pPr marL="1164717" indent="-232943">
              <a:defRPr>
                <a:solidFill>
                  <a:schemeClr val="tx1"/>
                </a:solidFill>
                <a:latin typeface="Arial" pitchFamily="34" charset="0"/>
              </a:defRPr>
            </a:lvl3pPr>
            <a:lvl4pPr marL="1630604" indent="-232943">
              <a:defRPr>
                <a:solidFill>
                  <a:schemeClr val="tx1"/>
                </a:solidFill>
                <a:latin typeface="Arial" pitchFamily="34" charset="0"/>
              </a:defRPr>
            </a:lvl4pPr>
            <a:lvl5pPr marL="2096491" indent="-232943">
              <a:defRPr>
                <a:solidFill>
                  <a:schemeClr val="tx1"/>
                </a:solidFill>
                <a:latin typeface="Arial" pitchFamily="34" charset="0"/>
              </a:defRPr>
            </a:lvl5pPr>
            <a:lvl6pPr marL="2562377" indent="-232943" fontAlgn="base">
              <a:spcBef>
                <a:spcPct val="0"/>
              </a:spcBef>
              <a:spcAft>
                <a:spcPct val="0"/>
              </a:spcAft>
              <a:defRPr>
                <a:solidFill>
                  <a:schemeClr val="tx1"/>
                </a:solidFill>
                <a:latin typeface="Arial" pitchFamily="34" charset="0"/>
              </a:defRPr>
            </a:lvl6pPr>
            <a:lvl7pPr marL="3028264" indent="-232943" fontAlgn="base">
              <a:spcBef>
                <a:spcPct val="0"/>
              </a:spcBef>
              <a:spcAft>
                <a:spcPct val="0"/>
              </a:spcAft>
              <a:defRPr>
                <a:solidFill>
                  <a:schemeClr val="tx1"/>
                </a:solidFill>
                <a:latin typeface="Arial" pitchFamily="34" charset="0"/>
              </a:defRPr>
            </a:lvl7pPr>
            <a:lvl8pPr marL="3494151" indent="-232943" fontAlgn="base">
              <a:spcBef>
                <a:spcPct val="0"/>
              </a:spcBef>
              <a:spcAft>
                <a:spcPct val="0"/>
              </a:spcAft>
              <a:defRPr>
                <a:solidFill>
                  <a:schemeClr val="tx1"/>
                </a:solidFill>
                <a:latin typeface="Arial" pitchFamily="34" charset="0"/>
              </a:defRPr>
            </a:lvl8pPr>
            <a:lvl9pPr marL="3960038" indent="-232943" fontAlgn="base">
              <a:spcBef>
                <a:spcPct val="0"/>
              </a:spcBef>
              <a:spcAft>
                <a:spcPct val="0"/>
              </a:spcAft>
              <a:defRPr>
                <a:solidFill>
                  <a:schemeClr val="tx1"/>
                </a:solidFill>
                <a:latin typeface="Arial" pitchFamily="34" charset="0"/>
              </a:defRPr>
            </a:lvl9pPr>
          </a:lstStyle>
          <a:p>
            <a:pPr fontAlgn="base">
              <a:spcBef>
                <a:spcPct val="0"/>
              </a:spcBef>
              <a:spcAft>
                <a:spcPct val="0"/>
              </a:spcAft>
            </a:pPr>
            <a:fld id="{09653DC4-94D8-4F97-9A68-C9109514A2F9}" type="slidenum">
              <a:rPr lang="en-US">
                <a:latin typeface="Calibri" pitchFamily="34" charset="0"/>
              </a:rPr>
              <a:pPr fontAlgn="base">
                <a:spcBef>
                  <a:spcPct val="0"/>
                </a:spcBef>
                <a:spcAft>
                  <a:spcPct val="0"/>
                </a:spcAft>
              </a:pPr>
              <a:t>296</a:t>
            </a:fld>
            <a:endParaRPr lang="en-US">
              <a:latin typeface="Calibri" pitchFamily="34" charset="0"/>
            </a:endParaRPr>
          </a:p>
        </p:txBody>
      </p:sp>
    </p:spTree>
  </p:cSld>
  <p:clrMapOvr>
    <a:masterClrMapping/>
  </p:clrMapOvr>
</p:notes>
</file>

<file path=ppt/notesSlides/notesSlide1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0610"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580611"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n-US" smtClean="0"/>
          </a:p>
        </p:txBody>
      </p:sp>
      <p:sp>
        <p:nvSpPr>
          <p:cNvPr id="580612"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Arial" pitchFamily="34" charset="0"/>
              </a:defRPr>
            </a:lvl1pPr>
            <a:lvl2pPr marL="757066" indent="-291179">
              <a:defRPr>
                <a:solidFill>
                  <a:schemeClr val="tx1"/>
                </a:solidFill>
                <a:latin typeface="Arial" pitchFamily="34" charset="0"/>
              </a:defRPr>
            </a:lvl2pPr>
            <a:lvl3pPr marL="1164717" indent="-232943">
              <a:defRPr>
                <a:solidFill>
                  <a:schemeClr val="tx1"/>
                </a:solidFill>
                <a:latin typeface="Arial" pitchFamily="34" charset="0"/>
              </a:defRPr>
            </a:lvl3pPr>
            <a:lvl4pPr marL="1630604" indent="-232943">
              <a:defRPr>
                <a:solidFill>
                  <a:schemeClr val="tx1"/>
                </a:solidFill>
                <a:latin typeface="Arial" pitchFamily="34" charset="0"/>
              </a:defRPr>
            </a:lvl4pPr>
            <a:lvl5pPr marL="2096491" indent="-232943">
              <a:defRPr>
                <a:solidFill>
                  <a:schemeClr val="tx1"/>
                </a:solidFill>
                <a:latin typeface="Arial" pitchFamily="34" charset="0"/>
              </a:defRPr>
            </a:lvl5pPr>
            <a:lvl6pPr marL="2562377" indent="-232943" fontAlgn="base">
              <a:spcBef>
                <a:spcPct val="0"/>
              </a:spcBef>
              <a:spcAft>
                <a:spcPct val="0"/>
              </a:spcAft>
              <a:defRPr>
                <a:solidFill>
                  <a:schemeClr val="tx1"/>
                </a:solidFill>
                <a:latin typeface="Arial" pitchFamily="34" charset="0"/>
              </a:defRPr>
            </a:lvl6pPr>
            <a:lvl7pPr marL="3028264" indent="-232943" fontAlgn="base">
              <a:spcBef>
                <a:spcPct val="0"/>
              </a:spcBef>
              <a:spcAft>
                <a:spcPct val="0"/>
              </a:spcAft>
              <a:defRPr>
                <a:solidFill>
                  <a:schemeClr val="tx1"/>
                </a:solidFill>
                <a:latin typeface="Arial" pitchFamily="34" charset="0"/>
              </a:defRPr>
            </a:lvl7pPr>
            <a:lvl8pPr marL="3494151" indent="-232943" fontAlgn="base">
              <a:spcBef>
                <a:spcPct val="0"/>
              </a:spcBef>
              <a:spcAft>
                <a:spcPct val="0"/>
              </a:spcAft>
              <a:defRPr>
                <a:solidFill>
                  <a:schemeClr val="tx1"/>
                </a:solidFill>
                <a:latin typeface="Arial" pitchFamily="34" charset="0"/>
              </a:defRPr>
            </a:lvl8pPr>
            <a:lvl9pPr marL="3960038" indent="-232943" fontAlgn="base">
              <a:spcBef>
                <a:spcPct val="0"/>
              </a:spcBef>
              <a:spcAft>
                <a:spcPct val="0"/>
              </a:spcAft>
              <a:defRPr>
                <a:solidFill>
                  <a:schemeClr val="tx1"/>
                </a:solidFill>
                <a:latin typeface="Arial" pitchFamily="34" charset="0"/>
              </a:defRPr>
            </a:lvl9pPr>
          </a:lstStyle>
          <a:p>
            <a:pPr fontAlgn="base">
              <a:spcBef>
                <a:spcPct val="0"/>
              </a:spcBef>
              <a:spcAft>
                <a:spcPct val="0"/>
              </a:spcAft>
            </a:pPr>
            <a:fld id="{EC2A5957-9B83-42F7-B290-6CA160912EAC}" type="slidenum">
              <a:rPr lang="en-US">
                <a:latin typeface="Calibri" pitchFamily="34" charset="0"/>
              </a:rPr>
              <a:pPr fontAlgn="base">
                <a:spcBef>
                  <a:spcPct val="0"/>
                </a:spcBef>
                <a:spcAft>
                  <a:spcPct val="0"/>
                </a:spcAft>
              </a:pPr>
              <a:t>297</a:t>
            </a:fld>
            <a:endParaRPr lang="en-US">
              <a:latin typeface="Calibri" pitchFamily="34" charset="0"/>
            </a:endParaRPr>
          </a:p>
        </p:txBody>
      </p:sp>
    </p:spTree>
  </p:cSld>
  <p:clrMapOvr>
    <a:masterClrMapping/>
  </p:clrMapOvr>
</p:notes>
</file>

<file path=ppt/notesSlides/notesSlide1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1634"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581635"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n-US" smtClean="0"/>
          </a:p>
        </p:txBody>
      </p:sp>
      <p:sp>
        <p:nvSpPr>
          <p:cNvPr id="581636"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Arial" pitchFamily="34" charset="0"/>
              </a:defRPr>
            </a:lvl1pPr>
            <a:lvl2pPr marL="757066" indent="-291179">
              <a:defRPr>
                <a:solidFill>
                  <a:schemeClr val="tx1"/>
                </a:solidFill>
                <a:latin typeface="Arial" pitchFamily="34" charset="0"/>
              </a:defRPr>
            </a:lvl2pPr>
            <a:lvl3pPr marL="1164717" indent="-232943">
              <a:defRPr>
                <a:solidFill>
                  <a:schemeClr val="tx1"/>
                </a:solidFill>
                <a:latin typeface="Arial" pitchFamily="34" charset="0"/>
              </a:defRPr>
            </a:lvl3pPr>
            <a:lvl4pPr marL="1630604" indent="-232943">
              <a:defRPr>
                <a:solidFill>
                  <a:schemeClr val="tx1"/>
                </a:solidFill>
                <a:latin typeface="Arial" pitchFamily="34" charset="0"/>
              </a:defRPr>
            </a:lvl4pPr>
            <a:lvl5pPr marL="2096491" indent="-232943">
              <a:defRPr>
                <a:solidFill>
                  <a:schemeClr val="tx1"/>
                </a:solidFill>
                <a:latin typeface="Arial" pitchFamily="34" charset="0"/>
              </a:defRPr>
            </a:lvl5pPr>
            <a:lvl6pPr marL="2562377" indent="-232943" fontAlgn="base">
              <a:spcBef>
                <a:spcPct val="0"/>
              </a:spcBef>
              <a:spcAft>
                <a:spcPct val="0"/>
              </a:spcAft>
              <a:defRPr>
                <a:solidFill>
                  <a:schemeClr val="tx1"/>
                </a:solidFill>
                <a:latin typeface="Arial" pitchFamily="34" charset="0"/>
              </a:defRPr>
            </a:lvl6pPr>
            <a:lvl7pPr marL="3028264" indent="-232943" fontAlgn="base">
              <a:spcBef>
                <a:spcPct val="0"/>
              </a:spcBef>
              <a:spcAft>
                <a:spcPct val="0"/>
              </a:spcAft>
              <a:defRPr>
                <a:solidFill>
                  <a:schemeClr val="tx1"/>
                </a:solidFill>
                <a:latin typeface="Arial" pitchFamily="34" charset="0"/>
              </a:defRPr>
            </a:lvl7pPr>
            <a:lvl8pPr marL="3494151" indent="-232943" fontAlgn="base">
              <a:spcBef>
                <a:spcPct val="0"/>
              </a:spcBef>
              <a:spcAft>
                <a:spcPct val="0"/>
              </a:spcAft>
              <a:defRPr>
                <a:solidFill>
                  <a:schemeClr val="tx1"/>
                </a:solidFill>
                <a:latin typeface="Arial" pitchFamily="34" charset="0"/>
              </a:defRPr>
            </a:lvl8pPr>
            <a:lvl9pPr marL="3960038" indent="-232943" fontAlgn="base">
              <a:spcBef>
                <a:spcPct val="0"/>
              </a:spcBef>
              <a:spcAft>
                <a:spcPct val="0"/>
              </a:spcAft>
              <a:defRPr>
                <a:solidFill>
                  <a:schemeClr val="tx1"/>
                </a:solidFill>
                <a:latin typeface="Arial" pitchFamily="34" charset="0"/>
              </a:defRPr>
            </a:lvl9pPr>
          </a:lstStyle>
          <a:p>
            <a:pPr fontAlgn="base">
              <a:spcBef>
                <a:spcPct val="0"/>
              </a:spcBef>
              <a:spcAft>
                <a:spcPct val="0"/>
              </a:spcAft>
            </a:pPr>
            <a:fld id="{58381363-9148-4C50-8074-B6348ECBD997}" type="slidenum">
              <a:rPr lang="en-US">
                <a:latin typeface="Calibri" pitchFamily="34" charset="0"/>
              </a:rPr>
              <a:pPr fontAlgn="base">
                <a:spcBef>
                  <a:spcPct val="0"/>
                </a:spcBef>
                <a:spcAft>
                  <a:spcPct val="0"/>
                </a:spcAft>
              </a:pPr>
              <a:t>298</a:t>
            </a:fld>
            <a:endParaRPr lang="en-US">
              <a:latin typeface="Calibri" pitchFamily="34" charset="0"/>
            </a:endParaRPr>
          </a:p>
        </p:txBody>
      </p:sp>
    </p:spTree>
  </p:cSld>
  <p:clrMapOvr>
    <a:masterClrMapping/>
  </p:clrMapOvr>
</p:notes>
</file>

<file path=ppt/notesSlides/notesSlide1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2658"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582659"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n-US" smtClean="0"/>
          </a:p>
        </p:txBody>
      </p:sp>
      <p:sp>
        <p:nvSpPr>
          <p:cNvPr id="582660"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Arial" pitchFamily="34" charset="0"/>
              </a:defRPr>
            </a:lvl1pPr>
            <a:lvl2pPr marL="757066" indent="-291179">
              <a:defRPr>
                <a:solidFill>
                  <a:schemeClr val="tx1"/>
                </a:solidFill>
                <a:latin typeface="Arial" pitchFamily="34" charset="0"/>
              </a:defRPr>
            </a:lvl2pPr>
            <a:lvl3pPr marL="1164717" indent="-232943">
              <a:defRPr>
                <a:solidFill>
                  <a:schemeClr val="tx1"/>
                </a:solidFill>
                <a:latin typeface="Arial" pitchFamily="34" charset="0"/>
              </a:defRPr>
            </a:lvl3pPr>
            <a:lvl4pPr marL="1630604" indent="-232943">
              <a:defRPr>
                <a:solidFill>
                  <a:schemeClr val="tx1"/>
                </a:solidFill>
                <a:latin typeface="Arial" pitchFamily="34" charset="0"/>
              </a:defRPr>
            </a:lvl4pPr>
            <a:lvl5pPr marL="2096491" indent="-232943">
              <a:defRPr>
                <a:solidFill>
                  <a:schemeClr val="tx1"/>
                </a:solidFill>
                <a:latin typeface="Arial" pitchFamily="34" charset="0"/>
              </a:defRPr>
            </a:lvl5pPr>
            <a:lvl6pPr marL="2562377" indent="-232943" fontAlgn="base">
              <a:spcBef>
                <a:spcPct val="0"/>
              </a:spcBef>
              <a:spcAft>
                <a:spcPct val="0"/>
              </a:spcAft>
              <a:defRPr>
                <a:solidFill>
                  <a:schemeClr val="tx1"/>
                </a:solidFill>
                <a:latin typeface="Arial" pitchFamily="34" charset="0"/>
              </a:defRPr>
            </a:lvl6pPr>
            <a:lvl7pPr marL="3028264" indent="-232943" fontAlgn="base">
              <a:spcBef>
                <a:spcPct val="0"/>
              </a:spcBef>
              <a:spcAft>
                <a:spcPct val="0"/>
              </a:spcAft>
              <a:defRPr>
                <a:solidFill>
                  <a:schemeClr val="tx1"/>
                </a:solidFill>
                <a:latin typeface="Arial" pitchFamily="34" charset="0"/>
              </a:defRPr>
            </a:lvl7pPr>
            <a:lvl8pPr marL="3494151" indent="-232943" fontAlgn="base">
              <a:spcBef>
                <a:spcPct val="0"/>
              </a:spcBef>
              <a:spcAft>
                <a:spcPct val="0"/>
              </a:spcAft>
              <a:defRPr>
                <a:solidFill>
                  <a:schemeClr val="tx1"/>
                </a:solidFill>
                <a:latin typeface="Arial" pitchFamily="34" charset="0"/>
              </a:defRPr>
            </a:lvl8pPr>
            <a:lvl9pPr marL="3960038" indent="-232943" fontAlgn="base">
              <a:spcBef>
                <a:spcPct val="0"/>
              </a:spcBef>
              <a:spcAft>
                <a:spcPct val="0"/>
              </a:spcAft>
              <a:defRPr>
                <a:solidFill>
                  <a:schemeClr val="tx1"/>
                </a:solidFill>
                <a:latin typeface="Arial" pitchFamily="34" charset="0"/>
              </a:defRPr>
            </a:lvl9pPr>
          </a:lstStyle>
          <a:p>
            <a:pPr fontAlgn="base">
              <a:spcBef>
                <a:spcPct val="0"/>
              </a:spcBef>
              <a:spcAft>
                <a:spcPct val="0"/>
              </a:spcAft>
            </a:pPr>
            <a:fld id="{4E51098B-FB0D-4CF8-90CB-8D3438518CE1}" type="slidenum">
              <a:rPr lang="en-US">
                <a:latin typeface="Calibri" pitchFamily="34" charset="0"/>
              </a:rPr>
              <a:pPr fontAlgn="base">
                <a:spcBef>
                  <a:spcPct val="0"/>
                </a:spcBef>
                <a:spcAft>
                  <a:spcPct val="0"/>
                </a:spcAft>
              </a:pPr>
              <a:t>299</a:t>
            </a:fld>
            <a:endParaRPr lang="en-US">
              <a:latin typeface="Calibri" pitchFamily="34" charset="0"/>
            </a:endParaRPr>
          </a:p>
        </p:txBody>
      </p:sp>
    </p:spTree>
  </p:cSld>
  <p:clrMapOvr>
    <a:masterClrMapping/>
  </p:clrMapOvr>
</p:notes>
</file>

<file path=ppt/notesSlides/notesSlide1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3682"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583683"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n-US" smtClean="0"/>
          </a:p>
        </p:txBody>
      </p:sp>
      <p:sp>
        <p:nvSpPr>
          <p:cNvPr id="583684"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Arial" pitchFamily="34" charset="0"/>
              </a:defRPr>
            </a:lvl1pPr>
            <a:lvl2pPr marL="757066" indent="-291179">
              <a:defRPr>
                <a:solidFill>
                  <a:schemeClr val="tx1"/>
                </a:solidFill>
                <a:latin typeface="Arial" pitchFamily="34" charset="0"/>
              </a:defRPr>
            </a:lvl2pPr>
            <a:lvl3pPr marL="1164717" indent="-232943">
              <a:defRPr>
                <a:solidFill>
                  <a:schemeClr val="tx1"/>
                </a:solidFill>
                <a:latin typeface="Arial" pitchFamily="34" charset="0"/>
              </a:defRPr>
            </a:lvl3pPr>
            <a:lvl4pPr marL="1630604" indent="-232943">
              <a:defRPr>
                <a:solidFill>
                  <a:schemeClr val="tx1"/>
                </a:solidFill>
                <a:latin typeface="Arial" pitchFamily="34" charset="0"/>
              </a:defRPr>
            </a:lvl4pPr>
            <a:lvl5pPr marL="2096491" indent="-232943">
              <a:defRPr>
                <a:solidFill>
                  <a:schemeClr val="tx1"/>
                </a:solidFill>
                <a:latin typeface="Arial" pitchFamily="34" charset="0"/>
              </a:defRPr>
            </a:lvl5pPr>
            <a:lvl6pPr marL="2562377" indent="-232943" fontAlgn="base">
              <a:spcBef>
                <a:spcPct val="0"/>
              </a:spcBef>
              <a:spcAft>
                <a:spcPct val="0"/>
              </a:spcAft>
              <a:defRPr>
                <a:solidFill>
                  <a:schemeClr val="tx1"/>
                </a:solidFill>
                <a:latin typeface="Arial" pitchFamily="34" charset="0"/>
              </a:defRPr>
            </a:lvl6pPr>
            <a:lvl7pPr marL="3028264" indent="-232943" fontAlgn="base">
              <a:spcBef>
                <a:spcPct val="0"/>
              </a:spcBef>
              <a:spcAft>
                <a:spcPct val="0"/>
              </a:spcAft>
              <a:defRPr>
                <a:solidFill>
                  <a:schemeClr val="tx1"/>
                </a:solidFill>
                <a:latin typeface="Arial" pitchFamily="34" charset="0"/>
              </a:defRPr>
            </a:lvl7pPr>
            <a:lvl8pPr marL="3494151" indent="-232943" fontAlgn="base">
              <a:spcBef>
                <a:spcPct val="0"/>
              </a:spcBef>
              <a:spcAft>
                <a:spcPct val="0"/>
              </a:spcAft>
              <a:defRPr>
                <a:solidFill>
                  <a:schemeClr val="tx1"/>
                </a:solidFill>
                <a:latin typeface="Arial" pitchFamily="34" charset="0"/>
              </a:defRPr>
            </a:lvl8pPr>
            <a:lvl9pPr marL="3960038" indent="-232943" fontAlgn="base">
              <a:spcBef>
                <a:spcPct val="0"/>
              </a:spcBef>
              <a:spcAft>
                <a:spcPct val="0"/>
              </a:spcAft>
              <a:defRPr>
                <a:solidFill>
                  <a:schemeClr val="tx1"/>
                </a:solidFill>
                <a:latin typeface="Arial" pitchFamily="34" charset="0"/>
              </a:defRPr>
            </a:lvl9pPr>
          </a:lstStyle>
          <a:p>
            <a:pPr fontAlgn="base">
              <a:spcBef>
                <a:spcPct val="0"/>
              </a:spcBef>
              <a:spcAft>
                <a:spcPct val="0"/>
              </a:spcAft>
            </a:pPr>
            <a:fld id="{8041A049-6415-4F15-ADA2-070F4F78575C}" type="slidenum">
              <a:rPr lang="en-US">
                <a:latin typeface="Calibri" pitchFamily="34" charset="0"/>
              </a:rPr>
              <a:pPr fontAlgn="base">
                <a:spcBef>
                  <a:spcPct val="0"/>
                </a:spcBef>
                <a:spcAft>
                  <a:spcPct val="0"/>
                </a:spcAft>
              </a:pPr>
              <a:t>300</a:t>
            </a:fld>
            <a:endParaRPr lang="en-US">
              <a:latin typeface="Calibri" pitchFamily="34" charset="0"/>
            </a:endParaRPr>
          </a:p>
        </p:txBody>
      </p:sp>
    </p:spTree>
  </p:cSld>
  <p:clrMapOvr>
    <a:masterClrMapping/>
  </p:clrMapOvr>
</p:notes>
</file>

<file path=ppt/notesSlides/notesSlide1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4706"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584707"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n-US" smtClean="0"/>
          </a:p>
        </p:txBody>
      </p:sp>
      <p:sp>
        <p:nvSpPr>
          <p:cNvPr id="584708"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Arial" pitchFamily="34" charset="0"/>
              </a:defRPr>
            </a:lvl1pPr>
            <a:lvl2pPr marL="757066" indent="-291179">
              <a:defRPr>
                <a:solidFill>
                  <a:schemeClr val="tx1"/>
                </a:solidFill>
                <a:latin typeface="Arial" pitchFamily="34" charset="0"/>
              </a:defRPr>
            </a:lvl2pPr>
            <a:lvl3pPr marL="1164717" indent="-232943">
              <a:defRPr>
                <a:solidFill>
                  <a:schemeClr val="tx1"/>
                </a:solidFill>
                <a:latin typeface="Arial" pitchFamily="34" charset="0"/>
              </a:defRPr>
            </a:lvl3pPr>
            <a:lvl4pPr marL="1630604" indent="-232943">
              <a:defRPr>
                <a:solidFill>
                  <a:schemeClr val="tx1"/>
                </a:solidFill>
                <a:latin typeface="Arial" pitchFamily="34" charset="0"/>
              </a:defRPr>
            </a:lvl4pPr>
            <a:lvl5pPr marL="2096491" indent="-232943">
              <a:defRPr>
                <a:solidFill>
                  <a:schemeClr val="tx1"/>
                </a:solidFill>
                <a:latin typeface="Arial" pitchFamily="34" charset="0"/>
              </a:defRPr>
            </a:lvl5pPr>
            <a:lvl6pPr marL="2562377" indent="-232943" fontAlgn="base">
              <a:spcBef>
                <a:spcPct val="0"/>
              </a:spcBef>
              <a:spcAft>
                <a:spcPct val="0"/>
              </a:spcAft>
              <a:defRPr>
                <a:solidFill>
                  <a:schemeClr val="tx1"/>
                </a:solidFill>
                <a:latin typeface="Arial" pitchFamily="34" charset="0"/>
              </a:defRPr>
            </a:lvl6pPr>
            <a:lvl7pPr marL="3028264" indent="-232943" fontAlgn="base">
              <a:spcBef>
                <a:spcPct val="0"/>
              </a:spcBef>
              <a:spcAft>
                <a:spcPct val="0"/>
              </a:spcAft>
              <a:defRPr>
                <a:solidFill>
                  <a:schemeClr val="tx1"/>
                </a:solidFill>
                <a:latin typeface="Arial" pitchFamily="34" charset="0"/>
              </a:defRPr>
            </a:lvl7pPr>
            <a:lvl8pPr marL="3494151" indent="-232943" fontAlgn="base">
              <a:spcBef>
                <a:spcPct val="0"/>
              </a:spcBef>
              <a:spcAft>
                <a:spcPct val="0"/>
              </a:spcAft>
              <a:defRPr>
                <a:solidFill>
                  <a:schemeClr val="tx1"/>
                </a:solidFill>
                <a:latin typeface="Arial" pitchFamily="34" charset="0"/>
              </a:defRPr>
            </a:lvl8pPr>
            <a:lvl9pPr marL="3960038" indent="-232943" fontAlgn="base">
              <a:spcBef>
                <a:spcPct val="0"/>
              </a:spcBef>
              <a:spcAft>
                <a:spcPct val="0"/>
              </a:spcAft>
              <a:defRPr>
                <a:solidFill>
                  <a:schemeClr val="tx1"/>
                </a:solidFill>
                <a:latin typeface="Arial" pitchFamily="34" charset="0"/>
              </a:defRPr>
            </a:lvl9pPr>
          </a:lstStyle>
          <a:p>
            <a:pPr fontAlgn="base">
              <a:spcBef>
                <a:spcPct val="0"/>
              </a:spcBef>
              <a:spcAft>
                <a:spcPct val="0"/>
              </a:spcAft>
            </a:pPr>
            <a:fld id="{41C80C8E-18EC-4C1A-8E60-D583E7967909}" type="slidenum">
              <a:rPr lang="en-US">
                <a:latin typeface="Calibri" pitchFamily="34" charset="0"/>
              </a:rPr>
              <a:pPr fontAlgn="base">
                <a:spcBef>
                  <a:spcPct val="0"/>
                </a:spcBef>
                <a:spcAft>
                  <a:spcPct val="0"/>
                </a:spcAft>
              </a:pPr>
              <a:t>301</a:t>
            </a:fld>
            <a:endParaRPr lang="en-US">
              <a:latin typeface="Calibri" pitchFamily="34" charset="0"/>
            </a:endParaRPr>
          </a:p>
        </p:txBody>
      </p:sp>
    </p:spTree>
  </p:cSld>
  <p:clrMapOvr>
    <a:masterClrMapping/>
  </p:clrMapOvr>
</p:notes>
</file>

<file path=ppt/notesSlides/notesSlide1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5730"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585731"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n-US" smtClean="0"/>
          </a:p>
        </p:txBody>
      </p:sp>
      <p:sp>
        <p:nvSpPr>
          <p:cNvPr id="585732"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Arial" pitchFamily="34" charset="0"/>
              </a:defRPr>
            </a:lvl1pPr>
            <a:lvl2pPr marL="757066" indent="-291179">
              <a:defRPr>
                <a:solidFill>
                  <a:schemeClr val="tx1"/>
                </a:solidFill>
                <a:latin typeface="Arial" pitchFamily="34" charset="0"/>
              </a:defRPr>
            </a:lvl2pPr>
            <a:lvl3pPr marL="1164717" indent="-232943">
              <a:defRPr>
                <a:solidFill>
                  <a:schemeClr val="tx1"/>
                </a:solidFill>
                <a:latin typeface="Arial" pitchFamily="34" charset="0"/>
              </a:defRPr>
            </a:lvl3pPr>
            <a:lvl4pPr marL="1630604" indent="-232943">
              <a:defRPr>
                <a:solidFill>
                  <a:schemeClr val="tx1"/>
                </a:solidFill>
                <a:latin typeface="Arial" pitchFamily="34" charset="0"/>
              </a:defRPr>
            </a:lvl4pPr>
            <a:lvl5pPr marL="2096491" indent="-232943">
              <a:defRPr>
                <a:solidFill>
                  <a:schemeClr val="tx1"/>
                </a:solidFill>
                <a:latin typeface="Arial" pitchFamily="34" charset="0"/>
              </a:defRPr>
            </a:lvl5pPr>
            <a:lvl6pPr marL="2562377" indent="-232943" fontAlgn="base">
              <a:spcBef>
                <a:spcPct val="0"/>
              </a:spcBef>
              <a:spcAft>
                <a:spcPct val="0"/>
              </a:spcAft>
              <a:defRPr>
                <a:solidFill>
                  <a:schemeClr val="tx1"/>
                </a:solidFill>
                <a:latin typeface="Arial" pitchFamily="34" charset="0"/>
              </a:defRPr>
            </a:lvl6pPr>
            <a:lvl7pPr marL="3028264" indent="-232943" fontAlgn="base">
              <a:spcBef>
                <a:spcPct val="0"/>
              </a:spcBef>
              <a:spcAft>
                <a:spcPct val="0"/>
              </a:spcAft>
              <a:defRPr>
                <a:solidFill>
                  <a:schemeClr val="tx1"/>
                </a:solidFill>
                <a:latin typeface="Arial" pitchFamily="34" charset="0"/>
              </a:defRPr>
            </a:lvl7pPr>
            <a:lvl8pPr marL="3494151" indent="-232943" fontAlgn="base">
              <a:spcBef>
                <a:spcPct val="0"/>
              </a:spcBef>
              <a:spcAft>
                <a:spcPct val="0"/>
              </a:spcAft>
              <a:defRPr>
                <a:solidFill>
                  <a:schemeClr val="tx1"/>
                </a:solidFill>
                <a:latin typeface="Arial" pitchFamily="34" charset="0"/>
              </a:defRPr>
            </a:lvl8pPr>
            <a:lvl9pPr marL="3960038" indent="-232943" fontAlgn="base">
              <a:spcBef>
                <a:spcPct val="0"/>
              </a:spcBef>
              <a:spcAft>
                <a:spcPct val="0"/>
              </a:spcAft>
              <a:defRPr>
                <a:solidFill>
                  <a:schemeClr val="tx1"/>
                </a:solidFill>
                <a:latin typeface="Arial" pitchFamily="34" charset="0"/>
              </a:defRPr>
            </a:lvl9pPr>
          </a:lstStyle>
          <a:p>
            <a:pPr fontAlgn="base">
              <a:spcBef>
                <a:spcPct val="0"/>
              </a:spcBef>
              <a:spcAft>
                <a:spcPct val="0"/>
              </a:spcAft>
            </a:pPr>
            <a:fld id="{082D32D8-231D-4858-ADA9-748C02507AA6}" type="slidenum">
              <a:rPr lang="en-US">
                <a:latin typeface="Calibri" pitchFamily="34" charset="0"/>
              </a:rPr>
              <a:pPr fontAlgn="base">
                <a:spcBef>
                  <a:spcPct val="0"/>
                </a:spcBef>
                <a:spcAft>
                  <a:spcPct val="0"/>
                </a:spcAft>
              </a:pPr>
              <a:t>302</a:t>
            </a:fld>
            <a:endParaRPr lang="en-US">
              <a:latin typeface="Calibri" pitchFamily="34" charset="0"/>
            </a:endParaRPr>
          </a:p>
        </p:txBody>
      </p:sp>
    </p:spTree>
  </p:cSld>
  <p:clrMapOvr>
    <a:masterClrMapping/>
  </p:clrMapOvr>
</p:notes>
</file>

<file path=ppt/notesSlides/notesSlide1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6754"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586755"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n-US" smtClean="0"/>
          </a:p>
        </p:txBody>
      </p:sp>
      <p:sp>
        <p:nvSpPr>
          <p:cNvPr id="586756"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Arial" pitchFamily="34" charset="0"/>
              </a:defRPr>
            </a:lvl1pPr>
            <a:lvl2pPr marL="757066" indent="-291179">
              <a:defRPr>
                <a:solidFill>
                  <a:schemeClr val="tx1"/>
                </a:solidFill>
                <a:latin typeface="Arial" pitchFamily="34" charset="0"/>
              </a:defRPr>
            </a:lvl2pPr>
            <a:lvl3pPr marL="1164717" indent="-232943">
              <a:defRPr>
                <a:solidFill>
                  <a:schemeClr val="tx1"/>
                </a:solidFill>
                <a:latin typeface="Arial" pitchFamily="34" charset="0"/>
              </a:defRPr>
            </a:lvl3pPr>
            <a:lvl4pPr marL="1630604" indent="-232943">
              <a:defRPr>
                <a:solidFill>
                  <a:schemeClr val="tx1"/>
                </a:solidFill>
                <a:latin typeface="Arial" pitchFamily="34" charset="0"/>
              </a:defRPr>
            </a:lvl4pPr>
            <a:lvl5pPr marL="2096491" indent="-232943">
              <a:defRPr>
                <a:solidFill>
                  <a:schemeClr val="tx1"/>
                </a:solidFill>
                <a:latin typeface="Arial" pitchFamily="34" charset="0"/>
              </a:defRPr>
            </a:lvl5pPr>
            <a:lvl6pPr marL="2562377" indent="-232943" fontAlgn="base">
              <a:spcBef>
                <a:spcPct val="0"/>
              </a:spcBef>
              <a:spcAft>
                <a:spcPct val="0"/>
              </a:spcAft>
              <a:defRPr>
                <a:solidFill>
                  <a:schemeClr val="tx1"/>
                </a:solidFill>
                <a:latin typeface="Arial" pitchFamily="34" charset="0"/>
              </a:defRPr>
            </a:lvl6pPr>
            <a:lvl7pPr marL="3028264" indent="-232943" fontAlgn="base">
              <a:spcBef>
                <a:spcPct val="0"/>
              </a:spcBef>
              <a:spcAft>
                <a:spcPct val="0"/>
              </a:spcAft>
              <a:defRPr>
                <a:solidFill>
                  <a:schemeClr val="tx1"/>
                </a:solidFill>
                <a:latin typeface="Arial" pitchFamily="34" charset="0"/>
              </a:defRPr>
            </a:lvl7pPr>
            <a:lvl8pPr marL="3494151" indent="-232943" fontAlgn="base">
              <a:spcBef>
                <a:spcPct val="0"/>
              </a:spcBef>
              <a:spcAft>
                <a:spcPct val="0"/>
              </a:spcAft>
              <a:defRPr>
                <a:solidFill>
                  <a:schemeClr val="tx1"/>
                </a:solidFill>
                <a:latin typeface="Arial" pitchFamily="34" charset="0"/>
              </a:defRPr>
            </a:lvl8pPr>
            <a:lvl9pPr marL="3960038" indent="-232943" fontAlgn="base">
              <a:spcBef>
                <a:spcPct val="0"/>
              </a:spcBef>
              <a:spcAft>
                <a:spcPct val="0"/>
              </a:spcAft>
              <a:defRPr>
                <a:solidFill>
                  <a:schemeClr val="tx1"/>
                </a:solidFill>
                <a:latin typeface="Arial" pitchFamily="34" charset="0"/>
              </a:defRPr>
            </a:lvl9pPr>
          </a:lstStyle>
          <a:p>
            <a:pPr fontAlgn="base">
              <a:spcBef>
                <a:spcPct val="0"/>
              </a:spcBef>
              <a:spcAft>
                <a:spcPct val="0"/>
              </a:spcAft>
            </a:pPr>
            <a:fld id="{9A37CEDB-0DD1-4ED3-A715-7018AB3CDD31}" type="slidenum">
              <a:rPr lang="en-US">
                <a:latin typeface="Calibri" pitchFamily="34" charset="0"/>
              </a:rPr>
              <a:pPr fontAlgn="base">
                <a:spcBef>
                  <a:spcPct val="0"/>
                </a:spcBef>
                <a:spcAft>
                  <a:spcPct val="0"/>
                </a:spcAft>
              </a:pPr>
              <a:t>303</a:t>
            </a:fld>
            <a:endParaRPr lang="en-US">
              <a:latin typeface="Calibri" pitchFamily="34" charset="0"/>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1282"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481283"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n-US" smtClean="0"/>
          </a:p>
        </p:txBody>
      </p:sp>
      <p:sp>
        <p:nvSpPr>
          <p:cNvPr id="481284"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Arial" pitchFamily="34" charset="0"/>
              </a:defRPr>
            </a:lvl1pPr>
            <a:lvl2pPr marL="757066" indent="-291179">
              <a:defRPr>
                <a:solidFill>
                  <a:schemeClr val="tx1"/>
                </a:solidFill>
                <a:latin typeface="Arial" pitchFamily="34" charset="0"/>
              </a:defRPr>
            </a:lvl2pPr>
            <a:lvl3pPr marL="1164717" indent="-232943">
              <a:defRPr>
                <a:solidFill>
                  <a:schemeClr val="tx1"/>
                </a:solidFill>
                <a:latin typeface="Arial" pitchFamily="34" charset="0"/>
              </a:defRPr>
            </a:lvl3pPr>
            <a:lvl4pPr marL="1630604" indent="-232943">
              <a:defRPr>
                <a:solidFill>
                  <a:schemeClr val="tx1"/>
                </a:solidFill>
                <a:latin typeface="Arial" pitchFamily="34" charset="0"/>
              </a:defRPr>
            </a:lvl4pPr>
            <a:lvl5pPr marL="2096491" indent="-232943">
              <a:defRPr>
                <a:solidFill>
                  <a:schemeClr val="tx1"/>
                </a:solidFill>
                <a:latin typeface="Arial" pitchFamily="34" charset="0"/>
              </a:defRPr>
            </a:lvl5pPr>
            <a:lvl6pPr marL="2562377" indent="-232943" fontAlgn="base">
              <a:spcBef>
                <a:spcPct val="0"/>
              </a:spcBef>
              <a:spcAft>
                <a:spcPct val="0"/>
              </a:spcAft>
              <a:defRPr>
                <a:solidFill>
                  <a:schemeClr val="tx1"/>
                </a:solidFill>
                <a:latin typeface="Arial" pitchFamily="34" charset="0"/>
              </a:defRPr>
            </a:lvl6pPr>
            <a:lvl7pPr marL="3028264" indent="-232943" fontAlgn="base">
              <a:spcBef>
                <a:spcPct val="0"/>
              </a:spcBef>
              <a:spcAft>
                <a:spcPct val="0"/>
              </a:spcAft>
              <a:defRPr>
                <a:solidFill>
                  <a:schemeClr val="tx1"/>
                </a:solidFill>
                <a:latin typeface="Arial" pitchFamily="34" charset="0"/>
              </a:defRPr>
            </a:lvl7pPr>
            <a:lvl8pPr marL="3494151" indent="-232943" fontAlgn="base">
              <a:spcBef>
                <a:spcPct val="0"/>
              </a:spcBef>
              <a:spcAft>
                <a:spcPct val="0"/>
              </a:spcAft>
              <a:defRPr>
                <a:solidFill>
                  <a:schemeClr val="tx1"/>
                </a:solidFill>
                <a:latin typeface="Arial" pitchFamily="34" charset="0"/>
              </a:defRPr>
            </a:lvl8pPr>
            <a:lvl9pPr marL="3960038" indent="-232943" fontAlgn="base">
              <a:spcBef>
                <a:spcPct val="0"/>
              </a:spcBef>
              <a:spcAft>
                <a:spcPct val="0"/>
              </a:spcAft>
              <a:defRPr>
                <a:solidFill>
                  <a:schemeClr val="tx1"/>
                </a:solidFill>
                <a:latin typeface="Arial" pitchFamily="34" charset="0"/>
              </a:defRPr>
            </a:lvl9pPr>
          </a:lstStyle>
          <a:p>
            <a:pPr fontAlgn="base">
              <a:spcBef>
                <a:spcPct val="0"/>
              </a:spcBef>
              <a:spcAft>
                <a:spcPct val="0"/>
              </a:spcAft>
            </a:pPr>
            <a:fld id="{9FB22980-D1EF-4EB7-B3BB-AB0BF2F2DCCF}" type="slidenum">
              <a:rPr lang="en-US">
                <a:latin typeface="Calibri" pitchFamily="34" charset="0"/>
              </a:rPr>
              <a:pPr fontAlgn="base">
                <a:spcBef>
                  <a:spcPct val="0"/>
                </a:spcBef>
                <a:spcAft>
                  <a:spcPct val="0"/>
                </a:spcAft>
              </a:pPr>
              <a:t>38</a:t>
            </a:fld>
            <a:endParaRPr lang="en-US">
              <a:latin typeface="Calibri" pitchFamily="34" charset="0"/>
            </a:endParaRPr>
          </a:p>
        </p:txBody>
      </p:sp>
    </p:spTree>
  </p:cSld>
  <p:clrMapOvr>
    <a:masterClrMapping/>
  </p:clrMapOvr>
</p:notes>
</file>

<file path=ppt/notesSlides/notesSlide1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3922"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593923"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n-US" smtClean="0"/>
          </a:p>
        </p:txBody>
      </p:sp>
      <p:sp>
        <p:nvSpPr>
          <p:cNvPr id="593924"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Arial" pitchFamily="34" charset="0"/>
              </a:defRPr>
            </a:lvl1pPr>
            <a:lvl2pPr marL="757066" indent="-291179">
              <a:defRPr>
                <a:solidFill>
                  <a:schemeClr val="tx1"/>
                </a:solidFill>
                <a:latin typeface="Arial" pitchFamily="34" charset="0"/>
              </a:defRPr>
            </a:lvl2pPr>
            <a:lvl3pPr marL="1164717" indent="-232943">
              <a:defRPr>
                <a:solidFill>
                  <a:schemeClr val="tx1"/>
                </a:solidFill>
                <a:latin typeface="Arial" pitchFamily="34" charset="0"/>
              </a:defRPr>
            </a:lvl3pPr>
            <a:lvl4pPr marL="1630604" indent="-232943">
              <a:defRPr>
                <a:solidFill>
                  <a:schemeClr val="tx1"/>
                </a:solidFill>
                <a:latin typeface="Arial" pitchFamily="34" charset="0"/>
              </a:defRPr>
            </a:lvl4pPr>
            <a:lvl5pPr marL="2096491" indent="-232943">
              <a:defRPr>
                <a:solidFill>
                  <a:schemeClr val="tx1"/>
                </a:solidFill>
                <a:latin typeface="Arial" pitchFamily="34" charset="0"/>
              </a:defRPr>
            </a:lvl5pPr>
            <a:lvl6pPr marL="2562377" indent="-232943" fontAlgn="base">
              <a:spcBef>
                <a:spcPct val="0"/>
              </a:spcBef>
              <a:spcAft>
                <a:spcPct val="0"/>
              </a:spcAft>
              <a:defRPr>
                <a:solidFill>
                  <a:schemeClr val="tx1"/>
                </a:solidFill>
                <a:latin typeface="Arial" pitchFamily="34" charset="0"/>
              </a:defRPr>
            </a:lvl6pPr>
            <a:lvl7pPr marL="3028264" indent="-232943" fontAlgn="base">
              <a:spcBef>
                <a:spcPct val="0"/>
              </a:spcBef>
              <a:spcAft>
                <a:spcPct val="0"/>
              </a:spcAft>
              <a:defRPr>
                <a:solidFill>
                  <a:schemeClr val="tx1"/>
                </a:solidFill>
                <a:latin typeface="Arial" pitchFamily="34" charset="0"/>
              </a:defRPr>
            </a:lvl7pPr>
            <a:lvl8pPr marL="3494151" indent="-232943" fontAlgn="base">
              <a:spcBef>
                <a:spcPct val="0"/>
              </a:spcBef>
              <a:spcAft>
                <a:spcPct val="0"/>
              </a:spcAft>
              <a:defRPr>
                <a:solidFill>
                  <a:schemeClr val="tx1"/>
                </a:solidFill>
                <a:latin typeface="Arial" pitchFamily="34" charset="0"/>
              </a:defRPr>
            </a:lvl8pPr>
            <a:lvl9pPr marL="3960038" indent="-232943" fontAlgn="base">
              <a:spcBef>
                <a:spcPct val="0"/>
              </a:spcBef>
              <a:spcAft>
                <a:spcPct val="0"/>
              </a:spcAft>
              <a:defRPr>
                <a:solidFill>
                  <a:schemeClr val="tx1"/>
                </a:solidFill>
                <a:latin typeface="Arial" pitchFamily="34" charset="0"/>
              </a:defRPr>
            </a:lvl9pPr>
          </a:lstStyle>
          <a:p>
            <a:pPr fontAlgn="base">
              <a:spcBef>
                <a:spcPct val="0"/>
              </a:spcBef>
              <a:spcAft>
                <a:spcPct val="0"/>
              </a:spcAft>
            </a:pPr>
            <a:fld id="{EED89590-514E-4A10-9D07-DC15C3355201}" type="slidenum">
              <a:rPr lang="en-US">
                <a:latin typeface="Calibri" pitchFamily="34" charset="0"/>
              </a:rPr>
              <a:pPr fontAlgn="base">
                <a:spcBef>
                  <a:spcPct val="0"/>
                </a:spcBef>
                <a:spcAft>
                  <a:spcPct val="0"/>
                </a:spcAft>
              </a:pPr>
              <a:t>304</a:t>
            </a:fld>
            <a:endParaRPr lang="en-US">
              <a:latin typeface="Calibri" pitchFamily="34" charset="0"/>
            </a:endParaRPr>
          </a:p>
        </p:txBody>
      </p:sp>
    </p:spTree>
  </p:cSld>
  <p:clrMapOvr>
    <a:masterClrMapping/>
  </p:clrMapOvr>
</p:notes>
</file>

<file path=ppt/notesSlides/notesSlide1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4946"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594947"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n-US" smtClean="0"/>
          </a:p>
        </p:txBody>
      </p:sp>
      <p:sp>
        <p:nvSpPr>
          <p:cNvPr id="594948"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Arial" pitchFamily="34" charset="0"/>
              </a:defRPr>
            </a:lvl1pPr>
            <a:lvl2pPr marL="757066" indent="-291179">
              <a:defRPr>
                <a:solidFill>
                  <a:schemeClr val="tx1"/>
                </a:solidFill>
                <a:latin typeface="Arial" pitchFamily="34" charset="0"/>
              </a:defRPr>
            </a:lvl2pPr>
            <a:lvl3pPr marL="1164717" indent="-232943">
              <a:defRPr>
                <a:solidFill>
                  <a:schemeClr val="tx1"/>
                </a:solidFill>
                <a:latin typeface="Arial" pitchFamily="34" charset="0"/>
              </a:defRPr>
            </a:lvl3pPr>
            <a:lvl4pPr marL="1630604" indent="-232943">
              <a:defRPr>
                <a:solidFill>
                  <a:schemeClr val="tx1"/>
                </a:solidFill>
                <a:latin typeface="Arial" pitchFamily="34" charset="0"/>
              </a:defRPr>
            </a:lvl4pPr>
            <a:lvl5pPr marL="2096491" indent="-232943">
              <a:defRPr>
                <a:solidFill>
                  <a:schemeClr val="tx1"/>
                </a:solidFill>
                <a:latin typeface="Arial" pitchFamily="34" charset="0"/>
              </a:defRPr>
            </a:lvl5pPr>
            <a:lvl6pPr marL="2562377" indent="-232943" fontAlgn="base">
              <a:spcBef>
                <a:spcPct val="0"/>
              </a:spcBef>
              <a:spcAft>
                <a:spcPct val="0"/>
              </a:spcAft>
              <a:defRPr>
                <a:solidFill>
                  <a:schemeClr val="tx1"/>
                </a:solidFill>
                <a:latin typeface="Arial" pitchFamily="34" charset="0"/>
              </a:defRPr>
            </a:lvl6pPr>
            <a:lvl7pPr marL="3028264" indent="-232943" fontAlgn="base">
              <a:spcBef>
                <a:spcPct val="0"/>
              </a:spcBef>
              <a:spcAft>
                <a:spcPct val="0"/>
              </a:spcAft>
              <a:defRPr>
                <a:solidFill>
                  <a:schemeClr val="tx1"/>
                </a:solidFill>
                <a:latin typeface="Arial" pitchFamily="34" charset="0"/>
              </a:defRPr>
            </a:lvl7pPr>
            <a:lvl8pPr marL="3494151" indent="-232943" fontAlgn="base">
              <a:spcBef>
                <a:spcPct val="0"/>
              </a:spcBef>
              <a:spcAft>
                <a:spcPct val="0"/>
              </a:spcAft>
              <a:defRPr>
                <a:solidFill>
                  <a:schemeClr val="tx1"/>
                </a:solidFill>
                <a:latin typeface="Arial" pitchFamily="34" charset="0"/>
              </a:defRPr>
            </a:lvl8pPr>
            <a:lvl9pPr marL="3960038" indent="-232943" fontAlgn="base">
              <a:spcBef>
                <a:spcPct val="0"/>
              </a:spcBef>
              <a:spcAft>
                <a:spcPct val="0"/>
              </a:spcAft>
              <a:defRPr>
                <a:solidFill>
                  <a:schemeClr val="tx1"/>
                </a:solidFill>
                <a:latin typeface="Arial" pitchFamily="34" charset="0"/>
              </a:defRPr>
            </a:lvl9pPr>
          </a:lstStyle>
          <a:p>
            <a:pPr fontAlgn="base">
              <a:spcBef>
                <a:spcPct val="0"/>
              </a:spcBef>
              <a:spcAft>
                <a:spcPct val="0"/>
              </a:spcAft>
            </a:pPr>
            <a:fld id="{06BCE56E-FB3E-4328-946C-34135E429320}" type="slidenum">
              <a:rPr lang="en-US">
                <a:latin typeface="Calibri" pitchFamily="34" charset="0"/>
              </a:rPr>
              <a:pPr fontAlgn="base">
                <a:spcBef>
                  <a:spcPct val="0"/>
                </a:spcBef>
                <a:spcAft>
                  <a:spcPct val="0"/>
                </a:spcAft>
              </a:pPr>
              <a:t>305</a:t>
            </a:fld>
            <a:endParaRPr lang="en-US">
              <a:latin typeface="Calibri" pitchFamily="34" charset="0"/>
            </a:endParaRPr>
          </a:p>
        </p:txBody>
      </p:sp>
    </p:spTree>
  </p:cSld>
  <p:clrMapOvr>
    <a:masterClrMapping/>
  </p:clrMapOvr>
</p:notes>
</file>

<file path=ppt/notesSlides/notesSlide1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9042"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599043"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n-US" smtClean="0"/>
          </a:p>
        </p:txBody>
      </p:sp>
      <p:sp>
        <p:nvSpPr>
          <p:cNvPr id="599044"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Arial" pitchFamily="34" charset="0"/>
              </a:defRPr>
            </a:lvl1pPr>
            <a:lvl2pPr marL="757066" indent="-291179">
              <a:defRPr>
                <a:solidFill>
                  <a:schemeClr val="tx1"/>
                </a:solidFill>
                <a:latin typeface="Arial" pitchFamily="34" charset="0"/>
              </a:defRPr>
            </a:lvl2pPr>
            <a:lvl3pPr marL="1164717" indent="-232943">
              <a:defRPr>
                <a:solidFill>
                  <a:schemeClr val="tx1"/>
                </a:solidFill>
                <a:latin typeface="Arial" pitchFamily="34" charset="0"/>
              </a:defRPr>
            </a:lvl3pPr>
            <a:lvl4pPr marL="1630604" indent="-232943">
              <a:defRPr>
                <a:solidFill>
                  <a:schemeClr val="tx1"/>
                </a:solidFill>
                <a:latin typeface="Arial" pitchFamily="34" charset="0"/>
              </a:defRPr>
            </a:lvl4pPr>
            <a:lvl5pPr marL="2096491" indent="-232943">
              <a:defRPr>
                <a:solidFill>
                  <a:schemeClr val="tx1"/>
                </a:solidFill>
                <a:latin typeface="Arial" pitchFamily="34" charset="0"/>
              </a:defRPr>
            </a:lvl5pPr>
            <a:lvl6pPr marL="2562377" indent="-232943" fontAlgn="base">
              <a:spcBef>
                <a:spcPct val="0"/>
              </a:spcBef>
              <a:spcAft>
                <a:spcPct val="0"/>
              </a:spcAft>
              <a:defRPr>
                <a:solidFill>
                  <a:schemeClr val="tx1"/>
                </a:solidFill>
                <a:latin typeface="Arial" pitchFamily="34" charset="0"/>
              </a:defRPr>
            </a:lvl6pPr>
            <a:lvl7pPr marL="3028264" indent="-232943" fontAlgn="base">
              <a:spcBef>
                <a:spcPct val="0"/>
              </a:spcBef>
              <a:spcAft>
                <a:spcPct val="0"/>
              </a:spcAft>
              <a:defRPr>
                <a:solidFill>
                  <a:schemeClr val="tx1"/>
                </a:solidFill>
                <a:latin typeface="Arial" pitchFamily="34" charset="0"/>
              </a:defRPr>
            </a:lvl7pPr>
            <a:lvl8pPr marL="3494151" indent="-232943" fontAlgn="base">
              <a:spcBef>
                <a:spcPct val="0"/>
              </a:spcBef>
              <a:spcAft>
                <a:spcPct val="0"/>
              </a:spcAft>
              <a:defRPr>
                <a:solidFill>
                  <a:schemeClr val="tx1"/>
                </a:solidFill>
                <a:latin typeface="Arial" pitchFamily="34" charset="0"/>
              </a:defRPr>
            </a:lvl8pPr>
            <a:lvl9pPr marL="3960038" indent="-232943" fontAlgn="base">
              <a:spcBef>
                <a:spcPct val="0"/>
              </a:spcBef>
              <a:spcAft>
                <a:spcPct val="0"/>
              </a:spcAft>
              <a:defRPr>
                <a:solidFill>
                  <a:schemeClr val="tx1"/>
                </a:solidFill>
                <a:latin typeface="Arial" pitchFamily="34" charset="0"/>
              </a:defRPr>
            </a:lvl9pPr>
          </a:lstStyle>
          <a:p>
            <a:pPr fontAlgn="base">
              <a:spcBef>
                <a:spcPct val="0"/>
              </a:spcBef>
              <a:spcAft>
                <a:spcPct val="0"/>
              </a:spcAft>
            </a:pPr>
            <a:fld id="{D216EE64-9974-41DD-BF42-CF747CA14051}" type="slidenum">
              <a:rPr lang="en-US">
                <a:latin typeface="Calibri" pitchFamily="34" charset="0"/>
              </a:rPr>
              <a:pPr fontAlgn="base">
                <a:spcBef>
                  <a:spcPct val="0"/>
                </a:spcBef>
                <a:spcAft>
                  <a:spcPct val="0"/>
                </a:spcAft>
              </a:pPr>
              <a:t>306</a:t>
            </a:fld>
            <a:endParaRPr lang="en-US">
              <a:latin typeface="Calibri" pitchFamily="34" charset="0"/>
            </a:endParaRPr>
          </a:p>
        </p:txBody>
      </p:sp>
    </p:spTree>
  </p:cSld>
  <p:clrMapOvr>
    <a:masterClrMapping/>
  </p:clrMapOvr>
</p:notes>
</file>

<file path=ppt/notesSlides/notesSlide1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0066"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600067"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n-US" smtClean="0"/>
          </a:p>
        </p:txBody>
      </p:sp>
      <p:sp>
        <p:nvSpPr>
          <p:cNvPr id="600068"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Arial" pitchFamily="34" charset="0"/>
              </a:defRPr>
            </a:lvl1pPr>
            <a:lvl2pPr marL="757066" indent="-291179">
              <a:defRPr>
                <a:solidFill>
                  <a:schemeClr val="tx1"/>
                </a:solidFill>
                <a:latin typeface="Arial" pitchFamily="34" charset="0"/>
              </a:defRPr>
            </a:lvl2pPr>
            <a:lvl3pPr marL="1164717" indent="-232943">
              <a:defRPr>
                <a:solidFill>
                  <a:schemeClr val="tx1"/>
                </a:solidFill>
                <a:latin typeface="Arial" pitchFamily="34" charset="0"/>
              </a:defRPr>
            </a:lvl3pPr>
            <a:lvl4pPr marL="1630604" indent="-232943">
              <a:defRPr>
                <a:solidFill>
                  <a:schemeClr val="tx1"/>
                </a:solidFill>
                <a:latin typeface="Arial" pitchFamily="34" charset="0"/>
              </a:defRPr>
            </a:lvl4pPr>
            <a:lvl5pPr marL="2096491" indent="-232943">
              <a:defRPr>
                <a:solidFill>
                  <a:schemeClr val="tx1"/>
                </a:solidFill>
                <a:latin typeface="Arial" pitchFamily="34" charset="0"/>
              </a:defRPr>
            </a:lvl5pPr>
            <a:lvl6pPr marL="2562377" indent="-232943" fontAlgn="base">
              <a:spcBef>
                <a:spcPct val="0"/>
              </a:spcBef>
              <a:spcAft>
                <a:spcPct val="0"/>
              </a:spcAft>
              <a:defRPr>
                <a:solidFill>
                  <a:schemeClr val="tx1"/>
                </a:solidFill>
                <a:latin typeface="Arial" pitchFamily="34" charset="0"/>
              </a:defRPr>
            </a:lvl6pPr>
            <a:lvl7pPr marL="3028264" indent="-232943" fontAlgn="base">
              <a:spcBef>
                <a:spcPct val="0"/>
              </a:spcBef>
              <a:spcAft>
                <a:spcPct val="0"/>
              </a:spcAft>
              <a:defRPr>
                <a:solidFill>
                  <a:schemeClr val="tx1"/>
                </a:solidFill>
                <a:latin typeface="Arial" pitchFamily="34" charset="0"/>
              </a:defRPr>
            </a:lvl7pPr>
            <a:lvl8pPr marL="3494151" indent="-232943" fontAlgn="base">
              <a:spcBef>
                <a:spcPct val="0"/>
              </a:spcBef>
              <a:spcAft>
                <a:spcPct val="0"/>
              </a:spcAft>
              <a:defRPr>
                <a:solidFill>
                  <a:schemeClr val="tx1"/>
                </a:solidFill>
                <a:latin typeface="Arial" pitchFamily="34" charset="0"/>
              </a:defRPr>
            </a:lvl8pPr>
            <a:lvl9pPr marL="3960038" indent="-232943" fontAlgn="base">
              <a:spcBef>
                <a:spcPct val="0"/>
              </a:spcBef>
              <a:spcAft>
                <a:spcPct val="0"/>
              </a:spcAft>
              <a:defRPr>
                <a:solidFill>
                  <a:schemeClr val="tx1"/>
                </a:solidFill>
                <a:latin typeface="Arial" pitchFamily="34" charset="0"/>
              </a:defRPr>
            </a:lvl9pPr>
          </a:lstStyle>
          <a:p>
            <a:pPr fontAlgn="base">
              <a:spcBef>
                <a:spcPct val="0"/>
              </a:spcBef>
              <a:spcAft>
                <a:spcPct val="0"/>
              </a:spcAft>
            </a:pPr>
            <a:fld id="{DF342871-FD7E-427D-BE1E-76DB83203084}" type="slidenum">
              <a:rPr lang="en-US">
                <a:latin typeface="Calibri" pitchFamily="34" charset="0"/>
              </a:rPr>
              <a:pPr fontAlgn="base">
                <a:spcBef>
                  <a:spcPct val="0"/>
                </a:spcBef>
                <a:spcAft>
                  <a:spcPct val="0"/>
                </a:spcAft>
              </a:pPr>
              <a:t>307</a:t>
            </a:fld>
            <a:endParaRPr lang="en-US">
              <a:latin typeface="Calibri" pitchFamily="34" charset="0"/>
            </a:endParaRPr>
          </a:p>
        </p:txBody>
      </p:sp>
    </p:spTree>
  </p:cSld>
  <p:clrMapOvr>
    <a:masterClrMapping/>
  </p:clrMapOvr>
</p:notes>
</file>

<file path=ppt/notesSlides/notesSlide1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1090"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601091"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n-US" smtClean="0"/>
          </a:p>
        </p:txBody>
      </p:sp>
      <p:sp>
        <p:nvSpPr>
          <p:cNvPr id="601092"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Arial" pitchFamily="34" charset="0"/>
              </a:defRPr>
            </a:lvl1pPr>
            <a:lvl2pPr marL="757066" indent="-291179">
              <a:defRPr>
                <a:solidFill>
                  <a:schemeClr val="tx1"/>
                </a:solidFill>
                <a:latin typeface="Arial" pitchFamily="34" charset="0"/>
              </a:defRPr>
            </a:lvl2pPr>
            <a:lvl3pPr marL="1164717" indent="-232943">
              <a:defRPr>
                <a:solidFill>
                  <a:schemeClr val="tx1"/>
                </a:solidFill>
                <a:latin typeface="Arial" pitchFamily="34" charset="0"/>
              </a:defRPr>
            </a:lvl3pPr>
            <a:lvl4pPr marL="1630604" indent="-232943">
              <a:defRPr>
                <a:solidFill>
                  <a:schemeClr val="tx1"/>
                </a:solidFill>
                <a:latin typeface="Arial" pitchFamily="34" charset="0"/>
              </a:defRPr>
            </a:lvl4pPr>
            <a:lvl5pPr marL="2096491" indent="-232943">
              <a:defRPr>
                <a:solidFill>
                  <a:schemeClr val="tx1"/>
                </a:solidFill>
                <a:latin typeface="Arial" pitchFamily="34" charset="0"/>
              </a:defRPr>
            </a:lvl5pPr>
            <a:lvl6pPr marL="2562377" indent="-232943" fontAlgn="base">
              <a:spcBef>
                <a:spcPct val="0"/>
              </a:spcBef>
              <a:spcAft>
                <a:spcPct val="0"/>
              </a:spcAft>
              <a:defRPr>
                <a:solidFill>
                  <a:schemeClr val="tx1"/>
                </a:solidFill>
                <a:latin typeface="Arial" pitchFamily="34" charset="0"/>
              </a:defRPr>
            </a:lvl6pPr>
            <a:lvl7pPr marL="3028264" indent="-232943" fontAlgn="base">
              <a:spcBef>
                <a:spcPct val="0"/>
              </a:spcBef>
              <a:spcAft>
                <a:spcPct val="0"/>
              </a:spcAft>
              <a:defRPr>
                <a:solidFill>
                  <a:schemeClr val="tx1"/>
                </a:solidFill>
                <a:latin typeface="Arial" pitchFamily="34" charset="0"/>
              </a:defRPr>
            </a:lvl7pPr>
            <a:lvl8pPr marL="3494151" indent="-232943" fontAlgn="base">
              <a:spcBef>
                <a:spcPct val="0"/>
              </a:spcBef>
              <a:spcAft>
                <a:spcPct val="0"/>
              </a:spcAft>
              <a:defRPr>
                <a:solidFill>
                  <a:schemeClr val="tx1"/>
                </a:solidFill>
                <a:latin typeface="Arial" pitchFamily="34" charset="0"/>
              </a:defRPr>
            </a:lvl8pPr>
            <a:lvl9pPr marL="3960038" indent="-232943" fontAlgn="base">
              <a:spcBef>
                <a:spcPct val="0"/>
              </a:spcBef>
              <a:spcAft>
                <a:spcPct val="0"/>
              </a:spcAft>
              <a:defRPr>
                <a:solidFill>
                  <a:schemeClr val="tx1"/>
                </a:solidFill>
                <a:latin typeface="Arial" pitchFamily="34" charset="0"/>
              </a:defRPr>
            </a:lvl9pPr>
          </a:lstStyle>
          <a:p>
            <a:pPr fontAlgn="base">
              <a:spcBef>
                <a:spcPct val="0"/>
              </a:spcBef>
              <a:spcAft>
                <a:spcPct val="0"/>
              </a:spcAft>
            </a:pPr>
            <a:fld id="{2C1C309D-549B-4938-A895-08CF70783136}" type="slidenum">
              <a:rPr lang="en-US">
                <a:latin typeface="Calibri" pitchFamily="34" charset="0"/>
              </a:rPr>
              <a:pPr fontAlgn="base">
                <a:spcBef>
                  <a:spcPct val="0"/>
                </a:spcBef>
                <a:spcAft>
                  <a:spcPct val="0"/>
                </a:spcAft>
              </a:pPr>
              <a:t>308</a:t>
            </a:fld>
            <a:endParaRPr lang="en-US">
              <a:latin typeface="Calibri" pitchFamily="34" charset="0"/>
            </a:endParaRPr>
          </a:p>
        </p:txBody>
      </p:sp>
    </p:spTree>
  </p:cSld>
  <p:clrMapOvr>
    <a:masterClrMapping/>
  </p:clrMapOvr>
</p:notes>
</file>

<file path=ppt/notesSlides/notesSlide1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2114"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602115"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n-US" smtClean="0"/>
          </a:p>
        </p:txBody>
      </p:sp>
      <p:sp>
        <p:nvSpPr>
          <p:cNvPr id="602116"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Arial" pitchFamily="34" charset="0"/>
              </a:defRPr>
            </a:lvl1pPr>
            <a:lvl2pPr marL="757066" indent="-291179">
              <a:defRPr>
                <a:solidFill>
                  <a:schemeClr val="tx1"/>
                </a:solidFill>
                <a:latin typeface="Arial" pitchFamily="34" charset="0"/>
              </a:defRPr>
            </a:lvl2pPr>
            <a:lvl3pPr marL="1164717" indent="-232943">
              <a:defRPr>
                <a:solidFill>
                  <a:schemeClr val="tx1"/>
                </a:solidFill>
                <a:latin typeface="Arial" pitchFamily="34" charset="0"/>
              </a:defRPr>
            </a:lvl3pPr>
            <a:lvl4pPr marL="1630604" indent="-232943">
              <a:defRPr>
                <a:solidFill>
                  <a:schemeClr val="tx1"/>
                </a:solidFill>
                <a:latin typeface="Arial" pitchFamily="34" charset="0"/>
              </a:defRPr>
            </a:lvl4pPr>
            <a:lvl5pPr marL="2096491" indent="-232943">
              <a:defRPr>
                <a:solidFill>
                  <a:schemeClr val="tx1"/>
                </a:solidFill>
                <a:latin typeface="Arial" pitchFamily="34" charset="0"/>
              </a:defRPr>
            </a:lvl5pPr>
            <a:lvl6pPr marL="2562377" indent="-232943" fontAlgn="base">
              <a:spcBef>
                <a:spcPct val="0"/>
              </a:spcBef>
              <a:spcAft>
                <a:spcPct val="0"/>
              </a:spcAft>
              <a:defRPr>
                <a:solidFill>
                  <a:schemeClr val="tx1"/>
                </a:solidFill>
                <a:latin typeface="Arial" pitchFamily="34" charset="0"/>
              </a:defRPr>
            </a:lvl6pPr>
            <a:lvl7pPr marL="3028264" indent="-232943" fontAlgn="base">
              <a:spcBef>
                <a:spcPct val="0"/>
              </a:spcBef>
              <a:spcAft>
                <a:spcPct val="0"/>
              </a:spcAft>
              <a:defRPr>
                <a:solidFill>
                  <a:schemeClr val="tx1"/>
                </a:solidFill>
                <a:latin typeface="Arial" pitchFamily="34" charset="0"/>
              </a:defRPr>
            </a:lvl7pPr>
            <a:lvl8pPr marL="3494151" indent="-232943" fontAlgn="base">
              <a:spcBef>
                <a:spcPct val="0"/>
              </a:spcBef>
              <a:spcAft>
                <a:spcPct val="0"/>
              </a:spcAft>
              <a:defRPr>
                <a:solidFill>
                  <a:schemeClr val="tx1"/>
                </a:solidFill>
                <a:latin typeface="Arial" pitchFamily="34" charset="0"/>
              </a:defRPr>
            </a:lvl8pPr>
            <a:lvl9pPr marL="3960038" indent="-232943" fontAlgn="base">
              <a:spcBef>
                <a:spcPct val="0"/>
              </a:spcBef>
              <a:spcAft>
                <a:spcPct val="0"/>
              </a:spcAft>
              <a:defRPr>
                <a:solidFill>
                  <a:schemeClr val="tx1"/>
                </a:solidFill>
                <a:latin typeface="Arial" pitchFamily="34" charset="0"/>
              </a:defRPr>
            </a:lvl9pPr>
          </a:lstStyle>
          <a:p>
            <a:pPr fontAlgn="base">
              <a:spcBef>
                <a:spcPct val="0"/>
              </a:spcBef>
              <a:spcAft>
                <a:spcPct val="0"/>
              </a:spcAft>
            </a:pPr>
            <a:fld id="{B707E8A3-414B-47AF-A35E-5D05376D005B}" type="slidenum">
              <a:rPr lang="en-US">
                <a:latin typeface="Calibri" pitchFamily="34" charset="0"/>
              </a:rPr>
              <a:pPr fontAlgn="base">
                <a:spcBef>
                  <a:spcPct val="0"/>
                </a:spcBef>
                <a:spcAft>
                  <a:spcPct val="0"/>
                </a:spcAft>
              </a:pPr>
              <a:t>309</a:t>
            </a:fld>
            <a:endParaRPr lang="en-US">
              <a:latin typeface="Calibri" pitchFamily="34" charset="0"/>
            </a:endParaRPr>
          </a:p>
        </p:txBody>
      </p:sp>
    </p:spTree>
  </p:cSld>
  <p:clrMapOvr>
    <a:masterClrMapping/>
  </p:clrMapOvr>
</p:notes>
</file>

<file path=ppt/notesSlides/notesSlide1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2706"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712707"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n-US" smtClean="0"/>
          </a:p>
        </p:txBody>
      </p:sp>
      <p:sp>
        <p:nvSpPr>
          <p:cNvPr id="712708"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Arial" pitchFamily="34" charset="0"/>
              </a:defRPr>
            </a:lvl1pPr>
            <a:lvl2pPr marL="757066" indent="-291179">
              <a:defRPr>
                <a:solidFill>
                  <a:schemeClr val="tx1"/>
                </a:solidFill>
                <a:latin typeface="Arial" pitchFamily="34" charset="0"/>
              </a:defRPr>
            </a:lvl2pPr>
            <a:lvl3pPr marL="1164717" indent="-232943">
              <a:defRPr>
                <a:solidFill>
                  <a:schemeClr val="tx1"/>
                </a:solidFill>
                <a:latin typeface="Arial" pitchFamily="34" charset="0"/>
              </a:defRPr>
            </a:lvl3pPr>
            <a:lvl4pPr marL="1630604" indent="-232943">
              <a:defRPr>
                <a:solidFill>
                  <a:schemeClr val="tx1"/>
                </a:solidFill>
                <a:latin typeface="Arial" pitchFamily="34" charset="0"/>
              </a:defRPr>
            </a:lvl4pPr>
            <a:lvl5pPr marL="2096491" indent="-232943">
              <a:defRPr>
                <a:solidFill>
                  <a:schemeClr val="tx1"/>
                </a:solidFill>
                <a:latin typeface="Arial" pitchFamily="34" charset="0"/>
              </a:defRPr>
            </a:lvl5pPr>
            <a:lvl6pPr marL="2562377" indent="-232943" fontAlgn="base">
              <a:spcBef>
                <a:spcPct val="0"/>
              </a:spcBef>
              <a:spcAft>
                <a:spcPct val="0"/>
              </a:spcAft>
              <a:defRPr>
                <a:solidFill>
                  <a:schemeClr val="tx1"/>
                </a:solidFill>
                <a:latin typeface="Arial" pitchFamily="34" charset="0"/>
              </a:defRPr>
            </a:lvl6pPr>
            <a:lvl7pPr marL="3028264" indent="-232943" fontAlgn="base">
              <a:spcBef>
                <a:spcPct val="0"/>
              </a:spcBef>
              <a:spcAft>
                <a:spcPct val="0"/>
              </a:spcAft>
              <a:defRPr>
                <a:solidFill>
                  <a:schemeClr val="tx1"/>
                </a:solidFill>
                <a:latin typeface="Arial" pitchFamily="34" charset="0"/>
              </a:defRPr>
            </a:lvl7pPr>
            <a:lvl8pPr marL="3494151" indent="-232943" fontAlgn="base">
              <a:spcBef>
                <a:spcPct val="0"/>
              </a:spcBef>
              <a:spcAft>
                <a:spcPct val="0"/>
              </a:spcAft>
              <a:defRPr>
                <a:solidFill>
                  <a:schemeClr val="tx1"/>
                </a:solidFill>
                <a:latin typeface="Arial" pitchFamily="34" charset="0"/>
              </a:defRPr>
            </a:lvl8pPr>
            <a:lvl9pPr marL="3960038" indent="-232943" fontAlgn="base">
              <a:spcBef>
                <a:spcPct val="0"/>
              </a:spcBef>
              <a:spcAft>
                <a:spcPct val="0"/>
              </a:spcAft>
              <a:defRPr>
                <a:solidFill>
                  <a:schemeClr val="tx1"/>
                </a:solidFill>
                <a:latin typeface="Arial" pitchFamily="34" charset="0"/>
              </a:defRPr>
            </a:lvl9pPr>
          </a:lstStyle>
          <a:p>
            <a:fld id="{78C65809-14E2-4DB3-A75F-84290DB09CFF}" type="slidenum">
              <a:rPr lang="en-US">
                <a:solidFill>
                  <a:prstClr val="black"/>
                </a:solidFill>
                <a:latin typeface="Calibri" pitchFamily="34" charset="0"/>
              </a:rPr>
              <a:pPr/>
              <a:t>310</a:t>
            </a:fld>
            <a:endParaRPr lang="en-US">
              <a:solidFill>
                <a:prstClr val="black"/>
              </a:solidFill>
              <a:latin typeface="Calibri" pitchFamily="34" charset="0"/>
            </a:endParaRPr>
          </a:p>
        </p:txBody>
      </p:sp>
    </p:spTree>
  </p:cSld>
  <p:clrMapOvr>
    <a:masterClrMapping/>
  </p:clrMapOvr>
</p:notes>
</file>

<file path=ppt/notesSlides/notesSlide1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2706"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712707"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n-US" smtClean="0"/>
          </a:p>
        </p:txBody>
      </p:sp>
      <p:sp>
        <p:nvSpPr>
          <p:cNvPr id="712708"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Arial" pitchFamily="34" charset="0"/>
              </a:defRPr>
            </a:lvl1pPr>
            <a:lvl2pPr marL="757066" indent="-291179">
              <a:defRPr>
                <a:solidFill>
                  <a:schemeClr val="tx1"/>
                </a:solidFill>
                <a:latin typeface="Arial" pitchFamily="34" charset="0"/>
              </a:defRPr>
            </a:lvl2pPr>
            <a:lvl3pPr marL="1164717" indent="-232943">
              <a:defRPr>
                <a:solidFill>
                  <a:schemeClr val="tx1"/>
                </a:solidFill>
                <a:latin typeface="Arial" pitchFamily="34" charset="0"/>
              </a:defRPr>
            </a:lvl3pPr>
            <a:lvl4pPr marL="1630604" indent="-232943">
              <a:defRPr>
                <a:solidFill>
                  <a:schemeClr val="tx1"/>
                </a:solidFill>
                <a:latin typeface="Arial" pitchFamily="34" charset="0"/>
              </a:defRPr>
            </a:lvl4pPr>
            <a:lvl5pPr marL="2096491" indent="-232943">
              <a:defRPr>
                <a:solidFill>
                  <a:schemeClr val="tx1"/>
                </a:solidFill>
                <a:latin typeface="Arial" pitchFamily="34" charset="0"/>
              </a:defRPr>
            </a:lvl5pPr>
            <a:lvl6pPr marL="2562377" indent="-232943" fontAlgn="base">
              <a:spcBef>
                <a:spcPct val="0"/>
              </a:spcBef>
              <a:spcAft>
                <a:spcPct val="0"/>
              </a:spcAft>
              <a:defRPr>
                <a:solidFill>
                  <a:schemeClr val="tx1"/>
                </a:solidFill>
                <a:latin typeface="Arial" pitchFamily="34" charset="0"/>
              </a:defRPr>
            </a:lvl6pPr>
            <a:lvl7pPr marL="3028264" indent="-232943" fontAlgn="base">
              <a:spcBef>
                <a:spcPct val="0"/>
              </a:spcBef>
              <a:spcAft>
                <a:spcPct val="0"/>
              </a:spcAft>
              <a:defRPr>
                <a:solidFill>
                  <a:schemeClr val="tx1"/>
                </a:solidFill>
                <a:latin typeface="Arial" pitchFamily="34" charset="0"/>
              </a:defRPr>
            </a:lvl7pPr>
            <a:lvl8pPr marL="3494151" indent="-232943" fontAlgn="base">
              <a:spcBef>
                <a:spcPct val="0"/>
              </a:spcBef>
              <a:spcAft>
                <a:spcPct val="0"/>
              </a:spcAft>
              <a:defRPr>
                <a:solidFill>
                  <a:schemeClr val="tx1"/>
                </a:solidFill>
                <a:latin typeface="Arial" pitchFamily="34" charset="0"/>
              </a:defRPr>
            </a:lvl8pPr>
            <a:lvl9pPr marL="3960038" indent="-232943" fontAlgn="base">
              <a:spcBef>
                <a:spcPct val="0"/>
              </a:spcBef>
              <a:spcAft>
                <a:spcPct val="0"/>
              </a:spcAft>
              <a:defRPr>
                <a:solidFill>
                  <a:schemeClr val="tx1"/>
                </a:solidFill>
                <a:latin typeface="Arial" pitchFamily="34" charset="0"/>
              </a:defRPr>
            </a:lvl9pPr>
          </a:lstStyle>
          <a:p>
            <a:fld id="{78C65809-14E2-4DB3-A75F-84290DB09CFF}" type="slidenum">
              <a:rPr lang="en-US">
                <a:solidFill>
                  <a:prstClr val="black"/>
                </a:solidFill>
                <a:latin typeface="Calibri" pitchFamily="34" charset="0"/>
              </a:rPr>
              <a:pPr/>
              <a:t>311</a:t>
            </a:fld>
            <a:endParaRPr lang="en-US">
              <a:solidFill>
                <a:prstClr val="black"/>
              </a:solidFill>
              <a:latin typeface="Calibri" pitchFamily="34" charset="0"/>
            </a:endParaRPr>
          </a:p>
        </p:txBody>
      </p:sp>
    </p:spTree>
  </p:cSld>
  <p:clrMapOvr>
    <a:masterClrMapping/>
  </p:clrMapOvr>
</p:notes>
</file>

<file path=ppt/notesSlides/notesSlide1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7170"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647171"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n-US" smtClean="0"/>
          </a:p>
        </p:txBody>
      </p:sp>
      <p:sp>
        <p:nvSpPr>
          <p:cNvPr id="647172"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Arial" pitchFamily="34" charset="0"/>
              </a:defRPr>
            </a:lvl1pPr>
            <a:lvl2pPr marL="757066" indent="-291179">
              <a:defRPr>
                <a:solidFill>
                  <a:schemeClr val="tx1"/>
                </a:solidFill>
                <a:latin typeface="Arial" pitchFamily="34" charset="0"/>
              </a:defRPr>
            </a:lvl2pPr>
            <a:lvl3pPr marL="1164717" indent="-232943">
              <a:defRPr>
                <a:solidFill>
                  <a:schemeClr val="tx1"/>
                </a:solidFill>
                <a:latin typeface="Arial" pitchFamily="34" charset="0"/>
              </a:defRPr>
            </a:lvl3pPr>
            <a:lvl4pPr marL="1630604" indent="-232943">
              <a:defRPr>
                <a:solidFill>
                  <a:schemeClr val="tx1"/>
                </a:solidFill>
                <a:latin typeface="Arial" pitchFamily="34" charset="0"/>
              </a:defRPr>
            </a:lvl4pPr>
            <a:lvl5pPr marL="2096491" indent="-232943">
              <a:defRPr>
                <a:solidFill>
                  <a:schemeClr val="tx1"/>
                </a:solidFill>
                <a:latin typeface="Arial" pitchFamily="34" charset="0"/>
              </a:defRPr>
            </a:lvl5pPr>
            <a:lvl6pPr marL="2562377" indent="-232943" fontAlgn="base">
              <a:spcBef>
                <a:spcPct val="0"/>
              </a:spcBef>
              <a:spcAft>
                <a:spcPct val="0"/>
              </a:spcAft>
              <a:defRPr>
                <a:solidFill>
                  <a:schemeClr val="tx1"/>
                </a:solidFill>
                <a:latin typeface="Arial" pitchFamily="34" charset="0"/>
              </a:defRPr>
            </a:lvl6pPr>
            <a:lvl7pPr marL="3028264" indent="-232943" fontAlgn="base">
              <a:spcBef>
                <a:spcPct val="0"/>
              </a:spcBef>
              <a:spcAft>
                <a:spcPct val="0"/>
              </a:spcAft>
              <a:defRPr>
                <a:solidFill>
                  <a:schemeClr val="tx1"/>
                </a:solidFill>
                <a:latin typeface="Arial" pitchFamily="34" charset="0"/>
              </a:defRPr>
            </a:lvl7pPr>
            <a:lvl8pPr marL="3494151" indent="-232943" fontAlgn="base">
              <a:spcBef>
                <a:spcPct val="0"/>
              </a:spcBef>
              <a:spcAft>
                <a:spcPct val="0"/>
              </a:spcAft>
              <a:defRPr>
                <a:solidFill>
                  <a:schemeClr val="tx1"/>
                </a:solidFill>
                <a:latin typeface="Arial" pitchFamily="34" charset="0"/>
              </a:defRPr>
            </a:lvl8pPr>
            <a:lvl9pPr marL="3960038" indent="-232943" fontAlgn="base">
              <a:spcBef>
                <a:spcPct val="0"/>
              </a:spcBef>
              <a:spcAft>
                <a:spcPct val="0"/>
              </a:spcAft>
              <a:defRPr>
                <a:solidFill>
                  <a:schemeClr val="tx1"/>
                </a:solidFill>
                <a:latin typeface="Arial" pitchFamily="34" charset="0"/>
              </a:defRPr>
            </a:lvl9pPr>
          </a:lstStyle>
          <a:p>
            <a:pPr fontAlgn="base">
              <a:spcBef>
                <a:spcPct val="0"/>
              </a:spcBef>
              <a:spcAft>
                <a:spcPct val="0"/>
              </a:spcAft>
            </a:pPr>
            <a:fld id="{828E361D-C4EB-4FE9-BC85-A5148EB36DEC}" type="slidenum">
              <a:rPr lang="en-US">
                <a:latin typeface="Calibri" pitchFamily="34" charset="0"/>
              </a:rPr>
              <a:pPr fontAlgn="base">
                <a:spcBef>
                  <a:spcPct val="0"/>
                </a:spcBef>
                <a:spcAft>
                  <a:spcPct val="0"/>
                </a:spcAft>
              </a:pPr>
              <a:t>312</a:t>
            </a:fld>
            <a:endParaRPr lang="en-US">
              <a:latin typeface="Calibri" pitchFamily="34" charset="0"/>
            </a:endParaRPr>
          </a:p>
        </p:txBody>
      </p:sp>
    </p:spTree>
  </p:cSld>
  <p:clrMapOvr>
    <a:masterClrMapping/>
  </p:clrMapOvr>
</p:notes>
</file>

<file path=ppt/notesSlides/notesSlide1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8194"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648195"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n-US" smtClean="0"/>
          </a:p>
        </p:txBody>
      </p:sp>
      <p:sp>
        <p:nvSpPr>
          <p:cNvPr id="648196"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Arial" pitchFamily="34" charset="0"/>
              </a:defRPr>
            </a:lvl1pPr>
            <a:lvl2pPr marL="757066" indent="-291179">
              <a:defRPr>
                <a:solidFill>
                  <a:schemeClr val="tx1"/>
                </a:solidFill>
                <a:latin typeface="Arial" pitchFamily="34" charset="0"/>
              </a:defRPr>
            </a:lvl2pPr>
            <a:lvl3pPr marL="1164717" indent="-232943">
              <a:defRPr>
                <a:solidFill>
                  <a:schemeClr val="tx1"/>
                </a:solidFill>
                <a:latin typeface="Arial" pitchFamily="34" charset="0"/>
              </a:defRPr>
            </a:lvl3pPr>
            <a:lvl4pPr marL="1630604" indent="-232943">
              <a:defRPr>
                <a:solidFill>
                  <a:schemeClr val="tx1"/>
                </a:solidFill>
                <a:latin typeface="Arial" pitchFamily="34" charset="0"/>
              </a:defRPr>
            </a:lvl4pPr>
            <a:lvl5pPr marL="2096491" indent="-232943">
              <a:defRPr>
                <a:solidFill>
                  <a:schemeClr val="tx1"/>
                </a:solidFill>
                <a:latin typeface="Arial" pitchFamily="34" charset="0"/>
              </a:defRPr>
            </a:lvl5pPr>
            <a:lvl6pPr marL="2562377" indent="-232943" fontAlgn="base">
              <a:spcBef>
                <a:spcPct val="0"/>
              </a:spcBef>
              <a:spcAft>
                <a:spcPct val="0"/>
              </a:spcAft>
              <a:defRPr>
                <a:solidFill>
                  <a:schemeClr val="tx1"/>
                </a:solidFill>
                <a:latin typeface="Arial" pitchFamily="34" charset="0"/>
              </a:defRPr>
            </a:lvl6pPr>
            <a:lvl7pPr marL="3028264" indent="-232943" fontAlgn="base">
              <a:spcBef>
                <a:spcPct val="0"/>
              </a:spcBef>
              <a:spcAft>
                <a:spcPct val="0"/>
              </a:spcAft>
              <a:defRPr>
                <a:solidFill>
                  <a:schemeClr val="tx1"/>
                </a:solidFill>
                <a:latin typeface="Arial" pitchFamily="34" charset="0"/>
              </a:defRPr>
            </a:lvl7pPr>
            <a:lvl8pPr marL="3494151" indent="-232943" fontAlgn="base">
              <a:spcBef>
                <a:spcPct val="0"/>
              </a:spcBef>
              <a:spcAft>
                <a:spcPct val="0"/>
              </a:spcAft>
              <a:defRPr>
                <a:solidFill>
                  <a:schemeClr val="tx1"/>
                </a:solidFill>
                <a:latin typeface="Arial" pitchFamily="34" charset="0"/>
              </a:defRPr>
            </a:lvl8pPr>
            <a:lvl9pPr marL="3960038" indent="-232943" fontAlgn="base">
              <a:spcBef>
                <a:spcPct val="0"/>
              </a:spcBef>
              <a:spcAft>
                <a:spcPct val="0"/>
              </a:spcAft>
              <a:defRPr>
                <a:solidFill>
                  <a:schemeClr val="tx1"/>
                </a:solidFill>
                <a:latin typeface="Arial" pitchFamily="34" charset="0"/>
              </a:defRPr>
            </a:lvl9pPr>
          </a:lstStyle>
          <a:p>
            <a:pPr fontAlgn="base">
              <a:spcBef>
                <a:spcPct val="0"/>
              </a:spcBef>
              <a:spcAft>
                <a:spcPct val="0"/>
              </a:spcAft>
            </a:pPr>
            <a:fld id="{B664CF98-E8E2-4ADC-A06D-ABAB8386D956}" type="slidenum">
              <a:rPr lang="en-US">
                <a:latin typeface="Calibri" pitchFamily="34" charset="0"/>
              </a:rPr>
              <a:pPr fontAlgn="base">
                <a:spcBef>
                  <a:spcPct val="0"/>
                </a:spcBef>
                <a:spcAft>
                  <a:spcPct val="0"/>
                </a:spcAft>
              </a:pPr>
              <a:t>313</a:t>
            </a:fld>
            <a:endParaRPr lang="en-US">
              <a:latin typeface="Calibri" pitchFamily="34" charset="0"/>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4482"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404483"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n-US" smtClean="0"/>
          </a:p>
        </p:txBody>
      </p:sp>
      <p:sp>
        <p:nvSpPr>
          <p:cNvPr id="404484"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Arial" pitchFamily="34" charset="0"/>
              </a:defRPr>
            </a:lvl1pPr>
            <a:lvl2pPr marL="757066" indent="-291179">
              <a:defRPr>
                <a:solidFill>
                  <a:schemeClr val="tx1"/>
                </a:solidFill>
                <a:latin typeface="Arial" pitchFamily="34" charset="0"/>
              </a:defRPr>
            </a:lvl2pPr>
            <a:lvl3pPr marL="1164717" indent="-232943">
              <a:defRPr>
                <a:solidFill>
                  <a:schemeClr val="tx1"/>
                </a:solidFill>
                <a:latin typeface="Arial" pitchFamily="34" charset="0"/>
              </a:defRPr>
            </a:lvl3pPr>
            <a:lvl4pPr marL="1630604" indent="-232943">
              <a:defRPr>
                <a:solidFill>
                  <a:schemeClr val="tx1"/>
                </a:solidFill>
                <a:latin typeface="Arial" pitchFamily="34" charset="0"/>
              </a:defRPr>
            </a:lvl4pPr>
            <a:lvl5pPr marL="2096491" indent="-232943">
              <a:defRPr>
                <a:solidFill>
                  <a:schemeClr val="tx1"/>
                </a:solidFill>
                <a:latin typeface="Arial" pitchFamily="34" charset="0"/>
              </a:defRPr>
            </a:lvl5pPr>
            <a:lvl6pPr marL="2562377" indent="-232943" fontAlgn="base">
              <a:spcBef>
                <a:spcPct val="0"/>
              </a:spcBef>
              <a:spcAft>
                <a:spcPct val="0"/>
              </a:spcAft>
              <a:defRPr>
                <a:solidFill>
                  <a:schemeClr val="tx1"/>
                </a:solidFill>
                <a:latin typeface="Arial" pitchFamily="34" charset="0"/>
              </a:defRPr>
            </a:lvl6pPr>
            <a:lvl7pPr marL="3028264" indent="-232943" fontAlgn="base">
              <a:spcBef>
                <a:spcPct val="0"/>
              </a:spcBef>
              <a:spcAft>
                <a:spcPct val="0"/>
              </a:spcAft>
              <a:defRPr>
                <a:solidFill>
                  <a:schemeClr val="tx1"/>
                </a:solidFill>
                <a:latin typeface="Arial" pitchFamily="34" charset="0"/>
              </a:defRPr>
            </a:lvl7pPr>
            <a:lvl8pPr marL="3494151" indent="-232943" fontAlgn="base">
              <a:spcBef>
                <a:spcPct val="0"/>
              </a:spcBef>
              <a:spcAft>
                <a:spcPct val="0"/>
              </a:spcAft>
              <a:defRPr>
                <a:solidFill>
                  <a:schemeClr val="tx1"/>
                </a:solidFill>
                <a:latin typeface="Arial" pitchFamily="34" charset="0"/>
              </a:defRPr>
            </a:lvl8pPr>
            <a:lvl9pPr marL="3960038" indent="-232943" fontAlgn="base">
              <a:spcBef>
                <a:spcPct val="0"/>
              </a:spcBef>
              <a:spcAft>
                <a:spcPct val="0"/>
              </a:spcAft>
              <a:defRPr>
                <a:solidFill>
                  <a:schemeClr val="tx1"/>
                </a:solidFill>
                <a:latin typeface="Arial" pitchFamily="34" charset="0"/>
              </a:defRPr>
            </a:lvl9pPr>
          </a:lstStyle>
          <a:p>
            <a:pPr fontAlgn="base">
              <a:spcBef>
                <a:spcPct val="0"/>
              </a:spcBef>
              <a:spcAft>
                <a:spcPct val="0"/>
              </a:spcAft>
            </a:pPr>
            <a:fld id="{AC8A66FF-8AC9-4F70-8E93-9E1CD5BF106C}" type="slidenum">
              <a:rPr lang="en-US">
                <a:latin typeface="Calibri" pitchFamily="34" charset="0"/>
              </a:rPr>
              <a:pPr fontAlgn="base">
                <a:spcBef>
                  <a:spcPct val="0"/>
                </a:spcBef>
                <a:spcAft>
                  <a:spcPct val="0"/>
                </a:spcAft>
              </a:pPr>
              <a:t>5</a:t>
            </a:fld>
            <a:endParaRPr lang="en-US">
              <a:latin typeface="Calibri" pitchFamily="34" charset="0"/>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2306"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482307"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n-US" smtClean="0"/>
          </a:p>
        </p:txBody>
      </p:sp>
      <p:sp>
        <p:nvSpPr>
          <p:cNvPr id="482308"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Arial" pitchFamily="34" charset="0"/>
              </a:defRPr>
            </a:lvl1pPr>
            <a:lvl2pPr marL="757066" indent="-291179">
              <a:defRPr>
                <a:solidFill>
                  <a:schemeClr val="tx1"/>
                </a:solidFill>
                <a:latin typeface="Arial" pitchFamily="34" charset="0"/>
              </a:defRPr>
            </a:lvl2pPr>
            <a:lvl3pPr marL="1164717" indent="-232943">
              <a:defRPr>
                <a:solidFill>
                  <a:schemeClr val="tx1"/>
                </a:solidFill>
                <a:latin typeface="Arial" pitchFamily="34" charset="0"/>
              </a:defRPr>
            </a:lvl3pPr>
            <a:lvl4pPr marL="1630604" indent="-232943">
              <a:defRPr>
                <a:solidFill>
                  <a:schemeClr val="tx1"/>
                </a:solidFill>
                <a:latin typeface="Arial" pitchFamily="34" charset="0"/>
              </a:defRPr>
            </a:lvl4pPr>
            <a:lvl5pPr marL="2096491" indent="-232943">
              <a:defRPr>
                <a:solidFill>
                  <a:schemeClr val="tx1"/>
                </a:solidFill>
                <a:latin typeface="Arial" pitchFamily="34" charset="0"/>
              </a:defRPr>
            </a:lvl5pPr>
            <a:lvl6pPr marL="2562377" indent="-232943" fontAlgn="base">
              <a:spcBef>
                <a:spcPct val="0"/>
              </a:spcBef>
              <a:spcAft>
                <a:spcPct val="0"/>
              </a:spcAft>
              <a:defRPr>
                <a:solidFill>
                  <a:schemeClr val="tx1"/>
                </a:solidFill>
                <a:latin typeface="Arial" pitchFamily="34" charset="0"/>
              </a:defRPr>
            </a:lvl6pPr>
            <a:lvl7pPr marL="3028264" indent="-232943" fontAlgn="base">
              <a:spcBef>
                <a:spcPct val="0"/>
              </a:spcBef>
              <a:spcAft>
                <a:spcPct val="0"/>
              </a:spcAft>
              <a:defRPr>
                <a:solidFill>
                  <a:schemeClr val="tx1"/>
                </a:solidFill>
                <a:latin typeface="Arial" pitchFamily="34" charset="0"/>
              </a:defRPr>
            </a:lvl7pPr>
            <a:lvl8pPr marL="3494151" indent="-232943" fontAlgn="base">
              <a:spcBef>
                <a:spcPct val="0"/>
              </a:spcBef>
              <a:spcAft>
                <a:spcPct val="0"/>
              </a:spcAft>
              <a:defRPr>
                <a:solidFill>
                  <a:schemeClr val="tx1"/>
                </a:solidFill>
                <a:latin typeface="Arial" pitchFamily="34" charset="0"/>
              </a:defRPr>
            </a:lvl8pPr>
            <a:lvl9pPr marL="3960038" indent="-232943" fontAlgn="base">
              <a:spcBef>
                <a:spcPct val="0"/>
              </a:spcBef>
              <a:spcAft>
                <a:spcPct val="0"/>
              </a:spcAft>
              <a:defRPr>
                <a:solidFill>
                  <a:schemeClr val="tx1"/>
                </a:solidFill>
                <a:latin typeface="Arial" pitchFamily="34" charset="0"/>
              </a:defRPr>
            </a:lvl9pPr>
          </a:lstStyle>
          <a:p>
            <a:pPr fontAlgn="base">
              <a:spcBef>
                <a:spcPct val="0"/>
              </a:spcBef>
              <a:spcAft>
                <a:spcPct val="0"/>
              </a:spcAft>
            </a:pPr>
            <a:fld id="{0332F4F9-B905-4D10-A65A-01B2DEE1D800}" type="slidenum">
              <a:rPr lang="en-US">
                <a:latin typeface="Calibri" pitchFamily="34" charset="0"/>
              </a:rPr>
              <a:pPr fontAlgn="base">
                <a:spcBef>
                  <a:spcPct val="0"/>
                </a:spcBef>
                <a:spcAft>
                  <a:spcPct val="0"/>
                </a:spcAft>
              </a:pPr>
              <a:t>39</a:t>
            </a:fld>
            <a:endParaRPr lang="en-US">
              <a:latin typeface="Calibri" pitchFamily="34" charset="0"/>
            </a:endParaRPr>
          </a:p>
        </p:txBody>
      </p:sp>
    </p:spTree>
  </p:cSld>
  <p:clrMapOvr>
    <a:masterClrMapping/>
  </p:clrMapOvr>
</p:notes>
</file>

<file path=ppt/notesSlides/notesSlide2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9218"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649219"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n-US" smtClean="0"/>
          </a:p>
        </p:txBody>
      </p:sp>
      <p:sp>
        <p:nvSpPr>
          <p:cNvPr id="649220"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Arial" pitchFamily="34" charset="0"/>
              </a:defRPr>
            </a:lvl1pPr>
            <a:lvl2pPr marL="757066" indent="-291179">
              <a:defRPr>
                <a:solidFill>
                  <a:schemeClr val="tx1"/>
                </a:solidFill>
                <a:latin typeface="Arial" pitchFamily="34" charset="0"/>
              </a:defRPr>
            </a:lvl2pPr>
            <a:lvl3pPr marL="1164717" indent="-232943">
              <a:defRPr>
                <a:solidFill>
                  <a:schemeClr val="tx1"/>
                </a:solidFill>
                <a:latin typeface="Arial" pitchFamily="34" charset="0"/>
              </a:defRPr>
            </a:lvl3pPr>
            <a:lvl4pPr marL="1630604" indent="-232943">
              <a:defRPr>
                <a:solidFill>
                  <a:schemeClr val="tx1"/>
                </a:solidFill>
                <a:latin typeface="Arial" pitchFamily="34" charset="0"/>
              </a:defRPr>
            </a:lvl4pPr>
            <a:lvl5pPr marL="2096491" indent="-232943">
              <a:defRPr>
                <a:solidFill>
                  <a:schemeClr val="tx1"/>
                </a:solidFill>
                <a:latin typeface="Arial" pitchFamily="34" charset="0"/>
              </a:defRPr>
            </a:lvl5pPr>
            <a:lvl6pPr marL="2562377" indent="-232943" fontAlgn="base">
              <a:spcBef>
                <a:spcPct val="0"/>
              </a:spcBef>
              <a:spcAft>
                <a:spcPct val="0"/>
              </a:spcAft>
              <a:defRPr>
                <a:solidFill>
                  <a:schemeClr val="tx1"/>
                </a:solidFill>
                <a:latin typeface="Arial" pitchFamily="34" charset="0"/>
              </a:defRPr>
            </a:lvl6pPr>
            <a:lvl7pPr marL="3028264" indent="-232943" fontAlgn="base">
              <a:spcBef>
                <a:spcPct val="0"/>
              </a:spcBef>
              <a:spcAft>
                <a:spcPct val="0"/>
              </a:spcAft>
              <a:defRPr>
                <a:solidFill>
                  <a:schemeClr val="tx1"/>
                </a:solidFill>
                <a:latin typeface="Arial" pitchFamily="34" charset="0"/>
              </a:defRPr>
            </a:lvl7pPr>
            <a:lvl8pPr marL="3494151" indent="-232943" fontAlgn="base">
              <a:spcBef>
                <a:spcPct val="0"/>
              </a:spcBef>
              <a:spcAft>
                <a:spcPct val="0"/>
              </a:spcAft>
              <a:defRPr>
                <a:solidFill>
                  <a:schemeClr val="tx1"/>
                </a:solidFill>
                <a:latin typeface="Arial" pitchFamily="34" charset="0"/>
              </a:defRPr>
            </a:lvl8pPr>
            <a:lvl9pPr marL="3960038" indent="-232943" fontAlgn="base">
              <a:spcBef>
                <a:spcPct val="0"/>
              </a:spcBef>
              <a:spcAft>
                <a:spcPct val="0"/>
              </a:spcAft>
              <a:defRPr>
                <a:solidFill>
                  <a:schemeClr val="tx1"/>
                </a:solidFill>
                <a:latin typeface="Arial" pitchFamily="34" charset="0"/>
              </a:defRPr>
            </a:lvl9pPr>
          </a:lstStyle>
          <a:p>
            <a:fld id="{D9FF3123-0AE3-4772-A07D-CF912F00F837}" type="slidenum">
              <a:rPr lang="en-US">
                <a:solidFill>
                  <a:prstClr val="black"/>
                </a:solidFill>
                <a:latin typeface="Calibri" pitchFamily="34" charset="0"/>
              </a:rPr>
              <a:pPr/>
              <a:t>314</a:t>
            </a:fld>
            <a:endParaRPr lang="en-US">
              <a:solidFill>
                <a:prstClr val="black"/>
              </a:solidFill>
              <a:latin typeface="Calibri" pitchFamily="34" charset="0"/>
            </a:endParaRPr>
          </a:p>
        </p:txBody>
      </p:sp>
    </p:spTree>
  </p:cSld>
  <p:clrMapOvr>
    <a:masterClrMapping/>
  </p:clrMapOvr>
</p:notes>
</file>

<file path=ppt/notesSlides/notesSlide2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8194"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648195"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n-US" smtClean="0"/>
          </a:p>
        </p:txBody>
      </p:sp>
      <p:sp>
        <p:nvSpPr>
          <p:cNvPr id="648196"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Arial" pitchFamily="34" charset="0"/>
              </a:defRPr>
            </a:lvl1pPr>
            <a:lvl2pPr marL="757066" indent="-291179">
              <a:defRPr>
                <a:solidFill>
                  <a:schemeClr val="tx1"/>
                </a:solidFill>
                <a:latin typeface="Arial" pitchFamily="34" charset="0"/>
              </a:defRPr>
            </a:lvl2pPr>
            <a:lvl3pPr marL="1164717" indent="-232943">
              <a:defRPr>
                <a:solidFill>
                  <a:schemeClr val="tx1"/>
                </a:solidFill>
                <a:latin typeface="Arial" pitchFamily="34" charset="0"/>
              </a:defRPr>
            </a:lvl3pPr>
            <a:lvl4pPr marL="1630604" indent="-232943">
              <a:defRPr>
                <a:solidFill>
                  <a:schemeClr val="tx1"/>
                </a:solidFill>
                <a:latin typeface="Arial" pitchFamily="34" charset="0"/>
              </a:defRPr>
            </a:lvl4pPr>
            <a:lvl5pPr marL="2096491" indent="-232943">
              <a:defRPr>
                <a:solidFill>
                  <a:schemeClr val="tx1"/>
                </a:solidFill>
                <a:latin typeface="Arial" pitchFamily="34" charset="0"/>
              </a:defRPr>
            </a:lvl5pPr>
            <a:lvl6pPr marL="2562377" indent="-232943" fontAlgn="base">
              <a:spcBef>
                <a:spcPct val="0"/>
              </a:spcBef>
              <a:spcAft>
                <a:spcPct val="0"/>
              </a:spcAft>
              <a:defRPr>
                <a:solidFill>
                  <a:schemeClr val="tx1"/>
                </a:solidFill>
                <a:latin typeface="Arial" pitchFamily="34" charset="0"/>
              </a:defRPr>
            </a:lvl6pPr>
            <a:lvl7pPr marL="3028264" indent="-232943" fontAlgn="base">
              <a:spcBef>
                <a:spcPct val="0"/>
              </a:spcBef>
              <a:spcAft>
                <a:spcPct val="0"/>
              </a:spcAft>
              <a:defRPr>
                <a:solidFill>
                  <a:schemeClr val="tx1"/>
                </a:solidFill>
                <a:latin typeface="Arial" pitchFamily="34" charset="0"/>
              </a:defRPr>
            </a:lvl7pPr>
            <a:lvl8pPr marL="3494151" indent="-232943" fontAlgn="base">
              <a:spcBef>
                <a:spcPct val="0"/>
              </a:spcBef>
              <a:spcAft>
                <a:spcPct val="0"/>
              </a:spcAft>
              <a:defRPr>
                <a:solidFill>
                  <a:schemeClr val="tx1"/>
                </a:solidFill>
                <a:latin typeface="Arial" pitchFamily="34" charset="0"/>
              </a:defRPr>
            </a:lvl8pPr>
            <a:lvl9pPr marL="3960038" indent="-232943" fontAlgn="base">
              <a:spcBef>
                <a:spcPct val="0"/>
              </a:spcBef>
              <a:spcAft>
                <a:spcPct val="0"/>
              </a:spcAft>
              <a:defRPr>
                <a:solidFill>
                  <a:schemeClr val="tx1"/>
                </a:solidFill>
                <a:latin typeface="Arial" pitchFamily="34" charset="0"/>
              </a:defRPr>
            </a:lvl9pPr>
          </a:lstStyle>
          <a:p>
            <a:fld id="{B664CF98-E8E2-4ADC-A06D-ABAB8386D956}" type="slidenum">
              <a:rPr lang="en-US">
                <a:solidFill>
                  <a:prstClr val="black"/>
                </a:solidFill>
                <a:latin typeface="Calibri" pitchFamily="34" charset="0"/>
              </a:rPr>
              <a:pPr/>
              <a:t>315</a:t>
            </a:fld>
            <a:endParaRPr lang="en-US">
              <a:solidFill>
                <a:prstClr val="black"/>
              </a:solidFill>
              <a:latin typeface="Calibri" pitchFamily="34" charset="0"/>
            </a:endParaRPr>
          </a:p>
        </p:txBody>
      </p:sp>
    </p:spTree>
  </p:cSld>
  <p:clrMapOvr>
    <a:masterClrMapping/>
  </p:clrMapOvr>
</p:notes>
</file>

<file path=ppt/notesSlides/notesSlide2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8194"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648195"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n-US" smtClean="0"/>
          </a:p>
        </p:txBody>
      </p:sp>
      <p:sp>
        <p:nvSpPr>
          <p:cNvPr id="648196"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Arial" pitchFamily="34" charset="0"/>
              </a:defRPr>
            </a:lvl1pPr>
            <a:lvl2pPr marL="757066" indent="-291179">
              <a:defRPr>
                <a:solidFill>
                  <a:schemeClr val="tx1"/>
                </a:solidFill>
                <a:latin typeface="Arial" pitchFamily="34" charset="0"/>
              </a:defRPr>
            </a:lvl2pPr>
            <a:lvl3pPr marL="1164717" indent="-232943">
              <a:defRPr>
                <a:solidFill>
                  <a:schemeClr val="tx1"/>
                </a:solidFill>
                <a:latin typeface="Arial" pitchFamily="34" charset="0"/>
              </a:defRPr>
            </a:lvl3pPr>
            <a:lvl4pPr marL="1630604" indent="-232943">
              <a:defRPr>
                <a:solidFill>
                  <a:schemeClr val="tx1"/>
                </a:solidFill>
                <a:latin typeface="Arial" pitchFamily="34" charset="0"/>
              </a:defRPr>
            </a:lvl4pPr>
            <a:lvl5pPr marL="2096491" indent="-232943">
              <a:defRPr>
                <a:solidFill>
                  <a:schemeClr val="tx1"/>
                </a:solidFill>
                <a:latin typeface="Arial" pitchFamily="34" charset="0"/>
              </a:defRPr>
            </a:lvl5pPr>
            <a:lvl6pPr marL="2562377" indent="-232943" fontAlgn="base">
              <a:spcBef>
                <a:spcPct val="0"/>
              </a:spcBef>
              <a:spcAft>
                <a:spcPct val="0"/>
              </a:spcAft>
              <a:defRPr>
                <a:solidFill>
                  <a:schemeClr val="tx1"/>
                </a:solidFill>
                <a:latin typeface="Arial" pitchFamily="34" charset="0"/>
              </a:defRPr>
            </a:lvl6pPr>
            <a:lvl7pPr marL="3028264" indent="-232943" fontAlgn="base">
              <a:spcBef>
                <a:spcPct val="0"/>
              </a:spcBef>
              <a:spcAft>
                <a:spcPct val="0"/>
              </a:spcAft>
              <a:defRPr>
                <a:solidFill>
                  <a:schemeClr val="tx1"/>
                </a:solidFill>
                <a:latin typeface="Arial" pitchFamily="34" charset="0"/>
              </a:defRPr>
            </a:lvl7pPr>
            <a:lvl8pPr marL="3494151" indent="-232943" fontAlgn="base">
              <a:spcBef>
                <a:spcPct val="0"/>
              </a:spcBef>
              <a:spcAft>
                <a:spcPct val="0"/>
              </a:spcAft>
              <a:defRPr>
                <a:solidFill>
                  <a:schemeClr val="tx1"/>
                </a:solidFill>
                <a:latin typeface="Arial" pitchFamily="34" charset="0"/>
              </a:defRPr>
            </a:lvl8pPr>
            <a:lvl9pPr marL="3960038" indent="-232943" fontAlgn="base">
              <a:spcBef>
                <a:spcPct val="0"/>
              </a:spcBef>
              <a:spcAft>
                <a:spcPct val="0"/>
              </a:spcAft>
              <a:defRPr>
                <a:solidFill>
                  <a:schemeClr val="tx1"/>
                </a:solidFill>
                <a:latin typeface="Arial" pitchFamily="34" charset="0"/>
              </a:defRPr>
            </a:lvl9pPr>
          </a:lstStyle>
          <a:p>
            <a:pPr fontAlgn="base">
              <a:spcBef>
                <a:spcPct val="0"/>
              </a:spcBef>
              <a:spcAft>
                <a:spcPct val="0"/>
              </a:spcAft>
            </a:pPr>
            <a:fld id="{B664CF98-E8E2-4ADC-A06D-ABAB8386D956}" type="slidenum">
              <a:rPr lang="en-US">
                <a:latin typeface="Calibri" pitchFamily="34" charset="0"/>
              </a:rPr>
              <a:pPr fontAlgn="base">
                <a:spcBef>
                  <a:spcPct val="0"/>
                </a:spcBef>
                <a:spcAft>
                  <a:spcPct val="0"/>
                </a:spcAft>
              </a:pPr>
              <a:t>316</a:t>
            </a:fld>
            <a:endParaRPr lang="en-US">
              <a:latin typeface="Calibri" pitchFamily="34" charset="0"/>
            </a:endParaRPr>
          </a:p>
        </p:txBody>
      </p:sp>
    </p:spTree>
  </p:cSld>
  <p:clrMapOvr>
    <a:masterClrMapping/>
  </p:clrMapOvr>
</p:notes>
</file>

<file path=ppt/notesSlides/notesSlide2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8194"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648195"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n-US" smtClean="0"/>
          </a:p>
        </p:txBody>
      </p:sp>
      <p:sp>
        <p:nvSpPr>
          <p:cNvPr id="648196"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Arial" pitchFamily="34" charset="0"/>
              </a:defRPr>
            </a:lvl1pPr>
            <a:lvl2pPr marL="757066" indent="-291179">
              <a:defRPr>
                <a:solidFill>
                  <a:schemeClr val="tx1"/>
                </a:solidFill>
                <a:latin typeface="Arial" pitchFamily="34" charset="0"/>
              </a:defRPr>
            </a:lvl2pPr>
            <a:lvl3pPr marL="1164717" indent="-232943">
              <a:defRPr>
                <a:solidFill>
                  <a:schemeClr val="tx1"/>
                </a:solidFill>
                <a:latin typeface="Arial" pitchFamily="34" charset="0"/>
              </a:defRPr>
            </a:lvl3pPr>
            <a:lvl4pPr marL="1630604" indent="-232943">
              <a:defRPr>
                <a:solidFill>
                  <a:schemeClr val="tx1"/>
                </a:solidFill>
                <a:latin typeface="Arial" pitchFamily="34" charset="0"/>
              </a:defRPr>
            </a:lvl4pPr>
            <a:lvl5pPr marL="2096491" indent="-232943">
              <a:defRPr>
                <a:solidFill>
                  <a:schemeClr val="tx1"/>
                </a:solidFill>
                <a:latin typeface="Arial" pitchFamily="34" charset="0"/>
              </a:defRPr>
            </a:lvl5pPr>
            <a:lvl6pPr marL="2562377" indent="-232943" fontAlgn="base">
              <a:spcBef>
                <a:spcPct val="0"/>
              </a:spcBef>
              <a:spcAft>
                <a:spcPct val="0"/>
              </a:spcAft>
              <a:defRPr>
                <a:solidFill>
                  <a:schemeClr val="tx1"/>
                </a:solidFill>
                <a:latin typeface="Arial" pitchFamily="34" charset="0"/>
              </a:defRPr>
            </a:lvl6pPr>
            <a:lvl7pPr marL="3028264" indent="-232943" fontAlgn="base">
              <a:spcBef>
                <a:spcPct val="0"/>
              </a:spcBef>
              <a:spcAft>
                <a:spcPct val="0"/>
              </a:spcAft>
              <a:defRPr>
                <a:solidFill>
                  <a:schemeClr val="tx1"/>
                </a:solidFill>
                <a:latin typeface="Arial" pitchFamily="34" charset="0"/>
              </a:defRPr>
            </a:lvl7pPr>
            <a:lvl8pPr marL="3494151" indent="-232943" fontAlgn="base">
              <a:spcBef>
                <a:spcPct val="0"/>
              </a:spcBef>
              <a:spcAft>
                <a:spcPct val="0"/>
              </a:spcAft>
              <a:defRPr>
                <a:solidFill>
                  <a:schemeClr val="tx1"/>
                </a:solidFill>
                <a:latin typeface="Arial" pitchFamily="34" charset="0"/>
              </a:defRPr>
            </a:lvl8pPr>
            <a:lvl9pPr marL="3960038" indent="-232943" fontAlgn="base">
              <a:spcBef>
                <a:spcPct val="0"/>
              </a:spcBef>
              <a:spcAft>
                <a:spcPct val="0"/>
              </a:spcAft>
              <a:defRPr>
                <a:solidFill>
                  <a:schemeClr val="tx1"/>
                </a:solidFill>
                <a:latin typeface="Arial" pitchFamily="34" charset="0"/>
              </a:defRPr>
            </a:lvl9pPr>
          </a:lstStyle>
          <a:p>
            <a:fld id="{B664CF98-E8E2-4ADC-A06D-ABAB8386D956}" type="slidenum">
              <a:rPr lang="en-US">
                <a:solidFill>
                  <a:prstClr val="black"/>
                </a:solidFill>
                <a:latin typeface="Calibri" pitchFamily="34" charset="0"/>
              </a:rPr>
              <a:pPr/>
              <a:t>317</a:t>
            </a:fld>
            <a:endParaRPr lang="en-US">
              <a:solidFill>
                <a:prstClr val="black"/>
              </a:solidFill>
              <a:latin typeface="Calibri" pitchFamily="34" charset="0"/>
            </a:endParaRPr>
          </a:p>
        </p:txBody>
      </p:sp>
    </p:spTree>
  </p:cSld>
  <p:clrMapOvr>
    <a:masterClrMapping/>
  </p:clrMapOvr>
</p:notes>
</file>

<file path=ppt/notesSlides/notesSlide2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9218"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649219"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n-US" smtClean="0"/>
          </a:p>
        </p:txBody>
      </p:sp>
      <p:sp>
        <p:nvSpPr>
          <p:cNvPr id="649220"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Arial" pitchFamily="34" charset="0"/>
              </a:defRPr>
            </a:lvl1pPr>
            <a:lvl2pPr marL="757066" indent="-291179">
              <a:defRPr>
                <a:solidFill>
                  <a:schemeClr val="tx1"/>
                </a:solidFill>
                <a:latin typeface="Arial" pitchFamily="34" charset="0"/>
              </a:defRPr>
            </a:lvl2pPr>
            <a:lvl3pPr marL="1164717" indent="-232943">
              <a:defRPr>
                <a:solidFill>
                  <a:schemeClr val="tx1"/>
                </a:solidFill>
                <a:latin typeface="Arial" pitchFamily="34" charset="0"/>
              </a:defRPr>
            </a:lvl3pPr>
            <a:lvl4pPr marL="1630604" indent="-232943">
              <a:defRPr>
                <a:solidFill>
                  <a:schemeClr val="tx1"/>
                </a:solidFill>
                <a:latin typeface="Arial" pitchFamily="34" charset="0"/>
              </a:defRPr>
            </a:lvl4pPr>
            <a:lvl5pPr marL="2096491" indent="-232943">
              <a:defRPr>
                <a:solidFill>
                  <a:schemeClr val="tx1"/>
                </a:solidFill>
                <a:latin typeface="Arial" pitchFamily="34" charset="0"/>
              </a:defRPr>
            </a:lvl5pPr>
            <a:lvl6pPr marL="2562377" indent="-232943" fontAlgn="base">
              <a:spcBef>
                <a:spcPct val="0"/>
              </a:spcBef>
              <a:spcAft>
                <a:spcPct val="0"/>
              </a:spcAft>
              <a:defRPr>
                <a:solidFill>
                  <a:schemeClr val="tx1"/>
                </a:solidFill>
                <a:latin typeface="Arial" pitchFamily="34" charset="0"/>
              </a:defRPr>
            </a:lvl6pPr>
            <a:lvl7pPr marL="3028264" indent="-232943" fontAlgn="base">
              <a:spcBef>
                <a:spcPct val="0"/>
              </a:spcBef>
              <a:spcAft>
                <a:spcPct val="0"/>
              </a:spcAft>
              <a:defRPr>
                <a:solidFill>
                  <a:schemeClr val="tx1"/>
                </a:solidFill>
                <a:latin typeface="Arial" pitchFamily="34" charset="0"/>
              </a:defRPr>
            </a:lvl7pPr>
            <a:lvl8pPr marL="3494151" indent="-232943" fontAlgn="base">
              <a:spcBef>
                <a:spcPct val="0"/>
              </a:spcBef>
              <a:spcAft>
                <a:spcPct val="0"/>
              </a:spcAft>
              <a:defRPr>
                <a:solidFill>
                  <a:schemeClr val="tx1"/>
                </a:solidFill>
                <a:latin typeface="Arial" pitchFamily="34" charset="0"/>
              </a:defRPr>
            </a:lvl8pPr>
            <a:lvl9pPr marL="3960038" indent="-232943" fontAlgn="base">
              <a:spcBef>
                <a:spcPct val="0"/>
              </a:spcBef>
              <a:spcAft>
                <a:spcPct val="0"/>
              </a:spcAft>
              <a:defRPr>
                <a:solidFill>
                  <a:schemeClr val="tx1"/>
                </a:solidFill>
                <a:latin typeface="Arial" pitchFamily="34" charset="0"/>
              </a:defRPr>
            </a:lvl9pPr>
          </a:lstStyle>
          <a:p>
            <a:fld id="{D9FF3123-0AE3-4772-A07D-CF912F00F837}" type="slidenum">
              <a:rPr lang="en-US">
                <a:solidFill>
                  <a:prstClr val="black"/>
                </a:solidFill>
                <a:latin typeface="Calibri" pitchFamily="34" charset="0"/>
              </a:rPr>
              <a:pPr/>
              <a:t>318</a:t>
            </a:fld>
            <a:endParaRPr lang="en-US">
              <a:solidFill>
                <a:prstClr val="black"/>
              </a:solidFill>
              <a:latin typeface="Calibri" pitchFamily="34" charset="0"/>
            </a:endParaRPr>
          </a:p>
        </p:txBody>
      </p:sp>
    </p:spTree>
  </p:cSld>
  <p:clrMapOvr>
    <a:masterClrMapping/>
  </p:clrMapOvr>
</p:notes>
</file>

<file path=ppt/notesSlides/notesSlide2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1266"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651267"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n-US" smtClean="0"/>
          </a:p>
        </p:txBody>
      </p:sp>
      <p:sp>
        <p:nvSpPr>
          <p:cNvPr id="651268"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Arial" pitchFamily="34" charset="0"/>
              </a:defRPr>
            </a:lvl1pPr>
            <a:lvl2pPr marL="757066" indent="-291179">
              <a:defRPr>
                <a:solidFill>
                  <a:schemeClr val="tx1"/>
                </a:solidFill>
                <a:latin typeface="Arial" pitchFamily="34" charset="0"/>
              </a:defRPr>
            </a:lvl2pPr>
            <a:lvl3pPr marL="1164717" indent="-232943">
              <a:defRPr>
                <a:solidFill>
                  <a:schemeClr val="tx1"/>
                </a:solidFill>
                <a:latin typeface="Arial" pitchFamily="34" charset="0"/>
              </a:defRPr>
            </a:lvl3pPr>
            <a:lvl4pPr marL="1630604" indent="-232943">
              <a:defRPr>
                <a:solidFill>
                  <a:schemeClr val="tx1"/>
                </a:solidFill>
                <a:latin typeface="Arial" pitchFamily="34" charset="0"/>
              </a:defRPr>
            </a:lvl4pPr>
            <a:lvl5pPr marL="2096491" indent="-232943">
              <a:defRPr>
                <a:solidFill>
                  <a:schemeClr val="tx1"/>
                </a:solidFill>
                <a:latin typeface="Arial" pitchFamily="34" charset="0"/>
              </a:defRPr>
            </a:lvl5pPr>
            <a:lvl6pPr marL="2562377" indent="-232943" fontAlgn="base">
              <a:spcBef>
                <a:spcPct val="0"/>
              </a:spcBef>
              <a:spcAft>
                <a:spcPct val="0"/>
              </a:spcAft>
              <a:defRPr>
                <a:solidFill>
                  <a:schemeClr val="tx1"/>
                </a:solidFill>
                <a:latin typeface="Arial" pitchFamily="34" charset="0"/>
              </a:defRPr>
            </a:lvl6pPr>
            <a:lvl7pPr marL="3028264" indent="-232943" fontAlgn="base">
              <a:spcBef>
                <a:spcPct val="0"/>
              </a:spcBef>
              <a:spcAft>
                <a:spcPct val="0"/>
              </a:spcAft>
              <a:defRPr>
                <a:solidFill>
                  <a:schemeClr val="tx1"/>
                </a:solidFill>
                <a:latin typeface="Arial" pitchFamily="34" charset="0"/>
              </a:defRPr>
            </a:lvl7pPr>
            <a:lvl8pPr marL="3494151" indent="-232943" fontAlgn="base">
              <a:spcBef>
                <a:spcPct val="0"/>
              </a:spcBef>
              <a:spcAft>
                <a:spcPct val="0"/>
              </a:spcAft>
              <a:defRPr>
                <a:solidFill>
                  <a:schemeClr val="tx1"/>
                </a:solidFill>
                <a:latin typeface="Arial" pitchFamily="34" charset="0"/>
              </a:defRPr>
            </a:lvl8pPr>
            <a:lvl9pPr marL="3960038" indent="-232943" fontAlgn="base">
              <a:spcBef>
                <a:spcPct val="0"/>
              </a:spcBef>
              <a:spcAft>
                <a:spcPct val="0"/>
              </a:spcAft>
              <a:defRPr>
                <a:solidFill>
                  <a:schemeClr val="tx1"/>
                </a:solidFill>
                <a:latin typeface="Arial" pitchFamily="34" charset="0"/>
              </a:defRPr>
            </a:lvl9pPr>
          </a:lstStyle>
          <a:p>
            <a:fld id="{F1BDB95C-67E0-45E4-9FFA-64530FA59C58}" type="slidenum">
              <a:rPr lang="en-US">
                <a:solidFill>
                  <a:prstClr val="black"/>
                </a:solidFill>
                <a:latin typeface="Calibri" pitchFamily="34" charset="0"/>
              </a:rPr>
              <a:pPr/>
              <a:t>319</a:t>
            </a:fld>
            <a:endParaRPr lang="en-US">
              <a:solidFill>
                <a:prstClr val="black"/>
              </a:solidFill>
              <a:latin typeface="Calibri" pitchFamily="34" charset="0"/>
            </a:endParaRPr>
          </a:p>
        </p:txBody>
      </p:sp>
    </p:spTree>
  </p:cSld>
  <p:clrMapOvr>
    <a:masterClrMapping/>
  </p:clrMapOvr>
</p:notes>
</file>

<file path=ppt/notesSlides/notesSlide2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8194"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648195"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n-US" smtClean="0"/>
          </a:p>
        </p:txBody>
      </p:sp>
      <p:sp>
        <p:nvSpPr>
          <p:cNvPr id="648196"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Arial" pitchFamily="34" charset="0"/>
              </a:defRPr>
            </a:lvl1pPr>
            <a:lvl2pPr marL="757066" indent="-291179">
              <a:defRPr>
                <a:solidFill>
                  <a:schemeClr val="tx1"/>
                </a:solidFill>
                <a:latin typeface="Arial" pitchFamily="34" charset="0"/>
              </a:defRPr>
            </a:lvl2pPr>
            <a:lvl3pPr marL="1164717" indent="-232943">
              <a:defRPr>
                <a:solidFill>
                  <a:schemeClr val="tx1"/>
                </a:solidFill>
                <a:latin typeface="Arial" pitchFamily="34" charset="0"/>
              </a:defRPr>
            </a:lvl3pPr>
            <a:lvl4pPr marL="1630604" indent="-232943">
              <a:defRPr>
                <a:solidFill>
                  <a:schemeClr val="tx1"/>
                </a:solidFill>
                <a:latin typeface="Arial" pitchFamily="34" charset="0"/>
              </a:defRPr>
            </a:lvl4pPr>
            <a:lvl5pPr marL="2096491" indent="-232943">
              <a:defRPr>
                <a:solidFill>
                  <a:schemeClr val="tx1"/>
                </a:solidFill>
                <a:latin typeface="Arial" pitchFamily="34" charset="0"/>
              </a:defRPr>
            </a:lvl5pPr>
            <a:lvl6pPr marL="2562377" indent="-232943" fontAlgn="base">
              <a:spcBef>
                <a:spcPct val="0"/>
              </a:spcBef>
              <a:spcAft>
                <a:spcPct val="0"/>
              </a:spcAft>
              <a:defRPr>
                <a:solidFill>
                  <a:schemeClr val="tx1"/>
                </a:solidFill>
                <a:latin typeface="Arial" pitchFamily="34" charset="0"/>
              </a:defRPr>
            </a:lvl6pPr>
            <a:lvl7pPr marL="3028264" indent="-232943" fontAlgn="base">
              <a:spcBef>
                <a:spcPct val="0"/>
              </a:spcBef>
              <a:spcAft>
                <a:spcPct val="0"/>
              </a:spcAft>
              <a:defRPr>
                <a:solidFill>
                  <a:schemeClr val="tx1"/>
                </a:solidFill>
                <a:latin typeface="Arial" pitchFamily="34" charset="0"/>
              </a:defRPr>
            </a:lvl7pPr>
            <a:lvl8pPr marL="3494151" indent="-232943" fontAlgn="base">
              <a:spcBef>
                <a:spcPct val="0"/>
              </a:spcBef>
              <a:spcAft>
                <a:spcPct val="0"/>
              </a:spcAft>
              <a:defRPr>
                <a:solidFill>
                  <a:schemeClr val="tx1"/>
                </a:solidFill>
                <a:latin typeface="Arial" pitchFamily="34" charset="0"/>
              </a:defRPr>
            </a:lvl8pPr>
            <a:lvl9pPr marL="3960038" indent="-232943" fontAlgn="base">
              <a:spcBef>
                <a:spcPct val="0"/>
              </a:spcBef>
              <a:spcAft>
                <a:spcPct val="0"/>
              </a:spcAft>
              <a:defRPr>
                <a:solidFill>
                  <a:schemeClr val="tx1"/>
                </a:solidFill>
                <a:latin typeface="Arial" pitchFamily="34" charset="0"/>
              </a:defRPr>
            </a:lvl9pPr>
          </a:lstStyle>
          <a:p>
            <a:fld id="{B664CF98-E8E2-4ADC-A06D-ABAB8386D956}" type="slidenum">
              <a:rPr lang="en-US">
                <a:solidFill>
                  <a:prstClr val="black"/>
                </a:solidFill>
                <a:latin typeface="Calibri" pitchFamily="34" charset="0"/>
              </a:rPr>
              <a:pPr/>
              <a:t>320</a:t>
            </a:fld>
            <a:endParaRPr lang="en-US">
              <a:solidFill>
                <a:prstClr val="black"/>
              </a:solidFill>
              <a:latin typeface="Calibri" pitchFamily="34" charset="0"/>
            </a:endParaRPr>
          </a:p>
        </p:txBody>
      </p:sp>
    </p:spTree>
  </p:cSld>
  <p:clrMapOvr>
    <a:masterClrMapping/>
  </p:clrMapOvr>
</p:notes>
</file>

<file path=ppt/notesSlides/notesSlide2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8194"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648195"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n-US" smtClean="0"/>
          </a:p>
        </p:txBody>
      </p:sp>
      <p:sp>
        <p:nvSpPr>
          <p:cNvPr id="648196"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Arial" pitchFamily="34" charset="0"/>
              </a:defRPr>
            </a:lvl1pPr>
            <a:lvl2pPr marL="757066" indent="-291179">
              <a:defRPr>
                <a:solidFill>
                  <a:schemeClr val="tx1"/>
                </a:solidFill>
                <a:latin typeface="Arial" pitchFamily="34" charset="0"/>
              </a:defRPr>
            </a:lvl2pPr>
            <a:lvl3pPr marL="1164717" indent="-232943">
              <a:defRPr>
                <a:solidFill>
                  <a:schemeClr val="tx1"/>
                </a:solidFill>
                <a:latin typeface="Arial" pitchFamily="34" charset="0"/>
              </a:defRPr>
            </a:lvl3pPr>
            <a:lvl4pPr marL="1630604" indent="-232943">
              <a:defRPr>
                <a:solidFill>
                  <a:schemeClr val="tx1"/>
                </a:solidFill>
                <a:latin typeface="Arial" pitchFamily="34" charset="0"/>
              </a:defRPr>
            </a:lvl4pPr>
            <a:lvl5pPr marL="2096491" indent="-232943">
              <a:defRPr>
                <a:solidFill>
                  <a:schemeClr val="tx1"/>
                </a:solidFill>
                <a:latin typeface="Arial" pitchFamily="34" charset="0"/>
              </a:defRPr>
            </a:lvl5pPr>
            <a:lvl6pPr marL="2562377" indent="-232943" fontAlgn="base">
              <a:spcBef>
                <a:spcPct val="0"/>
              </a:spcBef>
              <a:spcAft>
                <a:spcPct val="0"/>
              </a:spcAft>
              <a:defRPr>
                <a:solidFill>
                  <a:schemeClr val="tx1"/>
                </a:solidFill>
                <a:latin typeface="Arial" pitchFamily="34" charset="0"/>
              </a:defRPr>
            </a:lvl6pPr>
            <a:lvl7pPr marL="3028264" indent="-232943" fontAlgn="base">
              <a:spcBef>
                <a:spcPct val="0"/>
              </a:spcBef>
              <a:spcAft>
                <a:spcPct val="0"/>
              </a:spcAft>
              <a:defRPr>
                <a:solidFill>
                  <a:schemeClr val="tx1"/>
                </a:solidFill>
                <a:latin typeface="Arial" pitchFamily="34" charset="0"/>
              </a:defRPr>
            </a:lvl7pPr>
            <a:lvl8pPr marL="3494151" indent="-232943" fontAlgn="base">
              <a:spcBef>
                <a:spcPct val="0"/>
              </a:spcBef>
              <a:spcAft>
                <a:spcPct val="0"/>
              </a:spcAft>
              <a:defRPr>
                <a:solidFill>
                  <a:schemeClr val="tx1"/>
                </a:solidFill>
                <a:latin typeface="Arial" pitchFamily="34" charset="0"/>
              </a:defRPr>
            </a:lvl8pPr>
            <a:lvl9pPr marL="3960038" indent="-232943" fontAlgn="base">
              <a:spcBef>
                <a:spcPct val="0"/>
              </a:spcBef>
              <a:spcAft>
                <a:spcPct val="0"/>
              </a:spcAft>
              <a:defRPr>
                <a:solidFill>
                  <a:schemeClr val="tx1"/>
                </a:solidFill>
                <a:latin typeface="Arial" pitchFamily="34" charset="0"/>
              </a:defRPr>
            </a:lvl9pPr>
          </a:lstStyle>
          <a:p>
            <a:pPr fontAlgn="base">
              <a:spcBef>
                <a:spcPct val="0"/>
              </a:spcBef>
              <a:spcAft>
                <a:spcPct val="0"/>
              </a:spcAft>
            </a:pPr>
            <a:fld id="{B664CF98-E8E2-4ADC-A06D-ABAB8386D956}" type="slidenum">
              <a:rPr lang="en-US">
                <a:latin typeface="Calibri" pitchFamily="34" charset="0"/>
              </a:rPr>
              <a:pPr fontAlgn="base">
                <a:spcBef>
                  <a:spcPct val="0"/>
                </a:spcBef>
                <a:spcAft>
                  <a:spcPct val="0"/>
                </a:spcAft>
              </a:pPr>
              <a:t>321</a:t>
            </a:fld>
            <a:endParaRPr lang="en-US">
              <a:latin typeface="Calibri" pitchFamily="34" charset="0"/>
            </a:endParaRPr>
          </a:p>
        </p:txBody>
      </p:sp>
    </p:spTree>
  </p:cSld>
  <p:clrMapOvr>
    <a:masterClrMapping/>
  </p:clrMapOvr>
</p:notes>
</file>

<file path=ppt/notesSlides/notesSlide2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0242"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650243"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n-US" smtClean="0"/>
          </a:p>
        </p:txBody>
      </p:sp>
      <p:sp>
        <p:nvSpPr>
          <p:cNvPr id="650244"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Arial" pitchFamily="34" charset="0"/>
              </a:defRPr>
            </a:lvl1pPr>
            <a:lvl2pPr marL="757066" indent="-291179">
              <a:defRPr>
                <a:solidFill>
                  <a:schemeClr val="tx1"/>
                </a:solidFill>
                <a:latin typeface="Arial" pitchFamily="34" charset="0"/>
              </a:defRPr>
            </a:lvl2pPr>
            <a:lvl3pPr marL="1164717" indent="-232943">
              <a:defRPr>
                <a:solidFill>
                  <a:schemeClr val="tx1"/>
                </a:solidFill>
                <a:latin typeface="Arial" pitchFamily="34" charset="0"/>
              </a:defRPr>
            </a:lvl3pPr>
            <a:lvl4pPr marL="1630604" indent="-232943">
              <a:defRPr>
                <a:solidFill>
                  <a:schemeClr val="tx1"/>
                </a:solidFill>
                <a:latin typeface="Arial" pitchFamily="34" charset="0"/>
              </a:defRPr>
            </a:lvl4pPr>
            <a:lvl5pPr marL="2096491" indent="-232943">
              <a:defRPr>
                <a:solidFill>
                  <a:schemeClr val="tx1"/>
                </a:solidFill>
                <a:latin typeface="Arial" pitchFamily="34" charset="0"/>
              </a:defRPr>
            </a:lvl5pPr>
            <a:lvl6pPr marL="2562377" indent="-232943" fontAlgn="base">
              <a:spcBef>
                <a:spcPct val="0"/>
              </a:spcBef>
              <a:spcAft>
                <a:spcPct val="0"/>
              </a:spcAft>
              <a:defRPr>
                <a:solidFill>
                  <a:schemeClr val="tx1"/>
                </a:solidFill>
                <a:latin typeface="Arial" pitchFamily="34" charset="0"/>
              </a:defRPr>
            </a:lvl6pPr>
            <a:lvl7pPr marL="3028264" indent="-232943" fontAlgn="base">
              <a:spcBef>
                <a:spcPct val="0"/>
              </a:spcBef>
              <a:spcAft>
                <a:spcPct val="0"/>
              </a:spcAft>
              <a:defRPr>
                <a:solidFill>
                  <a:schemeClr val="tx1"/>
                </a:solidFill>
                <a:latin typeface="Arial" pitchFamily="34" charset="0"/>
              </a:defRPr>
            </a:lvl7pPr>
            <a:lvl8pPr marL="3494151" indent="-232943" fontAlgn="base">
              <a:spcBef>
                <a:spcPct val="0"/>
              </a:spcBef>
              <a:spcAft>
                <a:spcPct val="0"/>
              </a:spcAft>
              <a:defRPr>
                <a:solidFill>
                  <a:schemeClr val="tx1"/>
                </a:solidFill>
                <a:latin typeface="Arial" pitchFamily="34" charset="0"/>
              </a:defRPr>
            </a:lvl8pPr>
            <a:lvl9pPr marL="3960038" indent="-232943" fontAlgn="base">
              <a:spcBef>
                <a:spcPct val="0"/>
              </a:spcBef>
              <a:spcAft>
                <a:spcPct val="0"/>
              </a:spcAft>
              <a:defRPr>
                <a:solidFill>
                  <a:schemeClr val="tx1"/>
                </a:solidFill>
                <a:latin typeface="Arial" pitchFamily="34" charset="0"/>
              </a:defRPr>
            </a:lvl9pPr>
          </a:lstStyle>
          <a:p>
            <a:fld id="{8A52C13C-9672-45E3-B9AE-26D1941B9DC3}" type="slidenum">
              <a:rPr lang="en-US">
                <a:solidFill>
                  <a:prstClr val="black"/>
                </a:solidFill>
                <a:latin typeface="Calibri" pitchFamily="34" charset="0"/>
              </a:rPr>
              <a:pPr/>
              <a:t>322</a:t>
            </a:fld>
            <a:endParaRPr lang="en-US">
              <a:solidFill>
                <a:prstClr val="black"/>
              </a:solidFill>
              <a:latin typeface="Calibri" pitchFamily="34" charset="0"/>
            </a:endParaRPr>
          </a:p>
        </p:txBody>
      </p:sp>
    </p:spTree>
  </p:cSld>
  <p:clrMapOvr>
    <a:masterClrMapping/>
  </p:clrMapOvr>
</p:notes>
</file>

<file path=ppt/notesSlides/notesSlide2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2290"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652291"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n-US" smtClean="0"/>
          </a:p>
        </p:txBody>
      </p:sp>
      <p:sp>
        <p:nvSpPr>
          <p:cNvPr id="652292"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Arial" pitchFamily="34" charset="0"/>
              </a:defRPr>
            </a:lvl1pPr>
            <a:lvl2pPr marL="757066" indent="-291179">
              <a:defRPr>
                <a:solidFill>
                  <a:schemeClr val="tx1"/>
                </a:solidFill>
                <a:latin typeface="Arial" pitchFamily="34" charset="0"/>
              </a:defRPr>
            </a:lvl2pPr>
            <a:lvl3pPr marL="1164717" indent="-232943">
              <a:defRPr>
                <a:solidFill>
                  <a:schemeClr val="tx1"/>
                </a:solidFill>
                <a:latin typeface="Arial" pitchFamily="34" charset="0"/>
              </a:defRPr>
            </a:lvl3pPr>
            <a:lvl4pPr marL="1630604" indent="-232943">
              <a:defRPr>
                <a:solidFill>
                  <a:schemeClr val="tx1"/>
                </a:solidFill>
                <a:latin typeface="Arial" pitchFamily="34" charset="0"/>
              </a:defRPr>
            </a:lvl4pPr>
            <a:lvl5pPr marL="2096491" indent="-232943">
              <a:defRPr>
                <a:solidFill>
                  <a:schemeClr val="tx1"/>
                </a:solidFill>
                <a:latin typeface="Arial" pitchFamily="34" charset="0"/>
              </a:defRPr>
            </a:lvl5pPr>
            <a:lvl6pPr marL="2562377" indent="-232943" fontAlgn="base">
              <a:spcBef>
                <a:spcPct val="0"/>
              </a:spcBef>
              <a:spcAft>
                <a:spcPct val="0"/>
              </a:spcAft>
              <a:defRPr>
                <a:solidFill>
                  <a:schemeClr val="tx1"/>
                </a:solidFill>
                <a:latin typeface="Arial" pitchFamily="34" charset="0"/>
              </a:defRPr>
            </a:lvl6pPr>
            <a:lvl7pPr marL="3028264" indent="-232943" fontAlgn="base">
              <a:spcBef>
                <a:spcPct val="0"/>
              </a:spcBef>
              <a:spcAft>
                <a:spcPct val="0"/>
              </a:spcAft>
              <a:defRPr>
                <a:solidFill>
                  <a:schemeClr val="tx1"/>
                </a:solidFill>
                <a:latin typeface="Arial" pitchFamily="34" charset="0"/>
              </a:defRPr>
            </a:lvl7pPr>
            <a:lvl8pPr marL="3494151" indent="-232943" fontAlgn="base">
              <a:spcBef>
                <a:spcPct val="0"/>
              </a:spcBef>
              <a:spcAft>
                <a:spcPct val="0"/>
              </a:spcAft>
              <a:defRPr>
                <a:solidFill>
                  <a:schemeClr val="tx1"/>
                </a:solidFill>
                <a:latin typeface="Arial" pitchFamily="34" charset="0"/>
              </a:defRPr>
            </a:lvl8pPr>
            <a:lvl9pPr marL="3960038" indent="-232943" fontAlgn="base">
              <a:spcBef>
                <a:spcPct val="0"/>
              </a:spcBef>
              <a:spcAft>
                <a:spcPct val="0"/>
              </a:spcAft>
              <a:defRPr>
                <a:solidFill>
                  <a:schemeClr val="tx1"/>
                </a:solidFill>
                <a:latin typeface="Arial" pitchFamily="34" charset="0"/>
              </a:defRPr>
            </a:lvl9pPr>
          </a:lstStyle>
          <a:p>
            <a:fld id="{9CB24518-1A74-44C4-9A52-768CFA02970F}" type="slidenum">
              <a:rPr lang="en-US">
                <a:solidFill>
                  <a:prstClr val="black"/>
                </a:solidFill>
                <a:latin typeface="Calibri" pitchFamily="34" charset="0"/>
              </a:rPr>
              <a:pPr/>
              <a:t>323</a:t>
            </a:fld>
            <a:endParaRPr lang="en-US">
              <a:solidFill>
                <a:prstClr val="black"/>
              </a:solidFill>
              <a:latin typeface="Calibri" pitchFamily="34" charset="0"/>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0498"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490499"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n-US" smtClean="0"/>
          </a:p>
        </p:txBody>
      </p:sp>
      <p:sp>
        <p:nvSpPr>
          <p:cNvPr id="490500"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Arial" pitchFamily="34" charset="0"/>
              </a:defRPr>
            </a:lvl1pPr>
            <a:lvl2pPr marL="757066" indent="-291179">
              <a:defRPr>
                <a:solidFill>
                  <a:schemeClr val="tx1"/>
                </a:solidFill>
                <a:latin typeface="Arial" pitchFamily="34" charset="0"/>
              </a:defRPr>
            </a:lvl2pPr>
            <a:lvl3pPr marL="1164717" indent="-232943">
              <a:defRPr>
                <a:solidFill>
                  <a:schemeClr val="tx1"/>
                </a:solidFill>
                <a:latin typeface="Arial" pitchFamily="34" charset="0"/>
              </a:defRPr>
            </a:lvl3pPr>
            <a:lvl4pPr marL="1630604" indent="-232943">
              <a:defRPr>
                <a:solidFill>
                  <a:schemeClr val="tx1"/>
                </a:solidFill>
                <a:latin typeface="Arial" pitchFamily="34" charset="0"/>
              </a:defRPr>
            </a:lvl4pPr>
            <a:lvl5pPr marL="2096491" indent="-232943">
              <a:defRPr>
                <a:solidFill>
                  <a:schemeClr val="tx1"/>
                </a:solidFill>
                <a:latin typeface="Arial" pitchFamily="34" charset="0"/>
              </a:defRPr>
            </a:lvl5pPr>
            <a:lvl6pPr marL="2562377" indent="-232943" fontAlgn="base">
              <a:spcBef>
                <a:spcPct val="0"/>
              </a:spcBef>
              <a:spcAft>
                <a:spcPct val="0"/>
              </a:spcAft>
              <a:defRPr>
                <a:solidFill>
                  <a:schemeClr val="tx1"/>
                </a:solidFill>
                <a:latin typeface="Arial" pitchFamily="34" charset="0"/>
              </a:defRPr>
            </a:lvl6pPr>
            <a:lvl7pPr marL="3028264" indent="-232943" fontAlgn="base">
              <a:spcBef>
                <a:spcPct val="0"/>
              </a:spcBef>
              <a:spcAft>
                <a:spcPct val="0"/>
              </a:spcAft>
              <a:defRPr>
                <a:solidFill>
                  <a:schemeClr val="tx1"/>
                </a:solidFill>
                <a:latin typeface="Arial" pitchFamily="34" charset="0"/>
              </a:defRPr>
            </a:lvl7pPr>
            <a:lvl8pPr marL="3494151" indent="-232943" fontAlgn="base">
              <a:spcBef>
                <a:spcPct val="0"/>
              </a:spcBef>
              <a:spcAft>
                <a:spcPct val="0"/>
              </a:spcAft>
              <a:defRPr>
                <a:solidFill>
                  <a:schemeClr val="tx1"/>
                </a:solidFill>
                <a:latin typeface="Arial" pitchFamily="34" charset="0"/>
              </a:defRPr>
            </a:lvl8pPr>
            <a:lvl9pPr marL="3960038" indent="-232943" fontAlgn="base">
              <a:spcBef>
                <a:spcPct val="0"/>
              </a:spcBef>
              <a:spcAft>
                <a:spcPct val="0"/>
              </a:spcAft>
              <a:defRPr>
                <a:solidFill>
                  <a:schemeClr val="tx1"/>
                </a:solidFill>
                <a:latin typeface="Arial" pitchFamily="34" charset="0"/>
              </a:defRPr>
            </a:lvl9pPr>
          </a:lstStyle>
          <a:p>
            <a:fld id="{FCD4428E-E9B6-476C-8B7D-02FBCF4B8C22}" type="slidenum">
              <a:rPr lang="en-US">
                <a:solidFill>
                  <a:prstClr val="black"/>
                </a:solidFill>
                <a:latin typeface="Calibri" pitchFamily="34" charset="0"/>
              </a:rPr>
              <a:pPr/>
              <a:t>43</a:t>
            </a:fld>
            <a:endParaRPr lang="en-US">
              <a:solidFill>
                <a:prstClr val="black"/>
              </a:solidFill>
              <a:latin typeface="Calibri" pitchFamily="34" charset="0"/>
            </a:endParaRPr>
          </a:p>
        </p:txBody>
      </p:sp>
    </p:spTree>
  </p:cSld>
  <p:clrMapOvr>
    <a:masterClrMapping/>
  </p:clrMapOvr>
</p:notes>
</file>

<file path=ppt/notesSlides/notesSlide2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0242"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650243"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n-US" smtClean="0"/>
          </a:p>
        </p:txBody>
      </p:sp>
      <p:sp>
        <p:nvSpPr>
          <p:cNvPr id="650244"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Arial" pitchFamily="34" charset="0"/>
              </a:defRPr>
            </a:lvl1pPr>
            <a:lvl2pPr marL="757066" indent="-291179">
              <a:defRPr>
                <a:solidFill>
                  <a:schemeClr val="tx1"/>
                </a:solidFill>
                <a:latin typeface="Arial" pitchFamily="34" charset="0"/>
              </a:defRPr>
            </a:lvl2pPr>
            <a:lvl3pPr marL="1164717" indent="-232943">
              <a:defRPr>
                <a:solidFill>
                  <a:schemeClr val="tx1"/>
                </a:solidFill>
                <a:latin typeface="Arial" pitchFamily="34" charset="0"/>
              </a:defRPr>
            </a:lvl3pPr>
            <a:lvl4pPr marL="1630604" indent="-232943">
              <a:defRPr>
                <a:solidFill>
                  <a:schemeClr val="tx1"/>
                </a:solidFill>
                <a:latin typeface="Arial" pitchFamily="34" charset="0"/>
              </a:defRPr>
            </a:lvl4pPr>
            <a:lvl5pPr marL="2096491" indent="-232943">
              <a:defRPr>
                <a:solidFill>
                  <a:schemeClr val="tx1"/>
                </a:solidFill>
                <a:latin typeface="Arial" pitchFamily="34" charset="0"/>
              </a:defRPr>
            </a:lvl5pPr>
            <a:lvl6pPr marL="2562377" indent="-232943" fontAlgn="base">
              <a:spcBef>
                <a:spcPct val="0"/>
              </a:spcBef>
              <a:spcAft>
                <a:spcPct val="0"/>
              </a:spcAft>
              <a:defRPr>
                <a:solidFill>
                  <a:schemeClr val="tx1"/>
                </a:solidFill>
                <a:latin typeface="Arial" pitchFamily="34" charset="0"/>
              </a:defRPr>
            </a:lvl6pPr>
            <a:lvl7pPr marL="3028264" indent="-232943" fontAlgn="base">
              <a:spcBef>
                <a:spcPct val="0"/>
              </a:spcBef>
              <a:spcAft>
                <a:spcPct val="0"/>
              </a:spcAft>
              <a:defRPr>
                <a:solidFill>
                  <a:schemeClr val="tx1"/>
                </a:solidFill>
                <a:latin typeface="Arial" pitchFamily="34" charset="0"/>
              </a:defRPr>
            </a:lvl7pPr>
            <a:lvl8pPr marL="3494151" indent="-232943" fontAlgn="base">
              <a:spcBef>
                <a:spcPct val="0"/>
              </a:spcBef>
              <a:spcAft>
                <a:spcPct val="0"/>
              </a:spcAft>
              <a:defRPr>
                <a:solidFill>
                  <a:schemeClr val="tx1"/>
                </a:solidFill>
                <a:latin typeface="Arial" pitchFamily="34" charset="0"/>
              </a:defRPr>
            </a:lvl8pPr>
            <a:lvl9pPr marL="3960038" indent="-232943" fontAlgn="base">
              <a:spcBef>
                <a:spcPct val="0"/>
              </a:spcBef>
              <a:spcAft>
                <a:spcPct val="0"/>
              </a:spcAft>
              <a:defRPr>
                <a:solidFill>
                  <a:schemeClr val="tx1"/>
                </a:solidFill>
                <a:latin typeface="Arial" pitchFamily="34" charset="0"/>
              </a:defRPr>
            </a:lvl9pPr>
          </a:lstStyle>
          <a:p>
            <a:fld id="{8A52C13C-9672-45E3-B9AE-26D1941B9DC3}" type="slidenum">
              <a:rPr lang="en-US">
                <a:solidFill>
                  <a:prstClr val="black"/>
                </a:solidFill>
                <a:latin typeface="Calibri" pitchFamily="34" charset="0"/>
              </a:rPr>
              <a:pPr/>
              <a:t>324</a:t>
            </a:fld>
            <a:endParaRPr lang="en-US">
              <a:solidFill>
                <a:prstClr val="black"/>
              </a:solidFill>
              <a:latin typeface="Calibri" pitchFamily="34" charset="0"/>
            </a:endParaRPr>
          </a:p>
        </p:txBody>
      </p:sp>
    </p:spTree>
  </p:cSld>
  <p:clrMapOvr>
    <a:masterClrMapping/>
  </p:clrMapOvr>
</p:notes>
</file>

<file path=ppt/notesSlides/notesSlide2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8194"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648195"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n-US" smtClean="0"/>
          </a:p>
        </p:txBody>
      </p:sp>
      <p:sp>
        <p:nvSpPr>
          <p:cNvPr id="648196"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Arial" pitchFamily="34" charset="0"/>
              </a:defRPr>
            </a:lvl1pPr>
            <a:lvl2pPr marL="757066" indent="-291179">
              <a:defRPr>
                <a:solidFill>
                  <a:schemeClr val="tx1"/>
                </a:solidFill>
                <a:latin typeface="Arial" pitchFamily="34" charset="0"/>
              </a:defRPr>
            </a:lvl2pPr>
            <a:lvl3pPr marL="1164717" indent="-232943">
              <a:defRPr>
                <a:solidFill>
                  <a:schemeClr val="tx1"/>
                </a:solidFill>
                <a:latin typeface="Arial" pitchFamily="34" charset="0"/>
              </a:defRPr>
            </a:lvl3pPr>
            <a:lvl4pPr marL="1630604" indent="-232943">
              <a:defRPr>
                <a:solidFill>
                  <a:schemeClr val="tx1"/>
                </a:solidFill>
                <a:latin typeface="Arial" pitchFamily="34" charset="0"/>
              </a:defRPr>
            </a:lvl4pPr>
            <a:lvl5pPr marL="2096491" indent="-232943">
              <a:defRPr>
                <a:solidFill>
                  <a:schemeClr val="tx1"/>
                </a:solidFill>
                <a:latin typeface="Arial" pitchFamily="34" charset="0"/>
              </a:defRPr>
            </a:lvl5pPr>
            <a:lvl6pPr marL="2562377" indent="-232943" fontAlgn="base">
              <a:spcBef>
                <a:spcPct val="0"/>
              </a:spcBef>
              <a:spcAft>
                <a:spcPct val="0"/>
              </a:spcAft>
              <a:defRPr>
                <a:solidFill>
                  <a:schemeClr val="tx1"/>
                </a:solidFill>
                <a:latin typeface="Arial" pitchFamily="34" charset="0"/>
              </a:defRPr>
            </a:lvl6pPr>
            <a:lvl7pPr marL="3028264" indent="-232943" fontAlgn="base">
              <a:spcBef>
                <a:spcPct val="0"/>
              </a:spcBef>
              <a:spcAft>
                <a:spcPct val="0"/>
              </a:spcAft>
              <a:defRPr>
                <a:solidFill>
                  <a:schemeClr val="tx1"/>
                </a:solidFill>
                <a:latin typeface="Arial" pitchFamily="34" charset="0"/>
              </a:defRPr>
            </a:lvl7pPr>
            <a:lvl8pPr marL="3494151" indent="-232943" fontAlgn="base">
              <a:spcBef>
                <a:spcPct val="0"/>
              </a:spcBef>
              <a:spcAft>
                <a:spcPct val="0"/>
              </a:spcAft>
              <a:defRPr>
                <a:solidFill>
                  <a:schemeClr val="tx1"/>
                </a:solidFill>
                <a:latin typeface="Arial" pitchFamily="34" charset="0"/>
              </a:defRPr>
            </a:lvl8pPr>
            <a:lvl9pPr marL="3960038" indent="-232943" fontAlgn="base">
              <a:spcBef>
                <a:spcPct val="0"/>
              </a:spcBef>
              <a:spcAft>
                <a:spcPct val="0"/>
              </a:spcAft>
              <a:defRPr>
                <a:solidFill>
                  <a:schemeClr val="tx1"/>
                </a:solidFill>
                <a:latin typeface="Arial" pitchFamily="34" charset="0"/>
              </a:defRPr>
            </a:lvl9pPr>
          </a:lstStyle>
          <a:p>
            <a:pPr fontAlgn="base">
              <a:spcBef>
                <a:spcPct val="0"/>
              </a:spcBef>
              <a:spcAft>
                <a:spcPct val="0"/>
              </a:spcAft>
            </a:pPr>
            <a:fld id="{B664CF98-E8E2-4ADC-A06D-ABAB8386D956}" type="slidenum">
              <a:rPr lang="en-US">
                <a:latin typeface="Calibri" pitchFamily="34" charset="0"/>
              </a:rPr>
              <a:pPr fontAlgn="base">
                <a:spcBef>
                  <a:spcPct val="0"/>
                </a:spcBef>
                <a:spcAft>
                  <a:spcPct val="0"/>
                </a:spcAft>
              </a:pPr>
              <a:t>325</a:t>
            </a:fld>
            <a:endParaRPr lang="en-US">
              <a:latin typeface="Calibri" pitchFamily="34" charset="0"/>
            </a:endParaRPr>
          </a:p>
        </p:txBody>
      </p:sp>
    </p:spTree>
  </p:cSld>
  <p:clrMapOvr>
    <a:masterClrMapping/>
  </p:clrMapOvr>
</p:notes>
</file>

<file path=ppt/notesSlides/notesSlide2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2290"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652291"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n-US" smtClean="0"/>
          </a:p>
        </p:txBody>
      </p:sp>
      <p:sp>
        <p:nvSpPr>
          <p:cNvPr id="652292"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Arial" pitchFamily="34" charset="0"/>
              </a:defRPr>
            </a:lvl1pPr>
            <a:lvl2pPr marL="757066" indent="-291179">
              <a:defRPr>
                <a:solidFill>
                  <a:schemeClr val="tx1"/>
                </a:solidFill>
                <a:latin typeface="Arial" pitchFamily="34" charset="0"/>
              </a:defRPr>
            </a:lvl2pPr>
            <a:lvl3pPr marL="1164717" indent="-232943">
              <a:defRPr>
                <a:solidFill>
                  <a:schemeClr val="tx1"/>
                </a:solidFill>
                <a:latin typeface="Arial" pitchFamily="34" charset="0"/>
              </a:defRPr>
            </a:lvl3pPr>
            <a:lvl4pPr marL="1630604" indent="-232943">
              <a:defRPr>
                <a:solidFill>
                  <a:schemeClr val="tx1"/>
                </a:solidFill>
                <a:latin typeface="Arial" pitchFamily="34" charset="0"/>
              </a:defRPr>
            </a:lvl4pPr>
            <a:lvl5pPr marL="2096491" indent="-232943">
              <a:defRPr>
                <a:solidFill>
                  <a:schemeClr val="tx1"/>
                </a:solidFill>
                <a:latin typeface="Arial" pitchFamily="34" charset="0"/>
              </a:defRPr>
            </a:lvl5pPr>
            <a:lvl6pPr marL="2562377" indent="-232943" fontAlgn="base">
              <a:spcBef>
                <a:spcPct val="0"/>
              </a:spcBef>
              <a:spcAft>
                <a:spcPct val="0"/>
              </a:spcAft>
              <a:defRPr>
                <a:solidFill>
                  <a:schemeClr val="tx1"/>
                </a:solidFill>
                <a:latin typeface="Arial" pitchFamily="34" charset="0"/>
              </a:defRPr>
            </a:lvl6pPr>
            <a:lvl7pPr marL="3028264" indent="-232943" fontAlgn="base">
              <a:spcBef>
                <a:spcPct val="0"/>
              </a:spcBef>
              <a:spcAft>
                <a:spcPct val="0"/>
              </a:spcAft>
              <a:defRPr>
                <a:solidFill>
                  <a:schemeClr val="tx1"/>
                </a:solidFill>
                <a:latin typeface="Arial" pitchFamily="34" charset="0"/>
              </a:defRPr>
            </a:lvl7pPr>
            <a:lvl8pPr marL="3494151" indent="-232943" fontAlgn="base">
              <a:spcBef>
                <a:spcPct val="0"/>
              </a:spcBef>
              <a:spcAft>
                <a:spcPct val="0"/>
              </a:spcAft>
              <a:defRPr>
                <a:solidFill>
                  <a:schemeClr val="tx1"/>
                </a:solidFill>
                <a:latin typeface="Arial" pitchFamily="34" charset="0"/>
              </a:defRPr>
            </a:lvl8pPr>
            <a:lvl9pPr marL="3960038" indent="-232943" fontAlgn="base">
              <a:spcBef>
                <a:spcPct val="0"/>
              </a:spcBef>
              <a:spcAft>
                <a:spcPct val="0"/>
              </a:spcAft>
              <a:defRPr>
                <a:solidFill>
                  <a:schemeClr val="tx1"/>
                </a:solidFill>
                <a:latin typeface="Arial" pitchFamily="34" charset="0"/>
              </a:defRPr>
            </a:lvl9pPr>
          </a:lstStyle>
          <a:p>
            <a:fld id="{9CB24518-1A74-44C4-9A52-768CFA02970F}" type="slidenum">
              <a:rPr lang="en-US">
                <a:solidFill>
                  <a:prstClr val="black"/>
                </a:solidFill>
                <a:latin typeface="Calibri" pitchFamily="34" charset="0"/>
              </a:rPr>
              <a:pPr/>
              <a:t>326</a:t>
            </a:fld>
            <a:endParaRPr lang="en-US">
              <a:solidFill>
                <a:prstClr val="black"/>
              </a:solidFill>
              <a:latin typeface="Calibri" pitchFamily="34" charset="0"/>
            </a:endParaRPr>
          </a:p>
        </p:txBody>
      </p:sp>
    </p:spTree>
  </p:cSld>
  <p:clrMapOvr>
    <a:masterClrMapping/>
  </p:clrMapOvr>
</p:notes>
</file>

<file path=ppt/notesSlides/notesSlide2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2290"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652291"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n-US" smtClean="0"/>
          </a:p>
        </p:txBody>
      </p:sp>
      <p:sp>
        <p:nvSpPr>
          <p:cNvPr id="652292"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Arial" pitchFamily="34" charset="0"/>
              </a:defRPr>
            </a:lvl1pPr>
            <a:lvl2pPr marL="757066" indent="-291179">
              <a:defRPr>
                <a:solidFill>
                  <a:schemeClr val="tx1"/>
                </a:solidFill>
                <a:latin typeface="Arial" pitchFamily="34" charset="0"/>
              </a:defRPr>
            </a:lvl2pPr>
            <a:lvl3pPr marL="1164717" indent="-232943">
              <a:defRPr>
                <a:solidFill>
                  <a:schemeClr val="tx1"/>
                </a:solidFill>
                <a:latin typeface="Arial" pitchFamily="34" charset="0"/>
              </a:defRPr>
            </a:lvl3pPr>
            <a:lvl4pPr marL="1630604" indent="-232943">
              <a:defRPr>
                <a:solidFill>
                  <a:schemeClr val="tx1"/>
                </a:solidFill>
                <a:latin typeface="Arial" pitchFamily="34" charset="0"/>
              </a:defRPr>
            </a:lvl4pPr>
            <a:lvl5pPr marL="2096491" indent="-232943">
              <a:defRPr>
                <a:solidFill>
                  <a:schemeClr val="tx1"/>
                </a:solidFill>
                <a:latin typeface="Arial" pitchFamily="34" charset="0"/>
              </a:defRPr>
            </a:lvl5pPr>
            <a:lvl6pPr marL="2562377" indent="-232943" fontAlgn="base">
              <a:spcBef>
                <a:spcPct val="0"/>
              </a:spcBef>
              <a:spcAft>
                <a:spcPct val="0"/>
              </a:spcAft>
              <a:defRPr>
                <a:solidFill>
                  <a:schemeClr val="tx1"/>
                </a:solidFill>
                <a:latin typeface="Arial" pitchFamily="34" charset="0"/>
              </a:defRPr>
            </a:lvl6pPr>
            <a:lvl7pPr marL="3028264" indent="-232943" fontAlgn="base">
              <a:spcBef>
                <a:spcPct val="0"/>
              </a:spcBef>
              <a:spcAft>
                <a:spcPct val="0"/>
              </a:spcAft>
              <a:defRPr>
                <a:solidFill>
                  <a:schemeClr val="tx1"/>
                </a:solidFill>
                <a:latin typeface="Arial" pitchFamily="34" charset="0"/>
              </a:defRPr>
            </a:lvl7pPr>
            <a:lvl8pPr marL="3494151" indent="-232943" fontAlgn="base">
              <a:spcBef>
                <a:spcPct val="0"/>
              </a:spcBef>
              <a:spcAft>
                <a:spcPct val="0"/>
              </a:spcAft>
              <a:defRPr>
                <a:solidFill>
                  <a:schemeClr val="tx1"/>
                </a:solidFill>
                <a:latin typeface="Arial" pitchFamily="34" charset="0"/>
              </a:defRPr>
            </a:lvl8pPr>
            <a:lvl9pPr marL="3960038" indent="-232943" fontAlgn="base">
              <a:spcBef>
                <a:spcPct val="0"/>
              </a:spcBef>
              <a:spcAft>
                <a:spcPct val="0"/>
              </a:spcAft>
              <a:defRPr>
                <a:solidFill>
                  <a:schemeClr val="tx1"/>
                </a:solidFill>
                <a:latin typeface="Arial" pitchFamily="34" charset="0"/>
              </a:defRPr>
            </a:lvl9pPr>
          </a:lstStyle>
          <a:p>
            <a:fld id="{9CB24518-1A74-44C4-9A52-768CFA02970F}" type="slidenum">
              <a:rPr lang="en-US">
                <a:solidFill>
                  <a:prstClr val="black"/>
                </a:solidFill>
                <a:latin typeface="Calibri" pitchFamily="34" charset="0"/>
              </a:rPr>
              <a:pPr/>
              <a:t>327</a:t>
            </a:fld>
            <a:endParaRPr lang="en-US">
              <a:solidFill>
                <a:prstClr val="black"/>
              </a:solidFill>
              <a:latin typeface="Calibri" pitchFamily="34" charset="0"/>
            </a:endParaRPr>
          </a:p>
        </p:txBody>
      </p:sp>
    </p:spTree>
  </p:cSld>
  <p:clrMapOvr>
    <a:masterClrMapping/>
  </p:clrMapOvr>
</p:notes>
</file>

<file path=ppt/notesSlides/notesSlide2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2290"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652291"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n-US" smtClean="0"/>
          </a:p>
        </p:txBody>
      </p:sp>
      <p:sp>
        <p:nvSpPr>
          <p:cNvPr id="652292"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Arial" pitchFamily="34" charset="0"/>
              </a:defRPr>
            </a:lvl1pPr>
            <a:lvl2pPr marL="757066" indent="-291179">
              <a:defRPr>
                <a:solidFill>
                  <a:schemeClr val="tx1"/>
                </a:solidFill>
                <a:latin typeface="Arial" pitchFamily="34" charset="0"/>
              </a:defRPr>
            </a:lvl2pPr>
            <a:lvl3pPr marL="1164717" indent="-232943">
              <a:defRPr>
                <a:solidFill>
                  <a:schemeClr val="tx1"/>
                </a:solidFill>
                <a:latin typeface="Arial" pitchFamily="34" charset="0"/>
              </a:defRPr>
            </a:lvl3pPr>
            <a:lvl4pPr marL="1630604" indent="-232943">
              <a:defRPr>
                <a:solidFill>
                  <a:schemeClr val="tx1"/>
                </a:solidFill>
                <a:latin typeface="Arial" pitchFamily="34" charset="0"/>
              </a:defRPr>
            </a:lvl4pPr>
            <a:lvl5pPr marL="2096491" indent="-232943">
              <a:defRPr>
                <a:solidFill>
                  <a:schemeClr val="tx1"/>
                </a:solidFill>
                <a:latin typeface="Arial" pitchFamily="34" charset="0"/>
              </a:defRPr>
            </a:lvl5pPr>
            <a:lvl6pPr marL="2562377" indent="-232943" fontAlgn="base">
              <a:spcBef>
                <a:spcPct val="0"/>
              </a:spcBef>
              <a:spcAft>
                <a:spcPct val="0"/>
              </a:spcAft>
              <a:defRPr>
                <a:solidFill>
                  <a:schemeClr val="tx1"/>
                </a:solidFill>
                <a:latin typeface="Arial" pitchFamily="34" charset="0"/>
              </a:defRPr>
            </a:lvl6pPr>
            <a:lvl7pPr marL="3028264" indent="-232943" fontAlgn="base">
              <a:spcBef>
                <a:spcPct val="0"/>
              </a:spcBef>
              <a:spcAft>
                <a:spcPct val="0"/>
              </a:spcAft>
              <a:defRPr>
                <a:solidFill>
                  <a:schemeClr val="tx1"/>
                </a:solidFill>
                <a:latin typeface="Arial" pitchFamily="34" charset="0"/>
              </a:defRPr>
            </a:lvl7pPr>
            <a:lvl8pPr marL="3494151" indent="-232943" fontAlgn="base">
              <a:spcBef>
                <a:spcPct val="0"/>
              </a:spcBef>
              <a:spcAft>
                <a:spcPct val="0"/>
              </a:spcAft>
              <a:defRPr>
                <a:solidFill>
                  <a:schemeClr val="tx1"/>
                </a:solidFill>
                <a:latin typeface="Arial" pitchFamily="34" charset="0"/>
              </a:defRPr>
            </a:lvl8pPr>
            <a:lvl9pPr marL="3960038" indent="-232943" fontAlgn="base">
              <a:spcBef>
                <a:spcPct val="0"/>
              </a:spcBef>
              <a:spcAft>
                <a:spcPct val="0"/>
              </a:spcAft>
              <a:defRPr>
                <a:solidFill>
                  <a:schemeClr val="tx1"/>
                </a:solidFill>
                <a:latin typeface="Arial" pitchFamily="34" charset="0"/>
              </a:defRPr>
            </a:lvl9pPr>
          </a:lstStyle>
          <a:p>
            <a:fld id="{9CB24518-1A74-44C4-9A52-768CFA02970F}" type="slidenum">
              <a:rPr lang="en-US">
                <a:solidFill>
                  <a:prstClr val="black"/>
                </a:solidFill>
                <a:latin typeface="Calibri" pitchFamily="34" charset="0"/>
              </a:rPr>
              <a:pPr/>
              <a:t>328</a:t>
            </a:fld>
            <a:endParaRPr lang="en-US">
              <a:solidFill>
                <a:prstClr val="black"/>
              </a:solidFill>
              <a:latin typeface="Calibri" pitchFamily="34" charset="0"/>
            </a:endParaRPr>
          </a:p>
        </p:txBody>
      </p:sp>
    </p:spTree>
  </p:cSld>
  <p:clrMapOvr>
    <a:masterClrMapping/>
  </p:clrMapOvr>
</p:notes>
</file>

<file path=ppt/notesSlides/notesSlide2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2290"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652291"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n-US" smtClean="0"/>
          </a:p>
        </p:txBody>
      </p:sp>
      <p:sp>
        <p:nvSpPr>
          <p:cNvPr id="652292"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Arial" pitchFamily="34" charset="0"/>
              </a:defRPr>
            </a:lvl1pPr>
            <a:lvl2pPr marL="757066" indent="-291179">
              <a:defRPr>
                <a:solidFill>
                  <a:schemeClr val="tx1"/>
                </a:solidFill>
                <a:latin typeface="Arial" pitchFamily="34" charset="0"/>
              </a:defRPr>
            </a:lvl2pPr>
            <a:lvl3pPr marL="1164717" indent="-232943">
              <a:defRPr>
                <a:solidFill>
                  <a:schemeClr val="tx1"/>
                </a:solidFill>
                <a:latin typeface="Arial" pitchFamily="34" charset="0"/>
              </a:defRPr>
            </a:lvl3pPr>
            <a:lvl4pPr marL="1630604" indent="-232943">
              <a:defRPr>
                <a:solidFill>
                  <a:schemeClr val="tx1"/>
                </a:solidFill>
                <a:latin typeface="Arial" pitchFamily="34" charset="0"/>
              </a:defRPr>
            </a:lvl4pPr>
            <a:lvl5pPr marL="2096491" indent="-232943">
              <a:defRPr>
                <a:solidFill>
                  <a:schemeClr val="tx1"/>
                </a:solidFill>
                <a:latin typeface="Arial" pitchFamily="34" charset="0"/>
              </a:defRPr>
            </a:lvl5pPr>
            <a:lvl6pPr marL="2562377" indent="-232943" fontAlgn="base">
              <a:spcBef>
                <a:spcPct val="0"/>
              </a:spcBef>
              <a:spcAft>
                <a:spcPct val="0"/>
              </a:spcAft>
              <a:defRPr>
                <a:solidFill>
                  <a:schemeClr val="tx1"/>
                </a:solidFill>
                <a:latin typeface="Arial" pitchFamily="34" charset="0"/>
              </a:defRPr>
            </a:lvl6pPr>
            <a:lvl7pPr marL="3028264" indent="-232943" fontAlgn="base">
              <a:spcBef>
                <a:spcPct val="0"/>
              </a:spcBef>
              <a:spcAft>
                <a:spcPct val="0"/>
              </a:spcAft>
              <a:defRPr>
                <a:solidFill>
                  <a:schemeClr val="tx1"/>
                </a:solidFill>
                <a:latin typeface="Arial" pitchFamily="34" charset="0"/>
              </a:defRPr>
            </a:lvl7pPr>
            <a:lvl8pPr marL="3494151" indent="-232943" fontAlgn="base">
              <a:spcBef>
                <a:spcPct val="0"/>
              </a:spcBef>
              <a:spcAft>
                <a:spcPct val="0"/>
              </a:spcAft>
              <a:defRPr>
                <a:solidFill>
                  <a:schemeClr val="tx1"/>
                </a:solidFill>
                <a:latin typeface="Arial" pitchFamily="34" charset="0"/>
              </a:defRPr>
            </a:lvl8pPr>
            <a:lvl9pPr marL="3960038" indent="-232943" fontAlgn="base">
              <a:spcBef>
                <a:spcPct val="0"/>
              </a:spcBef>
              <a:spcAft>
                <a:spcPct val="0"/>
              </a:spcAft>
              <a:defRPr>
                <a:solidFill>
                  <a:schemeClr val="tx1"/>
                </a:solidFill>
                <a:latin typeface="Arial" pitchFamily="34" charset="0"/>
              </a:defRPr>
            </a:lvl9pPr>
          </a:lstStyle>
          <a:p>
            <a:fld id="{9CB24518-1A74-44C4-9A52-768CFA02970F}" type="slidenum">
              <a:rPr lang="en-US">
                <a:solidFill>
                  <a:prstClr val="black"/>
                </a:solidFill>
                <a:latin typeface="Calibri" pitchFamily="34" charset="0"/>
              </a:rPr>
              <a:pPr/>
              <a:t>332</a:t>
            </a:fld>
            <a:endParaRPr lang="en-US">
              <a:solidFill>
                <a:prstClr val="black"/>
              </a:solidFill>
              <a:latin typeface="Calibri" pitchFamily="34" charset="0"/>
            </a:endParaRPr>
          </a:p>
        </p:txBody>
      </p:sp>
    </p:spTree>
  </p:cSld>
  <p:clrMapOvr>
    <a:masterClrMapping/>
  </p:clrMapOvr>
</p:notes>
</file>

<file path=ppt/notesSlides/notesSlide2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2290"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652291"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n-US" smtClean="0"/>
          </a:p>
        </p:txBody>
      </p:sp>
      <p:sp>
        <p:nvSpPr>
          <p:cNvPr id="652292"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Arial" pitchFamily="34" charset="0"/>
              </a:defRPr>
            </a:lvl1pPr>
            <a:lvl2pPr marL="757066" indent="-291179">
              <a:defRPr>
                <a:solidFill>
                  <a:schemeClr val="tx1"/>
                </a:solidFill>
                <a:latin typeface="Arial" pitchFamily="34" charset="0"/>
              </a:defRPr>
            </a:lvl2pPr>
            <a:lvl3pPr marL="1164717" indent="-232943">
              <a:defRPr>
                <a:solidFill>
                  <a:schemeClr val="tx1"/>
                </a:solidFill>
                <a:latin typeface="Arial" pitchFamily="34" charset="0"/>
              </a:defRPr>
            </a:lvl3pPr>
            <a:lvl4pPr marL="1630604" indent="-232943">
              <a:defRPr>
                <a:solidFill>
                  <a:schemeClr val="tx1"/>
                </a:solidFill>
                <a:latin typeface="Arial" pitchFamily="34" charset="0"/>
              </a:defRPr>
            </a:lvl4pPr>
            <a:lvl5pPr marL="2096491" indent="-232943">
              <a:defRPr>
                <a:solidFill>
                  <a:schemeClr val="tx1"/>
                </a:solidFill>
                <a:latin typeface="Arial" pitchFamily="34" charset="0"/>
              </a:defRPr>
            </a:lvl5pPr>
            <a:lvl6pPr marL="2562377" indent="-232943" fontAlgn="base">
              <a:spcBef>
                <a:spcPct val="0"/>
              </a:spcBef>
              <a:spcAft>
                <a:spcPct val="0"/>
              </a:spcAft>
              <a:defRPr>
                <a:solidFill>
                  <a:schemeClr val="tx1"/>
                </a:solidFill>
                <a:latin typeface="Arial" pitchFamily="34" charset="0"/>
              </a:defRPr>
            </a:lvl6pPr>
            <a:lvl7pPr marL="3028264" indent="-232943" fontAlgn="base">
              <a:spcBef>
                <a:spcPct val="0"/>
              </a:spcBef>
              <a:spcAft>
                <a:spcPct val="0"/>
              </a:spcAft>
              <a:defRPr>
                <a:solidFill>
                  <a:schemeClr val="tx1"/>
                </a:solidFill>
                <a:latin typeface="Arial" pitchFamily="34" charset="0"/>
              </a:defRPr>
            </a:lvl7pPr>
            <a:lvl8pPr marL="3494151" indent="-232943" fontAlgn="base">
              <a:spcBef>
                <a:spcPct val="0"/>
              </a:spcBef>
              <a:spcAft>
                <a:spcPct val="0"/>
              </a:spcAft>
              <a:defRPr>
                <a:solidFill>
                  <a:schemeClr val="tx1"/>
                </a:solidFill>
                <a:latin typeface="Arial" pitchFamily="34" charset="0"/>
              </a:defRPr>
            </a:lvl8pPr>
            <a:lvl9pPr marL="3960038" indent="-232943" fontAlgn="base">
              <a:spcBef>
                <a:spcPct val="0"/>
              </a:spcBef>
              <a:spcAft>
                <a:spcPct val="0"/>
              </a:spcAft>
              <a:defRPr>
                <a:solidFill>
                  <a:schemeClr val="tx1"/>
                </a:solidFill>
                <a:latin typeface="Arial" pitchFamily="34" charset="0"/>
              </a:defRPr>
            </a:lvl9pPr>
          </a:lstStyle>
          <a:p>
            <a:fld id="{9CB24518-1A74-44C4-9A52-768CFA02970F}" type="slidenum">
              <a:rPr lang="en-US">
                <a:solidFill>
                  <a:prstClr val="black"/>
                </a:solidFill>
                <a:latin typeface="Calibri" pitchFamily="34" charset="0"/>
              </a:rPr>
              <a:pPr/>
              <a:t>333</a:t>
            </a:fld>
            <a:endParaRPr lang="en-US">
              <a:solidFill>
                <a:prstClr val="black"/>
              </a:solidFill>
              <a:latin typeface="Calibri" pitchFamily="34" charset="0"/>
            </a:endParaRPr>
          </a:p>
        </p:txBody>
      </p:sp>
    </p:spTree>
  </p:cSld>
  <p:clrMapOvr>
    <a:masterClrMapping/>
  </p:clrMapOvr>
</p:notes>
</file>

<file path=ppt/notesSlides/notesSlide2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6306" name="Slide Image Placeholder 1"/>
          <p:cNvSpPr>
            <a:spLocks noGrp="1" noRot="1" noChangeAspect="1" noTextEdit="1"/>
          </p:cNvSpPr>
          <p:nvPr>
            <p:ph type="sldImg"/>
          </p:nvPr>
        </p:nvSpPr>
        <p:spPr>
          <a:ln/>
        </p:spPr>
      </p:sp>
      <p:sp>
        <p:nvSpPr>
          <p:cNvPr id="226307" name="Notes Placeholder 2"/>
          <p:cNvSpPr>
            <a:spLocks noGrp="1"/>
          </p:cNvSpPr>
          <p:nvPr>
            <p:ph type="body" idx="1"/>
          </p:nvPr>
        </p:nvSpPr>
        <p:spPr>
          <a:noFill/>
          <a:ln/>
        </p:spPr>
        <p:txBody>
          <a:bodyPr/>
          <a:lstStyle/>
          <a:p>
            <a:endParaRPr lang="en-US" smtClean="0"/>
          </a:p>
        </p:txBody>
      </p:sp>
      <p:sp>
        <p:nvSpPr>
          <p:cNvPr id="226308" name="Slide Number Placeholder 3"/>
          <p:cNvSpPr>
            <a:spLocks noGrp="1"/>
          </p:cNvSpPr>
          <p:nvPr>
            <p:ph type="sldNum" sz="quarter" idx="5"/>
          </p:nvPr>
        </p:nvSpPr>
        <p:spPr>
          <a:noFill/>
        </p:spPr>
        <p:txBody>
          <a:bodyPr/>
          <a:lstStyle/>
          <a:p>
            <a:fld id="{2CECB668-6E73-4F60-B5C7-4648EA42785E}" type="slidenum">
              <a:rPr lang="en-US">
                <a:solidFill>
                  <a:prstClr val="black"/>
                </a:solidFill>
              </a:rPr>
              <a:pPr/>
              <a:t>342</a:t>
            </a:fld>
            <a:endParaRPr lang="en-US">
              <a:solidFill>
                <a:prstClr val="black"/>
              </a:solidFill>
            </a:endParaRPr>
          </a:p>
        </p:txBody>
      </p:sp>
    </p:spTree>
  </p:cSld>
  <p:clrMapOvr>
    <a:masterClrMapping/>
  </p:clrMapOvr>
</p:notes>
</file>

<file path=ppt/notesSlides/notesSlide2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6306" name="Slide Image Placeholder 1"/>
          <p:cNvSpPr>
            <a:spLocks noGrp="1" noRot="1" noChangeAspect="1" noTextEdit="1"/>
          </p:cNvSpPr>
          <p:nvPr>
            <p:ph type="sldImg"/>
          </p:nvPr>
        </p:nvSpPr>
        <p:spPr>
          <a:ln/>
        </p:spPr>
      </p:sp>
      <p:sp>
        <p:nvSpPr>
          <p:cNvPr id="226307" name="Notes Placeholder 2"/>
          <p:cNvSpPr>
            <a:spLocks noGrp="1"/>
          </p:cNvSpPr>
          <p:nvPr>
            <p:ph type="body" idx="1"/>
          </p:nvPr>
        </p:nvSpPr>
        <p:spPr>
          <a:noFill/>
          <a:ln/>
        </p:spPr>
        <p:txBody>
          <a:bodyPr/>
          <a:lstStyle/>
          <a:p>
            <a:endParaRPr lang="en-US" smtClean="0"/>
          </a:p>
        </p:txBody>
      </p:sp>
      <p:sp>
        <p:nvSpPr>
          <p:cNvPr id="226308" name="Slide Number Placeholder 3"/>
          <p:cNvSpPr>
            <a:spLocks noGrp="1"/>
          </p:cNvSpPr>
          <p:nvPr>
            <p:ph type="sldNum" sz="quarter" idx="5"/>
          </p:nvPr>
        </p:nvSpPr>
        <p:spPr>
          <a:noFill/>
        </p:spPr>
        <p:txBody>
          <a:bodyPr/>
          <a:lstStyle/>
          <a:p>
            <a:fld id="{2CECB668-6E73-4F60-B5C7-4648EA42785E}" type="slidenum">
              <a:rPr lang="en-US">
                <a:solidFill>
                  <a:prstClr val="black"/>
                </a:solidFill>
              </a:rPr>
              <a:pPr/>
              <a:t>343</a:t>
            </a:fld>
            <a:endParaRPr lang="en-US">
              <a:solidFill>
                <a:prstClr val="black"/>
              </a:solidFill>
            </a:endParaRPr>
          </a:p>
        </p:txBody>
      </p:sp>
    </p:spTree>
  </p:cSld>
  <p:clrMapOvr>
    <a:masterClrMapping/>
  </p:clrMapOvr>
</p:notes>
</file>

<file path=ppt/notesSlides/notesSlide2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3314"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653315"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n-US" smtClean="0"/>
          </a:p>
        </p:txBody>
      </p:sp>
      <p:sp>
        <p:nvSpPr>
          <p:cNvPr id="653316"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Arial" pitchFamily="34" charset="0"/>
              </a:defRPr>
            </a:lvl1pPr>
            <a:lvl2pPr marL="757066" indent="-291179">
              <a:defRPr>
                <a:solidFill>
                  <a:schemeClr val="tx1"/>
                </a:solidFill>
                <a:latin typeface="Arial" pitchFamily="34" charset="0"/>
              </a:defRPr>
            </a:lvl2pPr>
            <a:lvl3pPr marL="1164717" indent="-232943">
              <a:defRPr>
                <a:solidFill>
                  <a:schemeClr val="tx1"/>
                </a:solidFill>
                <a:latin typeface="Arial" pitchFamily="34" charset="0"/>
              </a:defRPr>
            </a:lvl3pPr>
            <a:lvl4pPr marL="1630604" indent="-232943">
              <a:defRPr>
                <a:solidFill>
                  <a:schemeClr val="tx1"/>
                </a:solidFill>
                <a:latin typeface="Arial" pitchFamily="34" charset="0"/>
              </a:defRPr>
            </a:lvl4pPr>
            <a:lvl5pPr marL="2096491" indent="-232943">
              <a:defRPr>
                <a:solidFill>
                  <a:schemeClr val="tx1"/>
                </a:solidFill>
                <a:latin typeface="Arial" pitchFamily="34" charset="0"/>
              </a:defRPr>
            </a:lvl5pPr>
            <a:lvl6pPr marL="2562377" indent="-232943" fontAlgn="base">
              <a:spcBef>
                <a:spcPct val="0"/>
              </a:spcBef>
              <a:spcAft>
                <a:spcPct val="0"/>
              </a:spcAft>
              <a:defRPr>
                <a:solidFill>
                  <a:schemeClr val="tx1"/>
                </a:solidFill>
                <a:latin typeface="Arial" pitchFamily="34" charset="0"/>
              </a:defRPr>
            </a:lvl6pPr>
            <a:lvl7pPr marL="3028264" indent="-232943" fontAlgn="base">
              <a:spcBef>
                <a:spcPct val="0"/>
              </a:spcBef>
              <a:spcAft>
                <a:spcPct val="0"/>
              </a:spcAft>
              <a:defRPr>
                <a:solidFill>
                  <a:schemeClr val="tx1"/>
                </a:solidFill>
                <a:latin typeface="Arial" pitchFamily="34" charset="0"/>
              </a:defRPr>
            </a:lvl7pPr>
            <a:lvl8pPr marL="3494151" indent="-232943" fontAlgn="base">
              <a:spcBef>
                <a:spcPct val="0"/>
              </a:spcBef>
              <a:spcAft>
                <a:spcPct val="0"/>
              </a:spcAft>
              <a:defRPr>
                <a:solidFill>
                  <a:schemeClr val="tx1"/>
                </a:solidFill>
                <a:latin typeface="Arial" pitchFamily="34" charset="0"/>
              </a:defRPr>
            </a:lvl8pPr>
            <a:lvl9pPr marL="3960038" indent="-232943" fontAlgn="base">
              <a:spcBef>
                <a:spcPct val="0"/>
              </a:spcBef>
              <a:spcAft>
                <a:spcPct val="0"/>
              </a:spcAft>
              <a:defRPr>
                <a:solidFill>
                  <a:schemeClr val="tx1"/>
                </a:solidFill>
                <a:latin typeface="Arial" pitchFamily="34" charset="0"/>
              </a:defRPr>
            </a:lvl9pPr>
          </a:lstStyle>
          <a:p>
            <a:fld id="{0A13A13A-DCF6-4FD5-A37A-85661E31743B}" type="slidenum">
              <a:rPr lang="en-US">
                <a:solidFill>
                  <a:prstClr val="black"/>
                </a:solidFill>
                <a:latin typeface="Calibri" pitchFamily="34" charset="0"/>
              </a:rPr>
              <a:pPr/>
              <a:t>344</a:t>
            </a:fld>
            <a:endParaRPr lang="en-US">
              <a:solidFill>
                <a:prstClr val="black"/>
              </a:solidFill>
              <a:latin typeface="Calibri" pitchFamily="34" charset="0"/>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1522"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491523"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n-US" smtClean="0"/>
          </a:p>
        </p:txBody>
      </p:sp>
      <p:sp>
        <p:nvSpPr>
          <p:cNvPr id="491524"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Arial" pitchFamily="34" charset="0"/>
              </a:defRPr>
            </a:lvl1pPr>
            <a:lvl2pPr marL="757066" indent="-291179">
              <a:defRPr>
                <a:solidFill>
                  <a:schemeClr val="tx1"/>
                </a:solidFill>
                <a:latin typeface="Arial" pitchFamily="34" charset="0"/>
              </a:defRPr>
            </a:lvl2pPr>
            <a:lvl3pPr marL="1164717" indent="-232943">
              <a:defRPr>
                <a:solidFill>
                  <a:schemeClr val="tx1"/>
                </a:solidFill>
                <a:latin typeface="Arial" pitchFamily="34" charset="0"/>
              </a:defRPr>
            </a:lvl3pPr>
            <a:lvl4pPr marL="1630604" indent="-232943">
              <a:defRPr>
                <a:solidFill>
                  <a:schemeClr val="tx1"/>
                </a:solidFill>
                <a:latin typeface="Arial" pitchFamily="34" charset="0"/>
              </a:defRPr>
            </a:lvl4pPr>
            <a:lvl5pPr marL="2096491" indent="-232943">
              <a:defRPr>
                <a:solidFill>
                  <a:schemeClr val="tx1"/>
                </a:solidFill>
                <a:latin typeface="Arial" pitchFamily="34" charset="0"/>
              </a:defRPr>
            </a:lvl5pPr>
            <a:lvl6pPr marL="2562377" indent="-232943" fontAlgn="base">
              <a:spcBef>
                <a:spcPct val="0"/>
              </a:spcBef>
              <a:spcAft>
                <a:spcPct val="0"/>
              </a:spcAft>
              <a:defRPr>
                <a:solidFill>
                  <a:schemeClr val="tx1"/>
                </a:solidFill>
                <a:latin typeface="Arial" pitchFamily="34" charset="0"/>
              </a:defRPr>
            </a:lvl6pPr>
            <a:lvl7pPr marL="3028264" indent="-232943" fontAlgn="base">
              <a:spcBef>
                <a:spcPct val="0"/>
              </a:spcBef>
              <a:spcAft>
                <a:spcPct val="0"/>
              </a:spcAft>
              <a:defRPr>
                <a:solidFill>
                  <a:schemeClr val="tx1"/>
                </a:solidFill>
                <a:latin typeface="Arial" pitchFamily="34" charset="0"/>
              </a:defRPr>
            </a:lvl7pPr>
            <a:lvl8pPr marL="3494151" indent="-232943" fontAlgn="base">
              <a:spcBef>
                <a:spcPct val="0"/>
              </a:spcBef>
              <a:spcAft>
                <a:spcPct val="0"/>
              </a:spcAft>
              <a:defRPr>
                <a:solidFill>
                  <a:schemeClr val="tx1"/>
                </a:solidFill>
                <a:latin typeface="Arial" pitchFamily="34" charset="0"/>
              </a:defRPr>
            </a:lvl8pPr>
            <a:lvl9pPr marL="3960038" indent="-232943" fontAlgn="base">
              <a:spcBef>
                <a:spcPct val="0"/>
              </a:spcBef>
              <a:spcAft>
                <a:spcPct val="0"/>
              </a:spcAft>
              <a:defRPr>
                <a:solidFill>
                  <a:schemeClr val="tx1"/>
                </a:solidFill>
                <a:latin typeface="Arial" pitchFamily="34" charset="0"/>
              </a:defRPr>
            </a:lvl9pPr>
          </a:lstStyle>
          <a:p>
            <a:fld id="{A301C5CB-3445-45ED-B0DC-980FCAA66F93}" type="slidenum">
              <a:rPr lang="en-US">
                <a:solidFill>
                  <a:prstClr val="black"/>
                </a:solidFill>
                <a:latin typeface="Calibri" pitchFamily="34" charset="0"/>
              </a:rPr>
              <a:pPr/>
              <a:t>44</a:t>
            </a:fld>
            <a:endParaRPr lang="en-US">
              <a:solidFill>
                <a:prstClr val="black"/>
              </a:solidFill>
              <a:latin typeface="Calibri" pitchFamily="34" charset="0"/>
            </a:endParaRPr>
          </a:p>
        </p:txBody>
      </p:sp>
    </p:spTree>
  </p:cSld>
  <p:clrMapOvr>
    <a:masterClrMapping/>
  </p:clrMapOvr>
</p:notes>
</file>

<file path=ppt/notesSlides/notesSlide2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3314"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653315"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n-US" smtClean="0"/>
          </a:p>
        </p:txBody>
      </p:sp>
      <p:sp>
        <p:nvSpPr>
          <p:cNvPr id="653316"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Arial" pitchFamily="34" charset="0"/>
              </a:defRPr>
            </a:lvl1pPr>
            <a:lvl2pPr marL="757066" indent="-291179">
              <a:defRPr>
                <a:solidFill>
                  <a:schemeClr val="tx1"/>
                </a:solidFill>
                <a:latin typeface="Arial" pitchFamily="34" charset="0"/>
              </a:defRPr>
            </a:lvl2pPr>
            <a:lvl3pPr marL="1164717" indent="-232943">
              <a:defRPr>
                <a:solidFill>
                  <a:schemeClr val="tx1"/>
                </a:solidFill>
                <a:latin typeface="Arial" pitchFamily="34" charset="0"/>
              </a:defRPr>
            </a:lvl3pPr>
            <a:lvl4pPr marL="1630604" indent="-232943">
              <a:defRPr>
                <a:solidFill>
                  <a:schemeClr val="tx1"/>
                </a:solidFill>
                <a:latin typeface="Arial" pitchFamily="34" charset="0"/>
              </a:defRPr>
            </a:lvl4pPr>
            <a:lvl5pPr marL="2096491" indent="-232943">
              <a:defRPr>
                <a:solidFill>
                  <a:schemeClr val="tx1"/>
                </a:solidFill>
                <a:latin typeface="Arial" pitchFamily="34" charset="0"/>
              </a:defRPr>
            </a:lvl5pPr>
            <a:lvl6pPr marL="2562377" indent="-232943" fontAlgn="base">
              <a:spcBef>
                <a:spcPct val="0"/>
              </a:spcBef>
              <a:spcAft>
                <a:spcPct val="0"/>
              </a:spcAft>
              <a:defRPr>
                <a:solidFill>
                  <a:schemeClr val="tx1"/>
                </a:solidFill>
                <a:latin typeface="Arial" pitchFamily="34" charset="0"/>
              </a:defRPr>
            </a:lvl6pPr>
            <a:lvl7pPr marL="3028264" indent="-232943" fontAlgn="base">
              <a:spcBef>
                <a:spcPct val="0"/>
              </a:spcBef>
              <a:spcAft>
                <a:spcPct val="0"/>
              </a:spcAft>
              <a:defRPr>
                <a:solidFill>
                  <a:schemeClr val="tx1"/>
                </a:solidFill>
                <a:latin typeface="Arial" pitchFamily="34" charset="0"/>
              </a:defRPr>
            </a:lvl7pPr>
            <a:lvl8pPr marL="3494151" indent="-232943" fontAlgn="base">
              <a:spcBef>
                <a:spcPct val="0"/>
              </a:spcBef>
              <a:spcAft>
                <a:spcPct val="0"/>
              </a:spcAft>
              <a:defRPr>
                <a:solidFill>
                  <a:schemeClr val="tx1"/>
                </a:solidFill>
                <a:latin typeface="Arial" pitchFamily="34" charset="0"/>
              </a:defRPr>
            </a:lvl8pPr>
            <a:lvl9pPr marL="3960038" indent="-232943" fontAlgn="base">
              <a:spcBef>
                <a:spcPct val="0"/>
              </a:spcBef>
              <a:spcAft>
                <a:spcPct val="0"/>
              </a:spcAft>
              <a:defRPr>
                <a:solidFill>
                  <a:schemeClr val="tx1"/>
                </a:solidFill>
                <a:latin typeface="Arial" pitchFamily="34" charset="0"/>
              </a:defRPr>
            </a:lvl9pPr>
          </a:lstStyle>
          <a:p>
            <a:fld id="{0A13A13A-DCF6-4FD5-A37A-85661E31743B}" type="slidenum">
              <a:rPr lang="en-US">
                <a:solidFill>
                  <a:prstClr val="black"/>
                </a:solidFill>
                <a:latin typeface="Calibri" pitchFamily="34" charset="0"/>
              </a:rPr>
              <a:pPr/>
              <a:t>345</a:t>
            </a:fld>
            <a:endParaRPr lang="en-US">
              <a:solidFill>
                <a:prstClr val="black"/>
              </a:solidFill>
              <a:latin typeface="Calibri" pitchFamily="34" charset="0"/>
            </a:endParaRPr>
          </a:p>
        </p:txBody>
      </p:sp>
    </p:spTree>
  </p:cSld>
  <p:clrMapOvr>
    <a:masterClrMapping/>
  </p:clrMapOvr>
</p:notes>
</file>

<file path=ppt/notesSlides/notesSlide2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3314"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653315"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n-US" smtClean="0"/>
          </a:p>
        </p:txBody>
      </p:sp>
      <p:sp>
        <p:nvSpPr>
          <p:cNvPr id="653316"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Arial" pitchFamily="34" charset="0"/>
              </a:defRPr>
            </a:lvl1pPr>
            <a:lvl2pPr marL="757066" indent="-291179">
              <a:defRPr>
                <a:solidFill>
                  <a:schemeClr val="tx1"/>
                </a:solidFill>
                <a:latin typeface="Arial" pitchFamily="34" charset="0"/>
              </a:defRPr>
            </a:lvl2pPr>
            <a:lvl3pPr marL="1164717" indent="-232943">
              <a:defRPr>
                <a:solidFill>
                  <a:schemeClr val="tx1"/>
                </a:solidFill>
                <a:latin typeface="Arial" pitchFamily="34" charset="0"/>
              </a:defRPr>
            </a:lvl3pPr>
            <a:lvl4pPr marL="1630604" indent="-232943">
              <a:defRPr>
                <a:solidFill>
                  <a:schemeClr val="tx1"/>
                </a:solidFill>
                <a:latin typeface="Arial" pitchFamily="34" charset="0"/>
              </a:defRPr>
            </a:lvl4pPr>
            <a:lvl5pPr marL="2096491" indent="-232943">
              <a:defRPr>
                <a:solidFill>
                  <a:schemeClr val="tx1"/>
                </a:solidFill>
                <a:latin typeface="Arial" pitchFamily="34" charset="0"/>
              </a:defRPr>
            </a:lvl5pPr>
            <a:lvl6pPr marL="2562377" indent="-232943" fontAlgn="base">
              <a:spcBef>
                <a:spcPct val="0"/>
              </a:spcBef>
              <a:spcAft>
                <a:spcPct val="0"/>
              </a:spcAft>
              <a:defRPr>
                <a:solidFill>
                  <a:schemeClr val="tx1"/>
                </a:solidFill>
                <a:latin typeface="Arial" pitchFamily="34" charset="0"/>
              </a:defRPr>
            </a:lvl6pPr>
            <a:lvl7pPr marL="3028264" indent="-232943" fontAlgn="base">
              <a:spcBef>
                <a:spcPct val="0"/>
              </a:spcBef>
              <a:spcAft>
                <a:spcPct val="0"/>
              </a:spcAft>
              <a:defRPr>
                <a:solidFill>
                  <a:schemeClr val="tx1"/>
                </a:solidFill>
                <a:latin typeface="Arial" pitchFamily="34" charset="0"/>
              </a:defRPr>
            </a:lvl7pPr>
            <a:lvl8pPr marL="3494151" indent="-232943" fontAlgn="base">
              <a:spcBef>
                <a:spcPct val="0"/>
              </a:spcBef>
              <a:spcAft>
                <a:spcPct val="0"/>
              </a:spcAft>
              <a:defRPr>
                <a:solidFill>
                  <a:schemeClr val="tx1"/>
                </a:solidFill>
                <a:latin typeface="Arial" pitchFamily="34" charset="0"/>
              </a:defRPr>
            </a:lvl8pPr>
            <a:lvl9pPr marL="3960038" indent="-232943" fontAlgn="base">
              <a:spcBef>
                <a:spcPct val="0"/>
              </a:spcBef>
              <a:spcAft>
                <a:spcPct val="0"/>
              </a:spcAft>
              <a:defRPr>
                <a:solidFill>
                  <a:schemeClr val="tx1"/>
                </a:solidFill>
                <a:latin typeface="Arial" pitchFamily="34" charset="0"/>
              </a:defRPr>
            </a:lvl9pPr>
          </a:lstStyle>
          <a:p>
            <a:fld id="{0A13A13A-DCF6-4FD5-A37A-85661E31743B}" type="slidenum">
              <a:rPr lang="en-US">
                <a:solidFill>
                  <a:prstClr val="black"/>
                </a:solidFill>
                <a:latin typeface="Calibri" pitchFamily="34" charset="0"/>
              </a:rPr>
              <a:pPr/>
              <a:t>346</a:t>
            </a:fld>
            <a:endParaRPr lang="en-US">
              <a:solidFill>
                <a:prstClr val="black"/>
              </a:solidFill>
              <a:latin typeface="Calibri" pitchFamily="34" charset="0"/>
            </a:endParaRPr>
          </a:p>
        </p:txBody>
      </p:sp>
    </p:spTree>
  </p:cSld>
  <p:clrMapOvr>
    <a:masterClrMapping/>
  </p:clrMapOvr>
</p:notes>
</file>

<file path=ppt/notesSlides/notesSlide2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9458"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659459"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n-US" smtClean="0"/>
          </a:p>
        </p:txBody>
      </p:sp>
      <p:sp>
        <p:nvSpPr>
          <p:cNvPr id="659460"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Arial" pitchFamily="34" charset="0"/>
              </a:defRPr>
            </a:lvl1pPr>
            <a:lvl2pPr marL="757066" indent="-291179">
              <a:defRPr>
                <a:solidFill>
                  <a:schemeClr val="tx1"/>
                </a:solidFill>
                <a:latin typeface="Arial" pitchFamily="34" charset="0"/>
              </a:defRPr>
            </a:lvl2pPr>
            <a:lvl3pPr marL="1164717" indent="-232943">
              <a:defRPr>
                <a:solidFill>
                  <a:schemeClr val="tx1"/>
                </a:solidFill>
                <a:latin typeface="Arial" pitchFamily="34" charset="0"/>
              </a:defRPr>
            </a:lvl3pPr>
            <a:lvl4pPr marL="1630604" indent="-232943">
              <a:defRPr>
                <a:solidFill>
                  <a:schemeClr val="tx1"/>
                </a:solidFill>
                <a:latin typeface="Arial" pitchFamily="34" charset="0"/>
              </a:defRPr>
            </a:lvl4pPr>
            <a:lvl5pPr marL="2096491" indent="-232943">
              <a:defRPr>
                <a:solidFill>
                  <a:schemeClr val="tx1"/>
                </a:solidFill>
                <a:latin typeface="Arial" pitchFamily="34" charset="0"/>
              </a:defRPr>
            </a:lvl5pPr>
            <a:lvl6pPr marL="2562377" indent="-232943" fontAlgn="base">
              <a:spcBef>
                <a:spcPct val="0"/>
              </a:spcBef>
              <a:spcAft>
                <a:spcPct val="0"/>
              </a:spcAft>
              <a:defRPr>
                <a:solidFill>
                  <a:schemeClr val="tx1"/>
                </a:solidFill>
                <a:latin typeface="Arial" pitchFamily="34" charset="0"/>
              </a:defRPr>
            </a:lvl6pPr>
            <a:lvl7pPr marL="3028264" indent="-232943" fontAlgn="base">
              <a:spcBef>
                <a:spcPct val="0"/>
              </a:spcBef>
              <a:spcAft>
                <a:spcPct val="0"/>
              </a:spcAft>
              <a:defRPr>
                <a:solidFill>
                  <a:schemeClr val="tx1"/>
                </a:solidFill>
                <a:latin typeface="Arial" pitchFamily="34" charset="0"/>
              </a:defRPr>
            </a:lvl7pPr>
            <a:lvl8pPr marL="3494151" indent="-232943" fontAlgn="base">
              <a:spcBef>
                <a:spcPct val="0"/>
              </a:spcBef>
              <a:spcAft>
                <a:spcPct val="0"/>
              </a:spcAft>
              <a:defRPr>
                <a:solidFill>
                  <a:schemeClr val="tx1"/>
                </a:solidFill>
                <a:latin typeface="Arial" pitchFamily="34" charset="0"/>
              </a:defRPr>
            </a:lvl8pPr>
            <a:lvl9pPr marL="3960038" indent="-232943" fontAlgn="base">
              <a:spcBef>
                <a:spcPct val="0"/>
              </a:spcBef>
              <a:spcAft>
                <a:spcPct val="0"/>
              </a:spcAft>
              <a:defRPr>
                <a:solidFill>
                  <a:schemeClr val="tx1"/>
                </a:solidFill>
                <a:latin typeface="Arial" pitchFamily="34" charset="0"/>
              </a:defRPr>
            </a:lvl9pPr>
          </a:lstStyle>
          <a:p>
            <a:fld id="{14E0A3D7-C7BC-4401-83D7-6283067BF437}" type="slidenum">
              <a:rPr lang="en-US">
                <a:solidFill>
                  <a:prstClr val="black"/>
                </a:solidFill>
                <a:latin typeface="Calibri" pitchFamily="34" charset="0"/>
              </a:rPr>
              <a:pPr/>
              <a:t>349</a:t>
            </a:fld>
            <a:endParaRPr lang="en-US">
              <a:solidFill>
                <a:prstClr val="black"/>
              </a:solidFill>
              <a:latin typeface="Calibri" pitchFamily="34" charset="0"/>
            </a:endParaRPr>
          </a:p>
        </p:txBody>
      </p:sp>
    </p:spTree>
  </p:cSld>
  <p:clrMapOvr>
    <a:masterClrMapping/>
  </p:clrMapOvr>
</p:notes>
</file>

<file path=ppt/notesSlides/notesSlide2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8434"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658435"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n-US" smtClean="0"/>
          </a:p>
        </p:txBody>
      </p:sp>
      <p:sp>
        <p:nvSpPr>
          <p:cNvPr id="658436"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Arial" pitchFamily="34" charset="0"/>
              </a:defRPr>
            </a:lvl1pPr>
            <a:lvl2pPr marL="757066" indent="-291179">
              <a:defRPr>
                <a:solidFill>
                  <a:schemeClr val="tx1"/>
                </a:solidFill>
                <a:latin typeface="Arial" pitchFamily="34" charset="0"/>
              </a:defRPr>
            </a:lvl2pPr>
            <a:lvl3pPr marL="1164717" indent="-232943">
              <a:defRPr>
                <a:solidFill>
                  <a:schemeClr val="tx1"/>
                </a:solidFill>
                <a:latin typeface="Arial" pitchFamily="34" charset="0"/>
              </a:defRPr>
            </a:lvl3pPr>
            <a:lvl4pPr marL="1630604" indent="-232943">
              <a:defRPr>
                <a:solidFill>
                  <a:schemeClr val="tx1"/>
                </a:solidFill>
                <a:latin typeface="Arial" pitchFamily="34" charset="0"/>
              </a:defRPr>
            </a:lvl4pPr>
            <a:lvl5pPr marL="2096491" indent="-232943">
              <a:defRPr>
                <a:solidFill>
                  <a:schemeClr val="tx1"/>
                </a:solidFill>
                <a:latin typeface="Arial" pitchFamily="34" charset="0"/>
              </a:defRPr>
            </a:lvl5pPr>
            <a:lvl6pPr marL="2562377" indent="-232943" fontAlgn="base">
              <a:spcBef>
                <a:spcPct val="0"/>
              </a:spcBef>
              <a:spcAft>
                <a:spcPct val="0"/>
              </a:spcAft>
              <a:defRPr>
                <a:solidFill>
                  <a:schemeClr val="tx1"/>
                </a:solidFill>
                <a:latin typeface="Arial" pitchFamily="34" charset="0"/>
              </a:defRPr>
            </a:lvl6pPr>
            <a:lvl7pPr marL="3028264" indent="-232943" fontAlgn="base">
              <a:spcBef>
                <a:spcPct val="0"/>
              </a:spcBef>
              <a:spcAft>
                <a:spcPct val="0"/>
              </a:spcAft>
              <a:defRPr>
                <a:solidFill>
                  <a:schemeClr val="tx1"/>
                </a:solidFill>
                <a:latin typeface="Arial" pitchFamily="34" charset="0"/>
              </a:defRPr>
            </a:lvl7pPr>
            <a:lvl8pPr marL="3494151" indent="-232943" fontAlgn="base">
              <a:spcBef>
                <a:spcPct val="0"/>
              </a:spcBef>
              <a:spcAft>
                <a:spcPct val="0"/>
              </a:spcAft>
              <a:defRPr>
                <a:solidFill>
                  <a:schemeClr val="tx1"/>
                </a:solidFill>
                <a:latin typeface="Arial" pitchFamily="34" charset="0"/>
              </a:defRPr>
            </a:lvl8pPr>
            <a:lvl9pPr marL="3960038" indent="-232943" fontAlgn="base">
              <a:spcBef>
                <a:spcPct val="0"/>
              </a:spcBef>
              <a:spcAft>
                <a:spcPct val="0"/>
              </a:spcAft>
              <a:defRPr>
                <a:solidFill>
                  <a:schemeClr val="tx1"/>
                </a:solidFill>
                <a:latin typeface="Arial" pitchFamily="34" charset="0"/>
              </a:defRPr>
            </a:lvl9pPr>
          </a:lstStyle>
          <a:p>
            <a:fld id="{BB511C51-F2EC-4BF2-AF18-C95995E81F60}" type="slidenum">
              <a:rPr lang="en-US">
                <a:solidFill>
                  <a:prstClr val="black"/>
                </a:solidFill>
                <a:latin typeface="Calibri" pitchFamily="34" charset="0"/>
              </a:rPr>
              <a:pPr/>
              <a:t>350</a:t>
            </a:fld>
            <a:endParaRPr lang="en-US">
              <a:solidFill>
                <a:prstClr val="black"/>
              </a:solidFill>
              <a:latin typeface="Calibri" pitchFamily="34" charset="0"/>
            </a:endParaRPr>
          </a:p>
        </p:txBody>
      </p:sp>
    </p:spTree>
  </p:cSld>
  <p:clrMapOvr>
    <a:masterClrMapping/>
  </p:clrMapOvr>
</p:notes>
</file>

<file path=ppt/notesSlides/notesSlide2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3314"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653315"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n-US" smtClean="0"/>
          </a:p>
        </p:txBody>
      </p:sp>
      <p:sp>
        <p:nvSpPr>
          <p:cNvPr id="653316"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Arial" pitchFamily="34" charset="0"/>
              </a:defRPr>
            </a:lvl1pPr>
            <a:lvl2pPr marL="757066" indent="-291179">
              <a:defRPr>
                <a:solidFill>
                  <a:schemeClr val="tx1"/>
                </a:solidFill>
                <a:latin typeface="Arial" pitchFamily="34" charset="0"/>
              </a:defRPr>
            </a:lvl2pPr>
            <a:lvl3pPr marL="1164717" indent="-232943">
              <a:defRPr>
                <a:solidFill>
                  <a:schemeClr val="tx1"/>
                </a:solidFill>
                <a:latin typeface="Arial" pitchFamily="34" charset="0"/>
              </a:defRPr>
            </a:lvl3pPr>
            <a:lvl4pPr marL="1630604" indent="-232943">
              <a:defRPr>
                <a:solidFill>
                  <a:schemeClr val="tx1"/>
                </a:solidFill>
                <a:latin typeface="Arial" pitchFamily="34" charset="0"/>
              </a:defRPr>
            </a:lvl4pPr>
            <a:lvl5pPr marL="2096491" indent="-232943">
              <a:defRPr>
                <a:solidFill>
                  <a:schemeClr val="tx1"/>
                </a:solidFill>
                <a:latin typeface="Arial" pitchFamily="34" charset="0"/>
              </a:defRPr>
            </a:lvl5pPr>
            <a:lvl6pPr marL="2562377" indent="-232943" fontAlgn="base">
              <a:spcBef>
                <a:spcPct val="0"/>
              </a:spcBef>
              <a:spcAft>
                <a:spcPct val="0"/>
              </a:spcAft>
              <a:defRPr>
                <a:solidFill>
                  <a:schemeClr val="tx1"/>
                </a:solidFill>
                <a:latin typeface="Arial" pitchFamily="34" charset="0"/>
              </a:defRPr>
            </a:lvl6pPr>
            <a:lvl7pPr marL="3028264" indent="-232943" fontAlgn="base">
              <a:spcBef>
                <a:spcPct val="0"/>
              </a:spcBef>
              <a:spcAft>
                <a:spcPct val="0"/>
              </a:spcAft>
              <a:defRPr>
                <a:solidFill>
                  <a:schemeClr val="tx1"/>
                </a:solidFill>
                <a:latin typeface="Arial" pitchFamily="34" charset="0"/>
              </a:defRPr>
            </a:lvl7pPr>
            <a:lvl8pPr marL="3494151" indent="-232943" fontAlgn="base">
              <a:spcBef>
                <a:spcPct val="0"/>
              </a:spcBef>
              <a:spcAft>
                <a:spcPct val="0"/>
              </a:spcAft>
              <a:defRPr>
                <a:solidFill>
                  <a:schemeClr val="tx1"/>
                </a:solidFill>
                <a:latin typeface="Arial" pitchFamily="34" charset="0"/>
              </a:defRPr>
            </a:lvl8pPr>
            <a:lvl9pPr marL="3960038" indent="-232943" fontAlgn="base">
              <a:spcBef>
                <a:spcPct val="0"/>
              </a:spcBef>
              <a:spcAft>
                <a:spcPct val="0"/>
              </a:spcAft>
              <a:defRPr>
                <a:solidFill>
                  <a:schemeClr val="tx1"/>
                </a:solidFill>
                <a:latin typeface="Arial" pitchFamily="34" charset="0"/>
              </a:defRPr>
            </a:lvl9pPr>
          </a:lstStyle>
          <a:p>
            <a:fld id="{0A13A13A-DCF6-4FD5-A37A-85661E31743B}" type="slidenum">
              <a:rPr lang="en-US">
                <a:solidFill>
                  <a:prstClr val="black"/>
                </a:solidFill>
                <a:latin typeface="Calibri" pitchFamily="34" charset="0"/>
              </a:rPr>
              <a:pPr/>
              <a:t>363</a:t>
            </a:fld>
            <a:endParaRPr lang="en-US">
              <a:solidFill>
                <a:prstClr val="black"/>
              </a:solidFill>
              <a:latin typeface="Calibri" pitchFamily="34" charset="0"/>
            </a:endParaRPr>
          </a:p>
        </p:txBody>
      </p:sp>
    </p:spTree>
  </p:cSld>
  <p:clrMapOvr>
    <a:masterClrMapping/>
  </p:clrMapOvr>
</p:notes>
</file>

<file path=ppt/notesSlides/notesSlide2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3314"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653315"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n-US" smtClean="0"/>
          </a:p>
        </p:txBody>
      </p:sp>
      <p:sp>
        <p:nvSpPr>
          <p:cNvPr id="653316"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Arial" pitchFamily="34" charset="0"/>
              </a:defRPr>
            </a:lvl1pPr>
            <a:lvl2pPr marL="757066" indent="-291179">
              <a:defRPr>
                <a:solidFill>
                  <a:schemeClr val="tx1"/>
                </a:solidFill>
                <a:latin typeface="Arial" pitchFamily="34" charset="0"/>
              </a:defRPr>
            </a:lvl2pPr>
            <a:lvl3pPr marL="1164717" indent="-232943">
              <a:defRPr>
                <a:solidFill>
                  <a:schemeClr val="tx1"/>
                </a:solidFill>
                <a:latin typeface="Arial" pitchFamily="34" charset="0"/>
              </a:defRPr>
            </a:lvl3pPr>
            <a:lvl4pPr marL="1630604" indent="-232943">
              <a:defRPr>
                <a:solidFill>
                  <a:schemeClr val="tx1"/>
                </a:solidFill>
                <a:latin typeface="Arial" pitchFamily="34" charset="0"/>
              </a:defRPr>
            </a:lvl4pPr>
            <a:lvl5pPr marL="2096491" indent="-232943">
              <a:defRPr>
                <a:solidFill>
                  <a:schemeClr val="tx1"/>
                </a:solidFill>
                <a:latin typeface="Arial" pitchFamily="34" charset="0"/>
              </a:defRPr>
            </a:lvl5pPr>
            <a:lvl6pPr marL="2562377" indent="-232943" fontAlgn="base">
              <a:spcBef>
                <a:spcPct val="0"/>
              </a:spcBef>
              <a:spcAft>
                <a:spcPct val="0"/>
              </a:spcAft>
              <a:defRPr>
                <a:solidFill>
                  <a:schemeClr val="tx1"/>
                </a:solidFill>
                <a:latin typeface="Arial" pitchFamily="34" charset="0"/>
              </a:defRPr>
            </a:lvl6pPr>
            <a:lvl7pPr marL="3028264" indent="-232943" fontAlgn="base">
              <a:spcBef>
                <a:spcPct val="0"/>
              </a:spcBef>
              <a:spcAft>
                <a:spcPct val="0"/>
              </a:spcAft>
              <a:defRPr>
                <a:solidFill>
                  <a:schemeClr val="tx1"/>
                </a:solidFill>
                <a:latin typeface="Arial" pitchFamily="34" charset="0"/>
              </a:defRPr>
            </a:lvl7pPr>
            <a:lvl8pPr marL="3494151" indent="-232943" fontAlgn="base">
              <a:spcBef>
                <a:spcPct val="0"/>
              </a:spcBef>
              <a:spcAft>
                <a:spcPct val="0"/>
              </a:spcAft>
              <a:defRPr>
                <a:solidFill>
                  <a:schemeClr val="tx1"/>
                </a:solidFill>
                <a:latin typeface="Arial" pitchFamily="34" charset="0"/>
              </a:defRPr>
            </a:lvl8pPr>
            <a:lvl9pPr marL="3960038" indent="-232943" fontAlgn="base">
              <a:spcBef>
                <a:spcPct val="0"/>
              </a:spcBef>
              <a:spcAft>
                <a:spcPct val="0"/>
              </a:spcAft>
              <a:defRPr>
                <a:solidFill>
                  <a:schemeClr val="tx1"/>
                </a:solidFill>
                <a:latin typeface="Arial" pitchFamily="34" charset="0"/>
              </a:defRPr>
            </a:lvl9pPr>
          </a:lstStyle>
          <a:p>
            <a:pPr fontAlgn="base">
              <a:spcBef>
                <a:spcPct val="0"/>
              </a:spcBef>
              <a:spcAft>
                <a:spcPct val="0"/>
              </a:spcAft>
            </a:pPr>
            <a:fld id="{0A13A13A-DCF6-4FD5-A37A-85661E31743B}" type="slidenum">
              <a:rPr lang="en-US">
                <a:latin typeface="Calibri" pitchFamily="34" charset="0"/>
              </a:rPr>
              <a:pPr fontAlgn="base">
                <a:spcBef>
                  <a:spcPct val="0"/>
                </a:spcBef>
                <a:spcAft>
                  <a:spcPct val="0"/>
                </a:spcAft>
              </a:pPr>
              <a:t>364</a:t>
            </a:fld>
            <a:endParaRPr lang="en-US">
              <a:latin typeface="Calibri" pitchFamily="34" charset="0"/>
            </a:endParaRPr>
          </a:p>
        </p:txBody>
      </p:sp>
    </p:spTree>
  </p:cSld>
  <p:clrMapOvr>
    <a:masterClrMapping/>
  </p:clrMapOvr>
</p:notes>
</file>

<file path=ppt/notesSlides/notesSlide2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3554" name="Rectangle 7"/>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Arial" pitchFamily="34" charset="0"/>
              </a:defRPr>
            </a:lvl1pPr>
            <a:lvl2pPr marL="757024" indent="-291163">
              <a:defRPr>
                <a:solidFill>
                  <a:schemeClr val="tx1"/>
                </a:solidFill>
                <a:latin typeface="Arial" pitchFamily="34" charset="0"/>
              </a:defRPr>
            </a:lvl2pPr>
            <a:lvl3pPr marL="1164653" indent="-232930">
              <a:defRPr>
                <a:solidFill>
                  <a:schemeClr val="tx1"/>
                </a:solidFill>
                <a:latin typeface="Arial" pitchFamily="34" charset="0"/>
              </a:defRPr>
            </a:lvl3pPr>
            <a:lvl4pPr marL="1630514" indent="-232930">
              <a:defRPr>
                <a:solidFill>
                  <a:schemeClr val="tx1"/>
                </a:solidFill>
                <a:latin typeface="Arial" pitchFamily="34" charset="0"/>
              </a:defRPr>
            </a:lvl4pPr>
            <a:lvl5pPr marL="2096375" indent="-232930">
              <a:defRPr>
                <a:solidFill>
                  <a:schemeClr val="tx1"/>
                </a:solidFill>
                <a:latin typeface="Arial" pitchFamily="34" charset="0"/>
              </a:defRPr>
            </a:lvl5pPr>
            <a:lvl6pPr marL="2562236" indent="-232930" fontAlgn="base">
              <a:spcBef>
                <a:spcPct val="0"/>
              </a:spcBef>
              <a:spcAft>
                <a:spcPct val="0"/>
              </a:spcAft>
              <a:defRPr>
                <a:solidFill>
                  <a:schemeClr val="tx1"/>
                </a:solidFill>
                <a:latin typeface="Arial" pitchFamily="34" charset="0"/>
              </a:defRPr>
            </a:lvl6pPr>
            <a:lvl7pPr marL="3028096" indent="-232930" fontAlgn="base">
              <a:spcBef>
                <a:spcPct val="0"/>
              </a:spcBef>
              <a:spcAft>
                <a:spcPct val="0"/>
              </a:spcAft>
              <a:defRPr>
                <a:solidFill>
                  <a:schemeClr val="tx1"/>
                </a:solidFill>
                <a:latin typeface="Arial" pitchFamily="34" charset="0"/>
              </a:defRPr>
            </a:lvl7pPr>
            <a:lvl8pPr marL="3493957" indent="-232930" fontAlgn="base">
              <a:spcBef>
                <a:spcPct val="0"/>
              </a:spcBef>
              <a:spcAft>
                <a:spcPct val="0"/>
              </a:spcAft>
              <a:defRPr>
                <a:solidFill>
                  <a:schemeClr val="tx1"/>
                </a:solidFill>
                <a:latin typeface="Arial" pitchFamily="34" charset="0"/>
              </a:defRPr>
            </a:lvl8pPr>
            <a:lvl9pPr marL="3959819" indent="-232930" fontAlgn="base">
              <a:spcBef>
                <a:spcPct val="0"/>
              </a:spcBef>
              <a:spcAft>
                <a:spcPct val="0"/>
              </a:spcAft>
              <a:defRPr>
                <a:solidFill>
                  <a:schemeClr val="tx1"/>
                </a:solidFill>
                <a:latin typeface="Arial" pitchFamily="34" charset="0"/>
              </a:defRPr>
            </a:lvl9pPr>
          </a:lstStyle>
          <a:p>
            <a:fld id="{8ECE1C15-627C-45C8-B7BE-F87E46B4CEFC}" type="slidenum">
              <a:rPr lang="en-US">
                <a:solidFill>
                  <a:prstClr val="black"/>
                </a:solidFill>
                <a:latin typeface="Calibri" pitchFamily="34" charset="0"/>
              </a:rPr>
              <a:pPr/>
              <a:t>367</a:t>
            </a:fld>
            <a:endParaRPr lang="en-US">
              <a:solidFill>
                <a:prstClr val="black"/>
              </a:solidFill>
              <a:latin typeface="Calibri" pitchFamily="34" charset="0"/>
            </a:endParaRPr>
          </a:p>
        </p:txBody>
      </p:sp>
      <p:sp>
        <p:nvSpPr>
          <p:cNvPr id="663555"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663556" name="Rectangle 3"/>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n-US" smtClean="0"/>
          </a:p>
        </p:txBody>
      </p:sp>
    </p:spTree>
  </p:cSld>
  <p:clrMapOvr>
    <a:masterClrMapping/>
  </p:clrMapOvr>
</p:notes>
</file>

<file path=ppt/notesSlides/notesSlide2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4578" name="Rectangle 7"/>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Arial" pitchFamily="34" charset="0"/>
              </a:defRPr>
            </a:lvl1pPr>
            <a:lvl2pPr marL="757024" indent="-291163">
              <a:defRPr>
                <a:solidFill>
                  <a:schemeClr val="tx1"/>
                </a:solidFill>
                <a:latin typeface="Arial" pitchFamily="34" charset="0"/>
              </a:defRPr>
            </a:lvl2pPr>
            <a:lvl3pPr marL="1164653" indent="-232930">
              <a:defRPr>
                <a:solidFill>
                  <a:schemeClr val="tx1"/>
                </a:solidFill>
                <a:latin typeface="Arial" pitchFamily="34" charset="0"/>
              </a:defRPr>
            </a:lvl3pPr>
            <a:lvl4pPr marL="1630514" indent="-232930">
              <a:defRPr>
                <a:solidFill>
                  <a:schemeClr val="tx1"/>
                </a:solidFill>
                <a:latin typeface="Arial" pitchFamily="34" charset="0"/>
              </a:defRPr>
            </a:lvl4pPr>
            <a:lvl5pPr marL="2096375" indent="-232930">
              <a:defRPr>
                <a:solidFill>
                  <a:schemeClr val="tx1"/>
                </a:solidFill>
                <a:latin typeface="Arial" pitchFamily="34" charset="0"/>
              </a:defRPr>
            </a:lvl5pPr>
            <a:lvl6pPr marL="2562236" indent="-232930" fontAlgn="base">
              <a:spcBef>
                <a:spcPct val="0"/>
              </a:spcBef>
              <a:spcAft>
                <a:spcPct val="0"/>
              </a:spcAft>
              <a:defRPr>
                <a:solidFill>
                  <a:schemeClr val="tx1"/>
                </a:solidFill>
                <a:latin typeface="Arial" pitchFamily="34" charset="0"/>
              </a:defRPr>
            </a:lvl6pPr>
            <a:lvl7pPr marL="3028096" indent="-232930" fontAlgn="base">
              <a:spcBef>
                <a:spcPct val="0"/>
              </a:spcBef>
              <a:spcAft>
                <a:spcPct val="0"/>
              </a:spcAft>
              <a:defRPr>
                <a:solidFill>
                  <a:schemeClr val="tx1"/>
                </a:solidFill>
                <a:latin typeface="Arial" pitchFamily="34" charset="0"/>
              </a:defRPr>
            </a:lvl7pPr>
            <a:lvl8pPr marL="3493957" indent="-232930" fontAlgn="base">
              <a:spcBef>
                <a:spcPct val="0"/>
              </a:spcBef>
              <a:spcAft>
                <a:spcPct val="0"/>
              </a:spcAft>
              <a:defRPr>
                <a:solidFill>
                  <a:schemeClr val="tx1"/>
                </a:solidFill>
                <a:latin typeface="Arial" pitchFamily="34" charset="0"/>
              </a:defRPr>
            </a:lvl8pPr>
            <a:lvl9pPr marL="3959819" indent="-232930" fontAlgn="base">
              <a:spcBef>
                <a:spcPct val="0"/>
              </a:spcBef>
              <a:spcAft>
                <a:spcPct val="0"/>
              </a:spcAft>
              <a:defRPr>
                <a:solidFill>
                  <a:schemeClr val="tx1"/>
                </a:solidFill>
                <a:latin typeface="Arial" pitchFamily="34" charset="0"/>
              </a:defRPr>
            </a:lvl9pPr>
          </a:lstStyle>
          <a:p>
            <a:fld id="{A2672061-E47C-4DB1-B09A-02DFF7F6F59C}" type="slidenum">
              <a:rPr lang="en-US">
                <a:solidFill>
                  <a:prstClr val="black"/>
                </a:solidFill>
                <a:latin typeface="Calibri" pitchFamily="34" charset="0"/>
              </a:rPr>
              <a:pPr/>
              <a:t>368</a:t>
            </a:fld>
            <a:endParaRPr lang="en-US">
              <a:solidFill>
                <a:prstClr val="black"/>
              </a:solidFill>
              <a:latin typeface="Calibri" pitchFamily="34" charset="0"/>
            </a:endParaRPr>
          </a:p>
        </p:txBody>
      </p:sp>
      <p:sp>
        <p:nvSpPr>
          <p:cNvPr id="664579"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664580" name="Rectangle 3"/>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n-US" smtClean="0"/>
          </a:p>
        </p:txBody>
      </p:sp>
    </p:spTree>
  </p:cSld>
  <p:clrMapOvr>
    <a:masterClrMapping/>
  </p:clrMapOvr>
</p:notes>
</file>

<file path=ppt/notesSlides/notesSlide2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6626" name="Rectangle 7"/>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Arial" pitchFamily="34" charset="0"/>
              </a:defRPr>
            </a:lvl1pPr>
            <a:lvl2pPr marL="757024" indent="-291163">
              <a:defRPr>
                <a:solidFill>
                  <a:schemeClr val="tx1"/>
                </a:solidFill>
                <a:latin typeface="Arial" pitchFamily="34" charset="0"/>
              </a:defRPr>
            </a:lvl2pPr>
            <a:lvl3pPr marL="1164653" indent="-232930">
              <a:defRPr>
                <a:solidFill>
                  <a:schemeClr val="tx1"/>
                </a:solidFill>
                <a:latin typeface="Arial" pitchFamily="34" charset="0"/>
              </a:defRPr>
            </a:lvl3pPr>
            <a:lvl4pPr marL="1630514" indent="-232930">
              <a:defRPr>
                <a:solidFill>
                  <a:schemeClr val="tx1"/>
                </a:solidFill>
                <a:latin typeface="Arial" pitchFamily="34" charset="0"/>
              </a:defRPr>
            </a:lvl4pPr>
            <a:lvl5pPr marL="2096375" indent="-232930">
              <a:defRPr>
                <a:solidFill>
                  <a:schemeClr val="tx1"/>
                </a:solidFill>
                <a:latin typeface="Arial" pitchFamily="34" charset="0"/>
              </a:defRPr>
            </a:lvl5pPr>
            <a:lvl6pPr marL="2562236" indent="-232930" fontAlgn="base">
              <a:spcBef>
                <a:spcPct val="0"/>
              </a:spcBef>
              <a:spcAft>
                <a:spcPct val="0"/>
              </a:spcAft>
              <a:defRPr>
                <a:solidFill>
                  <a:schemeClr val="tx1"/>
                </a:solidFill>
                <a:latin typeface="Arial" pitchFamily="34" charset="0"/>
              </a:defRPr>
            </a:lvl6pPr>
            <a:lvl7pPr marL="3028096" indent="-232930" fontAlgn="base">
              <a:spcBef>
                <a:spcPct val="0"/>
              </a:spcBef>
              <a:spcAft>
                <a:spcPct val="0"/>
              </a:spcAft>
              <a:defRPr>
                <a:solidFill>
                  <a:schemeClr val="tx1"/>
                </a:solidFill>
                <a:latin typeface="Arial" pitchFamily="34" charset="0"/>
              </a:defRPr>
            </a:lvl7pPr>
            <a:lvl8pPr marL="3493957" indent="-232930" fontAlgn="base">
              <a:spcBef>
                <a:spcPct val="0"/>
              </a:spcBef>
              <a:spcAft>
                <a:spcPct val="0"/>
              </a:spcAft>
              <a:defRPr>
                <a:solidFill>
                  <a:schemeClr val="tx1"/>
                </a:solidFill>
                <a:latin typeface="Arial" pitchFamily="34" charset="0"/>
              </a:defRPr>
            </a:lvl8pPr>
            <a:lvl9pPr marL="3959819" indent="-232930" fontAlgn="base">
              <a:spcBef>
                <a:spcPct val="0"/>
              </a:spcBef>
              <a:spcAft>
                <a:spcPct val="0"/>
              </a:spcAft>
              <a:defRPr>
                <a:solidFill>
                  <a:schemeClr val="tx1"/>
                </a:solidFill>
                <a:latin typeface="Arial" pitchFamily="34" charset="0"/>
              </a:defRPr>
            </a:lvl9pPr>
          </a:lstStyle>
          <a:p>
            <a:fld id="{3120D735-ED99-408B-B7EE-7E190314A44B}" type="slidenum">
              <a:rPr lang="en-US">
                <a:solidFill>
                  <a:prstClr val="black"/>
                </a:solidFill>
                <a:latin typeface="Calibri" pitchFamily="34" charset="0"/>
              </a:rPr>
              <a:pPr/>
              <a:t>369</a:t>
            </a:fld>
            <a:endParaRPr lang="en-US">
              <a:solidFill>
                <a:prstClr val="black"/>
              </a:solidFill>
              <a:latin typeface="Calibri" pitchFamily="34" charset="0"/>
            </a:endParaRPr>
          </a:p>
        </p:txBody>
      </p:sp>
      <p:sp>
        <p:nvSpPr>
          <p:cNvPr id="666627"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666628" name="Rectangle 3"/>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n-US" smtClean="0"/>
          </a:p>
        </p:txBody>
      </p:sp>
    </p:spTree>
  </p:cSld>
  <p:clrMapOvr>
    <a:masterClrMapping/>
  </p:clrMapOvr>
</p:notes>
</file>

<file path=ppt/notesSlides/notesSlide2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7650" name="Rectangle 7"/>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Arial" pitchFamily="34" charset="0"/>
              </a:defRPr>
            </a:lvl1pPr>
            <a:lvl2pPr marL="757024" indent="-291163">
              <a:defRPr>
                <a:solidFill>
                  <a:schemeClr val="tx1"/>
                </a:solidFill>
                <a:latin typeface="Arial" pitchFamily="34" charset="0"/>
              </a:defRPr>
            </a:lvl2pPr>
            <a:lvl3pPr marL="1164653" indent="-232930">
              <a:defRPr>
                <a:solidFill>
                  <a:schemeClr val="tx1"/>
                </a:solidFill>
                <a:latin typeface="Arial" pitchFamily="34" charset="0"/>
              </a:defRPr>
            </a:lvl3pPr>
            <a:lvl4pPr marL="1630514" indent="-232930">
              <a:defRPr>
                <a:solidFill>
                  <a:schemeClr val="tx1"/>
                </a:solidFill>
                <a:latin typeface="Arial" pitchFamily="34" charset="0"/>
              </a:defRPr>
            </a:lvl4pPr>
            <a:lvl5pPr marL="2096375" indent="-232930">
              <a:defRPr>
                <a:solidFill>
                  <a:schemeClr val="tx1"/>
                </a:solidFill>
                <a:latin typeface="Arial" pitchFamily="34" charset="0"/>
              </a:defRPr>
            </a:lvl5pPr>
            <a:lvl6pPr marL="2562236" indent="-232930" fontAlgn="base">
              <a:spcBef>
                <a:spcPct val="0"/>
              </a:spcBef>
              <a:spcAft>
                <a:spcPct val="0"/>
              </a:spcAft>
              <a:defRPr>
                <a:solidFill>
                  <a:schemeClr val="tx1"/>
                </a:solidFill>
                <a:latin typeface="Arial" pitchFamily="34" charset="0"/>
              </a:defRPr>
            </a:lvl6pPr>
            <a:lvl7pPr marL="3028096" indent="-232930" fontAlgn="base">
              <a:spcBef>
                <a:spcPct val="0"/>
              </a:spcBef>
              <a:spcAft>
                <a:spcPct val="0"/>
              </a:spcAft>
              <a:defRPr>
                <a:solidFill>
                  <a:schemeClr val="tx1"/>
                </a:solidFill>
                <a:latin typeface="Arial" pitchFamily="34" charset="0"/>
              </a:defRPr>
            </a:lvl7pPr>
            <a:lvl8pPr marL="3493957" indent="-232930" fontAlgn="base">
              <a:spcBef>
                <a:spcPct val="0"/>
              </a:spcBef>
              <a:spcAft>
                <a:spcPct val="0"/>
              </a:spcAft>
              <a:defRPr>
                <a:solidFill>
                  <a:schemeClr val="tx1"/>
                </a:solidFill>
                <a:latin typeface="Arial" pitchFamily="34" charset="0"/>
              </a:defRPr>
            </a:lvl8pPr>
            <a:lvl9pPr marL="3959819" indent="-232930" fontAlgn="base">
              <a:spcBef>
                <a:spcPct val="0"/>
              </a:spcBef>
              <a:spcAft>
                <a:spcPct val="0"/>
              </a:spcAft>
              <a:defRPr>
                <a:solidFill>
                  <a:schemeClr val="tx1"/>
                </a:solidFill>
                <a:latin typeface="Arial" pitchFamily="34" charset="0"/>
              </a:defRPr>
            </a:lvl9pPr>
          </a:lstStyle>
          <a:p>
            <a:fld id="{B4542DE5-130E-4938-9F25-6CE44706C8B6}" type="slidenum">
              <a:rPr lang="en-US">
                <a:solidFill>
                  <a:prstClr val="black"/>
                </a:solidFill>
                <a:latin typeface="Calibri" pitchFamily="34" charset="0"/>
              </a:rPr>
              <a:pPr/>
              <a:t>370</a:t>
            </a:fld>
            <a:endParaRPr lang="en-US">
              <a:solidFill>
                <a:prstClr val="black"/>
              </a:solidFill>
              <a:latin typeface="Calibri" pitchFamily="34" charset="0"/>
            </a:endParaRPr>
          </a:p>
        </p:txBody>
      </p:sp>
      <p:sp>
        <p:nvSpPr>
          <p:cNvPr id="667651"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667652" name="Rectangle 3"/>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n-US" smtClean="0"/>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3330"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483331"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n-US" smtClean="0"/>
          </a:p>
        </p:txBody>
      </p:sp>
      <p:sp>
        <p:nvSpPr>
          <p:cNvPr id="483332"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Arial" pitchFamily="34" charset="0"/>
              </a:defRPr>
            </a:lvl1pPr>
            <a:lvl2pPr marL="757066" indent="-291179">
              <a:defRPr>
                <a:solidFill>
                  <a:schemeClr val="tx1"/>
                </a:solidFill>
                <a:latin typeface="Arial" pitchFamily="34" charset="0"/>
              </a:defRPr>
            </a:lvl2pPr>
            <a:lvl3pPr marL="1164717" indent="-232943">
              <a:defRPr>
                <a:solidFill>
                  <a:schemeClr val="tx1"/>
                </a:solidFill>
                <a:latin typeface="Arial" pitchFamily="34" charset="0"/>
              </a:defRPr>
            </a:lvl3pPr>
            <a:lvl4pPr marL="1630604" indent="-232943">
              <a:defRPr>
                <a:solidFill>
                  <a:schemeClr val="tx1"/>
                </a:solidFill>
                <a:latin typeface="Arial" pitchFamily="34" charset="0"/>
              </a:defRPr>
            </a:lvl4pPr>
            <a:lvl5pPr marL="2096491" indent="-232943">
              <a:defRPr>
                <a:solidFill>
                  <a:schemeClr val="tx1"/>
                </a:solidFill>
                <a:latin typeface="Arial" pitchFamily="34" charset="0"/>
              </a:defRPr>
            </a:lvl5pPr>
            <a:lvl6pPr marL="2562377" indent="-232943" fontAlgn="base">
              <a:spcBef>
                <a:spcPct val="0"/>
              </a:spcBef>
              <a:spcAft>
                <a:spcPct val="0"/>
              </a:spcAft>
              <a:defRPr>
                <a:solidFill>
                  <a:schemeClr val="tx1"/>
                </a:solidFill>
                <a:latin typeface="Arial" pitchFamily="34" charset="0"/>
              </a:defRPr>
            </a:lvl6pPr>
            <a:lvl7pPr marL="3028264" indent="-232943" fontAlgn="base">
              <a:spcBef>
                <a:spcPct val="0"/>
              </a:spcBef>
              <a:spcAft>
                <a:spcPct val="0"/>
              </a:spcAft>
              <a:defRPr>
                <a:solidFill>
                  <a:schemeClr val="tx1"/>
                </a:solidFill>
                <a:latin typeface="Arial" pitchFamily="34" charset="0"/>
              </a:defRPr>
            </a:lvl7pPr>
            <a:lvl8pPr marL="3494151" indent="-232943" fontAlgn="base">
              <a:spcBef>
                <a:spcPct val="0"/>
              </a:spcBef>
              <a:spcAft>
                <a:spcPct val="0"/>
              </a:spcAft>
              <a:defRPr>
                <a:solidFill>
                  <a:schemeClr val="tx1"/>
                </a:solidFill>
                <a:latin typeface="Arial" pitchFamily="34" charset="0"/>
              </a:defRPr>
            </a:lvl8pPr>
            <a:lvl9pPr marL="3960038" indent="-232943" fontAlgn="base">
              <a:spcBef>
                <a:spcPct val="0"/>
              </a:spcBef>
              <a:spcAft>
                <a:spcPct val="0"/>
              </a:spcAft>
              <a:defRPr>
                <a:solidFill>
                  <a:schemeClr val="tx1"/>
                </a:solidFill>
                <a:latin typeface="Arial" pitchFamily="34" charset="0"/>
              </a:defRPr>
            </a:lvl9pPr>
          </a:lstStyle>
          <a:p>
            <a:fld id="{0203F1F5-CF8A-4867-9E86-C5E660FCEDD8}" type="slidenum">
              <a:rPr lang="en-US">
                <a:solidFill>
                  <a:prstClr val="black"/>
                </a:solidFill>
                <a:latin typeface="Calibri" pitchFamily="34" charset="0"/>
              </a:rPr>
              <a:pPr/>
              <a:t>47</a:t>
            </a:fld>
            <a:endParaRPr lang="en-US">
              <a:solidFill>
                <a:prstClr val="black"/>
              </a:solidFill>
              <a:latin typeface="Calibri" pitchFamily="34" charset="0"/>
            </a:endParaRPr>
          </a:p>
        </p:txBody>
      </p:sp>
    </p:spTree>
  </p:cSld>
  <p:clrMapOvr>
    <a:masterClrMapping/>
  </p:clrMapOvr>
</p:notes>
</file>

<file path=ppt/notesSlides/notesSlide2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6514"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576515"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n-US" smtClean="0"/>
          </a:p>
        </p:txBody>
      </p:sp>
      <p:sp>
        <p:nvSpPr>
          <p:cNvPr id="576516"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Arial" pitchFamily="34" charset="0"/>
              </a:defRPr>
            </a:lvl1pPr>
            <a:lvl2pPr marL="757024" indent="-291163">
              <a:defRPr>
                <a:solidFill>
                  <a:schemeClr val="tx1"/>
                </a:solidFill>
                <a:latin typeface="Arial" pitchFamily="34" charset="0"/>
              </a:defRPr>
            </a:lvl2pPr>
            <a:lvl3pPr marL="1164653" indent="-232930">
              <a:defRPr>
                <a:solidFill>
                  <a:schemeClr val="tx1"/>
                </a:solidFill>
                <a:latin typeface="Arial" pitchFamily="34" charset="0"/>
              </a:defRPr>
            </a:lvl3pPr>
            <a:lvl4pPr marL="1630514" indent="-232930">
              <a:defRPr>
                <a:solidFill>
                  <a:schemeClr val="tx1"/>
                </a:solidFill>
                <a:latin typeface="Arial" pitchFamily="34" charset="0"/>
              </a:defRPr>
            </a:lvl4pPr>
            <a:lvl5pPr marL="2096375" indent="-232930">
              <a:defRPr>
                <a:solidFill>
                  <a:schemeClr val="tx1"/>
                </a:solidFill>
                <a:latin typeface="Arial" pitchFamily="34" charset="0"/>
              </a:defRPr>
            </a:lvl5pPr>
            <a:lvl6pPr marL="2562236" indent="-232930" fontAlgn="base">
              <a:spcBef>
                <a:spcPct val="0"/>
              </a:spcBef>
              <a:spcAft>
                <a:spcPct val="0"/>
              </a:spcAft>
              <a:defRPr>
                <a:solidFill>
                  <a:schemeClr val="tx1"/>
                </a:solidFill>
                <a:latin typeface="Arial" pitchFamily="34" charset="0"/>
              </a:defRPr>
            </a:lvl6pPr>
            <a:lvl7pPr marL="3028096" indent="-232930" fontAlgn="base">
              <a:spcBef>
                <a:spcPct val="0"/>
              </a:spcBef>
              <a:spcAft>
                <a:spcPct val="0"/>
              </a:spcAft>
              <a:defRPr>
                <a:solidFill>
                  <a:schemeClr val="tx1"/>
                </a:solidFill>
                <a:latin typeface="Arial" pitchFamily="34" charset="0"/>
              </a:defRPr>
            </a:lvl7pPr>
            <a:lvl8pPr marL="3493957" indent="-232930" fontAlgn="base">
              <a:spcBef>
                <a:spcPct val="0"/>
              </a:spcBef>
              <a:spcAft>
                <a:spcPct val="0"/>
              </a:spcAft>
              <a:defRPr>
                <a:solidFill>
                  <a:schemeClr val="tx1"/>
                </a:solidFill>
                <a:latin typeface="Arial" pitchFamily="34" charset="0"/>
              </a:defRPr>
            </a:lvl8pPr>
            <a:lvl9pPr marL="3959819" indent="-232930" fontAlgn="base">
              <a:spcBef>
                <a:spcPct val="0"/>
              </a:spcBef>
              <a:spcAft>
                <a:spcPct val="0"/>
              </a:spcAft>
              <a:defRPr>
                <a:solidFill>
                  <a:schemeClr val="tx1"/>
                </a:solidFill>
                <a:latin typeface="Arial" pitchFamily="34" charset="0"/>
              </a:defRPr>
            </a:lvl9pPr>
          </a:lstStyle>
          <a:p>
            <a:fld id="{FC39EB72-28F3-42C2-BE52-CD69CE5106A6}" type="slidenum">
              <a:rPr lang="en-US">
                <a:solidFill>
                  <a:prstClr val="black"/>
                </a:solidFill>
                <a:latin typeface="Calibri" pitchFamily="34" charset="0"/>
              </a:rPr>
              <a:pPr/>
              <a:t>379</a:t>
            </a:fld>
            <a:endParaRPr lang="en-US">
              <a:solidFill>
                <a:prstClr val="black"/>
              </a:solidFill>
              <a:latin typeface="Calibri" pitchFamily="34" charset="0"/>
            </a:endParaRPr>
          </a:p>
        </p:txBody>
      </p:sp>
    </p:spTree>
  </p:cSld>
  <p:clrMapOvr>
    <a:masterClrMapping/>
  </p:clrMapOvr>
</p:notes>
</file>

<file path=ppt/notesSlides/notesSlide2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6514"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576515"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n-US" smtClean="0"/>
          </a:p>
        </p:txBody>
      </p:sp>
      <p:sp>
        <p:nvSpPr>
          <p:cNvPr id="576516"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Arial" pitchFamily="34" charset="0"/>
              </a:defRPr>
            </a:lvl1pPr>
            <a:lvl2pPr marL="757024" indent="-291163">
              <a:defRPr>
                <a:solidFill>
                  <a:schemeClr val="tx1"/>
                </a:solidFill>
                <a:latin typeface="Arial" pitchFamily="34" charset="0"/>
              </a:defRPr>
            </a:lvl2pPr>
            <a:lvl3pPr marL="1164653" indent="-232930">
              <a:defRPr>
                <a:solidFill>
                  <a:schemeClr val="tx1"/>
                </a:solidFill>
                <a:latin typeface="Arial" pitchFamily="34" charset="0"/>
              </a:defRPr>
            </a:lvl3pPr>
            <a:lvl4pPr marL="1630514" indent="-232930">
              <a:defRPr>
                <a:solidFill>
                  <a:schemeClr val="tx1"/>
                </a:solidFill>
                <a:latin typeface="Arial" pitchFamily="34" charset="0"/>
              </a:defRPr>
            </a:lvl4pPr>
            <a:lvl5pPr marL="2096375" indent="-232930">
              <a:defRPr>
                <a:solidFill>
                  <a:schemeClr val="tx1"/>
                </a:solidFill>
                <a:latin typeface="Arial" pitchFamily="34" charset="0"/>
              </a:defRPr>
            </a:lvl5pPr>
            <a:lvl6pPr marL="2562236" indent="-232930" fontAlgn="base">
              <a:spcBef>
                <a:spcPct val="0"/>
              </a:spcBef>
              <a:spcAft>
                <a:spcPct val="0"/>
              </a:spcAft>
              <a:defRPr>
                <a:solidFill>
                  <a:schemeClr val="tx1"/>
                </a:solidFill>
                <a:latin typeface="Arial" pitchFamily="34" charset="0"/>
              </a:defRPr>
            </a:lvl6pPr>
            <a:lvl7pPr marL="3028096" indent="-232930" fontAlgn="base">
              <a:spcBef>
                <a:spcPct val="0"/>
              </a:spcBef>
              <a:spcAft>
                <a:spcPct val="0"/>
              </a:spcAft>
              <a:defRPr>
                <a:solidFill>
                  <a:schemeClr val="tx1"/>
                </a:solidFill>
                <a:latin typeface="Arial" pitchFamily="34" charset="0"/>
              </a:defRPr>
            </a:lvl7pPr>
            <a:lvl8pPr marL="3493957" indent="-232930" fontAlgn="base">
              <a:spcBef>
                <a:spcPct val="0"/>
              </a:spcBef>
              <a:spcAft>
                <a:spcPct val="0"/>
              </a:spcAft>
              <a:defRPr>
                <a:solidFill>
                  <a:schemeClr val="tx1"/>
                </a:solidFill>
                <a:latin typeface="Arial" pitchFamily="34" charset="0"/>
              </a:defRPr>
            </a:lvl8pPr>
            <a:lvl9pPr marL="3959819" indent="-232930" fontAlgn="base">
              <a:spcBef>
                <a:spcPct val="0"/>
              </a:spcBef>
              <a:spcAft>
                <a:spcPct val="0"/>
              </a:spcAft>
              <a:defRPr>
                <a:solidFill>
                  <a:schemeClr val="tx1"/>
                </a:solidFill>
                <a:latin typeface="Arial" pitchFamily="34" charset="0"/>
              </a:defRPr>
            </a:lvl9pPr>
          </a:lstStyle>
          <a:p>
            <a:fld id="{FC39EB72-28F3-42C2-BE52-CD69CE5106A6}" type="slidenum">
              <a:rPr lang="en-US">
                <a:solidFill>
                  <a:prstClr val="black"/>
                </a:solidFill>
                <a:latin typeface="Calibri" pitchFamily="34" charset="0"/>
              </a:rPr>
              <a:pPr/>
              <a:t>380</a:t>
            </a:fld>
            <a:endParaRPr lang="en-US">
              <a:solidFill>
                <a:prstClr val="black"/>
              </a:solidFill>
              <a:latin typeface="Calibri" pitchFamily="34" charset="0"/>
            </a:endParaRPr>
          </a:p>
        </p:txBody>
      </p:sp>
    </p:spTree>
  </p:cSld>
  <p:clrMapOvr>
    <a:masterClrMapping/>
  </p:clrMapOvr>
</p:notes>
</file>

<file path=ppt/notesSlides/notesSlide2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7890"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677891"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n-US" smtClean="0"/>
          </a:p>
        </p:txBody>
      </p:sp>
      <p:sp>
        <p:nvSpPr>
          <p:cNvPr id="677892"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Arial" pitchFamily="34" charset="0"/>
              </a:defRPr>
            </a:lvl1pPr>
            <a:lvl2pPr marL="757024" indent="-291163">
              <a:defRPr>
                <a:solidFill>
                  <a:schemeClr val="tx1"/>
                </a:solidFill>
                <a:latin typeface="Arial" pitchFamily="34" charset="0"/>
              </a:defRPr>
            </a:lvl2pPr>
            <a:lvl3pPr marL="1164653" indent="-232930">
              <a:defRPr>
                <a:solidFill>
                  <a:schemeClr val="tx1"/>
                </a:solidFill>
                <a:latin typeface="Arial" pitchFamily="34" charset="0"/>
              </a:defRPr>
            </a:lvl3pPr>
            <a:lvl4pPr marL="1630514" indent="-232930">
              <a:defRPr>
                <a:solidFill>
                  <a:schemeClr val="tx1"/>
                </a:solidFill>
                <a:latin typeface="Arial" pitchFamily="34" charset="0"/>
              </a:defRPr>
            </a:lvl4pPr>
            <a:lvl5pPr marL="2096375" indent="-232930">
              <a:defRPr>
                <a:solidFill>
                  <a:schemeClr val="tx1"/>
                </a:solidFill>
                <a:latin typeface="Arial" pitchFamily="34" charset="0"/>
              </a:defRPr>
            </a:lvl5pPr>
            <a:lvl6pPr marL="2562236" indent="-232930" fontAlgn="base">
              <a:spcBef>
                <a:spcPct val="0"/>
              </a:spcBef>
              <a:spcAft>
                <a:spcPct val="0"/>
              </a:spcAft>
              <a:defRPr>
                <a:solidFill>
                  <a:schemeClr val="tx1"/>
                </a:solidFill>
                <a:latin typeface="Arial" pitchFamily="34" charset="0"/>
              </a:defRPr>
            </a:lvl6pPr>
            <a:lvl7pPr marL="3028096" indent="-232930" fontAlgn="base">
              <a:spcBef>
                <a:spcPct val="0"/>
              </a:spcBef>
              <a:spcAft>
                <a:spcPct val="0"/>
              </a:spcAft>
              <a:defRPr>
                <a:solidFill>
                  <a:schemeClr val="tx1"/>
                </a:solidFill>
                <a:latin typeface="Arial" pitchFamily="34" charset="0"/>
              </a:defRPr>
            </a:lvl7pPr>
            <a:lvl8pPr marL="3493957" indent="-232930" fontAlgn="base">
              <a:spcBef>
                <a:spcPct val="0"/>
              </a:spcBef>
              <a:spcAft>
                <a:spcPct val="0"/>
              </a:spcAft>
              <a:defRPr>
                <a:solidFill>
                  <a:schemeClr val="tx1"/>
                </a:solidFill>
                <a:latin typeface="Arial" pitchFamily="34" charset="0"/>
              </a:defRPr>
            </a:lvl8pPr>
            <a:lvl9pPr marL="3959819" indent="-232930" fontAlgn="base">
              <a:spcBef>
                <a:spcPct val="0"/>
              </a:spcBef>
              <a:spcAft>
                <a:spcPct val="0"/>
              </a:spcAft>
              <a:defRPr>
                <a:solidFill>
                  <a:schemeClr val="tx1"/>
                </a:solidFill>
                <a:latin typeface="Arial" pitchFamily="34" charset="0"/>
              </a:defRPr>
            </a:lvl9pPr>
          </a:lstStyle>
          <a:p>
            <a:fld id="{B40CFAFD-A24D-4F87-A6D6-4986DCC7F124}" type="slidenum">
              <a:rPr lang="en-US">
                <a:solidFill>
                  <a:prstClr val="black"/>
                </a:solidFill>
                <a:latin typeface="Calibri" pitchFamily="34" charset="0"/>
              </a:rPr>
              <a:pPr/>
              <a:t>381</a:t>
            </a:fld>
            <a:endParaRPr lang="en-US">
              <a:solidFill>
                <a:prstClr val="black"/>
              </a:solidFill>
              <a:latin typeface="Calibri" pitchFamily="34" charset="0"/>
            </a:endParaRPr>
          </a:p>
        </p:txBody>
      </p:sp>
    </p:spTree>
  </p:cSld>
  <p:clrMapOvr>
    <a:masterClrMapping/>
  </p:clrMapOvr>
</p:notes>
</file>

<file path=ppt/notesSlides/notesSlide2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4338"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654339"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n-US" smtClean="0"/>
          </a:p>
        </p:txBody>
      </p:sp>
      <p:sp>
        <p:nvSpPr>
          <p:cNvPr id="654340"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Arial" pitchFamily="34" charset="0"/>
              </a:defRPr>
            </a:lvl1pPr>
            <a:lvl2pPr marL="757066" indent="-291179">
              <a:defRPr>
                <a:solidFill>
                  <a:schemeClr val="tx1"/>
                </a:solidFill>
                <a:latin typeface="Arial" pitchFamily="34" charset="0"/>
              </a:defRPr>
            </a:lvl2pPr>
            <a:lvl3pPr marL="1164717" indent="-232943">
              <a:defRPr>
                <a:solidFill>
                  <a:schemeClr val="tx1"/>
                </a:solidFill>
                <a:latin typeface="Arial" pitchFamily="34" charset="0"/>
              </a:defRPr>
            </a:lvl3pPr>
            <a:lvl4pPr marL="1630604" indent="-232943">
              <a:defRPr>
                <a:solidFill>
                  <a:schemeClr val="tx1"/>
                </a:solidFill>
                <a:latin typeface="Arial" pitchFamily="34" charset="0"/>
              </a:defRPr>
            </a:lvl4pPr>
            <a:lvl5pPr marL="2096491" indent="-232943">
              <a:defRPr>
                <a:solidFill>
                  <a:schemeClr val="tx1"/>
                </a:solidFill>
                <a:latin typeface="Arial" pitchFamily="34" charset="0"/>
              </a:defRPr>
            </a:lvl5pPr>
            <a:lvl6pPr marL="2562377" indent="-232943" fontAlgn="base">
              <a:spcBef>
                <a:spcPct val="0"/>
              </a:spcBef>
              <a:spcAft>
                <a:spcPct val="0"/>
              </a:spcAft>
              <a:defRPr>
                <a:solidFill>
                  <a:schemeClr val="tx1"/>
                </a:solidFill>
                <a:latin typeface="Arial" pitchFamily="34" charset="0"/>
              </a:defRPr>
            </a:lvl6pPr>
            <a:lvl7pPr marL="3028264" indent="-232943" fontAlgn="base">
              <a:spcBef>
                <a:spcPct val="0"/>
              </a:spcBef>
              <a:spcAft>
                <a:spcPct val="0"/>
              </a:spcAft>
              <a:defRPr>
                <a:solidFill>
                  <a:schemeClr val="tx1"/>
                </a:solidFill>
                <a:latin typeface="Arial" pitchFamily="34" charset="0"/>
              </a:defRPr>
            </a:lvl7pPr>
            <a:lvl8pPr marL="3494151" indent="-232943" fontAlgn="base">
              <a:spcBef>
                <a:spcPct val="0"/>
              </a:spcBef>
              <a:spcAft>
                <a:spcPct val="0"/>
              </a:spcAft>
              <a:defRPr>
                <a:solidFill>
                  <a:schemeClr val="tx1"/>
                </a:solidFill>
                <a:latin typeface="Arial" pitchFamily="34" charset="0"/>
              </a:defRPr>
            </a:lvl8pPr>
            <a:lvl9pPr marL="3960038" indent="-232943" fontAlgn="base">
              <a:spcBef>
                <a:spcPct val="0"/>
              </a:spcBef>
              <a:spcAft>
                <a:spcPct val="0"/>
              </a:spcAft>
              <a:defRPr>
                <a:solidFill>
                  <a:schemeClr val="tx1"/>
                </a:solidFill>
                <a:latin typeface="Arial" pitchFamily="34" charset="0"/>
              </a:defRPr>
            </a:lvl9pPr>
          </a:lstStyle>
          <a:p>
            <a:fld id="{61CBCE03-EAC1-45F2-83A8-4B4DD4B2402F}" type="slidenum">
              <a:rPr lang="en-US">
                <a:solidFill>
                  <a:prstClr val="black"/>
                </a:solidFill>
                <a:latin typeface="Calibri" pitchFamily="34" charset="0"/>
              </a:rPr>
              <a:pPr/>
              <a:t>382</a:t>
            </a:fld>
            <a:endParaRPr lang="en-US">
              <a:solidFill>
                <a:prstClr val="black"/>
              </a:solidFill>
              <a:latin typeface="Calibri" pitchFamily="34" charset="0"/>
            </a:endParaRPr>
          </a:p>
        </p:txBody>
      </p:sp>
    </p:spTree>
  </p:cSld>
  <p:clrMapOvr>
    <a:masterClrMapping/>
  </p:clrMapOvr>
</p:notes>
</file>

<file path=ppt/notesSlides/notesSlide2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4338"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654339"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n-US" smtClean="0"/>
          </a:p>
        </p:txBody>
      </p:sp>
      <p:sp>
        <p:nvSpPr>
          <p:cNvPr id="654340"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Arial" pitchFamily="34" charset="0"/>
              </a:defRPr>
            </a:lvl1pPr>
            <a:lvl2pPr marL="757066" indent="-291179">
              <a:defRPr>
                <a:solidFill>
                  <a:schemeClr val="tx1"/>
                </a:solidFill>
                <a:latin typeface="Arial" pitchFamily="34" charset="0"/>
              </a:defRPr>
            </a:lvl2pPr>
            <a:lvl3pPr marL="1164717" indent="-232943">
              <a:defRPr>
                <a:solidFill>
                  <a:schemeClr val="tx1"/>
                </a:solidFill>
                <a:latin typeface="Arial" pitchFamily="34" charset="0"/>
              </a:defRPr>
            </a:lvl3pPr>
            <a:lvl4pPr marL="1630604" indent="-232943">
              <a:defRPr>
                <a:solidFill>
                  <a:schemeClr val="tx1"/>
                </a:solidFill>
                <a:latin typeface="Arial" pitchFamily="34" charset="0"/>
              </a:defRPr>
            </a:lvl4pPr>
            <a:lvl5pPr marL="2096491" indent="-232943">
              <a:defRPr>
                <a:solidFill>
                  <a:schemeClr val="tx1"/>
                </a:solidFill>
                <a:latin typeface="Arial" pitchFamily="34" charset="0"/>
              </a:defRPr>
            </a:lvl5pPr>
            <a:lvl6pPr marL="2562377" indent="-232943" fontAlgn="base">
              <a:spcBef>
                <a:spcPct val="0"/>
              </a:spcBef>
              <a:spcAft>
                <a:spcPct val="0"/>
              </a:spcAft>
              <a:defRPr>
                <a:solidFill>
                  <a:schemeClr val="tx1"/>
                </a:solidFill>
                <a:latin typeface="Arial" pitchFamily="34" charset="0"/>
              </a:defRPr>
            </a:lvl6pPr>
            <a:lvl7pPr marL="3028264" indent="-232943" fontAlgn="base">
              <a:spcBef>
                <a:spcPct val="0"/>
              </a:spcBef>
              <a:spcAft>
                <a:spcPct val="0"/>
              </a:spcAft>
              <a:defRPr>
                <a:solidFill>
                  <a:schemeClr val="tx1"/>
                </a:solidFill>
                <a:latin typeface="Arial" pitchFamily="34" charset="0"/>
              </a:defRPr>
            </a:lvl7pPr>
            <a:lvl8pPr marL="3494151" indent="-232943" fontAlgn="base">
              <a:spcBef>
                <a:spcPct val="0"/>
              </a:spcBef>
              <a:spcAft>
                <a:spcPct val="0"/>
              </a:spcAft>
              <a:defRPr>
                <a:solidFill>
                  <a:schemeClr val="tx1"/>
                </a:solidFill>
                <a:latin typeface="Arial" pitchFamily="34" charset="0"/>
              </a:defRPr>
            </a:lvl8pPr>
            <a:lvl9pPr marL="3960038" indent="-232943" fontAlgn="base">
              <a:spcBef>
                <a:spcPct val="0"/>
              </a:spcBef>
              <a:spcAft>
                <a:spcPct val="0"/>
              </a:spcAft>
              <a:defRPr>
                <a:solidFill>
                  <a:schemeClr val="tx1"/>
                </a:solidFill>
                <a:latin typeface="Arial" pitchFamily="34" charset="0"/>
              </a:defRPr>
            </a:lvl9pPr>
          </a:lstStyle>
          <a:p>
            <a:pPr fontAlgn="base">
              <a:spcBef>
                <a:spcPct val="0"/>
              </a:spcBef>
              <a:spcAft>
                <a:spcPct val="0"/>
              </a:spcAft>
            </a:pPr>
            <a:fld id="{61CBCE03-EAC1-45F2-83A8-4B4DD4B2402F}" type="slidenum">
              <a:rPr lang="en-US">
                <a:latin typeface="Calibri" pitchFamily="34" charset="0"/>
              </a:rPr>
              <a:pPr fontAlgn="base">
                <a:spcBef>
                  <a:spcPct val="0"/>
                </a:spcBef>
                <a:spcAft>
                  <a:spcPct val="0"/>
                </a:spcAft>
              </a:pPr>
              <a:t>384</a:t>
            </a:fld>
            <a:endParaRPr lang="en-US">
              <a:latin typeface="Calibri" pitchFamily="34" charset="0"/>
            </a:endParaRPr>
          </a:p>
        </p:txBody>
      </p:sp>
    </p:spTree>
  </p:cSld>
  <p:clrMapOvr>
    <a:masterClrMapping/>
  </p:clrMapOvr>
</p:notes>
</file>

<file path=ppt/notesSlides/notesSlide2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4338"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654339"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n-US" smtClean="0"/>
          </a:p>
        </p:txBody>
      </p:sp>
      <p:sp>
        <p:nvSpPr>
          <p:cNvPr id="654340"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Arial" pitchFamily="34" charset="0"/>
              </a:defRPr>
            </a:lvl1pPr>
            <a:lvl2pPr marL="757066" indent="-291179">
              <a:defRPr>
                <a:solidFill>
                  <a:schemeClr val="tx1"/>
                </a:solidFill>
                <a:latin typeface="Arial" pitchFamily="34" charset="0"/>
              </a:defRPr>
            </a:lvl2pPr>
            <a:lvl3pPr marL="1164717" indent="-232943">
              <a:defRPr>
                <a:solidFill>
                  <a:schemeClr val="tx1"/>
                </a:solidFill>
                <a:latin typeface="Arial" pitchFamily="34" charset="0"/>
              </a:defRPr>
            </a:lvl3pPr>
            <a:lvl4pPr marL="1630604" indent="-232943">
              <a:defRPr>
                <a:solidFill>
                  <a:schemeClr val="tx1"/>
                </a:solidFill>
                <a:latin typeface="Arial" pitchFamily="34" charset="0"/>
              </a:defRPr>
            </a:lvl4pPr>
            <a:lvl5pPr marL="2096491" indent="-232943">
              <a:defRPr>
                <a:solidFill>
                  <a:schemeClr val="tx1"/>
                </a:solidFill>
                <a:latin typeface="Arial" pitchFamily="34" charset="0"/>
              </a:defRPr>
            </a:lvl5pPr>
            <a:lvl6pPr marL="2562377" indent="-232943" fontAlgn="base">
              <a:spcBef>
                <a:spcPct val="0"/>
              </a:spcBef>
              <a:spcAft>
                <a:spcPct val="0"/>
              </a:spcAft>
              <a:defRPr>
                <a:solidFill>
                  <a:schemeClr val="tx1"/>
                </a:solidFill>
                <a:latin typeface="Arial" pitchFamily="34" charset="0"/>
              </a:defRPr>
            </a:lvl6pPr>
            <a:lvl7pPr marL="3028264" indent="-232943" fontAlgn="base">
              <a:spcBef>
                <a:spcPct val="0"/>
              </a:spcBef>
              <a:spcAft>
                <a:spcPct val="0"/>
              </a:spcAft>
              <a:defRPr>
                <a:solidFill>
                  <a:schemeClr val="tx1"/>
                </a:solidFill>
                <a:latin typeface="Arial" pitchFamily="34" charset="0"/>
              </a:defRPr>
            </a:lvl7pPr>
            <a:lvl8pPr marL="3494151" indent="-232943" fontAlgn="base">
              <a:spcBef>
                <a:spcPct val="0"/>
              </a:spcBef>
              <a:spcAft>
                <a:spcPct val="0"/>
              </a:spcAft>
              <a:defRPr>
                <a:solidFill>
                  <a:schemeClr val="tx1"/>
                </a:solidFill>
                <a:latin typeface="Arial" pitchFamily="34" charset="0"/>
              </a:defRPr>
            </a:lvl8pPr>
            <a:lvl9pPr marL="3960038" indent="-232943" fontAlgn="base">
              <a:spcBef>
                <a:spcPct val="0"/>
              </a:spcBef>
              <a:spcAft>
                <a:spcPct val="0"/>
              </a:spcAft>
              <a:defRPr>
                <a:solidFill>
                  <a:schemeClr val="tx1"/>
                </a:solidFill>
                <a:latin typeface="Arial" pitchFamily="34" charset="0"/>
              </a:defRPr>
            </a:lvl9pPr>
          </a:lstStyle>
          <a:p>
            <a:pPr fontAlgn="base">
              <a:spcBef>
                <a:spcPct val="0"/>
              </a:spcBef>
              <a:spcAft>
                <a:spcPct val="0"/>
              </a:spcAft>
            </a:pPr>
            <a:fld id="{61CBCE03-EAC1-45F2-83A8-4B4DD4B2402F}" type="slidenum">
              <a:rPr lang="en-US">
                <a:latin typeface="Calibri" pitchFamily="34" charset="0"/>
              </a:rPr>
              <a:pPr fontAlgn="base">
                <a:spcBef>
                  <a:spcPct val="0"/>
                </a:spcBef>
                <a:spcAft>
                  <a:spcPct val="0"/>
                </a:spcAft>
              </a:pPr>
              <a:t>385</a:t>
            </a:fld>
            <a:endParaRPr lang="en-US">
              <a:latin typeface="Calibri" pitchFamily="34" charset="0"/>
            </a:endParaRPr>
          </a:p>
        </p:txBody>
      </p:sp>
    </p:spTree>
  </p:cSld>
  <p:clrMapOvr>
    <a:masterClrMapping/>
  </p:clrMapOvr>
</p:notes>
</file>

<file path=ppt/notesSlides/notesSlide2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4338"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654339"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n-US" smtClean="0"/>
          </a:p>
        </p:txBody>
      </p:sp>
      <p:sp>
        <p:nvSpPr>
          <p:cNvPr id="654340"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Arial" pitchFamily="34" charset="0"/>
              </a:defRPr>
            </a:lvl1pPr>
            <a:lvl2pPr marL="757066" indent="-291179">
              <a:defRPr>
                <a:solidFill>
                  <a:schemeClr val="tx1"/>
                </a:solidFill>
                <a:latin typeface="Arial" pitchFamily="34" charset="0"/>
              </a:defRPr>
            </a:lvl2pPr>
            <a:lvl3pPr marL="1164717" indent="-232943">
              <a:defRPr>
                <a:solidFill>
                  <a:schemeClr val="tx1"/>
                </a:solidFill>
                <a:latin typeface="Arial" pitchFamily="34" charset="0"/>
              </a:defRPr>
            </a:lvl3pPr>
            <a:lvl4pPr marL="1630604" indent="-232943">
              <a:defRPr>
                <a:solidFill>
                  <a:schemeClr val="tx1"/>
                </a:solidFill>
                <a:latin typeface="Arial" pitchFamily="34" charset="0"/>
              </a:defRPr>
            </a:lvl4pPr>
            <a:lvl5pPr marL="2096491" indent="-232943">
              <a:defRPr>
                <a:solidFill>
                  <a:schemeClr val="tx1"/>
                </a:solidFill>
                <a:latin typeface="Arial" pitchFamily="34" charset="0"/>
              </a:defRPr>
            </a:lvl5pPr>
            <a:lvl6pPr marL="2562377" indent="-232943" fontAlgn="base">
              <a:spcBef>
                <a:spcPct val="0"/>
              </a:spcBef>
              <a:spcAft>
                <a:spcPct val="0"/>
              </a:spcAft>
              <a:defRPr>
                <a:solidFill>
                  <a:schemeClr val="tx1"/>
                </a:solidFill>
                <a:latin typeface="Arial" pitchFamily="34" charset="0"/>
              </a:defRPr>
            </a:lvl6pPr>
            <a:lvl7pPr marL="3028264" indent="-232943" fontAlgn="base">
              <a:spcBef>
                <a:spcPct val="0"/>
              </a:spcBef>
              <a:spcAft>
                <a:spcPct val="0"/>
              </a:spcAft>
              <a:defRPr>
                <a:solidFill>
                  <a:schemeClr val="tx1"/>
                </a:solidFill>
                <a:latin typeface="Arial" pitchFamily="34" charset="0"/>
              </a:defRPr>
            </a:lvl7pPr>
            <a:lvl8pPr marL="3494151" indent="-232943" fontAlgn="base">
              <a:spcBef>
                <a:spcPct val="0"/>
              </a:spcBef>
              <a:spcAft>
                <a:spcPct val="0"/>
              </a:spcAft>
              <a:defRPr>
                <a:solidFill>
                  <a:schemeClr val="tx1"/>
                </a:solidFill>
                <a:latin typeface="Arial" pitchFamily="34" charset="0"/>
              </a:defRPr>
            </a:lvl8pPr>
            <a:lvl9pPr marL="3960038" indent="-232943" fontAlgn="base">
              <a:spcBef>
                <a:spcPct val="0"/>
              </a:spcBef>
              <a:spcAft>
                <a:spcPct val="0"/>
              </a:spcAft>
              <a:defRPr>
                <a:solidFill>
                  <a:schemeClr val="tx1"/>
                </a:solidFill>
                <a:latin typeface="Arial" pitchFamily="34" charset="0"/>
              </a:defRPr>
            </a:lvl9pPr>
          </a:lstStyle>
          <a:p>
            <a:fld id="{61CBCE03-EAC1-45F2-83A8-4B4DD4B2402F}" type="slidenum">
              <a:rPr lang="en-US">
                <a:solidFill>
                  <a:prstClr val="black"/>
                </a:solidFill>
                <a:latin typeface="Calibri" pitchFamily="34" charset="0"/>
              </a:rPr>
              <a:pPr/>
              <a:t>386</a:t>
            </a:fld>
            <a:endParaRPr lang="en-US">
              <a:solidFill>
                <a:prstClr val="black"/>
              </a:solidFill>
              <a:latin typeface="Calibri" pitchFamily="34" charset="0"/>
            </a:endParaRPr>
          </a:p>
        </p:txBody>
      </p:sp>
    </p:spTree>
  </p:cSld>
  <p:clrMapOvr>
    <a:masterClrMapping/>
  </p:clrMapOvr>
</p:notes>
</file>

<file path=ppt/notesSlides/notesSlide2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F487A5AE-614D-45BC-8516-23AC47724040}" type="slidenum">
              <a:rPr lang="en-US" smtClean="0">
                <a:solidFill>
                  <a:prstClr val="black"/>
                </a:solidFill>
              </a:rPr>
              <a:pPr/>
              <a:t>392</a:t>
            </a:fld>
            <a:endParaRPr lang="en-US">
              <a:solidFill>
                <a:prstClr val="black"/>
              </a:solidFill>
            </a:endParaRPr>
          </a:p>
        </p:txBody>
      </p:sp>
    </p:spTree>
  </p:cSld>
  <p:clrMapOvr>
    <a:masterClrMapping/>
  </p:clrMapOvr>
</p:notes>
</file>

<file path=ppt/notesSlides/notesSlide2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5362"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655363"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n-US" smtClean="0"/>
          </a:p>
        </p:txBody>
      </p:sp>
      <p:sp>
        <p:nvSpPr>
          <p:cNvPr id="655364"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Arial" pitchFamily="34" charset="0"/>
              </a:defRPr>
            </a:lvl1pPr>
            <a:lvl2pPr marL="757066" indent="-291179">
              <a:defRPr>
                <a:solidFill>
                  <a:schemeClr val="tx1"/>
                </a:solidFill>
                <a:latin typeface="Arial" pitchFamily="34" charset="0"/>
              </a:defRPr>
            </a:lvl2pPr>
            <a:lvl3pPr marL="1164717" indent="-232943">
              <a:defRPr>
                <a:solidFill>
                  <a:schemeClr val="tx1"/>
                </a:solidFill>
                <a:latin typeface="Arial" pitchFamily="34" charset="0"/>
              </a:defRPr>
            </a:lvl3pPr>
            <a:lvl4pPr marL="1630604" indent="-232943">
              <a:defRPr>
                <a:solidFill>
                  <a:schemeClr val="tx1"/>
                </a:solidFill>
                <a:latin typeface="Arial" pitchFamily="34" charset="0"/>
              </a:defRPr>
            </a:lvl4pPr>
            <a:lvl5pPr marL="2096491" indent="-232943">
              <a:defRPr>
                <a:solidFill>
                  <a:schemeClr val="tx1"/>
                </a:solidFill>
                <a:latin typeface="Arial" pitchFamily="34" charset="0"/>
              </a:defRPr>
            </a:lvl5pPr>
            <a:lvl6pPr marL="2562377" indent="-232943" fontAlgn="base">
              <a:spcBef>
                <a:spcPct val="0"/>
              </a:spcBef>
              <a:spcAft>
                <a:spcPct val="0"/>
              </a:spcAft>
              <a:defRPr>
                <a:solidFill>
                  <a:schemeClr val="tx1"/>
                </a:solidFill>
                <a:latin typeface="Arial" pitchFamily="34" charset="0"/>
              </a:defRPr>
            </a:lvl6pPr>
            <a:lvl7pPr marL="3028264" indent="-232943" fontAlgn="base">
              <a:spcBef>
                <a:spcPct val="0"/>
              </a:spcBef>
              <a:spcAft>
                <a:spcPct val="0"/>
              </a:spcAft>
              <a:defRPr>
                <a:solidFill>
                  <a:schemeClr val="tx1"/>
                </a:solidFill>
                <a:latin typeface="Arial" pitchFamily="34" charset="0"/>
              </a:defRPr>
            </a:lvl7pPr>
            <a:lvl8pPr marL="3494151" indent="-232943" fontAlgn="base">
              <a:spcBef>
                <a:spcPct val="0"/>
              </a:spcBef>
              <a:spcAft>
                <a:spcPct val="0"/>
              </a:spcAft>
              <a:defRPr>
                <a:solidFill>
                  <a:schemeClr val="tx1"/>
                </a:solidFill>
                <a:latin typeface="Arial" pitchFamily="34" charset="0"/>
              </a:defRPr>
            </a:lvl8pPr>
            <a:lvl9pPr marL="3960038" indent="-232943" fontAlgn="base">
              <a:spcBef>
                <a:spcPct val="0"/>
              </a:spcBef>
              <a:spcAft>
                <a:spcPct val="0"/>
              </a:spcAft>
              <a:defRPr>
                <a:solidFill>
                  <a:schemeClr val="tx1"/>
                </a:solidFill>
                <a:latin typeface="Arial" pitchFamily="34" charset="0"/>
              </a:defRPr>
            </a:lvl9pPr>
          </a:lstStyle>
          <a:p>
            <a:pPr fontAlgn="base">
              <a:spcBef>
                <a:spcPct val="0"/>
              </a:spcBef>
              <a:spcAft>
                <a:spcPct val="0"/>
              </a:spcAft>
            </a:pPr>
            <a:fld id="{F4622B1F-403B-4D31-9736-EC2240D7172B}" type="slidenum">
              <a:rPr lang="en-US">
                <a:latin typeface="Calibri" pitchFamily="34" charset="0"/>
              </a:rPr>
              <a:pPr fontAlgn="base">
                <a:spcBef>
                  <a:spcPct val="0"/>
                </a:spcBef>
                <a:spcAft>
                  <a:spcPct val="0"/>
                </a:spcAft>
              </a:pPr>
              <a:t>393</a:t>
            </a:fld>
            <a:endParaRPr lang="en-US">
              <a:latin typeface="Calibri" pitchFamily="34" charset="0"/>
            </a:endParaRPr>
          </a:p>
        </p:txBody>
      </p:sp>
    </p:spTree>
  </p:cSld>
  <p:clrMapOvr>
    <a:masterClrMapping/>
  </p:clrMapOvr>
</p:notes>
</file>

<file path=ppt/notesSlides/notesSlide2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4818"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674819"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n-US" smtClean="0"/>
          </a:p>
        </p:txBody>
      </p:sp>
      <p:sp>
        <p:nvSpPr>
          <p:cNvPr id="674820"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Arial" pitchFamily="34" charset="0"/>
              </a:defRPr>
            </a:lvl1pPr>
            <a:lvl2pPr marL="757066" indent="-291179">
              <a:defRPr>
                <a:solidFill>
                  <a:schemeClr val="tx1"/>
                </a:solidFill>
                <a:latin typeface="Arial" pitchFamily="34" charset="0"/>
              </a:defRPr>
            </a:lvl2pPr>
            <a:lvl3pPr marL="1164717" indent="-232943">
              <a:defRPr>
                <a:solidFill>
                  <a:schemeClr val="tx1"/>
                </a:solidFill>
                <a:latin typeface="Arial" pitchFamily="34" charset="0"/>
              </a:defRPr>
            </a:lvl3pPr>
            <a:lvl4pPr marL="1630604" indent="-232943">
              <a:defRPr>
                <a:solidFill>
                  <a:schemeClr val="tx1"/>
                </a:solidFill>
                <a:latin typeface="Arial" pitchFamily="34" charset="0"/>
              </a:defRPr>
            </a:lvl4pPr>
            <a:lvl5pPr marL="2096491" indent="-232943">
              <a:defRPr>
                <a:solidFill>
                  <a:schemeClr val="tx1"/>
                </a:solidFill>
                <a:latin typeface="Arial" pitchFamily="34" charset="0"/>
              </a:defRPr>
            </a:lvl5pPr>
            <a:lvl6pPr marL="2562377" indent="-232943" fontAlgn="base">
              <a:spcBef>
                <a:spcPct val="0"/>
              </a:spcBef>
              <a:spcAft>
                <a:spcPct val="0"/>
              </a:spcAft>
              <a:defRPr>
                <a:solidFill>
                  <a:schemeClr val="tx1"/>
                </a:solidFill>
                <a:latin typeface="Arial" pitchFamily="34" charset="0"/>
              </a:defRPr>
            </a:lvl6pPr>
            <a:lvl7pPr marL="3028264" indent="-232943" fontAlgn="base">
              <a:spcBef>
                <a:spcPct val="0"/>
              </a:spcBef>
              <a:spcAft>
                <a:spcPct val="0"/>
              </a:spcAft>
              <a:defRPr>
                <a:solidFill>
                  <a:schemeClr val="tx1"/>
                </a:solidFill>
                <a:latin typeface="Arial" pitchFamily="34" charset="0"/>
              </a:defRPr>
            </a:lvl7pPr>
            <a:lvl8pPr marL="3494151" indent="-232943" fontAlgn="base">
              <a:spcBef>
                <a:spcPct val="0"/>
              </a:spcBef>
              <a:spcAft>
                <a:spcPct val="0"/>
              </a:spcAft>
              <a:defRPr>
                <a:solidFill>
                  <a:schemeClr val="tx1"/>
                </a:solidFill>
                <a:latin typeface="Arial" pitchFamily="34" charset="0"/>
              </a:defRPr>
            </a:lvl8pPr>
            <a:lvl9pPr marL="3960038" indent="-232943" fontAlgn="base">
              <a:spcBef>
                <a:spcPct val="0"/>
              </a:spcBef>
              <a:spcAft>
                <a:spcPct val="0"/>
              </a:spcAft>
              <a:defRPr>
                <a:solidFill>
                  <a:schemeClr val="tx1"/>
                </a:solidFill>
                <a:latin typeface="Arial" pitchFamily="34" charset="0"/>
              </a:defRPr>
            </a:lvl9pPr>
          </a:lstStyle>
          <a:p>
            <a:pPr fontAlgn="base">
              <a:spcBef>
                <a:spcPct val="0"/>
              </a:spcBef>
              <a:spcAft>
                <a:spcPct val="0"/>
              </a:spcAft>
            </a:pPr>
            <a:fld id="{5FDB6061-C035-4EA6-ABBB-B4C04D5E0E13}" type="slidenum">
              <a:rPr lang="en-US">
                <a:latin typeface="Calibri" pitchFamily="34" charset="0"/>
              </a:rPr>
              <a:pPr fontAlgn="base">
                <a:spcBef>
                  <a:spcPct val="0"/>
                </a:spcBef>
                <a:spcAft>
                  <a:spcPct val="0"/>
                </a:spcAft>
              </a:pPr>
              <a:t>394</a:t>
            </a:fld>
            <a:endParaRPr lang="en-US">
              <a:latin typeface="Calibri" pitchFamily="34" charset="0"/>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7426"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487427"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n-US" smtClean="0"/>
          </a:p>
        </p:txBody>
      </p:sp>
      <p:sp>
        <p:nvSpPr>
          <p:cNvPr id="487428"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Arial" pitchFamily="34" charset="0"/>
              </a:defRPr>
            </a:lvl1pPr>
            <a:lvl2pPr marL="757066" indent="-291179">
              <a:defRPr>
                <a:solidFill>
                  <a:schemeClr val="tx1"/>
                </a:solidFill>
                <a:latin typeface="Arial" pitchFamily="34" charset="0"/>
              </a:defRPr>
            </a:lvl2pPr>
            <a:lvl3pPr marL="1164717" indent="-232943">
              <a:defRPr>
                <a:solidFill>
                  <a:schemeClr val="tx1"/>
                </a:solidFill>
                <a:latin typeface="Arial" pitchFamily="34" charset="0"/>
              </a:defRPr>
            </a:lvl3pPr>
            <a:lvl4pPr marL="1630604" indent="-232943">
              <a:defRPr>
                <a:solidFill>
                  <a:schemeClr val="tx1"/>
                </a:solidFill>
                <a:latin typeface="Arial" pitchFamily="34" charset="0"/>
              </a:defRPr>
            </a:lvl4pPr>
            <a:lvl5pPr marL="2096491" indent="-232943">
              <a:defRPr>
                <a:solidFill>
                  <a:schemeClr val="tx1"/>
                </a:solidFill>
                <a:latin typeface="Arial" pitchFamily="34" charset="0"/>
              </a:defRPr>
            </a:lvl5pPr>
            <a:lvl6pPr marL="2562377" indent="-232943" fontAlgn="base">
              <a:spcBef>
                <a:spcPct val="0"/>
              </a:spcBef>
              <a:spcAft>
                <a:spcPct val="0"/>
              </a:spcAft>
              <a:defRPr>
                <a:solidFill>
                  <a:schemeClr val="tx1"/>
                </a:solidFill>
                <a:latin typeface="Arial" pitchFamily="34" charset="0"/>
              </a:defRPr>
            </a:lvl6pPr>
            <a:lvl7pPr marL="3028264" indent="-232943" fontAlgn="base">
              <a:spcBef>
                <a:spcPct val="0"/>
              </a:spcBef>
              <a:spcAft>
                <a:spcPct val="0"/>
              </a:spcAft>
              <a:defRPr>
                <a:solidFill>
                  <a:schemeClr val="tx1"/>
                </a:solidFill>
                <a:latin typeface="Arial" pitchFamily="34" charset="0"/>
              </a:defRPr>
            </a:lvl7pPr>
            <a:lvl8pPr marL="3494151" indent="-232943" fontAlgn="base">
              <a:spcBef>
                <a:spcPct val="0"/>
              </a:spcBef>
              <a:spcAft>
                <a:spcPct val="0"/>
              </a:spcAft>
              <a:defRPr>
                <a:solidFill>
                  <a:schemeClr val="tx1"/>
                </a:solidFill>
                <a:latin typeface="Arial" pitchFamily="34" charset="0"/>
              </a:defRPr>
            </a:lvl8pPr>
            <a:lvl9pPr marL="3960038" indent="-232943" fontAlgn="base">
              <a:spcBef>
                <a:spcPct val="0"/>
              </a:spcBef>
              <a:spcAft>
                <a:spcPct val="0"/>
              </a:spcAft>
              <a:defRPr>
                <a:solidFill>
                  <a:schemeClr val="tx1"/>
                </a:solidFill>
                <a:latin typeface="Arial" pitchFamily="34" charset="0"/>
              </a:defRPr>
            </a:lvl9pPr>
          </a:lstStyle>
          <a:p>
            <a:fld id="{FFF1A3CE-A1AB-46C8-B267-4F2FC4462239}" type="slidenum">
              <a:rPr lang="en-US">
                <a:solidFill>
                  <a:prstClr val="black"/>
                </a:solidFill>
                <a:latin typeface="Calibri" pitchFamily="34" charset="0"/>
              </a:rPr>
              <a:pPr/>
              <a:t>49</a:t>
            </a:fld>
            <a:endParaRPr lang="en-US">
              <a:solidFill>
                <a:prstClr val="black"/>
              </a:solidFill>
              <a:latin typeface="Calibri" pitchFamily="34" charset="0"/>
            </a:endParaRPr>
          </a:p>
        </p:txBody>
      </p:sp>
    </p:spTree>
  </p:cSld>
  <p:clrMapOvr>
    <a:masterClrMapping/>
  </p:clrMapOvr>
</p:notes>
</file>

<file path=ppt/notesSlides/notesSlide2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2050"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642051"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n-US" smtClean="0"/>
          </a:p>
        </p:txBody>
      </p:sp>
      <p:sp>
        <p:nvSpPr>
          <p:cNvPr id="642052"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Arial" pitchFamily="34" charset="0"/>
              </a:defRPr>
            </a:lvl1pPr>
            <a:lvl2pPr marL="757066" indent="-291179">
              <a:defRPr>
                <a:solidFill>
                  <a:schemeClr val="tx1"/>
                </a:solidFill>
                <a:latin typeface="Arial" pitchFamily="34" charset="0"/>
              </a:defRPr>
            </a:lvl2pPr>
            <a:lvl3pPr marL="1164717" indent="-232943">
              <a:defRPr>
                <a:solidFill>
                  <a:schemeClr val="tx1"/>
                </a:solidFill>
                <a:latin typeface="Arial" pitchFamily="34" charset="0"/>
              </a:defRPr>
            </a:lvl3pPr>
            <a:lvl4pPr marL="1630604" indent="-232943">
              <a:defRPr>
                <a:solidFill>
                  <a:schemeClr val="tx1"/>
                </a:solidFill>
                <a:latin typeface="Arial" pitchFamily="34" charset="0"/>
              </a:defRPr>
            </a:lvl4pPr>
            <a:lvl5pPr marL="2096491" indent="-232943">
              <a:defRPr>
                <a:solidFill>
                  <a:schemeClr val="tx1"/>
                </a:solidFill>
                <a:latin typeface="Arial" pitchFamily="34" charset="0"/>
              </a:defRPr>
            </a:lvl5pPr>
            <a:lvl6pPr marL="2562377" indent="-232943" fontAlgn="base">
              <a:spcBef>
                <a:spcPct val="0"/>
              </a:spcBef>
              <a:spcAft>
                <a:spcPct val="0"/>
              </a:spcAft>
              <a:defRPr>
                <a:solidFill>
                  <a:schemeClr val="tx1"/>
                </a:solidFill>
                <a:latin typeface="Arial" pitchFamily="34" charset="0"/>
              </a:defRPr>
            </a:lvl6pPr>
            <a:lvl7pPr marL="3028264" indent="-232943" fontAlgn="base">
              <a:spcBef>
                <a:spcPct val="0"/>
              </a:spcBef>
              <a:spcAft>
                <a:spcPct val="0"/>
              </a:spcAft>
              <a:defRPr>
                <a:solidFill>
                  <a:schemeClr val="tx1"/>
                </a:solidFill>
                <a:latin typeface="Arial" pitchFamily="34" charset="0"/>
              </a:defRPr>
            </a:lvl7pPr>
            <a:lvl8pPr marL="3494151" indent="-232943" fontAlgn="base">
              <a:spcBef>
                <a:spcPct val="0"/>
              </a:spcBef>
              <a:spcAft>
                <a:spcPct val="0"/>
              </a:spcAft>
              <a:defRPr>
                <a:solidFill>
                  <a:schemeClr val="tx1"/>
                </a:solidFill>
                <a:latin typeface="Arial" pitchFamily="34" charset="0"/>
              </a:defRPr>
            </a:lvl8pPr>
            <a:lvl9pPr marL="3960038" indent="-232943" fontAlgn="base">
              <a:spcBef>
                <a:spcPct val="0"/>
              </a:spcBef>
              <a:spcAft>
                <a:spcPct val="0"/>
              </a:spcAft>
              <a:defRPr>
                <a:solidFill>
                  <a:schemeClr val="tx1"/>
                </a:solidFill>
                <a:latin typeface="Arial" pitchFamily="34" charset="0"/>
              </a:defRPr>
            </a:lvl9pPr>
          </a:lstStyle>
          <a:p>
            <a:fld id="{25E2705D-A42E-4FBF-A3F3-F7CA10EA8E6D}" type="slidenum">
              <a:rPr lang="en-US">
                <a:solidFill>
                  <a:prstClr val="black"/>
                </a:solidFill>
                <a:latin typeface="Calibri" pitchFamily="34" charset="0"/>
              </a:rPr>
              <a:pPr/>
              <a:t>395</a:t>
            </a:fld>
            <a:endParaRPr lang="en-US">
              <a:solidFill>
                <a:prstClr val="black"/>
              </a:solidFill>
              <a:latin typeface="Calibri" pitchFamily="34" charset="0"/>
            </a:endParaRPr>
          </a:p>
        </p:txBody>
      </p:sp>
    </p:spTree>
  </p:cSld>
  <p:clrMapOvr>
    <a:masterClrMapping/>
  </p:clrMapOvr>
</p:notes>
</file>

<file path=ppt/notesSlides/notesSlide2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1858"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761859"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n-US" smtClean="0"/>
          </a:p>
        </p:txBody>
      </p:sp>
      <p:sp>
        <p:nvSpPr>
          <p:cNvPr id="761860"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Arial" pitchFamily="34" charset="0"/>
              </a:defRPr>
            </a:lvl1pPr>
            <a:lvl2pPr marL="757066" indent="-291179">
              <a:defRPr>
                <a:solidFill>
                  <a:schemeClr val="tx1"/>
                </a:solidFill>
                <a:latin typeface="Arial" pitchFamily="34" charset="0"/>
              </a:defRPr>
            </a:lvl2pPr>
            <a:lvl3pPr marL="1164717" indent="-232943">
              <a:defRPr>
                <a:solidFill>
                  <a:schemeClr val="tx1"/>
                </a:solidFill>
                <a:latin typeface="Arial" pitchFamily="34" charset="0"/>
              </a:defRPr>
            </a:lvl3pPr>
            <a:lvl4pPr marL="1630604" indent="-232943">
              <a:defRPr>
                <a:solidFill>
                  <a:schemeClr val="tx1"/>
                </a:solidFill>
                <a:latin typeface="Arial" pitchFamily="34" charset="0"/>
              </a:defRPr>
            </a:lvl4pPr>
            <a:lvl5pPr marL="2096491" indent="-232943">
              <a:defRPr>
                <a:solidFill>
                  <a:schemeClr val="tx1"/>
                </a:solidFill>
                <a:latin typeface="Arial" pitchFamily="34" charset="0"/>
              </a:defRPr>
            </a:lvl5pPr>
            <a:lvl6pPr marL="2562377" indent="-232943" fontAlgn="base">
              <a:spcBef>
                <a:spcPct val="0"/>
              </a:spcBef>
              <a:spcAft>
                <a:spcPct val="0"/>
              </a:spcAft>
              <a:defRPr>
                <a:solidFill>
                  <a:schemeClr val="tx1"/>
                </a:solidFill>
                <a:latin typeface="Arial" pitchFamily="34" charset="0"/>
              </a:defRPr>
            </a:lvl6pPr>
            <a:lvl7pPr marL="3028264" indent="-232943" fontAlgn="base">
              <a:spcBef>
                <a:spcPct val="0"/>
              </a:spcBef>
              <a:spcAft>
                <a:spcPct val="0"/>
              </a:spcAft>
              <a:defRPr>
                <a:solidFill>
                  <a:schemeClr val="tx1"/>
                </a:solidFill>
                <a:latin typeface="Arial" pitchFamily="34" charset="0"/>
              </a:defRPr>
            </a:lvl7pPr>
            <a:lvl8pPr marL="3494151" indent="-232943" fontAlgn="base">
              <a:spcBef>
                <a:spcPct val="0"/>
              </a:spcBef>
              <a:spcAft>
                <a:spcPct val="0"/>
              </a:spcAft>
              <a:defRPr>
                <a:solidFill>
                  <a:schemeClr val="tx1"/>
                </a:solidFill>
                <a:latin typeface="Arial" pitchFamily="34" charset="0"/>
              </a:defRPr>
            </a:lvl8pPr>
            <a:lvl9pPr marL="3960038" indent="-232943" fontAlgn="base">
              <a:spcBef>
                <a:spcPct val="0"/>
              </a:spcBef>
              <a:spcAft>
                <a:spcPct val="0"/>
              </a:spcAft>
              <a:defRPr>
                <a:solidFill>
                  <a:schemeClr val="tx1"/>
                </a:solidFill>
                <a:latin typeface="Arial" pitchFamily="34" charset="0"/>
              </a:defRPr>
            </a:lvl9pPr>
          </a:lstStyle>
          <a:p>
            <a:fld id="{7E3A4298-F980-4869-95B1-7606F306F3B4}" type="slidenum">
              <a:rPr lang="en-US">
                <a:solidFill>
                  <a:prstClr val="black"/>
                </a:solidFill>
                <a:latin typeface="Calibri" pitchFamily="34" charset="0"/>
              </a:rPr>
              <a:pPr/>
              <a:t>398</a:t>
            </a:fld>
            <a:endParaRPr lang="en-US">
              <a:solidFill>
                <a:prstClr val="black"/>
              </a:solidFill>
              <a:latin typeface="Calibri" pitchFamily="34" charset="0"/>
            </a:endParaRPr>
          </a:p>
        </p:txBody>
      </p:sp>
    </p:spTree>
  </p:cSld>
  <p:clrMapOvr>
    <a:masterClrMapping/>
  </p:clrMapOvr>
</p:notes>
</file>

<file path=ppt/notesSlides/notesSlide2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1858"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761859"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n-US" smtClean="0"/>
          </a:p>
        </p:txBody>
      </p:sp>
      <p:sp>
        <p:nvSpPr>
          <p:cNvPr id="761860"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Arial" pitchFamily="34" charset="0"/>
              </a:defRPr>
            </a:lvl1pPr>
            <a:lvl2pPr marL="757066" indent="-291179">
              <a:defRPr>
                <a:solidFill>
                  <a:schemeClr val="tx1"/>
                </a:solidFill>
                <a:latin typeface="Arial" pitchFamily="34" charset="0"/>
              </a:defRPr>
            </a:lvl2pPr>
            <a:lvl3pPr marL="1164717" indent="-232943">
              <a:defRPr>
                <a:solidFill>
                  <a:schemeClr val="tx1"/>
                </a:solidFill>
                <a:latin typeface="Arial" pitchFamily="34" charset="0"/>
              </a:defRPr>
            </a:lvl3pPr>
            <a:lvl4pPr marL="1630604" indent="-232943">
              <a:defRPr>
                <a:solidFill>
                  <a:schemeClr val="tx1"/>
                </a:solidFill>
                <a:latin typeface="Arial" pitchFamily="34" charset="0"/>
              </a:defRPr>
            </a:lvl4pPr>
            <a:lvl5pPr marL="2096491" indent="-232943">
              <a:defRPr>
                <a:solidFill>
                  <a:schemeClr val="tx1"/>
                </a:solidFill>
                <a:latin typeface="Arial" pitchFamily="34" charset="0"/>
              </a:defRPr>
            </a:lvl5pPr>
            <a:lvl6pPr marL="2562377" indent="-232943" fontAlgn="base">
              <a:spcBef>
                <a:spcPct val="0"/>
              </a:spcBef>
              <a:spcAft>
                <a:spcPct val="0"/>
              </a:spcAft>
              <a:defRPr>
                <a:solidFill>
                  <a:schemeClr val="tx1"/>
                </a:solidFill>
                <a:latin typeface="Arial" pitchFamily="34" charset="0"/>
              </a:defRPr>
            </a:lvl6pPr>
            <a:lvl7pPr marL="3028264" indent="-232943" fontAlgn="base">
              <a:spcBef>
                <a:spcPct val="0"/>
              </a:spcBef>
              <a:spcAft>
                <a:spcPct val="0"/>
              </a:spcAft>
              <a:defRPr>
                <a:solidFill>
                  <a:schemeClr val="tx1"/>
                </a:solidFill>
                <a:latin typeface="Arial" pitchFamily="34" charset="0"/>
              </a:defRPr>
            </a:lvl7pPr>
            <a:lvl8pPr marL="3494151" indent="-232943" fontAlgn="base">
              <a:spcBef>
                <a:spcPct val="0"/>
              </a:spcBef>
              <a:spcAft>
                <a:spcPct val="0"/>
              </a:spcAft>
              <a:defRPr>
                <a:solidFill>
                  <a:schemeClr val="tx1"/>
                </a:solidFill>
                <a:latin typeface="Arial" pitchFamily="34" charset="0"/>
              </a:defRPr>
            </a:lvl8pPr>
            <a:lvl9pPr marL="3960038" indent="-232943" fontAlgn="base">
              <a:spcBef>
                <a:spcPct val="0"/>
              </a:spcBef>
              <a:spcAft>
                <a:spcPct val="0"/>
              </a:spcAft>
              <a:defRPr>
                <a:solidFill>
                  <a:schemeClr val="tx1"/>
                </a:solidFill>
                <a:latin typeface="Arial" pitchFamily="34" charset="0"/>
              </a:defRPr>
            </a:lvl9pPr>
          </a:lstStyle>
          <a:p>
            <a:fld id="{7E3A4298-F980-4869-95B1-7606F306F3B4}" type="slidenum">
              <a:rPr lang="en-US">
                <a:solidFill>
                  <a:prstClr val="black"/>
                </a:solidFill>
                <a:latin typeface="Calibri" pitchFamily="34" charset="0"/>
              </a:rPr>
              <a:pPr/>
              <a:t>399</a:t>
            </a:fld>
            <a:endParaRPr lang="en-US">
              <a:solidFill>
                <a:prstClr val="black"/>
              </a:solidFill>
              <a:latin typeface="Calibri" pitchFamily="34" charset="0"/>
            </a:endParaRPr>
          </a:p>
        </p:txBody>
      </p:sp>
    </p:spTree>
  </p:cSld>
  <p:clrMapOvr>
    <a:masterClrMapping/>
  </p:clrMapOvr>
</p:notes>
</file>

<file path=ppt/notesSlides/notesSlide2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1858"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761859"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n-US" smtClean="0"/>
          </a:p>
        </p:txBody>
      </p:sp>
      <p:sp>
        <p:nvSpPr>
          <p:cNvPr id="761860"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Arial" pitchFamily="34" charset="0"/>
              </a:defRPr>
            </a:lvl1pPr>
            <a:lvl2pPr marL="757066" indent="-291179">
              <a:defRPr>
                <a:solidFill>
                  <a:schemeClr val="tx1"/>
                </a:solidFill>
                <a:latin typeface="Arial" pitchFamily="34" charset="0"/>
              </a:defRPr>
            </a:lvl2pPr>
            <a:lvl3pPr marL="1164717" indent="-232943">
              <a:defRPr>
                <a:solidFill>
                  <a:schemeClr val="tx1"/>
                </a:solidFill>
                <a:latin typeface="Arial" pitchFamily="34" charset="0"/>
              </a:defRPr>
            </a:lvl3pPr>
            <a:lvl4pPr marL="1630604" indent="-232943">
              <a:defRPr>
                <a:solidFill>
                  <a:schemeClr val="tx1"/>
                </a:solidFill>
                <a:latin typeface="Arial" pitchFamily="34" charset="0"/>
              </a:defRPr>
            </a:lvl4pPr>
            <a:lvl5pPr marL="2096491" indent="-232943">
              <a:defRPr>
                <a:solidFill>
                  <a:schemeClr val="tx1"/>
                </a:solidFill>
                <a:latin typeface="Arial" pitchFamily="34" charset="0"/>
              </a:defRPr>
            </a:lvl5pPr>
            <a:lvl6pPr marL="2562377" indent="-232943" fontAlgn="base">
              <a:spcBef>
                <a:spcPct val="0"/>
              </a:spcBef>
              <a:spcAft>
                <a:spcPct val="0"/>
              </a:spcAft>
              <a:defRPr>
                <a:solidFill>
                  <a:schemeClr val="tx1"/>
                </a:solidFill>
                <a:latin typeface="Arial" pitchFamily="34" charset="0"/>
              </a:defRPr>
            </a:lvl6pPr>
            <a:lvl7pPr marL="3028264" indent="-232943" fontAlgn="base">
              <a:spcBef>
                <a:spcPct val="0"/>
              </a:spcBef>
              <a:spcAft>
                <a:spcPct val="0"/>
              </a:spcAft>
              <a:defRPr>
                <a:solidFill>
                  <a:schemeClr val="tx1"/>
                </a:solidFill>
                <a:latin typeface="Arial" pitchFamily="34" charset="0"/>
              </a:defRPr>
            </a:lvl7pPr>
            <a:lvl8pPr marL="3494151" indent="-232943" fontAlgn="base">
              <a:spcBef>
                <a:spcPct val="0"/>
              </a:spcBef>
              <a:spcAft>
                <a:spcPct val="0"/>
              </a:spcAft>
              <a:defRPr>
                <a:solidFill>
                  <a:schemeClr val="tx1"/>
                </a:solidFill>
                <a:latin typeface="Arial" pitchFamily="34" charset="0"/>
              </a:defRPr>
            </a:lvl8pPr>
            <a:lvl9pPr marL="3960038" indent="-232943" fontAlgn="base">
              <a:spcBef>
                <a:spcPct val="0"/>
              </a:spcBef>
              <a:spcAft>
                <a:spcPct val="0"/>
              </a:spcAft>
              <a:defRPr>
                <a:solidFill>
                  <a:schemeClr val="tx1"/>
                </a:solidFill>
                <a:latin typeface="Arial" pitchFamily="34" charset="0"/>
              </a:defRPr>
            </a:lvl9pPr>
          </a:lstStyle>
          <a:p>
            <a:fld id="{7E3A4298-F980-4869-95B1-7606F306F3B4}" type="slidenum">
              <a:rPr lang="en-US">
                <a:solidFill>
                  <a:prstClr val="black"/>
                </a:solidFill>
                <a:latin typeface="Calibri" pitchFamily="34" charset="0"/>
              </a:rPr>
              <a:pPr/>
              <a:t>400</a:t>
            </a:fld>
            <a:endParaRPr lang="en-US">
              <a:solidFill>
                <a:prstClr val="black"/>
              </a:solidFill>
              <a:latin typeface="Calibri" pitchFamily="34" charset="0"/>
            </a:endParaRPr>
          </a:p>
        </p:txBody>
      </p:sp>
    </p:spTree>
  </p:cSld>
  <p:clrMapOvr>
    <a:masterClrMapping/>
  </p:clrMapOvr>
</p:notes>
</file>

<file path=ppt/notesSlides/notesSlide2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1858"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761859"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n-US" smtClean="0"/>
          </a:p>
        </p:txBody>
      </p:sp>
      <p:sp>
        <p:nvSpPr>
          <p:cNvPr id="761860"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Arial" pitchFamily="34" charset="0"/>
              </a:defRPr>
            </a:lvl1pPr>
            <a:lvl2pPr marL="757066" indent="-291179">
              <a:defRPr>
                <a:solidFill>
                  <a:schemeClr val="tx1"/>
                </a:solidFill>
                <a:latin typeface="Arial" pitchFamily="34" charset="0"/>
              </a:defRPr>
            </a:lvl2pPr>
            <a:lvl3pPr marL="1164717" indent="-232943">
              <a:defRPr>
                <a:solidFill>
                  <a:schemeClr val="tx1"/>
                </a:solidFill>
                <a:latin typeface="Arial" pitchFamily="34" charset="0"/>
              </a:defRPr>
            </a:lvl3pPr>
            <a:lvl4pPr marL="1630604" indent="-232943">
              <a:defRPr>
                <a:solidFill>
                  <a:schemeClr val="tx1"/>
                </a:solidFill>
                <a:latin typeface="Arial" pitchFamily="34" charset="0"/>
              </a:defRPr>
            </a:lvl4pPr>
            <a:lvl5pPr marL="2096491" indent="-232943">
              <a:defRPr>
                <a:solidFill>
                  <a:schemeClr val="tx1"/>
                </a:solidFill>
                <a:latin typeface="Arial" pitchFamily="34" charset="0"/>
              </a:defRPr>
            </a:lvl5pPr>
            <a:lvl6pPr marL="2562377" indent="-232943" fontAlgn="base">
              <a:spcBef>
                <a:spcPct val="0"/>
              </a:spcBef>
              <a:spcAft>
                <a:spcPct val="0"/>
              </a:spcAft>
              <a:defRPr>
                <a:solidFill>
                  <a:schemeClr val="tx1"/>
                </a:solidFill>
                <a:latin typeface="Arial" pitchFamily="34" charset="0"/>
              </a:defRPr>
            </a:lvl6pPr>
            <a:lvl7pPr marL="3028264" indent="-232943" fontAlgn="base">
              <a:spcBef>
                <a:spcPct val="0"/>
              </a:spcBef>
              <a:spcAft>
                <a:spcPct val="0"/>
              </a:spcAft>
              <a:defRPr>
                <a:solidFill>
                  <a:schemeClr val="tx1"/>
                </a:solidFill>
                <a:latin typeface="Arial" pitchFamily="34" charset="0"/>
              </a:defRPr>
            </a:lvl7pPr>
            <a:lvl8pPr marL="3494151" indent="-232943" fontAlgn="base">
              <a:spcBef>
                <a:spcPct val="0"/>
              </a:spcBef>
              <a:spcAft>
                <a:spcPct val="0"/>
              </a:spcAft>
              <a:defRPr>
                <a:solidFill>
                  <a:schemeClr val="tx1"/>
                </a:solidFill>
                <a:latin typeface="Arial" pitchFamily="34" charset="0"/>
              </a:defRPr>
            </a:lvl8pPr>
            <a:lvl9pPr marL="3960038" indent="-232943" fontAlgn="base">
              <a:spcBef>
                <a:spcPct val="0"/>
              </a:spcBef>
              <a:spcAft>
                <a:spcPct val="0"/>
              </a:spcAft>
              <a:defRPr>
                <a:solidFill>
                  <a:schemeClr val="tx1"/>
                </a:solidFill>
                <a:latin typeface="Arial" pitchFamily="34" charset="0"/>
              </a:defRPr>
            </a:lvl9pPr>
          </a:lstStyle>
          <a:p>
            <a:fld id="{7E3A4298-F980-4869-95B1-7606F306F3B4}" type="slidenum">
              <a:rPr lang="en-US">
                <a:solidFill>
                  <a:prstClr val="black"/>
                </a:solidFill>
                <a:latin typeface="Calibri" pitchFamily="34" charset="0"/>
              </a:rPr>
              <a:pPr/>
              <a:t>401</a:t>
            </a:fld>
            <a:endParaRPr lang="en-US">
              <a:solidFill>
                <a:prstClr val="black"/>
              </a:solidFill>
              <a:latin typeface="Calibri" pitchFamily="34" charset="0"/>
            </a:endParaRPr>
          </a:p>
        </p:txBody>
      </p:sp>
    </p:spTree>
  </p:cSld>
  <p:clrMapOvr>
    <a:masterClrMapping/>
  </p:clrMapOvr>
</p:notes>
</file>

<file path=ppt/notesSlides/notesSlide2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6514"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576515"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n-US" smtClean="0"/>
          </a:p>
        </p:txBody>
      </p:sp>
      <p:sp>
        <p:nvSpPr>
          <p:cNvPr id="576516"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Arial" pitchFamily="34" charset="0"/>
              </a:defRPr>
            </a:lvl1pPr>
            <a:lvl2pPr marL="757066" indent="-291179">
              <a:defRPr>
                <a:solidFill>
                  <a:schemeClr val="tx1"/>
                </a:solidFill>
                <a:latin typeface="Arial" pitchFamily="34" charset="0"/>
              </a:defRPr>
            </a:lvl2pPr>
            <a:lvl3pPr marL="1164717" indent="-232943">
              <a:defRPr>
                <a:solidFill>
                  <a:schemeClr val="tx1"/>
                </a:solidFill>
                <a:latin typeface="Arial" pitchFamily="34" charset="0"/>
              </a:defRPr>
            </a:lvl3pPr>
            <a:lvl4pPr marL="1630604" indent="-232943">
              <a:defRPr>
                <a:solidFill>
                  <a:schemeClr val="tx1"/>
                </a:solidFill>
                <a:latin typeface="Arial" pitchFamily="34" charset="0"/>
              </a:defRPr>
            </a:lvl4pPr>
            <a:lvl5pPr marL="2096491" indent="-232943">
              <a:defRPr>
                <a:solidFill>
                  <a:schemeClr val="tx1"/>
                </a:solidFill>
                <a:latin typeface="Arial" pitchFamily="34" charset="0"/>
              </a:defRPr>
            </a:lvl5pPr>
            <a:lvl6pPr marL="2562377" indent="-232943" fontAlgn="base">
              <a:spcBef>
                <a:spcPct val="0"/>
              </a:spcBef>
              <a:spcAft>
                <a:spcPct val="0"/>
              </a:spcAft>
              <a:defRPr>
                <a:solidFill>
                  <a:schemeClr val="tx1"/>
                </a:solidFill>
                <a:latin typeface="Arial" pitchFamily="34" charset="0"/>
              </a:defRPr>
            </a:lvl6pPr>
            <a:lvl7pPr marL="3028264" indent="-232943" fontAlgn="base">
              <a:spcBef>
                <a:spcPct val="0"/>
              </a:spcBef>
              <a:spcAft>
                <a:spcPct val="0"/>
              </a:spcAft>
              <a:defRPr>
                <a:solidFill>
                  <a:schemeClr val="tx1"/>
                </a:solidFill>
                <a:latin typeface="Arial" pitchFamily="34" charset="0"/>
              </a:defRPr>
            </a:lvl7pPr>
            <a:lvl8pPr marL="3494151" indent="-232943" fontAlgn="base">
              <a:spcBef>
                <a:spcPct val="0"/>
              </a:spcBef>
              <a:spcAft>
                <a:spcPct val="0"/>
              </a:spcAft>
              <a:defRPr>
                <a:solidFill>
                  <a:schemeClr val="tx1"/>
                </a:solidFill>
                <a:latin typeface="Arial" pitchFamily="34" charset="0"/>
              </a:defRPr>
            </a:lvl8pPr>
            <a:lvl9pPr marL="3960038" indent="-232943" fontAlgn="base">
              <a:spcBef>
                <a:spcPct val="0"/>
              </a:spcBef>
              <a:spcAft>
                <a:spcPct val="0"/>
              </a:spcAft>
              <a:defRPr>
                <a:solidFill>
                  <a:schemeClr val="tx1"/>
                </a:solidFill>
                <a:latin typeface="Arial" pitchFamily="34" charset="0"/>
              </a:defRPr>
            </a:lvl9pPr>
          </a:lstStyle>
          <a:p>
            <a:fld id="{FC39EB72-28F3-42C2-BE52-CD69CE5106A6}" type="slidenum">
              <a:rPr lang="en-US">
                <a:solidFill>
                  <a:prstClr val="black"/>
                </a:solidFill>
                <a:latin typeface="Calibri" pitchFamily="34" charset="0"/>
              </a:rPr>
              <a:pPr/>
              <a:t>402</a:t>
            </a:fld>
            <a:endParaRPr lang="en-US">
              <a:solidFill>
                <a:prstClr val="black"/>
              </a:solidFill>
              <a:latin typeface="Calibri" pitchFamily="34" charset="0"/>
            </a:endParaRPr>
          </a:p>
        </p:txBody>
      </p:sp>
    </p:spTree>
  </p:cSld>
  <p:clrMapOvr>
    <a:masterClrMapping/>
  </p:clrMapOvr>
</p:notes>
</file>

<file path=ppt/notesSlides/notesSlide2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7890"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677891"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n-US" smtClean="0"/>
          </a:p>
        </p:txBody>
      </p:sp>
      <p:sp>
        <p:nvSpPr>
          <p:cNvPr id="677892"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Arial" pitchFamily="34" charset="0"/>
              </a:defRPr>
            </a:lvl1pPr>
            <a:lvl2pPr marL="757024" indent="-291163">
              <a:defRPr>
                <a:solidFill>
                  <a:schemeClr val="tx1"/>
                </a:solidFill>
                <a:latin typeface="Arial" pitchFamily="34" charset="0"/>
              </a:defRPr>
            </a:lvl2pPr>
            <a:lvl3pPr marL="1164653" indent="-232930">
              <a:defRPr>
                <a:solidFill>
                  <a:schemeClr val="tx1"/>
                </a:solidFill>
                <a:latin typeface="Arial" pitchFamily="34" charset="0"/>
              </a:defRPr>
            </a:lvl3pPr>
            <a:lvl4pPr marL="1630514" indent="-232930">
              <a:defRPr>
                <a:solidFill>
                  <a:schemeClr val="tx1"/>
                </a:solidFill>
                <a:latin typeface="Arial" pitchFamily="34" charset="0"/>
              </a:defRPr>
            </a:lvl4pPr>
            <a:lvl5pPr marL="2096375" indent="-232930">
              <a:defRPr>
                <a:solidFill>
                  <a:schemeClr val="tx1"/>
                </a:solidFill>
                <a:latin typeface="Arial" pitchFamily="34" charset="0"/>
              </a:defRPr>
            </a:lvl5pPr>
            <a:lvl6pPr marL="2562236" indent="-232930" fontAlgn="base">
              <a:spcBef>
                <a:spcPct val="0"/>
              </a:spcBef>
              <a:spcAft>
                <a:spcPct val="0"/>
              </a:spcAft>
              <a:defRPr>
                <a:solidFill>
                  <a:schemeClr val="tx1"/>
                </a:solidFill>
                <a:latin typeface="Arial" pitchFamily="34" charset="0"/>
              </a:defRPr>
            </a:lvl6pPr>
            <a:lvl7pPr marL="3028096" indent="-232930" fontAlgn="base">
              <a:spcBef>
                <a:spcPct val="0"/>
              </a:spcBef>
              <a:spcAft>
                <a:spcPct val="0"/>
              </a:spcAft>
              <a:defRPr>
                <a:solidFill>
                  <a:schemeClr val="tx1"/>
                </a:solidFill>
                <a:latin typeface="Arial" pitchFamily="34" charset="0"/>
              </a:defRPr>
            </a:lvl7pPr>
            <a:lvl8pPr marL="3493957" indent="-232930" fontAlgn="base">
              <a:spcBef>
                <a:spcPct val="0"/>
              </a:spcBef>
              <a:spcAft>
                <a:spcPct val="0"/>
              </a:spcAft>
              <a:defRPr>
                <a:solidFill>
                  <a:schemeClr val="tx1"/>
                </a:solidFill>
                <a:latin typeface="Arial" pitchFamily="34" charset="0"/>
              </a:defRPr>
            </a:lvl8pPr>
            <a:lvl9pPr marL="3959819" indent="-232930" fontAlgn="base">
              <a:spcBef>
                <a:spcPct val="0"/>
              </a:spcBef>
              <a:spcAft>
                <a:spcPct val="0"/>
              </a:spcAft>
              <a:defRPr>
                <a:solidFill>
                  <a:schemeClr val="tx1"/>
                </a:solidFill>
                <a:latin typeface="Arial" pitchFamily="34" charset="0"/>
              </a:defRPr>
            </a:lvl9pPr>
          </a:lstStyle>
          <a:p>
            <a:fld id="{B40CFAFD-A24D-4F87-A6D6-4986DCC7F124}" type="slidenum">
              <a:rPr lang="en-US">
                <a:solidFill>
                  <a:prstClr val="black"/>
                </a:solidFill>
                <a:latin typeface="Calibri" pitchFamily="34" charset="0"/>
              </a:rPr>
              <a:pPr/>
              <a:t>403</a:t>
            </a:fld>
            <a:endParaRPr lang="en-US">
              <a:solidFill>
                <a:prstClr val="black"/>
              </a:solidFill>
              <a:latin typeface="Calibri" pitchFamily="34" charset="0"/>
            </a:endParaRPr>
          </a:p>
        </p:txBody>
      </p:sp>
    </p:spTree>
  </p:cSld>
  <p:clrMapOvr>
    <a:masterClrMapping/>
  </p:clrMapOvr>
</p:notes>
</file>

<file path=ppt/notesSlides/notesSlide2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6514"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576515"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n-US" smtClean="0"/>
          </a:p>
        </p:txBody>
      </p:sp>
      <p:sp>
        <p:nvSpPr>
          <p:cNvPr id="576516"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Arial" pitchFamily="34" charset="0"/>
              </a:defRPr>
            </a:lvl1pPr>
            <a:lvl2pPr marL="757066" indent="-291179">
              <a:defRPr>
                <a:solidFill>
                  <a:schemeClr val="tx1"/>
                </a:solidFill>
                <a:latin typeface="Arial" pitchFamily="34" charset="0"/>
              </a:defRPr>
            </a:lvl2pPr>
            <a:lvl3pPr marL="1164717" indent="-232943">
              <a:defRPr>
                <a:solidFill>
                  <a:schemeClr val="tx1"/>
                </a:solidFill>
                <a:latin typeface="Arial" pitchFamily="34" charset="0"/>
              </a:defRPr>
            </a:lvl3pPr>
            <a:lvl4pPr marL="1630604" indent="-232943">
              <a:defRPr>
                <a:solidFill>
                  <a:schemeClr val="tx1"/>
                </a:solidFill>
                <a:latin typeface="Arial" pitchFamily="34" charset="0"/>
              </a:defRPr>
            </a:lvl4pPr>
            <a:lvl5pPr marL="2096491" indent="-232943">
              <a:defRPr>
                <a:solidFill>
                  <a:schemeClr val="tx1"/>
                </a:solidFill>
                <a:latin typeface="Arial" pitchFamily="34" charset="0"/>
              </a:defRPr>
            </a:lvl5pPr>
            <a:lvl6pPr marL="2562377" indent="-232943" fontAlgn="base">
              <a:spcBef>
                <a:spcPct val="0"/>
              </a:spcBef>
              <a:spcAft>
                <a:spcPct val="0"/>
              </a:spcAft>
              <a:defRPr>
                <a:solidFill>
                  <a:schemeClr val="tx1"/>
                </a:solidFill>
                <a:latin typeface="Arial" pitchFamily="34" charset="0"/>
              </a:defRPr>
            </a:lvl6pPr>
            <a:lvl7pPr marL="3028264" indent="-232943" fontAlgn="base">
              <a:spcBef>
                <a:spcPct val="0"/>
              </a:spcBef>
              <a:spcAft>
                <a:spcPct val="0"/>
              </a:spcAft>
              <a:defRPr>
                <a:solidFill>
                  <a:schemeClr val="tx1"/>
                </a:solidFill>
                <a:latin typeface="Arial" pitchFamily="34" charset="0"/>
              </a:defRPr>
            </a:lvl7pPr>
            <a:lvl8pPr marL="3494151" indent="-232943" fontAlgn="base">
              <a:spcBef>
                <a:spcPct val="0"/>
              </a:spcBef>
              <a:spcAft>
                <a:spcPct val="0"/>
              </a:spcAft>
              <a:defRPr>
                <a:solidFill>
                  <a:schemeClr val="tx1"/>
                </a:solidFill>
                <a:latin typeface="Arial" pitchFamily="34" charset="0"/>
              </a:defRPr>
            </a:lvl8pPr>
            <a:lvl9pPr marL="3960038" indent="-232943" fontAlgn="base">
              <a:spcBef>
                <a:spcPct val="0"/>
              </a:spcBef>
              <a:spcAft>
                <a:spcPct val="0"/>
              </a:spcAft>
              <a:defRPr>
                <a:solidFill>
                  <a:schemeClr val="tx1"/>
                </a:solidFill>
                <a:latin typeface="Arial" pitchFamily="34" charset="0"/>
              </a:defRPr>
            </a:lvl9pPr>
          </a:lstStyle>
          <a:p>
            <a:fld id="{FC39EB72-28F3-42C2-BE52-CD69CE5106A6}" type="slidenum">
              <a:rPr lang="en-US">
                <a:solidFill>
                  <a:prstClr val="black"/>
                </a:solidFill>
                <a:latin typeface="Calibri" pitchFamily="34" charset="0"/>
              </a:rPr>
              <a:pPr/>
              <a:t>404</a:t>
            </a:fld>
            <a:endParaRPr lang="en-US">
              <a:solidFill>
                <a:prstClr val="black"/>
              </a:solidFill>
              <a:latin typeface="Calibri" pitchFamily="34" charset="0"/>
            </a:endParaRPr>
          </a:p>
        </p:txBody>
      </p:sp>
    </p:spTree>
  </p:cSld>
  <p:clrMapOvr>
    <a:masterClrMapping/>
  </p:clrMapOvr>
</p:notes>
</file>

<file path=ppt/notesSlides/notesSlide2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6514"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576515"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n-US" smtClean="0"/>
          </a:p>
        </p:txBody>
      </p:sp>
      <p:sp>
        <p:nvSpPr>
          <p:cNvPr id="576516"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Arial" pitchFamily="34" charset="0"/>
              </a:defRPr>
            </a:lvl1pPr>
            <a:lvl2pPr marL="757066" indent="-291179">
              <a:defRPr>
                <a:solidFill>
                  <a:schemeClr val="tx1"/>
                </a:solidFill>
                <a:latin typeface="Arial" pitchFamily="34" charset="0"/>
              </a:defRPr>
            </a:lvl2pPr>
            <a:lvl3pPr marL="1164717" indent="-232943">
              <a:defRPr>
                <a:solidFill>
                  <a:schemeClr val="tx1"/>
                </a:solidFill>
                <a:latin typeface="Arial" pitchFamily="34" charset="0"/>
              </a:defRPr>
            </a:lvl3pPr>
            <a:lvl4pPr marL="1630604" indent="-232943">
              <a:defRPr>
                <a:solidFill>
                  <a:schemeClr val="tx1"/>
                </a:solidFill>
                <a:latin typeface="Arial" pitchFamily="34" charset="0"/>
              </a:defRPr>
            </a:lvl4pPr>
            <a:lvl5pPr marL="2096491" indent="-232943">
              <a:defRPr>
                <a:solidFill>
                  <a:schemeClr val="tx1"/>
                </a:solidFill>
                <a:latin typeface="Arial" pitchFamily="34" charset="0"/>
              </a:defRPr>
            </a:lvl5pPr>
            <a:lvl6pPr marL="2562377" indent="-232943" fontAlgn="base">
              <a:spcBef>
                <a:spcPct val="0"/>
              </a:spcBef>
              <a:spcAft>
                <a:spcPct val="0"/>
              </a:spcAft>
              <a:defRPr>
                <a:solidFill>
                  <a:schemeClr val="tx1"/>
                </a:solidFill>
                <a:latin typeface="Arial" pitchFamily="34" charset="0"/>
              </a:defRPr>
            </a:lvl6pPr>
            <a:lvl7pPr marL="3028264" indent="-232943" fontAlgn="base">
              <a:spcBef>
                <a:spcPct val="0"/>
              </a:spcBef>
              <a:spcAft>
                <a:spcPct val="0"/>
              </a:spcAft>
              <a:defRPr>
                <a:solidFill>
                  <a:schemeClr val="tx1"/>
                </a:solidFill>
                <a:latin typeface="Arial" pitchFamily="34" charset="0"/>
              </a:defRPr>
            </a:lvl7pPr>
            <a:lvl8pPr marL="3494151" indent="-232943" fontAlgn="base">
              <a:spcBef>
                <a:spcPct val="0"/>
              </a:spcBef>
              <a:spcAft>
                <a:spcPct val="0"/>
              </a:spcAft>
              <a:defRPr>
                <a:solidFill>
                  <a:schemeClr val="tx1"/>
                </a:solidFill>
                <a:latin typeface="Arial" pitchFamily="34" charset="0"/>
              </a:defRPr>
            </a:lvl8pPr>
            <a:lvl9pPr marL="3960038" indent="-232943" fontAlgn="base">
              <a:spcBef>
                <a:spcPct val="0"/>
              </a:spcBef>
              <a:spcAft>
                <a:spcPct val="0"/>
              </a:spcAft>
              <a:defRPr>
                <a:solidFill>
                  <a:schemeClr val="tx1"/>
                </a:solidFill>
                <a:latin typeface="Arial" pitchFamily="34" charset="0"/>
              </a:defRPr>
            </a:lvl9pPr>
          </a:lstStyle>
          <a:p>
            <a:fld id="{FC39EB72-28F3-42C2-BE52-CD69CE5106A6}" type="slidenum">
              <a:rPr lang="en-US">
                <a:solidFill>
                  <a:prstClr val="black"/>
                </a:solidFill>
                <a:latin typeface="Calibri" pitchFamily="34" charset="0"/>
              </a:rPr>
              <a:pPr/>
              <a:t>405</a:t>
            </a:fld>
            <a:endParaRPr lang="en-US">
              <a:solidFill>
                <a:prstClr val="black"/>
              </a:solidFill>
              <a:latin typeface="Calibri" pitchFamily="34" charset="0"/>
            </a:endParaRPr>
          </a:p>
        </p:txBody>
      </p:sp>
    </p:spTree>
  </p:cSld>
  <p:clrMapOvr>
    <a:masterClrMapping/>
  </p:clrMapOvr>
</p:notes>
</file>

<file path=ppt/notesSlides/notesSlide2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6514"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576515"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n-US" smtClean="0"/>
          </a:p>
        </p:txBody>
      </p:sp>
      <p:sp>
        <p:nvSpPr>
          <p:cNvPr id="576516"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Arial" pitchFamily="34" charset="0"/>
              </a:defRPr>
            </a:lvl1pPr>
            <a:lvl2pPr marL="757066" indent="-291179">
              <a:defRPr>
                <a:solidFill>
                  <a:schemeClr val="tx1"/>
                </a:solidFill>
                <a:latin typeface="Arial" pitchFamily="34" charset="0"/>
              </a:defRPr>
            </a:lvl2pPr>
            <a:lvl3pPr marL="1164717" indent="-232943">
              <a:defRPr>
                <a:solidFill>
                  <a:schemeClr val="tx1"/>
                </a:solidFill>
                <a:latin typeface="Arial" pitchFamily="34" charset="0"/>
              </a:defRPr>
            </a:lvl3pPr>
            <a:lvl4pPr marL="1630604" indent="-232943">
              <a:defRPr>
                <a:solidFill>
                  <a:schemeClr val="tx1"/>
                </a:solidFill>
                <a:latin typeface="Arial" pitchFamily="34" charset="0"/>
              </a:defRPr>
            </a:lvl4pPr>
            <a:lvl5pPr marL="2096491" indent="-232943">
              <a:defRPr>
                <a:solidFill>
                  <a:schemeClr val="tx1"/>
                </a:solidFill>
                <a:latin typeface="Arial" pitchFamily="34" charset="0"/>
              </a:defRPr>
            </a:lvl5pPr>
            <a:lvl6pPr marL="2562377" indent="-232943" fontAlgn="base">
              <a:spcBef>
                <a:spcPct val="0"/>
              </a:spcBef>
              <a:spcAft>
                <a:spcPct val="0"/>
              </a:spcAft>
              <a:defRPr>
                <a:solidFill>
                  <a:schemeClr val="tx1"/>
                </a:solidFill>
                <a:latin typeface="Arial" pitchFamily="34" charset="0"/>
              </a:defRPr>
            </a:lvl6pPr>
            <a:lvl7pPr marL="3028264" indent="-232943" fontAlgn="base">
              <a:spcBef>
                <a:spcPct val="0"/>
              </a:spcBef>
              <a:spcAft>
                <a:spcPct val="0"/>
              </a:spcAft>
              <a:defRPr>
                <a:solidFill>
                  <a:schemeClr val="tx1"/>
                </a:solidFill>
                <a:latin typeface="Arial" pitchFamily="34" charset="0"/>
              </a:defRPr>
            </a:lvl7pPr>
            <a:lvl8pPr marL="3494151" indent="-232943" fontAlgn="base">
              <a:spcBef>
                <a:spcPct val="0"/>
              </a:spcBef>
              <a:spcAft>
                <a:spcPct val="0"/>
              </a:spcAft>
              <a:defRPr>
                <a:solidFill>
                  <a:schemeClr val="tx1"/>
                </a:solidFill>
                <a:latin typeface="Arial" pitchFamily="34" charset="0"/>
              </a:defRPr>
            </a:lvl8pPr>
            <a:lvl9pPr marL="3960038" indent="-232943" fontAlgn="base">
              <a:spcBef>
                <a:spcPct val="0"/>
              </a:spcBef>
              <a:spcAft>
                <a:spcPct val="0"/>
              </a:spcAft>
              <a:defRPr>
                <a:solidFill>
                  <a:schemeClr val="tx1"/>
                </a:solidFill>
                <a:latin typeface="Arial" pitchFamily="34" charset="0"/>
              </a:defRPr>
            </a:lvl9pPr>
          </a:lstStyle>
          <a:p>
            <a:fld id="{FC39EB72-28F3-42C2-BE52-CD69CE5106A6}" type="slidenum">
              <a:rPr lang="en-US">
                <a:solidFill>
                  <a:prstClr val="black"/>
                </a:solidFill>
                <a:latin typeface="Calibri" pitchFamily="34" charset="0"/>
              </a:rPr>
              <a:pPr/>
              <a:t>406</a:t>
            </a:fld>
            <a:endParaRPr lang="en-US">
              <a:solidFill>
                <a:prstClr val="black"/>
              </a:solidFill>
              <a:latin typeface="Calibri" pitchFamily="34" charset="0"/>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8450"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488451"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n-US" smtClean="0"/>
          </a:p>
        </p:txBody>
      </p:sp>
      <p:sp>
        <p:nvSpPr>
          <p:cNvPr id="488452"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Arial" pitchFamily="34" charset="0"/>
              </a:defRPr>
            </a:lvl1pPr>
            <a:lvl2pPr marL="757066" indent="-291179">
              <a:defRPr>
                <a:solidFill>
                  <a:schemeClr val="tx1"/>
                </a:solidFill>
                <a:latin typeface="Arial" pitchFamily="34" charset="0"/>
              </a:defRPr>
            </a:lvl2pPr>
            <a:lvl3pPr marL="1164717" indent="-232943">
              <a:defRPr>
                <a:solidFill>
                  <a:schemeClr val="tx1"/>
                </a:solidFill>
                <a:latin typeface="Arial" pitchFamily="34" charset="0"/>
              </a:defRPr>
            </a:lvl3pPr>
            <a:lvl4pPr marL="1630604" indent="-232943">
              <a:defRPr>
                <a:solidFill>
                  <a:schemeClr val="tx1"/>
                </a:solidFill>
                <a:latin typeface="Arial" pitchFamily="34" charset="0"/>
              </a:defRPr>
            </a:lvl4pPr>
            <a:lvl5pPr marL="2096491" indent="-232943">
              <a:defRPr>
                <a:solidFill>
                  <a:schemeClr val="tx1"/>
                </a:solidFill>
                <a:latin typeface="Arial" pitchFamily="34" charset="0"/>
              </a:defRPr>
            </a:lvl5pPr>
            <a:lvl6pPr marL="2562377" indent="-232943" fontAlgn="base">
              <a:spcBef>
                <a:spcPct val="0"/>
              </a:spcBef>
              <a:spcAft>
                <a:spcPct val="0"/>
              </a:spcAft>
              <a:defRPr>
                <a:solidFill>
                  <a:schemeClr val="tx1"/>
                </a:solidFill>
                <a:latin typeface="Arial" pitchFamily="34" charset="0"/>
              </a:defRPr>
            </a:lvl6pPr>
            <a:lvl7pPr marL="3028264" indent="-232943" fontAlgn="base">
              <a:spcBef>
                <a:spcPct val="0"/>
              </a:spcBef>
              <a:spcAft>
                <a:spcPct val="0"/>
              </a:spcAft>
              <a:defRPr>
                <a:solidFill>
                  <a:schemeClr val="tx1"/>
                </a:solidFill>
                <a:latin typeface="Arial" pitchFamily="34" charset="0"/>
              </a:defRPr>
            </a:lvl7pPr>
            <a:lvl8pPr marL="3494151" indent="-232943" fontAlgn="base">
              <a:spcBef>
                <a:spcPct val="0"/>
              </a:spcBef>
              <a:spcAft>
                <a:spcPct val="0"/>
              </a:spcAft>
              <a:defRPr>
                <a:solidFill>
                  <a:schemeClr val="tx1"/>
                </a:solidFill>
                <a:latin typeface="Arial" pitchFamily="34" charset="0"/>
              </a:defRPr>
            </a:lvl8pPr>
            <a:lvl9pPr marL="3960038" indent="-232943" fontAlgn="base">
              <a:spcBef>
                <a:spcPct val="0"/>
              </a:spcBef>
              <a:spcAft>
                <a:spcPct val="0"/>
              </a:spcAft>
              <a:defRPr>
                <a:solidFill>
                  <a:schemeClr val="tx1"/>
                </a:solidFill>
                <a:latin typeface="Arial" pitchFamily="34" charset="0"/>
              </a:defRPr>
            </a:lvl9pPr>
          </a:lstStyle>
          <a:p>
            <a:fld id="{3AD7DF46-F481-4F0C-9758-890965AA56BC}" type="slidenum">
              <a:rPr lang="en-US">
                <a:solidFill>
                  <a:prstClr val="black"/>
                </a:solidFill>
                <a:latin typeface="Calibri" pitchFamily="34" charset="0"/>
              </a:rPr>
              <a:pPr/>
              <a:t>50</a:t>
            </a:fld>
            <a:endParaRPr lang="en-US">
              <a:solidFill>
                <a:prstClr val="black"/>
              </a:solidFill>
              <a:latin typeface="Calibri" pitchFamily="34" charset="0"/>
            </a:endParaRPr>
          </a:p>
        </p:txBody>
      </p:sp>
    </p:spTree>
  </p:cSld>
  <p:clrMapOvr>
    <a:masterClrMapping/>
  </p:clrMapOvr>
</p:notes>
</file>

<file path=ppt/notesSlides/notesSlide2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6514"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576515"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n-US" smtClean="0"/>
          </a:p>
        </p:txBody>
      </p:sp>
      <p:sp>
        <p:nvSpPr>
          <p:cNvPr id="576516"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Arial" pitchFamily="34" charset="0"/>
              </a:defRPr>
            </a:lvl1pPr>
            <a:lvl2pPr marL="757066" indent="-291179">
              <a:defRPr>
                <a:solidFill>
                  <a:schemeClr val="tx1"/>
                </a:solidFill>
                <a:latin typeface="Arial" pitchFamily="34" charset="0"/>
              </a:defRPr>
            </a:lvl2pPr>
            <a:lvl3pPr marL="1164717" indent="-232943">
              <a:defRPr>
                <a:solidFill>
                  <a:schemeClr val="tx1"/>
                </a:solidFill>
                <a:latin typeface="Arial" pitchFamily="34" charset="0"/>
              </a:defRPr>
            </a:lvl3pPr>
            <a:lvl4pPr marL="1630604" indent="-232943">
              <a:defRPr>
                <a:solidFill>
                  <a:schemeClr val="tx1"/>
                </a:solidFill>
                <a:latin typeface="Arial" pitchFamily="34" charset="0"/>
              </a:defRPr>
            </a:lvl4pPr>
            <a:lvl5pPr marL="2096491" indent="-232943">
              <a:defRPr>
                <a:solidFill>
                  <a:schemeClr val="tx1"/>
                </a:solidFill>
                <a:latin typeface="Arial" pitchFamily="34" charset="0"/>
              </a:defRPr>
            </a:lvl5pPr>
            <a:lvl6pPr marL="2562377" indent="-232943" fontAlgn="base">
              <a:spcBef>
                <a:spcPct val="0"/>
              </a:spcBef>
              <a:spcAft>
                <a:spcPct val="0"/>
              </a:spcAft>
              <a:defRPr>
                <a:solidFill>
                  <a:schemeClr val="tx1"/>
                </a:solidFill>
                <a:latin typeface="Arial" pitchFamily="34" charset="0"/>
              </a:defRPr>
            </a:lvl6pPr>
            <a:lvl7pPr marL="3028264" indent="-232943" fontAlgn="base">
              <a:spcBef>
                <a:spcPct val="0"/>
              </a:spcBef>
              <a:spcAft>
                <a:spcPct val="0"/>
              </a:spcAft>
              <a:defRPr>
                <a:solidFill>
                  <a:schemeClr val="tx1"/>
                </a:solidFill>
                <a:latin typeface="Arial" pitchFamily="34" charset="0"/>
              </a:defRPr>
            </a:lvl7pPr>
            <a:lvl8pPr marL="3494151" indent="-232943" fontAlgn="base">
              <a:spcBef>
                <a:spcPct val="0"/>
              </a:spcBef>
              <a:spcAft>
                <a:spcPct val="0"/>
              </a:spcAft>
              <a:defRPr>
                <a:solidFill>
                  <a:schemeClr val="tx1"/>
                </a:solidFill>
                <a:latin typeface="Arial" pitchFamily="34" charset="0"/>
              </a:defRPr>
            </a:lvl8pPr>
            <a:lvl9pPr marL="3960038" indent="-232943" fontAlgn="base">
              <a:spcBef>
                <a:spcPct val="0"/>
              </a:spcBef>
              <a:spcAft>
                <a:spcPct val="0"/>
              </a:spcAft>
              <a:defRPr>
                <a:solidFill>
                  <a:schemeClr val="tx1"/>
                </a:solidFill>
                <a:latin typeface="Arial" pitchFamily="34" charset="0"/>
              </a:defRPr>
            </a:lvl9pPr>
          </a:lstStyle>
          <a:p>
            <a:fld id="{FC39EB72-28F3-42C2-BE52-CD69CE5106A6}" type="slidenum">
              <a:rPr lang="en-US">
                <a:solidFill>
                  <a:prstClr val="black"/>
                </a:solidFill>
                <a:latin typeface="Calibri" pitchFamily="34" charset="0"/>
              </a:rPr>
              <a:pPr/>
              <a:t>407</a:t>
            </a:fld>
            <a:endParaRPr lang="en-US">
              <a:solidFill>
                <a:prstClr val="black"/>
              </a:solidFill>
              <a:latin typeface="Calibri" pitchFamily="34" charset="0"/>
            </a:endParaRPr>
          </a:p>
        </p:txBody>
      </p:sp>
    </p:spTree>
  </p:cSld>
  <p:clrMapOvr>
    <a:masterClrMapping/>
  </p:clrMapOvr>
</p:notes>
</file>

<file path=ppt/notesSlides/notesSlide2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7890"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677891"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n-US" smtClean="0"/>
          </a:p>
        </p:txBody>
      </p:sp>
      <p:sp>
        <p:nvSpPr>
          <p:cNvPr id="677892"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Arial" pitchFamily="34" charset="0"/>
              </a:defRPr>
            </a:lvl1pPr>
            <a:lvl2pPr marL="756982" indent="-291147">
              <a:defRPr>
                <a:solidFill>
                  <a:schemeClr val="tx1"/>
                </a:solidFill>
                <a:latin typeface="Arial" pitchFamily="34" charset="0"/>
              </a:defRPr>
            </a:lvl2pPr>
            <a:lvl3pPr marL="1164589" indent="-232917">
              <a:defRPr>
                <a:solidFill>
                  <a:schemeClr val="tx1"/>
                </a:solidFill>
                <a:latin typeface="Arial" pitchFamily="34" charset="0"/>
              </a:defRPr>
            </a:lvl3pPr>
            <a:lvl4pPr marL="1630423" indent="-232917">
              <a:defRPr>
                <a:solidFill>
                  <a:schemeClr val="tx1"/>
                </a:solidFill>
                <a:latin typeface="Arial" pitchFamily="34" charset="0"/>
              </a:defRPr>
            </a:lvl4pPr>
            <a:lvl5pPr marL="2096259" indent="-232917">
              <a:defRPr>
                <a:solidFill>
                  <a:schemeClr val="tx1"/>
                </a:solidFill>
                <a:latin typeface="Arial" pitchFamily="34" charset="0"/>
              </a:defRPr>
            </a:lvl5pPr>
            <a:lvl6pPr marL="2562094" indent="-232917" fontAlgn="base">
              <a:spcBef>
                <a:spcPct val="0"/>
              </a:spcBef>
              <a:spcAft>
                <a:spcPct val="0"/>
              </a:spcAft>
              <a:defRPr>
                <a:solidFill>
                  <a:schemeClr val="tx1"/>
                </a:solidFill>
                <a:latin typeface="Arial" pitchFamily="34" charset="0"/>
              </a:defRPr>
            </a:lvl6pPr>
            <a:lvl7pPr marL="3027929" indent="-232917" fontAlgn="base">
              <a:spcBef>
                <a:spcPct val="0"/>
              </a:spcBef>
              <a:spcAft>
                <a:spcPct val="0"/>
              </a:spcAft>
              <a:defRPr>
                <a:solidFill>
                  <a:schemeClr val="tx1"/>
                </a:solidFill>
                <a:latin typeface="Arial" pitchFamily="34" charset="0"/>
              </a:defRPr>
            </a:lvl7pPr>
            <a:lvl8pPr marL="3493764" indent="-232917" fontAlgn="base">
              <a:spcBef>
                <a:spcPct val="0"/>
              </a:spcBef>
              <a:spcAft>
                <a:spcPct val="0"/>
              </a:spcAft>
              <a:defRPr>
                <a:solidFill>
                  <a:schemeClr val="tx1"/>
                </a:solidFill>
                <a:latin typeface="Arial" pitchFamily="34" charset="0"/>
              </a:defRPr>
            </a:lvl8pPr>
            <a:lvl9pPr marL="3959600" indent="-232917" fontAlgn="base">
              <a:spcBef>
                <a:spcPct val="0"/>
              </a:spcBef>
              <a:spcAft>
                <a:spcPct val="0"/>
              </a:spcAft>
              <a:defRPr>
                <a:solidFill>
                  <a:schemeClr val="tx1"/>
                </a:solidFill>
                <a:latin typeface="Arial" pitchFamily="34" charset="0"/>
              </a:defRPr>
            </a:lvl9pPr>
          </a:lstStyle>
          <a:p>
            <a:fld id="{B40CFAFD-A24D-4F87-A6D6-4986DCC7F124}" type="slidenum">
              <a:rPr lang="en-US">
                <a:solidFill>
                  <a:prstClr val="black"/>
                </a:solidFill>
                <a:latin typeface="Calibri" pitchFamily="34" charset="0"/>
              </a:rPr>
              <a:pPr/>
              <a:t>408</a:t>
            </a:fld>
            <a:endParaRPr lang="en-US">
              <a:solidFill>
                <a:prstClr val="black"/>
              </a:solidFill>
              <a:latin typeface="Calibri" pitchFamily="34" charset="0"/>
            </a:endParaRPr>
          </a:p>
        </p:txBody>
      </p:sp>
    </p:spTree>
  </p:cSld>
  <p:clrMapOvr>
    <a:masterClrMapping/>
  </p:clrMapOvr>
</p:notes>
</file>

<file path=ppt/notesSlides/notesSlide2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7890"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677891"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n-US" smtClean="0"/>
          </a:p>
        </p:txBody>
      </p:sp>
      <p:sp>
        <p:nvSpPr>
          <p:cNvPr id="677892"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Arial" pitchFamily="34" charset="0"/>
              </a:defRPr>
            </a:lvl1pPr>
            <a:lvl2pPr marL="756982" indent="-291147">
              <a:defRPr>
                <a:solidFill>
                  <a:schemeClr val="tx1"/>
                </a:solidFill>
                <a:latin typeface="Arial" pitchFamily="34" charset="0"/>
              </a:defRPr>
            </a:lvl2pPr>
            <a:lvl3pPr marL="1164589" indent="-232917">
              <a:defRPr>
                <a:solidFill>
                  <a:schemeClr val="tx1"/>
                </a:solidFill>
                <a:latin typeface="Arial" pitchFamily="34" charset="0"/>
              </a:defRPr>
            </a:lvl3pPr>
            <a:lvl4pPr marL="1630423" indent="-232917">
              <a:defRPr>
                <a:solidFill>
                  <a:schemeClr val="tx1"/>
                </a:solidFill>
                <a:latin typeface="Arial" pitchFamily="34" charset="0"/>
              </a:defRPr>
            </a:lvl4pPr>
            <a:lvl5pPr marL="2096259" indent="-232917">
              <a:defRPr>
                <a:solidFill>
                  <a:schemeClr val="tx1"/>
                </a:solidFill>
                <a:latin typeface="Arial" pitchFamily="34" charset="0"/>
              </a:defRPr>
            </a:lvl5pPr>
            <a:lvl6pPr marL="2562094" indent="-232917" fontAlgn="base">
              <a:spcBef>
                <a:spcPct val="0"/>
              </a:spcBef>
              <a:spcAft>
                <a:spcPct val="0"/>
              </a:spcAft>
              <a:defRPr>
                <a:solidFill>
                  <a:schemeClr val="tx1"/>
                </a:solidFill>
                <a:latin typeface="Arial" pitchFamily="34" charset="0"/>
              </a:defRPr>
            </a:lvl6pPr>
            <a:lvl7pPr marL="3027929" indent="-232917" fontAlgn="base">
              <a:spcBef>
                <a:spcPct val="0"/>
              </a:spcBef>
              <a:spcAft>
                <a:spcPct val="0"/>
              </a:spcAft>
              <a:defRPr>
                <a:solidFill>
                  <a:schemeClr val="tx1"/>
                </a:solidFill>
                <a:latin typeface="Arial" pitchFamily="34" charset="0"/>
              </a:defRPr>
            </a:lvl7pPr>
            <a:lvl8pPr marL="3493764" indent="-232917" fontAlgn="base">
              <a:spcBef>
                <a:spcPct val="0"/>
              </a:spcBef>
              <a:spcAft>
                <a:spcPct val="0"/>
              </a:spcAft>
              <a:defRPr>
                <a:solidFill>
                  <a:schemeClr val="tx1"/>
                </a:solidFill>
                <a:latin typeface="Arial" pitchFamily="34" charset="0"/>
              </a:defRPr>
            </a:lvl8pPr>
            <a:lvl9pPr marL="3959600" indent="-232917" fontAlgn="base">
              <a:spcBef>
                <a:spcPct val="0"/>
              </a:spcBef>
              <a:spcAft>
                <a:spcPct val="0"/>
              </a:spcAft>
              <a:defRPr>
                <a:solidFill>
                  <a:schemeClr val="tx1"/>
                </a:solidFill>
                <a:latin typeface="Arial" pitchFamily="34" charset="0"/>
              </a:defRPr>
            </a:lvl9pPr>
          </a:lstStyle>
          <a:p>
            <a:fld id="{B40CFAFD-A24D-4F87-A6D6-4986DCC7F124}" type="slidenum">
              <a:rPr lang="en-US">
                <a:solidFill>
                  <a:prstClr val="black"/>
                </a:solidFill>
                <a:latin typeface="Calibri" pitchFamily="34" charset="0"/>
              </a:rPr>
              <a:pPr/>
              <a:t>409</a:t>
            </a:fld>
            <a:endParaRPr lang="en-US">
              <a:solidFill>
                <a:prstClr val="black"/>
              </a:solidFill>
              <a:latin typeface="Calibri" pitchFamily="34" charset="0"/>
            </a:endParaRPr>
          </a:p>
        </p:txBody>
      </p:sp>
    </p:spTree>
  </p:cSld>
  <p:clrMapOvr>
    <a:masterClrMapping/>
  </p:clrMapOvr>
</p:notes>
</file>

<file path=ppt/notesSlides/notesSlide2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7890"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677891"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n-US" smtClean="0"/>
          </a:p>
        </p:txBody>
      </p:sp>
      <p:sp>
        <p:nvSpPr>
          <p:cNvPr id="677892"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Arial" pitchFamily="34" charset="0"/>
              </a:defRPr>
            </a:lvl1pPr>
            <a:lvl2pPr marL="756982" indent="-291147">
              <a:defRPr>
                <a:solidFill>
                  <a:schemeClr val="tx1"/>
                </a:solidFill>
                <a:latin typeface="Arial" pitchFamily="34" charset="0"/>
              </a:defRPr>
            </a:lvl2pPr>
            <a:lvl3pPr marL="1164589" indent="-232917">
              <a:defRPr>
                <a:solidFill>
                  <a:schemeClr val="tx1"/>
                </a:solidFill>
                <a:latin typeface="Arial" pitchFamily="34" charset="0"/>
              </a:defRPr>
            </a:lvl3pPr>
            <a:lvl4pPr marL="1630423" indent="-232917">
              <a:defRPr>
                <a:solidFill>
                  <a:schemeClr val="tx1"/>
                </a:solidFill>
                <a:latin typeface="Arial" pitchFamily="34" charset="0"/>
              </a:defRPr>
            </a:lvl4pPr>
            <a:lvl5pPr marL="2096259" indent="-232917">
              <a:defRPr>
                <a:solidFill>
                  <a:schemeClr val="tx1"/>
                </a:solidFill>
                <a:latin typeface="Arial" pitchFamily="34" charset="0"/>
              </a:defRPr>
            </a:lvl5pPr>
            <a:lvl6pPr marL="2562094" indent="-232917" fontAlgn="base">
              <a:spcBef>
                <a:spcPct val="0"/>
              </a:spcBef>
              <a:spcAft>
                <a:spcPct val="0"/>
              </a:spcAft>
              <a:defRPr>
                <a:solidFill>
                  <a:schemeClr val="tx1"/>
                </a:solidFill>
                <a:latin typeface="Arial" pitchFamily="34" charset="0"/>
              </a:defRPr>
            </a:lvl6pPr>
            <a:lvl7pPr marL="3027929" indent="-232917" fontAlgn="base">
              <a:spcBef>
                <a:spcPct val="0"/>
              </a:spcBef>
              <a:spcAft>
                <a:spcPct val="0"/>
              </a:spcAft>
              <a:defRPr>
                <a:solidFill>
                  <a:schemeClr val="tx1"/>
                </a:solidFill>
                <a:latin typeface="Arial" pitchFamily="34" charset="0"/>
              </a:defRPr>
            </a:lvl7pPr>
            <a:lvl8pPr marL="3493764" indent="-232917" fontAlgn="base">
              <a:spcBef>
                <a:spcPct val="0"/>
              </a:spcBef>
              <a:spcAft>
                <a:spcPct val="0"/>
              </a:spcAft>
              <a:defRPr>
                <a:solidFill>
                  <a:schemeClr val="tx1"/>
                </a:solidFill>
                <a:latin typeface="Arial" pitchFamily="34" charset="0"/>
              </a:defRPr>
            </a:lvl8pPr>
            <a:lvl9pPr marL="3959600" indent="-232917" fontAlgn="base">
              <a:spcBef>
                <a:spcPct val="0"/>
              </a:spcBef>
              <a:spcAft>
                <a:spcPct val="0"/>
              </a:spcAft>
              <a:defRPr>
                <a:solidFill>
                  <a:schemeClr val="tx1"/>
                </a:solidFill>
                <a:latin typeface="Arial" pitchFamily="34" charset="0"/>
              </a:defRPr>
            </a:lvl9pPr>
          </a:lstStyle>
          <a:p>
            <a:fld id="{B40CFAFD-A24D-4F87-A6D6-4986DCC7F124}" type="slidenum">
              <a:rPr lang="en-US">
                <a:solidFill>
                  <a:prstClr val="black"/>
                </a:solidFill>
                <a:latin typeface="Calibri" pitchFamily="34" charset="0"/>
              </a:rPr>
              <a:pPr/>
              <a:t>410</a:t>
            </a:fld>
            <a:endParaRPr lang="en-US">
              <a:solidFill>
                <a:prstClr val="black"/>
              </a:solidFill>
              <a:latin typeface="Calibri" pitchFamily="34" charset="0"/>
            </a:endParaRPr>
          </a:p>
        </p:txBody>
      </p:sp>
    </p:spTree>
  </p:cSld>
  <p:clrMapOvr>
    <a:masterClrMapping/>
  </p:clrMapOvr>
</p:notes>
</file>

<file path=ppt/notesSlides/notesSlide2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6514"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576515"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n-US" smtClean="0"/>
          </a:p>
        </p:txBody>
      </p:sp>
      <p:sp>
        <p:nvSpPr>
          <p:cNvPr id="576516"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Arial" pitchFamily="34" charset="0"/>
              </a:defRPr>
            </a:lvl1pPr>
            <a:lvl2pPr marL="757066" indent="-291179">
              <a:defRPr>
                <a:solidFill>
                  <a:schemeClr val="tx1"/>
                </a:solidFill>
                <a:latin typeface="Arial" pitchFamily="34" charset="0"/>
              </a:defRPr>
            </a:lvl2pPr>
            <a:lvl3pPr marL="1164717" indent="-232943">
              <a:defRPr>
                <a:solidFill>
                  <a:schemeClr val="tx1"/>
                </a:solidFill>
                <a:latin typeface="Arial" pitchFamily="34" charset="0"/>
              </a:defRPr>
            </a:lvl3pPr>
            <a:lvl4pPr marL="1630604" indent="-232943">
              <a:defRPr>
                <a:solidFill>
                  <a:schemeClr val="tx1"/>
                </a:solidFill>
                <a:latin typeface="Arial" pitchFamily="34" charset="0"/>
              </a:defRPr>
            </a:lvl4pPr>
            <a:lvl5pPr marL="2096491" indent="-232943">
              <a:defRPr>
                <a:solidFill>
                  <a:schemeClr val="tx1"/>
                </a:solidFill>
                <a:latin typeface="Arial" pitchFamily="34" charset="0"/>
              </a:defRPr>
            </a:lvl5pPr>
            <a:lvl6pPr marL="2562377" indent="-232943" fontAlgn="base">
              <a:spcBef>
                <a:spcPct val="0"/>
              </a:spcBef>
              <a:spcAft>
                <a:spcPct val="0"/>
              </a:spcAft>
              <a:defRPr>
                <a:solidFill>
                  <a:schemeClr val="tx1"/>
                </a:solidFill>
                <a:latin typeface="Arial" pitchFamily="34" charset="0"/>
              </a:defRPr>
            </a:lvl6pPr>
            <a:lvl7pPr marL="3028264" indent="-232943" fontAlgn="base">
              <a:spcBef>
                <a:spcPct val="0"/>
              </a:spcBef>
              <a:spcAft>
                <a:spcPct val="0"/>
              </a:spcAft>
              <a:defRPr>
                <a:solidFill>
                  <a:schemeClr val="tx1"/>
                </a:solidFill>
                <a:latin typeface="Arial" pitchFamily="34" charset="0"/>
              </a:defRPr>
            </a:lvl7pPr>
            <a:lvl8pPr marL="3494151" indent="-232943" fontAlgn="base">
              <a:spcBef>
                <a:spcPct val="0"/>
              </a:spcBef>
              <a:spcAft>
                <a:spcPct val="0"/>
              </a:spcAft>
              <a:defRPr>
                <a:solidFill>
                  <a:schemeClr val="tx1"/>
                </a:solidFill>
                <a:latin typeface="Arial" pitchFamily="34" charset="0"/>
              </a:defRPr>
            </a:lvl8pPr>
            <a:lvl9pPr marL="3960038" indent="-232943" fontAlgn="base">
              <a:spcBef>
                <a:spcPct val="0"/>
              </a:spcBef>
              <a:spcAft>
                <a:spcPct val="0"/>
              </a:spcAft>
              <a:defRPr>
                <a:solidFill>
                  <a:schemeClr val="tx1"/>
                </a:solidFill>
                <a:latin typeface="Arial" pitchFamily="34" charset="0"/>
              </a:defRPr>
            </a:lvl9pPr>
          </a:lstStyle>
          <a:p>
            <a:fld id="{FC39EB72-28F3-42C2-BE52-CD69CE5106A6}" type="slidenum">
              <a:rPr lang="en-US">
                <a:solidFill>
                  <a:prstClr val="black"/>
                </a:solidFill>
                <a:latin typeface="Calibri" pitchFamily="34" charset="0"/>
              </a:rPr>
              <a:pPr/>
              <a:t>416</a:t>
            </a:fld>
            <a:endParaRPr lang="en-US">
              <a:solidFill>
                <a:prstClr val="black"/>
              </a:solidFill>
              <a:latin typeface="Calibri" pitchFamily="34" charset="0"/>
            </a:endParaRPr>
          </a:p>
        </p:txBody>
      </p:sp>
    </p:spTree>
  </p:cSld>
  <p:clrMapOvr>
    <a:masterClrMapping/>
  </p:clrMapOvr>
</p:notes>
</file>

<file path=ppt/notesSlides/notesSlide2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80962"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680963"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n-US" smtClean="0"/>
          </a:p>
        </p:txBody>
      </p:sp>
      <p:sp>
        <p:nvSpPr>
          <p:cNvPr id="680964"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Arial" pitchFamily="34" charset="0"/>
              </a:defRPr>
            </a:lvl1pPr>
            <a:lvl2pPr marL="757066" indent="-291179">
              <a:defRPr>
                <a:solidFill>
                  <a:schemeClr val="tx1"/>
                </a:solidFill>
                <a:latin typeface="Arial" pitchFamily="34" charset="0"/>
              </a:defRPr>
            </a:lvl2pPr>
            <a:lvl3pPr marL="1164717" indent="-232943">
              <a:defRPr>
                <a:solidFill>
                  <a:schemeClr val="tx1"/>
                </a:solidFill>
                <a:latin typeface="Arial" pitchFamily="34" charset="0"/>
              </a:defRPr>
            </a:lvl3pPr>
            <a:lvl4pPr marL="1630604" indent="-232943">
              <a:defRPr>
                <a:solidFill>
                  <a:schemeClr val="tx1"/>
                </a:solidFill>
                <a:latin typeface="Arial" pitchFamily="34" charset="0"/>
              </a:defRPr>
            </a:lvl4pPr>
            <a:lvl5pPr marL="2096491" indent="-232943">
              <a:defRPr>
                <a:solidFill>
                  <a:schemeClr val="tx1"/>
                </a:solidFill>
                <a:latin typeface="Arial" pitchFamily="34" charset="0"/>
              </a:defRPr>
            </a:lvl5pPr>
            <a:lvl6pPr marL="2562377" indent="-232943" fontAlgn="base">
              <a:spcBef>
                <a:spcPct val="0"/>
              </a:spcBef>
              <a:spcAft>
                <a:spcPct val="0"/>
              </a:spcAft>
              <a:defRPr>
                <a:solidFill>
                  <a:schemeClr val="tx1"/>
                </a:solidFill>
                <a:latin typeface="Arial" pitchFamily="34" charset="0"/>
              </a:defRPr>
            </a:lvl6pPr>
            <a:lvl7pPr marL="3028264" indent="-232943" fontAlgn="base">
              <a:spcBef>
                <a:spcPct val="0"/>
              </a:spcBef>
              <a:spcAft>
                <a:spcPct val="0"/>
              </a:spcAft>
              <a:defRPr>
                <a:solidFill>
                  <a:schemeClr val="tx1"/>
                </a:solidFill>
                <a:latin typeface="Arial" pitchFamily="34" charset="0"/>
              </a:defRPr>
            </a:lvl7pPr>
            <a:lvl8pPr marL="3494151" indent="-232943" fontAlgn="base">
              <a:spcBef>
                <a:spcPct val="0"/>
              </a:spcBef>
              <a:spcAft>
                <a:spcPct val="0"/>
              </a:spcAft>
              <a:defRPr>
                <a:solidFill>
                  <a:schemeClr val="tx1"/>
                </a:solidFill>
                <a:latin typeface="Arial" pitchFamily="34" charset="0"/>
              </a:defRPr>
            </a:lvl8pPr>
            <a:lvl9pPr marL="3960038" indent="-232943" fontAlgn="base">
              <a:spcBef>
                <a:spcPct val="0"/>
              </a:spcBef>
              <a:spcAft>
                <a:spcPct val="0"/>
              </a:spcAft>
              <a:defRPr>
                <a:solidFill>
                  <a:schemeClr val="tx1"/>
                </a:solidFill>
                <a:latin typeface="Arial" pitchFamily="34" charset="0"/>
              </a:defRPr>
            </a:lvl9pPr>
          </a:lstStyle>
          <a:p>
            <a:pPr fontAlgn="base">
              <a:spcBef>
                <a:spcPct val="0"/>
              </a:spcBef>
              <a:spcAft>
                <a:spcPct val="0"/>
              </a:spcAft>
            </a:pPr>
            <a:fld id="{EEA944E4-8176-422B-8528-77E78C6BA71E}" type="slidenum">
              <a:rPr lang="en-US">
                <a:latin typeface="Calibri" pitchFamily="34" charset="0"/>
              </a:rPr>
              <a:pPr fontAlgn="base">
                <a:spcBef>
                  <a:spcPct val="0"/>
                </a:spcBef>
                <a:spcAft>
                  <a:spcPct val="0"/>
                </a:spcAft>
              </a:pPr>
              <a:t>418</a:t>
            </a:fld>
            <a:endParaRPr lang="en-US">
              <a:latin typeface="Calibri" pitchFamily="34" charset="0"/>
            </a:endParaRPr>
          </a:p>
        </p:txBody>
      </p:sp>
    </p:spTree>
  </p:cSld>
  <p:clrMapOvr>
    <a:masterClrMapping/>
  </p:clrMapOvr>
</p:notes>
</file>

<file path=ppt/notesSlides/notesSlide2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2882"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762883"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n-US" smtClean="0"/>
          </a:p>
        </p:txBody>
      </p:sp>
      <p:sp>
        <p:nvSpPr>
          <p:cNvPr id="762884"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Arial" pitchFamily="34" charset="0"/>
              </a:defRPr>
            </a:lvl1pPr>
            <a:lvl2pPr marL="757066" indent="-291179">
              <a:defRPr>
                <a:solidFill>
                  <a:schemeClr val="tx1"/>
                </a:solidFill>
                <a:latin typeface="Arial" pitchFamily="34" charset="0"/>
              </a:defRPr>
            </a:lvl2pPr>
            <a:lvl3pPr marL="1164717" indent="-232943">
              <a:defRPr>
                <a:solidFill>
                  <a:schemeClr val="tx1"/>
                </a:solidFill>
                <a:latin typeface="Arial" pitchFamily="34" charset="0"/>
              </a:defRPr>
            </a:lvl3pPr>
            <a:lvl4pPr marL="1630604" indent="-232943">
              <a:defRPr>
                <a:solidFill>
                  <a:schemeClr val="tx1"/>
                </a:solidFill>
                <a:latin typeface="Arial" pitchFamily="34" charset="0"/>
              </a:defRPr>
            </a:lvl4pPr>
            <a:lvl5pPr marL="2096491" indent="-232943">
              <a:defRPr>
                <a:solidFill>
                  <a:schemeClr val="tx1"/>
                </a:solidFill>
                <a:latin typeface="Arial" pitchFamily="34" charset="0"/>
              </a:defRPr>
            </a:lvl5pPr>
            <a:lvl6pPr marL="2562377" indent="-232943" fontAlgn="base">
              <a:spcBef>
                <a:spcPct val="0"/>
              </a:spcBef>
              <a:spcAft>
                <a:spcPct val="0"/>
              </a:spcAft>
              <a:defRPr>
                <a:solidFill>
                  <a:schemeClr val="tx1"/>
                </a:solidFill>
                <a:latin typeface="Arial" pitchFamily="34" charset="0"/>
              </a:defRPr>
            </a:lvl6pPr>
            <a:lvl7pPr marL="3028264" indent="-232943" fontAlgn="base">
              <a:spcBef>
                <a:spcPct val="0"/>
              </a:spcBef>
              <a:spcAft>
                <a:spcPct val="0"/>
              </a:spcAft>
              <a:defRPr>
                <a:solidFill>
                  <a:schemeClr val="tx1"/>
                </a:solidFill>
                <a:latin typeface="Arial" pitchFamily="34" charset="0"/>
              </a:defRPr>
            </a:lvl7pPr>
            <a:lvl8pPr marL="3494151" indent="-232943" fontAlgn="base">
              <a:spcBef>
                <a:spcPct val="0"/>
              </a:spcBef>
              <a:spcAft>
                <a:spcPct val="0"/>
              </a:spcAft>
              <a:defRPr>
                <a:solidFill>
                  <a:schemeClr val="tx1"/>
                </a:solidFill>
                <a:latin typeface="Arial" pitchFamily="34" charset="0"/>
              </a:defRPr>
            </a:lvl8pPr>
            <a:lvl9pPr marL="3960038" indent="-232943" fontAlgn="base">
              <a:spcBef>
                <a:spcPct val="0"/>
              </a:spcBef>
              <a:spcAft>
                <a:spcPct val="0"/>
              </a:spcAft>
              <a:defRPr>
                <a:solidFill>
                  <a:schemeClr val="tx1"/>
                </a:solidFill>
                <a:latin typeface="Arial" pitchFamily="34" charset="0"/>
              </a:defRPr>
            </a:lvl9pPr>
          </a:lstStyle>
          <a:p>
            <a:fld id="{3E3E7B20-BC8B-4305-8F8F-60412423E68E}" type="slidenum">
              <a:rPr lang="en-US">
                <a:solidFill>
                  <a:prstClr val="black"/>
                </a:solidFill>
                <a:latin typeface="Calibri" pitchFamily="34" charset="0"/>
              </a:rPr>
              <a:pPr/>
              <a:t>421</a:t>
            </a:fld>
            <a:endParaRPr lang="en-US">
              <a:solidFill>
                <a:prstClr val="black"/>
              </a:solidFill>
              <a:latin typeface="Calibri" pitchFamily="34" charset="0"/>
            </a:endParaRPr>
          </a:p>
        </p:txBody>
      </p:sp>
    </p:spTree>
  </p:cSld>
  <p:clrMapOvr>
    <a:masterClrMapping/>
  </p:clrMapOvr>
</p:notes>
</file>

<file path=ppt/notesSlides/notesSlide2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2882"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762883"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n-US" smtClean="0"/>
          </a:p>
        </p:txBody>
      </p:sp>
      <p:sp>
        <p:nvSpPr>
          <p:cNvPr id="762884"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Arial" pitchFamily="34" charset="0"/>
              </a:defRPr>
            </a:lvl1pPr>
            <a:lvl2pPr marL="757066" indent="-291179">
              <a:defRPr>
                <a:solidFill>
                  <a:schemeClr val="tx1"/>
                </a:solidFill>
                <a:latin typeface="Arial" pitchFamily="34" charset="0"/>
              </a:defRPr>
            </a:lvl2pPr>
            <a:lvl3pPr marL="1164717" indent="-232943">
              <a:defRPr>
                <a:solidFill>
                  <a:schemeClr val="tx1"/>
                </a:solidFill>
                <a:latin typeface="Arial" pitchFamily="34" charset="0"/>
              </a:defRPr>
            </a:lvl3pPr>
            <a:lvl4pPr marL="1630604" indent="-232943">
              <a:defRPr>
                <a:solidFill>
                  <a:schemeClr val="tx1"/>
                </a:solidFill>
                <a:latin typeface="Arial" pitchFamily="34" charset="0"/>
              </a:defRPr>
            </a:lvl4pPr>
            <a:lvl5pPr marL="2096491" indent="-232943">
              <a:defRPr>
                <a:solidFill>
                  <a:schemeClr val="tx1"/>
                </a:solidFill>
                <a:latin typeface="Arial" pitchFamily="34" charset="0"/>
              </a:defRPr>
            </a:lvl5pPr>
            <a:lvl6pPr marL="2562377" indent="-232943" fontAlgn="base">
              <a:spcBef>
                <a:spcPct val="0"/>
              </a:spcBef>
              <a:spcAft>
                <a:spcPct val="0"/>
              </a:spcAft>
              <a:defRPr>
                <a:solidFill>
                  <a:schemeClr val="tx1"/>
                </a:solidFill>
                <a:latin typeface="Arial" pitchFamily="34" charset="0"/>
              </a:defRPr>
            </a:lvl6pPr>
            <a:lvl7pPr marL="3028264" indent="-232943" fontAlgn="base">
              <a:spcBef>
                <a:spcPct val="0"/>
              </a:spcBef>
              <a:spcAft>
                <a:spcPct val="0"/>
              </a:spcAft>
              <a:defRPr>
                <a:solidFill>
                  <a:schemeClr val="tx1"/>
                </a:solidFill>
                <a:latin typeface="Arial" pitchFamily="34" charset="0"/>
              </a:defRPr>
            </a:lvl7pPr>
            <a:lvl8pPr marL="3494151" indent="-232943" fontAlgn="base">
              <a:spcBef>
                <a:spcPct val="0"/>
              </a:spcBef>
              <a:spcAft>
                <a:spcPct val="0"/>
              </a:spcAft>
              <a:defRPr>
                <a:solidFill>
                  <a:schemeClr val="tx1"/>
                </a:solidFill>
                <a:latin typeface="Arial" pitchFamily="34" charset="0"/>
              </a:defRPr>
            </a:lvl8pPr>
            <a:lvl9pPr marL="3960038" indent="-232943" fontAlgn="base">
              <a:spcBef>
                <a:spcPct val="0"/>
              </a:spcBef>
              <a:spcAft>
                <a:spcPct val="0"/>
              </a:spcAft>
              <a:defRPr>
                <a:solidFill>
                  <a:schemeClr val="tx1"/>
                </a:solidFill>
                <a:latin typeface="Arial" pitchFamily="34" charset="0"/>
              </a:defRPr>
            </a:lvl9pPr>
          </a:lstStyle>
          <a:p>
            <a:fld id="{3E3E7B20-BC8B-4305-8F8F-60412423E68E}" type="slidenum">
              <a:rPr lang="en-US">
                <a:solidFill>
                  <a:prstClr val="black"/>
                </a:solidFill>
                <a:latin typeface="Calibri" pitchFamily="34" charset="0"/>
              </a:rPr>
              <a:pPr/>
              <a:t>422</a:t>
            </a:fld>
            <a:endParaRPr lang="en-US">
              <a:solidFill>
                <a:prstClr val="black"/>
              </a:solidFill>
              <a:latin typeface="Calibri" pitchFamily="34" charset="0"/>
            </a:endParaRPr>
          </a:p>
        </p:txBody>
      </p:sp>
    </p:spTree>
  </p:cSld>
  <p:clrMapOvr>
    <a:masterClrMapping/>
  </p:clrMapOvr>
</p:notes>
</file>

<file path=ppt/notesSlides/notesSlide2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2882"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762883"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n-US" smtClean="0"/>
          </a:p>
        </p:txBody>
      </p:sp>
      <p:sp>
        <p:nvSpPr>
          <p:cNvPr id="762884"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Arial" pitchFamily="34" charset="0"/>
              </a:defRPr>
            </a:lvl1pPr>
            <a:lvl2pPr marL="757066" indent="-291179">
              <a:defRPr>
                <a:solidFill>
                  <a:schemeClr val="tx1"/>
                </a:solidFill>
                <a:latin typeface="Arial" pitchFamily="34" charset="0"/>
              </a:defRPr>
            </a:lvl2pPr>
            <a:lvl3pPr marL="1164717" indent="-232943">
              <a:defRPr>
                <a:solidFill>
                  <a:schemeClr val="tx1"/>
                </a:solidFill>
                <a:latin typeface="Arial" pitchFamily="34" charset="0"/>
              </a:defRPr>
            </a:lvl3pPr>
            <a:lvl4pPr marL="1630604" indent="-232943">
              <a:defRPr>
                <a:solidFill>
                  <a:schemeClr val="tx1"/>
                </a:solidFill>
                <a:latin typeface="Arial" pitchFamily="34" charset="0"/>
              </a:defRPr>
            </a:lvl4pPr>
            <a:lvl5pPr marL="2096491" indent="-232943">
              <a:defRPr>
                <a:solidFill>
                  <a:schemeClr val="tx1"/>
                </a:solidFill>
                <a:latin typeface="Arial" pitchFamily="34" charset="0"/>
              </a:defRPr>
            </a:lvl5pPr>
            <a:lvl6pPr marL="2562377" indent="-232943" fontAlgn="base">
              <a:spcBef>
                <a:spcPct val="0"/>
              </a:spcBef>
              <a:spcAft>
                <a:spcPct val="0"/>
              </a:spcAft>
              <a:defRPr>
                <a:solidFill>
                  <a:schemeClr val="tx1"/>
                </a:solidFill>
                <a:latin typeface="Arial" pitchFamily="34" charset="0"/>
              </a:defRPr>
            </a:lvl6pPr>
            <a:lvl7pPr marL="3028264" indent="-232943" fontAlgn="base">
              <a:spcBef>
                <a:spcPct val="0"/>
              </a:spcBef>
              <a:spcAft>
                <a:spcPct val="0"/>
              </a:spcAft>
              <a:defRPr>
                <a:solidFill>
                  <a:schemeClr val="tx1"/>
                </a:solidFill>
                <a:latin typeface="Arial" pitchFamily="34" charset="0"/>
              </a:defRPr>
            </a:lvl7pPr>
            <a:lvl8pPr marL="3494151" indent="-232943" fontAlgn="base">
              <a:spcBef>
                <a:spcPct val="0"/>
              </a:spcBef>
              <a:spcAft>
                <a:spcPct val="0"/>
              </a:spcAft>
              <a:defRPr>
                <a:solidFill>
                  <a:schemeClr val="tx1"/>
                </a:solidFill>
                <a:latin typeface="Arial" pitchFamily="34" charset="0"/>
              </a:defRPr>
            </a:lvl8pPr>
            <a:lvl9pPr marL="3960038" indent="-232943" fontAlgn="base">
              <a:spcBef>
                <a:spcPct val="0"/>
              </a:spcBef>
              <a:spcAft>
                <a:spcPct val="0"/>
              </a:spcAft>
              <a:defRPr>
                <a:solidFill>
                  <a:schemeClr val="tx1"/>
                </a:solidFill>
                <a:latin typeface="Arial" pitchFamily="34" charset="0"/>
              </a:defRPr>
            </a:lvl9pPr>
          </a:lstStyle>
          <a:p>
            <a:fld id="{3E3E7B20-BC8B-4305-8F8F-60412423E68E}" type="slidenum">
              <a:rPr lang="en-US">
                <a:solidFill>
                  <a:prstClr val="black"/>
                </a:solidFill>
                <a:latin typeface="Calibri" pitchFamily="34" charset="0"/>
              </a:rPr>
              <a:pPr/>
              <a:t>423</a:t>
            </a:fld>
            <a:endParaRPr lang="en-US">
              <a:solidFill>
                <a:prstClr val="black"/>
              </a:solidFill>
              <a:latin typeface="Calibri" pitchFamily="34" charset="0"/>
            </a:endParaRPr>
          </a:p>
        </p:txBody>
      </p:sp>
    </p:spTree>
  </p:cSld>
  <p:clrMapOvr>
    <a:masterClrMapping/>
  </p:clrMapOvr>
</p:notes>
</file>

<file path=ppt/notesSlides/notesSlide2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95298"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695299"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n-US" smtClean="0"/>
          </a:p>
        </p:txBody>
      </p:sp>
      <p:sp>
        <p:nvSpPr>
          <p:cNvPr id="695300"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Arial" pitchFamily="34" charset="0"/>
              </a:defRPr>
            </a:lvl1pPr>
            <a:lvl2pPr marL="757066" indent="-291179">
              <a:defRPr>
                <a:solidFill>
                  <a:schemeClr val="tx1"/>
                </a:solidFill>
                <a:latin typeface="Arial" pitchFamily="34" charset="0"/>
              </a:defRPr>
            </a:lvl2pPr>
            <a:lvl3pPr marL="1164717" indent="-232943">
              <a:defRPr>
                <a:solidFill>
                  <a:schemeClr val="tx1"/>
                </a:solidFill>
                <a:latin typeface="Arial" pitchFamily="34" charset="0"/>
              </a:defRPr>
            </a:lvl3pPr>
            <a:lvl4pPr marL="1630604" indent="-232943">
              <a:defRPr>
                <a:solidFill>
                  <a:schemeClr val="tx1"/>
                </a:solidFill>
                <a:latin typeface="Arial" pitchFamily="34" charset="0"/>
              </a:defRPr>
            </a:lvl4pPr>
            <a:lvl5pPr marL="2096491" indent="-232943">
              <a:defRPr>
                <a:solidFill>
                  <a:schemeClr val="tx1"/>
                </a:solidFill>
                <a:latin typeface="Arial" pitchFamily="34" charset="0"/>
              </a:defRPr>
            </a:lvl5pPr>
            <a:lvl6pPr marL="2562377" indent="-232943" fontAlgn="base">
              <a:spcBef>
                <a:spcPct val="0"/>
              </a:spcBef>
              <a:spcAft>
                <a:spcPct val="0"/>
              </a:spcAft>
              <a:defRPr>
                <a:solidFill>
                  <a:schemeClr val="tx1"/>
                </a:solidFill>
                <a:latin typeface="Arial" pitchFamily="34" charset="0"/>
              </a:defRPr>
            </a:lvl6pPr>
            <a:lvl7pPr marL="3028264" indent="-232943" fontAlgn="base">
              <a:spcBef>
                <a:spcPct val="0"/>
              </a:spcBef>
              <a:spcAft>
                <a:spcPct val="0"/>
              </a:spcAft>
              <a:defRPr>
                <a:solidFill>
                  <a:schemeClr val="tx1"/>
                </a:solidFill>
                <a:latin typeface="Arial" pitchFamily="34" charset="0"/>
              </a:defRPr>
            </a:lvl7pPr>
            <a:lvl8pPr marL="3494151" indent="-232943" fontAlgn="base">
              <a:spcBef>
                <a:spcPct val="0"/>
              </a:spcBef>
              <a:spcAft>
                <a:spcPct val="0"/>
              </a:spcAft>
              <a:defRPr>
                <a:solidFill>
                  <a:schemeClr val="tx1"/>
                </a:solidFill>
                <a:latin typeface="Arial" pitchFamily="34" charset="0"/>
              </a:defRPr>
            </a:lvl8pPr>
            <a:lvl9pPr marL="3960038" indent="-232943" fontAlgn="base">
              <a:spcBef>
                <a:spcPct val="0"/>
              </a:spcBef>
              <a:spcAft>
                <a:spcPct val="0"/>
              </a:spcAft>
              <a:defRPr>
                <a:solidFill>
                  <a:schemeClr val="tx1"/>
                </a:solidFill>
                <a:latin typeface="Arial" pitchFamily="34" charset="0"/>
              </a:defRPr>
            </a:lvl9pPr>
          </a:lstStyle>
          <a:p>
            <a:pPr fontAlgn="base">
              <a:spcBef>
                <a:spcPct val="0"/>
              </a:spcBef>
              <a:spcAft>
                <a:spcPct val="0"/>
              </a:spcAft>
            </a:pPr>
            <a:fld id="{8F2AE2B7-43D5-488D-9C58-958094595A77}" type="slidenum">
              <a:rPr lang="en-US">
                <a:latin typeface="Calibri" pitchFamily="34" charset="0"/>
              </a:rPr>
              <a:pPr fontAlgn="base">
                <a:spcBef>
                  <a:spcPct val="0"/>
                </a:spcBef>
                <a:spcAft>
                  <a:spcPct val="0"/>
                </a:spcAft>
              </a:pPr>
              <a:t>428</a:t>
            </a:fld>
            <a:endParaRPr lang="en-US">
              <a:latin typeface="Calibri" pitchFamily="34" charset="0"/>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9474"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489475"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n-US" smtClean="0"/>
          </a:p>
        </p:txBody>
      </p:sp>
      <p:sp>
        <p:nvSpPr>
          <p:cNvPr id="489476"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Arial" pitchFamily="34" charset="0"/>
              </a:defRPr>
            </a:lvl1pPr>
            <a:lvl2pPr marL="757066" indent="-291179">
              <a:defRPr>
                <a:solidFill>
                  <a:schemeClr val="tx1"/>
                </a:solidFill>
                <a:latin typeface="Arial" pitchFamily="34" charset="0"/>
              </a:defRPr>
            </a:lvl2pPr>
            <a:lvl3pPr marL="1164717" indent="-232943">
              <a:defRPr>
                <a:solidFill>
                  <a:schemeClr val="tx1"/>
                </a:solidFill>
                <a:latin typeface="Arial" pitchFamily="34" charset="0"/>
              </a:defRPr>
            </a:lvl3pPr>
            <a:lvl4pPr marL="1630604" indent="-232943">
              <a:defRPr>
                <a:solidFill>
                  <a:schemeClr val="tx1"/>
                </a:solidFill>
                <a:latin typeface="Arial" pitchFamily="34" charset="0"/>
              </a:defRPr>
            </a:lvl4pPr>
            <a:lvl5pPr marL="2096491" indent="-232943">
              <a:defRPr>
                <a:solidFill>
                  <a:schemeClr val="tx1"/>
                </a:solidFill>
                <a:latin typeface="Arial" pitchFamily="34" charset="0"/>
              </a:defRPr>
            </a:lvl5pPr>
            <a:lvl6pPr marL="2562377" indent="-232943" fontAlgn="base">
              <a:spcBef>
                <a:spcPct val="0"/>
              </a:spcBef>
              <a:spcAft>
                <a:spcPct val="0"/>
              </a:spcAft>
              <a:defRPr>
                <a:solidFill>
                  <a:schemeClr val="tx1"/>
                </a:solidFill>
                <a:latin typeface="Arial" pitchFamily="34" charset="0"/>
              </a:defRPr>
            </a:lvl6pPr>
            <a:lvl7pPr marL="3028264" indent="-232943" fontAlgn="base">
              <a:spcBef>
                <a:spcPct val="0"/>
              </a:spcBef>
              <a:spcAft>
                <a:spcPct val="0"/>
              </a:spcAft>
              <a:defRPr>
                <a:solidFill>
                  <a:schemeClr val="tx1"/>
                </a:solidFill>
                <a:latin typeface="Arial" pitchFamily="34" charset="0"/>
              </a:defRPr>
            </a:lvl7pPr>
            <a:lvl8pPr marL="3494151" indent="-232943" fontAlgn="base">
              <a:spcBef>
                <a:spcPct val="0"/>
              </a:spcBef>
              <a:spcAft>
                <a:spcPct val="0"/>
              </a:spcAft>
              <a:defRPr>
                <a:solidFill>
                  <a:schemeClr val="tx1"/>
                </a:solidFill>
                <a:latin typeface="Arial" pitchFamily="34" charset="0"/>
              </a:defRPr>
            </a:lvl8pPr>
            <a:lvl9pPr marL="3960038" indent="-232943" fontAlgn="base">
              <a:spcBef>
                <a:spcPct val="0"/>
              </a:spcBef>
              <a:spcAft>
                <a:spcPct val="0"/>
              </a:spcAft>
              <a:defRPr>
                <a:solidFill>
                  <a:schemeClr val="tx1"/>
                </a:solidFill>
                <a:latin typeface="Arial" pitchFamily="34" charset="0"/>
              </a:defRPr>
            </a:lvl9pPr>
          </a:lstStyle>
          <a:p>
            <a:fld id="{E7959DF2-1B49-4927-BE12-F7508C9A9CBF}" type="slidenum">
              <a:rPr lang="en-US">
                <a:solidFill>
                  <a:prstClr val="black"/>
                </a:solidFill>
                <a:latin typeface="Calibri" pitchFamily="34" charset="0"/>
              </a:rPr>
              <a:pPr/>
              <a:t>51</a:t>
            </a:fld>
            <a:endParaRPr lang="en-US">
              <a:solidFill>
                <a:prstClr val="black"/>
              </a:solidFill>
              <a:latin typeface="Calibri" pitchFamily="34" charset="0"/>
            </a:endParaRPr>
          </a:p>
        </p:txBody>
      </p:sp>
    </p:spTree>
  </p:cSld>
  <p:clrMapOvr>
    <a:masterClrMapping/>
  </p:clrMapOvr>
</p:notes>
</file>

<file path=ppt/notesSlides/notesSlide2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8578"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408579"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n-US" smtClean="0"/>
          </a:p>
        </p:txBody>
      </p:sp>
      <p:sp>
        <p:nvSpPr>
          <p:cNvPr id="408580"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Arial" pitchFamily="34" charset="0"/>
              </a:defRPr>
            </a:lvl1pPr>
            <a:lvl2pPr marL="757066" indent="-291179">
              <a:defRPr>
                <a:solidFill>
                  <a:schemeClr val="tx1"/>
                </a:solidFill>
                <a:latin typeface="Arial" pitchFamily="34" charset="0"/>
              </a:defRPr>
            </a:lvl2pPr>
            <a:lvl3pPr marL="1164717" indent="-232943">
              <a:defRPr>
                <a:solidFill>
                  <a:schemeClr val="tx1"/>
                </a:solidFill>
                <a:latin typeface="Arial" pitchFamily="34" charset="0"/>
              </a:defRPr>
            </a:lvl3pPr>
            <a:lvl4pPr marL="1630604" indent="-232943">
              <a:defRPr>
                <a:solidFill>
                  <a:schemeClr val="tx1"/>
                </a:solidFill>
                <a:latin typeface="Arial" pitchFamily="34" charset="0"/>
              </a:defRPr>
            </a:lvl4pPr>
            <a:lvl5pPr marL="2096491" indent="-232943">
              <a:defRPr>
                <a:solidFill>
                  <a:schemeClr val="tx1"/>
                </a:solidFill>
                <a:latin typeface="Arial" pitchFamily="34" charset="0"/>
              </a:defRPr>
            </a:lvl5pPr>
            <a:lvl6pPr marL="2562377" indent="-232943" fontAlgn="base">
              <a:spcBef>
                <a:spcPct val="0"/>
              </a:spcBef>
              <a:spcAft>
                <a:spcPct val="0"/>
              </a:spcAft>
              <a:defRPr>
                <a:solidFill>
                  <a:schemeClr val="tx1"/>
                </a:solidFill>
                <a:latin typeface="Arial" pitchFamily="34" charset="0"/>
              </a:defRPr>
            </a:lvl6pPr>
            <a:lvl7pPr marL="3028264" indent="-232943" fontAlgn="base">
              <a:spcBef>
                <a:spcPct val="0"/>
              </a:spcBef>
              <a:spcAft>
                <a:spcPct val="0"/>
              </a:spcAft>
              <a:defRPr>
                <a:solidFill>
                  <a:schemeClr val="tx1"/>
                </a:solidFill>
                <a:latin typeface="Arial" pitchFamily="34" charset="0"/>
              </a:defRPr>
            </a:lvl7pPr>
            <a:lvl8pPr marL="3494151" indent="-232943" fontAlgn="base">
              <a:spcBef>
                <a:spcPct val="0"/>
              </a:spcBef>
              <a:spcAft>
                <a:spcPct val="0"/>
              </a:spcAft>
              <a:defRPr>
                <a:solidFill>
                  <a:schemeClr val="tx1"/>
                </a:solidFill>
                <a:latin typeface="Arial" pitchFamily="34" charset="0"/>
              </a:defRPr>
            </a:lvl8pPr>
            <a:lvl9pPr marL="3960038" indent="-232943" fontAlgn="base">
              <a:spcBef>
                <a:spcPct val="0"/>
              </a:spcBef>
              <a:spcAft>
                <a:spcPct val="0"/>
              </a:spcAft>
              <a:defRPr>
                <a:solidFill>
                  <a:schemeClr val="tx1"/>
                </a:solidFill>
                <a:latin typeface="Arial" pitchFamily="34" charset="0"/>
              </a:defRPr>
            </a:lvl9pPr>
          </a:lstStyle>
          <a:p>
            <a:fld id="{DB62949F-20B5-4BF9-A200-2F3D81CD907E}" type="slidenum">
              <a:rPr lang="en-US">
                <a:solidFill>
                  <a:prstClr val="black"/>
                </a:solidFill>
                <a:latin typeface="Calibri" pitchFamily="34" charset="0"/>
              </a:rPr>
              <a:pPr/>
              <a:t>429</a:t>
            </a:fld>
            <a:endParaRPr lang="en-US">
              <a:solidFill>
                <a:prstClr val="black"/>
              </a:solidFill>
              <a:latin typeface="Calibri" pitchFamily="34" charset="0"/>
            </a:endParaRPr>
          </a:p>
        </p:txBody>
      </p:sp>
    </p:spTree>
  </p:cSld>
  <p:clrMapOvr>
    <a:masterClrMapping/>
  </p:clrMapOvr>
</p:notes>
</file>

<file path=ppt/notesSlides/notesSlide2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602"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409603"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n-US" smtClean="0"/>
          </a:p>
        </p:txBody>
      </p:sp>
      <p:sp>
        <p:nvSpPr>
          <p:cNvPr id="409604"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Arial" pitchFamily="34" charset="0"/>
              </a:defRPr>
            </a:lvl1pPr>
            <a:lvl2pPr marL="757066" indent="-291179">
              <a:defRPr>
                <a:solidFill>
                  <a:schemeClr val="tx1"/>
                </a:solidFill>
                <a:latin typeface="Arial" pitchFamily="34" charset="0"/>
              </a:defRPr>
            </a:lvl2pPr>
            <a:lvl3pPr marL="1164717" indent="-232943">
              <a:defRPr>
                <a:solidFill>
                  <a:schemeClr val="tx1"/>
                </a:solidFill>
                <a:latin typeface="Arial" pitchFamily="34" charset="0"/>
              </a:defRPr>
            </a:lvl3pPr>
            <a:lvl4pPr marL="1630604" indent="-232943">
              <a:defRPr>
                <a:solidFill>
                  <a:schemeClr val="tx1"/>
                </a:solidFill>
                <a:latin typeface="Arial" pitchFamily="34" charset="0"/>
              </a:defRPr>
            </a:lvl4pPr>
            <a:lvl5pPr marL="2096491" indent="-232943">
              <a:defRPr>
                <a:solidFill>
                  <a:schemeClr val="tx1"/>
                </a:solidFill>
                <a:latin typeface="Arial" pitchFamily="34" charset="0"/>
              </a:defRPr>
            </a:lvl5pPr>
            <a:lvl6pPr marL="2562377" indent="-232943" fontAlgn="base">
              <a:spcBef>
                <a:spcPct val="0"/>
              </a:spcBef>
              <a:spcAft>
                <a:spcPct val="0"/>
              </a:spcAft>
              <a:defRPr>
                <a:solidFill>
                  <a:schemeClr val="tx1"/>
                </a:solidFill>
                <a:latin typeface="Arial" pitchFamily="34" charset="0"/>
              </a:defRPr>
            </a:lvl6pPr>
            <a:lvl7pPr marL="3028264" indent="-232943" fontAlgn="base">
              <a:spcBef>
                <a:spcPct val="0"/>
              </a:spcBef>
              <a:spcAft>
                <a:spcPct val="0"/>
              </a:spcAft>
              <a:defRPr>
                <a:solidFill>
                  <a:schemeClr val="tx1"/>
                </a:solidFill>
                <a:latin typeface="Arial" pitchFamily="34" charset="0"/>
              </a:defRPr>
            </a:lvl7pPr>
            <a:lvl8pPr marL="3494151" indent="-232943" fontAlgn="base">
              <a:spcBef>
                <a:spcPct val="0"/>
              </a:spcBef>
              <a:spcAft>
                <a:spcPct val="0"/>
              </a:spcAft>
              <a:defRPr>
                <a:solidFill>
                  <a:schemeClr val="tx1"/>
                </a:solidFill>
                <a:latin typeface="Arial" pitchFamily="34" charset="0"/>
              </a:defRPr>
            </a:lvl8pPr>
            <a:lvl9pPr marL="3960038" indent="-232943" fontAlgn="base">
              <a:spcBef>
                <a:spcPct val="0"/>
              </a:spcBef>
              <a:spcAft>
                <a:spcPct val="0"/>
              </a:spcAft>
              <a:defRPr>
                <a:solidFill>
                  <a:schemeClr val="tx1"/>
                </a:solidFill>
                <a:latin typeface="Arial" pitchFamily="34" charset="0"/>
              </a:defRPr>
            </a:lvl9pPr>
          </a:lstStyle>
          <a:p>
            <a:fld id="{299B8053-75C9-4DDA-A0E9-20D6B157E2CF}" type="slidenum">
              <a:rPr lang="en-US">
                <a:solidFill>
                  <a:prstClr val="black"/>
                </a:solidFill>
                <a:latin typeface="Calibri" pitchFamily="34" charset="0"/>
              </a:rPr>
              <a:pPr/>
              <a:t>430</a:t>
            </a:fld>
            <a:endParaRPr lang="en-US">
              <a:solidFill>
                <a:prstClr val="black"/>
              </a:solidFill>
              <a:latin typeface="Calibri" pitchFamily="34" charset="0"/>
            </a:endParaRPr>
          </a:p>
        </p:txBody>
      </p:sp>
    </p:spTree>
  </p:cSld>
  <p:clrMapOvr>
    <a:masterClrMapping/>
  </p:clrMapOvr>
</p:notes>
</file>

<file path=ppt/notesSlides/notesSlide2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0626"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410627"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n-US" smtClean="0"/>
          </a:p>
        </p:txBody>
      </p:sp>
      <p:sp>
        <p:nvSpPr>
          <p:cNvPr id="410628"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Arial" pitchFamily="34" charset="0"/>
              </a:defRPr>
            </a:lvl1pPr>
            <a:lvl2pPr marL="757066" indent="-291179">
              <a:defRPr>
                <a:solidFill>
                  <a:schemeClr val="tx1"/>
                </a:solidFill>
                <a:latin typeface="Arial" pitchFamily="34" charset="0"/>
              </a:defRPr>
            </a:lvl2pPr>
            <a:lvl3pPr marL="1164717" indent="-232943">
              <a:defRPr>
                <a:solidFill>
                  <a:schemeClr val="tx1"/>
                </a:solidFill>
                <a:latin typeface="Arial" pitchFamily="34" charset="0"/>
              </a:defRPr>
            </a:lvl3pPr>
            <a:lvl4pPr marL="1630604" indent="-232943">
              <a:defRPr>
                <a:solidFill>
                  <a:schemeClr val="tx1"/>
                </a:solidFill>
                <a:latin typeface="Arial" pitchFamily="34" charset="0"/>
              </a:defRPr>
            </a:lvl4pPr>
            <a:lvl5pPr marL="2096491" indent="-232943">
              <a:defRPr>
                <a:solidFill>
                  <a:schemeClr val="tx1"/>
                </a:solidFill>
                <a:latin typeface="Arial" pitchFamily="34" charset="0"/>
              </a:defRPr>
            </a:lvl5pPr>
            <a:lvl6pPr marL="2562377" indent="-232943" fontAlgn="base">
              <a:spcBef>
                <a:spcPct val="0"/>
              </a:spcBef>
              <a:spcAft>
                <a:spcPct val="0"/>
              </a:spcAft>
              <a:defRPr>
                <a:solidFill>
                  <a:schemeClr val="tx1"/>
                </a:solidFill>
                <a:latin typeface="Arial" pitchFamily="34" charset="0"/>
              </a:defRPr>
            </a:lvl6pPr>
            <a:lvl7pPr marL="3028264" indent="-232943" fontAlgn="base">
              <a:spcBef>
                <a:spcPct val="0"/>
              </a:spcBef>
              <a:spcAft>
                <a:spcPct val="0"/>
              </a:spcAft>
              <a:defRPr>
                <a:solidFill>
                  <a:schemeClr val="tx1"/>
                </a:solidFill>
                <a:latin typeface="Arial" pitchFamily="34" charset="0"/>
              </a:defRPr>
            </a:lvl7pPr>
            <a:lvl8pPr marL="3494151" indent="-232943" fontAlgn="base">
              <a:spcBef>
                <a:spcPct val="0"/>
              </a:spcBef>
              <a:spcAft>
                <a:spcPct val="0"/>
              </a:spcAft>
              <a:defRPr>
                <a:solidFill>
                  <a:schemeClr val="tx1"/>
                </a:solidFill>
                <a:latin typeface="Arial" pitchFamily="34" charset="0"/>
              </a:defRPr>
            </a:lvl8pPr>
            <a:lvl9pPr marL="3960038" indent="-232943" fontAlgn="base">
              <a:spcBef>
                <a:spcPct val="0"/>
              </a:spcBef>
              <a:spcAft>
                <a:spcPct val="0"/>
              </a:spcAft>
              <a:defRPr>
                <a:solidFill>
                  <a:schemeClr val="tx1"/>
                </a:solidFill>
                <a:latin typeface="Arial" pitchFamily="34" charset="0"/>
              </a:defRPr>
            </a:lvl9pPr>
          </a:lstStyle>
          <a:p>
            <a:fld id="{3DD2E36F-5607-48E6-8758-257AAE3B832E}" type="slidenum">
              <a:rPr lang="en-US">
                <a:solidFill>
                  <a:prstClr val="black"/>
                </a:solidFill>
                <a:latin typeface="Calibri" pitchFamily="34" charset="0"/>
              </a:rPr>
              <a:pPr/>
              <a:t>431</a:t>
            </a:fld>
            <a:endParaRPr lang="en-US">
              <a:solidFill>
                <a:prstClr val="black"/>
              </a:solidFill>
              <a:latin typeface="Calibri" pitchFamily="34" charset="0"/>
            </a:endParaRPr>
          </a:p>
        </p:txBody>
      </p:sp>
    </p:spTree>
  </p:cSld>
  <p:clrMapOvr>
    <a:masterClrMapping/>
  </p:clrMapOvr>
</p:notes>
</file>

<file path=ppt/notesSlides/notesSlide2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96322"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696323"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n-US" smtClean="0"/>
          </a:p>
        </p:txBody>
      </p:sp>
      <p:sp>
        <p:nvSpPr>
          <p:cNvPr id="696324"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Arial" pitchFamily="34" charset="0"/>
              </a:defRPr>
            </a:lvl1pPr>
            <a:lvl2pPr marL="757066" indent="-291179">
              <a:defRPr>
                <a:solidFill>
                  <a:schemeClr val="tx1"/>
                </a:solidFill>
                <a:latin typeface="Arial" pitchFamily="34" charset="0"/>
              </a:defRPr>
            </a:lvl2pPr>
            <a:lvl3pPr marL="1164717" indent="-232943">
              <a:defRPr>
                <a:solidFill>
                  <a:schemeClr val="tx1"/>
                </a:solidFill>
                <a:latin typeface="Arial" pitchFamily="34" charset="0"/>
              </a:defRPr>
            </a:lvl3pPr>
            <a:lvl4pPr marL="1630604" indent="-232943">
              <a:defRPr>
                <a:solidFill>
                  <a:schemeClr val="tx1"/>
                </a:solidFill>
                <a:latin typeface="Arial" pitchFamily="34" charset="0"/>
              </a:defRPr>
            </a:lvl4pPr>
            <a:lvl5pPr marL="2096491" indent="-232943">
              <a:defRPr>
                <a:solidFill>
                  <a:schemeClr val="tx1"/>
                </a:solidFill>
                <a:latin typeface="Arial" pitchFamily="34" charset="0"/>
              </a:defRPr>
            </a:lvl5pPr>
            <a:lvl6pPr marL="2562377" indent="-232943" fontAlgn="base">
              <a:spcBef>
                <a:spcPct val="0"/>
              </a:spcBef>
              <a:spcAft>
                <a:spcPct val="0"/>
              </a:spcAft>
              <a:defRPr>
                <a:solidFill>
                  <a:schemeClr val="tx1"/>
                </a:solidFill>
                <a:latin typeface="Arial" pitchFamily="34" charset="0"/>
              </a:defRPr>
            </a:lvl6pPr>
            <a:lvl7pPr marL="3028264" indent="-232943" fontAlgn="base">
              <a:spcBef>
                <a:spcPct val="0"/>
              </a:spcBef>
              <a:spcAft>
                <a:spcPct val="0"/>
              </a:spcAft>
              <a:defRPr>
                <a:solidFill>
                  <a:schemeClr val="tx1"/>
                </a:solidFill>
                <a:latin typeface="Arial" pitchFamily="34" charset="0"/>
              </a:defRPr>
            </a:lvl7pPr>
            <a:lvl8pPr marL="3494151" indent="-232943" fontAlgn="base">
              <a:spcBef>
                <a:spcPct val="0"/>
              </a:spcBef>
              <a:spcAft>
                <a:spcPct val="0"/>
              </a:spcAft>
              <a:defRPr>
                <a:solidFill>
                  <a:schemeClr val="tx1"/>
                </a:solidFill>
                <a:latin typeface="Arial" pitchFamily="34" charset="0"/>
              </a:defRPr>
            </a:lvl8pPr>
            <a:lvl9pPr marL="3960038" indent="-232943" fontAlgn="base">
              <a:spcBef>
                <a:spcPct val="0"/>
              </a:spcBef>
              <a:spcAft>
                <a:spcPct val="0"/>
              </a:spcAft>
              <a:defRPr>
                <a:solidFill>
                  <a:schemeClr val="tx1"/>
                </a:solidFill>
                <a:latin typeface="Arial" pitchFamily="34" charset="0"/>
              </a:defRPr>
            </a:lvl9pPr>
          </a:lstStyle>
          <a:p>
            <a:pPr fontAlgn="base">
              <a:spcBef>
                <a:spcPct val="0"/>
              </a:spcBef>
              <a:spcAft>
                <a:spcPct val="0"/>
              </a:spcAft>
            </a:pPr>
            <a:fld id="{55021141-7B38-4860-AFCC-2F11B3243548}" type="slidenum">
              <a:rPr lang="en-US">
                <a:latin typeface="Calibri" pitchFamily="34" charset="0"/>
              </a:rPr>
              <a:pPr fontAlgn="base">
                <a:spcBef>
                  <a:spcPct val="0"/>
                </a:spcBef>
                <a:spcAft>
                  <a:spcPct val="0"/>
                </a:spcAft>
              </a:pPr>
              <a:t>432</a:t>
            </a:fld>
            <a:endParaRPr lang="en-US">
              <a:latin typeface="Calibri" pitchFamily="34" charset="0"/>
            </a:endParaRPr>
          </a:p>
        </p:txBody>
      </p:sp>
    </p:spTree>
  </p:cSld>
  <p:clrMapOvr>
    <a:masterClrMapping/>
  </p:clrMapOvr>
</p:notes>
</file>

<file path=ppt/notesSlides/notesSlide2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97346"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697347"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n-US" smtClean="0"/>
          </a:p>
        </p:txBody>
      </p:sp>
      <p:sp>
        <p:nvSpPr>
          <p:cNvPr id="697348"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Arial" pitchFamily="34" charset="0"/>
              </a:defRPr>
            </a:lvl1pPr>
            <a:lvl2pPr marL="757066" indent="-291179">
              <a:defRPr>
                <a:solidFill>
                  <a:schemeClr val="tx1"/>
                </a:solidFill>
                <a:latin typeface="Arial" pitchFamily="34" charset="0"/>
              </a:defRPr>
            </a:lvl2pPr>
            <a:lvl3pPr marL="1164717" indent="-232943">
              <a:defRPr>
                <a:solidFill>
                  <a:schemeClr val="tx1"/>
                </a:solidFill>
                <a:latin typeface="Arial" pitchFamily="34" charset="0"/>
              </a:defRPr>
            </a:lvl3pPr>
            <a:lvl4pPr marL="1630604" indent="-232943">
              <a:defRPr>
                <a:solidFill>
                  <a:schemeClr val="tx1"/>
                </a:solidFill>
                <a:latin typeface="Arial" pitchFamily="34" charset="0"/>
              </a:defRPr>
            </a:lvl4pPr>
            <a:lvl5pPr marL="2096491" indent="-232943">
              <a:defRPr>
                <a:solidFill>
                  <a:schemeClr val="tx1"/>
                </a:solidFill>
                <a:latin typeface="Arial" pitchFamily="34" charset="0"/>
              </a:defRPr>
            </a:lvl5pPr>
            <a:lvl6pPr marL="2562377" indent="-232943" fontAlgn="base">
              <a:spcBef>
                <a:spcPct val="0"/>
              </a:spcBef>
              <a:spcAft>
                <a:spcPct val="0"/>
              </a:spcAft>
              <a:defRPr>
                <a:solidFill>
                  <a:schemeClr val="tx1"/>
                </a:solidFill>
                <a:latin typeface="Arial" pitchFamily="34" charset="0"/>
              </a:defRPr>
            </a:lvl6pPr>
            <a:lvl7pPr marL="3028264" indent="-232943" fontAlgn="base">
              <a:spcBef>
                <a:spcPct val="0"/>
              </a:spcBef>
              <a:spcAft>
                <a:spcPct val="0"/>
              </a:spcAft>
              <a:defRPr>
                <a:solidFill>
                  <a:schemeClr val="tx1"/>
                </a:solidFill>
                <a:latin typeface="Arial" pitchFamily="34" charset="0"/>
              </a:defRPr>
            </a:lvl7pPr>
            <a:lvl8pPr marL="3494151" indent="-232943" fontAlgn="base">
              <a:spcBef>
                <a:spcPct val="0"/>
              </a:spcBef>
              <a:spcAft>
                <a:spcPct val="0"/>
              </a:spcAft>
              <a:defRPr>
                <a:solidFill>
                  <a:schemeClr val="tx1"/>
                </a:solidFill>
                <a:latin typeface="Arial" pitchFamily="34" charset="0"/>
              </a:defRPr>
            </a:lvl8pPr>
            <a:lvl9pPr marL="3960038" indent="-232943" fontAlgn="base">
              <a:spcBef>
                <a:spcPct val="0"/>
              </a:spcBef>
              <a:spcAft>
                <a:spcPct val="0"/>
              </a:spcAft>
              <a:defRPr>
                <a:solidFill>
                  <a:schemeClr val="tx1"/>
                </a:solidFill>
                <a:latin typeface="Arial" pitchFamily="34" charset="0"/>
              </a:defRPr>
            </a:lvl9pPr>
          </a:lstStyle>
          <a:p>
            <a:pPr fontAlgn="base">
              <a:spcBef>
                <a:spcPct val="0"/>
              </a:spcBef>
              <a:spcAft>
                <a:spcPct val="0"/>
              </a:spcAft>
            </a:pPr>
            <a:fld id="{7F9CF731-6F64-4151-A786-0016D0CF0E86}" type="slidenum">
              <a:rPr lang="en-US">
                <a:latin typeface="Calibri" pitchFamily="34" charset="0"/>
              </a:rPr>
              <a:pPr fontAlgn="base">
                <a:spcBef>
                  <a:spcPct val="0"/>
                </a:spcBef>
                <a:spcAft>
                  <a:spcPct val="0"/>
                </a:spcAft>
              </a:pPr>
              <a:t>433</a:t>
            </a:fld>
            <a:endParaRPr lang="en-US">
              <a:latin typeface="Calibri" pitchFamily="34" charset="0"/>
            </a:endParaRPr>
          </a:p>
        </p:txBody>
      </p:sp>
    </p:spTree>
  </p:cSld>
  <p:clrMapOvr>
    <a:masterClrMapping/>
  </p:clrMapOvr>
</p:notes>
</file>

<file path=ppt/notesSlides/notesSlide2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3426" name="Rectangle 7"/>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Arial" pitchFamily="34" charset="0"/>
              </a:defRPr>
            </a:lvl1pPr>
            <a:lvl2pPr marL="757066" indent="-291179">
              <a:defRPr>
                <a:solidFill>
                  <a:schemeClr val="tx1"/>
                </a:solidFill>
                <a:latin typeface="Arial" pitchFamily="34" charset="0"/>
              </a:defRPr>
            </a:lvl2pPr>
            <a:lvl3pPr marL="1164717" indent="-232943">
              <a:defRPr>
                <a:solidFill>
                  <a:schemeClr val="tx1"/>
                </a:solidFill>
                <a:latin typeface="Arial" pitchFamily="34" charset="0"/>
              </a:defRPr>
            </a:lvl3pPr>
            <a:lvl4pPr marL="1630604" indent="-232943">
              <a:defRPr>
                <a:solidFill>
                  <a:schemeClr val="tx1"/>
                </a:solidFill>
                <a:latin typeface="Arial" pitchFamily="34" charset="0"/>
              </a:defRPr>
            </a:lvl4pPr>
            <a:lvl5pPr marL="2096491" indent="-232943">
              <a:defRPr>
                <a:solidFill>
                  <a:schemeClr val="tx1"/>
                </a:solidFill>
                <a:latin typeface="Arial" pitchFamily="34" charset="0"/>
              </a:defRPr>
            </a:lvl5pPr>
            <a:lvl6pPr marL="2562377" indent="-232943" fontAlgn="base">
              <a:spcBef>
                <a:spcPct val="0"/>
              </a:spcBef>
              <a:spcAft>
                <a:spcPct val="0"/>
              </a:spcAft>
              <a:defRPr>
                <a:solidFill>
                  <a:schemeClr val="tx1"/>
                </a:solidFill>
                <a:latin typeface="Arial" pitchFamily="34" charset="0"/>
              </a:defRPr>
            </a:lvl6pPr>
            <a:lvl7pPr marL="3028264" indent="-232943" fontAlgn="base">
              <a:spcBef>
                <a:spcPct val="0"/>
              </a:spcBef>
              <a:spcAft>
                <a:spcPct val="0"/>
              </a:spcAft>
              <a:defRPr>
                <a:solidFill>
                  <a:schemeClr val="tx1"/>
                </a:solidFill>
                <a:latin typeface="Arial" pitchFamily="34" charset="0"/>
              </a:defRPr>
            </a:lvl7pPr>
            <a:lvl8pPr marL="3494151" indent="-232943" fontAlgn="base">
              <a:spcBef>
                <a:spcPct val="0"/>
              </a:spcBef>
              <a:spcAft>
                <a:spcPct val="0"/>
              </a:spcAft>
              <a:defRPr>
                <a:solidFill>
                  <a:schemeClr val="tx1"/>
                </a:solidFill>
                <a:latin typeface="Arial" pitchFamily="34" charset="0"/>
              </a:defRPr>
            </a:lvl8pPr>
            <a:lvl9pPr marL="3960038" indent="-232943" fontAlgn="base">
              <a:spcBef>
                <a:spcPct val="0"/>
              </a:spcBef>
              <a:spcAft>
                <a:spcPct val="0"/>
              </a:spcAft>
              <a:defRPr>
                <a:solidFill>
                  <a:schemeClr val="tx1"/>
                </a:solidFill>
                <a:latin typeface="Arial" pitchFamily="34" charset="0"/>
              </a:defRPr>
            </a:lvl9pPr>
          </a:lstStyle>
          <a:p>
            <a:pPr fontAlgn="base">
              <a:spcBef>
                <a:spcPct val="0"/>
              </a:spcBef>
              <a:spcAft>
                <a:spcPct val="0"/>
              </a:spcAft>
            </a:pPr>
            <a:fld id="{35EDFE53-51CA-44FF-A48A-B7DB117F5F0A}" type="slidenum">
              <a:rPr lang="en-US">
                <a:latin typeface="Calibri" pitchFamily="34" charset="0"/>
              </a:rPr>
              <a:pPr fontAlgn="base">
                <a:spcBef>
                  <a:spcPct val="0"/>
                </a:spcBef>
                <a:spcAft>
                  <a:spcPct val="0"/>
                </a:spcAft>
              </a:pPr>
              <a:t>434</a:t>
            </a:fld>
            <a:endParaRPr lang="en-US">
              <a:latin typeface="Calibri" pitchFamily="34" charset="0"/>
            </a:endParaRPr>
          </a:p>
        </p:txBody>
      </p:sp>
      <p:sp>
        <p:nvSpPr>
          <p:cNvPr id="743427"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743428" name="Rectangle 3"/>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n-US" smtClean="0"/>
          </a:p>
        </p:txBody>
      </p:sp>
    </p:spTree>
  </p:cSld>
  <p:clrMapOvr>
    <a:masterClrMapping/>
  </p:clrMapOvr>
</p:notes>
</file>

<file path=ppt/notesSlides/notesSlide2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4450" name="Rectangle 7"/>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Arial" pitchFamily="34" charset="0"/>
              </a:defRPr>
            </a:lvl1pPr>
            <a:lvl2pPr marL="757066" indent="-291179">
              <a:defRPr>
                <a:solidFill>
                  <a:schemeClr val="tx1"/>
                </a:solidFill>
                <a:latin typeface="Arial" pitchFamily="34" charset="0"/>
              </a:defRPr>
            </a:lvl2pPr>
            <a:lvl3pPr marL="1164717" indent="-232943">
              <a:defRPr>
                <a:solidFill>
                  <a:schemeClr val="tx1"/>
                </a:solidFill>
                <a:latin typeface="Arial" pitchFamily="34" charset="0"/>
              </a:defRPr>
            </a:lvl3pPr>
            <a:lvl4pPr marL="1630604" indent="-232943">
              <a:defRPr>
                <a:solidFill>
                  <a:schemeClr val="tx1"/>
                </a:solidFill>
                <a:latin typeface="Arial" pitchFamily="34" charset="0"/>
              </a:defRPr>
            </a:lvl4pPr>
            <a:lvl5pPr marL="2096491" indent="-232943">
              <a:defRPr>
                <a:solidFill>
                  <a:schemeClr val="tx1"/>
                </a:solidFill>
                <a:latin typeface="Arial" pitchFamily="34" charset="0"/>
              </a:defRPr>
            </a:lvl5pPr>
            <a:lvl6pPr marL="2562377" indent="-232943" fontAlgn="base">
              <a:spcBef>
                <a:spcPct val="0"/>
              </a:spcBef>
              <a:spcAft>
                <a:spcPct val="0"/>
              </a:spcAft>
              <a:defRPr>
                <a:solidFill>
                  <a:schemeClr val="tx1"/>
                </a:solidFill>
                <a:latin typeface="Arial" pitchFamily="34" charset="0"/>
              </a:defRPr>
            </a:lvl6pPr>
            <a:lvl7pPr marL="3028264" indent="-232943" fontAlgn="base">
              <a:spcBef>
                <a:spcPct val="0"/>
              </a:spcBef>
              <a:spcAft>
                <a:spcPct val="0"/>
              </a:spcAft>
              <a:defRPr>
                <a:solidFill>
                  <a:schemeClr val="tx1"/>
                </a:solidFill>
                <a:latin typeface="Arial" pitchFamily="34" charset="0"/>
              </a:defRPr>
            </a:lvl7pPr>
            <a:lvl8pPr marL="3494151" indent="-232943" fontAlgn="base">
              <a:spcBef>
                <a:spcPct val="0"/>
              </a:spcBef>
              <a:spcAft>
                <a:spcPct val="0"/>
              </a:spcAft>
              <a:defRPr>
                <a:solidFill>
                  <a:schemeClr val="tx1"/>
                </a:solidFill>
                <a:latin typeface="Arial" pitchFamily="34" charset="0"/>
              </a:defRPr>
            </a:lvl8pPr>
            <a:lvl9pPr marL="3960038" indent="-232943" fontAlgn="base">
              <a:spcBef>
                <a:spcPct val="0"/>
              </a:spcBef>
              <a:spcAft>
                <a:spcPct val="0"/>
              </a:spcAft>
              <a:defRPr>
                <a:solidFill>
                  <a:schemeClr val="tx1"/>
                </a:solidFill>
                <a:latin typeface="Arial" pitchFamily="34" charset="0"/>
              </a:defRPr>
            </a:lvl9pPr>
          </a:lstStyle>
          <a:p>
            <a:pPr fontAlgn="base">
              <a:spcBef>
                <a:spcPct val="0"/>
              </a:spcBef>
              <a:spcAft>
                <a:spcPct val="0"/>
              </a:spcAft>
            </a:pPr>
            <a:fld id="{05C5DC53-BD81-4176-BF20-49F188FF1410}" type="slidenum">
              <a:rPr lang="en-US">
                <a:latin typeface="Calibri" pitchFamily="34" charset="0"/>
              </a:rPr>
              <a:pPr fontAlgn="base">
                <a:spcBef>
                  <a:spcPct val="0"/>
                </a:spcBef>
                <a:spcAft>
                  <a:spcPct val="0"/>
                </a:spcAft>
              </a:pPr>
              <a:t>435</a:t>
            </a:fld>
            <a:endParaRPr lang="en-US">
              <a:latin typeface="Calibri" pitchFamily="34" charset="0"/>
            </a:endParaRPr>
          </a:p>
        </p:txBody>
      </p:sp>
      <p:sp>
        <p:nvSpPr>
          <p:cNvPr id="744451"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744452" name="Rectangle 3"/>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n-US" smtClean="0"/>
          </a:p>
        </p:txBody>
      </p:sp>
    </p:spTree>
  </p:cSld>
  <p:clrMapOvr>
    <a:masterClrMapping/>
  </p:clrMapOvr>
</p:notes>
</file>

<file path=ppt/notesSlides/notesSlide2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5474" name="Rectangle 7"/>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Arial" pitchFamily="34" charset="0"/>
              </a:defRPr>
            </a:lvl1pPr>
            <a:lvl2pPr marL="757066" indent="-291179">
              <a:defRPr>
                <a:solidFill>
                  <a:schemeClr val="tx1"/>
                </a:solidFill>
                <a:latin typeface="Arial" pitchFamily="34" charset="0"/>
              </a:defRPr>
            </a:lvl2pPr>
            <a:lvl3pPr marL="1164717" indent="-232943">
              <a:defRPr>
                <a:solidFill>
                  <a:schemeClr val="tx1"/>
                </a:solidFill>
                <a:latin typeface="Arial" pitchFamily="34" charset="0"/>
              </a:defRPr>
            </a:lvl3pPr>
            <a:lvl4pPr marL="1630604" indent="-232943">
              <a:defRPr>
                <a:solidFill>
                  <a:schemeClr val="tx1"/>
                </a:solidFill>
                <a:latin typeface="Arial" pitchFamily="34" charset="0"/>
              </a:defRPr>
            </a:lvl4pPr>
            <a:lvl5pPr marL="2096491" indent="-232943">
              <a:defRPr>
                <a:solidFill>
                  <a:schemeClr val="tx1"/>
                </a:solidFill>
                <a:latin typeface="Arial" pitchFamily="34" charset="0"/>
              </a:defRPr>
            </a:lvl5pPr>
            <a:lvl6pPr marL="2562377" indent="-232943" fontAlgn="base">
              <a:spcBef>
                <a:spcPct val="0"/>
              </a:spcBef>
              <a:spcAft>
                <a:spcPct val="0"/>
              </a:spcAft>
              <a:defRPr>
                <a:solidFill>
                  <a:schemeClr val="tx1"/>
                </a:solidFill>
                <a:latin typeface="Arial" pitchFamily="34" charset="0"/>
              </a:defRPr>
            </a:lvl6pPr>
            <a:lvl7pPr marL="3028264" indent="-232943" fontAlgn="base">
              <a:spcBef>
                <a:spcPct val="0"/>
              </a:spcBef>
              <a:spcAft>
                <a:spcPct val="0"/>
              </a:spcAft>
              <a:defRPr>
                <a:solidFill>
                  <a:schemeClr val="tx1"/>
                </a:solidFill>
                <a:latin typeface="Arial" pitchFamily="34" charset="0"/>
              </a:defRPr>
            </a:lvl7pPr>
            <a:lvl8pPr marL="3494151" indent="-232943" fontAlgn="base">
              <a:spcBef>
                <a:spcPct val="0"/>
              </a:spcBef>
              <a:spcAft>
                <a:spcPct val="0"/>
              </a:spcAft>
              <a:defRPr>
                <a:solidFill>
                  <a:schemeClr val="tx1"/>
                </a:solidFill>
                <a:latin typeface="Arial" pitchFamily="34" charset="0"/>
              </a:defRPr>
            </a:lvl8pPr>
            <a:lvl9pPr marL="3960038" indent="-232943" fontAlgn="base">
              <a:spcBef>
                <a:spcPct val="0"/>
              </a:spcBef>
              <a:spcAft>
                <a:spcPct val="0"/>
              </a:spcAft>
              <a:defRPr>
                <a:solidFill>
                  <a:schemeClr val="tx1"/>
                </a:solidFill>
                <a:latin typeface="Arial" pitchFamily="34" charset="0"/>
              </a:defRPr>
            </a:lvl9pPr>
          </a:lstStyle>
          <a:p>
            <a:pPr fontAlgn="base">
              <a:spcBef>
                <a:spcPct val="0"/>
              </a:spcBef>
              <a:spcAft>
                <a:spcPct val="0"/>
              </a:spcAft>
            </a:pPr>
            <a:fld id="{74736144-7A08-4FF4-B47F-04B200AD092F}" type="slidenum">
              <a:rPr lang="en-US">
                <a:latin typeface="Calibri" pitchFamily="34" charset="0"/>
              </a:rPr>
              <a:pPr fontAlgn="base">
                <a:spcBef>
                  <a:spcPct val="0"/>
                </a:spcBef>
                <a:spcAft>
                  <a:spcPct val="0"/>
                </a:spcAft>
              </a:pPr>
              <a:t>436</a:t>
            </a:fld>
            <a:endParaRPr lang="en-US">
              <a:latin typeface="Calibri" pitchFamily="34" charset="0"/>
            </a:endParaRPr>
          </a:p>
        </p:txBody>
      </p:sp>
      <p:sp>
        <p:nvSpPr>
          <p:cNvPr id="745475"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745476" name="Rectangle 3"/>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n-US" smtClean="0"/>
          </a:p>
        </p:txBody>
      </p:sp>
    </p:spTree>
  </p:cSld>
  <p:clrMapOvr>
    <a:masterClrMapping/>
  </p:clrMapOvr>
</p:notes>
</file>

<file path=ppt/notesSlides/notesSlide2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98370"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698371"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n-US" smtClean="0"/>
          </a:p>
        </p:txBody>
      </p:sp>
      <p:sp>
        <p:nvSpPr>
          <p:cNvPr id="698372"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Arial" pitchFamily="34" charset="0"/>
              </a:defRPr>
            </a:lvl1pPr>
            <a:lvl2pPr marL="757066" indent="-291179">
              <a:defRPr>
                <a:solidFill>
                  <a:schemeClr val="tx1"/>
                </a:solidFill>
                <a:latin typeface="Arial" pitchFamily="34" charset="0"/>
              </a:defRPr>
            </a:lvl2pPr>
            <a:lvl3pPr marL="1164717" indent="-232943">
              <a:defRPr>
                <a:solidFill>
                  <a:schemeClr val="tx1"/>
                </a:solidFill>
                <a:latin typeface="Arial" pitchFamily="34" charset="0"/>
              </a:defRPr>
            </a:lvl3pPr>
            <a:lvl4pPr marL="1630604" indent="-232943">
              <a:defRPr>
                <a:solidFill>
                  <a:schemeClr val="tx1"/>
                </a:solidFill>
                <a:latin typeface="Arial" pitchFamily="34" charset="0"/>
              </a:defRPr>
            </a:lvl4pPr>
            <a:lvl5pPr marL="2096491" indent="-232943">
              <a:defRPr>
                <a:solidFill>
                  <a:schemeClr val="tx1"/>
                </a:solidFill>
                <a:latin typeface="Arial" pitchFamily="34" charset="0"/>
              </a:defRPr>
            </a:lvl5pPr>
            <a:lvl6pPr marL="2562377" indent="-232943" fontAlgn="base">
              <a:spcBef>
                <a:spcPct val="0"/>
              </a:spcBef>
              <a:spcAft>
                <a:spcPct val="0"/>
              </a:spcAft>
              <a:defRPr>
                <a:solidFill>
                  <a:schemeClr val="tx1"/>
                </a:solidFill>
                <a:latin typeface="Arial" pitchFamily="34" charset="0"/>
              </a:defRPr>
            </a:lvl6pPr>
            <a:lvl7pPr marL="3028264" indent="-232943" fontAlgn="base">
              <a:spcBef>
                <a:spcPct val="0"/>
              </a:spcBef>
              <a:spcAft>
                <a:spcPct val="0"/>
              </a:spcAft>
              <a:defRPr>
                <a:solidFill>
                  <a:schemeClr val="tx1"/>
                </a:solidFill>
                <a:latin typeface="Arial" pitchFamily="34" charset="0"/>
              </a:defRPr>
            </a:lvl7pPr>
            <a:lvl8pPr marL="3494151" indent="-232943" fontAlgn="base">
              <a:spcBef>
                <a:spcPct val="0"/>
              </a:spcBef>
              <a:spcAft>
                <a:spcPct val="0"/>
              </a:spcAft>
              <a:defRPr>
                <a:solidFill>
                  <a:schemeClr val="tx1"/>
                </a:solidFill>
                <a:latin typeface="Arial" pitchFamily="34" charset="0"/>
              </a:defRPr>
            </a:lvl8pPr>
            <a:lvl9pPr marL="3960038" indent="-232943" fontAlgn="base">
              <a:spcBef>
                <a:spcPct val="0"/>
              </a:spcBef>
              <a:spcAft>
                <a:spcPct val="0"/>
              </a:spcAft>
              <a:defRPr>
                <a:solidFill>
                  <a:schemeClr val="tx1"/>
                </a:solidFill>
                <a:latin typeface="Arial" pitchFamily="34" charset="0"/>
              </a:defRPr>
            </a:lvl9pPr>
          </a:lstStyle>
          <a:p>
            <a:pPr fontAlgn="base">
              <a:spcBef>
                <a:spcPct val="0"/>
              </a:spcBef>
              <a:spcAft>
                <a:spcPct val="0"/>
              </a:spcAft>
            </a:pPr>
            <a:fld id="{8214BDAC-96CC-4772-AF32-9C2A4B611A5D}" type="slidenum">
              <a:rPr lang="en-US">
                <a:latin typeface="Calibri" pitchFamily="34" charset="0"/>
              </a:rPr>
              <a:pPr fontAlgn="base">
                <a:spcBef>
                  <a:spcPct val="0"/>
                </a:spcBef>
                <a:spcAft>
                  <a:spcPct val="0"/>
                </a:spcAft>
              </a:pPr>
              <a:t>443</a:t>
            </a:fld>
            <a:endParaRPr lang="en-US">
              <a:latin typeface="Calibri" pitchFamily="34" charset="0"/>
            </a:endParaRPr>
          </a:p>
        </p:txBody>
      </p:sp>
    </p:spTree>
  </p:cSld>
  <p:clrMapOvr>
    <a:masterClrMapping/>
  </p:clrMapOvr>
</p:notes>
</file>

<file path=ppt/notesSlides/notesSlide2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98370"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698371"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n-US" smtClean="0"/>
          </a:p>
        </p:txBody>
      </p:sp>
      <p:sp>
        <p:nvSpPr>
          <p:cNvPr id="698372"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Arial" pitchFamily="34" charset="0"/>
              </a:defRPr>
            </a:lvl1pPr>
            <a:lvl2pPr marL="757066" indent="-291179">
              <a:defRPr>
                <a:solidFill>
                  <a:schemeClr val="tx1"/>
                </a:solidFill>
                <a:latin typeface="Arial" pitchFamily="34" charset="0"/>
              </a:defRPr>
            </a:lvl2pPr>
            <a:lvl3pPr marL="1164717" indent="-232943">
              <a:defRPr>
                <a:solidFill>
                  <a:schemeClr val="tx1"/>
                </a:solidFill>
                <a:latin typeface="Arial" pitchFamily="34" charset="0"/>
              </a:defRPr>
            </a:lvl3pPr>
            <a:lvl4pPr marL="1630604" indent="-232943">
              <a:defRPr>
                <a:solidFill>
                  <a:schemeClr val="tx1"/>
                </a:solidFill>
                <a:latin typeface="Arial" pitchFamily="34" charset="0"/>
              </a:defRPr>
            </a:lvl4pPr>
            <a:lvl5pPr marL="2096491" indent="-232943">
              <a:defRPr>
                <a:solidFill>
                  <a:schemeClr val="tx1"/>
                </a:solidFill>
                <a:latin typeface="Arial" pitchFamily="34" charset="0"/>
              </a:defRPr>
            </a:lvl5pPr>
            <a:lvl6pPr marL="2562377" indent="-232943" fontAlgn="base">
              <a:spcBef>
                <a:spcPct val="0"/>
              </a:spcBef>
              <a:spcAft>
                <a:spcPct val="0"/>
              </a:spcAft>
              <a:defRPr>
                <a:solidFill>
                  <a:schemeClr val="tx1"/>
                </a:solidFill>
                <a:latin typeface="Arial" pitchFamily="34" charset="0"/>
              </a:defRPr>
            </a:lvl6pPr>
            <a:lvl7pPr marL="3028264" indent="-232943" fontAlgn="base">
              <a:spcBef>
                <a:spcPct val="0"/>
              </a:spcBef>
              <a:spcAft>
                <a:spcPct val="0"/>
              </a:spcAft>
              <a:defRPr>
                <a:solidFill>
                  <a:schemeClr val="tx1"/>
                </a:solidFill>
                <a:latin typeface="Arial" pitchFamily="34" charset="0"/>
              </a:defRPr>
            </a:lvl7pPr>
            <a:lvl8pPr marL="3494151" indent="-232943" fontAlgn="base">
              <a:spcBef>
                <a:spcPct val="0"/>
              </a:spcBef>
              <a:spcAft>
                <a:spcPct val="0"/>
              </a:spcAft>
              <a:defRPr>
                <a:solidFill>
                  <a:schemeClr val="tx1"/>
                </a:solidFill>
                <a:latin typeface="Arial" pitchFamily="34" charset="0"/>
              </a:defRPr>
            </a:lvl8pPr>
            <a:lvl9pPr marL="3960038" indent="-232943" fontAlgn="base">
              <a:spcBef>
                <a:spcPct val="0"/>
              </a:spcBef>
              <a:spcAft>
                <a:spcPct val="0"/>
              </a:spcAft>
              <a:defRPr>
                <a:solidFill>
                  <a:schemeClr val="tx1"/>
                </a:solidFill>
                <a:latin typeface="Arial" pitchFamily="34" charset="0"/>
              </a:defRPr>
            </a:lvl9pPr>
          </a:lstStyle>
          <a:p>
            <a:pPr fontAlgn="base">
              <a:spcBef>
                <a:spcPct val="0"/>
              </a:spcBef>
              <a:spcAft>
                <a:spcPct val="0"/>
              </a:spcAft>
            </a:pPr>
            <a:fld id="{8214BDAC-96CC-4772-AF32-9C2A4B611A5D}" type="slidenum">
              <a:rPr lang="en-US">
                <a:latin typeface="Calibri" pitchFamily="34" charset="0"/>
              </a:rPr>
              <a:pPr fontAlgn="base">
                <a:spcBef>
                  <a:spcPct val="0"/>
                </a:spcBef>
                <a:spcAft>
                  <a:spcPct val="0"/>
                </a:spcAft>
              </a:pPr>
              <a:t>444</a:t>
            </a:fld>
            <a:endParaRPr lang="en-US">
              <a:latin typeface="Calibri" pitchFamily="34" charset="0"/>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3330"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483331"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n-US" smtClean="0"/>
          </a:p>
        </p:txBody>
      </p:sp>
      <p:sp>
        <p:nvSpPr>
          <p:cNvPr id="483332"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Arial" pitchFamily="34" charset="0"/>
              </a:defRPr>
            </a:lvl1pPr>
            <a:lvl2pPr marL="757066" indent="-291179">
              <a:defRPr>
                <a:solidFill>
                  <a:schemeClr val="tx1"/>
                </a:solidFill>
                <a:latin typeface="Arial" pitchFamily="34" charset="0"/>
              </a:defRPr>
            </a:lvl2pPr>
            <a:lvl3pPr marL="1164717" indent="-232943">
              <a:defRPr>
                <a:solidFill>
                  <a:schemeClr val="tx1"/>
                </a:solidFill>
                <a:latin typeface="Arial" pitchFamily="34" charset="0"/>
              </a:defRPr>
            </a:lvl3pPr>
            <a:lvl4pPr marL="1630604" indent="-232943">
              <a:defRPr>
                <a:solidFill>
                  <a:schemeClr val="tx1"/>
                </a:solidFill>
                <a:latin typeface="Arial" pitchFamily="34" charset="0"/>
              </a:defRPr>
            </a:lvl4pPr>
            <a:lvl5pPr marL="2096491" indent="-232943">
              <a:defRPr>
                <a:solidFill>
                  <a:schemeClr val="tx1"/>
                </a:solidFill>
                <a:latin typeface="Arial" pitchFamily="34" charset="0"/>
              </a:defRPr>
            </a:lvl5pPr>
            <a:lvl6pPr marL="2562377" indent="-232943" fontAlgn="base">
              <a:spcBef>
                <a:spcPct val="0"/>
              </a:spcBef>
              <a:spcAft>
                <a:spcPct val="0"/>
              </a:spcAft>
              <a:defRPr>
                <a:solidFill>
                  <a:schemeClr val="tx1"/>
                </a:solidFill>
                <a:latin typeface="Arial" pitchFamily="34" charset="0"/>
              </a:defRPr>
            </a:lvl6pPr>
            <a:lvl7pPr marL="3028264" indent="-232943" fontAlgn="base">
              <a:spcBef>
                <a:spcPct val="0"/>
              </a:spcBef>
              <a:spcAft>
                <a:spcPct val="0"/>
              </a:spcAft>
              <a:defRPr>
                <a:solidFill>
                  <a:schemeClr val="tx1"/>
                </a:solidFill>
                <a:latin typeface="Arial" pitchFamily="34" charset="0"/>
              </a:defRPr>
            </a:lvl7pPr>
            <a:lvl8pPr marL="3494151" indent="-232943" fontAlgn="base">
              <a:spcBef>
                <a:spcPct val="0"/>
              </a:spcBef>
              <a:spcAft>
                <a:spcPct val="0"/>
              </a:spcAft>
              <a:defRPr>
                <a:solidFill>
                  <a:schemeClr val="tx1"/>
                </a:solidFill>
                <a:latin typeface="Arial" pitchFamily="34" charset="0"/>
              </a:defRPr>
            </a:lvl8pPr>
            <a:lvl9pPr marL="3960038" indent="-232943" fontAlgn="base">
              <a:spcBef>
                <a:spcPct val="0"/>
              </a:spcBef>
              <a:spcAft>
                <a:spcPct val="0"/>
              </a:spcAft>
              <a:defRPr>
                <a:solidFill>
                  <a:schemeClr val="tx1"/>
                </a:solidFill>
                <a:latin typeface="Arial" pitchFamily="34" charset="0"/>
              </a:defRPr>
            </a:lvl9pPr>
          </a:lstStyle>
          <a:p>
            <a:pPr fontAlgn="base">
              <a:spcBef>
                <a:spcPct val="0"/>
              </a:spcBef>
              <a:spcAft>
                <a:spcPct val="0"/>
              </a:spcAft>
            </a:pPr>
            <a:fld id="{0203F1F5-CF8A-4867-9E86-C5E660FCEDD8}" type="slidenum">
              <a:rPr lang="en-US">
                <a:latin typeface="Calibri" pitchFamily="34" charset="0"/>
              </a:rPr>
              <a:pPr fontAlgn="base">
                <a:spcBef>
                  <a:spcPct val="0"/>
                </a:spcBef>
                <a:spcAft>
                  <a:spcPct val="0"/>
                </a:spcAft>
              </a:pPr>
              <a:t>52</a:t>
            </a:fld>
            <a:endParaRPr lang="en-US">
              <a:latin typeface="Calibri" pitchFamily="34" charset="0"/>
            </a:endParaRPr>
          </a:p>
        </p:txBody>
      </p:sp>
    </p:spTree>
  </p:cSld>
  <p:clrMapOvr>
    <a:masterClrMapping/>
  </p:clrMapOvr>
</p:notes>
</file>

<file path=ppt/notesSlides/notesSlide2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3138"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603139"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n-US" smtClean="0"/>
          </a:p>
        </p:txBody>
      </p:sp>
      <p:sp>
        <p:nvSpPr>
          <p:cNvPr id="603140"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Arial" pitchFamily="34" charset="0"/>
              </a:defRPr>
            </a:lvl1pPr>
            <a:lvl2pPr marL="757066" indent="-291179">
              <a:defRPr>
                <a:solidFill>
                  <a:schemeClr val="tx1"/>
                </a:solidFill>
                <a:latin typeface="Arial" pitchFamily="34" charset="0"/>
              </a:defRPr>
            </a:lvl2pPr>
            <a:lvl3pPr marL="1164717" indent="-232943">
              <a:defRPr>
                <a:solidFill>
                  <a:schemeClr val="tx1"/>
                </a:solidFill>
                <a:latin typeface="Arial" pitchFamily="34" charset="0"/>
              </a:defRPr>
            </a:lvl3pPr>
            <a:lvl4pPr marL="1630604" indent="-232943">
              <a:defRPr>
                <a:solidFill>
                  <a:schemeClr val="tx1"/>
                </a:solidFill>
                <a:latin typeface="Arial" pitchFamily="34" charset="0"/>
              </a:defRPr>
            </a:lvl4pPr>
            <a:lvl5pPr marL="2096491" indent="-232943">
              <a:defRPr>
                <a:solidFill>
                  <a:schemeClr val="tx1"/>
                </a:solidFill>
                <a:latin typeface="Arial" pitchFamily="34" charset="0"/>
              </a:defRPr>
            </a:lvl5pPr>
            <a:lvl6pPr marL="2562377" indent="-232943" fontAlgn="base">
              <a:spcBef>
                <a:spcPct val="0"/>
              </a:spcBef>
              <a:spcAft>
                <a:spcPct val="0"/>
              </a:spcAft>
              <a:defRPr>
                <a:solidFill>
                  <a:schemeClr val="tx1"/>
                </a:solidFill>
                <a:latin typeface="Arial" pitchFamily="34" charset="0"/>
              </a:defRPr>
            </a:lvl6pPr>
            <a:lvl7pPr marL="3028264" indent="-232943" fontAlgn="base">
              <a:spcBef>
                <a:spcPct val="0"/>
              </a:spcBef>
              <a:spcAft>
                <a:spcPct val="0"/>
              </a:spcAft>
              <a:defRPr>
                <a:solidFill>
                  <a:schemeClr val="tx1"/>
                </a:solidFill>
                <a:latin typeface="Arial" pitchFamily="34" charset="0"/>
              </a:defRPr>
            </a:lvl7pPr>
            <a:lvl8pPr marL="3494151" indent="-232943" fontAlgn="base">
              <a:spcBef>
                <a:spcPct val="0"/>
              </a:spcBef>
              <a:spcAft>
                <a:spcPct val="0"/>
              </a:spcAft>
              <a:defRPr>
                <a:solidFill>
                  <a:schemeClr val="tx1"/>
                </a:solidFill>
                <a:latin typeface="Arial" pitchFamily="34" charset="0"/>
              </a:defRPr>
            </a:lvl8pPr>
            <a:lvl9pPr marL="3960038" indent="-232943" fontAlgn="base">
              <a:spcBef>
                <a:spcPct val="0"/>
              </a:spcBef>
              <a:spcAft>
                <a:spcPct val="0"/>
              </a:spcAft>
              <a:defRPr>
                <a:solidFill>
                  <a:schemeClr val="tx1"/>
                </a:solidFill>
                <a:latin typeface="Arial" pitchFamily="34" charset="0"/>
              </a:defRPr>
            </a:lvl9pPr>
          </a:lstStyle>
          <a:p>
            <a:pPr fontAlgn="base">
              <a:spcBef>
                <a:spcPct val="0"/>
              </a:spcBef>
              <a:spcAft>
                <a:spcPct val="0"/>
              </a:spcAft>
            </a:pPr>
            <a:fld id="{044CB8D1-B787-490B-9B98-B7817658BA98}" type="slidenum">
              <a:rPr lang="en-US">
                <a:latin typeface="Calibri" pitchFamily="34" charset="0"/>
              </a:rPr>
              <a:pPr fontAlgn="base">
                <a:spcBef>
                  <a:spcPct val="0"/>
                </a:spcBef>
                <a:spcAft>
                  <a:spcPct val="0"/>
                </a:spcAft>
              </a:pPr>
              <a:t>446</a:t>
            </a:fld>
            <a:endParaRPr lang="en-US">
              <a:latin typeface="Calibri" pitchFamily="34" charset="0"/>
            </a:endParaRPr>
          </a:p>
        </p:txBody>
      </p:sp>
    </p:spTree>
  </p:cSld>
  <p:clrMapOvr>
    <a:masterClrMapping/>
  </p:clrMapOvr>
</p:notes>
</file>

<file path=ppt/notesSlides/notesSlide2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8322"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568323"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n-US" smtClean="0"/>
          </a:p>
        </p:txBody>
      </p:sp>
      <p:sp>
        <p:nvSpPr>
          <p:cNvPr id="568324"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Arial" pitchFamily="34" charset="0"/>
              </a:defRPr>
            </a:lvl1pPr>
            <a:lvl2pPr marL="757024" indent="-291163">
              <a:defRPr>
                <a:solidFill>
                  <a:schemeClr val="tx1"/>
                </a:solidFill>
                <a:latin typeface="Arial" pitchFamily="34" charset="0"/>
              </a:defRPr>
            </a:lvl2pPr>
            <a:lvl3pPr marL="1164653" indent="-232930">
              <a:defRPr>
                <a:solidFill>
                  <a:schemeClr val="tx1"/>
                </a:solidFill>
                <a:latin typeface="Arial" pitchFamily="34" charset="0"/>
              </a:defRPr>
            </a:lvl3pPr>
            <a:lvl4pPr marL="1630514" indent="-232930">
              <a:defRPr>
                <a:solidFill>
                  <a:schemeClr val="tx1"/>
                </a:solidFill>
                <a:latin typeface="Arial" pitchFamily="34" charset="0"/>
              </a:defRPr>
            </a:lvl4pPr>
            <a:lvl5pPr marL="2096375" indent="-232930">
              <a:defRPr>
                <a:solidFill>
                  <a:schemeClr val="tx1"/>
                </a:solidFill>
                <a:latin typeface="Arial" pitchFamily="34" charset="0"/>
              </a:defRPr>
            </a:lvl5pPr>
            <a:lvl6pPr marL="2562236" indent="-232930" fontAlgn="base">
              <a:spcBef>
                <a:spcPct val="0"/>
              </a:spcBef>
              <a:spcAft>
                <a:spcPct val="0"/>
              </a:spcAft>
              <a:defRPr>
                <a:solidFill>
                  <a:schemeClr val="tx1"/>
                </a:solidFill>
                <a:latin typeface="Arial" pitchFamily="34" charset="0"/>
              </a:defRPr>
            </a:lvl6pPr>
            <a:lvl7pPr marL="3028096" indent="-232930" fontAlgn="base">
              <a:spcBef>
                <a:spcPct val="0"/>
              </a:spcBef>
              <a:spcAft>
                <a:spcPct val="0"/>
              </a:spcAft>
              <a:defRPr>
                <a:solidFill>
                  <a:schemeClr val="tx1"/>
                </a:solidFill>
                <a:latin typeface="Arial" pitchFamily="34" charset="0"/>
              </a:defRPr>
            </a:lvl7pPr>
            <a:lvl8pPr marL="3493957" indent="-232930" fontAlgn="base">
              <a:spcBef>
                <a:spcPct val="0"/>
              </a:spcBef>
              <a:spcAft>
                <a:spcPct val="0"/>
              </a:spcAft>
              <a:defRPr>
                <a:solidFill>
                  <a:schemeClr val="tx1"/>
                </a:solidFill>
                <a:latin typeface="Arial" pitchFamily="34" charset="0"/>
              </a:defRPr>
            </a:lvl8pPr>
            <a:lvl9pPr marL="3959819" indent="-232930" fontAlgn="base">
              <a:spcBef>
                <a:spcPct val="0"/>
              </a:spcBef>
              <a:spcAft>
                <a:spcPct val="0"/>
              </a:spcAft>
              <a:defRPr>
                <a:solidFill>
                  <a:schemeClr val="tx1"/>
                </a:solidFill>
                <a:latin typeface="Arial" pitchFamily="34" charset="0"/>
              </a:defRPr>
            </a:lvl9pPr>
          </a:lstStyle>
          <a:p>
            <a:fld id="{EC160E7D-2634-467F-827F-B03D9C572721}" type="slidenum">
              <a:rPr lang="en-US">
                <a:solidFill>
                  <a:prstClr val="black"/>
                </a:solidFill>
                <a:latin typeface="Calibri" pitchFamily="34" charset="0"/>
              </a:rPr>
              <a:pPr/>
              <a:t>449</a:t>
            </a:fld>
            <a:endParaRPr lang="en-US">
              <a:solidFill>
                <a:prstClr val="black"/>
              </a:solidFill>
              <a:latin typeface="Calibri" pitchFamily="34" charset="0"/>
            </a:endParaRPr>
          </a:p>
        </p:txBody>
      </p:sp>
    </p:spTree>
  </p:cSld>
  <p:clrMapOvr>
    <a:masterClrMapping/>
  </p:clrMapOvr>
</p:notes>
</file>

<file path=ppt/notesSlides/notesSlide2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9346"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569347"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n-US" smtClean="0"/>
          </a:p>
        </p:txBody>
      </p:sp>
      <p:sp>
        <p:nvSpPr>
          <p:cNvPr id="569348"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Arial" pitchFamily="34" charset="0"/>
              </a:defRPr>
            </a:lvl1pPr>
            <a:lvl2pPr marL="757024" indent="-291163">
              <a:defRPr>
                <a:solidFill>
                  <a:schemeClr val="tx1"/>
                </a:solidFill>
                <a:latin typeface="Arial" pitchFamily="34" charset="0"/>
              </a:defRPr>
            </a:lvl2pPr>
            <a:lvl3pPr marL="1164653" indent="-232930">
              <a:defRPr>
                <a:solidFill>
                  <a:schemeClr val="tx1"/>
                </a:solidFill>
                <a:latin typeface="Arial" pitchFamily="34" charset="0"/>
              </a:defRPr>
            </a:lvl3pPr>
            <a:lvl4pPr marL="1630514" indent="-232930">
              <a:defRPr>
                <a:solidFill>
                  <a:schemeClr val="tx1"/>
                </a:solidFill>
                <a:latin typeface="Arial" pitchFamily="34" charset="0"/>
              </a:defRPr>
            </a:lvl4pPr>
            <a:lvl5pPr marL="2096375" indent="-232930">
              <a:defRPr>
                <a:solidFill>
                  <a:schemeClr val="tx1"/>
                </a:solidFill>
                <a:latin typeface="Arial" pitchFamily="34" charset="0"/>
              </a:defRPr>
            </a:lvl5pPr>
            <a:lvl6pPr marL="2562236" indent="-232930" fontAlgn="base">
              <a:spcBef>
                <a:spcPct val="0"/>
              </a:spcBef>
              <a:spcAft>
                <a:spcPct val="0"/>
              </a:spcAft>
              <a:defRPr>
                <a:solidFill>
                  <a:schemeClr val="tx1"/>
                </a:solidFill>
                <a:latin typeface="Arial" pitchFamily="34" charset="0"/>
              </a:defRPr>
            </a:lvl6pPr>
            <a:lvl7pPr marL="3028096" indent="-232930" fontAlgn="base">
              <a:spcBef>
                <a:spcPct val="0"/>
              </a:spcBef>
              <a:spcAft>
                <a:spcPct val="0"/>
              </a:spcAft>
              <a:defRPr>
                <a:solidFill>
                  <a:schemeClr val="tx1"/>
                </a:solidFill>
                <a:latin typeface="Arial" pitchFamily="34" charset="0"/>
              </a:defRPr>
            </a:lvl7pPr>
            <a:lvl8pPr marL="3493957" indent="-232930" fontAlgn="base">
              <a:spcBef>
                <a:spcPct val="0"/>
              </a:spcBef>
              <a:spcAft>
                <a:spcPct val="0"/>
              </a:spcAft>
              <a:defRPr>
                <a:solidFill>
                  <a:schemeClr val="tx1"/>
                </a:solidFill>
                <a:latin typeface="Arial" pitchFamily="34" charset="0"/>
              </a:defRPr>
            </a:lvl8pPr>
            <a:lvl9pPr marL="3959819" indent="-232930" fontAlgn="base">
              <a:spcBef>
                <a:spcPct val="0"/>
              </a:spcBef>
              <a:spcAft>
                <a:spcPct val="0"/>
              </a:spcAft>
              <a:defRPr>
                <a:solidFill>
                  <a:schemeClr val="tx1"/>
                </a:solidFill>
                <a:latin typeface="Arial" pitchFamily="34" charset="0"/>
              </a:defRPr>
            </a:lvl9pPr>
          </a:lstStyle>
          <a:p>
            <a:fld id="{E890BDDA-2B1D-4CAD-B13D-A716A28018AF}" type="slidenum">
              <a:rPr lang="en-US">
                <a:solidFill>
                  <a:prstClr val="black"/>
                </a:solidFill>
                <a:latin typeface="Calibri" pitchFamily="34" charset="0"/>
              </a:rPr>
              <a:pPr/>
              <a:t>450</a:t>
            </a:fld>
            <a:endParaRPr lang="en-US">
              <a:solidFill>
                <a:prstClr val="black"/>
              </a:solidFill>
              <a:latin typeface="Calibri" pitchFamily="34" charset="0"/>
            </a:endParaRPr>
          </a:p>
        </p:txBody>
      </p:sp>
    </p:spTree>
  </p:cSld>
  <p:clrMapOvr>
    <a:masterClrMapping/>
  </p:clrMapOvr>
</p:notes>
</file>

<file path=ppt/notesSlides/notesSlide2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0370"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570371"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n-US" smtClean="0"/>
          </a:p>
        </p:txBody>
      </p:sp>
      <p:sp>
        <p:nvSpPr>
          <p:cNvPr id="570372"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Arial" pitchFamily="34" charset="0"/>
              </a:defRPr>
            </a:lvl1pPr>
            <a:lvl2pPr marL="757024" indent="-291163">
              <a:defRPr>
                <a:solidFill>
                  <a:schemeClr val="tx1"/>
                </a:solidFill>
                <a:latin typeface="Arial" pitchFamily="34" charset="0"/>
              </a:defRPr>
            </a:lvl2pPr>
            <a:lvl3pPr marL="1164653" indent="-232930">
              <a:defRPr>
                <a:solidFill>
                  <a:schemeClr val="tx1"/>
                </a:solidFill>
                <a:latin typeface="Arial" pitchFamily="34" charset="0"/>
              </a:defRPr>
            </a:lvl3pPr>
            <a:lvl4pPr marL="1630514" indent="-232930">
              <a:defRPr>
                <a:solidFill>
                  <a:schemeClr val="tx1"/>
                </a:solidFill>
                <a:latin typeface="Arial" pitchFamily="34" charset="0"/>
              </a:defRPr>
            </a:lvl4pPr>
            <a:lvl5pPr marL="2096375" indent="-232930">
              <a:defRPr>
                <a:solidFill>
                  <a:schemeClr val="tx1"/>
                </a:solidFill>
                <a:latin typeface="Arial" pitchFamily="34" charset="0"/>
              </a:defRPr>
            </a:lvl5pPr>
            <a:lvl6pPr marL="2562236" indent="-232930" fontAlgn="base">
              <a:spcBef>
                <a:spcPct val="0"/>
              </a:spcBef>
              <a:spcAft>
                <a:spcPct val="0"/>
              </a:spcAft>
              <a:defRPr>
                <a:solidFill>
                  <a:schemeClr val="tx1"/>
                </a:solidFill>
                <a:latin typeface="Arial" pitchFamily="34" charset="0"/>
              </a:defRPr>
            </a:lvl6pPr>
            <a:lvl7pPr marL="3028096" indent="-232930" fontAlgn="base">
              <a:spcBef>
                <a:spcPct val="0"/>
              </a:spcBef>
              <a:spcAft>
                <a:spcPct val="0"/>
              </a:spcAft>
              <a:defRPr>
                <a:solidFill>
                  <a:schemeClr val="tx1"/>
                </a:solidFill>
                <a:latin typeface="Arial" pitchFamily="34" charset="0"/>
              </a:defRPr>
            </a:lvl7pPr>
            <a:lvl8pPr marL="3493957" indent="-232930" fontAlgn="base">
              <a:spcBef>
                <a:spcPct val="0"/>
              </a:spcBef>
              <a:spcAft>
                <a:spcPct val="0"/>
              </a:spcAft>
              <a:defRPr>
                <a:solidFill>
                  <a:schemeClr val="tx1"/>
                </a:solidFill>
                <a:latin typeface="Arial" pitchFamily="34" charset="0"/>
              </a:defRPr>
            </a:lvl8pPr>
            <a:lvl9pPr marL="3959819" indent="-232930" fontAlgn="base">
              <a:spcBef>
                <a:spcPct val="0"/>
              </a:spcBef>
              <a:spcAft>
                <a:spcPct val="0"/>
              </a:spcAft>
              <a:defRPr>
                <a:solidFill>
                  <a:schemeClr val="tx1"/>
                </a:solidFill>
                <a:latin typeface="Arial" pitchFamily="34" charset="0"/>
              </a:defRPr>
            </a:lvl9pPr>
          </a:lstStyle>
          <a:p>
            <a:fld id="{12A7DF31-E20E-46E3-AD7C-77471F5D4D85}" type="slidenum">
              <a:rPr lang="en-US">
                <a:solidFill>
                  <a:prstClr val="black"/>
                </a:solidFill>
                <a:latin typeface="Calibri" pitchFamily="34" charset="0"/>
              </a:rPr>
              <a:pPr/>
              <a:t>451</a:t>
            </a:fld>
            <a:endParaRPr lang="en-US">
              <a:solidFill>
                <a:prstClr val="black"/>
              </a:solidFill>
              <a:latin typeface="Calibri" pitchFamily="34" charset="0"/>
            </a:endParaRPr>
          </a:p>
        </p:txBody>
      </p:sp>
    </p:spTree>
  </p:cSld>
  <p:clrMapOvr>
    <a:masterClrMapping/>
  </p:clrMapOvr>
</p:notes>
</file>

<file path=ppt/notesSlides/notesSlide2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62"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604163"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n-US" smtClean="0"/>
          </a:p>
        </p:txBody>
      </p:sp>
      <p:sp>
        <p:nvSpPr>
          <p:cNvPr id="604164"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Arial" pitchFamily="34" charset="0"/>
              </a:defRPr>
            </a:lvl1pPr>
            <a:lvl2pPr marL="757066" indent="-291179">
              <a:defRPr>
                <a:solidFill>
                  <a:schemeClr val="tx1"/>
                </a:solidFill>
                <a:latin typeface="Arial" pitchFamily="34" charset="0"/>
              </a:defRPr>
            </a:lvl2pPr>
            <a:lvl3pPr marL="1164717" indent="-232943">
              <a:defRPr>
                <a:solidFill>
                  <a:schemeClr val="tx1"/>
                </a:solidFill>
                <a:latin typeface="Arial" pitchFamily="34" charset="0"/>
              </a:defRPr>
            </a:lvl3pPr>
            <a:lvl4pPr marL="1630604" indent="-232943">
              <a:defRPr>
                <a:solidFill>
                  <a:schemeClr val="tx1"/>
                </a:solidFill>
                <a:latin typeface="Arial" pitchFamily="34" charset="0"/>
              </a:defRPr>
            </a:lvl4pPr>
            <a:lvl5pPr marL="2096491" indent="-232943">
              <a:defRPr>
                <a:solidFill>
                  <a:schemeClr val="tx1"/>
                </a:solidFill>
                <a:latin typeface="Arial" pitchFamily="34" charset="0"/>
              </a:defRPr>
            </a:lvl5pPr>
            <a:lvl6pPr marL="2562377" indent="-232943" fontAlgn="base">
              <a:spcBef>
                <a:spcPct val="0"/>
              </a:spcBef>
              <a:spcAft>
                <a:spcPct val="0"/>
              </a:spcAft>
              <a:defRPr>
                <a:solidFill>
                  <a:schemeClr val="tx1"/>
                </a:solidFill>
                <a:latin typeface="Arial" pitchFamily="34" charset="0"/>
              </a:defRPr>
            </a:lvl6pPr>
            <a:lvl7pPr marL="3028264" indent="-232943" fontAlgn="base">
              <a:spcBef>
                <a:spcPct val="0"/>
              </a:spcBef>
              <a:spcAft>
                <a:spcPct val="0"/>
              </a:spcAft>
              <a:defRPr>
                <a:solidFill>
                  <a:schemeClr val="tx1"/>
                </a:solidFill>
                <a:latin typeface="Arial" pitchFamily="34" charset="0"/>
              </a:defRPr>
            </a:lvl7pPr>
            <a:lvl8pPr marL="3494151" indent="-232943" fontAlgn="base">
              <a:spcBef>
                <a:spcPct val="0"/>
              </a:spcBef>
              <a:spcAft>
                <a:spcPct val="0"/>
              </a:spcAft>
              <a:defRPr>
                <a:solidFill>
                  <a:schemeClr val="tx1"/>
                </a:solidFill>
                <a:latin typeface="Arial" pitchFamily="34" charset="0"/>
              </a:defRPr>
            </a:lvl8pPr>
            <a:lvl9pPr marL="3960038" indent="-232943" fontAlgn="base">
              <a:spcBef>
                <a:spcPct val="0"/>
              </a:spcBef>
              <a:spcAft>
                <a:spcPct val="0"/>
              </a:spcAft>
              <a:defRPr>
                <a:solidFill>
                  <a:schemeClr val="tx1"/>
                </a:solidFill>
                <a:latin typeface="Arial" pitchFamily="34" charset="0"/>
              </a:defRPr>
            </a:lvl9pPr>
          </a:lstStyle>
          <a:p>
            <a:fld id="{1E3A1DCA-F5B9-4B65-9FDE-CB3B570CF404}" type="slidenum">
              <a:rPr lang="en-US">
                <a:solidFill>
                  <a:prstClr val="black"/>
                </a:solidFill>
                <a:latin typeface="Calibri" pitchFamily="34" charset="0"/>
              </a:rPr>
              <a:pPr/>
              <a:t>452</a:t>
            </a:fld>
            <a:endParaRPr lang="en-US">
              <a:solidFill>
                <a:prstClr val="black"/>
              </a:solidFill>
              <a:latin typeface="Calibri" pitchFamily="34" charset="0"/>
            </a:endParaRPr>
          </a:p>
        </p:txBody>
      </p:sp>
    </p:spTree>
  </p:cSld>
  <p:clrMapOvr>
    <a:masterClrMapping/>
  </p:clrMapOvr>
</p:notes>
</file>

<file path=ppt/notesSlides/notesSlide2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6210"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606211"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n-US" smtClean="0"/>
          </a:p>
        </p:txBody>
      </p:sp>
      <p:sp>
        <p:nvSpPr>
          <p:cNvPr id="606212"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Arial" pitchFamily="34" charset="0"/>
              </a:defRPr>
            </a:lvl1pPr>
            <a:lvl2pPr marL="757066" indent="-291179">
              <a:defRPr>
                <a:solidFill>
                  <a:schemeClr val="tx1"/>
                </a:solidFill>
                <a:latin typeface="Arial" pitchFamily="34" charset="0"/>
              </a:defRPr>
            </a:lvl2pPr>
            <a:lvl3pPr marL="1164717" indent="-232943">
              <a:defRPr>
                <a:solidFill>
                  <a:schemeClr val="tx1"/>
                </a:solidFill>
                <a:latin typeface="Arial" pitchFamily="34" charset="0"/>
              </a:defRPr>
            </a:lvl3pPr>
            <a:lvl4pPr marL="1630604" indent="-232943">
              <a:defRPr>
                <a:solidFill>
                  <a:schemeClr val="tx1"/>
                </a:solidFill>
                <a:latin typeface="Arial" pitchFamily="34" charset="0"/>
              </a:defRPr>
            </a:lvl4pPr>
            <a:lvl5pPr marL="2096491" indent="-232943">
              <a:defRPr>
                <a:solidFill>
                  <a:schemeClr val="tx1"/>
                </a:solidFill>
                <a:latin typeface="Arial" pitchFamily="34" charset="0"/>
              </a:defRPr>
            </a:lvl5pPr>
            <a:lvl6pPr marL="2562377" indent="-232943" fontAlgn="base">
              <a:spcBef>
                <a:spcPct val="0"/>
              </a:spcBef>
              <a:spcAft>
                <a:spcPct val="0"/>
              </a:spcAft>
              <a:defRPr>
                <a:solidFill>
                  <a:schemeClr val="tx1"/>
                </a:solidFill>
                <a:latin typeface="Arial" pitchFamily="34" charset="0"/>
              </a:defRPr>
            </a:lvl6pPr>
            <a:lvl7pPr marL="3028264" indent="-232943" fontAlgn="base">
              <a:spcBef>
                <a:spcPct val="0"/>
              </a:spcBef>
              <a:spcAft>
                <a:spcPct val="0"/>
              </a:spcAft>
              <a:defRPr>
                <a:solidFill>
                  <a:schemeClr val="tx1"/>
                </a:solidFill>
                <a:latin typeface="Arial" pitchFamily="34" charset="0"/>
              </a:defRPr>
            </a:lvl7pPr>
            <a:lvl8pPr marL="3494151" indent="-232943" fontAlgn="base">
              <a:spcBef>
                <a:spcPct val="0"/>
              </a:spcBef>
              <a:spcAft>
                <a:spcPct val="0"/>
              </a:spcAft>
              <a:defRPr>
                <a:solidFill>
                  <a:schemeClr val="tx1"/>
                </a:solidFill>
                <a:latin typeface="Arial" pitchFamily="34" charset="0"/>
              </a:defRPr>
            </a:lvl8pPr>
            <a:lvl9pPr marL="3960038" indent="-232943" fontAlgn="base">
              <a:spcBef>
                <a:spcPct val="0"/>
              </a:spcBef>
              <a:spcAft>
                <a:spcPct val="0"/>
              </a:spcAft>
              <a:defRPr>
                <a:solidFill>
                  <a:schemeClr val="tx1"/>
                </a:solidFill>
                <a:latin typeface="Arial" pitchFamily="34" charset="0"/>
              </a:defRPr>
            </a:lvl9pPr>
          </a:lstStyle>
          <a:p>
            <a:pPr fontAlgn="base">
              <a:spcBef>
                <a:spcPct val="0"/>
              </a:spcBef>
              <a:spcAft>
                <a:spcPct val="0"/>
              </a:spcAft>
            </a:pPr>
            <a:fld id="{8D45E6E7-7C55-4EA8-8282-8CF33A6401B9}" type="slidenum">
              <a:rPr lang="en-US">
                <a:latin typeface="Calibri" pitchFamily="34" charset="0"/>
              </a:rPr>
              <a:pPr fontAlgn="base">
                <a:spcBef>
                  <a:spcPct val="0"/>
                </a:spcBef>
                <a:spcAft>
                  <a:spcPct val="0"/>
                </a:spcAft>
              </a:pPr>
              <a:t>455</a:t>
            </a:fld>
            <a:endParaRPr lang="en-US">
              <a:latin typeface="Calibri" pitchFamily="34" charset="0"/>
            </a:endParaRPr>
          </a:p>
        </p:txBody>
      </p:sp>
    </p:spTree>
  </p:cSld>
  <p:clrMapOvr>
    <a:masterClrMapping/>
  </p:clrMapOvr>
</p:notes>
</file>

<file path=ppt/notesSlides/notesSlide2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7234"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607235"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n-US" smtClean="0"/>
          </a:p>
        </p:txBody>
      </p:sp>
      <p:sp>
        <p:nvSpPr>
          <p:cNvPr id="607236"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Arial" pitchFamily="34" charset="0"/>
              </a:defRPr>
            </a:lvl1pPr>
            <a:lvl2pPr marL="757066" indent="-291179">
              <a:defRPr>
                <a:solidFill>
                  <a:schemeClr val="tx1"/>
                </a:solidFill>
                <a:latin typeface="Arial" pitchFamily="34" charset="0"/>
              </a:defRPr>
            </a:lvl2pPr>
            <a:lvl3pPr marL="1164717" indent="-232943">
              <a:defRPr>
                <a:solidFill>
                  <a:schemeClr val="tx1"/>
                </a:solidFill>
                <a:latin typeface="Arial" pitchFamily="34" charset="0"/>
              </a:defRPr>
            </a:lvl3pPr>
            <a:lvl4pPr marL="1630604" indent="-232943">
              <a:defRPr>
                <a:solidFill>
                  <a:schemeClr val="tx1"/>
                </a:solidFill>
                <a:latin typeface="Arial" pitchFamily="34" charset="0"/>
              </a:defRPr>
            </a:lvl4pPr>
            <a:lvl5pPr marL="2096491" indent="-232943">
              <a:defRPr>
                <a:solidFill>
                  <a:schemeClr val="tx1"/>
                </a:solidFill>
                <a:latin typeface="Arial" pitchFamily="34" charset="0"/>
              </a:defRPr>
            </a:lvl5pPr>
            <a:lvl6pPr marL="2562377" indent="-232943" fontAlgn="base">
              <a:spcBef>
                <a:spcPct val="0"/>
              </a:spcBef>
              <a:spcAft>
                <a:spcPct val="0"/>
              </a:spcAft>
              <a:defRPr>
                <a:solidFill>
                  <a:schemeClr val="tx1"/>
                </a:solidFill>
                <a:latin typeface="Arial" pitchFamily="34" charset="0"/>
              </a:defRPr>
            </a:lvl6pPr>
            <a:lvl7pPr marL="3028264" indent="-232943" fontAlgn="base">
              <a:spcBef>
                <a:spcPct val="0"/>
              </a:spcBef>
              <a:spcAft>
                <a:spcPct val="0"/>
              </a:spcAft>
              <a:defRPr>
                <a:solidFill>
                  <a:schemeClr val="tx1"/>
                </a:solidFill>
                <a:latin typeface="Arial" pitchFamily="34" charset="0"/>
              </a:defRPr>
            </a:lvl7pPr>
            <a:lvl8pPr marL="3494151" indent="-232943" fontAlgn="base">
              <a:spcBef>
                <a:spcPct val="0"/>
              </a:spcBef>
              <a:spcAft>
                <a:spcPct val="0"/>
              </a:spcAft>
              <a:defRPr>
                <a:solidFill>
                  <a:schemeClr val="tx1"/>
                </a:solidFill>
                <a:latin typeface="Arial" pitchFamily="34" charset="0"/>
              </a:defRPr>
            </a:lvl8pPr>
            <a:lvl9pPr marL="3960038" indent="-232943" fontAlgn="base">
              <a:spcBef>
                <a:spcPct val="0"/>
              </a:spcBef>
              <a:spcAft>
                <a:spcPct val="0"/>
              </a:spcAft>
              <a:defRPr>
                <a:solidFill>
                  <a:schemeClr val="tx1"/>
                </a:solidFill>
                <a:latin typeface="Arial" pitchFamily="34" charset="0"/>
              </a:defRPr>
            </a:lvl9pPr>
          </a:lstStyle>
          <a:p>
            <a:pPr fontAlgn="base">
              <a:spcBef>
                <a:spcPct val="0"/>
              </a:spcBef>
              <a:spcAft>
                <a:spcPct val="0"/>
              </a:spcAft>
            </a:pPr>
            <a:fld id="{EAFFAE37-D01F-45F8-B672-554CFA81488A}" type="slidenum">
              <a:rPr lang="en-US">
                <a:latin typeface="Calibri" pitchFamily="34" charset="0"/>
              </a:rPr>
              <a:pPr fontAlgn="base">
                <a:spcBef>
                  <a:spcPct val="0"/>
                </a:spcBef>
                <a:spcAft>
                  <a:spcPct val="0"/>
                </a:spcAft>
              </a:pPr>
              <a:t>456</a:t>
            </a:fld>
            <a:endParaRPr lang="en-US">
              <a:latin typeface="Calibri" pitchFamily="34" charset="0"/>
            </a:endParaRPr>
          </a:p>
        </p:txBody>
      </p:sp>
    </p:spTree>
  </p:cSld>
  <p:clrMapOvr>
    <a:masterClrMapping/>
  </p:clrMapOvr>
</p:notes>
</file>

<file path=ppt/notesSlides/notesSlide2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8258"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608259"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n-US" smtClean="0"/>
          </a:p>
        </p:txBody>
      </p:sp>
      <p:sp>
        <p:nvSpPr>
          <p:cNvPr id="608260"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Arial" pitchFamily="34" charset="0"/>
              </a:defRPr>
            </a:lvl1pPr>
            <a:lvl2pPr marL="757066" indent="-291179">
              <a:defRPr>
                <a:solidFill>
                  <a:schemeClr val="tx1"/>
                </a:solidFill>
                <a:latin typeface="Arial" pitchFamily="34" charset="0"/>
              </a:defRPr>
            </a:lvl2pPr>
            <a:lvl3pPr marL="1164717" indent="-232943">
              <a:defRPr>
                <a:solidFill>
                  <a:schemeClr val="tx1"/>
                </a:solidFill>
                <a:latin typeface="Arial" pitchFamily="34" charset="0"/>
              </a:defRPr>
            </a:lvl3pPr>
            <a:lvl4pPr marL="1630604" indent="-232943">
              <a:defRPr>
                <a:solidFill>
                  <a:schemeClr val="tx1"/>
                </a:solidFill>
                <a:latin typeface="Arial" pitchFamily="34" charset="0"/>
              </a:defRPr>
            </a:lvl4pPr>
            <a:lvl5pPr marL="2096491" indent="-232943">
              <a:defRPr>
                <a:solidFill>
                  <a:schemeClr val="tx1"/>
                </a:solidFill>
                <a:latin typeface="Arial" pitchFamily="34" charset="0"/>
              </a:defRPr>
            </a:lvl5pPr>
            <a:lvl6pPr marL="2562377" indent="-232943" fontAlgn="base">
              <a:spcBef>
                <a:spcPct val="0"/>
              </a:spcBef>
              <a:spcAft>
                <a:spcPct val="0"/>
              </a:spcAft>
              <a:defRPr>
                <a:solidFill>
                  <a:schemeClr val="tx1"/>
                </a:solidFill>
                <a:latin typeface="Arial" pitchFamily="34" charset="0"/>
              </a:defRPr>
            </a:lvl6pPr>
            <a:lvl7pPr marL="3028264" indent="-232943" fontAlgn="base">
              <a:spcBef>
                <a:spcPct val="0"/>
              </a:spcBef>
              <a:spcAft>
                <a:spcPct val="0"/>
              </a:spcAft>
              <a:defRPr>
                <a:solidFill>
                  <a:schemeClr val="tx1"/>
                </a:solidFill>
                <a:latin typeface="Arial" pitchFamily="34" charset="0"/>
              </a:defRPr>
            </a:lvl7pPr>
            <a:lvl8pPr marL="3494151" indent="-232943" fontAlgn="base">
              <a:spcBef>
                <a:spcPct val="0"/>
              </a:spcBef>
              <a:spcAft>
                <a:spcPct val="0"/>
              </a:spcAft>
              <a:defRPr>
                <a:solidFill>
                  <a:schemeClr val="tx1"/>
                </a:solidFill>
                <a:latin typeface="Arial" pitchFamily="34" charset="0"/>
              </a:defRPr>
            </a:lvl8pPr>
            <a:lvl9pPr marL="3960038" indent="-232943" fontAlgn="base">
              <a:spcBef>
                <a:spcPct val="0"/>
              </a:spcBef>
              <a:spcAft>
                <a:spcPct val="0"/>
              </a:spcAft>
              <a:defRPr>
                <a:solidFill>
                  <a:schemeClr val="tx1"/>
                </a:solidFill>
                <a:latin typeface="Arial" pitchFamily="34" charset="0"/>
              </a:defRPr>
            </a:lvl9pPr>
          </a:lstStyle>
          <a:p>
            <a:pPr fontAlgn="base">
              <a:spcBef>
                <a:spcPct val="0"/>
              </a:spcBef>
              <a:spcAft>
                <a:spcPct val="0"/>
              </a:spcAft>
            </a:pPr>
            <a:fld id="{AFB26CB0-7296-4F19-A73F-409EDCF4488B}" type="slidenum">
              <a:rPr lang="en-US">
                <a:latin typeface="Calibri" pitchFamily="34" charset="0"/>
              </a:rPr>
              <a:pPr fontAlgn="base">
                <a:spcBef>
                  <a:spcPct val="0"/>
                </a:spcBef>
                <a:spcAft>
                  <a:spcPct val="0"/>
                </a:spcAft>
              </a:pPr>
              <a:t>457</a:t>
            </a:fld>
            <a:endParaRPr lang="en-US">
              <a:latin typeface="Calibri" pitchFamily="34" charset="0"/>
            </a:endParaRPr>
          </a:p>
        </p:txBody>
      </p:sp>
    </p:spTree>
  </p:cSld>
  <p:clrMapOvr>
    <a:masterClrMapping/>
  </p:clrMapOvr>
</p:notes>
</file>

<file path=ppt/notesSlides/notesSlide2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5186"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605187"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n-US" smtClean="0"/>
          </a:p>
        </p:txBody>
      </p:sp>
      <p:sp>
        <p:nvSpPr>
          <p:cNvPr id="605188"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Arial" pitchFamily="34" charset="0"/>
              </a:defRPr>
            </a:lvl1pPr>
            <a:lvl2pPr marL="757066" indent="-291179">
              <a:defRPr>
                <a:solidFill>
                  <a:schemeClr val="tx1"/>
                </a:solidFill>
                <a:latin typeface="Arial" pitchFamily="34" charset="0"/>
              </a:defRPr>
            </a:lvl2pPr>
            <a:lvl3pPr marL="1164717" indent="-232943">
              <a:defRPr>
                <a:solidFill>
                  <a:schemeClr val="tx1"/>
                </a:solidFill>
                <a:latin typeface="Arial" pitchFamily="34" charset="0"/>
              </a:defRPr>
            </a:lvl3pPr>
            <a:lvl4pPr marL="1630604" indent="-232943">
              <a:defRPr>
                <a:solidFill>
                  <a:schemeClr val="tx1"/>
                </a:solidFill>
                <a:latin typeface="Arial" pitchFamily="34" charset="0"/>
              </a:defRPr>
            </a:lvl4pPr>
            <a:lvl5pPr marL="2096491" indent="-232943">
              <a:defRPr>
                <a:solidFill>
                  <a:schemeClr val="tx1"/>
                </a:solidFill>
                <a:latin typeface="Arial" pitchFamily="34" charset="0"/>
              </a:defRPr>
            </a:lvl5pPr>
            <a:lvl6pPr marL="2562377" indent="-232943" fontAlgn="base">
              <a:spcBef>
                <a:spcPct val="0"/>
              </a:spcBef>
              <a:spcAft>
                <a:spcPct val="0"/>
              </a:spcAft>
              <a:defRPr>
                <a:solidFill>
                  <a:schemeClr val="tx1"/>
                </a:solidFill>
                <a:latin typeface="Arial" pitchFamily="34" charset="0"/>
              </a:defRPr>
            </a:lvl6pPr>
            <a:lvl7pPr marL="3028264" indent="-232943" fontAlgn="base">
              <a:spcBef>
                <a:spcPct val="0"/>
              </a:spcBef>
              <a:spcAft>
                <a:spcPct val="0"/>
              </a:spcAft>
              <a:defRPr>
                <a:solidFill>
                  <a:schemeClr val="tx1"/>
                </a:solidFill>
                <a:latin typeface="Arial" pitchFamily="34" charset="0"/>
              </a:defRPr>
            </a:lvl7pPr>
            <a:lvl8pPr marL="3494151" indent="-232943" fontAlgn="base">
              <a:spcBef>
                <a:spcPct val="0"/>
              </a:spcBef>
              <a:spcAft>
                <a:spcPct val="0"/>
              </a:spcAft>
              <a:defRPr>
                <a:solidFill>
                  <a:schemeClr val="tx1"/>
                </a:solidFill>
                <a:latin typeface="Arial" pitchFamily="34" charset="0"/>
              </a:defRPr>
            </a:lvl8pPr>
            <a:lvl9pPr marL="3960038" indent="-232943" fontAlgn="base">
              <a:spcBef>
                <a:spcPct val="0"/>
              </a:spcBef>
              <a:spcAft>
                <a:spcPct val="0"/>
              </a:spcAft>
              <a:defRPr>
                <a:solidFill>
                  <a:schemeClr val="tx1"/>
                </a:solidFill>
                <a:latin typeface="Arial" pitchFamily="34" charset="0"/>
              </a:defRPr>
            </a:lvl9pPr>
          </a:lstStyle>
          <a:p>
            <a:fld id="{BD8F9F24-DA2A-40F3-8D13-CE7FD47C3955}" type="slidenum">
              <a:rPr lang="en-US">
                <a:solidFill>
                  <a:prstClr val="black"/>
                </a:solidFill>
                <a:latin typeface="Calibri" pitchFamily="34" charset="0"/>
              </a:rPr>
              <a:pPr/>
              <a:t>459</a:t>
            </a:fld>
            <a:endParaRPr lang="en-US">
              <a:solidFill>
                <a:prstClr val="black"/>
              </a:solidFill>
              <a:latin typeface="Calibri" pitchFamily="34" charset="0"/>
            </a:endParaRPr>
          </a:p>
        </p:txBody>
      </p:sp>
    </p:spTree>
  </p:cSld>
  <p:clrMapOvr>
    <a:masterClrMapping/>
  </p:clrMapOvr>
</p:notes>
</file>

<file path=ppt/notesSlides/notesSlide2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1330"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611331"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n-US" smtClean="0"/>
          </a:p>
        </p:txBody>
      </p:sp>
      <p:sp>
        <p:nvSpPr>
          <p:cNvPr id="611332"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Arial" pitchFamily="34" charset="0"/>
              </a:defRPr>
            </a:lvl1pPr>
            <a:lvl2pPr marL="757066" indent="-291179">
              <a:defRPr>
                <a:solidFill>
                  <a:schemeClr val="tx1"/>
                </a:solidFill>
                <a:latin typeface="Arial" pitchFamily="34" charset="0"/>
              </a:defRPr>
            </a:lvl2pPr>
            <a:lvl3pPr marL="1164717" indent="-232943">
              <a:defRPr>
                <a:solidFill>
                  <a:schemeClr val="tx1"/>
                </a:solidFill>
                <a:latin typeface="Arial" pitchFamily="34" charset="0"/>
              </a:defRPr>
            </a:lvl3pPr>
            <a:lvl4pPr marL="1630604" indent="-232943">
              <a:defRPr>
                <a:solidFill>
                  <a:schemeClr val="tx1"/>
                </a:solidFill>
                <a:latin typeface="Arial" pitchFamily="34" charset="0"/>
              </a:defRPr>
            </a:lvl4pPr>
            <a:lvl5pPr marL="2096491" indent="-232943">
              <a:defRPr>
                <a:solidFill>
                  <a:schemeClr val="tx1"/>
                </a:solidFill>
                <a:latin typeface="Arial" pitchFamily="34" charset="0"/>
              </a:defRPr>
            </a:lvl5pPr>
            <a:lvl6pPr marL="2562377" indent="-232943" fontAlgn="base">
              <a:spcBef>
                <a:spcPct val="0"/>
              </a:spcBef>
              <a:spcAft>
                <a:spcPct val="0"/>
              </a:spcAft>
              <a:defRPr>
                <a:solidFill>
                  <a:schemeClr val="tx1"/>
                </a:solidFill>
                <a:latin typeface="Arial" pitchFamily="34" charset="0"/>
              </a:defRPr>
            </a:lvl6pPr>
            <a:lvl7pPr marL="3028264" indent="-232943" fontAlgn="base">
              <a:spcBef>
                <a:spcPct val="0"/>
              </a:spcBef>
              <a:spcAft>
                <a:spcPct val="0"/>
              </a:spcAft>
              <a:defRPr>
                <a:solidFill>
                  <a:schemeClr val="tx1"/>
                </a:solidFill>
                <a:latin typeface="Arial" pitchFamily="34" charset="0"/>
              </a:defRPr>
            </a:lvl7pPr>
            <a:lvl8pPr marL="3494151" indent="-232943" fontAlgn="base">
              <a:spcBef>
                <a:spcPct val="0"/>
              </a:spcBef>
              <a:spcAft>
                <a:spcPct val="0"/>
              </a:spcAft>
              <a:defRPr>
                <a:solidFill>
                  <a:schemeClr val="tx1"/>
                </a:solidFill>
                <a:latin typeface="Arial" pitchFamily="34" charset="0"/>
              </a:defRPr>
            </a:lvl8pPr>
            <a:lvl9pPr marL="3960038" indent="-232943" fontAlgn="base">
              <a:spcBef>
                <a:spcPct val="0"/>
              </a:spcBef>
              <a:spcAft>
                <a:spcPct val="0"/>
              </a:spcAft>
              <a:defRPr>
                <a:solidFill>
                  <a:schemeClr val="tx1"/>
                </a:solidFill>
                <a:latin typeface="Arial" pitchFamily="34" charset="0"/>
              </a:defRPr>
            </a:lvl9pPr>
          </a:lstStyle>
          <a:p>
            <a:pPr fontAlgn="base">
              <a:spcBef>
                <a:spcPct val="0"/>
              </a:spcBef>
              <a:spcAft>
                <a:spcPct val="0"/>
              </a:spcAft>
            </a:pPr>
            <a:fld id="{15C4CB82-2269-4A2C-AB97-78A4323F4424}" type="slidenum">
              <a:rPr lang="en-US">
                <a:latin typeface="Calibri" pitchFamily="34" charset="0"/>
              </a:rPr>
              <a:pPr fontAlgn="base">
                <a:spcBef>
                  <a:spcPct val="0"/>
                </a:spcBef>
                <a:spcAft>
                  <a:spcPct val="0"/>
                </a:spcAft>
              </a:pPr>
              <a:t>461</a:t>
            </a:fld>
            <a:endParaRPr lang="en-US">
              <a:latin typeface="Calibri" pitchFamily="34" charset="0"/>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5234"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735235"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n-US" smtClean="0"/>
          </a:p>
        </p:txBody>
      </p:sp>
      <p:sp>
        <p:nvSpPr>
          <p:cNvPr id="735236"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Arial" pitchFamily="34" charset="0"/>
              </a:defRPr>
            </a:lvl1pPr>
            <a:lvl2pPr marL="757066" indent="-291179">
              <a:defRPr>
                <a:solidFill>
                  <a:schemeClr val="tx1"/>
                </a:solidFill>
                <a:latin typeface="Arial" pitchFamily="34" charset="0"/>
              </a:defRPr>
            </a:lvl2pPr>
            <a:lvl3pPr marL="1164717" indent="-232943">
              <a:defRPr>
                <a:solidFill>
                  <a:schemeClr val="tx1"/>
                </a:solidFill>
                <a:latin typeface="Arial" pitchFamily="34" charset="0"/>
              </a:defRPr>
            </a:lvl3pPr>
            <a:lvl4pPr marL="1630604" indent="-232943">
              <a:defRPr>
                <a:solidFill>
                  <a:schemeClr val="tx1"/>
                </a:solidFill>
                <a:latin typeface="Arial" pitchFamily="34" charset="0"/>
              </a:defRPr>
            </a:lvl4pPr>
            <a:lvl5pPr marL="2096491" indent="-232943">
              <a:defRPr>
                <a:solidFill>
                  <a:schemeClr val="tx1"/>
                </a:solidFill>
                <a:latin typeface="Arial" pitchFamily="34" charset="0"/>
              </a:defRPr>
            </a:lvl5pPr>
            <a:lvl6pPr marL="2562377" indent="-232943" fontAlgn="base">
              <a:spcBef>
                <a:spcPct val="0"/>
              </a:spcBef>
              <a:spcAft>
                <a:spcPct val="0"/>
              </a:spcAft>
              <a:defRPr>
                <a:solidFill>
                  <a:schemeClr val="tx1"/>
                </a:solidFill>
                <a:latin typeface="Arial" pitchFamily="34" charset="0"/>
              </a:defRPr>
            </a:lvl6pPr>
            <a:lvl7pPr marL="3028264" indent="-232943" fontAlgn="base">
              <a:spcBef>
                <a:spcPct val="0"/>
              </a:spcBef>
              <a:spcAft>
                <a:spcPct val="0"/>
              </a:spcAft>
              <a:defRPr>
                <a:solidFill>
                  <a:schemeClr val="tx1"/>
                </a:solidFill>
                <a:latin typeface="Arial" pitchFamily="34" charset="0"/>
              </a:defRPr>
            </a:lvl7pPr>
            <a:lvl8pPr marL="3494151" indent="-232943" fontAlgn="base">
              <a:spcBef>
                <a:spcPct val="0"/>
              </a:spcBef>
              <a:spcAft>
                <a:spcPct val="0"/>
              </a:spcAft>
              <a:defRPr>
                <a:solidFill>
                  <a:schemeClr val="tx1"/>
                </a:solidFill>
                <a:latin typeface="Arial" pitchFamily="34" charset="0"/>
              </a:defRPr>
            </a:lvl8pPr>
            <a:lvl9pPr marL="3960038" indent="-232943" fontAlgn="base">
              <a:spcBef>
                <a:spcPct val="0"/>
              </a:spcBef>
              <a:spcAft>
                <a:spcPct val="0"/>
              </a:spcAft>
              <a:defRPr>
                <a:solidFill>
                  <a:schemeClr val="tx1"/>
                </a:solidFill>
                <a:latin typeface="Arial" pitchFamily="34" charset="0"/>
              </a:defRPr>
            </a:lvl9pPr>
          </a:lstStyle>
          <a:p>
            <a:fld id="{2034D638-BC8D-4002-BB65-C8640D6C6117}" type="slidenum">
              <a:rPr lang="en-US">
                <a:solidFill>
                  <a:prstClr val="black"/>
                </a:solidFill>
                <a:latin typeface="Calibri" pitchFamily="34" charset="0"/>
              </a:rPr>
              <a:pPr/>
              <a:t>53</a:t>
            </a:fld>
            <a:endParaRPr lang="en-US">
              <a:solidFill>
                <a:prstClr val="black"/>
              </a:solidFill>
              <a:latin typeface="Calibri" pitchFamily="34" charset="0"/>
            </a:endParaRPr>
          </a:p>
        </p:txBody>
      </p:sp>
    </p:spTree>
  </p:cSld>
  <p:clrMapOvr>
    <a:masterClrMapping/>
  </p:clrMapOvr>
</p:notes>
</file>

<file path=ppt/notesSlides/notesSlide2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2354"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612355"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n-US" smtClean="0"/>
          </a:p>
        </p:txBody>
      </p:sp>
      <p:sp>
        <p:nvSpPr>
          <p:cNvPr id="612356"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Arial" pitchFamily="34" charset="0"/>
              </a:defRPr>
            </a:lvl1pPr>
            <a:lvl2pPr marL="757066" indent="-291179">
              <a:defRPr>
                <a:solidFill>
                  <a:schemeClr val="tx1"/>
                </a:solidFill>
                <a:latin typeface="Arial" pitchFamily="34" charset="0"/>
              </a:defRPr>
            </a:lvl2pPr>
            <a:lvl3pPr marL="1164717" indent="-232943">
              <a:defRPr>
                <a:solidFill>
                  <a:schemeClr val="tx1"/>
                </a:solidFill>
                <a:latin typeface="Arial" pitchFamily="34" charset="0"/>
              </a:defRPr>
            </a:lvl3pPr>
            <a:lvl4pPr marL="1630604" indent="-232943">
              <a:defRPr>
                <a:solidFill>
                  <a:schemeClr val="tx1"/>
                </a:solidFill>
                <a:latin typeface="Arial" pitchFamily="34" charset="0"/>
              </a:defRPr>
            </a:lvl4pPr>
            <a:lvl5pPr marL="2096491" indent="-232943">
              <a:defRPr>
                <a:solidFill>
                  <a:schemeClr val="tx1"/>
                </a:solidFill>
                <a:latin typeface="Arial" pitchFamily="34" charset="0"/>
              </a:defRPr>
            </a:lvl5pPr>
            <a:lvl6pPr marL="2562377" indent="-232943" fontAlgn="base">
              <a:spcBef>
                <a:spcPct val="0"/>
              </a:spcBef>
              <a:spcAft>
                <a:spcPct val="0"/>
              </a:spcAft>
              <a:defRPr>
                <a:solidFill>
                  <a:schemeClr val="tx1"/>
                </a:solidFill>
                <a:latin typeface="Arial" pitchFamily="34" charset="0"/>
              </a:defRPr>
            </a:lvl6pPr>
            <a:lvl7pPr marL="3028264" indent="-232943" fontAlgn="base">
              <a:spcBef>
                <a:spcPct val="0"/>
              </a:spcBef>
              <a:spcAft>
                <a:spcPct val="0"/>
              </a:spcAft>
              <a:defRPr>
                <a:solidFill>
                  <a:schemeClr val="tx1"/>
                </a:solidFill>
                <a:latin typeface="Arial" pitchFamily="34" charset="0"/>
              </a:defRPr>
            </a:lvl7pPr>
            <a:lvl8pPr marL="3494151" indent="-232943" fontAlgn="base">
              <a:spcBef>
                <a:spcPct val="0"/>
              </a:spcBef>
              <a:spcAft>
                <a:spcPct val="0"/>
              </a:spcAft>
              <a:defRPr>
                <a:solidFill>
                  <a:schemeClr val="tx1"/>
                </a:solidFill>
                <a:latin typeface="Arial" pitchFamily="34" charset="0"/>
              </a:defRPr>
            </a:lvl8pPr>
            <a:lvl9pPr marL="3960038" indent="-232943" fontAlgn="base">
              <a:spcBef>
                <a:spcPct val="0"/>
              </a:spcBef>
              <a:spcAft>
                <a:spcPct val="0"/>
              </a:spcAft>
              <a:defRPr>
                <a:solidFill>
                  <a:schemeClr val="tx1"/>
                </a:solidFill>
                <a:latin typeface="Arial" pitchFamily="34" charset="0"/>
              </a:defRPr>
            </a:lvl9pPr>
          </a:lstStyle>
          <a:p>
            <a:pPr fontAlgn="base">
              <a:spcBef>
                <a:spcPct val="0"/>
              </a:spcBef>
              <a:spcAft>
                <a:spcPct val="0"/>
              </a:spcAft>
            </a:pPr>
            <a:fld id="{669A2E6A-CBFE-4708-BD3E-357A2CBB2DF7}" type="slidenum">
              <a:rPr lang="en-US">
                <a:latin typeface="Calibri" pitchFamily="34" charset="0"/>
              </a:rPr>
              <a:pPr fontAlgn="base">
                <a:spcBef>
                  <a:spcPct val="0"/>
                </a:spcBef>
                <a:spcAft>
                  <a:spcPct val="0"/>
                </a:spcAft>
              </a:pPr>
              <a:t>462</a:t>
            </a:fld>
            <a:endParaRPr lang="en-US">
              <a:latin typeface="Calibri" pitchFamily="34" charset="0"/>
            </a:endParaRPr>
          </a:p>
        </p:txBody>
      </p:sp>
    </p:spTree>
  </p:cSld>
  <p:clrMapOvr>
    <a:masterClrMapping/>
  </p:clrMapOvr>
</p:notes>
</file>

<file path=ppt/notesSlides/notesSlide2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3378"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613379"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n-US" smtClean="0"/>
          </a:p>
        </p:txBody>
      </p:sp>
      <p:sp>
        <p:nvSpPr>
          <p:cNvPr id="613380"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Arial" pitchFamily="34" charset="0"/>
              </a:defRPr>
            </a:lvl1pPr>
            <a:lvl2pPr marL="757066" indent="-291179">
              <a:defRPr>
                <a:solidFill>
                  <a:schemeClr val="tx1"/>
                </a:solidFill>
                <a:latin typeface="Arial" pitchFamily="34" charset="0"/>
              </a:defRPr>
            </a:lvl2pPr>
            <a:lvl3pPr marL="1164717" indent="-232943">
              <a:defRPr>
                <a:solidFill>
                  <a:schemeClr val="tx1"/>
                </a:solidFill>
                <a:latin typeface="Arial" pitchFamily="34" charset="0"/>
              </a:defRPr>
            </a:lvl3pPr>
            <a:lvl4pPr marL="1630604" indent="-232943">
              <a:defRPr>
                <a:solidFill>
                  <a:schemeClr val="tx1"/>
                </a:solidFill>
                <a:latin typeface="Arial" pitchFamily="34" charset="0"/>
              </a:defRPr>
            </a:lvl4pPr>
            <a:lvl5pPr marL="2096491" indent="-232943">
              <a:defRPr>
                <a:solidFill>
                  <a:schemeClr val="tx1"/>
                </a:solidFill>
                <a:latin typeface="Arial" pitchFamily="34" charset="0"/>
              </a:defRPr>
            </a:lvl5pPr>
            <a:lvl6pPr marL="2562377" indent="-232943" fontAlgn="base">
              <a:spcBef>
                <a:spcPct val="0"/>
              </a:spcBef>
              <a:spcAft>
                <a:spcPct val="0"/>
              </a:spcAft>
              <a:defRPr>
                <a:solidFill>
                  <a:schemeClr val="tx1"/>
                </a:solidFill>
                <a:latin typeface="Arial" pitchFamily="34" charset="0"/>
              </a:defRPr>
            </a:lvl6pPr>
            <a:lvl7pPr marL="3028264" indent="-232943" fontAlgn="base">
              <a:spcBef>
                <a:spcPct val="0"/>
              </a:spcBef>
              <a:spcAft>
                <a:spcPct val="0"/>
              </a:spcAft>
              <a:defRPr>
                <a:solidFill>
                  <a:schemeClr val="tx1"/>
                </a:solidFill>
                <a:latin typeface="Arial" pitchFamily="34" charset="0"/>
              </a:defRPr>
            </a:lvl7pPr>
            <a:lvl8pPr marL="3494151" indent="-232943" fontAlgn="base">
              <a:spcBef>
                <a:spcPct val="0"/>
              </a:spcBef>
              <a:spcAft>
                <a:spcPct val="0"/>
              </a:spcAft>
              <a:defRPr>
                <a:solidFill>
                  <a:schemeClr val="tx1"/>
                </a:solidFill>
                <a:latin typeface="Arial" pitchFamily="34" charset="0"/>
              </a:defRPr>
            </a:lvl8pPr>
            <a:lvl9pPr marL="3960038" indent="-232943" fontAlgn="base">
              <a:spcBef>
                <a:spcPct val="0"/>
              </a:spcBef>
              <a:spcAft>
                <a:spcPct val="0"/>
              </a:spcAft>
              <a:defRPr>
                <a:solidFill>
                  <a:schemeClr val="tx1"/>
                </a:solidFill>
                <a:latin typeface="Arial" pitchFamily="34" charset="0"/>
              </a:defRPr>
            </a:lvl9pPr>
          </a:lstStyle>
          <a:p>
            <a:pPr fontAlgn="base">
              <a:spcBef>
                <a:spcPct val="0"/>
              </a:spcBef>
              <a:spcAft>
                <a:spcPct val="0"/>
              </a:spcAft>
            </a:pPr>
            <a:fld id="{3C29D717-9625-4E5D-91BA-F8ACCD8986BA}" type="slidenum">
              <a:rPr lang="en-US">
                <a:latin typeface="Calibri" pitchFamily="34" charset="0"/>
              </a:rPr>
              <a:pPr fontAlgn="base">
                <a:spcBef>
                  <a:spcPct val="0"/>
                </a:spcBef>
                <a:spcAft>
                  <a:spcPct val="0"/>
                </a:spcAft>
              </a:pPr>
              <a:t>463</a:t>
            </a:fld>
            <a:endParaRPr lang="en-US">
              <a:latin typeface="Calibri" pitchFamily="34" charset="0"/>
            </a:endParaRPr>
          </a:p>
        </p:txBody>
      </p:sp>
    </p:spTree>
  </p:cSld>
  <p:clrMapOvr>
    <a:masterClrMapping/>
  </p:clrMapOvr>
</p:notes>
</file>

<file path=ppt/notesSlides/notesSlide2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402"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614403"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n-US" smtClean="0"/>
          </a:p>
        </p:txBody>
      </p:sp>
      <p:sp>
        <p:nvSpPr>
          <p:cNvPr id="614404"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Arial" pitchFamily="34" charset="0"/>
              </a:defRPr>
            </a:lvl1pPr>
            <a:lvl2pPr marL="757066" indent="-291179">
              <a:defRPr>
                <a:solidFill>
                  <a:schemeClr val="tx1"/>
                </a:solidFill>
                <a:latin typeface="Arial" pitchFamily="34" charset="0"/>
              </a:defRPr>
            </a:lvl2pPr>
            <a:lvl3pPr marL="1164717" indent="-232943">
              <a:defRPr>
                <a:solidFill>
                  <a:schemeClr val="tx1"/>
                </a:solidFill>
                <a:latin typeface="Arial" pitchFamily="34" charset="0"/>
              </a:defRPr>
            </a:lvl3pPr>
            <a:lvl4pPr marL="1630604" indent="-232943">
              <a:defRPr>
                <a:solidFill>
                  <a:schemeClr val="tx1"/>
                </a:solidFill>
                <a:latin typeface="Arial" pitchFamily="34" charset="0"/>
              </a:defRPr>
            </a:lvl4pPr>
            <a:lvl5pPr marL="2096491" indent="-232943">
              <a:defRPr>
                <a:solidFill>
                  <a:schemeClr val="tx1"/>
                </a:solidFill>
                <a:latin typeface="Arial" pitchFamily="34" charset="0"/>
              </a:defRPr>
            </a:lvl5pPr>
            <a:lvl6pPr marL="2562377" indent="-232943" fontAlgn="base">
              <a:spcBef>
                <a:spcPct val="0"/>
              </a:spcBef>
              <a:spcAft>
                <a:spcPct val="0"/>
              </a:spcAft>
              <a:defRPr>
                <a:solidFill>
                  <a:schemeClr val="tx1"/>
                </a:solidFill>
                <a:latin typeface="Arial" pitchFamily="34" charset="0"/>
              </a:defRPr>
            </a:lvl6pPr>
            <a:lvl7pPr marL="3028264" indent="-232943" fontAlgn="base">
              <a:spcBef>
                <a:spcPct val="0"/>
              </a:spcBef>
              <a:spcAft>
                <a:spcPct val="0"/>
              </a:spcAft>
              <a:defRPr>
                <a:solidFill>
                  <a:schemeClr val="tx1"/>
                </a:solidFill>
                <a:latin typeface="Arial" pitchFamily="34" charset="0"/>
              </a:defRPr>
            </a:lvl7pPr>
            <a:lvl8pPr marL="3494151" indent="-232943" fontAlgn="base">
              <a:spcBef>
                <a:spcPct val="0"/>
              </a:spcBef>
              <a:spcAft>
                <a:spcPct val="0"/>
              </a:spcAft>
              <a:defRPr>
                <a:solidFill>
                  <a:schemeClr val="tx1"/>
                </a:solidFill>
                <a:latin typeface="Arial" pitchFamily="34" charset="0"/>
              </a:defRPr>
            </a:lvl8pPr>
            <a:lvl9pPr marL="3960038" indent="-232943" fontAlgn="base">
              <a:spcBef>
                <a:spcPct val="0"/>
              </a:spcBef>
              <a:spcAft>
                <a:spcPct val="0"/>
              </a:spcAft>
              <a:defRPr>
                <a:solidFill>
                  <a:schemeClr val="tx1"/>
                </a:solidFill>
                <a:latin typeface="Arial" pitchFamily="34" charset="0"/>
              </a:defRPr>
            </a:lvl9pPr>
          </a:lstStyle>
          <a:p>
            <a:pPr fontAlgn="base">
              <a:spcBef>
                <a:spcPct val="0"/>
              </a:spcBef>
              <a:spcAft>
                <a:spcPct val="0"/>
              </a:spcAft>
            </a:pPr>
            <a:fld id="{C88580B3-5059-4958-B853-98CDA687E0D2}" type="slidenum">
              <a:rPr lang="en-US">
                <a:latin typeface="Calibri" pitchFamily="34" charset="0"/>
              </a:rPr>
              <a:pPr fontAlgn="base">
                <a:spcBef>
                  <a:spcPct val="0"/>
                </a:spcBef>
                <a:spcAft>
                  <a:spcPct val="0"/>
                </a:spcAft>
              </a:pPr>
              <a:t>464</a:t>
            </a:fld>
            <a:endParaRPr lang="en-US">
              <a:latin typeface="Calibri" pitchFamily="34" charset="0"/>
            </a:endParaRPr>
          </a:p>
        </p:txBody>
      </p:sp>
    </p:spTree>
  </p:cSld>
  <p:clrMapOvr>
    <a:masterClrMapping/>
  </p:clrMapOvr>
</p:notes>
</file>

<file path=ppt/notesSlides/notesSlide2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5426"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615427"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n-US" smtClean="0"/>
          </a:p>
        </p:txBody>
      </p:sp>
      <p:sp>
        <p:nvSpPr>
          <p:cNvPr id="615428"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Arial" pitchFamily="34" charset="0"/>
              </a:defRPr>
            </a:lvl1pPr>
            <a:lvl2pPr marL="757066" indent="-291179">
              <a:defRPr>
                <a:solidFill>
                  <a:schemeClr val="tx1"/>
                </a:solidFill>
                <a:latin typeface="Arial" pitchFamily="34" charset="0"/>
              </a:defRPr>
            </a:lvl2pPr>
            <a:lvl3pPr marL="1164717" indent="-232943">
              <a:defRPr>
                <a:solidFill>
                  <a:schemeClr val="tx1"/>
                </a:solidFill>
                <a:latin typeface="Arial" pitchFamily="34" charset="0"/>
              </a:defRPr>
            </a:lvl3pPr>
            <a:lvl4pPr marL="1630604" indent="-232943">
              <a:defRPr>
                <a:solidFill>
                  <a:schemeClr val="tx1"/>
                </a:solidFill>
                <a:latin typeface="Arial" pitchFamily="34" charset="0"/>
              </a:defRPr>
            </a:lvl4pPr>
            <a:lvl5pPr marL="2096491" indent="-232943">
              <a:defRPr>
                <a:solidFill>
                  <a:schemeClr val="tx1"/>
                </a:solidFill>
                <a:latin typeface="Arial" pitchFamily="34" charset="0"/>
              </a:defRPr>
            </a:lvl5pPr>
            <a:lvl6pPr marL="2562377" indent="-232943" fontAlgn="base">
              <a:spcBef>
                <a:spcPct val="0"/>
              </a:spcBef>
              <a:spcAft>
                <a:spcPct val="0"/>
              </a:spcAft>
              <a:defRPr>
                <a:solidFill>
                  <a:schemeClr val="tx1"/>
                </a:solidFill>
                <a:latin typeface="Arial" pitchFamily="34" charset="0"/>
              </a:defRPr>
            </a:lvl6pPr>
            <a:lvl7pPr marL="3028264" indent="-232943" fontAlgn="base">
              <a:spcBef>
                <a:spcPct val="0"/>
              </a:spcBef>
              <a:spcAft>
                <a:spcPct val="0"/>
              </a:spcAft>
              <a:defRPr>
                <a:solidFill>
                  <a:schemeClr val="tx1"/>
                </a:solidFill>
                <a:latin typeface="Arial" pitchFamily="34" charset="0"/>
              </a:defRPr>
            </a:lvl7pPr>
            <a:lvl8pPr marL="3494151" indent="-232943" fontAlgn="base">
              <a:spcBef>
                <a:spcPct val="0"/>
              </a:spcBef>
              <a:spcAft>
                <a:spcPct val="0"/>
              </a:spcAft>
              <a:defRPr>
                <a:solidFill>
                  <a:schemeClr val="tx1"/>
                </a:solidFill>
                <a:latin typeface="Arial" pitchFamily="34" charset="0"/>
              </a:defRPr>
            </a:lvl8pPr>
            <a:lvl9pPr marL="3960038" indent="-232943" fontAlgn="base">
              <a:spcBef>
                <a:spcPct val="0"/>
              </a:spcBef>
              <a:spcAft>
                <a:spcPct val="0"/>
              </a:spcAft>
              <a:defRPr>
                <a:solidFill>
                  <a:schemeClr val="tx1"/>
                </a:solidFill>
                <a:latin typeface="Arial" pitchFamily="34" charset="0"/>
              </a:defRPr>
            </a:lvl9pPr>
          </a:lstStyle>
          <a:p>
            <a:fld id="{AA2D2271-6B15-4A75-8AC7-BB51FA6B1D06}" type="slidenum">
              <a:rPr lang="en-US">
                <a:solidFill>
                  <a:prstClr val="black"/>
                </a:solidFill>
                <a:latin typeface="Calibri" pitchFamily="34" charset="0"/>
              </a:rPr>
              <a:pPr/>
              <a:t>465</a:t>
            </a:fld>
            <a:endParaRPr lang="en-US">
              <a:solidFill>
                <a:prstClr val="black"/>
              </a:solidFill>
              <a:latin typeface="Calibri" pitchFamily="34" charset="0"/>
            </a:endParaRPr>
          </a:p>
        </p:txBody>
      </p:sp>
    </p:spTree>
  </p:cSld>
  <p:clrMapOvr>
    <a:masterClrMapping/>
  </p:clrMapOvr>
</p:notes>
</file>

<file path=ppt/notesSlides/notesSlide2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6450"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616451"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n-US" smtClean="0"/>
          </a:p>
        </p:txBody>
      </p:sp>
      <p:sp>
        <p:nvSpPr>
          <p:cNvPr id="616452"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Arial" pitchFamily="34" charset="0"/>
              </a:defRPr>
            </a:lvl1pPr>
            <a:lvl2pPr marL="757066" indent="-291179">
              <a:defRPr>
                <a:solidFill>
                  <a:schemeClr val="tx1"/>
                </a:solidFill>
                <a:latin typeface="Arial" pitchFamily="34" charset="0"/>
              </a:defRPr>
            </a:lvl2pPr>
            <a:lvl3pPr marL="1164717" indent="-232943">
              <a:defRPr>
                <a:solidFill>
                  <a:schemeClr val="tx1"/>
                </a:solidFill>
                <a:latin typeface="Arial" pitchFamily="34" charset="0"/>
              </a:defRPr>
            </a:lvl3pPr>
            <a:lvl4pPr marL="1630604" indent="-232943">
              <a:defRPr>
                <a:solidFill>
                  <a:schemeClr val="tx1"/>
                </a:solidFill>
                <a:latin typeface="Arial" pitchFamily="34" charset="0"/>
              </a:defRPr>
            </a:lvl4pPr>
            <a:lvl5pPr marL="2096491" indent="-232943">
              <a:defRPr>
                <a:solidFill>
                  <a:schemeClr val="tx1"/>
                </a:solidFill>
                <a:latin typeface="Arial" pitchFamily="34" charset="0"/>
              </a:defRPr>
            </a:lvl5pPr>
            <a:lvl6pPr marL="2562377" indent="-232943" fontAlgn="base">
              <a:spcBef>
                <a:spcPct val="0"/>
              </a:spcBef>
              <a:spcAft>
                <a:spcPct val="0"/>
              </a:spcAft>
              <a:defRPr>
                <a:solidFill>
                  <a:schemeClr val="tx1"/>
                </a:solidFill>
                <a:latin typeface="Arial" pitchFamily="34" charset="0"/>
              </a:defRPr>
            </a:lvl6pPr>
            <a:lvl7pPr marL="3028264" indent="-232943" fontAlgn="base">
              <a:spcBef>
                <a:spcPct val="0"/>
              </a:spcBef>
              <a:spcAft>
                <a:spcPct val="0"/>
              </a:spcAft>
              <a:defRPr>
                <a:solidFill>
                  <a:schemeClr val="tx1"/>
                </a:solidFill>
                <a:latin typeface="Arial" pitchFamily="34" charset="0"/>
              </a:defRPr>
            </a:lvl7pPr>
            <a:lvl8pPr marL="3494151" indent="-232943" fontAlgn="base">
              <a:spcBef>
                <a:spcPct val="0"/>
              </a:spcBef>
              <a:spcAft>
                <a:spcPct val="0"/>
              </a:spcAft>
              <a:defRPr>
                <a:solidFill>
                  <a:schemeClr val="tx1"/>
                </a:solidFill>
                <a:latin typeface="Arial" pitchFamily="34" charset="0"/>
              </a:defRPr>
            </a:lvl8pPr>
            <a:lvl9pPr marL="3960038" indent="-232943" fontAlgn="base">
              <a:spcBef>
                <a:spcPct val="0"/>
              </a:spcBef>
              <a:spcAft>
                <a:spcPct val="0"/>
              </a:spcAft>
              <a:defRPr>
                <a:solidFill>
                  <a:schemeClr val="tx1"/>
                </a:solidFill>
                <a:latin typeface="Arial" pitchFamily="34" charset="0"/>
              </a:defRPr>
            </a:lvl9pPr>
          </a:lstStyle>
          <a:p>
            <a:fld id="{B08B6D2F-6E8A-45B6-AF68-20AB848DADD0}" type="slidenum">
              <a:rPr lang="en-US">
                <a:solidFill>
                  <a:prstClr val="black"/>
                </a:solidFill>
                <a:latin typeface="Calibri" pitchFamily="34" charset="0"/>
              </a:rPr>
              <a:pPr/>
              <a:t>466</a:t>
            </a:fld>
            <a:endParaRPr lang="en-US">
              <a:solidFill>
                <a:prstClr val="black"/>
              </a:solidFill>
              <a:latin typeface="Calibri" pitchFamily="34" charset="0"/>
            </a:endParaRPr>
          </a:p>
        </p:txBody>
      </p:sp>
    </p:spTree>
  </p:cSld>
  <p:clrMapOvr>
    <a:masterClrMapping/>
  </p:clrMapOvr>
</p:notes>
</file>

<file path=ppt/notesSlides/notesSlide2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7474"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617475"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n-US" smtClean="0"/>
          </a:p>
        </p:txBody>
      </p:sp>
      <p:sp>
        <p:nvSpPr>
          <p:cNvPr id="617476"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Arial" pitchFamily="34" charset="0"/>
              </a:defRPr>
            </a:lvl1pPr>
            <a:lvl2pPr marL="757066" indent="-291179">
              <a:defRPr>
                <a:solidFill>
                  <a:schemeClr val="tx1"/>
                </a:solidFill>
                <a:latin typeface="Arial" pitchFamily="34" charset="0"/>
              </a:defRPr>
            </a:lvl2pPr>
            <a:lvl3pPr marL="1164717" indent="-232943">
              <a:defRPr>
                <a:solidFill>
                  <a:schemeClr val="tx1"/>
                </a:solidFill>
                <a:latin typeface="Arial" pitchFamily="34" charset="0"/>
              </a:defRPr>
            </a:lvl3pPr>
            <a:lvl4pPr marL="1630604" indent="-232943">
              <a:defRPr>
                <a:solidFill>
                  <a:schemeClr val="tx1"/>
                </a:solidFill>
                <a:latin typeface="Arial" pitchFamily="34" charset="0"/>
              </a:defRPr>
            </a:lvl4pPr>
            <a:lvl5pPr marL="2096491" indent="-232943">
              <a:defRPr>
                <a:solidFill>
                  <a:schemeClr val="tx1"/>
                </a:solidFill>
                <a:latin typeface="Arial" pitchFamily="34" charset="0"/>
              </a:defRPr>
            </a:lvl5pPr>
            <a:lvl6pPr marL="2562377" indent="-232943" fontAlgn="base">
              <a:spcBef>
                <a:spcPct val="0"/>
              </a:spcBef>
              <a:spcAft>
                <a:spcPct val="0"/>
              </a:spcAft>
              <a:defRPr>
                <a:solidFill>
                  <a:schemeClr val="tx1"/>
                </a:solidFill>
                <a:latin typeface="Arial" pitchFamily="34" charset="0"/>
              </a:defRPr>
            </a:lvl6pPr>
            <a:lvl7pPr marL="3028264" indent="-232943" fontAlgn="base">
              <a:spcBef>
                <a:spcPct val="0"/>
              </a:spcBef>
              <a:spcAft>
                <a:spcPct val="0"/>
              </a:spcAft>
              <a:defRPr>
                <a:solidFill>
                  <a:schemeClr val="tx1"/>
                </a:solidFill>
                <a:latin typeface="Arial" pitchFamily="34" charset="0"/>
              </a:defRPr>
            </a:lvl7pPr>
            <a:lvl8pPr marL="3494151" indent="-232943" fontAlgn="base">
              <a:spcBef>
                <a:spcPct val="0"/>
              </a:spcBef>
              <a:spcAft>
                <a:spcPct val="0"/>
              </a:spcAft>
              <a:defRPr>
                <a:solidFill>
                  <a:schemeClr val="tx1"/>
                </a:solidFill>
                <a:latin typeface="Arial" pitchFamily="34" charset="0"/>
              </a:defRPr>
            </a:lvl8pPr>
            <a:lvl9pPr marL="3960038" indent="-232943" fontAlgn="base">
              <a:spcBef>
                <a:spcPct val="0"/>
              </a:spcBef>
              <a:spcAft>
                <a:spcPct val="0"/>
              </a:spcAft>
              <a:defRPr>
                <a:solidFill>
                  <a:schemeClr val="tx1"/>
                </a:solidFill>
                <a:latin typeface="Arial" pitchFamily="34" charset="0"/>
              </a:defRPr>
            </a:lvl9pPr>
          </a:lstStyle>
          <a:p>
            <a:fld id="{9FE02F99-75E0-48E1-BBC7-9BB39FEB3B6D}" type="slidenum">
              <a:rPr lang="en-US">
                <a:solidFill>
                  <a:prstClr val="black"/>
                </a:solidFill>
                <a:latin typeface="Calibri" pitchFamily="34" charset="0"/>
              </a:rPr>
              <a:pPr/>
              <a:t>467</a:t>
            </a:fld>
            <a:endParaRPr lang="en-US">
              <a:solidFill>
                <a:prstClr val="black"/>
              </a:solidFill>
              <a:latin typeface="Calibri" pitchFamily="34" charset="0"/>
            </a:endParaRPr>
          </a:p>
        </p:txBody>
      </p:sp>
    </p:spTree>
  </p:cSld>
  <p:clrMapOvr>
    <a:masterClrMapping/>
  </p:clrMapOvr>
</p:notes>
</file>

<file path=ppt/notesSlides/notesSlide2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8498" name="Rectangle 7"/>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Arial" pitchFamily="34" charset="0"/>
              </a:defRPr>
            </a:lvl1pPr>
            <a:lvl2pPr marL="757066" indent="-291179">
              <a:defRPr>
                <a:solidFill>
                  <a:schemeClr val="tx1"/>
                </a:solidFill>
                <a:latin typeface="Arial" pitchFamily="34" charset="0"/>
              </a:defRPr>
            </a:lvl2pPr>
            <a:lvl3pPr marL="1164717" indent="-232943">
              <a:defRPr>
                <a:solidFill>
                  <a:schemeClr val="tx1"/>
                </a:solidFill>
                <a:latin typeface="Arial" pitchFamily="34" charset="0"/>
              </a:defRPr>
            </a:lvl3pPr>
            <a:lvl4pPr marL="1630604" indent="-232943">
              <a:defRPr>
                <a:solidFill>
                  <a:schemeClr val="tx1"/>
                </a:solidFill>
                <a:latin typeface="Arial" pitchFamily="34" charset="0"/>
              </a:defRPr>
            </a:lvl4pPr>
            <a:lvl5pPr marL="2096491" indent="-232943">
              <a:defRPr>
                <a:solidFill>
                  <a:schemeClr val="tx1"/>
                </a:solidFill>
                <a:latin typeface="Arial" pitchFamily="34" charset="0"/>
              </a:defRPr>
            </a:lvl5pPr>
            <a:lvl6pPr marL="2562377" indent="-232943" fontAlgn="base">
              <a:spcBef>
                <a:spcPct val="0"/>
              </a:spcBef>
              <a:spcAft>
                <a:spcPct val="0"/>
              </a:spcAft>
              <a:defRPr>
                <a:solidFill>
                  <a:schemeClr val="tx1"/>
                </a:solidFill>
                <a:latin typeface="Arial" pitchFamily="34" charset="0"/>
              </a:defRPr>
            </a:lvl6pPr>
            <a:lvl7pPr marL="3028264" indent="-232943" fontAlgn="base">
              <a:spcBef>
                <a:spcPct val="0"/>
              </a:spcBef>
              <a:spcAft>
                <a:spcPct val="0"/>
              </a:spcAft>
              <a:defRPr>
                <a:solidFill>
                  <a:schemeClr val="tx1"/>
                </a:solidFill>
                <a:latin typeface="Arial" pitchFamily="34" charset="0"/>
              </a:defRPr>
            </a:lvl7pPr>
            <a:lvl8pPr marL="3494151" indent="-232943" fontAlgn="base">
              <a:spcBef>
                <a:spcPct val="0"/>
              </a:spcBef>
              <a:spcAft>
                <a:spcPct val="0"/>
              </a:spcAft>
              <a:defRPr>
                <a:solidFill>
                  <a:schemeClr val="tx1"/>
                </a:solidFill>
                <a:latin typeface="Arial" pitchFamily="34" charset="0"/>
              </a:defRPr>
            </a:lvl8pPr>
            <a:lvl9pPr marL="3960038" indent="-232943" fontAlgn="base">
              <a:spcBef>
                <a:spcPct val="0"/>
              </a:spcBef>
              <a:spcAft>
                <a:spcPct val="0"/>
              </a:spcAft>
              <a:defRPr>
                <a:solidFill>
                  <a:schemeClr val="tx1"/>
                </a:solidFill>
                <a:latin typeface="Arial" pitchFamily="34" charset="0"/>
              </a:defRPr>
            </a:lvl9pPr>
          </a:lstStyle>
          <a:p>
            <a:fld id="{D58EF820-0C06-4CA2-A349-BDB6FA285B4F}" type="slidenum">
              <a:rPr lang="en-US">
                <a:solidFill>
                  <a:prstClr val="black"/>
                </a:solidFill>
                <a:latin typeface="Calibri" pitchFamily="34" charset="0"/>
              </a:rPr>
              <a:pPr/>
              <a:t>469</a:t>
            </a:fld>
            <a:endParaRPr lang="en-US">
              <a:solidFill>
                <a:prstClr val="black"/>
              </a:solidFill>
              <a:latin typeface="Calibri" pitchFamily="34" charset="0"/>
            </a:endParaRPr>
          </a:p>
        </p:txBody>
      </p:sp>
      <p:sp>
        <p:nvSpPr>
          <p:cNvPr id="618499"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618500" name="Rectangle 3"/>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n-US" smtClean="0"/>
          </a:p>
        </p:txBody>
      </p:sp>
    </p:spTree>
  </p:cSld>
  <p:clrMapOvr>
    <a:masterClrMapping/>
  </p:clrMapOvr>
</p:notes>
</file>

<file path=ppt/notesSlides/notesSlide2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2594"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622595"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n-US" smtClean="0"/>
          </a:p>
        </p:txBody>
      </p:sp>
      <p:sp>
        <p:nvSpPr>
          <p:cNvPr id="622596"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Arial" pitchFamily="34" charset="0"/>
              </a:defRPr>
            </a:lvl1pPr>
            <a:lvl2pPr marL="757066" indent="-291179">
              <a:defRPr>
                <a:solidFill>
                  <a:schemeClr val="tx1"/>
                </a:solidFill>
                <a:latin typeface="Arial" pitchFamily="34" charset="0"/>
              </a:defRPr>
            </a:lvl2pPr>
            <a:lvl3pPr marL="1164717" indent="-232943">
              <a:defRPr>
                <a:solidFill>
                  <a:schemeClr val="tx1"/>
                </a:solidFill>
                <a:latin typeface="Arial" pitchFamily="34" charset="0"/>
              </a:defRPr>
            </a:lvl3pPr>
            <a:lvl4pPr marL="1630604" indent="-232943">
              <a:defRPr>
                <a:solidFill>
                  <a:schemeClr val="tx1"/>
                </a:solidFill>
                <a:latin typeface="Arial" pitchFamily="34" charset="0"/>
              </a:defRPr>
            </a:lvl4pPr>
            <a:lvl5pPr marL="2096491" indent="-232943">
              <a:defRPr>
                <a:solidFill>
                  <a:schemeClr val="tx1"/>
                </a:solidFill>
                <a:latin typeface="Arial" pitchFamily="34" charset="0"/>
              </a:defRPr>
            </a:lvl5pPr>
            <a:lvl6pPr marL="2562377" indent="-232943" fontAlgn="base">
              <a:spcBef>
                <a:spcPct val="0"/>
              </a:spcBef>
              <a:spcAft>
                <a:spcPct val="0"/>
              </a:spcAft>
              <a:defRPr>
                <a:solidFill>
                  <a:schemeClr val="tx1"/>
                </a:solidFill>
                <a:latin typeface="Arial" pitchFamily="34" charset="0"/>
              </a:defRPr>
            </a:lvl6pPr>
            <a:lvl7pPr marL="3028264" indent="-232943" fontAlgn="base">
              <a:spcBef>
                <a:spcPct val="0"/>
              </a:spcBef>
              <a:spcAft>
                <a:spcPct val="0"/>
              </a:spcAft>
              <a:defRPr>
                <a:solidFill>
                  <a:schemeClr val="tx1"/>
                </a:solidFill>
                <a:latin typeface="Arial" pitchFamily="34" charset="0"/>
              </a:defRPr>
            </a:lvl7pPr>
            <a:lvl8pPr marL="3494151" indent="-232943" fontAlgn="base">
              <a:spcBef>
                <a:spcPct val="0"/>
              </a:spcBef>
              <a:spcAft>
                <a:spcPct val="0"/>
              </a:spcAft>
              <a:defRPr>
                <a:solidFill>
                  <a:schemeClr val="tx1"/>
                </a:solidFill>
                <a:latin typeface="Arial" pitchFamily="34" charset="0"/>
              </a:defRPr>
            </a:lvl8pPr>
            <a:lvl9pPr marL="3960038" indent="-232943" fontAlgn="base">
              <a:spcBef>
                <a:spcPct val="0"/>
              </a:spcBef>
              <a:spcAft>
                <a:spcPct val="0"/>
              </a:spcAft>
              <a:defRPr>
                <a:solidFill>
                  <a:schemeClr val="tx1"/>
                </a:solidFill>
                <a:latin typeface="Arial" pitchFamily="34" charset="0"/>
              </a:defRPr>
            </a:lvl9pPr>
          </a:lstStyle>
          <a:p>
            <a:fld id="{3A05E652-7E8D-4961-B06C-08B8847B591C}" type="slidenum">
              <a:rPr lang="en-US">
                <a:solidFill>
                  <a:prstClr val="black"/>
                </a:solidFill>
                <a:latin typeface="Calibri" pitchFamily="34" charset="0"/>
              </a:rPr>
              <a:pPr/>
              <a:t>470</a:t>
            </a:fld>
            <a:endParaRPr lang="en-US">
              <a:solidFill>
                <a:prstClr val="black"/>
              </a:solidFill>
              <a:latin typeface="Calibri" pitchFamily="34" charset="0"/>
            </a:endParaRPr>
          </a:p>
        </p:txBody>
      </p:sp>
    </p:spTree>
  </p:cSld>
  <p:clrMapOvr>
    <a:masterClrMapping/>
  </p:clrMapOvr>
</p:notes>
</file>

<file path=ppt/notesSlides/notesSlide2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3618"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623619"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n-US" smtClean="0"/>
          </a:p>
        </p:txBody>
      </p:sp>
      <p:sp>
        <p:nvSpPr>
          <p:cNvPr id="623620"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Arial" pitchFamily="34" charset="0"/>
              </a:defRPr>
            </a:lvl1pPr>
            <a:lvl2pPr marL="757066" indent="-291179">
              <a:defRPr>
                <a:solidFill>
                  <a:schemeClr val="tx1"/>
                </a:solidFill>
                <a:latin typeface="Arial" pitchFamily="34" charset="0"/>
              </a:defRPr>
            </a:lvl2pPr>
            <a:lvl3pPr marL="1164717" indent="-232943">
              <a:defRPr>
                <a:solidFill>
                  <a:schemeClr val="tx1"/>
                </a:solidFill>
                <a:latin typeface="Arial" pitchFamily="34" charset="0"/>
              </a:defRPr>
            </a:lvl3pPr>
            <a:lvl4pPr marL="1630604" indent="-232943">
              <a:defRPr>
                <a:solidFill>
                  <a:schemeClr val="tx1"/>
                </a:solidFill>
                <a:latin typeface="Arial" pitchFamily="34" charset="0"/>
              </a:defRPr>
            </a:lvl4pPr>
            <a:lvl5pPr marL="2096491" indent="-232943">
              <a:defRPr>
                <a:solidFill>
                  <a:schemeClr val="tx1"/>
                </a:solidFill>
                <a:latin typeface="Arial" pitchFamily="34" charset="0"/>
              </a:defRPr>
            </a:lvl5pPr>
            <a:lvl6pPr marL="2562377" indent="-232943" fontAlgn="base">
              <a:spcBef>
                <a:spcPct val="0"/>
              </a:spcBef>
              <a:spcAft>
                <a:spcPct val="0"/>
              </a:spcAft>
              <a:defRPr>
                <a:solidFill>
                  <a:schemeClr val="tx1"/>
                </a:solidFill>
                <a:latin typeface="Arial" pitchFamily="34" charset="0"/>
              </a:defRPr>
            </a:lvl6pPr>
            <a:lvl7pPr marL="3028264" indent="-232943" fontAlgn="base">
              <a:spcBef>
                <a:spcPct val="0"/>
              </a:spcBef>
              <a:spcAft>
                <a:spcPct val="0"/>
              </a:spcAft>
              <a:defRPr>
                <a:solidFill>
                  <a:schemeClr val="tx1"/>
                </a:solidFill>
                <a:latin typeface="Arial" pitchFamily="34" charset="0"/>
              </a:defRPr>
            </a:lvl7pPr>
            <a:lvl8pPr marL="3494151" indent="-232943" fontAlgn="base">
              <a:spcBef>
                <a:spcPct val="0"/>
              </a:spcBef>
              <a:spcAft>
                <a:spcPct val="0"/>
              </a:spcAft>
              <a:defRPr>
                <a:solidFill>
                  <a:schemeClr val="tx1"/>
                </a:solidFill>
                <a:latin typeface="Arial" pitchFamily="34" charset="0"/>
              </a:defRPr>
            </a:lvl8pPr>
            <a:lvl9pPr marL="3960038" indent="-232943" fontAlgn="base">
              <a:spcBef>
                <a:spcPct val="0"/>
              </a:spcBef>
              <a:spcAft>
                <a:spcPct val="0"/>
              </a:spcAft>
              <a:defRPr>
                <a:solidFill>
                  <a:schemeClr val="tx1"/>
                </a:solidFill>
                <a:latin typeface="Arial" pitchFamily="34" charset="0"/>
              </a:defRPr>
            </a:lvl9pPr>
          </a:lstStyle>
          <a:p>
            <a:fld id="{DC5F9DC0-75A8-47C8-B89D-8EE3F384F8B9}" type="slidenum">
              <a:rPr lang="en-US">
                <a:solidFill>
                  <a:prstClr val="black"/>
                </a:solidFill>
                <a:latin typeface="Calibri" pitchFamily="34" charset="0"/>
              </a:rPr>
              <a:pPr/>
              <a:t>471</a:t>
            </a:fld>
            <a:endParaRPr lang="en-US">
              <a:solidFill>
                <a:prstClr val="black"/>
              </a:solidFill>
              <a:latin typeface="Calibri" pitchFamily="34" charset="0"/>
            </a:endParaRPr>
          </a:p>
        </p:txBody>
      </p:sp>
    </p:spTree>
  </p:cSld>
  <p:clrMapOvr>
    <a:masterClrMapping/>
  </p:clrMapOvr>
</p:notes>
</file>

<file path=ppt/notesSlides/notesSlide2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4642"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624643"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n-US" smtClean="0"/>
          </a:p>
        </p:txBody>
      </p:sp>
      <p:sp>
        <p:nvSpPr>
          <p:cNvPr id="624644"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Arial" pitchFamily="34" charset="0"/>
              </a:defRPr>
            </a:lvl1pPr>
            <a:lvl2pPr marL="757066" indent="-291179">
              <a:defRPr>
                <a:solidFill>
                  <a:schemeClr val="tx1"/>
                </a:solidFill>
                <a:latin typeface="Arial" pitchFamily="34" charset="0"/>
              </a:defRPr>
            </a:lvl2pPr>
            <a:lvl3pPr marL="1164717" indent="-232943">
              <a:defRPr>
                <a:solidFill>
                  <a:schemeClr val="tx1"/>
                </a:solidFill>
                <a:latin typeface="Arial" pitchFamily="34" charset="0"/>
              </a:defRPr>
            </a:lvl3pPr>
            <a:lvl4pPr marL="1630604" indent="-232943">
              <a:defRPr>
                <a:solidFill>
                  <a:schemeClr val="tx1"/>
                </a:solidFill>
                <a:latin typeface="Arial" pitchFamily="34" charset="0"/>
              </a:defRPr>
            </a:lvl4pPr>
            <a:lvl5pPr marL="2096491" indent="-232943">
              <a:defRPr>
                <a:solidFill>
                  <a:schemeClr val="tx1"/>
                </a:solidFill>
                <a:latin typeface="Arial" pitchFamily="34" charset="0"/>
              </a:defRPr>
            </a:lvl5pPr>
            <a:lvl6pPr marL="2562377" indent="-232943" fontAlgn="base">
              <a:spcBef>
                <a:spcPct val="0"/>
              </a:spcBef>
              <a:spcAft>
                <a:spcPct val="0"/>
              </a:spcAft>
              <a:defRPr>
                <a:solidFill>
                  <a:schemeClr val="tx1"/>
                </a:solidFill>
                <a:latin typeface="Arial" pitchFamily="34" charset="0"/>
              </a:defRPr>
            </a:lvl6pPr>
            <a:lvl7pPr marL="3028264" indent="-232943" fontAlgn="base">
              <a:spcBef>
                <a:spcPct val="0"/>
              </a:spcBef>
              <a:spcAft>
                <a:spcPct val="0"/>
              </a:spcAft>
              <a:defRPr>
                <a:solidFill>
                  <a:schemeClr val="tx1"/>
                </a:solidFill>
                <a:latin typeface="Arial" pitchFamily="34" charset="0"/>
              </a:defRPr>
            </a:lvl7pPr>
            <a:lvl8pPr marL="3494151" indent="-232943" fontAlgn="base">
              <a:spcBef>
                <a:spcPct val="0"/>
              </a:spcBef>
              <a:spcAft>
                <a:spcPct val="0"/>
              </a:spcAft>
              <a:defRPr>
                <a:solidFill>
                  <a:schemeClr val="tx1"/>
                </a:solidFill>
                <a:latin typeface="Arial" pitchFamily="34" charset="0"/>
              </a:defRPr>
            </a:lvl8pPr>
            <a:lvl9pPr marL="3960038" indent="-232943" fontAlgn="base">
              <a:spcBef>
                <a:spcPct val="0"/>
              </a:spcBef>
              <a:spcAft>
                <a:spcPct val="0"/>
              </a:spcAft>
              <a:defRPr>
                <a:solidFill>
                  <a:schemeClr val="tx1"/>
                </a:solidFill>
                <a:latin typeface="Arial" pitchFamily="34" charset="0"/>
              </a:defRPr>
            </a:lvl9pPr>
          </a:lstStyle>
          <a:p>
            <a:fld id="{E6A2C444-BABD-4123-BE12-FBEF277A04BD}" type="slidenum">
              <a:rPr lang="en-US">
                <a:solidFill>
                  <a:prstClr val="black"/>
                </a:solidFill>
                <a:latin typeface="Calibri" pitchFamily="34" charset="0"/>
              </a:rPr>
              <a:pPr/>
              <a:t>472</a:t>
            </a:fld>
            <a:endParaRPr lang="en-US">
              <a:solidFill>
                <a:prstClr val="black"/>
              </a:solidFill>
              <a:latin typeface="Calibri" pitchFamily="34" charset="0"/>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4354"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484355"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n-US" smtClean="0"/>
          </a:p>
        </p:txBody>
      </p:sp>
      <p:sp>
        <p:nvSpPr>
          <p:cNvPr id="484356"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Arial" pitchFamily="34" charset="0"/>
              </a:defRPr>
            </a:lvl1pPr>
            <a:lvl2pPr marL="757066" indent="-291179">
              <a:defRPr>
                <a:solidFill>
                  <a:schemeClr val="tx1"/>
                </a:solidFill>
                <a:latin typeface="Arial" pitchFamily="34" charset="0"/>
              </a:defRPr>
            </a:lvl2pPr>
            <a:lvl3pPr marL="1164717" indent="-232943">
              <a:defRPr>
                <a:solidFill>
                  <a:schemeClr val="tx1"/>
                </a:solidFill>
                <a:latin typeface="Arial" pitchFamily="34" charset="0"/>
              </a:defRPr>
            </a:lvl3pPr>
            <a:lvl4pPr marL="1630604" indent="-232943">
              <a:defRPr>
                <a:solidFill>
                  <a:schemeClr val="tx1"/>
                </a:solidFill>
                <a:latin typeface="Arial" pitchFamily="34" charset="0"/>
              </a:defRPr>
            </a:lvl4pPr>
            <a:lvl5pPr marL="2096491" indent="-232943">
              <a:defRPr>
                <a:solidFill>
                  <a:schemeClr val="tx1"/>
                </a:solidFill>
                <a:latin typeface="Arial" pitchFamily="34" charset="0"/>
              </a:defRPr>
            </a:lvl5pPr>
            <a:lvl6pPr marL="2562377" indent="-232943" fontAlgn="base">
              <a:spcBef>
                <a:spcPct val="0"/>
              </a:spcBef>
              <a:spcAft>
                <a:spcPct val="0"/>
              </a:spcAft>
              <a:defRPr>
                <a:solidFill>
                  <a:schemeClr val="tx1"/>
                </a:solidFill>
                <a:latin typeface="Arial" pitchFamily="34" charset="0"/>
              </a:defRPr>
            </a:lvl6pPr>
            <a:lvl7pPr marL="3028264" indent="-232943" fontAlgn="base">
              <a:spcBef>
                <a:spcPct val="0"/>
              </a:spcBef>
              <a:spcAft>
                <a:spcPct val="0"/>
              </a:spcAft>
              <a:defRPr>
                <a:solidFill>
                  <a:schemeClr val="tx1"/>
                </a:solidFill>
                <a:latin typeface="Arial" pitchFamily="34" charset="0"/>
              </a:defRPr>
            </a:lvl7pPr>
            <a:lvl8pPr marL="3494151" indent="-232943" fontAlgn="base">
              <a:spcBef>
                <a:spcPct val="0"/>
              </a:spcBef>
              <a:spcAft>
                <a:spcPct val="0"/>
              </a:spcAft>
              <a:defRPr>
                <a:solidFill>
                  <a:schemeClr val="tx1"/>
                </a:solidFill>
                <a:latin typeface="Arial" pitchFamily="34" charset="0"/>
              </a:defRPr>
            </a:lvl8pPr>
            <a:lvl9pPr marL="3960038" indent="-232943" fontAlgn="base">
              <a:spcBef>
                <a:spcPct val="0"/>
              </a:spcBef>
              <a:spcAft>
                <a:spcPct val="0"/>
              </a:spcAft>
              <a:defRPr>
                <a:solidFill>
                  <a:schemeClr val="tx1"/>
                </a:solidFill>
                <a:latin typeface="Arial" pitchFamily="34" charset="0"/>
              </a:defRPr>
            </a:lvl9pPr>
          </a:lstStyle>
          <a:p>
            <a:pPr fontAlgn="base">
              <a:spcBef>
                <a:spcPct val="0"/>
              </a:spcBef>
              <a:spcAft>
                <a:spcPct val="0"/>
              </a:spcAft>
            </a:pPr>
            <a:fld id="{D6F90D9C-4BD4-47BA-BFEA-EF8189158C51}" type="slidenum">
              <a:rPr lang="en-US">
                <a:latin typeface="Calibri" pitchFamily="34" charset="0"/>
              </a:rPr>
              <a:pPr fontAlgn="base">
                <a:spcBef>
                  <a:spcPct val="0"/>
                </a:spcBef>
                <a:spcAft>
                  <a:spcPct val="0"/>
                </a:spcAft>
              </a:pPr>
              <a:t>54</a:t>
            </a:fld>
            <a:endParaRPr lang="en-US">
              <a:latin typeface="Calibri" pitchFamily="34" charset="0"/>
            </a:endParaRPr>
          </a:p>
        </p:txBody>
      </p:sp>
    </p:spTree>
  </p:cSld>
  <p:clrMapOvr>
    <a:masterClrMapping/>
  </p:clrMapOvr>
</p:notes>
</file>

<file path=ppt/notesSlides/notesSlide2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A21CDAA7-8E27-4FDD-A42F-56124A9DD775}" type="slidenum">
              <a:rPr lang="en-US">
                <a:solidFill>
                  <a:prstClr val="black"/>
                </a:solidFill>
              </a:rPr>
              <a:pPr/>
              <a:t>475</a:t>
            </a:fld>
            <a:endParaRPr lang="en-US">
              <a:solidFill>
                <a:prstClr val="black"/>
              </a:solidFill>
            </a:endParaRPr>
          </a:p>
        </p:txBody>
      </p:sp>
      <p:sp>
        <p:nvSpPr>
          <p:cNvPr id="369666" name="Rectangle 2"/>
          <p:cNvSpPr>
            <a:spLocks noGrp="1" noRot="1" noChangeAspect="1" noChangeArrowheads="1" noTextEdit="1"/>
          </p:cNvSpPr>
          <p:nvPr>
            <p:ph type="sldImg"/>
          </p:nvPr>
        </p:nvSpPr>
        <p:spPr>
          <a:ln/>
        </p:spPr>
      </p:sp>
      <p:sp>
        <p:nvSpPr>
          <p:cNvPr id="369667" name="Rectangle 3"/>
          <p:cNvSpPr>
            <a:spLocks noGrp="1" noChangeArrowheads="1"/>
          </p:cNvSpPr>
          <p:nvPr>
            <p:ph type="body" idx="1"/>
          </p:nvPr>
        </p:nvSpPr>
        <p:spPr/>
        <p:txBody>
          <a:bodyPr/>
          <a:lstStyle/>
          <a:p>
            <a:endParaRPr lang="en-US"/>
          </a:p>
        </p:txBody>
      </p:sp>
    </p:spTree>
  </p:cSld>
  <p:clrMapOvr>
    <a:masterClrMapping/>
  </p:clrMapOvr>
</p:notes>
</file>

<file path=ppt/notesSlides/notesSlide2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1394"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571395"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n-US" smtClean="0"/>
          </a:p>
        </p:txBody>
      </p:sp>
      <p:sp>
        <p:nvSpPr>
          <p:cNvPr id="571396"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Arial" pitchFamily="34" charset="0"/>
              </a:defRPr>
            </a:lvl1pPr>
            <a:lvl2pPr marL="757066" indent="-291179">
              <a:defRPr>
                <a:solidFill>
                  <a:schemeClr val="tx1"/>
                </a:solidFill>
                <a:latin typeface="Arial" pitchFamily="34" charset="0"/>
              </a:defRPr>
            </a:lvl2pPr>
            <a:lvl3pPr marL="1164717" indent="-232943">
              <a:defRPr>
                <a:solidFill>
                  <a:schemeClr val="tx1"/>
                </a:solidFill>
                <a:latin typeface="Arial" pitchFamily="34" charset="0"/>
              </a:defRPr>
            </a:lvl3pPr>
            <a:lvl4pPr marL="1630604" indent="-232943">
              <a:defRPr>
                <a:solidFill>
                  <a:schemeClr val="tx1"/>
                </a:solidFill>
                <a:latin typeface="Arial" pitchFamily="34" charset="0"/>
              </a:defRPr>
            </a:lvl4pPr>
            <a:lvl5pPr marL="2096491" indent="-232943">
              <a:defRPr>
                <a:solidFill>
                  <a:schemeClr val="tx1"/>
                </a:solidFill>
                <a:latin typeface="Arial" pitchFamily="34" charset="0"/>
              </a:defRPr>
            </a:lvl5pPr>
            <a:lvl6pPr marL="2562377" indent="-232943" fontAlgn="base">
              <a:spcBef>
                <a:spcPct val="0"/>
              </a:spcBef>
              <a:spcAft>
                <a:spcPct val="0"/>
              </a:spcAft>
              <a:defRPr>
                <a:solidFill>
                  <a:schemeClr val="tx1"/>
                </a:solidFill>
                <a:latin typeface="Arial" pitchFamily="34" charset="0"/>
              </a:defRPr>
            </a:lvl6pPr>
            <a:lvl7pPr marL="3028264" indent="-232943" fontAlgn="base">
              <a:spcBef>
                <a:spcPct val="0"/>
              </a:spcBef>
              <a:spcAft>
                <a:spcPct val="0"/>
              </a:spcAft>
              <a:defRPr>
                <a:solidFill>
                  <a:schemeClr val="tx1"/>
                </a:solidFill>
                <a:latin typeface="Arial" pitchFamily="34" charset="0"/>
              </a:defRPr>
            </a:lvl7pPr>
            <a:lvl8pPr marL="3494151" indent="-232943" fontAlgn="base">
              <a:spcBef>
                <a:spcPct val="0"/>
              </a:spcBef>
              <a:spcAft>
                <a:spcPct val="0"/>
              </a:spcAft>
              <a:defRPr>
                <a:solidFill>
                  <a:schemeClr val="tx1"/>
                </a:solidFill>
                <a:latin typeface="Arial" pitchFamily="34" charset="0"/>
              </a:defRPr>
            </a:lvl8pPr>
            <a:lvl9pPr marL="3960038" indent="-232943" fontAlgn="base">
              <a:spcBef>
                <a:spcPct val="0"/>
              </a:spcBef>
              <a:spcAft>
                <a:spcPct val="0"/>
              </a:spcAft>
              <a:defRPr>
                <a:solidFill>
                  <a:schemeClr val="tx1"/>
                </a:solidFill>
                <a:latin typeface="Arial" pitchFamily="34" charset="0"/>
              </a:defRPr>
            </a:lvl9pPr>
          </a:lstStyle>
          <a:p>
            <a:fld id="{A8183608-7583-4236-94F3-B8DB91D8AC6A}" type="slidenum">
              <a:rPr lang="en-US">
                <a:solidFill>
                  <a:prstClr val="black"/>
                </a:solidFill>
                <a:latin typeface="Calibri" pitchFamily="34" charset="0"/>
              </a:rPr>
              <a:pPr/>
              <a:t>476</a:t>
            </a:fld>
            <a:endParaRPr lang="en-US">
              <a:solidFill>
                <a:prstClr val="black"/>
              </a:solidFill>
              <a:latin typeface="Calibri" pitchFamily="34" charset="0"/>
            </a:endParaRPr>
          </a:p>
        </p:txBody>
      </p:sp>
    </p:spTree>
  </p:cSld>
  <p:clrMapOvr>
    <a:masterClrMapping/>
  </p:clrMapOvr>
</p:notes>
</file>

<file path=ppt/notesSlides/notesSlide2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2418"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572419"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n-US" smtClean="0"/>
          </a:p>
        </p:txBody>
      </p:sp>
      <p:sp>
        <p:nvSpPr>
          <p:cNvPr id="572420"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Arial" pitchFamily="34" charset="0"/>
              </a:defRPr>
            </a:lvl1pPr>
            <a:lvl2pPr marL="757024" indent="-291163">
              <a:defRPr>
                <a:solidFill>
                  <a:schemeClr val="tx1"/>
                </a:solidFill>
                <a:latin typeface="Arial" pitchFamily="34" charset="0"/>
              </a:defRPr>
            </a:lvl2pPr>
            <a:lvl3pPr marL="1164653" indent="-232930">
              <a:defRPr>
                <a:solidFill>
                  <a:schemeClr val="tx1"/>
                </a:solidFill>
                <a:latin typeface="Arial" pitchFamily="34" charset="0"/>
              </a:defRPr>
            </a:lvl3pPr>
            <a:lvl4pPr marL="1630514" indent="-232930">
              <a:defRPr>
                <a:solidFill>
                  <a:schemeClr val="tx1"/>
                </a:solidFill>
                <a:latin typeface="Arial" pitchFamily="34" charset="0"/>
              </a:defRPr>
            </a:lvl4pPr>
            <a:lvl5pPr marL="2096375" indent="-232930">
              <a:defRPr>
                <a:solidFill>
                  <a:schemeClr val="tx1"/>
                </a:solidFill>
                <a:latin typeface="Arial" pitchFamily="34" charset="0"/>
              </a:defRPr>
            </a:lvl5pPr>
            <a:lvl6pPr marL="2562236" indent="-232930" fontAlgn="base">
              <a:spcBef>
                <a:spcPct val="0"/>
              </a:spcBef>
              <a:spcAft>
                <a:spcPct val="0"/>
              </a:spcAft>
              <a:defRPr>
                <a:solidFill>
                  <a:schemeClr val="tx1"/>
                </a:solidFill>
                <a:latin typeface="Arial" pitchFamily="34" charset="0"/>
              </a:defRPr>
            </a:lvl6pPr>
            <a:lvl7pPr marL="3028096" indent="-232930" fontAlgn="base">
              <a:spcBef>
                <a:spcPct val="0"/>
              </a:spcBef>
              <a:spcAft>
                <a:spcPct val="0"/>
              </a:spcAft>
              <a:defRPr>
                <a:solidFill>
                  <a:schemeClr val="tx1"/>
                </a:solidFill>
                <a:latin typeface="Arial" pitchFamily="34" charset="0"/>
              </a:defRPr>
            </a:lvl7pPr>
            <a:lvl8pPr marL="3493957" indent="-232930" fontAlgn="base">
              <a:spcBef>
                <a:spcPct val="0"/>
              </a:spcBef>
              <a:spcAft>
                <a:spcPct val="0"/>
              </a:spcAft>
              <a:defRPr>
                <a:solidFill>
                  <a:schemeClr val="tx1"/>
                </a:solidFill>
                <a:latin typeface="Arial" pitchFamily="34" charset="0"/>
              </a:defRPr>
            </a:lvl8pPr>
            <a:lvl9pPr marL="3959819" indent="-232930" fontAlgn="base">
              <a:spcBef>
                <a:spcPct val="0"/>
              </a:spcBef>
              <a:spcAft>
                <a:spcPct val="0"/>
              </a:spcAft>
              <a:defRPr>
                <a:solidFill>
                  <a:schemeClr val="tx1"/>
                </a:solidFill>
                <a:latin typeface="Arial" pitchFamily="34" charset="0"/>
              </a:defRPr>
            </a:lvl9pPr>
          </a:lstStyle>
          <a:p>
            <a:fld id="{039EFC47-EA07-46C3-95B3-6CD47F535A07}" type="slidenum">
              <a:rPr lang="en-US">
                <a:solidFill>
                  <a:prstClr val="black"/>
                </a:solidFill>
                <a:latin typeface="Calibri" pitchFamily="34" charset="0"/>
              </a:rPr>
              <a:pPr/>
              <a:t>477</a:t>
            </a:fld>
            <a:endParaRPr lang="en-US">
              <a:solidFill>
                <a:prstClr val="black"/>
              </a:solidFill>
              <a:latin typeface="Calibri" pitchFamily="34" charset="0"/>
            </a:endParaRPr>
          </a:p>
        </p:txBody>
      </p:sp>
    </p:spTree>
  </p:cSld>
  <p:clrMapOvr>
    <a:masterClrMapping/>
  </p:clrMapOvr>
</p:notes>
</file>

<file path=ppt/notesSlides/notesSlide2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9522"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619523"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n-US" smtClean="0"/>
          </a:p>
        </p:txBody>
      </p:sp>
      <p:sp>
        <p:nvSpPr>
          <p:cNvPr id="619524"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Arial" pitchFamily="34" charset="0"/>
              </a:defRPr>
            </a:lvl1pPr>
            <a:lvl2pPr marL="757066" indent="-291179">
              <a:defRPr>
                <a:solidFill>
                  <a:schemeClr val="tx1"/>
                </a:solidFill>
                <a:latin typeface="Arial" pitchFamily="34" charset="0"/>
              </a:defRPr>
            </a:lvl2pPr>
            <a:lvl3pPr marL="1164717" indent="-232943">
              <a:defRPr>
                <a:solidFill>
                  <a:schemeClr val="tx1"/>
                </a:solidFill>
                <a:latin typeface="Arial" pitchFamily="34" charset="0"/>
              </a:defRPr>
            </a:lvl3pPr>
            <a:lvl4pPr marL="1630604" indent="-232943">
              <a:defRPr>
                <a:solidFill>
                  <a:schemeClr val="tx1"/>
                </a:solidFill>
                <a:latin typeface="Arial" pitchFamily="34" charset="0"/>
              </a:defRPr>
            </a:lvl4pPr>
            <a:lvl5pPr marL="2096491" indent="-232943">
              <a:defRPr>
                <a:solidFill>
                  <a:schemeClr val="tx1"/>
                </a:solidFill>
                <a:latin typeface="Arial" pitchFamily="34" charset="0"/>
              </a:defRPr>
            </a:lvl5pPr>
            <a:lvl6pPr marL="2562377" indent="-232943" fontAlgn="base">
              <a:spcBef>
                <a:spcPct val="0"/>
              </a:spcBef>
              <a:spcAft>
                <a:spcPct val="0"/>
              </a:spcAft>
              <a:defRPr>
                <a:solidFill>
                  <a:schemeClr val="tx1"/>
                </a:solidFill>
                <a:latin typeface="Arial" pitchFamily="34" charset="0"/>
              </a:defRPr>
            </a:lvl6pPr>
            <a:lvl7pPr marL="3028264" indent="-232943" fontAlgn="base">
              <a:spcBef>
                <a:spcPct val="0"/>
              </a:spcBef>
              <a:spcAft>
                <a:spcPct val="0"/>
              </a:spcAft>
              <a:defRPr>
                <a:solidFill>
                  <a:schemeClr val="tx1"/>
                </a:solidFill>
                <a:latin typeface="Arial" pitchFamily="34" charset="0"/>
              </a:defRPr>
            </a:lvl7pPr>
            <a:lvl8pPr marL="3494151" indent="-232943" fontAlgn="base">
              <a:spcBef>
                <a:spcPct val="0"/>
              </a:spcBef>
              <a:spcAft>
                <a:spcPct val="0"/>
              </a:spcAft>
              <a:defRPr>
                <a:solidFill>
                  <a:schemeClr val="tx1"/>
                </a:solidFill>
                <a:latin typeface="Arial" pitchFamily="34" charset="0"/>
              </a:defRPr>
            </a:lvl8pPr>
            <a:lvl9pPr marL="3960038" indent="-232943" fontAlgn="base">
              <a:spcBef>
                <a:spcPct val="0"/>
              </a:spcBef>
              <a:spcAft>
                <a:spcPct val="0"/>
              </a:spcAft>
              <a:defRPr>
                <a:solidFill>
                  <a:schemeClr val="tx1"/>
                </a:solidFill>
                <a:latin typeface="Arial" pitchFamily="34" charset="0"/>
              </a:defRPr>
            </a:lvl9pPr>
          </a:lstStyle>
          <a:p>
            <a:fld id="{1A836913-8D7B-4CC5-AFD1-5E6A6A57C93D}" type="slidenum">
              <a:rPr lang="en-US">
                <a:solidFill>
                  <a:prstClr val="black"/>
                </a:solidFill>
                <a:latin typeface="Calibri" pitchFamily="34" charset="0"/>
              </a:rPr>
              <a:pPr/>
              <a:t>478</a:t>
            </a:fld>
            <a:endParaRPr lang="en-US">
              <a:solidFill>
                <a:prstClr val="black"/>
              </a:solidFill>
              <a:latin typeface="Calibri" pitchFamily="34" charset="0"/>
            </a:endParaRPr>
          </a:p>
        </p:txBody>
      </p:sp>
    </p:spTree>
  </p:cSld>
  <p:clrMapOvr>
    <a:masterClrMapping/>
  </p:clrMapOvr>
</p:notes>
</file>

<file path=ppt/notesSlides/notesSlide2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0546"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620547"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n-US" smtClean="0"/>
          </a:p>
        </p:txBody>
      </p:sp>
      <p:sp>
        <p:nvSpPr>
          <p:cNvPr id="620548"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Arial" pitchFamily="34" charset="0"/>
              </a:defRPr>
            </a:lvl1pPr>
            <a:lvl2pPr marL="757066" indent="-291179">
              <a:defRPr>
                <a:solidFill>
                  <a:schemeClr val="tx1"/>
                </a:solidFill>
                <a:latin typeface="Arial" pitchFamily="34" charset="0"/>
              </a:defRPr>
            </a:lvl2pPr>
            <a:lvl3pPr marL="1164717" indent="-232943">
              <a:defRPr>
                <a:solidFill>
                  <a:schemeClr val="tx1"/>
                </a:solidFill>
                <a:latin typeface="Arial" pitchFamily="34" charset="0"/>
              </a:defRPr>
            </a:lvl3pPr>
            <a:lvl4pPr marL="1630604" indent="-232943">
              <a:defRPr>
                <a:solidFill>
                  <a:schemeClr val="tx1"/>
                </a:solidFill>
                <a:latin typeface="Arial" pitchFamily="34" charset="0"/>
              </a:defRPr>
            </a:lvl4pPr>
            <a:lvl5pPr marL="2096491" indent="-232943">
              <a:defRPr>
                <a:solidFill>
                  <a:schemeClr val="tx1"/>
                </a:solidFill>
                <a:latin typeface="Arial" pitchFamily="34" charset="0"/>
              </a:defRPr>
            </a:lvl5pPr>
            <a:lvl6pPr marL="2562377" indent="-232943" fontAlgn="base">
              <a:spcBef>
                <a:spcPct val="0"/>
              </a:spcBef>
              <a:spcAft>
                <a:spcPct val="0"/>
              </a:spcAft>
              <a:defRPr>
                <a:solidFill>
                  <a:schemeClr val="tx1"/>
                </a:solidFill>
                <a:latin typeface="Arial" pitchFamily="34" charset="0"/>
              </a:defRPr>
            </a:lvl6pPr>
            <a:lvl7pPr marL="3028264" indent="-232943" fontAlgn="base">
              <a:spcBef>
                <a:spcPct val="0"/>
              </a:spcBef>
              <a:spcAft>
                <a:spcPct val="0"/>
              </a:spcAft>
              <a:defRPr>
                <a:solidFill>
                  <a:schemeClr val="tx1"/>
                </a:solidFill>
                <a:latin typeface="Arial" pitchFamily="34" charset="0"/>
              </a:defRPr>
            </a:lvl7pPr>
            <a:lvl8pPr marL="3494151" indent="-232943" fontAlgn="base">
              <a:spcBef>
                <a:spcPct val="0"/>
              </a:spcBef>
              <a:spcAft>
                <a:spcPct val="0"/>
              </a:spcAft>
              <a:defRPr>
                <a:solidFill>
                  <a:schemeClr val="tx1"/>
                </a:solidFill>
                <a:latin typeface="Arial" pitchFamily="34" charset="0"/>
              </a:defRPr>
            </a:lvl8pPr>
            <a:lvl9pPr marL="3960038" indent="-232943" fontAlgn="base">
              <a:spcBef>
                <a:spcPct val="0"/>
              </a:spcBef>
              <a:spcAft>
                <a:spcPct val="0"/>
              </a:spcAft>
              <a:defRPr>
                <a:solidFill>
                  <a:schemeClr val="tx1"/>
                </a:solidFill>
                <a:latin typeface="Arial" pitchFamily="34" charset="0"/>
              </a:defRPr>
            </a:lvl9pPr>
          </a:lstStyle>
          <a:p>
            <a:fld id="{DF133631-A68B-47BC-A1FC-ACE514D1DDC6}" type="slidenum">
              <a:rPr lang="en-US">
                <a:solidFill>
                  <a:prstClr val="black"/>
                </a:solidFill>
                <a:latin typeface="Calibri" pitchFamily="34" charset="0"/>
              </a:rPr>
              <a:pPr/>
              <a:t>479</a:t>
            </a:fld>
            <a:endParaRPr lang="en-US">
              <a:solidFill>
                <a:prstClr val="black"/>
              </a:solidFill>
              <a:latin typeface="Calibri" pitchFamily="34" charset="0"/>
            </a:endParaRPr>
          </a:p>
        </p:txBody>
      </p:sp>
    </p:spTree>
  </p:cSld>
  <p:clrMapOvr>
    <a:masterClrMapping/>
  </p:clrMapOvr>
</p:notes>
</file>

<file path=ppt/notesSlides/notesSlide2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1570"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621571"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n-US" smtClean="0"/>
          </a:p>
        </p:txBody>
      </p:sp>
      <p:sp>
        <p:nvSpPr>
          <p:cNvPr id="621572"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Arial" pitchFamily="34" charset="0"/>
              </a:defRPr>
            </a:lvl1pPr>
            <a:lvl2pPr marL="757066" indent="-291179">
              <a:defRPr>
                <a:solidFill>
                  <a:schemeClr val="tx1"/>
                </a:solidFill>
                <a:latin typeface="Arial" pitchFamily="34" charset="0"/>
              </a:defRPr>
            </a:lvl2pPr>
            <a:lvl3pPr marL="1164717" indent="-232943">
              <a:defRPr>
                <a:solidFill>
                  <a:schemeClr val="tx1"/>
                </a:solidFill>
                <a:latin typeface="Arial" pitchFamily="34" charset="0"/>
              </a:defRPr>
            </a:lvl3pPr>
            <a:lvl4pPr marL="1630604" indent="-232943">
              <a:defRPr>
                <a:solidFill>
                  <a:schemeClr val="tx1"/>
                </a:solidFill>
                <a:latin typeface="Arial" pitchFamily="34" charset="0"/>
              </a:defRPr>
            </a:lvl4pPr>
            <a:lvl5pPr marL="2096491" indent="-232943">
              <a:defRPr>
                <a:solidFill>
                  <a:schemeClr val="tx1"/>
                </a:solidFill>
                <a:latin typeface="Arial" pitchFamily="34" charset="0"/>
              </a:defRPr>
            </a:lvl5pPr>
            <a:lvl6pPr marL="2562377" indent="-232943" fontAlgn="base">
              <a:spcBef>
                <a:spcPct val="0"/>
              </a:spcBef>
              <a:spcAft>
                <a:spcPct val="0"/>
              </a:spcAft>
              <a:defRPr>
                <a:solidFill>
                  <a:schemeClr val="tx1"/>
                </a:solidFill>
                <a:latin typeface="Arial" pitchFamily="34" charset="0"/>
              </a:defRPr>
            </a:lvl6pPr>
            <a:lvl7pPr marL="3028264" indent="-232943" fontAlgn="base">
              <a:spcBef>
                <a:spcPct val="0"/>
              </a:spcBef>
              <a:spcAft>
                <a:spcPct val="0"/>
              </a:spcAft>
              <a:defRPr>
                <a:solidFill>
                  <a:schemeClr val="tx1"/>
                </a:solidFill>
                <a:latin typeface="Arial" pitchFamily="34" charset="0"/>
              </a:defRPr>
            </a:lvl7pPr>
            <a:lvl8pPr marL="3494151" indent="-232943" fontAlgn="base">
              <a:spcBef>
                <a:spcPct val="0"/>
              </a:spcBef>
              <a:spcAft>
                <a:spcPct val="0"/>
              </a:spcAft>
              <a:defRPr>
                <a:solidFill>
                  <a:schemeClr val="tx1"/>
                </a:solidFill>
                <a:latin typeface="Arial" pitchFamily="34" charset="0"/>
              </a:defRPr>
            </a:lvl8pPr>
            <a:lvl9pPr marL="3960038" indent="-232943" fontAlgn="base">
              <a:spcBef>
                <a:spcPct val="0"/>
              </a:spcBef>
              <a:spcAft>
                <a:spcPct val="0"/>
              </a:spcAft>
              <a:defRPr>
                <a:solidFill>
                  <a:schemeClr val="tx1"/>
                </a:solidFill>
                <a:latin typeface="Arial" pitchFamily="34" charset="0"/>
              </a:defRPr>
            </a:lvl9pPr>
          </a:lstStyle>
          <a:p>
            <a:fld id="{E4C194A7-4B42-4478-A39F-5D2A3DD34D5F}" type="slidenum">
              <a:rPr lang="en-US">
                <a:solidFill>
                  <a:prstClr val="black"/>
                </a:solidFill>
                <a:latin typeface="Calibri" pitchFamily="34" charset="0"/>
              </a:rPr>
              <a:pPr/>
              <a:t>480</a:t>
            </a:fld>
            <a:endParaRPr lang="en-US">
              <a:solidFill>
                <a:prstClr val="black"/>
              </a:solidFill>
              <a:latin typeface="Calibri" pitchFamily="34" charset="0"/>
            </a:endParaRPr>
          </a:p>
        </p:txBody>
      </p:sp>
    </p:spTree>
  </p:cSld>
  <p:clrMapOvr>
    <a:masterClrMapping/>
  </p:clrMapOvr>
</p:notes>
</file>

<file path=ppt/notesSlides/notesSlide2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5666"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625667"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n-US" smtClean="0"/>
          </a:p>
        </p:txBody>
      </p:sp>
      <p:sp>
        <p:nvSpPr>
          <p:cNvPr id="625668"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Arial" pitchFamily="34" charset="0"/>
              </a:defRPr>
            </a:lvl1pPr>
            <a:lvl2pPr marL="757066" indent="-291179">
              <a:defRPr>
                <a:solidFill>
                  <a:schemeClr val="tx1"/>
                </a:solidFill>
                <a:latin typeface="Arial" pitchFamily="34" charset="0"/>
              </a:defRPr>
            </a:lvl2pPr>
            <a:lvl3pPr marL="1164717" indent="-232943">
              <a:defRPr>
                <a:solidFill>
                  <a:schemeClr val="tx1"/>
                </a:solidFill>
                <a:latin typeface="Arial" pitchFamily="34" charset="0"/>
              </a:defRPr>
            </a:lvl3pPr>
            <a:lvl4pPr marL="1630604" indent="-232943">
              <a:defRPr>
                <a:solidFill>
                  <a:schemeClr val="tx1"/>
                </a:solidFill>
                <a:latin typeface="Arial" pitchFamily="34" charset="0"/>
              </a:defRPr>
            </a:lvl4pPr>
            <a:lvl5pPr marL="2096491" indent="-232943">
              <a:defRPr>
                <a:solidFill>
                  <a:schemeClr val="tx1"/>
                </a:solidFill>
                <a:latin typeface="Arial" pitchFamily="34" charset="0"/>
              </a:defRPr>
            </a:lvl5pPr>
            <a:lvl6pPr marL="2562377" indent="-232943" fontAlgn="base">
              <a:spcBef>
                <a:spcPct val="0"/>
              </a:spcBef>
              <a:spcAft>
                <a:spcPct val="0"/>
              </a:spcAft>
              <a:defRPr>
                <a:solidFill>
                  <a:schemeClr val="tx1"/>
                </a:solidFill>
                <a:latin typeface="Arial" pitchFamily="34" charset="0"/>
              </a:defRPr>
            </a:lvl6pPr>
            <a:lvl7pPr marL="3028264" indent="-232943" fontAlgn="base">
              <a:spcBef>
                <a:spcPct val="0"/>
              </a:spcBef>
              <a:spcAft>
                <a:spcPct val="0"/>
              </a:spcAft>
              <a:defRPr>
                <a:solidFill>
                  <a:schemeClr val="tx1"/>
                </a:solidFill>
                <a:latin typeface="Arial" pitchFamily="34" charset="0"/>
              </a:defRPr>
            </a:lvl7pPr>
            <a:lvl8pPr marL="3494151" indent="-232943" fontAlgn="base">
              <a:spcBef>
                <a:spcPct val="0"/>
              </a:spcBef>
              <a:spcAft>
                <a:spcPct val="0"/>
              </a:spcAft>
              <a:defRPr>
                <a:solidFill>
                  <a:schemeClr val="tx1"/>
                </a:solidFill>
                <a:latin typeface="Arial" pitchFamily="34" charset="0"/>
              </a:defRPr>
            </a:lvl8pPr>
            <a:lvl9pPr marL="3960038" indent="-232943" fontAlgn="base">
              <a:spcBef>
                <a:spcPct val="0"/>
              </a:spcBef>
              <a:spcAft>
                <a:spcPct val="0"/>
              </a:spcAft>
              <a:defRPr>
                <a:solidFill>
                  <a:schemeClr val="tx1"/>
                </a:solidFill>
                <a:latin typeface="Arial" pitchFamily="34" charset="0"/>
              </a:defRPr>
            </a:lvl9pPr>
          </a:lstStyle>
          <a:p>
            <a:pPr fontAlgn="base">
              <a:spcBef>
                <a:spcPct val="0"/>
              </a:spcBef>
              <a:spcAft>
                <a:spcPct val="0"/>
              </a:spcAft>
            </a:pPr>
            <a:fld id="{72BD4D33-0D96-481B-92B5-83A87B9BF3B8}" type="slidenum">
              <a:rPr lang="en-US">
                <a:latin typeface="Calibri" pitchFamily="34" charset="0"/>
              </a:rPr>
              <a:pPr fontAlgn="base">
                <a:spcBef>
                  <a:spcPct val="0"/>
                </a:spcBef>
                <a:spcAft>
                  <a:spcPct val="0"/>
                </a:spcAft>
              </a:pPr>
              <a:t>481</a:t>
            </a:fld>
            <a:endParaRPr lang="en-US">
              <a:latin typeface="Calibri" pitchFamily="34" charset="0"/>
            </a:endParaRPr>
          </a:p>
        </p:txBody>
      </p:sp>
    </p:spTree>
  </p:cSld>
  <p:clrMapOvr>
    <a:masterClrMapping/>
  </p:clrMapOvr>
</p:notes>
</file>

<file path=ppt/notesSlides/notesSlide2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6690"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626691"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n-US" smtClean="0"/>
          </a:p>
        </p:txBody>
      </p:sp>
      <p:sp>
        <p:nvSpPr>
          <p:cNvPr id="626692"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Arial" pitchFamily="34" charset="0"/>
              </a:defRPr>
            </a:lvl1pPr>
            <a:lvl2pPr marL="757066" indent="-291179">
              <a:defRPr>
                <a:solidFill>
                  <a:schemeClr val="tx1"/>
                </a:solidFill>
                <a:latin typeface="Arial" pitchFamily="34" charset="0"/>
              </a:defRPr>
            </a:lvl2pPr>
            <a:lvl3pPr marL="1164717" indent="-232943">
              <a:defRPr>
                <a:solidFill>
                  <a:schemeClr val="tx1"/>
                </a:solidFill>
                <a:latin typeface="Arial" pitchFamily="34" charset="0"/>
              </a:defRPr>
            </a:lvl3pPr>
            <a:lvl4pPr marL="1630604" indent="-232943">
              <a:defRPr>
                <a:solidFill>
                  <a:schemeClr val="tx1"/>
                </a:solidFill>
                <a:latin typeface="Arial" pitchFamily="34" charset="0"/>
              </a:defRPr>
            </a:lvl4pPr>
            <a:lvl5pPr marL="2096491" indent="-232943">
              <a:defRPr>
                <a:solidFill>
                  <a:schemeClr val="tx1"/>
                </a:solidFill>
                <a:latin typeface="Arial" pitchFamily="34" charset="0"/>
              </a:defRPr>
            </a:lvl5pPr>
            <a:lvl6pPr marL="2562377" indent="-232943" fontAlgn="base">
              <a:spcBef>
                <a:spcPct val="0"/>
              </a:spcBef>
              <a:spcAft>
                <a:spcPct val="0"/>
              </a:spcAft>
              <a:defRPr>
                <a:solidFill>
                  <a:schemeClr val="tx1"/>
                </a:solidFill>
                <a:latin typeface="Arial" pitchFamily="34" charset="0"/>
              </a:defRPr>
            </a:lvl6pPr>
            <a:lvl7pPr marL="3028264" indent="-232943" fontAlgn="base">
              <a:spcBef>
                <a:spcPct val="0"/>
              </a:spcBef>
              <a:spcAft>
                <a:spcPct val="0"/>
              </a:spcAft>
              <a:defRPr>
                <a:solidFill>
                  <a:schemeClr val="tx1"/>
                </a:solidFill>
                <a:latin typeface="Arial" pitchFamily="34" charset="0"/>
              </a:defRPr>
            </a:lvl7pPr>
            <a:lvl8pPr marL="3494151" indent="-232943" fontAlgn="base">
              <a:spcBef>
                <a:spcPct val="0"/>
              </a:spcBef>
              <a:spcAft>
                <a:spcPct val="0"/>
              </a:spcAft>
              <a:defRPr>
                <a:solidFill>
                  <a:schemeClr val="tx1"/>
                </a:solidFill>
                <a:latin typeface="Arial" pitchFamily="34" charset="0"/>
              </a:defRPr>
            </a:lvl8pPr>
            <a:lvl9pPr marL="3960038" indent="-232943" fontAlgn="base">
              <a:spcBef>
                <a:spcPct val="0"/>
              </a:spcBef>
              <a:spcAft>
                <a:spcPct val="0"/>
              </a:spcAft>
              <a:defRPr>
                <a:solidFill>
                  <a:schemeClr val="tx1"/>
                </a:solidFill>
                <a:latin typeface="Arial" pitchFamily="34" charset="0"/>
              </a:defRPr>
            </a:lvl9pPr>
          </a:lstStyle>
          <a:p>
            <a:pPr fontAlgn="base">
              <a:spcBef>
                <a:spcPct val="0"/>
              </a:spcBef>
              <a:spcAft>
                <a:spcPct val="0"/>
              </a:spcAft>
            </a:pPr>
            <a:fld id="{5DF619F6-26A7-4451-AA08-6C0EC04189F7}" type="slidenum">
              <a:rPr lang="en-US">
                <a:latin typeface="Calibri" pitchFamily="34" charset="0"/>
              </a:rPr>
              <a:pPr fontAlgn="base">
                <a:spcBef>
                  <a:spcPct val="0"/>
                </a:spcBef>
                <a:spcAft>
                  <a:spcPct val="0"/>
                </a:spcAft>
              </a:pPr>
              <a:t>482</a:t>
            </a:fld>
            <a:endParaRPr lang="en-US">
              <a:latin typeface="Calibri" pitchFamily="34" charset="0"/>
            </a:endParaRPr>
          </a:p>
        </p:txBody>
      </p:sp>
    </p:spTree>
  </p:cSld>
  <p:clrMapOvr>
    <a:masterClrMapping/>
  </p:clrMapOvr>
</p:notes>
</file>

<file path=ppt/notesSlides/notesSlide2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7714"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627715"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n-US" smtClean="0"/>
          </a:p>
        </p:txBody>
      </p:sp>
      <p:sp>
        <p:nvSpPr>
          <p:cNvPr id="627716"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Arial" pitchFamily="34" charset="0"/>
              </a:defRPr>
            </a:lvl1pPr>
            <a:lvl2pPr marL="757066" indent="-291179">
              <a:defRPr>
                <a:solidFill>
                  <a:schemeClr val="tx1"/>
                </a:solidFill>
                <a:latin typeface="Arial" pitchFamily="34" charset="0"/>
              </a:defRPr>
            </a:lvl2pPr>
            <a:lvl3pPr marL="1164717" indent="-232943">
              <a:defRPr>
                <a:solidFill>
                  <a:schemeClr val="tx1"/>
                </a:solidFill>
                <a:latin typeface="Arial" pitchFamily="34" charset="0"/>
              </a:defRPr>
            </a:lvl3pPr>
            <a:lvl4pPr marL="1630604" indent="-232943">
              <a:defRPr>
                <a:solidFill>
                  <a:schemeClr val="tx1"/>
                </a:solidFill>
                <a:latin typeface="Arial" pitchFamily="34" charset="0"/>
              </a:defRPr>
            </a:lvl4pPr>
            <a:lvl5pPr marL="2096491" indent="-232943">
              <a:defRPr>
                <a:solidFill>
                  <a:schemeClr val="tx1"/>
                </a:solidFill>
                <a:latin typeface="Arial" pitchFamily="34" charset="0"/>
              </a:defRPr>
            </a:lvl5pPr>
            <a:lvl6pPr marL="2562377" indent="-232943" fontAlgn="base">
              <a:spcBef>
                <a:spcPct val="0"/>
              </a:spcBef>
              <a:spcAft>
                <a:spcPct val="0"/>
              </a:spcAft>
              <a:defRPr>
                <a:solidFill>
                  <a:schemeClr val="tx1"/>
                </a:solidFill>
                <a:latin typeface="Arial" pitchFamily="34" charset="0"/>
              </a:defRPr>
            </a:lvl6pPr>
            <a:lvl7pPr marL="3028264" indent="-232943" fontAlgn="base">
              <a:spcBef>
                <a:spcPct val="0"/>
              </a:spcBef>
              <a:spcAft>
                <a:spcPct val="0"/>
              </a:spcAft>
              <a:defRPr>
                <a:solidFill>
                  <a:schemeClr val="tx1"/>
                </a:solidFill>
                <a:latin typeface="Arial" pitchFamily="34" charset="0"/>
              </a:defRPr>
            </a:lvl7pPr>
            <a:lvl8pPr marL="3494151" indent="-232943" fontAlgn="base">
              <a:spcBef>
                <a:spcPct val="0"/>
              </a:spcBef>
              <a:spcAft>
                <a:spcPct val="0"/>
              </a:spcAft>
              <a:defRPr>
                <a:solidFill>
                  <a:schemeClr val="tx1"/>
                </a:solidFill>
                <a:latin typeface="Arial" pitchFamily="34" charset="0"/>
              </a:defRPr>
            </a:lvl8pPr>
            <a:lvl9pPr marL="3960038" indent="-232943" fontAlgn="base">
              <a:spcBef>
                <a:spcPct val="0"/>
              </a:spcBef>
              <a:spcAft>
                <a:spcPct val="0"/>
              </a:spcAft>
              <a:defRPr>
                <a:solidFill>
                  <a:schemeClr val="tx1"/>
                </a:solidFill>
                <a:latin typeface="Arial" pitchFamily="34" charset="0"/>
              </a:defRPr>
            </a:lvl9pPr>
          </a:lstStyle>
          <a:p>
            <a:pPr fontAlgn="base">
              <a:spcBef>
                <a:spcPct val="0"/>
              </a:spcBef>
              <a:spcAft>
                <a:spcPct val="0"/>
              </a:spcAft>
            </a:pPr>
            <a:fld id="{7C94BB93-D777-4408-AA2D-E5BC94152C76}" type="slidenum">
              <a:rPr lang="en-US">
                <a:latin typeface="Calibri" pitchFamily="34" charset="0"/>
              </a:rPr>
              <a:pPr fontAlgn="base">
                <a:spcBef>
                  <a:spcPct val="0"/>
                </a:spcBef>
                <a:spcAft>
                  <a:spcPct val="0"/>
                </a:spcAft>
              </a:pPr>
              <a:t>483</a:t>
            </a:fld>
            <a:endParaRPr lang="en-US">
              <a:latin typeface="Calibri" pitchFamily="34" charset="0"/>
            </a:endParaRPr>
          </a:p>
        </p:txBody>
      </p:sp>
    </p:spTree>
  </p:cSld>
  <p:clrMapOvr>
    <a:masterClrMapping/>
  </p:clrMapOvr>
</p:notes>
</file>

<file path=ppt/notesSlides/notesSlide2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8738"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628739"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n-US" smtClean="0"/>
          </a:p>
        </p:txBody>
      </p:sp>
      <p:sp>
        <p:nvSpPr>
          <p:cNvPr id="628740"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Arial" pitchFamily="34" charset="0"/>
              </a:defRPr>
            </a:lvl1pPr>
            <a:lvl2pPr marL="757066" indent="-291179">
              <a:defRPr>
                <a:solidFill>
                  <a:schemeClr val="tx1"/>
                </a:solidFill>
                <a:latin typeface="Arial" pitchFamily="34" charset="0"/>
              </a:defRPr>
            </a:lvl2pPr>
            <a:lvl3pPr marL="1164717" indent="-232943">
              <a:defRPr>
                <a:solidFill>
                  <a:schemeClr val="tx1"/>
                </a:solidFill>
                <a:latin typeface="Arial" pitchFamily="34" charset="0"/>
              </a:defRPr>
            </a:lvl3pPr>
            <a:lvl4pPr marL="1630604" indent="-232943">
              <a:defRPr>
                <a:solidFill>
                  <a:schemeClr val="tx1"/>
                </a:solidFill>
                <a:latin typeface="Arial" pitchFamily="34" charset="0"/>
              </a:defRPr>
            </a:lvl4pPr>
            <a:lvl5pPr marL="2096491" indent="-232943">
              <a:defRPr>
                <a:solidFill>
                  <a:schemeClr val="tx1"/>
                </a:solidFill>
                <a:latin typeface="Arial" pitchFamily="34" charset="0"/>
              </a:defRPr>
            </a:lvl5pPr>
            <a:lvl6pPr marL="2562377" indent="-232943" fontAlgn="base">
              <a:spcBef>
                <a:spcPct val="0"/>
              </a:spcBef>
              <a:spcAft>
                <a:spcPct val="0"/>
              </a:spcAft>
              <a:defRPr>
                <a:solidFill>
                  <a:schemeClr val="tx1"/>
                </a:solidFill>
                <a:latin typeface="Arial" pitchFamily="34" charset="0"/>
              </a:defRPr>
            </a:lvl6pPr>
            <a:lvl7pPr marL="3028264" indent="-232943" fontAlgn="base">
              <a:spcBef>
                <a:spcPct val="0"/>
              </a:spcBef>
              <a:spcAft>
                <a:spcPct val="0"/>
              </a:spcAft>
              <a:defRPr>
                <a:solidFill>
                  <a:schemeClr val="tx1"/>
                </a:solidFill>
                <a:latin typeface="Arial" pitchFamily="34" charset="0"/>
              </a:defRPr>
            </a:lvl7pPr>
            <a:lvl8pPr marL="3494151" indent="-232943" fontAlgn="base">
              <a:spcBef>
                <a:spcPct val="0"/>
              </a:spcBef>
              <a:spcAft>
                <a:spcPct val="0"/>
              </a:spcAft>
              <a:defRPr>
                <a:solidFill>
                  <a:schemeClr val="tx1"/>
                </a:solidFill>
                <a:latin typeface="Arial" pitchFamily="34" charset="0"/>
              </a:defRPr>
            </a:lvl8pPr>
            <a:lvl9pPr marL="3960038" indent="-232943" fontAlgn="base">
              <a:spcBef>
                <a:spcPct val="0"/>
              </a:spcBef>
              <a:spcAft>
                <a:spcPct val="0"/>
              </a:spcAft>
              <a:defRPr>
                <a:solidFill>
                  <a:schemeClr val="tx1"/>
                </a:solidFill>
                <a:latin typeface="Arial" pitchFamily="34" charset="0"/>
              </a:defRPr>
            </a:lvl9pPr>
          </a:lstStyle>
          <a:p>
            <a:pPr fontAlgn="base">
              <a:spcBef>
                <a:spcPct val="0"/>
              </a:spcBef>
              <a:spcAft>
                <a:spcPct val="0"/>
              </a:spcAft>
            </a:pPr>
            <a:fld id="{9CB2D9D8-43E8-493E-BC24-1A8B9A3ED376}" type="slidenum">
              <a:rPr lang="en-US">
                <a:latin typeface="Calibri" pitchFamily="34" charset="0"/>
              </a:rPr>
              <a:pPr fontAlgn="base">
                <a:spcBef>
                  <a:spcPct val="0"/>
                </a:spcBef>
                <a:spcAft>
                  <a:spcPct val="0"/>
                </a:spcAft>
              </a:pPr>
              <a:t>484</a:t>
            </a:fld>
            <a:endParaRPr lang="en-US">
              <a:latin typeface="Calibri" pitchFamily="34" charset="0"/>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5506"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405507"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n-US" smtClean="0"/>
          </a:p>
        </p:txBody>
      </p:sp>
      <p:sp>
        <p:nvSpPr>
          <p:cNvPr id="405508"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Arial" pitchFamily="34" charset="0"/>
              </a:defRPr>
            </a:lvl1pPr>
            <a:lvl2pPr marL="757066" indent="-291179">
              <a:defRPr>
                <a:solidFill>
                  <a:schemeClr val="tx1"/>
                </a:solidFill>
                <a:latin typeface="Arial" pitchFamily="34" charset="0"/>
              </a:defRPr>
            </a:lvl2pPr>
            <a:lvl3pPr marL="1164717" indent="-232943">
              <a:defRPr>
                <a:solidFill>
                  <a:schemeClr val="tx1"/>
                </a:solidFill>
                <a:latin typeface="Arial" pitchFamily="34" charset="0"/>
              </a:defRPr>
            </a:lvl3pPr>
            <a:lvl4pPr marL="1630604" indent="-232943">
              <a:defRPr>
                <a:solidFill>
                  <a:schemeClr val="tx1"/>
                </a:solidFill>
                <a:latin typeface="Arial" pitchFamily="34" charset="0"/>
              </a:defRPr>
            </a:lvl4pPr>
            <a:lvl5pPr marL="2096491" indent="-232943">
              <a:defRPr>
                <a:solidFill>
                  <a:schemeClr val="tx1"/>
                </a:solidFill>
                <a:latin typeface="Arial" pitchFamily="34" charset="0"/>
              </a:defRPr>
            </a:lvl5pPr>
            <a:lvl6pPr marL="2562377" indent="-232943" fontAlgn="base">
              <a:spcBef>
                <a:spcPct val="0"/>
              </a:spcBef>
              <a:spcAft>
                <a:spcPct val="0"/>
              </a:spcAft>
              <a:defRPr>
                <a:solidFill>
                  <a:schemeClr val="tx1"/>
                </a:solidFill>
                <a:latin typeface="Arial" pitchFamily="34" charset="0"/>
              </a:defRPr>
            </a:lvl6pPr>
            <a:lvl7pPr marL="3028264" indent="-232943" fontAlgn="base">
              <a:spcBef>
                <a:spcPct val="0"/>
              </a:spcBef>
              <a:spcAft>
                <a:spcPct val="0"/>
              </a:spcAft>
              <a:defRPr>
                <a:solidFill>
                  <a:schemeClr val="tx1"/>
                </a:solidFill>
                <a:latin typeface="Arial" pitchFamily="34" charset="0"/>
              </a:defRPr>
            </a:lvl7pPr>
            <a:lvl8pPr marL="3494151" indent="-232943" fontAlgn="base">
              <a:spcBef>
                <a:spcPct val="0"/>
              </a:spcBef>
              <a:spcAft>
                <a:spcPct val="0"/>
              </a:spcAft>
              <a:defRPr>
                <a:solidFill>
                  <a:schemeClr val="tx1"/>
                </a:solidFill>
                <a:latin typeface="Arial" pitchFamily="34" charset="0"/>
              </a:defRPr>
            </a:lvl8pPr>
            <a:lvl9pPr marL="3960038" indent="-232943" fontAlgn="base">
              <a:spcBef>
                <a:spcPct val="0"/>
              </a:spcBef>
              <a:spcAft>
                <a:spcPct val="0"/>
              </a:spcAft>
              <a:defRPr>
                <a:solidFill>
                  <a:schemeClr val="tx1"/>
                </a:solidFill>
                <a:latin typeface="Arial" pitchFamily="34" charset="0"/>
              </a:defRPr>
            </a:lvl9pPr>
          </a:lstStyle>
          <a:p>
            <a:pPr fontAlgn="base">
              <a:spcBef>
                <a:spcPct val="0"/>
              </a:spcBef>
              <a:spcAft>
                <a:spcPct val="0"/>
              </a:spcAft>
            </a:pPr>
            <a:fld id="{BF50CDC8-E5E0-4901-919D-0E514977D207}" type="slidenum">
              <a:rPr lang="en-US">
                <a:latin typeface="Calibri" pitchFamily="34" charset="0"/>
              </a:rPr>
              <a:pPr fontAlgn="base">
                <a:spcBef>
                  <a:spcPct val="0"/>
                </a:spcBef>
                <a:spcAft>
                  <a:spcPct val="0"/>
                </a:spcAft>
              </a:pPr>
              <a:t>6</a:t>
            </a:fld>
            <a:endParaRPr lang="en-US">
              <a:latin typeface="Calibri" pitchFamily="34" charset="0"/>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5378"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485379"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n-US" smtClean="0"/>
          </a:p>
        </p:txBody>
      </p:sp>
      <p:sp>
        <p:nvSpPr>
          <p:cNvPr id="485380"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Arial" pitchFamily="34" charset="0"/>
              </a:defRPr>
            </a:lvl1pPr>
            <a:lvl2pPr marL="757066" indent="-291179">
              <a:defRPr>
                <a:solidFill>
                  <a:schemeClr val="tx1"/>
                </a:solidFill>
                <a:latin typeface="Arial" pitchFamily="34" charset="0"/>
              </a:defRPr>
            </a:lvl2pPr>
            <a:lvl3pPr marL="1164717" indent="-232943">
              <a:defRPr>
                <a:solidFill>
                  <a:schemeClr val="tx1"/>
                </a:solidFill>
                <a:latin typeface="Arial" pitchFamily="34" charset="0"/>
              </a:defRPr>
            </a:lvl3pPr>
            <a:lvl4pPr marL="1630604" indent="-232943">
              <a:defRPr>
                <a:solidFill>
                  <a:schemeClr val="tx1"/>
                </a:solidFill>
                <a:latin typeface="Arial" pitchFamily="34" charset="0"/>
              </a:defRPr>
            </a:lvl4pPr>
            <a:lvl5pPr marL="2096491" indent="-232943">
              <a:defRPr>
                <a:solidFill>
                  <a:schemeClr val="tx1"/>
                </a:solidFill>
                <a:latin typeface="Arial" pitchFamily="34" charset="0"/>
              </a:defRPr>
            </a:lvl5pPr>
            <a:lvl6pPr marL="2562377" indent="-232943" fontAlgn="base">
              <a:spcBef>
                <a:spcPct val="0"/>
              </a:spcBef>
              <a:spcAft>
                <a:spcPct val="0"/>
              </a:spcAft>
              <a:defRPr>
                <a:solidFill>
                  <a:schemeClr val="tx1"/>
                </a:solidFill>
                <a:latin typeface="Arial" pitchFamily="34" charset="0"/>
              </a:defRPr>
            </a:lvl6pPr>
            <a:lvl7pPr marL="3028264" indent="-232943" fontAlgn="base">
              <a:spcBef>
                <a:spcPct val="0"/>
              </a:spcBef>
              <a:spcAft>
                <a:spcPct val="0"/>
              </a:spcAft>
              <a:defRPr>
                <a:solidFill>
                  <a:schemeClr val="tx1"/>
                </a:solidFill>
                <a:latin typeface="Arial" pitchFamily="34" charset="0"/>
              </a:defRPr>
            </a:lvl7pPr>
            <a:lvl8pPr marL="3494151" indent="-232943" fontAlgn="base">
              <a:spcBef>
                <a:spcPct val="0"/>
              </a:spcBef>
              <a:spcAft>
                <a:spcPct val="0"/>
              </a:spcAft>
              <a:defRPr>
                <a:solidFill>
                  <a:schemeClr val="tx1"/>
                </a:solidFill>
                <a:latin typeface="Arial" pitchFamily="34" charset="0"/>
              </a:defRPr>
            </a:lvl8pPr>
            <a:lvl9pPr marL="3960038" indent="-232943" fontAlgn="base">
              <a:spcBef>
                <a:spcPct val="0"/>
              </a:spcBef>
              <a:spcAft>
                <a:spcPct val="0"/>
              </a:spcAft>
              <a:defRPr>
                <a:solidFill>
                  <a:schemeClr val="tx1"/>
                </a:solidFill>
                <a:latin typeface="Arial" pitchFamily="34" charset="0"/>
              </a:defRPr>
            </a:lvl9pPr>
          </a:lstStyle>
          <a:p>
            <a:pPr fontAlgn="base">
              <a:spcBef>
                <a:spcPct val="0"/>
              </a:spcBef>
              <a:spcAft>
                <a:spcPct val="0"/>
              </a:spcAft>
            </a:pPr>
            <a:fld id="{EF3C5F3D-33F5-4CB1-B0B3-DA7391C499F2}" type="slidenum">
              <a:rPr lang="en-US">
                <a:latin typeface="Calibri" pitchFamily="34" charset="0"/>
              </a:rPr>
              <a:pPr fontAlgn="base">
                <a:spcBef>
                  <a:spcPct val="0"/>
                </a:spcBef>
                <a:spcAft>
                  <a:spcPct val="0"/>
                </a:spcAft>
              </a:pPr>
              <a:t>55</a:t>
            </a:fld>
            <a:endParaRPr lang="en-US">
              <a:latin typeface="Calibri" pitchFamily="34" charset="0"/>
            </a:endParaRPr>
          </a:p>
        </p:txBody>
      </p:sp>
    </p:spTree>
  </p:cSld>
  <p:clrMapOvr>
    <a:masterClrMapping/>
  </p:clrMapOvr>
</p:notes>
</file>

<file path=ppt/notesSlides/notesSlide3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9762"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629763"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n-US" smtClean="0"/>
          </a:p>
        </p:txBody>
      </p:sp>
      <p:sp>
        <p:nvSpPr>
          <p:cNvPr id="629764"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Arial" pitchFamily="34" charset="0"/>
              </a:defRPr>
            </a:lvl1pPr>
            <a:lvl2pPr marL="757066" indent="-291179">
              <a:defRPr>
                <a:solidFill>
                  <a:schemeClr val="tx1"/>
                </a:solidFill>
                <a:latin typeface="Arial" pitchFamily="34" charset="0"/>
              </a:defRPr>
            </a:lvl2pPr>
            <a:lvl3pPr marL="1164717" indent="-232943">
              <a:defRPr>
                <a:solidFill>
                  <a:schemeClr val="tx1"/>
                </a:solidFill>
                <a:latin typeface="Arial" pitchFamily="34" charset="0"/>
              </a:defRPr>
            </a:lvl3pPr>
            <a:lvl4pPr marL="1630604" indent="-232943">
              <a:defRPr>
                <a:solidFill>
                  <a:schemeClr val="tx1"/>
                </a:solidFill>
                <a:latin typeface="Arial" pitchFamily="34" charset="0"/>
              </a:defRPr>
            </a:lvl4pPr>
            <a:lvl5pPr marL="2096491" indent="-232943">
              <a:defRPr>
                <a:solidFill>
                  <a:schemeClr val="tx1"/>
                </a:solidFill>
                <a:latin typeface="Arial" pitchFamily="34" charset="0"/>
              </a:defRPr>
            </a:lvl5pPr>
            <a:lvl6pPr marL="2562377" indent="-232943" fontAlgn="base">
              <a:spcBef>
                <a:spcPct val="0"/>
              </a:spcBef>
              <a:spcAft>
                <a:spcPct val="0"/>
              </a:spcAft>
              <a:defRPr>
                <a:solidFill>
                  <a:schemeClr val="tx1"/>
                </a:solidFill>
                <a:latin typeface="Arial" pitchFamily="34" charset="0"/>
              </a:defRPr>
            </a:lvl6pPr>
            <a:lvl7pPr marL="3028264" indent="-232943" fontAlgn="base">
              <a:spcBef>
                <a:spcPct val="0"/>
              </a:spcBef>
              <a:spcAft>
                <a:spcPct val="0"/>
              </a:spcAft>
              <a:defRPr>
                <a:solidFill>
                  <a:schemeClr val="tx1"/>
                </a:solidFill>
                <a:latin typeface="Arial" pitchFamily="34" charset="0"/>
              </a:defRPr>
            </a:lvl7pPr>
            <a:lvl8pPr marL="3494151" indent="-232943" fontAlgn="base">
              <a:spcBef>
                <a:spcPct val="0"/>
              </a:spcBef>
              <a:spcAft>
                <a:spcPct val="0"/>
              </a:spcAft>
              <a:defRPr>
                <a:solidFill>
                  <a:schemeClr val="tx1"/>
                </a:solidFill>
                <a:latin typeface="Arial" pitchFamily="34" charset="0"/>
              </a:defRPr>
            </a:lvl8pPr>
            <a:lvl9pPr marL="3960038" indent="-232943" fontAlgn="base">
              <a:spcBef>
                <a:spcPct val="0"/>
              </a:spcBef>
              <a:spcAft>
                <a:spcPct val="0"/>
              </a:spcAft>
              <a:defRPr>
                <a:solidFill>
                  <a:schemeClr val="tx1"/>
                </a:solidFill>
                <a:latin typeface="Arial" pitchFamily="34" charset="0"/>
              </a:defRPr>
            </a:lvl9pPr>
          </a:lstStyle>
          <a:p>
            <a:pPr fontAlgn="base">
              <a:spcBef>
                <a:spcPct val="0"/>
              </a:spcBef>
              <a:spcAft>
                <a:spcPct val="0"/>
              </a:spcAft>
            </a:pPr>
            <a:fld id="{84643C8F-43EE-466C-B2BE-2CFD03557A5D}" type="slidenum">
              <a:rPr lang="en-US">
                <a:latin typeface="Calibri" pitchFamily="34" charset="0"/>
              </a:rPr>
              <a:pPr fontAlgn="base">
                <a:spcBef>
                  <a:spcPct val="0"/>
                </a:spcBef>
                <a:spcAft>
                  <a:spcPct val="0"/>
                </a:spcAft>
              </a:pPr>
              <a:t>485</a:t>
            </a:fld>
            <a:endParaRPr lang="en-US">
              <a:latin typeface="Calibri" pitchFamily="34" charset="0"/>
            </a:endParaRPr>
          </a:p>
        </p:txBody>
      </p:sp>
    </p:spTree>
  </p:cSld>
  <p:clrMapOvr>
    <a:masterClrMapping/>
  </p:clrMapOvr>
</p:notes>
</file>

<file path=ppt/notesSlides/notesSlide3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0786"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630787"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n-US" smtClean="0"/>
          </a:p>
        </p:txBody>
      </p:sp>
      <p:sp>
        <p:nvSpPr>
          <p:cNvPr id="630788"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Arial" pitchFamily="34" charset="0"/>
              </a:defRPr>
            </a:lvl1pPr>
            <a:lvl2pPr marL="757066" indent="-291179">
              <a:defRPr>
                <a:solidFill>
                  <a:schemeClr val="tx1"/>
                </a:solidFill>
                <a:latin typeface="Arial" pitchFamily="34" charset="0"/>
              </a:defRPr>
            </a:lvl2pPr>
            <a:lvl3pPr marL="1164717" indent="-232943">
              <a:defRPr>
                <a:solidFill>
                  <a:schemeClr val="tx1"/>
                </a:solidFill>
                <a:latin typeface="Arial" pitchFamily="34" charset="0"/>
              </a:defRPr>
            </a:lvl3pPr>
            <a:lvl4pPr marL="1630604" indent="-232943">
              <a:defRPr>
                <a:solidFill>
                  <a:schemeClr val="tx1"/>
                </a:solidFill>
                <a:latin typeface="Arial" pitchFamily="34" charset="0"/>
              </a:defRPr>
            </a:lvl4pPr>
            <a:lvl5pPr marL="2096491" indent="-232943">
              <a:defRPr>
                <a:solidFill>
                  <a:schemeClr val="tx1"/>
                </a:solidFill>
                <a:latin typeface="Arial" pitchFamily="34" charset="0"/>
              </a:defRPr>
            </a:lvl5pPr>
            <a:lvl6pPr marL="2562377" indent="-232943" fontAlgn="base">
              <a:spcBef>
                <a:spcPct val="0"/>
              </a:spcBef>
              <a:spcAft>
                <a:spcPct val="0"/>
              </a:spcAft>
              <a:defRPr>
                <a:solidFill>
                  <a:schemeClr val="tx1"/>
                </a:solidFill>
                <a:latin typeface="Arial" pitchFamily="34" charset="0"/>
              </a:defRPr>
            </a:lvl6pPr>
            <a:lvl7pPr marL="3028264" indent="-232943" fontAlgn="base">
              <a:spcBef>
                <a:spcPct val="0"/>
              </a:spcBef>
              <a:spcAft>
                <a:spcPct val="0"/>
              </a:spcAft>
              <a:defRPr>
                <a:solidFill>
                  <a:schemeClr val="tx1"/>
                </a:solidFill>
                <a:latin typeface="Arial" pitchFamily="34" charset="0"/>
              </a:defRPr>
            </a:lvl7pPr>
            <a:lvl8pPr marL="3494151" indent="-232943" fontAlgn="base">
              <a:spcBef>
                <a:spcPct val="0"/>
              </a:spcBef>
              <a:spcAft>
                <a:spcPct val="0"/>
              </a:spcAft>
              <a:defRPr>
                <a:solidFill>
                  <a:schemeClr val="tx1"/>
                </a:solidFill>
                <a:latin typeface="Arial" pitchFamily="34" charset="0"/>
              </a:defRPr>
            </a:lvl8pPr>
            <a:lvl9pPr marL="3960038" indent="-232943" fontAlgn="base">
              <a:spcBef>
                <a:spcPct val="0"/>
              </a:spcBef>
              <a:spcAft>
                <a:spcPct val="0"/>
              </a:spcAft>
              <a:defRPr>
                <a:solidFill>
                  <a:schemeClr val="tx1"/>
                </a:solidFill>
                <a:latin typeface="Arial" pitchFamily="34" charset="0"/>
              </a:defRPr>
            </a:lvl9pPr>
          </a:lstStyle>
          <a:p>
            <a:pPr fontAlgn="base">
              <a:spcBef>
                <a:spcPct val="0"/>
              </a:spcBef>
              <a:spcAft>
                <a:spcPct val="0"/>
              </a:spcAft>
            </a:pPr>
            <a:fld id="{B84EEE5C-DA94-4104-AFCB-2DA2B7768F1B}" type="slidenum">
              <a:rPr lang="en-US">
                <a:latin typeface="Calibri" pitchFamily="34" charset="0"/>
              </a:rPr>
              <a:pPr fontAlgn="base">
                <a:spcBef>
                  <a:spcPct val="0"/>
                </a:spcBef>
                <a:spcAft>
                  <a:spcPct val="0"/>
                </a:spcAft>
              </a:pPr>
              <a:t>486</a:t>
            </a:fld>
            <a:endParaRPr lang="en-US">
              <a:latin typeface="Calibri" pitchFamily="34" charset="0"/>
            </a:endParaRPr>
          </a:p>
        </p:txBody>
      </p:sp>
    </p:spTree>
  </p:cSld>
  <p:clrMapOvr>
    <a:masterClrMapping/>
  </p:clrMapOvr>
</p:notes>
</file>

<file path=ppt/notesSlides/notesSlide3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1810"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631811"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n-US" smtClean="0"/>
          </a:p>
        </p:txBody>
      </p:sp>
      <p:sp>
        <p:nvSpPr>
          <p:cNvPr id="631812"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Arial" pitchFamily="34" charset="0"/>
              </a:defRPr>
            </a:lvl1pPr>
            <a:lvl2pPr marL="757066" indent="-291179">
              <a:defRPr>
                <a:solidFill>
                  <a:schemeClr val="tx1"/>
                </a:solidFill>
                <a:latin typeface="Arial" pitchFamily="34" charset="0"/>
              </a:defRPr>
            </a:lvl2pPr>
            <a:lvl3pPr marL="1164717" indent="-232943">
              <a:defRPr>
                <a:solidFill>
                  <a:schemeClr val="tx1"/>
                </a:solidFill>
                <a:latin typeface="Arial" pitchFamily="34" charset="0"/>
              </a:defRPr>
            </a:lvl3pPr>
            <a:lvl4pPr marL="1630604" indent="-232943">
              <a:defRPr>
                <a:solidFill>
                  <a:schemeClr val="tx1"/>
                </a:solidFill>
                <a:latin typeface="Arial" pitchFamily="34" charset="0"/>
              </a:defRPr>
            </a:lvl4pPr>
            <a:lvl5pPr marL="2096491" indent="-232943">
              <a:defRPr>
                <a:solidFill>
                  <a:schemeClr val="tx1"/>
                </a:solidFill>
                <a:latin typeface="Arial" pitchFamily="34" charset="0"/>
              </a:defRPr>
            </a:lvl5pPr>
            <a:lvl6pPr marL="2562377" indent="-232943" fontAlgn="base">
              <a:spcBef>
                <a:spcPct val="0"/>
              </a:spcBef>
              <a:spcAft>
                <a:spcPct val="0"/>
              </a:spcAft>
              <a:defRPr>
                <a:solidFill>
                  <a:schemeClr val="tx1"/>
                </a:solidFill>
                <a:latin typeface="Arial" pitchFamily="34" charset="0"/>
              </a:defRPr>
            </a:lvl6pPr>
            <a:lvl7pPr marL="3028264" indent="-232943" fontAlgn="base">
              <a:spcBef>
                <a:spcPct val="0"/>
              </a:spcBef>
              <a:spcAft>
                <a:spcPct val="0"/>
              </a:spcAft>
              <a:defRPr>
                <a:solidFill>
                  <a:schemeClr val="tx1"/>
                </a:solidFill>
                <a:latin typeface="Arial" pitchFamily="34" charset="0"/>
              </a:defRPr>
            </a:lvl7pPr>
            <a:lvl8pPr marL="3494151" indent="-232943" fontAlgn="base">
              <a:spcBef>
                <a:spcPct val="0"/>
              </a:spcBef>
              <a:spcAft>
                <a:spcPct val="0"/>
              </a:spcAft>
              <a:defRPr>
                <a:solidFill>
                  <a:schemeClr val="tx1"/>
                </a:solidFill>
                <a:latin typeface="Arial" pitchFamily="34" charset="0"/>
              </a:defRPr>
            </a:lvl8pPr>
            <a:lvl9pPr marL="3960038" indent="-232943" fontAlgn="base">
              <a:spcBef>
                <a:spcPct val="0"/>
              </a:spcBef>
              <a:spcAft>
                <a:spcPct val="0"/>
              </a:spcAft>
              <a:defRPr>
                <a:solidFill>
                  <a:schemeClr val="tx1"/>
                </a:solidFill>
                <a:latin typeface="Arial" pitchFamily="34" charset="0"/>
              </a:defRPr>
            </a:lvl9pPr>
          </a:lstStyle>
          <a:p>
            <a:pPr fontAlgn="base">
              <a:spcBef>
                <a:spcPct val="0"/>
              </a:spcBef>
              <a:spcAft>
                <a:spcPct val="0"/>
              </a:spcAft>
            </a:pPr>
            <a:fld id="{0B392686-AD69-4976-AF78-ACEDE49002BF}" type="slidenum">
              <a:rPr lang="en-US">
                <a:latin typeface="Calibri" pitchFamily="34" charset="0"/>
              </a:rPr>
              <a:pPr fontAlgn="base">
                <a:spcBef>
                  <a:spcPct val="0"/>
                </a:spcBef>
                <a:spcAft>
                  <a:spcPct val="0"/>
                </a:spcAft>
              </a:pPr>
              <a:t>487</a:t>
            </a:fld>
            <a:endParaRPr lang="en-US">
              <a:latin typeface="Calibri" pitchFamily="34" charset="0"/>
            </a:endParaRPr>
          </a:p>
        </p:txBody>
      </p:sp>
    </p:spTree>
  </p:cSld>
  <p:clrMapOvr>
    <a:masterClrMapping/>
  </p:clrMapOvr>
</p:notes>
</file>

<file path=ppt/notesSlides/notesSlide3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2834"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632835"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n-US" smtClean="0"/>
          </a:p>
        </p:txBody>
      </p:sp>
      <p:sp>
        <p:nvSpPr>
          <p:cNvPr id="632836"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Arial" pitchFamily="34" charset="0"/>
              </a:defRPr>
            </a:lvl1pPr>
            <a:lvl2pPr marL="757066" indent="-291179">
              <a:defRPr>
                <a:solidFill>
                  <a:schemeClr val="tx1"/>
                </a:solidFill>
                <a:latin typeface="Arial" pitchFamily="34" charset="0"/>
              </a:defRPr>
            </a:lvl2pPr>
            <a:lvl3pPr marL="1164717" indent="-232943">
              <a:defRPr>
                <a:solidFill>
                  <a:schemeClr val="tx1"/>
                </a:solidFill>
                <a:latin typeface="Arial" pitchFamily="34" charset="0"/>
              </a:defRPr>
            </a:lvl3pPr>
            <a:lvl4pPr marL="1630604" indent="-232943">
              <a:defRPr>
                <a:solidFill>
                  <a:schemeClr val="tx1"/>
                </a:solidFill>
                <a:latin typeface="Arial" pitchFamily="34" charset="0"/>
              </a:defRPr>
            </a:lvl4pPr>
            <a:lvl5pPr marL="2096491" indent="-232943">
              <a:defRPr>
                <a:solidFill>
                  <a:schemeClr val="tx1"/>
                </a:solidFill>
                <a:latin typeface="Arial" pitchFamily="34" charset="0"/>
              </a:defRPr>
            </a:lvl5pPr>
            <a:lvl6pPr marL="2562377" indent="-232943" fontAlgn="base">
              <a:spcBef>
                <a:spcPct val="0"/>
              </a:spcBef>
              <a:spcAft>
                <a:spcPct val="0"/>
              </a:spcAft>
              <a:defRPr>
                <a:solidFill>
                  <a:schemeClr val="tx1"/>
                </a:solidFill>
                <a:latin typeface="Arial" pitchFamily="34" charset="0"/>
              </a:defRPr>
            </a:lvl6pPr>
            <a:lvl7pPr marL="3028264" indent="-232943" fontAlgn="base">
              <a:spcBef>
                <a:spcPct val="0"/>
              </a:spcBef>
              <a:spcAft>
                <a:spcPct val="0"/>
              </a:spcAft>
              <a:defRPr>
                <a:solidFill>
                  <a:schemeClr val="tx1"/>
                </a:solidFill>
                <a:latin typeface="Arial" pitchFamily="34" charset="0"/>
              </a:defRPr>
            </a:lvl7pPr>
            <a:lvl8pPr marL="3494151" indent="-232943" fontAlgn="base">
              <a:spcBef>
                <a:spcPct val="0"/>
              </a:spcBef>
              <a:spcAft>
                <a:spcPct val="0"/>
              </a:spcAft>
              <a:defRPr>
                <a:solidFill>
                  <a:schemeClr val="tx1"/>
                </a:solidFill>
                <a:latin typeface="Arial" pitchFamily="34" charset="0"/>
              </a:defRPr>
            </a:lvl8pPr>
            <a:lvl9pPr marL="3960038" indent="-232943" fontAlgn="base">
              <a:spcBef>
                <a:spcPct val="0"/>
              </a:spcBef>
              <a:spcAft>
                <a:spcPct val="0"/>
              </a:spcAft>
              <a:defRPr>
                <a:solidFill>
                  <a:schemeClr val="tx1"/>
                </a:solidFill>
                <a:latin typeface="Arial" pitchFamily="34" charset="0"/>
              </a:defRPr>
            </a:lvl9pPr>
          </a:lstStyle>
          <a:p>
            <a:pPr fontAlgn="base">
              <a:spcBef>
                <a:spcPct val="0"/>
              </a:spcBef>
              <a:spcAft>
                <a:spcPct val="0"/>
              </a:spcAft>
            </a:pPr>
            <a:fld id="{5FE35470-B31D-4249-9B0D-70384AB7D02A}" type="slidenum">
              <a:rPr lang="en-US">
                <a:latin typeface="Calibri" pitchFamily="34" charset="0"/>
              </a:rPr>
              <a:pPr fontAlgn="base">
                <a:spcBef>
                  <a:spcPct val="0"/>
                </a:spcBef>
                <a:spcAft>
                  <a:spcPct val="0"/>
                </a:spcAft>
              </a:pPr>
              <a:t>488</a:t>
            </a:fld>
            <a:endParaRPr lang="en-US">
              <a:latin typeface="Calibri" pitchFamily="34" charset="0"/>
            </a:endParaRPr>
          </a:p>
        </p:txBody>
      </p:sp>
    </p:spTree>
  </p:cSld>
  <p:clrMapOvr>
    <a:masterClrMapping/>
  </p:clrMapOvr>
</p:notes>
</file>

<file path=ppt/notesSlides/notesSlide3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3858"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633859"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n-US" smtClean="0"/>
          </a:p>
        </p:txBody>
      </p:sp>
      <p:sp>
        <p:nvSpPr>
          <p:cNvPr id="633860"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Arial" pitchFamily="34" charset="0"/>
              </a:defRPr>
            </a:lvl1pPr>
            <a:lvl2pPr marL="757066" indent="-291179">
              <a:defRPr>
                <a:solidFill>
                  <a:schemeClr val="tx1"/>
                </a:solidFill>
                <a:latin typeface="Arial" pitchFamily="34" charset="0"/>
              </a:defRPr>
            </a:lvl2pPr>
            <a:lvl3pPr marL="1164717" indent="-232943">
              <a:defRPr>
                <a:solidFill>
                  <a:schemeClr val="tx1"/>
                </a:solidFill>
                <a:latin typeface="Arial" pitchFamily="34" charset="0"/>
              </a:defRPr>
            </a:lvl3pPr>
            <a:lvl4pPr marL="1630604" indent="-232943">
              <a:defRPr>
                <a:solidFill>
                  <a:schemeClr val="tx1"/>
                </a:solidFill>
                <a:latin typeface="Arial" pitchFamily="34" charset="0"/>
              </a:defRPr>
            </a:lvl4pPr>
            <a:lvl5pPr marL="2096491" indent="-232943">
              <a:defRPr>
                <a:solidFill>
                  <a:schemeClr val="tx1"/>
                </a:solidFill>
                <a:latin typeface="Arial" pitchFamily="34" charset="0"/>
              </a:defRPr>
            </a:lvl5pPr>
            <a:lvl6pPr marL="2562377" indent="-232943" fontAlgn="base">
              <a:spcBef>
                <a:spcPct val="0"/>
              </a:spcBef>
              <a:spcAft>
                <a:spcPct val="0"/>
              </a:spcAft>
              <a:defRPr>
                <a:solidFill>
                  <a:schemeClr val="tx1"/>
                </a:solidFill>
                <a:latin typeface="Arial" pitchFamily="34" charset="0"/>
              </a:defRPr>
            </a:lvl6pPr>
            <a:lvl7pPr marL="3028264" indent="-232943" fontAlgn="base">
              <a:spcBef>
                <a:spcPct val="0"/>
              </a:spcBef>
              <a:spcAft>
                <a:spcPct val="0"/>
              </a:spcAft>
              <a:defRPr>
                <a:solidFill>
                  <a:schemeClr val="tx1"/>
                </a:solidFill>
                <a:latin typeface="Arial" pitchFamily="34" charset="0"/>
              </a:defRPr>
            </a:lvl7pPr>
            <a:lvl8pPr marL="3494151" indent="-232943" fontAlgn="base">
              <a:spcBef>
                <a:spcPct val="0"/>
              </a:spcBef>
              <a:spcAft>
                <a:spcPct val="0"/>
              </a:spcAft>
              <a:defRPr>
                <a:solidFill>
                  <a:schemeClr val="tx1"/>
                </a:solidFill>
                <a:latin typeface="Arial" pitchFamily="34" charset="0"/>
              </a:defRPr>
            </a:lvl8pPr>
            <a:lvl9pPr marL="3960038" indent="-232943" fontAlgn="base">
              <a:spcBef>
                <a:spcPct val="0"/>
              </a:spcBef>
              <a:spcAft>
                <a:spcPct val="0"/>
              </a:spcAft>
              <a:defRPr>
                <a:solidFill>
                  <a:schemeClr val="tx1"/>
                </a:solidFill>
                <a:latin typeface="Arial" pitchFamily="34" charset="0"/>
              </a:defRPr>
            </a:lvl9pPr>
          </a:lstStyle>
          <a:p>
            <a:pPr fontAlgn="base">
              <a:spcBef>
                <a:spcPct val="0"/>
              </a:spcBef>
              <a:spcAft>
                <a:spcPct val="0"/>
              </a:spcAft>
            </a:pPr>
            <a:fld id="{FE920399-C24F-4701-9C5B-E6AE9DE32233}" type="slidenum">
              <a:rPr lang="en-US">
                <a:latin typeface="Calibri" pitchFamily="34" charset="0"/>
              </a:rPr>
              <a:pPr fontAlgn="base">
                <a:spcBef>
                  <a:spcPct val="0"/>
                </a:spcBef>
                <a:spcAft>
                  <a:spcPct val="0"/>
                </a:spcAft>
              </a:pPr>
              <a:t>489</a:t>
            </a:fld>
            <a:endParaRPr lang="en-US">
              <a:latin typeface="Calibri" pitchFamily="34" charset="0"/>
            </a:endParaRPr>
          </a:p>
        </p:txBody>
      </p:sp>
    </p:spTree>
  </p:cSld>
  <p:clrMapOvr>
    <a:masterClrMapping/>
  </p:clrMapOvr>
</p:notes>
</file>

<file path=ppt/notesSlides/notesSlide3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4882"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634883"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n-US" smtClean="0"/>
          </a:p>
        </p:txBody>
      </p:sp>
      <p:sp>
        <p:nvSpPr>
          <p:cNvPr id="634884"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Arial" pitchFamily="34" charset="0"/>
              </a:defRPr>
            </a:lvl1pPr>
            <a:lvl2pPr marL="757066" indent="-291179">
              <a:defRPr>
                <a:solidFill>
                  <a:schemeClr val="tx1"/>
                </a:solidFill>
                <a:latin typeface="Arial" pitchFamily="34" charset="0"/>
              </a:defRPr>
            </a:lvl2pPr>
            <a:lvl3pPr marL="1164717" indent="-232943">
              <a:defRPr>
                <a:solidFill>
                  <a:schemeClr val="tx1"/>
                </a:solidFill>
                <a:latin typeface="Arial" pitchFamily="34" charset="0"/>
              </a:defRPr>
            </a:lvl3pPr>
            <a:lvl4pPr marL="1630604" indent="-232943">
              <a:defRPr>
                <a:solidFill>
                  <a:schemeClr val="tx1"/>
                </a:solidFill>
                <a:latin typeface="Arial" pitchFamily="34" charset="0"/>
              </a:defRPr>
            </a:lvl4pPr>
            <a:lvl5pPr marL="2096491" indent="-232943">
              <a:defRPr>
                <a:solidFill>
                  <a:schemeClr val="tx1"/>
                </a:solidFill>
                <a:latin typeface="Arial" pitchFamily="34" charset="0"/>
              </a:defRPr>
            </a:lvl5pPr>
            <a:lvl6pPr marL="2562377" indent="-232943" fontAlgn="base">
              <a:spcBef>
                <a:spcPct val="0"/>
              </a:spcBef>
              <a:spcAft>
                <a:spcPct val="0"/>
              </a:spcAft>
              <a:defRPr>
                <a:solidFill>
                  <a:schemeClr val="tx1"/>
                </a:solidFill>
                <a:latin typeface="Arial" pitchFamily="34" charset="0"/>
              </a:defRPr>
            </a:lvl6pPr>
            <a:lvl7pPr marL="3028264" indent="-232943" fontAlgn="base">
              <a:spcBef>
                <a:spcPct val="0"/>
              </a:spcBef>
              <a:spcAft>
                <a:spcPct val="0"/>
              </a:spcAft>
              <a:defRPr>
                <a:solidFill>
                  <a:schemeClr val="tx1"/>
                </a:solidFill>
                <a:latin typeface="Arial" pitchFamily="34" charset="0"/>
              </a:defRPr>
            </a:lvl7pPr>
            <a:lvl8pPr marL="3494151" indent="-232943" fontAlgn="base">
              <a:spcBef>
                <a:spcPct val="0"/>
              </a:spcBef>
              <a:spcAft>
                <a:spcPct val="0"/>
              </a:spcAft>
              <a:defRPr>
                <a:solidFill>
                  <a:schemeClr val="tx1"/>
                </a:solidFill>
                <a:latin typeface="Arial" pitchFamily="34" charset="0"/>
              </a:defRPr>
            </a:lvl8pPr>
            <a:lvl9pPr marL="3960038" indent="-232943" fontAlgn="base">
              <a:spcBef>
                <a:spcPct val="0"/>
              </a:spcBef>
              <a:spcAft>
                <a:spcPct val="0"/>
              </a:spcAft>
              <a:defRPr>
                <a:solidFill>
                  <a:schemeClr val="tx1"/>
                </a:solidFill>
                <a:latin typeface="Arial" pitchFamily="34" charset="0"/>
              </a:defRPr>
            </a:lvl9pPr>
          </a:lstStyle>
          <a:p>
            <a:pPr fontAlgn="base">
              <a:spcBef>
                <a:spcPct val="0"/>
              </a:spcBef>
              <a:spcAft>
                <a:spcPct val="0"/>
              </a:spcAft>
            </a:pPr>
            <a:fld id="{E1D69924-64FF-4192-8B35-BA78D95543F0}" type="slidenum">
              <a:rPr lang="en-US">
                <a:latin typeface="Calibri" pitchFamily="34" charset="0"/>
              </a:rPr>
              <a:pPr fontAlgn="base">
                <a:spcBef>
                  <a:spcPct val="0"/>
                </a:spcBef>
                <a:spcAft>
                  <a:spcPct val="0"/>
                </a:spcAft>
              </a:pPr>
              <a:t>490</a:t>
            </a:fld>
            <a:endParaRPr lang="en-US">
              <a:latin typeface="Calibri" pitchFamily="34" charset="0"/>
            </a:endParaRPr>
          </a:p>
        </p:txBody>
      </p:sp>
    </p:spTree>
  </p:cSld>
  <p:clrMapOvr>
    <a:masterClrMapping/>
  </p:clrMapOvr>
</p:notes>
</file>

<file path=ppt/notesSlides/notesSlide3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5906"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635907"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n-US" smtClean="0"/>
          </a:p>
        </p:txBody>
      </p:sp>
      <p:sp>
        <p:nvSpPr>
          <p:cNvPr id="635908"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Arial" pitchFamily="34" charset="0"/>
              </a:defRPr>
            </a:lvl1pPr>
            <a:lvl2pPr marL="757066" indent="-291179">
              <a:defRPr>
                <a:solidFill>
                  <a:schemeClr val="tx1"/>
                </a:solidFill>
                <a:latin typeface="Arial" pitchFamily="34" charset="0"/>
              </a:defRPr>
            </a:lvl2pPr>
            <a:lvl3pPr marL="1164717" indent="-232943">
              <a:defRPr>
                <a:solidFill>
                  <a:schemeClr val="tx1"/>
                </a:solidFill>
                <a:latin typeface="Arial" pitchFamily="34" charset="0"/>
              </a:defRPr>
            </a:lvl3pPr>
            <a:lvl4pPr marL="1630604" indent="-232943">
              <a:defRPr>
                <a:solidFill>
                  <a:schemeClr val="tx1"/>
                </a:solidFill>
                <a:latin typeface="Arial" pitchFamily="34" charset="0"/>
              </a:defRPr>
            </a:lvl4pPr>
            <a:lvl5pPr marL="2096491" indent="-232943">
              <a:defRPr>
                <a:solidFill>
                  <a:schemeClr val="tx1"/>
                </a:solidFill>
                <a:latin typeface="Arial" pitchFamily="34" charset="0"/>
              </a:defRPr>
            </a:lvl5pPr>
            <a:lvl6pPr marL="2562377" indent="-232943" fontAlgn="base">
              <a:spcBef>
                <a:spcPct val="0"/>
              </a:spcBef>
              <a:spcAft>
                <a:spcPct val="0"/>
              </a:spcAft>
              <a:defRPr>
                <a:solidFill>
                  <a:schemeClr val="tx1"/>
                </a:solidFill>
                <a:latin typeface="Arial" pitchFamily="34" charset="0"/>
              </a:defRPr>
            </a:lvl6pPr>
            <a:lvl7pPr marL="3028264" indent="-232943" fontAlgn="base">
              <a:spcBef>
                <a:spcPct val="0"/>
              </a:spcBef>
              <a:spcAft>
                <a:spcPct val="0"/>
              </a:spcAft>
              <a:defRPr>
                <a:solidFill>
                  <a:schemeClr val="tx1"/>
                </a:solidFill>
                <a:latin typeface="Arial" pitchFamily="34" charset="0"/>
              </a:defRPr>
            </a:lvl7pPr>
            <a:lvl8pPr marL="3494151" indent="-232943" fontAlgn="base">
              <a:spcBef>
                <a:spcPct val="0"/>
              </a:spcBef>
              <a:spcAft>
                <a:spcPct val="0"/>
              </a:spcAft>
              <a:defRPr>
                <a:solidFill>
                  <a:schemeClr val="tx1"/>
                </a:solidFill>
                <a:latin typeface="Arial" pitchFamily="34" charset="0"/>
              </a:defRPr>
            </a:lvl8pPr>
            <a:lvl9pPr marL="3960038" indent="-232943" fontAlgn="base">
              <a:spcBef>
                <a:spcPct val="0"/>
              </a:spcBef>
              <a:spcAft>
                <a:spcPct val="0"/>
              </a:spcAft>
              <a:defRPr>
                <a:solidFill>
                  <a:schemeClr val="tx1"/>
                </a:solidFill>
                <a:latin typeface="Arial" pitchFamily="34" charset="0"/>
              </a:defRPr>
            </a:lvl9pPr>
          </a:lstStyle>
          <a:p>
            <a:pPr fontAlgn="base">
              <a:spcBef>
                <a:spcPct val="0"/>
              </a:spcBef>
              <a:spcAft>
                <a:spcPct val="0"/>
              </a:spcAft>
            </a:pPr>
            <a:fld id="{1A47382A-70F7-4CB8-B850-F197C7E2F70B}" type="slidenum">
              <a:rPr lang="en-US">
                <a:latin typeface="Calibri" pitchFamily="34" charset="0"/>
              </a:rPr>
              <a:pPr fontAlgn="base">
                <a:spcBef>
                  <a:spcPct val="0"/>
                </a:spcBef>
                <a:spcAft>
                  <a:spcPct val="0"/>
                </a:spcAft>
              </a:pPr>
              <a:t>491</a:t>
            </a:fld>
            <a:endParaRPr lang="en-US">
              <a:latin typeface="Calibri" pitchFamily="34" charset="0"/>
            </a:endParaRPr>
          </a:p>
        </p:txBody>
      </p:sp>
    </p:spTree>
  </p:cSld>
  <p:clrMapOvr>
    <a:masterClrMapping/>
  </p:clrMapOvr>
</p:notes>
</file>

<file path=ppt/notesSlides/notesSlide3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6930"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636931"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n-US" smtClean="0"/>
          </a:p>
        </p:txBody>
      </p:sp>
      <p:sp>
        <p:nvSpPr>
          <p:cNvPr id="636932"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Arial" pitchFamily="34" charset="0"/>
              </a:defRPr>
            </a:lvl1pPr>
            <a:lvl2pPr marL="757066" indent="-291179">
              <a:defRPr>
                <a:solidFill>
                  <a:schemeClr val="tx1"/>
                </a:solidFill>
                <a:latin typeface="Arial" pitchFamily="34" charset="0"/>
              </a:defRPr>
            </a:lvl2pPr>
            <a:lvl3pPr marL="1164717" indent="-232943">
              <a:defRPr>
                <a:solidFill>
                  <a:schemeClr val="tx1"/>
                </a:solidFill>
                <a:latin typeface="Arial" pitchFamily="34" charset="0"/>
              </a:defRPr>
            </a:lvl3pPr>
            <a:lvl4pPr marL="1630604" indent="-232943">
              <a:defRPr>
                <a:solidFill>
                  <a:schemeClr val="tx1"/>
                </a:solidFill>
                <a:latin typeface="Arial" pitchFamily="34" charset="0"/>
              </a:defRPr>
            </a:lvl4pPr>
            <a:lvl5pPr marL="2096491" indent="-232943">
              <a:defRPr>
                <a:solidFill>
                  <a:schemeClr val="tx1"/>
                </a:solidFill>
                <a:latin typeface="Arial" pitchFamily="34" charset="0"/>
              </a:defRPr>
            </a:lvl5pPr>
            <a:lvl6pPr marL="2562377" indent="-232943" fontAlgn="base">
              <a:spcBef>
                <a:spcPct val="0"/>
              </a:spcBef>
              <a:spcAft>
                <a:spcPct val="0"/>
              </a:spcAft>
              <a:defRPr>
                <a:solidFill>
                  <a:schemeClr val="tx1"/>
                </a:solidFill>
                <a:latin typeface="Arial" pitchFamily="34" charset="0"/>
              </a:defRPr>
            </a:lvl6pPr>
            <a:lvl7pPr marL="3028264" indent="-232943" fontAlgn="base">
              <a:spcBef>
                <a:spcPct val="0"/>
              </a:spcBef>
              <a:spcAft>
                <a:spcPct val="0"/>
              </a:spcAft>
              <a:defRPr>
                <a:solidFill>
                  <a:schemeClr val="tx1"/>
                </a:solidFill>
                <a:latin typeface="Arial" pitchFamily="34" charset="0"/>
              </a:defRPr>
            </a:lvl7pPr>
            <a:lvl8pPr marL="3494151" indent="-232943" fontAlgn="base">
              <a:spcBef>
                <a:spcPct val="0"/>
              </a:spcBef>
              <a:spcAft>
                <a:spcPct val="0"/>
              </a:spcAft>
              <a:defRPr>
                <a:solidFill>
                  <a:schemeClr val="tx1"/>
                </a:solidFill>
                <a:latin typeface="Arial" pitchFamily="34" charset="0"/>
              </a:defRPr>
            </a:lvl8pPr>
            <a:lvl9pPr marL="3960038" indent="-232943" fontAlgn="base">
              <a:spcBef>
                <a:spcPct val="0"/>
              </a:spcBef>
              <a:spcAft>
                <a:spcPct val="0"/>
              </a:spcAft>
              <a:defRPr>
                <a:solidFill>
                  <a:schemeClr val="tx1"/>
                </a:solidFill>
                <a:latin typeface="Arial" pitchFamily="34" charset="0"/>
              </a:defRPr>
            </a:lvl9pPr>
          </a:lstStyle>
          <a:p>
            <a:fld id="{80E7A62F-0A61-4480-83A6-CC6CBE4E8091}" type="slidenum">
              <a:rPr lang="en-US">
                <a:solidFill>
                  <a:prstClr val="black"/>
                </a:solidFill>
                <a:latin typeface="Calibri" pitchFamily="34" charset="0"/>
              </a:rPr>
              <a:pPr/>
              <a:t>492</a:t>
            </a:fld>
            <a:endParaRPr lang="en-US">
              <a:solidFill>
                <a:prstClr val="black"/>
              </a:solidFill>
              <a:latin typeface="Calibri" pitchFamily="34" charset="0"/>
            </a:endParaRPr>
          </a:p>
        </p:txBody>
      </p:sp>
    </p:spTree>
  </p:cSld>
  <p:clrMapOvr>
    <a:masterClrMapping/>
  </p:clrMapOvr>
</p:notes>
</file>

<file path=ppt/notesSlides/notesSlide3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4D33180E-6CC8-439E-AA3D-AAB6DCD5907A}" type="slidenum">
              <a:rPr lang="en-US">
                <a:solidFill>
                  <a:prstClr val="black"/>
                </a:solidFill>
              </a:rPr>
              <a:pPr/>
              <a:t>498</a:t>
            </a:fld>
            <a:endParaRPr lang="en-US">
              <a:solidFill>
                <a:prstClr val="black"/>
              </a:solidFill>
            </a:endParaRPr>
          </a:p>
        </p:txBody>
      </p:sp>
      <p:sp>
        <p:nvSpPr>
          <p:cNvPr id="374786" name="Rectangle 2"/>
          <p:cNvSpPr>
            <a:spLocks noGrp="1" noRot="1" noChangeAspect="1" noChangeArrowheads="1" noTextEdit="1"/>
          </p:cNvSpPr>
          <p:nvPr>
            <p:ph type="sldImg"/>
          </p:nvPr>
        </p:nvSpPr>
        <p:spPr>
          <a:ln/>
        </p:spPr>
      </p:sp>
      <p:sp>
        <p:nvSpPr>
          <p:cNvPr id="374787" name="Rectangle 3"/>
          <p:cNvSpPr>
            <a:spLocks noGrp="1" noChangeArrowheads="1"/>
          </p:cNvSpPr>
          <p:nvPr>
            <p:ph type="body" idx="1"/>
          </p:nvPr>
        </p:nvSpPr>
        <p:spPr/>
        <p:txBody>
          <a:bodyPr/>
          <a:lstStyle/>
          <a:p>
            <a:endParaRPr lang="en-US"/>
          </a:p>
        </p:txBody>
      </p:sp>
    </p:spTree>
  </p:cSld>
  <p:clrMapOvr>
    <a:masterClrMapping/>
  </p:clrMapOvr>
</p:notes>
</file>

<file path=ppt/notesSlides/notesSlide3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2546" name="Rectangle 1031"/>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Arial" pitchFamily="34" charset="0"/>
              </a:defRPr>
            </a:lvl1pPr>
            <a:lvl2pPr marL="757066" indent="-291179">
              <a:defRPr>
                <a:solidFill>
                  <a:schemeClr val="tx1"/>
                </a:solidFill>
                <a:latin typeface="Arial" pitchFamily="34" charset="0"/>
              </a:defRPr>
            </a:lvl2pPr>
            <a:lvl3pPr marL="1164717" indent="-232943">
              <a:defRPr>
                <a:solidFill>
                  <a:schemeClr val="tx1"/>
                </a:solidFill>
                <a:latin typeface="Arial" pitchFamily="34" charset="0"/>
              </a:defRPr>
            </a:lvl3pPr>
            <a:lvl4pPr marL="1630604" indent="-232943">
              <a:defRPr>
                <a:solidFill>
                  <a:schemeClr val="tx1"/>
                </a:solidFill>
                <a:latin typeface="Arial" pitchFamily="34" charset="0"/>
              </a:defRPr>
            </a:lvl4pPr>
            <a:lvl5pPr marL="2096491" indent="-232943">
              <a:defRPr>
                <a:solidFill>
                  <a:schemeClr val="tx1"/>
                </a:solidFill>
                <a:latin typeface="Arial" pitchFamily="34" charset="0"/>
              </a:defRPr>
            </a:lvl5pPr>
            <a:lvl6pPr marL="2562377" indent="-232943" fontAlgn="base">
              <a:spcBef>
                <a:spcPct val="0"/>
              </a:spcBef>
              <a:spcAft>
                <a:spcPct val="0"/>
              </a:spcAft>
              <a:defRPr>
                <a:solidFill>
                  <a:schemeClr val="tx1"/>
                </a:solidFill>
                <a:latin typeface="Arial" pitchFamily="34" charset="0"/>
              </a:defRPr>
            </a:lvl6pPr>
            <a:lvl7pPr marL="3028264" indent="-232943" fontAlgn="base">
              <a:spcBef>
                <a:spcPct val="0"/>
              </a:spcBef>
              <a:spcAft>
                <a:spcPct val="0"/>
              </a:spcAft>
              <a:defRPr>
                <a:solidFill>
                  <a:schemeClr val="tx1"/>
                </a:solidFill>
                <a:latin typeface="Arial" pitchFamily="34" charset="0"/>
              </a:defRPr>
            </a:lvl7pPr>
            <a:lvl8pPr marL="3494151" indent="-232943" fontAlgn="base">
              <a:spcBef>
                <a:spcPct val="0"/>
              </a:spcBef>
              <a:spcAft>
                <a:spcPct val="0"/>
              </a:spcAft>
              <a:defRPr>
                <a:solidFill>
                  <a:schemeClr val="tx1"/>
                </a:solidFill>
                <a:latin typeface="Arial" pitchFamily="34" charset="0"/>
              </a:defRPr>
            </a:lvl8pPr>
            <a:lvl9pPr marL="3960038" indent="-232943" fontAlgn="base">
              <a:spcBef>
                <a:spcPct val="0"/>
              </a:spcBef>
              <a:spcAft>
                <a:spcPct val="0"/>
              </a:spcAft>
              <a:defRPr>
                <a:solidFill>
                  <a:schemeClr val="tx1"/>
                </a:solidFill>
                <a:latin typeface="Arial" pitchFamily="34" charset="0"/>
              </a:defRPr>
            </a:lvl9pPr>
          </a:lstStyle>
          <a:p>
            <a:fld id="{92DC7B0E-18D4-478F-B0CB-FDBEBB0DEAA7}" type="slidenum">
              <a:rPr lang="en-US">
                <a:solidFill>
                  <a:prstClr val="black"/>
                </a:solidFill>
                <a:latin typeface="Calibri" pitchFamily="34" charset="0"/>
              </a:rPr>
              <a:pPr/>
              <a:t>499</a:t>
            </a:fld>
            <a:endParaRPr lang="en-US">
              <a:solidFill>
                <a:prstClr val="black"/>
              </a:solidFill>
              <a:latin typeface="Calibri" pitchFamily="34" charset="0"/>
            </a:endParaRPr>
          </a:p>
        </p:txBody>
      </p:sp>
      <p:sp>
        <p:nvSpPr>
          <p:cNvPr id="492547"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492548" name="Rectangle 3"/>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n-US" smtClean="0"/>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6402"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486403"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n-US" smtClean="0"/>
          </a:p>
        </p:txBody>
      </p:sp>
      <p:sp>
        <p:nvSpPr>
          <p:cNvPr id="486404"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Arial" pitchFamily="34" charset="0"/>
              </a:defRPr>
            </a:lvl1pPr>
            <a:lvl2pPr marL="757066" indent="-291179">
              <a:defRPr>
                <a:solidFill>
                  <a:schemeClr val="tx1"/>
                </a:solidFill>
                <a:latin typeface="Arial" pitchFamily="34" charset="0"/>
              </a:defRPr>
            </a:lvl2pPr>
            <a:lvl3pPr marL="1164717" indent="-232943">
              <a:defRPr>
                <a:solidFill>
                  <a:schemeClr val="tx1"/>
                </a:solidFill>
                <a:latin typeface="Arial" pitchFamily="34" charset="0"/>
              </a:defRPr>
            </a:lvl3pPr>
            <a:lvl4pPr marL="1630604" indent="-232943">
              <a:defRPr>
                <a:solidFill>
                  <a:schemeClr val="tx1"/>
                </a:solidFill>
                <a:latin typeface="Arial" pitchFamily="34" charset="0"/>
              </a:defRPr>
            </a:lvl4pPr>
            <a:lvl5pPr marL="2096491" indent="-232943">
              <a:defRPr>
                <a:solidFill>
                  <a:schemeClr val="tx1"/>
                </a:solidFill>
                <a:latin typeface="Arial" pitchFamily="34" charset="0"/>
              </a:defRPr>
            </a:lvl5pPr>
            <a:lvl6pPr marL="2562377" indent="-232943" fontAlgn="base">
              <a:spcBef>
                <a:spcPct val="0"/>
              </a:spcBef>
              <a:spcAft>
                <a:spcPct val="0"/>
              </a:spcAft>
              <a:defRPr>
                <a:solidFill>
                  <a:schemeClr val="tx1"/>
                </a:solidFill>
                <a:latin typeface="Arial" pitchFamily="34" charset="0"/>
              </a:defRPr>
            </a:lvl6pPr>
            <a:lvl7pPr marL="3028264" indent="-232943" fontAlgn="base">
              <a:spcBef>
                <a:spcPct val="0"/>
              </a:spcBef>
              <a:spcAft>
                <a:spcPct val="0"/>
              </a:spcAft>
              <a:defRPr>
                <a:solidFill>
                  <a:schemeClr val="tx1"/>
                </a:solidFill>
                <a:latin typeface="Arial" pitchFamily="34" charset="0"/>
              </a:defRPr>
            </a:lvl7pPr>
            <a:lvl8pPr marL="3494151" indent="-232943" fontAlgn="base">
              <a:spcBef>
                <a:spcPct val="0"/>
              </a:spcBef>
              <a:spcAft>
                <a:spcPct val="0"/>
              </a:spcAft>
              <a:defRPr>
                <a:solidFill>
                  <a:schemeClr val="tx1"/>
                </a:solidFill>
                <a:latin typeface="Arial" pitchFamily="34" charset="0"/>
              </a:defRPr>
            </a:lvl8pPr>
            <a:lvl9pPr marL="3960038" indent="-232943" fontAlgn="base">
              <a:spcBef>
                <a:spcPct val="0"/>
              </a:spcBef>
              <a:spcAft>
                <a:spcPct val="0"/>
              </a:spcAft>
              <a:defRPr>
                <a:solidFill>
                  <a:schemeClr val="tx1"/>
                </a:solidFill>
                <a:latin typeface="Arial" pitchFamily="34" charset="0"/>
              </a:defRPr>
            </a:lvl9pPr>
          </a:lstStyle>
          <a:p>
            <a:pPr fontAlgn="base">
              <a:spcBef>
                <a:spcPct val="0"/>
              </a:spcBef>
              <a:spcAft>
                <a:spcPct val="0"/>
              </a:spcAft>
            </a:pPr>
            <a:fld id="{03141009-8C66-4B87-91C6-99335EA1A1CC}" type="slidenum">
              <a:rPr lang="en-US">
                <a:latin typeface="Calibri" pitchFamily="34" charset="0"/>
              </a:rPr>
              <a:pPr fontAlgn="base">
                <a:spcBef>
                  <a:spcPct val="0"/>
                </a:spcBef>
                <a:spcAft>
                  <a:spcPct val="0"/>
                </a:spcAft>
              </a:pPr>
              <a:t>56</a:t>
            </a:fld>
            <a:endParaRPr lang="en-US">
              <a:latin typeface="Calibri" pitchFamily="34" charset="0"/>
            </a:endParaRPr>
          </a:p>
        </p:txBody>
      </p:sp>
    </p:spTree>
  </p:cSld>
  <p:clrMapOvr>
    <a:masterClrMapping/>
  </p:clrMapOvr>
</p:notes>
</file>

<file path=ppt/notesSlides/notesSlide3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3570" name="Rectangle 1031"/>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Arial" pitchFamily="34" charset="0"/>
              </a:defRPr>
            </a:lvl1pPr>
            <a:lvl2pPr marL="757066" indent="-291179">
              <a:defRPr>
                <a:solidFill>
                  <a:schemeClr val="tx1"/>
                </a:solidFill>
                <a:latin typeface="Arial" pitchFamily="34" charset="0"/>
              </a:defRPr>
            </a:lvl2pPr>
            <a:lvl3pPr marL="1164717" indent="-232943">
              <a:defRPr>
                <a:solidFill>
                  <a:schemeClr val="tx1"/>
                </a:solidFill>
                <a:latin typeface="Arial" pitchFamily="34" charset="0"/>
              </a:defRPr>
            </a:lvl3pPr>
            <a:lvl4pPr marL="1630604" indent="-232943">
              <a:defRPr>
                <a:solidFill>
                  <a:schemeClr val="tx1"/>
                </a:solidFill>
                <a:latin typeface="Arial" pitchFamily="34" charset="0"/>
              </a:defRPr>
            </a:lvl4pPr>
            <a:lvl5pPr marL="2096491" indent="-232943">
              <a:defRPr>
                <a:solidFill>
                  <a:schemeClr val="tx1"/>
                </a:solidFill>
                <a:latin typeface="Arial" pitchFamily="34" charset="0"/>
              </a:defRPr>
            </a:lvl5pPr>
            <a:lvl6pPr marL="2562377" indent="-232943" fontAlgn="base">
              <a:spcBef>
                <a:spcPct val="0"/>
              </a:spcBef>
              <a:spcAft>
                <a:spcPct val="0"/>
              </a:spcAft>
              <a:defRPr>
                <a:solidFill>
                  <a:schemeClr val="tx1"/>
                </a:solidFill>
                <a:latin typeface="Arial" pitchFamily="34" charset="0"/>
              </a:defRPr>
            </a:lvl6pPr>
            <a:lvl7pPr marL="3028264" indent="-232943" fontAlgn="base">
              <a:spcBef>
                <a:spcPct val="0"/>
              </a:spcBef>
              <a:spcAft>
                <a:spcPct val="0"/>
              </a:spcAft>
              <a:defRPr>
                <a:solidFill>
                  <a:schemeClr val="tx1"/>
                </a:solidFill>
                <a:latin typeface="Arial" pitchFamily="34" charset="0"/>
              </a:defRPr>
            </a:lvl7pPr>
            <a:lvl8pPr marL="3494151" indent="-232943" fontAlgn="base">
              <a:spcBef>
                <a:spcPct val="0"/>
              </a:spcBef>
              <a:spcAft>
                <a:spcPct val="0"/>
              </a:spcAft>
              <a:defRPr>
                <a:solidFill>
                  <a:schemeClr val="tx1"/>
                </a:solidFill>
                <a:latin typeface="Arial" pitchFamily="34" charset="0"/>
              </a:defRPr>
            </a:lvl8pPr>
            <a:lvl9pPr marL="3960038" indent="-232943" fontAlgn="base">
              <a:spcBef>
                <a:spcPct val="0"/>
              </a:spcBef>
              <a:spcAft>
                <a:spcPct val="0"/>
              </a:spcAft>
              <a:defRPr>
                <a:solidFill>
                  <a:schemeClr val="tx1"/>
                </a:solidFill>
                <a:latin typeface="Arial" pitchFamily="34" charset="0"/>
              </a:defRPr>
            </a:lvl9pPr>
          </a:lstStyle>
          <a:p>
            <a:fld id="{16725191-3063-4C29-B14B-E6376D47FADF}" type="slidenum">
              <a:rPr lang="en-US">
                <a:solidFill>
                  <a:prstClr val="black"/>
                </a:solidFill>
                <a:latin typeface="Calibri" pitchFamily="34" charset="0"/>
              </a:rPr>
              <a:pPr/>
              <a:t>500</a:t>
            </a:fld>
            <a:endParaRPr lang="en-US">
              <a:solidFill>
                <a:prstClr val="black"/>
              </a:solidFill>
              <a:latin typeface="Calibri" pitchFamily="34" charset="0"/>
            </a:endParaRPr>
          </a:p>
        </p:txBody>
      </p:sp>
      <p:sp>
        <p:nvSpPr>
          <p:cNvPr id="493571"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493572" name="Rectangle 3"/>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n-US" smtClean="0"/>
          </a:p>
        </p:txBody>
      </p:sp>
    </p:spTree>
  </p:cSld>
  <p:clrMapOvr>
    <a:masterClrMapping/>
  </p:clrMapOvr>
</p:notes>
</file>

<file path=ppt/notesSlides/notesSlide3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4594" name="Rectangle 1031"/>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Arial" pitchFamily="34" charset="0"/>
              </a:defRPr>
            </a:lvl1pPr>
            <a:lvl2pPr marL="757066" indent="-291179">
              <a:defRPr>
                <a:solidFill>
                  <a:schemeClr val="tx1"/>
                </a:solidFill>
                <a:latin typeface="Arial" pitchFamily="34" charset="0"/>
              </a:defRPr>
            </a:lvl2pPr>
            <a:lvl3pPr marL="1164717" indent="-232943">
              <a:defRPr>
                <a:solidFill>
                  <a:schemeClr val="tx1"/>
                </a:solidFill>
                <a:latin typeface="Arial" pitchFamily="34" charset="0"/>
              </a:defRPr>
            </a:lvl3pPr>
            <a:lvl4pPr marL="1630604" indent="-232943">
              <a:defRPr>
                <a:solidFill>
                  <a:schemeClr val="tx1"/>
                </a:solidFill>
                <a:latin typeface="Arial" pitchFamily="34" charset="0"/>
              </a:defRPr>
            </a:lvl4pPr>
            <a:lvl5pPr marL="2096491" indent="-232943">
              <a:defRPr>
                <a:solidFill>
                  <a:schemeClr val="tx1"/>
                </a:solidFill>
                <a:latin typeface="Arial" pitchFamily="34" charset="0"/>
              </a:defRPr>
            </a:lvl5pPr>
            <a:lvl6pPr marL="2562377" indent="-232943" fontAlgn="base">
              <a:spcBef>
                <a:spcPct val="0"/>
              </a:spcBef>
              <a:spcAft>
                <a:spcPct val="0"/>
              </a:spcAft>
              <a:defRPr>
                <a:solidFill>
                  <a:schemeClr val="tx1"/>
                </a:solidFill>
                <a:latin typeface="Arial" pitchFamily="34" charset="0"/>
              </a:defRPr>
            </a:lvl6pPr>
            <a:lvl7pPr marL="3028264" indent="-232943" fontAlgn="base">
              <a:spcBef>
                <a:spcPct val="0"/>
              </a:spcBef>
              <a:spcAft>
                <a:spcPct val="0"/>
              </a:spcAft>
              <a:defRPr>
                <a:solidFill>
                  <a:schemeClr val="tx1"/>
                </a:solidFill>
                <a:latin typeface="Arial" pitchFamily="34" charset="0"/>
              </a:defRPr>
            </a:lvl7pPr>
            <a:lvl8pPr marL="3494151" indent="-232943" fontAlgn="base">
              <a:spcBef>
                <a:spcPct val="0"/>
              </a:spcBef>
              <a:spcAft>
                <a:spcPct val="0"/>
              </a:spcAft>
              <a:defRPr>
                <a:solidFill>
                  <a:schemeClr val="tx1"/>
                </a:solidFill>
                <a:latin typeface="Arial" pitchFamily="34" charset="0"/>
              </a:defRPr>
            </a:lvl8pPr>
            <a:lvl9pPr marL="3960038" indent="-232943" fontAlgn="base">
              <a:spcBef>
                <a:spcPct val="0"/>
              </a:spcBef>
              <a:spcAft>
                <a:spcPct val="0"/>
              </a:spcAft>
              <a:defRPr>
                <a:solidFill>
                  <a:schemeClr val="tx1"/>
                </a:solidFill>
                <a:latin typeface="Arial" pitchFamily="34" charset="0"/>
              </a:defRPr>
            </a:lvl9pPr>
          </a:lstStyle>
          <a:p>
            <a:fld id="{9C183E8E-3EAF-4E49-9F72-95CC20A0905B}" type="slidenum">
              <a:rPr lang="en-US">
                <a:solidFill>
                  <a:prstClr val="black"/>
                </a:solidFill>
                <a:latin typeface="Calibri" pitchFamily="34" charset="0"/>
              </a:rPr>
              <a:pPr/>
              <a:t>501</a:t>
            </a:fld>
            <a:endParaRPr lang="en-US">
              <a:solidFill>
                <a:prstClr val="black"/>
              </a:solidFill>
              <a:latin typeface="Calibri" pitchFamily="34" charset="0"/>
            </a:endParaRPr>
          </a:p>
        </p:txBody>
      </p:sp>
      <p:sp>
        <p:nvSpPr>
          <p:cNvPr id="494595"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494596" name="Rectangle 3"/>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n-US" smtClean="0"/>
          </a:p>
        </p:txBody>
      </p:sp>
    </p:spTree>
  </p:cSld>
  <p:clrMapOvr>
    <a:masterClrMapping/>
  </p:clrMapOvr>
</p:notes>
</file>

<file path=ppt/notesSlides/notesSlide3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5618" name="Rectangle 1031"/>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Arial" pitchFamily="34" charset="0"/>
              </a:defRPr>
            </a:lvl1pPr>
            <a:lvl2pPr marL="757066" indent="-291179">
              <a:defRPr>
                <a:solidFill>
                  <a:schemeClr val="tx1"/>
                </a:solidFill>
                <a:latin typeface="Arial" pitchFamily="34" charset="0"/>
              </a:defRPr>
            </a:lvl2pPr>
            <a:lvl3pPr marL="1164717" indent="-232943">
              <a:defRPr>
                <a:solidFill>
                  <a:schemeClr val="tx1"/>
                </a:solidFill>
                <a:latin typeface="Arial" pitchFamily="34" charset="0"/>
              </a:defRPr>
            </a:lvl3pPr>
            <a:lvl4pPr marL="1630604" indent="-232943">
              <a:defRPr>
                <a:solidFill>
                  <a:schemeClr val="tx1"/>
                </a:solidFill>
                <a:latin typeface="Arial" pitchFamily="34" charset="0"/>
              </a:defRPr>
            </a:lvl4pPr>
            <a:lvl5pPr marL="2096491" indent="-232943">
              <a:defRPr>
                <a:solidFill>
                  <a:schemeClr val="tx1"/>
                </a:solidFill>
                <a:latin typeface="Arial" pitchFamily="34" charset="0"/>
              </a:defRPr>
            </a:lvl5pPr>
            <a:lvl6pPr marL="2562377" indent="-232943" fontAlgn="base">
              <a:spcBef>
                <a:spcPct val="0"/>
              </a:spcBef>
              <a:spcAft>
                <a:spcPct val="0"/>
              </a:spcAft>
              <a:defRPr>
                <a:solidFill>
                  <a:schemeClr val="tx1"/>
                </a:solidFill>
                <a:latin typeface="Arial" pitchFamily="34" charset="0"/>
              </a:defRPr>
            </a:lvl6pPr>
            <a:lvl7pPr marL="3028264" indent="-232943" fontAlgn="base">
              <a:spcBef>
                <a:spcPct val="0"/>
              </a:spcBef>
              <a:spcAft>
                <a:spcPct val="0"/>
              </a:spcAft>
              <a:defRPr>
                <a:solidFill>
                  <a:schemeClr val="tx1"/>
                </a:solidFill>
                <a:latin typeface="Arial" pitchFamily="34" charset="0"/>
              </a:defRPr>
            </a:lvl7pPr>
            <a:lvl8pPr marL="3494151" indent="-232943" fontAlgn="base">
              <a:spcBef>
                <a:spcPct val="0"/>
              </a:spcBef>
              <a:spcAft>
                <a:spcPct val="0"/>
              </a:spcAft>
              <a:defRPr>
                <a:solidFill>
                  <a:schemeClr val="tx1"/>
                </a:solidFill>
                <a:latin typeface="Arial" pitchFamily="34" charset="0"/>
              </a:defRPr>
            </a:lvl8pPr>
            <a:lvl9pPr marL="3960038" indent="-232943" fontAlgn="base">
              <a:spcBef>
                <a:spcPct val="0"/>
              </a:spcBef>
              <a:spcAft>
                <a:spcPct val="0"/>
              </a:spcAft>
              <a:defRPr>
                <a:solidFill>
                  <a:schemeClr val="tx1"/>
                </a:solidFill>
                <a:latin typeface="Arial" pitchFamily="34" charset="0"/>
              </a:defRPr>
            </a:lvl9pPr>
          </a:lstStyle>
          <a:p>
            <a:fld id="{00D759B2-DCB8-46C4-8F16-2B110FC1496B}" type="slidenum">
              <a:rPr lang="en-US">
                <a:solidFill>
                  <a:prstClr val="black"/>
                </a:solidFill>
                <a:latin typeface="Calibri" pitchFamily="34" charset="0"/>
              </a:rPr>
              <a:pPr/>
              <a:t>502</a:t>
            </a:fld>
            <a:endParaRPr lang="en-US">
              <a:solidFill>
                <a:prstClr val="black"/>
              </a:solidFill>
              <a:latin typeface="Calibri" pitchFamily="34" charset="0"/>
            </a:endParaRPr>
          </a:p>
        </p:txBody>
      </p:sp>
      <p:sp>
        <p:nvSpPr>
          <p:cNvPr id="495619"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495620" name="Rectangle 3"/>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n-US" smtClean="0"/>
          </a:p>
        </p:txBody>
      </p:sp>
    </p:spTree>
  </p:cSld>
  <p:clrMapOvr>
    <a:masterClrMapping/>
  </p:clrMapOvr>
</p:notes>
</file>

<file path=ppt/notesSlides/notesSlide3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6642" name="Rectangle 1031"/>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Arial" pitchFamily="34" charset="0"/>
              </a:defRPr>
            </a:lvl1pPr>
            <a:lvl2pPr marL="757066" indent="-291179">
              <a:defRPr>
                <a:solidFill>
                  <a:schemeClr val="tx1"/>
                </a:solidFill>
                <a:latin typeface="Arial" pitchFamily="34" charset="0"/>
              </a:defRPr>
            </a:lvl2pPr>
            <a:lvl3pPr marL="1164717" indent="-232943">
              <a:defRPr>
                <a:solidFill>
                  <a:schemeClr val="tx1"/>
                </a:solidFill>
                <a:latin typeface="Arial" pitchFamily="34" charset="0"/>
              </a:defRPr>
            </a:lvl3pPr>
            <a:lvl4pPr marL="1630604" indent="-232943">
              <a:defRPr>
                <a:solidFill>
                  <a:schemeClr val="tx1"/>
                </a:solidFill>
                <a:latin typeface="Arial" pitchFamily="34" charset="0"/>
              </a:defRPr>
            </a:lvl4pPr>
            <a:lvl5pPr marL="2096491" indent="-232943">
              <a:defRPr>
                <a:solidFill>
                  <a:schemeClr val="tx1"/>
                </a:solidFill>
                <a:latin typeface="Arial" pitchFamily="34" charset="0"/>
              </a:defRPr>
            </a:lvl5pPr>
            <a:lvl6pPr marL="2562377" indent="-232943" fontAlgn="base">
              <a:spcBef>
                <a:spcPct val="0"/>
              </a:spcBef>
              <a:spcAft>
                <a:spcPct val="0"/>
              </a:spcAft>
              <a:defRPr>
                <a:solidFill>
                  <a:schemeClr val="tx1"/>
                </a:solidFill>
                <a:latin typeface="Arial" pitchFamily="34" charset="0"/>
              </a:defRPr>
            </a:lvl6pPr>
            <a:lvl7pPr marL="3028264" indent="-232943" fontAlgn="base">
              <a:spcBef>
                <a:spcPct val="0"/>
              </a:spcBef>
              <a:spcAft>
                <a:spcPct val="0"/>
              </a:spcAft>
              <a:defRPr>
                <a:solidFill>
                  <a:schemeClr val="tx1"/>
                </a:solidFill>
                <a:latin typeface="Arial" pitchFamily="34" charset="0"/>
              </a:defRPr>
            </a:lvl7pPr>
            <a:lvl8pPr marL="3494151" indent="-232943" fontAlgn="base">
              <a:spcBef>
                <a:spcPct val="0"/>
              </a:spcBef>
              <a:spcAft>
                <a:spcPct val="0"/>
              </a:spcAft>
              <a:defRPr>
                <a:solidFill>
                  <a:schemeClr val="tx1"/>
                </a:solidFill>
                <a:latin typeface="Arial" pitchFamily="34" charset="0"/>
              </a:defRPr>
            </a:lvl8pPr>
            <a:lvl9pPr marL="3960038" indent="-232943" fontAlgn="base">
              <a:spcBef>
                <a:spcPct val="0"/>
              </a:spcBef>
              <a:spcAft>
                <a:spcPct val="0"/>
              </a:spcAft>
              <a:defRPr>
                <a:solidFill>
                  <a:schemeClr val="tx1"/>
                </a:solidFill>
                <a:latin typeface="Arial" pitchFamily="34" charset="0"/>
              </a:defRPr>
            </a:lvl9pPr>
          </a:lstStyle>
          <a:p>
            <a:fld id="{181C2574-7817-4BC3-9DEB-3A6463DCA42F}" type="slidenum">
              <a:rPr lang="en-US">
                <a:solidFill>
                  <a:prstClr val="black"/>
                </a:solidFill>
                <a:latin typeface="Calibri" pitchFamily="34" charset="0"/>
              </a:rPr>
              <a:pPr/>
              <a:t>503</a:t>
            </a:fld>
            <a:endParaRPr lang="en-US">
              <a:solidFill>
                <a:prstClr val="black"/>
              </a:solidFill>
              <a:latin typeface="Calibri" pitchFamily="34" charset="0"/>
            </a:endParaRPr>
          </a:p>
        </p:txBody>
      </p:sp>
      <p:sp>
        <p:nvSpPr>
          <p:cNvPr id="496643"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496644" name="Rectangle 3"/>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n-US" smtClean="0"/>
          </a:p>
        </p:txBody>
      </p:sp>
    </p:spTree>
  </p:cSld>
  <p:clrMapOvr>
    <a:masterClrMapping/>
  </p:clrMapOvr>
</p:notes>
</file>

<file path=ppt/notesSlides/notesSlide3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7410"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657411"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n-US" smtClean="0"/>
          </a:p>
        </p:txBody>
      </p:sp>
      <p:sp>
        <p:nvSpPr>
          <p:cNvPr id="657412"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Arial" pitchFamily="34" charset="0"/>
              </a:defRPr>
            </a:lvl1pPr>
            <a:lvl2pPr marL="757066" indent="-291179">
              <a:defRPr>
                <a:solidFill>
                  <a:schemeClr val="tx1"/>
                </a:solidFill>
                <a:latin typeface="Arial" pitchFamily="34" charset="0"/>
              </a:defRPr>
            </a:lvl2pPr>
            <a:lvl3pPr marL="1164717" indent="-232943">
              <a:defRPr>
                <a:solidFill>
                  <a:schemeClr val="tx1"/>
                </a:solidFill>
                <a:latin typeface="Arial" pitchFamily="34" charset="0"/>
              </a:defRPr>
            </a:lvl3pPr>
            <a:lvl4pPr marL="1630604" indent="-232943">
              <a:defRPr>
                <a:solidFill>
                  <a:schemeClr val="tx1"/>
                </a:solidFill>
                <a:latin typeface="Arial" pitchFamily="34" charset="0"/>
              </a:defRPr>
            </a:lvl4pPr>
            <a:lvl5pPr marL="2096491" indent="-232943">
              <a:defRPr>
                <a:solidFill>
                  <a:schemeClr val="tx1"/>
                </a:solidFill>
                <a:latin typeface="Arial" pitchFamily="34" charset="0"/>
              </a:defRPr>
            </a:lvl5pPr>
            <a:lvl6pPr marL="2562377" indent="-232943" fontAlgn="base">
              <a:spcBef>
                <a:spcPct val="0"/>
              </a:spcBef>
              <a:spcAft>
                <a:spcPct val="0"/>
              </a:spcAft>
              <a:defRPr>
                <a:solidFill>
                  <a:schemeClr val="tx1"/>
                </a:solidFill>
                <a:latin typeface="Arial" pitchFamily="34" charset="0"/>
              </a:defRPr>
            </a:lvl6pPr>
            <a:lvl7pPr marL="3028264" indent="-232943" fontAlgn="base">
              <a:spcBef>
                <a:spcPct val="0"/>
              </a:spcBef>
              <a:spcAft>
                <a:spcPct val="0"/>
              </a:spcAft>
              <a:defRPr>
                <a:solidFill>
                  <a:schemeClr val="tx1"/>
                </a:solidFill>
                <a:latin typeface="Arial" pitchFamily="34" charset="0"/>
              </a:defRPr>
            </a:lvl7pPr>
            <a:lvl8pPr marL="3494151" indent="-232943" fontAlgn="base">
              <a:spcBef>
                <a:spcPct val="0"/>
              </a:spcBef>
              <a:spcAft>
                <a:spcPct val="0"/>
              </a:spcAft>
              <a:defRPr>
                <a:solidFill>
                  <a:schemeClr val="tx1"/>
                </a:solidFill>
                <a:latin typeface="Arial" pitchFamily="34" charset="0"/>
              </a:defRPr>
            </a:lvl8pPr>
            <a:lvl9pPr marL="3960038" indent="-232943" fontAlgn="base">
              <a:spcBef>
                <a:spcPct val="0"/>
              </a:spcBef>
              <a:spcAft>
                <a:spcPct val="0"/>
              </a:spcAft>
              <a:defRPr>
                <a:solidFill>
                  <a:schemeClr val="tx1"/>
                </a:solidFill>
                <a:latin typeface="Arial" pitchFamily="34" charset="0"/>
              </a:defRPr>
            </a:lvl9pPr>
          </a:lstStyle>
          <a:p>
            <a:fld id="{31322A23-2392-4C57-9651-5DA361D8A8EC}" type="slidenum">
              <a:rPr lang="en-US">
                <a:solidFill>
                  <a:prstClr val="black"/>
                </a:solidFill>
                <a:latin typeface="Calibri" pitchFamily="34" charset="0"/>
              </a:rPr>
              <a:pPr/>
              <a:t>506</a:t>
            </a:fld>
            <a:endParaRPr lang="en-US">
              <a:solidFill>
                <a:prstClr val="black"/>
              </a:solidFill>
              <a:latin typeface="Calibri" pitchFamily="34" charset="0"/>
            </a:endParaRPr>
          </a:p>
        </p:txBody>
      </p:sp>
    </p:spTree>
  </p:cSld>
  <p:clrMapOvr>
    <a:masterClrMapping/>
  </p:clrMapOvr>
</p:notes>
</file>

<file path=ppt/notesSlides/notesSlide3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8690"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498691"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n-US" smtClean="0"/>
          </a:p>
        </p:txBody>
      </p:sp>
      <p:sp>
        <p:nvSpPr>
          <p:cNvPr id="498692"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Arial" pitchFamily="34" charset="0"/>
              </a:defRPr>
            </a:lvl1pPr>
            <a:lvl2pPr marL="757066" indent="-291179">
              <a:defRPr>
                <a:solidFill>
                  <a:schemeClr val="tx1"/>
                </a:solidFill>
                <a:latin typeface="Arial" pitchFamily="34" charset="0"/>
              </a:defRPr>
            </a:lvl2pPr>
            <a:lvl3pPr marL="1164717" indent="-232943">
              <a:defRPr>
                <a:solidFill>
                  <a:schemeClr val="tx1"/>
                </a:solidFill>
                <a:latin typeface="Arial" pitchFamily="34" charset="0"/>
              </a:defRPr>
            </a:lvl3pPr>
            <a:lvl4pPr marL="1630604" indent="-232943">
              <a:defRPr>
                <a:solidFill>
                  <a:schemeClr val="tx1"/>
                </a:solidFill>
                <a:latin typeface="Arial" pitchFamily="34" charset="0"/>
              </a:defRPr>
            </a:lvl4pPr>
            <a:lvl5pPr marL="2096491" indent="-232943">
              <a:defRPr>
                <a:solidFill>
                  <a:schemeClr val="tx1"/>
                </a:solidFill>
                <a:latin typeface="Arial" pitchFamily="34" charset="0"/>
              </a:defRPr>
            </a:lvl5pPr>
            <a:lvl6pPr marL="2562377" indent="-232943" fontAlgn="base">
              <a:spcBef>
                <a:spcPct val="0"/>
              </a:spcBef>
              <a:spcAft>
                <a:spcPct val="0"/>
              </a:spcAft>
              <a:defRPr>
                <a:solidFill>
                  <a:schemeClr val="tx1"/>
                </a:solidFill>
                <a:latin typeface="Arial" pitchFamily="34" charset="0"/>
              </a:defRPr>
            </a:lvl6pPr>
            <a:lvl7pPr marL="3028264" indent="-232943" fontAlgn="base">
              <a:spcBef>
                <a:spcPct val="0"/>
              </a:spcBef>
              <a:spcAft>
                <a:spcPct val="0"/>
              </a:spcAft>
              <a:defRPr>
                <a:solidFill>
                  <a:schemeClr val="tx1"/>
                </a:solidFill>
                <a:latin typeface="Arial" pitchFamily="34" charset="0"/>
              </a:defRPr>
            </a:lvl7pPr>
            <a:lvl8pPr marL="3494151" indent="-232943" fontAlgn="base">
              <a:spcBef>
                <a:spcPct val="0"/>
              </a:spcBef>
              <a:spcAft>
                <a:spcPct val="0"/>
              </a:spcAft>
              <a:defRPr>
                <a:solidFill>
                  <a:schemeClr val="tx1"/>
                </a:solidFill>
                <a:latin typeface="Arial" pitchFamily="34" charset="0"/>
              </a:defRPr>
            </a:lvl8pPr>
            <a:lvl9pPr marL="3960038" indent="-232943" fontAlgn="base">
              <a:spcBef>
                <a:spcPct val="0"/>
              </a:spcBef>
              <a:spcAft>
                <a:spcPct val="0"/>
              </a:spcAft>
              <a:defRPr>
                <a:solidFill>
                  <a:schemeClr val="tx1"/>
                </a:solidFill>
                <a:latin typeface="Arial" pitchFamily="34" charset="0"/>
              </a:defRPr>
            </a:lvl9pPr>
          </a:lstStyle>
          <a:p>
            <a:fld id="{8B6977DA-F46F-4CAF-ABC3-E8C9036140DA}" type="slidenum">
              <a:rPr lang="en-US">
                <a:solidFill>
                  <a:prstClr val="black"/>
                </a:solidFill>
                <a:latin typeface="Calibri" pitchFamily="34" charset="0"/>
              </a:rPr>
              <a:pPr/>
              <a:t>507</a:t>
            </a:fld>
            <a:endParaRPr lang="en-US">
              <a:solidFill>
                <a:prstClr val="black"/>
              </a:solidFill>
              <a:latin typeface="Calibri" pitchFamily="34" charset="0"/>
            </a:endParaRPr>
          </a:p>
        </p:txBody>
      </p:sp>
    </p:spTree>
  </p:cSld>
  <p:clrMapOvr>
    <a:masterClrMapping/>
  </p:clrMapOvr>
</p:notes>
</file>

<file path=ppt/notesSlides/notesSlide3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8978"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638979"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n-US" smtClean="0"/>
          </a:p>
        </p:txBody>
      </p:sp>
      <p:sp>
        <p:nvSpPr>
          <p:cNvPr id="638980"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Arial" pitchFamily="34" charset="0"/>
              </a:defRPr>
            </a:lvl1pPr>
            <a:lvl2pPr marL="757066" indent="-291179">
              <a:defRPr>
                <a:solidFill>
                  <a:schemeClr val="tx1"/>
                </a:solidFill>
                <a:latin typeface="Arial" pitchFamily="34" charset="0"/>
              </a:defRPr>
            </a:lvl2pPr>
            <a:lvl3pPr marL="1164717" indent="-232943">
              <a:defRPr>
                <a:solidFill>
                  <a:schemeClr val="tx1"/>
                </a:solidFill>
                <a:latin typeface="Arial" pitchFamily="34" charset="0"/>
              </a:defRPr>
            </a:lvl3pPr>
            <a:lvl4pPr marL="1630604" indent="-232943">
              <a:defRPr>
                <a:solidFill>
                  <a:schemeClr val="tx1"/>
                </a:solidFill>
                <a:latin typeface="Arial" pitchFamily="34" charset="0"/>
              </a:defRPr>
            </a:lvl4pPr>
            <a:lvl5pPr marL="2096491" indent="-232943">
              <a:defRPr>
                <a:solidFill>
                  <a:schemeClr val="tx1"/>
                </a:solidFill>
                <a:latin typeface="Arial" pitchFamily="34" charset="0"/>
              </a:defRPr>
            </a:lvl5pPr>
            <a:lvl6pPr marL="2562377" indent="-232943" fontAlgn="base">
              <a:spcBef>
                <a:spcPct val="0"/>
              </a:spcBef>
              <a:spcAft>
                <a:spcPct val="0"/>
              </a:spcAft>
              <a:defRPr>
                <a:solidFill>
                  <a:schemeClr val="tx1"/>
                </a:solidFill>
                <a:latin typeface="Arial" pitchFamily="34" charset="0"/>
              </a:defRPr>
            </a:lvl6pPr>
            <a:lvl7pPr marL="3028264" indent="-232943" fontAlgn="base">
              <a:spcBef>
                <a:spcPct val="0"/>
              </a:spcBef>
              <a:spcAft>
                <a:spcPct val="0"/>
              </a:spcAft>
              <a:defRPr>
                <a:solidFill>
                  <a:schemeClr val="tx1"/>
                </a:solidFill>
                <a:latin typeface="Arial" pitchFamily="34" charset="0"/>
              </a:defRPr>
            </a:lvl7pPr>
            <a:lvl8pPr marL="3494151" indent="-232943" fontAlgn="base">
              <a:spcBef>
                <a:spcPct val="0"/>
              </a:spcBef>
              <a:spcAft>
                <a:spcPct val="0"/>
              </a:spcAft>
              <a:defRPr>
                <a:solidFill>
                  <a:schemeClr val="tx1"/>
                </a:solidFill>
                <a:latin typeface="Arial" pitchFamily="34" charset="0"/>
              </a:defRPr>
            </a:lvl8pPr>
            <a:lvl9pPr marL="3960038" indent="-232943" fontAlgn="base">
              <a:spcBef>
                <a:spcPct val="0"/>
              </a:spcBef>
              <a:spcAft>
                <a:spcPct val="0"/>
              </a:spcAft>
              <a:defRPr>
                <a:solidFill>
                  <a:schemeClr val="tx1"/>
                </a:solidFill>
                <a:latin typeface="Arial" pitchFamily="34" charset="0"/>
              </a:defRPr>
            </a:lvl9pPr>
          </a:lstStyle>
          <a:p>
            <a:fld id="{B06AB91F-9448-46ED-BD52-C5F410DF7B82}" type="slidenum">
              <a:rPr lang="en-US">
                <a:solidFill>
                  <a:prstClr val="black"/>
                </a:solidFill>
                <a:latin typeface="Calibri" pitchFamily="34" charset="0"/>
              </a:rPr>
              <a:pPr/>
              <a:t>512</a:t>
            </a:fld>
            <a:endParaRPr lang="en-US">
              <a:solidFill>
                <a:prstClr val="black"/>
              </a:solidFill>
              <a:latin typeface="Calibri" pitchFamily="34" charset="0"/>
            </a:endParaRPr>
          </a:p>
        </p:txBody>
      </p:sp>
    </p:spTree>
  </p:cSld>
  <p:clrMapOvr>
    <a:masterClrMapping/>
  </p:clrMapOvr>
</p:notes>
</file>

<file path=ppt/notesSlides/notesSlide3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1026"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641027"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n-US" smtClean="0"/>
          </a:p>
        </p:txBody>
      </p:sp>
      <p:sp>
        <p:nvSpPr>
          <p:cNvPr id="641028"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Arial" pitchFamily="34" charset="0"/>
              </a:defRPr>
            </a:lvl1pPr>
            <a:lvl2pPr marL="757066" indent="-291179">
              <a:defRPr>
                <a:solidFill>
                  <a:schemeClr val="tx1"/>
                </a:solidFill>
                <a:latin typeface="Arial" pitchFamily="34" charset="0"/>
              </a:defRPr>
            </a:lvl2pPr>
            <a:lvl3pPr marL="1164717" indent="-232943">
              <a:defRPr>
                <a:solidFill>
                  <a:schemeClr val="tx1"/>
                </a:solidFill>
                <a:latin typeface="Arial" pitchFamily="34" charset="0"/>
              </a:defRPr>
            </a:lvl3pPr>
            <a:lvl4pPr marL="1630604" indent="-232943">
              <a:defRPr>
                <a:solidFill>
                  <a:schemeClr val="tx1"/>
                </a:solidFill>
                <a:latin typeface="Arial" pitchFamily="34" charset="0"/>
              </a:defRPr>
            </a:lvl4pPr>
            <a:lvl5pPr marL="2096491" indent="-232943">
              <a:defRPr>
                <a:solidFill>
                  <a:schemeClr val="tx1"/>
                </a:solidFill>
                <a:latin typeface="Arial" pitchFamily="34" charset="0"/>
              </a:defRPr>
            </a:lvl5pPr>
            <a:lvl6pPr marL="2562377" indent="-232943" fontAlgn="base">
              <a:spcBef>
                <a:spcPct val="0"/>
              </a:spcBef>
              <a:spcAft>
                <a:spcPct val="0"/>
              </a:spcAft>
              <a:defRPr>
                <a:solidFill>
                  <a:schemeClr val="tx1"/>
                </a:solidFill>
                <a:latin typeface="Arial" pitchFamily="34" charset="0"/>
              </a:defRPr>
            </a:lvl6pPr>
            <a:lvl7pPr marL="3028264" indent="-232943" fontAlgn="base">
              <a:spcBef>
                <a:spcPct val="0"/>
              </a:spcBef>
              <a:spcAft>
                <a:spcPct val="0"/>
              </a:spcAft>
              <a:defRPr>
                <a:solidFill>
                  <a:schemeClr val="tx1"/>
                </a:solidFill>
                <a:latin typeface="Arial" pitchFamily="34" charset="0"/>
              </a:defRPr>
            </a:lvl7pPr>
            <a:lvl8pPr marL="3494151" indent="-232943" fontAlgn="base">
              <a:spcBef>
                <a:spcPct val="0"/>
              </a:spcBef>
              <a:spcAft>
                <a:spcPct val="0"/>
              </a:spcAft>
              <a:defRPr>
                <a:solidFill>
                  <a:schemeClr val="tx1"/>
                </a:solidFill>
                <a:latin typeface="Arial" pitchFamily="34" charset="0"/>
              </a:defRPr>
            </a:lvl8pPr>
            <a:lvl9pPr marL="3960038" indent="-232943" fontAlgn="base">
              <a:spcBef>
                <a:spcPct val="0"/>
              </a:spcBef>
              <a:spcAft>
                <a:spcPct val="0"/>
              </a:spcAft>
              <a:defRPr>
                <a:solidFill>
                  <a:schemeClr val="tx1"/>
                </a:solidFill>
                <a:latin typeface="Arial" pitchFamily="34" charset="0"/>
              </a:defRPr>
            </a:lvl9pPr>
          </a:lstStyle>
          <a:p>
            <a:pPr fontAlgn="base">
              <a:spcBef>
                <a:spcPct val="0"/>
              </a:spcBef>
              <a:spcAft>
                <a:spcPct val="0"/>
              </a:spcAft>
            </a:pPr>
            <a:fld id="{94901A23-4C62-4B7B-B545-9734EC1BFCF0}" type="slidenum">
              <a:rPr lang="en-US">
                <a:latin typeface="Calibri" pitchFamily="34" charset="0"/>
              </a:rPr>
              <a:pPr fontAlgn="base">
                <a:spcBef>
                  <a:spcPct val="0"/>
                </a:spcBef>
                <a:spcAft>
                  <a:spcPct val="0"/>
                </a:spcAft>
              </a:pPr>
              <a:t>513</a:t>
            </a:fld>
            <a:endParaRPr lang="en-US">
              <a:latin typeface="Calibri" pitchFamily="34" charset="0"/>
            </a:endParaRPr>
          </a:p>
        </p:txBody>
      </p:sp>
    </p:spTree>
  </p:cSld>
  <p:clrMapOvr>
    <a:masterClrMapping/>
  </p:clrMapOvr>
</p:notes>
</file>

<file path=ppt/notesSlides/notesSlide3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2050"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642051"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n-US" smtClean="0"/>
          </a:p>
        </p:txBody>
      </p:sp>
      <p:sp>
        <p:nvSpPr>
          <p:cNvPr id="642052"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Arial" pitchFamily="34" charset="0"/>
              </a:defRPr>
            </a:lvl1pPr>
            <a:lvl2pPr marL="757066" indent="-291179">
              <a:defRPr>
                <a:solidFill>
                  <a:schemeClr val="tx1"/>
                </a:solidFill>
                <a:latin typeface="Arial" pitchFamily="34" charset="0"/>
              </a:defRPr>
            </a:lvl2pPr>
            <a:lvl3pPr marL="1164717" indent="-232943">
              <a:defRPr>
                <a:solidFill>
                  <a:schemeClr val="tx1"/>
                </a:solidFill>
                <a:latin typeface="Arial" pitchFamily="34" charset="0"/>
              </a:defRPr>
            </a:lvl3pPr>
            <a:lvl4pPr marL="1630604" indent="-232943">
              <a:defRPr>
                <a:solidFill>
                  <a:schemeClr val="tx1"/>
                </a:solidFill>
                <a:latin typeface="Arial" pitchFamily="34" charset="0"/>
              </a:defRPr>
            </a:lvl4pPr>
            <a:lvl5pPr marL="2096491" indent="-232943">
              <a:defRPr>
                <a:solidFill>
                  <a:schemeClr val="tx1"/>
                </a:solidFill>
                <a:latin typeface="Arial" pitchFamily="34" charset="0"/>
              </a:defRPr>
            </a:lvl5pPr>
            <a:lvl6pPr marL="2562377" indent="-232943" fontAlgn="base">
              <a:spcBef>
                <a:spcPct val="0"/>
              </a:spcBef>
              <a:spcAft>
                <a:spcPct val="0"/>
              </a:spcAft>
              <a:defRPr>
                <a:solidFill>
                  <a:schemeClr val="tx1"/>
                </a:solidFill>
                <a:latin typeface="Arial" pitchFamily="34" charset="0"/>
              </a:defRPr>
            </a:lvl6pPr>
            <a:lvl7pPr marL="3028264" indent="-232943" fontAlgn="base">
              <a:spcBef>
                <a:spcPct val="0"/>
              </a:spcBef>
              <a:spcAft>
                <a:spcPct val="0"/>
              </a:spcAft>
              <a:defRPr>
                <a:solidFill>
                  <a:schemeClr val="tx1"/>
                </a:solidFill>
                <a:latin typeface="Arial" pitchFamily="34" charset="0"/>
              </a:defRPr>
            </a:lvl7pPr>
            <a:lvl8pPr marL="3494151" indent="-232943" fontAlgn="base">
              <a:spcBef>
                <a:spcPct val="0"/>
              </a:spcBef>
              <a:spcAft>
                <a:spcPct val="0"/>
              </a:spcAft>
              <a:defRPr>
                <a:solidFill>
                  <a:schemeClr val="tx1"/>
                </a:solidFill>
                <a:latin typeface="Arial" pitchFamily="34" charset="0"/>
              </a:defRPr>
            </a:lvl8pPr>
            <a:lvl9pPr marL="3960038" indent="-232943" fontAlgn="base">
              <a:spcBef>
                <a:spcPct val="0"/>
              </a:spcBef>
              <a:spcAft>
                <a:spcPct val="0"/>
              </a:spcAft>
              <a:defRPr>
                <a:solidFill>
                  <a:schemeClr val="tx1"/>
                </a:solidFill>
                <a:latin typeface="Arial" pitchFamily="34" charset="0"/>
              </a:defRPr>
            </a:lvl9pPr>
          </a:lstStyle>
          <a:p>
            <a:pPr fontAlgn="base">
              <a:spcBef>
                <a:spcPct val="0"/>
              </a:spcBef>
              <a:spcAft>
                <a:spcPct val="0"/>
              </a:spcAft>
            </a:pPr>
            <a:fld id="{25E2705D-A42E-4FBF-A3F3-F7CA10EA8E6D}" type="slidenum">
              <a:rPr lang="en-US">
                <a:latin typeface="Calibri" pitchFamily="34" charset="0"/>
              </a:rPr>
              <a:pPr fontAlgn="base">
                <a:spcBef>
                  <a:spcPct val="0"/>
                </a:spcBef>
                <a:spcAft>
                  <a:spcPct val="0"/>
                </a:spcAft>
              </a:pPr>
              <a:t>514</a:t>
            </a:fld>
            <a:endParaRPr lang="en-US">
              <a:latin typeface="Calibri" pitchFamily="34" charset="0"/>
            </a:endParaRPr>
          </a:p>
        </p:txBody>
      </p:sp>
    </p:spTree>
  </p:cSld>
  <p:clrMapOvr>
    <a:masterClrMapping/>
  </p:clrMapOvr>
</p:notes>
</file>

<file path=ppt/notesSlides/notesSlide3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2050"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642051"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n-US" smtClean="0"/>
          </a:p>
        </p:txBody>
      </p:sp>
      <p:sp>
        <p:nvSpPr>
          <p:cNvPr id="642052"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Arial" pitchFamily="34" charset="0"/>
              </a:defRPr>
            </a:lvl1pPr>
            <a:lvl2pPr marL="757066" indent="-291179">
              <a:defRPr>
                <a:solidFill>
                  <a:schemeClr val="tx1"/>
                </a:solidFill>
                <a:latin typeface="Arial" pitchFamily="34" charset="0"/>
              </a:defRPr>
            </a:lvl2pPr>
            <a:lvl3pPr marL="1164717" indent="-232943">
              <a:defRPr>
                <a:solidFill>
                  <a:schemeClr val="tx1"/>
                </a:solidFill>
                <a:latin typeface="Arial" pitchFamily="34" charset="0"/>
              </a:defRPr>
            </a:lvl3pPr>
            <a:lvl4pPr marL="1630604" indent="-232943">
              <a:defRPr>
                <a:solidFill>
                  <a:schemeClr val="tx1"/>
                </a:solidFill>
                <a:latin typeface="Arial" pitchFamily="34" charset="0"/>
              </a:defRPr>
            </a:lvl4pPr>
            <a:lvl5pPr marL="2096491" indent="-232943">
              <a:defRPr>
                <a:solidFill>
                  <a:schemeClr val="tx1"/>
                </a:solidFill>
                <a:latin typeface="Arial" pitchFamily="34" charset="0"/>
              </a:defRPr>
            </a:lvl5pPr>
            <a:lvl6pPr marL="2562377" indent="-232943" fontAlgn="base">
              <a:spcBef>
                <a:spcPct val="0"/>
              </a:spcBef>
              <a:spcAft>
                <a:spcPct val="0"/>
              </a:spcAft>
              <a:defRPr>
                <a:solidFill>
                  <a:schemeClr val="tx1"/>
                </a:solidFill>
                <a:latin typeface="Arial" pitchFamily="34" charset="0"/>
              </a:defRPr>
            </a:lvl6pPr>
            <a:lvl7pPr marL="3028264" indent="-232943" fontAlgn="base">
              <a:spcBef>
                <a:spcPct val="0"/>
              </a:spcBef>
              <a:spcAft>
                <a:spcPct val="0"/>
              </a:spcAft>
              <a:defRPr>
                <a:solidFill>
                  <a:schemeClr val="tx1"/>
                </a:solidFill>
                <a:latin typeface="Arial" pitchFamily="34" charset="0"/>
              </a:defRPr>
            </a:lvl7pPr>
            <a:lvl8pPr marL="3494151" indent="-232943" fontAlgn="base">
              <a:spcBef>
                <a:spcPct val="0"/>
              </a:spcBef>
              <a:spcAft>
                <a:spcPct val="0"/>
              </a:spcAft>
              <a:defRPr>
                <a:solidFill>
                  <a:schemeClr val="tx1"/>
                </a:solidFill>
                <a:latin typeface="Arial" pitchFamily="34" charset="0"/>
              </a:defRPr>
            </a:lvl8pPr>
            <a:lvl9pPr marL="3960038" indent="-232943" fontAlgn="base">
              <a:spcBef>
                <a:spcPct val="0"/>
              </a:spcBef>
              <a:spcAft>
                <a:spcPct val="0"/>
              </a:spcAft>
              <a:defRPr>
                <a:solidFill>
                  <a:schemeClr val="tx1"/>
                </a:solidFill>
                <a:latin typeface="Arial" pitchFamily="34" charset="0"/>
              </a:defRPr>
            </a:lvl9pPr>
          </a:lstStyle>
          <a:p>
            <a:pPr fontAlgn="base">
              <a:spcBef>
                <a:spcPct val="0"/>
              </a:spcBef>
              <a:spcAft>
                <a:spcPct val="0"/>
              </a:spcAft>
            </a:pPr>
            <a:fld id="{25E2705D-A42E-4FBF-A3F3-F7CA10EA8E6D}" type="slidenum">
              <a:rPr lang="en-US">
                <a:latin typeface="Calibri" pitchFamily="34" charset="0"/>
              </a:rPr>
              <a:pPr fontAlgn="base">
                <a:spcBef>
                  <a:spcPct val="0"/>
                </a:spcBef>
                <a:spcAft>
                  <a:spcPct val="0"/>
                </a:spcAft>
              </a:pPr>
              <a:t>515</a:t>
            </a:fld>
            <a:endParaRPr lang="en-US">
              <a:latin typeface="Calibri" pitchFamily="34" charset="0"/>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6514"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576515"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n-US" smtClean="0"/>
          </a:p>
        </p:txBody>
      </p:sp>
      <p:sp>
        <p:nvSpPr>
          <p:cNvPr id="576516"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Arial" pitchFamily="34" charset="0"/>
              </a:defRPr>
            </a:lvl1pPr>
            <a:lvl2pPr marL="757066" indent="-291179">
              <a:defRPr>
                <a:solidFill>
                  <a:schemeClr val="tx1"/>
                </a:solidFill>
                <a:latin typeface="Arial" pitchFamily="34" charset="0"/>
              </a:defRPr>
            </a:lvl2pPr>
            <a:lvl3pPr marL="1164717" indent="-232943">
              <a:defRPr>
                <a:solidFill>
                  <a:schemeClr val="tx1"/>
                </a:solidFill>
                <a:latin typeface="Arial" pitchFamily="34" charset="0"/>
              </a:defRPr>
            </a:lvl3pPr>
            <a:lvl4pPr marL="1630604" indent="-232943">
              <a:defRPr>
                <a:solidFill>
                  <a:schemeClr val="tx1"/>
                </a:solidFill>
                <a:latin typeface="Arial" pitchFamily="34" charset="0"/>
              </a:defRPr>
            </a:lvl4pPr>
            <a:lvl5pPr marL="2096491" indent="-232943">
              <a:defRPr>
                <a:solidFill>
                  <a:schemeClr val="tx1"/>
                </a:solidFill>
                <a:latin typeface="Arial" pitchFamily="34" charset="0"/>
              </a:defRPr>
            </a:lvl5pPr>
            <a:lvl6pPr marL="2562377" indent="-232943" fontAlgn="base">
              <a:spcBef>
                <a:spcPct val="0"/>
              </a:spcBef>
              <a:spcAft>
                <a:spcPct val="0"/>
              </a:spcAft>
              <a:defRPr>
                <a:solidFill>
                  <a:schemeClr val="tx1"/>
                </a:solidFill>
                <a:latin typeface="Arial" pitchFamily="34" charset="0"/>
              </a:defRPr>
            </a:lvl6pPr>
            <a:lvl7pPr marL="3028264" indent="-232943" fontAlgn="base">
              <a:spcBef>
                <a:spcPct val="0"/>
              </a:spcBef>
              <a:spcAft>
                <a:spcPct val="0"/>
              </a:spcAft>
              <a:defRPr>
                <a:solidFill>
                  <a:schemeClr val="tx1"/>
                </a:solidFill>
                <a:latin typeface="Arial" pitchFamily="34" charset="0"/>
              </a:defRPr>
            </a:lvl7pPr>
            <a:lvl8pPr marL="3494151" indent="-232943" fontAlgn="base">
              <a:spcBef>
                <a:spcPct val="0"/>
              </a:spcBef>
              <a:spcAft>
                <a:spcPct val="0"/>
              </a:spcAft>
              <a:defRPr>
                <a:solidFill>
                  <a:schemeClr val="tx1"/>
                </a:solidFill>
                <a:latin typeface="Arial" pitchFamily="34" charset="0"/>
              </a:defRPr>
            </a:lvl8pPr>
            <a:lvl9pPr marL="3960038" indent="-232943" fontAlgn="base">
              <a:spcBef>
                <a:spcPct val="0"/>
              </a:spcBef>
              <a:spcAft>
                <a:spcPct val="0"/>
              </a:spcAft>
              <a:defRPr>
                <a:solidFill>
                  <a:schemeClr val="tx1"/>
                </a:solidFill>
                <a:latin typeface="Arial" pitchFamily="34" charset="0"/>
              </a:defRPr>
            </a:lvl9pPr>
          </a:lstStyle>
          <a:p>
            <a:fld id="{FC39EB72-28F3-42C2-BE52-CD69CE5106A6}" type="slidenum">
              <a:rPr lang="en-US">
                <a:solidFill>
                  <a:prstClr val="black"/>
                </a:solidFill>
                <a:latin typeface="Calibri" pitchFamily="34" charset="0"/>
              </a:rPr>
              <a:pPr/>
              <a:t>63</a:t>
            </a:fld>
            <a:endParaRPr lang="en-US">
              <a:solidFill>
                <a:prstClr val="black"/>
              </a:solidFill>
              <a:latin typeface="Calibri" pitchFamily="34" charset="0"/>
            </a:endParaRPr>
          </a:p>
        </p:txBody>
      </p:sp>
    </p:spTree>
  </p:cSld>
  <p:clrMapOvr>
    <a:masterClrMapping/>
  </p:clrMapOvr>
</p:notes>
</file>

<file path=ppt/notesSlides/notesSlide3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2050"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642051"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n-US" smtClean="0"/>
          </a:p>
        </p:txBody>
      </p:sp>
      <p:sp>
        <p:nvSpPr>
          <p:cNvPr id="642052"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Arial" pitchFamily="34" charset="0"/>
              </a:defRPr>
            </a:lvl1pPr>
            <a:lvl2pPr marL="757066" indent="-291179">
              <a:defRPr>
                <a:solidFill>
                  <a:schemeClr val="tx1"/>
                </a:solidFill>
                <a:latin typeface="Arial" pitchFamily="34" charset="0"/>
              </a:defRPr>
            </a:lvl2pPr>
            <a:lvl3pPr marL="1164717" indent="-232943">
              <a:defRPr>
                <a:solidFill>
                  <a:schemeClr val="tx1"/>
                </a:solidFill>
                <a:latin typeface="Arial" pitchFamily="34" charset="0"/>
              </a:defRPr>
            </a:lvl3pPr>
            <a:lvl4pPr marL="1630604" indent="-232943">
              <a:defRPr>
                <a:solidFill>
                  <a:schemeClr val="tx1"/>
                </a:solidFill>
                <a:latin typeface="Arial" pitchFamily="34" charset="0"/>
              </a:defRPr>
            </a:lvl4pPr>
            <a:lvl5pPr marL="2096491" indent="-232943">
              <a:defRPr>
                <a:solidFill>
                  <a:schemeClr val="tx1"/>
                </a:solidFill>
                <a:latin typeface="Arial" pitchFamily="34" charset="0"/>
              </a:defRPr>
            </a:lvl5pPr>
            <a:lvl6pPr marL="2562377" indent="-232943" fontAlgn="base">
              <a:spcBef>
                <a:spcPct val="0"/>
              </a:spcBef>
              <a:spcAft>
                <a:spcPct val="0"/>
              </a:spcAft>
              <a:defRPr>
                <a:solidFill>
                  <a:schemeClr val="tx1"/>
                </a:solidFill>
                <a:latin typeface="Arial" pitchFamily="34" charset="0"/>
              </a:defRPr>
            </a:lvl6pPr>
            <a:lvl7pPr marL="3028264" indent="-232943" fontAlgn="base">
              <a:spcBef>
                <a:spcPct val="0"/>
              </a:spcBef>
              <a:spcAft>
                <a:spcPct val="0"/>
              </a:spcAft>
              <a:defRPr>
                <a:solidFill>
                  <a:schemeClr val="tx1"/>
                </a:solidFill>
                <a:latin typeface="Arial" pitchFamily="34" charset="0"/>
              </a:defRPr>
            </a:lvl7pPr>
            <a:lvl8pPr marL="3494151" indent="-232943" fontAlgn="base">
              <a:spcBef>
                <a:spcPct val="0"/>
              </a:spcBef>
              <a:spcAft>
                <a:spcPct val="0"/>
              </a:spcAft>
              <a:defRPr>
                <a:solidFill>
                  <a:schemeClr val="tx1"/>
                </a:solidFill>
                <a:latin typeface="Arial" pitchFamily="34" charset="0"/>
              </a:defRPr>
            </a:lvl8pPr>
            <a:lvl9pPr marL="3960038" indent="-232943" fontAlgn="base">
              <a:spcBef>
                <a:spcPct val="0"/>
              </a:spcBef>
              <a:spcAft>
                <a:spcPct val="0"/>
              </a:spcAft>
              <a:defRPr>
                <a:solidFill>
                  <a:schemeClr val="tx1"/>
                </a:solidFill>
                <a:latin typeface="Arial" pitchFamily="34" charset="0"/>
              </a:defRPr>
            </a:lvl9pPr>
          </a:lstStyle>
          <a:p>
            <a:pPr fontAlgn="base">
              <a:spcBef>
                <a:spcPct val="0"/>
              </a:spcBef>
              <a:spcAft>
                <a:spcPct val="0"/>
              </a:spcAft>
            </a:pPr>
            <a:fld id="{25E2705D-A42E-4FBF-A3F3-F7CA10EA8E6D}" type="slidenum">
              <a:rPr lang="en-US">
                <a:latin typeface="Calibri" pitchFamily="34" charset="0"/>
              </a:rPr>
              <a:pPr fontAlgn="base">
                <a:spcBef>
                  <a:spcPct val="0"/>
                </a:spcBef>
                <a:spcAft>
                  <a:spcPct val="0"/>
                </a:spcAft>
              </a:pPr>
              <a:t>516</a:t>
            </a:fld>
            <a:endParaRPr lang="en-US">
              <a:latin typeface="Calibri" pitchFamily="34" charset="0"/>
            </a:endParaRPr>
          </a:p>
        </p:txBody>
      </p:sp>
    </p:spTree>
  </p:cSld>
  <p:clrMapOvr>
    <a:masterClrMapping/>
  </p:clrMapOvr>
</p:notes>
</file>

<file path=ppt/notesSlides/notesSlide3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81986"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681987"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n-US" smtClean="0"/>
          </a:p>
        </p:txBody>
      </p:sp>
      <p:sp>
        <p:nvSpPr>
          <p:cNvPr id="681988"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Arial" pitchFamily="34" charset="0"/>
              </a:defRPr>
            </a:lvl1pPr>
            <a:lvl2pPr marL="757066" indent="-291179">
              <a:defRPr>
                <a:solidFill>
                  <a:schemeClr val="tx1"/>
                </a:solidFill>
                <a:latin typeface="Arial" pitchFamily="34" charset="0"/>
              </a:defRPr>
            </a:lvl2pPr>
            <a:lvl3pPr marL="1164717" indent="-232943">
              <a:defRPr>
                <a:solidFill>
                  <a:schemeClr val="tx1"/>
                </a:solidFill>
                <a:latin typeface="Arial" pitchFamily="34" charset="0"/>
              </a:defRPr>
            </a:lvl3pPr>
            <a:lvl4pPr marL="1630604" indent="-232943">
              <a:defRPr>
                <a:solidFill>
                  <a:schemeClr val="tx1"/>
                </a:solidFill>
                <a:latin typeface="Arial" pitchFamily="34" charset="0"/>
              </a:defRPr>
            </a:lvl4pPr>
            <a:lvl5pPr marL="2096491" indent="-232943">
              <a:defRPr>
                <a:solidFill>
                  <a:schemeClr val="tx1"/>
                </a:solidFill>
                <a:latin typeface="Arial" pitchFamily="34" charset="0"/>
              </a:defRPr>
            </a:lvl5pPr>
            <a:lvl6pPr marL="2562377" indent="-232943" fontAlgn="base">
              <a:spcBef>
                <a:spcPct val="0"/>
              </a:spcBef>
              <a:spcAft>
                <a:spcPct val="0"/>
              </a:spcAft>
              <a:defRPr>
                <a:solidFill>
                  <a:schemeClr val="tx1"/>
                </a:solidFill>
                <a:latin typeface="Arial" pitchFamily="34" charset="0"/>
              </a:defRPr>
            </a:lvl6pPr>
            <a:lvl7pPr marL="3028264" indent="-232943" fontAlgn="base">
              <a:spcBef>
                <a:spcPct val="0"/>
              </a:spcBef>
              <a:spcAft>
                <a:spcPct val="0"/>
              </a:spcAft>
              <a:defRPr>
                <a:solidFill>
                  <a:schemeClr val="tx1"/>
                </a:solidFill>
                <a:latin typeface="Arial" pitchFamily="34" charset="0"/>
              </a:defRPr>
            </a:lvl7pPr>
            <a:lvl8pPr marL="3494151" indent="-232943" fontAlgn="base">
              <a:spcBef>
                <a:spcPct val="0"/>
              </a:spcBef>
              <a:spcAft>
                <a:spcPct val="0"/>
              </a:spcAft>
              <a:defRPr>
                <a:solidFill>
                  <a:schemeClr val="tx1"/>
                </a:solidFill>
                <a:latin typeface="Arial" pitchFamily="34" charset="0"/>
              </a:defRPr>
            </a:lvl8pPr>
            <a:lvl9pPr marL="3960038" indent="-232943" fontAlgn="base">
              <a:spcBef>
                <a:spcPct val="0"/>
              </a:spcBef>
              <a:spcAft>
                <a:spcPct val="0"/>
              </a:spcAft>
              <a:defRPr>
                <a:solidFill>
                  <a:schemeClr val="tx1"/>
                </a:solidFill>
                <a:latin typeface="Arial" pitchFamily="34" charset="0"/>
              </a:defRPr>
            </a:lvl9pPr>
          </a:lstStyle>
          <a:p>
            <a:pPr fontAlgn="base">
              <a:spcBef>
                <a:spcPct val="0"/>
              </a:spcBef>
              <a:spcAft>
                <a:spcPct val="0"/>
              </a:spcAft>
            </a:pPr>
            <a:fld id="{22A751F8-7F38-4988-B9FD-8F52EDC52B68}" type="slidenum">
              <a:rPr lang="en-US">
                <a:latin typeface="Calibri" pitchFamily="34" charset="0"/>
              </a:rPr>
              <a:pPr fontAlgn="base">
                <a:spcBef>
                  <a:spcPct val="0"/>
                </a:spcBef>
                <a:spcAft>
                  <a:spcPct val="0"/>
                </a:spcAft>
              </a:pPr>
              <a:t>517</a:t>
            </a:fld>
            <a:endParaRPr lang="en-US">
              <a:latin typeface="Calibri" pitchFamily="34" charset="0"/>
            </a:endParaRPr>
          </a:p>
        </p:txBody>
      </p:sp>
    </p:spTree>
  </p:cSld>
  <p:clrMapOvr>
    <a:masterClrMapping/>
  </p:clrMapOvr>
</p:notes>
</file>

<file path=ppt/notesSlides/notesSlide3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83010"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683011"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n-US" smtClean="0"/>
          </a:p>
        </p:txBody>
      </p:sp>
      <p:sp>
        <p:nvSpPr>
          <p:cNvPr id="683012"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Arial" pitchFamily="34" charset="0"/>
              </a:defRPr>
            </a:lvl1pPr>
            <a:lvl2pPr marL="757066" indent="-291179">
              <a:defRPr>
                <a:solidFill>
                  <a:schemeClr val="tx1"/>
                </a:solidFill>
                <a:latin typeface="Arial" pitchFamily="34" charset="0"/>
              </a:defRPr>
            </a:lvl2pPr>
            <a:lvl3pPr marL="1164717" indent="-232943">
              <a:defRPr>
                <a:solidFill>
                  <a:schemeClr val="tx1"/>
                </a:solidFill>
                <a:latin typeface="Arial" pitchFamily="34" charset="0"/>
              </a:defRPr>
            </a:lvl3pPr>
            <a:lvl4pPr marL="1630604" indent="-232943">
              <a:defRPr>
                <a:solidFill>
                  <a:schemeClr val="tx1"/>
                </a:solidFill>
                <a:latin typeface="Arial" pitchFamily="34" charset="0"/>
              </a:defRPr>
            </a:lvl4pPr>
            <a:lvl5pPr marL="2096491" indent="-232943">
              <a:defRPr>
                <a:solidFill>
                  <a:schemeClr val="tx1"/>
                </a:solidFill>
                <a:latin typeface="Arial" pitchFamily="34" charset="0"/>
              </a:defRPr>
            </a:lvl5pPr>
            <a:lvl6pPr marL="2562377" indent="-232943" fontAlgn="base">
              <a:spcBef>
                <a:spcPct val="0"/>
              </a:spcBef>
              <a:spcAft>
                <a:spcPct val="0"/>
              </a:spcAft>
              <a:defRPr>
                <a:solidFill>
                  <a:schemeClr val="tx1"/>
                </a:solidFill>
                <a:latin typeface="Arial" pitchFamily="34" charset="0"/>
              </a:defRPr>
            </a:lvl6pPr>
            <a:lvl7pPr marL="3028264" indent="-232943" fontAlgn="base">
              <a:spcBef>
                <a:spcPct val="0"/>
              </a:spcBef>
              <a:spcAft>
                <a:spcPct val="0"/>
              </a:spcAft>
              <a:defRPr>
                <a:solidFill>
                  <a:schemeClr val="tx1"/>
                </a:solidFill>
                <a:latin typeface="Arial" pitchFamily="34" charset="0"/>
              </a:defRPr>
            </a:lvl7pPr>
            <a:lvl8pPr marL="3494151" indent="-232943" fontAlgn="base">
              <a:spcBef>
                <a:spcPct val="0"/>
              </a:spcBef>
              <a:spcAft>
                <a:spcPct val="0"/>
              </a:spcAft>
              <a:defRPr>
                <a:solidFill>
                  <a:schemeClr val="tx1"/>
                </a:solidFill>
                <a:latin typeface="Arial" pitchFamily="34" charset="0"/>
              </a:defRPr>
            </a:lvl8pPr>
            <a:lvl9pPr marL="3960038" indent="-232943" fontAlgn="base">
              <a:spcBef>
                <a:spcPct val="0"/>
              </a:spcBef>
              <a:spcAft>
                <a:spcPct val="0"/>
              </a:spcAft>
              <a:defRPr>
                <a:solidFill>
                  <a:schemeClr val="tx1"/>
                </a:solidFill>
                <a:latin typeface="Arial" pitchFamily="34" charset="0"/>
              </a:defRPr>
            </a:lvl9pPr>
          </a:lstStyle>
          <a:p>
            <a:pPr fontAlgn="base">
              <a:spcBef>
                <a:spcPct val="0"/>
              </a:spcBef>
              <a:spcAft>
                <a:spcPct val="0"/>
              </a:spcAft>
            </a:pPr>
            <a:fld id="{2B9060C8-5981-4012-947E-906240B354B8}" type="slidenum">
              <a:rPr lang="en-US">
                <a:latin typeface="Calibri" pitchFamily="34" charset="0"/>
              </a:rPr>
              <a:pPr fontAlgn="base">
                <a:spcBef>
                  <a:spcPct val="0"/>
                </a:spcBef>
                <a:spcAft>
                  <a:spcPct val="0"/>
                </a:spcAft>
              </a:pPr>
              <a:t>518</a:t>
            </a:fld>
            <a:endParaRPr lang="en-US">
              <a:latin typeface="Calibri" pitchFamily="34" charset="0"/>
            </a:endParaRPr>
          </a:p>
        </p:txBody>
      </p:sp>
    </p:spTree>
  </p:cSld>
  <p:clrMapOvr>
    <a:masterClrMapping/>
  </p:clrMapOvr>
</p:notes>
</file>

<file path=ppt/notesSlides/notesSlide3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84034"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684035"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n-US" smtClean="0"/>
          </a:p>
        </p:txBody>
      </p:sp>
      <p:sp>
        <p:nvSpPr>
          <p:cNvPr id="684036"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Arial" pitchFamily="34" charset="0"/>
              </a:defRPr>
            </a:lvl1pPr>
            <a:lvl2pPr marL="757066" indent="-291179">
              <a:defRPr>
                <a:solidFill>
                  <a:schemeClr val="tx1"/>
                </a:solidFill>
                <a:latin typeface="Arial" pitchFamily="34" charset="0"/>
              </a:defRPr>
            </a:lvl2pPr>
            <a:lvl3pPr marL="1164717" indent="-232943">
              <a:defRPr>
                <a:solidFill>
                  <a:schemeClr val="tx1"/>
                </a:solidFill>
                <a:latin typeface="Arial" pitchFamily="34" charset="0"/>
              </a:defRPr>
            </a:lvl3pPr>
            <a:lvl4pPr marL="1630604" indent="-232943">
              <a:defRPr>
                <a:solidFill>
                  <a:schemeClr val="tx1"/>
                </a:solidFill>
                <a:latin typeface="Arial" pitchFamily="34" charset="0"/>
              </a:defRPr>
            </a:lvl4pPr>
            <a:lvl5pPr marL="2096491" indent="-232943">
              <a:defRPr>
                <a:solidFill>
                  <a:schemeClr val="tx1"/>
                </a:solidFill>
                <a:latin typeface="Arial" pitchFamily="34" charset="0"/>
              </a:defRPr>
            </a:lvl5pPr>
            <a:lvl6pPr marL="2562377" indent="-232943" fontAlgn="base">
              <a:spcBef>
                <a:spcPct val="0"/>
              </a:spcBef>
              <a:spcAft>
                <a:spcPct val="0"/>
              </a:spcAft>
              <a:defRPr>
                <a:solidFill>
                  <a:schemeClr val="tx1"/>
                </a:solidFill>
                <a:latin typeface="Arial" pitchFamily="34" charset="0"/>
              </a:defRPr>
            </a:lvl6pPr>
            <a:lvl7pPr marL="3028264" indent="-232943" fontAlgn="base">
              <a:spcBef>
                <a:spcPct val="0"/>
              </a:spcBef>
              <a:spcAft>
                <a:spcPct val="0"/>
              </a:spcAft>
              <a:defRPr>
                <a:solidFill>
                  <a:schemeClr val="tx1"/>
                </a:solidFill>
                <a:latin typeface="Arial" pitchFamily="34" charset="0"/>
              </a:defRPr>
            </a:lvl7pPr>
            <a:lvl8pPr marL="3494151" indent="-232943" fontAlgn="base">
              <a:spcBef>
                <a:spcPct val="0"/>
              </a:spcBef>
              <a:spcAft>
                <a:spcPct val="0"/>
              </a:spcAft>
              <a:defRPr>
                <a:solidFill>
                  <a:schemeClr val="tx1"/>
                </a:solidFill>
                <a:latin typeface="Arial" pitchFamily="34" charset="0"/>
              </a:defRPr>
            </a:lvl8pPr>
            <a:lvl9pPr marL="3960038" indent="-232943" fontAlgn="base">
              <a:spcBef>
                <a:spcPct val="0"/>
              </a:spcBef>
              <a:spcAft>
                <a:spcPct val="0"/>
              </a:spcAft>
              <a:defRPr>
                <a:solidFill>
                  <a:schemeClr val="tx1"/>
                </a:solidFill>
                <a:latin typeface="Arial" pitchFamily="34" charset="0"/>
              </a:defRPr>
            </a:lvl9pPr>
          </a:lstStyle>
          <a:p>
            <a:pPr fontAlgn="base">
              <a:spcBef>
                <a:spcPct val="0"/>
              </a:spcBef>
              <a:spcAft>
                <a:spcPct val="0"/>
              </a:spcAft>
            </a:pPr>
            <a:fld id="{8D5BACC6-0C5E-414A-AA51-75697BFB482F}" type="slidenum">
              <a:rPr lang="en-US">
                <a:latin typeface="Calibri" pitchFamily="34" charset="0"/>
              </a:rPr>
              <a:pPr fontAlgn="base">
                <a:spcBef>
                  <a:spcPct val="0"/>
                </a:spcBef>
                <a:spcAft>
                  <a:spcPct val="0"/>
                </a:spcAft>
              </a:pPr>
              <a:t>519</a:t>
            </a:fld>
            <a:endParaRPr lang="en-US">
              <a:latin typeface="Calibri" pitchFamily="34" charset="0"/>
            </a:endParaRPr>
          </a:p>
        </p:txBody>
      </p:sp>
    </p:spTree>
  </p:cSld>
  <p:clrMapOvr>
    <a:masterClrMapping/>
  </p:clrMapOvr>
</p:notes>
</file>

<file path=ppt/notesSlides/notesSlide3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85058"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685059"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n-US" smtClean="0"/>
          </a:p>
        </p:txBody>
      </p:sp>
      <p:sp>
        <p:nvSpPr>
          <p:cNvPr id="685060"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Arial" pitchFamily="34" charset="0"/>
              </a:defRPr>
            </a:lvl1pPr>
            <a:lvl2pPr marL="757066" indent="-291179">
              <a:defRPr>
                <a:solidFill>
                  <a:schemeClr val="tx1"/>
                </a:solidFill>
                <a:latin typeface="Arial" pitchFamily="34" charset="0"/>
              </a:defRPr>
            </a:lvl2pPr>
            <a:lvl3pPr marL="1164717" indent="-232943">
              <a:defRPr>
                <a:solidFill>
                  <a:schemeClr val="tx1"/>
                </a:solidFill>
                <a:latin typeface="Arial" pitchFamily="34" charset="0"/>
              </a:defRPr>
            </a:lvl3pPr>
            <a:lvl4pPr marL="1630604" indent="-232943">
              <a:defRPr>
                <a:solidFill>
                  <a:schemeClr val="tx1"/>
                </a:solidFill>
                <a:latin typeface="Arial" pitchFamily="34" charset="0"/>
              </a:defRPr>
            </a:lvl4pPr>
            <a:lvl5pPr marL="2096491" indent="-232943">
              <a:defRPr>
                <a:solidFill>
                  <a:schemeClr val="tx1"/>
                </a:solidFill>
                <a:latin typeface="Arial" pitchFamily="34" charset="0"/>
              </a:defRPr>
            </a:lvl5pPr>
            <a:lvl6pPr marL="2562377" indent="-232943" fontAlgn="base">
              <a:spcBef>
                <a:spcPct val="0"/>
              </a:spcBef>
              <a:spcAft>
                <a:spcPct val="0"/>
              </a:spcAft>
              <a:defRPr>
                <a:solidFill>
                  <a:schemeClr val="tx1"/>
                </a:solidFill>
                <a:latin typeface="Arial" pitchFamily="34" charset="0"/>
              </a:defRPr>
            </a:lvl6pPr>
            <a:lvl7pPr marL="3028264" indent="-232943" fontAlgn="base">
              <a:spcBef>
                <a:spcPct val="0"/>
              </a:spcBef>
              <a:spcAft>
                <a:spcPct val="0"/>
              </a:spcAft>
              <a:defRPr>
                <a:solidFill>
                  <a:schemeClr val="tx1"/>
                </a:solidFill>
                <a:latin typeface="Arial" pitchFamily="34" charset="0"/>
              </a:defRPr>
            </a:lvl7pPr>
            <a:lvl8pPr marL="3494151" indent="-232943" fontAlgn="base">
              <a:spcBef>
                <a:spcPct val="0"/>
              </a:spcBef>
              <a:spcAft>
                <a:spcPct val="0"/>
              </a:spcAft>
              <a:defRPr>
                <a:solidFill>
                  <a:schemeClr val="tx1"/>
                </a:solidFill>
                <a:latin typeface="Arial" pitchFamily="34" charset="0"/>
              </a:defRPr>
            </a:lvl8pPr>
            <a:lvl9pPr marL="3960038" indent="-232943" fontAlgn="base">
              <a:spcBef>
                <a:spcPct val="0"/>
              </a:spcBef>
              <a:spcAft>
                <a:spcPct val="0"/>
              </a:spcAft>
              <a:defRPr>
                <a:solidFill>
                  <a:schemeClr val="tx1"/>
                </a:solidFill>
                <a:latin typeface="Arial" pitchFamily="34" charset="0"/>
              </a:defRPr>
            </a:lvl9pPr>
          </a:lstStyle>
          <a:p>
            <a:pPr fontAlgn="base">
              <a:spcBef>
                <a:spcPct val="0"/>
              </a:spcBef>
              <a:spcAft>
                <a:spcPct val="0"/>
              </a:spcAft>
            </a:pPr>
            <a:fld id="{77E306F7-1C1F-4C00-952E-07F5C5225BED}" type="slidenum">
              <a:rPr lang="en-US">
                <a:latin typeface="Calibri" pitchFamily="34" charset="0"/>
              </a:rPr>
              <a:pPr fontAlgn="base">
                <a:spcBef>
                  <a:spcPct val="0"/>
                </a:spcBef>
                <a:spcAft>
                  <a:spcPct val="0"/>
                </a:spcAft>
              </a:pPr>
              <a:t>520</a:t>
            </a:fld>
            <a:endParaRPr lang="en-US">
              <a:latin typeface="Calibri" pitchFamily="34" charset="0"/>
            </a:endParaRPr>
          </a:p>
        </p:txBody>
      </p:sp>
    </p:spTree>
  </p:cSld>
  <p:clrMapOvr>
    <a:masterClrMapping/>
  </p:clrMapOvr>
</p:notes>
</file>

<file path=ppt/notesSlides/notesSlide3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86082"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686083"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n-US" smtClean="0"/>
          </a:p>
        </p:txBody>
      </p:sp>
      <p:sp>
        <p:nvSpPr>
          <p:cNvPr id="686084"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Arial" pitchFamily="34" charset="0"/>
              </a:defRPr>
            </a:lvl1pPr>
            <a:lvl2pPr marL="757066" indent="-291179">
              <a:defRPr>
                <a:solidFill>
                  <a:schemeClr val="tx1"/>
                </a:solidFill>
                <a:latin typeface="Arial" pitchFamily="34" charset="0"/>
              </a:defRPr>
            </a:lvl2pPr>
            <a:lvl3pPr marL="1164717" indent="-232943">
              <a:defRPr>
                <a:solidFill>
                  <a:schemeClr val="tx1"/>
                </a:solidFill>
                <a:latin typeface="Arial" pitchFamily="34" charset="0"/>
              </a:defRPr>
            </a:lvl3pPr>
            <a:lvl4pPr marL="1630604" indent="-232943">
              <a:defRPr>
                <a:solidFill>
                  <a:schemeClr val="tx1"/>
                </a:solidFill>
                <a:latin typeface="Arial" pitchFamily="34" charset="0"/>
              </a:defRPr>
            </a:lvl4pPr>
            <a:lvl5pPr marL="2096491" indent="-232943">
              <a:defRPr>
                <a:solidFill>
                  <a:schemeClr val="tx1"/>
                </a:solidFill>
                <a:latin typeface="Arial" pitchFamily="34" charset="0"/>
              </a:defRPr>
            </a:lvl5pPr>
            <a:lvl6pPr marL="2562377" indent="-232943" fontAlgn="base">
              <a:spcBef>
                <a:spcPct val="0"/>
              </a:spcBef>
              <a:spcAft>
                <a:spcPct val="0"/>
              </a:spcAft>
              <a:defRPr>
                <a:solidFill>
                  <a:schemeClr val="tx1"/>
                </a:solidFill>
                <a:latin typeface="Arial" pitchFamily="34" charset="0"/>
              </a:defRPr>
            </a:lvl6pPr>
            <a:lvl7pPr marL="3028264" indent="-232943" fontAlgn="base">
              <a:spcBef>
                <a:spcPct val="0"/>
              </a:spcBef>
              <a:spcAft>
                <a:spcPct val="0"/>
              </a:spcAft>
              <a:defRPr>
                <a:solidFill>
                  <a:schemeClr val="tx1"/>
                </a:solidFill>
                <a:latin typeface="Arial" pitchFamily="34" charset="0"/>
              </a:defRPr>
            </a:lvl7pPr>
            <a:lvl8pPr marL="3494151" indent="-232943" fontAlgn="base">
              <a:spcBef>
                <a:spcPct val="0"/>
              </a:spcBef>
              <a:spcAft>
                <a:spcPct val="0"/>
              </a:spcAft>
              <a:defRPr>
                <a:solidFill>
                  <a:schemeClr val="tx1"/>
                </a:solidFill>
                <a:latin typeface="Arial" pitchFamily="34" charset="0"/>
              </a:defRPr>
            </a:lvl8pPr>
            <a:lvl9pPr marL="3960038" indent="-232943" fontAlgn="base">
              <a:spcBef>
                <a:spcPct val="0"/>
              </a:spcBef>
              <a:spcAft>
                <a:spcPct val="0"/>
              </a:spcAft>
              <a:defRPr>
                <a:solidFill>
                  <a:schemeClr val="tx1"/>
                </a:solidFill>
                <a:latin typeface="Arial" pitchFamily="34" charset="0"/>
              </a:defRPr>
            </a:lvl9pPr>
          </a:lstStyle>
          <a:p>
            <a:pPr fontAlgn="base">
              <a:spcBef>
                <a:spcPct val="0"/>
              </a:spcBef>
              <a:spcAft>
                <a:spcPct val="0"/>
              </a:spcAft>
            </a:pPr>
            <a:fld id="{5B09691D-AAB7-4C39-A014-8B96B30969F9}" type="slidenum">
              <a:rPr lang="en-US">
                <a:latin typeface="Calibri" pitchFamily="34" charset="0"/>
              </a:rPr>
              <a:pPr fontAlgn="base">
                <a:spcBef>
                  <a:spcPct val="0"/>
                </a:spcBef>
                <a:spcAft>
                  <a:spcPct val="0"/>
                </a:spcAft>
              </a:pPr>
              <a:t>521</a:t>
            </a:fld>
            <a:endParaRPr lang="en-US">
              <a:latin typeface="Calibri" pitchFamily="34" charset="0"/>
            </a:endParaRPr>
          </a:p>
        </p:txBody>
      </p:sp>
    </p:spTree>
  </p:cSld>
  <p:clrMapOvr>
    <a:masterClrMapping/>
  </p:clrMapOvr>
</p:notes>
</file>

<file path=ppt/notesSlides/notesSlide3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87106"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687107"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n-US" smtClean="0"/>
          </a:p>
        </p:txBody>
      </p:sp>
      <p:sp>
        <p:nvSpPr>
          <p:cNvPr id="687108"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Arial" pitchFamily="34" charset="0"/>
              </a:defRPr>
            </a:lvl1pPr>
            <a:lvl2pPr marL="757066" indent="-291179">
              <a:defRPr>
                <a:solidFill>
                  <a:schemeClr val="tx1"/>
                </a:solidFill>
                <a:latin typeface="Arial" pitchFamily="34" charset="0"/>
              </a:defRPr>
            </a:lvl2pPr>
            <a:lvl3pPr marL="1164717" indent="-232943">
              <a:defRPr>
                <a:solidFill>
                  <a:schemeClr val="tx1"/>
                </a:solidFill>
                <a:latin typeface="Arial" pitchFamily="34" charset="0"/>
              </a:defRPr>
            </a:lvl3pPr>
            <a:lvl4pPr marL="1630604" indent="-232943">
              <a:defRPr>
                <a:solidFill>
                  <a:schemeClr val="tx1"/>
                </a:solidFill>
                <a:latin typeface="Arial" pitchFamily="34" charset="0"/>
              </a:defRPr>
            </a:lvl4pPr>
            <a:lvl5pPr marL="2096491" indent="-232943">
              <a:defRPr>
                <a:solidFill>
                  <a:schemeClr val="tx1"/>
                </a:solidFill>
                <a:latin typeface="Arial" pitchFamily="34" charset="0"/>
              </a:defRPr>
            </a:lvl5pPr>
            <a:lvl6pPr marL="2562377" indent="-232943" fontAlgn="base">
              <a:spcBef>
                <a:spcPct val="0"/>
              </a:spcBef>
              <a:spcAft>
                <a:spcPct val="0"/>
              </a:spcAft>
              <a:defRPr>
                <a:solidFill>
                  <a:schemeClr val="tx1"/>
                </a:solidFill>
                <a:latin typeface="Arial" pitchFamily="34" charset="0"/>
              </a:defRPr>
            </a:lvl6pPr>
            <a:lvl7pPr marL="3028264" indent="-232943" fontAlgn="base">
              <a:spcBef>
                <a:spcPct val="0"/>
              </a:spcBef>
              <a:spcAft>
                <a:spcPct val="0"/>
              </a:spcAft>
              <a:defRPr>
                <a:solidFill>
                  <a:schemeClr val="tx1"/>
                </a:solidFill>
                <a:latin typeface="Arial" pitchFamily="34" charset="0"/>
              </a:defRPr>
            </a:lvl7pPr>
            <a:lvl8pPr marL="3494151" indent="-232943" fontAlgn="base">
              <a:spcBef>
                <a:spcPct val="0"/>
              </a:spcBef>
              <a:spcAft>
                <a:spcPct val="0"/>
              </a:spcAft>
              <a:defRPr>
                <a:solidFill>
                  <a:schemeClr val="tx1"/>
                </a:solidFill>
                <a:latin typeface="Arial" pitchFamily="34" charset="0"/>
              </a:defRPr>
            </a:lvl8pPr>
            <a:lvl9pPr marL="3960038" indent="-232943" fontAlgn="base">
              <a:spcBef>
                <a:spcPct val="0"/>
              </a:spcBef>
              <a:spcAft>
                <a:spcPct val="0"/>
              </a:spcAft>
              <a:defRPr>
                <a:solidFill>
                  <a:schemeClr val="tx1"/>
                </a:solidFill>
                <a:latin typeface="Arial" pitchFamily="34" charset="0"/>
              </a:defRPr>
            </a:lvl9pPr>
          </a:lstStyle>
          <a:p>
            <a:pPr fontAlgn="base">
              <a:spcBef>
                <a:spcPct val="0"/>
              </a:spcBef>
              <a:spcAft>
                <a:spcPct val="0"/>
              </a:spcAft>
            </a:pPr>
            <a:fld id="{D3C2F43B-03F4-4D4E-A8D1-EC5A6072252E}" type="slidenum">
              <a:rPr lang="en-US">
                <a:latin typeface="Calibri" pitchFamily="34" charset="0"/>
              </a:rPr>
              <a:pPr fontAlgn="base">
                <a:spcBef>
                  <a:spcPct val="0"/>
                </a:spcBef>
                <a:spcAft>
                  <a:spcPct val="0"/>
                </a:spcAft>
              </a:pPr>
              <a:t>522</a:t>
            </a:fld>
            <a:endParaRPr lang="en-US">
              <a:latin typeface="Calibri" pitchFamily="34" charset="0"/>
            </a:endParaRPr>
          </a:p>
        </p:txBody>
      </p:sp>
    </p:spTree>
  </p:cSld>
  <p:clrMapOvr>
    <a:masterClrMapping/>
  </p:clrMapOvr>
</p:notes>
</file>

<file path=ppt/notesSlides/notesSlide3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88130"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688131"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n-US" smtClean="0"/>
          </a:p>
        </p:txBody>
      </p:sp>
      <p:sp>
        <p:nvSpPr>
          <p:cNvPr id="688132"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Arial" pitchFamily="34" charset="0"/>
              </a:defRPr>
            </a:lvl1pPr>
            <a:lvl2pPr marL="757066" indent="-291179">
              <a:defRPr>
                <a:solidFill>
                  <a:schemeClr val="tx1"/>
                </a:solidFill>
                <a:latin typeface="Arial" pitchFamily="34" charset="0"/>
              </a:defRPr>
            </a:lvl2pPr>
            <a:lvl3pPr marL="1164717" indent="-232943">
              <a:defRPr>
                <a:solidFill>
                  <a:schemeClr val="tx1"/>
                </a:solidFill>
                <a:latin typeface="Arial" pitchFamily="34" charset="0"/>
              </a:defRPr>
            </a:lvl3pPr>
            <a:lvl4pPr marL="1630604" indent="-232943">
              <a:defRPr>
                <a:solidFill>
                  <a:schemeClr val="tx1"/>
                </a:solidFill>
                <a:latin typeface="Arial" pitchFamily="34" charset="0"/>
              </a:defRPr>
            </a:lvl4pPr>
            <a:lvl5pPr marL="2096491" indent="-232943">
              <a:defRPr>
                <a:solidFill>
                  <a:schemeClr val="tx1"/>
                </a:solidFill>
                <a:latin typeface="Arial" pitchFamily="34" charset="0"/>
              </a:defRPr>
            </a:lvl5pPr>
            <a:lvl6pPr marL="2562377" indent="-232943" fontAlgn="base">
              <a:spcBef>
                <a:spcPct val="0"/>
              </a:spcBef>
              <a:spcAft>
                <a:spcPct val="0"/>
              </a:spcAft>
              <a:defRPr>
                <a:solidFill>
                  <a:schemeClr val="tx1"/>
                </a:solidFill>
                <a:latin typeface="Arial" pitchFamily="34" charset="0"/>
              </a:defRPr>
            </a:lvl6pPr>
            <a:lvl7pPr marL="3028264" indent="-232943" fontAlgn="base">
              <a:spcBef>
                <a:spcPct val="0"/>
              </a:spcBef>
              <a:spcAft>
                <a:spcPct val="0"/>
              </a:spcAft>
              <a:defRPr>
                <a:solidFill>
                  <a:schemeClr val="tx1"/>
                </a:solidFill>
                <a:latin typeface="Arial" pitchFamily="34" charset="0"/>
              </a:defRPr>
            </a:lvl7pPr>
            <a:lvl8pPr marL="3494151" indent="-232943" fontAlgn="base">
              <a:spcBef>
                <a:spcPct val="0"/>
              </a:spcBef>
              <a:spcAft>
                <a:spcPct val="0"/>
              </a:spcAft>
              <a:defRPr>
                <a:solidFill>
                  <a:schemeClr val="tx1"/>
                </a:solidFill>
                <a:latin typeface="Arial" pitchFamily="34" charset="0"/>
              </a:defRPr>
            </a:lvl8pPr>
            <a:lvl9pPr marL="3960038" indent="-232943" fontAlgn="base">
              <a:spcBef>
                <a:spcPct val="0"/>
              </a:spcBef>
              <a:spcAft>
                <a:spcPct val="0"/>
              </a:spcAft>
              <a:defRPr>
                <a:solidFill>
                  <a:schemeClr val="tx1"/>
                </a:solidFill>
                <a:latin typeface="Arial" pitchFamily="34" charset="0"/>
              </a:defRPr>
            </a:lvl9pPr>
          </a:lstStyle>
          <a:p>
            <a:pPr fontAlgn="base">
              <a:spcBef>
                <a:spcPct val="0"/>
              </a:spcBef>
              <a:spcAft>
                <a:spcPct val="0"/>
              </a:spcAft>
            </a:pPr>
            <a:fld id="{89984FAB-C18B-4761-8968-4589FEEAC6B4}" type="slidenum">
              <a:rPr lang="en-US">
                <a:latin typeface="Calibri" pitchFamily="34" charset="0"/>
              </a:rPr>
              <a:pPr fontAlgn="base">
                <a:spcBef>
                  <a:spcPct val="0"/>
                </a:spcBef>
                <a:spcAft>
                  <a:spcPct val="0"/>
                </a:spcAft>
              </a:pPr>
              <a:t>523</a:t>
            </a:fld>
            <a:endParaRPr lang="en-US">
              <a:latin typeface="Calibri" pitchFamily="34" charset="0"/>
            </a:endParaRPr>
          </a:p>
        </p:txBody>
      </p:sp>
    </p:spTree>
  </p:cSld>
  <p:clrMapOvr>
    <a:masterClrMapping/>
  </p:clrMapOvr>
</p:notes>
</file>

<file path=ppt/notesSlides/notesSlide3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BC5792A2-D441-4A17-9000-D08F40DBB57E}" type="slidenum">
              <a:rPr lang="en-US"/>
              <a:pPr/>
              <a:t>534</a:t>
            </a:fld>
            <a:endParaRPr lang="en-US"/>
          </a:p>
        </p:txBody>
      </p:sp>
      <p:sp>
        <p:nvSpPr>
          <p:cNvPr id="1297410" name="Rectangle 2"/>
          <p:cNvSpPr>
            <a:spLocks noGrp="1" noRot="1" noChangeAspect="1" noChangeArrowheads="1" noTextEdit="1"/>
          </p:cNvSpPr>
          <p:nvPr>
            <p:ph type="sldImg"/>
          </p:nvPr>
        </p:nvSpPr>
        <p:spPr>
          <a:ln/>
        </p:spPr>
      </p:sp>
      <p:sp>
        <p:nvSpPr>
          <p:cNvPr id="1297411" name="Rectangle 3"/>
          <p:cNvSpPr>
            <a:spLocks noGrp="1" noChangeArrowheads="1"/>
          </p:cNvSpPr>
          <p:nvPr>
            <p:ph type="body" idx="1"/>
          </p:nvPr>
        </p:nvSpPr>
        <p:spPr>
          <a:xfrm>
            <a:off x="701040" y="4415790"/>
            <a:ext cx="5608320" cy="4183380"/>
          </a:xfrm>
        </p:spPr>
        <p:txBody>
          <a:bodyPr/>
          <a:lstStyle/>
          <a:p>
            <a:endParaRPr lang="en-US"/>
          </a:p>
        </p:txBody>
      </p:sp>
    </p:spTree>
  </p:cSld>
  <p:clrMapOvr>
    <a:masterClrMapping/>
  </p:clrMapOvr>
</p:notes>
</file>

<file path=ppt/notesSlides/notesSlide3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2B133F27-7AAC-4D32-B18E-CC1D2726A6E6}" type="slidenum">
              <a:rPr lang="en-US"/>
              <a:pPr/>
              <a:t>535</a:t>
            </a:fld>
            <a:endParaRPr lang="en-US"/>
          </a:p>
        </p:txBody>
      </p:sp>
      <p:sp>
        <p:nvSpPr>
          <p:cNvPr id="1299458" name="Rectangle 2"/>
          <p:cNvSpPr>
            <a:spLocks noGrp="1" noRot="1" noChangeAspect="1" noChangeArrowheads="1" noTextEdit="1"/>
          </p:cNvSpPr>
          <p:nvPr>
            <p:ph type="sldImg"/>
          </p:nvPr>
        </p:nvSpPr>
        <p:spPr>
          <a:ln/>
        </p:spPr>
      </p:sp>
      <p:sp>
        <p:nvSpPr>
          <p:cNvPr id="1299459" name="Rectangle 3"/>
          <p:cNvSpPr>
            <a:spLocks noGrp="1" noChangeArrowheads="1"/>
          </p:cNvSpPr>
          <p:nvPr>
            <p:ph type="body" idx="1"/>
          </p:nvPr>
        </p:nvSpPr>
        <p:spPr>
          <a:xfrm>
            <a:off x="701040" y="4415790"/>
            <a:ext cx="5608320" cy="4183380"/>
          </a:xfrm>
        </p:spPr>
        <p:txBody>
          <a:bodyPr/>
          <a:lstStyle/>
          <a:p>
            <a:endParaRPr lang="en-US"/>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6514"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576515"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n-US" smtClean="0"/>
          </a:p>
        </p:txBody>
      </p:sp>
      <p:sp>
        <p:nvSpPr>
          <p:cNvPr id="576516"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Arial" pitchFamily="34" charset="0"/>
              </a:defRPr>
            </a:lvl1pPr>
            <a:lvl2pPr marL="757066" indent="-291179">
              <a:defRPr>
                <a:solidFill>
                  <a:schemeClr val="tx1"/>
                </a:solidFill>
                <a:latin typeface="Arial" pitchFamily="34" charset="0"/>
              </a:defRPr>
            </a:lvl2pPr>
            <a:lvl3pPr marL="1164717" indent="-232943">
              <a:defRPr>
                <a:solidFill>
                  <a:schemeClr val="tx1"/>
                </a:solidFill>
                <a:latin typeface="Arial" pitchFamily="34" charset="0"/>
              </a:defRPr>
            </a:lvl3pPr>
            <a:lvl4pPr marL="1630604" indent="-232943">
              <a:defRPr>
                <a:solidFill>
                  <a:schemeClr val="tx1"/>
                </a:solidFill>
                <a:latin typeface="Arial" pitchFamily="34" charset="0"/>
              </a:defRPr>
            </a:lvl4pPr>
            <a:lvl5pPr marL="2096491" indent="-232943">
              <a:defRPr>
                <a:solidFill>
                  <a:schemeClr val="tx1"/>
                </a:solidFill>
                <a:latin typeface="Arial" pitchFamily="34" charset="0"/>
              </a:defRPr>
            </a:lvl5pPr>
            <a:lvl6pPr marL="2562377" indent="-232943" fontAlgn="base">
              <a:spcBef>
                <a:spcPct val="0"/>
              </a:spcBef>
              <a:spcAft>
                <a:spcPct val="0"/>
              </a:spcAft>
              <a:defRPr>
                <a:solidFill>
                  <a:schemeClr val="tx1"/>
                </a:solidFill>
                <a:latin typeface="Arial" pitchFamily="34" charset="0"/>
              </a:defRPr>
            </a:lvl6pPr>
            <a:lvl7pPr marL="3028264" indent="-232943" fontAlgn="base">
              <a:spcBef>
                <a:spcPct val="0"/>
              </a:spcBef>
              <a:spcAft>
                <a:spcPct val="0"/>
              </a:spcAft>
              <a:defRPr>
                <a:solidFill>
                  <a:schemeClr val="tx1"/>
                </a:solidFill>
                <a:latin typeface="Arial" pitchFamily="34" charset="0"/>
              </a:defRPr>
            </a:lvl7pPr>
            <a:lvl8pPr marL="3494151" indent="-232943" fontAlgn="base">
              <a:spcBef>
                <a:spcPct val="0"/>
              </a:spcBef>
              <a:spcAft>
                <a:spcPct val="0"/>
              </a:spcAft>
              <a:defRPr>
                <a:solidFill>
                  <a:schemeClr val="tx1"/>
                </a:solidFill>
                <a:latin typeface="Arial" pitchFamily="34" charset="0"/>
              </a:defRPr>
            </a:lvl8pPr>
            <a:lvl9pPr marL="3960038" indent="-232943" fontAlgn="base">
              <a:spcBef>
                <a:spcPct val="0"/>
              </a:spcBef>
              <a:spcAft>
                <a:spcPct val="0"/>
              </a:spcAft>
              <a:defRPr>
                <a:solidFill>
                  <a:schemeClr val="tx1"/>
                </a:solidFill>
                <a:latin typeface="Arial" pitchFamily="34" charset="0"/>
              </a:defRPr>
            </a:lvl9pPr>
          </a:lstStyle>
          <a:p>
            <a:fld id="{FC39EB72-28F3-42C2-BE52-CD69CE5106A6}" type="slidenum">
              <a:rPr lang="en-US">
                <a:solidFill>
                  <a:prstClr val="black"/>
                </a:solidFill>
                <a:latin typeface="Calibri" pitchFamily="34" charset="0"/>
              </a:rPr>
              <a:pPr/>
              <a:t>64</a:t>
            </a:fld>
            <a:endParaRPr lang="en-US">
              <a:solidFill>
                <a:prstClr val="black"/>
              </a:solidFill>
              <a:latin typeface="Calibri" pitchFamily="34" charset="0"/>
            </a:endParaRPr>
          </a:p>
        </p:txBody>
      </p:sp>
    </p:spTree>
  </p:cSld>
  <p:clrMapOvr>
    <a:masterClrMapping/>
  </p:clrMapOvr>
</p:notes>
</file>

<file path=ppt/notesSlides/notesSlide3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E408FED8-CF1C-4686-B94A-5D797C02A292}" type="slidenum">
              <a:rPr lang="en-US"/>
              <a:pPr/>
              <a:t>536</a:t>
            </a:fld>
            <a:endParaRPr lang="en-US"/>
          </a:p>
        </p:txBody>
      </p:sp>
      <p:sp>
        <p:nvSpPr>
          <p:cNvPr id="1301506" name="Rectangle 2"/>
          <p:cNvSpPr>
            <a:spLocks noGrp="1" noRot="1" noChangeAspect="1" noChangeArrowheads="1" noTextEdit="1"/>
          </p:cNvSpPr>
          <p:nvPr>
            <p:ph type="sldImg"/>
          </p:nvPr>
        </p:nvSpPr>
        <p:spPr>
          <a:ln/>
        </p:spPr>
      </p:sp>
      <p:sp>
        <p:nvSpPr>
          <p:cNvPr id="1301507" name="Rectangle 3"/>
          <p:cNvSpPr>
            <a:spLocks noGrp="1" noChangeArrowheads="1"/>
          </p:cNvSpPr>
          <p:nvPr>
            <p:ph type="body" idx="1"/>
          </p:nvPr>
        </p:nvSpPr>
        <p:spPr>
          <a:xfrm>
            <a:off x="701040" y="4415790"/>
            <a:ext cx="5608320" cy="4183380"/>
          </a:xfrm>
        </p:spPr>
        <p:txBody>
          <a:bodyPr/>
          <a:lstStyle/>
          <a:p>
            <a:endParaRPr lang="en-US"/>
          </a:p>
        </p:txBody>
      </p:sp>
    </p:spTree>
  </p:cSld>
  <p:clrMapOvr>
    <a:masterClrMapping/>
  </p:clrMapOvr>
</p:notes>
</file>

<file path=ppt/notesSlides/notesSlide3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BD450439-9B13-43F4-B794-41644BF136C4}" type="slidenum">
              <a:rPr lang="en-US"/>
              <a:pPr/>
              <a:t>537</a:t>
            </a:fld>
            <a:endParaRPr lang="en-US"/>
          </a:p>
        </p:txBody>
      </p:sp>
      <p:sp>
        <p:nvSpPr>
          <p:cNvPr id="1303554" name="Rectangle 2"/>
          <p:cNvSpPr>
            <a:spLocks noGrp="1" noRot="1" noChangeAspect="1" noChangeArrowheads="1" noTextEdit="1"/>
          </p:cNvSpPr>
          <p:nvPr>
            <p:ph type="sldImg"/>
          </p:nvPr>
        </p:nvSpPr>
        <p:spPr>
          <a:ln/>
        </p:spPr>
      </p:sp>
      <p:sp>
        <p:nvSpPr>
          <p:cNvPr id="1303555" name="Rectangle 3"/>
          <p:cNvSpPr>
            <a:spLocks noGrp="1" noChangeArrowheads="1"/>
          </p:cNvSpPr>
          <p:nvPr>
            <p:ph type="body" idx="1"/>
          </p:nvPr>
        </p:nvSpPr>
        <p:spPr>
          <a:xfrm>
            <a:off x="701040" y="4415790"/>
            <a:ext cx="5608320" cy="4183380"/>
          </a:xfrm>
        </p:spPr>
        <p:txBody>
          <a:bodyPr/>
          <a:lstStyle/>
          <a:p>
            <a:endParaRPr lang="en-US"/>
          </a:p>
        </p:txBody>
      </p:sp>
    </p:spTree>
  </p:cSld>
  <p:clrMapOvr>
    <a:masterClrMapping/>
  </p:clrMapOvr>
</p:notes>
</file>

<file path=ppt/notesSlides/notesSlide3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1031"/>
          <p:cNvSpPr>
            <a:spLocks noGrp="1" noChangeArrowheads="1"/>
          </p:cNvSpPr>
          <p:nvPr>
            <p:ph type="sldNum" sz="quarter" idx="5"/>
          </p:nvPr>
        </p:nvSpPr>
        <p:spPr>
          <a:ln/>
        </p:spPr>
        <p:txBody>
          <a:bodyPr/>
          <a:lstStyle/>
          <a:p>
            <a:fld id="{649D2F9E-C5D0-4CFE-80D1-4DA8AB3EF24A}" type="slidenum">
              <a:rPr lang="en-US">
                <a:solidFill>
                  <a:prstClr val="black"/>
                </a:solidFill>
              </a:rPr>
              <a:pPr/>
              <a:t>538</a:t>
            </a:fld>
            <a:endParaRPr lang="en-US">
              <a:solidFill>
                <a:prstClr val="black"/>
              </a:solidFill>
            </a:endParaRPr>
          </a:p>
        </p:txBody>
      </p:sp>
      <p:sp>
        <p:nvSpPr>
          <p:cNvPr id="459778" name="Rectangle 2"/>
          <p:cNvSpPr>
            <a:spLocks noGrp="1" noRot="1" noChangeAspect="1" noChangeArrowheads="1" noTextEdit="1"/>
          </p:cNvSpPr>
          <p:nvPr>
            <p:ph type="sldImg"/>
          </p:nvPr>
        </p:nvSpPr>
        <p:spPr>
          <a:ln/>
        </p:spPr>
      </p:sp>
      <p:sp>
        <p:nvSpPr>
          <p:cNvPr id="459779" name="Rectangle 3"/>
          <p:cNvSpPr>
            <a:spLocks noGrp="1" noChangeArrowheads="1"/>
          </p:cNvSpPr>
          <p:nvPr>
            <p:ph type="body" idx="1"/>
          </p:nvPr>
        </p:nvSpPr>
        <p:spPr/>
        <p:txBody>
          <a:bodyPr/>
          <a:lstStyle/>
          <a:p>
            <a:endParaRPr lang="en-US"/>
          </a:p>
        </p:txBody>
      </p:sp>
    </p:spTree>
  </p:cSld>
  <p:clrMapOvr>
    <a:masterClrMapping/>
  </p:clrMapOvr>
</p:notes>
</file>

<file path=ppt/notesSlides/notesSlide3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1031"/>
          <p:cNvSpPr>
            <a:spLocks noGrp="1" noChangeArrowheads="1"/>
          </p:cNvSpPr>
          <p:nvPr>
            <p:ph type="sldNum" sz="quarter" idx="5"/>
          </p:nvPr>
        </p:nvSpPr>
        <p:spPr>
          <a:ln/>
        </p:spPr>
        <p:txBody>
          <a:bodyPr/>
          <a:lstStyle/>
          <a:p>
            <a:fld id="{649D2F9E-C5D0-4CFE-80D1-4DA8AB3EF24A}" type="slidenum">
              <a:rPr lang="en-US">
                <a:solidFill>
                  <a:prstClr val="black"/>
                </a:solidFill>
              </a:rPr>
              <a:pPr/>
              <a:t>539</a:t>
            </a:fld>
            <a:endParaRPr lang="en-US">
              <a:solidFill>
                <a:prstClr val="black"/>
              </a:solidFill>
            </a:endParaRPr>
          </a:p>
        </p:txBody>
      </p:sp>
      <p:sp>
        <p:nvSpPr>
          <p:cNvPr id="459778" name="Rectangle 2"/>
          <p:cNvSpPr>
            <a:spLocks noGrp="1" noRot="1" noChangeAspect="1" noChangeArrowheads="1" noTextEdit="1"/>
          </p:cNvSpPr>
          <p:nvPr>
            <p:ph type="sldImg"/>
          </p:nvPr>
        </p:nvSpPr>
        <p:spPr>
          <a:ln/>
        </p:spPr>
      </p:sp>
      <p:sp>
        <p:nvSpPr>
          <p:cNvPr id="459779" name="Rectangle 3"/>
          <p:cNvSpPr>
            <a:spLocks noGrp="1" noChangeArrowheads="1"/>
          </p:cNvSpPr>
          <p:nvPr>
            <p:ph type="body" idx="1"/>
          </p:nvPr>
        </p:nvSpPr>
        <p:spPr/>
        <p:txBody>
          <a:bodyPr/>
          <a:lstStyle/>
          <a:p>
            <a:endParaRPr lang="en-US"/>
          </a:p>
        </p:txBody>
      </p:sp>
    </p:spTree>
  </p:cSld>
  <p:clrMapOvr>
    <a:masterClrMapping/>
  </p:clrMapOvr>
</p:notes>
</file>

<file path=ppt/notesSlides/notesSlide3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1031"/>
          <p:cNvSpPr>
            <a:spLocks noGrp="1" noChangeArrowheads="1"/>
          </p:cNvSpPr>
          <p:nvPr>
            <p:ph type="sldNum" sz="quarter" idx="5"/>
          </p:nvPr>
        </p:nvSpPr>
        <p:spPr>
          <a:ln/>
        </p:spPr>
        <p:txBody>
          <a:bodyPr/>
          <a:lstStyle/>
          <a:p>
            <a:fld id="{649D2F9E-C5D0-4CFE-80D1-4DA8AB3EF24A}" type="slidenum">
              <a:rPr lang="en-US">
                <a:solidFill>
                  <a:prstClr val="black"/>
                </a:solidFill>
              </a:rPr>
              <a:pPr/>
              <a:t>540</a:t>
            </a:fld>
            <a:endParaRPr lang="en-US">
              <a:solidFill>
                <a:prstClr val="black"/>
              </a:solidFill>
            </a:endParaRPr>
          </a:p>
        </p:txBody>
      </p:sp>
      <p:sp>
        <p:nvSpPr>
          <p:cNvPr id="459778" name="Rectangle 2"/>
          <p:cNvSpPr>
            <a:spLocks noGrp="1" noRot="1" noChangeAspect="1" noChangeArrowheads="1" noTextEdit="1"/>
          </p:cNvSpPr>
          <p:nvPr>
            <p:ph type="sldImg"/>
          </p:nvPr>
        </p:nvSpPr>
        <p:spPr>
          <a:ln/>
        </p:spPr>
      </p:sp>
      <p:sp>
        <p:nvSpPr>
          <p:cNvPr id="459779" name="Rectangle 3"/>
          <p:cNvSpPr>
            <a:spLocks noGrp="1" noChangeArrowheads="1"/>
          </p:cNvSpPr>
          <p:nvPr>
            <p:ph type="body" idx="1"/>
          </p:nvPr>
        </p:nvSpPr>
        <p:spPr/>
        <p:txBody>
          <a:bodyPr/>
          <a:lstStyle/>
          <a:p>
            <a:endParaRPr lang="en-US"/>
          </a:p>
        </p:txBody>
      </p:sp>
    </p:spTree>
  </p:cSld>
  <p:clrMapOvr>
    <a:masterClrMapping/>
  </p:clrMapOvr>
</p:notes>
</file>

<file path=ppt/notesSlides/notesSlide3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1031"/>
          <p:cNvSpPr>
            <a:spLocks noGrp="1" noChangeArrowheads="1"/>
          </p:cNvSpPr>
          <p:nvPr>
            <p:ph type="sldNum" sz="quarter" idx="5"/>
          </p:nvPr>
        </p:nvSpPr>
        <p:spPr>
          <a:ln/>
        </p:spPr>
        <p:txBody>
          <a:bodyPr/>
          <a:lstStyle/>
          <a:p>
            <a:fld id="{649D2F9E-C5D0-4CFE-80D1-4DA8AB3EF24A}" type="slidenum">
              <a:rPr lang="en-US">
                <a:solidFill>
                  <a:prstClr val="black"/>
                </a:solidFill>
              </a:rPr>
              <a:pPr/>
              <a:t>541</a:t>
            </a:fld>
            <a:endParaRPr lang="en-US">
              <a:solidFill>
                <a:prstClr val="black"/>
              </a:solidFill>
            </a:endParaRPr>
          </a:p>
        </p:txBody>
      </p:sp>
      <p:sp>
        <p:nvSpPr>
          <p:cNvPr id="459778" name="Rectangle 2"/>
          <p:cNvSpPr>
            <a:spLocks noGrp="1" noRot="1" noChangeAspect="1" noChangeArrowheads="1" noTextEdit="1"/>
          </p:cNvSpPr>
          <p:nvPr>
            <p:ph type="sldImg"/>
          </p:nvPr>
        </p:nvSpPr>
        <p:spPr>
          <a:ln/>
        </p:spPr>
      </p:sp>
      <p:sp>
        <p:nvSpPr>
          <p:cNvPr id="459779" name="Rectangle 3"/>
          <p:cNvSpPr>
            <a:spLocks noGrp="1" noChangeArrowheads="1"/>
          </p:cNvSpPr>
          <p:nvPr>
            <p:ph type="body" idx="1"/>
          </p:nvPr>
        </p:nvSpPr>
        <p:spPr/>
        <p:txBody>
          <a:bodyPr/>
          <a:lstStyle/>
          <a:p>
            <a:endParaRPr lang="en-US"/>
          </a:p>
        </p:txBody>
      </p:sp>
    </p:spTree>
  </p:cSld>
  <p:clrMapOvr>
    <a:masterClrMapping/>
  </p:clrMapOvr>
</p:notes>
</file>

<file path=ppt/notesSlides/notesSlide3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BD450439-9B13-43F4-B794-41644BF136C4}" type="slidenum">
              <a:rPr lang="en-US">
                <a:solidFill>
                  <a:prstClr val="black"/>
                </a:solidFill>
              </a:rPr>
              <a:pPr/>
              <a:t>542</a:t>
            </a:fld>
            <a:endParaRPr lang="en-US">
              <a:solidFill>
                <a:prstClr val="black"/>
              </a:solidFill>
            </a:endParaRPr>
          </a:p>
        </p:txBody>
      </p:sp>
      <p:sp>
        <p:nvSpPr>
          <p:cNvPr id="1303554" name="Rectangle 2"/>
          <p:cNvSpPr>
            <a:spLocks noGrp="1" noRot="1" noChangeAspect="1" noChangeArrowheads="1" noTextEdit="1"/>
          </p:cNvSpPr>
          <p:nvPr>
            <p:ph type="sldImg"/>
          </p:nvPr>
        </p:nvSpPr>
        <p:spPr>
          <a:ln/>
        </p:spPr>
      </p:sp>
      <p:sp>
        <p:nvSpPr>
          <p:cNvPr id="1303555" name="Rectangle 3"/>
          <p:cNvSpPr>
            <a:spLocks noGrp="1" noChangeArrowheads="1"/>
          </p:cNvSpPr>
          <p:nvPr>
            <p:ph type="body" idx="1"/>
          </p:nvPr>
        </p:nvSpPr>
        <p:spPr>
          <a:xfrm>
            <a:off x="701040" y="4415790"/>
            <a:ext cx="5608320" cy="4183380"/>
          </a:xfrm>
        </p:spPr>
        <p:txBody>
          <a:bodyPr/>
          <a:lstStyle/>
          <a:p>
            <a:endParaRPr lang="en-US"/>
          </a:p>
        </p:txBody>
      </p:sp>
    </p:spTree>
  </p:cSld>
  <p:clrMapOvr>
    <a:masterClrMapping/>
  </p:clrMapOvr>
</p:notes>
</file>

<file path=ppt/notesSlides/notesSlide3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2786"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502787"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n-US" smtClean="0"/>
          </a:p>
        </p:txBody>
      </p:sp>
      <p:sp>
        <p:nvSpPr>
          <p:cNvPr id="502788"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Arial" pitchFamily="34" charset="0"/>
              </a:defRPr>
            </a:lvl1pPr>
            <a:lvl2pPr marL="757066" indent="-291179">
              <a:defRPr>
                <a:solidFill>
                  <a:schemeClr val="tx1"/>
                </a:solidFill>
                <a:latin typeface="Arial" pitchFamily="34" charset="0"/>
              </a:defRPr>
            </a:lvl2pPr>
            <a:lvl3pPr marL="1164717" indent="-232943">
              <a:defRPr>
                <a:solidFill>
                  <a:schemeClr val="tx1"/>
                </a:solidFill>
                <a:latin typeface="Arial" pitchFamily="34" charset="0"/>
              </a:defRPr>
            </a:lvl3pPr>
            <a:lvl4pPr marL="1630604" indent="-232943">
              <a:defRPr>
                <a:solidFill>
                  <a:schemeClr val="tx1"/>
                </a:solidFill>
                <a:latin typeface="Arial" pitchFamily="34" charset="0"/>
              </a:defRPr>
            </a:lvl4pPr>
            <a:lvl5pPr marL="2096491" indent="-232943">
              <a:defRPr>
                <a:solidFill>
                  <a:schemeClr val="tx1"/>
                </a:solidFill>
                <a:latin typeface="Arial" pitchFamily="34" charset="0"/>
              </a:defRPr>
            </a:lvl5pPr>
            <a:lvl6pPr marL="2562377" indent="-232943" fontAlgn="base">
              <a:spcBef>
                <a:spcPct val="0"/>
              </a:spcBef>
              <a:spcAft>
                <a:spcPct val="0"/>
              </a:spcAft>
              <a:defRPr>
                <a:solidFill>
                  <a:schemeClr val="tx1"/>
                </a:solidFill>
                <a:latin typeface="Arial" pitchFamily="34" charset="0"/>
              </a:defRPr>
            </a:lvl6pPr>
            <a:lvl7pPr marL="3028264" indent="-232943" fontAlgn="base">
              <a:spcBef>
                <a:spcPct val="0"/>
              </a:spcBef>
              <a:spcAft>
                <a:spcPct val="0"/>
              </a:spcAft>
              <a:defRPr>
                <a:solidFill>
                  <a:schemeClr val="tx1"/>
                </a:solidFill>
                <a:latin typeface="Arial" pitchFamily="34" charset="0"/>
              </a:defRPr>
            </a:lvl7pPr>
            <a:lvl8pPr marL="3494151" indent="-232943" fontAlgn="base">
              <a:spcBef>
                <a:spcPct val="0"/>
              </a:spcBef>
              <a:spcAft>
                <a:spcPct val="0"/>
              </a:spcAft>
              <a:defRPr>
                <a:solidFill>
                  <a:schemeClr val="tx1"/>
                </a:solidFill>
                <a:latin typeface="Arial" pitchFamily="34" charset="0"/>
              </a:defRPr>
            </a:lvl8pPr>
            <a:lvl9pPr marL="3960038" indent="-232943" fontAlgn="base">
              <a:spcBef>
                <a:spcPct val="0"/>
              </a:spcBef>
              <a:spcAft>
                <a:spcPct val="0"/>
              </a:spcAft>
              <a:defRPr>
                <a:solidFill>
                  <a:schemeClr val="tx1"/>
                </a:solidFill>
                <a:latin typeface="Arial" pitchFamily="34" charset="0"/>
              </a:defRPr>
            </a:lvl9pPr>
          </a:lstStyle>
          <a:p>
            <a:fld id="{AC554E4A-FCF5-4AA9-A8A6-DAF84887FBF7}" type="slidenum">
              <a:rPr lang="en-US">
                <a:solidFill>
                  <a:prstClr val="black"/>
                </a:solidFill>
                <a:latin typeface="Calibri" pitchFamily="34" charset="0"/>
              </a:rPr>
              <a:pPr/>
              <a:t>544</a:t>
            </a:fld>
            <a:endParaRPr lang="en-US">
              <a:solidFill>
                <a:prstClr val="black"/>
              </a:solidFill>
              <a:latin typeface="Calibri" pitchFamily="34" charset="0"/>
            </a:endParaRPr>
          </a:p>
        </p:txBody>
      </p:sp>
    </p:spTree>
  </p:cSld>
  <p:clrMapOvr>
    <a:masterClrMapping/>
  </p:clrMapOvr>
</p:notes>
</file>

<file path=ppt/notesSlides/notesSlide3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2786"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502787"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n-US" smtClean="0"/>
          </a:p>
        </p:txBody>
      </p:sp>
      <p:sp>
        <p:nvSpPr>
          <p:cNvPr id="502788"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Arial" pitchFamily="34" charset="0"/>
              </a:defRPr>
            </a:lvl1pPr>
            <a:lvl2pPr marL="757066" indent="-291179">
              <a:defRPr>
                <a:solidFill>
                  <a:schemeClr val="tx1"/>
                </a:solidFill>
                <a:latin typeface="Arial" pitchFamily="34" charset="0"/>
              </a:defRPr>
            </a:lvl2pPr>
            <a:lvl3pPr marL="1164717" indent="-232943">
              <a:defRPr>
                <a:solidFill>
                  <a:schemeClr val="tx1"/>
                </a:solidFill>
                <a:latin typeface="Arial" pitchFamily="34" charset="0"/>
              </a:defRPr>
            </a:lvl3pPr>
            <a:lvl4pPr marL="1630604" indent="-232943">
              <a:defRPr>
                <a:solidFill>
                  <a:schemeClr val="tx1"/>
                </a:solidFill>
                <a:latin typeface="Arial" pitchFamily="34" charset="0"/>
              </a:defRPr>
            </a:lvl4pPr>
            <a:lvl5pPr marL="2096491" indent="-232943">
              <a:defRPr>
                <a:solidFill>
                  <a:schemeClr val="tx1"/>
                </a:solidFill>
                <a:latin typeface="Arial" pitchFamily="34" charset="0"/>
              </a:defRPr>
            </a:lvl5pPr>
            <a:lvl6pPr marL="2562377" indent="-232943" fontAlgn="base">
              <a:spcBef>
                <a:spcPct val="0"/>
              </a:spcBef>
              <a:spcAft>
                <a:spcPct val="0"/>
              </a:spcAft>
              <a:defRPr>
                <a:solidFill>
                  <a:schemeClr val="tx1"/>
                </a:solidFill>
                <a:latin typeface="Arial" pitchFamily="34" charset="0"/>
              </a:defRPr>
            </a:lvl6pPr>
            <a:lvl7pPr marL="3028264" indent="-232943" fontAlgn="base">
              <a:spcBef>
                <a:spcPct val="0"/>
              </a:spcBef>
              <a:spcAft>
                <a:spcPct val="0"/>
              </a:spcAft>
              <a:defRPr>
                <a:solidFill>
                  <a:schemeClr val="tx1"/>
                </a:solidFill>
                <a:latin typeface="Arial" pitchFamily="34" charset="0"/>
              </a:defRPr>
            </a:lvl7pPr>
            <a:lvl8pPr marL="3494151" indent="-232943" fontAlgn="base">
              <a:spcBef>
                <a:spcPct val="0"/>
              </a:spcBef>
              <a:spcAft>
                <a:spcPct val="0"/>
              </a:spcAft>
              <a:defRPr>
                <a:solidFill>
                  <a:schemeClr val="tx1"/>
                </a:solidFill>
                <a:latin typeface="Arial" pitchFamily="34" charset="0"/>
              </a:defRPr>
            </a:lvl8pPr>
            <a:lvl9pPr marL="3960038" indent="-232943" fontAlgn="base">
              <a:spcBef>
                <a:spcPct val="0"/>
              </a:spcBef>
              <a:spcAft>
                <a:spcPct val="0"/>
              </a:spcAft>
              <a:defRPr>
                <a:solidFill>
                  <a:schemeClr val="tx1"/>
                </a:solidFill>
                <a:latin typeface="Arial" pitchFamily="34" charset="0"/>
              </a:defRPr>
            </a:lvl9pPr>
          </a:lstStyle>
          <a:p>
            <a:fld id="{AC554E4A-FCF5-4AA9-A8A6-DAF84887FBF7}" type="slidenum">
              <a:rPr lang="en-US">
                <a:solidFill>
                  <a:prstClr val="black"/>
                </a:solidFill>
                <a:latin typeface="Calibri" pitchFamily="34" charset="0"/>
              </a:rPr>
              <a:pPr/>
              <a:t>545</a:t>
            </a:fld>
            <a:endParaRPr lang="en-US">
              <a:solidFill>
                <a:prstClr val="black"/>
              </a:solidFill>
              <a:latin typeface="Calibri" pitchFamily="34" charset="0"/>
            </a:endParaRPr>
          </a:p>
        </p:txBody>
      </p:sp>
    </p:spTree>
  </p:cSld>
  <p:clrMapOvr>
    <a:masterClrMapping/>
  </p:clrMapOvr>
</p:notes>
</file>

<file path=ppt/notesSlides/notesSlide3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2786"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502787"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n-US" smtClean="0"/>
          </a:p>
        </p:txBody>
      </p:sp>
      <p:sp>
        <p:nvSpPr>
          <p:cNvPr id="502788"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Arial" pitchFamily="34" charset="0"/>
              </a:defRPr>
            </a:lvl1pPr>
            <a:lvl2pPr marL="757066" indent="-291179">
              <a:defRPr>
                <a:solidFill>
                  <a:schemeClr val="tx1"/>
                </a:solidFill>
                <a:latin typeface="Arial" pitchFamily="34" charset="0"/>
              </a:defRPr>
            </a:lvl2pPr>
            <a:lvl3pPr marL="1164717" indent="-232943">
              <a:defRPr>
                <a:solidFill>
                  <a:schemeClr val="tx1"/>
                </a:solidFill>
                <a:latin typeface="Arial" pitchFamily="34" charset="0"/>
              </a:defRPr>
            </a:lvl3pPr>
            <a:lvl4pPr marL="1630604" indent="-232943">
              <a:defRPr>
                <a:solidFill>
                  <a:schemeClr val="tx1"/>
                </a:solidFill>
                <a:latin typeface="Arial" pitchFamily="34" charset="0"/>
              </a:defRPr>
            </a:lvl4pPr>
            <a:lvl5pPr marL="2096491" indent="-232943">
              <a:defRPr>
                <a:solidFill>
                  <a:schemeClr val="tx1"/>
                </a:solidFill>
                <a:latin typeface="Arial" pitchFamily="34" charset="0"/>
              </a:defRPr>
            </a:lvl5pPr>
            <a:lvl6pPr marL="2562377" indent="-232943" fontAlgn="base">
              <a:spcBef>
                <a:spcPct val="0"/>
              </a:spcBef>
              <a:spcAft>
                <a:spcPct val="0"/>
              </a:spcAft>
              <a:defRPr>
                <a:solidFill>
                  <a:schemeClr val="tx1"/>
                </a:solidFill>
                <a:latin typeface="Arial" pitchFamily="34" charset="0"/>
              </a:defRPr>
            </a:lvl6pPr>
            <a:lvl7pPr marL="3028264" indent="-232943" fontAlgn="base">
              <a:spcBef>
                <a:spcPct val="0"/>
              </a:spcBef>
              <a:spcAft>
                <a:spcPct val="0"/>
              </a:spcAft>
              <a:defRPr>
                <a:solidFill>
                  <a:schemeClr val="tx1"/>
                </a:solidFill>
                <a:latin typeface="Arial" pitchFamily="34" charset="0"/>
              </a:defRPr>
            </a:lvl7pPr>
            <a:lvl8pPr marL="3494151" indent="-232943" fontAlgn="base">
              <a:spcBef>
                <a:spcPct val="0"/>
              </a:spcBef>
              <a:spcAft>
                <a:spcPct val="0"/>
              </a:spcAft>
              <a:defRPr>
                <a:solidFill>
                  <a:schemeClr val="tx1"/>
                </a:solidFill>
                <a:latin typeface="Arial" pitchFamily="34" charset="0"/>
              </a:defRPr>
            </a:lvl8pPr>
            <a:lvl9pPr marL="3960038" indent="-232943" fontAlgn="base">
              <a:spcBef>
                <a:spcPct val="0"/>
              </a:spcBef>
              <a:spcAft>
                <a:spcPct val="0"/>
              </a:spcAft>
              <a:defRPr>
                <a:solidFill>
                  <a:schemeClr val="tx1"/>
                </a:solidFill>
                <a:latin typeface="Arial" pitchFamily="34" charset="0"/>
              </a:defRPr>
            </a:lvl9pPr>
          </a:lstStyle>
          <a:p>
            <a:fld id="{AC554E4A-FCF5-4AA9-A8A6-DAF84887FBF7}" type="slidenum">
              <a:rPr lang="en-US">
                <a:solidFill>
                  <a:prstClr val="black"/>
                </a:solidFill>
                <a:latin typeface="Calibri" pitchFamily="34" charset="0"/>
              </a:rPr>
              <a:pPr/>
              <a:t>546</a:t>
            </a:fld>
            <a:endParaRPr lang="en-US">
              <a:solidFill>
                <a:prstClr val="black"/>
              </a:solidFill>
              <a:latin typeface="Calibri" pitchFamily="34" charset="0"/>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7890"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677891"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n-US" smtClean="0"/>
          </a:p>
        </p:txBody>
      </p:sp>
      <p:sp>
        <p:nvSpPr>
          <p:cNvPr id="677892"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Arial" pitchFamily="34" charset="0"/>
              </a:defRPr>
            </a:lvl1pPr>
            <a:lvl2pPr marL="757066" indent="-291179">
              <a:defRPr>
                <a:solidFill>
                  <a:schemeClr val="tx1"/>
                </a:solidFill>
                <a:latin typeface="Arial" pitchFamily="34" charset="0"/>
              </a:defRPr>
            </a:lvl2pPr>
            <a:lvl3pPr marL="1164717" indent="-232943">
              <a:defRPr>
                <a:solidFill>
                  <a:schemeClr val="tx1"/>
                </a:solidFill>
                <a:latin typeface="Arial" pitchFamily="34" charset="0"/>
              </a:defRPr>
            </a:lvl3pPr>
            <a:lvl4pPr marL="1630604" indent="-232943">
              <a:defRPr>
                <a:solidFill>
                  <a:schemeClr val="tx1"/>
                </a:solidFill>
                <a:latin typeface="Arial" pitchFamily="34" charset="0"/>
              </a:defRPr>
            </a:lvl4pPr>
            <a:lvl5pPr marL="2096491" indent="-232943">
              <a:defRPr>
                <a:solidFill>
                  <a:schemeClr val="tx1"/>
                </a:solidFill>
                <a:latin typeface="Arial" pitchFamily="34" charset="0"/>
              </a:defRPr>
            </a:lvl5pPr>
            <a:lvl6pPr marL="2562377" indent="-232943" fontAlgn="base">
              <a:spcBef>
                <a:spcPct val="0"/>
              </a:spcBef>
              <a:spcAft>
                <a:spcPct val="0"/>
              </a:spcAft>
              <a:defRPr>
                <a:solidFill>
                  <a:schemeClr val="tx1"/>
                </a:solidFill>
                <a:latin typeface="Arial" pitchFamily="34" charset="0"/>
              </a:defRPr>
            </a:lvl6pPr>
            <a:lvl7pPr marL="3028264" indent="-232943" fontAlgn="base">
              <a:spcBef>
                <a:spcPct val="0"/>
              </a:spcBef>
              <a:spcAft>
                <a:spcPct val="0"/>
              </a:spcAft>
              <a:defRPr>
                <a:solidFill>
                  <a:schemeClr val="tx1"/>
                </a:solidFill>
                <a:latin typeface="Arial" pitchFamily="34" charset="0"/>
              </a:defRPr>
            </a:lvl7pPr>
            <a:lvl8pPr marL="3494151" indent="-232943" fontAlgn="base">
              <a:spcBef>
                <a:spcPct val="0"/>
              </a:spcBef>
              <a:spcAft>
                <a:spcPct val="0"/>
              </a:spcAft>
              <a:defRPr>
                <a:solidFill>
                  <a:schemeClr val="tx1"/>
                </a:solidFill>
                <a:latin typeface="Arial" pitchFamily="34" charset="0"/>
              </a:defRPr>
            </a:lvl8pPr>
            <a:lvl9pPr marL="3960038" indent="-232943" fontAlgn="base">
              <a:spcBef>
                <a:spcPct val="0"/>
              </a:spcBef>
              <a:spcAft>
                <a:spcPct val="0"/>
              </a:spcAft>
              <a:defRPr>
                <a:solidFill>
                  <a:schemeClr val="tx1"/>
                </a:solidFill>
                <a:latin typeface="Arial" pitchFamily="34" charset="0"/>
              </a:defRPr>
            </a:lvl9pPr>
          </a:lstStyle>
          <a:p>
            <a:fld id="{B40CFAFD-A24D-4F87-A6D6-4986DCC7F124}" type="slidenum">
              <a:rPr lang="en-US">
                <a:solidFill>
                  <a:prstClr val="black"/>
                </a:solidFill>
                <a:latin typeface="Calibri" pitchFamily="34" charset="0"/>
              </a:rPr>
              <a:pPr/>
              <a:t>65</a:t>
            </a:fld>
            <a:endParaRPr lang="en-US">
              <a:solidFill>
                <a:prstClr val="black"/>
              </a:solidFill>
              <a:latin typeface="Calibri" pitchFamily="34" charset="0"/>
            </a:endParaRPr>
          </a:p>
        </p:txBody>
      </p:sp>
    </p:spTree>
  </p:cSld>
  <p:clrMapOvr>
    <a:masterClrMapping/>
  </p:clrMapOvr>
</p:notes>
</file>

<file path=ppt/notesSlides/notesSlide3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89154"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689155"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n-US" smtClean="0"/>
          </a:p>
        </p:txBody>
      </p:sp>
      <p:sp>
        <p:nvSpPr>
          <p:cNvPr id="689156"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Arial" pitchFamily="34" charset="0"/>
              </a:defRPr>
            </a:lvl1pPr>
            <a:lvl2pPr marL="757066" indent="-291179">
              <a:defRPr>
                <a:solidFill>
                  <a:schemeClr val="tx1"/>
                </a:solidFill>
                <a:latin typeface="Arial" pitchFamily="34" charset="0"/>
              </a:defRPr>
            </a:lvl2pPr>
            <a:lvl3pPr marL="1164717" indent="-232943">
              <a:defRPr>
                <a:solidFill>
                  <a:schemeClr val="tx1"/>
                </a:solidFill>
                <a:latin typeface="Arial" pitchFamily="34" charset="0"/>
              </a:defRPr>
            </a:lvl3pPr>
            <a:lvl4pPr marL="1630604" indent="-232943">
              <a:defRPr>
                <a:solidFill>
                  <a:schemeClr val="tx1"/>
                </a:solidFill>
                <a:latin typeface="Arial" pitchFamily="34" charset="0"/>
              </a:defRPr>
            </a:lvl4pPr>
            <a:lvl5pPr marL="2096491" indent="-232943">
              <a:defRPr>
                <a:solidFill>
                  <a:schemeClr val="tx1"/>
                </a:solidFill>
                <a:latin typeface="Arial" pitchFamily="34" charset="0"/>
              </a:defRPr>
            </a:lvl5pPr>
            <a:lvl6pPr marL="2562377" indent="-232943" fontAlgn="base">
              <a:spcBef>
                <a:spcPct val="0"/>
              </a:spcBef>
              <a:spcAft>
                <a:spcPct val="0"/>
              </a:spcAft>
              <a:defRPr>
                <a:solidFill>
                  <a:schemeClr val="tx1"/>
                </a:solidFill>
                <a:latin typeface="Arial" pitchFamily="34" charset="0"/>
              </a:defRPr>
            </a:lvl6pPr>
            <a:lvl7pPr marL="3028264" indent="-232943" fontAlgn="base">
              <a:spcBef>
                <a:spcPct val="0"/>
              </a:spcBef>
              <a:spcAft>
                <a:spcPct val="0"/>
              </a:spcAft>
              <a:defRPr>
                <a:solidFill>
                  <a:schemeClr val="tx1"/>
                </a:solidFill>
                <a:latin typeface="Arial" pitchFamily="34" charset="0"/>
              </a:defRPr>
            </a:lvl7pPr>
            <a:lvl8pPr marL="3494151" indent="-232943" fontAlgn="base">
              <a:spcBef>
                <a:spcPct val="0"/>
              </a:spcBef>
              <a:spcAft>
                <a:spcPct val="0"/>
              </a:spcAft>
              <a:defRPr>
                <a:solidFill>
                  <a:schemeClr val="tx1"/>
                </a:solidFill>
                <a:latin typeface="Arial" pitchFamily="34" charset="0"/>
              </a:defRPr>
            </a:lvl8pPr>
            <a:lvl9pPr marL="3960038" indent="-232943" fontAlgn="base">
              <a:spcBef>
                <a:spcPct val="0"/>
              </a:spcBef>
              <a:spcAft>
                <a:spcPct val="0"/>
              </a:spcAft>
              <a:defRPr>
                <a:solidFill>
                  <a:schemeClr val="tx1"/>
                </a:solidFill>
                <a:latin typeface="Arial" pitchFamily="34" charset="0"/>
              </a:defRPr>
            </a:lvl9pPr>
          </a:lstStyle>
          <a:p>
            <a:fld id="{D894BB79-660A-40F9-8724-BE4EDC052076}" type="slidenum">
              <a:rPr lang="en-US">
                <a:solidFill>
                  <a:prstClr val="black"/>
                </a:solidFill>
                <a:latin typeface="Calibri" pitchFamily="34" charset="0"/>
              </a:rPr>
              <a:pPr/>
              <a:t>548</a:t>
            </a:fld>
            <a:endParaRPr lang="en-US">
              <a:solidFill>
                <a:prstClr val="black"/>
              </a:solidFill>
              <a:latin typeface="Calibri" pitchFamily="34" charset="0"/>
            </a:endParaRPr>
          </a:p>
        </p:txBody>
      </p:sp>
    </p:spTree>
  </p:cSld>
  <p:clrMapOvr>
    <a:masterClrMapping/>
  </p:clrMapOvr>
</p:notes>
</file>

<file path=ppt/notesSlides/notesSlide3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90178"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690179"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n-US" smtClean="0"/>
          </a:p>
        </p:txBody>
      </p:sp>
      <p:sp>
        <p:nvSpPr>
          <p:cNvPr id="690180"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Arial" pitchFamily="34" charset="0"/>
              </a:defRPr>
            </a:lvl1pPr>
            <a:lvl2pPr marL="757066" indent="-291179">
              <a:defRPr>
                <a:solidFill>
                  <a:schemeClr val="tx1"/>
                </a:solidFill>
                <a:latin typeface="Arial" pitchFamily="34" charset="0"/>
              </a:defRPr>
            </a:lvl2pPr>
            <a:lvl3pPr marL="1164717" indent="-232943">
              <a:defRPr>
                <a:solidFill>
                  <a:schemeClr val="tx1"/>
                </a:solidFill>
                <a:latin typeface="Arial" pitchFamily="34" charset="0"/>
              </a:defRPr>
            </a:lvl3pPr>
            <a:lvl4pPr marL="1630604" indent="-232943">
              <a:defRPr>
                <a:solidFill>
                  <a:schemeClr val="tx1"/>
                </a:solidFill>
                <a:latin typeface="Arial" pitchFamily="34" charset="0"/>
              </a:defRPr>
            </a:lvl4pPr>
            <a:lvl5pPr marL="2096491" indent="-232943">
              <a:defRPr>
                <a:solidFill>
                  <a:schemeClr val="tx1"/>
                </a:solidFill>
                <a:latin typeface="Arial" pitchFamily="34" charset="0"/>
              </a:defRPr>
            </a:lvl5pPr>
            <a:lvl6pPr marL="2562377" indent="-232943" fontAlgn="base">
              <a:spcBef>
                <a:spcPct val="0"/>
              </a:spcBef>
              <a:spcAft>
                <a:spcPct val="0"/>
              </a:spcAft>
              <a:defRPr>
                <a:solidFill>
                  <a:schemeClr val="tx1"/>
                </a:solidFill>
                <a:latin typeface="Arial" pitchFamily="34" charset="0"/>
              </a:defRPr>
            </a:lvl6pPr>
            <a:lvl7pPr marL="3028264" indent="-232943" fontAlgn="base">
              <a:spcBef>
                <a:spcPct val="0"/>
              </a:spcBef>
              <a:spcAft>
                <a:spcPct val="0"/>
              </a:spcAft>
              <a:defRPr>
                <a:solidFill>
                  <a:schemeClr val="tx1"/>
                </a:solidFill>
                <a:latin typeface="Arial" pitchFamily="34" charset="0"/>
              </a:defRPr>
            </a:lvl7pPr>
            <a:lvl8pPr marL="3494151" indent="-232943" fontAlgn="base">
              <a:spcBef>
                <a:spcPct val="0"/>
              </a:spcBef>
              <a:spcAft>
                <a:spcPct val="0"/>
              </a:spcAft>
              <a:defRPr>
                <a:solidFill>
                  <a:schemeClr val="tx1"/>
                </a:solidFill>
                <a:latin typeface="Arial" pitchFamily="34" charset="0"/>
              </a:defRPr>
            </a:lvl8pPr>
            <a:lvl9pPr marL="3960038" indent="-232943" fontAlgn="base">
              <a:spcBef>
                <a:spcPct val="0"/>
              </a:spcBef>
              <a:spcAft>
                <a:spcPct val="0"/>
              </a:spcAft>
              <a:defRPr>
                <a:solidFill>
                  <a:schemeClr val="tx1"/>
                </a:solidFill>
                <a:latin typeface="Arial" pitchFamily="34" charset="0"/>
              </a:defRPr>
            </a:lvl9pPr>
          </a:lstStyle>
          <a:p>
            <a:fld id="{7ACD6B56-8531-4FC6-8FC4-F314DEF237E8}" type="slidenum">
              <a:rPr lang="en-US">
                <a:solidFill>
                  <a:prstClr val="black"/>
                </a:solidFill>
                <a:latin typeface="Calibri" pitchFamily="34" charset="0"/>
              </a:rPr>
              <a:pPr/>
              <a:t>549</a:t>
            </a:fld>
            <a:endParaRPr lang="en-US">
              <a:solidFill>
                <a:prstClr val="black"/>
              </a:solidFill>
              <a:latin typeface="Calibri" pitchFamily="34" charset="0"/>
            </a:endParaRPr>
          </a:p>
        </p:txBody>
      </p:sp>
    </p:spTree>
  </p:cSld>
  <p:clrMapOvr>
    <a:masterClrMapping/>
  </p:clrMapOvr>
</p:notes>
</file>

<file path=ppt/notesSlides/notesSlide3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92226"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692227"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n-US" smtClean="0"/>
          </a:p>
        </p:txBody>
      </p:sp>
      <p:sp>
        <p:nvSpPr>
          <p:cNvPr id="692228"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Arial" pitchFamily="34" charset="0"/>
              </a:defRPr>
            </a:lvl1pPr>
            <a:lvl2pPr marL="757066" indent="-291179">
              <a:defRPr>
                <a:solidFill>
                  <a:schemeClr val="tx1"/>
                </a:solidFill>
                <a:latin typeface="Arial" pitchFamily="34" charset="0"/>
              </a:defRPr>
            </a:lvl2pPr>
            <a:lvl3pPr marL="1164717" indent="-232943">
              <a:defRPr>
                <a:solidFill>
                  <a:schemeClr val="tx1"/>
                </a:solidFill>
                <a:latin typeface="Arial" pitchFamily="34" charset="0"/>
              </a:defRPr>
            </a:lvl3pPr>
            <a:lvl4pPr marL="1630604" indent="-232943">
              <a:defRPr>
                <a:solidFill>
                  <a:schemeClr val="tx1"/>
                </a:solidFill>
                <a:latin typeface="Arial" pitchFamily="34" charset="0"/>
              </a:defRPr>
            </a:lvl4pPr>
            <a:lvl5pPr marL="2096491" indent="-232943">
              <a:defRPr>
                <a:solidFill>
                  <a:schemeClr val="tx1"/>
                </a:solidFill>
                <a:latin typeface="Arial" pitchFamily="34" charset="0"/>
              </a:defRPr>
            </a:lvl5pPr>
            <a:lvl6pPr marL="2562377" indent="-232943" fontAlgn="base">
              <a:spcBef>
                <a:spcPct val="0"/>
              </a:spcBef>
              <a:spcAft>
                <a:spcPct val="0"/>
              </a:spcAft>
              <a:defRPr>
                <a:solidFill>
                  <a:schemeClr val="tx1"/>
                </a:solidFill>
                <a:latin typeface="Arial" pitchFamily="34" charset="0"/>
              </a:defRPr>
            </a:lvl6pPr>
            <a:lvl7pPr marL="3028264" indent="-232943" fontAlgn="base">
              <a:spcBef>
                <a:spcPct val="0"/>
              </a:spcBef>
              <a:spcAft>
                <a:spcPct val="0"/>
              </a:spcAft>
              <a:defRPr>
                <a:solidFill>
                  <a:schemeClr val="tx1"/>
                </a:solidFill>
                <a:latin typeface="Arial" pitchFamily="34" charset="0"/>
              </a:defRPr>
            </a:lvl7pPr>
            <a:lvl8pPr marL="3494151" indent="-232943" fontAlgn="base">
              <a:spcBef>
                <a:spcPct val="0"/>
              </a:spcBef>
              <a:spcAft>
                <a:spcPct val="0"/>
              </a:spcAft>
              <a:defRPr>
                <a:solidFill>
                  <a:schemeClr val="tx1"/>
                </a:solidFill>
                <a:latin typeface="Arial" pitchFamily="34" charset="0"/>
              </a:defRPr>
            </a:lvl8pPr>
            <a:lvl9pPr marL="3960038" indent="-232943" fontAlgn="base">
              <a:spcBef>
                <a:spcPct val="0"/>
              </a:spcBef>
              <a:spcAft>
                <a:spcPct val="0"/>
              </a:spcAft>
              <a:defRPr>
                <a:solidFill>
                  <a:schemeClr val="tx1"/>
                </a:solidFill>
                <a:latin typeface="Arial" pitchFamily="34" charset="0"/>
              </a:defRPr>
            </a:lvl9pPr>
          </a:lstStyle>
          <a:p>
            <a:fld id="{680223F4-1FD5-468C-AA26-48AD0434EA02}" type="slidenum">
              <a:rPr lang="en-US">
                <a:solidFill>
                  <a:prstClr val="black"/>
                </a:solidFill>
                <a:latin typeface="Calibri" pitchFamily="34" charset="0"/>
              </a:rPr>
              <a:pPr/>
              <a:t>558</a:t>
            </a:fld>
            <a:endParaRPr lang="en-US">
              <a:solidFill>
                <a:prstClr val="black"/>
              </a:solidFill>
              <a:latin typeface="Calibri" pitchFamily="34" charset="0"/>
            </a:endParaRPr>
          </a:p>
        </p:txBody>
      </p:sp>
    </p:spTree>
  </p:cSld>
  <p:clrMapOvr>
    <a:masterClrMapping/>
  </p:clrMapOvr>
</p:notes>
</file>

<file path=ppt/notesSlides/notesSlide3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90178"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690179"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n-US" smtClean="0"/>
          </a:p>
        </p:txBody>
      </p:sp>
      <p:sp>
        <p:nvSpPr>
          <p:cNvPr id="690180"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Arial" pitchFamily="34" charset="0"/>
              </a:defRPr>
            </a:lvl1pPr>
            <a:lvl2pPr marL="757066" indent="-291179">
              <a:defRPr>
                <a:solidFill>
                  <a:schemeClr val="tx1"/>
                </a:solidFill>
                <a:latin typeface="Arial" pitchFamily="34" charset="0"/>
              </a:defRPr>
            </a:lvl2pPr>
            <a:lvl3pPr marL="1164717" indent="-232943">
              <a:defRPr>
                <a:solidFill>
                  <a:schemeClr val="tx1"/>
                </a:solidFill>
                <a:latin typeface="Arial" pitchFamily="34" charset="0"/>
              </a:defRPr>
            </a:lvl3pPr>
            <a:lvl4pPr marL="1630604" indent="-232943">
              <a:defRPr>
                <a:solidFill>
                  <a:schemeClr val="tx1"/>
                </a:solidFill>
                <a:latin typeface="Arial" pitchFamily="34" charset="0"/>
              </a:defRPr>
            </a:lvl4pPr>
            <a:lvl5pPr marL="2096491" indent="-232943">
              <a:defRPr>
                <a:solidFill>
                  <a:schemeClr val="tx1"/>
                </a:solidFill>
                <a:latin typeface="Arial" pitchFamily="34" charset="0"/>
              </a:defRPr>
            </a:lvl5pPr>
            <a:lvl6pPr marL="2562377" indent="-232943" fontAlgn="base">
              <a:spcBef>
                <a:spcPct val="0"/>
              </a:spcBef>
              <a:spcAft>
                <a:spcPct val="0"/>
              </a:spcAft>
              <a:defRPr>
                <a:solidFill>
                  <a:schemeClr val="tx1"/>
                </a:solidFill>
                <a:latin typeface="Arial" pitchFamily="34" charset="0"/>
              </a:defRPr>
            </a:lvl6pPr>
            <a:lvl7pPr marL="3028264" indent="-232943" fontAlgn="base">
              <a:spcBef>
                <a:spcPct val="0"/>
              </a:spcBef>
              <a:spcAft>
                <a:spcPct val="0"/>
              </a:spcAft>
              <a:defRPr>
                <a:solidFill>
                  <a:schemeClr val="tx1"/>
                </a:solidFill>
                <a:latin typeface="Arial" pitchFamily="34" charset="0"/>
              </a:defRPr>
            </a:lvl7pPr>
            <a:lvl8pPr marL="3494151" indent="-232943" fontAlgn="base">
              <a:spcBef>
                <a:spcPct val="0"/>
              </a:spcBef>
              <a:spcAft>
                <a:spcPct val="0"/>
              </a:spcAft>
              <a:defRPr>
                <a:solidFill>
                  <a:schemeClr val="tx1"/>
                </a:solidFill>
                <a:latin typeface="Arial" pitchFamily="34" charset="0"/>
              </a:defRPr>
            </a:lvl8pPr>
            <a:lvl9pPr marL="3960038" indent="-232943" fontAlgn="base">
              <a:spcBef>
                <a:spcPct val="0"/>
              </a:spcBef>
              <a:spcAft>
                <a:spcPct val="0"/>
              </a:spcAft>
              <a:defRPr>
                <a:solidFill>
                  <a:schemeClr val="tx1"/>
                </a:solidFill>
                <a:latin typeface="Arial" pitchFamily="34" charset="0"/>
              </a:defRPr>
            </a:lvl9pPr>
          </a:lstStyle>
          <a:p>
            <a:pPr fontAlgn="base">
              <a:spcBef>
                <a:spcPct val="0"/>
              </a:spcBef>
              <a:spcAft>
                <a:spcPct val="0"/>
              </a:spcAft>
            </a:pPr>
            <a:fld id="{7ACD6B56-8531-4FC6-8FC4-F314DEF237E8}" type="slidenum">
              <a:rPr lang="en-US">
                <a:latin typeface="Calibri" pitchFamily="34" charset="0"/>
              </a:rPr>
              <a:pPr fontAlgn="base">
                <a:spcBef>
                  <a:spcPct val="0"/>
                </a:spcBef>
                <a:spcAft>
                  <a:spcPct val="0"/>
                </a:spcAft>
              </a:pPr>
              <a:t>560</a:t>
            </a:fld>
            <a:endParaRPr lang="en-US">
              <a:latin typeface="Calibri" pitchFamily="34" charset="0"/>
            </a:endParaRPr>
          </a:p>
        </p:txBody>
      </p:sp>
    </p:spTree>
  </p:cSld>
  <p:clrMapOvr>
    <a:masterClrMapping/>
  </p:clrMapOvr>
</p:notes>
</file>

<file path=ppt/notesSlides/notesSlide3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90178"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690179"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n-US" smtClean="0"/>
          </a:p>
        </p:txBody>
      </p:sp>
      <p:sp>
        <p:nvSpPr>
          <p:cNvPr id="690180"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Arial" pitchFamily="34" charset="0"/>
              </a:defRPr>
            </a:lvl1pPr>
            <a:lvl2pPr marL="757066" indent="-291179">
              <a:defRPr>
                <a:solidFill>
                  <a:schemeClr val="tx1"/>
                </a:solidFill>
                <a:latin typeface="Arial" pitchFamily="34" charset="0"/>
              </a:defRPr>
            </a:lvl2pPr>
            <a:lvl3pPr marL="1164717" indent="-232943">
              <a:defRPr>
                <a:solidFill>
                  <a:schemeClr val="tx1"/>
                </a:solidFill>
                <a:latin typeface="Arial" pitchFamily="34" charset="0"/>
              </a:defRPr>
            </a:lvl3pPr>
            <a:lvl4pPr marL="1630604" indent="-232943">
              <a:defRPr>
                <a:solidFill>
                  <a:schemeClr val="tx1"/>
                </a:solidFill>
                <a:latin typeface="Arial" pitchFamily="34" charset="0"/>
              </a:defRPr>
            </a:lvl4pPr>
            <a:lvl5pPr marL="2096491" indent="-232943">
              <a:defRPr>
                <a:solidFill>
                  <a:schemeClr val="tx1"/>
                </a:solidFill>
                <a:latin typeface="Arial" pitchFamily="34" charset="0"/>
              </a:defRPr>
            </a:lvl5pPr>
            <a:lvl6pPr marL="2562377" indent="-232943" fontAlgn="base">
              <a:spcBef>
                <a:spcPct val="0"/>
              </a:spcBef>
              <a:spcAft>
                <a:spcPct val="0"/>
              </a:spcAft>
              <a:defRPr>
                <a:solidFill>
                  <a:schemeClr val="tx1"/>
                </a:solidFill>
                <a:latin typeface="Arial" pitchFamily="34" charset="0"/>
              </a:defRPr>
            </a:lvl6pPr>
            <a:lvl7pPr marL="3028264" indent="-232943" fontAlgn="base">
              <a:spcBef>
                <a:spcPct val="0"/>
              </a:spcBef>
              <a:spcAft>
                <a:spcPct val="0"/>
              </a:spcAft>
              <a:defRPr>
                <a:solidFill>
                  <a:schemeClr val="tx1"/>
                </a:solidFill>
                <a:latin typeface="Arial" pitchFamily="34" charset="0"/>
              </a:defRPr>
            </a:lvl7pPr>
            <a:lvl8pPr marL="3494151" indent="-232943" fontAlgn="base">
              <a:spcBef>
                <a:spcPct val="0"/>
              </a:spcBef>
              <a:spcAft>
                <a:spcPct val="0"/>
              </a:spcAft>
              <a:defRPr>
                <a:solidFill>
                  <a:schemeClr val="tx1"/>
                </a:solidFill>
                <a:latin typeface="Arial" pitchFamily="34" charset="0"/>
              </a:defRPr>
            </a:lvl8pPr>
            <a:lvl9pPr marL="3960038" indent="-232943" fontAlgn="base">
              <a:spcBef>
                <a:spcPct val="0"/>
              </a:spcBef>
              <a:spcAft>
                <a:spcPct val="0"/>
              </a:spcAft>
              <a:defRPr>
                <a:solidFill>
                  <a:schemeClr val="tx1"/>
                </a:solidFill>
                <a:latin typeface="Arial" pitchFamily="34" charset="0"/>
              </a:defRPr>
            </a:lvl9pPr>
          </a:lstStyle>
          <a:p>
            <a:pPr fontAlgn="base">
              <a:spcBef>
                <a:spcPct val="0"/>
              </a:spcBef>
              <a:spcAft>
                <a:spcPct val="0"/>
              </a:spcAft>
            </a:pPr>
            <a:fld id="{7ACD6B56-8531-4FC6-8FC4-F314DEF237E8}" type="slidenum">
              <a:rPr lang="en-US">
                <a:latin typeface="Calibri" pitchFamily="34" charset="0"/>
              </a:rPr>
              <a:pPr fontAlgn="base">
                <a:spcBef>
                  <a:spcPct val="0"/>
                </a:spcBef>
                <a:spcAft>
                  <a:spcPct val="0"/>
                </a:spcAft>
              </a:pPr>
              <a:t>561</a:t>
            </a:fld>
            <a:endParaRPr lang="en-US">
              <a:latin typeface="Calibri" pitchFamily="34" charset="0"/>
            </a:endParaRPr>
          </a:p>
        </p:txBody>
      </p:sp>
    </p:spTree>
  </p:cSld>
  <p:clrMapOvr>
    <a:masterClrMapping/>
  </p:clrMapOvr>
</p:notes>
</file>

<file path=ppt/notesSlides/notesSlide3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99394"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699395"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n-US" smtClean="0"/>
          </a:p>
        </p:txBody>
      </p:sp>
      <p:sp>
        <p:nvSpPr>
          <p:cNvPr id="699396"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Arial" pitchFamily="34" charset="0"/>
              </a:defRPr>
            </a:lvl1pPr>
            <a:lvl2pPr marL="757066" indent="-291179">
              <a:defRPr>
                <a:solidFill>
                  <a:schemeClr val="tx1"/>
                </a:solidFill>
                <a:latin typeface="Arial" pitchFamily="34" charset="0"/>
              </a:defRPr>
            </a:lvl2pPr>
            <a:lvl3pPr marL="1164717" indent="-232943">
              <a:defRPr>
                <a:solidFill>
                  <a:schemeClr val="tx1"/>
                </a:solidFill>
                <a:latin typeface="Arial" pitchFamily="34" charset="0"/>
              </a:defRPr>
            </a:lvl3pPr>
            <a:lvl4pPr marL="1630604" indent="-232943">
              <a:defRPr>
                <a:solidFill>
                  <a:schemeClr val="tx1"/>
                </a:solidFill>
                <a:latin typeface="Arial" pitchFamily="34" charset="0"/>
              </a:defRPr>
            </a:lvl4pPr>
            <a:lvl5pPr marL="2096491" indent="-232943">
              <a:defRPr>
                <a:solidFill>
                  <a:schemeClr val="tx1"/>
                </a:solidFill>
                <a:latin typeface="Arial" pitchFamily="34" charset="0"/>
              </a:defRPr>
            </a:lvl5pPr>
            <a:lvl6pPr marL="2562377" indent="-232943" fontAlgn="base">
              <a:spcBef>
                <a:spcPct val="0"/>
              </a:spcBef>
              <a:spcAft>
                <a:spcPct val="0"/>
              </a:spcAft>
              <a:defRPr>
                <a:solidFill>
                  <a:schemeClr val="tx1"/>
                </a:solidFill>
                <a:latin typeface="Arial" pitchFamily="34" charset="0"/>
              </a:defRPr>
            </a:lvl6pPr>
            <a:lvl7pPr marL="3028264" indent="-232943" fontAlgn="base">
              <a:spcBef>
                <a:spcPct val="0"/>
              </a:spcBef>
              <a:spcAft>
                <a:spcPct val="0"/>
              </a:spcAft>
              <a:defRPr>
                <a:solidFill>
                  <a:schemeClr val="tx1"/>
                </a:solidFill>
                <a:latin typeface="Arial" pitchFamily="34" charset="0"/>
              </a:defRPr>
            </a:lvl7pPr>
            <a:lvl8pPr marL="3494151" indent="-232943" fontAlgn="base">
              <a:spcBef>
                <a:spcPct val="0"/>
              </a:spcBef>
              <a:spcAft>
                <a:spcPct val="0"/>
              </a:spcAft>
              <a:defRPr>
                <a:solidFill>
                  <a:schemeClr val="tx1"/>
                </a:solidFill>
                <a:latin typeface="Arial" pitchFamily="34" charset="0"/>
              </a:defRPr>
            </a:lvl8pPr>
            <a:lvl9pPr marL="3960038" indent="-232943" fontAlgn="base">
              <a:spcBef>
                <a:spcPct val="0"/>
              </a:spcBef>
              <a:spcAft>
                <a:spcPct val="0"/>
              </a:spcAft>
              <a:defRPr>
                <a:solidFill>
                  <a:schemeClr val="tx1"/>
                </a:solidFill>
                <a:latin typeface="Arial" pitchFamily="34" charset="0"/>
              </a:defRPr>
            </a:lvl9pPr>
          </a:lstStyle>
          <a:p>
            <a:fld id="{4C22747E-02AD-444B-A8E5-14B96A54AE44}" type="slidenum">
              <a:rPr lang="en-US">
                <a:solidFill>
                  <a:prstClr val="black"/>
                </a:solidFill>
                <a:latin typeface="Calibri" pitchFamily="34" charset="0"/>
              </a:rPr>
              <a:pPr/>
              <a:t>563</a:t>
            </a:fld>
            <a:endParaRPr lang="en-US">
              <a:solidFill>
                <a:prstClr val="black"/>
              </a:solidFill>
              <a:latin typeface="Calibri" pitchFamily="34" charset="0"/>
            </a:endParaRPr>
          </a:p>
        </p:txBody>
      </p:sp>
    </p:spTree>
  </p:cSld>
  <p:clrMapOvr>
    <a:masterClrMapping/>
  </p:clrMapOvr>
</p:notes>
</file>

<file path=ppt/notesSlides/notesSlide3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1650"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411651"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n-US" smtClean="0"/>
          </a:p>
        </p:txBody>
      </p:sp>
      <p:sp>
        <p:nvSpPr>
          <p:cNvPr id="411652"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Arial" pitchFamily="34" charset="0"/>
              </a:defRPr>
            </a:lvl1pPr>
            <a:lvl2pPr marL="757066" indent="-291179">
              <a:defRPr>
                <a:solidFill>
                  <a:schemeClr val="tx1"/>
                </a:solidFill>
                <a:latin typeface="Arial" pitchFamily="34" charset="0"/>
              </a:defRPr>
            </a:lvl2pPr>
            <a:lvl3pPr marL="1164717" indent="-232943">
              <a:defRPr>
                <a:solidFill>
                  <a:schemeClr val="tx1"/>
                </a:solidFill>
                <a:latin typeface="Arial" pitchFamily="34" charset="0"/>
              </a:defRPr>
            </a:lvl3pPr>
            <a:lvl4pPr marL="1630604" indent="-232943">
              <a:defRPr>
                <a:solidFill>
                  <a:schemeClr val="tx1"/>
                </a:solidFill>
                <a:latin typeface="Arial" pitchFamily="34" charset="0"/>
              </a:defRPr>
            </a:lvl4pPr>
            <a:lvl5pPr marL="2096491" indent="-232943">
              <a:defRPr>
                <a:solidFill>
                  <a:schemeClr val="tx1"/>
                </a:solidFill>
                <a:latin typeface="Arial" pitchFamily="34" charset="0"/>
              </a:defRPr>
            </a:lvl5pPr>
            <a:lvl6pPr marL="2562377" indent="-232943" fontAlgn="base">
              <a:spcBef>
                <a:spcPct val="0"/>
              </a:spcBef>
              <a:spcAft>
                <a:spcPct val="0"/>
              </a:spcAft>
              <a:defRPr>
                <a:solidFill>
                  <a:schemeClr val="tx1"/>
                </a:solidFill>
                <a:latin typeface="Arial" pitchFamily="34" charset="0"/>
              </a:defRPr>
            </a:lvl6pPr>
            <a:lvl7pPr marL="3028264" indent="-232943" fontAlgn="base">
              <a:spcBef>
                <a:spcPct val="0"/>
              </a:spcBef>
              <a:spcAft>
                <a:spcPct val="0"/>
              </a:spcAft>
              <a:defRPr>
                <a:solidFill>
                  <a:schemeClr val="tx1"/>
                </a:solidFill>
                <a:latin typeface="Arial" pitchFamily="34" charset="0"/>
              </a:defRPr>
            </a:lvl7pPr>
            <a:lvl8pPr marL="3494151" indent="-232943" fontAlgn="base">
              <a:spcBef>
                <a:spcPct val="0"/>
              </a:spcBef>
              <a:spcAft>
                <a:spcPct val="0"/>
              </a:spcAft>
              <a:defRPr>
                <a:solidFill>
                  <a:schemeClr val="tx1"/>
                </a:solidFill>
                <a:latin typeface="Arial" pitchFamily="34" charset="0"/>
              </a:defRPr>
            </a:lvl8pPr>
            <a:lvl9pPr marL="3960038" indent="-232943" fontAlgn="base">
              <a:spcBef>
                <a:spcPct val="0"/>
              </a:spcBef>
              <a:spcAft>
                <a:spcPct val="0"/>
              </a:spcAft>
              <a:defRPr>
                <a:solidFill>
                  <a:schemeClr val="tx1"/>
                </a:solidFill>
                <a:latin typeface="Arial" pitchFamily="34" charset="0"/>
              </a:defRPr>
            </a:lvl9pPr>
          </a:lstStyle>
          <a:p>
            <a:fld id="{E87F1874-D6E6-4D84-B4B1-E88BE5157D4C}" type="slidenum">
              <a:rPr lang="en-US">
                <a:solidFill>
                  <a:prstClr val="black"/>
                </a:solidFill>
                <a:latin typeface="Calibri" pitchFamily="34" charset="0"/>
              </a:rPr>
              <a:pPr/>
              <a:t>566</a:t>
            </a:fld>
            <a:endParaRPr lang="en-US">
              <a:solidFill>
                <a:prstClr val="black"/>
              </a:solidFill>
              <a:latin typeface="Calibri" pitchFamily="34" charset="0"/>
            </a:endParaRPr>
          </a:p>
        </p:txBody>
      </p:sp>
    </p:spTree>
  </p:cSld>
  <p:clrMapOvr>
    <a:masterClrMapping/>
  </p:clrMapOvr>
</p:notes>
</file>

<file path=ppt/notesSlides/notesSlide3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7538"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577539"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n-US" smtClean="0"/>
          </a:p>
        </p:txBody>
      </p:sp>
      <p:sp>
        <p:nvSpPr>
          <p:cNvPr id="577540"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Arial" pitchFamily="34" charset="0"/>
              </a:defRPr>
            </a:lvl1pPr>
            <a:lvl2pPr marL="757066" indent="-291179">
              <a:defRPr>
                <a:solidFill>
                  <a:schemeClr val="tx1"/>
                </a:solidFill>
                <a:latin typeface="Arial" pitchFamily="34" charset="0"/>
              </a:defRPr>
            </a:lvl2pPr>
            <a:lvl3pPr marL="1164717" indent="-232943">
              <a:defRPr>
                <a:solidFill>
                  <a:schemeClr val="tx1"/>
                </a:solidFill>
                <a:latin typeface="Arial" pitchFamily="34" charset="0"/>
              </a:defRPr>
            </a:lvl3pPr>
            <a:lvl4pPr marL="1630604" indent="-232943">
              <a:defRPr>
                <a:solidFill>
                  <a:schemeClr val="tx1"/>
                </a:solidFill>
                <a:latin typeface="Arial" pitchFamily="34" charset="0"/>
              </a:defRPr>
            </a:lvl4pPr>
            <a:lvl5pPr marL="2096491" indent="-232943">
              <a:defRPr>
                <a:solidFill>
                  <a:schemeClr val="tx1"/>
                </a:solidFill>
                <a:latin typeface="Arial" pitchFamily="34" charset="0"/>
              </a:defRPr>
            </a:lvl5pPr>
            <a:lvl6pPr marL="2562377" indent="-232943" fontAlgn="base">
              <a:spcBef>
                <a:spcPct val="0"/>
              </a:spcBef>
              <a:spcAft>
                <a:spcPct val="0"/>
              </a:spcAft>
              <a:defRPr>
                <a:solidFill>
                  <a:schemeClr val="tx1"/>
                </a:solidFill>
                <a:latin typeface="Arial" pitchFamily="34" charset="0"/>
              </a:defRPr>
            </a:lvl6pPr>
            <a:lvl7pPr marL="3028264" indent="-232943" fontAlgn="base">
              <a:spcBef>
                <a:spcPct val="0"/>
              </a:spcBef>
              <a:spcAft>
                <a:spcPct val="0"/>
              </a:spcAft>
              <a:defRPr>
                <a:solidFill>
                  <a:schemeClr val="tx1"/>
                </a:solidFill>
                <a:latin typeface="Arial" pitchFamily="34" charset="0"/>
              </a:defRPr>
            </a:lvl7pPr>
            <a:lvl8pPr marL="3494151" indent="-232943" fontAlgn="base">
              <a:spcBef>
                <a:spcPct val="0"/>
              </a:spcBef>
              <a:spcAft>
                <a:spcPct val="0"/>
              </a:spcAft>
              <a:defRPr>
                <a:solidFill>
                  <a:schemeClr val="tx1"/>
                </a:solidFill>
                <a:latin typeface="Arial" pitchFamily="34" charset="0"/>
              </a:defRPr>
            </a:lvl8pPr>
            <a:lvl9pPr marL="3960038" indent="-232943" fontAlgn="base">
              <a:spcBef>
                <a:spcPct val="0"/>
              </a:spcBef>
              <a:spcAft>
                <a:spcPct val="0"/>
              </a:spcAft>
              <a:defRPr>
                <a:solidFill>
                  <a:schemeClr val="tx1"/>
                </a:solidFill>
                <a:latin typeface="Arial" pitchFamily="34" charset="0"/>
              </a:defRPr>
            </a:lvl9pPr>
          </a:lstStyle>
          <a:p>
            <a:fld id="{8BF52966-5BD1-441D-B100-30F71ACAE465}" type="slidenum">
              <a:rPr lang="en-US">
                <a:solidFill>
                  <a:prstClr val="black"/>
                </a:solidFill>
                <a:latin typeface="Calibri" pitchFamily="34" charset="0"/>
              </a:rPr>
              <a:pPr/>
              <a:t>570</a:t>
            </a:fld>
            <a:endParaRPr lang="en-US">
              <a:solidFill>
                <a:prstClr val="black"/>
              </a:solidFill>
              <a:latin typeface="Calibri" pitchFamily="34" charset="0"/>
            </a:endParaRPr>
          </a:p>
        </p:txBody>
      </p:sp>
    </p:spTree>
  </p:cSld>
  <p:clrMapOvr>
    <a:masterClrMapping/>
  </p:clrMapOvr>
</p:notes>
</file>

<file path=ppt/notesSlides/notesSlide3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80962"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680963"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n-US" smtClean="0"/>
          </a:p>
        </p:txBody>
      </p:sp>
      <p:sp>
        <p:nvSpPr>
          <p:cNvPr id="680964"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Arial" pitchFamily="34" charset="0"/>
              </a:defRPr>
            </a:lvl1pPr>
            <a:lvl2pPr marL="757066" indent="-291179">
              <a:defRPr>
                <a:solidFill>
                  <a:schemeClr val="tx1"/>
                </a:solidFill>
                <a:latin typeface="Arial" pitchFamily="34" charset="0"/>
              </a:defRPr>
            </a:lvl2pPr>
            <a:lvl3pPr marL="1164717" indent="-232943">
              <a:defRPr>
                <a:solidFill>
                  <a:schemeClr val="tx1"/>
                </a:solidFill>
                <a:latin typeface="Arial" pitchFamily="34" charset="0"/>
              </a:defRPr>
            </a:lvl3pPr>
            <a:lvl4pPr marL="1630604" indent="-232943">
              <a:defRPr>
                <a:solidFill>
                  <a:schemeClr val="tx1"/>
                </a:solidFill>
                <a:latin typeface="Arial" pitchFamily="34" charset="0"/>
              </a:defRPr>
            </a:lvl4pPr>
            <a:lvl5pPr marL="2096491" indent="-232943">
              <a:defRPr>
                <a:solidFill>
                  <a:schemeClr val="tx1"/>
                </a:solidFill>
                <a:latin typeface="Arial" pitchFamily="34" charset="0"/>
              </a:defRPr>
            </a:lvl5pPr>
            <a:lvl6pPr marL="2562377" indent="-232943" fontAlgn="base">
              <a:spcBef>
                <a:spcPct val="0"/>
              </a:spcBef>
              <a:spcAft>
                <a:spcPct val="0"/>
              </a:spcAft>
              <a:defRPr>
                <a:solidFill>
                  <a:schemeClr val="tx1"/>
                </a:solidFill>
                <a:latin typeface="Arial" pitchFamily="34" charset="0"/>
              </a:defRPr>
            </a:lvl6pPr>
            <a:lvl7pPr marL="3028264" indent="-232943" fontAlgn="base">
              <a:spcBef>
                <a:spcPct val="0"/>
              </a:spcBef>
              <a:spcAft>
                <a:spcPct val="0"/>
              </a:spcAft>
              <a:defRPr>
                <a:solidFill>
                  <a:schemeClr val="tx1"/>
                </a:solidFill>
                <a:latin typeface="Arial" pitchFamily="34" charset="0"/>
              </a:defRPr>
            </a:lvl7pPr>
            <a:lvl8pPr marL="3494151" indent="-232943" fontAlgn="base">
              <a:spcBef>
                <a:spcPct val="0"/>
              </a:spcBef>
              <a:spcAft>
                <a:spcPct val="0"/>
              </a:spcAft>
              <a:defRPr>
                <a:solidFill>
                  <a:schemeClr val="tx1"/>
                </a:solidFill>
                <a:latin typeface="Arial" pitchFamily="34" charset="0"/>
              </a:defRPr>
            </a:lvl8pPr>
            <a:lvl9pPr marL="3960038" indent="-232943" fontAlgn="base">
              <a:spcBef>
                <a:spcPct val="0"/>
              </a:spcBef>
              <a:spcAft>
                <a:spcPct val="0"/>
              </a:spcAft>
              <a:defRPr>
                <a:solidFill>
                  <a:schemeClr val="tx1"/>
                </a:solidFill>
                <a:latin typeface="Arial" pitchFamily="34" charset="0"/>
              </a:defRPr>
            </a:lvl9pPr>
          </a:lstStyle>
          <a:p>
            <a:fld id="{EEA944E4-8176-422B-8528-77E78C6BA71E}" type="slidenum">
              <a:rPr lang="en-US">
                <a:solidFill>
                  <a:prstClr val="black"/>
                </a:solidFill>
                <a:latin typeface="Calibri" pitchFamily="34" charset="0"/>
              </a:rPr>
              <a:pPr/>
              <a:t>572</a:t>
            </a:fld>
            <a:endParaRPr lang="en-US">
              <a:solidFill>
                <a:prstClr val="black"/>
              </a:solidFill>
              <a:latin typeface="Calibri" pitchFamily="34" charset="0"/>
            </a:endParaRPr>
          </a:p>
        </p:txBody>
      </p:sp>
    </p:spTree>
  </p:cSld>
  <p:clrMapOvr>
    <a:masterClrMapping/>
  </p:clrMapOvr>
</p:notes>
</file>

<file path=ppt/notesSlides/notesSlide3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20898"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720899"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n-US" smtClean="0"/>
          </a:p>
        </p:txBody>
      </p:sp>
      <p:sp>
        <p:nvSpPr>
          <p:cNvPr id="720900"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Arial" pitchFamily="34" charset="0"/>
              </a:defRPr>
            </a:lvl1pPr>
            <a:lvl2pPr marL="757066" indent="-291179">
              <a:defRPr>
                <a:solidFill>
                  <a:schemeClr val="tx1"/>
                </a:solidFill>
                <a:latin typeface="Arial" pitchFamily="34" charset="0"/>
              </a:defRPr>
            </a:lvl2pPr>
            <a:lvl3pPr marL="1164717" indent="-232943">
              <a:defRPr>
                <a:solidFill>
                  <a:schemeClr val="tx1"/>
                </a:solidFill>
                <a:latin typeface="Arial" pitchFamily="34" charset="0"/>
              </a:defRPr>
            </a:lvl3pPr>
            <a:lvl4pPr marL="1630604" indent="-232943">
              <a:defRPr>
                <a:solidFill>
                  <a:schemeClr val="tx1"/>
                </a:solidFill>
                <a:latin typeface="Arial" pitchFamily="34" charset="0"/>
              </a:defRPr>
            </a:lvl4pPr>
            <a:lvl5pPr marL="2096491" indent="-232943">
              <a:defRPr>
                <a:solidFill>
                  <a:schemeClr val="tx1"/>
                </a:solidFill>
                <a:latin typeface="Arial" pitchFamily="34" charset="0"/>
              </a:defRPr>
            </a:lvl5pPr>
            <a:lvl6pPr marL="2562377" indent="-232943" fontAlgn="base">
              <a:spcBef>
                <a:spcPct val="0"/>
              </a:spcBef>
              <a:spcAft>
                <a:spcPct val="0"/>
              </a:spcAft>
              <a:defRPr>
                <a:solidFill>
                  <a:schemeClr val="tx1"/>
                </a:solidFill>
                <a:latin typeface="Arial" pitchFamily="34" charset="0"/>
              </a:defRPr>
            </a:lvl6pPr>
            <a:lvl7pPr marL="3028264" indent="-232943" fontAlgn="base">
              <a:spcBef>
                <a:spcPct val="0"/>
              </a:spcBef>
              <a:spcAft>
                <a:spcPct val="0"/>
              </a:spcAft>
              <a:defRPr>
                <a:solidFill>
                  <a:schemeClr val="tx1"/>
                </a:solidFill>
                <a:latin typeface="Arial" pitchFamily="34" charset="0"/>
              </a:defRPr>
            </a:lvl7pPr>
            <a:lvl8pPr marL="3494151" indent="-232943" fontAlgn="base">
              <a:spcBef>
                <a:spcPct val="0"/>
              </a:spcBef>
              <a:spcAft>
                <a:spcPct val="0"/>
              </a:spcAft>
              <a:defRPr>
                <a:solidFill>
                  <a:schemeClr val="tx1"/>
                </a:solidFill>
                <a:latin typeface="Arial" pitchFamily="34" charset="0"/>
              </a:defRPr>
            </a:lvl8pPr>
            <a:lvl9pPr marL="3960038" indent="-232943" fontAlgn="base">
              <a:spcBef>
                <a:spcPct val="0"/>
              </a:spcBef>
              <a:spcAft>
                <a:spcPct val="0"/>
              </a:spcAft>
              <a:defRPr>
                <a:solidFill>
                  <a:schemeClr val="tx1"/>
                </a:solidFill>
                <a:latin typeface="Arial" pitchFamily="34" charset="0"/>
              </a:defRPr>
            </a:lvl9pPr>
          </a:lstStyle>
          <a:p>
            <a:pPr fontAlgn="base">
              <a:spcBef>
                <a:spcPct val="0"/>
              </a:spcBef>
              <a:spcAft>
                <a:spcPct val="0"/>
              </a:spcAft>
            </a:pPr>
            <a:fld id="{7C74A02D-2479-48CC-8978-A3C905DA010B}" type="slidenum">
              <a:rPr lang="en-US">
                <a:latin typeface="Calibri" pitchFamily="34" charset="0"/>
              </a:rPr>
              <a:pPr fontAlgn="base">
                <a:spcBef>
                  <a:spcPct val="0"/>
                </a:spcBef>
                <a:spcAft>
                  <a:spcPct val="0"/>
                </a:spcAft>
              </a:pPr>
              <a:t>573</a:t>
            </a:fld>
            <a:endParaRPr lang="en-US">
              <a:latin typeface="Calibri" pitchFamily="34" charset="0"/>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F95229CE-E930-43DD-BB0A-C40CF47F852C}" type="slidenum">
              <a:rPr lang="en-US"/>
              <a:pPr/>
              <a:t>67</a:t>
            </a:fld>
            <a:endParaRPr lang="en-US"/>
          </a:p>
        </p:txBody>
      </p:sp>
      <p:sp>
        <p:nvSpPr>
          <p:cNvPr id="440322" name="Rectangle 2"/>
          <p:cNvSpPr>
            <a:spLocks noGrp="1" noRot="1" noChangeAspect="1" noChangeArrowheads="1" noTextEdit="1"/>
          </p:cNvSpPr>
          <p:nvPr>
            <p:ph type="sldImg"/>
          </p:nvPr>
        </p:nvSpPr>
        <p:spPr>
          <a:ln/>
        </p:spPr>
      </p:sp>
      <p:sp>
        <p:nvSpPr>
          <p:cNvPr id="440323" name="Rectangle 3"/>
          <p:cNvSpPr>
            <a:spLocks noGrp="1" noChangeArrowheads="1"/>
          </p:cNvSpPr>
          <p:nvPr>
            <p:ph type="body" idx="1"/>
          </p:nvPr>
        </p:nvSpPr>
        <p:spPr/>
        <p:txBody>
          <a:bodyPr/>
          <a:lstStyle/>
          <a:p>
            <a:endParaRPr lang="en-US"/>
          </a:p>
        </p:txBody>
      </p:sp>
    </p:spTree>
  </p:cSld>
  <p:clrMapOvr>
    <a:masterClrMapping/>
  </p:clrMapOvr>
</p:notes>
</file>

<file path=ppt/notesSlides/notesSlide3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20898"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720899"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n-US" smtClean="0"/>
          </a:p>
        </p:txBody>
      </p:sp>
      <p:sp>
        <p:nvSpPr>
          <p:cNvPr id="720900"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Arial" pitchFamily="34" charset="0"/>
              </a:defRPr>
            </a:lvl1pPr>
            <a:lvl2pPr marL="757066" indent="-291179">
              <a:defRPr>
                <a:solidFill>
                  <a:schemeClr val="tx1"/>
                </a:solidFill>
                <a:latin typeface="Arial" pitchFamily="34" charset="0"/>
              </a:defRPr>
            </a:lvl2pPr>
            <a:lvl3pPr marL="1164717" indent="-232943">
              <a:defRPr>
                <a:solidFill>
                  <a:schemeClr val="tx1"/>
                </a:solidFill>
                <a:latin typeface="Arial" pitchFamily="34" charset="0"/>
              </a:defRPr>
            </a:lvl3pPr>
            <a:lvl4pPr marL="1630604" indent="-232943">
              <a:defRPr>
                <a:solidFill>
                  <a:schemeClr val="tx1"/>
                </a:solidFill>
                <a:latin typeface="Arial" pitchFamily="34" charset="0"/>
              </a:defRPr>
            </a:lvl4pPr>
            <a:lvl5pPr marL="2096491" indent="-232943">
              <a:defRPr>
                <a:solidFill>
                  <a:schemeClr val="tx1"/>
                </a:solidFill>
                <a:latin typeface="Arial" pitchFamily="34" charset="0"/>
              </a:defRPr>
            </a:lvl5pPr>
            <a:lvl6pPr marL="2562377" indent="-232943" fontAlgn="base">
              <a:spcBef>
                <a:spcPct val="0"/>
              </a:spcBef>
              <a:spcAft>
                <a:spcPct val="0"/>
              </a:spcAft>
              <a:defRPr>
                <a:solidFill>
                  <a:schemeClr val="tx1"/>
                </a:solidFill>
                <a:latin typeface="Arial" pitchFamily="34" charset="0"/>
              </a:defRPr>
            </a:lvl6pPr>
            <a:lvl7pPr marL="3028264" indent="-232943" fontAlgn="base">
              <a:spcBef>
                <a:spcPct val="0"/>
              </a:spcBef>
              <a:spcAft>
                <a:spcPct val="0"/>
              </a:spcAft>
              <a:defRPr>
                <a:solidFill>
                  <a:schemeClr val="tx1"/>
                </a:solidFill>
                <a:latin typeface="Arial" pitchFamily="34" charset="0"/>
              </a:defRPr>
            </a:lvl7pPr>
            <a:lvl8pPr marL="3494151" indent="-232943" fontAlgn="base">
              <a:spcBef>
                <a:spcPct val="0"/>
              </a:spcBef>
              <a:spcAft>
                <a:spcPct val="0"/>
              </a:spcAft>
              <a:defRPr>
                <a:solidFill>
                  <a:schemeClr val="tx1"/>
                </a:solidFill>
                <a:latin typeface="Arial" pitchFamily="34" charset="0"/>
              </a:defRPr>
            </a:lvl8pPr>
            <a:lvl9pPr marL="3960038" indent="-232943" fontAlgn="base">
              <a:spcBef>
                <a:spcPct val="0"/>
              </a:spcBef>
              <a:spcAft>
                <a:spcPct val="0"/>
              </a:spcAft>
              <a:defRPr>
                <a:solidFill>
                  <a:schemeClr val="tx1"/>
                </a:solidFill>
                <a:latin typeface="Arial" pitchFamily="34" charset="0"/>
              </a:defRPr>
            </a:lvl9pPr>
          </a:lstStyle>
          <a:p>
            <a:pPr fontAlgn="base">
              <a:spcBef>
                <a:spcPct val="0"/>
              </a:spcBef>
              <a:spcAft>
                <a:spcPct val="0"/>
              </a:spcAft>
            </a:pPr>
            <a:fld id="{7C74A02D-2479-48CC-8978-A3C905DA010B}" type="slidenum">
              <a:rPr lang="en-US">
                <a:latin typeface="Calibri" pitchFamily="34" charset="0"/>
              </a:rPr>
              <a:pPr fontAlgn="base">
                <a:spcBef>
                  <a:spcPct val="0"/>
                </a:spcBef>
                <a:spcAft>
                  <a:spcPct val="0"/>
                </a:spcAft>
              </a:pPr>
              <a:t>574</a:t>
            </a:fld>
            <a:endParaRPr lang="en-US">
              <a:latin typeface="Calibri" pitchFamily="34" charset="0"/>
            </a:endParaRPr>
          </a:p>
        </p:txBody>
      </p:sp>
    </p:spTree>
  </p:cSld>
  <p:clrMapOvr>
    <a:masterClrMapping/>
  </p:clrMapOvr>
</p:notes>
</file>

<file path=ppt/notesSlides/notesSlide3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0658"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710659"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n-US" smtClean="0"/>
          </a:p>
        </p:txBody>
      </p:sp>
      <p:sp>
        <p:nvSpPr>
          <p:cNvPr id="710660"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Arial" pitchFamily="34" charset="0"/>
              </a:defRPr>
            </a:lvl1pPr>
            <a:lvl2pPr marL="757066" indent="-291179">
              <a:defRPr>
                <a:solidFill>
                  <a:schemeClr val="tx1"/>
                </a:solidFill>
                <a:latin typeface="Arial" pitchFamily="34" charset="0"/>
              </a:defRPr>
            </a:lvl2pPr>
            <a:lvl3pPr marL="1164717" indent="-232943">
              <a:defRPr>
                <a:solidFill>
                  <a:schemeClr val="tx1"/>
                </a:solidFill>
                <a:latin typeface="Arial" pitchFamily="34" charset="0"/>
              </a:defRPr>
            </a:lvl3pPr>
            <a:lvl4pPr marL="1630604" indent="-232943">
              <a:defRPr>
                <a:solidFill>
                  <a:schemeClr val="tx1"/>
                </a:solidFill>
                <a:latin typeface="Arial" pitchFamily="34" charset="0"/>
              </a:defRPr>
            </a:lvl4pPr>
            <a:lvl5pPr marL="2096491" indent="-232943">
              <a:defRPr>
                <a:solidFill>
                  <a:schemeClr val="tx1"/>
                </a:solidFill>
                <a:latin typeface="Arial" pitchFamily="34" charset="0"/>
              </a:defRPr>
            </a:lvl5pPr>
            <a:lvl6pPr marL="2562377" indent="-232943" fontAlgn="base">
              <a:spcBef>
                <a:spcPct val="0"/>
              </a:spcBef>
              <a:spcAft>
                <a:spcPct val="0"/>
              </a:spcAft>
              <a:defRPr>
                <a:solidFill>
                  <a:schemeClr val="tx1"/>
                </a:solidFill>
                <a:latin typeface="Arial" pitchFamily="34" charset="0"/>
              </a:defRPr>
            </a:lvl6pPr>
            <a:lvl7pPr marL="3028264" indent="-232943" fontAlgn="base">
              <a:spcBef>
                <a:spcPct val="0"/>
              </a:spcBef>
              <a:spcAft>
                <a:spcPct val="0"/>
              </a:spcAft>
              <a:defRPr>
                <a:solidFill>
                  <a:schemeClr val="tx1"/>
                </a:solidFill>
                <a:latin typeface="Arial" pitchFamily="34" charset="0"/>
              </a:defRPr>
            </a:lvl7pPr>
            <a:lvl8pPr marL="3494151" indent="-232943" fontAlgn="base">
              <a:spcBef>
                <a:spcPct val="0"/>
              </a:spcBef>
              <a:spcAft>
                <a:spcPct val="0"/>
              </a:spcAft>
              <a:defRPr>
                <a:solidFill>
                  <a:schemeClr val="tx1"/>
                </a:solidFill>
                <a:latin typeface="Arial" pitchFamily="34" charset="0"/>
              </a:defRPr>
            </a:lvl8pPr>
            <a:lvl9pPr marL="3960038" indent="-232943" fontAlgn="base">
              <a:spcBef>
                <a:spcPct val="0"/>
              </a:spcBef>
              <a:spcAft>
                <a:spcPct val="0"/>
              </a:spcAft>
              <a:defRPr>
                <a:solidFill>
                  <a:schemeClr val="tx1"/>
                </a:solidFill>
                <a:latin typeface="Arial" pitchFamily="34" charset="0"/>
              </a:defRPr>
            </a:lvl9pPr>
          </a:lstStyle>
          <a:p>
            <a:pPr fontAlgn="base">
              <a:spcBef>
                <a:spcPct val="0"/>
              </a:spcBef>
              <a:spcAft>
                <a:spcPct val="0"/>
              </a:spcAft>
            </a:pPr>
            <a:fld id="{E25B69F8-0DD4-4E5C-AD86-22D60D319B55}" type="slidenum">
              <a:rPr lang="en-US">
                <a:latin typeface="Calibri" pitchFamily="34" charset="0"/>
              </a:rPr>
              <a:pPr fontAlgn="base">
                <a:spcBef>
                  <a:spcPct val="0"/>
                </a:spcBef>
                <a:spcAft>
                  <a:spcPct val="0"/>
                </a:spcAft>
              </a:pPr>
              <a:t>578</a:t>
            </a:fld>
            <a:endParaRPr lang="en-US">
              <a:latin typeface="Calibri" pitchFamily="34" charset="0"/>
            </a:endParaRPr>
          </a:p>
        </p:txBody>
      </p:sp>
    </p:spTree>
  </p:cSld>
  <p:clrMapOvr>
    <a:masterClrMapping/>
  </p:clrMapOvr>
</p:notes>
</file>

<file path=ppt/notesSlides/notesSlide3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5986"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425987"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n-US" smtClean="0"/>
          </a:p>
        </p:txBody>
      </p:sp>
      <p:sp>
        <p:nvSpPr>
          <p:cNvPr id="425988"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Arial" pitchFamily="34" charset="0"/>
              </a:defRPr>
            </a:lvl1pPr>
            <a:lvl2pPr marL="757066" indent="-291179">
              <a:defRPr>
                <a:solidFill>
                  <a:schemeClr val="tx1"/>
                </a:solidFill>
                <a:latin typeface="Arial" pitchFamily="34" charset="0"/>
              </a:defRPr>
            </a:lvl2pPr>
            <a:lvl3pPr marL="1164717" indent="-232943">
              <a:defRPr>
                <a:solidFill>
                  <a:schemeClr val="tx1"/>
                </a:solidFill>
                <a:latin typeface="Arial" pitchFamily="34" charset="0"/>
              </a:defRPr>
            </a:lvl3pPr>
            <a:lvl4pPr marL="1630604" indent="-232943">
              <a:defRPr>
                <a:solidFill>
                  <a:schemeClr val="tx1"/>
                </a:solidFill>
                <a:latin typeface="Arial" pitchFamily="34" charset="0"/>
              </a:defRPr>
            </a:lvl4pPr>
            <a:lvl5pPr marL="2096491" indent="-232943">
              <a:defRPr>
                <a:solidFill>
                  <a:schemeClr val="tx1"/>
                </a:solidFill>
                <a:latin typeface="Arial" pitchFamily="34" charset="0"/>
              </a:defRPr>
            </a:lvl5pPr>
            <a:lvl6pPr marL="2562377" indent="-232943" fontAlgn="base">
              <a:spcBef>
                <a:spcPct val="0"/>
              </a:spcBef>
              <a:spcAft>
                <a:spcPct val="0"/>
              </a:spcAft>
              <a:defRPr>
                <a:solidFill>
                  <a:schemeClr val="tx1"/>
                </a:solidFill>
                <a:latin typeface="Arial" pitchFamily="34" charset="0"/>
              </a:defRPr>
            </a:lvl6pPr>
            <a:lvl7pPr marL="3028264" indent="-232943" fontAlgn="base">
              <a:spcBef>
                <a:spcPct val="0"/>
              </a:spcBef>
              <a:spcAft>
                <a:spcPct val="0"/>
              </a:spcAft>
              <a:defRPr>
                <a:solidFill>
                  <a:schemeClr val="tx1"/>
                </a:solidFill>
                <a:latin typeface="Arial" pitchFamily="34" charset="0"/>
              </a:defRPr>
            </a:lvl7pPr>
            <a:lvl8pPr marL="3494151" indent="-232943" fontAlgn="base">
              <a:spcBef>
                <a:spcPct val="0"/>
              </a:spcBef>
              <a:spcAft>
                <a:spcPct val="0"/>
              </a:spcAft>
              <a:defRPr>
                <a:solidFill>
                  <a:schemeClr val="tx1"/>
                </a:solidFill>
                <a:latin typeface="Arial" pitchFamily="34" charset="0"/>
              </a:defRPr>
            </a:lvl8pPr>
            <a:lvl9pPr marL="3960038" indent="-232943" fontAlgn="base">
              <a:spcBef>
                <a:spcPct val="0"/>
              </a:spcBef>
              <a:spcAft>
                <a:spcPct val="0"/>
              </a:spcAft>
              <a:defRPr>
                <a:solidFill>
                  <a:schemeClr val="tx1"/>
                </a:solidFill>
                <a:latin typeface="Arial" pitchFamily="34" charset="0"/>
              </a:defRPr>
            </a:lvl9pPr>
          </a:lstStyle>
          <a:p>
            <a:pPr fontAlgn="base">
              <a:spcBef>
                <a:spcPct val="0"/>
              </a:spcBef>
              <a:spcAft>
                <a:spcPct val="0"/>
              </a:spcAft>
            </a:pPr>
            <a:fld id="{484DCF42-E38A-4A19-946D-2B9FF933BE87}" type="slidenum">
              <a:rPr lang="en-US">
                <a:solidFill>
                  <a:prstClr val="black"/>
                </a:solidFill>
                <a:latin typeface="Calibri" pitchFamily="34" charset="0"/>
              </a:rPr>
              <a:pPr fontAlgn="base">
                <a:spcBef>
                  <a:spcPct val="0"/>
                </a:spcBef>
                <a:spcAft>
                  <a:spcPct val="0"/>
                </a:spcAft>
              </a:pPr>
              <a:t>579</a:t>
            </a:fld>
            <a:endParaRPr lang="en-US">
              <a:solidFill>
                <a:prstClr val="black"/>
              </a:solidFill>
              <a:latin typeface="Calibri" pitchFamily="34" charset="0"/>
            </a:endParaRPr>
          </a:p>
        </p:txBody>
      </p:sp>
    </p:spTree>
  </p:cSld>
  <p:clrMapOvr>
    <a:masterClrMapping/>
  </p:clrMapOvr>
</p:notes>
</file>

<file path=ppt/notesSlides/notesSlide3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0658"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710659"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n-US" smtClean="0"/>
          </a:p>
        </p:txBody>
      </p:sp>
      <p:sp>
        <p:nvSpPr>
          <p:cNvPr id="710660"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Arial" pitchFamily="34" charset="0"/>
              </a:defRPr>
            </a:lvl1pPr>
            <a:lvl2pPr marL="757066" indent="-291179">
              <a:defRPr>
                <a:solidFill>
                  <a:schemeClr val="tx1"/>
                </a:solidFill>
                <a:latin typeface="Arial" pitchFamily="34" charset="0"/>
              </a:defRPr>
            </a:lvl2pPr>
            <a:lvl3pPr marL="1164717" indent="-232943">
              <a:defRPr>
                <a:solidFill>
                  <a:schemeClr val="tx1"/>
                </a:solidFill>
                <a:latin typeface="Arial" pitchFamily="34" charset="0"/>
              </a:defRPr>
            </a:lvl3pPr>
            <a:lvl4pPr marL="1630604" indent="-232943">
              <a:defRPr>
                <a:solidFill>
                  <a:schemeClr val="tx1"/>
                </a:solidFill>
                <a:latin typeface="Arial" pitchFamily="34" charset="0"/>
              </a:defRPr>
            </a:lvl4pPr>
            <a:lvl5pPr marL="2096491" indent="-232943">
              <a:defRPr>
                <a:solidFill>
                  <a:schemeClr val="tx1"/>
                </a:solidFill>
                <a:latin typeface="Arial" pitchFamily="34" charset="0"/>
              </a:defRPr>
            </a:lvl5pPr>
            <a:lvl6pPr marL="2562377" indent="-232943" fontAlgn="base">
              <a:spcBef>
                <a:spcPct val="0"/>
              </a:spcBef>
              <a:spcAft>
                <a:spcPct val="0"/>
              </a:spcAft>
              <a:defRPr>
                <a:solidFill>
                  <a:schemeClr val="tx1"/>
                </a:solidFill>
                <a:latin typeface="Arial" pitchFamily="34" charset="0"/>
              </a:defRPr>
            </a:lvl6pPr>
            <a:lvl7pPr marL="3028264" indent="-232943" fontAlgn="base">
              <a:spcBef>
                <a:spcPct val="0"/>
              </a:spcBef>
              <a:spcAft>
                <a:spcPct val="0"/>
              </a:spcAft>
              <a:defRPr>
                <a:solidFill>
                  <a:schemeClr val="tx1"/>
                </a:solidFill>
                <a:latin typeface="Arial" pitchFamily="34" charset="0"/>
              </a:defRPr>
            </a:lvl7pPr>
            <a:lvl8pPr marL="3494151" indent="-232943" fontAlgn="base">
              <a:spcBef>
                <a:spcPct val="0"/>
              </a:spcBef>
              <a:spcAft>
                <a:spcPct val="0"/>
              </a:spcAft>
              <a:defRPr>
                <a:solidFill>
                  <a:schemeClr val="tx1"/>
                </a:solidFill>
                <a:latin typeface="Arial" pitchFamily="34" charset="0"/>
              </a:defRPr>
            </a:lvl8pPr>
            <a:lvl9pPr marL="3960038" indent="-232943" fontAlgn="base">
              <a:spcBef>
                <a:spcPct val="0"/>
              </a:spcBef>
              <a:spcAft>
                <a:spcPct val="0"/>
              </a:spcAft>
              <a:defRPr>
                <a:solidFill>
                  <a:schemeClr val="tx1"/>
                </a:solidFill>
                <a:latin typeface="Arial" pitchFamily="34" charset="0"/>
              </a:defRPr>
            </a:lvl9pPr>
          </a:lstStyle>
          <a:p>
            <a:pPr fontAlgn="base">
              <a:spcBef>
                <a:spcPct val="0"/>
              </a:spcBef>
              <a:spcAft>
                <a:spcPct val="0"/>
              </a:spcAft>
            </a:pPr>
            <a:fld id="{E25B69F8-0DD4-4E5C-AD86-22D60D319B55}" type="slidenum">
              <a:rPr lang="en-US">
                <a:latin typeface="Calibri" pitchFamily="34" charset="0"/>
              </a:rPr>
              <a:pPr fontAlgn="base">
                <a:spcBef>
                  <a:spcPct val="0"/>
                </a:spcBef>
                <a:spcAft>
                  <a:spcPct val="0"/>
                </a:spcAft>
              </a:pPr>
              <a:t>600</a:t>
            </a:fld>
            <a:endParaRPr lang="en-US">
              <a:latin typeface="Calibri" pitchFamily="34" charset="0"/>
            </a:endParaRPr>
          </a:p>
        </p:txBody>
      </p:sp>
    </p:spTree>
  </p:cSld>
  <p:clrMapOvr>
    <a:masterClrMapping/>
  </p:clrMapOvr>
</p:notes>
</file>

<file path=ppt/notesSlides/notesSlide3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3730"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713731"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n-US" smtClean="0"/>
          </a:p>
        </p:txBody>
      </p:sp>
      <p:sp>
        <p:nvSpPr>
          <p:cNvPr id="713732"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Arial" pitchFamily="34" charset="0"/>
              </a:defRPr>
            </a:lvl1pPr>
            <a:lvl2pPr marL="757066" indent="-291179">
              <a:defRPr>
                <a:solidFill>
                  <a:schemeClr val="tx1"/>
                </a:solidFill>
                <a:latin typeface="Arial" pitchFamily="34" charset="0"/>
              </a:defRPr>
            </a:lvl2pPr>
            <a:lvl3pPr marL="1164717" indent="-232943">
              <a:defRPr>
                <a:solidFill>
                  <a:schemeClr val="tx1"/>
                </a:solidFill>
                <a:latin typeface="Arial" pitchFamily="34" charset="0"/>
              </a:defRPr>
            </a:lvl3pPr>
            <a:lvl4pPr marL="1630604" indent="-232943">
              <a:defRPr>
                <a:solidFill>
                  <a:schemeClr val="tx1"/>
                </a:solidFill>
                <a:latin typeface="Arial" pitchFamily="34" charset="0"/>
              </a:defRPr>
            </a:lvl4pPr>
            <a:lvl5pPr marL="2096491" indent="-232943">
              <a:defRPr>
                <a:solidFill>
                  <a:schemeClr val="tx1"/>
                </a:solidFill>
                <a:latin typeface="Arial" pitchFamily="34" charset="0"/>
              </a:defRPr>
            </a:lvl5pPr>
            <a:lvl6pPr marL="2562377" indent="-232943" fontAlgn="base">
              <a:spcBef>
                <a:spcPct val="0"/>
              </a:spcBef>
              <a:spcAft>
                <a:spcPct val="0"/>
              </a:spcAft>
              <a:defRPr>
                <a:solidFill>
                  <a:schemeClr val="tx1"/>
                </a:solidFill>
                <a:latin typeface="Arial" pitchFamily="34" charset="0"/>
              </a:defRPr>
            </a:lvl6pPr>
            <a:lvl7pPr marL="3028264" indent="-232943" fontAlgn="base">
              <a:spcBef>
                <a:spcPct val="0"/>
              </a:spcBef>
              <a:spcAft>
                <a:spcPct val="0"/>
              </a:spcAft>
              <a:defRPr>
                <a:solidFill>
                  <a:schemeClr val="tx1"/>
                </a:solidFill>
                <a:latin typeface="Arial" pitchFamily="34" charset="0"/>
              </a:defRPr>
            </a:lvl7pPr>
            <a:lvl8pPr marL="3494151" indent="-232943" fontAlgn="base">
              <a:spcBef>
                <a:spcPct val="0"/>
              </a:spcBef>
              <a:spcAft>
                <a:spcPct val="0"/>
              </a:spcAft>
              <a:defRPr>
                <a:solidFill>
                  <a:schemeClr val="tx1"/>
                </a:solidFill>
                <a:latin typeface="Arial" pitchFamily="34" charset="0"/>
              </a:defRPr>
            </a:lvl8pPr>
            <a:lvl9pPr marL="3960038" indent="-232943" fontAlgn="base">
              <a:spcBef>
                <a:spcPct val="0"/>
              </a:spcBef>
              <a:spcAft>
                <a:spcPct val="0"/>
              </a:spcAft>
              <a:defRPr>
                <a:solidFill>
                  <a:schemeClr val="tx1"/>
                </a:solidFill>
                <a:latin typeface="Arial" pitchFamily="34" charset="0"/>
              </a:defRPr>
            </a:lvl9pPr>
          </a:lstStyle>
          <a:p>
            <a:pPr fontAlgn="base">
              <a:spcBef>
                <a:spcPct val="0"/>
              </a:spcBef>
              <a:spcAft>
                <a:spcPct val="0"/>
              </a:spcAft>
            </a:pPr>
            <a:fld id="{1D76AE06-2BDB-40CA-B968-00FBC9899A09}" type="slidenum">
              <a:rPr lang="en-US">
                <a:latin typeface="Calibri" pitchFamily="34" charset="0"/>
              </a:rPr>
              <a:pPr fontAlgn="base">
                <a:spcBef>
                  <a:spcPct val="0"/>
                </a:spcBef>
                <a:spcAft>
                  <a:spcPct val="0"/>
                </a:spcAft>
              </a:pPr>
              <a:t>601</a:t>
            </a:fld>
            <a:endParaRPr lang="en-US">
              <a:latin typeface="Calibri" pitchFamily="34" charset="0"/>
            </a:endParaRPr>
          </a:p>
        </p:txBody>
      </p:sp>
    </p:spTree>
  </p:cSld>
  <p:clrMapOvr>
    <a:masterClrMapping/>
  </p:clrMapOvr>
</p:notes>
</file>

<file path=ppt/notesSlides/notesSlide3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3730"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713731"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n-US" smtClean="0"/>
          </a:p>
        </p:txBody>
      </p:sp>
      <p:sp>
        <p:nvSpPr>
          <p:cNvPr id="713732"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Arial" pitchFamily="34" charset="0"/>
              </a:defRPr>
            </a:lvl1pPr>
            <a:lvl2pPr marL="757066" indent="-291179">
              <a:defRPr>
                <a:solidFill>
                  <a:schemeClr val="tx1"/>
                </a:solidFill>
                <a:latin typeface="Arial" pitchFamily="34" charset="0"/>
              </a:defRPr>
            </a:lvl2pPr>
            <a:lvl3pPr marL="1164717" indent="-232943">
              <a:defRPr>
                <a:solidFill>
                  <a:schemeClr val="tx1"/>
                </a:solidFill>
                <a:latin typeface="Arial" pitchFamily="34" charset="0"/>
              </a:defRPr>
            </a:lvl3pPr>
            <a:lvl4pPr marL="1630604" indent="-232943">
              <a:defRPr>
                <a:solidFill>
                  <a:schemeClr val="tx1"/>
                </a:solidFill>
                <a:latin typeface="Arial" pitchFamily="34" charset="0"/>
              </a:defRPr>
            </a:lvl4pPr>
            <a:lvl5pPr marL="2096491" indent="-232943">
              <a:defRPr>
                <a:solidFill>
                  <a:schemeClr val="tx1"/>
                </a:solidFill>
                <a:latin typeface="Arial" pitchFamily="34" charset="0"/>
              </a:defRPr>
            </a:lvl5pPr>
            <a:lvl6pPr marL="2562377" indent="-232943" fontAlgn="base">
              <a:spcBef>
                <a:spcPct val="0"/>
              </a:spcBef>
              <a:spcAft>
                <a:spcPct val="0"/>
              </a:spcAft>
              <a:defRPr>
                <a:solidFill>
                  <a:schemeClr val="tx1"/>
                </a:solidFill>
                <a:latin typeface="Arial" pitchFamily="34" charset="0"/>
              </a:defRPr>
            </a:lvl6pPr>
            <a:lvl7pPr marL="3028264" indent="-232943" fontAlgn="base">
              <a:spcBef>
                <a:spcPct val="0"/>
              </a:spcBef>
              <a:spcAft>
                <a:spcPct val="0"/>
              </a:spcAft>
              <a:defRPr>
                <a:solidFill>
                  <a:schemeClr val="tx1"/>
                </a:solidFill>
                <a:latin typeface="Arial" pitchFamily="34" charset="0"/>
              </a:defRPr>
            </a:lvl7pPr>
            <a:lvl8pPr marL="3494151" indent="-232943" fontAlgn="base">
              <a:spcBef>
                <a:spcPct val="0"/>
              </a:spcBef>
              <a:spcAft>
                <a:spcPct val="0"/>
              </a:spcAft>
              <a:defRPr>
                <a:solidFill>
                  <a:schemeClr val="tx1"/>
                </a:solidFill>
                <a:latin typeface="Arial" pitchFamily="34" charset="0"/>
              </a:defRPr>
            </a:lvl8pPr>
            <a:lvl9pPr marL="3960038" indent="-232943" fontAlgn="base">
              <a:spcBef>
                <a:spcPct val="0"/>
              </a:spcBef>
              <a:spcAft>
                <a:spcPct val="0"/>
              </a:spcAft>
              <a:defRPr>
                <a:solidFill>
                  <a:schemeClr val="tx1"/>
                </a:solidFill>
                <a:latin typeface="Arial" pitchFamily="34" charset="0"/>
              </a:defRPr>
            </a:lvl9pPr>
          </a:lstStyle>
          <a:p>
            <a:pPr fontAlgn="base">
              <a:spcBef>
                <a:spcPct val="0"/>
              </a:spcBef>
              <a:spcAft>
                <a:spcPct val="0"/>
              </a:spcAft>
            </a:pPr>
            <a:fld id="{1D76AE06-2BDB-40CA-B968-00FBC9899A09}" type="slidenum">
              <a:rPr lang="en-US">
                <a:latin typeface="Calibri" pitchFamily="34" charset="0"/>
              </a:rPr>
              <a:pPr fontAlgn="base">
                <a:spcBef>
                  <a:spcPct val="0"/>
                </a:spcBef>
                <a:spcAft>
                  <a:spcPct val="0"/>
                </a:spcAft>
              </a:pPr>
              <a:t>602</a:t>
            </a:fld>
            <a:endParaRPr lang="en-US">
              <a:latin typeface="Calibri" pitchFamily="34" charset="0"/>
            </a:endParaRPr>
          </a:p>
        </p:txBody>
      </p:sp>
    </p:spTree>
  </p:cSld>
  <p:clrMapOvr>
    <a:masterClrMapping/>
  </p:clrMapOvr>
</p:notes>
</file>

<file path=ppt/notesSlides/notesSlide3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3730"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713731"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n-US" smtClean="0"/>
          </a:p>
        </p:txBody>
      </p:sp>
      <p:sp>
        <p:nvSpPr>
          <p:cNvPr id="713732"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Arial" pitchFamily="34" charset="0"/>
              </a:defRPr>
            </a:lvl1pPr>
            <a:lvl2pPr marL="757066" indent="-291179">
              <a:defRPr>
                <a:solidFill>
                  <a:schemeClr val="tx1"/>
                </a:solidFill>
                <a:latin typeface="Arial" pitchFamily="34" charset="0"/>
              </a:defRPr>
            </a:lvl2pPr>
            <a:lvl3pPr marL="1164717" indent="-232943">
              <a:defRPr>
                <a:solidFill>
                  <a:schemeClr val="tx1"/>
                </a:solidFill>
                <a:latin typeface="Arial" pitchFamily="34" charset="0"/>
              </a:defRPr>
            </a:lvl3pPr>
            <a:lvl4pPr marL="1630604" indent="-232943">
              <a:defRPr>
                <a:solidFill>
                  <a:schemeClr val="tx1"/>
                </a:solidFill>
                <a:latin typeface="Arial" pitchFamily="34" charset="0"/>
              </a:defRPr>
            </a:lvl4pPr>
            <a:lvl5pPr marL="2096491" indent="-232943">
              <a:defRPr>
                <a:solidFill>
                  <a:schemeClr val="tx1"/>
                </a:solidFill>
                <a:latin typeface="Arial" pitchFamily="34" charset="0"/>
              </a:defRPr>
            </a:lvl5pPr>
            <a:lvl6pPr marL="2562377" indent="-232943" fontAlgn="base">
              <a:spcBef>
                <a:spcPct val="0"/>
              </a:spcBef>
              <a:spcAft>
                <a:spcPct val="0"/>
              </a:spcAft>
              <a:defRPr>
                <a:solidFill>
                  <a:schemeClr val="tx1"/>
                </a:solidFill>
                <a:latin typeface="Arial" pitchFamily="34" charset="0"/>
              </a:defRPr>
            </a:lvl6pPr>
            <a:lvl7pPr marL="3028264" indent="-232943" fontAlgn="base">
              <a:spcBef>
                <a:spcPct val="0"/>
              </a:spcBef>
              <a:spcAft>
                <a:spcPct val="0"/>
              </a:spcAft>
              <a:defRPr>
                <a:solidFill>
                  <a:schemeClr val="tx1"/>
                </a:solidFill>
                <a:latin typeface="Arial" pitchFamily="34" charset="0"/>
              </a:defRPr>
            </a:lvl7pPr>
            <a:lvl8pPr marL="3494151" indent="-232943" fontAlgn="base">
              <a:spcBef>
                <a:spcPct val="0"/>
              </a:spcBef>
              <a:spcAft>
                <a:spcPct val="0"/>
              </a:spcAft>
              <a:defRPr>
                <a:solidFill>
                  <a:schemeClr val="tx1"/>
                </a:solidFill>
                <a:latin typeface="Arial" pitchFamily="34" charset="0"/>
              </a:defRPr>
            </a:lvl8pPr>
            <a:lvl9pPr marL="3960038" indent="-232943" fontAlgn="base">
              <a:spcBef>
                <a:spcPct val="0"/>
              </a:spcBef>
              <a:spcAft>
                <a:spcPct val="0"/>
              </a:spcAft>
              <a:defRPr>
                <a:solidFill>
                  <a:schemeClr val="tx1"/>
                </a:solidFill>
                <a:latin typeface="Arial" pitchFamily="34" charset="0"/>
              </a:defRPr>
            </a:lvl9pPr>
          </a:lstStyle>
          <a:p>
            <a:pPr fontAlgn="base">
              <a:spcBef>
                <a:spcPct val="0"/>
              </a:spcBef>
              <a:spcAft>
                <a:spcPct val="0"/>
              </a:spcAft>
            </a:pPr>
            <a:fld id="{1D76AE06-2BDB-40CA-B968-00FBC9899A09}" type="slidenum">
              <a:rPr lang="en-US">
                <a:latin typeface="Calibri" pitchFamily="34" charset="0"/>
              </a:rPr>
              <a:pPr fontAlgn="base">
                <a:spcBef>
                  <a:spcPct val="0"/>
                </a:spcBef>
                <a:spcAft>
                  <a:spcPct val="0"/>
                </a:spcAft>
              </a:pPr>
              <a:t>603</a:t>
            </a:fld>
            <a:endParaRPr lang="en-US">
              <a:latin typeface="Calibri" pitchFamily="34" charset="0"/>
            </a:endParaRPr>
          </a:p>
        </p:txBody>
      </p:sp>
    </p:spTree>
  </p:cSld>
  <p:clrMapOvr>
    <a:masterClrMapping/>
  </p:clrMapOvr>
</p:notes>
</file>

<file path=ppt/notesSlides/notesSlide3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4754"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714755"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n-US" smtClean="0"/>
          </a:p>
        </p:txBody>
      </p:sp>
      <p:sp>
        <p:nvSpPr>
          <p:cNvPr id="714756"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Arial" pitchFamily="34" charset="0"/>
              </a:defRPr>
            </a:lvl1pPr>
            <a:lvl2pPr marL="757066" indent="-291179">
              <a:defRPr>
                <a:solidFill>
                  <a:schemeClr val="tx1"/>
                </a:solidFill>
                <a:latin typeface="Arial" pitchFamily="34" charset="0"/>
              </a:defRPr>
            </a:lvl2pPr>
            <a:lvl3pPr marL="1164717" indent="-232943">
              <a:defRPr>
                <a:solidFill>
                  <a:schemeClr val="tx1"/>
                </a:solidFill>
                <a:latin typeface="Arial" pitchFamily="34" charset="0"/>
              </a:defRPr>
            </a:lvl3pPr>
            <a:lvl4pPr marL="1630604" indent="-232943">
              <a:defRPr>
                <a:solidFill>
                  <a:schemeClr val="tx1"/>
                </a:solidFill>
                <a:latin typeface="Arial" pitchFamily="34" charset="0"/>
              </a:defRPr>
            </a:lvl4pPr>
            <a:lvl5pPr marL="2096491" indent="-232943">
              <a:defRPr>
                <a:solidFill>
                  <a:schemeClr val="tx1"/>
                </a:solidFill>
                <a:latin typeface="Arial" pitchFamily="34" charset="0"/>
              </a:defRPr>
            </a:lvl5pPr>
            <a:lvl6pPr marL="2562377" indent="-232943" fontAlgn="base">
              <a:spcBef>
                <a:spcPct val="0"/>
              </a:spcBef>
              <a:spcAft>
                <a:spcPct val="0"/>
              </a:spcAft>
              <a:defRPr>
                <a:solidFill>
                  <a:schemeClr val="tx1"/>
                </a:solidFill>
                <a:latin typeface="Arial" pitchFamily="34" charset="0"/>
              </a:defRPr>
            </a:lvl6pPr>
            <a:lvl7pPr marL="3028264" indent="-232943" fontAlgn="base">
              <a:spcBef>
                <a:spcPct val="0"/>
              </a:spcBef>
              <a:spcAft>
                <a:spcPct val="0"/>
              </a:spcAft>
              <a:defRPr>
                <a:solidFill>
                  <a:schemeClr val="tx1"/>
                </a:solidFill>
                <a:latin typeface="Arial" pitchFamily="34" charset="0"/>
              </a:defRPr>
            </a:lvl7pPr>
            <a:lvl8pPr marL="3494151" indent="-232943" fontAlgn="base">
              <a:spcBef>
                <a:spcPct val="0"/>
              </a:spcBef>
              <a:spcAft>
                <a:spcPct val="0"/>
              </a:spcAft>
              <a:defRPr>
                <a:solidFill>
                  <a:schemeClr val="tx1"/>
                </a:solidFill>
                <a:latin typeface="Arial" pitchFamily="34" charset="0"/>
              </a:defRPr>
            </a:lvl8pPr>
            <a:lvl9pPr marL="3960038" indent="-232943" fontAlgn="base">
              <a:spcBef>
                <a:spcPct val="0"/>
              </a:spcBef>
              <a:spcAft>
                <a:spcPct val="0"/>
              </a:spcAft>
              <a:defRPr>
                <a:solidFill>
                  <a:schemeClr val="tx1"/>
                </a:solidFill>
                <a:latin typeface="Arial" pitchFamily="34" charset="0"/>
              </a:defRPr>
            </a:lvl9pPr>
          </a:lstStyle>
          <a:p>
            <a:pPr fontAlgn="base">
              <a:spcBef>
                <a:spcPct val="0"/>
              </a:spcBef>
              <a:spcAft>
                <a:spcPct val="0"/>
              </a:spcAft>
            </a:pPr>
            <a:fld id="{ECC61163-5D8C-4622-ABBD-8982E81B42D5}" type="slidenum">
              <a:rPr lang="en-US">
                <a:latin typeface="Calibri" pitchFamily="34" charset="0"/>
              </a:rPr>
              <a:pPr fontAlgn="base">
                <a:spcBef>
                  <a:spcPct val="0"/>
                </a:spcBef>
                <a:spcAft>
                  <a:spcPct val="0"/>
                </a:spcAft>
              </a:pPr>
              <a:t>604</a:t>
            </a:fld>
            <a:endParaRPr lang="en-US">
              <a:latin typeface="Calibri" pitchFamily="34" charset="0"/>
            </a:endParaRPr>
          </a:p>
        </p:txBody>
      </p:sp>
    </p:spTree>
  </p:cSld>
  <p:clrMapOvr>
    <a:masterClrMapping/>
  </p:clrMapOvr>
</p:notes>
</file>

<file path=ppt/notesSlides/notesSlide3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5778"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715779"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n-US" smtClean="0"/>
          </a:p>
        </p:txBody>
      </p:sp>
      <p:sp>
        <p:nvSpPr>
          <p:cNvPr id="715780"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Arial" pitchFamily="34" charset="0"/>
              </a:defRPr>
            </a:lvl1pPr>
            <a:lvl2pPr marL="757066" indent="-291179">
              <a:defRPr>
                <a:solidFill>
                  <a:schemeClr val="tx1"/>
                </a:solidFill>
                <a:latin typeface="Arial" pitchFamily="34" charset="0"/>
              </a:defRPr>
            </a:lvl2pPr>
            <a:lvl3pPr marL="1164717" indent="-232943">
              <a:defRPr>
                <a:solidFill>
                  <a:schemeClr val="tx1"/>
                </a:solidFill>
                <a:latin typeface="Arial" pitchFamily="34" charset="0"/>
              </a:defRPr>
            </a:lvl3pPr>
            <a:lvl4pPr marL="1630604" indent="-232943">
              <a:defRPr>
                <a:solidFill>
                  <a:schemeClr val="tx1"/>
                </a:solidFill>
                <a:latin typeface="Arial" pitchFamily="34" charset="0"/>
              </a:defRPr>
            </a:lvl4pPr>
            <a:lvl5pPr marL="2096491" indent="-232943">
              <a:defRPr>
                <a:solidFill>
                  <a:schemeClr val="tx1"/>
                </a:solidFill>
                <a:latin typeface="Arial" pitchFamily="34" charset="0"/>
              </a:defRPr>
            </a:lvl5pPr>
            <a:lvl6pPr marL="2562377" indent="-232943" fontAlgn="base">
              <a:spcBef>
                <a:spcPct val="0"/>
              </a:spcBef>
              <a:spcAft>
                <a:spcPct val="0"/>
              </a:spcAft>
              <a:defRPr>
                <a:solidFill>
                  <a:schemeClr val="tx1"/>
                </a:solidFill>
                <a:latin typeface="Arial" pitchFamily="34" charset="0"/>
              </a:defRPr>
            </a:lvl6pPr>
            <a:lvl7pPr marL="3028264" indent="-232943" fontAlgn="base">
              <a:spcBef>
                <a:spcPct val="0"/>
              </a:spcBef>
              <a:spcAft>
                <a:spcPct val="0"/>
              </a:spcAft>
              <a:defRPr>
                <a:solidFill>
                  <a:schemeClr val="tx1"/>
                </a:solidFill>
                <a:latin typeface="Arial" pitchFamily="34" charset="0"/>
              </a:defRPr>
            </a:lvl7pPr>
            <a:lvl8pPr marL="3494151" indent="-232943" fontAlgn="base">
              <a:spcBef>
                <a:spcPct val="0"/>
              </a:spcBef>
              <a:spcAft>
                <a:spcPct val="0"/>
              </a:spcAft>
              <a:defRPr>
                <a:solidFill>
                  <a:schemeClr val="tx1"/>
                </a:solidFill>
                <a:latin typeface="Arial" pitchFamily="34" charset="0"/>
              </a:defRPr>
            </a:lvl8pPr>
            <a:lvl9pPr marL="3960038" indent="-232943" fontAlgn="base">
              <a:spcBef>
                <a:spcPct val="0"/>
              </a:spcBef>
              <a:spcAft>
                <a:spcPct val="0"/>
              </a:spcAft>
              <a:defRPr>
                <a:solidFill>
                  <a:schemeClr val="tx1"/>
                </a:solidFill>
                <a:latin typeface="Arial" pitchFamily="34" charset="0"/>
              </a:defRPr>
            </a:lvl9pPr>
          </a:lstStyle>
          <a:p>
            <a:pPr fontAlgn="base">
              <a:spcBef>
                <a:spcPct val="0"/>
              </a:spcBef>
              <a:spcAft>
                <a:spcPct val="0"/>
              </a:spcAft>
            </a:pPr>
            <a:fld id="{1A29A3FB-8A66-4DC2-8AAB-95FEAFC8D0C8}" type="slidenum">
              <a:rPr lang="en-US">
                <a:latin typeface="Calibri" pitchFamily="34" charset="0"/>
              </a:rPr>
              <a:pPr fontAlgn="base">
                <a:spcBef>
                  <a:spcPct val="0"/>
                </a:spcBef>
                <a:spcAft>
                  <a:spcPct val="0"/>
                </a:spcAft>
              </a:pPr>
              <a:t>605</a:t>
            </a:fld>
            <a:endParaRPr lang="en-US">
              <a:latin typeface="Calibri" pitchFamily="34" charset="0"/>
            </a:endParaRPr>
          </a:p>
        </p:txBody>
      </p:sp>
    </p:spTree>
  </p:cSld>
  <p:clrMapOvr>
    <a:masterClrMapping/>
  </p:clrMapOvr>
</p:notes>
</file>

<file path=ppt/notesSlides/notesSlide3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99394"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699395"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n-US" smtClean="0"/>
          </a:p>
        </p:txBody>
      </p:sp>
      <p:sp>
        <p:nvSpPr>
          <p:cNvPr id="699396"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Arial" pitchFamily="34" charset="0"/>
              </a:defRPr>
            </a:lvl1pPr>
            <a:lvl2pPr marL="757066" indent="-291179">
              <a:defRPr>
                <a:solidFill>
                  <a:schemeClr val="tx1"/>
                </a:solidFill>
                <a:latin typeface="Arial" pitchFamily="34" charset="0"/>
              </a:defRPr>
            </a:lvl2pPr>
            <a:lvl3pPr marL="1164717" indent="-232943">
              <a:defRPr>
                <a:solidFill>
                  <a:schemeClr val="tx1"/>
                </a:solidFill>
                <a:latin typeface="Arial" pitchFamily="34" charset="0"/>
              </a:defRPr>
            </a:lvl3pPr>
            <a:lvl4pPr marL="1630604" indent="-232943">
              <a:defRPr>
                <a:solidFill>
                  <a:schemeClr val="tx1"/>
                </a:solidFill>
                <a:latin typeface="Arial" pitchFamily="34" charset="0"/>
              </a:defRPr>
            </a:lvl4pPr>
            <a:lvl5pPr marL="2096491" indent="-232943">
              <a:defRPr>
                <a:solidFill>
                  <a:schemeClr val="tx1"/>
                </a:solidFill>
                <a:latin typeface="Arial" pitchFamily="34" charset="0"/>
              </a:defRPr>
            </a:lvl5pPr>
            <a:lvl6pPr marL="2562377" indent="-232943" fontAlgn="base">
              <a:spcBef>
                <a:spcPct val="0"/>
              </a:spcBef>
              <a:spcAft>
                <a:spcPct val="0"/>
              </a:spcAft>
              <a:defRPr>
                <a:solidFill>
                  <a:schemeClr val="tx1"/>
                </a:solidFill>
                <a:latin typeface="Arial" pitchFamily="34" charset="0"/>
              </a:defRPr>
            </a:lvl6pPr>
            <a:lvl7pPr marL="3028264" indent="-232943" fontAlgn="base">
              <a:spcBef>
                <a:spcPct val="0"/>
              </a:spcBef>
              <a:spcAft>
                <a:spcPct val="0"/>
              </a:spcAft>
              <a:defRPr>
                <a:solidFill>
                  <a:schemeClr val="tx1"/>
                </a:solidFill>
                <a:latin typeface="Arial" pitchFamily="34" charset="0"/>
              </a:defRPr>
            </a:lvl7pPr>
            <a:lvl8pPr marL="3494151" indent="-232943" fontAlgn="base">
              <a:spcBef>
                <a:spcPct val="0"/>
              </a:spcBef>
              <a:spcAft>
                <a:spcPct val="0"/>
              </a:spcAft>
              <a:defRPr>
                <a:solidFill>
                  <a:schemeClr val="tx1"/>
                </a:solidFill>
                <a:latin typeface="Arial" pitchFamily="34" charset="0"/>
              </a:defRPr>
            </a:lvl8pPr>
            <a:lvl9pPr marL="3960038" indent="-232943" fontAlgn="base">
              <a:spcBef>
                <a:spcPct val="0"/>
              </a:spcBef>
              <a:spcAft>
                <a:spcPct val="0"/>
              </a:spcAft>
              <a:defRPr>
                <a:solidFill>
                  <a:schemeClr val="tx1"/>
                </a:solidFill>
                <a:latin typeface="Arial" pitchFamily="34" charset="0"/>
              </a:defRPr>
            </a:lvl9pPr>
          </a:lstStyle>
          <a:p>
            <a:fld id="{4C22747E-02AD-444B-A8E5-14B96A54AE44}" type="slidenum">
              <a:rPr lang="en-US">
                <a:solidFill>
                  <a:prstClr val="black"/>
                </a:solidFill>
                <a:latin typeface="Calibri" pitchFamily="34" charset="0"/>
              </a:rPr>
              <a:pPr/>
              <a:t>606</a:t>
            </a:fld>
            <a:endParaRPr lang="en-US">
              <a:solidFill>
                <a:prstClr val="black"/>
              </a:solidFill>
              <a:latin typeface="Calibri" pitchFamily="34" charset="0"/>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8386"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528387"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n-US" smtClean="0"/>
          </a:p>
        </p:txBody>
      </p:sp>
      <p:sp>
        <p:nvSpPr>
          <p:cNvPr id="528388"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Arial" pitchFamily="34" charset="0"/>
              </a:defRPr>
            </a:lvl1pPr>
            <a:lvl2pPr marL="757066" indent="-291179">
              <a:defRPr>
                <a:solidFill>
                  <a:schemeClr val="tx1"/>
                </a:solidFill>
                <a:latin typeface="Arial" pitchFamily="34" charset="0"/>
              </a:defRPr>
            </a:lvl2pPr>
            <a:lvl3pPr marL="1164717" indent="-232943">
              <a:defRPr>
                <a:solidFill>
                  <a:schemeClr val="tx1"/>
                </a:solidFill>
                <a:latin typeface="Arial" pitchFamily="34" charset="0"/>
              </a:defRPr>
            </a:lvl3pPr>
            <a:lvl4pPr marL="1630604" indent="-232943">
              <a:defRPr>
                <a:solidFill>
                  <a:schemeClr val="tx1"/>
                </a:solidFill>
                <a:latin typeface="Arial" pitchFamily="34" charset="0"/>
              </a:defRPr>
            </a:lvl4pPr>
            <a:lvl5pPr marL="2096491" indent="-232943">
              <a:defRPr>
                <a:solidFill>
                  <a:schemeClr val="tx1"/>
                </a:solidFill>
                <a:latin typeface="Arial" pitchFamily="34" charset="0"/>
              </a:defRPr>
            </a:lvl5pPr>
            <a:lvl6pPr marL="2562377" indent="-232943" fontAlgn="base">
              <a:spcBef>
                <a:spcPct val="0"/>
              </a:spcBef>
              <a:spcAft>
                <a:spcPct val="0"/>
              </a:spcAft>
              <a:defRPr>
                <a:solidFill>
                  <a:schemeClr val="tx1"/>
                </a:solidFill>
                <a:latin typeface="Arial" pitchFamily="34" charset="0"/>
              </a:defRPr>
            </a:lvl6pPr>
            <a:lvl7pPr marL="3028264" indent="-232943" fontAlgn="base">
              <a:spcBef>
                <a:spcPct val="0"/>
              </a:spcBef>
              <a:spcAft>
                <a:spcPct val="0"/>
              </a:spcAft>
              <a:defRPr>
                <a:solidFill>
                  <a:schemeClr val="tx1"/>
                </a:solidFill>
                <a:latin typeface="Arial" pitchFamily="34" charset="0"/>
              </a:defRPr>
            </a:lvl7pPr>
            <a:lvl8pPr marL="3494151" indent="-232943" fontAlgn="base">
              <a:spcBef>
                <a:spcPct val="0"/>
              </a:spcBef>
              <a:spcAft>
                <a:spcPct val="0"/>
              </a:spcAft>
              <a:defRPr>
                <a:solidFill>
                  <a:schemeClr val="tx1"/>
                </a:solidFill>
                <a:latin typeface="Arial" pitchFamily="34" charset="0"/>
              </a:defRPr>
            </a:lvl8pPr>
            <a:lvl9pPr marL="3960038" indent="-232943" fontAlgn="base">
              <a:spcBef>
                <a:spcPct val="0"/>
              </a:spcBef>
              <a:spcAft>
                <a:spcPct val="0"/>
              </a:spcAft>
              <a:defRPr>
                <a:solidFill>
                  <a:schemeClr val="tx1"/>
                </a:solidFill>
                <a:latin typeface="Arial" pitchFamily="34" charset="0"/>
              </a:defRPr>
            </a:lvl9pPr>
          </a:lstStyle>
          <a:p>
            <a:fld id="{B2FD8E5E-A8AC-4B1F-B953-DAF7D73CBBB1}" type="slidenum">
              <a:rPr lang="en-US">
                <a:solidFill>
                  <a:prstClr val="black"/>
                </a:solidFill>
                <a:latin typeface="Calibri" pitchFamily="34" charset="0"/>
              </a:rPr>
              <a:pPr/>
              <a:t>68</a:t>
            </a:fld>
            <a:endParaRPr lang="en-US">
              <a:solidFill>
                <a:prstClr val="black"/>
              </a:solidFill>
              <a:latin typeface="Calibri" pitchFamily="34" charset="0"/>
            </a:endParaRPr>
          </a:p>
        </p:txBody>
      </p:sp>
    </p:spTree>
  </p:cSld>
  <p:clrMapOvr>
    <a:masterClrMapping/>
  </p:clrMapOvr>
</p:notes>
</file>

<file path=ppt/notesSlides/notesSlide3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5122"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645123"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n-US" smtClean="0"/>
          </a:p>
        </p:txBody>
      </p:sp>
      <p:sp>
        <p:nvSpPr>
          <p:cNvPr id="645124"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Arial" pitchFamily="34" charset="0"/>
              </a:defRPr>
            </a:lvl1pPr>
            <a:lvl2pPr marL="757066" indent="-291179">
              <a:defRPr>
                <a:solidFill>
                  <a:schemeClr val="tx1"/>
                </a:solidFill>
                <a:latin typeface="Arial" pitchFamily="34" charset="0"/>
              </a:defRPr>
            </a:lvl2pPr>
            <a:lvl3pPr marL="1164717" indent="-232943">
              <a:defRPr>
                <a:solidFill>
                  <a:schemeClr val="tx1"/>
                </a:solidFill>
                <a:latin typeface="Arial" pitchFamily="34" charset="0"/>
              </a:defRPr>
            </a:lvl3pPr>
            <a:lvl4pPr marL="1630604" indent="-232943">
              <a:defRPr>
                <a:solidFill>
                  <a:schemeClr val="tx1"/>
                </a:solidFill>
                <a:latin typeface="Arial" pitchFamily="34" charset="0"/>
              </a:defRPr>
            </a:lvl4pPr>
            <a:lvl5pPr marL="2096491" indent="-232943">
              <a:defRPr>
                <a:solidFill>
                  <a:schemeClr val="tx1"/>
                </a:solidFill>
                <a:latin typeface="Arial" pitchFamily="34" charset="0"/>
              </a:defRPr>
            </a:lvl5pPr>
            <a:lvl6pPr marL="2562377" indent="-232943" fontAlgn="base">
              <a:spcBef>
                <a:spcPct val="0"/>
              </a:spcBef>
              <a:spcAft>
                <a:spcPct val="0"/>
              </a:spcAft>
              <a:defRPr>
                <a:solidFill>
                  <a:schemeClr val="tx1"/>
                </a:solidFill>
                <a:latin typeface="Arial" pitchFamily="34" charset="0"/>
              </a:defRPr>
            </a:lvl6pPr>
            <a:lvl7pPr marL="3028264" indent="-232943" fontAlgn="base">
              <a:spcBef>
                <a:spcPct val="0"/>
              </a:spcBef>
              <a:spcAft>
                <a:spcPct val="0"/>
              </a:spcAft>
              <a:defRPr>
                <a:solidFill>
                  <a:schemeClr val="tx1"/>
                </a:solidFill>
                <a:latin typeface="Arial" pitchFamily="34" charset="0"/>
              </a:defRPr>
            </a:lvl7pPr>
            <a:lvl8pPr marL="3494151" indent="-232943" fontAlgn="base">
              <a:spcBef>
                <a:spcPct val="0"/>
              </a:spcBef>
              <a:spcAft>
                <a:spcPct val="0"/>
              </a:spcAft>
              <a:defRPr>
                <a:solidFill>
                  <a:schemeClr val="tx1"/>
                </a:solidFill>
                <a:latin typeface="Arial" pitchFamily="34" charset="0"/>
              </a:defRPr>
            </a:lvl8pPr>
            <a:lvl9pPr marL="3960038" indent="-232943" fontAlgn="base">
              <a:spcBef>
                <a:spcPct val="0"/>
              </a:spcBef>
              <a:spcAft>
                <a:spcPct val="0"/>
              </a:spcAft>
              <a:defRPr>
                <a:solidFill>
                  <a:schemeClr val="tx1"/>
                </a:solidFill>
                <a:latin typeface="Arial" pitchFamily="34" charset="0"/>
              </a:defRPr>
            </a:lvl9pPr>
          </a:lstStyle>
          <a:p>
            <a:fld id="{26BA0882-7601-4047-A163-10A7A8185E80}" type="slidenum">
              <a:rPr lang="en-US">
                <a:solidFill>
                  <a:prstClr val="black"/>
                </a:solidFill>
                <a:latin typeface="Calibri" pitchFamily="34" charset="0"/>
              </a:rPr>
              <a:pPr/>
              <a:t>611</a:t>
            </a:fld>
            <a:endParaRPr lang="en-US">
              <a:solidFill>
                <a:prstClr val="black"/>
              </a:solidFill>
              <a:latin typeface="Calibri" pitchFamily="34" charset="0"/>
            </a:endParaRPr>
          </a:p>
        </p:txBody>
      </p:sp>
    </p:spTree>
  </p:cSld>
  <p:clrMapOvr>
    <a:masterClrMapping/>
  </p:clrMapOvr>
</p:notes>
</file>

<file path=ppt/notesSlides/notesSlide3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5122"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645123"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n-US" smtClean="0"/>
          </a:p>
        </p:txBody>
      </p:sp>
      <p:sp>
        <p:nvSpPr>
          <p:cNvPr id="645124"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Arial" pitchFamily="34" charset="0"/>
              </a:defRPr>
            </a:lvl1pPr>
            <a:lvl2pPr marL="757066" indent="-291179">
              <a:defRPr>
                <a:solidFill>
                  <a:schemeClr val="tx1"/>
                </a:solidFill>
                <a:latin typeface="Arial" pitchFamily="34" charset="0"/>
              </a:defRPr>
            </a:lvl2pPr>
            <a:lvl3pPr marL="1164717" indent="-232943">
              <a:defRPr>
                <a:solidFill>
                  <a:schemeClr val="tx1"/>
                </a:solidFill>
                <a:latin typeface="Arial" pitchFamily="34" charset="0"/>
              </a:defRPr>
            </a:lvl3pPr>
            <a:lvl4pPr marL="1630604" indent="-232943">
              <a:defRPr>
                <a:solidFill>
                  <a:schemeClr val="tx1"/>
                </a:solidFill>
                <a:latin typeface="Arial" pitchFamily="34" charset="0"/>
              </a:defRPr>
            </a:lvl4pPr>
            <a:lvl5pPr marL="2096491" indent="-232943">
              <a:defRPr>
                <a:solidFill>
                  <a:schemeClr val="tx1"/>
                </a:solidFill>
                <a:latin typeface="Arial" pitchFamily="34" charset="0"/>
              </a:defRPr>
            </a:lvl5pPr>
            <a:lvl6pPr marL="2562377" indent="-232943" fontAlgn="base">
              <a:spcBef>
                <a:spcPct val="0"/>
              </a:spcBef>
              <a:spcAft>
                <a:spcPct val="0"/>
              </a:spcAft>
              <a:defRPr>
                <a:solidFill>
                  <a:schemeClr val="tx1"/>
                </a:solidFill>
                <a:latin typeface="Arial" pitchFamily="34" charset="0"/>
              </a:defRPr>
            </a:lvl6pPr>
            <a:lvl7pPr marL="3028264" indent="-232943" fontAlgn="base">
              <a:spcBef>
                <a:spcPct val="0"/>
              </a:spcBef>
              <a:spcAft>
                <a:spcPct val="0"/>
              </a:spcAft>
              <a:defRPr>
                <a:solidFill>
                  <a:schemeClr val="tx1"/>
                </a:solidFill>
                <a:latin typeface="Arial" pitchFamily="34" charset="0"/>
              </a:defRPr>
            </a:lvl7pPr>
            <a:lvl8pPr marL="3494151" indent="-232943" fontAlgn="base">
              <a:spcBef>
                <a:spcPct val="0"/>
              </a:spcBef>
              <a:spcAft>
                <a:spcPct val="0"/>
              </a:spcAft>
              <a:defRPr>
                <a:solidFill>
                  <a:schemeClr val="tx1"/>
                </a:solidFill>
                <a:latin typeface="Arial" pitchFamily="34" charset="0"/>
              </a:defRPr>
            </a:lvl8pPr>
            <a:lvl9pPr marL="3960038" indent="-232943" fontAlgn="base">
              <a:spcBef>
                <a:spcPct val="0"/>
              </a:spcBef>
              <a:spcAft>
                <a:spcPct val="0"/>
              </a:spcAft>
              <a:defRPr>
                <a:solidFill>
                  <a:schemeClr val="tx1"/>
                </a:solidFill>
                <a:latin typeface="Arial" pitchFamily="34" charset="0"/>
              </a:defRPr>
            </a:lvl9pPr>
          </a:lstStyle>
          <a:p>
            <a:fld id="{26BA0882-7601-4047-A163-10A7A8185E80}" type="slidenum">
              <a:rPr lang="en-US">
                <a:solidFill>
                  <a:prstClr val="black"/>
                </a:solidFill>
                <a:latin typeface="Calibri" pitchFamily="34" charset="0"/>
              </a:rPr>
              <a:pPr/>
              <a:t>612</a:t>
            </a:fld>
            <a:endParaRPr lang="en-US">
              <a:solidFill>
                <a:prstClr val="black"/>
              </a:solidFill>
              <a:latin typeface="Calibri" pitchFamily="34" charset="0"/>
            </a:endParaRPr>
          </a:p>
        </p:txBody>
      </p:sp>
    </p:spTree>
  </p:cSld>
  <p:clrMapOvr>
    <a:masterClrMapping/>
  </p:clrMapOvr>
</p:notes>
</file>

<file path=ppt/notesSlides/notesSlide3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5122"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645123"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n-US" smtClean="0"/>
          </a:p>
        </p:txBody>
      </p:sp>
      <p:sp>
        <p:nvSpPr>
          <p:cNvPr id="645124"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Arial" pitchFamily="34" charset="0"/>
              </a:defRPr>
            </a:lvl1pPr>
            <a:lvl2pPr marL="757066" indent="-291179">
              <a:defRPr>
                <a:solidFill>
                  <a:schemeClr val="tx1"/>
                </a:solidFill>
                <a:latin typeface="Arial" pitchFamily="34" charset="0"/>
              </a:defRPr>
            </a:lvl2pPr>
            <a:lvl3pPr marL="1164717" indent="-232943">
              <a:defRPr>
                <a:solidFill>
                  <a:schemeClr val="tx1"/>
                </a:solidFill>
                <a:latin typeface="Arial" pitchFamily="34" charset="0"/>
              </a:defRPr>
            </a:lvl3pPr>
            <a:lvl4pPr marL="1630604" indent="-232943">
              <a:defRPr>
                <a:solidFill>
                  <a:schemeClr val="tx1"/>
                </a:solidFill>
                <a:latin typeface="Arial" pitchFamily="34" charset="0"/>
              </a:defRPr>
            </a:lvl4pPr>
            <a:lvl5pPr marL="2096491" indent="-232943">
              <a:defRPr>
                <a:solidFill>
                  <a:schemeClr val="tx1"/>
                </a:solidFill>
                <a:latin typeface="Arial" pitchFamily="34" charset="0"/>
              </a:defRPr>
            </a:lvl5pPr>
            <a:lvl6pPr marL="2562377" indent="-232943" fontAlgn="base">
              <a:spcBef>
                <a:spcPct val="0"/>
              </a:spcBef>
              <a:spcAft>
                <a:spcPct val="0"/>
              </a:spcAft>
              <a:defRPr>
                <a:solidFill>
                  <a:schemeClr val="tx1"/>
                </a:solidFill>
                <a:latin typeface="Arial" pitchFamily="34" charset="0"/>
              </a:defRPr>
            </a:lvl6pPr>
            <a:lvl7pPr marL="3028264" indent="-232943" fontAlgn="base">
              <a:spcBef>
                <a:spcPct val="0"/>
              </a:spcBef>
              <a:spcAft>
                <a:spcPct val="0"/>
              </a:spcAft>
              <a:defRPr>
                <a:solidFill>
                  <a:schemeClr val="tx1"/>
                </a:solidFill>
                <a:latin typeface="Arial" pitchFamily="34" charset="0"/>
              </a:defRPr>
            </a:lvl7pPr>
            <a:lvl8pPr marL="3494151" indent="-232943" fontAlgn="base">
              <a:spcBef>
                <a:spcPct val="0"/>
              </a:spcBef>
              <a:spcAft>
                <a:spcPct val="0"/>
              </a:spcAft>
              <a:defRPr>
                <a:solidFill>
                  <a:schemeClr val="tx1"/>
                </a:solidFill>
                <a:latin typeface="Arial" pitchFamily="34" charset="0"/>
              </a:defRPr>
            </a:lvl8pPr>
            <a:lvl9pPr marL="3960038" indent="-232943" fontAlgn="base">
              <a:spcBef>
                <a:spcPct val="0"/>
              </a:spcBef>
              <a:spcAft>
                <a:spcPct val="0"/>
              </a:spcAft>
              <a:defRPr>
                <a:solidFill>
                  <a:schemeClr val="tx1"/>
                </a:solidFill>
                <a:latin typeface="Arial" pitchFamily="34" charset="0"/>
              </a:defRPr>
            </a:lvl9pPr>
          </a:lstStyle>
          <a:p>
            <a:fld id="{26BA0882-7601-4047-A163-10A7A8185E80}" type="slidenum">
              <a:rPr lang="en-US">
                <a:solidFill>
                  <a:prstClr val="black"/>
                </a:solidFill>
                <a:latin typeface="Calibri" pitchFamily="34" charset="0"/>
              </a:rPr>
              <a:pPr/>
              <a:t>613</a:t>
            </a:fld>
            <a:endParaRPr lang="en-US">
              <a:solidFill>
                <a:prstClr val="black"/>
              </a:solidFill>
              <a:latin typeface="Calibri" pitchFamily="34" charset="0"/>
            </a:endParaRPr>
          </a:p>
        </p:txBody>
      </p:sp>
    </p:spTree>
  </p:cSld>
  <p:clrMapOvr>
    <a:masterClrMapping/>
  </p:clrMapOvr>
</p:notes>
</file>

<file path=ppt/notesSlides/notesSlide3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5122"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645123"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n-US" smtClean="0"/>
          </a:p>
        </p:txBody>
      </p:sp>
      <p:sp>
        <p:nvSpPr>
          <p:cNvPr id="645124"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Arial" pitchFamily="34" charset="0"/>
              </a:defRPr>
            </a:lvl1pPr>
            <a:lvl2pPr marL="757066" indent="-291179">
              <a:defRPr>
                <a:solidFill>
                  <a:schemeClr val="tx1"/>
                </a:solidFill>
                <a:latin typeface="Arial" pitchFamily="34" charset="0"/>
              </a:defRPr>
            </a:lvl2pPr>
            <a:lvl3pPr marL="1164717" indent="-232943">
              <a:defRPr>
                <a:solidFill>
                  <a:schemeClr val="tx1"/>
                </a:solidFill>
                <a:latin typeface="Arial" pitchFamily="34" charset="0"/>
              </a:defRPr>
            </a:lvl3pPr>
            <a:lvl4pPr marL="1630604" indent="-232943">
              <a:defRPr>
                <a:solidFill>
                  <a:schemeClr val="tx1"/>
                </a:solidFill>
                <a:latin typeface="Arial" pitchFamily="34" charset="0"/>
              </a:defRPr>
            </a:lvl4pPr>
            <a:lvl5pPr marL="2096491" indent="-232943">
              <a:defRPr>
                <a:solidFill>
                  <a:schemeClr val="tx1"/>
                </a:solidFill>
                <a:latin typeface="Arial" pitchFamily="34" charset="0"/>
              </a:defRPr>
            </a:lvl5pPr>
            <a:lvl6pPr marL="2562377" indent="-232943" fontAlgn="base">
              <a:spcBef>
                <a:spcPct val="0"/>
              </a:spcBef>
              <a:spcAft>
                <a:spcPct val="0"/>
              </a:spcAft>
              <a:defRPr>
                <a:solidFill>
                  <a:schemeClr val="tx1"/>
                </a:solidFill>
                <a:latin typeface="Arial" pitchFamily="34" charset="0"/>
              </a:defRPr>
            </a:lvl6pPr>
            <a:lvl7pPr marL="3028264" indent="-232943" fontAlgn="base">
              <a:spcBef>
                <a:spcPct val="0"/>
              </a:spcBef>
              <a:spcAft>
                <a:spcPct val="0"/>
              </a:spcAft>
              <a:defRPr>
                <a:solidFill>
                  <a:schemeClr val="tx1"/>
                </a:solidFill>
                <a:latin typeface="Arial" pitchFamily="34" charset="0"/>
              </a:defRPr>
            </a:lvl7pPr>
            <a:lvl8pPr marL="3494151" indent="-232943" fontAlgn="base">
              <a:spcBef>
                <a:spcPct val="0"/>
              </a:spcBef>
              <a:spcAft>
                <a:spcPct val="0"/>
              </a:spcAft>
              <a:defRPr>
                <a:solidFill>
                  <a:schemeClr val="tx1"/>
                </a:solidFill>
                <a:latin typeface="Arial" pitchFamily="34" charset="0"/>
              </a:defRPr>
            </a:lvl8pPr>
            <a:lvl9pPr marL="3960038" indent="-232943" fontAlgn="base">
              <a:spcBef>
                <a:spcPct val="0"/>
              </a:spcBef>
              <a:spcAft>
                <a:spcPct val="0"/>
              </a:spcAft>
              <a:defRPr>
                <a:solidFill>
                  <a:schemeClr val="tx1"/>
                </a:solidFill>
                <a:latin typeface="Arial" pitchFamily="34" charset="0"/>
              </a:defRPr>
            </a:lvl9pPr>
          </a:lstStyle>
          <a:p>
            <a:fld id="{26BA0882-7601-4047-A163-10A7A8185E80}" type="slidenum">
              <a:rPr lang="en-US">
                <a:solidFill>
                  <a:prstClr val="black"/>
                </a:solidFill>
                <a:latin typeface="Calibri" pitchFamily="34" charset="0"/>
              </a:rPr>
              <a:pPr/>
              <a:t>614</a:t>
            </a:fld>
            <a:endParaRPr lang="en-US">
              <a:solidFill>
                <a:prstClr val="black"/>
              </a:solidFill>
              <a:latin typeface="Calibri" pitchFamily="34" charset="0"/>
            </a:endParaRPr>
          </a:p>
        </p:txBody>
      </p:sp>
    </p:spTree>
  </p:cSld>
  <p:clrMapOvr>
    <a:masterClrMapping/>
  </p:clrMapOvr>
</p:notes>
</file>

<file path=ppt/notesSlides/notesSlide3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99394"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699395"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n-US" smtClean="0"/>
          </a:p>
        </p:txBody>
      </p:sp>
      <p:sp>
        <p:nvSpPr>
          <p:cNvPr id="699396"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Arial" pitchFamily="34" charset="0"/>
              </a:defRPr>
            </a:lvl1pPr>
            <a:lvl2pPr marL="757066" indent="-291179">
              <a:defRPr>
                <a:solidFill>
                  <a:schemeClr val="tx1"/>
                </a:solidFill>
                <a:latin typeface="Arial" pitchFamily="34" charset="0"/>
              </a:defRPr>
            </a:lvl2pPr>
            <a:lvl3pPr marL="1164717" indent="-232943">
              <a:defRPr>
                <a:solidFill>
                  <a:schemeClr val="tx1"/>
                </a:solidFill>
                <a:latin typeface="Arial" pitchFamily="34" charset="0"/>
              </a:defRPr>
            </a:lvl3pPr>
            <a:lvl4pPr marL="1630604" indent="-232943">
              <a:defRPr>
                <a:solidFill>
                  <a:schemeClr val="tx1"/>
                </a:solidFill>
                <a:latin typeface="Arial" pitchFamily="34" charset="0"/>
              </a:defRPr>
            </a:lvl4pPr>
            <a:lvl5pPr marL="2096491" indent="-232943">
              <a:defRPr>
                <a:solidFill>
                  <a:schemeClr val="tx1"/>
                </a:solidFill>
                <a:latin typeface="Arial" pitchFamily="34" charset="0"/>
              </a:defRPr>
            </a:lvl5pPr>
            <a:lvl6pPr marL="2562377" indent="-232943" fontAlgn="base">
              <a:spcBef>
                <a:spcPct val="0"/>
              </a:spcBef>
              <a:spcAft>
                <a:spcPct val="0"/>
              </a:spcAft>
              <a:defRPr>
                <a:solidFill>
                  <a:schemeClr val="tx1"/>
                </a:solidFill>
                <a:latin typeface="Arial" pitchFamily="34" charset="0"/>
              </a:defRPr>
            </a:lvl6pPr>
            <a:lvl7pPr marL="3028264" indent="-232943" fontAlgn="base">
              <a:spcBef>
                <a:spcPct val="0"/>
              </a:spcBef>
              <a:spcAft>
                <a:spcPct val="0"/>
              </a:spcAft>
              <a:defRPr>
                <a:solidFill>
                  <a:schemeClr val="tx1"/>
                </a:solidFill>
                <a:latin typeface="Arial" pitchFamily="34" charset="0"/>
              </a:defRPr>
            </a:lvl7pPr>
            <a:lvl8pPr marL="3494151" indent="-232943" fontAlgn="base">
              <a:spcBef>
                <a:spcPct val="0"/>
              </a:spcBef>
              <a:spcAft>
                <a:spcPct val="0"/>
              </a:spcAft>
              <a:defRPr>
                <a:solidFill>
                  <a:schemeClr val="tx1"/>
                </a:solidFill>
                <a:latin typeface="Arial" pitchFamily="34" charset="0"/>
              </a:defRPr>
            </a:lvl8pPr>
            <a:lvl9pPr marL="3960038" indent="-232943" fontAlgn="base">
              <a:spcBef>
                <a:spcPct val="0"/>
              </a:spcBef>
              <a:spcAft>
                <a:spcPct val="0"/>
              </a:spcAft>
              <a:defRPr>
                <a:solidFill>
                  <a:schemeClr val="tx1"/>
                </a:solidFill>
                <a:latin typeface="Arial" pitchFamily="34" charset="0"/>
              </a:defRPr>
            </a:lvl9pPr>
          </a:lstStyle>
          <a:p>
            <a:fld id="{4C22747E-02AD-444B-A8E5-14B96A54AE44}" type="slidenum">
              <a:rPr lang="en-US">
                <a:solidFill>
                  <a:prstClr val="black"/>
                </a:solidFill>
                <a:latin typeface="Calibri" pitchFamily="34" charset="0"/>
              </a:rPr>
              <a:pPr/>
              <a:t>619</a:t>
            </a:fld>
            <a:endParaRPr lang="en-US">
              <a:solidFill>
                <a:prstClr val="black"/>
              </a:solidFill>
              <a:latin typeface="Calibri" pitchFamily="34" charset="0"/>
            </a:endParaRPr>
          </a:p>
        </p:txBody>
      </p:sp>
    </p:spTree>
  </p:cSld>
  <p:clrMapOvr>
    <a:masterClrMapping/>
  </p:clrMapOvr>
</p:notes>
</file>

<file path=ppt/notesSlides/notesSlide3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0866"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420867"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n-US" smtClean="0"/>
          </a:p>
        </p:txBody>
      </p:sp>
      <p:sp>
        <p:nvSpPr>
          <p:cNvPr id="420868"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Arial" pitchFamily="34" charset="0"/>
              </a:defRPr>
            </a:lvl1pPr>
            <a:lvl2pPr marL="757066" indent="-291179">
              <a:defRPr>
                <a:solidFill>
                  <a:schemeClr val="tx1"/>
                </a:solidFill>
                <a:latin typeface="Arial" pitchFamily="34" charset="0"/>
              </a:defRPr>
            </a:lvl2pPr>
            <a:lvl3pPr marL="1164717" indent="-232943">
              <a:defRPr>
                <a:solidFill>
                  <a:schemeClr val="tx1"/>
                </a:solidFill>
                <a:latin typeface="Arial" pitchFamily="34" charset="0"/>
              </a:defRPr>
            </a:lvl3pPr>
            <a:lvl4pPr marL="1630604" indent="-232943">
              <a:defRPr>
                <a:solidFill>
                  <a:schemeClr val="tx1"/>
                </a:solidFill>
                <a:latin typeface="Arial" pitchFamily="34" charset="0"/>
              </a:defRPr>
            </a:lvl4pPr>
            <a:lvl5pPr marL="2096491" indent="-232943">
              <a:defRPr>
                <a:solidFill>
                  <a:schemeClr val="tx1"/>
                </a:solidFill>
                <a:latin typeface="Arial" pitchFamily="34" charset="0"/>
              </a:defRPr>
            </a:lvl5pPr>
            <a:lvl6pPr marL="2562377" indent="-232943" fontAlgn="base">
              <a:spcBef>
                <a:spcPct val="0"/>
              </a:spcBef>
              <a:spcAft>
                <a:spcPct val="0"/>
              </a:spcAft>
              <a:defRPr>
                <a:solidFill>
                  <a:schemeClr val="tx1"/>
                </a:solidFill>
                <a:latin typeface="Arial" pitchFamily="34" charset="0"/>
              </a:defRPr>
            </a:lvl6pPr>
            <a:lvl7pPr marL="3028264" indent="-232943" fontAlgn="base">
              <a:spcBef>
                <a:spcPct val="0"/>
              </a:spcBef>
              <a:spcAft>
                <a:spcPct val="0"/>
              </a:spcAft>
              <a:defRPr>
                <a:solidFill>
                  <a:schemeClr val="tx1"/>
                </a:solidFill>
                <a:latin typeface="Arial" pitchFamily="34" charset="0"/>
              </a:defRPr>
            </a:lvl7pPr>
            <a:lvl8pPr marL="3494151" indent="-232943" fontAlgn="base">
              <a:spcBef>
                <a:spcPct val="0"/>
              </a:spcBef>
              <a:spcAft>
                <a:spcPct val="0"/>
              </a:spcAft>
              <a:defRPr>
                <a:solidFill>
                  <a:schemeClr val="tx1"/>
                </a:solidFill>
                <a:latin typeface="Arial" pitchFamily="34" charset="0"/>
              </a:defRPr>
            </a:lvl8pPr>
            <a:lvl9pPr marL="3960038" indent="-232943" fontAlgn="base">
              <a:spcBef>
                <a:spcPct val="0"/>
              </a:spcBef>
              <a:spcAft>
                <a:spcPct val="0"/>
              </a:spcAft>
              <a:defRPr>
                <a:solidFill>
                  <a:schemeClr val="tx1"/>
                </a:solidFill>
                <a:latin typeface="Arial" pitchFamily="34" charset="0"/>
              </a:defRPr>
            </a:lvl9pPr>
          </a:lstStyle>
          <a:p>
            <a:fld id="{6154DE5C-10B0-493A-8789-2B9D1245435F}" type="slidenum">
              <a:rPr lang="en-US">
                <a:solidFill>
                  <a:prstClr val="black"/>
                </a:solidFill>
                <a:latin typeface="Calibri" pitchFamily="34" charset="0"/>
              </a:rPr>
              <a:pPr/>
              <a:t>620</a:t>
            </a:fld>
            <a:endParaRPr lang="en-US">
              <a:solidFill>
                <a:prstClr val="black"/>
              </a:solidFill>
              <a:latin typeface="Calibri" pitchFamily="34" charset="0"/>
            </a:endParaRPr>
          </a:p>
        </p:txBody>
      </p:sp>
    </p:spTree>
  </p:cSld>
  <p:clrMapOvr>
    <a:masterClrMapping/>
  </p:clrMapOvr>
</p:notes>
</file>

<file path=ppt/notesSlides/notesSlide3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0866"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420867"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n-US" smtClean="0"/>
          </a:p>
        </p:txBody>
      </p:sp>
      <p:sp>
        <p:nvSpPr>
          <p:cNvPr id="420868"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Arial" pitchFamily="34" charset="0"/>
              </a:defRPr>
            </a:lvl1pPr>
            <a:lvl2pPr marL="757066" indent="-291179">
              <a:defRPr>
                <a:solidFill>
                  <a:schemeClr val="tx1"/>
                </a:solidFill>
                <a:latin typeface="Arial" pitchFamily="34" charset="0"/>
              </a:defRPr>
            </a:lvl2pPr>
            <a:lvl3pPr marL="1164717" indent="-232943">
              <a:defRPr>
                <a:solidFill>
                  <a:schemeClr val="tx1"/>
                </a:solidFill>
                <a:latin typeface="Arial" pitchFamily="34" charset="0"/>
              </a:defRPr>
            </a:lvl3pPr>
            <a:lvl4pPr marL="1630604" indent="-232943">
              <a:defRPr>
                <a:solidFill>
                  <a:schemeClr val="tx1"/>
                </a:solidFill>
                <a:latin typeface="Arial" pitchFamily="34" charset="0"/>
              </a:defRPr>
            </a:lvl4pPr>
            <a:lvl5pPr marL="2096491" indent="-232943">
              <a:defRPr>
                <a:solidFill>
                  <a:schemeClr val="tx1"/>
                </a:solidFill>
                <a:latin typeface="Arial" pitchFamily="34" charset="0"/>
              </a:defRPr>
            </a:lvl5pPr>
            <a:lvl6pPr marL="2562377" indent="-232943" fontAlgn="base">
              <a:spcBef>
                <a:spcPct val="0"/>
              </a:spcBef>
              <a:spcAft>
                <a:spcPct val="0"/>
              </a:spcAft>
              <a:defRPr>
                <a:solidFill>
                  <a:schemeClr val="tx1"/>
                </a:solidFill>
                <a:latin typeface="Arial" pitchFamily="34" charset="0"/>
              </a:defRPr>
            </a:lvl6pPr>
            <a:lvl7pPr marL="3028264" indent="-232943" fontAlgn="base">
              <a:spcBef>
                <a:spcPct val="0"/>
              </a:spcBef>
              <a:spcAft>
                <a:spcPct val="0"/>
              </a:spcAft>
              <a:defRPr>
                <a:solidFill>
                  <a:schemeClr val="tx1"/>
                </a:solidFill>
                <a:latin typeface="Arial" pitchFamily="34" charset="0"/>
              </a:defRPr>
            </a:lvl7pPr>
            <a:lvl8pPr marL="3494151" indent="-232943" fontAlgn="base">
              <a:spcBef>
                <a:spcPct val="0"/>
              </a:spcBef>
              <a:spcAft>
                <a:spcPct val="0"/>
              </a:spcAft>
              <a:defRPr>
                <a:solidFill>
                  <a:schemeClr val="tx1"/>
                </a:solidFill>
                <a:latin typeface="Arial" pitchFamily="34" charset="0"/>
              </a:defRPr>
            </a:lvl8pPr>
            <a:lvl9pPr marL="3960038" indent="-232943" fontAlgn="base">
              <a:spcBef>
                <a:spcPct val="0"/>
              </a:spcBef>
              <a:spcAft>
                <a:spcPct val="0"/>
              </a:spcAft>
              <a:defRPr>
                <a:solidFill>
                  <a:schemeClr val="tx1"/>
                </a:solidFill>
                <a:latin typeface="Arial" pitchFamily="34" charset="0"/>
              </a:defRPr>
            </a:lvl9pPr>
          </a:lstStyle>
          <a:p>
            <a:fld id="{6154DE5C-10B0-493A-8789-2B9D1245435F}" type="slidenum">
              <a:rPr lang="en-US">
                <a:solidFill>
                  <a:prstClr val="black"/>
                </a:solidFill>
                <a:latin typeface="Calibri" pitchFamily="34" charset="0"/>
              </a:rPr>
              <a:pPr/>
              <a:t>621</a:t>
            </a:fld>
            <a:endParaRPr lang="en-US">
              <a:solidFill>
                <a:prstClr val="black"/>
              </a:solidFill>
              <a:latin typeface="Calibri" pitchFamily="34" charset="0"/>
            </a:endParaRPr>
          </a:p>
        </p:txBody>
      </p:sp>
    </p:spTree>
  </p:cSld>
  <p:clrMapOvr>
    <a:masterClrMapping/>
  </p:clrMapOvr>
</p:notes>
</file>

<file path=ppt/notesSlides/notesSlide3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0866"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420867"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n-US" smtClean="0"/>
          </a:p>
        </p:txBody>
      </p:sp>
      <p:sp>
        <p:nvSpPr>
          <p:cNvPr id="420868"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Arial" pitchFamily="34" charset="0"/>
              </a:defRPr>
            </a:lvl1pPr>
            <a:lvl2pPr marL="757066" indent="-291179">
              <a:defRPr>
                <a:solidFill>
                  <a:schemeClr val="tx1"/>
                </a:solidFill>
                <a:latin typeface="Arial" pitchFamily="34" charset="0"/>
              </a:defRPr>
            </a:lvl2pPr>
            <a:lvl3pPr marL="1164717" indent="-232943">
              <a:defRPr>
                <a:solidFill>
                  <a:schemeClr val="tx1"/>
                </a:solidFill>
                <a:latin typeface="Arial" pitchFamily="34" charset="0"/>
              </a:defRPr>
            </a:lvl3pPr>
            <a:lvl4pPr marL="1630604" indent="-232943">
              <a:defRPr>
                <a:solidFill>
                  <a:schemeClr val="tx1"/>
                </a:solidFill>
                <a:latin typeface="Arial" pitchFamily="34" charset="0"/>
              </a:defRPr>
            </a:lvl4pPr>
            <a:lvl5pPr marL="2096491" indent="-232943">
              <a:defRPr>
                <a:solidFill>
                  <a:schemeClr val="tx1"/>
                </a:solidFill>
                <a:latin typeface="Arial" pitchFamily="34" charset="0"/>
              </a:defRPr>
            </a:lvl5pPr>
            <a:lvl6pPr marL="2562377" indent="-232943" fontAlgn="base">
              <a:spcBef>
                <a:spcPct val="0"/>
              </a:spcBef>
              <a:spcAft>
                <a:spcPct val="0"/>
              </a:spcAft>
              <a:defRPr>
                <a:solidFill>
                  <a:schemeClr val="tx1"/>
                </a:solidFill>
                <a:latin typeface="Arial" pitchFamily="34" charset="0"/>
              </a:defRPr>
            </a:lvl6pPr>
            <a:lvl7pPr marL="3028264" indent="-232943" fontAlgn="base">
              <a:spcBef>
                <a:spcPct val="0"/>
              </a:spcBef>
              <a:spcAft>
                <a:spcPct val="0"/>
              </a:spcAft>
              <a:defRPr>
                <a:solidFill>
                  <a:schemeClr val="tx1"/>
                </a:solidFill>
                <a:latin typeface="Arial" pitchFamily="34" charset="0"/>
              </a:defRPr>
            </a:lvl7pPr>
            <a:lvl8pPr marL="3494151" indent="-232943" fontAlgn="base">
              <a:spcBef>
                <a:spcPct val="0"/>
              </a:spcBef>
              <a:spcAft>
                <a:spcPct val="0"/>
              </a:spcAft>
              <a:defRPr>
                <a:solidFill>
                  <a:schemeClr val="tx1"/>
                </a:solidFill>
                <a:latin typeface="Arial" pitchFamily="34" charset="0"/>
              </a:defRPr>
            </a:lvl8pPr>
            <a:lvl9pPr marL="3960038" indent="-232943" fontAlgn="base">
              <a:spcBef>
                <a:spcPct val="0"/>
              </a:spcBef>
              <a:spcAft>
                <a:spcPct val="0"/>
              </a:spcAft>
              <a:defRPr>
                <a:solidFill>
                  <a:schemeClr val="tx1"/>
                </a:solidFill>
                <a:latin typeface="Arial" pitchFamily="34" charset="0"/>
              </a:defRPr>
            </a:lvl9pPr>
          </a:lstStyle>
          <a:p>
            <a:fld id="{6154DE5C-10B0-493A-8789-2B9D1245435F}" type="slidenum">
              <a:rPr lang="en-US">
                <a:solidFill>
                  <a:prstClr val="black"/>
                </a:solidFill>
                <a:latin typeface="Calibri" pitchFamily="34" charset="0"/>
              </a:rPr>
              <a:pPr/>
              <a:t>622</a:t>
            </a:fld>
            <a:endParaRPr lang="en-US">
              <a:solidFill>
                <a:prstClr val="black"/>
              </a:solidFill>
              <a:latin typeface="Calibri" pitchFamily="34" charset="0"/>
            </a:endParaRPr>
          </a:p>
        </p:txBody>
      </p:sp>
    </p:spTree>
  </p:cSld>
  <p:clrMapOvr>
    <a:masterClrMapping/>
  </p:clrMapOvr>
</p:notes>
</file>

<file path=ppt/notesSlides/notesSlide3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0866"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420867"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n-US" smtClean="0"/>
          </a:p>
        </p:txBody>
      </p:sp>
      <p:sp>
        <p:nvSpPr>
          <p:cNvPr id="420868"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Arial" pitchFamily="34" charset="0"/>
              </a:defRPr>
            </a:lvl1pPr>
            <a:lvl2pPr marL="757066" indent="-291179">
              <a:defRPr>
                <a:solidFill>
                  <a:schemeClr val="tx1"/>
                </a:solidFill>
                <a:latin typeface="Arial" pitchFamily="34" charset="0"/>
              </a:defRPr>
            </a:lvl2pPr>
            <a:lvl3pPr marL="1164717" indent="-232943">
              <a:defRPr>
                <a:solidFill>
                  <a:schemeClr val="tx1"/>
                </a:solidFill>
                <a:latin typeface="Arial" pitchFamily="34" charset="0"/>
              </a:defRPr>
            </a:lvl3pPr>
            <a:lvl4pPr marL="1630604" indent="-232943">
              <a:defRPr>
                <a:solidFill>
                  <a:schemeClr val="tx1"/>
                </a:solidFill>
                <a:latin typeface="Arial" pitchFamily="34" charset="0"/>
              </a:defRPr>
            </a:lvl4pPr>
            <a:lvl5pPr marL="2096491" indent="-232943">
              <a:defRPr>
                <a:solidFill>
                  <a:schemeClr val="tx1"/>
                </a:solidFill>
                <a:latin typeface="Arial" pitchFamily="34" charset="0"/>
              </a:defRPr>
            </a:lvl5pPr>
            <a:lvl6pPr marL="2562377" indent="-232943" fontAlgn="base">
              <a:spcBef>
                <a:spcPct val="0"/>
              </a:spcBef>
              <a:spcAft>
                <a:spcPct val="0"/>
              </a:spcAft>
              <a:defRPr>
                <a:solidFill>
                  <a:schemeClr val="tx1"/>
                </a:solidFill>
                <a:latin typeface="Arial" pitchFamily="34" charset="0"/>
              </a:defRPr>
            </a:lvl6pPr>
            <a:lvl7pPr marL="3028264" indent="-232943" fontAlgn="base">
              <a:spcBef>
                <a:spcPct val="0"/>
              </a:spcBef>
              <a:spcAft>
                <a:spcPct val="0"/>
              </a:spcAft>
              <a:defRPr>
                <a:solidFill>
                  <a:schemeClr val="tx1"/>
                </a:solidFill>
                <a:latin typeface="Arial" pitchFamily="34" charset="0"/>
              </a:defRPr>
            </a:lvl7pPr>
            <a:lvl8pPr marL="3494151" indent="-232943" fontAlgn="base">
              <a:spcBef>
                <a:spcPct val="0"/>
              </a:spcBef>
              <a:spcAft>
                <a:spcPct val="0"/>
              </a:spcAft>
              <a:defRPr>
                <a:solidFill>
                  <a:schemeClr val="tx1"/>
                </a:solidFill>
                <a:latin typeface="Arial" pitchFamily="34" charset="0"/>
              </a:defRPr>
            </a:lvl8pPr>
            <a:lvl9pPr marL="3960038" indent="-232943" fontAlgn="base">
              <a:spcBef>
                <a:spcPct val="0"/>
              </a:spcBef>
              <a:spcAft>
                <a:spcPct val="0"/>
              </a:spcAft>
              <a:defRPr>
                <a:solidFill>
                  <a:schemeClr val="tx1"/>
                </a:solidFill>
                <a:latin typeface="Arial" pitchFamily="34" charset="0"/>
              </a:defRPr>
            </a:lvl9pPr>
          </a:lstStyle>
          <a:p>
            <a:fld id="{6154DE5C-10B0-493A-8789-2B9D1245435F}" type="slidenum">
              <a:rPr lang="en-US">
                <a:solidFill>
                  <a:prstClr val="black"/>
                </a:solidFill>
                <a:latin typeface="Calibri" pitchFamily="34" charset="0"/>
              </a:rPr>
              <a:pPr/>
              <a:t>623</a:t>
            </a:fld>
            <a:endParaRPr lang="en-US">
              <a:solidFill>
                <a:prstClr val="black"/>
              </a:solidFill>
              <a:latin typeface="Calibri" pitchFamily="34" charset="0"/>
            </a:endParaRPr>
          </a:p>
        </p:txBody>
      </p:sp>
    </p:spTree>
  </p:cSld>
  <p:clrMapOvr>
    <a:masterClrMapping/>
  </p:clrMapOvr>
</p:notes>
</file>

<file path=ppt/notesSlides/notesSlide3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99394"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699395"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n-US" smtClean="0"/>
          </a:p>
        </p:txBody>
      </p:sp>
      <p:sp>
        <p:nvSpPr>
          <p:cNvPr id="699396"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Arial" pitchFamily="34" charset="0"/>
              </a:defRPr>
            </a:lvl1pPr>
            <a:lvl2pPr marL="757066" indent="-291179">
              <a:defRPr>
                <a:solidFill>
                  <a:schemeClr val="tx1"/>
                </a:solidFill>
                <a:latin typeface="Arial" pitchFamily="34" charset="0"/>
              </a:defRPr>
            </a:lvl2pPr>
            <a:lvl3pPr marL="1164717" indent="-232943">
              <a:defRPr>
                <a:solidFill>
                  <a:schemeClr val="tx1"/>
                </a:solidFill>
                <a:latin typeface="Arial" pitchFamily="34" charset="0"/>
              </a:defRPr>
            </a:lvl3pPr>
            <a:lvl4pPr marL="1630604" indent="-232943">
              <a:defRPr>
                <a:solidFill>
                  <a:schemeClr val="tx1"/>
                </a:solidFill>
                <a:latin typeface="Arial" pitchFamily="34" charset="0"/>
              </a:defRPr>
            </a:lvl4pPr>
            <a:lvl5pPr marL="2096491" indent="-232943">
              <a:defRPr>
                <a:solidFill>
                  <a:schemeClr val="tx1"/>
                </a:solidFill>
                <a:latin typeface="Arial" pitchFamily="34" charset="0"/>
              </a:defRPr>
            </a:lvl5pPr>
            <a:lvl6pPr marL="2562377" indent="-232943" fontAlgn="base">
              <a:spcBef>
                <a:spcPct val="0"/>
              </a:spcBef>
              <a:spcAft>
                <a:spcPct val="0"/>
              </a:spcAft>
              <a:defRPr>
                <a:solidFill>
                  <a:schemeClr val="tx1"/>
                </a:solidFill>
                <a:latin typeface="Arial" pitchFamily="34" charset="0"/>
              </a:defRPr>
            </a:lvl6pPr>
            <a:lvl7pPr marL="3028264" indent="-232943" fontAlgn="base">
              <a:spcBef>
                <a:spcPct val="0"/>
              </a:spcBef>
              <a:spcAft>
                <a:spcPct val="0"/>
              </a:spcAft>
              <a:defRPr>
                <a:solidFill>
                  <a:schemeClr val="tx1"/>
                </a:solidFill>
                <a:latin typeface="Arial" pitchFamily="34" charset="0"/>
              </a:defRPr>
            </a:lvl7pPr>
            <a:lvl8pPr marL="3494151" indent="-232943" fontAlgn="base">
              <a:spcBef>
                <a:spcPct val="0"/>
              </a:spcBef>
              <a:spcAft>
                <a:spcPct val="0"/>
              </a:spcAft>
              <a:defRPr>
                <a:solidFill>
                  <a:schemeClr val="tx1"/>
                </a:solidFill>
                <a:latin typeface="Arial" pitchFamily="34" charset="0"/>
              </a:defRPr>
            </a:lvl8pPr>
            <a:lvl9pPr marL="3960038" indent="-232943" fontAlgn="base">
              <a:spcBef>
                <a:spcPct val="0"/>
              </a:spcBef>
              <a:spcAft>
                <a:spcPct val="0"/>
              </a:spcAft>
              <a:defRPr>
                <a:solidFill>
                  <a:schemeClr val="tx1"/>
                </a:solidFill>
                <a:latin typeface="Arial" pitchFamily="34" charset="0"/>
              </a:defRPr>
            </a:lvl9pPr>
          </a:lstStyle>
          <a:p>
            <a:fld id="{4C22747E-02AD-444B-A8E5-14B96A54AE44}" type="slidenum">
              <a:rPr lang="en-US">
                <a:solidFill>
                  <a:prstClr val="black"/>
                </a:solidFill>
                <a:latin typeface="Calibri" pitchFamily="34" charset="0"/>
              </a:rPr>
              <a:pPr/>
              <a:t>624</a:t>
            </a:fld>
            <a:endParaRPr lang="en-US">
              <a:solidFill>
                <a:prstClr val="black"/>
              </a:solidFill>
              <a:latin typeface="Calibri" pitchFamily="34" charset="0"/>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F1845FDA-5222-4506-8F40-0337A30AA62A}" type="slidenum">
              <a:rPr lang="en-US"/>
              <a:pPr/>
              <a:t>69</a:t>
            </a:fld>
            <a:endParaRPr lang="en-US"/>
          </a:p>
        </p:txBody>
      </p:sp>
      <p:sp>
        <p:nvSpPr>
          <p:cNvPr id="441346" name="Rectangle 2"/>
          <p:cNvSpPr>
            <a:spLocks noGrp="1" noRot="1" noChangeAspect="1" noChangeArrowheads="1" noTextEdit="1"/>
          </p:cNvSpPr>
          <p:nvPr>
            <p:ph type="sldImg"/>
          </p:nvPr>
        </p:nvSpPr>
        <p:spPr>
          <a:ln/>
        </p:spPr>
      </p:sp>
      <p:sp>
        <p:nvSpPr>
          <p:cNvPr id="441347" name="Rectangle 3"/>
          <p:cNvSpPr>
            <a:spLocks noGrp="1" noChangeArrowheads="1"/>
          </p:cNvSpPr>
          <p:nvPr>
            <p:ph type="body" idx="1"/>
          </p:nvPr>
        </p:nvSpPr>
        <p:spPr/>
        <p:txBody>
          <a:bodyPr/>
          <a:lstStyle/>
          <a:p>
            <a:endParaRPr lang="en-US"/>
          </a:p>
        </p:txBody>
      </p:sp>
    </p:spTree>
  </p:cSld>
  <p:clrMapOvr>
    <a:masterClrMapping/>
  </p:clrMapOvr>
</p:notes>
</file>

<file path=ppt/notesSlides/notesSlide3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7282" name="Rectangle 7"/>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Arial" pitchFamily="34" charset="0"/>
              </a:defRPr>
            </a:lvl1pPr>
            <a:lvl2pPr marL="757024" indent="-291163">
              <a:defRPr>
                <a:solidFill>
                  <a:schemeClr val="tx1"/>
                </a:solidFill>
                <a:latin typeface="Arial" pitchFamily="34" charset="0"/>
              </a:defRPr>
            </a:lvl2pPr>
            <a:lvl3pPr marL="1164653" indent="-232930">
              <a:defRPr>
                <a:solidFill>
                  <a:schemeClr val="tx1"/>
                </a:solidFill>
                <a:latin typeface="Arial" pitchFamily="34" charset="0"/>
              </a:defRPr>
            </a:lvl3pPr>
            <a:lvl4pPr marL="1630514" indent="-232930">
              <a:defRPr>
                <a:solidFill>
                  <a:schemeClr val="tx1"/>
                </a:solidFill>
                <a:latin typeface="Arial" pitchFamily="34" charset="0"/>
              </a:defRPr>
            </a:lvl4pPr>
            <a:lvl5pPr marL="2096375" indent="-232930">
              <a:defRPr>
                <a:solidFill>
                  <a:schemeClr val="tx1"/>
                </a:solidFill>
                <a:latin typeface="Arial" pitchFamily="34" charset="0"/>
              </a:defRPr>
            </a:lvl5pPr>
            <a:lvl6pPr marL="2562236" indent="-232930" fontAlgn="base">
              <a:spcBef>
                <a:spcPct val="0"/>
              </a:spcBef>
              <a:spcAft>
                <a:spcPct val="0"/>
              </a:spcAft>
              <a:defRPr>
                <a:solidFill>
                  <a:schemeClr val="tx1"/>
                </a:solidFill>
                <a:latin typeface="Arial" pitchFamily="34" charset="0"/>
              </a:defRPr>
            </a:lvl6pPr>
            <a:lvl7pPr marL="3028096" indent="-232930" fontAlgn="base">
              <a:spcBef>
                <a:spcPct val="0"/>
              </a:spcBef>
              <a:spcAft>
                <a:spcPct val="0"/>
              </a:spcAft>
              <a:defRPr>
                <a:solidFill>
                  <a:schemeClr val="tx1"/>
                </a:solidFill>
                <a:latin typeface="Arial" pitchFamily="34" charset="0"/>
              </a:defRPr>
            </a:lvl7pPr>
            <a:lvl8pPr marL="3493957" indent="-232930" fontAlgn="base">
              <a:spcBef>
                <a:spcPct val="0"/>
              </a:spcBef>
              <a:spcAft>
                <a:spcPct val="0"/>
              </a:spcAft>
              <a:defRPr>
                <a:solidFill>
                  <a:schemeClr val="tx1"/>
                </a:solidFill>
                <a:latin typeface="Arial" pitchFamily="34" charset="0"/>
              </a:defRPr>
            </a:lvl8pPr>
            <a:lvl9pPr marL="3959819" indent="-232930" fontAlgn="base">
              <a:spcBef>
                <a:spcPct val="0"/>
              </a:spcBef>
              <a:spcAft>
                <a:spcPct val="0"/>
              </a:spcAft>
              <a:defRPr>
                <a:solidFill>
                  <a:schemeClr val="tx1"/>
                </a:solidFill>
                <a:latin typeface="Arial" pitchFamily="34" charset="0"/>
              </a:defRPr>
            </a:lvl9pPr>
          </a:lstStyle>
          <a:p>
            <a:fld id="{4851A042-FC32-4B6A-8B84-C340412E1E2E}" type="slidenum">
              <a:rPr lang="en-US">
                <a:solidFill>
                  <a:prstClr val="black"/>
                </a:solidFill>
                <a:latin typeface="Calibri" pitchFamily="34" charset="0"/>
              </a:rPr>
              <a:pPr/>
              <a:t>625</a:t>
            </a:fld>
            <a:endParaRPr lang="en-US">
              <a:solidFill>
                <a:prstClr val="black"/>
              </a:solidFill>
              <a:latin typeface="Calibri" pitchFamily="34" charset="0"/>
            </a:endParaRPr>
          </a:p>
        </p:txBody>
      </p:sp>
      <p:sp>
        <p:nvSpPr>
          <p:cNvPr id="737283"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737284" name="Rectangle 3"/>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n-US" smtClean="0"/>
          </a:p>
        </p:txBody>
      </p:sp>
    </p:spTree>
  </p:cSld>
  <p:clrMapOvr>
    <a:masterClrMapping/>
  </p:clrMapOvr>
</p:notes>
</file>

<file path=ppt/notesSlides/notesSlide3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8306"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738307"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n-US" smtClean="0"/>
          </a:p>
        </p:txBody>
      </p:sp>
      <p:sp>
        <p:nvSpPr>
          <p:cNvPr id="738308"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Arial" pitchFamily="34" charset="0"/>
              </a:defRPr>
            </a:lvl1pPr>
            <a:lvl2pPr marL="757024" indent="-291163">
              <a:defRPr>
                <a:solidFill>
                  <a:schemeClr val="tx1"/>
                </a:solidFill>
                <a:latin typeface="Arial" pitchFamily="34" charset="0"/>
              </a:defRPr>
            </a:lvl2pPr>
            <a:lvl3pPr marL="1164653" indent="-232930">
              <a:defRPr>
                <a:solidFill>
                  <a:schemeClr val="tx1"/>
                </a:solidFill>
                <a:latin typeface="Arial" pitchFamily="34" charset="0"/>
              </a:defRPr>
            </a:lvl3pPr>
            <a:lvl4pPr marL="1630514" indent="-232930">
              <a:defRPr>
                <a:solidFill>
                  <a:schemeClr val="tx1"/>
                </a:solidFill>
                <a:latin typeface="Arial" pitchFamily="34" charset="0"/>
              </a:defRPr>
            </a:lvl4pPr>
            <a:lvl5pPr marL="2096375" indent="-232930">
              <a:defRPr>
                <a:solidFill>
                  <a:schemeClr val="tx1"/>
                </a:solidFill>
                <a:latin typeface="Arial" pitchFamily="34" charset="0"/>
              </a:defRPr>
            </a:lvl5pPr>
            <a:lvl6pPr marL="2562236" indent="-232930" fontAlgn="base">
              <a:spcBef>
                <a:spcPct val="0"/>
              </a:spcBef>
              <a:spcAft>
                <a:spcPct val="0"/>
              </a:spcAft>
              <a:defRPr>
                <a:solidFill>
                  <a:schemeClr val="tx1"/>
                </a:solidFill>
                <a:latin typeface="Arial" pitchFamily="34" charset="0"/>
              </a:defRPr>
            </a:lvl6pPr>
            <a:lvl7pPr marL="3028096" indent="-232930" fontAlgn="base">
              <a:spcBef>
                <a:spcPct val="0"/>
              </a:spcBef>
              <a:spcAft>
                <a:spcPct val="0"/>
              </a:spcAft>
              <a:defRPr>
                <a:solidFill>
                  <a:schemeClr val="tx1"/>
                </a:solidFill>
                <a:latin typeface="Arial" pitchFamily="34" charset="0"/>
              </a:defRPr>
            </a:lvl7pPr>
            <a:lvl8pPr marL="3493957" indent="-232930" fontAlgn="base">
              <a:spcBef>
                <a:spcPct val="0"/>
              </a:spcBef>
              <a:spcAft>
                <a:spcPct val="0"/>
              </a:spcAft>
              <a:defRPr>
                <a:solidFill>
                  <a:schemeClr val="tx1"/>
                </a:solidFill>
                <a:latin typeface="Arial" pitchFamily="34" charset="0"/>
              </a:defRPr>
            </a:lvl8pPr>
            <a:lvl9pPr marL="3959819" indent="-232930" fontAlgn="base">
              <a:spcBef>
                <a:spcPct val="0"/>
              </a:spcBef>
              <a:spcAft>
                <a:spcPct val="0"/>
              </a:spcAft>
              <a:defRPr>
                <a:solidFill>
                  <a:schemeClr val="tx1"/>
                </a:solidFill>
                <a:latin typeface="Arial" pitchFamily="34" charset="0"/>
              </a:defRPr>
            </a:lvl9pPr>
          </a:lstStyle>
          <a:p>
            <a:fld id="{63443FF6-505A-4929-A83F-D5A2B04066AE}" type="slidenum">
              <a:rPr lang="en-US">
                <a:solidFill>
                  <a:prstClr val="black"/>
                </a:solidFill>
                <a:latin typeface="Calibri" pitchFamily="34" charset="0"/>
              </a:rPr>
              <a:pPr/>
              <a:t>626</a:t>
            </a:fld>
            <a:endParaRPr lang="en-US">
              <a:solidFill>
                <a:prstClr val="black"/>
              </a:solidFill>
              <a:latin typeface="Calibri" pitchFamily="34" charset="0"/>
            </a:endParaRPr>
          </a:p>
        </p:txBody>
      </p:sp>
    </p:spTree>
  </p:cSld>
  <p:clrMapOvr>
    <a:masterClrMapping/>
  </p:clrMapOvr>
</p:notes>
</file>

<file path=ppt/notesSlides/notesSlide3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9330"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739331"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n-US" smtClean="0"/>
          </a:p>
        </p:txBody>
      </p:sp>
      <p:sp>
        <p:nvSpPr>
          <p:cNvPr id="739332"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Arial" pitchFamily="34" charset="0"/>
              </a:defRPr>
            </a:lvl1pPr>
            <a:lvl2pPr marL="757024" indent="-291163">
              <a:defRPr>
                <a:solidFill>
                  <a:schemeClr val="tx1"/>
                </a:solidFill>
                <a:latin typeface="Arial" pitchFamily="34" charset="0"/>
              </a:defRPr>
            </a:lvl2pPr>
            <a:lvl3pPr marL="1164653" indent="-232930">
              <a:defRPr>
                <a:solidFill>
                  <a:schemeClr val="tx1"/>
                </a:solidFill>
                <a:latin typeface="Arial" pitchFamily="34" charset="0"/>
              </a:defRPr>
            </a:lvl3pPr>
            <a:lvl4pPr marL="1630514" indent="-232930">
              <a:defRPr>
                <a:solidFill>
                  <a:schemeClr val="tx1"/>
                </a:solidFill>
                <a:latin typeface="Arial" pitchFamily="34" charset="0"/>
              </a:defRPr>
            </a:lvl4pPr>
            <a:lvl5pPr marL="2096375" indent="-232930">
              <a:defRPr>
                <a:solidFill>
                  <a:schemeClr val="tx1"/>
                </a:solidFill>
                <a:latin typeface="Arial" pitchFamily="34" charset="0"/>
              </a:defRPr>
            </a:lvl5pPr>
            <a:lvl6pPr marL="2562236" indent="-232930" fontAlgn="base">
              <a:spcBef>
                <a:spcPct val="0"/>
              </a:spcBef>
              <a:spcAft>
                <a:spcPct val="0"/>
              </a:spcAft>
              <a:defRPr>
                <a:solidFill>
                  <a:schemeClr val="tx1"/>
                </a:solidFill>
                <a:latin typeface="Arial" pitchFamily="34" charset="0"/>
              </a:defRPr>
            </a:lvl6pPr>
            <a:lvl7pPr marL="3028096" indent="-232930" fontAlgn="base">
              <a:spcBef>
                <a:spcPct val="0"/>
              </a:spcBef>
              <a:spcAft>
                <a:spcPct val="0"/>
              </a:spcAft>
              <a:defRPr>
                <a:solidFill>
                  <a:schemeClr val="tx1"/>
                </a:solidFill>
                <a:latin typeface="Arial" pitchFamily="34" charset="0"/>
              </a:defRPr>
            </a:lvl7pPr>
            <a:lvl8pPr marL="3493957" indent="-232930" fontAlgn="base">
              <a:spcBef>
                <a:spcPct val="0"/>
              </a:spcBef>
              <a:spcAft>
                <a:spcPct val="0"/>
              </a:spcAft>
              <a:defRPr>
                <a:solidFill>
                  <a:schemeClr val="tx1"/>
                </a:solidFill>
                <a:latin typeface="Arial" pitchFamily="34" charset="0"/>
              </a:defRPr>
            </a:lvl8pPr>
            <a:lvl9pPr marL="3959819" indent="-232930" fontAlgn="base">
              <a:spcBef>
                <a:spcPct val="0"/>
              </a:spcBef>
              <a:spcAft>
                <a:spcPct val="0"/>
              </a:spcAft>
              <a:defRPr>
                <a:solidFill>
                  <a:schemeClr val="tx1"/>
                </a:solidFill>
                <a:latin typeface="Arial" pitchFamily="34" charset="0"/>
              </a:defRPr>
            </a:lvl9pPr>
          </a:lstStyle>
          <a:p>
            <a:fld id="{93ADAEBE-12D8-4D3B-A529-657480C77511}" type="slidenum">
              <a:rPr lang="en-US">
                <a:solidFill>
                  <a:prstClr val="black"/>
                </a:solidFill>
                <a:latin typeface="Calibri" pitchFamily="34" charset="0"/>
              </a:rPr>
              <a:pPr/>
              <a:t>627</a:t>
            </a:fld>
            <a:endParaRPr lang="en-US">
              <a:solidFill>
                <a:prstClr val="black"/>
              </a:solidFill>
              <a:latin typeface="Calibri" pitchFamily="34" charset="0"/>
            </a:endParaRPr>
          </a:p>
        </p:txBody>
      </p:sp>
    </p:spTree>
  </p:cSld>
  <p:clrMapOvr>
    <a:masterClrMapping/>
  </p:clrMapOvr>
</p:notes>
</file>

<file path=ppt/notesSlides/notesSlide3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0354"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740355"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n-US" smtClean="0"/>
          </a:p>
        </p:txBody>
      </p:sp>
      <p:sp>
        <p:nvSpPr>
          <p:cNvPr id="740356"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Arial" pitchFamily="34" charset="0"/>
              </a:defRPr>
            </a:lvl1pPr>
            <a:lvl2pPr marL="757024" indent="-291163">
              <a:defRPr>
                <a:solidFill>
                  <a:schemeClr val="tx1"/>
                </a:solidFill>
                <a:latin typeface="Arial" pitchFamily="34" charset="0"/>
              </a:defRPr>
            </a:lvl2pPr>
            <a:lvl3pPr marL="1164653" indent="-232930">
              <a:defRPr>
                <a:solidFill>
                  <a:schemeClr val="tx1"/>
                </a:solidFill>
                <a:latin typeface="Arial" pitchFamily="34" charset="0"/>
              </a:defRPr>
            </a:lvl3pPr>
            <a:lvl4pPr marL="1630514" indent="-232930">
              <a:defRPr>
                <a:solidFill>
                  <a:schemeClr val="tx1"/>
                </a:solidFill>
                <a:latin typeface="Arial" pitchFamily="34" charset="0"/>
              </a:defRPr>
            </a:lvl4pPr>
            <a:lvl5pPr marL="2096375" indent="-232930">
              <a:defRPr>
                <a:solidFill>
                  <a:schemeClr val="tx1"/>
                </a:solidFill>
                <a:latin typeface="Arial" pitchFamily="34" charset="0"/>
              </a:defRPr>
            </a:lvl5pPr>
            <a:lvl6pPr marL="2562236" indent="-232930" fontAlgn="base">
              <a:spcBef>
                <a:spcPct val="0"/>
              </a:spcBef>
              <a:spcAft>
                <a:spcPct val="0"/>
              </a:spcAft>
              <a:defRPr>
                <a:solidFill>
                  <a:schemeClr val="tx1"/>
                </a:solidFill>
                <a:latin typeface="Arial" pitchFamily="34" charset="0"/>
              </a:defRPr>
            </a:lvl6pPr>
            <a:lvl7pPr marL="3028096" indent="-232930" fontAlgn="base">
              <a:spcBef>
                <a:spcPct val="0"/>
              </a:spcBef>
              <a:spcAft>
                <a:spcPct val="0"/>
              </a:spcAft>
              <a:defRPr>
                <a:solidFill>
                  <a:schemeClr val="tx1"/>
                </a:solidFill>
                <a:latin typeface="Arial" pitchFamily="34" charset="0"/>
              </a:defRPr>
            </a:lvl7pPr>
            <a:lvl8pPr marL="3493957" indent="-232930" fontAlgn="base">
              <a:spcBef>
                <a:spcPct val="0"/>
              </a:spcBef>
              <a:spcAft>
                <a:spcPct val="0"/>
              </a:spcAft>
              <a:defRPr>
                <a:solidFill>
                  <a:schemeClr val="tx1"/>
                </a:solidFill>
                <a:latin typeface="Arial" pitchFamily="34" charset="0"/>
              </a:defRPr>
            </a:lvl8pPr>
            <a:lvl9pPr marL="3959819" indent="-232930" fontAlgn="base">
              <a:spcBef>
                <a:spcPct val="0"/>
              </a:spcBef>
              <a:spcAft>
                <a:spcPct val="0"/>
              </a:spcAft>
              <a:defRPr>
                <a:solidFill>
                  <a:schemeClr val="tx1"/>
                </a:solidFill>
                <a:latin typeface="Arial" pitchFamily="34" charset="0"/>
              </a:defRPr>
            </a:lvl9pPr>
          </a:lstStyle>
          <a:p>
            <a:fld id="{7EA0A86C-24EB-42C5-8F04-7A21CEA03C1C}" type="slidenum">
              <a:rPr lang="en-US">
                <a:solidFill>
                  <a:prstClr val="black"/>
                </a:solidFill>
                <a:latin typeface="Calibri" pitchFamily="34" charset="0"/>
              </a:rPr>
              <a:pPr/>
              <a:t>628</a:t>
            </a:fld>
            <a:endParaRPr lang="en-US">
              <a:solidFill>
                <a:prstClr val="black"/>
              </a:solidFill>
              <a:latin typeface="Calibri" pitchFamily="34" charset="0"/>
            </a:endParaRPr>
          </a:p>
        </p:txBody>
      </p:sp>
    </p:spTree>
  </p:cSld>
  <p:clrMapOvr>
    <a:masterClrMapping/>
  </p:clrMapOvr>
</p:notes>
</file>

<file path=ppt/notesSlides/notesSlide3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1378"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741379"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n-US" smtClean="0"/>
          </a:p>
        </p:txBody>
      </p:sp>
      <p:sp>
        <p:nvSpPr>
          <p:cNvPr id="741380"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Arial" pitchFamily="34" charset="0"/>
              </a:defRPr>
            </a:lvl1pPr>
            <a:lvl2pPr marL="757024" indent="-291163">
              <a:defRPr>
                <a:solidFill>
                  <a:schemeClr val="tx1"/>
                </a:solidFill>
                <a:latin typeface="Arial" pitchFamily="34" charset="0"/>
              </a:defRPr>
            </a:lvl2pPr>
            <a:lvl3pPr marL="1164653" indent="-232930">
              <a:defRPr>
                <a:solidFill>
                  <a:schemeClr val="tx1"/>
                </a:solidFill>
                <a:latin typeface="Arial" pitchFamily="34" charset="0"/>
              </a:defRPr>
            </a:lvl3pPr>
            <a:lvl4pPr marL="1630514" indent="-232930">
              <a:defRPr>
                <a:solidFill>
                  <a:schemeClr val="tx1"/>
                </a:solidFill>
                <a:latin typeface="Arial" pitchFamily="34" charset="0"/>
              </a:defRPr>
            </a:lvl4pPr>
            <a:lvl5pPr marL="2096375" indent="-232930">
              <a:defRPr>
                <a:solidFill>
                  <a:schemeClr val="tx1"/>
                </a:solidFill>
                <a:latin typeface="Arial" pitchFamily="34" charset="0"/>
              </a:defRPr>
            </a:lvl5pPr>
            <a:lvl6pPr marL="2562236" indent="-232930" fontAlgn="base">
              <a:spcBef>
                <a:spcPct val="0"/>
              </a:spcBef>
              <a:spcAft>
                <a:spcPct val="0"/>
              </a:spcAft>
              <a:defRPr>
                <a:solidFill>
                  <a:schemeClr val="tx1"/>
                </a:solidFill>
                <a:latin typeface="Arial" pitchFamily="34" charset="0"/>
              </a:defRPr>
            </a:lvl6pPr>
            <a:lvl7pPr marL="3028096" indent="-232930" fontAlgn="base">
              <a:spcBef>
                <a:spcPct val="0"/>
              </a:spcBef>
              <a:spcAft>
                <a:spcPct val="0"/>
              </a:spcAft>
              <a:defRPr>
                <a:solidFill>
                  <a:schemeClr val="tx1"/>
                </a:solidFill>
                <a:latin typeface="Arial" pitchFamily="34" charset="0"/>
              </a:defRPr>
            </a:lvl7pPr>
            <a:lvl8pPr marL="3493957" indent="-232930" fontAlgn="base">
              <a:spcBef>
                <a:spcPct val="0"/>
              </a:spcBef>
              <a:spcAft>
                <a:spcPct val="0"/>
              </a:spcAft>
              <a:defRPr>
                <a:solidFill>
                  <a:schemeClr val="tx1"/>
                </a:solidFill>
                <a:latin typeface="Arial" pitchFamily="34" charset="0"/>
              </a:defRPr>
            </a:lvl8pPr>
            <a:lvl9pPr marL="3959819" indent="-232930" fontAlgn="base">
              <a:spcBef>
                <a:spcPct val="0"/>
              </a:spcBef>
              <a:spcAft>
                <a:spcPct val="0"/>
              </a:spcAft>
              <a:defRPr>
                <a:solidFill>
                  <a:schemeClr val="tx1"/>
                </a:solidFill>
                <a:latin typeface="Arial" pitchFamily="34" charset="0"/>
              </a:defRPr>
            </a:lvl9pPr>
          </a:lstStyle>
          <a:p>
            <a:fld id="{3BCCFA9E-D286-4E21-84C3-B6CD2E0E6B9D}" type="slidenum">
              <a:rPr lang="en-US">
                <a:solidFill>
                  <a:prstClr val="black"/>
                </a:solidFill>
                <a:latin typeface="Calibri" pitchFamily="34" charset="0"/>
              </a:rPr>
              <a:pPr/>
              <a:t>629</a:t>
            </a:fld>
            <a:endParaRPr lang="en-US">
              <a:solidFill>
                <a:prstClr val="black"/>
              </a:solidFill>
              <a:latin typeface="Calibri" pitchFamily="34" charset="0"/>
            </a:endParaRPr>
          </a:p>
        </p:txBody>
      </p:sp>
    </p:spTree>
  </p:cSld>
  <p:clrMapOvr>
    <a:masterClrMapping/>
  </p:clrMapOvr>
</p:notes>
</file>

<file path=ppt/notesSlides/notesSlide3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2402"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742403"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n-US" smtClean="0"/>
          </a:p>
        </p:txBody>
      </p:sp>
      <p:sp>
        <p:nvSpPr>
          <p:cNvPr id="742404"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Arial" pitchFamily="34" charset="0"/>
              </a:defRPr>
            </a:lvl1pPr>
            <a:lvl2pPr marL="757024" indent="-291163">
              <a:defRPr>
                <a:solidFill>
                  <a:schemeClr val="tx1"/>
                </a:solidFill>
                <a:latin typeface="Arial" pitchFamily="34" charset="0"/>
              </a:defRPr>
            </a:lvl2pPr>
            <a:lvl3pPr marL="1164653" indent="-232930">
              <a:defRPr>
                <a:solidFill>
                  <a:schemeClr val="tx1"/>
                </a:solidFill>
                <a:latin typeface="Arial" pitchFamily="34" charset="0"/>
              </a:defRPr>
            </a:lvl3pPr>
            <a:lvl4pPr marL="1630514" indent="-232930">
              <a:defRPr>
                <a:solidFill>
                  <a:schemeClr val="tx1"/>
                </a:solidFill>
                <a:latin typeface="Arial" pitchFamily="34" charset="0"/>
              </a:defRPr>
            </a:lvl4pPr>
            <a:lvl5pPr marL="2096375" indent="-232930">
              <a:defRPr>
                <a:solidFill>
                  <a:schemeClr val="tx1"/>
                </a:solidFill>
                <a:latin typeface="Arial" pitchFamily="34" charset="0"/>
              </a:defRPr>
            </a:lvl5pPr>
            <a:lvl6pPr marL="2562236" indent="-232930" fontAlgn="base">
              <a:spcBef>
                <a:spcPct val="0"/>
              </a:spcBef>
              <a:spcAft>
                <a:spcPct val="0"/>
              </a:spcAft>
              <a:defRPr>
                <a:solidFill>
                  <a:schemeClr val="tx1"/>
                </a:solidFill>
                <a:latin typeface="Arial" pitchFamily="34" charset="0"/>
              </a:defRPr>
            </a:lvl6pPr>
            <a:lvl7pPr marL="3028096" indent="-232930" fontAlgn="base">
              <a:spcBef>
                <a:spcPct val="0"/>
              </a:spcBef>
              <a:spcAft>
                <a:spcPct val="0"/>
              </a:spcAft>
              <a:defRPr>
                <a:solidFill>
                  <a:schemeClr val="tx1"/>
                </a:solidFill>
                <a:latin typeface="Arial" pitchFamily="34" charset="0"/>
              </a:defRPr>
            </a:lvl7pPr>
            <a:lvl8pPr marL="3493957" indent="-232930" fontAlgn="base">
              <a:spcBef>
                <a:spcPct val="0"/>
              </a:spcBef>
              <a:spcAft>
                <a:spcPct val="0"/>
              </a:spcAft>
              <a:defRPr>
                <a:solidFill>
                  <a:schemeClr val="tx1"/>
                </a:solidFill>
                <a:latin typeface="Arial" pitchFamily="34" charset="0"/>
              </a:defRPr>
            </a:lvl8pPr>
            <a:lvl9pPr marL="3959819" indent="-232930" fontAlgn="base">
              <a:spcBef>
                <a:spcPct val="0"/>
              </a:spcBef>
              <a:spcAft>
                <a:spcPct val="0"/>
              </a:spcAft>
              <a:defRPr>
                <a:solidFill>
                  <a:schemeClr val="tx1"/>
                </a:solidFill>
                <a:latin typeface="Arial" pitchFamily="34" charset="0"/>
              </a:defRPr>
            </a:lvl9pPr>
          </a:lstStyle>
          <a:p>
            <a:fld id="{DF9EDD80-DDF9-4A5C-B666-AEC718382981}" type="slidenum">
              <a:rPr lang="en-US">
                <a:solidFill>
                  <a:prstClr val="black"/>
                </a:solidFill>
                <a:latin typeface="Calibri" pitchFamily="34" charset="0"/>
              </a:rPr>
              <a:pPr/>
              <a:t>630</a:t>
            </a:fld>
            <a:endParaRPr lang="en-US">
              <a:solidFill>
                <a:prstClr val="black"/>
              </a:solidFill>
              <a:latin typeface="Calibri" pitchFamily="34" charset="0"/>
            </a:endParaRPr>
          </a:p>
        </p:txBody>
      </p:sp>
    </p:spTree>
  </p:cSld>
  <p:clrMapOvr>
    <a:masterClrMapping/>
  </p:clrMapOvr>
</p:notes>
</file>

<file path=ppt/notesSlides/notesSlide3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2642" name="Rectangle 7"/>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Arial" pitchFamily="34" charset="0"/>
              </a:defRPr>
            </a:lvl1pPr>
            <a:lvl2pPr marL="757024" indent="-291163">
              <a:defRPr>
                <a:solidFill>
                  <a:schemeClr val="tx1"/>
                </a:solidFill>
                <a:latin typeface="Arial" pitchFamily="34" charset="0"/>
              </a:defRPr>
            </a:lvl2pPr>
            <a:lvl3pPr marL="1164653" indent="-232930">
              <a:defRPr>
                <a:solidFill>
                  <a:schemeClr val="tx1"/>
                </a:solidFill>
                <a:latin typeface="Arial" pitchFamily="34" charset="0"/>
              </a:defRPr>
            </a:lvl3pPr>
            <a:lvl4pPr marL="1630514" indent="-232930">
              <a:defRPr>
                <a:solidFill>
                  <a:schemeClr val="tx1"/>
                </a:solidFill>
                <a:latin typeface="Arial" pitchFamily="34" charset="0"/>
              </a:defRPr>
            </a:lvl4pPr>
            <a:lvl5pPr marL="2096375" indent="-232930">
              <a:defRPr>
                <a:solidFill>
                  <a:schemeClr val="tx1"/>
                </a:solidFill>
                <a:latin typeface="Arial" pitchFamily="34" charset="0"/>
              </a:defRPr>
            </a:lvl5pPr>
            <a:lvl6pPr marL="2562236" indent="-232930" fontAlgn="base">
              <a:spcBef>
                <a:spcPct val="0"/>
              </a:spcBef>
              <a:spcAft>
                <a:spcPct val="0"/>
              </a:spcAft>
              <a:defRPr>
                <a:solidFill>
                  <a:schemeClr val="tx1"/>
                </a:solidFill>
                <a:latin typeface="Arial" pitchFamily="34" charset="0"/>
              </a:defRPr>
            </a:lvl6pPr>
            <a:lvl7pPr marL="3028096" indent="-232930" fontAlgn="base">
              <a:spcBef>
                <a:spcPct val="0"/>
              </a:spcBef>
              <a:spcAft>
                <a:spcPct val="0"/>
              </a:spcAft>
              <a:defRPr>
                <a:solidFill>
                  <a:schemeClr val="tx1"/>
                </a:solidFill>
                <a:latin typeface="Arial" pitchFamily="34" charset="0"/>
              </a:defRPr>
            </a:lvl7pPr>
            <a:lvl8pPr marL="3493957" indent="-232930" fontAlgn="base">
              <a:spcBef>
                <a:spcPct val="0"/>
              </a:spcBef>
              <a:spcAft>
                <a:spcPct val="0"/>
              </a:spcAft>
              <a:defRPr>
                <a:solidFill>
                  <a:schemeClr val="tx1"/>
                </a:solidFill>
                <a:latin typeface="Arial" pitchFamily="34" charset="0"/>
              </a:defRPr>
            </a:lvl8pPr>
            <a:lvl9pPr marL="3959819" indent="-232930" fontAlgn="base">
              <a:spcBef>
                <a:spcPct val="0"/>
              </a:spcBef>
              <a:spcAft>
                <a:spcPct val="0"/>
              </a:spcAft>
              <a:defRPr>
                <a:solidFill>
                  <a:schemeClr val="tx1"/>
                </a:solidFill>
                <a:latin typeface="Arial" pitchFamily="34" charset="0"/>
              </a:defRPr>
            </a:lvl9pPr>
          </a:lstStyle>
          <a:p>
            <a:fld id="{E758F061-7384-441F-A5DB-DC39CC2460D2}" type="slidenum">
              <a:rPr lang="en-US">
                <a:solidFill>
                  <a:prstClr val="black"/>
                </a:solidFill>
                <a:latin typeface="Calibri" pitchFamily="34" charset="0"/>
              </a:rPr>
              <a:pPr/>
              <a:t>631</a:t>
            </a:fld>
            <a:endParaRPr lang="en-US">
              <a:solidFill>
                <a:prstClr val="black"/>
              </a:solidFill>
              <a:latin typeface="Calibri" pitchFamily="34" charset="0"/>
            </a:endParaRPr>
          </a:p>
        </p:txBody>
      </p:sp>
      <p:sp>
        <p:nvSpPr>
          <p:cNvPr id="752643"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752644" name="Rectangle 3"/>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n-US" smtClean="0"/>
          </a:p>
        </p:txBody>
      </p:sp>
    </p:spTree>
  </p:cSld>
  <p:clrMapOvr>
    <a:masterClrMapping/>
  </p:clrMapOvr>
</p:notes>
</file>

<file path=ppt/notesSlides/notesSlide3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3666" name="Rectangle 7"/>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Arial" pitchFamily="34" charset="0"/>
              </a:defRPr>
            </a:lvl1pPr>
            <a:lvl2pPr marL="757024" indent="-291163">
              <a:defRPr>
                <a:solidFill>
                  <a:schemeClr val="tx1"/>
                </a:solidFill>
                <a:latin typeface="Arial" pitchFamily="34" charset="0"/>
              </a:defRPr>
            </a:lvl2pPr>
            <a:lvl3pPr marL="1164653" indent="-232930">
              <a:defRPr>
                <a:solidFill>
                  <a:schemeClr val="tx1"/>
                </a:solidFill>
                <a:latin typeface="Arial" pitchFamily="34" charset="0"/>
              </a:defRPr>
            </a:lvl3pPr>
            <a:lvl4pPr marL="1630514" indent="-232930">
              <a:defRPr>
                <a:solidFill>
                  <a:schemeClr val="tx1"/>
                </a:solidFill>
                <a:latin typeface="Arial" pitchFamily="34" charset="0"/>
              </a:defRPr>
            </a:lvl4pPr>
            <a:lvl5pPr marL="2096375" indent="-232930">
              <a:defRPr>
                <a:solidFill>
                  <a:schemeClr val="tx1"/>
                </a:solidFill>
                <a:latin typeface="Arial" pitchFamily="34" charset="0"/>
              </a:defRPr>
            </a:lvl5pPr>
            <a:lvl6pPr marL="2562236" indent="-232930" fontAlgn="base">
              <a:spcBef>
                <a:spcPct val="0"/>
              </a:spcBef>
              <a:spcAft>
                <a:spcPct val="0"/>
              </a:spcAft>
              <a:defRPr>
                <a:solidFill>
                  <a:schemeClr val="tx1"/>
                </a:solidFill>
                <a:latin typeface="Arial" pitchFamily="34" charset="0"/>
              </a:defRPr>
            </a:lvl6pPr>
            <a:lvl7pPr marL="3028096" indent="-232930" fontAlgn="base">
              <a:spcBef>
                <a:spcPct val="0"/>
              </a:spcBef>
              <a:spcAft>
                <a:spcPct val="0"/>
              </a:spcAft>
              <a:defRPr>
                <a:solidFill>
                  <a:schemeClr val="tx1"/>
                </a:solidFill>
                <a:latin typeface="Arial" pitchFamily="34" charset="0"/>
              </a:defRPr>
            </a:lvl7pPr>
            <a:lvl8pPr marL="3493957" indent="-232930" fontAlgn="base">
              <a:spcBef>
                <a:spcPct val="0"/>
              </a:spcBef>
              <a:spcAft>
                <a:spcPct val="0"/>
              </a:spcAft>
              <a:defRPr>
                <a:solidFill>
                  <a:schemeClr val="tx1"/>
                </a:solidFill>
                <a:latin typeface="Arial" pitchFamily="34" charset="0"/>
              </a:defRPr>
            </a:lvl8pPr>
            <a:lvl9pPr marL="3959819" indent="-232930" fontAlgn="base">
              <a:spcBef>
                <a:spcPct val="0"/>
              </a:spcBef>
              <a:spcAft>
                <a:spcPct val="0"/>
              </a:spcAft>
              <a:defRPr>
                <a:solidFill>
                  <a:schemeClr val="tx1"/>
                </a:solidFill>
                <a:latin typeface="Arial" pitchFamily="34" charset="0"/>
              </a:defRPr>
            </a:lvl9pPr>
          </a:lstStyle>
          <a:p>
            <a:fld id="{495AF838-A876-422A-AFA1-2040886350CA}" type="slidenum">
              <a:rPr lang="en-US">
                <a:solidFill>
                  <a:prstClr val="black"/>
                </a:solidFill>
                <a:latin typeface="Calibri" pitchFamily="34" charset="0"/>
              </a:rPr>
              <a:pPr/>
              <a:t>632</a:t>
            </a:fld>
            <a:endParaRPr lang="en-US">
              <a:solidFill>
                <a:prstClr val="black"/>
              </a:solidFill>
              <a:latin typeface="Calibri" pitchFamily="34" charset="0"/>
            </a:endParaRPr>
          </a:p>
        </p:txBody>
      </p:sp>
      <p:sp>
        <p:nvSpPr>
          <p:cNvPr id="753667"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753668" name="Rectangle 3"/>
          <p:cNvSpPr>
            <a:spLocks noGrp="1" noChangeArrowheads="1"/>
          </p:cNvSpPr>
          <p:nvPr>
            <p:ph type="body" idx="1"/>
          </p:nvPr>
        </p:nvSpPr>
        <p:spPr bwMode="auto">
          <a:xfrm>
            <a:off x="934720" y="4415790"/>
            <a:ext cx="5140960" cy="418338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n-US" smtClean="0"/>
          </a:p>
        </p:txBody>
      </p:sp>
    </p:spTree>
  </p:cSld>
  <p:clrMapOvr>
    <a:masterClrMapping/>
  </p:clrMapOvr>
</p:notes>
</file>

<file path=ppt/notesSlides/notesSlide3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3666" name="Rectangle 7"/>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Arial" pitchFamily="34" charset="0"/>
              </a:defRPr>
            </a:lvl1pPr>
            <a:lvl2pPr marL="757024" indent="-291163">
              <a:defRPr>
                <a:solidFill>
                  <a:schemeClr val="tx1"/>
                </a:solidFill>
                <a:latin typeface="Arial" pitchFamily="34" charset="0"/>
              </a:defRPr>
            </a:lvl2pPr>
            <a:lvl3pPr marL="1164653" indent="-232930">
              <a:defRPr>
                <a:solidFill>
                  <a:schemeClr val="tx1"/>
                </a:solidFill>
                <a:latin typeface="Arial" pitchFamily="34" charset="0"/>
              </a:defRPr>
            </a:lvl3pPr>
            <a:lvl4pPr marL="1630514" indent="-232930">
              <a:defRPr>
                <a:solidFill>
                  <a:schemeClr val="tx1"/>
                </a:solidFill>
                <a:latin typeface="Arial" pitchFamily="34" charset="0"/>
              </a:defRPr>
            </a:lvl4pPr>
            <a:lvl5pPr marL="2096375" indent="-232930">
              <a:defRPr>
                <a:solidFill>
                  <a:schemeClr val="tx1"/>
                </a:solidFill>
                <a:latin typeface="Arial" pitchFamily="34" charset="0"/>
              </a:defRPr>
            </a:lvl5pPr>
            <a:lvl6pPr marL="2562236" indent="-232930" fontAlgn="base">
              <a:spcBef>
                <a:spcPct val="0"/>
              </a:spcBef>
              <a:spcAft>
                <a:spcPct val="0"/>
              </a:spcAft>
              <a:defRPr>
                <a:solidFill>
                  <a:schemeClr val="tx1"/>
                </a:solidFill>
                <a:latin typeface="Arial" pitchFamily="34" charset="0"/>
              </a:defRPr>
            </a:lvl6pPr>
            <a:lvl7pPr marL="3028096" indent="-232930" fontAlgn="base">
              <a:spcBef>
                <a:spcPct val="0"/>
              </a:spcBef>
              <a:spcAft>
                <a:spcPct val="0"/>
              </a:spcAft>
              <a:defRPr>
                <a:solidFill>
                  <a:schemeClr val="tx1"/>
                </a:solidFill>
                <a:latin typeface="Arial" pitchFamily="34" charset="0"/>
              </a:defRPr>
            </a:lvl7pPr>
            <a:lvl8pPr marL="3493957" indent="-232930" fontAlgn="base">
              <a:spcBef>
                <a:spcPct val="0"/>
              </a:spcBef>
              <a:spcAft>
                <a:spcPct val="0"/>
              </a:spcAft>
              <a:defRPr>
                <a:solidFill>
                  <a:schemeClr val="tx1"/>
                </a:solidFill>
                <a:latin typeface="Arial" pitchFamily="34" charset="0"/>
              </a:defRPr>
            </a:lvl8pPr>
            <a:lvl9pPr marL="3959819" indent="-232930" fontAlgn="base">
              <a:spcBef>
                <a:spcPct val="0"/>
              </a:spcBef>
              <a:spcAft>
                <a:spcPct val="0"/>
              </a:spcAft>
              <a:defRPr>
                <a:solidFill>
                  <a:schemeClr val="tx1"/>
                </a:solidFill>
                <a:latin typeface="Arial" pitchFamily="34" charset="0"/>
              </a:defRPr>
            </a:lvl9pPr>
          </a:lstStyle>
          <a:p>
            <a:fld id="{495AF838-A876-422A-AFA1-2040886350CA}" type="slidenum">
              <a:rPr lang="en-US">
                <a:solidFill>
                  <a:prstClr val="black"/>
                </a:solidFill>
                <a:latin typeface="Calibri" pitchFamily="34" charset="0"/>
              </a:rPr>
              <a:pPr/>
              <a:t>633</a:t>
            </a:fld>
            <a:endParaRPr lang="en-US">
              <a:solidFill>
                <a:prstClr val="black"/>
              </a:solidFill>
              <a:latin typeface="Calibri" pitchFamily="34" charset="0"/>
            </a:endParaRPr>
          </a:p>
        </p:txBody>
      </p:sp>
      <p:sp>
        <p:nvSpPr>
          <p:cNvPr id="753667"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753668" name="Rectangle 3"/>
          <p:cNvSpPr>
            <a:spLocks noGrp="1" noChangeArrowheads="1"/>
          </p:cNvSpPr>
          <p:nvPr>
            <p:ph type="body" idx="1"/>
          </p:nvPr>
        </p:nvSpPr>
        <p:spPr bwMode="auto">
          <a:xfrm>
            <a:off x="934720" y="4415790"/>
            <a:ext cx="5140960" cy="418338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n-US" smtClean="0"/>
          </a:p>
        </p:txBody>
      </p:sp>
    </p:spTree>
  </p:cSld>
  <p:clrMapOvr>
    <a:masterClrMapping/>
  </p:clrMapOvr>
</p:notes>
</file>

<file path=ppt/notesSlides/notesSlide3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5362"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655363"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n-US" smtClean="0"/>
          </a:p>
        </p:txBody>
      </p:sp>
      <p:sp>
        <p:nvSpPr>
          <p:cNvPr id="655364"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Arial" pitchFamily="34" charset="0"/>
              </a:defRPr>
            </a:lvl1pPr>
            <a:lvl2pPr marL="757024" indent="-291163">
              <a:defRPr>
                <a:solidFill>
                  <a:schemeClr val="tx1"/>
                </a:solidFill>
                <a:latin typeface="Arial" pitchFamily="34" charset="0"/>
              </a:defRPr>
            </a:lvl2pPr>
            <a:lvl3pPr marL="1164653" indent="-232930">
              <a:defRPr>
                <a:solidFill>
                  <a:schemeClr val="tx1"/>
                </a:solidFill>
                <a:latin typeface="Arial" pitchFamily="34" charset="0"/>
              </a:defRPr>
            </a:lvl3pPr>
            <a:lvl4pPr marL="1630514" indent="-232930">
              <a:defRPr>
                <a:solidFill>
                  <a:schemeClr val="tx1"/>
                </a:solidFill>
                <a:latin typeface="Arial" pitchFamily="34" charset="0"/>
              </a:defRPr>
            </a:lvl4pPr>
            <a:lvl5pPr marL="2096375" indent="-232930">
              <a:defRPr>
                <a:solidFill>
                  <a:schemeClr val="tx1"/>
                </a:solidFill>
                <a:latin typeface="Arial" pitchFamily="34" charset="0"/>
              </a:defRPr>
            </a:lvl5pPr>
            <a:lvl6pPr marL="2562236" indent="-232930" fontAlgn="base">
              <a:spcBef>
                <a:spcPct val="0"/>
              </a:spcBef>
              <a:spcAft>
                <a:spcPct val="0"/>
              </a:spcAft>
              <a:defRPr>
                <a:solidFill>
                  <a:schemeClr val="tx1"/>
                </a:solidFill>
                <a:latin typeface="Arial" pitchFamily="34" charset="0"/>
              </a:defRPr>
            </a:lvl6pPr>
            <a:lvl7pPr marL="3028096" indent="-232930" fontAlgn="base">
              <a:spcBef>
                <a:spcPct val="0"/>
              </a:spcBef>
              <a:spcAft>
                <a:spcPct val="0"/>
              </a:spcAft>
              <a:defRPr>
                <a:solidFill>
                  <a:schemeClr val="tx1"/>
                </a:solidFill>
                <a:latin typeface="Arial" pitchFamily="34" charset="0"/>
              </a:defRPr>
            </a:lvl7pPr>
            <a:lvl8pPr marL="3493957" indent="-232930" fontAlgn="base">
              <a:spcBef>
                <a:spcPct val="0"/>
              </a:spcBef>
              <a:spcAft>
                <a:spcPct val="0"/>
              </a:spcAft>
              <a:defRPr>
                <a:solidFill>
                  <a:schemeClr val="tx1"/>
                </a:solidFill>
                <a:latin typeface="Arial" pitchFamily="34" charset="0"/>
              </a:defRPr>
            </a:lvl8pPr>
            <a:lvl9pPr marL="3959819" indent="-232930" fontAlgn="base">
              <a:spcBef>
                <a:spcPct val="0"/>
              </a:spcBef>
              <a:spcAft>
                <a:spcPct val="0"/>
              </a:spcAft>
              <a:defRPr>
                <a:solidFill>
                  <a:schemeClr val="tx1"/>
                </a:solidFill>
                <a:latin typeface="Arial" pitchFamily="34" charset="0"/>
              </a:defRPr>
            </a:lvl9pPr>
          </a:lstStyle>
          <a:p>
            <a:fld id="{F4622B1F-403B-4D31-9736-EC2240D7172B}" type="slidenum">
              <a:rPr lang="en-US">
                <a:solidFill>
                  <a:prstClr val="black"/>
                </a:solidFill>
                <a:latin typeface="Calibri" pitchFamily="34" charset="0"/>
              </a:rPr>
              <a:pPr/>
              <a:t>634</a:t>
            </a:fld>
            <a:endParaRPr lang="en-US">
              <a:solidFill>
                <a:prstClr val="black"/>
              </a:solidFill>
              <a:latin typeface="Calibri" pitchFamily="34" charset="0"/>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0434" name="Rectangle 7"/>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Arial" pitchFamily="34" charset="0"/>
              </a:defRPr>
            </a:lvl1pPr>
            <a:lvl2pPr marL="757066" indent="-291179">
              <a:defRPr>
                <a:solidFill>
                  <a:schemeClr val="tx1"/>
                </a:solidFill>
                <a:latin typeface="Arial" pitchFamily="34" charset="0"/>
              </a:defRPr>
            </a:lvl2pPr>
            <a:lvl3pPr marL="1164717" indent="-232943">
              <a:defRPr>
                <a:solidFill>
                  <a:schemeClr val="tx1"/>
                </a:solidFill>
                <a:latin typeface="Arial" pitchFamily="34" charset="0"/>
              </a:defRPr>
            </a:lvl3pPr>
            <a:lvl4pPr marL="1630604" indent="-232943">
              <a:defRPr>
                <a:solidFill>
                  <a:schemeClr val="tx1"/>
                </a:solidFill>
                <a:latin typeface="Arial" pitchFamily="34" charset="0"/>
              </a:defRPr>
            </a:lvl4pPr>
            <a:lvl5pPr marL="2096491" indent="-232943">
              <a:defRPr>
                <a:solidFill>
                  <a:schemeClr val="tx1"/>
                </a:solidFill>
                <a:latin typeface="Arial" pitchFamily="34" charset="0"/>
              </a:defRPr>
            </a:lvl5pPr>
            <a:lvl6pPr marL="2562377" indent="-232943" fontAlgn="base">
              <a:spcBef>
                <a:spcPct val="0"/>
              </a:spcBef>
              <a:spcAft>
                <a:spcPct val="0"/>
              </a:spcAft>
              <a:defRPr>
                <a:solidFill>
                  <a:schemeClr val="tx1"/>
                </a:solidFill>
                <a:latin typeface="Arial" pitchFamily="34" charset="0"/>
              </a:defRPr>
            </a:lvl6pPr>
            <a:lvl7pPr marL="3028264" indent="-232943" fontAlgn="base">
              <a:spcBef>
                <a:spcPct val="0"/>
              </a:spcBef>
              <a:spcAft>
                <a:spcPct val="0"/>
              </a:spcAft>
              <a:defRPr>
                <a:solidFill>
                  <a:schemeClr val="tx1"/>
                </a:solidFill>
                <a:latin typeface="Arial" pitchFamily="34" charset="0"/>
              </a:defRPr>
            </a:lvl7pPr>
            <a:lvl8pPr marL="3494151" indent="-232943" fontAlgn="base">
              <a:spcBef>
                <a:spcPct val="0"/>
              </a:spcBef>
              <a:spcAft>
                <a:spcPct val="0"/>
              </a:spcAft>
              <a:defRPr>
                <a:solidFill>
                  <a:schemeClr val="tx1"/>
                </a:solidFill>
                <a:latin typeface="Arial" pitchFamily="34" charset="0"/>
              </a:defRPr>
            </a:lvl8pPr>
            <a:lvl9pPr marL="3960038" indent="-232943" fontAlgn="base">
              <a:spcBef>
                <a:spcPct val="0"/>
              </a:spcBef>
              <a:spcAft>
                <a:spcPct val="0"/>
              </a:spcAft>
              <a:defRPr>
                <a:solidFill>
                  <a:schemeClr val="tx1"/>
                </a:solidFill>
                <a:latin typeface="Arial" pitchFamily="34" charset="0"/>
              </a:defRPr>
            </a:lvl9pPr>
          </a:lstStyle>
          <a:p>
            <a:fld id="{7AF34B99-379B-4015-B072-0108CF3E20C9}" type="slidenum">
              <a:rPr lang="en-US">
                <a:solidFill>
                  <a:prstClr val="black"/>
                </a:solidFill>
                <a:latin typeface="Calibri" pitchFamily="34" charset="0"/>
              </a:rPr>
              <a:pPr/>
              <a:t>70</a:t>
            </a:fld>
            <a:endParaRPr lang="en-US">
              <a:solidFill>
                <a:prstClr val="black"/>
              </a:solidFill>
              <a:latin typeface="Calibri" pitchFamily="34" charset="0"/>
            </a:endParaRPr>
          </a:p>
        </p:txBody>
      </p:sp>
      <p:sp>
        <p:nvSpPr>
          <p:cNvPr id="530435"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530436" name="Rectangle 3"/>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n-US" smtClean="0"/>
          </a:p>
        </p:txBody>
      </p:sp>
    </p:spTree>
  </p:cSld>
  <p:clrMapOvr>
    <a:masterClrMapping/>
  </p:clrMapOvr>
</p:notes>
</file>

<file path=ppt/notesSlides/notesSlide3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14" name="Slide Image Placeholder 1"/>
          <p:cNvSpPr>
            <a:spLocks noGrp="1" noRot="1" noChangeAspect="1" noTextEdit="1"/>
          </p:cNvSpPr>
          <p:nvPr>
            <p:ph type="sldImg"/>
          </p:nvPr>
        </p:nvSpPr>
        <p:spPr>
          <a:ln/>
        </p:spPr>
      </p:sp>
      <p:sp>
        <p:nvSpPr>
          <p:cNvPr id="13315" name="Notes Placeholder 2"/>
          <p:cNvSpPr>
            <a:spLocks noGrp="1"/>
          </p:cNvSpPr>
          <p:nvPr>
            <p:ph type="body" idx="1"/>
          </p:nvPr>
        </p:nvSpPr>
        <p:spPr>
          <a:noFill/>
          <a:ln/>
        </p:spPr>
        <p:txBody>
          <a:bodyPr/>
          <a:lstStyle/>
          <a:p>
            <a:endParaRPr lang="en-US" smtClean="0"/>
          </a:p>
        </p:txBody>
      </p:sp>
      <p:sp>
        <p:nvSpPr>
          <p:cNvPr id="13316" name="Slide Number Placeholder 3"/>
          <p:cNvSpPr>
            <a:spLocks noGrp="1"/>
          </p:cNvSpPr>
          <p:nvPr>
            <p:ph type="sldNum" sz="quarter" idx="5"/>
          </p:nvPr>
        </p:nvSpPr>
        <p:spPr>
          <a:noFill/>
        </p:spPr>
        <p:txBody>
          <a:bodyPr/>
          <a:lstStyle/>
          <a:p>
            <a:fld id="{54C492E8-76B7-4FB1-B8A1-20447EFF3319}" type="slidenum">
              <a:rPr lang="en-US">
                <a:solidFill>
                  <a:prstClr val="black"/>
                </a:solidFill>
              </a:rPr>
              <a:pPr/>
              <a:t>635</a:t>
            </a:fld>
            <a:endParaRPr lang="en-US">
              <a:solidFill>
                <a:prstClr val="black"/>
              </a:solidFill>
            </a:endParaRPr>
          </a:p>
        </p:txBody>
      </p:sp>
    </p:spTree>
  </p:cSld>
  <p:clrMapOvr>
    <a:masterClrMapping/>
  </p:clrMapOvr>
</p:notes>
</file>

<file path=ppt/notesSlides/notesSlide3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6386"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656387"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n-US" smtClean="0"/>
          </a:p>
        </p:txBody>
      </p:sp>
      <p:sp>
        <p:nvSpPr>
          <p:cNvPr id="656388"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Arial" pitchFamily="34" charset="0"/>
              </a:defRPr>
            </a:lvl1pPr>
            <a:lvl2pPr marL="757024" indent="-291163">
              <a:defRPr>
                <a:solidFill>
                  <a:schemeClr val="tx1"/>
                </a:solidFill>
                <a:latin typeface="Arial" pitchFamily="34" charset="0"/>
              </a:defRPr>
            </a:lvl2pPr>
            <a:lvl3pPr marL="1164653" indent="-232930">
              <a:defRPr>
                <a:solidFill>
                  <a:schemeClr val="tx1"/>
                </a:solidFill>
                <a:latin typeface="Arial" pitchFamily="34" charset="0"/>
              </a:defRPr>
            </a:lvl3pPr>
            <a:lvl4pPr marL="1630514" indent="-232930">
              <a:defRPr>
                <a:solidFill>
                  <a:schemeClr val="tx1"/>
                </a:solidFill>
                <a:latin typeface="Arial" pitchFamily="34" charset="0"/>
              </a:defRPr>
            </a:lvl4pPr>
            <a:lvl5pPr marL="2096375" indent="-232930">
              <a:defRPr>
                <a:solidFill>
                  <a:schemeClr val="tx1"/>
                </a:solidFill>
                <a:latin typeface="Arial" pitchFamily="34" charset="0"/>
              </a:defRPr>
            </a:lvl5pPr>
            <a:lvl6pPr marL="2562236" indent="-232930" fontAlgn="base">
              <a:spcBef>
                <a:spcPct val="0"/>
              </a:spcBef>
              <a:spcAft>
                <a:spcPct val="0"/>
              </a:spcAft>
              <a:defRPr>
                <a:solidFill>
                  <a:schemeClr val="tx1"/>
                </a:solidFill>
                <a:latin typeface="Arial" pitchFamily="34" charset="0"/>
              </a:defRPr>
            </a:lvl6pPr>
            <a:lvl7pPr marL="3028096" indent="-232930" fontAlgn="base">
              <a:spcBef>
                <a:spcPct val="0"/>
              </a:spcBef>
              <a:spcAft>
                <a:spcPct val="0"/>
              </a:spcAft>
              <a:defRPr>
                <a:solidFill>
                  <a:schemeClr val="tx1"/>
                </a:solidFill>
                <a:latin typeface="Arial" pitchFamily="34" charset="0"/>
              </a:defRPr>
            </a:lvl7pPr>
            <a:lvl8pPr marL="3493957" indent="-232930" fontAlgn="base">
              <a:spcBef>
                <a:spcPct val="0"/>
              </a:spcBef>
              <a:spcAft>
                <a:spcPct val="0"/>
              </a:spcAft>
              <a:defRPr>
                <a:solidFill>
                  <a:schemeClr val="tx1"/>
                </a:solidFill>
                <a:latin typeface="Arial" pitchFamily="34" charset="0"/>
              </a:defRPr>
            </a:lvl8pPr>
            <a:lvl9pPr marL="3959819" indent="-232930" fontAlgn="base">
              <a:spcBef>
                <a:spcPct val="0"/>
              </a:spcBef>
              <a:spcAft>
                <a:spcPct val="0"/>
              </a:spcAft>
              <a:defRPr>
                <a:solidFill>
                  <a:schemeClr val="tx1"/>
                </a:solidFill>
                <a:latin typeface="Arial" pitchFamily="34" charset="0"/>
              </a:defRPr>
            </a:lvl9pPr>
          </a:lstStyle>
          <a:p>
            <a:fld id="{A4E027DF-9585-4645-8663-CC163747115F}" type="slidenum">
              <a:rPr lang="en-US">
                <a:solidFill>
                  <a:prstClr val="black"/>
                </a:solidFill>
                <a:latin typeface="Calibri" pitchFamily="34" charset="0"/>
              </a:rPr>
              <a:pPr/>
              <a:t>636</a:t>
            </a:fld>
            <a:endParaRPr lang="en-US">
              <a:solidFill>
                <a:prstClr val="black"/>
              </a:solidFill>
              <a:latin typeface="Calibri" pitchFamily="34" charset="0"/>
            </a:endParaRPr>
          </a:p>
        </p:txBody>
      </p:sp>
    </p:spTree>
  </p:cSld>
  <p:clrMapOvr>
    <a:masterClrMapping/>
  </p:clrMapOvr>
</p:notes>
</file>

<file path=ppt/notesSlides/notesSlide3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2530"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662531"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n-US" smtClean="0"/>
          </a:p>
        </p:txBody>
      </p:sp>
      <p:sp>
        <p:nvSpPr>
          <p:cNvPr id="662532"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Arial" pitchFamily="34" charset="0"/>
              </a:defRPr>
            </a:lvl1pPr>
            <a:lvl2pPr marL="757024" indent="-291163">
              <a:defRPr>
                <a:solidFill>
                  <a:schemeClr val="tx1"/>
                </a:solidFill>
                <a:latin typeface="Arial" pitchFamily="34" charset="0"/>
              </a:defRPr>
            </a:lvl2pPr>
            <a:lvl3pPr marL="1164653" indent="-232930">
              <a:defRPr>
                <a:solidFill>
                  <a:schemeClr val="tx1"/>
                </a:solidFill>
                <a:latin typeface="Arial" pitchFamily="34" charset="0"/>
              </a:defRPr>
            </a:lvl3pPr>
            <a:lvl4pPr marL="1630514" indent="-232930">
              <a:defRPr>
                <a:solidFill>
                  <a:schemeClr val="tx1"/>
                </a:solidFill>
                <a:latin typeface="Arial" pitchFamily="34" charset="0"/>
              </a:defRPr>
            </a:lvl4pPr>
            <a:lvl5pPr marL="2096375" indent="-232930">
              <a:defRPr>
                <a:solidFill>
                  <a:schemeClr val="tx1"/>
                </a:solidFill>
                <a:latin typeface="Arial" pitchFamily="34" charset="0"/>
              </a:defRPr>
            </a:lvl5pPr>
            <a:lvl6pPr marL="2562236" indent="-232930" fontAlgn="base">
              <a:spcBef>
                <a:spcPct val="0"/>
              </a:spcBef>
              <a:spcAft>
                <a:spcPct val="0"/>
              </a:spcAft>
              <a:defRPr>
                <a:solidFill>
                  <a:schemeClr val="tx1"/>
                </a:solidFill>
                <a:latin typeface="Arial" pitchFamily="34" charset="0"/>
              </a:defRPr>
            </a:lvl6pPr>
            <a:lvl7pPr marL="3028096" indent="-232930" fontAlgn="base">
              <a:spcBef>
                <a:spcPct val="0"/>
              </a:spcBef>
              <a:spcAft>
                <a:spcPct val="0"/>
              </a:spcAft>
              <a:defRPr>
                <a:solidFill>
                  <a:schemeClr val="tx1"/>
                </a:solidFill>
                <a:latin typeface="Arial" pitchFamily="34" charset="0"/>
              </a:defRPr>
            </a:lvl7pPr>
            <a:lvl8pPr marL="3493957" indent="-232930" fontAlgn="base">
              <a:spcBef>
                <a:spcPct val="0"/>
              </a:spcBef>
              <a:spcAft>
                <a:spcPct val="0"/>
              </a:spcAft>
              <a:defRPr>
                <a:solidFill>
                  <a:schemeClr val="tx1"/>
                </a:solidFill>
                <a:latin typeface="Arial" pitchFamily="34" charset="0"/>
              </a:defRPr>
            </a:lvl8pPr>
            <a:lvl9pPr marL="3959819" indent="-232930" fontAlgn="base">
              <a:spcBef>
                <a:spcPct val="0"/>
              </a:spcBef>
              <a:spcAft>
                <a:spcPct val="0"/>
              </a:spcAft>
              <a:defRPr>
                <a:solidFill>
                  <a:schemeClr val="tx1"/>
                </a:solidFill>
                <a:latin typeface="Arial" pitchFamily="34" charset="0"/>
              </a:defRPr>
            </a:lvl9pPr>
          </a:lstStyle>
          <a:p>
            <a:fld id="{C0995A0A-5463-49D6-BF7A-75900ECC846A}" type="slidenum">
              <a:rPr lang="en-US">
                <a:solidFill>
                  <a:prstClr val="black"/>
                </a:solidFill>
                <a:latin typeface="Calibri" pitchFamily="34" charset="0"/>
              </a:rPr>
              <a:pPr/>
              <a:t>637</a:t>
            </a:fld>
            <a:endParaRPr lang="en-US">
              <a:solidFill>
                <a:prstClr val="black"/>
              </a:solidFill>
              <a:latin typeface="Calibri" pitchFamily="34" charset="0"/>
            </a:endParaRPr>
          </a:p>
        </p:txBody>
      </p:sp>
    </p:spTree>
  </p:cSld>
  <p:clrMapOvr>
    <a:masterClrMapping/>
  </p:clrMapOvr>
</p:notes>
</file>

<file path=ppt/notesSlides/notesSlide3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650" name="Rectangle 7"/>
          <p:cNvSpPr>
            <a:spLocks noGrp="1" noChangeArrowheads="1"/>
          </p:cNvSpPr>
          <p:nvPr>
            <p:ph type="sldNum" sz="quarter" idx="5"/>
          </p:nvPr>
        </p:nvSpPr>
        <p:spPr>
          <a:noFill/>
        </p:spPr>
        <p:txBody>
          <a:bodyPr/>
          <a:lstStyle/>
          <a:p>
            <a:fld id="{C28983F3-A40E-464E-ABB1-6010B3D3EF3C}" type="slidenum">
              <a:rPr lang="en-US">
                <a:solidFill>
                  <a:prstClr val="black"/>
                </a:solidFill>
              </a:rPr>
              <a:pPr/>
              <a:t>638</a:t>
            </a:fld>
            <a:endParaRPr lang="en-US">
              <a:solidFill>
                <a:prstClr val="black"/>
              </a:solidFill>
            </a:endParaRPr>
          </a:p>
        </p:txBody>
      </p:sp>
      <p:sp>
        <p:nvSpPr>
          <p:cNvPr id="27651" name="Rectangle 2"/>
          <p:cNvSpPr>
            <a:spLocks noGrp="1" noRot="1" noChangeAspect="1" noChangeArrowheads="1" noTextEdit="1"/>
          </p:cNvSpPr>
          <p:nvPr>
            <p:ph type="sldImg"/>
          </p:nvPr>
        </p:nvSpPr>
        <p:spPr>
          <a:ln/>
        </p:spPr>
      </p:sp>
      <p:sp>
        <p:nvSpPr>
          <p:cNvPr id="27652" name="Rectangle 3"/>
          <p:cNvSpPr>
            <a:spLocks noGrp="1" noChangeArrowheads="1"/>
          </p:cNvSpPr>
          <p:nvPr>
            <p:ph type="body" idx="1"/>
          </p:nvPr>
        </p:nvSpPr>
        <p:spPr>
          <a:noFill/>
          <a:ln/>
        </p:spPr>
        <p:txBody>
          <a:bodyPr/>
          <a:lstStyle/>
          <a:p>
            <a:endParaRPr lang="en-US" smtClean="0"/>
          </a:p>
        </p:txBody>
      </p:sp>
    </p:spTree>
  </p:cSld>
  <p:clrMapOvr>
    <a:masterClrMapping/>
  </p:clrMapOvr>
</p:notes>
</file>

<file path=ppt/notesSlides/notesSlide3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4" name="Rectangle 7"/>
          <p:cNvSpPr>
            <a:spLocks noGrp="1" noChangeArrowheads="1"/>
          </p:cNvSpPr>
          <p:nvPr>
            <p:ph type="sldNum" sz="quarter" idx="5"/>
          </p:nvPr>
        </p:nvSpPr>
        <p:spPr>
          <a:noFill/>
        </p:spPr>
        <p:txBody>
          <a:bodyPr/>
          <a:lstStyle/>
          <a:p>
            <a:fld id="{D80890E3-E7C7-4F2E-8514-62B64BD8538A}" type="slidenum">
              <a:rPr lang="en-US">
                <a:solidFill>
                  <a:prstClr val="black"/>
                </a:solidFill>
              </a:rPr>
              <a:pPr/>
              <a:t>639</a:t>
            </a:fld>
            <a:endParaRPr lang="en-US">
              <a:solidFill>
                <a:prstClr val="black"/>
              </a:solidFill>
            </a:endParaRPr>
          </a:p>
        </p:txBody>
      </p:sp>
      <p:sp>
        <p:nvSpPr>
          <p:cNvPr id="28675" name="Rectangle 2"/>
          <p:cNvSpPr>
            <a:spLocks noGrp="1" noRot="1" noChangeAspect="1" noChangeArrowheads="1" noTextEdit="1"/>
          </p:cNvSpPr>
          <p:nvPr>
            <p:ph type="sldImg"/>
          </p:nvPr>
        </p:nvSpPr>
        <p:spPr>
          <a:ln/>
        </p:spPr>
      </p:sp>
      <p:sp>
        <p:nvSpPr>
          <p:cNvPr id="28676" name="Rectangle 3"/>
          <p:cNvSpPr>
            <a:spLocks noGrp="1" noChangeArrowheads="1"/>
          </p:cNvSpPr>
          <p:nvPr>
            <p:ph type="body" idx="1"/>
          </p:nvPr>
        </p:nvSpPr>
        <p:spPr>
          <a:noFill/>
          <a:ln/>
        </p:spPr>
        <p:txBody>
          <a:bodyPr/>
          <a:lstStyle/>
          <a:p>
            <a:endParaRPr lang="en-US" smtClean="0"/>
          </a:p>
        </p:txBody>
      </p:sp>
    </p:spTree>
  </p:cSld>
  <p:clrMapOvr>
    <a:masterClrMapping/>
  </p:clrMapOvr>
</p:notes>
</file>

<file path=ppt/notesSlides/notesSlide3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6498" name="Rectangle 7"/>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Arial" pitchFamily="34" charset="0"/>
              </a:defRPr>
            </a:lvl1pPr>
            <a:lvl2pPr marL="757024" indent="-291163">
              <a:defRPr>
                <a:solidFill>
                  <a:schemeClr val="tx1"/>
                </a:solidFill>
                <a:latin typeface="Arial" pitchFamily="34" charset="0"/>
              </a:defRPr>
            </a:lvl2pPr>
            <a:lvl3pPr marL="1164653" indent="-232930">
              <a:defRPr>
                <a:solidFill>
                  <a:schemeClr val="tx1"/>
                </a:solidFill>
                <a:latin typeface="Arial" pitchFamily="34" charset="0"/>
              </a:defRPr>
            </a:lvl3pPr>
            <a:lvl4pPr marL="1630514" indent="-232930">
              <a:defRPr>
                <a:solidFill>
                  <a:schemeClr val="tx1"/>
                </a:solidFill>
                <a:latin typeface="Arial" pitchFamily="34" charset="0"/>
              </a:defRPr>
            </a:lvl4pPr>
            <a:lvl5pPr marL="2096375" indent="-232930">
              <a:defRPr>
                <a:solidFill>
                  <a:schemeClr val="tx1"/>
                </a:solidFill>
                <a:latin typeface="Arial" pitchFamily="34" charset="0"/>
              </a:defRPr>
            </a:lvl5pPr>
            <a:lvl6pPr marL="2562236" indent="-232930" fontAlgn="base">
              <a:spcBef>
                <a:spcPct val="0"/>
              </a:spcBef>
              <a:spcAft>
                <a:spcPct val="0"/>
              </a:spcAft>
              <a:defRPr>
                <a:solidFill>
                  <a:schemeClr val="tx1"/>
                </a:solidFill>
                <a:latin typeface="Arial" pitchFamily="34" charset="0"/>
              </a:defRPr>
            </a:lvl6pPr>
            <a:lvl7pPr marL="3028096" indent="-232930" fontAlgn="base">
              <a:spcBef>
                <a:spcPct val="0"/>
              </a:spcBef>
              <a:spcAft>
                <a:spcPct val="0"/>
              </a:spcAft>
              <a:defRPr>
                <a:solidFill>
                  <a:schemeClr val="tx1"/>
                </a:solidFill>
                <a:latin typeface="Arial" pitchFamily="34" charset="0"/>
              </a:defRPr>
            </a:lvl7pPr>
            <a:lvl8pPr marL="3493957" indent="-232930" fontAlgn="base">
              <a:spcBef>
                <a:spcPct val="0"/>
              </a:spcBef>
              <a:spcAft>
                <a:spcPct val="0"/>
              </a:spcAft>
              <a:defRPr>
                <a:solidFill>
                  <a:schemeClr val="tx1"/>
                </a:solidFill>
                <a:latin typeface="Arial" pitchFamily="34" charset="0"/>
              </a:defRPr>
            </a:lvl8pPr>
            <a:lvl9pPr marL="3959819" indent="-232930" fontAlgn="base">
              <a:spcBef>
                <a:spcPct val="0"/>
              </a:spcBef>
              <a:spcAft>
                <a:spcPct val="0"/>
              </a:spcAft>
              <a:defRPr>
                <a:solidFill>
                  <a:schemeClr val="tx1"/>
                </a:solidFill>
                <a:latin typeface="Arial" pitchFamily="34" charset="0"/>
              </a:defRPr>
            </a:lvl9pPr>
          </a:lstStyle>
          <a:p>
            <a:fld id="{BDDF0E8E-2344-4EFA-92A4-6300F9B42F87}" type="slidenum">
              <a:rPr lang="en-US">
                <a:solidFill>
                  <a:prstClr val="black"/>
                </a:solidFill>
                <a:latin typeface="Calibri" pitchFamily="34" charset="0"/>
              </a:rPr>
              <a:pPr/>
              <a:t>640</a:t>
            </a:fld>
            <a:endParaRPr lang="en-US">
              <a:solidFill>
                <a:prstClr val="black"/>
              </a:solidFill>
              <a:latin typeface="Calibri" pitchFamily="34" charset="0"/>
            </a:endParaRPr>
          </a:p>
        </p:txBody>
      </p:sp>
      <p:sp>
        <p:nvSpPr>
          <p:cNvPr id="746499"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746500" name="Rectangle 3"/>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n-US" smtClean="0"/>
          </a:p>
        </p:txBody>
      </p:sp>
    </p:spTree>
  </p:cSld>
  <p:clrMapOvr>
    <a:masterClrMapping/>
  </p:clrMapOvr>
</p:notes>
</file>

<file path=ppt/notesSlides/notesSlide3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9570"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749571"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n-US" smtClean="0"/>
          </a:p>
        </p:txBody>
      </p:sp>
      <p:sp>
        <p:nvSpPr>
          <p:cNvPr id="749572"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Arial" pitchFamily="34" charset="0"/>
              </a:defRPr>
            </a:lvl1pPr>
            <a:lvl2pPr marL="757024" indent="-291163">
              <a:defRPr>
                <a:solidFill>
                  <a:schemeClr val="tx1"/>
                </a:solidFill>
                <a:latin typeface="Arial" pitchFamily="34" charset="0"/>
              </a:defRPr>
            </a:lvl2pPr>
            <a:lvl3pPr marL="1164653" indent="-232930">
              <a:defRPr>
                <a:solidFill>
                  <a:schemeClr val="tx1"/>
                </a:solidFill>
                <a:latin typeface="Arial" pitchFamily="34" charset="0"/>
              </a:defRPr>
            </a:lvl3pPr>
            <a:lvl4pPr marL="1630514" indent="-232930">
              <a:defRPr>
                <a:solidFill>
                  <a:schemeClr val="tx1"/>
                </a:solidFill>
                <a:latin typeface="Arial" pitchFamily="34" charset="0"/>
              </a:defRPr>
            </a:lvl4pPr>
            <a:lvl5pPr marL="2096375" indent="-232930">
              <a:defRPr>
                <a:solidFill>
                  <a:schemeClr val="tx1"/>
                </a:solidFill>
                <a:latin typeface="Arial" pitchFamily="34" charset="0"/>
              </a:defRPr>
            </a:lvl5pPr>
            <a:lvl6pPr marL="2562236" indent="-232930" fontAlgn="base">
              <a:spcBef>
                <a:spcPct val="0"/>
              </a:spcBef>
              <a:spcAft>
                <a:spcPct val="0"/>
              </a:spcAft>
              <a:defRPr>
                <a:solidFill>
                  <a:schemeClr val="tx1"/>
                </a:solidFill>
                <a:latin typeface="Arial" pitchFamily="34" charset="0"/>
              </a:defRPr>
            </a:lvl6pPr>
            <a:lvl7pPr marL="3028096" indent="-232930" fontAlgn="base">
              <a:spcBef>
                <a:spcPct val="0"/>
              </a:spcBef>
              <a:spcAft>
                <a:spcPct val="0"/>
              </a:spcAft>
              <a:defRPr>
                <a:solidFill>
                  <a:schemeClr val="tx1"/>
                </a:solidFill>
                <a:latin typeface="Arial" pitchFamily="34" charset="0"/>
              </a:defRPr>
            </a:lvl7pPr>
            <a:lvl8pPr marL="3493957" indent="-232930" fontAlgn="base">
              <a:spcBef>
                <a:spcPct val="0"/>
              </a:spcBef>
              <a:spcAft>
                <a:spcPct val="0"/>
              </a:spcAft>
              <a:defRPr>
                <a:solidFill>
                  <a:schemeClr val="tx1"/>
                </a:solidFill>
                <a:latin typeface="Arial" pitchFamily="34" charset="0"/>
              </a:defRPr>
            </a:lvl8pPr>
            <a:lvl9pPr marL="3959819" indent="-232930" fontAlgn="base">
              <a:spcBef>
                <a:spcPct val="0"/>
              </a:spcBef>
              <a:spcAft>
                <a:spcPct val="0"/>
              </a:spcAft>
              <a:defRPr>
                <a:solidFill>
                  <a:schemeClr val="tx1"/>
                </a:solidFill>
                <a:latin typeface="Arial" pitchFamily="34" charset="0"/>
              </a:defRPr>
            </a:lvl9pPr>
          </a:lstStyle>
          <a:p>
            <a:fld id="{46C94489-AC2E-4848-91D7-BD125040A46C}" type="slidenum">
              <a:rPr lang="en-US">
                <a:solidFill>
                  <a:prstClr val="black"/>
                </a:solidFill>
                <a:latin typeface="Calibri" pitchFamily="34" charset="0"/>
              </a:rPr>
              <a:pPr/>
              <a:t>641</a:t>
            </a:fld>
            <a:endParaRPr lang="en-US">
              <a:solidFill>
                <a:prstClr val="black"/>
              </a:solidFill>
              <a:latin typeface="Calibri" pitchFamily="34" charset="0"/>
            </a:endParaRPr>
          </a:p>
        </p:txBody>
      </p:sp>
    </p:spTree>
  </p:cSld>
  <p:clrMapOvr>
    <a:masterClrMapping/>
  </p:clrMapOvr>
</p:notes>
</file>

<file path=ppt/notesSlides/notesSlide3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9026"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769027"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n-US" smtClean="0"/>
          </a:p>
        </p:txBody>
      </p:sp>
      <p:sp>
        <p:nvSpPr>
          <p:cNvPr id="769028"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Arial" pitchFamily="34" charset="0"/>
              </a:defRPr>
            </a:lvl1pPr>
            <a:lvl2pPr marL="757024" indent="-291163">
              <a:defRPr>
                <a:solidFill>
                  <a:schemeClr val="tx1"/>
                </a:solidFill>
                <a:latin typeface="Arial" pitchFamily="34" charset="0"/>
              </a:defRPr>
            </a:lvl2pPr>
            <a:lvl3pPr marL="1164653" indent="-232930">
              <a:defRPr>
                <a:solidFill>
                  <a:schemeClr val="tx1"/>
                </a:solidFill>
                <a:latin typeface="Arial" pitchFamily="34" charset="0"/>
              </a:defRPr>
            </a:lvl3pPr>
            <a:lvl4pPr marL="1630514" indent="-232930">
              <a:defRPr>
                <a:solidFill>
                  <a:schemeClr val="tx1"/>
                </a:solidFill>
                <a:latin typeface="Arial" pitchFamily="34" charset="0"/>
              </a:defRPr>
            </a:lvl4pPr>
            <a:lvl5pPr marL="2096375" indent="-232930">
              <a:defRPr>
                <a:solidFill>
                  <a:schemeClr val="tx1"/>
                </a:solidFill>
                <a:latin typeface="Arial" pitchFamily="34" charset="0"/>
              </a:defRPr>
            </a:lvl5pPr>
            <a:lvl6pPr marL="2562236" indent="-232930" fontAlgn="base">
              <a:spcBef>
                <a:spcPct val="0"/>
              </a:spcBef>
              <a:spcAft>
                <a:spcPct val="0"/>
              </a:spcAft>
              <a:defRPr>
                <a:solidFill>
                  <a:schemeClr val="tx1"/>
                </a:solidFill>
                <a:latin typeface="Arial" pitchFamily="34" charset="0"/>
              </a:defRPr>
            </a:lvl6pPr>
            <a:lvl7pPr marL="3028096" indent="-232930" fontAlgn="base">
              <a:spcBef>
                <a:spcPct val="0"/>
              </a:spcBef>
              <a:spcAft>
                <a:spcPct val="0"/>
              </a:spcAft>
              <a:defRPr>
                <a:solidFill>
                  <a:schemeClr val="tx1"/>
                </a:solidFill>
                <a:latin typeface="Arial" pitchFamily="34" charset="0"/>
              </a:defRPr>
            </a:lvl7pPr>
            <a:lvl8pPr marL="3493957" indent="-232930" fontAlgn="base">
              <a:spcBef>
                <a:spcPct val="0"/>
              </a:spcBef>
              <a:spcAft>
                <a:spcPct val="0"/>
              </a:spcAft>
              <a:defRPr>
                <a:solidFill>
                  <a:schemeClr val="tx1"/>
                </a:solidFill>
                <a:latin typeface="Arial" pitchFamily="34" charset="0"/>
              </a:defRPr>
            </a:lvl8pPr>
            <a:lvl9pPr marL="3959819" indent="-232930" fontAlgn="base">
              <a:spcBef>
                <a:spcPct val="0"/>
              </a:spcBef>
              <a:spcAft>
                <a:spcPct val="0"/>
              </a:spcAft>
              <a:defRPr>
                <a:solidFill>
                  <a:schemeClr val="tx1"/>
                </a:solidFill>
                <a:latin typeface="Arial" pitchFamily="34" charset="0"/>
              </a:defRPr>
            </a:lvl9pPr>
          </a:lstStyle>
          <a:p>
            <a:fld id="{632F79AD-E238-4E76-8403-80EEBA524761}" type="slidenum">
              <a:rPr lang="en-US">
                <a:solidFill>
                  <a:prstClr val="black"/>
                </a:solidFill>
                <a:latin typeface="Calibri" pitchFamily="34" charset="0"/>
              </a:rPr>
              <a:pPr/>
              <a:t>642</a:t>
            </a:fld>
            <a:endParaRPr lang="en-US">
              <a:solidFill>
                <a:prstClr val="black"/>
              </a:solidFill>
              <a:latin typeface="Calibri" pitchFamily="34" charset="0"/>
            </a:endParaRPr>
          </a:p>
        </p:txBody>
      </p:sp>
    </p:spTree>
  </p:cSld>
  <p:clrMapOvr>
    <a:masterClrMapping/>
  </p:clrMapOvr>
</p:notes>
</file>

<file path=ppt/notesSlides/notesSlide3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5842"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675843"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n-US" smtClean="0"/>
          </a:p>
        </p:txBody>
      </p:sp>
      <p:sp>
        <p:nvSpPr>
          <p:cNvPr id="675844"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Arial" pitchFamily="34" charset="0"/>
              </a:defRPr>
            </a:lvl1pPr>
            <a:lvl2pPr marL="757024" indent="-291163">
              <a:defRPr>
                <a:solidFill>
                  <a:schemeClr val="tx1"/>
                </a:solidFill>
                <a:latin typeface="Arial" pitchFamily="34" charset="0"/>
              </a:defRPr>
            </a:lvl2pPr>
            <a:lvl3pPr marL="1164653" indent="-232930">
              <a:defRPr>
                <a:solidFill>
                  <a:schemeClr val="tx1"/>
                </a:solidFill>
                <a:latin typeface="Arial" pitchFamily="34" charset="0"/>
              </a:defRPr>
            </a:lvl3pPr>
            <a:lvl4pPr marL="1630514" indent="-232930">
              <a:defRPr>
                <a:solidFill>
                  <a:schemeClr val="tx1"/>
                </a:solidFill>
                <a:latin typeface="Arial" pitchFamily="34" charset="0"/>
              </a:defRPr>
            </a:lvl4pPr>
            <a:lvl5pPr marL="2096375" indent="-232930">
              <a:defRPr>
                <a:solidFill>
                  <a:schemeClr val="tx1"/>
                </a:solidFill>
                <a:latin typeface="Arial" pitchFamily="34" charset="0"/>
              </a:defRPr>
            </a:lvl5pPr>
            <a:lvl6pPr marL="2562236" indent="-232930" fontAlgn="base">
              <a:spcBef>
                <a:spcPct val="0"/>
              </a:spcBef>
              <a:spcAft>
                <a:spcPct val="0"/>
              </a:spcAft>
              <a:defRPr>
                <a:solidFill>
                  <a:schemeClr val="tx1"/>
                </a:solidFill>
                <a:latin typeface="Arial" pitchFamily="34" charset="0"/>
              </a:defRPr>
            </a:lvl6pPr>
            <a:lvl7pPr marL="3028096" indent="-232930" fontAlgn="base">
              <a:spcBef>
                <a:spcPct val="0"/>
              </a:spcBef>
              <a:spcAft>
                <a:spcPct val="0"/>
              </a:spcAft>
              <a:defRPr>
                <a:solidFill>
                  <a:schemeClr val="tx1"/>
                </a:solidFill>
                <a:latin typeface="Arial" pitchFamily="34" charset="0"/>
              </a:defRPr>
            </a:lvl7pPr>
            <a:lvl8pPr marL="3493957" indent="-232930" fontAlgn="base">
              <a:spcBef>
                <a:spcPct val="0"/>
              </a:spcBef>
              <a:spcAft>
                <a:spcPct val="0"/>
              </a:spcAft>
              <a:defRPr>
                <a:solidFill>
                  <a:schemeClr val="tx1"/>
                </a:solidFill>
                <a:latin typeface="Arial" pitchFamily="34" charset="0"/>
              </a:defRPr>
            </a:lvl8pPr>
            <a:lvl9pPr marL="3959819" indent="-232930" fontAlgn="base">
              <a:spcBef>
                <a:spcPct val="0"/>
              </a:spcBef>
              <a:spcAft>
                <a:spcPct val="0"/>
              </a:spcAft>
              <a:defRPr>
                <a:solidFill>
                  <a:schemeClr val="tx1"/>
                </a:solidFill>
                <a:latin typeface="Arial" pitchFamily="34" charset="0"/>
              </a:defRPr>
            </a:lvl9pPr>
          </a:lstStyle>
          <a:p>
            <a:fld id="{5BDDDC2A-F209-4BF8-81B8-1D6047369B67}" type="slidenum">
              <a:rPr lang="en-US">
                <a:solidFill>
                  <a:prstClr val="black"/>
                </a:solidFill>
                <a:latin typeface="Calibri" pitchFamily="34" charset="0"/>
              </a:rPr>
              <a:pPr/>
              <a:t>643</a:t>
            </a:fld>
            <a:endParaRPr lang="en-US">
              <a:solidFill>
                <a:prstClr val="black"/>
              </a:solidFill>
              <a:latin typeface="Calibri" pitchFamily="34" charset="0"/>
            </a:endParaRPr>
          </a:p>
        </p:txBody>
      </p:sp>
    </p:spTree>
  </p:cSld>
  <p:clrMapOvr>
    <a:masterClrMapping/>
  </p:clrMapOvr>
</p:notes>
</file>

<file path=ppt/notesSlides/notesSlide3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6802"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716803"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n-US" smtClean="0"/>
          </a:p>
        </p:txBody>
      </p:sp>
      <p:sp>
        <p:nvSpPr>
          <p:cNvPr id="716804"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Arial" pitchFamily="34" charset="0"/>
              </a:defRPr>
            </a:lvl1pPr>
            <a:lvl2pPr marL="757024" indent="-291163">
              <a:defRPr>
                <a:solidFill>
                  <a:schemeClr val="tx1"/>
                </a:solidFill>
                <a:latin typeface="Arial" pitchFamily="34" charset="0"/>
              </a:defRPr>
            </a:lvl2pPr>
            <a:lvl3pPr marL="1164653" indent="-232930">
              <a:defRPr>
                <a:solidFill>
                  <a:schemeClr val="tx1"/>
                </a:solidFill>
                <a:latin typeface="Arial" pitchFamily="34" charset="0"/>
              </a:defRPr>
            </a:lvl3pPr>
            <a:lvl4pPr marL="1630514" indent="-232930">
              <a:defRPr>
                <a:solidFill>
                  <a:schemeClr val="tx1"/>
                </a:solidFill>
                <a:latin typeface="Arial" pitchFamily="34" charset="0"/>
              </a:defRPr>
            </a:lvl4pPr>
            <a:lvl5pPr marL="2096375" indent="-232930">
              <a:defRPr>
                <a:solidFill>
                  <a:schemeClr val="tx1"/>
                </a:solidFill>
                <a:latin typeface="Arial" pitchFamily="34" charset="0"/>
              </a:defRPr>
            </a:lvl5pPr>
            <a:lvl6pPr marL="2562236" indent="-232930" fontAlgn="base">
              <a:spcBef>
                <a:spcPct val="0"/>
              </a:spcBef>
              <a:spcAft>
                <a:spcPct val="0"/>
              </a:spcAft>
              <a:defRPr>
                <a:solidFill>
                  <a:schemeClr val="tx1"/>
                </a:solidFill>
                <a:latin typeface="Arial" pitchFamily="34" charset="0"/>
              </a:defRPr>
            </a:lvl6pPr>
            <a:lvl7pPr marL="3028096" indent="-232930" fontAlgn="base">
              <a:spcBef>
                <a:spcPct val="0"/>
              </a:spcBef>
              <a:spcAft>
                <a:spcPct val="0"/>
              </a:spcAft>
              <a:defRPr>
                <a:solidFill>
                  <a:schemeClr val="tx1"/>
                </a:solidFill>
                <a:latin typeface="Arial" pitchFamily="34" charset="0"/>
              </a:defRPr>
            </a:lvl7pPr>
            <a:lvl8pPr marL="3493957" indent="-232930" fontAlgn="base">
              <a:spcBef>
                <a:spcPct val="0"/>
              </a:spcBef>
              <a:spcAft>
                <a:spcPct val="0"/>
              </a:spcAft>
              <a:defRPr>
                <a:solidFill>
                  <a:schemeClr val="tx1"/>
                </a:solidFill>
                <a:latin typeface="Arial" pitchFamily="34" charset="0"/>
              </a:defRPr>
            </a:lvl8pPr>
            <a:lvl9pPr marL="3959819" indent="-232930" fontAlgn="base">
              <a:spcBef>
                <a:spcPct val="0"/>
              </a:spcBef>
              <a:spcAft>
                <a:spcPct val="0"/>
              </a:spcAft>
              <a:defRPr>
                <a:solidFill>
                  <a:schemeClr val="tx1"/>
                </a:solidFill>
                <a:latin typeface="Arial" pitchFamily="34" charset="0"/>
              </a:defRPr>
            </a:lvl9pPr>
          </a:lstStyle>
          <a:p>
            <a:fld id="{1DEFCB70-DA81-4E2F-B83C-903A6ED228AE}" type="slidenum">
              <a:rPr lang="en-US">
                <a:solidFill>
                  <a:prstClr val="black"/>
                </a:solidFill>
                <a:latin typeface="Calibri" pitchFamily="34" charset="0"/>
              </a:rPr>
              <a:pPr/>
              <a:t>644</a:t>
            </a:fld>
            <a:endParaRPr lang="en-US">
              <a:solidFill>
                <a:prstClr val="black"/>
              </a:solidFill>
              <a:latin typeface="Calibri" pitchFamily="34" charset="0"/>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9506"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49507"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n-US" smtClean="0"/>
          </a:p>
        </p:txBody>
      </p:sp>
      <p:sp>
        <p:nvSpPr>
          <p:cNvPr id="480260" name="Slide Number Placeholder 3"/>
          <p:cNvSpPr>
            <a:spLocks noGrp="1"/>
          </p:cNvSpPr>
          <p:nvPr>
            <p:ph type="sldNum" sz="quarter" idx="5"/>
          </p:nvPr>
        </p:nvSpPr>
        <p:spPr bwMode="auto">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Arial" pitchFamily="34" charset="0"/>
              </a:defRPr>
            </a:lvl1pPr>
            <a:lvl2pPr marL="757066" indent="-291179">
              <a:defRPr>
                <a:solidFill>
                  <a:schemeClr val="tx1"/>
                </a:solidFill>
                <a:latin typeface="Arial" pitchFamily="34" charset="0"/>
              </a:defRPr>
            </a:lvl2pPr>
            <a:lvl3pPr marL="1164717" indent="-232943">
              <a:defRPr>
                <a:solidFill>
                  <a:schemeClr val="tx1"/>
                </a:solidFill>
                <a:latin typeface="Arial" pitchFamily="34" charset="0"/>
              </a:defRPr>
            </a:lvl3pPr>
            <a:lvl4pPr marL="1630604" indent="-232943">
              <a:defRPr>
                <a:solidFill>
                  <a:schemeClr val="tx1"/>
                </a:solidFill>
                <a:latin typeface="Arial" pitchFamily="34" charset="0"/>
              </a:defRPr>
            </a:lvl4pPr>
            <a:lvl5pPr marL="2096491" indent="-232943">
              <a:defRPr>
                <a:solidFill>
                  <a:schemeClr val="tx1"/>
                </a:solidFill>
                <a:latin typeface="Arial" pitchFamily="34" charset="0"/>
              </a:defRPr>
            </a:lvl5pPr>
            <a:lvl6pPr marL="2562377" indent="-232943" fontAlgn="base">
              <a:spcBef>
                <a:spcPct val="0"/>
              </a:spcBef>
              <a:spcAft>
                <a:spcPct val="0"/>
              </a:spcAft>
              <a:defRPr>
                <a:solidFill>
                  <a:schemeClr val="tx1"/>
                </a:solidFill>
                <a:latin typeface="Arial" pitchFamily="34" charset="0"/>
              </a:defRPr>
            </a:lvl6pPr>
            <a:lvl7pPr marL="3028264" indent="-232943" fontAlgn="base">
              <a:spcBef>
                <a:spcPct val="0"/>
              </a:spcBef>
              <a:spcAft>
                <a:spcPct val="0"/>
              </a:spcAft>
              <a:defRPr>
                <a:solidFill>
                  <a:schemeClr val="tx1"/>
                </a:solidFill>
                <a:latin typeface="Arial" pitchFamily="34" charset="0"/>
              </a:defRPr>
            </a:lvl7pPr>
            <a:lvl8pPr marL="3494151" indent="-232943" fontAlgn="base">
              <a:spcBef>
                <a:spcPct val="0"/>
              </a:spcBef>
              <a:spcAft>
                <a:spcPct val="0"/>
              </a:spcAft>
              <a:defRPr>
                <a:solidFill>
                  <a:schemeClr val="tx1"/>
                </a:solidFill>
                <a:latin typeface="Arial" pitchFamily="34" charset="0"/>
              </a:defRPr>
            </a:lvl8pPr>
            <a:lvl9pPr marL="3960038" indent="-232943" fontAlgn="base">
              <a:spcBef>
                <a:spcPct val="0"/>
              </a:spcBef>
              <a:spcAft>
                <a:spcPct val="0"/>
              </a:spcAft>
              <a:defRPr>
                <a:solidFill>
                  <a:schemeClr val="tx1"/>
                </a:solidFill>
                <a:latin typeface="Arial" pitchFamily="34" charset="0"/>
              </a:defRPr>
            </a:lvl9pPr>
          </a:lstStyle>
          <a:p>
            <a:pPr fontAlgn="base">
              <a:spcBef>
                <a:spcPct val="0"/>
              </a:spcBef>
              <a:spcAft>
                <a:spcPct val="0"/>
              </a:spcAft>
              <a:defRPr/>
            </a:pPr>
            <a:fld id="{5026A1AD-7E29-42AD-B6B8-0222CCDE2E95}" type="slidenum">
              <a:rPr lang="en-US" smtClean="0">
                <a:latin typeface="Calibri" pitchFamily="34" charset="0"/>
              </a:rPr>
              <a:pPr fontAlgn="base">
                <a:spcBef>
                  <a:spcPct val="0"/>
                </a:spcBef>
                <a:spcAft>
                  <a:spcPct val="0"/>
                </a:spcAft>
                <a:defRPr/>
              </a:pPr>
              <a:t>71</a:t>
            </a:fld>
            <a:endParaRPr lang="en-US" smtClean="0">
              <a:latin typeface="Calibri" pitchFamily="34" charset="0"/>
            </a:endParaRPr>
          </a:p>
        </p:txBody>
      </p:sp>
    </p:spTree>
  </p:cSld>
  <p:clrMapOvr>
    <a:masterClrMapping/>
  </p:clrMapOvr>
</p:notes>
</file>

<file path=ppt/notesSlides/notesSlide3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826"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717827"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n-US" smtClean="0"/>
          </a:p>
        </p:txBody>
      </p:sp>
      <p:sp>
        <p:nvSpPr>
          <p:cNvPr id="717828"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Arial" pitchFamily="34" charset="0"/>
              </a:defRPr>
            </a:lvl1pPr>
            <a:lvl2pPr marL="757024" indent="-291163">
              <a:defRPr>
                <a:solidFill>
                  <a:schemeClr val="tx1"/>
                </a:solidFill>
                <a:latin typeface="Arial" pitchFamily="34" charset="0"/>
              </a:defRPr>
            </a:lvl2pPr>
            <a:lvl3pPr marL="1164653" indent="-232930">
              <a:defRPr>
                <a:solidFill>
                  <a:schemeClr val="tx1"/>
                </a:solidFill>
                <a:latin typeface="Arial" pitchFamily="34" charset="0"/>
              </a:defRPr>
            </a:lvl3pPr>
            <a:lvl4pPr marL="1630514" indent="-232930">
              <a:defRPr>
                <a:solidFill>
                  <a:schemeClr val="tx1"/>
                </a:solidFill>
                <a:latin typeface="Arial" pitchFamily="34" charset="0"/>
              </a:defRPr>
            </a:lvl4pPr>
            <a:lvl5pPr marL="2096375" indent="-232930">
              <a:defRPr>
                <a:solidFill>
                  <a:schemeClr val="tx1"/>
                </a:solidFill>
                <a:latin typeface="Arial" pitchFamily="34" charset="0"/>
              </a:defRPr>
            </a:lvl5pPr>
            <a:lvl6pPr marL="2562236" indent="-232930" fontAlgn="base">
              <a:spcBef>
                <a:spcPct val="0"/>
              </a:spcBef>
              <a:spcAft>
                <a:spcPct val="0"/>
              </a:spcAft>
              <a:defRPr>
                <a:solidFill>
                  <a:schemeClr val="tx1"/>
                </a:solidFill>
                <a:latin typeface="Arial" pitchFamily="34" charset="0"/>
              </a:defRPr>
            </a:lvl6pPr>
            <a:lvl7pPr marL="3028096" indent="-232930" fontAlgn="base">
              <a:spcBef>
                <a:spcPct val="0"/>
              </a:spcBef>
              <a:spcAft>
                <a:spcPct val="0"/>
              </a:spcAft>
              <a:defRPr>
                <a:solidFill>
                  <a:schemeClr val="tx1"/>
                </a:solidFill>
                <a:latin typeface="Arial" pitchFamily="34" charset="0"/>
              </a:defRPr>
            </a:lvl7pPr>
            <a:lvl8pPr marL="3493957" indent="-232930" fontAlgn="base">
              <a:spcBef>
                <a:spcPct val="0"/>
              </a:spcBef>
              <a:spcAft>
                <a:spcPct val="0"/>
              </a:spcAft>
              <a:defRPr>
                <a:solidFill>
                  <a:schemeClr val="tx1"/>
                </a:solidFill>
                <a:latin typeface="Arial" pitchFamily="34" charset="0"/>
              </a:defRPr>
            </a:lvl8pPr>
            <a:lvl9pPr marL="3959819" indent="-232930" fontAlgn="base">
              <a:spcBef>
                <a:spcPct val="0"/>
              </a:spcBef>
              <a:spcAft>
                <a:spcPct val="0"/>
              </a:spcAft>
              <a:defRPr>
                <a:solidFill>
                  <a:schemeClr val="tx1"/>
                </a:solidFill>
                <a:latin typeface="Arial" pitchFamily="34" charset="0"/>
              </a:defRPr>
            </a:lvl9pPr>
          </a:lstStyle>
          <a:p>
            <a:fld id="{21980789-86D1-4440-8D40-073B1C65EC9E}" type="slidenum">
              <a:rPr lang="en-US">
                <a:solidFill>
                  <a:prstClr val="black"/>
                </a:solidFill>
                <a:latin typeface="Calibri" pitchFamily="34" charset="0"/>
              </a:rPr>
              <a:pPr/>
              <a:t>645</a:t>
            </a:fld>
            <a:endParaRPr lang="en-US">
              <a:solidFill>
                <a:prstClr val="black"/>
              </a:solidFill>
              <a:latin typeface="Calibri" pitchFamily="34" charset="0"/>
            </a:endParaRPr>
          </a:p>
        </p:txBody>
      </p:sp>
    </p:spTree>
  </p:cSld>
  <p:clrMapOvr>
    <a:masterClrMapping/>
  </p:clrMapOvr>
</p:notes>
</file>

<file path=ppt/notesSlides/notesSlide3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5922"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465923"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n-US" smtClean="0"/>
          </a:p>
        </p:txBody>
      </p:sp>
      <p:sp>
        <p:nvSpPr>
          <p:cNvPr id="465924"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Arial" pitchFamily="34" charset="0"/>
              </a:defRPr>
            </a:lvl1pPr>
            <a:lvl2pPr marL="757024" indent="-291163">
              <a:defRPr>
                <a:solidFill>
                  <a:schemeClr val="tx1"/>
                </a:solidFill>
                <a:latin typeface="Arial" pitchFamily="34" charset="0"/>
              </a:defRPr>
            </a:lvl2pPr>
            <a:lvl3pPr marL="1164653" indent="-232930">
              <a:defRPr>
                <a:solidFill>
                  <a:schemeClr val="tx1"/>
                </a:solidFill>
                <a:latin typeface="Arial" pitchFamily="34" charset="0"/>
              </a:defRPr>
            </a:lvl3pPr>
            <a:lvl4pPr marL="1630514" indent="-232930">
              <a:defRPr>
                <a:solidFill>
                  <a:schemeClr val="tx1"/>
                </a:solidFill>
                <a:latin typeface="Arial" pitchFamily="34" charset="0"/>
              </a:defRPr>
            </a:lvl4pPr>
            <a:lvl5pPr marL="2096375" indent="-232930">
              <a:defRPr>
                <a:solidFill>
                  <a:schemeClr val="tx1"/>
                </a:solidFill>
                <a:latin typeface="Arial" pitchFamily="34" charset="0"/>
              </a:defRPr>
            </a:lvl5pPr>
            <a:lvl6pPr marL="2562236" indent="-232930" fontAlgn="base">
              <a:spcBef>
                <a:spcPct val="0"/>
              </a:spcBef>
              <a:spcAft>
                <a:spcPct val="0"/>
              </a:spcAft>
              <a:defRPr>
                <a:solidFill>
                  <a:schemeClr val="tx1"/>
                </a:solidFill>
                <a:latin typeface="Arial" pitchFamily="34" charset="0"/>
              </a:defRPr>
            </a:lvl6pPr>
            <a:lvl7pPr marL="3028096" indent="-232930" fontAlgn="base">
              <a:spcBef>
                <a:spcPct val="0"/>
              </a:spcBef>
              <a:spcAft>
                <a:spcPct val="0"/>
              </a:spcAft>
              <a:defRPr>
                <a:solidFill>
                  <a:schemeClr val="tx1"/>
                </a:solidFill>
                <a:latin typeface="Arial" pitchFamily="34" charset="0"/>
              </a:defRPr>
            </a:lvl7pPr>
            <a:lvl8pPr marL="3493957" indent="-232930" fontAlgn="base">
              <a:spcBef>
                <a:spcPct val="0"/>
              </a:spcBef>
              <a:spcAft>
                <a:spcPct val="0"/>
              </a:spcAft>
              <a:defRPr>
                <a:solidFill>
                  <a:schemeClr val="tx1"/>
                </a:solidFill>
                <a:latin typeface="Arial" pitchFamily="34" charset="0"/>
              </a:defRPr>
            </a:lvl8pPr>
            <a:lvl9pPr marL="3959819" indent="-232930" fontAlgn="base">
              <a:spcBef>
                <a:spcPct val="0"/>
              </a:spcBef>
              <a:spcAft>
                <a:spcPct val="0"/>
              </a:spcAft>
              <a:defRPr>
                <a:solidFill>
                  <a:schemeClr val="tx1"/>
                </a:solidFill>
                <a:latin typeface="Arial" pitchFamily="34" charset="0"/>
              </a:defRPr>
            </a:lvl9pPr>
          </a:lstStyle>
          <a:p>
            <a:fld id="{9A4DBFC1-083D-4724-B32E-E1E50F213B7B}" type="slidenum">
              <a:rPr lang="en-US">
                <a:solidFill>
                  <a:prstClr val="black"/>
                </a:solidFill>
                <a:latin typeface="Calibri" pitchFamily="34" charset="0"/>
              </a:rPr>
              <a:pPr/>
              <a:t>647</a:t>
            </a:fld>
            <a:endParaRPr lang="en-US">
              <a:solidFill>
                <a:prstClr val="black"/>
              </a:solidFill>
              <a:latin typeface="Calibri" pitchFamily="34" charset="0"/>
            </a:endParaRPr>
          </a:p>
        </p:txBody>
      </p:sp>
    </p:spTree>
  </p:cSld>
  <p:clrMapOvr>
    <a:masterClrMapping/>
  </p:clrMapOvr>
</p:notes>
</file>

<file path=ppt/notesSlides/notesSlide3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4098"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644099"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n-US" smtClean="0"/>
          </a:p>
        </p:txBody>
      </p:sp>
      <p:sp>
        <p:nvSpPr>
          <p:cNvPr id="644100"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Arial" pitchFamily="34" charset="0"/>
              </a:defRPr>
            </a:lvl1pPr>
            <a:lvl2pPr marL="757024" indent="-291163">
              <a:defRPr>
                <a:solidFill>
                  <a:schemeClr val="tx1"/>
                </a:solidFill>
                <a:latin typeface="Arial" pitchFamily="34" charset="0"/>
              </a:defRPr>
            </a:lvl2pPr>
            <a:lvl3pPr marL="1164653" indent="-232930">
              <a:defRPr>
                <a:solidFill>
                  <a:schemeClr val="tx1"/>
                </a:solidFill>
                <a:latin typeface="Arial" pitchFamily="34" charset="0"/>
              </a:defRPr>
            </a:lvl3pPr>
            <a:lvl4pPr marL="1630514" indent="-232930">
              <a:defRPr>
                <a:solidFill>
                  <a:schemeClr val="tx1"/>
                </a:solidFill>
                <a:latin typeface="Arial" pitchFamily="34" charset="0"/>
              </a:defRPr>
            </a:lvl4pPr>
            <a:lvl5pPr marL="2096375" indent="-232930">
              <a:defRPr>
                <a:solidFill>
                  <a:schemeClr val="tx1"/>
                </a:solidFill>
                <a:latin typeface="Arial" pitchFamily="34" charset="0"/>
              </a:defRPr>
            </a:lvl5pPr>
            <a:lvl6pPr marL="2562236" indent="-232930" fontAlgn="base">
              <a:spcBef>
                <a:spcPct val="0"/>
              </a:spcBef>
              <a:spcAft>
                <a:spcPct val="0"/>
              </a:spcAft>
              <a:defRPr>
                <a:solidFill>
                  <a:schemeClr val="tx1"/>
                </a:solidFill>
                <a:latin typeface="Arial" pitchFamily="34" charset="0"/>
              </a:defRPr>
            </a:lvl6pPr>
            <a:lvl7pPr marL="3028096" indent="-232930" fontAlgn="base">
              <a:spcBef>
                <a:spcPct val="0"/>
              </a:spcBef>
              <a:spcAft>
                <a:spcPct val="0"/>
              </a:spcAft>
              <a:defRPr>
                <a:solidFill>
                  <a:schemeClr val="tx1"/>
                </a:solidFill>
                <a:latin typeface="Arial" pitchFamily="34" charset="0"/>
              </a:defRPr>
            </a:lvl7pPr>
            <a:lvl8pPr marL="3493957" indent="-232930" fontAlgn="base">
              <a:spcBef>
                <a:spcPct val="0"/>
              </a:spcBef>
              <a:spcAft>
                <a:spcPct val="0"/>
              </a:spcAft>
              <a:defRPr>
                <a:solidFill>
                  <a:schemeClr val="tx1"/>
                </a:solidFill>
                <a:latin typeface="Arial" pitchFamily="34" charset="0"/>
              </a:defRPr>
            </a:lvl8pPr>
            <a:lvl9pPr marL="3959819" indent="-232930" fontAlgn="base">
              <a:spcBef>
                <a:spcPct val="0"/>
              </a:spcBef>
              <a:spcAft>
                <a:spcPct val="0"/>
              </a:spcAft>
              <a:defRPr>
                <a:solidFill>
                  <a:schemeClr val="tx1"/>
                </a:solidFill>
                <a:latin typeface="Arial" pitchFamily="34" charset="0"/>
              </a:defRPr>
            </a:lvl9pPr>
          </a:lstStyle>
          <a:p>
            <a:fld id="{9C3FCEFB-D905-44B2-9342-D85C12F3D5C8}" type="slidenum">
              <a:rPr lang="en-US">
                <a:solidFill>
                  <a:prstClr val="black"/>
                </a:solidFill>
                <a:latin typeface="Calibri" pitchFamily="34" charset="0"/>
              </a:rPr>
              <a:pPr/>
              <a:t>648</a:t>
            </a:fld>
            <a:endParaRPr lang="en-US">
              <a:solidFill>
                <a:prstClr val="black"/>
              </a:solidFill>
              <a:latin typeface="Calibri" pitchFamily="34" charset="0"/>
            </a:endParaRPr>
          </a:p>
        </p:txBody>
      </p:sp>
    </p:spTree>
  </p:cSld>
  <p:clrMapOvr>
    <a:masterClrMapping/>
  </p:clrMapOvr>
</p:notes>
</file>

<file path=ppt/notesSlides/notesSlide3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26018"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726019"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n-US" smtClean="0"/>
          </a:p>
        </p:txBody>
      </p:sp>
      <p:sp>
        <p:nvSpPr>
          <p:cNvPr id="726020"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Arial" pitchFamily="34" charset="0"/>
              </a:defRPr>
            </a:lvl1pPr>
            <a:lvl2pPr marL="757024" indent="-291163">
              <a:defRPr>
                <a:solidFill>
                  <a:schemeClr val="tx1"/>
                </a:solidFill>
                <a:latin typeface="Arial" pitchFamily="34" charset="0"/>
              </a:defRPr>
            </a:lvl2pPr>
            <a:lvl3pPr marL="1164653" indent="-232930">
              <a:defRPr>
                <a:solidFill>
                  <a:schemeClr val="tx1"/>
                </a:solidFill>
                <a:latin typeface="Arial" pitchFamily="34" charset="0"/>
              </a:defRPr>
            </a:lvl3pPr>
            <a:lvl4pPr marL="1630514" indent="-232930">
              <a:defRPr>
                <a:solidFill>
                  <a:schemeClr val="tx1"/>
                </a:solidFill>
                <a:latin typeface="Arial" pitchFamily="34" charset="0"/>
              </a:defRPr>
            </a:lvl4pPr>
            <a:lvl5pPr marL="2096375" indent="-232930">
              <a:defRPr>
                <a:solidFill>
                  <a:schemeClr val="tx1"/>
                </a:solidFill>
                <a:latin typeface="Arial" pitchFamily="34" charset="0"/>
              </a:defRPr>
            </a:lvl5pPr>
            <a:lvl6pPr marL="2562236" indent="-232930" fontAlgn="base">
              <a:spcBef>
                <a:spcPct val="0"/>
              </a:spcBef>
              <a:spcAft>
                <a:spcPct val="0"/>
              </a:spcAft>
              <a:defRPr>
                <a:solidFill>
                  <a:schemeClr val="tx1"/>
                </a:solidFill>
                <a:latin typeface="Arial" pitchFamily="34" charset="0"/>
              </a:defRPr>
            </a:lvl6pPr>
            <a:lvl7pPr marL="3028096" indent="-232930" fontAlgn="base">
              <a:spcBef>
                <a:spcPct val="0"/>
              </a:spcBef>
              <a:spcAft>
                <a:spcPct val="0"/>
              </a:spcAft>
              <a:defRPr>
                <a:solidFill>
                  <a:schemeClr val="tx1"/>
                </a:solidFill>
                <a:latin typeface="Arial" pitchFamily="34" charset="0"/>
              </a:defRPr>
            </a:lvl7pPr>
            <a:lvl8pPr marL="3493957" indent="-232930" fontAlgn="base">
              <a:spcBef>
                <a:spcPct val="0"/>
              </a:spcBef>
              <a:spcAft>
                <a:spcPct val="0"/>
              </a:spcAft>
              <a:defRPr>
                <a:solidFill>
                  <a:schemeClr val="tx1"/>
                </a:solidFill>
                <a:latin typeface="Arial" pitchFamily="34" charset="0"/>
              </a:defRPr>
            </a:lvl8pPr>
            <a:lvl9pPr marL="3959819" indent="-232930" fontAlgn="base">
              <a:spcBef>
                <a:spcPct val="0"/>
              </a:spcBef>
              <a:spcAft>
                <a:spcPct val="0"/>
              </a:spcAft>
              <a:defRPr>
                <a:solidFill>
                  <a:schemeClr val="tx1"/>
                </a:solidFill>
                <a:latin typeface="Arial" pitchFamily="34" charset="0"/>
              </a:defRPr>
            </a:lvl9pPr>
          </a:lstStyle>
          <a:p>
            <a:fld id="{40009C35-8F59-4534-BEA2-801D361B94B2}" type="slidenum">
              <a:rPr lang="en-US">
                <a:solidFill>
                  <a:prstClr val="black"/>
                </a:solidFill>
                <a:latin typeface="Calibri" pitchFamily="34" charset="0"/>
              </a:rPr>
              <a:pPr/>
              <a:t>649</a:t>
            </a:fld>
            <a:endParaRPr lang="en-US">
              <a:solidFill>
                <a:prstClr val="black"/>
              </a:solidFill>
              <a:latin typeface="Calibri" pitchFamily="34" charset="0"/>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6530"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406531"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n-US" smtClean="0"/>
          </a:p>
        </p:txBody>
      </p:sp>
      <p:sp>
        <p:nvSpPr>
          <p:cNvPr id="406532"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Arial" pitchFamily="34" charset="0"/>
              </a:defRPr>
            </a:lvl1pPr>
            <a:lvl2pPr marL="757066" indent="-291179">
              <a:defRPr>
                <a:solidFill>
                  <a:schemeClr val="tx1"/>
                </a:solidFill>
                <a:latin typeface="Arial" pitchFamily="34" charset="0"/>
              </a:defRPr>
            </a:lvl2pPr>
            <a:lvl3pPr marL="1164717" indent="-232943">
              <a:defRPr>
                <a:solidFill>
                  <a:schemeClr val="tx1"/>
                </a:solidFill>
                <a:latin typeface="Arial" pitchFamily="34" charset="0"/>
              </a:defRPr>
            </a:lvl3pPr>
            <a:lvl4pPr marL="1630604" indent="-232943">
              <a:defRPr>
                <a:solidFill>
                  <a:schemeClr val="tx1"/>
                </a:solidFill>
                <a:latin typeface="Arial" pitchFamily="34" charset="0"/>
              </a:defRPr>
            </a:lvl4pPr>
            <a:lvl5pPr marL="2096491" indent="-232943">
              <a:defRPr>
                <a:solidFill>
                  <a:schemeClr val="tx1"/>
                </a:solidFill>
                <a:latin typeface="Arial" pitchFamily="34" charset="0"/>
              </a:defRPr>
            </a:lvl5pPr>
            <a:lvl6pPr marL="2562377" indent="-232943" fontAlgn="base">
              <a:spcBef>
                <a:spcPct val="0"/>
              </a:spcBef>
              <a:spcAft>
                <a:spcPct val="0"/>
              </a:spcAft>
              <a:defRPr>
                <a:solidFill>
                  <a:schemeClr val="tx1"/>
                </a:solidFill>
                <a:latin typeface="Arial" pitchFamily="34" charset="0"/>
              </a:defRPr>
            </a:lvl6pPr>
            <a:lvl7pPr marL="3028264" indent="-232943" fontAlgn="base">
              <a:spcBef>
                <a:spcPct val="0"/>
              </a:spcBef>
              <a:spcAft>
                <a:spcPct val="0"/>
              </a:spcAft>
              <a:defRPr>
                <a:solidFill>
                  <a:schemeClr val="tx1"/>
                </a:solidFill>
                <a:latin typeface="Arial" pitchFamily="34" charset="0"/>
              </a:defRPr>
            </a:lvl7pPr>
            <a:lvl8pPr marL="3494151" indent="-232943" fontAlgn="base">
              <a:spcBef>
                <a:spcPct val="0"/>
              </a:spcBef>
              <a:spcAft>
                <a:spcPct val="0"/>
              </a:spcAft>
              <a:defRPr>
                <a:solidFill>
                  <a:schemeClr val="tx1"/>
                </a:solidFill>
                <a:latin typeface="Arial" pitchFamily="34" charset="0"/>
              </a:defRPr>
            </a:lvl8pPr>
            <a:lvl9pPr marL="3960038" indent="-232943" fontAlgn="base">
              <a:spcBef>
                <a:spcPct val="0"/>
              </a:spcBef>
              <a:spcAft>
                <a:spcPct val="0"/>
              </a:spcAft>
              <a:defRPr>
                <a:solidFill>
                  <a:schemeClr val="tx1"/>
                </a:solidFill>
                <a:latin typeface="Arial" pitchFamily="34" charset="0"/>
              </a:defRPr>
            </a:lvl9pPr>
          </a:lstStyle>
          <a:p>
            <a:pPr fontAlgn="base">
              <a:spcBef>
                <a:spcPct val="0"/>
              </a:spcBef>
              <a:spcAft>
                <a:spcPct val="0"/>
              </a:spcAft>
            </a:pPr>
            <a:fld id="{F9DE431E-30CA-43E1-98F1-A93FE3ED5D57}" type="slidenum">
              <a:rPr lang="en-US">
                <a:latin typeface="Calibri" pitchFamily="34" charset="0"/>
              </a:rPr>
              <a:pPr fontAlgn="base">
                <a:spcBef>
                  <a:spcPct val="0"/>
                </a:spcBef>
                <a:spcAft>
                  <a:spcPct val="0"/>
                </a:spcAft>
              </a:pPr>
              <a:t>8</a:t>
            </a:fld>
            <a:endParaRPr lang="en-US">
              <a:latin typeface="Calibri" pitchFamily="34" charset="0"/>
            </a:endParaRPr>
          </a:p>
        </p:txBody>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2482"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532483"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n-US" smtClean="0"/>
          </a:p>
        </p:txBody>
      </p:sp>
      <p:sp>
        <p:nvSpPr>
          <p:cNvPr id="532484"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Arial" pitchFamily="34" charset="0"/>
              </a:defRPr>
            </a:lvl1pPr>
            <a:lvl2pPr marL="757066" indent="-291179">
              <a:defRPr>
                <a:solidFill>
                  <a:schemeClr val="tx1"/>
                </a:solidFill>
                <a:latin typeface="Arial" pitchFamily="34" charset="0"/>
              </a:defRPr>
            </a:lvl2pPr>
            <a:lvl3pPr marL="1164717" indent="-232943">
              <a:defRPr>
                <a:solidFill>
                  <a:schemeClr val="tx1"/>
                </a:solidFill>
                <a:latin typeface="Arial" pitchFamily="34" charset="0"/>
              </a:defRPr>
            </a:lvl3pPr>
            <a:lvl4pPr marL="1630604" indent="-232943">
              <a:defRPr>
                <a:solidFill>
                  <a:schemeClr val="tx1"/>
                </a:solidFill>
                <a:latin typeface="Arial" pitchFamily="34" charset="0"/>
              </a:defRPr>
            </a:lvl4pPr>
            <a:lvl5pPr marL="2096491" indent="-232943">
              <a:defRPr>
                <a:solidFill>
                  <a:schemeClr val="tx1"/>
                </a:solidFill>
                <a:latin typeface="Arial" pitchFamily="34" charset="0"/>
              </a:defRPr>
            </a:lvl5pPr>
            <a:lvl6pPr marL="2562377" indent="-232943" fontAlgn="base">
              <a:spcBef>
                <a:spcPct val="0"/>
              </a:spcBef>
              <a:spcAft>
                <a:spcPct val="0"/>
              </a:spcAft>
              <a:defRPr>
                <a:solidFill>
                  <a:schemeClr val="tx1"/>
                </a:solidFill>
                <a:latin typeface="Arial" pitchFamily="34" charset="0"/>
              </a:defRPr>
            </a:lvl6pPr>
            <a:lvl7pPr marL="3028264" indent="-232943" fontAlgn="base">
              <a:spcBef>
                <a:spcPct val="0"/>
              </a:spcBef>
              <a:spcAft>
                <a:spcPct val="0"/>
              </a:spcAft>
              <a:defRPr>
                <a:solidFill>
                  <a:schemeClr val="tx1"/>
                </a:solidFill>
                <a:latin typeface="Arial" pitchFamily="34" charset="0"/>
              </a:defRPr>
            </a:lvl7pPr>
            <a:lvl8pPr marL="3494151" indent="-232943" fontAlgn="base">
              <a:spcBef>
                <a:spcPct val="0"/>
              </a:spcBef>
              <a:spcAft>
                <a:spcPct val="0"/>
              </a:spcAft>
              <a:defRPr>
                <a:solidFill>
                  <a:schemeClr val="tx1"/>
                </a:solidFill>
                <a:latin typeface="Arial" pitchFamily="34" charset="0"/>
              </a:defRPr>
            </a:lvl8pPr>
            <a:lvl9pPr marL="3960038" indent="-232943" fontAlgn="base">
              <a:spcBef>
                <a:spcPct val="0"/>
              </a:spcBef>
              <a:spcAft>
                <a:spcPct val="0"/>
              </a:spcAft>
              <a:defRPr>
                <a:solidFill>
                  <a:schemeClr val="tx1"/>
                </a:solidFill>
                <a:latin typeface="Arial" pitchFamily="34" charset="0"/>
              </a:defRPr>
            </a:lvl9pPr>
          </a:lstStyle>
          <a:p>
            <a:pPr fontAlgn="base">
              <a:spcBef>
                <a:spcPct val="0"/>
              </a:spcBef>
              <a:spcAft>
                <a:spcPct val="0"/>
              </a:spcAft>
            </a:pPr>
            <a:fld id="{704A53F4-C332-40EB-A5FA-098D36DB1E8C}" type="slidenum">
              <a:rPr lang="en-US">
                <a:latin typeface="Calibri" pitchFamily="34" charset="0"/>
              </a:rPr>
              <a:pPr fontAlgn="base">
                <a:spcBef>
                  <a:spcPct val="0"/>
                </a:spcBef>
                <a:spcAft>
                  <a:spcPct val="0"/>
                </a:spcAft>
              </a:pPr>
              <a:t>72</a:t>
            </a:fld>
            <a:endParaRPr lang="en-US">
              <a:latin typeface="Calibri" pitchFamily="34" charset="0"/>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3906"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763907"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n-US" smtClean="0"/>
          </a:p>
        </p:txBody>
      </p:sp>
      <p:sp>
        <p:nvSpPr>
          <p:cNvPr id="763908"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Arial" pitchFamily="34" charset="0"/>
              </a:defRPr>
            </a:lvl1pPr>
            <a:lvl2pPr marL="757024" indent="-291163">
              <a:defRPr>
                <a:solidFill>
                  <a:schemeClr val="tx1"/>
                </a:solidFill>
                <a:latin typeface="Arial" pitchFamily="34" charset="0"/>
              </a:defRPr>
            </a:lvl2pPr>
            <a:lvl3pPr marL="1164653" indent="-232930">
              <a:defRPr>
                <a:solidFill>
                  <a:schemeClr val="tx1"/>
                </a:solidFill>
                <a:latin typeface="Arial" pitchFamily="34" charset="0"/>
              </a:defRPr>
            </a:lvl3pPr>
            <a:lvl4pPr marL="1630514" indent="-232930">
              <a:defRPr>
                <a:solidFill>
                  <a:schemeClr val="tx1"/>
                </a:solidFill>
                <a:latin typeface="Arial" pitchFamily="34" charset="0"/>
              </a:defRPr>
            </a:lvl4pPr>
            <a:lvl5pPr marL="2096375" indent="-232930">
              <a:defRPr>
                <a:solidFill>
                  <a:schemeClr val="tx1"/>
                </a:solidFill>
                <a:latin typeface="Arial" pitchFamily="34" charset="0"/>
              </a:defRPr>
            </a:lvl5pPr>
            <a:lvl6pPr marL="2562236" indent="-232930" fontAlgn="base">
              <a:spcBef>
                <a:spcPct val="0"/>
              </a:spcBef>
              <a:spcAft>
                <a:spcPct val="0"/>
              </a:spcAft>
              <a:defRPr>
                <a:solidFill>
                  <a:schemeClr val="tx1"/>
                </a:solidFill>
                <a:latin typeface="Arial" pitchFamily="34" charset="0"/>
              </a:defRPr>
            </a:lvl6pPr>
            <a:lvl7pPr marL="3028096" indent="-232930" fontAlgn="base">
              <a:spcBef>
                <a:spcPct val="0"/>
              </a:spcBef>
              <a:spcAft>
                <a:spcPct val="0"/>
              </a:spcAft>
              <a:defRPr>
                <a:solidFill>
                  <a:schemeClr val="tx1"/>
                </a:solidFill>
                <a:latin typeface="Arial" pitchFamily="34" charset="0"/>
              </a:defRPr>
            </a:lvl7pPr>
            <a:lvl8pPr marL="3493957" indent="-232930" fontAlgn="base">
              <a:spcBef>
                <a:spcPct val="0"/>
              </a:spcBef>
              <a:spcAft>
                <a:spcPct val="0"/>
              </a:spcAft>
              <a:defRPr>
                <a:solidFill>
                  <a:schemeClr val="tx1"/>
                </a:solidFill>
                <a:latin typeface="Arial" pitchFamily="34" charset="0"/>
              </a:defRPr>
            </a:lvl8pPr>
            <a:lvl9pPr marL="3959819" indent="-232930" fontAlgn="base">
              <a:spcBef>
                <a:spcPct val="0"/>
              </a:spcBef>
              <a:spcAft>
                <a:spcPct val="0"/>
              </a:spcAft>
              <a:defRPr>
                <a:solidFill>
                  <a:schemeClr val="tx1"/>
                </a:solidFill>
                <a:latin typeface="Arial" pitchFamily="34" charset="0"/>
              </a:defRPr>
            </a:lvl9pPr>
          </a:lstStyle>
          <a:p>
            <a:fld id="{42BF7A25-6693-4291-AE03-37C78E02DBCD}" type="slidenum">
              <a:rPr lang="en-US">
                <a:solidFill>
                  <a:prstClr val="black"/>
                </a:solidFill>
                <a:latin typeface="Calibri" pitchFamily="34" charset="0"/>
              </a:rPr>
              <a:pPr/>
              <a:t>77</a:t>
            </a:fld>
            <a:endParaRPr lang="en-US">
              <a:solidFill>
                <a:prstClr val="black"/>
              </a:solidFill>
              <a:latin typeface="Calibri" pitchFamily="34" charset="0"/>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4178"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434179"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n-US" smtClean="0"/>
          </a:p>
        </p:txBody>
      </p:sp>
      <p:sp>
        <p:nvSpPr>
          <p:cNvPr id="434180"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Arial" pitchFamily="34" charset="0"/>
              </a:defRPr>
            </a:lvl1pPr>
            <a:lvl2pPr marL="757066" indent="-291179">
              <a:defRPr>
                <a:solidFill>
                  <a:schemeClr val="tx1"/>
                </a:solidFill>
                <a:latin typeface="Arial" pitchFamily="34" charset="0"/>
              </a:defRPr>
            </a:lvl2pPr>
            <a:lvl3pPr marL="1164717" indent="-232943">
              <a:defRPr>
                <a:solidFill>
                  <a:schemeClr val="tx1"/>
                </a:solidFill>
                <a:latin typeface="Arial" pitchFamily="34" charset="0"/>
              </a:defRPr>
            </a:lvl3pPr>
            <a:lvl4pPr marL="1630604" indent="-232943">
              <a:defRPr>
                <a:solidFill>
                  <a:schemeClr val="tx1"/>
                </a:solidFill>
                <a:latin typeface="Arial" pitchFamily="34" charset="0"/>
              </a:defRPr>
            </a:lvl4pPr>
            <a:lvl5pPr marL="2096491" indent="-232943">
              <a:defRPr>
                <a:solidFill>
                  <a:schemeClr val="tx1"/>
                </a:solidFill>
                <a:latin typeface="Arial" pitchFamily="34" charset="0"/>
              </a:defRPr>
            </a:lvl5pPr>
            <a:lvl6pPr marL="2562377" indent="-232943" fontAlgn="base">
              <a:spcBef>
                <a:spcPct val="0"/>
              </a:spcBef>
              <a:spcAft>
                <a:spcPct val="0"/>
              </a:spcAft>
              <a:defRPr>
                <a:solidFill>
                  <a:schemeClr val="tx1"/>
                </a:solidFill>
                <a:latin typeface="Arial" pitchFamily="34" charset="0"/>
              </a:defRPr>
            </a:lvl6pPr>
            <a:lvl7pPr marL="3028264" indent="-232943" fontAlgn="base">
              <a:spcBef>
                <a:spcPct val="0"/>
              </a:spcBef>
              <a:spcAft>
                <a:spcPct val="0"/>
              </a:spcAft>
              <a:defRPr>
                <a:solidFill>
                  <a:schemeClr val="tx1"/>
                </a:solidFill>
                <a:latin typeface="Arial" pitchFamily="34" charset="0"/>
              </a:defRPr>
            </a:lvl7pPr>
            <a:lvl8pPr marL="3494151" indent="-232943" fontAlgn="base">
              <a:spcBef>
                <a:spcPct val="0"/>
              </a:spcBef>
              <a:spcAft>
                <a:spcPct val="0"/>
              </a:spcAft>
              <a:defRPr>
                <a:solidFill>
                  <a:schemeClr val="tx1"/>
                </a:solidFill>
                <a:latin typeface="Arial" pitchFamily="34" charset="0"/>
              </a:defRPr>
            </a:lvl8pPr>
            <a:lvl9pPr marL="3960038" indent="-232943" fontAlgn="base">
              <a:spcBef>
                <a:spcPct val="0"/>
              </a:spcBef>
              <a:spcAft>
                <a:spcPct val="0"/>
              </a:spcAft>
              <a:defRPr>
                <a:solidFill>
                  <a:schemeClr val="tx1"/>
                </a:solidFill>
                <a:latin typeface="Arial" pitchFamily="34" charset="0"/>
              </a:defRPr>
            </a:lvl9pPr>
          </a:lstStyle>
          <a:p>
            <a:pPr fontAlgn="base">
              <a:spcBef>
                <a:spcPct val="0"/>
              </a:spcBef>
              <a:spcAft>
                <a:spcPct val="0"/>
              </a:spcAft>
            </a:pPr>
            <a:fld id="{595913F7-3DA5-4BC9-809B-6622E7FF2213}" type="slidenum">
              <a:rPr lang="en-US">
                <a:latin typeface="Calibri" pitchFamily="34" charset="0"/>
              </a:rPr>
              <a:pPr fontAlgn="base">
                <a:spcBef>
                  <a:spcPct val="0"/>
                </a:spcBef>
                <a:spcAft>
                  <a:spcPct val="0"/>
                </a:spcAft>
              </a:pPr>
              <a:t>79</a:t>
            </a:fld>
            <a:endParaRPr lang="en-US">
              <a:latin typeface="Calibri" pitchFamily="34" charset="0"/>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6226"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436227"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n-US" smtClean="0"/>
          </a:p>
        </p:txBody>
      </p:sp>
      <p:sp>
        <p:nvSpPr>
          <p:cNvPr id="436228"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Arial" pitchFamily="34" charset="0"/>
              </a:defRPr>
            </a:lvl1pPr>
            <a:lvl2pPr marL="757066" indent="-291179">
              <a:defRPr>
                <a:solidFill>
                  <a:schemeClr val="tx1"/>
                </a:solidFill>
                <a:latin typeface="Arial" pitchFamily="34" charset="0"/>
              </a:defRPr>
            </a:lvl2pPr>
            <a:lvl3pPr marL="1164717" indent="-232943">
              <a:defRPr>
                <a:solidFill>
                  <a:schemeClr val="tx1"/>
                </a:solidFill>
                <a:latin typeface="Arial" pitchFamily="34" charset="0"/>
              </a:defRPr>
            </a:lvl3pPr>
            <a:lvl4pPr marL="1630604" indent="-232943">
              <a:defRPr>
                <a:solidFill>
                  <a:schemeClr val="tx1"/>
                </a:solidFill>
                <a:latin typeface="Arial" pitchFamily="34" charset="0"/>
              </a:defRPr>
            </a:lvl4pPr>
            <a:lvl5pPr marL="2096491" indent="-232943">
              <a:defRPr>
                <a:solidFill>
                  <a:schemeClr val="tx1"/>
                </a:solidFill>
                <a:latin typeface="Arial" pitchFamily="34" charset="0"/>
              </a:defRPr>
            </a:lvl5pPr>
            <a:lvl6pPr marL="2562377" indent="-232943" fontAlgn="base">
              <a:spcBef>
                <a:spcPct val="0"/>
              </a:spcBef>
              <a:spcAft>
                <a:spcPct val="0"/>
              </a:spcAft>
              <a:defRPr>
                <a:solidFill>
                  <a:schemeClr val="tx1"/>
                </a:solidFill>
                <a:latin typeface="Arial" pitchFamily="34" charset="0"/>
              </a:defRPr>
            </a:lvl6pPr>
            <a:lvl7pPr marL="3028264" indent="-232943" fontAlgn="base">
              <a:spcBef>
                <a:spcPct val="0"/>
              </a:spcBef>
              <a:spcAft>
                <a:spcPct val="0"/>
              </a:spcAft>
              <a:defRPr>
                <a:solidFill>
                  <a:schemeClr val="tx1"/>
                </a:solidFill>
                <a:latin typeface="Arial" pitchFamily="34" charset="0"/>
              </a:defRPr>
            </a:lvl7pPr>
            <a:lvl8pPr marL="3494151" indent="-232943" fontAlgn="base">
              <a:spcBef>
                <a:spcPct val="0"/>
              </a:spcBef>
              <a:spcAft>
                <a:spcPct val="0"/>
              </a:spcAft>
              <a:defRPr>
                <a:solidFill>
                  <a:schemeClr val="tx1"/>
                </a:solidFill>
                <a:latin typeface="Arial" pitchFamily="34" charset="0"/>
              </a:defRPr>
            </a:lvl8pPr>
            <a:lvl9pPr marL="3960038" indent="-232943" fontAlgn="base">
              <a:spcBef>
                <a:spcPct val="0"/>
              </a:spcBef>
              <a:spcAft>
                <a:spcPct val="0"/>
              </a:spcAft>
              <a:defRPr>
                <a:solidFill>
                  <a:schemeClr val="tx1"/>
                </a:solidFill>
                <a:latin typeface="Arial" pitchFamily="34" charset="0"/>
              </a:defRPr>
            </a:lvl9pPr>
          </a:lstStyle>
          <a:p>
            <a:pPr fontAlgn="base">
              <a:spcBef>
                <a:spcPct val="0"/>
              </a:spcBef>
              <a:spcAft>
                <a:spcPct val="0"/>
              </a:spcAft>
            </a:pPr>
            <a:fld id="{D16F3794-016F-4E4C-9211-2E91D15507A9}" type="slidenum">
              <a:rPr lang="en-US">
                <a:latin typeface="Calibri" pitchFamily="34" charset="0"/>
              </a:rPr>
              <a:pPr fontAlgn="base">
                <a:spcBef>
                  <a:spcPct val="0"/>
                </a:spcBef>
                <a:spcAft>
                  <a:spcPct val="0"/>
                </a:spcAft>
              </a:pPr>
              <a:t>80</a:t>
            </a:fld>
            <a:endParaRPr lang="en-US">
              <a:latin typeface="Calibri" pitchFamily="34" charset="0"/>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6226"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436227"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n-US" smtClean="0"/>
          </a:p>
        </p:txBody>
      </p:sp>
      <p:sp>
        <p:nvSpPr>
          <p:cNvPr id="436228"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Arial" pitchFamily="34" charset="0"/>
              </a:defRPr>
            </a:lvl1pPr>
            <a:lvl2pPr marL="757066" indent="-291179">
              <a:defRPr>
                <a:solidFill>
                  <a:schemeClr val="tx1"/>
                </a:solidFill>
                <a:latin typeface="Arial" pitchFamily="34" charset="0"/>
              </a:defRPr>
            </a:lvl2pPr>
            <a:lvl3pPr marL="1164717" indent="-232943">
              <a:defRPr>
                <a:solidFill>
                  <a:schemeClr val="tx1"/>
                </a:solidFill>
                <a:latin typeface="Arial" pitchFamily="34" charset="0"/>
              </a:defRPr>
            </a:lvl3pPr>
            <a:lvl4pPr marL="1630604" indent="-232943">
              <a:defRPr>
                <a:solidFill>
                  <a:schemeClr val="tx1"/>
                </a:solidFill>
                <a:latin typeface="Arial" pitchFamily="34" charset="0"/>
              </a:defRPr>
            </a:lvl4pPr>
            <a:lvl5pPr marL="2096491" indent="-232943">
              <a:defRPr>
                <a:solidFill>
                  <a:schemeClr val="tx1"/>
                </a:solidFill>
                <a:latin typeface="Arial" pitchFamily="34" charset="0"/>
              </a:defRPr>
            </a:lvl5pPr>
            <a:lvl6pPr marL="2562377" indent="-232943" fontAlgn="base">
              <a:spcBef>
                <a:spcPct val="0"/>
              </a:spcBef>
              <a:spcAft>
                <a:spcPct val="0"/>
              </a:spcAft>
              <a:defRPr>
                <a:solidFill>
                  <a:schemeClr val="tx1"/>
                </a:solidFill>
                <a:latin typeface="Arial" pitchFamily="34" charset="0"/>
              </a:defRPr>
            </a:lvl6pPr>
            <a:lvl7pPr marL="3028264" indent="-232943" fontAlgn="base">
              <a:spcBef>
                <a:spcPct val="0"/>
              </a:spcBef>
              <a:spcAft>
                <a:spcPct val="0"/>
              </a:spcAft>
              <a:defRPr>
                <a:solidFill>
                  <a:schemeClr val="tx1"/>
                </a:solidFill>
                <a:latin typeface="Arial" pitchFamily="34" charset="0"/>
              </a:defRPr>
            </a:lvl7pPr>
            <a:lvl8pPr marL="3494151" indent="-232943" fontAlgn="base">
              <a:spcBef>
                <a:spcPct val="0"/>
              </a:spcBef>
              <a:spcAft>
                <a:spcPct val="0"/>
              </a:spcAft>
              <a:defRPr>
                <a:solidFill>
                  <a:schemeClr val="tx1"/>
                </a:solidFill>
                <a:latin typeface="Arial" pitchFamily="34" charset="0"/>
              </a:defRPr>
            </a:lvl8pPr>
            <a:lvl9pPr marL="3960038" indent="-232943" fontAlgn="base">
              <a:spcBef>
                <a:spcPct val="0"/>
              </a:spcBef>
              <a:spcAft>
                <a:spcPct val="0"/>
              </a:spcAft>
              <a:defRPr>
                <a:solidFill>
                  <a:schemeClr val="tx1"/>
                </a:solidFill>
                <a:latin typeface="Arial" pitchFamily="34" charset="0"/>
              </a:defRPr>
            </a:lvl9pPr>
          </a:lstStyle>
          <a:p>
            <a:pPr fontAlgn="base">
              <a:spcBef>
                <a:spcPct val="0"/>
              </a:spcBef>
              <a:spcAft>
                <a:spcPct val="0"/>
              </a:spcAft>
            </a:pPr>
            <a:fld id="{D16F3794-016F-4E4C-9211-2E91D15507A9}" type="slidenum">
              <a:rPr lang="en-US">
                <a:latin typeface="Calibri" pitchFamily="34" charset="0"/>
              </a:rPr>
              <a:pPr fontAlgn="base">
                <a:spcBef>
                  <a:spcPct val="0"/>
                </a:spcBef>
                <a:spcAft>
                  <a:spcPct val="0"/>
                </a:spcAft>
              </a:pPr>
              <a:t>83</a:t>
            </a:fld>
            <a:endParaRPr lang="en-US">
              <a:latin typeface="Calibri" pitchFamily="34" charset="0"/>
            </a:endParaRPr>
          </a:p>
        </p:txBody>
      </p:sp>
    </p:spTree>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0322"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440323"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n-US" smtClean="0"/>
          </a:p>
        </p:txBody>
      </p:sp>
      <p:sp>
        <p:nvSpPr>
          <p:cNvPr id="440324"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Arial" pitchFamily="34" charset="0"/>
              </a:defRPr>
            </a:lvl1pPr>
            <a:lvl2pPr marL="757066" indent="-291179">
              <a:defRPr>
                <a:solidFill>
                  <a:schemeClr val="tx1"/>
                </a:solidFill>
                <a:latin typeface="Arial" pitchFamily="34" charset="0"/>
              </a:defRPr>
            </a:lvl2pPr>
            <a:lvl3pPr marL="1164717" indent="-232943">
              <a:defRPr>
                <a:solidFill>
                  <a:schemeClr val="tx1"/>
                </a:solidFill>
                <a:latin typeface="Arial" pitchFamily="34" charset="0"/>
              </a:defRPr>
            </a:lvl3pPr>
            <a:lvl4pPr marL="1630604" indent="-232943">
              <a:defRPr>
                <a:solidFill>
                  <a:schemeClr val="tx1"/>
                </a:solidFill>
                <a:latin typeface="Arial" pitchFamily="34" charset="0"/>
              </a:defRPr>
            </a:lvl4pPr>
            <a:lvl5pPr marL="2096491" indent="-232943">
              <a:defRPr>
                <a:solidFill>
                  <a:schemeClr val="tx1"/>
                </a:solidFill>
                <a:latin typeface="Arial" pitchFamily="34" charset="0"/>
              </a:defRPr>
            </a:lvl5pPr>
            <a:lvl6pPr marL="2562377" indent="-232943" fontAlgn="base">
              <a:spcBef>
                <a:spcPct val="0"/>
              </a:spcBef>
              <a:spcAft>
                <a:spcPct val="0"/>
              </a:spcAft>
              <a:defRPr>
                <a:solidFill>
                  <a:schemeClr val="tx1"/>
                </a:solidFill>
                <a:latin typeface="Arial" pitchFamily="34" charset="0"/>
              </a:defRPr>
            </a:lvl6pPr>
            <a:lvl7pPr marL="3028264" indent="-232943" fontAlgn="base">
              <a:spcBef>
                <a:spcPct val="0"/>
              </a:spcBef>
              <a:spcAft>
                <a:spcPct val="0"/>
              </a:spcAft>
              <a:defRPr>
                <a:solidFill>
                  <a:schemeClr val="tx1"/>
                </a:solidFill>
                <a:latin typeface="Arial" pitchFamily="34" charset="0"/>
              </a:defRPr>
            </a:lvl7pPr>
            <a:lvl8pPr marL="3494151" indent="-232943" fontAlgn="base">
              <a:spcBef>
                <a:spcPct val="0"/>
              </a:spcBef>
              <a:spcAft>
                <a:spcPct val="0"/>
              </a:spcAft>
              <a:defRPr>
                <a:solidFill>
                  <a:schemeClr val="tx1"/>
                </a:solidFill>
                <a:latin typeface="Arial" pitchFamily="34" charset="0"/>
              </a:defRPr>
            </a:lvl8pPr>
            <a:lvl9pPr marL="3960038" indent="-232943" fontAlgn="base">
              <a:spcBef>
                <a:spcPct val="0"/>
              </a:spcBef>
              <a:spcAft>
                <a:spcPct val="0"/>
              </a:spcAft>
              <a:defRPr>
                <a:solidFill>
                  <a:schemeClr val="tx1"/>
                </a:solidFill>
                <a:latin typeface="Arial" pitchFamily="34" charset="0"/>
              </a:defRPr>
            </a:lvl9pPr>
          </a:lstStyle>
          <a:p>
            <a:pPr fontAlgn="base">
              <a:spcBef>
                <a:spcPct val="0"/>
              </a:spcBef>
              <a:spcAft>
                <a:spcPct val="0"/>
              </a:spcAft>
            </a:pPr>
            <a:fld id="{232B5D0E-476C-4F9F-B147-2DDE963A8AF9}" type="slidenum">
              <a:rPr lang="en-US">
                <a:latin typeface="Calibri" pitchFamily="34" charset="0"/>
              </a:rPr>
              <a:pPr fontAlgn="base">
                <a:spcBef>
                  <a:spcPct val="0"/>
                </a:spcBef>
                <a:spcAft>
                  <a:spcPct val="0"/>
                </a:spcAft>
              </a:pPr>
              <a:t>84</a:t>
            </a:fld>
            <a:endParaRPr lang="en-US">
              <a:latin typeface="Calibri" pitchFamily="34" charset="0"/>
            </a:endParaRPr>
          </a:p>
        </p:txBody>
      </p:sp>
    </p:spTree>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1890"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421891"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n-US" smtClean="0"/>
          </a:p>
        </p:txBody>
      </p:sp>
      <p:sp>
        <p:nvSpPr>
          <p:cNvPr id="421892"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Arial" pitchFamily="34" charset="0"/>
              </a:defRPr>
            </a:lvl1pPr>
            <a:lvl2pPr marL="757066" indent="-291179">
              <a:defRPr>
                <a:solidFill>
                  <a:schemeClr val="tx1"/>
                </a:solidFill>
                <a:latin typeface="Arial" pitchFamily="34" charset="0"/>
              </a:defRPr>
            </a:lvl2pPr>
            <a:lvl3pPr marL="1164717" indent="-232943">
              <a:defRPr>
                <a:solidFill>
                  <a:schemeClr val="tx1"/>
                </a:solidFill>
                <a:latin typeface="Arial" pitchFamily="34" charset="0"/>
              </a:defRPr>
            </a:lvl3pPr>
            <a:lvl4pPr marL="1630604" indent="-232943">
              <a:defRPr>
                <a:solidFill>
                  <a:schemeClr val="tx1"/>
                </a:solidFill>
                <a:latin typeface="Arial" pitchFamily="34" charset="0"/>
              </a:defRPr>
            </a:lvl4pPr>
            <a:lvl5pPr marL="2096491" indent="-232943">
              <a:defRPr>
                <a:solidFill>
                  <a:schemeClr val="tx1"/>
                </a:solidFill>
                <a:latin typeface="Arial" pitchFamily="34" charset="0"/>
              </a:defRPr>
            </a:lvl5pPr>
            <a:lvl6pPr marL="2562377" indent="-232943" fontAlgn="base">
              <a:spcBef>
                <a:spcPct val="0"/>
              </a:spcBef>
              <a:spcAft>
                <a:spcPct val="0"/>
              </a:spcAft>
              <a:defRPr>
                <a:solidFill>
                  <a:schemeClr val="tx1"/>
                </a:solidFill>
                <a:latin typeface="Arial" pitchFamily="34" charset="0"/>
              </a:defRPr>
            </a:lvl6pPr>
            <a:lvl7pPr marL="3028264" indent="-232943" fontAlgn="base">
              <a:spcBef>
                <a:spcPct val="0"/>
              </a:spcBef>
              <a:spcAft>
                <a:spcPct val="0"/>
              </a:spcAft>
              <a:defRPr>
                <a:solidFill>
                  <a:schemeClr val="tx1"/>
                </a:solidFill>
                <a:latin typeface="Arial" pitchFamily="34" charset="0"/>
              </a:defRPr>
            </a:lvl7pPr>
            <a:lvl8pPr marL="3494151" indent="-232943" fontAlgn="base">
              <a:spcBef>
                <a:spcPct val="0"/>
              </a:spcBef>
              <a:spcAft>
                <a:spcPct val="0"/>
              </a:spcAft>
              <a:defRPr>
                <a:solidFill>
                  <a:schemeClr val="tx1"/>
                </a:solidFill>
                <a:latin typeface="Arial" pitchFamily="34" charset="0"/>
              </a:defRPr>
            </a:lvl8pPr>
            <a:lvl9pPr marL="3960038" indent="-232943" fontAlgn="base">
              <a:spcBef>
                <a:spcPct val="0"/>
              </a:spcBef>
              <a:spcAft>
                <a:spcPct val="0"/>
              </a:spcAft>
              <a:defRPr>
                <a:solidFill>
                  <a:schemeClr val="tx1"/>
                </a:solidFill>
                <a:latin typeface="Arial" pitchFamily="34" charset="0"/>
              </a:defRPr>
            </a:lvl9pPr>
          </a:lstStyle>
          <a:p>
            <a:fld id="{2D447A4B-8748-448C-8423-A1DC5965D4DD}" type="slidenum">
              <a:rPr lang="en-US">
                <a:solidFill>
                  <a:prstClr val="black"/>
                </a:solidFill>
                <a:latin typeface="Calibri" pitchFamily="34" charset="0"/>
              </a:rPr>
              <a:pPr/>
              <a:t>85</a:t>
            </a:fld>
            <a:endParaRPr lang="en-US">
              <a:solidFill>
                <a:prstClr val="black"/>
              </a:solidFill>
              <a:latin typeface="Calibri" pitchFamily="34" charset="0"/>
            </a:endParaRPr>
          </a:p>
        </p:txBody>
      </p:sp>
    </p:spTree>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7250" name="Rectangle 1031"/>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Arial" pitchFamily="34" charset="0"/>
              </a:defRPr>
            </a:lvl1pPr>
            <a:lvl2pPr marL="757066" indent="-291179">
              <a:defRPr>
                <a:solidFill>
                  <a:schemeClr val="tx1"/>
                </a:solidFill>
                <a:latin typeface="Arial" pitchFamily="34" charset="0"/>
              </a:defRPr>
            </a:lvl2pPr>
            <a:lvl3pPr marL="1164717" indent="-232943">
              <a:defRPr>
                <a:solidFill>
                  <a:schemeClr val="tx1"/>
                </a:solidFill>
                <a:latin typeface="Arial" pitchFamily="34" charset="0"/>
              </a:defRPr>
            </a:lvl3pPr>
            <a:lvl4pPr marL="1630604" indent="-232943">
              <a:defRPr>
                <a:solidFill>
                  <a:schemeClr val="tx1"/>
                </a:solidFill>
                <a:latin typeface="Arial" pitchFamily="34" charset="0"/>
              </a:defRPr>
            </a:lvl4pPr>
            <a:lvl5pPr marL="2096491" indent="-232943">
              <a:defRPr>
                <a:solidFill>
                  <a:schemeClr val="tx1"/>
                </a:solidFill>
                <a:latin typeface="Arial" pitchFamily="34" charset="0"/>
              </a:defRPr>
            </a:lvl5pPr>
            <a:lvl6pPr marL="2562377" indent="-232943" fontAlgn="base">
              <a:spcBef>
                <a:spcPct val="0"/>
              </a:spcBef>
              <a:spcAft>
                <a:spcPct val="0"/>
              </a:spcAft>
              <a:defRPr>
                <a:solidFill>
                  <a:schemeClr val="tx1"/>
                </a:solidFill>
                <a:latin typeface="Arial" pitchFamily="34" charset="0"/>
              </a:defRPr>
            </a:lvl6pPr>
            <a:lvl7pPr marL="3028264" indent="-232943" fontAlgn="base">
              <a:spcBef>
                <a:spcPct val="0"/>
              </a:spcBef>
              <a:spcAft>
                <a:spcPct val="0"/>
              </a:spcAft>
              <a:defRPr>
                <a:solidFill>
                  <a:schemeClr val="tx1"/>
                </a:solidFill>
                <a:latin typeface="Arial" pitchFamily="34" charset="0"/>
              </a:defRPr>
            </a:lvl7pPr>
            <a:lvl8pPr marL="3494151" indent="-232943" fontAlgn="base">
              <a:spcBef>
                <a:spcPct val="0"/>
              </a:spcBef>
              <a:spcAft>
                <a:spcPct val="0"/>
              </a:spcAft>
              <a:defRPr>
                <a:solidFill>
                  <a:schemeClr val="tx1"/>
                </a:solidFill>
                <a:latin typeface="Arial" pitchFamily="34" charset="0"/>
              </a:defRPr>
            </a:lvl8pPr>
            <a:lvl9pPr marL="3960038" indent="-232943" fontAlgn="base">
              <a:spcBef>
                <a:spcPct val="0"/>
              </a:spcBef>
              <a:spcAft>
                <a:spcPct val="0"/>
              </a:spcAft>
              <a:defRPr>
                <a:solidFill>
                  <a:schemeClr val="tx1"/>
                </a:solidFill>
                <a:latin typeface="Arial" pitchFamily="34" charset="0"/>
              </a:defRPr>
            </a:lvl9pPr>
          </a:lstStyle>
          <a:p>
            <a:pPr fontAlgn="base">
              <a:spcBef>
                <a:spcPct val="0"/>
              </a:spcBef>
              <a:spcAft>
                <a:spcPct val="0"/>
              </a:spcAft>
            </a:pPr>
            <a:fld id="{5B30E531-D67F-41E8-9E92-91DD77575734}" type="slidenum">
              <a:rPr lang="en-US">
                <a:latin typeface="Calibri" pitchFamily="34" charset="0"/>
              </a:rPr>
              <a:pPr fontAlgn="base">
                <a:spcBef>
                  <a:spcPct val="0"/>
                </a:spcBef>
                <a:spcAft>
                  <a:spcPct val="0"/>
                </a:spcAft>
              </a:pPr>
              <a:t>86</a:t>
            </a:fld>
            <a:endParaRPr lang="en-US">
              <a:latin typeface="Calibri" pitchFamily="34" charset="0"/>
            </a:endParaRPr>
          </a:p>
        </p:txBody>
      </p:sp>
      <p:sp>
        <p:nvSpPr>
          <p:cNvPr id="437251"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437252" name="Rectangle 3"/>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n-US" smtClean="0"/>
          </a:p>
        </p:txBody>
      </p:sp>
    </p:spTree>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8274" name="Rectangle 7"/>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Arial" pitchFamily="34" charset="0"/>
              </a:defRPr>
            </a:lvl1pPr>
            <a:lvl2pPr marL="757066" indent="-291179">
              <a:defRPr>
                <a:solidFill>
                  <a:schemeClr val="tx1"/>
                </a:solidFill>
                <a:latin typeface="Arial" pitchFamily="34" charset="0"/>
              </a:defRPr>
            </a:lvl2pPr>
            <a:lvl3pPr marL="1164717" indent="-232943">
              <a:defRPr>
                <a:solidFill>
                  <a:schemeClr val="tx1"/>
                </a:solidFill>
                <a:latin typeface="Arial" pitchFamily="34" charset="0"/>
              </a:defRPr>
            </a:lvl3pPr>
            <a:lvl4pPr marL="1630604" indent="-232943">
              <a:defRPr>
                <a:solidFill>
                  <a:schemeClr val="tx1"/>
                </a:solidFill>
                <a:latin typeface="Arial" pitchFamily="34" charset="0"/>
              </a:defRPr>
            </a:lvl4pPr>
            <a:lvl5pPr marL="2096491" indent="-232943">
              <a:defRPr>
                <a:solidFill>
                  <a:schemeClr val="tx1"/>
                </a:solidFill>
                <a:latin typeface="Arial" pitchFamily="34" charset="0"/>
              </a:defRPr>
            </a:lvl5pPr>
            <a:lvl6pPr marL="2562377" indent="-232943" fontAlgn="base">
              <a:spcBef>
                <a:spcPct val="0"/>
              </a:spcBef>
              <a:spcAft>
                <a:spcPct val="0"/>
              </a:spcAft>
              <a:defRPr>
                <a:solidFill>
                  <a:schemeClr val="tx1"/>
                </a:solidFill>
                <a:latin typeface="Arial" pitchFamily="34" charset="0"/>
              </a:defRPr>
            </a:lvl6pPr>
            <a:lvl7pPr marL="3028264" indent="-232943" fontAlgn="base">
              <a:spcBef>
                <a:spcPct val="0"/>
              </a:spcBef>
              <a:spcAft>
                <a:spcPct val="0"/>
              </a:spcAft>
              <a:defRPr>
                <a:solidFill>
                  <a:schemeClr val="tx1"/>
                </a:solidFill>
                <a:latin typeface="Arial" pitchFamily="34" charset="0"/>
              </a:defRPr>
            </a:lvl7pPr>
            <a:lvl8pPr marL="3494151" indent="-232943" fontAlgn="base">
              <a:spcBef>
                <a:spcPct val="0"/>
              </a:spcBef>
              <a:spcAft>
                <a:spcPct val="0"/>
              </a:spcAft>
              <a:defRPr>
                <a:solidFill>
                  <a:schemeClr val="tx1"/>
                </a:solidFill>
                <a:latin typeface="Arial" pitchFamily="34" charset="0"/>
              </a:defRPr>
            </a:lvl8pPr>
            <a:lvl9pPr marL="3960038" indent="-232943" fontAlgn="base">
              <a:spcBef>
                <a:spcPct val="0"/>
              </a:spcBef>
              <a:spcAft>
                <a:spcPct val="0"/>
              </a:spcAft>
              <a:defRPr>
                <a:solidFill>
                  <a:schemeClr val="tx1"/>
                </a:solidFill>
                <a:latin typeface="Arial" pitchFamily="34" charset="0"/>
              </a:defRPr>
            </a:lvl9pPr>
          </a:lstStyle>
          <a:p>
            <a:pPr fontAlgn="base">
              <a:spcBef>
                <a:spcPct val="0"/>
              </a:spcBef>
              <a:spcAft>
                <a:spcPct val="0"/>
              </a:spcAft>
            </a:pPr>
            <a:fld id="{AA28E2E3-F8EB-41E3-9995-6FAE9A2A2216}" type="slidenum">
              <a:rPr lang="en-US">
                <a:latin typeface="Calibri" pitchFamily="34" charset="0"/>
              </a:rPr>
              <a:pPr fontAlgn="base">
                <a:spcBef>
                  <a:spcPct val="0"/>
                </a:spcBef>
                <a:spcAft>
                  <a:spcPct val="0"/>
                </a:spcAft>
              </a:pPr>
              <a:t>88</a:t>
            </a:fld>
            <a:endParaRPr lang="en-US">
              <a:latin typeface="Calibri" pitchFamily="34" charset="0"/>
            </a:endParaRPr>
          </a:p>
        </p:txBody>
      </p:sp>
      <p:sp>
        <p:nvSpPr>
          <p:cNvPr id="438275"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438276" name="Rectangle 3"/>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n-US" smtClean="0"/>
          </a:p>
        </p:txBody>
      </p:sp>
    </p:spTree>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9298" name="Rectangle 7"/>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Arial" pitchFamily="34" charset="0"/>
              </a:defRPr>
            </a:lvl1pPr>
            <a:lvl2pPr marL="757066" indent="-291179">
              <a:defRPr>
                <a:solidFill>
                  <a:schemeClr val="tx1"/>
                </a:solidFill>
                <a:latin typeface="Arial" pitchFamily="34" charset="0"/>
              </a:defRPr>
            </a:lvl2pPr>
            <a:lvl3pPr marL="1164717" indent="-232943">
              <a:defRPr>
                <a:solidFill>
                  <a:schemeClr val="tx1"/>
                </a:solidFill>
                <a:latin typeface="Arial" pitchFamily="34" charset="0"/>
              </a:defRPr>
            </a:lvl3pPr>
            <a:lvl4pPr marL="1630604" indent="-232943">
              <a:defRPr>
                <a:solidFill>
                  <a:schemeClr val="tx1"/>
                </a:solidFill>
                <a:latin typeface="Arial" pitchFamily="34" charset="0"/>
              </a:defRPr>
            </a:lvl4pPr>
            <a:lvl5pPr marL="2096491" indent="-232943">
              <a:defRPr>
                <a:solidFill>
                  <a:schemeClr val="tx1"/>
                </a:solidFill>
                <a:latin typeface="Arial" pitchFamily="34" charset="0"/>
              </a:defRPr>
            </a:lvl5pPr>
            <a:lvl6pPr marL="2562377" indent="-232943" fontAlgn="base">
              <a:spcBef>
                <a:spcPct val="0"/>
              </a:spcBef>
              <a:spcAft>
                <a:spcPct val="0"/>
              </a:spcAft>
              <a:defRPr>
                <a:solidFill>
                  <a:schemeClr val="tx1"/>
                </a:solidFill>
                <a:latin typeface="Arial" pitchFamily="34" charset="0"/>
              </a:defRPr>
            </a:lvl6pPr>
            <a:lvl7pPr marL="3028264" indent="-232943" fontAlgn="base">
              <a:spcBef>
                <a:spcPct val="0"/>
              </a:spcBef>
              <a:spcAft>
                <a:spcPct val="0"/>
              </a:spcAft>
              <a:defRPr>
                <a:solidFill>
                  <a:schemeClr val="tx1"/>
                </a:solidFill>
                <a:latin typeface="Arial" pitchFamily="34" charset="0"/>
              </a:defRPr>
            </a:lvl7pPr>
            <a:lvl8pPr marL="3494151" indent="-232943" fontAlgn="base">
              <a:spcBef>
                <a:spcPct val="0"/>
              </a:spcBef>
              <a:spcAft>
                <a:spcPct val="0"/>
              </a:spcAft>
              <a:defRPr>
                <a:solidFill>
                  <a:schemeClr val="tx1"/>
                </a:solidFill>
                <a:latin typeface="Arial" pitchFamily="34" charset="0"/>
              </a:defRPr>
            </a:lvl8pPr>
            <a:lvl9pPr marL="3960038" indent="-232943" fontAlgn="base">
              <a:spcBef>
                <a:spcPct val="0"/>
              </a:spcBef>
              <a:spcAft>
                <a:spcPct val="0"/>
              </a:spcAft>
              <a:defRPr>
                <a:solidFill>
                  <a:schemeClr val="tx1"/>
                </a:solidFill>
                <a:latin typeface="Arial" pitchFamily="34" charset="0"/>
              </a:defRPr>
            </a:lvl9pPr>
          </a:lstStyle>
          <a:p>
            <a:pPr fontAlgn="base">
              <a:spcBef>
                <a:spcPct val="0"/>
              </a:spcBef>
              <a:spcAft>
                <a:spcPct val="0"/>
              </a:spcAft>
            </a:pPr>
            <a:fld id="{AB30C197-FB98-4FEB-BD0A-13956DC72037}" type="slidenum">
              <a:rPr lang="en-US">
                <a:latin typeface="Calibri" pitchFamily="34" charset="0"/>
              </a:rPr>
              <a:pPr fontAlgn="base">
                <a:spcBef>
                  <a:spcPct val="0"/>
                </a:spcBef>
                <a:spcAft>
                  <a:spcPct val="0"/>
                </a:spcAft>
              </a:pPr>
              <a:t>89</a:t>
            </a:fld>
            <a:endParaRPr lang="en-US">
              <a:latin typeface="Calibri" pitchFamily="34" charset="0"/>
            </a:endParaRPr>
          </a:p>
        </p:txBody>
      </p:sp>
      <p:sp>
        <p:nvSpPr>
          <p:cNvPr id="439299"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439300" name="Rectangle 3"/>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n-US" smtClean="0"/>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6530"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406531"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n-US" smtClean="0"/>
          </a:p>
        </p:txBody>
      </p:sp>
      <p:sp>
        <p:nvSpPr>
          <p:cNvPr id="406532"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Arial" pitchFamily="34" charset="0"/>
              </a:defRPr>
            </a:lvl1pPr>
            <a:lvl2pPr marL="757066" indent="-291179">
              <a:defRPr>
                <a:solidFill>
                  <a:schemeClr val="tx1"/>
                </a:solidFill>
                <a:latin typeface="Arial" pitchFamily="34" charset="0"/>
              </a:defRPr>
            </a:lvl2pPr>
            <a:lvl3pPr marL="1164717" indent="-232943">
              <a:defRPr>
                <a:solidFill>
                  <a:schemeClr val="tx1"/>
                </a:solidFill>
                <a:latin typeface="Arial" pitchFamily="34" charset="0"/>
              </a:defRPr>
            </a:lvl3pPr>
            <a:lvl4pPr marL="1630604" indent="-232943">
              <a:defRPr>
                <a:solidFill>
                  <a:schemeClr val="tx1"/>
                </a:solidFill>
                <a:latin typeface="Arial" pitchFamily="34" charset="0"/>
              </a:defRPr>
            </a:lvl4pPr>
            <a:lvl5pPr marL="2096491" indent="-232943">
              <a:defRPr>
                <a:solidFill>
                  <a:schemeClr val="tx1"/>
                </a:solidFill>
                <a:latin typeface="Arial" pitchFamily="34" charset="0"/>
              </a:defRPr>
            </a:lvl5pPr>
            <a:lvl6pPr marL="2562377" indent="-232943" fontAlgn="base">
              <a:spcBef>
                <a:spcPct val="0"/>
              </a:spcBef>
              <a:spcAft>
                <a:spcPct val="0"/>
              </a:spcAft>
              <a:defRPr>
                <a:solidFill>
                  <a:schemeClr val="tx1"/>
                </a:solidFill>
                <a:latin typeface="Arial" pitchFamily="34" charset="0"/>
              </a:defRPr>
            </a:lvl6pPr>
            <a:lvl7pPr marL="3028264" indent="-232943" fontAlgn="base">
              <a:spcBef>
                <a:spcPct val="0"/>
              </a:spcBef>
              <a:spcAft>
                <a:spcPct val="0"/>
              </a:spcAft>
              <a:defRPr>
                <a:solidFill>
                  <a:schemeClr val="tx1"/>
                </a:solidFill>
                <a:latin typeface="Arial" pitchFamily="34" charset="0"/>
              </a:defRPr>
            </a:lvl7pPr>
            <a:lvl8pPr marL="3494151" indent="-232943" fontAlgn="base">
              <a:spcBef>
                <a:spcPct val="0"/>
              </a:spcBef>
              <a:spcAft>
                <a:spcPct val="0"/>
              </a:spcAft>
              <a:defRPr>
                <a:solidFill>
                  <a:schemeClr val="tx1"/>
                </a:solidFill>
                <a:latin typeface="Arial" pitchFamily="34" charset="0"/>
              </a:defRPr>
            </a:lvl8pPr>
            <a:lvl9pPr marL="3960038" indent="-232943" fontAlgn="base">
              <a:spcBef>
                <a:spcPct val="0"/>
              </a:spcBef>
              <a:spcAft>
                <a:spcPct val="0"/>
              </a:spcAft>
              <a:defRPr>
                <a:solidFill>
                  <a:schemeClr val="tx1"/>
                </a:solidFill>
                <a:latin typeface="Arial" pitchFamily="34" charset="0"/>
              </a:defRPr>
            </a:lvl9pPr>
          </a:lstStyle>
          <a:p>
            <a:pPr fontAlgn="base">
              <a:spcBef>
                <a:spcPct val="0"/>
              </a:spcBef>
              <a:spcAft>
                <a:spcPct val="0"/>
              </a:spcAft>
            </a:pPr>
            <a:fld id="{F9DE431E-30CA-43E1-98F1-A93FE3ED5D57}" type="slidenum">
              <a:rPr lang="en-US">
                <a:latin typeface="Calibri" pitchFamily="34" charset="0"/>
              </a:rPr>
              <a:pPr fontAlgn="base">
                <a:spcBef>
                  <a:spcPct val="0"/>
                </a:spcBef>
                <a:spcAft>
                  <a:spcPct val="0"/>
                </a:spcAft>
              </a:pPr>
              <a:t>9</a:t>
            </a:fld>
            <a:endParaRPr lang="en-US">
              <a:latin typeface="Calibri" pitchFamily="34" charset="0"/>
            </a:endParaRPr>
          </a:p>
        </p:txBody>
      </p:sp>
    </p:spTree>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9298" name="Rectangle 7"/>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Arial" pitchFamily="34" charset="0"/>
              </a:defRPr>
            </a:lvl1pPr>
            <a:lvl2pPr marL="757066" indent="-291179">
              <a:defRPr>
                <a:solidFill>
                  <a:schemeClr val="tx1"/>
                </a:solidFill>
                <a:latin typeface="Arial" pitchFamily="34" charset="0"/>
              </a:defRPr>
            </a:lvl2pPr>
            <a:lvl3pPr marL="1164717" indent="-232943">
              <a:defRPr>
                <a:solidFill>
                  <a:schemeClr val="tx1"/>
                </a:solidFill>
                <a:latin typeface="Arial" pitchFamily="34" charset="0"/>
              </a:defRPr>
            </a:lvl3pPr>
            <a:lvl4pPr marL="1630604" indent="-232943">
              <a:defRPr>
                <a:solidFill>
                  <a:schemeClr val="tx1"/>
                </a:solidFill>
                <a:latin typeface="Arial" pitchFamily="34" charset="0"/>
              </a:defRPr>
            </a:lvl4pPr>
            <a:lvl5pPr marL="2096491" indent="-232943">
              <a:defRPr>
                <a:solidFill>
                  <a:schemeClr val="tx1"/>
                </a:solidFill>
                <a:latin typeface="Arial" pitchFamily="34" charset="0"/>
              </a:defRPr>
            </a:lvl5pPr>
            <a:lvl6pPr marL="2562377" indent="-232943" fontAlgn="base">
              <a:spcBef>
                <a:spcPct val="0"/>
              </a:spcBef>
              <a:spcAft>
                <a:spcPct val="0"/>
              </a:spcAft>
              <a:defRPr>
                <a:solidFill>
                  <a:schemeClr val="tx1"/>
                </a:solidFill>
                <a:latin typeface="Arial" pitchFamily="34" charset="0"/>
              </a:defRPr>
            </a:lvl6pPr>
            <a:lvl7pPr marL="3028264" indent="-232943" fontAlgn="base">
              <a:spcBef>
                <a:spcPct val="0"/>
              </a:spcBef>
              <a:spcAft>
                <a:spcPct val="0"/>
              </a:spcAft>
              <a:defRPr>
                <a:solidFill>
                  <a:schemeClr val="tx1"/>
                </a:solidFill>
                <a:latin typeface="Arial" pitchFamily="34" charset="0"/>
              </a:defRPr>
            </a:lvl7pPr>
            <a:lvl8pPr marL="3494151" indent="-232943" fontAlgn="base">
              <a:spcBef>
                <a:spcPct val="0"/>
              </a:spcBef>
              <a:spcAft>
                <a:spcPct val="0"/>
              </a:spcAft>
              <a:defRPr>
                <a:solidFill>
                  <a:schemeClr val="tx1"/>
                </a:solidFill>
                <a:latin typeface="Arial" pitchFamily="34" charset="0"/>
              </a:defRPr>
            </a:lvl8pPr>
            <a:lvl9pPr marL="3960038" indent="-232943" fontAlgn="base">
              <a:spcBef>
                <a:spcPct val="0"/>
              </a:spcBef>
              <a:spcAft>
                <a:spcPct val="0"/>
              </a:spcAft>
              <a:defRPr>
                <a:solidFill>
                  <a:schemeClr val="tx1"/>
                </a:solidFill>
                <a:latin typeface="Arial" pitchFamily="34" charset="0"/>
              </a:defRPr>
            </a:lvl9pPr>
          </a:lstStyle>
          <a:p>
            <a:pPr fontAlgn="base">
              <a:spcBef>
                <a:spcPct val="0"/>
              </a:spcBef>
              <a:spcAft>
                <a:spcPct val="0"/>
              </a:spcAft>
            </a:pPr>
            <a:fld id="{AB30C197-FB98-4FEB-BD0A-13956DC72037}" type="slidenum">
              <a:rPr lang="en-US">
                <a:latin typeface="Calibri" pitchFamily="34" charset="0"/>
              </a:rPr>
              <a:pPr fontAlgn="base">
                <a:spcBef>
                  <a:spcPct val="0"/>
                </a:spcBef>
                <a:spcAft>
                  <a:spcPct val="0"/>
                </a:spcAft>
              </a:pPr>
              <a:t>90</a:t>
            </a:fld>
            <a:endParaRPr lang="en-US">
              <a:latin typeface="Calibri" pitchFamily="34" charset="0"/>
            </a:endParaRPr>
          </a:p>
        </p:txBody>
      </p:sp>
      <p:sp>
        <p:nvSpPr>
          <p:cNvPr id="439299"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439300" name="Rectangle 3"/>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n-US" smtClean="0"/>
          </a:p>
        </p:txBody>
      </p:sp>
    </p:spTree>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1890"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421891"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n-US" smtClean="0"/>
          </a:p>
        </p:txBody>
      </p:sp>
      <p:sp>
        <p:nvSpPr>
          <p:cNvPr id="421892"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Arial" pitchFamily="34" charset="0"/>
              </a:defRPr>
            </a:lvl1pPr>
            <a:lvl2pPr marL="757066" indent="-291179">
              <a:defRPr>
                <a:solidFill>
                  <a:schemeClr val="tx1"/>
                </a:solidFill>
                <a:latin typeface="Arial" pitchFamily="34" charset="0"/>
              </a:defRPr>
            </a:lvl2pPr>
            <a:lvl3pPr marL="1164717" indent="-232943">
              <a:defRPr>
                <a:solidFill>
                  <a:schemeClr val="tx1"/>
                </a:solidFill>
                <a:latin typeface="Arial" pitchFamily="34" charset="0"/>
              </a:defRPr>
            </a:lvl3pPr>
            <a:lvl4pPr marL="1630604" indent="-232943">
              <a:defRPr>
                <a:solidFill>
                  <a:schemeClr val="tx1"/>
                </a:solidFill>
                <a:latin typeface="Arial" pitchFamily="34" charset="0"/>
              </a:defRPr>
            </a:lvl4pPr>
            <a:lvl5pPr marL="2096491" indent="-232943">
              <a:defRPr>
                <a:solidFill>
                  <a:schemeClr val="tx1"/>
                </a:solidFill>
                <a:latin typeface="Arial" pitchFamily="34" charset="0"/>
              </a:defRPr>
            </a:lvl5pPr>
            <a:lvl6pPr marL="2562377" indent="-232943" fontAlgn="base">
              <a:spcBef>
                <a:spcPct val="0"/>
              </a:spcBef>
              <a:spcAft>
                <a:spcPct val="0"/>
              </a:spcAft>
              <a:defRPr>
                <a:solidFill>
                  <a:schemeClr val="tx1"/>
                </a:solidFill>
                <a:latin typeface="Arial" pitchFamily="34" charset="0"/>
              </a:defRPr>
            </a:lvl6pPr>
            <a:lvl7pPr marL="3028264" indent="-232943" fontAlgn="base">
              <a:spcBef>
                <a:spcPct val="0"/>
              </a:spcBef>
              <a:spcAft>
                <a:spcPct val="0"/>
              </a:spcAft>
              <a:defRPr>
                <a:solidFill>
                  <a:schemeClr val="tx1"/>
                </a:solidFill>
                <a:latin typeface="Arial" pitchFamily="34" charset="0"/>
              </a:defRPr>
            </a:lvl7pPr>
            <a:lvl8pPr marL="3494151" indent="-232943" fontAlgn="base">
              <a:spcBef>
                <a:spcPct val="0"/>
              </a:spcBef>
              <a:spcAft>
                <a:spcPct val="0"/>
              </a:spcAft>
              <a:defRPr>
                <a:solidFill>
                  <a:schemeClr val="tx1"/>
                </a:solidFill>
                <a:latin typeface="Arial" pitchFamily="34" charset="0"/>
              </a:defRPr>
            </a:lvl8pPr>
            <a:lvl9pPr marL="3960038" indent="-232943" fontAlgn="base">
              <a:spcBef>
                <a:spcPct val="0"/>
              </a:spcBef>
              <a:spcAft>
                <a:spcPct val="0"/>
              </a:spcAft>
              <a:defRPr>
                <a:solidFill>
                  <a:schemeClr val="tx1"/>
                </a:solidFill>
                <a:latin typeface="Arial" pitchFamily="34" charset="0"/>
              </a:defRPr>
            </a:lvl9pPr>
          </a:lstStyle>
          <a:p>
            <a:fld id="{2D447A4B-8748-448C-8423-A1DC5965D4DD}" type="slidenum">
              <a:rPr lang="en-US">
                <a:solidFill>
                  <a:prstClr val="black"/>
                </a:solidFill>
                <a:latin typeface="Calibri" pitchFamily="34" charset="0"/>
              </a:rPr>
              <a:pPr/>
              <a:t>91</a:t>
            </a:fld>
            <a:endParaRPr lang="en-US">
              <a:solidFill>
                <a:prstClr val="black"/>
              </a:solidFill>
              <a:latin typeface="Calibri" pitchFamily="34" charset="0"/>
            </a:endParaRPr>
          </a:p>
        </p:txBody>
      </p:sp>
    </p:spTree>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9298" name="Rectangle 7"/>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Arial" pitchFamily="34" charset="0"/>
              </a:defRPr>
            </a:lvl1pPr>
            <a:lvl2pPr marL="757066" indent="-291179">
              <a:defRPr>
                <a:solidFill>
                  <a:schemeClr val="tx1"/>
                </a:solidFill>
                <a:latin typeface="Arial" pitchFamily="34" charset="0"/>
              </a:defRPr>
            </a:lvl2pPr>
            <a:lvl3pPr marL="1164717" indent="-232943">
              <a:defRPr>
                <a:solidFill>
                  <a:schemeClr val="tx1"/>
                </a:solidFill>
                <a:latin typeface="Arial" pitchFamily="34" charset="0"/>
              </a:defRPr>
            </a:lvl3pPr>
            <a:lvl4pPr marL="1630604" indent="-232943">
              <a:defRPr>
                <a:solidFill>
                  <a:schemeClr val="tx1"/>
                </a:solidFill>
                <a:latin typeface="Arial" pitchFamily="34" charset="0"/>
              </a:defRPr>
            </a:lvl4pPr>
            <a:lvl5pPr marL="2096491" indent="-232943">
              <a:defRPr>
                <a:solidFill>
                  <a:schemeClr val="tx1"/>
                </a:solidFill>
                <a:latin typeface="Arial" pitchFamily="34" charset="0"/>
              </a:defRPr>
            </a:lvl5pPr>
            <a:lvl6pPr marL="2562377" indent="-232943" fontAlgn="base">
              <a:spcBef>
                <a:spcPct val="0"/>
              </a:spcBef>
              <a:spcAft>
                <a:spcPct val="0"/>
              </a:spcAft>
              <a:defRPr>
                <a:solidFill>
                  <a:schemeClr val="tx1"/>
                </a:solidFill>
                <a:latin typeface="Arial" pitchFamily="34" charset="0"/>
              </a:defRPr>
            </a:lvl6pPr>
            <a:lvl7pPr marL="3028264" indent="-232943" fontAlgn="base">
              <a:spcBef>
                <a:spcPct val="0"/>
              </a:spcBef>
              <a:spcAft>
                <a:spcPct val="0"/>
              </a:spcAft>
              <a:defRPr>
                <a:solidFill>
                  <a:schemeClr val="tx1"/>
                </a:solidFill>
                <a:latin typeface="Arial" pitchFamily="34" charset="0"/>
              </a:defRPr>
            </a:lvl7pPr>
            <a:lvl8pPr marL="3494151" indent="-232943" fontAlgn="base">
              <a:spcBef>
                <a:spcPct val="0"/>
              </a:spcBef>
              <a:spcAft>
                <a:spcPct val="0"/>
              </a:spcAft>
              <a:defRPr>
                <a:solidFill>
                  <a:schemeClr val="tx1"/>
                </a:solidFill>
                <a:latin typeface="Arial" pitchFamily="34" charset="0"/>
              </a:defRPr>
            </a:lvl8pPr>
            <a:lvl9pPr marL="3960038" indent="-232943" fontAlgn="base">
              <a:spcBef>
                <a:spcPct val="0"/>
              </a:spcBef>
              <a:spcAft>
                <a:spcPct val="0"/>
              </a:spcAft>
              <a:defRPr>
                <a:solidFill>
                  <a:schemeClr val="tx1"/>
                </a:solidFill>
                <a:latin typeface="Arial" pitchFamily="34" charset="0"/>
              </a:defRPr>
            </a:lvl9pPr>
          </a:lstStyle>
          <a:p>
            <a:pPr fontAlgn="base">
              <a:spcBef>
                <a:spcPct val="0"/>
              </a:spcBef>
              <a:spcAft>
                <a:spcPct val="0"/>
              </a:spcAft>
            </a:pPr>
            <a:fld id="{AB30C197-FB98-4FEB-BD0A-13956DC72037}" type="slidenum">
              <a:rPr lang="en-US">
                <a:latin typeface="Calibri" pitchFamily="34" charset="0"/>
              </a:rPr>
              <a:pPr fontAlgn="base">
                <a:spcBef>
                  <a:spcPct val="0"/>
                </a:spcBef>
                <a:spcAft>
                  <a:spcPct val="0"/>
                </a:spcAft>
              </a:pPr>
              <a:t>92</a:t>
            </a:fld>
            <a:endParaRPr lang="en-US">
              <a:latin typeface="Calibri" pitchFamily="34" charset="0"/>
            </a:endParaRPr>
          </a:p>
        </p:txBody>
      </p:sp>
      <p:sp>
        <p:nvSpPr>
          <p:cNvPr id="439299"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439300" name="Rectangle 3"/>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n-US" smtClean="0"/>
          </a:p>
        </p:txBody>
      </p:sp>
    </p:spTree>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8274" name="Rectangle 7"/>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Arial" pitchFamily="34" charset="0"/>
              </a:defRPr>
            </a:lvl1pPr>
            <a:lvl2pPr marL="757066" indent="-291179">
              <a:defRPr>
                <a:solidFill>
                  <a:schemeClr val="tx1"/>
                </a:solidFill>
                <a:latin typeface="Arial" pitchFamily="34" charset="0"/>
              </a:defRPr>
            </a:lvl2pPr>
            <a:lvl3pPr marL="1164717" indent="-232943">
              <a:defRPr>
                <a:solidFill>
                  <a:schemeClr val="tx1"/>
                </a:solidFill>
                <a:latin typeface="Arial" pitchFamily="34" charset="0"/>
              </a:defRPr>
            </a:lvl3pPr>
            <a:lvl4pPr marL="1630604" indent="-232943">
              <a:defRPr>
                <a:solidFill>
                  <a:schemeClr val="tx1"/>
                </a:solidFill>
                <a:latin typeface="Arial" pitchFamily="34" charset="0"/>
              </a:defRPr>
            </a:lvl4pPr>
            <a:lvl5pPr marL="2096491" indent="-232943">
              <a:defRPr>
                <a:solidFill>
                  <a:schemeClr val="tx1"/>
                </a:solidFill>
                <a:latin typeface="Arial" pitchFamily="34" charset="0"/>
              </a:defRPr>
            </a:lvl5pPr>
            <a:lvl6pPr marL="2562377" indent="-232943" fontAlgn="base">
              <a:spcBef>
                <a:spcPct val="0"/>
              </a:spcBef>
              <a:spcAft>
                <a:spcPct val="0"/>
              </a:spcAft>
              <a:defRPr>
                <a:solidFill>
                  <a:schemeClr val="tx1"/>
                </a:solidFill>
                <a:latin typeface="Arial" pitchFamily="34" charset="0"/>
              </a:defRPr>
            </a:lvl6pPr>
            <a:lvl7pPr marL="3028264" indent="-232943" fontAlgn="base">
              <a:spcBef>
                <a:spcPct val="0"/>
              </a:spcBef>
              <a:spcAft>
                <a:spcPct val="0"/>
              </a:spcAft>
              <a:defRPr>
                <a:solidFill>
                  <a:schemeClr val="tx1"/>
                </a:solidFill>
                <a:latin typeface="Arial" pitchFamily="34" charset="0"/>
              </a:defRPr>
            </a:lvl7pPr>
            <a:lvl8pPr marL="3494151" indent="-232943" fontAlgn="base">
              <a:spcBef>
                <a:spcPct val="0"/>
              </a:spcBef>
              <a:spcAft>
                <a:spcPct val="0"/>
              </a:spcAft>
              <a:defRPr>
                <a:solidFill>
                  <a:schemeClr val="tx1"/>
                </a:solidFill>
                <a:latin typeface="Arial" pitchFamily="34" charset="0"/>
              </a:defRPr>
            </a:lvl8pPr>
            <a:lvl9pPr marL="3960038" indent="-232943" fontAlgn="base">
              <a:spcBef>
                <a:spcPct val="0"/>
              </a:spcBef>
              <a:spcAft>
                <a:spcPct val="0"/>
              </a:spcAft>
              <a:defRPr>
                <a:solidFill>
                  <a:schemeClr val="tx1"/>
                </a:solidFill>
                <a:latin typeface="Arial" pitchFamily="34" charset="0"/>
              </a:defRPr>
            </a:lvl9pPr>
          </a:lstStyle>
          <a:p>
            <a:pPr fontAlgn="base">
              <a:spcBef>
                <a:spcPct val="0"/>
              </a:spcBef>
              <a:spcAft>
                <a:spcPct val="0"/>
              </a:spcAft>
            </a:pPr>
            <a:fld id="{AA28E2E3-F8EB-41E3-9995-6FAE9A2A2216}" type="slidenum">
              <a:rPr lang="en-US">
                <a:latin typeface="Calibri" pitchFamily="34" charset="0"/>
              </a:rPr>
              <a:pPr fontAlgn="base">
                <a:spcBef>
                  <a:spcPct val="0"/>
                </a:spcBef>
                <a:spcAft>
                  <a:spcPct val="0"/>
                </a:spcAft>
              </a:pPr>
              <a:t>96</a:t>
            </a:fld>
            <a:endParaRPr lang="en-US">
              <a:latin typeface="Calibri" pitchFamily="34" charset="0"/>
            </a:endParaRPr>
          </a:p>
        </p:txBody>
      </p:sp>
      <p:sp>
        <p:nvSpPr>
          <p:cNvPr id="438275"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438276" name="Rectangle 3"/>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n-US" smtClean="0"/>
          </a:p>
        </p:txBody>
      </p:sp>
    </p:spTree>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8274" name="Rectangle 7"/>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Arial" pitchFamily="34" charset="0"/>
              </a:defRPr>
            </a:lvl1pPr>
            <a:lvl2pPr marL="757066" indent="-291179">
              <a:defRPr>
                <a:solidFill>
                  <a:schemeClr val="tx1"/>
                </a:solidFill>
                <a:latin typeface="Arial" pitchFamily="34" charset="0"/>
              </a:defRPr>
            </a:lvl2pPr>
            <a:lvl3pPr marL="1164717" indent="-232943">
              <a:defRPr>
                <a:solidFill>
                  <a:schemeClr val="tx1"/>
                </a:solidFill>
                <a:latin typeface="Arial" pitchFamily="34" charset="0"/>
              </a:defRPr>
            </a:lvl3pPr>
            <a:lvl4pPr marL="1630604" indent="-232943">
              <a:defRPr>
                <a:solidFill>
                  <a:schemeClr val="tx1"/>
                </a:solidFill>
                <a:latin typeface="Arial" pitchFamily="34" charset="0"/>
              </a:defRPr>
            </a:lvl4pPr>
            <a:lvl5pPr marL="2096491" indent="-232943">
              <a:defRPr>
                <a:solidFill>
                  <a:schemeClr val="tx1"/>
                </a:solidFill>
                <a:latin typeface="Arial" pitchFamily="34" charset="0"/>
              </a:defRPr>
            </a:lvl5pPr>
            <a:lvl6pPr marL="2562377" indent="-232943" fontAlgn="base">
              <a:spcBef>
                <a:spcPct val="0"/>
              </a:spcBef>
              <a:spcAft>
                <a:spcPct val="0"/>
              </a:spcAft>
              <a:defRPr>
                <a:solidFill>
                  <a:schemeClr val="tx1"/>
                </a:solidFill>
                <a:latin typeface="Arial" pitchFamily="34" charset="0"/>
              </a:defRPr>
            </a:lvl6pPr>
            <a:lvl7pPr marL="3028264" indent="-232943" fontAlgn="base">
              <a:spcBef>
                <a:spcPct val="0"/>
              </a:spcBef>
              <a:spcAft>
                <a:spcPct val="0"/>
              </a:spcAft>
              <a:defRPr>
                <a:solidFill>
                  <a:schemeClr val="tx1"/>
                </a:solidFill>
                <a:latin typeface="Arial" pitchFamily="34" charset="0"/>
              </a:defRPr>
            </a:lvl7pPr>
            <a:lvl8pPr marL="3494151" indent="-232943" fontAlgn="base">
              <a:spcBef>
                <a:spcPct val="0"/>
              </a:spcBef>
              <a:spcAft>
                <a:spcPct val="0"/>
              </a:spcAft>
              <a:defRPr>
                <a:solidFill>
                  <a:schemeClr val="tx1"/>
                </a:solidFill>
                <a:latin typeface="Arial" pitchFamily="34" charset="0"/>
              </a:defRPr>
            </a:lvl8pPr>
            <a:lvl9pPr marL="3960038" indent="-232943" fontAlgn="base">
              <a:spcBef>
                <a:spcPct val="0"/>
              </a:spcBef>
              <a:spcAft>
                <a:spcPct val="0"/>
              </a:spcAft>
              <a:defRPr>
                <a:solidFill>
                  <a:schemeClr val="tx1"/>
                </a:solidFill>
                <a:latin typeface="Arial" pitchFamily="34" charset="0"/>
              </a:defRPr>
            </a:lvl9pPr>
          </a:lstStyle>
          <a:p>
            <a:pPr fontAlgn="base">
              <a:spcBef>
                <a:spcPct val="0"/>
              </a:spcBef>
              <a:spcAft>
                <a:spcPct val="0"/>
              </a:spcAft>
            </a:pPr>
            <a:fld id="{AA28E2E3-F8EB-41E3-9995-6FAE9A2A2216}" type="slidenum">
              <a:rPr lang="en-US">
                <a:latin typeface="Calibri" pitchFamily="34" charset="0"/>
              </a:rPr>
              <a:pPr fontAlgn="base">
                <a:spcBef>
                  <a:spcPct val="0"/>
                </a:spcBef>
                <a:spcAft>
                  <a:spcPct val="0"/>
                </a:spcAft>
              </a:pPr>
              <a:t>97</a:t>
            </a:fld>
            <a:endParaRPr lang="en-US">
              <a:latin typeface="Calibri" pitchFamily="34" charset="0"/>
            </a:endParaRPr>
          </a:p>
        </p:txBody>
      </p:sp>
      <p:sp>
        <p:nvSpPr>
          <p:cNvPr id="438275"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438276" name="Rectangle 3"/>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n-US" smtClean="0"/>
          </a:p>
        </p:txBody>
      </p:sp>
    </p:spTree>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1346"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441347"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n-US" smtClean="0"/>
          </a:p>
        </p:txBody>
      </p:sp>
      <p:sp>
        <p:nvSpPr>
          <p:cNvPr id="441348"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Arial" pitchFamily="34" charset="0"/>
              </a:defRPr>
            </a:lvl1pPr>
            <a:lvl2pPr marL="757066" indent="-291179">
              <a:defRPr>
                <a:solidFill>
                  <a:schemeClr val="tx1"/>
                </a:solidFill>
                <a:latin typeface="Arial" pitchFamily="34" charset="0"/>
              </a:defRPr>
            </a:lvl2pPr>
            <a:lvl3pPr marL="1164717" indent="-232943">
              <a:defRPr>
                <a:solidFill>
                  <a:schemeClr val="tx1"/>
                </a:solidFill>
                <a:latin typeface="Arial" pitchFamily="34" charset="0"/>
              </a:defRPr>
            </a:lvl3pPr>
            <a:lvl4pPr marL="1630604" indent="-232943">
              <a:defRPr>
                <a:solidFill>
                  <a:schemeClr val="tx1"/>
                </a:solidFill>
                <a:latin typeface="Arial" pitchFamily="34" charset="0"/>
              </a:defRPr>
            </a:lvl4pPr>
            <a:lvl5pPr marL="2096491" indent="-232943">
              <a:defRPr>
                <a:solidFill>
                  <a:schemeClr val="tx1"/>
                </a:solidFill>
                <a:latin typeface="Arial" pitchFamily="34" charset="0"/>
              </a:defRPr>
            </a:lvl5pPr>
            <a:lvl6pPr marL="2562377" indent="-232943" fontAlgn="base">
              <a:spcBef>
                <a:spcPct val="0"/>
              </a:spcBef>
              <a:spcAft>
                <a:spcPct val="0"/>
              </a:spcAft>
              <a:defRPr>
                <a:solidFill>
                  <a:schemeClr val="tx1"/>
                </a:solidFill>
                <a:latin typeface="Arial" pitchFamily="34" charset="0"/>
              </a:defRPr>
            </a:lvl6pPr>
            <a:lvl7pPr marL="3028264" indent="-232943" fontAlgn="base">
              <a:spcBef>
                <a:spcPct val="0"/>
              </a:spcBef>
              <a:spcAft>
                <a:spcPct val="0"/>
              </a:spcAft>
              <a:defRPr>
                <a:solidFill>
                  <a:schemeClr val="tx1"/>
                </a:solidFill>
                <a:latin typeface="Arial" pitchFamily="34" charset="0"/>
              </a:defRPr>
            </a:lvl7pPr>
            <a:lvl8pPr marL="3494151" indent="-232943" fontAlgn="base">
              <a:spcBef>
                <a:spcPct val="0"/>
              </a:spcBef>
              <a:spcAft>
                <a:spcPct val="0"/>
              </a:spcAft>
              <a:defRPr>
                <a:solidFill>
                  <a:schemeClr val="tx1"/>
                </a:solidFill>
                <a:latin typeface="Arial" pitchFamily="34" charset="0"/>
              </a:defRPr>
            </a:lvl8pPr>
            <a:lvl9pPr marL="3960038" indent="-232943" fontAlgn="base">
              <a:spcBef>
                <a:spcPct val="0"/>
              </a:spcBef>
              <a:spcAft>
                <a:spcPct val="0"/>
              </a:spcAft>
              <a:defRPr>
                <a:solidFill>
                  <a:schemeClr val="tx1"/>
                </a:solidFill>
                <a:latin typeface="Arial" pitchFamily="34" charset="0"/>
              </a:defRPr>
            </a:lvl9pPr>
          </a:lstStyle>
          <a:p>
            <a:pPr fontAlgn="base">
              <a:spcBef>
                <a:spcPct val="0"/>
              </a:spcBef>
              <a:spcAft>
                <a:spcPct val="0"/>
              </a:spcAft>
            </a:pPr>
            <a:fld id="{77480A0A-AABC-4DB6-AE45-172300ED9E9F}" type="slidenum">
              <a:rPr lang="en-US">
                <a:latin typeface="Calibri" pitchFamily="34" charset="0"/>
              </a:rPr>
              <a:pPr fontAlgn="base">
                <a:spcBef>
                  <a:spcPct val="0"/>
                </a:spcBef>
                <a:spcAft>
                  <a:spcPct val="0"/>
                </a:spcAft>
              </a:pPr>
              <a:t>98</a:t>
            </a:fld>
            <a:endParaRPr lang="en-US">
              <a:latin typeface="Calibri" pitchFamily="34" charset="0"/>
            </a:endParaRPr>
          </a:p>
        </p:txBody>
      </p:sp>
    </p:spTree>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2370"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442371"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n-US" smtClean="0"/>
          </a:p>
        </p:txBody>
      </p:sp>
      <p:sp>
        <p:nvSpPr>
          <p:cNvPr id="442372"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Arial" pitchFamily="34" charset="0"/>
              </a:defRPr>
            </a:lvl1pPr>
            <a:lvl2pPr marL="757066" indent="-291179">
              <a:defRPr>
                <a:solidFill>
                  <a:schemeClr val="tx1"/>
                </a:solidFill>
                <a:latin typeface="Arial" pitchFamily="34" charset="0"/>
              </a:defRPr>
            </a:lvl2pPr>
            <a:lvl3pPr marL="1164717" indent="-232943">
              <a:defRPr>
                <a:solidFill>
                  <a:schemeClr val="tx1"/>
                </a:solidFill>
                <a:latin typeface="Arial" pitchFamily="34" charset="0"/>
              </a:defRPr>
            </a:lvl3pPr>
            <a:lvl4pPr marL="1630604" indent="-232943">
              <a:defRPr>
                <a:solidFill>
                  <a:schemeClr val="tx1"/>
                </a:solidFill>
                <a:latin typeface="Arial" pitchFamily="34" charset="0"/>
              </a:defRPr>
            </a:lvl4pPr>
            <a:lvl5pPr marL="2096491" indent="-232943">
              <a:defRPr>
                <a:solidFill>
                  <a:schemeClr val="tx1"/>
                </a:solidFill>
                <a:latin typeface="Arial" pitchFamily="34" charset="0"/>
              </a:defRPr>
            </a:lvl5pPr>
            <a:lvl6pPr marL="2562377" indent="-232943" fontAlgn="base">
              <a:spcBef>
                <a:spcPct val="0"/>
              </a:spcBef>
              <a:spcAft>
                <a:spcPct val="0"/>
              </a:spcAft>
              <a:defRPr>
                <a:solidFill>
                  <a:schemeClr val="tx1"/>
                </a:solidFill>
                <a:latin typeface="Arial" pitchFamily="34" charset="0"/>
              </a:defRPr>
            </a:lvl6pPr>
            <a:lvl7pPr marL="3028264" indent="-232943" fontAlgn="base">
              <a:spcBef>
                <a:spcPct val="0"/>
              </a:spcBef>
              <a:spcAft>
                <a:spcPct val="0"/>
              </a:spcAft>
              <a:defRPr>
                <a:solidFill>
                  <a:schemeClr val="tx1"/>
                </a:solidFill>
                <a:latin typeface="Arial" pitchFamily="34" charset="0"/>
              </a:defRPr>
            </a:lvl7pPr>
            <a:lvl8pPr marL="3494151" indent="-232943" fontAlgn="base">
              <a:spcBef>
                <a:spcPct val="0"/>
              </a:spcBef>
              <a:spcAft>
                <a:spcPct val="0"/>
              </a:spcAft>
              <a:defRPr>
                <a:solidFill>
                  <a:schemeClr val="tx1"/>
                </a:solidFill>
                <a:latin typeface="Arial" pitchFamily="34" charset="0"/>
              </a:defRPr>
            </a:lvl8pPr>
            <a:lvl9pPr marL="3960038" indent="-232943" fontAlgn="base">
              <a:spcBef>
                <a:spcPct val="0"/>
              </a:spcBef>
              <a:spcAft>
                <a:spcPct val="0"/>
              </a:spcAft>
              <a:defRPr>
                <a:solidFill>
                  <a:schemeClr val="tx1"/>
                </a:solidFill>
                <a:latin typeface="Arial" pitchFamily="34" charset="0"/>
              </a:defRPr>
            </a:lvl9pPr>
          </a:lstStyle>
          <a:p>
            <a:pPr fontAlgn="base">
              <a:spcBef>
                <a:spcPct val="0"/>
              </a:spcBef>
              <a:spcAft>
                <a:spcPct val="0"/>
              </a:spcAft>
            </a:pPr>
            <a:fld id="{89D734C3-E4BE-4981-8978-E03923D76CE9}" type="slidenum">
              <a:rPr lang="en-US">
                <a:latin typeface="Calibri" pitchFamily="34" charset="0"/>
              </a:rPr>
              <a:pPr fontAlgn="base">
                <a:spcBef>
                  <a:spcPct val="0"/>
                </a:spcBef>
                <a:spcAft>
                  <a:spcPct val="0"/>
                </a:spcAft>
              </a:pPr>
              <a:t>99</a:t>
            </a:fld>
            <a:endParaRPr lang="en-US">
              <a:latin typeface="Calibri" pitchFamily="34" charset="0"/>
            </a:endParaRPr>
          </a:p>
        </p:txBody>
      </p:sp>
    </p:spTree>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3394"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443395"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n-US" smtClean="0"/>
          </a:p>
        </p:txBody>
      </p:sp>
      <p:sp>
        <p:nvSpPr>
          <p:cNvPr id="443396"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Arial" pitchFamily="34" charset="0"/>
              </a:defRPr>
            </a:lvl1pPr>
            <a:lvl2pPr marL="757066" indent="-291179">
              <a:defRPr>
                <a:solidFill>
                  <a:schemeClr val="tx1"/>
                </a:solidFill>
                <a:latin typeface="Arial" pitchFamily="34" charset="0"/>
              </a:defRPr>
            </a:lvl2pPr>
            <a:lvl3pPr marL="1164717" indent="-232943">
              <a:defRPr>
                <a:solidFill>
                  <a:schemeClr val="tx1"/>
                </a:solidFill>
                <a:latin typeface="Arial" pitchFamily="34" charset="0"/>
              </a:defRPr>
            </a:lvl3pPr>
            <a:lvl4pPr marL="1630604" indent="-232943">
              <a:defRPr>
                <a:solidFill>
                  <a:schemeClr val="tx1"/>
                </a:solidFill>
                <a:latin typeface="Arial" pitchFamily="34" charset="0"/>
              </a:defRPr>
            </a:lvl4pPr>
            <a:lvl5pPr marL="2096491" indent="-232943">
              <a:defRPr>
                <a:solidFill>
                  <a:schemeClr val="tx1"/>
                </a:solidFill>
                <a:latin typeface="Arial" pitchFamily="34" charset="0"/>
              </a:defRPr>
            </a:lvl5pPr>
            <a:lvl6pPr marL="2562377" indent="-232943" fontAlgn="base">
              <a:spcBef>
                <a:spcPct val="0"/>
              </a:spcBef>
              <a:spcAft>
                <a:spcPct val="0"/>
              </a:spcAft>
              <a:defRPr>
                <a:solidFill>
                  <a:schemeClr val="tx1"/>
                </a:solidFill>
                <a:latin typeface="Arial" pitchFamily="34" charset="0"/>
              </a:defRPr>
            </a:lvl6pPr>
            <a:lvl7pPr marL="3028264" indent="-232943" fontAlgn="base">
              <a:spcBef>
                <a:spcPct val="0"/>
              </a:spcBef>
              <a:spcAft>
                <a:spcPct val="0"/>
              </a:spcAft>
              <a:defRPr>
                <a:solidFill>
                  <a:schemeClr val="tx1"/>
                </a:solidFill>
                <a:latin typeface="Arial" pitchFamily="34" charset="0"/>
              </a:defRPr>
            </a:lvl7pPr>
            <a:lvl8pPr marL="3494151" indent="-232943" fontAlgn="base">
              <a:spcBef>
                <a:spcPct val="0"/>
              </a:spcBef>
              <a:spcAft>
                <a:spcPct val="0"/>
              </a:spcAft>
              <a:defRPr>
                <a:solidFill>
                  <a:schemeClr val="tx1"/>
                </a:solidFill>
                <a:latin typeface="Arial" pitchFamily="34" charset="0"/>
              </a:defRPr>
            </a:lvl8pPr>
            <a:lvl9pPr marL="3960038" indent="-232943" fontAlgn="base">
              <a:spcBef>
                <a:spcPct val="0"/>
              </a:spcBef>
              <a:spcAft>
                <a:spcPct val="0"/>
              </a:spcAft>
              <a:defRPr>
                <a:solidFill>
                  <a:schemeClr val="tx1"/>
                </a:solidFill>
                <a:latin typeface="Arial" pitchFamily="34" charset="0"/>
              </a:defRPr>
            </a:lvl9pPr>
          </a:lstStyle>
          <a:p>
            <a:pPr fontAlgn="base">
              <a:spcBef>
                <a:spcPct val="0"/>
              </a:spcBef>
              <a:spcAft>
                <a:spcPct val="0"/>
              </a:spcAft>
            </a:pPr>
            <a:fld id="{4162D106-76AC-4C44-A96B-085D04E3FBD6}" type="slidenum">
              <a:rPr lang="en-US">
                <a:latin typeface="Calibri" pitchFamily="34" charset="0"/>
              </a:rPr>
              <a:pPr fontAlgn="base">
                <a:spcBef>
                  <a:spcPct val="0"/>
                </a:spcBef>
                <a:spcAft>
                  <a:spcPct val="0"/>
                </a:spcAft>
              </a:pPr>
              <a:t>100</a:t>
            </a:fld>
            <a:endParaRPr lang="en-US">
              <a:latin typeface="Calibri" pitchFamily="34" charset="0"/>
            </a:endParaRPr>
          </a:p>
        </p:txBody>
      </p:sp>
    </p:spTree>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4418"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444419"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n-US" smtClean="0"/>
          </a:p>
        </p:txBody>
      </p:sp>
      <p:sp>
        <p:nvSpPr>
          <p:cNvPr id="444420"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Arial" pitchFamily="34" charset="0"/>
              </a:defRPr>
            </a:lvl1pPr>
            <a:lvl2pPr marL="757066" indent="-291179">
              <a:defRPr>
                <a:solidFill>
                  <a:schemeClr val="tx1"/>
                </a:solidFill>
                <a:latin typeface="Arial" pitchFamily="34" charset="0"/>
              </a:defRPr>
            </a:lvl2pPr>
            <a:lvl3pPr marL="1164717" indent="-232943">
              <a:defRPr>
                <a:solidFill>
                  <a:schemeClr val="tx1"/>
                </a:solidFill>
                <a:latin typeface="Arial" pitchFamily="34" charset="0"/>
              </a:defRPr>
            </a:lvl3pPr>
            <a:lvl4pPr marL="1630604" indent="-232943">
              <a:defRPr>
                <a:solidFill>
                  <a:schemeClr val="tx1"/>
                </a:solidFill>
                <a:latin typeface="Arial" pitchFamily="34" charset="0"/>
              </a:defRPr>
            </a:lvl4pPr>
            <a:lvl5pPr marL="2096491" indent="-232943">
              <a:defRPr>
                <a:solidFill>
                  <a:schemeClr val="tx1"/>
                </a:solidFill>
                <a:latin typeface="Arial" pitchFamily="34" charset="0"/>
              </a:defRPr>
            </a:lvl5pPr>
            <a:lvl6pPr marL="2562377" indent="-232943" fontAlgn="base">
              <a:spcBef>
                <a:spcPct val="0"/>
              </a:spcBef>
              <a:spcAft>
                <a:spcPct val="0"/>
              </a:spcAft>
              <a:defRPr>
                <a:solidFill>
                  <a:schemeClr val="tx1"/>
                </a:solidFill>
                <a:latin typeface="Arial" pitchFamily="34" charset="0"/>
              </a:defRPr>
            </a:lvl6pPr>
            <a:lvl7pPr marL="3028264" indent="-232943" fontAlgn="base">
              <a:spcBef>
                <a:spcPct val="0"/>
              </a:spcBef>
              <a:spcAft>
                <a:spcPct val="0"/>
              </a:spcAft>
              <a:defRPr>
                <a:solidFill>
                  <a:schemeClr val="tx1"/>
                </a:solidFill>
                <a:latin typeface="Arial" pitchFamily="34" charset="0"/>
              </a:defRPr>
            </a:lvl7pPr>
            <a:lvl8pPr marL="3494151" indent="-232943" fontAlgn="base">
              <a:spcBef>
                <a:spcPct val="0"/>
              </a:spcBef>
              <a:spcAft>
                <a:spcPct val="0"/>
              </a:spcAft>
              <a:defRPr>
                <a:solidFill>
                  <a:schemeClr val="tx1"/>
                </a:solidFill>
                <a:latin typeface="Arial" pitchFamily="34" charset="0"/>
              </a:defRPr>
            </a:lvl8pPr>
            <a:lvl9pPr marL="3960038" indent="-232943" fontAlgn="base">
              <a:spcBef>
                <a:spcPct val="0"/>
              </a:spcBef>
              <a:spcAft>
                <a:spcPct val="0"/>
              </a:spcAft>
              <a:defRPr>
                <a:solidFill>
                  <a:schemeClr val="tx1"/>
                </a:solidFill>
                <a:latin typeface="Arial" pitchFamily="34" charset="0"/>
              </a:defRPr>
            </a:lvl9pPr>
          </a:lstStyle>
          <a:p>
            <a:pPr fontAlgn="base">
              <a:spcBef>
                <a:spcPct val="0"/>
              </a:spcBef>
              <a:spcAft>
                <a:spcPct val="0"/>
              </a:spcAft>
            </a:pPr>
            <a:fld id="{E895B95B-4999-4A26-950D-E497867A43B8}" type="slidenum">
              <a:rPr lang="en-US">
                <a:latin typeface="Calibri" pitchFamily="34" charset="0"/>
              </a:rPr>
              <a:pPr fontAlgn="base">
                <a:spcBef>
                  <a:spcPct val="0"/>
                </a:spcBef>
                <a:spcAft>
                  <a:spcPct val="0"/>
                </a:spcAft>
              </a:pPr>
              <a:t>101</a:t>
            </a:fld>
            <a:endParaRPr lang="en-US">
              <a:latin typeface="Calibri" pitchFamily="34" charset="0"/>
            </a:endParaRPr>
          </a:p>
        </p:txBody>
      </p:sp>
    </p:spTree>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4418"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444419"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n-US" smtClean="0"/>
          </a:p>
        </p:txBody>
      </p:sp>
      <p:sp>
        <p:nvSpPr>
          <p:cNvPr id="444420"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Arial" pitchFamily="34" charset="0"/>
              </a:defRPr>
            </a:lvl1pPr>
            <a:lvl2pPr marL="757066" indent="-291179">
              <a:defRPr>
                <a:solidFill>
                  <a:schemeClr val="tx1"/>
                </a:solidFill>
                <a:latin typeface="Arial" pitchFamily="34" charset="0"/>
              </a:defRPr>
            </a:lvl2pPr>
            <a:lvl3pPr marL="1164717" indent="-232943">
              <a:defRPr>
                <a:solidFill>
                  <a:schemeClr val="tx1"/>
                </a:solidFill>
                <a:latin typeface="Arial" pitchFamily="34" charset="0"/>
              </a:defRPr>
            </a:lvl3pPr>
            <a:lvl4pPr marL="1630604" indent="-232943">
              <a:defRPr>
                <a:solidFill>
                  <a:schemeClr val="tx1"/>
                </a:solidFill>
                <a:latin typeface="Arial" pitchFamily="34" charset="0"/>
              </a:defRPr>
            </a:lvl4pPr>
            <a:lvl5pPr marL="2096491" indent="-232943">
              <a:defRPr>
                <a:solidFill>
                  <a:schemeClr val="tx1"/>
                </a:solidFill>
                <a:latin typeface="Arial" pitchFamily="34" charset="0"/>
              </a:defRPr>
            </a:lvl5pPr>
            <a:lvl6pPr marL="2562377" indent="-232943" fontAlgn="base">
              <a:spcBef>
                <a:spcPct val="0"/>
              </a:spcBef>
              <a:spcAft>
                <a:spcPct val="0"/>
              </a:spcAft>
              <a:defRPr>
                <a:solidFill>
                  <a:schemeClr val="tx1"/>
                </a:solidFill>
                <a:latin typeface="Arial" pitchFamily="34" charset="0"/>
              </a:defRPr>
            </a:lvl6pPr>
            <a:lvl7pPr marL="3028264" indent="-232943" fontAlgn="base">
              <a:spcBef>
                <a:spcPct val="0"/>
              </a:spcBef>
              <a:spcAft>
                <a:spcPct val="0"/>
              </a:spcAft>
              <a:defRPr>
                <a:solidFill>
                  <a:schemeClr val="tx1"/>
                </a:solidFill>
                <a:latin typeface="Arial" pitchFamily="34" charset="0"/>
              </a:defRPr>
            </a:lvl7pPr>
            <a:lvl8pPr marL="3494151" indent="-232943" fontAlgn="base">
              <a:spcBef>
                <a:spcPct val="0"/>
              </a:spcBef>
              <a:spcAft>
                <a:spcPct val="0"/>
              </a:spcAft>
              <a:defRPr>
                <a:solidFill>
                  <a:schemeClr val="tx1"/>
                </a:solidFill>
                <a:latin typeface="Arial" pitchFamily="34" charset="0"/>
              </a:defRPr>
            </a:lvl8pPr>
            <a:lvl9pPr marL="3960038" indent="-232943" fontAlgn="base">
              <a:spcBef>
                <a:spcPct val="0"/>
              </a:spcBef>
              <a:spcAft>
                <a:spcPct val="0"/>
              </a:spcAft>
              <a:defRPr>
                <a:solidFill>
                  <a:schemeClr val="tx1"/>
                </a:solidFill>
                <a:latin typeface="Arial" pitchFamily="34" charset="0"/>
              </a:defRPr>
            </a:lvl9pPr>
          </a:lstStyle>
          <a:p>
            <a:pPr fontAlgn="base">
              <a:spcBef>
                <a:spcPct val="0"/>
              </a:spcBef>
              <a:spcAft>
                <a:spcPct val="0"/>
              </a:spcAft>
            </a:pPr>
            <a:fld id="{E895B95B-4999-4A26-950D-E497867A43B8}" type="slidenum">
              <a:rPr lang="en-US">
                <a:latin typeface="Calibri" pitchFamily="34" charset="0"/>
              </a:rPr>
              <a:pPr fontAlgn="base">
                <a:spcBef>
                  <a:spcPct val="0"/>
                </a:spcBef>
                <a:spcAft>
                  <a:spcPct val="0"/>
                </a:spcAft>
              </a:pPr>
              <a:t>102</a:t>
            </a:fld>
            <a:endParaRPr lang="en-US">
              <a:latin typeface="Calibri" pitchFamily="34" charset="0"/>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7554"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407555"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n-US" smtClean="0"/>
          </a:p>
        </p:txBody>
      </p:sp>
      <p:sp>
        <p:nvSpPr>
          <p:cNvPr id="407556"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Arial" pitchFamily="34" charset="0"/>
              </a:defRPr>
            </a:lvl1pPr>
            <a:lvl2pPr marL="757066" indent="-291179">
              <a:defRPr>
                <a:solidFill>
                  <a:schemeClr val="tx1"/>
                </a:solidFill>
                <a:latin typeface="Arial" pitchFamily="34" charset="0"/>
              </a:defRPr>
            </a:lvl2pPr>
            <a:lvl3pPr marL="1164717" indent="-232943">
              <a:defRPr>
                <a:solidFill>
                  <a:schemeClr val="tx1"/>
                </a:solidFill>
                <a:latin typeface="Arial" pitchFamily="34" charset="0"/>
              </a:defRPr>
            </a:lvl3pPr>
            <a:lvl4pPr marL="1630604" indent="-232943">
              <a:defRPr>
                <a:solidFill>
                  <a:schemeClr val="tx1"/>
                </a:solidFill>
                <a:latin typeface="Arial" pitchFamily="34" charset="0"/>
              </a:defRPr>
            </a:lvl4pPr>
            <a:lvl5pPr marL="2096491" indent="-232943">
              <a:defRPr>
                <a:solidFill>
                  <a:schemeClr val="tx1"/>
                </a:solidFill>
                <a:latin typeface="Arial" pitchFamily="34" charset="0"/>
              </a:defRPr>
            </a:lvl5pPr>
            <a:lvl6pPr marL="2562377" indent="-232943" fontAlgn="base">
              <a:spcBef>
                <a:spcPct val="0"/>
              </a:spcBef>
              <a:spcAft>
                <a:spcPct val="0"/>
              </a:spcAft>
              <a:defRPr>
                <a:solidFill>
                  <a:schemeClr val="tx1"/>
                </a:solidFill>
                <a:latin typeface="Arial" pitchFamily="34" charset="0"/>
              </a:defRPr>
            </a:lvl6pPr>
            <a:lvl7pPr marL="3028264" indent="-232943" fontAlgn="base">
              <a:spcBef>
                <a:spcPct val="0"/>
              </a:spcBef>
              <a:spcAft>
                <a:spcPct val="0"/>
              </a:spcAft>
              <a:defRPr>
                <a:solidFill>
                  <a:schemeClr val="tx1"/>
                </a:solidFill>
                <a:latin typeface="Arial" pitchFamily="34" charset="0"/>
              </a:defRPr>
            </a:lvl7pPr>
            <a:lvl8pPr marL="3494151" indent="-232943" fontAlgn="base">
              <a:spcBef>
                <a:spcPct val="0"/>
              </a:spcBef>
              <a:spcAft>
                <a:spcPct val="0"/>
              </a:spcAft>
              <a:defRPr>
                <a:solidFill>
                  <a:schemeClr val="tx1"/>
                </a:solidFill>
                <a:latin typeface="Arial" pitchFamily="34" charset="0"/>
              </a:defRPr>
            </a:lvl8pPr>
            <a:lvl9pPr marL="3960038" indent="-232943" fontAlgn="base">
              <a:spcBef>
                <a:spcPct val="0"/>
              </a:spcBef>
              <a:spcAft>
                <a:spcPct val="0"/>
              </a:spcAft>
              <a:defRPr>
                <a:solidFill>
                  <a:schemeClr val="tx1"/>
                </a:solidFill>
                <a:latin typeface="Arial" pitchFamily="34" charset="0"/>
              </a:defRPr>
            </a:lvl9pPr>
          </a:lstStyle>
          <a:p>
            <a:pPr fontAlgn="base">
              <a:spcBef>
                <a:spcPct val="0"/>
              </a:spcBef>
              <a:spcAft>
                <a:spcPct val="0"/>
              </a:spcAft>
            </a:pPr>
            <a:fld id="{8820A380-F453-41AE-9D8B-E5D71329991A}" type="slidenum">
              <a:rPr lang="en-US">
                <a:latin typeface="Calibri" pitchFamily="34" charset="0"/>
              </a:rPr>
              <a:pPr fontAlgn="base">
                <a:spcBef>
                  <a:spcPct val="0"/>
                </a:spcBef>
                <a:spcAft>
                  <a:spcPct val="0"/>
                </a:spcAft>
              </a:pPr>
              <a:t>10</a:t>
            </a:fld>
            <a:endParaRPr lang="en-US">
              <a:latin typeface="Calibri" pitchFamily="34" charset="0"/>
            </a:endParaRPr>
          </a:p>
        </p:txBody>
      </p:sp>
    </p:spTree>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214DF6A-1586-4D45-BA5B-B5418E7B6318}" type="slidenum">
              <a:rPr lang="en-US" smtClean="0">
                <a:solidFill>
                  <a:prstClr val="black"/>
                </a:solidFill>
              </a:rPr>
              <a:pPr/>
              <a:t>103</a:t>
            </a:fld>
            <a:endParaRPr lang="en-US">
              <a:solidFill>
                <a:prstClr val="black"/>
              </a:solidFill>
            </a:endParaRPr>
          </a:p>
        </p:txBody>
      </p:sp>
    </p:spTree>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3746"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543747"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n-US" smtClean="0"/>
          </a:p>
        </p:txBody>
      </p:sp>
      <p:sp>
        <p:nvSpPr>
          <p:cNvPr id="543748"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Arial" pitchFamily="34" charset="0"/>
              </a:defRPr>
            </a:lvl1pPr>
            <a:lvl2pPr marL="757066" indent="-291179">
              <a:defRPr>
                <a:solidFill>
                  <a:schemeClr val="tx1"/>
                </a:solidFill>
                <a:latin typeface="Arial" pitchFamily="34" charset="0"/>
              </a:defRPr>
            </a:lvl2pPr>
            <a:lvl3pPr marL="1164717" indent="-232943">
              <a:defRPr>
                <a:solidFill>
                  <a:schemeClr val="tx1"/>
                </a:solidFill>
                <a:latin typeface="Arial" pitchFamily="34" charset="0"/>
              </a:defRPr>
            </a:lvl3pPr>
            <a:lvl4pPr marL="1630604" indent="-232943">
              <a:defRPr>
                <a:solidFill>
                  <a:schemeClr val="tx1"/>
                </a:solidFill>
                <a:latin typeface="Arial" pitchFamily="34" charset="0"/>
              </a:defRPr>
            </a:lvl4pPr>
            <a:lvl5pPr marL="2096491" indent="-232943">
              <a:defRPr>
                <a:solidFill>
                  <a:schemeClr val="tx1"/>
                </a:solidFill>
                <a:latin typeface="Arial" pitchFamily="34" charset="0"/>
              </a:defRPr>
            </a:lvl5pPr>
            <a:lvl6pPr marL="2562377" indent="-232943" fontAlgn="base">
              <a:spcBef>
                <a:spcPct val="0"/>
              </a:spcBef>
              <a:spcAft>
                <a:spcPct val="0"/>
              </a:spcAft>
              <a:defRPr>
                <a:solidFill>
                  <a:schemeClr val="tx1"/>
                </a:solidFill>
                <a:latin typeface="Arial" pitchFamily="34" charset="0"/>
              </a:defRPr>
            </a:lvl6pPr>
            <a:lvl7pPr marL="3028264" indent="-232943" fontAlgn="base">
              <a:spcBef>
                <a:spcPct val="0"/>
              </a:spcBef>
              <a:spcAft>
                <a:spcPct val="0"/>
              </a:spcAft>
              <a:defRPr>
                <a:solidFill>
                  <a:schemeClr val="tx1"/>
                </a:solidFill>
                <a:latin typeface="Arial" pitchFamily="34" charset="0"/>
              </a:defRPr>
            </a:lvl7pPr>
            <a:lvl8pPr marL="3494151" indent="-232943" fontAlgn="base">
              <a:spcBef>
                <a:spcPct val="0"/>
              </a:spcBef>
              <a:spcAft>
                <a:spcPct val="0"/>
              </a:spcAft>
              <a:defRPr>
                <a:solidFill>
                  <a:schemeClr val="tx1"/>
                </a:solidFill>
                <a:latin typeface="Arial" pitchFamily="34" charset="0"/>
              </a:defRPr>
            </a:lvl8pPr>
            <a:lvl9pPr marL="3960038" indent="-232943" fontAlgn="base">
              <a:spcBef>
                <a:spcPct val="0"/>
              </a:spcBef>
              <a:spcAft>
                <a:spcPct val="0"/>
              </a:spcAft>
              <a:defRPr>
                <a:solidFill>
                  <a:schemeClr val="tx1"/>
                </a:solidFill>
                <a:latin typeface="Arial" pitchFamily="34" charset="0"/>
              </a:defRPr>
            </a:lvl9pPr>
          </a:lstStyle>
          <a:p>
            <a:fld id="{7F227243-E787-43C1-A928-68E722BBD06E}" type="slidenum">
              <a:rPr lang="en-US">
                <a:solidFill>
                  <a:prstClr val="black"/>
                </a:solidFill>
                <a:latin typeface="Calibri" pitchFamily="34" charset="0"/>
              </a:rPr>
              <a:pPr/>
              <a:t>110</a:t>
            </a:fld>
            <a:endParaRPr lang="en-US">
              <a:solidFill>
                <a:prstClr val="black"/>
              </a:solidFill>
              <a:latin typeface="Calibri" pitchFamily="34" charset="0"/>
            </a:endParaRPr>
          </a:p>
        </p:txBody>
      </p:sp>
    </p:spTree>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4770"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544771"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n-US" smtClean="0"/>
          </a:p>
        </p:txBody>
      </p:sp>
      <p:sp>
        <p:nvSpPr>
          <p:cNvPr id="544772"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Arial" pitchFamily="34" charset="0"/>
              </a:defRPr>
            </a:lvl1pPr>
            <a:lvl2pPr marL="757066" indent="-291179">
              <a:defRPr>
                <a:solidFill>
                  <a:schemeClr val="tx1"/>
                </a:solidFill>
                <a:latin typeface="Arial" pitchFamily="34" charset="0"/>
              </a:defRPr>
            </a:lvl2pPr>
            <a:lvl3pPr marL="1164717" indent="-232943">
              <a:defRPr>
                <a:solidFill>
                  <a:schemeClr val="tx1"/>
                </a:solidFill>
                <a:latin typeface="Arial" pitchFamily="34" charset="0"/>
              </a:defRPr>
            </a:lvl3pPr>
            <a:lvl4pPr marL="1630604" indent="-232943">
              <a:defRPr>
                <a:solidFill>
                  <a:schemeClr val="tx1"/>
                </a:solidFill>
                <a:latin typeface="Arial" pitchFamily="34" charset="0"/>
              </a:defRPr>
            </a:lvl4pPr>
            <a:lvl5pPr marL="2096491" indent="-232943">
              <a:defRPr>
                <a:solidFill>
                  <a:schemeClr val="tx1"/>
                </a:solidFill>
                <a:latin typeface="Arial" pitchFamily="34" charset="0"/>
              </a:defRPr>
            </a:lvl5pPr>
            <a:lvl6pPr marL="2562377" indent="-232943" fontAlgn="base">
              <a:spcBef>
                <a:spcPct val="0"/>
              </a:spcBef>
              <a:spcAft>
                <a:spcPct val="0"/>
              </a:spcAft>
              <a:defRPr>
                <a:solidFill>
                  <a:schemeClr val="tx1"/>
                </a:solidFill>
                <a:latin typeface="Arial" pitchFamily="34" charset="0"/>
              </a:defRPr>
            </a:lvl6pPr>
            <a:lvl7pPr marL="3028264" indent="-232943" fontAlgn="base">
              <a:spcBef>
                <a:spcPct val="0"/>
              </a:spcBef>
              <a:spcAft>
                <a:spcPct val="0"/>
              </a:spcAft>
              <a:defRPr>
                <a:solidFill>
                  <a:schemeClr val="tx1"/>
                </a:solidFill>
                <a:latin typeface="Arial" pitchFamily="34" charset="0"/>
              </a:defRPr>
            </a:lvl7pPr>
            <a:lvl8pPr marL="3494151" indent="-232943" fontAlgn="base">
              <a:spcBef>
                <a:spcPct val="0"/>
              </a:spcBef>
              <a:spcAft>
                <a:spcPct val="0"/>
              </a:spcAft>
              <a:defRPr>
                <a:solidFill>
                  <a:schemeClr val="tx1"/>
                </a:solidFill>
                <a:latin typeface="Arial" pitchFamily="34" charset="0"/>
              </a:defRPr>
            </a:lvl8pPr>
            <a:lvl9pPr marL="3960038" indent="-232943" fontAlgn="base">
              <a:spcBef>
                <a:spcPct val="0"/>
              </a:spcBef>
              <a:spcAft>
                <a:spcPct val="0"/>
              </a:spcAft>
              <a:defRPr>
                <a:solidFill>
                  <a:schemeClr val="tx1"/>
                </a:solidFill>
                <a:latin typeface="Arial" pitchFamily="34" charset="0"/>
              </a:defRPr>
            </a:lvl9pPr>
          </a:lstStyle>
          <a:p>
            <a:pPr fontAlgn="base">
              <a:spcBef>
                <a:spcPct val="0"/>
              </a:spcBef>
              <a:spcAft>
                <a:spcPct val="0"/>
              </a:spcAft>
            </a:pPr>
            <a:fld id="{DB4413CF-16B9-4AFE-9083-3EF45176EAA0}" type="slidenum">
              <a:rPr lang="en-US">
                <a:latin typeface="Calibri" pitchFamily="34" charset="0"/>
              </a:rPr>
              <a:pPr fontAlgn="base">
                <a:spcBef>
                  <a:spcPct val="0"/>
                </a:spcBef>
                <a:spcAft>
                  <a:spcPct val="0"/>
                </a:spcAft>
              </a:pPr>
              <a:t>118</a:t>
            </a:fld>
            <a:endParaRPr lang="en-US">
              <a:latin typeface="Calibri" pitchFamily="34" charset="0"/>
            </a:endParaRPr>
          </a:p>
        </p:txBody>
      </p:sp>
    </p:spTree>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5794"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545795"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n-US" smtClean="0"/>
          </a:p>
        </p:txBody>
      </p:sp>
      <p:sp>
        <p:nvSpPr>
          <p:cNvPr id="545796"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Arial" pitchFamily="34" charset="0"/>
              </a:defRPr>
            </a:lvl1pPr>
            <a:lvl2pPr marL="757066" indent="-291179">
              <a:defRPr>
                <a:solidFill>
                  <a:schemeClr val="tx1"/>
                </a:solidFill>
                <a:latin typeface="Arial" pitchFamily="34" charset="0"/>
              </a:defRPr>
            </a:lvl2pPr>
            <a:lvl3pPr marL="1164717" indent="-232943">
              <a:defRPr>
                <a:solidFill>
                  <a:schemeClr val="tx1"/>
                </a:solidFill>
                <a:latin typeface="Arial" pitchFamily="34" charset="0"/>
              </a:defRPr>
            </a:lvl3pPr>
            <a:lvl4pPr marL="1630604" indent="-232943">
              <a:defRPr>
                <a:solidFill>
                  <a:schemeClr val="tx1"/>
                </a:solidFill>
                <a:latin typeface="Arial" pitchFamily="34" charset="0"/>
              </a:defRPr>
            </a:lvl4pPr>
            <a:lvl5pPr marL="2096491" indent="-232943">
              <a:defRPr>
                <a:solidFill>
                  <a:schemeClr val="tx1"/>
                </a:solidFill>
                <a:latin typeface="Arial" pitchFamily="34" charset="0"/>
              </a:defRPr>
            </a:lvl5pPr>
            <a:lvl6pPr marL="2562377" indent="-232943" fontAlgn="base">
              <a:spcBef>
                <a:spcPct val="0"/>
              </a:spcBef>
              <a:spcAft>
                <a:spcPct val="0"/>
              </a:spcAft>
              <a:defRPr>
                <a:solidFill>
                  <a:schemeClr val="tx1"/>
                </a:solidFill>
                <a:latin typeface="Arial" pitchFamily="34" charset="0"/>
              </a:defRPr>
            </a:lvl6pPr>
            <a:lvl7pPr marL="3028264" indent="-232943" fontAlgn="base">
              <a:spcBef>
                <a:spcPct val="0"/>
              </a:spcBef>
              <a:spcAft>
                <a:spcPct val="0"/>
              </a:spcAft>
              <a:defRPr>
                <a:solidFill>
                  <a:schemeClr val="tx1"/>
                </a:solidFill>
                <a:latin typeface="Arial" pitchFamily="34" charset="0"/>
              </a:defRPr>
            </a:lvl7pPr>
            <a:lvl8pPr marL="3494151" indent="-232943" fontAlgn="base">
              <a:spcBef>
                <a:spcPct val="0"/>
              </a:spcBef>
              <a:spcAft>
                <a:spcPct val="0"/>
              </a:spcAft>
              <a:defRPr>
                <a:solidFill>
                  <a:schemeClr val="tx1"/>
                </a:solidFill>
                <a:latin typeface="Arial" pitchFamily="34" charset="0"/>
              </a:defRPr>
            </a:lvl8pPr>
            <a:lvl9pPr marL="3960038" indent="-232943" fontAlgn="base">
              <a:spcBef>
                <a:spcPct val="0"/>
              </a:spcBef>
              <a:spcAft>
                <a:spcPct val="0"/>
              </a:spcAft>
              <a:defRPr>
                <a:solidFill>
                  <a:schemeClr val="tx1"/>
                </a:solidFill>
                <a:latin typeface="Arial" pitchFamily="34" charset="0"/>
              </a:defRPr>
            </a:lvl9pPr>
          </a:lstStyle>
          <a:p>
            <a:pPr fontAlgn="base">
              <a:spcBef>
                <a:spcPct val="0"/>
              </a:spcBef>
              <a:spcAft>
                <a:spcPct val="0"/>
              </a:spcAft>
            </a:pPr>
            <a:fld id="{AFD0B4C2-3798-4537-8542-0ACFE213494C}" type="slidenum">
              <a:rPr lang="en-US">
                <a:latin typeface="Calibri" pitchFamily="34" charset="0"/>
              </a:rPr>
              <a:pPr fontAlgn="base">
                <a:spcBef>
                  <a:spcPct val="0"/>
                </a:spcBef>
                <a:spcAft>
                  <a:spcPct val="0"/>
                </a:spcAft>
              </a:pPr>
              <a:t>119</a:t>
            </a:fld>
            <a:endParaRPr lang="en-US">
              <a:latin typeface="Calibri" pitchFamily="34" charset="0"/>
            </a:endParaRPr>
          </a:p>
        </p:txBody>
      </p:sp>
    </p:spTree>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6818"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546819"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n-US" smtClean="0"/>
          </a:p>
        </p:txBody>
      </p:sp>
      <p:sp>
        <p:nvSpPr>
          <p:cNvPr id="546820"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Arial" pitchFamily="34" charset="0"/>
              </a:defRPr>
            </a:lvl1pPr>
            <a:lvl2pPr marL="757066" indent="-291179">
              <a:defRPr>
                <a:solidFill>
                  <a:schemeClr val="tx1"/>
                </a:solidFill>
                <a:latin typeface="Arial" pitchFamily="34" charset="0"/>
              </a:defRPr>
            </a:lvl2pPr>
            <a:lvl3pPr marL="1164717" indent="-232943">
              <a:defRPr>
                <a:solidFill>
                  <a:schemeClr val="tx1"/>
                </a:solidFill>
                <a:latin typeface="Arial" pitchFamily="34" charset="0"/>
              </a:defRPr>
            </a:lvl3pPr>
            <a:lvl4pPr marL="1630604" indent="-232943">
              <a:defRPr>
                <a:solidFill>
                  <a:schemeClr val="tx1"/>
                </a:solidFill>
                <a:latin typeface="Arial" pitchFamily="34" charset="0"/>
              </a:defRPr>
            </a:lvl4pPr>
            <a:lvl5pPr marL="2096491" indent="-232943">
              <a:defRPr>
                <a:solidFill>
                  <a:schemeClr val="tx1"/>
                </a:solidFill>
                <a:latin typeface="Arial" pitchFamily="34" charset="0"/>
              </a:defRPr>
            </a:lvl5pPr>
            <a:lvl6pPr marL="2562377" indent="-232943" fontAlgn="base">
              <a:spcBef>
                <a:spcPct val="0"/>
              </a:spcBef>
              <a:spcAft>
                <a:spcPct val="0"/>
              </a:spcAft>
              <a:defRPr>
                <a:solidFill>
                  <a:schemeClr val="tx1"/>
                </a:solidFill>
                <a:latin typeface="Arial" pitchFamily="34" charset="0"/>
              </a:defRPr>
            </a:lvl6pPr>
            <a:lvl7pPr marL="3028264" indent="-232943" fontAlgn="base">
              <a:spcBef>
                <a:spcPct val="0"/>
              </a:spcBef>
              <a:spcAft>
                <a:spcPct val="0"/>
              </a:spcAft>
              <a:defRPr>
                <a:solidFill>
                  <a:schemeClr val="tx1"/>
                </a:solidFill>
                <a:latin typeface="Arial" pitchFamily="34" charset="0"/>
              </a:defRPr>
            </a:lvl7pPr>
            <a:lvl8pPr marL="3494151" indent="-232943" fontAlgn="base">
              <a:spcBef>
                <a:spcPct val="0"/>
              </a:spcBef>
              <a:spcAft>
                <a:spcPct val="0"/>
              </a:spcAft>
              <a:defRPr>
                <a:solidFill>
                  <a:schemeClr val="tx1"/>
                </a:solidFill>
                <a:latin typeface="Arial" pitchFamily="34" charset="0"/>
              </a:defRPr>
            </a:lvl8pPr>
            <a:lvl9pPr marL="3960038" indent="-232943" fontAlgn="base">
              <a:spcBef>
                <a:spcPct val="0"/>
              </a:spcBef>
              <a:spcAft>
                <a:spcPct val="0"/>
              </a:spcAft>
              <a:defRPr>
                <a:solidFill>
                  <a:schemeClr val="tx1"/>
                </a:solidFill>
                <a:latin typeface="Arial" pitchFamily="34" charset="0"/>
              </a:defRPr>
            </a:lvl9pPr>
          </a:lstStyle>
          <a:p>
            <a:fld id="{CB8B5632-C444-4923-82FC-2285BF07A489}" type="slidenum">
              <a:rPr lang="en-US">
                <a:solidFill>
                  <a:prstClr val="black"/>
                </a:solidFill>
                <a:latin typeface="Calibri" pitchFamily="34" charset="0"/>
              </a:rPr>
              <a:pPr/>
              <a:t>120</a:t>
            </a:fld>
            <a:endParaRPr lang="en-US">
              <a:solidFill>
                <a:prstClr val="black"/>
              </a:solidFill>
              <a:latin typeface="Calibri" pitchFamily="34" charset="0"/>
            </a:endParaRPr>
          </a:p>
        </p:txBody>
      </p:sp>
    </p:spTree>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3186"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93187"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n-US" smtClean="0"/>
          </a:p>
        </p:txBody>
      </p:sp>
      <p:sp>
        <p:nvSpPr>
          <p:cNvPr id="423940" name="Slide Number Placeholder 3"/>
          <p:cNvSpPr>
            <a:spLocks noGrp="1"/>
          </p:cNvSpPr>
          <p:nvPr>
            <p:ph type="sldNum" sz="quarter" idx="5"/>
          </p:nvPr>
        </p:nvSpPr>
        <p:spPr bwMode="auto">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Arial" pitchFamily="34" charset="0"/>
              </a:defRPr>
            </a:lvl1pPr>
            <a:lvl2pPr marL="757066" indent="-291179">
              <a:defRPr>
                <a:solidFill>
                  <a:schemeClr val="tx1"/>
                </a:solidFill>
                <a:latin typeface="Arial" pitchFamily="34" charset="0"/>
              </a:defRPr>
            </a:lvl2pPr>
            <a:lvl3pPr marL="1164717" indent="-232943">
              <a:defRPr>
                <a:solidFill>
                  <a:schemeClr val="tx1"/>
                </a:solidFill>
                <a:latin typeface="Arial" pitchFamily="34" charset="0"/>
              </a:defRPr>
            </a:lvl3pPr>
            <a:lvl4pPr marL="1630604" indent="-232943">
              <a:defRPr>
                <a:solidFill>
                  <a:schemeClr val="tx1"/>
                </a:solidFill>
                <a:latin typeface="Arial" pitchFamily="34" charset="0"/>
              </a:defRPr>
            </a:lvl4pPr>
            <a:lvl5pPr marL="2096491" indent="-232943">
              <a:defRPr>
                <a:solidFill>
                  <a:schemeClr val="tx1"/>
                </a:solidFill>
                <a:latin typeface="Arial" pitchFamily="34" charset="0"/>
              </a:defRPr>
            </a:lvl5pPr>
            <a:lvl6pPr marL="2562377" indent="-232943" fontAlgn="base">
              <a:spcBef>
                <a:spcPct val="0"/>
              </a:spcBef>
              <a:spcAft>
                <a:spcPct val="0"/>
              </a:spcAft>
              <a:defRPr>
                <a:solidFill>
                  <a:schemeClr val="tx1"/>
                </a:solidFill>
                <a:latin typeface="Arial" pitchFamily="34" charset="0"/>
              </a:defRPr>
            </a:lvl6pPr>
            <a:lvl7pPr marL="3028264" indent="-232943" fontAlgn="base">
              <a:spcBef>
                <a:spcPct val="0"/>
              </a:spcBef>
              <a:spcAft>
                <a:spcPct val="0"/>
              </a:spcAft>
              <a:defRPr>
                <a:solidFill>
                  <a:schemeClr val="tx1"/>
                </a:solidFill>
                <a:latin typeface="Arial" pitchFamily="34" charset="0"/>
              </a:defRPr>
            </a:lvl7pPr>
            <a:lvl8pPr marL="3494151" indent="-232943" fontAlgn="base">
              <a:spcBef>
                <a:spcPct val="0"/>
              </a:spcBef>
              <a:spcAft>
                <a:spcPct val="0"/>
              </a:spcAft>
              <a:defRPr>
                <a:solidFill>
                  <a:schemeClr val="tx1"/>
                </a:solidFill>
                <a:latin typeface="Arial" pitchFamily="34" charset="0"/>
              </a:defRPr>
            </a:lvl8pPr>
            <a:lvl9pPr marL="3960038" indent="-232943" fontAlgn="base">
              <a:spcBef>
                <a:spcPct val="0"/>
              </a:spcBef>
              <a:spcAft>
                <a:spcPct val="0"/>
              </a:spcAft>
              <a:defRPr>
                <a:solidFill>
                  <a:schemeClr val="tx1"/>
                </a:solidFill>
                <a:latin typeface="Arial" pitchFamily="34" charset="0"/>
              </a:defRPr>
            </a:lvl9pPr>
          </a:lstStyle>
          <a:p>
            <a:pPr>
              <a:defRPr/>
            </a:pPr>
            <a:fld id="{8AF9CBCC-4025-46DF-AD21-3C789933B89A}" type="slidenum">
              <a:rPr lang="en-US" smtClean="0">
                <a:solidFill>
                  <a:prstClr val="black"/>
                </a:solidFill>
                <a:latin typeface="Calibri" pitchFamily="34" charset="0"/>
              </a:rPr>
              <a:pPr>
                <a:defRPr/>
              </a:pPr>
              <a:t>121</a:t>
            </a:fld>
            <a:endParaRPr lang="en-US" smtClean="0">
              <a:solidFill>
                <a:prstClr val="black"/>
              </a:solidFill>
              <a:latin typeface="Calibri" pitchFamily="34" charset="0"/>
            </a:endParaRPr>
          </a:p>
        </p:txBody>
      </p:sp>
    </p:spTree>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7730"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457731"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n-US" smtClean="0"/>
          </a:p>
        </p:txBody>
      </p:sp>
      <p:sp>
        <p:nvSpPr>
          <p:cNvPr id="457732"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Arial" pitchFamily="34" charset="0"/>
              </a:defRPr>
            </a:lvl1pPr>
            <a:lvl2pPr marL="757066" indent="-291179">
              <a:defRPr>
                <a:solidFill>
                  <a:schemeClr val="tx1"/>
                </a:solidFill>
                <a:latin typeface="Arial" pitchFamily="34" charset="0"/>
              </a:defRPr>
            </a:lvl2pPr>
            <a:lvl3pPr marL="1164717" indent="-232943">
              <a:defRPr>
                <a:solidFill>
                  <a:schemeClr val="tx1"/>
                </a:solidFill>
                <a:latin typeface="Arial" pitchFamily="34" charset="0"/>
              </a:defRPr>
            </a:lvl3pPr>
            <a:lvl4pPr marL="1630604" indent="-232943">
              <a:defRPr>
                <a:solidFill>
                  <a:schemeClr val="tx1"/>
                </a:solidFill>
                <a:latin typeface="Arial" pitchFamily="34" charset="0"/>
              </a:defRPr>
            </a:lvl4pPr>
            <a:lvl5pPr marL="2096491" indent="-232943">
              <a:defRPr>
                <a:solidFill>
                  <a:schemeClr val="tx1"/>
                </a:solidFill>
                <a:latin typeface="Arial" pitchFamily="34" charset="0"/>
              </a:defRPr>
            </a:lvl5pPr>
            <a:lvl6pPr marL="2562377" indent="-232943" fontAlgn="base">
              <a:spcBef>
                <a:spcPct val="0"/>
              </a:spcBef>
              <a:spcAft>
                <a:spcPct val="0"/>
              </a:spcAft>
              <a:defRPr>
                <a:solidFill>
                  <a:schemeClr val="tx1"/>
                </a:solidFill>
                <a:latin typeface="Arial" pitchFamily="34" charset="0"/>
              </a:defRPr>
            </a:lvl6pPr>
            <a:lvl7pPr marL="3028264" indent="-232943" fontAlgn="base">
              <a:spcBef>
                <a:spcPct val="0"/>
              </a:spcBef>
              <a:spcAft>
                <a:spcPct val="0"/>
              </a:spcAft>
              <a:defRPr>
                <a:solidFill>
                  <a:schemeClr val="tx1"/>
                </a:solidFill>
                <a:latin typeface="Arial" pitchFamily="34" charset="0"/>
              </a:defRPr>
            </a:lvl7pPr>
            <a:lvl8pPr marL="3494151" indent="-232943" fontAlgn="base">
              <a:spcBef>
                <a:spcPct val="0"/>
              </a:spcBef>
              <a:spcAft>
                <a:spcPct val="0"/>
              </a:spcAft>
              <a:defRPr>
                <a:solidFill>
                  <a:schemeClr val="tx1"/>
                </a:solidFill>
                <a:latin typeface="Arial" pitchFamily="34" charset="0"/>
              </a:defRPr>
            </a:lvl8pPr>
            <a:lvl9pPr marL="3960038" indent="-232943" fontAlgn="base">
              <a:spcBef>
                <a:spcPct val="0"/>
              </a:spcBef>
              <a:spcAft>
                <a:spcPct val="0"/>
              </a:spcAft>
              <a:defRPr>
                <a:solidFill>
                  <a:schemeClr val="tx1"/>
                </a:solidFill>
                <a:latin typeface="Arial" pitchFamily="34" charset="0"/>
              </a:defRPr>
            </a:lvl9pPr>
          </a:lstStyle>
          <a:p>
            <a:fld id="{9E8B0E21-ABAB-4FAF-9CE1-45D40402A4FD}" type="slidenum">
              <a:rPr lang="en-US">
                <a:solidFill>
                  <a:prstClr val="black"/>
                </a:solidFill>
                <a:latin typeface="Calibri" pitchFamily="34" charset="0"/>
              </a:rPr>
              <a:pPr/>
              <a:t>129</a:t>
            </a:fld>
            <a:endParaRPr lang="en-US">
              <a:solidFill>
                <a:prstClr val="black"/>
              </a:solidFill>
              <a:latin typeface="Calibri" pitchFamily="34" charset="0"/>
            </a:endParaRPr>
          </a:p>
        </p:txBody>
      </p:sp>
    </p:spTree>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8754"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458755"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n-US" smtClean="0"/>
          </a:p>
        </p:txBody>
      </p:sp>
      <p:sp>
        <p:nvSpPr>
          <p:cNvPr id="458756"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Arial" pitchFamily="34" charset="0"/>
              </a:defRPr>
            </a:lvl1pPr>
            <a:lvl2pPr marL="757066" indent="-291179">
              <a:defRPr>
                <a:solidFill>
                  <a:schemeClr val="tx1"/>
                </a:solidFill>
                <a:latin typeface="Arial" pitchFamily="34" charset="0"/>
              </a:defRPr>
            </a:lvl2pPr>
            <a:lvl3pPr marL="1164717" indent="-232943">
              <a:defRPr>
                <a:solidFill>
                  <a:schemeClr val="tx1"/>
                </a:solidFill>
                <a:latin typeface="Arial" pitchFamily="34" charset="0"/>
              </a:defRPr>
            </a:lvl3pPr>
            <a:lvl4pPr marL="1630604" indent="-232943">
              <a:defRPr>
                <a:solidFill>
                  <a:schemeClr val="tx1"/>
                </a:solidFill>
                <a:latin typeface="Arial" pitchFamily="34" charset="0"/>
              </a:defRPr>
            </a:lvl4pPr>
            <a:lvl5pPr marL="2096491" indent="-232943">
              <a:defRPr>
                <a:solidFill>
                  <a:schemeClr val="tx1"/>
                </a:solidFill>
                <a:latin typeface="Arial" pitchFamily="34" charset="0"/>
              </a:defRPr>
            </a:lvl5pPr>
            <a:lvl6pPr marL="2562377" indent="-232943" fontAlgn="base">
              <a:spcBef>
                <a:spcPct val="0"/>
              </a:spcBef>
              <a:spcAft>
                <a:spcPct val="0"/>
              </a:spcAft>
              <a:defRPr>
                <a:solidFill>
                  <a:schemeClr val="tx1"/>
                </a:solidFill>
                <a:latin typeface="Arial" pitchFamily="34" charset="0"/>
              </a:defRPr>
            </a:lvl6pPr>
            <a:lvl7pPr marL="3028264" indent="-232943" fontAlgn="base">
              <a:spcBef>
                <a:spcPct val="0"/>
              </a:spcBef>
              <a:spcAft>
                <a:spcPct val="0"/>
              </a:spcAft>
              <a:defRPr>
                <a:solidFill>
                  <a:schemeClr val="tx1"/>
                </a:solidFill>
                <a:latin typeface="Arial" pitchFamily="34" charset="0"/>
              </a:defRPr>
            </a:lvl7pPr>
            <a:lvl8pPr marL="3494151" indent="-232943" fontAlgn="base">
              <a:spcBef>
                <a:spcPct val="0"/>
              </a:spcBef>
              <a:spcAft>
                <a:spcPct val="0"/>
              </a:spcAft>
              <a:defRPr>
                <a:solidFill>
                  <a:schemeClr val="tx1"/>
                </a:solidFill>
                <a:latin typeface="Arial" pitchFamily="34" charset="0"/>
              </a:defRPr>
            </a:lvl8pPr>
            <a:lvl9pPr marL="3960038" indent="-232943" fontAlgn="base">
              <a:spcBef>
                <a:spcPct val="0"/>
              </a:spcBef>
              <a:spcAft>
                <a:spcPct val="0"/>
              </a:spcAft>
              <a:defRPr>
                <a:solidFill>
                  <a:schemeClr val="tx1"/>
                </a:solidFill>
                <a:latin typeface="Arial" pitchFamily="34" charset="0"/>
              </a:defRPr>
            </a:lvl9pPr>
          </a:lstStyle>
          <a:p>
            <a:fld id="{4E8C0836-F58F-4CBD-A20C-9EE7FE4906CB}" type="slidenum">
              <a:rPr lang="en-US">
                <a:solidFill>
                  <a:prstClr val="black"/>
                </a:solidFill>
                <a:latin typeface="Calibri" pitchFamily="34" charset="0"/>
              </a:rPr>
              <a:pPr/>
              <a:t>130</a:t>
            </a:fld>
            <a:endParaRPr lang="en-US">
              <a:solidFill>
                <a:prstClr val="black"/>
              </a:solidFill>
              <a:latin typeface="Calibri" pitchFamily="34" charset="0"/>
            </a:endParaRPr>
          </a:p>
        </p:txBody>
      </p:sp>
    </p:spTree>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0802"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460803"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n-US" smtClean="0"/>
          </a:p>
        </p:txBody>
      </p:sp>
      <p:sp>
        <p:nvSpPr>
          <p:cNvPr id="460804"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Arial" pitchFamily="34" charset="0"/>
              </a:defRPr>
            </a:lvl1pPr>
            <a:lvl2pPr marL="757066" indent="-291179">
              <a:defRPr>
                <a:solidFill>
                  <a:schemeClr val="tx1"/>
                </a:solidFill>
                <a:latin typeface="Arial" pitchFamily="34" charset="0"/>
              </a:defRPr>
            </a:lvl2pPr>
            <a:lvl3pPr marL="1164717" indent="-232943">
              <a:defRPr>
                <a:solidFill>
                  <a:schemeClr val="tx1"/>
                </a:solidFill>
                <a:latin typeface="Arial" pitchFamily="34" charset="0"/>
              </a:defRPr>
            </a:lvl3pPr>
            <a:lvl4pPr marL="1630604" indent="-232943">
              <a:defRPr>
                <a:solidFill>
                  <a:schemeClr val="tx1"/>
                </a:solidFill>
                <a:latin typeface="Arial" pitchFamily="34" charset="0"/>
              </a:defRPr>
            </a:lvl4pPr>
            <a:lvl5pPr marL="2096491" indent="-232943">
              <a:defRPr>
                <a:solidFill>
                  <a:schemeClr val="tx1"/>
                </a:solidFill>
                <a:latin typeface="Arial" pitchFamily="34" charset="0"/>
              </a:defRPr>
            </a:lvl5pPr>
            <a:lvl6pPr marL="2562377" indent="-232943" fontAlgn="base">
              <a:spcBef>
                <a:spcPct val="0"/>
              </a:spcBef>
              <a:spcAft>
                <a:spcPct val="0"/>
              </a:spcAft>
              <a:defRPr>
                <a:solidFill>
                  <a:schemeClr val="tx1"/>
                </a:solidFill>
                <a:latin typeface="Arial" pitchFamily="34" charset="0"/>
              </a:defRPr>
            </a:lvl6pPr>
            <a:lvl7pPr marL="3028264" indent="-232943" fontAlgn="base">
              <a:spcBef>
                <a:spcPct val="0"/>
              </a:spcBef>
              <a:spcAft>
                <a:spcPct val="0"/>
              </a:spcAft>
              <a:defRPr>
                <a:solidFill>
                  <a:schemeClr val="tx1"/>
                </a:solidFill>
                <a:latin typeface="Arial" pitchFamily="34" charset="0"/>
              </a:defRPr>
            </a:lvl7pPr>
            <a:lvl8pPr marL="3494151" indent="-232943" fontAlgn="base">
              <a:spcBef>
                <a:spcPct val="0"/>
              </a:spcBef>
              <a:spcAft>
                <a:spcPct val="0"/>
              </a:spcAft>
              <a:defRPr>
                <a:solidFill>
                  <a:schemeClr val="tx1"/>
                </a:solidFill>
                <a:latin typeface="Arial" pitchFamily="34" charset="0"/>
              </a:defRPr>
            </a:lvl8pPr>
            <a:lvl9pPr marL="3960038" indent="-232943" fontAlgn="base">
              <a:spcBef>
                <a:spcPct val="0"/>
              </a:spcBef>
              <a:spcAft>
                <a:spcPct val="0"/>
              </a:spcAft>
              <a:defRPr>
                <a:solidFill>
                  <a:schemeClr val="tx1"/>
                </a:solidFill>
                <a:latin typeface="Arial" pitchFamily="34" charset="0"/>
              </a:defRPr>
            </a:lvl9pPr>
          </a:lstStyle>
          <a:p>
            <a:fld id="{2DBAAD7A-6334-4914-AE2A-7FDFE36C459B}" type="slidenum">
              <a:rPr lang="en-US">
                <a:solidFill>
                  <a:prstClr val="black"/>
                </a:solidFill>
                <a:latin typeface="Calibri" pitchFamily="34" charset="0"/>
              </a:rPr>
              <a:pPr/>
              <a:t>131</a:t>
            </a:fld>
            <a:endParaRPr lang="en-US">
              <a:solidFill>
                <a:prstClr val="black"/>
              </a:solidFill>
              <a:latin typeface="Calibri" pitchFamily="34" charset="0"/>
            </a:endParaRPr>
          </a:p>
        </p:txBody>
      </p:sp>
    </p:spTree>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1826"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461827"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n-US" smtClean="0"/>
          </a:p>
        </p:txBody>
      </p:sp>
      <p:sp>
        <p:nvSpPr>
          <p:cNvPr id="461828"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Arial" pitchFamily="34" charset="0"/>
              </a:defRPr>
            </a:lvl1pPr>
            <a:lvl2pPr marL="757066" indent="-291179">
              <a:defRPr>
                <a:solidFill>
                  <a:schemeClr val="tx1"/>
                </a:solidFill>
                <a:latin typeface="Arial" pitchFamily="34" charset="0"/>
              </a:defRPr>
            </a:lvl2pPr>
            <a:lvl3pPr marL="1164717" indent="-232943">
              <a:defRPr>
                <a:solidFill>
                  <a:schemeClr val="tx1"/>
                </a:solidFill>
                <a:latin typeface="Arial" pitchFamily="34" charset="0"/>
              </a:defRPr>
            </a:lvl3pPr>
            <a:lvl4pPr marL="1630604" indent="-232943">
              <a:defRPr>
                <a:solidFill>
                  <a:schemeClr val="tx1"/>
                </a:solidFill>
                <a:latin typeface="Arial" pitchFamily="34" charset="0"/>
              </a:defRPr>
            </a:lvl4pPr>
            <a:lvl5pPr marL="2096491" indent="-232943">
              <a:defRPr>
                <a:solidFill>
                  <a:schemeClr val="tx1"/>
                </a:solidFill>
                <a:latin typeface="Arial" pitchFamily="34" charset="0"/>
              </a:defRPr>
            </a:lvl5pPr>
            <a:lvl6pPr marL="2562377" indent="-232943" fontAlgn="base">
              <a:spcBef>
                <a:spcPct val="0"/>
              </a:spcBef>
              <a:spcAft>
                <a:spcPct val="0"/>
              </a:spcAft>
              <a:defRPr>
                <a:solidFill>
                  <a:schemeClr val="tx1"/>
                </a:solidFill>
                <a:latin typeface="Arial" pitchFamily="34" charset="0"/>
              </a:defRPr>
            </a:lvl6pPr>
            <a:lvl7pPr marL="3028264" indent="-232943" fontAlgn="base">
              <a:spcBef>
                <a:spcPct val="0"/>
              </a:spcBef>
              <a:spcAft>
                <a:spcPct val="0"/>
              </a:spcAft>
              <a:defRPr>
                <a:solidFill>
                  <a:schemeClr val="tx1"/>
                </a:solidFill>
                <a:latin typeface="Arial" pitchFamily="34" charset="0"/>
              </a:defRPr>
            </a:lvl7pPr>
            <a:lvl8pPr marL="3494151" indent="-232943" fontAlgn="base">
              <a:spcBef>
                <a:spcPct val="0"/>
              </a:spcBef>
              <a:spcAft>
                <a:spcPct val="0"/>
              </a:spcAft>
              <a:defRPr>
                <a:solidFill>
                  <a:schemeClr val="tx1"/>
                </a:solidFill>
                <a:latin typeface="Arial" pitchFamily="34" charset="0"/>
              </a:defRPr>
            </a:lvl8pPr>
            <a:lvl9pPr marL="3960038" indent="-232943" fontAlgn="base">
              <a:spcBef>
                <a:spcPct val="0"/>
              </a:spcBef>
              <a:spcAft>
                <a:spcPct val="0"/>
              </a:spcAft>
              <a:defRPr>
                <a:solidFill>
                  <a:schemeClr val="tx1"/>
                </a:solidFill>
                <a:latin typeface="Arial" pitchFamily="34" charset="0"/>
              </a:defRPr>
            </a:lvl9pPr>
          </a:lstStyle>
          <a:p>
            <a:fld id="{41D653DA-19B7-4952-A96A-DCB0238A5650}" type="slidenum">
              <a:rPr lang="en-US">
                <a:solidFill>
                  <a:prstClr val="black"/>
                </a:solidFill>
                <a:latin typeface="Calibri" pitchFamily="34" charset="0"/>
              </a:rPr>
              <a:pPr/>
              <a:t>132</a:t>
            </a:fld>
            <a:endParaRPr lang="en-US">
              <a:solidFill>
                <a:prstClr val="black"/>
              </a:solidFill>
              <a:latin typeface="Calibri" pitchFamily="34" charset="0"/>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2434"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402435"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n-US" smtClean="0"/>
          </a:p>
        </p:txBody>
      </p:sp>
      <p:sp>
        <p:nvSpPr>
          <p:cNvPr id="402436"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Arial" pitchFamily="34" charset="0"/>
              </a:defRPr>
            </a:lvl1pPr>
            <a:lvl2pPr marL="757066" indent="-291179">
              <a:defRPr>
                <a:solidFill>
                  <a:schemeClr val="tx1"/>
                </a:solidFill>
                <a:latin typeface="Arial" pitchFamily="34" charset="0"/>
              </a:defRPr>
            </a:lvl2pPr>
            <a:lvl3pPr marL="1164717" indent="-232943">
              <a:defRPr>
                <a:solidFill>
                  <a:schemeClr val="tx1"/>
                </a:solidFill>
                <a:latin typeface="Arial" pitchFamily="34" charset="0"/>
              </a:defRPr>
            </a:lvl3pPr>
            <a:lvl4pPr marL="1630604" indent="-232943">
              <a:defRPr>
                <a:solidFill>
                  <a:schemeClr val="tx1"/>
                </a:solidFill>
                <a:latin typeface="Arial" pitchFamily="34" charset="0"/>
              </a:defRPr>
            </a:lvl4pPr>
            <a:lvl5pPr marL="2096491" indent="-232943">
              <a:defRPr>
                <a:solidFill>
                  <a:schemeClr val="tx1"/>
                </a:solidFill>
                <a:latin typeface="Arial" pitchFamily="34" charset="0"/>
              </a:defRPr>
            </a:lvl5pPr>
            <a:lvl6pPr marL="2562377" indent="-232943" fontAlgn="base">
              <a:spcBef>
                <a:spcPct val="0"/>
              </a:spcBef>
              <a:spcAft>
                <a:spcPct val="0"/>
              </a:spcAft>
              <a:defRPr>
                <a:solidFill>
                  <a:schemeClr val="tx1"/>
                </a:solidFill>
                <a:latin typeface="Arial" pitchFamily="34" charset="0"/>
              </a:defRPr>
            </a:lvl6pPr>
            <a:lvl7pPr marL="3028264" indent="-232943" fontAlgn="base">
              <a:spcBef>
                <a:spcPct val="0"/>
              </a:spcBef>
              <a:spcAft>
                <a:spcPct val="0"/>
              </a:spcAft>
              <a:defRPr>
                <a:solidFill>
                  <a:schemeClr val="tx1"/>
                </a:solidFill>
                <a:latin typeface="Arial" pitchFamily="34" charset="0"/>
              </a:defRPr>
            </a:lvl7pPr>
            <a:lvl8pPr marL="3494151" indent="-232943" fontAlgn="base">
              <a:spcBef>
                <a:spcPct val="0"/>
              </a:spcBef>
              <a:spcAft>
                <a:spcPct val="0"/>
              </a:spcAft>
              <a:defRPr>
                <a:solidFill>
                  <a:schemeClr val="tx1"/>
                </a:solidFill>
                <a:latin typeface="Arial" pitchFamily="34" charset="0"/>
              </a:defRPr>
            </a:lvl8pPr>
            <a:lvl9pPr marL="3960038" indent="-232943" fontAlgn="base">
              <a:spcBef>
                <a:spcPct val="0"/>
              </a:spcBef>
              <a:spcAft>
                <a:spcPct val="0"/>
              </a:spcAft>
              <a:defRPr>
                <a:solidFill>
                  <a:schemeClr val="tx1"/>
                </a:solidFill>
                <a:latin typeface="Arial" pitchFamily="34" charset="0"/>
              </a:defRPr>
            </a:lvl9pPr>
          </a:lstStyle>
          <a:p>
            <a:pPr fontAlgn="base">
              <a:spcBef>
                <a:spcPct val="0"/>
              </a:spcBef>
              <a:spcAft>
                <a:spcPct val="0"/>
              </a:spcAft>
            </a:pPr>
            <a:fld id="{92291BFA-2875-451B-9A67-A768EAD9D8CB}" type="slidenum">
              <a:rPr lang="en-US">
                <a:latin typeface="Calibri" pitchFamily="34" charset="0"/>
              </a:rPr>
              <a:pPr fontAlgn="base">
                <a:spcBef>
                  <a:spcPct val="0"/>
                </a:spcBef>
                <a:spcAft>
                  <a:spcPct val="0"/>
                </a:spcAft>
              </a:pPr>
              <a:t>11</a:t>
            </a:fld>
            <a:endParaRPr lang="en-US">
              <a:latin typeface="Calibri" pitchFamily="34" charset="0"/>
            </a:endParaRPr>
          </a:p>
        </p:txBody>
      </p:sp>
    </p:spTree>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2850"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462851"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n-US" smtClean="0"/>
          </a:p>
        </p:txBody>
      </p:sp>
      <p:sp>
        <p:nvSpPr>
          <p:cNvPr id="462852"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Arial" pitchFamily="34" charset="0"/>
              </a:defRPr>
            </a:lvl1pPr>
            <a:lvl2pPr marL="757066" indent="-291179">
              <a:defRPr>
                <a:solidFill>
                  <a:schemeClr val="tx1"/>
                </a:solidFill>
                <a:latin typeface="Arial" pitchFamily="34" charset="0"/>
              </a:defRPr>
            </a:lvl2pPr>
            <a:lvl3pPr marL="1164717" indent="-232943">
              <a:defRPr>
                <a:solidFill>
                  <a:schemeClr val="tx1"/>
                </a:solidFill>
                <a:latin typeface="Arial" pitchFamily="34" charset="0"/>
              </a:defRPr>
            </a:lvl3pPr>
            <a:lvl4pPr marL="1630604" indent="-232943">
              <a:defRPr>
                <a:solidFill>
                  <a:schemeClr val="tx1"/>
                </a:solidFill>
                <a:latin typeface="Arial" pitchFamily="34" charset="0"/>
              </a:defRPr>
            </a:lvl4pPr>
            <a:lvl5pPr marL="2096491" indent="-232943">
              <a:defRPr>
                <a:solidFill>
                  <a:schemeClr val="tx1"/>
                </a:solidFill>
                <a:latin typeface="Arial" pitchFamily="34" charset="0"/>
              </a:defRPr>
            </a:lvl5pPr>
            <a:lvl6pPr marL="2562377" indent="-232943" fontAlgn="base">
              <a:spcBef>
                <a:spcPct val="0"/>
              </a:spcBef>
              <a:spcAft>
                <a:spcPct val="0"/>
              </a:spcAft>
              <a:defRPr>
                <a:solidFill>
                  <a:schemeClr val="tx1"/>
                </a:solidFill>
                <a:latin typeface="Arial" pitchFamily="34" charset="0"/>
              </a:defRPr>
            </a:lvl6pPr>
            <a:lvl7pPr marL="3028264" indent="-232943" fontAlgn="base">
              <a:spcBef>
                <a:spcPct val="0"/>
              </a:spcBef>
              <a:spcAft>
                <a:spcPct val="0"/>
              </a:spcAft>
              <a:defRPr>
                <a:solidFill>
                  <a:schemeClr val="tx1"/>
                </a:solidFill>
                <a:latin typeface="Arial" pitchFamily="34" charset="0"/>
              </a:defRPr>
            </a:lvl7pPr>
            <a:lvl8pPr marL="3494151" indent="-232943" fontAlgn="base">
              <a:spcBef>
                <a:spcPct val="0"/>
              </a:spcBef>
              <a:spcAft>
                <a:spcPct val="0"/>
              </a:spcAft>
              <a:defRPr>
                <a:solidFill>
                  <a:schemeClr val="tx1"/>
                </a:solidFill>
                <a:latin typeface="Arial" pitchFamily="34" charset="0"/>
              </a:defRPr>
            </a:lvl8pPr>
            <a:lvl9pPr marL="3960038" indent="-232943" fontAlgn="base">
              <a:spcBef>
                <a:spcPct val="0"/>
              </a:spcBef>
              <a:spcAft>
                <a:spcPct val="0"/>
              </a:spcAft>
              <a:defRPr>
                <a:solidFill>
                  <a:schemeClr val="tx1"/>
                </a:solidFill>
                <a:latin typeface="Arial" pitchFamily="34" charset="0"/>
              </a:defRPr>
            </a:lvl9pPr>
          </a:lstStyle>
          <a:p>
            <a:fld id="{C34EA266-1F53-4896-A5B6-AA750D076D95}" type="slidenum">
              <a:rPr lang="en-US">
                <a:solidFill>
                  <a:prstClr val="black"/>
                </a:solidFill>
                <a:latin typeface="Calibri" pitchFamily="34" charset="0"/>
              </a:rPr>
              <a:pPr/>
              <a:t>133</a:t>
            </a:fld>
            <a:endParaRPr lang="en-US">
              <a:solidFill>
                <a:prstClr val="black"/>
              </a:solidFill>
              <a:latin typeface="Calibri" pitchFamily="34" charset="0"/>
            </a:endParaRPr>
          </a:p>
        </p:txBody>
      </p:sp>
    </p:spTree>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6946" name="Rectangle 1031"/>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Arial" pitchFamily="34" charset="0"/>
              </a:defRPr>
            </a:lvl1pPr>
            <a:lvl2pPr marL="757066" indent="-291179">
              <a:defRPr>
                <a:solidFill>
                  <a:schemeClr val="tx1"/>
                </a:solidFill>
                <a:latin typeface="Arial" pitchFamily="34" charset="0"/>
              </a:defRPr>
            </a:lvl2pPr>
            <a:lvl3pPr marL="1164717" indent="-232943">
              <a:defRPr>
                <a:solidFill>
                  <a:schemeClr val="tx1"/>
                </a:solidFill>
                <a:latin typeface="Arial" pitchFamily="34" charset="0"/>
              </a:defRPr>
            </a:lvl3pPr>
            <a:lvl4pPr marL="1630604" indent="-232943">
              <a:defRPr>
                <a:solidFill>
                  <a:schemeClr val="tx1"/>
                </a:solidFill>
                <a:latin typeface="Arial" pitchFamily="34" charset="0"/>
              </a:defRPr>
            </a:lvl4pPr>
            <a:lvl5pPr marL="2096491" indent="-232943">
              <a:defRPr>
                <a:solidFill>
                  <a:schemeClr val="tx1"/>
                </a:solidFill>
                <a:latin typeface="Arial" pitchFamily="34" charset="0"/>
              </a:defRPr>
            </a:lvl5pPr>
            <a:lvl6pPr marL="2562377" indent="-232943" fontAlgn="base">
              <a:spcBef>
                <a:spcPct val="0"/>
              </a:spcBef>
              <a:spcAft>
                <a:spcPct val="0"/>
              </a:spcAft>
              <a:defRPr>
                <a:solidFill>
                  <a:schemeClr val="tx1"/>
                </a:solidFill>
                <a:latin typeface="Arial" pitchFamily="34" charset="0"/>
              </a:defRPr>
            </a:lvl6pPr>
            <a:lvl7pPr marL="3028264" indent="-232943" fontAlgn="base">
              <a:spcBef>
                <a:spcPct val="0"/>
              </a:spcBef>
              <a:spcAft>
                <a:spcPct val="0"/>
              </a:spcAft>
              <a:defRPr>
                <a:solidFill>
                  <a:schemeClr val="tx1"/>
                </a:solidFill>
                <a:latin typeface="Arial" pitchFamily="34" charset="0"/>
              </a:defRPr>
            </a:lvl7pPr>
            <a:lvl8pPr marL="3494151" indent="-232943" fontAlgn="base">
              <a:spcBef>
                <a:spcPct val="0"/>
              </a:spcBef>
              <a:spcAft>
                <a:spcPct val="0"/>
              </a:spcAft>
              <a:defRPr>
                <a:solidFill>
                  <a:schemeClr val="tx1"/>
                </a:solidFill>
                <a:latin typeface="Arial" pitchFamily="34" charset="0"/>
              </a:defRPr>
            </a:lvl8pPr>
            <a:lvl9pPr marL="3960038" indent="-232943" fontAlgn="base">
              <a:spcBef>
                <a:spcPct val="0"/>
              </a:spcBef>
              <a:spcAft>
                <a:spcPct val="0"/>
              </a:spcAft>
              <a:defRPr>
                <a:solidFill>
                  <a:schemeClr val="tx1"/>
                </a:solidFill>
                <a:latin typeface="Arial" pitchFamily="34" charset="0"/>
              </a:defRPr>
            </a:lvl9pPr>
          </a:lstStyle>
          <a:p>
            <a:fld id="{37515C4E-850B-4E1F-B214-76AC3844B659}" type="slidenum">
              <a:rPr lang="en-US">
                <a:solidFill>
                  <a:prstClr val="black"/>
                </a:solidFill>
                <a:latin typeface="Calibri" pitchFamily="34" charset="0"/>
              </a:rPr>
              <a:pPr/>
              <a:t>134</a:t>
            </a:fld>
            <a:endParaRPr lang="en-US">
              <a:solidFill>
                <a:prstClr val="black"/>
              </a:solidFill>
              <a:latin typeface="Calibri" pitchFamily="34" charset="0"/>
            </a:endParaRPr>
          </a:p>
        </p:txBody>
      </p:sp>
      <p:sp>
        <p:nvSpPr>
          <p:cNvPr id="466947"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466948" name="Rectangle 3"/>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n-US" smtClean="0"/>
          </a:p>
        </p:txBody>
      </p:sp>
    </p:spTree>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7970" name="Rectangle 1031"/>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Arial" pitchFamily="34" charset="0"/>
              </a:defRPr>
            </a:lvl1pPr>
            <a:lvl2pPr marL="757066" indent="-291179">
              <a:defRPr>
                <a:solidFill>
                  <a:schemeClr val="tx1"/>
                </a:solidFill>
                <a:latin typeface="Arial" pitchFamily="34" charset="0"/>
              </a:defRPr>
            </a:lvl2pPr>
            <a:lvl3pPr marL="1164717" indent="-232943">
              <a:defRPr>
                <a:solidFill>
                  <a:schemeClr val="tx1"/>
                </a:solidFill>
                <a:latin typeface="Arial" pitchFamily="34" charset="0"/>
              </a:defRPr>
            </a:lvl3pPr>
            <a:lvl4pPr marL="1630604" indent="-232943">
              <a:defRPr>
                <a:solidFill>
                  <a:schemeClr val="tx1"/>
                </a:solidFill>
                <a:latin typeface="Arial" pitchFamily="34" charset="0"/>
              </a:defRPr>
            </a:lvl4pPr>
            <a:lvl5pPr marL="2096491" indent="-232943">
              <a:defRPr>
                <a:solidFill>
                  <a:schemeClr val="tx1"/>
                </a:solidFill>
                <a:latin typeface="Arial" pitchFamily="34" charset="0"/>
              </a:defRPr>
            </a:lvl5pPr>
            <a:lvl6pPr marL="2562377" indent="-232943" fontAlgn="base">
              <a:spcBef>
                <a:spcPct val="0"/>
              </a:spcBef>
              <a:spcAft>
                <a:spcPct val="0"/>
              </a:spcAft>
              <a:defRPr>
                <a:solidFill>
                  <a:schemeClr val="tx1"/>
                </a:solidFill>
                <a:latin typeface="Arial" pitchFamily="34" charset="0"/>
              </a:defRPr>
            </a:lvl6pPr>
            <a:lvl7pPr marL="3028264" indent="-232943" fontAlgn="base">
              <a:spcBef>
                <a:spcPct val="0"/>
              </a:spcBef>
              <a:spcAft>
                <a:spcPct val="0"/>
              </a:spcAft>
              <a:defRPr>
                <a:solidFill>
                  <a:schemeClr val="tx1"/>
                </a:solidFill>
                <a:latin typeface="Arial" pitchFamily="34" charset="0"/>
              </a:defRPr>
            </a:lvl7pPr>
            <a:lvl8pPr marL="3494151" indent="-232943" fontAlgn="base">
              <a:spcBef>
                <a:spcPct val="0"/>
              </a:spcBef>
              <a:spcAft>
                <a:spcPct val="0"/>
              </a:spcAft>
              <a:defRPr>
                <a:solidFill>
                  <a:schemeClr val="tx1"/>
                </a:solidFill>
                <a:latin typeface="Arial" pitchFamily="34" charset="0"/>
              </a:defRPr>
            </a:lvl8pPr>
            <a:lvl9pPr marL="3960038" indent="-232943" fontAlgn="base">
              <a:spcBef>
                <a:spcPct val="0"/>
              </a:spcBef>
              <a:spcAft>
                <a:spcPct val="0"/>
              </a:spcAft>
              <a:defRPr>
                <a:solidFill>
                  <a:schemeClr val="tx1"/>
                </a:solidFill>
                <a:latin typeface="Arial" pitchFamily="34" charset="0"/>
              </a:defRPr>
            </a:lvl9pPr>
          </a:lstStyle>
          <a:p>
            <a:fld id="{562C77D0-6F72-4E8E-9580-CF3E483E0E27}" type="slidenum">
              <a:rPr lang="en-US">
                <a:solidFill>
                  <a:prstClr val="black"/>
                </a:solidFill>
                <a:latin typeface="Calibri" pitchFamily="34" charset="0"/>
              </a:rPr>
              <a:pPr/>
              <a:t>135</a:t>
            </a:fld>
            <a:endParaRPr lang="en-US">
              <a:solidFill>
                <a:prstClr val="black"/>
              </a:solidFill>
              <a:latin typeface="Calibri" pitchFamily="34" charset="0"/>
            </a:endParaRPr>
          </a:p>
        </p:txBody>
      </p:sp>
      <p:sp>
        <p:nvSpPr>
          <p:cNvPr id="467971"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467972" name="Rectangle 3"/>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n-US" smtClean="0"/>
          </a:p>
        </p:txBody>
      </p:sp>
    </p:spTree>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8994" name="Rectangle 1031"/>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Arial" pitchFamily="34" charset="0"/>
              </a:defRPr>
            </a:lvl1pPr>
            <a:lvl2pPr marL="757066" indent="-291179">
              <a:defRPr>
                <a:solidFill>
                  <a:schemeClr val="tx1"/>
                </a:solidFill>
                <a:latin typeface="Arial" pitchFamily="34" charset="0"/>
              </a:defRPr>
            </a:lvl2pPr>
            <a:lvl3pPr marL="1164717" indent="-232943">
              <a:defRPr>
                <a:solidFill>
                  <a:schemeClr val="tx1"/>
                </a:solidFill>
                <a:latin typeface="Arial" pitchFamily="34" charset="0"/>
              </a:defRPr>
            </a:lvl3pPr>
            <a:lvl4pPr marL="1630604" indent="-232943">
              <a:defRPr>
                <a:solidFill>
                  <a:schemeClr val="tx1"/>
                </a:solidFill>
                <a:latin typeface="Arial" pitchFamily="34" charset="0"/>
              </a:defRPr>
            </a:lvl4pPr>
            <a:lvl5pPr marL="2096491" indent="-232943">
              <a:defRPr>
                <a:solidFill>
                  <a:schemeClr val="tx1"/>
                </a:solidFill>
                <a:latin typeface="Arial" pitchFamily="34" charset="0"/>
              </a:defRPr>
            </a:lvl5pPr>
            <a:lvl6pPr marL="2562377" indent="-232943" fontAlgn="base">
              <a:spcBef>
                <a:spcPct val="0"/>
              </a:spcBef>
              <a:spcAft>
                <a:spcPct val="0"/>
              </a:spcAft>
              <a:defRPr>
                <a:solidFill>
                  <a:schemeClr val="tx1"/>
                </a:solidFill>
                <a:latin typeface="Arial" pitchFamily="34" charset="0"/>
              </a:defRPr>
            </a:lvl6pPr>
            <a:lvl7pPr marL="3028264" indent="-232943" fontAlgn="base">
              <a:spcBef>
                <a:spcPct val="0"/>
              </a:spcBef>
              <a:spcAft>
                <a:spcPct val="0"/>
              </a:spcAft>
              <a:defRPr>
                <a:solidFill>
                  <a:schemeClr val="tx1"/>
                </a:solidFill>
                <a:latin typeface="Arial" pitchFamily="34" charset="0"/>
              </a:defRPr>
            </a:lvl7pPr>
            <a:lvl8pPr marL="3494151" indent="-232943" fontAlgn="base">
              <a:spcBef>
                <a:spcPct val="0"/>
              </a:spcBef>
              <a:spcAft>
                <a:spcPct val="0"/>
              </a:spcAft>
              <a:defRPr>
                <a:solidFill>
                  <a:schemeClr val="tx1"/>
                </a:solidFill>
                <a:latin typeface="Arial" pitchFamily="34" charset="0"/>
              </a:defRPr>
            </a:lvl8pPr>
            <a:lvl9pPr marL="3960038" indent="-232943" fontAlgn="base">
              <a:spcBef>
                <a:spcPct val="0"/>
              </a:spcBef>
              <a:spcAft>
                <a:spcPct val="0"/>
              </a:spcAft>
              <a:defRPr>
                <a:solidFill>
                  <a:schemeClr val="tx1"/>
                </a:solidFill>
                <a:latin typeface="Arial" pitchFamily="34" charset="0"/>
              </a:defRPr>
            </a:lvl9pPr>
          </a:lstStyle>
          <a:p>
            <a:fld id="{F1E87B9D-96E6-4C18-AC1E-FBC15F0CCA07}" type="slidenum">
              <a:rPr lang="en-US">
                <a:solidFill>
                  <a:prstClr val="black"/>
                </a:solidFill>
                <a:latin typeface="Calibri" pitchFamily="34" charset="0"/>
              </a:rPr>
              <a:pPr/>
              <a:t>136</a:t>
            </a:fld>
            <a:endParaRPr lang="en-US">
              <a:solidFill>
                <a:prstClr val="black"/>
              </a:solidFill>
              <a:latin typeface="Calibri" pitchFamily="34" charset="0"/>
            </a:endParaRPr>
          </a:p>
        </p:txBody>
      </p:sp>
      <p:sp>
        <p:nvSpPr>
          <p:cNvPr id="468995"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468996" name="Rectangle 3"/>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n-US" smtClean="0"/>
          </a:p>
        </p:txBody>
      </p:sp>
    </p:spTree>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0018"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470019"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n-US" smtClean="0"/>
          </a:p>
        </p:txBody>
      </p:sp>
      <p:sp>
        <p:nvSpPr>
          <p:cNvPr id="470020"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Arial" pitchFamily="34" charset="0"/>
              </a:defRPr>
            </a:lvl1pPr>
            <a:lvl2pPr marL="757066" indent="-291179">
              <a:defRPr>
                <a:solidFill>
                  <a:schemeClr val="tx1"/>
                </a:solidFill>
                <a:latin typeface="Arial" pitchFamily="34" charset="0"/>
              </a:defRPr>
            </a:lvl2pPr>
            <a:lvl3pPr marL="1164717" indent="-232943">
              <a:defRPr>
                <a:solidFill>
                  <a:schemeClr val="tx1"/>
                </a:solidFill>
                <a:latin typeface="Arial" pitchFamily="34" charset="0"/>
              </a:defRPr>
            </a:lvl3pPr>
            <a:lvl4pPr marL="1630604" indent="-232943">
              <a:defRPr>
                <a:solidFill>
                  <a:schemeClr val="tx1"/>
                </a:solidFill>
                <a:latin typeface="Arial" pitchFamily="34" charset="0"/>
              </a:defRPr>
            </a:lvl4pPr>
            <a:lvl5pPr marL="2096491" indent="-232943">
              <a:defRPr>
                <a:solidFill>
                  <a:schemeClr val="tx1"/>
                </a:solidFill>
                <a:latin typeface="Arial" pitchFamily="34" charset="0"/>
              </a:defRPr>
            </a:lvl5pPr>
            <a:lvl6pPr marL="2562377" indent="-232943" fontAlgn="base">
              <a:spcBef>
                <a:spcPct val="0"/>
              </a:spcBef>
              <a:spcAft>
                <a:spcPct val="0"/>
              </a:spcAft>
              <a:defRPr>
                <a:solidFill>
                  <a:schemeClr val="tx1"/>
                </a:solidFill>
                <a:latin typeface="Arial" pitchFamily="34" charset="0"/>
              </a:defRPr>
            </a:lvl6pPr>
            <a:lvl7pPr marL="3028264" indent="-232943" fontAlgn="base">
              <a:spcBef>
                <a:spcPct val="0"/>
              </a:spcBef>
              <a:spcAft>
                <a:spcPct val="0"/>
              </a:spcAft>
              <a:defRPr>
                <a:solidFill>
                  <a:schemeClr val="tx1"/>
                </a:solidFill>
                <a:latin typeface="Arial" pitchFamily="34" charset="0"/>
              </a:defRPr>
            </a:lvl7pPr>
            <a:lvl8pPr marL="3494151" indent="-232943" fontAlgn="base">
              <a:spcBef>
                <a:spcPct val="0"/>
              </a:spcBef>
              <a:spcAft>
                <a:spcPct val="0"/>
              </a:spcAft>
              <a:defRPr>
                <a:solidFill>
                  <a:schemeClr val="tx1"/>
                </a:solidFill>
                <a:latin typeface="Arial" pitchFamily="34" charset="0"/>
              </a:defRPr>
            </a:lvl8pPr>
            <a:lvl9pPr marL="3960038" indent="-232943" fontAlgn="base">
              <a:spcBef>
                <a:spcPct val="0"/>
              </a:spcBef>
              <a:spcAft>
                <a:spcPct val="0"/>
              </a:spcAft>
              <a:defRPr>
                <a:solidFill>
                  <a:schemeClr val="tx1"/>
                </a:solidFill>
                <a:latin typeface="Arial" pitchFamily="34" charset="0"/>
              </a:defRPr>
            </a:lvl9pPr>
          </a:lstStyle>
          <a:p>
            <a:fld id="{F43B9454-CBE5-4957-9B93-12E734CA28BF}" type="slidenum">
              <a:rPr lang="en-US">
                <a:solidFill>
                  <a:prstClr val="black"/>
                </a:solidFill>
                <a:latin typeface="Calibri" pitchFamily="34" charset="0"/>
              </a:rPr>
              <a:pPr/>
              <a:t>138</a:t>
            </a:fld>
            <a:endParaRPr lang="en-US">
              <a:solidFill>
                <a:prstClr val="black"/>
              </a:solidFill>
              <a:latin typeface="Calibri" pitchFamily="34" charset="0"/>
            </a:endParaRPr>
          </a:p>
        </p:txBody>
      </p:sp>
    </p:spTree>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2850"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462851"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n-US" smtClean="0"/>
          </a:p>
        </p:txBody>
      </p:sp>
      <p:sp>
        <p:nvSpPr>
          <p:cNvPr id="462852"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Arial" pitchFamily="34" charset="0"/>
              </a:defRPr>
            </a:lvl1pPr>
            <a:lvl2pPr marL="757066" indent="-291179">
              <a:defRPr>
                <a:solidFill>
                  <a:schemeClr val="tx1"/>
                </a:solidFill>
                <a:latin typeface="Arial" pitchFamily="34" charset="0"/>
              </a:defRPr>
            </a:lvl2pPr>
            <a:lvl3pPr marL="1164717" indent="-232943">
              <a:defRPr>
                <a:solidFill>
                  <a:schemeClr val="tx1"/>
                </a:solidFill>
                <a:latin typeface="Arial" pitchFamily="34" charset="0"/>
              </a:defRPr>
            </a:lvl3pPr>
            <a:lvl4pPr marL="1630604" indent="-232943">
              <a:defRPr>
                <a:solidFill>
                  <a:schemeClr val="tx1"/>
                </a:solidFill>
                <a:latin typeface="Arial" pitchFamily="34" charset="0"/>
              </a:defRPr>
            </a:lvl4pPr>
            <a:lvl5pPr marL="2096491" indent="-232943">
              <a:defRPr>
                <a:solidFill>
                  <a:schemeClr val="tx1"/>
                </a:solidFill>
                <a:latin typeface="Arial" pitchFamily="34" charset="0"/>
              </a:defRPr>
            </a:lvl5pPr>
            <a:lvl6pPr marL="2562377" indent="-232943" fontAlgn="base">
              <a:spcBef>
                <a:spcPct val="0"/>
              </a:spcBef>
              <a:spcAft>
                <a:spcPct val="0"/>
              </a:spcAft>
              <a:defRPr>
                <a:solidFill>
                  <a:schemeClr val="tx1"/>
                </a:solidFill>
                <a:latin typeface="Arial" pitchFamily="34" charset="0"/>
              </a:defRPr>
            </a:lvl6pPr>
            <a:lvl7pPr marL="3028264" indent="-232943" fontAlgn="base">
              <a:spcBef>
                <a:spcPct val="0"/>
              </a:spcBef>
              <a:spcAft>
                <a:spcPct val="0"/>
              </a:spcAft>
              <a:defRPr>
                <a:solidFill>
                  <a:schemeClr val="tx1"/>
                </a:solidFill>
                <a:latin typeface="Arial" pitchFamily="34" charset="0"/>
              </a:defRPr>
            </a:lvl7pPr>
            <a:lvl8pPr marL="3494151" indent="-232943" fontAlgn="base">
              <a:spcBef>
                <a:spcPct val="0"/>
              </a:spcBef>
              <a:spcAft>
                <a:spcPct val="0"/>
              </a:spcAft>
              <a:defRPr>
                <a:solidFill>
                  <a:schemeClr val="tx1"/>
                </a:solidFill>
                <a:latin typeface="Arial" pitchFamily="34" charset="0"/>
              </a:defRPr>
            </a:lvl8pPr>
            <a:lvl9pPr marL="3960038" indent="-232943" fontAlgn="base">
              <a:spcBef>
                <a:spcPct val="0"/>
              </a:spcBef>
              <a:spcAft>
                <a:spcPct val="0"/>
              </a:spcAft>
              <a:defRPr>
                <a:solidFill>
                  <a:schemeClr val="tx1"/>
                </a:solidFill>
                <a:latin typeface="Arial" pitchFamily="34" charset="0"/>
              </a:defRPr>
            </a:lvl9pPr>
          </a:lstStyle>
          <a:p>
            <a:fld id="{C34EA266-1F53-4896-A5B6-AA750D076D95}" type="slidenum">
              <a:rPr lang="en-US">
                <a:solidFill>
                  <a:prstClr val="black"/>
                </a:solidFill>
                <a:latin typeface="Calibri" pitchFamily="34" charset="0"/>
              </a:rPr>
              <a:pPr/>
              <a:t>142</a:t>
            </a:fld>
            <a:endParaRPr lang="en-US">
              <a:solidFill>
                <a:prstClr val="black"/>
              </a:solidFill>
              <a:latin typeface="Calibri" pitchFamily="34" charset="0"/>
            </a:endParaRPr>
          </a:p>
        </p:txBody>
      </p:sp>
    </p:spTree>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3874"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463875"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n-US" smtClean="0"/>
          </a:p>
        </p:txBody>
      </p:sp>
      <p:sp>
        <p:nvSpPr>
          <p:cNvPr id="463876"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Arial" pitchFamily="34" charset="0"/>
              </a:defRPr>
            </a:lvl1pPr>
            <a:lvl2pPr marL="757066" indent="-291179">
              <a:defRPr>
                <a:solidFill>
                  <a:schemeClr val="tx1"/>
                </a:solidFill>
                <a:latin typeface="Arial" pitchFamily="34" charset="0"/>
              </a:defRPr>
            </a:lvl2pPr>
            <a:lvl3pPr marL="1164717" indent="-232943">
              <a:defRPr>
                <a:solidFill>
                  <a:schemeClr val="tx1"/>
                </a:solidFill>
                <a:latin typeface="Arial" pitchFamily="34" charset="0"/>
              </a:defRPr>
            </a:lvl3pPr>
            <a:lvl4pPr marL="1630604" indent="-232943">
              <a:defRPr>
                <a:solidFill>
                  <a:schemeClr val="tx1"/>
                </a:solidFill>
                <a:latin typeface="Arial" pitchFamily="34" charset="0"/>
              </a:defRPr>
            </a:lvl4pPr>
            <a:lvl5pPr marL="2096491" indent="-232943">
              <a:defRPr>
                <a:solidFill>
                  <a:schemeClr val="tx1"/>
                </a:solidFill>
                <a:latin typeface="Arial" pitchFamily="34" charset="0"/>
              </a:defRPr>
            </a:lvl5pPr>
            <a:lvl6pPr marL="2562377" indent="-232943" fontAlgn="base">
              <a:spcBef>
                <a:spcPct val="0"/>
              </a:spcBef>
              <a:spcAft>
                <a:spcPct val="0"/>
              </a:spcAft>
              <a:defRPr>
                <a:solidFill>
                  <a:schemeClr val="tx1"/>
                </a:solidFill>
                <a:latin typeface="Arial" pitchFamily="34" charset="0"/>
              </a:defRPr>
            </a:lvl6pPr>
            <a:lvl7pPr marL="3028264" indent="-232943" fontAlgn="base">
              <a:spcBef>
                <a:spcPct val="0"/>
              </a:spcBef>
              <a:spcAft>
                <a:spcPct val="0"/>
              </a:spcAft>
              <a:defRPr>
                <a:solidFill>
                  <a:schemeClr val="tx1"/>
                </a:solidFill>
                <a:latin typeface="Arial" pitchFamily="34" charset="0"/>
              </a:defRPr>
            </a:lvl7pPr>
            <a:lvl8pPr marL="3494151" indent="-232943" fontAlgn="base">
              <a:spcBef>
                <a:spcPct val="0"/>
              </a:spcBef>
              <a:spcAft>
                <a:spcPct val="0"/>
              </a:spcAft>
              <a:defRPr>
                <a:solidFill>
                  <a:schemeClr val="tx1"/>
                </a:solidFill>
                <a:latin typeface="Arial" pitchFamily="34" charset="0"/>
              </a:defRPr>
            </a:lvl8pPr>
            <a:lvl9pPr marL="3960038" indent="-232943" fontAlgn="base">
              <a:spcBef>
                <a:spcPct val="0"/>
              </a:spcBef>
              <a:spcAft>
                <a:spcPct val="0"/>
              </a:spcAft>
              <a:defRPr>
                <a:solidFill>
                  <a:schemeClr val="tx1"/>
                </a:solidFill>
                <a:latin typeface="Arial" pitchFamily="34" charset="0"/>
              </a:defRPr>
            </a:lvl9pPr>
          </a:lstStyle>
          <a:p>
            <a:fld id="{253E7E5E-C974-4390-8FD1-11C7CD088472}" type="slidenum">
              <a:rPr lang="en-US">
                <a:solidFill>
                  <a:prstClr val="black"/>
                </a:solidFill>
                <a:latin typeface="Calibri" pitchFamily="34" charset="0"/>
              </a:rPr>
              <a:pPr/>
              <a:t>143</a:t>
            </a:fld>
            <a:endParaRPr lang="en-US">
              <a:solidFill>
                <a:prstClr val="black"/>
              </a:solidFill>
              <a:latin typeface="Calibri" pitchFamily="34" charset="0"/>
            </a:endParaRPr>
          </a:p>
        </p:txBody>
      </p:sp>
    </p:spTree>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4898"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464899"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n-US" smtClean="0"/>
          </a:p>
        </p:txBody>
      </p:sp>
      <p:sp>
        <p:nvSpPr>
          <p:cNvPr id="464900"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Arial" pitchFamily="34" charset="0"/>
              </a:defRPr>
            </a:lvl1pPr>
            <a:lvl2pPr marL="757066" indent="-291179">
              <a:defRPr>
                <a:solidFill>
                  <a:schemeClr val="tx1"/>
                </a:solidFill>
                <a:latin typeface="Arial" pitchFamily="34" charset="0"/>
              </a:defRPr>
            </a:lvl2pPr>
            <a:lvl3pPr marL="1164717" indent="-232943">
              <a:defRPr>
                <a:solidFill>
                  <a:schemeClr val="tx1"/>
                </a:solidFill>
                <a:latin typeface="Arial" pitchFamily="34" charset="0"/>
              </a:defRPr>
            </a:lvl3pPr>
            <a:lvl4pPr marL="1630604" indent="-232943">
              <a:defRPr>
                <a:solidFill>
                  <a:schemeClr val="tx1"/>
                </a:solidFill>
                <a:latin typeface="Arial" pitchFamily="34" charset="0"/>
              </a:defRPr>
            </a:lvl4pPr>
            <a:lvl5pPr marL="2096491" indent="-232943">
              <a:defRPr>
                <a:solidFill>
                  <a:schemeClr val="tx1"/>
                </a:solidFill>
                <a:latin typeface="Arial" pitchFamily="34" charset="0"/>
              </a:defRPr>
            </a:lvl5pPr>
            <a:lvl6pPr marL="2562377" indent="-232943" fontAlgn="base">
              <a:spcBef>
                <a:spcPct val="0"/>
              </a:spcBef>
              <a:spcAft>
                <a:spcPct val="0"/>
              </a:spcAft>
              <a:defRPr>
                <a:solidFill>
                  <a:schemeClr val="tx1"/>
                </a:solidFill>
                <a:latin typeface="Arial" pitchFamily="34" charset="0"/>
              </a:defRPr>
            </a:lvl6pPr>
            <a:lvl7pPr marL="3028264" indent="-232943" fontAlgn="base">
              <a:spcBef>
                <a:spcPct val="0"/>
              </a:spcBef>
              <a:spcAft>
                <a:spcPct val="0"/>
              </a:spcAft>
              <a:defRPr>
                <a:solidFill>
                  <a:schemeClr val="tx1"/>
                </a:solidFill>
                <a:latin typeface="Arial" pitchFamily="34" charset="0"/>
              </a:defRPr>
            </a:lvl7pPr>
            <a:lvl8pPr marL="3494151" indent="-232943" fontAlgn="base">
              <a:spcBef>
                <a:spcPct val="0"/>
              </a:spcBef>
              <a:spcAft>
                <a:spcPct val="0"/>
              </a:spcAft>
              <a:defRPr>
                <a:solidFill>
                  <a:schemeClr val="tx1"/>
                </a:solidFill>
                <a:latin typeface="Arial" pitchFamily="34" charset="0"/>
              </a:defRPr>
            </a:lvl8pPr>
            <a:lvl9pPr marL="3960038" indent="-232943" fontAlgn="base">
              <a:spcBef>
                <a:spcPct val="0"/>
              </a:spcBef>
              <a:spcAft>
                <a:spcPct val="0"/>
              </a:spcAft>
              <a:defRPr>
                <a:solidFill>
                  <a:schemeClr val="tx1"/>
                </a:solidFill>
                <a:latin typeface="Arial" pitchFamily="34" charset="0"/>
              </a:defRPr>
            </a:lvl9pPr>
          </a:lstStyle>
          <a:p>
            <a:fld id="{096288BB-7E3B-4135-915F-A78721961EE9}" type="slidenum">
              <a:rPr lang="en-US">
                <a:solidFill>
                  <a:prstClr val="black"/>
                </a:solidFill>
                <a:latin typeface="Calibri" pitchFamily="34" charset="0"/>
              </a:rPr>
              <a:pPr/>
              <a:t>144</a:t>
            </a:fld>
            <a:endParaRPr lang="en-US">
              <a:solidFill>
                <a:prstClr val="black"/>
              </a:solidFill>
              <a:latin typeface="Calibri" pitchFamily="34" charset="0"/>
            </a:endParaRPr>
          </a:p>
        </p:txBody>
      </p:sp>
    </p:spTree>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4658" name="Rectangle 1031"/>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Arial" pitchFamily="34" charset="0"/>
              </a:defRPr>
            </a:lvl1pPr>
            <a:lvl2pPr marL="757066" indent="-291179">
              <a:defRPr>
                <a:solidFill>
                  <a:schemeClr val="tx1"/>
                </a:solidFill>
                <a:latin typeface="Arial" pitchFamily="34" charset="0"/>
              </a:defRPr>
            </a:lvl2pPr>
            <a:lvl3pPr marL="1164717" indent="-232943">
              <a:defRPr>
                <a:solidFill>
                  <a:schemeClr val="tx1"/>
                </a:solidFill>
                <a:latin typeface="Arial" pitchFamily="34" charset="0"/>
              </a:defRPr>
            </a:lvl3pPr>
            <a:lvl4pPr marL="1630604" indent="-232943">
              <a:defRPr>
                <a:solidFill>
                  <a:schemeClr val="tx1"/>
                </a:solidFill>
                <a:latin typeface="Arial" pitchFamily="34" charset="0"/>
              </a:defRPr>
            </a:lvl4pPr>
            <a:lvl5pPr marL="2096491" indent="-232943">
              <a:defRPr>
                <a:solidFill>
                  <a:schemeClr val="tx1"/>
                </a:solidFill>
                <a:latin typeface="Arial" pitchFamily="34" charset="0"/>
              </a:defRPr>
            </a:lvl5pPr>
            <a:lvl6pPr marL="2562377" indent="-232943" fontAlgn="base">
              <a:spcBef>
                <a:spcPct val="0"/>
              </a:spcBef>
              <a:spcAft>
                <a:spcPct val="0"/>
              </a:spcAft>
              <a:defRPr>
                <a:solidFill>
                  <a:schemeClr val="tx1"/>
                </a:solidFill>
                <a:latin typeface="Arial" pitchFamily="34" charset="0"/>
              </a:defRPr>
            </a:lvl6pPr>
            <a:lvl7pPr marL="3028264" indent="-232943" fontAlgn="base">
              <a:spcBef>
                <a:spcPct val="0"/>
              </a:spcBef>
              <a:spcAft>
                <a:spcPct val="0"/>
              </a:spcAft>
              <a:defRPr>
                <a:solidFill>
                  <a:schemeClr val="tx1"/>
                </a:solidFill>
                <a:latin typeface="Arial" pitchFamily="34" charset="0"/>
              </a:defRPr>
            </a:lvl7pPr>
            <a:lvl8pPr marL="3494151" indent="-232943" fontAlgn="base">
              <a:spcBef>
                <a:spcPct val="0"/>
              </a:spcBef>
              <a:spcAft>
                <a:spcPct val="0"/>
              </a:spcAft>
              <a:defRPr>
                <a:solidFill>
                  <a:schemeClr val="tx1"/>
                </a:solidFill>
                <a:latin typeface="Arial" pitchFamily="34" charset="0"/>
              </a:defRPr>
            </a:lvl8pPr>
            <a:lvl9pPr marL="3960038" indent="-232943" fontAlgn="base">
              <a:spcBef>
                <a:spcPct val="0"/>
              </a:spcBef>
              <a:spcAft>
                <a:spcPct val="0"/>
              </a:spcAft>
              <a:defRPr>
                <a:solidFill>
                  <a:schemeClr val="tx1"/>
                </a:solidFill>
                <a:latin typeface="Arial" pitchFamily="34" charset="0"/>
              </a:defRPr>
            </a:lvl9pPr>
          </a:lstStyle>
          <a:p>
            <a:pPr fontAlgn="base">
              <a:spcBef>
                <a:spcPct val="0"/>
              </a:spcBef>
              <a:spcAft>
                <a:spcPct val="0"/>
              </a:spcAft>
            </a:pPr>
            <a:fld id="{DCF85C7C-3CE1-4B1A-B6B7-F55CC5AA2E90}" type="slidenum">
              <a:rPr lang="en-US">
                <a:latin typeface="Calibri" pitchFamily="34" charset="0"/>
              </a:rPr>
              <a:pPr fontAlgn="base">
                <a:spcBef>
                  <a:spcPct val="0"/>
                </a:spcBef>
                <a:spcAft>
                  <a:spcPct val="0"/>
                </a:spcAft>
              </a:pPr>
              <a:t>158</a:t>
            </a:fld>
            <a:endParaRPr lang="en-US">
              <a:latin typeface="Calibri" pitchFamily="34" charset="0"/>
            </a:endParaRPr>
          </a:p>
        </p:txBody>
      </p:sp>
      <p:sp>
        <p:nvSpPr>
          <p:cNvPr id="454659"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454660" name="Rectangle 3"/>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n-US" smtClean="0"/>
          </a:p>
        </p:txBody>
      </p:sp>
    </p:spTree>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5682" name="Rectangle 1031"/>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Arial" pitchFamily="34" charset="0"/>
              </a:defRPr>
            </a:lvl1pPr>
            <a:lvl2pPr marL="757066" indent="-291179">
              <a:defRPr>
                <a:solidFill>
                  <a:schemeClr val="tx1"/>
                </a:solidFill>
                <a:latin typeface="Arial" pitchFamily="34" charset="0"/>
              </a:defRPr>
            </a:lvl2pPr>
            <a:lvl3pPr marL="1164717" indent="-232943">
              <a:defRPr>
                <a:solidFill>
                  <a:schemeClr val="tx1"/>
                </a:solidFill>
                <a:latin typeface="Arial" pitchFamily="34" charset="0"/>
              </a:defRPr>
            </a:lvl3pPr>
            <a:lvl4pPr marL="1630604" indent="-232943">
              <a:defRPr>
                <a:solidFill>
                  <a:schemeClr val="tx1"/>
                </a:solidFill>
                <a:latin typeface="Arial" pitchFamily="34" charset="0"/>
              </a:defRPr>
            </a:lvl4pPr>
            <a:lvl5pPr marL="2096491" indent="-232943">
              <a:defRPr>
                <a:solidFill>
                  <a:schemeClr val="tx1"/>
                </a:solidFill>
                <a:latin typeface="Arial" pitchFamily="34" charset="0"/>
              </a:defRPr>
            </a:lvl5pPr>
            <a:lvl6pPr marL="2562377" indent="-232943" fontAlgn="base">
              <a:spcBef>
                <a:spcPct val="0"/>
              </a:spcBef>
              <a:spcAft>
                <a:spcPct val="0"/>
              </a:spcAft>
              <a:defRPr>
                <a:solidFill>
                  <a:schemeClr val="tx1"/>
                </a:solidFill>
                <a:latin typeface="Arial" pitchFamily="34" charset="0"/>
              </a:defRPr>
            </a:lvl6pPr>
            <a:lvl7pPr marL="3028264" indent="-232943" fontAlgn="base">
              <a:spcBef>
                <a:spcPct val="0"/>
              </a:spcBef>
              <a:spcAft>
                <a:spcPct val="0"/>
              </a:spcAft>
              <a:defRPr>
                <a:solidFill>
                  <a:schemeClr val="tx1"/>
                </a:solidFill>
                <a:latin typeface="Arial" pitchFamily="34" charset="0"/>
              </a:defRPr>
            </a:lvl7pPr>
            <a:lvl8pPr marL="3494151" indent="-232943" fontAlgn="base">
              <a:spcBef>
                <a:spcPct val="0"/>
              </a:spcBef>
              <a:spcAft>
                <a:spcPct val="0"/>
              </a:spcAft>
              <a:defRPr>
                <a:solidFill>
                  <a:schemeClr val="tx1"/>
                </a:solidFill>
                <a:latin typeface="Arial" pitchFamily="34" charset="0"/>
              </a:defRPr>
            </a:lvl8pPr>
            <a:lvl9pPr marL="3960038" indent="-232943" fontAlgn="base">
              <a:spcBef>
                <a:spcPct val="0"/>
              </a:spcBef>
              <a:spcAft>
                <a:spcPct val="0"/>
              </a:spcAft>
              <a:defRPr>
                <a:solidFill>
                  <a:schemeClr val="tx1"/>
                </a:solidFill>
                <a:latin typeface="Arial" pitchFamily="34" charset="0"/>
              </a:defRPr>
            </a:lvl9pPr>
          </a:lstStyle>
          <a:p>
            <a:pPr fontAlgn="base">
              <a:spcBef>
                <a:spcPct val="0"/>
              </a:spcBef>
              <a:spcAft>
                <a:spcPct val="0"/>
              </a:spcAft>
            </a:pPr>
            <a:fld id="{D073BB84-5E7D-408B-A3DB-3FFA3CE89F69}" type="slidenum">
              <a:rPr lang="en-US">
                <a:latin typeface="Calibri" pitchFamily="34" charset="0"/>
              </a:rPr>
              <a:pPr fontAlgn="base">
                <a:spcBef>
                  <a:spcPct val="0"/>
                </a:spcBef>
                <a:spcAft>
                  <a:spcPct val="0"/>
                </a:spcAft>
              </a:pPr>
              <a:t>159</a:t>
            </a:fld>
            <a:endParaRPr lang="en-US">
              <a:latin typeface="Calibri" pitchFamily="34" charset="0"/>
            </a:endParaRPr>
          </a:p>
        </p:txBody>
      </p:sp>
      <p:sp>
        <p:nvSpPr>
          <p:cNvPr id="455683"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455684" name="Rectangle 3"/>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n-US" smtClean="0"/>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3698"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413699"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n-US" smtClean="0"/>
          </a:p>
        </p:txBody>
      </p:sp>
      <p:sp>
        <p:nvSpPr>
          <p:cNvPr id="413700"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Arial" pitchFamily="34" charset="0"/>
              </a:defRPr>
            </a:lvl1pPr>
            <a:lvl2pPr marL="757066" indent="-291179">
              <a:defRPr>
                <a:solidFill>
                  <a:schemeClr val="tx1"/>
                </a:solidFill>
                <a:latin typeface="Arial" pitchFamily="34" charset="0"/>
              </a:defRPr>
            </a:lvl2pPr>
            <a:lvl3pPr marL="1164717" indent="-232943">
              <a:defRPr>
                <a:solidFill>
                  <a:schemeClr val="tx1"/>
                </a:solidFill>
                <a:latin typeface="Arial" pitchFamily="34" charset="0"/>
              </a:defRPr>
            </a:lvl3pPr>
            <a:lvl4pPr marL="1630604" indent="-232943">
              <a:defRPr>
                <a:solidFill>
                  <a:schemeClr val="tx1"/>
                </a:solidFill>
                <a:latin typeface="Arial" pitchFamily="34" charset="0"/>
              </a:defRPr>
            </a:lvl4pPr>
            <a:lvl5pPr marL="2096491" indent="-232943">
              <a:defRPr>
                <a:solidFill>
                  <a:schemeClr val="tx1"/>
                </a:solidFill>
                <a:latin typeface="Arial" pitchFamily="34" charset="0"/>
              </a:defRPr>
            </a:lvl5pPr>
            <a:lvl6pPr marL="2562377" indent="-232943" fontAlgn="base">
              <a:spcBef>
                <a:spcPct val="0"/>
              </a:spcBef>
              <a:spcAft>
                <a:spcPct val="0"/>
              </a:spcAft>
              <a:defRPr>
                <a:solidFill>
                  <a:schemeClr val="tx1"/>
                </a:solidFill>
                <a:latin typeface="Arial" pitchFamily="34" charset="0"/>
              </a:defRPr>
            </a:lvl6pPr>
            <a:lvl7pPr marL="3028264" indent="-232943" fontAlgn="base">
              <a:spcBef>
                <a:spcPct val="0"/>
              </a:spcBef>
              <a:spcAft>
                <a:spcPct val="0"/>
              </a:spcAft>
              <a:defRPr>
                <a:solidFill>
                  <a:schemeClr val="tx1"/>
                </a:solidFill>
                <a:latin typeface="Arial" pitchFamily="34" charset="0"/>
              </a:defRPr>
            </a:lvl7pPr>
            <a:lvl8pPr marL="3494151" indent="-232943" fontAlgn="base">
              <a:spcBef>
                <a:spcPct val="0"/>
              </a:spcBef>
              <a:spcAft>
                <a:spcPct val="0"/>
              </a:spcAft>
              <a:defRPr>
                <a:solidFill>
                  <a:schemeClr val="tx1"/>
                </a:solidFill>
                <a:latin typeface="Arial" pitchFamily="34" charset="0"/>
              </a:defRPr>
            </a:lvl8pPr>
            <a:lvl9pPr marL="3960038" indent="-232943" fontAlgn="base">
              <a:spcBef>
                <a:spcPct val="0"/>
              </a:spcBef>
              <a:spcAft>
                <a:spcPct val="0"/>
              </a:spcAft>
              <a:defRPr>
                <a:solidFill>
                  <a:schemeClr val="tx1"/>
                </a:solidFill>
                <a:latin typeface="Arial" pitchFamily="34" charset="0"/>
              </a:defRPr>
            </a:lvl9pPr>
          </a:lstStyle>
          <a:p>
            <a:fld id="{DAA48ACA-939F-4ED1-B544-1EA155CED423}" type="slidenum">
              <a:rPr lang="en-US">
                <a:solidFill>
                  <a:prstClr val="black"/>
                </a:solidFill>
                <a:latin typeface="Calibri" pitchFamily="34" charset="0"/>
              </a:rPr>
              <a:pPr/>
              <a:t>12</a:t>
            </a:fld>
            <a:endParaRPr lang="en-US">
              <a:solidFill>
                <a:prstClr val="black"/>
              </a:solidFill>
              <a:latin typeface="Calibri" pitchFamily="34" charset="0"/>
            </a:endParaRPr>
          </a:p>
        </p:txBody>
      </p:sp>
    </p:spTree>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6706" name="Rectangle 1031"/>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Arial" pitchFamily="34" charset="0"/>
              </a:defRPr>
            </a:lvl1pPr>
            <a:lvl2pPr marL="757066" indent="-291179">
              <a:defRPr>
                <a:solidFill>
                  <a:schemeClr val="tx1"/>
                </a:solidFill>
                <a:latin typeface="Arial" pitchFamily="34" charset="0"/>
              </a:defRPr>
            </a:lvl2pPr>
            <a:lvl3pPr marL="1164717" indent="-232943">
              <a:defRPr>
                <a:solidFill>
                  <a:schemeClr val="tx1"/>
                </a:solidFill>
                <a:latin typeface="Arial" pitchFamily="34" charset="0"/>
              </a:defRPr>
            </a:lvl3pPr>
            <a:lvl4pPr marL="1630604" indent="-232943">
              <a:defRPr>
                <a:solidFill>
                  <a:schemeClr val="tx1"/>
                </a:solidFill>
                <a:latin typeface="Arial" pitchFamily="34" charset="0"/>
              </a:defRPr>
            </a:lvl4pPr>
            <a:lvl5pPr marL="2096491" indent="-232943">
              <a:defRPr>
                <a:solidFill>
                  <a:schemeClr val="tx1"/>
                </a:solidFill>
                <a:latin typeface="Arial" pitchFamily="34" charset="0"/>
              </a:defRPr>
            </a:lvl5pPr>
            <a:lvl6pPr marL="2562377" indent="-232943" fontAlgn="base">
              <a:spcBef>
                <a:spcPct val="0"/>
              </a:spcBef>
              <a:spcAft>
                <a:spcPct val="0"/>
              </a:spcAft>
              <a:defRPr>
                <a:solidFill>
                  <a:schemeClr val="tx1"/>
                </a:solidFill>
                <a:latin typeface="Arial" pitchFamily="34" charset="0"/>
              </a:defRPr>
            </a:lvl6pPr>
            <a:lvl7pPr marL="3028264" indent="-232943" fontAlgn="base">
              <a:spcBef>
                <a:spcPct val="0"/>
              </a:spcBef>
              <a:spcAft>
                <a:spcPct val="0"/>
              </a:spcAft>
              <a:defRPr>
                <a:solidFill>
                  <a:schemeClr val="tx1"/>
                </a:solidFill>
                <a:latin typeface="Arial" pitchFamily="34" charset="0"/>
              </a:defRPr>
            </a:lvl7pPr>
            <a:lvl8pPr marL="3494151" indent="-232943" fontAlgn="base">
              <a:spcBef>
                <a:spcPct val="0"/>
              </a:spcBef>
              <a:spcAft>
                <a:spcPct val="0"/>
              </a:spcAft>
              <a:defRPr>
                <a:solidFill>
                  <a:schemeClr val="tx1"/>
                </a:solidFill>
                <a:latin typeface="Arial" pitchFamily="34" charset="0"/>
              </a:defRPr>
            </a:lvl8pPr>
            <a:lvl9pPr marL="3960038" indent="-232943" fontAlgn="base">
              <a:spcBef>
                <a:spcPct val="0"/>
              </a:spcBef>
              <a:spcAft>
                <a:spcPct val="0"/>
              </a:spcAft>
              <a:defRPr>
                <a:solidFill>
                  <a:schemeClr val="tx1"/>
                </a:solidFill>
                <a:latin typeface="Arial" pitchFamily="34" charset="0"/>
              </a:defRPr>
            </a:lvl9pPr>
          </a:lstStyle>
          <a:p>
            <a:pPr fontAlgn="base">
              <a:spcBef>
                <a:spcPct val="0"/>
              </a:spcBef>
              <a:spcAft>
                <a:spcPct val="0"/>
              </a:spcAft>
            </a:pPr>
            <a:fld id="{7C98432A-6A0A-453B-BE1D-C14525D26B44}" type="slidenum">
              <a:rPr lang="en-US">
                <a:latin typeface="Calibri" pitchFamily="34" charset="0"/>
              </a:rPr>
              <a:pPr fontAlgn="base">
                <a:spcBef>
                  <a:spcPct val="0"/>
                </a:spcBef>
                <a:spcAft>
                  <a:spcPct val="0"/>
                </a:spcAft>
              </a:pPr>
              <a:t>160</a:t>
            </a:fld>
            <a:endParaRPr lang="en-US">
              <a:latin typeface="Calibri" pitchFamily="34" charset="0"/>
            </a:endParaRPr>
          </a:p>
        </p:txBody>
      </p:sp>
      <p:sp>
        <p:nvSpPr>
          <p:cNvPr id="456707"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456708" name="Rectangle 3"/>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n-US" smtClean="0"/>
          </a:p>
        </p:txBody>
      </p:sp>
    </p:spTree>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8514" name="Rectangle 1031"/>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Arial" pitchFamily="34" charset="0"/>
              </a:defRPr>
            </a:lvl1pPr>
            <a:lvl2pPr marL="757066" indent="-291179">
              <a:defRPr>
                <a:solidFill>
                  <a:schemeClr val="tx1"/>
                </a:solidFill>
                <a:latin typeface="Arial" pitchFamily="34" charset="0"/>
              </a:defRPr>
            </a:lvl2pPr>
            <a:lvl3pPr marL="1164717" indent="-232943">
              <a:defRPr>
                <a:solidFill>
                  <a:schemeClr val="tx1"/>
                </a:solidFill>
                <a:latin typeface="Arial" pitchFamily="34" charset="0"/>
              </a:defRPr>
            </a:lvl3pPr>
            <a:lvl4pPr marL="1630604" indent="-232943">
              <a:defRPr>
                <a:solidFill>
                  <a:schemeClr val="tx1"/>
                </a:solidFill>
                <a:latin typeface="Arial" pitchFamily="34" charset="0"/>
              </a:defRPr>
            </a:lvl4pPr>
            <a:lvl5pPr marL="2096491" indent="-232943">
              <a:defRPr>
                <a:solidFill>
                  <a:schemeClr val="tx1"/>
                </a:solidFill>
                <a:latin typeface="Arial" pitchFamily="34" charset="0"/>
              </a:defRPr>
            </a:lvl5pPr>
            <a:lvl6pPr marL="2562377" indent="-232943" fontAlgn="base">
              <a:spcBef>
                <a:spcPct val="0"/>
              </a:spcBef>
              <a:spcAft>
                <a:spcPct val="0"/>
              </a:spcAft>
              <a:defRPr>
                <a:solidFill>
                  <a:schemeClr val="tx1"/>
                </a:solidFill>
                <a:latin typeface="Arial" pitchFamily="34" charset="0"/>
              </a:defRPr>
            </a:lvl6pPr>
            <a:lvl7pPr marL="3028264" indent="-232943" fontAlgn="base">
              <a:spcBef>
                <a:spcPct val="0"/>
              </a:spcBef>
              <a:spcAft>
                <a:spcPct val="0"/>
              </a:spcAft>
              <a:defRPr>
                <a:solidFill>
                  <a:schemeClr val="tx1"/>
                </a:solidFill>
                <a:latin typeface="Arial" pitchFamily="34" charset="0"/>
              </a:defRPr>
            </a:lvl7pPr>
            <a:lvl8pPr marL="3494151" indent="-232943" fontAlgn="base">
              <a:spcBef>
                <a:spcPct val="0"/>
              </a:spcBef>
              <a:spcAft>
                <a:spcPct val="0"/>
              </a:spcAft>
              <a:defRPr>
                <a:solidFill>
                  <a:schemeClr val="tx1"/>
                </a:solidFill>
                <a:latin typeface="Arial" pitchFamily="34" charset="0"/>
              </a:defRPr>
            </a:lvl8pPr>
            <a:lvl9pPr marL="3960038" indent="-232943" fontAlgn="base">
              <a:spcBef>
                <a:spcPct val="0"/>
              </a:spcBef>
              <a:spcAft>
                <a:spcPct val="0"/>
              </a:spcAft>
              <a:defRPr>
                <a:solidFill>
                  <a:schemeClr val="tx1"/>
                </a:solidFill>
                <a:latin typeface="Arial" pitchFamily="34" charset="0"/>
              </a:defRPr>
            </a:lvl9pPr>
          </a:lstStyle>
          <a:p>
            <a:pPr fontAlgn="base">
              <a:spcBef>
                <a:spcPct val="0"/>
              </a:spcBef>
              <a:spcAft>
                <a:spcPct val="0"/>
              </a:spcAft>
            </a:pPr>
            <a:fld id="{2894E328-0DD2-4A9F-8608-E6F01BCFAB8A}" type="slidenum">
              <a:rPr lang="en-US">
                <a:latin typeface="Calibri" pitchFamily="34" charset="0"/>
              </a:rPr>
              <a:pPr fontAlgn="base">
                <a:spcBef>
                  <a:spcPct val="0"/>
                </a:spcBef>
                <a:spcAft>
                  <a:spcPct val="0"/>
                </a:spcAft>
              </a:pPr>
              <a:t>168</a:t>
            </a:fld>
            <a:endParaRPr lang="en-US">
              <a:latin typeface="Calibri" pitchFamily="34" charset="0"/>
            </a:endParaRPr>
          </a:p>
        </p:txBody>
      </p:sp>
      <p:sp>
        <p:nvSpPr>
          <p:cNvPr id="448515"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448516" name="Rectangle 3"/>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n-US" smtClean="0"/>
          </a:p>
        </p:txBody>
      </p:sp>
    </p:spTree>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8514" name="Rectangle 1031"/>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Arial" pitchFamily="34" charset="0"/>
              </a:defRPr>
            </a:lvl1pPr>
            <a:lvl2pPr marL="757066" indent="-291179">
              <a:defRPr>
                <a:solidFill>
                  <a:schemeClr val="tx1"/>
                </a:solidFill>
                <a:latin typeface="Arial" pitchFamily="34" charset="0"/>
              </a:defRPr>
            </a:lvl2pPr>
            <a:lvl3pPr marL="1164717" indent="-232943">
              <a:defRPr>
                <a:solidFill>
                  <a:schemeClr val="tx1"/>
                </a:solidFill>
                <a:latin typeface="Arial" pitchFamily="34" charset="0"/>
              </a:defRPr>
            </a:lvl3pPr>
            <a:lvl4pPr marL="1630604" indent="-232943">
              <a:defRPr>
                <a:solidFill>
                  <a:schemeClr val="tx1"/>
                </a:solidFill>
                <a:latin typeface="Arial" pitchFamily="34" charset="0"/>
              </a:defRPr>
            </a:lvl4pPr>
            <a:lvl5pPr marL="2096491" indent="-232943">
              <a:defRPr>
                <a:solidFill>
                  <a:schemeClr val="tx1"/>
                </a:solidFill>
                <a:latin typeface="Arial" pitchFamily="34" charset="0"/>
              </a:defRPr>
            </a:lvl5pPr>
            <a:lvl6pPr marL="2562377" indent="-232943" fontAlgn="base">
              <a:spcBef>
                <a:spcPct val="0"/>
              </a:spcBef>
              <a:spcAft>
                <a:spcPct val="0"/>
              </a:spcAft>
              <a:defRPr>
                <a:solidFill>
                  <a:schemeClr val="tx1"/>
                </a:solidFill>
                <a:latin typeface="Arial" pitchFamily="34" charset="0"/>
              </a:defRPr>
            </a:lvl6pPr>
            <a:lvl7pPr marL="3028264" indent="-232943" fontAlgn="base">
              <a:spcBef>
                <a:spcPct val="0"/>
              </a:spcBef>
              <a:spcAft>
                <a:spcPct val="0"/>
              </a:spcAft>
              <a:defRPr>
                <a:solidFill>
                  <a:schemeClr val="tx1"/>
                </a:solidFill>
                <a:latin typeface="Arial" pitchFamily="34" charset="0"/>
              </a:defRPr>
            </a:lvl7pPr>
            <a:lvl8pPr marL="3494151" indent="-232943" fontAlgn="base">
              <a:spcBef>
                <a:spcPct val="0"/>
              </a:spcBef>
              <a:spcAft>
                <a:spcPct val="0"/>
              </a:spcAft>
              <a:defRPr>
                <a:solidFill>
                  <a:schemeClr val="tx1"/>
                </a:solidFill>
                <a:latin typeface="Arial" pitchFamily="34" charset="0"/>
              </a:defRPr>
            </a:lvl8pPr>
            <a:lvl9pPr marL="3960038" indent="-232943" fontAlgn="base">
              <a:spcBef>
                <a:spcPct val="0"/>
              </a:spcBef>
              <a:spcAft>
                <a:spcPct val="0"/>
              </a:spcAft>
              <a:defRPr>
                <a:solidFill>
                  <a:schemeClr val="tx1"/>
                </a:solidFill>
                <a:latin typeface="Arial" pitchFamily="34" charset="0"/>
              </a:defRPr>
            </a:lvl9pPr>
          </a:lstStyle>
          <a:p>
            <a:pPr fontAlgn="base">
              <a:spcBef>
                <a:spcPct val="0"/>
              </a:spcBef>
              <a:spcAft>
                <a:spcPct val="0"/>
              </a:spcAft>
            </a:pPr>
            <a:fld id="{2894E328-0DD2-4A9F-8608-E6F01BCFAB8A}" type="slidenum">
              <a:rPr lang="en-US">
                <a:latin typeface="Calibri" pitchFamily="34" charset="0"/>
              </a:rPr>
              <a:pPr fontAlgn="base">
                <a:spcBef>
                  <a:spcPct val="0"/>
                </a:spcBef>
                <a:spcAft>
                  <a:spcPct val="0"/>
                </a:spcAft>
              </a:pPr>
              <a:t>169</a:t>
            </a:fld>
            <a:endParaRPr lang="en-US">
              <a:latin typeface="Calibri" pitchFamily="34" charset="0"/>
            </a:endParaRPr>
          </a:p>
        </p:txBody>
      </p:sp>
      <p:sp>
        <p:nvSpPr>
          <p:cNvPr id="448515"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448516" name="Rectangle 3"/>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n-US" smtClean="0"/>
          </a:p>
        </p:txBody>
      </p:sp>
    </p:spTree>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8514" name="Rectangle 1031"/>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Arial" pitchFamily="34" charset="0"/>
              </a:defRPr>
            </a:lvl1pPr>
            <a:lvl2pPr marL="757066" indent="-291179">
              <a:defRPr>
                <a:solidFill>
                  <a:schemeClr val="tx1"/>
                </a:solidFill>
                <a:latin typeface="Arial" pitchFamily="34" charset="0"/>
              </a:defRPr>
            </a:lvl2pPr>
            <a:lvl3pPr marL="1164717" indent="-232943">
              <a:defRPr>
                <a:solidFill>
                  <a:schemeClr val="tx1"/>
                </a:solidFill>
                <a:latin typeface="Arial" pitchFamily="34" charset="0"/>
              </a:defRPr>
            </a:lvl3pPr>
            <a:lvl4pPr marL="1630604" indent="-232943">
              <a:defRPr>
                <a:solidFill>
                  <a:schemeClr val="tx1"/>
                </a:solidFill>
                <a:latin typeface="Arial" pitchFamily="34" charset="0"/>
              </a:defRPr>
            </a:lvl4pPr>
            <a:lvl5pPr marL="2096491" indent="-232943">
              <a:defRPr>
                <a:solidFill>
                  <a:schemeClr val="tx1"/>
                </a:solidFill>
                <a:latin typeface="Arial" pitchFamily="34" charset="0"/>
              </a:defRPr>
            </a:lvl5pPr>
            <a:lvl6pPr marL="2562377" indent="-232943" fontAlgn="base">
              <a:spcBef>
                <a:spcPct val="0"/>
              </a:spcBef>
              <a:spcAft>
                <a:spcPct val="0"/>
              </a:spcAft>
              <a:defRPr>
                <a:solidFill>
                  <a:schemeClr val="tx1"/>
                </a:solidFill>
                <a:latin typeface="Arial" pitchFamily="34" charset="0"/>
              </a:defRPr>
            </a:lvl6pPr>
            <a:lvl7pPr marL="3028264" indent="-232943" fontAlgn="base">
              <a:spcBef>
                <a:spcPct val="0"/>
              </a:spcBef>
              <a:spcAft>
                <a:spcPct val="0"/>
              </a:spcAft>
              <a:defRPr>
                <a:solidFill>
                  <a:schemeClr val="tx1"/>
                </a:solidFill>
                <a:latin typeface="Arial" pitchFamily="34" charset="0"/>
              </a:defRPr>
            </a:lvl7pPr>
            <a:lvl8pPr marL="3494151" indent="-232943" fontAlgn="base">
              <a:spcBef>
                <a:spcPct val="0"/>
              </a:spcBef>
              <a:spcAft>
                <a:spcPct val="0"/>
              </a:spcAft>
              <a:defRPr>
                <a:solidFill>
                  <a:schemeClr val="tx1"/>
                </a:solidFill>
                <a:latin typeface="Arial" pitchFamily="34" charset="0"/>
              </a:defRPr>
            </a:lvl8pPr>
            <a:lvl9pPr marL="3960038" indent="-232943" fontAlgn="base">
              <a:spcBef>
                <a:spcPct val="0"/>
              </a:spcBef>
              <a:spcAft>
                <a:spcPct val="0"/>
              </a:spcAft>
              <a:defRPr>
                <a:solidFill>
                  <a:schemeClr val="tx1"/>
                </a:solidFill>
                <a:latin typeface="Arial" pitchFamily="34" charset="0"/>
              </a:defRPr>
            </a:lvl9pPr>
          </a:lstStyle>
          <a:p>
            <a:pPr fontAlgn="base">
              <a:spcBef>
                <a:spcPct val="0"/>
              </a:spcBef>
              <a:spcAft>
                <a:spcPct val="0"/>
              </a:spcAft>
            </a:pPr>
            <a:fld id="{2894E328-0DD2-4A9F-8608-E6F01BCFAB8A}" type="slidenum">
              <a:rPr lang="en-US">
                <a:latin typeface="Calibri" pitchFamily="34" charset="0"/>
              </a:rPr>
              <a:pPr fontAlgn="base">
                <a:spcBef>
                  <a:spcPct val="0"/>
                </a:spcBef>
                <a:spcAft>
                  <a:spcPct val="0"/>
                </a:spcAft>
              </a:pPr>
              <a:t>170</a:t>
            </a:fld>
            <a:endParaRPr lang="en-US">
              <a:latin typeface="Calibri" pitchFamily="34" charset="0"/>
            </a:endParaRPr>
          </a:p>
        </p:txBody>
      </p:sp>
      <p:sp>
        <p:nvSpPr>
          <p:cNvPr id="448515"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448516" name="Rectangle 3"/>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n-US" smtClean="0"/>
          </a:p>
        </p:txBody>
      </p:sp>
    </p:spTree>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9538" name="Rectangle 1031"/>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Arial" pitchFamily="34" charset="0"/>
              </a:defRPr>
            </a:lvl1pPr>
            <a:lvl2pPr marL="757066" indent="-291179">
              <a:defRPr>
                <a:solidFill>
                  <a:schemeClr val="tx1"/>
                </a:solidFill>
                <a:latin typeface="Arial" pitchFamily="34" charset="0"/>
              </a:defRPr>
            </a:lvl2pPr>
            <a:lvl3pPr marL="1164717" indent="-232943">
              <a:defRPr>
                <a:solidFill>
                  <a:schemeClr val="tx1"/>
                </a:solidFill>
                <a:latin typeface="Arial" pitchFamily="34" charset="0"/>
              </a:defRPr>
            </a:lvl3pPr>
            <a:lvl4pPr marL="1630604" indent="-232943">
              <a:defRPr>
                <a:solidFill>
                  <a:schemeClr val="tx1"/>
                </a:solidFill>
                <a:latin typeface="Arial" pitchFamily="34" charset="0"/>
              </a:defRPr>
            </a:lvl4pPr>
            <a:lvl5pPr marL="2096491" indent="-232943">
              <a:defRPr>
                <a:solidFill>
                  <a:schemeClr val="tx1"/>
                </a:solidFill>
                <a:latin typeface="Arial" pitchFamily="34" charset="0"/>
              </a:defRPr>
            </a:lvl5pPr>
            <a:lvl6pPr marL="2562377" indent="-232943" fontAlgn="base">
              <a:spcBef>
                <a:spcPct val="0"/>
              </a:spcBef>
              <a:spcAft>
                <a:spcPct val="0"/>
              </a:spcAft>
              <a:defRPr>
                <a:solidFill>
                  <a:schemeClr val="tx1"/>
                </a:solidFill>
                <a:latin typeface="Arial" pitchFamily="34" charset="0"/>
              </a:defRPr>
            </a:lvl6pPr>
            <a:lvl7pPr marL="3028264" indent="-232943" fontAlgn="base">
              <a:spcBef>
                <a:spcPct val="0"/>
              </a:spcBef>
              <a:spcAft>
                <a:spcPct val="0"/>
              </a:spcAft>
              <a:defRPr>
                <a:solidFill>
                  <a:schemeClr val="tx1"/>
                </a:solidFill>
                <a:latin typeface="Arial" pitchFamily="34" charset="0"/>
              </a:defRPr>
            </a:lvl7pPr>
            <a:lvl8pPr marL="3494151" indent="-232943" fontAlgn="base">
              <a:spcBef>
                <a:spcPct val="0"/>
              </a:spcBef>
              <a:spcAft>
                <a:spcPct val="0"/>
              </a:spcAft>
              <a:defRPr>
                <a:solidFill>
                  <a:schemeClr val="tx1"/>
                </a:solidFill>
                <a:latin typeface="Arial" pitchFamily="34" charset="0"/>
              </a:defRPr>
            </a:lvl8pPr>
            <a:lvl9pPr marL="3960038" indent="-232943" fontAlgn="base">
              <a:spcBef>
                <a:spcPct val="0"/>
              </a:spcBef>
              <a:spcAft>
                <a:spcPct val="0"/>
              </a:spcAft>
              <a:defRPr>
                <a:solidFill>
                  <a:schemeClr val="tx1"/>
                </a:solidFill>
                <a:latin typeface="Arial" pitchFamily="34" charset="0"/>
              </a:defRPr>
            </a:lvl9pPr>
          </a:lstStyle>
          <a:p>
            <a:pPr fontAlgn="base">
              <a:spcBef>
                <a:spcPct val="0"/>
              </a:spcBef>
              <a:spcAft>
                <a:spcPct val="0"/>
              </a:spcAft>
            </a:pPr>
            <a:fld id="{A02BB122-5DE4-4706-812E-413894BE8C3C}" type="slidenum">
              <a:rPr lang="en-US">
                <a:latin typeface="Calibri" pitchFamily="34" charset="0"/>
              </a:rPr>
              <a:pPr fontAlgn="base">
                <a:spcBef>
                  <a:spcPct val="0"/>
                </a:spcBef>
                <a:spcAft>
                  <a:spcPct val="0"/>
                </a:spcAft>
              </a:pPr>
              <a:t>171</a:t>
            </a:fld>
            <a:endParaRPr lang="en-US">
              <a:latin typeface="Calibri" pitchFamily="34" charset="0"/>
            </a:endParaRPr>
          </a:p>
        </p:txBody>
      </p:sp>
      <p:sp>
        <p:nvSpPr>
          <p:cNvPr id="449539"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449540" name="Rectangle 3"/>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n-US" smtClean="0"/>
          </a:p>
        </p:txBody>
      </p:sp>
    </p:spTree>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0562" name="Rectangle 1031"/>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Arial" pitchFamily="34" charset="0"/>
              </a:defRPr>
            </a:lvl1pPr>
            <a:lvl2pPr marL="757066" indent="-291179">
              <a:defRPr>
                <a:solidFill>
                  <a:schemeClr val="tx1"/>
                </a:solidFill>
                <a:latin typeface="Arial" pitchFamily="34" charset="0"/>
              </a:defRPr>
            </a:lvl2pPr>
            <a:lvl3pPr marL="1164717" indent="-232943">
              <a:defRPr>
                <a:solidFill>
                  <a:schemeClr val="tx1"/>
                </a:solidFill>
                <a:latin typeface="Arial" pitchFamily="34" charset="0"/>
              </a:defRPr>
            </a:lvl3pPr>
            <a:lvl4pPr marL="1630604" indent="-232943">
              <a:defRPr>
                <a:solidFill>
                  <a:schemeClr val="tx1"/>
                </a:solidFill>
                <a:latin typeface="Arial" pitchFamily="34" charset="0"/>
              </a:defRPr>
            </a:lvl4pPr>
            <a:lvl5pPr marL="2096491" indent="-232943">
              <a:defRPr>
                <a:solidFill>
                  <a:schemeClr val="tx1"/>
                </a:solidFill>
                <a:latin typeface="Arial" pitchFamily="34" charset="0"/>
              </a:defRPr>
            </a:lvl5pPr>
            <a:lvl6pPr marL="2562377" indent="-232943" fontAlgn="base">
              <a:spcBef>
                <a:spcPct val="0"/>
              </a:spcBef>
              <a:spcAft>
                <a:spcPct val="0"/>
              </a:spcAft>
              <a:defRPr>
                <a:solidFill>
                  <a:schemeClr val="tx1"/>
                </a:solidFill>
                <a:latin typeface="Arial" pitchFamily="34" charset="0"/>
              </a:defRPr>
            </a:lvl6pPr>
            <a:lvl7pPr marL="3028264" indent="-232943" fontAlgn="base">
              <a:spcBef>
                <a:spcPct val="0"/>
              </a:spcBef>
              <a:spcAft>
                <a:spcPct val="0"/>
              </a:spcAft>
              <a:defRPr>
                <a:solidFill>
                  <a:schemeClr val="tx1"/>
                </a:solidFill>
                <a:latin typeface="Arial" pitchFamily="34" charset="0"/>
              </a:defRPr>
            </a:lvl7pPr>
            <a:lvl8pPr marL="3494151" indent="-232943" fontAlgn="base">
              <a:spcBef>
                <a:spcPct val="0"/>
              </a:spcBef>
              <a:spcAft>
                <a:spcPct val="0"/>
              </a:spcAft>
              <a:defRPr>
                <a:solidFill>
                  <a:schemeClr val="tx1"/>
                </a:solidFill>
                <a:latin typeface="Arial" pitchFamily="34" charset="0"/>
              </a:defRPr>
            </a:lvl8pPr>
            <a:lvl9pPr marL="3960038" indent="-232943" fontAlgn="base">
              <a:spcBef>
                <a:spcPct val="0"/>
              </a:spcBef>
              <a:spcAft>
                <a:spcPct val="0"/>
              </a:spcAft>
              <a:defRPr>
                <a:solidFill>
                  <a:schemeClr val="tx1"/>
                </a:solidFill>
                <a:latin typeface="Arial" pitchFamily="34" charset="0"/>
              </a:defRPr>
            </a:lvl9pPr>
          </a:lstStyle>
          <a:p>
            <a:pPr fontAlgn="base">
              <a:spcBef>
                <a:spcPct val="0"/>
              </a:spcBef>
              <a:spcAft>
                <a:spcPct val="0"/>
              </a:spcAft>
            </a:pPr>
            <a:fld id="{E528995F-4F4F-4D09-9248-4E066B992A74}" type="slidenum">
              <a:rPr lang="en-US">
                <a:latin typeface="Calibri" pitchFamily="34" charset="0"/>
              </a:rPr>
              <a:pPr fontAlgn="base">
                <a:spcBef>
                  <a:spcPct val="0"/>
                </a:spcBef>
                <a:spcAft>
                  <a:spcPct val="0"/>
                </a:spcAft>
              </a:pPr>
              <a:t>172</a:t>
            </a:fld>
            <a:endParaRPr lang="en-US">
              <a:latin typeface="Calibri" pitchFamily="34" charset="0"/>
            </a:endParaRPr>
          </a:p>
        </p:txBody>
      </p:sp>
      <p:sp>
        <p:nvSpPr>
          <p:cNvPr id="450563"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450564" name="Rectangle 3"/>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n-US" smtClean="0"/>
          </a:p>
        </p:txBody>
      </p:sp>
    </p:spTree>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1031"/>
          <p:cNvSpPr>
            <a:spLocks noGrp="1" noChangeArrowheads="1"/>
          </p:cNvSpPr>
          <p:nvPr>
            <p:ph type="sldNum" sz="quarter" idx="5"/>
          </p:nvPr>
        </p:nvSpPr>
        <p:spPr>
          <a:ln/>
        </p:spPr>
        <p:txBody>
          <a:bodyPr/>
          <a:lstStyle/>
          <a:p>
            <a:fld id="{508425CC-ED39-47E2-9D0D-A1DBDD0D67C7}" type="slidenum">
              <a:rPr lang="en-US">
                <a:solidFill>
                  <a:prstClr val="black"/>
                </a:solidFill>
              </a:rPr>
              <a:pPr/>
              <a:t>174</a:t>
            </a:fld>
            <a:endParaRPr lang="en-US">
              <a:solidFill>
                <a:prstClr val="black"/>
              </a:solidFill>
            </a:endParaRPr>
          </a:p>
        </p:txBody>
      </p:sp>
      <p:sp>
        <p:nvSpPr>
          <p:cNvPr id="253954" name="Rectangle 2"/>
          <p:cNvSpPr>
            <a:spLocks noGrp="1" noRot="1" noChangeAspect="1" noChangeArrowheads="1" noTextEdit="1"/>
          </p:cNvSpPr>
          <p:nvPr>
            <p:ph type="sldImg"/>
          </p:nvPr>
        </p:nvSpPr>
        <p:spPr>
          <a:ln/>
        </p:spPr>
      </p:sp>
      <p:sp>
        <p:nvSpPr>
          <p:cNvPr id="253955" name="Rectangle 3"/>
          <p:cNvSpPr>
            <a:spLocks noGrp="1" noChangeArrowheads="1"/>
          </p:cNvSpPr>
          <p:nvPr>
            <p:ph type="body" idx="1"/>
          </p:nvPr>
        </p:nvSpPr>
        <p:spPr/>
        <p:txBody>
          <a:bodyPr/>
          <a:lstStyle/>
          <a:p>
            <a:endParaRPr lang="en-US"/>
          </a:p>
        </p:txBody>
      </p:sp>
    </p:spTree>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8466" name="Rectangle 7"/>
          <p:cNvSpPr>
            <a:spLocks noGrp="1" noChangeArrowheads="1"/>
          </p:cNvSpPr>
          <p:nvPr>
            <p:ph type="sldNum" sz="quarter" idx="5"/>
          </p:nvPr>
        </p:nvSpPr>
        <p:spPr>
          <a:noFill/>
        </p:spPr>
        <p:txBody>
          <a:bodyPr/>
          <a:lstStyle/>
          <a:p>
            <a:fld id="{1D891A8A-EDAF-473A-979A-E17031200E74}" type="slidenum">
              <a:rPr lang="en-US" smtClean="0">
                <a:solidFill>
                  <a:prstClr val="black"/>
                </a:solidFill>
              </a:rPr>
              <a:pPr/>
              <a:t>175</a:t>
            </a:fld>
            <a:endParaRPr lang="en-US" smtClean="0">
              <a:solidFill>
                <a:prstClr val="black"/>
              </a:solidFill>
            </a:endParaRPr>
          </a:p>
        </p:txBody>
      </p:sp>
      <p:sp>
        <p:nvSpPr>
          <p:cNvPr id="318467" name="Rectangle 2"/>
          <p:cNvSpPr>
            <a:spLocks noGrp="1" noRot="1" noChangeAspect="1" noChangeArrowheads="1" noTextEdit="1"/>
          </p:cNvSpPr>
          <p:nvPr>
            <p:ph type="sldImg"/>
          </p:nvPr>
        </p:nvSpPr>
        <p:spPr>
          <a:ln/>
        </p:spPr>
      </p:sp>
      <p:sp>
        <p:nvSpPr>
          <p:cNvPr id="318468" name="Rectangle 3"/>
          <p:cNvSpPr>
            <a:spLocks noGrp="1" noChangeArrowheads="1"/>
          </p:cNvSpPr>
          <p:nvPr>
            <p:ph type="body" idx="1"/>
          </p:nvPr>
        </p:nvSpPr>
        <p:spPr>
          <a:xfrm>
            <a:off x="701040" y="4415790"/>
            <a:ext cx="5608320" cy="4183380"/>
          </a:xfrm>
          <a:noFill/>
          <a:ln/>
        </p:spPr>
        <p:txBody>
          <a:bodyPr/>
          <a:lstStyle/>
          <a:p>
            <a:pPr eaLnBrk="1" hangingPunct="1"/>
            <a:endParaRPr lang="en-US" smtClean="0"/>
          </a:p>
        </p:txBody>
      </p:sp>
    </p:spTree>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5138"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475139"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n-US" smtClean="0"/>
          </a:p>
        </p:txBody>
      </p:sp>
      <p:sp>
        <p:nvSpPr>
          <p:cNvPr id="475140"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Arial" pitchFamily="34" charset="0"/>
              </a:defRPr>
            </a:lvl1pPr>
            <a:lvl2pPr marL="757066" indent="-291179">
              <a:defRPr>
                <a:solidFill>
                  <a:schemeClr val="tx1"/>
                </a:solidFill>
                <a:latin typeface="Arial" pitchFamily="34" charset="0"/>
              </a:defRPr>
            </a:lvl2pPr>
            <a:lvl3pPr marL="1164717" indent="-232943">
              <a:defRPr>
                <a:solidFill>
                  <a:schemeClr val="tx1"/>
                </a:solidFill>
                <a:latin typeface="Arial" pitchFamily="34" charset="0"/>
              </a:defRPr>
            </a:lvl3pPr>
            <a:lvl4pPr marL="1630604" indent="-232943">
              <a:defRPr>
                <a:solidFill>
                  <a:schemeClr val="tx1"/>
                </a:solidFill>
                <a:latin typeface="Arial" pitchFamily="34" charset="0"/>
              </a:defRPr>
            </a:lvl4pPr>
            <a:lvl5pPr marL="2096491" indent="-232943">
              <a:defRPr>
                <a:solidFill>
                  <a:schemeClr val="tx1"/>
                </a:solidFill>
                <a:latin typeface="Arial" pitchFamily="34" charset="0"/>
              </a:defRPr>
            </a:lvl5pPr>
            <a:lvl6pPr marL="2562377" indent="-232943" fontAlgn="base">
              <a:spcBef>
                <a:spcPct val="0"/>
              </a:spcBef>
              <a:spcAft>
                <a:spcPct val="0"/>
              </a:spcAft>
              <a:defRPr>
                <a:solidFill>
                  <a:schemeClr val="tx1"/>
                </a:solidFill>
                <a:latin typeface="Arial" pitchFamily="34" charset="0"/>
              </a:defRPr>
            </a:lvl6pPr>
            <a:lvl7pPr marL="3028264" indent="-232943" fontAlgn="base">
              <a:spcBef>
                <a:spcPct val="0"/>
              </a:spcBef>
              <a:spcAft>
                <a:spcPct val="0"/>
              </a:spcAft>
              <a:defRPr>
                <a:solidFill>
                  <a:schemeClr val="tx1"/>
                </a:solidFill>
                <a:latin typeface="Arial" pitchFamily="34" charset="0"/>
              </a:defRPr>
            </a:lvl7pPr>
            <a:lvl8pPr marL="3494151" indent="-232943" fontAlgn="base">
              <a:spcBef>
                <a:spcPct val="0"/>
              </a:spcBef>
              <a:spcAft>
                <a:spcPct val="0"/>
              </a:spcAft>
              <a:defRPr>
                <a:solidFill>
                  <a:schemeClr val="tx1"/>
                </a:solidFill>
                <a:latin typeface="Arial" pitchFamily="34" charset="0"/>
              </a:defRPr>
            </a:lvl8pPr>
            <a:lvl9pPr marL="3960038" indent="-232943" fontAlgn="base">
              <a:spcBef>
                <a:spcPct val="0"/>
              </a:spcBef>
              <a:spcAft>
                <a:spcPct val="0"/>
              </a:spcAft>
              <a:defRPr>
                <a:solidFill>
                  <a:schemeClr val="tx1"/>
                </a:solidFill>
                <a:latin typeface="Arial" pitchFamily="34" charset="0"/>
              </a:defRPr>
            </a:lvl9pPr>
          </a:lstStyle>
          <a:p>
            <a:pPr fontAlgn="base">
              <a:spcBef>
                <a:spcPct val="0"/>
              </a:spcBef>
              <a:spcAft>
                <a:spcPct val="0"/>
              </a:spcAft>
            </a:pPr>
            <a:fld id="{054F5539-7C56-432A-B364-185EC0CEE99F}" type="slidenum">
              <a:rPr lang="en-US">
                <a:latin typeface="Calibri" pitchFamily="34" charset="0"/>
              </a:rPr>
              <a:pPr fontAlgn="base">
                <a:spcBef>
                  <a:spcPct val="0"/>
                </a:spcBef>
                <a:spcAft>
                  <a:spcPct val="0"/>
                </a:spcAft>
              </a:pPr>
              <a:t>176</a:t>
            </a:fld>
            <a:endParaRPr lang="en-US">
              <a:latin typeface="Calibri" pitchFamily="34" charset="0"/>
            </a:endParaRPr>
          </a:p>
        </p:txBody>
      </p:sp>
    </p:spTree>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1031"/>
          <p:cNvSpPr>
            <a:spLocks noGrp="1" noChangeArrowheads="1"/>
          </p:cNvSpPr>
          <p:nvPr>
            <p:ph type="sldNum" sz="quarter" idx="5"/>
          </p:nvPr>
        </p:nvSpPr>
        <p:spPr>
          <a:ln/>
        </p:spPr>
        <p:txBody>
          <a:bodyPr/>
          <a:lstStyle/>
          <a:p>
            <a:fld id="{42F3B22E-B9F3-43FA-975C-3B84F4FD72AA}" type="slidenum">
              <a:rPr lang="en-US">
                <a:solidFill>
                  <a:prstClr val="black"/>
                </a:solidFill>
              </a:rPr>
              <a:pPr/>
              <a:t>177</a:t>
            </a:fld>
            <a:endParaRPr lang="en-US">
              <a:solidFill>
                <a:prstClr val="black"/>
              </a:solidFill>
            </a:endParaRPr>
          </a:p>
        </p:txBody>
      </p:sp>
      <p:sp>
        <p:nvSpPr>
          <p:cNvPr id="370690" name="Rectangle 2"/>
          <p:cNvSpPr>
            <a:spLocks noGrp="1" noRot="1" noChangeAspect="1" noChangeArrowheads="1" noTextEdit="1"/>
          </p:cNvSpPr>
          <p:nvPr>
            <p:ph type="sldImg"/>
          </p:nvPr>
        </p:nvSpPr>
        <p:spPr>
          <a:ln/>
        </p:spPr>
      </p:sp>
      <p:sp>
        <p:nvSpPr>
          <p:cNvPr id="370691" name="Rectangle 3"/>
          <p:cNvSpPr>
            <a:spLocks noGrp="1" noChangeArrowheads="1"/>
          </p:cNvSpPr>
          <p:nvPr>
            <p:ph type="body" idx="1"/>
          </p:nvPr>
        </p:nvSpPr>
        <p:spPr/>
        <p:txBody>
          <a:bodyPr/>
          <a:lstStyle/>
          <a:p>
            <a:endParaRPr lang="en-US"/>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5746"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415747"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n-US" smtClean="0"/>
          </a:p>
        </p:txBody>
      </p:sp>
      <p:sp>
        <p:nvSpPr>
          <p:cNvPr id="415748"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Arial" pitchFamily="34" charset="0"/>
              </a:defRPr>
            </a:lvl1pPr>
            <a:lvl2pPr marL="757066" indent="-291179">
              <a:defRPr>
                <a:solidFill>
                  <a:schemeClr val="tx1"/>
                </a:solidFill>
                <a:latin typeface="Arial" pitchFamily="34" charset="0"/>
              </a:defRPr>
            </a:lvl2pPr>
            <a:lvl3pPr marL="1164717" indent="-232943">
              <a:defRPr>
                <a:solidFill>
                  <a:schemeClr val="tx1"/>
                </a:solidFill>
                <a:latin typeface="Arial" pitchFamily="34" charset="0"/>
              </a:defRPr>
            </a:lvl3pPr>
            <a:lvl4pPr marL="1630604" indent="-232943">
              <a:defRPr>
                <a:solidFill>
                  <a:schemeClr val="tx1"/>
                </a:solidFill>
                <a:latin typeface="Arial" pitchFamily="34" charset="0"/>
              </a:defRPr>
            </a:lvl4pPr>
            <a:lvl5pPr marL="2096491" indent="-232943">
              <a:defRPr>
                <a:solidFill>
                  <a:schemeClr val="tx1"/>
                </a:solidFill>
                <a:latin typeface="Arial" pitchFamily="34" charset="0"/>
              </a:defRPr>
            </a:lvl5pPr>
            <a:lvl6pPr marL="2562377" indent="-232943" fontAlgn="base">
              <a:spcBef>
                <a:spcPct val="0"/>
              </a:spcBef>
              <a:spcAft>
                <a:spcPct val="0"/>
              </a:spcAft>
              <a:defRPr>
                <a:solidFill>
                  <a:schemeClr val="tx1"/>
                </a:solidFill>
                <a:latin typeface="Arial" pitchFamily="34" charset="0"/>
              </a:defRPr>
            </a:lvl6pPr>
            <a:lvl7pPr marL="3028264" indent="-232943" fontAlgn="base">
              <a:spcBef>
                <a:spcPct val="0"/>
              </a:spcBef>
              <a:spcAft>
                <a:spcPct val="0"/>
              </a:spcAft>
              <a:defRPr>
                <a:solidFill>
                  <a:schemeClr val="tx1"/>
                </a:solidFill>
                <a:latin typeface="Arial" pitchFamily="34" charset="0"/>
              </a:defRPr>
            </a:lvl7pPr>
            <a:lvl8pPr marL="3494151" indent="-232943" fontAlgn="base">
              <a:spcBef>
                <a:spcPct val="0"/>
              </a:spcBef>
              <a:spcAft>
                <a:spcPct val="0"/>
              </a:spcAft>
              <a:defRPr>
                <a:solidFill>
                  <a:schemeClr val="tx1"/>
                </a:solidFill>
                <a:latin typeface="Arial" pitchFamily="34" charset="0"/>
              </a:defRPr>
            </a:lvl8pPr>
            <a:lvl9pPr marL="3960038" indent="-232943" fontAlgn="base">
              <a:spcBef>
                <a:spcPct val="0"/>
              </a:spcBef>
              <a:spcAft>
                <a:spcPct val="0"/>
              </a:spcAft>
              <a:defRPr>
                <a:solidFill>
                  <a:schemeClr val="tx1"/>
                </a:solidFill>
                <a:latin typeface="Arial" pitchFamily="34" charset="0"/>
              </a:defRPr>
            </a:lvl9pPr>
          </a:lstStyle>
          <a:p>
            <a:fld id="{C15270BD-6A14-4451-94EA-0BC1C6BD2829}" type="slidenum">
              <a:rPr lang="en-US">
                <a:solidFill>
                  <a:prstClr val="black"/>
                </a:solidFill>
                <a:latin typeface="Calibri" pitchFamily="34" charset="0"/>
              </a:rPr>
              <a:pPr/>
              <a:t>13</a:t>
            </a:fld>
            <a:endParaRPr lang="en-US">
              <a:solidFill>
                <a:prstClr val="black"/>
              </a:solidFill>
              <a:latin typeface="Calibri" pitchFamily="34" charset="0"/>
            </a:endParaRPr>
          </a:p>
        </p:txBody>
      </p:sp>
    </p:spTree>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1031"/>
          <p:cNvSpPr>
            <a:spLocks noGrp="1" noChangeArrowheads="1"/>
          </p:cNvSpPr>
          <p:nvPr>
            <p:ph type="sldNum" sz="quarter" idx="5"/>
          </p:nvPr>
        </p:nvSpPr>
        <p:spPr>
          <a:ln/>
        </p:spPr>
        <p:txBody>
          <a:bodyPr/>
          <a:lstStyle/>
          <a:p>
            <a:fld id="{42F3B22E-B9F3-43FA-975C-3B84F4FD72AA}" type="slidenum">
              <a:rPr lang="en-US">
                <a:solidFill>
                  <a:prstClr val="black"/>
                </a:solidFill>
              </a:rPr>
              <a:pPr/>
              <a:t>178</a:t>
            </a:fld>
            <a:endParaRPr lang="en-US">
              <a:solidFill>
                <a:prstClr val="black"/>
              </a:solidFill>
            </a:endParaRPr>
          </a:p>
        </p:txBody>
      </p:sp>
      <p:sp>
        <p:nvSpPr>
          <p:cNvPr id="370690" name="Rectangle 2"/>
          <p:cNvSpPr>
            <a:spLocks noGrp="1" noRot="1" noChangeAspect="1" noChangeArrowheads="1" noTextEdit="1"/>
          </p:cNvSpPr>
          <p:nvPr>
            <p:ph type="sldImg"/>
          </p:nvPr>
        </p:nvSpPr>
        <p:spPr>
          <a:ln/>
        </p:spPr>
      </p:sp>
      <p:sp>
        <p:nvSpPr>
          <p:cNvPr id="370691" name="Rectangle 3"/>
          <p:cNvSpPr>
            <a:spLocks noGrp="1" noChangeArrowheads="1"/>
          </p:cNvSpPr>
          <p:nvPr>
            <p:ph type="body" idx="1"/>
          </p:nvPr>
        </p:nvSpPr>
        <p:spPr/>
        <p:txBody>
          <a:bodyPr/>
          <a:lstStyle/>
          <a:p>
            <a:endParaRPr lang="en-US"/>
          </a:p>
        </p:txBody>
      </p:sp>
    </p:spTree>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1031"/>
          <p:cNvSpPr>
            <a:spLocks noGrp="1" noChangeArrowheads="1"/>
          </p:cNvSpPr>
          <p:nvPr>
            <p:ph type="sldNum" sz="quarter" idx="5"/>
          </p:nvPr>
        </p:nvSpPr>
        <p:spPr>
          <a:ln/>
        </p:spPr>
        <p:txBody>
          <a:bodyPr/>
          <a:lstStyle/>
          <a:p>
            <a:fld id="{42F3B22E-B9F3-43FA-975C-3B84F4FD72AA}" type="slidenum">
              <a:rPr lang="en-US">
                <a:solidFill>
                  <a:prstClr val="black"/>
                </a:solidFill>
              </a:rPr>
              <a:pPr/>
              <a:t>179</a:t>
            </a:fld>
            <a:endParaRPr lang="en-US">
              <a:solidFill>
                <a:prstClr val="black"/>
              </a:solidFill>
            </a:endParaRPr>
          </a:p>
        </p:txBody>
      </p:sp>
      <p:sp>
        <p:nvSpPr>
          <p:cNvPr id="370690" name="Rectangle 2"/>
          <p:cNvSpPr>
            <a:spLocks noGrp="1" noRot="1" noChangeAspect="1" noChangeArrowheads="1" noTextEdit="1"/>
          </p:cNvSpPr>
          <p:nvPr>
            <p:ph type="sldImg"/>
          </p:nvPr>
        </p:nvSpPr>
        <p:spPr>
          <a:ln/>
        </p:spPr>
      </p:sp>
      <p:sp>
        <p:nvSpPr>
          <p:cNvPr id="370691" name="Rectangle 3"/>
          <p:cNvSpPr>
            <a:spLocks noGrp="1" noChangeArrowheads="1"/>
          </p:cNvSpPr>
          <p:nvPr>
            <p:ph type="body" idx="1"/>
          </p:nvPr>
        </p:nvSpPr>
        <p:spPr/>
        <p:txBody>
          <a:bodyPr/>
          <a:lstStyle/>
          <a:p>
            <a:endParaRPr lang="en-US"/>
          </a:p>
        </p:txBody>
      </p:sp>
    </p:spTree>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4530"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534531"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n-US" smtClean="0"/>
          </a:p>
        </p:txBody>
      </p:sp>
      <p:sp>
        <p:nvSpPr>
          <p:cNvPr id="534532"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Arial" pitchFamily="34" charset="0"/>
              </a:defRPr>
            </a:lvl1pPr>
            <a:lvl2pPr marL="757066" indent="-291179">
              <a:defRPr>
                <a:solidFill>
                  <a:schemeClr val="tx1"/>
                </a:solidFill>
                <a:latin typeface="Arial" pitchFamily="34" charset="0"/>
              </a:defRPr>
            </a:lvl2pPr>
            <a:lvl3pPr marL="1164717" indent="-232943">
              <a:defRPr>
                <a:solidFill>
                  <a:schemeClr val="tx1"/>
                </a:solidFill>
                <a:latin typeface="Arial" pitchFamily="34" charset="0"/>
              </a:defRPr>
            </a:lvl3pPr>
            <a:lvl4pPr marL="1630604" indent="-232943">
              <a:defRPr>
                <a:solidFill>
                  <a:schemeClr val="tx1"/>
                </a:solidFill>
                <a:latin typeface="Arial" pitchFamily="34" charset="0"/>
              </a:defRPr>
            </a:lvl4pPr>
            <a:lvl5pPr marL="2096491" indent="-232943">
              <a:defRPr>
                <a:solidFill>
                  <a:schemeClr val="tx1"/>
                </a:solidFill>
                <a:latin typeface="Arial" pitchFamily="34" charset="0"/>
              </a:defRPr>
            </a:lvl5pPr>
            <a:lvl6pPr marL="2562377" indent="-232943" fontAlgn="base">
              <a:spcBef>
                <a:spcPct val="0"/>
              </a:spcBef>
              <a:spcAft>
                <a:spcPct val="0"/>
              </a:spcAft>
              <a:defRPr>
                <a:solidFill>
                  <a:schemeClr val="tx1"/>
                </a:solidFill>
                <a:latin typeface="Arial" pitchFamily="34" charset="0"/>
              </a:defRPr>
            </a:lvl6pPr>
            <a:lvl7pPr marL="3028264" indent="-232943" fontAlgn="base">
              <a:spcBef>
                <a:spcPct val="0"/>
              </a:spcBef>
              <a:spcAft>
                <a:spcPct val="0"/>
              </a:spcAft>
              <a:defRPr>
                <a:solidFill>
                  <a:schemeClr val="tx1"/>
                </a:solidFill>
                <a:latin typeface="Arial" pitchFamily="34" charset="0"/>
              </a:defRPr>
            </a:lvl7pPr>
            <a:lvl8pPr marL="3494151" indent="-232943" fontAlgn="base">
              <a:spcBef>
                <a:spcPct val="0"/>
              </a:spcBef>
              <a:spcAft>
                <a:spcPct val="0"/>
              </a:spcAft>
              <a:defRPr>
                <a:solidFill>
                  <a:schemeClr val="tx1"/>
                </a:solidFill>
                <a:latin typeface="Arial" pitchFamily="34" charset="0"/>
              </a:defRPr>
            </a:lvl8pPr>
            <a:lvl9pPr marL="3960038" indent="-232943" fontAlgn="base">
              <a:spcBef>
                <a:spcPct val="0"/>
              </a:spcBef>
              <a:spcAft>
                <a:spcPct val="0"/>
              </a:spcAft>
              <a:defRPr>
                <a:solidFill>
                  <a:schemeClr val="tx1"/>
                </a:solidFill>
                <a:latin typeface="Arial" pitchFamily="34" charset="0"/>
              </a:defRPr>
            </a:lvl9pPr>
          </a:lstStyle>
          <a:p>
            <a:pPr fontAlgn="base">
              <a:spcBef>
                <a:spcPct val="0"/>
              </a:spcBef>
              <a:spcAft>
                <a:spcPct val="0"/>
              </a:spcAft>
            </a:pPr>
            <a:fld id="{0AD77EB1-5E27-4DA8-88C4-E9ACC977D97A}" type="slidenum">
              <a:rPr lang="en-US">
                <a:latin typeface="Calibri" pitchFamily="34" charset="0"/>
              </a:rPr>
              <a:pPr fontAlgn="base">
                <a:spcBef>
                  <a:spcPct val="0"/>
                </a:spcBef>
                <a:spcAft>
                  <a:spcPct val="0"/>
                </a:spcAft>
              </a:pPr>
              <a:t>192</a:t>
            </a:fld>
            <a:endParaRPr lang="en-US">
              <a:latin typeface="Calibri" pitchFamily="34" charset="0"/>
            </a:endParaRPr>
          </a:p>
        </p:txBody>
      </p:sp>
    </p:spTree>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6866"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676867"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n-US" smtClean="0"/>
          </a:p>
        </p:txBody>
      </p:sp>
      <p:sp>
        <p:nvSpPr>
          <p:cNvPr id="676868"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Arial" pitchFamily="34" charset="0"/>
              </a:defRPr>
            </a:lvl1pPr>
            <a:lvl2pPr marL="757066" indent="-291179">
              <a:defRPr>
                <a:solidFill>
                  <a:schemeClr val="tx1"/>
                </a:solidFill>
                <a:latin typeface="Arial" pitchFamily="34" charset="0"/>
              </a:defRPr>
            </a:lvl2pPr>
            <a:lvl3pPr marL="1164717" indent="-232943">
              <a:defRPr>
                <a:solidFill>
                  <a:schemeClr val="tx1"/>
                </a:solidFill>
                <a:latin typeface="Arial" pitchFamily="34" charset="0"/>
              </a:defRPr>
            </a:lvl3pPr>
            <a:lvl4pPr marL="1630604" indent="-232943">
              <a:defRPr>
                <a:solidFill>
                  <a:schemeClr val="tx1"/>
                </a:solidFill>
                <a:latin typeface="Arial" pitchFamily="34" charset="0"/>
              </a:defRPr>
            </a:lvl4pPr>
            <a:lvl5pPr marL="2096491" indent="-232943">
              <a:defRPr>
                <a:solidFill>
                  <a:schemeClr val="tx1"/>
                </a:solidFill>
                <a:latin typeface="Arial" pitchFamily="34" charset="0"/>
              </a:defRPr>
            </a:lvl5pPr>
            <a:lvl6pPr marL="2562377" indent="-232943" fontAlgn="base">
              <a:spcBef>
                <a:spcPct val="0"/>
              </a:spcBef>
              <a:spcAft>
                <a:spcPct val="0"/>
              </a:spcAft>
              <a:defRPr>
                <a:solidFill>
                  <a:schemeClr val="tx1"/>
                </a:solidFill>
                <a:latin typeface="Arial" pitchFamily="34" charset="0"/>
              </a:defRPr>
            </a:lvl6pPr>
            <a:lvl7pPr marL="3028264" indent="-232943" fontAlgn="base">
              <a:spcBef>
                <a:spcPct val="0"/>
              </a:spcBef>
              <a:spcAft>
                <a:spcPct val="0"/>
              </a:spcAft>
              <a:defRPr>
                <a:solidFill>
                  <a:schemeClr val="tx1"/>
                </a:solidFill>
                <a:latin typeface="Arial" pitchFamily="34" charset="0"/>
              </a:defRPr>
            </a:lvl7pPr>
            <a:lvl8pPr marL="3494151" indent="-232943" fontAlgn="base">
              <a:spcBef>
                <a:spcPct val="0"/>
              </a:spcBef>
              <a:spcAft>
                <a:spcPct val="0"/>
              </a:spcAft>
              <a:defRPr>
                <a:solidFill>
                  <a:schemeClr val="tx1"/>
                </a:solidFill>
                <a:latin typeface="Arial" pitchFamily="34" charset="0"/>
              </a:defRPr>
            </a:lvl8pPr>
            <a:lvl9pPr marL="3960038" indent="-232943" fontAlgn="base">
              <a:spcBef>
                <a:spcPct val="0"/>
              </a:spcBef>
              <a:spcAft>
                <a:spcPct val="0"/>
              </a:spcAft>
              <a:defRPr>
                <a:solidFill>
                  <a:schemeClr val="tx1"/>
                </a:solidFill>
                <a:latin typeface="Arial" pitchFamily="34" charset="0"/>
              </a:defRPr>
            </a:lvl9pPr>
          </a:lstStyle>
          <a:p>
            <a:pPr fontAlgn="base">
              <a:spcBef>
                <a:spcPct val="0"/>
              </a:spcBef>
              <a:spcAft>
                <a:spcPct val="0"/>
              </a:spcAft>
            </a:pPr>
            <a:fld id="{9396F84B-3EAE-4DE8-8D3D-135C3AFC44D2}" type="slidenum">
              <a:rPr lang="en-US">
                <a:latin typeface="Calibri" pitchFamily="34" charset="0"/>
              </a:rPr>
              <a:pPr fontAlgn="base">
                <a:spcBef>
                  <a:spcPct val="0"/>
                </a:spcBef>
                <a:spcAft>
                  <a:spcPct val="0"/>
                </a:spcAft>
              </a:pPr>
              <a:t>193</a:t>
            </a:fld>
            <a:endParaRPr lang="en-US">
              <a:latin typeface="Calibri" pitchFamily="34" charset="0"/>
            </a:endParaRPr>
          </a:p>
        </p:txBody>
      </p:sp>
    </p:spTree>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7842"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547843"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n-US" smtClean="0"/>
          </a:p>
        </p:txBody>
      </p:sp>
      <p:sp>
        <p:nvSpPr>
          <p:cNvPr id="547844"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Arial" pitchFamily="34" charset="0"/>
              </a:defRPr>
            </a:lvl1pPr>
            <a:lvl2pPr marL="757066" indent="-291179">
              <a:defRPr>
                <a:solidFill>
                  <a:schemeClr val="tx1"/>
                </a:solidFill>
                <a:latin typeface="Arial" pitchFamily="34" charset="0"/>
              </a:defRPr>
            </a:lvl2pPr>
            <a:lvl3pPr marL="1164717" indent="-232943">
              <a:defRPr>
                <a:solidFill>
                  <a:schemeClr val="tx1"/>
                </a:solidFill>
                <a:latin typeface="Arial" pitchFamily="34" charset="0"/>
              </a:defRPr>
            </a:lvl3pPr>
            <a:lvl4pPr marL="1630604" indent="-232943">
              <a:defRPr>
                <a:solidFill>
                  <a:schemeClr val="tx1"/>
                </a:solidFill>
                <a:latin typeface="Arial" pitchFamily="34" charset="0"/>
              </a:defRPr>
            </a:lvl4pPr>
            <a:lvl5pPr marL="2096491" indent="-232943">
              <a:defRPr>
                <a:solidFill>
                  <a:schemeClr val="tx1"/>
                </a:solidFill>
                <a:latin typeface="Arial" pitchFamily="34" charset="0"/>
              </a:defRPr>
            </a:lvl5pPr>
            <a:lvl6pPr marL="2562377" indent="-232943" fontAlgn="base">
              <a:spcBef>
                <a:spcPct val="0"/>
              </a:spcBef>
              <a:spcAft>
                <a:spcPct val="0"/>
              </a:spcAft>
              <a:defRPr>
                <a:solidFill>
                  <a:schemeClr val="tx1"/>
                </a:solidFill>
                <a:latin typeface="Arial" pitchFamily="34" charset="0"/>
              </a:defRPr>
            </a:lvl6pPr>
            <a:lvl7pPr marL="3028264" indent="-232943" fontAlgn="base">
              <a:spcBef>
                <a:spcPct val="0"/>
              </a:spcBef>
              <a:spcAft>
                <a:spcPct val="0"/>
              </a:spcAft>
              <a:defRPr>
                <a:solidFill>
                  <a:schemeClr val="tx1"/>
                </a:solidFill>
                <a:latin typeface="Arial" pitchFamily="34" charset="0"/>
              </a:defRPr>
            </a:lvl7pPr>
            <a:lvl8pPr marL="3494151" indent="-232943" fontAlgn="base">
              <a:spcBef>
                <a:spcPct val="0"/>
              </a:spcBef>
              <a:spcAft>
                <a:spcPct val="0"/>
              </a:spcAft>
              <a:defRPr>
                <a:solidFill>
                  <a:schemeClr val="tx1"/>
                </a:solidFill>
                <a:latin typeface="Arial" pitchFamily="34" charset="0"/>
              </a:defRPr>
            </a:lvl8pPr>
            <a:lvl9pPr marL="3960038" indent="-232943" fontAlgn="base">
              <a:spcBef>
                <a:spcPct val="0"/>
              </a:spcBef>
              <a:spcAft>
                <a:spcPct val="0"/>
              </a:spcAft>
              <a:defRPr>
                <a:solidFill>
                  <a:schemeClr val="tx1"/>
                </a:solidFill>
                <a:latin typeface="Arial" pitchFamily="34" charset="0"/>
              </a:defRPr>
            </a:lvl9pPr>
          </a:lstStyle>
          <a:p>
            <a:pPr fontAlgn="base">
              <a:spcBef>
                <a:spcPct val="0"/>
              </a:spcBef>
              <a:spcAft>
                <a:spcPct val="0"/>
              </a:spcAft>
            </a:pPr>
            <a:fld id="{E0491AEF-1D95-403F-A19C-9114CEFA9BA1}" type="slidenum">
              <a:rPr lang="en-US">
                <a:latin typeface="Calibri" pitchFamily="34" charset="0"/>
              </a:rPr>
              <a:pPr fontAlgn="base">
                <a:spcBef>
                  <a:spcPct val="0"/>
                </a:spcBef>
                <a:spcAft>
                  <a:spcPct val="0"/>
                </a:spcAft>
              </a:pPr>
              <a:t>196</a:t>
            </a:fld>
            <a:endParaRPr lang="en-US">
              <a:latin typeface="Calibri" pitchFamily="34" charset="0"/>
            </a:endParaRPr>
          </a:p>
        </p:txBody>
      </p:sp>
    </p:spTree>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8866"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548867"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n-US" smtClean="0"/>
          </a:p>
        </p:txBody>
      </p:sp>
      <p:sp>
        <p:nvSpPr>
          <p:cNvPr id="548868"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Arial" pitchFamily="34" charset="0"/>
              </a:defRPr>
            </a:lvl1pPr>
            <a:lvl2pPr marL="757066" indent="-291179">
              <a:defRPr>
                <a:solidFill>
                  <a:schemeClr val="tx1"/>
                </a:solidFill>
                <a:latin typeface="Arial" pitchFamily="34" charset="0"/>
              </a:defRPr>
            </a:lvl2pPr>
            <a:lvl3pPr marL="1164717" indent="-232943">
              <a:defRPr>
                <a:solidFill>
                  <a:schemeClr val="tx1"/>
                </a:solidFill>
                <a:latin typeface="Arial" pitchFamily="34" charset="0"/>
              </a:defRPr>
            </a:lvl3pPr>
            <a:lvl4pPr marL="1630604" indent="-232943">
              <a:defRPr>
                <a:solidFill>
                  <a:schemeClr val="tx1"/>
                </a:solidFill>
                <a:latin typeface="Arial" pitchFamily="34" charset="0"/>
              </a:defRPr>
            </a:lvl4pPr>
            <a:lvl5pPr marL="2096491" indent="-232943">
              <a:defRPr>
                <a:solidFill>
                  <a:schemeClr val="tx1"/>
                </a:solidFill>
                <a:latin typeface="Arial" pitchFamily="34" charset="0"/>
              </a:defRPr>
            </a:lvl5pPr>
            <a:lvl6pPr marL="2562377" indent="-232943" fontAlgn="base">
              <a:spcBef>
                <a:spcPct val="0"/>
              </a:spcBef>
              <a:spcAft>
                <a:spcPct val="0"/>
              </a:spcAft>
              <a:defRPr>
                <a:solidFill>
                  <a:schemeClr val="tx1"/>
                </a:solidFill>
                <a:latin typeface="Arial" pitchFamily="34" charset="0"/>
              </a:defRPr>
            </a:lvl6pPr>
            <a:lvl7pPr marL="3028264" indent="-232943" fontAlgn="base">
              <a:spcBef>
                <a:spcPct val="0"/>
              </a:spcBef>
              <a:spcAft>
                <a:spcPct val="0"/>
              </a:spcAft>
              <a:defRPr>
                <a:solidFill>
                  <a:schemeClr val="tx1"/>
                </a:solidFill>
                <a:latin typeface="Arial" pitchFamily="34" charset="0"/>
              </a:defRPr>
            </a:lvl7pPr>
            <a:lvl8pPr marL="3494151" indent="-232943" fontAlgn="base">
              <a:spcBef>
                <a:spcPct val="0"/>
              </a:spcBef>
              <a:spcAft>
                <a:spcPct val="0"/>
              </a:spcAft>
              <a:defRPr>
                <a:solidFill>
                  <a:schemeClr val="tx1"/>
                </a:solidFill>
                <a:latin typeface="Arial" pitchFamily="34" charset="0"/>
              </a:defRPr>
            </a:lvl8pPr>
            <a:lvl9pPr marL="3960038" indent="-232943" fontAlgn="base">
              <a:spcBef>
                <a:spcPct val="0"/>
              </a:spcBef>
              <a:spcAft>
                <a:spcPct val="0"/>
              </a:spcAft>
              <a:defRPr>
                <a:solidFill>
                  <a:schemeClr val="tx1"/>
                </a:solidFill>
                <a:latin typeface="Arial" pitchFamily="34" charset="0"/>
              </a:defRPr>
            </a:lvl9pPr>
          </a:lstStyle>
          <a:p>
            <a:pPr fontAlgn="base">
              <a:spcBef>
                <a:spcPct val="0"/>
              </a:spcBef>
              <a:spcAft>
                <a:spcPct val="0"/>
              </a:spcAft>
            </a:pPr>
            <a:fld id="{E82DDFF1-D615-4077-BD41-36976750CF59}" type="slidenum">
              <a:rPr lang="en-US">
                <a:latin typeface="Calibri" pitchFamily="34" charset="0"/>
              </a:rPr>
              <a:pPr fontAlgn="base">
                <a:spcBef>
                  <a:spcPct val="0"/>
                </a:spcBef>
                <a:spcAft>
                  <a:spcPct val="0"/>
                </a:spcAft>
              </a:pPr>
              <a:t>197</a:t>
            </a:fld>
            <a:endParaRPr lang="en-US">
              <a:latin typeface="Calibri" pitchFamily="34" charset="0"/>
            </a:endParaRPr>
          </a:p>
        </p:txBody>
      </p:sp>
    </p:spTree>
  </p:cSld>
  <p:clrMapOvr>
    <a:masterClrMapping/>
  </p:clrMapOvr>
</p:notes>
</file>

<file path=ppt/notesSlides/notesSlide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9890"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549891"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n-US" smtClean="0"/>
          </a:p>
        </p:txBody>
      </p:sp>
      <p:sp>
        <p:nvSpPr>
          <p:cNvPr id="549892"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Arial" pitchFamily="34" charset="0"/>
              </a:defRPr>
            </a:lvl1pPr>
            <a:lvl2pPr marL="757066" indent="-291179">
              <a:defRPr>
                <a:solidFill>
                  <a:schemeClr val="tx1"/>
                </a:solidFill>
                <a:latin typeface="Arial" pitchFamily="34" charset="0"/>
              </a:defRPr>
            </a:lvl2pPr>
            <a:lvl3pPr marL="1164717" indent="-232943">
              <a:defRPr>
                <a:solidFill>
                  <a:schemeClr val="tx1"/>
                </a:solidFill>
                <a:latin typeface="Arial" pitchFamily="34" charset="0"/>
              </a:defRPr>
            </a:lvl3pPr>
            <a:lvl4pPr marL="1630604" indent="-232943">
              <a:defRPr>
                <a:solidFill>
                  <a:schemeClr val="tx1"/>
                </a:solidFill>
                <a:latin typeface="Arial" pitchFamily="34" charset="0"/>
              </a:defRPr>
            </a:lvl4pPr>
            <a:lvl5pPr marL="2096491" indent="-232943">
              <a:defRPr>
                <a:solidFill>
                  <a:schemeClr val="tx1"/>
                </a:solidFill>
                <a:latin typeface="Arial" pitchFamily="34" charset="0"/>
              </a:defRPr>
            </a:lvl5pPr>
            <a:lvl6pPr marL="2562377" indent="-232943" fontAlgn="base">
              <a:spcBef>
                <a:spcPct val="0"/>
              </a:spcBef>
              <a:spcAft>
                <a:spcPct val="0"/>
              </a:spcAft>
              <a:defRPr>
                <a:solidFill>
                  <a:schemeClr val="tx1"/>
                </a:solidFill>
                <a:latin typeface="Arial" pitchFamily="34" charset="0"/>
              </a:defRPr>
            </a:lvl6pPr>
            <a:lvl7pPr marL="3028264" indent="-232943" fontAlgn="base">
              <a:spcBef>
                <a:spcPct val="0"/>
              </a:spcBef>
              <a:spcAft>
                <a:spcPct val="0"/>
              </a:spcAft>
              <a:defRPr>
                <a:solidFill>
                  <a:schemeClr val="tx1"/>
                </a:solidFill>
                <a:latin typeface="Arial" pitchFamily="34" charset="0"/>
              </a:defRPr>
            </a:lvl7pPr>
            <a:lvl8pPr marL="3494151" indent="-232943" fontAlgn="base">
              <a:spcBef>
                <a:spcPct val="0"/>
              </a:spcBef>
              <a:spcAft>
                <a:spcPct val="0"/>
              </a:spcAft>
              <a:defRPr>
                <a:solidFill>
                  <a:schemeClr val="tx1"/>
                </a:solidFill>
                <a:latin typeface="Arial" pitchFamily="34" charset="0"/>
              </a:defRPr>
            </a:lvl8pPr>
            <a:lvl9pPr marL="3960038" indent="-232943" fontAlgn="base">
              <a:spcBef>
                <a:spcPct val="0"/>
              </a:spcBef>
              <a:spcAft>
                <a:spcPct val="0"/>
              </a:spcAft>
              <a:defRPr>
                <a:solidFill>
                  <a:schemeClr val="tx1"/>
                </a:solidFill>
                <a:latin typeface="Arial" pitchFamily="34" charset="0"/>
              </a:defRPr>
            </a:lvl9pPr>
          </a:lstStyle>
          <a:p>
            <a:pPr fontAlgn="base">
              <a:spcBef>
                <a:spcPct val="0"/>
              </a:spcBef>
              <a:spcAft>
                <a:spcPct val="0"/>
              </a:spcAft>
            </a:pPr>
            <a:fld id="{F3B0CF52-2077-43E2-B79F-E0FEC9241FCE}" type="slidenum">
              <a:rPr lang="en-US">
                <a:latin typeface="Calibri" pitchFamily="34" charset="0"/>
              </a:rPr>
              <a:pPr fontAlgn="base">
                <a:spcBef>
                  <a:spcPct val="0"/>
                </a:spcBef>
                <a:spcAft>
                  <a:spcPct val="0"/>
                </a:spcAft>
              </a:pPr>
              <a:t>198</a:t>
            </a:fld>
            <a:endParaRPr lang="en-US">
              <a:latin typeface="Calibri" pitchFamily="34" charset="0"/>
            </a:endParaRPr>
          </a:p>
        </p:txBody>
      </p:sp>
    </p:spTree>
  </p:cSld>
  <p:clrMapOvr>
    <a:masterClrMapping/>
  </p:clrMapOvr>
</p:notes>
</file>

<file path=ppt/notesSlides/notesSlide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0914"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550915"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n-US" smtClean="0"/>
          </a:p>
        </p:txBody>
      </p:sp>
      <p:sp>
        <p:nvSpPr>
          <p:cNvPr id="550916"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Arial" pitchFamily="34" charset="0"/>
              </a:defRPr>
            </a:lvl1pPr>
            <a:lvl2pPr marL="757066" indent="-291179">
              <a:defRPr>
                <a:solidFill>
                  <a:schemeClr val="tx1"/>
                </a:solidFill>
                <a:latin typeface="Arial" pitchFamily="34" charset="0"/>
              </a:defRPr>
            </a:lvl2pPr>
            <a:lvl3pPr marL="1164717" indent="-232943">
              <a:defRPr>
                <a:solidFill>
                  <a:schemeClr val="tx1"/>
                </a:solidFill>
                <a:latin typeface="Arial" pitchFamily="34" charset="0"/>
              </a:defRPr>
            </a:lvl3pPr>
            <a:lvl4pPr marL="1630604" indent="-232943">
              <a:defRPr>
                <a:solidFill>
                  <a:schemeClr val="tx1"/>
                </a:solidFill>
                <a:latin typeface="Arial" pitchFamily="34" charset="0"/>
              </a:defRPr>
            </a:lvl4pPr>
            <a:lvl5pPr marL="2096491" indent="-232943">
              <a:defRPr>
                <a:solidFill>
                  <a:schemeClr val="tx1"/>
                </a:solidFill>
                <a:latin typeface="Arial" pitchFamily="34" charset="0"/>
              </a:defRPr>
            </a:lvl5pPr>
            <a:lvl6pPr marL="2562377" indent="-232943" fontAlgn="base">
              <a:spcBef>
                <a:spcPct val="0"/>
              </a:spcBef>
              <a:spcAft>
                <a:spcPct val="0"/>
              </a:spcAft>
              <a:defRPr>
                <a:solidFill>
                  <a:schemeClr val="tx1"/>
                </a:solidFill>
                <a:latin typeface="Arial" pitchFamily="34" charset="0"/>
              </a:defRPr>
            </a:lvl6pPr>
            <a:lvl7pPr marL="3028264" indent="-232943" fontAlgn="base">
              <a:spcBef>
                <a:spcPct val="0"/>
              </a:spcBef>
              <a:spcAft>
                <a:spcPct val="0"/>
              </a:spcAft>
              <a:defRPr>
                <a:solidFill>
                  <a:schemeClr val="tx1"/>
                </a:solidFill>
                <a:latin typeface="Arial" pitchFamily="34" charset="0"/>
              </a:defRPr>
            </a:lvl7pPr>
            <a:lvl8pPr marL="3494151" indent="-232943" fontAlgn="base">
              <a:spcBef>
                <a:spcPct val="0"/>
              </a:spcBef>
              <a:spcAft>
                <a:spcPct val="0"/>
              </a:spcAft>
              <a:defRPr>
                <a:solidFill>
                  <a:schemeClr val="tx1"/>
                </a:solidFill>
                <a:latin typeface="Arial" pitchFamily="34" charset="0"/>
              </a:defRPr>
            </a:lvl8pPr>
            <a:lvl9pPr marL="3960038" indent="-232943" fontAlgn="base">
              <a:spcBef>
                <a:spcPct val="0"/>
              </a:spcBef>
              <a:spcAft>
                <a:spcPct val="0"/>
              </a:spcAft>
              <a:defRPr>
                <a:solidFill>
                  <a:schemeClr val="tx1"/>
                </a:solidFill>
                <a:latin typeface="Arial" pitchFamily="34" charset="0"/>
              </a:defRPr>
            </a:lvl9pPr>
          </a:lstStyle>
          <a:p>
            <a:pPr fontAlgn="base">
              <a:spcBef>
                <a:spcPct val="0"/>
              </a:spcBef>
              <a:spcAft>
                <a:spcPct val="0"/>
              </a:spcAft>
            </a:pPr>
            <a:fld id="{D2A2EF05-A458-44D5-A719-6B0E5F9A2AFE}" type="slidenum">
              <a:rPr lang="en-US">
                <a:latin typeface="Calibri" pitchFamily="34" charset="0"/>
              </a:rPr>
              <a:pPr fontAlgn="base">
                <a:spcBef>
                  <a:spcPct val="0"/>
                </a:spcBef>
                <a:spcAft>
                  <a:spcPct val="0"/>
                </a:spcAft>
              </a:pPr>
              <a:t>199</a:t>
            </a:fld>
            <a:endParaRPr lang="en-US">
              <a:latin typeface="Calibri" pitchFamily="34" charset="0"/>
            </a:endParaRPr>
          </a:p>
        </p:txBody>
      </p:sp>
    </p:spTree>
  </p:cSld>
  <p:clrMapOvr>
    <a:masterClrMapping/>
  </p:clrMapOvr>
</p:notes>
</file>

<file path=ppt/notesSlides/notesSlide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1938"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551939"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n-US" smtClean="0"/>
          </a:p>
        </p:txBody>
      </p:sp>
      <p:sp>
        <p:nvSpPr>
          <p:cNvPr id="551940"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Arial" pitchFamily="34" charset="0"/>
              </a:defRPr>
            </a:lvl1pPr>
            <a:lvl2pPr marL="757066" indent="-291179">
              <a:defRPr>
                <a:solidFill>
                  <a:schemeClr val="tx1"/>
                </a:solidFill>
                <a:latin typeface="Arial" pitchFamily="34" charset="0"/>
              </a:defRPr>
            </a:lvl2pPr>
            <a:lvl3pPr marL="1164717" indent="-232943">
              <a:defRPr>
                <a:solidFill>
                  <a:schemeClr val="tx1"/>
                </a:solidFill>
                <a:latin typeface="Arial" pitchFamily="34" charset="0"/>
              </a:defRPr>
            </a:lvl3pPr>
            <a:lvl4pPr marL="1630604" indent="-232943">
              <a:defRPr>
                <a:solidFill>
                  <a:schemeClr val="tx1"/>
                </a:solidFill>
                <a:latin typeface="Arial" pitchFamily="34" charset="0"/>
              </a:defRPr>
            </a:lvl4pPr>
            <a:lvl5pPr marL="2096491" indent="-232943">
              <a:defRPr>
                <a:solidFill>
                  <a:schemeClr val="tx1"/>
                </a:solidFill>
                <a:latin typeface="Arial" pitchFamily="34" charset="0"/>
              </a:defRPr>
            </a:lvl5pPr>
            <a:lvl6pPr marL="2562377" indent="-232943" fontAlgn="base">
              <a:spcBef>
                <a:spcPct val="0"/>
              </a:spcBef>
              <a:spcAft>
                <a:spcPct val="0"/>
              </a:spcAft>
              <a:defRPr>
                <a:solidFill>
                  <a:schemeClr val="tx1"/>
                </a:solidFill>
                <a:latin typeface="Arial" pitchFamily="34" charset="0"/>
              </a:defRPr>
            </a:lvl6pPr>
            <a:lvl7pPr marL="3028264" indent="-232943" fontAlgn="base">
              <a:spcBef>
                <a:spcPct val="0"/>
              </a:spcBef>
              <a:spcAft>
                <a:spcPct val="0"/>
              </a:spcAft>
              <a:defRPr>
                <a:solidFill>
                  <a:schemeClr val="tx1"/>
                </a:solidFill>
                <a:latin typeface="Arial" pitchFamily="34" charset="0"/>
              </a:defRPr>
            </a:lvl7pPr>
            <a:lvl8pPr marL="3494151" indent="-232943" fontAlgn="base">
              <a:spcBef>
                <a:spcPct val="0"/>
              </a:spcBef>
              <a:spcAft>
                <a:spcPct val="0"/>
              </a:spcAft>
              <a:defRPr>
                <a:solidFill>
                  <a:schemeClr val="tx1"/>
                </a:solidFill>
                <a:latin typeface="Arial" pitchFamily="34" charset="0"/>
              </a:defRPr>
            </a:lvl8pPr>
            <a:lvl9pPr marL="3960038" indent="-232943" fontAlgn="base">
              <a:spcBef>
                <a:spcPct val="0"/>
              </a:spcBef>
              <a:spcAft>
                <a:spcPct val="0"/>
              </a:spcAft>
              <a:defRPr>
                <a:solidFill>
                  <a:schemeClr val="tx1"/>
                </a:solidFill>
                <a:latin typeface="Arial" pitchFamily="34" charset="0"/>
              </a:defRPr>
            </a:lvl9pPr>
          </a:lstStyle>
          <a:p>
            <a:pPr fontAlgn="base">
              <a:spcBef>
                <a:spcPct val="0"/>
              </a:spcBef>
              <a:spcAft>
                <a:spcPct val="0"/>
              </a:spcAft>
            </a:pPr>
            <a:fld id="{6779F5D9-F8AC-468F-BE10-92EB747B5340}" type="slidenum">
              <a:rPr lang="en-US">
                <a:latin typeface="Calibri" pitchFamily="34" charset="0"/>
              </a:rPr>
              <a:pPr fontAlgn="base">
                <a:spcBef>
                  <a:spcPct val="0"/>
                </a:spcBef>
                <a:spcAft>
                  <a:spcPct val="0"/>
                </a:spcAft>
              </a:pPr>
              <a:t>200</a:t>
            </a:fld>
            <a:endParaRPr lang="en-US">
              <a:latin typeface="Calibri" pitchFamily="34" charset="0"/>
            </a:endParaRPr>
          </a:p>
        </p:txBody>
      </p:sp>
    </p:spTree>
  </p:cSld>
  <p:clrMapOvr>
    <a:masterClrMapping/>
  </p:clrMapOvr>
</p:notes>
</file>

<file path=ppt/notesSlides/notesSlide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2962"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552963"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n-US" smtClean="0"/>
          </a:p>
        </p:txBody>
      </p:sp>
      <p:sp>
        <p:nvSpPr>
          <p:cNvPr id="552964"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Arial" pitchFamily="34" charset="0"/>
              </a:defRPr>
            </a:lvl1pPr>
            <a:lvl2pPr marL="757066" indent="-291179">
              <a:defRPr>
                <a:solidFill>
                  <a:schemeClr val="tx1"/>
                </a:solidFill>
                <a:latin typeface="Arial" pitchFamily="34" charset="0"/>
              </a:defRPr>
            </a:lvl2pPr>
            <a:lvl3pPr marL="1164717" indent="-232943">
              <a:defRPr>
                <a:solidFill>
                  <a:schemeClr val="tx1"/>
                </a:solidFill>
                <a:latin typeface="Arial" pitchFamily="34" charset="0"/>
              </a:defRPr>
            </a:lvl3pPr>
            <a:lvl4pPr marL="1630604" indent="-232943">
              <a:defRPr>
                <a:solidFill>
                  <a:schemeClr val="tx1"/>
                </a:solidFill>
                <a:latin typeface="Arial" pitchFamily="34" charset="0"/>
              </a:defRPr>
            </a:lvl4pPr>
            <a:lvl5pPr marL="2096491" indent="-232943">
              <a:defRPr>
                <a:solidFill>
                  <a:schemeClr val="tx1"/>
                </a:solidFill>
                <a:latin typeface="Arial" pitchFamily="34" charset="0"/>
              </a:defRPr>
            </a:lvl5pPr>
            <a:lvl6pPr marL="2562377" indent="-232943" fontAlgn="base">
              <a:spcBef>
                <a:spcPct val="0"/>
              </a:spcBef>
              <a:spcAft>
                <a:spcPct val="0"/>
              </a:spcAft>
              <a:defRPr>
                <a:solidFill>
                  <a:schemeClr val="tx1"/>
                </a:solidFill>
                <a:latin typeface="Arial" pitchFamily="34" charset="0"/>
              </a:defRPr>
            </a:lvl6pPr>
            <a:lvl7pPr marL="3028264" indent="-232943" fontAlgn="base">
              <a:spcBef>
                <a:spcPct val="0"/>
              </a:spcBef>
              <a:spcAft>
                <a:spcPct val="0"/>
              </a:spcAft>
              <a:defRPr>
                <a:solidFill>
                  <a:schemeClr val="tx1"/>
                </a:solidFill>
                <a:latin typeface="Arial" pitchFamily="34" charset="0"/>
              </a:defRPr>
            </a:lvl7pPr>
            <a:lvl8pPr marL="3494151" indent="-232943" fontAlgn="base">
              <a:spcBef>
                <a:spcPct val="0"/>
              </a:spcBef>
              <a:spcAft>
                <a:spcPct val="0"/>
              </a:spcAft>
              <a:defRPr>
                <a:solidFill>
                  <a:schemeClr val="tx1"/>
                </a:solidFill>
                <a:latin typeface="Arial" pitchFamily="34" charset="0"/>
              </a:defRPr>
            </a:lvl8pPr>
            <a:lvl9pPr marL="3960038" indent="-232943" fontAlgn="base">
              <a:spcBef>
                <a:spcPct val="0"/>
              </a:spcBef>
              <a:spcAft>
                <a:spcPct val="0"/>
              </a:spcAft>
              <a:defRPr>
                <a:solidFill>
                  <a:schemeClr val="tx1"/>
                </a:solidFill>
                <a:latin typeface="Arial" pitchFamily="34" charset="0"/>
              </a:defRPr>
            </a:lvl9pPr>
          </a:lstStyle>
          <a:p>
            <a:pPr fontAlgn="base">
              <a:spcBef>
                <a:spcPct val="0"/>
              </a:spcBef>
              <a:spcAft>
                <a:spcPct val="0"/>
              </a:spcAft>
            </a:pPr>
            <a:fld id="{FF5DB14A-8735-49A4-9C87-19ABB9FD47BE}" type="slidenum">
              <a:rPr lang="en-US">
                <a:latin typeface="Calibri" pitchFamily="34" charset="0"/>
              </a:rPr>
              <a:pPr fontAlgn="base">
                <a:spcBef>
                  <a:spcPct val="0"/>
                </a:spcBef>
                <a:spcAft>
                  <a:spcPct val="0"/>
                </a:spcAft>
              </a:pPr>
              <a:t>201</a:t>
            </a:fld>
            <a:endParaRPr lang="en-US">
              <a:latin typeface="Calibri" pitchFamily="34" charset="0"/>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3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3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3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3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3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4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4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4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4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4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4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4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4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4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51.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52.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53.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54.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5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56.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57.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58.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59.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61.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62.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63.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6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6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6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6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6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6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7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7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7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7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7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7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7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78.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79.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0.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81.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82.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83.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84.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85.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86.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87.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88.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89.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0.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91.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92.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93.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94.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95.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96.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97.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98.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99.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00.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201.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202.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203.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204.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05.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06.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07.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08.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09.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0.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11.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12.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13.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14.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15.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16.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17.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18.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19.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0.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21.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22.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23.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24.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25.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26.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27.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28.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29.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0.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31.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32.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33.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34.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35.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36.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37.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38.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39.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0.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41.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42.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43.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4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4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4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4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4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4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5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5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5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5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5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5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5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5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5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5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6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6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6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6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6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6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6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6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6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6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7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7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7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7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7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7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7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7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7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7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8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8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8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8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8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8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8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8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8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91.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9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9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9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9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96.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97.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98.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99.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00.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301.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302.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303.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304.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305.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306.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307.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308.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309.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0.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311.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312.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313.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314.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315.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316.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317.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318.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319.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0.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321.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322.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323.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324.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325.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326.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327.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328.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329.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0.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331.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332.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333.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334.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335.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336.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337.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338.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339.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40.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341.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342.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343.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344.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345.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346.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347.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348.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49.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50.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51.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52.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53.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54.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55.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56.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57.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58.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59.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60.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61.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62.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63.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64.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65.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66.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67.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68.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69.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70.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71.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72.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73.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74.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75.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76.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77.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78.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79.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80.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81.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82.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83.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84.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85.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86.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87.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88.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89.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90.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91.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92.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93.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94.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95.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96.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97.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98.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99.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00.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401.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402.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403.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404.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405.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406.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407.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408.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409.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10.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411.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412.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413.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414.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415.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416.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417.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418.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419.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20.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421.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422.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423.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424.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425.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426.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427.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428.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429.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30.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431.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432.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433.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434.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435.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436.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437.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438.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439.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40.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441.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442.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443.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444.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445.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446.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447.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448.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449.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50.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451.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452.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453.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454.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455.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456.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457.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458.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459.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60.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461.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462.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463.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464.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465.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466.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467.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468.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469.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70.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471.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472.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473.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474.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475.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476.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477.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478.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479.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80.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81.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82.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83.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84.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85.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86.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87.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88.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89.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90.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91.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92.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93.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94.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95.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96.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97.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98.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99.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00.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501.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502.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503.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504.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505.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506.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507.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508.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509.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10.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511.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512.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513.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514.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515.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516.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517.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518.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519.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20.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521.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522.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523.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524.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525.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526.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527.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528.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529.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30.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531.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532.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533.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534.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535.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536.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537.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538.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539.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40.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541.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542.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543.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544.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545.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546.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547.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548.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549.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50.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551.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552.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553.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554.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555.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556.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557.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558.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559.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60.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561.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562.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563.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564.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565.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566.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567.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568.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569.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70.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571.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572.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573.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574.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575.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576.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577.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578.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579.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80.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581.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582.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583.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584.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585.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586.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587.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588.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589.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90.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591.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592.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593.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594.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595.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96.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97.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98.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99.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00.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601.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602.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603.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604.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605.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606.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607.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608.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609.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10.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611.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612.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613.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614.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615.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616.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617.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618.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619.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20.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621.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622.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623.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624.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625.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626.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627.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628.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629.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30.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631.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632.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633.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634.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635.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636.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637.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638.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639.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40.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641.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642.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643.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644.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645.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646.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647.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648.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649.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50.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651.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652.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653.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654.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655.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656.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657.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658.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659.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60.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661.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662.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663.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664.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665.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666.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667.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668.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669.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70.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671.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672.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slideLayout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4000" cy="6856413"/>
            <a:chOff x="0" y="0"/>
            <a:chExt cx="5760" cy="4319"/>
          </a:xfrm>
        </p:grpSpPr>
        <p:sp>
          <p:nvSpPr>
            <p:cNvPr id="5" name="Freeform 3"/>
            <p:cNvSpPr>
              <a:spLocks/>
            </p:cNvSpPr>
            <p:nvPr/>
          </p:nvSpPr>
          <p:spPr bwMode="hidden">
            <a:xfrm>
              <a:off x="0" y="12"/>
              <a:ext cx="5758" cy="3273"/>
            </a:xfrm>
            <a:custGeom>
              <a:avLst/>
              <a:gdLst/>
              <a:ahLst/>
              <a:cxnLst>
                <a:cxn ang="0">
                  <a:pos x="3193" y="1816"/>
                </a:cxn>
                <a:cxn ang="0">
                  <a:pos x="0" y="0"/>
                </a:cxn>
                <a:cxn ang="0">
                  <a:pos x="0" y="522"/>
                </a:cxn>
                <a:cxn ang="0">
                  <a:pos x="3037" y="1978"/>
                </a:cxn>
                <a:cxn ang="0">
                  <a:pos x="5740" y="3273"/>
                </a:cxn>
                <a:cxn ang="0">
                  <a:pos x="5740" y="3267"/>
                </a:cxn>
                <a:cxn ang="0">
                  <a:pos x="3193" y="1816"/>
                </a:cxn>
                <a:cxn ang="0">
                  <a:pos x="3193" y="1816"/>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w="9525">
              <a:noFill/>
              <a:round/>
              <a:headEnd/>
              <a:tailEnd/>
            </a:ln>
          </p:spPr>
          <p:txBody>
            <a:bodyPr/>
            <a:lstStyle/>
            <a:p>
              <a:pPr fontAlgn="auto">
                <a:spcBef>
                  <a:spcPts val="0"/>
                </a:spcBef>
                <a:spcAft>
                  <a:spcPts val="0"/>
                </a:spcAft>
                <a:defRPr/>
              </a:pPr>
              <a:endParaRPr lang="en-US">
                <a:latin typeface="Arial" charset="0"/>
                <a:cs typeface="+mn-cs"/>
              </a:endParaRPr>
            </a:p>
          </p:txBody>
        </p:sp>
        <p:sp>
          <p:nvSpPr>
            <p:cNvPr id="6" name="Freeform 4"/>
            <p:cNvSpPr>
              <a:spLocks/>
            </p:cNvSpPr>
            <p:nvPr/>
          </p:nvSpPr>
          <p:spPr bwMode="hidden">
            <a:xfrm>
              <a:off x="149" y="0"/>
              <a:ext cx="5609" cy="3243"/>
            </a:xfrm>
            <a:custGeom>
              <a:avLst/>
              <a:gdLst/>
              <a:ahLst/>
              <a:cxnLst>
                <a:cxn ang="0">
                  <a:pos x="3163" y="1714"/>
                </a:cxn>
                <a:cxn ang="0">
                  <a:pos x="431" y="0"/>
                </a:cxn>
                <a:cxn ang="0">
                  <a:pos x="0" y="0"/>
                </a:cxn>
                <a:cxn ang="0">
                  <a:pos x="3086" y="1786"/>
                </a:cxn>
                <a:cxn ang="0">
                  <a:pos x="5591" y="3243"/>
                </a:cxn>
                <a:cxn ang="0">
                  <a:pos x="5591" y="3237"/>
                </a:cxn>
                <a:cxn ang="0">
                  <a:pos x="3163" y="1714"/>
                </a:cxn>
                <a:cxn ang="0">
                  <a:pos x="3163" y="1714"/>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latin typeface="Arial" charset="0"/>
                <a:cs typeface="+mn-cs"/>
              </a:endParaRPr>
            </a:p>
          </p:txBody>
        </p:sp>
        <p:sp>
          <p:nvSpPr>
            <p:cNvPr id="7" name="Freeform 5"/>
            <p:cNvSpPr>
              <a:spLocks/>
            </p:cNvSpPr>
            <p:nvPr/>
          </p:nvSpPr>
          <p:spPr bwMode="hidden">
            <a:xfrm>
              <a:off x="0" y="3433"/>
              <a:ext cx="4038" cy="191"/>
            </a:xfrm>
            <a:custGeom>
              <a:avLst/>
              <a:gdLst/>
              <a:ahLst/>
              <a:cxnLst>
                <a:cxn ang="0">
                  <a:pos x="0" y="156"/>
                </a:cxn>
                <a:cxn ang="0">
                  <a:pos x="4042" y="192"/>
                </a:cxn>
                <a:cxn ang="0">
                  <a:pos x="4042" y="144"/>
                </a:cxn>
                <a:cxn ang="0">
                  <a:pos x="0" y="0"/>
                </a:cxn>
                <a:cxn ang="0">
                  <a:pos x="0" y="156"/>
                </a:cxn>
                <a:cxn ang="0">
                  <a:pos x="0" y="156"/>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w="9525">
              <a:noFill/>
              <a:round/>
              <a:headEnd/>
              <a:tailEnd/>
            </a:ln>
          </p:spPr>
          <p:txBody>
            <a:bodyPr/>
            <a:lstStyle/>
            <a:p>
              <a:pPr fontAlgn="auto">
                <a:spcBef>
                  <a:spcPts val="0"/>
                </a:spcBef>
                <a:spcAft>
                  <a:spcPts val="0"/>
                </a:spcAft>
                <a:defRPr/>
              </a:pPr>
              <a:endParaRPr lang="en-US">
                <a:latin typeface="Arial" charset="0"/>
                <a:cs typeface="+mn-cs"/>
              </a:endParaRPr>
            </a:p>
          </p:txBody>
        </p:sp>
        <p:sp>
          <p:nvSpPr>
            <p:cNvPr id="8" name="Freeform 6"/>
            <p:cNvSpPr>
              <a:spLocks/>
            </p:cNvSpPr>
            <p:nvPr/>
          </p:nvSpPr>
          <p:spPr bwMode="hidden">
            <a:xfrm>
              <a:off x="4038" y="3577"/>
              <a:ext cx="1720" cy="65"/>
            </a:xfrm>
            <a:custGeom>
              <a:avLst/>
              <a:gdLst>
                <a:gd name="T0" fmla="*/ 1722 w 1722"/>
                <a:gd name="T1" fmla="*/ 66 h 66"/>
                <a:gd name="T2" fmla="*/ 1722 w 1722"/>
                <a:gd name="T3" fmla="*/ 60 h 66"/>
                <a:gd name="T4" fmla="*/ 0 w 1722"/>
                <a:gd name="T5" fmla="*/ 0 h 66"/>
                <a:gd name="T6" fmla="*/ 0 w 1722"/>
                <a:gd name="T7" fmla="*/ 48 h 66"/>
                <a:gd name="T8" fmla="*/ 1722 w 1722"/>
                <a:gd name="T9" fmla="*/ 66 h 66"/>
                <a:gd name="T10" fmla="*/ 1722 w 1722"/>
                <a:gd name="T11" fmla="*/ 66 h 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22" h="66">
                  <a:moveTo>
                    <a:pt x="1722" y="66"/>
                  </a:moveTo>
                  <a:lnTo>
                    <a:pt x="1722" y="60"/>
                  </a:lnTo>
                  <a:lnTo>
                    <a:pt x="0" y="0"/>
                  </a:lnTo>
                  <a:lnTo>
                    <a:pt x="0" y="48"/>
                  </a:lnTo>
                  <a:lnTo>
                    <a:pt x="1722" y="66"/>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 name="Freeform 7"/>
            <p:cNvSpPr>
              <a:spLocks/>
            </p:cNvSpPr>
            <p:nvPr/>
          </p:nvSpPr>
          <p:spPr bwMode="hidden">
            <a:xfrm>
              <a:off x="0" y="3726"/>
              <a:ext cx="4784" cy="329"/>
            </a:xfrm>
            <a:custGeom>
              <a:avLst/>
              <a:gdLst/>
              <a:ahLst/>
              <a:cxnLst>
                <a:cxn ang="0">
                  <a:pos x="0" y="329"/>
                </a:cxn>
                <a:cxn ang="0">
                  <a:pos x="4789" y="77"/>
                </a:cxn>
                <a:cxn ang="0">
                  <a:pos x="4789" y="0"/>
                </a:cxn>
                <a:cxn ang="0">
                  <a:pos x="0" y="107"/>
                </a:cxn>
                <a:cxn ang="0">
                  <a:pos x="0" y="329"/>
                </a:cxn>
                <a:cxn ang="0">
                  <a:pos x="0" y="329"/>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w="9525" cap="flat" cmpd="sng">
              <a:noFill/>
              <a:prstDash val="solid"/>
              <a:round/>
              <a:headEnd type="none" w="med" len="med"/>
              <a:tailEnd type="none" w="med" len="med"/>
            </a:ln>
            <a:effectLst/>
          </p:spPr>
          <p:txBody>
            <a:bodyPr/>
            <a:lstStyle/>
            <a:p>
              <a:pPr fontAlgn="auto">
                <a:spcBef>
                  <a:spcPts val="0"/>
                </a:spcBef>
                <a:spcAft>
                  <a:spcPts val="0"/>
                </a:spcAft>
                <a:defRPr/>
              </a:pPr>
              <a:endParaRPr lang="en-US">
                <a:latin typeface="Arial" charset="0"/>
                <a:cs typeface="+mn-cs"/>
              </a:endParaRPr>
            </a:p>
          </p:txBody>
        </p:sp>
        <p:sp>
          <p:nvSpPr>
            <p:cNvPr id="10" name="Freeform 8"/>
            <p:cNvSpPr>
              <a:spLocks/>
            </p:cNvSpPr>
            <p:nvPr/>
          </p:nvSpPr>
          <p:spPr bwMode="hidden">
            <a:xfrm>
              <a:off x="4784" y="3702"/>
              <a:ext cx="974" cy="101"/>
            </a:xfrm>
            <a:custGeom>
              <a:avLst/>
              <a:gdLst>
                <a:gd name="T0" fmla="*/ 975 w 975"/>
                <a:gd name="T1" fmla="*/ 48 h 101"/>
                <a:gd name="T2" fmla="*/ 975 w 975"/>
                <a:gd name="T3" fmla="*/ 0 h 101"/>
                <a:gd name="T4" fmla="*/ 0 w 975"/>
                <a:gd name="T5" fmla="*/ 24 h 101"/>
                <a:gd name="T6" fmla="*/ 0 w 975"/>
                <a:gd name="T7" fmla="*/ 101 h 101"/>
                <a:gd name="T8" fmla="*/ 975 w 975"/>
                <a:gd name="T9" fmla="*/ 48 h 101"/>
                <a:gd name="T10" fmla="*/ 975 w 975"/>
                <a:gd name="T11" fmla="*/ 48 h 10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75" h="101">
                  <a:moveTo>
                    <a:pt x="975" y="48"/>
                  </a:moveTo>
                  <a:lnTo>
                    <a:pt x="975" y="0"/>
                  </a:lnTo>
                  <a:lnTo>
                    <a:pt x="0" y="24"/>
                  </a:lnTo>
                  <a:lnTo>
                    <a:pt x="0" y="101"/>
                  </a:lnTo>
                  <a:lnTo>
                    <a:pt x="975" y="4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 name="Freeform 9"/>
            <p:cNvSpPr>
              <a:spLocks/>
            </p:cNvSpPr>
            <p:nvPr/>
          </p:nvSpPr>
          <p:spPr bwMode="hidden">
            <a:xfrm>
              <a:off x="3619" y="3815"/>
              <a:ext cx="2139" cy="198"/>
            </a:xfrm>
            <a:custGeom>
              <a:avLst/>
              <a:gdLst>
                <a:gd name="T0" fmla="*/ 2141 w 2141"/>
                <a:gd name="T1" fmla="*/ 0 h 198"/>
                <a:gd name="T2" fmla="*/ 0 w 2141"/>
                <a:gd name="T3" fmla="*/ 156 h 198"/>
                <a:gd name="T4" fmla="*/ 0 w 2141"/>
                <a:gd name="T5" fmla="*/ 198 h 198"/>
                <a:gd name="T6" fmla="*/ 2141 w 2141"/>
                <a:gd name="T7" fmla="*/ 0 h 198"/>
                <a:gd name="T8" fmla="*/ 2141 w 2141"/>
                <a:gd name="T9" fmla="*/ 0 h 1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41" h="198">
                  <a:moveTo>
                    <a:pt x="2141" y="0"/>
                  </a:moveTo>
                  <a:lnTo>
                    <a:pt x="0" y="156"/>
                  </a:lnTo>
                  <a:lnTo>
                    <a:pt x="0" y="198"/>
                  </a:lnTo>
                  <a:lnTo>
                    <a:pt x="2141"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 name="Freeform 10"/>
            <p:cNvSpPr>
              <a:spLocks/>
            </p:cNvSpPr>
            <p:nvPr/>
          </p:nvSpPr>
          <p:spPr bwMode="hidden">
            <a:xfrm>
              <a:off x="0" y="3971"/>
              <a:ext cx="3619" cy="348"/>
            </a:xfrm>
            <a:custGeom>
              <a:avLst/>
              <a:gdLst/>
              <a:ahLst/>
              <a:cxnLst>
                <a:cxn ang="0">
                  <a:pos x="0" y="348"/>
                </a:cxn>
                <a:cxn ang="0">
                  <a:pos x="311" y="348"/>
                </a:cxn>
                <a:cxn ang="0">
                  <a:pos x="3623" y="42"/>
                </a:cxn>
                <a:cxn ang="0">
                  <a:pos x="3623" y="0"/>
                </a:cxn>
                <a:cxn ang="0">
                  <a:pos x="0" y="264"/>
                </a:cxn>
                <a:cxn ang="0">
                  <a:pos x="0" y="348"/>
                </a:cxn>
                <a:cxn ang="0">
                  <a:pos x="0" y="348"/>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fontAlgn="auto">
                <a:spcBef>
                  <a:spcPts val="0"/>
                </a:spcBef>
                <a:spcAft>
                  <a:spcPts val="0"/>
                </a:spcAft>
                <a:defRPr/>
              </a:pPr>
              <a:endParaRPr lang="en-US">
                <a:latin typeface="Arial" charset="0"/>
                <a:cs typeface="+mn-cs"/>
              </a:endParaRPr>
            </a:p>
          </p:txBody>
        </p:sp>
        <p:sp>
          <p:nvSpPr>
            <p:cNvPr id="13" name="Freeform 11"/>
            <p:cNvSpPr>
              <a:spLocks/>
            </p:cNvSpPr>
            <p:nvPr/>
          </p:nvSpPr>
          <p:spPr bwMode="hidden">
            <a:xfrm>
              <a:off x="2097" y="4043"/>
              <a:ext cx="2514" cy="276"/>
            </a:xfrm>
            <a:custGeom>
              <a:avLst/>
              <a:gdLst>
                <a:gd name="T0" fmla="*/ 2182 w 2517"/>
                <a:gd name="T1" fmla="*/ 276 h 276"/>
                <a:gd name="T2" fmla="*/ 2517 w 2517"/>
                <a:gd name="T3" fmla="*/ 204 h 276"/>
                <a:gd name="T4" fmla="*/ 2260 w 2517"/>
                <a:gd name="T5" fmla="*/ 0 h 276"/>
                <a:gd name="T6" fmla="*/ 0 w 2517"/>
                <a:gd name="T7" fmla="*/ 276 h 276"/>
                <a:gd name="T8" fmla="*/ 2182 w 2517"/>
                <a:gd name="T9" fmla="*/ 276 h 276"/>
                <a:gd name="T10" fmla="*/ 2182 w 2517"/>
                <a:gd name="T11" fmla="*/ 276 h 27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7" h="276">
                  <a:moveTo>
                    <a:pt x="2182" y="276"/>
                  </a:moveTo>
                  <a:lnTo>
                    <a:pt x="2517" y="204"/>
                  </a:lnTo>
                  <a:lnTo>
                    <a:pt x="2260" y="0"/>
                  </a:lnTo>
                  <a:lnTo>
                    <a:pt x="0" y="276"/>
                  </a:lnTo>
                  <a:lnTo>
                    <a:pt x="2182" y="276"/>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 name="Freeform 12"/>
            <p:cNvSpPr>
              <a:spLocks/>
            </p:cNvSpPr>
            <p:nvPr/>
          </p:nvSpPr>
          <p:spPr bwMode="hidden">
            <a:xfrm>
              <a:off x="4354" y="3869"/>
              <a:ext cx="1404" cy="378"/>
            </a:xfrm>
            <a:custGeom>
              <a:avLst/>
              <a:gdLst/>
              <a:ahLst/>
              <a:cxnLst>
                <a:cxn ang="0">
                  <a:pos x="1405" y="126"/>
                </a:cxn>
                <a:cxn ang="0">
                  <a:pos x="1405" y="0"/>
                </a:cxn>
                <a:cxn ang="0">
                  <a:pos x="0" y="174"/>
                </a:cxn>
                <a:cxn ang="0">
                  <a:pos x="257" y="378"/>
                </a:cxn>
                <a:cxn ang="0">
                  <a:pos x="1405" y="126"/>
                </a:cxn>
                <a:cxn ang="0">
                  <a:pos x="1405" y="126"/>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w="9525">
              <a:noFill/>
              <a:round/>
              <a:headEnd/>
              <a:tailEnd/>
            </a:ln>
          </p:spPr>
          <p:txBody>
            <a:bodyPr/>
            <a:lstStyle/>
            <a:p>
              <a:pPr fontAlgn="auto">
                <a:spcBef>
                  <a:spcPts val="0"/>
                </a:spcBef>
                <a:spcAft>
                  <a:spcPts val="0"/>
                </a:spcAft>
                <a:defRPr/>
              </a:pPr>
              <a:endParaRPr lang="en-US">
                <a:latin typeface="Arial" charset="0"/>
                <a:cs typeface="+mn-cs"/>
              </a:endParaRPr>
            </a:p>
          </p:txBody>
        </p:sp>
        <p:sp>
          <p:nvSpPr>
            <p:cNvPr id="15" name="Freeform 13"/>
            <p:cNvSpPr>
              <a:spLocks/>
            </p:cNvSpPr>
            <p:nvPr/>
          </p:nvSpPr>
          <p:spPr bwMode="hidden">
            <a:xfrm>
              <a:off x="5030" y="3151"/>
              <a:ext cx="728" cy="240"/>
            </a:xfrm>
            <a:custGeom>
              <a:avLst/>
              <a:gdLst>
                <a:gd name="T0" fmla="*/ 729 w 729"/>
                <a:gd name="T1" fmla="*/ 240 h 240"/>
                <a:gd name="T2" fmla="*/ 0 w 729"/>
                <a:gd name="T3" fmla="*/ 0 h 240"/>
                <a:gd name="T4" fmla="*/ 0 w 729"/>
                <a:gd name="T5" fmla="*/ 6 h 240"/>
                <a:gd name="T6" fmla="*/ 729 w 729"/>
                <a:gd name="T7" fmla="*/ 240 h 240"/>
                <a:gd name="T8" fmla="*/ 729 w 729"/>
                <a:gd name="T9" fmla="*/ 240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9" h="240">
                  <a:moveTo>
                    <a:pt x="729" y="240"/>
                  </a:moveTo>
                  <a:lnTo>
                    <a:pt x="0" y="0"/>
                  </a:lnTo>
                  <a:lnTo>
                    <a:pt x="0" y="6"/>
                  </a:lnTo>
                  <a:lnTo>
                    <a:pt x="729" y="24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 name="Freeform 14"/>
            <p:cNvSpPr>
              <a:spLocks/>
            </p:cNvSpPr>
            <p:nvPr/>
          </p:nvSpPr>
          <p:spPr bwMode="hidden">
            <a:xfrm>
              <a:off x="0" y="1486"/>
              <a:ext cx="5030" cy="1671"/>
            </a:xfrm>
            <a:custGeom>
              <a:avLst/>
              <a:gdLst/>
              <a:ahLst/>
              <a:cxnLst>
                <a:cxn ang="0">
                  <a:pos x="0" y="72"/>
                </a:cxn>
                <a:cxn ang="0">
                  <a:pos x="5035" y="1672"/>
                </a:cxn>
                <a:cxn ang="0">
                  <a:pos x="5035" y="1666"/>
                </a:cxn>
                <a:cxn ang="0">
                  <a:pos x="0" y="0"/>
                </a:cxn>
                <a:cxn ang="0">
                  <a:pos x="0" y="72"/>
                </a:cxn>
                <a:cxn ang="0">
                  <a:pos x="0" y="72"/>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latin typeface="Arial" charset="0"/>
                <a:cs typeface="+mn-cs"/>
              </a:endParaRPr>
            </a:p>
          </p:txBody>
        </p:sp>
        <p:sp>
          <p:nvSpPr>
            <p:cNvPr id="17" name="Freeform 15"/>
            <p:cNvSpPr>
              <a:spLocks/>
            </p:cNvSpPr>
            <p:nvPr/>
          </p:nvSpPr>
          <p:spPr bwMode="hidden">
            <a:xfrm>
              <a:off x="5030" y="3049"/>
              <a:ext cx="728" cy="318"/>
            </a:xfrm>
            <a:custGeom>
              <a:avLst/>
              <a:gdLst>
                <a:gd name="T0" fmla="*/ 729 w 729"/>
                <a:gd name="T1" fmla="*/ 318 h 318"/>
                <a:gd name="T2" fmla="*/ 729 w 729"/>
                <a:gd name="T3" fmla="*/ 312 h 318"/>
                <a:gd name="T4" fmla="*/ 0 w 729"/>
                <a:gd name="T5" fmla="*/ 0 h 318"/>
                <a:gd name="T6" fmla="*/ 0 w 729"/>
                <a:gd name="T7" fmla="*/ 54 h 318"/>
                <a:gd name="T8" fmla="*/ 729 w 729"/>
                <a:gd name="T9" fmla="*/ 318 h 318"/>
                <a:gd name="T10" fmla="*/ 729 w 729"/>
                <a:gd name="T11" fmla="*/ 318 h 3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29" h="318">
                  <a:moveTo>
                    <a:pt x="729" y="318"/>
                  </a:moveTo>
                  <a:lnTo>
                    <a:pt x="729" y="312"/>
                  </a:lnTo>
                  <a:lnTo>
                    <a:pt x="0" y="0"/>
                  </a:lnTo>
                  <a:lnTo>
                    <a:pt x="0" y="54"/>
                  </a:lnTo>
                  <a:lnTo>
                    <a:pt x="729" y="318"/>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 name="Freeform 16"/>
            <p:cNvSpPr>
              <a:spLocks/>
            </p:cNvSpPr>
            <p:nvPr/>
          </p:nvSpPr>
          <p:spPr bwMode="hidden">
            <a:xfrm>
              <a:off x="0" y="916"/>
              <a:ext cx="5030" cy="2187"/>
            </a:xfrm>
            <a:custGeom>
              <a:avLst/>
              <a:gdLst/>
              <a:ahLst/>
              <a:cxnLst>
                <a:cxn ang="0">
                  <a:pos x="0" y="396"/>
                </a:cxn>
                <a:cxn ang="0">
                  <a:pos x="5035" y="2188"/>
                </a:cxn>
                <a:cxn ang="0">
                  <a:pos x="5035" y="2134"/>
                </a:cxn>
                <a:cxn ang="0">
                  <a:pos x="0" y="0"/>
                </a:cxn>
                <a:cxn ang="0">
                  <a:pos x="0" y="396"/>
                </a:cxn>
                <a:cxn ang="0">
                  <a:pos x="0" y="396"/>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w="9525">
              <a:noFill/>
              <a:round/>
              <a:headEnd/>
              <a:tailEnd/>
            </a:ln>
          </p:spPr>
          <p:txBody>
            <a:bodyPr/>
            <a:lstStyle/>
            <a:p>
              <a:pPr fontAlgn="auto">
                <a:spcBef>
                  <a:spcPts val="0"/>
                </a:spcBef>
                <a:spcAft>
                  <a:spcPts val="0"/>
                </a:spcAft>
                <a:defRPr/>
              </a:pPr>
              <a:endParaRPr lang="en-US">
                <a:latin typeface="Arial" charset="0"/>
                <a:cs typeface="+mn-cs"/>
              </a:endParaRPr>
            </a:p>
          </p:txBody>
        </p:sp>
        <p:sp>
          <p:nvSpPr>
            <p:cNvPr id="19" name="Freeform 17"/>
            <p:cNvSpPr>
              <a:spLocks/>
            </p:cNvSpPr>
            <p:nvPr/>
          </p:nvSpPr>
          <p:spPr bwMode="hidden">
            <a:xfrm>
              <a:off x="2294" y="0"/>
              <a:ext cx="3159" cy="2725"/>
            </a:xfrm>
            <a:custGeom>
              <a:avLst/>
              <a:gdLst/>
              <a:ahLst/>
              <a:cxnLst>
                <a:cxn ang="0">
                  <a:pos x="0" y="0"/>
                </a:cxn>
                <a:cxn ang="0">
                  <a:pos x="3145" y="2727"/>
                </a:cxn>
                <a:cxn ang="0">
                  <a:pos x="3163" y="2704"/>
                </a:cxn>
                <a:cxn ang="0">
                  <a:pos x="102" y="0"/>
                </a:cxn>
                <a:cxn ang="0">
                  <a:pos x="0" y="0"/>
                </a:cxn>
                <a:cxn ang="0">
                  <a:pos x="0" y="0"/>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latin typeface="Arial" charset="0"/>
                <a:cs typeface="+mn-cs"/>
              </a:endParaRPr>
            </a:p>
          </p:txBody>
        </p:sp>
        <p:sp>
          <p:nvSpPr>
            <p:cNvPr id="20" name="Freeform 18"/>
            <p:cNvSpPr>
              <a:spLocks/>
            </p:cNvSpPr>
            <p:nvPr/>
          </p:nvSpPr>
          <p:spPr bwMode="hidden">
            <a:xfrm>
              <a:off x="5435" y="2702"/>
              <a:ext cx="323" cy="299"/>
            </a:xfrm>
            <a:custGeom>
              <a:avLst/>
              <a:gdLst/>
              <a:ahLst/>
              <a:cxnLst>
                <a:cxn ang="0">
                  <a:pos x="323" y="299"/>
                </a:cxn>
                <a:cxn ang="0">
                  <a:pos x="323" y="263"/>
                </a:cxn>
                <a:cxn ang="0">
                  <a:pos x="18" y="0"/>
                </a:cxn>
                <a:cxn ang="0">
                  <a:pos x="0" y="23"/>
                </a:cxn>
                <a:cxn ang="0">
                  <a:pos x="323" y="299"/>
                </a:cxn>
                <a:cxn ang="0">
                  <a:pos x="323" y="299"/>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w="9525">
              <a:noFill/>
              <a:round/>
              <a:headEnd/>
              <a:tailEnd/>
            </a:ln>
          </p:spPr>
          <p:txBody>
            <a:bodyPr/>
            <a:lstStyle/>
            <a:p>
              <a:pPr fontAlgn="auto">
                <a:spcBef>
                  <a:spcPts val="0"/>
                </a:spcBef>
                <a:spcAft>
                  <a:spcPts val="0"/>
                </a:spcAft>
                <a:defRPr/>
              </a:pPr>
              <a:endParaRPr lang="en-US">
                <a:latin typeface="Arial" charset="0"/>
                <a:cs typeface="+mn-cs"/>
              </a:endParaRPr>
            </a:p>
          </p:txBody>
        </p:sp>
        <p:sp>
          <p:nvSpPr>
            <p:cNvPr id="21" name="Freeform 19"/>
            <p:cNvSpPr>
              <a:spLocks/>
            </p:cNvSpPr>
            <p:nvPr/>
          </p:nvSpPr>
          <p:spPr bwMode="hidden">
            <a:xfrm>
              <a:off x="5477" y="2588"/>
              <a:ext cx="281" cy="335"/>
            </a:xfrm>
            <a:custGeom>
              <a:avLst/>
              <a:gdLst>
                <a:gd name="T0" fmla="*/ 281 w 281"/>
                <a:gd name="T1" fmla="*/ 335 h 335"/>
                <a:gd name="T2" fmla="*/ 281 w 281"/>
                <a:gd name="T3" fmla="*/ 173 h 335"/>
                <a:gd name="T4" fmla="*/ 96 w 281"/>
                <a:gd name="T5" fmla="*/ 0 h 335"/>
                <a:gd name="T6" fmla="*/ 0 w 281"/>
                <a:gd name="T7" fmla="*/ 90 h 335"/>
                <a:gd name="T8" fmla="*/ 281 w 281"/>
                <a:gd name="T9" fmla="*/ 335 h 335"/>
                <a:gd name="T10" fmla="*/ 281 w 281"/>
                <a:gd name="T11" fmla="*/ 335 h 3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1" h="335">
                  <a:moveTo>
                    <a:pt x="281" y="335"/>
                  </a:moveTo>
                  <a:lnTo>
                    <a:pt x="281" y="173"/>
                  </a:lnTo>
                  <a:lnTo>
                    <a:pt x="96" y="0"/>
                  </a:lnTo>
                  <a:lnTo>
                    <a:pt x="0" y="90"/>
                  </a:lnTo>
                  <a:lnTo>
                    <a:pt x="281" y="335"/>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 name="Freeform 20"/>
            <p:cNvSpPr>
              <a:spLocks/>
            </p:cNvSpPr>
            <p:nvPr/>
          </p:nvSpPr>
          <p:spPr bwMode="hidden">
            <a:xfrm>
              <a:off x="2454" y="0"/>
              <a:ext cx="3119" cy="2678"/>
            </a:xfrm>
            <a:custGeom>
              <a:avLst/>
              <a:gdLst/>
              <a:ahLst/>
              <a:cxnLst>
                <a:cxn ang="0">
                  <a:pos x="0" y="0"/>
                </a:cxn>
                <a:cxn ang="0">
                  <a:pos x="3026" y="2680"/>
                </a:cxn>
                <a:cxn ang="0">
                  <a:pos x="3122" y="2590"/>
                </a:cxn>
                <a:cxn ang="0">
                  <a:pos x="383" y="0"/>
                </a:cxn>
                <a:cxn ang="0">
                  <a:pos x="0" y="0"/>
                </a:cxn>
                <a:cxn ang="0">
                  <a:pos x="0" y="0"/>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latin typeface="Arial" charset="0"/>
                <a:cs typeface="+mn-cs"/>
              </a:endParaRPr>
            </a:p>
          </p:txBody>
        </p:sp>
        <p:sp>
          <p:nvSpPr>
            <p:cNvPr id="23" name="Freeform 21"/>
            <p:cNvSpPr>
              <a:spLocks/>
            </p:cNvSpPr>
            <p:nvPr/>
          </p:nvSpPr>
          <p:spPr bwMode="hidden">
            <a:xfrm>
              <a:off x="5626" y="2534"/>
              <a:ext cx="132" cy="132"/>
            </a:xfrm>
            <a:custGeom>
              <a:avLst/>
              <a:gdLst>
                <a:gd name="T0" fmla="*/ 132 w 132"/>
                <a:gd name="T1" fmla="*/ 132 h 132"/>
                <a:gd name="T2" fmla="*/ 0 w 132"/>
                <a:gd name="T3" fmla="*/ 0 h 132"/>
                <a:gd name="T4" fmla="*/ 0 w 132"/>
                <a:gd name="T5" fmla="*/ 0 h 132"/>
                <a:gd name="T6" fmla="*/ 132 w 132"/>
                <a:gd name="T7" fmla="*/ 132 h 132"/>
                <a:gd name="T8" fmla="*/ 132 w 132"/>
                <a:gd name="T9" fmla="*/ 132 h 1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2" h="132">
                  <a:moveTo>
                    <a:pt x="132" y="132"/>
                  </a:moveTo>
                  <a:lnTo>
                    <a:pt x="0" y="0"/>
                  </a:lnTo>
                  <a:lnTo>
                    <a:pt x="132" y="132"/>
                  </a:lnTo>
                  <a:close/>
                </a:path>
              </a:pathLst>
            </a:custGeom>
            <a:solidFill>
              <a:srgbClr val="FF99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 name="Freeform 22"/>
            <p:cNvSpPr>
              <a:spLocks/>
            </p:cNvSpPr>
            <p:nvPr/>
          </p:nvSpPr>
          <p:spPr bwMode="hidden">
            <a:xfrm>
              <a:off x="3112" y="0"/>
              <a:ext cx="2514" cy="2534"/>
            </a:xfrm>
            <a:custGeom>
              <a:avLst/>
              <a:gdLst/>
              <a:ahLst/>
              <a:cxnLst>
                <a:cxn ang="0">
                  <a:pos x="0" y="0"/>
                </a:cxn>
                <a:cxn ang="0">
                  <a:pos x="2517" y="2536"/>
                </a:cxn>
                <a:cxn ang="0">
                  <a:pos x="2517" y="2536"/>
                </a:cxn>
                <a:cxn ang="0">
                  <a:pos x="66" y="0"/>
                </a:cxn>
                <a:cxn ang="0">
                  <a:pos x="0" y="0"/>
                </a:cxn>
                <a:cxn ang="0">
                  <a:pos x="0" y="0"/>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latin typeface="Arial" charset="0"/>
                <a:cs typeface="+mn-cs"/>
              </a:endParaRPr>
            </a:p>
          </p:txBody>
        </p:sp>
        <p:sp>
          <p:nvSpPr>
            <p:cNvPr id="25" name="Freeform 23"/>
            <p:cNvSpPr>
              <a:spLocks/>
            </p:cNvSpPr>
            <p:nvPr/>
          </p:nvSpPr>
          <p:spPr bwMode="hidden">
            <a:xfrm>
              <a:off x="3488" y="0"/>
              <a:ext cx="2198" cy="2480"/>
            </a:xfrm>
            <a:custGeom>
              <a:avLst/>
              <a:gdLst/>
              <a:ahLst/>
              <a:cxnLst>
                <a:cxn ang="0">
                  <a:pos x="0" y="0"/>
                </a:cxn>
                <a:cxn ang="0">
                  <a:pos x="2188" y="2482"/>
                </a:cxn>
                <a:cxn ang="0">
                  <a:pos x="2200" y="2476"/>
                </a:cxn>
                <a:cxn ang="0">
                  <a:pos x="317" y="0"/>
                </a:cxn>
                <a:cxn ang="0">
                  <a:pos x="0" y="0"/>
                </a:cxn>
                <a:cxn ang="0">
                  <a:pos x="0" y="0"/>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w="9525" cap="flat" cmpd="sng">
              <a:noFill/>
              <a:prstDash val="solid"/>
              <a:round/>
              <a:headEnd type="none" w="med" len="med"/>
              <a:tailEnd type="none" w="med" len="med"/>
            </a:ln>
            <a:effectLst/>
          </p:spPr>
          <p:txBody>
            <a:bodyPr/>
            <a:lstStyle/>
            <a:p>
              <a:pPr fontAlgn="auto">
                <a:spcBef>
                  <a:spcPts val="0"/>
                </a:spcBef>
                <a:spcAft>
                  <a:spcPts val="0"/>
                </a:spcAft>
                <a:defRPr/>
              </a:pPr>
              <a:endParaRPr lang="en-US">
                <a:latin typeface="Arial" charset="0"/>
                <a:cs typeface="+mn-cs"/>
              </a:endParaRPr>
            </a:p>
          </p:txBody>
        </p:sp>
        <p:sp>
          <p:nvSpPr>
            <p:cNvPr id="26" name="Freeform 24"/>
            <p:cNvSpPr>
              <a:spLocks/>
            </p:cNvSpPr>
            <p:nvPr/>
          </p:nvSpPr>
          <p:spPr bwMode="hidden">
            <a:xfrm>
              <a:off x="5674" y="2474"/>
              <a:ext cx="84" cy="96"/>
            </a:xfrm>
            <a:custGeom>
              <a:avLst/>
              <a:gdLst/>
              <a:ahLst/>
              <a:cxnLst>
                <a:cxn ang="0">
                  <a:pos x="84" y="96"/>
                </a:cxn>
                <a:cxn ang="0">
                  <a:pos x="84" y="90"/>
                </a:cxn>
                <a:cxn ang="0">
                  <a:pos x="12" y="0"/>
                </a:cxn>
                <a:cxn ang="0">
                  <a:pos x="0" y="6"/>
                </a:cxn>
                <a:cxn ang="0">
                  <a:pos x="84" y="96"/>
                </a:cxn>
                <a:cxn ang="0">
                  <a:pos x="84" y="96"/>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w="9525">
              <a:noFill/>
              <a:round/>
              <a:headEnd/>
              <a:tailEnd/>
            </a:ln>
          </p:spPr>
          <p:txBody>
            <a:bodyPr/>
            <a:lstStyle/>
            <a:p>
              <a:pPr fontAlgn="auto">
                <a:spcBef>
                  <a:spcPts val="0"/>
                </a:spcBef>
                <a:spcAft>
                  <a:spcPts val="0"/>
                </a:spcAft>
                <a:defRPr/>
              </a:pPr>
              <a:endParaRPr lang="en-US">
                <a:latin typeface="Arial" charset="0"/>
                <a:cs typeface="+mn-cs"/>
              </a:endParaRPr>
            </a:p>
          </p:txBody>
        </p:sp>
        <p:sp>
          <p:nvSpPr>
            <p:cNvPr id="27" name="Freeform 25"/>
            <p:cNvSpPr>
              <a:spLocks/>
            </p:cNvSpPr>
            <p:nvPr/>
          </p:nvSpPr>
          <p:spPr bwMode="hidden">
            <a:xfrm>
              <a:off x="5603" y="850"/>
              <a:ext cx="155" cy="516"/>
            </a:xfrm>
            <a:custGeom>
              <a:avLst/>
              <a:gdLst>
                <a:gd name="T0" fmla="*/ 155 w 155"/>
                <a:gd name="T1" fmla="*/ 516 h 516"/>
                <a:gd name="T2" fmla="*/ 155 w 155"/>
                <a:gd name="T3" fmla="*/ 204 h 516"/>
                <a:gd name="T4" fmla="*/ 77 w 155"/>
                <a:gd name="T5" fmla="*/ 0 h 516"/>
                <a:gd name="T6" fmla="*/ 0 w 155"/>
                <a:gd name="T7" fmla="*/ 192 h 516"/>
                <a:gd name="T8" fmla="*/ 155 w 155"/>
                <a:gd name="T9" fmla="*/ 516 h 516"/>
                <a:gd name="T10" fmla="*/ 155 w 155"/>
                <a:gd name="T11" fmla="*/ 516 h 5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5" h="516">
                  <a:moveTo>
                    <a:pt x="155" y="516"/>
                  </a:moveTo>
                  <a:lnTo>
                    <a:pt x="155" y="204"/>
                  </a:lnTo>
                  <a:lnTo>
                    <a:pt x="77" y="0"/>
                  </a:lnTo>
                  <a:lnTo>
                    <a:pt x="0" y="192"/>
                  </a:lnTo>
                  <a:lnTo>
                    <a:pt x="155" y="516"/>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 name="Freeform 26"/>
            <p:cNvSpPr>
              <a:spLocks/>
            </p:cNvSpPr>
            <p:nvPr/>
          </p:nvSpPr>
          <p:spPr bwMode="hidden">
            <a:xfrm>
              <a:off x="5107" y="0"/>
              <a:ext cx="573" cy="1042"/>
            </a:xfrm>
            <a:custGeom>
              <a:avLst/>
              <a:gdLst/>
              <a:ahLst/>
              <a:cxnLst>
                <a:cxn ang="0">
                  <a:pos x="0" y="0"/>
                </a:cxn>
                <a:cxn ang="0">
                  <a:pos x="497" y="1043"/>
                </a:cxn>
                <a:cxn ang="0">
                  <a:pos x="574" y="851"/>
                </a:cxn>
                <a:cxn ang="0">
                  <a:pos x="251" y="0"/>
                </a:cxn>
                <a:cxn ang="0">
                  <a:pos x="0" y="0"/>
                </a:cxn>
                <a:cxn ang="0">
                  <a:pos x="0" y="0"/>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w="9525">
              <a:noFill/>
              <a:round/>
              <a:headEnd/>
              <a:tailEnd/>
            </a:ln>
          </p:spPr>
          <p:txBody>
            <a:bodyPr/>
            <a:lstStyle/>
            <a:p>
              <a:pPr fontAlgn="auto">
                <a:spcBef>
                  <a:spcPts val="0"/>
                </a:spcBef>
                <a:spcAft>
                  <a:spcPts val="0"/>
                </a:spcAft>
                <a:defRPr/>
              </a:pPr>
              <a:endParaRPr lang="en-US">
                <a:latin typeface="Arial" charset="0"/>
                <a:cs typeface="+mn-cs"/>
              </a:endParaRPr>
            </a:p>
          </p:txBody>
        </p:sp>
        <p:sp>
          <p:nvSpPr>
            <p:cNvPr id="29" name="Freeform 27"/>
            <p:cNvSpPr>
              <a:spLocks/>
            </p:cNvSpPr>
            <p:nvPr/>
          </p:nvSpPr>
          <p:spPr bwMode="hidden">
            <a:xfrm>
              <a:off x="5411" y="0"/>
              <a:ext cx="341" cy="796"/>
            </a:xfrm>
            <a:custGeom>
              <a:avLst/>
              <a:gdLst/>
              <a:ahLst/>
              <a:cxnLst>
                <a:cxn ang="0">
                  <a:pos x="144" y="0"/>
                </a:cxn>
                <a:cxn ang="0">
                  <a:pos x="0" y="0"/>
                </a:cxn>
                <a:cxn ang="0">
                  <a:pos x="287" y="797"/>
                </a:cxn>
                <a:cxn ang="0">
                  <a:pos x="341" y="653"/>
                </a:cxn>
                <a:cxn ang="0">
                  <a:pos x="144" y="0"/>
                </a:cxn>
                <a:cxn ang="0">
                  <a:pos x="144" y="0"/>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w="9525">
              <a:noFill/>
              <a:round/>
              <a:headEnd/>
              <a:tailEnd/>
            </a:ln>
          </p:spPr>
          <p:txBody>
            <a:bodyPr/>
            <a:lstStyle/>
            <a:p>
              <a:pPr fontAlgn="auto">
                <a:spcBef>
                  <a:spcPts val="0"/>
                </a:spcBef>
                <a:spcAft>
                  <a:spcPts val="0"/>
                </a:spcAft>
                <a:defRPr/>
              </a:pPr>
              <a:endParaRPr lang="en-US">
                <a:latin typeface="Arial" charset="0"/>
                <a:cs typeface="+mn-cs"/>
              </a:endParaRPr>
            </a:p>
          </p:txBody>
        </p:sp>
        <p:sp>
          <p:nvSpPr>
            <p:cNvPr id="30" name="Freeform 28"/>
            <p:cNvSpPr>
              <a:spLocks/>
            </p:cNvSpPr>
            <p:nvPr/>
          </p:nvSpPr>
          <p:spPr bwMode="hidden">
            <a:xfrm>
              <a:off x="5698" y="653"/>
              <a:ext cx="60" cy="311"/>
            </a:xfrm>
            <a:custGeom>
              <a:avLst/>
              <a:gdLst>
                <a:gd name="T0" fmla="*/ 0 w 60"/>
                <a:gd name="T1" fmla="*/ 144 h 312"/>
                <a:gd name="T2" fmla="*/ 60 w 60"/>
                <a:gd name="T3" fmla="*/ 312 h 312"/>
                <a:gd name="T4" fmla="*/ 60 w 60"/>
                <a:gd name="T5" fmla="*/ 6 h 312"/>
                <a:gd name="T6" fmla="*/ 54 w 60"/>
                <a:gd name="T7" fmla="*/ 0 h 312"/>
                <a:gd name="T8" fmla="*/ 0 w 60"/>
                <a:gd name="T9" fmla="*/ 144 h 312"/>
                <a:gd name="T10" fmla="*/ 0 w 60"/>
                <a:gd name="T11" fmla="*/ 144 h 3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 h="312">
                  <a:moveTo>
                    <a:pt x="0" y="144"/>
                  </a:moveTo>
                  <a:lnTo>
                    <a:pt x="60" y="312"/>
                  </a:lnTo>
                  <a:lnTo>
                    <a:pt x="60" y="6"/>
                  </a:lnTo>
                  <a:lnTo>
                    <a:pt x="54" y="0"/>
                  </a:lnTo>
                  <a:lnTo>
                    <a:pt x="0" y="144"/>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 name="Freeform 29"/>
            <p:cNvSpPr>
              <a:spLocks/>
            </p:cNvSpPr>
            <p:nvPr/>
          </p:nvSpPr>
          <p:spPr bwMode="hidden">
            <a:xfrm>
              <a:off x="2" y="1601"/>
              <a:ext cx="5752" cy="1864"/>
            </a:xfrm>
            <a:custGeom>
              <a:avLst/>
              <a:gdLst/>
              <a:ahLst/>
              <a:cxnLst>
                <a:cxn ang="0">
                  <a:pos x="0" y="371"/>
                </a:cxn>
                <a:cxn ang="0">
                  <a:pos x="5740" y="1864"/>
                </a:cxn>
                <a:cxn ang="0">
                  <a:pos x="5740" y="1834"/>
                </a:cxn>
                <a:cxn ang="0">
                  <a:pos x="0" y="0"/>
                </a:cxn>
                <a:cxn ang="0">
                  <a:pos x="0" y="371"/>
                </a:cxn>
                <a:cxn ang="0">
                  <a:pos x="0" y="37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latin typeface="Arial" charset="0"/>
                <a:cs typeface="+mn-cs"/>
              </a:endParaRPr>
            </a:p>
          </p:txBody>
        </p:sp>
        <p:sp>
          <p:nvSpPr>
            <p:cNvPr id="32" name="Freeform 30"/>
            <p:cNvSpPr>
              <a:spLocks/>
            </p:cNvSpPr>
            <p:nvPr/>
          </p:nvSpPr>
          <p:spPr bwMode="hidden">
            <a:xfrm>
              <a:off x="5754" y="3483"/>
              <a:ext cx="6" cy="6"/>
            </a:xfrm>
            <a:custGeom>
              <a:avLst/>
              <a:gdLst>
                <a:gd name="T0" fmla="*/ 6 w 6"/>
                <a:gd name="T1" fmla="*/ 6 h 6"/>
                <a:gd name="T2" fmla="*/ 0 w 6"/>
                <a:gd name="T3" fmla="*/ 0 h 6"/>
                <a:gd name="T4" fmla="*/ 0 w 6"/>
                <a:gd name="T5" fmla="*/ 6 h 6"/>
                <a:gd name="T6" fmla="*/ 6 w 6"/>
                <a:gd name="T7" fmla="*/ 6 h 6"/>
                <a:gd name="T8" fmla="*/ 6 w 6"/>
                <a:gd name="T9" fmla="*/ 6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6">
                  <a:moveTo>
                    <a:pt x="6" y="6"/>
                  </a:moveTo>
                  <a:lnTo>
                    <a:pt x="0" y="0"/>
                  </a:lnTo>
                  <a:lnTo>
                    <a:pt x="0" y="6"/>
                  </a:lnTo>
                  <a:lnTo>
                    <a:pt x="6" y="6"/>
                  </a:lnTo>
                  <a:close/>
                </a:path>
              </a:pathLst>
            </a:custGeom>
            <a:solidFill>
              <a:srgbClr val="18F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 name="Freeform 31"/>
            <p:cNvSpPr>
              <a:spLocks/>
            </p:cNvSpPr>
            <p:nvPr/>
          </p:nvSpPr>
          <p:spPr bwMode="hidden">
            <a:xfrm>
              <a:off x="2" y="2152"/>
              <a:ext cx="5752" cy="1337"/>
            </a:xfrm>
            <a:custGeom>
              <a:avLst/>
              <a:gdLst/>
              <a:ahLst/>
              <a:cxnLst>
                <a:cxn ang="0">
                  <a:pos x="0" y="366"/>
                </a:cxn>
                <a:cxn ang="0">
                  <a:pos x="5740" y="1337"/>
                </a:cxn>
                <a:cxn ang="0">
                  <a:pos x="5740" y="1331"/>
                </a:cxn>
                <a:cxn ang="0">
                  <a:pos x="0" y="0"/>
                </a:cxn>
                <a:cxn ang="0">
                  <a:pos x="0" y="366"/>
                </a:cxn>
                <a:cxn ang="0">
                  <a:pos x="0" y="366"/>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latin typeface="Arial" charset="0"/>
                <a:cs typeface="+mn-cs"/>
              </a:endParaRPr>
            </a:p>
          </p:txBody>
        </p:sp>
        <p:sp>
          <p:nvSpPr>
            <p:cNvPr id="34" name="Freeform 32"/>
            <p:cNvSpPr>
              <a:spLocks/>
            </p:cNvSpPr>
            <p:nvPr/>
          </p:nvSpPr>
          <p:spPr bwMode="hidden">
            <a:xfrm>
              <a:off x="2" y="3177"/>
              <a:ext cx="5752" cy="414"/>
            </a:xfrm>
            <a:custGeom>
              <a:avLst/>
              <a:gdLst/>
              <a:ahLst/>
              <a:cxnLst>
                <a:cxn ang="0">
                  <a:pos x="0" y="48"/>
                </a:cxn>
                <a:cxn ang="0">
                  <a:pos x="5740" y="414"/>
                </a:cxn>
                <a:cxn ang="0">
                  <a:pos x="5740" y="402"/>
                </a:cxn>
                <a:cxn ang="0">
                  <a:pos x="0" y="0"/>
                </a:cxn>
                <a:cxn ang="0">
                  <a:pos x="0" y="48"/>
                </a:cxn>
                <a:cxn ang="0">
                  <a:pos x="0" y="48"/>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w="9525">
              <a:noFill/>
              <a:round/>
              <a:headEnd/>
              <a:tailEnd/>
            </a:ln>
          </p:spPr>
          <p:txBody>
            <a:bodyPr/>
            <a:lstStyle/>
            <a:p>
              <a:pPr fontAlgn="auto">
                <a:spcBef>
                  <a:spcPts val="0"/>
                </a:spcBef>
                <a:spcAft>
                  <a:spcPts val="0"/>
                </a:spcAft>
                <a:defRPr/>
              </a:pPr>
              <a:endParaRPr lang="en-US">
                <a:latin typeface="Arial" charset="0"/>
                <a:cs typeface="+mn-cs"/>
              </a:endParaRPr>
            </a:p>
          </p:txBody>
        </p:sp>
        <p:sp>
          <p:nvSpPr>
            <p:cNvPr id="35" name="Freeform 33"/>
            <p:cNvSpPr>
              <a:spLocks/>
            </p:cNvSpPr>
            <p:nvPr/>
          </p:nvSpPr>
          <p:spPr bwMode="hidden">
            <a:xfrm>
              <a:off x="1297" y="0"/>
              <a:ext cx="4457" cy="3177"/>
            </a:xfrm>
            <a:custGeom>
              <a:avLst/>
              <a:gdLst/>
              <a:ahLst/>
              <a:cxnLst>
                <a:cxn ang="0">
                  <a:pos x="0" y="0"/>
                </a:cxn>
                <a:cxn ang="0">
                  <a:pos x="4448" y="3177"/>
                </a:cxn>
                <a:cxn ang="0">
                  <a:pos x="4448" y="3153"/>
                </a:cxn>
                <a:cxn ang="0">
                  <a:pos x="125" y="0"/>
                </a:cxn>
                <a:cxn ang="0">
                  <a:pos x="0" y="0"/>
                </a:cxn>
                <a:cxn ang="0">
                  <a:pos x="0" y="0"/>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latin typeface="Arial" charset="0"/>
                <a:cs typeface="+mn-cs"/>
              </a:endParaRPr>
            </a:p>
          </p:txBody>
        </p:sp>
        <p:sp>
          <p:nvSpPr>
            <p:cNvPr id="36" name="Freeform 34"/>
            <p:cNvSpPr>
              <a:spLocks/>
            </p:cNvSpPr>
            <p:nvPr/>
          </p:nvSpPr>
          <p:spPr bwMode="hidden">
            <a:xfrm>
              <a:off x="3321" y="0"/>
              <a:ext cx="2433" cy="2614"/>
            </a:xfrm>
            <a:custGeom>
              <a:avLst/>
              <a:gdLst/>
              <a:ahLst/>
              <a:cxnLst>
                <a:cxn ang="0">
                  <a:pos x="0" y="0"/>
                </a:cxn>
                <a:cxn ang="0">
                  <a:pos x="2428" y="2614"/>
                </a:cxn>
                <a:cxn ang="0">
                  <a:pos x="2428" y="2608"/>
                </a:cxn>
                <a:cxn ang="0">
                  <a:pos x="66" y="0"/>
                </a:cxn>
                <a:cxn ang="0">
                  <a:pos x="0" y="0"/>
                </a:cxn>
                <a:cxn ang="0">
                  <a:pos x="0" y="0"/>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latin typeface="Arial" charset="0"/>
                <a:cs typeface="+mn-cs"/>
              </a:endParaRPr>
            </a:p>
          </p:txBody>
        </p:sp>
        <p:sp>
          <p:nvSpPr>
            <p:cNvPr id="37" name="Freeform 35"/>
            <p:cNvSpPr>
              <a:spLocks/>
            </p:cNvSpPr>
            <p:nvPr/>
          </p:nvSpPr>
          <p:spPr bwMode="hidden">
            <a:xfrm>
              <a:off x="3950" y="0"/>
              <a:ext cx="1804" cy="2464"/>
            </a:xfrm>
            <a:custGeom>
              <a:avLst/>
              <a:gdLst/>
              <a:ahLst/>
              <a:cxnLst>
                <a:cxn ang="0">
                  <a:pos x="485" y="0"/>
                </a:cxn>
                <a:cxn ang="0">
                  <a:pos x="0" y="0"/>
                </a:cxn>
                <a:cxn ang="0">
                  <a:pos x="1800" y="2464"/>
                </a:cxn>
                <a:cxn ang="0">
                  <a:pos x="1800" y="2248"/>
                </a:cxn>
                <a:cxn ang="0">
                  <a:pos x="1794" y="2248"/>
                </a:cxn>
                <a:cxn ang="0">
                  <a:pos x="485" y="0"/>
                </a:cxn>
                <a:cxn ang="0">
                  <a:pos x="485" y="0"/>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w="9525">
              <a:noFill/>
              <a:round/>
              <a:headEnd/>
              <a:tailEnd/>
            </a:ln>
          </p:spPr>
          <p:txBody>
            <a:bodyPr/>
            <a:lstStyle/>
            <a:p>
              <a:pPr fontAlgn="auto">
                <a:spcBef>
                  <a:spcPts val="0"/>
                </a:spcBef>
                <a:spcAft>
                  <a:spcPts val="0"/>
                </a:spcAft>
                <a:defRPr/>
              </a:pPr>
              <a:endParaRPr lang="en-US">
                <a:latin typeface="Arial" charset="0"/>
                <a:cs typeface="+mn-cs"/>
              </a:endParaRPr>
            </a:p>
          </p:txBody>
        </p:sp>
        <p:sp>
          <p:nvSpPr>
            <p:cNvPr id="38" name="Freeform 36"/>
            <p:cNvSpPr>
              <a:spLocks/>
            </p:cNvSpPr>
            <p:nvPr/>
          </p:nvSpPr>
          <p:spPr bwMode="hidden">
            <a:xfrm>
              <a:off x="4519" y="0"/>
              <a:ext cx="1235" cy="2074"/>
            </a:xfrm>
            <a:custGeom>
              <a:avLst/>
              <a:gdLst/>
              <a:ahLst/>
              <a:cxnLst>
                <a:cxn ang="0">
                  <a:pos x="0" y="0"/>
                </a:cxn>
                <a:cxn ang="0">
                  <a:pos x="1232" y="2074"/>
                </a:cxn>
                <a:cxn ang="0">
                  <a:pos x="1232" y="2038"/>
                </a:cxn>
                <a:cxn ang="0">
                  <a:pos x="42" y="0"/>
                </a:cxn>
                <a:cxn ang="0">
                  <a:pos x="0" y="0"/>
                </a:cxn>
                <a:cxn ang="0">
                  <a:pos x="0" y="0"/>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latin typeface="Arial" charset="0"/>
                <a:cs typeface="+mn-cs"/>
              </a:endParaRPr>
            </a:p>
          </p:txBody>
        </p:sp>
        <p:sp>
          <p:nvSpPr>
            <p:cNvPr id="39" name="Freeform 37"/>
            <p:cNvSpPr>
              <a:spLocks/>
            </p:cNvSpPr>
            <p:nvPr/>
          </p:nvSpPr>
          <p:spPr bwMode="hidden">
            <a:xfrm>
              <a:off x="4694" y="0"/>
              <a:ext cx="1060" cy="1936"/>
            </a:xfrm>
            <a:custGeom>
              <a:avLst/>
              <a:gdLst/>
              <a:ahLst/>
              <a:cxnLst>
                <a:cxn ang="0">
                  <a:pos x="0" y="0"/>
                </a:cxn>
                <a:cxn ang="0">
                  <a:pos x="1058" y="1936"/>
                </a:cxn>
                <a:cxn ang="0">
                  <a:pos x="1058" y="1930"/>
                </a:cxn>
                <a:cxn ang="0">
                  <a:pos x="54" y="0"/>
                </a:cxn>
                <a:cxn ang="0">
                  <a:pos x="0" y="0"/>
                </a:cxn>
                <a:cxn ang="0">
                  <a:pos x="0" y="0"/>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latin typeface="Arial" charset="0"/>
                <a:cs typeface="+mn-cs"/>
              </a:endParaRPr>
            </a:p>
          </p:txBody>
        </p:sp>
        <p:sp>
          <p:nvSpPr>
            <p:cNvPr id="40" name="Freeform 38"/>
            <p:cNvSpPr>
              <a:spLocks/>
            </p:cNvSpPr>
            <p:nvPr/>
          </p:nvSpPr>
          <p:spPr bwMode="hidden">
            <a:xfrm>
              <a:off x="4981" y="0"/>
              <a:ext cx="773" cy="1487"/>
            </a:xfrm>
            <a:custGeom>
              <a:avLst/>
              <a:gdLst/>
              <a:ahLst/>
              <a:cxnLst>
                <a:cxn ang="0">
                  <a:pos x="771" y="1433"/>
                </a:cxn>
                <a:cxn ang="0">
                  <a:pos x="42" y="0"/>
                </a:cxn>
                <a:cxn ang="0">
                  <a:pos x="0" y="0"/>
                </a:cxn>
                <a:cxn ang="0">
                  <a:pos x="771" y="1487"/>
                </a:cxn>
                <a:cxn ang="0">
                  <a:pos x="771" y="1433"/>
                </a:cxn>
                <a:cxn ang="0">
                  <a:pos x="771" y="1433"/>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latin typeface="Arial" charset="0"/>
                <a:cs typeface="+mn-cs"/>
              </a:endParaRPr>
            </a:p>
          </p:txBody>
        </p:sp>
        <p:grpSp>
          <p:nvGrpSpPr>
            <p:cNvPr id="41" name="Group 39"/>
            <p:cNvGrpSpPr>
              <a:grpSpLocks/>
            </p:cNvGrpSpPr>
            <p:nvPr userDrawn="1"/>
          </p:nvGrpSpPr>
          <p:grpSpPr bwMode="auto">
            <a:xfrm>
              <a:off x="0" y="1632"/>
              <a:ext cx="5758" cy="1858"/>
              <a:chOff x="0" y="1632"/>
              <a:chExt cx="5758" cy="1858"/>
            </a:xfrm>
          </p:grpSpPr>
          <p:sp>
            <p:nvSpPr>
              <p:cNvPr id="42" name="Freeform 40"/>
              <p:cNvSpPr>
                <a:spLocks/>
              </p:cNvSpPr>
              <p:nvPr/>
            </p:nvSpPr>
            <p:spPr bwMode="hidden">
              <a:xfrm>
                <a:off x="0" y="1632"/>
                <a:ext cx="3670" cy="1313"/>
              </a:xfrm>
              <a:custGeom>
                <a:avLst/>
                <a:gdLst/>
                <a:ahLst/>
                <a:cxnLst>
                  <a:cxn ang="0">
                    <a:pos x="0" y="0"/>
                  </a:cxn>
                  <a:cxn ang="0">
                    <a:pos x="0" y="366"/>
                  </a:cxn>
                  <a:cxn ang="0">
                    <a:pos x="3635" y="1313"/>
                  </a:cxn>
                  <a:cxn ang="0">
                    <a:pos x="3647" y="1235"/>
                  </a:cxn>
                  <a:cxn ang="0">
                    <a:pos x="3659" y="1163"/>
                  </a:cxn>
                  <a:cxn ang="0">
                    <a:pos x="0" y="0"/>
                  </a:cxn>
                  <a:cxn ang="0">
                    <a:pos x="0" y="0"/>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fontAlgn="auto">
                  <a:spcBef>
                    <a:spcPts val="0"/>
                  </a:spcBef>
                  <a:spcAft>
                    <a:spcPts val="0"/>
                  </a:spcAft>
                  <a:defRPr/>
                </a:pPr>
                <a:endParaRPr lang="en-US">
                  <a:latin typeface="Arial" charset="0"/>
                  <a:cs typeface="+mn-cs"/>
                </a:endParaRPr>
              </a:p>
            </p:txBody>
          </p:sp>
          <p:sp>
            <p:nvSpPr>
              <p:cNvPr id="43" name="Freeform 41"/>
              <p:cNvSpPr>
                <a:spLocks/>
              </p:cNvSpPr>
              <p:nvPr/>
            </p:nvSpPr>
            <p:spPr bwMode="hidden">
              <a:xfrm>
                <a:off x="3646" y="2795"/>
                <a:ext cx="2112" cy="695"/>
              </a:xfrm>
              <a:custGeom>
                <a:avLst/>
                <a:gdLst/>
                <a:ahLst/>
                <a:cxnLst>
                  <a:cxn ang="0">
                    <a:pos x="2105" y="665"/>
                  </a:cxn>
                  <a:cxn ang="0">
                    <a:pos x="24" y="0"/>
                  </a:cxn>
                  <a:cxn ang="0">
                    <a:pos x="12" y="72"/>
                  </a:cxn>
                  <a:cxn ang="0">
                    <a:pos x="0" y="150"/>
                  </a:cxn>
                  <a:cxn ang="0">
                    <a:pos x="2105" y="695"/>
                  </a:cxn>
                  <a:cxn ang="0">
                    <a:pos x="2105" y="665"/>
                  </a:cxn>
                  <a:cxn ang="0">
                    <a:pos x="2105" y="665"/>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w="9525">
                <a:noFill/>
                <a:round/>
                <a:headEnd/>
                <a:tailEnd/>
              </a:ln>
            </p:spPr>
            <p:txBody>
              <a:bodyPr/>
              <a:lstStyle/>
              <a:p>
                <a:pPr fontAlgn="auto">
                  <a:spcBef>
                    <a:spcPts val="0"/>
                  </a:spcBef>
                  <a:spcAft>
                    <a:spcPts val="0"/>
                  </a:spcAft>
                  <a:defRPr/>
                </a:pPr>
                <a:endParaRPr lang="en-US">
                  <a:latin typeface="Arial" charset="0"/>
                  <a:cs typeface="+mn-cs"/>
                </a:endParaRPr>
              </a:p>
            </p:txBody>
          </p:sp>
        </p:grpSp>
      </p:grpSp>
      <p:sp>
        <p:nvSpPr>
          <p:cNvPr id="787498" name="Rectangle 42"/>
          <p:cNvSpPr>
            <a:spLocks noGrp="1" noChangeArrowheads="1"/>
          </p:cNvSpPr>
          <p:nvPr>
            <p:ph type="ctrTitle" sz="quarter"/>
          </p:nvPr>
        </p:nvSpPr>
        <p:spPr>
          <a:xfrm>
            <a:off x="457200" y="1600200"/>
            <a:ext cx="8229600" cy="1828800"/>
          </a:xfrm>
        </p:spPr>
        <p:txBody>
          <a:bodyPr/>
          <a:lstStyle>
            <a:lvl1pPr>
              <a:defRPr sz="4800"/>
            </a:lvl1pPr>
          </a:lstStyle>
          <a:p>
            <a:r>
              <a:rPr lang="en-US" smtClean="0"/>
              <a:t>Click to edit Master title style</a:t>
            </a:r>
            <a:endParaRPr lang="en-US"/>
          </a:p>
        </p:txBody>
      </p:sp>
      <p:sp>
        <p:nvSpPr>
          <p:cNvPr id="787499" name="Rectangle 43"/>
          <p:cNvSpPr>
            <a:spLocks noGrp="1" noChangeArrowheads="1"/>
          </p:cNvSpPr>
          <p:nvPr>
            <p:ph type="subTitle" sz="quarter" idx="1"/>
          </p:nvPr>
        </p:nvSpPr>
        <p:spPr>
          <a:xfrm>
            <a:off x="1371600" y="3886200"/>
            <a:ext cx="6400800" cy="1752600"/>
          </a:xfrm>
        </p:spPr>
        <p:txBody>
          <a:bodyPr/>
          <a:lstStyle>
            <a:lvl1pPr marL="0" indent="0" algn="ctr">
              <a:buFont typeface="Wingdings" pitchFamily="2" charset="2"/>
              <a:buNone/>
              <a:defRPr sz="3600"/>
            </a:lvl1pPr>
          </a:lstStyle>
          <a:p>
            <a:r>
              <a:rPr lang="en-US" smtClean="0"/>
              <a:t>Click to edit Master subtitle style</a:t>
            </a:r>
            <a:endParaRPr lang="en-US"/>
          </a:p>
        </p:txBody>
      </p:sp>
      <p:sp>
        <p:nvSpPr>
          <p:cNvPr id="44" name="Rectangle 44"/>
          <p:cNvSpPr>
            <a:spLocks noGrp="1" noChangeArrowheads="1"/>
          </p:cNvSpPr>
          <p:nvPr>
            <p:ph type="dt" sz="quarter" idx="10"/>
          </p:nvPr>
        </p:nvSpPr>
        <p:spPr/>
        <p:txBody>
          <a:bodyPr/>
          <a:lstStyle>
            <a:lvl1pPr>
              <a:defRPr smtClean="0"/>
            </a:lvl1pPr>
          </a:lstStyle>
          <a:p>
            <a:pPr>
              <a:defRPr/>
            </a:pPr>
            <a:fld id="{E50DF2E3-C318-49E2-8D8A-D1ADEB6CABA0}" type="datetime4">
              <a:rPr lang="en-US" smtClean="0"/>
              <a:t>October 1, 2011</a:t>
            </a:fld>
            <a:endParaRPr lang="en-US"/>
          </a:p>
        </p:txBody>
      </p:sp>
      <p:sp>
        <p:nvSpPr>
          <p:cNvPr id="45" name="Rectangle 45"/>
          <p:cNvSpPr>
            <a:spLocks noGrp="1" noChangeArrowheads="1"/>
          </p:cNvSpPr>
          <p:nvPr>
            <p:ph type="ftr" sz="quarter" idx="11"/>
          </p:nvPr>
        </p:nvSpPr>
        <p:spPr/>
        <p:txBody>
          <a:bodyPr/>
          <a:lstStyle>
            <a:lvl1pPr>
              <a:defRPr/>
            </a:lvl1pPr>
          </a:lstStyle>
          <a:p>
            <a:pPr>
              <a:defRPr/>
            </a:pPr>
            <a:endParaRPr lang="en-US"/>
          </a:p>
        </p:txBody>
      </p:sp>
      <p:sp>
        <p:nvSpPr>
          <p:cNvPr id="46" name="Rectangle 46"/>
          <p:cNvSpPr>
            <a:spLocks noGrp="1" noChangeArrowheads="1"/>
          </p:cNvSpPr>
          <p:nvPr>
            <p:ph type="sldNum" sz="quarter" idx="12"/>
          </p:nvPr>
        </p:nvSpPr>
        <p:spPr/>
        <p:txBody>
          <a:bodyPr/>
          <a:lstStyle>
            <a:lvl1pPr>
              <a:defRPr smtClean="0"/>
            </a:lvl1pPr>
          </a:lstStyle>
          <a:p>
            <a:pPr>
              <a:defRPr/>
            </a:pPr>
            <a:fld id="{5BEA91E1-3C78-4995-BB25-57DD9DF71BFC}" type="slidenum">
              <a:rPr lang="en-US"/>
              <a:pPr>
                <a:defRPr/>
              </a:pPr>
              <a:t>‹#›</a:t>
            </a:fld>
            <a:endParaRPr lang="en-US"/>
          </a:p>
        </p:txBody>
      </p:sp>
    </p:spTree>
    <p:extLst>
      <p:ext uri="{BB962C8B-B14F-4D97-AF65-F5344CB8AC3E}">
        <p14:creationId xmlns:p14="http://schemas.microsoft.com/office/powerpoint/2010/main" val="1480330532"/>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par>
    </p:tnLst>
  </p:timing>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4"/>
          <p:cNvSpPr>
            <a:spLocks noGrp="1" noChangeArrowheads="1"/>
          </p:cNvSpPr>
          <p:nvPr>
            <p:ph type="dt" sz="half" idx="10"/>
          </p:nvPr>
        </p:nvSpPr>
        <p:spPr>
          <a:ln/>
        </p:spPr>
        <p:txBody>
          <a:bodyPr/>
          <a:lstStyle>
            <a:lvl1pPr>
              <a:defRPr/>
            </a:lvl1pPr>
          </a:lstStyle>
          <a:p>
            <a:pPr>
              <a:defRPr/>
            </a:pPr>
            <a:fld id="{3AD624D9-87D2-4B00-A611-968E481683EA}" type="datetime4">
              <a:rPr lang="en-US" smtClean="0"/>
              <a:t>October 1, 2011</a:t>
            </a:fld>
            <a:endParaRPr lang="en-US"/>
          </a:p>
        </p:txBody>
      </p:sp>
      <p:sp>
        <p:nvSpPr>
          <p:cNvPr id="5" name="Rectangle 45"/>
          <p:cNvSpPr>
            <a:spLocks noGrp="1" noChangeArrowheads="1"/>
          </p:cNvSpPr>
          <p:nvPr>
            <p:ph type="ftr" sz="quarter" idx="11"/>
          </p:nvPr>
        </p:nvSpPr>
        <p:spPr>
          <a:ln/>
        </p:spPr>
        <p:txBody>
          <a:bodyPr/>
          <a:lstStyle>
            <a:lvl1pPr>
              <a:defRPr/>
            </a:lvl1pPr>
          </a:lstStyle>
          <a:p>
            <a:pPr>
              <a:defRPr/>
            </a:pPr>
            <a:endParaRPr lang="en-US"/>
          </a:p>
        </p:txBody>
      </p:sp>
      <p:sp>
        <p:nvSpPr>
          <p:cNvPr id="6" name="Rectangle 46"/>
          <p:cNvSpPr>
            <a:spLocks noGrp="1" noChangeArrowheads="1"/>
          </p:cNvSpPr>
          <p:nvPr>
            <p:ph type="sldNum" sz="quarter" idx="12"/>
          </p:nvPr>
        </p:nvSpPr>
        <p:spPr>
          <a:ln/>
        </p:spPr>
        <p:txBody>
          <a:bodyPr/>
          <a:lstStyle>
            <a:lvl1pPr>
              <a:defRPr/>
            </a:lvl1pPr>
          </a:lstStyle>
          <a:p>
            <a:pPr>
              <a:defRPr/>
            </a:pPr>
            <a:fld id="{8D995BE3-7F20-42A1-B8FA-7A32FB4FA795}" type="slidenum">
              <a:rPr lang="en-US"/>
              <a:pPr>
                <a:defRPr/>
              </a:pPr>
              <a:t>‹#›</a:t>
            </a:fld>
            <a:endParaRPr lang="en-US"/>
          </a:p>
        </p:txBody>
      </p:sp>
    </p:spTree>
    <p:extLst>
      <p:ext uri="{BB962C8B-B14F-4D97-AF65-F5344CB8AC3E}">
        <p14:creationId xmlns:p14="http://schemas.microsoft.com/office/powerpoint/2010/main" val="2739039562"/>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10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Date Placeholder 6"/>
          <p:cNvSpPr>
            <a:spLocks noGrp="1"/>
          </p:cNvSpPr>
          <p:nvPr>
            <p:ph type="dt" sz="half" idx="10"/>
          </p:nvPr>
        </p:nvSpPr>
        <p:spPr/>
        <p:txBody>
          <a:bodyPr/>
          <a:lstStyle>
            <a:lvl1pPr>
              <a:defRPr/>
            </a:lvl1pPr>
          </a:lstStyle>
          <a:p>
            <a:fld id="{2E562052-672F-4D5F-BFD9-A5690585C999}" type="datetime4">
              <a:rPr lang="en-US" smtClean="0">
                <a:solidFill>
                  <a:srgbClr val="FFFFFF"/>
                </a:solidFill>
              </a:rPr>
              <a:t>October 1, 2011</a:t>
            </a:fld>
            <a:endParaRPr lang="en-US">
              <a:solidFill>
                <a:srgbClr val="FFFFFF"/>
              </a:solidFill>
            </a:endParaRPr>
          </a:p>
        </p:txBody>
      </p:sp>
      <p:sp>
        <p:nvSpPr>
          <p:cNvPr id="8" name="Footer Placeholder 7"/>
          <p:cNvSpPr>
            <a:spLocks noGrp="1"/>
          </p:cNvSpPr>
          <p:nvPr>
            <p:ph type="ftr" sz="quarter" idx="11"/>
          </p:nvPr>
        </p:nvSpPr>
        <p:spPr/>
        <p:txBody>
          <a:bodyPr/>
          <a:lstStyle>
            <a:lvl1pPr>
              <a:defRPr/>
            </a:lvl1pPr>
          </a:lstStyle>
          <a:p>
            <a:endParaRPr lang="en-US">
              <a:solidFill>
                <a:srgbClr val="FFFFFF"/>
              </a:solidFill>
            </a:endParaRPr>
          </a:p>
        </p:txBody>
      </p:sp>
      <p:sp>
        <p:nvSpPr>
          <p:cNvPr id="9" name="Slide Number Placeholder 8"/>
          <p:cNvSpPr>
            <a:spLocks noGrp="1"/>
          </p:cNvSpPr>
          <p:nvPr>
            <p:ph type="sldNum" sz="quarter" idx="12"/>
          </p:nvPr>
        </p:nvSpPr>
        <p:spPr/>
        <p:txBody>
          <a:bodyPr/>
          <a:lstStyle>
            <a:lvl1pPr>
              <a:defRPr/>
            </a:lvl1pPr>
          </a:lstStyle>
          <a:p>
            <a:fld id="{A04EC6B2-6B8E-4850-A108-40ED0EFB2569}" type="slidenum">
              <a:rPr lang="en-US">
                <a:solidFill>
                  <a:srgbClr val="FFFFFF"/>
                </a:solidFill>
              </a:rPr>
              <a:pPr/>
              <a:t>‹#›</a:t>
            </a:fld>
            <a:endParaRPr lang="en-US">
              <a:solidFill>
                <a:srgbClr val="FFFFFF"/>
              </a:solidFill>
            </a:endParaRPr>
          </a:p>
        </p:txBody>
      </p:sp>
    </p:spTree>
    <p:extLst>
      <p:ext uri="{BB962C8B-B14F-4D97-AF65-F5344CB8AC3E}">
        <p14:creationId xmlns:p14="http://schemas.microsoft.com/office/powerpoint/2010/main" val="2868574148"/>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10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Date Placeholder 2"/>
          <p:cNvSpPr>
            <a:spLocks noGrp="1"/>
          </p:cNvSpPr>
          <p:nvPr>
            <p:ph type="dt" sz="half" idx="10"/>
          </p:nvPr>
        </p:nvSpPr>
        <p:spPr/>
        <p:txBody>
          <a:bodyPr/>
          <a:lstStyle>
            <a:lvl1pPr>
              <a:defRPr/>
            </a:lvl1pPr>
          </a:lstStyle>
          <a:p>
            <a:fld id="{1ADDE716-3973-4181-BF2F-A517B83FD245}" type="datetime4">
              <a:rPr lang="en-US" smtClean="0">
                <a:solidFill>
                  <a:srgbClr val="FFFFFF"/>
                </a:solidFill>
              </a:rPr>
              <a:t>October 1, 2011</a:t>
            </a:fld>
            <a:endParaRPr lang="en-US">
              <a:solidFill>
                <a:srgbClr val="FFFFFF"/>
              </a:solidFill>
            </a:endParaRPr>
          </a:p>
        </p:txBody>
      </p:sp>
      <p:sp>
        <p:nvSpPr>
          <p:cNvPr id="4" name="Footer Placeholder 3"/>
          <p:cNvSpPr>
            <a:spLocks noGrp="1"/>
          </p:cNvSpPr>
          <p:nvPr>
            <p:ph type="ftr" sz="quarter" idx="11"/>
          </p:nvPr>
        </p:nvSpPr>
        <p:spPr/>
        <p:txBody>
          <a:bodyPr/>
          <a:lstStyle>
            <a:lvl1pPr>
              <a:defRPr/>
            </a:lvl1pPr>
          </a:lstStyle>
          <a:p>
            <a:endParaRPr lang="en-US">
              <a:solidFill>
                <a:srgbClr val="FFFFFF"/>
              </a:solidFill>
            </a:endParaRPr>
          </a:p>
        </p:txBody>
      </p:sp>
      <p:sp>
        <p:nvSpPr>
          <p:cNvPr id="5" name="Slide Number Placeholder 4"/>
          <p:cNvSpPr>
            <a:spLocks noGrp="1"/>
          </p:cNvSpPr>
          <p:nvPr>
            <p:ph type="sldNum" sz="quarter" idx="12"/>
          </p:nvPr>
        </p:nvSpPr>
        <p:spPr/>
        <p:txBody>
          <a:bodyPr/>
          <a:lstStyle>
            <a:lvl1pPr>
              <a:defRPr/>
            </a:lvl1pPr>
          </a:lstStyle>
          <a:p>
            <a:fld id="{FEA221A5-AD6D-4E18-A766-405F116A4B78}" type="slidenum">
              <a:rPr lang="en-US">
                <a:solidFill>
                  <a:srgbClr val="FFFFFF"/>
                </a:solidFill>
              </a:rPr>
              <a:pPr/>
              <a:t>‹#›</a:t>
            </a:fld>
            <a:endParaRPr lang="en-US">
              <a:solidFill>
                <a:srgbClr val="FFFFFF"/>
              </a:solidFill>
            </a:endParaRPr>
          </a:p>
        </p:txBody>
      </p:sp>
    </p:spTree>
    <p:extLst>
      <p:ext uri="{BB962C8B-B14F-4D97-AF65-F5344CB8AC3E}">
        <p14:creationId xmlns:p14="http://schemas.microsoft.com/office/powerpoint/2010/main" val="2427123401"/>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10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fld id="{0F8AAA16-234A-4AC2-9FE3-E4B96390D835}" type="datetime4">
              <a:rPr lang="en-US" smtClean="0">
                <a:solidFill>
                  <a:srgbClr val="FFFFFF"/>
                </a:solidFill>
              </a:rPr>
              <a:t>October 1, 2011</a:t>
            </a:fld>
            <a:endParaRPr lang="en-US">
              <a:solidFill>
                <a:srgbClr val="FFFFFF"/>
              </a:solidFill>
            </a:endParaRPr>
          </a:p>
        </p:txBody>
      </p:sp>
      <p:sp>
        <p:nvSpPr>
          <p:cNvPr id="3" name="Footer Placeholder 2"/>
          <p:cNvSpPr>
            <a:spLocks noGrp="1"/>
          </p:cNvSpPr>
          <p:nvPr>
            <p:ph type="ftr" sz="quarter" idx="11"/>
          </p:nvPr>
        </p:nvSpPr>
        <p:spPr/>
        <p:txBody>
          <a:bodyPr/>
          <a:lstStyle>
            <a:lvl1pPr>
              <a:defRPr/>
            </a:lvl1pPr>
          </a:lstStyle>
          <a:p>
            <a:endParaRPr lang="en-US">
              <a:solidFill>
                <a:srgbClr val="FFFFFF"/>
              </a:solidFill>
            </a:endParaRPr>
          </a:p>
        </p:txBody>
      </p:sp>
      <p:sp>
        <p:nvSpPr>
          <p:cNvPr id="4" name="Slide Number Placeholder 3"/>
          <p:cNvSpPr>
            <a:spLocks noGrp="1"/>
          </p:cNvSpPr>
          <p:nvPr>
            <p:ph type="sldNum" sz="quarter" idx="12"/>
          </p:nvPr>
        </p:nvSpPr>
        <p:spPr/>
        <p:txBody>
          <a:bodyPr/>
          <a:lstStyle>
            <a:lvl1pPr>
              <a:defRPr/>
            </a:lvl1pPr>
          </a:lstStyle>
          <a:p>
            <a:fld id="{CCAAA0A1-27FD-44FC-A27A-FCDC89BCDDE0}" type="slidenum">
              <a:rPr lang="en-US">
                <a:solidFill>
                  <a:srgbClr val="FFFFFF"/>
                </a:solidFill>
              </a:rPr>
              <a:pPr/>
              <a:t>‹#›</a:t>
            </a:fld>
            <a:endParaRPr lang="en-US">
              <a:solidFill>
                <a:srgbClr val="FFFFFF"/>
              </a:solidFill>
            </a:endParaRPr>
          </a:p>
        </p:txBody>
      </p:sp>
    </p:spTree>
    <p:extLst>
      <p:ext uri="{BB962C8B-B14F-4D97-AF65-F5344CB8AC3E}">
        <p14:creationId xmlns:p14="http://schemas.microsoft.com/office/powerpoint/2010/main" val="1251999447"/>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10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lvl1pPr>
              <a:defRPr/>
            </a:lvl1pPr>
          </a:lstStyle>
          <a:p>
            <a:fld id="{2BC9EF92-3BCB-47D1-8145-83D920A75E31}" type="datetime4">
              <a:rPr lang="en-US" smtClean="0">
                <a:solidFill>
                  <a:srgbClr val="FFFFFF"/>
                </a:solidFill>
              </a:rPr>
              <a:t>October 1, 2011</a:t>
            </a:fld>
            <a:endParaRPr lang="en-US">
              <a:solidFill>
                <a:srgbClr val="FFFFFF"/>
              </a:solidFill>
            </a:endParaRPr>
          </a:p>
        </p:txBody>
      </p:sp>
      <p:sp>
        <p:nvSpPr>
          <p:cNvPr id="6" name="Footer Placeholder 5"/>
          <p:cNvSpPr>
            <a:spLocks noGrp="1"/>
          </p:cNvSpPr>
          <p:nvPr>
            <p:ph type="ftr" sz="quarter" idx="11"/>
          </p:nvPr>
        </p:nvSpPr>
        <p:spPr/>
        <p:txBody>
          <a:bodyPr/>
          <a:lstStyle>
            <a:lvl1pPr>
              <a:defRPr/>
            </a:lvl1pPr>
          </a:lstStyle>
          <a:p>
            <a:endParaRPr lang="en-US">
              <a:solidFill>
                <a:srgbClr val="FFFFFF"/>
              </a:solidFill>
            </a:endParaRPr>
          </a:p>
        </p:txBody>
      </p:sp>
      <p:sp>
        <p:nvSpPr>
          <p:cNvPr id="7" name="Slide Number Placeholder 6"/>
          <p:cNvSpPr>
            <a:spLocks noGrp="1"/>
          </p:cNvSpPr>
          <p:nvPr>
            <p:ph type="sldNum" sz="quarter" idx="12"/>
          </p:nvPr>
        </p:nvSpPr>
        <p:spPr/>
        <p:txBody>
          <a:bodyPr/>
          <a:lstStyle>
            <a:lvl1pPr>
              <a:defRPr/>
            </a:lvl1pPr>
          </a:lstStyle>
          <a:p>
            <a:fld id="{AF59F8D3-14DE-4752-95D9-5D2A571ED90F}" type="slidenum">
              <a:rPr lang="en-US">
                <a:solidFill>
                  <a:srgbClr val="FFFFFF"/>
                </a:solidFill>
              </a:rPr>
              <a:pPr/>
              <a:t>‹#›</a:t>
            </a:fld>
            <a:endParaRPr lang="en-US">
              <a:solidFill>
                <a:srgbClr val="FFFFFF"/>
              </a:solidFill>
            </a:endParaRPr>
          </a:p>
        </p:txBody>
      </p:sp>
    </p:spTree>
    <p:extLst>
      <p:ext uri="{BB962C8B-B14F-4D97-AF65-F5344CB8AC3E}">
        <p14:creationId xmlns:p14="http://schemas.microsoft.com/office/powerpoint/2010/main" val="2449295493"/>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10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lvl1pPr>
              <a:defRPr/>
            </a:lvl1pPr>
          </a:lstStyle>
          <a:p>
            <a:fld id="{F54CBE7F-CCF3-4246-BF51-F9270C2FC915}" type="datetime4">
              <a:rPr lang="en-US" smtClean="0">
                <a:solidFill>
                  <a:srgbClr val="FFFFFF"/>
                </a:solidFill>
              </a:rPr>
              <a:t>October 1, 2011</a:t>
            </a:fld>
            <a:endParaRPr lang="en-US">
              <a:solidFill>
                <a:srgbClr val="FFFFFF"/>
              </a:solidFill>
            </a:endParaRPr>
          </a:p>
        </p:txBody>
      </p:sp>
      <p:sp>
        <p:nvSpPr>
          <p:cNvPr id="6" name="Footer Placeholder 5"/>
          <p:cNvSpPr>
            <a:spLocks noGrp="1"/>
          </p:cNvSpPr>
          <p:nvPr>
            <p:ph type="ftr" sz="quarter" idx="11"/>
          </p:nvPr>
        </p:nvSpPr>
        <p:spPr/>
        <p:txBody>
          <a:bodyPr/>
          <a:lstStyle>
            <a:lvl1pPr>
              <a:defRPr/>
            </a:lvl1pPr>
          </a:lstStyle>
          <a:p>
            <a:endParaRPr lang="en-US">
              <a:solidFill>
                <a:srgbClr val="FFFFFF"/>
              </a:solidFill>
            </a:endParaRPr>
          </a:p>
        </p:txBody>
      </p:sp>
      <p:sp>
        <p:nvSpPr>
          <p:cNvPr id="7" name="Slide Number Placeholder 6"/>
          <p:cNvSpPr>
            <a:spLocks noGrp="1"/>
          </p:cNvSpPr>
          <p:nvPr>
            <p:ph type="sldNum" sz="quarter" idx="12"/>
          </p:nvPr>
        </p:nvSpPr>
        <p:spPr/>
        <p:txBody>
          <a:bodyPr/>
          <a:lstStyle>
            <a:lvl1pPr>
              <a:defRPr/>
            </a:lvl1pPr>
          </a:lstStyle>
          <a:p>
            <a:fld id="{A7940FE3-DC25-4E9E-AD27-38E8EE6C21A6}" type="slidenum">
              <a:rPr lang="en-US">
                <a:solidFill>
                  <a:srgbClr val="FFFFFF"/>
                </a:solidFill>
              </a:rPr>
              <a:pPr/>
              <a:t>‹#›</a:t>
            </a:fld>
            <a:endParaRPr lang="en-US">
              <a:solidFill>
                <a:srgbClr val="FFFFFF"/>
              </a:solidFill>
            </a:endParaRPr>
          </a:p>
        </p:txBody>
      </p:sp>
    </p:spTree>
    <p:extLst>
      <p:ext uri="{BB962C8B-B14F-4D97-AF65-F5344CB8AC3E}">
        <p14:creationId xmlns:p14="http://schemas.microsoft.com/office/powerpoint/2010/main" val="2538183984"/>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10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lvl1pPr>
              <a:defRPr/>
            </a:lvl1pPr>
          </a:lstStyle>
          <a:p>
            <a:fld id="{5BF1F999-61C2-40CD-882A-9AC87CFEC0E6}" type="datetime4">
              <a:rPr lang="en-US" smtClean="0">
                <a:solidFill>
                  <a:srgbClr val="FFFFFF"/>
                </a:solidFill>
              </a:rPr>
              <a:t>October 1, 2011</a:t>
            </a:fld>
            <a:endParaRPr lang="en-US">
              <a:solidFill>
                <a:srgbClr val="FFFFFF"/>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FFFFFF"/>
              </a:solidFill>
            </a:endParaRPr>
          </a:p>
        </p:txBody>
      </p:sp>
      <p:sp>
        <p:nvSpPr>
          <p:cNvPr id="6" name="Slide Number Placeholder 5"/>
          <p:cNvSpPr>
            <a:spLocks noGrp="1"/>
          </p:cNvSpPr>
          <p:nvPr>
            <p:ph type="sldNum" sz="quarter" idx="12"/>
          </p:nvPr>
        </p:nvSpPr>
        <p:spPr/>
        <p:txBody>
          <a:bodyPr/>
          <a:lstStyle>
            <a:lvl1pPr>
              <a:defRPr/>
            </a:lvl1pPr>
          </a:lstStyle>
          <a:p>
            <a:fld id="{DA9A627C-7218-4B75-A005-B986243D2AE8}" type="slidenum">
              <a:rPr lang="en-US">
                <a:solidFill>
                  <a:srgbClr val="FFFFFF"/>
                </a:solidFill>
              </a:rPr>
              <a:pPr/>
              <a:t>‹#›</a:t>
            </a:fld>
            <a:endParaRPr lang="en-US">
              <a:solidFill>
                <a:srgbClr val="FFFFFF"/>
              </a:solidFill>
            </a:endParaRPr>
          </a:p>
        </p:txBody>
      </p:sp>
    </p:spTree>
    <p:extLst>
      <p:ext uri="{BB962C8B-B14F-4D97-AF65-F5344CB8AC3E}">
        <p14:creationId xmlns:p14="http://schemas.microsoft.com/office/powerpoint/2010/main" val="929846572"/>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10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lvl1pPr>
              <a:defRPr/>
            </a:lvl1pPr>
          </a:lstStyle>
          <a:p>
            <a:fld id="{0471DEE7-0B9B-46F7-8C12-76E192C55981}" type="datetime4">
              <a:rPr lang="en-US" smtClean="0">
                <a:solidFill>
                  <a:srgbClr val="FFFFFF"/>
                </a:solidFill>
              </a:rPr>
              <a:t>October 1, 2011</a:t>
            </a:fld>
            <a:endParaRPr lang="en-US">
              <a:solidFill>
                <a:srgbClr val="FFFFFF"/>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FFFFFF"/>
              </a:solidFill>
            </a:endParaRPr>
          </a:p>
        </p:txBody>
      </p:sp>
      <p:sp>
        <p:nvSpPr>
          <p:cNvPr id="6" name="Slide Number Placeholder 5"/>
          <p:cNvSpPr>
            <a:spLocks noGrp="1"/>
          </p:cNvSpPr>
          <p:nvPr>
            <p:ph type="sldNum" sz="quarter" idx="12"/>
          </p:nvPr>
        </p:nvSpPr>
        <p:spPr/>
        <p:txBody>
          <a:bodyPr/>
          <a:lstStyle>
            <a:lvl1pPr>
              <a:defRPr/>
            </a:lvl1pPr>
          </a:lstStyle>
          <a:p>
            <a:fld id="{9EC3A345-A655-43B0-8294-1F9CDAAA1166}" type="slidenum">
              <a:rPr lang="en-US">
                <a:solidFill>
                  <a:srgbClr val="FFFFFF"/>
                </a:solidFill>
              </a:rPr>
              <a:pPr/>
              <a:t>‹#›</a:t>
            </a:fld>
            <a:endParaRPr lang="en-US">
              <a:solidFill>
                <a:srgbClr val="FFFFFF"/>
              </a:solidFill>
            </a:endParaRPr>
          </a:p>
        </p:txBody>
      </p:sp>
    </p:spTree>
    <p:extLst>
      <p:ext uri="{BB962C8B-B14F-4D97-AF65-F5344CB8AC3E}">
        <p14:creationId xmlns:p14="http://schemas.microsoft.com/office/powerpoint/2010/main" val="687901505"/>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107.xml><?xml version="1.0" encoding="utf-8"?>
<p:sldLayout xmlns:a="http://schemas.openxmlformats.org/drawingml/2006/main" xmlns:r="http://schemas.openxmlformats.org/officeDocument/2006/relationships" xmlns:p="http://schemas.openxmlformats.org/presentationml/2006/main" type="clipArtAndTx" preserve="1">
  <p:cSld name="Title, Clip Art and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smtClean="0"/>
              <a:t>Click to edit Master title style</a:t>
            </a:r>
            <a:endParaRPr lang="en-US"/>
          </a:p>
        </p:txBody>
      </p:sp>
      <p:sp>
        <p:nvSpPr>
          <p:cNvPr id="3" name="ClipArt Placeholder 2"/>
          <p:cNvSpPr>
            <a:spLocks noGrp="1"/>
          </p:cNvSpPr>
          <p:nvPr>
            <p:ph type="clipArt" sz="half" idx="1"/>
          </p:nvPr>
        </p:nvSpPr>
        <p:spPr>
          <a:xfrm>
            <a:off x="457200" y="1600200"/>
            <a:ext cx="4038600" cy="4530725"/>
          </a:xfrm>
        </p:spPr>
        <p:txBody>
          <a:bodyPr/>
          <a:lstStyle/>
          <a:p>
            <a:endParaRPr lang="en-US"/>
          </a:p>
        </p:txBody>
      </p:sp>
      <p:sp>
        <p:nvSpPr>
          <p:cNvPr id="4" name="Text Placeholder 3"/>
          <p:cNvSpPr>
            <a:spLocks noGrp="1"/>
          </p:cNvSpPr>
          <p:nvPr>
            <p:ph type="body" sz="half" idx="2"/>
          </p:nvPr>
        </p:nvSpPr>
        <p:spPr>
          <a:xfrm>
            <a:off x="4648200" y="1600200"/>
            <a:ext cx="4038600" cy="453072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Date Placeholder 4"/>
          <p:cNvSpPr>
            <a:spLocks noGrp="1"/>
          </p:cNvSpPr>
          <p:nvPr>
            <p:ph type="dt" sz="half" idx="10"/>
          </p:nvPr>
        </p:nvSpPr>
        <p:spPr>
          <a:xfrm>
            <a:off x="457200" y="6243638"/>
            <a:ext cx="2133600" cy="457200"/>
          </a:xfrm>
        </p:spPr>
        <p:txBody>
          <a:bodyPr/>
          <a:lstStyle>
            <a:lvl1pPr>
              <a:defRPr/>
            </a:lvl1pPr>
          </a:lstStyle>
          <a:p>
            <a:fld id="{4250FECE-77A6-492E-91D2-5C0B248D11CD}" type="datetime4">
              <a:rPr lang="en-US" smtClean="0">
                <a:solidFill>
                  <a:srgbClr val="FFFFFF"/>
                </a:solidFill>
              </a:rPr>
              <a:t>October 1, 2011</a:t>
            </a:fld>
            <a:endParaRPr lang="en-US">
              <a:solidFill>
                <a:srgbClr val="FFFFFF"/>
              </a:solidFill>
            </a:endParaRPr>
          </a:p>
        </p:txBody>
      </p:sp>
      <p:sp>
        <p:nvSpPr>
          <p:cNvPr id="6" name="Footer Placeholder 5"/>
          <p:cNvSpPr>
            <a:spLocks noGrp="1"/>
          </p:cNvSpPr>
          <p:nvPr>
            <p:ph type="ftr" sz="quarter" idx="11"/>
          </p:nvPr>
        </p:nvSpPr>
        <p:spPr>
          <a:xfrm>
            <a:off x="3124200" y="6248400"/>
            <a:ext cx="2895600" cy="457200"/>
          </a:xfrm>
        </p:spPr>
        <p:txBody>
          <a:bodyPr/>
          <a:lstStyle>
            <a:lvl1pPr>
              <a:defRPr/>
            </a:lvl1pPr>
          </a:lstStyle>
          <a:p>
            <a:endParaRPr lang="en-US">
              <a:solidFill>
                <a:srgbClr val="FFFFFF"/>
              </a:solidFill>
            </a:endParaRPr>
          </a:p>
        </p:txBody>
      </p:sp>
      <p:sp>
        <p:nvSpPr>
          <p:cNvPr id="7" name="Slide Number Placeholder 6"/>
          <p:cNvSpPr>
            <a:spLocks noGrp="1"/>
          </p:cNvSpPr>
          <p:nvPr>
            <p:ph type="sldNum" sz="quarter" idx="12"/>
          </p:nvPr>
        </p:nvSpPr>
        <p:spPr>
          <a:xfrm>
            <a:off x="6553200" y="6243638"/>
            <a:ext cx="2133600" cy="457200"/>
          </a:xfrm>
        </p:spPr>
        <p:txBody>
          <a:bodyPr/>
          <a:lstStyle>
            <a:lvl1pPr>
              <a:defRPr/>
            </a:lvl1pPr>
          </a:lstStyle>
          <a:p>
            <a:fld id="{5D110666-642D-4CE0-AD11-05F053A19020}" type="slidenum">
              <a:rPr lang="en-US">
                <a:solidFill>
                  <a:srgbClr val="FFFFFF"/>
                </a:solidFill>
              </a:rPr>
              <a:pPr/>
              <a:t>‹#›</a:t>
            </a:fld>
            <a:endParaRPr lang="en-US">
              <a:solidFill>
                <a:srgbClr val="FFFFFF"/>
              </a:solidFill>
            </a:endParaRPr>
          </a:p>
        </p:txBody>
      </p:sp>
    </p:spTree>
    <p:extLst>
      <p:ext uri="{BB962C8B-B14F-4D97-AF65-F5344CB8AC3E}">
        <p14:creationId xmlns:p14="http://schemas.microsoft.com/office/powerpoint/2010/main" val="121725372"/>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108.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smtClean="0"/>
              <a:t>Click to edit Master title style</a:t>
            </a:r>
            <a:endParaRPr lang="en-US"/>
          </a:p>
        </p:txBody>
      </p:sp>
      <p:sp>
        <p:nvSpPr>
          <p:cNvPr id="3" name="Table Placeholder 2"/>
          <p:cNvSpPr>
            <a:spLocks noGrp="1"/>
          </p:cNvSpPr>
          <p:nvPr>
            <p:ph type="tbl" idx="1"/>
          </p:nvPr>
        </p:nvSpPr>
        <p:spPr>
          <a:xfrm>
            <a:off x="457200" y="1600200"/>
            <a:ext cx="8229600" cy="4530725"/>
          </a:xfrm>
        </p:spPr>
        <p:txBody>
          <a:bodyPr/>
          <a:lstStyle/>
          <a:p>
            <a:endParaRPr lang="en-US"/>
          </a:p>
        </p:txBody>
      </p:sp>
      <p:sp>
        <p:nvSpPr>
          <p:cNvPr id="4" name="Date Placeholder 3"/>
          <p:cNvSpPr>
            <a:spLocks noGrp="1"/>
          </p:cNvSpPr>
          <p:nvPr>
            <p:ph type="dt" sz="half" idx="10"/>
          </p:nvPr>
        </p:nvSpPr>
        <p:spPr>
          <a:xfrm>
            <a:off x="457200" y="6243638"/>
            <a:ext cx="2133600" cy="457200"/>
          </a:xfrm>
        </p:spPr>
        <p:txBody>
          <a:bodyPr/>
          <a:lstStyle>
            <a:lvl1pPr>
              <a:defRPr/>
            </a:lvl1pPr>
          </a:lstStyle>
          <a:p>
            <a:fld id="{18BBCE4D-A750-4B2F-A687-B3E062392EE0}" type="datetime4">
              <a:rPr lang="en-US" smtClean="0">
                <a:solidFill>
                  <a:srgbClr val="FFFFFF"/>
                </a:solidFill>
              </a:rPr>
              <a:t>October 1, 2011</a:t>
            </a:fld>
            <a:endParaRPr lang="en-US">
              <a:solidFill>
                <a:srgbClr val="FFFFFF"/>
              </a:solidFill>
            </a:endParaRPr>
          </a:p>
        </p:txBody>
      </p:sp>
      <p:sp>
        <p:nvSpPr>
          <p:cNvPr id="5" name="Footer Placeholder 4"/>
          <p:cNvSpPr>
            <a:spLocks noGrp="1"/>
          </p:cNvSpPr>
          <p:nvPr>
            <p:ph type="ftr" sz="quarter" idx="11"/>
          </p:nvPr>
        </p:nvSpPr>
        <p:spPr>
          <a:xfrm>
            <a:off x="3124200" y="6248400"/>
            <a:ext cx="2895600" cy="457200"/>
          </a:xfrm>
        </p:spPr>
        <p:txBody>
          <a:bodyPr/>
          <a:lstStyle>
            <a:lvl1pPr>
              <a:defRPr/>
            </a:lvl1pPr>
          </a:lstStyle>
          <a:p>
            <a:endParaRPr lang="en-US">
              <a:solidFill>
                <a:srgbClr val="FFFFFF"/>
              </a:solidFill>
            </a:endParaRPr>
          </a:p>
        </p:txBody>
      </p:sp>
      <p:sp>
        <p:nvSpPr>
          <p:cNvPr id="6" name="Slide Number Placeholder 5"/>
          <p:cNvSpPr>
            <a:spLocks noGrp="1"/>
          </p:cNvSpPr>
          <p:nvPr>
            <p:ph type="sldNum" sz="quarter" idx="12"/>
          </p:nvPr>
        </p:nvSpPr>
        <p:spPr>
          <a:xfrm>
            <a:off x="6553200" y="6243638"/>
            <a:ext cx="2133600" cy="457200"/>
          </a:xfrm>
        </p:spPr>
        <p:txBody>
          <a:bodyPr/>
          <a:lstStyle>
            <a:lvl1pPr>
              <a:defRPr/>
            </a:lvl1pPr>
          </a:lstStyle>
          <a:p>
            <a:fld id="{5E855331-0310-43E5-BB74-B94465B7549A}" type="slidenum">
              <a:rPr lang="en-US">
                <a:solidFill>
                  <a:srgbClr val="FFFFFF"/>
                </a:solidFill>
              </a:rPr>
              <a:pPr/>
              <a:t>‹#›</a:t>
            </a:fld>
            <a:endParaRPr lang="en-US">
              <a:solidFill>
                <a:srgbClr val="FFFFFF"/>
              </a:solidFill>
            </a:endParaRPr>
          </a:p>
        </p:txBody>
      </p:sp>
    </p:spTree>
    <p:extLst>
      <p:ext uri="{BB962C8B-B14F-4D97-AF65-F5344CB8AC3E}">
        <p14:creationId xmlns:p14="http://schemas.microsoft.com/office/powerpoint/2010/main" val="697791100"/>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109.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249858" name="Group 2"/>
          <p:cNvGrpSpPr>
            <a:grpSpLocks/>
          </p:cNvGrpSpPr>
          <p:nvPr/>
        </p:nvGrpSpPr>
        <p:grpSpPr bwMode="auto">
          <a:xfrm>
            <a:off x="0" y="0"/>
            <a:ext cx="9144000" cy="6856413"/>
            <a:chOff x="0" y="0"/>
            <a:chExt cx="5760" cy="4319"/>
          </a:xfrm>
        </p:grpSpPr>
        <p:sp>
          <p:nvSpPr>
            <p:cNvPr id="249859" name="Freeform 3"/>
            <p:cNvSpPr>
              <a:spLocks/>
            </p:cNvSpPr>
            <p:nvPr/>
          </p:nvSpPr>
          <p:spPr bwMode="hidden">
            <a:xfrm>
              <a:off x="0" y="12"/>
              <a:ext cx="5758" cy="3273"/>
            </a:xfrm>
            <a:custGeom>
              <a:avLst/>
              <a:gdLst/>
              <a:ahLst/>
              <a:cxnLst>
                <a:cxn ang="0">
                  <a:pos x="3193" y="1816"/>
                </a:cxn>
                <a:cxn ang="0">
                  <a:pos x="0" y="0"/>
                </a:cxn>
                <a:cxn ang="0">
                  <a:pos x="0" y="522"/>
                </a:cxn>
                <a:cxn ang="0">
                  <a:pos x="3037" y="1978"/>
                </a:cxn>
                <a:cxn ang="0">
                  <a:pos x="5740" y="3273"/>
                </a:cxn>
                <a:cxn ang="0">
                  <a:pos x="5740" y="3267"/>
                </a:cxn>
                <a:cxn ang="0">
                  <a:pos x="3193" y="1816"/>
                </a:cxn>
                <a:cxn ang="0">
                  <a:pos x="3193" y="1816"/>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w="9525">
              <a:noFill/>
              <a:round/>
              <a:headEnd/>
              <a:tailEnd/>
            </a:ln>
          </p:spPr>
          <p:txBody>
            <a:bodyPr/>
            <a:lstStyle/>
            <a:p>
              <a:pPr eaLnBrk="0" hangingPunct="0"/>
              <a:endParaRPr lang="en-US">
                <a:solidFill>
                  <a:srgbClr val="FFFFFF"/>
                </a:solidFill>
                <a:latin typeface="Arial" charset="0"/>
                <a:cs typeface="+mn-cs"/>
              </a:endParaRPr>
            </a:p>
          </p:txBody>
        </p:sp>
        <p:sp>
          <p:nvSpPr>
            <p:cNvPr id="249860" name="Freeform 4"/>
            <p:cNvSpPr>
              <a:spLocks/>
            </p:cNvSpPr>
            <p:nvPr/>
          </p:nvSpPr>
          <p:spPr bwMode="hidden">
            <a:xfrm>
              <a:off x="149" y="0"/>
              <a:ext cx="5609" cy="3243"/>
            </a:xfrm>
            <a:custGeom>
              <a:avLst/>
              <a:gdLst/>
              <a:ahLst/>
              <a:cxnLst>
                <a:cxn ang="0">
                  <a:pos x="3163" y="1714"/>
                </a:cxn>
                <a:cxn ang="0">
                  <a:pos x="431" y="0"/>
                </a:cxn>
                <a:cxn ang="0">
                  <a:pos x="0" y="0"/>
                </a:cxn>
                <a:cxn ang="0">
                  <a:pos x="3086" y="1786"/>
                </a:cxn>
                <a:cxn ang="0">
                  <a:pos x="5591" y="3243"/>
                </a:cxn>
                <a:cxn ang="0">
                  <a:pos x="5591" y="3237"/>
                </a:cxn>
                <a:cxn ang="0">
                  <a:pos x="3163" y="1714"/>
                </a:cxn>
                <a:cxn ang="0">
                  <a:pos x="3163" y="1714"/>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eaLnBrk="0" hangingPunct="0"/>
              <a:endParaRPr lang="en-US">
                <a:solidFill>
                  <a:srgbClr val="FFFFFF"/>
                </a:solidFill>
                <a:latin typeface="Arial" charset="0"/>
                <a:cs typeface="+mn-cs"/>
              </a:endParaRPr>
            </a:p>
          </p:txBody>
        </p:sp>
        <p:sp>
          <p:nvSpPr>
            <p:cNvPr id="249861" name="Freeform 5"/>
            <p:cNvSpPr>
              <a:spLocks/>
            </p:cNvSpPr>
            <p:nvPr/>
          </p:nvSpPr>
          <p:spPr bwMode="hidden">
            <a:xfrm>
              <a:off x="0" y="3433"/>
              <a:ext cx="4038" cy="191"/>
            </a:xfrm>
            <a:custGeom>
              <a:avLst/>
              <a:gdLst/>
              <a:ahLst/>
              <a:cxnLst>
                <a:cxn ang="0">
                  <a:pos x="0" y="156"/>
                </a:cxn>
                <a:cxn ang="0">
                  <a:pos x="4042" y="192"/>
                </a:cxn>
                <a:cxn ang="0">
                  <a:pos x="4042" y="144"/>
                </a:cxn>
                <a:cxn ang="0">
                  <a:pos x="0" y="0"/>
                </a:cxn>
                <a:cxn ang="0">
                  <a:pos x="0" y="156"/>
                </a:cxn>
                <a:cxn ang="0">
                  <a:pos x="0" y="156"/>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w="9525">
              <a:noFill/>
              <a:round/>
              <a:headEnd/>
              <a:tailEnd/>
            </a:ln>
          </p:spPr>
          <p:txBody>
            <a:bodyPr/>
            <a:lstStyle/>
            <a:p>
              <a:pPr eaLnBrk="0" hangingPunct="0"/>
              <a:endParaRPr lang="en-US">
                <a:solidFill>
                  <a:srgbClr val="FFFFFF"/>
                </a:solidFill>
                <a:latin typeface="Arial" charset="0"/>
                <a:cs typeface="+mn-cs"/>
              </a:endParaRPr>
            </a:p>
          </p:txBody>
        </p:sp>
        <p:sp>
          <p:nvSpPr>
            <p:cNvPr id="249862" name="Freeform 6"/>
            <p:cNvSpPr>
              <a:spLocks/>
            </p:cNvSpPr>
            <p:nvPr/>
          </p:nvSpPr>
          <p:spPr bwMode="hidden">
            <a:xfrm>
              <a:off x="4038" y="3577"/>
              <a:ext cx="1720" cy="65"/>
            </a:xfrm>
            <a:custGeom>
              <a:avLst/>
              <a:gdLst/>
              <a:ahLst/>
              <a:cxnLst>
                <a:cxn ang="0">
                  <a:pos x="1722" y="66"/>
                </a:cxn>
                <a:cxn ang="0">
                  <a:pos x="1722" y="60"/>
                </a:cxn>
                <a:cxn ang="0">
                  <a:pos x="0" y="0"/>
                </a:cxn>
                <a:cxn ang="0">
                  <a:pos x="0" y="48"/>
                </a:cxn>
                <a:cxn ang="0">
                  <a:pos x="1722" y="66"/>
                </a:cxn>
                <a:cxn ang="0">
                  <a:pos x="1722" y="66"/>
                </a:cxn>
              </a:cxnLst>
              <a:rect l="0" t="0" r="r" b="b"/>
              <a:pathLst>
                <a:path w="1722" h="66">
                  <a:moveTo>
                    <a:pt x="1722" y="66"/>
                  </a:moveTo>
                  <a:lnTo>
                    <a:pt x="1722" y="60"/>
                  </a:lnTo>
                  <a:lnTo>
                    <a:pt x="0" y="0"/>
                  </a:lnTo>
                  <a:lnTo>
                    <a:pt x="0" y="48"/>
                  </a:lnTo>
                  <a:lnTo>
                    <a:pt x="1722" y="66"/>
                  </a:lnTo>
                  <a:lnTo>
                    <a:pt x="1722" y="66"/>
                  </a:lnTo>
                  <a:close/>
                </a:path>
              </a:pathLst>
            </a:custGeom>
            <a:gradFill rotWithShape="0">
              <a:gsLst>
                <a:gs pos="0">
                  <a:schemeClr val="bg2"/>
                </a:gs>
                <a:gs pos="100000">
                  <a:schemeClr val="bg1"/>
                </a:gs>
              </a:gsLst>
              <a:lin ang="0" scaled="1"/>
            </a:gradFill>
            <a:ln w="9525">
              <a:noFill/>
              <a:round/>
              <a:headEnd/>
              <a:tailEnd/>
            </a:ln>
          </p:spPr>
          <p:txBody>
            <a:bodyPr/>
            <a:lstStyle/>
            <a:p>
              <a:pPr eaLnBrk="0" hangingPunct="0"/>
              <a:endParaRPr lang="en-US">
                <a:solidFill>
                  <a:srgbClr val="FFFFFF"/>
                </a:solidFill>
                <a:latin typeface="Arial" charset="0"/>
                <a:cs typeface="+mn-cs"/>
              </a:endParaRPr>
            </a:p>
          </p:txBody>
        </p:sp>
        <p:sp>
          <p:nvSpPr>
            <p:cNvPr id="249863" name="Freeform 7"/>
            <p:cNvSpPr>
              <a:spLocks/>
            </p:cNvSpPr>
            <p:nvPr/>
          </p:nvSpPr>
          <p:spPr bwMode="hidden">
            <a:xfrm>
              <a:off x="0" y="3726"/>
              <a:ext cx="4784" cy="329"/>
            </a:xfrm>
            <a:custGeom>
              <a:avLst/>
              <a:gdLst/>
              <a:ahLst/>
              <a:cxnLst>
                <a:cxn ang="0">
                  <a:pos x="0" y="329"/>
                </a:cxn>
                <a:cxn ang="0">
                  <a:pos x="4789" y="77"/>
                </a:cxn>
                <a:cxn ang="0">
                  <a:pos x="4789" y="0"/>
                </a:cxn>
                <a:cxn ang="0">
                  <a:pos x="0" y="107"/>
                </a:cxn>
                <a:cxn ang="0">
                  <a:pos x="0" y="329"/>
                </a:cxn>
                <a:cxn ang="0">
                  <a:pos x="0" y="329"/>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w="9525" cap="flat" cmpd="sng">
              <a:noFill/>
              <a:prstDash val="solid"/>
              <a:round/>
              <a:headEnd type="none" w="med" len="med"/>
              <a:tailEnd type="none" w="med" len="med"/>
            </a:ln>
            <a:effectLst/>
          </p:spPr>
          <p:txBody>
            <a:bodyPr/>
            <a:lstStyle/>
            <a:p>
              <a:pPr eaLnBrk="0" hangingPunct="0"/>
              <a:endParaRPr lang="en-US">
                <a:solidFill>
                  <a:srgbClr val="FFFFFF"/>
                </a:solidFill>
                <a:latin typeface="Arial" charset="0"/>
                <a:cs typeface="+mn-cs"/>
              </a:endParaRPr>
            </a:p>
          </p:txBody>
        </p:sp>
        <p:sp>
          <p:nvSpPr>
            <p:cNvPr id="249864" name="Freeform 8"/>
            <p:cNvSpPr>
              <a:spLocks/>
            </p:cNvSpPr>
            <p:nvPr/>
          </p:nvSpPr>
          <p:spPr bwMode="hidden">
            <a:xfrm>
              <a:off x="4784" y="3702"/>
              <a:ext cx="974" cy="101"/>
            </a:xfrm>
            <a:custGeom>
              <a:avLst/>
              <a:gdLst/>
              <a:ahLst/>
              <a:cxnLst>
                <a:cxn ang="0">
                  <a:pos x="975" y="48"/>
                </a:cxn>
                <a:cxn ang="0">
                  <a:pos x="975" y="0"/>
                </a:cxn>
                <a:cxn ang="0">
                  <a:pos x="0" y="24"/>
                </a:cxn>
                <a:cxn ang="0">
                  <a:pos x="0" y="101"/>
                </a:cxn>
                <a:cxn ang="0">
                  <a:pos x="975" y="48"/>
                </a:cxn>
                <a:cxn ang="0">
                  <a:pos x="975" y="48"/>
                </a:cxn>
              </a:cxnLst>
              <a:rect l="0" t="0" r="r" b="b"/>
              <a:pathLst>
                <a:path w="975" h="101">
                  <a:moveTo>
                    <a:pt x="975" y="48"/>
                  </a:moveTo>
                  <a:lnTo>
                    <a:pt x="975" y="0"/>
                  </a:lnTo>
                  <a:lnTo>
                    <a:pt x="0" y="24"/>
                  </a:lnTo>
                  <a:lnTo>
                    <a:pt x="0" y="101"/>
                  </a:lnTo>
                  <a:lnTo>
                    <a:pt x="975" y="48"/>
                  </a:lnTo>
                  <a:lnTo>
                    <a:pt x="975" y="48"/>
                  </a:lnTo>
                  <a:close/>
                </a:path>
              </a:pathLst>
            </a:custGeom>
            <a:solidFill>
              <a:schemeClr val="bg1"/>
            </a:solidFill>
            <a:ln w="9525">
              <a:noFill/>
              <a:round/>
              <a:headEnd/>
              <a:tailEnd/>
            </a:ln>
          </p:spPr>
          <p:txBody>
            <a:bodyPr/>
            <a:lstStyle/>
            <a:p>
              <a:pPr eaLnBrk="0" hangingPunct="0"/>
              <a:endParaRPr lang="en-US">
                <a:solidFill>
                  <a:srgbClr val="FFFFFF"/>
                </a:solidFill>
                <a:latin typeface="Arial" charset="0"/>
                <a:cs typeface="+mn-cs"/>
              </a:endParaRPr>
            </a:p>
          </p:txBody>
        </p:sp>
        <p:sp>
          <p:nvSpPr>
            <p:cNvPr id="249865" name="Freeform 9"/>
            <p:cNvSpPr>
              <a:spLocks/>
            </p:cNvSpPr>
            <p:nvPr/>
          </p:nvSpPr>
          <p:spPr bwMode="hidden">
            <a:xfrm>
              <a:off x="3619" y="3815"/>
              <a:ext cx="2139" cy="198"/>
            </a:xfrm>
            <a:custGeom>
              <a:avLst/>
              <a:gdLst/>
              <a:ahLst/>
              <a:cxnLst>
                <a:cxn ang="0">
                  <a:pos x="2141" y="0"/>
                </a:cxn>
                <a:cxn ang="0">
                  <a:pos x="0" y="156"/>
                </a:cxn>
                <a:cxn ang="0">
                  <a:pos x="0" y="198"/>
                </a:cxn>
                <a:cxn ang="0">
                  <a:pos x="2141" y="0"/>
                </a:cxn>
                <a:cxn ang="0">
                  <a:pos x="2141" y="0"/>
                </a:cxn>
              </a:cxnLst>
              <a:rect l="0" t="0" r="r" b="b"/>
              <a:pathLst>
                <a:path w="2141" h="198">
                  <a:moveTo>
                    <a:pt x="2141" y="0"/>
                  </a:moveTo>
                  <a:lnTo>
                    <a:pt x="0" y="156"/>
                  </a:lnTo>
                  <a:lnTo>
                    <a:pt x="0" y="198"/>
                  </a:lnTo>
                  <a:lnTo>
                    <a:pt x="2141" y="0"/>
                  </a:lnTo>
                  <a:lnTo>
                    <a:pt x="2141" y="0"/>
                  </a:lnTo>
                  <a:close/>
                </a:path>
              </a:pathLst>
            </a:custGeom>
            <a:solidFill>
              <a:schemeClr val="bg1"/>
            </a:solidFill>
            <a:ln w="9525">
              <a:noFill/>
              <a:round/>
              <a:headEnd/>
              <a:tailEnd/>
            </a:ln>
          </p:spPr>
          <p:txBody>
            <a:bodyPr/>
            <a:lstStyle/>
            <a:p>
              <a:pPr eaLnBrk="0" hangingPunct="0"/>
              <a:endParaRPr lang="en-US">
                <a:solidFill>
                  <a:srgbClr val="FFFFFF"/>
                </a:solidFill>
                <a:latin typeface="Arial" charset="0"/>
                <a:cs typeface="+mn-cs"/>
              </a:endParaRPr>
            </a:p>
          </p:txBody>
        </p:sp>
        <p:sp>
          <p:nvSpPr>
            <p:cNvPr id="249866" name="Freeform 10"/>
            <p:cNvSpPr>
              <a:spLocks/>
            </p:cNvSpPr>
            <p:nvPr/>
          </p:nvSpPr>
          <p:spPr bwMode="hidden">
            <a:xfrm>
              <a:off x="0" y="3971"/>
              <a:ext cx="3619" cy="348"/>
            </a:xfrm>
            <a:custGeom>
              <a:avLst/>
              <a:gdLst/>
              <a:ahLst/>
              <a:cxnLst>
                <a:cxn ang="0">
                  <a:pos x="0" y="348"/>
                </a:cxn>
                <a:cxn ang="0">
                  <a:pos x="311" y="348"/>
                </a:cxn>
                <a:cxn ang="0">
                  <a:pos x="3623" y="42"/>
                </a:cxn>
                <a:cxn ang="0">
                  <a:pos x="3623" y="0"/>
                </a:cxn>
                <a:cxn ang="0">
                  <a:pos x="0" y="264"/>
                </a:cxn>
                <a:cxn ang="0">
                  <a:pos x="0" y="348"/>
                </a:cxn>
                <a:cxn ang="0">
                  <a:pos x="0" y="348"/>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eaLnBrk="0" hangingPunct="0"/>
              <a:endParaRPr lang="en-US">
                <a:solidFill>
                  <a:srgbClr val="FFFFFF"/>
                </a:solidFill>
                <a:latin typeface="Arial" charset="0"/>
                <a:cs typeface="+mn-cs"/>
              </a:endParaRPr>
            </a:p>
          </p:txBody>
        </p:sp>
        <p:sp>
          <p:nvSpPr>
            <p:cNvPr id="249867" name="Freeform 11"/>
            <p:cNvSpPr>
              <a:spLocks/>
            </p:cNvSpPr>
            <p:nvPr/>
          </p:nvSpPr>
          <p:spPr bwMode="hidden">
            <a:xfrm>
              <a:off x="2097" y="4043"/>
              <a:ext cx="2514" cy="276"/>
            </a:xfrm>
            <a:custGeom>
              <a:avLst/>
              <a:gdLst/>
              <a:ahLst/>
              <a:cxnLst>
                <a:cxn ang="0">
                  <a:pos x="2182" y="276"/>
                </a:cxn>
                <a:cxn ang="0">
                  <a:pos x="2517" y="204"/>
                </a:cxn>
                <a:cxn ang="0">
                  <a:pos x="2260" y="0"/>
                </a:cxn>
                <a:cxn ang="0">
                  <a:pos x="0" y="276"/>
                </a:cxn>
                <a:cxn ang="0">
                  <a:pos x="2182" y="276"/>
                </a:cxn>
                <a:cxn ang="0">
                  <a:pos x="2182" y="276"/>
                </a:cxn>
              </a:cxnLst>
              <a:rect l="0" t="0" r="r" b="b"/>
              <a:pathLst>
                <a:path w="2517" h="276">
                  <a:moveTo>
                    <a:pt x="2182" y="276"/>
                  </a:moveTo>
                  <a:lnTo>
                    <a:pt x="2517" y="204"/>
                  </a:lnTo>
                  <a:lnTo>
                    <a:pt x="2260" y="0"/>
                  </a:lnTo>
                  <a:lnTo>
                    <a:pt x="0" y="276"/>
                  </a:lnTo>
                  <a:lnTo>
                    <a:pt x="2182" y="276"/>
                  </a:lnTo>
                  <a:lnTo>
                    <a:pt x="2182" y="276"/>
                  </a:lnTo>
                  <a:close/>
                </a:path>
              </a:pathLst>
            </a:custGeom>
            <a:solidFill>
              <a:schemeClr val="bg1"/>
            </a:solidFill>
            <a:ln w="9525">
              <a:noFill/>
              <a:round/>
              <a:headEnd/>
              <a:tailEnd/>
            </a:ln>
          </p:spPr>
          <p:txBody>
            <a:bodyPr/>
            <a:lstStyle/>
            <a:p>
              <a:pPr eaLnBrk="0" hangingPunct="0"/>
              <a:endParaRPr lang="en-US">
                <a:solidFill>
                  <a:srgbClr val="FFFFFF"/>
                </a:solidFill>
                <a:latin typeface="Arial" charset="0"/>
                <a:cs typeface="+mn-cs"/>
              </a:endParaRPr>
            </a:p>
          </p:txBody>
        </p:sp>
        <p:sp>
          <p:nvSpPr>
            <p:cNvPr id="249868" name="Freeform 12"/>
            <p:cNvSpPr>
              <a:spLocks/>
            </p:cNvSpPr>
            <p:nvPr/>
          </p:nvSpPr>
          <p:spPr bwMode="hidden">
            <a:xfrm>
              <a:off x="4354" y="3869"/>
              <a:ext cx="1404" cy="378"/>
            </a:xfrm>
            <a:custGeom>
              <a:avLst/>
              <a:gdLst/>
              <a:ahLst/>
              <a:cxnLst>
                <a:cxn ang="0">
                  <a:pos x="1405" y="126"/>
                </a:cxn>
                <a:cxn ang="0">
                  <a:pos x="1405" y="0"/>
                </a:cxn>
                <a:cxn ang="0">
                  <a:pos x="0" y="174"/>
                </a:cxn>
                <a:cxn ang="0">
                  <a:pos x="257" y="378"/>
                </a:cxn>
                <a:cxn ang="0">
                  <a:pos x="1405" y="126"/>
                </a:cxn>
                <a:cxn ang="0">
                  <a:pos x="1405" y="126"/>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w="9525">
              <a:noFill/>
              <a:round/>
              <a:headEnd/>
              <a:tailEnd/>
            </a:ln>
          </p:spPr>
          <p:txBody>
            <a:bodyPr/>
            <a:lstStyle/>
            <a:p>
              <a:pPr eaLnBrk="0" hangingPunct="0"/>
              <a:endParaRPr lang="en-US">
                <a:solidFill>
                  <a:srgbClr val="FFFFFF"/>
                </a:solidFill>
                <a:latin typeface="Arial" charset="0"/>
                <a:cs typeface="+mn-cs"/>
              </a:endParaRPr>
            </a:p>
          </p:txBody>
        </p:sp>
        <p:sp>
          <p:nvSpPr>
            <p:cNvPr id="249869" name="Freeform 13"/>
            <p:cNvSpPr>
              <a:spLocks/>
            </p:cNvSpPr>
            <p:nvPr/>
          </p:nvSpPr>
          <p:spPr bwMode="hidden">
            <a:xfrm>
              <a:off x="5030" y="3151"/>
              <a:ext cx="728" cy="240"/>
            </a:xfrm>
            <a:custGeom>
              <a:avLst/>
              <a:gdLst/>
              <a:ahLst/>
              <a:cxnLst>
                <a:cxn ang="0">
                  <a:pos x="729" y="240"/>
                </a:cxn>
                <a:cxn ang="0">
                  <a:pos x="0" y="0"/>
                </a:cxn>
                <a:cxn ang="0">
                  <a:pos x="0" y="6"/>
                </a:cxn>
                <a:cxn ang="0">
                  <a:pos x="729" y="240"/>
                </a:cxn>
                <a:cxn ang="0">
                  <a:pos x="729" y="240"/>
                </a:cxn>
              </a:cxnLst>
              <a:rect l="0" t="0" r="r" b="b"/>
              <a:pathLst>
                <a:path w="729" h="240">
                  <a:moveTo>
                    <a:pt x="729" y="240"/>
                  </a:moveTo>
                  <a:lnTo>
                    <a:pt x="0" y="0"/>
                  </a:lnTo>
                  <a:lnTo>
                    <a:pt x="0" y="6"/>
                  </a:lnTo>
                  <a:lnTo>
                    <a:pt x="729" y="240"/>
                  </a:lnTo>
                  <a:lnTo>
                    <a:pt x="729" y="240"/>
                  </a:lnTo>
                  <a:close/>
                </a:path>
              </a:pathLst>
            </a:custGeom>
            <a:solidFill>
              <a:schemeClr val="bg1"/>
            </a:solidFill>
            <a:ln w="9525">
              <a:noFill/>
              <a:round/>
              <a:headEnd/>
              <a:tailEnd/>
            </a:ln>
          </p:spPr>
          <p:txBody>
            <a:bodyPr/>
            <a:lstStyle/>
            <a:p>
              <a:pPr eaLnBrk="0" hangingPunct="0"/>
              <a:endParaRPr lang="en-US">
                <a:solidFill>
                  <a:srgbClr val="FFFFFF"/>
                </a:solidFill>
                <a:latin typeface="Arial" charset="0"/>
                <a:cs typeface="+mn-cs"/>
              </a:endParaRPr>
            </a:p>
          </p:txBody>
        </p:sp>
        <p:sp>
          <p:nvSpPr>
            <p:cNvPr id="249870" name="Freeform 14"/>
            <p:cNvSpPr>
              <a:spLocks/>
            </p:cNvSpPr>
            <p:nvPr/>
          </p:nvSpPr>
          <p:spPr bwMode="hidden">
            <a:xfrm>
              <a:off x="0" y="1486"/>
              <a:ext cx="5030" cy="1671"/>
            </a:xfrm>
            <a:custGeom>
              <a:avLst/>
              <a:gdLst/>
              <a:ahLst/>
              <a:cxnLst>
                <a:cxn ang="0">
                  <a:pos x="0" y="72"/>
                </a:cxn>
                <a:cxn ang="0">
                  <a:pos x="5035" y="1672"/>
                </a:cxn>
                <a:cxn ang="0">
                  <a:pos x="5035" y="1666"/>
                </a:cxn>
                <a:cxn ang="0">
                  <a:pos x="0" y="0"/>
                </a:cxn>
                <a:cxn ang="0">
                  <a:pos x="0" y="72"/>
                </a:cxn>
                <a:cxn ang="0">
                  <a:pos x="0" y="72"/>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w="9525">
              <a:noFill/>
              <a:round/>
              <a:headEnd/>
              <a:tailEnd/>
            </a:ln>
          </p:spPr>
          <p:txBody>
            <a:bodyPr/>
            <a:lstStyle/>
            <a:p>
              <a:pPr eaLnBrk="0" hangingPunct="0"/>
              <a:endParaRPr lang="en-US">
                <a:solidFill>
                  <a:srgbClr val="FFFFFF"/>
                </a:solidFill>
                <a:latin typeface="Arial" charset="0"/>
                <a:cs typeface="+mn-cs"/>
              </a:endParaRPr>
            </a:p>
          </p:txBody>
        </p:sp>
        <p:sp>
          <p:nvSpPr>
            <p:cNvPr id="249871" name="Freeform 15"/>
            <p:cNvSpPr>
              <a:spLocks/>
            </p:cNvSpPr>
            <p:nvPr/>
          </p:nvSpPr>
          <p:spPr bwMode="hidden">
            <a:xfrm>
              <a:off x="5030" y="3049"/>
              <a:ext cx="728" cy="318"/>
            </a:xfrm>
            <a:custGeom>
              <a:avLst/>
              <a:gdLst/>
              <a:ahLst/>
              <a:cxnLst>
                <a:cxn ang="0">
                  <a:pos x="729" y="318"/>
                </a:cxn>
                <a:cxn ang="0">
                  <a:pos x="729" y="312"/>
                </a:cxn>
                <a:cxn ang="0">
                  <a:pos x="0" y="0"/>
                </a:cxn>
                <a:cxn ang="0">
                  <a:pos x="0" y="54"/>
                </a:cxn>
                <a:cxn ang="0">
                  <a:pos x="729" y="318"/>
                </a:cxn>
                <a:cxn ang="0">
                  <a:pos x="729" y="318"/>
                </a:cxn>
              </a:cxnLst>
              <a:rect l="0" t="0" r="r" b="b"/>
              <a:pathLst>
                <a:path w="729" h="318">
                  <a:moveTo>
                    <a:pt x="729" y="318"/>
                  </a:moveTo>
                  <a:lnTo>
                    <a:pt x="729" y="312"/>
                  </a:lnTo>
                  <a:lnTo>
                    <a:pt x="0" y="0"/>
                  </a:lnTo>
                  <a:lnTo>
                    <a:pt x="0" y="54"/>
                  </a:lnTo>
                  <a:lnTo>
                    <a:pt x="729" y="318"/>
                  </a:lnTo>
                  <a:lnTo>
                    <a:pt x="729" y="318"/>
                  </a:lnTo>
                  <a:close/>
                </a:path>
              </a:pathLst>
            </a:custGeom>
            <a:gradFill rotWithShape="0">
              <a:gsLst>
                <a:gs pos="0">
                  <a:schemeClr val="bg2"/>
                </a:gs>
                <a:gs pos="100000">
                  <a:schemeClr val="bg1"/>
                </a:gs>
              </a:gsLst>
              <a:lin ang="0" scaled="1"/>
            </a:gradFill>
            <a:ln w="9525">
              <a:noFill/>
              <a:round/>
              <a:headEnd/>
              <a:tailEnd/>
            </a:ln>
          </p:spPr>
          <p:txBody>
            <a:bodyPr/>
            <a:lstStyle/>
            <a:p>
              <a:pPr eaLnBrk="0" hangingPunct="0"/>
              <a:endParaRPr lang="en-US">
                <a:solidFill>
                  <a:srgbClr val="FFFFFF"/>
                </a:solidFill>
                <a:latin typeface="Arial" charset="0"/>
                <a:cs typeface="+mn-cs"/>
              </a:endParaRPr>
            </a:p>
          </p:txBody>
        </p:sp>
        <p:sp>
          <p:nvSpPr>
            <p:cNvPr id="249872" name="Freeform 16"/>
            <p:cNvSpPr>
              <a:spLocks/>
            </p:cNvSpPr>
            <p:nvPr/>
          </p:nvSpPr>
          <p:spPr bwMode="hidden">
            <a:xfrm>
              <a:off x="0" y="916"/>
              <a:ext cx="5030" cy="2187"/>
            </a:xfrm>
            <a:custGeom>
              <a:avLst/>
              <a:gdLst/>
              <a:ahLst/>
              <a:cxnLst>
                <a:cxn ang="0">
                  <a:pos x="0" y="396"/>
                </a:cxn>
                <a:cxn ang="0">
                  <a:pos x="5035" y="2188"/>
                </a:cxn>
                <a:cxn ang="0">
                  <a:pos x="5035" y="2134"/>
                </a:cxn>
                <a:cxn ang="0">
                  <a:pos x="0" y="0"/>
                </a:cxn>
                <a:cxn ang="0">
                  <a:pos x="0" y="396"/>
                </a:cxn>
                <a:cxn ang="0">
                  <a:pos x="0" y="396"/>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w="9525">
              <a:noFill/>
              <a:round/>
              <a:headEnd/>
              <a:tailEnd/>
            </a:ln>
          </p:spPr>
          <p:txBody>
            <a:bodyPr/>
            <a:lstStyle/>
            <a:p>
              <a:pPr eaLnBrk="0" hangingPunct="0"/>
              <a:endParaRPr lang="en-US">
                <a:solidFill>
                  <a:srgbClr val="FFFFFF"/>
                </a:solidFill>
                <a:latin typeface="Arial" charset="0"/>
                <a:cs typeface="+mn-cs"/>
              </a:endParaRPr>
            </a:p>
          </p:txBody>
        </p:sp>
        <p:sp>
          <p:nvSpPr>
            <p:cNvPr id="249873" name="Freeform 17"/>
            <p:cNvSpPr>
              <a:spLocks/>
            </p:cNvSpPr>
            <p:nvPr/>
          </p:nvSpPr>
          <p:spPr bwMode="hidden">
            <a:xfrm>
              <a:off x="2294" y="0"/>
              <a:ext cx="3159" cy="2725"/>
            </a:xfrm>
            <a:custGeom>
              <a:avLst/>
              <a:gdLst/>
              <a:ahLst/>
              <a:cxnLst>
                <a:cxn ang="0">
                  <a:pos x="0" y="0"/>
                </a:cxn>
                <a:cxn ang="0">
                  <a:pos x="3145" y="2727"/>
                </a:cxn>
                <a:cxn ang="0">
                  <a:pos x="3163" y="2704"/>
                </a:cxn>
                <a:cxn ang="0">
                  <a:pos x="102" y="0"/>
                </a:cxn>
                <a:cxn ang="0">
                  <a:pos x="0" y="0"/>
                </a:cxn>
                <a:cxn ang="0">
                  <a:pos x="0" y="0"/>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w="9525">
              <a:noFill/>
              <a:round/>
              <a:headEnd/>
              <a:tailEnd/>
            </a:ln>
          </p:spPr>
          <p:txBody>
            <a:bodyPr/>
            <a:lstStyle/>
            <a:p>
              <a:pPr eaLnBrk="0" hangingPunct="0"/>
              <a:endParaRPr lang="en-US">
                <a:solidFill>
                  <a:srgbClr val="FFFFFF"/>
                </a:solidFill>
                <a:latin typeface="Arial" charset="0"/>
                <a:cs typeface="+mn-cs"/>
              </a:endParaRPr>
            </a:p>
          </p:txBody>
        </p:sp>
        <p:sp>
          <p:nvSpPr>
            <p:cNvPr id="249874" name="Freeform 18"/>
            <p:cNvSpPr>
              <a:spLocks/>
            </p:cNvSpPr>
            <p:nvPr/>
          </p:nvSpPr>
          <p:spPr bwMode="hidden">
            <a:xfrm>
              <a:off x="5435" y="2702"/>
              <a:ext cx="323" cy="299"/>
            </a:xfrm>
            <a:custGeom>
              <a:avLst/>
              <a:gdLst/>
              <a:ahLst/>
              <a:cxnLst>
                <a:cxn ang="0">
                  <a:pos x="323" y="299"/>
                </a:cxn>
                <a:cxn ang="0">
                  <a:pos x="323" y="263"/>
                </a:cxn>
                <a:cxn ang="0">
                  <a:pos x="18" y="0"/>
                </a:cxn>
                <a:cxn ang="0">
                  <a:pos x="0" y="23"/>
                </a:cxn>
                <a:cxn ang="0">
                  <a:pos x="323" y="299"/>
                </a:cxn>
                <a:cxn ang="0">
                  <a:pos x="323" y="299"/>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w="9525">
              <a:noFill/>
              <a:round/>
              <a:headEnd/>
              <a:tailEnd/>
            </a:ln>
          </p:spPr>
          <p:txBody>
            <a:bodyPr/>
            <a:lstStyle/>
            <a:p>
              <a:pPr eaLnBrk="0" hangingPunct="0"/>
              <a:endParaRPr lang="en-US">
                <a:solidFill>
                  <a:srgbClr val="FFFFFF"/>
                </a:solidFill>
                <a:latin typeface="Arial" charset="0"/>
                <a:cs typeface="+mn-cs"/>
              </a:endParaRPr>
            </a:p>
          </p:txBody>
        </p:sp>
        <p:sp>
          <p:nvSpPr>
            <p:cNvPr id="249875" name="Freeform 19"/>
            <p:cNvSpPr>
              <a:spLocks/>
            </p:cNvSpPr>
            <p:nvPr/>
          </p:nvSpPr>
          <p:spPr bwMode="hidden">
            <a:xfrm>
              <a:off x="5477" y="2588"/>
              <a:ext cx="281" cy="335"/>
            </a:xfrm>
            <a:custGeom>
              <a:avLst/>
              <a:gdLst/>
              <a:ahLst/>
              <a:cxnLst>
                <a:cxn ang="0">
                  <a:pos x="281" y="335"/>
                </a:cxn>
                <a:cxn ang="0">
                  <a:pos x="281" y="173"/>
                </a:cxn>
                <a:cxn ang="0">
                  <a:pos x="96" y="0"/>
                </a:cxn>
                <a:cxn ang="0">
                  <a:pos x="0" y="90"/>
                </a:cxn>
                <a:cxn ang="0">
                  <a:pos x="281" y="335"/>
                </a:cxn>
                <a:cxn ang="0">
                  <a:pos x="281" y="335"/>
                </a:cxn>
              </a:cxnLst>
              <a:rect l="0" t="0" r="r" b="b"/>
              <a:pathLst>
                <a:path w="281" h="335">
                  <a:moveTo>
                    <a:pt x="281" y="335"/>
                  </a:moveTo>
                  <a:lnTo>
                    <a:pt x="281" y="173"/>
                  </a:lnTo>
                  <a:lnTo>
                    <a:pt x="96" y="0"/>
                  </a:lnTo>
                  <a:lnTo>
                    <a:pt x="0" y="90"/>
                  </a:lnTo>
                  <a:lnTo>
                    <a:pt x="281" y="335"/>
                  </a:lnTo>
                  <a:lnTo>
                    <a:pt x="281" y="335"/>
                  </a:lnTo>
                  <a:close/>
                </a:path>
              </a:pathLst>
            </a:custGeom>
            <a:solidFill>
              <a:schemeClr val="bg1"/>
            </a:solidFill>
            <a:ln w="9525">
              <a:noFill/>
              <a:round/>
              <a:headEnd/>
              <a:tailEnd/>
            </a:ln>
          </p:spPr>
          <p:txBody>
            <a:bodyPr/>
            <a:lstStyle/>
            <a:p>
              <a:pPr eaLnBrk="0" hangingPunct="0"/>
              <a:endParaRPr lang="en-US">
                <a:solidFill>
                  <a:srgbClr val="FFFFFF"/>
                </a:solidFill>
                <a:latin typeface="Arial" charset="0"/>
                <a:cs typeface="+mn-cs"/>
              </a:endParaRPr>
            </a:p>
          </p:txBody>
        </p:sp>
        <p:sp>
          <p:nvSpPr>
            <p:cNvPr id="249876" name="Freeform 20"/>
            <p:cNvSpPr>
              <a:spLocks/>
            </p:cNvSpPr>
            <p:nvPr/>
          </p:nvSpPr>
          <p:spPr bwMode="hidden">
            <a:xfrm>
              <a:off x="2454" y="0"/>
              <a:ext cx="3119" cy="2678"/>
            </a:xfrm>
            <a:custGeom>
              <a:avLst/>
              <a:gdLst/>
              <a:ahLst/>
              <a:cxnLst>
                <a:cxn ang="0">
                  <a:pos x="0" y="0"/>
                </a:cxn>
                <a:cxn ang="0">
                  <a:pos x="3026" y="2680"/>
                </a:cxn>
                <a:cxn ang="0">
                  <a:pos x="3122" y="2590"/>
                </a:cxn>
                <a:cxn ang="0">
                  <a:pos x="383" y="0"/>
                </a:cxn>
                <a:cxn ang="0">
                  <a:pos x="0" y="0"/>
                </a:cxn>
                <a:cxn ang="0">
                  <a:pos x="0" y="0"/>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w="9525">
              <a:noFill/>
              <a:round/>
              <a:headEnd/>
              <a:tailEnd/>
            </a:ln>
          </p:spPr>
          <p:txBody>
            <a:bodyPr/>
            <a:lstStyle/>
            <a:p>
              <a:pPr eaLnBrk="0" hangingPunct="0"/>
              <a:endParaRPr lang="en-US">
                <a:solidFill>
                  <a:srgbClr val="FFFFFF"/>
                </a:solidFill>
                <a:latin typeface="Arial" charset="0"/>
                <a:cs typeface="+mn-cs"/>
              </a:endParaRPr>
            </a:p>
          </p:txBody>
        </p:sp>
        <p:sp>
          <p:nvSpPr>
            <p:cNvPr id="249877" name="Freeform 21"/>
            <p:cNvSpPr>
              <a:spLocks/>
            </p:cNvSpPr>
            <p:nvPr/>
          </p:nvSpPr>
          <p:spPr bwMode="hidden">
            <a:xfrm>
              <a:off x="5626" y="2534"/>
              <a:ext cx="132" cy="132"/>
            </a:xfrm>
            <a:custGeom>
              <a:avLst/>
              <a:gdLst/>
              <a:ahLst/>
              <a:cxnLst>
                <a:cxn ang="0">
                  <a:pos x="132" y="132"/>
                </a:cxn>
                <a:cxn ang="0">
                  <a:pos x="0" y="0"/>
                </a:cxn>
                <a:cxn ang="0">
                  <a:pos x="0" y="0"/>
                </a:cxn>
                <a:cxn ang="0">
                  <a:pos x="132" y="132"/>
                </a:cxn>
                <a:cxn ang="0">
                  <a:pos x="132" y="132"/>
                </a:cxn>
              </a:cxnLst>
              <a:rect l="0" t="0" r="r" b="b"/>
              <a:pathLst>
                <a:path w="132" h="132">
                  <a:moveTo>
                    <a:pt x="132" y="132"/>
                  </a:moveTo>
                  <a:lnTo>
                    <a:pt x="0" y="0"/>
                  </a:lnTo>
                  <a:lnTo>
                    <a:pt x="0" y="0"/>
                  </a:lnTo>
                  <a:lnTo>
                    <a:pt x="132" y="132"/>
                  </a:lnTo>
                  <a:lnTo>
                    <a:pt x="132" y="132"/>
                  </a:lnTo>
                  <a:close/>
                </a:path>
              </a:pathLst>
            </a:custGeom>
            <a:solidFill>
              <a:srgbClr val="FF9999"/>
            </a:solidFill>
            <a:ln w="9525">
              <a:noFill/>
              <a:round/>
              <a:headEnd/>
              <a:tailEnd/>
            </a:ln>
          </p:spPr>
          <p:txBody>
            <a:bodyPr/>
            <a:lstStyle/>
            <a:p>
              <a:pPr eaLnBrk="0" hangingPunct="0"/>
              <a:endParaRPr lang="en-US">
                <a:solidFill>
                  <a:srgbClr val="FFFFFF"/>
                </a:solidFill>
                <a:latin typeface="Arial" charset="0"/>
                <a:cs typeface="+mn-cs"/>
              </a:endParaRPr>
            </a:p>
          </p:txBody>
        </p:sp>
        <p:sp>
          <p:nvSpPr>
            <p:cNvPr id="249878" name="Freeform 22"/>
            <p:cNvSpPr>
              <a:spLocks/>
            </p:cNvSpPr>
            <p:nvPr/>
          </p:nvSpPr>
          <p:spPr bwMode="hidden">
            <a:xfrm>
              <a:off x="3112" y="0"/>
              <a:ext cx="2514" cy="2534"/>
            </a:xfrm>
            <a:custGeom>
              <a:avLst/>
              <a:gdLst/>
              <a:ahLst/>
              <a:cxnLst>
                <a:cxn ang="0">
                  <a:pos x="0" y="0"/>
                </a:cxn>
                <a:cxn ang="0">
                  <a:pos x="2517" y="2536"/>
                </a:cxn>
                <a:cxn ang="0">
                  <a:pos x="2517" y="2536"/>
                </a:cxn>
                <a:cxn ang="0">
                  <a:pos x="66" y="0"/>
                </a:cxn>
                <a:cxn ang="0">
                  <a:pos x="0" y="0"/>
                </a:cxn>
                <a:cxn ang="0">
                  <a:pos x="0" y="0"/>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w="9525">
              <a:noFill/>
              <a:round/>
              <a:headEnd/>
              <a:tailEnd/>
            </a:ln>
          </p:spPr>
          <p:txBody>
            <a:bodyPr/>
            <a:lstStyle/>
            <a:p>
              <a:pPr eaLnBrk="0" hangingPunct="0"/>
              <a:endParaRPr lang="en-US">
                <a:solidFill>
                  <a:srgbClr val="FFFFFF"/>
                </a:solidFill>
                <a:latin typeface="Arial" charset="0"/>
                <a:cs typeface="+mn-cs"/>
              </a:endParaRPr>
            </a:p>
          </p:txBody>
        </p:sp>
        <p:sp>
          <p:nvSpPr>
            <p:cNvPr id="249879" name="Freeform 23"/>
            <p:cNvSpPr>
              <a:spLocks/>
            </p:cNvSpPr>
            <p:nvPr/>
          </p:nvSpPr>
          <p:spPr bwMode="hidden">
            <a:xfrm>
              <a:off x="3488" y="0"/>
              <a:ext cx="2198" cy="2480"/>
            </a:xfrm>
            <a:custGeom>
              <a:avLst/>
              <a:gdLst/>
              <a:ahLst/>
              <a:cxnLst>
                <a:cxn ang="0">
                  <a:pos x="0" y="0"/>
                </a:cxn>
                <a:cxn ang="0">
                  <a:pos x="2188" y="2482"/>
                </a:cxn>
                <a:cxn ang="0">
                  <a:pos x="2200" y="2476"/>
                </a:cxn>
                <a:cxn ang="0">
                  <a:pos x="317" y="0"/>
                </a:cxn>
                <a:cxn ang="0">
                  <a:pos x="0" y="0"/>
                </a:cxn>
                <a:cxn ang="0">
                  <a:pos x="0" y="0"/>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w="9525" cap="flat" cmpd="sng">
              <a:noFill/>
              <a:prstDash val="solid"/>
              <a:round/>
              <a:headEnd type="none" w="med" len="med"/>
              <a:tailEnd type="none" w="med" len="med"/>
            </a:ln>
            <a:effectLst/>
          </p:spPr>
          <p:txBody>
            <a:bodyPr/>
            <a:lstStyle/>
            <a:p>
              <a:pPr eaLnBrk="0" hangingPunct="0"/>
              <a:endParaRPr lang="en-US">
                <a:solidFill>
                  <a:srgbClr val="FFFFFF"/>
                </a:solidFill>
                <a:latin typeface="Arial" charset="0"/>
                <a:cs typeface="+mn-cs"/>
              </a:endParaRPr>
            </a:p>
          </p:txBody>
        </p:sp>
        <p:sp>
          <p:nvSpPr>
            <p:cNvPr id="249880" name="Freeform 24"/>
            <p:cNvSpPr>
              <a:spLocks/>
            </p:cNvSpPr>
            <p:nvPr/>
          </p:nvSpPr>
          <p:spPr bwMode="hidden">
            <a:xfrm>
              <a:off x="5674" y="2474"/>
              <a:ext cx="84" cy="96"/>
            </a:xfrm>
            <a:custGeom>
              <a:avLst/>
              <a:gdLst/>
              <a:ahLst/>
              <a:cxnLst>
                <a:cxn ang="0">
                  <a:pos x="84" y="96"/>
                </a:cxn>
                <a:cxn ang="0">
                  <a:pos x="84" y="90"/>
                </a:cxn>
                <a:cxn ang="0">
                  <a:pos x="12" y="0"/>
                </a:cxn>
                <a:cxn ang="0">
                  <a:pos x="0" y="6"/>
                </a:cxn>
                <a:cxn ang="0">
                  <a:pos x="84" y="96"/>
                </a:cxn>
                <a:cxn ang="0">
                  <a:pos x="84" y="96"/>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w="9525">
              <a:noFill/>
              <a:round/>
              <a:headEnd/>
              <a:tailEnd/>
            </a:ln>
          </p:spPr>
          <p:txBody>
            <a:bodyPr/>
            <a:lstStyle/>
            <a:p>
              <a:pPr eaLnBrk="0" hangingPunct="0"/>
              <a:endParaRPr lang="en-US">
                <a:solidFill>
                  <a:srgbClr val="FFFFFF"/>
                </a:solidFill>
                <a:latin typeface="Arial" charset="0"/>
                <a:cs typeface="+mn-cs"/>
              </a:endParaRPr>
            </a:p>
          </p:txBody>
        </p:sp>
        <p:sp>
          <p:nvSpPr>
            <p:cNvPr id="249881" name="Freeform 25"/>
            <p:cNvSpPr>
              <a:spLocks/>
            </p:cNvSpPr>
            <p:nvPr/>
          </p:nvSpPr>
          <p:spPr bwMode="hidden">
            <a:xfrm>
              <a:off x="5603" y="850"/>
              <a:ext cx="155" cy="516"/>
            </a:xfrm>
            <a:custGeom>
              <a:avLst/>
              <a:gdLst/>
              <a:ahLst/>
              <a:cxnLst>
                <a:cxn ang="0">
                  <a:pos x="155" y="516"/>
                </a:cxn>
                <a:cxn ang="0">
                  <a:pos x="155" y="204"/>
                </a:cxn>
                <a:cxn ang="0">
                  <a:pos x="77" y="0"/>
                </a:cxn>
                <a:cxn ang="0">
                  <a:pos x="0" y="192"/>
                </a:cxn>
                <a:cxn ang="0">
                  <a:pos x="155" y="516"/>
                </a:cxn>
                <a:cxn ang="0">
                  <a:pos x="155" y="516"/>
                </a:cxn>
              </a:cxnLst>
              <a:rect l="0" t="0" r="r" b="b"/>
              <a:pathLst>
                <a:path w="155" h="516">
                  <a:moveTo>
                    <a:pt x="155" y="516"/>
                  </a:moveTo>
                  <a:lnTo>
                    <a:pt x="155" y="204"/>
                  </a:lnTo>
                  <a:lnTo>
                    <a:pt x="77" y="0"/>
                  </a:lnTo>
                  <a:lnTo>
                    <a:pt x="0" y="192"/>
                  </a:lnTo>
                  <a:lnTo>
                    <a:pt x="155" y="516"/>
                  </a:lnTo>
                  <a:lnTo>
                    <a:pt x="155" y="516"/>
                  </a:lnTo>
                  <a:close/>
                </a:path>
              </a:pathLst>
            </a:custGeom>
            <a:solidFill>
              <a:schemeClr val="bg2"/>
            </a:solidFill>
            <a:ln w="9525">
              <a:noFill/>
              <a:round/>
              <a:headEnd/>
              <a:tailEnd/>
            </a:ln>
          </p:spPr>
          <p:txBody>
            <a:bodyPr/>
            <a:lstStyle/>
            <a:p>
              <a:pPr eaLnBrk="0" hangingPunct="0"/>
              <a:endParaRPr lang="en-US">
                <a:solidFill>
                  <a:srgbClr val="FFFFFF"/>
                </a:solidFill>
                <a:latin typeface="Arial" charset="0"/>
                <a:cs typeface="+mn-cs"/>
              </a:endParaRPr>
            </a:p>
          </p:txBody>
        </p:sp>
        <p:sp>
          <p:nvSpPr>
            <p:cNvPr id="249882" name="Freeform 26"/>
            <p:cNvSpPr>
              <a:spLocks/>
            </p:cNvSpPr>
            <p:nvPr/>
          </p:nvSpPr>
          <p:spPr bwMode="hidden">
            <a:xfrm>
              <a:off x="5107" y="0"/>
              <a:ext cx="573" cy="1042"/>
            </a:xfrm>
            <a:custGeom>
              <a:avLst/>
              <a:gdLst/>
              <a:ahLst/>
              <a:cxnLst>
                <a:cxn ang="0">
                  <a:pos x="0" y="0"/>
                </a:cxn>
                <a:cxn ang="0">
                  <a:pos x="497" y="1043"/>
                </a:cxn>
                <a:cxn ang="0">
                  <a:pos x="574" y="851"/>
                </a:cxn>
                <a:cxn ang="0">
                  <a:pos x="251" y="0"/>
                </a:cxn>
                <a:cxn ang="0">
                  <a:pos x="0" y="0"/>
                </a:cxn>
                <a:cxn ang="0">
                  <a:pos x="0" y="0"/>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w="9525">
              <a:noFill/>
              <a:round/>
              <a:headEnd/>
              <a:tailEnd/>
            </a:ln>
          </p:spPr>
          <p:txBody>
            <a:bodyPr/>
            <a:lstStyle/>
            <a:p>
              <a:pPr eaLnBrk="0" hangingPunct="0"/>
              <a:endParaRPr lang="en-US">
                <a:solidFill>
                  <a:srgbClr val="FFFFFF"/>
                </a:solidFill>
                <a:latin typeface="Arial" charset="0"/>
                <a:cs typeface="+mn-cs"/>
              </a:endParaRPr>
            </a:p>
          </p:txBody>
        </p:sp>
        <p:sp>
          <p:nvSpPr>
            <p:cNvPr id="249883" name="Freeform 27"/>
            <p:cNvSpPr>
              <a:spLocks/>
            </p:cNvSpPr>
            <p:nvPr/>
          </p:nvSpPr>
          <p:spPr bwMode="hidden">
            <a:xfrm>
              <a:off x="5411" y="0"/>
              <a:ext cx="341" cy="796"/>
            </a:xfrm>
            <a:custGeom>
              <a:avLst/>
              <a:gdLst/>
              <a:ahLst/>
              <a:cxnLst>
                <a:cxn ang="0">
                  <a:pos x="144" y="0"/>
                </a:cxn>
                <a:cxn ang="0">
                  <a:pos x="0" y="0"/>
                </a:cxn>
                <a:cxn ang="0">
                  <a:pos x="287" y="797"/>
                </a:cxn>
                <a:cxn ang="0">
                  <a:pos x="341" y="653"/>
                </a:cxn>
                <a:cxn ang="0">
                  <a:pos x="144" y="0"/>
                </a:cxn>
                <a:cxn ang="0">
                  <a:pos x="144" y="0"/>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w="9525">
              <a:noFill/>
              <a:round/>
              <a:headEnd/>
              <a:tailEnd/>
            </a:ln>
          </p:spPr>
          <p:txBody>
            <a:bodyPr/>
            <a:lstStyle/>
            <a:p>
              <a:pPr eaLnBrk="0" hangingPunct="0"/>
              <a:endParaRPr lang="en-US">
                <a:solidFill>
                  <a:srgbClr val="FFFFFF"/>
                </a:solidFill>
                <a:latin typeface="Arial" charset="0"/>
                <a:cs typeface="+mn-cs"/>
              </a:endParaRPr>
            </a:p>
          </p:txBody>
        </p:sp>
        <p:sp>
          <p:nvSpPr>
            <p:cNvPr id="249884" name="Freeform 28"/>
            <p:cNvSpPr>
              <a:spLocks/>
            </p:cNvSpPr>
            <p:nvPr/>
          </p:nvSpPr>
          <p:spPr bwMode="hidden">
            <a:xfrm>
              <a:off x="5698" y="653"/>
              <a:ext cx="60" cy="311"/>
            </a:xfrm>
            <a:custGeom>
              <a:avLst/>
              <a:gdLst/>
              <a:ahLst/>
              <a:cxnLst>
                <a:cxn ang="0">
                  <a:pos x="0" y="144"/>
                </a:cxn>
                <a:cxn ang="0">
                  <a:pos x="60" y="312"/>
                </a:cxn>
                <a:cxn ang="0">
                  <a:pos x="60" y="6"/>
                </a:cxn>
                <a:cxn ang="0">
                  <a:pos x="54" y="0"/>
                </a:cxn>
                <a:cxn ang="0">
                  <a:pos x="0" y="144"/>
                </a:cxn>
                <a:cxn ang="0">
                  <a:pos x="0" y="144"/>
                </a:cxn>
              </a:cxnLst>
              <a:rect l="0" t="0" r="r" b="b"/>
              <a:pathLst>
                <a:path w="60" h="312">
                  <a:moveTo>
                    <a:pt x="0" y="144"/>
                  </a:moveTo>
                  <a:lnTo>
                    <a:pt x="60" y="312"/>
                  </a:lnTo>
                  <a:lnTo>
                    <a:pt x="60" y="6"/>
                  </a:lnTo>
                  <a:lnTo>
                    <a:pt x="54" y="0"/>
                  </a:lnTo>
                  <a:lnTo>
                    <a:pt x="0" y="144"/>
                  </a:lnTo>
                  <a:lnTo>
                    <a:pt x="0" y="144"/>
                  </a:lnTo>
                  <a:close/>
                </a:path>
              </a:pathLst>
            </a:custGeom>
            <a:solidFill>
              <a:schemeClr val="bg2"/>
            </a:solidFill>
            <a:ln w="9525">
              <a:noFill/>
              <a:round/>
              <a:headEnd/>
              <a:tailEnd/>
            </a:ln>
          </p:spPr>
          <p:txBody>
            <a:bodyPr/>
            <a:lstStyle/>
            <a:p>
              <a:pPr eaLnBrk="0" hangingPunct="0"/>
              <a:endParaRPr lang="en-US">
                <a:solidFill>
                  <a:srgbClr val="FFFFFF"/>
                </a:solidFill>
                <a:latin typeface="Arial" charset="0"/>
                <a:cs typeface="+mn-cs"/>
              </a:endParaRPr>
            </a:p>
          </p:txBody>
        </p:sp>
        <p:sp>
          <p:nvSpPr>
            <p:cNvPr id="249885" name="Freeform 29"/>
            <p:cNvSpPr>
              <a:spLocks/>
            </p:cNvSpPr>
            <p:nvPr/>
          </p:nvSpPr>
          <p:spPr bwMode="hidden">
            <a:xfrm>
              <a:off x="2" y="1601"/>
              <a:ext cx="5752" cy="1864"/>
            </a:xfrm>
            <a:custGeom>
              <a:avLst/>
              <a:gdLst/>
              <a:ahLst/>
              <a:cxnLst>
                <a:cxn ang="0">
                  <a:pos x="0" y="371"/>
                </a:cxn>
                <a:cxn ang="0">
                  <a:pos x="5740" y="1864"/>
                </a:cxn>
                <a:cxn ang="0">
                  <a:pos x="5740" y="1834"/>
                </a:cxn>
                <a:cxn ang="0">
                  <a:pos x="0" y="0"/>
                </a:cxn>
                <a:cxn ang="0">
                  <a:pos x="0" y="371"/>
                </a:cxn>
                <a:cxn ang="0">
                  <a:pos x="0" y="37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w="9525">
              <a:noFill/>
              <a:round/>
              <a:headEnd/>
              <a:tailEnd/>
            </a:ln>
          </p:spPr>
          <p:txBody>
            <a:bodyPr/>
            <a:lstStyle/>
            <a:p>
              <a:pPr eaLnBrk="0" hangingPunct="0"/>
              <a:endParaRPr lang="en-US">
                <a:solidFill>
                  <a:srgbClr val="FFFFFF"/>
                </a:solidFill>
                <a:latin typeface="Arial" charset="0"/>
                <a:cs typeface="+mn-cs"/>
              </a:endParaRPr>
            </a:p>
          </p:txBody>
        </p:sp>
        <p:sp>
          <p:nvSpPr>
            <p:cNvPr id="249886" name="Freeform 30"/>
            <p:cNvSpPr>
              <a:spLocks/>
            </p:cNvSpPr>
            <p:nvPr/>
          </p:nvSpPr>
          <p:spPr bwMode="hidden">
            <a:xfrm>
              <a:off x="5754" y="3483"/>
              <a:ext cx="6" cy="6"/>
            </a:xfrm>
            <a:custGeom>
              <a:avLst/>
              <a:gdLst/>
              <a:ahLst/>
              <a:cxnLst>
                <a:cxn ang="0">
                  <a:pos x="6" y="6"/>
                </a:cxn>
                <a:cxn ang="0">
                  <a:pos x="0" y="0"/>
                </a:cxn>
                <a:cxn ang="0">
                  <a:pos x="0" y="6"/>
                </a:cxn>
                <a:cxn ang="0">
                  <a:pos x="6" y="6"/>
                </a:cxn>
                <a:cxn ang="0">
                  <a:pos x="6" y="6"/>
                </a:cxn>
              </a:cxnLst>
              <a:rect l="0" t="0" r="r" b="b"/>
              <a:pathLst>
                <a:path w="6" h="6">
                  <a:moveTo>
                    <a:pt x="6" y="6"/>
                  </a:moveTo>
                  <a:lnTo>
                    <a:pt x="0" y="0"/>
                  </a:lnTo>
                  <a:lnTo>
                    <a:pt x="0" y="6"/>
                  </a:lnTo>
                  <a:lnTo>
                    <a:pt x="6" y="6"/>
                  </a:lnTo>
                  <a:lnTo>
                    <a:pt x="6" y="6"/>
                  </a:lnTo>
                  <a:close/>
                </a:path>
              </a:pathLst>
            </a:custGeom>
            <a:solidFill>
              <a:srgbClr val="18FF00"/>
            </a:solidFill>
            <a:ln w="9525">
              <a:noFill/>
              <a:round/>
              <a:headEnd/>
              <a:tailEnd/>
            </a:ln>
          </p:spPr>
          <p:txBody>
            <a:bodyPr/>
            <a:lstStyle/>
            <a:p>
              <a:pPr eaLnBrk="0" hangingPunct="0"/>
              <a:endParaRPr lang="en-US">
                <a:solidFill>
                  <a:srgbClr val="FFFFFF"/>
                </a:solidFill>
                <a:latin typeface="Arial" charset="0"/>
                <a:cs typeface="+mn-cs"/>
              </a:endParaRPr>
            </a:p>
          </p:txBody>
        </p:sp>
        <p:sp>
          <p:nvSpPr>
            <p:cNvPr id="249887" name="Freeform 31"/>
            <p:cNvSpPr>
              <a:spLocks/>
            </p:cNvSpPr>
            <p:nvPr/>
          </p:nvSpPr>
          <p:spPr bwMode="hidden">
            <a:xfrm>
              <a:off x="2" y="2152"/>
              <a:ext cx="5752" cy="1337"/>
            </a:xfrm>
            <a:custGeom>
              <a:avLst/>
              <a:gdLst/>
              <a:ahLst/>
              <a:cxnLst>
                <a:cxn ang="0">
                  <a:pos x="0" y="366"/>
                </a:cxn>
                <a:cxn ang="0">
                  <a:pos x="5740" y="1337"/>
                </a:cxn>
                <a:cxn ang="0">
                  <a:pos x="5740" y="1331"/>
                </a:cxn>
                <a:cxn ang="0">
                  <a:pos x="0" y="0"/>
                </a:cxn>
                <a:cxn ang="0">
                  <a:pos x="0" y="366"/>
                </a:cxn>
                <a:cxn ang="0">
                  <a:pos x="0" y="366"/>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eaLnBrk="0" hangingPunct="0"/>
              <a:endParaRPr lang="en-US">
                <a:solidFill>
                  <a:srgbClr val="FFFFFF"/>
                </a:solidFill>
                <a:latin typeface="Arial" charset="0"/>
                <a:cs typeface="+mn-cs"/>
              </a:endParaRPr>
            </a:p>
          </p:txBody>
        </p:sp>
        <p:sp>
          <p:nvSpPr>
            <p:cNvPr id="249888" name="Freeform 32"/>
            <p:cNvSpPr>
              <a:spLocks/>
            </p:cNvSpPr>
            <p:nvPr/>
          </p:nvSpPr>
          <p:spPr bwMode="hidden">
            <a:xfrm>
              <a:off x="2" y="3177"/>
              <a:ext cx="5752" cy="414"/>
            </a:xfrm>
            <a:custGeom>
              <a:avLst/>
              <a:gdLst/>
              <a:ahLst/>
              <a:cxnLst>
                <a:cxn ang="0">
                  <a:pos x="0" y="48"/>
                </a:cxn>
                <a:cxn ang="0">
                  <a:pos x="5740" y="414"/>
                </a:cxn>
                <a:cxn ang="0">
                  <a:pos x="5740" y="402"/>
                </a:cxn>
                <a:cxn ang="0">
                  <a:pos x="0" y="0"/>
                </a:cxn>
                <a:cxn ang="0">
                  <a:pos x="0" y="48"/>
                </a:cxn>
                <a:cxn ang="0">
                  <a:pos x="0" y="48"/>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w="9525">
              <a:noFill/>
              <a:round/>
              <a:headEnd/>
              <a:tailEnd/>
            </a:ln>
          </p:spPr>
          <p:txBody>
            <a:bodyPr/>
            <a:lstStyle/>
            <a:p>
              <a:pPr eaLnBrk="0" hangingPunct="0"/>
              <a:endParaRPr lang="en-US">
                <a:solidFill>
                  <a:srgbClr val="FFFFFF"/>
                </a:solidFill>
                <a:latin typeface="Arial" charset="0"/>
                <a:cs typeface="+mn-cs"/>
              </a:endParaRPr>
            </a:p>
          </p:txBody>
        </p:sp>
        <p:sp>
          <p:nvSpPr>
            <p:cNvPr id="249889" name="Freeform 33"/>
            <p:cNvSpPr>
              <a:spLocks/>
            </p:cNvSpPr>
            <p:nvPr/>
          </p:nvSpPr>
          <p:spPr bwMode="hidden">
            <a:xfrm>
              <a:off x="1297" y="0"/>
              <a:ext cx="4457" cy="3177"/>
            </a:xfrm>
            <a:custGeom>
              <a:avLst/>
              <a:gdLst/>
              <a:ahLst/>
              <a:cxnLst>
                <a:cxn ang="0">
                  <a:pos x="0" y="0"/>
                </a:cxn>
                <a:cxn ang="0">
                  <a:pos x="4448" y="3177"/>
                </a:cxn>
                <a:cxn ang="0">
                  <a:pos x="4448" y="3153"/>
                </a:cxn>
                <a:cxn ang="0">
                  <a:pos x="125" y="0"/>
                </a:cxn>
                <a:cxn ang="0">
                  <a:pos x="0" y="0"/>
                </a:cxn>
                <a:cxn ang="0">
                  <a:pos x="0" y="0"/>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w="9525">
              <a:noFill/>
              <a:round/>
              <a:headEnd/>
              <a:tailEnd/>
            </a:ln>
          </p:spPr>
          <p:txBody>
            <a:bodyPr/>
            <a:lstStyle/>
            <a:p>
              <a:pPr eaLnBrk="0" hangingPunct="0"/>
              <a:endParaRPr lang="en-US">
                <a:solidFill>
                  <a:srgbClr val="FFFFFF"/>
                </a:solidFill>
                <a:latin typeface="Arial" charset="0"/>
                <a:cs typeface="+mn-cs"/>
              </a:endParaRPr>
            </a:p>
          </p:txBody>
        </p:sp>
        <p:sp>
          <p:nvSpPr>
            <p:cNvPr id="249890" name="Freeform 34"/>
            <p:cNvSpPr>
              <a:spLocks/>
            </p:cNvSpPr>
            <p:nvPr/>
          </p:nvSpPr>
          <p:spPr bwMode="hidden">
            <a:xfrm>
              <a:off x="3321" y="0"/>
              <a:ext cx="2433" cy="2614"/>
            </a:xfrm>
            <a:custGeom>
              <a:avLst/>
              <a:gdLst/>
              <a:ahLst/>
              <a:cxnLst>
                <a:cxn ang="0">
                  <a:pos x="0" y="0"/>
                </a:cxn>
                <a:cxn ang="0">
                  <a:pos x="2428" y="2614"/>
                </a:cxn>
                <a:cxn ang="0">
                  <a:pos x="2428" y="2608"/>
                </a:cxn>
                <a:cxn ang="0">
                  <a:pos x="66" y="0"/>
                </a:cxn>
                <a:cxn ang="0">
                  <a:pos x="0" y="0"/>
                </a:cxn>
                <a:cxn ang="0">
                  <a:pos x="0" y="0"/>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eaLnBrk="0" hangingPunct="0"/>
              <a:endParaRPr lang="en-US">
                <a:solidFill>
                  <a:srgbClr val="FFFFFF"/>
                </a:solidFill>
                <a:latin typeface="Arial" charset="0"/>
                <a:cs typeface="+mn-cs"/>
              </a:endParaRPr>
            </a:p>
          </p:txBody>
        </p:sp>
        <p:sp>
          <p:nvSpPr>
            <p:cNvPr id="249891" name="Freeform 35"/>
            <p:cNvSpPr>
              <a:spLocks/>
            </p:cNvSpPr>
            <p:nvPr/>
          </p:nvSpPr>
          <p:spPr bwMode="hidden">
            <a:xfrm>
              <a:off x="3950" y="0"/>
              <a:ext cx="1804" cy="2464"/>
            </a:xfrm>
            <a:custGeom>
              <a:avLst/>
              <a:gdLst/>
              <a:ahLst/>
              <a:cxnLst>
                <a:cxn ang="0">
                  <a:pos x="485" y="0"/>
                </a:cxn>
                <a:cxn ang="0">
                  <a:pos x="0" y="0"/>
                </a:cxn>
                <a:cxn ang="0">
                  <a:pos x="1800" y="2464"/>
                </a:cxn>
                <a:cxn ang="0">
                  <a:pos x="1800" y="2248"/>
                </a:cxn>
                <a:cxn ang="0">
                  <a:pos x="1794" y="2248"/>
                </a:cxn>
                <a:cxn ang="0">
                  <a:pos x="485" y="0"/>
                </a:cxn>
                <a:cxn ang="0">
                  <a:pos x="485" y="0"/>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w="9525">
              <a:noFill/>
              <a:round/>
              <a:headEnd/>
              <a:tailEnd/>
            </a:ln>
          </p:spPr>
          <p:txBody>
            <a:bodyPr/>
            <a:lstStyle/>
            <a:p>
              <a:pPr eaLnBrk="0" hangingPunct="0"/>
              <a:endParaRPr lang="en-US">
                <a:solidFill>
                  <a:srgbClr val="FFFFFF"/>
                </a:solidFill>
                <a:latin typeface="Arial" charset="0"/>
                <a:cs typeface="+mn-cs"/>
              </a:endParaRPr>
            </a:p>
          </p:txBody>
        </p:sp>
        <p:sp>
          <p:nvSpPr>
            <p:cNvPr id="249892" name="Freeform 36"/>
            <p:cNvSpPr>
              <a:spLocks/>
            </p:cNvSpPr>
            <p:nvPr/>
          </p:nvSpPr>
          <p:spPr bwMode="hidden">
            <a:xfrm>
              <a:off x="4519" y="0"/>
              <a:ext cx="1235" cy="2074"/>
            </a:xfrm>
            <a:custGeom>
              <a:avLst/>
              <a:gdLst/>
              <a:ahLst/>
              <a:cxnLst>
                <a:cxn ang="0">
                  <a:pos x="0" y="0"/>
                </a:cxn>
                <a:cxn ang="0">
                  <a:pos x="1232" y="2074"/>
                </a:cxn>
                <a:cxn ang="0">
                  <a:pos x="1232" y="2038"/>
                </a:cxn>
                <a:cxn ang="0">
                  <a:pos x="42" y="0"/>
                </a:cxn>
                <a:cxn ang="0">
                  <a:pos x="0" y="0"/>
                </a:cxn>
                <a:cxn ang="0">
                  <a:pos x="0" y="0"/>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w="9525">
              <a:noFill/>
              <a:round/>
              <a:headEnd/>
              <a:tailEnd/>
            </a:ln>
          </p:spPr>
          <p:txBody>
            <a:bodyPr/>
            <a:lstStyle/>
            <a:p>
              <a:pPr eaLnBrk="0" hangingPunct="0"/>
              <a:endParaRPr lang="en-US">
                <a:solidFill>
                  <a:srgbClr val="FFFFFF"/>
                </a:solidFill>
                <a:latin typeface="Arial" charset="0"/>
                <a:cs typeface="+mn-cs"/>
              </a:endParaRPr>
            </a:p>
          </p:txBody>
        </p:sp>
        <p:sp>
          <p:nvSpPr>
            <p:cNvPr id="249893" name="Freeform 37"/>
            <p:cNvSpPr>
              <a:spLocks/>
            </p:cNvSpPr>
            <p:nvPr/>
          </p:nvSpPr>
          <p:spPr bwMode="hidden">
            <a:xfrm>
              <a:off x="4694" y="0"/>
              <a:ext cx="1060" cy="1936"/>
            </a:xfrm>
            <a:custGeom>
              <a:avLst/>
              <a:gdLst/>
              <a:ahLst/>
              <a:cxnLst>
                <a:cxn ang="0">
                  <a:pos x="0" y="0"/>
                </a:cxn>
                <a:cxn ang="0">
                  <a:pos x="1058" y="1936"/>
                </a:cxn>
                <a:cxn ang="0">
                  <a:pos x="1058" y="1930"/>
                </a:cxn>
                <a:cxn ang="0">
                  <a:pos x="54" y="0"/>
                </a:cxn>
                <a:cxn ang="0">
                  <a:pos x="0" y="0"/>
                </a:cxn>
                <a:cxn ang="0">
                  <a:pos x="0" y="0"/>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w="9525">
              <a:noFill/>
              <a:round/>
              <a:headEnd/>
              <a:tailEnd/>
            </a:ln>
          </p:spPr>
          <p:txBody>
            <a:bodyPr/>
            <a:lstStyle/>
            <a:p>
              <a:pPr eaLnBrk="0" hangingPunct="0"/>
              <a:endParaRPr lang="en-US">
                <a:solidFill>
                  <a:srgbClr val="FFFFFF"/>
                </a:solidFill>
                <a:latin typeface="Arial" charset="0"/>
                <a:cs typeface="+mn-cs"/>
              </a:endParaRPr>
            </a:p>
          </p:txBody>
        </p:sp>
        <p:sp>
          <p:nvSpPr>
            <p:cNvPr id="249894" name="Freeform 38"/>
            <p:cNvSpPr>
              <a:spLocks/>
            </p:cNvSpPr>
            <p:nvPr/>
          </p:nvSpPr>
          <p:spPr bwMode="hidden">
            <a:xfrm>
              <a:off x="4981" y="0"/>
              <a:ext cx="773" cy="1487"/>
            </a:xfrm>
            <a:custGeom>
              <a:avLst/>
              <a:gdLst/>
              <a:ahLst/>
              <a:cxnLst>
                <a:cxn ang="0">
                  <a:pos x="771" y="1433"/>
                </a:cxn>
                <a:cxn ang="0">
                  <a:pos x="42" y="0"/>
                </a:cxn>
                <a:cxn ang="0">
                  <a:pos x="0" y="0"/>
                </a:cxn>
                <a:cxn ang="0">
                  <a:pos x="771" y="1487"/>
                </a:cxn>
                <a:cxn ang="0">
                  <a:pos x="771" y="1433"/>
                </a:cxn>
                <a:cxn ang="0">
                  <a:pos x="771" y="1433"/>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w="9525">
              <a:noFill/>
              <a:round/>
              <a:headEnd/>
              <a:tailEnd/>
            </a:ln>
          </p:spPr>
          <p:txBody>
            <a:bodyPr/>
            <a:lstStyle/>
            <a:p>
              <a:pPr eaLnBrk="0" hangingPunct="0"/>
              <a:endParaRPr lang="en-US">
                <a:solidFill>
                  <a:srgbClr val="FFFFFF"/>
                </a:solidFill>
                <a:latin typeface="Arial" charset="0"/>
                <a:cs typeface="+mn-cs"/>
              </a:endParaRPr>
            </a:p>
          </p:txBody>
        </p:sp>
        <p:grpSp>
          <p:nvGrpSpPr>
            <p:cNvPr id="249895" name="Group 39"/>
            <p:cNvGrpSpPr>
              <a:grpSpLocks/>
            </p:cNvGrpSpPr>
            <p:nvPr userDrawn="1"/>
          </p:nvGrpSpPr>
          <p:grpSpPr bwMode="auto">
            <a:xfrm>
              <a:off x="0" y="1632"/>
              <a:ext cx="5758" cy="1858"/>
              <a:chOff x="0" y="1632"/>
              <a:chExt cx="5758" cy="1858"/>
            </a:xfrm>
          </p:grpSpPr>
          <p:sp>
            <p:nvSpPr>
              <p:cNvPr id="249896" name="Freeform 40"/>
              <p:cNvSpPr>
                <a:spLocks/>
              </p:cNvSpPr>
              <p:nvPr/>
            </p:nvSpPr>
            <p:spPr bwMode="hidden">
              <a:xfrm>
                <a:off x="0" y="1632"/>
                <a:ext cx="3670" cy="1313"/>
              </a:xfrm>
              <a:custGeom>
                <a:avLst/>
                <a:gdLst/>
                <a:ahLst/>
                <a:cxnLst>
                  <a:cxn ang="0">
                    <a:pos x="0" y="0"/>
                  </a:cxn>
                  <a:cxn ang="0">
                    <a:pos x="0" y="366"/>
                  </a:cxn>
                  <a:cxn ang="0">
                    <a:pos x="3635" y="1313"/>
                  </a:cxn>
                  <a:cxn ang="0">
                    <a:pos x="3647" y="1235"/>
                  </a:cxn>
                  <a:cxn ang="0">
                    <a:pos x="3659" y="1163"/>
                  </a:cxn>
                  <a:cxn ang="0">
                    <a:pos x="0" y="0"/>
                  </a:cxn>
                  <a:cxn ang="0">
                    <a:pos x="0" y="0"/>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eaLnBrk="0" hangingPunct="0"/>
                <a:endParaRPr lang="en-US">
                  <a:solidFill>
                    <a:srgbClr val="FFFFFF"/>
                  </a:solidFill>
                  <a:latin typeface="Arial" charset="0"/>
                  <a:cs typeface="+mn-cs"/>
                </a:endParaRPr>
              </a:p>
            </p:txBody>
          </p:sp>
          <p:sp>
            <p:nvSpPr>
              <p:cNvPr id="249897" name="Freeform 41"/>
              <p:cNvSpPr>
                <a:spLocks/>
              </p:cNvSpPr>
              <p:nvPr/>
            </p:nvSpPr>
            <p:spPr bwMode="hidden">
              <a:xfrm>
                <a:off x="3646" y="2795"/>
                <a:ext cx="2112" cy="695"/>
              </a:xfrm>
              <a:custGeom>
                <a:avLst/>
                <a:gdLst/>
                <a:ahLst/>
                <a:cxnLst>
                  <a:cxn ang="0">
                    <a:pos x="2105" y="665"/>
                  </a:cxn>
                  <a:cxn ang="0">
                    <a:pos x="24" y="0"/>
                  </a:cxn>
                  <a:cxn ang="0">
                    <a:pos x="12" y="72"/>
                  </a:cxn>
                  <a:cxn ang="0">
                    <a:pos x="0" y="150"/>
                  </a:cxn>
                  <a:cxn ang="0">
                    <a:pos x="2105" y="695"/>
                  </a:cxn>
                  <a:cxn ang="0">
                    <a:pos x="2105" y="665"/>
                  </a:cxn>
                  <a:cxn ang="0">
                    <a:pos x="2105" y="665"/>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w="9525">
                <a:noFill/>
                <a:round/>
                <a:headEnd/>
                <a:tailEnd/>
              </a:ln>
            </p:spPr>
            <p:txBody>
              <a:bodyPr/>
              <a:lstStyle/>
              <a:p>
                <a:pPr eaLnBrk="0" hangingPunct="0"/>
                <a:endParaRPr lang="en-US">
                  <a:solidFill>
                    <a:srgbClr val="FFFFFF"/>
                  </a:solidFill>
                  <a:latin typeface="Arial" charset="0"/>
                  <a:cs typeface="+mn-cs"/>
                </a:endParaRPr>
              </a:p>
            </p:txBody>
          </p:sp>
        </p:grpSp>
      </p:grpSp>
      <p:sp>
        <p:nvSpPr>
          <p:cNvPr id="249898" name="Rectangle 42"/>
          <p:cNvSpPr>
            <a:spLocks noGrp="1" noChangeArrowheads="1"/>
          </p:cNvSpPr>
          <p:nvPr>
            <p:ph type="ctrTitle" sz="quarter"/>
          </p:nvPr>
        </p:nvSpPr>
        <p:spPr>
          <a:xfrm>
            <a:off x="457200" y="1600200"/>
            <a:ext cx="8229600" cy="1828800"/>
          </a:xfrm>
        </p:spPr>
        <p:txBody>
          <a:bodyPr/>
          <a:lstStyle>
            <a:lvl1pPr>
              <a:defRPr sz="4800"/>
            </a:lvl1pPr>
          </a:lstStyle>
          <a:p>
            <a:r>
              <a:rPr lang="en-US"/>
              <a:t>Click to edit Master title style</a:t>
            </a:r>
          </a:p>
        </p:txBody>
      </p:sp>
      <p:sp>
        <p:nvSpPr>
          <p:cNvPr id="249899" name="Rectangle 43"/>
          <p:cNvSpPr>
            <a:spLocks noGrp="1" noChangeArrowheads="1"/>
          </p:cNvSpPr>
          <p:nvPr>
            <p:ph type="subTitle" sz="quarter" idx="1"/>
          </p:nvPr>
        </p:nvSpPr>
        <p:spPr>
          <a:xfrm>
            <a:off x="1371600" y="3886200"/>
            <a:ext cx="6400800" cy="1752600"/>
          </a:xfrm>
        </p:spPr>
        <p:txBody>
          <a:bodyPr/>
          <a:lstStyle>
            <a:lvl1pPr marL="0" indent="0" algn="ctr">
              <a:buFont typeface="Wingdings" pitchFamily="2" charset="2"/>
              <a:buNone/>
              <a:defRPr sz="3600"/>
            </a:lvl1pPr>
          </a:lstStyle>
          <a:p>
            <a:r>
              <a:rPr lang="en-US"/>
              <a:t>Click to edit Master subtitle style</a:t>
            </a:r>
          </a:p>
        </p:txBody>
      </p:sp>
      <p:sp>
        <p:nvSpPr>
          <p:cNvPr id="249900" name="Rectangle 44"/>
          <p:cNvSpPr>
            <a:spLocks noGrp="1" noChangeArrowheads="1"/>
          </p:cNvSpPr>
          <p:nvPr>
            <p:ph type="dt" sz="quarter" idx="2"/>
          </p:nvPr>
        </p:nvSpPr>
        <p:spPr/>
        <p:txBody>
          <a:bodyPr/>
          <a:lstStyle>
            <a:lvl1pPr>
              <a:defRPr/>
            </a:lvl1pPr>
          </a:lstStyle>
          <a:p>
            <a:fld id="{6D55CB74-55E8-4E2F-959E-8E2368CF6AC9}" type="datetime4">
              <a:rPr lang="en-US" smtClean="0">
                <a:solidFill>
                  <a:srgbClr val="FFFFFF"/>
                </a:solidFill>
              </a:rPr>
              <a:t>October 1, 2011</a:t>
            </a:fld>
            <a:endParaRPr lang="en-US">
              <a:solidFill>
                <a:srgbClr val="FFFFFF"/>
              </a:solidFill>
            </a:endParaRPr>
          </a:p>
        </p:txBody>
      </p:sp>
      <p:sp>
        <p:nvSpPr>
          <p:cNvPr id="249901" name="Rectangle 45"/>
          <p:cNvSpPr>
            <a:spLocks noGrp="1" noChangeArrowheads="1"/>
          </p:cNvSpPr>
          <p:nvPr>
            <p:ph type="ftr" sz="quarter" idx="3"/>
          </p:nvPr>
        </p:nvSpPr>
        <p:spPr/>
        <p:txBody>
          <a:bodyPr/>
          <a:lstStyle>
            <a:lvl1pPr>
              <a:defRPr/>
            </a:lvl1pPr>
          </a:lstStyle>
          <a:p>
            <a:endParaRPr lang="en-US">
              <a:solidFill>
                <a:srgbClr val="FFFFFF"/>
              </a:solidFill>
            </a:endParaRPr>
          </a:p>
        </p:txBody>
      </p:sp>
      <p:sp>
        <p:nvSpPr>
          <p:cNvPr id="249902" name="Rectangle 46"/>
          <p:cNvSpPr>
            <a:spLocks noGrp="1" noChangeArrowheads="1"/>
          </p:cNvSpPr>
          <p:nvPr>
            <p:ph type="sldNum" sz="quarter" idx="4"/>
          </p:nvPr>
        </p:nvSpPr>
        <p:spPr/>
        <p:txBody>
          <a:bodyPr/>
          <a:lstStyle>
            <a:lvl1pPr>
              <a:defRPr/>
            </a:lvl1pPr>
          </a:lstStyle>
          <a:p>
            <a:fld id="{9D2635CB-AF64-44F6-80AF-69076B4160A7}" type="slidenum">
              <a:rPr lang="en-US">
                <a:solidFill>
                  <a:srgbClr val="FFFFFF"/>
                </a:solidFill>
              </a:rPr>
              <a:pPr/>
              <a:t>‹#›</a:t>
            </a:fld>
            <a:endParaRPr lang="en-US">
              <a:solidFill>
                <a:srgbClr val="FFFFFF"/>
              </a:solidFill>
            </a:endParaRPr>
          </a:p>
        </p:txBody>
      </p:sp>
    </p:spTree>
    <p:extLst>
      <p:ext uri="{BB962C8B-B14F-4D97-AF65-F5344CB8AC3E}">
        <p14:creationId xmlns:p14="http://schemas.microsoft.com/office/powerpoint/2010/main" val="3883264462"/>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par>
    </p:tnLst>
  </p:timing>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4"/>
          <p:cNvSpPr>
            <a:spLocks noGrp="1" noChangeArrowheads="1"/>
          </p:cNvSpPr>
          <p:nvPr>
            <p:ph type="dt" sz="half" idx="10"/>
          </p:nvPr>
        </p:nvSpPr>
        <p:spPr>
          <a:ln/>
        </p:spPr>
        <p:txBody>
          <a:bodyPr/>
          <a:lstStyle>
            <a:lvl1pPr>
              <a:defRPr/>
            </a:lvl1pPr>
          </a:lstStyle>
          <a:p>
            <a:pPr>
              <a:defRPr/>
            </a:pPr>
            <a:fld id="{44C05ED7-B953-41B1-B4D3-0EB1AA50F082}" type="datetime4">
              <a:rPr lang="en-US" smtClean="0"/>
              <a:t>October 1, 2011</a:t>
            </a:fld>
            <a:endParaRPr lang="en-US"/>
          </a:p>
        </p:txBody>
      </p:sp>
      <p:sp>
        <p:nvSpPr>
          <p:cNvPr id="5" name="Rectangle 45"/>
          <p:cNvSpPr>
            <a:spLocks noGrp="1" noChangeArrowheads="1"/>
          </p:cNvSpPr>
          <p:nvPr>
            <p:ph type="ftr" sz="quarter" idx="11"/>
          </p:nvPr>
        </p:nvSpPr>
        <p:spPr>
          <a:ln/>
        </p:spPr>
        <p:txBody>
          <a:bodyPr/>
          <a:lstStyle>
            <a:lvl1pPr>
              <a:defRPr/>
            </a:lvl1pPr>
          </a:lstStyle>
          <a:p>
            <a:pPr>
              <a:defRPr/>
            </a:pPr>
            <a:endParaRPr lang="en-US"/>
          </a:p>
        </p:txBody>
      </p:sp>
      <p:sp>
        <p:nvSpPr>
          <p:cNvPr id="6" name="Rectangle 46"/>
          <p:cNvSpPr>
            <a:spLocks noGrp="1" noChangeArrowheads="1"/>
          </p:cNvSpPr>
          <p:nvPr>
            <p:ph type="sldNum" sz="quarter" idx="12"/>
          </p:nvPr>
        </p:nvSpPr>
        <p:spPr>
          <a:ln/>
        </p:spPr>
        <p:txBody>
          <a:bodyPr/>
          <a:lstStyle>
            <a:lvl1pPr>
              <a:defRPr/>
            </a:lvl1pPr>
          </a:lstStyle>
          <a:p>
            <a:pPr>
              <a:defRPr/>
            </a:pPr>
            <a:fld id="{DC95C923-6AC0-4D7D-847E-E3B430DFD767}" type="slidenum">
              <a:rPr lang="en-US"/>
              <a:pPr>
                <a:defRPr/>
              </a:pPr>
              <a:t>‹#›</a:t>
            </a:fld>
            <a:endParaRPr lang="en-US"/>
          </a:p>
        </p:txBody>
      </p:sp>
    </p:spTree>
    <p:extLst>
      <p:ext uri="{BB962C8B-B14F-4D97-AF65-F5344CB8AC3E}">
        <p14:creationId xmlns:p14="http://schemas.microsoft.com/office/powerpoint/2010/main" val="2658085139"/>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11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lvl1pPr>
              <a:defRPr/>
            </a:lvl1pPr>
          </a:lstStyle>
          <a:p>
            <a:fld id="{4D7CC1FB-0C44-4E7A-AA53-C96062F73B23}" type="datetime4">
              <a:rPr lang="en-US" smtClean="0">
                <a:solidFill>
                  <a:srgbClr val="FFFFFF"/>
                </a:solidFill>
              </a:rPr>
              <a:t>October 1, 2011</a:t>
            </a:fld>
            <a:endParaRPr lang="en-US">
              <a:solidFill>
                <a:srgbClr val="FFFFFF"/>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FFFFFF"/>
              </a:solidFill>
            </a:endParaRPr>
          </a:p>
        </p:txBody>
      </p:sp>
      <p:sp>
        <p:nvSpPr>
          <p:cNvPr id="6" name="Slide Number Placeholder 5"/>
          <p:cNvSpPr>
            <a:spLocks noGrp="1"/>
          </p:cNvSpPr>
          <p:nvPr>
            <p:ph type="sldNum" sz="quarter" idx="12"/>
          </p:nvPr>
        </p:nvSpPr>
        <p:spPr/>
        <p:txBody>
          <a:bodyPr/>
          <a:lstStyle>
            <a:lvl1pPr>
              <a:defRPr/>
            </a:lvl1pPr>
          </a:lstStyle>
          <a:p>
            <a:fld id="{1CAB29CD-319E-4DC7-A078-ED26C8A170CE}" type="slidenum">
              <a:rPr lang="en-US">
                <a:solidFill>
                  <a:srgbClr val="FFFFFF"/>
                </a:solidFill>
              </a:rPr>
              <a:pPr/>
              <a:t>‹#›</a:t>
            </a:fld>
            <a:endParaRPr lang="en-US">
              <a:solidFill>
                <a:srgbClr val="FFFFFF"/>
              </a:solidFill>
            </a:endParaRPr>
          </a:p>
        </p:txBody>
      </p:sp>
    </p:spTree>
    <p:extLst>
      <p:ext uri="{BB962C8B-B14F-4D97-AF65-F5344CB8AC3E}">
        <p14:creationId xmlns:p14="http://schemas.microsoft.com/office/powerpoint/2010/main" val="2461010855"/>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11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Date Placeholder 3"/>
          <p:cNvSpPr>
            <a:spLocks noGrp="1"/>
          </p:cNvSpPr>
          <p:nvPr>
            <p:ph type="dt" sz="half" idx="10"/>
          </p:nvPr>
        </p:nvSpPr>
        <p:spPr/>
        <p:txBody>
          <a:bodyPr/>
          <a:lstStyle>
            <a:lvl1pPr>
              <a:defRPr/>
            </a:lvl1pPr>
          </a:lstStyle>
          <a:p>
            <a:fld id="{5A83397D-F480-4082-9923-2C7D6EF2F65A}" type="datetime4">
              <a:rPr lang="en-US" smtClean="0">
                <a:solidFill>
                  <a:srgbClr val="FFFFFF"/>
                </a:solidFill>
              </a:rPr>
              <a:t>October 1, 2011</a:t>
            </a:fld>
            <a:endParaRPr lang="en-US">
              <a:solidFill>
                <a:srgbClr val="FFFFFF"/>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FFFFFF"/>
              </a:solidFill>
            </a:endParaRPr>
          </a:p>
        </p:txBody>
      </p:sp>
      <p:sp>
        <p:nvSpPr>
          <p:cNvPr id="6" name="Slide Number Placeholder 5"/>
          <p:cNvSpPr>
            <a:spLocks noGrp="1"/>
          </p:cNvSpPr>
          <p:nvPr>
            <p:ph type="sldNum" sz="quarter" idx="12"/>
          </p:nvPr>
        </p:nvSpPr>
        <p:spPr/>
        <p:txBody>
          <a:bodyPr/>
          <a:lstStyle>
            <a:lvl1pPr>
              <a:defRPr/>
            </a:lvl1pPr>
          </a:lstStyle>
          <a:p>
            <a:fld id="{A1DE9054-042D-4D8A-8F41-338F943F31A4}" type="slidenum">
              <a:rPr lang="en-US">
                <a:solidFill>
                  <a:srgbClr val="FFFFFF"/>
                </a:solidFill>
              </a:rPr>
              <a:pPr/>
              <a:t>‹#›</a:t>
            </a:fld>
            <a:endParaRPr lang="en-US">
              <a:solidFill>
                <a:srgbClr val="FFFFFF"/>
              </a:solidFill>
            </a:endParaRPr>
          </a:p>
        </p:txBody>
      </p:sp>
    </p:spTree>
    <p:extLst>
      <p:ext uri="{BB962C8B-B14F-4D97-AF65-F5344CB8AC3E}">
        <p14:creationId xmlns:p14="http://schemas.microsoft.com/office/powerpoint/2010/main" val="1859826813"/>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11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Date Placeholder 4"/>
          <p:cNvSpPr>
            <a:spLocks noGrp="1"/>
          </p:cNvSpPr>
          <p:nvPr>
            <p:ph type="dt" sz="half" idx="10"/>
          </p:nvPr>
        </p:nvSpPr>
        <p:spPr/>
        <p:txBody>
          <a:bodyPr/>
          <a:lstStyle>
            <a:lvl1pPr>
              <a:defRPr/>
            </a:lvl1pPr>
          </a:lstStyle>
          <a:p>
            <a:fld id="{E0A0E14A-7394-4A56-9FE7-9502627C04DA}" type="datetime4">
              <a:rPr lang="en-US" smtClean="0">
                <a:solidFill>
                  <a:srgbClr val="FFFFFF"/>
                </a:solidFill>
              </a:rPr>
              <a:t>October 1, 2011</a:t>
            </a:fld>
            <a:endParaRPr lang="en-US">
              <a:solidFill>
                <a:srgbClr val="FFFFFF"/>
              </a:solidFill>
            </a:endParaRPr>
          </a:p>
        </p:txBody>
      </p:sp>
      <p:sp>
        <p:nvSpPr>
          <p:cNvPr id="6" name="Footer Placeholder 5"/>
          <p:cNvSpPr>
            <a:spLocks noGrp="1"/>
          </p:cNvSpPr>
          <p:nvPr>
            <p:ph type="ftr" sz="quarter" idx="11"/>
          </p:nvPr>
        </p:nvSpPr>
        <p:spPr/>
        <p:txBody>
          <a:bodyPr/>
          <a:lstStyle>
            <a:lvl1pPr>
              <a:defRPr/>
            </a:lvl1pPr>
          </a:lstStyle>
          <a:p>
            <a:endParaRPr lang="en-US">
              <a:solidFill>
                <a:srgbClr val="FFFFFF"/>
              </a:solidFill>
            </a:endParaRPr>
          </a:p>
        </p:txBody>
      </p:sp>
      <p:sp>
        <p:nvSpPr>
          <p:cNvPr id="7" name="Slide Number Placeholder 6"/>
          <p:cNvSpPr>
            <a:spLocks noGrp="1"/>
          </p:cNvSpPr>
          <p:nvPr>
            <p:ph type="sldNum" sz="quarter" idx="12"/>
          </p:nvPr>
        </p:nvSpPr>
        <p:spPr/>
        <p:txBody>
          <a:bodyPr/>
          <a:lstStyle>
            <a:lvl1pPr>
              <a:defRPr/>
            </a:lvl1pPr>
          </a:lstStyle>
          <a:p>
            <a:fld id="{1AE9BC89-FDE8-4C39-9EB1-8AEBB4163B45}" type="slidenum">
              <a:rPr lang="en-US">
                <a:solidFill>
                  <a:srgbClr val="FFFFFF"/>
                </a:solidFill>
              </a:rPr>
              <a:pPr/>
              <a:t>‹#›</a:t>
            </a:fld>
            <a:endParaRPr lang="en-US">
              <a:solidFill>
                <a:srgbClr val="FFFFFF"/>
              </a:solidFill>
            </a:endParaRPr>
          </a:p>
        </p:txBody>
      </p:sp>
    </p:spTree>
    <p:extLst>
      <p:ext uri="{BB962C8B-B14F-4D97-AF65-F5344CB8AC3E}">
        <p14:creationId xmlns:p14="http://schemas.microsoft.com/office/powerpoint/2010/main" val="4048455627"/>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11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Date Placeholder 6"/>
          <p:cNvSpPr>
            <a:spLocks noGrp="1"/>
          </p:cNvSpPr>
          <p:nvPr>
            <p:ph type="dt" sz="half" idx="10"/>
          </p:nvPr>
        </p:nvSpPr>
        <p:spPr/>
        <p:txBody>
          <a:bodyPr/>
          <a:lstStyle>
            <a:lvl1pPr>
              <a:defRPr/>
            </a:lvl1pPr>
          </a:lstStyle>
          <a:p>
            <a:fld id="{0317650E-2E93-43AA-8151-169F7A3E2DC4}" type="datetime4">
              <a:rPr lang="en-US" smtClean="0">
                <a:solidFill>
                  <a:srgbClr val="FFFFFF"/>
                </a:solidFill>
              </a:rPr>
              <a:t>October 1, 2011</a:t>
            </a:fld>
            <a:endParaRPr lang="en-US">
              <a:solidFill>
                <a:srgbClr val="FFFFFF"/>
              </a:solidFill>
            </a:endParaRPr>
          </a:p>
        </p:txBody>
      </p:sp>
      <p:sp>
        <p:nvSpPr>
          <p:cNvPr id="8" name="Footer Placeholder 7"/>
          <p:cNvSpPr>
            <a:spLocks noGrp="1"/>
          </p:cNvSpPr>
          <p:nvPr>
            <p:ph type="ftr" sz="quarter" idx="11"/>
          </p:nvPr>
        </p:nvSpPr>
        <p:spPr/>
        <p:txBody>
          <a:bodyPr/>
          <a:lstStyle>
            <a:lvl1pPr>
              <a:defRPr/>
            </a:lvl1pPr>
          </a:lstStyle>
          <a:p>
            <a:endParaRPr lang="en-US">
              <a:solidFill>
                <a:srgbClr val="FFFFFF"/>
              </a:solidFill>
            </a:endParaRPr>
          </a:p>
        </p:txBody>
      </p:sp>
      <p:sp>
        <p:nvSpPr>
          <p:cNvPr id="9" name="Slide Number Placeholder 8"/>
          <p:cNvSpPr>
            <a:spLocks noGrp="1"/>
          </p:cNvSpPr>
          <p:nvPr>
            <p:ph type="sldNum" sz="quarter" idx="12"/>
          </p:nvPr>
        </p:nvSpPr>
        <p:spPr/>
        <p:txBody>
          <a:bodyPr/>
          <a:lstStyle>
            <a:lvl1pPr>
              <a:defRPr/>
            </a:lvl1pPr>
          </a:lstStyle>
          <a:p>
            <a:fld id="{AE29258F-8B39-459E-A032-45E98686E8BF}" type="slidenum">
              <a:rPr lang="en-US">
                <a:solidFill>
                  <a:srgbClr val="FFFFFF"/>
                </a:solidFill>
              </a:rPr>
              <a:pPr/>
              <a:t>‹#›</a:t>
            </a:fld>
            <a:endParaRPr lang="en-US">
              <a:solidFill>
                <a:srgbClr val="FFFFFF"/>
              </a:solidFill>
            </a:endParaRPr>
          </a:p>
        </p:txBody>
      </p:sp>
    </p:spTree>
    <p:extLst>
      <p:ext uri="{BB962C8B-B14F-4D97-AF65-F5344CB8AC3E}">
        <p14:creationId xmlns:p14="http://schemas.microsoft.com/office/powerpoint/2010/main" val="234305307"/>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11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Date Placeholder 2"/>
          <p:cNvSpPr>
            <a:spLocks noGrp="1"/>
          </p:cNvSpPr>
          <p:nvPr>
            <p:ph type="dt" sz="half" idx="10"/>
          </p:nvPr>
        </p:nvSpPr>
        <p:spPr/>
        <p:txBody>
          <a:bodyPr/>
          <a:lstStyle>
            <a:lvl1pPr>
              <a:defRPr/>
            </a:lvl1pPr>
          </a:lstStyle>
          <a:p>
            <a:fld id="{0B0E67F9-1F99-471D-856F-1AEBEC16769A}" type="datetime4">
              <a:rPr lang="en-US" smtClean="0">
                <a:solidFill>
                  <a:srgbClr val="FFFFFF"/>
                </a:solidFill>
              </a:rPr>
              <a:t>October 1, 2011</a:t>
            </a:fld>
            <a:endParaRPr lang="en-US">
              <a:solidFill>
                <a:srgbClr val="FFFFFF"/>
              </a:solidFill>
            </a:endParaRPr>
          </a:p>
        </p:txBody>
      </p:sp>
      <p:sp>
        <p:nvSpPr>
          <p:cNvPr id="4" name="Footer Placeholder 3"/>
          <p:cNvSpPr>
            <a:spLocks noGrp="1"/>
          </p:cNvSpPr>
          <p:nvPr>
            <p:ph type="ftr" sz="quarter" idx="11"/>
          </p:nvPr>
        </p:nvSpPr>
        <p:spPr/>
        <p:txBody>
          <a:bodyPr/>
          <a:lstStyle>
            <a:lvl1pPr>
              <a:defRPr/>
            </a:lvl1pPr>
          </a:lstStyle>
          <a:p>
            <a:endParaRPr lang="en-US">
              <a:solidFill>
                <a:srgbClr val="FFFFFF"/>
              </a:solidFill>
            </a:endParaRPr>
          </a:p>
        </p:txBody>
      </p:sp>
      <p:sp>
        <p:nvSpPr>
          <p:cNvPr id="5" name="Slide Number Placeholder 4"/>
          <p:cNvSpPr>
            <a:spLocks noGrp="1"/>
          </p:cNvSpPr>
          <p:nvPr>
            <p:ph type="sldNum" sz="quarter" idx="12"/>
          </p:nvPr>
        </p:nvSpPr>
        <p:spPr/>
        <p:txBody>
          <a:bodyPr/>
          <a:lstStyle>
            <a:lvl1pPr>
              <a:defRPr/>
            </a:lvl1pPr>
          </a:lstStyle>
          <a:p>
            <a:fld id="{380CBF23-537F-4C11-84E1-4CBE36EA6294}" type="slidenum">
              <a:rPr lang="en-US">
                <a:solidFill>
                  <a:srgbClr val="FFFFFF"/>
                </a:solidFill>
              </a:rPr>
              <a:pPr/>
              <a:t>‹#›</a:t>
            </a:fld>
            <a:endParaRPr lang="en-US">
              <a:solidFill>
                <a:srgbClr val="FFFFFF"/>
              </a:solidFill>
            </a:endParaRPr>
          </a:p>
        </p:txBody>
      </p:sp>
    </p:spTree>
    <p:extLst>
      <p:ext uri="{BB962C8B-B14F-4D97-AF65-F5344CB8AC3E}">
        <p14:creationId xmlns:p14="http://schemas.microsoft.com/office/powerpoint/2010/main" val="3927392666"/>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11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fld id="{C2645BDA-7490-414D-9EE1-A2C0E9ACB4C0}" type="datetime4">
              <a:rPr lang="en-US" smtClean="0">
                <a:solidFill>
                  <a:srgbClr val="FFFFFF"/>
                </a:solidFill>
              </a:rPr>
              <a:t>October 1, 2011</a:t>
            </a:fld>
            <a:endParaRPr lang="en-US">
              <a:solidFill>
                <a:srgbClr val="FFFFFF"/>
              </a:solidFill>
            </a:endParaRPr>
          </a:p>
        </p:txBody>
      </p:sp>
      <p:sp>
        <p:nvSpPr>
          <p:cNvPr id="3" name="Footer Placeholder 2"/>
          <p:cNvSpPr>
            <a:spLocks noGrp="1"/>
          </p:cNvSpPr>
          <p:nvPr>
            <p:ph type="ftr" sz="quarter" idx="11"/>
          </p:nvPr>
        </p:nvSpPr>
        <p:spPr/>
        <p:txBody>
          <a:bodyPr/>
          <a:lstStyle>
            <a:lvl1pPr>
              <a:defRPr/>
            </a:lvl1pPr>
          </a:lstStyle>
          <a:p>
            <a:endParaRPr lang="en-US">
              <a:solidFill>
                <a:srgbClr val="FFFFFF"/>
              </a:solidFill>
            </a:endParaRPr>
          </a:p>
        </p:txBody>
      </p:sp>
      <p:sp>
        <p:nvSpPr>
          <p:cNvPr id="4" name="Slide Number Placeholder 3"/>
          <p:cNvSpPr>
            <a:spLocks noGrp="1"/>
          </p:cNvSpPr>
          <p:nvPr>
            <p:ph type="sldNum" sz="quarter" idx="12"/>
          </p:nvPr>
        </p:nvSpPr>
        <p:spPr/>
        <p:txBody>
          <a:bodyPr/>
          <a:lstStyle>
            <a:lvl1pPr>
              <a:defRPr/>
            </a:lvl1pPr>
          </a:lstStyle>
          <a:p>
            <a:fld id="{C6E542A7-4B8A-4436-8342-514A82FFB622}" type="slidenum">
              <a:rPr lang="en-US">
                <a:solidFill>
                  <a:srgbClr val="FFFFFF"/>
                </a:solidFill>
              </a:rPr>
              <a:pPr/>
              <a:t>‹#›</a:t>
            </a:fld>
            <a:endParaRPr lang="en-US">
              <a:solidFill>
                <a:srgbClr val="FFFFFF"/>
              </a:solidFill>
            </a:endParaRPr>
          </a:p>
        </p:txBody>
      </p:sp>
    </p:spTree>
    <p:extLst>
      <p:ext uri="{BB962C8B-B14F-4D97-AF65-F5344CB8AC3E}">
        <p14:creationId xmlns:p14="http://schemas.microsoft.com/office/powerpoint/2010/main" val="2598630632"/>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11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lvl1pPr>
              <a:defRPr/>
            </a:lvl1pPr>
          </a:lstStyle>
          <a:p>
            <a:fld id="{67C94554-23DB-46C8-85FE-A0E11B07A36D}" type="datetime4">
              <a:rPr lang="en-US" smtClean="0">
                <a:solidFill>
                  <a:srgbClr val="FFFFFF"/>
                </a:solidFill>
              </a:rPr>
              <a:t>October 1, 2011</a:t>
            </a:fld>
            <a:endParaRPr lang="en-US">
              <a:solidFill>
                <a:srgbClr val="FFFFFF"/>
              </a:solidFill>
            </a:endParaRPr>
          </a:p>
        </p:txBody>
      </p:sp>
      <p:sp>
        <p:nvSpPr>
          <p:cNvPr id="6" name="Footer Placeholder 5"/>
          <p:cNvSpPr>
            <a:spLocks noGrp="1"/>
          </p:cNvSpPr>
          <p:nvPr>
            <p:ph type="ftr" sz="quarter" idx="11"/>
          </p:nvPr>
        </p:nvSpPr>
        <p:spPr/>
        <p:txBody>
          <a:bodyPr/>
          <a:lstStyle>
            <a:lvl1pPr>
              <a:defRPr/>
            </a:lvl1pPr>
          </a:lstStyle>
          <a:p>
            <a:endParaRPr lang="en-US">
              <a:solidFill>
                <a:srgbClr val="FFFFFF"/>
              </a:solidFill>
            </a:endParaRPr>
          </a:p>
        </p:txBody>
      </p:sp>
      <p:sp>
        <p:nvSpPr>
          <p:cNvPr id="7" name="Slide Number Placeholder 6"/>
          <p:cNvSpPr>
            <a:spLocks noGrp="1"/>
          </p:cNvSpPr>
          <p:nvPr>
            <p:ph type="sldNum" sz="quarter" idx="12"/>
          </p:nvPr>
        </p:nvSpPr>
        <p:spPr/>
        <p:txBody>
          <a:bodyPr/>
          <a:lstStyle>
            <a:lvl1pPr>
              <a:defRPr/>
            </a:lvl1pPr>
          </a:lstStyle>
          <a:p>
            <a:fld id="{536BA027-68E8-46D6-BEE7-B4D00DAC5573}" type="slidenum">
              <a:rPr lang="en-US">
                <a:solidFill>
                  <a:srgbClr val="FFFFFF"/>
                </a:solidFill>
              </a:rPr>
              <a:pPr/>
              <a:t>‹#›</a:t>
            </a:fld>
            <a:endParaRPr lang="en-US">
              <a:solidFill>
                <a:srgbClr val="FFFFFF"/>
              </a:solidFill>
            </a:endParaRPr>
          </a:p>
        </p:txBody>
      </p:sp>
    </p:spTree>
    <p:extLst>
      <p:ext uri="{BB962C8B-B14F-4D97-AF65-F5344CB8AC3E}">
        <p14:creationId xmlns:p14="http://schemas.microsoft.com/office/powerpoint/2010/main" val="4156046733"/>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11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lvl1pPr>
              <a:defRPr/>
            </a:lvl1pPr>
          </a:lstStyle>
          <a:p>
            <a:fld id="{26AD361F-2C32-4FE4-98A9-5483C027D8AA}" type="datetime4">
              <a:rPr lang="en-US" smtClean="0">
                <a:solidFill>
                  <a:srgbClr val="FFFFFF"/>
                </a:solidFill>
              </a:rPr>
              <a:t>October 1, 2011</a:t>
            </a:fld>
            <a:endParaRPr lang="en-US">
              <a:solidFill>
                <a:srgbClr val="FFFFFF"/>
              </a:solidFill>
            </a:endParaRPr>
          </a:p>
        </p:txBody>
      </p:sp>
      <p:sp>
        <p:nvSpPr>
          <p:cNvPr id="6" name="Footer Placeholder 5"/>
          <p:cNvSpPr>
            <a:spLocks noGrp="1"/>
          </p:cNvSpPr>
          <p:nvPr>
            <p:ph type="ftr" sz="quarter" idx="11"/>
          </p:nvPr>
        </p:nvSpPr>
        <p:spPr/>
        <p:txBody>
          <a:bodyPr/>
          <a:lstStyle>
            <a:lvl1pPr>
              <a:defRPr/>
            </a:lvl1pPr>
          </a:lstStyle>
          <a:p>
            <a:endParaRPr lang="en-US">
              <a:solidFill>
                <a:srgbClr val="FFFFFF"/>
              </a:solidFill>
            </a:endParaRPr>
          </a:p>
        </p:txBody>
      </p:sp>
      <p:sp>
        <p:nvSpPr>
          <p:cNvPr id="7" name="Slide Number Placeholder 6"/>
          <p:cNvSpPr>
            <a:spLocks noGrp="1"/>
          </p:cNvSpPr>
          <p:nvPr>
            <p:ph type="sldNum" sz="quarter" idx="12"/>
          </p:nvPr>
        </p:nvSpPr>
        <p:spPr/>
        <p:txBody>
          <a:bodyPr/>
          <a:lstStyle>
            <a:lvl1pPr>
              <a:defRPr/>
            </a:lvl1pPr>
          </a:lstStyle>
          <a:p>
            <a:fld id="{29E2A9AA-5223-4E60-AB53-AAB4AA607100}" type="slidenum">
              <a:rPr lang="en-US">
                <a:solidFill>
                  <a:srgbClr val="FFFFFF"/>
                </a:solidFill>
              </a:rPr>
              <a:pPr/>
              <a:t>‹#›</a:t>
            </a:fld>
            <a:endParaRPr lang="en-US">
              <a:solidFill>
                <a:srgbClr val="FFFFFF"/>
              </a:solidFill>
            </a:endParaRPr>
          </a:p>
        </p:txBody>
      </p:sp>
    </p:spTree>
    <p:extLst>
      <p:ext uri="{BB962C8B-B14F-4D97-AF65-F5344CB8AC3E}">
        <p14:creationId xmlns:p14="http://schemas.microsoft.com/office/powerpoint/2010/main" val="2614801501"/>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11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lvl1pPr>
              <a:defRPr/>
            </a:lvl1pPr>
          </a:lstStyle>
          <a:p>
            <a:fld id="{2B79283D-66A8-4281-B789-735CFEFBD5DC}" type="datetime4">
              <a:rPr lang="en-US" smtClean="0">
                <a:solidFill>
                  <a:srgbClr val="FFFFFF"/>
                </a:solidFill>
              </a:rPr>
              <a:t>October 1, 2011</a:t>
            </a:fld>
            <a:endParaRPr lang="en-US">
              <a:solidFill>
                <a:srgbClr val="FFFFFF"/>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FFFFFF"/>
              </a:solidFill>
            </a:endParaRPr>
          </a:p>
        </p:txBody>
      </p:sp>
      <p:sp>
        <p:nvSpPr>
          <p:cNvPr id="6" name="Slide Number Placeholder 5"/>
          <p:cNvSpPr>
            <a:spLocks noGrp="1"/>
          </p:cNvSpPr>
          <p:nvPr>
            <p:ph type="sldNum" sz="quarter" idx="12"/>
          </p:nvPr>
        </p:nvSpPr>
        <p:spPr/>
        <p:txBody>
          <a:bodyPr/>
          <a:lstStyle>
            <a:lvl1pPr>
              <a:defRPr/>
            </a:lvl1pPr>
          </a:lstStyle>
          <a:p>
            <a:fld id="{F344EB02-35F3-4651-80D2-CA48FF266F7A}" type="slidenum">
              <a:rPr lang="en-US">
                <a:solidFill>
                  <a:srgbClr val="FFFFFF"/>
                </a:solidFill>
              </a:rPr>
              <a:pPr/>
              <a:t>‹#›</a:t>
            </a:fld>
            <a:endParaRPr lang="en-US">
              <a:solidFill>
                <a:srgbClr val="FFFFFF"/>
              </a:solidFill>
            </a:endParaRPr>
          </a:p>
        </p:txBody>
      </p:sp>
    </p:spTree>
    <p:extLst>
      <p:ext uri="{BB962C8B-B14F-4D97-AF65-F5344CB8AC3E}">
        <p14:creationId xmlns:p14="http://schemas.microsoft.com/office/powerpoint/2010/main" val="3874046904"/>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11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lvl1pPr>
              <a:defRPr/>
            </a:lvl1pPr>
          </a:lstStyle>
          <a:p>
            <a:fld id="{0A601C11-F364-405D-9BD0-E939B4E4E5E7}" type="datetime4">
              <a:rPr lang="en-US" smtClean="0">
                <a:solidFill>
                  <a:srgbClr val="FFFFFF"/>
                </a:solidFill>
              </a:rPr>
              <a:t>October 1, 2011</a:t>
            </a:fld>
            <a:endParaRPr lang="en-US">
              <a:solidFill>
                <a:srgbClr val="FFFFFF"/>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FFFFFF"/>
              </a:solidFill>
            </a:endParaRPr>
          </a:p>
        </p:txBody>
      </p:sp>
      <p:sp>
        <p:nvSpPr>
          <p:cNvPr id="6" name="Slide Number Placeholder 5"/>
          <p:cNvSpPr>
            <a:spLocks noGrp="1"/>
          </p:cNvSpPr>
          <p:nvPr>
            <p:ph type="sldNum" sz="quarter" idx="12"/>
          </p:nvPr>
        </p:nvSpPr>
        <p:spPr/>
        <p:txBody>
          <a:bodyPr/>
          <a:lstStyle>
            <a:lvl1pPr>
              <a:defRPr/>
            </a:lvl1pPr>
          </a:lstStyle>
          <a:p>
            <a:fld id="{ADA482BC-ABCA-4FB1-93A7-F40703F00BCF}" type="slidenum">
              <a:rPr lang="en-US">
                <a:solidFill>
                  <a:srgbClr val="FFFFFF"/>
                </a:solidFill>
              </a:rPr>
              <a:pPr/>
              <a:t>‹#›</a:t>
            </a:fld>
            <a:endParaRPr lang="en-US">
              <a:solidFill>
                <a:srgbClr val="FFFFFF"/>
              </a:solidFill>
            </a:endParaRPr>
          </a:p>
        </p:txBody>
      </p:sp>
    </p:spTree>
    <p:extLst>
      <p:ext uri="{BB962C8B-B14F-4D97-AF65-F5344CB8AC3E}">
        <p14:creationId xmlns:p14="http://schemas.microsoft.com/office/powerpoint/2010/main" val="2623622847"/>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12.xml><?xml version="1.0" encoding="utf-8"?>
<p:sldLayout xmlns:a="http://schemas.openxmlformats.org/drawingml/2006/main" xmlns:r="http://schemas.openxmlformats.org/officeDocument/2006/relationships" xmlns:p="http://schemas.openxmlformats.org/presentationml/2006/main" type="tbl">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smtClean="0"/>
              <a:t>Click to edit Master title style</a:t>
            </a:r>
            <a:endParaRPr lang="en-US"/>
          </a:p>
        </p:txBody>
      </p:sp>
      <p:sp>
        <p:nvSpPr>
          <p:cNvPr id="3" name="Table Placeholder 2"/>
          <p:cNvSpPr>
            <a:spLocks noGrp="1"/>
          </p:cNvSpPr>
          <p:nvPr>
            <p:ph type="tbl" idx="1"/>
          </p:nvPr>
        </p:nvSpPr>
        <p:spPr>
          <a:xfrm>
            <a:off x="457200" y="1600200"/>
            <a:ext cx="8229600" cy="4530725"/>
          </a:xfrm>
        </p:spPr>
        <p:txBody>
          <a:bodyPr/>
          <a:lstStyle/>
          <a:p>
            <a:pPr lvl="0"/>
            <a:r>
              <a:rPr lang="en-US" noProof="0" smtClean="0"/>
              <a:t>Click icon to add table</a:t>
            </a:r>
            <a:endParaRPr lang="en-US" noProof="0"/>
          </a:p>
        </p:txBody>
      </p:sp>
      <p:sp>
        <p:nvSpPr>
          <p:cNvPr id="4" name="Rectangle 44"/>
          <p:cNvSpPr>
            <a:spLocks noGrp="1" noChangeArrowheads="1"/>
          </p:cNvSpPr>
          <p:nvPr>
            <p:ph type="dt" sz="half" idx="10"/>
          </p:nvPr>
        </p:nvSpPr>
        <p:spPr>
          <a:ln/>
        </p:spPr>
        <p:txBody>
          <a:bodyPr/>
          <a:lstStyle>
            <a:lvl1pPr>
              <a:defRPr/>
            </a:lvl1pPr>
          </a:lstStyle>
          <a:p>
            <a:pPr>
              <a:defRPr/>
            </a:pPr>
            <a:fld id="{718CCFCD-99B7-42DC-BF8D-2ABB2EFC48BE}" type="datetime4">
              <a:rPr lang="en-US" smtClean="0"/>
              <a:t>October 1, 2011</a:t>
            </a:fld>
            <a:endParaRPr lang="en-US"/>
          </a:p>
        </p:txBody>
      </p:sp>
      <p:sp>
        <p:nvSpPr>
          <p:cNvPr id="5" name="Rectangle 45"/>
          <p:cNvSpPr>
            <a:spLocks noGrp="1" noChangeArrowheads="1"/>
          </p:cNvSpPr>
          <p:nvPr>
            <p:ph type="ftr" sz="quarter" idx="11"/>
          </p:nvPr>
        </p:nvSpPr>
        <p:spPr>
          <a:ln/>
        </p:spPr>
        <p:txBody>
          <a:bodyPr/>
          <a:lstStyle>
            <a:lvl1pPr>
              <a:defRPr/>
            </a:lvl1pPr>
          </a:lstStyle>
          <a:p>
            <a:pPr>
              <a:defRPr/>
            </a:pPr>
            <a:endParaRPr lang="en-US"/>
          </a:p>
        </p:txBody>
      </p:sp>
      <p:sp>
        <p:nvSpPr>
          <p:cNvPr id="6" name="Rectangle 46"/>
          <p:cNvSpPr>
            <a:spLocks noGrp="1" noChangeArrowheads="1"/>
          </p:cNvSpPr>
          <p:nvPr>
            <p:ph type="sldNum" sz="quarter" idx="12"/>
          </p:nvPr>
        </p:nvSpPr>
        <p:spPr>
          <a:ln/>
        </p:spPr>
        <p:txBody>
          <a:bodyPr/>
          <a:lstStyle>
            <a:lvl1pPr>
              <a:defRPr/>
            </a:lvl1pPr>
          </a:lstStyle>
          <a:p>
            <a:pPr>
              <a:defRPr/>
            </a:pPr>
            <a:fld id="{9C0BA582-7305-4CD9-B0AE-4A65BCF8D564}" type="slidenum">
              <a:rPr lang="en-US"/>
              <a:pPr>
                <a:defRPr/>
              </a:pPr>
              <a:t>‹#›</a:t>
            </a:fld>
            <a:endParaRPr lang="en-US"/>
          </a:p>
        </p:txBody>
      </p:sp>
    </p:spTree>
    <p:extLst>
      <p:ext uri="{BB962C8B-B14F-4D97-AF65-F5344CB8AC3E}">
        <p14:creationId xmlns:p14="http://schemas.microsoft.com/office/powerpoint/2010/main" val="3554996671"/>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120.xml><?xml version="1.0" encoding="utf-8"?>
<p:sldLayout xmlns:a="http://schemas.openxmlformats.org/drawingml/2006/main" xmlns:r="http://schemas.openxmlformats.org/officeDocument/2006/relationships" xmlns:p="http://schemas.openxmlformats.org/presentationml/2006/main" type="clipArtAndTx" preserve="1">
  <p:cSld name="Title, Clip Art and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smtClean="0"/>
              <a:t>Click to edit Master title style</a:t>
            </a:r>
            <a:endParaRPr lang="en-US"/>
          </a:p>
        </p:txBody>
      </p:sp>
      <p:sp>
        <p:nvSpPr>
          <p:cNvPr id="3" name="ClipArt Placeholder 2"/>
          <p:cNvSpPr>
            <a:spLocks noGrp="1"/>
          </p:cNvSpPr>
          <p:nvPr>
            <p:ph type="clipArt" sz="half" idx="1"/>
          </p:nvPr>
        </p:nvSpPr>
        <p:spPr>
          <a:xfrm>
            <a:off x="457200" y="1600200"/>
            <a:ext cx="4038600" cy="4530725"/>
          </a:xfrm>
        </p:spPr>
        <p:txBody>
          <a:bodyPr/>
          <a:lstStyle/>
          <a:p>
            <a:endParaRPr lang="en-US"/>
          </a:p>
        </p:txBody>
      </p:sp>
      <p:sp>
        <p:nvSpPr>
          <p:cNvPr id="4" name="Text Placeholder 3"/>
          <p:cNvSpPr>
            <a:spLocks noGrp="1"/>
          </p:cNvSpPr>
          <p:nvPr>
            <p:ph type="body" sz="half" idx="2"/>
          </p:nvPr>
        </p:nvSpPr>
        <p:spPr>
          <a:xfrm>
            <a:off x="4648200" y="1600200"/>
            <a:ext cx="4038600" cy="453072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Date Placeholder 4"/>
          <p:cNvSpPr>
            <a:spLocks noGrp="1"/>
          </p:cNvSpPr>
          <p:nvPr>
            <p:ph type="dt" sz="half" idx="10"/>
          </p:nvPr>
        </p:nvSpPr>
        <p:spPr>
          <a:xfrm>
            <a:off x="457200" y="6243638"/>
            <a:ext cx="2133600" cy="457200"/>
          </a:xfrm>
        </p:spPr>
        <p:txBody>
          <a:bodyPr/>
          <a:lstStyle>
            <a:lvl1pPr>
              <a:defRPr/>
            </a:lvl1pPr>
          </a:lstStyle>
          <a:p>
            <a:fld id="{0FE1773B-DCE1-4963-AA4A-0DC85D3A3C4D}" type="datetime4">
              <a:rPr lang="en-US" smtClean="0">
                <a:solidFill>
                  <a:srgbClr val="FFFFFF"/>
                </a:solidFill>
              </a:rPr>
              <a:t>October 1, 2011</a:t>
            </a:fld>
            <a:endParaRPr lang="en-US">
              <a:solidFill>
                <a:srgbClr val="FFFFFF"/>
              </a:solidFill>
            </a:endParaRPr>
          </a:p>
        </p:txBody>
      </p:sp>
      <p:sp>
        <p:nvSpPr>
          <p:cNvPr id="6" name="Footer Placeholder 5"/>
          <p:cNvSpPr>
            <a:spLocks noGrp="1"/>
          </p:cNvSpPr>
          <p:nvPr>
            <p:ph type="ftr" sz="quarter" idx="11"/>
          </p:nvPr>
        </p:nvSpPr>
        <p:spPr>
          <a:xfrm>
            <a:off x="3124200" y="6248400"/>
            <a:ext cx="2895600" cy="457200"/>
          </a:xfrm>
        </p:spPr>
        <p:txBody>
          <a:bodyPr/>
          <a:lstStyle>
            <a:lvl1pPr>
              <a:defRPr/>
            </a:lvl1pPr>
          </a:lstStyle>
          <a:p>
            <a:endParaRPr lang="en-US">
              <a:solidFill>
                <a:srgbClr val="FFFFFF"/>
              </a:solidFill>
            </a:endParaRPr>
          </a:p>
        </p:txBody>
      </p:sp>
      <p:sp>
        <p:nvSpPr>
          <p:cNvPr id="7" name="Slide Number Placeholder 6"/>
          <p:cNvSpPr>
            <a:spLocks noGrp="1"/>
          </p:cNvSpPr>
          <p:nvPr>
            <p:ph type="sldNum" sz="quarter" idx="12"/>
          </p:nvPr>
        </p:nvSpPr>
        <p:spPr>
          <a:xfrm>
            <a:off x="6553200" y="6243638"/>
            <a:ext cx="2133600" cy="457200"/>
          </a:xfrm>
        </p:spPr>
        <p:txBody>
          <a:bodyPr/>
          <a:lstStyle>
            <a:lvl1pPr>
              <a:defRPr/>
            </a:lvl1pPr>
          </a:lstStyle>
          <a:p>
            <a:fld id="{157748F2-B264-4663-875A-E938235C2B77}" type="slidenum">
              <a:rPr lang="en-US">
                <a:solidFill>
                  <a:srgbClr val="FFFFFF"/>
                </a:solidFill>
              </a:rPr>
              <a:pPr/>
              <a:t>‹#›</a:t>
            </a:fld>
            <a:endParaRPr lang="en-US">
              <a:solidFill>
                <a:srgbClr val="FFFFFF"/>
              </a:solidFill>
            </a:endParaRPr>
          </a:p>
        </p:txBody>
      </p:sp>
    </p:spTree>
    <p:extLst>
      <p:ext uri="{BB962C8B-B14F-4D97-AF65-F5344CB8AC3E}">
        <p14:creationId xmlns:p14="http://schemas.microsoft.com/office/powerpoint/2010/main" val="387737885"/>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121.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smtClean="0"/>
              <a:t>Click to edit Master title style</a:t>
            </a:r>
            <a:endParaRPr lang="en-US"/>
          </a:p>
        </p:txBody>
      </p:sp>
      <p:sp>
        <p:nvSpPr>
          <p:cNvPr id="3" name="Table Placeholder 2"/>
          <p:cNvSpPr>
            <a:spLocks noGrp="1"/>
          </p:cNvSpPr>
          <p:nvPr>
            <p:ph type="tbl" idx="1"/>
          </p:nvPr>
        </p:nvSpPr>
        <p:spPr>
          <a:xfrm>
            <a:off x="457200" y="1600200"/>
            <a:ext cx="8229600" cy="4530725"/>
          </a:xfrm>
        </p:spPr>
        <p:txBody>
          <a:bodyPr/>
          <a:lstStyle/>
          <a:p>
            <a:endParaRPr lang="en-US"/>
          </a:p>
        </p:txBody>
      </p:sp>
      <p:sp>
        <p:nvSpPr>
          <p:cNvPr id="4" name="Date Placeholder 3"/>
          <p:cNvSpPr>
            <a:spLocks noGrp="1"/>
          </p:cNvSpPr>
          <p:nvPr>
            <p:ph type="dt" sz="half" idx="10"/>
          </p:nvPr>
        </p:nvSpPr>
        <p:spPr>
          <a:xfrm>
            <a:off x="457200" y="6243638"/>
            <a:ext cx="2133600" cy="457200"/>
          </a:xfrm>
        </p:spPr>
        <p:txBody>
          <a:bodyPr/>
          <a:lstStyle>
            <a:lvl1pPr>
              <a:defRPr/>
            </a:lvl1pPr>
          </a:lstStyle>
          <a:p>
            <a:fld id="{96E74A50-91EC-4083-BEDD-6F7454CC2A3E}" type="datetime4">
              <a:rPr lang="en-US" smtClean="0">
                <a:solidFill>
                  <a:srgbClr val="FFFFFF"/>
                </a:solidFill>
              </a:rPr>
              <a:t>October 1, 2011</a:t>
            </a:fld>
            <a:endParaRPr lang="en-US">
              <a:solidFill>
                <a:srgbClr val="FFFFFF"/>
              </a:solidFill>
            </a:endParaRPr>
          </a:p>
        </p:txBody>
      </p:sp>
      <p:sp>
        <p:nvSpPr>
          <p:cNvPr id="5" name="Footer Placeholder 4"/>
          <p:cNvSpPr>
            <a:spLocks noGrp="1"/>
          </p:cNvSpPr>
          <p:nvPr>
            <p:ph type="ftr" sz="quarter" idx="11"/>
          </p:nvPr>
        </p:nvSpPr>
        <p:spPr>
          <a:xfrm>
            <a:off x="3124200" y="6248400"/>
            <a:ext cx="2895600" cy="457200"/>
          </a:xfrm>
        </p:spPr>
        <p:txBody>
          <a:bodyPr/>
          <a:lstStyle>
            <a:lvl1pPr>
              <a:defRPr/>
            </a:lvl1pPr>
          </a:lstStyle>
          <a:p>
            <a:endParaRPr lang="en-US">
              <a:solidFill>
                <a:srgbClr val="FFFFFF"/>
              </a:solidFill>
            </a:endParaRPr>
          </a:p>
        </p:txBody>
      </p:sp>
      <p:sp>
        <p:nvSpPr>
          <p:cNvPr id="6" name="Slide Number Placeholder 5"/>
          <p:cNvSpPr>
            <a:spLocks noGrp="1"/>
          </p:cNvSpPr>
          <p:nvPr>
            <p:ph type="sldNum" sz="quarter" idx="12"/>
          </p:nvPr>
        </p:nvSpPr>
        <p:spPr>
          <a:xfrm>
            <a:off x="6553200" y="6243638"/>
            <a:ext cx="2133600" cy="457200"/>
          </a:xfrm>
        </p:spPr>
        <p:txBody>
          <a:bodyPr/>
          <a:lstStyle>
            <a:lvl1pPr>
              <a:defRPr/>
            </a:lvl1pPr>
          </a:lstStyle>
          <a:p>
            <a:fld id="{27F1C247-11BA-48D0-BAC8-035D610ADA61}" type="slidenum">
              <a:rPr lang="en-US">
                <a:solidFill>
                  <a:srgbClr val="FFFFFF"/>
                </a:solidFill>
              </a:rPr>
              <a:pPr/>
              <a:t>‹#›</a:t>
            </a:fld>
            <a:endParaRPr lang="en-US">
              <a:solidFill>
                <a:srgbClr val="FFFFFF"/>
              </a:solidFill>
            </a:endParaRPr>
          </a:p>
        </p:txBody>
      </p:sp>
    </p:spTree>
    <p:extLst>
      <p:ext uri="{BB962C8B-B14F-4D97-AF65-F5344CB8AC3E}">
        <p14:creationId xmlns:p14="http://schemas.microsoft.com/office/powerpoint/2010/main" val="1901916923"/>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122.xml><?xml version="1.0" encoding="utf-8"?>
<p:sldLayout xmlns:a="http://schemas.openxmlformats.org/drawingml/2006/main" xmlns:r="http://schemas.openxmlformats.org/officeDocument/2006/relationships" xmlns:p="http://schemas.openxmlformats.org/presentationml/2006/main" type="txAndClipArt" preserve="1">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457200" y="1600200"/>
            <a:ext cx="4038600" cy="453072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lipArt Placeholder 3"/>
          <p:cNvSpPr>
            <a:spLocks noGrp="1"/>
          </p:cNvSpPr>
          <p:nvPr>
            <p:ph type="clipArt" sz="half" idx="2"/>
          </p:nvPr>
        </p:nvSpPr>
        <p:spPr>
          <a:xfrm>
            <a:off x="4648200" y="1600200"/>
            <a:ext cx="4038600" cy="4530725"/>
          </a:xfrm>
        </p:spPr>
        <p:txBody>
          <a:bodyPr/>
          <a:lstStyle/>
          <a:p>
            <a:endParaRPr lang="en-US"/>
          </a:p>
        </p:txBody>
      </p:sp>
      <p:sp>
        <p:nvSpPr>
          <p:cNvPr id="5" name="Date Placeholder 4"/>
          <p:cNvSpPr>
            <a:spLocks noGrp="1"/>
          </p:cNvSpPr>
          <p:nvPr>
            <p:ph type="dt" sz="half" idx="10"/>
          </p:nvPr>
        </p:nvSpPr>
        <p:spPr>
          <a:xfrm>
            <a:off x="457200" y="6243638"/>
            <a:ext cx="2133600" cy="457200"/>
          </a:xfrm>
        </p:spPr>
        <p:txBody>
          <a:bodyPr/>
          <a:lstStyle>
            <a:lvl1pPr>
              <a:defRPr/>
            </a:lvl1pPr>
          </a:lstStyle>
          <a:p>
            <a:fld id="{68571736-09A2-4911-A82B-AC237DAEFAC1}" type="datetime4">
              <a:rPr lang="en-US" smtClean="0">
                <a:solidFill>
                  <a:srgbClr val="FFFFFF"/>
                </a:solidFill>
              </a:rPr>
              <a:t>October 1, 2011</a:t>
            </a:fld>
            <a:endParaRPr lang="en-US">
              <a:solidFill>
                <a:srgbClr val="FFFFFF"/>
              </a:solidFill>
            </a:endParaRPr>
          </a:p>
        </p:txBody>
      </p:sp>
      <p:sp>
        <p:nvSpPr>
          <p:cNvPr id="6" name="Footer Placeholder 5"/>
          <p:cNvSpPr>
            <a:spLocks noGrp="1"/>
          </p:cNvSpPr>
          <p:nvPr>
            <p:ph type="ftr" sz="quarter" idx="11"/>
          </p:nvPr>
        </p:nvSpPr>
        <p:spPr>
          <a:xfrm>
            <a:off x="3124200" y="6248400"/>
            <a:ext cx="2895600" cy="457200"/>
          </a:xfrm>
        </p:spPr>
        <p:txBody>
          <a:bodyPr/>
          <a:lstStyle>
            <a:lvl1pPr>
              <a:defRPr/>
            </a:lvl1pPr>
          </a:lstStyle>
          <a:p>
            <a:endParaRPr lang="en-US">
              <a:solidFill>
                <a:srgbClr val="FFFFFF"/>
              </a:solidFill>
            </a:endParaRPr>
          </a:p>
        </p:txBody>
      </p:sp>
      <p:sp>
        <p:nvSpPr>
          <p:cNvPr id="7" name="Slide Number Placeholder 6"/>
          <p:cNvSpPr>
            <a:spLocks noGrp="1"/>
          </p:cNvSpPr>
          <p:nvPr>
            <p:ph type="sldNum" sz="quarter" idx="12"/>
          </p:nvPr>
        </p:nvSpPr>
        <p:spPr>
          <a:xfrm>
            <a:off x="6553200" y="6243638"/>
            <a:ext cx="2133600" cy="457200"/>
          </a:xfrm>
        </p:spPr>
        <p:txBody>
          <a:bodyPr/>
          <a:lstStyle>
            <a:lvl1pPr>
              <a:defRPr/>
            </a:lvl1pPr>
          </a:lstStyle>
          <a:p>
            <a:fld id="{2B9E887C-5064-4F09-B65A-62501366DFDB}" type="slidenum">
              <a:rPr lang="en-US">
                <a:solidFill>
                  <a:srgbClr val="FFFFFF"/>
                </a:solidFill>
              </a:rPr>
              <a:pPr/>
              <a:t>‹#›</a:t>
            </a:fld>
            <a:endParaRPr lang="en-US">
              <a:solidFill>
                <a:srgbClr val="FFFFFF"/>
              </a:solidFill>
            </a:endParaRPr>
          </a:p>
        </p:txBody>
      </p:sp>
    </p:spTree>
    <p:extLst>
      <p:ext uri="{BB962C8B-B14F-4D97-AF65-F5344CB8AC3E}">
        <p14:creationId xmlns:p14="http://schemas.microsoft.com/office/powerpoint/2010/main" val="3450877913"/>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12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2" name="Group 2"/>
          <p:cNvGrpSpPr>
            <a:grpSpLocks/>
          </p:cNvGrpSpPr>
          <p:nvPr/>
        </p:nvGrpSpPr>
        <p:grpSpPr bwMode="auto">
          <a:xfrm>
            <a:off x="0" y="0"/>
            <a:ext cx="9144000" cy="6856413"/>
            <a:chOff x="0" y="0"/>
            <a:chExt cx="5760" cy="4319"/>
          </a:xfrm>
        </p:grpSpPr>
        <p:sp>
          <p:nvSpPr>
            <p:cNvPr id="5" name="Freeform 3"/>
            <p:cNvSpPr>
              <a:spLocks/>
            </p:cNvSpPr>
            <p:nvPr/>
          </p:nvSpPr>
          <p:spPr bwMode="hidden">
            <a:xfrm>
              <a:off x="0" y="12"/>
              <a:ext cx="5758" cy="3273"/>
            </a:xfrm>
            <a:custGeom>
              <a:avLst/>
              <a:gdLst/>
              <a:ahLst/>
              <a:cxnLst>
                <a:cxn ang="0">
                  <a:pos x="3193" y="1816"/>
                </a:cxn>
                <a:cxn ang="0">
                  <a:pos x="0" y="0"/>
                </a:cxn>
                <a:cxn ang="0">
                  <a:pos x="0" y="522"/>
                </a:cxn>
                <a:cxn ang="0">
                  <a:pos x="3037" y="1978"/>
                </a:cxn>
                <a:cxn ang="0">
                  <a:pos x="5740" y="3273"/>
                </a:cxn>
                <a:cxn ang="0">
                  <a:pos x="5740" y="3267"/>
                </a:cxn>
                <a:cxn ang="0">
                  <a:pos x="3193" y="1816"/>
                </a:cxn>
                <a:cxn ang="0">
                  <a:pos x="3193" y="1816"/>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cs typeface="+mn-cs"/>
              </a:endParaRPr>
            </a:p>
          </p:txBody>
        </p:sp>
        <p:sp>
          <p:nvSpPr>
            <p:cNvPr id="6" name="Freeform 4"/>
            <p:cNvSpPr>
              <a:spLocks/>
            </p:cNvSpPr>
            <p:nvPr/>
          </p:nvSpPr>
          <p:spPr bwMode="hidden">
            <a:xfrm>
              <a:off x="149" y="0"/>
              <a:ext cx="5609" cy="3243"/>
            </a:xfrm>
            <a:custGeom>
              <a:avLst/>
              <a:gdLst/>
              <a:ahLst/>
              <a:cxnLst>
                <a:cxn ang="0">
                  <a:pos x="3163" y="1714"/>
                </a:cxn>
                <a:cxn ang="0">
                  <a:pos x="431" y="0"/>
                </a:cxn>
                <a:cxn ang="0">
                  <a:pos x="0" y="0"/>
                </a:cxn>
                <a:cxn ang="0">
                  <a:pos x="3086" y="1786"/>
                </a:cxn>
                <a:cxn ang="0">
                  <a:pos x="5591" y="3243"/>
                </a:cxn>
                <a:cxn ang="0">
                  <a:pos x="5591" y="3237"/>
                </a:cxn>
                <a:cxn ang="0">
                  <a:pos x="3163" y="1714"/>
                </a:cxn>
                <a:cxn ang="0">
                  <a:pos x="3163" y="1714"/>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cs typeface="+mn-cs"/>
              </a:endParaRPr>
            </a:p>
          </p:txBody>
        </p:sp>
        <p:sp>
          <p:nvSpPr>
            <p:cNvPr id="7" name="Freeform 5"/>
            <p:cNvSpPr>
              <a:spLocks/>
            </p:cNvSpPr>
            <p:nvPr/>
          </p:nvSpPr>
          <p:spPr bwMode="hidden">
            <a:xfrm>
              <a:off x="0" y="3433"/>
              <a:ext cx="4038" cy="191"/>
            </a:xfrm>
            <a:custGeom>
              <a:avLst/>
              <a:gdLst/>
              <a:ahLst/>
              <a:cxnLst>
                <a:cxn ang="0">
                  <a:pos x="0" y="156"/>
                </a:cxn>
                <a:cxn ang="0">
                  <a:pos x="4042" y="192"/>
                </a:cxn>
                <a:cxn ang="0">
                  <a:pos x="4042" y="144"/>
                </a:cxn>
                <a:cxn ang="0">
                  <a:pos x="0" y="0"/>
                </a:cxn>
                <a:cxn ang="0">
                  <a:pos x="0" y="156"/>
                </a:cxn>
                <a:cxn ang="0">
                  <a:pos x="0" y="156"/>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cs typeface="+mn-cs"/>
              </a:endParaRPr>
            </a:p>
          </p:txBody>
        </p:sp>
        <p:sp>
          <p:nvSpPr>
            <p:cNvPr id="8" name="Freeform 6"/>
            <p:cNvSpPr>
              <a:spLocks/>
            </p:cNvSpPr>
            <p:nvPr/>
          </p:nvSpPr>
          <p:spPr bwMode="hidden">
            <a:xfrm>
              <a:off x="4038" y="3577"/>
              <a:ext cx="1720" cy="65"/>
            </a:xfrm>
            <a:custGeom>
              <a:avLst/>
              <a:gdLst/>
              <a:ahLst/>
              <a:cxnLst>
                <a:cxn ang="0">
                  <a:pos x="1722" y="66"/>
                </a:cxn>
                <a:cxn ang="0">
                  <a:pos x="1722" y="60"/>
                </a:cxn>
                <a:cxn ang="0">
                  <a:pos x="0" y="0"/>
                </a:cxn>
                <a:cxn ang="0">
                  <a:pos x="0" y="48"/>
                </a:cxn>
                <a:cxn ang="0">
                  <a:pos x="1722" y="66"/>
                </a:cxn>
                <a:cxn ang="0">
                  <a:pos x="1722" y="66"/>
                </a:cxn>
              </a:cxnLst>
              <a:rect l="0" t="0" r="r" b="b"/>
              <a:pathLst>
                <a:path w="1722" h="66">
                  <a:moveTo>
                    <a:pt x="1722" y="66"/>
                  </a:moveTo>
                  <a:lnTo>
                    <a:pt x="1722" y="60"/>
                  </a:lnTo>
                  <a:lnTo>
                    <a:pt x="0" y="0"/>
                  </a:lnTo>
                  <a:lnTo>
                    <a:pt x="0" y="48"/>
                  </a:lnTo>
                  <a:lnTo>
                    <a:pt x="1722" y="66"/>
                  </a:lnTo>
                  <a:lnTo>
                    <a:pt x="1722" y="66"/>
                  </a:lnTo>
                  <a:close/>
                </a:path>
              </a:pathLst>
            </a:custGeom>
            <a:gradFill rotWithShape="0">
              <a:gsLst>
                <a:gs pos="0">
                  <a:schemeClr val="bg2"/>
                </a:gs>
                <a:gs pos="100000">
                  <a:schemeClr val="bg1"/>
                </a:gs>
              </a:gsLst>
              <a:lin ang="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cs typeface="+mn-cs"/>
              </a:endParaRPr>
            </a:p>
          </p:txBody>
        </p:sp>
        <p:sp>
          <p:nvSpPr>
            <p:cNvPr id="9" name="Freeform 7"/>
            <p:cNvSpPr>
              <a:spLocks/>
            </p:cNvSpPr>
            <p:nvPr/>
          </p:nvSpPr>
          <p:spPr bwMode="hidden">
            <a:xfrm>
              <a:off x="0" y="3726"/>
              <a:ext cx="4784" cy="329"/>
            </a:xfrm>
            <a:custGeom>
              <a:avLst/>
              <a:gdLst/>
              <a:ahLst/>
              <a:cxnLst>
                <a:cxn ang="0">
                  <a:pos x="0" y="329"/>
                </a:cxn>
                <a:cxn ang="0">
                  <a:pos x="4789" y="77"/>
                </a:cxn>
                <a:cxn ang="0">
                  <a:pos x="4789" y="0"/>
                </a:cxn>
                <a:cxn ang="0">
                  <a:pos x="0" y="107"/>
                </a:cxn>
                <a:cxn ang="0">
                  <a:pos x="0" y="329"/>
                </a:cxn>
                <a:cxn ang="0">
                  <a:pos x="0" y="329"/>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w="9525" cap="flat" cmpd="sng">
              <a:noFill/>
              <a:prstDash val="solid"/>
              <a:round/>
              <a:headEnd type="none" w="med" len="med"/>
              <a:tailEnd type="none" w="med" len="med"/>
            </a:ln>
            <a:effectLst/>
          </p:spPr>
          <p:txBody>
            <a:bodyPr/>
            <a:lstStyle/>
            <a:p>
              <a:pPr fontAlgn="auto">
                <a:spcBef>
                  <a:spcPts val="0"/>
                </a:spcBef>
                <a:spcAft>
                  <a:spcPts val="0"/>
                </a:spcAft>
                <a:defRPr/>
              </a:pPr>
              <a:endParaRPr lang="en-US">
                <a:solidFill>
                  <a:srgbClr val="FFFFFF"/>
                </a:solidFill>
                <a:latin typeface="Arial" charset="0"/>
                <a:cs typeface="+mn-cs"/>
              </a:endParaRPr>
            </a:p>
          </p:txBody>
        </p:sp>
        <p:sp>
          <p:nvSpPr>
            <p:cNvPr id="10" name="Freeform 8"/>
            <p:cNvSpPr>
              <a:spLocks/>
            </p:cNvSpPr>
            <p:nvPr/>
          </p:nvSpPr>
          <p:spPr bwMode="hidden">
            <a:xfrm>
              <a:off x="4784" y="3702"/>
              <a:ext cx="974" cy="101"/>
            </a:xfrm>
            <a:custGeom>
              <a:avLst/>
              <a:gdLst/>
              <a:ahLst/>
              <a:cxnLst>
                <a:cxn ang="0">
                  <a:pos x="975" y="48"/>
                </a:cxn>
                <a:cxn ang="0">
                  <a:pos x="975" y="0"/>
                </a:cxn>
                <a:cxn ang="0">
                  <a:pos x="0" y="24"/>
                </a:cxn>
                <a:cxn ang="0">
                  <a:pos x="0" y="101"/>
                </a:cxn>
                <a:cxn ang="0">
                  <a:pos x="975" y="48"/>
                </a:cxn>
                <a:cxn ang="0">
                  <a:pos x="975" y="48"/>
                </a:cxn>
              </a:cxnLst>
              <a:rect l="0" t="0" r="r" b="b"/>
              <a:pathLst>
                <a:path w="975" h="101">
                  <a:moveTo>
                    <a:pt x="975" y="48"/>
                  </a:moveTo>
                  <a:lnTo>
                    <a:pt x="975" y="0"/>
                  </a:lnTo>
                  <a:lnTo>
                    <a:pt x="0" y="24"/>
                  </a:lnTo>
                  <a:lnTo>
                    <a:pt x="0" y="101"/>
                  </a:lnTo>
                  <a:lnTo>
                    <a:pt x="975" y="48"/>
                  </a:lnTo>
                  <a:lnTo>
                    <a:pt x="975" y="48"/>
                  </a:lnTo>
                  <a:close/>
                </a:path>
              </a:pathLst>
            </a:custGeom>
            <a:solidFill>
              <a:schemeClr val="bg1"/>
            </a:solidFill>
            <a:ln w="9525">
              <a:noFill/>
              <a:round/>
              <a:headEnd/>
              <a:tailEnd/>
            </a:ln>
          </p:spPr>
          <p:txBody>
            <a:bodyPr/>
            <a:lstStyle/>
            <a:p>
              <a:pPr fontAlgn="auto">
                <a:spcBef>
                  <a:spcPts val="0"/>
                </a:spcBef>
                <a:spcAft>
                  <a:spcPts val="0"/>
                </a:spcAft>
                <a:defRPr/>
              </a:pPr>
              <a:endParaRPr lang="en-US">
                <a:solidFill>
                  <a:srgbClr val="FFFFFF"/>
                </a:solidFill>
                <a:latin typeface="Arial" charset="0"/>
                <a:cs typeface="+mn-cs"/>
              </a:endParaRPr>
            </a:p>
          </p:txBody>
        </p:sp>
        <p:sp>
          <p:nvSpPr>
            <p:cNvPr id="11" name="Freeform 9"/>
            <p:cNvSpPr>
              <a:spLocks/>
            </p:cNvSpPr>
            <p:nvPr/>
          </p:nvSpPr>
          <p:spPr bwMode="hidden">
            <a:xfrm>
              <a:off x="3619" y="3815"/>
              <a:ext cx="2139" cy="198"/>
            </a:xfrm>
            <a:custGeom>
              <a:avLst/>
              <a:gdLst/>
              <a:ahLst/>
              <a:cxnLst>
                <a:cxn ang="0">
                  <a:pos x="2141" y="0"/>
                </a:cxn>
                <a:cxn ang="0">
                  <a:pos x="0" y="156"/>
                </a:cxn>
                <a:cxn ang="0">
                  <a:pos x="0" y="198"/>
                </a:cxn>
                <a:cxn ang="0">
                  <a:pos x="2141" y="0"/>
                </a:cxn>
                <a:cxn ang="0">
                  <a:pos x="2141" y="0"/>
                </a:cxn>
              </a:cxnLst>
              <a:rect l="0" t="0" r="r" b="b"/>
              <a:pathLst>
                <a:path w="2141" h="198">
                  <a:moveTo>
                    <a:pt x="2141" y="0"/>
                  </a:moveTo>
                  <a:lnTo>
                    <a:pt x="0" y="156"/>
                  </a:lnTo>
                  <a:lnTo>
                    <a:pt x="0" y="198"/>
                  </a:lnTo>
                  <a:lnTo>
                    <a:pt x="2141" y="0"/>
                  </a:lnTo>
                  <a:lnTo>
                    <a:pt x="2141" y="0"/>
                  </a:lnTo>
                  <a:close/>
                </a:path>
              </a:pathLst>
            </a:custGeom>
            <a:solidFill>
              <a:schemeClr val="bg1"/>
            </a:solidFill>
            <a:ln w="9525">
              <a:noFill/>
              <a:round/>
              <a:headEnd/>
              <a:tailEnd/>
            </a:ln>
          </p:spPr>
          <p:txBody>
            <a:bodyPr/>
            <a:lstStyle/>
            <a:p>
              <a:pPr fontAlgn="auto">
                <a:spcBef>
                  <a:spcPts val="0"/>
                </a:spcBef>
                <a:spcAft>
                  <a:spcPts val="0"/>
                </a:spcAft>
                <a:defRPr/>
              </a:pPr>
              <a:endParaRPr lang="en-US">
                <a:solidFill>
                  <a:srgbClr val="FFFFFF"/>
                </a:solidFill>
                <a:latin typeface="Arial" charset="0"/>
                <a:cs typeface="+mn-cs"/>
              </a:endParaRPr>
            </a:p>
          </p:txBody>
        </p:sp>
        <p:sp>
          <p:nvSpPr>
            <p:cNvPr id="12" name="Freeform 10"/>
            <p:cNvSpPr>
              <a:spLocks/>
            </p:cNvSpPr>
            <p:nvPr/>
          </p:nvSpPr>
          <p:spPr bwMode="hidden">
            <a:xfrm>
              <a:off x="0" y="3971"/>
              <a:ext cx="3619" cy="348"/>
            </a:xfrm>
            <a:custGeom>
              <a:avLst/>
              <a:gdLst/>
              <a:ahLst/>
              <a:cxnLst>
                <a:cxn ang="0">
                  <a:pos x="0" y="348"/>
                </a:cxn>
                <a:cxn ang="0">
                  <a:pos x="311" y="348"/>
                </a:cxn>
                <a:cxn ang="0">
                  <a:pos x="3623" y="42"/>
                </a:cxn>
                <a:cxn ang="0">
                  <a:pos x="3623" y="0"/>
                </a:cxn>
                <a:cxn ang="0">
                  <a:pos x="0" y="264"/>
                </a:cxn>
                <a:cxn ang="0">
                  <a:pos x="0" y="348"/>
                </a:cxn>
                <a:cxn ang="0">
                  <a:pos x="0" y="348"/>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cs typeface="+mn-cs"/>
              </a:endParaRPr>
            </a:p>
          </p:txBody>
        </p:sp>
        <p:sp>
          <p:nvSpPr>
            <p:cNvPr id="13" name="Freeform 11"/>
            <p:cNvSpPr>
              <a:spLocks/>
            </p:cNvSpPr>
            <p:nvPr/>
          </p:nvSpPr>
          <p:spPr bwMode="hidden">
            <a:xfrm>
              <a:off x="2097" y="4043"/>
              <a:ext cx="2514" cy="276"/>
            </a:xfrm>
            <a:custGeom>
              <a:avLst/>
              <a:gdLst/>
              <a:ahLst/>
              <a:cxnLst>
                <a:cxn ang="0">
                  <a:pos x="2182" y="276"/>
                </a:cxn>
                <a:cxn ang="0">
                  <a:pos x="2517" y="204"/>
                </a:cxn>
                <a:cxn ang="0">
                  <a:pos x="2260" y="0"/>
                </a:cxn>
                <a:cxn ang="0">
                  <a:pos x="0" y="276"/>
                </a:cxn>
                <a:cxn ang="0">
                  <a:pos x="2182" y="276"/>
                </a:cxn>
                <a:cxn ang="0">
                  <a:pos x="2182" y="276"/>
                </a:cxn>
              </a:cxnLst>
              <a:rect l="0" t="0" r="r" b="b"/>
              <a:pathLst>
                <a:path w="2517" h="276">
                  <a:moveTo>
                    <a:pt x="2182" y="276"/>
                  </a:moveTo>
                  <a:lnTo>
                    <a:pt x="2517" y="204"/>
                  </a:lnTo>
                  <a:lnTo>
                    <a:pt x="2260" y="0"/>
                  </a:lnTo>
                  <a:lnTo>
                    <a:pt x="0" y="276"/>
                  </a:lnTo>
                  <a:lnTo>
                    <a:pt x="2182" y="276"/>
                  </a:lnTo>
                  <a:lnTo>
                    <a:pt x="2182" y="276"/>
                  </a:lnTo>
                  <a:close/>
                </a:path>
              </a:pathLst>
            </a:custGeom>
            <a:solidFill>
              <a:schemeClr val="bg1"/>
            </a:solidFill>
            <a:ln w="9525">
              <a:noFill/>
              <a:round/>
              <a:headEnd/>
              <a:tailEnd/>
            </a:ln>
          </p:spPr>
          <p:txBody>
            <a:bodyPr/>
            <a:lstStyle/>
            <a:p>
              <a:pPr fontAlgn="auto">
                <a:spcBef>
                  <a:spcPts val="0"/>
                </a:spcBef>
                <a:spcAft>
                  <a:spcPts val="0"/>
                </a:spcAft>
                <a:defRPr/>
              </a:pPr>
              <a:endParaRPr lang="en-US">
                <a:solidFill>
                  <a:srgbClr val="FFFFFF"/>
                </a:solidFill>
                <a:latin typeface="Arial" charset="0"/>
                <a:cs typeface="+mn-cs"/>
              </a:endParaRPr>
            </a:p>
          </p:txBody>
        </p:sp>
        <p:sp>
          <p:nvSpPr>
            <p:cNvPr id="14" name="Freeform 12"/>
            <p:cNvSpPr>
              <a:spLocks/>
            </p:cNvSpPr>
            <p:nvPr/>
          </p:nvSpPr>
          <p:spPr bwMode="hidden">
            <a:xfrm>
              <a:off x="4354" y="3869"/>
              <a:ext cx="1404" cy="378"/>
            </a:xfrm>
            <a:custGeom>
              <a:avLst/>
              <a:gdLst/>
              <a:ahLst/>
              <a:cxnLst>
                <a:cxn ang="0">
                  <a:pos x="1405" y="126"/>
                </a:cxn>
                <a:cxn ang="0">
                  <a:pos x="1405" y="0"/>
                </a:cxn>
                <a:cxn ang="0">
                  <a:pos x="0" y="174"/>
                </a:cxn>
                <a:cxn ang="0">
                  <a:pos x="257" y="378"/>
                </a:cxn>
                <a:cxn ang="0">
                  <a:pos x="1405" y="126"/>
                </a:cxn>
                <a:cxn ang="0">
                  <a:pos x="1405" y="126"/>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cs typeface="+mn-cs"/>
              </a:endParaRPr>
            </a:p>
          </p:txBody>
        </p:sp>
        <p:sp>
          <p:nvSpPr>
            <p:cNvPr id="15" name="Freeform 13"/>
            <p:cNvSpPr>
              <a:spLocks/>
            </p:cNvSpPr>
            <p:nvPr/>
          </p:nvSpPr>
          <p:spPr bwMode="hidden">
            <a:xfrm>
              <a:off x="5030" y="3151"/>
              <a:ext cx="728" cy="240"/>
            </a:xfrm>
            <a:custGeom>
              <a:avLst/>
              <a:gdLst/>
              <a:ahLst/>
              <a:cxnLst>
                <a:cxn ang="0">
                  <a:pos x="729" y="240"/>
                </a:cxn>
                <a:cxn ang="0">
                  <a:pos x="0" y="0"/>
                </a:cxn>
                <a:cxn ang="0">
                  <a:pos x="0" y="6"/>
                </a:cxn>
                <a:cxn ang="0">
                  <a:pos x="729" y="240"/>
                </a:cxn>
                <a:cxn ang="0">
                  <a:pos x="729" y="240"/>
                </a:cxn>
              </a:cxnLst>
              <a:rect l="0" t="0" r="r" b="b"/>
              <a:pathLst>
                <a:path w="729" h="240">
                  <a:moveTo>
                    <a:pt x="729" y="240"/>
                  </a:moveTo>
                  <a:lnTo>
                    <a:pt x="0" y="0"/>
                  </a:lnTo>
                  <a:lnTo>
                    <a:pt x="0" y="6"/>
                  </a:lnTo>
                  <a:lnTo>
                    <a:pt x="729" y="240"/>
                  </a:lnTo>
                  <a:lnTo>
                    <a:pt x="729" y="240"/>
                  </a:lnTo>
                  <a:close/>
                </a:path>
              </a:pathLst>
            </a:custGeom>
            <a:solidFill>
              <a:schemeClr val="bg1"/>
            </a:solidFill>
            <a:ln w="9525">
              <a:noFill/>
              <a:round/>
              <a:headEnd/>
              <a:tailEnd/>
            </a:ln>
          </p:spPr>
          <p:txBody>
            <a:bodyPr/>
            <a:lstStyle/>
            <a:p>
              <a:pPr fontAlgn="auto">
                <a:spcBef>
                  <a:spcPts val="0"/>
                </a:spcBef>
                <a:spcAft>
                  <a:spcPts val="0"/>
                </a:spcAft>
                <a:defRPr/>
              </a:pPr>
              <a:endParaRPr lang="en-US">
                <a:solidFill>
                  <a:srgbClr val="FFFFFF"/>
                </a:solidFill>
                <a:latin typeface="Arial" charset="0"/>
                <a:cs typeface="+mn-cs"/>
              </a:endParaRPr>
            </a:p>
          </p:txBody>
        </p:sp>
        <p:sp>
          <p:nvSpPr>
            <p:cNvPr id="16" name="Freeform 14"/>
            <p:cNvSpPr>
              <a:spLocks/>
            </p:cNvSpPr>
            <p:nvPr/>
          </p:nvSpPr>
          <p:spPr bwMode="hidden">
            <a:xfrm>
              <a:off x="0" y="1486"/>
              <a:ext cx="5030" cy="1671"/>
            </a:xfrm>
            <a:custGeom>
              <a:avLst/>
              <a:gdLst/>
              <a:ahLst/>
              <a:cxnLst>
                <a:cxn ang="0">
                  <a:pos x="0" y="72"/>
                </a:cxn>
                <a:cxn ang="0">
                  <a:pos x="5035" y="1672"/>
                </a:cxn>
                <a:cxn ang="0">
                  <a:pos x="5035" y="1666"/>
                </a:cxn>
                <a:cxn ang="0">
                  <a:pos x="0" y="0"/>
                </a:cxn>
                <a:cxn ang="0">
                  <a:pos x="0" y="72"/>
                </a:cxn>
                <a:cxn ang="0">
                  <a:pos x="0" y="72"/>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cs typeface="+mn-cs"/>
              </a:endParaRPr>
            </a:p>
          </p:txBody>
        </p:sp>
        <p:sp>
          <p:nvSpPr>
            <p:cNvPr id="17" name="Freeform 15"/>
            <p:cNvSpPr>
              <a:spLocks/>
            </p:cNvSpPr>
            <p:nvPr/>
          </p:nvSpPr>
          <p:spPr bwMode="hidden">
            <a:xfrm>
              <a:off x="5030" y="3049"/>
              <a:ext cx="728" cy="318"/>
            </a:xfrm>
            <a:custGeom>
              <a:avLst/>
              <a:gdLst/>
              <a:ahLst/>
              <a:cxnLst>
                <a:cxn ang="0">
                  <a:pos x="729" y="318"/>
                </a:cxn>
                <a:cxn ang="0">
                  <a:pos x="729" y="312"/>
                </a:cxn>
                <a:cxn ang="0">
                  <a:pos x="0" y="0"/>
                </a:cxn>
                <a:cxn ang="0">
                  <a:pos x="0" y="54"/>
                </a:cxn>
                <a:cxn ang="0">
                  <a:pos x="729" y="318"/>
                </a:cxn>
                <a:cxn ang="0">
                  <a:pos x="729" y="318"/>
                </a:cxn>
              </a:cxnLst>
              <a:rect l="0" t="0" r="r" b="b"/>
              <a:pathLst>
                <a:path w="729" h="318">
                  <a:moveTo>
                    <a:pt x="729" y="318"/>
                  </a:moveTo>
                  <a:lnTo>
                    <a:pt x="729" y="312"/>
                  </a:lnTo>
                  <a:lnTo>
                    <a:pt x="0" y="0"/>
                  </a:lnTo>
                  <a:lnTo>
                    <a:pt x="0" y="54"/>
                  </a:lnTo>
                  <a:lnTo>
                    <a:pt x="729" y="318"/>
                  </a:lnTo>
                  <a:lnTo>
                    <a:pt x="729" y="318"/>
                  </a:lnTo>
                  <a:close/>
                </a:path>
              </a:pathLst>
            </a:custGeom>
            <a:gradFill rotWithShape="0">
              <a:gsLst>
                <a:gs pos="0">
                  <a:schemeClr val="bg2"/>
                </a:gs>
                <a:gs pos="100000">
                  <a:schemeClr val="bg1"/>
                </a:gs>
              </a:gsLst>
              <a:lin ang="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cs typeface="+mn-cs"/>
              </a:endParaRPr>
            </a:p>
          </p:txBody>
        </p:sp>
        <p:sp>
          <p:nvSpPr>
            <p:cNvPr id="18" name="Freeform 16"/>
            <p:cNvSpPr>
              <a:spLocks/>
            </p:cNvSpPr>
            <p:nvPr/>
          </p:nvSpPr>
          <p:spPr bwMode="hidden">
            <a:xfrm>
              <a:off x="0" y="916"/>
              <a:ext cx="5030" cy="2187"/>
            </a:xfrm>
            <a:custGeom>
              <a:avLst/>
              <a:gdLst/>
              <a:ahLst/>
              <a:cxnLst>
                <a:cxn ang="0">
                  <a:pos x="0" y="396"/>
                </a:cxn>
                <a:cxn ang="0">
                  <a:pos x="5035" y="2188"/>
                </a:cxn>
                <a:cxn ang="0">
                  <a:pos x="5035" y="2134"/>
                </a:cxn>
                <a:cxn ang="0">
                  <a:pos x="0" y="0"/>
                </a:cxn>
                <a:cxn ang="0">
                  <a:pos x="0" y="396"/>
                </a:cxn>
                <a:cxn ang="0">
                  <a:pos x="0" y="396"/>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cs typeface="+mn-cs"/>
              </a:endParaRPr>
            </a:p>
          </p:txBody>
        </p:sp>
        <p:sp>
          <p:nvSpPr>
            <p:cNvPr id="19" name="Freeform 17"/>
            <p:cNvSpPr>
              <a:spLocks/>
            </p:cNvSpPr>
            <p:nvPr/>
          </p:nvSpPr>
          <p:spPr bwMode="hidden">
            <a:xfrm>
              <a:off x="2294" y="0"/>
              <a:ext cx="3159" cy="2725"/>
            </a:xfrm>
            <a:custGeom>
              <a:avLst/>
              <a:gdLst/>
              <a:ahLst/>
              <a:cxnLst>
                <a:cxn ang="0">
                  <a:pos x="0" y="0"/>
                </a:cxn>
                <a:cxn ang="0">
                  <a:pos x="3145" y="2727"/>
                </a:cxn>
                <a:cxn ang="0">
                  <a:pos x="3163" y="2704"/>
                </a:cxn>
                <a:cxn ang="0">
                  <a:pos x="102" y="0"/>
                </a:cxn>
                <a:cxn ang="0">
                  <a:pos x="0" y="0"/>
                </a:cxn>
                <a:cxn ang="0">
                  <a:pos x="0" y="0"/>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cs typeface="+mn-cs"/>
              </a:endParaRPr>
            </a:p>
          </p:txBody>
        </p:sp>
        <p:sp>
          <p:nvSpPr>
            <p:cNvPr id="20" name="Freeform 18"/>
            <p:cNvSpPr>
              <a:spLocks/>
            </p:cNvSpPr>
            <p:nvPr/>
          </p:nvSpPr>
          <p:spPr bwMode="hidden">
            <a:xfrm>
              <a:off x="5435" y="2702"/>
              <a:ext cx="323" cy="299"/>
            </a:xfrm>
            <a:custGeom>
              <a:avLst/>
              <a:gdLst/>
              <a:ahLst/>
              <a:cxnLst>
                <a:cxn ang="0">
                  <a:pos x="323" y="299"/>
                </a:cxn>
                <a:cxn ang="0">
                  <a:pos x="323" y="263"/>
                </a:cxn>
                <a:cxn ang="0">
                  <a:pos x="18" y="0"/>
                </a:cxn>
                <a:cxn ang="0">
                  <a:pos x="0" y="23"/>
                </a:cxn>
                <a:cxn ang="0">
                  <a:pos x="323" y="299"/>
                </a:cxn>
                <a:cxn ang="0">
                  <a:pos x="323" y="299"/>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cs typeface="+mn-cs"/>
              </a:endParaRPr>
            </a:p>
          </p:txBody>
        </p:sp>
        <p:sp>
          <p:nvSpPr>
            <p:cNvPr id="21" name="Freeform 19"/>
            <p:cNvSpPr>
              <a:spLocks/>
            </p:cNvSpPr>
            <p:nvPr/>
          </p:nvSpPr>
          <p:spPr bwMode="hidden">
            <a:xfrm>
              <a:off x="5477" y="2588"/>
              <a:ext cx="281" cy="335"/>
            </a:xfrm>
            <a:custGeom>
              <a:avLst/>
              <a:gdLst/>
              <a:ahLst/>
              <a:cxnLst>
                <a:cxn ang="0">
                  <a:pos x="281" y="335"/>
                </a:cxn>
                <a:cxn ang="0">
                  <a:pos x="281" y="173"/>
                </a:cxn>
                <a:cxn ang="0">
                  <a:pos x="96" y="0"/>
                </a:cxn>
                <a:cxn ang="0">
                  <a:pos x="0" y="90"/>
                </a:cxn>
                <a:cxn ang="0">
                  <a:pos x="281" y="335"/>
                </a:cxn>
                <a:cxn ang="0">
                  <a:pos x="281" y="335"/>
                </a:cxn>
              </a:cxnLst>
              <a:rect l="0" t="0" r="r" b="b"/>
              <a:pathLst>
                <a:path w="281" h="335">
                  <a:moveTo>
                    <a:pt x="281" y="335"/>
                  </a:moveTo>
                  <a:lnTo>
                    <a:pt x="281" y="173"/>
                  </a:lnTo>
                  <a:lnTo>
                    <a:pt x="96" y="0"/>
                  </a:lnTo>
                  <a:lnTo>
                    <a:pt x="0" y="90"/>
                  </a:lnTo>
                  <a:lnTo>
                    <a:pt x="281" y="335"/>
                  </a:lnTo>
                  <a:lnTo>
                    <a:pt x="281" y="335"/>
                  </a:lnTo>
                  <a:close/>
                </a:path>
              </a:pathLst>
            </a:custGeom>
            <a:solidFill>
              <a:schemeClr val="bg1"/>
            </a:solidFill>
            <a:ln w="9525">
              <a:noFill/>
              <a:round/>
              <a:headEnd/>
              <a:tailEnd/>
            </a:ln>
          </p:spPr>
          <p:txBody>
            <a:bodyPr/>
            <a:lstStyle/>
            <a:p>
              <a:pPr fontAlgn="auto">
                <a:spcBef>
                  <a:spcPts val="0"/>
                </a:spcBef>
                <a:spcAft>
                  <a:spcPts val="0"/>
                </a:spcAft>
                <a:defRPr/>
              </a:pPr>
              <a:endParaRPr lang="en-US">
                <a:solidFill>
                  <a:srgbClr val="FFFFFF"/>
                </a:solidFill>
                <a:latin typeface="Arial" charset="0"/>
                <a:cs typeface="+mn-cs"/>
              </a:endParaRPr>
            </a:p>
          </p:txBody>
        </p:sp>
        <p:sp>
          <p:nvSpPr>
            <p:cNvPr id="22" name="Freeform 20"/>
            <p:cNvSpPr>
              <a:spLocks/>
            </p:cNvSpPr>
            <p:nvPr/>
          </p:nvSpPr>
          <p:spPr bwMode="hidden">
            <a:xfrm>
              <a:off x="2454" y="0"/>
              <a:ext cx="3119" cy="2678"/>
            </a:xfrm>
            <a:custGeom>
              <a:avLst/>
              <a:gdLst/>
              <a:ahLst/>
              <a:cxnLst>
                <a:cxn ang="0">
                  <a:pos x="0" y="0"/>
                </a:cxn>
                <a:cxn ang="0">
                  <a:pos x="3026" y="2680"/>
                </a:cxn>
                <a:cxn ang="0">
                  <a:pos x="3122" y="2590"/>
                </a:cxn>
                <a:cxn ang="0">
                  <a:pos x="383" y="0"/>
                </a:cxn>
                <a:cxn ang="0">
                  <a:pos x="0" y="0"/>
                </a:cxn>
                <a:cxn ang="0">
                  <a:pos x="0" y="0"/>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cs typeface="+mn-cs"/>
              </a:endParaRPr>
            </a:p>
          </p:txBody>
        </p:sp>
        <p:sp>
          <p:nvSpPr>
            <p:cNvPr id="23" name="Freeform 21"/>
            <p:cNvSpPr>
              <a:spLocks/>
            </p:cNvSpPr>
            <p:nvPr/>
          </p:nvSpPr>
          <p:spPr bwMode="hidden">
            <a:xfrm>
              <a:off x="5626" y="2534"/>
              <a:ext cx="132" cy="132"/>
            </a:xfrm>
            <a:custGeom>
              <a:avLst/>
              <a:gdLst/>
              <a:ahLst/>
              <a:cxnLst>
                <a:cxn ang="0">
                  <a:pos x="132" y="132"/>
                </a:cxn>
                <a:cxn ang="0">
                  <a:pos x="0" y="0"/>
                </a:cxn>
                <a:cxn ang="0">
                  <a:pos x="0" y="0"/>
                </a:cxn>
                <a:cxn ang="0">
                  <a:pos x="132" y="132"/>
                </a:cxn>
                <a:cxn ang="0">
                  <a:pos x="132" y="132"/>
                </a:cxn>
              </a:cxnLst>
              <a:rect l="0" t="0" r="r" b="b"/>
              <a:pathLst>
                <a:path w="132" h="132">
                  <a:moveTo>
                    <a:pt x="132" y="132"/>
                  </a:moveTo>
                  <a:lnTo>
                    <a:pt x="0" y="0"/>
                  </a:lnTo>
                  <a:lnTo>
                    <a:pt x="0" y="0"/>
                  </a:lnTo>
                  <a:lnTo>
                    <a:pt x="132" y="132"/>
                  </a:lnTo>
                  <a:lnTo>
                    <a:pt x="132" y="132"/>
                  </a:lnTo>
                  <a:close/>
                </a:path>
              </a:pathLst>
            </a:custGeom>
            <a:solidFill>
              <a:srgbClr val="FF9999"/>
            </a:solidFill>
            <a:ln w="9525">
              <a:noFill/>
              <a:round/>
              <a:headEnd/>
              <a:tailEnd/>
            </a:ln>
          </p:spPr>
          <p:txBody>
            <a:bodyPr/>
            <a:lstStyle/>
            <a:p>
              <a:pPr fontAlgn="auto">
                <a:spcBef>
                  <a:spcPts val="0"/>
                </a:spcBef>
                <a:spcAft>
                  <a:spcPts val="0"/>
                </a:spcAft>
                <a:defRPr/>
              </a:pPr>
              <a:endParaRPr lang="en-US">
                <a:solidFill>
                  <a:srgbClr val="FFFFFF"/>
                </a:solidFill>
                <a:latin typeface="Arial" charset="0"/>
                <a:cs typeface="+mn-cs"/>
              </a:endParaRPr>
            </a:p>
          </p:txBody>
        </p:sp>
        <p:sp>
          <p:nvSpPr>
            <p:cNvPr id="24" name="Freeform 22"/>
            <p:cNvSpPr>
              <a:spLocks/>
            </p:cNvSpPr>
            <p:nvPr/>
          </p:nvSpPr>
          <p:spPr bwMode="hidden">
            <a:xfrm>
              <a:off x="3112" y="0"/>
              <a:ext cx="2514" cy="2534"/>
            </a:xfrm>
            <a:custGeom>
              <a:avLst/>
              <a:gdLst/>
              <a:ahLst/>
              <a:cxnLst>
                <a:cxn ang="0">
                  <a:pos x="0" y="0"/>
                </a:cxn>
                <a:cxn ang="0">
                  <a:pos x="2517" y="2536"/>
                </a:cxn>
                <a:cxn ang="0">
                  <a:pos x="2517" y="2536"/>
                </a:cxn>
                <a:cxn ang="0">
                  <a:pos x="66" y="0"/>
                </a:cxn>
                <a:cxn ang="0">
                  <a:pos x="0" y="0"/>
                </a:cxn>
                <a:cxn ang="0">
                  <a:pos x="0" y="0"/>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cs typeface="+mn-cs"/>
              </a:endParaRPr>
            </a:p>
          </p:txBody>
        </p:sp>
        <p:sp>
          <p:nvSpPr>
            <p:cNvPr id="25" name="Freeform 23"/>
            <p:cNvSpPr>
              <a:spLocks/>
            </p:cNvSpPr>
            <p:nvPr/>
          </p:nvSpPr>
          <p:spPr bwMode="hidden">
            <a:xfrm>
              <a:off x="3488" y="0"/>
              <a:ext cx="2198" cy="2480"/>
            </a:xfrm>
            <a:custGeom>
              <a:avLst/>
              <a:gdLst/>
              <a:ahLst/>
              <a:cxnLst>
                <a:cxn ang="0">
                  <a:pos x="0" y="0"/>
                </a:cxn>
                <a:cxn ang="0">
                  <a:pos x="2188" y="2482"/>
                </a:cxn>
                <a:cxn ang="0">
                  <a:pos x="2200" y="2476"/>
                </a:cxn>
                <a:cxn ang="0">
                  <a:pos x="317" y="0"/>
                </a:cxn>
                <a:cxn ang="0">
                  <a:pos x="0" y="0"/>
                </a:cxn>
                <a:cxn ang="0">
                  <a:pos x="0" y="0"/>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w="9525" cap="flat" cmpd="sng">
              <a:noFill/>
              <a:prstDash val="solid"/>
              <a:round/>
              <a:headEnd type="none" w="med" len="med"/>
              <a:tailEnd type="none" w="med" len="med"/>
            </a:ln>
            <a:effectLst/>
          </p:spPr>
          <p:txBody>
            <a:bodyPr/>
            <a:lstStyle/>
            <a:p>
              <a:pPr fontAlgn="auto">
                <a:spcBef>
                  <a:spcPts val="0"/>
                </a:spcBef>
                <a:spcAft>
                  <a:spcPts val="0"/>
                </a:spcAft>
                <a:defRPr/>
              </a:pPr>
              <a:endParaRPr lang="en-US">
                <a:solidFill>
                  <a:srgbClr val="FFFFFF"/>
                </a:solidFill>
                <a:latin typeface="Arial" charset="0"/>
                <a:cs typeface="+mn-cs"/>
              </a:endParaRPr>
            </a:p>
          </p:txBody>
        </p:sp>
        <p:sp>
          <p:nvSpPr>
            <p:cNvPr id="26" name="Freeform 24"/>
            <p:cNvSpPr>
              <a:spLocks/>
            </p:cNvSpPr>
            <p:nvPr/>
          </p:nvSpPr>
          <p:spPr bwMode="hidden">
            <a:xfrm>
              <a:off x="5674" y="2474"/>
              <a:ext cx="84" cy="96"/>
            </a:xfrm>
            <a:custGeom>
              <a:avLst/>
              <a:gdLst/>
              <a:ahLst/>
              <a:cxnLst>
                <a:cxn ang="0">
                  <a:pos x="84" y="96"/>
                </a:cxn>
                <a:cxn ang="0">
                  <a:pos x="84" y="90"/>
                </a:cxn>
                <a:cxn ang="0">
                  <a:pos x="12" y="0"/>
                </a:cxn>
                <a:cxn ang="0">
                  <a:pos x="0" y="6"/>
                </a:cxn>
                <a:cxn ang="0">
                  <a:pos x="84" y="96"/>
                </a:cxn>
                <a:cxn ang="0">
                  <a:pos x="84" y="96"/>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cs typeface="+mn-cs"/>
              </a:endParaRPr>
            </a:p>
          </p:txBody>
        </p:sp>
        <p:sp>
          <p:nvSpPr>
            <p:cNvPr id="27" name="Freeform 25"/>
            <p:cNvSpPr>
              <a:spLocks/>
            </p:cNvSpPr>
            <p:nvPr/>
          </p:nvSpPr>
          <p:spPr bwMode="hidden">
            <a:xfrm>
              <a:off x="5603" y="850"/>
              <a:ext cx="155" cy="516"/>
            </a:xfrm>
            <a:custGeom>
              <a:avLst/>
              <a:gdLst/>
              <a:ahLst/>
              <a:cxnLst>
                <a:cxn ang="0">
                  <a:pos x="155" y="516"/>
                </a:cxn>
                <a:cxn ang="0">
                  <a:pos x="155" y="204"/>
                </a:cxn>
                <a:cxn ang="0">
                  <a:pos x="77" y="0"/>
                </a:cxn>
                <a:cxn ang="0">
                  <a:pos x="0" y="192"/>
                </a:cxn>
                <a:cxn ang="0">
                  <a:pos x="155" y="516"/>
                </a:cxn>
                <a:cxn ang="0">
                  <a:pos x="155" y="516"/>
                </a:cxn>
              </a:cxnLst>
              <a:rect l="0" t="0" r="r" b="b"/>
              <a:pathLst>
                <a:path w="155" h="516">
                  <a:moveTo>
                    <a:pt x="155" y="516"/>
                  </a:moveTo>
                  <a:lnTo>
                    <a:pt x="155" y="204"/>
                  </a:lnTo>
                  <a:lnTo>
                    <a:pt x="77" y="0"/>
                  </a:lnTo>
                  <a:lnTo>
                    <a:pt x="0" y="192"/>
                  </a:lnTo>
                  <a:lnTo>
                    <a:pt x="155" y="516"/>
                  </a:lnTo>
                  <a:lnTo>
                    <a:pt x="155" y="516"/>
                  </a:lnTo>
                  <a:close/>
                </a:path>
              </a:pathLst>
            </a:custGeom>
            <a:solidFill>
              <a:schemeClr val="bg2"/>
            </a:solidFill>
            <a:ln w="9525">
              <a:noFill/>
              <a:round/>
              <a:headEnd/>
              <a:tailEnd/>
            </a:ln>
          </p:spPr>
          <p:txBody>
            <a:bodyPr/>
            <a:lstStyle/>
            <a:p>
              <a:pPr fontAlgn="auto">
                <a:spcBef>
                  <a:spcPts val="0"/>
                </a:spcBef>
                <a:spcAft>
                  <a:spcPts val="0"/>
                </a:spcAft>
                <a:defRPr/>
              </a:pPr>
              <a:endParaRPr lang="en-US">
                <a:solidFill>
                  <a:srgbClr val="FFFFFF"/>
                </a:solidFill>
                <a:latin typeface="Arial" charset="0"/>
                <a:cs typeface="+mn-cs"/>
              </a:endParaRPr>
            </a:p>
          </p:txBody>
        </p:sp>
        <p:sp>
          <p:nvSpPr>
            <p:cNvPr id="28" name="Freeform 26"/>
            <p:cNvSpPr>
              <a:spLocks/>
            </p:cNvSpPr>
            <p:nvPr/>
          </p:nvSpPr>
          <p:spPr bwMode="hidden">
            <a:xfrm>
              <a:off x="5107" y="0"/>
              <a:ext cx="573" cy="1042"/>
            </a:xfrm>
            <a:custGeom>
              <a:avLst/>
              <a:gdLst/>
              <a:ahLst/>
              <a:cxnLst>
                <a:cxn ang="0">
                  <a:pos x="0" y="0"/>
                </a:cxn>
                <a:cxn ang="0">
                  <a:pos x="497" y="1043"/>
                </a:cxn>
                <a:cxn ang="0">
                  <a:pos x="574" y="851"/>
                </a:cxn>
                <a:cxn ang="0">
                  <a:pos x="251" y="0"/>
                </a:cxn>
                <a:cxn ang="0">
                  <a:pos x="0" y="0"/>
                </a:cxn>
                <a:cxn ang="0">
                  <a:pos x="0" y="0"/>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cs typeface="+mn-cs"/>
              </a:endParaRPr>
            </a:p>
          </p:txBody>
        </p:sp>
        <p:sp>
          <p:nvSpPr>
            <p:cNvPr id="29" name="Freeform 27"/>
            <p:cNvSpPr>
              <a:spLocks/>
            </p:cNvSpPr>
            <p:nvPr/>
          </p:nvSpPr>
          <p:spPr bwMode="hidden">
            <a:xfrm>
              <a:off x="5411" y="0"/>
              <a:ext cx="341" cy="796"/>
            </a:xfrm>
            <a:custGeom>
              <a:avLst/>
              <a:gdLst/>
              <a:ahLst/>
              <a:cxnLst>
                <a:cxn ang="0">
                  <a:pos x="144" y="0"/>
                </a:cxn>
                <a:cxn ang="0">
                  <a:pos x="0" y="0"/>
                </a:cxn>
                <a:cxn ang="0">
                  <a:pos x="287" y="797"/>
                </a:cxn>
                <a:cxn ang="0">
                  <a:pos x="341" y="653"/>
                </a:cxn>
                <a:cxn ang="0">
                  <a:pos x="144" y="0"/>
                </a:cxn>
                <a:cxn ang="0">
                  <a:pos x="144" y="0"/>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cs typeface="+mn-cs"/>
              </a:endParaRPr>
            </a:p>
          </p:txBody>
        </p:sp>
        <p:sp>
          <p:nvSpPr>
            <p:cNvPr id="30" name="Freeform 28"/>
            <p:cNvSpPr>
              <a:spLocks/>
            </p:cNvSpPr>
            <p:nvPr/>
          </p:nvSpPr>
          <p:spPr bwMode="hidden">
            <a:xfrm>
              <a:off x="5698" y="653"/>
              <a:ext cx="60" cy="311"/>
            </a:xfrm>
            <a:custGeom>
              <a:avLst/>
              <a:gdLst/>
              <a:ahLst/>
              <a:cxnLst>
                <a:cxn ang="0">
                  <a:pos x="0" y="144"/>
                </a:cxn>
                <a:cxn ang="0">
                  <a:pos x="60" y="312"/>
                </a:cxn>
                <a:cxn ang="0">
                  <a:pos x="60" y="6"/>
                </a:cxn>
                <a:cxn ang="0">
                  <a:pos x="54" y="0"/>
                </a:cxn>
                <a:cxn ang="0">
                  <a:pos x="0" y="144"/>
                </a:cxn>
                <a:cxn ang="0">
                  <a:pos x="0" y="144"/>
                </a:cxn>
              </a:cxnLst>
              <a:rect l="0" t="0" r="r" b="b"/>
              <a:pathLst>
                <a:path w="60" h="312">
                  <a:moveTo>
                    <a:pt x="0" y="144"/>
                  </a:moveTo>
                  <a:lnTo>
                    <a:pt x="60" y="312"/>
                  </a:lnTo>
                  <a:lnTo>
                    <a:pt x="60" y="6"/>
                  </a:lnTo>
                  <a:lnTo>
                    <a:pt x="54" y="0"/>
                  </a:lnTo>
                  <a:lnTo>
                    <a:pt x="0" y="144"/>
                  </a:lnTo>
                  <a:lnTo>
                    <a:pt x="0" y="144"/>
                  </a:lnTo>
                  <a:close/>
                </a:path>
              </a:pathLst>
            </a:custGeom>
            <a:solidFill>
              <a:schemeClr val="bg2"/>
            </a:solidFill>
            <a:ln w="9525">
              <a:noFill/>
              <a:round/>
              <a:headEnd/>
              <a:tailEnd/>
            </a:ln>
          </p:spPr>
          <p:txBody>
            <a:bodyPr/>
            <a:lstStyle/>
            <a:p>
              <a:pPr fontAlgn="auto">
                <a:spcBef>
                  <a:spcPts val="0"/>
                </a:spcBef>
                <a:spcAft>
                  <a:spcPts val="0"/>
                </a:spcAft>
                <a:defRPr/>
              </a:pPr>
              <a:endParaRPr lang="en-US">
                <a:solidFill>
                  <a:srgbClr val="FFFFFF"/>
                </a:solidFill>
                <a:latin typeface="Arial" charset="0"/>
                <a:cs typeface="+mn-cs"/>
              </a:endParaRPr>
            </a:p>
          </p:txBody>
        </p:sp>
        <p:sp>
          <p:nvSpPr>
            <p:cNvPr id="31" name="Freeform 29"/>
            <p:cNvSpPr>
              <a:spLocks/>
            </p:cNvSpPr>
            <p:nvPr/>
          </p:nvSpPr>
          <p:spPr bwMode="hidden">
            <a:xfrm>
              <a:off x="2" y="1601"/>
              <a:ext cx="5752" cy="1864"/>
            </a:xfrm>
            <a:custGeom>
              <a:avLst/>
              <a:gdLst/>
              <a:ahLst/>
              <a:cxnLst>
                <a:cxn ang="0">
                  <a:pos x="0" y="371"/>
                </a:cxn>
                <a:cxn ang="0">
                  <a:pos x="5740" y="1864"/>
                </a:cxn>
                <a:cxn ang="0">
                  <a:pos x="5740" y="1834"/>
                </a:cxn>
                <a:cxn ang="0">
                  <a:pos x="0" y="0"/>
                </a:cxn>
                <a:cxn ang="0">
                  <a:pos x="0" y="371"/>
                </a:cxn>
                <a:cxn ang="0">
                  <a:pos x="0" y="37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cs typeface="+mn-cs"/>
              </a:endParaRPr>
            </a:p>
          </p:txBody>
        </p:sp>
        <p:sp>
          <p:nvSpPr>
            <p:cNvPr id="32" name="Freeform 30"/>
            <p:cNvSpPr>
              <a:spLocks/>
            </p:cNvSpPr>
            <p:nvPr/>
          </p:nvSpPr>
          <p:spPr bwMode="hidden">
            <a:xfrm>
              <a:off x="5754" y="3483"/>
              <a:ext cx="6" cy="6"/>
            </a:xfrm>
            <a:custGeom>
              <a:avLst/>
              <a:gdLst/>
              <a:ahLst/>
              <a:cxnLst>
                <a:cxn ang="0">
                  <a:pos x="6" y="6"/>
                </a:cxn>
                <a:cxn ang="0">
                  <a:pos x="0" y="0"/>
                </a:cxn>
                <a:cxn ang="0">
                  <a:pos x="0" y="6"/>
                </a:cxn>
                <a:cxn ang="0">
                  <a:pos x="6" y="6"/>
                </a:cxn>
                <a:cxn ang="0">
                  <a:pos x="6" y="6"/>
                </a:cxn>
              </a:cxnLst>
              <a:rect l="0" t="0" r="r" b="b"/>
              <a:pathLst>
                <a:path w="6" h="6">
                  <a:moveTo>
                    <a:pt x="6" y="6"/>
                  </a:moveTo>
                  <a:lnTo>
                    <a:pt x="0" y="0"/>
                  </a:lnTo>
                  <a:lnTo>
                    <a:pt x="0" y="6"/>
                  </a:lnTo>
                  <a:lnTo>
                    <a:pt x="6" y="6"/>
                  </a:lnTo>
                  <a:lnTo>
                    <a:pt x="6" y="6"/>
                  </a:lnTo>
                  <a:close/>
                </a:path>
              </a:pathLst>
            </a:custGeom>
            <a:solidFill>
              <a:srgbClr val="18FF00"/>
            </a:solidFill>
            <a:ln w="9525">
              <a:noFill/>
              <a:round/>
              <a:headEnd/>
              <a:tailEnd/>
            </a:ln>
          </p:spPr>
          <p:txBody>
            <a:bodyPr/>
            <a:lstStyle/>
            <a:p>
              <a:pPr fontAlgn="auto">
                <a:spcBef>
                  <a:spcPts val="0"/>
                </a:spcBef>
                <a:spcAft>
                  <a:spcPts val="0"/>
                </a:spcAft>
                <a:defRPr/>
              </a:pPr>
              <a:endParaRPr lang="en-US">
                <a:solidFill>
                  <a:srgbClr val="FFFFFF"/>
                </a:solidFill>
                <a:latin typeface="Arial" charset="0"/>
                <a:cs typeface="+mn-cs"/>
              </a:endParaRPr>
            </a:p>
          </p:txBody>
        </p:sp>
        <p:sp>
          <p:nvSpPr>
            <p:cNvPr id="33" name="Freeform 31"/>
            <p:cNvSpPr>
              <a:spLocks/>
            </p:cNvSpPr>
            <p:nvPr/>
          </p:nvSpPr>
          <p:spPr bwMode="hidden">
            <a:xfrm>
              <a:off x="2" y="2152"/>
              <a:ext cx="5752" cy="1337"/>
            </a:xfrm>
            <a:custGeom>
              <a:avLst/>
              <a:gdLst/>
              <a:ahLst/>
              <a:cxnLst>
                <a:cxn ang="0">
                  <a:pos x="0" y="366"/>
                </a:cxn>
                <a:cxn ang="0">
                  <a:pos x="5740" y="1337"/>
                </a:cxn>
                <a:cxn ang="0">
                  <a:pos x="5740" y="1331"/>
                </a:cxn>
                <a:cxn ang="0">
                  <a:pos x="0" y="0"/>
                </a:cxn>
                <a:cxn ang="0">
                  <a:pos x="0" y="366"/>
                </a:cxn>
                <a:cxn ang="0">
                  <a:pos x="0" y="366"/>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cs typeface="+mn-cs"/>
              </a:endParaRPr>
            </a:p>
          </p:txBody>
        </p:sp>
        <p:sp>
          <p:nvSpPr>
            <p:cNvPr id="34" name="Freeform 32"/>
            <p:cNvSpPr>
              <a:spLocks/>
            </p:cNvSpPr>
            <p:nvPr/>
          </p:nvSpPr>
          <p:spPr bwMode="hidden">
            <a:xfrm>
              <a:off x="2" y="3177"/>
              <a:ext cx="5752" cy="414"/>
            </a:xfrm>
            <a:custGeom>
              <a:avLst/>
              <a:gdLst/>
              <a:ahLst/>
              <a:cxnLst>
                <a:cxn ang="0">
                  <a:pos x="0" y="48"/>
                </a:cxn>
                <a:cxn ang="0">
                  <a:pos x="5740" y="414"/>
                </a:cxn>
                <a:cxn ang="0">
                  <a:pos x="5740" y="402"/>
                </a:cxn>
                <a:cxn ang="0">
                  <a:pos x="0" y="0"/>
                </a:cxn>
                <a:cxn ang="0">
                  <a:pos x="0" y="48"/>
                </a:cxn>
                <a:cxn ang="0">
                  <a:pos x="0" y="48"/>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cs typeface="+mn-cs"/>
              </a:endParaRPr>
            </a:p>
          </p:txBody>
        </p:sp>
        <p:sp>
          <p:nvSpPr>
            <p:cNvPr id="35" name="Freeform 33"/>
            <p:cNvSpPr>
              <a:spLocks/>
            </p:cNvSpPr>
            <p:nvPr/>
          </p:nvSpPr>
          <p:spPr bwMode="hidden">
            <a:xfrm>
              <a:off x="1297" y="0"/>
              <a:ext cx="4457" cy="3177"/>
            </a:xfrm>
            <a:custGeom>
              <a:avLst/>
              <a:gdLst/>
              <a:ahLst/>
              <a:cxnLst>
                <a:cxn ang="0">
                  <a:pos x="0" y="0"/>
                </a:cxn>
                <a:cxn ang="0">
                  <a:pos x="4448" y="3177"/>
                </a:cxn>
                <a:cxn ang="0">
                  <a:pos x="4448" y="3153"/>
                </a:cxn>
                <a:cxn ang="0">
                  <a:pos x="125" y="0"/>
                </a:cxn>
                <a:cxn ang="0">
                  <a:pos x="0" y="0"/>
                </a:cxn>
                <a:cxn ang="0">
                  <a:pos x="0" y="0"/>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cs typeface="+mn-cs"/>
              </a:endParaRPr>
            </a:p>
          </p:txBody>
        </p:sp>
        <p:sp>
          <p:nvSpPr>
            <p:cNvPr id="36" name="Freeform 34"/>
            <p:cNvSpPr>
              <a:spLocks/>
            </p:cNvSpPr>
            <p:nvPr/>
          </p:nvSpPr>
          <p:spPr bwMode="hidden">
            <a:xfrm>
              <a:off x="3321" y="0"/>
              <a:ext cx="2433" cy="2614"/>
            </a:xfrm>
            <a:custGeom>
              <a:avLst/>
              <a:gdLst/>
              <a:ahLst/>
              <a:cxnLst>
                <a:cxn ang="0">
                  <a:pos x="0" y="0"/>
                </a:cxn>
                <a:cxn ang="0">
                  <a:pos x="2428" y="2614"/>
                </a:cxn>
                <a:cxn ang="0">
                  <a:pos x="2428" y="2608"/>
                </a:cxn>
                <a:cxn ang="0">
                  <a:pos x="66" y="0"/>
                </a:cxn>
                <a:cxn ang="0">
                  <a:pos x="0" y="0"/>
                </a:cxn>
                <a:cxn ang="0">
                  <a:pos x="0" y="0"/>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cs typeface="+mn-cs"/>
              </a:endParaRPr>
            </a:p>
          </p:txBody>
        </p:sp>
        <p:sp>
          <p:nvSpPr>
            <p:cNvPr id="37" name="Freeform 35"/>
            <p:cNvSpPr>
              <a:spLocks/>
            </p:cNvSpPr>
            <p:nvPr/>
          </p:nvSpPr>
          <p:spPr bwMode="hidden">
            <a:xfrm>
              <a:off x="3950" y="0"/>
              <a:ext cx="1804" cy="2464"/>
            </a:xfrm>
            <a:custGeom>
              <a:avLst/>
              <a:gdLst/>
              <a:ahLst/>
              <a:cxnLst>
                <a:cxn ang="0">
                  <a:pos x="485" y="0"/>
                </a:cxn>
                <a:cxn ang="0">
                  <a:pos x="0" y="0"/>
                </a:cxn>
                <a:cxn ang="0">
                  <a:pos x="1800" y="2464"/>
                </a:cxn>
                <a:cxn ang="0">
                  <a:pos x="1800" y="2248"/>
                </a:cxn>
                <a:cxn ang="0">
                  <a:pos x="1794" y="2248"/>
                </a:cxn>
                <a:cxn ang="0">
                  <a:pos x="485" y="0"/>
                </a:cxn>
                <a:cxn ang="0">
                  <a:pos x="485" y="0"/>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cs typeface="+mn-cs"/>
              </a:endParaRPr>
            </a:p>
          </p:txBody>
        </p:sp>
        <p:sp>
          <p:nvSpPr>
            <p:cNvPr id="38" name="Freeform 36"/>
            <p:cNvSpPr>
              <a:spLocks/>
            </p:cNvSpPr>
            <p:nvPr/>
          </p:nvSpPr>
          <p:spPr bwMode="hidden">
            <a:xfrm>
              <a:off x="4519" y="0"/>
              <a:ext cx="1235" cy="2074"/>
            </a:xfrm>
            <a:custGeom>
              <a:avLst/>
              <a:gdLst/>
              <a:ahLst/>
              <a:cxnLst>
                <a:cxn ang="0">
                  <a:pos x="0" y="0"/>
                </a:cxn>
                <a:cxn ang="0">
                  <a:pos x="1232" y="2074"/>
                </a:cxn>
                <a:cxn ang="0">
                  <a:pos x="1232" y="2038"/>
                </a:cxn>
                <a:cxn ang="0">
                  <a:pos x="42" y="0"/>
                </a:cxn>
                <a:cxn ang="0">
                  <a:pos x="0" y="0"/>
                </a:cxn>
                <a:cxn ang="0">
                  <a:pos x="0" y="0"/>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cs typeface="+mn-cs"/>
              </a:endParaRPr>
            </a:p>
          </p:txBody>
        </p:sp>
        <p:sp>
          <p:nvSpPr>
            <p:cNvPr id="39" name="Freeform 37"/>
            <p:cNvSpPr>
              <a:spLocks/>
            </p:cNvSpPr>
            <p:nvPr/>
          </p:nvSpPr>
          <p:spPr bwMode="hidden">
            <a:xfrm>
              <a:off x="4694" y="0"/>
              <a:ext cx="1060" cy="1936"/>
            </a:xfrm>
            <a:custGeom>
              <a:avLst/>
              <a:gdLst/>
              <a:ahLst/>
              <a:cxnLst>
                <a:cxn ang="0">
                  <a:pos x="0" y="0"/>
                </a:cxn>
                <a:cxn ang="0">
                  <a:pos x="1058" y="1936"/>
                </a:cxn>
                <a:cxn ang="0">
                  <a:pos x="1058" y="1930"/>
                </a:cxn>
                <a:cxn ang="0">
                  <a:pos x="54" y="0"/>
                </a:cxn>
                <a:cxn ang="0">
                  <a:pos x="0" y="0"/>
                </a:cxn>
                <a:cxn ang="0">
                  <a:pos x="0" y="0"/>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cs typeface="+mn-cs"/>
              </a:endParaRPr>
            </a:p>
          </p:txBody>
        </p:sp>
        <p:sp>
          <p:nvSpPr>
            <p:cNvPr id="40" name="Freeform 38"/>
            <p:cNvSpPr>
              <a:spLocks/>
            </p:cNvSpPr>
            <p:nvPr/>
          </p:nvSpPr>
          <p:spPr bwMode="hidden">
            <a:xfrm>
              <a:off x="4981" y="0"/>
              <a:ext cx="773" cy="1487"/>
            </a:xfrm>
            <a:custGeom>
              <a:avLst/>
              <a:gdLst/>
              <a:ahLst/>
              <a:cxnLst>
                <a:cxn ang="0">
                  <a:pos x="771" y="1433"/>
                </a:cxn>
                <a:cxn ang="0">
                  <a:pos x="42" y="0"/>
                </a:cxn>
                <a:cxn ang="0">
                  <a:pos x="0" y="0"/>
                </a:cxn>
                <a:cxn ang="0">
                  <a:pos x="771" y="1487"/>
                </a:cxn>
                <a:cxn ang="0">
                  <a:pos x="771" y="1433"/>
                </a:cxn>
                <a:cxn ang="0">
                  <a:pos x="771" y="1433"/>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cs typeface="+mn-cs"/>
              </a:endParaRPr>
            </a:p>
          </p:txBody>
        </p:sp>
        <p:grpSp>
          <p:nvGrpSpPr>
            <p:cNvPr id="3" name="Group 39"/>
            <p:cNvGrpSpPr>
              <a:grpSpLocks/>
            </p:cNvGrpSpPr>
            <p:nvPr userDrawn="1"/>
          </p:nvGrpSpPr>
          <p:grpSpPr bwMode="auto">
            <a:xfrm>
              <a:off x="0" y="1632"/>
              <a:ext cx="5758" cy="1858"/>
              <a:chOff x="0" y="1632"/>
              <a:chExt cx="5758" cy="1858"/>
            </a:xfrm>
          </p:grpSpPr>
          <p:sp>
            <p:nvSpPr>
              <p:cNvPr id="42" name="Freeform 40"/>
              <p:cNvSpPr>
                <a:spLocks/>
              </p:cNvSpPr>
              <p:nvPr/>
            </p:nvSpPr>
            <p:spPr bwMode="hidden">
              <a:xfrm>
                <a:off x="0" y="1632"/>
                <a:ext cx="3670" cy="1313"/>
              </a:xfrm>
              <a:custGeom>
                <a:avLst/>
                <a:gdLst/>
                <a:ahLst/>
                <a:cxnLst>
                  <a:cxn ang="0">
                    <a:pos x="0" y="0"/>
                  </a:cxn>
                  <a:cxn ang="0">
                    <a:pos x="0" y="366"/>
                  </a:cxn>
                  <a:cxn ang="0">
                    <a:pos x="3635" y="1313"/>
                  </a:cxn>
                  <a:cxn ang="0">
                    <a:pos x="3647" y="1235"/>
                  </a:cxn>
                  <a:cxn ang="0">
                    <a:pos x="3659" y="1163"/>
                  </a:cxn>
                  <a:cxn ang="0">
                    <a:pos x="0" y="0"/>
                  </a:cxn>
                  <a:cxn ang="0">
                    <a:pos x="0" y="0"/>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cs typeface="+mn-cs"/>
                </a:endParaRPr>
              </a:p>
            </p:txBody>
          </p:sp>
          <p:sp>
            <p:nvSpPr>
              <p:cNvPr id="43" name="Freeform 41"/>
              <p:cNvSpPr>
                <a:spLocks/>
              </p:cNvSpPr>
              <p:nvPr/>
            </p:nvSpPr>
            <p:spPr bwMode="hidden">
              <a:xfrm>
                <a:off x="3646" y="2795"/>
                <a:ext cx="2112" cy="695"/>
              </a:xfrm>
              <a:custGeom>
                <a:avLst/>
                <a:gdLst/>
                <a:ahLst/>
                <a:cxnLst>
                  <a:cxn ang="0">
                    <a:pos x="2105" y="665"/>
                  </a:cxn>
                  <a:cxn ang="0">
                    <a:pos x="24" y="0"/>
                  </a:cxn>
                  <a:cxn ang="0">
                    <a:pos x="12" y="72"/>
                  </a:cxn>
                  <a:cxn ang="0">
                    <a:pos x="0" y="150"/>
                  </a:cxn>
                  <a:cxn ang="0">
                    <a:pos x="2105" y="695"/>
                  </a:cxn>
                  <a:cxn ang="0">
                    <a:pos x="2105" y="665"/>
                  </a:cxn>
                  <a:cxn ang="0">
                    <a:pos x="2105" y="665"/>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cs typeface="+mn-cs"/>
                </a:endParaRPr>
              </a:p>
            </p:txBody>
          </p:sp>
        </p:grpSp>
      </p:grpSp>
      <p:sp>
        <p:nvSpPr>
          <p:cNvPr id="787498" name="Rectangle 42"/>
          <p:cNvSpPr>
            <a:spLocks noGrp="1" noChangeArrowheads="1"/>
          </p:cNvSpPr>
          <p:nvPr>
            <p:ph type="ctrTitle" sz="quarter"/>
          </p:nvPr>
        </p:nvSpPr>
        <p:spPr>
          <a:xfrm>
            <a:off x="457200" y="1600200"/>
            <a:ext cx="8229600" cy="1828800"/>
          </a:xfrm>
        </p:spPr>
        <p:txBody>
          <a:bodyPr/>
          <a:lstStyle>
            <a:lvl1pPr>
              <a:defRPr sz="4800"/>
            </a:lvl1pPr>
          </a:lstStyle>
          <a:p>
            <a:r>
              <a:rPr lang="en-US" smtClean="0"/>
              <a:t>Click to edit Master title style</a:t>
            </a:r>
            <a:endParaRPr lang="en-US"/>
          </a:p>
        </p:txBody>
      </p:sp>
      <p:sp>
        <p:nvSpPr>
          <p:cNvPr id="787499" name="Rectangle 43"/>
          <p:cNvSpPr>
            <a:spLocks noGrp="1" noChangeArrowheads="1"/>
          </p:cNvSpPr>
          <p:nvPr>
            <p:ph type="subTitle" sz="quarter" idx="1"/>
          </p:nvPr>
        </p:nvSpPr>
        <p:spPr>
          <a:xfrm>
            <a:off x="1371600" y="3886200"/>
            <a:ext cx="6400800" cy="1752600"/>
          </a:xfrm>
        </p:spPr>
        <p:txBody>
          <a:bodyPr/>
          <a:lstStyle>
            <a:lvl1pPr marL="0" indent="0" algn="ctr">
              <a:buFont typeface="Wingdings" pitchFamily="2" charset="2"/>
              <a:buNone/>
              <a:defRPr sz="3600"/>
            </a:lvl1pPr>
          </a:lstStyle>
          <a:p>
            <a:r>
              <a:rPr lang="en-US" smtClean="0"/>
              <a:t>Click to edit Master subtitle style</a:t>
            </a:r>
            <a:endParaRPr lang="en-US"/>
          </a:p>
        </p:txBody>
      </p:sp>
      <p:sp>
        <p:nvSpPr>
          <p:cNvPr id="44" name="Rectangle 44"/>
          <p:cNvSpPr>
            <a:spLocks noGrp="1" noChangeArrowheads="1"/>
          </p:cNvSpPr>
          <p:nvPr>
            <p:ph type="dt" sz="quarter" idx="10"/>
          </p:nvPr>
        </p:nvSpPr>
        <p:spPr/>
        <p:txBody>
          <a:bodyPr/>
          <a:lstStyle>
            <a:lvl1pPr>
              <a:defRPr/>
            </a:lvl1pPr>
          </a:lstStyle>
          <a:p>
            <a:fld id="{E8B97A67-7F88-4A7F-AC43-4C135C510F62}" type="datetime4">
              <a:rPr lang="en-US" smtClean="0">
                <a:solidFill>
                  <a:srgbClr val="FFFFFF"/>
                </a:solidFill>
              </a:rPr>
              <a:t>October 1, 2011</a:t>
            </a:fld>
            <a:endParaRPr lang="en-US">
              <a:solidFill>
                <a:srgbClr val="FFFFFF"/>
              </a:solidFill>
            </a:endParaRPr>
          </a:p>
        </p:txBody>
      </p:sp>
      <p:sp>
        <p:nvSpPr>
          <p:cNvPr id="45" name="Rectangle 45"/>
          <p:cNvSpPr>
            <a:spLocks noGrp="1" noChangeArrowheads="1"/>
          </p:cNvSpPr>
          <p:nvPr>
            <p:ph type="ftr" sz="quarter" idx="11"/>
          </p:nvPr>
        </p:nvSpPr>
        <p:spPr/>
        <p:txBody>
          <a:bodyPr/>
          <a:lstStyle>
            <a:lvl1pPr>
              <a:defRPr/>
            </a:lvl1pPr>
          </a:lstStyle>
          <a:p>
            <a:endParaRPr lang="en-US">
              <a:solidFill>
                <a:srgbClr val="FFFFFF"/>
              </a:solidFill>
            </a:endParaRPr>
          </a:p>
        </p:txBody>
      </p:sp>
      <p:sp>
        <p:nvSpPr>
          <p:cNvPr id="46" name="Rectangle 46"/>
          <p:cNvSpPr>
            <a:spLocks noGrp="1" noChangeArrowheads="1"/>
          </p:cNvSpPr>
          <p:nvPr>
            <p:ph type="sldNum" sz="quarter" idx="12"/>
          </p:nvPr>
        </p:nvSpPr>
        <p:spPr/>
        <p:txBody>
          <a:bodyPr/>
          <a:lstStyle>
            <a:lvl1pPr>
              <a:defRPr/>
            </a:lvl1pPr>
          </a:lstStyle>
          <a:p>
            <a:fld id="{26510927-015E-4E40-92FB-13F339A46826}" type="slidenum">
              <a:rPr lang="en-US" smtClean="0">
                <a:solidFill>
                  <a:srgbClr val="FFFFFF"/>
                </a:solidFill>
              </a:rPr>
              <a:pPr/>
              <a:t>‹#›</a:t>
            </a:fld>
            <a:endParaRPr lang="en-US">
              <a:solidFill>
                <a:srgbClr val="FFFFFF"/>
              </a:solidFill>
            </a:endParaRPr>
          </a:p>
        </p:txBody>
      </p:sp>
    </p:spTree>
    <p:extLst>
      <p:ext uri="{BB962C8B-B14F-4D97-AF65-F5344CB8AC3E}">
        <p14:creationId xmlns:p14="http://schemas.microsoft.com/office/powerpoint/2010/main" val="3042072424"/>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12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4"/>
          <p:cNvSpPr>
            <a:spLocks noGrp="1" noChangeArrowheads="1"/>
          </p:cNvSpPr>
          <p:nvPr>
            <p:ph type="dt" sz="half" idx="10"/>
          </p:nvPr>
        </p:nvSpPr>
        <p:spPr>
          <a:ln/>
        </p:spPr>
        <p:txBody>
          <a:bodyPr/>
          <a:lstStyle>
            <a:lvl1pPr>
              <a:defRPr/>
            </a:lvl1pPr>
          </a:lstStyle>
          <a:p>
            <a:fld id="{0D57A8D2-DD5F-43A8-A081-4E3C513F7412}" type="datetime4">
              <a:rPr lang="en-US" smtClean="0">
                <a:solidFill>
                  <a:srgbClr val="FFFFFF"/>
                </a:solidFill>
              </a:rPr>
              <a:t>October 1, 2011</a:t>
            </a:fld>
            <a:endParaRPr lang="en-US">
              <a:solidFill>
                <a:srgbClr val="FFFFFF"/>
              </a:solidFill>
            </a:endParaRPr>
          </a:p>
        </p:txBody>
      </p:sp>
      <p:sp>
        <p:nvSpPr>
          <p:cNvPr id="5" name="Rectangle 45"/>
          <p:cNvSpPr>
            <a:spLocks noGrp="1" noChangeArrowheads="1"/>
          </p:cNvSpPr>
          <p:nvPr>
            <p:ph type="ftr" sz="quarter" idx="11"/>
          </p:nvPr>
        </p:nvSpPr>
        <p:spPr>
          <a:ln/>
        </p:spPr>
        <p:txBody>
          <a:bodyPr/>
          <a:lstStyle>
            <a:lvl1pPr>
              <a:defRPr/>
            </a:lvl1pPr>
          </a:lstStyle>
          <a:p>
            <a:endParaRPr lang="en-US">
              <a:solidFill>
                <a:srgbClr val="FFFFFF"/>
              </a:solidFill>
            </a:endParaRPr>
          </a:p>
        </p:txBody>
      </p:sp>
      <p:sp>
        <p:nvSpPr>
          <p:cNvPr id="6" name="Rectangle 46"/>
          <p:cNvSpPr>
            <a:spLocks noGrp="1" noChangeArrowheads="1"/>
          </p:cNvSpPr>
          <p:nvPr>
            <p:ph type="sldNum" sz="quarter" idx="12"/>
          </p:nvPr>
        </p:nvSpPr>
        <p:spPr>
          <a:ln/>
        </p:spPr>
        <p:txBody>
          <a:bodyPr/>
          <a:lstStyle>
            <a:lvl1pPr>
              <a:defRPr/>
            </a:lvl1pPr>
          </a:lstStyle>
          <a:p>
            <a:fld id="{26510927-015E-4E40-92FB-13F339A46826}" type="slidenum">
              <a:rPr lang="en-US" smtClean="0">
                <a:solidFill>
                  <a:srgbClr val="FFFFFF"/>
                </a:solidFill>
              </a:rPr>
              <a:pPr/>
              <a:t>‹#›</a:t>
            </a:fld>
            <a:endParaRPr lang="en-US">
              <a:solidFill>
                <a:srgbClr val="FFFFFF"/>
              </a:solidFill>
            </a:endParaRPr>
          </a:p>
        </p:txBody>
      </p:sp>
    </p:spTree>
    <p:extLst>
      <p:ext uri="{BB962C8B-B14F-4D97-AF65-F5344CB8AC3E}">
        <p14:creationId xmlns:p14="http://schemas.microsoft.com/office/powerpoint/2010/main" val="2590972167"/>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12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44"/>
          <p:cNvSpPr>
            <a:spLocks noGrp="1" noChangeArrowheads="1"/>
          </p:cNvSpPr>
          <p:nvPr>
            <p:ph type="dt" sz="half" idx="10"/>
          </p:nvPr>
        </p:nvSpPr>
        <p:spPr>
          <a:ln/>
        </p:spPr>
        <p:txBody>
          <a:bodyPr/>
          <a:lstStyle>
            <a:lvl1pPr>
              <a:defRPr/>
            </a:lvl1pPr>
          </a:lstStyle>
          <a:p>
            <a:fld id="{3C4DB9BE-C6F6-462E-BA51-63FA7D85458C}" type="datetime4">
              <a:rPr lang="en-US" smtClean="0">
                <a:solidFill>
                  <a:srgbClr val="FFFFFF"/>
                </a:solidFill>
              </a:rPr>
              <a:t>October 1, 2011</a:t>
            </a:fld>
            <a:endParaRPr lang="en-US">
              <a:solidFill>
                <a:srgbClr val="FFFFFF"/>
              </a:solidFill>
            </a:endParaRPr>
          </a:p>
        </p:txBody>
      </p:sp>
      <p:sp>
        <p:nvSpPr>
          <p:cNvPr id="5" name="Rectangle 45"/>
          <p:cNvSpPr>
            <a:spLocks noGrp="1" noChangeArrowheads="1"/>
          </p:cNvSpPr>
          <p:nvPr>
            <p:ph type="ftr" sz="quarter" idx="11"/>
          </p:nvPr>
        </p:nvSpPr>
        <p:spPr>
          <a:ln/>
        </p:spPr>
        <p:txBody>
          <a:bodyPr/>
          <a:lstStyle>
            <a:lvl1pPr>
              <a:defRPr/>
            </a:lvl1pPr>
          </a:lstStyle>
          <a:p>
            <a:endParaRPr lang="en-US">
              <a:solidFill>
                <a:srgbClr val="FFFFFF"/>
              </a:solidFill>
            </a:endParaRPr>
          </a:p>
        </p:txBody>
      </p:sp>
      <p:sp>
        <p:nvSpPr>
          <p:cNvPr id="6" name="Rectangle 46"/>
          <p:cNvSpPr>
            <a:spLocks noGrp="1" noChangeArrowheads="1"/>
          </p:cNvSpPr>
          <p:nvPr>
            <p:ph type="sldNum" sz="quarter" idx="12"/>
          </p:nvPr>
        </p:nvSpPr>
        <p:spPr>
          <a:ln/>
        </p:spPr>
        <p:txBody>
          <a:bodyPr/>
          <a:lstStyle>
            <a:lvl1pPr>
              <a:defRPr/>
            </a:lvl1pPr>
          </a:lstStyle>
          <a:p>
            <a:fld id="{26510927-015E-4E40-92FB-13F339A46826}" type="slidenum">
              <a:rPr lang="en-US" smtClean="0">
                <a:solidFill>
                  <a:srgbClr val="FFFFFF"/>
                </a:solidFill>
              </a:rPr>
              <a:pPr/>
              <a:t>‹#›</a:t>
            </a:fld>
            <a:endParaRPr lang="en-US">
              <a:solidFill>
                <a:srgbClr val="FFFFFF"/>
              </a:solidFill>
            </a:endParaRPr>
          </a:p>
        </p:txBody>
      </p:sp>
    </p:spTree>
    <p:extLst>
      <p:ext uri="{BB962C8B-B14F-4D97-AF65-F5344CB8AC3E}">
        <p14:creationId xmlns:p14="http://schemas.microsoft.com/office/powerpoint/2010/main" val="292005488"/>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12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44"/>
          <p:cNvSpPr>
            <a:spLocks noGrp="1" noChangeArrowheads="1"/>
          </p:cNvSpPr>
          <p:nvPr>
            <p:ph type="dt" sz="half" idx="10"/>
          </p:nvPr>
        </p:nvSpPr>
        <p:spPr>
          <a:ln/>
        </p:spPr>
        <p:txBody>
          <a:bodyPr/>
          <a:lstStyle>
            <a:lvl1pPr>
              <a:defRPr/>
            </a:lvl1pPr>
          </a:lstStyle>
          <a:p>
            <a:fld id="{069D690C-FEC2-461B-B600-7D80F84106D4}" type="datetime4">
              <a:rPr lang="en-US" smtClean="0">
                <a:solidFill>
                  <a:srgbClr val="FFFFFF"/>
                </a:solidFill>
              </a:rPr>
              <a:t>October 1, 2011</a:t>
            </a:fld>
            <a:endParaRPr lang="en-US">
              <a:solidFill>
                <a:srgbClr val="FFFFFF"/>
              </a:solidFill>
            </a:endParaRPr>
          </a:p>
        </p:txBody>
      </p:sp>
      <p:sp>
        <p:nvSpPr>
          <p:cNvPr id="6" name="Rectangle 45"/>
          <p:cNvSpPr>
            <a:spLocks noGrp="1" noChangeArrowheads="1"/>
          </p:cNvSpPr>
          <p:nvPr>
            <p:ph type="ftr" sz="quarter" idx="11"/>
          </p:nvPr>
        </p:nvSpPr>
        <p:spPr>
          <a:ln/>
        </p:spPr>
        <p:txBody>
          <a:bodyPr/>
          <a:lstStyle>
            <a:lvl1pPr>
              <a:defRPr/>
            </a:lvl1pPr>
          </a:lstStyle>
          <a:p>
            <a:endParaRPr lang="en-US">
              <a:solidFill>
                <a:srgbClr val="FFFFFF"/>
              </a:solidFill>
            </a:endParaRPr>
          </a:p>
        </p:txBody>
      </p:sp>
      <p:sp>
        <p:nvSpPr>
          <p:cNvPr id="7" name="Rectangle 46"/>
          <p:cNvSpPr>
            <a:spLocks noGrp="1" noChangeArrowheads="1"/>
          </p:cNvSpPr>
          <p:nvPr>
            <p:ph type="sldNum" sz="quarter" idx="12"/>
          </p:nvPr>
        </p:nvSpPr>
        <p:spPr>
          <a:ln/>
        </p:spPr>
        <p:txBody>
          <a:bodyPr/>
          <a:lstStyle>
            <a:lvl1pPr>
              <a:defRPr/>
            </a:lvl1pPr>
          </a:lstStyle>
          <a:p>
            <a:fld id="{26510927-015E-4E40-92FB-13F339A46826}" type="slidenum">
              <a:rPr lang="en-US" smtClean="0">
                <a:solidFill>
                  <a:srgbClr val="FFFFFF"/>
                </a:solidFill>
              </a:rPr>
              <a:pPr/>
              <a:t>‹#›</a:t>
            </a:fld>
            <a:endParaRPr lang="en-US">
              <a:solidFill>
                <a:srgbClr val="FFFFFF"/>
              </a:solidFill>
            </a:endParaRPr>
          </a:p>
        </p:txBody>
      </p:sp>
    </p:spTree>
    <p:extLst>
      <p:ext uri="{BB962C8B-B14F-4D97-AF65-F5344CB8AC3E}">
        <p14:creationId xmlns:p14="http://schemas.microsoft.com/office/powerpoint/2010/main" val="541001580"/>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12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44"/>
          <p:cNvSpPr>
            <a:spLocks noGrp="1" noChangeArrowheads="1"/>
          </p:cNvSpPr>
          <p:nvPr>
            <p:ph type="dt" sz="half" idx="10"/>
          </p:nvPr>
        </p:nvSpPr>
        <p:spPr>
          <a:ln/>
        </p:spPr>
        <p:txBody>
          <a:bodyPr/>
          <a:lstStyle>
            <a:lvl1pPr>
              <a:defRPr/>
            </a:lvl1pPr>
          </a:lstStyle>
          <a:p>
            <a:fld id="{FF4FEFCD-86AD-47BD-9C6A-ABFEBFCBCDF7}" type="datetime4">
              <a:rPr lang="en-US" smtClean="0">
                <a:solidFill>
                  <a:srgbClr val="FFFFFF"/>
                </a:solidFill>
              </a:rPr>
              <a:t>October 1, 2011</a:t>
            </a:fld>
            <a:endParaRPr lang="en-US">
              <a:solidFill>
                <a:srgbClr val="FFFFFF"/>
              </a:solidFill>
            </a:endParaRPr>
          </a:p>
        </p:txBody>
      </p:sp>
      <p:sp>
        <p:nvSpPr>
          <p:cNvPr id="8" name="Rectangle 45"/>
          <p:cNvSpPr>
            <a:spLocks noGrp="1" noChangeArrowheads="1"/>
          </p:cNvSpPr>
          <p:nvPr>
            <p:ph type="ftr" sz="quarter" idx="11"/>
          </p:nvPr>
        </p:nvSpPr>
        <p:spPr>
          <a:ln/>
        </p:spPr>
        <p:txBody>
          <a:bodyPr/>
          <a:lstStyle>
            <a:lvl1pPr>
              <a:defRPr/>
            </a:lvl1pPr>
          </a:lstStyle>
          <a:p>
            <a:endParaRPr lang="en-US">
              <a:solidFill>
                <a:srgbClr val="FFFFFF"/>
              </a:solidFill>
            </a:endParaRPr>
          </a:p>
        </p:txBody>
      </p:sp>
      <p:sp>
        <p:nvSpPr>
          <p:cNvPr id="9" name="Rectangle 46"/>
          <p:cNvSpPr>
            <a:spLocks noGrp="1" noChangeArrowheads="1"/>
          </p:cNvSpPr>
          <p:nvPr>
            <p:ph type="sldNum" sz="quarter" idx="12"/>
          </p:nvPr>
        </p:nvSpPr>
        <p:spPr>
          <a:ln/>
        </p:spPr>
        <p:txBody>
          <a:bodyPr/>
          <a:lstStyle>
            <a:lvl1pPr>
              <a:defRPr/>
            </a:lvl1pPr>
          </a:lstStyle>
          <a:p>
            <a:fld id="{26510927-015E-4E40-92FB-13F339A46826}" type="slidenum">
              <a:rPr lang="en-US" smtClean="0">
                <a:solidFill>
                  <a:srgbClr val="FFFFFF"/>
                </a:solidFill>
              </a:rPr>
              <a:pPr/>
              <a:t>‹#›</a:t>
            </a:fld>
            <a:endParaRPr lang="en-US">
              <a:solidFill>
                <a:srgbClr val="FFFFFF"/>
              </a:solidFill>
            </a:endParaRPr>
          </a:p>
        </p:txBody>
      </p:sp>
    </p:spTree>
    <p:extLst>
      <p:ext uri="{BB962C8B-B14F-4D97-AF65-F5344CB8AC3E}">
        <p14:creationId xmlns:p14="http://schemas.microsoft.com/office/powerpoint/2010/main" val="4182796862"/>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12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44"/>
          <p:cNvSpPr>
            <a:spLocks noGrp="1" noChangeArrowheads="1"/>
          </p:cNvSpPr>
          <p:nvPr>
            <p:ph type="dt" sz="half" idx="10"/>
          </p:nvPr>
        </p:nvSpPr>
        <p:spPr>
          <a:ln/>
        </p:spPr>
        <p:txBody>
          <a:bodyPr/>
          <a:lstStyle>
            <a:lvl1pPr>
              <a:defRPr/>
            </a:lvl1pPr>
          </a:lstStyle>
          <a:p>
            <a:fld id="{88AD49FB-D8E1-4A93-900C-34E00449231F}" type="datetime4">
              <a:rPr lang="en-US" smtClean="0">
                <a:solidFill>
                  <a:srgbClr val="FFFFFF"/>
                </a:solidFill>
              </a:rPr>
              <a:t>October 1, 2011</a:t>
            </a:fld>
            <a:endParaRPr lang="en-US">
              <a:solidFill>
                <a:srgbClr val="FFFFFF"/>
              </a:solidFill>
            </a:endParaRPr>
          </a:p>
        </p:txBody>
      </p:sp>
      <p:sp>
        <p:nvSpPr>
          <p:cNvPr id="4" name="Rectangle 45"/>
          <p:cNvSpPr>
            <a:spLocks noGrp="1" noChangeArrowheads="1"/>
          </p:cNvSpPr>
          <p:nvPr>
            <p:ph type="ftr" sz="quarter" idx="11"/>
          </p:nvPr>
        </p:nvSpPr>
        <p:spPr>
          <a:ln/>
        </p:spPr>
        <p:txBody>
          <a:bodyPr/>
          <a:lstStyle>
            <a:lvl1pPr>
              <a:defRPr/>
            </a:lvl1pPr>
          </a:lstStyle>
          <a:p>
            <a:endParaRPr lang="en-US">
              <a:solidFill>
                <a:srgbClr val="FFFFFF"/>
              </a:solidFill>
            </a:endParaRPr>
          </a:p>
        </p:txBody>
      </p:sp>
      <p:sp>
        <p:nvSpPr>
          <p:cNvPr id="5" name="Rectangle 46"/>
          <p:cNvSpPr>
            <a:spLocks noGrp="1" noChangeArrowheads="1"/>
          </p:cNvSpPr>
          <p:nvPr>
            <p:ph type="sldNum" sz="quarter" idx="12"/>
          </p:nvPr>
        </p:nvSpPr>
        <p:spPr>
          <a:ln/>
        </p:spPr>
        <p:txBody>
          <a:bodyPr/>
          <a:lstStyle>
            <a:lvl1pPr>
              <a:defRPr/>
            </a:lvl1pPr>
          </a:lstStyle>
          <a:p>
            <a:fld id="{26510927-015E-4E40-92FB-13F339A46826}" type="slidenum">
              <a:rPr lang="en-US" smtClean="0">
                <a:solidFill>
                  <a:srgbClr val="FFFFFF"/>
                </a:solidFill>
              </a:rPr>
              <a:pPr/>
              <a:t>‹#›</a:t>
            </a:fld>
            <a:endParaRPr lang="en-US">
              <a:solidFill>
                <a:srgbClr val="FFFFFF"/>
              </a:solidFill>
            </a:endParaRPr>
          </a:p>
        </p:txBody>
      </p:sp>
    </p:spTree>
    <p:extLst>
      <p:ext uri="{BB962C8B-B14F-4D97-AF65-F5344CB8AC3E}">
        <p14:creationId xmlns:p14="http://schemas.microsoft.com/office/powerpoint/2010/main" val="206056153"/>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12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4"/>
          <p:cNvSpPr>
            <a:spLocks noGrp="1" noChangeArrowheads="1"/>
          </p:cNvSpPr>
          <p:nvPr>
            <p:ph type="dt" sz="half" idx="10"/>
          </p:nvPr>
        </p:nvSpPr>
        <p:spPr>
          <a:ln/>
        </p:spPr>
        <p:txBody>
          <a:bodyPr/>
          <a:lstStyle>
            <a:lvl1pPr>
              <a:defRPr/>
            </a:lvl1pPr>
          </a:lstStyle>
          <a:p>
            <a:fld id="{2B298028-EABF-473A-9BF4-A6112A63F444}" type="datetime4">
              <a:rPr lang="en-US" smtClean="0">
                <a:solidFill>
                  <a:srgbClr val="FFFFFF"/>
                </a:solidFill>
              </a:rPr>
              <a:t>October 1, 2011</a:t>
            </a:fld>
            <a:endParaRPr lang="en-US">
              <a:solidFill>
                <a:srgbClr val="FFFFFF"/>
              </a:solidFill>
            </a:endParaRPr>
          </a:p>
        </p:txBody>
      </p:sp>
      <p:sp>
        <p:nvSpPr>
          <p:cNvPr id="3" name="Rectangle 45"/>
          <p:cNvSpPr>
            <a:spLocks noGrp="1" noChangeArrowheads="1"/>
          </p:cNvSpPr>
          <p:nvPr>
            <p:ph type="ftr" sz="quarter" idx="11"/>
          </p:nvPr>
        </p:nvSpPr>
        <p:spPr>
          <a:ln/>
        </p:spPr>
        <p:txBody>
          <a:bodyPr/>
          <a:lstStyle>
            <a:lvl1pPr>
              <a:defRPr/>
            </a:lvl1pPr>
          </a:lstStyle>
          <a:p>
            <a:endParaRPr lang="en-US">
              <a:solidFill>
                <a:srgbClr val="FFFFFF"/>
              </a:solidFill>
            </a:endParaRPr>
          </a:p>
        </p:txBody>
      </p:sp>
      <p:sp>
        <p:nvSpPr>
          <p:cNvPr id="4" name="Rectangle 46"/>
          <p:cNvSpPr>
            <a:spLocks noGrp="1" noChangeArrowheads="1"/>
          </p:cNvSpPr>
          <p:nvPr>
            <p:ph type="sldNum" sz="quarter" idx="12"/>
          </p:nvPr>
        </p:nvSpPr>
        <p:spPr>
          <a:ln/>
        </p:spPr>
        <p:txBody>
          <a:bodyPr/>
          <a:lstStyle>
            <a:lvl1pPr>
              <a:defRPr/>
            </a:lvl1pPr>
          </a:lstStyle>
          <a:p>
            <a:fld id="{26510927-015E-4E40-92FB-13F339A46826}" type="slidenum">
              <a:rPr lang="en-US" smtClean="0">
                <a:solidFill>
                  <a:srgbClr val="FFFFFF"/>
                </a:solidFill>
              </a:rPr>
              <a:pPr/>
              <a:t>‹#›</a:t>
            </a:fld>
            <a:endParaRPr lang="en-US">
              <a:solidFill>
                <a:srgbClr val="FFFFFF"/>
              </a:solidFill>
            </a:endParaRPr>
          </a:p>
        </p:txBody>
      </p:sp>
    </p:spTree>
    <p:extLst>
      <p:ext uri="{BB962C8B-B14F-4D97-AF65-F5344CB8AC3E}">
        <p14:creationId xmlns:p14="http://schemas.microsoft.com/office/powerpoint/2010/main" val="3861808281"/>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13.xml><?xml version="1.0" encoding="utf-8"?>
<p:sldLayout xmlns:a="http://schemas.openxmlformats.org/drawingml/2006/main" xmlns:r="http://schemas.openxmlformats.org/officeDocument/2006/relationships" xmlns:p="http://schemas.openxmlformats.org/presentationml/2006/main" type="clipArtAndTx">
  <p:cSld name="Title, Clip Art and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smtClean="0"/>
              <a:t>Click to edit Master title style</a:t>
            </a:r>
            <a:endParaRPr lang="en-US"/>
          </a:p>
        </p:txBody>
      </p:sp>
      <p:sp>
        <p:nvSpPr>
          <p:cNvPr id="3" name="ClipArt Placeholder 2"/>
          <p:cNvSpPr>
            <a:spLocks noGrp="1"/>
          </p:cNvSpPr>
          <p:nvPr>
            <p:ph type="clipArt" sz="half" idx="1"/>
          </p:nvPr>
        </p:nvSpPr>
        <p:spPr>
          <a:xfrm>
            <a:off x="457200" y="1600200"/>
            <a:ext cx="4038600" cy="4530725"/>
          </a:xfrm>
        </p:spPr>
        <p:txBody>
          <a:bodyPr/>
          <a:lstStyle/>
          <a:p>
            <a:pPr lvl="0"/>
            <a:endParaRPr lang="en-US" noProof="0"/>
          </a:p>
        </p:txBody>
      </p:sp>
      <p:sp>
        <p:nvSpPr>
          <p:cNvPr id="4" name="Text Placeholder 3"/>
          <p:cNvSpPr>
            <a:spLocks noGrp="1"/>
          </p:cNvSpPr>
          <p:nvPr>
            <p:ph type="body" sz="half" idx="2"/>
          </p:nvPr>
        </p:nvSpPr>
        <p:spPr>
          <a:xfrm>
            <a:off x="4648200" y="1600200"/>
            <a:ext cx="4038600" cy="453072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44"/>
          <p:cNvSpPr>
            <a:spLocks noGrp="1" noChangeArrowheads="1"/>
          </p:cNvSpPr>
          <p:nvPr>
            <p:ph type="dt" sz="half" idx="10"/>
          </p:nvPr>
        </p:nvSpPr>
        <p:spPr>
          <a:ln/>
        </p:spPr>
        <p:txBody>
          <a:bodyPr/>
          <a:lstStyle>
            <a:lvl1pPr>
              <a:defRPr/>
            </a:lvl1pPr>
          </a:lstStyle>
          <a:p>
            <a:pPr>
              <a:defRPr/>
            </a:pPr>
            <a:fld id="{8CBE1178-3206-4E61-B9B6-B45395F43062}" type="datetime4">
              <a:rPr lang="en-US" smtClean="0"/>
              <a:t>October 1, 2011</a:t>
            </a:fld>
            <a:endParaRPr lang="en-US"/>
          </a:p>
        </p:txBody>
      </p:sp>
      <p:sp>
        <p:nvSpPr>
          <p:cNvPr id="6" name="Rectangle 45"/>
          <p:cNvSpPr>
            <a:spLocks noGrp="1" noChangeArrowheads="1"/>
          </p:cNvSpPr>
          <p:nvPr>
            <p:ph type="ftr" sz="quarter" idx="11"/>
          </p:nvPr>
        </p:nvSpPr>
        <p:spPr>
          <a:ln/>
        </p:spPr>
        <p:txBody>
          <a:bodyPr/>
          <a:lstStyle>
            <a:lvl1pPr>
              <a:defRPr/>
            </a:lvl1pPr>
          </a:lstStyle>
          <a:p>
            <a:pPr>
              <a:defRPr/>
            </a:pPr>
            <a:endParaRPr lang="en-US"/>
          </a:p>
        </p:txBody>
      </p:sp>
      <p:sp>
        <p:nvSpPr>
          <p:cNvPr id="7" name="Rectangle 46"/>
          <p:cNvSpPr>
            <a:spLocks noGrp="1" noChangeArrowheads="1"/>
          </p:cNvSpPr>
          <p:nvPr>
            <p:ph type="sldNum" sz="quarter" idx="12"/>
          </p:nvPr>
        </p:nvSpPr>
        <p:spPr>
          <a:ln/>
        </p:spPr>
        <p:txBody>
          <a:bodyPr/>
          <a:lstStyle>
            <a:lvl1pPr>
              <a:defRPr/>
            </a:lvl1pPr>
          </a:lstStyle>
          <a:p>
            <a:pPr>
              <a:defRPr/>
            </a:pPr>
            <a:fld id="{1B76EC67-C239-48AD-A959-ED9BFC1E2029}" type="slidenum">
              <a:rPr lang="en-US"/>
              <a:pPr>
                <a:defRPr/>
              </a:pPr>
              <a:t>‹#›</a:t>
            </a:fld>
            <a:endParaRPr lang="en-US"/>
          </a:p>
        </p:txBody>
      </p:sp>
    </p:spTree>
    <p:extLst>
      <p:ext uri="{BB962C8B-B14F-4D97-AF65-F5344CB8AC3E}">
        <p14:creationId xmlns:p14="http://schemas.microsoft.com/office/powerpoint/2010/main" val="1217752583"/>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13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4"/>
          <p:cNvSpPr>
            <a:spLocks noGrp="1" noChangeArrowheads="1"/>
          </p:cNvSpPr>
          <p:nvPr>
            <p:ph type="dt" sz="half" idx="10"/>
          </p:nvPr>
        </p:nvSpPr>
        <p:spPr>
          <a:ln/>
        </p:spPr>
        <p:txBody>
          <a:bodyPr/>
          <a:lstStyle>
            <a:lvl1pPr>
              <a:defRPr/>
            </a:lvl1pPr>
          </a:lstStyle>
          <a:p>
            <a:fld id="{BFA6985D-F373-4605-B5DA-DED91167D407}" type="datetime4">
              <a:rPr lang="en-US" smtClean="0">
                <a:solidFill>
                  <a:srgbClr val="FFFFFF"/>
                </a:solidFill>
              </a:rPr>
              <a:t>October 1, 2011</a:t>
            </a:fld>
            <a:endParaRPr lang="en-US">
              <a:solidFill>
                <a:srgbClr val="FFFFFF"/>
              </a:solidFill>
            </a:endParaRPr>
          </a:p>
        </p:txBody>
      </p:sp>
      <p:sp>
        <p:nvSpPr>
          <p:cNvPr id="6" name="Rectangle 45"/>
          <p:cNvSpPr>
            <a:spLocks noGrp="1" noChangeArrowheads="1"/>
          </p:cNvSpPr>
          <p:nvPr>
            <p:ph type="ftr" sz="quarter" idx="11"/>
          </p:nvPr>
        </p:nvSpPr>
        <p:spPr>
          <a:ln/>
        </p:spPr>
        <p:txBody>
          <a:bodyPr/>
          <a:lstStyle>
            <a:lvl1pPr>
              <a:defRPr/>
            </a:lvl1pPr>
          </a:lstStyle>
          <a:p>
            <a:endParaRPr lang="en-US">
              <a:solidFill>
                <a:srgbClr val="FFFFFF"/>
              </a:solidFill>
            </a:endParaRPr>
          </a:p>
        </p:txBody>
      </p:sp>
      <p:sp>
        <p:nvSpPr>
          <p:cNvPr id="7" name="Rectangle 46"/>
          <p:cNvSpPr>
            <a:spLocks noGrp="1" noChangeArrowheads="1"/>
          </p:cNvSpPr>
          <p:nvPr>
            <p:ph type="sldNum" sz="quarter" idx="12"/>
          </p:nvPr>
        </p:nvSpPr>
        <p:spPr>
          <a:ln/>
        </p:spPr>
        <p:txBody>
          <a:bodyPr/>
          <a:lstStyle>
            <a:lvl1pPr>
              <a:defRPr/>
            </a:lvl1pPr>
          </a:lstStyle>
          <a:p>
            <a:fld id="{26510927-015E-4E40-92FB-13F339A46826}" type="slidenum">
              <a:rPr lang="en-US" smtClean="0">
                <a:solidFill>
                  <a:srgbClr val="FFFFFF"/>
                </a:solidFill>
              </a:rPr>
              <a:pPr/>
              <a:t>‹#›</a:t>
            </a:fld>
            <a:endParaRPr lang="en-US">
              <a:solidFill>
                <a:srgbClr val="FFFFFF"/>
              </a:solidFill>
            </a:endParaRPr>
          </a:p>
        </p:txBody>
      </p:sp>
    </p:spTree>
    <p:extLst>
      <p:ext uri="{BB962C8B-B14F-4D97-AF65-F5344CB8AC3E}">
        <p14:creationId xmlns:p14="http://schemas.microsoft.com/office/powerpoint/2010/main" val="2914644634"/>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13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en-US" noProof="0" smtClean="0"/>
              <a:t>Click icon to add picture</a:t>
            </a:r>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4"/>
          <p:cNvSpPr>
            <a:spLocks noGrp="1" noChangeArrowheads="1"/>
          </p:cNvSpPr>
          <p:nvPr>
            <p:ph type="dt" sz="half" idx="10"/>
          </p:nvPr>
        </p:nvSpPr>
        <p:spPr>
          <a:ln/>
        </p:spPr>
        <p:txBody>
          <a:bodyPr/>
          <a:lstStyle>
            <a:lvl1pPr>
              <a:defRPr/>
            </a:lvl1pPr>
          </a:lstStyle>
          <a:p>
            <a:fld id="{16A339CF-1DF5-4A4E-9BBD-A0264FF625DF}" type="datetime4">
              <a:rPr lang="en-US" smtClean="0">
                <a:solidFill>
                  <a:srgbClr val="FFFFFF"/>
                </a:solidFill>
              </a:rPr>
              <a:t>October 1, 2011</a:t>
            </a:fld>
            <a:endParaRPr lang="en-US">
              <a:solidFill>
                <a:srgbClr val="FFFFFF"/>
              </a:solidFill>
            </a:endParaRPr>
          </a:p>
        </p:txBody>
      </p:sp>
      <p:sp>
        <p:nvSpPr>
          <p:cNvPr id="6" name="Rectangle 45"/>
          <p:cNvSpPr>
            <a:spLocks noGrp="1" noChangeArrowheads="1"/>
          </p:cNvSpPr>
          <p:nvPr>
            <p:ph type="ftr" sz="quarter" idx="11"/>
          </p:nvPr>
        </p:nvSpPr>
        <p:spPr>
          <a:ln/>
        </p:spPr>
        <p:txBody>
          <a:bodyPr/>
          <a:lstStyle>
            <a:lvl1pPr>
              <a:defRPr/>
            </a:lvl1pPr>
          </a:lstStyle>
          <a:p>
            <a:endParaRPr lang="en-US">
              <a:solidFill>
                <a:srgbClr val="FFFFFF"/>
              </a:solidFill>
            </a:endParaRPr>
          </a:p>
        </p:txBody>
      </p:sp>
      <p:sp>
        <p:nvSpPr>
          <p:cNvPr id="7" name="Rectangle 46"/>
          <p:cNvSpPr>
            <a:spLocks noGrp="1" noChangeArrowheads="1"/>
          </p:cNvSpPr>
          <p:nvPr>
            <p:ph type="sldNum" sz="quarter" idx="12"/>
          </p:nvPr>
        </p:nvSpPr>
        <p:spPr>
          <a:ln/>
        </p:spPr>
        <p:txBody>
          <a:bodyPr/>
          <a:lstStyle>
            <a:lvl1pPr>
              <a:defRPr/>
            </a:lvl1pPr>
          </a:lstStyle>
          <a:p>
            <a:fld id="{26510927-015E-4E40-92FB-13F339A46826}" type="slidenum">
              <a:rPr lang="en-US" smtClean="0">
                <a:solidFill>
                  <a:srgbClr val="FFFFFF"/>
                </a:solidFill>
              </a:rPr>
              <a:pPr/>
              <a:t>‹#›</a:t>
            </a:fld>
            <a:endParaRPr lang="en-US">
              <a:solidFill>
                <a:srgbClr val="FFFFFF"/>
              </a:solidFill>
            </a:endParaRPr>
          </a:p>
        </p:txBody>
      </p:sp>
    </p:spTree>
    <p:extLst>
      <p:ext uri="{BB962C8B-B14F-4D97-AF65-F5344CB8AC3E}">
        <p14:creationId xmlns:p14="http://schemas.microsoft.com/office/powerpoint/2010/main" val="1904870817"/>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13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4"/>
          <p:cNvSpPr>
            <a:spLocks noGrp="1" noChangeArrowheads="1"/>
          </p:cNvSpPr>
          <p:nvPr>
            <p:ph type="dt" sz="half" idx="10"/>
          </p:nvPr>
        </p:nvSpPr>
        <p:spPr>
          <a:ln/>
        </p:spPr>
        <p:txBody>
          <a:bodyPr/>
          <a:lstStyle>
            <a:lvl1pPr>
              <a:defRPr/>
            </a:lvl1pPr>
          </a:lstStyle>
          <a:p>
            <a:fld id="{DE715CFF-AF1E-46F0-AC2F-DF4F9F4B22C5}" type="datetime4">
              <a:rPr lang="en-US" smtClean="0">
                <a:solidFill>
                  <a:srgbClr val="FFFFFF"/>
                </a:solidFill>
              </a:rPr>
              <a:t>October 1, 2011</a:t>
            </a:fld>
            <a:endParaRPr lang="en-US">
              <a:solidFill>
                <a:srgbClr val="FFFFFF"/>
              </a:solidFill>
            </a:endParaRPr>
          </a:p>
        </p:txBody>
      </p:sp>
      <p:sp>
        <p:nvSpPr>
          <p:cNvPr id="5" name="Rectangle 45"/>
          <p:cNvSpPr>
            <a:spLocks noGrp="1" noChangeArrowheads="1"/>
          </p:cNvSpPr>
          <p:nvPr>
            <p:ph type="ftr" sz="quarter" idx="11"/>
          </p:nvPr>
        </p:nvSpPr>
        <p:spPr>
          <a:ln/>
        </p:spPr>
        <p:txBody>
          <a:bodyPr/>
          <a:lstStyle>
            <a:lvl1pPr>
              <a:defRPr/>
            </a:lvl1pPr>
          </a:lstStyle>
          <a:p>
            <a:endParaRPr lang="en-US">
              <a:solidFill>
                <a:srgbClr val="FFFFFF"/>
              </a:solidFill>
            </a:endParaRPr>
          </a:p>
        </p:txBody>
      </p:sp>
      <p:sp>
        <p:nvSpPr>
          <p:cNvPr id="6" name="Rectangle 46"/>
          <p:cNvSpPr>
            <a:spLocks noGrp="1" noChangeArrowheads="1"/>
          </p:cNvSpPr>
          <p:nvPr>
            <p:ph type="sldNum" sz="quarter" idx="12"/>
          </p:nvPr>
        </p:nvSpPr>
        <p:spPr>
          <a:ln/>
        </p:spPr>
        <p:txBody>
          <a:bodyPr/>
          <a:lstStyle>
            <a:lvl1pPr>
              <a:defRPr/>
            </a:lvl1pPr>
          </a:lstStyle>
          <a:p>
            <a:fld id="{26510927-015E-4E40-92FB-13F339A46826}" type="slidenum">
              <a:rPr lang="en-US" smtClean="0">
                <a:solidFill>
                  <a:srgbClr val="FFFFFF"/>
                </a:solidFill>
              </a:rPr>
              <a:pPr/>
              <a:t>‹#›</a:t>
            </a:fld>
            <a:endParaRPr lang="en-US">
              <a:solidFill>
                <a:srgbClr val="FFFFFF"/>
              </a:solidFill>
            </a:endParaRPr>
          </a:p>
        </p:txBody>
      </p:sp>
    </p:spTree>
    <p:extLst>
      <p:ext uri="{BB962C8B-B14F-4D97-AF65-F5344CB8AC3E}">
        <p14:creationId xmlns:p14="http://schemas.microsoft.com/office/powerpoint/2010/main" val="1175576959"/>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13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4"/>
          <p:cNvSpPr>
            <a:spLocks noGrp="1" noChangeArrowheads="1"/>
          </p:cNvSpPr>
          <p:nvPr>
            <p:ph type="dt" sz="half" idx="10"/>
          </p:nvPr>
        </p:nvSpPr>
        <p:spPr>
          <a:ln/>
        </p:spPr>
        <p:txBody>
          <a:bodyPr/>
          <a:lstStyle>
            <a:lvl1pPr>
              <a:defRPr/>
            </a:lvl1pPr>
          </a:lstStyle>
          <a:p>
            <a:fld id="{3BD66AE9-E2EA-49A4-BF7B-95B8924B7C68}" type="datetime4">
              <a:rPr lang="en-US" smtClean="0">
                <a:solidFill>
                  <a:srgbClr val="FFFFFF"/>
                </a:solidFill>
              </a:rPr>
              <a:t>October 1, 2011</a:t>
            </a:fld>
            <a:endParaRPr lang="en-US">
              <a:solidFill>
                <a:srgbClr val="FFFFFF"/>
              </a:solidFill>
            </a:endParaRPr>
          </a:p>
        </p:txBody>
      </p:sp>
      <p:sp>
        <p:nvSpPr>
          <p:cNvPr id="5" name="Rectangle 45"/>
          <p:cNvSpPr>
            <a:spLocks noGrp="1" noChangeArrowheads="1"/>
          </p:cNvSpPr>
          <p:nvPr>
            <p:ph type="ftr" sz="quarter" idx="11"/>
          </p:nvPr>
        </p:nvSpPr>
        <p:spPr>
          <a:ln/>
        </p:spPr>
        <p:txBody>
          <a:bodyPr/>
          <a:lstStyle>
            <a:lvl1pPr>
              <a:defRPr/>
            </a:lvl1pPr>
          </a:lstStyle>
          <a:p>
            <a:endParaRPr lang="en-US">
              <a:solidFill>
                <a:srgbClr val="FFFFFF"/>
              </a:solidFill>
            </a:endParaRPr>
          </a:p>
        </p:txBody>
      </p:sp>
      <p:sp>
        <p:nvSpPr>
          <p:cNvPr id="6" name="Rectangle 46"/>
          <p:cNvSpPr>
            <a:spLocks noGrp="1" noChangeArrowheads="1"/>
          </p:cNvSpPr>
          <p:nvPr>
            <p:ph type="sldNum" sz="quarter" idx="12"/>
          </p:nvPr>
        </p:nvSpPr>
        <p:spPr>
          <a:ln/>
        </p:spPr>
        <p:txBody>
          <a:bodyPr/>
          <a:lstStyle>
            <a:lvl1pPr>
              <a:defRPr/>
            </a:lvl1pPr>
          </a:lstStyle>
          <a:p>
            <a:fld id="{26510927-015E-4E40-92FB-13F339A46826}" type="slidenum">
              <a:rPr lang="en-US" smtClean="0">
                <a:solidFill>
                  <a:srgbClr val="FFFFFF"/>
                </a:solidFill>
              </a:rPr>
              <a:pPr/>
              <a:t>‹#›</a:t>
            </a:fld>
            <a:endParaRPr lang="en-US">
              <a:solidFill>
                <a:srgbClr val="FFFFFF"/>
              </a:solidFill>
            </a:endParaRPr>
          </a:p>
        </p:txBody>
      </p:sp>
    </p:spTree>
    <p:extLst>
      <p:ext uri="{BB962C8B-B14F-4D97-AF65-F5344CB8AC3E}">
        <p14:creationId xmlns:p14="http://schemas.microsoft.com/office/powerpoint/2010/main" val="1482777973"/>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134.xml><?xml version="1.0" encoding="utf-8"?>
<p:sldLayout xmlns:a="http://schemas.openxmlformats.org/drawingml/2006/main" xmlns:r="http://schemas.openxmlformats.org/officeDocument/2006/relationships" xmlns:p="http://schemas.openxmlformats.org/presentationml/2006/main" type="tbl">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smtClean="0"/>
              <a:t>Click to edit Master title style</a:t>
            </a:r>
            <a:endParaRPr lang="en-US"/>
          </a:p>
        </p:txBody>
      </p:sp>
      <p:sp>
        <p:nvSpPr>
          <p:cNvPr id="3" name="Table Placeholder 2"/>
          <p:cNvSpPr>
            <a:spLocks noGrp="1"/>
          </p:cNvSpPr>
          <p:nvPr>
            <p:ph type="tbl" idx="1"/>
          </p:nvPr>
        </p:nvSpPr>
        <p:spPr>
          <a:xfrm>
            <a:off x="457200" y="1600200"/>
            <a:ext cx="8229600" cy="4530725"/>
          </a:xfrm>
        </p:spPr>
        <p:txBody>
          <a:bodyPr/>
          <a:lstStyle/>
          <a:p>
            <a:r>
              <a:rPr lang="en-US" smtClean="0"/>
              <a:t>Click icon to add table</a:t>
            </a:r>
            <a:endParaRPr lang="en-US"/>
          </a:p>
        </p:txBody>
      </p:sp>
      <p:sp>
        <p:nvSpPr>
          <p:cNvPr id="4" name="Date Placeholder 3"/>
          <p:cNvSpPr>
            <a:spLocks noGrp="1"/>
          </p:cNvSpPr>
          <p:nvPr>
            <p:ph type="dt" sz="half" idx="10"/>
          </p:nvPr>
        </p:nvSpPr>
        <p:spPr>
          <a:xfrm>
            <a:off x="457200" y="6243638"/>
            <a:ext cx="2133600" cy="457200"/>
          </a:xfrm>
        </p:spPr>
        <p:txBody>
          <a:bodyPr/>
          <a:lstStyle>
            <a:lvl1pPr>
              <a:defRPr/>
            </a:lvl1pPr>
          </a:lstStyle>
          <a:p>
            <a:fld id="{20FB6347-9FAA-4EDB-972C-156DFFA6F99E}" type="datetime4">
              <a:rPr lang="en-US" smtClean="0">
                <a:solidFill>
                  <a:srgbClr val="FFFFFF"/>
                </a:solidFill>
              </a:rPr>
              <a:t>October 1, 2011</a:t>
            </a:fld>
            <a:endParaRPr lang="en-US">
              <a:solidFill>
                <a:srgbClr val="FFFFFF"/>
              </a:solidFill>
            </a:endParaRPr>
          </a:p>
        </p:txBody>
      </p:sp>
      <p:sp>
        <p:nvSpPr>
          <p:cNvPr id="5" name="Footer Placeholder 4"/>
          <p:cNvSpPr>
            <a:spLocks noGrp="1"/>
          </p:cNvSpPr>
          <p:nvPr>
            <p:ph type="ftr" sz="quarter" idx="11"/>
          </p:nvPr>
        </p:nvSpPr>
        <p:spPr>
          <a:xfrm>
            <a:off x="3124200" y="6248400"/>
            <a:ext cx="2895600" cy="457200"/>
          </a:xfrm>
        </p:spPr>
        <p:txBody>
          <a:bodyPr/>
          <a:lstStyle>
            <a:lvl1pPr>
              <a:defRPr/>
            </a:lvl1pPr>
          </a:lstStyle>
          <a:p>
            <a:endParaRPr lang="en-US">
              <a:solidFill>
                <a:srgbClr val="FFFFFF"/>
              </a:solidFill>
            </a:endParaRPr>
          </a:p>
        </p:txBody>
      </p:sp>
      <p:sp>
        <p:nvSpPr>
          <p:cNvPr id="6" name="Slide Number Placeholder 5"/>
          <p:cNvSpPr>
            <a:spLocks noGrp="1"/>
          </p:cNvSpPr>
          <p:nvPr>
            <p:ph type="sldNum" sz="quarter" idx="12"/>
          </p:nvPr>
        </p:nvSpPr>
        <p:spPr>
          <a:xfrm>
            <a:off x="6553200" y="6243638"/>
            <a:ext cx="2133600" cy="457200"/>
          </a:xfrm>
        </p:spPr>
        <p:txBody>
          <a:bodyPr/>
          <a:lstStyle>
            <a:lvl1pPr>
              <a:defRPr/>
            </a:lvl1pPr>
          </a:lstStyle>
          <a:p>
            <a:fld id="{85DB154A-0C28-4DB2-BDCE-C529C04D62A3}" type="slidenum">
              <a:rPr lang="en-US" smtClean="0">
                <a:solidFill>
                  <a:srgbClr val="FFFFFF"/>
                </a:solidFill>
              </a:rPr>
              <a:pPr/>
              <a:t>‹#›</a:t>
            </a:fld>
            <a:endParaRPr lang="en-US">
              <a:solidFill>
                <a:srgbClr val="FFFFFF"/>
              </a:solidFill>
            </a:endParaRPr>
          </a:p>
        </p:txBody>
      </p:sp>
    </p:spTree>
    <p:extLst>
      <p:ext uri="{BB962C8B-B14F-4D97-AF65-F5344CB8AC3E}">
        <p14:creationId xmlns:p14="http://schemas.microsoft.com/office/powerpoint/2010/main" val="2214662652"/>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135.xml><?xml version="1.0" encoding="utf-8"?>
<p:sldLayout xmlns:a="http://schemas.openxmlformats.org/drawingml/2006/main" xmlns:r="http://schemas.openxmlformats.org/officeDocument/2006/relationships" xmlns:p="http://schemas.openxmlformats.org/presentationml/2006/main" type="clipArtAndTx">
  <p:cSld name="Title, Clip Art and Tex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smtClean="0"/>
              <a:t>Click to edit Master title style</a:t>
            </a:r>
            <a:endParaRPr lang="en-US"/>
          </a:p>
        </p:txBody>
      </p:sp>
      <p:sp>
        <p:nvSpPr>
          <p:cNvPr id="3" name="ClipArt Placeholder 2"/>
          <p:cNvSpPr>
            <a:spLocks noGrp="1"/>
          </p:cNvSpPr>
          <p:nvPr>
            <p:ph type="clipArt" sz="half" idx="1"/>
          </p:nvPr>
        </p:nvSpPr>
        <p:spPr>
          <a:xfrm>
            <a:off x="685800" y="1981200"/>
            <a:ext cx="3810000" cy="4114800"/>
          </a:xfrm>
        </p:spPr>
        <p:txBody>
          <a:bodyPr/>
          <a:lstStyle/>
          <a:p>
            <a:endParaRPr lang="en-US"/>
          </a:p>
        </p:txBody>
      </p:sp>
      <p:sp>
        <p:nvSpPr>
          <p:cNvPr id="4" name="Text Placeholder 3"/>
          <p:cNvSpPr>
            <a:spLocks noGrp="1"/>
          </p:cNvSpPr>
          <p:nvPr>
            <p:ph type="body" sz="half" idx="2"/>
          </p:nvPr>
        </p:nvSpPr>
        <p:spPr>
          <a:xfrm>
            <a:off x="4648200" y="1981200"/>
            <a:ext cx="3810000" cy="41148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Date Placeholder 4"/>
          <p:cNvSpPr>
            <a:spLocks noGrp="1"/>
          </p:cNvSpPr>
          <p:nvPr>
            <p:ph type="dt" sz="half" idx="10"/>
          </p:nvPr>
        </p:nvSpPr>
        <p:spPr>
          <a:xfrm>
            <a:off x="685800" y="6248400"/>
            <a:ext cx="1905000" cy="457200"/>
          </a:xfrm>
        </p:spPr>
        <p:txBody>
          <a:bodyPr/>
          <a:lstStyle>
            <a:lvl1pPr>
              <a:defRPr/>
            </a:lvl1pPr>
          </a:lstStyle>
          <a:p>
            <a:fld id="{AAD098FC-5CB1-4BAE-B010-0A4E028D191F}" type="datetime4">
              <a:rPr lang="en-US" smtClean="0">
                <a:solidFill>
                  <a:srgbClr val="FFFFFF"/>
                </a:solidFill>
              </a:rPr>
              <a:t>October 1, 2011</a:t>
            </a:fld>
            <a:endParaRPr lang="en-US">
              <a:solidFill>
                <a:srgbClr val="FFFFFF"/>
              </a:solidFill>
            </a:endParaRPr>
          </a:p>
        </p:txBody>
      </p:sp>
      <p:sp>
        <p:nvSpPr>
          <p:cNvPr id="6" name="Footer Placeholder 5"/>
          <p:cNvSpPr>
            <a:spLocks noGrp="1"/>
          </p:cNvSpPr>
          <p:nvPr>
            <p:ph type="ftr" sz="quarter" idx="11"/>
          </p:nvPr>
        </p:nvSpPr>
        <p:spPr>
          <a:xfrm>
            <a:off x="3124200" y="6248400"/>
            <a:ext cx="2895600" cy="457200"/>
          </a:xfrm>
        </p:spPr>
        <p:txBody>
          <a:bodyPr/>
          <a:lstStyle>
            <a:lvl1pPr>
              <a:defRPr/>
            </a:lvl1pPr>
          </a:lstStyle>
          <a:p>
            <a:endParaRPr lang="en-US">
              <a:solidFill>
                <a:srgbClr val="FFFFFF"/>
              </a:solidFill>
            </a:endParaRPr>
          </a:p>
        </p:txBody>
      </p:sp>
      <p:sp>
        <p:nvSpPr>
          <p:cNvPr id="7" name="Slide Number Placeholder 6"/>
          <p:cNvSpPr>
            <a:spLocks noGrp="1"/>
          </p:cNvSpPr>
          <p:nvPr>
            <p:ph type="sldNum" sz="quarter" idx="12"/>
          </p:nvPr>
        </p:nvSpPr>
        <p:spPr>
          <a:xfrm>
            <a:off x="6553200" y="6248400"/>
            <a:ext cx="1905000" cy="457200"/>
          </a:xfrm>
        </p:spPr>
        <p:txBody>
          <a:bodyPr/>
          <a:lstStyle>
            <a:lvl1pPr>
              <a:defRPr/>
            </a:lvl1pPr>
          </a:lstStyle>
          <a:p>
            <a:fld id="{5963D01A-B756-49F9-BAB5-9C29AE5D3867}" type="slidenum">
              <a:rPr lang="en-US">
                <a:solidFill>
                  <a:srgbClr val="FFFFFF"/>
                </a:solidFill>
              </a:rPr>
              <a:pPr/>
              <a:t>‹#›</a:t>
            </a:fld>
            <a:endParaRPr lang="en-US">
              <a:solidFill>
                <a:srgbClr val="FFFFFF"/>
              </a:solidFill>
            </a:endParaRPr>
          </a:p>
        </p:txBody>
      </p:sp>
    </p:spTree>
    <p:extLst>
      <p:ext uri="{BB962C8B-B14F-4D97-AF65-F5344CB8AC3E}">
        <p14:creationId xmlns:p14="http://schemas.microsoft.com/office/powerpoint/2010/main" val="1552307701"/>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13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4000" cy="6856413"/>
            <a:chOff x="0" y="0"/>
            <a:chExt cx="5760" cy="4319"/>
          </a:xfrm>
        </p:grpSpPr>
        <p:sp>
          <p:nvSpPr>
            <p:cNvPr id="5" name="Freeform 3"/>
            <p:cNvSpPr>
              <a:spLocks/>
            </p:cNvSpPr>
            <p:nvPr/>
          </p:nvSpPr>
          <p:spPr bwMode="hidden">
            <a:xfrm>
              <a:off x="0" y="12"/>
              <a:ext cx="5758" cy="3273"/>
            </a:xfrm>
            <a:custGeom>
              <a:avLst/>
              <a:gdLst/>
              <a:ahLst/>
              <a:cxnLst>
                <a:cxn ang="0">
                  <a:pos x="3193" y="1816"/>
                </a:cxn>
                <a:cxn ang="0">
                  <a:pos x="0" y="0"/>
                </a:cxn>
                <a:cxn ang="0">
                  <a:pos x="0" y="522"/>
                </a:cxn>
                <a:cxn ang="0">
                  <a:pos x="3037" y="1978"/>
                </a:cxn>
                <a:cxn ang="0">
                  <a:pos x="5740" y="3273"/>
                </a:cxn>
                <a:cxn ang="0">
                  <a:pos x="5740" y="3267"/>
                </a:cxn>
                <a:cxn ang="0">
                  <a:pos x="3193" y="1816"/>
                </a:cxn>
                <a:cxn ang="0">
                  <a:pos x="3193" y="1816"/>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endParaRPr>
            </a:p>
          </p:txBody>
        </p:sp>
        <p:sp>
          <p:nvSpPr>
            <p:cNvPr id="6" name="Freeform 4"/>
            <p:cNvSpPr>
              <a:spLocks/>
            </p:cNvSpPr>
            <p:nvPr/>
          </p:nvSpPr>
          <p:spPr bwMode="hidden">
            <a:xfrm>
              <a:off x="149" y="0"/>
              <a:ext cx="5609" cy="3243"/>
            </a:xfrm>
            <a:custGeom>
              <a:avLst/>
              <a:gdLst/>
              <a:ahLst/>
              <a:cxnLst>
                <a:cxn ang="0">
                  <a:pos x="3163" y="1714"/>
                </a:cxn>
                <a:cxn ang="0">
                  <a:pos x="431" y="0"/>
                </a:cxn>
                <a:cxn ang="0">
                  <a:pos x="0" y="0"/>
                </a:cxn>
                <a:cxn ang="0">
                  <a:pos x="3086" y="1786"/>
                </a:cxn>
                <a:cxn ang="0">
                  <a:pos x="5591" y="3243"/>
                </a:cxn>
                <a:cxn ang="0">
                  <a:pos x="5591" y="3237"/>
                </a:cxn>
                <a:cxn ang="0">
                  <a:pos x="3163" y="1714"/>
                </a:cxn>
                <a:cxn ang="0">
                  <a:pos x="3163" y="1714"/>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endParaRPr>
            </a:p>
          </p:txBody>
        </p:sp>
        <p:sp>
          <p:nvSpPr>
            <p:cNvPr id="7" name="Freeform 5"/>
            <p:cNvSpPr>
              <a:spLocks/>
            </p:cNvSpPr>
            <p:nvPr/>
          </p:nvSpPr>
          <p:spPr bwMode="hidden">
            <a:xfrm>
              <a:off x="0" y="3433"/>
              <a:ext cx="4038" cy="191"/>
            </a:xfrm>
            <a:custGeom>
              <a:avLst/>
              <a:gdLst/>
              <a:ahLst/>
              <a:cxnLst>
                <a:cxn ang="0">
                  <a:pos x="0" y="156"/>
                </a:cxn>
                <a:cxn ang="0">
                  <a:pos x="4042" y="192"/>
                </a:cxn>
                <a:cxn ang="0">
                  <a:pos x="4042" y="144"/>
                </a:cxn>
                <a:cxn ang="0">
                  <a:pos x="0" y="0"/>
                </a:cxn>
                <a:cxn ang="0">
                  <a:pos x="0" y="156"/>
                </a:cxn>
                <a:cxn ang="0">
                  <a:pos x="0" y="156"/>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endParaRPr>
            </a:p>
          </p:txBody>
        </p:sp>
        <p:sp>
          <p:nvSpPr>
            <p:cNvPr id="8" name="Freeform 6"/>
            <p:cNvSpPr>
              <a:spLocks/>
            </p:cNvSpPr>
            <p:nvPr/>
          </p:nvSpPr>
          <p:spPr bwMode="hidden">
            <a:xfrm>
              <a:off x="4038" y="3577"/>
              <a:ext cx="1720" cy="65"/>
            </a:xfrm>
            <a:custGeom>
              <a:avLst/>
              <a:gdLst>
                <a:gd name="T0" fmla="*/ 1722 w 1722"/>
                <a:gd name="T1" fmla="*/ 66 h 66"/>
                <a:gd name="T2" fmla="*/ 1722 w 1722"/>
                <a:gd name="T3" fmla="*/ 60 h 66"/>
                <a:gd name="T4" fmla="*/ 0 w 1722"/>
                <a:gd name="T5" fmla="*/ 0 h 66"/>
                <a:gd name="T6" fmla="*/ 0 w 1722"/>
                <a:gd name="T7" fmla="*/ 48 h 66"/>
                <a:gd name="T8" fmla="*/ 1722 w 1722"/>
                <a:gd name="T9" fmla="*/ 66 h 66"/>
                <a:gd name="T10" fmla="*/ 1722 w 1722"/>
                <a:gd name="T11" fmla="*/ 66 h 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22" h="66">
                  <a:moveTo>
                    <a:pt x="1722" y="66"/>
                  </a:moveTo>
                  <a:lnTo>
                    <a:pt x="1722" y="60"/>
                  </a:lnTo>
                  <a:lnTo>
                    <a:pt x="0" y="0"/>
                  </a:lnTo>
                  <a:lnTo>
                    <a:pt x="0" y="48"/>
                  </a:lnTo>
                  <a:lnTo>
                    <a:pt x="1722" y="66"/>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9" name="Freeform 7"/>
            <p:cNvSpPr>
              <a:spLocks/>
            </p:cNvSpPr>
            <p:nvPr/>
          </p:nvSpPr>
          <p:spPr bwMode="hidden">
            <a:xfrm>
              <a:off x="0" y="3726"/>
              <a:ext cx="4784" cy="329"/>
            </a:xfrm>
            <a:custGeom>
              <a:avLst/>
              <a:gdLst/>
              <a:ahLst/>
              <a:cxnLst>
                <a:cxn ang="0">
                  <a:pos x="0" y="329"/>
                </a:cxn>
                <a:cxn ang="0">
                  <a:pos x="4789" y="77"/>
                </a:cxn>
                <a:cxn ang="0">
                  <a:pos x="4789" y="0"/>
                </a:cxn>
                <a:cxn ang="0">
                  <a:pos x="0" y="107"/>
                </a:cxn>
                <a:cxn ang="0">
                  <a:pos x="0" y="329"/>
                </a:cxn>
                <a:cxn ang="0">
                  <a:pos x="0" y="329"/>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w="9525" cap="flat" cmpd="sng">
              <a:noFill/>
              <a:prstDash val="solid"/>
              <a:round/>
              <a:headEnd type="none" w="med" len="med"/>
              <a:tailEnd type="none" w="med" len="med"/>
            </a:ln>
            <a:effectLst/>
          </p:spPr>
          <p:txBody>
            <a:bodyPr/>
            <a:lstStyle/>
            <a:p>
              <a:pPr fontAlgn="auto">
                <a:spcBef>
                  <a:spcPts val="0"/>
                </a:spcBef>
                <a:spcAft>
                  <a:spcPts val="0"/>
                </a:spcAft>
                <a:defRPr/>
              </a:pPr>
              <a:endParaRPr lang="en-US">
                <a:solidFill>
                  <a:srgbClr val="FFFFFF"/>
                </a:solidFill>
                <a:latin typeface="Arial" charset="0"/>
              </a:endParaRPr>
            </a:p>
          </p:txBody>
        </p:sp>
        <p:sp>
          <p:nvSpPr>
            <p:cNvPr id="10" name="Freeform 8"/>
            <p:cNvSpPr>
              <a:spLocks/>
            </p:cNvSpPr>
            <p:nvPr/>
          </p:nvSpPr>
          <p:spPr bwMode="hidden">
            <a:xfrm>
              <a:off x="4784" y="3702"/>
              <a:ext cx="974" cy="101"/>
            </a:xfrm>
            <a:custGeom>
              <a:avLst/>
              <a:gdLst>
                <a:gd name="T0" fmla="*/ 975 w 975"/>
                <a:gd name="T1" fmla="*/ 48 h 101"/>
                <a:gd name="T2" fmla="*/ 975 w 975"/>
                <a:gd name="T3" fmla="*/ 0 h 101"/>
                <a:gd name="T4" fmla="*/ 0 w 975"/>
                <a:gd name="T5" fmla="*/ 24 h 101"/>
                <a:gd name="T6" fmla="*/ 0 w 975"/>
                <a:gd name="T7" fmla="*/ 101 h 101"/>
                <a:gd name="T8" fmla="*/ 975 w 975"/>
                <a:gd name="T9" fmla="*/ 48 h 101"/>
                <a:gd name="T10" fmla="*/ 975 w 975"/>
                <a:gd name="T11" fmla="*/ 48 h 10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75" h="101">
                  <a:moveTo>
                    <a:pt x="975" y="48"/>
                  </a:moveTo>
                  <a:lnTo>
                    <a:pt x="975" y="0"/>
                  </a:lnTo>
                  <a:lnTo>
                    <a:pt x="0" y="24"/>
                  </a:lnTo>
                  <a:lnTo>
                    <a:pt x="0" y="101"/>
                  </a:lnTo>
                  <a:lnTo>
                    <a:pt x="975" y="4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1" name="Freeform 9"/>
            <p:cNvSpPr>
              <a:spLocks/>
            </p:cNvSpPr>
            <p:nvPr/>
          </p:nvSpPr>
          <p:spPr bwMode="hidden">
            <a:xfrm>
              <a:off x="3619" y="3815"/>
              <a:ext cx="2139" cy="198"/>
            </a:xfrm>
            <a:custGeom>
              <a:avLst/>
              <a:gdLst>
                <a:gd name="T0" fmla="*/ 2141 w 2141"/>
                <a:gd name="T1" fmla="*/ 0 h 198"/>
                <a:gd name="T2" fmla="*/ 0 w 2141"/>
                <a:gd name="T3" fmla="*/ 156 h 198"/>
                <a:gd name="T4" fmla="*/ 0 w 2141"/>
                <a:gd name="T5" fmla="*/ 198 h 198"/>
                <a:gd name="T6" fmla="*/ 2141 w 2141"/>
                <a:gd name="T7" fmla="*/ 0 h 198"/>
                <a:gd name="T8" fmla="*/ 2141 w 2141"/>
                <a:gd name="T9" fmla="*/ 0 h 1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41" h="198">
                  <a:moveTo>
                    <a:pt x="2141" y="0"/>
                  </a:moveTo>
                  <a:lnTo>
                    <a:pt x="0" y="156"/>
                  </a:lnTo>
                  <a:lnTo>
                    <a:pt x="0" y="198"/>
                  </a:lnTo>
                  <a:lnTo>
                    <a:pt x="2141"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2" name="Freeform 10"/>
            <p:cNvSpPr>
              <a:spLocks/>
            </p:cNvSpPr>
            <p:nvPr/>
          </p:nvSpPr>
          <p:spPr bwMode="hidden">
            <a:xfrm>
              <a:off x="0" y="3971"/>
              <a:ext cx="3619" cy="348"/>
            </a:xfrm>
            <a:custGeom>
              <a:avLst/>
              <a:gdLst/>
              <a:ahLst/>
              <a:cxnLst>
                <a:cxn ang="0">
                  <a:pos x="0" y="348"/>
                </a:cxn>
                <a:cxn ang="0">
                  <a:pos x="311" y="348"/>
                </a:cxn>
                <a:cxn ang="0">
                  <a:pos x="3623" y="42"/>
                </a:cxn>
                <a:cxn ang="0">
                  <a:pos x="3623" y="0"/>
                </a:cxn>
                <a:cxn ang="0">
                  <a:pos x="0" y="264"/>
                </a:cxn>
                <a:cxn ang="0">
                  <a:pos x="0" y="348"/>
                </a:cxn>
                <a:cxn ang="0">
                  <a:pos x="0" y="348"/>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endParaRPr>
            </a:p>
          </p:txBody>
        </p:sp>
        <p:sp>
          <p:nvSpPr>
            <p:cNvPr id="13" name="Freeform 11"/>
            <p:cNvSpPr>
              <a:spLocks/>
            </p:cNvSpPr>
            <p:nvPr/>
          </p:nvSpPr>
          <p:spPr bwMode="hidden">
            <a:xfrm>
              <a:off x="2097" y="4043"/>
              <a:ext cx="2514" cy="276"/>
            </a:xfrm>
            <a:custGeom>
              <a:avLst/>
              <a:gdLst>
                <a:gd name="T0" fmla="*/ 2182 w 2517"/>
                <a:gd name="T1" fmla="*/ 276 h 276"/>
                <a:gd name="T2" fmla="*/ 2517 w 2517"/>
                <a:gd name="T3" fmla="*/ 204 h 276"/>
                <a:gd name="T4" fmla="*/ 2260 w 2517"/>
                <a:gd name="T5" fmla="*/ 0 h 276"/>
                <a:gd name="T6" fmla="*/ 0 w 2517"/>
                <a:gd name="T7" fmla="*/ 276 h 276"/>
                <a:gd name="T8" fmla="*/ 2182 w 2517"/>
                <a:gd name="T9" fmla="*/ 276 h 276"/>
                <a:gd name="T10" fmla="*/ 2182 w 2517"/>
                <a:gd name="T11" fmla="*/ 276 h 27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7" h="276">
                  <a:moveTo>
                    <a:pt x="2182" y="276"/>
                  </a:moveTo>
                  <a:lnTo>
                    <a:pt x="2517" y="204"/>
                  </a:lnTo>
                  <a:lnTo>
                    <a:pt x="2260" y="0"/>
                  </a:lnTo>
                  <a:lnTo>
                    <a:pt x="0" y="276"/>
                  </a:lnTo>
                  <a:lnTo>
                    <a:pt x="2182" y="276"/>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 name="Freeform 12"/>
            <p:cNvSpPr>
              <a:spLocks/>
            </p:cNvSpPr>
            <p:nvPr/>
          </p:nvSpPr>
          <p:spPr bwMode="hidden">
            <a:xfrm>
              <a:off x="4354" y="3869"/>
              <a:ext cx="1404" cy="378"/>
            </a:xfrm>
            <a:custGeom>
              <a:avLst/>
              <a:gdLst/>
              <a:ahLst/>
              <a:cxnLst>
                <a:cxn ang="0">
                  <a:pos x="1405" y="126"/>
                </a:cxn>
                <a:cxn ang="0">
                  <a:pos x="1405" y="0"/>
                </a:cxn>
                <a:cxn ang="0">
                  <a:pos x="0" y="174"/>
                </a:cxn>
                <a:cxn ang="0">
                  <a:pos x="257" y="378"/>
                </a:cxn>
                <a:cxn ang="0">
                  <a:pos x="1405" y="126"/>
                </a:cxn>
                <a:cxn ang="0">
                  <a:pos x="1405" y="126"/>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endParaRPr>
            </a:p>
          </p:txBody>
        </p:sp>
        <p:sp>
          <p:nvSpPr>
            <p:cNvPr id="15" name="Freeform 13"/>
            <p:cNvSpPr>
              <a:spLocks/>
            </p:cNvSpPr>
            <p:nvPr/>
          </p:nvSpPr>
          <p:spPr bwMode="hidden">
            <a:xfrm>
              <a:off x="5030" y="3151"/>
              <a:ext cx="728" cy="240"/>
            </a:xfrm>
            <a:custGeom>
              <a:avLst/>
              <a:gdLst>
                <a:gd name="T0" fmla="*/ 729 w 729"/>
                <a:gd name="T1" fmla="*/ 240 h 240"/>
                <a:gd name="T2" fmla="*/ 0 w 729"/>
                <a:gd name="T3" fmla="*/ 0 h 240"/>
                <a:gd name="T4" fmla="*/ 0 w 729"/>
                <a:gd name="T5" fmla="*/ 6 h 240"/>
                <a:gd name="T6" fmla="*/ 729 w 729"/>
                <a:gd name="T7" fmla="*/ 240 h 240"/>
                <a:gd name="T8" fmla="*/ 729 w 729"/>
                <a:gd name="T9" fmla="*/ 240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9" h="240">
                  <a:moveTo>
                    <a:pt x="729" y="240"/>
                  </a:moveTo>
                  <a:lnTo>
                    <a:pt x="0" y="0"/>
                  </a:lnTo>
                  <a:lnTo>
                    <a:pt x="0" y="6"/>
                  </a:lnTo>
                  <a:lnTo>
                    <a:pt x="729" y="24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6" name="Freeform 14"/>
            <p:cNvSpPr>
              <a:spLocks/>
            </p:cNvSpPr>
            <p:nvPr/>
          </p:nvSpPr>
          <p:spPr bwMode="hidden">
            <a:xfrm>
              <a:off x="0" y="1486"/>
              <a:ext cx="5030" cy="1671"/>
            </a:xfrm>
            <a:custGeom>
              <a:avLst/>
              <a:gdLst/>
              <a:ahLst/>
              <a:cxnLst>
                <a:cxn ang="0">
                  <a:pos x="0" y="72"/>
                </a:cxn>
                <a:cxn ang="0">
                  <a:pos x="5035" y="1672"/>
                </a:cxn>
                <a:cxn ang="0">
                  <a:pos x="5035" y="1666"/>
                </a:cxn>
                <a:cxn ang="0">
                  <a:pos x="0" y="0"/>
                </a:cxn>
                <a:cxn ang="0">
                  <a:pos x="0" y="72"/>
                </a:cxn>
                <a:cxn ang="0">
                  <a:pos x="0" y="72"/>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endParaRPr>
            </a:p>
          </p:txBody>
        </p:sp>
        <p:sp>
          <p:nvSpPr>
            <p:cNvPr id="17" name="Freeform 15"/>
            <p:cNvSpPr>
              <a:spLocks/>
            </p:cNvSpPr>
            <p:nvPr/>
          </p:nvSpPr>
          <p:spPr bwMode="hidden">
            <a:xfrm>
              <a:off x="5030" y="3049"/>
              <a:ext cx="728" cy="318"/>
            </a:xfrm>
            <a:custGeom>
              <a:avLst/>
              <a:gdLst>
                <a:gd name="T0" fmla="*/ 729 w 729"/>
                <a:gd name="T1" fmla="*/ 318 h 318"/>
                <a:gd name="T2" fmla="*/ 729 w 729"/>
                <a:gd name="T3" fmla="*/ 312 h 318"/>
                <a:gd name="T4" fmla="*/ 0 w 729"/>
                <a:gd name="T5" fmla="*/ 0 h 318"/>
                <a:gd name="T6" fmla="*/ 0 w 729"/>
                <a:gd name="T7" fmla="*/ 54 h 318"/>
                <a:gd name="T8" fmla="*/ 729 w 729"/>
                <a:gd name="T9" fmla="*/ 318 h 318"/>
                <a:gd name="T10" fmla="*/ 729 w 729"/>
                <a:gd name="T11" fmla="*/ 318 h 3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29" h="318">
                  <a:moveTo>
                    <a:pt x="729" y="318"/>
                  </a:moveTo>
                  <a:lnTo>
                    <a:pt x="729" y="312"/>
                  </a:lnTo>
                  <a:lnTo>
                    <a:pt x="0" y="0"/>
                  </a:lnTo>
                  <a:lnTo>
                    <a:pt x="0" y="54"/>
                  </a:lnTo>
                  <a:lnTo>
                    <a:pt x="729" y="318"/>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8" name="Freeform 16"/>
            <p:cNvSpPr>
              <a:spLocks/>
            </p:cNvSpPr>
            <p:nvPr/>
          </p:nvSpPr>
          <p:spPr bwMode="hidden">
            <a:xfrm>
              <a:off x="0" y="916"/>
              <a:ext cx="5030" cy="2187"/>
            </a:xfrm>
            <a:custGeom>
              <a:avLst/>
              <a:gdLst/>
              <a:ahLst/>
              <a:cxnLst>
                <a:cxn ang="0">
                  <a:pos x="0" y="396"/>
                </a:cxn>
                <a:cxn ang="0">
                  <a:pos x="5035" y="2188"/>
                </a:cxn>
                <a:cxn ang="0">
                  <a:pos x="5035" y="2134"/>
                </a:cxn>
                <a:cxn ang="0">
                  <a:pos x="0" y="0"/>
                </a:cxn>
                <a:cxn ang="0">
                  <a:pos x="0" y="396"/>
                </a:cxn>
                <a:cxn ang="0">
                  <a:pos x="0" y="396"/>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endParaRPr>
            </a:p>
          </p:txBody>
        </p:sp>
        <p:sp>
          <p:nvSpPr>
            <p:cNvPr id="19" name="Freeform 17"/>
            <p:cNvSpPr>
              <a:spLocks/>
            </p:cNvSpPr>
            <p:nvPr/>
          </p:nvSpPr>
          <p:spPr bwMode="hidden">
            <a:xfrm>
              <a:off x="2294" y="0"/>
              <a:ext cx="3159" cy="2725"/>
            </a:xfrm>
            <a:custGeom>
              <a:avLst/>
              <a:gdLst/>
              <a:ahLst/>
              <a:cxnLst>
                <a:cxn ang="0">
                  <a:pos x="0" y="0"/>
                </a:cxn>
                <a:cxn ang="0">
                  <a:pos x="3145" y="2727"/>
                </a:cxn>
                <a:cxn ang="0">
                  <a:pos x="3163" y="2704"/>
                </a:cxn>
                <a:cxn ang="0">
                  <a:pos x="102" y="0"/>
                </a:cxn>
                <a:cxn ang="0">
                  <a:pos x="0" y="0"/>
                </a:cxn>
                <a:cxn ang="0">
                  <a:pos x="0" y="0"/>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endParaRPr>
            </a:p>
          </p:txBody>
        </p:sp>
        <p:sp>
          <p:nvSpPr>
            <p:cNvPr id="20" name="Freeform 18"/>
            <p:cNvSpPr>
              <a:spLocks/>
            </p:cNvSpPr>
            <p:nvPr/>
          </p:nvSpPr>
          <p:spPr bwMode="hidden">
            <a:xfrm>
              <a:off x="5435" y="2702"/>
              <a:ext cx="323" cy="299"/>
            </a:xfrm>
            <a:custGeom>
              <a:avLst/>
              <a:gdLst/>
              <a:ahLst/>
              <a:cxnLst>
                <a:cxn ang="0">
                  <a:pos x="323" y="299"/>
                </a:cxn>
                <a:cxn ang="0">
                  <a:pos x="323" y="263"/>
                </a:cxn>
                <a:cxn ang="0">
                  <a:pos x="18" y="0"/>
                </a:cxn>
                <a:cxn ang="0">
                  <a:pos x="0" y="23"/>
                </a:cxn>
                <a:cxn ang="0">
                  <a:pos x="323" y="299"/>
                </a:cxn>
                <a:cxn ang="0">
                  <a:pos x="323" y="299"/>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endParaRPr>
            </a:p>
          </p:txBody>
        </p:sp>
        <p:sp>
          <p:nvSpPr>
            <p:cNvPr id="21" name="Freeform 19"/>
            <p:cNvSpPr>
              <a:spLocks/>
            </p:cNvSpPr>
            <p:nvPr/>
          </p:nvSpPr>
          <p:spPr bwMode="hidden">
            <a:xfrm>
              <a:off x="5477" y="2588"/>
              <a:ext cx="281" cy="335"/>
            </a:xfrm>
            <a:custGeom>
              <a:avLst/>
              <a:gdLst>
                <a:gd name="T0" fmla="*/ 281 w 281"/>
                <a:gd name="T1" fmla="*/ 335 h 335"/>
                <a:gd name="T2" fmla="*/ 281 w 281"/>
                <a:gd name="T3" fmla="*/ 173 h 335"/>
                <a:gd name="T4" fmla="*/ 96 w 281"/>
                <a:gd name="T5" fmla="*/ 0 h 335"/>
                <a:gd name="T6" fmla="*/ 0 w 281"/>
                <a:gd name="T7" fmla="*/ 90 h 335"/>
                <a:gd name="T8" fmla="*/ 281 w 281"/>
                <a:gd name="T9" fmla="*/ 335 h 335"/>
                <a:gd name="T10" fmla="*/ 281 w 281"/>
                <a:gd name="T11" fmla="*/ 335 h 3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1" h="335">
                  <a:moveTo>
                    <a:pt x="281" y="335"/>
                  </a:moveTo>
                  <a:lnTo>
                    <a:pt x="281" y="173"/>
                  </a:lnTo>
                  <a:lnTo>
                    <a:pt x="96" y="0"/>
                  </a:lnTo>
                  <a:lnTo>
                    <a:pt x="0" y="90"/>
                  </a:lnTo>
                  <a:lnTo>
                    <a:pt x="281" y="335"/>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22" name="Freeform 20"/>
            <p:cNvSpPr>
              <a:spLocks/>
            </p:cNvSpPr>
            <p:nvPr/>
          </p:nvSpPr>
          <p:spPr bwMode="hidden">
            <a:xfrm>
              <a:off x="2454" y="0"/>
              <a:ext cx="3119" cy="2678"/>
            </a:xfrm>
            <a:custGeom>
              <a:avLst/>
              <a:gdLst/>
              <a:ahLst/>
              <a:cxnLst>
                <a:cxn ang="0">
                  <a:pos x="0" y="0"/>
                </a:cxn>
                <a:cxn ang="0">
                  <a:pos x="3026" y="2680"/>
                </a:cxn>
                <a:cxn ang="0">
                  <a:pos x="3122" y="2590"/>
                </a:cxn>
                <a:cxn ang="0">
                  <a:pos x="383" y="0"/>
                </a:cxn>
                <a:cxn ang="0">
                  <a:pos x="0" y="0"/>
                </a:cxn>
                <a:cxn ang="0">
                  <a:pos x="0" y="0"/>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endParaRPr>
            </a:p>
          </p:txBody>
        </p:sp>
        <p:sp>
          <p:nvSpPr>
            <p:cNvPr id="23" name="Freeform 21"/>
            <p:cNvSpPr>
              <a:spLocks/>
            </p:cNvSpPr>
            <p:nvPr/>
          </p:nvSpPr>
          <p:spPr bwMode="hidden">
            <a:xfrm>
              <a:off x="5626" y="2534"/>
              <a:ext cx="132" cy="132"/>
            </a:xfrm>
            <a:custGeom>
              <a:avLst/>
              <a:gdLst>
                <a:gd name="T0" fmla="*/ 132 w 132"/>
                <a:gd name="T1" fmla="*/ 132 h 132"/>
                <a:gd name="T2" fmla="*/ 0 w 132"/>
                <a:gd name="T3" fmla="*/ 0 h 132"/>
                <a:gd name="T4" fmla="*/ 0 w 132"/>
                <a:gd name="T5" fmla="*/ 0 h 132"/>
                <a:gd name="T6" fmla="*/ 132 w 132"/>
                <a:gd name="T7" fmla="*/ 132 h 132"/>
                <a:gd name="T8" fmla="*/ 132 w 132"/>
                <a:gd name="T9" fmla="*/ 132 h 1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2" h="132">
                  <a:moveTo>
                    <a:pt x="132" y="132"/>
                  </a:moveTo>
                  <a:lnTo>
                    <a:pt x="0" y="0"/>
                  </a:lnTo>
                  <a:lnTo>
                    <a:pt x="132" y="132"/>
                  </a:lnTo>
                  <a:close/>
                </a:path>
              </a:pathLst>
            </a:custGeom>
            <a:solidFill>
              <a:srgbClr val="FF99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24" name="Freeform 22"/>
            <p:cNvSpPr>
              <a:spLocks/>
            </p:cNvSpPr>
            <p:nvPr/>
          </p:nvSpPr>
          <p:spPr bwMode="hidden">
            <a:xfrm>
              <a:off x="3112" y="0"/>
              <a:ext cx="2514" cy="2534"/>
            </a:xfrm>
            <a:custGeom>
              <a:avLst/>
              <a:gdLst/>
              <a:ahLst/>
              <a:cxnLst>
                <a:cxn ang="0">
                  <a:pos x="0" y="0"/>
                </a:cxn>
                <a:cxn ang="0">
                  <a:pos x="2517" y="2536"/>
                </a:cxn>
                <a:cxn ang="0">
                  <a:pos x="2517" y="2536"/>
                </a:cxn>
                <a:cxn ang="0">
                  <a:pos x="66" y="0"/>
                </a:cxn>
                <a:cxn ang="0">
                  <a:pos x="0" y="0"/>
                </a:cxn>
                <a:cxn ang="0">
                  <a:pos x="0" y="0"/>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endParaRPr>
            </a:p>
          </p:txBody>
        </p:sp>
        <p:sp>
          <p:nvSpPr>
            <p:cNvPr id="25" name="Freeform 23"/>
            <p:cNvSpPr>
              <a:spLocks/>
            </p:cNvSpPr>
            <p:nvPr/>
          </p:nvSpPr>
          <p:spPr bwMode="hidden">
            <a:xfrm>
              <a:off x="3488" y="0"/>
              <a:ext cx="2198" cy="2480"/>
            </a:xfrm>
            <a:custGeom>
              <a:avLst/>
              <a:gdLst/>
              <a:ahLst/>
              <a:cxnLst>
                <a:cxn ang="0">
                  <a:pos x="0" y="0"/>
                </a:cxn>
                <a:cxn ang="0">
                  <a:pos x="2188" y="2482"/>
                </a:cxn>
                <a:cxn ang="0">
                  <a:pos x="2200" y="2476"/>
                </a:cxn>
                <a:cxn ang="0">
                  <a:pos x="317" y="0"/>
                </a:cxn>
                <a:cxn ang="0">
                  <a:pos x="0" y="0"/>
                </a:cxn>
                <a:cxn ang="0">
                  <a:pos x="0" y="0"/>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w="9525" cap="flat" cmpd="sng">
              <a:noFill/>
              <a:prstDash val="solid"/>
              <a:round/>
              <a:headEnd type="none" w="med" len="med"/>
              <a:tailEnd type="none" w="med" len="med"/>
            </a:ln>
            <a:effectLst/>
          </p:spPr>
          <p:txBody>
            <a:bodyPr/>
            <a:lstStyle/>
            <a:p>
              <a:pPr fontAlgn="auto">
                <a:spcBef>
                  <a:spcPts val="0"/>
                </a:spcBef>
                <a:spcAft>
                  <a:spcPts val="0"/>
                </a:spcAft>
                <a:defRPr/>
              </a:pPr>
              <a:endParaRPr lang="en-US">
                <a:solidFill>
                  <a:srgbClr val="FFFFFF"/>
                </a:solidFill>
                <a:latin typeface="Arial" charset="0"/>
              </a:endParaRPr>
            </a:p>
          </p:txBody>
        </p:sp>
        <p:sp>
          <p:nvSpPr>
            <p:cNvPr id="26" name="Freeform 24"/>
            <p:cNvSpPr>
              <a:spLocks/>
            </p:cNvSpPr>
            <p:nvPr/>
          </p:nvSpPr>
          <p:spPr bwMode="hidden">
            <a:xfrm>
              <a:off x="5674" y="2474"/>
              <a:ext cx="84" cy="96"/>
            </a:xfrm>
            <a:custGeom>
              <a:avLst/>
              <a:gdLst/>
              <a:ahLst/>
              <a:cxnLst>
                <a:cxn ang="0">
                  <a:pos x="84" y="96"/>
                </a:cxn>
                <a:cxn ang="0">
                  <a:pos x="84" y="90"/>
                </a:cxn>
                <a:cxn ang="0">
                  <a:pos x="12" y="0"/>
                </a:cxn>
                <a:cxn ang="0">
                  <a:pos x="0" y="6"/>
                </a:cxn>
                <a:cxn ang="0">
                  <a:pos x="84" y="96"/>
                </a:cxn>
                <a:cxn ang="0">
                  <a:pos x="84" y="96"/>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endParaRPr>
            </a:p>
          </p:txBody>
        </p:sp>
        <p:sp>
          <p:nvSpPr>
            <p:cNvPr id="27" name="Freeform 25"/>
            <p:cNvSpPr>
              <a:spLocks/>
            </p:cNvSpPr>
            <p:nvPr/>
          </p:nvSpPr>
          <p:spPr bwMode="hidden">
            <a:xfrm>
              <a:off x="5603" y="850"/>
              <a:ext cx="155" cy="516"/>
            </a:xfrm>
            <a:custGeom>
              <a:avLst/>
              <a:gdLst>
                <a:gd name="T0" fmla="*/ 155 w 155"/>
                <a:gd name="T1" fmla="*/ 516 h 516"/>
                <a:gd name="T2" fmla="*/ 155 w 155"/>
                <a:gd name="T3" fmla="*/ 204 h 516"/>
                <a:gd name="T4" fmla="*/ 77 w 155"/>
                <a:gd name="T5" fmla="*/ 0 h 516"/>
                <a:gd name="T6" fmla="*/ 0 w 155"/>
                <a:gd name="T7" fmla="*/ 192 h 516"/>
                <a:gd name="T8" fmla="*/ 155 w 155"/>
                <a:gd name="T9" fmla="*/ 516 h 516"/>
                <a:gd name="T10" fmla="*/ 155 w 155"/>
                <a:gd name="T11" fmla="*/ 516 h 5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5" h="516">
                  <a:moveTo>
                    <a:pt x="155" y="516"/>
                  </a:moveTo>
                  <a:lnTo>
                    <a:pt x="155" y="204"/>
                  </a:lnTo>
                  <a:lnTo>
                    <a:pt x="77" y="0"/>
                  </a:lnTo>
                  <a:lnTo>
                    <a:pt x="0" y="192"/>
                  </a:lnTo>
                  <a:lnTo>
                    <a:pt x="155" y="516"/>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28" name="Freeform 26"/>
            <p:cNvSpPr>
              <a:spLocks/>
            </p:cNvSpPr>
            <p:nvPr/>
          </p:nvSpPr>
          <p:spPr bwMode="hidden">
            <a:xfrm>
              <a:off x="5107" y="0"/>
              <a:ext cx="573" cy="1042"/>
            </a:xfrm>
            <a:custGeom>
              <a:avLst/>
              <a:gdLst/>
              <a:ahLst/>
              <a:cxnLst>
                <a:cxn ang="0">
                  <a:pos x="0" y="0"/>
                </a:cxn>
                <a:cxn ang="0">
                  <a:pos x="497" y="1043"/>
                </a:cxn>
                <a:cxn ang="0">
                  <a:pos x="574" y="851"/>
                </a:cxn>
                <a:cxn ang="0">
                  <a:pos x="251" y="0"/>
                </a:cxn>
                <a:cxn ang="0">
                  <a:pos x="0" y="0"/>
                </a:cxn>
                <a:cxn ang="0">
                  <a:pos x="0" y="0"/>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endParaRPr>
            </a:p>
          </p:txBody>
        </p:sp>
        <p:sp>
          <p:nvSpPr>
            <p:cNvPr id="29" name="Freeform 27"/>
            <p:cNvSpPr>
              <a:spLocks/>
            </p:cNvSpPr>
            <p:nvPr/>
          </p:nvSpPr>
          <p:spPr bwMode="hidden">
            <a:xfrm>
              <a:off x="5411" y="0"/>
              <a:ext cx="341" cy="796"/>
            </a:xfrm>
            <a:custGeom>
              <a:avLst/>
              <a:gdLst/>
              <a:ahLst/>
              <a:cxnLst>
                <a:cxn ang="0">
                  <a:pos x="144" y="0"/>
                </a:cxn>
                <a:cxn ang="0">
                  <a:pos x="0" y="0"/>
                </a:cxn>
                <a:cxn ang="0">
                  <a:pos x="287" y="797"/>
                </a:cxn>
                <a:cxn ang="0">
                  <a:pos x="341" y="653"/>
                </a:cxn>
                <a:cxn ang="0">
                  <a:pos x="144" y="0"/>
                </a:cxn>
                <a:cxn ang="0">
                  <a:pos x="144" y="0"/>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endParaRPr>
            </a:p>
          </p:txBody>
        </p:sp>
        <p:sp>
          <p:nvSpPr>
            <p:cNvPr id="30" name="Freeform 28"/>
            <p:cNvSpPr>
              <a:spLocks/>
            </p:cNvSpPr>
            <p:nvPr/>
          </p:nvSpPr>
          <p:spPr bwMode="hidden">
            <a:xfrm>
              <a:off x="5698" y="653"/>
              <a:ext cx="60" cy="311"/>
            </a:xfrm>
            <a:custGeom>
              <a:avLst/>
              <a:gdLst>
                <a:gd name="T0" fmla="*/ 0 w 60"/>
                <a:gd name="T1" fmla="*/ 144 h 312"/>
                <a:gd name="T2" fmla="*/ 60 w 60"/>
                <a:gd name="T3" fmla="*/ 312 h 312"/>
                <a:gd name="T4" fmla="*/ 60 w 60"/>
                <a:gd name="T5" fmla="*/ 6 h 312"/>
                <a:gd name="T6" fmla="*/ 54 w 60"/>
                <a:gd name="T7" fmla="*/ 0 h 312"/>
                <a:gd name="T8" fmla="*/ 0 w 60"/>
                <a:gd name="T9" fmla="*/ 144 h 312"/>
                <a:gd name="T10" fmla="*/ 0 w 60"/>
                <a:gd name="T11" fmla="*/ 144 h 3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 h="312">
                  <a:moveTo>
                    <a:pt x="0" y="144"/>
                  </a:moveTo>
                  <a:lnTo>
                    <a:pt x="60" y="312"/>
                  </a:lnTo>
                  <a:lnTo>
                    <a:pt x="60" y="6"/>
                  </a:lnTo>
                  <a:lnTo>
                    <a:pt x="54" y="0"/>
                  </a:lnTo>
                  <a:lnTo>
                    <a:pt x="0" y="144"/>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31" name="Freeform 29"/>
            <p:cNvSpPr>
              <a:spLocks/>
            </p:cNvSpPr>
            <p:nvPr/>
          </p:nvSpPr>
          <p:spPr bwMode="hidden">
            <a:xfrm>
              <a:off x="2" y="1601"/>
              <a:ext cx="5752" cy="1864"/>
            </a:xfrm>
            <a:custGeom>
              <a:avLst/>
              <a:gdLst/>
              <a:ahLst/>
              <a:cxnLst>
                <a:cxn ang="0">
                  <a:pos x="0" y="371"/>
                </a:cxn>
                <a:cxn ang="0">
                  <a:pos x="5740" y="1864"/>
                </a:cxn>
                <a:cxn ang="0">
                  <a:pos x="5740" y="1834"/>
                </a:cxn>
                <a:cxn ang="0">
                  <a:pos x="0" y="0"/>
                </a:cxn>
                <a:cxn ang="0">
                  <a:pos x="0" y="371"/>
                </a:cxn>
                <a:cxn ang="0">
                  <a:pos x="0" y="37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endParaRPr>
            </a:p>
          </p:txBody>
        </p:sp>
        <p:sp>
          <p:nvSpPr>
            <p:cNvPr id="32" name="Freeform 30"/>
            <p:cNvSpPr>
              <a:spLocks/>
            </p:cNvSpPr>
            <p:nvPr/>
          </p:nvSpPr>
          <p:spPr bwMode="hidden">
            <a:xfrm>
              <a:off x="5754" y="3483"/>
              <a:ext cx="6" cy="6"/>
            </a:xfrm>
            <a:custGeom>
              <a:avLst/>
              <a:gdLst>
                <a:gd name="T0" fmla="*/ 6 w 6"/>
                <a:gd name="T1" fmla="*/ 6 h 6"/>
                <a:gd name="T2" fmla="*/ 0 w 6"/>
                <a:gd name="T3" fmla="*/ 0 h 6"/>
                <a:gd name="T4" fmla="*/ 0 w 6"/>
                <a:gd name="T5" fmla="*/ 6 h 6"/>
                <a:gd name="T6" fmla="*/ 6 w 6"/>
                <a:gd name="T7" fmla="*/ 6 h 6"/>
                <a:gd name="T8" fmla="*/ 6 w 6"/>
                <a:gd name="T9" fmla="*/ 6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6">
                  <a:moveTo>
                    <a:pt x="6" y="6"/>
                  </a:moveTo>
                  <a:lnTo>
                    <a:pt x="0" y="0"/>
                  </a:lnTo>
                  <a:lnTo>
                    <a:pt x="0" y="6"/>
                  </a:lnTo>
                  <a:lnTo>
                    <a:pt x="6" y="6"/>
                  </a:lnTo>
                  <a:close/>
                </a:path>
              </a:pathLst>
            </a:custGeom>
            <a:solidFill>
              <a:srgbClr val="18F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33" name="Freeform 31"/>
            <p:cNvSpPr>
              <a:spLocks/>
            </p:cNvSpPr>
            <p:nvPr/>
          </p:nvSpPr>
          <p:spPr bwMode="hidden">
            <a:xfrm>
              <a:off x="2" y="2152"/>
              <a:ext cx="5752" cy="1337"/>
            </a:xfrm>
            <a:custGeom>
              <a:avLst/>
              <a:gdLst/>
              <a:ahLst/>
              <a:cxnLst>
                <a:cxn ang="0">
                  <a:pos x="0" y="366"/>
                </a:cxn>
                <a:cxn ang="0">
                  <a:pos x="5740" y="1337"/>
                </a:cxn>
                <a:cxn ang="0">
                  <a:pos x="5740" y="1331"/>
                </a:cxn>
                <a:cxn ang="0">
                  <a:pos x="0" y="0"/>
                </a:cxn>
                <a:cxn ang="0">
                  <a:pos x="0" y="366"/>
                </a:cxn>
                <a:cxn ang="0">
                  <a:pos x="0" y="366"/>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endParaRPr>
            </a:p>
          </p:txBody>
        </p:sp>
        <p:sp>
          <p:nvSpPr>
            <p:cNvPr id="34" name="Freeform 32"/>
            <p:cNvSpPr>
              <a:spLocks/>
            </p:cNvSpPr>
            <p:nvPr/>
          </p:nvSpPr>
          <p:spPr bwMode="hidden">
            <a:xfrm>
              <a:off x="2" y="3177"/>
              <a:ext cx="5752" cy="414"/>
            </a:xfrm>
            <a:custGeom>
              <a:avLst/>
              <a:gdLst/>
              <a:ahLst/>
              <a:cxnLst>
                <a:cxn ang="0">
                  <a:pos x="0" y="48"/>
                </a:cxn>
                <a:cxn ang="0">
                  <a:pos x="5740" y="414"/>
                </a:cxn>
                <a:cxn ang="0">
                  <a:pos x="5740" y="402"/>
                </a:cxn>
                <a:cxn ang="0">
                  <a:pos x="0" y="0"/>
                </a:cxn>
                <a:cxn ang="0">
                  <a:pos x="0" y="48"/>
                </a:cxn>
                <a:cxn ang="0">
                  <a:pos x="0" y="48"/>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endParaRPr>
            </a:p>
          </p:txBody>
        </p:sp>
        <p:sp>
          <p:nvSpPr>
            <p:cNvPr id="35" name="Freeform 33"/>
            <p:cNvSpPr>
              <a:spLocks/>
            </p:cNvSpPr>
            <p:nvPr/>
          </p:nvSpPr>
          <p:spPr bwMode="hidden">
            <a:xfrm>
              <a:off x="1297" y="0"/>
              <a:ext cx="4457" cy="3177"/>
            </a:xfrm>
            <a:custGeom>
              <a:avLst/>
              <a:gdLst/>
              <a:ahLst/>
              <a:cxnLst>
                <a:cxn ang="0">
                  <a:pos x="0" y="0"/>
                </a:cxn>
                <a:cxn ang="0">
                  <a:pos x="4448" y="3177"/>
                </a:cxn>
                <a:cxn ang="0">
                  <a:pos x="4448" y="3153"/>
                </a:cxn>
                <a:cxn ang="0">
                  <a:pos x="125" y="0"/>
                </a:cxn>
                <a:cxn ang="0">
                  <a:pos x="0" y="0"/>
                </a:cxn>
                <a:cxn ang="0">
                  <a:pos x="0" y="0"/>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endParaRPr>
            </a:p>
          </p:txBody>
        </p:sp>
        <p:sp>
          <p:nvSpPr>
            <p:cNvPr id="36" name="Freeform 34"/>
            <p:cNvSpPr>
              <a:spLocks/>
            </p:cNvSpPr>
            <p:nvPr/>
          </p:nvSpPr>
          <p:spPr bwMode="hidden">
            <a:xfrm>
              <a:off x="3321" y="0"/>
              <a:ext cx="2433" cy="2614"/>
            </a:xfrm>
            <a:custGeom>
              <a:avLst/>
              <a:gdLst/>
              <a:ahLst/>
              <a:cxnLst>
                <a:cxn ang="0">
                  <a:pos x="0" y="0"/>
                </a:cxn>
                <a:cxn ang="0">
                  <a:pos x="2428" y="2614"/>
                </a:cxn>
                <a:cxn ang="0">
                  <a:pos x="2428" y="2608"/>
                </a:cxn>
                <a:cxn ang="0">
                  <a:pos x="66" y="0"/>
                </a:cxn>
                <a:cxn ang="0">
                  <a:pos x="0" y="0"/>
                </a:cxn>
                <a:cxn ang="0">
                  <a:pos x="0" y="0"/>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endParaRPr>
            </a:p>
          </p:txBody>
        </p:sp>
        <p:sp>
          <p:nvSpPr>
            <p:cNvPr id="37" name="Freeform 35"/>
            <p:cNvSpPr>
              <a:spLocks/>
            </p:cNvSpPr>
            <p:nvPr/>
          </p:nvSpPr>
          <p:spPr bwMode="hidden">
            <a:xfrm>
              <a:off x="3950" y="0"/>
              <a:ext cx="1804" cy="2464"/>
            </a:xfrm>
            <a:custGeom>
              <a:avLst/>
              <a:gdLst/>
              <a:ahLst/>
              <a:cxnLst>
                <a:cxn ang="0">
                  <a:pos x="485" y="0"/>
                </a:cxn>
                <a:cxn ang="0">
                  <a:pos x="0" y="0"/>
                </a:cxn>
                <a:cxn ang="0">
                  <a:pos x="1800" y="2464"/>
                </a:cxn>
                <a:cxn ang="0">
                  <a:pos x="1800" y="2248"/>
                </a:cxn>
                <a:cxn ang="0">
                  <a:pos x="1794" y="2248"/>
                </a:cxn>
                <a:cxn ang="0">
                  <a:pos x="485" y="0"/>
                </a:cxn>
                <a:cxn ang="0">
                  <a:pos x="485" y="0"/>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endParaRPr>
            </a:p>
          </p:txBody>
        </p:sp>
        <p:sp>
          <p:nvSpPr>
            <p:cNvPr id="38" name="Freeform 36"/>
            <p:cNvSpPr>
              <a:spLocks/>
            </p:cNvSpPr>
            <p:nvPr/>
          </p:nvSpPr>
          <p:spPr bwMode="hidden">
            <a:xfrm>
              <a:off x="4519" y="0"/>
              <a:ext cx="1235" cy="2074"/>
            </a:xfrm>
            <a:custGeom>
              <a:avLst/>
              <a:gdLst/>
              <a:ahLst/>
              <a:cxnLst>
                <a:cxn ang="0">
                  <a:pos x="0" y="0"/>
                </a:cxn>
                <a:cxn ang="0">
                  <a:pos x="1232" y="2074"/>
                </a:cxn>
                <a:cxn ang="0">
                  <a:pos x="1232" y="2038"/>
                </a:cxn>
                <a:cxn ang="0">
                  <a:pos x="42" y="0"/>
                </a:cxn>
                <a:cxn ang="0">
                  <a:pos x="0" y="0"/>
                </a:cxn>
                <a:cxn ang="0">
                  <a:pos x="0" y="0"/>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endParaRPr>
            </a:p>
          </p:txBody>
        </p:sp>
        <p:sp>
          <p:nvSpPr>
            <p:cNvPr id="39" name="Freeform 37"/>
            <p:cNvSpPr>
              <a:spLocks/>
            </p:cNvSpPr>
            <p:nvPr/>
          </p:nvSpPr>
          <p:spPr bwMode="hidden">
            <a:xfrm>
              <a:off x="4694" y="0"/>
              <a:ext cx="1060" cy="1936"/>
            </a:xfrm>
            <a:custGeom>
              <a:avLst/>
              <a:gdLst/>
              <a:ahLst/>
              <a:cxnLst>
                <a:cxn ang="0">
                  <a:pos x="0" y="0"/>
                </a:cxn>
                <a:cxn ang="0">
                  <a:pos x="1058" y="1936"/>
                </a:cxn>
                <a:cxn ang="0">
                  <a:pos x="1058" y="1930"/>
                </a:cxn>
                <a:cxn ang="0">
                  <a:pos x="54" y="0"/>
                </a:cxn>
                <a:cxn ang="0">
                  <a:pos x="0" y="0"/>
                </a:cxn>
                <a:cxn ang="0">
                  <a:pos x="0" y="0"/>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endParaRPr>
            </a:p>
          </p:txBody>
        </p:sp>
        <p:sp>
          <p:nvSpPr>
            <p:cNvPr id="40" name="Freeform 38"/>
            <p:cNvSpPr>
              <a:spLocks/>
            </p:cNvSpPr>
            <p:nvPr/>
          </p:nvSpPr>
          <p:spPr bwMode="hidden">
            <a:xfrm>
              <a:off x="4981" y="0"/>
              <a:ext cx="773" cy="1487"/>
            </a:xfrm>
            <a:custGeom>
              <a:avLst/>
              <a:gdLst/>
              <a:ahLst/>
              <a:cxnLst>
                <a:cxn ang="0">
                  <a:pos x="771" y="1433"/>
                </a:cxn>
                <a:cxn ang="0">
                  <a:pos x="42" y="0"/>
                </a:cxn>
                <a:cxn ang="0">
                  <a:pos x="0" y="0"/>
                </a:cxn>
                <a:cxn ang="0">
                  <a:pos x="771" y="1487"/>
                </a:cxn>
                <a:cxn ang="0">
                  <a:pos x="771" y="1433"/>
                </a:cxn>
                <a:cxn ang="0">
                  <a:pos x="771" y="1433"/>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endParaRPr>
            </a:p>
          </p:txBody>
        </p:sp>
        <p:grpSp>
          <p:nvGrpSpPr>
            <p:cNvPr id="41" name="Group 39"/>
            <p:cNvGrpSpPr>
              <a:grpSpLocks/>
            </p:cNvGrpSpPr>
            <p:nvPr userDrawn="1"/>
          </p:nvGrpSpPr>
          <p:grpSpPr bwMode="auto">
            <a:xfrm>
              <a:off x="0" y="1632"/>
              <a:ext cx="5758" cy="1858"/>
              <a:chOff x="0" y="1632"/>
              <a:chExt cx="5758" cy="1858"/>
            </a:xfrm>
          </p:grpSpPr>
          <p:sp>
            <p:nvSpPr>
              <p:cNvPr id="42" name="Freeform 40"/>
              <p:cNvSpPr>
                <a:spLocks/>
              </p:cNvSpPr>
              <p:nvPr/>
            </p:nvSpPr>
            <p:spPr bwMode="hidden">
              <a:xfrm>
                <a:off x="0" y="1632"/>
                <a:ext cx="3670" cy="1313"/>
              </a:xfrm>
              <a:custGeom>
                <a:avLst/>
                <a:gdLst/>
                <a:ahLst/>
                <a:cxnLst>
                  <a:cxn ang="0">
                    <a:pos x="0" y="0"/>
                  </a:cxn>
                  <a:cxn ang="0">
                    <a:pos x="0" y="366"/>
                  </a:cxn>
                  <a:cxn ang="0">
                    <a:pos x="3635" y="1313"/>
                  </a:cxn>
                  <a:cxn ang="0">
                    <a:pos x="3647" y="1235"/>
                  </a:cxn>
                  <a:cxn ang="0">
                    <a:pos x="3659" y="1163"/>
                  </a:cxn>
                  <a:cxn ang="0">
                    <a:pos x="0" y="0"/>
                  </a:cxn>
                  <a:cxn ang="0">
                    <a:pos x="0" y="0"/>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endParaRPr>
              </a:p>
            </p:txBody>
          </p:sp>
          <p:sp>
            <p:nvSpPr>
              <p:cNvPr id="43" name="Freeform 41"/>
              <p:cNvSpPr>
                <a:spLocks/>
              </p:cNvSpPr>
              <p:nvPr/>
            </p:nvSpPr>
            <p:spPr bwMode="hidden">
              <a:xfrm>
                <a:off x="3646" y="2795"/>
                <a:ext cx="2112" cy="695"/>
              </a:xfrm>
              <a:custGeom>
                <a:avLst/>
                <a:gdLst/>
                <a:ahLst/>
                <a:cxnLst>
                  <a:cxn ang="0">
                    <a:pos x="2105" y="665"/>
                  </a:cxn>
                  <a:cxn ang="0">
                    <a:pos x="24" y="0"/>
                  </a:cxn>
                  <a:cxn ang="0">
                    <a:pos x="12" y="72"/>
                  </a:cxn>
                  <a:cxn ang="0">
                    <a:pos x="0" y="150"/>
                  </a:cxn>
                  <a:cxn ang="0">
                    <a:pos x="2105" y="695"/>
                  </a:cxn>
                  <a:cxn ang="0">
                    <a:pos x="2105" y="665"/>
                  </a:cxn>
                  <a:cxn ang="0">
                    <a:pos x="2105" y="665"/>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endParaRPr>
              </a:p>
            </p:txBody>
          </p:sp>
        </p:grpSp>
      </p:grpSp>
      <p:sp>
        <p:nvSpPr>
          <p:cNvPr id="787498" name="Rectangle 42"/>
          <p:cNvSpPr>
            <a:spLocks noGrp="1" noChangeArrowheads="1"/>
          </p:cNvSpPr>
          <p:nvPr>
            <p:ph type="ctrTitle" sz="quarter"/>
          </p:nvPr>
        </p:nvSpPr>
        <p:spPr>
          <a:xfrm>
            <a:off x="457200" y="1600200"/>
            <a:ext cx="8229600" cy="1828800"/>
          </a:xfrm>
        </p:spPr>
        <p:txBody>
          <a:bodyPr/>
          <a:lstStyle>
            <a:lvl1pPr>
              <a:defRPr sz="4800"/>
            </a:lvl1pPr>
          </a:lstStyle>
          <a:p>
            <a:r>
              <a:rPr lang="en-US" smtClean="0"/>
              <a:t>Click to edit Master title style</a:t>
            </a:r>
            <a:endParaRPr lang="en-US"/>
          </a:p>
        </p:txBody>
      </p:sp>
      <p:sp>
        <p:nvSpPr>
          <p:cNvPr id="787499" name="Rectangle 43"/>
          <p:cNvSpPr>
            <a:spLocks noGrp="1" noChangeArrowheads="1"/>
          </p:cNvSpPr>
          <p:nvPr>
            <p:ph type="subTitle" sz="quarter" idx="1"/>
          </p:nvPr>
        </p:nvSpPr>
        <p:spPr>
          <a:xfrm>
            <a:off x="1371600" y="3886200"/>
            <a:ext cx="6400800" cy="1752600"/>
          </a:xfrm>
        </p:spPr>
        <p:txBody>
          <a:bodyPr/>
          <a:lstStyle>
            <a:lvl1pPr marL="0" indent="0" algn="ctr">
              <a:buFont typeface="Wingdings" pitchFamily="2" charset="2"/>
              <a:buNone/>
              <a:defRPr sz="3600"/>
            </a:lvl1pPr>
          </a:lstStyle>
          <a:p>
            <a:r>
              <a:rPr lang="en-US" smtClean="0"/>
              <a:t>Click to edit Master subtitle style</a:t>
            </a:r>
            <a:endParaRPr lang="en-US"/>
          </a:p>
        </p:txBody>
      </p:sp>
      <p:sp>
        <p:nvSpPr>
          <p:cNvPr id="44" name="Rectangle 44"/>
          <p:cNvSpPr>
            <a:spLocks noGrp="1" noChangeArrowheads="1"/>
          </p:cNvSpPr>
          <p:nvPr>
            <p:ph type="dt" sz="quarter" idx="10"/>
          </p:nvPr>
        </p:nvSpPr>
        <p:spPr/>
        <p:txBody>
          <a:bodyPr/>
          <a:lstStyle>
            <a:lvl1pPr>
              <a:defRPr smtClean="0"/>
            </a:lvl1pPr>
          </a:lstStyle>
          <a:p>
            <a:pPr>
              <a:defRPr/>
            </a:pPr>
            <a:fld id="{4D782EFE-D0B4-4376-ADA9-D989A11348F6}" type="datetime4">
              <a:rPr lang="en-US" smtClean="0">
                <a:solidFill>
                  <a:srgbClr val="FFFFFF"/>
                </a:solidFill>
              </a:rPr>
              <a:t>October 1, 2011</a:t>
            </a:fld>
            <a:endParaRPr lang="en-US">
              <a:solidFill>
                <a:srgbClr val="FFFFFF"/>
              </a:solidFill>
            </a:endParaRPr>
          </a:p>
        </p:txBody>
      </p:sp>
      <p:sp>
        <p:nvSpPr>
          <p:cNvPr id="45" name="Rectangle 45"/>
          <p:cNvSpPr>
            <a:spLocks noGrp="1" noChangeArrowheads="1"/>
          </p:cNvSpPr>
          <p:nvPr>
            <p:ph type="ftr" sz="quarter" idx="11"/>
          </p:nvPr>
        </p:nvSpPr>
        <p:spPr/>
        <p:txBody>
          <a:bodyPr/>
          <a:lstStyle>
            <a:lvl1pPr>
              <a:defRPr/>
            </a:lvl1pPr>
          </a:lstStyle>
          <a:p>
            <a:pPr>
              <a:defRPr/>
            </a:pPr>
            <a:endParaRPr lang="en-US">
              <a:solidFill>
                <a:srgbClr val="FFFFFF"/>
              </a:solidFill>
            </a:endParaRPr>
          </a:p>
        </p:txBody>
      </p:sp>
      <p:sp>
        <p:nvSpPr>
          <p:cNvPr id="46" name="Rectangle 46"/>
          <p:cNvSpPr>
            <a:spLocks noGrp="1" noChangeArrowheads="1"/>
          </p:cNvSpPr>
          <p:nvPr>
            <p:ph type="sldNum" sz="quarter" idx="12"/>
          </p:nvPr>
        </p:nvSpPr>
        <p:spPr/>
        <p:txBody>
          <a:bodyPr/>
          <a:lstStyle>
            <a:lvl1pPr>
              <a:defRPr smtClean="0"/>
            </a:lvl1pPr>
          </a:lstStyle>
          <a:p>
            <a:pPr>
              <a:defRPr/>
            </a:pPr>
            <a:fld id="{5BEA91E1-3C78-4995-BB25-57DD9DF71BFC}"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4143996225"/>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par>
    </p:tnLst>
  </p:timing>
</p:sldLayout>
</file>

<file path=ppt/slideLayouts/slideLayout13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4"/>
          <p:cNvSpPr>
            <a:spLocks noGrp="1" noChangeArrowheads="1"/>
          </p:cNvSpPr>
          <p:nvPr>
            <p:ph type="dt" sz="half" idx="10"/>
          </p:nvPr>
        </p:nvSpPr>
        <p:spPr>
          <a:ln/>
        </p:spPr>
        <p:txBody>
          <a:bodyPr/>
          <a:lstStyle>
            <a:lvl1pPr>
              <a:defRPr/>
            </a:lvl1pPr>
          </a:lstStyle>
          <a:p>
            <a:pPr>
              <a:defRPr/>
            </a:pPr>
            <a:fld id="{5A37A601-617C-45E9-A167-88ECF455BD52}" type="datetime4">
              <a:rPr lang="en-US" smtClean="0">
                <a:solidFill>
                  <a:srgbClr val="FFFFFF"/>
                </a:solidFill>
              </a:rPr>
              <a:t>October 1, 2011</a:t>
            </a:fld>
            <a:endParaRPr lang="en-US">
              <a:solidFill>
                <a:srgbClr val="FFFFFF"/>
              </a:solidFill>
            </a:endParaRPr>
          </a:p>
        </p:txBody>
      </p:sp>
      <p:sp>
        <p:nvSpPr>
          <p:cNvPr id="5" name="Rectangle 4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46"/>
          <p:cNvSpPr>
            <a:spLocks noGrp="1" noChangeArrowheads="1"/>
          </p:cNvSpPr>
          <p:nvPr>
            <p:ph type="sldNum" sz="quarter" idx="12"/>
          </p:nvPr>
        </p:nvSpPr>
        <p:spPr>
          <a:ln/>
        </p:spPr>
        <p:txBody>
          <a:bodyPr/>
          <a:lstStyle>
            <a:lvl1pPr>
              <a:defRPr/>
            </a:lvl1pPr>
          </a:lstStyle>
          <a:p>
            <a:pPr>
              <a:defRPr/>
            </a:pPr>
            <a:fld id="{A4F3638C-56A7-4D86-A7E5-624150A63992}"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614662169"/>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par>
    </p:tnLst>
  </p:timing>
</p:sldLayout>
</file>

<file path=ppt/slideLayouts/slideLayout13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44"/>
          <p:cNvSpPr>
            <a:spLocks noGrp="1" noChangeArrowheads="1"/>
          </p:cNvSpPr>
          <p:nvPr>
            <p:ph type="dt" sz="half" idx="10"/>
          </p:nvPr>
        </p:nvSpPr>
        <p:spPr>
          <a:ln/>
        </p:spPr>
        <p:txBody>
          <a:bodyPr/>
          <a:lstStyle>
            <a:lvl1pPr>
              <a:defRPr/>
            </a:lvl1pPr>
          </a:lstStyle>
          <a:p>
            <a:pPr>
              <a:defRPr/>
            </a:pPr>
            <a:fld id="{63BCC372-5920-4E25-BDDD-3F201179E0F0}" type="datetime4">
              <a:rPr lang="en-US" smtClean="0">
                <a:solidFill>
                  <a:srgbClr val="FFFFFF"/>
                </a:solidFill>
              </a:rPr>
              <a:t>October 1, 2011</a:t>
            </a:fld>
            <a:endParaRPr lang="en-US">
              <a:solidFill>
                <a:srgbClr val="FFFFFF"/>
              </a:solidFill>
            </a:endParaRPr>
          </a:p>
        </p:txBody>
      </p:sp>
      <p:sp>
        <p:nvSpPr>
          <p:cNvPr id="5" name="Rectangle 4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46"/>
          <p:cNvSpPr>
            <a:spLocks noGrp="1" noChangeArrowheads="1"/>
          </p:cNvSpPr>
          <p:nvPr>
            <p:ph type="sldNum" sz="quarter" idx="12"/>
          </p:nvPr>
        </p:nvSpPr>
        <p:spPr>
          <a:ln/>
        </p:spPr>
        <p:txBody>
          <a:bodyPr/>
          <a:lstStyle>
            <a:lvl1pPr>
              <a:defRPr/>
            </a:lvl1pPr>
          </a:lstStyle>
          <a:p>
            <a:pPr>
              <a:defRPr/>
            </a:pPr>
            <a:fld id="{E6BEC9A2-0FB8-4009-B7F1-C5BE8D82716E}"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714574612"/>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13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44"/>
          <p:cNvSpPr>
            <a:spLocks noGrp="1" noChangeArrowheads="1"/>
          </p:cNvSpPr>
          <p:nvPr>
            <p:ph type="dt" sz="half" idx="10"/>
          </p:nvPr>
        </p:nvSpPr>
        <p:spPr>
          <a:ln/>
        </p:spPr>
        <p:txBody>
          <a:bodyPr/>
          <a:lstStyle>
            <a:lvl1pPr>
              <a:defRPr/>
            </a:lvl1pPr>
          </a:lstStyle>
          <a:p>
            <a:pPr>
              <a:defRPr/>
            </a:pPr>
            <a:fld id="{860F0D51-0533-4063-96D1-FEC67922D492}" type="datetime4">
              <a:rPr lang="en-US" smtClean="0">
                <a:solidFill>
                  <a:srgbClr val="FFFFFF"/>
                </a:solidFill>
              </a:rPr>
              <a:t>October 1, 2011</a:t>
            </a:fld>
            <a:endParaRPr lang="en-US">
              <a:solidFill>
                <a:srgbClr val="FFFFFF"/>
              </a:solidFill>
            </a:endParaRPr>
          </a:p>
        </p:txBody>
      </p:sp>
      <p:sp>
        <p:nvSpPr>
          <p:cNvPr id="6" name="Rectangle 4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46"/>
          <p:cNvSpPr>
            <a:spLocks noGrp="1" noChangeArrowheads="1"/>
          </p:cNvSpPr>
          <p:nvPr>
            <p:ph type="sldNum" sz="quarter" idx="12"/>
          </p:nvPr>
        </p:nvSpPr>
        <p:spPr>
          <a:ln/>
        </p:spPr>
        <p:txBody>
          <a:bodyPr/>
          <a:lstStyle>
            <a:lvl1pPr>
              <a:defRPr/>
            </a:lvl1pPr>
          </a:lstStyle>
          <a:p>
            <a:pPr>
              <a:defRPr/>
            </a:pPr>
            <a:fld id="{55A4F543-A8C0-49B7-B18F-9EC73C4923E3}"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166926755"/>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1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4000" cy="6856413"/>
            <a:chOff x="0" y="0"/>
            <a:chExt cx="5760" cy="4319"/>
          </a:xfrm>
        </p:grpSpPr>
        <p:sp>
          <p:nvSpPr>
            <p:cNvPr id="5" name="Freeform 3"/>
            <p:cNvSpPr>
              <a:spLocks/>
            </p:cNvSpPr>
            <p:nvPr/>
          </p:nvSpPr>
          <p:spPr bwMode="hidden">
            <a:xfrm>
              <a:off x="0" y="12"/>
              <a:ext cx="5758" cy="3273"/>
            </a:xfrm>
            <a:custGeom>
              <a:avLst/>
              <a:gdLst/>
              <a:ahLst/>
              <a:cxnLst>
                <a:cxn ang="0">
                  <a:pos x="3193" y="1816"/>
                </a:cxn>
                <a:cxn ang="0">
                  <a:pos x="0" y="0"/>
                </a:cxn>
                <a:cxn ang="0">
                  <a:pos x="0" y="522"/>
                </a:cxn>
                <a:cxn ang="0">
                  <a:pos x="3037" y="1978"/>
                </a:cxn>
                <a:cxn ang="0">
                  <a:pos x="5740" y="3273"/>
                </a:cxn>
                <a:cxn ang="0">
                  <a:pos x="5740" y="3267"/>
                </a:cxn>
                <a:cxn ang="0">
                  <a:pos x="3193" y="1816"/>
                </a:cxn>
                <a:cxn ang="0">
                  <a:pos x="3193" y="1816"/>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endParaRPr>
            </a:p>
          </p:txBody>
        </p:sp>
        <p:sp>
          <p:nvSpPr>
            <p:cNvPr id="6" name="Freeform 4"/>
            <p:cNvSpPr>
              <a:spLocks/>
            </p:cNvSpPr>
            <p:nvPr/>
          </p:nvSpPr>
          <p:spPr bwMode="hidden">
            <a:xfrm>
              <a:off x="149" y="0"/>
              <a:ext cx="5609" cy="3243"/>
            </a:xfrm>
            <a:custGeom>
              <a:avLst/>
              <a:gdLst/>
              <a:ahLst/>
              <a:cxnLst>
                <a:cxn ang="0">
                  <a:pos x="3163" y="1714"/>
                </a:cxn>
                <a:cxn ang="0">
                  <a:pos x="431" y="0"/>
                </a:cxn>
                <a:cxn ang="0">
                  <a:pos x="0" y="0"/>
                </a:cxn>
                <a:cxn ang="0">
                  <a:pos x="3086" y="1786"/>
                </a:cxn>
                <a:cxn ang="0">
                  <a:pos x="5591" y="3243"/>
                </a:cxn>
                <a:cxn ang="0">
                  <a:pos x="5591" y="3237"/>
                </a:cxn>
                <a:cxn ang="0">
                  <a:pos x="3163" y="1714"/>
                </a:cxn>
                <a:cxn ang="0">
                  <a:pos x="3163" y="1714"/>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endParaRPr>
            </a:p>
          </p:txBody>
        </p:sp>
        <p:sp>
          <p:nvSpPr>
            <p:cNvPr id="7" name="Freeform 5"/>
            <p:cNvSpPr>
              <a:spLocks/>
            </p:cNvSpPr>
            <p:nvPr/>
          </p:nvSpPr>
          <p:spPr bwMode="hidden">
            <a:xfrm>
              <a:off x="0" y="3433"/>
              <a:ext cx="4038" cy="191"/>
            </a:xfrm>
            <a:custGeom>
              <a:avLst/>
              <a:gdLst/>
              <a:ahLst/>
              <a:cxnLst>
                <a:cxn ang="0">
                  <a:pos x="0" y="156"/>
                </a:cxn>
                <a:cxn ang="0">
                  <a:pos x="4042" y="192"/>
                </a:cxn>
                <a:cxn ang="0">
                  <a:pos x="4042" y="144"/>
                </a:cxn>
                <a:cxn ang="0">
                  <a:pos x="0" y="0"/>
                </a:cxn>
                <a:cxn ang="0">
                  <a:pos x="0" y="156"/>
                </a:cxn>
                <a:cxn ang="0">
                  <a:pos x="0" y="156"/>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endParaRPr>
            </a:p>
          </p:txBody>
        </p:sp>
        <p:sp>
          <p:nvSpPr>
            <p:cNvPr id="8" name="Freeform 6"/>
            <p:cNvSpPr>
              <a:spLocks/>
            </p:cNvSpPr>
            <p:nvPr/>
          </p:nvSpPr>
          <p:spPr bwMode="hidden">
            <a:xfrm>
              <a:off x="4038" y="3577"/>
              <a:ext cx="1720" cy="65"/>
            </a:xfrm>
            <a:custGeom>
              <a:avLst/>
              <a:gdLst>
                <a:gd name="T0" fmla="*/ 1722 w 1722"/>
                <a:gd name="T1" fmla="*/ 66 h 66"/>
                <a:gd name="T2" fmla="*/ 1722 w 1722"/>
                <a:gd name="T3" fmla="*/ 60 h 66"/>
                <a:gd name="T4" fmla="*/ 0 w 1722"/>
                <a:gd name="T5" fmla="*/ 0 h 66"/>
                <a:gd name="T6" fmla="*/ 0 w 1722"/>
                <a:gd name="T7" fmla="*/ 48 h 66"/>
                <a:gd name="T8" fmla="*/ 1722 w 1722"/>
                <a:gd name="T9" fmla="*/ 66 h 66"/>
                <a:gd name="T10" fmla="*/ 1722 w 1722"/>
                <a:gd name="T11" fmla="*/ 66 h 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22" h="66">
                  <a:moveTo>
                    <a:pt x="1722" y="66"/>
                  </a:moveTo>
                  <a:lnTo>
                    <a:pt x="1722" y="60"/>
                  </a:lnTo>
                  <a:lnTo>
                    <a:pt x="0" y="0"/>
                  </a:lnTo>
                  <a:lnTo>
                    <a:pt x="0" y="48"/>
                  </a:lnTo>
                  <a:lnTo>
                    <a:pt x="1722" y="66"/>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9" name="Freeform 7"/>
            <p:cNvSpPr>
              <a:spLocks/>
            </p:cNvSpPr>
            <p:nvPr/>
          </p:nvSpPr>
          <p:spPr bwMode="hidden">
            <a:xfrm>
              <a:off x="0" y="3726"/>
              <a:ext cx="4784" cy="329"/>
            </a:xfrm>
            <a:custGeom>
              <a:avLst/>
              <a:gdLst/>
              <a:ahLst/>
              <a:cxnLst>
                <a:cxn ang="0">
                  <a:pos x="0" y="329"/>
                </a:cxn>
                <a:cxn ang="0">
                  <a:pos x="4789" y="77"/>
                </a:cxn>
                <a:cxn ang="0">
                  <a:pos x="4789" y="0"/>
                </a:cxn>
                <a:cxn ang="0">
                  <a:pos x="0" y="107"/>
                </a:cxn>
                <a:cxn ang="0">
                  <a:pos x="0" y="329"/>
                </a:cxn>
                <a:cxn ang="0">
                  <a:pos x="0" y="329"/>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w="9525" cap="flat" cmpd="sng">
              <a:noFill/>
              <a:prstDash val="solid"/>
              <a:round/>
              <a:headEnd type="none" w="med" len="med"/>
              <a:tailEnd type="none" w="med" len="med"/>
            </a:ln>
            <a:effectLst/>
          </p:spPr>
          <p:txBody>
            <a:bodyPr/>
            <a:lstStyle/>
            <a:p>
              <a:pPr fontAlgn="auto">
                <a:spcBef>
                  <a:spcPts val="0"/>
                </a:spcBef>
                <a:spcAft>
                  <a:spcPts val="0"/>
                </a:spcAft>
                <a:defRPr/>
              </a:pPr>
              <a:endParaRPr lang="en-US">
                <a:solidFill>
                  <a:srgbClr val="FFFFFF"/>
                </a:solidFill>
                <a:latin typeface="Arial" charset="0"/>
              </a:endParaRPr>
            </a:p>
          </p:txBody>
        </p:sp>
        <p:sp>
          <p:nvSpPr>
            <p:cNvPr id="10" name="Freeform 8"/>
            <p:cNvSpPr>
              <a:spLocks/>
            </p:cNvSpPr>
            <p:nvPr/>
          </p:nvSpPr>
          <p:spPr bwMode="hidden">
            <a:xfrm>
              <a:off x="4784" y="3702"/>
              <a:ext cx="974" cy="101"/>
            </a:xfrm>
            <a:custGeom>
              <a:avLst/>
              <a:gdLst>
                <a:gd name="T0" fmla="*/ 975 w 975"/>
                <a:gd name="T1" fmla="*/ 48 h 101"/>
                <a:gd name="T2" fmla="*/ 975 w 975"/>
                <a:gd name="T3" fmla="*/ 0 h 101"/>
                <a:gd name="T4" fmla="*/ 0 w 975"/>
                <a:gd name="T5" fmla="*/ 24 h 101"/>
                <a:gd name="T6" fmla="*/ 0 w 975"/>
                <a:gd name="T7" fmla="*/ 101 h 101"/>
                <a:gd name="T8" fmla="*/ 975 w 975"/>
                <a:gd name="T9" fmla="*/ 48 h 101"/>
                <a:gd name="T10" fmla="*/ 975 w 975"/>
                <a:gd name="T11" fmla="*/ 48 h 10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75" h="101">
                  <a:moveTo>
                    <a:pt x="975" y="48"/>
                  </a:moveTo>
                  <a:lnTo>
                    <a:pt x="975" y="0"/>
                  </a:lnTo>
                  <a:lnTo>
                    <a:pt x="0" y="24"/>
                  </a:lnTo>
                  <a:lnTo>
                    <a:pt x="0" y="101"/>
                  </a:lnTo>
                  <a:lnTo>
                    <a:pt x="975" y="4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1" name="Freeform 9"/>
            <p:cNvSpPr>
              <a:spLocks/>
            </p:cNvSpPr>
            <p:nvPr/>
          </p:nvSpPr>
          <p:spPr bwMode="hidden">
            <a:xfrm>
              <a:off x="3619" y="3815"/>
              <a:ext cx="2139" cy="198"/>
            </a:xfrm>
            <a:custGeom>
              <a:avLst/>
              <a:gdLst>
                <a:gd name="T0" fmla="*/ 2141 w 2141"/>
                <a:gd name="T1" fmla="*/ 0 h 198"/>
                <a:gd name="T2" fmla="*/ 0 w 2141"/>
                <a:gd name="T3" fmla="*/ 156 h 198"/>
                <a:gd name="T4" fmla="*/ 0 w 2141"/>
                <a:gd name="T5" fmla="*/ 198 h 198"/>
                <a:gd name="T6" fmla="*/ 2141 w 2141"/>
                <a:gd name="T7" fmla="*/ 0 h 198"/>
                <a:gd name="T8" fmla="*/ 2141 w 2141"/>
                <a:gd name="T9" fmla="*/ 0 h 1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41" h="198">
                  <a:moveTo>
                    <a:pt x="2141" y="0"/>
                  </a:moveTo>
                  <a:lnTo>
                    <a:pt x="0" y="156"/>
                  </a:lnTo>
                  <a:lnTo>
                    <a:pt x="0" y="198"/>
                  </a:lnTo>
                  <a:lnTo>
                    <a:pt x="2141"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2" name="Freeform 10"/>
            <p:cNvSpPr>
              <a:spLocks/>
            </p:cNvSpPr>
            <p:nvPr/>
          </p:nvSpPr>
          <p:spPr bwMode="hidden">
            <a:xfrm>
              <a:off x="0" y="3971"/>
              <a:ext cx="3619" cy="348"/>
            </a:xfrm>
            <a:custGeom>
              <a:avLst/>
              <a:gdLst/>
              <a:ahLst/>
              <a:cxnLst>
                <a:cxn ang="0">
                  <a:pos x="0" y="348"/>
                </a:cxn>
                <a:cxn ang="0">
                  <a:pos x="311" y="348"/>
                </a:cxn>
                <a:cxn ang="0">
                  <a:pos x="3623" y="42"/>
                </a:cxn>
                <a:cxn ang="0">
                  <a:pos x="3623" y="0"/>
                </a:cxn>
                <a:cxn ang="0">
                  <a:pos x="0" y="264"/>
                </a:cxn>
                <a:cxn ang="0">
                  <a:pos x="0" y="348"/>
                </a:cxn>
                <a:cxn ang="0">
                  <a:pos x="0" y="348"/>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endParaRPr>
            </a:p>
          </p:txBody>
        </p:sp>
        <p:sp>
          <p:nvSpPr>
            <p:cNvPr id="13" name="Freeform 11"/>
            <p:cNvSpPr>
              <a:spLocks/>
            </p:cNvSpPr>
            <p:nvPr/>
          </p:nvSpPr>
          <p:spPr bwMode="hidden">
            <a:xfrm>
              <a:off x="2097" y="4043"/>
              <a:ext cx="2514" cy="276"/>
            </a:xfrm>
            <a:custGeom>
              <a:avLst/>
              <a:gdLst>
                <a:gd name="T0" fmla="*/ 2182 w 2517"/>
                <a:gd name="T1" fmla="*/ 276 h 276"/>
                <a:gd name="T2" fmla="*/ 2517 w 2517"/>
                <a:gd name="T3" fmla="*/ 204 h 276"/>
                <a:gd name="T4" fmla="*/ 2260 w 2517"/>
                <a:gd name="T5" fmla="*/ 0 h 276"/>
                <a:gd name="T6" fmla="*/ 0 w 2517"/>
                <a:gd name="T7" fmla="*/ 276 h 276"/>
                <a:gd name="T8" fmla="*/ 2182 w 2517"/>
                <a:gd name="T9" fmla="*/ 276 h 276"/>
                <a:gd name="T10" fmla="*/ 2182 w 2517"/>
                <a:gd name="T11" fmla="*/ 276 h 27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7" h="276">
                  <a:moveTo>
                    <a:pt x="2182" y="276"/>
                  </a:moveTo>
                  <a:lnTo>
                    <a:pt x="2517" y="204"/>
                  </a:lnTo>
                  <a:lnTo>
                    <a:pt x="2260" y="0"/>
                  </a:lnTo>
                  <a:lnTo>
                    <a:pt x="0" y="276"/>
                  </a:lnTo>
                  <a:lnTo>
                    <a:pt x="2182" y="276"/>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 name="Freeform 12"/>
            <p:cNvSpPr>
              <a:spLocks/>
            </p:cNvSpPr>
            <p:nvPr/>
          </p:nvSpPr>
          <p:spPr bwMode="hidden">
            <a:xfrm>
              <a:off x="4354" y="3869"/>
              <a:ext cx="1404" cy="378"/>
            </a:xfrm>
            <a:custGeom>
              <a:avLst/>
              <a:gdLst/>
              <a:ahLst/>
              <a:cxnLst>
                <a:cxn ang="0">
                  <a:pos x="1405" y="126"/>
                </a:cxn>
                <a:cxn ang="0">
                  <a:pos x="1405" y="0"/>
                </a:cxn>
                <a:cxn ang="0">
                  <a:pos x="0" y="174"/>
                </a:cxn>
                <a:cxn ang="0">
                  <a:pos x="257" y="378"/>
                </a:cxn>
                <a:cxn ang="0">
                  <a:pos x="1405" y="126"/>
                </a:cxn>
                <a:cxn ang="0">
                  <a:pos x="1405" y="126"/>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endParaRPr>
            </a:p>
          </p:txBody>
        </p:sp>
        <p:sp>
          <p:nvSpPr>
            <p:cNvPr id="15" name="Freeform 13"/>
            <p:cNvSpPr>
              <a:spLocks/>
            </p:cNvSpPr>
            <p:nvPr/>
          </p:nvSpPr>
          <p:spPr bwMode="hidden">
            <a:xfrm>
              <a:off x="5030" y="3151"/>
              <a:ext cx="728" cy="240"/>
            </a:xfrm>
            <a:custGeom>
              <a:avLst/>
              <a:gdLst>
                <a:gd name="T0" fmla="*/ 729 w 729"/>
                <a:gd name="T1" fmla="*/ 240 h 240"/>
                <a:gd name="T2" fmla="*/ 0 w 729"/>
                <a:gd name="T3" fmla="*/ 0 h 240"/>
                <a:gd name="T4" fmla="*/ 0 w 729"/>
                <a:gd name="T5" fmla="*/ 6 h 240"/>
                <a:gd name="T6" fmla="*/ 729 w 729"/>
                <a:gd name="T7" fmla="*/ 240 h 240"/>
                <a:gd name="T8" fmla="*/ 729 w 729"/>
                <a:gd name="T9" fmla="*/ 240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9" h="240">
                  <a:moveTo>
                    <a:pt x="729" y="240"/>
                  </a:moveTo>
                  <a:lnTo>
                    <a:pt x="0" y="0"/>
                  </a:lnTo>
                  <a:lnTo>
                    <a:pt x="0" y="6"/>
                  </a:lnTo>
                  <a:lnTo>
                    <a:pt x="729" y="24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6" name="Freeform 14"/>
            <p:cNvSpPr>
              <a:spLocks/>
            </p:cNvSpPr>
            <p:nvPr/>
          </p:nvSpPr>
          <p:spPr bwMode="hidden">
            <a:xfrm>
              <a:off x="0" y="1486"/>
              <a:ext cx="5030" cy="1671"/>
            </a:xfrm>
            <a:custGeom>
              <a:avLst/>
              <a:gdLst/>
              <a:ahLst/>
              <a:cxnLst>
                <a:cxn ang="0">
                  <a:pos x="0" y="72"/>
                </a:cxn>
                <a:cxn ang="0">
                  <a:pos x="5035" y="1672"/>
                </a:cxn>
                <a:cxn ang="0">
                  <a:pos x="5035" y="1666"/>
                </a:cxn>
                <a:cxn ang="0">
                  <a:pos x="0" y="0"/>
                </a:cxn>
                <a:cxn ang="0">
                  <a:pos x="0" y="72"/>
                </a:cxn>
                <a:cxn ang="0">
                  <a:pos x="0" y="72"/>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endParaRPr>
            </a:p>
          </p:txBody>
        </p:sp>
        <p:sp>
          <p:nvSpPr>
            <p:cNvPr id="17" name="Freeform 15"/>
            <p:cNvSpPr>
              <a:spLocks/>
            </p:cNvSpPr>
            <p:nvPr/>
          </p:nvSpPr>
          <p:spPr bwMode="hidden">
            <a:xfrm>
              <a:off x="5030" y="3049"/>
              <a:ext cx="728" cy="318"/>
            </a:xfrm>
            <a:custGeom>
              <a:avLst/>
              <a:gdLst>
                <a:gd name="T0" fmla="*/ 729 w 729"/>
                <a:gd name="T1" fmla="*/ 318 h 318"/>
                <a:gd name="T2" fmla="*/ 729 w 729"/>
                <a:gd name="T3" fmla="*/ 312 h 318"/>
                <a:gd name="T4" fmla="*/ 0 w 729"/>
                <a:gd name="T5" fmla="*/ 0 h 318"/>
                <a:gd name="T6" fmla="*/ 0 w 729"/>
                <a:gd name="T7" fmla="*/ 54 h 318"/>
                <a:gd name="T8" fmla="*/ 729 w 729"/>
                <a:gd name="T9" fmla="*/ 318 h 318"/>
                <a:gd name="T10" fmla="*/ 729 w 729"/>
                <a:gd name="T11" fmla="*/ 318 h 3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29" h="318">
                  <a:moveTo>
                    <a:pt x="729" y="318"/>
                  </a:moveTo>
                  <a:lnTo>
                    <a:pt x="729" y="312"/>
                  </a:lnTo>
                  <a:lnTo>
                    <a:pt x="0" y="0"/>
                  </a:lnTo>
                  <a:lnTo>
                    <a:pt x="0" y="54"/>
                  </a:lnTo>
                  <a:lnTo>
                    <a:pt x="729" y="318"/>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8" name="Freeform 16"/>
            <p:cNvSpPr>
              <a:spLocks/>
            </p:cNvSpPr>
            <p:nvPr/>
          </p:nvSpPr>
          <p:spPr bwMode="hidden">
            <a:xfrm>
              <a:off x="0" y="916"/>
              <a:ext cx="5030" cy="2187"/>
            </a:xfrm>
            <a:custGeom>
              <a:avLst/>
              <a:gdLst/>
              <a:ahLst/>
              <a:cxnLst>
                <a:cxn ang="0">
                  <a:pos x="0" y="396"/>
                </a:cxn>
                <a:cxn ang="0">
                  <a:pos x="5035" y="2188"/>
                </a:cxn>
                <a:cxn ang="0">
                  <a:pos x="5035" y="2134"/>
                </a:cxn>
                <a:cxn ang="0">
                  <a:pos x="0" y="0"/>
                </a:cxn>
                <a:cxn ang="0">
                  <a:pos x="0" y="396"/>
                </a:cxn>
                <a:cxn ang="0">
                  <a:pos x="0" y="396"/>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endParaRPr>
            </a:p>
          </p:txBody>
        </p:sp>
        <p:sp>
          <p:nvSpPr>
            <p:cNvPr id="19" name="Freeform 17"/>
            <p:cNvSpPr>
              <a:spLocks/>
            </p:cNvSpPr>
            <p:nvPr/>
          </p:nvSpPr>
          <p:spPr bwMode="hidden">
            <a:xfrm>
              <a:off x="2294" y="0"/>
              <a:ext cx="3159" cy="2725"/>
            </a:xfrm>
            <a:custGeom>
              <a:avLst/>
              <a:gdLst/>
              <a:ahLst/>
              <a:cxnLst>
                <a:cxn ang="0">
                  <a:pos x="0" y="0"/>
                </a:cxn>
                <a:cxn ang="0">
                  <a:pos x="3145" y="2727"/>
                </a:cxn>
                <a:cxn ang="0">
                  <a:pos x="3163" y="2704"/>
                </a:cxn>
                <a:cxn ang="0">
                  <a:pos x="102" y="0"/>
                </a:cxn>
                <a:cxn ang="0">
                  <a:pos x="0" y="0"/>
                </a:cxn>
                <a:cxn ang="0">
                  <a:pos x="0" y="0"/>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endParaRPr>
            </a:p>
          </p:txBody>
        </p:sp>
        <p:sp>
          <p:nvSpPr>
            <p:cNvPr id="20" name="Freeform 18"/>
            <p:cNvSpPr>
              <a:spLocks/>
            </p:cNvSpPr>
            <p:nvPr/>
          </p:nvSpPr>
          <p:spPr bwMode="hidden">
            <a:xfrm>
              <a:off x="5435" y="2702"/>
              <a:ext cx="323" cy="299"/>
            </a:xfrm>
            <a:custGeom>
              <a:avLst/>
              <a:gdLst/>
              <a:ahLst/>
              <a:cxnLst>
                <a:cxn ang="0">
                  <a:pos x="323" y="299"/>
                </a:cxn>
                <a:cxn ang="0">
                  <a:pos x="323" y="263"/>
                </a:cxn>
                <a:cxn ang="0">
                  <a:pos x="18" y="0"/>
                </a:cxn>
                <a:cxn ang="0">
                  <a:pos x="0" y="23"/>
                </a:cxn>
                <a:cxn ang="0">
                  <a:pos x="323" y="299"/>
                </a:cxn>
                <a:cxn ang="0">
                  <a:pos x="323" y="299"/>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endParaRPr>
            </a:p>
          </p:txBody>
        </p:sp>
        <p:sp>
          <p:nvSpPr>
            <p:cNvPr id="21" name="Freeform 19"/>
            <p:cNvSpPr>
              <a:spLocks/>
            </p:cNvSpPr>
            <p:nvPr/>
          </p:nvSpPr>
          <p:spPr bwMode="hidden">
            <a:xfrm>
              <a:off x="5477" y="2588"/>
              <a:ext cx="281" cy="335"/>
            </a:xfrm>
            <a:custGeom>
              <a:avLst/>
              <a:gdLst>
                <a:gd name="T0" fmla="*/ 281 w 281"/>
                <a:gd name="T1" fmla="*/ 335 h 335"/>
                <a:gd name="T2" fmla="*/ 281 w 281"/>
                <a:gd name="T3" fmla="*/ 173 h 335"/>
                <a:gd name="T4" fmla="*/ 96 w 281"/>
                <a:gd name="T5" fmla="*/ 0 h 335"/>
                <a:gd name="T6" fmla="*/ 0 w 281"/>
                <a:gd name="T7" fmla="*/ 90 h 335"/>
                <a:gd name="T8" fmla="*/ 281 w 281"/>
                <a:gd name="T9" fmla="*/ 335 h 335"/>
                <a:gd name="T10" fmla="*/ 281 w 281"/>
                <a:gd name="T11" fmla="*/ 335 h 3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1" h="335">
                  <a:moveTo>
                    <a:pt x="281" y="335"/>
                  </a:moveTo>
                  <a:lnTo>
                    <a:pt x="281" y="173"/>
                  </a:lnTo>
                  <a:lnTo>
                    <a:pt x="96" y="0"/>
                  </a:lnTo>
                  <a:lnTo>
                    <a:pt x="0" y="90"/>
                  </a:lnTo>
                  <a:lnTo>
                    <a:pt x="281" y="335"/>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22" name="Freeform 20"/>
            <p:cNvSpPr>
              <a:spLocks/>
            </p:cNvSpPr>
            <p:nvPr/>
          </p:nvSpPr>
          <p:spPr bwMode="hidden">
            <a:xfrm>
              <a:off x="2454" y="0"/>
              <a:ext cx="3119" cy="2678"/>
            </a:xfrm>
            <a:custGeom>
              <a:avLst/>
              <a:gdLst/>
              <a:ahLst/>
              <a:cxnLst>
                <a:cxn ang="0">
                  <a:pos x="0" y="0"/>
                </a:cxn>
                <a:cxn ang="0">
                  <a:pos x="3026" y="2680"/>
                </a:cxn>
                <a:cxn ang="0">
                  <a:pos x="3122" y="2590"/>
                </a:cxn>
                <a:cxn ang="0">
                  <a:pos x="383" y="0"/>
                </a:cxn>
                <a:cxn ang="0">
                  <a:pos x="0" y="0"/>
                </a:cxn>
                <a:cxn ang="0">
                  <a:pos x="0" y="0"/>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endParaRPr>
            </a:p>
          </p:txBody>
        </p:sp>
        <p:sp>
          <p:nvSpPr>
            <p:cNvPr id="23" name="Freeform 21"/>
            <p:cNvSpPr>
              <a:spLocks/>
            </p:cNvSpPr>
            <p:nvPr/>
          </p:nvSpPr>
          <p:spPr bwMode="hidden">
            <a:xfrm>
              <a:off x="5626" y="2534"/>
              <a:ext cx="132" cy="132"/>
            </a:xfrm>
            <a:custGeom>
              <a:avLst/>
              <a:gdLst>
                <a:gd name="T0" fmla="*/ 132 w 132"/>
                <a:gd name="T1" fmla="*/ 132 h 132"/>
                <a:gd name="T2" fmla="*/ 0 w 132"/>
                <a:gd name="T3" fmla="*/ 0 h 132"/>
                <a:gd name="T4" fmla="*/ 0 w 132"/>
                <a:gd name="T5" fmla="*/ 0 h 132"/>
                <a:gd name="T6" fmla="*/ 132 w 132"/>
                <a:gd name="T7" fmla="*/ 132 h 132"/>
                <a:gd name="T8" fmla="*/ 132 w 132"/>
                <a:gd name="T9" fmla="*/ 132 h 1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2" h="132">
                  <a:moveTo>
                    <a:pt x="132" y="132"/>
                  </a:moveTo>
                  <a:lnTo>
                    <a:pt x="0" y="0"/>
                  </a:lnTo>
                  <a:lnTo>
                    <a:pt x="132" y="132"/>
                  </a:lnTo>
                  <a:close/>
                </a:path>
              </a:pathLst>
            </a:custGeom>
            <a:solidFill>
              <a:srgbClr val="FF99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24" name="Freeform 22"/>
            <p:cNvSpPr>
              <a:spLocks/>
            </p:cNvSpPr>
            <p:nvPr/>
          </p:nvSpPr>
          <p:spPr bwMode="hidden">
            <a:xfrm>
              <a:off x="3112" y="0"/>
              <a:ext cx="2514" cy="2534"/>
            </a:xfrm>
            <a:custGeom>
              <a:avLst/>
              <a:gdLst/>
              <a:ahLst/>
              <a:cxnLst>
                <a:cxn ang="0">
                  <a:pos x="0" y="0"/>
                </a:cxn>
                <a:cxn ang="0">
                  <a:pos x="2517" y="2536"/>
                </a:cxn>
                <a:cxn ang="0">
                  <a:pos x="2517" y="2536"/>
                </a:cxn>
                <a:cxn ang="0">
                  <a:pos x="66" y="0"/>
                </a:cxn>
                <a:cxn ang="0">
                  <a:pos x="0" y="0"/>
                </a:cxn>
                <a:cxn ang="0">
                  <a:pos x="0" y="0"/>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endParaRPr>
            </a:p>
          </p:txBody>
        </p:sp>
        <p:sp>
          <p:nvSpPr>
            <p:cNvPr id="25" name="Freeform 23"/>
            <p:cNvSpPr>
              <a:spLocks/>
            </p:cNvSpPr>
            <p:nvPr/>
          </p:nvSpPr>
          <p:spPr bwMode="hidden">
            <a:xfrm>
              <a:off x="3488" y="0"/>
              <a:ext cx="2198" cy="2480"/>
            </a:xfrm>
            <a:custGeom>
              <a:avLst/>
              <a:gdLst/>
              <a:ahLst/>
              <a:cxnLst>
                <a:cxn ang="0">
                  <a:pos x="0" y="0"/>
                </a:cxn>
                <a:cxn ang="0">
                  <a:pos x="2188" y="2482"/>
                </a:cxn>
                <a:cxn ang="0">
                  <a:pos x="2200" y="2476"/>
                </a:cxn>
                <a:cxn ang="0">
                  <a:pos x="317" y="0"/>
                </a:cxn>
                <a:cxn ang="0">
                  <a:pos x="0" y="0"/>
                </a:cxn>
                <a:cxn ang="0">
                  <a:pos x="0" y="0"/>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w="9525" cap="flat" cmpd="sng">
              <a:noFill/>
              <a:prstDash val="solid"/>
              <a:round/>
              <a:headEnd type="none" w="med" len="med"/>
              <a:tailEnd type="none" w="med" len="med"/>
            </a:ln>
            <a:effectLst/>
          </p:spPr>
          <p:txBody>
            <a:bodyPr/>
            <a:lstStyle/>
            <a:p>
              <a:pPr fontAlgn="auto">
                <a:spcBef>
                  <a:spcPts val="0"/>
                </a:spcBef>
                <a:spcAft>
                  <a:spcPts val="0"/>
                </a:spcAft>
                <a:defRPr/>
              </a:pPr>
              <a:endParaRPr lang="en-US">
                <a:solidFill>
                  <a:srgbClr val="FFFFFF"/>
                </a:solidFill>
                <a:latin typeface="Arial" charset="0"/>
              </a:endParaRPr>
            </a:p>
          </p:txBody>
        </p:sp>
        <p:sp>
          <p:nvSpPr>
            <p:cNvPr id="26" name="Freeform 24"/>
            <p:cNvSpPr>
              <a:spLocks/>
            </p:cNvSpPr>
            <p:nvPr/>
          </p:nvSpPr>
          <p:spPr bwMode="hidden">
            <a:xfrm>
              <a:off x="5674" y="2474"/>
              <a:ext cx="84" cy="96"/>
            </a:xfrm>
            <a:custGeom>
              <a:avLst/>
              <a:gdLst/>
              <a:ahLst/>
              <a:cxnLst>
                <a:cxn ang="0">
                  <a:pos x="84" y="96"/>
                </a:cxn>
                <a:cxn ang="0">
                  <a:pos x="84" y="90"/>
                </a:cxn>
                <a:cxn ang="0">
                  <a:pos x="12" y="0"/>
                </a:cxn>
                <a:cxn ang="0">
                  <a:pos x="0" y="6"/>
                </a:cxn>
                <a:cxn ang="0">
                  <a:pos x="84" y="96"/>
                </a:cxn>
                <a:cxn ang="0">
                  <a:pos x="84" y="96"/>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endParaRPr>
            </a:p>
          </p:txBody>
        </p:sp>
        <p:sp>
          <p:nvSpPr>
            <p:cNvPr id="27" name="Freeform 25"/>
            <p:cNvSpPr>
              <a:spLocks/>
            </p:cNvSpPr>
            <p:nvPr/>
          </p:nvSpPr>
          <p:spPr bwMode="hidden">
            <a:xfrm>
              <a:off x="5603" y="850"/>
              <a:ext cx="155" cy="516"/>
            </a:xfrm>
            <a:custGeom>
              <a:avLst/>
              <a:gdLst>
                <a:gd name="T0" fmla="*/ 155 w 155"/>
                <a:gd name="T1" fmla="*/ 516 h 516"/>
                <a:gd name="T2" fmla="*/ 155 w 155"/>
                <a:gd name="T3" fmla="*/ 204 h 516"/>
                <a:gd name="T4" fmla="*/ 77 w 155"/>
                <a:gd name="T5" fmla="*/ 0 h 516"/>
                <a:gd name="T6" fmla="*/ 0 w 155"/>
                <a:gd name="T7" fmla="*/ 192 h 516"/>
                <a:gd name="T8" fmla="*/ 155 w 155"/>
                <a:gd name="T9" fmla="*/ 516 h 516"/>
                <a:gd name="T10" fmla="*/ 155 w 155"/>
                <a:gd name="T11" fmla="*/ 516 h 5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5" h="516">
                  <a:moveTo>
                    <a:pt x="155" y="516"/>
                  </a:moveTo>
                  <a:lnTo>
                    <a:pt x="155" y="204"/>
                  </a:lnTo>
                  <a:lnTo>
                    <a:pt x="77" y="0"/>
                  </a:lnTo>
                  <a:lnTo>
                    <a:pt x="0" y="192"/>
                  </a:lnTo>
                  <a:lnTo>
                    <a:pt x="155" y="516"/>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28" name="Freeform 26"/>
            <p:cNvSpPr>
              <a:spLocks/>
            </p:cNvSpPr>
            <p:nvPr/>
          </p:nvSpPr>
          <p:spPr bwMode="hidden">
            <a:xfrm>
              <a:off x="5107" y="0"/>
              <a:ext cx="573" cy="1042"/>
            </a:xfrm>
            <a:custGeom>
              <a:avLst/>
              <a:gdLst/>
              <a:ahLst/>
              <a:cxnLst>
                <a:cxn ang="0">
                  <a:pos x="0" y="0"/>
                </a:cxn>
                <a:cxn ang="0">
                  <a:pos x="497" y="1043"/>
                </a:cxn>
                <a:cxn ang="0">
                  <a:pos x="574" y="851"/>
                </a:cxn>
                <a:cxn ang="0">
                  <a:pos x="251" y="0"/>
                </a:cxn>
                <a:cxn ang="0">
                  <a:pos x="0" y="0"/>
                </a:cxn>
                <a:cxn ang="0">
                  <a:pos x="0" y="0"/>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endParaRPr>
            </a:p>
          </p:txBody>
        </p:sp>
        <p:sp>
          <p:nvSpPr>
            <p:cNvPr id="29" name="Freeform 27"/>
            <p:cNvSpPr>
              <a:spLocks/>
            </p:cNvSpPr>
            <p:nvPr/>
          </p:nvSpPr>
          <p:spPr bwMode="hidden">
            <a:xfrm>
              <a:off x="5411" y="0"/>
              <a:ext cx="341" cy="796"/>
            </a:xfrm>
            <a:custGeom>
              <a:avLst/>
              <a:gdLst/>
              <a:ahLst/>
              <a:cxnLst>
                <a:cxn ang="0">
                  <a:pos x="144" y="0"/>
                </a:cxn>
                <a:cxn ang="0">
                  <a:pos x="0" y="0"/>
                </a:cxn>
                <a:cxn ang="0">
                  <a:pos x="287" y="797"/>
                </a:cxn>
                <a:cxn ang="0">
                  <a:pos x="341" y="653"/>
                </a:cxn>
                <a:cxn ang="0">
                  <a:pos x="144" y="0"/>
                </a:cxn>
                <a:cxn ang="0">
                  <a:pos x="144" y="0"/>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endParaRPr>
            </a:p>
          </p:txBody>
        </p:sp>
        <p:sp>
          <p:nvSpPr>
            <p:cNvPr id="30" name="Freeform 28"/>
            <p:cNvSpPr>
              <a:spLocks/>
            </p:cNvSpPr>
            <p:nvPr/>
          </p:nvSpPr>
          <p:spPr bwMode="hidden">
            <a:xfrm>
              <a:off x="5698" y="653"/>
              <a:ext cx="60" cy="311"/>
            </a:xfrm>
            <a:custGeom>
              <a:avLst/>
              <a:gdLst>
                <a:gd name="T0" fmla="*/ 0 w 60"/>
                <a:gd name="T1" fmla="*/ 144 h 312"/>
                <a:gd name="T2" fmla="*/ 60 w 60"/>
                <a:gd name="T3" fmla="*/ 312 h 312"/>
                <a:gd name="T4" fmla="*/ 60 w 60"/>
                <a:gd name="T5" fmla="*/ 6 h 312"/>
                <a:gd name="T6" fmla="*/ 54 w 60"/>
                <a:gd name="T7" fmla="*/ 0 h 312"/>
                <a:gd name="T8" fmla="*/ 0 w 60"/>
                <a:gd name="T9" fmla="*/ 144 h 312"/>
                <a:gd name="T10" fmla="*/ 0 w 60"/>
                <a:gd name="T11" fmla="*/ 144 h 3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 h="312">
                  <a:moveTo>
                    <a:pt x="0" y="144"/>
                  </a:moveTo>
                  <a:lnTo>
                    <a:pt x="60" y="312"/>
                  </a:lnTo>
                  <a:lnTo>
                    <a:pt x="60" y="6"/>
                  </a:lnTo>
                  <a:lnTo>
                    <a:pt x="54" y="0"/>
                  </a:lnTo>
                  <a:lnTo>
                    <a:pt x="0" y="144"/>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31" name="Freeform 29"/>
            <p:cNvSpPr>
              <a:spLocks/>
            </p:cNvSpPr>
            <p:nvPr/>
          </p:nvSpPr>
          <p:spPr bwMode="hidden">
            <a:xfrm>
              <a:off x="2" y="1601"/>
              <a:ext cx="5752" cy="1864"/>
            </a:xfrm>
            <a:custGeom>
              <a:avLst/>
              <a:gdLst/>
              <a:ahLst/>
              <a:cxnLst>
                <a:cxn ang="0">
                  <a:pos x="0" y="371"/>
                </a:cxn>
                <a:cxn ang="0">
                  <a:pos x="5740" y="1864"/>
                </a:cxn>
                <a:cxn ang="0">
                  <a:pos x="5740" y="1834"/>
                </a:cxn>
                <a:cxn ang="0">
                  <a:pos x="0" y="0"/>
                </a:cxn>
                <a:cxn ang="0">
                  <a:pos x="0" y="371"/>
                </a:cxn>
                <a:cxn ang="0">
                  <a:pos x="0" y="37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endParaRPr>
            </a:p>
          </p:txBody>
        </p:sp>
        <p:sp>
          <p:nvSpPr>
            <p:cNvPr id="32" name="Freeform 30"/>
            <p:cNvSpPr>
              <a:spLocks/>
            </p:cNvSpPr>
            <p:nvPr/>
          </p:nvSpPr>
          <p:spPr bwMode="hidden">
            <a:xfrm>
              <a:off x="5754" y="3483"/>
              <a:ext cx="6" cy="6"/>
            </a:xfrm>
            <a:custGeom>
              <a:avLst/>
              <a:gdLst>
                <a:gd name="T0" fmla="*/ 6 w 6"/>
                <a:gd name="T1" fmla="*/ 6 h 6"/>
                <a:gd name="T2" fmla="*/ 0 w 6"/>
                <a:gd name="T3" fmla="*/ 0 h 6"/>
                <a:gd name="T4" fmla="*/ 0 w 6"/>
                <a:gd name="T5" fmla="*/ 6 h 6"/>
                <a:gd name="T6" fmla="*/ 6 w 6"/>
                <a:gd name="T7" fmla="*/ 6 h 6"/>
                <a:gd name="T8" fmla="*/ 6 w 6"/>
                <a:gd name="T9" fmla="*/ 6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6">
                  <a:moveTo>
                    <a:pt x="6" y="6"/>
                  </a:moveTo>
                  <a:lnTo>
                    <a:pt x="0" y="0"/>
                  </a:lnTo>
                  <a:lnTo>
                    <a:pt x="0" y="6"/>
                  </a:lnTo>
                  <a:lnTo>
                    <a:pt x="6" y="6"/>
                  </a:lnTo>
                  <a:close/>
                </a:path>
              </a:pathLst>
            </a:custGeom>
            <a:solidFill>
              <a:srgbClr val="18F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33" name="Freeform 31"/>
            <p:cNvSpPr>
              <a:spLocks/>
            </p:cNvSpPr>
            <p:nvPr/>
          </p:nvSpPr>
          <p:spPr bwMode="hidden">
            <a:xfrm>
              <a:off x="2" y="2152"/>
              <a:ext cx="5752" cy="1337"/>
            </a:xfrm>
            <a:custGeom>
              <a:avLst/>
              <a:gdLst/>
              <a:ahLst/>
              <a:cxnLst>
                <a:cxn ang="0">
                  <a:pos x="0" y="366"/>
                </a:cxn>
                <a:cxn ang="0">
                  <a:pos x="5740" y="1337"/>
                </a:cxn>
                <a:cxn ang="0">
                  <a:pos x="5740" y="1331"/>
                </a:cxn>
                <a:cxn ang="0">
                  <a:pos x="0" y="0"/>
                </a:cxn>
                <a:cxn ang="0">
                  <a:pos x="0" y="366"/>
                </a:cxn>
                <a:cxn ang="0">
                  <a:pos x="0" y="366"/>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endParaRPr>
            </a:p>
          </p:txBody>
        </p:sp>
        <p:sp>
          <p:nvSpPr>
            <p:cNvPr id="34" name="Freeform 32"/>
            <p:cNvSpPr>
              <a:spLocks/>
            </p:cNvSpPr>
            <p:nvPr/>
          </p:nvSpPr>
          <p:spPr bwMode="hidden">
            <a:xfrm>
              <a:off x="2" y="3177"/>
              <a:ext cx="5752" cy="414"/>
            </a:xfrm>
            <a:custGeom>
              <a:avLst/>
              <a:gdLst/>
              <a:ahLst/>
              <a:cxnLst>
                <a:cxn ang="0">
                  <a:pos x="0" y="48"/>
                </a:cxn>
                <a:cxn ang="0">
                  <a:pos x="5740" y="414"/>
                </a:cxn>
                <a:cxn ang="0">
                  <a:pos x="5740" y="402"/>
                </a:cxn>
                <a:cxn ang="0">
                  <a:pos x="0" y="0"/>
                </a:cxn>
                <a:cxn ang="0">
                  <a:pos x="0" y="48"/>
                </a:cxn>
                <a:cxn ang="0">
                  <a:pos x="0" y="48"/>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endParaRPr>
            </a:p>
          </p:txBody>
        </p:sp>
        <p:sp>
          <p:nvSpPr>
            <p:cNvPr id="35" name="Freeform 33"/>
            <p:cNvSpPr>
              <a:spLocks/>
            </p:cNvSpPr>
            <p:nvPr/>
          </p:nvSpPr>
          <p:spPr bwMode="hidden">
            <a:xfrm>
              <a:off x="1297" y="0"/>
              <a:ext cx="4457" cy="3177"/>
            </a:xfrm>
            <a:custGeom>
              <a:avLst/>
              <a:gdLst/>
              <a:ahLst/>
              <a:cxnLst>
                <a:cxn ang="0">
                  <a:pos x="0" y="0"/>
                </a:cxn>
                <a:cxn ang="0">
                  <a:pos x="4448" y="3177"/>
                </a:cxn>
                <a:cxn ang="0">
                  <a:pos x="4448" y="3153"/>
                </a:cxn>
                <a:cxn ang="0">
                  <a:pos x="125" y="0"/>
                </a:cxn>
                <a:cxn ang="0">
                  <a:pos x="0" y="0"/>
                </a:cxn>
                <a:cxn ang="0">
                  <a:pos x="0" y="0"/>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endParaRPr>
            </a:p>
          </p:txBody>
        </p:sp>
        <p:sp>
          <p:nvSpPr>
            <p:cNvPr id="36" name="Freeform 34"/>
            <p:cNvSpPr>
              <a:spLocks/>
            </p:cNvSpPr>
            <p:nvPr/>
          </p:nvSpPr>
          <p:spPr bwMode="hidden">
            <a:xfrm>
              <a:off x="3321" y="0"/>
              <a:ext cx="2433" cy="2614"/>
            </a:xfrm>
            <a:custGeom>
              <a:avLst/>
              <a:gdLst/>
              <a:ahLst/>
              <a:cxnLst>
                <a:cxn ang="0">
                  <a:pos x="0" y="0"/>
                </a:cxn>
                <a:cxn ang="0">
                  <a:pos x="2428" y="2614"/>
                </a:cxn>
                <a:cxn ang="0">
                  <a:pos x="2428" y="2608"/>
                </a:cxn>
                <a:cxn ang="0">
                  <a:pos x="66" y="0"/>
                </a:cxn>
                <a:cxn ang="0">
                  <a:pos x="0" y="0"/>
                </a:cxn>
                <a:cxn ang="0">
                  <a:pos x="0" y="0"/>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endParaRPr>
            </a:p>
          </p:txBody>
        </p:sp>
        <p:sp>
          <p:nvSpPr>
            <p:cNvPr id="37" name="Freeform 35"/>
            <p:cNvSpPr>
              <a:spLocks/>
            </p:cNvSpPr>
            <p:nvPr/>
          </p:nvSpPr>
          <p:spPr bwMode="hidden">
            <a:xfrm>
              <a:off x="3950" y="0"/>
              <a:ext cx="1804" cy="2464"/>
            </a:xfrm>
            <a:custGeom>
              <a:avLst/>
              <a:gdLst/>
              <a:ahLst/>
              <a:cxnLst>
                <a:cxn ang="0">
                  <a:pos x="485" y="0"/>
                </a:cxn>
                <a:cxn ang="0">
                  <a:pos x="0" y="0"/>
                </a:cxn>
                <a:cxn ang="0">
                  <a:pos x="1800" y="2464"/>
                </a:cxn>
                <a:cxn ang="0">
                  <a:pos x="1800" y="2248"/>
                </a:cxn>
                <a:cxn ang="0">
                  <a:pos x="1794" y="2248"/>
                </a:cxn>
                <a:cxn ang="0">
                  <a:pos x="485" y="0"/>
                </a:cxn>
                <a:cxn ang="0">
                  <a:pos x="485" y="0"/>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endParaRPr>
            </a:p>
          </p:txBody>
        </p:sp>
        <p:sp>
          <p:nvSpPr>
            <p:cNvPr id="38" name="Freeform 36"/>
            <p:cNvSpPr>
              <a:spLocks/>
            </p:cNvSpPr>
            <p:nvPr/>
          </p:nvSpPr>
          <p:spPr bwMode="hidden">
            <a:xfrm>
              <a:off x="4519" y="0"/>
              <a:ext cx="1235" cy="2074"/>
            </a:xfrm>
            <a:custGeom>
              <a:avLst/>
              <a:gdLst/>
              <a:ahLst/>
              <a:cxnLst>
                <a:cxn ang="0">
                  <a:pos x="0" y="0"/>
                </a:cxn>
                <a:cxn ang="0">
                  <a:pos x="1232" y="2074"/>
                </a:cxn>
                <a:cxn ang="0">
                  <a:pos x="1232" y="2038"/>
                </a:cxn>
                <a:cxn ang="0">
                  <a:pos x="42" y="0"/>
                </a:cxn>
                <a:cxn ang="0">
                  <a:pos x="0" y="0"/>
                </a:cxn>
                <a:cxn ang="0">
                  <a:pos x="0" y="0"/>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endParaRPr>
            </a:p>
          </p:txBody>
        </p:sp>
        <p:sp>
          <p:nvSpPr>
            <p:cNvPr id="39" name="Freeform 37"/>
            <p:cNvSpPr>
              <a:spLocks/>
            </p:cNvSpPr>
            <p:nvPr/>
          </p:nvSpPr>
          <p:spPr bwMode="hidden">
            <a:xfrm>
              <a:off x="4694" y="0"/>
              <a:ext cx="1060" cy="1936"/>
            </a:xfrm>
            <a:custGeom>
              <a:avLst/>
              <a:gdLst/>
              <a:ahLst/>
              <a:cxnLst>
                <a:cxn ang="0">
                  <a:pos x="0" y="0"/>
                </a:cxn>
                <a:cxn ang="0">
                  <a:pos x="1058" y="1936"/>
                </a:cxn>
                <a:cxn ang="0">
                  <a:pos x="1058" y="1930"/>
                </a:cxn>
                <a:cxn ang="0">
                  <a:pos x="54" y="0"/>
                </a:cxn>
                <a:cxn ang="0">
                  <a:pos x="0" y="0"/>
                </a:cxn>
                <a:cxn ang="0">
                  <a:pos x="0" y="0"/>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endParaRPr>
            </a:p>
          </p:txBody>
        </p:sp>
        <p:sp>
          <p:nvSpPr>
            <p:cNvPr id="40" name="Freeform 38"/>
            <p:cNvSpPr>
              <a:spLocks/>
            </p:cNvSpPr>
            <p:nvPr/>
          </p:nvSpPr>
          <p:spPr bwMode="hidden">
            <a:xfrm>
              <a:off x="4981" y="0"/>
              <a:ext cx="773" cy="1487"/>
            </a:xfrm>
            <a:custGeom>
              <a:avLst/>
              <a:gdLst/>
              <a:ahLst/>
              <a:cxnLst>
                <a:cxn ang="0">
                  <a:pos x="771" y="1433"/>
                </a:cxn>
                <a:cxn ang="0">
                  <a:pos x="42" y="0"/>
                </a:cxn>
                <a:cxn ang="0">
                  <a:pos x="0" y="0"/>
                </a:cxn>
                <a:cxn ang="0">
                  <a:pos x="771" y="1487"/>
                </a:cxn>
                <a:cxn ang="0">
                  <a:pos x="771" y="1433"/>
                </a:cxn>
                <a:cxn ang="0">
                  <a:pos x="771" y="1433"/>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endParaRPr>
            </a:p>
          </p:txBody>
        </p:sp>
        <p:grpSp>
          <p:nvGrpSpPr>
            <p:cNvPr id="41" name="Group 39"/>
            <p:cNvGrpSpPr>
              <a:grpSpLocks/>
            </p:cNvGrpSpPr>
            <p:nvPr userDrawn="1"/>
          </p:nvGrpSpPr>
          <p:grpSpPr bwMode="auto">
            <a:xfrm>
              <a:off x="0" y="1632"/>
              <a:ext cx="5758" cy="1858"/>
              <a:chOff x="0" y="1632"/>
              <a:chExt cx="5758" cy="1858"/>
            </a:xfrm>
          </p:grpSpPr>
          <p:sp>
            <p:nvSpPr>
              <p:cNvPr id="42" name="Freeform 40"/>
              <p:cNvSpPr>
                <a:spLocks/>
              </p:cNvSpPr>
              <p:nvPr/>
            </p:nvSpPr>
            <p:spPr bwMode="hidden">
              <a:xfrm>
                <a:off x="0" y="1632"/>
                <a:ext cx="3670" cy="1313"/>
              </a:xfrm>
              <a:custGeom>
                <a:avLst/>
                <a:gdLst/>
                <a:ahLst/>
                <a:cxnLst>
                  <a:cxn ang="0">
                    <a:pos x="0" y="0"/>
                  </a:cxn>
                  <a:cxn ang="0">
                    <a:pos x="0" y="366"/>
                  </a:cxn>
                  <a:cxn ang="0">
                    <a:pos x="3635" y="1313"/>
                  </a:cxn>
                  <a:cxn ang="0">
                    <a:pos x="3647" y="1235"/>
                  </a:cxn>
                  <a:cxn ang="0">
                    <a:pos x="3659" y="1163"/>
                  </a:cxn>
                  <a:cxn ang="0">
                    <a:pos x="0" y="0"/>
                  </a:cxn>
                  <a:cxn ang="0">
                    <a:pos x="0" y="0"/>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endParaRPr>
              </a:p>
            </p:txBody>
          </p:sp>
          <p:sp>
            <p:nvSpPr>
              <p:cNvPr id="43" name="Freeform 41"/>
              <p:cNvSpPr>
                <a:spLocks/>
              </p:cNvSpPr>
              <p:nvPr/>
            </p:nvSpPr>
            <p:spPr bwMode="hidden">
              <a:xfrm>
                <a:off x="3646" y="2795"/>
                <a:ext cx="2112" cy="695"/>
              </a:xfrm>
              <a:custGeom>
                <a:avLst/>
                <a:gdLst/>
                <a:ahLst/>
                <a:cxnLst>
                  <a:cxn ang="0">
                    <a:pos x="2105" y="665"/>
                  </a:cxn>
                  <a:cxn ang="0">
                    <a:pos x="24" y="0"/>
                  </a:cxn>
                  <a:cxn ang="0">
                    <a:pos x="12" y="72"/>
                  </a:cxn>
                  <a:cxn ang="0">
                    <a:pos x="0" y="150"/>
                  </a:cxn>
                  <a:cxn ang="0">
                    <a:pos x="2105" y="695"/>
                  </a:cxn>
                  <a:cxn ang="0">
                    <a:pos x="2105" y="665"/>
                  </a:cxn>
                  <a:cxn ang="0">
                    <a:pos x="2105" y="665"/>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endParaRPr>
              </a:p>
            </p:txBody>
          </p:sp>
        </p:grpSp>
      </p:grpSp>
      <p:sp>
        <p:nvSpPr>
          <p:cNvPr id="787498" name="Rectangle 42"/>
          <p:cNvSpPr>
            <a:spLocks noGrp="1" noChangeArrowheads="1"/>
          </p:cNvSpPr>
          <p:nvPr>
            <p:ph type="ctrTitle" sz="quarter"/>
          </p:nvPr>
        </p:nvSpPr>
        <p:spPr>
          <a:xfrm>
            <a:off x="457200" y="1600200"/>
            <a:ext cx="8229600" cy="1828800"/>
          </a:xfrm>
        </p:spPr>
        <p:txBody>
          <a:bodyPr/>
          <a:lstStyle>
            <a:lvl1pPr>
              <a:defRPr sz="4800"/>
            </a:lvl1pPr>
          </a:lstStyle>
          <a:p>
            <a:r>
              <a:rPr lang="en-US" smtClean="0"/>
              <a:t>Click to edit Master title style</a:t>
            </a:r>
            <a:endParaRPr lang="en-US"/>
          </a:p>
        </p:txBody>
      </p:sp>
      <p:sp>
        <p:nvSpPr>
          <p:cNvPr id="787499" name="Rectangle 43"/>
          <p:cNvSpPr>
            <a:spLocks noGrp="1" noChangeArrowheads="1"/>
          </p:cNvSpPr>
          <p:nvPr>
            <p:ph type="subTitle" sz="quarter" idx="1"/>
          </p:nvPr>
        </p:nvSpPr>
        <p:spPr>
          <a:xfrm>
            <a:off x="1371600" y="3886200"/>
            <a:ext cx="6400800" cy="1752600"/>
          </a:xfrm>
        </p:spPr>
        <p:txBody>
          <a:bodyPr/>
          <a:lstStyle>
            <a:lvl1pPr marL="0" indent="0" algn="ctr">
              <a:buFont typeface="Wingdings" pitchFamily="2" charset="2"/>
              <a:buNone/>
              <a:defRPr sz="3600"/>
            </a:lvl1pPr>
          </a:lstStyle>
          <a:p>
            <a:r>
              <a:rPr lang="en-US" smtClean="0"/>
              <a:t>Click to edit Master subtitle style</a:t>
            </a:r>
            <a:endParaRPr lang="en-US"/>
          </a:p>
        </p:txBody>
      </p:sp>
      <p:sp>
        <p:nvSpPr>
          <p:cNvPr id="44" name="Rectangle 44"/>
          <p:cNvSpPr>
            <a:spLocks noGrp="1" noChangeArrowheads="1"/>
          </p:cNvSpPr>
          <p:nvPr>
            <p:ph type="dt" sz="quarter" idx="10"/>
          </p:nvPr>
        </p:nvSpPr>
        <p:spPr/>
        <p:txBody>
          <a:bodyPr/>
          <a:lstStyle>
            <a:lvl1pPr>
              <a:defRPr smtClean="0"/>
            </a:lvl1pPr>
          </a:lstStyle>
          <a:p>
            <a:pPr>
              <a:defRPr/>
            </a:pPr>
            <a:fld id="{2A192812-7189-46C9-82F8-D2B41544CCBB}" type="datetime4">
              <a:rPr lang="en-US" smtClean="0">
                <a:solidFill>
                  <a:srgbClr val="FFFFFF"/>
                </a:solidFill>
              </a:rPr>
              <a:t>October 1, 2011</a:t>
            </a:fld>
            <a:endParaRPr lang="en-US">
              <a:solidFill>
                <a:srgbClr val="FFFFFF"/>
              </a:solidFill>
            </a:endParaRPr>
          </a:p>
        </p:txBody>
      </p:sp>
      <p:sp>
        <p:nvSpPr>
          <p:cNvPr id="45" name="Rectangle 45"/>
          <p:cNvSpPr>
            <a:spLocks noGrp="1" noChangeArrowheads="1"/>
          </p:cNvSpPr>
          <p:nvPr>
            <p:ph type="ftr" sz="quarter" idx="11"/>
          </p:nvPr>
        </p:nvSpPr>
        <p:spPr/>
        <p:txBody>
          <a:bodyPr/>
          <a:lstStyle>
            <a:lvl1pPr>
              <a:defRPr/>
            </a:lvl1pPr>
          </a:lstStyle>
          <a:p>
            <a:pPr>
              <a:defRPr/>
            </a:pPr>
            <a:endParaRPr lang="en-US">
              <a:solidFill>
                <a:srgbClr val="FFFFFF"/>
              </a:solidFill>
            </a:endParaRPr>
          </a:p>
        </p:txBody>
      </p:sp>
      <p:sp>
        <p:nvSpPr>
          <p:cNvPr id="46" name="Rectangle 46"/>
          <p:cNvSpPr>
            <a:spLocks noGrp="1" noChangeArrowheads="1"/>
          </p:cNvSpPr>
          <p:nvPr>
            <p:ph type="sldNum" sz="quarter" idx="12"/>
          </p:nvPr>
        </p:nvSpPr>
        <p:spPr/>
        <p:txBody>
          <a:bodyPr/>
          <a:lstStyle>
            <a:lvl1pPr>
              <a:defRPr smtClean="0"/>
            </a:lvl1pPr>
          </a:lstStyle>
          <a:p>
            <a:pPr>
              <a:defRPr/>
            </a:pPr>
            <a:fld id="{5BEA91E1-3C78-4995-BB25-57DD9DF71BFC}"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08627292"/>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par>
    </p:tnLst>
  </p:timing>
</p:sldLayout>
</file>

<file path=ppt/slideLayouts/slideLayout14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44"/>
          <p:cNvSpPr>
            <a:spLocks noGrp="1" noChangeArrowheads="1"/>
          </p:cNvSpPr>
          <p:nvPr>
            <p:ph type="dt" sz="half" idx="10"/>
          </p:nvPr>
        </p:nvSpPr>
        <p:spPr>
          <a:ln/>
        </p:spPr>
        <p:txBody>
          <a:bodyPr/>
          <a:lstStyle>
            <a:lvl1pPr>
              <a:defRPr/>
            </a:lvl1pPr>
          </a:lstStyle>
          <a:p>
            <a:pPr>
              <a:defRPr/>
            </a:pPr>
            <a:fld id="{29F69B9A-5541-46CE-982D-180814EA67DC}" type="datetime4">
              <a:rPr lang="en-US" smtClean="0">
                <a:solidFill>
                  <a:srgbClr val="FFFFFF"/>
                </a:solidFill>
              </a:rPr>
              <a:t>October 1, 2011</a:t>
            </a:fld>
            <a:endParaRPr lang="en-US">
              <a:solidFill>
                <a:srgbClr val="FFFFFF"/>
              </a:solidFill>
            </a:endParaRPr>
          </a:p>
        </p:txBody>
      </p:sp>
      <p:sp>
        <p:nvSpPr>
          <p:cNvPr id="8" name="Rectangle 4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9" name="Rectangle 46"/>
          <p:cNvSpPr>
            <a:spLocks noGrp="1" noChangeArrowheads="1"/>
          </p:cNvSpPr>
          <p:nvPr>
            <p:ph type="sldNum" sz="quarter" idx="12"/>
          </p:nvPr>
        </p:nvSpPr>
        <p:spPr>
          <a:ln/>
        </p:spPr>
        <p:txBody>
          <a:bodyPr/>
          <a:lstStyle>
            <a:lvl1pPr>
              <a:defRPr/>
            </a:lvl1pPr>
          </a:lstStyle>
          <a:p>
            <a:pPr>
              <a:defRPr/>
            </a:pPr>
            <a:fld id="{57EB8F9A-F809-40F9-9EF1-127337CB8CD4}"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546488051"/>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14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44"/>
          <p:cNvSpPr>
            <a:spLocks noGrp="1" noChangeArrowheads="1"/>
          </p:cNvSpPr>
          <p:nvPr>
            <p:ph type="dt" sz="half" idx="10"/>
          </p:nvPr>
        </p:nvSpPr>
        <p:spPr>
          <a:ln/>
        </p:spPr>
        <p:txBody>
          <a:bodyPr/>
          <a:lstStyle>
            <a:lvl1pPr>
              <a:defRPr/>
            </a:lvl1pPr>
          </a:lstStyle>
          <a:p>
            <a:pPr>
              <a:defRPr/>
            </a:pPr>
            <a:fld id="{147E83B6-1F4E-4448-87AA-49DE08670316}" type="datetime4">
              <a:rPr lang="en-US" smtClean="0">
                <a:solidFill>
                  <a:srgbClr val="FFFFFF"/>
                </a:solidFill>
              </a:rPr>
              <a:t>October 1, 2011</a:t>
            </a:fld>
            <a:endParaRPr lang="en-US">
              <a:solidFill>
                <a:srgbClr val="FFFFFF"/>
              </a:solidFill>
            </a:endParaRPr>
          </a:p>
        </p:txBody>
      </p:sp>
      <p:sp>
        <p:nvSpPr>
          <p:cNvPr id="4" name="Rectangle 4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5" name="Rectangle 46"/>
          <p:cNvSpPr>
            <a:spLocks noGrp="1" noChangeArrowheads="1"/>
          </p:cNvSpPr>
          <p:nvPr>
            <p:ph type="sldNum" sz="quarter" idx="12"/>
          </p:nvPr>
        </p:nvSpPr>
        <p:spPr>
          <a:ln/>
        </p:spPr>
        <p:txBody>
          <a:bodyPr/>
          <a:lstStyle>
            <a:lvl1pPr>
              <a:defRPr/>
            </a:lvl1pPr>
          </a:lstStyle>
          <a:p>
            <a:pPr>
              <a:defRPr/>
            </a:pPr>
            <a:fld id="{A42CC230-33AD-4C24-B468-A5F073B1BDA8}"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86576813"/>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14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4"/>
          <p:cNvSpPr>
            <a:spLocks noGrp="1" noChangeArrowheads="1"/>
          </p:cNvSpPr>
          <p:nvPr>
            <p:ph type="dt" sz="half" idx="10"/>
          </p:nvPr>
        </p:nvSpPr>
        <p:spPr>
          <a:ln/>
        </p:spPr>
        <p:txBody>
          <a:bodyPr/>
          <a:lstStyle>
            <a:lvl1pPr>
              <a:defRPr/>
            </a:lvl1pPr>
          </a:lstStyle>
          <a:p>
            <a:pPr>
              <a:defRPr/>
            </a:pPr>
            <a:fld id="{F67659EB-7F93-4671-9856-981CDE9E54DA}" type="datetime4">
              <a:rPr lang="en-US" smtClean="0">
                <a:solidFill>
                  <a:srgbClr val="FFFFFF"/>
                </a:solidFill>
              </a:rPr>
              <a:t>October 1, 2011</a:t>
            </a:fld>
            <a:endParaRPr lang="en-US">
              <a:solidFill>
                <a:srgbClr val="FFFFFF"/>
              </a:solidFill>
            </a:endParaRPr>
          </a:p>
        </p:txBody>
      </p:sp>
      <p:sp>
        <p:nvSpPr>
          <p:cNvPr id="3" name="Rectangle 4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4" name="Rectangle 46"/>
          <p:cNvSpPr>
            <a:spLocks noGrp="1" noChangeArrowheads="1"/>
          </p:cNvSpPr>
          <p:nvPr>
            <p:ph type="sldNum" sz="quarter" idx="12"/>
          </p:nvPr>
        </p:nvSpPr>
        <p:spPr>
          <a:ln/>
        </p:spPr>
        <p:txBody>
          <a:bodyPr/>
          <a:lstStyle>
            <a:lvl1pPr>
              <a:defRPr/>
            </a:lvl1pPr>
          </a:lstStyle>
          <a:p>
            <a:pPr>
              <a:defRPr/>
            </a:pPr>
            <a:fld id="{4F121308-3969-4B21-8BB8-89FDBB2D6AD0}"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833638027"/>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14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4"/>
          <p:cNvSpPr>
            <a:spLocks noGrp="1" noChangeArrowheads="1"/>
          </p:cNvSpPr>
          <p:nvPr>
            <p:ph type="dt" sz="half" idx="10"/>
          </p:nvPr>
        </p:nvSpPr>
        <p:spPr>
          <a:ln/>
        </p:spPr>
        <p:txBody>
          <a:bodyPr/>
          <a:lstStyle>
            <a:lvl1pPr>
              <a:defRPr/>
            </a:lvl1pPr>
          </a:lstStyle>
          <a:p>
            <a:pPr>
              <a:defRPr/>
            </a:pPr>
            <a:fld id="{543EAC97-3F3E-416F-AC13-581B60EEE5A9}" type="datetime4">
              <a:rPr lang="en-US" smtClean="0">
                <a:solidFill>
                  <a:srgbClr val="FFFFFF"/>
                </a:solidFill>
              </a:rPr>
              <a:t>October 1, 2011</a:t>
            </a:fld>
            <a:endParaRPr lang="en-US">
              <a:solidFill>
                <a:srgbClr val="FFFFFF"/>
              </a:solidFill>
            </a:endParaRPr>
          </a:p>
        </p:txBody>
      </p:sp>
      <p:sp>
        <p:nvSpPr>
          <p:cNvPr id="6" name="Rectangle 4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46"/>
          <p:cNvSpPr>
            <a:spLocks noGrp="1" noChangeArrowheads="1"/>
          </p:cNvSpPr>
          <p:nvPr>
            <p:ph type="sldNum" sz="quarter" idx="12"/>
          </p:nvPr>
        </p:nvSpPr>
        <p:spPr>
          <a:ln/>
        </p:spPr>
        <p:txBody>
          <a:bodyPr/>
          <a:lstStyle>
            <a:lvl1pPr>
              <a:defRPr/>
            </a:lvl1pPr>
          </a:lstStyle>
          <a:p>
            <a:pPr>
              <a:defRPr/>
            </a:pPr>
            <a:fld id="{69CD25F3-5654-4867-90E3-46AF5FC9FE83}"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922017020"/>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14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en-US" noProof="0" smtClean="0"/>
              <a:t>Click icon to add picture</a:t>
            </a:r>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4"/>
          <p:cNvSpPr>
            <a:spLocks noGrp="1" noChangeArrowheads="1"/>
          </p:cNvSpPr>
          <p:nvPr>
            <p:ph type="dt" sz="half" idx="10"/>
          </p:nvPr>
        </p:nvSpPr>
        <p:spPr>
          <a:ln/>
        </p:spPr>
        <p:txBody>
          <a:bodyPr/>
          <a:lstStyle>
            <a:lvl1pPr>
              <a:defRPr/>
            </a:lvl1pPr>
          </a:lstStyle>
          <a:p>
            <a:pPr>
              <a:defRPr/>
            </a:pPr>
            <a:fld id="{F621B36A-5893-4F50-9C37-198F15574CCA}" type="datetime4">
              <a:rPr lang="en-US" smtClean="0">
                <a:solidFill>
                  <a:srgbClr val="FFFFFF"/>
                </a:solidFill>
              </a:rPr>
              <a:t>October 1, 2011</a:t>
            </a:fld>
            <a:endParaRPr lang="en-US">
              <a:solidFill>
                <a:srgbClr val="FFFFFF"/>
              </a:solidFill>
            </a:endParaRPr>
          </a:p>
        </p:txBody>
      </p:sp>
      <p:sp>
        <p:nvSpPr>
          <p:cNvPr id="6" name="Rectangle 4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46"/>
          <p:cNvSpPr>
            <a:spLocks noGrp="1" noChangeArrowheads="1"/>
          </p:cNvSpPr>
          <p:nvPr>
            <p:ph type="sldNum" sz="quarter" idx="12"/>
          </p:nvPr>
        </p:nvSpPr>
        <p:spPr>
          <a:ln/>
        </p:spPr>
        <p:txBody>
          <a:bodyPr/>
          <a:lstStyle>
            <a:lvl1pPr>
              <a:defRPr/>
            </a:lvl1pPr>
          </a:lstStyle>
          <a:p>
            <a:pPr>
              <a:defRPr/>
            </a:pPr>
            <a:fld id="{FD34C9EF-9D75-4E2F-9C85-6B0171541A18}"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117788626"/>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14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4"/>
          <p:cNvSpPr>
            <a:spLocks noGrp="1" noChangeArrowheads="1"/>
          </p:cNvSpPr>
          <p:nvPr>
            <p:ph type="dt" sz="half" idx="10"/>
          </p:nvPr>
        </p:nvSpPr>
        <p:spPr>
          <a:ln/>
        </p:spPr>
        <p:txBody>
          <a:bodyPr/>
          <a:lstStyle>
            <a:lvl1pPr>
              <a:defRPr/>
            </a:lvl1pPr>
          </a:lstStyle>
          <a:p>
            <a:pPr>
              <a:defRPr/>
            </a:pPr>
            <a:fld id="{1158DDD5-9E84-4B85-B4E5-E10E583732C6}" type="datetime4">
              <a:rPr lang="en-US" smtClean="0">
                <a:solidFill>
                  <a:srgbClr val="FFFFFF"/>
                </a:solidFill>
              </a:rPr>
              <a:t>October 1, 2011</a:t>
            </a:fld>
            <a:endParaRPr lang="en-US">
              <a:solidFill>
                <a:srgbClr val="FFFFFF"/>
              </a:solidFill>
            </a:endParaRPr>
          </a:p>
        </p:txBody>
      </p:sp>
      <p:sp>
        <p:nvSpPr>
          <p:cNvPr id="5" name="Rectangle 4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46"/>
          <p:cNvSpPr>
            <a:spLocks noGrp="1" noChangeArrowheads="1"/>
          </p:cNvSpPr>
          <p:nvPr>
            <p:ph type="sldNum" sz="quarter" idx="12"/>
          </p:nvPr>
        </p:nvSpPr>
        <p:spPr>
          <a:ln/>
        </p:spPr>
        <p:txBody>
          <a:bodyPr/>
          <a:lstStyle>
            <a:lvl1pPr>
              <a:defRPr/>
            </a:lvl1pPr>
          </a:lstStyle>
          <a:p>
            <a:pPr>
              <a:defRPr/>
            </a:pPr>
            <a:fld id="{8D995BE3-7F20-42A1-B8FA-7A32FB4FA795}"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422723289"/>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14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4"/>
          <p:cNvSpPr>
            <a:spLocks noGrp="1" noChangeArrowheads="1"/>
          </p:cNvSpPr>
          <p:nvPr>
            <p:ph type="dt" sz="half" idx="10"/>
          </p:nvPr>
        </p:nvSpPr>
        <p:spPr>
          <a:ln/>
        </p:spPr>
        <p:txBody>
          <a:bodyPr/>
          <a:lstStyle>
            <a:lvl1pPr>
              <a:defRPr/>
            </a:lvl1pPr>
          </a:lstStyle>
          <a:p>
            <a:pPr>
              <a:defRPr/>
            </a:pPr>
            <a:fld id="{0FE0D04D-CD7B-4FB8-B48C-5AB06B096075}" type="datetime4">
              <a:rPr lang="en-US" smtClean="0">
                <a:solidFill>
                  <a:srgbClr val="FFFFFF"/>
                </a:solidFill>
              </a:rPr>
              <a:t>October 1, 2011</a:t>
            </a:fld>
            <a:endParaRPr lang="en-US">
              <a:solidFill>
                <a:srgbClr val="FFFFFF"/>
              </a:solidFill>
            </a:endParaRPr>
          </a:p>
        </p:txBody>
      </p:sp>
      <p:sp>
        <p:nvSpPr>
          <p:cNvPr id="5" name="Rectangle 4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46"/>
          <p:cNvSpPr>
            <a:spLocks noGrp="1" noChangeArrowheads="1"/>
          </p:cNvSpPr>
          <p:nvPr>
            <p:ph type="sldNum" sz="quarter" idx="12"/>
          </p:nvPr>
        </p:nvSpPr>
        <p:spPr>
          <a:ln/>
        </p:spPr>
        <p:txBody>
          <a:bodyPr/>
          <a:lstStyle>
            <a:lvl1pPr>
              <a:defRPr/>
            </a:lvl1pPr>
          </a:lstStyle>
          <a:p>
            <a:pPr>
              <a:defRPr/>
            </a:pPr>
            <a:fld id="{DC95C923-6AC0-4D7D-847E-E3B430DFD767}"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591333014"/>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147.xml><?xml version="1.0" encoding="utf-8"?>
<p:sldLayout xmlns:a="http://schemas.openxmlformats.org/drawingml/2006/main" xmlns:r="http://schemas.openxmlformats.org/officeDocument/2006/relationships" xmlns:p="http://schemas.openxmlformats.org/presentationml/2006/main" type="tbl">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smtClean="0"/>
              <a:t>Click to edit Master title style</a:t>
            </a:r>
            <a:endParaRPr lang="en-US"/>
          </a:p>
        </p:txBody>
      </p:sp>
      <p:sp>
        <p:nvSpPr>
          <p:cNvPr id="3" name="Table Placeholder 2"/>
          <p:cNvSpPr>
            <a:spLocks noGrp="1"/>
          </p:cNvSpPr>
          <p:nvPr>
            <p:ph type="tbl" idx="1"/>
          </p:nvPr>
        </p:nvSpPr>
        <p:spPr>
          <a:xfrm>
            <a:off x="457200" y="1600200"/>
            <a:ext cx="8229600" cy="4530725"/>
          </a:xfrm>
        </p:spPr>
        <p:txBody>
          <a:bodyPr/>
          <a:lstStyle/>
          <a:p>
            <a:pPr lvl="0"/>
            <a:r>
              <a:rPr lang="en-US" noProof="0" smtClean="0"/>
              <a:t>Click icon to add table</a:t>
            </a:r>
            <a:endParaRPr lang="en-US" noProof="0"/>
          </a:p>
        </p:txBody>
      </p:sp>
      <p:sp>
        <p:nvSpPr>
          <p:cNvPr id="4" name="Rectangle 44"/>
          <p:cNvSpPr>
            <a:spLocks noGrp="1" noChangeArrowheads="1"/>
          </p:cNvSpPr>
          <p:nvPr>
            <p:ph type="dt" sz="half" idx="10"/>
          </p:nvPr>
        </p:nvSpPr>
        <p:spPr>
          <a:ln/>
        </p:spPr>
        <p:txBody>
          <a:bodyPr/>
          <a:lstStyle>
            <a:lvl1pPr>
              <a:defRPr/>
            </a:lvl1pPr>
          </a:lstStyle>
          <a:p>
            <a:pPr>
              <a:defRPr/>
            </a:pPr>
            <a:fld id="{D122E671-20D1-4863-93E8-CE2FCE1C15B5}" type="datetime4">
              <a:rPr lang="en-US" smtClean="0">
                <a:solidFill>
                  <a:srgbClr val="FFFFFF"/>
                </a:solidFill>
              </a:rPr>
              <a:t>October 1, 2011</a:t>
            </a:fld>
            <a:endParaRPr lang="en-US">
              <a:solidFill>
                <a:srgbClr val="FFFFFF"/>
              </a:solidFill>
            </a:endParaRPr>
          </a:p>
        </p:txBody>
      </p:sp>
      <p:sp>
        <p:nvSpPr>
          <p:cNvPr id="5" name="Rectangle 4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46"/>
          <p:cNvSpPr>
            <a:spLocks noGrp="1" noChangeArrowheads="1"/>
          </p:cNvSpPr>
          <p:nvPr>
            <p:ph type="sldNum" sz="quarter" idx="12"/>
          </p:nvPr>
        </p:nvSpPr>
        <p:spPr>
          <a:ln/>
        </p:spPr>
        <p:txBody>
          <a:bodyPr/>
          <a:lstStyle>
            <a:lvl1pPr>
              <a:defRPr/>
            </a:lvl1pPr>
          </a:lstStyle>
          <a:p>
            <a:pPr>
              <a:defRPr/>
            </a:pPr>
            <a:fld id="{9C0BA582-7305-4CD9-B0AE-4A65BCF8D564}"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23802758"/>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148.xml><?xml version="1.0" encoding="utf-8"?>
<p:sldLayout xmlns:a="http://schemas.openxmlformats.org/drawingml/2006/main" xmlns:r="http://schemas.openxmlformats.org/officeDocument/2006/relationships" xmlns:p="http://schemas.openxmlformats.org/presentationml/2006/main" type="txAndClipArt">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457200" y="1600200"/>
            <a:ext cx="4038600" cy="453072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lipArt Placeholder 3"/>
          <p:cNvSpPr>
            <a:spLocks noGrp="1"/>
          </p:cNvSpPr>
          <p:nvPr>
            <p:ph type="clipArt" sz="half" idx="2"/>
          </p:nvPr>
        </p:nvSpPr>
        <p:spPr>
          <a:xfrm>
            <a:off x="4648200" y="1600200"/>
            <a:ext cx="4038600" cy="4530725"/>
          </a:xfrm>
        </p:spPr>
        <p:txBody>
          <a:bodyPr/>
          <a:lstStyle/>
          <a:p>
            <a:pPr lvl="0"/>
            <a:endParaRPr lang="en-US" noProof="0"/>
          </a:p>
        </p:txBody>
      </p:sp>
      <p:sp>
        <p:nvSpPr>
          <p:cNvPr id="5" name="Date Placeholder 4"/>
          <p:cNvSpPr>
            <a:spLocks noGrp="1"/>
          </p:cNvSpPr>
          <p:nvPr>
            <p:ph type="dt" sz="half" idx="10"/>
          </p:nvPr>
        </p:nvSpPr>
        <p:spPr/>
        <p:txBody>
          <a:bodyPr/>
          <a:lstStyle>
            <a:lvl1pPr>
              <a:defRPr smtClean="0"/>
            </a:lvl1pPr>
          </a:lstStyle>
          <a:p>
            <a:pPr>
              <a:defRPr/>
            </a:pPr>
            <a:fld id="{8A5E9F1A-F34D-49AF-A0CC-59DEF3413BE1}" type="datetime4">
              <a:rPr lang="en-US" smtClean="0">
                <a:solidFill>
                  <a:srgbClr val="FFFFFF"/>
                </a:solidFill>
              </a:rPr>
              <a:t>October 1, 2011</a:t>
            </a:fld>
            <a:endParaRPr lang="en-US">
              <a:solidFill>
                <a:srgbClr val="FFFFFF"/>
              </a:solidFill>
            </a:endParaRPr>
          </a:p>
        </p:txBody>
      </p:sp>
      <p:sp>
        <p:nvSpPr>
          <p:cNvPr id="6" name="Footer Placeholder 5"/>
          <p:cNvSpPr>
            <a:spLocks noGrp="1"/>
          </p:cNvSpPr>
          <p:nvPr>
            <p:ph type="ftr" sz="quarter" idx="11"/>
          </p:nvPr>
        </p:nvSpPr>
        <p:spPr/>
        <p:txBody>
          <a:bodyPr/>
          <a:lstStyle>
            <a:lvl1pPr>
              <a:defRPr/>
            </a:lvl1pPr>
          </a:lstStyle>
          <a:p>
            <a:pPr>
              <a:defRPr/>
            </a:pPr>
            <a:endParaRPr lang="en-US">
              <a:solidFill>
                <a:srgbClr val="FFFFFF"/>
              </a:solidFill>
            </a:endParaRPr>
          </a:p>
        </p:txBody>
      </p:sp>
      <p:sp>
        <p:nvSpPr>
          <p:cNvPr id="7" name="Slide Number Placeholder 6"/>
          <p:cNvSpPr>
            <a:spLocks noGrp="1"/>
          </p:cNvSpPr>
          <p:nvPr>
            <p:ph type="sldNum" sz="quarter" idx="12"/>
          </p:nvPr>
        </p:nvSpPr>
        <p:spPr/>
        <p:txBody>
          <a:bodyPr/>
          <a:lstStyle>
            <a:lvl1pPr>
              <a:defRPr/>
            </a:lvl1pPr>
          </a:lstStyle>
          <a:p>
            <a:pPr>
              <a:defRPr/>
            </a:pPr>
            <a:fld id="{2399237C-6034-4668-B6C3-7810E2B4278B}"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097488539"/>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149.xml><?xml version="1.0" encoding="utf-8"?>
<p:sldLayout xmlns:a="http://schemas.openxmlformats.org/drawingml/2006/main" xmlns:r="http://schemas.openxmlformats.org/officeDocument/2006/relationships" xmlns:p="http://schemas.openxmlformats.org/presentationml/2006/main" type="clipArtAndTx">
  <p:cSld name="Title, Clip Art and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smtClean="0"/>
              <a:t>Click to edit Master title style</a:t>
            </a:r>
            <a:endParaRPr lang="en-US"/>
          </a:p>
        </p:txBody>
      </p:sp>
      <p:sp>
        <p:nvSpPr>
          <p:cNvPr id="3" name="ClipArt Placeholder 2"/>
          <p:cNvSpPr>
            <a:spLocks noGrp="1"/>
          </p:cNvSpPr>
          <p:nvPr>
            <p:ph type="clipArt" sz="half" idx="1"/>
          </p:nvPr>
        </p:nvSpPr>
        <p:spPr>
          <a:xfrm>
            <a:off x="457200" y="1600200"/>
            <a:ext cx="4038600" cy="4530725"/>
          </a:xfrm>
        </p:spPr>
        <p:txBody>
          <a:bodyPr/>
          <a:lstStyle/>
          <a:p>
            <a:pPr lvl="0"/>
            <a:endParaRPr lang="en-US" noProof="0"/>
          </a:p>
        </p:txBody>
      </p:sp>
      <p:sp>
        <p:nvSpPr>
          <p:cNvPr id="4" name="Text Placeholder 3"/>
          <p:cNvSpPr>
            <a:spLocks noGrp="1"/>
          </p:cNvSpPr>
          <p:nvPr>
            <p:ph type="body" sz="half" idx="2"/>
          </p:nvPr>
        </p:nvSpPr>
        <p:spPr>
          <a:xfrm>
            <a:off x="4648200" y="1600200"/>
            <a:ext cx="4038600" cy="453072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44"/>
          <p:cNvSpPr>
            <a:spLocks noGrp="1" noChangeArrowheads="1"/>
          </p:cNvSpPr>
          <p:nvPr>
            <p:ph type="dt" sz="half" idx="10"/>
          </p:nvPr>
        </p:nvSpPr>
        <p:spPr>
          <a:ln/>
        </p:spPr>
        <p:txBody>
          <a:bodyPr/>
          <a:lstStyle>
            <a:lvl1pPr>
              <a:defRPr/>
            </a:lvl1pPr>
          </a:lstStyle>
          <a:p>
            <a:pPr>
              <a:defRPr/>
            </a:pPr>
            <a:fld id="{A190F0AE-4BE2-43E3-A560-F9F5DAC86D69}" type="datetime4">
              <a:rPr lang="en-US" smtClean="0">
                <a:solidFill>
                  <a:srgbClr val="FFFFFF"/>
                </a:solidFill>
              </a:rPr>
              <a:t>October 1, 2011</a:t>
            </a:fld>
            <a:endParaRPr lang="en-US">
              <a:solidFill>
                <a:srgbClr val="FFFFFF"/>
              </a:solidFill>
            </a:endParaRPr>
          </a:p>
        </p:txBody>
      </p:sp>
      <p:sp>
        <p:nvSpPr>
          <p:cNvPr id="6" name="Rectangle 4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46"/>
          <p:cNvSpPr>
            <a:spLocks noGrp="1" noChangeArrowheads="1"/>
          </p:cNvSpPr>
          <p:nvPr>
            <p:ph type="sldNum" sz="quarter" idx="12"/>
          </p:nvPr>
        </p:nvSpPr>
        <p:spPr>
          <a:ln/>
        </p:spPr>
        <p:txBody>
          <a:bodyPr/>
          <a:lstStyle>
            <a:lvl1pPr>
              <a:defRPr/>
            </a:lvl1pPr>
          </a:lstStyle>
          <a:p>
            <a:pPr>
              <a:defRPr/>
            </a:pPr>
            <a:fld id="{1B76EC67-C239-48AD-A959-ED9BFC1E2029}"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4058748499"/>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1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4"/>
          <p:cNvSpPr>
            <a:spLocks noGrp="1" noChangeArrowheads="1"/>
          </p:cNvSpPr>
          <p:nvPr>
            <p:ph type="dt" sz="half" idx="10"/>
          </p:nvPr>
        </p:nvSpPr>
        <p:spPr>
          <a:ln/>
        </p:spPr>
        <p:txBody>
          <a:bodyPr/>
          <a:lstStyle>
            <a:lvl1pPr>
              <a:defRPr/>
            </a:lvl1pPr>
          </a:lstStyle>
          <a:p>
            <a:pPr>
              <a:defRPr/>
            </a:pPr>
            <a:fld id="{6D1E3BF5-5889-4C91-9592-8BF606ED117B}" type="datetime4">
              <a:rPr lang="en-US" smtClean="0">
                <a:solidFill>
                  <a:srgbClr val="FFFFFF"/>
                </a:solidFill>
              </a:rPr>
              <a:t>October 1, 2011</a:t>
            </a:fld>
            <a:endParaRPr lang="en-US">
              <a:solidFill>
                <a:srgbClr val="FFFFFF"/>
              </a:solidFill>
            </a:endParaRPr>
          </a:p>
        </p:txBody>
      </p:sp>
      <p:sp>
        <p:nvSpPr>
          <p:cNvPr id="5" name="Rectangle 4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46"/>
          <p:cNvSpPr>
            <a:spLocks noGrp="1" noChangeArrowheads="1"/>
          </p:cNvSpPr>
          <p:nvPr>
            <p:ph type="sldNum" sz="quarter" idx="12"/>
          </p:nvPr>
        </p:nvSpPr>
        <p:spPr>
          <a:ln/>
        </p:spPr>
        <p:txBody>
          <a:bodyPr/>
          <a:lstStyle>
            <a:lvl1pPr>
              <a:defRPr/>
            </a:lvl1pPr>
          </a:lstStyle>
          <a:p>
            <a:pPr>
              <a:defRPr/>
            </a:pPr>
            <a:fld id="{A4F3638C-56A7-4D86-A7E5-624150A63992}"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767278384"/>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par>
    </p:tnLst>
  </p:timing>
</p:sldLayout>
</file>

<file path=ppt/slideLayouts/slideLayout150.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249858" name="Group 2"/>
          <p:cNvGrpSpPr>
            <a:grpSpLocks/>
          </p:cNvGrpSpPr>
          <p:nvPr/>
        </p:nvGrpSpPr>
        <p:grpSpPr bwMode="auto">
          <a:xfrm>
            <a:off x="0" y="0"/>
            <a:ext cx="9144000" cy="6856413"/>
            <a:chOff x="0" y="0"/>
            <a:chExt cx="5760" cy="4319"/>
          </a:xfrm>
        </p:grpSpPr>
        <p:sp>
          <p:nvSpPr>
            <p:cNvPr id="249859" name="Freeform 3"/>
            <p:cNvSpPr>
              <a:spLocks/>
            </p:cNvSpPr>
            <p:nvPr/>
          </p:nvSpPr>
          <p:spPr bwMode="hidden">
            <a:xfrm>
              <a:off x="0" y="12"/>
              <a:ext cx="5758" cy="3273"/>
            </a:xfrm>
            <a:custGeom>
              <a:avLst/>
              <a:gdLst/>
              <a:ahLst/>
              <a:cxnLst>
                <a:cxn ang="0">
                  <a:pos x="3193" y="1816"/>
                </a:cxn>
                <a:cxn ang="0">
                  <a:pos x="0" y="0"/>
                </a:cxn>
                <a:cxn ang="0">
                  <a:pos x="0" y="522"/>
                </a:cxn>
                <a:cxn ang="0">
                  <a:pos x="3037" y="1978"/>
                </a:cxn>
                <a:cxn ang="0">
                  <a:pos x="5740" y="3273"/>
                </a:cxn>
                <a:cxn ang="0">
                  <a:pos x="5740" y="3267"/>
                </a:cxn>
                <a:cxn ang="0">
                  <a:pos x="3193" y="1816"/>
                </a:cxn>
                <a:cxn ang="0">
                  <a:pos x="3193" y="1816"/>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w="9525">
              <a:noFill/>
              <a:round/>
              <a:headEnd/>
              <a:tailEnd/>
            </a:ln>
          </p:spPr>
          <p:txBody>
            <a:bodyPr/>
            <a:lstStyle/>
            <a:p>
              <a:pPr eaLnBrk="0" hangingPunct="0"/>
              <a:endParaRPr lang="en-US">
                <a:solidFill>
                  <a:srgbClr val="FFFFFF"/>
                </a:solidFill>
                <a:latin typeface="Arial" charset="0"/>
              </a:endParaRPr>
            </a:p>
          </p:txBody>
        </p:sp>
        <p:sp>
          <p:nvSpPr>
            <p:cNvPr id="249860" name="Freeform 4"/>
            <p:cNvSpPr>
              <a:spLocks/>
            </p:cNvSpPr>
            <p:nvPr/>
          </p:nvSpPr>
          <p:spPr bwMode="hidden">
            <a:xfrm>
              <a:off x="149" y="0"/>
              <a:ext cx="5609" cy="3243"/>
            </a:xfrm>
            <a:custGeom>
              <a:avLst/>
              <a:gdLst/>
              <a:ahLst/>
              <a:cxnLst>
                <a:cxn ang="0">
                  <a:pos x="3163" y="1714"/>
                </a:cxn>
                <a:cxn ang="0">
                  <a:pos x="431" y="0"/>
                </a:cxn>
                <a:cxn ang="0">
                  <a:pos x="0" y="0"/>
                </a:cxn>
                <a:cxn ang="0">
                  <a:pos x="3086" y="1786"/>
                </a:cxn>
                <a:cxn ang="0">
                  <a:pos x="5591" y="3243"/>
                </a:cxn>
                <a:cxn ang="0">
                  <a:pos x="5591" y="3237"/>
                </a:cxn>
                <a:cxn ang="0">
                  <a:pos x="3163" y="1714"/>
                </a:cxn>
                <a:cxn ang="0">
                  <a:pos x="3163" y="1714"/>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eaLnBrk="0" hangingPunct="0"/>
              <a:endParaRPr lang="en-US">
                <a:solidFill>
                  <a:srgbClr val="FFFFFF"/>
                </a:solidFill>
                <a:latin typeface="Arial" charset="0"/>
              </a:endParaRPr>
            </a:p>
          </p:txBody>
        </p:sp>
        <p:sp>
          <p:nvSpPr>
            <p:cNvPr id="249861" name="Freeform 5"/>
            <p:cNvSpPr>
              <a:spLocks/>
            </p:cNvSpPr>
            <p:nvPr/>
          </p:nvSpPr>
          <p:spPr bwMode="hidden">
            <a:xfrm>
              <a:off x="0" y="3433"/>
              <a:ext cx="4038" cy="191"/>
            </a:xfrm>
            <a:custGeom>
              <a:avLst/>
              <a:gdLst/>
              <a:ahLst/>
              <a:cxnLst>
                <a:cxn ang="0">
                  <a:pos x="0" y="156"/>
                </a:cxn>
                <a:cxn ang="0">
                  <a:pos x="4042" y="192"/>
                </a:cxn>
                <a:cxn ang="0">
                  <a:pos x="4042" y="144"/>
                </a:cxn>
                <a:cxn ang="0">
                  <a:pos x="0" y="0"/>
                </a:cxn>
                <a:cxn ang="0">
                  <a:pos x="0" y="156"/>
                </a:cxn>
                <a:cxn ang="0">
                  <a:pos x="0" y="156"/>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w="9525">
              <a:noFill/>
              <a:round/>
              <a:headEnd/>
              <a:tailEnd/>
            </a:ln>
          </p:spPr>
          <p:txBody>
            <a:bodyPr/>
            <a:lstStyle/>
            <a:p>
              <a:pPr eaLnBrk="0" hangingPunct="0"/>
              <a:endParaRPr lang="en-US">
                <a:solidFill>
                  <a:srgbClr val="FFFFFF"/>
                </a:solidFill>
                <a:latin typeface="Arial" charset="0"/>
              </a:endParaRPr>
            </a:p>
          </p:txBody>
        </p:sp>
        <p:sp>
          <p:nvSpPr>
            <p:cNvPr id="249862" name="Freeform 6"/>
            <p:cNvSpPr>
              <a:spLocks/>
            </p:cNvSpPr>
            <p:nvPr/>
          </p:nvSpPr>
          <p:spPr bwMode="hidden">
            <a:xfrm>
              <a:off x="4038" y="3577"/>
              <a:ext cx="1720" cy="65"/>
            </a:xfrm>
            <a:custGeom>
              <a:avLst/>
              <a:gdLst/>
              <a:ahLst/>
              <a:cxnLst>
                <a:cxn ang="0">
                  <a:pos x="1722" y="66"/>
                </a:cxn>
                <a:cxn ang="0">
                  <a:pos x="1722" y="60"/>
                </a:cxn>
                <a:cxn ang="0">
                  <a:pos x="0" y="0"/>
                </a:cxn>
                <a:cxn ang="0">
                  <a:pos x="0" y="48"/>
                </a:cxn>
                <a:cxn ang="0">
                  <a:pos x="1722" y="66"/>
                </a:cxn>
                <a:cxn ang="0">
                  <a:pos x="1722" y="66"/>
                </a:cxn>
              </a:cxnLst>
              <a:rect l="0" t="0" r="r" b="b"/>
              <a:pathLst>
                <a:path w="1722" h="66">
                  <a:moveTo>
                    <a:pt x="1722" y="66"/>
                  </a:moveTo>
                  <a:lnTo>
                    <a:pt x="1722" y="60"/>
                  </a:lnTo>
                  <a:lnTo>
                    <a:pt x="0" y="0"/>
                  </a:lnTo>
                  <a:lnTo>
                    <a:pt x="0" y="48"/>
                  </a:lnTo>
                  <a:lnTo>
                    <a:pt x="1722" y="66"/>
                  </a:lnTo>
                  <a:lnTo>
                    <a:pt x="1722" y="66"/>
                  </a:lnTo>
                  <a:close/>
                </a:path>
              </a:pathLst>
            </a:custGeom>
            <a:gradFill rotWithShape="0">
              <a:gsLst>
                <a:gs pos="0">
                  <a:schemeClr val="bg2"/>
                </a:gs>
                <a:gs pos="100000">
                  <a:schemeClr val="bg1"/>
                </a:gs>
              </a:gsLst>
              <a:lin ang="0" scaled="1"/>
            </a:gradFill>
            <a:ln w="9525">
              <a:noFill/>
              <a:round/>
              <a:headEnd/>
              <a:tailEnd/>
            </a:ln>
          </p:spPr>
          <p:txBody>
            <a:bodyPr/>
            <a:lstStyle/>
            <a:p>
              <a:pPr eaLnBrk="0" hangingPunct="0"/>
              <a:endParaRPr lang="en-US">
                <a:solidFill>
                  <a:srgbClr val="FFFFFF"/>
                </a:solidFill>
                <a:latin typeface="Arial" charset="0"/>
              </a:endParaRPr>
            </a:p>
          </p:txBody>
        </p:sp>
        <p:sp>
          <p:nvSpPr>
            <p:cNvPr id="249863" name="Freeform 7"/>
            <p:cNvSpPr>
              <a:spLocks/>
            </p:cNvSpPr>
            <p:nvPr/>
          </p:nvSpPr>
          <p:spPr bwMode="hidden">
            <a:xfrm>
              <a:off x="0" y="3726"/>
              <a:ext cx="4784" cy="329"/>
            </a:xfrm>
            <a:custGeom>
              <a:avLst/>
              <a:gdLst/>
              <a:ahLst/>
              <a:cxnLst>
                <a:cxn ang="0">
                  <a:pos x="0" y="329"/>
                </a:cxn>
                <a:cxn ang="0">
                  <a:pos x="4789" y="77"/>
                </a:cxn>
                <a:cxn ang="0">
                  <a:pos x="4789" y="0"/>
                </a:cxn>
                <a:cxn ang="0">
                  <a:pos x="0" y="107"/>
                </a:cxn>
                <a:cxn ang="0">
                  <a:pos x="0" y="329"/>
                </a:cxn>
                <a:cxn ang="0">
                  <a:pos x="0" y="329"/>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w="9525" cap="flat" cmpd="sng">
              <a:noFill/>
              <a:prstDash val="solid"/>
              <a:round/>
              <a:headEnd type="none" w="med" len="med"/>
              <a:tailEnd type="none" w="med" len="med"/>
            </a:ln>
            <a:effectLst/>
          </p:spPr>
          <p:txBody>
            <a:bodyPr/>
            <a:lstStyle/>
            <a:p>
              <a:pPr eaLnBrk="0" hangingPunct="0"/>
              <a:endParaRPr lang="en-US">
                <a:solidFill>
                  <a:srgbClr val="FFFFFF"/>
                </a:solidFill>
                <a:latin typeface="Arial" charset="0"/>
              </a:endParaRPr>
            </a:p>
          </p:txBody>
        </p:sp>
        <p:sp>
          <p:nvSpPr>
            <p:cNvPr id="249864" name="Freeform 8"/>
            <p:cNvSpPr>
              <a:spLocks/>
            </p:cNvSpPr>
            <p:nvPr/>
          </p:nvSpPr>
          <p:spPr bwMode="hidden">
            <a:xfrm>
              <a:off x="4784" y="3702"/>
              <a:ext cx="974" cy="101"/>
            </a:xfrm>
            <a:custGeom>
              <a:avLst/>
              <a:gdLst/>
              <a:ahLst/>
              <a:cxnLst>
                <a:cxn ang="0">
                  <a:pos x="975" y="48"/>
                </a:cxn>
                <a:cxn ang="0">
                  <a:pos x="975" y="0"/>
                </a:cxn>
                <a:cxn ang="0">
                  <a:pos x="0" y="24"/>
                </a:cxn>
                <a:cxn ang="0">
                  <a:pos x="0" y="101"/>
                </a:cxn>
                <a:cxn ang="0">
                  <a:pos x="975" y="48"/>
                </a:cxn>
                <a:cxn ang="0">
                  <a:pos x="975" y="48"/>
                </a:cxn>
              </a:cxnLst>
              <a:rect l="0" t="0" r="r" b="b"/>
              <a:pathLst>
                <a:path w="975" h="101">
                  <a:moveTo>
                    <a:pt x="975" y="48"/>
                  </a:moveTo>
                  <a:lnTo>
                    <a:pt x="975" y="0"/>
                  </a:lnTo>
                  <a:lnTo>
                    <a:pt x="0" y="24"/>
                  </a:lnTo>
                  <a:lnTo>
                    <a:pt x="0" y="101"/>
                  </a:lnTo>
                  <a:lnTo>
                    <a:pt x="975" y="48"/>
                  </a:lnTo>
                  <a:lnTo>
                    <a:pt x="975" y="48"/>
                  </a:lnTo>
                  <a:close/>
                </a:path>
              </a:pathLst>
            </a:custGeom>
            <a:solidFill>
              <a:schemeClr val="bg1"/>
            </a:solidFill>
            <a:ln w="9525">
              <a:noFill/>
              <a:round/>
              <a:headEnd/>
              <a:tailEnd/>
            </a:ln>
          </p:spPr>
          <p:txBody>
            <a:bodyPr/>
            <a:lstStyle/>
            <a:p>
              <a:pPr eaLnBrk="0" hangingPunct="0"/>
              <a:endParaRPr lang="en-US">
                <a:solidFill>
                  <a:srgbClr val="FFFFFF"/>
                </a:solidFill>
                <a:latin typeface="Arial" charset="0"/>
              </a:endParaRPr>
            </a:p>
          </p:txBody>
        </p:sp>
        <p:sp>
          <p:nvSpPr>
            <p:cNvPr id="249865" name="Freeform 9"/>
            <p:cNvSpPr>
              <a:spLocks/>
            </p:cNvSpPr>
            <p:nvPr/>
          </p:nvSpPr>
          <p:spPr bwMode="hidden">
            <a:xfrm>
              <a:off x="3619" y="3815"/>
              <a:ext cx="2139" cy="198"/>
            </a:xfrm>
            <a:custGeom>
              <a:avLst/>
              <a:gdLst/>
              <a:ahLst/>
              <a:cxnLst>
                <a:cxn ang="0">
                  <a:pos x="2141" y="0"/>
                </a:cxn>
                <a:cxn ang="0">
                  <a:pos x="0" y="156"/>
                </a:cxn>
                <a:cxn ang="0">
                  <a:pos x="0" y="198"/>
                </a:cxn>
                <a:cxn ang="0">
                  <a:pos x="2141" y="0"/>
                </a:cxn>
                <a:cxn ang="0">
                  <a:pos x="2141" y="0"/>
                </a:cxn>
              </a:cxnLst>
              <a:rect l="0" t="0" r="r" b="b"/>
              <a:pathLst>
                <a:path w="2141" h="198">
                  <a:moveTo>
                    <a:pt x="2141" y="0"/>
                  </a:moveTo>
                  <a:lnTo>
                    <a:pt x="0" y="156"/>
                  </a:lnTo>
                  <a:lnTo>
                    <a:pt x="0" y="198"/>
                  </a:lnTo>
                  <a:lnTo>
                    <a:pt x="2141" y="0"/>
                  </a:lnTo>
                  <a:lnTo>
                    <a:pt x="2141" y="0"/>
                  </a:lnTo>
                  <a:close/>
                </a:path>
              </a:pathLst>
            </a:custGeom>
            <a:solidFill>
              <a:schemeClr val="bg1"/>
            </a:solidFill>
            <a:ln w="9525">
              <a:noFill/>
              <a:round/>
              <a:headEnd/>
              <a:tailEnd/>
            </a:ln>
          </p:spPr>
          <p:txBody>
            <a:bodyPr/>
            <a:lstStyle/>
            <a:p>
              <a:pPr eaLnBrk="0" hangingPunct="0"/>
              <a:endParaRPr lang="en-US">
                <a:solidFill>
                  <a:srgbClr val="FFFFFF"/>
                </a:solidFill>
                <a:latin typeface="Arial" charset="0"/>
              </a:endParaRPr>
            </a:p>
          </p:txBody>
        </p:sp>
        <p:sp>
          <p:nvSpPr>
            <p:cNvPr id="249866" name="Freeform 10"/>
            <p:cNvSpPr>
              <a:spLocks/>
            </p:cNvSpPr>
            <p:nvPr/>
          </p:nvSpPr>
          <p:spPr bwMode="hidden">
            <a:xfrm>
              <a:off x="0" y="3971"/>
              <a:ext cx="3619" cy="348"/>
            </a:xfrm>
            <a:custGeom>
              <a:avLst/>
              <a:gdLst/>
              <a:ahLst/>
              <a:cxnLst>
                <a:cxn ang="0">
                  <a:pos x="0" y="348"/>
                </a:cxn>
                <a:cxn ang="0">
                  <a:pos x="311" y="348"/>
                </a:cxn>
                <a:cxn ang="0">
                  <a:pos x="3623" y="42"/>
                </a:cxn>
                <a:cxn ang="0">
                  <a:pos x="3623" y="0"/>
                </a:cxn>
                <a:cxn ang="0">
                  <a:pos x="0" y="264"/>
                </a:cxn>
                <a:cxn ang="0">
                  <a:pos x="0" y="348"/>
                </a:cxn>
                <a:cxn ang="0">
                  <a:pos x="0" y="348"/>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eaLnBrk="0" hangingPunct="0"/>
              <a:endParaRPr lang="en-US">
                <a:solidFill>
                  <a:srgbClr val="FFFFFF"/>
                </a:solidFill>
                <a:latin typeface="Arial" charset="0"/>
              </a:endParaRPr>
            </a:p>
          </p:txBody>
        </p:sp>
        <p:sp>
          <p:nvSpPr>
            <p:cNvPr id="249867" name="Freeform 11"/>
            <p:cNvSpPr>
              <a:spLocks/>
            </p:cNvSpPr>
            <p:nvPr/>
          </p:nvSpPr>
          <p:spPr bwMode="hidden">
            <a:xfrm>
              <a:off x="2097" y="4043"/>
              <a:ext cx="2514" cy="276"/>
            </a:xfrm>
            <a:custGeom>
              <a:avLst/>
              <a:gdLst/>
              <a:ahLst/>
              <a:cxnLst>
                <a:cxn ang="0">
                  <a:pos x="2182" y="276"/>
                </a:cxn>
                <a:cxn ang="0">
                  <a:pos x="2517" y="204"/>
                </a:cxn>
                <a:cxn ang="0">
                  <a:pos x="2260" y="0"/>
                </a:cxn>
                <a:cxn ang="0">
                  <a:pos x="0" y="276"/>
                </a:cxn>
                <a:cxn ang="0">
                  <a:pos x="2182" y="276"/>
                </a:cxn>
                <a:cxn ang="0">
                  <a:pos x="2182" y="276"/>
                </a:cxn>
              </a:cxnLst>
              <a:rect l="0" t="0" r="r" b="b"/>
              <a:pathLst>
                <a:path w="2517" h="276">
                  <a:moveTo>
                    <a:pt x="2182" y="276"/>
                  </a:moveTo>
                  <a:lnTo>
                    <a:pt x="2517" y="204"/>
                  </a:lnTo>
                  <a:lnTo>
                    <a:pt x="2260" y="0"/>
                  </a:lnTo>
                  <a:lnTo>
                    <a:pt x="0" y="276"/>
                  </a:lnTo>
                  <a:lnTo>
                    <a:pt x="2182" y="276"/>
                  </a:lnTo>
                  <a:lnTo>
                    <a:pt x="2182" y="276"/>
                  </a:lnTo>
                  <a:close/>
                </a:path>
              </a:pathLst>
            </a:custGeom>
            <a:solidFill>
              <a:schemeClr val="bg1"/>
            </a:solidFill>
            <a:ln w="9525">
              <a:noFill/>
              <a:round/>
              <a:headEnd/>
              <a:tailEnd/>
            </a:ln>
          </p:spPr>
          <p:txBody>
            <a:bodyPr/>
            <a:lstStyle/>
            <a:p>
              <a:pPr eaLnBrk="0" hangingPunct="0"/>
              <a:endParaRPr lang="en-US">
                <a:solidFill>
                  <a:srgbClr val="FFFFFF"/>
                </a:solidFill>
                <a:latin typeface="Arial" charset="0"/>
              </a:endParaRPr>
            </a:p>
          </p:txBody>
        </p:sp>
        <p:sp>
          <p:nvSpPr>
            <p:cNvPr id="249868" name="Freeform 12"/>
            <p:cNvSpPr>
              <a:spLocks/>
            </p:cNvSpPr>
            <p:nvPr/>
          </p:nvSpPr>
          <p:spPr bwMode="hidden">
            <a:xfrm>
              <a:off x="4354" y="3869"/>
              <a:ext cx="1404" cy="378"/>
            </a:xfrm>
            <a:custGeom>
              <a:avLst/>
              <a:gdLst/>
              <a:ahLst/>
              <a:cxnLst>
                <a:cxn ang="0">
                  <a:pos x="1405" y="126"/>
                </a:cxn>
                <a:cxn ang="0">
                  <a:pos x="1405" y="0"/>
                </a:cxn>
                <a:cxn ang="0">
                  <a:pos x="0" y="174"/>
                </a:cxn>
                <a:cxn ang="0">
                  <a:pos x="257" y="378"/>
                </a:cxn>
                <a:cxn ang="0">
                  <a:pos x="1405" y="126"/>
                </a:cxn>
                <a:cxn ang="0">
                  <a:pos x="1405" y="126"/>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w="9525">
              <a:noFill/>
              <a:round/>
              <a:headEnd/>
              <a:tailEnd/>
            </a:ln>
          </p:spPr>
          <p:txBody>
            <a:bodyPr/>
            <a:lstStyle/>
            <a:p>
              <a:pPr eaLnBrk="0" hangingPunct="0"/>
              <a:endParaRPr lang="en-US">
                <a:solidFill>
                  <a:srgbClr val="FFFFFF"/>
                </a:solidFill>
                <a:latin typeface="Arial" charset="0"/>
              </a:endParaRPr>
            </a:p>
          </p:txBody>
        </p:sp>
        <p:sp>
          <p:nvSpPr>
            <p:cNvPr id="249869" name="Freeform 13"/>
            <p:cNvSpPr>
              <a:spLocks/>
            </p:cNvSpPr>
            <p:nvPr/>
          </p:nvSpPr>
          <p:spPr bwMode="hidden">
            <a:xfrm>
              <a:off x="5030" y="3151"/>
              <a:ext cx="728" cy="240"/>
            </a:xfrm>
            <a:custGeom>
              <a:avLst/>
              <a:gdLst/>
              <a:ahLst/>
              <a:cxnLst>
                <a:cxn ang="0">
                  <a:pos x="729" y="240"/>
                </a:cxn>
                <a:cxn ang="0">
                  <a:pos x="0" y="0"/>
                </a:cxn>
                <a:cxn ang="0">
                  <a:pos x="0" y="6"/>
                </a:cxn>
                <a:cxn ang="0">
                  <a:pos x="729" y="240"/>
                </a:cxn>
                <a:cxn ang="0">
                  <a:pos x="729" y="240"/>
                </a:cxn>
              </a:cxnLst>
              <a:rect l="0" t="0" r="r" b="b"/>
              <a:pathLst>
                <a:path w="729" h="240">
                  <a:moveTo>
                    <a:pt x="729" y="240"/>
                  </a:moveTo>
                  <a:lnTo>
                    <a:pt x="0" y="0"/>
                  </a:lnTo>
                  <a:lnTo>
                    <a:pt x="0" y="6"/>
                  </a:lnTo>
                  <a:lnTo>
                    <a:pt x="729" y="240"/>
                  </a:lnTo>
                  <a:lnTo>
                    <a:pt x="729" y="240"/>
                  </a:lnTo>
                  <a:close/>
                </a:path>
              </a:pathLst>
            </a:custGeom>
            <a:solidFill>
              <a:schemeClr val="bg1"/>
            </a:solidFill>
            <a:ln w="9525">
              <a:noFill/>
              <a:round/>
              <a:headEnd/>
              <a:tailEnd/>
            </a:ln>
          </p:spPr>
          <p:txBody>
            <a:bodyPr/>
            <a:lstStyle/>
            <a:p>
              <a:pPr eaLnBrk="0" hangingPunct="0"/>
              <a:endParaRPr lang="en-US">
                <a:solidFill>
                  <a:srgbClr val="FFFFFF"/>
                </a:solidFill>
                <a:latin typeface="Arial" charset="0"/>
              </a:endParaRPr>
            </a:p>
          </p:txBody>
        </p:sp>
        <p:sp>
          <p:nvSpPr>
            <p:cNvPr id="249870" name="Freeform 14"/>
            <p:cNvSpPr>
              <a:spLocks/>
            </p:cNvSpPr>
            <p:nvPr/>
          </p:nvSpPr>
          <p:spPr bwMode="hidden">
            <a:xfrm>
              <a:off x="0" y="1486"/>
              <a:ext cx="5030" cy="1671"/>
            </a:xfrm>
            <a:custGeom>
              <a:avLst/>
              <a:gdLst/>
              <a:ahLst/>
              <a:cxnLst>
                <a:cxn ang="0">
                  <a:pos x="0" y="72"/>
                </a:cxn>
                <a:cxn ang="0">
                  <a:pos x="5035" y="1672"/>
                </a:cxn>
                <a:cxn ang="0">
                  <a:pos x="5035" y="1666"/>
                </a:cxn>
                <a:cxn ang="0">
                  <a:pos x="0" y="0"/>
                </a:cxn>
                <a:cxn ang="0">
                  <a:pos x="0" y="72"/>
                </a:cxn>
                <a:cxn ang="0">
                  <a:pos x="0" y="72"/>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w="9525">
              <a:noFill/>
              <a:round/>
              <a:headEnd/>
              <a:tailEnd/>
            </a:ln>
          </p:spPr>
          <p:txBody>
            <a:bodyPr/>
            <a:lstStyle/>
            <a:p>
              <a:pPr eaLnBrk="0" hangingPunct="0"/>
              <a:endParaRPr lang="en-US">
                <a:solidFill>
                  <a:srgbClr val="FFFFFF"/>
                </a:solidFill>
                <a:latin typeface="Arial" charset="0"/>
              </a:endParaRPr>
            </a:p>
          </p:txBody>
        </p:sp>
        <p:sp>
          <p:nvSpPr>
            <p:cNvPr id="249871" name="Freeform 15"/>
            <p:cNvSpPr>
              <a:spLocks/>
            </p:cNvSpPr>
            <p:nvPr/>
          </p:nvSpPr>
          <p:spPr bwMode="hidden">
            <a:xfrm>
              <a:off x="5030" y="3049"/>
              <a:ext cx="728" cy="318"/>
            </a:xfrm>
            <a:custGeom>
              <a:avLst/>
              <a:gdLst/>
              <a:ahLst/>
              <a:cxnLst>
                <a:cxn ang="0">
                  <a:pos x="729" y="318"/>
                </a:cxn>
                <a:cxn ang="0">
                  <a:pos x="729" y="312"/>
                </a:cxn>
                <a:cxn ang="0">
                  <a:pos x="0" y="0"/>
                </a:cxn>
                <a:cxn ang="0">
                  <a:pos x="0" y="54"/>
                </a:cxn>
                <a:cxn ang="0">
                  <a:pos x="729" y="318"/>
                </a:cxn>
                <a:cxn ang="0">
                  <a:pos x="729" y="318"/>
                </a:cxn>
              </a:cxnLst>
              <a:rect l="0" t="0" r="r" b="b"/>
              <a:pathLst>
                <a:path w="729" h="318">
                  <a:moveTo>
                    <a:pt x="729" y="318"/>
                  </a:moveTo>
                  <a:lnTo>
                    <a:pt x="729" y="312"/>
                  </a:lnTo>
                  <a:lnTo>
                    <a:pt x="0" y="0"/>
                  </a:lnTo>
                  <a:lnTo>
                    <a:pt x="0" y="54"/>
                  </a:lnTo>
                  <a:lnTo>
                    <a:pt x="729" y="318"/>
                  </a:lnTo>
                  <a:lnTo>
                    <a:pt x="729" y="318"/>
                  </a:lnTo>
                  <a:close/>
                </a:path>
              </a:pathLst>
            </a:custGeom>
            <a:gradFill rotWithShape="0">
              <a:gsLst>
                <a:gs pos="0">
                  <a:schemeClr val="bg2"/>
                </a:gs>
                <a:gs pos="100000">
                  <a:schemeClr val="bg1"/>
                </a:gs>
              </a:gsLst>
              <a:lin ang="0" scaled="1"/>
            </a:gradFill>
            <a:ln w="9525">
              <a:noFill/>
              <a:round/>
              <a:headEnd/>
              <a:tailEnd/>
            </a:ln>
          </p:spPr>
          <p:txBody>
            <a:bodyPr/>
            <a:lstStyle/>
            <a:p>
              <a:pPr eaLnBrk="0" hangingPunct="0"/>
              <a:endParaRPr lang="en-US">
                <a:solidFill>
                  <a:srgbClr val="FFFFFF"/>
                </a:solidFill>
                <a:latin typeface="Arial" charset="0"/>
              </a:endParaRPr>
            </a:p>
          </p:txBody>
        </p:sp>
        <p:sp>
          <p:nvSpPr>
            <p:cNvPr id="249872" name="Freeform 16"/>
            <p:cNvSpPr>
              <a:spLocks/>
            </p:cNvSpPr>
            <p:nvPr/>
          </p:nvSpPr>
          <p:spPr bwMode="hidden">
            <a:xfrm>
              <a:off x="0" y="916"/>
              <a:ext cx="5030" cy="2187"/>
            </a:xfrm>
            <a:custGeom>
              <a:avLst/>
              <a:gdLst/>
              <a:ahLst/>
              <a:cxnLst>
                <a:cxn ang="0">
                  <a:pos x="0" y="396"/>
                </a:cxn>
                <a:cxn ang="0">
                  <a:pos x="5035" y="2188"/>
                </a:cxn>
                <a:cxn ang="0">
                  <a:pos x="5035" y="2134"/>
                </a:cxn>
                <a:cxn ang="0">
                  <a:pos x="0" y="0"/>
                </a:cxn>
                <a:cxn ang="0">
                  <a:pos x="0" y="396"/>
                </a:cxn>
                <a:cxn ang="0">
                  <a:pos x="0" y="396"/>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w="9525">
              <a:noFill/>
              <a:round/>
              <a:headEnd/>
              <a:tailEnd/>
            </a:ln>
          </p:spPr>
          <p:txBody>
            <a:bodyPr/>
            <a:lstStyle/>
            <a:p>
              <a:pPr eaLnBrk="0" hangingPunct="0"/>
              <a:endParaRPr lang="en-US">
                <a:solidFill>
                  <a:srgbClr val="FFFFFF"/>
                </a:solidFill>
                <a:latin typeface="Arial" charset="0"/>
              </a:endParaRPr>
            </a:p>
          </p:txBody>
        </p:sp>
        <p:sp>
          <p:nvSpPr>
            <p:cNvPr id="249873" name="Freeform 17"/>
            <p:cNvSpPr>
              <a:spLocks/>
            </p:cNvSpPr>
            <p:nvPr/>
          </p:nvSpPr>
          <p:spPr bwMode="hidden">
            <a:xfrm>
              <a:off x="2294" y="0"/>
              <a:ext cx="3159" cy="2725"/>
            </a:xfrm>
            <a:custGeom>
              <a:avLst/>
              <a:gdLst/>
              <a:ahLst/>
              <a:cxnLst>
                <a:cxn ang="0">
                  <a:pos x="0" y="0"/>
                </a:cxn>
                <a:cxn ang="0">
                  <a:pos x="3145" y="2727"/>
                </a:cxn>
                <a:cxn ang="0">
                  <a:pos x="3163" y="2704"/>
                </a:cxn>
                <a:cxn ang="0">
                  <a:pos x="102" y="0"/>
                </a:cxn>
                <a:cxn ang="0">
                  <a:pos x="0" y="0"/>
                </a:cxn>
                <a:cxn ang="0">
                  <a:pos x="0" y="0"/>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w="9525">
              <a:noFill/>
              <a:round/>
              <a:headEnd/>
              <a:tailEnd/>
            </a:ln>
          </p:spPr>
          <p:txBody>
            <a:bodyPr/>
            <a:lstStyle/>
            <a:p>
              <a:pPr eaLnBrk="0" hangingPunct="0"/>
              <a:endParaRPr lang="en-US">
                <a:solidFill>
                  <a:srgbClr val="FFFFFF"/>
                </a:solidFill>
                <a:latin typeface="Arial" charset="0"/>
              </a:endParaRPr>
            </a:p>
          </p:txBody>
        </p:sp>
        <p:sp>
          <p:nvSpPr>
            <p:cNvPr id="249874" name="Freeform 18"/>
            <p:cNvSpPr>
              <a:spLocks/>
            </p:cNvSpPr>
            <p:nvPr/>
          </p:nvSpPr>
          <p:spPr bwMode="hidden">
            <a:xfrm>
              <a:off x="5435" y="2702"/>
              <a:ext cx="323" cy="299"/>
            </a:xfrm>
            <a:custGeom>
              <a:avLst/>
              <a:gdLst/>
              <a:ahLst/>
              <a:cxnLst>
                <a:cxn ang="0">
                  <a:pos x="323" y="299"/>
                </a:cxn>
                <a:cxn ang="0">
                  <a:pos x="323" y="263"/>
                </a:cxn>
                <a:cxn ang="0">
                  <a:pos x="18" y="0"/>
                </a:cxn>
                <a:cxn ang="0">
                  <a:pos x="0" y="23"/>
                </a:cxn>
                <a:cxn ang="0">
                  <a:pos x="323" y="299"/>
                </a:cxn>
                <a:cxn ang="0">
                  <a:pos x="323" y="299"/>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w="9525">
              <a:noFill/>
              <a:round/>
              <a:headEnd/>
              <a:tailEnd/>
            </a:ln>
          </p:spPr>
          <p:txBody>
            <a:bodyPr/>
            <a:lstStyle/>
            <a:p>
              <a:pPr eaLnBrk="0" hangingPunct="0"/>
              <a:endParaRPr lang="en-US">
                <a:solidFill>
                  <a:srgbClr val="FFFFFF"/>
                </a:solidFill>
                <a:latin typeface="Arial" charset="0"/>
              </a:endParaRPr>
            </a:p>
          </p:txBody>
        </p:sp>
        <p:sp>
          <p:nvSpPr>
            <p:cNvPr id="249875" name="Freeform 19"/>
            <p:cNvSpPr>
              <a:spLocks/>
            </p:cNvSpPr>
            <p:nvPr/>
          </p:nvSpPr>
          <p:spPr bwMode="hidden">
            <a:xfrm>
              <a:off x="5477" y="2588"/>
              <a:ext cx="281" cy="335"/>
            </a:xfrm>
            <a:custGeom>
              <a:avLst/>
              <a:gdLst/>
              <a:ahLst/>
              <a:cxnLst>
                <a:cxn ang="0">
                  <a:pos x="281" y="335"/>
                </a:cxn>
                <a:cxn ang="0">
                  <a:pos x="281" y="173"/>
                </a:cxn>
                <a:cxn ang="0">
                  <a:pos x="96" y="0"/>
                </a:cxn>
                <a:cxn ang="0">
                  <a:pos x="0" y="90"/>
                </a:cxn>
                <a:cxn ang="0">
                  <a:pos x="281" y="335"/>
                </a:cxn>
                <a:cxn ang="0">
                  <a:pos x="281" y="335"/>
                </a:cxn>
              </a:cxnLst>
              <a:rect l="0" t="0" r="r" b="b"/>
              <a:pathLst>
                <a:path w="281" h="335">
                  <a:moveTo>
                    <a:pt x="281" y="335"/>
                  </a:moveTo>
                  <a:lnTo>
                    <a:pt x="281" y="173"/>
                  </a:lnTo>
                  <a:lnTo>
                    <a:pt x="96" y="0"/>
                  </a:lnTo>
                  <a:lnTo>
                    <a:pt x="0" y="90"/>
                  </a:lnTo>
                  <a:lnTo>
                    <a:pt x="281" y="335"/>
                  </a:lnTo>
                  <a:lnTo>
                    <a:pt x="281" y="335"/>
                  </a:lnTo>
                  <a:close/>
                </a:path>
              </a:pathLst>
            </a:custGeom>
            <a:solidFill>
              <a:schemeClr val="bg1"/>
            </a:solidFill>
            <a:ln w="9525">
              <a:noFill/>
              <a:round/>
              <a:headEnd/>
              <a:tailEnd/>
            </a:ln>
          </p:spPr>
          <p:txBody>
            <a:bodyPr/>
            <a:lstStyle/>
            <a:p>
              <a:pPr eaLnBrk="0" hangingPunct="0"/>
              <a:endParaRPr lang="en-US">
                <a:solidFill>
                  <a:srgbClr val="FFFFFF"/>
                </a:solidFill>
                <a:latin typeface="Arial" charset="0"/>
              </a:endParaRPr>
            </a:p>
          </p:txBody>
        </p:sp>
        <p:sp>
          <p:nvSpPr>
            <p:cNvPr id="249876" name="Freeform 20"/>
            <p:cNvSpPr>
              <a:spLocks/>
            </p:cNvSpPr>
            <p:nvPr/>
          </p:nvSpPr>
          <p:spPr bwMode="hidden">
            <a:xfrm>
              <a:off x="2454" y="0"/>
              <a:ext cx="3119" cy="2678"/>
            </a:xfrm>
            <a:custGeom>
              <a:avLst/>
              <a:gdLst/>
              <a:ahLst/>
              <a:cxnLst>
                <a:cxn ang="0">
                  <a:pos x="0" y="0"/>
                </a:cxn>
                <a:cxn ang="0">
                  <a:pos x="3026" y="2680"/>
                </a:cxn>
                <a:cxn ang="0">
                  <a:pos x="3122" y="2590"/>
                </a:cxn>
                <a:cxn ang="0">
                  <a:pos x="383" y="0"/>
                </a:cxn>
                <a:cxn ang="0">
                  <a:pos x="0" y="0"/>
                </a:cxn>
                <a:cxn ang="0">
                  <a:pos x="0" y="0"/>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w="9525">
              <a:noFill/>
              <a:round/>
              <a:headEnd/>
              <a:tailEnd/>
            </a:ln>
          </p:spPr>
          <p:txBody>
            <a:bodyPr/>
            <a:lstStyle/>
            <a:p>
              <a:pPr eaLnBrk="0" hangingPunct="0"/>
              <a:endParaRPr lang="en-US">
                <a:solidFill>
                  <a:srgbClr val="FFFFFF"/>
                </a:solidFill>
                <a:latin typeface="Arial" charset="0"/>
              </a:endParaRPr>
            </a:p>
          </p:txBody>
        </p:sp>
        <p:sp>
          <p:nvSpPr>
            <p:cNvPr id="249877" name="Freeform 21"/>
            <p:cNvSpPr>
              <a:spLocks/>
            </p:cNvSpPr>
            <p:nvPr/>
          </p:nvSpPr>
          <p:spPr bwMode="hidden">
            <a:xfrm>
              <a:off x="5626" y="2534"/>
              <a:ext cx="132" cy="132"/>
            </a:xfrm>
            <a:custGeom>
              <a:avLst/>
              <a:gdLst/>
              <a:ahLst/>
              <a:cxnLst>
                <a:cxn ang="0">
                  <a:pos x="132" y="132"/>
                </a:cxn>
                <a:cxn ang="0">
                  <a:pos x="0" y="0"/>
                </a:cxn>
                <a:cxn ang="0">
                  <a:pos x="0" y="0"/>
                </a:cxn>
                <a:cxn ang="0">
                  <a:pos x="132" y="132"/>
                </a:cxn>
                <a:cxn ang="0">
                  <a:pos x="132" y="132"/>
                </a:cxn>
              </a:cxnLst>
              <a:rect l="0" t="0" r="r" b="b"/>
              <a:pathLst>
                <a:path w="132" h="132">
                  <a:moveTo>
                    <a:pt x="132" y="132"/>
                  </a:moveTo>
                  <a:lnTo>
                    <a:pt x="0" y="0"/>
                  </a:lnTo>
                  <a:lnTo>
                    <a:pt x="0" y="0"/>
                  </a:lnTo>
                  <a:lnTo>
                    <a:pt x="132" y="132"/>
                  </a:lnTo>
                  <a:lnTo>
                    <a:pt x="132" y="132"/>
                  </a:lnTo>
                  <a:close/>
                </a:path>
              </a:pathLst>
            </a:custGeom>
            <a:solidFill>
              <a:srgbClr val="FF9999"/>
            </a:solidFill>
            <a:ln w="9525">
              <a:noFill/>
              <a:round/>
              <a:headEnd/>
              <a:tailEnd/>
            </a:ln>
          </p:spPr>
          <p:txBody>
            <a:bodyPr/>
            <a:lstStyle/>
            <a:p>
              <a:pPr eaLnBrk="0" hangingPunct="0"/>
              <a:endParaRPr lang="en-US">
                <a:solidFill>
                  <a:srgbClr val="FFFFFF"/>
                </a:solidFill>
                <a:latin typeface="Arial" charset="0"/>
              </a:endParaRPr>
            </a:p>
          </p:txBody>
        </p:sp>
        <p:sp>
          <p:nvSpPr>
            <p:cNvPr id="249878" name="Freeform 22"/>
            <p:cNvSpPr>
              <a:spLocks/>
            </p:cNvSpPr>
            <p:nvPr/>
          </p:nvSpPr>
          <p:spPr bwMode="hidden">
            <a:xfrm>
              <a:off x="3112" y="0"/>
              <a:ext cx="2514" cy="2534"/>
            </a:xfrm>
            <a:custGeom>
              <a:avLst/>
              <a:gdLst/>
              <a:ahLst/>
              <a:cxnLst>
                <a:cxn ang="0">
                  <a:pos x="0" y="0"/>
                </a:cxn>
                <a:cxn ang="0">
                  <a:pos x="2517" y="2536"/>
                </a:cxn>
                <a:cxn ang="0">
                  <a:pos x="2517" y="2536"/>
                </a:cxn>
                <a:cxn ang="0">
                  <a:pos x="66" y="0"/>
                </a:cxn>
                <a:cxn ang="0">
                  <a:pos x="0" y="0"/>
                </a:cxn>
                <a:cxn ang="0">
                  <a:pos x="0" y="0"/>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w="9525">
              <a:noFill/>
              <a:round/>
              <a:headEnd/>
              <a:tailEnd/>
            </a:ln>
          </p:spPr>
          <p:txBody>
            <a:bodyPr/>
            <a:lstStyle/>
            <a:p>
              <a:pPr eaLnBrk="0" hangingPunct="0"/>
              <a:endParaRPr lang="en-US">
                <a:solidFill>
                  <a:srgbClr val="FFFFFF"/>
                </a:solidFill>
                <a:latin typeface="Arial" charset="0"/>
              </a:endParaRPr>
            </a:p>
          </p:txBody>
        </p:sp>
        <p:sp>
          <p:nvSpPr>
            <p:cNvPr id="249879" name="Freeform 23"/>
            <p:cNvSpPr>
              <a:spLocks/>
            </p:cNvSpPr>
            <p:nvPr/>
          </p:nvSpPr>
          <p:spPr bwMode="hidden">
            <a:xfrm>
              <a:off x="3488" y="0"/>
              <a:ext cx="2198" cy="2480"/>
            </a:xfrm>
            <a:custGeom>
              <a:avLst/>
              <a:gdLst/>
              <a:ahLst/>
              <a:cxnLst>
                <a:cxn ang="0">
                  <a:pos x="0" y="0"/>
                </a:cxn>
                <a:cxn ang="0">
                  <a:pos x="2188" y="2482"/>
                </a:cxn>
                <a:cxn ang="0">
                  <a:pos x="2200" y="2476"/>
                </a:cxn>
                <a:cxn ang="0">
                  <a:pos x="317" y="0"/>
                </a:cxn>
                <a:cxn ang="0">
                  <a:pos x="0" y="0"/>
                </a:cxn>
                <a:cxn ang="0">
                  <a:pos x="0" y="0"/>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w="9525" cap="flat" cmpd="sng">
              <a:noFill/>
              <a:prstDash val="solid"/>
              <a:round/>
              <a:headEnd type="none" w="med" len="med"/>
              <a:tailEnd type="none" w="med" len="med"/>
            </a:ln>
            <a:effectLst/>
          </p:spPr>
          <p:txBody>
            <a:bodyPr/>
            <a:lstStyle/>
            <a:p>
              <a:pPr eaLnBrk="0" hangingPunct="0"/>
              <a:endParaRPr lang="en-US">
                <a:solidFill>
                  <a:srgbClr val="FFFFFF"/>
                </a:solidFill>
                <a:latin typeface="Arial" charset="0"/>
              </a:endParaRPr>
            </a:p>
          </p:txBody>
        </p:sp>
        <p:sp>
          <p:nvSpPr>
            <p:cNvPr id="249880" name="Freeform 24"/>
            <p:cNvSpPr>
              <a:spLocks/>
            </p:cNvSpPr>
            <p:nvPr/>
          </p:nvSpPr>
          <p:spPr bwMode="hidden">
            <a:xfrm>
              <a:off x="5674" y="2474"/>
              <a:ext cx="84" cy="96"/>
            </a:xfrm>
            <a:custGeom>
              <a:avLst/>
              <a:gdLst/>
              <a:ahLst/>
              <a:cxnLst>
                <a:cxn ang="0">
                  <a:pos x="84" y="96"/>
                </a:cxn>
                <a:cxn ang="0">
                  <a:pos x="84" y="90"/>
                </a:cxn>
                <a:cxn ang="0">
                  <a:pos x="12" y="0"/>
                </a:cxn>
                <a:cxn ang="0">
                  <a:pos x="0" y="6"/>
                </a:cxn>
                <a:cxn ang="0">
                  <a:pos x="84" y="96"/>
                </a:cxn>
                <a:cxn ang="0">
                  <a:pos x="84" y="96"/>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w="9525">
              <a:noFill/>
              <a:round/>
              <a:headEnd/>
              <a:tailEnd/>
            </a:ln>
          </p:spPr>
          <p:txBody>
            <a:bodyPr/>
            <a:lstStyle/>
            <a:p>
              <a:pPr eaLnBrk="0" hangingPunct="0"/>
              <a:endParaRPr lang="en-US">
                <a:solidFill>
                  <a:srgbClr val="FFFFFF"/>
                </a:solidFill>
                <a:latin typeface="Arial" charset="0"/>
              </a:endParaRPr>
            </a:p>
          </p:txBody>
        </p:sp>
        <p:sp>
          <p:nvSpPr>
            <p:cNvPr id="249881" name="Freeform 25"/>
            <p:cNvSpPr>
              <a:spLocks/>
            </p:cNvSpPr>
            <p:nvPr/>
          </p:nvSpPr>
          <p:spPr bwMode="hidden">
            <a:xfrm>
              <a:off x="5603" y="850"/>
              <a:ext cx="155" cy="516"/>
            </a:xfrm>
            <a:custGeom>
              <a:avLst/>
              <a:gdLst/>
              <a:ahLst/>
              <a:cxnLst>
                <a:cxn ang="0">
                  <a:pos x="155" y="516"/>
                </a:cxn>
                <a:cxn ang="0">
                  <a:pos x="155" y="204"/>
                </a:cxn>
                <a:cxn ang="0">
                  <a:pos x="77" y="0"/>
                </a:cxn>
                <a:cxn ang="0">
                  <a:pos x="0" y="192"/>
                </a:cxn>
                <a:cxn ang="0">
                  <a:pos x="155" y="516"/>
                </a:cxn>
                <a:cxn ang="0">
                  <a:pos x="155" y="516"/>
                </a:cxn>
              </a:cxnLst>
              <a:rect l="0" t="0" r="r" b="b"/>
              <a:pathLst>
                <a:path w="155" h="516">
                  <a:moveTo>
                    <a:pt x="155" y="516"/>
                  </a:moveTo>
                  <a:lnTo>
                    <a:pt x="155" y="204"/>
                  </a:lnTo>
                  <a:lnTo>
                    <a:pt x="77" y="0"/>
                  </a:lnTo>
                  <a:lnTo>
                    <a:pt x="0" y="192"/>
                  </a:lnTo>
                  <a:lnTo>
                    <a:pt x="155" y="516"/>
                  </a:lnTo>
                  <a:lnTo>
                    <a:pt x="155" y="516"/>
                  </a:lnTo>
                  <a:close/>
                </a:path>
              </a:pathLst>
            </a:custGeom>
            <a:solidFill>
              <a:schemeClr val="bg2"/>
            </a:solidFill>
            <a:ln w="9525">
              <a:noFill/>
              <a:round/>
              <a:headEnd/>
              <a:tailEnd/>
            </a:ln>
          </p:spPr>
          <p:txBody>
            <a:bodyPr/>
            <a:lstStyle/>
            <a:p>
              <a:pPr eaLnBrk="0" hangingPunct="0"/>
              <a:endParaRPr lang="en-US">
                <a:solidFill>
                  <a:srgbClr val="FFFFFF"/>
                </a:solidFill>
                <a:latin typeface="Arial" charset="0"/>
              </a:endParaRPr>
            </a:p>
          </p:txBody>
        </p:sp>
        <p:sp>
          <p:nvSpPr>
            <p:cNvPr id="249882" name="Freeform 26"/>
            <p:cNvSpPr>
              <a:spLocks/>
            </p:cNvSpPr>
            <p:nvPr/>
          </p:nvSpPr>
          <p:spPr bwMode="hidden">
            <a:xfrm>
              <a:off x="5107" y="0"/>
              <a:ext cx="573" cy="1042"/>
            </a:xfrm>
            <a:custGeom>
              <a:avLst/>
              <a:gdLst/>
              <a:ahLst/>
              <a:cxnLst>
                <a:cxn ang="0">
                  <a:pos x="0" y="0"/>
                </a:cxn>
                <a:cxn ang="0">
                  <a:pos x="497" y="1043"/>
                </a:cxn>
                <a:cxn ang="0">
                  <a:pos x="574" y="851"/>
                </a:cxn>
                <a:cxn ang="0">
                  <a:pos x="251" y="0"/>
                </a:cxn>
                <a:cxn ang="0">
                  <a:pos x="0" y="0"/>
                </a:cxn>
                <a:cxn ang="0">
                  <a:pos x="0" y="0"/>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w="9525">
              <a:noFill/>
              <a:round/>
              <a:headEnd/>
              <a:tailEnd/>
            </a:ln>
          </p:spPr>
          <p:txBody>
            <a:bodyPr/>
            <a:lstStyle/>
            <a:p>
              <a:pPr eaLnBrk="0" hangingPunct="0"/>
              <a:endParaRPr lang="en-US">
                <a:solidFill>
                  <a:srgbClr val="FFFFFF"/>
                </a:solidFill>
                <a:latin typeface="Arial" charset="0"/>
              </a:endParaRPr>
            </a:p>
          </p:txBody>
        </p:sp>
        <p:sp>
          <p:nvSpPr>
            <p:cNvPr id="249883" name="Freeform 27"/>
            <p:cNvSpPr>
              <a:spLocks/>
            </p:cNvSpPr>
            <p:nvPr/>
          </p:nvSpPr>
          <p:spPr bwMode="hidden">
            <a:xfrm>
              <a:off x="5411" y="0"/>
              <a:ext cx="341" cy="796"/>
            </a:xfrm>
            <a:custGeom>
              <a:avLst/>
              <a:gdLst/>
              <a:ahLst/>
              <a:cxnLst>
                <a:cxn ang="0">
                  <a:pos x="144" y="0"/>
                </a:cxn>
                <a:cxn ang="0">
                  <a:pos x="0" y="0"/>
                </a:cxn>
                <a:cxn ang="0">
                  <a:pos x="287" y="797"/>
                </a:cxn>
                <a:cxn ang="0">
                  <a:pos x="341" y="653"/>
                </a:cxn>
                <a:cxn ang="0">
                  <a:pos x="144" y="0"/>
                </a:cxn>
                <a:cxn ang="0">
                  <a:pos x="144" y="0"/>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w="9525">
              <a:noFill/>
              <a:round/>
              <a:headEnd/>
              <a:tailEnd/>
            </a:ln>
          </p:spPr>
          <p:txBody>
            <a:bodyPr/>
            <a:lstStyle/>
            <a:p>
              <a:pPr eaLnBrk="0" hangingPunct="0"/>
              <a:endParaRPr lang="en-US">
                <a:solidFill>
                  <a:srgbClr val="FFFFFF"/>
                </a:solidFill>
                <a:latin typeface="Arial" charset="0"/>
              </a:endParaRPr>
            </a:p>
          </p:txBody>
        </p:sp>
        <p:sp>
          <p:nvSpPr>
            <p:cNvPr id="249884" name="Freeform 28"/>
            <p:cNvSpPr>
              <a:spLocks/>
            </p:cNvSpPr>
            <p:nvPr/>
          </p:nvSpPr>
          <p:spPr bwMode="hidden">
            <a:xfrm>
              <a:off x="5698" y="653"/>
              <a:ext cx="60" cy="311"/>
            </a:xfrm>
            <a:custGeom>
              <a:avLst/>
              <a:gdLst/>
              <a:ahLst/>
              <a:cxnLst>
                <a:cxn ang="0">
                  <a:pos x="0" y="144"/>
                </a:cxn>
                <a:cxn ang="0">
                  <a:pos x="60" y="312"/>
                </a:cxn>
                <a:cxn ang="0">
                  <a:pos x="60" y="6"/>
                </a:cxn>
                <a:cxn ang="0">
                  <a:pos x="54" y="0"/>
                </a:cxn>
                <a:cxn ang="0">
                  <a:pos x="0" y="144"/>
                </a:cxn>
                <a:cxn ang="0">
                  <a:pos x="0" y="144"/>
                </a:cxn>
              </a:cxnLst>
              <a:rect l="0" t="0" r="r" b="b"/>
              <a:pathLst>
                <a:path w="60" h="312">
                  <a:moveTo>
                    <a:pt x="0" y="144"/>
                  </a:moveTo>
                  <a:lnTo>
                    <a:pt x="60" y="312"/>
                  </a:lnTo>
                  <a:lnTo>
                    <a:pt x="60" y="6"/>
                  </a:lnTo>
                  <a:lnTo>
                    <a:pt x="54" y="0"/>
                  </a:lnTo>
                  <a:lnTo>
                    <a:pt x="0" y="144"/>
                  </a:lnTo>
                  <a:lnTo>
                    <a:pt x="0" y="144"/>
                  </a:lnTo>
                  <a:close/>
                </a:path>
              </a:pathLst>
            </a:custGeom>
            <a:solidFill>
              <a:schemeClr val="bg2"/>
            </a:solidFill>
            <a:ln w="9525">
              <a:noFill/>
              <a:round/>
              <a:headEnd/>
              <a:tailEnd/>
            </a:ln>
          </p:spPr>
          <p:txBody>
            <a:bodyPr/>
            <a:lstStyle/>
            <a:p>
              <a:pPr eaLnBrk="0" hangingPunct="0"/>
              <a:endParaRPr lang="en-US">
                <a:solidFill>
                  <a:srgbClr val="FFFFFF"/>
                </a:solidFill>
                <a:latin typeface="Arial" charset="0"/>
              </a:endParaRPr>
            </a:p>
          </p:txBody>
        </p:sp>
        <p:sp>
          <p:nvSpPr>
            <p:cNvPr id="249885" name="Freeform 29"/>
            <p:cNvSpPr>
              <a:spLocks/>
            </p:cNvSpPr>
            <p:nvPr/>
          </p:nvSpPr>
          <p:spPr bwMode="hidden">
            <a:xfrm>
              <a:off x="2" y="1601"/>
              <a:ext cx="5752" cy="1864"/>
            </a:xfrm>
            <a:custGeom>
              <a:avLst/>
              <a:gdLst/>
              <a:ahLst/>
              <a:cxnLst>
                <a:cxn ang="0">
                  <a:pos x="0" y="371"/>
                </a:cxn>
                <a:cxn ang="0">
                  <a:pos x="5740" y="1864"/>
                </a:cxn>
                <a:cxn ang="0">
                  <a:pos x="5740" y="1834"/>
                </a:cxn>
                <a:cxn ang="0">
                  <a:pos x="0" y="0"/>
                </a:cxn>
                <a:cxn ang="0">
                  <a:pos x="0" y="371"/>
                </a:cxn>
                <a:cxn ang="0">
                  <a:pos x="0" y="37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w="9525">
              <a:noFill/>
              <a:round/>
              <a:headEnd/>
              <a:tailEnd/>
            </a:ln>
          </p:spPr>
          <p:txBody>
            <a:bodyPr/>
            <a:lstStyle/>
            <a:p>
              <a:pPr eaLnBrk="0" hangingPunct="0"/>
              <a:endParaRPr lang="en-US">
                <a:solidFill>
                  <a:srgbClr val="FFFFFF"/>
                </a:solidFill>
                <a:latin typeface="Arial" charset="0"/>
              </a:endParaRPr>
            </a:p>
          </p:txBody>
        </p:sp>
        <p:sp>
          <p:nvSpPr>
            <p:cNvPr id="249886" name="Freeform 30"/>
            <p:cNvSpPr>
              <a:spLocks/>
            </p:cNvSpPr>
            <p:nvPr/>
          </p:nvSpPr>
          <p:spPr bwMode="hidden">
            <a:xfrm>
              <a:off x="5754" y="3483"/>
              <a:ext cx="6" cy="6"/>
            </a:xfrm>
            <a:custGeom>
              <a:avLst/>
              <a:gdLst/>
              <a:ahLst/>
              <a:cxnLst>
                <a:cxn ang="0">
                  <a:pos x="6" y="6"/>
                </a:cxn>
                <a:cxn ang="0">
                  <a:pos x="0" y="0"/>
                </a:cxn>
                <a:cxn ang="0">
                  <a:pos x="0" y="6"/>
                </a:cxn>
                <a:cxn ang="0">
                  <a:pos x="6" y="6"/>
                </a:cxn>
                <a:cxn ang="0">
                  <a:pos x="6" y="6"/>
                </a:cxn>
              </a:cxnLst>
              <a:rect l="0" t="0" r="r" b="b"/>
              <a:pathLst>
                <a:path w="6" h="6">
                  <a:moveTo>
                    <a:pt x="6" y="6"/>
                  </a:moveTo>
                  <a:lnTo>
                    <a:pt x="0" y="0"/>
                  </a:lnTo>
                  <a:lnTo>
                    <a:pt x="0" y="6"/>
                  </a:lnTo>
                  <a:lnTo>
                    <a:pt x="6" y="6"/>
                  </a:lnTo>
                  <a:lnTo>
                    <a:pt x="6" y="6"/>
                  </a:lnTo>
                  <a:close/>
                </a:path>
              </a:pathLst>
            </a:custGeom>
            <a:solidFill>
              <a:srgbClr val="18FF00"/>
            </a:solidFill>
            <a:ln w="9525">
              <a:noFill/>
              <a:round/>
              <a:headEnd/>
              <a:tailEnd/>
            </a:ln>
          </p:spPr>
          <p:txBody>
            <a:bodyPr/>
            <a:lstStyle/>
            <a:p>
              <a:pPr eaLnBrk="0" hangingPunct="0"/>
              <a:endParaRPr lang="en-US">
                <a:solidFill>
                  <a:srgbClr val="FFFFFF"/>
                </a:solidFill>
                <a:latin typeface="Arial" charset="0"/>
              </a:endParaRPr>
            </a:p>
          </p:txBody>
        </p:sp>
        <p:sp>
          <p:nvSpPr>
            <p:cNvPr id="249887" name="Freeform 31"/>
            <p:cNvSpPr>
              <a:spLocks/>
            </p:cNvSpPr>
            <p:nvPr/>
          </p:nvSpPr>
          <p:spPr bwMode="hidden">
            <a:xfrm>
              <a:off x="2" y="2152"/>
              <a:ext cx="5752" cy="1337"/>
            </a:xfrm>
            <a:custGeom>
              <a:avLst/>
              <a:gdLst/>
              <a:ahLst/>
              <a:cxnLst>
                <a:cxn ang="0">
                  <a:pos x="0" y="366"/>
                </a:cxn>
                <a:cxn ang="0">
                  <a:pos x="5740" y="1337"/>
                </a:cxn>
                <a:cxn ang="0">
                  <a:pos x="5740" y="1331"/>
                </a:cxn>
                <a:cxn ang="0">
                  <a:pos x="0" y="0"/>
                </a:cxn>
                <a:cxn ang="0">
                  <a:pos x="0" y="366"/>
                </a:cxn>
                <a:cxn ang="0">
                  <a:pos x="0" y="366"/>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eaLnBrk="0" hangingPunct="0"/>
              <a:endParaRPr lang="en-US">
                <a:solidFill>
                  <a:srgbClr val="FFFFFF"/>
                </a:solidFill>
                <a:latin typeface="Arial" charset="0"/>
              </a:endParaRPr>
            </a:p>
          </p:txBody>
        </p:sp>
        <p:sp>
          <p:nvSpPr>
            <p:cNvPr id="249888" name="Freeform 32"/>
            <p:cNvSpPr>
              <a:spLocks/>
            </p:cNvSpPr>
            <p:nvPr/>
          </p:nvSpPr>
          <p:spPr bwMode="hidden">
            <a:xfrm>
              <a:off x="2" y="3177"/>
              <a:ext cx="5752" cy="414"/>
            </a:xfrm>
            <a:custGeom>
              <a:avLst/>
              <a:gdLst/>
              <a:ahLst/>
              <a:cxnLst>
                <a:cxn ang="0">
                  <a:pos x="0" y="48"/>
                </a:cxn>
                <a:cxn ang="0">
                  <a:pos x="5740" y="414"/>
                </a:cxn>
                <a:cxn ang="0">
                  <a:pos x="5740" y="402"/>
                </a:cxn>
                <a:cxn ang="0">
                  <a:pos x="0" y="0"/>
                </a:cxn>
                <a:cxn ang="0">
                  <a:pos x="0" y="48"/>
                </a:cxn>
                <a:cxn ang="0">
                  <a:pos x="0" y="48"/>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w="9525">
              <a:noFill/>
              <a:round/>
              <a:headEnd/>
              <a:tailEnd/>
            </a:ln>
          </p:spPr>
          <p:txBody>
            <a:bodyPr/>
            <a:lstStyle/>
            <a:p>
              <a:pPr eaLnBrk="0" hangingPunct="0"/>
              <a:endParaRPr lang="en-US">
                <a:solidFill>
                  <a:srgbClr val="FFFFFF"/>
                </a:solidFill>
                <a:latin typeface="Arial" charset="0"/>
              </a:endParaRPr>
            </a:p>
          </p:txBody>
        </p:sp>
        <p:sp>
          <p:nvSpPr>
            <p:cNvPr id="249889" name="Freeform 33"/>
            <p:cNvSpPr>
              <a:spLocks/>
            </p:cNvSpPr>
            <p:nvPr/>
          </p:nvSpPr>
          <p:spPr bwMode="hidden">
            <a:xfrm>
              <a:off x="1297" y="0"/>
              <a:ext cx="4457" cy="3177"/>
            </a:xfrm>
            <a:custGeom>
              <a:avLst/>
              <a:gdLst/>
              <a:ahLst/>
              <a:cxnLst>
                <a:cxn ang="0">
                  <a:pos x="0" y="0"/>
                </a:cxn>
                <a:cxn ang="0">
                  <a:pos x="4448" y="3177"/>
                </a:cxn>
                <a:cxn ang="0">
                  <a:pos x="4448" y="3153"/>
                </a:cxn>
                <a:cxn ang="0">
                  <a:pos x="125" y="0"/>
                </a:cxn>
                <a:cxn ang="0">
                  <a:pos x="0" y="0"/>
                </a:cxn>
                <a:cxn ang="0">
                  <a:pos x="0" y="0"/>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w="9525">
              <a:noFill/>
              <a:round/>
              <a:headEnd/>
              <a:tailEnd/>
            </a:ln>
          </p:spPr>
          <p:txBody>
            <a:bodyPr/>
            <a:lstStyle/>
            <a:p>
              <a:pPr eaLnBrk="0" hangingPunct="0"/>
              <a:endParaRPr lang="en-US">
                <a:solidFill>
                  <a:srgbClr val="FFFFFF"/>
                </a:solidFill>
                <a:latin typeface="Arial" charset="0"/>
              </a:endParaRPr>
            </a:p>
          </p:txBody>
        </p:sp>
        <p:sp>
          <p:nvSpPr>
            <p:cNvPr id="249890" name="Freeform 34"/>
            <p:cNvSpPr>
              <a:spLocks/>
            </p:cNvSpPr>
            <p:nvPr/>
          </p:nvSpPr>
          <p:spPr bwMode="hidden">
            <a:xfrm>
              <a:off x="3321" y="0"/>
              <a:ext cx="2433" cy="2614"/>
            </a:xfrm>
            <a:custGeom>
              <a:avLst/>
              <a:gdLst/>
              <a:ahLst/>
              <a:cxnLst>
                <a:cxn ang="0">
                  <a:pos x="0" y="0"/>
                </a:cxn>
                <a:cxn ang="0">
                  <a:pos x="2428" y="2614"/>
                </a:cxn>
                <a:cxn ang="0">
                  <a:pos x="2428" y="2608"/>
                </a:cxn>
                <a:cxn ang="0">
                  <a:pos x="66" y="0"/>
                </a:cxn>
                <a:cxn ang="0">
                  <a:pos x="0" y="0"/>
                </a:cxn>
                <a:cxn ang="0">
                  <a:pos x="0" y="0"/>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eaLnBrk="0" hangingPunct="0"/>
              <a:endParaRPr lang="en-US">
                <a:solidFill>
                  <a:srgbClr val="FFFFFF"/>
                </a:solidFill>
                <a:latin typeface="Arial" charset="0"/>
              </a:endParaRPr>
            </a:p>
          </p:txBody>
        </p:sp>
        <p:sp>
          <p:nvSpPr>
            <p:cNvPr id="249891" name="Freeform 35"/>
            <p:cNvSpPr>
              <a:spLocks/>
            </p:cNvSpPr>
            <p:nvPr/>
          </p:nvSpPr>
          <p:spPr bwMode="hidden">
            <a:xfrm>
              <a:off x="3950" y="0"/>
              <a:ext cx="1804" cy="2464"/>
            </a:xfrm>
            <a:custGeom>
              <a:avLst/>
              <a:gdLst/>
              <a:ahLst/>
              <a:cxnLst>
                <a:cxn ang="0">
                  <a:pos x="485" y="0"/>
                </a:cxn>
                <a:cxn ang="0">
                  <a:pos x="0" y="0"/>
                </a:cxn>
                <a:cxn ang="0">
                  <a:pos x="1800" y="2464"/>
                </a:cxn>
                <a:cxn ang="0">
                  <a:pos x="1800" y="2248"/>
                </a:cxn>
                <a:cxn ang="0">
                  <a:pos x="1794" y="2248"/>
                </a:cxn>
                <a:cxn ang="0">
                  <a:pos x="485" y="0"/>
                </a:cxn>
                <a:cxn ang="0">
                  <a:pos x="485" y="0"/>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w="9525">
              <a:noFill/>
              <a:round/>
              <a:headEnd/>
              <a:tailEnd/>
            </a:ln>
          </p:spPr>
          <p:txBody>
            <a:bodyPr/>
            <a:lstStyle/>
            <a:p>
              <a:pPr eaLnBrk="0" hangingPunct="0"/>
              <a:endParaRPr lang="en-US">
                <a:solidFill>
                  <a:srgbClr val="FFFFFF"/>
                </a:solidFill>
                <a:latin typeface="Arial" charset="0"/>
              </a:endParaRPr>
            </a:p>
          </p:txBody>
        </p:sp>
        <p:sp>
          <p:nvSpPr>
            <p:cNvPr id="249892" name="Freeform 36"/>
            <p:cNvSpPr>
              <a:spLocks/>
            </p:cNvSpPr>
            <p:nvPr/>
          </p:nvSpPr>
          <p:spPr bwMode="hidden">
            <a:xfrm>
              <a:off x="4519" y="0"/>
              <a:ext cx="1235" cy="2074"/>
            </a:xfrm>
            <a:custGeom>
              <a:avLst/>
              <a:gdLst/>
              <a:ahLst/>
              <a:cxnLst>
                <a:cxn ang="0">
                  <a:pos x="0" y="0"/>
                </a:cxn>
                <a:cxn ang="0">
                  <a:pos x="1232" y="2074"/>
                </a:cxn>
                <a:cxn ang="0">
                  <a:pos x="1232" y="2038"/>
                </a:cxn>
                <a:cxn ang="0">
                  <a:pos x="42" y="0"/>
                </a:cxn>
                <a:cxn ang="0">
                  <a:pos x="0" y="0"/>
                </a:cxn>
                <a:cxn ang="0">
                  <a:pos x="0" y="0"/>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w="9525">
              <a:noFill/>
              <a:round/>
              <a:headEnd/>
              <a:tailEnd/>
            </a:ln>
          </p:spPr>
          <p:txBody>
            <a:bodyPr/>
            <a:lstStyle/>
            <a:p>
              <a:pPr eaLnBrk="0" hangingPunct="0"/>
              <a:endParaRPr lang="en-US">
                <a:solidFill>
                  <a:srgbClr val="FFFFFF"/>
                </a:solidFill>
                <a:latin typeface="Arial" charset="0"/>
              </a:endParaRPr>
            </a:p>
          </p:txBody>
        </p:sp>
        <p:sp>
          <p:nvSpPr>
            <p:cNvPr id="249893" name="Freeform 37"/>
            <p:cNvSpPr>
              <a:spLocks/>
            </p:cNvSpPr>
            <p:nvPr/>
          </p:nvSpPr>
          <p:spPr bwMode="hidden">
            <a:xfrm>
              <a:off x="4694" y="0"/>
              <a:ext cx="1060" cy="1936"/>
            </a:xfrm>
            <a:custGeom>
              <a:avLst/>
              <a:gdLst/>
              <a:ahLst/>
              <a:cxnLst>
                <a:cxn ang="0">
                  <a:pos x="0" y="0"/>
                </a:cxn>
                <a:cxn ang="0">
                  <a:pos x="1058" y="1936"/>
                </a:cxn>
                <a:cxn ang="0">
                  <a:pos x="1058" y="1930"/>
                </a:cxn>
                <a:cxn ang="0">
                  <a:pos x="54" y="0"/>
                </a:cxn>
                <a:cxn ang="0">
                  <a:pos x="0" y="0"/>
                </a:cxn>
                <a:cxn ang="0">
                  <a:pos x="0" y="0"/>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w="9525">
              <a:noFill/>
              <a:round/>
              <a:headEnd/>
              <a:tailEnd/>
            </a:ln>
          </p:spPr>
          <p:txBody>
            <a:bodyPr/>
            <a:lstStyle/>
            <a:p>
              <a:pPr eaLnBrk="0" hangingPunct="0"/>
              <a:endParaRPr lang="en-US">
                <a:solidFill>
                  <a:srgbClr val="FFFFFF"/>
                </a:solidFill>
                <a:latin typeface="Arial" charset="0"/>
              </a:endParaRPr>
            </a:p>
          </p:txBody>
        </p:sp>
        <p:sp>
          <p:nvSpPr>
            <p:cNvPr id="249894" name="Freeform 38"/>
            <p:cNvSpPr>
              <a:spLocks/>
            </p:cNvSpPr>
            <p:nvPr/>
          </p:nvSpPr>
          <p:spPr bwMode="hidden">
            <a:xfrm>
              <a:off x="4981" y="0"/>
              <a:ext cx="773" cy="1487"/>
            </a:xfrm>
            <a:custGeom>
              <a:avLst/>
              <a:gdLst/>
              <a:ahLst/>
              <a:cxnLst>
                <a:cxn ang="0">
                  <a:pos x="771" y="1433"/>
                </a:cxn>
                <a:cxn ang="0">
                  <a:pos x="42" y="0"/>
                </a:cxn>
                <a:cxn ang="0">
                  <a:pos x="0" y="0"/>
                </a:cxn>
                <a:cxn ang="0">
                  <a:pos x="771" y="1487"/>
                </a:cxn>
                <a:cxn ang="0">
                  <a:pos x="771" y="1433"/>
                </a:cxn>
                <a:cxn ang="0">
                  <a:pos x="771" y="1433"/>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w="9525">
              <a:noFill/>
              <a:round/>
              <a:headEnd/>
              <a:tailEnd/>
            </a:ln>
          </p:spPr>
          <p:txBody>
            <a:bodyPr/>
            <a:lstStyle/>
            <a:p>
              <a:pPr eaLnBrk="0" hangingPunct="0"/>
              <a:endParaRPr lang="en-US">
                <a:solidFill>
                  <a:srgbClr val="FFFFFF"/>
                </a:solidFill>
                <a:latin typeface="Arial" charset="0"/>
              </a:endParaRPr>
            </a:p>
          </p:txBody>
        </p:sp>
        <p:grpSp>
          <p:nvGrpSpPr>
            <p:cNvPr id="249895" name="Group 39"/>
            <p:cNvGrpSpPr>
              <a:grpSpLocks/>
            </p:cNvGrpSpPr>
            <p:nvPr userDrawn="1"/>
          </p:nvGrpSpPr>
          <p:grpSpPr bwMode="auto">
            <a:xfrm>
              <a:off x="0" y="1632"/>
              <a:ext cx="5758" cy="1858"/>
              <a:chOff x="0" y="1632"/>
              <a:chExt cx="5758" cy="1858"/>
            </a:xfrm>
          </p:grpSpPr>
          <p:sp>
            <p:nvSpPr>
              <p:cNvPr id="249896" name="Freeform 40"/>
              <p:cNvSpPr>
                <a:spLocks/>
              </p:cNvSpPr>
              <p:nvPr/>
            </p:nvSpPr>
            <p:spPr bwMode="hidden">
              <a:xfrm>
                <a:off x="0" y="1632"/>
                <a:ext cx="3670" cy="1313"/>
              </a:xfrm>
              <a:custGeom>
                <a:avLst/>
                <a:gdLst/>
                <a:ahLst/>
                <a:cxnLst>
                  <a:cxn ang="0">
                    <a:pos x="0" y="0"/>
                  </a:cxn>
                  <a:cxn ang="0">
                    <a:pos x="0" y="366"/>
                  </a:cxn>
                  <a:cxn ang="0">
                    <a:pos x="3635" y="1313"/>
                  </a:cxn>
                  <a:cxn ang="0">
                    <a:pos x="3647" y="1235"/>
                  </a:cxn>
                  <a:cxn ang="0">
                    <a:pos x="3659" y="1163"/>
                  </a:cxn>
                  <a:cxn ang="0">
                    <a:pos x="0" y="0"/>
                  </a:cxn>
                  <a:cxn ang="0">
                    <a:pos x="0" y="0"/>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eaLnBrk="0" hangingPunct="0"/>
                <a:endParaRPr lang="en-US">
                  <a:solidFill>
                    <a:srgbClr val="FFFFFF"/>
                  </a:solidFill>
                  <a:latin typeface="Arial" charset="0"/>
                </a:endParaRPr>
              </a:p>
            </p:txBody>
          </p:sp>
          <p:sp>
            <p:nvSpPr>
              <p:cNvPr id="249897" name="Freeform 41"/>
              <p:cNvSpPr>
                <a:spLocks/>
              </p:cNvSpPr>
              <p:nvPr/>
            </p:nvSpPr>
            <p:spPr bwMode="hidden">
              <a:xfrm>
                <a:off x="3646" y="2795"/>
                <a:ext cx="2112" cy="695"/>
              </a:xfrm>
              <a:custGeom>
                <a:avLst/>
                <a:gdLst/>
                <a:ahLst/>
                <a:cxnLst>
                  <a:cxn ang="0">
                    <a:pos x="2105" y="665"/>
                  </a:cxn>
                  <a:cxn ang="0">
                    <a:pos x="24" y="0"/>
                  </a:cxn>
                  <a:cxn ang="0">
                    <a:pos x="12" y="72"/>
                  </a:cxn>
                  <a:cxn ang="0">
                    <a:pos x="0" y="150"/>
                  </a:cxn>
                  <a:cxn ang="0">
                    <a:pos x="2105" y="695"/>
                  </a:cxn>
                  <a:cxn ang="0">
                    <a:pos x="2105" y="665"/>
                  </a:cxn>
                  <a:cxn ang="0">
                    <a:pos x="2105" y="665"/>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w="9525">
                <a:noFill/>
                <a:round/>
                <a:headEnd/>
                <a:tailEnd/>
              </a:ln>
            </p:spPr>
            <p:txBody>
              <a:bodyPr/>
              <a:lstStyle/>
              <a:p>
                <a:pPr eaLnBrk="0" hangingPunct="0"/>
                <a:endParaRPr lang="en-US">
                  <a:solidFill>
                    <a:srgbClr val="FFFFFF"/>
                  </a:solidFill>
                  <a:latin typeface="Arial" charset="0"/>
                </a:endParaRPr>
              </a:p>
            </p:txBody>
          </p:sp>
        </p:grpSp>
      </p:grpSp>
      <p:sp>
        <p:nvSpPr>
          <p:cNvPr id="249898" name="Rectangle 42"/>
          <p:cNvSpPr>
            <a:spLocks noGrp="1" noChangeArrowheads="1"/>
          </p:cNvSpPr>
          <p:nvPr>
            <p:ph type="ctrTitle" sz="quarter"/>
          </p:nvPr>
        </p:nvSpPr>
        <p:spPr>
          <a:xfrm>
            <a:off x="457200" y="1600200"/>
            <a:ext cx="8229600" cy="1828800"/>
          </a:xfrm>
        </p:spPr>
        <p:txBody>
          <a:bodyPr/>
          <a:lstStyle>
            <a:lvl1pPr>
              <a:defRPr sz="4800"/>
            </a:lvl1pPr>
          </a:lstStyle>
          <a:p>
            <a:r>
              <a:rPr lang="en-US"/>
              <a:t>Click to edit Master title style</a:t>
            </a:r>
          </a:p>
        </p:txBody>
      </p:sp>
      <p:sp>
        <p:nvSpPr>
          <p:cNvPr id="249899" name="Rectangle 43"/>
          <p:cNvSpPr>
            <a:spLocks noGrp="1" noChangeArrowheads="1"/>
          </p:cNvSpPr>
          <p:nvPr>
            <p:ph type="subTitle" sz="quarter" idx="1"/>
          </p:nvPr>
        </p:nvSpPr>
        <p:spPr>
          <a:xfrm>
            <a:off x="1371600" y="3886200"/>
            <a:ext cx="6400800" cy="1752600"/>
          </a:xfrm>
        </p:spPr>
        <p:txBody>
          <a:bodyPr/>
          <a:lstStyle>
            <a:lvl1pPr marL="0" indent="0" algn="ctr">
              <a:buFont typeface="Wingdings" pitchFamily="2" charset="2"/>
              <a:buNone/>
              <a:defRPr sz="3600"/>
            </a:lvl1pPr>
          </a:lstStyle>
          <a:p>
            <a:r>
              <a:rPr lang="en-US"/>
              <a:t>Click to edit Master subtitle style</a:t>
            </a:r>
          </a:p>
        </p:txBody>
      </p:sp>
      <p:sp>
        <p:nvSpPr>
          <p:cNvPr id="249900" name="Rectangle 44"/>
          <p:cNvSpPr>
            <a:spLocks noGrp="1" noChangeArrowheads="1"/>
          </p:cNvSpPr>
          <p:nvPr>
            <p:ph type="dt" sz="quarter" idx="2"/>
          </p:nvPr>
        </p:nvSpPr>
        <p:spPr/>
        <p:txBody>
          <a:bodyPr/>
          <a:lstStyle>
            <a:lvl1pPr>
              <a:defRPr/>
            </a:lvl1pPr>
          </a:lstStyle>
          <a:p>
            <a:fld id="{3B5E56B6-13B3-4C51-B050-DA1DD65384CC}" type="datetime4">
              <a:rPr lang="en-US" smtClean="0">
                <a:solidFill>
                  <a:srgbClr val="FFFFFF"/>
                </a:solidFill>
              </a:rPr>
              <a:t>October 1, 2011</a:t>
            </a:fld>
            <a:endParaRPr lang="en-US">
              <a:solidFill>
                <a:srgbClr val="FFFFFF"/>
              </a:solidFill>
            </a:endParaRPr>
          </a:p>
        </p:txBody>
      </p:sp>
      <p:sp>
        <p:nvSpPr>
          <p:cNvPr id="249901" name="Rectangle 45"/>
          <p:cNvSpPr>
            <a:spLocks noGrp="1" noChangeArrowheads="1"/>
          </p:cNvSpPr>
          <p:nvPr>
            <p:ph type="ftr" sz="quarter" idx="3"/>
          </p:nvPr>
        </p:nvSpPr>
        <p:spPr/>
        <p:txBody>
          <a:bodyPr/>
          <a:lstStyle>
            <a:lvl1pPr>
              <a:defRPr/>
            </a:lvl1pPr>
          </a:lstStyle>
          <a:p>
            <a:endParaRPr lang="en-US">
              <a:solidFill>
                <a:srgbClr val="FFFFFF"/>
              </a:solidFill>
            </a:endParaRPr>
          </a:p>
        </p:txBody>
      </p:sp>
      <p:sp>
        <p:nvSpPr>
          <p:cNvPr id="249902" name="Rectangle 46"/>
          <p:cNvSpPr>
            <a:spLocks noGrp="1" noChangeArrowheads="1"/>
          </p:cNvSpPr>
          <p:nvPr>
            <p:ph type="sldNum" sz="quarter" idx="4"/>
          </p:nvPr>
        </p:nvSpPr>
        <p:spPr/>
        <p:txBody>
          <a:bodyPr/>
          <a:lstStyle>
            <a:lvl1pPr>
              <a:defRPr/>
            </a:lvl1pPr>
          </a:lstStyle>
          <a:p>
            <a:fld id="{9D2635CB-AF64-44F6-80AF-69076B4160A7}" type="slidenum">
              <a:rPr lang="en-US">
                <a:solidFill>
                  <a:srgbClr val="FFFFFF"/>
                </a:solidFill>
              </a:rPr>
              <a:pPr/>
              <a:t>‹#›</a:t>
            </a:fld>
            <a:endParaRPr lang="en-US">
              <a:solidFill>
                <a:srgbClr val="FFFFFF"/>
              </a:solidFill>
            </a:endParaRPr>
          </a:p>
        </p:txBody>
      </p:sp>
    </p:spTree>
    <p:extLst>
      <p:ext uri="{BB962C8B-B14F-4D97-AF65-F5344CB8AC3E}">
        <p14:creationId xmlns:p14="http://schemas.microsoft.com/office/powerpoint/2010/main" val="35487318"/>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par>
    </p:tnLst>
  </p:timing>
</p:sldLayout>
</file>

<file path=ppt/slideLayouts/slideLayout15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lvl1pPr>
              <a:defRPr/>
            </a:lvl1pPr>
          </a:lstStyle>
          <a:p>
            <a:fld id="{BEF72176-6D53-4A1E-B34C-403081D5E793}" type="datetime4">
              <a:rPr lang="en-US" smtClean="0">
                <a:solidFill>
                  <a:srgbClr val="FFFFFF"/>
                </a:solidFill>
              </a:rPr>
              <a:t>October 1, 2011</a:t>
            </a:fld>
            <a:endParaRPr lang="en-US">
              <a:solidFill>
                <a:srgbClr val="FFFFFF"/>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FFFFFF"/>
              </a:solidFill>
            </a:endParaRPr>
          </a:p>
        </p:txBody>
      </p:sp>
      <p:sp>
        <p:nvSpPr>
          <p:cNvPr id="6" name="Slide Number Placeholder 5"/>
          <p:cNvSpPr>
            <a:spLocks noGrp="1"/>
          </p:cNvSpPr>
          <p:nvPr>
            <p:ph type="sldNum" sz="quarter" idx="12"/>
          </p:nvPr>
        </p:nvSpPr>
        <p:spPr/>
        <p:txBody>
          <a:bodyPr/>
          <a:lstStyle>
            <a:lvl1pPr>
              <a:defRPr/>
            </a:lvl1pPr>
          </a:lstStyle>
          <a:p>
            <a:fld id="{1CAB29CD-319E-4DC7-A078-ED26C8A170CE}" type="slidenum">
              <a:rPr lang="en-US">
                <a:solidFill>
                  <a:srgbClr val="FFFFFF"/>
                </a:solidFill>
              </a:rPr>
              <a:pPr/>
              <a:t>‹#›</a:t>
            </a:fld>
            <a:endParaRPr lang="en-US">
              <a:solidFill>
                <a:srgbClr val="FFFFFF"/>
              </a:solidFill>
            </a:endParaRPr>
          </a:p>
        </p:txBody>
      </p:sp>
    </p:spTree>
    <p:extLst>
      <p:ext uri="{BB962C8B-B14F-4D97-AF65-F5344CB8AC3E}">
        <p14:creationId xmlns:p14="http://schemas.microsoft.com/office/powerpoint/2010/main" val="430433577"/>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15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Date Placeholder 3"/>
          <p:cNvSpPr>
            <a:spLocks noGrp="1"/>
          </p:cNvSpPr>
          <p:nvPr>
            <p:ph type="dt" sz="half" idx="10"/>
          </p:nvPr>
        </p:nvSpPr>
        <p:spPr/>
        <p:txBody>
          <a:bodyPr/>
          <a:lstStyle>
            <a:lvl1pPr>
              <a:defRPr/>
            </a:lvl1pPr>
          </a:lstStyle>
          <a:p>
            <a:fld id="{D03721D5-B8C5-44D5-83A2-AC35CB31E519}" type="datetime4">
              <a:rPr lang="en-US" smtClean="0">
                <a:solidFill>
                  <a:srgbClr val="FFFFFF"/>
                </a:solidFill>
              </a:rPr>
              <a:t>October 1, 2011</a:t>
            </a:fld>
            <a:endParaRPr lang="en-US">
              <a:solidFill>
                <a:srgbClr val="FFFFFF"/>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FFFFFF"/>
              </a:solidFill>
            </a:endParaRPr>
          </a:p>
        </p:txBody>
      </p:sp>
      <p:sp>
        <p:nvSpPr>
          <p:cNvPr id="6" name="Slide Number Placeholder 5"/>
          <p:cNvSpPr>
            <a:spLocks noGrp="1"/>
          </p:cNvSpPr>
          <p:nvPr>
            <p:ph type="sldNum" sz="quarter" idx="12"/>
          </p:nvPr>
        </p:nvSpPr>
        <p:spPr/>
        <p:txBody>
          <a:bodyPr/>
          <a:lstStyle>
            <a:lvl1pPr>
              <a:defRPr/>
            </a:lvl1pPr>
          </a:lstStyle>
          <a:p>
            <a:fld id="{A1DE9054-042D-4D8A-8F41-338F943F31A4}" type="slidenum">
              <a:rPr lang="en-US">
                <a:solidFill>
                  <a:srgbClr val="FFFFFF"/>
                </a:solidFill>
              </a:rPr>
              <a:pPr/>
              <a:t>‹#›</a:t>
            </a:fld>
            <a:endParaRPr lang="en-US">
              <a:solidFill>
                <a:srgbClr val="FFFFFF"/>
              </a:solidFill>
            </a:endParaRPr>
          </a:p>
        </p:txBody>
      </p:sp>
    </p:spTree>
    <p:extLst>
      <p:ext uri="{BB962C8B-B14F-4D97-AF65-F5344CB8AC3E}">
        <p14:creationId xmlns:p14="http://schemas.microsoft.com/office/powerpoint/2010/main" val="2741932729"/>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15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Date Placeholder 4"/>
          <p:cNvSpPr>
            <a:spLocks noGrp="1"/>
          </p:cNvSpPr>
          <p:nvPr>
            <p:ph type="dt" sz="half" idx="10"/>
          </p:nvPr>
        </p:nvSpPr>
        <p:spPr/>
        <p:txBody>
          <a:bodyPr/>
          <a:lstStyle>
            <a:lvl1pPr>
              <a:defRPr/>
            </a:lvl1pPr>
          </a:lstStyle>
          <a:p>
            <a:fld id="{F2A3A67B-2E70-4837-AC52-F620D4CE42F1}" type="datetime4">
              <a:rPr lang="en-US" smtClean="0">
                <a:solidFill>
                  <a:srgbClr val="FFFFFF"/>
                </a:solidFill>
              </a:rPr>
              <a:t>October 1, 2011</a:t>
            </a:fld>
            <a:endParaRPr lang="en-US">
              <a:solidFill>
                <a:srgbClr val="FFFFFF"/>
              </a:solidFill>
            </a:endParaRPr>
          </a:p>
        </p:txBody>
      </p:sp>
      <p:sp>
        <p:nvSpPr>
          <p:cNvPr id="6" name="Footer Placeholder 5"/>
          <p:cNvSpPr>
            <a:spLocks noGrp="1"/>
          </p:cNvSpPr>
          <p:nvPr>
            <p:ph type="ftr" sz="quarter" idx="11"/>
          </p:nvPr>
        </p:nvSpPr>
        <p:spPr/>
        <p:txBody>
          <a:bodyPr/>
          <a:lstStyle>
            <a:lvl1pPr>
              <a:defRPr/>
            </a:lvl1pPr>
          </a:lstStyle>
          <a:p>
            <a:endParaRPr lang="en-US">
              <a:solidFill>
                <a:srgbClr val="FFFFFF"/>
              </a:solidFill>
            </a:endParaRPr>
          </a:p>
        </p:txBody>
      </p:sp>
      <p:sp>
        <p:nvSpPr>
          <p:cNvPr id="7" name="Slide Number Placeholder 6"/>
          <p:cNvSpPr>
            <a:spLocks noGrp="1"/>
          </p:cNvSpPr>
          <p:nvPr>
            <p:ph type="sldNum" sz="quarter" idx="12"/>
          </p:nvPr>
        </p:nvSpPr>
        <p:spPr/>
        <p:txBody>
          <a:bodyPr/>
          <a:lstStyle>
            <a:lvl1pPr>
              <a:defRPr/>
            </a:lvl1pPr>
          </a:lstStyle>
          <a:p>
            <a:fld id="{1AE9BC89-FDE8-4C39-9EB1-8AEBB4163B45}" type="slidenum">
              <a:rPr lang="en-US">
                <a:solidFill>
                  <a:srgbClr val="FFFFFF"/>
                </a:solidFill>
              </a:rPr>
              <a:pPr/>
              <a:t>‹#›</a:t>
            </a:fld>
            <a:endParaRPr lang="en-US">
              <a:solidFill>
                <a:srgbClr val="FFFFFF"/>
              </a:solidFill>
            </a:endParaRPr>
          </a:p>
        </p:txBody>
      </p:sp>
    </p:spTree>
    <p:extLst>
      <p:ext uri="{BB962C8B-B14F-4D97-AF65-F5344CB8AC3E}">
        <p14:creationId xmlns:p14="http://schemas.microsoft.com/office/powerpoint/2010/main" val="1940843597"/>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15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Date Placeholder 6"/>
          <p:cNvSpPr>
            <a:spLocks noGrp="1"/>
          </p:cNvSpPr>
          <p:nvPr>
            <p:ph type="dt" sz="half" idx="10"/>
          </p:nvPr>
        </p:nvSpPr>
        <p:spPr/>
        <p:txBody>
          <a:bodyPr/>
          <a:lstStyle>
            <a:lvl1pPr>
              <a:defRPr/>
            </a:lvl1pPr>
          </a:lstStyle>
          <a:p>
            <a:fld id="{E737769D-7196-4F65-8124-4455D548C4EC}" type="datetime4">
              <a:rPr lang="en-US" smtClean="0">
                <a:solidFill>
                  <a:srgbClr val="FFFFFF"/>
                </a:solidFill>
              </a:rPr>
              <a:t>October 1, 2011</a:t>
            </a:fld>
            <a:endParaRPr lang="en-US">
              <a:solidFill>
                <a:srgbClr val="FFFFFF"/>
              </a:solidFill>
            </a:endParaRPr>
          </a:p>
        </p:txBody>
      </p:sp>
      <p:sp>
        <p:nvSpPr>
          <p:cNvPr id="8" name="Footer Placeholder 7"/>
          <p:cNvSpPr>
            <a:spLocks noGrp="1"/>
          </p:cNvSpPr>
          <p:nvPr>
            <p:ph type="ftr" sz="quarter" idx="11"/>
          </p:nvPr>
        </p:nvSpPr>
        <p:spPr/>
        <p:txBody>
          <a:bodyPr/>
          <a:lstStyle>
            <a:lvl1pPr>
              <a:defRPr/>
            </a:lvl1pPr>
          </a:lstStyle>
          <a:p>
            <a:endParaRPr lang="en-US">
              <a:solidFill>
                <a:srgbClr val="FFFFFF"/>
              </a:solidFill>
            </a:endParaRPr>
          </a:p>
        </p:txBody>
      </p:sp>
      <p:sp>
        <p:nvSpPr>
          <p:cNvPr id="9" name="Slide Number Placeholder 8"/>
          <p:cNvSpPr>
            <a:spLocks noGrp="1"/>
          </p:cNvSpPr>
          <p:nvPr>
            <p:ph type="sldNum" sz="quarter" idx="12"/>
          </p:nvPr>
        </p:nvSpPr>
        <p:spPr/>
        <p:txBody>
          <a:bodyPr/>
          <a:lstStyle>
            <a:lvl1pPr>
              <a:defRPr/>
            </a:lvl1pPr>
          </a:lstStyle>
          <a:p>
            <a:fld id="{AE29258F-8B39-459E-A032-45E98686E8BF}" type="slidenum">
              <a:rPr lang="en-US">
                <a:solidFill>
                  <a:srgbClr val="FFFFFF"/>
                </a:solidFill>
              </a:rPr>
              <a:pPr/>
              <a:t>‹#›</a:t>
            </a:fld>
            <a:endParaRPr lang="en-US">
              <a:solidFill>
                <a:srgbClr val="FFFFFF"/>
              </a:solidFill>
            </a:endParaRPr>
          </a:p>
        </p:txBody>
      </p:sp>
    </p:spTree>
    <p:extLst>
      <p:ext uri="{BB962C8B-B14F-4D97-AF65-F5344CB8AC3E}">
        <p14:creationId xmlns:p14="http://schemas.microsoft.com/office/powerpoint/2010/main" val="940294288"/>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15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Date Placeholder 2"/>
          <p:cNvSpPr>
            <a:spLocks noGrp="1"/>
          </p:cNvSpPr>
          <p:nvPr>
            <p:ph type="dt" sz="half" idx="10"/>
          </p:nvPr>
        </p:nvSpPr>
        <p:spPr/>
        <p:txBody>
          <a:bodyPr/>
          <a:lstStyle>
            <a:lvl1pPr>
              <a:defRPr/>
            </a:lvl1pPr>
          </a:lstStyle>
          <a:p>
            <a:fld id="{B0A8E0B4-A4F4-4788-ADD7-A4B29C7E24DE}" type="datetime4">
              <a:rPr lang="en-US" smtClean="0">
                <a:solidFill>
                  <a:srgbClr val="FFFFFF"/>
                </a:solidFill>
              </a:rPr>
              <a:t>October 1, 2011</a:t>
            </a:fld>
            <a:endParaRPr lang="en-US">
              <a:solidFill>
                <a:srgbClr val="FFFFFF"/>
              </a:solidFill>
            </a:endParaRPr>
          </a:p>
        </p:txBody>
      </p:sp>
      <p:sp>
        <p:nvSpPr>
          <p:cNvPr id="4" name="Footer Placeholder 3"/>
          <p:cNvSpPr>
            <a:spLocks noGrp="1"/>
          </p:cNvSpPr>
          <p:nvPr>
            <p:ph type="ftr" sz="quarter" idx="11"/>
          </p:nvPr>
        </p:nvSpPr>
        <p:spPr/>
        <p:txBody>
          <a:bodyPr/>
          <a:lstStyle>
            <a:lvl1pPr>
              <a:defRPr/>
            </a:lvl1pPr>
          </a:lstStyle>
          <a:p>
            <a:endParaRPr lang="en-US">
              <a:solidFill>
                <a:srgbClr val="FFFFFF"/>
              </a:solidFill>
            </a:endParaRPr>
          </a:p>
        </p:txBody>
      </p:sp>
      <p:sp>
        <p:nvSpPr>
          <p:cNvPr id="5" name="Slide Number Placeholder 4"/>
          <p:cNvSpPr>
            <a:spLocks noGrp="1"/>
          </p:cNvSpPr>
          <p:nvPr>
            <p:ph type="sldNum" sz="quarter" idx="12"/>
          </p:nvPr>
        </p:nvSpPr>
        <p:spPr/>
        <p:txBody>
          <a:bodyPr/>
          <a:lstStyle>
            <a:lvl1pPr>
              <a:defRPr/>
            </a:lvl1pPr>
          </a:lstStyle>
          <a:p>
            <a:fld id="{380CBF23-537F-4C11-84E1-4CBE36EA6294}" type="slidenum">
              <a:rPr lang="en-US">
                <a:solidFill>
                  <a:srgbClr val="FFFFFF"/>
                </a:solidFill>
              </a:rPr>
              <a:pPr/>
              <a:t>‹#›</a:t>
            </a:fld>
            <a:endParaRPr lang="en-US">
              <a:solidFill>
                <a:srgbClr val="FFFFFF"/>
              </a:solidFill>
            </a:endParaRPr>
          </a:p>
        </p:txBody>
      </p:sp>
    </p:spTree>
    <p:extLst>
      <p:ext uri="{BB962C8B-B14F-4D97-AF65-F5344CB8AC3E}">
        <p14:creationId xmlns:p14="http://schemas.microsoft.com/office/powerpoint/2010/main" val="2598175386"/>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15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fld id="{8317A8D7-01A2-4CF4-A606-B2BF5F376AAA}" type="datetime4">
              <a:rPr lang="en-US" smtClean="0">
                <a:solidFill>
                  <a:srgbClr val="FFFFFF"/>
                </a:solidFill>
              </a:rPr>
              <a:t>October 1, 2011</a:t>
            </a:fld>
            <a:endParaRPr lang="en-US">
              <a:solidFill>
                <a:srgbClr val="FFFFFF"/>
              </a:solidFill>
            </a:endParaRPr>
          </a:p>
        </p:txBody>
      </p:sp>
      <p:sp>
        <p:nvSpPr>
          <p:cNvPr id="3" name="Footer Placeholder 2"/>
          <p:cNvSpPr>
            <a:spLocks noGrp="1"/>
          </p:cNvSpPr>
          <p:nvPr>
            <p:ph type="ftr" sz="quarter" idx="11"/>
          </p:nvPr>
        </p:nvSpPr>
        <p:spPr/>
        <p:txBody>
          <a:bodyPr/>
          <a:lstStyle>
            <a:lvl1pPr>
              <a:defRPr/>
            </a:lvl1pPr>
          </a:lstStyle>
          <a:p>
            <a:endParaRPr lang="en-US">
              <a:solidFill>
                <a:srgbClr val="FFFFFF"/>
              </a:solidFill>
            </a:endParaRPr>
          </a:p>
        </p:txBody>
      </p:sp>
      <p:sp>
        <p:nvSpPr>
          <p:cNvPr id="4" name="Slide Number Placeholder 3"/>
          <p:cNvSpPr>
            <a:spLocks noGrp="1"/>
          </p:cNvSpPr>
          <p:nvPr>
            <p:ph type="sldNum" sz="quarter" idx="12"/>
          </p:nvPr>
        </p:nvSpPr>
        <p:spPr/>
        <p:txBody>
          <a:bodyPr/>
          <a:lstStyle>
            <a:lvl1pPr>
              <a:defRPr/>
            </a:lvl1pPr>
          </a:lstStyle>
          <a:p>
            <a:fld id="{C6E542A7-4B8A-4436-8342-514A82FFB622}" type="slidenum">
              <a:rPr lang="en-US">
                <a:solidFill>
                  <a:srgbClr val="FFFFFF"/>
                </a:solidFill>
              </a:rPr>
              <a:pPr/>
              <a:t>‹#›</a:t>
            </a:fld>
            <a:endParaRPr lang="en-US">
              <a:solidFill>
                <a:srgbClr val="FFFFFF"/>
              </a:solidFill>
            </a:endParaRPr>
          </a:p>
        </p:txBody>
      </p:sp>
    </p:spTree>
    <p:extLst>
      <p:ext uri="{BB962C8B-B14F-4D97-AF65-F5344CB8AC3E}">
        <p14:creationId xmlns:p14="http://schemas.microsoft.com/office/powerpoint/2010/main" val="2779661088"/>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15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lvl1pPr>
              <a:defRPr/>
            </a:lvl1pPr>
          </a:lstStyle>
          <a:p>
            <a:fld id="{8871608E-5CBB-4CF6-A293-AFFA963D3AE6}" type="datetime4">
              <a:rPr lang="en-US" smtClean="0">
                <a:solidFill>
                  <a:srgbClr val="FFFFFF"/>
                </a:solidFill>
              </a:rPr>
              <a:t>October 1, 2011</a:t>
            </a:fld>
            <a:endParaRPr lang="en-US">
              <a:solidFill>
                <a:srgbClr val="FFFFFF"/>
              </a:solidFill>
            </a:endParaRPr>
          </a:p>
        </p:txBody>
      </p:sp>
      <p:sp>
        <p:nvSpPr>
          <p:cNvPr id="6" name="Footer Placeholder 5"/>
          <p:cNvSpPr>
            <a:spLocks noGrp="1"/>
          </p:cNvSpPr>
          <p:nvPr>
            <p:ph type="ftr" sz="quarter" idx="11"/>
          </p:nvPr>
        </p:nvSpPr>
        <p:spPr/>
        <p:txBody>
          <a:bodyPr/>
          <a:lstStyle>
            <a:lvl1pPr>
              <a:defRPr/>
            </a:lvl1pPr>
          </a:lstStyle>
          <a:p>
            <a:endParaRPr lang="en-US">
              <a:solidFill>
                <a:srgbClr val="FFFFFF"/>
              </a:solidFill>
            </a:endParaRPr>
          </a:p>
        </p:txBody>
      </p:sp>
      <p:sp>
        <p:nvSpPr>
          <p:cNvPr id="7" name="Slide Number Placeholder 6"/>
          <p:cNvSpPr>
            <a:spLocks noGrp="1"/>
          </p:cNvSpPr>
          <p:nvPr>
            <p:ph type="sldNum" sz="quarter" idx="12"/>
          </p:nvPr>
        </p:nvSpPr>
        <p:spPr/>
        <p:txBody>
          <a:bodyPr/>
          <a:lstStyle>
            <a:lvl1pPr>
              <a:defRPr/>
            </a:lvl1pPr>
          </a:lstStyle>
          <a:p>
            <a:fld id="{536BA027-68E8-46D6-BEE7-B4D00DAC5573}" type="slidenum">
              <a:rPr lang="en-US">
                <a:solidFill>
                  <a:srgbClr val="FFFFFF"/>
                </a:solidFill>
              </a:rPr>
              <a:pPr/>
              <a:t>‹#›</a:t>
            </a:fld>
            <a:endParaRPr lang="en-US">
              <a:solidFill>
                <a:srgbClr val="FFFFFF"/>
              </a:solidFill>
            </a:endParaRPr>
          </a:p>
        </p:txBody>
      </p:sp>
    </p:spTree>
    <p:extLst>
      <p:ext uri="{BB962C8B-B14F-4D97-AF65-F5344CB8AC3E}">
        <p14:creationId xmlns:p14="http://schemas.microsoft.com/office/powerpoint/2010/main" val="2073389697"/>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15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lvl1pPr>
              <a:defRPr/>
            </a:lvl1pPr>
          </a:lstStyle>
          <a:p>
            <a:fld id="{C62F36BF-6D42-42C4-8106-92A65B89AE59}" type="datetime4">
              <a:rPr lang="en-US" smtClean="0">
                <a:solidFill>
                  <a:srgbClr val="FFFFFF"/>
                </a:solidFill>
              </a:rPr>
              <a:t>October 1, 2011</a:t>
            </a:fld>
            <a:endParaRPr lang="en-US">
              <a:solidFill>
                <a:srgbClr val="FFFFFF"/>
              </a:solidFill>
            </a:endParaRPr>
          </a:p>
        </p:txBody>
      </p:sp>
      <p:sp>
        <p:nvSpPr>
          <p:cNvPr id="6" name="Footer Placeholder 5"/>
          <p:cNvSpPr>
            <a:spLocks noGrp="1"/>
          </p:cNvSpPr>
          <p:nvPr>
            <p:ph type="ftr" sz="quarter" idx="11"/>
          </p:nvPr>
        </p:nvSpPr>
        <p:spPr/>
        <p:txBody>
          <a:bodyPr/>
          <a:lstStyle>
            <a:lvl1pPr>
              <a:defRPr/>
            </a:lvl1pPr>
          </a:lstStyle>
          <a:p>
            <a:endParaRPr lang="en-US">
              <a:solidFill>
                <a:srgbClr val="FFFFFF"/>
              </a:solidFill>
            </a:endParaRPr>
          </a:p>
        </p:txBody>
      </p:sp>
      <p:sp>
        <p:nvSpPr>
          <p:cNvPr id="7" name="Slide Number Placeholder 6"/>
          <p:cNvSpPr>
            <a:spLocks noGrp="1"/>
          </p:cNvSpPr>
          <p:nvPr>
            <p:ph type="sldNum" sz="quarter" idx="12"/>
          </p:nvPr>
        </p:nvSpPr>
        <p:spPr/>
        <p:txBody>
          <a:bodyPr/>
          <a:lstStyle>
            <a:lvl1pPr>
              <a:defRPr/>
            </a:lvl1pPr>
          </a:lstStyle>
          <a:p>
            <a:fld id="{29E2A9AA-5223-4E60-AB53-AAB4AA607100}" type="slidenum">
              <a:rPr lang="en-US">
                <a:solidFill>
                  <a:srgbClr val="FFFFFF"/>
                </a:solidFill>
              </a:rPr>
              <a:pPr/>
              <a:t>‹#›</a:t>
            </a:fld>
            <a:endParaRPr lang="en-US">
              <a:solidFill>
                <a:srgbClr val="FFFFFF"/>
              </a:solidFill>
            </a:endParaRPr>
          </a:p>
        </p:txBody>
      </p:sp>
    </p:spTree>
    <p:extLst>
      <p:ext uri="{BB962C8B-B14F-4D97-AF65-F5344CB8AC3E}">
        <p14:creationId xmlns:p14="http://schemas.microsoft.com/office/powerpoint/2010/main" val="3807042483"/>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15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lvl1pPr>
              <a:defRPr/>
            </a:lvl1pPr>
          </a:lstStyle>
          <a:p>
            <a:fld id="{18F32998-C8C0-49C2-B978-C81BB41DF3E6}" type="datetime4">
              <a:rPr lang="en-US" smtClean="0">
                <a:solidFill>
                  <a:srgbClr val="FFFFFF"/>
                </a:solidFill>
              </a:rPr>
              <a:t>October 1, 2011</a:t>
            </a:fld>
            <a:endParaRPr lang="en-US">
              <a:solidFill>
                <a:srgbClr val="FFFFFF"/>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FFFFFF"/>
              </a:solidFill>
            </a:endParaRPr>
          </a:p>
        </p:txBody>
      </p:sp>
      <p:sp>
        <p:nvSpPr>
          <p:cNvPr id="6" name="Slide Number Placeholder 5"/>
          <p:cNvSpPr>
            <a:spLocks noGrp="1"/>
          </p:cNvSpPr>
          <p:nvPr>
            <p:ph type="sldNum" sz="quarter" idx="12"/>
          </p:nvPr>
        </p:nvSpPr>
        <p:spPr/>
        <p:txBody>
          <a:bodyPr/>
          <a:lstStyle>
            <a:lvl1pPr>
              <a:defRPr/>
            </a:lvl1pPr>
          </a:lstStyle>
          <a:p>
            <a:fld id="{F344EB02-35F3-4651-80D2-CA48FF266F7A}" type="slidenum">
              <a:rPr lang="en-US">
                <a:solidFill>
                  <a:srgbClr val="FFFFFF"/>
                </a:solidFill>
              </a:rPr>
              <a:pPr/>
              <a:t>‹#›</a:t>
            </a:fld>
            <a:endParaRPr lang="en-US">
              <a:solidFill>
                <a:srgbClr val="FFFFFF"/>
              </a:solidFill>
            </a:endParaRPr>
          </a:p>
        </p:txBody>
      </p:sp>
    </p:spTree>
    <p:extLst>
      <p:ext uri="{BB962C8B-B14F-4D97-AF65-F5344CB8AC3E}">
        <p14:creationId xmlns:p14="http://schemas.microsoft.com/office/powerpoint/2010/main" val="2636721064"/>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1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44"/>
          <p:cNvSpPr>
            <a:spLocks noGrp="1" noChangeArrowheads="1"/>
          </p:cNvSpPr>
          <p:nvPr>
            <p:ph type="dt" sz="half" idx="10"/>
          </p:nvPr>
        </p:nvSpPr>
        <p:spPr>
          <a:ln/>
        </p:spPr>
        <p:txBody>
          <a:bodyPr/>
          <a:lstStyle>
            <a:lvl1pPr>
              <a:defRPr/>
            </a:lvl1pPr>
          </a:lstStyle>
          <a:p>
            <a:pPr>
              <a:defRPr/>
            </a:pPr>
            <a:fld id="{196E1E69-7B2C-4266-9296-C769A3BE023D}" type="datetime4">
              <a:rPr lang="en-US" smtClean="0">
                <a:solidFill>
                  <a:srgbClr val="FFFFFF"/>
                </a:solidFill>
              </a:rPr>
              <a:t>October 1, 2011</a:t>
            </a:fld>
            <a:endParaRPr lang="en-US">
              <a:solidFill>
                <a:srgbClr val="FFFFFF"/>
              </a:solidFill>
            </a:endParaRPr>
          </a:p>
        </p:txBody>
      </p:sp>
      <p:sp>
        <p:nvSpPr>
          <p:cNvPr id="5" name="Rectangle 4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46"/>
          <p:cNvSpPr>
            <a:spLocks noGrp="1" noChangeArrowheads="1"/>
          </p:cNvSpPr>
          <p:nvPr>
            <p:ph type="sldNum" sz="quarter" idx="12"/>
          </p:nvPr>
        </p:nvSpPr>
        <p:spPr>
          <a:ln/>
        </p:spPr>
        <p:txBody>
          <a:bodyPr/>
          <a:lstStyle>
            <a:lvl1pPr>
              <a:defRPr/>
            </a:lvl1pPr>
          </a:lstStyle>
          <a:p>
            <a:pPr>
              <a:defRPr/>
            </a:pPr>
            <a:fld id="{E6BEC9A2-0FB8-4009-B7F1-C5BE8D82716E}"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513825988"/>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16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lvl1pPr>
              <a:defRPr/>
            </a:lvl1pPr>
          </a:lstStyle>
          <a:p>
            <a:fld id="{D05D8049-C8DF-4B09-BC28-261E22A7BC2D}" type="datetime4">
              <a:rPr lang="en-US" smtClean="0">
                <a:solidFill>
                  <a:srgbClr val="FFFFFF"/>
                </a:solidFill>
              </a:rPr>
              <a:t>October 1, 2011</a:t>
            </a:fld>
            <a:endParaRPr lang="en-US">
              <a:solidFill>
                <a:srgbClr val="FFFFFF"/>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FFFFFF"/>
              </a:solidFill>
            </a:endParaRPr>
          </a:p>
        </p:txBody>
      </p:sp>
      <p:sp>
        <p:nvSpPr>
          <p:cNvPr id="6" name="Slide Number Placeholder 5"/>
          <p:cNvSpPr>
            <a:spLocks noGrp="1"/>
          </p:cNvSpPr>
          <p:nvPr>
            <p:ph type="sldNum" sz="quarter" idx="12"/>
          </p:nvPr>
        </p:nvSpPr>
        <p:spPr/>
        <p:txBody>
          <a:bodyPr/>
          <a:lstStyle>
            <a:lvl1pPr>
              <a:defRPr/>
            </a:lvl1pPr>
          </a:lstStyle>
          <a:p>
            <a:fld id="{ADA482BC-ABCA-4FB1-93A7-F40703F00BCF}" type="slidenum">
              <a:rPr lang="en-US">
                <a:solidFill>
                  <a:srgbClr val="FFFFFF"/>
                </a:solidFill>
              </a:rPr>
              <a:pPr/>
              <a:t>‹#›</a:t>
            </a:fld>
            <a:endParaRPr lang="en-US">
              <a:solidFill>
                <a:srgbClr val="FFFFFF"/>
              </a:solidFill>
            </a:endParaRPr>
          </a:p>
        </p:txBody>
      </p:sp>
    </p:spTree>
    <p:extLst>
      <p:ext uri="{BB962C8B-B14F-4D97-AF65-F5344CB8AC3E}">
        <p14:creationId xmlns:p14="http://schemas.microsoft.com/office/powerpoint/2010/main" val="1141980066"/>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161.xml><?xml version="1.0" encoding="utf-8"?>
<p:sldLayout xmlns:a="http://schemas.openxmlformats.org/drawingml/2006/main" xmlns:r="http://schemas.openxmlformats.org/officeDocument/2006/relationships" xmlns:p="http://schemas.openxmlformats.org/presentationml/2006/main" type="clipArtAndTx" preserve="1">
  <p:cSld name="Title, Clip Art and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smtClean="0"/>
              <a:t>Click to edit Master title style</a:t>
            </a:r>
            <a:endParaRPr lang="en-US"/>
          </a:p>
        </p:txBody>
      </p:sp>
      <p:sp>
        <p:nvSpPr>
          <p:cNvPr id="3" name="ClipArt Placeholder 2"/>
          <p:cNvSpPr>
            <a:spLocks noGrp="1"/>
          </p:cNvSpPr>
          <p:nvPr>
            <p:ph type="clipArt" sz="half" idx="1"/>
          </p:nvPr>
        </p:nvSpPr>
        <p:spPr>
          <a:xfrm>
            <a:off x="457200" y="1600200"/>
            <a:ext cx="4038600" cy="4530725"/>
          </a:xfrm>
        </p:spPr>
        <p:txBody>
          <a:bodyPr/>
          <a:lstStyle/>
          <a:p>
            <a:endParaRPr lang="en-US"/>
          </a:p>
        </p:txBody>
      </p:sp>
      <p:sp>
        <p:nvSpPr>
          <p:cNvPr id="4" name="Text Placeholder 3"/>
          <p:cNvSpPr>
            <a:spLocks noGrp="1"/>
          </p:cNvSpPr>
          <p:nvPr>
            <p:ph type="body" sz="half" idx="2"/>
          </p:nvPr>
        </p:nvSpPr>
        <p:spPr>
          <a:xfrm>
            <a:off x="4648200" y="1600200"/>
            <a:ext cx="4038600" cy="453072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Date Placeholder 4"/>
          <p:cNvSpPr>
            <a:spLocks noGrp="1"/>
          </p:cNvSpPr>
          <p:nvPr>
            <p:ph type="dt" sz="half" idx="10"/>
          </p:nvPr>
        </p:nvSpPr>
        <p:spPr>
          <a:xfrm>
            <a:off x="457200" y="6243638"/>
            <a:ext cx="2133600" cy="457200"/>
          </a:xfrm>
        </p:spPr>
        <p:txBody>
          <a:bodyPr/>
          <a:lstStyle>
            <a:lvl1pPr>
              <a:defRPr/>
            </a:lvl1pPr>
          </a:lstStyle>
          <a:p>
            <a:fld id="{EDAAF672-7D96-4CF2-83D5-16E97515992D}" type="datetime4">
              <a:rPr lang="en-US" smtClean="0">
                <a:solidFill>
                  <a:srgbClr val="FFFFFF"/>
                </a:solidFill>
              </a:rPr>
              <a:t>October 1, 2011</a:t>
            </a:fld>
            <a:endParaRPr lang="en-US">
              <a:solidFill>
                <a:srgbClr val="FFFFFF"/>
              </a:solidFill>
            </a:endParaRPr>
          </a:p>
        </p:txBody>
      </p:sp>
      <p:sp>
        <p:nvSpPr>
          <p:cNvPr id="6" name="Footer Placeholder 5"/>
          <p:cNvSpPr>
            <a:spLocks noGrp="1"/>
          </p:cNvSpPr>
          <p:nvPr>
            <p:ph type="ftr" sz="quarter" idx="11"/>
          </p:nvPr>
        </p:nvSpPr>
        <p:spPr>
          <a:xfrm>
            <a:off x="3124200" y="6248400"/>
            <a:ext cx="2895600" cy="457200"/>
          </a:xfrm>
        </p:spPr>
        <p:txBody>
          <a:bodyPr/>
          <a:lstStyle>
            <a:lvl1pPr>
              <a:defRPr/>
            </a:lvl1pPr>
          </a:lstStyle>
          <a:p>
            <a:endParaRPr lang="en-US">
              <a:solidFill>
                <a:srgbClr val="FFFFFF"/>
              </a:solidFill>
            </a:endParaRPr>
          </a:p>
        </p:txBody>
      </p:sp>
      <p:sp>
        <p:nvSpPr>
          <p:cNvPr id="7" name="Slide Number Placeholder 6"/>
          <p:cNvSpPr>
            <a:spLocks noGrp="1"/>
          </p:cNvSpPr>
          <p:nvPr>
            <p:ph type="sldNum" sz="quarter" idx="12"/>
          </p:nvPr>
        </p:nvSpPr>
        <p:spPr>
          <a:xfrm>
            <a:off x="6553200" y="6243638"/>
            <a:ext cx="2133600" cy="457200"/>
          </a:xfrm>
        </p:spPr>
        <p:txBody>
          <a:bodyPr/>
          <a:lstStyle>
            <a:lvl1pPr>
              <a:defRPr/>
            </a:lvl1pPr>
          </a:lstStyle>
          <a:p>
            <a:fld id="{157748F2-B264-4663-875A-E938235C2B77}" type="slidenum">
              <a:rPr lang="en-US">
                <a:solidFill>
                  <a:srgbClr val="FFFFFF"/>
                </a:solidFill>
              </a:rPr>
              <a:pPr/>
              <a:t>‹#›</a:t>
            </a:fld>
            <a:endParaRPr lang="en-US">
              <a:solidFill>
                <a:srgbClr val="FFFFFF"/>
              </a:solidFill>
            </a:endParaRPr>
          </a:p>
        </p:txBody>
      </p:sp>
    </p:spTree>
    <p:extLst>
      <p:ext uri="{BB962C8B-B14F-4D97-AF65-F5344CB8AC3E}">
        <p14:creationId xmlns:p14="http://schemas.microsoft.com/office/powerpoint/2010/main" val="3813795342"/>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162.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smtClean="0"/>
              <a:t>Click to edit Master title style</a:t>
            </a:r>
            <a:endParaRPr lang="en-US"/>
          </a:p>
        </p:txBody>
      </p:sp>
      <p:sp>
        <p:nvSpPr>
          <p:cNvPr id="3" name="Table Placeholder 2"/>
          <p:cNvSpPr>
            <a:spLocks noGrp="1"/>
          </p:cNvSpPr>
          <p:nvPr>
            <p:ph type="tbl" idx="1"/>
          </p:nvPr>
        </p:nvSpPr>
        <p:spPr>
          <a:xfrm>
            <a:off x="457200" y="1600200"/>
            <a:ext cx="8229600" cy="4530725"/>
          </a:xfrm>
        </p:spPr>
        <p:txBody>
          <a:bodyPr/>
          <a:lstStyle/>
          <a:p>
            <a:endParaRPr lang="en-US"/>
          </a:p>
        </p:txBody>
      </p:sp>
      <p:sp>
        <p:nvSpPr>
          <p:cNvPr id="4" name="Date Placeholder 3"/>
          <p:cNvSpPr>
            <a:spLocks noGrp="1"/>
          </p:cNvSpPr>
          <p:nvPr>
            <p:ph type="dt" sz="half" idx="10"/>
          </p:nvPr>
        </p:nvSpPr>
        <p:spPr>
          <a:xfrm>
            <a:off x="457200" y="6243638"/>
            <a:ext cx="2133600" cy="457200"/>
          </a:xfrm>
        </p:spPr>
        <p:txBody>
          <a:bodyPr/>
          <a:lstStyle>
            <a:lvl1pPr>
              <a:defRPr/>
            </a:lvl1pPr>
          </a:lstStyle>
          <a:p>
            <a:fld id="{E42597F6-C336-4E14-912A-8707820D24BB}" type="datetime4">
              <a:rPr lang="en-US" smtClean="0">
                <a:solidFill>
                  <a:srgbClr val="FFFFFF"/>
                </a:solidFill>
              </a:rPr>
              <a:t>October 1, 2011</a:t>
            </a:fld>
            <a:endParaRPr lang="en-US">
              <a:solidFill>
                <a:srgbClr val="FFFFFF"/>
              </a:solidFill>
            </a:endParaRPr>
          </a:p>
        </p:txBody>
      </p:sp>
      <p:sp>
        <p:nvSpPr>
          <p:cNvPr id="5" name="Footer Placeholder 4"/>
          <p:cNvSpPr>
            <a:spLocks noGrp="1"/>
          </p:cNvSpPr>
          <p:nvPr>
            <p:ph type="ftr" sz="quarter" idx="11"/>
          </p:nvPr>
        </p:nvSpPr>
        <p:spPr>
          <a:xfrm>
            <a:off x="3124200" y="6248400"/>
            <a:ext cx="2895600" cy="457200"/>
          </a:xfrm>
        </p:spPr>
        <p:txBody>
          <a:bodyPr/>
          <a:lstStyle>
            <a:lvl1pPr>
              <a:defRPr/>
            </a:lvl1pPr>
          </a:lstStyle>
          <a:p>
            <a:endParaRPr lang="en-US">
              <a:solidFill>
                <a:srgbClr val="FFFFFF"/>
              </a:solidFill>
            </a:endParaRPr>
          </a:p>
        </p:txBody>
      </p:sp>
      <p:sp>
        <p:nvSpPr>
          <p:cNvPr id="6" name="Slide Number Placeholder 5"/>
          <p:cNvSpPr>
            <a:spLocks noGrp="1"/>
          </p:cNvSpPr>
          <p:nvPr>
            <p:ph type="sldNum" sz="quarter" idx="12"/>
          </p:nvPr>
        </p:nvSpPr>
        <p:spPr>
          <a:xfrm>
            <a:off x="6553200" y="6243638"/>
            <a:ext cx="2133600" cy="457200"/>
          </a:xfrm>
        </p:spPr>
        <p:txBody>
          <a:bodyPr/>
          <a:lstStyle>
            <a:lvl1pPr>
              <a:defRPr/>
            </a:lvl1pPr>
          </a:lstStyle>
          <a:p>
            <a:fld id="{27F1C247-11BA-48D0-BAC8-035D610ADA61}" type="slidenum">
              <a:rPr lang="en-US">
                <a:solidFill>
                  <a:srgbClr val="FFFFFF"/>
                </a:solidFill>
              </a:rPr>
              <a:pPr/>
              <a:t>‹#›</a:t>
            </a:fld>
            <a:endParaRPr lang="en-US">
              <a:solidFill>
                <a:srgbClr val="FFFFFF"/>
              </a:solidFill>
            </a:endParaRPr>
          </a:p>
        </p:txBody>
      </p:sp>
    </p:spTree>
    <p:extLst>
      <p:ext uri="{BB962C8B-B14F-4D97-AF65-F5344CB8AC3E}">
        <p14:creationId xmlns:p14="http://schemas.microsoft.com/office/powerpoint/2010/main" val="4230333212"/>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163.xml><?xml version="1.0" encoding="utf-8"?>
<p:sldLayout xmlns:a="http://schemas.openxmlformats.org/drawingml/2006/main" xmlns:r="http://schemas.openxmlformats.org/officeDocument/2006/relationships" xmlns:p="http://schemas.openxmlformats.org/presentationml/2006/main" type="txAndClipArt" preserve="1">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457200" y="1600200"/>
            <a:ext cx="4038600" cy="453072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lipArt Placeholder 3"/>
          <p:cNvSpPr>
            <a:spLocks noGrp="1"/>
          </p:cNvSpPr>
          <p:nvPr>
            <p:ph type="clipArt" sz="half" idx="2"/>
          </p:nvPr>
        </p:nvSpPr>
        <p:spPr>
          <a:xfrm>
            <a:off x="4648200" y="1600200"/>
            <a:ext cx="4038600" cy="4530725"/>
          </a:xfrm>
        </p:spPr>
        <p:txBody>
          <a:bodyPr/>
          <a:lstStyle/>
          <a:p>
            <a:endParaRPr lang="en-US"/>
          </a:p>
        </p:txBody>
      </p:sp>
      <p:sp>
        <p:nvSpPr>
          <p:cNvPr id="5" name="Date Placeholder 4"/>
          <p:cNvSpPr>
            <a:spLocks noGrp="1"/>
          </p:cNvSpPr>
          <p:nvPr>
            <p:ph type="dt" sz="half" idx="10"/>
          </p:nvPr>
        </p:nvSpPr>
        <p:spPr>
          <a:xfrm>
            <a:off x="457200" y="6243638"/>
            <a:ext cx="2133600" cy="457200"/>
          </a:xfrm>
        </p:spPr>
        <p:txBody>
          <a:bodyPr/>
          <a:lstStyle>
            <a:lvl1pPr>
              <a:defRPr/>
            </a:lvl1pPr>
          </a:lstStyle>
          <a:p>
            <a:fld id="{CF6F4E75-0189-42F5-B5F9-8A83FFCC9198}" type="datetime4">
              <a:rPr lang="en-US" smtClean="0">
                <a:solidFill>
                  <a:srgbClr val="FFFFFF"/>
                </a:solidFill>
              </a:rPr>
              <a:t>October 1, 2011</a:t>
            </a:fld>
            <a:endParaRPr lang="en-US">
              <a:solidFill>
                <a:srgbClr val="FFFFFF"/>
              </a:solidFill>
            </a:endParaRPr>
          </a:p>
        </p:txBody>
      </p:sp>
      <p:sp>
        <p:nvSpPr>
          <p:cNvPr id="6" name="Footer Placeholder 5"/>
          <p:cNvSpPr>
            <a:spLocks noGrp="1"/>
          </p:cNvSpPr>
          <p:nvPr>
            <p:ph type="ftr" sz="quarter" idx="11"/>
          </p:nvPr>
        </p:nvSpPr>
        <p:spPr>
          <a:xfrm>
            <a:off x="3124200" y="6248400"/>
            <a:ext cx="2895600" cy="457200"/>
          </a:xfrm>
        </p:spPr>
        <p:txBody>
          <a:bodyPr/>
          <a:lstStyle>
            <a:lvl1pPr>
              <a:defRPr/>
            </a:lvl1pPr>
          </a:lstStyle>
          <a:p>
            <a:endParaRPr lang="en-US">
              <a:solidFill>
                <a:srgbClr val="FFFFFF"/>
              </a:solidFill>
            </a:endParaRPr>
          </a:p>
        </p:txBody>
      </p:sp>
      <p:sp>
        <p:nvSpPr>
          <p:cNvPr id="7" name="Slide Number Placeholder 6"/>
          <p:cNvSpPr>
            <a:spLocks noGrp="1"/>
          </p:cNvSpPr>
          <p:nvPr>
            <p:ph type="sldNum" sz="quarter" idx="12"/>
          </p:nvPr>
        </p:nvSpPr>
        <p:spPr>
          <a:xfrm>
            <a:off x="6553200" y="6243638"/>
            <a:ext cx="2133600" cy="457200"/>
          </a:xfrm>
        </p:spPr>
        <p:txBody>
          <a:bodyPr/>
          <a:lstStyle>
            <a:lvl1pPr>
              <a:defRPr/>
            </a:lvl1pPr>
          </a:lstStyle>
          <a:p>
            <a:fld id="{2B9E887C-5064-4F09-B65A-62501366DFDB}" type="slidenum">
              <a:rPr lang="en-US">
                <a:solidFill>
                  <a:srgbClr val="FFFFFF"/>
                </a:solidFill>
              </a:rPr>
              <a:pPr/>
              <a:t>‹#›</a:t>
            </a:fld>
            <a:endParaRPr lang="en-US">
              <a:solidFill>
                <a:srgbClr val="FFFFFF"/>
              </a:solidFill>
            </a:endParaRPr>
          </a:p>
        </p:txBody>
      </p:sp>
    </p:spTree>
    <p:extLst>
      <p:ext uri="{BB962C8B-B14F-4D97-AF65-F5344CB8AC3E}">
        <p14:creationId xmlns:p14="http://schemas.microsoft.com/office/powerpoint/2010/main" val="1066574621"/>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16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17410" name="Group 2"/>
          <p:cNvGrpSpPr>
            <a:grpSpLocks/>
          </p:cNvGrpSpPr>
          <p:nvPr/>
        </p:nvGrpSpPr>
        <p:grpSpPr bwMode="auto">
          <a:xfrm>
            <a:off x="0" y="0"/>
            <a:ext cx="9144000" cy="6856413"/>
            <a:chOff x="0" y="0"/>
            <a:chExt cx="5760" cy="4319"/>
          </a:xfrm>
        </p:grpSpPr>
        <p:sp>
          <p:nvSpPr>
            <p:cNvPr id="17411" name="Freeform 3"/>
            <p:cNvSpPr>
              <a:spLocks/>
            </p:cNvSpPr>
            <p:nvPr/>
          </p:nvSpPr>
          <p:spPr bwMode="hidden">
            <a:xfrm>
              <a:off x="0" y="12"/>
              <a:ext cx="5758" cy="3273"/>
            </a:xfrm>
            <a:custGeom>
              <a:avLst/>
              <a:gdLst>
                <a:gd name="T0" fmla="*/ 3193 w 5740"/>
                <a:gd name="T1" fmla="*/ 1816 h 3273"/>
                <a:gd name="T2" fmla="*/ 0 w 5740"/>
                <a:gd name="T3" fmla="*/ 0 h 3273"/>
                <a:gd name="T4" fmla="*/ 0 w 5740"/>
                <a:gd name="T5" fmla="*/ 522 h 3273"/>
                <a:gd name="T6" fmla="*/ 3037 w 5740"/>
                <a:gd name="T7" fmla="*/ 1978 h 3273"/>
                <a:gd name="T8" fmla="*/ 5740 w 5740"/>
                <a:gd name="T9" fmla="*/ 3273 h 3273"/>
                <a:gd name="T10" fmla="*/ 5740 w 5740"/>
                <a:gd name="T11" fmla="*/ 3267 h 3273"/>
                <a:gd name="T12" fmla="*/ 3193 w 5740"/>
                <a:gd name="T13" fmla="*/ 1816 h 3273"/>
                <a:gd name="T14" fmla="*/ 3193 w 5740"/>
                <a:gd name="T15" fmla="*/ 1816 h 32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hangingPunct="0"/>
              <a:endParaRPr lang="en-US" smtClean="0">
                <a:solidFill>
                  <a:srgbClr val="FFFFFF"/>
                </a:solidFill>
                <a:cs typeface="+mn-cs"/>
              </a:endParaRPr>
            </a:p>
          </p:txBody>
        </p:sp>
        <p:sp>
          <p:nvSpPr>
            <p:cNvPr id="17412" name="Freeform 4"/>
            <p:cNvSpPr>
              <a:spLocks/>
            </p:cNvSpPr>
            <p:nvPr/>
          </p:nvSpPr>
          <p:spPr bwMode="hidden">
            <a:xfrm>
              <a:off x="149" y="0"/>
              <a:ext cx="5609" cy="3243"/>
            </a:xfrm>
            <a:custGeom>
              <a:avLst/>
              <a:gdLst>
                <a:gd name="T0" fmla="*/ 3163 w 5591"/>
                <a:gd name="T1" fmla="*/ 1714 h 3243"/>
                <a:gd name="T2" fmla="*/ 431 w 5591"/>
                <a:gd name="T3" fmla="*/ 0 h 3243"/>
                <a:gd name="T4" fmla="*/ 0 w 5591"/>
                <a:gd name="T5" fmla="*/ 0 h 3243"/>
                <a:gd name="T6" fmla="*/ 3086 w 5591"/>
                <a:gd name="T7" fmla="*/ 1786 h 3243"/>
                <a:gd name="T8" fmla="*/ 5591 w 5591"/>
                <a:gd name="T9" fmla="*/ 3243 h 3243"/>
                <a:gd name="T10" fmla="*/ 5591 w 5591"/>
                <a:gd name="T11" fmla="*/ 3237 h 3243"/>
                <a:gd name="T12" fmla="*/ 3163 w 5591"/>
                <a:gd name="T13" fmla="*/ 1714 h 3243"/>
                <a:gd name="T14" fmla="*/ 3163 w 5591"/>
                <a:gd name="T15" fmla="*/ 1714 h 32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hangingPunct="0"/>
              <a:endParaRPr lang="en-US" smtClean="0">
                <a:solidFill>
                  <a:srgbClr val="FFFFFF"/>
                </a:solidFill>
                <a:cs typeface="+mn-cs"/>
              </a:endParaRPr>
            </a:p>
          </p:txBody>
        </p:sp>
        <p:sp>
          <p:nvSpPr>
            <p:cNvPr id="17413" name="Freeform 5"/>
            <p:cNvSpPr>
              <a:spLocks/>
            </p:cNvSpPr>
            <p:nvPr/>
          </p:nvSpPr>
          <p:spPr bwMode="hidden">
            <a:xfrm>
              <a:off x="0" y="3433"/>
              <a:ext cx="4038" cy="191"/>
            </a:xfrm>
            <a:custGeom>
              <a:avLst/>
              <a:gdLst>
                <a:gd name="T0" fmla="*/ 0 w 4042"/>
                <a:gd name="T1" fmla="*/ 156 h 192"/>
                <a:gd name="T2" fmla="*/ 4042 w 4042"/>
                <a:gd name="T3" fmla="*/ 192 h 192"/>
                <a:gd name="T4" fmla="*/ 4042 w 4042"/>
                <a:gd name="T5" fmla="*/ 144 h 192"/>
                <a:gd name="T6" fmla="*/ 0 w 4042"/>
                <a:gd name="T7" fmla="*/ 0 h 192"/>
                <a:gd name="T8" fmla="*/ 0 w 4042"/>
                <a:gd name="T9" fmla="*/ 156 h 192"/>
                <a:gd name="T10" fmla="*/ 0 w 4042"/>
                <a:gd name="T11" fmla="*/ 156 h 192"/>
              </a:gdLst>
              <a:ahLst/>
              <a:cxnLst>
                <a:cxn ang="0">
                  <a:pos x="T0" y="T1"/>
                </a:cxn>
                <a:cxn ang="0">
                  <a:pos x="T2" y="T3"/>
                </a:cxn>
                <a:cxn ang="0">
                  <a:pos x="T4" y="T5"/>
                </a:cxn>
                <a:cxn ang="0">
                  <a:pos x="T6" y="T7"/>
                </a:cxn>
                <a:cxn ang="0">
                  <a:pos x="T8" y="T9"/>
                </a:cxn>
                <a:cxn ang="0">
                  <a:pos x="T10" y="T11"/>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hangingPunct="0"/>
              <a:endParaRPr lang="en-US" smtClean="0">
                <a:solidFill>
                  <a:srgbClr val="FFFFFF"/>
                </a:solidFill>
                <a:cs typeface="+mn-cs"/>
              </a:endParaRPr>
            </a:p>
          </p:txBody>
        </p:sp>
        <p:sp>
          <p:nvSpPr>
            <p:cNvPr id="17414" name="Freeform 6"/>
            <p:cNvSpPr>
              <a:spLocks/>
            </p:cNvSpPr>
            <p:nvPr/>
          </p:nvSpPr>
          <p:spPr bwMode="hidden">
            <a:xfrm>
              <a:off x="4038" y="3577"/>
              <a:ext cx="1720" cy="65"/>
            </a:xfrm>
            <a:custGeom>
              <a:avLst/>
              <a:gdLst>
                <a:gd name="T0" fmla="*/ 1722 w 1722"/>
                <a:gd name="T1" fmla="*/ 66 h 66"/>
                <a:gd name="T2" fmla="*/ 1722 w 1722"/>
                <a:gd name="T3" fmla="*/ 60 h 66"/>
                <a:gd name="T4" fmla="*/ 0 w 1722"/>
                <a:gd name="T5" fmla="*/ 0 h 66"/>
                <a:gd name="T6" fmla="*/ 0 w 1722"/>
                <a:gd name="T7" fmla="*/ 48 h 66"/>
                <a:gd name="T8" fmla="*/ 1722 w 1722"/>
                <a:gd name="T9" fmla="*/ 66 h 66"/>
                <a:gd name="T10" fmla="*/ 1722 w 1722"/>
                <a:gd name="T11" fmla="*/ 66 h 66"/>
              </a:gdLst>
              <a:ahLst/>
              <a:cxnLst>
                <a:cxn ang="0">
                  <a:pos x="T0" y="T1"/>
                </a:cxn>
                <a:cxn ang="0">
                  <a:pos x="T2" y="T3"/>
                </a:cxn>
                <a:cxn ang="0">
                  <a:pos x="T4" y="T5"/>
                </a:cxn>
                <a:cxn ang="0">
                  <a:pos x="T6" y="T7"/>
                </a:cxn>
                <a:cxn ang="0">
                  <a:pos x="T8" y="T9"/>
                </a:cxn>
                <a:cxn ang="0">
                  <a:pos x="T10" y="T11"/>
                </a:cxn>
              </a:cxnLst>
              <a:rect l="0" t="0" r="r" b="b"/>
              <a:pathLst>
                <a:path w="1722" h="66">
                  <a:moveTo>
                    <a:pt x="1722" y="66"/>
                  </a:moveTo>
                  <a:lnTo>
                    <a:pt x="1722" y="60"/>
                  </a:lnTo>
                  <a:lnTo>
                    <a:pt x="0" y="0"/>
                  </a:lnTo>
                  <a:lnTo>
                    <a:pt x="0" y="48"/>
                  </a:lnTo>
                  <a:lnTo>
                    <a:pt x="1722" y="66"/>
                  </a:lnTo>
                  <a:lnTo>
                    <a:pt x="1722" y="66"/>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hangingPunct="0"/>
              <a:endParaRPr lang="en-US" smtClean="0">
                <a:solidFill>
                  <a:srgbClr val="FFFFFF"/>
                </a:solidFill>
                <a:cs typeface="+mn-cs"/>
              </a:endParaRPr>
            </a:p>
          </p:txBody>
        </p:sp>
        <p:sp>
          <p:nvSpPr>
            <p:cNvPr id="17415" name="Freeform 7"/>
            <p:cNvSpPr>
              <a:spLocks/>
            </p:cNvSpPr>
            <p:nvPr/>
          </p:nvSpPr>
          <p:spPr bwMode="hidden">
            <a:xfrm>
              <a:off x="0" y="3726"/>
              <a:ext cx="4784" cy="329"/>
            </a:xfrm>
            <a:custGeom>
              <a:avLst/>
              <a:gdLst>
                <a:gd name="T0" fmla="*/ 0 w 4789"/>
                <a:gd name="T1" fmla="*/ 329 h 329"/>
                <a:gd name="T2" fmla="*/ 4789 w 4789"/>
                <a:gd name="T3" fmla="*/ 77 h 329"/>
                <a:gd name="T4" fmla="*/ 4789 w 4789"/>
                <a:gd name="T5" fmla="*/ 0 h 329"/>
                <a:gd name="T6" fmla="*/ 0 w 4789"/>
                <a:gd name="T7" fmla="*/ 107 h 329"/>
                <a:gd name="T8" fmla="*/ 0 w 4789"/>
                <a:gd name="T9" fmla="*/ 329 h 329"/>
                <a:gd name="T10" fmla="*/ 0 w 4789"/>
                <a:gd name="T11" fmla="*/ 329 h 329"/>
              </a:gdLst>
              <a:ahLst/>
              <a:cxnLst>
                <a:cxn ang="0">
                  <a:pos x="T0" y="T1"/>
                </a:cxn>
                <a:cxn ang="0">
                  <a:pos x="T2" y="T3"/>
                </a:cxn>
                <a:cxn ang="0">
                  <a:pos x="T4" y="T5"/>
                </a:cxn>
                <a:cxn ang="0">
                  <a:pos x="T6" y="T7"/>
                </a:cxn>
                <a:cxn ang="0">
                  <a:pos x="T8" y="T9"/>
                </a:cxn>
                <a:cxn ang="0">
                  <a:pos x="T10" y="T11"/>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a:noFill/>
            </a:ln>
            <a:effectLst/>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hangingPunct="0"/>
              <a:endParaRPr lang="en-US" smtClean="0">
                <a:solidFill>
                  <a:srgbClr val="FFFFFF"/>
                </a:solidFill>
                <a:cs typeface="+mn-cs"/>
              </a:endParaRPr>
            </a:p>
          </p:txBody>
        </p:sp>
        <p:sp>
          <p:nvSpPr>
            <p:cNvPr id="17416" name="Freeform 8"/>
            <p:cNvSpPr>
              <a:spLocks/>
            </p:cNvSpPr>
            <p:nvPr/>
          </p:nvSpPr>
          <p:spPr bwMode="hidden">
            <a:xfrm>
              <a:off x="4784" y="3702"/>
              <a:ext cx="974" cy="101"/>
            </a:xfrm>
            <a:custGeom>
              <a:avLst/>
              <a:gdLst>
                <a:gd name="T0" fmla="*/ 975 w 975"/>
                <a:gd name="T1" fmla="*/ 48 h 101"/>
                <a:gd name="T2" fmla="*/ 975 w 975"/>
                <a:gd name="T3" fmla="*/ 0 h 101"/>
                <a:gd name="T4" fmla="*/ 0 w 975"/>
                <a:gd name="T5" fmla="*/ 24 h 101"/>
                <a:gd name="T6" fmla="*/ 0 w 975"/>
                <a:gd name="T7" fmla="*/ 101 h 101"/>
                <a:gd name="T8" fmla="*/ 975 w 975"/>
                <a:gd name="T9" fmla="*/ 48 h 101"/>
                <a:gd name="T10" fmla="*/ 975 w 975"/>
                <a:gd name="T11" fmla="*/ 48 h 101"/>
              </a:gdLst>
              <a:ahLst/>
              <a:cxnLst>
                <a:cxn ang="0">
                  <a:pos x="T0" y="T1"/>
                </a:cxn>
                <a:cxn ang="0">
                  <a:pos x="T2" y="T3"/>
                </a:cxn>
                <a:cxn ang="0">
                  <a:pos x="T4" y="T5"/>
                </a:cxn>
                <a:cxn ang="0">
                  <a:pos x="T6" y="T7"/>
                </a:cxn>
                <a:cxn ang="0">
                  <a:pos x="T8" y="T9"/>
                </a:cxn>
                <a:cxn ang="0">
                  <a:pos x="T10" y="T11"/>
                </a:cxn>
              </a:cxnLst>
              <a:rect l="0" t="0" r="r" b="b"/>
              <a:pathLst>
                <a:path w="975" h="101">
                  <a:moveTo>
                    <a:pt x="975" y="48"/>
                  </a:moveTo>
                  <a:lnTo>
                    <a:pt x="975" y="0"/>
                  </a:lnTo>
                  <a:lnTo>
                    <a:pt x="0" y="24"/>
                  </a:lnTo>
                  <a:lnTo>
                    <a:pt x="0" y="101"/>
                  </a:lnTo>
                  <a:lnTo>
                    <a:pt x="975" y="48"/>
                  </a:lnTo>
                  <a:lnTo>
                    <a:pt x="975" y="4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hangingPunct="0"/>
              <a:endParaRPr lang="en-US" smtClean="0">
                <a:solidFill>
                  <a:srgbClr val="FFFFFF"/>
                </a:solidFill>
                <a:cs typeface="+mn-cs"/>
              </a:endParaRPr>
            </a:p>
          </p:txBody>
        </p:sp>
        <p:sp>
          <p:nvSpPr>
            <p:cNvPr id="17417" name="Freeform 9"/>
            <p:cNvSpPr>
              <a:spLocks/>
            </p:cNvSpPr>
            <p:nvPr/>
          </p:nvSpPr>
          <p:spPr bwMode="hidden">
            <a:xfrm>
              <a:off x="3619" y="3815"/>
              <a:ext cx="2139" cy="198"/>
            </a:xfrm>
            <a:custGeom>
              <a:avLst/>
              <a:gdLst>
                <a:gd name="T0" fmla="*/ 2141 w 2141"/>
                <a:gd name="T1" fmla="*/ 0 h 198"/>
                <a:gd name="T2" fmla="*/ 0 w 2141"/>
                <a:gd name="T3" fmla="*/ 156 h 198"/>
                <a:gd name="T4" fmla="*/ 0 w 2141"/>
                <a:gd name="T5" fmla="*/ 198 h 198"/>
                <a:gd name="T6" fmla="*/ 2141 w 2141"/>
                <a:gd name="T7" fmla="*/ 0 h 198"/>
                <a:gd name="T8" fmla="*/ 2141 w 2141"/>
                <a:gd name="T9" fmla="*/ 0 h 198"/>
              </a:gdLst>
              <a:ahLst/>
              <a:cxnLst>
                <a:cxn ang="0">
                  <a:pos x="T0" y="T1"/>
                </a:cxn>
                <a:cxn ang="0">
                  <a:pos x="T2" y="T3"/>
                </a:cxn>
                <a:cxn ang="0">
                  <a:pos x="T4" y="T5"/>
                </a:cxn>
                <a:cxn ang="0">
                  <a:pos x="T6" y="T7"/>
                </a:cxn>
                <a:cxn ang="0">
                  <a:pos x="T8" y="T9"/>
                </a:cxn>
              </a:cxnLst>
              <a:rect l="0" t="0" r="r" b="b"/>
              <a:pathLst>
                <a:path w="2141" h="198">
                  <a:moveTo>
                    <a:pt x="2141" y="0"/>
                  </a:moveTo>
                  <a:lnTo>
                    <a:pt x="0" y="156"/>
                  </a:lnTo>
                  <a:lnTo>
                    <a:pt x="0" y="198"/>
                  </a:lnTo>
                  <a:lnTo>
                    <a:pt x="2141" y="0"/>
                  </a:lnTo>
                  <a:lnTo>
                    <a:pt x="2141"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hangingPunct="0"/>
              <a:endParaRPr lang="en-US" smtClean="0">
                <a:solidFill>
                  <a:srgbClr val="FFFFFF"/>
                </a:solidFill>
                <a:cs typeface="+mn-cs"/>
              </a:endParaRPr>
            </a:p>
          </p:txBody>
        </p:sp>
        <p:sp>
          <p:nvSpPr>
            <p:cNvPr id="17418" name="Freeform 10"/>
            <p:cNvSpPr>
              <a:spLocks/>
            </p:cNvSpPr>
            <p:nvPr/>
          </p:nvSpPr>
          <p:spPr bwMode="hidden">
            <a:xfrm>
              <a:off x="0" y="3971"/>
              <a:ext cx="3619" cy="348"/>
            </a:xfrm>
            <a:custGeom>
              <a:avLst/>
              <a:gdLst>
                <a:gd name="T0" fmla="*/ 0 w 3623"/>
                <a:gd name="T1" fmla="*/ 348 h 348"/>
                <a:gd name="T2" fmla="*/ 311 w 3623"/>
                <a:gd name="T3" fmla="*/ 348 h 348"/>
                <a:gd name="T4" fmla="*/ 3623 w 3623"/>
                <a:gd name="T5" fmla="*/ 42 h 348"/>
                <a:gd name="T6" fmla="*/ 3623 w 3623"/>
                <a:gd name="T7" fmla="*/ 0 h 348"/>
                <a:gd name="T8" fmla="*/ 0 w 3623"/>
                <a:gd name="T9" fmla="*/ 264 h 348"/>
                <a:gd name="T10" fmla="*/ 0 w 3623"/>
                <a:gd name="T11" fmla="*/ 348 h 348"/>
                <a:gd name="T12" fmla="*/ 0 w 3623"/>
                <a:gd name="T13" fmla="*/ 348 h 348"/>
              </a:gdLst>
              <a:ahLst/>
              <a:cxnLst>
                <a:cxn ang="0">
                  <a:pos x="T0" y="T1"/>
                </a:cxn>
                <a:cxn ang="0">
                  <a:pos x="T2" y="T3"/>
                </a:cxn>
                <a:cxn ang="0">
                  <a:pos x="T4" y="T5"/>
                </a:cxn>
                <a:cxn ang="0">
                  <a:pos x="T6" y="T7"/>
                </a:cxn>
                <a:cxn ang="0">
                  <a:pos x="T8" y="T9"/>
                </a:cxn>
                <a:cxn ang="0">
                  <a:pos x="T10" y="T11"/>
                </a:cxn>
                <a:cxn ang="0">
                  <a:pos x="T12" y="T13"/>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hangingPunct="0"/>
              <a:endParaRPr lang="en-US" smtClean="0">
                <a:solidFill>
                  <a:srgbClr val="FFFFFF"/>
                </a:solidFill>
                <a:cs typeface="+mn-cs"/>
              </a:endParaRPr>
            </a:p>
          </p:txBody>
        </p:sp>
        <p:sp>
          <p:nvSpPr>
            <p:cNvPr id="17419" name="Freeform 11"/>
            <p:cNvSpPr>
              <a:spLocks/>
            </p:cNvSpPr>
            <p:nvPr/>
          </p:nvSpPr>
          <p:spPr bwMode="hidden">
            <a:xfrm>
              <a:off x="2097" y="4043"/>
              <a:ext cx="2514" cy="276"/>
            </a:xfrm>
            <a:custGeom>
              <a:avLst/>
              <a:gdLst>
                <a:gd name="T0" fmla="*/ 2182 w 2517"/>
                <a:gd name="T1" fmla="*/ 276 h 276"/>
                <a:gd name="T2" fmla="*/ 2517 w 2517"/>
                <a:gd name="T3" fmla="*/ 204 h 276"/>
                <a:gd name="T4" fmla="*/ 2260 w 2517"/>
                <a:gd name="T5" fmla="*/ 0 h 276"/>
                <a:gd name="T6" fmla="*/ 0 w 2517"/>
                <a:gd name="T7" fmla="*/ 276 h 276"/>
                <a:gd name="T8" fmla="*/ 2182 w 2517"/>
                <a:gd name="T9" fmla="*/ 276 h 276"/>
                <a:gd name="T10" fmla="*/ 2182 w 2517"/>
                <a:gd name="T11" fmla="*/ 276 h 276"/>
              </a:gdLst>
              <a:ahLst/>
              <a:cxnLst>
                <a:cxn ang="0">
                  <a:pos x="T0" y="T1"/>
                </a:cxn>
                <a:cxn ang="0">
                  <a:pos x="T2" y="T3"/>
                </a:cxn>
                <a:cxn ang="0">
                  <a:pos x="T4" y="T5"/>
                </a:cxn>
                <a:cxn ang="0">
                  <a:pos x="T6" y="T7"/>
                </a:cxn>
                <a:cxn ang="0">
                  <a:pos x="T8" y="T9"/>
                </a:cxn>
                <a:cxn ang="0">
                  <a:pos x="T10" y="T11"/>
                </a:cxn>
              </a:cxnLst>
              <a:rect l="0" t="0" r="r" b="b"/>
              <a:pathLst>
                <a:path w="2517" h="276">
                  <a:moveTo>
                    <a:pt x="2182" y="276"/>
                  </a:moveTo>
                  <a:lnTo>
                    <a:pt x="2517" y="204"/>
                  </a:lnTo>
                  <a:lnTo>
                    <a:pt x="2260" y="0"/>
                  </a:lnTo>
                  <a:lnTo>
                    <a:pt x="0" y="276"/>
                  </a:lnTo>
                  <a:lnTo>
                    <a:pt x="2182" y="276"/>
                  </a:lnTo>
                  <a:lnTo>
                    <a:pt x="2182" y="276"/>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hangingPunct="0"/>
              <a:endParaRPr lang="en-US" smtClean="0">
                <a:solidFill>
                  <a:srgbClr val="FFFFFF"/>
                </a:solidFill>
                <a:cs typeface="+mn-cs"/>
              </a:endParaRPr>
            </a:p>
          </p:txBody>
        </p:sp>
        <p:sp>
          <p:nvSpPr>
            <p:cNvPr id="17420" name="Freeform 12"/>
            <p:cNvSpPr>
              <a:spLocks/>
            </p:cNvSpPr>
            <p:nvPr/>
          </p:nvSpPr>
          <p:spPr bwMode="hidden">
            <a:xfrm>
              <a:off x="4354" y="3869"/>
              <a:ext cx="1404" cy="378"/>
            </a:xfrm>
            <a:custGeom>
              <a:avLst/>
              <a:gdLst>
                <a:gd name="T0" fmla="*/ 1405 w 1405"/>
                <a:gd name="T1" fmla="*/ 126 h 378"/>
                <a:gd name="T2" fmla="*/ 1405 w 1405"/>
                <a:gd name="T3" fmla="*/ 0 h 378"/>
                <a:gd name="T4" fmla="*/ 0 w 1405"/>
                <a:gd name="T5" fmla="*/ 174 h 378"/>
                <a:gd name="T6" fmla="*/ 257 w 1405"/>
                <a:gd name="T7" fmla="*/ 378 h 378"/>
                <a:gd name="T8" fmla="*/ 1405 w 1405"/>
                <a:gd name="T9" fmla="*/ 126 h 378"/>
                <a:gd name="T10" fmla="*/ 1405 w 1405"/>
                <a:gd name="T11" fmla="*/ 126 h 378"/>
              </a:gdLst>
              <a:ahLst/>
              <a:cxnLst>
                <a:cxn ang="0">
                  <a:pos x="T0" y="T1"/>
                </a:cxn>
                <a:cxn ang="0">
                  <a:pos x="T2" y="T3"/>
                </a:cxn>
                <a:cxn ang="0">
                  <a:pos x="T4" y="T5"/>
                </a:cxn>
                <a:cxn ang="0">
                  <a:pos x="T6" y="T7"/>
                </a:cxn>
                <a:cxn ang="0">
                  <a:pos x="T8" y="T9"/>
                </a:cxn>
                <a:cxn ang="0">
                  <a:pos x="T10" y="T11"/>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hangingPunct="0"/>
              <a:endParaRPr lang="en-US" smtClean="0">
                <a:solidFill>
                  <a:srgbClr val="FFFFFF"/>
                </a:solidFill>
                <a:cs typeface="+mn-cs"/>
              </a:endParaRPr>
            </a:p>
          </p:txBody>
        </p:sp>
        <p:sp>
          <p:nvSpPr>
            <p:cNvPr id="17421" name="Freeform 13"/>
            <p:cNvSpPr>
              <a:spLocks/>
            </p:cNvSpPr>
            <p:nvPr/>
          </p:nvSpPr>
          <p:spPr bwMode="hidden">
            <a:xfrm>
              <a:off x="5030" y="3151"/>
              <a:ext cx="728" cy="240"/>
            </a:xfrm>
            <a:custGeom>
              <a:avLst/>
              <a:gdLst>
                <a:gd name="T0" fmla="*/ 729 w 729"/>
                <a:gd name="T1" fmla="*/ 240 h 240"/>
                <a:gd name="T2" fmla="*/ 0 w 729"/>
                <a:gd name="T3" fmla="*/ 0 h 240"/>
                <a:gd name="T4" fmla="*/ 0 w 729"/>
                <a:gd name="T5" fmla="*/ 6 h 240"/>
                <a:gd name="T6" fmla="*/ 729 w 729"/>
                <a:gd name="T7" fmla="*/ 240 h 240"/>
                <a:gd name="T8" fmla="*/ 729 w 729"/>
                <a:gd name="T9" fmla="*/ 240 h 240"/>
              </a:gdLst>
              <a:ahLst/>
              <a:cxnLst>
                <a:cxn ang="0">
                  <a:pos x="T0" y="T1"/>
                </a:cxn>
                <a:cxn ang="0">
                  <a:pos x="T2" y="T3"/>
                </a:cxn>
                <a:cxn ang="0">
                  <a:pos x="T4" y="T5"/>
                </a:cxn>
                <a:cxn ang="0">
                  <a:pos x="T6" y="T7"/>
                </a:cxn>
                <a:cxn ang="0">
                  <a:pos x="T8" y="T9"/>
                </a:cxn>
              </a:cxnLst>
              <a:rect l="0" t="0" r="r" b="b"/>
              <a:pathLst>
                <a:path w="729" h="240">
                  <a:moveTo>
                    <a:pt x="729" y="240"/>
                  </a:moveTo>
                  <a:lnTo>
                    <a:pt x="0" y="0"/>
                  </a:lnTo>
                  <a:lnTo>
                    <a:pt x="0" y="6"/>
                  </a:lnTo>
                  <a:lnTo>
                    <a:pt x="729" y="240"/>
                  </a:lnTo>
                  <a:lnTo>
                    <a:pt x="729" y="24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hangingPunct="0"/>
              <a:endParaRPr lang="en-US" smtClean="0">
                <a:solidFill>
                  <a:srgbClr val="FFFFFF"/>
                </a:solidFill>
                <a:cs typeface="+mn-cs"/>
              </a:endParaRPr>
            </a:p>
          </p:txBody>
        </p:sp>
        <p:sp>
          <p:nvSpPr>
            <p:cNvPr id="17422" name="Freeform 14"/>
            <p:cNvSpPr>
              <a:spLocks/>
            </p:cNvSpPr>
            <p:nvPr/>
          </p:nvSpPr>
          <p:spPr bwMode="hidden">
            <a:xfrm>
              <a:off x="0" y="1486"/>
              <a:ext cx="5030" cy="1671"/>
            </a:xfrm>
            <a:custGeom>
              <a:avLst/>
              <a:gdLst>
                <a:gd name="T0" fmla="*/ 0 w 5035"/>
                <a:gd name="T1" fmla="*/ 72 h 1672"/>
                <a:gd name="T2" fmla="*/ 5035 w 5035"/>
                <a:gd name="T3" fmla="*/ 1672 h 1672"/>
                <a:gd name="T4" fmla="*/ 5035 w 5035"/>
                <a:gd name="T5" fmla="*/ 1666 h 1672"/>
                <a:gd name="T6" fmla="*/ 0 w 5035"/>
                <a:gd name="T7" fmla="*/ 0 h 1672"/>
                <a:gd name="T8" fmla="*/ 0 w 5035"/>
                <a:gd name="T9" fmla="*/ 72 h 1672"/>
                <a:gd name="T10" fmla="*/ 0 w 5035"/>
                <a:gd name="T11" fmla="*/ 72 h 1672"/>
              </a:gdLst>
              <a:ahLst/>
              <a:cxnLst>
                <a:cxn ang="0">
                  <a:pos x="T0" y="T1"/>
                </a:cxn>
                <a:cxn ang="0">
                  <a:pos x="T2" y="T3"/>
                </a:cxn>
                <a:cxn ang="0">
                  <a:pos x="T4" y="T5"/>
                </a:cxn>
                <a:cxn ang="0">
                  <a:pos x="T6" y="T7"/>
                </a:cxn>
                <a:cxn ang="0">
                  <a:pos x="T8" y="T9"/>
                </a:cxn>
                <a:cxn ang="0">
                  <a:pos x="T10" y="T11"/>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hangingPunct="0"/>
              <a:endParaRPr lang="en-US" smtClean="0">
                <a:solidFill>
                  <a:srgbClr val="FFFFFF"/>
                </a:solidFill>
                <a:cs typeface="+mn-cs"/>
              </a:endParaRPr>
            </a:p>
          </p:txBody>
        </p:sp>
        <p:sp>
          <p:nvSpPr>
            <p:cNvPr id="17423" name="Freeform 15"/>
            <p:cNvSpPr>
              <a:spLocks/>
            </p:cNvSpPr>
            <p:nvPr/>
          </p:nvSpPr>
          <p:spPr bwMode="hidden">
            <a:xfrm>
              <a:off x="5030" y="3049"/>
              <a:ext cx="728" cy="318"/>
            </a:xfrm>
            <a:custGeom>
              <a:avLst/>
              <a:gdLst>
                <a:gd name="T0" fmla="*/ 729 w 729"/>
                <a:gd name="T1" fmla="*/ 318 h 318"/>
                <a:gd name="T2" fmla="*/ 729 w 729"/>
                <a:gd name="T3" fmla="*/ 312 h 318"/>
                <a:gd name="T4" fmla="*/ 0 w 729"/>
                <a:gd name="T5" fmla="*/ 0 h 318"/>
                <a:gd name="T6" fmla="*/ 0 w 729"/>
                <a:gd name="T7" fmla="*/ 54 h 318"/>
                <a:gd name="T8" fmla="*/ 729 w 729"/>
                <a:gd name="T9" fmla="*/ 318 h 318"/>
                <a:gd name="T10" fmla="*/ 729 w 729"/>
                <a:gd name="T11" fmla="*/ 318 h 318"/>
              </a:gdLst>
              <a:ahLst/>
              <a:cxnLst>
                <a:cxn ang="0">
                  <a:pos x="T0" y="T1"/>
                </a:cxn>
                <a:cxn ang="0">
                  <a:pos x="T2" y="T3"/>
                </a:cxn>
                <a:cxn ang="0">
                  <a:pos x="T4" y="T5"/>
                </a:cxn>
                <a:cxn ang="0">
                  <a:pos x="T6" y="T7"/>
                </a:cxn>
                <a:cxn ang="0">
                  <a:pos x="T8" y="T9"/>
                </a:cxn>
                <a:cxn ang="0">
                  <a:pos x="T10" y="T11"/>
                </a:cxn>
              </a:cxnLst>
              <a:rect l="0" t="0" r="r" b="b"/>
              <a:pathLst>
                <a:path w="729" h="318">
                  <a:moveTo>
                    <a:pt x="729" y="318"/>
                  </a:moveTo>
                  <a:lnTo>
                    <a:pt x="729" y="312"/>
                  </a:lnTo>
                  <a:lnTo>
                    <a:pt x="0" y="0"/>
                  </a:lnTo>
                  <a:lnTo>
                    <a:pt x="0" y="54"/>
                  </a:lnTo>
                  <a:lnTo>
                    <a:pt x="729" y="318"/>
                  </a:lnTo>
                  <a:lnTo>
                    <a:pt x="729" y="318"/>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hangingPunct="0"/>
              <a:endParaRPr lang="en-US" smtClean="0">
                <a:solidFill>
                  <a:srgbClr val="FFFFFF"/>
                </a:solidFill>
                <a:cs typeface="+mn-cs"/>
              </a:endParaRPr>
            </a:p>
          </p:txBody>
        </p:sp>
        <p:sp>
          <p:nvSpPr>
            <p:cNvPr id="17424" name="Freeform 16"/>
            <p:cNvSpPr>
              <a:spLocks/>
            </p:cNvSpPr>
            <p:nvPr/>
          </p:nvSpPr>
          <p:spPr bwMode="hidden">
            <a:xfrm>
              <a:off x="0" y="916"/>
              <a:ext cx="5030" cy="2187"/>
            </a:xfrm>
            <a:custGeom>
              <a:avLst/>
              <a:gdLst>
                <a:gd name="T0" fmla="*/ 0 w 5035"/>
                <a:gd name="T1" fmla="*/ 396 h 2188"/>
                <a:gd name="T2" fmla="*/ 5035 w 5035"/>
                <a:gd name="T3" fmla="*/ 2188 h 2188"/>
                <a:gd name="T4" fmla="*/ 5035 w 5035"/>
                <a:gd name="T5" fmla="*/ 2134 h 2188"/>
                <a:gd name="T6" fmla="*/ 0 w 5035"/>
                <a:gd name="T7" fmla="*/ 0 h 2188"/>
                <a:gd name="T8" fmla="*/ 0 w 5035"/>
                <a:gd name="T9" fmla="*/ 396 h 2188"/>
                <a:gd name="T10" fmla="*/ 0 w 5035"/>
                <a:gd name="T11" fmla="*/ 396 h 2188"/>
              </a:gdLst>
              <a:ahLst/>
              <a:cxnLst>
                <a:cxn ang="0">
                  <a:pos x="T0" y="T1"/>
                </a:cxn>
                <a:cxn ang="0">
                  <a:pos x="T2" y="T3"/>
                </a:cxn>
                <a:cxn ang="0">
                  <a:pos x="T4" y="T5"/>
                </a:cxn>
                <a:cxn ang="0">
                  <a:pos x="T6" y="T7"/>
                </a:cxn>
                <a:cxn ang="0">
                  <a:pos x="T8" y="T9"/>
                </a:cxn>
                <a:cxn ang="0">
                  <a:pos x="T10" y="T11"/>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hangingPunct="0"/>
              <a:endParaRPr lang="en-US" smtClean="0">
                <a:solidFill>
                  <a:srgbClr val="FFFFFF"/>
                </a:solidFill>
                <a:cs typeface="+mn-cs"/>
              </a:endParaRPr>
            </a:p>
          </p:txBody>
        </p:sp>
        <p:sp>
          <p:nvSpPr>
            <p:cNvPr id="17425" name="Freeform 17"/>
            <p:cNvSpPr>
              <a:spLocks/>
            </p:cNvSpPr>
            <p:nvPr/>
          </p:nvSpPr>
          <p:spPr bwMode="hidden">
            <a:xfrm>
              <a:off x="2294" y="0"/>
              <a:ext cx="3159" cy="2725"/>
            </a:xfrm>
            <a:custGeom>
              <a:avLst/>
              <a:gdLst>
                <a:gd name="T0" fmla="*/ 0 w 3163"/>
                <a:gd name="T1" fmla="*/ 0 h 2727"/>
                <a:gd name="T2" fmla="*/ 3145 w 3163"/>
                <a:gd name="T3" fmla="*/ 2727 h 2727"/>
                <a:gd name="T4" fmla="*/ 3163 w 3163"/>
                <a:gd name="T5" fmla="*/ 2704 h 2727"/>
                <a:gd name="T6" fmla="*/ 102 w 3163"/>
                <a:gd name="T7" fmla="*/ 0 h 2727"/>
                <a:gd name="T8" fmla="*/ 0 w 3163"/>
                <a:gd name="T9" fmla="*/ 0 h 2727"/>
                <a:gd name="T10" fmla="*/ 0 w 3163"/>
                <a:gd name="T11" fmla="*/ 0 h 2727"/>
              </a:gdLst>
              <a:ahLst/>
              <a:cxnLst>
                <a:cxn ang="0">
                  <a:pos x="T0" y="T1"/>
                </a:cxn>
                <a:cxn ang="0">
                  <a:pos x="T2" y="T3"/>
                </a:cxn>
                <a:cxn ang="0">
                  <a:pos x="T4" y="T5"/>
                </a:cxn>
                <a:cxn ang="0">
                  <a:pos x="T6" y="T7"/>
                </a:cxn>
                <a:cxn ang="0">
                  <a:pos x="T8" y="T9"/>
                </a:cxn>
                <a:cxn ang="0">
                  <a:pos x="T10" y="T11"/>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hangingPunct="0"/>
              <a:endParaRPr lang="en-US" smtClean="0">
                <a:solidFill>
                  <a:srgbClr val="FFFFFF"/>
                </a:solidFill>
                <a:cs typeface="+mn-cs"/>
              </a:endParaRPr>
            </a:p>
          </p:txBody>
        </p:sp>
        <p:sp>
          <p:nvSpPr>
            <p:cNvPr id="17426" name="Freeform 18"/>
            <p:cNvSpPr>
              <a:spLocks/>
            </p:cNvSpPr>
            <p:nvPr/>
          </p:nvSpPr>
          <p:spPr bwMode="hidden">
            <a:xfrm>
              <a:off x="5435" y="2702"/>
              <a:ext cx="323" cy="299"/>
            </a:xfrm>
            <a:custGeom>
              <a:avLst/>
              <a:gdLst>
                <a:gd name="T0" fmla="*/ 323 w 323"/>
                <a:gd name="T1" fmla="*/ 299 h 299"/>
                <a:gd name="T2" fmla="*/ 323 w 323"/>
                <a:gd name="T3" fmla="*/ 263 h 299"/>
                <a:gd name="T4" fmla="*/ 18 w 323"/>
                <a:gd name="T5" fmla="*/ 0 h 299"/>
                <a:gd name="T6" fmla="*/ 0 w 323"/>
                <a:gd name="T7" fmla="*/ 23 h 299"/>
                <a:gd name="T8" fmla="*/ 323 w 323"/>
                <a:gd name="T9" fmla="*/ 299 h 299"/>
                <a:gd name="T10" fmla="*/ 323 w 323"/>
                <a:gd name="T11" fmla="*/ 299 h 299"/>
              </a:gdLst>
              <a:ahLst/>
              <a:cxnLst>
                <a:cxn ang="0">
                  <a:pos x="T0" y="T1"/>
                </a:cxn>
                <a:cxn ang="0">
                  <a:pos x="T2" y="T3"/>
                </a:cxn>
                <a:cxn ang="0">
                  <a:pos x="T4" y="T5"/>
                </a:cxn>
                <a:cxn ang="0">
                  <a:pos x="T6" y="T7"/>
                </a:cxn>
                <a:cxn ang="0">
                  <a:pos x="T8" y="T9"/>
                </a:cxn>
                <a:cxn ang="0">
                  <a:pos x="T10" y="T11"/>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hangingPunct="0"/>
              <a:endParaRPr lang="en-US" smtClean="0">
                <a:solidFill>
                  <a:srgbClr val="FFFFFF"/>
                </a:solidFill>
                <a:cs typeface="+mn-cs"/>
              </a:endParaRPr>
            </a:p>
          </p:txBody>
        </p:sp>
        <p:sp>
          <p:nvSpPr>
            <p:cNvPr id="17427" name="Freeform 19"/>
            <p:cNvSpPr>
              <a:spLocks/>
            </p:cNvSpPr>
            <p:nvPr/>
          </p:nvSpPr>
          <p:spPr bwMode="hidden">
            <a:xfrm>
              <a:off x="5477" y="2588"/>
              <a:ext cx="281" cy="335"/>
            </a:xfrm>
            <a:custGeom>
              <a:avLst/>
              <a:gdLst>
                <a:gd name="T0" fmla="*/ 281 w 281"/>
                <a:gd name="T1" fmla="*/ 335 h 335"/>
                <a:gd name="T2" fmla="*/ 281 w 281"/>
                <a:gd name="T3" fmla="*/ 173 h 335"/>
                <a:gd name="T4" fmla="*/ 96 w 281"/>
                <a:gd name="T5" fmla="*/ 0 h 335"/>
                <a:gd name="T6" fmla="*/ 0 w 281"/>
                <a:gd name="T7" fmla="*/ 90 h 335"/>
                <a:gd name="T8" fmla="*/ 281 w 281"/>
                <a:gd name="T9" fmla="*/ 335 h 335"/>
                <a:gd name="T10" fmla="*/ 281 w 281"/>
                <a:gd name="T11" fmla="*/ 335 h 335"/>
              </a:gdLst>
              <a:ahLst/>
              <a:cxnLst>
                <a:cxn ang="0">
                  <a:pos x="T0" y="T1"/>
                </a:cxn>
                <a:cxn ang="0">
                  <a:pos x="T2" y="T3"/>
                </a:cxn>
                <a:cxn ang="0">
                  <a:pos x="T4" y="T5"/>
                </a:cxn>
                <a:cxn ang="0">
                  <a:pos x="T6" y="T7"/>
                </a:cxn>
                <a:cxn ang="0">
                  <a:pos x="T8" y="T9"/>
                </a:cxn>
                <a:cxn ang="0">
                  <a:pos x="T10" y="T11"/>
                </a:cxn>
              </a:cxnLst>
              <a:rect l="0" t="0" r="r" b="b"/>
              <a:pathLst>
                <a:path w="281" h="335">
                  <a:moveTo>
                    <a:pt x="281" y="335"/>
                  </a:moveTo>
                  <a:lnTo>
                    <a:pt x="281" y="173"/>
                  </a:lnTo>
                  <a:lnTo>
                    <a:pt x="96" y="0"/>
                  </a:lnTo>
                  <a:lnTo>
                    <a:pt x="0" y="90"/>
                  </a:lnTo>
                  <a:lnTo>
                    <a:pt x="281" y="335"/>
                  </a:lnTo>
                  <a:lnTo>
                    <a:pt x="281" y="335"/>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hangingPunct="0"/>
              <a:endParaRPr lang="en-US" smtClean="0">
                <a:solidFill>
                  <a:srgbClr val="FFFFFF"/>
                </a:solidFill>
                <a:cs typeface="+mn-cs"/>
              </a:endParaRPr>
            </a:p>
          </p:txBody>
        </p:sp>
        <p:sp>
          <p:nvSpPr>
            <p:cNvPr id="17428" name="Freeform 20"/>
            <p:cNvSpPr>
              <a:spLocks/>
            </p:cNvSpPr>
            <p:nvPr/>
          </p:nvSpPr>
          <p:spPr bwMode="hidden">
            <a:xfrm>
              <a:off x="2454" y="0"/>
              <a:ext cx="3119" cy="2678"/>
            </a:xfrm>
            <a:custGeom>
              <a:avLst/>
              <a:gdLst>
                <a:gd name="T0" fmla="*/ 0 w 3122"/>
                <a:gd name="T1" fmla="*/ 0 h 2680"/>
                <a:gd name="T2" fmla="*/ 3026 w 3122"/>
                <a:gd name="T3" fmla="*/ 2680 h 2680"/>
                <a:gd name="T4" fmla="*/ 3122 w 3122"/>
                <a:gd name="T5" fmla="*/ 2590 h 2680"/>
                <a:gd name="T6" fmla="*/ 383 w 3122"/>
                <a:gd name="T7" fmla="*/ 0 h 2680"/>
                <a:gd name="T8" fmla="*/ 0 w 3122"/>
                <a:gd name="T9" fmla="*/ 0 h 2680"/>
                <a:gd name="T10" fmla="*/ 0 w 3122"/>
                <a:gd name="T11" fmla="*/ 0 h 2680"/>
              </a:gdLst>
              <a:ahLst/>
              <a:cxnLst>
                <a:cxn ang="0">
                  <a:pos x="T0" y="T1"/>
                </a:cxn>
                <a:cxn ang="0">
                  <a:pos x="T2" y="T3"/>
                </a:cxn>
                <a:cxn ang="0">
                  <a:pos x="T4" y="T5"/>
                </a:cxn>
                <a:cxn ang="0">
                  <a:pos x="T6" y="T7"/>
                </a:cxn>
                <a:cxn ang="0">
                  <a:pos x="T8" y="T9"/>
                </a:cxn>
                <a:cxn ang="0">
                  <a:pos x="T10" y="T11"/>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hangingPunct="0"/>
              <a:endParaRPr lang="en-US" smtClean="0">
                <a:solidFill>
                  <a:srgbClr val="FFFFFF"/>
                </a:solidFill>
                <a:cs typeface="+mn-cs"/>
              </a:endParaRPr>
            </a:p>
          </p:txBody>
        </p:sp>
        <p:sp>
          <p:nvSpPr>
            <p:cNvPr id="17429" name="Freeform 21"/>
            <p:cNvSpPr>
              <a:spLocks/>
            </p:cNvSpPr>
            <p:nvPr/>
          </p:nvSpPr>
          <p:spPr bwMode="hidden">
            <a:xfrm>
              <a:off x="5626" y="2534"/>
              <a:ext cx="132" cy="132"/>
            </a:xfrm>
            <a:custGeom>
              <a:avLst/>
              <a:gdLst>
                <a:gd name="T0" fmla="*/ 132 w 132"/>
                <a:gd name="T1" fmla="*/ 132 h 132"/>
                <a:gd name="T2" fmla="*/ 0 w 132"/>
                <a:gd name="T3" fmla="*/ 0 h 132"/>
                <a:gd name="T4" fmla="*/ 0 w 132"/>
                <a:gd name="T5" fmla="*/ 0 h 132"/>
                <a:gd name="T6" fmla="*/ 132 w 132"/>
                <a:gd name="T7" fmla="*/ 132 h 132"/>
                <a:gd name="T8" fmla="*/ 132 w 132"/>
                <a:gd name="T9" fmla="*/ 132 h 132"/>
              </a:gdLst>
              <a:ahLst/>
              <a:cxnLst>
                <a:cxn ang="0">
                  <a:pos x="T0" y="T1"/>
                </a:cxn>
                <a:cxn ang="0">
                  <a:pos x="T2" y="T3"/>
                </a:cxn>
                <a:cxn ang="0">
                  <a:pos x="T4" y="T5"/>
                </a:cxn>
                <a:cxn ang="0">
                  <a:pos x="T6" y="T7"/>
                </a:cxn>
                <a:cxn ang="0">
                  <a:pos x="T8" y="T9"/>
                </a:cxn>
              </a:cxnLst>
              <a:rect l="0" t="0" r="r" b="b"/>
              <a:pathLst>
                <a:path w="132" h="132">
                  <a:moveTo>
                    <a:pt x="132" y="132"/>
                  </a:moveTo>
                  <a:lnTo>
                    <a:pt x="0" y="0"/>
                  </a:lnTo>
                  <a:lnTo>
                    <a:pt x="0" y="0"/>
                  </a:lnTo>
                  <a:lnTo>
                    <a:pt x="132" y="132"/>
                  </a:lnTo>
                  <a:lnTo>
                    <a:pt x="132" y="132"/>
                  </a:lnTo>
                  <a:close/>
                </a:path>
              </a:pathLst>
            </a:custGeom>
            <a:solidFill>
              <a:srgbClr val="FF99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hangingPunct="0"/>
              <a:endParaRPr lang="en-US" smtClean="0">
                <a:solidFill>
                  <a:srgbClr val="FFFFFF"/>
                </a:solidFill>
                <a:cs typeface="+mn-cs"/>
              </a:endParaRPr>
            </a:p>
          </p:txBody>
        </p:sp>
        <p:sp>
          <p:nvSpPr>
            <p:cNvPr id="17430" name="Freeform 22"/>
            <p:cNvSpPr>
              <a:spLocks/>
            </p:cNvSpPr>
            <p:nvPr/>
          </p:nvSpPr>
          <p:spPr bwMode="hidden">
            <a:xfrm>
              <a:off x="3112" y="0"/>
              <a:ext cx="2514" cy="2534"/>
            </a:xfrm>
            <a:custGeom>
              <a:avLst/>
              <a:gdLst>
                <a:gd name="T0" fmla="*/ 0 w 2517"/>
                <a:gd name="T1" fmla="*/ 0 h 2536"/>
                <a:gd name="T2" fmla="*/ 2517 w 2517"/>
                <a:gd name="T3" fmla="*/ 2536 h 2536"/>
                <a:gd name="T4" fmla="*/ 2517 w 2517"/>
                <a:gd name="T5" fmla="*/ 2536 h 2536"/>
                <a:gd name="T6" fmla="*/ 66 w 2517"/>
                <a:gd name="T7" fmla="*/ 0 h 2536"/>
                <a:gd name="T8" fmla="*/ 0 w 2517"/>
                <a:gd name="T9" fmla="*/ 0 h 2536"/>
                <a:gd name="T10" fmla="*/ 0 w 2517"/>
                <a:gd name="T11" fmla="*/ 0 h 2536"/>
              </a:gdLst>
              <a:ahLst/>
              <a:cxnLst>
                <a:cxn ang="0">
                  <a:pos x="T0" y="T1"/>
                </a:cxn>
                <a:cxn ang="0">
                  <a:pos x="T2" y="T3"/>
                </a:cxn>
                <a:cxn ang="0">
                  <a:pos x="T4" y="T5"/>
                </a:cxn>
                <a:cxn ang="0">
                  <a:pos x="T6" y="T7"/>
                </a:cxn>
                <a:cxn ang="0">
                  <a:pos x="T8" y="T9"/>
                </a:cxn>
                <a:cxn ang="0">
                  <a:pos x="T10" y="T11"/>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hangingPunct="0"/>
              <a:endParaRPr lang="en-US" smtClean="0">
                <a:solidFill>
                  <a:srgbClr val="FFFFFF"/>
                </a:solidFill>
                <a:cs typeface="+mn-cs"/>
              </a:endParaRPr>
            </a:p>
          </p:txBody>
        </p:sp>
        <p:sp>
          <p:nvSpPr>
            <p:cNvPr id="17431" name="Freeform 23"/>
            <p:cNvSpPr>
              <a:spLocks/>
            </p:cNvSpPr>
            <p:nvPr/>
          </p:nvSpPr>
          <p:spPr bwMode="hidden">
            <a:xfrm>
              <a:off x="3488" y="0"/>
              <a:ext cx="2198" cy="2480"/>
            </a:xfrm>
            <a:custGeom>
              <a:avLst/>
              <a:gdLst>
                <a:gd name="T0" fmla="*/ 0 w 2200"/>
                <a:gd name="T1" fmla="*/ 0 h 2482"/>
                <a:gd name="T2" fmla="*/ 2188 w 2200"/>
                <a:gd name="T3" fmla="*/ 2482 h 2482"/>
                <a:gd name="T4" fmla="*/ 2200 w 2200"/>
                <a:gd name="T5" fmla="*/ 2476 h 2482"/>
                <a:gd name="T6" fmla="*/ 317 w 2200"/>
                <a:gd name="T7" fmla="*/ 0 h 2482"/>
                <a:gd name="T8" fmla="*/ 0 w 2200"/>
                <a:gd name="T9" fmla="*/ 0 h 2482"/>
                <a:gd name="T10" fmla="*/ 0 w 2200"/>
                <a:gd name="T11" fmla="*/ 0 h 2482"/>
              </a:gdLst>
              <a:ahLst/>
              <a:cxnLst>
                <a:cxn ang="0">
                  <a:pos x="T0" y="T1"/>
                </a:cxn>
                <a:cxn ang="0">
                  <a:pos x="T2" y="T3"/>
                </a:cxn>
                <a:cxn ang="0">
                  <a:pos x="T4" y="T5"/>
                </a:cxn>
                <a:cxn ang="0">
                  <a:pos x="T6" y="T7"/>
                </a:cxn>
                <a:cxn ang="0">
                  <a:pos x="T8" y="T9"/>
                </a:cxn>
                <a:cxn ang="0">
                  <a:pos x="T10" y="T11"/>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a:noFill/>
            </a:ln>
            <a:effectLst/>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hangingPunct="0"/>
              <a:endParaRPr lang="en-US" smtClean="0">
                <a:solidFill>
                  <a:srgbClr val="FFFFFF"/>
                </a:solidFill>
                <a:cs typeface="+mn-cs"/>
              </a:endParaRPr>
            </a:p>
          </p:txBody>
        </p:sp>
        <p:sp>
          <p:nvSpPr>
            <p:cNvPr id="17432" name="Freeform 24"/>
            <p:cNvSpPr>
              <a:spLocks/>
            </p:cNvSpPr>
            <p:nvPr/>
          </p:nvSpPr>
          <p:spPr bwMode="hidden">
            <a:xfrm>
              <a:off x="5674" y="2474"/>
              <a:ext cx="84" cy="96"/>
            </a:xfrm>
            <a:custGeom>
              <a:avLst/>
              <a:gdLst>
                <a:gd name="T0" fmla="*/ 84 w 84"/>
                <a:gd name="T1" fmla="*/ 96 h 96"/>
                <a:gd name="T2" fmla="*/ 84 w 84"/>
                <a:gd name="T3" fmla="*/ 90 h 96"/>
                <a:gd name="T4" fmla="*/ 12 w 84"/>
                <a:gd name="T5" fmla="*/ 0 h 96"/>
                <a:gd name="T6" fmla="*/ 0 w 84"/>
                <a:gd name="T7" fmla="*/ 6 h 96"/>
                <a:gd name="T8" fmla="*/ 84 w 84"/>
                <a:gd name="T9" fmla="*/ 96 h 96"/>
                <a:gd name="T10" fmla="*/ 84 w 84"/>
                <a:gd name="T11" fmla="*/ 96 h 96"/>
              </a:gdLst>
              <a:ahLst/>
              <a:cxnLst>
                <a:cxn ang="0">
                  <a:pos x="T0" y="T1"/>
                </a:cxn>
                <a:cxn ang="0">
                  <a:pos x="T2" y="T3"/>
                </a:cxn>
                <a:cxn ang="0">
                  <a:pos x="T4" y="T5"/>
                </a:cxn>
                <a:cxn ang="0">
                  <a:pos x="T6" y="T7"/>
                </a:cxn>
                <a:cxn ang="0">
                  <a:pos x="T8" y="T9"/>
                </a:cxn>
                <a:cxn ang="0">
                  <a:pos x="T10" y="T11"/>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hangingPunct="0"/>
              <a:endParaRPr lang="en-US" smtClean="0">
                <a:solidFill>
                  <a:srgbClr val="FFFFFF"/>
                </a:solidFill>
                <a:cs typeface="+mn-cs"/>
              </a:endParaRPr>
            </a:p>
          </p:txBody>
        </p:sp>
        <p:sp>
          <p:nvSpPr>
            <p:cNvPr id="17433" name="Freeform 25"/>
            <p:cNvSpPr>
              <a:spLocks/>
            </p:cNvSpPr>
            <p:nvPr/>
          </p:nvSpPr>
          <p:spPr bwMode="hidden">
            <a:xfrm>
              <a:off x="5603" y="850"/>
              <a:ext cx="155" cy="516"/>
            </a:xfrm>
            <a:custGeom>
              <a:avLst/>
              <a:gdLst>
                <a:gd name="T0" fmla="*/ 155 w 155"/>
                <a:gd name="T1" fmla="*/ 516 h 516"/>
                <a:gd name="T2" fmla="*/ 155 w 155"/>
                <a:gd name="T3" fmla="*/ 204 h 516"/>
                <a:gd name="T4" fmla="*/ 77 w 155"/>
                <a:gd name="T5" fmla="*/ 0 h 516"/>
                <a:gd name="T6" fmla="*/ 0 w 155"/>
                <a:gd name="T7" fmla="*/ 192 h 516"/>
                <a:gd name="T8" fmla="*/ 155 w 155"/>
                <a:gd name="T9" fmla="*/ 516 h 516"/>
                <a:gd name="T10" fmla="*/ 155 w 155"/>
                <a:gd name="T11" fmla="*/ 516 h 516"/>
              </a:gdLst>
              <a:ahLst/>
              <a:cxnLst>
                <a:cxn ang="0">
                  <a:pos x="T0" y="T1"/>
                </a:cxn>
                <a:cxn ang="0">
                  <a:pos x="T2" y="T3"/>
                </a:cxn>
                <a:cxn ang="0">
                  <a:pos x="T4" y="T5"/>
                </a:cxn>
                <a:cxn ang="0">
                  <a:pos x="T6" y="T7"/>
                </a:cxn>
                <a:cxn ang="0">
                  <a:pos x="T8" y="T9"/>
                </a:cxn>
                <a:cxn ang="0">
                  <a:pos x="T10" y="T11"/>
                </a:cxn>
              </a:cxnLst>
              <a:rect l="0" t="0" r="r" b="b"/>
              <a:pathLst>
                <a:path w="155" h="516">
                  <a:moveTo>
                    <a:pt x="155" y="516"/>
                  </a:moveTo>
                  <a:lnTo>
                    <a:pt x="155" y="204"/>
                  </a:lnTo>
                  <a:lnTo>
                    <a:pt x="77" y="0"/>
                  </a:lnTo>
                  <a:lnTo>
                    <a:pt x="0" y="192"/>
                  </a:lnTo>
                  <a:lnTo>
                    <a:pt x="155" y="516"/>
                  </a:lnTo>
                  <a:lnTo>
                    <a:pt x="155" y="516"/>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hangingPunct="0"/>
              <a:endParaRPr lang="en-US" smtClean="0">
                <a:solidFill>
                  <a:srgbClr val="FFFFFF"/>
                </a:solidFill>
                <a:cs typeface="+mn-cs"/>
              </a:endParaRPr>
            </a:p>
          </p:txBody>
        </p:sp>
        <p:sp>
          <p:nvSpPr>
            <p:cNvPr id="17434" name="Freeform 26"/>
            <p:cNvSpPr>
              <a:spLocks/>
            </p:cNvSpPr>
            <p:nvPr/>
          </p:nvSpPr>
          <p:spPr bwMode="hidden">
            <a:xfrm>
              <a:off x="5107" y="0"/>
              <a:ext cx="573" cy="1042"/>
            </a:xfrm>
            <a:custGeom>
              <a:avLst/>
              <a:gdLst>
                <a:gd name="T0" fmla="*/ 0 w 574"/>
                <a:gd name="T1" fmla="*/ 0 h 1043"/>
                <a:gd name="T2" fmla="*/ 497 w 574"/>
                <a:gd name="T3" fmla="*/ 1043 h 1043"/>
                <a:gd name="T4" fmla="*/ 574 w 574"/>
                <a:gd name="T5" fmla="*/ 851 h 1043"/>
                <a:gd name="T6" fmla="*/ 251 w 574"/>
                <a:gd name="T7" fmla="*/ 0 h 1043"/>
                <a:gd name="T8" fmla="*/ 0 w 574"/>
                <a:gd name="T9" fmla="*/ 0 h 1043"/>
                <a:gd name="T10" fmla="*/ 0 w 574"/>
                <a:gd name="T11" fmla="*/ 0 h 1043"/>
              </a:gdLst>
              <a:ahLst/>
              <a:cxnLst>
                <a:cxn ang="0">
                  <a:pos x="T0" y="T1"/>
                </a:cxn>
                <a:cxn ang="0">
                  <a:pos x="T2" y="T3"/>
                </a:cxn>
                <a:cxn ang="0">
                  <a:pos x="T4" y="T5"/>
                </a:cxn>
                <a:cxn ang="0">
                  <a:pos x="T6" y="T7"/>
                </a:cxn>
                <a:cxn ang="0">
                  <a:pos x="T8" y="T9"/>
                </a:cxn>
                <a:cxn ang="0">
                  <a:pos x="T10" y="T11"/>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hangingPunct="0"/>
              <a:endParaRPr lang="en-US" smtClean="0">
                <a:solidFill>
                  <a:srgbClr val="FFFFFF"/>
                </a:solidFill>
                <a:cs typeface="+mn-cs"/>
              </a:endParaRPr>
            </a:p>
          </p:txBody>
        </p:sp>
        <p:sp>
          <p:nvSpPr>
            <p:cNvPr id="17435" name="Freeform 27"/>
            <p:cNvSpPr>
              <a:spLocks/>
            </p:cNvSpPr>
            <p:nvPr/>
          </p:nvSpPr>
          <p:spPr bwMode="hidden">
            <a:xfrm>
              <a:off x="5411" y="0"/>
              <a:ext cx="341" cy="796"/>
            </a:xfrm>
            <a:custGeom>
              <a:avLst/>
              <a:gdLst>
                <a:gd name="T0" fmla="*/ 144 w 341"/>
                <a:gd name="T1" fmla="*/ 0 h 797"/>
                <a:gd name="T2" fmla="*/ 0 w 341"/>
                <a:gd name="T3" fmla="*/ 0 h 797"/>
                <a:gd name="T4" fmla="*/ 287 w 341"/>
                <a:gd name="T5" fmla="*/ 797 h 797"/>
                <a:gd name="T6" fmla="*/ 341 w 341"/>
                <a:gd name="T7" fmla="*/ 653 h 797"/>
                <a:gd name="T8" fmla="*/ 144 w 341"/>
                <a:gd name="T9" fmla="*/ 0 h 797"/>
                <a:gd name="T10" fmla="*/ 144 w 341"/>
                <a:gd name="T11" fmla="*/ 0 h 797"/>
              </a:gdLst>
              <a:ahLst/>
              <a:cxnLst>
                <a:cxn ang="0">
                  <a:pos x="T0" y="T1"/>
                </a:cxn>
                <a:cxn ang="0">
                  <a:pos x="T2" y="T3"/>
                </a:cxn>
                <a:cxn ang="0">
                  <a:pos x="T4" y="T5"/>
                </a:cxn>
                <a:cxn ang="0">
                  <a:pos x="T6" y="T7"/>
                </a:cxn>
                <a:cxn ang="0">
                  <a:pos x="T8" y="T9"/>
                </a:cxn>
                <a:cxn ang="0">
                  <a:pos x="T10" y="T11"/>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hangingPunct="0"/>
              <a:endParaRPr lang="en-US" smtClean="0">
                <a:solidFill>
                  <a:srgbClr val="FFFFFF"/>
                </a:solidFill>
                <a:cs typeface="+mn-cs"/>
              </a:endParaRPr>
            </a:p>
          </p:txBody>
        </p:sp>
        <p:sp>
          <p:nvSpPr>
            <p:cNvPr id="17436" name="Freeform 28"/>
            <p:cNvSpPr>
              <a:spLocks/>
            </p:cNvSpPr>
            <p:nvPr/>
          </p:nvSpPr>
          <p:spPr bwMode="hidden">
            <a:xfrm>
              <a:off x="5698" y="653"/>
              <a:ext cx="60" cy="311"/>
            </a:xfrm>
            <a:custGeom>
              <a:avLst/>
              <a:gdLst>
                <a:gd name="T0" fmla="*/ 0 w 60"/>
                <a:gd name="T1" fmla="*/ 144 h 312"/>
                <a:gd name="T2" fmla="*/ 60 w 60"/>
                <a:gd name="T3" fmla="*/ 312 h 312"/>
                <a:gd name="T4" fmla="*/ 60 w 60"/>
                <a:gd name="T5" fmla="*/ 6 h 312"/>
                <a:gd name="T6" fmla="*/ 54 w 60"/>
                <a:gd name="T7" fmla="*/ 0 h 312"/>
                <a:gd name="T8" fmla="*/ 0 w 60"/>
                <a:gd name="T9" fmla="*/ 144 h 312"/>
                <a:gd name="T10" fmla="*/ 0 w 60"/>
                <a:gd name="T11" fmla="*/ 144 h 312"/>
              </a:gdLst>
              <a:ahLst/>
              <a:cxnLst>
                <a:cxn ang="0">
                  <a:pos x="T0" y="T1"/>
                </a:cxn>
                <a:cxn ang="0">
                  <a:pos x="T2" y="T3"/>
                </a:cxn>
                <a:cxn ang="0">
                  <a:pos x="T4" y="T5"/>
                </a:cxn>
                <a:cxn ang="0">
                  <a:pos x="T6" y="T7"/>
                </a:cxn>
                <a:cxn ang="0">
                  <a:pos x="T8" y="T9"/>
                </a:cxn>
                <a:cxn ang="0">
                  <a:pos x="T10" y="T11"/>
                </a:cxn>
              </a:cxnLst>
              <a:rect l="0" t="0" r="r" b="b"/>
              <a:pathLst>
                <a:path w="60" h="312">
                  <a:moveTo>
                    <a:pt x="0" y="144"/>
                  </a:moveTo>
                  <a:lnTo>
                    <a:pt x="60" y="312"/>
                  </a:lnTo>
                  <a:lnTo>
                    <a:pt x="60" y="6"/>
                  </a:lnTo>
                  <a:lnTo>
                    <a:pt x="54" y="0"/>
                  </a:lnTo>
                  <a:lnTo>
                    <a:pt x="0" y="144"/>
                  </a:lnTo>
                  <a:lnTo>
                    <a:pt x="0" y="144"/>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hangingPunct="0"/>
              <a:endParaRPr lang="en-US" smtClean="0">
                <a:solidFill>
                  <a:srgbClr val="FFFFFF"/>
                </a:solidFill>
                <a:cs typeface="+mn-cs"/>
              </a:endParaRPr>
            </a:p>
          </p:txBody>
        </p:sp>
        <p:sp>
          <p:nvSpPr>
            <p:cNvPr id="17437" name="Freeform 29"/>
            <p:cNvSpPr>
              <a:spLocks/>
            </p:cNvSpPr>
            <p:nvPr/>
          </p:nvSpPr>
          <p:spPr bwMode="hidden">
            <a:xfrm>
              <a:off x="2" y="1601"/>
              <a:ext cx="5752" cy="1864"/>
            </a:xfrm>
            <a:custGeom>
              <a:avLst/>
              <a:gdLst>
                <a:gd name="T0" fmla="*/ 0 w 5740"/>
                <a:gd name="T1" fmla="*/ 371 h 1864"/>
                <a:gd name="T2" fmla="*/ 5740 w 5740"/>
                <a:gd name="T3" fmla="*/ 1864 h 1864"/>
                <a:gd name="T4" fmla="*/ 5740 w 5740"/>
                <a:gd name="T5" fmla="*/ 1834 h 1864"/>
                <a:gd name="T6" fmla="*/ 0 w 5740"/>
                <a:gd name="T7" fmla="*/ 0 h 1864"/>
                <a:gd name="T8" fmla="*/ 0 w 5740"/>
                <a:gd name="T9" fmla="*/ 371 h 1864"/>
                <a:gd name="T10" fmla="*/ 0 w 5740"/>
                <a:gd name="T11" fmla="*/ 371 h 1864"/>
              </a:gdLst>
              <a:ahLst/>
              <a:cxnLst>
                <a:cxn ang="0">
                  <a:pos x="T0" y="T1"/>
                </a:cxn>
                <a:cxn ang="0">
                  <a:pos x="T2" y="T3"/>
                </a:cxn>
                <a:cxn ang="0">
                  <a:pos x="T4" y="T5"/>
                </a:cxn>
                <a:cxn ang="0">
                  <a:pos x="T6" y="T7"/>
                </a:cxn>
                <a:cxn ang="0">
                  <a:pos x="T8" y="T9"/>
                </a:cxn>
                <a:cxn ang="0">
                  <a:pos x="T10" y="T1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hangingPunct="0"/>
              <a:endParaRPr lang="en-US" smtClean="0">
                <a:solidFill>
                  <a:srgbClr val="FFFFFF"/>
                </a:solidFill>
                <a:cs typeface="+mn-cs"/>
              </a:endParaRPr>
            </a:p>
          </p:txBody>
        </p:sp>
        <p:sp>
          <p:nvSpPr>
            <p:cNvPr id="17438" name="Freeform 30"/>
            <p:cNvSpPr>
              <a:spLocks/>
            </p:cNvSpPr>
            <p:nvPr/>
          </p:nvSpPr>
          <p:spPr bwMode="hidden">
            <a:xfrm>
              <a:off x="5754" y="3483"/>
              <a:ext cx="6" cy="6"/>
            </a:xfrm>
            <a:custGeom>
              <a:avLst/>
              <a:gdLst>
                <a:gd name="T0" fmla="*/ 6 w 6"/>
                <a:gd name="T1" fmla="*/ 6 h 6"/>
                <a:gd name="T2" fmla="*/ 0 w 6"/>
                <a:gd name="T3" fmla="*/ 0 h 6"/>
                <a:gd name="T4" fmla="*/ 0 w 6"/>
                <a:gd name="T5" fmla="*/ 6 h 6"/>
                <a:gd name="T6" fmla="*/ 6 w 6"/>
                <a:gd name="T7" fmla="*/ 6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0" y="0"/>
                  </a:lnTo>
                  <a:lnTo>
                    <a:pt x="0" y="6"/>
                  </a:lnTo>
                  <a:lnTo>
                    <a:pt x="6" y="6"/>
                  </a:lnTo>
                  <a:lnTo>
                    <a:pt x="6" y="6"/>
                  </a:lnTo>
                  <a:close/>
                </a:path>
              </a:pathLst>
            </a:custGeom>
            <a:solidFill>
              <a:srgbClr val="18F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hangingPunct="0"/>
              <a:endParaRPr lang="en-US" smtClean="0">
                <a:solidFill>
                  <a:srgbClr val="FFFFFF"/>
                </a:solidFill>
                <a:cs typeface="+mn-cs"/>
              </a:endParaRPr>
            </a:p>
          </p:txBody>
        </p:sp>
        <p:sp>
          <p:nvSpPr>
            <p:cNvPr id="17439" name="Freeform 31"/>
            <p:cNvSpPr>
              <a:spLocks/>
            </p:cNvSpPr>
            <p:nvPr/>
          </p:nvSpPr>
          <p:spPr bwMode="hidden">
            <a:xfrm>
              <a:off x="2" y="2152"/>
              <a:ext cx="5752" cy="1337"/>
            </a:xfrm>
            <a:custGeom>
              <a:avLst/>
              <a:gdLst>
                <a:gd name="T0" fmla="*/ 0 w 5740"/>
                <a:gd name="T1" fmla="*/ 366 h 1337"/>
                <a:gd name="T2" fmla="*/ 5740 w 5740"/>
                <a:gd name="T3" fmla="*/ 1337 h 1337"/>
                <a:gd name="T4" fmla="*/ 5740 w 5740"/>
                <a:gd name="T5" fmla="*/ 1331 h 1337"/>
                <a:gd name="T6" fmla="*/ 0 w 5740"/>
                <a:gd name="T7" fmla="*/ 0 h 1337"/>
                <a:gd name="T8" fmla="*/ 0 w 5740"/>
                <a:gd name="T9" fmla="*/ 366 h 1337"/>
                <a:gd name="T10" fmla="*/ 0 w 5740"/>
                <a:gd name="T11" fmla="*/ 366 h 1337"/>
              </a:gdLst>
              <a:ahLst/>
              <a:cxnLst>
                <a:cxn ang="0">
                  <a:pos x="T0" y="T1"/>
                </a:cxn>
                <a:cxn ang="0">
                  <a:pos x="T2" y="T3"/>
                </a:cxn>
                <a:cxn ang="0">
                  <a:pos x="T4" y="T5"/>
                </a:cxn>
                <a:cxn ang="0">
                  <a:pos x="T6" y="T7"/>
                </a:cxn>
                <a:cxn ang="0">
                  <a:pos x="T8" y="T9"/>
                </a:cxn>
                <a:cxn ang="0">
                  <a:pos x="T10" y="T11"/>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hangingPunct="0"/>
              <a:endParaRPr lang="en-US" smtClean="0">
                <a:solidFill>
                  <a:srgbClr val="FFFFFF"/>
                </a:solidFill>
                <a:cs typeface="+mn-cs"/>
              </a:endParaRPr>
            </a:p>
          </p:txBody>
        </p:sp>
        <p:sp>
          <p:nvSpPr>
            <p:cNvPr id="17440" name="Freeform 32"/>
            <p:cNvSpPr>
              <a:spLocks/>
            </p:cNvSpPr>
            <p:nvPr/>
          </p:nvSpPr>
          <p:spPr bwMode="hidden">
            <a:xfrm>
              <a:off x="2" y="3177"/>
              <a:ext cx="5752" cy="414"/>
            </a:xfrm>
            <a:custGeom>
              <a:avLst/>
              <a:gdLst>
                <a:gd name="T0" fmla="*/ 0 w 5740"/>
                <a:gd name="T1" fmla="*/ 48 h 414"/>
                <a:gd name="T2" fmla="*/ 5740 w 5740"/>
                <a:gd name="T3" fmla="*/ 414 h 414"/>
                <a:gd name="T4" fmla="*/ 5740 w 5740"/>
                <a:gd name="T5" fmla="*/ 402 h 414"/>
                <a:gd name="T6" fmla="*/ 0 w 5740"/>
                <a:gd name="T7" fmla="*/ 0 h 414"/>
                <a:gd name="T8" fmla="*/ 0 w 5740"/>
                <a:gd name="T9" fmla="*/ 48 h 414"/>
                <a:gd name="T10" fmla="*/ 0 w 5740"/>
                <a:gd name="T11" fmla="*/ 48 h 414"/>
              </a:gdLst>
              <a:ahLst/>
              <a:cxnLst>
                <a:cxn ang="0">
                  <a:pos x="T0" y="T1"/>
                </a:cxn>
                <a:cxn ang="0">
                  <a:pos x="T2" y="T3"/>
                </a:cxn>
                <a:cxn ang="0">
                  <a:pos x="T4" y="T5"/>
                </a:cxn>
                <a:cxn ang="0">
                  <a:pos x="T6" y="T7"/>
                </a:cxn>
                <a:cxn ang="0">
                  <a:pos x="T8" y="T9"/>
                </a:cxn>
                <a:cxn ang="0">
                  <a:pos x="T10" y="T11"/>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hangingPunct="0"/>
              <a:endParaRPr lang="en-US" smtClean="0">
                <a:solidFill>
                  <a:srgbClr val="FFFFFF"/>
                </a:solidFill>
                <a:cs typeface="+mn-cs"/>
              </a:endParaRPr>
            </a:p>
          </p:txBody>
        </p:sp>
        <p:sp>
          <p:nvSpPr>
            <p:cNvPr id="17441" name="Freeform 33"/>
            <p:cNvSpPr>
              <a:spLocks/>
            </p:cNvSpPr>
            <p:nvPr/>
          </p:nvSpPr>
          <p:spPr bwMode="hidden">
            <a:xfrm>
              <a:off x="1297" y="0"/>
              <a:ext cx="4457" cy="3177"/>
            </a:xfrm>
            <a:custGeom>
              <a:avLst/>
              <a:gdLst>
                <a:gd name="T0" fmla="*/ 0 w 4448"/>
                <a:gd name="T1" fmla="*/ 0 h 3177"/>
                <a:gd name="T2" fmla="*/ 4448 w 4448"/>
                <a:gd name="T3" fmla="*/ 3177 h 3177"/>
                <a:gd name="T4" fmla="*/ 4448 w 4448"/>
                <a:gd name="T5" fmla="*/ 3153 h 3177"/>
                <a:gd name="T6" fmla="*/ 125 w 4448"/>
                <a:gd name="T7" fmla="*/ 0 h 3177"/>
                <a:gd name="T8" fmla="*/ 0 w 4448"/>
                <a:gd name="T9" fmla="*/ 0 h 3177"/>
                <a:gd name="T10" fmla="*/ 0 w 4448"/>
                <a:gd name="T11" fmla="*/ 0 h 3177"/>
              </a:gdLst>
              <a:ahLst/>
              <a:cxnLst>
                <a:cxn ang="0">
                  <a:pos x="T0" y="T1"/>
                </a:cxn>
                <a:cxn ang="0">
                  <a:pos x="T2" y="T3"/>
                </a:cxn>
                <a:cxn ang="0">
                  <a:pos x="T4" y="T5"/>
                </a:cxn>
                <a:cxn ang="0">
                  <a:pos x="T6" y="T7"/>
                </a:cxn>
                <a:cxn ang="0">
                  <a:pos x="T8" y="T9"/>
                </a:cxn>
                <a:cxn ang="0">
                  <a:pos x="T10" y="T11"/>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hangingPunct="0"/>
              <a:endParaRPr lang="en-US" smtClean="0">
                <a:solidFill>
                  <a:srgbClr val="FFFFFF"/>
                </a:solidFill>
                <a:cs typeface="+mn-cs"/>
              </a:endParaRPr>
            </a:p>
          </p:txBody>
        </p:sp>
        <p:sp>
          <p:nvSpPr>
            <p:cNvPr id="17442" name="Freeform 34"/>
            <p:cNvSpPr>
              <a:spLocks/>
            </p:cNvSpPr>
            <p:nvPr/>
          </p:nvSpPr>
          <p:spPr bwMode="hidden">
            <a:xfrm>
              <a:off x="3321" y="0"/>
              <a:ext cx="2433" cy="2614"/>
            </a:xfrm>
            <a:custGeom>
              <a:avLst/>
              <a:gdLst>
                <a:gd name="T0" fmla="*/ 0 w 2428"/>
                <a:gd name="T1" fmla="*/ 0 h 2614"/>
                <a:gd name="T2" fmla="*/ 2428 w 2428"/>
                <a:gd name="T3" fmla="*/ 2614 h 2614"/>
                <a:gd name="T4" fmla="*/ 2428 w 2428"/>
                <a:gd name="T5" fmla="*/ 2608 h 2614"/>
                <a:gd name="T6" fmla="*/ 66 w 2428"/>
                <a:gd name="T7" fmla="*/ 0 h 2614"/>
                <a:gd name="T8" fmla="*/ 0 w 2428"/>
                <a:gd name="T9" fmla="*/ 0 h 2614"/>
                <a:gd name="T10" fmla="*/ 0 w 2428"/>
                <a:gd name="T11" fmla="*/ 0 h 2614"/>
              </a:gdLst>
              <a:ahLst/>
              <a:cxnLst>
                <a:cxn ang="0">
                  <a:pos x="T0" y="T1"/>
                </a:cxn>
                <a:cxn ang="0">
                  <a:pos x="T2" y="T3"/>
                </a:cxn>
                <a:cxn ang="0">
                  <a:pos x="T4" y="T5"/>
                </a:cxn>
                <a:cxn ang="0">
                  <a:pos x="T6" y="T7"/>
                </a:cxn>
                <a:cxn ang="0">
                  <a:pos x="T8" y="T9"/>
                </a:cxn>
                <a:cxn ang="0">
                  <a:pos x="T10" y="T11"/>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hangingPunct="0"/>
              <a:endParaRPr lang="en-US" smtClean="0">
                <a:solidFill>
                  <a:srgbClr val="FFFFFF"/>
                </a:solidFill>
                <a:cs typeface="+mn-cs"/>
              </a:endParaRPr>
            </a:p>
          </p:txBody>
        </p:sp>
        <p:sp>
          <p:nvSpPr>
            <p:cNvPr id="17443" name="Freeform 35"/>
            <p:cNvSpPr>
              <a:spLocks/>
            </p:cNvSpPr>
            <p:nvPr/>
          </p:nvSpPr>
          <p:spPr bwMode="hidden">
            <a:xfrm>
              <a:off x="3950" y="0"/>
              <a:ext cx="1804" cy="2464"/>
            </a:xfrm>
            <a:custGeom>
              <a:avLst/>
              <a:gdLst>
                <a:gd name="T0" fmla="*/ 485 w 1800"/>
                <a:gd name="T1" fmla="*/ 0 h 2464"/>
                <a:gd name="T2" fmla="*/ 0 w 1800"/>
                <a:gd name="T3" fmla="*/ 0 h 2464"/>
                <a:gd name="T4" fmla="*/ 1800 w 1800"/>
                <a:gd name="T5" fmla="*/ 2464 h 2464"/>
                <a:gd name="T6" fmla="*/ 1800 w 1800"/>
                <a:gd name="T7" fmla="*/ 2248 h 2464"/>
                <a:gd name="T8" fmla="*/ 1794 w 1800"/>
                <a:gd name="T9" fmla="*/ 2248 h 2464"/>
                <a:gd name="T10" fmla="*/ 485 w 1800"/>
                <a:gd name="T11" fmla="*/ 0 h 2464"/>
                <a:gd name="T12" fmla="*/ 485 w 1800"/>
                <a:gd name="T13" fmla="*/ 0 h 2464"/>
              </a:gdLst>
              <a:ahLst/>
              <a:cxnLst>
                <a:cxn ang="0">
                  <a:pos x="T0" y="T1"/>
                </a:cxn>
                <a:cxn ang="0">
                  <a:pos x="T2" y="T3"/>
                </a:cxn>
                <a:cxn ang="0">
                  <a:pos x="T4" y="T5"/>
                </a:cxn>
                <a:cxn ang="0">
                  <a:pos x="T6" y="T7"/>
                </a:cxn>
                <a:cxn ang="0">
                  <a:pos x="T8" y="T9"/>
                </a:cxn>
                <a:cxn ang="0">
                  <a:pos x="T10" y="T11"/>
                </a:cxn>
                <a:cxn ang="0">
                  <a:pos x="T12" y="T13"/>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hangingPunct="0"/>
              <a:endParaRPr lang="en-US" smtClean="0">
                <a:solidFill>
                  <a:srgbClr val="FFFFFF"/>
                </a:solidFill>
                <a:cs typeface="+mn-cs"/>
              </a:endParaRPr>
            </a:p>
          </p:txBody>
        </p:sp>
        <p:sp>
          <p:nvSpPr>
            <p:cNvPr id="17444" name="Freeform 36"/>
            <p:cNvSpPr>
              <a:spLocks/>
            </p:cNvSpPr>
            <p:nvPr/>
          </p:nvSpPr>
          <p:spPr bwMode="hidden">
            <a:xfrm>
              <a:off x="4519" y="0"/>
              <a:ext cx="1235" cy="2074"/>
            </a:xfrm>
            <a:custGeom>
              <a:avLst/>
              <a:gdLst>
                <a:gd name="T0" fmla="*/ 0 w 1232"/>
                <a:gd name="T1" fmla="*/ 0 h 2074"/>
                <a:gd name="T2" fmla="*/ 1232 w 1232"/>
                <a:gd name="T3" fmla="*/ 2074 h 2074"/>
                <a:gd name="T4" fmla="*/ 1232 w 1232"/>
                <a:gd name="T5" fmla="*/ 2038 h 2074"/>
                <a:gd name="T6" fmla="*/ 42 w 1232"/>
                <a:gd name="T7" fmla="*/ 0 h 2074"/>
                <a:gd name="T8" fmla="*/ 0 w 1232"/>
                <a:gd name="T9" fmla="*/ 0 h 2074"/>
                <a:gd name="T10" fmla="*/ 0 w 1232"/>
                <a:gd name="T11" fmla="*/ 0 h 2074"/>
              </a:gdLst>
              <a:ahLst/>
              <a:cxnLst>
                <a:cxn ang="0">
                  <a:pos x="T0" y="T1"/>
                </a:cxn>
                <a:cxn ang="0">
                  <a:pos x="T2" y="T3"/>
                </a:cxn>
                <a:cxn ang="0">
                  <a:pos x="T4" y="T5"/>
                </a:cxn>
                <a:cxn ang="0">
                  <a:pos x="T6" y="T7"/>
                </a:cxn>
                <a:cxn ang="0">
                  <a:pos x="T8" y="T9"/>
                </a:cxn>
                <a:cxn ang="0">
                  <a:pos x="T10" y="T11"/>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hangingPunct="0"/>
              <a:endParaRPr lang="en-US" smtClean="0">
                <a:solidFill>
                  <a:srgbClr val="FFFFFF"/>
                </a:solidFill>
                <a:cs typeface="+mn-cs"/>
              </a:endParaRPr>
            </a:p>
          </p:txBody>
        </p:sp>
        <p:sp>
          <p:nvSpPr>
            <p:cNvPr id="17445" name="Freeform 37"/>
            <p:cNvSpPr>
              <a:spLocks/>
            </p:cNvSpPr>
            <p:nvPr/>
          </p:nvSpPr>
          <p:spPr bwMode="hidden">
            <a:xfrm>
              <a:off x="4694" y="0"/>
              <a:ext cx="1060" cy="1936"/>
            </a:xfrm>
            <a:custGeom>
              <a:avLst/>
              <a:gdLst>
                <a:gd name="T0" fmla="*/ 0 w 1058"/>
                <a:gd name="T1" fmla="*/ 0 h 1936"/>
                <a:gd name="T2" fmla="*/ 1058 w 1058"/>
                <a:gd name="T3" fmla="*/ 1936 h 1936"/>
                <a:gd name="T4" fmla="*/ 1058 w 1058"/>
                <a:gd name="T5" fmla="*/ 1930 h 1936"/>
                <a:gd name="T6" fmla="*/ 54 w 1058"/>
                <a:gd name="T7" fmla="*/ 0 h 1936"/>
                <a:gd name="T8" fmla="*/ 0 w 1058"/>
                <a:gd name="T9" fmla="*/ 0 h 1936"/>
                <a:gd name="T10" fmla="*/ 0 w 1058"/>
                <a:gd name="T11" fmla="*/ 0 h 1936"/>
              </a:gdLst>
              <a:ahLst/>
              <a:cxnLst>
                <a:cxn ang="0">
                  <a:pos x="T0" y="T1"/>
                </a:cxn>
                <a:cxn ang="0">
                  <a:pos x="T2" y="T3"/>
                </a:cxn>
                <a:cxn ang="0">
                  <a:pos x="T4" y="T5"/>
                </a:cxn>
                <a:cxn ang="0">
                  <a:pos x="T6" y="T7"/>
                </a:cxn>
                <a:cxn ang="0">
                  <a:pos x="T8" y="T9"/>
                </a:cxn>
                <a:cxn ang="0">
                  <a:pos x="T10" y="T11"/>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hangingPunct="0"/>
              <a:endParaRPr lang="en-US" smtClean="0">
                <a:solidFill>
                  <a:srgbClr val="FFFFFF"/>
                </a:solidFill>
                <a:cs typeface="+mn-cs"/>
              </a:endParaRPr>
            </a:p>
          </p:txBody>
        </p:sp>
        <p:sp>
          <p:nvSpPr>
            <p:cNvPr id="17446" name="Freeform 38"/>
            <p:cNvSpPr>
              <a:spLocks/>
            </p:cNvSpPr>
            <p:nvPr/>
          </p:nvSpPr>
          <p:spPr bwMode="hidden">
            <a:xfrm>
              <a:off x="4981" y="0"/>
              <a:ext cx="773" cy="1487"/>
            </a:xfrm>
            <a:custGeom>
              <a:avLst/>
              <a:gdLst>
                <a:gd name="T0" fmla="*/ 771 w 771"/>
                <a:gd name="T1" fmla="*/ 1433 h 1487"/>
                <a:gd name="T2" fmla="*/ 42 w 771"/>
                <a:gd name="T3" fmla="*/ 0 h 1487"/>
                <a:gd name="T4" fmla="*/ 0 w 771"/>
                <a:gd name="T5" fmla="*/ 0 h 1487"/>
                <a:gd name="T6" fmla="*/ 771 w 771"/>
                <a:gd name="T7" fmla="*/ 1487 h 1487"/>
                <a:gd name="T8" fmla="*/ 771 w 771"/>
                <a:gd name="T9" fmla="*/ 1433 h 1487"/>
                <a:gd name="T10" fmla="*/ 771 w 771"/>
                <a:gd name="T11" fmla="*/ 1433 h 1487"/>
              </a:gdLst>
              <a:ahLst/>
              <a:cxnLst>
                <a:cxn ang="0">
                  <a:pos x="T0" y="T1"/>
                </a:cxn>
                <a:cxn ang="0">
                  <a:pos x="T2" y="T3"/>
                </a:cxn>
                <a:cxn ang="0">
                  <a:pos x="T4" y="T5"/>
                </a:cxn>
                <a:cxn ang="0">
                  <a:pos x="T6" y="T7"/>
                </a:cxn>
                <a:cxn ang="0">
                  <a:pos x="T8" y="T9"/>
                </a:cxn>
                <a:cxn ang="0">
                  <a:pos x="T10" y="T11"/>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hangingPunct="0"/>
              <a:endParaRPr lang="en-US" smtClean="0">
                <a:solidFill>
                  <a:srgbClr val="FFFFFF"/>
                </a:solidFill>
                <a:cs typeface="+mn-cs"/>
              </a:endParaRPr>
            </a:p>
          </p:txBody>
        </p:sp>
        <p:grpSp>
          <p:nvGrpSpPr>
            <p:cNvPr id="17447" name="Group 39"/>
            <p:cNvGrpSpPr>
              <a:grpSpLocks/>
            </p:cNvGrpSpPr>
            <p:nvPr userDrawn="1"/>
          </p:nvGrpSpPr>
          <p:grpSpPr bwMode="auto">
            <a:xfrm>
              <a:off x="0" y="1632"/>
              <a:ext cx="5758" cy="1858"/>
              <a:chOff x="0" y="1632"/>
              <a:chExt cx="5758" cy="1858"/>
            </a:xfrm>
          </p:grpSpPr>
          <p:sp>
            <p:nvSpPr>
              <p:cNvPr id="17448" name="Freeform 40"/>
              <p:cNvSpPr>
                <a:spLocks/>
              </p:cNvSpPr>
              <p:nvPr/>
            </p:nvSpPr>
            <p:spPr bwMode="hidden">
              <a:xfrm>
                <a:off x="0" y="1632"/>
                <a:ext cx="3670" cy="1313"/>
              </a:xfrm>
              <a:custGeom>
                <a:avLst/>
                <a:gdLst>
                  <a:gd name="T0" fmla="*/ 0 w 3659"/>
                  <a:gd name="T1" fmla="*/ 0 h 1313"/>
                  <a:gd name="T2" fmla="*/ 0 w 3659"/>
                  <a:gd name="T3" fmla="*/ 366 h 1313"/>
                  <a:gd name="T4" fmla="*/ 3635 w 3659"/>
                  <a:gd name="T5" fmla="*/ 1313 h 1313"/>
                  <a:gd name="T6" fmla="*/ 3647 w 3659"/>
                  <a:gd name="T7" fmla="*/ 1235 h 1313"/>
                  <a:gd name="T8" fmla="*/ 3659 w 3659"/>
                  <a:gd name="T9" fmla="*/ 1163 h 1313"/>
                  <a:gd name="T10" fmla="*/ 0 w 3659"/>
                  <a:gd name="T11" fmla="*/ 0 h 1313"/>
                  <a:gd name="T12" fmla="*/ 0 w 3659"/>
                  <a:gd name="T13" fmla="*/ 0 h 1313"/>
                </a:gdLst>
                <a:ahLst/>
                <a:cxnLst>
                  <a:cxn ang="0">
                    <a:pos x="T0" y="T1"/>
                  </a:cxn>
                  <a:cxn ang="0">
                    <a:pos x="T2" y="T3"/>
                  </a:cxn>
                  <a:cxn ang="0">
                    <a:pos x="T4" y="T5"/>
                  </a:cxn>
                  <a:cxn ang="0">
                    <a:pos x="T6" y="T7"/>
                  </a:cxn>
                  <a:cxn ang="0">
                    <a:pos x="T8" y="T9"/>
                  </a:cxn>
                  <a:cxn ang="0">
                    <a:pos x="T10" y="T11"/>
                  </a:cxn>
                  <a:cxn ang="0">
                    <a:pos x="T12" y="T13"/>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hangingPunct="0"/>
                <a:endParaRPr lang="en-US" smtClean="0">
                  <a:solidFill>
                    <a:srgbClr val="FFFFFF"/>
                  </a:solidFill>
                  <a:cs typeface="+mn-cs"/>
                </a:endParaRPr>
              </a:p>
            </p:txBody>
          </p:sp>
          <p:sp>
            <p:nvSpPr>
              <p:cNvPr id="17449" name="Freeform 41"/>
              <p:cNvSpPr>
                <a:spLocks/>
              </p:cNvSpPr>
              <p:nvPr/>
            </p:nvSpPr>
            <p:spPr bwMode="hidden">
              <a:xfrm>
                <a:off x="3646" y="2795"/>
                <a:ext cx="2112" cy="695"/>
              </a:xfrm>
              <a:custGeom>
                <a:avLst/>
                <a:gdLst>
                  <a:gd name="T0" fmla="*/ 2105 w 2105"/>
                  <a:gd name="T1" fmla="*/ 665 h 695"/>
                  <a:gd name="T2" fmla="*/ 24 w 2105"/>
                  <a:gd name="T3" fmla="*/ 0 h 695"/>
                  <a:gd name="T4" fmla="*/ 12 w 2105"/>
                  <a:gd name="T5" fmla="*/ 72 h 695"/>
                  <a:gd name="T6" fmla="*/ 0 w 2105"/>
                  <a:gd name="T7" fmla="*/ 150 h 695"/>
                  <a:gd name="T8" fmla="*/ 2105 w 2105"/>
                  <a:gd name="T9" fmla="*/ 695 h 695"/>
                  <a:gd name="T10" fmla="*/ 2105 w 2105"/>
                  <a:gd name="T11" fmla="*/ 665 h 695"/>
                  <a:gd name="T12" fmla="*/ 2105 w 2105"/>
                  <a:gd name="T13" fmla="*/ 665 h 695"/>
                </a:gdLst>
                <a:ahLst/>
                <a:cxnLst>
                  <a:cxn ang="0">
                    <a:pos x="T0" y="T1"/>
                  </a:cxn>
                  <a:cxn ang="0">
                    <a:pos x="T2" y="T3"/>
                  </a:cxn>
                  <a:cxn ang="0">
                    <a:pos x="T4" y="T5"/>
                  </a:cxn>
                  <a:cxn ang="0">
                    <a:pos x="T6" y="T7"/>
                  </a:cxn>
                  <a:cxn ang="0">
                    <a:pos x="T8" y="T9"/>
                  </a:cxn>
                  <a:cxn ang="0">
                    <a:pos x="T10" y="T11"/>
                  </a:cxn>
                  <a:cxn ang="0">
                    <a:pos x="T12" y="T13"/>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hangingPunct="0"/>
                <a:endParaRPr lang="en-US" smtClean="0">
                  <a:solidFill>
                    <a:srgbClr val="FFFFFF"/>
                  </a:solidFill>
                  <a:cs typeface="+mn-cs"/>
                </a:endParaRPr>
              </a:p>
            </p:txBody>
          </p:sp>
        </p:grpSp>
      </p:grpSp>
      <p:sp>
        <p:nvSpPr>
          <p:cNvPr id="17450" name="Rectangle 42"/>
          <p:cNvSpPr>
            <a:spLocks noGrp="1" noChangeArrowheads="1"/>
          </p:cNvSpPr>
          <p:nvPr>
            <p:ph type="ctrTitle" sz="quarter"/>
          </p:nvPr>
        </p:nvSpPr>
        <p:spPr>
          <a:xfrm>
            <a:off x="457200" y="1600200"/>
            <a:ext cx="8229600" cy="1828800"/>
          </a:xfrm>
        </p:spPr>
        <p:txBody>
          <a:bodyPr/>
          <a:lstStyle>
            <a:lvl1pPr>
              <a:defRPr sz="4800"/>
            </a:lvl1pPr>
          </a:lstStyle>
          <a:p>
            <a:pPr lvl="0"/>
            <a:r>
              <a:rPr lang="en-US" noProof="0" smtClean="0"/>
              <a:t>Click to edit Master title style</a:t>
            </a:r>
          </a:p>
        </p:txBody>
      </p:sp>
      <p:sp>
        <p:nvSpPr>
          <p:cNvPr id="17451" name="Rectangle 43"/>
          <p:cNvSpPr>
            <a:spLocks noGrp="1" noChangeArrowheads="1"/>
          </p:cNvSpPr>
          <p:nvPr>
            <p:ph type="subTitle" sz="quarter" idx="1"/>
          </p:nvPr>
        </p:nvSpPr>
        <p:spPr>
          <a:xfrm>
            <a:off x="1371600" y="3886200"/>
            <a:ext cx="6400800" cy="1752600"/>
          </a:xfrm>
        </p:spPr>
        <p:txBody>
          <a:bodyPr/>
          <a:lstStyle>
            <a:lvl1pPr marL="0" indent="0" algn="ctr">
              <a:buFont typeface="Wingdings" pitchFamily="2" charset="2"/>
              <a:buNone/>
              <a:defRPr sz="3600"/>
            </a:lvl1pPr>
          </a:lstStyle>
          <a:p>
            <a:pPr lvl="0"/>
            <a:r>
              <a:rPr lang="en-US" noProof="0" smtClean="0"/>
              <a:t>Click to edit Master subtitle style</a:t>
            </a:r>
          </a:p>
        </p:txBody>
      </p:sp>
      <p:sp>
        <p:nvSpPr>
          <p:cNvPr id="17452" name="Rectangle 44"/>
          <p:cNvSpPr>
            <a:spLocks noGrp="1" noChangeArrowheads="1"/>
          </p:cNvSpPr>
          <p:nvPr>
            <p:ph type="dt" sz="quarter" idx="2"/>
          </p:nvPr>
        </p:nvSpPr>
        <p:spPr/>
        <p:txBody>
          <a:bodyPr/>
          <a:lstStyle>
            <a:lvl1pPr>
              <a:defRPr/>
            </a:lvl1pPr>
          </a:lstStyle>
          <a:p>
            <a:fld id="{1361E7AC-C240-45F7-820B-8C9C051074A2}" type="datetime4">
              <a:rPr lang="en-US" smtClean="0">
                <a:solidFill>
                  <a:srgbClr val="FFFFFF"/>
                </a:solidFill>
              </a:rPr>
              <a:t>October 1, 2011</a:t>
            </a:fld>
            <a:endParaRPr lang="en-US">
              <a:solidFill>
                <a:srgbClr val="FFFFFF"/>
              </a:solidFill>
            </a:endParaRPr>
          </a:p>
        </p:txBody>
      </p:sp>
      <p:sp>
        <p:nvSpPr>
          <p:cNvPr id="17453" name="Rectangle 45"/>
          <p:cNvSpPr>
            <a:spLocks noGrp="1" noChangeArrowheads="1"/>
          </p:cNvSpPr>
          <p:nvPr>
            <p:ph type="ftr" sz="quarter" idx="3"/>
          </p:nvPr>
        </p:nvSpPr>
        <p:spPr/>
        <p:txBody>
          <a:bodyPr/>
          <a:lstStyle>
            <a:lvl1pPr>
              <a:defRPr/>
            </a:lvl1pPr>
          </a:lstStyle>
          <a:p>
            <a:endParaRPr lang="en-US">
              <a:solidFill>
                <a:srgbClr val="FFFFFF"/>
              </a:solidFill>
            </a:endParaRPr>
          </a:p>
        </p:txBody>
      </p:sp>
      <p:sp>
        <p:nvSpPr>
          <p:cNvPr id="17454" name="Rectangle 46"/>
          <p:cNvSpPr>
            <a:spLocks noGrp="1" noChangeArrowheads="1"/>
          </p:cNvSpPr>
          <p:nvPr>
            <p:ph type="sldNum" sz="quarter" idx="4"/>
          </p:nvPr>
        </p:nvSpPr>
        <p:spPr/>
        <p:txBody>
          <a:bodyPr/>
          <a:lstStyle>
            <a:lvl1pPr>
              <a:defRPr sz="1200"/>
            </a:lvl1pPr>
          </a:lstStyle>
          <a:p>
            <a:fld id="{3DC24FED-F6F2-471A-98AB-C48715C7BBF3}" type="slidenum">
              <a:rPr lang="en-US">
                <a:solidFill>
                  <a:srgbClr val="FFFFFF"/>
                </a:solidFill>
              </a:rPr>
              <a:pPr/>
              <a:t>‹#›</a:t>
            </a:fld>
            <a:endParaRPr lang="en-US">
              <a:solidFill>
                <a:srgbClr val="FFFFFF"/>
              </a:solidFill>
            </a:endParaRPr>
          </a:p>
        </p:txBody>
      </p:sp>
    </p:spTree>
    <p:extLst>
      <p:ext uri="{BB962C8B-B14F-4D97-AF65-F5344CB8AC3E}">
        <p14:creationId xmlns:p14="http://schemas.microsoft.com/office/powerpoint/2010/main" val="262509567"/>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16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lvl1pPr>
              <a:defRPr/>
            </a:lvl1pPr>
          </a:lstStyle>
          <a:p>
            <a:fld id="{E27F31A3-5BEF-4357-A95A-81AA68ED230B}" type="datetime4">
              <a:rPr lang="en-US" smtClean="0">
                <a:solidFill>
                  <a:srgbClr val="FFFFFF"/>
                </a:solidFill>
              </a:rPr>
              <a:t>October 1, 2011</a:t>
            </a:fld>
            <a:endParaRPr lang="en-US">
              <a:solidFill>
                <a:srgbClr val="FFFFFF"/>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FFFFFF"/>
              </a:solidFill>
            </a:endParaRPr>
          </a:p>
        </p:txBody>
      </p:sp>
      <p:sp>
        <p:nvSpPr>
          <p:cNvPr id="6" name="Slide Number Placeholder 5"/>
          <p:cNvSpPr>
            <a:spLocks noGrp="1"/>
          </p:cNvSpPr>
          <p:nvPr>
            <p:ph type="sldNum" sz="quarter" idx="12"/>
          </p:nvPr>
        </p:nvSpPr>
        <p:spPr/>
        <p:txBody>
          <a:bodyPr/>
          <a:lstStyle>
            <a:lvl1pPr>
              <a:defRPr/>
            </a:lvl1pPr>
          </a:lstStyle>
          <a:p>
            <a:fld id="{BCB348FE-EC1A-44BA-A2B6-AF7E4478B917}" type="slidenum">
              <a:rPr lang="en-US">
                <a:solidFill>
                  <a:srgbClr val="FFFFFF"/>
                </a:solidFill>
              </a:rPr>
              <a:pPr/>
              <a:t>‹#›</a:t>
            </a:fld>
            <a:endParaRPr lang="en-US">
              <a:solidFill>
                <a:srgbClr val="FFFFFF"/>
              </a:solidFill>
            </a:endParaRPr>
          </a:p>
        </p:txBody>
      </p:sp>
    </p:spTree>
    <p:extLst>
      <p:ext uri="{BB962C8B-B14F-4D97-AF65-F5344CB8AC3E}">
        <p14:creationId xmlns:p14="http://schemas.microsoft.com/office/powerpoint/2010/main" val="4034108598"/>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16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Date Placeholder 3"/>
          <p:cNvSpPr>
            <a:spLocks noGrp="1"/>
          </p:cNvSpPr>
          <p:nvPr>
            <p:ph type="dt" sz="half" idx="10"/>
          </p:nvPr>
        </p:nvSpPr>
        <p:spPr/>
        <p:txBody>
          <a:bodyPr/>
          <a:lstStyle>
            <a:lvl1pPr>
              <a:defRPr/>
            </a:lvl1pPr>
          </a:lstStyle>
          <a:p>
            <a:fld id="{EA4C2962-9D85-4240-B859-331C59A217C0}" type="datetime4">
              <a:rPr lang="en-US" smtClean="0">
                <a:solidFill>
                  <a:srgbClr val="FFFFFF"/>
                </a:solidFill>
              </a:rPr>
              <a:t>October 1, 2011</a:t>
            </a:fld>
            <a:endParaRPr lang="en-US">
              <a:solidFill>
                <a:srgbClr val="FFFFFF"/>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FFFFFF"/>
              </a:solidFill>
            </a:endParaRPr>
          </a:p>
        </p:txBody>
      </p:sp>
      <p:sp>
        <p:nvSpPr>
          <p:cNvPr id="6" name="Slide Number Placeholder 5"/>
          <p:cNvSpPr>
            <a:spLocks noGrp="1"/>
          </p:cNvSpPr>
          <p:nvPr>
            <p:ph type="sldNum" sz="quarter" idx="12"/>
          </p:nvPr>
        </p:nvSpPr>
        <p:spPr/>
        <p:txBody>
          <a:bodyPr/>
          <a:lstStyle>
            <a:lvl1pPr>
              <a:defRPr/>
            </a:lvl1pPr>
          </a:lstStyle>
          <a:p>
            <a:fld id="{40C4CCFD-A2CB-4DA5-B652-DF2F69B19B75}" type="slidenum">
              <a:rPr lang="en-US">
                <a:solidFill>
                  <a:srgbClr val="FFFFFF"/>
                </a:solidFill>
              </a:rPr>
              <a:pPr/>
              <a:t>‹#›</a:t>
            </a:fld>
            <a:endParaRPr lang="en-US">
              <a:solidFill>
                <a:srgbClr val="FFFFFF"/>
              </a:solidFill>
            </a:endParaRPr>
          </a:p>
        </p:txBody>
      </p:sp>
    </p:spTree>
    <p:extLst>
      <p:ext uri="{BB962C8B-B14F-4D97-AF65-F5344CB8AC3E}">
        <p14:creationId xmlns:p14="http://schemas.microsoft.com/office/powerpoint/2010/main" val="3914188966"/>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16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Date Placeholder 4"/>
          <p:cNvSpPr>
            <a:spLocks noGrp="1"/>
          </p:cNvSpPr>
          <p:nvPr>
            <p:ph type="dt" sz="half" idx="10"/>
          </p:nvPr>
        </p:nvSpPr>
        <p:spPr/>
        <p:txBody>
          <a:bodyPr/>
          <a:lstStyle>
            <a:lvl1pPr>
              <a:defRPr/>
            </a:lvl1pPr>
          </a:lstStyle>
          <a:p>
            <a:fld id="{8838B090-9543-4A87-B92B-784FABDDAB6F}" type="datetime4">
              <a:rPr lang="en-US" smtClean="0">
                <a:solidFill>
                  <a:srgbClr val="FFFFFF"/>
                </a:solidFill>
              </a:rPr>
              <a:t>October 1, 2011</a:t>
            </a:fld>
            <a:endParaRPr lang="en-US">
              <a:solidFill>
                <a:srgbClr val="FFFFFF"/>
              </a:solidFill>
            </a:endParaRPr>
          </a:p>
        </p:txBody>
      </p:sp>
      <p:sp>
        <p:nvSpPr>
          <p:cNvPr id="6" name="Footer Placeholder 5"/>
          <p:cNvSpPr>
            <a:spLocks noGrp="1"/>
          </p:cNvSpPr>
          <p:nvPr>
            <p:ph type="ftr" sz="quarter" idx="11"/>
          </p:nvPr>
        </p:nvSpPr>
        <p:spPr/>
        <p:txBody>
          <a:bodyPr/>
          <a:lstStyle>
            <a:lvl1pPr>
              <a:defRPr/>
            </a:lvl1pPr>
          </a:lstStyle>
          <a:p>
            <a:endParaRPr lang="en-US">
              <a:solidFill>
                <a:srgbClr val="FFFFFF"/>
              </a:solidFill>
            </a:endParaRPr>
          </a:p>
        </p:txBody>
      </p:sp>
      <p:sp>
        <p:nvSpPr>
          <p:cNvPr id="7" name="Slide Number Placeholder 6"/>
          <p:cNvSpPr>
            <a:spLocks noGrp="1"/>
          </p:cNvSpPr>
          <p:nvPr>
            <p:ph type="sldNum" sz="quarter" idx="12"/>
          </p:nvPr>
        </p:nvSpPr>
        <p:spPr/>
        <p:txBody>
          <a:bodyPr/>
          <a:lstStyle>
            <a:lvl1pPr>
              <a:defRPr/>
            </a:lvl1pPr>
          </a:lstStyle>
          <a:p>
            <a:fld id="{E6C35CA3-6A25-443D-BEA3-86D22A2D9D3A}" type="slidenum">
              <a:rPr lang="en-US">
                <a:solidFill>
                  <a:srgbClr val="FFFFFF"/>
                </a:solidFill>
              </a:rPr>
              <a:pPr/>
              <a:t>‹#›</a:t>
            </a:fld>
            <a:endParaRPr lang="en-US">
              <a:solidFill>
                <a:srgbClr val="FFFFFF"/>
              </a:solidFill>
            </a:endParaRPr>
          </a:p>
        </p:txBody>
      </p:sp>
    </p:spTree>
    <p:extLst>
      <p:ext uri="{BB962C8B-B14F-4D97-AF65-F5344CB8AC3E}">
        <p14:creationId xmlns:p14="http://schemas.microsoft.com/office/powerpoint/2010/main" val="2581816223"/>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16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Date Placeholder 6"/>
          <p:cNvSpPr>
            <a:spLocks noGrp="1"/>
          </p:cNvSpPr>
          <p:nvPr>
            <p:ph type="dt" sz="half" idx="10"/>
          </p:nvPr>
        </p:nvSpPr>
        <p:spPr/>
        <p:txBody>
          <a:bodyPr/>
          <a:lstStyle>
            <a:lvl1pPr>
              <a:defRPr/>
            </a:lvl1pPr>
          </a:lstStyle>
          <a:p>
            <a:fld id="{A10413CB-28B2-4090-8678-4B48EB033AA1}" type="datetime4">
              <a:rPr lang="en-US" smtClean="0">
                <a:solidFill>
                  <a:srgbClr val="FFFFFF"/>
                </a:solidFill>
              </a:rPr>
              <a:t>October 1, 2011</a:t>
            </a:fld>
            <a:endParaRPr lang="en-US">
              <a:solidFill>
                <a:srgbClr val="FFFFFF"/>
              </a:solidFill>
            </a:endParaRPr>
          </a:p>
        </p:txBody>
      </p:sp>
      <p:sp>
        <p:nvSpPr>
          <p:cNvPr id="8" name="Footer Placeholder 7"/>
          <p:cNvSpPr>
            <a:spLocks noGrp="1"/>
          </p:cNvSpPr>
          <p:nvPr>
            <p:ph type="ftr" sz="quarter" idx="11"/>
          </p:nvPr>
        </p:nvSpPr>
        <p:spPr/>
        <p:txBody>
          <a:bodyPr/>
          <a:lstStyle>
            <a:lvl1pPr>
              <a:defRPr/>
            </a:lvl1pPr>
          </a:lstStyle>
          <a:p>
            <a:endParaRPr lang="en-US">
              <a:solidFill>
                <a:srgbClr val="FFFFFF"/>
              </a:solidFill>
            </a:endParaRPr>
          </a:p>
        </p:txBody>
      </p:sp>
      <p:sp>
        <p:nvSpPr>
          <p:cNvPr id="9" name="Slide Number Placeholder 8"/>
          <p:cNvSpPr>
            <a:spLocks noGrp="1"/>
          </p:cNvSpPr>
          <p:nvPr>
            <p:ph type="sldNum" sz="quarter" idx="12"/>
          </p:nvPr>
        </p:nvSpPr>
        <p:spPr/>
        <p:txBody>
          <a:bodyPr/>
          <a:lstStyle>
            <a:lvl1pPr>
              <a:defRPr/>
            </a:lvl1pPr>
          </a:lstStyle>
          <a:p>
            <a:fld id="{C0768A75-4FC8-43C2-81C8-FC60DE51902D}" type="slidenum">
              <a:rPr lang="en-US">
                <a:solidFill>
                  <a:srgbClr val="FFFFFF"/>
                </a:solidFill>
              </a:rPr>
              <a:pPr/>
              <a:t>‹#›</a:t>
            </a:fld>
            <a:endParaRPr lang="en-US">
              <a:solidFill>
                <a:srgbClr val="FFFFFF"/>
              </a:solidFill>
            </a:endParaRPr>
          </a:p>
        </p:txBody>
      </p:sp>
    </p:spTree>
    <p:extLst>
      <p:ext uri="{BB962C8B-B14F-4D97-AF65-F5344CB8AC3E}">
        <p14:creationId xmlns:p14="http://schemas.microsoft.com/office/powerpoint/2010/main" val="1160264327"/>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16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Date Placeholder 2"/>
          <p:cNvSpPr>
            <a:spLocks noGrp="1"/>
          </p:cNvSpPr>
          <p:nvPr>
            <p:ph type="dt" sz="half" idx="10"/>
          </p:nvPr>
        </p:nvSpPr>
        <p:spPr/>
        <p:txBody>
          <a:bodyPr/>
          <a:lstStyle>
            <a:lvl1pPr>
              <a:defRPr/>
            </a:lvl1pPr>
          </a:lstStyle>
          <a:p>
            <a:fld id="{24CD13F7-5E89-448B-9796-8C5414B63D92}" type="datetime4">
              <a:rPr lang="en-US" smtClean="0">
                <a:solidFill>
                  <a:srgbClr val="FFFFFF"/>
                </a:solidFill>
              </a:rPr>
              <a:t>October 1, 2011</a:t>
            </a:fld>
            <a:endParaRPr lang="en-US">
              <a:solidFill>
                <a:srgbClr val="FFFFFF"/>
              </a:solidFill>
            </a:endParaRPr>
          </a:p>
        </p:txBody>
      </p:sp>
      <p:sp>
        <p:nvSpPr>
          <p:cNvPr id="4" name="Footer Placeholder 3"/>
          <p:cNvSpPr>
            <a:spLocks noGrp="1"/>
          </p:cNvSpPr>
          <p:nvPr>
            <p:ph type="ftr" sz="quarter" idx="11"/>
          </p:nvPr>
        </p:nvSpPr>
        <p:spPr/>
        <p:txBody>
          <a:bodyPr/>
          <a:lstStyle>
            <a:lvl1pPr>
              <a:defRPr/>
            </a:lvl1pPr>
          </a:lstStyle>
          <a:p>
            <a:endParaRPr lang="en-US">
              <a:solidFill>
                <a:srgbClr val="FFFFFF"/>
              </a:solidFill>
            </a:endParaRPr>
          </a:p>
        </p:txBody>
      </p:sp>
      <p:sp>
        <p:nvSpPr>
          <p:cNvPr id="5" name="Slide Number Placeholder 4"/>
          <p:cNvSpPr>
            <a:spLocks noGrp="1"/>
          </p:cNvSpPr>
          <p:nvPr>
            <p:ph type="sldNum" sz="quarter" idx="12"/>
          </p:nvPr>
        </p:nvSpPr>
        <p:spPr/>
        <p:txBody>
          <a:bodyPr/>
          <a:lstStyle>
            <a:lvl1pPr>
              <a:defRPr/>
            </a:lvl1pPr>
          </a:lstStyle>
          <a:p>
            <a:fld id="{93D320B0-C1AF-403F-A51C-E2A6085B5F6C}" type="slidenum">
              <a:rPr lang="en-US">
                <a:solidFill>
                  <a:srgbClr val="FFFFFF"/>
                </a:solidFill>
              </a:rPr>
              <a:pPr/>
              <a:t>‹#›</a:t>
            </a:fld>
            <a:endParaRPr lang="en-US">
              <a:solidFill>
                <a:srgbClr val="FFFFFF"/>
              </a:solidFill>
            </a:endParaRPr>
          </a:p>
        </p:txBody>
      </p:sp>
    </p:spTree>
    <p:extLst>
      <p:ext uri="{BB962C8B-B14F-4D97-AF65-F5344CB8AC3E}">
        <p14:creationId xmlns:p14="http://schemas.microsoft.com/office/powerpoint/2010/main" val="1623287007"/>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1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44"/>
          <p:cNvSpPr>
            <a:spLocks noGrp="1" noChangeArrowheads="1"/>
          </p:cNvSpPr>
          <p:nvPr>
            <p:ph type="dt" sz="half" idx="10"/>
          </p:nvPr>
        </p:nvSpPr>
        <p:spPr>
          <a:ln/>
        </p:spPr>
        <p:txBody>
          <a:bodyPr/>
          <a:lstStyle>
            <a:lvl1pPr>
              <a:defRPr/>
            </a:lvl1pPr>
          </a:lstStyle>
          <a:p>
            <a:pPr>
              <a:defRPr/>
            </a:pPr>
            <a:fld id="{1585A1AD-F724-4D17-99D7-56B9BB8722F1}" type="datetime4">
              <a:rPr lang="en-US" smtClean="0">
                <a:solidFill>
                  <a:srgbClr val="FFFFFF"/>
                </a:solidFill>
              </a:rPr>
              <a:t>October 1, 2011</a:t>
            </a:fld>
            <a:endParaRPr lang="en-US">
              <a:solidFill>
                <a:srgbClr val="FFFFFF"/>
              </a:solidFill>
            </a:endParaRPr>
          </a:p>
        </p:txBody>
      </p:sp>
      <p:sp>
        <p:nvSpPr>
          <p:cNvPr id="6" name="Rectangle 4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46"/>
          <p:cNvSpPr>
            <a:spLocks noGrp="1" noChangeArrowheads="1"/>
          </p:cNvSpPr>
          <p:nvPr>
            <p:ph type="sldNum" sz="quarter" idx="12"/>
          </p:nvPr>
        </p:nvSpPr>
        <p:spPr>
          <a:ln/>
        </p:spPr>
        <p:txBody>
          <a:bodyPr/>
          <a:lstStyle>
            <a:lvl1pPr>
              <a:defRPr/>
            </a:lvl1pPr>
          </a:lstStyle>
          <a:p>
            <a:pPr>
              <a:defRPr/>
            </a:pPr>
            <a:fld id="{55A4F543-A8C0-49B7-B18F-9EC73C4923E3}"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950633344"/>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17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fld id="{E86E2951-4C33-4ED4-8891-64878E6880C9}" type="datetime4">
              <a:rPr lang="en-US" smtClean="0">
                <a:solidFill>
                  <a:srgbClr val="FFFFFF"/>
                </a:solidFill>
              </a:rPr>
              <a:t>October 1, 2011</a:t>
            </a:fld>
            <a:endParaRPr lang="en-US">
              <a:solidFill>
                <a:srgbClr val="FFFFFF"/>
              </a:solidFill>
            </a:endParaRPr>
          </a:p>
        </p:txBody>
      </p:sp>
      <p:sp>
        <p:nvSpPr>
          <p:cNvPr id="3" name="Footer Placeholder 2"/>
          <p:cNvSpPr>
            <a:spLocks noGrp="1"/>
          </p:cNvSpPr>
          <p:nvPr>
            <p:ph type="ftr" sz="quarter" idx="11"/>
          </p:nvPr>
        </p:nvSpPr>
        <p:spPr/>
        <p:txBody>
          <a:bodyPr/>
          <a:lstStyle>
            <a:lvl1pPr>
              <a:defRPr/>
            </a:lvl1pPr>
          </a:lstStyle>
          <a:p>
            <a:endParaRPr lang="en-US">
              <a:solidFill>
                <a:srgbClr val="FFFFFF"/>
              </a:solidFill>
            </a:endParaRPr>
          </a:p>
        </p:txBody>
      </p:sp>
      <p:sp>
        <p:nvSpPr>
          <p:cNvPr id="4" name="Slide Number Placeholder 3"/>
          <p:cNvSpPr>
            <a:spLocks noGrp="1"/>
          </p:cNvSpPr>
          <p:nvPr>
            <p:ph type="sldNum" sz="quarter" idx="12"/>
          </p:nvPr>
        </p:nvSpPr>
        <p:spPr/>
        <p:txBody>
          <a:bodyPr/>
          <a:lstStyle>
            <a:lvl1pPr>
              <a:defRPr/>
            </a:lvl1pPr>
          </a:lstStyle>
          <a:p>
            <a:fld id="{FA64BA98-E3EB-41A6-A334-FC1FCA443AA8}" type="slidenum">
              <a:rPr lang="en-US">
                <a:solidFill>
                  <a:srgbClr val="FFFFFF"/>
                </a:solidFill>
              </a:rPr>
              <a:pPr/>
              <a:t>‹#›</a:t>
            </a:fld>
            <a:endParaRPr lang="en-US">
              <a:solidFill>
                <a:srgbClr val="FFFFFF"/>
              </a:solidFill>
            </a:endParaRPr>
          </a:p>
        </p:txBody>
      </p:sp>
    </p:spTree>
    <p:extLst>
      <p:ext uri="{BB962C8B-B14F-4D97-AF65-F5344CB8AC3E}">
        <p14:creationId xmlns:p14="http://schemas.microsoft.com/office/powerpoint/2010/main" val="95481786"/>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17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lvl1pPr>
              <a:defRPr/>
            </a:lvl1pPr>
          </a:lstStyle>
          <a:p>
            <a:fld id="{7E059A0C-1E90-4DAC-A88F-AA24C6638301}" type="datetime4">
              <a:rPr lang="en-US" smtClean="0">
                <a:solidFill>
                  <a:srgbClr val="FFFFFF"/>
                </a:solidFill>
              </a:rPr>
              <a:t>October 1, 2011</a:t>
            </a:fld>
            <a:endParaRPr lang="en-US">
              <a:solidFill>
                <a:srgbClr val="FFFFFF"/>
              </a:solidFill>
            </a:endParaRPr>
          </a:p>
        </p:txBody>
      </p:sp>
      <p:sp>
        <p:nvSpPr>
          <p:cNvPr id="6" name="Footer Placeholder 5"/>
          <p:cNvSpPr>
            <a:spLocks noGrp="1"/>
          </p:cNvSpPr>
          <p:nvPr>
            <p:ph type="ftr" sz="quarter" idx="11"/>
          </p:nvPr>
        </p:nvSpPr>
        <p:spPr/>
        <p:txBody>
          <a:bodyPr/>
          <a:lstStyle>
            <a:lvl1pPr>
              <a:defRPr/>
            </a:lvl1pPr>
          </a:lstStyle>
          <a:p>
            <a:endParaRPr lang="en-US">
              <a:solidFill>
                <a:srgbClr val="FFFFFF"/>
              </a:solidFill>
            </a:endParaRPr>
          </a:p>
        </p:txBody>
      </p:sp>
      <p:sp>
        <p:nvSpPr>
          <p:cNvPr id="7" name="Slide Number Placeholder 6"/>
          <p:cNvSpPr>
            <a:spLocks noGrp="1"/>
          </p:cNvSpPr>
          <p:nvPr>
            <p:ph type="sldNum" sz="quarter" idx="12"/>
          </p:nvPr>
        </p:nvSpPr>
        <p:spPr/>
        <p:txBody>
          <a:bodyPr/>
          <a:lstStyle>
            <a:lvl1pPr>
              <a:defRPr/>
            </a:lvl1pPr>
          </a:lstStyle>
          <a:p>
            <a:fld id="{03154F7A-EA3F-4403-9A8F-AED9C95E3B88}" type="slidenum">
              <a:rPr lang="en-US">
                <a:solidFill>
                  <a:srgbClr val="FFFFFF"/>
                </a:solidFill>
              </a:rPr>
              <a:pPr/>
              <a:t>‹#›</a:t>
            </a:fld>
            <a:endParaRPr lang="en-US">
              <a:solidFill>
                <a:srgbClr val="FFFFFF"/>
              </a:solidFill>
            </a:endParaRPr>
          </a:p>
        </p:txBody>
      </p:sp>
    </p:spTree>
    <p:extLst>
      <p:ext uri="{BB962C8B-B14F-4D97-AF65-F5344CB8AC3E}">
        <p14:creationId xmlns:p14="http://schemas.microsoft.com/office/powerpoint/2010/main" val="4025838382"/>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17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lvl1pPr>
              <a:defRPr/>
            </a:lvl1pPr>
          </a:lstStyle>
          <a:p>
            <a:fld id="{0C034965-C693-470C-9F42-CE92D6BBB544}" type="datetime4">
              <a:rPr lang="en-US" smtClean="0">
                <a:solidFill>
                  <a:srgbClr val="FFFFFF"/>
                </a:solidFill>
              </a:rPr>
              <a:t>October 1, 2011</a:t>
            </a:fld>
            <a:endParaRPr lang="en-US">
              <a:solidFill>
                <a:srgbClr val="FFFFFF"/>
              </a:solidFill>
            </a:endParaRPr>
          </a:p>
        </p:txBody>
      </p:sp>
      <p:sp>
        <p:nvSpPr>
          <p:cNvPr id="6" name="Footer Placeholder 5"/>
          <p:cNvSpPr>
            <a:spLocks noGrp="1"/>
          </p:cNvSpPr>
          <p:nvPr>
            <p:ph type="ftr" sz="quarter" idx="11"/>
          </p:nvPr>
        </p:nvSpPr>
        <p:spPr/>
        <p:txBody>
          <a:bodyPr/>
          <a:lstStyle>
            <a:lvl1pPr>
              <a:defRPr/>
            </a:lvl1pPr>
          </a:lstStyle>
          <a:p>
            <a:endParaRPr lang="en-US">
              <a:solidFill>
                <a:srgbClr val="FFFFFF"/>
              </a:solidFill>
            </a:endParaRPr>
          </a:p>
        </p:txBody>
      </p:sp>
      <p:sp>
        <p:nvSpPr>
          <p:cNvPr id="7" name="Slide Number Placeholder 6"/>
          <p:cNvSpPr>
            <a:spLocks noGrp="1"/>
          </p:cNvSpPr>
          <p:nvPr>
            <p:ph type="sldNum" sz="quarter" idx="12"/>
          </p:nvPr>
        </p:nvSpPr>
        <p:spPr/>
        <p:txBody>
          <a:bodyPr/>
          <a:lstStyle>
            <a:lvl1pPr>
              <a:defRPr/>
            </a:lvl1pPr>
          </a:lstStyle>
          <a:p>
            <a:fld id="{3251858A-E776-485D-B33A-FAE022E9C0AF}" type="slidenum">
              <a:rPr lang="en-US">
                <a:solidFill>
                  <a:srgbClr val="FFFFFF"/>
                </a:solidFill>
              </a:rPr>
              <a:pPr/>
              <a:t>‹#›</a:t>
            </a:fld>
            <a:endParaRPr lang="en-US">
              <a:solidFill>
                <a:srgbClr val="FFFFFF"/>
              </a:solidFill>
            </a:endParaRPr>
          </a:p>
        </p:txBody>
      </p:sp>
    </p:spTree>
    <p:extLst>
      <p:ext uri="{BB962C8B-B14F-4D97-AF65-F5344CB8AC3E}">
        <p14:creationId xmlns:p14="http://schemas.microsoft.com/office/powerpoint/2010/main" val="577447525"/>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17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lvl1pPr>
              <a:defRPr/>
            </a:lvl1pPr>
          </a:lstStyle>
          <a:p>
            <a:fld id="{3AB0E5BC-0F25-464C-86C7-2C763AF80E2D}" type="datetime4">
              <a:rPr lang="en-US" smtClean="0">
                <a:solidFill>
                  <a:srgbClr val="FFFFFF"/>
                </a:solidFill>
              </a:rPr>
              <a:t>October 1, 2011</a:t>
            </a:fld>
            <a:endParaRPr lang="en-US">
              <a:solidFill>
                <a:srgbClr val="FFFFFF"/>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FFFFFF"/>
              </a:solidFill>
            </a:endParaRPr>
          </a:p>
        </p:txBody>
      </p:sp>
      <p:sp>
        <p:nvSpPr>
          <p:cNvPr id="6" name="Slide Number Placeholder 5"/>
          <p:cNvSpPr>
            <a:spLocks noGrp="1"/>
          </p:cNvSpPr>
          <p:nvPr>
            <p:ph type="sldNum" sz="quarter" idx="12"/>
          </p:nvPr>
        </p:nvSpPr>
        <p:spPr/>
        <p:txBody>
          <a:bodyPr/>
          <a:lstStyle>
            <a:lvl1pPr>
              <a:defRPr/>
            </a:lvl1pPr>
          </a:lstStyle>
          <a:p>
            <a:fld id="{AB762D37-E809-4CE2-A228-73A8E42A9BE0}" type="slidenum">
              <a:rPr lang="en-US">
                <a:solidFill>
                  <a:srgbClr val="FFFFFF"/>
                </a:solidFill>
              </a:rPr>
              <a:pPr/>
              <a:t>‹#›</a:t>
            </a:fld>
            <a:endParaRPr lang="en-US">
              <a:solidFill>
                <a:srgbClr val="FFFFFF"/>
              </a:solidFill>
            </a:endParaRPr>
          </a:p>
        </p:txBody>
      </p:sp>
    </p:spTree>
    <p:extLst>
      <p:ext uri="{BB962C8B-B14F-4D97-AF65-F5344CB8AC3E}">
        <p14:creationId xmlns:p14="http://schemas.microsoft.com/office/powerpoint/2010/main" val="1338742749"/>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17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lvl1pPr>
              <a:defRPr/>
            </a:lvl1pPr>
          </a:lstStyle>
          <a:p>
            <a:fld id="{FF33A20A-DF2D-471A-9764-1A1D9C3B5224}" type="datetime4">
              <a:rPr lang="en-US" smtClean="0">
                <a:solidFill>
                  <a:srgbClr val="FFFFFF"/>
                </a:solidFill>
              </a:rPr>
              <a:t>October 1, 2011</a:t>
            </a:fld>
            <a:endParaRPr lang="en-US">
              <a:solidFill>
                <a:srgbClr val="FFFFFF"/>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FFFFFF"/>
              </a:solidFill>
            </a:endParaRPr>
          </a:p>
        </p:txBody>
      </p:sp>
      <p:sp>
        <p:nvSpPr>
          <p:cNvPr id="6" name="Slide Number Placeholder 5"/>
          <p:cNvSpPr>
            <a:spLocks noGrp="1"/>
          </p:cNvSpPr>
          <p:nvPr>
            <p:ph type="sldNum" sz="quarter" idx="12"/>
          </p:nvPr>
        </p:nvSpPr>
        <p:spPr/>
        <p:txBody>
          <a:bodyPr/>
          <a:lstStyle>
            <a:lvl1pPr>
              <a:defRPr/>
            </a:lvl1pPr>
          </a:lstStyle>
          <a:p>
            <a:fld id="{E63ABCC2-EFCC-4D7A-8797-2502367F3857}" type="slidenum">
              <a:rPr lang="en-US">
                <a:solidFill>
                  <a:srgbClr val="FFFFFF"/>
                </a:solidFill>
              </a:rPr>
              <a:pPr/>
              <a:t>‹#›</a:t>
            </a:fld>
            <a:endParaRPr lang="en-US">
              <a:solidFill>
                <a:srgbClr val="FFFFFF"/>
              </a:solidFill>
            </a:endParaRPr>
          </a:p>
        </p:txBody>
      </p:sp>
    </p:spTree>
    <p:extLst>
      <p:ext uri="{BB962C8B-B14F-4D97-AF65-F5344CB8AC3E}">
        <p14:creationId xmlns:p14="http://schemas.microsoft.com/office/powerpoint/2010/main" val="999944480"/>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175.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smtClean="0"/>
              <a:t>Click to edit Master title style</a:t>
            </a:r>
            <a:endParaRPr lang="en-US"/>
          </a:p>
        </p:txBody>
      </p:sp>
      <p:sp>
        <p:nvSpPr>
          <p:cNvPr id="3" name="Table Placeholder 2"/>
          <p:cNvSpPr>
            <a:spLocks noGrp="1"/>
          </p:cNvSpPr>
          <p:nvPr>
            <p:ph type="tbl" idx="1"/>
          </p:nvPr>
        </p:nvSpPr>
        <p:spPr>
          <a:xfrm>
            <a:off x="457200" y="1600200"/>
            <a:ext cx="8229600" cy="4530725"/>
          </a:xfrm>
        </p:spPr>
        <p:txBody>
          <a:bodyPr/>
          <a:lstStyle/>
          <a:p>
            <a:endParaRPr lang="en-US"/>
          </a:p>
        </p:txBody>
      </p:sp>
      <p:sp>
        <p:nvSpPr>
          <p:cNvPr id="4" name="Date Placeholder 3"/>
          <p:cNvSpPr>
            <a:spLocks noGrp="1"/>
          </p:cNvSpPr>
          <p:nvPr>
            <p:ph type="dt" sz="half" idx="10"/>
          </p:nvPr>
        </p:nvSpPr>
        <p:spPr>
          <a:xfrm>
            <a:off x="457200" y="6243638"/>
            <a:ext cx="2133600" cy="457200"/>
          </a:xfrm>
        </p:spPr>
        <p:txBody>
          <a:bodyPr/>
          <a:lstStyle>
            <a:lvl1pPr>
              <a:defRPr/>
            </a:lvl1pPr>
          </a:lstStyle>
          <a:p>
            <a:fld id="{1758D6D8-0F8E-4B2A-B054-D065EDB067D9}" type="datetime4">
              <a:rPr lang="en-US" smtClean="0">
                <a:solidFill>
                  <a:srgbClr val="FFFFFF"/>
                </a:solidFill>
              </a:rPr>
              <a:t>October 1, 2011</a:t>
            </a:fld>
            <a:endParaRPr lang="en-US">
              <a:solidFill>
                <a:srgbClr val="FFFFFF"/>
              </a:solidFill>
            </a:endParaRPr>
          </a:p>
        </p:txBody>
      </p:sp>
      <p:sp>
        <p:nvSpPr>
          <p:cNvPr id="5" name="Footer Placeholder 4"/>
          <p:cNvSpPr>
            <a:spLocks noGrp="1"/>
          </p:cNvSpPr>
          <p:nvPr>
            <p:ph type="ftr" sz="quarter" idx="11"/>
          </p:nvPr>
        </p:nvSpPr>
        <p:spPr>
          <a:xfrm>
            <a:off x="3124200" y="6248400"/>
            <a:ext cx="2895600" cy="457200"/>
          </a:xfrm>
        </p:spPr>
        <p:txBody>
          <a:bodyPr/>
          <a:lstStyle>
            <a:lvl1pPr>
              <a:defRPr/>
            </a:lvl1pPr>
          </a:lstStyle>
          <a:p>
            <a:endParaRPr lang="en-US">
              <a:solidFill>
                <a:srgbClr val="FFFFFF"/>
              </a:solidFill>
            </a:endParaRPr>
          </a:p>
        </p:txBody>
      </p:sp>
      <p:sp>
        <p:nvSpPr>
          <p:cNvPr id="6" name="Slide Number Placeholder 5"/>
          <p:cNvSpPr>
            <a:spLocks noGrp="1"/>
          </p:cNvSpPr>
          <p:nvPr>
            <p:ph type="sldNum" sz="quarter" idx="12"/>
          </p:nvPr>
        </p:nvSpPr>
        <p:spPr>
          <a:xfrm>
            <a:off x="6553200" y="6243638"/>
            <a:ext cx="2133600" cy="457200"/>
          </a:xfrm>
        </p:spPr>
        <p:txBody>
          <a:bodyPr/>
          <a:lstStyle>
            <a:lvl1pPr>
              <a:defRPr/>
            </a:lvl1pPr>
          </a:lstStyle>
          <a:p>
            <a:fld id="{92A420CC-9713-4967-9253-9E23F1D38480}" type="slidenum">
              <a:rPr lang="en-US">
                <a:solidFill>
                  <a:srgbClr val="FFFFFF"/>
                </a:solidFill>
              </a:rPr>
              <a:pPr/>
              <a:t>‹#›</a:t>
            </a:fld>
            <a:endParaRPr lang="en-US">
              <a:solidFill>
                <a:srgbClr val="FFFFFF"/>
              </a:solidFill>
            </a:endParaRPr>
          </a:p>
        </p:txBody>
      </p:sp>
    </p:spTree>
    <p:extLst>
      <p:ext uri="{BB962C8B-B14F-4D97-AF65-F5344CB8AC3E}">
        <p14:creationId xmlns:p14="http://schemas.microsoft.com/office/powerpoint/2010/main" val="284274416"/>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176.xml><?xml version="1.0" encoding="utf-8"?>
<p:sldLayout xmlns:a="http://schemas.openxmlformats.org/drawingml/2006/main" xmlns:r="http://schemas.openxmlformats.org/officeDocument/2006/relationships" xmlns:p="http://schemas.openxmlformats.org/presentationml/2006/main" type="clipArtAndTx" preserve="1">
  <p:cSld name="Title, Clip Art and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smtClean="0"/>
              <a:t>Click to edit Master title style</a:t>
            </a:r>
            <a:endParaRPr lang="en-US"/>
          </a:p>
        </p:txBody>
      </p:sp>
      <p:sp>
        <p:nvSpPr>
          <p:cNvPr id="3" name="ClipArt Placeholder 2"/>
          <p:cNvSpPr>
            <a:spLocks noGrp="1"/>
          </p:cNvSpPr>
          <p:nvPr>
            <p:ph type="clipArt" sz="half" idx="1"/>
          </p:nvPr>
        </p:nvSpPr>
        <p:spPr>
          <a:xfrm>
            <a:off x="457200" y="1600200"/>
            <a:ext cx="4038600" cy="4530725"/>
          </a:xfrm>
        </p:spPr>
        <p:txBody>
          <a:bodyPr/>
          <a:lstStyle/>
          <a:p>
            <a:endParaRPr lang="en-US"/>
          </a:p>
        </p:txBody>
      </p:sp>
      <p:sp>
        <p:nvSpPr>
          <p:cNvPr id="4" name="Text Placeholder 3"/>
          <p:cNvSpPr>
            <a:spLocks noGrp="1"/>
          </p:cNvSpPr>
          <p:nvPr>
            <p:ph type="body" sz="half" idx="2"/>
          </p:nvPr>
        </p:nvSpPr>
        <p:spPr>
          <a:xfrm>
            <a:off x="4648200" y="1600200"/>
            <a:ext cx="4038600" cy="453072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Date Placeholder 4"/>
          <p:cNvSpPr>
            <a:spLocks noGrp="1"/>
          </p:cNvSpPr>
          <p:nvPr>
            <p:ph type="dt" sz="half" idx="10"/>
          </p:nvPr>
        </p:nvSpPr>
        <p:spPr>
          <a:xfrm>
            <a:off x="457200" y="6243638"/>
            <a:ext cx="2133600" cy="457200"/>
          </a:xfrm>
        </p:spPr>
        <p:txBody>
          <a:bodyPr/>
          <a:lstStyle>
            <a:lvl1pPr>
              <a:defRPr/>
            </a:lvl1pPr>
          </a:lstStyle>
          <a:p>
            <a:fld id="{28D30EA7-7814-429C-81E1-7E1EC9B17F7E}" type="datetime4">
              <a:rPr lang="en-US" smtClean="0">
                <a:solidFill>
                  <a:srgbClr val="FFFFFF"/>
                </a:solidFill>
              </a:rPr>
              <a:t>October 1, 2011</a:t>
            </a:fld>
            <a:endParaRPr lang="en-US">
              <a:solidFill>
                <a:srgbClr val="FFFFFF"/>
              </a:solidFill>
            </a:endParaRPr>
          </a:p>
        </p:txBody>
      </p:sp>
      <p:sp>
        <p:nvSpPr>
          <p:cNvPr id="6" name="Footer Placeholder 5"/>
          <p:cNvSpPr>
            <a:spLocks noGrp="1"/>
          </p:cNvSpPr>
          <p:nvPr>
            <p:ph type="ftr" sz="quarter" idx="11"/>
          </p:nvPr>
        </p:nvSpPr>
        <p:spPr>
          <a:xfrm>
            <a:off x="3124200" y="6248400"/>
            <a:ext cx="2895600" cy="457200"/>
          </a:xfrm>
        </p:spPr>
        <p:txBody>
          <a:bodyPr/>
          <a:lstStyle>
            <a:lvl1pPr>
              <a:defRPr/>
            </a:lvl1pPr>
          </a:lstStyle>
          <a:p>
            <a:endParaRPr lang="en-US">
              <a:solidFill>
                <a:srgbClr val="FFFFFF"/>
              </a:solidFill>
            </a:endParaRPr>
          </a:p>
        </p:txBody>
      </p:sp>
      <p:sp>
        <p:nvSpPr>
          <p:cNvPr id="7" name="Slide Number Placeholder 6"/>
          <p:cNvSpPr>
            <a:spLocks noGrp="1"/>
          </p:cNvSpPr>
          <p:nvPr>
            <p:ph type="sldNum" sz="quarter" idx="12"/>
          </p:nvPr>
        </p:nvSpPr>
        <p:spPr>
          <a:xfrm>
            <a:off x="6553200" y="6243638"/>
            <a:ext cx="2133600" cy="457200"/>
          </a:xfrm>
        </p:spPr>
        <p:txBody>
          <a:bodyPr/>
          <a:lstStyle>
            <a:lvl1pPr>
              <a:defRPr/>
            </a:lvl1pPr>
          </a:lstStyle>
          <a:p>
            <a:fld id="{2BF0F3A4-1D4C-4DE3-95A3-1F9E1D45957B}" type="slidenum">
              <a:rPr lang="en-US">
                <a:solidFill>
                  <a:srgbClr val="FFFFFF"/>
                </a:solidFill>
              </a:rPr>
              <a:pPr/>
              <a:t>‹#›</a:t>
            </a:fld>
            <a:endParaRPr lang="en-US">
              <a:solidFill>
                <a:srgbClr val="FFFFFF"/>
              </a:solidFill>
            </a:endParaRPr>
          </a:p>
        </p:txBody>
      </p:sp>
    </p:spTree>
    <p:extLst>
      <p:ext uri="{BB962C8B-B14F-4D97-AF65-F5344CB8AC3E}">
        <p14:creationId xmlns:p14="http://schemas.microsoft.com/office/powerpoint/2010/main" val="3304587626"/>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177.xml><?xml version="1.0" encoding="utf-8"?>
<p:sldLayout xmlns:a="http://schemas.openxmlformats.org/drawingml/2006/main" xmlns:r="http://schemas.openxmlformats.org/officeDocument/2006/relationships" xmlns:p="http://schemas.openxmlformats.org/presentationml/2006/main" type="objAndTx" preserve="1">
  <p:cSld name="Title, Content and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00"/>
            <a:ext cx="4038600" cy="453072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648200" y="1600200"/>
            <a:ext cx="4038600" cy="453072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Date Placeholder 4"/>
          <p:cNvSpPr>
            <a:spLocks noGrp="1"/>
          </p:cNvSpPr>
          <p:nvPr>
            <p:ph type="dt" sz="half" idx="10"/>
          </p:nvPr>
        </p:nvSpPr>
        <p:spPr>
          <a:xfrm>
            <a:off x="457200" y="6243638"/>
            <a:ext cx="2133600" cy="457200"/>
          </a:xfrm>
        </p:spPr>
        <p:txBody>
          <a:bodyPr/>
          <a:lstStyle>
            <a:lvl1pPr>
              <a:defRPr/>
            </a:lvl1pPr>
          </a:lstStyle>
          <a:p>
            <a:fld id="{FE8431AC-B7D5-42A7-8288-610A6115C8C6}" type="datetime4">
              <a:rPr lang="en-US" smtClean="0">
                <a:solidFill>
                  <a:srgbClr val="FFFFFF"/>
                </a:solidFill>
              </a:rPr>
              <a:t>October 1, 2011</a:t>
            </a:fld>
            <a:endParaRPr lang="en-US">
              <a:solidFill>
                <a:srgbClr val="FFFFFF"/>
              </a:solidFill>
            </a:endParaRPr>
          </a:p>
        </p:txBody>
      </p:sp>
      <p:sp>
        <p:nvSpPr>
          <p:cNvPr id="6" name="Footer Placeholder 5"/>
          <p:cNvSpPr>
            <a:spLocks noGrp="1"/>
          </p:cNvSpPr>
          <p:nvPr>
            <p:ph type="ftr" sz="quarter" idx="11"/>
          </p:nvPr>
        </p:nvSpPr>
        <p:spPr>
          <a:xfrm>
            <a:off x="3124200" y="6248400"/>
            <a:ext cx="2895600" cy="457200"/>
          </a:xfrm>
        </p:spPr>
        <p:txBody>
          <a:bodyPr/>
          <a:lstStyle>
            <a:lvl1pPr>
              <a:defRPr/>
            </a:lvl1pPr>
          </a:lstStyle>
          <a:p>
            <a:endParaRPr lang="en-US">
              <a:solidFill>
                <a:srgbClr val="FFFFFF"/>
              </a:solidFill>
            </a:endParaRPr>
          </a:p>
        </p:txBody>
      </p:sp>
      <p:sp>
        <p:nvSpPr>
          <p:cNvPr id="7" name="Slide Number Placeholder 6"/>
          <p:cNvSpPr>
            <a:spLocks noGrp="1"/>
          </p:cNvSpPr>
          <p:nvPr>
            <p:ph type="sldNum" sz="quarter" idx="12"/>
          </p:nvPr>
        </p:nvSpPr>
        <p:spPr>
          <a:xfrm>
            <a:off x="6553200" y="6243638"/>
            <a:ext cx="2133600" cy="457200"/>
          </a:xfrm>
        </p:spPr>
        <p:txBody>
          <a:bodyPr/>
          <a:lstStyle>
            <a:lvl1pPr>
              <a:defRPr/>
            </a:lvl1pPr>
          </a:lstStyle>
          <a:p>
            <a:fld id="{E947F508-3B70-46CD-84D6-0E089732912C}" type="slidenum">
              <a:rPr lang="en-US">
                <a:solidFill>
                  <a:srgbClr val="FFFFFF"/>
                </a:solidFill>
              </a:rPr>
              <a:pPr/>
              <a:t>‹#›</a:t>
            </a:fld>
            <a:endParaRPr lang="en-US">
              <a:solidFill>
                <a:srgbClr val="FFFFFF"/>
              </a:solidFill>
            </a:endParaRPr>
          </a:p>
        </p:txBody>
      </p:sp>
    </p:spTree>
    <p:extLst>
      <p:ext uri="{BB962C8B-B14F-4D97-AF65-F5344CB8AC3E}">
        <p14:creationId xmlns:p14="http://schemas.microsoft.com/office/powerpoint/2010/main" val="3188624598"/>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17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4000" cy="6856413"/>
            <a:chOff x="0" y="0"/>
            <a:chExt cx="5760" cy="4319"/>
          </a:xfrm>
        </p:grpSpPr>
        <p:sp>
          <p:nvSpPr>
            <p:cNvPr id="5" name="Freeform 3"/>
            <p:cNvSpPr>
              <a:spLocks/>
            </p:cNvSpPr>
            <p:nvPr/>
          </p:nvSpPr>
          <p:spPr bwMode="hidden">
            <a:xfrm>
              <a:off x="0" y="12"/>
              <a:ext cx="5758" cy="3273"/>
            </a:xfrm>
            <a:custGeom>
              <a:avLst/>
              <a:gdLst/>
              <a:ahLst/>
              <a:cxnLst>
                <a:cxn ang="0">
                  <a:pos x="3193" y="1816"/>
                </a:cxn>
                <a:cxn ang="0">
                  <a:pos x="0" y="0"/>
                </a:cxn>
                <a:cxn ang="0">
                  <a:pos x="0" y="522"/>
                </a:cxn>
                <a:cxn ang="0">
                  <a:pos x="3037" y="1978"/>
                </a:cxn>
                <a:cxn ang="0">
                  <a:pos x="5740" y="3273"/>
                </a:cxn>
                <a:cxn ang="0">
                  <a:pos x="5740" y="3267"/>
                </a:cxn>
                <a:cxn ang="0">
                  <a:pos x="3193" y="1816"/>
                </a:cxn>
                <a:cxn ang="0">
                  <a:pos x="3193" y="1816"/>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6" name="Freeform 4"/>
            <p:cNvSpPr>
              <a:spLocks/>
            </p:cNvSpPr>
            <p:nvPr/>
          </p:nvSpPr>
          <p:spPr bwMode="hidden">
            <a:xfrm>
              <a:off x="149" y="0"/>
              <a:ext cx="5609" cy="3243"/>
            </a:xfrm>
            <a:custGeom>
              <a:avLst/>
              <a:gdLst/>
              <a:ahLst/>
              <a:cxnLst>
                <a:cxn ang="0">
                  <a:pos x="3163" y="1714"/>
                </a:cxn>
                <a:cxn ang="0">
                  <a:pos x="431" y="0"/>
                </a:cxn>
                <a:cxn ang="0">
                  <a:pos x="0" y="0"/>
                </a:cxn>
                <a:cxn ang="0">
                  <a:pos x="3086" y="1786"/>
                </a:cxn>
                <a:cxn ang="0">
                  <a:pos x="5591" y="3243"/>
                </a:cxn>
                <a:cxn ang="0">
                  <a:pos x="5591" y="3237"/>
                </a:cxn>
                <a:cxn ang="0">
                  <a:pos x="3163" y="1714"/>
                </a:cxn>
                <a:cxn ang="0">
                  <a:pos x="3163" y="1714"/>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7" name="Freeform 5"/>
            <p:cNvSpPr>
              <a:spLocks/>
            </p:cNvSpPr>
            <p:nvPr/>
          </p:nvSpPr>
          <p:spPr bwMode="hidden">
            <a:xfrm>
              <a:off x="0" y="3433"/>
              <a:ext cx="4038" cy="191"/>
            </a:xfrm>
            <a:custGeom>
              <a:avLst/>
              <a:gdLst/>
              <a:ahLst/>
              <a:cxnLst>
                <a:cxn ang="0">
                  <a:pos x="0" y="156"/>
                </a:cxn>
                <a:cxn ang="0">
                  <a:pos x="4042" y="192"/>
                </a:cxn>
                <a:cxn ang="0">
                  <a:pos x="4042" y="144"/>
                </a:cxn>
                <a:cxn ang="0">
                  <a:pos x="0" y="0"/>
                </a:cxn>
                <a:cxn ang="0">
                  <a:pos x="0" y="156"/>
                </a:cxn>
                <a:cxn ang="0">
                  <a:pos x="0" y="156"/>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8" name="Freeform 6"/>
            <p:cNvSpPr>
              <a:spLocks/>
            </p:cNvSpPr>
            <p:nvPr/>
          </p:nvSpPr>
          <p:spPr bwMode="hidden">
            <a:xfrm>
              <a:off x="4038" y="3577"/>
              <a:ext cx="1720" cy="65"/>
            </a:xfrm>
            <a:custGeom>
              <a:avLst/>
              <a:gdLst>
                <a:gd name="T0" fmla="*/ 1722 w 1722"/>
                <a:gd name="T1" fmla="*/ 66 h 66"/>
                <a:gd name="T2" fmla="*/ 1722 w 1722"/>
                <a:gd name="T3" fmla="*/ 60 h 66"/>
                <a:gd name="T4" fmla="*/ 0 w 1722"/>
                <a:gd name="T5" fmla="*/ 0 h 66"/>
                <a:gd name="T6" fmla="*/ 0 w 1722"/>
                <a:gd name="T7" fmla="*/ 48 h 66"/>
                <a:gd name="T8" fmla="*/ 1722 w 1722"/>
                <a:gd name="T9" fmla="*/ 66 h 66"/>
                <a:gd name="T10" fmla="*/ 1722 w 1722"/>
                <a:gd name="T11" fmla="*/ 66 h 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22" h="66">
                  <a:moveTo>
                    <a:pt x="1722" y="66"/>
                  </a:moveTo>
                  <a:lnTo>
                    <a:pt x="1722" y="60"/>
                  </a:lnTo>
                  <a:lnTo>
                    <a:pt x="0" y="0"/>
                  </a:lnTo>
                  <a:lnTo>
                    <a:pt x="0" y="48"/>
                  </a:lnTo>
                  <a:lnTo>
                    <a:pt x="1722" y="66"/>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9" name="Freeform 7"/>
            <p:cNvSpPr>
              <a:spLocks/>
            </p:cNvSpPr>
            <p:nvPr/>
          </p:nvSpPr>
          <p:spPr bwMode="hidden">
            <a:xfrm>
              <a:off x="0" y="3726"/>
              <a:ext cx="4784" cy="329"/>
            </a:xfrm>
            <a:custGeom>
              <a:avLst/>
              <a:gdLst/>
              <a:ahLst/>
              <a:cxnLst>
                <a:cxn ang="0">
                  <a:pos x="0" y="329"/>
                </a:cxn>
                <a:cxn ang="0">
                  <a:pos x="4789" y="77"/>
                </a:cxn>
                <a:cxn ang="0">
                  <a:pos x="4789" y="0"/>
                </a:cxn>
                <a:cxn ang="0">
                  <a:pos x="0" y="107"/>
                </a:cxn>
                <a:cxn ang="0">
                  <a:pos x="0" y="329"/>
                </a:cxn>
                <a:cxn ang="0">
                  <a:pos x="0" y="329"/>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w="9525" cap="flat" cmpd="sng">
              <a:noFill/>
              <a:prstDash val="solid"/>
              <a:round/>
              <a:headEnd type="none" w="med" len="med"/>
              <a:tailEnd type="none" w="med" len="med"/>
            </a:ln>
            <a:effectLst/>
          </p:spPr>
          <p:txBody>
            <a:bodyPr/>
            <a:lstStyle/>
            <a:p>
              <a:pPr fontAlgn="auto">
                <a:spcBef>
                  <a:spcPts val="0"/>
                </a:spcBef>
                <a:spcAft>
                  <a:spcPts val="0"/>
                </a:spcAft>
                <a:defRPr/>
              </a:pPr>
              <a:endParaRPr lang="en-US">
                <a:solidFill>
                  <a:prstClr val="white"/>
                </a:solidFill>
                <a:latin typeface="Arial" charset="0"/>
              </a:endParaRPr>
            </a:p>
          </p:txBody>
        </p:sp>
        <p:sp>
          <p:nvSpPr>
            <p:cNvPr id="10" name="Freeform 8"/>
            <p:cNvSpPr>
              <a:spLocks/>
            </p:cNvSpPr>
            <p:nvPr/>
          </p:nvSpPr>
          <p:spPr bwMode="hidden">
            <a:xfrm>
              <a:off x="4784" y="3702"/>
              <a:ext cx="974" cy="101"/>
            </a:xfrm>
            <a:custGeom>
              <a:avLst/>
              <a:gdLst>
                <a:gd name="T0" fmla="*/ 975 w 975"/>
                <a:gd name="T1" fmla="*/ 48 h 101"/>
                <a:gd name="T2" fmla="*/ 975 w 975"/>
                <a:gd name="T3" fmla="*/ 0 h 101"/>
                <a:gd name="T4" fmla="*/ 0 w 975"/>
                <a:gd name="T5" fmla="*/ 24 h 101"/>
                <a:gd name="T6" fmla="*/ 0 w 975"/>
                <a:gd name="T7" fmla="*/ 101 h 101"/>
                <a:gd name="T8" fmla="*/ 975 w 975"/>
                <a:gd name="T9" fmla="*/ 48 h 101"/>
                <a:gd name="T10" fmla="*/ 975 w 975"/>
                <a:gd name="T11" fmla="*/ 48 h 10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75" h="101">
                  <a:moveTo>
                    <a:pt x="975" y="48"/>
                  </a:moveTo>
                  <a:lnTo>
                    <a:pt x="975" y="0"/>
                  </a:lnTo>
                  <a:lnTo>
                    <a:pt x="0" y="24"/>
                  </a:lnTo>
                  <a:lnTo>
                    <a:pt x="0" y="101"/>
                  </a:lnTo>
                  <a:lnTo>
                    <a:pt x="975" y="4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11" name="Freeform 9"/>
            <p:cNvSpPr>
              <a:spLocks/>
            </p:cNvSpPr>
            <p:nvPr/>
          </p:nvSpPr>
          <p:spPr bwMode="hidden">
            <a:xfrm>
              <a:off x="3619" y="3815"/>
              <a:ext cx="2139" cy="198"/>
            </a:xfrm>
            <a:custGeom>
              <a:avLst/>
              <a:gdLst>
                <a:gd name="T0" fmla="*/ 2141 w 2141"/>
                <a:gd name="T1" fmla="*/ 0 h 198"/>
                <a:gd name="T2" fmla="*/ 0 w 2141"/>
                <a:gd name="T3" fmla="*/ 156 h 198"/>
                <a:gd name="T4" fmla="*/ 0 w 2141"/>
                <a:gd name="T5" fmla="*/ 198 h 198"/>
                <a:gd name="T6" fmla="*/ 2141 w 2141"/>
                <a:gd name="T7" fmla="*/ 0 h 198"/>
                <a:gd name="T8" fmla="*/ 2141 w 2141"/>
                <a:gd name="T9" fmla="*/ 0 h 1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41" h="198">
                  <a:moveTo>
                    <a:pt x="2141" y="0"/>
                  </a:moveTo>
                  <a:lnTo>
                    <a:pt x="0" y="156"/>
                  </a:lnTo>
                  <a:lnTo>
                    <a:pt x="0" y="198"/>
                  </a:lnTo>
                  <a:lnTo>
                    <a:pt x="2141"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12" name="Freeform 10"/>
            <p:cNvSpPr>
              <a:spLocks/>
            </p:cNvSpPr>
            <p:nvPr/>
          </p:nvSpPr>
          <p:spPr bwMode="hidden">
            <a:xfrm>
              <a:off x="0" y="3971"/>
              <a:ext cx="3619" cy="348"/>
            </a:xfrm>
            <a:custGeom>
              <a:avLst/>
              <a:gdLst/>
              <a:ahLst/>
              <a:cxnLst>
                <a:cxn ang="0">
                  <a:pos x="0" y="348"/>
                </a:cxn>
                <a:cxn ang="0">
                  <a:pos x="311" y="348"/>
                </a:cxn>
                <a:cxn ang="0">
                  <a:pos x="3623" y="42"/>
                </a:cxn>
                <a:cxn ang="0">
                  <a:pos x="3623" y="0"/>
                </a:cxn>
                <a:cxn ang="0">
                  <a:pos x="0" y="264"/>
                </a:cxn>
                <a:cxn ang="0">
                  <a:pos x="0" y="348"/>
                </a:cxn>
                <a:cxn ang="0">
                  <a:pos x="0" y="348"/>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13" name="Freeform 11"/>
            <p:cNvSpPr>
              <a:spLocks/>
            </p:cNvSpPr>
            <p:nvPr/>
          </p:nvSpPr>
          <p:spPr bwMode="hidden">
            <a:xfrm>
              <a:off x="2097" y="4043"/>
              <a:ext cx="2514" cy="276"/>
            </a:xfrm>
            <a:custGeom>
              <a:avLst/>
              <a:gdLst>
                <a:gd name="T0" fmla="*/ 2182 w 2517"/>
                <a:gd name="T1" fmla="*/ 276 h 276"/>
                <a:gd name="T2" fmla="*/ 2517 w 2517"/>
                <a:gd name="T3" fmla="*/ 204 h 276"/>
                <a:gd name="T4" fmla="*/ 2260 w 2517"/>
                <a:gd name="T5" fmla="*/ 0 h 276"/>
                <a:gd name="T6" fmla="*/ 0 w 2517"/>
                <a:gd name="T7" fmla="*/ 276 h 276"/>
                <a:gd name="T8" fmla="*/ 2182 w 2517"/>
                <a:gd name="T9" fmla="*/ 276 h 276"/>
                <a:gd name="T10" fmla="*/ 2182 w 2517"/>
                <a:gd name="T11" fmla="*/ 276 h 27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7" h="276">
                  <a:moveTo>
                    <a:pt x="2182" y="276"/>
                  </a:moveTo>
                  <a:lnTo>
                    <a:pt x="2517" y="204"/>
                  </a:lnTo>
                  <a:lnTo>
                    <a:pt x="2260" y="0"/>
                  </a:lnTo>
                  <a:lnTo>
                    <a:pt x="0" y="276"/>
                  </a:lnTo>
                  <a:lnTo>
                    <a:pt x="2182" y="276"/>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14" name="Freeform 12"/>
            <p:cNvSpPr>
              <a:spLocks/>
            </p:cNvSpPr>
            <p:nvPr/>
          </p:nvSpPr>
          <p:spPr bwMode="hidden">
            <a:xfrm>
              <a:off x="4354" y="3869"/>
              <a:ext cx="1404" cy="378"/>
            </a:xfrm>
            <a:custGeom>
              <a:avLst/>
              <a:gdLst/>
              <a:ahLst/>
              <a:cxnLst>
                <a:cxn ang="0">
                  <a:pos x="1405" y="126"/>
                </a:cxn>
                <a:cxn ang="0">
                  <a:pos x="1405" y="0"/>
                </a:cxn>
                <a:cxn ang="0">
                  <a:pos x="0" y="174"/>
                </a:cxn>
                <a:cxn ang="0">
                  <a:pos x="257" y="378"/>
                </a:cxn>
                <a:cxn ang="0">
                  <a:pos x="1405" y="126"/>
                </a:cxn>
                <a:cxn ang="0">
                  <a:pos x="1405" y="126"/>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15" name="Freeform 13"/>
            <p:cNvSpPr>
              <a:spLocks/>
            </p:cNvSpPr>
            <p:nvPr/>
          </p:nvSpPr>
          <p:spPr bwMode="hidden">
            <a:xfrm>
              <a:off x="5030" y="3151"/>
              <a:ext cx="728" cy="240"/>
            </a:xfrm>
            <a:custGeom>
              <a:avLst/>
              <a:gdLst>
                <a:gd name="T0" fmla="*/ 729 w 729"/>
                <a:gd name="T1" fmla="*/ 240 h 240"/>
                <a:gd name="T2" fmla="*/ 0 w 729"/>
                <a:gd name="T3" fmla="*/ 0 h 240"/>
                <a:gd name="T4" fmla="*/ 0 w 729"/>
                <a:gd name="T5" fmla="*/ 6 h 240"/>
                <a:gd name="T6" fmla="*/ 729 w 729"/>
                <a:gd name="T7" fmla="*/ 240 h 240"/>
                <a:gd name="T8" fmla="*/ 729 w 729"/>
                <a:gd name="T9" fmla="*/ 240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9" h="240">
                  <a:moveTo>
                    <a:pt x="729" y="240"/>
                  </a:moveTo>
                  <a:lnTo>
                    <a:pt x="0" y="0"/>
                  </a:lnTo>
                  <a:lnTo>
                    <a:pt x="0" y="6"/>
                  </a:lnTo>
                  <a:lnTo>
                    <a:pt x="729" y="24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16" name="Freeform 14"/>
            <p:cNvSpPr>
              <a:spLocks/>
            </p:cNvSpPr>
            <p:nvPr/>
          </p:nvSpPr>
          <p:spPr bwMode="hidden">
            <a:xfrm>
              <a:off x="0" y="1486"/>
              <a:ext cx="5030" cy="1671"/>
            </a:xfrm>
            <a:custGeom>
              <a:avLst/>
              <a:gdLst/>
              <a:ahLst/>
              <a:cxnLst>
                <a:cxn ang="0">
                  <a:pos x="0" y="72"/>
                </a:cxn>
                <a:cxn ang="0">
                  <a:pos x="5035" y="1672"/>
                </a:cxn>
                <a:cxn ang="0">
                  <a:pos x="5035" y="1666"/>
                </a:cxn>
                <a:cxn ang="0">
                  <a:pos x="0" y="0"/>
                </a:cxn>
                <a:cxn ang="0">
                  <a:pos x="0" y="72"/>
                </a:cxn>
                <a:cxn ang="0">
                  <a:pos x="0" y="72"/>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17" name="Freeform 15"/>
            <p:cNvSpPr>
              <a:spLocks/>
            </p:cNvSpPr>
            <p:nvPr/>
          </p:nvSpPr>
          <p:spPr bwMode="hidden">
            <a:xfrm>
              <a:off x="5030" y="3049"/>
              <a:ext cx="728" cy="318"/>
            </a:xfrm>
            <a:custGeom>
              <a:avLst/>
              <a:gdLst>
                <a:gd name="T0" fmla="*/ 729 w 729"/>
                <a:gd name="T1" fmla="*/ 318 h 318"/>
                <a:gd name="T2" fmla="*/ 729 w 729"/>
                <a:gd name="T3" fmla="*/ 312 h 318"/>
                <a:gd name="T4" fmla="*/ 0 w 729"/>
                <a:gd name="T5" fmla="*/ 0 h 318"/>
                <a:gd name="T6" fmla="*/ 0 w 729"/>
                <a:gd name="T7" fmla="*/ 54 h 318"/>
                <a:gd name="T8" fmla="*/ 729 w 729"/>
                <a:gd name="T9" fmla="*/ 318 h 318"/>
                <a:gd name="T10" fmla="*/ 729 w 729"/>
                <a:gd name="T11" fmla="*/ 318 h 3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29" h="318">
                  <a:moveTo>
                    <a:pt x="729" y="318"/>
                  </a:moveTo>
                  <a:lnTo>
                    <a:pt x="729" y="312"/>
                  </a:lnTo>
                  <a:lnTo>
                    <a:pt x="0" y="0"/>
                  </a:lnTo>
                  <a:lnTo>
                    <a:pt x="0" y="54"/>
                  </a:lnTo>
                  <a:lnTo>
                    <a:pt x="729" y="318"/>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18" name="Freeform 16"/>
            <p:cNvSpPr>
              <a:spLocks/>
            </p:cNvSpPr>
            <p:nvPr/>
          </p:nvSpPr>
          <p:spPr bwMode="hidden">
            <a:xfrm>
              <a:off x="0" y="916"/>
              <a:ext cx="5030" cy="2187"/>
            </a:xfrm>
            <a:custGeom>
              <a:avLst/>
              <a:gdLst/>
              <a:ahLst/>
              <a:cxnLst>
                <a:cxn ang="0">
                  <a:pos x="0" y="396"/>
                </a:cxn>
                <a:cxn ang="0">
                  <a:pos x="5035" y="2188"/>
                </a:cxn>
                <a:cxn ang="0">
                  <a:pos x="5035" y="2134"/>
                </a:cxn>
                <a:cxn ang="0">
                  <a:pos x="0" y="0"/>
                </a:cxn>
                <a:cxn ang="0">
                  <a:pos x="0" y="396"/>
                </a:cxn>
                <a:cxn ang="0">
                  <a:pos x="0" y="396"/>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19" name="Freeform 17"/>
            <p:cNvSpPr>
              <a:spLocks/>
            </p:cNvSpPr>
            <p:nvPr/>
          </p:nvSpPr>
          <p:spPr bwMode="hidden">
            <a:xfrm>
              <a:off x="2294" y="0"/>
              <a:ext cx="3159" cy="2725"/>
            </a:xfrm>
            <a:custGeom>
              <a:avLst/>
              <a:gdLst/>
              <a:ahLst/>
              <a:cxnLst>
                <a:cxn ang="0">
                  <a:pos x="0" y="0"/>
                </a:cxn>
                <a:cxn ang="0">
                  <a:pos x="3145" y="2727"/>
                </a:cxn>
                <a:cxn ang="0">
                  <a:pos x="3163" y="2704"/>
                </a:cxn>
                <a:cxn ang="0">
                  <a:pos x="102" y="0"/>
                </a:cxn>
                <a:cxn ang="0">
                  <a:pos x="0" y="0"/>
                </a:cxn>
                <a:cxn ang="0">
                  <a:pos x="0" y="0"/>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20" name="Freeform 18"/>
            <p:cNvSpPr>
              <a:spLocks/>
            </p:cNvSpPr>
            <p:nvPr/>
          </p:nvSpPr>
          <p:spPr bwMode="hidden">
            <a:xfrm>
              <a:off x="5435" y="2702"/>
              <a:ext cx="323" cy="299"/>
            </a:xfrm>
            <a:custGeom>
              <a:avLst/>
              <a:gdLst/>
              <a:ahLst/>
              <a:cxnLst>
                <a:cxn ang="0">
                  <a:pos x="323" y="299"/>
                </a:cxn>
                <a:cxn ang="0">
                  <a:pos x="323" y="263"/>
                </a:cxn>
                <a:cxn ang="0">
                  <a:pos x="18" y="0"/>
                </a:cxn>
                <a:cxn ang="0">
                  <a:pos x="0" y="23"/>
                </a:cxn>
                <a:cxn ang="0">
                  <a:pos x="323" y="299"/>
                </a:cxn>
                <a:cxn ang="0">
                  <a:pos x="323" y="299"/>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21" name="Freeform 19"/>
            <p:cNvSpPr>
              <a:spLocks/>
            </p:cNvSpPr>
            <p:nvPr/>
          </p:nvSpPr>
          <p:spPr bwMode="hidden">
            <a:xfrm>
              <a:off x="5477" y="2588"/>
              <a:ext cx="281" cy="335"/>
            </a:xfrm>
            <a:custGeom>
              <a:avLst/>
              <a:gdLst>
                <a:gd name="T0" fmla="*/ 281 w 281"/>
                <a:gd name="T1" fmla="*/ 335 h 335"/>
                <a:gd name="T2" fmla="*/ 281 w 281"/>
                <a:gd name="T3" fmla="*/ 173 h 335"/>
                <a:gd name="T4" fmla="*/ 96 w 281"/>
                <a:gd name="T5" fmla="*/ 0 h 335"/>
                <a:gd name="T6" fmla="*/ 0 w 281"/>
                <a:gd name="T7" fmla="*/ 90 h 335"/>
                <a:gd name="T8" fmla="*/ 281 w 281"/>
                <a:gd name="T9" fmla="*/ 335 h 335"/>
                <a:gd name="T10" fmla="*/ 281 w 281"/>
                <a:gd name="T11" fmla="*/ 335 h 3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1" h="335">
                  <a:moveTo>
                    <a:pt x="281" y="335"/>
                  </a:moveTo>
                  <a:lnTo>
                    <a:pt x="281" y="173"/>
                  </a:lnTo>
                  <a:lnTo>
                    <a:pt x="96" y="0"/>
                  </a:lnTo>
                  <a:lnTo>
                    <a:pt x="0" y="90"/>
                  </a:lnTo>
                  <a:lnTo>
                    <a:pt x="281" y="335"/>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22" name="Freeform 20"/>
            <p:cNvSpPr>
              <a:spLocks/>
            </p:cNvSpPr>
            <p:nvPr/>
          </p:nvSpPr>
          <p:spPr bwMode="hidden">
            <a:xfrm>
              <a:off x="2454" y="0"/>
              <a:ext cx="3119" cy="2678"/>
            </a:xfrm>
            <a:custGeom>
              <a:avLst/>
              <a:gdLst/>
              <a:ahLst/>
              <a:cxnLst>
                <a:cxn ang="0">
                  <a:pos x="0" y="0"/>
                </a:cxn>
                <a:cxn ang="0">
                  <a:pos x="3026" y="2680"/>
                </a:cxn>
                <a:cxn ang="0">
                  <a:pos x="3122" y="2590"/>
                </a:cxn>
                <a:cxn ang="0">
                  <a:pos x="383" y="0"/>
                </a:cxn>
                <a:cxn ang="0">
                  <a:pos x="0" y="0"/>
                </a:cxn>
                <a:cxn ang="0">
                  <a:pos x="0" y="0"/>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23" name="Freeform 21"/>
            <p:cNvSpPr>
              <a:spLocks/>
            </p:cNvSpPr>
            <p:nvPr/>
          </p:nvSpPr>
          <p:spPr bwMode="hidden">
            <a:xfrm>
              <a:off x="5626" y="2534"/>
              <a:ext cx="132" cy="132"/>
            </a:xfrm>
            <a:custGeom>
              <a:avLst/>
              <a:gdLst>
                <a:gd name="T0" fmla="*/ 132 w 132"/>
                <a:gd name="T1" fmla="*/ 132 h 132"/>
                <a:gd name="T2" fmla="*/ 0 w 132"/>
                <a:gd name="T3" fmla="*/ 0 h 132"/>
                <a:gd name="T4" fmla="*/ 0 w 132"/>
                <a:gd name="T5" fmla="*/ 0 h 132"/>
                <a:gd name="T6" fmla="*/ 132 w 132"/>
                <a:gd name="T7" fmla="*/ 132 h 132"/>
                <a:gd name="T8" fmla="*/ 132 w 132"/>
                <a:gd name="T9" fmla="*/ 132 h 1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2" h="132">
                  <a:moveTo>
                    <a:pt x="132" y="132"/>
                  </a:moveTo>
                  <a:lnTo>
                    <a:pt x="0" y="0"/>
                  </a:lnTo>
                  <a:lnTo>
                    <a:pt x="132" y="132"/>
                  </a:lnTo>
                  <a:close/>
                </a:path>
              </a:pathLst>
            </a:custGeom>
            <a:solidFill>
              <a:srgbClr val="FF99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24" name="Freeform 22"/>
            <p:cNvSpPr>
              <a:spLocks/>
            </p:cNvSpPr>
            <p:nvPr/>
          </p:nvSpPr>
          <p:spPr bwMode="hidden">
            <a:xfrm>
              <a:off x="3112" y="0"/>
              <a:ext cx="2514" cy="2534"/>
            </a:xfrm>
            <a:custGeom>
              <a:avLst/>
              <a:gdLst/>
              <a:ahLst/>
              <a:cxnLst>
                <a:cxn ang="0">
                  <a:pos x="0" y="0"/>
                </a:cxn>
                <a:cxn ang="0">
                  <a:pos x="2517" y="2536"/>
                </a:cxn>
                <a:cxn ang="0">
                  <a:pos x="2517" y="2536"/>
                </a:cxn>
                <a:cxn ang="0">
                  <a:pos x="66" y="0"/>
                </a:cxn>
                <a:cxn ang="0">
                  <a:pos x="0" y="0"/>
                </a:cxn>
                <a:cxn ang="0">
                  <a:pos x="0" y="0"/>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25" name="Freeform 23"/>
            <p:cNvSpPr>
              <a:spLocks/>
            </p:cNvSpPr>
            <p:nvPr/>
          </p:nvSpPr>
          <p:spPr bwMode="hidden">
            <a:xfrm>
              <a:off x="3488" y="0"/>
              <a:ext cx="2198" cy="2480"/>
            </a:xfrm>
            <a:custGeom>
              <a:avLst/>
              <a:gdLst/>
              <a:ahLst/>
              <a:cxnLst>
                <a:cxn ang="0">
                  <a:pos x="0" y="0"/>
                </a:cxn>
                <a:cxn ang="0">
                  <a:pos x="2188" y="2482"/>
                </a:cxn>
                <a:cxn ang="0">
                  <a:pos x="2200" y="2476"/>
                </a:cxn>
                <a:cxn ang="0">
                  <a:pos x="317" y="0"/>
                </a:cxn>
                <a:cxn ang="0">
                  <a:pos x="0" y="0"/>
                </a:cxn>
                <a:cxn ang="0">
                  <a:pos x="0" y="0"/>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w="9525" cap="flat" cmpd="sng">
              <a:noFill/>
              <a:prstDash val="solid"/>
              <a:round/>
              <a:headEnd type="none" w="med" len="med"/>
              <a:tailEnd type="none" w="med" len="med"/>
            </a:ln>
            <a:effectLst/>
          </p:spPr>
          <p:txBody>
            <a:bodyPr/>
            <a:lstStyle/>
            <a:p>
              <a:pPr fontAlgn="auto">
                <a:spcBef>
                  <a:spcPts val="0"/>
                </a:spcBef>
                <a:spcAft>
                  <a:spcPts val="0"/>
                </a:spcAft>
                <a:defRPr/>
              </a:pPr>
              <a:endParaRPr lang="en-US">
                <a:solidFill>
                  <a:prstClr val="white"/>
                </a:solidFill>
                <a:latin typeface="Arial" charset="0"/>
              </a:endParaRPr>
            </a:p>
          </p:txBody>
        </p:sp>
        <p:sp>
          <p:nvSpPr>
            <p:cNvPr id="26" name="Freeform 24"/>
            <p:cNvSpPr>
              <a:spLocks/>
            </p:cNvSpPr>
            <p:nvPr/>
          </p:nvSpPr>
          <p:spPr bwMode="hidden">
            <a:xfrm>
              <a:off x="5674" y="2474"/>
              <a:ext cx="84" cy="96"/>
            </a:xfrm>
            <a:custGeom>
              <a:avLst/>
              <a:gdLst/>
              <a:ahLst/>
              <a:cxnLst>
                <a:cxn ang="0">
                  <a:pos x="84" y="96"/>
                </a:cxn>
                <a:cxn ang="0">
                  <a:pos x="84" y="90"/>
                </a:cxn>
                <a:cxn ang="0">
                  <a:pos x="12" y="0"/>
                </a:cxn>
                <a:cxn ang="0">
                  <a:pos x="0" y="6"/>
                </a:cxn>
                <a:cxn ang="0">
                  <a:pos x="84" y="96"/>
                </a:cxn>
                <a:cxn ang="0">
                  <a:pos x="84" y="96"/>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27" name="Freeform 25"/>
            <p:cNvSpPr>
              <a:spLocks/>
            </p:cNvSpPr>
            <p:nvPr/>
          </p:nvSpPr>
          <p:spPr bwMode="hidden">
            <a:xfrm>
              <a:off x="5603" y="850"/>
              <a:ext cx="155" cy="516"/>
            </a:xfrm>
            <a:custGeom>
              <a:avLst/>
              <a:gdLst>
                <a:gd name="T0" fmla="*/ 155 w 155"/>
                <a:gd name="T1" fmla="*/ 516 h 516"/>
                <a:gd name="T2" fmla="*/ 155 w 155"/>
                <a:gd name="T3" fmla="*/ 204 h 516"/>
                <a:gd name="T4" fmla="*/ 77 w 155"/>
                <a:gd name="T5" fmla="*/ 0 h 516"/>
                <a:gd name="T6" fmla="*/ 0 w 155"/>
                <a:gd name="T7" fmla="*/ 192 h 516"/>
                <a:gd name="T8" fmla="*/ 155 w 155"/>
                <a:gd name="T9" fmla="*/ 516 h 516"/>
                <a:gd name="T10" fmla="*/ 155 w 155"/>
                <a:gd name="T11" fmla="*/ 516 h 5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5" h="516">
                  <a:moveTo>
                    <a:pt x="155" y="516"/>
                  </a:moveTo>
                  <a:lnTo>
                    <a:pt x="155" y="204"/>
                  </a:lnTo>
                  <a:lnTo>
                    <a:pt x="77" y="0"/>
                  </a:lnTo>
                  <a:lnTo>
                    <a:pt x="0" y="192"/>
                  </a:lnTo>
                  <a:lnTo>
                    <a:pt x="155" y="516"/>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28" name="Freeform 26"/>
            <p:cNvSpPr>
              <a:spLocks/>
            </p:cNvSpPr>
            <p:nvPr/>
          </p:nvSpPr>
          <p:spPr bwMode="hidden">
            <a:xfrm>
              <a:off x="5107" y="0"/>
              <a:ext cx="573" cy="1042"/>
            </a:xfrm>
            <a:custGeom>
              <a:avLst/>
              <a:gdLst/>
              <a:ahLst/>
              <a:cxnLst>
                <a:cxn ang="0">
                  <a:pos x="0" y="0"/>
                </a:cxn>
                <a:cxn ang="0">
                  <a:pos x="497" y="1043"/>
                </a:cxn>
                <a:cxn ang="0">
                  <a:pos x="574" y="851"/>
                </a:cxn>
                <a:cxn ang="0">
                  <a:pos x="251" y="0"/>
                </a:cxn>
                <a:cxn ang="0">
                  <a:pos x="0" y="0"/>
                </a:cxn>
                <a:cxn ang="0">
                  <a:pos x="0" y="0"/>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29" name="Freeform 27"/>
            <p:cNvSpPr>
              <a:spLocks/>
            </p:cNvSpPr>
            <p:nvPr/>
          </p:nvSpPr>
          <p:spPr bwMode="hidden">
            <a:xfrm>
              <a:off x="5411" y="0"/>
              <a:ext cx="341" cy="796"/>
            </a:xfrm>
            <a:custGeom>
              <a:avLst/>
              <a:gdLst/>
              <a:ahLst/>
              <a:cxnLst>
                <a:cxn ang="0">
                  <a:pos x="144" y="0"/>
                </a:cxn>
                <a:cxn ang="0">
                  <a:pos x="0" y="0"/>
                </a:cxn>
                <a:cxn ang="0">
                  <a:pos x="287" y="797"/>
                </a:cxn>
                <a:cxn ang="0">
                  <a:pos x="341" y="653"/>
                </a:cxn>
                <a:cxn ang="0">
                  <a:pos x="144" y="0"/>
                </a:cxn>
                <a:cxn ang="0">
                  <a:pos x="144" y="0"/>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30" name="Freeform 28"/>
            <p:cNvSpPr>
              <a:spLocks/>
            </p:cNvSpPr>
            <p:nvPr/>
          </p:nvSpPr>
          <p:spPr bwMode="hidden">
            <a:xfrm>
              <a:off x="5698" y="653"/>
              <a:ext cx="60" cy="311"/>
            </a:xfrm>
            <a:custGeom>
              <a:avLst/>
              <a:gdLst>
                <a:gd name="T0" fmla="*/ 0 w 60"/>
                <a:gd name="T1" fmla="*/ 144 h 312"/>
                <a:gd name="T2" fmla="*/ 60 w 60"/>
                <a:gd name="T3" fmla="*/ 312 h 312"/>
                <a:gd name="T4" fmla="*/ 60 w 60"/>
                <a:gd name="T5" fmla="*/ 6 h 312"/>
                <a:gd name="T6" fmla="*/ 54 w 60"/>
                <a:gd name="T7" fmla="*/ 0 h 312"/>
                <a:gd name="T8" fmla="*/ 0 w 60"/>
                <a:gd name="T9" fmla="*/ 144 h 312"/>
                <a:gd name="T10" fmla="*/ 0 w 60"/>
                <a:gd name="T11" fmla="*/ 144 h 3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 h="312">
                  <a:moveTo>
                    <a:pt x="0" y="144"/>
                  </a:moveTo>
                  <a:lnTo>
                    <a:pt x="60" y="312"/>
                  </a:lnTo>
                  <a:lnTo>
                    <a:pt x="60" y="6"/>
                  </a:lnTo>
                  <a:lnTo>
                    <a:pt x="54" y="0"/>
                  </a:lnTo>
                  <a:lnTo>
                    <a:pt x="0" y="144"/>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31" name="Freeform 29"/>
            <p:cNvSpPr>
              <a:spLocks/>
            </p:cNvSpPr>
            <p:nvPr/>
          </p:nvSpPr>
          <p:spPr bwMode="hidden">
            <a:xfrm>
              <a:off x="2" y="1601"/>
              <a:ext cx="5752" cy="1864"/>
            </a:xfrm>
            <a:custGeom>
              <a:avLst/>
              <a:gdLst/>
              <a:ahLst/>
              <a:cxnLst>
                <a:cxn ang="0">
                  <a:pos x="0" y="371"/>
                </a:cxn>
                <a:cxn ang="0">
                  <a:pos x="5740" y="1864"/>
                </a:cxn>
                <a:cxn ang="0">
                  <a:pos x="5740" y="1834"/>
                </a:cxn>
                <a:cxn ang="0">
                  <a:pos x="0" y="0"/>
                </a:cxn>
                <a:cxn ang="0">
                  <a:pos x="0" y="371"/>
                </a:cxn>
                <a:cxn ang="0">
                  <a:pos x="0" y="37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32" name="Freeform 30"/>
            <p:cNvSpPr>
              <a:spLocks/>
            </p:cNvSpPr>
            <p:nvPr/>
          </p:nvSpPr>
          <p:spPr bwMode="hidden">
            <a:xfrm>
              <a:off x="5754" y="3483"/>
              <a:ext cx="6" cy="6"/>
            </a:xfrm>
            <a:custGeom>
              <a:avLst/>
              <a:gdLst>
                <a:gd name="T0" fmla="*/ 6 w 6"/>
                <a:gd name="T1" fmla="*/ 6 h 6"/>
                <a:gd name="T2" fmla="*/ 0 w 6"/>
                <a:gd name="T3" fmla="*/ 0 h 6"/>
                <a:gd name="T4" fmla="*/ 0 w 6"/>
                <a:gd name="T5" fmla="*/ 6 h 6"/>
                <a:gd name="T6" fmla="*/ 6 w 6"/>
                <a:gd name="T7" fmla="*/ 6 h 6"/>
                <a:gd name="T8" fmla="*/ 6 w 6"/>
                <a:gd name="T9" fmla="*/ 6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6">
                  <a:moveTo>
                    <a:pt x="6" y="6"/>
                  </a:moveTo>
                  <a:lnTo>
                    <a:pt x="0" y="0"/>
                  </a:lnTo>
                  <a:lnTo>
                    <a:pt x="0" y="6"/>
                  </a:lnTo>
                  <a:lnTo>
                    <a:pt x="6" y="6"/>
                  </a:lnTo>
                  <a:close/>
                </a:path>
              </a:pathLst>
            </a:custGeom>
            <a:solidFill>
              <a:srgbClr val="18F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33" name="Freeform 31"/>
            <p:cNvSpPr>
              <a:spLocks/>
            </p:cNvSpPr>
            <p:nvPr/>
          </p:nvSpPr>
          <p:spPr bwMode="hidden">
            <a:xfrm>
              <a:off x="2" y="2152"/>
              <a:ext cx="5752" cy="1337"/>
            </a:xfrm>
            <a:custGeom>
              <a:avLst/>
              <a:gdLst/>
              <a:ahLst/>
              <a:cxnLst>
                <a:cxn ang="0">
                  <a:pos x="0" y="366"/>
                </a:cxn>
                <a:cxn ang="0">
                  <a:pos x="5740" y="1337"/>
                </a:cxn>
                <a:cxn ang="0">
                  <a:pos x="5740" y="1331"/>
                </a:cxn>
                <a:cxn ang="0">
                  <a:pos x="0" y="0"/>
                </a:cxn>
                <a:cxn ang="0">
                  <a:pos x="0" y="366"/>
                </a:cxn>
                <a:cxn ang="0">
                  <a:pos x="0" y="366"/>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34" name="Freeform 32"/>
            <p:cNvSpPr>
              <a:spLocks/>
            </p:cNvSpPr>
            <p:nvPr/>
          </p:nvSpPr>
          <p:spPr bwMode="hidden">
            <a:xfrm>
              <a:off x="2" y="3177"/>
              <a:ext cx="5752" cy="414"/>
            </a:xfrm>
            <a:custGeom>
              <a:avLst/>
              <a:gdLst/>
              <a:ahLst/>
              <a:cxnLst>
                <a:cxn ang="0">
                  <a:pos x="0" y="48"/>
                </a:cxn>
                <a:cxn ang="0">
                  <a:pos x="5740" y="414"/>
                </a:cxn>
                <a:cxn ang="0">
                  <a:pos x="5740" y="402"/>
                </a:cxn>
                <a:cxn ang="0">
                  <a:pos x="0" y="0"/>
                </a:cxn>
                <a:cxn ang="0">
                  <a:pos x="0" y="48"/>
                </a:cxn>
                <a:cxn ang="0">
                  <a:pos x="0" y="48"/>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35" name="Freeform 33"/>
            <p:cNvSpPr>
              <a:spLocks/>
            </p:cNvSpPr>
            <p:nvPr/>
          </p:nvSpPr>
          <p:spPr bwMode="hidden">
            <a:xfrm>
              <a:off x="1297" y="0"/>
              <a:ext cx="4457" cy="3177"/>
            </a:xfrm>
            <a:custGeom>
              <a:avLst/>
              <a:gdLst/>
              <a:ahLst/>
              <a:cxnLst>
                <a:cxn ang="0">
                  <a:pos x="0" y="0"/>
                </a:cxn>
                <a:cxn ang="0">
                  <a:pos x="4448" y="3177"/>
                </a:cxn>
                <a:cxn ang="0">
                  <a:pos x="4448" y="3153"/>
                </a:cxn>
                <a:cxn ang="0">
                  <a:pos x="125" y="0"/>
                </a:cxn>
                <a:cxn ang="0">
                  <a:pos x="0" y="0"/>
                </a:cxn>
                <a:cxn ang="0">
                  <a:pos x="0" y="0"/>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36" name="Freeform 34"/>
            <p:cNvSpPr>
              <a:spLocks/>
            </p:cNvSpPr>
            <p:nvPr/>
          </p:nvSpPr>
          <p:spPr bwMode="hidden">
            <a:xfrm>
              <a:off x="3321" y="0"/>
              <a:ext cx="2433" cy="2614"/>
            </a:xfrm>
            <a:custGeom>
              <a:avLst/>
              <a:gdLst/>
              <a:ahLst/>
              <a:cxnLst>
                <a:cxn ang="0">
                  <a:pos x="0" y="0"/>
                </a:cxn>
                <a:cxn ang="0">
                  <a:pos x="2428" y="2614"/>
                </a:cxn>
                <a:cxn ang="0">
                  <a:pos x="2428" y="2608"/>
                </a:cxn>
                <a:cxn ang="0">
                  <a:pos x="66" y="0"/>
                </a:cxn>
                <a:cxn ang="0">
                  <a:pos x="0" y="0"/>
                </a:cxn>
                <a:cxn ang="0">
                  <a:pos x="0" y="0"/>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37" name="Freeform 35"/>
            <p:cNvSpPr>
              <a:spLocks/>
            </p:cNvSpPr>
            <p:nvPr/>
          </p:nvSpPr>
          <p:spPr bwMode="hidden">
            <a:xfrm>
              <a:off x="3950" y="0"/>
              <a:ext cx="1804" cy="2464"/>
            </a:xfrm>
            <a:custGeom>
              <a:avLst/>
              <a:gdLst/>
              <a:ahLst/>
              <a:cxnLst>
                <a:cxn ang="0">
                  <a:pos x="485" y="0"/>
                </a:cxn>
                <a:cxn ang="0">
                  <a:pos x="0" y="0"/>
                </a:cxn>
                <a:cxn ang="0">
                  <a:pos x="1800" y="2464"/>
                </a:cxn>
                <a:cxn ang="0">
                  <a:pos x="1800" y="2248"/>
                </a:cxn>
                <a:cxn ang="0">
                  <a:pos x="1794" y="2248"/>
                </a:cxn>
                <a:cxn ang="0">
                  <a:pos x="485" y="0"/>
                </a:cxn>
                <a:cxn ang="0">
                  <a:pos x="485" y="0"/>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38" name="Freeform 36"/>
            <p:cNvSpPr>
              <a:spLocks/>
            </p:cNvSpPr>
            <p:nvPr/>
          </p:nvSpPr>
          <p:spPr bwMode="hidden">
            <a:xfrm>
              <a:off x="4519" y="0"/>
              <a:ext cx="1235" cy="2074"/>
            </a:xfrm>
            <a:custGeom>
              <a:avLst/>
              <a:gdLst/>
              <a:ahLst/>
              <a:cxnLst>
                <a:cxn ang="0">
                  <a:pos x="0" y="0"/>
                </a:cxn>
                <a:cxn ang="0">
                  <a:pos x="1232" y="2074"/>
                </a:cxn>
                <a:cxn ang="0">
                  <a:pos x="1232" y="2038"/>
                </a:cxn>
                <a:cxn ang="0">
                  <a:pos x="42" y="0"/>
                </a:cxn>
                <a:cxn ang="0">
                  <a:pos x="0" y="0"/>
                </a:cxn>
                <a:cxn ang="0">
                  <a:pos x="0" y="0"/>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39" name="Freeform 37"/>
            <p:cNvSpPr>
              <a:spLocks/>
            </p:cNvSpPr>
            <p:nvPr/>
          </p:nvSpPr>
          <p:spPr bwMode="hidden">
            <a:xfrm>
              <a:off x="4694" y="0"/>
              <a:ext cx="1060" cy="1936"/>
            </a:xfrm>
            <a:custGeom>
              <a:avLst/>
              <a:gdLst/>
              <a:ahLst/>
              <a:cxnLst>
                <a:cxn ang="0">
                  <a:pos x="0" y="0"/>
                </a:cxn>
                <a:cxn ang="0">
                  <a:pos x="1058" y="1936"/>
                </a:cxn>
                <a:cxn ang="0">
                  <a:pos x="1058" y="1930"/>
                </a:cxn>
                <a:cxn ang="0">
                  <a:pos x="54" y="0"/>
                </a:cxn>
                <a:cxn ang="0">
                  <a:pos x="0" y="0"/>
                </a:cxn>
                <a:cxn ang="0">
                  <a:pos x="0" y="0"/>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40" name="Freeform 38"/>
            <p:cNvSpPr>
              <a:spLocks/>
            </p:cNvSpPr>
            <p:nvPr/>
          </p:nvSpPr>
          <p:spPr bwMode="hidden">
            <a:xfrm>
              <a:off x="4981" y="0"/>
              <a:ext cx="773" cy="1487"/>
            </a:xfrm>
            <a:custGeom>
              <a:avLst/>
              <a:gdLst/>
              <a:ahLst/>
              <a:cxnLst>
                <a:cxn ang="0">
                  <a:pos x="771" y="1433"/>
                </a:cxn>
                <a:cxn ang="0">
                  <a:pos x="42" y="0"/>
                </a:cxn>
                <a:cxn ang="0">
                  <a:pos x="0" y="0"/>
                </a:cxn>
                <a:cxn ang="0">
                  <a:pos x="771" y="1487"/>
                </a:cxn>
                <a:cxn ang="0">
                  <a:pos x="771" y="1433"/>
                </a:cxn>
                <a:cxn ang="0">
                  <a:pos x="771" y="1433"/>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grpSp>
          <p:nvGrpSpPr>
            <p:cNvPr id="41" name="Group 39"/>
            <p:cNvGrpSpPr>
              <a:grpSpLocks/>
            </p:cNvGrpSpPr>
            <p:nvPr userDrawn="1"/>
          </p:nvGrpSpPr>
          <p:grpSpPr bwMode="auto">
            <a:xfrm>
              <a:off x="0" y="1632"/>
              <a:ext cx="5758" cy="1858"/>
              <a:chOff x="0" y="1632"/>
              <a:chExt cx="5758" cy="1858"/>
            </a:xfrm>
          </p:grpSpPr>
          <p:sp>
            <p:nvSpPr>
              <p:cNvPr id="42" name="Freeform 40"/>
              <p:cNvSpPr>
                <a:spLocks/>
              </p:cNvSpPr>
              <p:nvPr/>
            </p:nvSpPr>
            <p:spPr bwMode="hidden">
              <a:xfrm>
                <a:off x="0" y="1632"/>
                <a:ext cx="3670" cy="1313"/>
              </a:xfrm>
              <a:custGeom>
                <a:avLst/>
                <a:gdLst/>
                <a:ahLst/>
                <a:cxnLst>
                  <a:cxn ang="0">
                    <a:pos x="0" y="0"/>
                  </a:cxn>
                  <a:cxn ang="0">
                    <a:pos x="0" y="366"/>
                  </a:cxn>
                  <a:cxn ang="0">
                    <a:pos x="3635" y="1313"/>
                  </a:cxn>
                  <a:cxn ang="0">
                    <a:pos x="3647" y="1235"/>
                  </a:cxn>
                  <a:cxn ang="0">
                    <a:pos x="3659" y="1163"/>
                  </a:cxn>
                  <a:cxn ang="0">
                    <a:pos x="0" y="0"/>
                  </a:cxn>
                  <a:cxn ang="0">
                    <a:pos x="0" y="0"/>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43" name="Freeform 41"/>
              <p:cNvSpPr>
                <a:spLocks/>
              </p:cNvSpPr>
              <p:nvPr/>
            </p:nvSpPr>
            <p:spPr bwMode="hidden">
              <a:xfrm>
                <a:off x="3646" y="2795"/>
                <a:ext cx="2112" cy="695"/>
              </a:xfrm>
              <a:custGeom>
                <a:avLst/>
                <a:gdLst/>
                <a:ahLst/>
                <a:cxnLst>
                  <a:cxn ang="0">
                    <a:pos x="2105" y="665"/>
                  </a:cxn>
                  <a:cxn ang="0">
                    <a:pos x="24" y="0"/>
                  </a:cxn>
                  <a:cxn ang="0">
                    <a:pos x="12" y="72"/>
                  </a:cxn>
                  <a:cxn ang="0">
                    <a:pos x="0" y="150"/>
                  </a:cxn>
                  <a:cxn ang="0">
                    <a:pos x="2105" y="695"/>
                  </a:cxn>
                  <a:cxn ang="0">
                    <a:pos x="2105" y="665"/>
                  </a:cxn>
                  <a:cxn ang="0">
                    <a:pos x="2105" y="665"/>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grpSp>
      </p:grpSp>
      <p:sp>
        <p:nvSpPr>
          <p:cNvPr id="787498" name="Rectangle 42"/>
          <p:cNvSpPr>
            <a:spLocks noGrp="1" noChangeArrowheads="1"/>
          </p:cNvSpPr>
          <p:nvPr>
            <p:ph type="ctrTitle" sz="quarter"/>
          </p:nvPr>
        </p:nvSpPr>
        <p:spPr>
          <a:xfrm>
            <a:off x="457200" y="1600200"/>
            <a:ext cx="8229600" cy="1828800"/>
          </a:xfrm>
        </p:spPr>
        <p:txBody>
          <a:bodyPr/>
          <a:lstStyle>
            <a:lvl1pPr>
              <a:defRPr sz="4800"/>
            </a:lvl1pPr>
          </a:lstStyle>
          <a:p>
            <a:r>
              <a:rPr lang="en-US" smtClean="0"/>
              <a:t>Click to edit Master title style</a:t>
            </a:r>
            <a:endParaRPr lang="en-US"/>
          </a:p>
        </p:txBody>
      </p:sp>
      <p:sp>
        <p:nvSpPr>
          <p:cNvPr id="787499" name="Rectangle 43"/>
          <p:cNvSpPr>
            <a:spLocks noGrp="1" noChangeArrowheads="1"/>
          </p:cNvSpPr>
          <p:nvPr>
            <p:ph type="subTitle" sz="quarter" idx="1"/>
          </p:nvPr>
        </p:nvSpPr>
        <p:spPr>
          <a:xfrm>
            <a:off x="1371600" y="3886200"/>
            <a:ext cx="6400800" cy="1752600"/>
          </a:xfrm>
        </p:spPr>
        <p:txBody>
          <a:bodyPr/>
          <a:lstStyle>
            <a:lvl1pPr marL="0" indent="0" algn="ctr">
              <a:buFont typeface="Wingdings" pitchFamily="2" charset="2"/>
              <a:buNone/>
              <a:defRPr sz="3600"/>
            </a:lvl1pPr>
          </a:lstStyle>
          <a:p>
            <a:r>
              <a:rPr lang="en-US" smtClean="0"/>
              <a:t>Click to edit Master subtitle style</a:t>
            </a:r>
            <a:endParaRPr lang="en-US"/>
          </a:p>
        </p:txBody>
      </p:sp>
      <p:sp>
        <p:nvSpPr>
          <p:cNvPr id="44" name="Rectangle 44"/>
          <p:cNvSpPr>
            <a:spLocks noGrp="1" noChangeArrowheads="1"/>
          </p:cNvSpPr>
          <p:nvPr>
            <p:ph type="dt" sz="quarter" idx="10"/>
          </p:nvPr>
        </p:nvSpPr>
        <p:spPr/>
        <p:txBody>
          <a:bodyPr/>
          <a:lstStyle>
            <a:lvl1pPr>
              <a:defRPr smtClean="0"/>
            </a:lvl1pPr>
          </a:lstStyle>
          <a:p>
            <a:pPr>
              <a:defRPr/>
            </a:pPr>
            <a:fld id="{467155B3-4856-471B-BB59-ADA80D3BC7B3}" type="datetime4">
              <a:rPr lang="en-US" smtClean="0">
                <a:solidFill>
                  <a:prstClr val="white"/>
                </a:solidFill>
              </a:rPr>
              <a:t>October 1, 2011</a:t>
            </a:fld>
            <a:endParaRPr lang="en-US">
              <a:solidFill>
                <a:prstClr val="white"/>
              </a:solidFill>
            </a:endParaRPr>
          </a:p>
        </p:txBody>
      </p:sp>
      <p:sp>
        <p:nvSpPr>
          <p:cNvPr id="45" name="Rectangle 45"/>
          <p:cNvSpPr>
            <a:spLocks noGrp="1" noChangeArrowheads="1"/>
          </p:cNvSpPr>
          <p:nvPr>
            <p:ph type="ftr" sz="quarter" idx="11"/>
          </p:nvPr>
        </p:nvSpPr>
        <p:spPr/>
        <p:txBody>
          <a:bodyPr/>
          <a:lstStyle>
            <a:lvl1pPr>
              <a:defRPr/>
            </a:lvl1pPr>
          </a:lstStyle>
          <a:p>
            <a:pPr>
              <a:defRPr/>
            </a:pPr>
            <a:endParaRPr lang="en-US">
              <a:solidFill>
                <a:prstClr val="white"/>
              </a:solidFill>
            </a:endParaRPr>
          </a:p>
        </p:txBody>
      </p:sp>
      <p:sp>
        <p:nvSpPr>
          <p:cNvPr id="46" name="Rectangle 46"/>
          <p:cNvSpPr>
            <a:spLocks noGrp="1" noChangeArrowheads="1"/>
          </p:cNvSpPr>
          <p:nvPr>
            <p:ph type="sldNum" sz="quarter" idx="12"/>
          </p:nvPr>
        </p:nvSpPr>
        <p:spPr/>
        <p:txBody>
          <a:bodyPr/>
          <a:lstStyle>
            <a:lvl1pPr>
              <a:defRPr smtClean="0"/>
            </a:lvl1pPr>
          </a:lstStyle>
          <a:p>
            <a:pPr>
              <a:defRPr/>
            </a:pPr>
            <a:fld id="{5BEA91E1-3C78-4995-BB25-57DD9DF71BFC}" type="slidenum">
              <a:rPr lang="en-US">
                <a:solidFill>
                  <a:prstClr val="white"/>
                </a:solidFill>
              </a:rPr>
              <a:pPr>
                <a:defRPr/>
              </a:pPr>
              <a:t>‹#›</a:t>
            </a:fld>
            <a:endParaRPr lang="en-US">
              <a:solidFill>
                <a:prstClr val="white"/>
              </a:solidFill>
            </a:endParaRPr>
          </a:p>
        </p:txBody>
      </p:sp>
    </p:spTree>
    <p:extLst>
      <p:ext uri="{BB962C8B-B14F-4D97-AF65-F5344CB8AC3E}">
        <p14:creationId xmlns:p14="http://schemas.microsoft.com/office/powerpoint/2010/main" val="3502004514"/>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par>
    </p:tnLst>
  </p:timing>
</p:sldLayout>
</file>

<file path=ppt/slideLayouts/slideLayout17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4"/>
          <p:cNvSpPr>
            <a:spLocks noGrp="1" noChangeArrowheads="1"/>
          </p:cNvSpPr>
          <p:nvPr>
            <p:ph type="dt" sz="half" idx="10"/>
          </p:nvPr>
        </p:nvSpPr>
        <p:spPr>
          <a:ln/>
        </p:spPr>
        <p:txBody>
          <a:bodyPr/>
          <a:lstStyle>
            <a:lvl1pPr>
              <a:defRPr/>
            </a:lvl1pPr>
          </a:lstStyle>
          <a:p>
            <a:pPr>
              <a:defRPr/>
            </a:pPr>
            <a:fld id="{1A7A1B60-2FE6-4E3E-9753-7A3DEE1657A8}" type="datetime4">
              <a:rPr lang="en-US" smtClean="0">
                <a:solidFill>
                  <a:prstClr val="white"/>
                </a:solidFill>
              </a:rPr>
              <a:t>October 1, 2011</a:t>
            </a:fld>
            <a:endParaRPr lang="en-US">
              <a:solidFill>
                <a:prstClr val="white"/>
              </a:solidFill>
            </a:endParaRPr>
          </a:p>
        </p:txBody>
      </p:sp>
      <p:sp>
        <p:nvSpPr>
          <p:cNvPr id="5" name="Rectangle 45"/>
          <p:cNvSpPr>
            <a:spLocks noGrp="1" noChangeArrowheads="1"/>
          </p:cNvSpPr>
          <p:nvPr>
            <p:ph type="ftr" sz="quarter" idx="11"/>
          </p:nvPr>
        </p:nvSpPr>
        <p:spPr>
          <a:ln/>
        </p:spPr>
        <p:txBody>
          <a:bodyPr/>
          <a:lstStyle>
            <a:lvl1pPr>
              <a:defRPr/>
            </a:lvl1pPr>
          </a:lstStyle>
          <a:p>
            <a:pPr>
              <a:defRPr/>
            </a:pPr>
            <a:endParaRPr lang="en-US">
              <a:solidFill>
                <a:prstClr val="white"/>
              </a:solidFill>
            </a:endParaRPr>
          </a:p>
        </p:txBody>
      </p:sp>
      <p:sp>
        <p:nvSpPr>
          <p:cNvPr id="6" name="Rectangle 46"/>
          <p:cNvSpPr>
            <a:spLocks noGrp="1" noChangeArrowheads="1"/>
          </p:cNvSpPr>
          <p:nvPr>
            <p:ph type="sldNum" sz="quarter" idx="12"/>
          </p:nvPr>
        </p:nvSpPr>
        <p:spPr>
          <a:ln/>
        </p:spPr>
        <p:txBody>
          <a:bodyPr/>
          <a:lstStyle>
            <a:lvl1pPr>
              <a:defRPr/>
            </a:lvl1pPr>
          </a:lstStyle>
          <a:p>
            <a:pPr>
              <a:defRPr/>
            </a:pPr>
            <a:fld id="{A4F3638C-56A7-4D86-A7E5-624150A63992}" type="slidenum">
              <a:rPr lang="en-US">
                <a:solidFill>
                  <a:prstClr val="white"/>
                </a:solidFill>
              </a:rPr>
              <a:pPr>
                <a:defRPr/>
              </a:pPr>
              <a:t>‹#›</a:t>
            </a:fld>
            <a:endParaRPr lang="en-US">
              <a:solidFill>
                <a:prstClr val="white"/>
              </a:solidFill>
            </a:endParaRPr>
          </a:p>
        </p:txBody>
      </p:sp>
    </p:spTree>
    <p:extLst>
      <p:ext uri="{BB962C8B-B14F-4D97-AF65-F5344CB8AC3E}">
        <p14:creationId xmlns:p14="http://schemas.microsoft.com/office/powerpoint/2010/main" val="3208529148"/>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par>
    </p:tnLst>
  </p:timing>
</p:sldLayout>
</file>

<file path=ppt/slideLayouts/slideLayout1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44"/>
          <p:cNvSpPr>
            <a:spLocks noGrp="1" noChangeArrowheads="1"/>
          </p:cNvSpPr>
          <p:nvPr>
            <p:ph type="dt" sz="half" idx="10"/>
          </p:nvPr>
        </p:nvSpPr>
        <p:spPr>
          <a:ln/>
        </p:spPr>
        <p:txBody>
          <a:bodyPr/>
          <a:lstStyle>
            <a:lvl1pPr>
              <a:defRPr/>
            </a:lvl1pPr>
          </a:lstStyle>
          <a:p>
            <a:pPr>
              <a:defRPr/>
            </a:pPr>
            <a:fld id="{E29AD400-74FA-4092-8F97-E8E2AEBFCB0E}" type="datetime4">
              <a:rPr lang="en-US" smtClean="0">
                <a:solidFill>
                  <a:srgbClr val="FFFFFF"/>
                </a:solidFill>
              </a:rPr>
              <a:t>October 1, 2011</a:t>
            </a:fld>
            <a:endParaRPr lang="en-US">
              <a:solidFill>
                <a:srgbClr val="FFFFFF"/>
              </a:solidFill>
            </a:endParaRPr>
          </a:p>
        </p:txBody>
      </p:sp>
      <p:sp>
        <p:nvSpPr>
          <p:cNvPr id="8" name="Rectangle 4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9" name="Rectangle 46"/>
          <p:cNvSpPr>
            <a:spLocks noGrp="1" noChangeArrowheads="1"/>
          </p:cNvSpPr>
          <p:nvPr>
            <p:ph type="sldNum" sz="quarter" idx="12"/>
          </p:nvPr>
        </p:nvSpPr>
        <p:spPr>
          <a:ln/>
        </p:spPr>
        <p:txBody>
          <a:bodyPr/>
          <a:lstStyle>
            <a:lvl1pPr>
              <a:defRPr/>
            </a:lvl1pPr>
          </a:lstStyle>
          <a:p>
            <a:pPr>
              <a:defRPr/>
            </a:pPr>
            <a:fld id="{57EB8F9A-F809-40F9-9EF1-127337CB8CD4}"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521007646"/>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18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44"/>
          <p:cNvSpPr>
            <a:spLocks noGrp="1" noChangeArrowheads="1"/>
          </p:cNvSpPr>
          <p:nvPr>
            <p:ph type="dt" sz="half" idx="10"/>
          </p:nvPr>
        </p:nvSpPr>
        <p:spPr>
          <a:ln/>
        </p:spPr>
        <p:txBody>
          <a:bodyPr/>
          <a:lstStyle>
            <a:lvl1pPr>
              <a:defRPr/>
            </a:lvl1pPr>
          </a:lstStyle>
          <a:p>
            <a:pPr>
              <a:defRPr/>
            </a:pPr>
            <a:fld id="{015AD941-A2FB-47DD-96C0-DB376AB5C198}" type="datetime4">
              <a:rPr lang="en-US" smtClean="0">
                <a:solidFill>
                  <a:prstClr val="white"/>
                </a:solidFill>
              </a:rPr>
              <a:t>October 1, 2011</a:t>
            </a:fld>
            <a:endParaRPr lang="en-US">
              <a:solidFill>
                <a:prstClr val="white"/>
              </a:solidFill>
            </a:endParaRPr>
          </a:p>
        </p:txBody>
      </p:sp>
      <p:sp>
        <p:nvSpPr>
          <p:cNvPr id="5" name="Rectangle 45"/>
          <p:cNvSpPr>
            <a:spLocks noGrp="1" noChangeArrowheads="1"/>
          </p:cNvSpPr>
          <p:nvPr>
            <p:ph type="ftr" sz="quarter" idx="11"/>
          </p:nvPr>
        </p:nvSpPr>
        <p:spPr>
          <a:ln/>
        </p:spPr>
        <p:txBody>
          <a:bodyPr/>
          <a:lstStyle>
            <a:lvl1pPr>
              <a:defRPr/>
            </a:lvl1pPr>
          </a:lstStyle>
          <a:p>
            <a:pPr>
              <a:defRPr/>
            </a:pPr>
            <a:endParaRPr lang="en-US">
              <a:solidFill>
                <a:prstClr val="white"/>
              </a:solidFill>
            </a:endParaRPr>
          </a:p>
        </p:txBody>
      </p:sp>
      <p:sp>
        <p:nvSpPr>
          <p:cNvPr id="6" name="Rectangle 46"/>
          <p:cNvSpPr>
            <a:spLocks noGrp="1" noChangeArrowheads="1"/>
          </p:cNvSpPr>
          <p:nvPr>
            <p:ph type="sldNum" sz="quarter" idx="12"/>
          </p:nvPr>
        </p:nvSpPr>
        <p:spPr>
          <a:ln/>
        </p:spPr>
        <p:txBody>
          <a:bodyPr/>
          <a:lstStyle>
            <a:lvl1pPr>
              <a:defRPr/>
            </a:lvl1pPr>
          </a:lstStyle>
          <a:p>
            <a:pPr>
              <a:defRPr/>
            </a:pPr>
            <a:fld id="{E6BEC9A2-0FB8-4009-B7F1-C5BE8D82716E}" type="slidenum">
              <a:rPr lang="en-US">
                <a:solidFill>
                  <a:prstClr val="white"/>
                </a:solidFill>
              </a:rPr>
              <a:pPr>
                <a:defRPr/>
              </a:pPr>
              <a:t>‹#›</a:t>
            </a:fld>
            <a:endParaRPr lang="en-US">
              <a:solidFill>
                <a:prstClr val="white"/>
              </a:solidFill>
            </a:endParaRPr>
          </a:p>
        </p:txBody>
      </p:sp>
    </p:spTree>
    <p:extLst>
      <p:ext uri="{BB962C8B-B14F-4D97-AF65-F5344CB8AC3E}">
        <p14:creationId xmlns:p14="http://schemas.microsoft.com/office/powerpoint/2010/main" val="441944802"/>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18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44"/>
          <p:cNvSpPr>
            <a:spLocks noGrp="1" noChangeArrowheads="1"/>
          </p:cNvSpPr>
          <p:nvPr>
            <p:ph type="dt" sz="half" idx="10"/>
          </p:nvPr>
        </p:nvSpPr>
        <p:spPr>
          <a:ln/>
        </p:spPr>
        <p:txBody>
          <a:bodyPr/>
          <a:lstStyle>
            <a:lvl1pPr>
              <a:defRPr/>
            </a:lvl1pPr>
          </a:lstStyle>
          <a:p>
            <a:pPr>
              <a:defRPr/>
            </a:pPr>
            <a:fld id="{F47F0E37-1C1A-428C-B58F-6B96E56AB91D}" type="datetime4">
              <a:rPr lang="en-US" smtClean="0">
                <a:solidFill>
                  <a:prstClr val="white"/>
                </a:solidFill>
              </a:rPr>
              <a:t>October 1, 2011</a:t>
            </a:fld>
            <a:endParaRPr lang="en-US">
              <a:solidFill>
                <a:prstClr val="white"/>
              </a:solidFill>
            </a:endParaRPr>
          </a:p>
        </p:txBody>
      </p:sp>
      <p:sp>
        <p:nvSpPr>
          <p:cNvPr id="6" name="Rectangle 45"/>
          <p:cNvSpPr>
            <a:spLocks noGrp="1" noChangeArrowheads="1"/>
          </p:cNvSpPr>
          <p:nvPr>
            <p:ph type="ftr" sz="quarter" idx="11"/>
          </p:nvPr>
        </p:nvSpPr>
        <p:spPr>
          <a:ln/>
        </p:spPr>
        <p:txBody>
          <a:bodyPr/>
          <a:lstStyle>
            <a:lvl1pPr>
              <a:defRPr/>
            </a:lvl1pPr>
          </a:lstStyle>
          <a:p>
            <a:pPr>
              <a:defRPr/>
            </a:pPr>
            <a:endParaRPr lang="en-US">
              <a:solidFill>
                <a:prstClr val="white"/>
              </a:solidFill>
            </a:endParaRPr>
          </a:p>
        </p:txBody>
      </p:sp>
      <p:sp>
        <p:nvSpPr>
          <p:cNvPr id="7" name="Rectangle 46"/>
          <p:cNvSpPr>
            <a:spLocks noGrp="1" noChangeArrowheads="1"/>
          </p:cNvSpPr>
          <p:nvPr>
            <p:ph type="sldNum" sz="quarter" idx="12"/>
          </p:nvPr>
        </p:nvSpPr>
        <p:spPr>
          <a:ln/>
        </p:spPr>
        <p:txBody>
          <a:bodyPr/>
          <a:lstStyle>
            <a:lvl1pPr>
              <a:defRPr/>
            </a:lvl1pPr>
          </a:lstStyle>
          <a:p>
            <a:pPr>
              <a:defRPr/>
            </a:pPr>
            <a:fld id="{55A4F543-A8C0-49B7-B18F-9EC73C4923E3}" type="slidenum">
              <a:rPr lang="en-US">
                <a:solidFill>
                  <a:prstClr val="white"/>
                </a:solidFill>
              </a:rPr>
              <a:pPr>
                <a:defRPr/>
              </a:pPr>
              <a:t>‹#›</a:t>
            </a:fld>
            <a:endParaRPr lang="en-US">
              <a:solidFill>
                <a:prstClr val="white"/>
              </a:solidFill>
            </a:endParaRPr>
          </a:p>
        </p:txBody>
      </p:sp>
    </p:spTree>
    <p:extLst>
      <p:ext uri="{BB962C8B-B14F-4D97-AF65-F5344CB8AC3E}">
        <p14:creationId xmlns:p14="http://schemas.microsoft.com/office/powerpoint/2010/main" val="194296089"/>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18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44"/>
          <p:cNvSpPr>
            <a:spLocks noGrp="1" noChangeArrowheads="1"/>
          </p:cNvSpPr>
          <p:nvPr>
            <p:ph type="dt" sz="half" idx="10"/>
          </p:nvPr>
        </p:nvSpPr>
        <p:spPr>
          <a:ln/>
        </p:spPr>
        <p:txBody>
          <a:bodyPr/>
          <a:lstStyle>
            <a:lvl1pPr>
              <a:defRPr/>
            </a:lvl1pPr>
          </a:lstStyle>
          <a:p>
            <a:pPr>
              <a:defRPr/>
            </a:pPr>
            <a:fld id="{217FEFF5-7600-4BF0-B4BF-AE0F4F9AA867}" type="datetime4">
              <a:rPr lang="en-US" smtClean="0">
                <a:solidFill>
                  <a:prstClr val="white"/>
                </a:solidFill>
              </a:rPr>
              <a:t>October 1, 2011</a:t>
            </a:fld>
            <a:endParaRPr lang="en-US">
              <a:solidFill>
                <a:prstClr val="white"/>
              </a:solidFill>
            </a:endParaRPr>
          </a:p>
        </p:txBody>
      </p:sp>
      <p:sp>
        <p:nvSpPr>
          <p:cNvPr id="8" name="Rectangle 45"/>
          <p:cNvSpPr>
            <a:spLocks noGrp="1" noChangeArrowheads="1"/>
          </p:cNvSpPr>
          <p:nvPr>
            <p:ph type="ftr" sz="quarter" idx="11"/>
          </p:nvPr>
        </p:nvSpPr>
        <p:spPr>
          <a:ln/>
        </p:spPr>
        <p:txBody>
          <a:bodyPr/>
          <a:lstStyle>
            <a:lvl1pPr>
              <a:defRPr/>
            </a:lvl1pPr>
          </a:lstStyle>
          <a:p>
            <a:pPr>
              <a:defRPr/>
            </a:pPr>
            <a:endParaRPr lang="en-US">
              <a:solidFill>
                <a:prstClr val="white"/>
              </a:solidFill>
            </a:endParaRPr>
          </a:p>
        </p:txBody>
      </p:sp>
      <p:sp>
        <p:nvSpPr>
          <p:cNvPr id="9" name="Rectangle 46"/>
          <p:cNvSpPr>
            <a:spLocks noGrp="1" noChangeArrowheads="1"/>
          </p:cNvSpPr>
          <p:nvPr>
            <p:ph type="sldNum" sz="quarter" idx="12"/>
          </p:nvPr>
        </p:nvSpPr>
        <p:spPr>
          <a:ln/>
        </p:spPr>
        <p:txBody>
          <a:bodyPr/>
          <a:lstStyle>
            <a:lvl1pPr>
              <a:defRPr/>
            </a:lvl1pPr>
          </a:lstStyle>
          <a:p>
            <a:pPr>
              <a:defRPr/>
            </a:pPr>
            <a:fld id="{57EB8F9A-F809-40F9-9EF1-127337CB8CD4}" type="slidenum">
              <a:rPr lang="en-US">
                <a:solidFill>
                  <a:prstClr val="white"/>
                </a:solidFill>
              </a:rPr>
              <a:pPr>
                <a:defRPr/>
              </a:pPr>
              <a:t>‹#›</a:t>
            </a:fld>
            <a:endParaRPr lang="en-US">
              <a:solidFill>
                <a:prstClr val="white"/>
              </a:solidFill>
            </a:endParaRPr>
          </a:p>
        </p:txBody>
      </p:sp>
    </p:spTree>
    <p:extLst>
      <p:ext uri="{BB962C8B-B14F-4D97-AF65-F5344CB8AC3E}">
        <p14:creationId xmlns:p14="http://schemas.microsoft.com/office/powerpoint/2010/main" val="2136359719"/>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18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44"/>
          <p:cNvSpPr>
            <a:spLocks noGrp="1" noChangeArrowheads="1"/>
          </p:cNvSpPr>
          <p:nvPr>
            <p:ph type="dt" sz="half" idx="10"/>
          </p:nvPr>
        </p:nvSpPr>
        <p:spPr>
          <a:ln/>
        </p:spPr>
        <p:txBody>
          <a:bodyPr/>
          <a:lstStyle>
            <a:lvl1pPr>
              <a:defRPr/>
            </a:lvl1pPr>
          </a:lstStyle>
          <a:p>
            <a:pPr>
              <a:defRPr/>
            </a:pPr>
            <a:fld id="{EC3C2A4B-B62A-4367-A5CC-B8935E5E5292}" type="datetime4">
              <a:rPr lang="en-US" smtClean="0">
                <a:solidFill>
                  <a:prstClr val="white"/>
                </a:solidFill>
              </a:rPr>
              <a:t>October 1, 2011</a:t>
            </a:fld>
            <a:endParaRPr lang="en-US">
              <a:solidFill>
                <a:prstClr val="white"/>
              </a:solidFill>
            </a:endParaRPr>
          </a:p>
        </p:txBody>
      </p:sp>
      <p:sp>
        <p:nvSpPr>
          <p:cNvPr id="4" name="Rectangle 45"/>
          <p:cNvSpPr>
            <a:spLocks noGrp="1" noChangeArrowheads="1"/>
          </p:cNvSpPr>
          <p:nvPr>
            <p:ph type="ftr" sz="quarter" idx="11"/>
          </p:nvPr>
        </p:nvSpPr>
        <p:spPr>
          <a:ln/>
        </p:spPr>
        <p:txBody>
          <a:bodyPr/>
          <a:lstStyle>
            <a:lvl1pPr>
              <a:defRPr/>
            </a:lvl1pPr>
          </a:lstStyle>
          <a:p>
            <a:pPr>
              <a:defRPr/>
            </a:pPr>
            <a:endParaRPr lang="en-US">
              <a:solidFill>
                <a:prstClr val="white"/>
              </a:solidFill>
            </a:endParaRPr>
          </a:p>
        </p:txBody>
      </p:sp>
      <p:sp>
        <p:nvSpPr>
          <p:cNvPr id="5" name="Rectangle 46"/>
          <p:cNvSpPr>
            <a:spLocks noGrp="1" noChangeArrowheads="1"/>
          </p:cNvSpPr>
          <p:nvPr>
            <p:ph type="sldNum" sz="quarter" idx="12"/>
          </p:nvPr>
        </p:nvSpPr>
        <p:spPr>
          <a:ln/>
        </p:spPr>
        <p:txBody>
          <a:bodyPr/>
          <a:lstStyle>
            <a:lvl1pPr>
              <a:defRPr/>
            </a:lvl1pPr>
          </a:lstStyle>
          <a:p>
            <a:pPr>
              <a:defRPr/>
            </a:pPr>
            <a:fld id="{A42CC230-33AD-4C24-B468-A5F073B1BDA8}" type="slidenum">
              <a:rPr lang="en-US">
                <a:solidFill>
                  <a:prstClr val="white"/>
                </a:solidFill>
              </a:rPr>
              <a:pPr>
                <a:defRPr/>
              </a:pPr>
              <a:t>‹#›</a:t>
            </a:fld>
            <a:endParaRPr lang="en-US">
              <a:solidFill>
                <a:prstClr val="white"/>
              </a:solidFill>
            </a:endParaRPr>
          </a:p>
        </p:txBody>
      </p:sp>
    </p:spTree>
    <p:extLst>
      <p:ext uri="{BB962C8B-B14F-4D97-AF65-F5344CB8AC3E}">
        <p14:creationId xmlns:p14="http://schemas.microsoft.com/office/powerpoint/2010/main" val="1800273976"/>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18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4"/>
          <p:cNvSpPr>
            <a:spLocks noGrp="1" noChangeArrowheads="1"/>
          </p:cNvSpPr>
          <p:nvPr>
            <p:ph type="dt" sz="half" idx="10"/>
          </p:nvPr>
        </p:nvSpPr>
        <p:spPr>
          <a:ln/>
        </p:spPr>
        <p:txBody>
          <a:bodyPr/>
          <a:lstStyle>
            <a:lvl1pPr>
              <a:defRPr/>
            </a:lvl1pPr>
          </a:lstStyle>
          <a:p>
            <a:pPr>
              <a:defRPr/>
            </a:pPr>
            <a:fld id="{4279383D-347B-4B36-B347-665BC866C233}" type="datetime4">
              <a:rPr lang="en-US" smtClean="0">
                <a:solidFill>
                  <a:prstClr val="white"/>
                </a:solidFill>
              </a:rPr>
              <a:t>October 1, 2011</a:t>
            </a:fld>
            <a:endParaRPr lang="en-US">
              <a:solidFill>
                <a:prstClr val="white"/>
              </a:solidFill>
            </a:endParaRPr>
          </a:p>
        </p:txBody>
      </p:sp>
      <p:sp>
        <p:nvSpPr>
          <p:cNvPr id="3" name="Rectangle 45"/>
          <p:cNvSpPr>
            <a:spLocks noGrp="1" noChangeArrowheads="1"/>
          </p:cNvSpPr>
          <p:nvPr>
            <p:ph type="ftr" sz="quarter" idx="11"/>
          </p:nvPr>
        </p:nvSpPr>
        <p:spPr>
          <a:ln/>
        </p:spPr>
        <p:txBody>
          <a:bodyPr/>
          <a:lstStyle>
            <a:lvl1pPr>
              <a:defRPr/>
            </a:lvl1pPr>
          </a:lstStyle>
          <a:p>
            <a:pPr>
              <a:defRPr/>
            </a:pPr>
            <a:endParaRPr lang="en-US">
              <a:solidFill>
                <a:prstClr val="white"/>
              </a:solidFill>
            </a:endParaRPr>
          </a:p>
        </p:txBody>
      </p:sp>
      <p:sp>
        <p:nvSpPr>
          <p:cNvPr id="4" name="Rectangle 46"/>
          <p:cNvSpPr>
            <a:spLocks noGrp="1" noChangeArrowheads="1"/>
          </p:cNvSpPr>
          <p:nvPr>
            <p:ph type="sldNum" sz="quarter" idx="12"/>
          </p:nvPr>
        </p:nvSpPr>
        <p:spPr>
          <a:ln/>
        </p:spPr>
        <p:txBody>
          <a:bodyPr/>
          <a:lstStyle>
            <a:lvl1pPr>
              <a:defRPr/>
            </a:lvl1pPr>
          </a:lstStyle>
          <a:p>
            <a:pPr>
              <a:defRPr/>
            </a:pPr>
            <a:fld id="{4F121308-3969-4B21-8BB8-89FDBB2D6AD0}" type="slidenum">
              <a:rPr lang="en-US">
                <a:solidFill>
                  <a:prstClr val="white"/>
                </a:solidFill>
              </a:rPr>
              <a:pPr>
                <a:defRPr/>
              </a:pPr>
              <a:t>‹#›</a:t>
            </a:fld>
            <a:endParaRPr lang="en-US">
              <a:solidFill>
                <a:prstClr val="white"/>
              </a:solidFill>
            </a:endParaRPr>
          </a:p>
        </p:txBody>
      </p:sp>
    </p:spTree>
    <p:extLst>
      <p:ext uri="{BB962C8B-B14F-4D97-AF65-F5344CB8AC3E}">
        <p14:creationId xmlns:p14="http://schemas.microsoft.com/office/powerpoint/2010/main" val="2398648633"/>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18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4"/>
          <p:cNvSpPr>
            <a:spLocks noGrp="1" noChangeArrowheads="1"/>
          </p:cNvSpPr>
          <p:nvPr>
            <p:ph type="dt" sz="half" idx="10"/>
          </p:nvPr>
        </p:nvSpPr>
        <p:spPr>
          <a:ln/>
        </p:spPr>
        <p:txBody>
          <a:bodyPr/>
          <a:lstStyle>
            <a:lvl1pPr>
              <a:defRPr/>
            </a:lvl1pPr>
          </a:lstStyle>
          <a:p>
            <a:pPr>
              <a:defRPr/>
            </a:pPr>
            <a:fld id="{1A9D240B-6652-413B-90E4-42CBAB8FDE59}" type="datetime4">
              <a:rPr lang="en-US" smtClean="0">
                <a:solidFill>
                  <a:prstClr val="white"/>
                </a:solidFill>
              </a:rPr>
              <a:t>October 1, 2011</a:t>
            </a:fld>
            <a:endParaRPr lang="en-US">
              <a:solidFill>
                <a:prstClr val="white"/>
              </a:solidFill>
            </a:endParaRPr>
          </a:p>
        </p:txBody>
      </p:sp>
      <p:sp>
        <p:nvSpPr>
          <p:cNvPr id="6" name="Rectangle 45"/>
          <p:cNvSpPr>
            <a:spLocks noGrp="1" noChangeArrowheads="1"/>
          </p:cNvSpPr>
          <p:nvPr>
            <p:ph type="ftr" sz="quarter" idx="11"/>
          </p:nvPr>
        </p:nvSpPr>
        <p:spPr>
          <a:ln/>
        </p:spPr>
        <p:txBody>
          <a:bodyPr/>
          <a:lstStyle>
            <a:lvl1pPr>
              <a:defRPr/>
            </a:lvl1pPr>
          </a:lstStyle>
          <a:p>
            <a:pPr>
              <a:defRPr/>
            </a:pPr>
            <a:endParaRPr lang="en-US">
              <a:solidFill>
                <a:prstClr val="white"/>
              </a:solidFill>
            </a:endParaRPr>
          </a:p>
        </p:txBody>
      </p:sp>
      <p:sp>
        <p:nvSpPr>
          <p:cNvPr id="7" name="Rectangle 46"/>
          <p:cNvSpPr>
            <a:spLocks noGrp="1" noChangeArrowheads="1"/>
          </p:cNvSpPr>
          <p:nvPr>
            <p:ph type="sldNum" sz="quarter" idx="12"/>
          </p:nvPr>
        </p:nvSpPr>
        <p:spPr>
          <a:ln/>
        </p:spPr>
        <p:txBody>
          <a:bodyPr/>
          <a:lstStyle>
            <a:lvl1pPr>
              <a:defRPr/>
            </a:lvl1pPr>
          </a:lstStyle>
          <a:p>
            <a:pPr>
              <a:defRPr/>
            </a:pPr>
            <a:fld id="{69CD25F3-5654-4867-90E3-46AF5FC9FE83}" type="slidenum">
              <a:rPr lang="en-US">
                <a:solidFill>
                  <a:prstClr val="white"/>
                </a:solidFill>
              </a:rPr>
              <a:pPr>
                <a:defRPr/>
              </a:pPr>
              <a:t>‹#›</a:t>
            </a:fld>
            <a:endParaRPr lang="en-US">
              <a:solidFill>
                <a:prstClr val="white"/>
              </a:solidFill>
            </a:endParaRPr>
          </a:p>
        </p:txBody>
      </p:sp>
    </p:spTree>
    <p:extLst>
      <p:ext uri="{BB962C8B-B14F-4D97-AF65-F5344CB8AC3E}">
        <p14:creationId xmlns:p14="http://schemas.microsoft.com/office/powerpoint/2010/main" val="1213682012"/>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18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en-US" noProof="0" smtClean="0"/>
              <a:t>Click icon to add picture</a:t>
            </a:r>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4"/>
          <p:cNvSpPr>
            <a:spLocks noGrp="1" noChangeArrowheads="1"/>
          </p:cNvSpPr>
          <p:nvPr>
            <p:ph type="dt" sz="half" idx="10"/>
          </p:nvPr>
        </p:nvSpPr>
        <p:spPr>
          <a:ln/>
        </p:spPr>
        <p:txBody>
          <a:bodyPr/>
          <a:lstStyle>
            <a:lvl1pPr>
              <a:defRPr/>
            </a:lvl1pPr>
          </a:lstStyle>
          <a:p>
            <a:pPr>
              <a:defRPr/>
            </a:pPr>
            <a:fld id="{62647154-2C96-4F8C-A779-BE4FB2113988}" type="datetime4">
              <a:rPr lang="en-US" smtClean="0">
                <a:solidFill>
                  <a:prstClr val="white"/>
                </a:solidFill>
              </a:rPr>
              <a:t>October 1, 2011</a:t>
            </a:fld>
            <a:endParaRPr lang="en-US">
              <a:solidFill>
                <a:prstClr val="white"/>
              </a:solidFill>
            </a:endParaRPr>
          </a:p>
        </p:txBody>
      </p:sp>
      <p:sp>
        <p:nvSpPr>
          <p:cNvPr id="6" name="Rectangle 45"/>
          <p:cNvSpPr>
            <a:spLocks noGrp="1" noChangeArrowheads="1"/>
          </p:cNvSpPr>
          <p:nvPr>
            <p:ph type="ftr" sz="quarter" idx="11"/>
          </p:nvPr>
        </p:nvSpPr>
        <p:spPr>
          <a:ln/>
        </p:spPr>
        <p:txBody>
          <a:bodyPr/>
          <a:lstStyle>
            <a:lvl1pPr>
              <a:defRPr/>
            </a:lvl1pPr>
          </a:lstStyle>
          <a:p>
            <a:pPr>
              <a:defRPr/>
            </a:pPr>
            <a:endParaRPr lang="en-US">
              <a:solidFill>
                <a:prstClr val="white"/>
              </a:solidFill>
            </a:endParaRPr>
          </a:p>
        </p:txBody>
      </p:sp>
      <p:sp>
        <p:nvSpPr>
          <p:cNvPr id="7" name="Rectangle 46"/>
          <p:cNvSpPr>
            <a:spLocks noGrp="1" noChangeArrowheads="1"/>
          </p:cNvSpPr>
          <p:nvPr>
            <p:ph type="sldNum" sz="quarter" idx="12"/>
          </p:nvPr>
        </p:nvSpPr>
        <p:spPr>
          <a:ln/>
        </p:spPr>
        <p:txBody>
          <a:bodyPr/>
          <a:lstStyle>
            <a:lvl1pPr>
              <a:defRPr/>
            </a:lvl1pPr>
          </a:lstStyle>
          <a:p>
            <a:pPr>
              <a:defRPr/>
            </a:pPr>
            <a:fld id="{FD34C9EF-9D75-4E2F-9C85-6B0171541A18}" type="slidenum">
              <a:rPr lang="en-US">
                <a:solidFill>
                  <a:prstClr val="white"/>
                </a:solidFill>
              </a:rPr>
              <a:pPr>
                <a:defRPr/>
              </a:pPr>
              <a:t>‹#›</a:t>
            </a:fld>
            <a:endParaRPr lang="en-US">
              <a:solidFill>
                <a:prstClr val="white"/>
              </a:solidFill>
            </a:endParaRPr>
          </a:p>
        </p:txBody>
      </p:sp>
    </p:spTree>
    <p:extLst>
      <p:ext uri="{BB962C8B-B14F-4D97-AF65-F5344CB8AC3E}">
        <p14:creationId xmlns:p14="http://schemas.microsoft.com/office/powerpoint/2010/main" val="4208739453"/>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18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4"/>
          <p:cNvSpPr>
            <a:spLocks noGrp="1" noChangeArrowheads="1"/>
          </p:cNvSpPr>
          <p:nvPr>
            <p:ph type="dt" sz="half" idx="10"/>
          </p:nvPr>
        </p:nvSpPr>
        <p:spPr>
          <a:ln/>
        </p:spPr>
        <p:txBody>
          <a:bodyPr/>
          <a:lstStyle>
            <a:lvl1pPr>
              <a:defRPr/>
            </a:lvl1pPr>
          </a:lstStyle>
          <a:p>
            <a:pPr>
              <a:defRPr/>
            </a:pPr>
            <a:fld id="{BA946544-24E3-4E95-8081-987CCCAB337A}" type="datetime4">
              <a:rPr lang="en-US" smtClean="0">
                <a:solidFill>
                  <a:prstClr val="white"/>
                </a:solidFill>
              </a:rPr>
              <a:t>October 1, 2011</a:t>
            </a:fld>
            <a:endParaRPr lang="en-US">
              <a:solidFill>
                <a:prstClr val="white"/>
              </a:solidFill>
            </a:endParaRPr>
          </a:p>
        </p:txBody>
      </p:sp>
      <p:sp>
        <p:nvSpPr>
          <p:cNvPr id="5" name="Rectangle 45"/>
          <p:cNvSpPr>
            <a:spLocks noGrp="1" noChangeArrowheads="1"/>
          </p:cNvSpPr>
          <p:nvPr>
            <p:ph type="ftr" sz="quarter" idx="11"/>
          </p:nvPr>
        </p:nvSpPr>
        <p:spPr>
          <a:ln/>
        </p:spPr>
        <p:txBody>
          <a:bodyPr/>
          <a:lstStyle>
            <a:lvl1pPr>
              <a:defRPr/>
            </a:lvl1pPr>
          </a:lstStyle>
          <a:p>
            <a:pPr>
              <a:defRPr/>
            </a:pPr>
            <a:endParaRPr lang="en-US">
              <a:solidFill>
                <a:prstClr val="white"/>
              </a:solidFill>
            </a:endParaRPr>
          </a:p>
        </p:txBody>
      </p:sp>
      <p:sp>
        <p:nvSpPr>
          <p:cNvPr id="6" name="Rectangle 46"/>
          <p:cNvSpPr>
            <a:spLocks noGrp="1" noChangeArrowheads="1"/>
          </p:cNvSpPr>
          <p:nvPr>
            <p:ph type="sldNum" sz="quarter" idx="12"/>
          </p:nvPr>
        </p:nvSpPr>
        <p:spPr>
          <a:ln/>
        </p:spPr>
        <p:txBody>
          <a:bodyPr/>
          <a:lstStyle>
            <a:lvl1pPr>
              <a:defRPr/>
            </a:lvl1pPr>
          </a:lstStyle>
          <a:p>
            <a:pPr>
              <a:defRPr/>
            </a:pPr>
            <a:fld id="{8D995BE3-7F20-42A1-B8FA-7A32FB4FA795}" type="slidenum">
              <a:rPr lang="en-US">
                <a:solidFill>
                  <a:prstClr val="white"/>
                </a:solidFill>
              </a:rPr>
              <a:pPr>
                <a:defRPr/>
              </a:pPr>
              <a:t>‹#›</a:t>
            </a:fld>
            <a:endParaRPr lang="en-US">
              <a:solidFill>
                <a:prstClr val="white"/>
              </a:solidFill>
            </a:endParaRPr>
          </a:p>
        </p:txBody>
      </p:sp>
    </p:spTree>
    <p:extLst>
      <p:ext uri="{BB962C8B-B14F-4D97-AF65-F5344CB8AC3E}">
        <p14:creationId xmlns:p14="http://schemas.microsoft.com/office/powerpoint/2010/main" val="1698595915"/>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18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4"/>
          <p:cNvSpPr>
            <a:spLocks noGrp="1" noChangeArrowheads="1"/>
          </p:cNvSpPr>
          <p:nvPr>
            <p:ph type="dt" sz="half" idx="10"/>
          </p:nvPr>
        </p:nvSpPr>
        <p:spPr>
          <a:ln/>
        </p:spPr>
        <p:txBody>
          <a:bodyPr/>
          <a:lstStyle>
            <a:lvl1pPr>
              <a:defRPr/>
            </a:lvl1pPr>
          </a:lstStyle>
          <a:p>
            <a:pPr>
              <a:defRPr/>
            </a:pPr>
            <a:fld id="{D8CDB871-066A-40D0-BE25-9BD44E311120}" type="datetime4">
              <a:rPr lang="en-US" smtClean="0">
                <a:solidFill>
                  <a:prstClr val="white"/>
                </a:solidFill>
              </a:rPr>
              <a:t>October 1, 2011</a:t>
            </a:fld>
            <a:endParaRPr lang="en-US">
              <a:solidFill>
                <a:prstClr val="white"/>
              </a:solidFill>
            </a:endParaRPr>
          </a:p>
        </p:txBody>
      </p:sp>
      <p:sp>
        <p:nvSpPr>
          <p:cNvPr id="5" name="Rectangle 45"/>
          <p:cNvSpPr>
            <a:spLocks noGrp="1" noChangeArrowheads="1"/>
          </p:cNvSpPr>
          <p:nvPr>
            <p:ph type="ftr" sz="quarter" idx="11"/>
          </p:nvPr>
        </p:nvSpPr>
        <p:spPr>
          <a:ln/>
        </p:spPr>
        <p:txBody>
          <a:bodyPr/>
          <a:lstStyle>
            <a:lvl1pPr>
              <a:defRPr/>
            </a:lvl1pPr>
          </a:lstStyle>
          <a:p>
            <a:pPr>
              <a:defRPr/>
            </a:pPr>
            <a:endParaRPr lang="en-US">
              <a:solidFill>
                <a:prstClr val="white"/>
              </a:solidFill>
            </a:endParaRPr>
          </a:p>
        </p:txBody>
      </p:sp>
      <p:sp>
        <p:nvSpPr>
          <p:cNvPr id="6" name="Rectangle 46"/>
          <p:cNvSpPr>
            <a:spLocks noGrp="1" noChangeArrowheads="1"/>
          </p:cNvSpPr>
          <p:nvPr>
            <p:ph type="sldNum" sz="quarter" idx="12"/>
          </p:nvPr>
        </p:nvSpPr>
        <p:spPr>
          <a:ln/>
        </p:spPr>
        <p:txBody>
          <a:bodyPr/>
          <a:lstStyle>
            <a:lvl1pPr>
              <a:defRPr/>
            </a:lvl1pPr>
          </a:lstStyle>
          <a:p>
            <a:pPr>
              <a:defRPr/>
            </a:pPr>
            <a:fld id="{DC95C923-6AC0-4D7D-847E-E3B430DFD767}" type="slidenum">
              <a:rPr lang="en-US">
                <a:solidFill>
                  <a:prstClr val="white"/>
                </a:solidFill>
              </a:rPr>
              <a:pPr>
                <a:defRPr/>
              </a:pPr>
              <a:t>‹#›</a:t>
            </a:fld>
            <a:endParaRPr lang="en-US">
              <a:solidFill>
                <a:prstClr val="white"/>
              </a:solidFill>
            </a:endParaRPr>
          </a:p>
        </p:txBody>
      </p:sp>
    </p:spTree>
    <p:extLst>
      <p:ext uri="{BB962C8B-B14F-4D97-AF65-F5344CB8AC3E}">
        <p14:creationId xmlns:p14="http://schemas.microsoft.com/office/powerpoint/2010/main" val="228623077"/>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189.xml><?xml version="1.0" encoding="utf-8"?>
<p:sldLayout xmlns:a="http://schemas.openxmlformats.org/drawingml/2006/main" xmlns:r="http://schemas.openxmlformats.org/officeDocument/2006/relationships" xmlns:p="http://schemas.openxmlformats.org/presentationml/2006/main" type="tbl">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smtClean="0"/>
              <a:t>Click to edit Master title style</a:t>
            </a:r>
            <a:endParaRPr lang="en-US"/>
          </a:p>
        </p:txBody>
      </p:sp>
      <p:sp>
        <p:nvSpPr>
          <p:cNvPr id="3" name="Table Placeholder 2"/>
          <p:cNvSpPr>
            <a:spLocks noGrp="1"/>
          </p:cNvSpPr>
          <p:nvPr>
            <p:ph type="tbl" idx="1"/>
          </p:nvPr>
        </p:nvSpPr>
        <p:spPr>
          <a:xfrm>
            <a:off x="457200" y="1600200"/>
            <a:ext cx="8229600" cy="4530725"/>
          </a:xfrm>
        </p:spPr>
        <p:txBody>
          <a:bodyPr/>
          <a:lstStyle/>
          <a:p>
            <a:pPr lvl="0"/>
            <a:r>
              <a:rPr lang="en-US" noProof="0" smtClean="0"/>
              <a:t>Click icon to add table</a:t>
            </a:r>
            <a:endParaRPr lang="en-US" noProof="0"/>
          </a:p>
        </p:txBody>
      </p:sp>
      <p:sp>
        <p:nvSpPr>
          <p:cNvPr id="4" name="Rectangle 44"/>
          <p:cNvSpPr>
            <a:spLocks noGrp="1" noChangeArrowheads="1"/>
          </p:cNvSpPr>
          <p:nvPr>
            <p:ph type="dt" sz="half" idx="10"/>
          </p:nvPr>
        </p:nvSpPr>
        <p:spPr>
          <a:ln/>
        </p:spPr>
        <p:txBody>
          <a:bodyPr/>
          <a:lstStyle>
            <a:lvl1pPr>
              <a:defRPr/>
            </a:lvl1pPr>
          </a:lstStyle>
          <a:p>
            <a:pPr>
              <a:defRPr/>
            </a:pPr>
            <a:fld id="{1B51B29D-4B0C-4ACA-9FB5-7801D0725B7A}" type="datetime4">
              <a:rPr lang="en-US" smtClean="0">
                <a:solidFill>
                  <a:prstClr val="white"/>
                </a:solidFill>
              </a:rPr>
              <a:t>October 1, 2011</a:t>
            </a:fld>
            <a:endParaRPr lang="en-US">
              <a:solidFill>
                <a:prstClr val="white"/>
              </a:solidFill>
            </a:endParaRPr>
          </a:p>
        </p:txBody>
      </p:sp>
      <p:sp>
        <p:nvSpPr>
          <p:cNvPr id="5" name="Rectangle 45"/>
          <p:cNvSpPr>
            <a:spLocks noGrp="1" noChangeArrowheads="1"/>
          </p:cNvSpPr>
          <p:nvPr>
            <p:ph type="ftr" sz="quarter" idx="11"/>
          </p:nvPr>
        </p:nvSpPr>
        <p:spPr>
          <a:ln/>
        </p:spPr>
        <p:txBody>
          <a:bodyPr/>
          <a:lstStyle>
            <a:lvl1pPr>
              <a:defRPr/>
            </a:lvl1pPr>
          </a:lstStyle>
          <a:p>
            <a:pPr>
              <a:defRPr/>
            </a:pPr>
            <a:endParaRPr lang="en-US">
              <a:solidFill>
                <a:prstClr val="white"/>
              </a:solidFill>
            </a:endParaRPr>
          </a:p>
        </p:txBody>
      </p:sp>
      <p:sp>
        <p:nvSpPr>
          <p:cNvPr id="6" name="Rectangle 46"/>
          <p:cNvSpPr>
            <a:spLocks noGrp="1" noChangeArrowheads="1"/>
          </p:cNvSpPr>
          <p:nvPr>
            <p:ph type="sldNum" sz="quarter" idx="12"/>
          </p:nvPr>
        </p:nvSpPr>
        <p:spPr>
          <a:ln/>
        </p:spPr>
        <p:txBody>
          <a:bodyPr/>
          <a:lstStyle>
            <a:lvl1pPr>
              <a:defRPr/>
            </a:lvl1pPr>
          </a:lstStyle>
          <a:p>
            <a:pPr>
              <a:defRPr/>
            </a:pPr>
            <a:fld id="{9C0BA582-7305-4CD9-B0AE-4A65BCF8D564}" type="slidenum">
              <a:rPr lang="en-US">
                <a:solidFill>
                  <a:prstClr val="white"/>
                </a:solidFill>
              </a:rPr>
              <a:pPr>
                <a:defRPr/>
              </a:pPr>
              <a:t>‹#›</a:t>
            </a:fld>
            <a:endParaRPr lang="en-US">
              <a:solidFill>
                <a:prstClr val="white"/>
              </a:solidFill>
            </a:endParaRPr>
          </a:p>
        </p:txBody>
      </p:sp>
    </p:spTree>
    <p:extLst>
      <p:ext uri="{BB962C8B-B14F-4D97-AF65-F5344CB8AC3E}">
        <p14:creationId xmlns:p14="http://schemas.microsoft.com/office/powerpoint/2010/main" val="3542454362"/>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1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44"/>
          <p:cNvSpPr>
            <a:spLocks noGrp="1" noChangeArrowheads="1"/>
          </p:cNvSpPr>
          <p:nvPr>
            <p:ph type="dt" sz="half" idx="10"/>
          </p:nvPr>
        </p:nvSpPr>
        <p:spPr>
          <a:ln/>
        </p:spPr>
        <p:txBody>
          <a:bodyPr/>
          <a:lstStyle>
            <a:lvl1pPr>
              <a:defRPr/>
            </a:lvl1pPr>
          </a:lstStyle>
          <a:p>
            <a:pPr>
              <a:defRPr/>
            </a:pPr>
            <a:fld id="{B8115FB1-24D5-40F5-9023-0AA46FFE9B77}" type="datetime4">
              <a:rPr lang="en-US" smtClean="0">
                <a:solidFill>
                  <a:srgbClr val="FFFFFF"/>
                </a:solidFill>
              </a:rPr>
              <a:t>October 1, 2011</a:t>
            </a:fld>
            <a:endParaRPr lang="en-US">
              <a:solidFill>
                <a:srgbClr val="FFFFFF"/>
              </a:solidFill>
            </a:endParaRPr>
          </a:p>
        </p:txBody>
      </p:sp>
      <p:sp>
        <p:nvSpPr>
          <p:cNvPr id="4" name="Rectangle 4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5" name="Rectangle 46"/>
          <p:cNvSpPr>
            <a:spLocks noGrp="1" noChangeArrowheads="1"/>
          </p:cNvSpPr>
          <p:nvPr>
            <p:ph type="sldNum" sz="quarter" idx="12"/>
          </p:nvPr>
        </p:nvSpPr>
        <p:spPr>
          <a:ln/>
        </p:spPr>
        <p:txBody>
          <a:bodyPr/>
          <a:lstStyle>
            <a:lvl1pPr>
              <a:defRPr/>
            </a:lvl1pPr>
          </a:lstStyle>
          <a:p>
            <a:pPr>
              <a:defRPr/>
            </a:pPr>
            <a:fld id="{A42CC230-33AD-4C24-B468-A5F073B1BDA8}"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794549446"/>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190.xml><?xml version="1.0" encoding="utf-8"?>
<p:sldLayout xmlns:a="http://schemas.openxmlformats.org/drawingml/2006/main" xmlns:r="http://schemas.openxmlformats.org/officeDocument/2006/relationships" xmlns:p="http://schemas.openxmlformats.org/presentationml/2006/main" type="clipArtAndTx">
  <p:cSld name="Title, Clip Art and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smtClean="0"/>
              <a:t>Click to edit Master title style</a:t>
            </a:r>
            <a:endParaRPr lang="en-US"/>
          </a:p>
        </p:txBody>
      </p:sp>
      <p:sp>
        <p:nvSpPr>
          <p:cNvPr id="3" name="ClipArt Placeholder 2"/>
          <p:cNvSpPr>
            <a:spLocks noGrp="1"/>
          </p:cNvSpPr>
          <p:nvPr>
            <p:ph type="clipArt" sz="half" idx="1"/>
          </p:nvPr>
        </p:nvSpPr>
        <p:spPr>
          <a:xfrm>
            <a:off x="457200" y="1600200"/>
            <a:ext cx="4038600" cy="4530725"/>
          </a:xfrm>
        </p:spPr>
        <p:txBody>
          <a:bodyPr/>
          <a:lstStyle/>
          <a:p>
            <a:pPr lvl="0"/>
            <a:endParaRPr lang="en-US" noProof="0"/>
          </a:p>
        </p:txBody>
      </p:sp>
      <p:sp>
        <p:nvSpPr>
          <p:cNvPr id="4" name="Text Placeholder 3"/>
          <p:cNvSpPr>
            <a:spLocks noGrp="1"/>
          </p:cNvSpPr>
          <p:nvPr>
            <p:ph type="body" sz="half" idx="2"/>
          </p:nvPr>
        </p:nvSpPr>
        <p:spPr>
          <a:xfrm>
            <a:off x="4648200" y="1600200"/>
            <a:ext cx="4038600" cy="453072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44"/>
          <p:cNvSpPr>
            <a:spLocks noGrp="1" noChangeArrowheads="1"/>
          </p:cNvSpPr>
          <p:nvPr>
            <p:ph type="dt" sz="half" idx="10"/>
          </p:nvPr>
        </p:nvSpPr>
        <p:spPr>
          <a:ln/>
        </p:spPr>
        <p:txBody>
          <a:bodyPr/>
          <a:lstStyle>
            <a:lvl1pPr>
              <a:defRPr/>
            </a:lvl1pPr>
          </a:lstStyle>
          <a:p>
            <a:pPr>
              <a:defRPr/>
            </a:pPr>
            <a:fld id="{A65BD8CB-04FF-4C4F-8884-5BE34F967463}" type="datetime4">
              <a:rPr lang="en-US" smtClean="0">
                <a:solidFill>
                  <a:prstClr val="white"/>
                </a:solidFill>
              </a:rPr>
              <a:t>October 1, 2011</a:t>
            </a:fld>
            <a:endParaRPr lang="en-US">
              <a:solidFill>
                <a:prstClr val="white"/>
              </a:solidFill>
            </a:endParaRPr>
          </a:p>
        </p:txBody>
      </p:sp>
      <p:sp>
        <p:nvSpPr>
          <p:cNvPr id="6" name="Rectangle 45"/>
          <p:cNvSpPr>
            <a:spLocks noGrp="1" noChangeArrowheads="1"/>
          </p:cNvSpPr>
          <p:nvPr>
            <p:ph type="ftr" sz="quarter" idx="11"/>
          </p:nvPr>
        </p:nvSpPr>
        <p:spPr>
          <a:ln/>
        </p:spPr>
        <p:txBody>
          <a:bodyPr/>
          <a:lstStyle>
            <a:lvl1pPr>
              <a:defRPr/>
            </a:lvl1pPr>
          </a:lstStyle>
          <a:p>
            <a:pPr>
              <a:defRPr/>
            </a:pPr>
            <a:endParaRPr lang="en-US">
              <a:solidFill>
                <a:prstClr val="white"/>
              </a:solidFill>
            </a:endParaRPr>
          </a:p>
        </p:txBody>
      </p:sp>
      <p:sp>
        <p:nvSpPr>
          <p:cNvPr id="7" name="Rectangle 46"/>
          <p:cNvSpPr>
            <a:spLocks noGrp="1" noChangeArrowheads="1"/>
          </p:cNvSpPr>
          <p:nvPr>
            <p:ph type="sldNum" sz="quarter" idx="12"/>
          </p:nvPr>
        </p:nvSpPr>
        <p:spPr>
          <a:ln/>
        </p:spPr>
        <p:txBody>
          <a:bodyPr/>
          <a:lstStyle>
            <a:lvl1pPr>
              <a:defRPr/>
            </a:lvl1pPr>
          </a:lstStyle>
          <a:p>
            <a:pPr>
              <a:defRPr/>
            </a:pPr>
            <a:fld id="{1B76EC67-C239-48AD-A959-ED9BFC1E2029}" type="slidenum">
              <a:rPr lang="en-US">
                <a:solidFill>
                  <a:prstClr val="white"/>
                </a:solidFill>
              </a:rPr>
              <a:pPr>
                <a:defRPr/>
              </a:pPr>
              <a:t>‹#›</a:t>
            </a:fld>
            <a:endParaRPr lang="en-US">
              <a:solidFill>
                <a:prstClr val="white"/>
              </a:solidFill>
            </a:endParaRPr>
          </a:p>
        </p:txBody>
      </p:sp>
    </p:spTree>
    <p:extLst>
      <p:ext uri="{BB962C8B-B14F-4D97-AF65-F5344CB8AC3E}">
        <p14:creationId xmlns:p14="http://schemas.microsoft.com/office/powerpoint/2010/main" val="1509075621"/>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19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4000" cy="6856413"/>
            <a:chOff x="0" y="0"/>
            <a:chExt cx="5760" cy="4319"/>
          </a:xfrm>
        </p:grpSpPr>
        <p:sp>
          <p:nvSpPr>
            <p:cNvPr id="5" name="Freeform 3"/>
            <p:cNvSpPr>
              <a:spLocks/>
            </p:cNvSpPr>
            <p:nvPr/>
          </p:nvSpPr>
          <p:spPr bwMode="hidden">
            <a:xfrm>
              <a:off x="0" y="12"/>
              <a:ext cx="5758" cy="3273"/>
            </a:xfrm>
            <a:custGeom>
              <a:avLst/>
              <a:gdLst/>
              <a:ahLst/>
              <a:cxnLst>
                <a:cxn ang="0">
                  <a:pos x="3193" y="1816"/>
                </a:cxn>
                <a:cxn ang="0">
                  <a:pos x="0" y="0"/>
                </a:cxn>
                <a:cxn ang="0">
                  <a:pos x="0" y="522"/>
                </a:cxn>
                <a:cxn ang="0">
                  <a:pos x="3037" y="1978"/>
                </a:cxn>
                <a:cxn ang="0">
                  <a:pos x="5740" y="3273"/>
                </a:cxn>
                <a:cxn ang="0">
                  <a:pos x="5740" y="3267"/>
                </a:cxn>
                <a:cxn ang="0">
                  <a:pos x="3193" y="1816"/>
                </a:cxn>
                <a:cxn ang="0">
                  <a:pos x="3193" y="1816"/>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6" name="Freeform 4"/>
            <p:cNvSpPr>
              <a:spLocks/>
            </p:cNvSpPr>
            <p:nvPr/>
          </p:nvSpPr>
          <p:spPr bwMode="hidden">
            <a:xfrm>
              <a:off x="149" y="0"/>
              <a:ext cx="5609" cy="3243"/>
            </a:xfrm>
            <a:custGeom>
              <a:avLst/>
              <a:gdLst/>
              <a:ahLst/>
              <a:cxnLst>
                <a:cxn ang="0">
                  <a:pos x="3163" y="1714"/>
                </a:cxn>
                <a:cxn ang="0">
                  <a:pos x="431" y="0"/>
                </a:cxn>
                <a:cxn ang="0">
                  <a:pos x="0" y="0"/>
                </a:cxn>
                <a:cxn ang="0">
                  <a:pos x="3086" y="1786"/>
                </a:cxn>
                <a:cxn ang="0">
                  <a:pos x="5591" y="3243"/>
                </a:cxn>
                <a:cxn ang="0">
                  <a:pos x="5591" y="3237"/>
                </a:cxn>
                <a:cxn ang="0">
                  <a:pos x="3163" y="1714"/>
                </a:cxn>
                <a:cxn ang="0">
                  <a:pos x="3163" y="1714"/>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7" name="Freeform 5"/>
            <p:cNvSpPr>
              <a:spLocks/>
            </p:cNvSpPr>
            <p:nvPr/>
          </p:nvSpPr>
          <p:spPr bwMode="hidden">
            <a:xfrm>
              <a:off x="0" y="3433"/>
              <a:ext cx="4038" cy="191"/>
            </a:xfrm>
            <a:custGeom>
              <a:avLst/>
              <a:gdLst/>
              <a:ahLst/>
              <a:cxnLst>
                <a:cxn ang="0">
                  <a:pos x="0" y="156"/>
                </a:cxn>
                <a:cxn ang="0">
                  <a:pos x="4042" y="192"/>
                </a:cxn>
                <a:cxn ang="0">
                  <a:pos x="4042" y="144"/>
                </a:cxn>
                <a:cxn ang="0">
                  <a:pos x="0" y="0"/>
                </a:cxn>
                <a:cxn ang="0">
                  <a:pos x="0" y="156"/>
                </a:cxn>
                <a:cxn ang="0">
                  <a:pos x="0" y="156"/>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8" name="Freeform 6"/>
            <p:cNvSpPr>
              <a:spLocks/>
            </p:cNvSpPr>
            <p:nvPr/>
          </p:nvSpPr>
          <p:spPr bwMode="hidden">
            <a:xfrm>
              <a:off x="4038" y="3577"/>
              <a:ext cx="1720" cy="65"/>
            </a:xfrm>
            <a:custGeom>
              <a:avLst/>
              <a:gdLst>
                <a:gd name="T0" fmla="*/ 1722 w 1722"/>
                <a:gd name="T1" fmla="*/ 66 h 66"/>
                <a:gd name="T2" fmla="*/ 1722 w 1722"/>
                <a:gd name="T3" fmla="*/ 60 h 66"/>
                <a:gd name="T4" fmla="*/ 0 w 1722"/>
                <a:gd name="T5" fmla="*/ 0 h 66"/>
                <a:gd name="T6" fmla="*/ 0 w 1722"/>
                <a:gd name="T7" fmla="*/ 48 h 66"/>
                <a:gd name="T8" fmla="*/ 1722 w 1722"/>
                <a:gd name="T9" fmla="*/ 66 h 66"/>
                <a:gd name="T10" fmla="*/ 1722 w 1722"/>
                <a:gd name="T11" fmla="*/ 66 h 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22" h="66">
                  <a:moveTo>
                    <a:pt x="1722" y="66"/>
                  </a:moveTo>
                  <a:lnTo>
                    <a:pt x="1722" y="60"/>
                  </a:lnTo>
                  <a:lnTo>
                    <a:pt x="0" y="0"/>
                  </a:lnTo>
                  <a:lnTo>
                    <a:pt x="0" y="48"/>
                  </a:lnTo>
                  <a:lnTo>
                    <a:pt x="1722" y="66"/>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9" name="Freeform 7"/>
            <p:cNvSpPr>
              <a:spLocks/>
            </p:cNvSpPr>
            <p:nvPr/>
          </p:nvSpPr>
          <p:spPr bwMode="hidden">
            <a:xfrm>
              <a:off x="0" y="3726"/>
              <a:ext cx="4784" cy="329"/>
            </a:xfrm>
            <a:custGeom>
              <a:avLst/>
              <a:gdLst/>
              <a:ahLst/>
              <a:cxnLst>
                <a:cxn ang="0">
                  <a:pos x="0" y="329"/>
                </a:cxn>
                <a:cxn ang="0">
                  <a:pos x="4789" y="77"/>
                </a:cxn>
                <a:cxn ang="0">
                  <a:pos x="4789" y="0"/>
                </a:cxn>
                <a:cxn ang="0">
                  <a:pos x="0" y="107"/>
                </a:cxn>
                <a:cxn ang="0">
                  <a:pos x="0" y="329"/>
                </a:cxn>
                <a:cxn ang="0">
                  <a:pos x="0" y="329"/>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w="9525" cap="flat" cmpd="sng">
              <a:noFill/>
              <a:prstDash val="solid"/>
              <a:round/>
              <a:headEnd type="none" w="med" len="med"/>
              <a:tailEnd type="none" w="med" len="med"/>
            </a:ln>
            <a:effectLst/>
          </p:spPr>
          <p:txBody>
            <a:bodyPr/>
            <a:lstStyle/>
            <a:p>
              <a:pPr fontAlgn="auto">
                <a:spcBef>
                  <a:spcPts val="0"/>
                </a:spcBef>
                <a:spcAft>
                  <a:spcPts val="0"/>
                </a:spcAft>
                <a:defRPr/>
              </a:pPr>
              <a:endParaRPr lang="en-US">
                <a:solidFill>
                  <a:prstClr val="white"/>
                </a:solidFill>
                <a:latin typeface="Arial" charset="0"/>
              </a:endParaRPr>
            </a:p>
          </p:txBody>
        </p:sp>
        <p:sp>
          <p:nvSpPr>
            <p:cNvPr id="10" name="Freeform 8"/>
            <p:cNvSpPr>
              <a:spLocks/>
            </p:cNvSpPr>
            <p:nvPr/>
          </p:nvSpPr>
          <p:spPr bwMode="hidden">
            <a:xfrm>
              <a:off x="4784" y="3702"/>
              <a:ext cx="974" cy="101"/>
            </a:xfrm>
            <a:custGeom>
              <a:avLst/>
              <a:gdLst>
                <a:gd name="T0" fmla="*/ 975 w 975"/>
                <a:gd name="T1" fmla="*/ 48 h 101"/>
                <a:gd name="T2" fmla="*/ 975 w 975"/>
                <a:gd name="T3" fmla="*/ 0 h 101"/>
                <a:gd name="T4" fmla="*/ 0 w 975"/>
                <a:gd name="T5" fmla="*/ 24 h 101"/>
                <a:gd name="T6" fmla="*/ 0 w 975"/>
                <a:gd name="T7" fmla="*/ 101 h 101"/>
                <a:gd name="T8" fmla="*/ 975 w 975"/>
                <a:gd name="T9" fmla="*/ 48 h 101"/>
                <a:gd name="T10" fmla="*/ 975 w 975"/>
                <a:gd name="T11" fmla="*/ 48 h 10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75" h="101">
                  <a:moveTo>
                    <a:pt x="975" y="48"/>
                  </a:moveTo>
                  <a:lnTo>
                    <a:pt x="975" y="0"/>
                  </a:lnTo>
                  <a:lnTo>
                    <a:pt x="0" y="24"/>
                  </a:lnTo>
                  <a:lnTo>
                    <a:pt x="0" y="101"/>
                  </a:lnTo>
                  <a:lnTo>
                    <a:pt x="975" y="4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11" name="Freeform 9"/>
            <p:cNvSpPr>
              <a:spLocks/>
            </p:cNvSpPr>
            <p:nvPr/>
          </p:nvSpPr>
          <p:spPr bwMode="hidden">
            <a:xfrm>
              <a:off x="3619" y="3815"/>
              <a:ext cx="2139" cy="198"/>
            </a:xfrm>
            <a:custGeom>
              <a:avLst/>
              <a:gdLst>
                <a:gd name="T0" fmla="*/ 2141 w 2141"/>
                <a:gd name="T1" fmla="*/ 0 h 198"/>
                <a:gd name="T2" fmla="*/ 0 w 2141"/>
                <a:gd name="T3" fmla="*/ 156 h 198"/>
                <a:gd name="T4" fmla="*/ 0 w 2141"/>
                <a:gd name="T5" fmla="*/ 198 h 198"/>
                <a:gd name="T6" fmla="*/ 2141 w 2141"/>
                <a:gd name="T7" fmla="*/ 0 h 198"/>
                <a:gd name="T8" fmla="*/ 2141 w 2141"/>
                <a:gd name="T9" fmla="*/ 0 h 1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41" h="198">
                  <a:moveTo>
                    <a:pt x="2141" y="0"/>
                  </a:moveTo>
                  <a:lnTo>
                    <a:pt x="0" y="156"/>
                  </a:lnTo>
                  <a:lnTo>
                    <a:pt x="0" y="198"/>
                  </a:lnTo>
                  <a:lnTo>
                    <a:pt x="2141"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12" name="Freeform 10"/>
            <p:cNvSpPr>
              <a:spLocks/>
            </p:cNvSpPr>
            <p:nvPr/>
          </p:nvSpPr>
          <p:spPr bwMode="hidden">
            <a:xfrm>
              <a:off x="0" y="3971"/>
              <a:ext cx="3619" cy="348"/>
            </a:xfrm>
            <a:custGeom>
              <a:avLst/>
              <a:gdLst/>
              <a:ahLst/>
              <a:cxnLst>
                <a:cxn ang="0">
                  <a:pos x="0" y="348"/>
                </a:cxn>
                <a:cxn ang="0">
                  <a:pos x="311" y="348"/>
                </a:cxn>
                <a:cxn ang="0">
                  <a:pos x="3623" y="42"/>
                </a:cxn>
                <a:cxn ang="0">
                  <a:pos x="3623" y="0"/>
                </a:cxn>
                <a:cxn ang="0">
                  <a:pos x="0" y="264"/>
                </a:cxn>
                <a:cxn ang="0">
                  <a:pos x="0" y="348"/>
                </a:cxn>
                <a:cxn ang="0">
                  <a:pos x="0" y="348"/>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13" name="Freeform 11"/>
            <p:cNvSpPr>
              <a:spLocks/>
            </p:cNvSpPr>
            <p:nvPr/>
          </p:nvSpPr>
          <p:spPr bwMode="hidden">
            <a:xfrm>
              <a:off x="2097" y="4043"/>
              <a:ext cx="2514" cy="276"/>
            </a:xfrm>
            <a:custGeom>
              <a:avLst/>
              <a:gdLst>
                <a:gd name="T0" fmla="*/ 2182 w 2517"/>
                <a:gd name="T1" fmla="*/ 276 h 276"/>
                <a:gd name="T2" fmla="*/ 2517 w 2517"/>
                <a:gd name="T3" fmla="*/ 204 h 276"/>
                <a:gd name="T4" fmla="*/ 2260 w 2517"/>
                <a:gd name="T5" fmla="*/ 0 h 276"/>
                <a:gd name="T6" fmla="*/ 0 w 2517"/>
                <a:gd name="T7" fmla="*/ 276 h 276"/>
                <a:gd name="T8" fmla="*/ 2182 w 2517"/>
                <a:gd name="T9" fmla="*/ 276 h 276"/>
                <a:gd name="T10" fmla="*/ 2182 w 2517"/>
                <a:gd name="T11" fmla="*/ 276 h 27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7" h="276">
                  <a:moveTo>
                    <a:pt x="2182" y="276"/>
                  </a:moveTo>
                  <a:lnTo>
                    <a:pt x="2517" y="204"/>
                  </a:lnTo>
                  <a:lnTo>
                    <a:pt x="2260" y="0"/>
                  </a:lnTo>
                  <a:lnTo>
                    <a:pt x="0" y="276"/>
                  </a:lnTo>
                  <a:lnTo>
                    <a:pt x="2182" y="276"/>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14" name="Freeform 12"/>
            <p:cNvSpPr>
              <a:spLocks/>
            </p:cNvSpPr>
            <p:nvPr/>
          </p:nvSpPr>
          <p:spPr bwMode="hidden">
            <a:xfrm>
              <a:off x="4354" y="3869"/>
              <a:ext cx="1404" cy="378"/>
            </a:xfrm>
            <a:custGeom>
              <a:avLst/>
              <a:gdLst/>
              <a:ahLst/>
              <a:cxnLst>
                <a:cxn ang="0">
                  <a:pos x="1405" y="126"/>
                </a:cxn>
                <a:cxn ang="0">
                  <a:pos x="1405" y="0"/>
                </a:cxn>
                <a:cxn ang="0">
                  <a:pos x="0" y="174"/>
                </a:cxn>
                <a:cxn ang="0">
                  <a:pos x="257" y="378"/>
                </a:cxn>
                <a:cxn ang="0">
                  <a:pos x="1405" y="126"/>
                </a:cxn>
                <a:cxn ang="0">
                  <a:pos x="1405" y="126"/>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15" name="Freeform 13"/>
            <p:cNvSpPr>
              <a:spLocks/>
            </p:cNvSpPr>
            <p:nvPr/>
          </p:nvSpPr>
          <p:spPr bwMode="hidden">
            <a:xfrm>
              <a:off x="5030" y="3151"/>
              <a:ext cx="728" cy="240"/>
            </a:xfrm>
            <a:custGeom>
              <a:avLst/>
              <a:gdLst>
                <a:gd name="T0" fmla="*/ 729 w 729"/>
                <a:gd name="T1" fmla="*/ 240 h 240"/>
                <a:gd name="T2" fmla="*/ 0 w 729"/>
                <a:gd name="T3" fmla="*/ 0 h 240"/>
                <a:gd name="T4" fmla="*/ 0 w 729"/>
                <a:gd name="T5" fmla="*/ 6 h 240"/>
                <a:gd name="T6" fmla="*/ 729 w 729"/>
                <a:gd name="T7" fmla="*/ 240 h 240"/>
                <a:gd name="T8" fmla="*/ 729 w 729"/>
                <a:gd name="T9" fmla="*/ 240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9" h="240">
                  <a:moveTo>
                    <a:pt x="729" y="240"/>
                  </a:moveTo>
                  <a:lnTo>
                    <a:pt x="0" y="0"/>
                  </a:lnTo>
                  <a:lnTo>
                    <a:pt x="0" y="6"/>
                  </a:lnTo>
                  <a:lnTo>
                    <a:pt x="729" y="24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16" name="Freeform 14"/>
            <p:cNvSpPr>
              <a:spLocks/>
            </p:cNvSpPr>
            <p:nvPr/>
          </p:nvSpPr>
          <p:spPr bwMode="hidden">
            <a:xfrm>
              <a:off x="0" y="1486"/>
              <a:ext cx="5030" cy="1671"/>
            </a:xfrm>
            <a:custGeom>
              <a:avLst/>
              <a:gdLst/>
              <a:ahLst/>
              <a:cxnLst>
                <a:cxn ang="0">
                  <a:pos x="0" y="72"/>
                </a:cxn>
                <a:cxn ang="0">
                  <a:pos x="5035" y="1672"/>
                </a:cxn>
                <a:cxn ang="0">
                  <a:pos x="5035" y="1666"/>
                </a:cxn>
                <a:cxn ang="0">
                  <a:pos x="0" y="0"/>
                </a:cxn>
                <a:cxn ang="0">
                  <a:pos x="0" y="72"/>
                </a:cxn>
                <a:cxn ang="0">
                  <a:pos x="0" y="72"/>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17" name="Freeform 15"/>
            <p:cNvSpPr>
              <a:spLocks/>
            </p:cNvSpPr>
            <p:nvPr/>
          </p:nvSpPr>
          <p:spPr bwMode="hidden">
            <a:xfrm>
              <a:off x="5030" y="3049"/>
              <a:ext cx="728" cy="318"/>
            </a:xfrm>
            <a:custGeom>
              <a:avLst/>
              <a:gdLst>
                <a:gd name="T0" fmla="*/ 729 w 729"/>
                <a:gd name="T1" fmla="*/ 318 h 318"/>
                <a:gd name="T2" fmla="*/ 729 w 729"/>
                <a:gd name="T3" fmla="*/ 312 h 318"/>
                <a:gd name="T4" fmla="*/ 0 w 729"/>
                <a:gd name="T5" fmla="*/ 0 h 318"/>
                <a:gd name="T6" fmla="*/ 0 w 729"/>
                <a:gd name="T7" fmla="*/ 54 h 318"/>
                <a:gd name="T8" fmla="*/ 729 w 729"/>
                <a:gd name="T9" fmla="*/ 318 h 318"/>
                <a:gd name="T10" fmla="*/ 729 w 729"/>
                <a:gd name="T11" fmla="*/ 318 h 3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29" h="318">
                  <a:moveTo>
                    <a:pt x="729" y="318"/>
                  </a:moveTo>
                  <a:lnTo>
                    <a:pt x="729" y="312"/>
                  </a:lnTo>
                  <a:lnTo>
                    <a:pt x="0" y="0"/>
                  </a:lnTo>
                  <a:lnTo>
                    <a:pt x="0" y="54"/>
                  </a:lnTo>
                  <a:lnTo>
                    <a:pt x="729" y="318"/>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18" name="Freeform 16"/>
            <p:cNvSpPr>
              <a:spLocks/>
            </p:cNvSpPr>
            <p:nvPr/>
          </p:nvSpPr>
          <p:spPr bwMode="hidden">
            <a:xfrm>
              <a:off x="0" y="916"/>
              <a:ext cx="5030" cy="2187"/>
            </a:xfrm>
            <a:custGeom>
              <a:avLst/>
              <a:gdLst/>
              <a:ahLst/>
              <a:cxnLst>
                <a:cxn ang="0">
                  <a:pos x="0" y="396"/>
                </a:cxn>
                <a:cxn ang="0">
                  <a:pos x="5035" y="2188"/>
                </a:cxn>
                <a:cxn ang="0">
                  <a:pos x="5035" y="2134"/>
                </a:cxn>
                <a:cxn ang="0">
                  <a:pos x="0" y="0"/>
                </a:cxn>
                <a:cxn ang="0">
                  <a:pos x="0" y="396"/>
                </a:cxn>
                <a:cxn ang="0">
                  <a:pos x="0" y="396"/>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19" name="Freeform 17"/>
            <p:cNvSpPr>
              <a:spLocks/>
            </p:cNvSpPr>
            <p:nvPr/>
          </p:nvSpPr>
          <p:spPr bwMode="hidden">
            <a:xfrm>
              <a:off x="2294" y="0"/>
              <a:ext cx="3159" cy="2725"/>
            </a:xfrm>
            <a:custGeom>
              <a:avLst/>
              <a:gdLst/>
              <a:ahLst/>
              <a:cxnLst>
                <a:cxn ang="0">
                  <a:pos x="0" y="0"/>
                </a:cxn>
                <a:cxn ang="0">
                  <a:pos x="3145" y="2727"/>
                </a:cxn>
                <a:cxn ang="0">
                  <a:pos x="3163" y="2704"/>
                </a:cxn>
                <a:cxn ang="0">
                  <a:pos x="102" y="0"/>
                </a:cxn>
                <a:cxn ang="0">
                  <a:pos x="0" y="0"/>
                </a:cxn>
                <a:cxn ang="0">
                  <a:pos x="0" y="0"/>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20" name="Freeform 18"/>
            <p:cNvSpPr>
              <a:spLocks/>
            </p:cNvSpPr>
            <p:nvPr/>
          </p:nvSpPr>
          <p:spPr bwMode="hidden">
            <a:xfrm>
              <a:off x="5435" y="2702"/>
              <a:ext cx="323" cy="299"/>
            </a:xfrm>
            <a:custGeom>
              <a:avLst/>
              <a:gdLst/>
              <a:ahLst/>
              <a:cxnLst>
                <a:cxn ang="0">
                  <a:pos x="323" y="299"/>
                </a:cxn>
                <a:cxn ang="0">
                  <a:pos x="323" y="263"/>
                </a:cxn>
                <a:cxn ang="0">
                  <a:pos x="18" y="0"/>
                </a:cxn>
                <a:cxn ang="0">
                  <a:pos x="0" y="23"/>
                </a:cxn>
                <a:cxn ang="0">
                  <a:pos x="323" y="299"/>
                </a:cxn>
                <a:cxn ang="0">
                  <a:pos x="323" y="299"/>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21" name="Freeform 19"/>
            <p:cNvSpPr>
              <a:spLocks/>
            </p:cNvSpPr>
            <p:nvPr/>
          </p:nvSpPr>
          <p:spPr bwMode="hidden">
            <a:xfrm>
              <a:off x="5477" y="2588"/>
              <a:ext cx="281" cy="335"/>
            </a:xfrm>
            <a:custGeom>
              <a:avLst/>
              <a:gdLst>
                <a:gd name="T0" fmla="*/ 281 w 281"/>
                <a:gd name="T1" fmla="*/ 335 h 335"/>
                <a:gd name="T2" fmla="*/ 281 w 281"/>
                <a:gd name="T3" fmla="*/ 173 h 335"/>
                <a:gd name="T4" fmla="*/ 96 w 281"/>
                <a:gd name="T5" fmla="*/ 0 h 335"/>
                <a:gd name="T6" fmla="*/ 0 w 281"/>
                <a:gd name="T7" fmla="*/ 90 h 335"/>
                <a:gd name="T8" fmla="*/ 281 w 281"/>
                <a:gd name="T9" fmla="*/ 335 h 335"/>
                <a:gd name="T10" fmla="*/ 281 w 281"/>
                <a:gd name="T11" fmla="*/ 335 h 3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1" h="335">
                  <a:moveTo>
                    <a:pt x="281" y="335"/>
                  </a:moveTo>
                  <a:lnTo>
                    <a:pt x="281" y="173"/>
                  </a:lnTo>
                  <a:lnTo>
                    <a:pt x="96" y="0"/>
                  </a:lnTo>
                  <a:lnTo>
                    <a:pt x="0" y="90"/>
                  </a:lnTo>
                  <a:lnTo>
                    <a:pt x="281" y="335"/>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22" name="Freeform 20"/>
            <p:cNvSpPr>
              <a:spLocks/>
            </p:cNvSpPr>
            <p:nvPr/>
          </p:nvSpPr>
          <p:spPr bwMode="hidden">
            <a:xfrm>
              <a:off x="2454" y="0"/>
              <a:ext cx="3119" cy="2678"/>
            </a:xfrm>
            <a:custGeom>
              <a:avLst/>
              <a:gdLst/>
              <a:ahLst/>
              <a:cxnLst>
                <a:cxn ang="0">
                  <a:pos x="0" y="0"/>
                </a:cxn>
                <a:cxn ang="0">
                  <a:pos x="3026" y="2680"/>
                </a:cxn>
                <a:cxn ang="0">
                  <a:pos x="3122" y="2590"/>
                </a:cxn>
                <a:cxn ang="0">
                  <a:pos x="383" y="0"/>
                </a:cxn>
                <a:cxn ang="0">
                  <a:pos x="0" y="0"/>
                </a:cxn>
                <a:cxn ang="0">
                  <a:pos x="0" y="0"/>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23" name="Freeform 21"/>
            <p:cNvSpPr>
              <a:spLocks/>
            </p:cNvSpPr>
            <p:nvPr/>
          </p:nvSpPr>
          <p:spPr bwMode="hidden">
            <a:xfrm>
              <a:off x="5626" y="2534"/>
              <a:ext cx="132" cy="132"/>
            </a:xfrm>
            <a:custGeom>
              <a:avLst/>
              <a:gdLst>
                <a:gd name="T0" fmla="*/ 132 w 132"/>
                <a:gd name="T1" fmla="*/ 132 h 132"/>
                <a:gd name="T2" fmla="*/ 0 w 132"/>
                <a:gd name="T3" fmla="*/ 0 h 132"/>
                <a:gd name="T4" fmla="*/ 0 w 132"/>
                <a:gd name="T5" fmla="*/ 0 h 132"/>
                <a:gd name="T6" fmla="*/ 132 w 132"/>
                <a:gd name="T7" fmla="*/ 132 h 132"/>
                <a:gd name="T8" fmla="*/ 132 w 132"/>
                <a:gd name="T9" fmla="*/ 132 h 1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2" h="132">
                  <a:moveTo>
                    <a:pt x="132" y="132"/>
                  </a:moveTo>
                  <a:lnTo>
                    <a:pt x="0" y="0"/>
                  </a:lnTo>
                  <a:lnTo>
                    <a:pt x="132" y="132"/>
                  </a:lnTo>
                  <a:close/>
                </a:path>
              </a:pathLst>
            </a:custGeom>
            <a:solidFill>
              <a:srgbClr val="FF99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24" name="Freeform 22"/>
            <p:cNvSpPr>
              <a:spLocks/>
            </p:cNvSpPr>
            <p:nvPr/>
          </p:nvSpPr>
          <p:spPr bwMode="hidden">
            <a:xfrm>
              <a:off x="3112" y="0"/>
              <a:ext cx="2514" cy="2534"/>
            </a:xfrm>
            <a:custGeom>
              <a:avLst/>
              <a:gdLst/>
              <a:ahLst/>
              <a:cxnLst>
                <a:cxn ang="0">
                  <a:pos x="0" y="0"/>
                </a:cxn>
                <a:cxn ang="0">
                  <a:pos x="2517" y="2536"/>
                </a:cxn>
                <a:cxn ang="0">
                  <a:pos x="2517" y="2536"/>
                </a:cxn>
                <a:cxn ang="0">
                  <a:pos x="66" y="0"/>
                </a:cxn>
                <a:cxn ang="0">
                  <a:pos x="0" y="0"/>
                </a:cxn>
                <a:cxn ang="0">
                  <a:pos x="0" y="0"/>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25" name="Freeform 23"/>
            <p:cNvSpPr>
              <a:spLocks/>
            </p:cNvSpPr>
            <p:nvPr/>
          </p:nvSpPr>
          <p:spPr bwMode="hidden">
            <a:xfrm>
              <a:off x="3488" y="0"/>
              <a:ext cx="2198" cy="2480"/>
            </a:xfrm>
            <a:custGeom>
              <a:avLst/>
              <a:gdLst/>
              <a:ahLst/>
              <a:cxnLst>
                <a:cxn ang="0">
                  <a:pos x="0" y="0"/>
                </a:cxn>
                <a:cxn ang="0">
                  <a:pos x="2188" y="2482"/>
                </a:cxn>
                <a:cxn ang="0">
                  <a:pos x="2200" y="2476"/>
                </a:cxn>
                <a:cxn ang="0">
                  <a:pos x="317" y="0"/>
                </a:cxn>
                <a:cxn ang="0">
                  <a:pos x="0" y="0"/>
                </a:cxn>
                <a:cxn ang="0">
                  <a:pos x="0" y="0"/>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w="9525" cap="flat" cmpd="sng">
              <a:noFill/>
              <a:prstDash val="solid"/>
              <a:round/>
              <a:headEnd type="none" w="med" len="med"/>
              <a:tailEnd type="none" w="med" len="med"/>
            </a:ln>
            <a:effectLst/>
          </p:spPr>
          <p:txBody>
            <a:bodyPr/>
            <a:lstStyle/>
            <a:p>
              <a:pPr fontAlgn="auto">
                <a:spcBef>
                  <a:spcPts val="0"/>
                </a:spcBef>
                <a:spcAft>
                  <a:spcPts val="0"/>
                </a:spcAft>
                <a:defRPr/>
              </a:pPr>
              <a:endParaRPr lang="en-US">
                <a:solidFill>
                  <a:prstClr val="white"/>
                </a:solidFill>
                <a:latin typeface="Arial" charset="0"/>
              </a:endParaRPr>
            </a:p>
          </p:txBody>
        </p:sp>
        <p:sp>
          <p:nvSpPr>
            <p:cNvPr id="26" name="Freeform 24"/>
            <p:cNvSpPr>
              <a:spLocks/>
            </p:cNvSpPr>
            <p:nvPr/>
          </p:nvSpPr>
          <p:spPr bwMode="hidden">
            <a:xfrm>
              <a:off x="5674" y="2474"/>
              <a:ext cx="84" cy="96"/>
            </a:xfrm>
            <a:custGeom>
              <a:avLst/>
              <a:gdLst/>
              <a:ahLst/>
              <a:cxnLst>
                <a:cxn ang="0">
                  <a:pos x="84" y="96"/>
                </a:cxn>
                <a:cxn ang="0">
                  <a:pos x="84" y="90"/>
                </a:cxn>
                <a:cxn ang="0">
                  <a:pos x="12" y="0"/>
                </a:cxn>
                <a:cxn ang="0">
                  <a:pos x="0" y="6"/>
                </a:cxn>
                <a:cxn ang="0">
                  <a:pos x="84" y="96"/>
                </a:cxn>
                <a:cxn ang="0">
                  <a:pos x="84" y="96"/>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27" name="Freeform 25"/>
            <p:cNvSpPr>
              <a:spLocks/>
            </p:cNvSpPr>
            <p:nvPr/>
          </p:nvSpPr>
          <p:spPr bwMode="hidden">
            <a:xfrm>
              <a:off x="5603" y="850"/>
              <a:ext cx="155" cy="516"/>
            </a:xfrm>
            <a:custGeom>
              <a:avLst/>
              <a:gdLst>
                <a:gd name="T0" fmla="*/ 155 w 155"/>
                <a:gd name="T1" fmla="*/ 516 h 516"/>
                <a:gd name="T2" fmla="*/ 155 w 155"/>
                <a:gd name="T3" fmla="*/ 204 h 516"/>
                <a:gd name="T4" fmla="*/ 77 w 155"/>
                <a:gd name="T5" fmla="*/ 0 h 516"/>
                <a:gd name="T6" fmla="*/ 0 w 155"/>
                <a:gd name="T7" fmla="*/ 192 h 516"/>
                <a:gd name="T8" fmla="*/ 155 w 155"/>
                <a:gd name="T9" fmla="*/ 516 h 516"/>
                <a:gd name="T10" fmla="*/ 155 w 155"/>
                <a:gd name="T11" fmla="*/ 516 h 5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5" h="516">
                  <a:moveTo>
                    <a:pt x="155" y="516"/>
                  </a:moveTo>
                  <a:lnTo>
                    <a:pt x="155" y="204"/>
                  </a:lnTo>
                  <a:lnTo>
                    <a:pt x="77" y="0"/>
                  </a:lnTo>
                  <a:lnTo>
                    <a:pt x="0" y="192"/>
                  </a:lnTo>
                  <a:lnTo>
                    <a:pt x="155" y="516"/>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28" name="Freeform 26"/>
            <p:cNvSpPr>
              <a:spLocks/>
            </p:cNvSpPr>
            <p:nvPr/>
          </p:nvSpPr>
          <p:spPr bwMode="hidden">
            <a:xfrm>
              <a:off x="5107" y="0"/>
              <a:ext cx="573" cy="1042"/>
            </a:xfrm>
            <a:custGeom>
              <a:avLst/>
              <a:gdLst/>
              <a:ahLst/>
              <a:cxnLst>
                <a:cxn ang="0">
                  <a:pos x="0" y="0"/>
                </a:cxn>
                <a:cxn ang="0">
                  <a:pos x="497" y="1043"/>
                </a:cxn>
                <a:cxn ang="0">
                  <a:pos x="574" y="851"/>
                </a:cxn>
                <a:cxn ang="0">
                  <a:pos x="251" y="0"/>
                </a:cxn>
                <a:cxn ang="0">
                  <a:pos x="0" y="0"/>
                </a:cxn>
                <a:cxn ang="0">
                  <a:pos x="0" y="0"/>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29" name="Freeform 27"/>
            <p:cNvSpPr>
              <a:spLocks/>
            </p:cNvSpPr>
            <p:nvPr/>
          </p:nvSpPr>
          <p:spPr bwMode="hidden">
            <a:xfrm>
              <a:off x="5411" y="0"/>
              <a:ext cx="341" cy="796"/>
            </a:xfrm>
            <a:custGeom>
              <a:avLst/>
              <a:gdLst/>
              <a:ahLst/>
              <a:cxnLst>
                <a:cxn ang="0">
                  <a:pos x="144" y="0"/>
                </a:cxn>
                <a:cxn ang="0">
                  <a:pos x="0" y="0"/>
                </a:cxn>
                <a:cxn ang="0">
                  <a:pos x="287" y="797"/>
                </a:cxn>
                <a:cxn ang="0">
                  <a:pos x="341" y="653"/>
                </a:cxn>
                <a:cxn ang="0">
                  <a:pos x="144" y="0"/>
                </a:cxn>
                <a:cxn ang="0">
                  <a:pos x="144" y="0"/>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30" name="Freeform 28"/>
            <p:cNvSpPr>
              <a:spLocks/>
            </p:cNvSpPr>
            <p:nvPr/>
          </p:nvSpPr>
          <p:spPr bwMode="hidden">
            <a:xfrm>
              <a:off x="5698" y="653"/>
              <a:ext cx="60" cy="311"/>
            </a:xfrm>
            <a:custGeom>
              <a:avLst/>
              <a:gdLst>
                <a:gd name="T0" fmla="*/ 0 w 60"/>
                <a:gd name="T1" fmla="*/ 144 h 312"/>
                <a:gd name="T2" fmla="*/ 60 w 60"/>
                <a:gd name="T3" fmla="*/ 312 h 312"/>
                <a:gd name="T4" fmla="*/ 60 w 60"/>
                <a:gd name="T5" fmla="*/ 6 h 312"/>
                <a:gd name="T6" fmla="*/ 54 w 60"/>
                <a:gd name="T7" fmla="*/ 0 h 312"/>
                <a:gd name="T8" fmla="*/ 0 w 60"/>
                <a:gd name="T9" fmla="*/ 144 h 312"/>
                <a:gd name="T10" fmla="*/ 0 w 60"/>
                <a:gd name="T11" fmla="*/ 144 h 3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 h="312">
                  <a:moveTo>
                    <a:pt x="0" y="144"/>
                  </a:moveTo>
                  <a:lnTo>
                    <a:pt x="60" y="312"/>
                  </a:lnTo>
                  <a:lnTo>
                    <a:pt x="60" y="6"/>
                  </a:lnTo>
                  <a:lnTo>
                    <a:pt x="54" y="0"/>
                  </a:lnTo>
                  <a:lnTo>
                    <a:pt x="0" y="144"/>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31" name="Freeform 29"/>
            <p:cNvSpPr>
              <a:spLocks/>
            </p:cNvSpPr>
            <p:nvPr/>
          </p:nvSpPr>
          <p:spPr bwMode="hidden">
            <a:xfrm>
              <a:off x="2" y="1601"/>
              <a:ext cx="5752" cy="1864"/>
            </a:xfrm>
            <a:custGeom>
              <a:avLst/>
              <a:gdLst/>
              <a:ahLst/>
              <a:cxnLst>
                <a:cxn ang="0">
                  <a:pos x="0" y="371"/>
                </a:cxn>
                <a:cxn ang="0">
                  <a:pos x="5740" y="1864"/>
                </a:cxn>
                <a:cxn ang="0">
                  <a:pos x="5740" y="1834"/>
                </a:cxn>
                <a:cxn ang="0">
                  <a:pos x="0" y="0"/>
                </a:cxn>
                <a:cxn ang="0">
                  <a:pos x="0" y="371"/>
                </a:cxn>
                <a:cxn ang="0">
                  <a:pos x="0" y="37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32" name="Freeform 30"/>
            <p:cNvSpPr>
              <a:spLocks/>
            </p:cNvSpPr>
            <p:nvPr/>
          </p:nvSpPr>
          <p:spPr bwMode="hidden">
            <a:xfrm>
              <a:off x="5754" y="3483"/>
              <a:ext cx="6" cy="6"/>
            </a:xfrm>
            <a:custGeom>
              <a:avLst/>
              <a:gdLst>
                <a:gd name="T0" fmla="*/ 6 w 6"/>
                <a:gd name="T1" fmla="*/ 6 h 6"/>
                <a:gd name="T2" fmla="*/ 0 w 6"/>
                <a:gd name="T3" fmla="*/ 0 h 6"/>
                <a:gd name="T4" fmla="*/ 0 w 6"/>
                <a:gd name="T5" fmla="*/ 6 h 6"/>
                <a:gd name="T6" fmla="*/ 6 w 6"/>
                <a:gd name="T7" fmla="*/ 6 h 6"/>
                <a:gd name="T8" fmla="*/ 6 w 6"/>
                <a:gd name="T9" fmla="*/ 6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6">
                  <a:moveTo>
                    <a:pt x="6" y="6"/>
                  </a:moveTo>
                  <a:lnTo>
                    <a:pt x="0" y="0"/>
                  </a:lnTo>
                  <a:lnTo>
                    <a:pt x="0" y="6"/>
                  </a:lnTo>
                  <a:lnTo>
                    <a:pt x="6" y="6"/>
                  </a:lnTo>
                  <a:close/>
                </a:path>
              </a:pathLst>
            </a:custGeom>
            <a:solidFill>
              <a:srgbClr val="18F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33" name="Freeform 31"/>
            <p:cNvSpPr>
              <a:spLocks/>
            </p:cNvSpPr>
            <p:nvPr/>
          </p:nvSpPr>
          <p:spPr bwMode="hidden">
            <a:xfrm>
              <a:off x="2" y="2152"/>
              <a:ext cx="5752" cy="1337"/>
            </a:xfrm>
            <a:custGeom>
              <a:avLst/>
              <a:gdLst/>
              <a:ahLst/>
              <a:cxnLst>
                <a:cxn ang="0">
                  <a:pos x="0" y="366"/>
                </a:cxn>
                <a:cxn ang="0">
                  <a:pos x="5740" y="1337"/>
                </a:cxn>
                <a:cxn ang="0">
                  <a:pos x="5740" y="1331"/>
                </a:cxn>
                <a:cxn ang="0">
                  <a:pos x="0" y="0"/>
                </a:cxn>
                <a:cxn ang="0">
                  <a:pos x="0" y="366"/>
                </a:cxn>
                <a:cxn ang="0">
                  <a:pos x="0" y="366"/>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34" name="Freeform 32"/>
            <p:cNvSpPr>
              <a:spLocks/>
            </p:cNvSpPr>
            <p:nvPr/>
          </p:nvSpPr>
          <p:spPr bwMode="hidden">
            <a:xfrm>
              <a:off x="2" y="3177"/>
              <a:ext cx="5752" cy="414"/>
            </a:xfrm>
            <a:custGeom>
              <a:avLst/>
              <a:gdLst/>
              <a:ahLst/>
              <a:cxnLst>
                <a:cxn ang="0">
                  <a:pos x="0" y="48"/>
                </a:cxn>
                <a:cxn ang="0">
                  <a:pos x="5740" y="414"/>
                </a:cxn>
                <a:cxn ang="0">
                  <a:pos x="5740" y="402"/>
                </a:cxn>
                <a:cxn ang="0">
                  <a:pos x="0" y="0"/>
                </a:cxn>
                <a:cxn ang="0">
                  <a:pos x="0" y="48"/>
                </a:cxn>
                <a:cxn ang="0">
                  <a:pos x="0" y="48"/>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35" name="Freeform 33"/>
            <p:cNvSpPr>
              <a:spLocks/>
            </p:cNvSpPr>
            <p:nvPr/>
          </p:nvSpPr>
          <p:spPr bwMode="hidden">
            <a:xfrm>
              <a:off x="1297" y="0"/>
              <a:ext cx="4457" cy="3177"/>
            </a:xfrm>
            <a:custGeom>
              <a:avLst/>
              <a:gdLst/>
              <a:ahLst/>
              <a:cxnLst>
                <a:cxn ang="0">
                  <a:pos x="0" y="0"/>
                </a:cxn>
                <a:cxn ang="0">
                  <a:pos x="4448" y="3177"/>
                </a:cxn>
                <a:cxn ang="0">
                  <a:pos x="4448" y="3153"/>
                </a:cxn>
                <a:cxn ang="0">
                  <a:pos x="125" y="0"/>
                </a:cxn>
                <a:cxn ang="0">
                  <a:pos x="0" y="0"/>
                </a:cxn>
                <a:cxn ang="0">
                  <a:pos x="0" y="0"/>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36" name="Freeform 34"/>
            <p:cNvSpPr>
              <a:spLocks/>
            </p:cNvSpPr>
            <p:nvPr/>
          </p:nvSpPr>
          <p:spPr bwMode="hidden">
            <a:xfrm>
              <a:off x="3321" y="0"/>
              <a:ext cx="2433" cy="2614"/>
            </a:xfrm>
            <a:custGeom>
              <a:avLst/>
              <a:gdLst/>
              <a:ahLst/>
              <a:cxnLst>
                <a:cxn ang="0">
                  <a:pos x="0" y="0"/>
                </a:cxn>
                <a:cxn ang="0">
                  <a:pos x="2428" y="2614"/>
                </a:cxn>
                <a:cxn ang="0">
                  <a:pos x="2428" y="2608"/>
                </a:cxn>
                <a:cxn ang="0">
                  <a:pos x="66" y="0"/>
                </a:cxn>
                <a:cxn ang="0">
                  <a:pos x="0" y="0"/>
                </a:cxn>
                <a:cxn ang="0">
                  <a:pos x="0" y="0"/>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37" name="Freeform 35"/>
            <p:cNvSpPr>
              <a:spLocks/>
            </p:cNvSpPr>
            <p:nvPr/>
          </p:nvSpPr>
          <p:spPr bwMode="hidden">
            <a:xfrm>
              <a:off x="3950" y="0"/>
              <a:ext cx="1804" cy="2464"/>
            </a:xfrm>
            <a:custGeom>
              <a:avLst/>
              <a:gdLst/>
              <a:ahLst/>
              <a:cxnLst>
                <a:cxn ang="0">
                  <a:pos x="485" y="0"/>
                </a:cxn>
                <a:cxn ang="0">
                  <a:pos x="0" y="0"/>
                </a:cxn>
                <a:cxn ang="0">
                  <a:pos x="1800" y="2464"/>
                </a:cxn>
                <a:cxn ang="0">
                  <a:pos x="1800" y="2248"/>
                </a:cxn>
                <a:cxn ang="0">
                  <a:pos x="1794" y="2248"/>
                </a:cxn>
                <a:cxn ang="0">
                  <a:pos x="485" y="0"/>
                </a:cxn>
                <a:cxn ang="0">
                  <a:pos x="485" y="0"/>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38" name="Freeform 36"/>
            <p:cNvSpPr>
              <a:spLocks/>
            </p:cNvSpPr>
            <p:nvPr/>
          </p:nvSpPr>
          <p:spPr bwMode="hidden">
            <a:xfrm>
              <a:off x="4519" y="0"/>
              <a:ext cx="1235" cy="2074"/>
            </a:xfrm>
            <a:custGeom>
              <a:avLst/>
              <a:gdLst/>
              <a:ahLst/>
              <a:cxnLst>
                <a:cxn ang="0">
                  <a:pos x="0" y="0"/>
                </a:cxn>
                <a:cxn ang="0">
                  <a:pos x="1232" y="2074"/>
                </a:cxn>
                <a:cxn ang="0">
                  <a:pos x="1232" y="2038"/>
                </a:cxn>
                <a:cxn ang="0">
                  <a:pos x="42" y="0"/>
                </a:cxn>
                <a:cxn ang="0">
                  <a:pos x="0" y="0"/>
                </a:cxn>
                <a:cxn ang="0">
                  <a:pos x="0" y="0"/>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39" name="Freeform 37"/>
            <p:cNvSpPr>
              <a:spLocks/>
            </p:cNvSpPr>
            <p:nvPr/>
          </p:nvSpPr>
          <p:spPr bwMode="hidden">
            <a:xfrm>
              <a:off x="4694" y="0"/>
              <a:ext cx="1060" cy="1936"/>
            </a:xfrm>
            <a:custGeom>
              <a:avLst/>
              <a:gdLst/>
              <a:ahLst/>
              <a:cxnLst>
                <a:cxn ang="0">
                  <a:pos x="0" y="0"/>
                </a:cxn>
                <a:cxn ang="0">
                  <a:pos x="1058" y="1936"/>
                </a:cxn>
                <a:cxn ang="0">
                  <a:pos x="1058" y="1930"/>
                </a:cxn>
                <a:cxn ang="0">
                  <a:pos x="54" y="0"/>
                </a:cxn>
                <a:cxn ang="0">
                  <a:pos x="0" y="0"/>
                </a:cxn>
                <a:cxn ang="0">
                  <a:pos x="0" y="0"/>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40" name="Freeform 38"/>
            <p:cNvSpPr>
              <a:spLocks/>
            </p:cNvSpPr>
            <p:nvPr/>
          </p:nvSpPr>
          <p:spPr bwMode="hidden">
            <a:xfrm>
              <a:off x="4981" y="0"/>
              <a:ext cx="773" cy="1487"/>
            </a:xfrm>
            <a:custGeom>
              <a:avLst/>
              <a:gdLst/>
              <a:ahLst/>
              <a:cxnLst>
                <a:cxn ang="0">
                  <a:pos x="771" y="1433"/>
                </a:cxn>
                <a:cxn ang="0">
                  <a:pos x="42" y="0"/>
                </a:cxn>
                <a:cxn ang="0">
                  <a:pos x="0" y="0"/>
                </a:cxn>
                <a:cxn ang="0">
                  <a:pos x="771" y="1487"/>
                </a:cxn>
                <a:cxn ang="0">
                  <a:pos x="771" y="1433"/>
                </a:cxn>
                <a:cxn ang="0">
                  <a:pos x="771" y="1433"/>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grpSp>
          <p:nvGrpSpPr>
            <p:cNvPr id="41" name="Group 39"/>
            <p:cNvGrpSpPr>
              <a:grpSpLocks/>
            </p:cNvGrpSpPr>
            <p:nvPr userDrawn="1"/>
          </p:nvGrpSpPr>
          <p:grpSpPr bwMode="auto">
            <a:xfrm>
              <a:off x="0" y="1632"/>
              <a:ext cx="5758" cy="1858"/>
              <a:chOff x="0" y="1632"/>
              <a:chExt cx="5758" cy="1858"/>
            </a:xfrm>
          </p:grpSpPr>
          <p:sp>
            <p:nvSpPr>
              <p:cNvPr id="42" name="Freeform 40"/>
              <p:cNvSpPr>
                <a:spLocks/>
              </p:cNvSpPr>
              <p:nvPr/>
            </p:nvSpPr>
            <p:spPr bwMode="hidden">
              <a:xfrm>
                <a:off x="0" y="1632"/>
                <a:ext cx="3670" cy="1313"/>
              </a:xfrm>
              <a:custGeom>
                <a:avLst/>
                <a:gdLst/>
                <a:ahLst/>
                <a:cxnLst>
                  <a:cxn ang="0">
                    <a:pos x="0" y="0"/>
                  </a:cxn>
                  <a:cxn ang="0">
                    <a:pos x="0" y="366"/>
                  </a:cxn>
                  <a:cxn ang="0">
                    <a:pos x="3635" y="1313"/>
                  </a:cxn>
                  <a:cxn ang="0">
                    <a:pos x="3647" y="1235"/>
                  </a:cxn>
                  <a:cxn ang="0">
                    <a:pos x="3659" y="1163"/>
                  </a:cxn>
                  <a:cxn ang="0">
                    <a:pos x="0" y="0"/>
                  </a:cxn>
                  <a:cxn ang="0">
                    <a:pos x="0" y="0"/>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43" name="Freeform 41"/>
              <p:cNvSpPr>
                <a:spLocks/>
              </p:cNvSpPr>
              <p:nvPr/>
            </p:nvSpPr>
            <p:spPr bwMode="hidden">
              <a:xfrm>
                <a:off x="3646" y="2795"/>
                <a:ext cx="2112" cy="695"/>
              </a:xfrm>
              <a:custGeom>
                <a:avLst/>
                <a:gdLst/>
                <a:ahLst/>
                <a:cxnLst>
                  <a:cxn ang="0">
                    <a:pos x="2105" y="665"/>
                  </a:cxn>
                  <a:cxn ang="0">
                    <a:pos x="24" y="0"/>
                  </a:cxn>
                  <a:cxn ang="0">
                    <a:pos x="12" y="72"/>
                  </a:cxn>
                  <a:cxn ang="0">
                    <a:pos x="0" y="150"/>
                  </a:cxn>
                  <a:cxn ang="0">
                    <a:pos x="2105" y="695"/>
                  </a:cxn>
                  <a:cxn ang="0">
                    <a:pos x="2105" y="665"/>
                  </a:cxn>
                  <a:cxn ang="0">
                    <a:pos x="2105" y="665"/>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grpSp>
      </p:grpSp>
      <p:sp>
        <p:nvSpPr>
          <p:cNvPr id="787498" name="Rectangle 42"/>
          <p:cNvSpPr>
            <a:spLocks noGrp="1" noChangeArrowheads="1"/>
          </p:cNvSpPr>
          <p:nvPr>
            <p:ph type="ctrTitle" sz="quarter"/>
          </p:nvPr>
        </p:nvSpPr>
        <p:spPr>
          <a:xfrm>
            <a:off x="457200" y="1600200"/>
            <a:ext cx="8229600" cy="1828800"/>
          </a:xfrm>
        </p:spPr>
        <p:txBody>
          <a:bodyPr/>
          <a:lstStyle>
            <a:lvl1pPr>
              <a:defRPr sz="4800"/>
            </a:lvl1pPr>
          </a:lstStyle>
          <a:p>
            <a:r>
              <a:rPr lang="en-US" smtClean="0"/>
              <a:t>Click to edit Master title style</a:t>
            </a:r>
            <a:endParaRPr lang="en-US"/>
          </a:p>
        </p:txBody>
      </p:sp>
      <p:sp>
        <p:nvSpPr>
          <p:cNvPr id="787499" name="Rectangle 43"/>
          <p:cNvSpPr>
            <a:spLocks noGrp="1" noChangeArrowheads="1"/>
          </p:cNvSpPr>
          <p:nvPr>
            <p:ph type="subTitle" sz="quarter" idx="1"/>
          </p:nvPr>
        </p:nvSpPr>
        <p:spPr>
          <a:xfrm>
            <a:off x="1371600" y="3886200"/>
            <a:ext cx="6400800" cy="1752600"/>
          </a:xfrm>
        </p:spPr>
        <p:txBody>
          <a:bodyPr/>
          <a:lstStyle>
            <a:lvl1pPr marL="0" indent="0" algn="ctr">
              <a:buFont typeface="Wingdings" pitchFamily="2" charset="2"/>
              <a:buNone/>
              <a:defRPr sz="3600"/>
            </a:lvl1pPr>
          </a:lstStyle>
          <a:p>
            <a:r>
              <a:rPr lang="en-US" smtClean="0"/>
              <a:t>Click to edit Master subtitle style</a:t>
            </a:r>
            <a:endParaRPr lang="en-US"/>
          </a:p>
        </p:txBody>
      </p:sp>
      <p:sp>
        <p:nvSpPr>
          <p:cNvPr id="44" name="Rectangle 44"/>
          <p:cNvSpPr>
            <a:spLocks noGrp="1" noChangeArrowheads="1"/>
          </p:cNvSpPr>
          <p:nvPr>
            <p:ph type="dt" sz="quarter" idx="10"/>
          </p:nvPr>
        </p:nvSpPr>
        <p:spPr/>
        <p:txBody>
          <a:bodyPr/>
          <a:lstStyle>
            <a:lvl1pPr>
              <a:defRPr smtClean="0"/>
            </a:lvl1pPr>
          </a:lstStyle>
          <a:p>
            <a:pPr>
              <a:defRPr/>
            </a:pPr>
            <a:fld id="{6856B3B4-2895-476B-B648-2EE75336A073}" type="datetime4">
              <a:rPr lang="en-US" smtClean="0">
                <a:solidFill>
                  <a:prstClr val="white"/>
                </a:solidFill>
              </a:rPr>
              <a:t>October 1, 2011</a:t>
            </a:fld>
            <a:endParaRPr lang="en-US">
              <a:solidFill>
                <a:prstClr val="white"/>
              </a:solidFill>
            </a:endParaRPr>
          </a:p>
        </p:txBody>
      </p:sp>
      <p:sp>
        <p:nvSpPr>
          <p:cNvPr id="45" name="Rectangle 45"/>
          <p:cNvSpPr>
            <a:spLocks noGrp="1" noChangeArrowheads="1"/>
          </p:cNvSpPr>
          <p:nvPr>
            <p:ph type="ftr" sz="quarter" idx="11"/>
          </p:nvPr>
        </p:nvSpPr>
        <p:spPr/>
        <p:txBody>
          <a:bodyPr/>
          <a:lstStyle>
            <a:lvl1pPr>
              <a:defRPr/>
            </a:lvl1pPr>
          </a:lstStyle>
          <a:p>
            <a:pPr>
              <a:defRPr/>
            </a:pPr>
            <a:endParaRPr lang="en-US">
              <a:solidFill>
                <a:prstClr val="white"/>
              </a:solidFill>
            </a:endParaRPr>
          </a:p>
        </p:txBody>
      </p:sp>
      <p:sp>
        <p:nvSpPr>
          <p:cNvPr id="46" name="Rectangle 46"/>
          <p:cNvSpPr>
            <a:spLocks noGrp="1" noChangeArrowheads="1"/>
          </p:cNvSpPr>
          <p:nvPr>
            <p:ph type="sldNum" sz="quarter" idx="12"/>
          </p:nvPr>
        </p:nvSpPr>
        <p:spPr/>
        <p:txBody>
          <a:bodyPr/>
          <a:lstStyle>
            <a:lvl1pPr>
              <a:defRPr smtClean="0"/>
            </a:lvl1pPr>
          </a:lstStyle>
          <a:p>
            <a:pPr>
              <a:defRPr/>
            </a:pPr>
            <a:fld id="{5BEA91E1-3C78-4995-BB25-57DD9DF71BFC}" type="slidenum">
              <a:rPr lang="en-US">
                <a:solidFill>
                  <a:prstClr val="white"/>
                </a:solidFill>
              </a:rPr>
              <a:pPr>
                <a:defRPr/>
              </a:pPr>
              <a:t>‹#›</a:t>
            </a:fld>
            <a:endParaRPr lang="en-US">
              <a:solidFill>
                <a:prstClr val="white"/>
              </a:solidFill>
            </a:endParaRPr>
          </a:p>
        </p:txBody>
      </p:sp>
    </p:spTree>
    <p:extLst>
      <p:ext uri="{BB962C8B-B14F-4D97-AF65-F5344CB8AC3E}">
        <p14:creationId xmlns:p14="http://schemas.microsoft.com/office/powerpoint/2010/main" val="2511857591"/>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par>
    </p:tnLst>
  </p:timing>
</p:sldLayout>
</file>

<file path=ppt/slideLayouts/slideLayout19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4"/>
          <p:cNvSpPr>
            <a:spLocks noGrp="1" noChangeArrowheads="1"/>
          </p:cNvSpPr>
          <p:nvPr>
            <p:ph type="dt" sz="half" idx="10"/>
          </p:nvPr>
        </p:nvSpPr>
        <p:spPr>
          <a:ln/>
        </p:spPr>
        <p:txBody>
          <a:bodyPr/>
          <a:lstStyle>
            <a:lvl1pPr>
              <a:defRPr/>
            </a:lvl1pPr>
          </a:lstStyle>
          <a:p>
            <a:pPr>
              <a:defRPr/>
            </a:pPr>
            <a:fld id="{5F47C8F7-CE2B-45CE-B6EE-8D4DFCAEF271}" type="datetime4">
              <a:rPr lang="en-US" smtClean="0">
                <a:solidFill>
                  <a:prstClr val="white"/>
                </a:solidFill>
              </a:rPr>
              <a:t>October 1, 2011</a:t>
            </a:fld>
            <a:endParaRPr lang="en-US">
              <a:solidFill>
                <a:prstClr val="white"/>
              </a:solidFill>
            </a:endParaRPr>
          </a:p>
        </p:txBody>
      </p:sp>
      <p:sp>
        <p:nvSpPr>
          <p:cNvPr id="5" name="Rectangle 45"/>
          <p:cNvSpPr>
            <a:spLocks noGrp="1" noChangeArrowheads="1"/>
          </p:cNvSpPr>
          <p:nvPr>
            <p:ph type="ftr" sz="quarter" idx="11"/>
          </p:nvPr>
        </p:nvSpPr>
        <p:spPr>
          <a:ln/>
        </p:spPr>
        <p:txBody>
          <a:bodyPr/>
          <a:lstStyle>
            <a:lvl1pPr>
              <a:defRPr/>
            </a:lvl1pPr>
          </a:lstStyle>
          <a:p>
            <a:pPr>
              <a:defRPr/>
            </a:pPr>
            <a:endParaRPr lang="en-US">
              <a:solidFill>
                <a:prstClr val="white"/>
              </a:solidFill>
            </a:endParaRPr>
          </a:p>
        </p:txBody>
      </p:sp>
      <p:sp>
        <p:nvSpPr>
          <p:cNvPr id="6" name="Rectangle 46"/>
          <p:cNvSpPr>
            <a:spLocks noGrp="1" noChangeArrowheads="1"/>
          </p:cNvSpPr>
          <p:nvPr>
            <p:ph type="sldNum" sz="quarter" idx="12"/>
          </p:nvPr>
        </p:nvSpPr>
        <p:spPr>
          <a:ln/>
        </p:spPr>
        <p:txBody>
          <a:bodyPr/>
          <a:lstStyle>
            <a:lvl1pPr>
              <a:defRPr/>
            </a:lvl1pPr>
          </a:lstStyle>
          <a:p>
            <a:pPr>
              <a:defRPr/>
            </a:pPr>
            <a:fld id="{A4F3638C-56A7-4D86-A7E5-624150A63992}" type="slidenum">
              <a:rPr lang="en-US">
                <a:solidFill>
                  <a:prstClr val="white"/>
                </a:solidFill>
              </a:rPr>
              <a:pPr>
                <a:defRPr/>
              </a:pPr>
              <a:t>‹#›</a:t>
            </a:fld>
            <a:endParaRPr lang="en-US">
              <a:solidFill>
                <a:prstClr val="white"/>
              </a:solidFill>
            </a:endParaRPr>
          </a:p>
        </p:txBody>
      </p:sp>
    </p:spTree>
    <p:extLst>
      <p:ext uri="{BB962C8B-B14F-4D97-AF65-F5344CB8AC3E}">
        <p14:creationId xmlns:p14="http://schemas.microsoft.com/office/powerpoint/2010/main" val="4091375513"/>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par>
    </p:tnLst>
  </p:timing>
</p:sldLayout>
</file>

<file path=ppt/slideLayouts/slideLayout19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44"/>
          <p:cNvSpPr>
            <a:spLocks noGrp="1" noChangeArrowheads="1"/>
          </p:cNvSpPr>
          <p:nvPr>
            <p:ph type="dt" sz="half" idx="10"/>
          </p:nvPr>
        </p:nvSpPr>
        <p:spPr>
          <a:ln/>
        </p:spPr>
        <p:txBody>
          <a:bodyPr/>
          <a:lstStyle>
            <a:lvl1pPr>
              <a:defRPr/>
            </a:lvl1pPr>
          </a:lstStyle>
          <a:p>
            <a:pPr>
              <a:defRPr/>
            </a:pPr>
            <a:fld id="{52C04A3C-B6C7-45B0-BF46-1821E4F20992}" type="datetime4">
              <a:rPr lang="en-US" smtClean="0">
                <a:solidFill>
                  <a:prstClr val="white"/>
                </a:solidFill>
              </a:rPr>
              <a:t>October 1, 2011</a:t>
            </a:fld>
            <a:endParaRPr lang="en-US">
              <a:solidFill>
                <a:prstClr val="white"/>
              </a:solidFill>
            </a:endParaRPr>
          </a:p>
        </p:txBody>
      </p:sp>
      <p:sp>
        <p:nvSpPr>
          <p:cNvPr id="5" name="Rectangle 45"/>
          <p:cNvSpPr>
            <a:spLocks noGrp="1" noChangeArrowheads="1"/>
          </p:cNvSpPr>
          <p:nvPr>
            <p:ph type="ftr" sz="quarter" idx="11"/>
          </p:nvPr>
        </p:nvSpPr>
        <p:spPr>
          <a:ln/>
        </p:spPr>
        <p:txBody>
          <a:bodyPr/>
          <a:lstStyle>
            <a:lvl1pPr>
              <a:defRPr/>
            </a:lvl1pPr>
          </a:lstStyle>
          <a:p>
            <a:pPr>
              <a:defRPr/>
            </a:pPr>
            <a:endParaRPr lang="en-US">
              <a:solidFill>
                <a:prstClr val="white"/>
              </a:solidFill>
            </a:endParaRPr>
          </a:p>
        </p:txBody>
      </p:sp>
      <p:sp>
        <p:nvSpPr>
          <p:cNvPr id="6" name="Rectangle 46"/>
          <p:cNvSpPr>
            <a:spLocks noGrp="1" noChangeArrowheads="1"/>
          </p:cNvSpPr>
          <p:nvPr>
            <p:ph type="sldNum" sz="quarter" idx="12"/>
          </p:nvPr>
        </p:nvSpPr>
        <p:spPr>
          <a:ln/>
        </p:spPr>
        <p:txBody>
          <a:bodyPr/>
          <a:lstStyle>
            <a:lvl1pPr>
              <a:defRPr/>
            </a:lvl1pPr>
          </a:lstStyle>
          <a:p>
            <a:pPr>
              <a:defRPr/>
            </a:pPr>
            <a:fld id="{E6BEC9A2-0FB8-4009-B7F1-C5BE8D82716E}" type="slidenum">
              <a:rPr lang="en-US">
                <a:solidFill>
                  <a:prstClr val="white"/>
                </a:solidFill>
              </a:rPr>
              <a:pPr>
                <a:defRPr/>
              </a:pPr>
              <a:t>‹#›</a:t>
            </a:fld>
            <a:endParaRPr lang="en-US">
              <a:solidFill>
                <a:prstClr val="white"/>
              </a:solidFill>
            </a:endParaRPr>
          </a:p>
        </p:txBody>
      </p:sp>
    </p:spTree>
    <p:extLst>
      <p:ext uri="{BB962C8B-B14F-4D97-AF65-F5344CB8AC3E}">
        <p14:creationId xmlns:p14="http://schemas.microsoft.com/office/powerpoint/2010/main" val="959333349"/>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19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44"/>
          <p:cNvSpPr>
            <a:spLocks noGrp="1" noChangeArrowheads="1"/>
          </p:cNvSpPr>
          <p:nvPr>
            <p:ph type="dt" sz="half" idx="10"/>
          </p:nvPr>
        </p:nvSpPr>
        <p:spPr>
          <a:ln/>
        </p:spPr>
        <p:txBody>
          <a:bodyPr/>
          <a:lstStyle>
            <a:lvl1pPr>
              <a:defRPr/>
            </a:lvl1pPr>
          </a:lstStyle>
          <a:p>
            <a:pPr>
              <a:defRPr/>
            </a:pPr>
            <a:fld id="{873273DF-CB04-43BE-BB58-FB7AC31A4A2C}" type="datetime4">
              <a:rPr lang="en-US" smtClean="0">
                <a:solidFill>
                  <a:prstClr val="white"/>
                </a:solidFill>
              </a:rPr>
              <a:t>October 1, 2011</a:t>
            </a:fld>
            <a:endParaRPr lang="en-US">
              <a:solidFill>
                <a:prstClr val="white"/>
              </a:solidFill>
            </a:endParaRPr>
          </a:p>
        </p:txBody>
      </p:sp>
      <p:sp>
        <p:nvSpPr>
          <p:cNvPr id="6" name="Rectangle 45"/>
          <p:cNvSpPr>
            <a:spLocks noGrp="1" noChangeArrowheads="1"/>
          </p:cNvSpPr>
          <p:nvPr>
            <p:ph type="ftr" sz="quarter" idx="11"/>
          </p:nvPr>
        </p:nvSpPr>
        <p:spPr>
          <a:ln/>
        </p:spPr>
        <p:txBody>
          <a:bodyPr/>
          <a:lstStyle>
            <a:lvl1pPr>
              <a:defRPr/>
            </a:lvl1pPr>
          </a:lstStyle>
          <a:p>
            <a:pPr>
              <a:defRPr/>
            </a:pPr>
            <a:endParaRPr lang="en-US">
              <a:solidFill>
                <a:prstClr val="white"/>
              </a:solidFill>
            </a:endParaRPr>
          </a:p>
        </p:txBody>
      </p:sp>
      <p:sp>
        <p:nvSpPr>
          <p:cNvPr id="7" name="Rectangle 46"/>
          <p:cNvSpPr>
            <a:spLocks noGrp="1" noChangeArrowheads="1"/>
          </p:cNvSpPr>
          <p:nvPr>
            <p:ph type="sldNum" sz="quarter" idx="12"/>
          </p:nvPr>
        </p:nvSpPr>
        <p:spPr>
          <a:ln/>
        </p:spPr>
        <p:txBody>
          <a:bodyPr/>
          <a:lstStyle>
            <a:lvl1pPr>
              <a:defRPr/>
            </a:lvl1pPr>
          </a:lstStyle>
          <a:p>
            <a:pPr>
              <a:defRPr/>
            </a:pPr>
            <a:fld id="{55A4F543-A8C0-49B7-B18F-9EC73C4923E3}" type="slidenum">
              <a:rPr lang="en-US">
                <a:solidFill>
                  <a:prstClr val="white"/>
                </a:solidFill>
              </a:rPr>
              <a:pPr>
                <a:defRPr/>
              </a:pPr>
              <a:t>‹#›</a:t>
            </a:fld>
            <a:endParaRPr lang="en-US">
              <a:solidFill>
                <a:prstClr val="white"/>
              </a:solidFill>
            </a:endParaRPr>
          </a:p>
        </p:txBody>
      </p:sp>
    </p:spTree>
    <p:extLst>
      <p:ext uri="{BB962C8B-B14F-4D97-AF65-F5344CB8AC3E}">
        <p14:creationId xmlns:p14="http://schemas.microsoft.com/office/powerpoint/2010/main" val="2141558825"/>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19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44"/>
          <p:cNvSpPr>
            <a:spLocks noGrp="1" noChangeArrowheads="1"/>
          </p:cNvSpPr>
          <p:nvPr>
            <p:ph type="dt" sz="half" idx="10"/>
          </p:nvPr>
        </p:nvSpPr>
        <p:spPr>
          <a:ln/>
        </p:spPr>
        <p:txBody>
          <a:bodyPr/>
          <a:lstStyle>
            <a:lvl1pPr>
              <a:defRPr/>
            </a:lvl1pPr>
          </a:lstStyle>
          <a:p>
            <a:pPr>
              <a:defRPr/>
            </a:pPr>
            <a:fld id="{ADAFD959-EB70-4B95-8088-1CCE2FD51311}" type="datetime4">
              <a:rPr lang="en-US" smtClean="0">
                <a:solidFill>
                  <a:prstClr val="white"/>
                </a:solidFill>
              </a:rPr>
              <a:t>October 1, 2011</a:t>
            </a:fld>
            <a:endParaRPr lang="en-US">
              <a:solidFill>
                <a:prstClr val="white"/>
              </a:solidFill>
            </a:endParaRPr>
          </a:p>
        </p:txBody>
      </p:sp>
      <p:sp>
        <p:nvSpPr>
          <p:cNvPr id="8" name="Rectangle 45"/>
          <p:cNvSpPr>
            <a:spLocks noGrp="1" noChangeArrowheads="1"/>
          </p:cNvSpPr>
          <p:nvPr>
            <p:ph type="ftr" sz="quarter" idx="11"/>
          </p:nvPr>
        </p:nvSpPr>
        <p:spPr>
          <a:ln/>
        </p:spPr>
        <p:txBody>
          <a:bodyPr/>
          <a:lstStyle>
            <a:lvl1pPr>
              <a:defRPr/>
            </a:lvl1pPr>
          </a:lstStyle>
          <a:p>
            <a:pPr>
              <a:defRPr/>
            </a:pPr>
            <a:endParaRPr lang="en-US">
              <a:solidFill>
                <a:prstClr val="white"/>
              </a:solidFill>
            </a:endParaRPr>
          </a:p>
        </p:txBody>
      </p:sp>
      <p:sp>
        <p:nvSpPr>
          <p:cNvPr id="9" name="Rectangle 46"/>
          <p:cNvSpPr>
            <a:spLocks noGrp="1" noChangeArrowheads="1"/>
          </p:cNvSpPr>
          <p:nvPr>
            <p:ph type="sldNum" sz="quarter" idx="12"/>
          </p:nvPr>
        </p:nvSpPr>
        <p:spPr>
          <a:ln/>
        </p:spPr>
        <p:txBody>
          <a:bodyPr/>
          <a:lstStyle>
            <a:lvl1pPr>
              <a:defRPr/>
            </a:lvl1pPr>
          </a:lstStyle>
          <a:p>
            <a:pPr>
              <a:defRPr/>
            </a:pPr>
            <a:fld id="{57EB8F9A-F809-40F9-9EF1-127337CB8CD4}" type="slidenum">
              <a:rPr lang="en-US">
                <a:solidFill>
                  <a:prstClr val="white"/>
                </a:solidFill>
              </a:rPr>
              <a:pPr>
                <a:defRPr/>
              </a:pPr>
              <a:t>‹#›</a:t>
            </a:fld>
            <a:endParaRPr lang="en-US">
              <a:solidFill>
                <a:prstClr val="white"/>
              </a:solidFill>
            </a:endParaRPr>
          </a:p>
        </p:txBody>
      </p:sp>
    </p:spTree>
    <p:extLst>
      <p:ext uri="{BB962C8B-B14F-4D97-AF65-F5344CB8AC3E}">
        <p14:creationId xmlns:p14="http://schemas.microsoft.com/office/powerpoint/2010/main" val="1839499307"/>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19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44"/>
          <p:cNvSpPr>
            <a:spLocks noGrp="1" noChangeArrowheads="1"/>
          </p:cNvSpPr>
          <p:nvPr>
            <p:ph type="dt" sz="half" idx="10"/>
          </p:nvPr>
        </p:nvSpPr>
        <p:spPr>
          <a:ln/>
        </p:spPr>
        <p:txBody>
          <a:bodyPr/>
          <a:lstStyle>
            <a:lvl1pPr>
              <a:defRPr/>
            </a:lvl1pPr>
          </a:lstStyle>
          <a:p>
            <a:pPr>
              <a:defRPr/>
            </a:pPr>
            <a:fld id="{47504F52-56C5-4EBF-B239-0C17ED3AA808}" type="datetime4">
              <a:rPr lang="en-US" smtClean="0">
                <a:solidFill>
                  <a:prstClr val="white"/>
                </a:solidFill>
              </a:rPr>
              <a:t>October 1, 2011</a:t>
            </a:fld>
            <a:endParaRPr lang="en-US">
              <a:solidFill>
                <a:prstClr val="white"/>
              </a:solidFill>
            </a:endParaRPr>
          </a:p>
        </p:txBody>
      </p:sp>
      <p:sp>
        <p:nvSpPr>
          <p:cNvPr id="4" name="Rectangle 45"/>
          <p:cNvSpPr>
            <a:spLocks noGrp="1" noChangeArrowheads="1"/>
          </p:cNvSpPr>
          <p:nvPr>
            <p:ph type="ftr" sz="quarter" idx="11"/>
          </p:nvPr>
        </p:nvSpPr>
        <p:spPr>
          <a:ln/>
        </p:spPr>
        <p:txBody>
          <a:bodyPr/>
          <a:lstStyle>
            <a:lvl1pPr>
              <a:defRPr/>
            </a:lvl1pPr>
          </a:lstStyle>
          <a:p>
            <a:pPr>
              <a:defRPr/>
            </a:pPr>
            <a:endParaRPr lang="en-US">
              <a:solidFill>
                <a:prstClr val="white"/>
              </a:solidFill>
            </a:endParaRPr>
          </a:p>
        </p:txBody>
      </p:sp>
      <p:sp>
        <p:nvSpPr>
          <p:cNvPr id="5" name="Rectangle 46"/>
          <p:cNvSpPr>
            <a:spLocks noGrp="1" noChangeArrowheads="1"/>
          </p:cNvSpPr>
          <p:nvPr>
            <p:ph type="sldNum" sz="quarter" idx="12"/>
          </p:nvPr>
        </p:nvSpPr>
        <p:spPr>
          <a:ln/>
        </p:spPr>
        <p:txBody>
          <a:bodyPr/>
          <a:lstStyle>
            <a:lvl1pPr>
              <a:defRPr/>
            </a:lvl1pPr>
          </a:lstStyle>
          <a:p>
            <a:pPr>
              <a:defRPr/>
            </a:pPr>
            <a:fld id="{A42CC230-33AD-4C24-B468-A5F073B1BDA8}" type="slidenum">
              <a:rPr lang="en-US">
                <a:solidFill>
                  <a:prstClr val="white"/>
                </a:solidFill>
              </a:rPr>
              <a:pPr>
                <a:defRPr/>
              </a:pPr>
              <a:t>‹#›</a:t>
            </a:fld>
            <a:endParaRPr lang="en-US">
              <a:solidFill>
                <a:prstClr val="white"/>
              </a:solidFill>
            </a:endParaRPr>
          </a:p>
        </p:txBody>
      </p:sp>
    </p:spTree>
    <p:extLst>
      <p:ext uri="{BB962C8B-B14F-4D97-AF65-F5344CB8AC3E}">
        <p14:creationId xmlns:p14="http://schemas.microsoft.com/office/powerpoint/2010/main" val="83825617"/>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19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4"/>
          <p:cNvSpPr>
            <a:spLocks noGrp="1" noChangeArrowheads="1"/>
          </p:cNvSpPr>
          <p:nvPr>
            <p:ph type="dt" sz="half" idx="10"/>
          </p:nvPr>
        </p:nvSpPr>
        <p:spPr>
          <a:ln/>
        </p:spPr>
        <p:txBody>
          <a:bodyPr/>
          <a:lstStyle>
            <a:lvl1pPr>
              <a:defRPr/>
            </a:lvl1pPr>
          </a:lstStyle>
          <a:p>
            <a:pPr>
              <a:defRPr/>
            </a:pPr>
            <a:fld id="{739843A0-4EFD-4D75-94B8-21837294A8AC}" type="datetime4">
              <a:rPr lang="en-US" smtClean="0">
                <a:solidFill>
                  <a:prstClr val="white"/>
                </a:solidFill>
              </a:rPr>
              <a:t>October 1, 2011</a:t>
            </a:fld>
            <a:endParaRPr lang="en-US">
              <a:solidFill>
                <a:prstClr val="white"/>
              </a:solidFill>
            </a:endParaRPr>
          </a:p>
        </p:txBody>
      </p:sp>
      <p:sp>
        <p:nvSpPr>
          <p:cNvPr id="3" name="Rectangle 45"/>
          <p:cNvSpPr>
            <a:spLocks noGrp="1" noChangeArrowheads="1"/>
          </p:cNvSpPr>
          <p:nvPr>
            <p:ph type="ftr" sz="quarter" idx="11"/>
          </p:nvPr>
        </p:nvSpPr>
        <p:spPr>
          <a:ln/>
        </p:spPr>
        <p:txBody>
          <a:bodyPr/>
          <a:lstStyle>
            <a:lvl1pPr>
              <a:defRPr/>
            </a:lvl1pPr>
          </a:lstStyle>
          <a:p>
            <a:pPr>
              <a:defRPr/>
            </a:pPr>
            <a:endParaRPr lang="en-US">
              <a:solidFill>
                <a:prstClr val="white"/>
              </a:solidFill>
            </a:endParaRPr>
          </a:p>
        </p:txBody>
      </p:sp>
      <p:sp>
        <p:nvSpPr>
          <p:cNvPr id="4" name="Rectangle 46"/>
          <p:cNvSpPr>
            <a:spLocks noGrp="1" noChangeArrowheads="1"/>
          </p:cNvSpPr>
          <p:nvPr>
            <p:ph type="sldNum" sz="quarter" idx="12"/>
          </p:nvPr>
        </p:nvSpPr>
        <p:spPr>
          <a:ln/>
        </p:spPr>
        <p:txBody>
          <a:bodyPr/>
          <a:lstStyle>
            <a:lvl1pPr>
              <a:defRPr/>
            </a:lvl1pPr>
          </a:lstStyle>
          <a:p>
            <a:pPr>
              <a:defRPr/>
            </a:pPr>
            <a:fld id="{4F121308-3969-4B21-8BB8-89FDBB2D6AD0}" type="slidenum">
              <a:rPr lang="en-US">
                <a:solidFill>
                  <a:prstClr val="white"/>
                </a:solidFill>
              </a:rPr>
              <a:pPr>
                <a:defRPr/>
              </a:pPr>
              <a:t>‹#›</a:t>
            </a:fld>
            <a:endParaRPr lang="en-US">
              <a:solidFill>
                <a:prstClr val="white"/>
              </a:solidFill>
            </a:endParaRPr>
          </a:p>
        </p:txBody>
      </p:sp>
    </p:spTree>
    <p:extLst>
      <p:ext uri="{BB962C8B-B14F-4D97-AF65-F5344CB8AC3E}">
        <p14:creationId xmlns:p14="http://schemas.microsoft.com/office/powerpoint/2010/main" val="3601517164"/>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19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4"/>
          <p:cNvSpPr>
            <a:spLocks noGrp="1" noChangeArrowheads="1"/>
          </p:cNvSpPr>
          <p:nvPr>
            <p:ph type="dt" sz="half" idx="10"/>
          </p:nvPr>
        </p:nvSpPr>
        <p:spPr>
          <a:ln/>
        </p:spPr>
        <p:txBody>
          <a:bodyPr/>
          <a:lstStyle>
            <a:lvl1pPr>
              <a:defRPr/>
            </a:lvl1pPr>
          </a:lstStyle>
          <a:p>
            <a:pPr>
              <a:defRPr/>
            </a:pPr>
            <a:fld id="{7C581CE3-D046-487B-8471-5952E08650DB}" type="datetime4">
              <a:rPr lang="en-US" smtClean="0">
                <a:solidFill>
                  <a:prstClr val="white"/>
                </a:solidFill>
              </a:rPr>
              <a:t>October 1, 2011</a:t>
            </a:fld>
            <a:endParaRPr lang="en-US">
              <a:solidFill>
                <a:prstClr val="white"/>
              </a:solidFill>
            </a:endParaRPr>
          </a:p>
        </p:txBody>
      </p:sp>
      <p:sp>
        <p:nvSpPr>
          <p:cNvPr id="6" name="Rectangle 45"/>
          <p:cNvSpPr>
            <a:spLocks noGrp="1" noChangeArrowheads="1"/>
          </p:cNvSpPr>
          <p:nvPr>
            <p:ph type="ftr" sz="quarter" idx="11"/>
          </p:nvPr>
        </p:nvSpPr>
        <p:spPr>
          <a:ln/>
        </p:spPr>
        <p:txBody>
          <a:bodyPr/>
          <a:lstStyle>
            <a:lvl1pPr>
              <a:defRPr/>
            </a:lvl1pPr>
          </a:lstStyle>
          <a:p>
            <a:pPr>
              <a:defRPr/>
            </a:pPr>
            <a:endParaRPr lang="en-US">
              <a:solidFill>
                <a:prstClr val="white"/>
              </a:solidFill>
            </a:endParaRPr>
          </a:p>
        </p:txBody>
      </p:sp>
      <p:sp>
        <p:nvSpPr>
          <p:cNvPr id="7" name="Rectangle 46"/>
          <p:cNvSpPr>
            <a:spLocks noGrp="1" noChangeArrowheads="1"/>
          </p:cNvSpPr>
          <p:nvPr>
            <p:ph type="sldNum" sz="quarter" idx="12"/>
          </p:nvPr>
        </p:nvSpPr>
        <p:spPr>
          <a:ln/>
        </p:spPr>
        <p:txBody>
          <a:bodyPr/>
          <a:lstStyle>
            <a:lvl1pPr>
              <a:defRPr/>
            </a:lvl1pPr>
          </a:lstStyle>
          <a:p>
            <a:pPr>
              <a:defRPr/>
            </a:pPr>
            <a:fld id="{69CD25F3-5654-4867-90E3-46AF5FC9FE83}" type="slidenum">
              <a:rPr lang="en-US">
                <a:solidFill>
                  <a:prstClr val="white"/>
                </a:solidFill>
              </a:rPr>
              <a:pPr>
                <a:defRPr/>
              </a:pPr>
              <a:t>‹#›</a:t>
            </a:fld>
            <a:endParaRPr lang="en-US">
              <a:solidFill>
                <a:prstClr val="white"/>
              </a:solidFill>
            </a:endParaRPr>
          </a:p>
        </p:txBody>
      </p:sp>
    </p:spTree>
    <p:extLst>
      <p:ext uri="{BB962C8B-B14F-4D97-AF65-F5344CB8AC3E}">
        <p14:creationId xmlns:p14="http://schemas.microsoft.com/office/powerpoint/2010/main" val="2137101231"/>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19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en-US" noProof="0" smtClean="0"/>
              <a:t>Click icon to add picture</a:t>
            </a:r>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4"/>
          <p:cNvSpPr>
            <a:spLocks noGrp="1" noChangeArrowheads="1"/>
          </p:cNvSpPr>
          <p:nvPr>
            <p:ph type="dt" sz="half" idx="10"/>
          </p:nvPr>
        </p:nvSpPr>
        <p:spPr>
          <a:ln/>
        </p:spPr>
        <p:txBody>
          <a:bodyPr/>
          <a:lstStyle>
            <a:lvl1pPr>
              <a:defRPr/>
            </a:lvl1pPr>
          </a:lstStyle>
          <a:p>
            <a:pPr>
              <a:defRPr/>
            </a:pPr>
            <a:fld id="{0EE783CB-45B8-4FFE-BE2C-D8B71A67724C}" type="datetime4">
              <a:rPr lang="en-US" smtClean="0">
                <a:solidFill>
                  <a:prstClr val="white"/>
                </a:solidFill>
              </a:rPr>
              <a:t>October 1, 2011</a:t>
            </a:fld>
            <a:endParaRPr lang="en-US">
              <a:solidFill>
                <a:prstClr val="white"/>
              </a:solidFill>
            </a:endParaRPr>
          </a:p>
        </p:txBody>
      </p:sp>
      <p:sp>
        <p:nvSpPr>
          <p:cNvPr id="6" name="Rectangle 45"/>
          <p:cNvSpPr>
            <a:spLocks noGrp="1" noChangeArrowheads="1"/>
          </p:cNvSpPr>
          <p:nvPr>
            <p:ph type="ftr" sz="quarter" idx="11"/>
          </p:nvPr>
        </p:nvSpPr>
        <p:spPr>
          <a:ln/>
        </p:spPr>
        <p:txBody>
          <a:bodyPr/>
          <a:lstStyle>
            <a:lvl1pPr>
              <a:defRPr/>
            </a:lvl1pPr>
          </a:lstStyle>
          <a:p>
            <a:pPr>
              <a:defRPr/>
            </a:pPr>
            <a:endParaRPr lang="en-US">
              <a:solidFill>
                <a:prstClr val="white"/>
              </a:solidFill>
            </a:endParaRPr>
          </a:p>
        </p:txBody>
      </p:sp>
      <p:sp>
        <p:nvSpPr>
          <p:cNvPr id="7" name="Rectangle 46"/>
          <p:cNvSpPr>
            <a:spLocks noGrp="1" noChangeArrowheads="1"/>
          </p:cNvSpPr>
          <p:nvPr>
            <p:ph type="sldNum" sz="quarter" idx="12"/>
          </p:nvPr>
        </p:nvSpPr>
        <p:spPr>
          <a:ln/>
        </p:spPr>
        <p:txBody>
          <a:bodyPr/>
          <a:lstStyle>
            <a:lvl1pPr>
              <a:defRPr/>
            </a:lvl1pPr>
          </a:lstStyle>
          <a:p>
            <a:pPr>
              <a:defRPr/>
            </a:pPr>
            <a:fld id="{FD34C9EF-9D75-4E2F-9C85-6B0171541A18}" type="slidenum">
              <a:rPr lang="en-US">
                <a:solidFill>
                  <a:prstClr val="white"/>
                </a:solidFill>
              </a:rPr>
              <a:pPr>
                <a:defRPr/>
              </a:pPr>
              <a:t>‹#›</a:t>
            </a:fld>
            <a:endParaRPr lang="en-US">
              <a:solidFill>
                <a:prstClr val="white"/>
              </a:solidFill>
            </a:endParaRPr>
          </a:p>
        </p:txBody>
      </p:sp>
    </p:spTree>
    <p:extLst>
      <p:ext uri="{BB962C8B-B14F-4D97-AF65-F5344CB8AC3E}">
        <p14:creationId xmlns:p14="http://schemas.microsoft.com/office/powerpoint/2010/main" val="2268410335"/>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4"/>
          <p:cNvSpPr>
            <a:spLocks noGrp="1" noChangeArrowheads="1"/>
          </p:cNvSpPr>
          <p:nvPr>
            <p:ph type="dt" sz="half" idx="10"/>
          </p:nvPr>
        </p:nvSpPr>
        <p:spPr>
          <a:ln/>
        </p:spPr>
        <p:txBody>
          <a:bodyPr/>
          <a:lstStyle>
            <a:lvl1pPr>
              <a:defRPr/>
            </a:lvl1pPr>
          </a:lstStyle>
          <a:p>
            <a:pPr>
              <a:defRPr/>
            </a:pPr>
            <a:fld id="{00E2F664-669B-4C88-AE06-8B0A41C656C1}" type="datetime4">
              <a:rPr lang="en-US" smtClean="0"/>
              <a:t>October 1, 2011</a:t>
            </a:fld>
            <a:endParaRPr lang="en-US"/>
          </a:p>
        </p:txBody>
      </p:sp>
      <p:sp>
        <p:nvSpPr>
          <p:cNvPr id="5" name="Rectangle 45"/>
          <p:cNvSpPr>
            <a:spLocks noGrp="1" noChangeArrowheads="1"/>
          </p:cNvSpPr>
          <p:nvPr>
            <p:ph type="ftr" sz="quarter" idx="11"/>
          </p:nvPr>
        </p:nvSpPr>
        <p:spPr>
          <a:ln/>
        </p:spPr>
        <p:txBody>
          <a:bodyPr/>
          <a:lstStyle>
            <a:lvl1pPr>
              <a:defRPr/>
            </a:lvl1pPr>
          </a:lstStyle>
          <a:p>
            <a:pPr>
              <a:defRPr/>
            </a:pPr>
            <a:endParaRPr lang="en-US"/>
          </a:p>
        </p:txBody>
      </p:sp>
      <p:sp>
        <p:nvSpPr>
          <p:cNvPr id="6" name="Rectangle 46"/>
          <p:cNvSpPr>
            <a:spLocks noGrp="1" noChangeArrowheads="1"/>
          </p:cNvSpPr>
          <p:nvPr>
            <p:ph type="sldNum" sz="quarter" idx="12"/>
          </p:nvPr>
        </p:nvSpPr>
        <p:spPr>
          <a:ln/>
        </p:spPr>
        <p:txBody>
          <a:bodyPr/>
          <a:lstStyle>
            <a:lvl1pPr>
              <a:defRPr/>
            </a:lvl1pPr>
          </a:lstStyle>
          <a:p>
            <a:pPr>
              <a:defRPr/>
            </a:pPr>
            <a:fld id="{A4F3638C-56A7-4D86-A7E5-624150A63992}" type="slidenum">
              <a:rPr lang="en-US"/>
              <a:pPr>
                <a:defRPr/>
              </a:pPr>
              <a:t>‹#›</a:t>
            </a:fld>
            <a:endParaRPr lang="en-US"/>
          </a:p>
        </p:txBody>
      </p:sp>
    </p:spTree>
    <p:extLst>
      <p:ext uri="{BB962C8B-B14F-4D97-AF65-F5344CB8AC3E}">
        <p14:creationId xmlns:p14="http://schemas.microsoft.com/office/powerpoint/2010/main" val="2979584362"/>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par>
    </p:tnLst>
  </p:timing>
</p:sldLayout>
</file>

<file path=ppt/slideLayouts/slideLayout2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4"/>
          <p:cNvSpPr>
            <a:spLocks noGrp="1" noChangeArrowheads="1"/>
          </p:cNvSpPr>
          <p:nvPr>
            <p:ph type="dt" sz="half" idx="10"/>
          </p:nvPr>
        </p:nvSpPr>
        <p:spPr>
          <a:ln/>
        </p:spPr>
        <p:txBody>
          <a:bodyPr/>
          <a:lstStyle>
            <a:lvl1pPr>
              <a:defRPr/>
            </a:lvl1pPr>
          </a:lstStyle>
          <a:p>
            <a:pPr>
              <a:defRPr/>
            </a:pPr>
            <a:fld id="{BA8D7C7C-9DE8-4A9E-BA2F-BAAD63559D18}" type="datetime4">
              <a:rPr lang="en-US" smtClean="0">
                <a:solidFill>
                  <a:srgbClr val="FFFFFF"/>
                </a:solidFill>
              </a:rPr>
              <a:t>October 1, 2011</a:t>
            </a:fld>
            <a:endParaRPr lang="en-US">
              <a:solidFill>
                <a:srgbClr val="FFFFFF"/>
              </a:solidFill>
            </a:endParaRPr>
          </a:p>
        </p:txBody>
      </p:sp>
      <p:sp>
        <p:nvSpPr>
          <p:cNvPr id="3" name="Rectangle 4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4" name="Rectangle 46"/>
          <p:cNvSpPr>
            <a:spLocks noGrp="1" noChangeArrowheads="1"/>
          </p:cNvSpPr>
          <p:nvPr>
            <p:ph type="sldNum" sz="quarter" idx="12"/>
          </p:nvPr>
        </p:nvSpPr>
        <p:spPr>
          <a:ln/>
        </p:spPr>
        <p:txBody>
          <a:bodyPr/>
          <a:lstStyle>
            <a:lvl1pPr>
              <a:defRPr/>
            </a:lvl1pPr>
          </a:lstStyle>
          <a:p>
            <a:pPr>
              <a:defRPr/>
            </a:pPr>
            <a:fld id="{4F121308-3969-4B21-8BB8-89FDBB2D6AD0}"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234939919"/>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20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4"/>
          <p:cNvSpPr>
            <a:spLocks noGrp="1" noChangeArrowheads="1"/>
          </p:cNvSpPr>
          <p:nvPr>
            <p:ph type="dt" sz="half" idx="10"/>
          </p:nvPr>
        </p:nvSpPr>
        <p:spPr>
          <a:ln/>
        </p:spPr>
        <p:txBody>
          <a:bodyPr/>
          <a:lstStyle>
            <a:lvl1pPr>
              <a:defRPr/>
            </a:lvl1pPr>
          </a:lstStyle>
          <a:p>
            <a:pPr>
              <a:defRPr/>
            </a:pPr>
            <a:fld id="{67099E5E-A72F-483E-8394-EC66856C69D1}" type="datetime4">
              <a:rPr lang="en-US" smtClean="0">
                <a:solidFill>
                  <a:prstClr val="white"/>
                </a:solidFill>
              </a:rPr>
              <a:t>October 1, 2011</a:t>
            </a:fld>
            <a:endParaRPr lang="en-US">
              <a:solidFill>
                <a:prstClr val="white"/>
              </a:solidFill>
            </a:endParaRPr>
          </a:p>
        </p:txBody>
      </p:sp>
      <p:sp>
        <p:nvSpPr>
          <p:cNvPr id="5" name="Rectangle 45"/>
          <p:cNvSpPr>
            <a:spLocks noGrp="1" noChangeArrowheads="1"/>
          </p:cNvSpPr>
          <p:nvPr>
            <p:ph type="ftr" sz="quarter" idx="11"/>
          </p:nvPr>
        </p:nvSpPr>
        <p:spPr>
          <a:ln/>
        </p:spPr>
        <p:txBody>
          <a:bodyPr/>
          <a:lstStyle>
            <a:lvl1pPr>
              <a:defRPr/>
            </a:lvl1pPr>
          </a:lstStyle>
          <a:p>
            <a:pPr>
              <a:defRPr/>
            </a:pPr>
            <a:endParaRPr lang="en-US">
              <a:solidFill>
                <a:prstClr val="white"/>
              </a:solidFill>
            </a:endParaRPr>
          </a:p>
        </p:txBody>
      </p:sp>
      <p:sp>
        <p:nvSpPr>
          <p:cNvPr id="6" name="Rectangle 46"/>
          <p:cNvSpPr>
            <a:spLocks noGrp="1" noChangeArrowheads="1"/>
          </p:cNvSpPr>
          <p:nvPr>
            <p:ph type="sldNum" sz="quarter" idx="12"/>
          </p:nvPr>
        </p:nvSpPr>
        <p:spPr>
          <a:ln/>
        </p:spPr>
        <p:txBody>
          <a:bodyPr/>
          <a:lstStyle>
            <a:lvl1pPr>
              <a:defRPr/>
            </a:lvl1pPr>
          </a:lstStyle>
          <a:p>
            <a:pPr>
              <a:defRPr/>
            </a:pPr>
            <a:fld id="{8D995BE3-7F20-42A1-B8FA-7A32FB4FA795}" type="slidenum">
              <a:rPr lang="en-US">
                <a:solidFill>
                  <a:prstClr val="white"/>
                </a:solidFill>
              </a:rPr>
              <a:pPr>
                <a:defRPr/>
              </a:pPr>
              <a:t>‹#›</a:t>
            </a:fld>
            <a:endParaRPr lang="en-US">
              <a:solidFill>
                <a:prstClr val="white"/>
              </a:solidFill>
            </a:endParaRPr>
          </a:p>
        </p:txBody>
      </p:sp>
    </p:spTree>
    <p:extLst>
      <p:ext uri="{BB962C8B-B14F-4D97-AF65-F5344CB8AC3E}">
        <p14:creationId xmlns:p14="http://schemas.microsoft.com/office/powerpoint/2010/main" val="1050296005"/>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20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4"/>
          <p:cNvSpPr>
            <a:spLocks noGrp="1" noChangeArrowheads="1"/>
          </p:cNvSpPr>
          <p:nvPr>
            <p:ph type="dt" sz="half" idx="10"/>
          </p:nvPr>
        </p:nvSpPr>
        <p:spPr>
          <a:ln/>
        </p:spPr>
        <p:txBody>
          <a:bodyPr/>
          <a:lstStyle>
            <a:lvl1pPr>
              <a:defRPr/>
            </a:lvl1pPr>
          </a:lstStyle>
          <a:p>
            <a:pPr>
              <a:defRPr/>
            </a:pPr>
            <a:fld id="{320F784C-BE2B-46B1-9A40-C86BD1932CDD}" type="datetime4">
              <a:rPr lang="en-US" smtClean="0">
                <a:solidFill>
                  <a:prstClr val="white"/>
                </a:solidFill>
              </a:rPr>
              <a:t>October 1, 2011</a:t>
            </a:fld>
            <a:endParaRPr lang="en-US">
              <a:solidFill>
                <a:prstClr val="white"/>
              </a:solidFill>
            </a:endParaRPr>
          </a:p>
        </p:txBody>
      </p:sp>
      <p:sp>
        <p:nvSpPr>
          <p:cNvPr id="5" name="Rectangle 45"/>
          <p:cNvSpPr>
            <a:spLocks noGrp="1" noChangeArrowheads="1"/>
          </p:cNvSpPr>
          <p:nvPr>
            <p:ph type="ftr" sz="quarter" idx="11"/>
          </p:nvPr>
        </p:nvSpPr>
        <p:spPr>
          <a:ln/>
        </p:spPr>
        <p:txBody>
          <a:bodyPr/>
          <a:lstStyle>
            <a:lvl1pPr>
              <a:defRPr/>
            </a:lvl1pPr>
          </a:lstStyle>
          <a:p>
            <a:pPr>
              <a:defRPr/>
            </a:pPr>
            <a:endParaRPr lang="en-US">
              <a:solidFill>
                <a:prstClr val="white"/>
              </a:solidFill>
            </a:endParaRPr>
          </a:p>
        </p:txBody>
      </p:sp>
      <p:sp>
        <p:nvSpPr>
          <p:cNvPr id="6" name="Rectangle 46"/>
          <p:cNvSpPr>
            <a:spLocks noGrp="1" noChangeArrowheads="1"/>
          </p:cNvSpPr>
          <p:nvPr>
            <p:ph type="sldNum" sz="quarter" idx="12"/>
          </p:nvPr>
        </p:nvSpPr>
        <p:spPr>
          <a:ln/>
        </p:spPr>
        <p:txBody>
          <a:bodyPr/>
          <a:lstStyle>
            <a:lvl1pPr>
              <a:defRPr/>
            </a:lvl1pPr>
          </a:lstStyle>
          <a:p>
            <a:pPr>
              <a:defRPr/>
            </a:pPr>
            <a:fld id="{DC95C923-6AC0-4D7D-847E-E3B430DFD767}" type="slidenum">
              <a:rPr lang="en-US">
                <a:solidFill>
                  <a:prstClr val="white"/>
                </a:solidFill>
              </a:rPr>
              <a:pPr>
                <a:defRPr/>
              </a:pPr>
              <a:t>‹#›</a:t>
            </a:fld>
            <a:endParaRPr lang="en-US">
              <a:solidFill>
                <a:prstClr val="white"/>
              </a:solidFill>
            </a:endParaRPr>
          </a:p>
        </p:txBody>
      </p:sp>
    </p:spTree>
    <p:extLst>
      <p:ext uri="{BB962C8B-B14F-4D97-AF65-F5344CB8AC3E}">
        <p14:creationId xmlns:p14="http://schemas.microsoft.com/office/powerpoint/2010/main" val="292253655"/>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202.xml><?xml version="1.0" encoding="utf-8"?>
<p:sldLayout xmlns:a="http://schemas.openxmlformats.org/drawingml/2006/main" xmlns:r="http://schemas.openxmlformats.org/officeDocument/2006/relationships" xmlns:p="http://schemas.openxmlformats.org/presentationml/2006/main" type="tbl">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smtClean="0"/>
              <a:t>Click to edit Master title style</a:t>
            </a:r>
            <a:endParaRPr lang="en-US"/>
          </a:p>
        </p:txBody>
      </p:sp>
      <p:sp>
        <p:nvSpPr>
          <p:cNvPr id="3" name="Table Placeholder 2"/>
          <p:cNvSpPr>
            <a:spLocks noGrp="1"/>
          </p:cNvSpPr>
          <p:nvPr>
            <p:ph type="tbl" idx="1"/>
          </p:nvPr>
        </p:nvSpPr>
        <p:spPr>
          <a:xfrm>
            <a:off x="457200" y="1600200"/>
            <a:ext cx="8229600" cy="4530725"/>
          </a:xfrm>
        </p:spPr>
        <p:txBody>
          <a:bodyPr/>
          <a:lstStyle/>
          <a:p>
            <a:pPr lvl="0"/>
            <a:r>
              <a:rPr lang="en-US" noProof="0" smtClean="0"/>
              <a:t>Click icon to add table</a:t>
            </a:r>
            <a:endParaRPr lang="en-US" noProof="0"/>
          </a:p>
        </p:txBody>
      </p:sp>
      <p:sp>
        <p:nvSpPr>
          <p:cNvPr id="4" name="Rectangle 44"/>
          <p:cNvSpPr>
            <a:spLocks noGrp="1" noChangeArrowheads="1"/>
          </p:cNvSpPr>
          <p:nvPr>
            <p:ph type="dt" sz="half" idx="10"/>
          </p:nvPr>
        </p:nvSpPr>
        <p:spPr>
          <a:ln/>
        </p:spPr>
        <p:txBody>
          <a:bodyPr/>
          <a:lstStyle>
            <a:lvl1pPr>
              <a:defRPr/>
            </a:lvl1pPr>
          </a:lstStyle>
          <a:p>
            <a:pPr>
              <a:defRPr/>
            </a:pPr>
            <a:fld id="{6D7B59FB-1F1F-431B-858C-218FC9B972CE}" type="datetime4">
              <a:rPr lang="en-US" smtClean="0">
                <a:solidFill>
                  <a:prstClr val="white"/>
                </a:solidFill>
              </a:rPr>
              <a:t>October 1, 2011</a:t>
            </a:fld>
            <a:endParaRPr lang="en-US">
              <a:solidFill>
                <a:prstClr val="white"/>
              </a:solidFill>
            </a:endParaRPr>
          </a:p>
        </p:txBody>
      </p:sp>
      <p:sp>
        <p:nvSpPr>
          <p:cNvPr id="5" name="Rectangle 45"/>
          <p:cNvSpPr>
            <a:spLocks noGrp="1" noChangeArrowheads="1"/>
          </p:cNvSpPr>
          <p:nvPr>
            <p:ph type="ftr" sz="quarter" idx="11"/>
          </p:nvPr>
        </p:nvSpPr>
        <p:spPr>
          <a:ln/>
        </p:spPr>
        <p:txBody>
          <a:bodyPr/>
          <a:lstStyle>
            <a:lvl1pPr>
              <a:defRPr/>
            </a:lvl1pPr>
          </a:lstStyle>
          <a:p>
            <a:pPr>
              <a:defRPr/>
            </a:pPr>
            <a:endParaRPr lang="en-US">
              <a:solidFill>
                <a:prstClr val="white"/>
              </a:solidFill>
            </a:endParaRPr>
          </a:p>
        </p:txBody>
      </p:sp>
      <p:sp>
        <p:nvSpPr>
          <p:cNvPr id="6" name="Rectangle 46"/>
          <p:cNvSpPr>
            <a:spLocks noGrp="1" noChangeArrowheads="1"/>
          </p:cNvSpPr>
          <p:nvPr>
            <p:ph type="sldNum" sz="quarter" idx="12"/>
          </p:nvPr>
        </p:nvSpPr>
        <p:spPr>
          <a:ln/>
        </p:spPr>
        <p:txBody>
          <a:bodyPr/>
          <a:lstStyle>
            <a:lvl1pPr>
              <a:defRPr/>
            </a:lvl1pPr>
          </a:lstStyle>
          <a:p>
            <a:pPr>
              <a:defRPr/>
            </a:pPr>
            <a:fld id="{9C0BA582-7305-4CD9-B0AE-4A65BCF8D564}" type="slidenum">
              <a:rPr lang="en-US">
                <a:solidFill>
                  <a:prstClr val="white"/>
                </a:solidFill>
              </a:rPr>
              <a:pPr>
                <a:defRPr/>
              </a:pPr>
              <a:t>‹#›</a:t>
            </a:fld>
            <a:endParaRPr lang="en-US">
              <a:solidFill>
                <a:prstClr val="white"/>
              </a:solidFill>
            </a:endParaRPr>
          </a:p>
        </p:txBody>
      </p:sp>
    </p:spTree>
    <p:extLst>
      <p:ext uri="{BB962C8B-B14F-4D97-AF65-F5344CB8AC3E}">
        <p14:creationId xmlns:p14="http://schemas.microsoft.com/office/powerpoint/2010/main" val="731815334"/>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203.xml><?xml version="1.0" encoding="utf-8"?>
<p:sldLayout xmlns:a="http://schemas.openxmlformats.org/drawingml/2006/main" xmlns:r="http://schemas.openxmlformats.org/officeDocument/2006/relationships" xmlns:p="http://schemas.openxmlformats.org/presentationml/2006/main" type="clipArtAndTx">
  <p:cSld name="Title, Clip Art and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smtClean="0"/>
              <a:t>Click to edit Master title style</a:t>
            </a:r>
            <a:endParaRPr lang="en-US"/>
          </a:p>
        </p:txBody>
      </p:sp>
      <p:sp>
        <p:nvSpPr>
          <p:cNvPr id="3" name="ClipArt Placeholder 2"/>
          <p:cNvSpPr>
            <a:spLocks noGrp="1"/>
          </p:cNvSpPr>
          <p:nvPr>
            <p:ph type="clipArt" sz="half" idx="1"/>
          </p:nvPr>
        </p:nvSpPr>
        <p:spPr>
          <a:xfrm>
            <a:off x="457200" y="1600200"/>
            <a:ext cx="4038600" cy="4530725"/>
          </a:xfrm>
        </p:spPr>
        <p:txBody>
          <a:bodyPr/>
          <a:lstStyle/>
          <a:p>
            <a:pPr lvl="0"/>
            <a:endParaRPr lang="en-US" noProof="0"/>
          </a:p>
        </p:txBody>
      </p:sp>
      <p:sp>
        <p:nvSpPr>
          <p:cNvPr id="4" name="Text Placeholder 3"/>
          <p:cNvSpPr>
            <a:spLocks noGrp="1"/>
          </p:cNvSpPr>
          <p:nvPr>
            <p:ph type="body" sz="half" idx="2"/>
          </p:nvPr>
        </p:nvSpPr>
        <p:spPr>
          <a:xfrm>
            <a:off x="4648200" y="1600200"/>
            <a:ext cx="4038600" cy="453072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44"/>
          <p:cNvSpPr>
            <a:spLocks noGrp="1" noChangeArrowheads="1"/>
          </p:cNvSpPr>
          <p:nvPr>
            <p:ph type="dt" sz="half" idx="10"/>
          </p:nvPr>
        </p:nvSpPr>
        <p:spPr>
          <a:ln/>
        </p:spPr>
        <p:txBody>
          <a:bodyPr/>
          <a:lstStyle>
            <a:lvl1pPr>
              <a:defRPr/>
            </a:lvl1pPr>
          </a:lstStyle>
          <a:p>
            <a:pPr>
              <a:defRPr/>
            </a:pPr>
            <a:fld id="{8E3E7D71-F29B-4FAC-A637-8047E4062CC6}" type="datetime4">
              <a:rPr lang="en-US" smtClean="0">
                <a:solidFill>
                  <a:prstClr val="white"/>
                </a:solidFill>
              </a:rPr>
              <a:t>October 1, 2011</a:t>
            </a:fld>
            <a:endParaRPr lang="en-US">
              <a:solidFill>
                <a:prstClr val="white"/>
              </a:solidFill>
            </a:endParaRPr>
          </a:p>
        </p:txBody>
      </p:sp>
      <p:sp>
        <p:nvSpPr>
          <p:cNvPr id="6" name="Rectangle 45"/>
          <p:cNvSpPr>
            <a:spLocks noGrp="1" noChangeArrowheads="1"/>
          </p:cNvSpPr>
          <p:nvPr>
            <p:ph type="ftr" sz="quarter" idx="11"/>
          </p:nvPr>
        </p:nvSpPr>
        <p:spPr>
          <a:ln/>
        </p:spPr>
        <p:txBody>
          <a:bodyPr/>
          <a:lstStyle>
            <a:lvl1pPr>
              <a:defRPr/>
            </a:lvl1pPr>
          </a:lstStyle>
          <a:p>
            <a:pPr>
              <a:defRPr/>
            </a:pPr>
            <a:endParaRPr lang="en-US">
              <a:solidFill>
                <a:prstClr val="white"/>
              </a:solidFill>
            </a:endParaRPr>
          </a:p>
        </p:txBody>
      </p:sp>
      <p:sp>
        <p:nvSpPr>
          <p:cNvPr id="7" name="Rectangle 46"/>
          <p:cNvSpPr>
            <a:spLocks noGrp="1" noChangeArrowheads="1"/>
          </p:cNvSpPr>
          <p:nvPr>
            <p:ph type="sldNum" sz="quarter" idx="12"/>
          </p:nvPr>
        </p:nvSpPr>
        <p:spPr>
          <a:ln/>
        </p:spPr>
        <p:txBody>
          <a:bodyPr/>
          <a:lstStyle>
            <a:lvl1pPr>
              <a:defRPr/>
            </a:lvl1pPr>
          </a:lstStyle>
          <a:p>
            <a:pPr>
              <a:defRPr/>
            </a:pPr>
            <a:fld id="{1B76EC67-C239-48AD-A959-ED9BFC1E2029}" type="slidenum">
              <a:rPr lang="en-US">
                <a:solidFill>
                  <a:prstClr val="white"/>
                </a:solidFill>
              </a:rPr>
              <a:pPr>
                <a:defRPr/>
              </a:pPr>
              <a:t>‹#›</a:t>
            </a:fld>
            <a:endParaRPr lang="en-US">
              <a:solidFill>
                <a:prstClr val="white"/>
              </a:solidFill>
            </a:endParaRPr>
          </a:p>
        </p:txBody>
      </p:sp>
    </p:spTree>
    <p:extLst>
      <p:ext uri="{BB962C8B-B14F-4D97-AF65-F5344CB8AC3E}">
        <p14:creationId xmlns:p14="http://schemas.microsoft.com/office/powerpoint/2010/main" val="3679945661"/>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20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4000" cy="6856413"/>
            <a:chOff x="0" y="0"/>
            <a:chExt cx="5760" cy="4319"/>
          </a:xfrm>
        </p:grpSpPr>
        <p:sp>
          <p:nvSpPr>
            <p:cNvPr id="5" name="Freeform 3"/>
            <p:cNvSpPr>
              <a:spLocks/>
            </p:cNvSpPr>
            <p:nvPr/>
          </p:nvSpPr>
          <p:spPr bwMode="hidden">
            <a:xfrm>
              <a:off x="0" y="12"/>
              <a:ext cx="5758" cy="3273"/>
            </a:xfrm>
            <a:custGeom>
              <a:avLst/>
              <a:gdLst/>
              <a:ahLst/>
              <a:cxnLst>
                <a:cxn ang="0">
                  <a:pos x="3193" y="1816"/>
                </a:cxn>
                <a:cxn ang="0">
                  <a:pos x="0" y="0"/>
                </a:cxn>
                <a:cxn ang="0">
                  <a:pos x="0" y="522"/>
                </a:cxn>
                <a:cxn ang="0">
                  <a:pos x="3037" y="1978"/>
                </a:cxn>
                <a:cxn ang="0">
                  <a:pos x="5740" y="3273"/>
                </a:cxn>
                <a:cxn ang="0">
                  <a:pos x="5740" y="3267"/>
                </a:cxn>
                <a:cxn ang="0">
                  <a:pos x="3193" y="1816"/>
                </a:cxn>
                <a:cxn ang="0">
                  <a:pos x="3193" y="1816"/>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w="9525">
              <a:noFill/>
              <a:round/>
              <a:headEnd/>
              <a:tailEnd/>
            </a:ln>
          </p:spPr>
          <p:txBody>
            <a:bodyPr/>
            <a:lstStyle/>
            <a:p>
              <a:pPr eaLnBrk="0" hangingPunct="0">
                <a:defRPr/>
              </a:pPr>
              <a:endParaRPr lang="en-US">
                <a:solidFill>
                  <a:srgbClr val="FFFFFF"/>
                </a:solidFill>
                <a:cs typeface="+mn-cs"/>
              </a:endParaRPr>
            </a:p>
          </p:txBody>
        </p:sp>
        <p:sp>
          <p:nvSpPr>
            <p:cNvPr id="6" name="Freeform 4"/>
            <p:cNvSpPr>
              <a:spLocks/>
            </p:cNvSpPr>
            <p:nvPr/>
          </p:nvSpPr>
          <p:spPr bwMode="hidden">
            <a:xfrm>
              <a:off x="149" y="0"/>
              <a:ext cx="5609" cy="3243"/>
            </a:xfrm>
            <a:custGeom>
              <a:avLst/>
              <a:gdLst/>
              <a:ahLst/>
              <a:cxnLst>
                <a:cxn ang="0">
                  <a:pos x="3163" y="1714"/>
                </a:cxn>
                <a:cxn ang="0">
                  <a:pos x="431" y="0"/>
                </a:cxn>
                <a:cxn ang="0">
                  <a:pos x="0" y="0"/>
                </a:cxn>
                <a:cxn ang="0">
                  <a:pos x="3086" y="1786"/>
                </a:cxn>
                <a:cxn ang="0">
                  <a:pos x="5591" y="3243"/>
                </a:cxn>
                <a:cxn ang="0">
                  <a:pos x="5591" y="3237"/>
                </a:cxn>
                <a:cxn ang="0">
                  <a:pos x="3163" y="1714"/>
                </a:cxn>
                <a:cxn ang="0">
                  <a:pos x="3163" y="1714"/>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eaLnBrk="0" hangingPunct="0">
                <a:defRPr/>
              </a:pPr>
              <a:endParaRPr lang="en-US">
                <a:solidFill>
                  <a:srgbClr val="FFFFFF"/>
                </a:solidFill>
                <a:cs typeface="+mn-cs"/>
              </a:endParaRPr>
            </a:p>
          </p:txBody>
        </p:sp>
        <p:sp>
          <p:nvSpPr>
            <p:cNvPr id="7" name="Freeform 5"/>
            <p:cNvSpPr>
              <a:spLocks/>
            </p:cNvSpPr>
            <p:nvPr/>
          </p:nvSpPr>
          <p:spPr bwMode="hidden">
            <a:xfrm>
              <a:off x="0" y="3433"/>
              <a:ext cx="4038" cy="191"/>
            </a:xfrm>
            <a:custGeom>
              <a:avLst/>
              <a:gdLst/>
              <a:ahLst/>
              <a:cxnLst>
                <a:cxn ang="0">
                  <a:pos x="0" y="156"/>
                </a:cxn>
                <a:cxn ang="0">
                  <a:pos x="4042" y="192"/>
                </a:cxn>
                <a:cxn ang="0">
                  <a:pos x="4042" y="144"/>
                </a:cxn>
                <a:cxn ang="0">
                  <a:pos x="0" y="0"/>
                </a:cxn>
                <a:cxn ang="0">
                  <a:pos x="0" y="156"/>
                </a:cxn>
                <a:cxn ang="0">
                  <a:pos x="0" y="156"/>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w="9525">
              <a:noFill/>
              <a:round/>
              <a:headEnd/>
              <a:tailEnd/>
            </a:ln>
          </p:spPr>
          <p:txBody>
            <a:bodyPr/>
            <a:lstStyle/>
            <a:p>
              <a:pPr eaLnBrk="0" hangingPunct="0">
                <a:defRPr/>
              </a:pPr>
              <a:endParaRPr lang="en-US">
                <a:solidFill>
                  <a:srgbClr val="FFFFFF"/>
                </a:solidFill>
                <a:cs typeface="+mn-cs"/>
              </a:endParaRPr>
            </a:p>
          </p:txBody>
        </p:sp>
        <p:sp>
          <p:nvSpPr>
            <p:cNvPr id="8" name="Freeform 6"/>
            <p:cNvSpPr>
              <a:spLocks/>
            </p:cNvSpPr>
            <p:nvPr/>
          </p:nvSpPr>
          <p:spPr bwMode="hidden">
            <a:xfrm>
              <a:off x="4038" y="3577"/>
              <a:ext cx="1720" cy="65"/>
            </a:xfrm>
            <a:custGeom>
              <a:avLst/>
              <a:gdLst/>
              <a:ahLst/>
              <a:cxnLst>
                <a:cxn ang="0">
                  <a:pos x="1722" y="66"/>
                </a:cxn>
                <a:cxn ang="0">
                  <a:pos x="1722" y="60"/>
                </a:cxn>
                <a:cxn ang="0">
                  <a:pos x="0" y="0"/>
                </a:cxn>
                <a:cxn ang="0">
                  <a:pos x="0" y="48"/>
                </a:cxn>
                <a:cxn ang="0">
                  <a:pos x="1722" y="66"/>
                </a:cxn>
                <a:cxn ang="0">
                  <a:pos x="1722" y="66"/>
                </a:cxn>
              </a:cxnLst>
              <a:rect l="0" t="0" r="r" b="b"/>
              <a:pathLst>
                <a:path w="1722" h="66">
                  <a:moveTo>
                    <a:pt x="1722" y="66"/>
                  </a:moveTo>
                  <a:lnTo>
                    <a:pt x="1722" y="60"/>
                  </a:lnTo>
                  <a:lnTo>
                    <a:pt x="0" y="0"/>
                  </a:lnTo>
                  <a:lnTo>
                    <a:pt x="0" y="48"/>
                  </a:lnTo>
                  <a:lnTo>
                    <a:pt x="1722" y="66"/>
                  </a:lnTo>
                  <a:lnTo>
                    <a:pt x="1722" y="66"/>
                  </a:lnTo>
                  <a:close/>
                </a:path>
              </a:pathLst>
            </a:custGeom>
            <a:gradFill rotWithShape="0">
              <a:gsLst>
                <a:gs pos="0">
                  <a:schemeClr val="bg2"/>
                </a:gs>
                <a:gs pos="100000">
                  <a:schemeClr val="bg1"/>
                </a:gs>
              </a:gsLst>
              <a:lin ang="0" scaled="1"/>
            </a:gradFill>
            <a:ln w="9525">
              <a:noFill/>
              <a:round/>
              <a:headEnd/>
              <a:tailEnd/>
            </a:ln>
          </p:spPr>
          <p:txBody>
            <a:bodyPr/>
            <a:lstStyle/>
            <a:p>
              <a:pPr eaLnBrk="0" hangingPunct="0">
                <a:defRPr/>
              </a:pPr>
              <a:endParaRPr lang="en-US">
                <a:solidFill>
                  <a:srgbClr val="FFFFFF"/>
                </a:solidFill>
                <a:cs typeface="+mn-cs"/>
              </a:endParaRPr>
            </a:p>
          </p:txBody>
        </p:sp>
        <p:sp>
          <p:nvSpPr>
            <p:cNvPr id="9" name="Freeform 7"/>
            <p:cNvSpPr>
              <a:spLocks/>
            </p:cNvSpPr>
            <p:nvPr/>
          </p:nvSpPr>
          <p:spPr bwMode="hidden">
            <a:xfrm>
              <a:off x="0" y="3726"/>
              <a:ext cx="4784" cy="329"/>
            </a:xfrm>
            <a:custGeom>
              <a:avLst/>
              <a:gdLst/>
              <a:ahLst/>
              <a:cxnLst>
                <a:cxn ang="0">
                  <a:pos x="0" y="329"/>
                </a:cxn>
                <a:cxn ang="0">
                  <a:pos x="4789" y="77"/>
                </a:cxn>
                <a:cxn ang="0">
                  <a:pos x="4789" y="0"/>
                </a:cxn>
                <a:cxn ang="0">
                  <a:pos x="0" y="107"/>
                </a:cxn>
                <a:cxn ang="0">
                  <a:pos x="0" y="329"/>
                </a:cxn>
                <a:cxn ang="0">
                  <a:pos x="0" y="329"/>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w="9525" cap="flat" cmpd="sng">
              <a:noFill/>
              <a:prstDash val="solid"/>
              <a:round/>
              <a:headEnd type="none" w="med" len="med"/>
              <a:tailEnd type="none" w="med" len="med"/>
            </a:ln>
            <a:effectLst/>
          </p:spPr>
          <p:txBody>
            <a:bodyPr/>
            <a:lstStyle/>
            <a:p>
              <a:pPr eaLnBrk="0" hangingPunct="0">
                <a:defRPr/>
              </a:pPr>
              <a:endParaRPr lang="en-US">
                <a:solidFill>
                  <a:srgbClr val="FFFFFF"/>
                </a:solidFill>
                <a:cs typeface="+mn-cs"/>
              </a:endParaRPr>
            </a:p>
          </p:txBody>
        </p:sp>
        <p:sp>
          <p:nvSpPr>
            <p:cNvPr id="10" name="Freeform 8"/>
            <p:cNvSpPr>
              <a:spLocks/>
            </p:cNvSpPr>
            <p:nvPr/>
          </p:nvSpPr>
          <p:spPr bwMode="hidden">
            <a:xfrm>
              <a:off x="4784" y="3702"/>
              <a:ext cx="974" cy="101"/>
            </a:xfrm>
            <a:custGeom>
              <a:avLst/>
              <a:gdLst/>
              <a:ahLst/>
              <a:cxnLst>
                <a:cxn ang="0">
                  <a:pos x="975" y="48"/>
                </a:cxn>
                <a:cxn ang="0">
                  <a:pos x="975" y="0"/>
                </a:cxn>
                <a:cxn ang="0">
                  <a:pos x="0" y="24"/>
                </a:cxn>
                <a:cxn ang="0">
                  <a:pos x="0" y="101"/>
                </a:cxn>
                <a:cxn ang="0">
                  <a:pos x="975" y="48"/>
                </a:cxn>
                <a:cxn ang="0">
                  <a:pos x="975" y="48"/>
                </a:cxn>
              </a:cxnLst>
              <a:rect l="0" t="0" r="r" b="b"/>
              <a:pathLst>
                <a:path w="975" h="101">
                  <a:moveTo>
                    <a:pt x="975" y="48"/>
                  </a:moveTo>
                  <a:lnTo>
                    <a:pt x="975" y="0"/>
                  </a:lnTo>
                  <a:lnTo>
                    <a:pt x="0" y="24"/>
                  </a:lnTo>
                  <a:lnTo>
                    <a:pt x="0" y="101"/>
                  </a:lnTo>
                  <a:lnTo>
                    <a:pt x="975" y="48"/>
                  </a:lnTo>
                  <a:lnTo>
                    <a:pt x="975" y="48"/>
                  </a:lnTo>
                  <a:close/>
                </a:path>
              </a:pathLst>
            </a:custGeom>
            <a:solidFill>
              <a:schemeClr val="bg1"/>
            </a:solidFill>
            <a:ln w="9525">
              <a:noFill/>
              <a:round/>
              <a:headEnd/>
              <a:tailEnd/>
            </a:ln>
          </p:spPr>
          <p:txBody>
            <a:bodyPr/>
            <a:lstStyle/>
            <a:p>
              <a:pPr eaLnBrk="0" hangingPunct="0">
                <a:defRPr/>
              </a:pPr>
              <a:endParaRPr lang="en-US">
                <a:solidFill>
                  <a:srgbClr val="FFFFFF"/>
                </a:solidFill>
                <a:cs typeface="+mn-cs"/>
              </a:endParaRPr>
            </a:p>
          </p:txBody>
        </p:sp>
        <p:sp>
          <p:nvSpPr>
            <p:cNvPr id="11" name="Freeform 9"/>
            <p:cNvSpPr>
              <a:spLocks/>
            </p:cNvSpPr>
            <p:nvPr/>
          </p:nvSpPr>
          <p:spPr bwMode="hidden">
            <a:xfrm>
              <a:off x="3619" y="3815"/>
              <a:ext cx="2139" cy="198"/>
            </a:xfrm>
            <a:custGeom>
              <a:avLst/>
              <a:gdLst/>
              <a:ahLst/>
              <a:cxnLst>
                <a:cxn ang="0">
                  <a:pos x="2141" y="0"/>
                </a:cxn>
                <a:cxn ang="0">
                  <a:pos x="0" y="156"/>
                </a:cxn>
                <a:cxn ang="0">
                  <a:pos x="0" y="198"/>
                </a:cxn>
                <a:cxn ang="0">
                  <a:pos x="2141" y="0"/>
                </a:cxn>
                <a:cxn ang="0">
                  <a:pos x="2141" y="0"/>
                </a:cxn>
              </a:cxnLst>
              <a:rect l="0" t="0" r="r" b="b"/>
              <a:pathLst>
                <a:path w="2141" h="198">
                  <a:moveTo>
                    <a:pt x="2141" y="0"/>
                  </a:moveTo>
                  <a:lnTo>
                    <a:pt x="0" y="156"/>
                  </a:lnTo>
                  <a:lnTo>
                    <a:pt x="0" y="198"/>
                  </a:lnTo>
                  <a:lnTo>
                    <a:pt x="2141" y="0"/>
                  </a:lnTo>
                  <a:lnTo>
                    <a:pt x="2141" y="0"/>
                  </a:lnTo>
                  <a:close/>
                </a:path>
              </a:pathLst>
            </a:custGeom>
            <a:solidFill>
              <a:schemeClr val="bg1"/>
            </a:solidFill>
            <a:ln w="9525">
              <a:noFill/>
              <a:round/>
              <a:headEnd/>
              <a:tailEnd/>
            </a:ln>
          </p:spPr>
          <p:txBody>
            <a:bodyPr/>
            <a:lstStyle/>
            <a:p>
              <a:pPr eaLnBrk="0" hangingPunct="0">
                <a:defRPr/>
              </a:pPr>
              <a:endParaRPr lang="en-US">
                <a:solidFill>
                  <a:srgbClr val="FFFFFF"/>
                </a:solidFill>
                <a:cs typeface="+mn-cs"/>
              </a:endParaRPr>
            </a:p>
          </p:txBody>
        </p:sp>
        <p:sp>
          <p:nvSpPr>
            <p:cNvPr id="12" name="Freeform 10"/>
            <p:cNvSpPr>
              <a:spLocks/>
            </p:cNvSpPr>
            <p:nvPr/>
          </p:nvSpPr>
          <p:spPr bwMode="hidden">
            <a:xfrm>
              <a:off x="0" y="3971"/>
              <a:ext cx="3619" cy="348"/>
            </a:xfrm>
            <a:custGeom>
              <a:avLst/>
              <a:gdLst/>
              <a:ahLst/>
              <a:cxnLst>
                <a:cxn ang="0">
                  <a:pos x="0" y="348"/>
                </a:cxn>
                <a:cxn ang="0">
                  <a:pos x="311" y="348"/>
                </a:cxn>
                <a:cxn ang="0">
                  <a:pos x="3623" y="42"/>
                </a:cxn>
                <a:cxn ang="0">
                  <a:pos x="3623" y="0"/>
                </a:cxn>
                <a:cxn ang="0">
                  <a:pos x="0" y="264"/>
                </a:cxn>
                <a:cxn ang="0">
                  <a:pos x="0" y="348"/>
                </a:cxn>
                <a:cxn ang="0">
                  <a:pos x="0" y="348"/>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eaLnBrk="0" hangingPunct="0">
                <a:defRPr/>
              </a:pPr>
              <a:endParaRPr lang="en-US">
                <a:solidFill>
                  <a:srgbClr val="FFFFFF"/>
                </a:solidFill>
                <a:cs typeface="+mn-cs"/>
              </a:endParaRPr>
            </a:p>
          </p:txBody>
        </p:sp>
        <p:sp>
          <p:nvSpPr>
            <p:cNvPr id="13" name="Freeform 11"/>
            <p:cNvSpPr>
              <a:spLocks/>
            </p:cNvSpPr>
            <p:nvPr/>
          </p:nvSpPr>
          <p:spPr bwMode="hidden">
            <a:xfrm>
              <a:off x="2097" y="4043"/>
              <a:ext cx="2514" cy="276"/>
            </a:xfrm>
            <a:custGeom>
              <a:avLst/>
              <a:gdLst/>
              <a:ahLst/>
              <a:cxnLst>
                <a:cxn ang="0">
                  <a:pos x="2182" y="276"/>
                </a:cxn>
                <a:cxn ang="0">
                  <a:pos x="2517" y="204"/>
                </a:cxn>
                <a:cxn ang="0">
                  <a:pos x="2260" y="0"/>
                </a:cxn>
                <a:cxn ang="0">
                  <a:pos x="0" y="276"/>
                </a:cxn>
                <a:cxn ang="0">
                  <a:pos x="2182" y="276"/>
                </a:cxn>
                <a:cxn ang="0">
                  <a:pos x="2182" y="276"/>
                </a:cxn>
              </a:cxnLst>
              <a:rect l="0" t="0" r="r" b="b"/>
              <a:pathLst>
                <a:path w="2517" h="276">
                  <a:moveTo>
                    <a:pt x="2182" y="276"/>
                  </a:moveTo>
                  <a:lnTo>
                    <a:pt x="2517" y="204"/>
                  </a:lnTo>
                  <a:lnTo>
                    <a:pt x="2260" y="0"/>
                  </a:lnTo>
                  <a:lnTo>
                    <a:pt x="0" y="276"/>
                  </a:lnTo>
                  <a:lnTo>
                    <a:pt x="2182" y="276"/>
                  </a:lnTo>
                  <a:lnTo>
                    <a:pt x="2182" y="276"/>
                  </a:lnTo>
                  <a:close/>
                </a:path>
              </a:pathLst>
            </a:custGeom>
            <a:solidFill>
              <a:schemeClr val="bg1"/>
            </a:solidFill>
            <a:ln w="9525">
              <a:noFill/>
              <a:round/>
              <a:headEnd/>
              <a:tailEnd/>
            </a:ln>
          </p:spPr>
          <p:txBody>
            <a:bodyPr/>
            <a:lstStyle/>
            <a:p>
              <a:pPr eaLnBrk="0" hangingPunct="0">
                <a:defRPr/>
              </a:pPr>
              <a:endParaRPr lang="en-US">
                <a:solidFill>
                  <a:srgbClr val="FFFFFF"/>
                </a:solidFill>
                <a:cs typeface="+mn-cs"/>
              </a:endParaRPr>
            </a:p>
          </p:txBody>
        </p:sp>
        <p:sp>
          <p:nvSpPr>
            <p:cNvPr id="14" name="Freeform 12"/>
            <p:cNvSpPr>
              <a:spLocks/>
            </p:cNvSpPr>
            <p:nvPr/>
          </p:nvSpPr>
          <p:spPr bwMode="hidden">
            <a:xfrm>
              <a:off x="4354" y="3869"/>
              <a:ext cx="1404" cy="378"/>
            </a:xfrm>
            <a:custGeom>
              <a:avLst/>
              <a:gdLst/>
              <a:ahLst/>
              <a:cxnLst>
                <a:cxn ang="0">
                  <a:pos x="1405" y="126"/>
                </a:cxn>
                <a:cxn ang="0">
                  <a:pos x="1405" y="0"/>
                </a:cxn>
                <a:cxn ang="0">
                  <a:pos x="0" y="174"/>
                </a:cxn>
                <a:cxn ang="0">
                  <a:pos x="257" y="378"/>
                </a:cxn>
                <a:cxn ang="0">
                  <a:pos x="1405" y="126"/>
                </a:cxn>
                <a:cxn ang="0">
                  <a:pos x="1405" y="126"/>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w="9525">
              <a:noFill/>
              <a:round/>
              <a:headEnd/>
              <a:tailEnd/>
            </a:ln>
          </p:spPr>
          <p:txBody>
            <a:bodyPr/>
            <a:lstStyle/>
            <a:p>
              <a:pPr eaLnBrk="0" hangingPunct="0">
                <a:defRPr/>
              </a:pPr>
              <a:endParaRPr lang="en-US">
                <a:solidFill>
                  <a:srgbClr val="FFFFFF"/>
                </a:solidFill>
                <a:cs typeface="+mn-cs"/>
              </a:endParaRPr>
            </a:p>
          </p:txBody>
        </p:sp>
        <p:sp>
          <p:nvSpPr>
            <p:cNvPr id="15" name="Freeform 13"/>
            <p:cNvSpPr>
              <a:spLocks/>
            </p:cNvSpPr>
            <p:nvPr/>
          </p:nvSpPr>
          <p:spPr bwMode="hidden">
            <a:xfrm>
              <a:off x="5030" y="3151"/>
              <a:ext cx="728" cy="240"/>
            </a:xfrm>
            <a:custGeom>
              <a:avLst/>
              <a:gdLst/>
              <a:ahLst/>
              <a:cxnLst>
                <a:cxn ang="0">
                  <a:pos x="729" y="240"/>
                </a:cxn>
                <a:cxn ang="0">
                  <a:pos x="0" y="0"/>
                </a:cxn>
                <a:cxn ang="0">
                  <a:pos x="0" y="6"/>
                </a:cxn>
                <a:cxn ang="0">
                  <a:pos x="729" y="240"/>
                </a:cxn>
                <a:cxn ang="0">
                  <a:pos x="729" y="240"/>
                </a:cxn>
              </a:cxnLst>
              <a:rect l="0" t="0" r="r" b="b"/>
              <a:pathLst>
                <a:path w="729" h="240">
                  <a:moveTo>
                    <a:pt x="729" y="240"/>
                  </a:moveTo>
                  <a:lnTo>
                    <a:pt x="0" y="0"/>
                  </a:lnTo>
                  <a:lnTo>
                    <a:pt x="0" y="6"/>
                  </a:lnTo>
                  <a:lnTo>
                    <a:pt x="729" y="240"/>
                  </a:lnTo>
                  <a:lnTo>
                    <a:pt x="729" y="240"/>
                  </a:lnTo>
                  <a:close/>
                </a:path>
              </a:pathLst>
            </a:custGeom>
            <a:solidFill>
              <a:schemeClr val="bg1"/>
            </a:solidFill>
            <a:ln w="9525">
              <a:noFill/>
              <a:round/>
              <a:headEnd/>
              <a:tailEnd/>
            </a:ln>
          </p:spPr>
          <p:txBody>
            <a:bodyPr/>
            <a:lstStyle/>
            <a:p>
              <a:pPr eaLnBrk="0" hangingPunct="0">
                <a:defRPr/>
              </a:pPr>
              <a:endParaRPr lang="en-US">
                <a:solidFill>
                  <a:srgbClr val="FFFFFF"/>
                </a:solidFill>
                <a:cs typeface="+mn-cs"/>
              </a:endParaRPr>
            </a:p>
          </p:txBody>
        </p:sp>
        <p:sp>
          <p:nvSpPr>
            <p:cNvPr id="16" name="Freeform 14"/>
            <p:cNvSpPr>
              <a:spLocks/>
            </p:cNvSpPr>
            <p:nvPr/>
          </p:nvSpPr>
          <p:spPr bwMode="hidden">
            <a:xfrm>
              <a:off x="0" y="1486"/>
              <a:ext cx="5030" cy="1671"/>
            </a:xfrm>
            <a:custGeom>
              <a:avLst/>
              <a:gdLst/>
              <a:ahLst/>
              <a:cxnLst>
                <a:cxn ang="0">
                  <a:pos x="0" y="72"/>
                </a:cxn>
                <a:cxn ang="0">
                  <a:pos x="5035" y="1672"/>
                </a:cxn>
                <a:cxn ang="0">
                  <a:pos x="5035" y="1666"/>
                </a:cxn>
                <a:cxn ang="0">
                  <a:pos x="0" y="0"/>
                </a:cxn>
                <a:cxn ang="0">
                  <a:pos x="0" y="72"/>
                </a:cxn>
                <a:cxn ang="0">
                  <a:pos x="0" y="72"/>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w="9525">
              <a:noFill/>
              <a:round/>
              <a:headEnd/>
              <a:tailEnd/>
            </a:ln>
          </p:spPr>
          <p:txBody>
            <a:bodyPr/>
            <a:lstStyle/>
            <a:p>
              <a:pPr eaLnBrk="0" hangingPunct="0">
                <a:defRPr/>
              </a:pPr>
              <a:endParaRPr lang="en-US">
                <a:solidFill>
                  <a:srgbClr val="FFFFFF"/>
                </a:solidFill>
                <a:cs typeface="+mn-cs"/>
              </a:endParaRPr>
            </a:p>
          </p:txBody>
        </p:sp>
        <p:sp>
          <p:nvSpPr>
            <p:cNvPr id="17" name="Freeform 15"/>
            <p:cNvSpPr>
              <a:spLocks/>
            </p:cNvSpPr>
            <p:nvPr/>
          </p:nvSpPr>
          <p:spPr bwMode="hidden">
            <a:xfrm>
              <a:off x="5030" y="3049"/>
              <a:ext cx="728" cy="318"/>
            </a:xfrm>
            <a:custGeom>
              <a:avLst/>
              <a:gdLst/>
              <a:ahLst/>
              <a:cxnLst>
                <a:cxn ang="0">
                  <a:pos x="729" y="318"/>
                </a:cxn>
                <a:cxn ang="0">
                  <a:pos x="729" y="312"/>
                </a:cxn>
                <a:cxn ang="0">
                  <a:pos x="0" y="0"/>
                </a:cxn>
                <a:cxn ang="0">
                  <a:pos x="0" y="54"/>
                </a:cxn>
                <a:cxn ang="0">
                  <a:pos x="729" y="318"/>
                </a:cxn>
                <a:cxn ang="0">
                  <a:pos x="729" y="318"/>
                </a:cxn>
              </a:cxnLst>
              <a:rect l="0" t="0" r="r" b="b"/>
              <a:pathLst>
                <a:path w="729" h="318">
                  <a:moveTo>
                    <a:pt x="729" y="318"/>
                  </a:moveTo>
                  <a:lnTo>
                    <a:pt x="729" y="312"/>
                  </a:lnTo>
                  <a:lnTo>
                    <a:pt x="0" y="0"/>
                  </a:lnTo>
                  <a:lnTo>
                    <a:pt x="0" y="54"/>
                  </a:lnTo>
                  <a:lnTo>
                    <a:pt x="729" y="318"/>
                  </a:lnTo>
                  <a:lnTo>
                    <a:pt x="729" y="318"/>
                  </a:lnTo>
                  <a:close/>
                </a:path>
              </a:pathLst>
            </a:custGeom>
            <a:gradFill rotWithShape="0">
              <a:gsLst>
                <a:gs pos="0">
                  <a:schemeClr val="bg2"/>
                </a:gs>
                <a:gs pos="100000">
                  <a:schemeClr val="bg1"/>
                </a:gs>
              </a:gsLst>
              <a:lin ang="0" scaled="1"/>
            </a:gradFill>
            <a:ln w="9525">
              <a:noFill/>
              <a:round/>
              <a:headEnd/>
              <a:tailEnd/>
            </a:ln>
          </p:spPr>
          <p:txBody>
            <a:bodyPr/>
            <a:lstStyle/>
            <a:p>
              <a:pPr eaLnBrk="0" hangingPunct="0">
                <a:defRPr/>
              </a:pPr>
              <a:endParaRPr lang="en-US">
                <a:solidFill>
                  <a:srgbClr val="FFFFFF"/>
                </a:solidFill>
                <a:cs typeface="+mn-cs"/>
              </a:endParaRPr>
            </a:p>
          </p:txBody>
        </p:sp>
        <p:sp>
          <p:nvSpPr>
            <p:cNvPr id="18" name="Freeform 16"/>
            <p:cNvSpPr>
              <a:spLocks/>
            </p:cNvSpPr>
            <p:nvPr/>
          </p:nvSpPr>
          <p:spPr bwMode="hidden">
            <a:xfrm>
              <a:off x="0" y="916"/>
              <a:ext cx="5030" cy="2187"/>
            </a:xfrm>
            <a:custGeom>
              <a:avLst/>
              <a:gdLst/>
              <a:ahLst/>
              <a:cxnLst>
                <a:cxn ang="0">
                  <a:pos x="0" y="396"/>
                </a:cxn>
                <a:cxn ang="0">
                  <a:pos x="5035" y="2188"/>
                </a:cxn>
                <a:cxn ang="0">
                  <a:pos x="5035" y="2134"/>
                </a:cxn>
                <a:cxn ang="0">
                  <a:pos x="0" y="0"/>
                </a:cxn>
                <a:cxn ang="0">
                  <a:pos x="0" y="396"/>
                </a:cxn>
                <a:cxn ang="0">
                  <a:pos x="0" y="396"/>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w="9525">
              <a:noFill/>
              <a:round/>
              <a:headEnd/>
              <a:tailEnd/>
            </a:ln>
          </p:spPr>
          <p:txBody>
            <a:bodyPr/>
            <a:lstStyle/>
            <a:p>
              <a:pPr eaLnBrk="0" hangingPunct="0">
                <a:defRPr/>
              </a:pPr>
              <a:endParaRPr lang="en-US">
                <a:solidFill>
                  <a:srgbClr val="FFFFFF"/>
                </a:solidFill>
                <a:cs typeface="+mn-cs"/>
              </a:endParaRPr>
            </a:p>
          </p:txBody>
        </p:sp>
        <p:sp>
          <p:nvSpPr>
            <p:cNvPr id="19" name="Freeform 17"/>
            <p:cNvSpPr>
              <a:spLocks/>
            </p:cNvSpPr>
            <p:nvPr/>
          </p:nvSpPr>
          <p:spPr bwMode="hidden">
            <a:xfrm>
              <a:off x="2294" y="0"/>
              <a:ext cx="3159" cy="2725"/>
            </a:xfrm>
            <a:custGeom>
              <a:avLst/>
              <a:gdLst/>
              <a:ahLst/>
              <a:cxnLst>
                <a:cxn ang="0">
                  <a:pos x="0" y="0"/>
                </a:cxn>
                <a:cxn ang="0">
                  <a:pos x="3145" y="2727"/>
                </a:cxn>
                <a:cxn ang="0">
                  <a:pos x="3163" y="2704"/>
                </a:cxn>
                <a:cxn ang="0">
                  <a:pos x="102" y="0"/>
                </a:cxn>
                <a:cxn ang="0">
                  <a:pos x="0" y="0"/>
                </a:cxn>
                <a:cxn ang="0">
                  <a:pos x="0" y="0"/>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w="9525">
              <a:noFill/>
              <a:round/>
              <a:headEnd/>
              <a:tailEnd/>
            </a:ln>
          </p:spPr>
          <p:txBody>
            <a:bodyPr/>
            <a:lstStyle/>
            <a:p>
              <a:pPr eaLnBrk="0" hangingPunct="0">
                <a:defRPr/>
              </a:pPr>
              <a:endParaRPr lang="en-US">
                <a:solidFill>
                  <a:srgbClr val="FFFFFF"/>
                </a:solidFill>
                <a:cs typeface="+mn-cs"/>
              </a:endParaRPr>
            </a:p>
          </p:txBody>
        </p:sp>
        <p:sp>
          <p:nvSpPr>
            <p:cNvPr id="20" name="Freeform 18"/>
            <p:cNvSpPr>
              <a:spLocks/>
            </p:cNvSpPr>
            <p:nvPr/>
          </p:nvSpPr>
          <p:spPr bwMode="hidden">
            <a:xfrm>
              <a:off x="5435" y="2702"/>
              <a:ext cx="323" cy="299"/>
            </a:xfrm>
            <a:custGeom>
              <a:avLst/>
              <a:gdLst/>
              <a:ahLst/>
              <a:cxnLst>
                <a:cxn ang="0">
                  <a:pos x="323" y="299"/>
                </a:cxn>
                <a:cxn ang="0">
                  <a:pos x="323" y="263"/>
                </a:cxn>
                <a:cxn ang="0">
                  <a:pos x="18" y="0"/>
                </a:cxn>
                <a:cxn ang="0">
                  <a:pos x="0" y="23"/>
                </a:cxn>
                <a:cxn ang="0">
                  <a:pos x="323" y="299"/>
                </a:cxn>
                <a:cxn ang="0">
                  <a:pos x="323" y="299"/>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w="9525">
              <a:noFill/>
              <a:round/>
              <a:headEnd/>
              <a:tailEnd/>
            </a:ln>
          </p:spPr>
          <p:txBody>
            <a:bodyPr/>
            <a:lstStyle/>
            <a:p>
              <a:pPr eaLnBrk="0" hangingPunct="0">
                <a:defRPr/>
              </a:pPr>
              <a:endParaRPr lang="en-US">
                <a:solidFill>
                  <a:srgbClr val="FFFFFF"/>
                </a:solidFill>
                <a:cs typeface="+mn-cs"/>
              </a:endParaRPr>
            </a:p>
          </p:txBody>
        </p:sp>
        <p:sp>
          <p:nvSpPr>
            <p:cNvPr id="21" name="Freeform 19"/>
            <p:cNvSpPr>
              <a:spLocks/>
            </p:cNvSpPr>
            <p:nvPr/>
          </p:nvSpPr>
          <p:spPr bwMode="hidden">
            <a:xfrm>
              <a:off x="5477" y="2588"/>
              <a:ext cx="281" cy="335"/>
            </a:xfrm>
            <a:custGeom>
              <a:avLst/>
              <a:gdLst/>
              <a:ahLst/>
              <a:cxnLst>
                <a:cxn ang="0">
                  <a:pos x="281" y="335"/>
                </a:cxn>
                <a:cxn ang="0">
                  <a:pos x="281" y="173"/>
                </a:cxn>
                <a:cxn ang="0">
                  <a:pos x="96" y="0"/>
                </a:cxn>
                <a:cxn ang="0">
                  <a:pos x="0" y="90"/>
                </a:cxn>
                <a:cxn ang="0">
                  <a:pos x="281" y="335"/>
                </a:cxn>
                <a:cxn ang="0">
                  <a:pos x="281" y="335"/>
                </a:cxn>
              </a:cxnLst>
              <a:rect l="0" t="0" r="r" b="b"/>
              <a:pathLst>
                <a:path w="281" h="335">
                  <a:moveTo>
                    <a:pt x="281" y="335"/>
                  </a:moveTo>
                  <a:lnTo>
                    <a:pt x="281" y="173"/>
                  </a:lnTo>
                  <a:lnTo>
                    <a:pt x="96" y="0"/>
                  </a:lnTo>
                  <a:lnTo>
                    <a:pt x="0" y="90"/>
                  </a:lnTo>
                  <a:lnTo>
                    <a:pt x="281" y="335"/>
                  </a:lnTo>
                  <a:lnTo>
                    <a:pt x="281" y="335"/>
                  </a:lnTo>
                  <a:close/>
                </a:path>
              </a:pathLst>
            </a:custGeom>
            <a:solidFill>
              <a:schemeClr val="bg1"/>
            </a:solidFill>
            <a:ln w="9525">
              <a:noFill/>
              <a:round/>
              <a:headEnd/>
              <a:tailEnd/>
            </a:ln>
          </p:spPr>
          <p:txBody>
            <a:bodyPr/>
            <a:lstStyle/>
            <a:p>
              <a:pPr eaLnBrk="0" hangingPunct="0">
                <a:defRPr/>
              </a:pPr>
              <a:endParaRPr lang="en-US">
                <a:solidFill>
                  <a:srgbClr val="FFFFFF"/>
                </a:solidFill>
                <a:cs typeface="+mn-cs"/>
              </a:endParaRPr>
            </a:p>
          </p:txBody>
        </p:sp>
        <p:sp>
          <p:nvSpPr>
            <p:cNvPr id="22" name="Freeform 20"/>
            <p:cNvSpPr>
              <a:spLocks/>
            </p:cNvSpPr>
            <p:nvPr/>
          </p:nvSpPr>
          <p:spPr bwMode="hidden">
            <a:xfrm>
              <a:off x="2454" y="0"/>
              <a:ext cx="3119" cy="2678"/>
            </a:xfrm>
            <a:custGeom>
              <a:avLst/>
              <a:gdLst/>
              <a:ahLst/>
              <a:cxnLst>
                <a:cxn ang="0">
                  <a:pos x="0" y="0"/>
                </a:cxn>
                <a:cxn ang="0">
                  <a:pos x="3026" y="2680"/>
                </a:cxn>
                <a:cxn ang="0">
                  <a:pos x="3122" y="2590"/>
                </a:cxn>
                <a:cxn ang="0">
                  <a:pos x="383" y="0"/>
                </a:cxn>
                <a:cxn ang="0">
                  <a:pos x="0" y="0"/>
                </a:cxn>
                <a:cxn ang="0">
                  <a:pos x="0" y="0"/>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w="9525">
              <a:noFill/>
              <a:round/>
              <a:headEnd/>
              <a:tailEnd/>
            </a:ln>
          </p:spPr>
          <p:txBody>
            <a:bodyPr/>
            <a:lstStyle/>
            <a:p>
              <a:pPr eaLnBrk="0" hangingPunct="0">
                <a:defRPr/>
              </a:pPr>
              <a:endParaRPr lang="en-US">
                <a:solidFill>
                  <a:srgbClr val="FFFFFF"/>
                </a:solidFill>
                <a:cs typeface="+mn-cs"/>
              </a:endParaRPr>
            </a:p>
          </p:txBody>
        </p:sp>
        <p:sp>
          <p:nvSpPr>
            <p:cNvPr id="23" name="Freeform 21"/>
            <p:cNvSpPr>
              <a:spLocks/>
            </p:cNvSpPr>
            <p:nvPr/>
          </p:nvSpPr>
          <p:spPr bwMode="hidden">
            <a:xfrm>
              <a:off x="5626" y="2534"/>
              <a:ext cx="132" cy="132"/>
            </a:xfrm>
            <a:custGeom>
              <a:avLst/>
              <a:gdLst/>
              <a:ahLst/>
              <a:cxnLst>
                <a:cxn ang="0">
                  <a:pos x="132" y="132"/>
                </a:cxn>
                <a:cxn ang="0">
                  <a:pos x="0" y="0"/>
                </a:cxn>
                <a:cxn ang="0">
                  <a:pos x="0" y="0"/>
                </a:cxn>
                <a:cxn ang="0">
                  <a:pos x="132" y="132"/>
                </a:cxn>
                <a:cxn ang="0">
                  <a:pos x="132" y="132"/>
                </a:cxn>
              </a:cxnLst>
              <a:rect l="0" t="0" r="r" b="b"/>
              <a:pathLst>
                <a:path w="132" h="132">
                  <a:moveTo>
                    <a:pt x="132" y="132"/>
                  </a:moveTo>
                  <a:lnTo>
                    <a:pt x="0" y="0"/>
                  </a:lnTo>
                  <a:lnTo>
                    <a:pt x="0" y="0"/>
                  </a:lnTo>
                  <a:lnTo>
                    <a:pt x="132" y="132"/>
                  </a:lnTo>
                  <a:lnTo>
                    <a:pt x="132" y="132"/>
                  </a:lnTo>
                  <a:close/>
                </a:path>
              </a:pathLst>
            </a:custGeom>
            <a:solidFill>
              <a:srgbClr val="FF9999"/>
            </a:solidFill>
            <a:ln w="9525">
              <a:noFill/>
              <a:round/>
              <a:headEnd/>
              <a:tailEnd/>
            </a:ln>
          </p:spPr>
          <p:txBody>
            <a:bodyPr/>
            <a:lstStyle/>
            <a:p>
              <a:pPr eaLnBrk="0" hangingPunct="0">
                <a:defRPr/>
              </a:pPr>
              <a:endParaRPr lang="en-US">
                <a:solidFill>
                  <a:srgbClr val="FFFFFF"/>
                </a:solidFill>
                <a:cs typeface="+mn-cs"/>
              </a:endParaRPr>
            </a:p>
          </p:txBody>
        </p:sp>
        <p:sp>
          <p:nvSpPr>
            <p:cNvPr id="24" name="Freeform 22"/>
            <p:cNvSpPr>
              <a:spLocks/>
            </p:cNvSpPr>
            <p:nvPr/>
          </p:nvSpPr>
          <p:spPr bwMode="hidden">
            <a:xfrm>
              <a:off x="3112" y="0"/>
              <a:ext cx="2514" cy="2534"/>
            </a:xfrm>
            <a:custGeom>
              <a:avLst/>
              <a:gdLst/>
              <a:ahLst/>
              <a:cxnLst>
                <a:cxn ang="0">
                  <a:pos x="0" y="0"/>
                </a:cxn>
                <a:cxn ang="0">
                  <a:pos x="2517" y="2536"/>
                </a:cxn>
                <a:cxn ang="0">
                  <a:pos x="2517" y="2536"/>
                </a:cxn>
                <a:cxn ang="0">
                  <a:pos x="66" y="0"/>
                </a:cxn>
                <a:cxn ang="0">
                  <a:pos x="0" y="0"/>
                </a:cxn>
                <a:cxn ang="0">
                  <a:pos x="0" y="0"/>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w="9525">
              <a:noFill/>
              <a:round/>
              <a:headEnd/>
              <a:tailEnd/>
            </a:ln>
          </p:spPr>
          <p:txBody>
            <a:bodyPr/>
            <a:lstStyle/>
            <a:p>
              <a:pPr eaLnBrk="0" hangingPunct="0">
                <a:defRPr/>
              </a:pPr>
              <a:endParaRPr lang="en-US">
                <a:solidFill>
                  <a:srgbClr val="FFFFFF"/>
                </a:solidFill>
                <a:cs typeface="+mn-cs"/>
              </a:endParaRPr>
            </a:p>
          </p:txBody>
        </p:sp>
        <p:sp>
          <p:nvSpPr>
            <p:cNvPr id="25" name="Freeform 23"/>
            <p:cNvSpPr>
              <a:spLocks/>
            </p:cNvSpPr>
            <p:nvPr/>
          </p:nvSpPr>
          <p:spPr bwMode="hidden">
            <a:xfrm>
              <a:off x="3488" y="0"/>
              <a:ext cx="2198" cy="2480"/>
            </a:xfrm>
            <a:custGeom>
              <a:avLst/>
              <a:gdLst/>
              <a:ahLst/>
              <a:cxnLst>
                <a:cxn ang="0">
                  <a:pos x="0" y="0"/>
                </a:cxn>
                <a:cxn ang="0">
                  <a:pos x="2188" y="2482"/>
                </a:cxn>
                <a:cxn ang="0">
                  <a:pos x="2200" y="2476"/>
                </a:cxn>
                <a:cxn ang="0">
                  <a:pos x="317" y="0"/>
                </a:cxn>
                <a:cxn ang="0">
                  <a:pos x="0" y="0"/>
                </a:cxn>
                <a:cxn ang="0">
                  <a:pos x="0" y="0"/>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w="9525" cap="flat" cmpd="sng">
              <a:noFill/>
              <a:prstDash val="solid"/>
              <a:round/>
              <a:headEnd type="none" w="med" len="med"/>
              <a:tailEnd type="none" w="med" len="med"/>
            </a:ln>
            <a:effectLst/>
          </p:spPr>
          <p:txBody>
            <a:bodyPr/>
            <a:lstStyle/>
            <a:p>
              <a:pPr eaLnBrk="0" hangingPunct="0">
                <a:defRPr/>
              </a:pPr>
              <a:endParaRPr lang="en-US">
                <a:solidFill>
                  <a:srgbClr val="FFFFFF"/>
                </a:solidFill>
                <a:cs typeface="+mn-cs"/>
              </a:endParaRPr>
            </a:p>
          </p:txBody>
        </p:sp>
        <p:sp>
          <p:nvSpPr>
            <p:cNvPr id="26" name="Freeform 24"/>
            <p:cNvSpPr>
              <a:spLocks/>
            </p:cNvSpPr>
            <p:nvPr/>
          </p:nvSpPr>
          <p:spPr bwMode="hidden">
            <a:xfrm>
              <a:off x="5674" y="2474"/>
              <a:ext cx="84" cy="96"/>
            </a:xfrm>
            <a:custGeom>
              <a:avLst/>
              <a:gdLst/>
              <a:ahLst/>
              <a:cxnLst>
                <a:cxn ang="0">
                  <a:pos x="84" y="96"/>
                </a:cxn>
                <a:cxn ang="0">
                  <a:pos x="84" y="90"/>
                </a:cxn>
                <a:cxn ang="0">
                  <a:pos x="12" y="0"/>
                </a:cxn>
                <a:cxn ang="0">
                  <a:pos x="0" y="6"/>
                </a:cxn>
                <a:cxn ang="0">
                  <a:pos x="84" y="96"/>
                </a:cxn>
                <a:cxn ang="0">
                  <a:pos x="84" y="96"/>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w="9525">
              <a:noFill/>
              <a:round/>
              <a:headEnd/>
              <a:tailEnd/>
            </a:ln>
          </p:spPr>
          <p:txBody>
            <a:bodyPr/>
            <a:lstStyle/>
            <a:p>
              <a:pPr eaLnBrk="0" hangingPunct="0">
                <a:defRPr/>
              </a:pPr>
              <a:endParaRPr lang="en-US">
                <a:solidFill>
                  <a:srgbClr val="FFFFFF"/>
                </a:solidFill>
                <a:cs typeface="+mn-cs"/>
              </a:endParaRPr>
            </a:p>
          </p:txBody>
        </p:sp>
        <p:sp>
          <p:nvSpPr>
            <p:cNvPr id="27" name="Freeform 25"/>
            <p:cNvSpPr>
              <a:spLocks/>
            </p:cNvSpPr>
            <p:nvPr/>
          </p:nvSpPr>
          <p:spPr bwMode="hidden">
            <a:xfrm>
              <a:off x="5603" y="850"/>
              <a:ext cx="155" cy="516"/>
            </a:xfrm>
            <a:custGeom>
              <a:avLst/>
              <a:gdLst/>
              <a:ahLst/>
              <a:cxnLst>
                <a:cxn ang="0">
                  <a:pos x="155" y="516"/>
                </a:cxn>
                <a:cxn ang="0">
                  <a:pos x="155" y="204"/>
                </a:cxn>
                <a:cxn ang="0">
                  <a:pos x="77" y="0"/>
                </a:cxn>
                <a:cxn ang="0">
                  <a:pos x="0" y="192"/>
                </a:cxn>
                <a:cxn ang="0">
                  <a:pos x="155" y="516"/>
                </a:cxn>
                <a:cxn ang="0">
                  <a:pos x="155" y="516"/>
                </a:cxn>
              </a:cxnLst>
              <a:rect l="0" t="0" r="r" b="b"/>
              <a:pathLst>
                <a:path w="155" h="516">
                  <a:moveTo>
                    <a:pt x="155" y="516"/>
                  </a:moveTo>
                  <a:lnTo>
                    <a:pt x="155" y="204"/>
                  </a:lnTo>
                  <a:lnTo>
                    <a:pt x="77" y="0"/>
                  </a:lnTo>
                  <a:lnTo>
                    <a:pt x="0" y="192"/>
                  </a:lnTo>
                  <a:lnTo>
                    <a:pt x="155" y="516"/>
                  </a:lnTo>
                  <a:lnTo>
                    <a:pt x="155" y="516"/>
                  </a:lnTo>
                  <a:close/>
                </a:path>
              </a:pathLst>
            </a:custGeom>
            <a:solidFill>
              <a:schemeClr val="bg2"/>
            </a:solidFill>
            <a:ln w="9525">
              <a:noFill/>
              <a:round/>
              <a:headEnd/>
              <a:tailEnd/>
            </a:ln>
          </p:spPr>
          <p:txBody>
            <a:bodyPr/>
            <a:lstStyle/>
            <a:p>
              <a:pPr eaLnBrk="0" hangingPunct="0">
                <a:defRPr/>
              </a:pPr>
              <a:endParaRPr lang="en-US">
                <a:solidFill>
                  <a:srgbClr val="FFFFFF"/>
                </a:solidFill>
                <a:cs typeface="+mn-cs"/>
              </a:endParaRPr>
            </a:p>
          </p:txBody>
        </p:sp>
        <p:sp>
          <p:nvSpPr>
            <p:cNvPr id="28" name="Freeform 26"/>
            <p:cNvSpPr>
              <a:spLocks/>
            </p:cNvSpPr>
            <p:nvPr/>
          </p:nvSpPr>
          <p:spPr bwMode="hidden">
            <a:xfrm>
              <a:off x="5107" y="0"/>
              <a:ext cx="573" cy="1042"/>
            </a:xfrm>
            <a:custGeom>
              <a:avLst/>
              <a:gdLst/>
              <a:ahLst/>
              <a:cxnLst>
                <a:cxn ang="0">
                  <a:pos x="0" y="0"/>
                </a:cxn>
                <a:cxn ang="0">
                  <a:pos x="497" y="1043"/>
                </a:cxn>
                <a:cxn ang="0">
                  <a:pos x="574" y="851"/>
                </a:cxn>
                <a:cxn ang="0">
                  <a:pos x="251" y="0"/>
                </a:cxn>
                <a:cxn ang="0">
                  <a:pos x="0" y="0"/>
                </a:cxn>
                <a:cxn ang="0">
                  <a:pos x="0" y="0"/>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w="9525">
              <a:noFill/>
              <a:round/>
              <a:headEnd/>
              <a:tailEnd/>
            </a:ln>
          </p:spPr>
          <p:txBody>
            <a:bodyPr/>
            <a:lstStyle/>
            <a:p>
              <a:pPr eaLnBrk="0" hangingPunct="0">
                <a:defRPr/>
              </a:pPr>
              <a:endParaRPr lang="en-US">
                <a:solidFill>
                  <a:srgbClr val="FFFFFF"/>
                </a:solidFill>
                <a:cs typeface="+mn-cs"/>
              </a:endParaRPr>
            </a:p>
          </p:txBody>
        </p:sp>
        <p:sp>
          <p:nvSpPr>
            <p:cNvPr id="29" name="Freeform 27"/>
            <p:cNvSpPr>
              <a:spLocks/>
            </p:cNvSpPr>
            <p:nvPr/>
          </p:nvSpPr>
          <p:spPr bwMode="hidden">
            <a:xfrm>
              <a:off x="5411" y="0"/>
              <a:ext cx="341" cy="796"/>
            </a:xfrm>
            <a:custGeom>
              <a:avLst/>
              <a:gdLst/>
              <a:ahLst/>
              <a:cxnLst>
                <a:cxn ang="0">
                  <a:pos x="144" y="0"/>
                </a:cxn>
                <a:cxn ang="0">
                  <a:pos x="0" y="0"/>
                </a:cxn>
                <a:cxn ang="0">
                  <a:pos x="287" y="797"/>
                </a:cxn>
                <a:cxn ang="0">
                  <a:pos x="341" y="653"/>
                </a:cxn>
                <a:cxn ang="0">
                  <a:pos x="144" y="0"/>
                </a:cxn>
                <a:cxn ang="0">
                  <a:pos x="144" y="0"/>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w="9525">
              <a:noFill/>
              <a:round/>
              <a:headEnd/>
              <a:tailEnd/>
            </a:ln>
          </p:spPr>
          <p:txBody>
            <a:bodyPr/>
            <a:lstStyle/>
            <a:p>
              <a:pPr eaLnBrk="0" hangingPunct="0">
                <a:defRPr/>
              </a:pPr>
              <a:endParaRPr lang="en-US">
                <a:solidFill>
                  <a:srgbClr val="FFFFFF"/>
                </a:solidFill>
                <a:cs typeface="+mn-cs"/>
              </a:endParaRPr>
            </a:p>
          </p:txBody>
        </p:sp>
        <p:sp>
          <p:nvSpPr>
            <p:cNvPr id="30" name="Freeform 28"/>
            <p:cNvSpPr>
              <a:spLocks/>
            </p:cNvSpPr>
            <p:nvPr/>
          </p:nvSpPr>
          <p:spPr bwMode="hidden">
            <a:xfrm>
              <a:off x="5698" y="653"/>
              <a:ext cx="60" cy="311"/>
            </a:xfrm>
            <a:custGeom>
              <a:avLst/>
              <a:gdLst/>
              <a:ahLst/>
              <a:cxnLst>
                <a:cxn ang="0">
                  <a:pos x="0" y="144"/>
                </a:cxn>
                <a:cxn ang="0">
                  <a:pos x="60" y="312"/>
                </a:cxn>
                <a:cxn ang="0">
                  <a:pos x="60" y="6"/>
                </a:cxn>
                <a:cxn ang="0">
                  <a:pos x="54" y="0"/>
                </a:cxn>
                <a:cxn ang="0">
                  <a:pos x="0" y="144"/>
                </a:cxn>
                <a:cxn ang="0">
                  <a:pos x="0" y="144"/>
                </a:cxn>
              </a:cxnLst>
              <a:rect l="0" t="0" r="r" b="b"/>
              <a:pathLst>
                <a:path w="60" h="312">
                  <a:moveTo>
                    <a:pt x="0" y="144"/>
                  </a:moveTo>
                  <a:lnTo>
                    <a:pt x="60" y="312"/>
                  </a:lnTo>
                  <a:lnTo>
                    <a:pt x="60" y="6"/>
                  </a:lnTo>
                  <a:lnTo>
                    <a:pt x="54" y="0"/>
                  </a:lnTo>
                  <a:lnTo>
                    <a:pt x="0" y="144"/>
                  </a:lnTo>
                  <a:lnTo>
                    <a:pt x="0" y="144"/>
                  </a:lnTo>
                  <a:close/>
                </a:path>
              </a:pathLst>
            </a:custGeom>
            <a:solidFill>
              <a:schemeClr val="bg2"/>
            </a:solidFill>
            <a:ln w="9525">
              <a:noFill/>
              <a:round/>
              <a:headEnd/>
              <a:tailEnd/>
            </a:ln>
          </p:spPr>
          <p:txBody>
            <a:bodyPr/>
            <a:lstStyle/>
            <a:p>
              <a:pPr eaLnBrk="0" hangingPunct="0">
                <a:defRPr/>
              </a:pPr>
              <a:endParaRPr lang="en-US">
                <a:solidFill>
                  <a:srgbClr val="FFFFFF"/>
                </a:solidFill>
                <a:cs typeface="+mn-cs"/>
              </a:endParaRPr>
            </a:p>
          </p:txBody>
        </p:sp>
        <p:sp>
          <p:nvSpPr>
            <p:cNvPr id="31" name="Freeform 29"/>
            <p:cNvSpPr>
              <a:spLocks/>
            </p:cNvSpPr>
            <p:nvPr/>
          </p:nvSpPr>
          <p:spPr bwMode="hidden">
            <a:xfrm>
              <a:off x="2" y="1601"/>
              <a:ext cx="5752" cy="1864"/>
            </a:xfrm>
            <a:custGeom>
              <a:avLst/>
              <a:gdLst/>
              <a:ahLst/>
              <a:cxnLst>
                <a:cxn ang="0">
                  <a:pos x="0" y="371"/>
                </a:cxn>
                <a:cxn ang="0">
                  <a:pos x="5740" y="1864"/>
                </a:cxn>
                <a:cxn ang="0">
                  <a:pos x="5740" y="1834"/>
                </a:cxn>
                <a:cxn ang="0">
                  <a:pos x="0" y="0"/>
                </a:cxn>
                <a:cxn ang="0">
                  <a:pos x="0" y="371"/>
                </a:cxn>
                <a:cxn ang="0">
                  <a:pos x="0" y="37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w="9525">
              <a:noFill/>
              <a:round/>
              <a:headEnd/>
              <a:tailEnd/>
            </a:ln>
          </p:spPr>
          <p:txBody>
            <a:bodyPr/>
            <a:lstStyle/>
            <a:p>
              <a:pPr eaLnBrk="0" hangingPunct="0">
                <a:defRPr/>
              </a:pPr>
              <a:endParaRPr lang="en-US">
                <a:solidFill>
                  <a:srgbClr val="FFFFFF"/>
                </a:solidFill>
                <a:cs typeface="+mn-cs"/>
              </a:endParaRPr>
            </a:p>
          </p:txBody>
        </p:sp>
        <p:sp>
          <p:nvSpPr>
            <p:cNvPr id="32" name="Freeform 30"/>
            <p:cNvSpPr>
              <a:spLocks/>
            </p:cNvSpPr>
            <p:nvPr/>
          </p:nvSpPr>
          <p:spPr bwMode="hidden">
            <a:xfrm>
              <a:off x="5754" y="3483"/>
              <a:ext cx="6" cy="6"/>
            </a:xfrm>
            <a:custGeom>
              <a:avLst/>
              <a:gdLst/>
              <a:ahLst/>
              <a:cxnLst>
                <a:cxn ang="0">
                  <a:pos x="6" y="6"/>
                </a:cxn>
                <a:cxn ang="0">
                  <a:pos x="0" y="0"/>
                </a:cxn>
                <a:cxn ang="0">
                  <a:pos x="0" y="6"/>
                </a:cxn>
                <a:cxn ang="0">
                  <a:pos x="6" y="6"/>
                </a:cxn>
                <a:cxn ang="0">
                  <a:pos x="6" y="6"/>
                </a:cxn>
              </a:cxnLst>
              <a:rect l="0" t="0" r="r" b="b"/>
              <a:pathLst>
                <a:path w="6" h="6">
                  <a:moveTo>
                    <a:pt x="6" y="6"/>
                  </a:moveTo>
                  <a:lnTo>
                    <a:pt x="0" y="0"/>
                  </a:lnTo>
                  <a:lnTo>
                    <a:pt x="0" y="6"/>
                  </a:lnTo>
                  <a:lnTo>
                    <a:pt x="6" y="6"/>
                  </a:lnTo>
                  <a:lnTo>
                    <a:pt x="6" y="6"/>
                  </a:lnTo>
                  <a:close/>
                </a:path>
              </a:pathLst>
            </a:custGeom>
            <a:solidFill>
              <a:srgbClr val="18FF00"/>
            </a:solidFill>
            <a:ln w="9525">
              <a:noFill/>
              <a:round/>
              <a:headEnd/>
              <a:tailEnd/>
            </a:ln>
          </p:spPr>
          <p:txBody>
            <a:bodyPr/>
            <a:lstStyle/>
            <a:p>
              <a:pPr eaLnBrk="0" hangingPunct="0">
                <a:defRPr/>
              </a:pPr>
              <a:endParaRPr lang="en-US">
                <a:solidFill>
                  <a:srgbClr val="FFFFFF"/>
                </a:solidFill>
                <a:cs typeface="+mn-cs"/>
              </a:endParaRPr>
            </a:p>
          </p:txBody>
        </p:sp>
        <p:sp>
          <p:nvSpPr>
            <p:cNvPr id="33" name="Freeform 31"/>
            <p:cNvSpPr>
              <a:spLocks/>
            </p:cNvSpPr>
            <p:nvPr/>
          </p:nvSpPr>
          <p:spPr bwMode="hidden">
            <a:xfrm>
              <a:off x="2" y="2152"/>
              <a:ext cx="5752" cy="1337"/>
            </a:xfrm>
            <a:custGeom>
              <a:avLst/>
              <a:gdLst/>
              <a:ahLst/>
              <a:cxnLst>
                <a:cxn ang="0">
                  <a:pos x="0" y="366"/>
                </a:cxn>
                <a:cxn ang="0">
                  <a:pos x="5740" y="1337"/>
                </a:cxn>
                <a:cxn ang="0">
                  <a:pos x="5740" y="1331"/>
                </a:cxn>
                <a:cxn ang="0">
                  <a:pos x="0" y="0"/>
                </a:cxn>
                <a:cxn ang="0">
                  <a:pos x="0" y="366"/>
                </a:cxn>
                <a:cxn ang="0">
                  <a:pos x="0" y="366"/>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eaLnBrk="0" hangingPunct="0">
                <a:defRPr/>
              </a:pPr>
              <a:endParaRPr lang="en-US">
                <a:solidFill>
                  <a:srgbClr val="FFFFFF"/>
                </a:solidFill>
                <a:cs typeface="+mn-cs"/>
              </a:endParaRPr>
            </a:p>
          </p:txBody>
        </p:sp>
        <p:sp>
          <p:nvSpPr>
            <p:cNvPr id="34" name="Freeform 32"/>
            <p:cNvSpPr>
              <a:spLocks/>
            </p:cNvSpPr>
            <p:nvPr/>
          </p:nvSpPr>
          <p:spPr bwMode="hidden">
            <a:xfrm>
              <a:off x="2" y="3177"/>
              <a:ext cx="5752" cy="414"/>
            </a:xfrm>
            <a:custGeom>
              <a:avLst/>
              <a:gdLst/>
              <a:ahLst/>
              <a:cxnLst>
                <a:cxn ang="0">
                  <a:pos x="0" y="48"/>
                </a:cxn>
                <a:cxn ang="0">
                  <a:pos x="5740" y="414"/>
                </a:cxn>
                <a:cxn ang="0">
                  <a:pos x="5740" y="402"/>
                </a:cxn>
                <a:cxn ang="0">
                  <a:pos x="0" y="0"/>
                </a:cxn>
                <a:cxn ang="0">
                  <a:pos x="0" y="48"/>
                </a:cxn>
                <a:cxn ang="0">
                  <a:pos x="0" y="48"/>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w="9525">
              <a:noFill/>
              <a:round/>
              <a:headEnd/>
              <a:tailEnd/>
            </a:ln>
          </p:spPr>
          <p:txBody>
            <a:bodyPr/>
            <a:lstStyle/>
            <a:p>
              <a:pPr eaLnBrk="0" hangingPunct="0">
                <a:defRPr/>
              </a:pPr>
              <a:endParaRPr lang="en-US">
                <a:solidFill>
                  <a:srgbClr val="FFFFFF"/>
                </a:solidFill>
                <a:cs typeface="+mn-cs"/>
              </a:endParaRPr>
            </a:p>
          </p:txBody>
        </p:sp>
        <p:sp>
          <p:nvSpPr>
            <p:cNvPr id="35" name="Freeform 33"/>
            <p:cNvSpPr>
              <a:spLocks/>
            </p:cNvSpPr>
            <p:nvPr/>
          </p:nvSpPr>
          <p:spPr bwMode="hidden">
            <a:xfrm>
              <a:off x="1297" y="0"/>
              <a:ext cx="4457" cy="3177"/>
            </a:xfrm>
            <a:custGeom>
              <a:avLst/>
              <a:gdLst/>
              <a:ahLst/>
              <a:cxnLst>
                <a:cxn ang="0">
                  <a:pos x="0" y="0"/>
                </a:cxn>
                <a:cxn ang="0">
                  <a:pos x="4448" y="3177"/>
                </a:cxn>
                <a:cxn ang="0">
                  <a:pos x="4448" y="3153"/>
                </a:cxn>
                <a:cxn ang="0">
                  <a:pos x="125" y="0"/>
                </a:cxn>
                <a:cxn ang="0">
                  <a:pos x="0" y="0"/>
                </a:cxn>
                <a:cxn ang="0">
                  <a:pos x="0" y="0"/>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w="9525">
              <a:noFill/>
              <a:round/>
              <a:headEnd/>
              <a:tailEnd/>
            </a:ln>
          </p:spPr>
          <p:txBody>
            <a:bodyPr/>
            <a:lstStyle/>
            <a:p>
              <a:pPr eaLnBrk="0" hangingPunct="0">
                <a:defRPr/>
              </a:pPr>
              <a:endParaRPr lang="en-US">
                <a:solidFill>
                  <a:srgbClr val="FFFFFF"/>
                </a:solidFill>
                <a:cs typeface="+mn-cs"/>
              </a:endParaRPr>
            </a:p>
          </p:txBody>
        </p:sp>
        <p:sp>
          <p:nvSpPr>
            <p:cNvPr id="36" name="Freeform 34"/>
            <p:cNvSpPr>
              <a:spLocks/>
            </p:cNvSpPr>
            <p:nvPr/>
          </p:nvSpPr>
          <p:spPr bwMode="hidden">
            <a:xfrm>
              <a:off x="3321" y="0"/>
              <a:ext cx="2433" cy="2614"/>
            </a:xfrm>
            <a:custGeom>
              <a:avLst/>
              <a:gdLst/>
              <a:ahLst/>
              <a:cxnLst>
                <a:cxn ang="0">
                  <a:pos x="0" y="0"/>
                </a:cxn>
                <a:cxn ang="0">
                  <a:pos x="2428" y="2614"/>
                </a:cxn>
                <a:cxn ang="0">
                  <a:pos x="2428" y="2608"/>
                </a:cxn>
                <a:cxn ang="0">
                  <a:pos x="66" y="0"/>
                </a:cxn>
                <a:cxn ang="0">
                  <a:pos x="0" y="0"/>
                </a:cxn>
                <a:cxn ang="0">
                  <a:pos x="0" y="0"/>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eaLnBrk="0" hangingPunct="0">
                <a:defRPr/>
              </a:pPr>
              <a:endParaRPr lang="en-US">
                <a:solidFill>
                  <a:srgbClr val="FFFFFF"/>
                </a:solidFill>
                <a:cs typeface="+mn-cs"/>
              </a:endParaRPr>
            </a:p>
          </p:txBody>
        </p:sp>
        <p:sp>
          <p:nvSpPr>
            <p:cNvPr id="37" name="Freeform 35"/>
            <p:cNvSpPr>
              <a:spLocks/>
            </p:cNvSpPr>
            <p:nvPr/>
          </p:nvSpPr>
          <p:spPr bwMode="hidden">
            <a:xfrm>
              <a:off x="3950" y="0"/>
              <a:ext cx="1804" cy="2464"/>
            </a:xfrm>
            <a:custGeom>
              <a:avLst/>
              <a:gdLst/>
              <a:ahLst/>
              <a:cxnLst>
                <a:cxn ang="0">
                  <a:pos x="485" y="0"/>
                </a:cxn>
                <a:cxn ang="0">
                  <a:pos x="0" y="0"/>
                </a:cxn>
                <a:cxn ang="0">
                  <a:pos x="1800" y="2464"/>
                </a:cxn>
                <a:cxn ang="0">
                  <a:pos x="1800" y="2248"/>
                </a:cxn>
                <a:cxn ang="0">
                  <a:pos x="1794" y="2248"/>
                </a:cxn>
                <a:cxn ang="0">
                  <a:pos x="485" y="0"/>
                </a:cxn>
                <a:cxn ang="0">
                  <a:pos x="485" y="0"/>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w="9525">
              <a:noFill/>
              <a:round/>
              <a:headEnd/>
              <a:tailEnd/>
            </a:ln>
          </p:spPr>
          <p:txBody>
            <a:bodyPr/>
            <a:lstStyle/>
            <a:p>
              <a:pPr eaLnBrk="0" hangingPunct="0">
                <a:defRPr/>
              </a:pPr>
              <a:endParaRPr lang="en-US">
                <a:solidFill>
                  <a:srgbClr val="FFFFFF"/>
                </a:solidFill>
                <a:cs typeface="+mn-cs"/>
              </a:endParaRPr>
            </a:p>
          </p:txBody>
        </p:sp>
        <p:sp>
          <p:nvSpPr>
            <p:cNvPr id="38" name="Freeform 36"/>
            <p:cNvSpPr>
              <a:spLocks/>
            </p:cNvSpPr>
            <p:nvPr/>
          </p:nvSpPr>
          <p:spPr bwMode="hidden">
            <a:xfrm>
              <a:off x="4519" y="0"/>
              <a:ext cx="1235" cy="2074"/>
            </a:xfrm>
            <a:custGeom>
              <a:avLst/>
              <a:gdLst/>
              <a:ahLst/>
              <a:cxnLst>
                <a:cxn ang="0">
                  <a:pos x="0" y="0"/>
                </a:cxn>
                <a:cxn ang="0">
                  <a:pos x="1232" y="2074"/>
                </a:cxn>
                <a:cxn ang="0">
                  <a:pos x="1232" y="2038"/>
                </a:cxn>
                <a:cxn ang="0">
                  <a:pos x="42" y="0"/>
                </a:cxn>
                <a:cxn ang="0">
                  <a:pos x="0" y="0"/>
                </a:cxn>
                <a:cxn ang="0">
                  <a:pos x="0" y="0"/>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w="9525">
              <a:noFill/>
              <a:round/>
              <a:headEnd/>
              <a:tailEnd/>
            </a:ln>
          </p:spPr>
          <p:txBody>
            <a:bodyPr/>
            <a:lstStyle/>
            <a:p>
              <a:pPr eaLnBrk="0" hangingPunct="0">
                <a:defRPr/>
              </a:pPr>
              <a:endParaRPr lang="en-US">
                <a:solidFill>
                  <a:srgbClr val="FFFFFF"/>
                </a:solidFill>
                <a:cs typeface="+mn-cs"/>
              </a:endParaRPr>
            </a:p>
          </p:txBody>
        </p:sp>
        <p:sp>
          <p:nvSpPr>
            <p:cNvPr id="39" name="Freeform 37"/>
            <p:cNvSpPr>
              <a:spLocks/>
            </p:cNvSpPr>
            <p:nvPr/>
          </p:nvSpPr>
          <p:spPr bwMode="hidden">
            <a:xfrm>
              <a:off x="4694" y="0"/>
              <a:ext cx="1060" cy="1936"/>
            </a:xfrm>
            <a:custGeom>
              <a:avLst/>
              <a:gdLst/>
              <a:ahLst/>
              <a:cxnLst>
                <a:cxn ang="0">
                  <a:pos x="0" y="0"/>
                </a:cxn>
                <a:cxn ang="0">
                  <a:pos x="1058" y="1936"/>
                </a:cxn>
                <a:cxn ang="0">
                  <a:pos x="1058" y="1930"/>
                </a:cxn>
                <a:cxn ang="0">
                  <a:pos x="54" y="0"/>
                </a:cxn>
                <a:cxn ang="0">
                  <a:pos x="0" y="0"/>
                </a:cxn>
                <a:cxn ang="0">
                  <a:pos x="0" y="0"/>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w="9525">
              <a:noFill/>
              <a:round/>
              <a:headEnd/>
              <a:tailEnd/>
            </a:ln>
          </p:spPr>
          <p:txBody>
            <a:bodyPr/>
            <a:lstStyle/>
            <a:p>
              <a:pPr eaLnBrk="0" hangingPunct="0">
                <a:defRPr/>
              </a:pPr>
              <a:endParaRPr lang="en-US">
                <a:solidFill>
                  <a:srgbClr val="FFFFFF"/>
                </a:solidFill>
                <a:cs typeface="+mn-cs"/>
              </a:endParaRPr>
            </a:p>
          </p:txBody>
        </p:sp>
        <p:sp>
          <p:nvSpPr>
            <p:cNvPr id="40" name="Freeform 38"/>
            <p:cNvSpPr>
              <a:spLocks/>
            </p:cNvSpPr>
            <p:nvPr/>
          </p:nvSpPr>
          <p:spPr bwMode="hidden">
            <a:xfrm>
              <a:off x="4981" y="0"/>
              <a:ext cx="773" cy="1487"/>
            </a:xfrm>
            <a:custGeom>
              <a:avLst/>
              <a:gdLst/>
              <a:ahLst/>
              <a:cxnLst>
                <a:cxn ang="0">
                  <a:pos x="771" y="1433"/>
                </a:cxn>
                <a:cxn ang="0">
                  <a:pos x="42" y="0"/>
                </a:cxn>
                <a:cxn ang="0">
                  <a:pos x="0" y="0"/>
                </a:cxn>
                <a:cxn ang="0">
                  <a:pos x="771" y="1487"/>
                </a:cxn>
                <a:cxn ang="0">
                  <a:pos x="771" y="1433"/>
                </a:cxn>
                <a:cxn ang="0">
                  <a:pos x="771" y="1433"/>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w="9525">
              <a:noFill/>
              <a:round/>
              <a:headEnd/>
              <a:tailEnd/>
            </a:ln>
          </p:spPr>
          <p:txBody>
            <a:bodyPr/>
            <a:lstStyle/>
            <a:p>
              <a:pPr eaLnBrk="0" hangingPunct="0">
                <a:defRPr/>
              </a:pPr>
              <a:endParaRPr lang="en-US">
                <a:solidFill>
                  <a:srgbClr val="FFFFFF"/>
                </a:solidFill>
                <a:cs typeface="+mn-cs"/>
              </a:endParaRPr>
            </a:p>
          </p:txBody>
        </p:sp>
        <p:grpSp>
          <p:nvGrpSpPr>
            <p:cNvPr id="41" name="Group 39"/>
            <p:cNvGrpSpPr>
              <a:grpSpLocks/>
            </p:cNvGrpSpPr>
            <p:nvPr userDrawn="1"/>
          </p:nvGrpSpPr>
          <p:grpSpPr bwMode="auto">
            <a:xfrm>
              <a:off x="0" y="1632"/>
              <a:ext cx="5758" cy="1858"/>
              <a:chOff x="0" y="1632"/>
              <a:chExt cx="5758" cy="1858"/>
            </a:xfrm>
          </p:grpSpPr>
          <p:sp>
            <p:nvSpPr>
              <p:cNvPr id="42" name="Freeform 40"/>
              <p:cNvSpPr>
                <a:spLocks/>
              </p:cNvSpPr>
              <p:nvPr/>
            </p:nvSpPr>
            <p:spPr bwMode="hidden">
              <a:xfrm>
                <a:off x="0" y="1632"/>
                <a:ext cx="3670" cy="1313"/>
              </a:xfrm>
              <a:custGeom>
                <a:avLst/>
                <a:gdLst/>
                <a:ahLst/>
                <a:cxnLst>
                  <a:cxn ang="0">
                    <a:pos x="0" y="0"/>
                  </a:cxn>
                  <a:cxn ang="0">
                    <a:pos x="0" y="366"/>
                  </a:cxn>
                  <a:cxn ang="0">
                    <a:pos x="3635" y="1313"/>
                  </a:cxn>
                  <a:cxn ang="0">
                    <a:pos x="3647" y="1235"/>
                  </a:cxn>
                  <a:cxn ang="0">
                    <a:pos x="3659" y="1163"/>
                  </a:cxn>
                  <a:cxn ang="0">
                    <a:pos x="0" y="0"/>
                  </a:cxn>
                  <a:cxn ang="0">
                    <a:pos x="0" y="0"/>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eaLnBrk="0" hangingPunct="0">
                  <a:defRPr/>
                </a:pPr>
                <a:endParaRPr lang="en-US">
                  <a:solidFill>
                    <a:srgbClr val="FFFFFF"/>
                  </a:solidFill>
                  <a:cs typeface="+mn-cs"/>
                </a:endParaRPr>
              </a:p>
            </p:txBody>
          </p:sp>
          <p:sp>
            <p:nvSpPr>
              <p:cNvPr id="43" name="Freeform 41"/>
              <p:cNvSpPr>
                <a:spLocks/>
              </p:cNvSpPr>
              <p:nvPr/>
            </p:nvSpPr>
            <p:spPr bwMode="hidden">
              <a:xfrm>
                <a:off x="3646" y="2795"/>
                <a:ext cx="2112" cy="695"/>
              </a:xfrm>
              <a:custGeom>
                <a:avLst/>
                <a:gdLst/>
                <a:ahLst/>
                <a:cxnLst>
                  <a:cxn ang="0">
                    <a:pos x="2105" y="665"/>
                  </a:cxn>
                  <a:cxn ang="0">
                    <a:pos x="24" y="0"/>
                  </a:cxn>
                  <a:cxn ang="0">
                    <a:pos x="12" y="72"/>
                  </a:cxn>
                  <a:cxn ang="0">
                    <a:pos x="0" y="150"/>
                  </a:cxn>
                  <a:cxn ang="0">
                    <a:pos x="2105" y="695"/>
                  </a:cxn>
                  <a:cxn ang="0">
                    <a:pos x="2105" y="665"/>
                  </a:cxn>
                  <a:cxn ang="0">
                    <a:pos x="2105" y="665"/>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w="9525">
                <a:noFill/>
                <a:round/>
                <a:headEnd/>
                <a:tailEnd/>
              </a:ln>
            </p:spPr>
            <p:txBody>
              <a:bodyPr/>
              <a:lstStyle/>
              <a:p>
                <a:pPr eaLnBrk="0" hangingPunct="0">
                  <a:defRPr/>
                </a:pPr>
                <a:endParaRPr lang="en-US">
                  <a:solidFill>
                    <a:srgbClr val="FFFFFF"/>
                  </a:solidFill>
                  <a:cs typeface="+mn-cs"/>
                </a:endParaRPr>
              </a:p>
            </p:txBody>
          </p:sp>
        </p:grpSp>
      </p:grpSp>
      <p:sp>
        <p:nvSpPr>
          <p:cNvPr id="131114" name="Rectangle 42"/>
          <p:cNvSpPr>
            <a:spLocks noGrp="1" noChangeArrowheads="1"/>
          </p:cNvSpPr>
          <p:nvPr>
            <p:ph type="ctrTitle" sz="quarter"/>
          </p:nvPr>
        </p:nvSpPr>
        <p:spPr>
          <a:xfrm>
            <a:off x="457200" y="1600200"/>
            <a:ext cx="8229600" cy="1828800"/>
          </a:xfrm>
        </p:spPr>
        <p:txBody>
          <a:bodyPr/>
          <a:lstStyle>
            <a:lvl1pPr>
              <a:defRPr sz="4800"/>
            </a:lvl1pPr>
          </a:lstStyle>
          <a:p>
            <a:r>
              <a:rPr lang="en-US"/>
              <a:t>Click to edit Master title style</a:t>
            </a:r>
          </a:p>
        </p:txBody>
      </p:sp>
      <p:sp>
        <p:nvSpPr>
          <p:cNvPr id="131115" name="Rectangle 43"/>
          <p:cNvSpPr>
            <a:spLocks noGrp="1" noChangeArrowheads="1"/>
          </p:cNvSpPr>
          <p:nvPr>
            <p:ph type="subTitle" sz="quarter" idx="1"/>
          </p:nvPr>
        </p:nvSpPr>
        <p:spPr>
          <a:xfrm>
            <a:off x="1371600" y="3886200"/>
            <a:ext cx="6400800" cy="1752600"/>
          </a:xfrm>
        </p:spPr>
        <p:txBody>
          <a:bodyPr/>
          <a:lstStyle>
            <a:lvl1pPr marL="0" indent="0" algn="ctr">
              <a:buFont typeface="Wingdings" pitchFamily="2" charset="2"/>
              <a:buNone/>
              <a:defRPr sz="3600"/>
            </a:lvl1pPr>
          </a:lstStyle>
          <a:p>
            <a:r>
              <a:rPr lang="en-US"/>
              <a:t>Click to edit Master subtitle style</a:t>
            </a:r>
          </a:p>
        </p:txBody>
      </p:sp>
      <p:sp>
        <p:nvSpPr>
          <p:cNvPr id="44" name="Rectangle 44"/>
          <p:cNvSpPr>
            <a:spLocks noGrp="1" noChangeArrowheads="1"/>
          </p:cNvSpPr>
          <p:nvPr>
            <p:ph type="dt" sz="quarter" idx="10"/>
          </p:nvPr>
        </p:nvSpPr>
        <p:spPr/>
        <p:txBody>
          <a:bodyPr/>
          <a:lstStyle>
            <a:lvl1pPr>
              <a:defRPr smtClean="0"/>
            </a:lvl1pPr>
          </a:lstStyle>
          <a:p>
            <a:pPr>
              <a:defRPr/>
            </a:pPr>
            <a:fld id="{592E1411-693B-4C0E-A9A6-34B97918788D}" type="datetime4">
              <a:rPr lang="en-US" smtClean="0">
                <a:solidFill>
                  <a:srgbClr val="FFFFFF"/>
                </a:solidFill>
              </a:rPr>
              <a:t>October 1, 2011</a:t>
            </a:fld>
            <a:endParaRPr lang="en-US">
              <a:solidFill>
                <a:srgbClr val="FFFFFF"/>
              </a:solidFill>
            </a:endParaRPr>
          </a:p>
        </p:txBody>
      </p:sp>
      <p:sp>
        <p:nvSpPr>
          <p:cNvPr id="45" name="Rectangle 45"/>
          <p:cNvSpPr>
            <a:spLocks noGrp="1" noChangeArrowheads="1"/>
          </p:cNvSpPr>
          <p:nvPr>
            <p:ph type="ftr" sz="quarter" idx="11"/>
          </p:nvPr>
        </p:nvSpPr>
        <p:spPr/>
        <p:txBody>
          <a:bodyPr/>
          <a:lstStyle>
            <a:lvl1pPr>
              <a:defRPr smtClean="0"/>
            </a:lvl1pPr>
          </a:lstStyle>
          <a:p>
            <a:pPr>
              <a:defRPr/>
            </a:pPr>
            <a:endParaRPr lang="en-US">
              <a:solidFill>
                <a:srgbClr val="FFFFFF"/>
              </a:solidFill>
            </a:endParaRPr>
          </a:p>
        </p:txBody>
      </p:sp>
      <p:sp>
        <p:nvSpPr>
          <p:cNvPr id="46" name="Rectangle 46"/>
          <p:cNvSpPr>
            <a:spLocks noGrp="1" noChangeArrowheads="1"/>
          </p:cNvSpPr>
          <p:nvPr>
            <p:ph type="sldNum" sz="quarter" idx="12"/>
          </p:nvPr>
        </p:nvSpPr>
        <p:spPr/>
        <p:txBody>
          <a:bodyPr/>
          <a:lstStyle>
            <a:lvl1pPr>
              <a:defRPr smtClean="0"/>
            </a:lvl1pPr>
          </a:lstStyle>
          <a:p>
            <a:pPr>
              <a:defRPr/>
            </a:pPr>
            <a:fld id="{5C6E4C36-BBE8-4D73-AEB3-60AE4129690D}"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100098022"/>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20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4"/>
          <p:cNvSpPr>
            <a:spLocks noGrp="1" noChangeArrowheads="1"/>
          </p:cNvSpPr>
          <p:nvPr>
            <p:ph type="dt" sz="half" idx="10"/>
          </p:nvPr>
        </p:nvSpPr>
        <p:spPr>
          <a:ln/>
        </p:spPr>
        <p:txBody>
          <a:bodyPr/>
          <a:lstStyle>
            <a:lvl1pPr>
              <a:defRPr/>
            </a:lvl1pPr>
          </a:lstStyle>
          <a:p>
            <a:pPr>
              <a:defRPr/>
            </a:pPr>
            <a:fld id="{D3E32BD3-6BF2-4F9B-9759-07C06822C7AB}" type="datetime4">
              <a:rPr lang="en-US" smtClean="0">
                <a:solidFill>
                  <a:srgbClr val="FFFFFF"/>
                </a:solidFill>
              </a:rPr>
              <a:t>October 1, 2011</a:t>
            </a:fld>
            <a:endParaRPr lang="en-US">
              <a:solidFill>
                <a:srgbClr val="FFFFFF"/>
              </a:solidFill>
            </a:endParaRPr>
          </a:p>
        </p:txBody>
      </p:sp>
      <p:sp>
        <p:nvSpPr>
          <p:cNvPr id="5" name="Rectangle 4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46"/>
          <p:cNvSpPr>
            <a:spLocks noGrp="1" noChangeArrowheads="1"/>
          </p:cNvSpPr>
          <p:nvPr>
            <p:ph type="sldNum" sz="quarter" idx="12"/>
          </p:nvPr>
        </p:nvSpPr>
        <p:spPr>
          <a:ln/>
        </p:spPr>
        <p:txBody>
          <a:bodyPr/>
          <a:lstStyle>
            <a:lvl1pPr>
              <a:defRPr/>
            </a:lvl1pPr>
          </a:lstStyle>
          <a:p>
            <a:pPr>
              <a:defRPr/>
            </a:pPr>
            <a:fld id="{EB4BE493-A7C7-4723-9922-F5B8B47C0F9C}"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986685955"/>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20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44"/>
          <p:cNvSpPr>
            <a:spLocks noGrp="1" noChangeArrowheads="1"/>
          </p:cNvSpPr>
          <p:nvPr>
            <p:ph type="dt" sz="half" idx="10"/>
          </p:nvPr>
        </p:nvSpPr>
        <p:spPr>
          <a:ln/>
        </p:spPr>
        <p:txBody>
          <a:bodyPr/>
          <a:lstStyle>
            <a:lvl1pPr>
              <a:defRPr/>
            </a:lvl1pPr>
          </a:lstStyle>
          <a:p>
            <a:pPr>
              <a:defRPr/>
            </a:pPr>
            <a:fld id="{4AB08C4C-3F64-414A-A707-0224BAE19F53}" type="datetime4">
              <a:rPr lang="en-US" smtClean="0">
                <a:solidFill>
                  <a:srgbClr val="FFFFFF"/>
                </a:solidFill>
              </a:rPr>
              <a:t>October 1, 2011</a:t>
            </a:fld>
            <a:endParaRPr lang="en-US">
              <a:solidFill>
                <a:srgbClr val="FFFFFF"/>
              </a:solidFill>
            </a:endParaRPr>
          </a:p>
        </p:txBody>
      </p:sp>
      <p:sp>
        <p:nvSpPr>
          <p:cNvPr id="5" name="Rectangle 4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46"/>
          <p:cNvSpPr>
            <a:spLocks noGrp="1" noChangeArrowheads="1"/>
          </p:cNvSpPr>
          <p:nvPr>
            <p:ph type="sldNum" sz="quarter" idx="12"/>
          </p:nvPr>
        </p:nvSpPr>
        <p:spPr>
          <a:ln/>
        </p:spPr>
        <p:txBody>
          <a:bodyPr/>
          <a:lstStyle>
            <a:lvl1pPr>
              <a:defRPr/>
            </a:lvl1pPr>
          </a:lstStyle>
          <a:p>
            <a:pPr>
              <a:defRPr/>
            </a:pPr>
            <a:fld id="{807B8117-13E8-4BD2-BD80-CB51A0882CA1}"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473759648"/>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20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44"/>
          <p:cNvSpPr>
            <a:spLocks noGrp="1" noChangeArrowheads="1"/>
          </p:cNvSpPr>
          <p:nvPr>
            <p:ph type="dt" sz="half" idx="10"/>
          </p:nvPr>
        </p:nvSpPr>
        <p:spPr>
          <a:ln/>
        </p:spPr>
        <p:txBody>
          <a:bodyPr/>
          <a:lstStyle>
            <a:lvl1pPr>
              <a:defRPr/>
            </a:lvl1pPr>
          </a:lstStyle>
          <a:p>
            <a:pPr>
              <a:defRPr/>
            </a:pPr>
            <a:fld id="{0CB3AC97-458B-4457-BAFC-1E22C07AF459}" type="datetime4">
              <a:rPr lang="en-US" smtClean="0">
                <a:solidFill>
                  <a:srgbClr val="FFFFFF"/>
                </a:solidFill>
              </a:rPr>
              <a:t>October 1, 2011</a:t>
            </a:fld>
            <a:endParaRPr lang="en-US">
              <a:solidFill>
                <a:srgbClr val="FFFFFF"/>
              </a:solidFill>
            </a:endParaRPr>
          </a:p>
        </p:txBody>
      </p:sp>
      <p:sp>
        <p:nvSpPr>
          <p:cNvPr id="6" name="Rectangle 4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46"/>
          <p:cNvSpPr>
            <a:spLocks noGrp="1" noChangeArrowheads="1"/>
          </p:cNvSpPr>
          <p:nvPr>
            <p:ph type="sldNum" sz="quarter" idx="12"/>
          </p:nvPr>
        </p:nvSpPr>
        <p:spPr>
          <a:ln/>
        </p:spPr>
        <p:txBody>
          <a:bodyPr/>
          <a:lstStyle>
            <a:lvl1pPr>
              <a:defRPr/>
            </a:lvl1pPr>
          </a:lstStyle>
          <a:p>
            <a:pPr>
              <a:defRPr/>
            </a:pPr>
            <a:fld id="{0DF7A7A0-8BBA-4966-80EC-13F49EE13F00}"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09055406"/>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20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44"/>
          <p:cNvSpPr>
            <a:spLocks noGrp="1" noChangeArrowheads="1"/>
          </p:cNvSpPr>
          <p:nvPr>
            <p:ph type="dt" sz="half" idx="10"/>
          </p:nvPr>
        </p:nvSpPr>
        <p:spPr>
          <a:ln/>
        </p:spPr>
        <p:txBody>
          <a:bodyPr/>
          <a:lstStyle>
            <a:lvl1pPr>
              <a:defRPr/>
            </a:lvl1pPr>
          </a:lstStyle>
          <a:p>
            <a:pPr>
              <a:defRPr/>
            </a:pPr>
            <a:fld id="{34DB597C-303F-47F0-84D9-900ADCC336F7}" type="datetime4">
              <a:rPr lang="en-US" smtClean="0">
                <a:solidFill>
                  <a:srgbClr val="FFFFFF"/>
                </a:solidFill>
              </a:rPr>
              <a:t>October 1, 2011</a:t>
            </a:fld>
            <a:endParaRPr lang="en-US">
              <a:solidFill>
                <a:srgbClr val="FFFFFF"/>
              </a:solidFill>
            </a:endParaRPr>
          </a:p>
        </p:txBody>
      </p:sp>
      <p:sp>
        <p:nvSpPr>
          <p:cNvPr id="8" name="Rectangle 4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9" name="Rectangle 46"/>
          <p:cNvSpPr>
            <a:spLocks noGrp="1" noChangeArrowheads="1"/>
          </p:cNvSpPr>
          <p:nvPr>
            <p:ph type="sldNum" sz="quarter" idx="12"/>
          </p:nvPr>
        </p:nvSpPr>
        <p:spPr>
          <a:ln/>
        </p:spPr>
        <p:txBody>
          <a:bodyPr/>
          <a:lstStyle>
            <a:lvl1pPr>
              <a:defRPr/>
            </a:lvl1pPr>
          </a:lstStyle>
          <a:p>
            <a:pPr>
              <a:defRPr/>
            </a:pPr>
            <a:fld id="{4B7933BD-672D-4088-A5D7-110B75351C6B}"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080203853"/>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20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44"/>
          <p:cNvSpPr>
            <a:spLocks noGrp="1" noChangeArrowheads="1"/>
          </p:cNvSpPr>
          <p:nvPr>
            <p:ph type="dt" sz="half" idx="10"/>
          </p:nvPr>
        </p:nvSpPr>
        <p:spPr>
          <a:ln/>
        </p:spPr>
        <p:txBody>
          <a:bodyPr/>
          <a:lstStyle>
            <a:lvl1pPr>
              <a:defRPr/>
            </a:lvl1pPr>
          </a:lstStyle>
          <a:p>
            <a:pPr>
              <a:defRPr/>
            </a:pPr>
            <a:fld id="{5E8466A9-8A26-44E6-B1EE-F570F0CAFD92}" type="datetime4">
              <a:rPr lang="en-US" smtClean="0">
                <a:solidFill>
                  <a:srgbClr val="FFFFFF"/>
                </a:solidFill>
              </a:rPr>
              <a:t>October 1, 2011</a:t>
            </a:fld>
            <a:endParaRPr lang="en-US">
              <a:solidFill>
                <a:srgbClr val="FFFFFF"/>
              </a:solidFill>
            </a:endParaRPr>
          </a:p>
        </p:txBody>
      </p:sp>
      <p:sp>
        <p:nvSpPr>
          <p:cNvPr id="4" name="Rectangle 4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5" name="Rectangle 46"/>
          <p:cNvSpPr>
            <a:spLocks noGrp="1" noChangeArrowheads="1"/>
          </p:cNvSpPr>
          <p:nvPr>
            <p:ph type="sldNum" sz="quarter" idx="12"/>
          </p:nvPr>
        </p:nvSpPr>
        <p:spPr>
          <a:ln/>
        </p:spPr>
        <p:txBody>
          <a:bodyPr/>
          <a:lstStyle>
            <a:lvl1pPr>
              <a:defRPr/>
            </a:lvl1pPr>
          </a:lstStyle>
          <a:p>
            <a:pPr>
              <a:defRPr/>
            </a:pPr>
            <a:fld id="{EC2585C3-EF8C-48DF-ACEB-D9C512CC20EF}"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43208092"/>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2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4"/>
          <p:cNvSpPr>
            <a:spLocks noGrp="1" noChangeArrowheads="1"/>
          </p:cNvSpPr>
          <p:nvPr>
            <p:ph type="dt" sz="half" idx="10"/>
          </p:nvPr>
        </p:nvSpPr>
        <p:spPr>
          <a:ln/>
        </p:spPr>
        <p:txBody>
          <a:bodyPr/>
          <a:lstStyle>
            <a:lvl1pPr>
              <a:defRPr/>
            </a:lvl1pPr>
          </a:lstStyle>
          <a:p>
            <a:pPr>
              <a:defRPr/>
            </a:pPr>
            <a:fld id="{51C4D2D8-B807-4458-90F4-048D3BADB268}" type="datetime4">
              <a:rPr lang="en-US" smtClean="0">
                <a:solidFill>
                  <a:srgbClr val="FFFFFF"/>
                </a:solidFill>
              </a:rPr>
              <a:t>October 1, 2011</a:t>
            </a:fld>
            <a:endParaRPr lang="en-US">
              <a:solidFill>
                <a:srgbClr val="FFFFFF"/>
              </a:solidFill>
            </a:endParaRPr>
          </a:p>
        </p:txBody>
      </p:sp>
      <p:sp>
        <p:nvSpPr>
          <p:cNvPr id="6" name="Rectangle 4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46"/>
          <p:cNvSpPr>
            <a:spLocks noGrp="1" noChangeArrowheads="1"/>
          </p:cNvSpPr>
          <p:nvPr>
            <p:ph type="sldNum" sz="quarter" idx="12"/>
          </p:nvPr>
        </p:nvSpPr>
        <p:spPr>
          <a:ln/>
        </p:spPr>
        <p:txBody>
          <a:bodyPr/>
          <a:lstStyle>
            <a:lvl1pPr>
              <a:defRPr/>
            </a:lvl1pPr>
          </a:lstStyle>
          <a:p>
            <a:pPr>
              <a:defRPr/>
            </a:pPr>
            <a:fld id="{69CD25F3-5654-4867-90E3-46AF5FC9FE83}"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697920774"/>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21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4"/>
          <p:cNvSpPr>
            <a:spLocks noGrp="1" noChangeArrowheads="1"/>
          </p:cNvSpPr>
          <p:nvPr>
            <p:ph type="dt" sz="half" idx="10"/>
          </p:nvPr>
        </p:nvSpPr>
        <p:spPr>
          <a:ln/>
        </p:spPr>
        <p:txBody>
          <a:bodyPr/>
          <a:lstStyle>
            <a:lvl1pPr>
              <a:defRPr/>
            </a:lvl1pPr>
          </a:lstStyle>
          <a:p>
            <a:pPr>
              <a:defRPr/>
            </a:pPr>
            <a:fld id="{186591F0-A1B1-47B9-82C9-FC15B158F72D}" type="datetime4">
              <a:rPr lang="en-US" smtClean="0">
                <a:solidFill>
                  <a:srgbClr val="FFFFFF"/>
                </a:solidFill>
              </a:rPr>
              <a:t>October 1, 2011</a:t>
            </a:fld>
            <a:endParaRPr lang="en-US">
              <a:solidFill>
                <a:srgbClr val="FFFFFF"/>
              </a:solidFill>
            </a:endParaRPr>
          </a:p>
        </p:txBody>
      </p:sp>
      <p:sp>
        <p:nvSpPr>
          <p:cNvPr id="3" name="Rectangle 4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4" name="Rectangle 46"/>
          <p:cNvSpPr>
            <a:spLocks noGrp="1" noChangeArrowheads="1"/>
          </p:cNvSpPr>
          <p:nvPr>
            <p:ph type="sldNum" sz="quarter" idx="12"/>
          </p:nvPr>
        </p:nvSpPr>
        <p:spPr>
          <a:ln/>
        </p:spPr>
        <p:txBody>
          <a:bodyPr/>
          <a:lstStyle>
            <a:lvl1pPr>
              <a:defRPr/>
            </a:lvl1pPr>
          </a:lstStyle>
          <a:p>
            <a:pPr>
              <a:defRPr/>
            </a:pPr>
            <a:fld id="{5EE2E1C7-F468-4F32-A982-717C4ADEBCE1}"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700297961"/>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21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4"/>
          <p:cNvSpPr>
            <a:spLocks noGrp="1" noChangeArrowheads="1"/>
          </p:cNvSpPr>
          <p:nvPr>
            <p:ph type="dt" sz="half" idx="10"/>
          </p:nvPr>
        </p:nvSpPr>
        <p:spPr>
          <a:ln/>
        </p:spPr>
        <p:txBody>
          <a:bodyPr/>
          <a:lstStyle>
            <a:lvl1pPr>
              <a:defRPr/>
            </a:lvl1pPr>
          </a:lstStyle>
          <a:p>
            <a:pPr>
              <a:defRPr/>
            </a:pPr>
            <a:fld id="{975EA480-CACB-49E7-BB90-8F848313118F}" type="datetime4">
              <a:rPr lang="en-US" smtClean="0">
                <a:solidFill>
                  <a:srgbClr val="FFFFFF"/>
                </a:solidFill>
              </a:rPr>
              <a:t>October 1, 2011</a:t>
            </a:fld>
            <a:endParaRPr lang="en-US">
              <a:solidFill>
                <a:srgbClr val="FFFFFF"/>
              </a:solidFill>
            </a:endParaRPr>
          </a:p>
        </p:txBody>
      </p:sp>
      <p:sp>
        <p:nvSpPr>
          <p:cNvPr id="6" name="Rectangle 4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46"/>
          <p:cNvSpPr>
            <a:spLocks noGrp="1" noChangeArrowheads="1"/>
          </p:cNvSpPr>
          <p:nvPr>
            <p:ph type="sldNum" sz="quarter" idx="12"/>
          </p:nvPr>
        </p:nvSpPr>
        <p:spPr>
          <a:ln/>
        </p:spPr>
        <p:txBody>
          <a:bodyPr/>
          <a:lstStyle>
            <a:lvl1pPr>
              <a:defRPr/>
            </a:lvl1pPr>
          </a:lstStyle>
          <a:p>
            <a:pPr>
              <a:defRPr/>
            </a:pPr>
            <a:fld id="{4417B813-47E9-471A-A896-8B629B8C3AC5}"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625292158"/>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21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4"/>
          <p:cNvSpPr>
            <a:spLocks noGrp="1" noChangeArrowheads="1"/>
          </p:cNvSpPr>
          <p:nvPr>
            <p:ph type="dt" sz="half" idx="10"/>
          </p:nvPr>
        </p:nvSpPr>
        <p:spPr>
          <a:ln/>
        </p:spPr>
        <p:txBody>
          <a:bodyPr/>
          <a:lstStyle>
            <a:lvl1pPr>
              <a:defRPr/>
            </a:lvl1pPr>
          </a:lstStyle>
          <a:p>
            <a:pPr>
              <a:defRPr/>
            </a:pPr>
            <a:fld id="{AB5F11FF-6DF8-464A-8FF9-0B9F66CE2B22}" type="datetime4">
              <a:rPr lang="en-US" smtClean="0">
                <a:solidFill>
                  <a:srgbClr val="FFFFFF"/>
                </a:solidFill>
              </a:rPr>
              <a:t>October 1, 2011</a:t>
            </a:fld>
            <a:endParaRPr lang="en-US">
              <a:solidFill>
                <a:srgbClr val="FFFFFF"/>
              </a:solidFill>
            </a:endParaRPr>
          </a:p>
        </p:txBody>
      </p:sp>
      <p:sp>
        <p:nvSpPr>
          <p:cNvPr id="6" name="Rectangle 4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46"/>
          <p:cNvSpPr>
            <a:spLocks noGrp="1" noChangeArrowheads="1"/>
          </p:cNvSpPr>
          <p:nvPr>
            <p:ph type="sldNum" sz="quarter" idx="12"/>
          </p:nvPr>
        </p:nvSpPr>
        <p:spPr>
          <a:ln/>
        </p:spPr>
        <p:txBody>
          <a:bodyPr/>
          <a:lstStyle>
            <a:lvl1pPr>
              <a:defRPr/>
            </a:lvl1pPr>
          </a:lstStyle>
          <a:p>
            <a:pPr>
              <a:defRPr/>
            </a:pPr>
            <a:fld id="{F7AEDFFE-71E9-4C2F-BAB8-E3F0ABE19EF9}"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4131588311"/>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21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4"/>
          <p:cNvSpPr>
            <a:spLocks noGrp="1" noChangeArrowheads="1"/>
          </p:cNvSpPr>
          <p:nvPr>
            <p:ph type="dt" sz="half" idx="10"/>
          </p:nvPr>
        </p:nvSpPr>
        <p:spPr>
          <a:ln/>
        </p:spPr>
        <p:txBody>
          <a:bodyPr/>
          <a:lstStyle>
            <a:lvl1pPr>
              <a:defRPr/>
            </a:lvl1pPr>
          </a:lstStyle>
          <a:p>
            <a:pPr>
              <a:defRPr/>
            </a:pPr>
            <a:fld id="{DDE1B783-049F-472B-876D-1A12731E0569}" type="datetime4">
              <a:rPr lang="en-US" smtClean="0">
                <a:solidFill>
                  <a:srgbClr val="FFFFFF"/>
                </a:solidFill>
              </a:rPr>
              <a:t>October 1, 2011</a:t>
            </a:fld>
            <a:endParaRPr lang="en-US">
              <a:solidFill>
                <a:srgbClr val="FFFFFF"/>
              </a:solidFill>
            </a:endParaRPr>
          </a:p>
        </p:txBody>
      </p:sp>
      <p:sp>
        <p:nvSpPr>
          <p:cNvPr id="5" name="Rectangle 4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46"/>
          <p:cNvSpPr>
            <a:spLocks noGrp="1" noChangeArrowheads="1"/>
          </p:cNvSpPr>
          <p:nvPr>
            <p:ph type="sldNum" sz="quarter" idx="12"/>
          </p:nvPr>
        </p:nvSpPr>
        <p:spPr>
          <a:ln/>
        </p:spPr>
        <p:txBody>
          <a:bodyPr/>
          <a:lstStyle>
            <a:lvl1pPr>
              <a:defRPr/>
            </a:lvl1pPr>
          </a:lstStyle>
          <a:p>
            <a:pPr>
              <a:defRPr/>
            </a:pPr>
            <a:fld id="{7DF3A608-0857-49D7-ADB7-43864EBEB666}"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388526759"/>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21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4"/>
          <p:cNvSpPr>
            <a:spLocks noGrp="1" noChangeArrowheads="1"/>
          </p:cNvSpPr>
          <p:nvPr>
            <p:ph type="dt" sz="half" idx="10"/>
          </p:nvPr>
        </p:nvSpPr>
        <p:spPr>
          <a:ln/>
        </p:spPr>
        <p:txBody>
          <a:bodyPr/>
          <a:lstStyle>
            <a:lvl1pPr>
              <a:defRPr/>
            </a:lvl1pPr>
          </a:lstStyle>
          <a:p>
            <a:pPr>
              <a:defRPr/>
            </a:pPr>
            <a:fld id="{2B76A088-7EC3-45F8-89A4-AB9CE2DD01EC}" type="datetime4">
              <a:rPr lang="en-US" smtClean="0">
                <a:solidFill>
                  <a:srgbClr val="FFFFFF"/>
                </a:solidFill>
              </a:rPr>
              <a:t>October 1, 2011</a:t>
            </a:fld>
            <a:endParaRPr lang="en-US">
              <a:solidFill>
                <a:srgbClr val="FFFFFF"/>
              </a:solidFill>
            </a:endParaRPr>
          </a:p>
        </p:txBody>
      </p:sp>
      <p:sp>
        <p:nvSpPr>
          <p:cNvPr id="5" name="Rectangle 4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46"/>
          <p:cNvSpPr>
            <a:spLocks noGrp="1" noChangeArrowheads="1"/>
          </p:cNvSpPr>
          <p:nvPr>
            <p:ph type="sldNum" sz="quarter" idx="12"/>
          </p:nvPr>
        </p:nvSpPr>
        <p:spPr>
          <a:ln/>
        </p:spPr>
        <p:txBody>
          <a:bodyPr/>
          <a:lstStyle>
            <a:lvl1pPr>
              <a:defRPr/>
            </a:lvl1pPr>
          </a:lstStyle>
          <a:p>
            <a:pPr>
              <a:defRPr/>
            </a:pPr>
            <a:fld id="{25A6458B-CF69-4C45-AA3A-AE9CD225C711}"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54213377"/>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215.xml><?xml version="1.0" encoding="utf-8"?>
<p:sldLayout xmlns:a="http://schemas.openxmlformats.org/drawingml/2006/main" xmlns:r="http://schemas.openxmlformats.org/officeDocument/2006/relationships" xmlns:p="http://schemas.openxmlformats.org/presentationml/2006/main" type="clipArtAndTx" preserve="1">
  <p:cSld name="Title, Clip Art and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smtClean="0"/>
              <a:t>Click to edit Master title style</a:t>
            </a:r>
            <a:endParaRPr lang="en-US"/>
          </a:p>
        </p:txBody>
      </p:sp>
      <p:sp>
        <p:nvSpPr>
          <p:cNvPr id="3" name="ClipArt Placeholder 2"/>
          <p:cNvSpPr>
            <a:spLocks noGrp="1"/>
          </p:cNvSpPr>
          <p:nvPr>
            <p:ph type="clipArt" sz="half" idx="1"/>
          </p:nvPr>
        </p:nvSpPr>
        <p:spPr>
          <a:xfrm>
            <a:off x="457200" y="1600200"/>
            <a:ext cx="4038600" cy="4530725"/>
          </a:xfrm>
        </p:spPr>
        <p:txBody>
          <a:bodyPr/>
          <a:lstStyle/>
          <a:p>
            <a:pPr lvl="0"/>
            <a:endParaRPr lang="en-US" noProof="0" smtClean="0"/>
          </a:p>
        </p:txBody>
      </p:sp>
      <p:sp>
        <p:nvSpPr>
          <p:cNvPr id="4" name="Text Placeholder 3"/>
          <p:cNvSpPr>
            <a:spLocks noGrp="1"/>
          </p:cNvSpPr>
          <p:nvPr>
            <p:ph type="body" sz="half" idx="2"/>
          </p:nvPr>
        </p:nvSpPr>
        <p:spPr>
          <a:xfrm>
            <a:off x="4648200" y="1600200"/>
            <a:ext cx="4038600" cy="453072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44"/>
          <p:cNvSpPr>
            <a:spLocks noGrp="1" noChangeArrowheads="1"/>
          </p:cNvSpPr>
          <p:nvPr>
            <p:ph type="dt" sz="half" idx="10"/>
          </p:nvPr>
        </p:nvSpPr>
        <p:spPr>
          <a:ln/>
        </p:spPr>
        <p:txBody>
          <a:bodyPr/>
          <a:lstStyle>
            <a:lvl1pPr>
              <a:defRPr/>
            </a:lvl1pPr>
          </a:lstStyle>
          <a:p>
            <a:pPr>
              <a:defRPr/>
            </a:pPr>
            <a:fld id="{04194030-073B-4E42-8202-27EDC167FC5B}" type="datetime4">
              <a:rPr lang="en-US" smtClean="0">
                <a:solidFill>
                  <a:srgbClr val="FFFFFF"/>
                </a:solidFill>
              </a:rPr>
              <a:t>October 1, 2011</a:t>
            </a:fld>
            <a:endParaRPr lang="en-US">
              <a:solidFill>
                <a:srgbClr val="FFFFFF"/>
              </a:solidFill>
            </a:endParaRPr>
          </a:p>
        </p:txBody>
      </p:sp>
      <p:sp>
        <p:nvSpPr>
          <p:cNvPr id="6" name="Rectangle 4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46"/>
          <p:cNvSpPr>
            <a:spLocks noGrp="1" noChangeArrowheads="1"/>
          </p:cNvSpPr>
          <p:nvPr>
            <p:ph type="sldNum" sz="quarter" idx="12"/>
          </p:nvPr>
        </p:nvSpPr>
        <p:spPr>
          <a:ln/>
        </p:spPr>
        <p:txBody>
          <a:bodyPr/>
          <a:lstStyle>
            <a:lvl1pPr>
              <a:defRPr/>
            </a:lvl1pPr>
          </a:lstStyle>
          <a:p>
            <a:pPr>
              <a:defRPr/>
            </a:pPr>
            <a:fld id="{CB4F6F8F-2DB9-41B7-BD1B-3C752F641B01}"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571003285"/>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216.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smtClean="0"/>
              <a:t>Click to edit Master title style</a:t>
            </a:r>
            <a:endParaRPr lang="en-US"/>
          </a:p>
        </p:txBody>
      </p:sp>
      <p:sp>
        <p:nvSpPr>
          <p:cNvPr id="3" name="Table Placeholder 2"/>
          <p:cNvSpPr>
            <a:spLocks noGrp="1"/>
          </p:cNvSpPr>
          <p:nvPr>
            <p:ph type="tbl" idx="1"/>
          </p:nvPr>
        </p:nvSpPr>
        <p:spPr>
          <a:xfrm>
            <a:off x="457200" y="1600200"/>
            <a:ext cx="8229600" cy="4530725"/>
          </a:xfrm>
        </p:spPr>
        <p:txBody>
          <a:bodyPr/>
          <a:lstStyle/>
          <a:p>
            <a:pPr lvl="0"/>
            <a:endParaRPr lang="en-US" noProof="0" smtClean="0"/>
          </a:p>
        </p:txBody>
      </p:sp>
      <p:sp>
        <p:nvSpPr>
          <p:cNvPr id="4" name="Rectangle 44"/>
          <p:cNvSpPr>
            <a:spLocks noGrp="1" noChangeArrowheads="1"/>
          </p:cNvSpPr>
          <p:nvPr>
            <p:ph type="dt" sz="half" idx="10"/>
          </p:nvPr>
        </p:nvSpPr>
        <p:spPr>
          <a:ln/>
        </p:spPr>
        <p:txBody>
          <a:bodyPr/>
          <a:lstStyle>
            <a:lvl1pPr>
              <a:defRPr/>
            </a:lvl1pPr>
          </a:lstStyle>
          <a:p>
            <a:pPr>
              <a:defRPr/>
            </a:pPr>
            <a:fld id="{B73A25AE-1617-42C9-971D-3A81049F78B6}" type="datetime4">
              <a:rPr lang="en-US" smtClean="0">
                <a:solidFill>
                  <a:srgbClr val="FFFFFF"/>
                </a:solidFill>
              </a:rPr>
              <a:t>October 1, 2011</a:t>
            </a:fld>
            <a:endParaRPr lang="en-US">
              <a:solidFill>
                <a:srgbClr val="FFFFFF"/>
              </a:solidFill>
            </a:endParaRPr>
          </a:p>
        </p:txBody>
      </p:sp>
      <p:sp>
        <p:nvSpPr>
          <p:cNvPr id="5" name="Rectangle 4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46"/>
          <p:cNvSpPr>
            <a:spLocks noGrp="1" noChangeArrowheads="1"/>
          </p:cNvSpPr>
          <p:nvPr>
            <p:ph type="sldNum" sz="quarter" idx="12"/>
          </p:nvPr>
        </p:nvSpPr>
        <p:spPr>
          <a:ln/>
        </p:spPr>
        <p:txBody>
          <a:bodyPr/>
          <a:lstStyle>
            <a:lvl1pPr>
              <a:defRPr/>
            </a:lvl1pPr>
          </a:lstStyle>
          <a:p>
            <a:pPr>
              <a:defRPr/>
            </a:pPr>
            <a:fld id="{AA2B53D6-63DB-43A4-B98D-1F00C70A6FA6}"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392646981"/>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217.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457200" y="1600200"/>
            <a:ext cx="4038600" cy="453072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0"/>
            <a:ext cx="4038600" cy="453072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44"/>
          <p:cNvSpPr>
            <a:spLocks noGrp="1" noChangeArrowheads="1"/>
          </p:cNvSpPr>
          <p:nvPr>
            <p:ph type="dt" sz="half" idx="10"/>
          </p:nvPr>
        </p:nvSpPr>
        <p:spPr>
          <a:ln/>
        </p:spPr>
        <p:txBody>
          <a:bodyPr/>
          <a:lstStyle>
            <a:lvl1pPr>
              <a:defRPr/>
            </a:lvl1pPr>
          </a:lstStyle>
          <a:p>
            <a:pPr>
              <a:defRPr/>
            </a:pPr>
            <a:fld id="{4D4AAFF6-5E66-41BA-A4A5-281A084A8870}" type="datetime4">
              <a:rPr lang="en-US" smtClean="0">
                <a:solidFill>
                  <a:srgbClr val="FFFFFF"/>
                </a:solidFill>
              </a:rPr>
              <a:t>October 1, 2011</a:t>
            </a:fld>
            <a:endParaRPr lang="en-US">
              <a:solidFill>
                <a:srgbClr val="FFFFFF"/>
              </a:solidFill>
            </a:endParaRPr>
          </a:p>
        </p:txBody>
      </p:sp>
      <p:sp>
        <p:nvSpPr>
          <p:cNvPr id="6" name="Rectangle 4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46"/>
          <p:cNvSpPr>
            <a:spLocks noGrp="1" noChangeArrowheads="1"/>
          </p:cNvSpPr>
          <p:nvPr>
            <p:ph type="sldNum" sz="quarter" idx="12"/>
          </p:nvPr>
        </p:nvSpPr>
        <p:spPr>
          <a:ln/>
        </p:spPr>
        <p:txBody>
          <a:bodyPr/>
          <a:lstStyle>
            <a:lvl1pPr>
              <a:defRPr/>
            </a:lvl1pPr>
          </a:lstStyle>
          <a:p>
            <a:pPr>
              <a:defRPr/>
            </a:pPr>
            <a:fld id="{3A53BFE8-B78C-4B42-B6CB-0F6998A1B6CF}"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478076870"/>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21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2" name="Group 2"/>
          <p:cNvGrpSpPr>
            <a:grpSpLocks/>
          </p:cNvGrpSpPr>
          <p:nvPr/>
        </p:nvGrpSpPr>
        <p:grpSpPr bwMode="auto">
          <a:xfrm>
            <a:off x="0" y="0"/>
            <a:ext cx="9144000" cy="6856413"/>
            <a:chOff x="0" y="0"/>
            <a:chExt cx="5760" cy="4319"/>
          </a:xfrm>
        </p:grpSpPr>
        <p:sp>
          <p:nvSpPr>
            <p:cNvPr id="5" name="Freeform 3"/>
            <p:cNvSpPr>
              <a:spLocks/>
            </p:cNvSpPr>
            <p:nvPr/>
          </p:nvSpPr>
          <p:spPr bwMode="hidden">
            <a:xfrm>
              <a:off x="0" y="12"/>
              <a:ext cx="5758" cy="3273"/>
            </a:xfrm>
            <a:custGeom>
              <a:avLst/>
              <a:gdLst/>
              <a:ahLst/>
              <a:cxnLst>
                <a:cxn ang="0">
                  <a:pos x="3193" y="1816"/>
                </a:cxn>
                <a:cxn ang="0">
                  <a:pos x="0" y="0"/>
                </a:cxn>
                <a:cxn ang="0">
                  <a:pos x="0" y="522"/>
                </a:cxn>
                <a:cxn ang="0">
                  <a:pos x="3037" y="1978"/>
                </a:cxn>
                <a:cxn ang="0">
                  <a:pos x="5740" y="3273"/>
                </a:cxn>
                <a:cxn ang="0">
                  <a:pos x="5740" y="3267"/>
                </a:cxn>
                <a:cxn ang="0">
                  <a:pos x="3193" y="1816"/>
                </a:cxn>
                <a:cxn ang="0">
                  <a:pos x="3193" y="1816"/>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endParaRPr>
            </a:p>
          </p:txBody>
        </p:sp>
        <p:sp>
          <p:nvSpPr>
            <p:cNvPr id="6" name="Freeform 4"/>
            <p:cNvSpPr>
              <a:spLocks/>
            </p:cNvSpPr>
            <p:nvPr/>
          </p:nvSpPr>
          <p:spPr bwMode="hidden">
            <a:xfrm>
              <a:off x="149" y="0"/>
              <a:ext cx="5609" cy="3243"/>
            </a:xfrm>
            <a:custGeom>
              <a:avLst/>
              <a:gdLst/>
              <a:ahLst/>
              <a:cxnLst>
                <a:cxn ang="0">
                  <a:pos x="3163" y="1714"/>
                </a:cxn>
                <a:cxn ang="0">
                  <a:pos x="431" y="0"/>
                </a:cxn>
                <a:cxn ang="0">
                  <a:pos x="0" y="0"/>
                </a:cxn>
                <a:cxn ang="0">
                  <a:pos x="3086" y="1786"/>
                </a:cxn>
                <a:cxn ang="0">
                  <a:pos x="5591" y="3243"/>
                </a:cxn>
                <a:cxn ang="0">
                  <a:pos x="5591" y="3237"/>
                </a:cxn>
                <a:cxn ang="0">
                  <a:pos x="3163" y="1714"/>
                </a:cxn>
                <a:cxn ang="0">
                  <a:pos x="3163" y="1714"/>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endParaRPr>
            </a:p>
          </p:txBody>
        </p:sp>
        <p:sp>
          <p:nvSpPr>
            <p:cNvPr id="7" name="Freeform 5"/>
            <p:cNvSpPr>
              <a:spLocks/>
            </p:cNvSpPr>
            <p:nvPr/>
          </p:nvSpPr>
          <p:spPr bwMode="hidden">
            <a:xfrm>
              <a:off x="0" y="3433"/>
              <a:ext cx="4038" cy="191"/>
            </a:xfrm>
            <a:custGeom>
              <a:avLst/>
              <a:gdLst/>
              <a:ahLst/>
              <a:cxnLst>
                <a:cxn ang="0">
                  <a:pos x="0" y="156"/>
                </a:cxn>
                <a:cxn ang="0">
                  <a:pos x="4042" y="192"/>
                </a:cxn>
                <a:cxn ang="0">
                  <a:pos x="4042" y="144"/>
                </a:cxn>
                <a:cxn ang="0">
                  <a:pos x="0" y="0"/>
                </a:cxn>
                <a:cxn ang="0">
                  <a:pos x="0" y="156"/>
                </a:cxn>
                <a:cxn ang="0">
                  <a:pos x="0" y="156"/>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endParaRPr>
            </a:p>
          </p:txBody>
        </p:sp>
        <p:sp>
          <p:nvSpPr>
            <p:cNvPr id="8" name="Freeform 6"/>
            <p:cNvSpPr>
              <a:spLocks/>
            </p:cNvSpPr>
            <p:nvPr/>
          </p:nvSpPr>
          <p:spPr bwMode="hidden">
            <a:xfrm>
              <a:off x="4038" y="3577"/>
              <a:ext cx="1720" cy="65"/>
            </a:xfrm>
            <a:custGeom>
              <a:avLst/>
              <a:gdLst/>
              <a:ahLst/>
              <a:cxnLst>
                <a:cxn ang="0">
                  <a:pos x="1722" y="66"/>
                </a:cxn>
                <a:cxn ang="0">
                  <a:pos x="1722" y="60"/>
                </a:cxn>
                <a:cxn ang="0">
                  <a:pos x="0" y="0"/>
                </a:cxn>
                <a:cxn ang="0">
                  <a:pos x="0" y="48"/>
                </a:cxn>
                <a:cxn ang="0">
                  <a:pos x="1722" y="66"/>
                </a:cxn>
                <a:cxn ang="0">
                  <a:pos x="1722" y="66"/>
                </a:cxn>
              </a:cxnLst>
              <a:rect l="0" t="0" r="r" b="b"/>
              <a:pathLst>
                <a:path w="1722" h="66">
                  <a:moveTo>
                    <a:pt x="1722" y="66"/>
                  </a:moveTo>
                  <a:lnTo>
                    <a:pt x="1722" y="60"/>
                  </a:lnTo>
                  <a:lnTo>
                    <a:pt x="0" y="0"/>
                  </a:lnTo>
                  <a:lnTo>
                    <a:pt x="0" y="48"/>
                  </a:lnTo>
                  <a:lnTo>
                    <a:pt x="1722" y="66"/>
                  </a:lnTo>
                  <a:lnTo>
                    <a:pt x="1722" y="66"/>
                  </a:lnTo>
                  <a:close/>
                </a:path>
              </a:pathLst>
            </a:custGeom>
            <a:gradFill rotWithShape="0">
              <a:gsLst>
                <a:gs pos="0">
                  <a:schemeClr val="bg2"/>
                </a:gs>
                <a:gs pos="100000">
                  <a:schemeClr val="bg1"/>
                </a:gs>
              </a:gsLst>
              <a:lin ang="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endParaRPr>
            </a:p>
          </p:txBody>
        </p:sp>
        <p:sp>
          <p:nvSpPr>
            <p:cNvPr id="9" name="Freeform 7"/>
            <p:cNvSpPr>
              <a:spLocks/>
            </p:cNvSpPr>
            <p:nvPr/>
          </p:nvSpPr>
          <p:spPr bwMode="hidden">
            <a:xfrm>
              <a:off x="0" y="3726"/>
              <a:ext cx="4784" cy="329"/>
            </a:xfrm>
            <a:custGeom>
              <a:avLst/>
              <a:gdLst/>
              <a:ahLst/>
              <a:cxnLst>
                <a:cxn ang="0">
                  <a:pos x="0" y="329"/>
                </a:cxn>
                <a:cxn ang="0">
                  <a:pos x="4789" y="77"/>
                </a:cxn>
                <a:cxn ang="0">
                  <a:pos x="4789" y="0"/>
                </a:cxn>
                <a:cxn ang="0">
                  <a:pos x="0" y="107"/>
                </a:cxn>
                <a:cxn ang="0">
                  <a:pos x="0" y="329"/>
                </a:cxn>
                <a:cxn ang="0">
                  <a:pos x="0" y="329"/>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w="9525" cap="flat" cmpd="sng">
              <a:noFill/>
              <a:prstDash val="solid"/>
              <a:round/>
              <a:headEnd type="none" w="med" len="med"/>
              <a:tailEnd type="none" w="med" len="med"/>
            </a:ln>
            <a:effectLst/>
          </p:spPr>
          <p:txBody>
            <a:bodyPr/>
            <a:lstStyle/>
            <a:p>
              <a:pPr fontAlgn="auto">
                <a:spcBef>
                  <a:spcPts val="0"/>
                </a:spcBef>
                <a:spcAft>
                  <a:spcPts val="0"/>
                </a:spcAft>
                <a:defRPr/>
              </a:pPr>
              <a:endParaRPr lang="en-US">
                <a:solidFill>
                  <a:srgbClr val="FFFFFF"/>
                </a:solidFill>
                <a:latin typeface="Arial" charset="0"/>
              </a:endParaRPr>
            </a:p>
          </p:txBody>
        </p:sp>
        <p:sp>
          <p:nvSpPr>
            <p:cNvPr id="10" name="Freeform 8"/>
            <p:cNvSpPr>
              <a:spLocks/>
            </p:cNvSpPr>
            <p:nvPr/>
          </p:nvSpPr>
          <p:spPr bwMode="hidden">
            <a:xfrm>
              <a:off x="4784" y="3702"/>
              <a:ext cx="974" cy="101"/>
            </a:xfrm>
            <a:custGeom>
              <a:avLst/>
              <a:gdLst/>
              <a:ahLst/>
              <a:cxnLst>
                <a:cxn ang="0">
                  <a:pos x="975" y="48"/>
                </a:cxn>
                <a:cxn ang="0">
                  <a:pos x="975" y="0"/>
                </a:cxn>
                <a:cxn ang="0">
                  <a:pos x="0" y="24"/>
                </a:cxn>
                <a:cxn ang="0">
                  <a:pos x="0" y="101"/>
                </a:cxn>
                <a:cxn ang="0">
                  <a:pos x="975" y="48"/>
                </a:cxn>
                <a:cxn ang="0">
                  <a:pos x="975" y="48"/>
                </a:cxn>
              </a:cxnLst>
              <a:rect l="0" t="0" r="r" b="b"/>
              <a:pathLst>
                <a:path w="975" h="101">
                  <a:moveTo>
                    <a:pt x="975" y="48"/>
                  </a:moveTo>
                  <a:lnTo>
                    <a:pt x="975" y="0"/>
                  </a:lnTo>
                  <a:lnTo>
                    <a:pt x="0" y="24"/>
                  </a:lnTo>
                  <a:lnTo>
                    <a:pt x="0" y="101"/>
                  </a:lnTo>
                  <a:lnTo>
                    <a:pt x="975" y="48"/>
                  </a:lnTo>
                  <a:lnTo>
                    <a:pt x="975" y="48"/>
                  </a:lnTo>
                  <a:close/>
                </a:path>
              </a:pathLst>
            </a:custGeom>
            <a:solidFill>
              <a:schemeClr val="bg1"/>
            </a:solidFill>
            <a:ln w="9525">
              <a:noFill/>
              <a:round/>
              <a:headEnd/>
              <a:tailEnd/>
            </a:ln>
          </p:spPr>
          <p:txBody>
            <a:bodyPr/>
            <a:lstStyle/>
            <a:p>
              <a:pPr fontAlgn="auto">
                <a:spcBef>
                  <a:spcPts val="0"/>
                </a:spcBef>
                <a:spcAft>
                  <a:spcPts val="0"/>
                </a:spcAft>
                <a:defRPr/>
              </a:pPr>
              <a:endParaRPr lang="en-US">
                <a:solidFill>
                  <a:srgbClr val="FFFFFF"/>
                </a:solidFill>
                <a:latin typeface="Arial" charset="0"/>
              </a:endParaRPr>
            </a:p>
          </p:txBody>
        </p:sp>
        <p:sp>
          <p:nvSpPr>
            <p:cNvPr id="11" name="Freeform 9"/>
            <p:cNvSpPr>
              <a:spLocks/>
            </p:cNvSpPr>
            <p:nvPr/>
          </p:nvSpPr>
          <p:spPr bwMode="hidden">
            <a:xfrm>
              <a:off x="3619" y="3815"/>
              <a:ext cx="2139" cy="198"/>
            </a:xfrm>
            <a:custGeom>
              <a:avLst/>
              <a:gdLst/>
              <a:ahLst/>
              <a:cxnLst>
                <a:cxn ang="0">
                  <a:pos x="2141" y="0"/>
                </a:cxn>
                <a:cxn ang="0">
                  <a:pos x="0" y="156"/>
                </a:cxn>
                <a:cxn ang="0">
                  <a:pos x="0" y="198"/>
                </a:cxn>
                <a:cxn ang="0">
                  <a:pos x="2141" y="0"/>
                </a:cxn>
                <a:cxn ang="0">
                  <a:pos x="2141" y="0"/>
                </a:cxn>
              </a:cxnLst>
              <a:rect l="0" t="0" r="r" b="b"/>
              <a:pathLst>
                <a:path w="2141" h="198">
                  <a:moveTo>
                    <a:pt x="2141" y="0"/>
                  </a:moveTo>
                  <a:lnTo>
                    <a:pt x="0" y="156"/>
                  </a:lnTo>
                  <a:lnTo>
                    <a:pt x="0" y="198"/>
                  </a:lnTo>
                  <a:lnTo>
                    <a:pt x="2141" y="0"/>
                  </a:lnTo>
                  <a:lnTo>
                    <a:pt x="2141" y="0"/>
                  </a:lnTo>
                  <a:close/>
                </a:path>
              </a:pathLst>
            </a:custGeom>
            <a:solidFill>
              <a:schemeClr val="bg1"/>
            </a:solidFill>
            <a:ln w="9525">
              <a:noFill/>
              <a:round/>
              <a:headEnd/>
              <a:tailEnd/>
            </a:ln>
          </p:spPr>
          <p:txBody>
            <a:bodyPr/>
            <a:lstStyle/>
            <a:p>
              <a:pPr fontAlgn="auto">
                <a:spcBef>
                  <a:spcPts val="0"/>
                </a:spcBef>
                <a:spcAft>
                  <a:spcPts val="0"/>
                </a:spcAft>
                <a:defRPr/>
              </a:pPr>
              <a:endParaRPr lang="en-US">
                <a:solidFill>
                  <a:srgbClr val="FFFFFF"/>
                </a:solidFill>
                <a:latin typeface="Arial" charset="0"/>
              </a:endParaRPr>
            </a:p>
          </p:txBody>
        </p:sp>
        <p:sp>
          <p:nvSpPr>
            <p:cNvPr id="12" name="Freeform 10"/>
            <p:cNvSpPr>
              <a:spLocks/>
            </p:cNvSpPr>
            <p:nvPr/>
          </p:nvSpPr>
          <p:spPr bwMode="hidden">
            <a:xfrm>
              <a:off x="0" y="3971"/>
              <a:ext cx="3619" cy="348"/>
            </a:xfrm>
            <a:custGeom>
              <a:avLst/>
              <a:gdLst/>
              <a:ahLst/>
              <a:cxnLst>
                <a:cxn ang="0">
                  <a:pos x="0" y="348"/>
                </a:cxn>
                <a:cxn ang="0">
                  <a:pos x="311" y="348"/>
                </a:cxn>
                <a:cxn ang="0">
                  <a:pos x="3623" y="42"/>
                </a:cxn>
                <a:cxn ang="0">
                  <a:pos x="3623" y="0"/>
                </a:cxn>
                <a:cxn ang="0">
                  <a:pos x="0" y="264"/>
                </a:cxn>
                <a:cxn ang="0">
                  <a:pos x="0" y="348"/>
                </a:cxn>
                <a:cxn ang="0">
                  <a:pos x="0" y="348"/>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endParaRPr>
            </a:p>
          </p:txBody>
        </p:sp>
        <p:sp>
          <p:nvSpPr>
            <p:cNvPr id="13" name="Freeform 11"/>
            <p:cNvSpPr>
              <a:spLocks/>
            </p:cNvSpPr>
            <p:nvPr/>
          </p:nvSpPr>
          <p:spPr bwMode="hidden">
            <a:xfrm>
              <a:off x="2097" y="4043"/>
              <a:ext cx="2514" cy="276"/>
            </a:xfrm>
            <a:custGeom>
              <a:avLst/>
              <a:gdLst/>
              <a:ahLst/>
              <a:cxnLst>
                <a:cxn ang="0">
                  <a:pos x="2182" y="276"/>
                </a:cxn>
                <a:cxn ang="0">
                  <a:pos x="2517" y="204"/>
                </a:cxn>
                <a:cxn ang="0">
                  <a:pos x="2260" y="0"/>
                </a:cxn>
                <a:cxn ang="0">
                  <a:pos x="0" y="276"/>
                </a:cxn>
                <a:cxn ang="0">
                  <a:pos x="2182" y="276"/>
                </a:cxn>
                <a:cxn ang="0">
                  <a:pos x="2182" y="276"/>
                </a:cxn>
              </a:cxnLst>
              <a:rect l="0" t="0" r="r" b="b"/>
              <a:pathLst>
                <a:path w="2517" h="276">
                  <a:moveTo>
                    <a:pt x="2182" y="276"/>
                  </a:moveTo>
                  <a:lnTo>
                    <a:pt x="2517" y="204"/>
                  </a:lnTo>
                  <a:lnTo>
                    <a:pt x="2260" y="0"/>
                  </a:lnTo>
                  <a:lnTo>
                    <a:pt x="0" y="276"/>
                  </a:lnTo>
                  <a:lnTo>
                    <a:pt x="2182" y="276"/>
                  </a:lnTo>
                  <a:lnTo>
                    <a:pt x="2182" y="276"/>
                  </a:lnTo>
                  <a:close/>
                </a:path>
              </a:pathLst>
            </a:custGeom>
            <a:solidFill>
              <a:schemeClr val="bg1"/>
            </a:solidFill>
            <a:ln w="9525">
              <a:noFill/>
              <a:round/>
              <a:headEnd/>
              <a:tailEnd/>
            </a:ln>
          </p:spPr>
          <p:txBody>
            <a:bodyPr/>
            <a:lstStyle/>
            <a:p>
              <a:pPr fontAlgn="auto">
                <a:spcBef>
                  <a:spcPts val="0"/>
                </a:spcBef>
                <a:spcAft>
                  <a:spcPts val="0"/>
                </a:spcAft>
                <a:defRPr/>
              </a:pPr>
              <a:endParaRPr lang="en-US">
                <a:solidFill>
                  <a:srgbClr val="FFFFFF"/>
                </a:solidFill>
                <a:latin typeface="Arial" charset="0"/>
              </a:endParaRPr>
            </a:p>
          </p:txBody>
        </p:sp>
        <p:sp>
          <p:nvSpPr>
            <p:cNvPr id="14" name="Freeform 12"/>
            <p:cNvSpPr>
              <a:spLocks/>
            </p:cNvSpPr>
            <p:nvPr/>
          </p:nvSpPr>
          <p:spPr bwMode="hidden">
            <a:xfrm>
              <a:off x="4354" y="3869"/>
              <a:ext cx="1404" cy="378"/>
            </a:xfrm>
            <a:custGeom>
              <a:avLst/>
              <a:gdLst/>
              <a:ahLst/>
              <a:cxnLst>
                <a:cxn ang="0">
                  <a:pos x="1405" y="126"/>
                </a:cxn>
                <a:cxn ang="0">
                  <a:pos x="1405" y="0"/>
                </a:cxn>
                <a:cxn ang="0">
                  <a:pos x="0" y="174"/>
                </a:cxn>
                <a:cxn ang="0">
                  <a:pos x="257" y="378"/>
                </a:cxn>
                <a:cxn ang="0">
                  <a:pos x="1405" y="126"/>
                </a:cxn>
                <a:cxn ang="0">
                  <a:pos x="1405" y="126"/>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endParaRPr>
            </a:p>
          </p:txBody>
        </p:sp>
        <p:sp>
          <p:nvSpPr>
            <p:cNvPr id="15" name="Freeform 13"/>
            <p:cNvSpPr>
              <a:spLocks/>
            </p:cNvSpPr>
            <p:nvPr/>
          </p:nvSpPr>
          <p:spPr bwMode="hidden">
            <a:xfrm>
              <a:off x="5030" y="3151"/>
              <a:ext cx="728" cy="240"/>
            </a:xfrm>
            <a:custGeom>
              <a:avLst/>
              <a:gdLst/>
              <a:ahLst/>
              <a:cxnLst>
                <a:cxn ang="0">
                  <a:pos x="729" y="240"/>
                </a:cxn>
                <a:cxn ang="0">
                  <a:pos x="0" y="0"/>
                </a:cxn>
                <a:cxn ang="0">
                  <a:pos x="0" y="6"/>
                </a:cxn>
                <a:cxn ang="0">
                  <a:pos x="729" y="240"/>
                </a:cxn>
                <a:cxn ang="0">
                  <a:pos x="729" y="240"/>
                </a:cxn>
              </a:cxnLst>
              <a:rect l="0" t="0" r="r" b="b"/>
              <a:pathLst>
                <a:path w="729" h="240">
                  <a:moveTo>
                    <a:pt x="729" y="240"/>
                  </a:moveTo>
                  <a:lnTo>
                    <a:pt x="0" y="0"/>
                  </a:lnTo>
                  <a:lnTo>
                    <a:pt x="0" y="6"/>
                  </a:lnTo>
                  <a:lnTo>
                    <a:pt x="729" y="240"/>
                  </a:lnTo>
                  <a:lnTo>
                    <a:pt x="729" y="240"/>
                  </a:lnTo>
                  <a:close/>
                </a:path>
              </a:pathLst>
            </a:custGeom>
            <a:solidFill>
              <a:schemeClr val="bg1"/>
            </a:solidFill>
            <a:ln w="9525">
              <a:noFill/>
              <a:round/>
              <a:headEnd/>
              <a:tailEnd/>
            </a:ln>
          </p:spPr>
          <p:txBody>
            <a:bodyPr/>
            <a:lstStyle/>
            <a:p>
              <a:pPr fontAlgn="auto">
                <a:spcBef>
                  <a:spcPts val="0"/>
                </a:spcBef>
                <a:spcAft>
                  <a:spcPts val="0"/>
                </a:spcAft>
                <a:defRPr/>
              </a:pPr>
              <a:endParaRPr lang="en-US">
                <a:solidFill>
                  <a:srgbClr val="FFFFFF"/>
                </a:solidFill>
                <a:latin typeface="Arial" charset="0"/>
              </a:endParaRPr>
            </a:p>
          </p:txBody>
        </p:sp>
        <p:sp>
          <p:nvSpPr>
            <p:cNvPr id="16" name="Freeform 14"/>
            <p:cNvSpPr>
              <a:spLocks/>
            </p:cNvSpPr>
            <p:nvPr/>
          </p:nvSpPr>
          <p:spPr bwMode="hidden">
            <a:xfrm>
              <a:off x="0" y="1486"/>
              <a:ext cx="5030" cy="1671"/>
            </a:xfrm>
            <a:custGeom>
              <a:avLst/>
              <a:gdLst/>
              <a:ahLst/>
              <a:cxnLst>
                <a:cxn ang="0">
                  <a:pos x="0" y="72"/>
                </a:cxn>
                <a:cxn ang="0">
                  <a:pos x="5035" y="1672"/>
                </a:cxn>
                <a:cxn ang="0">
                  <a:pos x="5035" y="1666"/>
                </a:cxn>
                <a:cxn ang="0">
                  <a:pos x="0" y="0"/>
                </a:cxn>
                <a:cxn ang="0">
                  <a:pos x="0" y="72"/>
                </a:cxn>
                <a:cxn ang="0">
                  <a:pos x="0" y="72"/>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endParaRPr>
            </a:p>
          </p:txBody>
        </p:sp>
        <p:sp>
          <p:nvSpPr>
            <p:cNvPr id="17" name="Freeform 15"/>
            <p:cNvSpPr>
              <a:spLocks/>
            </p:cNvSpPr>
            <p:nvPr/>
          </p:nvSpPr>
          <p:spPr bwMode="hidden">
            <a:xfrm>
              <a:off x="5030" y="3049"/>
              <a:ext cx="728" cy="318"/>
            </a:xfrm>
            <a:custGeom>
              <a:avLst/>
              <a:gdLst/>
              <a:ahLst/>
              <a:cxnLst>
                <a:cxn ang="0">
                  <a:pos x="729" y="318"/>
                </a:cxn>
                <a:cxn ang="0">
                  <a:pos x="729" y="312"/>
                </a:cxn>
                <a:cxn ang="0">
                  <a:pos x="0" y="0"/>
                </a:cxn>
                <a:cxn ang="0">
                  <a:pos x="0" y="54"/>
                </a:cxn>
                <a:cxn ang="0">
                  <a:pos x="729" y="318"/>
                </a:cxn>
                <a:cxn ang="0">
                  <a:pos x="729" y="318"/>
                </a:cxn>
              </a:cxnLst>
              <a:rect l="0" t="0" r="r" b="b"/>
              <a:pathLst>
                <a:path w="729" h="318">
                  <a:moveTo>
                    <a:pt x="729" y="318"/>
                  </a:moveTo>
                  <a:lnTo>
                    <a:pt x="729" y="312"/>
                  </a:lnTo>
                  <a:lnTo>
                    <a:pt x="0" y="0"/>
                  </a:lnTo>
                  <a:lnTo>
                    <a:pt x="0" y="54"/>
                  </a:lnTo>
                  <a:lnTo>
                    <a:pt x="729" y="318"/>
                  </a:lnTo>
                  <a:lnTo>
                    <a:pt x="729" y="318"/>
                  </a:lnTo>
                  <a:close/>
                </a:path>
              </a:pathLst>
            </a:custGeom>
            <a:gradFill rotWithShape="0">
              <a:gsLst>
                <a:gs pos="0">
                  <a:schemeClr val="bg2"/>
                </a:gs>
                <a:gs pos="100000">
                  <a:schemeClr val="bg1"/>
                </a:gs>
              </a:gsLst>
              <a:lin ang="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endParaRPr>
            </a:p>
          </p:txBody>
        </p:sp>
        <p:sp>
          <p:nvSpPr>
            <p:cNvPr id="18" name="Freeform 16"/>
            <p:cNvSpPr>
              <a:spLocks/>
            </p:cNvSpPr>
            <p:nvPr/>
          </p:nvSpPr>
          <p:spPr bwMode="hidden">
            <a:xfrm>
              <a:off x="0" y="916"/>
              <a:ext cx="5030" cy="2187"/>
            </a:xfrm>
            <a:custGeom>
              <a:avLst/>
              <a:gdLst/>
              <a:ahLst/>
              <a:cxnLst>
                <a:cxn ang="0">
                  <a:pos x="0" y="396"/>
                </a:cxn>
                <a:cxn ang="0">
                  <a:pos x="5035" y="2188"/>
                </a:cxn>
                <a:cxn ang="0">
                  <a:pos x="5035" y="2134"/>
                </a:cxn>
                <a:cxn ang="0">
                  <a:pos x="0" y="0"/>
                </a:cxn>
                <a:cxn ang="0">
                  <a:pos x="0" y="396"/>
                </a:cxn>
                <a:cxn ang="0">
                  <a:pos x="0" y="396"/>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endParaRPr>
            </a:p>
          </p:txBody>
        </p:sp>
        <p:sp>
          <p:nvSpPr>
            <p:cNvPr id="19" name="Freeform 17"/>
            <p:cNvSpPr>
              <a:spLocks/>
            </p:cNvSpPr>
            <p:nvPr/>
          </p:nvSpPr>
          <p:spPr bwMode="hidden">
            <a:xfrm>
              <a:off x="2294" y="0"/>
              <a:ext cx="3159" cy="2725"/>
            </a:xfrm>
            <a:custGeom>
              <a:avLst/>
              <a:gdLst/>
              <a:ahLst/>
              <a:cxnLst>
                <a:cxn ang="0">
                  <a:pos x="0" y="0"/>
                </a:cxn>
                <a:cxn ang="0">
                  <a:pos x="3145" y="2727"/>
                </a:cxn>
                <a:cxn ang="0">
                  <a:pos x="3163" y="2704"/>
                </a:cxn>
                <a:cxn ang="0">
                  <a:pos x="102" y="0"/>
                </a:cxn>
                <a:cxn ang="0">
                  <a:pos x="0" y="0"/>
                </a:cxn>
                <a:cxn ang="0">
                  <a:pos x="0" y="0"/>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endParaRPr>
            </a:p>
          </p:txBody>
        </p:sp>
        <p:sp>
          <p:nvSpPr>
            <p:cNvPr id="20" name="Freeform 18"/>
            <p:cNvSpPr>
              <a:spLocks/>
            </p:cNvSpPr>
            <p:nvPr/>
          </p:nvSpPr>
          <p:spPr bwMode="hidden">
            <a:xfrm>
              <a:off x="5435" y="2702"/>
              <a:ext cx="323" cy="299"/>
            </a:xfrm>
            <a:custGeom>
              <a:avLst/>
              <a:gdLst/>
              <a:ahLst/>
              <a:cxnLst>
                <a:cxn ang="0">
                  <a:pos x="323" y="299"/>
                </a:cxn>
                <a:cxn ang="0">
                  <a:pos x="323" y="263"/>
                </a:cxn>
                <a:cxn ang="0">
                  <a:pos x="18" y="0"/>
                </a:cxn>
                <a:cxn ang="0">
                  <a:pos x="0" y="23"/>
                </a:cxn>
                <a:cxn ang="0">
                  <a:pos x="323" y="299"/>
                </a:cxn>
                <a:cxn ang="0">
                  <a:pos x="323" y="299"/>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endParaRPr>
            </a:p>
          </p:txBody>
        </p:sp>
        <p:sp>
          <p:nvSpPr>
            <p:cNvPr id="21" name="Freeform 19"/>
            <p:cNvSpPr>
              <a:spLocks/>
            </p:cNvSpPr>
            <p:nvPr/>
          </p:nvSpPr>
          <p:spPr bwMode="hidden">
            <a:xfrm>
              <a:off x="5477" y="2588"/>
              <a:ext cx="281" cy="335"/>
            </a:xfrm>
            <a:custGeom>
              <a:avLst/>
              <a:gdLst/>
              <a:ahLst/>
              <a:cxnLst>
                <a:cxn ang="0">
                  <a:pos x="281" y="335"/>
                </a:cxn>
                <a:cxn ang="0">
                  <a:pos x="281" y="173"/>
                </a:cxn>
                <a:cxn ang="0">
                  <a:pos x="96" y="0"/>
                </a:cxn>
                <a:cxn ang="0">
                  <a:pos x="0" y="90"/>
                </a:cxn>
                <a:cxn ang="0">
                  <a:pos x="281" y="335"/>
                </a:cxn>
                <a:cxn ang="0">
                  <a:pos x="281" y="335"/>
                </a:cxn>
              </a:cxnLst>
              <a:rect l="0" t="0" r="r" b="b"/>
              <a:pathLst>
                <a:path w="281" h="335">
                  <a:moveTo>
                    <a:pt x="281" y="335"/>
                  </a:moveTo>
                  <a:lnTo>
                    <a:pt x="281" y="173"/>
                  </a:lnTo>
                  <a:lnTo>
                    <a:pt x="96" y="0"/>
                  </a:lnTo>
                  <a:lnTo>
                    <a:pt x="0" y="90"/>
                  </a:lnTo>
                  <a:lnTo>
                    <a:pt x="281" y="335"/>
                  </a:lnTo>
                  <a:lnTo>
                    <a:pt x="281" y="335"/>
                  </a:lnTo>
                  <a:close/>
                </a:path>
              </a:pathLst>
            </a:custGeom>
            <a:solidFill>
              <a:schemeClr val="bg1"/>
            </a:solidFill>
            <a:ln w="9525">
              <a:noFill/>
              <a:round/>
              <a:headEnd/>
              <a:tailEnd/>
            </a:ln>
          </p:spPr>
          <p:txBody>
            <a:bodyPr/>
            <a:lstStyle/>
            <a:p>
              <a:pPr fontAlgn="auto">
                <a:spcBef>
                  <a:spcPts val="0"/>
                </a:spcBef>
                <a:spcAft>
                  <a:spcPts val="0"/>
                </a:spcAft>
                <a:defRPr/>
              </a:pPr>
              <a:endParaRPr lang="en-US">
                <a:solidFill>
                  <a:srgbClr val="FFFFFF"/>
                </a:solidFill>
                <a:latin typeface="Arial" charset="0"/>
              </a:endParaRPr>
            </a:p>
          </p:txBody>
        </p:sp>
        <p:sp>
          <p:nvSpPr>
            <p:cNvPr id="22" name="Freeform 20"/>
            <p:cNvSpPr>
              <a:spLocks/>
            </p:cNvSpPr>
            <p:nvPr/>
          </p:nvSpPr>
          <p:spPr bwMode="hidden">
            <a:xfrm>
              <a:off x="2454" y="0"/>
              <a:ext cx="3119" cy="2678"/>
            </a:xfrm>
            <a:custGeom>
              <a:avLst/>
              <a:gdLst/>
              <a:ahLst/>
              <a:cxnLst>
                <a:cxn ang="0">
                  <a:pos x="0" y="0"/>
                </a:cxn>
                <a:cxn ang="0">
                  <a:pos x="3026" y="2680"/>
                </a:cxn>
                <a:cxn ang="0">
                  <a:pos x="3122" y="2590"/>
                </a:cxn>
                <a:cxn ang="0">
                  <a:pos x="383" y="0"/>
                </a:cxn>
                <a:cxn ang="0">
                  <a:pos x="0" y="0"/>
                </a:cxn>
                <a:cxn ang="0">
                  <a:pos x="0" y="0"/>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endParaRPr>
            </a:p>
          </p:txBody>
        </p:sp>
        <p:sp>
          <p:nvSpPr>
            <p:cNvPr id="23" name="Freeform 21"/>
            <p:cNvSpPr>
              <a:spLocks/>
            </p:cNvSpPr>
            <p:nvPr/>
          </p:nvSpPr>
          <p:spPr bwMode="hidden">
            <a:xfrm>
              <a:off x="5626" y="2534"/>
              <a:ext cx="132" cy="132"/>
            </a:xfrm>
            <a:custGeom>
              <a:avLst/>
              <a:gdLst/>
              <a:ahLst/>
              <a:cxnLst>
                <a:cxn ang="0">
                  <a:pos x="132" y="132"/>
                </a:cxn>
                <a:cxn ang="0">
                  <a:pos x="0" y="0"/>
                </a:cxn>
                <a:cxn ang="0">
                  <a:pos x="0" y="0"/>
                </a:cxn>
                <a:cxn ang="0">
                  <a:pos x="132" y="132"/>
                </a:cxn>
                <a:cxn ang="0">
                  <a:pos x="132" y="132"/>
                </a:cxn>
              </a:cxnLst>
              <a:rect l="0" t="0" r="r" b="b"/>
              <a:pathLst>
                <a:path w="132" h="132">
                  <a:moveTo>
                    <a:pt x="132" y="132"/>
                  </a:moveTo>
                  <a:lnTo>
                    <a:pt x="0" y="0"/>
                  </a:lnTo>
                  <a:lnTo>
                    <a:pt x="0" y="0"/>
                  </a:lnTo>
                  <a:lnTo>
                    <a:pt x="132" y="132"/>
                  </a:lnTo>
                  <a:lnTo>
                    <a:pt x="132" y="132"/>
                  </a:lnTo>
                  <a:close/>
                </a:path>
              </a:pathLst>
            </a:custGeom>
            <a:solidFill>
              <a:srgbClr val="FF9999"/>
            </a:solidFill>
            <a:ln w="9525">
              <a:noFill/>
              <a:round/>
              <a:headEnd/>
              <a:tailEnd/>
            </a:ln>
          </p:spPr>
          <p:txBody>
            <a:bodyPr/>
            <a:lstStyle/>
            <a:p>
              <a:pPr fontAlgn="auto">
                <a:spcBef>
                  <a:spcPts val="0"/>
                </a:spcBef>
                <a:spcAft>
                  <a:spcPts val="0"/>
                </a:spcAft>
                <a:defRPr/>
              </a:pPr>
              <a:endParaRPr lang="en-US">
                <a:solidFill>
                  <a:srgbClr val="FFFFFF"/>
                </a:solidFill>
                <a:latin typeface="Arial" charset="0"/>
              </a:endParaRPr>
            </a:p>
          </p:txBody>
        </p:sp>
        <p:sp>
          <p:nvSpPr>
            <p:cNvPr id="24" name="Freeform 22"/>
            <p:cNvSpPr>
              <a:spLocks/>
            </p:cNvSpPr>
            <p:nvPr/>
          </p:nvSpPr>
          <p:spPr bwMode="hidden">
            <a:xfrm>
              <a:off x="3112" y="0"/>
              <a:ext cx="2514" cy="2534"/>
            </a:xfrm>
            <a:custGeom>
              <a:avLst/>
              <a:gdLst/>
              <a:ahLst/>
              <a:cxnLst>
                <a:cxn ang="0">
                  <a:pos x="0" y="0"/>
                </a:cxn>
                <a:cxn ang="0">
                  <a:pos x="2517" y="2536"/>
                </a:cxn>
                <a:cxn ang="0">
                  <a:pos x="2517" y="2536"/>
                </a:cxn>
                <a:cxn ang="0">
                  <a:pos x="66" y="0"/>
                </a:cxn>
                <a:cxn ang="0">
                  <a:pos x="0" y="0"/>
                </a:cxn>
                <a:cxn ang="0">
                  <a:pos x="0" y="0"/>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endParaRPr>
            </a:p>
          </p:txBody>
        </p:sp>
        <p:sp>
          <p:nvSpPr>
            <p:cNvPr id="25" name="Freeform 23"/>
            <p:cNvSpPr>
              <a:spLocks/>
            </p:cNvSpPr>
            <p:nvPr/>
          </p:nvSpPr>
          <p:spPr bwMode="hidden">
            <a:xfrm>
              <a:off x="3488" y="0"/>
              <a:ext cx="2198" cy="2480"/>
            </a:xfrm>
            <a:custGeom>
              <a:avLst/>
              <a:gdLst/>
              <a:ahLst/>
              <a:cxnLst>
                <a:cxn ang="0">
                  <a:pos x="0" y="0"/>
                </a:cxn>
                <a:cxn ang="0">
                  <a:pos x="2188" y="2482"/>
                </a:cxn>
                <a:cxn ang="0">
                  <a:pos x="2200" y="2476"/>
                </a:cxn>
                <a:cxn ang="0">
                  <a:pos x="317" y="0"/>
                </a:cxn>
                <a:cxn ang="0">
                  <a:pos x="0" y="0"/>
                </a:cxn>
                <a:cxn ang="0">
                  <a:pos x="0" y="0"/>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w="9525" cap="flat" cmpd="sng">
              <a:noFill/>
              <a:prstDash val="solid"/>
              <a:round/>
              <a:headEnd type="none" w="med" len="med"/>
              <a:tailEnd type="none" w="med" len="med"/>
            </a:ln>
            <a:effectLst/>
          </p:spPr>
          <p:txBody>
            <a:bodyPr/>
            <a:lstStyle/>
            <a:p>
              <a:pPr fontAlgn="auto">
                <a:spcBef>
                  <a:spcPts val="0"/>
                </a:spcBef>
                <a:spcAft>
                  <a:spcPts val="0"/>
                </a:spcAft>
                <a:defRPr/>
              </a:pPr>
              <a:endParaRPr lang="en-US">
                <a:solidFill>
                  <a:srgbClr val="FFFFFF"/>
                </a:solidFill>
                <a:latin typeface="Arial" charset="0"/>
              </a:endParaRPr>
            </a:p>
          </p:txBody>
        </p:sp>
        <p:sp>
          <p:nvSpPr>
            <p:cNvPr id="26" name="Freeform 24"/>
            <p:cNvSpPr>
              <a:spLocks/>
            </p:cNvSpPr>
            <p:nvPr/>
          </p:nvSpPr>
          <p:spPr bwMode="hidden">
            <a:xfrm>
              <a:off x="5674" y="2474"/>
              <a:ext cx="84" cy="96"/>
            </a:xfrm>
            <a:custGeom>
              <a:avLst/>
              <a:gdLst/>
              <a:ahLst/>
              <a:cxnLst>
                <a:cxn ang="0">
                  <a:pos x="84" y="96"/>
                </a:cxn>
                <a:cxn ang="0">
                  <a:pos x="84" y="90"/>
                </a:cxn>
                <a:cxn ang="0">
                  <a:pos x="12" y="0"/>
                </a:cxn>
                <a:cxn ang="0">
                  <a:pos x="0" y="6"/>
                </a:cxn>
                <a:cxn ang="0">
                  <a:pos x="84" y="96"/>
                </a:cxn>
                <a:cxn ang="0">
                  <a:pos x="84" y="96"/>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endParaRPr>
            </a:p>
          </p:txBody>
        </p:sp>
        <p:sp>
          <p:nvSpPr>
            <p:cNvPr id="27" name="Freeform 25"/>
            <p:cNvSpPr>
              <a:spLocks/>
            </p:cNvSpPr>
            <p:nvPr/>
          </p:nvSpPr>
          <p:spPr bwMode="hidden">
            <a:xfrm>
              <a:off x="5603" y="850"/>
              <a:ext cx="155" cy="516"/>
            </a:xfrm>
            <a:custGeom>
              <a:avLst/>
              <a:gdLst/>
              <a:ahLst/>
              <a:cxnLst>
                <a:cxn ang="0">
                  <a:pos x="155" y="516"/>
                </a:cxn>
                <a:cxn ang="0">
                  <a:pos x="155" y="204"/>
                </a:cxn>
                <a:cxn ang="0">
                  <a:pos x="77" y="0"/>
                </a:cxn>
                <a:cxn ang="0">
                  <a:pos x="0" y="192"/>
                </a:cxn>
                <a:cxn ang="0">
                  <a:pos x="155" y="516"/>
                </a:cxn>
                <a:cxn ang="0">
                  <a:pos x="155" y="516"/>
                </a:cxn>
              </a:cxnLst>
              <a:rect l="0" t="0" r="r" b="b"/>
              <a:pathLst>
                <a:path w="155" h="516">
                  <a:moveTo>
                    <a:pt x="155" y="516"/>
                  </a:moveTo>
                  <a:lnTo>
                    <a:pt x="155" y="204"/>
                  </a:lnTo>
                  <a:lnTo>
                    <a:pt x="77" y="0"/>
                  </a:lnTo>
                  <a:lnTo>
                    <a:pt x="0" y="192"/>
                  </a:lnTo>
                  <a:lnTo>
                    <a:pt x="155" y="516"/>
                  </a:lnTo>
                  <a:lnTo>
                    <a:pt x="155" y="516"/>
                  </a:lnTo>
                  <a:close/>
                </a:path>
              </a:pathLst>
            </a:custGeom>
            <a:solidFill>
              <a:schemeClr val="bg2"/>
            </a:solidFill>
            <a:ln w="9525">
              <a:noFill/>
              <a:round/>
              <a:headEnd/>
              <a:tailEnd/>
            </a:ln>
          </p:spPr>
          <p:txBody>
            <a:bodyPr/>
            <a:lstStyle/>
            <a:p>
              <a:pPr fontAlgn="auto">
                <a:spcBef>
                  <a:spcPts val="0"/>
                </a:spcBef>
                <a:spcAft>
                  <a:spcPts val="0"/>
                </a:spcAft>
                <a:defRPr/>
              </a:pPr>
              <a:endParaRPr lang="en-US">
                <a:solidFill>
                  <a:srgbClr val="FFFFFF"/>
                </a:solidFill>
                <a:latin typeface="Arial" charset="0"/>
              </a:endParaRPr>
            </a:p>
          </p:txBody>
        </p:sp>
        <p:sp>
          <p:nvSpPr>
            <p:cNvPr id="28" name="Freeform 26"/>
            <p:cNvSpPr>
              <a:spLocks/>
            </p:cNvSpPr>
            <p:nvPr/>
          </p:nvSpPr>
          <p:spPr bwMode="hidden">
            <a:xfrm>
              <a:off x="5107" y="0"/>
              <a:ext cx="573" cy="1042"/>
            </a:xfrm>
            <a:custGeom>
              <a:avLst/>
              <a:gdLst/>
              <a:ahLst/>
              <a:cxnLst>
                <a:cxn ang="0">
                  <a:pos x="0" y="0"/>
                </a:cxn>
                <a:cxn ang="0">
                  <a:pos x="497" y="1043"/>
                </a:cxn>
                <a:cxn ang="0">
                  <a:pos x="574" y="851"/>
                </a:cxn>
                <a:cxn ang="0">
                  <a:pos x="251" y="0"/>
                </a:cxn>
                <a:cxn ang="0">
                  <a:pos x="0" y="0"/>
                </a:cxn>
                <a:cxn ang="0">
                  <a:pos x="0" y="0"/>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endParaRPr>
            </a:p>
          </p:txBody>
        </p:sp>
        <p:sp>
          <p:nvSpPr>
            <p:cNvPr id="29" name="Freeform 27"/>
            <p:cNvSpPr>
              <a:spLocks/>
            </p:cNvSpPr>
            <p:nvPr/>
          </p:nvSpPr>
          <p:spPr bwMode="hidden">
            <a:xfrm>
              <a:off x="5411" y="0"/>
              <a:ext cx="341" cy="796"/>
            </a:xfrm>
            <a:custGeom>
              <a:avLst/>
              <a:gdLst/>
              <a:ahLst/>
              <a:cxnLst>
                <a:cxn ang="0">
                  <a:pos x="144" y="0"/>
                </a:cxn>
                <a:cxn ang="0">
                  <a:pos x="0" y="0"/>
                </a:cxn>
                <a:cxn ang="0">
                  <a:pos x="287" y="797"/>
                </a:cxn>
                <a:cxn ang="0">
                  <a:pos x="341" y="653"/>
                </a:cxn>
                <a:cxn ang="0">
                  <a:pos x="144" y="0"/>
                </a:cxn>
                <a:cxn ang="0">
                  <a:pos x="144" y="0"/>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endParaRPr>
            </a:p>
          </p:txBody>
        </p:sp>
        <p:sp>
          <p:nvSpPr>
            <p:cNvPr id="30" name="Freeform 28"/>
            <p:cNvSpPr>
              <a:spLocks/>
            </p:cNvSpPr>
            <p:nvPr/>
          </p:nvSpPr>
          <p:spPr bwMode="hidden">
            <a:xfrm>
              <a:off x="5698" y="653"/>
              <a:ext cx="60" cy="311"/>
            </a:xfrm>
            <a:custGeom>
              <a:avLst/>
              <a:gdLst/>
              <a:ahLst/>
              <a:cxnLst>
                <a:cxn ang="0">
                  <a:pos x="0" y="144"/>
                </a:cxn>
                <a:cxn ang="0">
                  <a:pos x="60" y="312"/>
                </a:cxn>
                <a:cxn ang="0">
                  <a:pos x="60" y="6"/>
                </a:cxn>
                <a:cxn ang="0">
                  <a:pos x="54" y="0"/>
                </a:cxn>
                <a:cxn ang="0">
                  <a:pos x="0" y="144"/>
                </a:cxn>
                <a:cxn ang="0">
                  <a:pos x="0" y="144"/>
                </a:cxn>
              </a:cxnLst>
              <a:rect l="0" t="0" r="r" b="b"/>
              <a:pathLst>
                <a:path w="60" h="312">
                  <a:moveTo>
                    <a:pt x="0" y="144"/>
                  </a:moveTo>
                  <a:lnTo>
                    <a:pt x="60" y="312"/>
                  </a:lnTo>
                  <a:lnTo>
                    <a:pt x="60" y="6"/>
                  </a:lnTo>
                  <a:lnTo>
                    <a:pt x="54" y="0"/>
                  </a:lnTo>
                  <a:lnTo>
                    <a:pt x="0" y="144"/>
                  </a:lnTo>
                  <a:lnTo>
                    <a:pt x="0" y="144"/>
                  </a:lnTo>
                  <a:close/>
                </a:path>
              </a:pathLst>
            </a:custGeom>
            <a:solidFill>
              <a:schemeClr val="bg2"/>
            </a:solidFill>
            <a:ln w="9525">
              <a:noFill/>
              <a:round/>
              <a:headEnd/>
              <a:tailEnd/>
            </a:ln>
          </p:spPr>
          <p:txBody>
            <a:bodyPr/>
            <a:lstStyle/>
            <a:p>
              <a:pPr fontAlgn="auto">
                <a:spcBef>
                  <a:spcPts val="0"/>
                </a:spcBef>
                <a:spcAft>
                  <a:spcPts val="0"/>
                </a:spcAft>
                <a:defRPr/>
              </a:pPr>
              <a:endParaRPr lang="en-US">
                <a:solidFill>
                  <a:srgbClr val="FFFFFF"/>
                </a:solidFill>
                <a:latin typeface="Arial" charset="0"/>
              </a:endParaRPr>
            </a:p>
          </p:txBody>
        </p:sp>
        <p:sp>
          <p:nvSpPr>
            <p:cNvPr id="31" name="Freeform 29"/>
            <p:cNvSpPr>
              <a:spLocks/>
            </p:cNvSpPr>
            <p:nvPr/>
          </p:nvSpPr>
          <p:spPr bwMode="hidden">
            <a:xfrm>
              <a:off x="2" y="1601"/>
              <a:ext cx="5752" cy="1864"/>
            </a:xfrm>
            <a:custGeom>
              <a:avLst/>
              <a:gdLst/>
              <a:ahLst/>
              <a:cxnLst>
                <a:cxn ang="0">
                  <a:pos x="0" y="371"/>
                </a:cxn>
                <a:cxn ang="0">
                  <a:pos x="5740" y="1864"/>
                </a:cxn>
                <a:cxn ang="0">
                  <a:pos x="5740" y="1834"/>
                </a:cxn>
                <a:cxn ang="0">
                  <a:pos x="0" y="0"/>
                </a:cxn>
                <a:cxn ang="0">
                  <a:pos x="0" y="371"/>
                </a:cxn>
                <a:cxn ang="0">
                  <a:pos x="0" y="37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endParaRPr>
            </a:p>
          </p:txBody>
        </p:sp>
        <p:sp>
          <p:nvSpPr>
            <p:cNvPr id="32" name="Freeform 30"/>
            <p:cNvSpPr>
              <a:spLocks/>
            </p:cNvSpPr>
            <p:nvPr/>
          </p:nvSpPr>
          <p:spPr bwMode="hidden">
            <a:xfrm>
              <a:off x="5754" y="3483"/>
              <a:ext cx="6" cy="6"/>
            </a:xfrm>
            <a:custGeom>
              <a:avLst/>
              <a:gdLst/>
              <a:ahLst/>
              <a:cxnLst>
                <a:cxn ang="0">
                  <a:pos x="6" y="6"/>
                </a:cxn>
                <a:cxn ang="0">
                  <a:pos x="0" y="0"/>
                </a:cxn>
                <a:cxn ang="0">
                  <a:pos x="0" y="6"/>
                </a:cxn>
                <a:cxn ang="0">
                  <a:pos x="6" y="6"/>
                </a:cxn>
                <a:cxn ang="0">
                  <a:pos x="6" y="6"/>
                </a:cxn>
              </a:cxnLst>
              <a:rect l="0" t="0" r="r" b="b"/>
              <a:pathLst>
                <a:path w="6" h="6">
                  <a:moveTo>
                    <a:pt x="6" y="6"/>
                  </a:moveTo>
                  <a:lnTo>
                    <a:pt x="0" y="0"/>
                  </a:lnTo>
                  <a:lnTo>
                    <a:pt x="0" y="6"/>
                  </a:lnTo>
                  <a:lnTo>
                    <a:pt x="6" y="6"/>
                  </a:lnTo>
                  <a:lnTo>
                    <a:pt x="6" y="6"/>
                  </a:lnTo>
                  <a:close/>
                </a:path>
              </a:pathLst>
            </a:custGeom>
            <a:solidFill>
              <a:srgbClr val="18FF00"/>
            </a:solidFill>
            <a:ln w="9525">
              <a:noFill/>
              <a:round/>
              <a:headEnd/>
              <a:tailEnd/>
            </a:ln>
          </p:spPr>
          <p:txBody>
            <a:bodyPr/>
            <a:lstStyle/>
            <a:p>
              <a:pPr fontAlgn="auto">
                <a:spcBef>
                  <a:spcPts val="0"/>
                </a:spcBef>
                <a:spcAft>
                  <a:spcPts val="0"/>
                </a:spcAft>
                <a:defRPr/>
              </a:pPr>
              <a:endParaRPr lang="en-US">
                <a:solidFill>
                  <a:srgbClr val="FFFFFF"/>
                </a:solidFill>
                <a:latin typeface="Arial" charset="0"/>
              </a:endParaRPr>
            </a:p>
          </p:txBody>
        </p:sp>
        <p:sp>
          <p:nvSpPr>
            <p:cNvPr id="33" name="Freeform 31"/>
            <p:cNvSpPr>
              <a:spLocks/>
            </p:cNvSpPr>
            <p:nvPr/>
          </p:nvSpPr>
          <p:spPr bwMode="hidden">
            <a:xfrm>
              <a:off x="2" y="2152"/>
              <a:ext cx="5752" cy="1337"/>
            </a:xfrm>
            <a:custGeom>
              <a:avLst/>
              <a:gdLst/>
              <a:ahLst/>
              <a:cxnLst>
                <a:cxn ang="0">
                  <a:pos x="0" y="366"/>
                </a:cxn>
                <a:cxn ang="0">
                  <a:pos x="5740" y="1337"/>
                </a:cxn>
                <a:cxn ang="0">
                  <a:pos x="5740" y="1331"/>
                </a:cxn>
                <a:cxn ang="0">
                  <a:pos x="0" y="0"/>
                </a:cxn>
                <a:cxn ang="0">
                  <a:pos x="0" y="366"/>
                </a:cxn>
                <a:cxn ang="0">
                  <a:pos x="0" y="366"/>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endParaRPr>
            </a:p>
          </p:txBody>
        </p:sp>
        <p:sp>
          <p:nvSpPr>
            <p:cNvPr id="34" name="Freeform 32"/>
            <p:cNvSpPr>
              <a:spLocks/>
            </p:cNvSpPr>
            <p:nvPr/>
          </p:nvSpPr>
          <p:spPr bwMode="hidden">
            <a:xfrm>
              <a:off x="2" y="3177"/>
              <a:ext cx="5752" cy="414"/>
            </a:xfrm>
            <a:custGeom>
              <a:avLst/>
              <a:gdLst/>
              <a:ahLst/>
              <a:cxnLst>
                <a:cxn ang="0">
                  <a:pos x="0" y="48"/>
                </a:cxn>
                <a:cxn ang="0">
                  <a:pos x="5740" y="414"/>
                </a:cxn>
                <a:cxn ang="0">
                  <a:pos x="5740" y="402"/>
                </a:cxn>
                <a:cxn ang="0">
                  <a:pos x="0" y="0"/>
                </a:cxn>
                <a:cxn ang="0">
                  <a:pos x="0" y="48"/>
                </a:cxn>
                <a:cxn ang="0">
                  <a:pos x="0" y="48"/>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endParaRPr>
            </a:p>
          </p:txBody>
        </p:sp>
        <p:sp>
          <p:nvSpPr>
            <p:cNvPr id="35" name="Freeform 33"/>
            <p:cNvSpPr>
              <a:spLocks/>
            </p:cNvSpPr>
            <p:nvPr/>
          </p:nvSpPr>
          <p:spPr bwMode="hidden">
            <a:xfrm>
              <a:off x="1297" y="0"/>
              <a:ext cx="4457" cy="3177"/>
            </a:xfrm>
            <a:custGeom>
              <a:avLst/>
              <a:gdLst/>
              <a:ahLst/>
              <a:cxnLst>
                <a:cxn ang="0">
                  <a:pos x="0" y="0"/>
                </a:cxn>
                <a:cxn ang="0">
                  <a:pos x="4448" y="3177"/>
                </a:cxn>
                <a:cxn ang="0">
                  <a:pos x="4448" y="3153"/>
                </a:cxn>
                <a:cxn ang="0">
                  <a:pos x="125" y="0"/>
                </a:cxn>
                <a:cxn ang="0">
                  <a:pos x="0" y="0"/>
                </a:cxn>
                <a:cxn ang="0">
                  <a:pos x="0" y="0"/>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endParaRPr>
            </a:p>
          </p:txBody>
        </p:sp>
        <p:sp>
          <p:nvSpPr>
            <p:cNvPr id="36" name="Freeform 34"/>
            <p:cNvSpPr>
              <a:spLocks/>
            </p:cNvSpPr>
            <p:nvPr/>
          </p:nvSpPr>
          <p:spPr bwMode="hidden">
            <a:xfrm>
              <a:off x="3321" y="0"/>
              <a:ext cx="2433" cy="2614"/>
            </a:xfrm>
            <a:custGeom>
              <a:avLst/>
              <a:gdLst/>
              <a:ahLst/>
              <a:cxnLst>
                <a:cxn ang="0">
                  <a:pos x="0" y="0"/>
                </a:cxn>
                <a:cxn ang="0">
                  <a:pos x="2428" y="2614"/>
                </a:cxn>
                <a:cxn ang="0">
                  <a:pos x="2428" y="2608"/>
                </a:cxn>
                <a:cxn ang="0">
                  <a:pos x="66" y="0"/>
                </a:cxn>
                <a:cxn ang="0">
                  <a:pos x="0" y="0"/>
                </a:cxn>
                <a:cxn ang="0">
                  <a:pos x="0" y="0"/>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endParaRPr>
            </a:p>
          </p:txBody>
        </p:sp>
        <p:sp>
          <p:nvSpPr>
            <p:cNvPr id="37" name="Freeform 35"/>
            <p:cNvSpPr>
              <a:spLocks/>
            </p:cNvSpPr>
            <p:nvPr/>
          </p:nvSpPr>
          <p:spPr bwMode="hidden">
            <a:xfrm>
              <a:off x="3950" y="0"/>
              <a:ext cx="1804" cy="2464"/>
            </a:xfrm>
            <a:custGeom>
              <a:avLst/>
              <a:gdLst/>
              <a:ahLst/>
              <a:cxnLst>
                <a:cxn ang="0">
                  <a:pos x="485" y="0"/>
                </a:cxn>
                <a:cxn ang="0">
                  <a:pos x="0" y="0"/>
                </a:cxn>
                <a:cxn ang="0">
                  <a:pos x="1800" y="2464"/>
                </a:cxn>
                <a:cxn ang="0">
                  <a:pos x="1800" y="2248"/>
                </a:cxn>
                <a:cxn ang="0">
                  <a:pos x="1794" y="2248"/>
                </a:cxn>
                <a:cxn ang="0">
                  <a:pos x="485" y="0"/>
                </a:cxn>
                <a:cxn ang="0">
                  <a:pos x="485" y="0"/>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endParaRPr>
            </a:p>
          </p:txBody>
        </p:sp>
        <p:sp>
          <p:nvSpPr>
            <p:cNvPr id="38" name="Freeform 36"/>
            <p:cNvSpPr>
              <a:spLocks/>
            </p:cNvSpPr>
            <p:nvPr/>
          </p:nvSpPr>
          <p:spPr bwMode="hidden">
            <a:xfrm>
              <a:off x="4519" y="0"/>
              <a:ext cx="1235" cy="2074"/>
            </a:xfrm>
            <a:custGeom>
              <a:avLst/>
              <a:gdLst/>
              <a:ahLst/>
              <a:cxnLst>
                <a:cxn ang="0">
                  <a:pos x="0" y="0"/>
                </a:cxn>
                <a:cxn ang="0">
                  <a:pos x="1232" y="2074"/>
                </a:cxn>
                <a:cxn ang="0">
                  <a:pos x="1232" y="2038"/>
                </a:cxn>
                <a:cxn ang="0">
                  <a:pos x="42" y="0"/>
                </a:cxn>
                <a:cxn ang="0">
                  <a:pos x="0" y="0"/>
                </a:cxn>
                <a:cxn ang="0">
                  <a:pos x="0" y="0"/>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endParaRPr>
            </a:p>
          </p:txBody>
        </p:sp>
        <p:sp>
          <p:nvSpPr>
            <p:cNvPr id="39" name="Freeform 37"/>
            <p:cNvSpPr>
              <a:spLocks/>
            </p:cNvSpPr>
            <p:nvPr/>
          </p:nvSpPr>
          <p:spPr bwMode="hidden">
            <a:xfrm>
              <a:off x="4694" y="0"/>
              <a:ext cx="1060" cy="1936"/>
            </a:xfrm>
            <a:custGeom>
              <a:avLst/>
              <a:gdLst/>
              <a:ahLst/>
              <a:cxnLst>
                <a:cxn ang="0">
                  <a:pos x="0" y="0"/>
                </a:cxn>
                <a:cxn ang="0">
                  <a:pos x="1058" y="1936"/>
                </a:cxn>
                <a:cxn ang="0">
                  <a:pos x="1058" y="1930"/>
                </a:cxn>
                <a:cxn ang="0">
                  <a:pos x="54" y="0"/>
                </a:cxn>
                <a:cxn ang="0">
                  <a:pos x="0" y="0"/>
                </a:cxn>
                <a:cxn ang="0">
                  <a:pos x="0" y="0"/>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endParaRPr>
            </a:p>
          </p:txBody>
        </p:sp>
        <p:sp>
          <p:nvSpPr>
            <p:cNvPr id="40" name="Freeform 38"/>
            <p:cNvSpPr>
              <a:spLocks/>
            </p:cNvSpPr>
            <p:nvPr/>
          </p:nvSpPr>
          <p:spPr bwMode="hidden">
            <a:xfrm>
              <a:off x="4981" y="0"/>
              <a:ext cx="773" cy="1487"/>
            </a:xfrm>
            <a:custGeom>
              <a:avLst/>
              <a:gdLst/>
              <a:ahLst/>
              <a:cxnLst>
                <a:cxn ang="0">
                  <a:pos x="771" y="1433"/>
                </a:cxn>
                <a:cxn ang="0">
                  <a:pos x="42" y="0"/>
                </a:cxn>
                <a:cxn ang="0">
                  <a:pos x="0" y="0"/>
                </a:cxn>
                <a:cxn ang="0">
                  <a:pos x="771" y="1487"/>
                </a:cxn>
                <a:cxn ang="0">
                  <a:pos x="771" y="1433"/>
                </a:cxn>
                <a:cxn ang="0">
                  <a:pos x="771" y="1433"/>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endParaRPr>
            </a:p>
          </p:txBody>
        </p:sp>
        <p:grpSp>
          <p:nvGrpSpPr>
            <p:cNvPr id="3" name="Group 39"/>
            <p:cNvGrpSpPr>
              <a:grpSpLocks/>
            </p:cNvGrpSpPr>
            <p:nvPr userDrawn="1"/>
          </p:nvGrpSpPr>
          <p:grpSpPr bwMode="auto">
            <a:xfrm>
              <a:off x="0" y="1632"/>
              <a:ext cx="5758" cy="1858"/>
              <a:chOff x="0" y="1632"/>
              <a:chExt cx="5758" cy="1858"/>
            </a:xfrm>
          </p:grpSpPr>
          <p:sp>
            <p:nvSpPr>
              <p:cNvPr id="42" name="Freeform 40"/>
              <p:cNvSpPr>
                <a:spLocks/>
              </p:cNvSpPr>
              <p:nvPr/>
            </p:nvSpPr>
            <p:spPr bwMode="hidden">
              <a:xfrm>
                <a:off x="0" y="1632"/>
                <a:ext cx="3670" cy="1313"/>
              </a:xfrm>
              <a:custGeom>
                <a:avLst/>
                <a:gdLst/>
                <a:ahLst/>
                <a:cxnLst>
                  <a:cxn ang="0">
                    <a:pos x="0" y="0"/>
                  </a:cxn>
                  <a:cxn ang="0">
                    <a:pos x="0" y="366"/>
                  </a:cxn>
                  <a:cxn ang="0">
                    <a:pos x="3635" y="1313"/>
                  </a:cxn>
                  <a:cxn ang="0">
                    <a:pos x="3647" y="1235"/>
                  </a:cxn>
                  <a:cxn ang="0">
                    <a:pos x="3659" y="1163"/>
                  </a:cxn>
                  <a:cxn ang="0">
                    <a:pos x="0" y="0"/>
                  </a:cxn>
                  <a:cxn ang="0">
                    <a:pos x="0" y="0"/>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endParaRPr>
              </a:p>
            </p:txBody>
          </p:sp>
          <p:sp>
            <p:nvSpPr>
              <p:cNvPr id="43" name="Freeform 41"/>
              <p:cNvSpPr>
                <a:spLocks/>
              </p:cNvSpPr>
              <p:nvPr/>
            </p:nvSpPr>
            <p:spPr bwMode="hidden">
              <a:xfrm>
                <a:off x="3646" y="2795"/>
                <a:ext cx="2112" cy="695"/>
              </a:xfrm>
              <a:custGeom>
                <a:avLst/>
                <a:gdLst/>
                <a:ahLst/>
                <a:cxnLst>
                  <a:cxn ang="0">
                    <a:pos x="2105" y="665"/>
                  </a:cxn>
                  <a:cxn ang="0">
                    <a:pos x="24" y="0"/>
                  </a:cxn>
                  <a:cxn ang="0">
                    <a:pos x="12" y="72"/>
                  </a:cxn>
                  <a:cxn ang="0">
                    <a:pos x="0" y="150"/>
                  </a:cxn>
                  <a:cxn ang="0">
                    <a:pos x="2105" y="695"/>
                  </a:cxn>
                  <a:cxn ang="0">
                    <a:pos x="2105" y="665"/>
                  </a:cxn>
                  <a:cxn ang="0">
                    <a:pos x="2105" y="665"/>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endParaRPr>
              </a:p>
            </p:txBody>
          </p:sp>
        </p:grpSp>
      </p:grpSp>
      <p:sp>
        <p:nvSpPr>
          <p:cNvPr id="787498" name="Rectangle 42"/>
          <p:cNvSpPr>
            <a:spLocks noGrp="1" noChangeArrowheads="1"/>
          </p:cNvSpPr>
          <p:nvPr>
            <p:ph type="ctrTitle" sz="quarter"/>
          </p:nvPr>
        </p:nvSpPr>
        <p:spPr>
          <a:xfrm>
            <a:off x="457200" y="1600200"/>
            <a:ext cx="8229600" cy="1828800"/>
          </a:xfrm>
        </p:spPr>
        <p:txBody>
          <a:bodyPr/>
          <a:lstStyle>
            <a:lvl1pPr>
              <a:defRPr sz="4800"/>
            </a:lvl1pPr>
          </a:lstStyle>
          <a:p>
            <a:r>
              <a:rPr lang="en-US" smtClean="0"/>
              <a:t>Click to edit Master title style</a:t>
            </a:r>
            <a:endParaRPr lang="en-US"/>
          </a:p>
        </p:txBody>
      </p:sp>
      <p:sp>
        <p:nvSpPr>
          <p:cNvPr id="787499" name="Rectangle 43"/>
          <p:cNvSpPr>
            <a:spLocks noGrp="1" noChangeArrowheads="1"/>
          </p:cNvSpPr>
          <p:nvPr>
            <p:ph type="subTitle" sz="quarter" idx="1"/>
          </p:nvPr>
        </p:nvSpPr>
        <p:spPr>
          <a:xfrm>
            <a:off x="1371600" y="3886200"/>
            <a:ext cx="6400800" cy="1752600"/>
          </a:xfrm>
        </p:spPr>
        <p:txBody>
          <a:bodyPr/>
          <a:lstStyle>
            <a:lvl1pPr marL="0" indent="0" algn="ctr">
              <a:buFont typeface="Wingdings" pitchFamily="2" charset="2"/>
              <a:buNone/>
              <a:defRPr sz="3600"/>
            </a:lvl1pPr>
          </a:lstStyle>
          <a:p>
            <a:r>
              <a:rPr lang="en-US" smtClean="0"/>
              <a:t>Click to edit Master subtitle style</a:t>
            </a:r>
            <a:endParaRPr lang="en-US"/>
          </a:p>
        </p:txBody>
      </p:sp>
      <p:sp>
        <p:nvSpPr>
          <p:cNvPr id="44" name="Rectangle 44"/>
          <p:cNvSpPr>
            <a:spLocks noGrp="1" noChangeArrowheads="1"/>
          </p:cNvSpPr>
          <p:nvPr>
            <p:ph type="dt" sz="quarter" idx="10"/>
          </p:nvPr>
        </p:nvSpPr>
        <p:spPr/>
        <p:txBody>
          <a:bodyPr/>
          <a:lstStyle>
            <a:lvl1pPr>
              <a:defRPr/>
            </a:lvl1pPr>
          </a:lstStyle>
          <a:p>
            <a:fld id="{EF334B4C-033C-495D-A386-2EF1E9AE4009}" type="datetime4">
              <a:rPr lang="en-US" smtClean="0">
                <a:solidFill>
                  <a:srgbClr val="FFFFFF"/>
                </a:solidFill>
              </a:rPr>
              <a:t>October 1, 2011</a:t>
            </a:fld>
            <a:endParaRPr lang="en-US">
              <a:solidFill>
                <a:srgbClr val="FFFFFF"/>
              </a:solidFill>
            </a:endParaRPr>
          </a:p>
        </p:txBody>
      </p:sp>
      <p:sp>
        <p:nvSpPr>
          <p:cNvPr id="45" name="Rectangle 45"/>
          <p:cNvSpPr>
            <a:spLocks noGrp="1" noChangeArrowheads="1"/>
          </p:cNvSpPr>
          <p:nvPr>
            <p:ph type="ftr" sz="quarter" idx="11"/>
          </p:nvPr>
        </p:nvSpPr>
        <p:spPr/>
        <p:txBody>
          <a:bodyPr/>
          <a:lstStyle>
            <a:lvl1pPr>
              <a:defRPr/>
            </a:lvl1pPr>
          </a:lstStyle>
          <a:p>
            <a:endParaRPr lang="en-US">
              <a:solidFill>
                <a:srgbClr val="FFFFFF"/>
              </a:solidFill>
            </a:endParaRPr>
          </a:p>
        </p:txBody>
      </p:sp>
      <p:sp>
        <p:nvSpPr>
          <p:cNvPr id="46" name="Rectangle 46"/>
          <p:cNvSpPr>
            <a:spLocks noGrp="1" noChangeArrowheads="1"/>
          </p:cNvSpPr>
          <p:nvPr>
            <p:ph type="sldNum" sz="quarter" idx="12"/>
          </p:nvPr>
        </p:nvSpPr>
        <p:spPr/>
        <p:txBody>
          <a:bodyPr/>
          <a:lstStyle>
            <a:lvl1pPr>
              <a:defRPr/>
            </a:lvl1pPr>
          </a:lstStyle>
          <a:p>
            <a:fld id="{26510927-015E-4E40-92FB-13F339A46826}" type="slidenum">
              <a:rPr lang="en-US" smtClean="0">
                <a:solidFill>
                  <a:srgbClr val="FFFFFF"/>
                </a:solidFill>
              </a:rPr>
              <a:pPr/>
              <a:t>‹#›</a:t>
            </a:fld>
            <a:endParaRPr lang="en-US">
              <a:solidFill>
                <a:srgbClr val="FFFFFF"/>
              </a:solidFill>
            </a:endParaRPr>
          </a:p>
        </p:txBody>
      </p:sp>
    </p:spTree>
    <p:extLst>
      <p:ext uri="{BB962C8B-B14F-4D97-AF65-F5344CB8AC3E}">
        <p14:creationId xmlns:p14="http://schemas.microsoft.com/office/powerpoint/2010/main" val="2102208136"/>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21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4"/>
          <p:cNvSpPr>
            <a:spLocks noGrp="1" noChangeArrowheads="1"/>
          </p:cNvSpPr>
          <p:nvPr>
            <p:ph type="dt" sz="half" idx="10"/>
          </p:nvPr>
        </p:nvSpPr>
        <p:spPr>
          <a:ln/>
        </p:spPr>
        <p:txBody>
          <a:bodyPr/>
          <a:lstStyle>
            <a:lvl1pPr>
              <a:defRPr/>
            </a:lvl1pPr>
          </a:lstStyle>
          <a:p>
            <a:fld id="{DE889CC8-39BB-4A04-B4E2-0229F9906DBD}" type="datetime4">
              <a:rPr lang="en-US" smtClean="0">
                <a:solidFill>
                  <a:srgbClr val="FFFFFF"/>
                </a:solidFill>
              </a:rPr>
              <a:t>October 1, 2011</a:t>
            </a:fld>
            <a:endParaRPr lang="en-US">
              <a:solidFill>
                <a:srgbClr val="FFFFFF"/>
              </a:solidFill>
            </a:endParaRPr>
          </a:p>
        </p:txBody>
      </p:sp>
      <p:sp>
        <p:nvSpPr>
          <p:cNvPr id="5" name="Rectangle 45"/>
          <p:cNvSpPr>
            <a:spLocks noGrp="1" noChangeArrowheads="1"/>
          </p:cNvSpPr>
          <p:nvPr>
            <p:ph type="ftr" sz="quarter" idx="11"/>
          </p:nvPr>
        </p:nvSpPr>
        <p:spPr>
          <a:ln/>
        </p:spPr>
        <p:txBody>
          <a:bodyPr/>
          <a:lstStyle>
            <a:lvl1pPr>
              <a:defRPr/>
            </a:lvl1pPr>
          </a:lstStyle>
          <a:p>
            <a:endParaRPr lang="en-US">
              <a:solidFill>
                <a:srgbClr val="FFFFFF"/>
              </a:solidFill>
            </a:endParaRPr>
          </a:p>
        </p:txBody>
      </p:sp>
      <p:sp>
        <p:nvSpPr>
          <p:cNvPr id="6" name="Rectangle 46"/>
          <p:cNvSpPr>
            <a:spLocks noGrp="1" noChangeArrowheads="1"/>
          </p:cNvSpPr>
          <p:nvPr>
            <p:ph type="sldNum" sz="quarter" idx="12"/>
          </p:nvPr>
        </p:nvSpPr>
        <p:spPr>
          <a:ln/>
        </p:spPr>
        <p:txBody>
          <a:bodyPr/>
          <a:lstStyle>
            <a:lvl1pPr>
              <a:defRPr/>
            </a:lvl1pPr>
          </a:lstStyle>
          <a:p>
            <a:fld id="{26510927-015E-4E40-92FB-13F339A46826}" type="slidenum">
              <a:rPr lang="en-US" smtClean="0">
                <a:solidFill>
                  <a:srgbClr val="FFFFFF"/>
                </a:solidFill>
              </a:rPr>
              <a:pPr/>
              <a:t>‹#›</a:t>
            </a:fld>
            <a:endParaRPr lang="en-US">
              <a:solidFill>
                <a:srgbClr val="FFFFFF"/>
              </a:solidFill>
            </a:endParaRPr>
          </a:p>
        </p:txBody>
      </p:sp>
    </p:spTree>
    <p:extLst>
      <p:ext uri="{BB962C8B-B14F-4D97-AF65-F5344CB8AC3E}">
        <p14:creationId xmlns:p14="http://schemas.microsoft.com/office/powerpoint/2010/main" val="4102646705"/>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2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en-US" noProof="0" smtClean="0"/>
              <a:t>Click icon to add picture</a:t>
            </a:r>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4"/>
          <p:cNvSpPr>
            <a:spLocks noGrp="1" noChangeArrowheads="1"/>
          </p:cNvSpPr>
          <p:nvPr>
            <p:ph type="dt" sz="half" idx="10"/>
          </p:nvPr>
        </p:nvSpPr>
        <p:spPr>
          <a:ln/>
        </p:spPr>
        <p:txBody>
          <a:bodyPr/>
          <a:lstStyle>
            <a:lvl1pPr>
              <a:defRPr/>
            </a:lvl1pPr>
          </a:lstStyle>
          <a:p>
            <a:pPr>
              <a:defRPr/>
            </a:pPr>
            <a:fld id="{A6B14460-16CD-4F8D-B7F5-CA3A0EE17704}" type="datetime4">
              <a:rPr lang="en-US" smtClean="0">
                <a:solidFill>
                  <a:srgbClr val="FFFFFF"/>
                </a:solidFill>
              </a:rPr>
              <a:t>October 1, 2011</a:t>
            </a:fld>
            <a:endParaRPr lang="en-US">
              <a:solidFill>
                <a:srgbClr val="FFFFFF"/>
              </a:solidFill>
            </a:endParaRPr>
          </a:p>
        </p:txBody>
      </p:sp>
      <p:sp>
        <p:nvSpPr>
          <p:cNvPr id="6" name="Rectangle 4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46"/>
          <p:cNvSpPr>
            <a:spLocks noGrp="1" noChangeArrowheads="1"/>
          </p:cNvSpPr>
          <p:nvPr>
            <p:ph type="sldNum" sz="quarter" idx="12"/>
          </p:nvPr>
        </p:nvSpPr>
        <p:spPr>
          <a:ln/>
        </p:spPr>
        <p:txBody>
          <a:bodyPr/>
          <a:lstStyle>
            <a:lvl1pPr>
              <a:defRPr/>
            </a:lvl1pPr>
          </a:lstStyle>
          <a:p>
            <a:pPr>
              <a:defRPr/>
            </a:pPr>
            <a:fld id="{FD34C9EF-9D75-4E2F-9C85-6B0171541A18}"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29793119"/>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22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44"/>
          <p:cNvSpPr>
            <a:spLocks noGrp="1" noChangeArrowheads="1"/>
          </p:cNvSpPr>
          <p:nvPr>
            <p:ph type="dt" sz="half" idx="10"/>
          </p:nvPr>
        </p:nvSpPr>
        <p:spPr>
          <a:ln/>
        </p:spPr>
        <p:txBody>
          <a:bodyPr/>
          <a:lstStyle>
            <a:lvl1pPr>
              <a:defRPr/>
            </a:lvl1pPr>
          </a:lstStyle>
          <a:p>
            <a:fld id="{11F6B152-39C8-4E32-82E7-D00C6ADD0B22}" type="datetime4">
              <a:rPr lang="en-US" smtClean="0">
                <a:solidFill>
                  <a:srgbClr val="FFFFFF"/>
                </a:solidFill>
              </a:rPr>
              <a:t>October 1, 2011</a:t>
            </a:fld>
            <a:endParaRPr lang="en-US">
              <a:solidFill>
                <a:srgbClr val="FFFFFF"/>
              </a:solidFill>
            </a:endParaRPr>
          </a:p>
        </p:txBody>
      </p:sp>
      <p:sp>
        <p:nvSpPr>
          <p:cNvPr id="5" name="Rectangle 45"/>
          <p:cNvSpPr>
            <a:spLocks noGrp="1" noChangeArrowheads="1"/>
          </p:cNvSpPr>
          <p:nvPr>
            <p:ph type="ftr" sz="quarter" idx="11"/>
          </p:nvPr>
        </p:nvSpPr>
        <p:spPr>
          <a:ln/>
        </p:spPr>
        <p:txBody>
          <a:bodyPr/>
          <a:lstStyle>
            <a:lvl1pPr>
              <a:defRPr/>
            </a:lvl1pPr>
          </a:lstStyle>
          <a:p>
            <a:endParaRPr lang="en-US">
              <a:solidFill>
                <a:srgbClr val="FFFFFF"/>
              </a:solidFill>
            </a:endParaRPr>
          </a:p>
        </p:txBody>
      </p:sp>
      <p:sp>
        <p:nvSpPr>
          <p:cNvPr id="6" name="Rectangle 46"/>
          <p:cNvSpPr>
            <a:spLocks noGrp="1" noChangeArrowheads="1"/>
          </p:cNvSpPr>
          <p:nvPr>
            <p:ph type="sldNum" sz="quarter" idx="12"/>
          </p:nvPr>
        </p:nvSpPr>
        <p:spPr>
          <a:ln/>
        </p:spPr>
        <p:txBody>
          <a:bodyPr/>
          <a:lstStyle>
            <a:lvl1pPr>
              <a:defRPr/>
            </a:lvl1pPr>
          </a:lstStyle>
          <a:p>
            <a:fld id="{26510927-015E-4E40-92FB-13F339A46826}" type="slidenum">
              <a:rPr lang="en-US" smtClean="0">
                <a:solidFill>
                  <a:srgbClr val="FFFFFF"/>
                </a:solidFill>
              </a:rPr>
              <a:pPr/>
              <a:t>‹#›</a:t>
            </a:fld>
            <a:endParaRPr lang="en-US">
              <a:solidFill>
                <a:srgbClr val="FFFFFF"/>
              </a:solidFill>
            </a:endParaRPr>
          </a:p>
        </p:txBody>
      </p:sp>
    </p:spTree>
    <p:extLst>
      <p:ext uri="{BB962C8B-B14F-4D97-AF65-F5344CB8AC3E}">
        <p14:creationId xmlns:p14="http://schemas.microsoft.com/office/powerpoint/2010/main" val="3362083628"/>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22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44"/>
          <p:cNvSpPr>
            <a:spLocks noGrp="1" noChangeArrowheads="1"/>
          </p:cNvSpPr>
          <p:nvPr>
            <p:ph type="dt" sz="half" idx="10"/>
          </p:nvPr>
        </p:nvSpPr>
        <p:spPr>
          <a:ln/>
        </p:spPr>
        <p:txBody>
          <a:bodyPr/>
          <a:lstStyle>
            <a:lvl1pPr>
              <a:defRPr/>
            </a:lvl1pPr>
          </a:lstStyle>
          <a:p>
            <a:fld id="{D7B505F8-008A-426F-8A2A-E7B07E146BEF}" type="datetime4">
              <a:rPr lang="en-US" smtClean="0">
                <a:solidFill>
                  <a:srgbClr val="FFFFFF"/>
                </a:solidFill>
              </a:rPr>
              <a:t>October 1, 2011</a:t>
            </a:fld>
            <a:endParaRPr lang="en-US">
              <a:solidFill>
                <a:srgbClr val="FFFFFF"/>
              </a:solidFill>
            </a:endParaRPr>
          </a:p>
        </p:txBody>
      </p:sp>
      <p:sp>
        <p:nvSpPr>
          <p:cNvPr id="6" name="Rectangle 45"/>
          <p:cNvSpPr>
            <a:spLocks noGrp="1" noChangeArrowheads="1"/>
          </p:cNvSpPr>
          <p:nvPr>
            <p:ph type="ftr" sz="quarter" idx="11"/>
          </p:nvPr>
        </p:nvSpPr>
        <p:spPr>
          <a:ln/>
        </p:spPr>
        <p:txBody>
          <a:bodyPr/>
          <a:lstStyle>
            <a:lvl1pPr>
              <a:defRPr/>
            </a:lvl1pPr>
          </a:lstStyle>
          <a:p>
            <a:endParaRPr lang="en-US">
              <a:solidFill>
                <a:srgbClr val="FFFFFF"/>
              </a:solidFill>
            </a:endParaRPr>
          </a:p>
        </p:txBody>
      </p:sp>
      <p:sp>
        <p:nvSpPr>
          <p:cNvPr id="7" name="Rectangle 46"/>
          <p:cNvSpPr>
            <a:spLocks noGrp="1" noChangeArrowheads="1"/>
          </p:cNvSpPr>
          <p:nvPr>
            <p:ph type="sldNum" sz="quarter" idx="12"/>
          </p:nvPr>
        </p:nvSpPr>
        <p:spPr>
          <a:ln/>
        </p:spPr>
        <p:txBody>
          <a:bodyPr/>
          <a:lstStyle>
            <a:lvl1pPr>
              <a:defRPr/>
            </a:lvl1pPr>
          </a:lstStyle>
          <a:p>
            <a:fld id="{26510927-015E-4E40-92FB-13F339A46826}" type="slidenum">
              <a:rPr lang="en-US" smtClean="0">
                <a:solidFill>
                  <a:srgbClr val="FFFFFF"/>
                </a:solidFill>
              </a:rPr>
              <a:pPr/>
              <a:t>‹#›</a:t>
            </a:fld>
            <a:endParaRPr lang="en-US">
              <a:solidFill>
                <a:srgbClr val="FFFFFF"/>
              </a:solidFill>
            </a:endParaRPr>
          </a:p>
        </p:txBody>
      </p:sp>
    </p:spTree>
    <p:extLst>
      <p:ext uri="{BB962C8B-B14F-4D97-AF65-F5344CB8AC3E}">
        <p14:creationId xmlns:p14="http://schemas.microsoft.com/office/powerpoint/2010/main" val="41648614"/>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22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44"/>
          <p:cNvSpPr>
            <a:spLocks noGrp="1" noChangeArrowheads="1"/>
          </p:cNvSpPr>
          <p:nvPr>
            <p:ph type="dt" sz="half" idx="10"/>
          </p:nvPr>
        </p:nvSpPr>
        <p:spPr>
          <a:ln/>
        </p:spPr>
        <p:txBody>
          <a:bodyPr/>
          <a:lstStyle>
            <a:lvl1pPr>
              <a:defRPr/>
            </a:lvl1pPr>
          </a:lstStyle>
          <a:p>
            <a:fld id="{86132799-710E-4373-B993-F72B62EEDA16}" type="datetime4">
              <a:rPr lang="en-US" smtClean="0">
                <a:solidFill>
                  <a:srgbClr val="FFFFFF"/>
                </a:solidFill>
              </a:rPr>
              <a:t>October 1, 2011</a:t>
            </a:fld>
            <a:endParaRPr lang="en-US">
              <a:solidFill>
                <a:srgbClr val="FFFFFF"/>
              </a:solidFill>
            </a:endParaRPr>
          </a:p>
        </p:txBody>
      </p:sp>
      <p:sp>
        <p:nvSpPr>
          <p:cNvPr id="8" name="Rectangle 45"/>
          <p:cNvSpPr>
            <a:spLocks noGrp="1" noChangeArrowheads="1"/>
          </p:cNvSpPr>
          <p:nvPr>
            <p:ph type="ftr" sz="quarter" idx="11"/>
          </p:nvPr>
        </p:nvSpPr>
        <p:spPr>
          <a:ln/>
        </p:spPr>
        <p:txBody>
          <a:bodyPr/>
          <a:lstStyle>
            <a:lvl1pPr>
              <a:defRPr/>
            </a:lvl1pPr>
          </a:lstStyle>
          <a:p>
            <a:endParaRPr lang="en-US">
              <a:solidFill>
                <a:srgbClr val="FFFFFF"/>
              </a:solidFill>
            </a:endParaRPr>
          </a:p>
        </p:txBody>
      </p:sp>
      <p:sp>
        <p:nvSpPr>
          <p:cNvPr id="9" name="Rectangle 46"/>
          <p:cNvSpPr>
            <a:spLocks noGrp="1" noChangeArrowheads="1"/>
          </p:cNvSpPr>
          <p:nvPr>
            <p:ph type="sldNum" sz="quarter" idx="12"/>
          </p:nvPr>
        </p:nvSpPr>
        <p:spPr>
          <a:ln/>
        </p:spPr>
        <p:txBody>
          <a:bodyPr/>
          <a:lstStyle>
            <a:lvl1pPr>
              <a:defRPr/>
            </a:lvl1pPr>
          </a:lstStyle>
          <a:p>
            <a:fld id="{26510927-015E-4E40-92FB-13F339A46826}" type="slidenum">
              <a:rPr lang="en-US" smtClean="0">
                <a:solidFill>
                  <a:srgbClr val="FFFFFF"/>
                </a:solidFill>
              </a:rPr>
              <a:pPr/>
              <a:t>‹#›</a:t>
            </a:fld>
            <a:endParaRPr lang="en-US">
              <a:solidFill>
                <a:srgbClr val="FFFFFF"/>
              </a:solidFill>
            </a:endParaRPr>
          </a:p>
        </p:txBody>
      </p:sp>
    </p:spTree>
    <p:extLst>
      <p:ext uri="{BB962C8B-B14F-4D97-AF65-F5344CB8AC3E}">
        <p14:creationId xmlns:p14="http://schemas.microsoft.com/office/powerpoint/2010/main" val="3044869460"/>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22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44"/>
          <p:cNvSpPr>
            <a:spLocks noGrp="1" noChangeArrowheads="1"/>
          </p:cNvSpPr>
          <p:nvPr>
            <p:ph type="dt" sz="half" idx="10"/>
          </p:nvPr>
        </p:nvSpPr>
        <p:spPr>
          <a:ln/>
        </p:spPr>
        <p:txBody>
          <a:bodyPr/>
          <a:lstStyle>
            <a:lvl1pPr>
              <a:defRPr/>
            </a:lvl1pPr>
          </a:lstStyle>
          <a:p>
            <a:fld id="{488F978F-A2E0-467B-B75B-E198D2A3BA83}" type="datetime4">
              <a:rPr lang="en-US" smtClean="0">
                <a:solidFill>
                  <a:srgbClr val="FFFFFF"/>
                </a:solidFill>
              </a:rPr>
              <a:t>October 1, 2011</a:t>
            </a:fld>
            <a:endParaRPr lang="en-US">
              <a:solidFill>
                <a:srgbClr val="FFFFFF"/>
              </a:solidFill>
            </a:endParaRPr>
          </a:p>
        </p:txBody>
      </p:sp>
      <p:sp>
        <p:nvSpPr>
          <p:cNvPr id="4" name="Rectangle 45"/>
          <p:cNvSpPr>
            <a:spLocks noGrp="1" noChangeArrowheads="1"/>
          </p:cNvSpPr>
          <p:nvPr>
            <p:ph type="ftr" sz="quarter" idx="11"/>
          </p:nvPr>
        </p:nvSpPr>
        <p:spPr>
          <a:ln/>
        </p:spPr>
        <p:txBody>
          <a:bodyPr/>
          <a:lstStyle>
            <a:lvl1pPr>
              <a:defRPr/>
            </a:lvl1pPr>
          </a:lstStyle>
          <a:p>
            <a:endParaRPr lang="en-US">
              <a:solidFill>
                <a:srgbClr val="FFFFFF"/>
              </a:solidFill>
            </a:endParaRPr>
          </a:p>
        </p:txBody>
      </p:sp>
      <p:sp>
        <p:nvSpPr>
          <p:cNvPr id="5" name="Rectangle 46"/>
          <p:cNvSpPr>
            <a:spLocks noGrp="1" noChangeArrowheads="1"/>
          </p:cNvSpPr>
          <p:nvPr>
            <p:ph type="sldNum" sz="quarter" idx="12"/>
          </p:nvPr>
        </p:nvSpPr>
        <p:spPr>
          <a:ln/>
        </p:spPr>
        <p:txBody>
          <a:bodyPr/>
          <a:lstStyle>
            <a:lvl1pPr>
              <a:defRPr/>
            </a:lvl1pPr>
          </a:lstStyle>
          <a:p>
            <a:fld id="{26510927-015E-4E40-92FB-13F339A46826}" type="slidenum">
              <a:rPr lang="en-US" smtClean="0">
                <a:solidFill>
                  <a:srgbClr val="FFFFFF"/>
                </a:solidFill>
              </a:rPr>
              <a:pPr/>
              <a:t>‹#›</a:t>
            </a:fld>
            <a:endParaRPr lang="en-US">
              <a:solidFill>
                <a:srgbClr val="FFFFFF"/>
              </a:solidFill>
            </a:endParaRPr>
          </a:p>
        </p:txBody>
      </p:sp>
    </p:spTree>
    <p:extLst>
      <p:ext uri="{BB962C8B-B14F-4D97-AF65-F5344CB8AC3E}">
        <p14:creationId xmlns:p14="http://schemas.microsoft.com/office/powerpoint/2010/main" val="3396910626"/>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22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4"/>
          <p:cNvSpPr>
            <a:spLocks noGrp="1" noChangeArrowheads="1"/>
          </p:cNvSpPr>
          <p:nvPr>
            <p:ph type="dt" sz="half" idx="10"/>
          </p:nvPr>
        </p:nvSpPr>
        <p:spPr>
          <a:ln/>
        </p:spPr>
        <p:txBody>
          <a:bodyPr/>
          <a:lstStyle>
            <a:lvl1pPr>
              <a:defRPr/>
            </a:lvl1pPr>
          </a:lstStyle>
          <a:p>
            <a:fld id="{A42C4063-5787-41E5-A136-4BEFAEF9A392}" type="datetime4">
              <a:rPr lang="en-US" smtClean="0">
                <a:solidFill>
                  <a:srgbClr val="FFFFFF"/>
                </a:solidFill>
              </a:rPr>
              <a:t>October 1, 2011</a:t>
            </a:fld>
            <a:endParaRPr lang="en-US">
              <a:solidFill>
                <a:srgbClr val="FFFFFF"/>
              </a:solidFill>
            </a:endParaRPr>
          </a:p>
        </p:txBody>
      </p:sp>
      <p:sp>
        <p:nvSpPr>
          <p:cNvPr id="3" name="Rectangle 45"/>
          <p:cNvSpPr>
            <a:spLocks noGrp="1" noChangeArrowheads="1"/>
          </p:cNvSpPr>
          <p:nvPr>
            <p:ph type="ftr" sz="quarter" idx="11"/>
          </p:nvPr>
        </p:nvSpPr>
        <p:spPr>
          <a:ln/>
        </p:spPr>
        <p:txBody>
          <a:bodyPr/>
          <a:lstStyle>
            <a:lvl1pPr>
              <a:defRPr/>
            </a:lvl1pPr>
          </a:lstStyle>
          <a:p>
            <a:endParaRPr lang="en-US">
              <a:solidFill>
                <a:srgbClr val="FFFFFF"/>
              </a:solidFill>
            </a:endParaRPr>
          </a:p>
        </p:txBody>
      </p:sp>
      <p:sp>
        <p:nvSpPr>
          <p:cNvPr id="4" name="Rectangle 46"/>
          <p:cNvSpPr>
            <a:spLocks noGrp="1" noChangeArrowheads="1"/>
          </p:cNvSpPr>
          <p:nvPr>
            <p:ph type="sldNum" sz="quarter" idx="12"/>
          </p:nvPr>
        </p:nvSpPr>
        <p:spPr>
          <a:ln/>
        </p:spPr>
        <p:txBody>
          <a:bodyPr/>
          <a:lstStyle>
            <a:lvl1pPr>
              <a:defRPr/>
            </a:lvl1pPr>
          </a:lstStyle>
          <a:p>
            <a:fld id="{26510927-015E-4E40-92FB-13F339A46826}" type="slidenum">
              <a:rPr lang="en-US" smtClean="0">
                <a:solidFill>
                  <a:srgbClr val="FFFFFF"/>
                </a:solidFill>
              </a:rPr>
              <a:pPr/>
              <a:t>‹#›</a:t>
            </a:fld>
            <a:endParaRPr lang="en-US">
              <a:solidFill>
                <a:srgbClr val="FFFFFF"/>
              </a:solidFill>
            </a:endParaRPr>
          </a:p>
        </p:txBody>
      </p:sp>
    </p:spTree>
    <p:extLst>
      <p:ext uri="{BB962C8B-B14F-4D97-AF65-F5344CB8AC3E}">
        <p14:creationId xmlns:p14="http://schemas.microsoft.com/office/powerpoint/2010/main" val="2059128715"/>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22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4"/>
          <p:cNvSpPr>
            <a:spLocks noGrp="1" noChangeArrowheads="1"/>
          </p:cNvSpPr>
          <p:nvPr>
            <p:ph type="dt" sz="half" idx="10"/>
          </p:nvPr>
        </p:nvSpPr>
        <p:spPr>
          <a:ln/>
        </p:spPr>
        <p:txBody>
          <a:bodyPr/>
          <a:lstStyle>
            <a:lvl1pPr>
              <a:defRPr/>
            </a:lvl1pPr>
          </a:lstStyle>
          <a:p>
            <a:fld id="{A8BD7043-F106-4A43-91C0-65D6E50F037A}" type="datetime4">
              <a:rPr lang="en-US" smtClean="0">
                <a:solidFill>
                  <a:srgbClr val="FFFFFF"/>
                </a:solidFill>
              </a:rPr>
              <a:t>October 1, 2011</a:t>
            </a:fld>
            <a:endParaRPr lang="en-US">
              <a:solidFill>
                <a:srgbClr val="FFFFFF"/>
              </a:solidFill>
            </a:endParaRPr>
          </a:p>
        </p:txBody>
      </p:sp>
      <p:sp>
        <p:nvSpPr>
          <p:cNvPr id="6" name="Rectangle 45"/>
          <p:cNvSpPr>
            <a:spLocks noGrp="1" noChangeArrowheads="1"/>
          </p:cNvSpPr>
          <p:nvPr>
            <p:ph type="ftr" sz="quarter" idx="11"/>
          </p:nvPr>
        </p:nvSpPr>
        <p:spPr>
          <a:ln/>
        </p:spPr>
        <p:txBody>
          <a:bodyPr/>
          <a:lstStyle>
            <a:lvl1pPr>
              <a:defRPr/>
            </a:lvl1pPr>
          </a:lstStyle>
          <a:p>
            <a:endParaRPr lang="en-US">
              <a:solidFill>
                <a:srgbClr val="FFFFFF"/>
              </a:solidFill>
            </a:endParaRPr>
          </a:p>
        </p:txBody>
      </p:sp>
      <p:sp>
        <p:nvSpPr>
          <p:cNvPr id="7" name="Rectangle 46"/>
          <p:cNvSpPr>
            <a:spLocks noGrp="1" noChangeArrowheads="1"/>
          </p:cNvSpPr>
          <p:nvPr>
            <p:ph type="sldNum" sz="quarter" idx="12"/>
          </p:nvPr>
        </p:nvSpPr>
        <p:spPr>
          <a:ln/>
        </p:spPr>
        <p:txBody>
          <a:bodyPr/>
          <a:lstStyle>
            <a:lvl1pPr>
              <a:defRPr/>
            </a:lvl1pPr>
          </a:lstStyle>
          <a:p>
            <a:fld id="{26510927-015E-4E40-92FB-13F339A46826}" type="slidenum">
              <a:rPr lang="en-US" smtClean="0">
                <a:solidFill>
                  <a:srgbClr val="FFFFFF"/>
                </a:solidFill>
              </a:rPr>
              <a:pPr/>
              <a:t>‹#›</a:t>
            </a:fld>
            <a:endParaRPr lang="en-US">
              <a:solidFill>
                <a:srgbClr val="FFFFFF"/>
              </a:solidFill>
            </a:endParaRPr>
          </a:p>
        </p:txBody>
      </p:sp>
    </p:spTree>
    <p:extLst>
      <p:ext uri="{BB962C8B-B14F-4D97-AF65-F5344CB8AC3E}">
        <p14:creationId xmlns:p14="http://schemas.microsoft.com/office/powerpoint/2010/main" val="528615874"/>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22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en-US" noProof="0" smtClean="0"/>
              <a:t>Click icon to add picture</a:t>
            </a:r>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4"/>
          <p:cNvSpPr>
            <a:spLocks noGrp="1" noChangeArrowheads="1"/>
          </p:cNvSpPr>
          <p:nvPr>
            <p:ph type="dt" sz="half" idx="10"/>
          </p:nvPr>
        </p:nvSpPr>
        <p:spPr>
          <a:ln/>
        </p:spPr>
        <p:txBody>
          <a:bodyPr/>
          <a:lstStyle>
            <a:lvl1pPr>
              <a:defRPr/>
            </a:lvl1pPr>
          </a:lstStyle>
          <a:p>
            <a:fld id="{C3F3DB36-899A-45AD-8054-507C2FCC5C2C}" type="datetime4">
              <a:rPr lang="en-US" smtClean="0">
                <a:solidFill>
                  <a:srgbClr val="FFFFFF"/>
                </a:solidFill>
              </a:rPr>
              <a:t>October 1, 2011</a:t>
            </a:fld>
            <a:endParaRPr lang="en-US">
              <a:solidFill>
                <a:srgbClr val="FFFFFF"/>
              </a:solidFill>
            </a:endParaRPr>
          </a:p>
        </p:txBody>
      </p:sp>
      <p:sp>
        <p:nvSpPr>
          <p:cNvPr id="6" name="Rectangle 45"/>
          <p:cNvSpPr>
            <a:spLocks noGrp="1" noChangeArrowheads="1"/>
          </p:cNvSpPr>
          <p:nvPr>
            <p:ph type="ftr" sz="quarter" idx="11"/>
          </p:nvPr>
        </p:nvSpPr>
        <p:spPr>
          <a:ln/>
        </p:spPr>
        <p:txBody>
          <a:bodyPr/>
          <a:lstStyle>
            <a:lvl1pPr>
              <a:defRPr/>
            </a:lvl1pPr>
          </a:lstStyle>
          <a:p>
            <a:endParaRPr lang="en-US">
              <a:solidFill>
                <a:srgbClr val="FFFFFF"/>
              </a:solidFill>
            </a:endParaRPr>
          </a:p>
        </p:txBody>
      </p:sp>
      <p:sp>
        <p:nvSpPr>
          <p:cNvPr id="7" name="Rectangle 46"/>
          <p:cNvSpPr>
            <a:spLocks noGrp="1" noChangeArrowheads="1"/>
          </p:cNvSpPr>
          <p:nvPr>
            <p:ph type="sldNum" sz="quarter" idx="12"/>
          </p:nvPr>
        </p:nvSpPr>
        <p:spPr>
          <a:ln/>
        </p:spPr>
        <p:txBody>
          <a:bodyPr/>
          <a:lstStyle>
            <a:lvl1pPr>
              <a:defRPr/>
            </a:lvl1pPr>
          </a:lstStyle>
          <a:p>
            <a:fld id="{26510927-015E-4E40-92FB-13F339A46826}" type="slidenum">
              <a:rPr lang="en-US" smtClean="0">
                <a:solidFill>
                  <a:srgbClr val="FFFFFF"/>
                </a:solidFill>
              </a:rPr>
              <a:pPr/>
              <a:t>‹#›</a:t>
            </a:fld>
            <a:endParaRPr lang="en-US">
              <a:solidFill>
                <a:srgbClr val="FFFFFF"/>
              </a:solidFill>
            </a:endParaRPr>
          </a:p>
        </p:txBody>
      </p:sp>
    </p:spTree>
    <p:extLst>
      <p:ext uri="{BB962C8B-B14F-4D97-AF65-F5344CB8AC3E}">
        <p14:creationId xmlns:p14="http://schemas.microsoft.com/office/powerpoint/2010/main" val="282974450"/>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22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4"/>
          <p:cNvSpPr>
            <a:spLocks noGrp="1" noChangeArrowheads="1"/>
          </p:cNvSpPr>
          <p:nvPr>
            <p:ph type="dt" sz="half" idx="10"/>
          </p:nvPr>
        </p:nvSpPr>
        <p:spPr>
          <a:ln/>
        </p:spPr>
        <p:txBody>
          <a:bodyPr/>
          <a:lstStyle>
            <a:lvl1pPr>
              <a:defRPr/>
            </a:lvl1pPr>
          </a:lstStyle>
          <a:p>
            <a:fld id="{A4D66A14-2465-4276-8E12-F277DDD2CCF6}" type="datetime4">
              <a:rPr lang="en-US" smtClean="0">
                <a:solidFill>
                  <a:srgbClr val="FFFFFF"/>
                </a:solidFill>
              </a:rPr>
              <a:t>October 1, 2011</a:t>
            </a:fld>
            <a:endParaRPr lang="en-US">
              <a:solidFill>
                <a:srgbClr val="FFFFFF"/>
              </a:solidFill>
            </a:endParaRPr>
          </a:p>
        </p:txBody>
      </p:sp>
      <p:sp>
        <p:nvSpPr>
          <p:cNvPr id="5" name="Rectangle 45"/>
          <p:cNvSpPr>
            <a:spLocks noGrp="1" noChangeArrowheads="1"/>
          </p:cNvSpPr>
          <p:nvPr>
            <p:ph type="ftr" sz="quarter" idx="11"/>
          </p:nvPr>
        </p:nvSpPr>
        <p:spPr>
          <a:ln/>
        </p:spPr>
        <p:txBody>
          <a:bodyPr/>
          <a:lstStyle>
            <a:lvl1pPr>
              <a:defRPr/>
            </a:lvl1pPr>
          </a:lstStyle>
          <a:p>
            <a:endParaRPr lang="en-US">
              <a:solidFill>
                <a:srgbClr val="FFFFFF"/>
              </a:solidFill>
            </a:endParaRPr>
          </a:p>
        </p:txBody>
      </p:sp>
      <p:sp>
        <p:nvSpPr>
          <p:cNvPr id="6" name="Rectangle 46"/>
          <p:cNvSpPr>
            <a:spLocks noGrp="1" noChangeArrowheads="1"/>
          </p:cNvSpPr>
          <p:nvPr>
            <p:ph type="sldNum" sz="quarter" idx="12"/>
          </p:nvPr>
        </p:nvSpPr>
        <p:spPr>
          <a:ln/>
        </p:spPr>
        <p:txBody>
          <a:bodyPr/>
          <a:lstStyle>
            <a:lvl1pPr>
              <a:defRPr/>
            </a:lvl1pPr>
          </a:lstStyle>
          <a:p>
            <a:fld id="{26510927-015E-4E40-92FB-13F339A46826}" type="slidenum">
              <a:rPr lang="en-US" smtClean="0">
                <a:solidFill>
                  <a:srgbClr val="FFFFFF"/>
                </a:solidFill>
              </a:rPr>
              <a:pPr/>
              <a:t>‹#›</a:t>
            </a:fld>
            <a:endParaRPr lang="en-US">
              <a:solidFill>
                <a:srgbClr val="FFFFFF"/>
              </a:solidFill>
            </a:endParaRPr>
          </a:p>
        </p:txBody>
      </p:sp>
    </p:spTree>
    <p:extLst>
      <p:ext uri="{BB962C8B-B14F-4D97-AF65-F5344CB8AC3E}">
        <p14:creationId xmlns:p14="http://schemas.microsoft.com/office/powerpoint/2010/main" val="3364539866"/>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22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4"/>
          <p:cNvSpPr>
            <a:spLocks noGrp="1" noChangeArrowheads="1"/>
          </p:cNvSpPr>
          <p:nvPr>
            <p:ph type="dt" sz="half" idx="10"/>
          </p:nvPr>
        </p:nvSpPr>
        <p:spPr>
          <a:ln/>
        </p:spPr>
        <p:txBody>
          <a:bodyPr/>
          <a:lstStyle>
            <a:lvl1pPr>
              <a:defRPr/>
            </a:lvl1pPr>
          </a:lstStyle>
          <a:p>
            <a:fld id="{759656ED-95B7-4E23-AA0F-7513CED2E23A}" type="datetime4">
              <a:rPr lang="en-US" smtClean="0">
                <a:solidFill>
                  <a:srgbClr val="FFFFFF"/>
                </a:solidFill>
              </a:rPr>
              <a:t>October 1, 2011</a:t>
            </a:fld>
            <a:endParaRPr lang="en-US">
              <a:solidFill>
                <a:srgbClr val="FFFFFF"/>
              </a:solidFill>
            </a:endParaRPr>
          </a:p>
        </p:txBody>
      </p:sp>
      <p:sp>
        <p:nvSpPr>
          <p:cNvPr id="5" name="Rectangle 45"/>
          <p:cNvSpPr>
            <a:spLocks noGrp="1" noChangeArrowheads="1"/>
          </p:cNvSpPr>
          <p:nvPr>
            <p:ph type="ftr" sz="quarter" idx="11"/>
          </p:nvPr>
        </p:nvSpPr>
        <p:spPr>
          <a:ln/>
        </p:spPr>
        <p:txBody>
          <a:bodyPr/>
          <a:lstStyle>
            <a:lvl1pPr>
              <a:defRPr/>
            </a:lvl1pPr>
          </a:lstStyle>
          <a:p>
            <a:endParaRPr lang="en-US">
              <a:solidFill>
                <a:srgbClr val="FFFFFF"/>
              </a:solidFill>
            </a:endParaRPr>
          </a:p>
        </p:txBody>
      </p:sp>
      <p:sp>
        <p:nvSpPr>
          <p:cNvPr id="6" name="Rectangle 46"/>
          <p:cNvSpPr>
            <a:spLocks noGrp="1" noChangeArrowheads="1"/>
          </p:cNvSpPr>
          <p:nvPr>
            <p:ph type="sldNum" sz="quarter" idx="12"/>
          </p:nvPr>
        </p:nvSpPr>
        <p:spPr>
          <a:ln/>
        </p:spPr>
        <p:txBody>
          <a:bodyPr/>
          <a:lstStyle>
            <a:lvl1pPr>
              <a:defRPr/>
            </a:lvl1pPr>
          </a:lstStyle>
          <a:p>
            <a:fld id="{26510927-015E-4E40-92FB-13F339A46826}" type="slidenum">
              <a:rPr lang="en-US" smtClean="0">
                <a:solidFill>
                  <a:srgbClr val="FFFFFF"/>
                </a:solidFill>
              </a:rPr>
              <a:pPr/>
              <a:t>‹#›</a:t>
            </a:fld>
            <a:endParaRPr lang="en-US">
              <a:solidFill>
                <a:srgbClr val="FFFFFF"/>
              </a:solidFill>
            </a:endParaRPr>
          </a:p>
        </p:txBody>
      </p:sp>
    </p:spTree>
    <p:extLst>
      <p:ext uri="{BB962C8B-B14F-4D97-AF65-F5344CB8AC3E}">
        <p14:creationId xmlns:p14="http://schemas.microsoft.com/office/powerpoint/2010/main" val="1182960654"/>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229.xml><?xml version="1.0" encoding="utf-8"?>
<p:sldLayout xmlns:a="http://schemas.openxmlformats.org/drawingml/2006/main" xmlns:r="http://schemas.openxmlformats.org/officeDocument/2006/relationships" xmlns:p="http://schemas.openxmlformats.org/presentationml/2006/main" type="tbl">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smtClean="0"/>
              <a:t>Click to edit Master title style</a:t>
            </a:r>
            <a:endParaRPr lang="en-US"/>
          </a:p>
        </p:txBody>
      </p:sp>
      <p:sp>
        <p:nvSpPr>
          <p:cNvPr id="3" name="Table Placeholder 2"/>
          <p:cNvSpPr>
            <a:spLocks noGrp="1"/>
          </p:cNvSpPr>
          <p:nvPr>
            <p:ph type="tbl" idx="1"/>
          </p:nvPr>
        </p:nvSpPr>
        <p:spPr>
          <a:xfrm>
            <a:off x="457200" y="1600200"/>
            <a:ext cx="8229600" cy="4530725"/>
          </a:xfrm>
        </p:spPr>
        <p:txBody>
          <a:bodyPr/>
          <a:lstStyle/>
          <a:p>
            <a:r>
              <a:rPr lang="en-US" smtClean="0"/>
              <a:t>Click icon to add table</a:t>
            </a:r>
            <a:endParaRPr lang="en-US"/>
          </a:p>
        </p:txBody>
      </p:sp>
      <p:sp>
        <p:nvSpPr>
          <p:cNvPr id="4" name="Date Placeholder 3"/>
          <p:cNvSpPr>
            <a:spLocks noGrp="1"/>
          </p:cNvSpPr>
          <p:nvPr>
            <p:ph type="dt" sz="half" idx="10"/>
          </p:nvPr>
        </p:nvSpPr>
        <p:spPr>
          <a:xfrm>
            <a:off x="457200" y="6243638"/>
            <a:ext cx="2133600" cy="457200"/>
          </a:xfrm>
        </p:spPr>
        <p:txBody>
          <a:bodyPr/>
          <a:lstStyle>
            <a:lvl1pPr>
              <a:defRPr/>
            </a:lvl1pPr>
          </a:lstStyle>
          <a:p>
            <a:fld id="{280B2E7F-CB76-4220-BE98-87127C778FDF}" type="datetime4">
              <a:rPr lang="en-US" smtClean="0">
                <a:solidFill>
                  <a:srgbClr val="FFFFFF"/>
                </a:solidFill>
              </a:rPr>
              <a:t>October 1, 2011</a:t>
            </a:fld>
            <a:endParaRPr lang="en-US">
              <a:solidFill>
                <a:srgbClr val="FFFFFF"/>
              </a:solidFill>
            </a:endParaRPr>
          </a:p>
        </p:txBody>
      </p:sp>
      <p:sp>
        <p:nvSpPr>
          <p:cNvPr id="5" name="Footer Placeholder 4"/>
          <p:cNvSpPr>
            <a:spLocks noGrp="1"/>
          </p:cNvSpPr>
          <p:nvPr>
            <p:ph type="ftr" sz="quarter" idx="11"/>
          </p:nvPr>
        </p:nvSpPr>
        <p:spPr>
          <a:xfrm>
            <a:off x="3124200" y="6248400"/>
            <a:ext cx="2895600" cy="457200"/>
          </a:xfrm>
        </p:spPr>
        <p:txBody>
          <a:bodyPr/>
          <a:lstStyle>
            <a:lvl1pPr>
              <a:defRPr/>
            </a:lvl1pPr>
          </a:lstStyle>
          <a:p>
            <a:endParaRPr lang="en-US">
              <a:solidFill>
                <a:srgbClr val="FFFFFF"/>
              </a:solidFill>
            </a:endParaRPr>
          </a:p>
        </p:txBody>
      </p:sp>
      <p:sp>
        <p:nvSpPr>
          <p:cNvPr id="6" name="Slide Number Placeholder 5"/>
          <p:cNvSpPr>
            <a:spLocks noGrp="1"/>
          </p:cNvSpPr>
          <p:nvPr>
            <p:ph type="sldNum" sz="quarter" idx="12"/>
          </p:nvPr>
        </p:nvSpPr>
        <p:spPr>
          <a:xfrm>
            <a:off x="6553200" y="6243638"/>
            <a:ext cx="2133600" cy="457200"/>
          </a:xfrm>
        </p:spPr>
        <p:txBody>
          <a:bodyPr/>
          <a:lstStyle>
            <a:lvl1pPr>
              <a:defRPr/>
            </a:lvl1pPr>
          </a:lstStyle>
          <a:p>
            <a:fld id="{85DB154A-0C28-4DB2-BDCE-C529C04D62A3}" type="slidenum">
              <a:rPr lang="en-US" smtClean="0">
                <a:solidFill>
                  <a:srgbClr val="FFFFFF"/>
                </a:solidFill>
              </a:rPr>
              <a:pPr/>
              <a:t>‹#›</a:t>
            </a:fld>
            <a:endParaRPr lang="en-US">
              <a:solidFill>
                <a:srgbClr val="FFFFFF"/>
              </a:solidFill>
            </a:endParaRPr>
          </a:p>
        </p:txBody>
      </p:sp>
    </p:spTree>
    <p:extLst>
      <p:ext uri="{BB962C8B-B14F-4D97-AF65-F5344CB8AC3E}">
        <p14:creationId xmlns:p14="http://schemas.microsoft.com/office/powerpoint/2010/main" val="4226340830"/>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2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4"/>
          <p:cNvSpPr>
            <a:spLocks noGrp="1" noChangeArrowheads="1"/>
          </p:cNvSpPr>
          <p:nvPr>
            <p:ph type="dt" sz="half" idx="10"/>
          </p:nvPr>
        </p:nvSpPr>
        <p:spPr>
          <a:ln/>
        </p:spPr>
        <p:txBody>
          <a:bodyPr/>
          <a:lstStyle>
            <a:lvl1pPr>
              <a:defRPr/>
            </a:lvl1pPr>
          </a:lstStyle>
          <a:p>
            <a:pPr>
              <a:defRPr/>
            </a:pPr>
            <a:fld id="{F8C8B567-664E-4CA7-BA5B-7B5E26B79EF0}" type="datetime4">
              <a:rPr lang="en-US" smtClean="0">
                <a:solidFill>
                  <a:srgbClr val="FFFFFF"/>
                </a:solidFill>
              </a:rPr>
              <a:t>October 1, 2011</a:t>
            </a:fld>
            <a:endParaRPr lang="en-US">
              <a:solidFill>
                <a:srgbClr val="FFFFFF"/>
              </a:solidFill>
            </a:endParaRPr>
          </a:p>
        </p:txBody>
      </p:sp>
      <p:sp>
        <p:nvSpPr>
          <p:cNvPr id="5" name="Rectangle 4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46"/>
          <p:cNvSpPr>
            <a:spLocks noGrp="1" noChangeArrowheads="1"/>
          </p:cNvSpPr>
          <p:nvPr>
            <p:ph type="sldNum" sz="quarter" idx="12"/>
          </p:nvPr>
        </p:nvSpPr>
        <p:spPr>
          <a:ln/>
        </p:spPr>
        <p:txBody>
          <a:bodyPr/>
          <a:lstStyle>
            <a:lvl1pPr>
              <a:defRPr/>
            </a:lvl1pPr>
          </a:lstStyle>
          <a:p>
            <a:pPr>
              <a:defRPr/>
            </a:pPr>
            <a:fld id="{8D995BE3-7F20-42A1-B8FA-7A32FB4FA795}"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379734085"/>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230.xml><?xml version="1.0" encoding="utf-8"?>
<p:sldLayout xmlns:a="http://schemas.openxmlformats.org/drawingml/2006/main" xmlns:r="http://schemas.openxmlformats.org/officeDocument/2006/relationships" xmlns:p="http://schemas.openxmlformats.org/presentationml/2006/main" type="clipArtAndTx">
  <p:cSld name="Title, Clip Art and Tex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smtClean="0"/>
              <a:t>Click to edit Master title style</a:t>
            </a:r>
            <a:endParaRPr lang="en-US"/>
          </a:p>
        </p:txBody>
      </p:sp>
      <p:sp>
        <p:nvSpPr>
          <p:cNvPr id="3" name="ClipArt Placeholder 2"/>
          <p:cNvSpPr>
            <a:spLocks noGrp="1"/>
          </p:cNvSpPr>
          <p:nvPr>
            <p:ph type="clipArt" sz="half" idx="1"/>
          </p:nvPr>
        </p:nvSpPr>
        <p:spPr>
          <a:xfrm>
            <a:off x="685800" y="1981200"/>
            <a:ext cx="3810000" cy="4114800"/>
          </a:xfrm>
        </p:spPr>
        <p:txBody>
          <a:bodyPr/>
          <a:lstStyle/>
          <a:p>
            <a:endParaRPr lang="en-US"/>
          </a:p>
        </p:txBody>
      </p:sp>
      <p:sp>
        <p:nvSpPr>
          <p:cNvPr id="4" name="Text Placeholder 3"/>
          <p:cNvSpPr>
            <a:spLocks noGrp="1"/>
          </p:cNvSpPr>
          <p:nvPr>
            <p:ph type="body" sz="half" idx="2"/>
          </p:nvPr>
        </p:nvSpPr>
        <p:spPr>
          <a:xfrm>
            <a:off x="4648200" y="1981200"/>
            <a:ext cx="3810000" cy="41148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Date Placeholder 4"/>
          <p:cNvSpPr>
            <a:spLocks noGrp="1"/>
          </p:cNvSpPr>
          <p:nvPr>
            <p:ph type="dt" sz="half" idx="10"/>
          </p:nvPr>
        </p:nvSpPr>
        <p:spPr>
          <a:xfrm>
            <a:off x="685800" y="6248400"/>
            <a:ext cx="1905000" cy="457200"/>
          </a:xfrm>
        </p:spPr>
        <p:txBody>
          <a:bodyPr/>
          <a:lstStyle>
            <a:lvl1pPr>
              <a:defRPr/>
            </a:lvl1pPr>
          </a:lstStyle>
          <a:p>
            <a:fld id="{5BF11B8E-F8C0-46DA-8920-66AD163B5EB8}" type="datetime4">
              <a:rPr lang="en-US" smtClean="0">
                <a:solidFill>
                  <a:srgbClr val="FFFFFF"/>
                </a:solidFill>
              </a:rPr>
              <a:t>October 1, 2011</a:t>
            </a:fld>
            <a:endParaRPr lang="en-US">
              <a:solidFill>
                <a:srgbClr val="FFFFFF"/>
              </a:solidFill>
            </a:endParaRPr>
          </a:p>
        </p:txBody>
      </p:sp>
      <p:sp>
        <p:nvSpPr>
          <p:cNvPr id="6" name="Footer Placeholder 5"/>
          <p:cNvSpPr>
            <a:spLocks noGrp="1"/>
          </p:cNvSpPr>
          <p:nvPr>
            <p:ph type="ftr" sz="quarter" idx="11"/>
          </p:nvPr>
        </p:nvSpPr>
        <p:spPr>
          <a:xfrm>
            <a:off x="3124200" y="6248400"/>
            <a:ext cx="2895600" cy="457200"/>
          </a:xfrm>
        </p:spPr>
        <p:txBody>
          <a:bodyPr/>
          <a:lstStyle>
            <a:lvl1pPr>
              <a:defRPr/>
            </a:lvl1pPr>
          </a:lstStyle>
          <a:p>
            <a:endParaRPr lang="en-US">
              <a:solidFill>
                <a:srgbClr val="FFFFFF"/>
              </a:solidFill>
            </a:endParaRPr>
          </a:p>
        </p:txBody>
      </p:sp>
      <p:sp>
        <p:nvSpPr>
          <p:cNvPr id="7" name="Slide Number Placeholder 6"/>
          <p:cNvSpPr>
            <a:spLocks noGrp="1"/>
          </p:cNvSpPr>
          <p:nvPr>
            <p:ph type="sldNum" sz="quarter" idx="12"/>
          </p:nvPr>
        </p:nvSpPr>
        <p:spPr>
          <a:xfrm>
            <a:off x="6553200" y="6248400"/>
            <a:ext cx="1905000" cy="457200"/>
          </a:xfrm>
        </p:spPr>
        <p:txBody>
          <a:bodyPr/>
          <a:lstStyle>
            <a:lvl1pPr>
              <a:defRPr/>
            </a:lvl1pPr>
          </a:lstStyle>
          <a:p>
            <a:fld id="{5963D01A-B756-49F9-BAB5-9C29AE5D3867}" type="slidenum">
              <a:rPr lang="en-US">
                <a:solidFill>
                  <a:srgbClr val="FFFFFF"/>
                </a:solidFill>
              </a:rPr>
              <a:pPr/>
              <a:t>‹#›</a:t>
            </a:fld>
            <a:endParaRPr lang="en-US">
              <a:solidFill>
                <a:srgbClr val="FFFFFF"/>
              </a:solidFill>
            </a:endParaRPr>
          </a:p>
        </p:txBody>
      </p:sp>
    </p:spTree>
    <p:extLst>
      <p:ext uri="{BB962C8B-B14F-4D97-AF65-F5344CB8AC3E}">
        <p14:creationId xmlns:p14="http://schemas.microsoft.com/office/powerpoint/2010/main" val="2870695009"/>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23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2" name="Group 2"/>
          <p:cNvGrpSpPr>
            <a:grpSpLocks/>
          </p:cNvGrpSpPr>
          <p:nvPr/>
        </p:nvGrpSpPr>
        <p:grpSpPr bwMode="auto">
          <a:xfrm>
            <a:off x="0" y="0"/>
            <a:ext cx="9144000" cy="6856413"/>
            <a:chOff x="0" y="0"/>
            <a:chExt cx="5760" cy="4319"/>
          </a:xfrm>
        </p:grpSpPr>
        <p:sp>
          <p:nvSpPr>
            <p:cNvPr id="5" name="Freeform 3"/>
            <p:cNvSpPr>
              <a:spLocks/>
            </p:cNvSpPr>
            <p:nvPr/>
          </p:nvSpPr>
          <p:spPr bwMode="hidden">
            <a:xfrm>
              <a:off x="0" y="12"/>
              <a:ext cx="5758" cy="3273"/>
            </a:xfrm>
            <a:custGeom>
              <a:avLst/>
              <a:gdLst/>
              <a:ahLst/>
              <a:cxnLst>
                <a:cxn ang="0">
                  <a:pos x="3193" y="1816"/>
                </a:cxn>
                <a:cxn ang="0">
                  <a:pos x="0" y="0"/>
                </a:cxn>
                <a:cxn ang="0">
                  <a:pos x="0" y="522"/>
                </a:cxn>
                <a:cxn ang="0">
                  <a:pos x="3037" y="1978"/>
                </a:cxn>
                <a:cxn ang="0">
                  <a:pos x="5740" y="3273"/>
                </a:cxn>
                <a:cxn ang="0">
                  <a:pos x="5740" y="3267"/>
                </a:cxn>
                <a:cxn ang="0">
                  <a:pos x="3193" y="1816"/>
                </a:cxn>
                <a:cxn ang="0">
                  <a:pos x="3193" y="1816"/>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endParaRPr>
            </a:p>
          </p:txBody>
        </p:sp>
        <p:sp>
          <p:nvSpPr>
            <p:cNvPr id="6" name="Freeform 4"/>
            <p:cNvSpPr>
              <a:spLocks/>
            </p:cNvSpPr>
            <p:nvPr/>
          </p:nvSpPr>
          <p:spPr bwMode="hidden">
            <a:xfrm>
              <a:off x="149" y="0"/>
              <a:ext cx="5609" cy="3243"/>
            </a:xfrm>
            <a:custGeom>
              <a:avLst/>
              <a:gdLst/>
              <a:ahLst/>
              <a:cxnLst>
                <a:cxn ang="0">
                  <a:pos x="3163" y="1714"/>
                </a:cxn>
                <a:cxn ang="0">
                  <a:pos x="431" y="0"/>
                </a:cxn>
                <a:cxn ang="0">
                  <a:pos x="0" y="0"/>
                </a:cxn>
                <a:cxn ang="0">
                  <a:pos x="3086" y="1786"/>
                </a:cxn>
                <a:cxn ang="0">
                  <a:pos x="5591" y="3243"/>
                </a:cxn>
                <a:cxn ang="0">
                  <a:pos x="5591" y="3237"/>
                </a:cxn>
                <a:cxn ang="0">
                  <a:pos x="3163" y="1714"/>
                </a:cxn>
                <a:cxn ang="0">
                  <a:pos x="3163" y="1714"/>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endParaRPr>
            </a:p>
          </p:txBody>
        </p:sp>
        <p:sp>
          <p:nvSpPr>
            <p:cNvPr id="7" name="Freeform 5"/>
            <p:cNvSpPr>
              <a:spLocks/>
            </p:cNvSpPr>
            <p:nvPr/>
          </p:nvSpPr>
          <p:spPr bwMode="hidden">
            <a:xfrm>
              <a:off x="0" y="3433"/>
              <a:ext cx="4038" cy="191"/>
            </a:xfrm>
            <a:custGeom>
              <a:avLst/>
              <a:gdLst/>
              <a:ahLst/>
              <a:cxnLst>
                <a:cxn ang="0">
                  <a:pos x="0" y="156"/>
                </a:cxn>
                <a:cxn ang="0">
                  <a:pos x="4042" y="192"/>
                </a:cxn>
                <a:cxn ang="0">
                  <a:pos x="4042" y="144"/>
                </a:cxn>
                <a:cxn ang="0">
                  <a:pos x="0" y="0"/>
                </a:cxn>
                <a:cxn ang="0">
                  <a:pos x="0" y="156"/>
                </a:cxn>
                <a:cxn ang="0">
                  <a:pos x="0" y="156"/>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endParaRPr>
            </a:p>
          </p:txBody>
        </p:sp>
        <p:sp>
          <p:nvSpPr>
            <p:cNvPr id="8" name="Freeform 6"/>
            <p:cNvSpPr>
              <a:spLocks/>
            </p:cNvSpPr>
            <p:nvPr/>
          </p:nvSpPr>
          <p:spPr bwMode="hidden">
            <a:xfrm>
              <a:off x="4038" y="3577"/>
              <a:ext cx="1720" cy="65"/>
            </a:xfrm>
            <a:custGeom>
              <a:avLst/>
              <a:gdLst/>
              <a:ahLst/>
              <a:cxnLst>
                <a:cxn ang="0">
                  <a:pos x="1722" y="66"/>
                </a:cxn>
                <a:cxn ang="0">
                  <a:pos x="1722" y="60"/>
                </a:cxn>
                <a:cxn ang="0">
                  <a:pos x="0" y="0"/>
                </a:cxn>
                <a:cxn ang="0">
                  <a:pos x="0" y="48"/>
                </a:cxn>
                <a:cxn ang="0">
                  <a:pos x="1722" y="66"/>
                </a:cxn>
                <a:cxn ang="0">
                  <a:pos x="1722" y="66"/>
                </a:cxn>
              </a:cxnLst>
              <a:rect l="0" t="0" r="r" b="b"/>
              <a:pathLst>
                <a:path w="1722" h="66">
                  <a:moveTo>
                    <a:pt x="1722" y="66"/>
                  </a:moveTo>
                  <a:lnTo>
                    <a:pt x="1722" y="60"/>
                  </a:lnTo>
                  <a:lnTo>
                    <a:pt x="0" y="0"/>
                  </a:lnTo>
                  <a:lnTo>
                    <a:pt x="0" y="48"/>
                  </a:lnTo>
                  <a:lnTo>
                    <a:pt x="1722" y="66"/>
                  </a:lnTo>
                  <a:lnTo>
                    <a:pt x="1722" y="66"/>
                  </a:lnTo>
                  <a:close/>
                </a:path>
              </a:pathLst>
            </a:custGeom>
            <a:gradFill rotWithShape="0">
              <a:gsLst>
                <a:gs pos="0">
                  <a:schemeClr val="bg2"/>
                </a:gs>
                <a:gs pos="100000">
                  <a:schemeClr val="bg1"/>
                </a:gs>
              </a:gsLst>
              <a:lin ang="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endParaRPr>
            </a:p>
          </p:txBody>
        </p:sp>
        <p:sp>
          <p:nvSpPr>
            <p:cNvPr id="9" name="Freeform 7"/>
            <p:cNvSpPr>
              <a:spLocks/>
            </p:cNvSpPr>
            <p:nvPr/>
          </p:nvSpPr>
          <p:spPr bwMode="hidden">
            <a:xfrm>
              <a:off x="0" y="3726"/>
              <a:ext cx="4784" cy="329"/>
            </a:xfrm>
            <a:custGeom>
              <a:avLst/>
              <a:gdLst/>
              <a:ahLst/>
              <a:cxnLst>
                <a:cxn ang="0">
                  <a:pos x="0" y="329"/>
                </a:cxn>
                <a:cxn ang="0">
                  <a:pos x="4789" y="77"/>
                </a:cxn>
                <a:cxn ang="0">
                  <a:pos x="4789" y="0"/>
                </a:cxn>
                <a:cxn ang="0">
                  <a:pos x="0" y="107"/>
                </a:cxn>
                <a:cxn ang="0">
                  <a:pos x="0" y="329"/>
                </a:cxn>
                <a:cxn ang="0">
                  <a:pos x="0" y="329"/>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w="9525" cap="flat" cmpd="sng">
              <a:noFill/>
              <a:prstDash val="solid"/>
              <a:round/>
              <a:headEnd type="none" w="med" len="med"/>
              <a:tailEnd type="none" w="med" len="med"/>
            </a:ln>
            <a:effectLst/>
          </p:spPr>
          <p:txBody>
            <a:bodyPr/>
            <a:lstStyle/>
            <a:p>
              <a:pPr fontAlgn="auto">
                <a:spcBef>
                  <a:spcPts val="0"/>
                </a:spcBef>
                <a:spcAft>
                  <a:spcPts val="0"/>
                </a:spcAft>
                <a:defRPr/>
              </a:pPr>
              <a:endParaRPr lang="en-US">
                <a:solidFill>
                  <a:srgbClr val="FFFFFF"/>
                </a:solidFill>
                <a:latin typeface="Arial" charset="0"/>
              </a:endParaRPr>
            </a:p>
          </p:txBody>
        </p:sp>
        <p:sp>
          <p:nvSpPr>
            <p:cNvPr id="10" name="Freeform 8"/>
            <p:cNvSpPr>
              <a:spLocks/>
            </p:cNvSpPr>
            <p:nvPr/>
          </p:nvSpPr>
          <p:spPr bwMode="hidden">
            <a:xfrm>
              <a:off x="4784" y="3702"/>
              <a:ext cx="974" cy="101"/>
            </a:xfrm>
            <a:custGeom>
              <a:avLst/>
              <a:gdLst/>
              <a:ahLst/>
              <a:cxnLst>
                <a:cxn ang="0">
                  <a:pos x="975" y="48"/>
                </a:cxn>
                <a:cxn ang="0">
                  <a:pos x="975" y="0"/>
                </a:cxn>
                <a:cxn ang="0">
                  <a:pos x="0" y="24"/>
                </a:cxn>
                <a:cxn ang="0">
                  <a:pos x="0" y="101"/>
                </a:cxn>
                <a:cxn ang="0">
                  <a:pos x="975" y="48"/>
                </a:cxn>
                <a:cxn ang="0">
                  <a:pos x="975" y="48"/>
                </a:cxn>
              </a:cxnLst>
              <a:rect l="0" t="0" r="r" b="b"/>
              <a:pathLst>
                <a:path w="975" h="101">
                  <a:moveTo>
                    <a:pt x="975" y="48"/>
                  </a:moveTo>
                  <a:lnTo>
                    <a:pt x="975" y="0"/>
                  </a:lnTo>
                  <a:lnTo>
                    <a:pt x="0" y="24"/>
                  </a:lnTo>
                  <a:lnTo>
                    <a:pt x="0" y="101"/>
                  </a:lnTo>
                  <a:lnTo>
                    <a:pt x="975" y="48"/>
                  </a:lnTo>
                  <a:lnTo>
                    <a:pt x="975" y="48"/>
                  </a:lnTo>
                  <a:close/>
                </a:path>
              </a:pathLst>
            </a:custGeom>
            <a:solidFill>
              <a:schemeClr val="bg1"/>
            </a:solidFill>
            <a:ln w="9525">
              <a:noFill/>
              <a:round/>
              <a:headEnd/>
              <a:tailEnd/>
            </a:ln>
          </p:spPr>
          <p:txBody>
            <a:bodyPr/>
            <a:lstStyle/>
            <a:p>
              <a:pPr fontAlgn="auto">
                <a:spcBef>
                  <a:spcPts val="0"/>
                </a:spcBef>
                <a:spcAft>
                  <a:spcPts val="0"/>
                </a:spcAft>
                <a:defRPr/>
              </a:pPr>
              <a:endParaRPr lang="en-US">
                <a:solidFill>
                  <a:srgbClr val="FFFFFF"/>
                </a:solidFill>
                <a:latin typeface="Arial" charset="0"/>
              </a:endParaRPr>
            </a:p>
          </p:txBody>
        </p:sp>
        <p:sp>
          <p:nvSpPr>
            <p:cNvPr id="11" name="Freeform 9"/>
            <p:cNvSpPr>
              <a:spLocks/>
            </p:cNvSpPr>
            <p:nvPr/>
          </p:nvSpPr>
          <p:spPr bwMode="hidden">
            <a:xfrm>
              <a:off x="3619" y="3815"/>
              <a:ext cx="2139" cy="198"/>
            </a:xfrm>
            <a:custGeom>
              <a:avLst/>
              <a:gdLst/>
              <a:ahLst/>
              <a:cxnLst>
                <a:cxn ang="0">
                  <a:pos x="2141" y="0"/>
                </a:cxn>
                <a:cxn ang="0">
                  <a:pos x="0" y="156"/>
                </a:cxn>
                <a:cxn ang="0">
                  <a:pos x="0" y="198"/>
                </a:cxn>
                <a:cxn ang="0">
                  <a:pos x="2141" y="0"/>
                </a:cxn>
                <a:cxn ang="0">
                  <a:pos x="2141" y="0"/>
                </a:cxn>
              </a:cxnLst>
              <a:rect l="0" t="0" r="r" b="b"/>
              <a:pathLst>
                <a:path w="2141" h="198">
                  <a:moveTo>
                    <a:pt x="2141" y="0"/>
                  </a:moveTo>
                  <a:lnTo>
                    <a:pt x="0" y="156"/>
                  </a:lnTo>
                  <a:lnTo>
                    <a:pt x="0" y="198"/>
                  </a:lnTo>
                  <a:lnTo>
                    <a:pt x="2141" y="0"/>
                  </a:lnTo>
                  <a:lnTo>
                    <a:pt x="2141" y="0"/>
                  </a:lnTo>
                  <a:close/>
                </a:path>
              </a:pathLst>
            </a:custGeom>
            <a:solidFill>
              <a:schemeClr val="bg1"/>
            </a:solidFill>
            <a:ln w="9525">
              <a:noFill/>
              <a:round/>
              <a:headEnd/>
              <a:tailEnd/>
            </a:ln>
          </p:spPr>
          <p:txBody>
            <a:bodyPr/>
            <a:lstStyle/>
            <a:p>
              <a:pPr fontAlgn="auto">
                <a:spcBef>
                  <a:spcPts val="0"/>
                </a:spcBef>
                <a:spcAft>
                  <a:spcPts val="0"/>
                </a:spcAft>
                <a:defRPr/>
              </a:pPr>
              <a:endParaRPr lang="en-US">
                <a:solidFill>
                  <a:srgbClr val="FFFFFF"/>
                </a:solidFill>
                <a:latin typeface="Arial" charset="0"/>
              </a:endParaRPr>
            </a:p>
          </p:txBody>
        </p:sp>
        <p:sp>
          <p:nvSpPr>
            <p:cNvPr id="12" name="Freeform 10"/>
            <p:cNvSpPr>
              <a:spLocks/>
            </p:cNvSpPr>
            <p:nvPr/>
          </p:nvSpPr>
          <p:spPr bwMode="hidden">
            <a:xfrm>
              <a:off x="0" y="3971"/>
              <a:ext cx="3619" cy="348"/>
            </a:xfrm>
            <a:custGeom>
              <a:avLst/>
              <a:gdLst/>
              <a:ahLst/>
              <a:cxnLst>
                <a:cxn ang="0">
                  <a:pos x="0" y="348"/>
                </a:cxn>
                <a:cxn ang="0">
                  <a:pos x="311" y="348"/>
                </a:cxn>
                <a:cxn ang="0">
                  <a:pos x="3623" y="42"/>
                </a:cxn>
                <a:cxn ang="0">
                  <a:pos x="3623" y="0"/>
                </a:cxn>
                <a:cxn ang="0">
                  <a:pos x="0" y="264"/>
                </a:cxn>
                <a:cxn ang="0">
                  <a:pos x="0" y="348"/>
                </a:cxn>
                <a:cxn ang="0">
                  <a:pos x="0" y="348"/>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endParaRPr>
            </a:p>
          </p:txBody>
        </p:sp>
        <p:sp>
          <p:nvSpPr>
            <p:cNvPr id="13" name="Freeform 11"/>
            <p:cNvSpPr>
              <a:spLocks/>
            </p:cNvSpPr>
            <p:nvPr/>
          </p:nvSpPr>
          <p:spPr bwMode="hidden">
            <a:xfrm>
              <a:off x="2097" y="4043"/>
              <a:ext cx="2514" cy="276"/>
            </a:xfrm>
            <a:custGeom>
              <a:avLst/>
              <a:gdLst/>
              <a:ahLst/>
              <a:cxnLst>
                <a:cxn ang="0">
                  <a:pos x="2182" y="276"/>
                </a:cxn>
                <a:cxn ang="0">
                  <a:pos x="2517" y="204"/>
                </a:cxn>
                <a:cxn ang="0">
                  <a:pos x="2260" y="0"/>
                </a:cxn>
                <a:cxn ang="0">
                  <a:pos x="0" y="276"/>
                </a:cxn>
                <a:cxn ang="0">
                  <a:pos x="2182" y="276"/>
                </a:cxn>
                <a:cxn ang="0">
                  <a:pos x="2182" y="276"/>
                </a:cxn>
              </a:cxnLst>
              <a:rect l="0" t="0" r="r" b="b"/>
              <a:pathLst>
                <a:path w="2517" h="276">
                  <a:moveTo>
                    <a:pt x="2182" y="276"/>
                  </a:moveTo>
                  <a:lnTo>
                    <a:pt x="2517" y="204"/>
                  </a:lnTo>
                  <a:lnTo>
                    <a:pt x="2260" y="0"/>
                  </a:lnTo>
                  <a:lnTo>
                    <a:pt x="0" y="276"/>
                  </a:lnTo>
                  <a:lnTo>
                    <a:pt x="2182" y="276"/>
                  </a:lnTo>
                  <a:lnTo>
                    <a:pt x="2182" y="276"/>
                  </a:lnTo>
                  <a:close/>
                </a:path>
              </a:pathLst>
            </a:custGeom>
            <a:solidFill>
              <a:schemeClr val="bg1"/>
            </a:solidFill>
            <a:ln w="9525">
              <a:noFill/>
              <a:round/>
              <a:headEnd/>
              <a:tailEnd/>
            </a:ln>
          </p:spPr>
          <p:txBody>
            <a:bodyPr/>
            <a:lstStyle/>
            <a:p>
              <a:pPr fontAlgn="auto">
                <a:spcBef>
                  <a:spcPts val="0"/>
                </a:spcBef>
                <a:spcAft>
                  <a:spcPts val="0"/>
                </a:spcAft>
                <a:defRPr/>
              </a:pPr>
              <a:endParaRPr lang="en-US">
                <a:solidFill>
                  <a:srgbClr val="FFFFFF"/>
                </a:solidFill>
                <a:latin typeface="Arial" charset="0"/>
              </a:endParaRPr>
            </a:p>
          </p:txBody>
        </p:sp>
        <p:sp>
          <p:nvSpPr>
            <p:cNvPr id="14" name="Freeform 12"/>
            <p:cNvSpPr>
              <a:spLocks/>
            </p:cNvSpPr>
            <p:nvPr/>
          </p:nvSpPr>
          <p:spPr bwMode="hidden">
            <a:xfrm>
              <a:off x="4354" y="3869"/>
              <a:ext cx="1404" cy="378"/>
            </a:xfrm>
            <a:custGeom>
              <a:avLst/>
              <a:gdLst/>
              <a:ahLst/>
              <a:cxnLst>
                <a:cxn ang="0">
                  <a:pos x="1405" y="126"/>
                </a:cxn>
                <a:cxn ang="0">
                  <a:pos x="1405" y="0"/>
                </a:cxn>
                <a:cxn ang="0">
                  <a:pos x="0" y="174"/>
                </a:cxn>
                <a:cxn ang="0">
                  <a:pos x="257" y="378"/>
                </a:cxn>
                <a:cxn ang="0">
                  <a:pos x="1405" y="126"/>
                </a:cxn>
                <a:cxn ang="0">
                  <a:pos x="1405" y="126"/>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endParaRPr>
            </a:p>
          </p:txBody>
        </p:sp>
        <p:sp>
          <p:nvSpPr>
            <p:cNvPr id="15" name="Freeform 13"/>
            <p:cNvSpPr>
              <a:spLocks/>
            </p:cNvSpPr>
            <p:nvPr/>
          </p:nvSpPr>
          <p:spPr bwMode="hidden">
            <a:xfrm>
              <a:off x="5030" y="3151"/>
              <a:ext cx="728" cy="240"/>
            </a:xfrm>
            <a:custGeom>
              <a:avLst/>
              <a:gdLst/>
              <a:ahLst/>
              <a:cxnLst>
                <a:cxn ang="0">
                  <a:pos x="729" y="240"/>
                </a:cxn>
                <a:cxn ang="0">
                  <a:pos x="0" y="0"/>
                </a:cxn>
                <a:cxn ang="0">
                  <a:pos x="0" y="6"/>
                </a:cxn>
                <a:cxn ang="0">
                  <a:pos x="729" y="240"/>
                </a:cxn>
                <a:cxn ang="0">
                  <a:pos x="729" y="240"/>
                </a:cxn>
              </a:cxnLst>
              <a:rect l="0" t="0" r="r" b="b"/>
              <a:pathLst>
                <a:path w="729" h="240">
                  <a:moveTo>
                    <a:pt x="729" y="240"/>
                  </a:moveTo>
                  <a:lnTo>
                    <a:pt x="0" y="0"/>
                  </a:lnTo>
                  <a:lnTo>
                    <a:pt x="0" y="6"/>
                  </a:lnTo>
                  <a:lnTo>
                    <a:pt x="729" y="240"/>
                  </a:lnTo>
                  <a:lnTo>
                    <a:pt x="729" y="240"/>
                  </a:lnTo>
                  <a:close/>
                </a:path>
              </a:pathLst>
            </a:custGeom>
            <a:solidFill>
              <a:schemeClr val="bg1"/>
            </a:solidFill>
            <a:ln w="9525">
              <a:noFill/>
              <a:round/>
              <a:headEnd/>
              <a:tailEnd/>
            </a:ln>
          </p:spPr>
          <p:txBody>
            <a:bodyPr/>
            <a:lstStyle/>
            <a:p>
              <a:pPr fontAlgn="auto">
                <a:spcBef>
                  <a:spcPts val="0"/>
                </a:spcBef>
                <a:spcAft>
                  <a:spcPts val="0"/>
                </a:spcAft>
                <a:defRPr/>
              </a:pPr>
              <a:endParaRPr lang="en-US">
                <a:solidFill>
                  <a:srgbClr val="FFFFFF"/>
                </a:solidFill>
                <a:latin typeface="Arial" charset="0"/>
              </a:endParaRPr>
            </a:p>
          </p:txBody>
        </p:sp>
        <p:sp>
          <p:nvSpPr>
            <p:cNvPr id="16" name="Freeform 14"/>
            <p:cNvSpPr>
              <a:spLocks/>
            </p:cNvSpPr>
            <p:nvPr/>
          </p:nvSpPr>
          <p:spPr bwMode="hidden">
            <a:xfrm>
              <a:off x="0" y="1486"/>
              <a:ext cx="5030" cy="1671"/>
            </a:xfrm>
            <a:custGeom>
              <a:avLst/>
              <a:gdLst/>
              <a:ahLst/>
              <a:cxnLst>
                <a:cxn ang="0">
                  <a:pos x="0" y="72"/>
                </a:cxn>
                <a:cxn ang="0">
                  <a:pos x="5035" y="1672"/>
                </a:cxn>
                <a:cxn ang="0">
                  <a:pos x="5035" y="1666"/>
                </a:cxn>
                <a:cxn ang="0">
                  <a:pos x="0" y="0"/>
                </a:cxn>
                <a:cxn ang="0">
                  <a:pos x="0" y="72"/>
                </a:cxn>
                <a:cxn ang="0">
                  <a:pos x="0" y="72"/>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endParaRPr>
            </a:p>
          </p:txBody>
        </p:sp>
        <p:sp>
          <p:nvSpPr>
            <p:cNvPr id="17" name="Freeform 15"/>
            <p:cNvSpPr>
              <a:spLocks/>
            </p:cNvSpPr>
            <p:nvPr/>
          </p:nvSpPr>
          <p:spPr bwMode="hidden">
            <a:xfrm>
              <a:off x="5030" y="3049"/>
              <a:ext cx="728" cy="318"/>
            </a:xfrm>
            <a:custGeom>
              <a:avLst/>
              <a:gdLst/>
              <a:ahLst/>
              <a:cxnLst>
                <a:cxn ang="0">
                  <a:pos x="729" y="318"/>
                </a:cxn>
                <a:cxn ang="0">
                  <a:pos x="729" y="312"/>
                </a:cxn>
                <a:cxn ang="0">
                  <a:pos x="0" y="0"/>
                </a:cxn>
                <a:cxn ang="0">
                  <a:pos x="0" y="54"/>
                </a:cxn>
                <a:cxn ang="0">
                  <a:pos x="729" y="318"/>
                </a:cxn>
                <a:cxn ang="0">
                  <a:pos x="729" y="318"/>
                </a:cxn>
              </a:cxnLst>
              <a:rect l="0" t="0" r="r" b="b"/>
              <a:pathLst>
                <a:path w="729" h="318">
                  <a:moveTo>
                    <a:pt x="729" y="318"/>
                  </a:moveTo>
                  <a:lnTo>
                    <a:pt x="729" y="312"/>
                  </a:lnTo>
                  <a:lnTo>
                    <a:pt x="0" y="0"/>
                  </a:lnTo>
                  <a:lnTo>
                    <a:pt x="0" y="54"/>
                  </a:lnTo>
                  <a:lnTo>
                    <a:pt x="729" y="318"/>
                  </a:lnTo>
                  <a:lnTo>
                    <a:pt x="729" y="318"/>
                  </a:lnTo>
                  <a:close/>
                </a:path>
              </a:pathLst>
            </a:custGeom>
            <a:gradFill rotWithShape="0">
              <a:gsLst>
                <a:gs pos="0">
                  <a:schemeClr val="bg2"/>
                </a:gs>
                <a:gs pos="100000">
                  <a:schemeClr val="bg1"/>
                </a:gs>
              </a:gsLst>
              <a:lin ang="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endParaRPr>
            </a:p>
          </p:txBody>
        </p:sp>
        <p:sp>
          <p:nvSpPr>
            <p:cNvPr id="18" name="Freeform 16"/>
            <p:cNvSpPr>
              <a:spLocks/>
            </p:cNvSpPr>
            <p:nvPr/>
          </p:nvSpPr>
          <p:spPr bwMode="hidden">
            <a:xfrm>
              <a:off x="0" y="916"/>
              <a:ext cx="5030" cy="2187"/>
            </a:xfrm>
            <a:custGeom>
              <a:avLst/>
              <a:gdLst/>
              <a:ahLst/>
              <a:cxnLst>
                <a:cxn ang="0">
                  <a:pos x="0" y="396"/>
                </a:cxn>
                <a:cxn ang="0">
                  <a:pos x="5035" y="2188"/>
                </a:cxn>
                <a:cxn ang="0">
                  <a:pos x="5035" y="2134"/>
                </a:cxn>
                <a:cxn ang="0">
                  <a:pos x="0" y="0"/>
                </a:cxn>
                <a:cxn ang="0">
                  <a:pos x="0" y="396"/>
                </a:cxn>
                <a:cxn ang="0">
                  <a:pos x="0" y="396"/>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endParaRPr>
            </a:p>
          </p:txBody>
        </p:sp>
        <p:sp>
          <p:nvSpPr>
            <p:cNvPr id="19" name="Freeform 17"/>
            <p:cNvSpPr>
              <a:spLocks/>
            </p:cNvSpPr>
            <p:nvPr/>
          </p:nvSpPr>
          <p:spPr bwMode="hidden">
            <a:xfrm>
              <a:off x="2294" y="0"/>
              <a:ext cx="3159" cy="2725"/>
            </a:xfrm>
            <a:custGeom>
              <a:avLst/>
              <a:gdLst/>
              <a:ahLst/>
              <a:cxnLst>
                <a:cxn ang="0">
                  <a:pos x="0" y="0"/>
                </a:cxn>
                <a:cxn ang="0">
                  <a:pos x="3145" y="2727"/>
                </a:cxn>
                <a:cxn ang="0">
                  <a:pos x="3163" y="2704"/>
                </a:cxn>
                <a:cxn ang="0">
                  <a:pos x="102" y="0"/>
                </a:cxn>
                <a:cxn ang="0">
                  <a:pos x="0" y="0"/>
                </a:cxn>
                <a:cxn ang="0">
                  <a:pos x="0" y="0"/>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endParaRPr>
            </a:p>
          </p:txBody>
        </p:sp>
        <p:sp>
          <p:nvSpPr>
            <p:cNvPr id="20" name="Freeform 18"/>
            <p:cNvSpPr>
              <a:spLocks/>
            </p:cNvSpPr>
            <p:nvPr/>
          </p:nvSpPr>
          <p:spPr bwMode="hidden">
            <a:xfrm>
              <a:off x="5435" y="2702"/>
              <a:ext cx="323" cy="299"/>
            </a:xfrm>
            <a:custGeom>
              <a:avLst/>
              <a:gdLst/>
              <a:ahLst/>
              <a:cxnLst>
                <a:cxn ang="0">
                  <a:pos x="323" y="299"/>
                </a:cxn>
                <a:cxn ang="0">
                  <a:pos x="323" y="263"/>
                </a:cxn>
                <a:cxn ang="0">
                  <a:pos x="18" y="0"/>
                </a:cxn>
                <a:cxn ang="0">
                  <a:pos x="0" y="23"/>
                </a:cxn>
                <a:cxn ang="0">
                  <a:pos x="323" y="299"/>
                </a:cxn>
                <a:cxn ang="0">
                  <a:pos x="323" y="299"/>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endParaRPr>
            </a:p>
          </p:txBody>
        </p:sp>
        <p:sp>
          <p:nvSpPr>
            <p:cNvPr id="21" name="Freeform 19"/>
            <p:cNvSpPr>
              <a:spLocks/>
            </p:cNvSpPr>
            <p:nvPr/>
          </p:nvSpPr>
          <p:spPr bwMode="hidden">
            <a:xfrm>
              <a:off x="5477" y="2588"/>
              <a:ext cx="281" cy="335"/>
            </a:xfrm>
            <a:custGeom>
              <a:avLst/>
              <a:gdLst/>
              <a:ahLst/>
              <a:cxnLst>
                <a:cxn ang="0">
                  <a:pos x="281" y="335"/>
                </a:cxn>
                <a:cxn ang="0">
                  <a:pos x="281" y="173"/>
                </a:cxn>
                <a:cxn ang="0">
                  <a:pos x="96" y="0"/>
                </a:cxn>
                <a:cxn ang="0">
                  <a:pos x="0" y="90"/>
                </a:cxn>
                <a:cxn ang="0">
                  <a:pos x="281" y="335"/>
                </a:cxn>
                <a:cxn ang="0">
                  <a:pos x="281" y="335"/>
                </a:cxn>
              </a:cxnLst>
              <a:rect l="0" t="0" r="r" b="b"/>
              <a:pathLst>
                <a:path w="281" h="335">
                  <a:moveTo>
                    <a:pt x="281" y="335"/>
                  </a:moveTo>
                  <a:lnTo>
                    <a:pt x="281" y="173"/>
                  </a:lnTo>
                  <a:lnTo>
                    <a:pt x="96" y="0"/>
                  </a:lnTo>
                  <a:lnTo>
                    <a:pt x="0" y="90"/>
                  </a:lnTo>
                  <a:lnTo>
                    <a:pt x="281" y="335"/>
                  </a:lnTo>
                  <a:lnTo>
                    <a:pt x="281" y="335"/>
                  </a:lnTo>
                  <a:close/>
                </a:path>
              </a:pathLst>
            </a:custGeom>
            <a:solidFill>
              <a:schemeClr val="bg1"/>
            </a:solidFill>
            <a:ln w="9525">
              <a:noFill/>
              <a:round/>
              <a:headEnd/>
              <a:tailEnd/>
            </a:ln>
          </p:spPr>
          <p:txBody>
            <a:bodyPr/>
            <a:lstStyle/>
            <a:p>
              <a:pPr fontAlgn="auto">
                <a:spcBef>
                  <a:spcPts val="0"/>
                </a:spcBef>
                <a:spcAft>
                  <a:spcPts val="0"/>
                </a:spcAft>
                <a:defRPr/>
              </a:pPr>
              <a:endParaRPr lang="en-US">
                <a:solidFill>
                  <a:srgbClr val="FFFFFF"/>
                </a:solidFill>
                <a:latin typeface="Arial" charset="0"/>
              </a:endParaRPr>
            </a:p>
          </p:txBody>
        </p:sp>
        <p:sp>
          <p:nvSpPr>
            <p:cNvPr id="22" name="Freeform 20"/>
            <p:cNvSpPr>
              <a:spLocks/>
            </p:cNvSpPr>
            <p:nvPr/>
          </p:nvSpPr>
          <p:spPr bwMode="hidden">
            <a:xfrm>
              <a:off x="2454" y="0"/>
              <a:ext cx="3119" cy="2678"/>
            </a:xfrm>
            <a:custGeom>
              <a:avLst/>
              <a:gdLst/>
              <a:ahLst/>
              <a:cxnLst>
                <a:cxn ang="0">
                  <a:pos x="0" y="0"/>
                </a:cxn>
                <a:cxn ang="0">
                  <a:pos x="3026" y="2680"/>
                </a:cxn>
                <a:cxn ang="0">
                  <a:pos x="3122" y="2590"/>
                </a:cxn>
                <a:cxn ang="0">
                  <a:pos x="383" y="0"/>
                </a:cxn>
                <a:cxn ang="0">
                  <a:pos x="0" y="0"/>
                </a:cxn>
                <a:cxn ang="0">
                  <a:pos x="0" y="0"/>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endParaRPr>
            </a:p>
          </p:txBody>
        </p:sp>
        <p:sp>
          <p:nvSpPr>
            <p:cNvPr id="23" name="Freeform 21"/>
            <p:cNvSpPr>
              <a:spLocks/>
            </p:cNvSpPr>
            <p:nvPr/>
          </p:nvSpPr>
          <p:spPr bwMode="hidden">
            <a:xfrm>
              <a:off x="5626" y="2534"/>
              <a:ext cx="132" cy="132"/>
            </a:xfrm>
            <a:custGeom>
              <a:avLst/>
              <a:gdLst/>
              <a:ahLst/>
              <a:cxnLst>
                <a:cxn ang="0">
                  <a:pos x="132" y="132"/>
                </a:cxn>
                <a:cxn ang="0">
                  <a:pos x="0" y="0"/>
                </a:cxn>
                <a:cxn ang="0">
                  <a:pos x="0" y="0"/>
                </a:cxn>
                <a:cxn ang="0">
                  <a:pos x="132" y="132"/>
                </a:cxn>
                <a:cxn ang="0">
                  <a:pos x="132" y="132"/>
                </a:cxn>
              </a:cxnLst>
              <a:rect l="0" t="0" r="r" b="b"/>
              <a:pathLst>
                <a:path w="132" h="132">
                  <a:moveTo>
                    <a:pt x="132" y="132"/>
                  </a:moveTo>
                  <a:lnTo>
                    <a:pt x="0" y="0"/>
                  </a:lnTo>
                  <a:lnTo>
                    <a:pt x="0" y="0"/>
                  </a:lnTo>
                  <a:lnTo>
                    <a:pt x="132" y="132"/>
                  </a:lnTo>
                  <a:lnTo>
                    <a:pt x="132" y="132"/>
                  </a:lnTo>
                  <a:close/>
                </a:path>
              </a:pathLst>
            </a:custGeom>
            <a:solidFill>
              <a:srgbClr val="FF9999"/>
            </a:solidFill>
            <a:ln w="9525">
              <a:noFill/>
              <a:round/>
              <a:headEnd/>
              <a:tailEnd/>
            </a:ln>
          </p:spPr>
          <p:txBody>
            <a:bodyPr/>
            <a:lstStyle/>
            <a:p>
              <a:pPr fontAlgn="auto">
                <a:spcBef>
                  <a:spcPts val="0"/>
                </a:spcBef>
                <a:spcAft>
                  <a:spcPts val="0"/>
                </a:spcAft>
                <a:defRPr/>
              </a:pPr>
              <a:endParaRPr lang="en-US">
                <a:solidFill>
                  <a:srgbClr val="FFFFFF"/>
                </a:solidFill>
                <a:latin typeface="Arial" charset="0"/>
              </a:endParaRPr>
            </a:p>
          </p:txBody>
        </p:sp>
        <p:sp>
          <p:nvSpPr>
            <p:cNvPr id="24" name="Freeform 22"/>
            <p:cNvSpPr>
              <a:spLocks/>
            </p:cNvSpPr>
            <p:nvPr/>
          </p:nvSpPr>
          <p:spPr bwMode="hidden">
            <a:xfrm>
              <a:off x="3112" y="0"/>
              <a:ext cx="2514" cy="2534"/>
            </a:xfrm>
            <a:custGeom>
              <a:avLst/>
              <a:gdLst/>
              <a:ahLst/>
              <a:cxnLst>
                <a:cxn ang="0">
                  <a:pos x="0" y="0"/>
                </a:cxn>
                <a:cxn ang="0">
                  <a:pos x="2517" y="2536"/>
                </a:cxn>
                <a:cxn ang="0">
                  <a:pos x="2517" y="2536"/>
                </a:cxn>
                <a:cxn ang="0">
                  <a:pos x="66" y="0"/>
                </a:cxn>
                <a:cxn ang="0">
                  <a:pos x="0" y="0"/>
                </a:cxn>
                <a:cxn ang="0">
                  <a:pos x="0" y="0"/>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endParaRPr>
            </a:p>
          </p:txBody>
        </p:sp>
        <p:sp>
          <p:nvSpPr>
            <p:cNvPr id="25" name="Freeform 23"/>
            <p:cNvSpPr>
              <a:spLocks/>
            </p:cNvSpPr>
            <p:nvPr/>
          </p:nvSpPr>
          <p:spPr bwMode="hidden">
            <a:xfrm>
              <a:off x="3488" y="0"/>
              <a:ext cx="2198" cy="2480"/>
            </a:xfrm>
            <a:custGeom>
              <a:avLst/>
              <a:gdLst/>
              <a:ahLst/>
              <a:cxnLst>
                <a:cxn ang="0">
                  <a:pos x="0" y="0"/>
                </a:cxn>
                <a:cxn ang="0">
                  <a:pos x="2188" y="2482"/>
                </a:cxn>
                <a:cxn ang="0">
                  <a:pos x="2200" y="2476"/>
                </a:cxn>
                <a:cxn ang="0">
                  <a:pos x="317" y="0"/>
                </a:cxn>
                <a:cxn ang="0">
                  <a:pos x="0" y="0"/>
                </a:cxn>
                <a:cxn ang="0">
                  <a:pos x="0" y="0"/>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w="9525" cap="flat" cmpd="sng">
              <a:noFill/>
              <a:prstDash val="solid"/>
              <a:round/>
              <a:headEnd type="none" w="med" len="med"/>
              <a:tailEnd type="none" w="med" len="med"/>
            </a:ln>
            <a:effectLst/>
          </p:spPr>
          <p:txBody>
            <a:bodyPr/>
            <a:lstStyle/>
            <a:p>
              <a:pPr fontAlgn="auto">
                <a:spcBef>
                  <a:spcPts val="0"/>
                </a:spcBef>
                <a:spcAft>
                  <a:spcPts val="0"/>
                </a:spcAft>
                <a:defRPr/>
              </a:pPr>
              <a:endParaRPr lang="en-US">
                <a:solidFill>
                  <a:srgbClr val="FFFFFF"/>
                </a:solidFill>
                <a:latin typeface="Arial" charset="0"/>
              </a:endParaRPr>
            </a:p>
          </p:txBody>
        </p:sp>
        <p:sp>
          <p:nvSpPr>
            <p:cNvPr id="26" name="Freeform 24"/>
            <p:cNvSpPr>
              <a:spLocks/>
            </p:cNvSpPr>
            <p:nvPr/>
          </p:nvSpPr>
          <p:spPr bwMode="hidden">
            <a:xfrm>
              <a:off x="5674" y="2474"/>
              <a:ext cx="84" cy="96"/>
            </a:xfrm>
            <a:custGeom>
              <a:avLst/>
              <a:gdLst/>
              <a:ahLst/>
              <a:cxnLst>
                <a:cxn ang="0">
                  <a:pos x="84" y="96"/>
                </a:cxn>
                <a:cxn ang="0">
                  <a:pos x="84" y="90"/>
                </a:cxn>
                <a:cxn ang="0">
                  <a:pos x="12" y="0"/>
                </a:cxn>
                <a:cxn ang="0">
                  <a:pos x="0" y="6"/>
                </a:cxn>
                <a:cxn ang="0">
                  <a:pos x="84" y="96"/>
                </a:cxn>
                <a:cxn ang="0">
                  <a:pos x="84" y="96"/>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endParaRPr>
            </a:p>
          </p:txBody>
        </p:sp>
        <p:sp>
          <p:nvSpPr>
            <p:cNvPr id="27" name="Freeform 25"/>
            <p:cNvSpPr>
              <a:spLocks/>
            </p:cNvSpPr>
            <p:nvPr/>
          </p:nvSpPr>
          <p:spPr bwMode="hidden">
            <a:xfrm>
              <a:off x="5603" y="850"/>
              <a:ext cx="155" cy="516"/>
            </a:xfrm>
            <a:custGeom>
              <a:avLst/>
              <a:gdLst/>
              <a:ahLst/>
              <a:cxnLst>
                <a:cxn ang="0">
                  <a:pos x="155" y="516"/>
                </a:cxn>
                <a:cxn ang="0">
                  <a:pos x="155" y="204"/>
                </a:cxn>
                <a:cxn ang="0">
                  <a:pos x="77" y="0"/>
                </a:cxn>
                <a:cxn ang="0">
                  <a:pos x="0" y="192"/>
                </a:cxn>
                <a:cxn ang="0">
                  <a:pos x="155" y="516"/>
                </a:cxn>
                <a:cxn ang="0">
                  <a:pos x="155" y="516"/>
                </a:cxn>
              </a:cxnLst>
              <a:rect l="0" t="0" r="r" b="b"/>
              <a:pathLst>
                <a:path w="155" h="516">
                  <a:moveTo>
                    <a:pt x="155" y="516"/>
                  </a:moveTo>
                  <a:lnTo>
                    <a:pt x="155" y="204"/>
                  </a:lnTo>
                  <a:lnTo>
                    <a:pt x="77" y="0"/>
                  </a:lnTo>
                  <a:lnTo>
                    <a:pt x="0" y="192"/>
                  </a:lnTo>
                  <a:lnTo>
                    <a:pt x="155" y="516"/>
                  </a:lnTo>
                  <a:lnTo>
                    <a:pt x="155" y="516"/>
                  </a:lnTo>
                  <a:close/>
                </a:path>
              </a:pathLst>
            </a:custGeom>
            <a:solidFill>
              <a:schemeClr val="bg2"/>
            </a:solidFill>
            <a:ln w="9525">
              <a:noFill/>
              <a:round/>
              <a:headEnd/>
              <a:tailEnd/>
            </a:ln>
          </p:spPr>
          <p:txBody>
            <a:bodyPr/>
            <a:lstStyle/>
            <a:p>
              <a:pPr fontAlgn="auto">
                <a:spcBef>
                  <a:spcPts val="0"/>
                </a:spcBef>
                <a:spcAft>
                  <a:spcPts val="0"/>
                </a:spcAft>
                <a:defRPr/>
              </a:pPr>
              <a:endParaRPr lang="en-US">
                <a:solidFill>
                  <a:srgbClr val="FFFFFF"/>
                </a:solidFill>
                <a:latin typeface="Arial" charset="0"/>
              </a:endParaRPr>
            </a:p>
          </p:txBody>
        </p:sp>
        <p:sp>
          <p:nvSpPr>
            <p:cNvPr id="28" name="Freeform 26"/>
            <p:cNvSpPr>
              <a:spLocks/>
            </p:cNvSpPr>
            <p:nvPr/>
          </p:nvSpPr>
          <p:spPr bwMode="hidden">
            <a:xfrm>
              <a:off x="5107" y="0"/>
              <a:ext cx="573" cy="1042"/>
            </a:xfrm>
            <a:custGeom>
              <a:avLst/>
              <a:gdLst/>
              <a:ahLst/>
              <a:cxnLst>
                <a:cxn ang="0">
                  <a:pos x="0" y="0"/>
                </a:cxn>
                <a:cxn ang="0">
                  <a:pos x="497" y="1043"/>
                </a:cxn>
                <a:cxn ang="0">
                  <a:pos x="574" y="851"/>
                </a:cxn>
                <a:cxn ang="0">
                  <a:pos x="251" y="0"/>
                </a:cxn>
                <a:cxn ang="0">
                  <a:pos x="0" y="0"/>
                </a:cxn>
                <a:cxn ang="0">
                  <a:pos x="0" y="0"/>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endParaRPr>
            </a:p>
          </p:txBody>
        </p:sp>
        <p:sp>
          <p:nvSpPr>
            <p:cNvPr id="29" name="Freeform 27"/>
            <p:cNvSpPr>
              <a:spLocks/>
            </p:cNvSpPr>
            <p:nvPr/>
          </p:nvSpPr>
          <p:spPr bwMode="hidden">
            <a:xfrm>
              <a:off x="5411" y="0"/>
              <a:ext cx="341" cy="796"/>
            </a:xfrm>
            <a:custGeom>
              <a:avLst/>
              <a:gdLst/>
              <a:ahLst/>
              <a:cxnLst>
                <a:cxn ang="0">
                  <a:pos x="144" y="0"/>
                </a:cxn>
                <a:cxn ang="0">
                  <a:pos x="0" y="0"/>
                </a:cxn>
                <a:cxn ang="0">
                  <a:pos x="287" y="797"/>
                </a:cxn>
                <a:cxn ang="0">
                  <a:pos x="341" y="653"/>
                </a:cxn>
                <a:cxn ang="0">
                  <a:pos x="144" y="0"/>
                </a:cxn>
                <a:cxn ang="0">
                  <a:pos x="144" y="0"/>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endParaRPr>
            </a:p>
          </p:txBody>
        </p:sp>
        <p:sp>
          <p:nvSpPr>
            <p:cNvPr id="30" name="Freeform 28"/>
            <p:cNvSpPr>
              <a:spLocks/>
            </p:cNvSpPr>
            <p:nvPr/>
          </p:nvSpPr>
          <p:spPr bwMode="hidden">
            <a:xfrm>
              <a:off x="5698" y="653"/>
              <a:ext cx="60" cy="311"/>
            </a:xfrm>
            <a:custGeom>
              <a:avLst/>
              <a:gdLst/>
              <a:ahLst/>
              <a:cxnLst>
                <a:cxn ang="0">
                  <a:pos x="0" y="144"/>
                </a:cxn>
                <a:cxn ang="0">
                  <a:pos x="60" y="312"/>
                </a:cxn>
                <a:cxn ang="0">
                  <a:pos x="60" y="6"/>
                </a:cxn>
                <a:cxn ang="0">
                  <a:pos x="54" y="0"/>
                </a:cxn>
                <a:cxn ang="0">
                  <a:pos x="0" y="144"/>
                </a:cxn>
                <a:cxn ang="0">
                  <a:pos x="0" y="144"/>
                </a:cxn>
              </a:cxnLst>
              <a:rect l="0" t="0" r="r" b="b"/>
              <a:pathLst>
                <a:path w="60" h="312">
                  <a:moveTo>
                    <a:pt x="0" y="144"/>
                  </a:moveTo>
                  <a:lnTo>
                    <a:pt x="60" y="312"/>
                  </a:lnTo>
                  <a:lnTo>
                    <a:pt x="60" y="6"/>
                  </a:lnTo>
                  <a:lnTo>
                    <a:pt x="54" y="0"/>
                  </a:lnTo>
                  <a:lnTo>
                    <a:pt x="0" y="144"/>
                  </a:lnTo>
                  <a:lnTo>
                    <a:pt x="0" y="144"/>
                  </a:lnTo>
                  <a:close/>
                </a:path>
              </a:pathLst>
            </a:custGeom>
            <a:solidFill>
              <a:schemeClr val="bg2"/>
            </a:solidFill>
            <a:ln w="9525">
              <a:noFill/>
              <a:round/>
              <a:headEnd/>
              <a:tailEnd/>
            </a:ln>
          </p:spPr>
          <p:txBody>
            <a:bodyPr/>
            <a:lstStyle/>
            <a:p>
              <a:pPr fontAlgn="auto">
                <a:spcBef>
                  <a:spcPts val="0"/>
                </a:spcBef>
                <a:spcAft>
                  <a:spcPts val="0"/>
                </a:spcAft>
                <a:defRPr/>
              </a:pPr>
              <a:endParaRPr lang="en-US">
                <a:solidFill>
                  <a:srgbClr val="FFFFFF"/>
                </a:solidFill>
                <a:latin typeface="Arial" charset="0"/>
              </a:endParaRPr>
            </a:p>
          </p:txBody>
        </p:sp>
        <p:sp>
          <p:nvSpPr>
            <p:cNvPr id="31" name="Freeform 29"/>
            <p:cNvSpPr>
              <a:spLocks/>
            </p:cNvSpPr>
            <p:nvPr/>
          </p:nvSpPr>
          <p:spPr bwMode="hidden">
            <a:xfrm>
              <a:off x="2" y="1601"/>
              <a:ext cx="5752" cy="1864"/>
            </a:xfrm>
            <a:custGeom>
              <a:avLst/>
              <a:gdLst/>
              <a:ahLst/>
              <a:cxnLst>
                <a:cxn ang="0">
                  <a:pos x="0" y="371"/>
                </a:cxn>
                <a:cxn ang="0">
                  <a:pos x="5740" y="1864"/>
                </a:cxn>
                <a:cxn ang="0">
                  <a:pos x="5740" y="1834"/>
                </a:cxn>
                <a:cxn ang="0">
                  <a:pos x="0" y="0"/>
                </a:cxn>
                <a:cxn ang="0">
                  <a:pos x="0" y="371"/>
                </a:cxn>
                <a:cxn ang="0">
                  <a:pos x="0" y="37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endParaRPr>
            </a:p>
          </p:txBody>
        </p:sp>
        <p:sp>
          <p:nvSpPr>
            <p:cNvPr id="32" name="Freeform 30"/>
            <p:cNvSpPr>
              <a:spLocks/>
            </p:cNvSpPr>
            <p:nvPr/>
          </p:nvSpPr>
          <p:spPr bwMode="hidden">
            <a:xfrm>
              <a:off x="5754" y="3483"/>
              <a:ext cx="6" cy="6"/>
            </a:xfrm>
            <a:custGeom>
              <a:avLst/>
              <a:gdLst/>
              <a:ahLst/>
              <a:cxnLst>
                <a:cxn ang="0">
                  <a:pos x="6" y="6"/>
                </a:cxn>
                <a:cxn ang="0">
                  <a:pos x="0" y="0"/>
                </a:cxn>
                <a:cxn ang="0">
                  <a:pos x="0" y="6"/>
                </a:cxn>
                <a:cxn ang="0">
                  <a:pos x="6" y="6"/>
                </a:cxn>
                <a:cxn ang="0">
                  <a:pos x="6" y="6"/>
                </a:cxn>
              </a:cxnLst>
              <a:rect l="0" t="0" r="r" b="b"/>
              <a:pathLst>
                <a:path w="6" h="6">
                  <a:moveTo>
                    <a:pt x="6" y="6"/>
                  </a:moveTo>
                  <a:lnTo>
                    <a:pt x="0" y="0"/>
                  </a:lnTo>
                  <a:lnTo>
                    <a:pt x="0" y="6"/>
                  </a:lnTo>
                  <a:lnTo>
                    <a:pt x="6" y="6"/>
                  </a:lnTo>
                  <a:lnTo>
                    <a:pt x="6" y="6"/>
                  </a:lnTo>
                  <a:close/>
                </a:path>
              </a:pathLst>
            </a:custGeom>
            <a:solidFill>
              <a:srgbClr val="18FF00"/>
            </a:solidFill>
            <a:ln w="9525">
              <a:noFill/>
              <a:round/>
              <a:headEnd/>
              <a:tailEnd/>
            </a:ln>
          </p:spPr>
          <p:txBody>
            <a:bodyPr/>
            <a:lstStyle/>
            <a:p>
              <a:pPr fontAlgn="auto">
                <a:spcBef>
                  <a:spcPts val="0"/>
                </a:spcBef>
                <a:spcAft>
                  <a:spcPts val="0"/>
                </a:spcAft>
                <a:defRPr/>
              </a:pPr>
              <a:endParaRPr lang="en-US">
                <a:solidFill>
                  <a:srgbClr val="FFFFFF"/>
                </a:solidFill>
                <a:latin typeface="Arial" charset="0"/>
              </a:endParaRPr>
            </a:p>
          </p:txBody>
        </p:sp>
        <p:sp>
          <p:nvSpPr>
            <p:cNvPr id="33" name="Freeform 31"/>
            <p:cNvSpPr>
              <a:spLocks/>
            </p:cNvSpPr>
            <p:nvPr/>
          </p:nvSpPr>
          <p:spPr bwMode="hidden">
            <a:xfrm>
              <a:off x="2" y="2152"/>
              <a:ext cx="5752" cy="1337"/>
            </a:xfrm>
            <a:custGeom>
              <a:avLst/>
              <a:gdLst/>
              <a:ahLst/>
              <a:cxnLst>
                <a:cxn ang="0">
                  <a:pos x="0" y="366"/>
                </a:cxn>
                <a:cxn ang="0">
                  <a:pos x="5740" y="1337"/>
                </a:cxn>
                <a:cxn ang="0">
                  <a:pos x="5740" y="1331"/>
                </a:cxn>
                <a:cxn ang="0">
                  <a:pos x="0" y="0"/>
                </a:cxn>
                <a:cxn ang="0">
                  <a:pos x="0" y="366"/>
                </a:cxn>
                <a:cxn ang="0">
                  <a:pos x="0" y="366"/>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endParaRPr>
            </a:p>
          </p:txBody>
        </p:sp>
        <p:sp>
          <p:nvSpPr>
            <p:cNvPr id="34" name="Freeform 32"/>
            <p:cNvSpPr>
              <a:spLocks/>
            </p:cNvSpPr>
            <p:nvPr/>
          </p:nvSpPr>
          <p:spPr bwMode="hidden">
            <a:xfrm>
              <a:off x="2" y="3177"/>
              <a:ext cx="5752" cy="414"/>
            </a:xfrm>
            <a:custGeom>
              <a:avLst/>
              <a:gdLst/>
              <a:ahLst/>
              <a:cxnLst>
                <a:cxn ang="0">
                  <a:pos x="0" y="48"/>
                </a:cxn>
                <a:cxn ang="0">
                  <a:pos x="5740" y="414"/>
                </a:cxn>
                <a:cxn ang="0">
                  <a:pos x="5740" y="402"/>
                </a:cxn>
                <a:cxn ang="0">
                  <a:pos x="0" y="0"/>
                </a:cxn>
                <a:cxn ang="0">
                  <a:pos x="0" y="48"/>
                </a:cxn>
                <a:cxn ang="0">
                  <a:pos x="0" y="48"/>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endParaRPr>
            </a:p>
          </p:txBody>
        </p:sp>
        <p:sp>
          <p:nvSpPr>
            <p:cNvPr id="35" name="Freeform 33"/>
            <p:cNvSpPr>
              <a:spLocks/>
            </p:cNvSpPr>
            <p:nvPr/>
          </p:nvSpPr>
          <p:spPr bwMode="hidden">
            <a:xfrm>
              <a:off x="1297" y="0"/>
              <a:ext cx="4457" cy="3177"/>
            </a:xfrm>
            <a:custGeom>
              <a:avLst/>
              <a:gdLst/>
              <a:ahLst/>
              <a:cxnLst>
                <a:cxn ang="0">
                  <a:pos x="0" y="0"/>
                </a:cxn>
                <a:cxn ang="0">
                  <a:pos x="4448" y="3177"/>
                </a:cxn>
                <a:cxn ang="0">
                  <a:pos x="4448" y="3153"/>
                </a:cxn>
                <a:cxn ang="0">
                  <a:pos x="125" y="0"/>
                </a:cxn>
                <a:cxn ang="0">
                  <a:pos x="0" y="0"/>
                </a:cxn>
                <a:cxn ang="0">
                  <a:pos x="0" y="0"/>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endParaRPr>
            </a:p>
          </p:txBody>
        </p:sp>
        <p:sp>
          <p:nvSpPr>
            <p:cNvPr id="36" name="Freeform 34"/>
            <p:cNvSpPr>
              <a:spLocks/>
            </p:cNvSpPr>
            <p:nvPr/>
          </p:nvSpPr>
          <p:spPr bwMode="hidden">
            <a:xfrm>
              <a:off x="3321" y="0"/>
              <a:ext cx="2433" cy="2614"/>
            </a:xfrm>
            <a:custGeom>
              <a:avLst/>
              <a:gdLst/>
              <a:ahLst/>
              <a:cxnLst>
                <a:cxn ang="0">
                  <a:pos x="0" y="0"/>
                </a:cxn>
                <a:cxn ang="0">
                  <a:pos x="2428" y="2614"/>
                </a:cxn>
                <a:cxn ang="0">
                  <a:pos x="2428" y="2608"/>
                </a:cxn>
                <a:cxn ang="0">
                  <a:pos x="66" y="0"/>
                </a:cxn>
                <a:cxn ang="0">
                  <a:pos x="0" y="0"/>
                </a:cxn>
                <a:cxn ang="0">
                  <a:pos x="0" y="0"/>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endParaRPr>
            </a:p>
          </p:txBody>
        </p:sp>
        <p:sp>
          <p:nvSpPr>
            <p:cNvPr id="37" name="Freeform 35"/>
            <p:cNvSpPr>
              <a:spLocks/>
            </p:cNvSpPr>
            <p:nvPr/>
          </p:nvSpPr>
          <p:spPr bwMode="hidden">
            <a:xfrm>
              <a:off x="3950" y="0"/>
              <a:ext cx="1804" cy="2464"/>
            </a:xfrm>
            <a:custGeom>
              <a:avLst/>
              <a:gdLst/>
              <a:ahLst/>
              <a:cxnLst>
                <a:cxn ang="0">
                  <a:pos x="485" y="0"/>
                </a:cxn>
                <a:cxn ang="0">
                  <a:pos x="0" y="0"/>
                </a:cxn>
                <a:cxn ang="0">
                  <a:pos x="1800" y="2464"/>
                </a:cxn>
                <a:cxn ang="0">
                  <a:pos x="1800" y="2248"/>
                </a:cxn>
                <a:cxn ang="0">
                  <a:pos x="1794" y="2248"/>
                </a:cxn>
                <a:cxn ang="0">
                  <a:pos x="485" y="0"/>
                </a:cxn>
                <a:cxn ang="0">
                  <a:pos x="485" y="0"/>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endParaRPr>
            </a:p>
          </p:txBody>
        </p:sp>
        <p:sp>
          <p:nvSpPr>
            <p:cNvPr id="38" name="Freeform 36"/>
            <p:cNvSpPr>
              <a:spLocks/>
            </p:cNvSpPr>
            <p:nvPr/>
          </p:nvSpPr>
          <p:spPr bwMode="hidden">
            <a:xfrm>
              <a:off x="4519" y="0"/>
              <a:ext cx="1235" cy="2074"/>
            </a:xfrm>
            <a:custGeom>
              <a:avLst/>
              <a:gdLst/>
              <a:ahLst/>
              <a:cxnLst>
                <a:cxn ang="0">
                  <a:pos x="0" y="0"/>
                </a:cxn>
                <a:cxn ang="0">
                  <a:pos x="1232" y="2074"/>
                </a:cxn>
                <a:cxn ang="0">
                  <a:pos x="1232" y="2038"/>
                </a:cxn>
                <a:cxn ang="0">
                  <a:pos x="42" y="0"/>
                </a:cxn>
                <a:cxn ang="0">
                  <a:pos x="0" y="0"/>
                </a:cxn>
                <a:cxn ang="0">
                  <a:pos x="0" y="0"/>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endParaRPr>
            </a:p>
          </p:txBody>
        </p:sp>
        <p:sp>
          <p:nvSpPr>
            <p:cNvPr id="39" name="Freeform 37"/>
            <p:cNvSpPr>
              <a:spLocks/>
            </p:cNvSpPr>
            <p:nvPr/>
          </p:nvSpPr>
          <p:spPr bwMode="hidden">
            <a:xfrm>
              <a:off x="4694" y="0"/>
              <a:ext cx="1060" cy="1936"/>
            </a:xfrm>
            <a:custGeom>
              <a:avLst/>
              <a:gdLst/>
              <a:ahLst/>
              <a:cxnLst>
                <a:cxn ang="0">
                  <a:pos x="0" y="0"/>
                </a:cxn>
                <a:cxn ang="0">
                  <a:pos x="1058" y="1936"/>
                </a:cxn>
                <a:cxn ang="0">
                  <a:pos x="1058" y="1930"/>
                </a:cxn>
                <a:cxn ang="0">
                  <a:pos x="54" y="0"/>
                </a:cxn>
                <a:cxn ang="0">
                  <a:pos x="0" y="0"/>
                </a:cxn>
                <a:cxn ang="0">
                  <a:pos x="0" y="0"/>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endParaRPr>
            </a:p>
          </p:txBody>
        </p:sp>
        <p:sp>
          <p:nvSpPr>
            <p:cNvPr id="40" name="Freeform 38"/>
            <p:cNvSpPr>
              <a:spLocks/>
            </p:cNvSpPr>
            <p:nvPr/>
          </p:nvSpPr>
          <p:spPr bwMode="hidden">
            <a:xfrm>
              <a:off x="4981" y="0"/>
              <a:ext cx="773" cy="1487"/>
            </a:xfrm>
            <a:custGeom>
              <a:avLst/>
              <a:gdLst/>
              <a:ahLst/>
              <a:cxnLst>
                <a:cxn ang="0">
                  <a:pos x="771" y="1433"/>
                </a:cxn>
                <a:cxn ang="0">
                  <a:pos x="42" y="0"/>
                </a:cxn>
                <a:cxn ang="0">
                  <a:pos x="0" y="0"/>
                </a:cxn>
                <a:cxn ang="0">
                  <a:pos x="771" y="1487"/>
                </a:cxn>
                <a:cxn ang="0">
                  <a:pos x="771" y="1433"/>
                </a:cxn>
                <a:cxn ang="0">
                  <a:pos x="771" y="1433"/>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endParaRPr>
            </a:p>
          </p:txBody>
        </p:sp>
        <p:grpSp>
          <p:nvGrpSpPr>
            <p:cNvPr id="3" name="Group 39"/>
            <p:cNvGrpSpPr>
              <a:grpSpLocks/>
            </p:cNvGrpSpPr>
            <p:nvPr userDrawn="1"/>
          </p:nvGrpSpPr>
          <p:grpSpPr bwMode="auto">
            <a:xfrm>
              <a:off x="0" y="1632"/>
              <a:ext cx="5758" cy="1858"/>
              <a:chOff x="0" y="1632"/>
              <a:chExt cx="5758" cy="1858"/>
            </a:xfrm>
          </p:grpSpPr>
          <p:sp>
            <p:nvSpPr>
              <p:cNvPr id="42" name="Freeform 40"/>
              <p:cNvSpPr>
                <a:spLocks/>
              </p:cNvSpPr>
              <p:nvPr/>
            </p:nvSpPr>
            <p:spPr bwMode="hidden">
              <a:xfrm>
                <a:off x="0" y="1632"/>
                <a:ext cx="3670" cy="1313"/>
              </a:xfrm>
              <a:custGeom>
                <a:avLst/>
                <a:gdLst/>
                <a:ahLst/>
                <a:cxnLst>
                  <a:cxn ang="0">
                    <a:pos x="0" y="0"/>
                  </a:cxn>
                  <a:cxn ang="0">
                    <a:pos x="0" y="366"/>
                  </a:cxn>
                  <a:cxn ang="0">
                    <a:pos x="3635" y="1313"/>
                  </a:cxn>
                  <a:cxn ang="0">
                    <a:pos x="3647" y="1235"/>
                  </a:cxn>
                  <a:cxn ang="0">
                    <a:pos x="3659" y="1163"/>
                  </a:cxn>
                  <a:cxn ang="0">
                    <a:pos x="0" y="0"/>
                  </a:cxn>
                  <a:cxn ang="0">
                    <a:pos x="0" y="0"/>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endParaRPr>
              </a:p>
            </p:txBody>
          </p:sp>
          <p:sp>
            <p:nvSpPr>
              <p:cNvPr id="43" name="Freeform 41"/>
              <p:cNvSpPr>
                <a:spLocks/>
              </p:cNvSpPr>
              <p:nvPr/>
            </p:nvSpPr>
            <p:spPr bwMode="hidden">
              <a:xfrm>
                <a:off x="3646" y="2795"/>
                <a:ext cx="2112" cy="695"/>
              </a:xfrm>
              <a:custGeom>
                <a:avLst/>
                <a:gdLst/>
                <a:ahLst/>
                <a:cxnLst>
                  <a:cxn ang="0">
                    <a:pos x="2105" y="665"/>
                  </a:cxn>
                  <a:cxn ang="0">
                    <a:pos x="24" y="0"/>
                  </a:cxn>
                  <a:cxn ang="0">
                    <a:pos x="12" y="72"/>
                  </a:cxn>
                  <a:cxn ang="0">
                    <a:pos x="0" y="150"/>
                  </a:cxn>
                  <a:cxn ang="0">
                    <a:pos x="2105" y="695"/>
                  </a:cxn>
                  <a:cxn ang="0">
                    <a:pos x="2105" y="665"/>
                  </a:cxn>
                  <a:cxn ang="0">
                    <a:pos x="2105" y="665"/>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endParaRPr>
              </a:p>
            </p:txBody>
          </p:sp>
        </p:grpSp>
      </p:grpSp>
      <p:sp>
        <p:nvSpPr>
          <p:cNvPr id="787498" name="Rectangle 42"/>
          <p:cNvSpPr>
            <a:spLocks noGrp="1" noChangeArrowheads="1"/>
          </p:cNvSpPr>
          <p:nvPr>
            <p:ph type="ctrTitle" sz="quarter"/>
          </p:nvPr>
        </p:nvSpPr>
        <p:spPr>
          <a:xfrm>
            <a:off x="457200" y="1600200"/>
            <a:ext cx="8229600" cy="1828800"/>
          </a:xfrm>
        </p:spPr>
        <p:txBody>
          <a:bodyPr/>
          <a:lstStyle>
            <a:lvl1pPr>
              <a:defRPr sz="4800"/>
            </a:lvl1pPr>
          </a:lstStyle>
          <a:p>
            <a:r>
              <a:rPr lang="en-US" smtClean="0"/>
              <a:t>Click to edit Master title style</a:t>
            </a:r>
            <a:endParaRPr lang="en-US"/>
          </a:p>
        </p:txBody>
      </p:sp>
      <p:sp>
        <p:nvSpPr>
          <p:cNvPr id="787499" name="Rectangle 43"/>
          <p:cNvSpPr>
            <a:spLocks noGrp="1" noChangeArrowheads="1"/>
          </p:cNvSpPr>
          <p:nvPr>
            <p:ph type="subTitle" sz="quarter" idx="1"/>
          </p:nvPr>
        </p:nvSpPr>
        <p:spPr>
          <a:xfrm>
            <a:off x="1371600" y="3886200"/>
            <a:ext cx="6400800" cy="1752600"/>
          </a:xfrm>
        </p:spPr>
        <p:txBody>
          <a:bodyPr/>
          <a:lstStyle>
            <a:lvl1pPr marL="0" indent="0" algn="ctr">
              <a:buFont typeface="Wingdings" pitchFamily="2" charset="2"/>
              <a:buNone/>
              <a:defRPr sz="3600"/>
            </a:lvl1pPr>
          </a:lstStyle>
          <a:p>
            <a:r>
              <a:rPr lang="en-US" smtClean="0"/>
              <a:t>Click to edit Master subtitle style</a:t>
            </a:r>
            <a:endParaRPr lang="en-US"/>
          </a:p>
        </p:txBody>
      </p:sp>
      <p:sp>
        <p:nvSpPr>
          <p:cNvPr id="44" name="Rectangle 44"/>
          <p:cNvSpPr>
            <a:spLocks noGrp="1" noChangeArrowheads="1"/>
          </p:cNvSpPr>
          <p:nvPr>
            <p:ph type="dt" sz="quarter" idx="10"/>
          </p:nvPr>
        </p:nvSpPr>
        <p:spPr/>
        <p:txBody>
          <a:bodyPr/>
          <a:lstStyle>
            <a:lvl1pPr>
              <a:defRPr/>
            </a:lvl1pPr>
          </a:lstStyle>
          <a:p>
            <a:fld id="{F9BCED86-D9A5-4B5A-9465-572A8C36D61A}" type="datetime4">
              <a:rPr lang="en-US" smtClean="0">
                <a:solidFill>
                  <a:srgbClr val="FFFFFF"/>
                </a:solidFill>
              </a:rPr>
              <a:t>October 1, 2011</a:t>
            </a:fld>
            <a:endParaRPr lang="en-US">
              <a:solidFill>
                <a:srgbClr val="FFFFFF"/>
              </a:solidFill>
            </a:endParaRPr>
          </a:p>
        </p:txBody>
      </p:sp>
      <p:sp>
        <p:nvSpPr>
          <p:cNvPr id="45" name="Rectangle 45"/>
          <p:cNvSpPr>
            <a:spLocks noGrp="1" noChangeArrowheads="1"/>
          </p:cNvSpPr>
          <p:nvPr>
            <p:ph type="ftr" sz="quarter" idx="11"/>
          </p:nvPr>
        </p:nvSpPr>
        <p:spPr/>
        <p:txBody>
          <a:bodyPr/>
          <a:lstStyle>
            <a:lvl1pPr>
              <a:defRPr/>
            </a:lvl1pPr>
          </a:lstStyle>
          <a:p>
            <a:endParaRPr lang="en-US">
              <a:solidFill>
                <a:srgbClr val="FFFFFF"/>
              </a:solidFill>
            </a:endParaRPr>
          </a:p>
        </p:txBody>
      </p:sp>
      <p:sp>
        <p:nvSpPr>
          <p:cNvPr id="46" name="Rectangle 46"/>
          <p:cNvSpPr>
            <a:spLocks noGrp="1" noChangeArrowheads="1"/>
          </p:cNvSpPr>
          <p:nvPr>
            <p:ph type="sldNum" sz="quarter" idx="12"/>
          </p:nvPr>
        </p:nvSpPr>
        <p:spPr/>
        <p:txBody>
          <a:bodyPr/>
          <a:lstStyle>
            <a:lvl1pPr>
              <a:defRPr/>
            </a:lvl1pPr>
          </a:lstStyle>
          <a:p>
            <a:fld id="{26510927-015E-4E40-92FB-13F339A46826}" type="slidenum">
              <a:rPr lang="en-US" smtClean="0">
                <a:solidFill>
                  <a:srgbClr val="FFFFFF"/>
                </a:solidFill>
              </a:rPr>
              <a:pPr/>
              <a:t>‹#›</a:t>
            </a:fld>
            <a:endParaRPr lang="en-US">
              <a:solidFill>
                <a:srgbClr val="FFFFFF"/>
              </a:solidFill>
            </a:endParaRPr>
          </a:p>
        </p:txBody>
      </p:sp>
    </p:spTree>
    <p:extLst>
      <p:ext uri="{BB962C8B-B14F-4D97-AF65-F5344CB8AC3E}">
        <p14:creationId xmlns:p14="http://schemas.microsoft.com/office/powerpoint/2010/main" val="4228594394"/>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23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4"/>
          <p:cNvSpPr>
            <a:spLocks noGrp="1" noChangeArrowheads="1"/>
          </p:cNvSpPr>
          <p:nvPr>
            <p:ph type="dt" sz="half" idx="10"/>
          </p:nvPr>
        </p:nvSpPr>
        <p:spPr>
          <a:ln/>
        </p:spPr>
        <p:txBody>
          <a:bodyPr/>
          <a:lstStyle>
            <a:lvl1pPr>
              <a:defRPr/>
            </a:lvl1pPr>
          </a:lstStyle>
          <a:p>
            <a:fld id="{CAEAA402-68A5-4D80-99F2-5626F3DF8EE7}" type="datetime4">
              <a:rPr lang="en-US" smtClean="0">
                <a:solidFill>
                  <a:srgbClr val="FFFFFF"/>
                </a:solidFill>
              </a:rPr>
              <a:t>October 1, 2011</a:t>
            </a:fld>
            <a:endParaRPr lang="en-US">
              <a:solidFill>
                <a:srgbClr val="FFFFFF"/>
              </a:solidFill>
            </a:endParaRPr>
          </a:p>
        </p:txBody>
      </p:sp>
      <p:sp>
        <p:nvSpPr>
          <p:cNvPr id="5" name="Rectangle 45"/>
          <p:cNvSpPr>
            <a:spLocks noGrp="1" noChangeArrowheads="1"/>
          </p:cNvSpPr>
          <p:nvPr>
            <p:ph type="ftr" sz="quarter" idx="11"/>
          </p:nvPr>
        </p:nvSpPr>
        <p:spPr>
          <a:ln/>
        </p:spPr>
        <p:txBody>
          <a:bodyPr/>
          <a:lstStyle>
            <a:lvl1pPr>
              <a:defRPr/>
            </a:lvl1pPr>
          </a:lstStyle>
          <a:p>
            <a:endParaRPr lang="en-US">
              <a:solidFill>
                <a:srgbClr val="FFFFFF"/>
              </a:solidFill>
            </a:endParaRPr>
          </a:p>
        </p:txBody>
      </p:sp>
      <p:sp>
        <p:nvSpPr>
          <p:cNvPr id="6" name="Rectangle 46"/>
          <p:cNvSpPr>
            <a:spLocks noGrp="1" noChangeArrowheads="1"/>
          </p:cNvSpPr>
          <p:nvPr>
            <p:ph type="sldNum" sz="quarter" idx="12"/>
          </p:nvPr>
        </p:nvSpPr>
        <p:spPr>
          <a:ln/>
        </p:spPr>
        <p:txBody>
          <a:bodyPr/>
          <a:lstStyle>
            <a:lvl1pPr>
              <a:defRPr/>
            </a:lvl1pPr>
          </a:lstStyle>
          <a:p>
            <a:fld id="{26510927-015E-4E40-92FB-13F339A46826}" type="slidenum">
              <a:rPr lang="en-US" smtClean="0">
                <a:solidFill>
                  <a:srgbClr val="FFFFFF"/>
                </a:solidFill>
              </a:rPr>
              <a:pPr/>
              <a:t>‹#›</a:t>
            </a:fld>
            <a:endParaRPr lang="en-US">
              <a:solidFill>
                <a:srgbClr val="FFFFFF"/>
              </a:solidFill>
            </a:endParaRPr>
          </a:p>
        </p:txBody>
      </p:sp>
    </p:spTree>
    <p:extLst>
      <p:ext uri="{BB962C8B-B14F-4D97-AF65-F5344CB8AC3E}">
        <p14:creationId xmlns:p14="http://schemas.microsoft.com/office/powerpoint/2010/main" val="2081273333"/>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23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44"/>
          <p:cNvSpPr>
            <a:spLocks noGrp="1" noChangeArrowheads="1"/>
          </p:cNvSpPr>
          <p:nvPr>
            <p:ph type="dt" sz="half" idx="10"/>
          </p:nvPr>
        </p:nvSpPr>
        <p:spPr>
          <a:ln/>
        </p:spPr>
        <p:txBody>
          <a:bodyPr/>
          <a:lstStyle>
            <a:lvl1pPr>
              <a:defRPr/>
            </a:lvl1pPr>
          </a:lstStyle>
          <a:p>
            <a:fld id="{507F188D-BCB5-4B3B-AB7A-28208794A5B4}" type="datetime4">
              <a:rPr lang="en-US" smtClean="0">
                <a:solidFill>
                  <a:srgbClr val="FFFFFF"/>
                </a:solidFill>
              </a:rPr>
              <a:t>October 1, 2011</a:t>
            </a:fld>
            <a:endParaRPr lang="en-US">
              <a:solidFill>
                <a:srgbClr val="FFFFFF"/>
              </a:solidFill>
            </a:endParaRPr>
          </a:p>
        </p:txBody>
      </p:sp>
      <p:sp>
        <p:nvSpPr>
          <p:cNvPr id="5" name="Rectangle 45"/>
          <p:cNvSpPr>
            <a:spLocks noGrp="1" noChangeArrowheads="1"/>
          </p:cNvSpPr>
          <p:nvPr>
            <p:ph type="ftr" sz="quarter" idx="11"/>
          </p:nvPr>
        </p:nvSpPr>
        <p:spPr>
          <a:ln/>
        </p:spPr>
        <p:txBody>
          <a:bodyPr/>
          <a:lstStyle>
            <a:lvl1pPr>
              <a:defRPr/>
            </a:lvl1pPr>
          </a:lstStyle>
          <a:p>
            <a:endParaRPr lang="en-US">
              <a:solidFill>
                <a:srgbClr val="FFFFFF"/>
              </a:solidFill>
            </a:endParaRPr>
          </a:p>
        </p:txBody>
      </p:sp>
      <p:sp>
        <p:nvSpPr>
          <p:cNvPr id="6" name="Rectangle 46"/>
          <p:cNvSpPr>
            <a:spLocks noGrp="1" noChangeArrowheads="1"/>
          </p:cNvSpPr>
          <p:nvPr>
            <p:ph type="sldNum" sz="quarter" idx="12"/>
          </p:nvPr>
        </p:nvSpPr>
        <p:spPr>
          <a:ln/>
        </p:spPr>
        <p:txBody>
          <a:bodyPr/>
          <a:lstStyle>
            <a:lvl1pPr>
              <a:defRPr/>
            </a:lvl1pPr>
          </a:lstStyle>
          <a:p>
            <a:fld id="{26510927-015E-4E40-92FB-13F339A46826}" type="slidenum">
              <a:rPr lang="en-US" smtClean="0">
                <a:solidFill>
                  <a:srgbClr val="FFFFFF"/>
                </a:solidFill>
              </a:rPr>
              <a:pPr/>
              <a:t>‹#›</a:t>
            </a:fld>
            <a:endParaRPr lang="en-US">
              <a:solidFill>
                <a:srgbClr val="FFFFFF"/>
              </a:solidFill>
            </a:endParaRPr>
          </a:p>
        </p:txBody>
      </p:sp>
    </p:spTree>
    <p:extLst>
      <p:ext uri="{BB962C8B-B14F-4D97-AF65-F5344CB8AC3E}">
        <p14:creationId xmlns:p14="http://schemas.microsoft.com/office/powerpoint/2010/main" val="2685235217"/>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23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44"/>
          <p:cNvSpPr>
            <a:spLocks noGrp="1" noChangeArrowheads="1"/>
          </p:cNvSpPr>
          <p:nvPr>
            <p:ph type="dt" sz="half" idx="10"/>
          </p:nvPr>
        </p:nvSpPr>
        <p:spPr>
          <a:ln/>
        </p:spPr>
        <p:txBody>
          <a:bodyPr/>
          <a:lstStyle>
            <a:lvl1pPr>
              <a:defRPr/>
            </a:lvl1pPr>
          </a:lstStyle>
          <a:p>
            <a:fld id="{232A565B-AD0C-4852-AD5D-D274137DB1AD}" type="datetime4">
              <a:rPr lang="en-US" smtClean="0">
                <a:solidFill>
                  <a:srgbClr val="FFFFFF"/>
                </a:solidFill>
              </a:rPr>
              <a:t>October 1, 2011</a:t>
            </a:fld>
            <a:endParaRPr lang="en-US">
              <a:solidFill>
                <a:srgbClr val="FFFFFF"/>
              </a:solidFill>
            </a:endParaRPr>
          </a:p>
        </p:txBody>
      </p:sp>
      <p:sp>
        <p:nvSpPr>
          <p:cNvPr id="6" name="Rectangle 45"/>
          <p:cNvSpPr>
            <a:spLocks noGrp="1" noChangeArrowheads="1"/>
          </p:cNvSpPr>
          <p:nvPr>
            <p:ph type="ftr" sz="quarter" idx="11"/>
          </p:nvPr>
        </p:nvSpPr>
        <p:spPr>
          <a:ln/>
        </p:spPr>
        <p:txBody>
          <a:bodyPr/>
          <a:lstStyle>
            <a:lvl1pPr>
              <a:defRPr/>
            </a:lvl1pPr>
          </a:lstStyle>
          <a:p>
            <a:endParaRPr lang="en-US">
              <a:solidFill>
                <a:srgbClr val="FFFFFF"/>
              </a:solidFill>
            </a:endParaRPr>
          </a:p>
        </p:txBody>
      </p:sp>
      <p:sp>
        <p:nvSpPr>
          <p:cNvPr id="7" name="Rectangle 46"/>
          <p:cNvSpPr>
            <a:spLocks noGrp="1" noChangeArrowheads="1"/>
          </p:cNvSpPr>
          <p:nvPr>
            <p:ph type="sldNum" sz="quarter" idx="12"/>
          </p:nvPr>
        </p:nvSpPr>
        <p:spPr>
          <a:ln/>
        </p:spPr>
        <p:txBody>
          <a:bodyPr/>
          <a:lstStyle>
            <a:lvl1pPr>
              <a:defRPr/>
            </a:lvl1pPr>
          </a:lstStyle>
          <a:p>
            <a:fld id="{26510927-015E-4E40-92FB-13F339A46826}" type="slidenum">
              <a:rPr lang="en-US" smtClean="0">
                <a:solidFill>
                  <a:srgbClr val="FFFFFF"/>
                </a:solidFill>
              </a:rPr>
              <a:pPr/>
              <a:t>‹#›</a:t>
            </a:fld>
            <a:endParaRPr lang="en-US">
              <a:solidFill>
                <a:srgbClr val="FFFFFF"/>
              </a:solidFill>
            </a:endParaRPr>
          </a:p>
        </p:txBody>
      </p:sp>
    </p:spTree>
    <p:extLst>
      <p:ext uri="{BB962C8B-B14F-4D97-AF65-F5344CB8AC3E}">
        <p14:creationId xmlns:p14="http://schemas.microsoft.com/office/powerpoint/2010/main" val="2654182553"/>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23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44"/>
          <p:cNvSpPr>
            <a:spLocks noGrp="1" noChangeArrowheads="1"/>
          </p:cNvSpPr>
          <p:nvPr>
            <p:ph type="dt" sz="half" idx="10"/>
          </p:nvPr>
        </p:nvSpPr>
        <p:spPr>
          <a:ln/>
        </p:spPr>
        <p:txBody>
          <a:bodyPr/>
          <a:lstStyle>
            <a:lvl1pPr>
              <a:defRPr/>
            </a:lvl1pPr>
          </a:lstStyle>
          <a:p>
            <a:fld id="{240D1622-B1E8-41DE-9F8E-EB409A881212}" type="datetime4">
              <a:rPr lang="en-US" smtClean="0">
                <a:solidFill>
                  <a:srgbClr val="FFFFFF"/>
                </a:solidFill>
              </a:rPr>
              <a:t>October 1, 2011</a:t>
            </a:fld>
            <a:endParaRPr lang="en-US">
              <a:solidFill>
                <a:srgbClr val="FFFFFF"/>
              </a:solidFill>
            </a:endParaRPr>
          </a:p>
        </p:txBody>
      </p:sp>
      <p:sp>
        <p:nvSpPr>
          <p:cNvPr id="8" name="Rectangle 45"/>
          <p:cNvSpPr>
            <a:spLocks noGrp="1" noChangeArrowheads="1"/>
          </p:cNvSpPr>
          <p:nvPr>
            <p:ph type="ftr" sz="quarter" idx="11"/>
          </p:nvPr>
        </p:nvSpPr>
        <p:spPr>
          <a:ln/>
        </p:spPr>
        <p:txBody>
          <a:bodyPr/>
          <a:lstStyle>
            <a:lvl1pPr>
              <a:defRPr/>
            </a:lvl1pPr>
          </a:lstStyle>
          <a:p>
            <a:endParaRPr lang="en-US">
              <a:solidFill>
                <a:srgbClr val="FFFFFF"/>
              </a:solidFill>
            </a:endParaRPr>
          </a:p>
        </p:txBody>
      </p:sp>
      <p:sp>
        <p:nvSpPr>
          <p:cNvPr id="9" name="Rectangle 46"/>
          <p:cNvSpPr>
            <a:spLocks noGrp="1" noChangeArrowheads="1"/>
          </p:cNvSpPr>
          <p:nvPr>
            <p:ph type="sldNum" sz="quarter" idx="12"/>
          </p:nvPr>
        </p:nvSpPr>
        <p:spPr>
          <a:ln/>
        </p:spPr>
        <p:txBody>
          <a:bodyPr/>
          <a:lstStyle>
            <a:lvl1pPr>
              <a:defRPr/>
            </a:lvl1pPr>
          </a:lstStyle>
          <a:p>
            <a:fld id="{26510927-015E-4E40-92FB-13F339A46826}" type="slidenum">
              <a:rPr lang="en-US" smtClean="0">
                <a:solidFill>
                  <a:srgbClr val="FFFFFF"/>
                </a:solidFill>
              </a:rPr>
              <a:pPr/>
              <a:t>‹#›</a:t>
            </a:fld>
            <a:endParaRPr lang="en-US">
              <a:solidFill>
                <a:srgbClr val="FFFFFF"/>
              </a:solidFill>
            </a:endParaRPr>
          </a:p>
        </p:txBody>
      </p:sp>
    </p:spTree>
    <p:extLst>
      <p:ext uri="{BB962C8B-B14F-4D97-AF65-F5344CB8AC3E}">
        <p14:creationId xmlns:p14="http://schemas.microsoft.com/office/powerpoint/2010/main" val="1306651187"/>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23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44"/>
          <p:cNvSpPr>
            <a:spLocks noGrp="1" noChangeArrowheads="1"/>
          </p:cNvSpPr>
          <p:nvPr>
            <p:ph type="dt" sz="half" idx="10"/>
          </p:nvPr>
        </p:nvSpPr>
        <p:spPr>
          <a:ln/>
        </p:spPr>
        <p:txBody>
          <a:bodyPr/>
          <a:lstStyle>
            <a:lvl1pPr>
              <a:defRPr/>
            </a:lvl1pPr>
          </a:lstStyle>
          <a:p>
            <a:fld id="{962F515F-AC26-4848-86AB-22A08617317B}" type="datetime4">
              <a:rPr lang="en-US" smtClean="0">
                <a:solidFill>
                  <a:srgbClr val="FFFFFF"/>
                </a:solidFill>
              </a:rPr>
              <a:t>October 1, 2011</a:t>
            </a:fld>
            <a:endParaRPr lang="en-US">
              <a:solidFill>
                <a:srgbClr val="FFFFFF"/>
              </a:solidFill>
            </a:endParaRPr>
          </a:p>
        </p:txBody>
      </p:sp>
      <p:sp>
        <p:nvSpPr>
          <p:cNvPr id="4" name="Rectangle 45"/>
          <p:cNvSpPr>
            <a:spLocks noGrp="1" noChangeArrowheads="1"/>
          </p:cNvSpPr>
          <p:nvPr>
            <p:ph type="ftr" sz="quarter" idx="11"/>
          </p:nvPr>
        </p:nvSpPr>
        <p:spPr>
          <a:ln/>
        </p:spPr>
        <p:txBody>
          <a:bodyPr/>
          <a:lstStyle>
            <a:lvl1pPr>
              <a:defRPr/>
            </a:lvl1pPr>
          </a:lstStyle>
          <a:p>
            <a:endParaRPr lang="en-US">
              <a:solidFill>
                <a:srgbClr val="FFFFFF"/>
              </a:solidFill>
            </a:endParaRPr>
          </a:p>
        </p:txBody>
      </p:sp>
      <p:sp>
        <p:nvSpPr>
          <p:cNvPr id="5" name="Rectangle 46"/>
          <p:cNvSpPr>
            <a:spLocks noGrp="1" noChangeArrowheads="1"/>
          </p:cNvSpPr>
          <p:nvPr>
            <p:ph type="sldNum" sz="quarter" idx="12"/>
          </p:nvPr>
        </p:nvSpPr>
        <p:spPr>
          <a:ln/>
        </p:spPr>
        <p:txBody>
          <a:bodyPr/>
          <a:lstStyle>
            <a:lvl1pPr>
              <a:defRPr/>
            </a:lvl1pPr>
          </a:lstStyle>
          <a:p>
            <a:fld id="{26510927-015E-4E40-92FB-13F339A46826}" type="slidenum">
              <a:rPr lang="en-US" smtClean="0">
                <a:solidFill>
                  <a:srgbClr val="FFFFFF"/>
                </a:solidFill>
              </a:rPr>
              <a:pPr/>
              <a:t>‹#›</a:t>
            </a:fld>
            <a:endParaRPr lang="en-US">
              <a:solidFill>
                <a:srgbClr val="FFFFFF"/>
              </a:solidFill>
            </a:endParaRPr>
          </a:p>
        </p:txBody>
      </p:sp>
    </p:spTree>
    <p:extLst>
      <p:ext uri="{BB962C8B-B14F-4D97-AF65-F5344CB8AC3E}">
        <p14:creationId xmlns:p14="http://schemas.microsoft.com/office/powerpoint/2010/main" val="2577222111"/>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23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4"/>
          <p:cNvSpPr>
            <a:spLocks noGrp="1" noChangeArrowheads="1"/>
          </p:cNvSpPr>
          <p:nvPr>
            <p:ph type="dt" sz="half" idx="10"/>
          </p:nvPr>
        </p:nvSpPr>
        <p:spPr>
          <a:ln/>
        </p:spPr>
        <p:txBody>
          <a:bodyPr/>
          <a:lstStyle>
            <a:lvl1pPr>
              <a:defRPr/>
            </a:lvl1pPr>
          </a:lstStyle>
          <a:p>
            <a:fld id="{81C900FB-3856-443C-ADA6-1FB5C316F250}" type="datetime4">
              <a:rPr lang="en-US" smtClean="0">
                <a:solidFill>
                  <a:srgbClr val="FFFFFF"/>
                </a:solidFill>
              </a:rPr>
              <a:t>October 1, 2011</a:t>
            </a:fld>
            <a:endParaRPr lang="en-US">
              <a:solidFill>
                <a:srgbClr val="FFFFFF"/>
              </a:solidFill>
            </a:endParaRPr>
          </a:p>
        </p:txBody>
      </p:sp>
      <p:sp>
        <p:nvSpPr>
          <p:cNvPr id="3" name="Rectangle 45"/>
          <p:cNvSpPr>
            <a:spLocks noGrp="1" noChangeArrowheads="1"/>
          </p:cNvSpPr>
          <p:nvPr>
            <p:ph type="ftr" sz="quarter" idx="11"/>
          </p:nvPr>
        </p:nvSpPr>
        <p:spPr>
          <a:ln/>
        </p:spPr>
        <p:txBody>
          <a:bodyPr/>
          <a:lstStyle>
            <a:lvl1pPr>
              <a:defRPr/>
            </a:lvl1pPr>
          </a:lstStyle>
          <a:p>
            <a:endParaRPr lang="en-US">
              <a:solidFill>
                <a:srgbClr val="FFFFFF"/>
              </a:solidFill>
            </a:endParaRPr>
          </a:p>
        </p:txBody>
      </p:sp>
      <p:sp>
        <p:nvSpPr>
          <p:cNvPr id="4" name="Rectangle 46"/>
          <p:cNvSpPr>
            <a:spLocks noGrp="1" noChangeArrowheads="1"/>
          </p:cNvSpPr>
          <p:nvPr>
            <p:ph type="sldNum" sz="quarter" idx="12"/>
          </p:nvPr>
        </p:nvSpPr>
        <p:spPr>
          <a:ln/>
        </p:spPr>
        <p:txBody>
          <a:bodyPr/>
          <a:lstStyle>
            <a:lvl1pPr>
              <a:defRPr/>
            </a:lvl1pPr>
          </a:lstStyle>
          <a:p>
            <a:fld id="{26510927-015E-4E40-92FB-13F339A46826}" type="slidenum">
              <a:rPr lang="en-US" smtClean="0">
                <a:solidFill>
                  <a:srgbClr val="FFFFFF"/>
                </a:solidFill>
              </a:rPr>
              <a:pPr/>
              <a:t>‹#›</a:t>
            </a:fld>
            <a:endParaRPr lang="en-US">
              <a:solidFill>
                <a:srgbClr val="FFFFFF"/>
              </a:solidFill>
            </a:endParaRPr>
          </a:p>
        </p:txBody>
      </p:sp>
    </p:spTree>
    <p:extLst>
      <p:ext uri="{BB962C8B-B14F-4D97-AF65-F5344CB8AC3E}">
        <p14:creationId xmlns:p14="http://schemas.microsoft.com/office/powerpoint/2010/main" val="3649100414"/>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23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4"/>
          <p:cNvSpPr>
            <a:spLocks noGrp="1" noChangeArrowheads="1"/>
          </p:cNvSpPr>
          <p:nvPr>
            <p:ph type="dt" sz="half" idx="10"/>
          </p:nvPr>
        </p:nvSpPr>
        <p:spPr>
          <a:ln/>
        </p:spPr>
        <p:txBody>
          <a:bodyPr/>
          <a:lstStyle>
            <a:lvl1pPr>
              <a:defRPr/>
            </a:lvl1pPr>
          </a:lstStyle>
          <a:p>
            <a:fld id="{0B075FF9-9680-4BFF-BE6E-B6A5E24984A2}" type="datetime4">
              <a:rPr lang="en-US" smtClean="0">
                <a:solidFill>
                  <a:srgbClr val="FFFFFF"/>
                </a:solidFill>
              </a:rPr>
              <a:t>October 1, 2011</a:t>
            </a:fld>
            <a:endParaRPr lang="en-US">
              <a:solidFill>
                <a:srgbClr val="FFFFFF"/>
              </a:solidFill>
            </a:endParaRPr>
          </a:p>
        </p:txBody>
      </p:sp>
      <p:sp>
        <p:nvSpPr>
          <p:cNvPr id="6" name="Rectangle 45"/>
          <p:cNvSpPr>
            <a:spLocks noGrp="1" noChangeArrowheads="1"/>
          </p:cNvSpPr>
          <p:nvPr>
            <p:ph type="ftr" sz="quarter" idx="11"/>
          </p:nvPr>
        </p:nvSpPr>
        <p:spPr>
          <a:ln/>
        </p:spPr>
        <p:txBody>
          <a:bodyPr/>
          <a:lstStyle>
            <a:lvl1pPr>
              <a:defRPr/>
            </a:lvl1pPr>
          </a:lstStyle>
          <a:p>
            <a:endParaRPr lang="en-US">
              <a:solidFill>
                <a:srgbClr val="FFFFFF"/>
              </a:solidFill>
            </a:endParaRPr>
          </a:p>
        </p:txBody>
      </p:sp>
      <p:sp>
        <p:nvSpPr>
          <p:cNvPr id="7" name="Rectangle 46"/>
          <p:cNvSpPr>
            <a:spLocks noGrp="1" noChangeArrowheads="1"/>
          </p:cNvSpPr>
          <p:nvPr>
            <p:ph type="sldNum" sz="quarter" idx="12"/>
          </p:nvPr>
        </p:nvSpPr>
        <p:spPr>
          <a:ln/>
        </p:spPr>
        <p:txBody>
          <a:bodyPr/>
          <a:lstStyle>
            <a:lvl1pPr>
              <a:defRPr/>
            </a:lvl1pPr>
          </a:lstStyle>
          <a:p>
            <a:fld id="{26510927-015E-4E40-92FB-13F339A46826}" type="slidenum">
              <a:rPr lang="en-US" smtClean="0">
                <a:solidFill>
                  <a:srgbClr val="FFFFFF"/>
                </a:solidFill>
              </a:rPr>
              <a:pPr/>
              <a:t>‹#›</a:t>
            </a:fld>
            <a:endParaRPr lang="en-US">
              <a:solidFill>
                <a:srgbClr val="FFFFFF"/>
              </a:solidFill>
            </a:endParaRPr>
          </a:p>
        </p:txBody>
      </p:sp>
    </p:spTree>
    <p:extLst>
      <p:ext uri="{BB962C8B-B14F-4D97-AF65-F5344CB8AC3E}">
        <p14:creationId xmlns:p14="http://schemas.microsoft.com/office/powerpoint/2010/main" val="916617552"/>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23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en-US" noProof="0" smtClean="0"/>
              <a:t>Click icon to add picture</a:t>
            </a:r>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4"/>
          <p:cNvSpPr>
            <a:spLocks noGrp="1" noChangeArrowheads="1"/>
          </p:cNvSpPr>
          <p:nvPr>
            <p:ph type="dt" sz="half" idx="10"/>
          </p:nvPr>
        </p:nvSpPr>
        <p:spPr>
          <a:ln/>
        </p:spPr>
        <p:txBody>
          <a:bodyPr/>
          <a:lstStyle>
            <a:lvl1pPr>
              <a:defRPr/>
            </a:lvl1pPr>
          </a:lstStyle>
          <a:p>
            <a:fld id="{239062FD-34F3-4F48-A736-D6E7360E3490}" type="datetime4">
              <a:rPr lang="en-US" smtClean="0">
                <a:solidFill>
                  <a:srgbClr val="FFFFFF"/>
                </a:solidFill>
              </a:rPr>
              <a:t>October 1, 2011</a:t>
            </a:fld>
            <a:endParaRPr lang="en-US">
              <a:solidFill>
                <a:srgbClr val="FFFFFF"/>
              </a:solidFill>
            </a:endParaRPr>
          </a:p>
        </p:txBody>
      </p:sp>
      <p:sp>
        <p:nvSpPr>
          <p:cNvPr id="6" name="Rectangle 45"/>
          <p:cNvSpPr>
            <a:spLocks noGrp="1" noChangeArrowheads="1"/>
          </p:cNvSpPr>
          <p:nvPr>
            <p:ph type="ftr" sz="quarter" idx="11"/>
          </p:nvPr>
        </p:nvSpPr>
        <p:spPr>
          <a:ln/>
        </p:spPr>
        <p:txBody>
          <a:bodyPr/>
          <a:lstStyle>
            <a:lvl1pPr>
              <a:defRPr/>
            </a:lvl1pPr>
          </a:lstStyle>
          <a:p>
            <a:endParaRPr lang="en-US">
              <a:solidFill>
                <a:srgbClr val="FFFFFF"/>
              </a:solidFill>
            </a:endParaRPr>
          </a:p>
        </p:txBody>
      </p:sp>
      <p:sp>
        <p:nvSpPr>
          <p:cNvPr id="7" name="Rectangle 46"/>
          <p:cNvSpPr>
            <a:spLocks noGrp="1" noChangeArrowheads="1"/>
          </p:cNvSpPr>
          <p:nvPr>
            <p:ph type="sldNum" sz="quarter" idx="12"/>
          </p:nvPr>
        </p:nvSpPr>
        <p:spPr>
          <a:ln/>
        </p:spPr>
        <p:txBody>
          <a:bodyPr/>
          <a:lstStyle>
            <a:lvl1pPr>
              <a:defRPr/>
            </a:lvl1pPr>
          </a:lstStyle>
          <a:p>
            <a:fld id="{26510927-015E-4E40-92FB-13F339A46826}" type="slidenum">
              <a:rPr lang="en-US" smtClean="0">
                <a:solidFill>
                  <a:srgbClr val="FFFFFF"/>
                </a:solidFill>
              </a:rPr>
              <a:pPr/>
              <a:t>‹#›</a:t>
            </a:fld>
            <a:endParaRPr lang="en-US">
              <a:solidFill>
                <a:srgbClr val="FFFFFF"/>
              </a:solidFill>
            </a:endParaRPr>
          </a:p>
        </p:txBody>
      </p:sp>
    </p:spTree>
    <p:extLst>
      <p:ext uri="{BB962C8B-B14F-4D97-AF65-F5344CB8AC3E}">
        <p14:creationId xmlns:p14="http://schemas.microsoft.com/office/powerpoint/2010/main" val="1709151049"/>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2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4"/>
          <p:cNvSpPr>
            <a:spLocks noGrp="1" noChangeArrowheads="1"/>
          </p:cNvSpPr>
          <p:nvPr>
            <p:ph type="dt" sz="half" idx="10"/>
          </p:nvPr>
        </p:nvSpPr>
        <p:spPr>
          <a:ln/>
        </p:spPr>
        <p:txBody>
          <a:bodyPr/>
          <a:lstStyle>
            <a:lvl1pPr>
              <a:defRPr/>
            </a:lvl1pPr>
          </a:lstStyle>
          <a:p>
            <a:pPr>
              <a:defRPr/>
            </a:pPr>
            <a:fld id="{653CFDDF-F255-4D6A-BE91-5D75A4692655}" type="datetime4">
              <a:rPr lang="en-US" smtClean="0">
                <a:solidFill>
                  <a:srgbClr val="FFFFFF"/>
                </a:solidFill>
              </a:rPr>
              <a:t>October 1, 2011</a:t>
            </a:fld>
            <a:endParaRPr lang="en-US">
              <a:solidFill>
                <a:srgbClr val="FFFFFF"/>
              </a:solidFill>
            </a:endParaRPr>
          </a:p>
        </p:txBody>
      </p:sp>
      <p:sp>
        <p:nvSpPr>
          <p:cNvPr id="5" name="Rectangle 4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46"/>
          <p:cNvSpPr>
            <a:spLocks noGrp="1" noChangeArrowheads="1"/>
          </p:cNvSpPr>
          <p:nvPr>
            <p:ph type="sldNum" sz="quarter" idx="12"/>
          </p:nvPr>
        </p:nvSpPr>
        <p:spPr>
          <a:ln/>
        </p:spPr>
        <p:txBody>
          <a:bodyPr/>
          <a:lstStyle>
            <a:lvl1pPr>
              <a:defRPr/>
            </a:lvl1pPr>
          </a:lstStyle>
          <a:p>
            <a:pPr>
              <a:defRPr/>
            </a:pPr>
            <a:fld id="{DC95C923-6AC0-4D7D-847E-E3B430DFD767}"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271615223"/>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24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4"/>
          <p:cNvSpPr>
            <a:spLocks noGrp="1" noChangeArrowheads="1"/>
          </p:cNvSpPr>
          <p:nvPr>
            <p:ph type="dt" sz="half" idx="10"/>
          </p:nvPr>
        </p:nvSpPr>
        <p:spPr>
          <a:ln/>
        </p:spPr>
        <p:txBody>
          <a:bodyPr/>
          <a:lstStyle>
            <a:lvl1pPr>
              <a:defRPr/>
            </a:lvl1pPr>
          </a:lstStyle>
          <a:p>
            <a:fld id="{1A15FB1D-4DD6-4FAB-B48F-1B7C0C0D6619}" type="datetime4">
              <a:rPr lang="en-US" smtClean="0">
                <a:solidFill>
                  <a:srgbClr val="FFFFFF"/>
                </a:solidFill>
              </a:rPr>
              <a:t>October 1, 2011</a:t>
            </a:fld>
            <a:endParaRPr lang="en-US">
              <a:solidFill>
                <a:srgbClr val="FFFFFF"/>
              </a:solidFill>
            </a:endParaRPr>
          </a:p>
        </p:txBody>
      </p:sp>
      <p:sp>
        <p:nvSpPr>
          <p:cNvPr id="5" name="Rectangle 45"/>
          <p:cNvSpPr>
            <a:spLocks noGrp="1" noChangeArrowheads="1"/>
          </p:cNvSpPr>
          <p:nvPr>
            <p:ph type="ftr" sz="quarter" idx="11"/>
          </p:nvPr>
        </p:nvSpPr>
        <p:spPr>
          <a:ln/>
        </p:spPr>
        <p:txBody>
          <a:bodyPr/>
          <a:lstStyle>
            <a:lvl1pPr>
              <a:defRPr/>
            </a:lvl1pPr>
          </a:lstStyle>
          <a:p>
            <a:endParaRPr lang="en-US">
              <a:solidFill>
                <a:srgbClr val="FFFFFF"/>
              </a:solidFill>
            </a:endParaRPr>
          </a:p>
        </p:txBody>
      </p:sp>
      <p:sp>
        <p:nvSpPr>
          <p:cNvPr id="6" name="Rectangle 46"/>
          <p:cNvSpPr>
            <a:spLocks noGrp="1" noChangeArrowheads="1"/>
          </p:cNvSpPr>
          <p:nvPr>
            <p:ph type="sldNum" sz="quarter" idx="12"/>
          </p:nvPr>
        </p:nvSpPr>
        <p:spPr>
          <a:ln/>
        </p:spPr>
        <p:txBody>
          <a:bodyPr/>
          <a:lstStyle>
            <a:lvl1pPr>
              <a:defRPr/>
            </a:lvl1pPr>
          </a:lstStyle>
          <a:p>
            <a:fld id="{26510927-015E-4E40-92FB-13F339A46826}" type="slidenum">
              <a:rPr lang="en-US" smtClean="0">
                <a:solidFill>
                  <a:srgbClr val="FFFFFF"/>
                </a:solidFill>
              </a:rPr>
              <a:pPr/>
              <a:t>‹#›</a:t>
            </a:fld>
            <a:endParaRPr lang="en-US">
              <a:solidFill>
                <a:srgbClr val="FFFFFF"/>
              </a:solidFill>
            </a:endParaRPr>
          </a:p>
        </p:txBody>
      </p:sp>
    </p:spTree>
    <p:extLst>
      <p:ext uri="{BB962C8B-B14F-4D97-AF65-F5344CB8AC3E}">
        <p14:creationId xmlns:p14="http://schemas.microsoft.com/office/powerpoint/2010/main" val="2112187353"/>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24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4"/>
          <p:cNvSpPr>
            <a:spLocks noGrp="1" noChangeArrowheads="1"/>
          </p:cNvSpPr>
          <p:nvPr>
            <p:ph type="dt" sz="half" idx="10"/>
          </p:nvPr>
        </p:nvSpPr>
        <p:spPr>
          <a:ln/>
        </p:spPr>
        <p:txBody>
          <a:bodyPr/>
          <a:lstStyle>
            <a:lvl1pPr>
              <a:defRPr/>
            </a:lvl1pPr>
          </a:lstStyle>
          <a:p>
            <a:fld id="{256914E3-8A32-4B08-920C-BE3693A7E782}" type="datetime4">
              <a:rPr lang="en-US" smtClean="0">
                <a:solidFill>
                  <a:srgbClr val="FFFFFF"/>
                </a:solidFill>
              </a:rPr>
              <a:t>October 1, 2011</a:t>
            </a:fld>
            <a:endParaRPr lang="en-US">
              <a:solidFill>
                <a:srgbClr val="FFFFFF"/>
              </a:solidFill>
            </a:endParaRPr>
          </a:p>
        </p:txBody>
      </p:sp>
      <p:sp>
        <p:nvSpPr>
          <p:cNvPr id="5" name="Rectangle 45"/>
          <p:cNvSpPr>
            <a:spLocks noGrp="1" noChangeArrowheads="1"/>
          </p:cNvSpPr>
          <p:nvPr>
            <p:ph type="ftr" sz="quarter" idx="11"/>
          </p:nvPr>
        </p:nvSpPr>
        <p:spPr>
          <a:ln/>
        </p:spPr>
        <p:txBody>
          <a:bodyPr/>
          <a:lstStyle>
            <a:lvl1pPr>
              <a:defRPr/>
            </a:lvl1pPr>
          </a:lstStyle>
          <a:p>
            <a:endParaRPr lang="en-US">
              <a:solidFill>
                <a:srgbClr val="FFFFFF"/>
              </a:solidFill>
            </a:endParaRPr>
          </a:p>
        </p:txBody>
      </p:sp>
      <p:sp>
        <p:nvSpPr>
          <p:cNvPr id="6" name="Rectangle 46"/>
          <p:cNvSpPr>
            <a:spLocks noGrp="1" noChangeArrowheads="1"/>
          </p:cNvSpPr>
          <p:nvPr>
            <p:ph type="sldNum" sz="quarter" idx="12"/>
          </p:nvPr>
        </p:nvSpPr>
        <p:spPr>
          <a:ln/>
        </p:spPr>
        <p:txBody>
          <a:bodyPr/>
          <a:lstStyle>
            <a:lvl1pPr>
              <a:defRPr/>
            </a:lvl1pPr>
          </a:lstStyle>
          <a:p>
            <a:fld id="{26510927-015E-4E40-92FB-13F339A46826}" type="slidenum">
              <a:rPr lang="en-US" smtClean="0">
                <a:solidFill>
                  <a:srgbClr val="FFFFFF"/>
                </a:solidFill>
              </a:rPr>
              <a:pPr/>
              <a:t>‹#›</a:t>
            </a:fld>
            <a:endParaRPr lang="en-US">
              <a:solidFill>
                <a:srgbClr val="FFFFFF"/>
              </a:solidFill>
            </a:endParaRPr>
          </a:p>
        </p:txBody>
      </p:sp>
    </p:spTree>
    <p:extLst>
      <p:ext uri="{BB962C8B-B14F-4D97-AF65-F5344CB8AC3E}">
        <p14:creationId xmlns:p14="http://schemas.microsoft.com/office/powerpoint/2010/main" val="162628866"/>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242.xml><?xml version="1.0" encoding="utf-8"?>
<p:sldLayout xmlns:a="http://schemas.openxmlformats.org/drawingml/2006/main" xmlns:r="http://schemas.openxmlformats.org/officeDocument/2006/relationships" xmlns:p="http://schemas.openxmlformats.org/presentationml/2006/main" type="tbl">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smtClean="0"/>
              <a:t>Click to edit Master title style</a:t>
            </a:r>
            <a:endParaRPr lang="en-US"/>
          </a:p>
        </p:txBody>
      </p:sp>
      <p:sp>
        <p:nvSpPr>
          <p:cNvPr id="3" name="Table Placeholder 2"/>
          <p:cNvSpPr>
            <a:spLocks noGrp="1"/>
          </p:cNvSpPr>
          <p:nvPr>
            <p:ph type="tbl" idx="1"/>
          </p:nvPr>
        </p:nvSpPr>
        <p:spPr>
          <a:xfrm>
            <a:off x="457200" y="1600200"/>
            <a:ext cx="8229600" cy="4530725"/>
          </a:xfrm>
        </p:spPr>
        <p:txBody>
          <a:bodyPr/>
          <a:lstStyle/>
          <a:p>
            <a:r>
              <a:rPr lang="en-US" smtClean="0"/>
              <a:t>Click icon to add table</a:t>
            </a:r>
            <a:endParaRPr lang="en-US"/>
          </a:p>
        </p:txBody>
      </p:sp>
      <p:sp>
        <p:nvSpPr>
          <p:cNvPr id="4" name="Date Placeholder 3"/>
          <p:cNvSpPr>
            <a:spLocks noGrp="1"/>
          </p:cNvSpPr>
          <p:nvPr>
            <p:ph type="dt" sz="half" idx="10"/>
          </p:nvPr>
        </p:nvSpPr>
        <p:spPr>
          <a:xfrm>
            <a:off x="457200" y="6243638"/>
            <a:ext cx="2133600" cy="457200"/>
          </a:xfrm>
        </p:spPr>
        <p:txBody>
          <a:bodyPr/>
          <a:lstStyle>
            <a:lvl1pPr>
              <a:defRPr/>
            </a:lvl1pPr>
          </a:lstStyle>
          <a:p>
            <a:fld id="{81BBA50A-79EC-4952-83FC-9418C12D49FE}" type="datetime4">
              <a:rPr lang="en-US" smtClean="0">
                <a:solidFill>
                  <a:srgbClr val="FFFFFF"/>
                </a:solidFill>
              </a:rPr>
              <a:t>October 1, 2011</a:t>
            </a:fld>
            <a:endParaRPr lang="en-US">
              <a:solidFill>
                <a:srgbClr val="FFFFFF"/>
              </a:solidFill>
            </a:endParaRPr>
          </a:p>
        </p:txBody>
      </p:sp>
      <p:sp>
        <p:nvSpPr>
          <p:cNvPr id="5" name="Footer Placeholder 4"/>
          <p:cNvSpPr>
            <a:spLocks noGrp="1"/>
          </p:cNvSpPr>
          <p:nvPr>
            <p:ph type="ftr" sz="quarter" idx="11"/>
          </p:nvPr>
        </p:nvSpPr>
        <p:spPr>
          <a:xfrm>
            <a:off x="3124200" y="6248400"/>
            <a:ext cx="2895600" cy="457200"/>
          </a:xfrm>
        </p:spPr>
        <p:txBody>
          <a:bodyPr/>
          <a:lstStyle>
            <a:lvl1pPr>
              <a:defRPr/>
            </a:lvl1pPr>
          </a:lstStyle>
          <a:p>
            <a:endParaRPr lang="en-US">
              <a:solidFill>
                <a:srgbClr val="FFFFFF"/>
              </a:solidFill>
            </a:endParaRPr>
          </a:p>
        </p:txBody>
      </p:sp>
      <p:sp>
        <p:nvSpPr>
          <p:cNvPr id="6" name="Slide Number Placeholder 5"/>
          <p:cNvSpPr>
            <a:spLocks noGrp="1"/>
          </p:cNvSpPr>
          <p:nvPr>
            <p:ph type="sldNum" sz="quarter" idx="12"/>
          </p:nvPr>
        </p:nvSpPr>
        <p:spPr>
          <a:xfrm>
            <a:off x="6553200" y="6243638"/>
            <a:ext cx="2133600" cy="457200"/>
          </a:xfrm>
        </p:spPr>
        <p:txBody>
          <a:bodyPr/>
          <a:lstStyle>
            <a:lvl1pPr>
              <a:defRPr/>
            </a:lvl1pPr>
          </a:lstStyle>
          <a:p>
            <a:fld id="{85DB154A-0C28-4DB2-BDCE-C529C04D62A3}" type="slidenum">
              <a:rPr lang="en-US" smtClean="0">
                <a:solidFill>
                  <a:srgbClr val="FFFFFF"/>
                </a:solidFill>
              </a:rPr>
              <a:pPr/>
              <a:t>‹#›</a:t>
            </a:fld>
            <a:endParaRPr lang="en-US">
              <a:solidFill>
                <a:srgbClr val="FFFFFF"/>
              </a:solidFill>
            </a:endParaRPr>
          </a:p>
        </p:txBody>
      </p:sp>
    </p:spTree>
    <p:extLst>
      <p:ext uri="{BB962C8B-B14F-4D97-AF65-F5344CB8AC3E}">
        <p14:creationId xmlns:p14="http://schemas.microsoft.com/office/powerpoint/2010/main" val="827515649"/>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243.xml><?xml version="1.0" encoding="utf-8"?>
<p:sldLayout xmlns:a="http://schemas.openxmlformats.org/drawingml/2006/main" xmlns:r="http://schemas.openxmlformats.org/officeDocument/2006/relationships" xmlns:p="http://schemas.openxmlformats.org/presentationml/2006/main" type="clipArtAndTx">
  <p:cSld name="Title, Clip Art and Tex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smtClean="0"/>
              <a:t>Click to edit Master title style</a:t>
            </a:r>
            <a:endParaRPr lang="en-US"/>
          </a:p>
        </p:txBody>
      </p:sp>
      <p:sp>
        <p:nvSpPr>
          <p:cNvPr id="3" name="ClipArt Placeholder 2"/>
          <p:cNvSpPr>
            <a:spLocks noGrp="1"/>
          </p:cNvSpPr>
          <p:nvPr>
            <p:ph type="clipArt" sz="half" idx="1"/>
          </p:nvPr>
        </p:nvSpPr>
        <p:spPr>
          <a:xfrm>
            <a:off x="685800" y="1981200"/>
            <a:ext cx="3810000" cy="4114800"/>
          </a:xfrm>
        </p:spPr>
        <p:txBody>
          <a:bodyPr/>
          <a:lstStyle/>
          <a:p>
            <a:endParaRPr lang="en-US"/>
          </a:p>
        </p:txBody>
      </p:sp>
      <p:sp>
        <p:nvSpPr>
          <p:cNvPr id="4" name="Text Placeholder 3"/>
          <p:cNvSpPr>
            <a:spLocks noGrp="1"/>
          </p:cNvSpPr>
          <p:nvPr>
            <p:ph type="body" sz="half" idx="2"/>
          </p:nvPr>
        </p:nvSpPr>
        <p:spPr>
          <a:xfrm>
            <a:off x="4648200" y="1981200"/>
            <a:ext cx="3810000" cy="41148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Date Placeholder 4"/>
          <p:cNvSpPr>
            <a:spLocks noGrp="1"/>
          </p:cNvSpPr>
          <p:nvPr>
            <p:ph type="dt" sz="half" idx="10"/>
          </p:nvPr>
        </p:nvSpPr>
        <p:spPr>
          <a:xfrm>
            <a:off x="685800" y="6248400"/>
            <a:ext cx="1905000" cy="457200"/>
          </a:xfrm>
        </p:spPr>
        <p:txBody>
          <a:bodyPr/>
          <a:lstStyle>
            <a:lvl1pPr>
              <a:defRPr/>
            </a:lvl1pPr>
          </a:lstStyle>
          <a:p>
            <a:fld id="{A6AEC399-557A-403C-A3B5-6D24619CD8F3}" type="datetime4">
              <a:rPr lang="en-US" smtClean="0">
                <a:solidFill>
                  <a:srgbClr val="FFFFFF"/>
                </a:solidFill>
              </a:rPr>
              <a:t>October 1, 2011</a:t>
            </a:fld>
            <a:endParaRPr lang="en-US">
              <a:solidFill>
                <a:srgbClr val="FFFFFF"/>
              </a:solidFill>
            </a:endParaRPr>
          </a:p>
        </p:txBody>
      </p:sp>
      <p:sp>
        <p:nvSpPr>
          <p:cNvPr id="6" name="Footer Placeholder 5"/>
          <p:cNvSpPr>
            <a:spLocks noGrp="1"/>
          </p:cNvSpPr>
          <p:nvPr>
            <p:ph type="ftr" sz="quarter" idx="11"/>
          </p:nvPr>
        </p:nvSpPr>
        <p:spPr>
          <a:xfrm>
            <a:off x="3124200" y="6248400"/>
            <a:ext cx="2895600" cy="457200"/>
          </a:xfrm>
        </p:spPr>
        <p:txBody>
          <a:bodyPr/>
          <a:lstStyle>
            <a:lvl1pPr>
              <a:defRPr/>
            </a:lvl1pPr>
          </a:lstStyle>
          <a:p>
            <a:endParaRPr lang="en-US">
              <a:solidFill>
                <a:srgbClr val="FFFFFF"/>
              </a:solidFill>
            </a:endParaRPr>
          </a:p>
        </p:txBody>
      </p:sp>
      <p:sp>
        <p:nvSpPr>
          <p:cNvPr id="7" name="Slide Number Placeholder 6"/>
          <p:cNvSpPr>
            <a:spLocks noGrp="1"/>
          </p:cNvSpPr>
          <p:nvPr>
            <p:ph type="sldNum" sz="quarter" idx="12"/>
          </p:nvPr>
        </p:nvSpPr>
        <p:spPr>
          <a:xfrm>
            <a:off x="6553200" y="6248400"/>
            <a:ext cx="1905000" cy="457200"/>
          </a:xfrm>
        </p:spPr>
        <p:txBody>
          <a:bodyPr/>
          <a:lstStyle>
            <a:lvl1pPr>
              <a:defRPr/>
            </a:lvl1pPr>
          </a:lstStyle>
          <a:p>
            <a:fld id="{5963D01A-B756-49F9-BAB5-9C29AE5D3867}" type="slidenum">
              <a:rPr lang="en-US">
                <a:solidFill>
                  <a:srgbClr val="FFFFFF"/>
                </a:solidFill>
              </a:rPr>
              <a:pPr/>
              <a:t>‹#›</a:t>
            </a:fld>
            <a:endParaRPr lang="en-US">
              <a:solidFill>
                <a:srgbClr val="FFFFFF"/>
              </a:solidFill>
            </a:endParaRPr>
          </a:p>
        </p:txBody>
      </p:sp>
    </p:spTree>
    <p:extLst>
      <p:ext uri="{BB962C8B-B14F-4D97-AF65-F5344CB8AC3E}">
        <p14:creationId xmlns:p14="http://schemas.microsoft.com/office/powerpoint/2010/main" val="3263197893"/>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24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4000" cy="6856413"/>
            <a:chOff x="0" y="0"/>
            <a:chExt cx="5760" cy="4319"/>
          </a:xfrm>
        </p:grpSpPr>
        <p:sp>
          <p:nvSpPr>
            <p:cNvPr id="5" name="Freeform 3"/>
            <p:cNvSpPr>
              <a:spLocks/>
            </p:cNvSpPr>
            <p:nvPr/>
          </p:nvSpPr>
          <p:spPr bwMode="hidden">
            <a:xfrm>
              <a:off x="0" y="12"/>
              <a:ext cx="5758" cy="3273"/>
            </a:xfrm>
            <a:custGeom>
              <a:avLst/>
              <a:gdLst/>
              <a:ahLst/>
              <a:cxnLst>
                <a:cxn ang="0">
                  <a:pos x="3193" y="1816"/>
                </a:cxn>
                <a:cxn ang="0">
                  <a:pos x="0" y="0"/>
                </a:cxn>
                <a:cxn ang="0">
                  <a:pos x="0" y="522"/>
                </a:cxn>
                <a:cxn ang="0">
                  <a:pos x="3037" y="1978"/>
                </a:cxn>
                <a:cxn ang="0">
                  <a:pos x="5740" y="3273"/>
                </a:cxn>
                <a:cxn ang="0">
                  <a:pos x="5740" y="3267"/>
                </a:cxn>
                <a:cxn ang="0">
                  <a:pos x="3193" y="1816"/>
                </a:cxn>
                <a:cxn ang="0">
                  <a:pos x="3193" y="1816"/>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6" name="Freeform 4"/>
            <p:cNvSpPr>
              <a:spLocks/>
            </p:cNvSpPr>
            <p:nvPr/>
          </p:nvSpPr>
          <p:spPr bwMode="hidden">
            <a:xfrm>
              <a:off x="149" y="0"/>
              <a:ext cx="5609" cy="3243"/>
            </a:xfrm>
            <a:custGeom>
              <a:avLst/>
              <a:gdLst/>
              <a:ahLst/>
              <a:cxnLst>
                <a:cxn ang="0">
                  <a:pos x="3163" y="1714"/>
                </a:cxn>
                <a:cxn ang="0">
                  <a:pos x="431" y="0"/>
                </a:cxn>
                <a:cxn ang="0">
                  <a:pos x="0" y="0"/>
                </a:cxn>
                <a:cxn ang="0">
                  <a:pos x="3086" y="1786"/>
                </a:cxn>
                <a:cxn ang="0">
                  <a:pos x="5591" y="3243"/>
                </a:cxn>
                <a:cxn ang="0">
                  <a:pos x="5591" y="3237"/>
                </a:cxn>
                <a:cxn ang="0">
                  <a:pos x="3163" y="1714"/>
                </a:cxn>
                <a:cxn ang="0">
                  <a:pos x="3163" y="1714"/>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7" name="Freeform 5"/>
            <p:cNvSpPr>
              <a:spLocks/>
            </p:cNvSpPr>
            <p:nvPr/>
          </p:nvSpPr>
          <p:spPr bwMode="hidden">
            <a:xfrm>
              <a:off x="0" y="3433"/>
              <a:ext cx="4038" cy="191"/>
            </a:xfrm>
            <a:custGeom>
              <a:avLst/>
              <a:gdLst/>
              <a:ahLst/>
              <a:cxnLst>
                <a:cxn ang="0">
                  <a:pos x="0" y="156"/>
                </a:cxn>
                <a:cxn ang="0">
                  <a:pos x="4042" y="192"/>
                </a:cxn>
                <a:cxn ang="0">
                  <a:pos x="4042" y="144"/>
                </a:cxn>
                <a:cxn ang="0">
                  <a:pos x="0" y="0"/>
                </a:cxn>
                <a:cxn ang="0">
                  <a:pos x="0" y="156"/>
                </a:cxn>
                <a:cxn ang="0">
                  <a:pos x="0" y="156"/>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8" name="Freeform 6"/>
            <p:cNvSpPr>
              <a:spLocks/>
            </p:cNvSpPr>
            <p:nvPr/>
          </p:nvSpPr>
          <p:spPr bwMode="hidden">
            <a:xfrm>
              <a:off x="4038" y="3577"/>
              <a:ext cx="1720" cy="65"/>
            </a:xfrm>
            <a:custGeom>
              <a:avLst/>
              <a:gdLst>
                <a:gd name="T0" fmla="*/ 1722 w 1722"/>
                <a:gd name="T1" fmla="*/ 66 h 66"/>
                <a:gd name="T2" fmla="*/ 1722 w 1722"/>
                <a:gd name="T3" fmla="*/ 60 h 66"/>
                <a:gd name="T4" fmla="*/ 0 w 1722"/>
                <a:gd name="T5" fmla="*/ 0 h 66"/>
                <a:gd name="T6" fmla="*/ 0 w 1722"/>
                <a:gd name="T7" fmla="*/ 48 h 66"/>
                <a:gd name="T8" fmla="*/ 1722 w 1722"/>
                <a:gd name="T9" fmla="*/ 66 h 66"/>
                <a:gd name="T10" fmla="*/ 1722 w 1722"/>
                <a:gd name="T11" fmla="*/ 66 h 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22" h="66">
                  <a:moveTo>
                    <a:pt x="1722" y="66"/>
                  </a:moveTo>
                  <a:lnTo>
                    <a:pt x="1722" y="60"/>
                  </a:lnTo>
                  <a:lnTo>
                    <a:pt x="0" y="0"/>
                  </a:lnTo>
                  <a:lnTo>
                    <a:pt x="0" y="48"/>
                  </a:lnTo>
                  <a:lnTo>
                    <a:pt x="1722" y="66"/>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9" name="Freeform 7"/>
            <p:cNvSpPr>
              <a:spLocks/>
            </p:cNvSpPr>
            <p:nvPr/>
          </p:nvSpPr>
          <p:spPr bwMode="hidden">
            <a:xfrm>
              <a:off x="0" y="3726"/>
              <a:ext cx="4784" cy="329"/>
            </a:xfrm>
            <a:custGeom>
              <a:avLst/>
              <a:gdLst/>
              <a:ahLst/>
              <a:cxnLst>
                <a:cxn ang="0">
                  <a:pos x="0" y="329"/>
                </a:cxn>
                <a:cxn ang="0">
                  <a:pos x="4789" y="77"/>
                </a:cxn>
                <a:cxn ang="0">
                  <a:pos x="4789" y="0"/>
                </a:cxn>
                <a:cxn ang="0">
                  <a:pos x="0" y="107"/>
                </a:cxn>
                <a:cxn ang="0">
                  <a:pos x="0" y="329"/>
                </a:cxn>
                <a:cxn ang="0">
                  <a:pos x="0" y="329"/>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w="9525" cap="flat" cmpd="sng">
              <a:noFill/>
              <a:prstDash val="solid"/>
              <a:round/>
              <a:headEnd type="none" w="med" len="med"/>
              <a:tailEnd type="none" w="med" len="med"/>
            </a:ln>
            <a:effectLst/>
          </p:spPr>
          <p:txBody>
            <a:bodyPr/>
            <a:lstStyle/>
            <a:p>
              <a:pPr fontAlgn="auto">
                <a:spcBef>
                  <a:spcPts val="0"/>
                </a:spcBef>
                <a:spcAft>
                  <a:spcPts val="0"/>
                </a:spcAft>
                <a:defRPr/>
              </a:pPr>
              <a:endParaRPr lang="en-US">
                <a:solidFill>
                  <a:prstClr val="white"/>
                </a:solidFill>
                <a:latin typeface="Arial" charset="0"/>
              </a:endParaRPr>
            </a:p>
          </p:txBody>
        </p:sp>
        <p:sp>
          <p:nvSpPr>
            <p:cNvPr id="10" name="Freeform 8"/>
            <p:cNvSpPr>
              <a:spLocks/>
            </p:cNvSpPr>
            <p:nvPr/>
          </p:nvSpPr>
          <p:spPr bwMode="hidden">
            <a:xfrm>
              <a:off x="4784" y="3702"/>
              <a:ext cx="974" cy="101"/>
            </a:xfrm>
            <a:custGeom>
              <a:avLst/>
              <a:gdLst>
                <a:gd name="T0" fmla="*/ 975 w 975"/>
                <a:gd name="T1" fmla="*/ 48 h 101"/>
                <a:gd name="T2" fmla="*/ 975 w 975"/>
                <a:gd name="T3" fmla="*/ 0 h 101"/>
                <a:gd name="T4" fmla="*/ 0 w 975"/>
                <a:gd name="T5" fmla="*/ 24 h 101"/>
                <a:gd name="T6" fmla="*/ 0 w 975"/>
                <a:gd name="T7" fmla="*/ 101 h 101"/>
                <a:gd name="T8" fmla="*/ 975 w 975"/>
                <a:gd name="T9" fmla="*/ 48 h 101"/>
                <a:gd name="T10" fmla="*/ 975 w 975"/>
                <a:gd name="T11" fmla="*/ 48 h 10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75" h="101">
                  <a:moveTo>
                    <a:pt x="975" y="48"/>
                  </a:moveTo>
                  <a:lnTo>
                    <a:pt x="975" y="0"/>
                  </a:lnTo>
                  <a:lnTo>
                    <a:pt x="0" y="24"/>
                  </a:lnTo>
                  <a:lnTo>
                    <a:pt x="0" y="101"/>
                  </a:lnTo>
                  <a:lnTo>
                    <a:pt x="975" y="4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11" name="Freeform 9"/>
            <p:cNvSpPr>
              <a:spLocks/>
            </p:cNvSpPr>
            <p:nvPr/>
          </p:nvSpPr>
          <p:spPr bwMode="hidden">
            <a:xfrm>
              <a:off x="3619" y="3815"/>
              <a:ext cx="2139" cy="198"/>
            </a:xfrm>
            <a:custGeom>
              <a:avLst/>
              <a:gdLst>
                <a:gd name="T0" fmla="*/ 2141 w 2141"/>
                <a:gd name="T1" fmla="*/ 0 h 198"/>
                <a:gd name="T2" fmla="*/ 0 w 2141"/>
                <a:gd name="T3" fmla="*/ 156 h 198"/>
                <a:gd name="T4" fmla="*/ 0 w 2141"/>
                <a:gd name="T5" fmla="*/ 198 h 198"/>
                <a:gd name="T6" fmla="*/ 2141 w 2141"/>
                <a:gd name="T7" fmla="*/ 0 h 198"/>
                <a:gd name="T8" fmla="*/ 2141 w 2141"/>
                <a:gd name="T9" fmla="*/ 0 h 1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41" h="198">
                  <a:moveTo>
                    <a:pt x="2141" y="0"/>
                  </a:moveTo>
                  <a:lnTo>
                    <a:pt x="0" y="156"/>
                  </a:lnTo>
                  <a:lnTo>
                    <a:pt x="0" y="198"/>
                  </a:lnTo>
                  <a:lnTo>
                    <a:pt x="2141"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12" name="Freeform 10"/>
            <p:cNvSpPr>
              <a:spLocks/>
            </p:cNvSpPr>
            <p:nvPr/>
          </p:nvSpPr>
          <p:spPr bwMode="hidden">
            <a:xfrm>
              <a:off x="0" y="3971"/>
              <a:ext cx="3619" cy="348"/>
            </a:xfrm>
            <a:custGeom>
              <a:avLst/>
              <a:gdLst/>
              <a:ahLst/>
              <a:cxnLst>
                <a:cxn ang="0">
                  <a:pos x="0" y="348"/>
                </a:cxn>
                <a:cxn ang="0">
                  <a:pos x="311" y="348"/>
                </a:cxn>
                <a:cxn ang="0">
                  <a:pos x="3623" y="42"/>
                </a:cxn>
                <a:cxn ang="0">
                  <a:pos x="3623" y="0"/>
                </a:cxn>
                <a:cxn ang="0">
                  <a:pos x="0" y="264"/>
                </a:cxn>
                <a:cxn ang="0">
                  <a:pos x="0" y="348"/>
                </a:cxn>
                <a:cxn ang="0">
                  <a:pos x="0" y="348"/>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13" name="Freeform 11"/>
            <p:cNvSpPr>
              <a:spLocks/>
            </p:cNvSpPr>
            <p:nvPr/>
          </p:nvSpPr>
          <p:spPr bwMode="hidden">
            <a:xfrm>
              <a:off x="2097" y="4043"/>
              <a:ext cx="2514" cy="276"/>
            </a:xfrm>
            <a:custGeom>
              <a:avLst/>
              <a:gdLst>
                <a:gd name="T0" fmla="*/ 2182 w 2517"/>
                <a:gd name="T1" fmla="*/ 276 h 276"/>
                <a:gd name="T2" fmla="*/ 2517 w 2517"/>
                <a:gd name="T3" fmla="*/ 204 h 276"/>
                <a:gd name="T4" fmla="*/ 2260 w 2517"/>
                <a:gd name="T5" fmla="*/ 0 h 276"/>
                <a:gd name="T6" fmla="*/ 0 w 2517"/>
                <a:gd name="T7" fmla="*/ 276 h 276"/>
                <a:gd name="T8" fmla="*/ 2182 w 2517"/>
                <a:gd name="T9" fmla="*/ 276 h 276"/>
                <a:gd name="T10" fmla="*/ 2182 w 2517"/>
                <a:gd name="T11" fmla="*/ 276 h 27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7" h="276">
                  <a:moveTo>
                    <a:pt x="2182" y="276"/>
                  </a:moveTo>
                  <a:lnTo>
                    <a:pt x="2517" y="204"/>
                  </a:lnTo>
                  <a:lnTo>
                    <a:pt x="2260" y="0"/>
                  </a:lnTo>
                  <a:lnTo>
                    <a:pt x="0" y="276"/>
                  </a:lnTo>
                  <a:lnTo>
                    <a:pt x="2182" y="276"/>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14" name="Freeform 12"/>
            <p:cNvSpPr>
              <a:spLocks/>
            </p:cNvSpPr>
            <p:nvPr/>
          </p:nvSpPr>
          <p:spPr bwMode="hidden">
            <a:xfrm>
              <a:off x="4354" y="3869"/>
              <a:ext cx="1404" cy="378"/>
            </a:xfrm>
            <a:custGeom>
              <a:avLst/>
              <a:gdLst/>
              <a:ahLst/>
              <a:cxnLst>
                <a:cxn ang="0">
                  <a:pos x="1405" y="126"/>
                </a:cxn>
                <a:cxn ang="0">
                  <a:pos x="1405" y="0"/>
                </a:cxn>
                <a:cxn ang="0">
                  <a:pos x="0" y="174"/>
                </a:cxn>
                <a:cxn ang="0">
                  <a:pos x="257" y="378"/>
                </a:cxn>
                <a:cxn ang="0">
                  <a:pos x="1405" y="126"/>
                </a:cxn>
                <a:cxn ang="0">
                  <a:pos x="1405" y="126"/>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15" name="Freeform 13"/>
            <p:cNvSpPr>
              <a:spLocks/>
            </p:cNvSpPr>
            <p:nvPr/>
          </p:nvSpPr>
          <p:spPr bwMode="hidden">
            <a:xfrm>
              <a:off x="5030" y="3151"/>
              <a:ext cx="728" cy="240"/>
            </a:xfrm>
            <a:custGeom>
              <a:avLst/>
              <a:gdLst>
                <a:gd name="T0" fmla="*/ 729 w 729"/>
                <a:gd name="T1" fmla="*/ 240 h 240"/>
                <a:gd name="T2" fmla="*/ 0 w 729"/>
                <a:gd name="T3" fmla="*/ 0 h 240"/>
                <a:gd name="T4" fmla="*/ 0 w 729"/>
                <a:gd name="T5" fmla="*/ 6 h 240"/>
                <a:gd name="T6" fmla="*/ 729 w 729"/>
                <a:gd name="T7" fmla="*/ 240 h 240"/>
                <a:gd name="T8" fmla="*/ 729 w 729"/>
                <a:gd name="T9" fmla="*/ 240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9" h="240">
                  <a:moveTo>
                    <a:pt x="729" y="240"/>
                  </a:moveTo>
                  <a:lnTo>
                    <a:pt x="0" y="0"/>
                  </a:lnTo>
                  <a:lnTo>
                    <a:pt x="0" y="6"/>
                  </a:lnTo>
                  <a:lnTo>
                    <a:pt x="729" y="24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16" name="Freeform 14"/>
            <p:cNvSpPr>
              <a:spLocks/>
            </p:cNvSpPr>
            <p:nvPr/>
          </p:nvSpPr>
          <p:spPr bwMode="hidden">
            <a:xfrm>
              <a:off x="0" y="1486"/>
              <a:ext cx="5030" cy="1671"/>
            </a:xfrm>
            <a:custGeom>
              <a:avLst/>
              <a:gdLst/>
              <a:ahLst/>
              <a:cxnLst>
                <a:cxn ang="0">
                  <a:pos x="0" y="72"/>
                </a:cxn>
                <a:cxn ang="0">
                  <a:pos x="5035" y="1672"/>
                </a:cxn>
                <a:cxn ang="0">
                  <a:pos x="5035" y="1666"/>
                </a:cxn>
                <a:cxn ang="0">
                  <a:pos x="0" y="0"/>
                </a:cxn>
                <a:cxn ang="0">
                  <a:pos x="0" y="72"/>
                </a:cxn>
                <a:cxn ang="0">
                  <a:pos x="0" y="72"/>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17" name="Freeform 15"/>
            <p:cNvSpPr>
              <a:spLocks/>
            </p:cNvSpPr>
            <p:nvPr/>
          </p:nvSpPr>
          <p:spPr bwMode="hidden">
            <a:xfrm>
              <a:off x="5030" y="3049"/>
              <a:ext cx="728" cy="318"/>
            </a:xfrm>
            <a:custGeom>
              <a:avLst/>
              <a:gdLst>
                <a:gd name="T0" fmla="*/ 729 w 729"/>
                <a:gd name="T1" fmla="*/ 318 h 318"/>
                <a:gd name="T2" fmla="*/ 729 w 729"/>
                <a:gd name="T3" fmla="*/ 312 h 318"/>
                <a:gd name="T4" fmla="*/ 0 w 729"/>
                <a:gd name="T5" fmla="*/ 0 h 318"/>
                <a:gd name="T6" fmla="*/ 0 w 729"/>
                <a:gd name="T7" fmla="*/ 54 h 318"/>
                <a:gd name="T8" fmla="*/ 729 w 729"/>
                <a:gd name="T9" fmla="*/ 318 h 318"/>
                <a:gd name="T10" fmla="*/ 729 w 729"/>
                <a:gd name="T11" fmla="*/ 318 h 3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29" h="318">
                  <a:moveTo>
                    <a:pt x="729" y="318"/>
                  </a:moveTo>
                  <a:lnTo>
                    <a:pt x="729" y="312"/>
                  </a:lnTo>
                  <a:lnTo>
                    <a:pt x="0" y="0"/>
                  </a:lnTo>
                  <a:lnTo>
                    <a:pt x="0" y="54"/>
                  </a:lnTo>
                  <a:lnTo>
                    <a:pt x="729" y="318"/>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18" name="Freeform 16"/>
            <p:cNvSpPr>
              <a:spLocks/>
            </p:cNvSpPr>
            <p:nvPr/>
          </p:nvSpPr>
          <p:spPr bwMode="hidden">
            <a:xfrm>
              <a:off x="0" y="916"/>
              <a:ext cx="5030" cy="2187"/>
            </a:xfrm>
            <a:custGeom>
              <a:avLst/>
              <a:gdLst/>
              <a:ahLst/>
              <a:cxnLst>
                <a:cxn ang="0">
                  <a:pos x="0" y="396"/>
                </a:cxn>
                <a:cxn ang="0">
                  <a:pos x="5035" y="2188"/>
                </a:cxn>
                <a:cxn ang="0">
                  <a:pos x="5035" y="2134"/>
                </a:cxn>
                <a:cxn ang="0">
                  <a:pos x="0" y="0"/>
                </a:cxn>
                <a:cxn ang="0">
                  <a:pos x="0" y="396"/>
                </a:cxn>
                <a:cxn ang="0">
                  <a:pos x="0" y="396"/>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19" name="Freeform 17"/>
            <p:cNvSpPr>
              <a:spLocks/>
            </p:cNvSpPr>
            <p:nvPr/>
          </p:nvSpPr>
          <p:spPr bwMode="hidden">
            <a:xfrm>
              <a:off x="2294" y="0"/>
              <a:ext cx="3159" cy="2725"/>
            </a:xfrm>
            <a:custGeom>
              <a:avLst/>
              <a:gdLst/>
              <a:ahLst/>
              <a:cxnLst>
                <a:cxn ang="0">
                  <a:pos x="0" y="0"/>
                </a:cxn>
                <a:cxn ang="0">
                  <a:pos x="3145" y="2727"/>
                </a:cxn>
                <a:cxn ang="0">
                  <a:pos x="3163" y="2704"/>
                </a:cxn>
                <a:cxn ang="0">
                  <a:pos x="102" y="0"/>
                </a:cxn>
                <a:cxn ang="0">
                  <a:pos x="0" y="0"/>
                </a:cxn>
                <a:cxn ang="0">
                  <a:pos x="0" y="0"/>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20" name="Freeform 18"/>
            <p:cNvSpPr>
              <a:spLocks/>
            </p:cNvSpPr>
            <p:nvPr/>
          </p:nvSpPr>
          <p:spPr bwMode="hidden">
            <a:xfrm>
              <a:off x="5435" y="2702"/>
              <a:ext cx="323" cy="299"/>
            </a:xfrm>
            <a:custGeom>
              <a:avLst/>
              <a:gdLst/>
              <a:ahLst/>
              <a:cxnLst>
                <a:cxn ang="0">
                  <a:pos x="323" y="299"/>
                </a:cxn>
                <a:cxn ang="0">
                  <a:pos x="323" y="263"/>
                </a:cxn>
                <a:cxn ang="0">
                  <a:pos x="18" y="0"/>
                </a:cxn>
                <a:cxn ang="0">
                  <a:pos x="0" y="23"/>
                </a:cxn>
                <a:cxn ang="0">
                  <a:pos x="323" y="299"/>
                </a:cxn>
                <a:cxn ang="0">
                  <a:pos x="323" y="299"/>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21" name="Freeform 19"/>
            <p:cNvSpPr>
              <a:spLocks/>
            </p:cNvSpPr>
            <p:nvPr/>
          </p:nvSpPr>
          <p:spPr bwMode="hidden">
            <a:xfrm>
              <a:off x="5477" y="2588"/>
              <a:ext cx="281" cy="335"/>
            </a:xfrm>
            <a:custGeom>
              <a:avLst/>
              <a:gdLst>
                <a:gd name="T0" fmla="*/ 281 w 281"/>
                <a:gd name="T1" fmla="*/ 335 h 335"/>
                <a:gd name="T2" fmla="*/ 281 w 281"/>
                <a:gd name="T3" fmla="*/ 173 h 335"/>
                <a:gd name="T4" fmla="*/ 96 w 281"/>
                <a:gd name="T5" fmla="*/ 0 h 335"/>
                <a:gd name="T6" fmla="*/ 0 w 281"/>
                <a:gd name="T7" fmla="*/ 90 h 335"/>
                <a:gd name="T8" fmla="*/ 281 w 281"/>
                <a:gd name="T9" fmla="*/ 335 h 335"/>
                <a:gd name="T10" fmla="*/ 281 w 281"/>
                <a:gd name="T11" fmla="*/ 335 h 3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1" h="335">
                  <a:moveTo>
                    <a:pt x="281" y="335"/>
                  </a:moveTo>
                  <a:lnTo>
                    <a:pt x="281" y="173"/>
                  </a:lnTo>
                  <a:lnTo>
                    <a:pt x="96" y="0"/>
                  </a:lnTo>
                  <a:lnTo>
                    <a:pt x="0" y="90"/>
                  </a:lnTo>
                  <a:lnTo>
                    <a:pt x="281" y="335"/>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22" name="Freeform 20"/>
            <p:cNvSpPr>
              <a:spLocks/>
            </p:cNvSpPr>
            <p:nvPr/>
          </p:nvSpPr>
          <p:spPr bwMode="hidden">
            <a:xfrm>
              <a:off x="2454" y="0"/>
              <a:ext cx="3119" cy="2678"/>
            </a:xfrm>
            <a:custGeom>
              <a:avLst/>
              <a:gdLst/>
              <a:ahLst/>
              <a:cxnLst>
                <a:cxn ang="0">
                  <a:pos x="0" y="0"/>
                </a:cxn>
                <a:cxn ang="0">
                  <a:pos x="3026" y="2680"/>
                </a:cxn>
                <a:cxn ang="0">
                  <a:pos x="3122" y="2590"/>
                </a:cxn>
                <a:cxn ang="0">
                  <a:pos x="383" y="0"/>
                </a:cxn>
                <a:cxn ang="0">
                  <a:pos x="0" y="0"/>
                </a:cxn>
                <a:cxn ang="0">
                  <a:pos x="0" y="0"/>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23" name="Freeform 21"/>
            <p:cNvSpPr>
              <a:spLocks/>
            </p:cNvSpPr>
            <p:nvPr/>
          </p:nvSpPr>
          <p:spPr bwMode="hidden">
            <a:xfrm>
              <a:off x="5626" y="2534"/>
              <a:ext cx="132" cy="132"/>
            </a:xfrm>
            <a:custGeom>
              <a:avLst/>
              <a:gdLst>
                <a:gd name="T0" fmla="*/ 132 w 132"/>
                <a:gd name="T1" fmla="*/ 132 h 132"/>
                <a:gd name="T2" fmla="*/ 0 w 132"/>
                <a:gd name="T3" fmla="*/ 0 h 132"/>
                <a:gd name="T4" fmla="*/ 0 w 132"/>
                <a:gd name="T5" fmla="*/ 0 h 132"/>
                <a:gd name="T6" fmla="*/ 132 w 132"/>
                <a:gd name="T7" fmla="*/ 132 h 132"/>
                <a:gd name="T8" fmla="*/ 132 w 132"/>
                <a:gd name="T9" fmla="*/ 132 h 1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2" h="132">
                  <a:moveTo>
                    <a:pt x="132" y="132"/>
                  </a:moveTo>
                  <a:lnTo>
                    <a:pt x="0" y="0"/>
                  </a:lnTo>
                  <a:lnTo>
                    <a:pt x="132" y="132"/>
                  </a:lnTo>
                  <a:close/>
                </a:path>
              </a:pathLst>
            </a:custGeom>
            <a:solidFill>
              <a:srgbClr val="FF99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24" name="Freeform 22"/>
            <p:cNvSpPr>
              <a:spLocks/>
            </p:cNvSpPr>
            <p:nvPr/>
          </p:nvSpPr>
          <p:spPr bwMode="hidden">
            <a:xfrm>
              <a:off x="3112" y="0"/>
              <a:ext cx="2514" cy="2534"/>
            </a:xfrm>
            <a:custGeom>
              <a:avLst/>
              <a:gdLst/>
              <a:ahLst/>
              <a:cxnLst>
                <a:cxn ang="0">
                  <a:pos x="0" y="0"/>
                </a:cxn>
                <a:cxn ang="0">
                  <a:pos x="2517" y="2536"/>
                </a:cxn>
                <a:cxn ang="0">
                  <a:pos x="2517" y="2536"/>
                </a:cxn>
                <a:cxn ang="0">
                  <a:pos x="66" y="0"/>
                </a:cxn>
                <a:cxn ang="0">
                  <a:pos x="0" y="0"/>
                </a:cxn>
                <a:cxn ang="0">
                  <a:pos x="0" y="0"/>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25" name="Freeform 23"/>
            <p:cNvSpPr>
              <a:spLocks/>
            </p:cNvSpPr>
            <p:nvPr/>
          </p:nvSpPr>
          <p:spPr bwMode="hidden">
            <a:xfrm>
              <a:off x="3488" y="0"/>
              <a:ext cx="2198" cy="2480"/>
            </a:xfrm>
            <a:custGeom>
              <a:avLst/>
              <a:gdLst/>
              <a:ahLst/>
              <a:cxnLst>
                <a:cxn ang="0">
                  <a:pos x="0" y="0"/>
                </a:cxn>
                <a:cxn ang="0">
                  <a:pos x="2188" y="2482"/>
                </a:cxn>
                <a:cxn ang="0">
                  <a:pos x="2200" y="2476"/>
                </a:cxn>
                <a:cxn ang="0">
                  <a:pos x="317" y="0"/>
                </a:cxn>
                <a:cxn ang="0">
                  <a:pos x="0" y="0"/>
                </a:cxn>
                <a:cxn ang="0">
                  <a:pos x="0" y="0"/>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w="9525" cap="flat" cmpd="sng">
              <a:noFill/>
              <a:prstDash val="solid"/>
              <a:round/>
              <a:headEnd type="none" w="med" len="med"/>
              <a:tailEnd type="none" w="med" len="med"/>
            </a:ln>
            <a:effectLst/>
          </p:spPr>
          <p:txBody>
            <a:bodyPr/>
            <a:lstStyle/>
            <a:p>
              <a:pPr fontAlgn="auto">
                <a:spcBef>
                  <a:spcPts val="0"/>
                </a:spcBef>
                <a:spcAft>
                  <a:spcPts val="0"/>
                </a:spcAft>
                <a:defRPr/>
              </a:pPr>
              <a:endParaRPr lang="en-US">
                <a:solidFill>
                  <a:prstClr val="white"/>
                </a:solidFill>
                <a:latin typeface="Arial" charset="0"/>
              </a:endParaRPr>
            </a:p>
          </p:txBody>
        </p:sp>
        <p:sp>
          <p:nvSpPr>
            <p:cNvPr id="26" name="Freeform 24"/>
            <p:cNvSpPr>
              <a:spLocks/>
            </p:cNvSpPr>
            <p:nvPr/>
          </p:nvSpPr>
          <p:spPr bwMode="hidden">
            <a:xfrm>
              <a:off x="5674" y="2474"/>
              <a:ext cx="84" cy="96"/>
            </a:xfrm>
            <a:custGeom>
              <a:avLst/>
              <a:gdLst/>
              <a:ahLst/>
              <a:cxnLst>
                <a:cxn ang="0">
                  <a:pos x="84" y="96"/>
                </a:cxn>
                <a:cxn ang="0">
                  <a:pos x="84" y="90"/>
                </a:cxn>
                <a:cxn ang="0">
                  <a:pos x="12" y="0"/>
                </a:cxn>
                <a:cxn ang="0">
                  <a:pos x="0" y="6"/>
                </a:cxn>
                <a:cxn ang="0">
                  <a:pos x="84" y="96"/>
                </a:cxn>
                <a:cxn ang="0">
                  <a:pos x="84" y="96"/>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27" name="Freeform 25"/>
            <p:cNvSpPr>
              <a:spLocks/>
            </p:cNvSpPr>
            <p:nvPr/>
          </p:nvSpPr>
          <p:spPr bwMode="hidden">
            <a:xfrm>
              <a:off x="5603" y="850"/>
              <a:ext cx="155" cy="516"/>
            </a:xfrm>
            <a:custGeom>
              <a:avLst/>
              <a:gdLst>
                <a:gd name="T0" fmla="*/ 155 w 155"/>
                <a:gd name="T1" fmla="*/ 516 h 516"/>
                <a:gd name="T2" fmla="*/ 155 w 155"/>
                <a:gd name="T3" fmla="*/ 204 h 516"/>
                <a:gd name="T4" fmla="*/ 77 w 155"/>
                <a:gd name="T5" fmla="*/ 0 h 516"/>
                <a:gd name="T6" fmla="*/ 0 w 155"/>
                <a:gd name="T7" fmla="*/ 192 h 516"/>
                <a:gd name="T8" fmla="*/ 155 w 155"/>
                <a:gd name="T9" fmla="*/ 516 h 516"/>
                <a:gd name="T10" fmla="*/ 155 w 155"/>
                <a:gd name="T11" fmla="*/ 516 h 5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5" h="516">
                  <a:moveTo>
                    <a:pt x="155" y="516"/>
                  </a:moveTo>
                  <a:lnTo>
                    <a:pt x="155" y="204"/>
                  </a:lnTo>
                  <a:lnTo>
                    <a:pt x="77" y="0"/>
                  </a:lnTo>
                  <a:lnTo>
                    <a:pt x="0" y="192"/>
                  </a:lnTo>
                  <a:lnTo>
                    <a:pt x="155" y="516"/>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28" name="Freeform 26"/>
            <p:cNvSpPr>
              <a:spLocks/>
            </p:cNvSpPr>
            <p:nvPr/>
          </p:nvSpPr>
          <p:spPr bwMode="hidden">
            <a:xfrm>
              <a:off x="5107" y="0"/>
              <a:ext cx="573" cy="1042"/>
            </a:xfrm>
            <a:custGeom>
              <a:avLst/>
              <a:gdLst/>
              <a:ahLst/>
              <a:cxnLst>
                <a:cxn ang="0">
                  <a:pos x="0" y="0"/>
                </a:cxn>
                <a:cxn ang="0">
                  <a:pos x="497" y="1043"/>
                </a:cxn>
                <a:cxn ang="0">
                  <a:pos x="574" y="851"/>
                </a:cxn>
                <a:cxn ang="0">
                  <a:pos x="251" y="0"/>
                </a:cxn>
                <a:cxn ang="0">
                  <a:pos x="0" y="0"/>
                </a:cxn>
                <a:cxn ang="0">
                  <a:pos x="0" y="0"/>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29" name="Freeform 27"/>
            <p:cNvSpPr>
              <a:spLocks/>
            </p:cNvSpPr>
            <p:nvPr/>
          </p:nvSpPr>
          <p:spPr bwMode="hidden">
            <a:xfrm>
              <a:off x="5411" y="0"/>
              <a:ext cx="341" cy="796"/>
            </a:xfrm>
            <a:custGeom>
              <a:avLst/>
              <a:gdLst/>
              <a:ahLst/>
              <a:cxnLst>
                <a:cxn ang="0">
                  <a:pos x="144" y="0"/>
                </a:cxn>
                <a:cxn ang="0">
                  <a:pos x="0" y="0"/>
                </a:cxn>
                <a:cxn ang="0">
                  <a:pos x="287" y="797"/>
                </a:cxn>
                <a:cxn ang="0">
                  <a:pos x="341" y="653"/>
                </a:cxn>
                <a:cxn ang="0">
                  <a:pos x="144" y="0"/>
                </a:cxn>
                <a:cxn ang="0">
                  <a:pos x="144" y="0"/>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30" name="Freeform 28"/>
            <p:cNvSpPr>
              <a:spLocks/>
            </p:cNvSpPr>
            <p:nvPr/>
          </p:nvSpPr>
          <p:spPr bwMode="hidden">
            <a:xfrm>
              <a:off x="5698" y="653"/>
              <a:ext cx="60" cy="311"/>
            </a:xfrm>
            <a:custGeom>
              <a:avLst/>
              <a:gdLst>
                <a:gd name="T0" fmla="*/ 0 w 60"/>
                <a:gd name="T1" fmla="*/ 144 h 312"/>
                <a:gd name="T2" fmla="*/ 60 w 60"/>
                <a:gd name="T3" fmla="*/ 312 h 312"/>
                <a:gd name="T4" fmla="*/ 60 w 60"/>
                <a:gd name="T5" fmla="*/ 6 h 312"/>
                <a:gd name="T6" fmla="*/ 54 w 60"/>
                <a:gd name="T7" fmla="*/ 0 h 312"/>
                <a:gd name="T8" fmla="*/ 0 w 60"/>
                <a:gd name="T9" fmla="*/ 144 h 312"/>
                <a:gd name="T10" fmla="*/ 0 w 60"/>
                <a:gd name="T11" fmla="*/ 144 h 3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 h="312">
                  <a:moveTo>
                    <a:pt x="0" y="144"/>
                  </a:moveTo>
                  <a:lnTo>
                    <a:pt x="60" y="312"/>
                  </a:lnTo>
                  <a:lnTo>
                    <a:pt x="60" y="6"/>
                  </a:lnTo>
                  <a:lnTo>
                    <a:pt x="54" y="0"/>
                  </a:lnTo>
                  <a:lnTo>
                    <a:pt x="0" y="144"/>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31" name="Freeform 29"/>
            <p:cNvSpPr>
              <a:spLocks/>
            </p:cNvSpPr>
            <p:nvPr/>
          </p:nvSpPr>
          <p:spPr bwMode="hidden">
            <a:xfrm>
              <a:off x="2" y="1601"/>
              <a:ext cx="5752" cy="1864"/>
            </a:xfrm>
            <a:custGeom>
              <a:avLst/>
              <a:gdLst/>
              <a:ahLst/>
              <a:cxnLst>
                <a:cxn ang="0">
                  <a:pos x="0" y="371"/>
                </a:cxn>
                <a:cxn ang="0">
                  <a:pos x="5740" y="1864"/>
                </a:cxn>
                <a:cxn ang="0">
                  <a:pos x="5740" y="1834"/>
                </a:cxn>
                <a:cxn ang="0">
                  <a:pos x="0" y="0"/>
                </a:cxn>
                <a:cxn ang="0">
                  <a:pos x="0" y="371"/>
                </a:cxn>
                <a:cxn ang="0">
                  <a:pos x="0" y="37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32" name="Freeform 30"/>
            <p:cNvSpPr>
              <a:spLocks/>
            </p:cNvSpPr>
            <p:nvPr/>
          </p:nvSpPr>
          <p:spPr bwMode="hidden">
            <a:xfrm>
              <a:off x="5754" y="3483"/>
              <a:ext cx="6" cy="6"/>
            </a:xfrm>
            <a:custGeom>
              <a:avLst/>
              <a:gdLst>
                <a:gd name="T0" fmla="*/ 6 w 6"/>
                <a:gd name="T1" fmla="*/ 6 h 6"/>
                <a:gd name="T2" fmla="*/ 0 w 6"/>
                <a:gd name="T3" fmla="*/ 0 h 6"/>
                <a:gd name="T4" fmla="*/ 0 w 6"/>
                <a:gd name="T5" fmla="*/ 6 h 6"/>
                <a:gd name="T6" fmla="*/ 6 w 6"/>
                <a:gd name="T7" fmla="*/ 6 h 6"/>
                <a:gd name="T8" fmla="*/ 6 w 6"/>
                <a:gd name="T9" fmla="*/ 6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6">
                  <a:moveTo>
                    <a:pt x="6" y="6"/>
                  </a:moveTo>
                  <a:lnTo>
                    <a:pt x="0" y="0"/>
                  </a:lnTo>
                  <a:lnTo>
                    <a:pt x="0" y="6"/>
                  </a:lnTo>
                  <a:lnTo>
                    <a:pt x="6" y="6"/>
                  </a:lnTo>
                  <a:close/>
                </a:path>
              </a:pathLst>
            </a:custGeom>
            <a:solidFill>
              <a:srgbClr val="18F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33" name="Freeform 31"/>
            <p:cNvSpPr>
              <a:spLocks/>
            </p:cNvSpPr>
            <p:nvPr/>
          </p:nvSpPr>
          <p:spPr bwMode="hidden">
            <a:xfrm>
              <a:off x="2" y="2152"/>
              <a:ext cx="5752" cy="1337"/>
            </a:xfrm>
            <a:custGeom>
              <a:avLst/>
              <a:gdLst/>
              <a:ahLst/>
              <a:cxnLst>
                <a:cxn ang="0">
                  <a:pos x="0" y="366"/>
                </a:cxn>
                <a:cxn ang="0">
                  <a:pos x="5740" y="1337"/>
                </a:cxn>
                <a:cxn ang="0">
                  <a:pos x="5740" y="1331"/>
                </a:cxn>
                <a:cxn ang="0">
                  <a:pos x="0" y="0"/>
                </a:cxn>
                <a:cxn ang="0">
                  <a:pos x="0" y="366"/>
                </a:cxn>
                <a:cxn ang="0">
                  <a:pos x="0" y="366"/>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34" name="Freeform 32"/>
            <p:cNvSpPr>
              <a:spLocks/>
            </p:cNvSpPr>
            <p:nvPr/>
          </p:nvSpPr>
          <p:spPr bwMode="hidden">
            <a:xfrm>
              <a:off x="2" y="3177"/>
              <a:ext cx="5752" cy="414"/>
            </a:xfrm>
            <a:custGeom>
              <a:avLst/>
              <a:gdLst/>
              <a:ahLst/>
              <a:cxnLst>
                <a:cxn ang="0">
                  <a:pos x="0" y="48"/>
                </a:cxn>
                <a:cxn ang="0">
                  <a:pos x="5740" y="414"/>
                </a:cxn>
                <a:cxn ang="0">
                  <a:pos x="5740" y="402"/>
                </a:cxn>
                <a:cxn ang="0">
                  <a:pos x="0" y="0"/>
                </a:cxn>
                <a:cxn ang="0">
                  <a:pos x="0" y="48"/>
                </a:cxn>
                <a:cxn ang="0">
                  <a:pos x="0" y="48"/>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35" name="Freeform 33"/>
            <p:cNvSpPr>
              <a:spLocks/>
            </p:cNvSpPr>
            <p:nvPr/>
          </p:nvSpPr>
          <p:spPr bwMode="hidden">
            <a:xfrm>
              <a:off x="1297" y="0"/>
              <a:ext cx="4457" cy="3177"/>
            </a:xfrm>
            <a:custGeom>
              <a:avLst/>
              <a:gdLst/>
              <a:ahLst/>
              <a:cxnLst>
                <a:cxn ang="0">
                  <a:pos x="0" y="0"/>
                </a:cxn>
                <a:cxn ang="0">
                  <a:pos x="4448" y="3177"/>
                </a:cxn>
                <a:cxn ang="0">
                  <a:pos x="4448" y="3153"/>
                </a:cxn>
                <a:cxn ang="0">
                  <a:pos x="125" y="0"/>
                </a:cxn>
                <a:cxn ang="0">
                  <a:pos x="0" y="0"/>
                </a:cxn>
                <a:cxn ang="0">
                  <a:pos x="0" y="0"/>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36" name="Freeform 34"/>
            <p:cNvSpPr>
              <a:spLocks/>
            </p:cNvSpPr>
            <p:nvPr/>
          </p:nvSpPr>
          <p:spPr bwMode="hidden">
            <a:xfrm>
              <a:off x="3321" y="0"/>
              <a:ext cx="2433" cy="2614"/>
            </a:xfrm>
            <a:custGeom>
              <a:avLst/>
              <a:gdLst/>
              <a:ahLst/>
              <a:cxnLst>
                <a:cxn ang="0">
                  <a:pos x="0" y="0"/>
                </a:cxn>
                <a:cxn ang="0">
                  <a:pos x="2428" y="2614"/>
                </a:cxn>
                <a:cxn ang="0">
                  <a:pos x="2428" y="2608"/>
                </a:cxn>
                <a:cxn ang="0">
                  <a:pos x="66" y="0"/>
                </a:cxn>
                <a:cxn ang="0">
                  <a:pos x="0" y="0"/>
                </a:cxn>
                <a:cxn ang="0">
                  <a:pos x="0" y="0"/>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37" name="Freeform 35"/>
            <p:cNvSpPr>
              <a:spLocks/>
            </p:cNvSpPr>
            <p:nvPr/>
          </p:nvSpPr>
          <p:spPr bwMode="hidden">
            <a:xfrm>
              <a:off x="3950" y="0"/>
              <a:ext cx="1804" cy="2464"/>
            </a:xfrm>
            <a:custGeom>
              <a:avLst/>
              <a:gdLst/>
              <a:ahLst/>
              <a:cxnLst>
                <a:cxn ang="0">
                  <a:pos x="485" y="0"/>
                </a:cxn>
                <a:cxn ang="0">
                  <a:pos x="0" y="0"/>
                </a:cxn>
                <a:cxn ang="0">
                  <a:pos x="1800" y="2464"/>
                </a:cxn>
                <a:cxn ang="0">
                  <a:pos x="1800" y="2248"/>
                </a:cxn>
                <a:cxn ang="0">
                  <a:pos x="1794" y="2248"/>
                </a:cxn>
                <a:cxn ang="0">
                  <a:pos x="485" y="0"/>
                </a:cxn>
                <a:cxn ang="0">
                  <a:pos x="485" y="0"/>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38" name="Freeform 36"/>
            <p:cNvSpPr>
              <a:spLocks/>
            </p:cNvSpPr>
            <p:nvPr/>
          </p:nvSpPr>
          <p:spPr bwMode="hidden">
            <a:xfrm>
              <a:off x="4519" y="0"/>
              <a:ext cx="1235" cy="2074"/>
            </a:xfrm>
            <a:custGeom>
              <a:avLst/>
              <a:gdLst/>
              <a:ahLst/>
              <a:cxnLst>
                <a:cxn ang="0">
                  <a:pos x="0" y="0"/>
                </a:cxn>
                <a:cxn ang="0">
                  <a:pos x="1232" y="2074"/>
                </a:cxn>
                <a:cxn ang="0">
                  <a:pos x="1232" y="2038"/>
                </a:cxn>
                <a:cxn ang="0">
                  <a:pos x="42" y="0"/>
                </a:cxn>
                <a:cxn ang="0">
                  <a:pos x="0" y="0"/>
                </a:cxn>
                <a:cxn ang="0">
                  <a:pos x="0" y="0"/>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39" name="Freeform 37"/>
            <p:cNvSpPr>
              <a:spLocks/>
            </p:cNvSpPr>
            <p:nvPr/>
          </p:nvSpPr>
          <p:spPr bwMode="hidden">
            <a:xfrm>
              <a:off x="4694" y="0"/>
              <a:ext cx="1060" cy="1936"/>
            </a:xfrm>
            <a:custGeom>
              <a:avLst/>
              <a:gdLst/>
              <a:ahLst/>
              <a:cxnLst>
                <a:cxn ang="0">
                  <a:pos x="0" y="0"/>
                </a:cxn>
                <a:cxn ang="0">
                  <a:pos x="1058" y="1936"/>
                </a:cxn>
                <a:cxn ang="0">
                  <a:pos x="1058" y="1930"/>
                </a:cxn>
                <a:cxn ang="0">
                  <a:pos x="54" y="0"/>
                </a:cxn>
                <a:cxn ang="0">
                  <a:pos x="0" y="0"/>
                </a:cxn>
                <a:cxn ang="0">
                  <a:pos x="0" y="0"/>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40" name="Freeform 38"/>
            <p:cNvSpPr>
              <a:spLocks/>
            </p:cNvSpPr>
            <p:nvPr/>
          </p:nvSpPr>
          <p:spPr bwMode="hidden">
            <a:xfrm>
              <a:off x="4981" y="0"/>
              <a:ext cx="773" cy="1487"/>
            </a:xfrm>
            <a:custGeom>
              <a:avLst/>
              <a:gdLst/>
              <a:ahLst/>
              <a:cxnLst>
                <a:cxn ang="0">
                  <a:pos x="771" y="1433"/>
                </a:cxn>
                <a:cxn ang="0">
                  <a:pos x="42" y="0"/>
                </a:cxn>
                <a:cxn ang="0">
                  <a:pos x="0" y="0"/>
                </a:cxn>
                <a:cxn ang="0">
                  <a:pos x="771" y="1487"/>
                </a:cxn>
                <a:cxn ang="0">
                  <a:pos x="771" y="1433"/>
                </a:cxn>
                <a:cxn ang="0">
                  <a:pos x="771" y="1433"/>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grpSp>
          <p:nvGrpSpPr>
            <p:cNvPr id="41" name="Group 39"/>
            <p:cNvGrpSpPr>
              <a:grpSpLocks/>
            </p:cNvGrpSpPr>
            <p:nvPr userDrawn="1"/>
          </p:nvGrpSpPr>
          <p:grpSpPr bwMode="auto">
            <a:xfrm>
              <a:off x="0" y="1632"/>
              <a:ext cx="5758" cy="1858"/>
              <a:chOff x="0" y="1632"/>
              <a:chExt cx="5758" cy="1858"/>
            </a:xfrm>
          </p:grpSpPr>
          <p:sp>
            <p:nvSpPr>
              <p:cNvPr id="42" name="Freeform 40"/>
              <p:cNvSpPr>
                <a:spLocks/>
              </p:cNvSpPr>
              <p:nvPr/>
            </p:nvSpPr>
            <p:spPr bwMode="hidden">
              <a:xfrm>
                <a:off x="0" y="1632"/>
                <a:ext cx="3670" cy="1313"/>
              </a:xfrm>
              <a:custGeom>
                <a:avLst/>
                <a:gdLst/>
                <a:ahLst/>
                <a:cxnLst>
                  <a:cxn ang="0">
                    <a:pos x="0" y="0"/>
                  </a:cxn>
                  <a:cxn ang="0">
                    <a:pos x="0" y="366"/>
                  </a:cxn>
                  <a:cxn ang="0">
                    <a:pos x="3635" y="1313"/>
                  </a:cxn>
                  <a:cxn ang="0">
                    <a:pos x="3647" y="1235"/>
                  </a:cxn>
                  <a:cxn ang="0">
                    <a:pos x="3659" y="1163"/>
                  </a:cxn>
                  <a:cxn ang="0">
                    <a:pos x="0" y="0"/>
                  </a:cxn>
                  <a:cxn ang="0">
                    <a:pos x="0" y="0"/>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43" name="Freeform 41"/>
              <p:cNvSpPr>
                <a:spLocks/>
              </p:cNvSpPr>
              <p:nvPr/>
            </p:nvSpPr>
            <p:spPr bwMode="hidden">
              <a:xfrm>
                <a:off x="3646" y="2795"/>
                <a:ext cx="2112" cy="695"/>
              </a:xfrm>
              <a:custGeom>
                <a:avLst/>
                <a:gdLst/>
                <a:ahLst/>
                <a:cxnLst>
                  <a:cxn ang="0">
                    <a:pos x="2105" y="665"/>
                  </a:cxn>
                  <a:cxn ang="0">
                    <a:pos x="24" y="0"/>
                  </a:cxn>
                  <a:cxn ang="0">
                    <a:pos x="12" y="72"/>
                  </a:cxn>
                  <a:cxn ang="0">
                    <a:pos x="0" y="150"/>
                  </a:cxn>
                  <a:cxn ang="0">
                    <a:pos x="2105" y="695"/>
                  </a:cxn>
                  <a:cxn ang="0">
                    <a:pos x="2105" y="665"/>
                  </a:cxn>
                  <a:cxn ang="0">
                    <a:pos x="2105" y="665"/>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grpSp>
      </p:grpSp>
      <p:sp>
        <p:nvSpPr>
          <p:cNvPr id="787498" name="Rectangle 42"/>
          <p:cNvSpPr>
            <a:spLocks noGrp="1" noChangeArrowheads="1"/>
          </p:cNvSpPr>
          <p:nvPr>
            <p:ph type="ctrTitle" sz="quarter"/>
          </p:nvPr>
        </p:nvSpPr>
        <p:spPr>
          <a:xfrm>
            <a:off x="457200" y="1600200"/>
            <a:ext cx="8229600" cy="1828800"/>
          </a:xfrm>
        </p:spPr>
        <p:txBody>
          <a:bodyPr/>
          <a:lstStyle>
            <a:lvl1pPr>
              <a:defRPr sz="4800"/>
            </a:lvl1pPr>
          </a:lstStyle>
          <a:p>
            <a:r>
              <a:rPr lang="en-US" smtClean="0"/>
              <a:t>Click to edit Master title style</a:t>
            </a:r>
            <a:endParaRPr lang="en-US"/>
          </a:p>
        </p:txBody>
      </p:sp>
      <p:sp>
        <p:nvSpPr>
          <p:cNvPr id="787499" name="Rectangle 43"/>
          <p:cNvSpPr>
            <a:spLocks noGrp="1" noChangeArrowheads="1"/>
          </p:cNvSpPr>
          <p:nvPr>
            <p:ph type="subTitle" sz="quarter" idx="1"/>
          </p:nvPr>
        </p:nvSpPr>
        <p:spPr>
          <a:xfrm>
            <a:off x="1371600" y="3886200"/>
            <a:ext cx="6400800" cy="1752600"/>
          </a:xfrm>
        </p:spPr>
        <p:txBody>
          <a:bodyPr/>
          <a:lstStyle>
            <a:lvl1pPr marL="0" indent="0" algn="ctr">
              <a:buFont typeface="Wingdings" pitchFamily="2" charset="2"/>
              <a:buNone/>
              <a:defRPr sz="3600"/>
            </a:lvl1pPr>
          </a:lstStyle>
          <a:p>
            <a:r>
              <a:rPr lang="en-US" smtClean="0"/>
              <a:t>Click to edit Master subtitle style</a:t>
            </a:r>
            <a:endParaRPr lang="en-US"/>
          </a:p>
        </p:txBody>
      </p:sp>
      <p:sp>
        <p:nvSpPr>
          <p:cNvPr id="44" name="Rectangle 44"/>
          <p:cNvSpPr>
            <a:spLocks noGrp="1" noChangeArrowheads="1"/>
          </p:cNvSpPr>
          <p:nvPr>
            <p:ph type="dt" sz="quarter" idx="10"/>
          </p:nvPr>
        </p:nvSpPr>
        <p:spPr/>
        <p:txBody>
          <a:bodyPr/>
          <a:lstStyle>
            <a:lvl1pPr>
              <a:defRPr smtClean="0"/>
            </a:lvl1pPr>
          </a:lstStyle>
          <a:p>
            <a:pPr>
              <a:defRPr/>
            </a:pPr>
            <a:fld id="{2DC9328C-61EB-4A90-9254-39838B453F43}" type="datetime4">
              <a:rPr lang="en-US" smtClean="0">
                <a:solidFill>
                  <a:prstClr val="white"/>
                </a:solidFill>
              </a:rPr>
              <a:t>October 1, 2011</a:t>
            </a:fld>
            <a:endParaRPr lang="en-US">
              <a:solidFill>
                <a:prstClr val="white"/>
              </a:solidFill>
            </a:endParaRPr>
          </a:p>
        </p:txBody>
      </p:sp>
      <p:sp>
        <p:nvSpPr>
          <p:cNvPr id="45" name="Rectangle 45"/>
          <p:cNvSpPr>
            <a:spLocks noGrp="1" noChangeArrowheads="1"/>
          </p:cNvSpPr>
          <p:nvPr>
            <p:ph type="ftr" sz="quarter" idx="11"/>
          </p:nvPr>
        </p:nvSpPr>
        <p:spPr/>
        <p:txBody>
          <a:bodyPr/>
          <a:lstStyle>
            <a:lvl1pPr>
              <a:defRPr/>
            </a:lvl1pPr>
          </a:lstStyle>
          <a:p>
            <a:pPr>
              <a:defRPr/>
            </a:pPr>
            <a:endParaRPr lang="en-US">
              <a:solidFill>
                <a:prstClr val="white"/>
              </a:solidFill>
            </a:endParaRPr>
          </a:p>
        </p:txBody>
      </p:sp>
      <p:sp>
        <p:nvSpPr>
          <p:cNvPr id="46" name="Rectangle 46"/>
          <p:cNvSpPr>
            <a:spLocks noGrp="1" noChangeArrowheads="1"/>
          </p:cNvSpPr>
          <p:nvPr>
            <p:ph type="sldNum" sz="quarter" idx="12"/>
          </p:nvPr>
        </p:nvSpPr>
        <p:spPr/>
        <p:txBody>
          <a:bodyPr/>
          <a:lstStyle>
            <a:lvl1pPr>
              <a:defRPr smtClean="0"/>
            </a:lvl1pPr>
          </a:lstStyle>
          <a:p>
            <a:pPr>
              <a:defRPr/>
            </a:pPr>
            <a:fld id="{5BEA91E1-3C78-4995-BB25-57DD9DF71BFC}" type="slidenum">
              <a:rPr lang="en-US">
                <a:solidFill>
                  <a:prstClr val="white"/>
                </a:solidFill>
              </a:rPr>
              <a:pPr>
                <a:defRPr/>
              </a:pPr>
              <a:t>‹#›</a:t>
            </a:fld>
            <a:endParaRPr lang="en-US">
              <a:solidFill>
                <a:prstClr val="white"/>
              </a:solidFill>
            </a:endParaRPr>
          </a:p>
        </p:txBody>
      </p:sp>
    </p:spTree>
    <p:extLst>
      <p:ext uri="{BB962C8B-B14F-4D97-AF65-F5344CB8AC3E}">
        <p14:creationId xmlns:p14="http://schemas.microsoft.com/office/powerpoint/2010/main" val="2617260194"/>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par>
    </p:tnLst>
  </p:timing>
</p:sldLayout>
</file>

<file path=ppt/slideLayouts/slideLayout24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4"/>
          <p:cNvSpPr>
            <a:spLocks noGrp="1" noChangeArrowheads="1"/>
          </p:cNvSpPr>
          <p:nvPr>
            <p:ph type="dt" sz="half" idx="10"/>
          </p:nvPr>
        </p:nvSpPr>
        <p:spPr>
          <a:ln/>
        </p:spPr>
        <p:txBody>
          <a:bodyPr/>
          <a:lstStyle>
            <a:lvl1pPr>
              <a:defRPr/>
            </a:lvl1pPr>
          </a:lstStyle>
          <a:p>
            <a:pPr>
              <a:defRPr/>
            </a:pPr>
            <a:fld id="{D7CAEA77-DB24-4D44-B773-A2BAD2005E91}" type="datetime4">
              <a:rPr lang="en-US" smtClean="0">
                <a:solidFill>
                  <a:prstClr val="white"/>
                </a:solidFill>
              </a:rPr>
              <a:t>October 1, 2011</a:t>
            </a:fld>
            <a:endParaRPr lang="en-US">
              <a:solidFill>
                <a:prstClr val="white"/>
              </a:solidFill>
            </a:endParaRPr>
          </a:p>
        </p:txBody>
      </p:sp>
      <p:sp>
        <p:nvSpPr>
          <p:cNvPr id="5" name="Rectangle 45"/>
          <p:cNvSpPr>
            <a:spLocks noGrp="1" noChangeArrowheads="1"/>
          </p:cNvSpPr>
          <p:nvPr>
            <p:ph type="ftr" sz="quarter" idx="11"/>
          </p:nvPr>
        </p:nvSpPr>
        <p:spPr>
          <a:ln/>
        </p:spPr>
        <p:txBody>
          <a:bodyPr/>
          <a:lstStyle>
            <a:lvl1pPr>
              <a:defRPr/>
            </a:lvl1pPr>
          </a:lstStyle>
          <a:p>
            <a:pPr>
              <a:defRPr/>
            </a:pPr>
            <a:endParaRPr lang="en-US">
              <a:solidFill>
                <a:prstClr val="white"/>
              </a:solidFill>
            </a:endParaRPr>
          </a:p>
        </p:txBody>
      </p:sp>
      <p:sp>
        <p:nvSpPr>
          <p:cNvPr id="6" name="Rectangle 46"/>
          <p:cNvSpPr>
            <a:spLocks noGrp="1" noChangeArrowheads="1"/>
          </p:cNvSpPr>
          <p:nvPr>
            <p:ph type="sldNum" sz="quarter" idx="12"/>
          </p:nvPr>
        </p:nvSpPr>
        <p:spPr>
          <a:ln/>
        </p:spPr>
        <p:txBody>
          <a:bodyPr/>
          <a:lstStyle>
            <a:lvl1pPr>
              <a:defRPr/>
            </a:lvl1pPr>
          </a:lstStyle>
          <a:p>
            <a:pPr>
              <a:defRPr/>
            </a:pPr>
            <a:fld id="{A4F3638C-56A7-4D86-A7E5-624150A63992}" type="slidenum">
              <a:rPr lang="en-US">
                <a:solidFill>
                  <a:prstClr val="white"/>
                </a:solidFill>
              </a:rPr>
              <a:pPr>
                <a:defRPr/>
              </a:pPr>
              <a:t>‹#›</a:t>
            </a:fld>
            <a:endParaRPr lang="en-US">
              <a:solidFill>
                <a:prstClr val="white"/>
              </a:solidFill>
            </a:endParaRPr>
          </a:p>
        </p:txBody>
      </p:sp>
    </p:spTree>
    <p:extLst>
      <p:ext uri="{BB962C8B-B14F-4D97-AF65-F5344CB8AC3E}">
        <p14:creationId xmlns:p14="http://schemas.microsoft.com/office/powerpoint/2010/main" val="3771203245"/>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par>
    </p:tnLst>
  </p:timing>
</p:sldLayout>
</file>

<file path=ppt/slideLayouts/slideLayout24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44"/>
          <p:cNvSpPr>
            <a:spLocks noGrp="1" noChangeArrowheads="1"/>
          </p:cNvSpPr>
          <p:nvPr>
            <p:ph type="dt" sz="half" idx="10"/>
          </p:nvPr>
        </p:nvSpPr>
        <p:spPr>
          <a:ln/>
        </p:spPr>
        <p:txBody>
          <a:bodyPr/>
          <a:lstStyle>
            <a:lvl1pPr>
              <a:defRPr/>
            </a:lvl1pPr>
          </a:lstStyle>
          <a:p>
            <a:pPr>
              <a:defRPr/>
            </a:pPr>
            <a:fld id="{1D1123D6-D09D-4071-AE38-BB55BABDCE8A}" type="datetime4">
              <a:rPr lang="en-US" smtClean="0">
                <a:solidFill>
                  <a:prstClr val="white"/>
                </a:solidFill>
              </a:rPr>
              <a:t>October 1, 2011</a:t>
            </a:fld>
            <a:endParaRPr lang="en-US">
              <a:solidFill>
                <a:prstClr val="white"/>
              </a:solidFill>
            </a:endParaRPr>
          </a:p>
        </p:txBody>
      </p:sp>
      <p:sp>
        <p:nvSpPr>
          <p:cNvPr id="5" name="Rectangle 45"/>
          <p:cNvSpPr>
            <a:spLocks noGrp="1" noChangeArrowheads="1"/>
          </p:cNvSpPr>
          <p:nvPr>
            <p:ph type="ftr" sz="quarter" idx="11"/>
          </p:nvPr>
        </p:nvSpPr>
        <p:spPr>
          <a:ln/>
        </p:spPr>
        <p:txBody>
          <a:bodyPr/>
          <a:lstStyle>
            <a:lvl1pPr>
              <a:defRPr/>
            </a:lvl1pPr>
          </a:lstStyle>
          <a:p>
            <a:pPr>
              <a:defRPr/>
            </a:pPr>
            <a:endParaRPr lang="en-US">
              <a:solidFill>
                <a:prstClr val="white"/>
              </a:solidFill>
            </a:endParaRPr>
          </a:p>
        </p:txBody>
      </p:sp>
      <p:sp>
        <p:nvSpPr>
          <p:cNvPr id="6" name="Rectangle 46"/>
          <p:cNvSpPr>
            <a:spLocks noGrp="1" noChangeArrowheads="1"/>
          </p:cNvSpPr>
          <p:nvPr>
            <p:ph type="sldNum" sz="quarter" idx="12"/>
          </p:nvPr>
        </p:nvSpPr>
        <p:spPr>
          <a:ln/>
        </p:spPr>
        <p:txBody>
          <a:bodyPr/>
          <a:lstStyle>
            <a:lvl1pPr>
              <a:defRPr/>
            </a:lvl1pPr>
          </a:lstStyle>
          <a:p>
            <a:pPr>
              <a:defRPr/>
            </a:pPr>
            <a:fld id="{E6BEC9A2-0FB8-4009-B7F1-C5BE8D82716E}" type="slidenum">
              <a:rPr lang="en-US">
                <a:solidFill>
                  <a:prstClr val="white"/>
                </a:solidFill>
              </a:rPr>
              <a:pPr>
                <a:defRPr/>
              </a:pPr>
              <a:t>‹#›</a:t>
            </a:fld>
            <a:endParaRPr lang="en-US">
              <a:solidFill>
                <a:prstClr val="white"/>
              </a:solidFill>
            </a:endParaRPr>
          </a:p>
        </p:txBody>
      </p:sp>
    </p:spTree>
    <p:extLst>
      <p:ext uri="{BB962C8B-B14F-4D97-AF65-F5344CB8AC3E}">
        <p14:creationId xmlns:p14="http://schemas.microsoft.com/office/powerpoint/2010/main" val="3343324649"/>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24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44"/>
          <p:cNvSpPr>
            <a:spLocks noGrp="1" noChangeArrowheads="1"/>
          </p:cNvSpPr>
          <p:nvPr>
            <p:ph type="dt" sz="half" idx="10"/>
          </p:nvPr>
        </p:nvSpPr>
        <p:spPr>
          <a:ln/>
        </p:spPr>
        <p:txBody>
          <a:bodyPr/>
          <a:lstStyle>
            <a:lvl1pPr>
              <a:defRPr/>
            </a:lvl1pPr>
          </a:lstStyle>
          <a:p>
            <a:pPr>
              <a:defRPr/>
            </a:pPr>
            <a:fld id="{0A9B7909-D7D2-4C55-9E69-96D671B7AB9E}" type="datetime4">
              <a:rPr lang="en-US" smtClean="0">
                <a:solidFill>
                  <a:prstClr val="white"/>
                </a:solidFill>
              </a:rPr>
              <a:t>October 1, 2011</a:t>
            </a:fld>
            <a:endParaRPr lang="en-US">
              <a:solidFill>
                <a:prstClr val="white"/>
              </a:solidFill>
            </a:endParaRPr>
          </a:p>
        </p:txBody>
      </p:sp>
      <p:sp>
        <p:nvSpPr>
          <p:cNvPr id="6" name="Rectangle 45"/>
          <p:cNvSpPr>
            <a:spLocks noGrp="1" noChangeArrowheads="1"/>
          </p:cNvSpPr>
          <p:nvPr>
            <p:ph type="ftr" sz="quarter" idx="11"/>
          </p:nvPr>
        </p:nvSpPr>
        <p:spPr>
          <a:ln/>
        </p:spPr>
        <p:txBody>
          <a:bodyPr/>
          <a:lstStyle>
            <a:lvl1pPr>
              <a:defRPr/>
            </a:lvl1pPr>
          </a:lstStyle>
          <a:p>
            <a:pPr>
              <a:defRPr/>
            </a:pPr>
            <a:endParaRPr lang="en-US">
              <a:solidFill>
                <a:prstClr val="white"/>
              </a:solidFill>
            </a:endParaRPr>
          </a:p>
        </p:txBody>
      </p:sp>
      <p:sp>
        <p:nvSpPr>
          <p:cNvPr id="7" name="Rectangle 46"/>
          <p:cNvSpPr>
            <a:spLocks noGrp="1" noChangeArrowheads="1"/>
          </p:cNvSpPr>
          <p:nvPr>
            <p:ph type="sldNum" sz="quarter" idx="12"/>
          </p:nvPr>
        </p:nvSpPr>
        <p:spPr>
          <a:ln/>
        </p:spPr>
        <p:txBody>
          <a:bodyPr/>
          <a:lstStyle>
            <a:lvl1pPr>
              <a:defRPr/>
            </a:lvl1pPr>
          </a:lstStyle>
          <a:p>
            <a:pPr>
              <a:defRPr/>
            </a:pPr>
            <a:fld id="{55A4F543-A8C0-49B7-B18F-9EC73C4923E3}" type="slidenum">
              <a:rPr lang="en-US">
                <a:solidFill>
                  <a:prstClr val="white"/>
                </a:solidFill>
              </a:rPr>
              <a:pPr>
                <a:defRPr/>
              </a:pPr>
              <a:t>‹#›</a:t>
            </a:fld>
            <a:endParaRPr lang="en-US">
              <a:solidFill>
                <a:prstClr val="white"/>
              </a:solidFill>
            </a:endParaRPr>
          </a:p>
        </p:txBody>
      </p:sp>
    </p:spTree>
    <p:extLst>
      <p:ext uri="{BB962C8B-B14F-4D97-AF65-F5344CB8AC3E}">
        <p14:creationId xmlns:p14="http://schemas.microsoft.com/office/powerpoint/2010/main" val="1140901629"/>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24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44"/>
          <p:cNvSpPr>
            <a:spLocks noGrp="1" noChangeArrowheads="1"/>
          </p:cNvSpPr>
          <p:nvPr>
            <p:ph type="dt" sz="half" idx="10"/>
          </p:nvPr>
        </p:nvSpPr>
        <p:spPr>
          <a:ln/>
        </p:spPr>
        <p:txBody>
          <a:bodyPr/>
          <a:lstStyle>
            <a:lvl1pPr>
              <a:defRPr/>
            </a:lvl1pPr>
          </a:lstStyle>
          <a:p>
            <a:pPr>
              <a:defRPr/>
            </a:pPr>
            <a:fld id="{ED9B01E7-E5AB-4642-8BB7-81F6A831DA17}" type="datetime4">
              <a:rPr lang="en-US" smtClean="0">
                <a:solidFill>
                  <a:prstClr val="white"/>
                </a:solidFill>
              </a:rPr>
              <a:t>October 1, 2011</a:t>
            </a:fld>
            <a:endParaRPr lang="en-US">
              <a:solidFill>
                <a:prstClr val="white"/>
              </a:solidFill>
            </a:endParaRPr>
          </a:p>
        </p:txBody>
      </p:sp>
      <p:sp>
        <p:nvSpPr>
          <p:cNvPr id="8" name="Rectangle 45"/>
          <p:cNvSpPr>
            <a:spLocks noGrp="1" noChangeArrowheads="1"/>
          </p:cNvSpPr>
          <p:nvPr>
            <p:ph type="ftr" sz="quarter" idx="11"/>
          </p:nvPr>
        </p:nvSpPr>
        <p:spPr>
          <a:ln/>
        </p:spPr>
        <p:txBody>
          <a:bodyPr/>
          <a:lstStyle>
            <a:lvl1pPr>
              <a:defRPr/>
            </a:lvl1pPr>
          </a:lstStyle>
          <a:p>
            <a:pPr>
              <a:defRPr/>
            </a:pPr>
            <a:endParaRPr lang="en-US">
              <a:solidFill>
                <a:prstClr val="white"/>
              </a:solidFill>
            </a:endParaRPr>
          </a:p>
        </p:txBody>
      </p:sp>
      <p:sp>
        <p:nvSpPr>
          <p:cNvPr id="9" name="Rectangle 46"/>
          <p:cNvSpPr>
            <a:spLocks noGrp="1" noChangeArrowheads="1"/>
          </p:cNvSpPr>
          <p:nvPr>
            <p:ph type="sldNum" sz="quarter" idx="12"/>
          </p:nvPr>
        </p:nvSpPr>
        <p:spPr>
          <a:ln/>
        </p:spPr>
        <p:txBody>
          <a:bodyPr/>
          <a:lstStyle>
            <a:lvl1pPr>
              <a:defRPr/>
            </a:lvl1pPr>
          </a:lstStyle>
          <a:p>
            <a:pPr>
              <a:defRPr/>
            </a:pPr>
            <a:fld id="{57EB8F9A-F809-40F9-9EF1-127337CB8CD4}" type="slidenum">
              <a:rPr lang="en-US">
                <a:solidFill>
                  <a:prstClr val="white"/>
                </a:solidFill>
              </a:rPr>
              <a:pPr>
                <a:defRPr/>
              </a:pPr>
              <a:t>‹#›</a:t>
            </a:fld>
            <a:endParaRPr lang="en-US">
              <a:solidFill>
                <a:prstClr val="white"/>
              </a:solidFill>
            </a:endParaRPr>
          </a:p>
        </p:txBody>
      </p:sp>
    </p:spTree>
    <p:extLst>
      <p:ext uri="{BB962C8B-B14F-4D97-AF65-F5344CB8AC3E}">
        <p14:creationId xmlns:p14="http://schemas.microsoft.com/office/powerpoint/2010/main" val="994013595"/>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24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44"/>
          <p:cNvSpPr>
            <a:spLocks noGrp="1" noChangeArrowheads="1"/>
          </p:cNvSpPr>
          <p:nvPr>
            <p:ph type="dt" sz="half" idx="10"/>
          </p:nvPr>
        </p:nvSpPr>
        <p:spPr>
          <a:ln/>
        </p:spPr>
        <p:txBody>
          <a:bodyPr/>
          <a:lstStyle>
            <a:lvl1pPr>
              <a:defRPr/>
            </a:lvl1pPr>
          </a:lstStyle>
          <a:p>
            <a:pPr>
              <a:defRPr/>
            </a:pPr>
            <a:fld id="{7E43B5F1-169E-492B-8B41-58CF9A27FF52}" type="datetime4">
              <a:rPr lang="en-US" smtClean="0">
                <a:solidFill>
                  <a:prstClr val="white"/>
                </a:solidFill>
              </a:rPr>
              <a:t>October 1, 2011</a:t>
            </a:fld>
            <a:endParaRPr lang="en-US">
              <a:solidFill>
                <a:prstClr val="white"/>
              </a:solidFill>
            </a:endParaRPr>
          </a:p>
        </p:txBody>
      </p:sp>
      <p:sp>
        <p:nvSpPr>
          <p:cNvPr id="4" name="Rectangle 45"/>
          <p:cNvSpPr>
            <a:spLocks noGrp="1" noChangeArrowheads="1"/>
          </p:cNvSpPr>
          <p:nvPr>
            <p:ph type="ftr" sz="quarter" idx="11"/>
          </p:nvPr>
        </p:nvSpPr>
        <p:spPr>
          <a:ln/>
        </p:spPr>
        <p:txBody>
          <a:bodyPr/>
          <a:lstStyle>
            <a:lvl1pPr>
              <a:defRPr/>
            </a:lvl1pPr>
          </a:lstStyle>
          <a:p>
            <a:pPr>
              <a:defRPr/>
            </a:pPr>
            <a:endParaRPr lang="en-US">
              <a:solidFill>
                <a:prstClr val="white"/>
              </a:solidFill>
            </a:endParaRPr>
          </a:p>
        </p:txBody>
      </p:sp>
      <p:sp>
        <p:nvSpPr>
          <p:cNvPr id="5" name="Rectangle 46"/>
          <p:cNvSpPr>
            <a:spLocks noGrp="1" noChangeArrowheads="1"/>
          </p:cNvSpPr>
          <p:nvPr>
            <p:ph type="sldNum" sz="quarter" idx="12"/>
          </p:nvPr>
        </p:nvSpPr>
        <p:spPr>
          <a:ln/>
        </p:spPr>
        <p:txBody>
          <a:bodyPr/>
          <a:lstStyle>
            <a:lvl1pPr>
              <a:defRPr/>
            </a:lvl1pPr>
          </a:lstStyle>
          <a:p>
            <a:pPr>
              <a:defRPr/>
            </a:pPr>
            <a:fld id="{A42CC230-33AD-4C24-B468-A5F073B1BDA8}" type="slidenum">
              <a:rPr lang="en-US">
                <a:solidFill>
                  <a:prstClr val="white"/>
                </a:solidFill>
              </a:rPr>
              <a:pPr>
                <a:defRPr/>
              </a:pPr>
              <a:t>‹#›</a:t>
            </a:fld>
            <a:endParaRPr lang="en-US">
              <a:solidFill>
                <a:prstClr val="white"/>
              </a:solidFill>
            </a:endParaRPr>
          </a:p>
        </p:txBody>
      </p:sp>
    </p:spTree>
    <p:extLst>
      <p:ext uri="{BB962C8B-B14F-4D97-AF65-F5344CB8AC3E}">
        <p14:creationId xmlns:p14="http://schemas.microsoft.com/office/powerpoint/2010/main" val="1630103963"/>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25.xml><?xml version="1.0" encoding="utf-8"?>
<p:sldLayout xmlns:a="http://schemas.openxmlformats.org/drawingml/2006/main" xmlns:r="http://schemas.openxmlformats.org/officeDocument/2006/relationships" xmlns:p="http://schemas.openxmlformats.org/presentationml/2006/main" type="tbl">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smtClean="0"/>
              <a:t>Click to edit Master title style</a:t>
            </a:r>
            <a:endParaRPr lang="en-US"/>
          </a:p>
        </p:txBody>
      </p:sp>
      <p:sp>
        <p:nvSpPr>
          <p:cNvPr id="3" name="Table Placeholder 2"/>
          <p:cNvSpPr>
            <a:spLocks noGrp="1"/>
          </p:cNvSpPr>
          <p:nvPr>
            <p:ph type="tbl" idx="1"/>
          </p:nvPr>
        </p:nvSpPr>
        <p:spPr>
          <a:xfrm>
            <a:off x="457200" y="1600200"/>
            <a:ext cx="8229600" cy="4530725"/>
          </a:xfrm>
        </p:spPr>
        <p:txBody>
          <a:bodyPr/>
          <a:lstStyle/>
          <a:p>
            <a:pPr lvl="0"/>
            <a:r>
              <a:rPr lang="en-US" noProof="0" smtClean="0"/>
              <a:t>Click icon to add table</a:t>
            </a:r>
            <a:endParaRPr lang="en-US" noProof="0"/>
          </a:p>
        </p:txBody>
      </p:sp>
      <p:sp>
        <p:nvSpPr>
          <p:cNvPr id="4" name="Rectangle 44"/>
          <p:cNvSpPr>
            <a:spLocks noGrp="1" noChangeArrowheads="1"/>
          </p:cNvSpPr>
          <p:nvPr>
            <p:ph type="dt" sz="half" idx="10"/>
          </p:nvPr>
        </p:nvSpPr>
        <p:spPr>
          <a:ln/>
        </p:spPr>
        <p:txBody>
          <a:bodyPr/>
          <a:lstStyle>
            <a:lvl1pPr>
              <a:defRPr/>
            </a:lvl1pPr>
          </a:lstStyle>
          <a:p>
            <a:pPr>
              <a:defRPr/>
            </a:pPr>
            <a:fld id="{55BDB232-85B3-46E2-B97F-D0CF71EAC854}" type="datetime4">
              <a:rPr lang="en-US" smtClean="0">
                <a:solidFill>
                  <a:srgbClr val="FFFFFF"/>
                </a:solidFill>
              </a:rPr>
              <a:t>October 1, 2011</a:t>
            </a:fld>
            <a:endParaRPr lang="en-US">
              <a:solidFill>
                <a:srgbClr val="FFFFFF"/>
              </a:solidFill>
            </a:endParaRPr>
          </a:p>
        </p:txBody>
      </p:sp>
      <p:sp>
        <p:nvSpPr>
          <p:cNvPr id="5" name="Rectangle 4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46"/>
          <p:cNvSpPr>
            <a:spLocks noGrp="1" noChangeArrowheads="1"/>
          </p:cNvSpPr>
          <p:nvPr>
            <p:ph type="sldNum" sz="quarter" idx="12"/>
          </p:nvPr>
        </p:nvSpPr>
        <p:spPr>
          <a:ln/>
        </p:spPr>
        <p:txBody>
          <a:bodyPr/>
          <a:lstStyle>
            <a:lvl1pPr>
              <a:defRPr/>
            </a:lvl1pPr>
          </a:lstStyle>
          <a:p>
            <a:pPr>
              <a:defRPr/>
            </a:pPr>
            <a:fld id="{9C0BA582-7305-4CD9-B0AE-4A65BCF8D564}"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296039421"/>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25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4"/>
          <p:cNvSpPr>
            <a:spLocks noGrp="1" noChangeArrowheads="1"/>
          </p:cNvSpPr>
          <p:nvPr>
            <p:ph type="dt" sz="half" idx="10"/>
          </p:nvPr>
        </p:nvSpPr>
        <p:spPr>
          <a:ln/>
        </p:spPr>
        <p:txBody>
          <a:bodyPr/>
          <a:lstStyle>
            <a:lvl1pPr>
              <a:defRPr/>
            </a:lvl1pPr>
          </a:lstStyle>
          <a:p>
            <a:pPr>
              <a:defRPr/>
            </a:pPr>
            <a:fld id="{672ACB97-A8E0-4D07-8813-640AD15913A5}" type="datetime4">
              <a:rPr lang="en-US" smtClean="0">
                <a:solidFill>
                  <a:prstClr val="white"/>
                </a:solidFill>
              </a:rPr>
              <a:t>October 1, 2011</a:t>
            </a:fld>
            <a:endParaRPr lang="en-US">
              <a:solidFill>
                <a:prstClr val="white"/>
              </a:solidFill>
            </a:endParaRPr>
          </a:p>
        </p:txBody>
      </p:sp>
      <p:sp>
        <p:nvSpPr>
          <p:cNvPr id="3" name="Rectangle 45"/>
          <p:cNvSpPr>
            <a:spLocks noGrp="1" noChangeArrowheads="1"/>
          </p:cNvSpPr>
          <p:nvPr>
            <p:ph type="ftr" sz="quarter" idx="11"/>
          </p:nvPr>
        </p:nvSpPr>
        <p:spPr>
          <a:ln/>
        </p:spPr>
        <p:txBody>
          <a:bodyPr/>
          <a:lstStyle>
            <a:lvl1pPr>
              <a:defRPr/>
            </a:lvl1pPr>
          </a:lstStyle>
          <a:p>
            <a:pPr>
              <a:defRPr/>
            </a:pPr>
            <a:endParaRPr lang="en-US">
              <a:solidFill>
                <a:prstClr val="white"/>
              </a:solidFill>
            </a:endParaRPr>
          </a:p>
        </p:txBody>
      </p:sp>
      <p:sp>
        <p:nvSpPr>
          <p:cNvPr id="4" name="Rectangle 46"/>
          <p:cNvSpPr>
            <a:spLocks noGrp="1" noChangeArrowheads="1"/>
          </p:cNvSpPr>
          <p:nvPr>
            <p:ph type="sldNum" sz="quarter" idx="12"/>
          </p:nvPr>
        </p:nvSpPr>
        <p:spPr>
          <a:ln/>
        </p:spPr>
        <p:txBody>
          <a:bodyPr/>
          <a:lstStyle>
            <a:lvl1pPr>
              <a:defRPr/>
            </a:lvl1pPr>
          </a:lstStyle>
          <a:p>
            <a:pPr>
              <a:defRPr/>
            </a:pPr>
            <a:fld id="{4F121308-3969-4B21-8BB8-89FDBB2D6AD0}" type="slidenum">
              <a:rPr lang="en-US">
                <a:solidFill>
                  <a:prstClr val="white"/>
                </a:solidFill>
              </a:rPr>
              <a:pPr>
                <a:defRPr/>
              </a:pPr>
              <a:t>‹#›</a:t>
            </a:fld>
            <a:endParaRPr lang="en-US">
              <a:solidFill>
                <a:prstClr val="white"/>
              </a:solidFill>
            </a:endParaRPr>
          </a:p>
        </p:txBody>
      </p:sp>
    </p:spTree>
    <p:extLst>
      <p:ext uri="{BB962C8B-B14F-4D97-AF65-F5344CB8AC3E}">
        <p14:creationId xmlns:p14="http://schemas.microsoft.com/office/powerpoint/2010/main" val="1397494730"/>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25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4"/>
          <p:cNvSpPr>
            <a:spLocks noGrp="1" noChangeArrowheads="1"/>
          </p:cNvSpPr>
          <p:nvPr>
            <p:ph type="dt" sz="half" idx="10"/>
          </p:nvPr>
        </p:nvSpPr>
        <p:spPr>
          <a:ln/>
        </p:spPr>
        <p:txBody>
          <a:bodyPr/>
          <a:lstStyle>
            <a:lvl1pPr>
              <a:defRPr/>
            </a:lvl1pPr>
          </a:lstStyle>
          <a:p>
            <a:pPr>
              <a:defRPr/>
            </a:pPr>
            <a:fld id="{D0C2E728-E5D8-4007-BDF1-DA197ACE5F08}" type="datetime4">
              <a:rPr lang="en-US" smtClean="0">
                <a:solidFill>
                  <a:prstClr val="white"/>
                </a:solidFill>
              </a:rPr>
              <a:t>October 1, 2011</a:t>
            </a:fld>
            <a:endParaRPr lang="en-US">
              <a:solidFill>
                <a:prstClr val="white"/>
              </a:solidFill>
            </a:endParaRPr>
          </a:p>
        </p:txBody>
      </p:sp>
      <p:sp>
        <p:nvSpPr>
          <p:cNvPr id="6" name="Rectangle 45"/>
          <p:cNvSpPr>
            <a:spLocks noGrp="1" noChangeArrowheads="1"/>
          </p:cNvSpPr>
          <p:nvPr>
            <p:ph type="ftr" sz="quarter" idx="11"/>
          </p:nvPr>
        </p:nvSpPr>
        <p:spPr>
          <a:ln/>
        </p:spPr>
        <p:txBody>
          <a:bodyPr/>
          <a:lstStyle>
            <a:lvl1pPr>
              <a:defRPr/>
            </a:lvl1pPr>
          </a:lstStyle>
          <a:p>
            <a:pPr>
              <a:defRPr/>
            </a:pPr>
            <a:endParaRPr lang="en-US">
              <a:solidFill>
                <a:prstClr val="white"/>
              </a:solidFill>
            </a:endParaRPr>
          </a:p>
        </p:txBody>
      </p:sp>
      <p:sp>
        <p:nvSpPr>
          <p:cNvPr id="7" name="Rectangle 46"/>
          <p:cNvSpPr>
            <a:spLocks noGrp="1" noChangeArrowheads="1"/>
          </p:cNvSpPr>
          <p:nvPr>
            <p:ph type="sldNum" sz="quarter" idx="12"/>
          </p:nvPr>
        </p:nvSpPr>
        <p:spPr>
          <a:ln/>
        </p:spPr>
        <p:txBody>
          <a:bodyPr/>
          <a:lstStyle>
            <a:lvl1pPr>
              <a:defRPr/>
            </a:lvl1pPr>
          </a:lstStyle>
          <a:p>
            <a:pPr>
              <a:defRPr/>
            </a:pPr>
            <a:fld id="{69CD25F3-5654-4867-90E3-46AF5FC9FE83}" type="slidenum">
              <a:rPr lang="en-US">
                <a:solidFill>
                  <a:prstClr val="white"/>
                </a:solidFill>
              </a:rPr>
              <a:pPr>
                <a:defRPr/>
              </a:pPr>
              <a:t>‹#›</a:t>
            </a:fld>
            <a:endParaRPr lang="en-US">
              <a:solidFill>
                <a:prstClr val="white"/>
              </a:solidFill>
            </a:endParaRPr>
          </a:p>
        </p:txBody>
      </p:sp>
    </p:spTree>
    <p:extLst>
      <p:ext uri="{BB962C8B-B14F-4D97-AF65-F5344CB8AC3E}">
        <p14:creationId xmlns:p14="http://schemas.microsoft.com/office/powerpoint/2010/main" val="1906844612"/>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25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en-US" noProof="0" smtClean="0"/>
              <a:t>Click icon to add picture</a:t>
            </a:r>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4"/>
          <p:cNvSpPr>
            <a:spLocks noGrp="1" noChangeArrowheads="1"/>
          </p:cNvSpPr>
          <p:nvPr>
            <p:ph type="dt" sz="half" idx="10"/>
          </p:nvPr>
        </p:nvSpPr>
        <p:spPr>
          <a:ln/>
        </p:spPr>
        <p:txBody>
          <a:bodyPr/>
          <a:lstStyle>
            <a:lvl1pPr>
              <a:defRPr/>
            </a:lvl1pPr>
          </a:lstStyle>
          <a:p>
            <a:pPr>
              <a:defRPr/>
            </a:pPr>
            <a:fld id="{F4BD201C-C195-4631-A67B-A7F98598EBE6}" type="datetime4">
              <a:rPr lang="en-US" smtClean="0">
                <a:solidFill>
                  <a:prstClr val="white"/>
                </a:solidFill>
              </a:rPr>
              <a:t>October 1, 2011</a:t>
            </a:fld>
            <a:endParaRPr lang="en-US">
              <a:solidFill>
                <a:prstClr val="white"/>
              </a:solidFill>
            </a:endParaRPr>
          </a:p>
        </p:txBody>
      </p:sp>
      <p:sp>
        <p:nvSpPr>
          <p:cNvPr id="6" name="Rectangle 45"/>
          <p:cNvSpPr>
            <a:spLocks noGrp="1" noChangeArrowheads="1"/>
          </p:cNvSpPr>
          <p:nvPr>
            <p:ph type="ftr" sz="quarter" idx="11"/>
          </p:nvPr>
        </p:nvSpPr>
        <p:spPr>
          <a:ln/>
        </p:spPr>
        <p:txBody>
          <a:bodyPr/>
          <a:lstStyle>
            <a:lvl1pPr>
              <a:defRPr/>
            </a:lvl1pPr>
          </a:lstStyle>
          <a:p>
            <a:pPr>
              <a:defRPr/>
            </a:pPr>
            <a:endParaRPr lang="en-US">
              <a:solidFill>
                <a:prstClr val="white"/>
              </a:solidFill>
            </a:endParaRPr>
          </a:p>
        </p:txBody>
      </p:sp>
      <p:sp>
        <p:nvSpPr>
          <p:cNvPr id="7" name="Rectangle 46"/>
          <p:cNvSpPr>
            <a:spLocks noGrp="1" noChangeArrowheads="1"/>
          </p:cNvSpPr>
          <p:nvPr>
            <p:ph type="sldNum" sz="quarter" idx="12"/>
          </p:nvPr>
        </p:nvSpPr>
        <p:spPr>
          <a:ln/>
        </p:spPr>
        <p:txBody>
          <a:bodyPr/>
          <a:lstStyle>
            <a:lvl1pPr>
              <a:defRPr/>
            </a:lvl1pPr>
          </a:lstStyle>
          <a:p>
            <a:pPr>
              <a:defRPr/>
            </a:pPr>
            <a:fld id="{FD34C9EF-9D75-4E2F-9C85-6B0171541A18}" type="slidenum">
              <a:rPr lang="en-US">
                <a:solidFill>
                  <a:prstClr val="white"/>
                </a:solidFill>
              </a:rPr>
              <a:pPr>
                <a:defRPr/>
              </a:pPr>
              <a:t>‹#›</a:t>
            </a:fld>
            <a:endParaRPr lang="en-US">
              <a:solidFill>
                <a:prstClr val="white"/>
              </a:solidFill>
            </a:endParaRPr>
          </a:p>
        </p:txBody>
      </p:sp>
    </p:spTree>
    <p:extLst>
      <p:ext uri="{BB962C8B-B14F-4D97-AF65-F5344CB8AC3E}">
        <p14:creationId xmlns:p14="http://schemas.microsoft.com/office/powerpoint/2010/main" val="2659217732"/>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25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4"/>
          <p:cNvSpPr>
            <a:spLocks noGrp="1" noChangeArrowheads="1"/>
          </p:cNvSpPr>
          <p:nvPr>
            <p:ph type="dt" sz="half" idx="10"/>
          </p:nvPr>
        </p:nvSpPr>
        <p:spPr>
          <a:ln/>
        </p:spPr>
        <p:txBody>
          <a:bodyPr/>
          <a:lstStyle>
            <a:lvl1pPr>
              <a:defRPr/>
            </a:lvl1pPr>
          </a:lstStyle>
          <a:p>
            <a:pPr>
              <a:defRPr/>
            </a:pPr>
            <a:fld id="{200E5080-D3CF-4FA1-84FA-5B8F1C8428E9}" type="datetime4">
              <a:rPr lang="en-US" smtClean="0">
                <a:solidFill>
                  <a:prstClr val="white"/>
                </a:solidFill>
              </a:rPr>
              <a:t>October 1, 2011</a:t>
            </a:fld>
            <a:endParaRPr lang="en-US">
              <a:solidFill>
                <a:prstClr val="white"/>
              </a:solidFill>
            </a:endParaRPr>
          </a:p>
        </p:txBody>
      </p:sp>
      <p:sp>
        <p:nvSpPr>
          <p:cNvPr id="5" name="Rectangle 45"/>
          <p:cNvSpPr>
            <a:spLocks noGrp="1" noChangeArrowheads="1"/>
          </p:cNvSpPr>
          <p:nvPr>
            <p:ph type="ftr" sz="quarter" idx="11"/>
          </p:nvPr>
        </p:nvSpPr>
        <p:spPr>
          <a:ln/>
        </p:spPr>
        <p:txBody>
          <a:bodyPr/>
          <a:lstStyle>
            <a:lvl1pPr>
              <a:defRPr/>
            </a:lvl1pPr>
          </a:lstStyle>
          <a:p>
            <a:pPr>
              <a:defRPr/>
            </a:pPr>
            <a:endParaRPr lang="en-US">
              <a:solidFill>
                <a:prstClr val="white"/>
              </a:solidFill>
            </a:endParaRPr>
          </a:p>
        </p:txBody>
      </p:sp>
      <p:sp>
        <p:nvSpPr>
          <p:cNvPr id="6" name="Rectangle 46"/>
          <p:cNvSpPr>
            <a:spLocks noGrp="1" noChangeArrowheads="1"/>
          </p:cNvSpPr>
          <p:nvPr>
            <p:ph type="sldNum" sz="quarter" idx="12"/>
          </p:nvPr>
        </p:nvSpPr>
        <p:spPr>
          <a:ln/>
        </p:spPr>
        <p:txBody>
          <a:bodyPr/>
          <a:lstStyle>
            <a:lvl1pPr>
              <a:defRPr/>
            </a:lvl1pPr>
          </a:lstStyle>
          <a:p>
            <a:pPr>
              <a:defRPr/>
            </a:pPr>
            <a:fld id="{8D995BE3-7F20-42A1-B8FA-7A32FB4FA795}" type="slidenum">
              <a:rPr lang="en-US">
                <a:solidFill>
                  <a:prstClr val="white"/>
                </a:solidFill>
              </a:rPr>
              <a:pPr>
                <a:defRPr/>
              </a:pPr>
              <a:t>‹#›</a:t>
            </a:fld>
            <a:endParaRPr lang="en-US">
              <a:solidFill>
                <a:prstClr val="white"/>
              </a:solidFill>
            </a:endParaRPr>
          </a:p>
        </p:txBody>
      </p:sp>
    </p:spTree>
    <p:extLst>
      <p:ext uri="{BB962C8B-B14F-4D97-AF65-F5344CB8AC3E}">
        <p14:creationId xmlns:p14="http://schemas.microsoft.com/office/powerpoint/2010/main" val="4113941279"/>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25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4"/>
          <p:cNvSpPr>
            <a:spLocks noGrp="1" noChangeArrowheads="1"/>
          </p:cNvSpPr>
          <p:nvPr>
            <p:ph type="dt" sz="half" idx="10"/>
          </p:nvPr>
        </p:nvSpPr>
        <p:spPr>
          <a:ln/>
        </p:spPr>
        <p:txBody>
          <a:bodyPr/>
          <a:lstStyle>
            <a:lvl1pPr>
              <a:defRPr/>
            </a:lvl1pPr>
          </a:lstStyle>
          <a:p>
            <a:pPr>
              <a:defRPr/>
            </a:pPr>
            <a:fld id="{62D4A527-A44A-4B6D-9E11-FBA2D81965BE}" type="datetime4">
              <a:rPr lang="en-US" smtClean="0">
                <a:solidFill>
                  <a:prstClr val="white"/>
                </a:solidFill>
              </a:rPr>
              <a:t>October 1, 2011</a:t>
            </a:fld>
            <a:endParaRPr lang="en-US">
              <a:solidFill>
                <a:prstClr val="white"/>
              </a:solidFill>
            </a:endParaRPr>
          </a:p>
        </p:txBody>
      </p:sp>
      <p:sp>
        <p:nvSpPr>
          <p:cNvPr id="5" name="Rectangle 45"/>
          <p:cNvSpPr>
            <a:spLocks noGrp="1" noChangeArrowheads="1"/>
          </p:cNvSpPr>
          <p:nvPr>
            <p:ph type="ftr" sz="quarter" idx="11"/>
          </p:nvPr>
        </p:nvSpPr>
        <p:spPr>
          <a:ln/>
        </p:spPr>
        <p:txBody>
          <a:bodyPr/>
          <a:lstStyle>
            <a:lvl1pPr>
              <a:defRPr/>
            </a:lvl1pPr>
          </a:lstStyle>
          <a:p>
            <a:pPr>
              <a:defRPr/>
            </a:pPr>
            <a:endParaRPr lang="en-US">
              <a:solidFill>
                <a:prstClr val="white"/>
              </a:solidFill>
            </a:endParaRPr>
          </a:p>
        </p:txBody>
      </p:sp>
      <p:sp>
        <p:nvSpPr>
          <p:cNvPr id="6" name="Rectangle 46"/>
          <p:cNvSpPr>
            <a:spLocks noGrp="1" noChangeArrowheads="1"/>
          </p:cNvSpPr>
          <p:nvPr>
            <p:ph type="sldNum" sz="quarter" idx="12"/>
          </p:nvPr>
        </p:nvSpPr>
        <p:spPr>
          <a:ln/>
        </p:spPr>
        <p:txBody>
          <a:bodyPr/>
          <a:lstStyle>
            <a:lvl1pPr>
              <a:defRPr/>
            </a:lvl1pPr>
          </a:lstStyle>
          <a:p>
            <a:pPr>
              <a:defRPr/>
            </a:pPr>
            <a:fld id="{DC95C923-6AC0-4D7D-847E-E3B430DFD767}" type="slidenum">
              <a:rPr lang="en-US">
                <a:solidFill>
                  <a:prstClr val="white"/>
                </a:solidFill>
              </a:rPr>
              <a:pPr>
                <a:defRPr/>
              </a:pPr>
              <a:t>‹#›</a:t>
            </a:fld>
            <a:endParaRPr lang="en-US">
              <a:solidFill>
                <a:prstClr val="white"/>
              </a:solidFill>
            </a:endParaRPr>
          </a:p>
        </p:txBody>
      </p:sp>
    </p:spTree>
    <p:extLst>
      <p:ext uri="{BB962C8B-B14F-4D97-AF65-F5344CB8AC3E}">
        <p14:creationId xmlns:p14="http://schemas.microsoft.com/office/powerpoint/2010/main" val="2686537553"/>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255.xml><?xml version="1.0" encoding="utf-8"?>
<p:sldLayout xmlns:a="http://schemas.openxmlformats.org/drawingml/2006/main" xmlns:r="http://schemas.openxmlformats.org/officeDocument/2006/relationships" xmlns:p="http://schemas.openxmlformats.org/presentationml/2006/main" type="tbl">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smtClean="0"/>
              <a:t>Click to edit Master title style</a:t>
            </a:r>
            <a:endParaRPr lang="en-US"/>
          </a:p>
        </p:txBody>
      </p:sp>
      <p:sp>
        <p:nvSpPr>
          <p:cNvPr id="3" name="Table Placeholder 2"/>
          <p:cNvSpPr>
            <a:spLocks noGrp="1"/>
          </p:cNvSpPr>
          <p:nvPr>
            <p:ph type="tbl" idx="1"/>
          </p:nvPr>
        </p:nvSpPr>
        <p:spPr>
          <a:xfrm>
            <a:off x="457200" y="1600200"/>
            <a:ext cx="8229600" cy="4530725"/>
          </a:xfrm>
        </p:spPr>
        <p:txBody>
          <a:bodyPr/>
          <a:lstStyle/>
          <a:p>
            <a:pPr lvl="0"/>
            <a:r>
              <a:rPr lang="en-US" noProof="0" smtClean="0"/>
              <a:t>Click icon to add table</a:t>
            </a:r>
            <a:endParaRPr lang="en-US" noProof="0"/>
          </a:p>
        </p:txBody>
      </p:sp>
      <p:sp>
        <p:nvSpPr>
          <p:cNvPr id="4" name="Rectangle 44"/>
          <p:cNvSpPr>
            <a:spLocks noGrp="1" noChangeArrowheads="1"/>
          </p:cNvSpPr>
          <p:nvPr>
            <p:ph type="dt" sz="half" idx="10"/>
          </p:nvPr>
        </p:nvSpPr>
        <p:spPr>
          <a:ln/>
        </p:spPr>
        <p:txBody>
          <a:bodyPr/>
          <a:lstStyle>
            <a:lvl1pPr>
              <a:defRPr/>
            </a:lvl1pPr>
          </a:lstStyle>
          <a:p>
            <a:pPr>
              <a:defRPr/>
            </a:pPr>
            <a:fld id="{6F1CA5C1-81BC-414A-A7FB-B2D37660A8C8}" type="datetime4">
              <a:rPr lang="en-US" smtClean="0">
                <a:solidFill>
                  <a:prstClr val="white"/>
                </a:solidFill>
              </a:rPr>
              <a:t>October 1, 2011</a:t>
            </a:fld>
            <a:endParaRPr lang="en-US">
              <a:solidFill>
                <a:prstClr val="white"/>
              </a:solidFill>
            </a:endParaRPr>
          </a:p>
        </p:txBody>
      </p:sp>
      <p:sp>
        <p:nvSpPr>
          <p:cNvPr id="5" name="Rectangle 45"/>
          <p:cNvSpPr>
            <a:spLocks noGrp="1" noChangeArrowheads="1"/>
          </p:cNvSpPr>
          <p:nvPr>
            <p:ph type="ftr" sz="quarter" idx="11"/>
          </p:nvPr>
        </p:nvSpPr>
        <p:spPr>
          <a:ln/>
        </p:spPr>
        <p:txBody>
          <a:bodyPr/>
          <a:lstStyle>
            <a:lvl1pPr>
              <a:defRPr/>
            </a:lvl1pPr>
          </a:lstStyle>
          <a:p>
            <a:pPr>
              <a:defRPr/>
            </a:pPr>
            <a:endParaRPr lang="en-US">
              <a:solidFill>
                <a:prstClr val="white"/>
              </a:solidFill>
            </a:endParaRPr>
          </a:p>
        </p:txBody>
      </p:sp>
      <p:sp>
        <p:nvSpPr>
          <p:cNvPr id="6" name="Rectangle 46"/>
          <p:cNvSpPr>
            <a:spLocks noGrp="1" noChangeArrowheads="1"/>
          </p:cNvSpPr>
          <p:nvPr>
            <p:ph type="sldNum" sz="quarter" idx="12"/>
          </p:nvPr>
        </p:nvSpPr>
        <p:spPr>
          <a:ln/>
        </p:spPr>
        <p:txBody>
          <a:bodyPr/>
          <a:lstStyle>
            <a:lvl1pPr>
              <a:defRPr/>
            </a:lvl1pPr>
          </a:lstStyle>
          <a:p>
            <a:pPr>
              <a:defRPr/>
            </a:pPr>
            <a:fld id="{9C0BA582-7305-4CD9-B0AE-4A65BCF8D564}" type="slidenum">
              <a:rPr lang="en-US">
                <a:solidFill>
                  <a:prstClr val="white"/>
                </a:solidFill>
              </a:rPr>
              <a:pPr>
                <a:defRPr/>
              </a:pPr>
              <a:t>‹#›</a:t>
            </a:fld>
            <a:endParaRPr lang="en-US">
              <a:solidFill>
                <a:prstClr val="white"/>
              </a:solidFill>
            </a:endParaRPr>
          </a:p>
        </p:txBody>
      </p:sp>
    </p:spTree>
    <p:extLst>
      <p:ext uri="{BB962C8B-B14F-4D97-AF65-F5344CB8AC3E}">
        <p14:creationId xmlns:p14="http://schemas.microsoft.com/office/powerpoint/2010/main" val="2619862911"/>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256.xml><?xml version="1.0" encoding="utf-8"?>
<p:sldLayout xmlns:a="http://schemas.openxmlformats.org/drawingml/2006/main" xmlns:r="http://schemas.openxmlformats.org/officeDocument/2006/relationships" xmlns:p="http://schemas.openxmlformats.org/presentationml/2006/main" type="clipArtAndTx">
  <p:cSld name="Title, Clip Art and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smtClean="0"/>
              <a:t>Click to edit Master title style</a:t>
            </a:r>
            <a:endParaRPr lang="en-US"/>
          </a:p>
        </p:txBody>
      </p:sp>
      <p:sp>
        <p:nvSpPr>
          <p:cNvPr id="3" name="ClipArt Placeholder 2"/>
          <p:cNvSpPr>
            <a:spLocks noGrp="1"/>
          </p:cNvSpPr>
          <p:nvPr>
            <p:ph type="clipArt" sz="half" idx="1"/>
          </p:nvPr>
        </p:nvSpPr>
        <p:spPr>
          <a:xfrm>
            <a:off x="457200" y="1600200"/>
            <a:ext cx="4038600" cy="4530725"/>
          </a:xfrm>
        </p:spPr>
        <p:txBody>
          <a:bodyPr/>
          <a:lstStyle/>
          <a:p>
            <a:pPr lvl="0"/>
            <a:endParaRPr lang="en-US" noProof="0"/>
          </a:p>
        </p:txBody>
      </p:sp>
      <p:sp>
        <p:nvSpPr>
          <p:cNvPr id="4" name="Text Placeholder 3"/>
          <p:cNvSpPr>
            <a:spLocks noGrp="1"/>
          </p:cNvSpPr>
          <p:nvPr>
            <p:ph type="body" sz="half" idx="2"/>
          </p:nvPr>
        </p:nvSpPr>
        <p:spPr>
          <a:xfrm>
            <a:off x="4648200" y="1600200"/>
            <a:ext cx="4038600" cy="453072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44"/>
          <p:cNvSpPr>
            <a:spLocks noGrp="1" noChangeArrowheads="1"/>
          </p:cNvSpPr>
          <p:nvPr>
            <p:ph type="dt" sz="half" idx="10"/>
          </p:nvPr>
        </p:nvSpPr>
        <p:spPr>
          <a:ln/>
        </p:spPr>
        <p:txBody>
          <a:bodyPr/>
          <a:lstStyle>
            <a:lvl1pPr>
              <a:defRPr/>
            </a:lvl1pPr>
          </a:lstStyle>
          <a:p>
            <a:pPr>
              <a:defRPr/>
            </a:pPr>
            <a:fld id="{A4D92F78-1B03-4235-853F-1C6A845E410D}" type="datetime4">
              <a:rPr lang="en-US" smtClean="0">
                <a:solidFill>
                  <a:prstClr val="white"/>
                </a:solidFill>
              </a:rPr>
              <a:t>October 1, 2011</a:t>
            </a:fld>
            <a:endParaRPr lang="en-US">
              <a:solidFill>
                <a:prstClr val="white"/>
              </a:solidFill>
            </a:endParaRPr>
          </a:p>
        </p:txBody>
      </p:sp>
      <p:sp>
        <p:nvSpPr>
          <p:cNvPr id="6" name="Rectangle 45"/>
          <p:cNvSpPr>
            <a:spLocks noGrp="1" noChangeArrowheads="1"/>
          </p:cNvSpPr>
          <p:nvPr>
            <p:ph type="ftr" sz="quarter" idx="11"/>
          </p:nvPr>
        </p:nvSpPr>
        <p:spPr>
          <a:ln/>
        </p:spPr>
        <p:txBody>
          <a:bodyPr/>
          <a:lstStyle>
            <a:lvl1pPr>
              <a:defRPr/>
            </a:lvl1pPr>
          </a:lstStyle>
          <a:p>
            <a:pPr>
              <a:defRPr/>
            </a:pPr>
            <a:endParaRPr lang="en-US">
              <a:solidFill>
                <a:prstClr val="white"/>
              </a:solidFill>
            </a:endParaRPr>
          </a:p>
        </p:txBody>
      </p:sp>
      <p:sp>
        <p:nvSpPr>
          <p:cNvPr id="7" name="Rectangle 46"/>
          <p:cNvSpPr>
            <a:spLocks noGrp="1" noChangeArrowheads="1"/>
          </p:cNvSpPr>
          <p:nvPr>
            <p:ph type="sldNum" sz="quarter" idx="12"/>
          </p:nvPr>
        </p:nvSpPr>
        <p:spPr>
          <a:ln/>
        </p:spPr>
        <p:txBody>
          <a:bodyPr/>
          <a:lstStyle>
            <a:lvl1pPr>
              <a:defRPr/>
            </a:lvl1pPr>
          </a:lstStyle>
          <a:p>
            <a:pPr>
              <a:defRPr/>
            </a:pPr>
            <a:fld id="{1B76EC67-C239-48AD-A959-ED9BFC1E2029}" type="slidenum">
              <a:rPr lang="en-US">
                <a:solidFill>
                  <a:prstClr val="white"/>
                </a:solidFill>
              </a:rPr>
              <a:pPr>
                <a:defRPr/>
              </a:pPr>
              <a:t>‹#›</a:t>
            </a:fld>
            <a:endParaRPr lang="en-US">
              <a:solidFill>
                <a:prstClr val="white"/>
              </a:solidFill>
            </a:endParaRPr>
          </a:p>
        </p:txBody>
      </p:sp>
    </p:spTree>
    <p:extLst>
      <p:ext uri="{BB962C8B-B14F-4D97-AF65-F5344CB8AC3E}">
        <p14:creationId xmlns:p14="http://schemas.microsoft.com/office/powerpoint/2010/main" val="1973584748"/>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25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4000" cy="6856413"/>
            <a:chOff x="0" y="0"/>
            <a:chExt cx="5760" cy="4319"/>
          </a:xfrm>
        </p:grpSpPr>
        <p:sp>
          <p:nvSpPr>
            <p:cNvPr id="5" name="Freeform 3"/>
            <p:cNvSpPr>
              <a:spLocks/>
            </p:cNvSpPr>
            <p:nvPr/>
          </p:nvSpPr>
          <p:spPr bwMode="hidden">
            <a:xfrm>
              <a:off x="0" y="12"/>
              <a:ext cx="5758" cy="3273"/>
            </a:xfrm>
            <a:custGeom>
              <a:avLst/>
              <a:gdLst/>
              <a:ahLst/>
              <a:cxnLst>
                <a:cxn ang="0">
                  <a:pos x="3193" y="1816"/>
                </a:cxn>
                <a:cxn ang="0">
                  <a:pos x="0" y="0"/>
                </a:cxn>
                <a:cxn ang="0">
                  <a:pos x="0" y="522"/>
                </a:cxn>
                <a:cxn ang="0">
                  <a:pos x="3037" y="1978"/>
                </a:cxn>
                <a:cxn ang="0">
                  <a:pos x="5740" y="3273"/>
                </a:cxn>
                <a:cxn ang="0">
                  <a:pos x="5740" y="3267"/>
                </a:cxn>
                <a:cxn ang="0">
                  <a:pos x="3193" y="1816"/>
                </a:cxn>
                <a:cxn ang="0">
                  <a:pos x="3193" y="1816"/>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6" name="Freeform 4"/>
            <p:cNvSpPr>
              <a:spLocks/>
            </p:cNvSpPr>
            <p:nvPr/>
          </p:nvSpPr>
          <p:spPr bwMode="hidden">
            <a:xfrm>
              <a:off x="149" y="0"/>
              <a:ext cx="5609" cy="3243"/>
            </a:xfrm>
            <a:custGeom>
              <a:avLst/>
              <a:gdLst/>
              <a:ahLst/>
              <a:cxnLst>
                <a:cxn ang="0">
                  <a:pos x="3163" y="1714"/>
                </a:cxn>
                <a:cxn ang="0">
                  <a:pos x="431" y="0"/>
                </a:cxn>
                <a:cxn ang="0">
                  <a:pos x="0" y="0"/>
                </a:cxn>
                <a:cxn ang="0">
                  <a:pos x="3086" y="1786"/>
                </a:cxn>
                <a:cxn ang="0">
                  <a:pos x="5591" y="3243"/>
                </a:cxn>
                <a:cxn ang="0">
                  <a:pos x="5591" y="3237"/>
                </a:cxn>
                <a:cxn ang="0">
                  <a:pos x="3163" y="1714"/>
                </a:cxn>
                <a:cxn ang="0">
                  <a:pos x="3163" y="1714"/>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7" name="Freeform 5"/>
            <p:cNvSpPr>
              <a:spLocks/>
            </p:cNvSpPr>
            <p:nvPr/>
          </p:nvSpPr>
          <p:spPr bwMode="hidden">
            <a:xfrm>
              <a:off x="0" y="3433"/>
              <a:ext cx="4038" cy="191"/>
            </a:xfrm>
            <a:custGeom>
              <a:avLst/>
              <a:gdLst/>
              <a:ahLst/>
              <a:cxnLst>
                <a:cxn ang="0">
                  <a:pos x="0" y="156"/>
                </a:cxn>
                <a:cxn ang="0">
                  <a:pos x="4042" y="192"/>
                </a:cxn>
                <a:cxn ang="0">
                  <a:pos x="4042" y="144"/>
                </a:cxn>
                <a:cxn ang="0">
                  <a:pos x="0" y="0"/>
                </a:cxn>
                <a:cxn ang="0">
                  <a:pos x="0" y="156"/>
                </a:cxn>
                <a:cxn ang="0">
                  <a:pos x="0" y="156"/>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8" name="Freeform 6"/>
            <p:cNvSpPr>
              <a:spLocks/>
            </p:cNvSpPr>
            <p:nvPr/>
          </p:nvSpPr>
          <p:spPr bwMode="hidden">
            <a:xfrm>
              <a:off x="4038" y="3577"/>
              <a:ext cx="1720" cy="65"/>
            </a:xfrm>
            <a:custGeom>
              <a:avLst/>
              <a:gdLst>
                <a:gd name="T0" fmla="*/ 1722 w 1722"/>
                <a:gd name="T1" fmla="*/ 66 h 66"/>
                <a:gd name="T2" fmla="*/ 1722 w 1722"/>
                <a:gd name="T3" fmla="*/ 60 h 66"/>
                <a:gd name="T4" fmla="*/ 0 w 1722"/>
                <a:gd name="T5" fmla="*/ 0 h 66"/>
                <a:gd name="T6" fmla="*/ 0 w 1722"/>
                <a:gd name="T7" fmla="*/ 48 h 66"/>
                <a:gd name="T8" fmla="*/ 1722 w 1722"/>
                <a:gd name="T9" fmla="*/ 66 h 66"/>
                <a:gd name="T10" fmla="*/ 1722 w 1722"/>
                <a:gd name="T11" fmla="*/ 66 h 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22" h="66">
                  <a:moveTo>
                    <a:pt x="1722" y="66"/>
                  </a:moveTo>
                  <a:lnTo>
                    <a:pt x="1722" y="60"/>
                  </a:lnTo>
                  <a:lnTo>
                    <a:pt x="0" y="0"/>
                  </a:lnTo>
                  <a:lnTo>
                    <a:pt x="0" y="48"/>
                  </a:lnTo>
                  <a:lnTo>
                    <a:pt x="1722" y="66"/>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9" name="Freeform 7"/>
            <p:cNvSpPr>
              <a:spLocks/>
            </p:cNvSpPr>
            <p:nvPr/>
          </p:nvSpPr>
          <p:spPr bwMode="hidden">
            <a:xfrm>
              <a:off x="0" y="3726"/>
              <a:ext cx="4784" cy="329"/>
            </a:xfrm>
            <a:custGeom>
              <a:avLst/>
              <a:gdLst/>
              <a:ahLst/>
              <a:cxnLst>
                <a:cxn ang="0">
                  <a:pos x="0" y="329"/>
                </a:cxn>
                <a:cxn ang="0">
                  <a:pos x="4789" y="77"/>
                </a:cxn>
                <a:cxn ang="0">
                  <a:pos x="4789" y="0"/>
                </a:cxn>
                <a:cxn ang="0">
                  <a:pos x="0" y="107"/>
                </a:cxn>
                <a:cxn ang="0">
                  <a:pos x="0" y="329"/>
                </a:cxn>
                <a:cxn ang="0">
                  <a:pos x="0" y="329"/>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w="9525" cap="flat" cmpd="sng">
              <a:noFill/>
              <a:prstDash val="solid"/>
              <a:round/>
              <a:headEnd type="none" w="med" len="med"/>
              <a:tailEnd type="none" w="med" len="med"/>
            </a:ln>
            <a:effectLst/>
          </p:spPr>
          <p:txBody>
            <a:bodyPr/>
            <a:lstStyle/>
            <a:p>
              <a:pPr fontAlgn="auto">
                <a:spcBef>
                  <a:spcPts val="0"/>
                </a:spcBef>
                <a:spcAft>
                  <a:spcPts val="0"/>
                </a:spcAft>
                <a:defRPr/>
              </a:pPr>
              <a:endParaRPr lang="en-US">
                <a:solidFill>
                  <a:prstClr val="white"/>
                </a:solidFill>
                <a:latin typeface="Arial" charset="0"/>
              </a:endParaRPr>
            </a:p>
          </p:txBody>
        </p:sp>
        <p:sp>
          <p:nvSpPr>
            <p:cNvPr id="10" name="Freeform 8"/>
            <p:cNvSpPr>
              <a:spLocks/>
            </p:cNvSpPr>
            <p:nvPr/>
          </p:nvSpPr>
          <p:spPr bwMode="hidden">
            <a:xfrm>
              <a:off x="4784" y="3702"/>
              <a:ext cx="974" cy="101"/>
            </a:xfrm>
            <a:custGeom>
              <a:avLst/>
              <a:gdLst>
                <a:gd name="T0" fmla="*/ 975 w 975"/>
                <a:gd name="T1" fmla="*/ 48 h 101"/>
                <a:gd name="T2" fmla="*/ 975 w 975"/>
                <a:gd name="T3" fmla="*/ 0 h 101"/>
                <a:gd name="T4" fmla="*/ 0 w 975"/>
                <a:gd name="T5" fmla="*/ 24 h 101"/>
                <a:gd name="T6" fmla="*/ 0 w 975"/>
                <a:gd name="T7" fmla="*/ 101 h 101"/>
                <a:gd name="T8" fmla="*/ 975 w 975"/>
                <a:gd name="T9" fmla="*/ 48 h 101"/>
                <a:gd name="T10" fmla="*/ 975 w 975"/>
                <a:gd name="T11" fmla="*/ 48 h 10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75" h="101">
                  <a:moveTo>
                    <a:pt x="975" y="48"/>
                  </a:moveTo>
                  <a:lnTo>
                    <a:pt x="975" y="0"/>
                  </a:lnTo>
                  <a:lnTo>
                    <a:pt x="0" y="24"/>
                  </a:lnTo>
                  <a:lnTo>
                    <a:pt x="0" y="101"/>
                  </a:lnTo>
                  <a:lnTo>
                    <a:pt x="975" y="4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11" name="Freeform 9"/>
            <p:cNvSpPr>
              <a:spLocks/>
            </p:cNvSpPr>
            <p:nvPr/>
          </p:nvSpPr>
          <p:spPr bwMode="hidden">
            <a:xfrm>
              <a:off x="3619" y="3815"/>
              <a:ext cx="2139" cy="198"/>
            </a:xfrm>
            <a:custGeom>
              <a:avLst/>
              <a:gdLst>
                <a:gd name="T0" fmla="*/ 2141 w 2141"/>
                <a:gd name="T1" fmla="*/ 0 h 198"/>
                <a:gd name="T2" fmla="*/ 0 w 2141"/>
                <a:gd name="T3" fmla="*/ 156 h 198"/>
                <a:gd name="T4" fmla="*/ 0 w 2141"/>
                <a:gd name="T5" fmla="*/ 198 h 198"/>
                <a:gd name="T6" fmla="*/ 2141 w 2141"/>
                <a:gd name="T7" fmla="*/ 0 h 198"/>
                <a:gd name="T8" fmla="*/ 2141 w 2141"/>
                <a:gd name="T9" fmla="*/ 0 h 1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41" h="198">
                  <a:moveTo>
                    <a:pt x="2141" y="0"/>
                  </a:moveTo>
                  <a:lnTo>
                    <a:pt x="0" y="156"/>
                  </a:lnTo>
                  <a:lnTo>
                    <a:pt x="0" y="198"/>
                  </a:lnTo>
                  <a:lnTo>
                    <a:pt x="2141"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12" name="Freeform 10"/>
            <p:cNvSpPr>
              <a:spLocks/>
            </p:cNvSpPr>
            <p:nvPr/>
          </p:nvSpPr>
          <p:spPr bwMode="hidden">
            <a:xfrm>
              <a:off x="0" y="3971"/>
              <a:ext cx="3619" cy="348"/>
            </a:xfrm>
            <a:custGeom>
              <a:avLst/>
              <a:gdLst/>
              <a:ahLst/>
              <a:cxnLst>
                <a:cxn ang="0">
                  <a:pos x="0" y="348"/>
                </a:cxn>
                <a:cxn ang="0">
                  <a:pos x="311" y="348"/>
                </a:cxn>
                <a:cxn ang="0">
                  <a:pos x="3623" y="42"/>
                </a:cxn>
                <a:cxn ang="0">
                  <a:pos x="3623" y="0"/>
                </a:cxn>
                <a:cxn ang="0">
                  <a:pos x="0" y="264"/>
                </a:cxn>
                <a:cxn ang="0">
                  <a:pos x="0" y="348"/>
                </a:cxn>
                <a:cxn ang="0">
                  <a:pos x="0" y="348"/>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13" name="Freeform 11"/>
            <p:cNvSpPr>
              <a:spLocks/>
            </p:cNvSpPr>
            <p:nvPr/>
          </p:nvSpPr>
          <p:spPr bwMode="hidden">
            <a:xfrm>
              <a:off x="2097" y="4043"/>
              <a:ext cx="2514" cy="276"/>
            </a:xfrm>
            <a:custGeom>
              <a:avLst/>
              <a:gdLst>
                <a:gd name="T0" fmla="*/ 2182 w 2517"/>
                <a:gd name="T1" fmla="*/ 276 h 276"/>
                <a:gd name="T2" fmla="*/ 2517 w 2517"/>
                <a:gd name="T3" fmla="*/ 204 h 276"/>
                <a:gd name="T4" fmla="*/ 2260 w 2517"/>
                <a:gd name="T5" fmla="*/ 0 h 276"/>
                <a:gd name="T6" fmla="*/ 0 w 2517"/>
                <a:gd name="T7" fmla="*/ 276 h 276"/>
                <a:gd name="T8" fmla="*/ 2182 w 2517"/>
                <a:gd name="T9" fmla="*/ 276 h 276"/>
                <a:gd name="T10" fmla="*/ 2182 w 2517"/>
                <a:gd name="T11" fmla="*/ 276 h 27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7" h="276">
                  <a:moveTo>
                    <a:pt x="2182" y="276"/>
                  </a:moveTo>
                  <a:lnTo>
                    <a:pt x="2517" y="204"/>
                  </a:lnTo>
                  <a:lnTo>
                    <a:pt x="2260" y="0"/>
                  </a:lnTo>
                  <a:lnTo>
                    <a:pt x="0" y="276"/>
                  </a:lnTo>
                  <a:lnTo>
                    <a:pt x="2182" y="276"/>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14" name="Freeform 12"/>
            <p:cNvSpPr>
              <a:spLocks/>
            </p:cNvSpPr>
            <p:nvPr/>
          </p:nvSpPr>
          <p:spPr bwMode="hidden">
            <a:xfrm>
              <a:off x="4354" y="3869"/>
              <a:ext cx="1404" cy="378"/>
            </a:xfrm>
            <a:custGeom>
              <a:avLst/>
              <a:gdLst/>
              <a:ahLst/>
              <a:cxnLst>
                <a:cxn ang="0">
                  <a:pos x="1405" y="126"/>
                </a:cxn>
                <a:cxn ang="0">
                  <a:pos x="1405" y="0"/>
                </a:cxn>
                <a:cxn ang="0">
                  <a:pos x="0" y="174"/>
                </a:cxn>
                <a:cxn ang="0">
                  <a:pos x="257" y="378"/>
                </a:cxn>
                <a:cxn ang="0">
                  <a:pos x="1405" y="126"/>
                </a:cxn>
                <a:cxn ang="0">
                  <a:pos x="1405" y="126"/>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15" name="Freeform 13"/>
            <p:cNvSpPr>
              <a:spLocks/>
            </p:cNvSpPr>
            <p:nvPr/>
          </p:nvSpPr>
          <p:spPr bwMode="hidden">
            <a:xfrm>
              <a:off x="5030" y="3151"/>
              <a:ext cx="728" cy="240"/>
            </a:xfrm>
            <a:custGeom>
              <a:avLst/>
              <a:gdLst>
                <a:gd name="T0" fmla="*/ 729 w 729"/>
                <a:gd name="T1" fmla="*/ 240 h 240"/>
                <a:gd name="T2" fmla="*/ 0 w 729"/>
                <a:gd name="T3" fmla="*/ 0 h 240"/>
                <a:gd name="T4" fmla="*/ 0 w 729"/>
                <a:gd name="T5" fmla="*/ 6 h 240"/>
                <a:gd name="T6" fmla="*/ 729 w 729"/>
                <a:gd name="T7" fmla="*/ 240 h 240"/>
                <a:gd name="T8" fmla="*/ 729 w 729"/>
                <a:gd name="T9" fmla="*/ 240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9" h="240">
                  <a:moveTo>
                    <a:pt x="729" y="240"/>
                  </a:moveTo>
                  <a:lnTo>
                    <a:pt x="0" y="0"/>
                  </a:lnTo>
                  <a:lnTo>
                    <a:pt x="0" y="6"/>
                  </a:lnTo>
                  <a:lnTo>
                    <a:pt x="729" y="24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16" name="Freeform 14"/>
            <p:cNvSpPr>
              <a:spLocks/>
            </p:cNvSpPr>
            <p:nvPr/>
          </p:nvSpPr>
          <p:spPr bwMode="hidden">
            <a:xfrm>
              <a:off x="0" y="1486"/>
              <a:ext cx="5030" cy="1671"/>
            </a:xfrm>
            <a:custGeom>
              <a:avLst/>
              <a:gdLst/>
              <a:ahLst/>
              <a:cxnLst>
                <a:cxn ang="0">
                  <a:pos x="0" y="72"/>
                </a:cxn>
                <a:cxn ang="0">
                  <a:pos x="5035" y="1672"/>
                </a:cxn>
                <a:cxn ang="0">
                  <a:pos x="5035" y="1666"/>
                </a:cxn>
                <a:cxn ang="0">
                  <a:pos x="0" y="0"/>
                </a:cxn>
                <a:cxn ang="0">
                  <a:pos x="0" y="72"/>
                </a:cxn>
                <a:cxn ang="0">
                  <a:pos x="0" y="72"/>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17" name="Freeform 15"/>
            <p:cNvSpPr>
              <a:spLocks/>
            </p:cNvSpPr>
            <p:nvPr/>
          </p:nvSpPr>
          <p:spPr bwMode="hidden">
            <a:xfrm>
              <a:off x="5030" y="3049"/>
              <a:ext cx="728" cy="318"/>
            </a:xfrm>
            <a:custGeom>
              <a:avLst/>
              <a:gdLst>
                <a:gd name="T0" fmla="*/ 729 w 729"/>
                <a:gd name="T1" fmla="*/ 318 h 318"/>
                <a:gd name="T2" fmla="*/ 729 w 729"/>
                <a:gd name="T3" fmla="*/ 312 h 318"/>
                <a:gd name="T4" fmla="*/ 0 w 729"/>
                <a:gd name="T5" fmla="*/ 0 h 318"/>
                <a:gd name="T6" fmla="*/ 0 w 729"/>
                <a:gd name="T7" fmla="*/ 54 h 318"/>
                <a:gd name="T8" fmla="*/ 729 w 729"/>
                <a:gd name="T9" fmla="*/ 318 h 318"/>
                <a:gd name="T10" fmla="*/ 729 w 729"/>
                <a:gd name="T11" fmla="*/ 318 h 3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29" h="318">
                  <a:moveTo>
                    <a:pt x="729" y="318"/>
                  </a:moveTo>
                  <a:lnTo>
                    <a:pt x="729" y="312"/>
                  </a:lnTo>
                  <a:lnTo>
                    <a:pt x="0" y="0"/>
                  </a:lnTo>
                  <a:lnTo>
                    <a:pt x="0" y="54"/>
                  </a:lnTo>
                  <a:lnTo>
                    <a:pt x="729" y="318"/>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18" name="Freeform 16"/>
            <p:cNvSpPr>
              <a:spLocks/>
            </p:cNvSpPr>
            <p:nvPr/>
          </p:nvSpPr>
          <p:spPr bwMode="hidden">
            <a:xfrm>
              <a:off x="0" y="916"/>
              <a:ext cx="5030" cy="2187"/>
            </a:xfrm>
            <a:custGeom>
              <a:avLst/>
              <a:gdLst/>
              <a:ahLst/>
              <a:cxnLst>
                <a:cxn ang="0">
                  <a:pos x="0" y="396"/>
                </a:cxn>
                <a:cxn ang="0">
                  <a:pos x="5035" y="2188"/>
                </a:cxn>
                <a:cxn ang="0">
                  <a:pos x="5035" y="2134"/>
                </a:cxn>
                <a:cxn ang="0">
                  <a:pos x="0" y="0"/>
                </a:cxn>
                <a:cxn ang="0">
                  <a:pos x="0" y="396"/>
                </a:cxn>
                <a:cxn ang="0">
                  <a:pos x="0" y="396"/>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19" name="Freeform 17"/>
            <p:cNvSpPr>
              <a:spLocks/>
            </p:cNvSpPr>
            <p:nvPr/>
          </p:nvSpPr>
          <p:spPr bwMode="hidden">
            <a:xfrm>
              <a:off x="2294" y="0"/>
              <a:ext cx="3159" cy="2725"/>
            </a:xfrm>
            <a:custGeom>
              <a:avLst/>
              <a:gdLst/>
              <a:ahLst/>
              <a:cxnLst>
                <a:cxn ang="0">
                  <a:pos x="0" y="0"/>
                </a:cxn>
                <a:cxn ang="0">
                  <a:pos x="3145" y="2727"/>
                </a:cxn>
                <a:cxn ang="0">
                  <a:pos x="3163" y="2704"/>
                </a:cxn>
                <a:cxn ang="0">
                  <a:pos x="102" y="0"/>
                </a:cxn>
                <a:cxn ang="0">
                  <a:pos x="0" y="0"/>
                </a:cxn>
                <a:cxn ang="0">
                  <a:pos x="0" y="0"/>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20" name="Freeform 18"/>
            <p:cNvSpPr>
              <a:spLocks/>
            </p:cNvSpPr>
            <p:nvPr/>
          </p:nvSpPr>
          <p:spPr bwMode="hidden">
            <a:xfrm>
              <a:off x="5435" y="2702"/>
              <a:ext cx="323" cy="299"/>
            </a:xfrm>
            <a:custGeom>
              <a:avLst/>
              <a:gdLst/>
              <a:ahLst/>
              <a:cxnLst>
                <a:cxn ang="0">
                  <a:pos x="323" y="299"/>
                </a:cxn>
                <a:cxn ang="0">
                  <a:pos x="323" y="263"/>
                </a:cxn>
                <a:cxn ang="0">
                  <a:pos x="18" y="0"/>
                </a:cxn>
                <a:cxn ang="0">
                  <a:pos x="0" y="23"/>
                </a:cxn>
                <a:cxn ang="0">
                  <a:pos x="323" y="299"/>
                </a:cxn>
                <a:cxn ang="0">
                  <a:pos x="323" y="299"/>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21" name="Freeform 19"/>
            <p:cNvSpPr>
              <a:spLocks/>
            </p:cNvSpPr>
            <p:nvPr/>
          </p:nvSpPr>
          <p:spPr bwMode="hidden">
            <a:xfrm>
              <a:off x="5477" y="2588"/>
              <a:ext cx="281" cy="335"/>
            </a:xfrm>
            <a:custGeom>
              <a:avLst/>
              <a:gdLst>
                <a:gd name="T0" fmla="*/ 281 w 281"/>
                <a:gd name="T1" fmla="*/ 335 h 335"/>
                <a:gd name="T2" fmla="*/ 281 w 281"/>
                <a:gd name="T3" fmla="*/ 173 h 335"/>
                <a:gd name="T4" fmla="*/ 96 w 281"/>
                <a:gd name="T5" fmla="*/ 0 h 335"/>
                <a:gd name="T6" fmla="*/ 0 w 281"/>
                <a:gd name="T7" fmla="*/ 90 h 335"/>
                <a:gd name="T8" fmla="*/ 281 w 281"/>
                <a:gd name="T9" fmla="*/ 335 h 335"/>
                <a:gd name="T10" fmla="*/ 281 w 281"/>
                <a:gd name="T11" fmla="*/ 335 h 3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1" h="335">
                  <a:moveTo>
                    <a:pt x="281" y="335"/>
                  </a:moveTo>
                  <a:lnTo>
                    <a:pt x="281" y="173"/>
                  </a:lnTo>
                  <a:lnTo>
                    <a:pt x="96" y="0"/>
                  </a:lnTo>
                  <a:lnTo>
                    <a:pt x="0" y="90"/>
                  </a:lnTo>
                  <a:lnTo>
                    <a:pt x="281" y="335"/>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22" name="Freeform 20"/>
            <p:cNvSpPr>
              <a:spLocks/>
            </p:cNvSpPr>
            <p:nvPr/>
          </p:nvSpPr>
          <p:spPr bwMode="hidden">
            <a:xfrm>
              <a:off x="2454" y="0"/>
              <a:ext cx="3119" cy="2678"/>
            </a:xfrm>
            <a:custGeom>
              <a:avLst/>
              <a:gdLst/>
              <a:ahLst/>
              <a:cxnLst>
                <a:cxn ang="0">
                  <a:pos x="0" y="0"/>
                </a:cxn>
                <a:cxn ang="0">
                  <a:pos x="3026" y="2680"/>
                </a:cxn>
                <a:cxn ang="0">
                  <a:pos x="3122" y="2590"/>
                </a:cxn>
                <a:cxn ang="0">
                  <a:pos x="383" y="0"/>
                </a:cxn>
                <a:cxn ang="0">
                  <a:pos x="0" y="0"/>
                </a:cxn>
                <a:cxn ang="0">
                  <a:pos x="0" y="0"/>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23" name="Freeform 21"/>
            <p:cNvSpPr>
              <a:spLocks/>
            </p:cNvSpPr>
            <p:nvPr/>
          </p:nvSpPr>
          <p:spPr bwMode="hidden">
            <a:xfrm>
              <a:off x="5626" y="2534"/>
              <a:ext cx="132" cy="132"/>
            </a:xfrm>
            <a:custGeom>
              <a:avLst/>
              <a:gdLst>
                <a:gd name="T0" fmla="*/ 132 w 132"/>
                <a:gd name="T1" fmla="*/ 132 h 132"/>
                <a:gd name="T2" fmla="*/ 0 w 132"/>
                <a:gd name="T3" fmla="*/ 0 h 132"/>
                <a:gd name="T4" fmla="*/ 0 w 132"/>
                <a:gd name="T5" fmla="*/ 0 h 132"/>
                <a:gd name="T6" fmla="*/ 132 w 132"/>
                <a:gd name="T7" fmla="*/ 132 h 132"/>
                <a:gd name="T8" fmla="*/ 132 w 132"/>
                <a:gd name="T9" fmla="*/ 132 h 1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2" h="132">
                  <a:moveTo>
                    <a:pt x="132" y="132"/>
                  </a:moveTo>
                  <a:lnTo>
                    <a:pt x="0" y="0"/>
                  </a:lnTo>
                  <a:lnTo>
                    <a:pt x="132" y="132"/>
                  </a:lnTo>
                  <a:close/>
                </a:path>
              </a:pathLst>
            </a:custGeom>
            <a:solidFill>
              <a:srgbClr val="FF99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24" name="Freeform 22"/>
            <p:cNvSpPr>
              <a:spLocks/>
            </p:cNvSpPr>
            <p:nvPr/>
          </p:nvSpPr>
          <p:spPr bwMode="hidden">
            <a:xfrm>
              <a:off x="3112" y="0"/>
              <a:ext cx="2514" cy="2534"/>
            </a:xfrm>
            <a:custGeom>
              <a:avLst/>
              <a:gdLst/>
              <a:ahLst/>
              <a:cxnLst>
                <a:cxn ang="0">
                  <a:pos x="0" y="0"/>
                </a:cxn>
                <a:cxn ang="0">
                  <a:pos x="2517" y="2536"/>
                </a:cxn>
                <a:cxn ang="0">
                  <a:pos x="2517" y="2536"/>
                </a:cxn>
                <a:cxn ang="0">
                  <a:pos x="66" y="0"/>
                </a:cxn>
                <a:cxn ang="0">
                  <a:pos x="0" y="0"/>
                </a:cxn>
                <a:cxn ang="0">
                  <a:pos x="0" y="0"/>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25" name="Freeform 23"/>
            <p:cNvSpPr>
              <a:spLocks/>
            </p:cNvSpPr>
            <p:nvPr/>
          </p:nvSpPr>
          <p:spPr bwMode="hidden">
            <a:xfrm>
              <a:off x="3488" y="0"/>
              <a:ext cx="2198" cy="2480"/>
            </a:xfrm>
            <a:custGeom>
              <a:avLst/>
              <a:gdLst/>
              <a:ahLst/>
              <a:cxnLst>
                <a:cxn ang="0">
                  <a:pos x="0" y="0"/>
                </a:cxn>
                <a:cxn ang="0">
                  <a:pos x="2188" y="2482"/>
                </a:cxn>
                <a:cxn ang="0">
                  <a:pos x="2200" y="2476"/>
                </a:cxn>
                <a:cxn ang="0">
                  <a:pos x="317" y="0"/>
                </a:cxn>
                <a:cxn ang="0">
                  <a:pos x="0" y="0"/>
                </a:cxn>
                <a:cxn ang="0">
                  <a:pos x="0" y="0"/>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w="9525" cap="flat" cmpd="sng">
              <a:noFill/>
              <a:prstDash val="solid"/>
              <a:round/>
              <a:headEnd type="none" w="med" len="med"/>
              <a:tailEnd type="none" w="med" len="med"/>
            </a:ln>
            <a:effectLst/>
          </p:spPr>
          <p:txBody>
            <a:bodyPr/>
            <a:lstStyle/>
            <a:p>
              <a:pPr fontAlgn="auto">
                <a:spcBef>
                  <a:spcPts val="0"/>
                </a:spcBef>
                <a:spcAft>
                  <a:spcPts val="0"/>
                </a:spcAft>
                <a:defRPr/>
              </a:pPr>
              <a:endParaRPr lang="en-US">
                <a:solidFill>
                  <a:prstClr val="white"/>
                </a:solidFill>
                <a:latin typeface="Arial" charset="0"/>
              </a:endParaRPr>
            </a:p>
          </p:txBody>
        </p:sp>
        <p:sp>
          <p:nvSpPr>
            <p:cNvPr id="26" name="Freeform 24"/>
            <p:cNvSpPr>
              <a:spLocks/>
            </p:cNvSpPr>
            <p:nvPr/>
          </p:nvSpPr>
          <p:spPr bwMode="hidden">
            <a:xfrm>
              <a:off x="5674" y="2474"/>
              <a:ext cx="84" cy="96"/>
            </a:xfrm>
            <a:custGeom>
              <a:avLst/>
              <a:gdLst/>
              <a:ahLst/>
              <a:cxnLst>
                <a:cxn ang="0">
                  <a:pos x="84" y="96"/>
                </a:cxn>
                <a:cxn ang="0">
                  <a:pos x="84" y="90"/>
                </a:cxn>
                <a:cxn ang="0">
                  <a:pos x="12" y="0"/>
                </a:cxn>
                <a:cxn ang="0">
                  <a:pos x="0" y="6"/>
                </a:cxn>
                <a:cxn ang="0">
                  <a:pos x="84" y="96"/>
                </a:cxn>
                <a:cxn ang="0">
                  <a:pos x="84" y="96"/>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27" name="Freeform 25"/>
            <p:cNvSpPr>
              <a:spLocks/>
            </p:cNvSpPr>
            <p:nvPr/>
          </p:nvSpPr>
          <p:spPr bwMode="hidden">
            <a:xfrm>
              <a:off x="5603" y="850"/>
              <a:ext cx="155" cy="516"/>
            </a:xfrm>
            <a:custGeom>
              <a:avLst/>
              <a:gdLst>
                <a:gd name="T0" fmla="*/ 155 w 155"/>
                <a:gd name="T1" fmla="*/ 516 h 516"/>
                <a:gd name="T2" fmla="*/ 155 w 155"/>
                <a:gd name="T3" fmla="*/ 204 h 516"/>
                <a:gd name="T4" fmla="*/ 77 w 155"/>
                <a:gd name="T5" fmla="*/ 0 h 516"/>
                <a:gd name="T6" fmla="*/ 0 w 155"/>
                <a:gd name="T7" fmla="*/ 192 h 516"/>
                <a:gd name="T8" fmla="*/ 155 w 155"/>
                <a:gd name="T9" fmla="*/ 516 h 516"/>
                <a:gd name="T10" fmla="*/ 155 w 155"/>
                <a:gd name="T11" fmla="*/ 516 h 5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5" h="516">
                  <a:moveTo>
                    <a:pt x="155" y="516"/>
                  </a:moveTo>
                  <a:lnTo>
                    <a:pt x="155" y="204"/>
                  </a:lnTo>
                  <a:lnTo>
                    <a:pt x="77" y="0"/>
                  </a:lnTo>
                  <a:lnTo>
                    <a:pt x="0" y="192"/>
                  </a:lnTo>
                  <a:lnTo>
                    <a:pt x="155" y="516"/>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28" name="Freeform 26"/>
            <p:cNvSpPr>
              <a:spLocks/>
            </p:cNvSpPr>
            <p:nvPr/>
          </p:nvSpPr>
          <p:spPr bwMode="hidden">
            <a:xfrm>
              <a:off x="5107" y="0"/>
              <a:ext cx="573" cy="1042"/>
            </a:xfrm>
            <a:custGeom>
              <a:avLst/>
              <a:gdLst/>
              <a:ahLst/>
              <a:cxnLst>
                <a:cxn ang="0">
                  <a:pos x="0" y="0"/>
                </a:cxn>
                <a:cxn ang="0">
                  <a:pos x="497" y="1043"/>
                </a:cxn>
                <a:cxn ang="0">
                  <a:pos x="574" y="851"/>
                </a:cxn>
                <a:cxn ang="0">
                  <a:pos x="251" y="0"/>
                </a:cxn>
                <a:cxn ang="0">
                  <a:pos x="0" y="0"/>
                </a:cxn>
                <a:cxn ang="0">
                  <a:pos x="0" y="0"/>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29" name="Freeform 27"/>
            <p:cNvSpPr>
              <a:spLocks/>
            </p:cNvSpPr>
            <p:nvPr/>
          </p:nvSpPr>
          <p:spPr bwMode="hidden">
            <a:xfrm>
              <a:off x="5411" y="0"/>
              <a:ext cx="341" cy="796"/>
            </a:xfrm>
            <a:custGeom>
              <a:avLst/>
              <a:gdLst/>
              <a:ahLst/>
              <a:cxnLst>
                <a:cxn ang="0">
                  <a:pos x="144" y="0"/>
                </a:cxn>
                <a:cxn ang="0">
                  <a:pos x="0" y="0"/>
                </a:cxn>
                <a:cxn ang="0">
                  <a:pos x="287" y="797"/>
                </a:cxn>
                <a:cxn ang="0">
                  <a:pos x="341" y="653"/>
                </a:cxn>
                <a:cxn ang="0">
                  <a:pos x="144" y="0"/>
                </a:cxn>
                <a:cxn ang="0">
                  <a:pos x="144" y="0"/>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30" name="Freeform 28"/>
            <p:cNvSpPr>
              <a:spLocks/>
            </p:cNvSpPr>
            <p:nvPr/>
          </p:nvSpPr>
          <p:spPr bwMode="hidden">
            <a:xfrm>
              <a:off x="5698" y="653"/>
              <a:ext cx="60" cy="311"/>
            </a:xfrm>
            <a:custGeom>
              <a:avLst/>
              <a:gdLst>
                <a:gd name="T0" fmla="*/ 0 w 60"/>
                <a:gd name="T1" fmla="*/ 144 h 312"/>
                <a:gd name="T2" fmla="*/ 60 w 60"/>
                <a:gd name="T3" fmla="*/ 312 h 312"/>
                <a:gd name="T4" fmla="*/ 60 w 60"/>
                <a:gd name="T5" fmla="*/ 6 h 312"/>
                <a:gd name="T6" fmla="*/ 54 w 60"/>
                <a:gd name="T7" fmla="*/ 0 h 312"/>
                <a:gd name="T8" fmla="*/ 0 w 60"/>
                <a:gd name="T9" fmla="*/ 144 h 312"/>
                <a:gd name="T10" fmla="*/ 0 w 60"/>
                <a:gd name="T11" fmla="*/ 144 h 3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 h="312">
                  <a:moveTo>
                    <a:pt x="0" y="144"/>
                  </a:moveTo>
                  <a:lnTo>
                    <a:pt x="60" y="312"/>
                  </a:lnTo>
                  <a:lnTo>
                    <a:pt x="60" y="6"/>
                  </a:lnTo>
                  <a:lnTo>
                    <a:pt x="54" y="0"/>
                  </a:lnTo>
                  <a:lnTo>
                    <a:pt x="0" y="144"/>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31" name="Freeform 29"/>
            <p:cNvSpPr>
              <a:spLocks/>
            </p:cNvSpPr>
            <p:nvPr/>
          </p:nvSpPr>
          <p:spPr bwMode="hidden">
            <a:xfrm>
              <a:off x="2" y="1601"/>
              <a:ext cx="5752" cy="1864"/>
            </a:xfrm>
            <a:custGeom>
              <a:avLst/>
              <a:gdLst/>
              <a:ahLst/>
              <a:cxnLst>
                <a:cxn ang="0">
                  <a:pos x="0" y="371"/>
                </a:cxn>
                <a:cxn ang="0">
                  <a:pos x="5740" y="1864"/>
                </a:cxn>
                <a:cxn ang="0">
                  <a:pos x="5740" y="1834"/>
                </a:cxn>
                <a:cxn ang="0">
                  <a:pos x="0" y="0"/>
                </a:cxn>
                <a:cxn ang="0">
                  <a:pos x="0" y="371"/>
                </a:cxn>
                <a:cxn ang="0">
                  <a:pos x="0" y="37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32" name="Freeform 30"/>
            <p:cNvSpPr>
              <a:spLocks/>
            </p:cNvSpPr>
            <p:nvPr/>
          </p:nvSpPr>
          <p:spPr bwMode="hidden">
            <a:xfrm>
              <a:off x="5754" y="3483"/>
              <a:ext cx="6" cy="6"/>
            </a:xfrm>
            <a:custGeom>
              <a:avLst/>
              <a:gdLst>
                <a:gd name="T0" fmla="*/ 6 w 6"/>
                <a:gd name="T1" fmla="*/ 6 h 6"/>
                <a:gd name="T2" fmla="*/ 0 w 6"/>
                <a:gd name="T3" fmla="*/ 0 h 6"/>
                <a:gd name="T4" fmla="*/ 0 w 6"/>
                <a:gd name="T5" fmla="*/ 6 h 6"/>
                <a:gd name="T6" fmla="*/ 6 w 6"/>
                <a:gd name="T7" fmla="*/ 6 h 6"/>
                <a:gd name="T8" fmla="*/ 6 w 6"/>
                <a:gd name="T9" fmla="*/ 6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6">
                  <a:moveTo>
                    <a:pt x="6" y="6"/>
                  </a:moveTo>
                  <a:lnTo>
                    <a:pt x="0" y="0"/>
                  </a:lnTo>
                  <a:lnTo>
                    <a:pt x="0" y="6"/>
                  </a:lnTo>
                  <a:lnTo>
                    <a:pt x="6" y="6"/>
                  </a:lnTo>
                  <a:close/>
                </a:path>
              </a:pathLst>
            </a:custGeom>
            <a:solidFill>
              <a:srgbClr val="18F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33" name="Freeform 31"/>
            <p:cNvSpPr>
              <a:spLocks/>
            </p:cNvSpPr>
            <p:nvPr/>
          </p:nvSpPr>
          <p:spPr bwMode="hidden">
            <a:xfrm>
              <a:off x="2" y="2152"/>
              <a:ext cx="5752" cy="1337"/>
            </a:xfrm>
            <a:custGeom>
              <a:avLst/>
              <a:gdLst/>
              <a:ahLst/>
              <a:cxnLst>
                <a:cxn ang="0">
                  <a:pos x="0" y="366"/>
                </a:cxn>
                <a:cxn ang="0">
                  <a:pos x="5740" y="1337"/>
                </a:cxn>
                <a:cxn ang="0">
                  <a:pos x="5740" y="1331"/>
                </a:cxn>
                <a:cxn ang="0">
                  <a:pos x="0" y="0"/>
                </a:cxn>
                <a:cxn ang="0">
                  <a:pos x="0" y="366"/>
                </a:cxn>
                <a:cxn ang="0">
                  <a:pos x="0" y="366"/>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34" name="Freeform 32"/>
            <p:cNvSpPr>
              <a:spLocks/>
            </p:cNvSpPr>
            <p:nvPr/>
          </p:nvSpPr>
          <p:spPr bwMode="hidden">
            <a:xfrm>
              <a:off x="2" y="3177"/>
              <a:ext cx="5752" cy="414"/>
            </a:xfrm>
            <a:custGeom>
              <a:avLst/>
              <a:gdLst/>
              <a:ahLst/>
              <a:cxnLst>
                <a:cxn ang="0">
                  <a:pos x="0" y="48"/>
                </a:cxn>
                <a:cxn ang="0">
                  <a:pos x="5740" y="414"/>
                </a:cxn>
                <a:cxn ang="0">
                  <a:pos x="5740" y="402"/>
                </a:cxn>
                <a:cxn ang="0">
                  <a:pos x="0" y="0"/>
                </a:cxn>
                <a:cxn ang="0">
                  <a:pos x="0" y="48"/>
                </a:cxn>
                <a:cxn ang="0">
                  <a:pos x="0" y="48"/>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35" name="Freeform 33"/>
            <p:cNvSpPr>
              <a:spLocks/>
            </p:cNvSpPr>
            <p:nvPr/>
          </p:nvSpPr>
          <p:spPr bwMode="hidden">
            <a:xfrm>
              <a:off x="1297" y="0"/>
              <a:ext cx="4457" cy="3177"/>
            </a:xfrm>
            <a:custGeom>
              <a:avLst/>
              <a:gdLst/>
              <a:ahLst/>
              <a:cxnLst>
                <a:cxn ang="0">
                  <a:pos x="0" y="0"/>
                </a:cxn>
                <a:cxn ang="0">
                  <a:pos x="4448" y="3177"/>
                </a:cxn>
                <a:cxn ang="0">
                  <a:pos x="4448" y="3153"/>
                </a:cxn>
                <a:cxn ang="0">
                  <a:pos x="125" y="0"/>
                </a:cxn>
                <a:cxn ang="0">
                  <a:pos x="0" y="0"/>
                </a:cxn>
                <a:cxn ang="0">
                  <a:pos x="0" y="0"/>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36" name="Freeform 34"/>
            <p:cNvSpPr>
              <a:spLocks/>
            </p:cNvSpPr>
            <p:nvPr/>
          </p:nvSpPr>
          <p:spPr bwMode="hidden">
            <a:xfrm>
              <a:off x="3321" y="0"/>
              <a:ext cx="2433" cy="2614"/>
            </a:xfrm>
            <a:custGeom>
              <a:avLst/>
              <a:gdLst/>
              <a:ahLst/>
              <a:cxnLst>
                <a:cxn ang="0">
                  <a:pos x="0" y="0"/>
                </a:cxn>
                <a:cxn ang="0">
                  <a:pos x="2428" y="2614"/>
                </a:cxn>
                <a:cxn ang="0">
                  <a:pos x="2428" y="2608"/>
                </a:cxn>
                <a:cxn ang="0">
                  <a:pos x="66" y="0"/>
                </a:cxn>
                <a:cxn ang="0">
                  <a:pos x="0" y="0"/>
                </a:cxn>
                <a:cxn ang="0">
                  <a:pos x="0" y="0"/>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37" name="Freeform 35"/>
            <p:cNvSpPr>
              <a:spLocks/>
            </p:cNvSpPr>
            <p:nvPr/>
          </p:nvSpPr>
          <p:spPr bwMode="hidden">
            <a:xfrm>
              <a:off x="3950" y="0"/>
              <a:ext cx="1804" cy="2464"/>
            </a:xfrm>
            <a:custGeom>
              <a:avLst/>
              <a:gdLst/>
              <a:ahLst/>
              <a:cxnLst>
                <a:cxn ang="0">
                  <a:pos x="485" y="0"/>
                </a:cxn>
                <a:cxn ang="0">
                  <a:pos x="0" y="0"/>
                </a:cxn>
                <a:cxn ang="0">
                  <a:pos x="1800" y="2464"/>
                </a:cxn>
                <a:cxn ang="0">
                  <a:pos x="1800" y="2248"/>
                </a:cxn>
                <a:cxn ang="0">
                  <a:pos x="1794" y="2248"/>
                </a:cxn>
                <a:cxn ang="0">
                  <a:pos x="485" y="0"/>
                </a:cxn>
                <a:cxn ang="0">
                  <a:pos x="485" y="0"/>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38" name="Freeform 36"/>
            <p:cNvSpPr>
              <a:spLocks/>
            </p:cNvSpPr>
            <p:nvPr/>
          </p:nvSpPr>
          <p:spPr bwMode="hidden">
            <a:xfrm>
              <a:off x="4519" y="0"/>
              <a:ext cx="1235" cy="2074"/>
            </a:xfrm>
            <a:custGeom>
              <a:avLst/>
              <a:gdLst/>
              <a:ahLst/>
              <a:cxnLst>
                <a:cxn ang="0">
                  <a:pos x="0" y="0"/>
                </a:cxn>
                <a:cxn ang="0">
                  <a:pos x="1232" y="2074"/>
                </a:cxn>
                <a:cxn ang="0">
                  <a:pos x="1232" y="2038"/>
                </a:cxn>
                <a:cxn ang="0">
                  <a:pos x="42" y="0"/>
                </a:cxn>
                <a:cxn ang="0">
                  <a:pos x="0" y="0"/>
                </a:cxn>
                <a:cxn ang="0">
                  <a:pos x="0" y="0"/>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39" name="Freeform 37"/>
            <p:cNvSpPr>
              <a:spLocks/>
            </p:cNvSpPr>
            <p:nvPr/>
          </p:nvSpPr>
          <p:spPr bwMode="hidden">
            <a:xfrm>
              <a:off x="4694" y="0"/>
              <a:ext cx="1060" cy="1936"/>
            </a:xfrm>
            <a:custGeom>
              <a:avLst/>
              <a:gdLst/>
              <a:ahLst/>
              <a:cxnLst>
                <a:cxn ang="0">
                  <a:pos x="0" y="0"/>
                </a:cxn>
                <a:cxn ang="0">
                  <a:pos x="1058" y="1936"/>
                </a:cxn>
                <a:cxn ang="0">
                  <a:pos x="1058" y="1930"/>
                </a:cxn>
                <a:cxn ang="0">
                  <a:pos x="54" y="0"/>
                </a:cxn>
                <a:cxn ang="0">
                  <a:pos x="0" y="0"/>
                </a:cxn>
                <a:cxn ang="0">
                  <a:pos x="0" y="0"/>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40" name="Freeform 38"/>
            <p:cNvSpPr>
              <a:spLocks/>
            </p:cNvSpPr>
            <p:nvPr/>
          </p:nvSpPr>
          <p:spPr bwMode="hidden">
            <a:xfrm>
              <a:off x="4981" y="0"/>
              <a:ext cx="773" cy="1487"/>
            </a:xfrm>
            <a:custGeom>
              <a:avLst/>
              <a:gdLst/>
              <a:ahLst/>
              <a:cxnLst>
                <a:cxn ang="0">
                  <a:pos x="771" y="1433"/>
                </a:cxn>
                <a:cxn ang="0">
                  <a:pos x="42" y="0"/>
                </a:cxn>
                <a:cxn ang="0">
                  <a:pos x="0" y="0"/>
                </a:cxn>
                <a:cxn ang="0">
                  <a:pos x="771" y="1487"/>
                </a:cxn>
                <a:cxn ang="0">
                  <a:pos x="771" y="1433"/>
                </a:cxn>
                <a:cxn ang="0">
                  <a:pos x="771" y="1433"/>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grpSp>
          <p:nvGrpSpPr>
            <p:cNvPr id="41" name="Group 39"/>
            <p:cNvGrpSpPr>
              <a:grpSpLocks/>
            </p:cNvGrpSpPr>
            <p:nvPr userDrawn="1"/>
          </p:nvGrpSpPr>
          <p:grpSpPr bwMode="auto">
            <a:xfrm>
              <a:off x="0" y="1632"/>
              <a:ext cx="5758" cy="1858"/>
              <a:chOff x="0" y="1632"/>
              <a:chExt cx="5758" cy="1858"/>
            </a:xfrm>
          </p:grpSpPr>
          <p:sp>
            <p:nvSpPr>
              <p:cNvPr id="42" name="Freeform 40"/>
              <p:cNvSpPr>
                <a:spLocks/>
              </p:cNvSpPr>
              <p:nvPr/>
            </p:nvSpPr>
            <p:spPr bwMode="hidden">
              <a:xfrm>
                <a:off x="0" y="1632"/>
                <a:ext cx="3670" cy="1313"/>
              </a:xfrm>
              <a:custGeom>
                <a:avLst/>
                <a:gdLst/>
                <a:ahLst/>
                <a:cxnLst>
                  <a:cxn ang="0">
                    <a:pos x="0" y="0"/>
                  </a:cxn>
                  <a:cxn ang="0">
                    <a:pos x="0" y="366"/>
                  </a:cxn>
                  <a:cxn ang="0">
                    <a:pos x="3635" y="1313"/>
                  </a:cxn>
                  <a:cxn ang="0">
                    <a:pos x="3647" y="1235"/>
                  </a:cxn>
                  <a:cxn ang="0">
                    <a:pos x="3659" y="1163"/>
                  </a:cxn>
                  <a:cxn ang="0">
                    <a:pos x="0" y="0"/>
                  </a:cxn>
                  <a:cxn ang="0">
                    <a:pos x="0" y="0"/>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43" name="Freeform 41"/>
              <p:cNvSpPr>
                <a:spLocks/>
              </p:cNvSpPr>
              <p:nvPr/>
            </p:nvSpPr>
            <p:spPr bwMode="hidden">
              <a:xfrm>
                <a:off x="3646" y="2795"/>
                <a:ext cx="2112" cy="695"/>
              </a:xfrm>
              <a:custGeom>
                <a:avLst/>
                <a:gdLst/>
                <a:ahLst/>
                <a:cxnLst>
                  <a:cxn ang="0">
                    <a:pos x="2105" y="665"/>
                  </a:cxn>
                  <a:cxn ang="0">
                    <a:pos x="24" y="0"/>
                  </a:cxn>
                  <a:cxn ang="0">
                    <a:pos x="12" y="72"/>
                  </a:cxn>
                  <a:cxn ang="0">
                    <a:pos x="0" y="150"/>
                  </a:cxn>
                  <a:cxn ang="0">
                    <a:pos x="2105" y="695"/>
                  </a:cxn>
                  <a:cxn ang="0">
                    <a:pos x="2105" y="665"/>
                  </a:cxn>
                  <a:cxn ang="0">
                    <a:pos x="2105" y="665"/>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grpSp>
      </p:grpSp>
      <p:sp>
        <p:nvSpPr>
          <p:cNvPr id="787498" name="Rectangle 42"/>
          <p:cNvSpPr>
            <a:spLocks noGrp="1" noChangeArrowheads="1"/>
          </p:cNvSpPr>
          <p:nvPr>
            <p:ph type="ctrTitle" sz="quarter"/>
          </p:nvPr>
        </p:nvSpPr>
        <p:spPr>
          <a:xfrm>
            <a:off x="457200" y="1600200"/>
            <a:ext cx="8229600" cy="1828800"/>
          </a:xfrm>
        </p:spPr>
        <p:txBody>
          <a:bodyPr/>
          <a:lstStyle>
            <a:lvl1pPr>
              <a:defRPr sz="4800"/>
            </a:lvl1pPr>
          </a:lstStyle>
          <a:p>
            <a:r>
              <a:rPr lang="en-US" smtClean="0"/>
              <a:t>Click to edit Master title style</a:t>
            </a:r>
            <a:endParaRPr lang="en-US"/>
          </a:p>
        </p:txBody>
      </p:sp>
      <p:sp>
        <p:nvSpPr>
          <p:cNvPr id="787499" name="Rectangle 43"/>
          <p:cNvSpPr>
            <a:spLocks noGrp="1" noChangeArrowheads="1"/>
          </p:cNvSpPr>
          <p:nvPr>
            <p:ph type="subTitle" sz="quarter" idx="1"/>
          </p:nvPr>
        </p:nvSpPr>
        <p:spPr>
          <a:xfrm>
            <a:off x="1371600" y="3886200"/>
            <a:ext cx="6400800" cy="1752600"/>
          </a:xfrm>
        </p:spPr>
        <p:txBody>
          <a:bodyPr/>
          <a:lstStyle>
            <a:lvl1pPr marL="0" indent="0" algn="ctr">
              <a:buFont typeface="Wingdings" pitchFamily="2" charset="2"/>
              <a:buNone/>
              <a:defRPr sz="3600"/>
            </a:lvl1pPr>
          </a:lstStyle>
          <a:p>
            <a:r>
              <a:rPr lang="en-US" smtClean="0"/>
              <a:t>Click to edit Master subtitle style</a:t>
            </a:r>
            <a:endParaRPr lang="en-US"/>
          </a:p>
        </p:txBody>
      </p:sp>
      <p:sp>
        <p:nvSpPr>
          <p:cNvPr id="44" name="Rectangle 44"/>
          <p:cNvSpPr>
            <a:spLocks noGrp="1" noChangeArrowheads="1"/>
          </p:cNvSpPr>
          <p:nvPr>
            <p:ph type="dt" sz="quarter" idx="10"/>
          </p:nvPr>
        </p:nvSpPr>
        <p:spPr/>
        <p:txBody>
          <a:bodyPr/>
          <a:lstStyle>
            <a:lvl1pPr>
              <a:defRPr smtClean="0"/>
            </a:lvl1pPr>
          </a:lstStyle>
          <a:p>
            <a:pPr>
              <a:defRPr/>
            </a:pPr>
            <a:fld id="{E61FECB8-F99A-4992-B6AF-325C03522900}" type="datetime4">
              <a:rPr lang="en-US" smtClean="0">
                <a:solidFill>
                  <a:prstClr val="white"/>
                </a:solidFill>
              </a:rPr>
              <a:t>October 1, 2011</a:t>
            </a:fld>
            <a:endParaRPr lang="en-US">
              <a:solidFill>
                <a:prstClr val="white"/>
              </a:solidFill>
            </a:endParaRPr>
          </a:p>
        </p:txBody>
      </p:sp>
      <p:sp>
        <p:nvSpPr>
          <p:cNvPr id="45" name="Rectangle 45"/>
          <p:cNvSpPr>
            <a:spLocks noGrp="1" noChangeArrowheads="1"/>
          </p:cNvSpPr>
          <p:nvPr>
            <p:ph type="ftr" sz="quarter" idx="11"/>
          </p:nvPr>
        </p:nvSpPr>
        <p:spPr/>
        <p:txBody>
          <a:bodyPr/>
          <a:lstStyle>
            <a:lvl1pPr>
              <a:defRPr/>
            </a:lvl1pPr>
          </a:lstStyle>
          <a:p>
            <a:pPr>
              <a:defRPr/>
            </a:pPr>
            <a:endParaRPr lang="en-US">
              <a:solidFill>
                <a:prstClr val="white"/>
              </a:solidFill>
            </a:endParaRPr>
          </a:p>
        </p:txBody>
      </p:sp>
      <p:sp>
        <p:nvSpPr>
          <p:cNvPr id="46" name="Rectangle 46"/>
          <p:cNvSpPr>
            <a:spLocks noGrp="1" noChangeArrowheads="1"/>
          </p:cNvSpPr>
          <p:nvPr>
            <p:ph type="sldNum" sz="quarter" idx="12"/>
          </p:nvPr>
        </p:nvSpPr>
        <p:spPr/>
        <p:txBody>
          <a:bodyPr/>
          <a:lstStyle>
            <a:lvl1pPr>
              <a:defRPr smtClean="0"/>
            </a:lvl1pPr>
          </a:lstStyle>
          <a:p>
            <a:pPr>
              <a:defRPr/>
            </a:pPr>
            <a:fld id="{5BEA91E1-3C78-4995-BB25-57DD9DF71BFC}" type="slidenum">
              <a:rPr lang="en-US">
                <a:solidFill>
                  <a:prstClr val="white"/>
                </a:solidFill>
              </a:rPr>
              <a:pPr>
                <a:defRPr/>
              </a:pPr>
              <a:t>‹#›</a:t>
            </a:fld>
            <a:endParaRPr lang="en-US">
              <a:solidFill>
                <a:prstClr val="white"/>
              </a:solidFill>
            </a:endParaRPr>
          </a:p>
        </p:txBody>
      </p:sp>
    </p:spTree>
    <p:extLst>
      <p:ext uri="{BB962C8B-B14F-4D97-AF65-F5344CB8AC3E}">
        <p14:creationId xmlns:p14="http://schemas.microsoft.com/office/powerpoint/2010/main" val="297968904"/>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par>
    </p:tnLst>
  </p:timing>
</p:sldLayout>
</file>

<file path=ppt/slideLayouts/slideLayout25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4"/>
          <p:cNvSpPr>
            <a:spLocks noGrp="1" noChangeArrowheads="1"/>
          </p:cNvSpPr>
          <p:nvPr>
            <p:ph type="dt" sz="half" idx="10"/>
          </p:nvPr>
        </p:nvSpPr>
        <p:spPr>
          <a:ln/>
        </p:spPr>
        <p:txBody>
          <a:bodyPr/>
          <a:lstStyle>
            <a:lvl1pPr>
              <a:defRPr/>
            </a:lvl1pPr>
          </a:lstStyle>
          <a:p>
            <a:pPr>
              <a:defRPr/>
            </a:pPr>
            <a:fld id="{6CA98D68-5B31-43A1-8F47-505B2524F108}" type="datetime4">
              <a:rPr lang="en-US" smtClean="0">
                <a:solidFill>
                  <a:prstClr val="white"/>
                </a:solidFill>
              </a:rPr>
              <a:t>October 1, 2011</a:t>
            </a:fld>
            <a:endParaRPr lang="en-US">
              <a:solidFill>
                <a:prstClr val="white"/>
              </a:solidFill>
            </a:endParaRPr>
          </a:p>
        </p:txBody>
      </p:sp>
      <p:sp>
        <p:nvSpPr>
          <p:cNvPr id="5" name="Rectangle 45"/>
          <p:cNvSpPr>
            <a:spLocks noGrp="1" noChangeArrowheads="1"/>
          </p:cNvSpPr>
          <p:nvPr>
            <p:ph type="ftr" sz="quarter" idx="11"/>
          </p:nvPr>
        </p:nvSpPr>
        <p:spPr>
          <a:ln/>
        </p:spPr>
        <p:txBody>
          <a:bodyPr/>
          <a:lstStyle>
            <a:lvl1pPr>
              <a:defRPr/>
            </a:lvl1pPr>
          </a:lstStyle>
          <a:p>
            <a:pPr>
              <a:defRPr/>
            </a:pPr>
            <a:endParaRPr lang="en-US">
              <a:solidFill>
                <a:prstClr val="white"/>
              </a:solidFill>
            </a:endParaRPr>
          </a:p>
        </p:txBody>
      </p:sp>
      <p:sp>
        <p:nvSpPr>
          <p:cNvPr id="6" name="Rectangle 46"/>
          <p:cNvSpPr>
            <a:spLocks noGrp="1" noChangeArrowheads="1"/>
          </p:cNvSpPr>
          <p:nvPr>
            <p:ph type="sldNum" sz="quarter" idx="12"/>
          </p:nvPr>
        </p:nvSpPr>
        <p:spPr>
          <a:ln/>
        </p:spPr>
        <p:txBody>
          <a:bodyPr/>
          <a:lstStyle>
            <a:lvl1pPr>
              <a:defRPr/>
            </a:lvl1pPr>
          </a:lstStyle>
          <a:p>
            <a:pPr>
              <a:defRPr/>
            </a:pPr>
            <a:fld id="{A4F3638C-56A7-4D86-A7E5-624150A63992}" type="slidenum">
              <a:rPr lang="en-US">
                <a:solidFill>
                  <a:prstClr val="white"/>
                </a:solidFill>
              </a:rPr>
              <a:pPr>
                <a:defRPr/>
              </a:pPr>
              <a:t>‹#›</a:t>
            </a:fld>
            <a:endParaRPr lang="en-US">
              <a:solidFill>
                <a:prstClr val="white"/>
              </a:solidFill>
            </a:endParaRPr>
          </a:p>
        </p:txBody>
      </p:sp>
    </p:spTree>
    <p:extLst>
      <p:ext uri="{BB962C8B-B14F-4D97-AF65-F5344CB8AC3E}">
        <p14:creationId xmlns:p14="http://schemas.microsoft.com/office/powerpoint/2010/main" val="3247173806"/>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par>
    </p:tnLst>
  </p:timing>
</p:sldLayout>
</file>

<file path=ppt/slideLayouts/slideLayout25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44"/>
          <p:cNvSpPr>
            <a:spLocks noGrp="1" noChangeArrowheads="1"/>
          </p:cNvSpPr>
          <p:nvPr>
            <p:ph type="dt" sz="half" idx="10"/>
          </p:nvPr>
        </p:nvSpPr>
        <p:spPr>
          <a:ln/>
        </p:spPr>
        <p:txBody>
          <a:bodyPr/>
          <a:lstStyle>
            <a:lvl1pPr>
              <a:defRPr/>
            </a:lvl1pPr>
          </a:lstStyle>
          <a:p>
            <a:pPr>
              <a:defRPr/>
            </a:pPr>
            <a:fld id="{F8CB80E2-51B2-49FF-823B-617469816108}" type="datetime4">
              <a:rPr lang="en-US" smtClean="0">
                <a:solidFill>
                  <a:prstClr val="white"/>
                </a:solidFill>
              </a:rPr>
              <a:t>October 1, 2011</a:t>
            </a:fld>
            <a:endParaRPr lang="en-US">
              <a:solidFill>
                <a:prstClr val="white"/>
              </a:solidFill>
            </a:endParaRPr>
          </a:p>
        </p:txBody>
      </p:sp>
      <p:sp>
        <p:nvSpPr>
          <p:cNvPr id="5" name="Rectangle 45"/>
          <p:cNvSpPr>
            <a:spLocks noGrp="1" noChangeArrowheads="1"/>
          </p:cNvSpPr>
          <p:nvPr>
            <p:ph type="ftr" sz="quarter" idx="11"/>
          </p:nvPr>
        </p:nvSpPr>
        <p:spPr>
          <a:ln/>
        </p:spPr>
        <p:txBody>
          <a:bodyPr/>
          <a:lstStyle>
            <a:lvl1pPr>
              <a:defRPr/>
            </a:lvl1pPr>
          </a:lstStyle>
          <a:p>
            <a:pPr>
              <a:defRPr/>
            </a:pPr>
            <a:endParaRPr lang="en-US">
              <a:solidFill>
                <a:prstClr val="white"/>
              </a:solidFill>
            </a:endParaRPr>
          </a:p>
        </p:txBody>
      </p:sp>
      <p:sp>
        <p:nvSpPr>
          <p:cNvPr id="6" name="Rectangle 46"/>
          <p:cNvSpPr>
            <a:spLocks noGrp="1" noChangeArrowheads="1"/>
          </p:cNvSpPr>
          <p:nvPr>
            <p:ph type="sldNum" sz="quarter" idx="12"/>
          </p:nvPr>
        </p:nvSpPr>
        <p:spPr>
          <a:ln/>
        </p:spPr>
        <p:txBody>
          <a:bodyPr/>
          <a:lstStyle>
            <a:lvl1pPr>
              <a:defRPr/>
            </a:lvl1pPr>
          </a:lstStyle>
          <a:p>
            <a:pPr>
              <a:defRPr/>
            </a:pPr>
            <a:fld id="{E6BEC9A2-0FB8-4009-B7F1-C5BE8D82716E}" type="slidenum">
              <a:rPr lang="en-US">
                <a:solidFill>
                  <a:prstClr val="white"/>
                </a:solidFill>
              </a:rPr>
              <a:pPr>
                <a:defRPr/>
              </a:pPr>
              <a:t>‹#›</a:t>
            </a:fld>
            <a:endParaRPr lang="en-US">
              <a:solidFill>
                <a:prstClr val="white"/>
              </a:solidFill>
            </a:endParaRPr>
          </a:p>
        </p:txBody>
      </p:sp>
    </p:spTree>
    <p:extLst>
      <p:ext uri="{BB962C8B-B14F-4D97-AF65-F5344CB8AC3E}">
        <p14:creationId xmlns:p14="http://schemas.microsoft.com/office/powerpoint/2010/main" val="1404852595"/>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26.xml><?xml version="1.0" encoding="utf-8"?>
<p:sldLayout xmlns:a="http://schemas.openxmlformats.org/drawingml/2006/main" xmlns:r="http://schemas.openxmlformats.org/officeDocument/2006/relationships" xmlns:p="http://schemas.openxmlformats.org/presentationml/2006/main" type="txAndClipArt">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457200" y="1600200"/>
            <a:ext cx="4038600" cy="453072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lipArt Placeholder 3"/>
          <p:cNvSpPr>
            <a:spLocks noGrp="1"/>
          </p:cNvSpPr>
          <p:nvPr>
            <p:ph type="clipArt" sz="half" idx="2"/>
          </p:nvPr>
        </p:nvSpPr>
        <p:spPr>
          <a:xfrm>
            <a:off x="4648200" y="1600200"/>
            <a:ext cx="4038600" cy="4530725"/>
          </a:xfrm>
        </p:spPr>
        <p:txBody>
          <a:bodyPr/>
          <a:lstStyle/>
          <a:p>
            <a:pPr lvl="0"/>
            <a:endParaRPr lang="en-US" noProof="0"/>
          </a:p>
        </p:txBody>
      </p:sp>
      <p:sp>
        <p:nvSpPr>
          <p:cNvPr id="5" name="Date Placeholder 4"/>
          <p:cNvSpPr>
            <a:spLocks noGrp="1"/>
          </p:cNvSpPr>
          <p:nvPr>
            <p:ph type="dt" sz="half" idx="10"/>
          </p:nvPr>
        </p:nvSpPr>
        <p:spPr/>
        <p:txBody>
          <a:bodyPr/>
          <a:lstStyle>
            <a:lvl1pPr>
              <a:defRPr smtClean="0"/>
            </a:lvl1pPr>
          </a:lstStyle>
          <a:p>
            <a:pPr>
              <a:defRPr/>
            </a:pPr>
            <a:fld id="{CBDDCABD-E087-4AB9-9699-1E141163666D}" type="datetime4">
              <a:rPr lang="en-US" smtClean="0">
                <a:solidFill>
                  <a:srgbClr val="FFFFFF"/>
                </a:solidFill>
              </a:rPr>
              <a:t>October 1, 2011</a:t>
            </a:fld>
            <a:endParaRPr lang="en-US">
              <a:solidFill>
                <a:srgbClr val="FFFFFF"/>
              </a:solidFill>
            </a:endParaRPr>
          </a:p>
        </p:txBody>
      </p:sp>
      <p:sp>
        <p:nvSpPr>
          <p:cNvPr id="6" name="Footer Placeholder 5"/>
          <p:cNvSpPr>
            <a:spLocks noGrp="1"/>
          </p:cNvSpPr>
          <p:nvPr>
            <p:ph type="ftr" sz="quarter" idx="11"/>
          </p:nvPr>
        </p:nvSpPr>
        <p:spPr/>
        <p:txBody>
          <a:bodyPr/>
          <a:lstStyle>
            <a:lvl1pPr>
              <a:defRPr/>
            </a:lvl1pPr>
          </a:lstStyle>
          <a:p>
            <a:pPr>
              <a:defRPr/>
            </a:pPr>
            <a:endParaRPr lang="en-US">
              <a:solidFill>
                <a:srgbClr val="FFFFFF"/>
              </a:solidFill>
            </a:endParaRPr>
          </a:p>
        </p:txBody>
      </p:sp>
      <p:sp>
        <p:nvSpPr>
          <p:cNvPr id="7" name="Slide Number Placeholder 6"/>
          <p:cNvSpPr>
            <a:spLocks noGrp="1"/>
          </p:cNvSpPr>
          <p:nvPr>
            <p:ph type="sldNum" sz="quarter" idx="12"/>
          </p:nvPr>
        </p:nvSpPr>
        <p:spPr/>
        <p:txBody>
          <a:bodyPr/>
          <a:lstStyle>
            <a:lvl1pPr>
              <a:defRPr/>
            </a:lvl1pPr>
          </a:lstStyle>
          <a:p>
            <a:pPr>
              <a:defRPr/>
            </a:pPr>
            <a:fld id="{2399237C-6034-4668-B6C3-7810E2B4278B}"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941197553"/>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26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44"/>
          <p:cNvSpPr>
            <a:spLocks noGrp="1" noChangeArrowheads="1"/>
          </p:cNvSpPr>
          <p:nvPr>
            <p:ph type="dt" sz="half" idx="10"/>
          </p:nvPr>
        </p:nvSpPr>
        <p:spPr>
          <a:ln/>
        </p:spPr>
        <p:txBody>
          <a:bodyPr/>
          <a:lstStyle>
            <a:lvl1pPr>
              <a:defRPr/>
            </a:lvl1pPr>
          </a:lstStyle>
          <a:p>
            <a:pPr>
              <a:defRPr/>
            </a:pPr>
            <a:fld id="{16052908-1F64-4F1D-8EAA-48F2CFDDC058}" type="datetime4">
              <a:rPr lang="en-US" smtClean="0">
                <a:solidFill>
                  <a:prstClr val="white"/>
                </a:solidFill>
              </a:rPr>
              <a:t>October 1, 2011</a:t>
            </a:fld>
            <a:endParaRPr lang="en-US">
              <a:solidFill>
                <a:prstClr val="white"/>
              </a:solidFill>
            </a:endParaRPr>
          </a:p>
        </p:txBody>
      </p:sp>
      <p:sp>
        <p:nvSpPr>
          <p:cNvPr id="6" name="Rectangle 45"/>
          <p:cNvSpPr>
            <a:spLocks noGrp="1" noChangeArrowheads="1"/>
          </p:cNvSpPr>
          <p:nvPr>
            <p:ph type="ftr" sz="quarter" idx="11"/>
          </p:nvPr>
        </p:nvSpPr>
        <p:spPr>
          <a:ln/>
        </p:spPr>
        <p:txBody>
          <a:bodyPr/>
          <a:lstStyle>
            <a:lvl1pPr>
              <a:defRPr/>
            </a:lvl1pPr>
          </a:lstStyle>
          <a:p>
            <a:pPr>
              <a:defRPr/>
            </a:pPr>
            <a:endParaRPr lang="en-US">
              <a:solidFill>
                <a:prstClr val="white"/>
              </a:solidFill>
            </a:endParaRPr>
          </a:p>
        </p:txBody>
      </p:sp>
      <p:sp>
        <p:nvSpPr>
          <p:cNvPr id="7" name="Rectangle 46"/>
          <p:cNvSpPr>
            <a:spLocks noGrp="1" noChangeArrowheads="1"/>
          </p:cNvSpPr>
          <p:nvPr>
            <p:ph type="sldNum" sz="quarter" idx="12"/>
          </p:nvPr>
        </p:nvSpPr>
        <p:spPr>
          <a:ln/>
        </p:spPr>
        <p:txBody>
          <a:bodyPr/>
          <a:lstStyle>
            <a:lvl1pPr>
              <a:defRPr/>
            </a:lvl1pPr>
          </a:lstStyle>
          <a:p>
            <a:pPr>
              <a:defRPr/>
            </a:pPr>
            <a:fld id="{55A4F543-A8C0-49B7-B18F-9EC73C4923E3}" type="slidenum">
              <a:rPr lang="en-US">
                <a:solidFill>
                  <a:prstClr val="white"/>
                </a:solidFill>
              </a:rPr>
              <a:pPr>
                <a:defRPr/>
              </a:pPr>
              <a:t>‹#›</a:t>
            </a:fld>
            <a:endParaRPr lang="en-US">
              <a:solidFill>
                <a:prstClr val="white"/>
              </a:solidFill>
            </a:endParaRPr>
          </a:p>
        </p:txBody>
      </p:sp>
    </p:spTree>
    <p:extLst>
      <p:ext uri="{BB962C8B-B14F-4D97-AF65-F5344CB8AC3E}">
        <p14:creationId xmlns:p14="http://schemas.microsoft.com/office/powerpoint/2010/main" val="3772534213"/>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26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44"/>
          <p:cNvSpPr>
            <a:spLocks noGrp="1" noChangeArrowheads="1"/>
          </p:cNvSpPr>
          <p:nvPr>
            <p:ph type="dt" sz="half" idx="10"/>
          </p:nvPr>
        </p:nvSpPr>
        <p:spPr>
          <a:ln/>
        </p:spPr>
        <p:txBody>
          <a:bodyPr/>
          <a:lstStyle>
            <a:lvl1pPr>
              <a:defRPr/>
            </a:lvl1pPr>
          </a:lstStyle>
          <a:p>
            <a:pPr>
              <a:defRPr/>
            </a:pPr>
            <a:fld id="{A4BF7246-2408-4FA7-883B-2FF139032612}" type="datetime4">
              <a:rPr lang="en-US" smtClean="0">
                <a:solidFill>
                  <a:prstClr val="white"/>
                </a:solidFill>
              </a:rPr>
              <a:t>October 1, 2011</a:t>
            </a:fld>
            <a:endParaRPr lang="en-US">
              <a:solidFill>
                <a:prstClr val="white"/>
              </a:solidFill>
            </a:endParaRPr>
          </a:p>
        </p:txBody>
      </p:sp>
      <p:sp>
        <p:nvSpPr>
          <p:cNvPr id="8" name="Rectangle 45"/>
          <p:cNvSpPr>
            <a:spLocks noGrp="1" noChangeArrowheads="1"/>
          </p:cNvSpPr>
          <p:nvPr>
            <p:ph type="ftr" sz="quarter" idx="11"/>
          </p:nvPr>
        </p:nvSpPr>
        <p:spPr>
          <a:ln/>
        </p:spPr>
        <p:txBody>
          <a:bodyPr/>
          <a:lstStyle>
            <a:lvl1pPr>
              <a:defRPr/>
            </a:lvl1pPr>
          </a:lstStyle>
          <a:p>
            <a:pPr>
              <a:defRPr/>
            </a:pPr>
            <a:endParaRPr lang="en-US">
              <a:solidFill>
                <a:prstClr val="white"/>
              </a:solidFill>
            </a:endParaRPr>
          </a:p>
        </p:txBody>
      </p:sp>
      <p:sp>
        <p:nvSpPr>
          <p:cNvPr id="9" name="Rectangle 46"/>
          <p:cNvSpPr>
            <a:spLocks noGrp="1" noChangeArrowheads="1"/>
          </p:cNvSpPr>
          <p:nvPr>
            <p:ph type="sldNum" sz="quarter" idx="12"/>
          </p:nvPr>
        </p:nvSpPr>
        <p:spPr>
          <a:ln/>
        </p:spPr>
        <p:txBody>
          <a:bodyPr/>
          <a:lstStyle>
            <a:lvl1pPr>
              <a:defRPr/>
            </a:lvl1pPr>
          </a:lstStyle>
          <a:p>
            <a:pPr>
              <a:defRPr/>
            </a:pPr>
            <a:fld id="{57EB8F9A-F809-40F9-9EF1-127337CB8CD4}" type="slidenum">
              <a:rPr lang="en-US">
                <a:solidFill>
                  <a:prstClr val="white"/>
                </a:solidFill>
              </a:rPr>
              <a:pPr>
                <a:defRPr/>
              </a:pPr>
              <a:t>‹#›</a:t>
            </a:fld>
            <a:endParaRPr lang="en-US">
              <a:solidFill>
                <a:prstClr val="white"/>
              </a:solidFill>
            </a:endParaRPr>
          </a:p>
        </p:txBody>
      </p:sp>
    </p:spTree>
    <p:extLst>
      <p:ext uri="{BB962C8B-B14F-4D97-AF65-F5344CB8AC3E}">
        <p14:creationId xmlns:p14="http://schemas.microsoft.com/office/powerpoint/2010/main" val="4109220747"/>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26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44"/>
          <p:cNvSpPr>
            <a:spLocks noGrp="1" noChangeArrowheads="1"/>
          </p:cNvSpPr>
          <p:nvPr>
            <p:ph type="dt" sz="half" idx="10"/>
          </p:nvPr>
        </p:nvSpPr>
        <p:spPr>
          <a:ln/>
        </p:spPr>
        <p:txBody>
          <a:bodyPr/>
          <a:lstStyle>
            <a:lvl1pPr>
              <a:defRPr/>
            </a:lvl1pPr>
          </a:lstStyle>
          <a:p>
            <a:pPr>
              <a:defRPr/>
            </a:pPr>
            <a:fld id="{72873142-D6B3-4DE1-93F6-A8A43AF7D954}" type="datetime4">
              <a:rPr lang="en-US" smtClean="0">
                <a:solidFill>
                  <a:prstClr val="white"/>
                </a:solidFill>
              </a:rPr>
              <a:t>October 1, 2011</a:t>
            </a:fld>
            <a:endParaRPr lang="en-US">
              <a:solidFill>
                <a:prstClr val="white"/>
              </a:solidFill>
            </a:endParaRPr>
          </a:p>
        </p:txBody>
      </p:sp>
      <p:sp>
        <p:nvSpPr>
          <p:cNvPr id="4" name="Rectangle 45"/>
          <p:cNvSpPr>
            <a:spLocks noGrp="1" noChangeArrowheads="1"/>
          </p:cNvSpPr>
          <p:nvPr>
            <p:ph type="ftr" sz="quarter" idx="11"/>
          </p:nvPr>
        </p:nvSpPr>
        <p:spPr>
          <a:ln/>
        </p:spPr>
        <p:txBody>
          <a:bodyPr/>
          <a:lstStyle>
            <a:lvl1pPr>
              <a:defRPr/>
            </a:lvl1pPr>
          </a:lstStyle>
          <a:p>
            <a:pPr>
              <a:defRPr/>
            </a:pPr>
            <a:endParaRPr lang="en-US">
              <a:solidFill>
                <a:prstClr val="white"/>
              </a:solidFill>
            </a:endParaRPr>
          </a:p>
        </p:txBody>
      </p:sp>
      <p:sp>
        <p:nvSpPr>
          <p:cNvPr id="5" name="Rectangle 46"/>
          <p:cNvSpPr>
            <a:spLocks noGrp="1" noChangeArrowheads="1"/>
          </p:cNvSpPr>
          <p:nvPr>
            <p:ph type="sldNum" sz="quarter" idx="12"/>
          </p:nvPr>
        </p:nvSpPr>
        <p:spPr>
          <a:ln/>
        </p:spPr>
        <p:txBody>
          <a:bodyPr/>
          <a:lstStyle>
            <a:lvl1pPr>
              <a:defRPr/>
            </a:lvl1pPr>
          </a:lstStyle>
          <a:p>
            <a:pPr>
              <a:defRPr/>
            </a:pPr>
            <a:fld id="{A42CC230-33AD-4C24-B468-A5F073B1BDA8}" type="slidenum">
              <a:rPr lang="en-US">
                <a:solidFill>
                  <a:prstClr val="white"/>
                </a:solidFill>
              </a:rPr>
              <a:pPr>
                <a:defRPr/>
              </a:pPr>
              <a:t>‹#›</a:t>
            </a:fld>
            <a:endParaRPr lang="en-US">
              <a:solidFill>
                <a:prstClr val="white"/>
              </a:solidFill>
            </a:endParaRPr>
          </a:p>
        </p:txBody>
      </p:sp>
    </p:spTree>
    <p:extLst>
      <p:ext uri="{BB962C8B-B14F-4D97-AF65-F5344CB8AC3E}">
        <p14:creationId xmlns:p14="http://schemas.microsoft.com/office/powerpoint/2010/main" val="945245755"/>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26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4"/>
          <p:cNvSpPr>
            <a:spLocks noGrp="1" noChangeArrowheads="1"/>
          </p:cNvSpPr>
          <p:nvPr>
            <p:ph type="dt" sz="half" idx="10"/>
          </p:nvPr>
        </p:nvSpPr>
        <p:spPr>
          <a:ln/>
        </p:spPr>
        <p:txBody>
          <a:bodyPr/>
          <a:lstStyle>
            <a:lvl1pPr>
              <a:defRPr/>
            </a:lvl1pPr>
          </a:lstStyle>
          <a:p>
            <a:pPr>
              <a:defRPr/>
            </a:pPr>
            <a:fld id="{5A3A1724-8A60-44B0-B95D-26060AE0DDD5}" type="datetime4">
              <a:rPr lang="en-US" smtClean="0">
                <a:solidFill>
                  <a:prstClr val="white"/>
                </a:solidFill>
              </a:rPr>
              <a:t>October 1, 2011</a:t>
            </a:fld>
            <a:endParaRPr lang="en-US">
              <a:solidFill>
                <a:prstClr val="white"/>
              </a:solidFill>
            </a:endParaRPr>
          </a:p>
        </p:txBody>
      </p:sp>
      <p:sp>
        <p:nvSpPr>
          <p:cNvPr id="3" name="Rectangle 45"/>
          <p:cNvSpPr>
            <a:spLocks noGrp="1" noChangeArrowheads="1"/>
          </p:cNvSpPr>
          <p:nvPr>
            <p:ph type="ftr" sz="quarter" idx="11"/>
          </p:nvPr>
        </p:nvSpPr>
        <p:spPr>
          <a:ln/>
        </p:spPr>
        <p:txBody>
          <a:bodyPr/>
          <a:lstStyle>
            <a:lvl1pPr>
              <a:defRPr/>
            </a:lvl1pPr>
          </a:lstStyle>
          <a:p>
            <a:pPr>
              <a:defRPr/>
            </a:pPr>
            <a:endParaRPr lang="en-US">
              <a:solidFill>
                <a:prstClr val="white"/>
              </a:solidFill>
            </a:endParaRPr>
          </a:p>
        </p:txBody>
      </p:sp>
      <p:sp>
        <p:nvSpPr>
          <p:cNvPr id="4" name="Rectangle 46"/>
          <p:cNvSpPr>
            <a:spLocks noGrp="1" noChangeArrowheads="1"/>
          </p:cNvSpPr>
          <p:nvPr>
            <p:ph type="sldNum" sz="quarter" idx="12"/>
          </p:nvPr>
        </p:nvSpPr>
        <p:spPr>
          <a:ln/>
        </p:spPr>
        <p:txBody>
          <a:bodyPr/>
          <a:lstStyle>
            <a:lvl1pPr>
              <a:defRPr/>
            </a:lvl1pPr>
          </a:lstStyle>
          <a:p>
            <a:pPr>
              <a:defRPr/>
            </a:pPr>
            <a:fld id="{4F121308-3969-4B21-8BB8-89FDBB2D6AD0}" type="slidenum">
              <a:rPr lang="en-US">
                <a:solidFill>
                  <a:prstClr val="white"/>
                </a:solidFill>
              </a:rPr>
              <a:pPr>
                <a:defRPr/>
              </a:pPr>
              <a:t>‹#›</a:t>
            </a:fld>
            <a:endParaRPr lang="en-US">
              <a:solidFill>
                <a:prstClr val="white"/>
              </a:solidFill>
            </a:endParaRPr>
          </a:p>
        </p:txBody>
      </p:sp>
    </p:spTree>
    <p:extLst>
      <p:ext uri="{BB962C8B-B14F-4D97-AF65-F5344CB8AC3E}">
        <p14:creationId xmlns:p14="http://schemas.microsoft.com/office/powerpoint/2010/main" val="2276452563"/>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26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4"/>
          <p:cNvSpPr>
            <a:spLocks noGrp="1" noChangeArrowheads="1"/>
          </p:cNvSpPr>
          <p:nvPr>
            <p:ph type="dt" sz="half" idx="10"/>
          </p:nvPr>
        </p:nvSpPr>
        <p:spPr>
          <a:ln/>
        </p:spPr>
        <p:txBody>
          <a:bodyPr/>
          <a:lstStyle>
            <a:lvl1pPr>
              <a:defRPr/>
            </a:lvl1pPr>
          </a:lstStyle>
          <a:p>
            <a:pPr>
              <a:defRPr/>
            </a:pPr>
            <a:fld id="{89C049AE-CA15-4F59-AEAE-0EA9068AB4D7}" type="datetime4">
              <a:rPr lang="en-US" smtClean="0">
                <a:solidFill>
                  <a:prstClr val="white"/>
                </a:solidFill>
              </a:rPr>
              <a:t>October 1, 2011</a:t>
            </a:fld>
            <a:endParaRPr lang="en-US">
              <a:solidFill>
                <a:prstClr val="white"/>
              </a:solidFill>
            </a:endParaRPr>
          </a:p>
        </p:txBody>
      </p:sp>
      <p:sp>
        <p:nvSpPr>
          <p:cNvPr id="6" name="Rectangle 45"/>
          <p:cNvSpPr>
            <a:spLocks noGrp="1" noChangeArrowheads="1"/>
          </p:cNvSpPr>
          <p:nvPr>
            <p:ph type="ftr" sz="quarter" idx="11"/>
          </p:nvPr>
        </p:nvSpPr>
        <p:spPr>
          <a:ln/>
        </p:spPr>
        <p:txBody>
          <a:bodyPr/>
          <a:lstStyle>
            <a:lvl1pPr>
              <a:defRPr/>
            </a:lvl1pPr>
          </a:lstStyle>
          <a:p>
            <a:pPr>
              <a:defRPr/>
            </a:pPr>
            <a:endParaRPr lang="en-US">
              <a:solidFill>
                <a:prstClr val="white"/>
              </a:solidFill>
            </a:endParaRPr>
          </a:p>
        </p:txBody>
      </p:sp>
      <p:sp>
        <p:nvSpPr>
          <p:cNvPr id="7" name="Rectangle 46"/>
          <p:cNvSpPr>
            <a:spLocks noGrp="1" noChangeArrowheads="1"/>
          </p:cNvSpPr>
          <p:nvPr>
            <p:ph type="sldNum" sz="quarter" idx="12"/>
          </p:nvPr>
        </p:nvSpPr>
        <p:spPr>
          <a:ln/>
        </p:spPr>
        <p:txBody>
          <a:bodyPr/>
          <a:lstStyle>
            <a:lvl1pPr>
              <a:defRPr/>
            </a:lvl1pPr>
          </a:lstStyle>
          <a:p>
            <a:pPr>
              <a:defRPr/>
            </a:pPr>
            <a:fld id="{69CD25F3-5654-4867-90E3-46AF5FC9FE83}" type="slidenum">
              <a:rPr lang="en-US">
                <a:solidFill>
                  <a:prstClr val="white"/>
                </a:solidFill>
              </a:rPr>
              <a:pPr>
                <a:defRPr/>
              </a:pPr>
              <a:t>‹#›</a:t>
            </a:fld>
            <a:endParaRPr lang="en-US">
              <a:solidFill>
                <a:prstClr val="white"/>
              </a:solidFill>
            </a:endParaRPr>
          </a:p>
        </p:txBody>
      </p:sp>
    </p:spTree>
    <p:extLst>
      <p:ext uri="{BB962C8B-B14F-4D97-AF65-F5344CB8AC3E}">
        <p14:creationId xmlns:p14="http://schemas.microsoft.com/office/powerpoint/2010/main" val="612730468"/>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26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en-US" noProof="0" smtClean="0"/>
              <a:t>Click icon to add picture</a:t>
            </a:r>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4"/>
          <p:cNvSpPr>
            <a:spLocks noGrp="1" noChangeArrowheads="1"/>
          </p:cNvSpPr>
          <p:nvPr>
            <p:ph type="dt" sz="half" idx="10"/>
          </p:nvPr>
        </p:nvSpPr>
        <p:spPr>
          <a:ln/>
        </p:spPr>
        <p:txBody>
          <a:bodyPr/>
          <a:lstStyle>
            <a:lvl1pPr>
              <a:defRPr/>
            </a:lvl1pPr>
          </a:lstStyle>
          <a:p>
            <a:pPr>
              <a:defRPr/>
            </a:pPr>
            <a:fld id="{049B21E1-62FA-4A50-954D-448C4A29693C}" type="datetime4">
              <a:rPr lang="en-US" smtClean="0">
                <a:solidFill>
                  <a:prstClr val="white"/>
                </a:solidFill>
              </a:rPr>
              <a:t>October 1, 2011</a:t>
            </a:fld>
            <a:endParaRPr lang="en-US">
              <a:solidFill>
                <a:prstClr val="white"/>
              </a:solidFill>
            </a:endParaRPr>
          </a:p>
        </p:txBody>
      </p:sp>
      <p:sp>
        <p:nvSpPr>
          <p:cNvPr id="6" name="Rectangle 45"/>
          <p:cNvSpPr>
            <a:spLocks noGrp="1" noChangeArrowheads="1"/>
          </p:cNvSpPr>
          <p:nvPr>
            <p:ph type="ftr" sz="quarter" idx="11"/>
          </p:nvPr>
        </p:nvSpPr>
        <p:spPr>
          <a:ln/>
        </p:spPr>
        <p:txBody>
          <a:bodyPr/>
          <a:lstStyle>
            <a:lvl1pPr>
              <a:defRPr/>
            </a:lvl1pPr>
          </a:lstStyle>
          <a:p>
            <a:pPr>
              <a:defRPr/>
            </a:pPr>
            <a:endParaRPr lang="en-US">
              <a:solidFill>
                <a:prstClr val="white"/>
              </a:solidFill>
            </a:endParaRPr>
          </a:p>
        </p:txBody>
      </p:sp>
      <p:sp>
        <p:nvSpPr>
          <p:cNvPr id="7" name="Rectangle 46"/>
          <p:cNvSpPr>
            <a:spLocks noGrp="1" noChangeArrowheads="1"/>
          </p:cNvSpPr>
          <p:nvPr>
            <p:ph type="sldNum" sz="quarter" idx="12"/>
          </p:nvPr>
        </p:nvSpPr>
        <p:spPr>
          <a:ln/>
        </p:spPr>
        <p:txBody>
          <a:bodyPr/>
          <a:lstStyle>
            <a:lvl1pPr>
              <a:defRPr/>
            </a:lvl1pPr>
          </a:lstStyle>
          <a:p>
            <a:pPr>
              <a:defRPr/>
            </a:pPr>
            <a:fld id="{FD34C9EF-9D75-4E2F-9C85-6B0171541A18}" type="slidenum">
              <a:rPr lang="en-US">
                <a:solidFill>
                  <a:prstClr val="white"/>
                </a:solidFill>
              </a:rPr>
              <a:pPr>
                <a:defRPr/>
              </a:pPr>
              <a:t>‹#›</a:t>
            </a:fld>
            <a:endParaRPr lang="en-US">
              <a:solidFill>
                <a:prstClr val="white"/>
              </a:solidFill>
            </a:endParaRPr>
          </a:p>
        </p:txBody>
      </p:sp>
    </p:spTree>
    <p:extLst>
      <p:ext uri="{BB962C8B-B14F-4D97-AF65-F5344CB8AC3E}">
        <p14:creationId xmlns:p14="http://schemas.microsoft.com/office/powerpoint/2010/main" val="3288886184"/>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26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4"/>
          <p:cNvSpPr>
            <a:spLocks noGrp="1" noChangeArrowheads="1"/>
          </p:cNvSpPr>
          <p:nvPr>
            <p:ph type="dt" sz="half" idx="10"/>
          </p:nvPr>
        </p:nvSpPr>
        <p:spPr>
          <a:ln/>
        </p:spPr>
        <p:txBody>
          <a:bodyPr/>
          <a:lstStyle>
            <a:lvl1pPr>
              <a:defRPr/>
            </a:lvl1pPr>
          </a:lstStyle>
          <a:p>
            <a:pPr>
              <a:defRPr/>
            </a:pPr>
            <a:fld id="{4FCFE29F-3A4A-4C2F-A2D8-C598086970F3}" type="datetime4">
              <a:rPr lang="en-US" smtClean="0">
                <a:solidFill>
                  <a:prstClr val="white"/>
                </a:solidFill>
              </a:rPr>
              <a:t>October 1, 2011</a:t>
            </a:fld>
            <a:endParaRPr lang="en-US">
              <a:solidFill>
                <a:prstClr val="white"/>
              </a:solidFill>
            </a:endParaRPr>
          </a:p>
        </p:txBody>
      </p:sp>
      <p:sp>
        <p:nvSpPr>
          <p:cNvPr id="5" name="Rectangle 45"/>
          <p:cNvSpPr>
            <a:spLocks noGrp="1" noChangeArrowheads="1"/>
          </p:cNvSpPr>
          <p:nvPr>
            <p:ph type="ftr" sz="quarter" idx="11"/>
          </p:nvPr>
        </p:nvSpPr>
        <p:spPr>
          <a:ln/>
        </p:spPr>
        <p:txBody>
          <a:bodyPr/>
          <a:lstStyle>
            <a:lvl1pPr>
              <a:defRPr/>
            </a:lvl1pPr>
          </a:lstStyle>
          <a:p>
            <a:pPr>
              <a:defRPr/>
            </a:pPr>
            <a:endParaRPr lang="en-US">
              <a:solidFill>
                <a:prstClr val="white"/>
              </a:solidFill>
            </a:endParaRPr>
          </a:p>
        </p:txBody>
      </p:sp>
      <p:sp>
        <p:nvSpPr>
          <p:cNvPr id="6" name="Rectangle 46"/>
          <p:cNvSpPr>
            <a:spLocks noGrp="1" noChangeArrowheads="1"/>
          </p:cNvSpPr>
          <p:nvPr>
            <p:ph type="sldNum" sz="quarter" idx="12"/>
          </p:nvPr>
        </p:nvSpPr>
        <p:spPr>
          <a:ln/>
        </p:spPr>
        <p:txBody>
          <a:bodyPr/>
          <a:lstStyle>
            <a:lvl1pPr>
              <a:defRPr/>
            </a:lvl1pPr>
          </a:lstStyle>
          <a:p>
            <a:pPr>
              <a:defRPr/>
            </a:pPr>
            <a:fld id="{8D995BE3-7F20-42A1-B8FA-7A32FB4FA795}" type="slidenum">
              <a:rPr lang="en-US">
                <a:solidFill>
                  <a:prstClr val="white"/>
                </a:solidFill>
              </a:rPr>
              <a:pPr>
                <a:defRPr/>
              </a:pPr>
              <a:t>‹#›</a:t>
            </a:fld>
            <a:endParaRPr lang="en-US">
              <a:solidFill>
                <a:prstClr val="white"/>
              </a:solidFill>
            </a:endParaRPr>
          </a:p>
        </p:txBody>
      </p:sp>
    </p:spTree>
    <p:extLst>
      <p:ext uri="{BB962C8B-B14F-4D97-AF65-F5344CB8AC3E}">
        <p14:creationId xmlns:p14="http://schemas.microsoft.com/office/powerpoint/2010/main" val="1713178121"/>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26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4"/>
          <p:cNvSpPr>
            <a:spLocks noGrp="1" noChangeArrowheads="1"/>
          </p:cNvSpPr>
          <p:nvPr>
            <p:ph type="dt" sz="half" idx="10"/>
          </p:nvPr>
        </p:nvSpPr>
        <p:spPr>
          <a:ln/>
        </p:spPr>
        <p:txBody>
          <a:bodyPr/>
          <a:lstStyle>
            <a:lvl1pPr>
              <a:defRPr/>
            </a:lvl1pPr>
          </a:lstStyle>
          <a:p>
            <a:pPr>
              <a:defRPr/>
            </a:pPr>
            <a:fld id="{89B3BC36-7748-4D27-BCC1-A9474475B3F1}" type="datetime4">
              <a:rPr lang="en-US" smtClean="0">
                <a:solidFill>
                  <a:prstClr val="white"/>
                </a:solidFill>
              </a:rPr>
              <a:t>October 1, 2011</a:t>
            </a:fld>
            <a:endParaRPr lang="en-US">
              <a:solidFill>
                <a:prstClr val="white"/>
              </a:solidFill>
            </a:endParaRPr>
          </a:p>
        </p:txBody>
      </p:sp>
      <p:sp>
        <p:nvSpPr>
          <p:cNvPr id="5" name="Rectangle 45"/>
          <p:cNvSpPr>
            <a:spLocks noGrp="1" noChangeArrowheads="1"/>
          </p:cNvSpPr>
          <p:nvPr>
            <p:ph type="ftr" sz="quarter" idx="11"/>
          </p:nvPr>
        </p:nvSpPr>
        <p:spPr>
          <a:ln/>
        </p:spPr>
        <p:txBody>
          <a:bodyPr/>
          <a:lstStyle>
            <a:lvl1pPr>
              <a:defRPr/>
            </a:lvl1pPr>
          </a:lstStyle>
          <a:p>
            <a:pPr>
              <a:defRPr/>
            </a:pPr>
            <a:endParaRPr lang="en-US">
              <a:solidFill>
                <a:prstClr val="white"/>
              </a:solidFill>
            </a:endParaRPr>
          </a:p>
        </p:txBody>
      </p:sp>
      <p:sp>
        <p:nvSpPr>
          <p:cNvPr id="6" name="Rectangle 46"/>
          <p:cNvSpPr>
            <a:spLocks noGrp="1" noChangeArrowheads="1"/>
          </p:cNvSpPr>
          <p:nvPr>
            <p:ph type="sldNum" sz="quarter" idx="12"/>
          </p:nvPr>
        </p:nvSpPr>
        <p:spPr>
          <a:ln/>
        </p:spPr>
        <p:txBody>
          <a:bodyPr/>
          <a:lstStyle>
            <a:lvl1pPr>
              <a:defRPr/>
            </a:lvl1pPr>
          </a:lstStyle>
          <a:p>
            <a:pPr>
              <a:defRPr/>
            </a:pPr>
            <a:fld id="{DC95C923-6AC0-4D7D-847E-E3B430DFD767}" type="slidenum">
              <a:rPr lang="en-US">
                <a:solidFill>
                  <a:prstClr val="white"/>
                </a:solidFill>
              </a:rPr>
              <a:pPr>
                <a:defRPr/>
              </a:pPr>
              <a:t>‹#›</a:t>
            </a:fld>
            <a:endParaRPr lang="en-US">
              <a:solidFill>
                <a:prstClr val="white"/>
              </a:solidFill>
            </a:endParaRPr>
          </a:p>
        </p:txBody>
      </p:sp>
    </p:spTree>
    <p:extLst>
      <p:ext uri="{BB962C8B-B14F-4D97-AF65-F5344CB8AC3E}">
        <p14:creationId xmlns:p14="http://schemas.microsoft.com/office/powerpoint/2010/main" val="874973978"/>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268.xml><?xml version="1.0" encoding="utf-8"?>
<p:sldLayout xmlns:a="http://schemas.openxmlformats.org/drawingml/2006/main" xmlns:r="http://schemas.openxmlformats.org/officeDocument/2006/relationships" xmlns:p="http://schemas.openxmlformats.org/presentationml/2006/main" type="tbl">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smtClean="0"/>
              <a:t>Click to edit Master title style</a:t>
            </a:r>
            <a:endParaRPr lang="en-US"/>
          </a:p>
        </p:txBody>
      </p:sp>
      <p:sp>
        <p:nvSpPr>
          <p:cNvPr id="3" name="Table Placeholder 2"/>
          <p:cNvSpPr>
            <a:spLocks noGrp="1"/>
          </p:cNvSpPr>
          <p:nvPr>
            <p:ph type="tbl" idx="1"/>
          </p:nvPr>
        </p:nvSpPr>
        <p:spPr>
          <a:xfrm>
            <a:off x="457200" y="1600200"/>
            <a:ext cx="8229600" cy="4530725"/>
          </a:xfrm>
        </p:spPr>
        <p:txBody>
          <a:bodyPr/>
          <a:lstStyle/>
          <a:p>
            <a:pPr lvl="0"/>
            <a:r>
              <a:rPr lang="en-US" noProof="0" smtClean="0"/>
              <a:t>Click icon to add table</a:t>
            </a:r>
            <a:endParaRPr lang="en-US" noProof="0"/>
          </a:p>
        </p:txBody>
      </p:sp>
      <p:sp>
        <p:nvSpPr>
          <p:cNvPr id="4" name="Rectangle 44"/>
          <p:cNvSpPr>
            <a:spLocks noGrp="1" noChangeArrowheads="1"/>
          </p:cNvSpPr>
          <p:nvPr>
            <p:ph type="dt" sz="half" idx="10"/>
          </p:nvPr>
        </p:nvSpPr>
        <p:spPr>
          <a:ln/>
        </p:spPr>
        <p:txBody>
          <a:bodyPr/>
          <a:lstStyle>
            <a:lvl1pPr>
              <a:defRPr/>
            </a:lvl1pPr>
          </a:lstStyle>
          <a:p>
            <a:pPr>
              <a:defRPr/>
            </a:pPr>
            <a:fld id="{25BF244E-05A9-4187-9C65-8555698513FF}" type="datetime4">
              <a:rPr lang="en-US" smtClean="0">
                <a:solidFill>
                  <a:prstClr val="white"/>
                </a:solidFill>
              </a:rPr>
              <a:t>October 1, 2011</a:t>
            </a:fld>
            <a:endParaRPr lang="en-US">
              <a:solidFill>
                <a:prstClr val="white"/>
              </a:solidFill>
            </a:endParaRPr>
          </a:p>
        </p:txBody>
      </p:sp>
      <p:sp>
        <p:nvSpPr>
          <p:cNvPr id="5" name="Rectangle 45"/>
          <p:cNvSpPr>
            <a:spLocks noGrp="1" noChangeArrowheads="1"/>
          </p:cNvSpPr>
          <p:nvPr>
            <p:ph type="ftr" sz="quarter" idx="11"/>
          </p:nvPr>
        </p:nvSpPr>
        <p:spPr>
          <a:ln/>
        </p:spPr>
        <p:txBody>
          <a:bodyPr/>
          <a:lstStyle>
            <a:lvl1pPr>
              <a:defRPr/>
            </a:lvl1pPr>
          </a:lstStyle>
          <a:p>
            <a:pPr>
              <a:defRPr/>
            </a:pPr>
            <a:endParaRPr lang="en-US">
              <a:solidFill>
                <a:prstClr val="white"/>
              </a:solidFill>
            </a:endParaRPr>
          </a:p>
        </p:txBody>
      </p:sp>
      <p:sp>
        <p:nvSpPr>
          <p:cNvPr id="6" name="Rectangle 46"/>
          <p:cNvSpPr>
            <a:spLocks noGrp="1" noChangeArrowheads="1"/>
          </p:cNvSpPr>
          <p:nvPr>
            <p:ph type="sldNum" sz="quarter" idx="12"/>
          </p:nvPr>
        </p:nvSpPr>
        <p:spPr>
          <a:ln/>
        </p:spPr>
        <p:txBody>
          <a:bodyPr/>
          <a:lstStyle>
            <a:lvl1pPr>
              <a:defRPr/>
            </a:lvl1pPr>
          </a:lstStyle>
          <a:p>
            <a:pPr>
              <a:defRPr/>
            </a:pPr>
            <a:fld id="{9C0BA582-7305-4CD9-B0AE-4A65BCF8D564}" type="slidenum">
              <a:rPr lang="en-US">
                <a:solidFill>
                  <a:prstClr val="white"/>
                </a:solidFill>
              </a:rPr>
              <a:pPr>
                <a:defRPr/>
              </a:pPr>
              <a:t>‹#›</a:t>
            </a:fld>
            <a:endParaRPr lang="en-US">
              <a:solidFill>
                <a:prstClr val="white"/>
              </a:solidFill>
            </a:endParaRPr>
          </a:p>
        </p:txBody>
      </p:sp>
    </p:spTree>
    <p:extLst>
      <p:ext uri="{BB962C8B-B14F-4D97-AF65-F5344CB8AC3E}">
        <p14:creationId xmlns:p14="http://schemas.microsoft.com/office/powerpoint/2010/main" val="2263780649"/>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269.xml><?xml version="1.0" encoding="utf-8"?>
<p:sldLayout xmlns:a="http://schemas.openxmlformats.org/drawingml/2006/main" xmlns:r="http://schemas.openxmlformats.org/officeDocument/2006/relationships" xmlns:p="http://schemas.openxmlformats.org/presentationml/2006/main" type="clipArtAndTx">
  <p:cSld name="Title, Clip Art and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smtClean="0"/>
              <a:t>Click to edit Master title style</a:t>
            </a:r>
            <a:endParaRPr lang="en-US"/>
          </a:p>
        </p:txBody>
      </p:sp>
      <p:sp>
        <p:nvSpPr>
          <p:cNvPr id="3" name="ClipArt Placeholder 2"/>
          <p:cNvSpPr>
            <a:spLocks noGrp="1"/>
          </p:cNvSpPr>
          <p:nvPr>
            <p:ph type="clipArt" sz="half" idx="1"/>
          </p:nvPr>
        </p:nvSpPr>
        <p:spPr>
          <a:xfrm>
            <a:off x="457200" y="1600200"/>
            <a:ext cx="4038600" cy="4530725"/>
          </a:xfrm>
        </p:spPr>
        <p:txBody>
          <a:bodyPr/>
          <a:lstStyle/>
          <a:p>
            <a:pPr lvl="0"/>
            <a:endParaRPr lang="en-US" noProof="0"/>
          </a:p>
        </p:txBody>
      </p:sp>
      <p:sp>
        <p:nvSpPr>
          <p:cNvPr id="4" name="Text Placeholder 3"/>
          <p:cNvSpPr>
            <a:spLocks noGrp="1"/>
          </p:cNvSpPr>
          <p:nvPr>
            <p:ph type="body" sz="half" idx="2"/>
          </p:nvPr>
        </p:nvSpPr>
        <p:spPr>
          <a:xfrm>
            <a:off x="4648200" y="1600200"/>
            <a:ext cx="4038600" cy="453072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44"/>
          <p:cNvSpPr>
            <a:spLocks noGrp="1" noChangeArrowheads="1"/>
          </p:cNvSpPr>
          <p:nvPr>
            <p:ph type="dt" sz="half" idx="10"/>
          </p:nvPr>
        </p:nvSpPr>
        <p:spPr>
          <a:ln/>
        </p:spPr>
        <p:txBody>
          <a:bodyPr/>
          <a:lstStyle>
            <a:lvl1pPr>
              <a:defRPr/>
            </a:lvl1pPr>
          </a:lstStyle>
          <a:p>
            <a:pPr>
              <a:defRPr/>
            </a:pPr>
            <a:fld id="{6C06CA30-0A08-4FC9-8F6C-522C5820ED1B}" type="datetime4">
              <a:rPr lang="en-US" smtClean="0">
                <a:solidFill>
                  <a:prstClr val="white"/>
                </a:solidFill>
              </a:rPr>
              <a:t>October 1, 2011</a:t>
            </a:fld>
            <a:endParaRPr lang="en-US">
              <a:solidFill>
                <a:prstClr val="white"/>
              </a:solidFill>
            </a:endParaRPr>
          </a:p>
        </p:txBody>
      </p:sp>
      <p:sp>
        <p:nvSpPr>
          <p:cNvPr id="6" name="Rectangle 45"/>
          <p:cNvSpPr>
            <a:spLocks noGrp="1" noChangeArrowheads="1"/>
          </p:cNvSpPr>
          <p:nvPr>
            <p:ph type="ftr" sz="quarter" idx="11"/>
          </p:nvPr>
        </p:nvSpPr>
        <p:spPr>
          <a:ln/>
        </p:spPr>
        <p:txBody>
          <a:bodyPr/>
          <a:lstStyle>
            <a:lvl1pPr>
              <a:defRPr/>
            </a:lvl1pPr>
          </a:lstStyle>
          <a:p>
            <a:pPr>
              <a:defRPr/>
            </a:pPr>
            <a:endParaRPr lang="en-US">
              <a:solidFill>
                <a:prstClr val="white"/>
              </a:solidFill>
            </a:endParaRPr>
          </a:p>
        </p:txBody>
      </p:sp>
      <p:sp>
        <p:nvSpPr>
          <p:cNvPr id="7" name="Rectangle 46"/>
          <p:cNvSpPr>
            <a:spLocks noGrp="1" noChangeArrowheads="1"/>
          </p:cNvSpPr>
          <p:nvPr>
            <p:ph type="sldNum" sz="quarter" idx="12"/>
          </p:nvPr>
        </p:nvSpPr>
        <p:spPr>
          <a:ln/>
        </p:spPr>
        <p:txBody>
          <a:bodyPr/>
          <a:lstStyle>
            <a:lvl1pPr>
              <a:defRPr/>
            </a:lvl1pPr>
          </a:lstStyle>
          <a:p>
            <a:pPr>
              <a:defRPr/>
            </a:pPr>
            <a:fld id="{1B76EC67-C239-48AD-A959-ED9BFC1E2029}" type="slidenum">
              <a:rPr lang="en-US">
                <a:solidFill>
                  <a:prstClr val="white"/>
                </a:solidFill>
              </a:rPr>
              <a:pPr>
                <a:defRPr/>
              </a:pPr>
              <a:t>‹#›</a:t>
            </a:fld>
            <a:endParaRPr lang="en-US">
              <a:solidFill>
                <a:prstClr val="white"/>
              </a:solidFill>
            </a:endParaRPr>
          </a:p>
        </p:txBody>
      </p:sp>
    </p:spTree>
    <p:extLst>
      <p:ext uri="{BB962C8B-B14F-4D97-AF65-F5344CB8AC3E}">
        <p14:creationId xmlns:p14="http://schemas.microsoft.com/office/powerpoint/2010/main" val="1719686316"/>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27.xml><?xml version="1.0" encoding="utf-8"?>
<p:sldLayout xmlns:a="http://schemas.openxmlformats.org/drawingml/2006/main" xmlns:r="http://schemas.openxmlformats.org/officeDocument/2006/relationships" xmlns:p="http://schemas.openxmlformats.org/presentationml/2006/main" type="clipArtAndTx">
  <p:cSld name="Title, Clip Art and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smtClean="0"/>
              <a:t>Click to edit Master title style</a:t>
            </a:r>
            <a:endParaRPr lang="en-US"/>
          </a:p>
        </p:txBody>
      </p:sp>
      <p:sp>
        <p:nvSpPr>
          <p:cNvPr id="3" name="ClipArt Placeholder 2"/>
          <p:cNvSpPr>
            <a:spLocks noGrp="1"/>
          </p:cNvSpPr>
          <p:nvPr>
            <p:ph type="clipArt" sz="half" idx="1"/>
          </p:nvPr>
        </p:nvSpPr>
        <p:spPr>
          <a:xfrm>
            <a:off x="457200" y="1600200"/>
            <a:ext cx="4038600" cy="4530725"/>
          </a:xfrm>
        </p:spPr>
        <p:txBody>
          <a:bodyPr/>
          <a:lstStyle/>
          <a:p>
            <a:pPr lvl="0"/>
            <a:endParaRPr lang="en-US" noProof="0"/>
          </a:p>
        </p:txBody>
      </p:sp>
      <p:sp>
        <p:nvSpPr>
          <p:cNvPr id="4" name="Text Placeholder 3"/>
          <p:cNvSpPr>
            <a:spLocks noGrp="1"/>
          </p:cNvSpPr>
          <p:nvPr>
            <p:ph type="body" sz="half" idx="2"/>
          </p:nvPr>
        </p:nvSpPr>
        <p:spPr>
          <a:xfrm>
            <a:off x="4648200" y="1600200"/>
            <a:ext cx="4038600" cy="453072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44"/>
          <p:cNvSpPr>
            <a:spLocks noGrp="1" noChangeArrowheads="1"/>
          </p:cNvSpPr>
          <p:nvPr>
            <p:ph type="dt" sz="half" idx="10"/>
          </p:nvPr>
        </p:nvSpPr>
        <p:spPr>
          <a:ln/>
        </p:spPr>
        <p:txBody>
          <a:bodyPr/>
          <a:lstStyle>
            <a:lvl1pPr>
              <a:defRPr/>
            </a:lvl1pPr>
          </a:lstStyle>
          <a:p>
            <a:pPr>
              <a:defRPr/>
            </a:pPr>
            <a:fld id="{09B4537C-819C-404D-866F-109393B38783}" type="datetime4">
              <a:rPr lang="en-US" smtClean="0">
                <a:solidFill>
                  <a:srgbClr val="FFFFFF"/>
                </a:solidFill>
              </a:rPr>
              <a:t>October 1, 2011</a:t>
            </a:fld>
            <a:endParaRPr lang="en-US">
              <a:solidFill>
                <a:srgbClr val="FFFFFF"/>
              </a:solidFill>
            </a:endParaRPr>
          </a:p>
        </p:txBody>
      </p:sp>
      <p:sp>
        <p:nvSpPr>
          <p:cNvPr id="6" name="Rectangle 4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46"/>
          <p:cNvSpPr>
            <a:spLocks noGrp="1" noChangeArrowheads="1"/>
          </p:cNvSpPr>
          <p:nvPr>
            <p:ph type="sldNum" sz="quarter" idx="12"/>
          </p:nvPr>
        </p:nvSpPr>
        <p:spPr>
          <a:ln/>
        </p:spPr>
        <p:txBody>
          <a:bodyPr/>
          <a:lstStyle>
            <a:lvl1pPr>
              <a:defRPr/>
            </a:lvl1pPr>
          </a:lstStyle>
          <a:p>
            <a:pPr>
              <a:defRPr/>
            </a:pPr>
            <a:fld id="{1B76EC67-C239-48AD-A959-ED9BFC1E2029}"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085240015"/>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270.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4000" cy="6856413"/>
            <a:chOff x="0" y="0"/>
            <a:chExt cx="5760" cy="4319"/>
          </a:xfrm>
        </p:grpSpPr>
        <p:sp>
          <p:nvSpPr>
            <p:cNvPr id="5" name="Freeform 3"/>
            <p:cNvSpPr>
              <a:spLocks/>
            </p:cNvSpPr>
            <p:nvPr/>
          </p:nvSpPr>
          <p:spPr bwMode="hidden">
            <a:xfrm>
              <a:off x="0" y="12"/>
              <a:ext cx="5758" cy="3273"/>
            </a:xfrm>
            <a:custGeom>
              <a:avLst/>
              <a:gdLst/>
              <a:ahLst/>
              <a:cxnLst>
                <a:cxn ang="0">
                  <a:pos x="3193" y="1816"/>
                </a:cxn>
                <a:cxn ang="0">
                  <a:pos x="0" y="0"/>
                </a:cxn>
                <a:cxn ang="0">
                  <a:pos x="0" y="522"/>
                </a:cxn>
                <a:cxn ang="0">
                  <a:pos x="3037" y="1978"/>
                </a:cxn>
                <a:cxn ang="0">
                  <a:pos x="5740" y="3273"/>
                </a:cxn>
                <a:cxn ang="0">
                  <a:pos x="5740" y="3267"/>
                </a:cxn>
                <a:cxn ang="0">
                  <a:pos x="3193" y="1816"/>
                </a:cxn>
                <a:cxn ang="0">
                  <a:pos x="3193" y="1816"/>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6" name="Freeform 4"/>
            <p:cNvSpPr>
              <a:spLocks/>
            </p:cNvSpPr>
            <p:nvPr/>
          </p:nvSpPr>
          <p:spPr bwMode="hidden">
            <a:xfrm>
              <a:off x="149" y="0"/>
              <a:ext cx="5609" cy="3243"/>
            </a:xfrm>
            <a:custGeom>
              <a:avLst/>
              <a:gdLst/>
              <a:ahLst/>
              <a:cxnLst>
                <a:cxn ang="0">
                  <a:pos x="3163" y="1714"/>
                </a:cxn>
                <a:cxn ang="0">
                  <a:pos x="431" y="0"/>
                </a:cxn>
                <a:cxn ang="0">
                  <a:pos x="0" y="0"/>
                </a:cxn>
                <a:cxn ang="0">
                  <a:pos x="3086" y="1786"/>
                </a:cxn>
                <a:cxn ang="0">
                  <a:pos x="5591" y="3243"/>
                </a:cxn>
                <a:cxn ang="0">
                  <a:pos x="5591" y="3237"/>
                </a:cxn>
                <a:cxn ang="0">
                  <a:pos x="3163" y="1714"/>
                </a:cxn>
                <a:cxn ang="0">
                  <a:pos x="3163" y="1714"/>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7" name="Freeform 5"/>
            <p:cNvSpPr>
              <a:spLocks/>
            </p:cNvSpPr>
            <p:nvPr/>
          </p:nvSpPr>
          <p:spPr bwMode="hidden">
            <a:xfrm>
              <a:off x="0" y="3433"/>
              <a:ext cx="4038" cy="191"/>
            </a:xfrm>
            <a:custGeom>
              <a:avLst/>
              <a:gdLst/>
              <a:ahLst/>
              <a:cxnLst>
                <a:cxn ang="0">
                  <a:pos x="0" y="156"/>
                </a:cxn>
                <a:cxn ang="0">
                  <a:pos x="4042" y="192"/>
                </a:cxn>
                <a:cxn ang="0">
                  <a:pos x="4042" y="144"/>
                </a:cxn>
                <a:cxn ang="0">
                  <a:pos x="0" y="0"/>
                </a:cxn>
                <a:cxn ang="0">
                  <a:pos x="0" y="156"/>
                </a:cxn>
                <a:cxn ang="0">
                  <a:pos x="0" y="156"/>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8" name="Freeform 6"/>
            <p:cNvSpPr>
              <a:spLocks/>
            </p:cNvSpPr>
            <p:nvPr/>
          </p:nvSpPr>
          <p:spPr bwMode="hidden">
            <a:xfrm>
              <a:off x="4038" y="3577"/>
              <a:ext cx="1720" cy="65"/>
            </a:xfrm>
            <a:custGeom>
              <a:avLst/>
              <a:gdLst>
                <a:gd name="T0" fmla="*/ 1722 w 1722"/>
                <a:gd name="T1" fmla="*/ 66 h 66"/>
                <a:gd name="T2" fmla="*/ 1722 w 1722"/>
                <a:gd name="T3" fmla="*/ 60 h 66"/>
                <a:gd name="T4" fmla="*/ 0 w 1722"/>
                <a:gd name="T5" fmla="*/ 0 h 66"/>
                <a:gd name="T6" fmla="*/ 0 w 1722"/>
                <a:gd name="T7" fmla="*/ 48 h 66"/>
                <a:gd name="T8" fmla="*/ 1722 w 1722"/>
                <a:gd name="T9" fmla="*/ 66 h 66"/>
                <a:gd name="T10" fmla="*/ 1722 w 1722"/>
                <a:gd name="T11" fmla="*/ 66 h 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22" h="66">
                  <a:moveTo>
                    <a:pt x="1722" y="66"/>
                  </a:moveTo>
                  <a:lnTo>
                    <a:pt x="1722" y="60"/>
                  </a:lnTo>
                  <a:lnTo>
                    <a:pt x="0" y="0"/>
                  </a:lnTo>
                  <a:lnTo>
                    <a:pt x="0" y="48"/>
                  </a:lnTo>
                  <a:lnTo>
                    <a:pt x="1722" y="66"/>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9" name="Freeform 7"/>
            <p:cNvSpPr>
              <a:spLocks/>
            </p:cNvSpPr>
            <p:nvPr/>
          </p:nvSpPr>
          <p:spPr bwMode="hidden">
            <a:xfrm>
              <a:off x="0" y="3726"/>
              <a:ext cx="4784" cy="329"/>
            </a:xfrm>
            <a:custGeom>
              <a:avLst/>
              <a:gdLst/>
              <a:ahLst/>
              <a:cxnLst>
                <a:cxn ang="0">
                  <a:pos x="0" y="329"/>
                </a:cxn>
                <a:cxn ang="0">
                  <a:pos x="4789" y="77"/>
                </a:cxn>
                <a:cxn ang="0">
                  <a:pos x="4789" y="0"/>
                </a:cxn>
                <a:cxn ang="0">
                  <a:pos x="0" y="107"/>
                </a:cxn>
                <a:cxn ang="0">
                  <a:pos x="0" y="329"/>
                </a:cxn>
                <a:cxn ang="0">
                  <a:pos x="0" y="329"/>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w="9525" cap="flat" cmpd="sng">
              <a:noFill/>
              <a:prstDash val="solid"/>
              <a:round/>
              <a:headEnd type="none" w="med" len="med"/>
              <a:tailEnd type="none" w="med" len="med"/>
            </a:ln>
            <a:effectLst/>
          </p:spPr>
          <p:txBody>
            <a:bodyPr/>
            <a:lstStyle/>
            <a:p>
              <a:pPr fontAlgn="auto">
                <a:spcBef>
                  <a:spcPts val="0"/>
                </a:spcBef>
                <a:spcAft>
                  <a:spcPts val="0"/>
                </a:spcAft>
                <a:defRPr/>
              </a:pPr>
              <a:endParaRPr lang="en-US">
                <a:solidFill>
                  <a:prstClr val="white"/>
                </a:solidFill>
                <a:latin typeface="Arial" charset="0"/>
              </a:endParaRPr>
            </a:p>
          </p:txBody>
        </p:sp>
        <p:sp>
          <p:nvSpPr>
            <p:cNvPr id="10" name="Freeform 8"/>
            <p:cNvSpPr>
              <a:spLocks/>
            </p:cNvSpPr>
            <p:nvPr/>
          </p:nvSpPr>
          <p:spPr bwMode="hidden">
            <a:xfrm>
              <a:off x="4784" y="3702"/>
              <a:ext cx="974" cy="101"/>
            </a:xfrm>
            <a:custGeom>
              <a:avLst/>
              <a:gdLst>
                <a:gd name="T0" fmla="*/ 975 w 975"/>
                <a:gd name="T1" fmla="*/ 48 h 101"/>
                <a:gd name="T2" fmla="*/ 975 w 975"/>
                <a:gd name="T3" fmla="*/ 0 h 101"/>
                <a:gd name="T4" fmla="*/ 0 w 975"/>
                <a:gd name="T5" fmla="*/ 24 h 101"/>
                <a:gd name="T6" fmla="*/ 0 w 975"/>
                <a:gd name="T7" fmla="*/ 101 h 101"/>
                <a:gd name="T8" fmla="*/ 975 w 975"/>
                <a:gd name="T9" fmla="*/ 48 h 101"/>
                <a:gd name="T10" fmla="*/ 975 w 975"/>
                <a:gd name="T11" fmla="*/ 48 h 10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75" h="101">
                  <a:moveTo>
                    <a:pt x="975" y="48"/>
                  </a:moveTo>
                  <a:lnTo>
                    <a:pt x="975" y="0"/>
                  </a:lnTo>
                  <a:lnTo>
                    <a:pt x="0" y="24"/>
                  </a:lnTo>
                  <a:lnTo>
                    <a:pt x="0" y="101"/>
                  </a:lnTo>
                  <a:lnTo>
                    <a:pt x="975" y="4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11" name="Freeform 9"/>
            <p:cNvSpPr>
              <a:spLocks/>
            </p:cNvSpPr>
            <p:nvPr/>
          </p:nvSpPr>
          <p:spPr bwMode="hidden">
            <a:xfrm>
              <a:off x="3619" y="3815"/>
              <a:ext cx="2139" cy="198"/>
            </a:xfrm>
            <a:custGeom>
              <a:avLst/>
              <a:gdLst>
                <a:gd name="T0" fmla="*/ 2141 w 2141"/>
                <a:gd name="T1" fmla="*/ 0 h 198"/>
                <a:gd name="T2" fmla="*/ 0 w 2141"/>
                <a:gd name="T3" fmla="*/ 156 h 198"/>
                <a:gd name="T4" fmla="*/ 0 w 2141"/>
                <a:gd name="T5" fmla="*/ 198 h 198"/>
                <a:gd name="T6" fmla="*/ 2141 w 2141"/>
                <a:gd name="T7" fmla="*/ 0 h 198"/>
                <a:gd name="T8" fmla="*/ 2141 w 2141"/>
                <a:gd name="T9" fmla="*/ 0 h 1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41" h="198">
                  <a:moveTo>
                    <a:pt x="2141" y="0"/>
                  </a:moveTo>
                  <a:lnTo>
                    <a:pt x="0" y="156"/>
                  </a:lnTo>
                  <a:lnTo>
                    <a:pt x="0" y="198"/>
                  </a:lnTo>
                  <a:lnTo>
                    <a:pt x="2141"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12" name="Freeform 10"/>
            <p:cNvSpPr>
              <a:spLocks/>
            </p:cNvSpPr>
            <p:nvPr/>
          </p:nvSpPr>
          <p:spPr bwMode="hidden">
            <a:xfrm>
              <a:off x="0" y="3971"/>
              <a:ext cx="3619" cy="348"/>
            </a:xfrm>
            <a:custGeom>
              <a:avLst/>
              <a:gdLst/>
              <a:ahLst/>
              <a:cxnLst>
                <a:cxn ang="0">
                  <a:pos x="0" y="348"/>
                </a:cxn>
                <a:cxn ang="0">
                  <a:pos x="311" y="348"/>
                </a:cxn>
                <a:cxn ang="0">
                  <a:pos x="3623" y="42"/>
                </a:cxn>
                <a:cxn ang="0">
                  <a:pos x="3623" y="0"/>
                </a:cxn>
                <a:cxn ang="0">
                  <a:pos x="0" y="264"/>
                </a:cxn>
                <a:cxn ang="0">
                  <a:pos x="0" y="348"/>
                </a:cxn>
                <a:cxn ang="0">
                  <a:pos x="0" y="348"/>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13" name="Freeform 11"/>
            <p:cNvSpPr>
              <a:spLocks/>
            </p:cNvSpPr>
            <p:nvPr/>
          </p:nvSpPr>
          <p:spPr bwMode="hidden">
            <a:xfrm>
              <a:off x="2097" y="4043"/>
              <a:ext cx="2514" cy="276"/>
            </a:xfrm>
            <a:custGeom>
              <a:avLst/>
              <a:gdLst>
                <a:gd name="T0" fmla="*/ 2182 w 2517"/>
                <a:gd name="T1" fmla="*/ 276 h 276"/>
                <a:gd name="T2" fmla="*/ 2517 w 2517"/>
                <a:gd name="T3" fmla="*/ 204 h 276"/>
                <a:gd name="T4" fmla="*/ 2260 w 2517"/>
                <a:gd name="T5" fmla="*/ 0 h 276"/>
                <a:gd name="T6" fmla="*/ 0 w 2517"/>
                <a:gd name="T7" fmla="*/ 276 h 276"/>
                <a:gd name="T8" fmla="*/ 2182 w 2517"/>
                <a:gd name="T9" fmla="*/ 276 h 276"/>
                <a:gd name="T10" fmla="*/ 2182 w 2517"/>
                <a:gd name="T11" fmla="*/ 276 h 27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7" h="276">
                  <a:moveTo>
                    <a:pt x="2182" y="276"/>
                  </a:moveTo>
                  <a:lnTo>
                    <a:pt x="2517" y="204"/>
                  </a:lnTo>
                  <a:lnTo>
                    <a:pt x="2260" y="0"/>
                  </a:lnTo>
                  <a:lnTo>
                    <a:pt x="0" y="276"/>
                  </a:lnTo>
                  <a:lnTo>
                    <a:pt x="2182" y="276"/>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14" name="Freeform 12"/>
            <p:cNvSpPr>
              <a:spLocks/>
            </p:cNvSpPr>
            <p:nvPr/>
          </p:nvSpPr>
          <p:spPr bwMode="hidden">
            <a:xfrm>
              <a:off x="4354" y="3869"/>
              <a:ext cx="1404" cy="378"/>
            </a:xfrm>
            <a:custGeom>
              <a:avLst/>
              <a:gdLst/>
              <a:ahLst/>
              <a:cxnLst>
                <a:cxn ang="0">
                  <a:pos x="1405" y="126"/>
                </a:cxn>
                <a:cxn ang="0">
                  <a:pos x="1405" y="0"/>
                </a:cxn>
                <a:cxn ang="0">
                  <a:pos x="0" y="174"/>
                </a:cxn>
                <a:cxn ang="0">
                  <a:pos x="257" y="378"/>
                </a:cxn>
                <a:cxn ang="0">
                  <a:pos x="1405" y="126"/>
                </a:cxn>
                <a:cxn ang="0">
                  <a:pos x="1405" y="126"/>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15" name="Freeform 13"/>
            <p:cNvSpPr>
              <a:spLocks/>
            </p:cNvSpPr>
            <p:nvPr/>
          </p:nvSpPr>
          <p:spPr bwMode="hidden">
            <a:xfrm>
              <a:off x="5030" y="3151"/>
              <a:ext cx="728" cy="240"/>
            </a:xfrm>
            <a:custGeom>
              <a:avLst/>
              <a:gdLst>
                <a:gd name="T0" fmla="*/ 729 w 729"/>
                <a:gd name="T1" fmla="*/ 240 h 240"/>
                <a:gd name="T2" fmla="*/ 0 w 729"/>
                <a:gd name="T3" fmla="*/ 0 h 240"/>
                <a:gd name="T4" fmla="*/ 0 w 729"/>
                <a:gd name="T5" fmla="*/ 6 h 240"/>
                <a:gd name="T6" fmla="*/ 729 w 729"/>
                <a:gd name="T7" fmla="*/ 240 h 240"/>
                <a:gd name="T8" fmla="*/ 729 w 729"/>
                <a:gd name="T9" fmla="*/ 240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9" h="240">
                  <a:moveTo>
                    <a:pt x="729" y="240"/>
                  </a:moveTo>
                  <a:lnTo>
                    <a:pt x="0" y="0"/>
                  </a:lnTo>
                  <a:lnTo>
                    <a:pt x="0" y="6"/>
                  </a:lnTo>
                  <a:lnTo>
                    <a:pt x="729" y="24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16" name="Freeform 14"/>
            <p:cNvSpPr>
              <a:spLocks/>
            </p:cNvSpPr>
            <p:nvPr/>
          </p:nvSpPr>
          <p:spPr bwMode="hidden">
            <a:xfrm>
              <a:off x="0" y="1486"/>
              <a:ext cx="5030" cy="1671"/>
            </a:xfrm>
            <a:custGeom>
              <a:avLst/>
              <a:gdLst/>
              <a:ahLst/>
              <a:cxnLst>
                <a:cxn ang="0">
                  <a:pos x="0" y="72"/>
                </a:cxn>
                <a:cxn ang="0">
                  <a:pos x="5035" y="1672"/>
                </a:cxn>
                <a:cxn ang="0">
                  <a:pos x="5035" y="1666"/>
                </a:cxn>
                <a:cxn ang="0">
                  <a:pos x="0" y="0"/>
                </a:cxn>
                <a:cxn ang="0">
                  <a:pos x="0" y="72"/>
                </a:cxn>
                <a:cxn ang="0">
                  <a:pos x="0" y="72"/>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17" name="Freeform 15"/>
            <p:cNvSpPr>
              <a:spLocks/>
            </p:cNvSpPr>
            <p:nvPr/>
          </p:nvSpPr>
          <p:spPr bwMode="hidden">
            <a:xfrm>
              <a:off x="5030" y="3049"/>
              <a:ext cx="728" cy="318"/>
            </a:xfrm>
            <a:custGeom>
              <a:avLst/>
              <a:gdLst>
                <a:gd name="T0" fmla="*/ 729 w 729"/>
                <a:gd name="T1" fmla="*/ 318 h 318"/>
                <a:gd name="T2" fmla="*/ 729 w 729"/>
                <a:gd name="T3" fmla="*/ 312 h 318"/>
                <a:gd name="T4" fmla="*/ 0 w 729"/>
                <a:gd name="T5" fmla="*/ 0 h 318"/>
                <a:gd name="T6" fmla="*/ 0 w 729"/>
                <a:gd name="T7" fmla="*/ 54 h 318"/>
                <a:gd name="T8" fmla="*/ 729 w 729"/>
                <a:gd name="T9" fmla="*/ 318 h 318"/>
                <a:gd name="T10" fmla="*/ 729 w 729"/>
                <a:gd name="T11" fmla="*/ 318 h 3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29" h="318">
                  <a:moveTo>
                    <a:pt x="729" y="318"/>
                  </a:moveTo>
                  <a:lnTo>
                    <a:pt x="729" y="312"/>
                  </a:lnTo>
                  <a:lnTo>
                    <a:pt x="0" y="0"/>
                  </a:lnTo>
                  <a:lnTo>
                    <a:pt x="0" y="54"/>
                  </a:lnTo>
                  <a:lnTo>
                    <a:pt x="729" y="318"/>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18" name="Freeform 16"/>
            <p:cNvSpPr>
              <a:spLocks/>
            </p:cNvSpPr>
            <p:nvPr/>
          </p:nvSpPr>
          <p:spPr bwMode="hidden">
            <a:xfrm>
              <a:off x="0" y="916"/>
              <a:ext cx="5030" cy="2187"/>
            </a:xfrm>
            <a:custGeom>
              <a:avLst/>
              <a:gdLst/>
              <a:ahLst/>
              <a:cxnLst>
                <a:cxn ang="0">
                  <a:pos x="0" y="396"/>
                </a:cxn>
                <a:cxn ang="0">
                  <a:pos x="5035" y="2188"/>
                </a:cxn>
                <a:cxn ang="0">
                  <a:pos x="5035" y="2134"/>
                </a:cxn>
                <a:cxn ang="0">
                  <a:pos x="0" y="0"/>
                </a:cxn>
                <a:cxn ang="0">
                  <a:pos x="0" y="396"/>
                </a:cxn>
                <a:cxn ang="0">
                  <a:pos x="0" y="396"/>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19" name="Freeform 17"/>
            <p:cNvSpPr>
              <a:spLocks/>
            </p:cNvSpPr>
            <p:nvPr/>
          </p:nvSpPr>
          <p:spPr bwMode="hidden">
            <a:xfrm>
              <a:off x="2294" y="0"/>
              <a:ext cx="3159" cy="2725"/>
            </a:xfrm>
            <a:custGeom>
              <a:avLst/>
              <a:gdLst/>
              <a:ahLst/>
              <a:cxnLst>
                <a:cxn ang="0">
                  <a:pos x="0" y="0"/>
                </a:cxn>
                <a:cxn ang="0">
                  <a:pos x="3145" y="2727"/>
                </a:cxn>
                <a:cxn ang="0">
                  <a:pos x="3163" y="2704"/>
                </a:cxn>
                <a:cxn ang="0">
                  <a:pos x="102" y="0"/>
                </a:cxn>
                <a:cxn ang="0">
                  <a:pos x="0" y="0"/>
                </a:cxn>
                <a:cxn ang="0">
                  <a:pos x="0" y="0"/>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20" name="Freeform 18"/>
            <p:cNvSpPr>
              <a:spLocks/>
            </p:cNvSpPr>
            <p:nvPr/>
          </p:nvSpPr>
          <p:spPr bwMode="hidden">
            <a:xfrm>
              <a:off x="5435" y="2702"/>
              <a:ext cx="323" cy="299"/>
            </a:xfrm>
            <a:custGeom>
              <a:avLst/>
              <a:gdLst/>
              <a:ahLst/>
              <a:cxnLst>
                <a:cxn ang="0">
                  <a:pos x="323" y="299"/>
                </a:cxn>
                <a:cxn ang="0">
                  <a:pos x="323" y="263"/>
                </a:cxn>
                <a:cxn ang="0">
                  <a:pos x="18" y="0"/>
                </a:cxn>
                <a:cxn ang="0">
                  <a:pos x="0" y="23"/>
                </a:cxn>
                <a:cxn ang="0">
                  <a:pos x="323" y="299"/>
                </a:cxn>
                <a:cxn ang="0">
                  <a:pos x="323" y="299"/>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21" name="Freeform 19"/>
            <p:cNvSpPr>
              <a:spLocks/>
            </p:cNvSpPr>
            <p:nvPr/>
          </p:nvSpPr>
          <p:spPr bwMode="hidden">
            <a:xfrm>
              <a:off x="5477" y="2588"/>
              <a:ext cx="281" cy="335"/>
            </a:xfrm>
            <a:custGeom>
              <a:avLst/>
              <a:gdLst>
                <a:gd name="T0" fmla="*/ 281 w 281"/>
                <a:gd name="T1" fmla="*/ 335 h 335"/>
                <a:gd name="T2" fmla="*/ 281 w 281"/>
                <a:gd name="T3" fmla="*/ 173 h 335"/>
                <a:gd name="T4" fmla="*/ 96 w 281"/>
                <a:gd name="T5" fmla="*/ 0 h 335"/>
                <a:gd name="T6" fmla="*/ 0 w 281"/>
                <a:gd name="T7" fmla="*/ 90 h 335"/>
                <a:gd name="T8" fmla="*/ 281 w 281"/>
                <a:gd name="T9" fmla="*/ 335 h 335"/>
                <a:gd name="T10" fmla="*/ 281 w 281"/>
                <a:gd name="T11" fmla="*/ 335 h 3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1" h="335">
                  <a:moveTo>
                    <a:pt x="281" y="335"/>
                  </a:moveTo>
                  <a:lnTo>
                    <a:pt x="281" y="173"/>
                  </a:lnTo>
                  <a:lnTo>
                    <a:pt x="96" y="0"/>
                  </a:lnTo>
                  <a:lnTo>
                    <a:pt x="0" y="90"/>
                  </a:lnTo>
                  <a:lnTo>
                    <a:pt x="281" y="335"/>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22" name="Freeform 20"/>
            <p:cNvSpPr>
              <a:spLocks/>
            </p:cNvSpPr>
            <p:nvPr/>
          </p:nvSpPr>
          <p:spPr bwMode="hidden">
            <a:xfrm>
              <a:off x="2454" y="0"/>
              <a:ext cx="3119" cy="2678"/>
            </a:xfrm>
            <a:custGeom>
              <a:avLst/>
              <a:gdLst/>
              <a:ahLst/>
              <a:cxnLst>
                <a:cxn ang="0">
                  <a:pos x="0" y="0"/>
                </a:cxn>
                <a:cxn ang="0">
                  <a:pos x="3026" y="2680"/>
                </a:cxn>
                <a:cxn ang="0">
                  <a:pos x="3122" y="2590"/>
                </a:cxn>
                <a:cxn ang="0">
                  <a:pos x="383" y="0"/>
                </a:cxn>
                <a:cxn ang="0">
                  <a:pos x="0" y="0"/>
                </a:cxn>
                <a:cxn ang="0">
                  <a:pos x="0" y="0"/>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23" name="Freeform 21"/>
            <p:cNvSpPr>
              <a:spLocks/>
            </p:cNvSpPr>
            <p:nvPr/>
          </p:nvSpPr>
          <p:spPr bwMode="hidden">
            <a:xfrm>
              <a:off x="5626" y="2534"/>
              <a:ext cx="132" cy="132"/>
            </a:xfrm>
            <a:custGeom>
              <a:avLst/>
              <a:gdLst>
                <a:gd name="T0" fmla="*/ 132 w 132"/>
                <a:gd name="T1" fmla="*/ 132 h 132"/>
                <a:gd name="T2" fmla="*/ 0 w 132"/>
                <a:gd name="T3" fmla="*/ 0 h 132"/>
                <a:gd name="T4" fmla="*/ 0 w 132"/>
                <a:gd name="T5" fmla="*/ 0 h 132"/>
                <a:gd name="T6" fmla="*/ 132 w 132"/>
                <a:gd name="T7" fmla="*/ 132 h 132"/>
                <a:gd name="T8" fmla="*/ 132 w 132"/>
                <a:gd name="T9" fmla="*/ 132 h 1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2" h="132">
                  <a:moveTo>
                    <a:pt x="132" y="132"/>
                  </a:moveTo>
                  <a:lnTo>
                    <a:pt x="0" y="0"/>
                  </a:lnTo>
                  <a:lnTo>
                    <a:pt x="132" y="132"/>
                  </a:lnTo>
                  <a:close/>
                </a:path>
              </a:pathLst>
            </a:custGeom>
            <a:solidFill>
              <a:srgbClr val="FF99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24" name="Freeform 22"/>
            <p:cNvSpPr>
              <a:spLocks/>
            </p:cNvSpPr>
            <p:nvPr/>
          </p:nvSpPr>
          <p:spPr bwMode="hidden">
            <a:xfrm>
              <a:off x="3112" y="0"/>
              <a:ext cx="2514" cy="2534"/>
            </a:xfrm>
            <a:custGeom>
              <a:avLst/>
              <a:gdLst/>
              <a:ahLst/>
              <a:cxnLst>
                <a:cxn ang="0">
                  <a:pos x="0" y="0"/>
                </a:cxn>
                <a:cxn ang="0">
                  <a:pos x="2517" y="2536"/>
                </a:cxn>
                <a:cxn ang="0">
                  <a:pos x="2517" y="2536"/>
                </a:cxn>
                <a:cxn ang="0">
                  <a:pos x="66" y="0"/>
                </a:cxn>
                <a:cxn ang="0">
                  <a:pos x="0" y="0"/>
                </a:cxn>
                <a:cxn ang="0">
                  <a:pos x="0" y="0"/>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25" name="Freeform 23"/>
            <p:cNvSpPr>
              <a:spLocks/>
            </p:cNvSpPr>
            <p:nvPr/>
          </p:nvSpPr>
          <p:spPr bwMode="hidden">
            <a:xfrm>
              <a:off x="3488" y="0"/>
              <a:ext cx="2198" cy="2480"/>
            </a:xfrm>
            <a:custGeom>
              <a:avLst/>
              <a:gdLst/>
              <a:ahLst/>
              <a:cxnLst>
                <a:cxn ang="0">
                  <a:pos x="0" y="0"/>
                </a:cxn>
                <a:cxn ang="0">
                  <a:pos x="2188" y="2482"/>
                </a:cxn>
                <a:cxn ang="0">
                  <a:pos x="2200" y="2476"/>
                </a:cxn>
                <a:cxn ang="0">
                  <a:pos x="317" y="0"/>
                </a:cxn>
                <a:cxn ang="0">
                  <a:pos x="0" y="0"/>
                </a:cxn>
                <a:cxn ang="0">
                  <a:pos x="0" y="0"/>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w="9525" cap="flat" cmpd="sng">
              <a:noFill/>
              <a:prstDash val="solid"/>
              <a:round/>
              <a:headEnd type="none" w="med" len="med"/>
              <a:tailEnd type="none" w="med" len="med"/>
            </a:ln>
            <a:effectLst/>
          </p:spPr>
          <p:txBody>
            <a:bodyPr/>
            <a:lstStyle/>
            <a:p>
              <a:pPr fontAlgn="auto">
                <a:spcBef>
                  <a:spcPts val="0"/>
                </a:spcBef>
                <a:spcAft>
                  <a:spcPts val="0"/>
                </a:spcAft>
                <a:defRPr/>
              </a:pPr>
              <a:endParaRPr lang="en-US">
                <a:solidFill>
                  <a:prstClr val="white"/>
                </a:solidFill>
                <a:latin typeface="Arial" charset="0"/>
              </a:endParaRPr>
            </a:p>
          </p:txBody>
        </p:sp>
        <p:sp>
          <p:nvSpPr>
            <p:cNvPr id="26" name="Freeform 24"/>
            <p:cNvSpPr>
              <a:spLocks/>
            </p:cNvSpPr>
            <p:nvPr/>
          </p:nvSpPr>
          <p:spPr bwMode="hidden">
            <a:xfrm>
              <a:off x="5674" y="2474"/>
              <a:ext cx="84" cy="96"/>
            </a:xfrm>
            <a:custGeom>
              <a:avLst/>
              <a:gdLst/>
              <a:ahLst/>
              <a:cxnLst>
                <a:cxn ang="0">
                  <a:pos x="84" y="96"/>
                </a:cxn>
                <a:cxn ang="0">
                  <a:pos x="84" y="90"/>
                </a:cxn>
                <a:cxn ang="0">
                  <a:pos x="12" y="0"/>
                </a:cxn>
                <a:cxn ang="0">
                  <a:pos x="0" y="6"/>
                </a:cxn>
                <a:cxn ang="0">
                  <a:pos x="84" y="96"/>
                </a:cxn>
                <a:cxn ang="0">
                  <a:pos x="84" y="96"/>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27" name="Freeform 25"/>
            <p:cNvSpPr>
              <a:spLocks/>
            </p:cNvSpPr>
            <p:nvPr/>
          </p:nvSpPr>
          <p:spPr bwMode="hidden">
            <a:xfrm>
              <a:off x="5603" y="850"/>
              <a:ext cx="155" cy="516"/>
            </a:xfrm>
            <a:custGeom>
              <a:avLst/>
              <a:gdLst>
                <a:gd name="T0" fmla="*/ 155 w 155"/>
                <a:gd name="T1" fmla="*/ 516 h 516"/>
                <a:gd name="T2" fmla="*/ 155 w 155"/>
                <a:gd name="T3" fmla="*/ 204 h 516"/>
                <a:gd name="T4" fmla="*/ 77 w 155"/>
                <a:gd name="T5" fmla="*/ 0 h 516"/>
                <a:gd name="T6" fmla="*/ 0 w 155"/>
                <a:gd name="T7" fmla="*/ 192 h 516"/>
                <a:gd name="T8" fmla="*/ 155 w 155"/>
                <a:gd name="T9" fmla="*/ 516 h 516"/>
                <a:gd name="T10" fmla="*/ 155 w 155"/>
                <a:gd name="T11" fmla="*/ 516 h 5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5" h="516">
                  <a:moveTo>
                    <a:pt x="155" y="516"/>
                  </a:moveTo>
                  <a:lnTo>
                    <a:pt x="155" y="204"/>
                  </a:lnTo>
                  <a:lnTo>
                    <a:pt x="77" y="0"/>
                  </a:lnTo>
                  <a:lnTo>
                    <a:pt x="0" y="192"/>
                  </a:lnTo>
                  <a:lnTo>
                    <a:pt x="155" y="516"/>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28" name="Freeform 26"/>
            <p:cNvSpPr>
              <a:spLocks/>
            </p:cNvSpPr>
            <p:nvPr/>
          </p:nvSpPr>
          <p:spPr bwMode="hidden">
            <a:xfrm>
              <a:off x="5107" y="0"/>
              <a:ext cx="573" cy="1042"/>
            </a:xfrm>
            <a:custGeom>
              <a:avLst/>
              <a:gdLst/>
              <a:ahLst/>
              <a:cxnLst>
                <a:cxn ang="0">
                  <a:pos x="0" y="0"/>
                </a:cxn>
                <a:cxn ang="0">
                  <a:pos x="497" y="1043"/>
                </a:cxn>
                <a:cxn ang="0">
                  <a:pos x="574" y="851"/>
                </a:cxn>
                <a:cxn ang="0">
                  <a:pos x="251" y="0"/>
                </a:cxn>
                <a:cxn ang="0">
                  <a:pos x="0" y="0"/>
                </a:cxn>
                <a:cxn ang="0">
                  <a:pos x="0" y="0"/>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29" name="Freeform 27"/>
            <p:cNvSpPr>
              <a:spLocks/>
            </p:cNvSpPr>
            <p:nvPr/>
          </p:nvSpPr>
          <p:spPr bwMode="hidden">
            <a:xfrm>
              <a:off x="5411" y="0"/>
              <a:ext cx="341" cy="796"/>
            </a:xfrm>
            <a:custGeom>
              <a:avLst/>
              <a:gdLst/>
              <a:ahLst/>
              <a:cxnLst>
                <a:cxn ang="0">
                  <a:pos x="144" y="0"/>
                </a:cxn>
                <a:cxn ang="0">
                  <a:pos x="0" y="0"/>
                </a:cxn>
                <a:cxn ang="0">
                  <a:pos x="287" y="797"/>
                </a:cxn>
                <a:cxn ang="0">
                  <a:pos x="341" y="653"/>
                </a:cxn>
                <a:cxn ang="0">
                  <a:pos x="144" y="0"/>
                </a:cxn>
                <a:cxn ang="0">
                  <a:pos x="144" y="0"/>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30" name="Freeform 28"/>
            <p:cNvSpPr>
              <a:spLocks/>
            </p:cNvSpPr>
            <p:nvPr/>
          </p:nvSpPr>
          <p:spPr bwMode="hidden">
            <a:xfrm>
              <a:off x="5698" y="653"/>
              <a:ext cx="60" cy="311"/>
            </a:xfrm>
            <a:custGeom>
              <a:avLst/>
              <a:gdLst>
                <a:gd name="T0" fmla="*/ 0 w 60"/>
                <a:gd name="T1" fmla="*/ 144 h 312"/>
                <a:gd name="T2" fmla="*/ 60 w 60"/>
                <a:gd name="T3" fmla="*/ 312 h 312"/>
                <a:gd name="T4" fmla="*/ 60 w 60"/>
                <a:gd name="T5" fmla="*/ 6 h 312"/>
                <a:gd name="T6" fmla="*/ 54 w 60"/>
                <a:gd name="T7" fmla="*/ 0 h 312"/>
                <a:gd name="T8" fmla="*/ 0 w 60"/>
                <a:gd name="T9" fmla="*/ 144 h 312"/>
                <a:gd name="T10" fmla="*/ 0 w 60"/>
                <a:gd name="T11" fmla="*/ 144 h 3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 h="312">
                  <a:moveTo>
                    <a:pt x="0" y="144"/>
                  </a:moveTo>
                  <a:lnTo>
                    <a:pt x="60" y="312"/>
                  </a:lnTo>
                  <a:lnTo>
                    <a:pt x="60" y="6"/>
                  </a:lnTo>
                  <a:lnTo>
                    <a:pt x="54" y="0"/>
                  </a:lnTo>
                  <a:lnTo>
                    <a:pt x="0" y="144"/>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31" name="Freeform 29"/>
            <p:cNvSpPr>
              <a:spLocks/>
            </p:cNvSpPr>
            <p:nvPr/>
          </p:nvSpPr>
          <p:spPr bwMode="hidden">
            <a:xfrm>
              <a:off x="2" y="1601"/>
              <a:ext cx="5752" cy="1864"/>
            </a:xfrm>
            <a:custGeom>
              <a:avLst/>
              <a:gdLst/>
              <a:ahLst/>
              <a:cxnLst>
                <a:cxn ang="0">
                  <a:pos x="0" y="371"/>
                </a:cxn>
                <a:cxn ang="0">
                  <a:pos x="5740" y="1864"/>
                </a:cxn>
                <a:cxn ang="0">
                  <a:pos x="5740" y="1834"/>
                </a:cxn>
                <a:cxn ang="0">
                  <a:pos x="0" y="0"/>
                </a:cxn>
                <a:cxn ang="0">
                  <a:pos x="0" y="371"/>
                </a:cxn>
                <a:cxn ang="0">
                  <a:pos x="0" y="37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32" name="Freeform 30"/>
            <p:cNvSpPr>
              <a:spLocks/>
            </p:cNvSpPr>
            <p:nvPr/>
          </p:nvSpPr>
          <p:spPr bwMode="hidden">
            <a:xfrm>
              <a:off x="5754" y="3483"/>
              <a:ext cx="6" cy="6"/>
            </a:xfrm>
            <a:custGeom>
              <a:avLst/>
              <a:gdLst>
                <a:gd name="T0" fmla="*/ 6 w 6"/>
                <a:gd name="T1" fmla="*/ 6 h 6"/>
                <a:gd name="T2" fmla="*/ 0 w 6"/>
                <a:gd name="T3" fmla="*/ 0 h 6"/>
                <a:gd name="T4" fmla="*/ 0 w 6"/>
                <a:gd name="T5" fmla="*/ 6 h 6"/>
                <a:gd name="T6" fmla="*/ 6 w 6"/>
                <a:gd name="T7" fmla="*/ 6 h 6"/>
                <a:gd name="T8" fmla="*/ 6 w 6"/>
                <a:gd name="T9" fmla="*/ 6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6">
                  <a:moveTo>
                    <a:pt x="6" y="6"/>
                  </a:moveTo>
                  <a:lnTo>
                    <a:pt x="0" y="0"/>
                  </a:lnTo>
                  <a:lnTo>
                    <a:pt x="0" y="6"/>
                  </a:lnTo>
                  <a:lnTo>
                    <a:pt x="6" y="6"/>
                  </a:lnTo>
                  <a:close/>
                </a:path>
              </a:pathLst>
            </a:custGeom>
            <a:solidFill>
              <a:srgbClr val="18F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33" name="Freeform 31"/>
            <p:cNvSpPr>
              <a:spLocks/>
            </p:cNvSpPr>
            <p:nvPr/>
          </p:nvSpPr>
          <p:spPr bwMode="hidden">
            <a:xfrm>
              <a:off x="2" y="2152"/>
              <a:ext cx="5752" cy="1337"/>
            </a:xfrm>
            <a:custGeom>
              <a:avLst/>
              <a:gdLst/>
              <a:ahLst/>
              <a:cxnLst>
                <a:cxn ang="0">
                  <a:pos x="0" y="366"/>
                </a:cxn>
                <a:cxn ang="0">
                  <a:pos x="5740" y="1337"/>
                </a:cxn>
                <a:cxn ang="0">
                  <a:pos x="5740" y="1331"/>
                </a:cxn>
                <a:cxn ang="0">
                  <a:pos x="0" y="0"/>
                </a:cxn>
                <a:cxn ang="0">
                  <a:pos x="0" y="366"/>
                </a:cxn>
                <a:cxn ang="0">
                  <a:pos x="0" y="366"/>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34" name="Freeform 32"/>
            <p:cNvSpPr>
              <a:spLocks/>
            </p:cNvSpPr>
            <p:nvPr/>
          </p:nvSpPr>
          <p:spPr bwMode="hidden">
            <a:xfrm>
              <a:off x="2" y="3177"/>
              <a:ext cx="5752" cy="414"/>
            </a:xfrm>
            <a:custGeom>
              <a:avLst/>
              <a:gdLst/>
              <a:ahLst/>
              <a:cxnLst>
                <a:cxn ang="0">
                  <a:pos x="0" y="48"/>
                </a:cxn>
                <a:cxn ang="0">
                  <a:pos x="5740" y="414"/>
                </a:cxn>
                <a:cxn ang="0">
                  <a:pos x="5740" y="402"/>
                </a:cxn>
                <a:cxn ang="0">
                  <a:pos x="0" y="0"/>
                </a:cxn>
                <a:cxn ang="0">
                  <a:pos x="0" y="48"/>
                </a:cxn>
                <a:cxn ang="0">
                  <a:pos x="0" y="48"/>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35" name="Freeform 33"/>
            <p:cNvSpPr>
              <a:spLocks/>
            </p:cNvSpPr>
            <p:nvPr/>
          </p:nvSpPr>
          <p:spPr bwMode="hidden">
            <a:xfrm>
              <a:off x="1297" y="0"/>
              <a:ext cx="4457" cy="3177"/>
            </a:xfrm>
            <a:custGeom>
              <a:avLst/>
              <a:gdLst/>
              <a:ahLst/>
              <a:cxnLst>
                <a:cxn ang="0">
                  <a:pos x="0" y="0"/>
                </a:cxn>
                <a:cxn ang="0">
                  <a:pos x="4448" y="3177"/>
                </a:cxn>
                <a:cxn ang="0">
                  <a:pos x="4448" y="3153"/>
                </a:cxn>
                <a:cxn ang="0">
                  <a:pos x="125" y="0"/>
                </a:cxn>
                <a:cxn ang="0">
                  <a:pos x="0" y="0"/>
                </a:cxn>
                <a:cxn ang="0">
                  <a:pos x="0" y="0"/>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36" name="Freeform 34"/>
            <p:cNvSpPr>
              <a:spLocks/>
            </p:cNvSpPr>
            <p:nvPr/>
          </p:nvSpPr>
          <p:spPr bwMode="hidden">
            <a:xfrm>
              <a:off x="3321" y="0"/>
              <a:ext cx="2433" cy="2614"/>
            </a:xfrm>
            <a:custGeom>
              <a:avLst/>
              <a:gdLst/>
              <a:ahLst/>
              <a:cxnLst>
                <a:cxn ang="0">
                  <a:pos x="0" y="0"/>
                </a:cxn>
                <a:cxn ang="0">
                  <a:pos x="2428" y="2614"/>
                </a:cxn>
                <a:cxn ang="0">
                  <a:pos x="2428" y="2608"/>
                </a:cxn>
                <a:cxn ang="0">
                  <a:pos x="66" y="0"/>
                </a:cxn>
                <a:cxn ang="0">
                  <a:pos x="0" y="0"/>
                </a:cxn>
                <a:cxn ang="0">
                  <a:pos x="0" y="0"/>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37" name="Freeform 35"/>
            <p:cNvSpPr>
              <a:spLocks/>
            </p:cNvSpPr>
            <p:nvPr/>
          </p:nvSpPr>
          <p:spPr bwMode="hidden">
            <a:xfrm>
              <a:off x="3950" y="0"/>
              <a:ext cx="1804" cy="2464"/>
            </a:xfrm>
            <a:custGeom>
              <a:avLst/>
              <a:gdLst/>
              <a:ahLst/>
              <a:cxnLst>
                <a:cxn ang="0">
                  <a:pos x="485" y="0"/>
                </a:cxn>
                <a:cxn ang="0">
                  <a:pos x="0" y="0"/>
                </a:cxn>
                <a:cxn ang="0">
                  <a:pos x="1800" y="2464"/>
                </a:cxn>
                <a:cxn ang="0">
                  <a:pos x="1800" y="2248"/>
                </a:cxn>
                <a:cxn ang="0">
                  <a:pos x="1794" y="2248"/>
                </a:cxn>
                <a:cxn ang="0">
                  <a:pos x="485" y="0"/>
                </a:cxn>
                <a:cxn ang="0">
                  <a:pos x="485" y="0"/>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38" name="Freeform 36"/>
            <p:cNvSpPr>
              <a:spLocks/>
            </p:cNvSpPr>
            <p:nvPr/>
          </p:nvSpPr>
          <p:spPr bwMode="hidden">
            <a:xfrm>
              <a:off x="4519" y="0"/>
              <a:ext cx="1235" cy="2074"/>
            </a:xfrm>
            <a:custGeom>
              <a:avLst/>
              <a:gdLst/>
              <a:ahLst/>
              <a:cxnLst>
                <a:cxn ang="0">
                  <a:pos x="0" y="0"/>
                </a:cxn>
                <a:cxn ang="0">
                  <a:pos x="1232" y="2074"/>
                </a:cxn>
                <a:cxn ang="0">
                  <a:pos x="1232" y="2038"/>
                </a:cxn>
                <a:cxn ang="0">
                  <a:pos x="42" y="0"/>
                </a:cxn>
                <a:cxn ang="0">
                  <a:pos x="0" y="0"/>
                </a:cxn>
                <a:cxn ang="0">
                  <a:pos x="0" y="0"/>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39" name="Freeform 37"/>
            <p:cNvSpPr>
              <a:spLocks/>
            </p:cNvSpPr>
            <p:nvPr/>
          </p:nvSpPr>
          <p:spPr bwMode="hidden">
            <a:xfrm>
              <a:off x="4694" y="0"/>
              <a:ext cx="1060" cy="1936"/>
            </a:xfrm>
            <a:custGeom>
              <a:avLst/>
              <a:gdLst/>
              <a:ahLst/>
              <a:cxnLst>
                <a:cxn ang="0">
                  <a:pos x="0" y="0"/>
                </a:cxn>
                <a:cxn ang="0">
                  <a:pos x="1058" y="1936"/>
                </a:cxn>
                <a:cxn ang="0">
                  <a:pos x="1058" y="1930"/>
                </a:cxn>
                <a:cxn ang="0">
                  <a:pos x="54" y="0"/>
                </a:cxn>
                <a:cxn ang="0">
                  <a:pos x="0" y="0"/>
                </a:cxn>
                <a:cxn ang="0">
                  <a:pos x="0" y="0"/>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40" name="Freeform 38"/>
            <p:cNvSpPr>
              <a:spLocks/>
            </p:cNvSpPr>
            <p:nvPr/>
          </p:nvSpPr>
          <p:spPr bwMode="hidden">
            <a:xfrm>
              <a:off x="4981" y="0"/>
              <a:ext cx="773" cy="1487"/>
            </a:xfrm>
            <a:custGeom>
              <a:avLst/>
              <a:gdLst/>
              <a:ahLst/>
              <a:cxnLst>
                <a:cxn ang="0">
                  <a:pos x="771" y="1433"/>
                </a:cxn>
                <a:cxn ang="0">
                  <a:pos x="42" y="0"/>
                </a:cxn>
                <a:cxn ang="0">
                  <a:pos x="0" y="0"/>
                </a:cxn>
                <a:cxn ang="0">
                  <a:pos x="771" y="1487"/>
                </a:cxn>
                <a:cxn ang="0">
                  <a:pos x="771" y="1433"/>
                </a:cxn>
                <a:cxn ang="0">
                  <a:pos x="771" y="1433"/>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grpSp>
          <p:nvGrpSpPr>
            <p:cNvPr id="41" name="Group 39"/>
            <p:cNvGrpSpPr>
              <a:grpSpLocks/>
            </p:cNvGrpSpPr>
            <p:nvPr userDrawn="1"/>
          </p:nvGrpSpPr>
          <p:grpSpPr bwMode="auto">
            <a:xfrm>
              <a:off x="0" y="1632"/>
              <a:ext cx="5758" cy="1858"/>
              <a:chOff x="0" y="1632"/>
              <a:chExt cx="5758" cy="1858"/>
            </a:xfrm>
          </p:grpSpPr>
          <p:sp>
            <p:nvSpPr>
              <p:cNvPr id="42" name="Freeform 40"/>
              <p:cNvSpPr>
                <a:spLocks/>
              </p:cNvSpPr>
              <p:nvPr/>
            </p:nvSpPr>
            <p:spPr bwMode="hidden">
              <a:xfrm>
                <a:off x="0" y="1632"/>
                <a:ext cx="3670" cy="1313"/>
              </a:xfrm>
              <a:custGeom>
                <a:avLst/>
                <a:gdLst/>
                <a:ahLst/>
                <a:cxnLst>
                  <a:cxn ang="0">
                    <a:pos x="0" y="0"/>
                  </a:cxn>
                  <a:cxn ang="0">
                    <a:pos x="0" y="366"/>
                  </a:cxn>
                  <a:cxn ang="0">
                    <a:pos x="3635" y="1313"/>
                  </a:cxn>
                  <a:cxn ang="0">
                    <a:pos x="3647" y="1235"/>
                  </a:cxn>
                  <a:cxn ang="0">
                    <a:pos x="3659" y="1163"/>
                  </a:cxn>
                  <a:cxn ang="0">
                    <a:pos x="0" y="0"/>
                  </a:cxn>
                  <a:cxn ang="0">
                    <a:pos x="0" y="0"/>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43" name="Freeform 41"/>
              <p:cNvSpPr>
                <a:spLocks/>
              </p:cNvSpPr>
              <p:nvPr/>
            </p:nvSpPr>
            <p:spPr bwMode="hidden">
              <a:xfrm>
                <a:off x="3646" y="2795"/>
                <a:ext cx="2112" cy="695"/>
              </a:xfrm>
              <a:custGeom>
                <a:avLst/>
                <a:gdLst/>
                <a:ahLst/>
                <a:cxnLst>
                  <a:cxn ang="0">
                    <a:pos x="2105" y="665"/>
                  </a:cxn>
                  <a:cxn ang="0">
                    <a:pos x="24" y="0"/>
                  </a:cxn>
                  <a:cxn ang="0">
                    <a:pos x="12" y="72"/>
                  </a:cxn>
                  <a:cxn ang="0">
                    <a:pos x="0" y="150"/>
                  </a:cxn>
                  <a:cxn ang="0">
                    <a:pos x="2105" y="695"/>
                  </a:cxn>
                  <a:cxn ang="0">
                    <a:pos x="2105" y="665"/>
                  </a:cxn>
                  <a:cxn ang="0">
                    <a:pos x="2105" y="665"/>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grpSp>
      </p:grpSp>
      <p:sp>
        <p:nvSpPr>
          <p:cNvPr id="787498" name="Rectangle 42"/>
          <p:cNvSpPr>
            <a:spLocks noGrp="1" noChangeArrowheads="1"/>
          </p:cNvSpPr>
          <p:nvPr>
            <p:ph type="ctrTitle" sz="quarter"/>
          </p:nvPr>
        </p:nvSpPr>
        <p:spPr>
          <a:xfrm>
            <a:off x="457200" y="1600200"/>
            <a:ext cx="8229600" cy="1828800"/>
          </a:xfrm>
        </p:spPr>
        <p:txBody>
          <a:bodyPr/>
          <a:lstStyle>
            <a:lvl1pPr>
              <a:defRPr sz="4800"/>
            </a:lvl1pPr>
          </a:lstStyle>
          <a:p>
            <a:r>
              <a:rPr lang="en-US" smtClean="0"/>
              <a:t>Click to edit Master title style</a:t>
            </a:r>
            <a:endParaRPr lang="en-US"/>
          </a:p>
        </p:txBody>
      </p:sp>
      <p:sp>
        <p:nvSpPr>
          <p:cNvPr id="787499" name="Rectangle 43"/>
          <p:cNvSpPr>
            <a:spLocks noGrp="1" noChangeArrowheads="1"/>
          </p:cNvSpPr>
          <p:nvPr>
            <p:ph type="subTitle" sz="quarter" idx="1"/>
          </p:nvPr>
        </p:nvSpPr>
        <p:spPr>
          <a:xfrm>
            <a:off x="1371600" y="3886200"/>
            <a:ext cx="6400800" cy="1752600"/>
          </a:xfrm>
        </p:spPr>
        <p:txBody>
          <a:bodyPr/>
          <a:lstStyle>
            <a:lvl1pPr marL="0" indent="0" algn="ctr">
              <a:buFont typeface="Wingdings" pitchFamily="2" charset="2"/>
              <a:buNone/>
              <a:defRPr sz="3600"/>
            </a:lvl1pPr>
          </a:lstStyle>
          <a:p>
            <a:r>
              <a:rPr lang="en-US" smtClean="0"/>
              <a:t>Click to edit Master subtitle style</a:t>
            </a:r>
            <a:endParaRPr lang="en-US"/>
          </a:p>
        </p:txBody>
      </p:sp>
      <p:sp>
        <p:nvSpPr>
          <p:cNvPr id="44" name="Rectangle 44"/>
          <p:cNvSpPr>
            <a:spLocks noGrp="1" noChangeArrowheads="1"/>
          </p:cNvSpPr>
          <p:nvPr>
            <p:ph type="dt" sz="quarter" idx="10"/>
          </p:nvPr>
        </p:nvSpPr>
        <p:spPr/>
        <p:txBody>
          <a:bodyPr/>
          <a:lstStyle>
            <a:lvl1pPr>
              <a:defRPr smtClean="0"/>
            </a:lvl1pPr>
          </a:lstStyle>
          <a:p>
            <a:pPr>
              <a:defRPr/>
            </a:pPr>
            <a:fld id="{FDC232EE-15F8-4129-8BD0-37AD5ECACBDF}" type="datetime4">
              <a:rPr lang="en-US" smtClean="0">
                <a:solidFill>
                  <a:prstClr val="white"/>
                </a:solidFill>
              </a:rPr>
              <a:t>October 1, 2011</a:t>
            </a:fld>
            <a:endParaRPr lang="en-US">
              <a:solidFill>
                <a:prstClr val="white"/>
              </a:solidFill>
            </a:endParaRPr>
          </a:p>
        </p:txBody>
      </p:sp>
      <p:sp>
        <p:nvSpPr>
          <p:cNvPr id="45" name="Rectangle 45"/>
          <p:cNvSpPr>
            <a:spLocks noGrp="1" noChangeArrowheads="1"/>
          </p:cNvSpPr>
          <p:nvPr>
            <p:ph type="ftr" sz="quarter" idx="11"/>
          </p:nvPr>
        </p:nvSpPr>
        <p:spPr/>
        <p:txBody>
          <a:bodyPr/>
          <a:lstStyle>
            <a:lvl1pPr>
              <a:defRPr/>
            </a:lvl1pPr>
          </a:lstStyle>
          <a:p>
            <a:pPr>
              <a:defRPr/>
            </a:pPr>
            <a:endParaRPr lang="en-US">
              <a:solidFill>
                <a:prstClr val="white"/>
              </a:solidFill>
            </a:endParaRPr>
          </a:p>
        </p:txBody>
      </p:sp>
      <p:sp>
        <p:nvSpPr>
          <p:cNvPr id="46" name="Rectangle 46"/>
          <p:cNvSpPr>
            <a:spLocks noGrp="1" noChangeArrowheads="1"/>
          </p:cNvSpPr>
          <p:nvPr>
            <p:ph type="sldNum" sz="quarter" idx="12"/>
          </p:nvPr>
        </p:nvSpPr>
        <p:spPr/>
        <p:txBody>
          <a:bodyPr/>
          <a:lstStyle>
            <a:lvl1pPr>
              <a:defRPr smtClean="0"/>
            </a:lvl1pPr>
          </a:lstStyle>
          <a:p>
            <a:pPr>
              <a:defRPr/>
            </a:pPr>
            <a:fld id="{5BEA91E1-3C78-4995-BB25-57DD9DF71BFC}" type="slidenum">
              <a:rPr lang="en-US">
                <a:solidFill>
                  <a:prstClr val="white"/>
                </a:solidFill>
              </a:rPr>
              <a:pPr>
                <a:defRPr/>
              </a:pPr>
              <a:t>‹#›</a:t>
            </a:fld>
            <a:endParaRPr lang="en-US">
              <a:solidFill>
                <a:prstClr val="white"/>
              </a:solidFill>
            </a:endParaRPr>
          </a:p>
        </p:txBody>
      </p:sp>
    </p:spTree>
    <p:extLst>
      <p:ext uri="{BB962C8B-B14F-4D97-AF65-F5344CB8AC3E}">
        <p14:creationId xmlns:p14="http://schemas.microsoft.com/office/powerpoint/2010/main" val="3079455039"/>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par>
    </p:tnLst>
  </p:timing>
</p:sldLayout>
</file>

<file path=ppt/slideLayouts/slideLayout27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4"/>
          <p:cNvSpPr>
            <a:spLocks noGrp="1" noChangeArrowheads="1"/>
          </p:cNvSpPr>
          <p:nvPr>
            <p:ph type="dt" sz="half" idx="10"/>
          </p:nvPr>
        </p:nvSpPr>
        <p:spPr>
          <a:ln/>
        </p:spPr>
        <p:txBody>
          <a:bodyPr/>
          <a:lstStyle>
            <a:lvl1pPr>
              <a:defRPr/>
            </a:lvl1pPr>
          </a:lstStyle>
          <a:p>
            <a:pPr>
              <a:defRPr/>
            </a:pPr>
            <a:fld id="{86B7D7E6-9357-4C2A-85E8-C43B06D4704E}" type="datetime4">
              <a:rPr lang="en-US" smtClean="0">
                <a:solidFill>
                  <a:prstClr val="white"/>
                </a:solidFill>
              </a:rPr>
              <a:t>October 1, 2011</a:t>
            </a:fld>
            <a:endParaRPr lang="en-US">
              <a:solidFill>
                <a:prstClr val="white"/>
              </a:solidFill>
            </a:endParaRPr>
          </a:p>
        </p:txBody>
      </p:sp>
      <p:sp>
        <p:nvSpPr>
          <p:cNvPr id="5" name="Rectangle 45"/>
          <p:cNvSpPr>
            <a:spLocks noGrp="1" noChangeArrowheads="1"/>
          </p:cNvSpPr>
          <p:nvPr>
            <p:ph type="ftr" sz="quarter" idx="11"/>
          </p:nvPr>
        </p:nvSpPr>
        <p:spPr>
          <a:ln/>
        </p:spPr>
        <p:txBody>
          <a:bodyPr/>
          <a:lstStyle>
            <a:lvl1pPr>
              <a:defRPr/>
            </a:lvl1pPr>
          </a:lstStyle>
          <a:p>
            <a:pPr>
              <a:defRPr/>
            </a:pPr>
            <a:endParaRPr lang="en-US">
              <a:solidFill>
                <a:prstClr val="white"/>
              </a:solidFill>
            </a:endParaRPr>
          </a:p>
        </p:txBody>
      </p:sp>
      <p:sp>
        <p:nvSpPr>
          <p:cNvPr id="6" name="Rectangle 46"/>
          <p:cNvSpPr>
            <a:spLocks noGrp="1" noChangeArrowheads="1"/>
          </p:cNvSpPr>
          <p:nvPr>
            <p:ph type="sldNum" sz="quarter" idx="12"/>
          </p:nvPr>
        </p:nvSpPr>
        <p:spPr>
          <a:ln/>
        </p:spPr>
        <p:txBody>
          <a:bodyPr/>
          <a:lstStyle>
            <a:lvl1pPr>
              <a:defRPr/>
            </a:lvl1pPr>
          </a:lstStyle>
          <a:p>
            <a:pPr>
              <a:defRPr/>
            </a:pPr>
            <a:fld id="{A4F3638C-56A7-4D86-A7E5-624150A63992}" type="slidenum">
              <a:rPr lang="en-US">
                <a:solidFill>
                  <a:prstClr val="white"/>
                </a:solidFill>
              </a:rPr>
              <a:pPr>
                <a:defRPr/>
              </a:pPr>
              <a:t>‹#›</a:t>
            </a:fld>
            <a:endParaRPr lang="en-US">
              <a:solidFill>
                <a:prstClr val="white"/>
              </a:solidFill>
            </a:endParaRPr>
          </a:p>
        </p:txBody>
      </p:sp>
    </p:spTree>
    <p:extLst>
      <p:ext uri="{BB962C8B-B14F-4D97-AF65-F5344CB8AC3E}">
        <p14:creationId xmlns:p14="http://schemas.microsoft.com/office/powerpoint/2010/main" val="4185027378"/>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par>
    </p:tnLst>
  </p:timing>
</p:sldLayout>
</file>

<file path=ppt/slideLayouts/slideLayout27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44"/>
          <p:cNvSpPr>
            <a:spLocks noGrp="1" noChangeArrowheads="1"/>
          </p:cNvSpPr>
          <p:nvPr>
            <p:ph type="dt" sz="half" idx="10"/>
          </p:nvPr>
        </p:nvSpPr>
        <p:spPr>
          <a:ln/>
        </p:spPr>
        <p:txBody>
          <a:bodyPr/>
          <a:lstStyle>
            <a:lvl1pPr>
              <a:defRPr/>
            </a:lvl1pPr>
          </a:lstStyle>
          <a:p>
            <a:pPr>
              <a:defRPr/>
            </a:pPr>
            <a:fld id="{C104CBFE-0D2E-46D7-9A38-F5EA8C6AABEB}" type="datetime4">
              <a:rPr lang="en-US" smtClean="0">
                <a:solidFill>
                  <a:prstClr val="white"/>
                </a:solidFill>
              </a:rPr>
              <a:t>October 1, 2011</a:t>
            </a:fld>
            <a:endParaRPr lang="en-US">
              <a:solidFill>
                <a:prstClr val="white"/>
              </a:solidFill>
            </a:endParaRPr>
          </a:p>
        </p:txBody>
      </p:sp>
      <p:sp>
        <p:nvSpPr>
          <p:cNvPr id="5" name="Rectangle 45"/>
          <p:cNvSpPr>
            <a:spLocks noGrp="1" noChangeArrowheads="1"/>
          </p:cNvSpPr>
          <p:nvPr>
            <p:ph type="ftr" sz="quarter" idx="11"/>
          </p:nvPr>
        </p:nvSpPr>
        <p:spPr>
          <a:ln/>
        </p:spPr>
        <p:txBody>
          <a:bodyPr/>
          <a:lstStyle>
            <a:lvl1pPr>
              <a:defRPr/>
            </a:lvl1pPr>
          </a:lstStyle>
          <a:p>
            <a:pPr>
              <a:defRPr/>
            </a:pPr>
            <a:endParaRPr lang="en-US">
              <a:solidFill>
                <a:prstClr val="white"/>
              </a:solidFill>
            </a:endParaRPr>
          </a:p>
        </p:txBody>
      </p:sp>
      <p:sp>
        <p:nvSpPr>
          <p:cNvPr id="6" name="Rectangle 46"/>
          <p:cNvSpPr>
            <a:spLocks noGrp="1" noChangeArrowheads="1"/>
          </p:cNvSpPr>
          <p:nvPr>
            <p:ph type="sldNum" sz="quarter" idx="12"/>
          </p:nvPr>
        </p:nvSpPr>
        <p:spPr>
          <a:ln/>
        </p:spPr>
        <p:txBody>
          <a:bodyPr/>
          <a:lstStyle>
            <a:lvl1pPr>
              <a:defRPr/>
            </a:lvl1pPr>
          </a:lstStyle>
          <a:p>
            <a:pPr>
              <a:defRPr/>
            </a:pPr>
            <a:fld id="{E6BEC9A2-0FB8-4009-B7F1-C5BE8D82716E}" type="slidenum">
              <a:rPr lang="en-US">
                <a:solidFill>
                  <a:prstClr val="white"/>
                </a:solidFill>
              </a:rPr>
              <a:pPr>
                <a:defRPr/>
              </a:pPr>
              <a:t>‹#›</a:t>
            </a:fld>
            <a:endParaRPr lang="en-US">
              <a:solidFill>
                <a:prstClr val="white"/>
              </a:solidFill>
            </a:endParaRPr>
          </a:p>
        </p:txBody>
      </p:sp>
    </p:spTree>
    <p:extLst>
      <p:ext uri="{BB962C8B-B14F-4D97-AF65-F5344CB8AC3E}">
        <p14:creationId xmlns:p14="http://schemas.microsoft.com/office/powerpoint/2010/main" val="3046300664"/>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27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44"/>
          <p:cNvSpPr>
            <a:spLocks noGrp="1" noChangeArrowheads="1"/>
          </p:cNvSpPr>
          <p:nvPr>
            <p:ph type="dt" sz="half" idx="10"/>
          </p:nvPr>
        </p:nvSpPr>
        <p:spPr>
          <a:ln/>
        </p:spPr>
        <p:txBody>
          <a:bodyPr/>
          <a:lstStyle>
            <a:lvl1pPr>
              <a:defRPr/>
            </a:lvl1pPr>
          </a:lstStyle>
          <a:p>
            <a:pPr>
              <a:defRPr/>
            </a:pPr>
            <a:fld id="{2816BDF6-95BD-4C71-ABD8-EF22A79075F0}" type="datetime4">
              <a:rPr lang="en-US" smtClean="0">
                <a:solidFill>
                  <a:prstClr val="white"/>
                </a:solidFill>
              </a:rPr>
              <a:t>October 1, 2011</a:t>
            </a:fld>
            <a:endParaRPr lang="en-US">
              <a:solidFill>
                <a:prstClr val="white"/>
              </a:solidFill>
            </a:endParaRPr>
          </a:p>
        </p:txBody>
      </p:sp>
      <p:sp>
        <p:nvSpPr>
          <p:cNvPr id="6" name="Rectangle 45"/>
          <p:cNvSpPr>
            <a:spLocks noGrp="1" noChangeArrowheads="1"/>
          </p:cNvSpPr>
          <p:nvPr>
            <p:ph type="ftr" sz="quarter" idx="11"/>
          </p:nvPr>
        </p:nvSpPr>
        <p:spPr>
          <a:ln/>
        </p:spPr>
        <p:txBody>
          <a:bodyPr/>
          <a:lstStyle>
            <a:lvl1pPr>
              <a:defRPr/>
            </a:lvl1pPr>
          </a:lstStyle>
          <a:p>
            <a:pPr>
              <a:defRPr/>
            </a:pPr>
            <a:endParaRPr lang="en-US">
              <a:solidFill>
                <a:prstClr val="white"/>
              </a:solidFill>
            </a:endParaRPr>
          </a:p>
        </p:txBody>
      </p:sp>
      <p:sp>
        <p:nvSpPr>
          <p:cNvPr id="7" name="Rectangle 46"/>
          <p:cNvSpPr>
            <a:spLocks noGrp="1" noChangeArrowheads="1"/>
          </p:cNvSpPr>
          <p:nvPr>
            <p:ph type="sldNum" sz="quarter" idx="12"/>
          </p:nvPr>
        </p:nvSpPr>
        <p:spPr>
          <a:ln/>
        </p:spPr>
        <p:txBody>
          <a:bodyPr/>
          <a:lstStyle>
            <a:lvl1pPr>
              <a:defRPr/>
            </a:lvl1pPr>
          </a:lstStyle>
          <a:p>
            <a:pPr>
              <a:defRPr/>
            </a:pPr>
            <a:fld id="{55A4F543-A8C0-49B7-B18F-9EC73C4923E3}" type="slidenum">
              <a:rPr lang="en-US">
                <a:solidFill>
                  <a:prstClr val="white"/>
                </a:solidFill>
              </a:rPr>
              <a:pPr>
                <a:defRPr/>
              </a:pPr>
              <a:t>‹#›</a:t>
            </a:fld>
            <a:endParaRPr lang="en-US">
              <a:solidFill>
                <a:prstClr val="white"/>
              </a:solidFill>
            </a:endParaRPr>
          </a:p>
        </p:txBody>
      </p:sp>
    </p:spTree>
    <p:extLst>
      <p:ext uri="{BB962C8B-B14F-4D97-AF65-F5344CB8AC3E}">
        <p14:creationId xmlns:p14="http://schemas.microsoft.com/office/powerpoint/2010/main" val="539296987"/>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27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44"/>
          <p:cNvSpPr>
            <a:spLocks noGrp="1" noChangeArrowheads="1"/>
          </p:cNvSpPr>
          <p:nvPr>
            <p:ph type="dt" sz="half" idx="10"/>
          </p:nvPr>
        </p:nvSpPr>
        <p:spPr>
          <a:ln/>
        </p:spPr>
        <p:txBody>
          <a:bodyPr/>
          <a:lstStyle>
            <a:lvl1pPr>
              <a:defRPr/>
            </a:lvl1pPr>
          </a:lstStyle>
          <a:p>
            <a:pPr>
              <a:defRPr/>
            </a:pPr>
            <a:fld id="{362F8B7C-D050-450D-B008-10F2A1CFF2E3}" type="datetime4">
              <a:rPr lang="en-US" smtClean="0">
                <a:solidFill>
                  <a:prstClr val="white"/>
                </a:solidFill>
              </a:rPr>
              <a:t>October 1, 2011</a:t>
            </a:fld>
            <a:endParaRPr lang="en-US">
              <a:solidFill>
                <a:prstClr val="white"/>
              </a:solidFill>
            </a:endParaRPr>
          </a:p>
        </p:txBody>
      </p:sp>
      <p:sp>
        <p:nvSpPr>
          <p:cNvPr id="8" name="Rectangle 45"/>
          <p:cNvSpPr>
            <a:spLocks noGrp="1" noChangeArrowheads="1"/>
          </p:cNvSpPr>
          <p:nvPr>
            <p:ph type="ftr" sz="quarter" idx="11"/>
          </p:nvPr>
        </p:nvSpPr>
        <p:spPr>
          <a:ln/>
        </p:spPr>
        <p:txBody>
          <a:bodyPr/>
          <a:lstStyle>
            <a:lvl1pPr>
              <a:defRPr/>
            </a:lvl1pPr>
          </a:lstStyle>
          <a:p>
            <a:pPr>
              <a:defRPr/>
            </a:pPr>
            <a:endParaRPr lang="en-US">
              <a:solidFill>
                <a:prstClr val="white"/>
              </a:solidFill>
            </a:endParaRPr>
          </a:p>
        </p:txBody>
      </p:sp>
      <p:sp>
        <p:nvSpPr>
          <p:cNvPr id="9" name="Rectangle 46"/>
          <p:cNvSpPr>
            <a:spLocks noGrp="1" noChangeArrowheads="1"/>
          </p:cNvSpPr>
          <p:nvPr>
            <p:ph type="sldNum" sz="quarter" idx="12"/>
          </p:nvPr>
        </p:nvSpPr>
        <p:spPr>
          <a:ln/>
        </p:spPr>
        <p:txBody>
          <a:bodyPr/>
          <a:lstStyle>
            <a:lvl1pPr>
              <a:defRPr/>
            </a:lvl1pPr>
          </a:lstStyle>
          <a:p>
            <a:pPr>
              <a:defRPr/>
            </a:pPr>
            <a:fld id="{57EB8F9A-F809-40F9-9EF1-127337CB8CD4}" type="slidenum">
              <a:rPr lang="en-US">
                <a:solidFill>
                  <a:prstClr val="white"/>
                </a:solidFill>
              </a:rPr>
              <a:pPr>
                <a:defRPr/>
              </a:pPr>
              <a:t>‹#›</a:t>
            </a:fld>
            <a:endParaRPr lang="en-US">
              <a:solidFill>
                <a:prstClr val="white"/>
              </a:solidFill>
            </a:endParaRPr>
          </a:p>
        </p:txBody>
      </p:sp>
    </p:spTree>
    <p:extLst>
      <p:ext uri="{BB962C8B-B14F-4D97-AF65-F5344CB8AC3E}">
        <p14:creationId xmlns:p14="http://schemas.microsoft.com/office/powerpoint/2010/main" val="776652862"/>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27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44"/>
          <p:cNvSpPr>
            <a:spLocks noGrp="1" noChangeArrowheads="1"/>
          </p:cNvSpPr>
          <p:nvPr>
            <p:ph type="dt" sz="half" idx="10"/>
          </p:nvPr>
        </p:nvSpPr>
        <p:spPr>
          <a:ln/>
        </p:spPr>
        <p:txBody>
          <a:bodyPr/>
          <a:lstStyle>
            <a:lvl1pPr>
              <a:defRPr/>
            </a:lvl1pPr>
          </a:lstStyle>
          <a:p>
            <a:pPr>
              <a:defRPr/>
            </a:pPr>
            <a:fld id="{B75BEA9E-0F7F-4648-9E68-045426F8C200}" type="datetime4">
              <a:rPr lang="en-US" smtClean="0">
                <a:solidFill>
                  <a:prstClr val="white"/>
                </a:solidFill>
              </a:rPr>
              <a:t>October 1, 2011</a:t>
            </a:fld>
            <a:endParaRPr lang="en-US">
              <a:solidFill>
                <a:prstClr val="white"/>
              </a:solidFill>
            </a:endParaRPr>
          </a:p>
        </p:txBody>
      </p:sp>
      <p:sp>
        <p:nvSpPr>
          <p:cNvPr id="4" name="Rectangle 45"/>
          <p:cNvSpPr>
            <a:spLocks noGrp="1" noChangeArrowheads="1"/>
          </p:cNvSpPr>
          <p:nvPr>
            <p:ph type="ftr" sz="quarter" idx="11"/>
          </p:nvPr>
        </p:nvSpPr>
        <p:spPr>
          <a:ln/>
        </p:spPr>
        <p:txBody>
          <a:bodyPr/>
          <a:lstStyle>
            <a:lvl1pPr>
              <a:defRPr/>
            </a:lvl1pPr>
          </a:lstStyle>
          <a:p>
            <a:pPr>
              <a:defRPr/>
            </a:pPr>
            <a:endParaRPr lang="en-US">
              <a:solidFill>
                <a:prstClr val="white"/>
              </a:solidFill>
            </a:endParaRPr>
          </a:p>
        </p:txBody>
      </p:sp>
      <p:sp>
        <p:nvSpPr>
          <p:cNvPr id="5" name="Rectangle 46"/>
          <p:cNvSpPr>
            <a:spLocks noGrp="1" noChangeArrowheads="1"/>
          </p:cNvSpPr>
          <p:nvPr>
            <p:ph type="sldNum" sz="quarter" idx="12"/>
          </p:nvPr>
        </p:nvSpPr>
        <p:spPr>
          <a:ln/>
        </p:spPr>
        <p:txBody>
          <a:bodyPr/>
          <a:lstStyle>
            <a:lvl1pPr>
              <a:defRPr/>
            </a:lvl1pPr>
          </a:lstStyle>
          <a:p>
            <a:pPr>
              <a:defRPr/>
            </a:pPr>
            <a:fld id="{A42CC230-33AD-4C24-B468-A5F073B1BDA8}" type="slidenum">
              <a:rPr lang="en-US">
                <a:solidFill>
                  <a:prstClr val="white"/>
                </a:solidFill>
              </a:rPr>
              <a:pPr>
                <a:defRPr/>
              </a:pPr>
              <a:t>‹#›</a:t>
            </a:fld>
            <a:endParaRPr lang="en-US">
              <a:solidFill>
                <a:prstClr val="white"/>
              </a:solidFill>
            </a:endParaRPr>
          </a:p>
        </p:txBody>
      </p:sp>
    </p:spTree>
    <p:extLst>
      <p:ext uri="{BB962C8B-B14F-4D97-AF65-F5344CB8AC3E}">
        <p14:creationId xmlns:p14="http://schemas.microsoft.com/office/powerpoint/2010/main" val="4018173866"/>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27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4"/>
          <p:cNvSpPr>
            <a:spLocks noGrp="1" noChangeArrowheads="1"/>
          </p:cNvSpPr>
          <p:nvPr>
            <p:ph type="dt" sz="half" idx="10"/>
          </p:nvPr>
        </p:nvSpPr>
        <p:spPr>
          <a:ln/>
        </p:spPr>
        <p:txBody>
          <a:bodyPr/>
          <a:lstStyle>
            <a:lvl1pPr>
              <a:defRPr/>
            </a:lvl1pPr>
          </a:lstStyle>
          <a:p>
            <a:pPr>
              <a:defRPr/>
            </a:pPr>
            <a:fld id="{D36B9F91-CC82-499C-8B9C-C7E1AA83572E}" type="datetime4">
              <a:rPr lang="en-US" smtClean="0">
                <a:solidFill>
                  <a:prstClr val="white"/>
                </a:solidFill>
              </a:rPr>
              <a:t>October 1, 2011</a:t>
            </a:fld>
            <a:endParaRPr lang="en-US">
              <a:solidFill>
                <a:prstClr val="white"/>
              </a:solidFill>
            </a:endParaRPr>
          </a:p>
        </p:txBody>
      </p:sp>
      <p:sp>
        <p:nvSpPr>
          <p:cNvPr id="3" name="Rectangle 45"/>
          <p:cNvSpPr>
            <a:spLocks noGrp="1" noChangeArrowheads="1"/>
          </p:cNvSpPr>
          <p:nvPr>
            <p:ph type="ftr" sz="quarter" idx="11"/>
          </p:nvPr>
        </p:nvSpPr>
        <p:spPr>
          <a:ln/>
        </p:spPr>
        <p:txBody>
          <a:bodyPr/>
          <a:lstStyle>
            <a:lvl1pPr>
              <a:defRPr/>
            </a:lvl1pPr>
          </a:lstStyle>
          <a:p>
            <a:pPr>
              <a:defRPr/>
            </a:pPr>
            <a:endParaRPr lang="en-US">
              <a:solidFill>
                <a:prstClr val="white"/>
              </a:solidFill>
            </a:endParaRPr>
          </a:p>
        </p:txBody>
      </p:sp>
      <p:sp>
        <p:nvSpPr>
          <p:cNvPr id="4" name="Rectangle 46"/>
          <p:cNvSpPr>
            <a:spLocks noGrp="1" noChangeArrowheads="1"/>
          </p:cNvSpPr>
          <p:nvPr>
            <p:ph type="sldNum" sz="quarter" idx="12"/>
          </p:nvPr>
        </p:nvSpPr>
        <p:spPr>
          <a:ln/>
        </p:spPr>
        <p:txBody>
          <a:bodyPr/>
          <a:lstStyle>
            <a:lvl1pPr>
              <a:defRPr/>
            </a:lvl1pPr>
          </a:lstStyle>
          <a:p>
            <a:pPr>
              <a:defRPr/>
            </a:pPr>
            <a:fld id="{4F121308-3969-4B21-8BB8-89FDBB2D6AD0}" type="slidenum">
              <a:rPr lang="en-US">
                <a:solidFill>
                  <a:prstClr val="white"/>
                </a:solidFill>
              </a:rPr>
              <a:pPr>
                <a:defRPr/>
              </a:pPr>
              <a:t>‹#›</a:t>
            </a:fld>
            <a:endParaRPr lang="en-US">
              <a:solidFill>
                <a:prstClr val="white"/>
              </a:solidFill>
            </a:endParaRPr>
          </a:p>
        </p:txBody>
      </p:sp>
    </p:spTree>
    <p:extLst>
      <p:ext uri="{BB962C8B-B14F-4D97-AF65-F5344CB8AC3E}">
        <p14:creationId xmlns:p14="http://schemas.microsoft.com/office/powerpoint/2010/main" val="3472693812"/>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27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4"/>
          <p:cNvSpPr>
            <a:spLocks noGrp="1" noChangeArrowheads="1"/>
          </p:cNvSpPr>
          <p:nvPr>
            <p:ph type="dt" sz="half" idx="10"/>
          </p:nvPr>
        </p:nvSpPr>
        <p:spPr>
          <a:ln/>
        </p:spPr>
        <p:txBody>
          <a:bodyPr/>
          <a:lstStyle>
            <a:lvl1pPr>
              <a:defRPr/>
            </a:lvl1pPr>
          </a:lstStyle>
          <a:p>
            <a:pPr>
              <a:defRPr/>
            </a:pPr>
            <a:fld id="{8A558E88-36FC-406C-AFA3-EF46EC654559}" type="datetime4">
              <a:rPr lang="en-US" smtClean="0">
                <a:solidFill>
                  <a:prstClr val="white"/>
                </a:solidFill>
              </a:rPr>
              <a:t>October 1, 2011</a:t>
            </a:fld>
            <a:endParaRPr lang="en-US">
              <a:solidFill>
                <a:prstClr val="white"/>
              </a:solidFill>
            </a:endParaRPr>
          </a:p>
        </p:txBody>
      </p:sp>
      <p:sp>
        <p:nvSpPr>
          <p:cNvPr id="6" name="Rectangle 45"/>
          <p:cNvSpPr>
            <a:spLocks noGrp="1" noChangeArrowheads="1"/>
          </p:cNvSpPr>
          <p:nvPr>
            <p:ph type="ftr" sz="quarter" idx="11"/>
          </p:nvPr>
        </p:nvSpPr>
        <p:spPr>
          <a:ln/>
        </p:spPr>
        <p:txBody>
          <a:bodyPr/>
          <a:lstStyle>
            <a:lvl1pPr>
              <a:defRPr/>
            </a:lvl1pPr>
          </a:lstStyle>
          <a:p>
            <a:pPr>
              <a:defRPr/>
            </a:pPr>
            <a:endParaRPr lang="en-US">
              <a:solidFill>
                <a:prstClr val="white"/>
              </a:solidFill>
            </a:endParaRPr>
          </a:p>
        </p:txBody>
      </p:sp>
      <p:sp>
        <p:nvSpPr>
          <p:cNvPr id="7" name="Rectangle 46"/>
          <p:cNvSpPr>
            <a:spLocks noGrp="1" noChangeArrowheads="1"/>
          </p:cNvSpPr>
          <p:nvPr>
            <p:ph type="sldNum" sz="quarter" idx="12"/>
          </p:nvPr>
        </p:nvSpPr>
        <p:spPr>
          <a:ln/>
        </p:spPr>
        <p:txBody>
          <a:bodyPr/>
          <a:lstStyle>
            <a:lvl1pPr>
              <a:defRPr/>
            </a:lvl1pPr>
          </a:lstStyle>
          <a:p>
            <a:pPr>
              <a:defRPr/>
            </a:pPr>
            <a:fld id="{69CD25F3-5654-4867-90E3-46AF5FC9FE83}" type="slidenum">
              <a:rPr lang="en-US">
                <a:solidFill>
                  <a:prstClr val="white"/>
                </a:solidFill>
              </a:rPr>
              <a:pPr>
                <a:defRPr/>
              </a:pPr>
              <a:t>‹#›</a:t>
            </a:fld>
            <a:endParaRPr lang="en-US">
              <a:solidFill>
                <a:prstClr val="white"/>
              </a:solidFill>
            </a:endParaRPr>
          </a:p>
        </p:txBody>
      </p:sp>
    </p:spTree>
    <p:extLst>
      <p:ext uri="{BB962C8B-B14F-4D97-AF65-F5344CB8AC3E}">
        <p14:creationId xmlns:p14="http://schemas.microsoft.com/office/powerpoint/2010/main" val="991420041"/>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27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en-US" noProof="0" smtClean="0"/>
              <a:t>Click icon to add picture</a:t>
            </a:r>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4"/>
          <p:cNvSpPr>
            <a:spLocks noGrp="1" noChangeArrowheads="1"/>
          </p:cNvSpPr>
          <p:nvPr>
            <p:ph type="dt" sz="half" idx="10"/>
          </p:nvPr>
        </p:nvSpPr>
        <p:spPr>
          <a:ln/>
        </p:spPr>
        <p:txBody>
          <a:bodyPr/>
          <a:lstStyle>
            <a:lvl1pPr>
              <a:defRPr/>
            </a:lvl1pPr>
          </a:lstStyle>
          <a:p>
            <a:pPr>
              <a:defRPr/>
            </a:pPr>
            <a:fld id="{8075B779-2230-427F-9689-04FE6EBE5950}" type="datetime4">
              <a:rPr lang="en-US" smtClean="0">
                <a:solidFill>
                  <a:prstClr val="white"/>
                </a:solidFill>
              </a:rPr>
              <a:t>October 1, 2011</a:t>
            </a:fld>
            <a:endParaRPr lang="en-US">
              <a:solidFill>
                <a:prstClr val="white"/>
              </a:solidFill>
            </a:endParaRPr>
          </a:p>
        </p:txBody>
      </p:sp>
      <p:sp>
        <p:nvSpPr>
          <p:cNvPr id="6" name="Rectangle 45"/>
          <p:cNvSpPr>
            <a:spLocks noGrp="1" noChangeArrowheads="1"/>
          </p:cNvSpPr>
          <p:nvPr>
            <p:ph type="ftr" sz="quarter" idx="11"/>
          </p:nvPr>
        </p:nvSpPr>
        <p:spPr>
          <a:ln/>
        </p:spPr>
        <p:txBody>
          <a:bodyPr/>
          <a:lstStyle>
            <a:lvl1pPr>
              <a:defRPr/>
            </a:lvl1pPr>
          </a:lstStyle>
          <a:p>
            <a:pPr>
              <a:defRPr/>
            </a:pPr>
            <a:endParaRPr lang="en-US">
              <a:solidFill>
                <a:prstClr val="white"/>
              </a:solidFill>
            </a:endParaRPr>
          </a:p>
        </p:txBody>
      </p:sp>
      <p:sp>
        <p:nvSpPr>
          <p:cNvPr id="7" name="Rectangle 46"/>
          <p:cNvSpPr>
            <a:spLocks noGrp="1" noChangeArrowheads="1"/>
          </p:cNvSpPr>
          <p:nvPr>
            <p:ph type="sldNum" sz="quarter" idx="12"/>
          </p:nvPr>
        </p:nvSpPr>
        <p:spPr>
          <a:ln/>
        </p:spPr>
        <p:txBody>
          <a:bodyPr/>
          <a:lstStyle>
            <a:lvl1pPr>
              <a:defRPr/>
            </a:lvl1pPr>
          </a:lstStyle>
          <a:p>
            <a:pPr>
              <a:defRPr/>
            </a:pPr>
            <a:fld id="{FD34C9EF-9D75-4E2F-9C85-6B0171541A18}" type="slidenum">
              <a:rPr lang="en-US">
                <a:solidFill>
                  <a:prstClr val="white"/>
                </a:solidFill>
              </a:rPr>
              <a:pPr>
                <a:defRPr/>
              </a:pPr>
              <a:t>‹#›</a:t>
            </a:fld>
            <a:endParaRPr lang="en-US">
              <a:solidFill>
                <a:prstClr val="white"/>
              </a:solidFill>
            </a:endParaRPr>
          </a:p>
        </p:txBody>
      </p:sp>
    </p:spTree>
    <p:extLst>
      <p:ext uri="{BB962C8B-B14F-4D97-AF65-F5344CB8AC3E}">
        <p14:creationId xmlns:p14="http://schemas.microsoft.com/office/powerpoint/2010/main" val="2494817883"/>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27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4"/>
          <p:cNvSpPr>
            <a:spLocks noGrp="1" noChangeArrowheads="1"/>
          </p:cNvSpPr>
          <p:nvPr>
            <p:ph type="dt" sz="half" idx="10"/>
          </p:nvPr>
        </p:nvSpPr>
        <p:spPr>
          <a:ln/>
        </p:spPr>
        <p:txBody>
          <a:bodyPr/>
          <a:lstStyle>
            <a:lvl1pPr>
              <a:defRPr/>
            </a:lvl1pPr>
          </a:lstStyle>
          <a:p>
            <a:pPr>
              <a:defRPr/>
            </a:pPr>
            <a:fld id="{0B371F90-F259-427E-B089-23CC438EE673}" type="datetime4">
              <a:rPr lang="en-US" smtClean="0">
                <a:solidFill>
                  <a:prstClr val="white"/>
                </a:solidFill>
              </a:rPr>
              <a:t>October 1, 2011</a:t>
            </a:fld>
            <a:endParaRPr lang="en-US">
              <a:solidFill>
                <a:prstClr val="white"/>
              </a:solidFill>
            </a:endParaRPr>
          </a:p>
        </p:txBody>
      </p:sp>
      <p:sp>
        <p:nvSpPr>
          <p:cNvPr id="5" name="Rectangle 45"/>
          <p:cNvSpPr>
            <a:spLocks noGrp="1" noChangeArrowheads="1"/>
          </p:cNvSpPr>
          <p:nvPr>
            <p:ph type="ftr" sz="quarter" idx="11"/>
          </p:nvPr>
        </p:nvSpPr>
        <p:spPr>
          <a:ln/>
        </p:spPr>
        <p:txBody>
          <a:bodyPr/>
          <a:lstStyle>
            <a:lvl1pPr>
              <a:defRPr/>
            </a:lvl1pPr>
          </a:lstStyle>
          <a:p>
            <a:pPr>
              <a:defRPr/>
            </a:pPr>
            <a:endParaRPr lang="en-US">
              <a:solidFill>
                <a:prstClr val="white"/>
              </a:solidFill>
            </a:endParaRPr>
          </a:p>
        </p:txBody>
      </p:sp>
      <p:sp>
        <p:nvSpPr>
          <p:cNvPr id="6" name="Rectangle 46"/>
          <p:cNvSpPr>
            <a:spLocks noGrp="1" noChangeArrowheads="1"/>
          </p:cNvSpPr>
          <p:nvPr>
            <p:ph type="sldNum" sz="quarter" idx="12"/>
          </p:nvPr>
        </p:nvSpPr>
        <p:spPr>
          <a:ln/>
        </p:spPr>
        <p:txBody>
          <a:bodyPr/>
          <a:lstStyle>
            <a:lvl1pPr>
              <a:defRPr/>
            </a:lvl1pPr>
          </a:lstStyle>
          <a:p>
            <a:pPr>
              <a:defRPr/>
            </a:pPr>
            <a:fld id="{8D995BE3-7F20-42A1-B8FA-7A32FB4FA795}" type="slidenum">
              <a:rPr lang="en-US">
                <a:solidFill>
                  <a:prstClr val="white"/>
                </a:solidFill>
              </a:rPr>
              <a:pPr>
                <a:defRPr/>
              </a:pPr>
              <a:t>‹#›</a:t>
            </a:fld>
            <a:endParaRPr lang="en-US">
              <a:solidFill>
                <a:prstClr val="white"/>
              </a:solidFill>
            </a:endParaRPr>
          </a:p>
        </p:txBody>
      </p:sp>
    </p:spTree>
    <p:extLst>
      <p:ext uri="{BB962C8B-B14F-4D97-AF65-F5344CB8AC3E}">
        <p14:creationId xmlns:p14="http://schemas.microsoft.com/office/powerpoint/2010/main" val="3565413168"/>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2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4000" cy="6856413"/>
            <a:chOff x="0" y="0"/>
            <a:chExt cx="5760" cy="4319"/>
          </a:xfrm>
        </p:grpSpPr>
        <p:sp>
          <p:nvSpPr>
            <p:cNvPr id="5" name="Freeform 3"/>
            <p:cNvSpPr>
              <a:spLocks/>
            </p:cNvSpPr>
            <p:nvPr/>
          </p:nvSpPr>
          <p:spPr bwMode="hidden">
            <a:xfrm>
              <a:off x="0" y="12"/>
              <a:ext cx="5758" cy="3273"/>
            </a:xfrm>
            <a:custGeom>
              <a:avLst/>
              <a:gdLst/>
              <a:ahLst/>
              <a:cxnLst>
                <a:cxn ang="0">
                  <a:pos x="3193" y="1816"/>
                </a:cxn>
                <a:cxn ang="0">
                  <a:pos x="0" y="0"/>
                </a:cxn>
                <a:cxn ang="0">
                  <a:pos x="0" y="522"/>
                </a:cxn>
                <a:cxn ang="0">
                  <a:pos x="3037" y="1978"/>
                </a:cxn>
                <a:cxn ang="0">
                  <a:pos x="5740" y="3273"/>
                </a:cxn>
                <a:cxn ang="0">
                  <a:pos x="5740" y="3267"/>
                </a:cxn>
                <a:cxn ang="0">
                  <a:pos x="3193" y="1816"/>
                </a:cxn>
                <a:cxn ang="0">
                  <a:pos x="3193" y="1816"/>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endParaRPr>
            </a:p>
          </p:txBody>
        </p:sp>
        <p:sp>
          <p:nvSpPr>
            <p:cNvPr id="6" name="Freeform 4"/>
            <p:cNvSpPr>
              <a:spLocks/>
            </p:cNvSpPr>
            <p:nvPr/>
          </p:nvSpPr>
          <p:spPr bwMode="hidden">
            <a:xfrm>
              <a:off x="149" y="0"/>
              <a:ext cx="5609" cy="3243"/>
            </a:xfrm>
            <a:custGeom>
              <a:avLst/>
              <a:gdLst/>
              <a:ahLst/>
              <a:cxnLst>
                <a:cxn ang="0">
                  <a:pos x="3163" y="1714"/>
                </a:cxn>
                <a:cxn ang="0">
                  <a:pos x="431" y="0"/>
                </a:cxn>
                <a:cxn ang="0">
                  <a:pos x="0" y="0"/>
                </a:cxn>
                <a:cxn ang="0">
                  <a:pos x="3086" y="1786"/>
                </a:cxn>
                <a:cxn ang="0">
                  <a:pos x="5591" y="3243"/>
                </a:cxn>
                <a:cxn ang="0">
                  <a:pos x="5591" y="3237"/>
                </a:cxn>
                <a:cxn ang="0">
                  <a:pos x="3163" y="1714"/>
                </a:cxn>
                <a:cxn ang="0">
                  <a:pos x="3163" y="1714"/>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endParaRPr>
            </a:p>
          </p:txBody>
        </p:sp>
        <p:sp>
          <p:nvSpPr>
            <p:cNvPr id="7" name="Freeform 5"/>
            <p:cNvSpPr>
              <a:spLocks/>
            </p:cNvSpPr>
            <p:nvPr/>
          </p:nvSpPr>
          <p:spPr bwMode="hidden">
            <a:xfrm>
              <a:off x="0" y="3433"/>
              <a:ext cx="4038" cy="191"/>
            </a:xfrm>
            <a:custGeom>
              <a:avLst/>
              <a:gdLst/>
              <a:ahLst/>
              <a:cxnLst>
                <a:cxn ang="0">
                  <a:pos x="0" y="156"/>
                </a:cxn>
                <a:cxn ang="0">
                  <a:pos x="4042" y="192"/>
                </a:cxn>
                <a:cxn ang="0">
                  <a:pos x="4042" y="144"/>
                </a:cxn>
                <a:cxn ang="0">
                  <a:pos x="0" y="0"/>
                </a:cxn>
                <a:cxn ang="0">
                  <a:pos x="0" y="156"/>
                </a:cxn>
                <a:cxn ang="0">
                  <a:pos x="0" y="156"/>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endParaRPr>
            </a:p>
          </p:txBody>
        </p:sp>
        <p:sp>
          <p:nvSpPr>
            <p:cNvPr id="8" name="Freeform 6"/>
            <p:cNvSpPr>
              <a:spLocks/>
            </p:cNvSpPr>
            <p:nvPr/>
          </p:nvSpPr>
          <p:spPr bwMode="hidden">
            <a:xfrm>
              <a:off x="4038" y="3577"/>
              <a:ext cx="1720" cy="65"/>
            </a:xfrm>
            <a:custGeom>
              <a:avLst/>
              <a:gdLst>
                <a:gd name="T0" fmla="*/ 1722 w 1722"/>
                <a:gd name="T1" fmla="*/ 66 h 66"/>
                <a:gd name="T2" fmla="*/ 1722 w 1722"/>
                <a:gd name="T3" fmla="*/ 60 h 66"/>
                <a:gd name="T4" fmla="*/ 0 w 1722"/>
                <a:gd name="T5" fmla="*/ 0 h 66"/>
                <a:gd name="T6" fmla="*/ 0 w 1722"/>
                <a:gd name="T7" fmla="*/ 48 h 66"/>
                <a:gd name="T8" fmla="*/ 1722 w 1722"/>
                <a:gd name="T9" fmla="*/ 66 h 66"/>
                <a:gd name="T10" fmla="*/ 1722 w 1722"/>
                <a:gd name="T11" fmla="*/ 66 h 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22" h="66">
                  <a:moveTo>
                    <a:pt x="1722" y="66"/>
                  </a:moveTo>
                  <a:lnTo>
                    <a:pt x="1722" y="60"/>
                  </a:lnTo>
                  <a:lnTo>
                    <a:pt x="0" y="0"/>
                  </a:lnTo>
                  <a:lnTo>
                    <a:pt x="0" y="48"/>
                  </a:lnTo>
                  <a:lnTo>
                    <a:pt x="1722" y="66"/>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9" name="Freeform 7"/>
            <p:cNvSpPr>
              <a:spLocks/>
            </p:cNvSpPr>
            <p:nvPr/>
          </p:nvSpPr>
          <p:spPr bwMode="hidden">
            <a:xfrm>
              <a:off x="0" y="3726"/>
              <a:ext cx="4784" cy="329"/>
            </a:xfrm>
            <a:custGeom>
              <a:avLst/>
              <a:gdLst/>
              <a:ahLst/>
              <a:cxnLst>
                <a:cxn ang="0">
                  <a:pos x="0" y="329"/>
                </a:cxn>
                <a:cxn ang="0">
                  <a:pos x="4789" y="77"/>
                </a:cxn>
                <a:cxn ang="0">
                  <a:pos x="4789" y="0"/>
                </a:cxn>
                <a:cxn ang="0">
                  <a:pos x="0" y="107"/>
                </a:cxn>
                <a:cxn ang="0">
                  <a:pos x="0" y="329"/>
                </a:cxn>
                <a:cxn ang="0">
                  <a:pos x="0" y="329"/>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w="9525" cap="flat" cmpd="sng">
              <a:noFill/>
              <a:prstDash val="solid"/>
              <a:round/>
              <a:headEnd type="none" w="med" len="med"/>
              <a:tailEnd type="none" w="med" len="med"/>
            </a:ln>
            <a:effectLst/>
          </p:spPr>
          <p:txBody>
            <a:bodyPr/>
            <a:lstStyle/>
            <a:p>
              <a:pPr fontAlgn="auto">
                <a:spcBef>
                  <a:spcPts val="0"/>
                </a:spcBef>
                <a:spcAft>
                  <a:spcPts val="0"/>
                </a:spcAft>
                <a:defRPr/>
              </a:pPr>
              <a:endParaRPr lang="en-US">
                <a:solidFill>
                  <a:srgbClr val="FFFFFF"/>
                </a:solidFill>
                <a:latin typeface="Arial" charset="0"/>
              </a:endParaRPr>
            </a:p>
          </p:txBody>
        </p:sp>
        <p:sp>
          <p:nvSpPr>
            <p:cNvPr id="10" name="Freeform 8"/>
            <p:cNvSpPr>
              <a:spLocks/>
            </p:cNvSpPr>
            <p:nvPr/>
          </p:nvSpPr>
          <p:spPr bwMode="hidden">
            <a:xfrm>
              <a:off x="4784" y="3702"/>
              <a:ext cx="974" cy="101"/>
            </a:xfrm>
            <a:custGeom>
              <a:avLst/>
              <a:gdLst>
                <a:gd name="T0" fmla="*/ 975 w 975"/>
                <a:gd name="T1" fmla="*/ 48 h 101"/>
                <a:gd name="T2" fmla="*/ 975 w 975"/>
                <a:gd name="T3" fmla="*/ 0 h 101"/>
                <a:gd name="T4" fmla="*/ 0 w 975"/>
                <a:gd name="T5" fmla="*/ 24 h 101"/>
                <a:gd name="T6" fmla="*/ 0 w 975"/>
                <a:gd name="T7" fmla="*/ 101 h 101"/>
                <a:gd name="T8" fmla="*/ 975 w 975"/>
                <a:gd name="T9" fmla="*/ 48 h 101"/>
                <a:gd name="T10" fmla="*/ 975 w 975"/>
                <a:gd name="T11" fmla="*/ 48 h 10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75" h="101">
                  <a:moveTo>
                    <a:pt x="975" y="48"/>
                  </a:moveTo>
                  <a:lnTo>
                    <a:pt x="975" y="0"/>
                  </a:lnTo>
                  <a:lnTo>
                    <a:pt x="0" y="24"/>
                  </a:lnTo>
                  <a:lnTo>
                    <a:pt x="0" y="101"/>
                  </a:lnTo>
                  <a:lnTo>
                    <a:pt x="975" y="4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1" name="Freeform 9"/>
            <p:cNvSpPr>
              <a:spLocks/>
            </p:cNvSpPr>
            <p:nvPr/>
          </p:nvSpPr>
          <p:spPr bwMode="hidden">
            <a:xfrm>
              <a:off x="3619" y="3815"/>
              <a:ext cx="2139" cy="198"/>
            </a:xfrm>
            <a:custGeom>
              <a:avLst/>
              <a:gdLst>
                <a:gd name="T0" fmla="*/ 2141 w 2141"/>
                <a:gd name="T1" fmla="*/ 0 h 198"/>
                <a:gd name="T2" fmla="*/ 0 w 2141"/>
                <a:gd name="T3" fmla="*/ 156 h 198"/>
                <a:gd name="T4" fmla="*/ 0 w 2141"/>
                <a:gd name="T5" fmla="*/ 198 h 198"/>
                <a:gd name="T6" fmla="*/ 2141 w 2141"/>
                <a:gd name="T7" fmla="*/ 0 h 198"/>
                <a:gd name="T8" fmla="*/ 2141 w 2141"/>
                <a:gd name="T9" fmla="*/ 0 h 1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41" h="198">
                  <a:moveTo>
                    <a:pt x="2141" y="0"/>
                  </a:moveTo>
                  <a:lnTo>
                    <a:pt x="0" y="156"/>
                  </a:lnTo>
                  <a:lnTo>
                    <a:pt x="0" y="198"/>
                  </a:lnTo>
                  <a:lnTo>
                    <a:pt x="2141"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2" name="Freeform 10"/>
            <p:cNvSpPr>
              <a:spLocks/>
            </p:cNvSpPr>
            <p:nvPr/>
          </p:nvSpPr>
          <p:spPr bwMode="hidden">
            <a:xfrm>
              <a:off x="0" y="3971"/>
              <a:ext cx="3619" cy="348"/>
            </a:xfrm>
            <a:custGeom>
              <a:avLst/>
              <a:gdLst/>
              <a:ahLst/>
              <a:cxnLst>
                <a:cxn ang="0">
                  <a:pos x="0" y="348"/>
                </a:cxn>
                <a:cxn ang="0">
                  <a:pos x="311" y="348"/>
                </a:cxn>
                <a:cxn ang="0">
                  <a:pos x="3623" y="42"/>
                </a:cxn>
                <a:cxn ang="0">
                  <a:pos x="3623" y="0"/>
                </a:cxn>
                <a:cxn ang="0">
                  <a:pos x="0" y="264"/>
                </a:cxn>
                <a:cxn ang="0">
                  <a:pos x="0" y="348"/>
                </a:cxn>
                <a:cxn ang="0">
                  <a:pos x="0" y="348"/>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endParaRPr>
            </a:p>
          </p:txBody>
        </p:sp>
        <p:sp>
          <p:nvSpPr>
            <p:cNvPr id="13" name="Freeform 11"/>
            <p:cNvSpPr>
              <a:spLocks/>
            </p:cNvSpPr>
            <p:nvPr/>
          </p:nvSpPr>
          <p:spPr bwMode="hidden">
            <a:xfrm>
              <a:off x="2097" y="4043"/>
              <a:ext cx="2514" cy="276"/>
            </a:xfrm>
            <a:custGeom>
              <a:avLst/>
              <a:gdLst>
                <a:gd name="T0" fmla="*/ 2182 w 2517"/>
                <a:gd name="T1" fmla="*/ 276 h 276"/>
                <a:gd name="T2" fmla="*/ 2517 w 2517"/>
                <a:gd name="T3" fmla="*/ 204 h 276"/>
                <a:gd name="T4" fmla="*/ 2260 w 2517"/>
                <a:gd name="T5" fmla="*/ 0 h 276"/>
                <a:gd name="T6" fmla="*/ 0 w 2517"/>
                <a:gd name="T7" fmla="*/ 276 h 276"/>
                <a:gd name="T8" fmla="*/ 2182 w 2517"/>
                <a:gd name="T9" fmla="*/ 276 h 276"/>
                <a:gd name="T10" fmla="*/ 2182 w 2517"/>
                <a:gd name="T11" fmla="*/ 276 h 27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7" h="276">
                  <a:moveTo>
                    <a:pt x="2182" y="276"/>
                  </a:moveTo>
                  <a:lnTo>
                    <a:pt x="2517" y="204"/>
                  </a:lnTo>
                  <a:lnTo>
                    <a:pt x="2260" y="0"/>
                  </a:lnTo>
                  <a:lnTo>
                    <a:pt x="0" y="276"/>
                  </a:lnTo>
                  <a:lnTo>
                    <a:pt x="2182" y="276"/>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 name="Freeform 12"/>
            <p:cNvSpPr>
              <a:spLocks/>
            </p:cNvSpPr>
            <p:nvPr/>
          </p:nvSpPr>
          <p:spPr bwMode="hidden">
            <a:xfrm>
              <a:off x="4354" y="3869"/>
              <a:ext cx="1404" cy="378"/>
            </a:xfrm>
            <a:custGeom>
              <a:avLst/>
              <a:gdLst/>
              <a:ahLst/>
              <a:cxnLst>
                <a:cxn ang="0">
                  <a:pos x="1405" y="126"/>
                </a:cxn>
                <a:cxn ang="0">
                  <a:pos x="1405" y="0"/>
                </a:cxn>
                <a:cxn ang="0">
                  <a:pos x="0" y="174"/>
                </a:cxn>
                <a:cxn ang="0">
                  <a:pos x="257" y="378"/>
                </a:cxn>
                <a:cxn ang="0">
                  <a:pos x="1405" y="126"/>
                </a:cxn>
                <a:cxn ang="0">
                  <a:pos x="1405" y="126"/>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endParaRPr>
            </a:p>
          </p:txBody>
        </p:sp>
        <p:sp>
          <p:nvSpPr>
            <p:cNvPr id="15" name="Freeform 13"/>
            <p:cNvSpPr>
              <a:spLocks/>
            </p:cNvSpPr>
            <p:nvPr/>
          </p:nvSpPr>
          <p:spPr bwMode="hidden">
            <a:xfrm>
              <a:off x="5030" y="3151"/>
              <a:ext cx="728" cy="240"/>
            </a:xfrm>
            <a:custGeom>
              <a:avLst/>
              <a:gdLst>
                <a:gd name="T0" fmla="*/ 729 w 729"/>
                <a:gd name="T1" fmla="*/ 240 h 240"/>
                <a:gd name="T2" fmla="*/ 0 w 729"/>
                <a:gd name="T3" fmla="*/ 0 h 240"/>
                <a:gd name="T4" fmla="*/ 0 w 729"/>
                <a:gd name="T5" fmla="*/ 6 h 240"/>
                <a:gd name="T6" fmla="*/ 729 w 729"/>
                <a:gd name="T7" fmla="*/ 240 h 240"/>
                <a:gd name="T8" fmla="*/ 729 w 729"/>
                <a:gd name="T9" fmla="*/ 240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9" h="240">
                  <a:moveTo>
                    <a:pt x="729" y="240"/>
                  </a:moveTo>
                  <a:lnTo>
                    <a:pt x="0" y="0"/>
                  </a:lnTo>
                  <a:lnTo>
                    <a:pt x="0" y="6"/>
                  </a:lnTo>
                  <a:lnTo>
                    <a:pt x="729" y="24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6" name="Freeform 14"/>
            <p:cNvSpPr>
              <a:spLocks/>
            </p:cNvSpPr>
            <p:nvPr/>
          </p:nvSpPr>
          <p:spPr bwMode="hidden">
            <a:xfrm>
              <a:off x="0" y="1486"/>
              <a:ext cx="5030" cy="1671"/>
            </a:xfrm>
            <a:custGeom>
              <a:avLst/>
              <a:gdLst/>
              <a:ahLst/>
              <a:cxnLst>
                <a:cxn ang="0">
                  <a:pos x="0" y="72"/>
                </a:cxn>
                <a:cxn ang="0">
                  <a:pos x="5035" y="1672"/>
                </a:cxn>
                <a:cxn ang="0">
                  <a:pos x="5035" y="1666"/>
                </a:cxn>
                <a:cxn ang="0">
                  <a:pos x="0" y="0"/>
                </a:cxn>
                <a:cxn ang="0">
                  <a:pos x="0" y="72"/>
                </a:cxn>
                <a:cxn ang="0">
                  <a:pos x="0" y="72"/>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endParaRPr>
            </a:p>
          </p:txBody>
        </p:sp>
        <p:sp>
          <p:nvSpPr>
            <p:cNvPr id="17" name="Freeform 15"/>
            <p:cNvSpPr>
              <a:spLocks/>
            </p:cNvSpPr>
            <p:nvPr/>
          </p:nvSpPr>
          <p:spPr bwMode="hidden">
            <a:xfrm>
              <a:off x="5030" y="3049"/>
              <a:ext cx="728" cy="318"/>
            </a:xfrm>
            <a:custGeom>
              <a:avLst/>
              <a:gdLst>
                <a:gd name="T0" fmla="*/ 729 w 729"/>
                <a:gd name="T1" fmla="*/ 318 h 318"/>
                <a:gd name="T2" fmla="*/ 729 w 729"/>
                <a:gd name="T3" fmla="*/ 312 h 318"/>
                <a:gd name="T4" fmla="*/ 0 w 729"/>
                <a:gd name="T5" fmla="*/ 0 h 318"/>
                <a:gd name="T6" fmla="*/ 0 w 729"/>
                <a:gd name="T7" fmla="*/ 54 h 318"/>
                <a:gd name="T8" fmla="*/ 729 w 729"/>
                <a:gd name="T9" fmla="*/ 318 h 318"/>
                <a:gd name="T10" fmla="*/ 729 w 729"/>
                <a:gd name="T11" fmla="*/ 318 h 3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29" h="318">
                  <a:moveTo>
                    <a:pt x="729" y="318"/>
                  </a:moveTo>
                  <a:lnTo>
                    <a:pt x="729" y="312"/>
                  </a:lnTo>
                  <a:lnTo>
                    <a:pt x="0" y="0"/>
                  </a:lnTo>
                  <a:lnTo>
                    <a:pt x="0" y="54"/>
                  </a:lnTo>
                  <a:lnTo>
                    <a:pt x="729" y="318"/>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8" name="Freeform 16"/>
            <p:cNvSpPr>
              <a:spLocks/>
            </p:cNvSpPr>
            <p:nvPr/>
          </p:nvSpPr>
          <p:spPr bwMode="hidden">
            <a:xfrm>
              <a:off x="0" y="916"/>
              <a:ext cx="5030" cy="2187"/>
            </a:xfrm>
            <a:custGeom>
              <a:avLst/>
              <a:gdLst/>
              <a:ahLst/>
              <a:cxnLst>
                <a:cxn ang="0">
                  <a:pos x="0" y="396"/>
                </a:cxn>
                <a:cxn ang="0">
                  <a:pos x="5035" y="2188"/>
                </a:cxn>
                <a:cxn ang="0">
                  <a:pos x="5035" y="2134"/>
                </a:cxn>
                <a:cxn ang="0">
                  <a:pos x="0" y="0"/>
                </a:cxn>
                <a:cxn ang="0">
                  <a:pos x="0" y="396"/>
                </a:cxn>
                <a:cxn ang="0">
                  <a:pos x="0" y="396"/>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endParaRPr>
            </a:p>
          </p:txBody>
        </p:sp>
        <p:sp>
          <p:nvSpPr>
            <p:cNvPr id="19" name="Freeform 17"/>
            <p:cNvSpPr>
              <a:spLocks/>
            </p:cNvSpPr>
            <p:nvPr/>
          </p:nvSpPr>
          <p:spPr bwMode="hidden">
            <a:xfrm>
              <a:off x="2294" y="0"/>
              <a:ext cx="3159" cy="2725"/>
            </a:xfrm>
            <a:custGeom>
              <a:avLst/>
              <a:gdLst/>
              <a:ahLst/>
              <a:cxnLst>
                <a:cxn ang="0">
                  <a:pos x="0" y="0"/>
                </a:cxn>
                <a:cxn ang="0">
                  <a:pos x="3145" y="2727"/>
                </a:cxn>
                <a:cxn ang="0">
                  <a:pos x="3163" y="2704"/>
                </a:cxn>
                <a:cxn ang="0">
                  <a:pos x="102" y="0"/>
                </a:cxn>
                <a:cxn ang="0">
                  <a:pos x="0" y="0"/>
                </a:cxn>
                <a:cxn ang="0">
                  <a:pos x="0" y="0"/>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endParaRPr>
            </a:p>
          </p:txBody>
        </p:sp>
        <p:sp>
          <p:nvSpPr>
            <p:cNvPr id="20" name="Freeform 18"/>
            <p:cNvSpPr>
              <a:spLocks/>
            </p:cNvSpPr>
            <p:nvPr/>
          </p:nvSpPr>
          <p:spPr bwMode="hidden">
            <a:xfrm>
              <a:off x="5435" y="2702"/>
              <a:ext cx="323" cy="299"/>
            </a:xfrm>
            <a:custGeom>
              <a:avLst/>
              <a:gdLst/>
              <a:ahLst/>
              <a:cxnLst>
                <a:cxn ang="0">
                  <a:pos x="323" y="299"/>
                </a:cxn>
                <a:cxn ang="0">
                  <a:pos x="323" y="263"/>
                </a:cxn>
                <a:cxn ang="0">
                  <a:pos x="18" y="0"/>
                </a:cxn>
                <a:cxn ang="0">
                  <a:pos x="0" y="23"/>
                </a:cxn>
                <a:cxn ang="0">
                  <a:pos x="323" y="299"/>
                </a:cxn>
                <a:cxn ang="0">
                  <a:pos x="323" y="299"/>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endParaRPr>
            </a:p>
          </p:txBody>
        </p:sp>
        <p:sp>
          <p:nvSpPr>
            <p:cNvPr id="21" name="Freeform 19"/>
            <p:cNvSpPr>
              <a:spLocks/>
            </p:cNvSpPr>
            <p:nvPr/>
          </p:nvSpPr>
          <p:spPr bwMode="hidden">
            <a:xfrm>
              <a:off x="5477" y="2588"/>
              <a:ext cx="281" cy="335"/>
            </a:xfrm>
            <a:custGeom>
              <a:avLst/>
              <a:gdLst>
                <a:gd name="T0" fmla="*/ 281 w 281"/>
                <a:gd name="T1" fmla="*/ 335 h 335"/>
                <a:gd name="T2" fmla="*/ 281 w 281"/>
                <a:gd name="T3" fmla="*/ 173 h 335"/>
                <a:gd name="T4" fmla="*/ 96 w 281"/>
                <a:gd name="T5" fmla="*/ 0 h 335"/>
                <a:gd name="T6" fmla="*/ 0 w 281"/>
                <a:gd name="T7" fmla="*/ 90 h 335"/>
                <a:gd name="T8" fmla="*/ 281 w 281"/>
                <a:gd name="T9" fmla="*/ 335 h 335"/>
                <a:gd name="T10" fmla="*/ 281 w 281"/>
                <a:gd name="T11" fmla="*/ 335 h 3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1" h="335">
                  <a:moveTo>
                    <a:pt x="281" y="335"/>
                  </a:moveTo>
                  <a:lnTo>
                    <a:pt x="281" y="173"/>
                  </a:lnTo>
                  <a:lnTo>
                    <a:pt x="96" y="0"/>
                  </a:lnTo>
                  <a:lnTo>
                    <a:pt x="0" y="90"/>
                  </a:lnTo>
                  <a:lnTo>
                    <a:pt x="281" y="335"/>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22" name="Freeform 20"/>
            <p:cNvSpPr>
              <a:spLocks/>
            </p:cNvSpPr>
            <p:nvPr/>
          </p:nvSpPr>
          <p:spPr bwMode="hidden">
            <a:xfrm>
              <a:off x="2454" y="0"/>
              <a:ext cx="3119" cy="2678"/>
            </a:xfrm>
            <a:custGeom>
              <a:avLst/>
              <a:gdLst/>
              <a:ahLst/>
              <a:cxnLst>
                <a:cxn ang="0">
                  <a:pos x="0" y="0"/>
                </a:cxn>
                <a:cxn ang="0">
                  <a:pos x="3026" y="2680"/>
                </a:cxn>
                <a:cxn ang="0">
                  <a:pos x="3122" y="2590"/>
                </a:cxn>
                <a:cxn ang="0">
                  <a:pos x="383" y="0"/>
                </a:cxn>
                <a:cxn ang="0">
                  <a:pos x="0" y="0"/>
                </a:cxn>
                <a:cxn ang="0">
                  <a:pos x="0" y="0"/>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endParaRPr>
            </a:p>
          </p:txBody>
        </p:sp>
        <p:sp>
          <p:nvSpPr>
            <p:cNvPr id="23" name="Freeform 21"/>
            <p:cNvSpPr>
              <a:spLocks/>
            </p:cNvSpPr>
            <p:nvPr/>
          </p:nvSpPr>
          <p:spPr bwMode="hidden">
            <a:xfrm>
              <a:off x="5626" y="2534"/>
              <a:ext cx="132" cy="132"/>
            </a:xfrm>
            <a:custGeom>
              <a:avLst/>
              <a:gdLst>
                <a:gd name="T0" fmla="*/ 132 w 132"/>
                <a:gd name="T1" fmla="*/ 132 h 132"/>
                <a:gd name="T2" fmla="*/ 0 w 132"/>
                <a:gd name="T3" fmla="*/ 0 h 132"/>
                <a:gd name="T4" fmla="*/ 0 w 132"/>
                <a:gd name="T5" fmla="*/ 0 h 132"/>
                <a:gd name="T6" fmla="*/ 132 w 132"/>
                <a:gd name="T7" fmla="*/ 132 h 132"/>
                <a:gd name="T8" fmla="*/ 132 w 132"/>
                <a:gd name="T9" fmla="*/ 132 h 1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2" h="132">
                  <a:moveTo>
                    <a:pt x="132" y="132"/>
                  </a:moveTo>
                  <a:lnTo>
                    <a:pt x="0" y="0"/>
                  </a:lnTo>
                  <a:lnTo>
                    <a:pt x="132" y="132"/>
                  </a:lnTo>
                  <a:close/>
                </a:path>
              </a:pathLst>
            </a:custGeom>
            <a:solidFill>
              <a:srgbClr val="FF99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24" name="Freeform 22"/>
            <p:cNvSpPr>
              <a:spLocks/>
            </p:cNvSpPr>
            <p:nvPr/>
          </p:nvSpPr>
          <p:spPr bwMode="hidden">
            <a:xfrm>
              <a:off x="3112" y="0"/>
              <a:ext cx="2514" cy="2534"/>
            </a:xfrm>
            <a:custGeom>
              <a:avLst/>
              <a:gdLst/>
              <a:ahLst/>
              <a:cxnLst>
                <a:cxn ang="0">
                  <a:pos x="0" y="0"/>
                </a:cxn>
                <a:cxn ang="0">
                  <a:pos x="2517" y="2536"/>
                </a:cxn>
                <a:cxn ang="0">
                  <a:pos x="2517" y="2536"/>
                </a:cxn>
                <a:cxn ang="0">
                  <a:pos x="66" y="0"/>
                </a:cxn>
                <a:cxn ang="0">
                  <a:pos x="0" y="0"/>
                </a:cxn>
                <a:cxn ang="0">
                  <a:pos x="0" y="0"/>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endParaRPr>
            </a:p>
          </p:txBody>
        </p:sp>
        <p:sp>
          <p:nvSpPr>
            <p:cNvPr id="25" name="Freeform 23"/>
            <p:cNvSpPr>
              <a:spLocks/>
            </p:cNvSpPr>
            <p:nvPr/>
          </p:nvSpPr>
          <p:spPr bwMode="hidden">
            <a:xfrm>
              <a:off x="3488" y="0"/>
              <a:ext cx="2198" cy="2480"/>
            </a:xfrm>
            <a:custGeom>
              <a:avLst/>
              <a:gdLst/>
              <a:ahLst/>
              <a:cxnLst>
                <a:cxn ang="0">
                  <a:pos x="0" y="0"/>
                </a:cxn>
                <a:cxn ang="0">
                  <a:pos x="2188" y="2482"/>
                </a:cxn>
                <a:cxn ang="0">
                  <a:pos x="2200" y="2476"/>
                </a:cxn>
                <a:cxn ang="0">
                  <a:pos x="317" y="0"/>
                </a:cxn>
                <a:cxn ang="0">
                  <a:pos x="0" y="0"/>
                </a:cxn>
                <a:cxn ang="0">
                  <a:pos x="0" y="0"/>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w="9525" cap="flat" cmpd="sng">
              <a:noFill/>
              <a:prstDash val="solid"/>
              <a:round/>
              <a:headEnd type="none" w="med" len="med"/>
              <a:tailEnd type="none" w="med" len="med"/>
            </a:ln>
            <a:effectLst/>
          </p:spPr>
          <p:txBody>
            <a:bodyPr/>
            <a:lstStyle/>
            <a:p>
              <a:pPr fontAlgn="auto">
                <a:spcBef>
                  <a:spcPts val="0"/>
                </a:spcBef>
                <a:spcAft>
                  <a:spcPts val="0"/>
                </a:spcAft>
                <a:defRPr/>
              </a:pPr>
              <a:endParaRPr lang="en-US">
                <a:solidFill>
                  <a:srgbClr val="FFFFFF"/>
                </a:solidFill>
                <a:latin typeface="Arial" charset="0"/>
              </a:endParaRPr>
            </a:p>
          </p:txBody>
        </p:sp>
        <p:sp>
          <p:nvSpPr>
            <p:cNvPr id="26" name="Freeform 24"/>
            <p:cNvSpPr>
              <a:spLocks/>
            </p:cNvSpPr>
            <p:nvPr/>
          </p:nvSpPr>
          <p:spPr bwMode="hidden">
            <a:xfrm>
              <a:off x="5674" y="2474"/>
              <a:ext cx="84" cy="96"/>
            </a:xfrm>
            <a:custGeom>
              <a:avLst/>
              <a:gdLst/>
              <a:ahLst/>
              <a:cxnLst>
                <a:cxn ang="0">
                  <a:pos x="84" y="96"/>
                </a:cxn>
                <a:cxn ang="0">
                  <a:pos x="84" y="90"/>
                </a:cxn>
                <a:cxn ang="0">
                  <a:pos x="12" y="0"/>
                </a:cxn>
                <a:cxn ang="0">
                  <a:pos x="0" y="6"/>
                </a:cxn>
                <a:cxn ang="0">
                  <a:pos x="84" y="96"/>
                </a:cxn>
                <a:cxn ang="0">
                  <a:pos x="84" y="96"/>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endParaRPr>
            </a:p>
          </p:txBody>
        </p:sp>
        <p:sp>
          <p:nvSpPr>
            <p:cNvPr id="27" name="Freeform 25"/>
            <p:cNvSpPr>
              <a:spLocks/>
            </p:cNvSpPr>
            <p:nvPr/>
          </p:nvSpPr>
          <p:spPr bwMode="hidden">
            <a:xfrm>
              <a:off x="5603" y="850"/>
              <a:ext cx="155" cy="516"/>
            </a:xfrm>
            <a:custGeom>
              <a:avLst/>
              <a:gdLst>
                <a:gd name="T0" fmla="*/ 155 w 155"/>
                <a:gd name="T1" fmla="*/ 516 h 516"/>
                <a:gd name="T2" fmla="*/ 155 w 155"/>
                <a:gd name="T3" fmla="*/ 204 h 516"/>
                <a:gd name="T4" fmla="*/ 77 w 155"/>
                <a:gd name="T5" fmla="*/ 0 h 516"/>
                <a:gd name="T6" fmla="*/ 0 w 155"/>
                <a:gd name="T7" fmla="*/ 192 h 516"/>
                <a:gd name="T8" fmla="*/ 155 w 155"/>
                <a:gd name="T9" fmla="*/ 516 h 516"/>
                <a:gd name="T10" fmla="*/ 155 w 155"/>
                <a:gd name="T11" fmla="*/ 516 h 5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5" h="516">
                  <a:moveTo>
                    <a:pt x="155" y="516"/>
                  </a:moveTo>
                  <a:lnTo>
                    <a:pt x="155" y="204"/>
                  </a:lnTo>
                  <a:lnTo>
                    <a:pt x="77" y="0"/>
                  </a:lnTo>
                  <a:lnTo>
                    <a:pt x="0" y="192"/>
                  </a:lnTo>
                  <a:lnTo>
                    <a:pt x="155" y="516"/>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28" name="Freeform 26"/>
            <p:cNvSpPr>
              <a:spLocks/>
            </p:cNvSpPr>
            <p:nvPr/>
          </p:nvSpPr>
          <p:spPr bwMode="hidden">
            <a:xfrm>
              <a:off x="5107" y="0"/>
              <a:ext cx="573" cy="1042"/>
            </a:xfrm>
            <a:custGeom>
              <a:avLst/>
              <a:gdLst/>
              <a:ahLst/>
              <a:cxnLst>
                <a:cxn ang="0">
                  <a:pos x="0" y="0"/>
                </a:cxn>
                <a:cxn ang="0">
                  <a:pos x="497" y="1043"/>
                </a:cxn>
                <a:cxn ang="0">
                  <a:pos x="574" y="851"/>
                </a:cxn>
                <a:cxn ang="0">
                  <a:pos x="251" y="0"/>
                </a:cxn>
                <a:cxn ang="0">
                  <a:pos x="0" y="0"/>
                </a:cxn>
                <a:cxn ang="0">
                  <a:pos x="0" y="0"/>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endParaRPr>
            </a:p>
          </p:txBody>
        </p:sp>
        <p:sp>
          <p:nvSpPr>
            <p:cNvPr id="29" name="Freeform 27"/>
            <p:cNvSpPr>
              <a:spLocks/>
            </p:cNvSpPr>
            <p:nvPr/>
          </p:nvSpPr>
          <p:spPr bwMode="hidden">
            <a:xfrm>
              <a:off x="5411" y="0"/>
              <a:ext cx="341" cy="796"/>
            </a:xfrm>
            <a:custGeom>
              <a:avLst/>
              <a:gdLst/>
              <a:ahLst/>
              <a:cxnLst>
                <a:cxn ang="0">
                  <a:pos x="144" y="0"/>
                </a:cxn>
                <a:cxn ang="0">
                  <a:pos x="0" y="0"/>
                </a:cxn>
                <a:cxn ang="0">
                  <a:pos x="287" y="797"/>
                </a:cxn>
                <a:cxn ang="0">
                  <a:pos x="341" y="653"/>
                </a:cxn>
                <a:cxn ang="0">
                  <a:pos x="144" y="0"/>
                </a:cxn>
                <a:cxn ang="0">
                  <a:pos x="144" y="0"/>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endParaRPr>
            </a:p>
          </p:txBody>
        </p:sp>
        <p:sp>
          <p:nvSpPr>
            <p:cNvPr id="30" name="Freeform 28"/>
            <p:cNvSpPr>
              <a:spLocks/>
            </p:cNvSpPr>
            <p:nvPr/>
          </p:nvSpPr>
          <p:spPr bwMode="hidden">
            <a:xfrm>
              <a:off x="5698" y="653"/>
              <a:ext cx="60" cy="311"/>
            </a:xfrm>
            <a:custGeom>
              <a:avLst/>
              <a:gdLst>
                <a:gd name="T0" fmla="*/ 0 w 60"/>
                <a:gd name="T1" fmla="*/ 144 h 312"/>
                <a:gd name="T2" fmla="*/ 60 w 60"/>
                <a:gd name="T3" fmla="*/ 312 h 312"/>
                <a:gd name="T4" fmla="*/ 60 w 60"/>
                <a:gd name="T5" fmla="*/ 6 h 312"/>
                <a:gd name="T6" fmla="*/ 54 w 60"/>
                <a:gd name="T7" fmla="*/ 0 h 312"/>
                <a:gd name="T8" fmla="*/ 0 w 60"/>
                <a:gd name="T9" fmla="*/ 144 h 312"/>
                <a:gd name="T10" fmla="*/ 0 w 60"/>
                <a:gd name="T11" fmla="*/ 144 h 3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 h="312">
                  <a:moveTo>
                    <a:pt x="0" y="144"/>
                  </a:moveTo>
                  <a:lnTo>
                    <a:pt x="60" y="312"/>
                  </a:lnTo>
                  <a:lnTo>
                    <a:pt x="60" y="6"/>
                  </a:lnTo>
                  <a:lnTo>
                    <a:pt x="54" y="0"/>
                  </a:lnTo>
                  <a:lnTo>
                    <a:pt x="0" y="144"/>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31" name="Freeform 29"/>
            <p:cNvSpPr>
              <a:spLocks/>
            </p:cNvSpPr>
            <p:nvPr/>
          </p:nvSpPr>
          <p:spPr bwMode="hidden">
            <a:xfrm>
              <a:off x="2" y="1601"/>
              <a:ext cx="5752" cy="1864"/>
            </a:xfrm>
            <a:custGeom>
              <a:avLst/>
              <a:gdLst/>
              <a:ahLst/>
              <a:cxnLst>
                <a:cxn ang="0">
                  <a:pos x="0" y="371"/>
                </a:cxn>
                <a:cxn ang="0">
                  <a:pos x="5740" y="1864"/>
                </a:cxn>
                <a:cxn ang="0">
                  <a:pos x="5740" y="1834"/>
                </a:cxn>
                <a:cxn ang="0">
                  <a:pos x="0" y="0"/>
                </a:cxn>
                <a:cxn ang="0">
                  <a:pos x="0" y="371"/>
                </a:cxn>
                <a:cxn ang="0">
                  <a:pos x="0" y="37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endParaRPr>
            </a:p>
          </p:txBody>
        </p:sp>
        <p:sp>
          <p:nvSpPr>
            <p:cNvPr id="32" name="Freeform 30"/>
            <p:cNvSpPr>
              <a:spLocks/>
            </p:cNvSpPr>
            <p:nvPr/>
          </p:nvSpPr>
          <p:spPr bwMode="hidden">
            <a:xfrm>
              <a:off x="5754" y="3483"/>
              <a:ext cx="6" cy="6"/>
            </a:xfrm>
            <a:custGeom>
              <a:avLst/>
              <a:gdLst>
                <a:gd name="T0" fmla="*/ 6 w 6"/>
                <a:gd name="T1" fmla="*/ 6 h 6"/>
                <a:gd name="T2" fmla="*/ 0 w 6"/>
                <a:gd name="T3" fmla="*/ 0 h 6"/>
                <a:gd name="T4" fmla="*/ 0 w 6"/>
                <a:gd name="T5" fmla="*/ 6 h 6"/>
                <a:gd name="T6" fmla="*/ 6 w 6"/>
                <a:gd name="T7" fmla="*/ 6 h 6"/>
                <a:gd name="T8" fmla="*/ 6 w 6"/>
                <a:gd name="T9" fmla="*/ 6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6">
                  <a:moveTo>
                    <a:pt x="6" y="6"/>
                  </a:moveTo>
                  <a:lnTo>
                    <a:pt x="0" y="0"/>
                  </a:lnTo>
                  <a:lnTo>
                    <a:pt x="0" y="6"/>
                  </a:lnTo>
                  <a:lnTo>
                    <a:pt x="6" y="6"/>
                  </a:lnTo>
                  <a:close/>
                </a:path>
              </a:pathLst>
            </a:custGeom>
            <a:solidFill>
              <a:srgbClr val="18F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33" name="Freeform 31"/>
            <p:cNvSpPr>
              <a:spLocks/>
            </p:cNvSpPr>
            <p:nvPr/>
          </p:nvSpPr>
          <p:spPr bwMode="hidden">
            <a:xfrm>
              <a:off x="2" y="2152"/>
              <a:ext cx="5752" cy="1337"/>
            </a:xfrm>
            <a:custGeom>
              <a:avLst/>
              <a:gdLst/>
              <a:ahLst/>
              <a:cxnLst>
                <a:cxn ang="0">
                  <a:pos x="0" y="366"/>
                </a:cxn>
                <a:cxn ang="0">
                  <a:pos x="5740" y="1337"/>
                </a:cxn>
                <a:cxn ang="0">
                  <a:pos x="5740" y="1331"/>
                </a:cxn>
                <a:cxn ang="0">
                  <a:pos x="0" y="0"/>
                </a:cxn>
                <a:cxn ang="0">
                  <a:pos x="0" y="366"/>
                </a:cxn>
                <a:cxn ang="0">
                  <a:pos x="0" y="366"/>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endParaRPr>
            </a:p>
          </p:txBody>
        </p:sp>
        <p:sp>
          <p:nvSpPr>
            <p:cNvPr id="34" name="Freeform 32"/>
            <p:cNvSpPr>
              <a:spLocks/>
            </p:cNvSpPr>
            <p:nvPr/>
          </p:nvSpPr>
          <p:spPr bwMode="hidden">
            <a:xfrm>
              <a:off x="2" y="3177"/>
              <a:ext cx="5752" cy="414"/>
            </a:xfrm>
            <a:custGeom>
              <a:avLst/>
              <a:gdLst/>
              <a:ahLst/>
              <a:cxnLst>
                <a:cxn ang="0">
                  <a:pos x="0" y="48"/>
                </a:cxn>
                <a:cxn ang="0">
                  <a:pos x="5740" y="414"/>
                </a:cxn>
                <a:cxn ang="0">
                  <a:pos x="5740" y="402"/>
                </a:cxn>
                <a:cxn ang="0">
                  <a:pos x="0" y="0"/>
                </a:cxn>
                <a:cxn ang="0">
                  <a:pos x="0" y="48"/>
                </a:cxn>
                <a:cxn ang="0">
                  <a:pos x="0" y="48"/>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endParaRPr>
            </a:p>
          </p:txBody>
        </p:sp>
        <p:sp>
          <p:nvSpPr>
            <p:cNvPr id="35" name="Freeform 33"/>
            <p:cNvSpPr>
              <a:spLocks/>
            </p:cNvSpPr>
            <p:nvPr/>
          </p:nvSpPr>
          <p:spPr bwMode="hidden">
            <a:xfrm>
              <a:off x="1297" y="0"/>
              <a:ext cx="4457" cy="3177"/>
            </a:xfrm>
            <a:custGeom>
              <a:avLst/>
              <a:gdLst/>
              <a:ahLst/>
              <a:cxnLst>
                <a:cxn ang="0">
                  <a:pos x="0" y="0"/>
                </a:cxn>
                <a:cxn ang="0">
                  <a:pos x="4448" y="3177"/>
                </a:cxn>
                <a:cxn ang="0">
                  <a:pos x="4448" y="3153"/>
                </a:cxn>
                <a:cxn ang="0">
                  <a:pos x="125" y="0"/>
                </a:cxn>
                <a:cxn ang="0">
                  <a:pos x="0" y="0"/>
                </a:cxn>
                <a:cxn ang="0">
                  <a:pos x="0" y="0"/>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endParaRPr>
            </a:p>
          </p:txBody>
        </p:sp>
        <p:sp>
          <p:nvSpPr>
            <p:cNvPr id="36" name="Freeform 34"/>
            <p:cNvSpPr>
              <a:spLocks/>
            </p:cNvSpPr>
            <p:nvPr/>
          </p:nvSpPr>
          <p:spPr bwMode="hidden">
            <a:xfrm>
              <a:off x="3321" y="0"/>
              <a:ext cx="2433" cy="2614"/>
            </a:xfrm>
            <a:custGeom>
              <a:avLst/>
              <a:gdLst/>
              <a:ahLst/>
              <a:cxnLst>
                <a:cxn ang="0">
                  <a:pos x="0" y="0"/>
                </a:cxn>
                <a:cxn ang="0">
                  <a:pos x="2428" y="2614"/>
                </a:cxn>
                <a:cxn ang="0">
                  <a:pos x="2428" y="2608"/>
                </a:cxn>
                <a:cxn ang="0">
                  <a:pos x="66" y="0"/>
                </a:cxn>
                <a:cxn ang="0">
                  <a:pos x="0" y="0"/>
                </a:cxn>
                <a:cxn ang="0">
                  <a:pos x="0" y="0"/>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endParaRPr>
            </a:p>
          </p:txBody>
        </p:sp>
        <p:sp>
          <p:nvSpPr>
            <p:cNvPr id="37" name="Freeform 35"/>
            <p:cNvSpPr>
              <a:spLocks/>
            </p:cNvSpPr>
            <p:nvPr/>
          </p:nvSpPr>
          <p:spPr bwMode="hidden">
            <a:xfrm>
              <a:off x="3950" y="0"/>
              <a:ext cx="1804" cy="2464"/>
            </a:xfrm>
            <a:custGeom>
              <a:avLst/>
              <a:gdLst/>
              <a:ahLst/>
              <a:cxnLst>
                <a:cxn ang="0">
                  <a:pos x="485" y="0"/>
                </a:cxn>
                <a:cxn ang="0">
                  <a:pos x="0" y="0"/>
                </a:cxn>
                <a:cxn ang="0">
                  <a:pos x="1800" y="2464"/>
                </a:cxn>
                <a:cxn ang="0">
                  <a:pos x="1800" y="2248"/>
                </a:cxn>
                <a:cxn ang="0">
                  <a:pos x="1794" y="2248"/>
                </a:cxn>
                <a:cxn ang="0">
                  <a:pos x="485" y="0"/>
                </a:cxn>
                <a:cxn ang="0">
                  <a:pos x="485" y="0"/>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endParaRPr>
            </a:p>
          </p:txBody>
        </p:sp>
        <p:sp>
          <p:nvSpPr>
            <p:cNvPr id="38" name="Freeform 36"/>
            <p:cNvSpPr>
              <a:spLocks/>
            </p:cNvSpPr>
            <p:nvPr/>
          </p:nvSpPr>
          <p:spPr bwMode="hidden">
            <a:xfrm>
              <a:off x="4519" y="0"/>
              <a:ext cx="1235" cy="2074"/>
            </a:xfrm>
            <a:custGeom>
              <a:avLst/>
              <a:gdLst/>
              <a:ahLst/>
              <a:cxnLst>
                <a:cxn ang="0">
                  <a:pos x="0" y="0"/>
                </a:cxn>
                <a:cxn ang="0">
                  <a:pos x="1232" y="2074"/>
                </a:cxn>
                <a:cxn ang="0">
                  <a:pos x="1232" y="2038"/>
                </a:cxn>
                <a:cxn ang="0">
                  <a:pos x="42" y="0"/>
                </a:cxn>
                <a:cxn ang="0">
                  <a:pos x="0" y="0"/>
                </a:cxn>
                <a:cxn ang="0">
                  <a:pos x="0" y="0"/>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endParaRPr>
            </a:p>
          </p:txBody>
        </p:sp>
        <p:sp>
          <p:nvSpPr>
            <p:cNvPr id="39" name="Freeform 37"/>
            <p:cNvSpPr>
              <a:spLocks/>
            </p:cNvSpPr>
            <p:nvPr/>
          </p:nvSpPr>
          <p:spPr bwMode="hidden">
            <a:xfrm>
              <a:off x="4694" y="0"/>
              <a:ext cx="1060" cy="1936"/>
            </a:xfrm>
            <a:custGeom>
              <a:avLst/>
              <a:gdLst/>
              <a:ahLst/>
              <a:cxnLst>
                <a:cxn ang="0">
                  <a:pos x="0" y="0"/>
                </a:cxn>
                <a:cxn ang="0">
                  <a:pos x="1058" y="1936"/>
                </a:cxn>
                <a:cxn ang="0">
                  <a:pos x="1058" y="1930"/>
                </a:cxn>
                <a:cxn ang="0">
                  <a:pos x="54" y="0"/>
                </a:cxn>
                <a:cxn ang="0">
                  <a:pos x="0" y="0"/>
                </a:cxn>
                <a:cxn ang="0">
                  <a:pos x="0" y="0"/>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endParaRPr>
            </a:p>
          </p:txBody>
        </p:sp>
        <p:sp>
          <p:nvSpPr>
            <p:cNvPr id="40" name="Freeform 38"/>
            <p:cNvSpPr>
              <a:spLocks/>
            </p:cNvSpPr>
            <p:nvPr/>
          </p:nvSpPr>
          <p:spPr bwMode="hidden">
            <a:xfrm>
              <a:off x="4981" y="0"/>
              <a:ext cx="773" cy="1487"/>
            </a:xfrm>
            <a:custGeom>
              <a:avLst/>
              <a:gdLst/>
              <a:ahLst/>
              <a:cxnLst>
                <a:cxn ang="0">
                  <a:pos x="771" y="1433"/>
                </a:cxn>
                <a:cxn ang="0">
                  <a:pos x="42" y="0"/>
                </a:cxn>
                <a:cxn ang="0">
                  <a:pos x="0" y="0"/>
                </a:cxn>
                <a:cxn ang="0">
                  <a:pos x="771" y="1487"/>
                </a:cxn>
                <a:cxn ang="0">
                  <a:pos x="771" y="1433"/>
                </a:cxn>
                <a:cxn ang="0">
                  <a:pos x="771" y="1433"/>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endParaRPr>
            </a:p>
          </p:txBody>
        </p:sp>
        <p:grpSp>
          <p:nvGrpSpPr>
            <p:cNvPr id="41" name="Group 39"/>
            <p:cNvGrpSpPr>
              <a:grpSpLocks/>
            </p:cNvGrpSpPr>
            <p:nvPr userDrawn="1"/>
          </p:nvGrpSpPr>
          <p:grpSpPr bwMode="auto">
            <a:xfrm>
              <a:off x="0" y="1632"/>
              <a:ext cx="5758" cy="1858"/>
              <a:chOff x="0" y="1632"/>
              <a:chExt cx="5758" cy="1858"/>
            </a:xfrm>
          </p:grpSpPr>
          <p:sp>
            <p:nvSpPr>
              <p:cNvPr id="42" name="Freeform 40"/>
              <p:cNvSpPr>
                <a:spLocks/>
              </p:cNvSpPr>
              <p:nvPr/>
            </p:nvSpPr>
            <p:spPr bwMode="hidden">
              <a:xfrm>
                <a:off x="0" y="1632"/>
                <a:ext cx="3670" cy="1313"/>
              </a:xfrm>
              <a:custGeom>
                <a:avLst/>
                <a:gdLst/>
                <a:ahLst/>
                <a:cxnLst>
                  <a:cxn ang="0">
                    <a:pos x="0" y="0"/>
                  </a:cxn>
                  <a:cxn ang="0">
                    <a:pos x="0" y="366"/>
                  </a:cxn>
                  <a:cxn ang="0">
                    <a:pos x="3635" y="1313"/>
                  </a:cxn>
                  <a:cxn ang="0">
                    <a:pos x="3647" y="1235"/>
                  </a:cxn>
                  <a:cxn ang="0">
                    <a:pos x="3659" y="1163"/>
                  </a:cxn>
                  <a:cxn ang="0">
                    <a:pos x="0" y="0"/>
                  </a:cxn>
                  <a:cxn ang="0">
                    <a:pos x="0" y="0"/>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endParaRPr>
              </a:p>
            </p:txBody>
          </p:sp>
          <p:sp>
            <p:nvSpPr>
              <p:cNvPr id="43" name="Freeform 41"/>
              <p:cNvSpPr>
                <a:spLocks/>
              </p:cNvSpPr>
              <p:nvPr/>
            </p:nvSpPr>
            <p:spPr bwMode="hidden">
              <a:xfrm>
                <a:off x="3646" y="2795"/>
                <a:ext cx="2112" cy="695"/>
              </a:xfrm>
              <a:custGeom>
                <a:avLst/>
                <a:gdLst/>
                <a:ahLst/>
                <a:cxnLst>
                  <a:cxn ang="0">
                    <a:pos x="2105" y="665"/>
                  </a:cxn>
                  <a:cxn ang="0">
                    <a:pos x="24" y="0"/>
                  </a:cxn>
                  <a:cxn ang="0">
                    <a:pos x="12" y="72"/>
                  </a:cxn>
                  <a:cxn ang="0">
                    <a:pos x="0" y="150"/>
                  </a:cxn>
                  <a:cxn ang="0">
                    <a:pos x="2105" y="695"/>
                  </a:cxn>
                  <a:cxn ang="0">
                    <a:pos x="2105" y="665"/>
                  </a:cxn>
                  <a:cxn ang="0">
                    <a:pos x="2105" y="665"/>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endParaRPr>
              </a:p>
            </p:txBody>
          </p:sp>
        </p:grpSp>
      </p:grpSp>
      <p:sp>
        <p:nvSpPr>
          <p:cNvPr id="787498" name="Rectangle 42"/>
          <p:cNvSpPr>
            <a:spLocks noGrp="1" noChangeArrowheads="1"/>
          </p:cNvSpPr>
          <p:nvPr>
            <p:ph type="ctrTitle" sz="quarter"/>
          </p:nvPr>
        </p:nvSpPr>
        <p:spPr>
          <a:xfrm>
            <a:off x="457200" y="1600200"/>
            <a:ext cx="8229600" cy="1828800"/>
          </a:xfrm>
        </p:spPr>
        <p:txBody>
          <a:bodyPr/>
          <a:lstStyle>
            <a:lvl1pPr>
              <a:defRPr sz="4800"/>
            </a:lvl1pPr>
          </a:lstStyle>
          <a:p>
            <a:r>
              <a:rPr lang="en-US" smtClean="0"/>
              <a:t>Click to edit Master title style</a:t>
            </a:r>
            <a:endParaRPr lang="en-US"/>
          </a:p>
        </p:txBody>
      </p:sp>
      <p:sp>
        <p:nvSpPr>
          <p:cNvPr id="787499" name="Rectangle 43"/>
          <p:cNvSpPr>
            <a:spLocks noGrp="1" noChangeArrowheads="1"/>
          </p:cNvSpPr>
          <p:nvPr>
            <p:ph type="subTitle" sz="quarter" idx="1"/>
          </p:nvPr>
        </p:nvSpPr>
        <p:spPr>
          <a:xfrm>
            <a:off x="1371600" y="3886200"/>
            <a:ext cx="6400800" cy="1752600"/>
          </a:xfrm>
        </p:spPr>
        <p:txBody>
          <a:bodyPr/>
          <a:lstStyle>
            <a:lvl1pPr marL="0" indent="0" algn="ctr">
              <a:buFont typeface="Wingdings" pitchFamily="2" charset="2"/>
              <a:buNone/>
              <a:defRPr sz="3600"/>
            </a:lvl1pPr>
          </a:lstStyle>
          <a:p>
            <a:r>
              <a:rPr lang="en-US" smtClean="0"/>
              <a:t>Click to edit Master subtitle style</a:t>
            </a:r>
            <a:endParaRPr lang="en-US"/>
          </a:p>
        </p:txBody>
      </p:sp>
      <p:sp>
        <p:nvSpPr>
          <p:cNvPr id="44" name="Rectangle 44"/>
          <p:cNvSpPr>
            <a:spLocks noGrp="1" noChangeArrowheads="1"/>
          </p:cNvSpPr>
          <p:nvPr>
            <p:ph type="dt" sz="quarter" idx="10"/>
          </p:nvPr>
        </p:nvSpPr>
        <p:spPr/>
        <p:txBody>
          <a:bodyPr/>
          <a:lstStyle>
            <a:lvl1pPr>
              <a:defRPr smtClean="0"/>
            </a:lvl1pPr>
          </a:lstStyle>
          <a:p>
            <a:pPr>
              <a:defRPr/>
            </a:pPr>
            <a:fld id="{633996D7-9B5D-4FC0-8232-B5EDABDAAB89}" type="datetime4">
              <a:rPr lang="en-US" smtClean="0">
                <a:solidFill>
                  <a:srgbClr val="FFFFFF"/>
                </a:solidFill>
              </a:rPr>
              <a:t>October 1, 2011</a:t>
            </a:fld>
            <a:endParaRPr lang="en-US">
              <a:solidFill>
                <a:srgbClr val="FFFFFF"/>
              </a:solidFill>
            </a:endParaRPr>
          </a:p>
        </p:txBody>
      </p:sp>
      <p:sp>
        <p:nvSpPr>
          <p:cNvPr id="45" name="Rectangle 45"/>
          <p:cNvSpPr>
            <a:spLocks noGrp="1" noChangeArrowheads="1"/>
          </p:cNvSpPr>
          <p:nvPr>
            <p:ph type="ftr" sz="quarter" idx="11"/>
          </p:nvPr>
        </p:nvSpPr>
        <p:spPr/>
        <p:txBody>
          <a:bodyPr/>
          <a:lstStyle>
            <a:lvl1pPr>
              <a:defRPr/>
            </a:lvl1pPr>
          </a:lstStyle>
          <a:p>
            <a:pPr>
              <a:defRPr/>
            </a:pPr>
            <a:endParaRPr lang="en-US">
              <a:solidFill>
                <a:srgbClr val="FFFFFF"/>
              </a:solidFill>
            </a:endParaRPr>
          </a:p>
        </p:txBody>
      </p:sp>
      <p:sp>
        <p:nvSpPr>
          <p:cNvPr id="46" name="Rectangle 46"/>
          <p:cNvSpPr>
            <a:spLocks noGrp="1" noChangeArrowheads="1"/>
          </p:cNvSpPr>
          <p:nvPr>
            <p:ph type="sldNum" sz="quarter" idx="12"/>
          </p:nvPr>
        </p:nvSpPr>
        <p:spPr/>
        <p:txBody>
          <a:bodyPr/>
          <a:lstStyle>
            <a:lvl1pPr>
              <a:defRPr smtClean="0"/>
            </a:lvl1pPr>
          </a:lstStyle>
          <a:p>
            <a:pPr>
              <a:defRPr/>
            </a:pPr>
            <a:fld id="{5BEA91E1-3C78-4995-BB25-57DD9DF71BFC}"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870759068"/>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par>
    </p:tnLst>
  </p:timing>
</p:sldLayout>
</file>

<file path=ppt/slideLayouts/slideLayout28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4"/>
          <p:cNvSpPr>
            <a:spLocks noGrp="1" noChangeArrowheads="1"/>
          </p:cNvSpPr>
          <p:nvPr>
            <p:ph type="dt" sz="half" idx="10"/>
          </p:nvPr>
        </p:nvSpPr>
        <p:spPr>
          <a:ln/>
        </p:spPr>
        <p:txBody>
          <a:bodyPr/>
          <a:lstStyle>
            <a:lvl1pPr>
              <a:defRPr/>
            </a:lvl1pPr>
          </a:lstStyle>
          <a:p>
            <a:pPr>
              <a:defRPr/>
            </a:pPr>
            <a:fld id="{AF7D6256-CB19-4E2F-93A7-0043281B9D0A}" type="datetime4">
              <a:rPr lang="en-US" smtClean="0">
                <a:solidFill>
                  <a:prstClr val="white"/>
                </a:solidFill>
              </a:rPr>
              <a:t>October 1, 2011</a:t>
            </a:fld>
            <a:endParaRPr lang="en-US">
              <a:solidFill>
                <a:prstClr val="white"/>
              </a:solidFill>
            </a:endParaRPr>
          </a:p>
        </p:txBody>
      </p:sp>
      <p:sp>
        <p:nvSpPr>
          <p:cNvPr id="5" name="Rectangle 45"/>
          <p:cNvSpPr>
            <a:spLocks noGrp="1" noChangeArrowheads="1"/>
          </p:cNvSpPr>
          <p:nvPr>
            <p:ph type="ftr" sz="quarter" idx="11"/>
          </p:nvPr>
        </p:nvSpPr>
        <p:spPr>
          <a:ln/>
        </p:spPr>
        <p:txBody>
          <a:bodyPr/>
          <a:lstStyle>
            <a:lvl1pPr>
              <a:defRPr/>
            </a:lvl1pPr>
          </a:lstStyle>
          <a:p>
            <a:pPr>
              <a:defRPr/>
            </a:pPr>
            <a:endParaRPr lang="en-US">
              <a:solidFill>
                <a:prstClr val="white"/>
              </a:solidFill>
            </a:endParaRPr>
          </a:p>
        </p:txBody>
      </p:sp>
      <p:sp>
        <p:nvSpPr>
          <p:cNvPr id="6" name="Rectangle 46"/>
          <p:cNvSpPr>
            <a:spLocks noGrp="1" noChangeArrowheads="1"/>
          </p:cNvSpPr>
          <p:nvPr>
            <p:ph type="sldNum" sz="quarter" idx="12"/>
          </p:nvPr>
        </p:nvSpPr>
        <p:spPr>
          <a:ln/>
        </p:spPr>
        <p:txBody>
          <a:bodyPr/>
          <a:lstStyle>
            <a:lvl1pPr>
              <a:defRPr/>
            </a:lvl1pPr>
          </a:lstStyle>
          <a:p>
            <a:pPr>
              <a:defRPr/>
            </a:pPr>
            <a:fld id="{DC95C923-6AC0-4D7D-847E-E3B430DFD767}" type="slidenum">
              <a:rPr lang="en-US">
                <a:solidFill>
                  <a:prstClr val="white"/>
                </a:solidFill>
              </a:rPr>
              <a:pPr>
                <a:defRPr/>
              </a:pPr>
              <a:t>‹#›</a:t>
            </a:fld>
            <a:endParaRPr lang="en-US">
              <a:solidFill>
                <a:prstClr val="white"/>
              </a:solidFill>
            </a:endParaRPr>
          </a:p>
        </p:txBody>
      </p:sp>
    </p:spTree>
    <p:extLst>
      <p:ext uri="{BB962C8B-B14F-4D97-AF65-F5344CB8AC3E}">
        <p14:creationId xmlns:p14="http://schemas.microsoft.com/office/powerpoint/2010/main" val="1256153050"/>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281.xml><?xml version="1.0" encoding="utf-8"?>
<p:sldLayout xmlns:a="http://schemas.openxmlformats.org/drawingml/2006/main" xmlns:r="http://schemas.openxmlformats.org/officeDocument/2006/relationships" xmlns:p="http://schemas.openxmlformats.org/presentationml/2006/main" type="tbl">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smtClean="0"/>
              <a:t>Click to edit Master title style</a:t>
            </a:r>
            <a:endParaRPr lang="en-US"/>
          </a:p>
        </p:txBody>
      </p:sp>
      <p:sp>
        <p:nvSpPr>
          <p:cNvPr id="3" name="Table Placeholder 2"/>
          <p:cNvSpPr>
            <a:spLocks noGrp="1"/>
          </p:cNvSpPr>
          <p:nvPr>
            <p:ph type="tbl" idx="1"/>
          </p:nvPr>
        </p:nvSpPr>
        <p:spPr>
          <a:xfrm>
            <a:off x="457200" y="1600200"/>
            <a:ext cx="8229600" cy="4530725"/>
          </a:xfrm>
        </p:spPr>
        <p:txBody>
          <a:bodyPr/>
          <a:lstStyle/>
          <a:p>
            <a:pPr lvl="0"/>
            <a:r>
              <a:rPr lang="en-US" noProof="0" smtClean="0"/>
              <a:t>Click icon to add table</a:t>
            </a:r>
            <a:endParaRPr lang="en-US" noProof="0"/>
          </a:p>
        </p:txBody>
      </p:sp>
      <p:sp>
        <p:nvSpPr>
          <p:cNvPr id="4" name="Rectangle 44"/>
          <p:cNvSpPr>
            <a:spLocks noGrp="1" noChangeArrowheads="1"/>
          </p:cNvSpPr>
          <p:nvPr>
            <p:ph type="dt" sz="half" idx="10"/>
          </p:nvPr>
        </p:nvSpPr>
        <p:spPr>
          <a:ln/>
        </p:spPr>
        <p:txBody>
          <a:bodyPr/>
          <a:lstStyle>
            <a:lvl1pPr>
              <a:defRPr/>
            </a:lvl1pPr>
          </a:lstStyle>
          <a:p>
            <a:pPr>
              <a:defRPr/>
            </a:pPr>
            <a:fld id="{3E1DE80F-2A0E-409E-A357-E841D31284C8}" type="datetime4">
              <a:rPr lang="en-US" smtClean="0">
                <a:solidFill>
                  <a:prstClr val="white"/>
                </a:solidFill>
              </a:rPr>
              <a:t>October 1, 2011</a:t>
            </a:fld>
            <a:endParaRPr lang="en-US">
              <a:solidFill>
                <a:prstClr val="white"/>
              </a:solidFill>
            </a:endParaRPr>
          </a:p>
        </p:txBody>
      </p:sp>
      <p:sp>
        <p:nvSpPr>
          <p:cNvPr id="5" name="Rectangle 45"/>
          <p:cNvSpPr>
            <a:spLocks noGrp="1" noChangeArrowheads="1"/>
          </p:cNvSpPr>
          <p:nvPr>
            <p:ph type="ftr" sz="quarter" idx="11"/>
          </p:nvPr>
        </p:nvSpPr>
        <p:spPr>
          <a:ln/>
        </p:spPr>
        <p:txBody>
          <a:bodyPr/>
          <a:lstStyle>
            <a:lvl1pPr>
              <a:defRPr/>
            </a:lvl1pPr>
          </a:lstStyle>
          <a:p>
            <a:pPr>
              <a:defRPr/>
            </a:pPr>
            <a:endParaRPr lang="en-US">
              <a:solidFill>
                <a:prstClr val="white"/>
              </a:solidFill>
            </a:endParaRPr>
          </a:p>
        </p:txBody>
      </p:sp>
      <p:sp>
        <p:nvSpPr>
          <p:cNvPr id="6" name="Rectangle 46"/>
          <p:cNvSpPr>
            <a:spLocks noGrp="1" noChangeArrowheads="1"/>
          </p:cNvSpPr>
          <p:nvPr>
            <p:ph type="sldNum" sz="quarter" idx="12"/>
          </p:nvPr>
        </p:nvSpPr>
        <p:spPr>
          <a:ln/>
        </p:spPr>
        <p:txBody>
          <a:bodyPr/>
          <a:lstStyle>
            <a:lvl1pPr>
              <a:defRPr/>
            </a:lvl1pPr>
          </a:lstStyle>
          <a:p>
            <a:pPr>
              <a:defRPr/>
            </a:pPr>
            <a:fld id="{9C0BA582-7305-4CD9-B0AE-4A65BCF8D564}" type="slidenum">
              <a:rPr lang="en-US">
                <a:solidFill>
                  <a:prstClr val="white"/>
                </a:solidFill>
              </a:rPr>
              <a:pPr>
                <a:defRPr/>
              </a:pPr>
              <a:t>‹#›</a:t>
            </a:fld>
            <a:endParaRPr lang="en-US">
              <a:solidFill>
                <a:prstClr val="white"/>
              </a:solidFill>
            </a:endParaRPr>
          </a:p>
        </p:txBody>
      </p:sp>
    </p:spTree>
    <p:extLst>
      <p:ext uri="{BB962C8B-B14F-4D97-AF65-F5344CB8AC3E}">
        <p14:creationId xmlns:p14="http://schemas.microsoft.com/office/powerpoint/2010/main" val="1209596609"/>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282.xml><?xml version="1.0" encoding="utf-8"?>
<p:sldLayout xmlns:a="http://schemas.openxmlformats.org/drawingml/2006/main" xmlns:r="http://schemas.openxmlformats.org/officeDocument/2006/relationships" xmlns:p="http://schemas.openxmlformats.org/presentationml/2006/main" type="clipArtAndTx">
  <p:cSld name="Title, Clip Art and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smtClean="0"/>
              <a:t>Click to edit Master title style</a:t>
            </a:r>
            <a:endParaRPr lang="en-US"/>
          </a:p>
        </p:txBody>
      </p:sp>
      <p:sp>
        <p:nvSpPr>
          <p:cNvPr id="3" name="ClipArt Placeholder 2"/>
          <p:cNvSpPr>
            <a:spLocks noGrp="1"/>
          </p:cNvSpPr>
          <p:nvPr>
            <p:ph type="clipArt" sz="half" idx="1"/>
          </p:nvPr>
        </p:nvSpPr>
        <p:spPr>
          <a:xfrm>
            <a:off x="457200" y="1600200"/>
            <a:ext cx="4038600" cy="4530725"/>
          </a:xfrm>
        </p:spPr>
        <p:txBody>
          <a:bodyPr/>
          <a:lstStyle/>
          <a:p>
            <a:pPr lvl="0"/>
            <a:endParaRPr lang="en-US" noProof="0"/>
          </a:p>
        </p:txBody>
      </p:sp>
      <p:sp>
        <p:nvSpPr>
          <p:cNvPr id="4" name="Text Placeholder 3"/>
          <p:cNvSpPr>
            <a:spLocks noGrp="1"/>
          </p:cNvSpPr>
          <p:nvPr>
            <p:ph type="body" sz="half" idx="2"/>
          </p:nvPr>
        </p:nvSpPr>
        <p:spPr>
          <a:xfrm>
            <a:off x="4648200" y="1600200"/>
            <a:ext cx="4038600" cy="453072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44"/>
          <p:cNvSpPr>
            <a:spLocks noGrp="1" noChangeArrowheads="1"/>
          </p:cNvSpPr>
          <p:nvPr>
            <p:ph type="dt" sz="half" idx="10"/>
          </p:nvPr>
        </p:nvSpPr>
        <p:spPr>
          <a:ln/>
        </p:spPr>
        <p:txBody>
          <a:bodyPr/>
          <a:lstStyle>
            <a:lvl1pPr>
              <a:defRPr/>
            </a:lvl1pPr>
          </a:lstStyle>
          <a:p>
            <a:pPr>
              <a:defRPr/>
            </a:pPr>
            <a:fld id="{4EC7FD9D-8886-4D44-B2DC-F9C5AD9DFBA0}" type="datetime4">
              <a:rPr lang="en-US" smtClean="0">
                <a:solidFill>
                  <a:prstClr val="white"/>
                </a:solidFill>
              </a:rPr>
              <a:t>October 1, 2011</a:t>
            </a:fld>
            <a:endParaRPr lang="en-US">
              <a:solidFill>
                <a:prstClr val="white"/>
              </a:solidFill>
            </a:endParaRPr>
          </a:p>
        </p:txBody>
      </p:sp>
      <p:sp>
        <p:nvSpPr>
          <p:cNvPr id="6" name="Rectangle 45"/>
          <p:cNvSpPr>
            <a:spLocks noGrp="1" noChangeArrowheads="1"/>
          </p:cNvSpPr>
          <p:nvPr>
            <p:ph type="ftr" sz="quarter" idx="11"/>
          </p:nvPr>
        </p:nvSpPr>
        <p:spPr>
          <a:ln/>
        </p:spPr>
        <p:txBody>
          <a:bodyPr/>
          <a:lstStyle>
            <a:lvl1pPr>
              <a:defRPr/>
            </a:lvl1pPr>
          </a:lstStyle>
          <a:p>
            <a:pPr>
              <a:defRPr/>
            </a:pPr>
            <a:endParaRPr lang="en-US">
              <a:solidFill>
                <a:prstClr val="white"/>
              </a:solidFill>
            </a:endParaRPr>
          </a:p>
        </p:txBody>
      </p:sp>
      <p:sp>
        <p:nvSpPr>
          <p:cNvPr id="7" name="Rectangle 46"/>
          <p:cNvSpPr>
            <a:spLocks noGrp="1" noChangeArrowheads="1"/>
          </p:cNvSpPr>
          <p:nvPr>
            <p:ph type="sldNum" sz="quarter" idx="12"/>
          </p:nvPr>
        </p:nvSpPr>
        <p:spPr>
          <a:ln/>
        </p:spPr>
        <p:txBody>
          <a:bodyPr/>
          <a:lstStyle>
            <a:lvl1pPr>
              <a:defRPr/>
            </a:lvl1pPr>
          </a:lstStyle>
          <a:p>
            <a:pPr>
              <a:defRPr/>
            </a:pPr>
            <a:fld id="{1B76EC67-C239-48AD-A959-ED9BFC1E2029}" type="slidenum">
              <a:rPr lang="en-US">
                <a:solidFill>
                  <a:prstClr val="white"/>
                </a:solidFill>
              </a:rPr>
              <a:pPr>
                <a:defRPr/>
              </a:pPr>
              <a:t>‹#›</a:t>
            </a:fld>
            <a:endParaRPr lang="en-US">
              <a:solidFill>
                <a:prstClr val="white"/>
              </a:solidFill>
            </a:endParaRPr>
          </a:p>
        </p:txBody>
      </p:sp>
    </p:spTree>
    <p:extLst>
      <p:ext uri="{BB962C8B-B14F-4D97-AF65-F5344CB8AC3E}">
        <p14:creationId xmlns:p14="http://schemas.microsoft.com/office/powerpoint/2010/main" val="3817024522"/>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28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4000" cy="6856413"/>
            <a:chOff x="0" y="0"/>
            <a:chExt cx="5760" cy="4319"/>
          </a:xfrm>
        </p:grpSpPr>
        <p:sp>
          <p:nvSpPr>
            <p:cNvPr id="5" name="Freeform 3"/>
            <p:cNvSpPr>
              <a:spLocks/>
            </p:cNvSpPr>
            <p:nvPr/>
          </p:nvSpPr>
          <p:spPr bwMode="hidden">
            <a:xfrm>
              <a:off x="0" y="12"/>
              <a:ext cx="5758" cy="3273"/>
            </a:xfrm>
            <a:custGeom>
              <a:avLst/>
              <a:gdLst/>
              <a:ahLst/>
              <a:cxnLst>
                <a:cxn ang="0">
                  <a:pos x="3193" y="1816"/>
                </a:cxn>
                <a:cxn ang="0">
                  <a:pos x="0" y="0"/>
                </a:cxn>
                <a:cxn ang="0">
                  <a:pos x="0" y="522"/>
                </a:cxn>
                <a:cxn ang="0">
                  <a:pos x="3037" y="1978"/>
                </a:cxn>
                <a:cxn ang="0">
                  <a:pos x="5740" y="3273"/>
                </a:cxn>
                <a:cxn ang="0">
                  <a:pos x="5740" y="3267"/>
                </a:cxn>
                <a:cxn ang="0">
                  <a:pos x="3193" y="1816"/>
                </a:cxn>
                <a:cxn ang="0">
                  <a:pos x="3193" y="1816"/>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6" name="Freeform 4"/>
            <p:cNvSpPr>
              <a:spLocks/>
            </p:cNvSpPr>
            <p:nvPr/>
          </p:nvSpPr>
          <p:spPr bwMode="hidden">
            <a:xfrm>
              <a:off x="149" y="0"/>
              <a:ext cx="5609" cy="3243"/>
            </a:xfrm>
            <a:custGeom>
              <a:avLst/>
              <a:gdLst/>
              <a:ahLst/>
              <a:cxnLst>
                <a:cxn ang="0">
                  <a:pos x="3163" y="1714"/>
                </a:cxn>
                <a:cxn ang="0">
                  <a:pos x="431" y="0"/>
                </a:cxn>
                <a:cxn ang="0">
                  <a:pos x="0" y="0"/>
                </a:cxn>
                <a:cxn ang="0">
                  <a:pos x="3086" y="1786"/>
                </a:cxn>
                <a:cxn ang="0">
                  <a:pos x="5591" y="3243"/>
                </a:cxn>
                <a:cxn ang="0">
                  <a:pos x="5591" y="3237"/>
                </a:cxn>
                <a:cxn ang="0">
                  <a:pos x="3163" y="1714"/>
                </a:cxn>
                <a:cxn ang="0">
                  <a:pos x="3163" y="1714"/>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7" name="Freeform 5"/>
            <p:cNvSpPr>
              <a:spLocks/>
            </p:cNvSpPr>
            <p:nvPr/>
          </p:nvSpPr>
          <p:spPr bwMode="hidden">
            <a:xfrm>
              <a:off x="0" y="3433"/>
              <a:ext cx="4038" cy="191"/>
            </a:xfrm>
            <a:custGeom>
              <a:avLst/>
              <a:gdLst/>
              <a:ahLst/>
              <a:cxnLst>
                <a:cxn ang="0">
                  <a:pos x="0" y="156"/>
                </a:cxn>
                <a:cxn ang="0">
                  <a:pos x="4042" y="192"/>
                </a:cxn>
                <a:cxn ang="0">
                  <a:pos x="4042" y="144"/>
                </a:cxn>
                <a:cxn ang="0">
                  <a:pos x="0" y="0"/>
                </a:cxn>
                <a:cxn ang="0">
                  <a:pos x="0" y="156"/>
                </a:cxn>
                <a:cxn ang="0">
                  <a:pos x="0" y="156"/>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8" name="Freeform 6"/>
            <p:cNvSpPr>
              <a:spLocks/>
            </p:cNvSpPr>
            <p:nvPr/>
          </p:nvSpPr>
          <p:spPr bwMode="hidden">
            <a:xfrm>
              <a:off x="4038" y="3577"/>
              <a:ext cx="1720" cy="65"/>
            </a:xfrm>
            <a:custGeom>
              <a:avLst/>
              <a:gdLst>
                <a:gd name="T0" fmla="*/ 1722 w 1722"/>
                <a:gd name="T1" fmla="*/ 66 h 66"/>
                <a:gd name="T2" fmla="*/ 1722 w 1722"/>
                <a:gd name="T3" fmla="*/ 60 h 66"/>
                <a:gd name="T4" fmla="*/ 0 w 1722"/>
                <a:gd name="T5" fmla="*/ 0 h 66"/>
                <a:gd name="T6" fmla="*/ 0 w 1722"/>
                <a:gd name="T7" fmla="*/ 48 h 66"/>
                <a:gd name="T8" fmla="*/ 1722 w 1722"/>
                <a:gd name="T9" fmla="*/ 66 h 66"/>
                <a:gd name="T10" fmla="*/ 1722 w 1722"/>
                <a:gd name="T11" fmla="*/ 66 h 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22" h="66">
                  <a:moveTo>
                    <a:pt x="1722" y="66"/>
                  </a:moveTo>
                  <a:lnTo>
                    <a:pt x="1722" y="60"/>
                  </a:lnTo>
                  <a:lnTo>
                    <a:pt x="0" y="0"/>
                  </a:lnTo>
                  <a:lnTo>
                    <a:pt x="0" y="48"/>
                  </a:lnTo>
                  <a:lnTo>
                    <a:pt x="1722" y="66"/>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9" name="Freeform 7"/>
            <p:cNvSpPr>
              <a:spLocks/>
            </p:cNvSpPr>
            <p:nvPr/>
          </p:nvSpPr>
          <p:spPr bwMode="hidden">
            <a:xfrm>
              <a:off x="0" y="3726"/>
              <a:ext cx="4784" cy="329"/>
            </a:xfrm>
            <a:custGeom>
              <a:avLst/>
              <a:gdLst/>
              <a:ahLst/>
              <a:cxnLst>
                <a:cxn ang="0">
                  <a:pos x="0" y="329"/>
                </a:cxn>
                <a:cxn ang="0">
                  <a:pos x="4789" y="77"/>
                </a:cxn>
                <a:cxn ang="0">
                  <a:pos x="4789" y="0"/>
                </a:cxn>
                <a:cxn ang="0">
                  <a:pos x="0" y="107"/>
                </a:cxn>
                <a:cxn ang="0">
                  <a:pos x="0" y="329"/>
                </a:cxn>
                <a:cxn ang="0">
                  <a:pos x="0" y="329"/>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w="9525" cap="flat" cmpd="sng">
              <a:noFill/>
              <a:prstDash val="solid"/>
              <a:round/>
              <a:headEnd type="none" w="med" len="med"/>
              <a:tailEnd type="none" w="med" len="med"/>
            </a:ln>
            <a:effectLst/>
          </p:spPr>
          <p:txBody>
            <a:bodyPr/>
            <a:lstStyle/>
            <a:p>
              <a:pPr fontAlgn="auto">
                <a:spcBef>
                  <a:spcPts val="0"/>
                </a:spcBef>
                <a:spcAft>
                  <a:spcPts val="0"/>
                </a:spcAft>
                <a:defRPr/>
              </a:pPr>
              <a:endParaRPr lang="en-US">
                <a:solidFill>
                  <a:prstClr val="white"/>
                </a:solidFill>
                <a:latin typeface="Arial" charset="0"/>
              </a:endParaRPr>
            </a:p>
          </p:txBody>
        </p:sp>
        <p:sp>
          <p:nvSpPr>
            <p:cNvPr id="10" name="Freeform 8"/>
            <p:cNvSpPr>
              <a:spLocks/>
            </p:cNvSpPr>
            <p:nvPr/>
          </p:nvSpPr>
          <p:spPr bwMode="hidden">
            <a:xfrm>
              <a:off x="4784" y="3702"/>
              <a:ext cx="974" cy="101"/>
            </a:xfrm>
            <a:custGeom>
              <a:avLst/>
              <a:gdLst>
                <a:gd name="T0" fmla="*/ 975 w 975"/>
                <a:gd name="T1" fmla="*/ 48 h 101"/>
                <a:gd name="T2" fmla="*/ 975 w 975"/>
                <a:gd name="T3" fmla="*/ 0 h 101"/>
                <a:gd name="T4" fmla="*/ 0 w 975"/>
                <a:gd name="T5" fmla="*/ 24 h 101"/>
                <a:gd name="T6" fmla="*/ 0 w 975"/>
                <a:gd name="T7" fmla="*/ 101 h 101"/>
                <a:gd name="T8" fmla="*/ 975 w 975"/>
                <a:gd name="T9" fmla="*/ 48 h 101"/>
                <a:gd name="T10" fmla="*/ 975 w 975"/>
                <a:gd name="T11" fmla="*/ 48 h 10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75" h="101">
                  <a:moveTo>
                    <a:pt x="975" y="48"/>
                  </a:moveTo>
                  <a:lnTo>
                    <a:pt x="975" y="0"/>
                  </a:lnTo>
                  <a:lnTo>
                    <a:pt x="0" y="24"/>
                  </a:lnTo>
                  <a:lnTo>
                    <a:pt x="0" y="101"/>
                  </a:lnTo>
                  <a:lnTo>
                    <a:pt x="975" y="4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11" name="Freeform 9"/>
            <p:cNvSpPr>
              <a:spLocks/>
            </p:cNvSpPr>
            <p:nvPr/>
          </p:nvSpPr>
          <p:spPr bwMode="hidden">
            <a:xfrm>
              <a:off x="3619" y="3815"/>
              <a:ext cx="2139" cy="198"/>
            </a:xfrm>
            <a:custGeom>
              <a:avLst/>
              <a:gdLst>
                <a:gd name="T0" fmla="*/ 2141 w 2141"/>
                <a:gd name="T1" fmla="*/ 0 h 198"/>
                <a:gd name="T2" fmla="*/ 0 w 2141"/>
                <a:gd name="T3" fmla="*/ 156 h 198"/>
                <a:gd name="T4" fmla="*/ 0 w 2141"/>
                <a:gd name="T5" fmla="*/ 198 h 198"/>
                <a:gd name="T6" fmla="*/ 2141 w 2141"/>
                <a:gd name="T7" fmla="*/ 0 h 198"/>
                <a:gd name="T8" fmla="*/ 2141 w 2141"/>
                <a:gd name="T9" fmla="*/ 0 h 1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41" h="198">
                  <a:moveTo>
                    <a:pt x="2141" y="0"/>
                  </a:moveTo>
                  <a:lnTo>
                    <a:pt x="0" y="156"/>
                  </a:lnTo>
                  <a:lnTo>
                    <a:pt x="0" y="198"/>
                  </a:lnTo>
                  <a:lnTo>
                    <a:pt x="2141"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12" name="Freeform 10"/>
            <p:cNvSpPr>
              <a:spLocks/>
            </p:cNvSpPr>
            <p:nvPr/>
          </p:nvSpPr>
          <p:spPr bwMode="hidden">
            <a:xfrm>
              <a:off x="0" y="3971"/>
              <a:ext cx="3619" cy="348"/>
            </a:xfrm>
            <a:custGeom>
              <a:avLst/>
              <a:gdLst/>
              <a:ahLst/>
              <a:cxnLst>
                <a:cxn ang="0">
                  <a:pos x="0" y="348"/>
                </a:cxn>
                <a:cxn ang="0">
                  <a:pos x="311" y="348"/>
                </a:cxn>
                <a:cxn ang="0">
                  <a:pos x="3623" y="42"/>
                </a:cxn>
                <a:cxn ang="0">
                  <a:pos x="3623" y="0"/>
                </a:cxn>
                <a:cxn ang="0">
                  <a:pos x="0" y="264"/>
                </a:cxn>
                <a:cxn ang="0">
                  <a:pos x="0" y="348"/>
                </a:cxn>
                <a:cxn ang="0">
                  <a:pos x="0" y="348"/>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13" name="Freeform 11"/>
            <p:cNvSpPr>
              <a:spLocks/>
            </p:cNvSpPr>
            <p:nvPr/>
          </p:nvSpPr>
          <p:spPr bwMode="hidden">
            <a:xfrm>
              <a:off x="2097" y="4043"/>
              <a:ext cx="2514" cy="276"/>
            </a:xfrm>
            <a:custGeom>
              <a:avLst/>
              <a:gdLst>
                <a:gd name="T0" fmla="*/ 2182 w 2517"/>
                <a:gd name="T1" fmla="*/ 276 h 276"/>
                <a:gd name="T2" fmla="*/ 2517 w 2517"/>
                <a:gd name="T3" fmla="*/ 204 h 276"/>
                <a:gd name="T4" fmla="*/ 2260 w 2517"/>
                <a:gd name="T5" fmla="*/ 0 h 276"/>
                <a:gd name="T6" fmla="*/ 0 w 2517"/>
                <a:gd name="T7" fmla="*/ 276 h 276"/>
                <a:gd name="T8" fmla="*/ 2182 w 2517"/>
                <a:gd name="T9" fmla="*/ 276 h 276"/>
                <a:gd name="T10" fmla="*/ 2182 w 2517"/>
                <a:gd name="T11" fmla="*/ 276 h 27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7" h="276">
                  <a:moveTo>
                    <a:pt x="2182" y="276"/>
                  </a:moveTo>
                  <a:lnTo>
                    <a:pt x="2517" y="204"/>
                  </a:lnTo>
                  <a:lnTo>
                    <a:pt x="2260" y="0"/>
                  </a:lnTo>
                  <a:lnTo>
                    <a:pt x="0" y="276"/>
                  </a:lnTo>
                  <a:lnTo>
                    <a:pt x="2182" y="276"/>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14" name="Freeform 12"/>
            <p:cNvSpPr>
              <a:spLocks/>
            </p:cNvSpPr>
            <p:nvPr/>
          </p:nvSpPr>
          <p:spPr bwMode="hidden">
            <a:xfrm>
              <a:off x="4354" y="3869"/>
              <a:ext cx="1404" cy="378"/>
            </a:xfrm>
            <a:custGeom>
              <a:avLst/>
              <a:gdLst/>
              <a:ahLst/>
              <a:cxnLst>
                <a:cxn ang="0">
                  <a:pos x="1405" y="126"/>
                </a:cxn>
                <a:cxn ang="0">
                  <a:pos x="1405" y="0"/>
                </a:cxn>
                <a:cxn ang="0">
                  <a:pos x="0" y="174"/>
                </a:cxn>
                <a:cxn ang="0">
                  <a:pos x="257" y="378"/>
                </a:cxn>
                <a:cxn ang="0">
                  <a:pos x="1405" y="126"/>
                </a:cxn>
                <a:cxn ang="0">
                  <a:pos x="1405" y="126"/>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15" name="Freeform 13"/>
            <p:cNvSpPr>
              <a:spLocks/>
            </p:cNvSpPr>
            <p:nvPr/>
          </p:nvSpPr>
          <p:spPr bwMode="hidden">
            <a:xfrm>
              <a:off x="5030" y="3151"/>
              <a:ext cx="728" cy="240"/>
            </a:xfrm>
            <a:custGeom>
              <a:avLst/>
              <a:gdLst>
                <a:gd name="T0" fmla="*/ 729 w 729"/>
                <a:gd name="T1" fmla="*/ 240 h 240"/>
                <a:gd name="T2" fmla="*/ 0 w 729"/>
                <a:gd name="T3" fmla="*/ 0 h 240"/>
                <a:gd name="T4" fmla="*/ 0 w 729"/>
                <a:gd name="T5" fmla="*/ 6 h 240"/>
                <a:gd name="T6" fmla="*/ 729 w 729"/>
                <a:gd name="T7" fmla="*/ 240 h 240"/>
                <a:gd name="T8" fmla="*/ 729 w 729"/>
                <a:gd name="T9" fmla="*/ 240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9" h="240">
                  <a:moveTo>
                    <a:pt x="729" y="240"/>
                  </a:moveTo>
                  <a:lnTo>
                    <a:pt x="0" y="0"/>
                  </a:lnTo>
                  <a:lnTo>
                    <a:pt x="0" y="6"/>
                  </a:lnTo>
                  <a:lnTo>
                    <a:pt x="729" y="24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16" name="Freeform 14"/>
            <p:cNvSpPr>
              <a:spLocks/>
            </p:cNvSpPr>
            <p:nvPr/>
          </p:nvSpPr>
          <p:spPr bwMode="hidden">
            <a:xfrm>
              <a:off x="0" y="1486"/>
              <a:ext cx="5030" cy="1671"/>
            </a:xfrm>
            <a:custGeom>
              <a:avLst/>
              <a:gdLst/>
              <a:ahLst/>
              <a:cxnLst>
                <a:cxn ang="0">
                  <a:pos x="0" y="72"/>
                </a:cxn>
                <a:cxn ang="0">
                  <a:pos x="5035" y="1672"/>
                </a:cxn>
                <a:cxn ang="0">
                  <a:pos x="5035" y="1666"/>
                </a:cxn>
                <a:cxn ang="0">
                  <a:pos x="0" y="0"/>
                </a:cxn>
                <a:cxn ang="0">
                  <a:pos x="0" y="72"/>
                </a:cxn>
                <a:cxn ang="0">
                  <a:pos x="0" y="72"/>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17" name="Freeform 15"/>
            <p:cNvSpPr>
              <a:spLocks/>
            </p:cNvSpPr>
            <p:nvPr/>
          </p:nvSpPr>
          <p:spPr bwMode="hidden">
            <a:xfrm>
              <a:off x="5030" y="3049"/>
              <a:ext cx="728" cy="318"/>
            </a:xfrm>
            <a:custGeom>
              <a:avLst/>
              <a:gdLst>
                <a:gd name="T0" fmla="*/ 729 w 729"/>
                <a:gd name="T1" fmla="*/ 318 h 318"/>
                <a:gd name="T2" fmla="*/ 729 w 729"/>
                <a:gd name="T3" fmla="*/ 312 h 318"/>
                <a:gd name="T4" fmla="*/ 0 w 729"/>
                <a:gd name="T5" fmla="*/ 0 h 318"/>
                <a:gd name="T6" fmla="*/ 0 w 729"/>
                <a:gd name="T7" fmla="*/ 54 h 318"/>
                <a:gd name="T8" fmla="*/ 729 w 729"/>
                <a:gd name="T9" fmla="*/ 318 h 318"/>
                <a:gd name="T10" fmla="*/ 729 w 729"/>
                <a:gd name="T11" fmla="*/ 318 h 3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29" h="318">
                  <a:moveTo>
                    <a:pt x="729" y="318"/>
                  </a:moveTo>
                  <a:lnTo>
                    <a:pt x="729" y="312"/>
                  </a:lnTo>
                  <a:lnTo>
                    <a:pt x="0" y="0"/>
                  </a:lnTo>
                  <a:lnTo>
                    <a:pt x="0" y="54"/>
                  </a:lnTo>
                  <a:lnTo>
                    <a:pt x="729" y="318"/>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18" name="Freeform 16"/>
            <p:cNvSpPr>
              <a:spLocks/>
            </p:cNvSpPr>
            <p:nvPr/>
          </p:nvSpPr>
          <p:spPr bwMode="hidden">
            <a:xfrm>
              <a:off x="0" y="916"/>
              <a:ext cx="5030" cy="2187"/>
            </a:xfrm>
            <a:custGeom>
              <a:avLst/>
              <a:gdLst/>
              <a:ahLst/>
              <a:cxnLst>
                <a:cxn ang="0">
                  <a:pos x="0" y="396"/>
                </a:cxn>
                <a:cxn ang="0">
                  <a:pos x="5035" y="2188"/>
                </a:cxn>
                <a:cxn ang="0">
                  <a:pos x="5035" y="2134"/>
                </a:cxn>
                <a:cxn ang="0">
                  <a:pos x="0" y="0"/>
                </a:cxn>
                <a:cxn ang="0">
                  <a:pos x="0" y="396"/>
                </a:cxn>
                <a:cxn ang="0">
                  <a:pos x="0" y="396"/>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19" name="Freeform 17"/>
            <p:cNvSpPr>
              <a:spLocks/>
            </p:cNvSpPr>
            <p:nvPr/>
          </p:nvSpPr>
          <p:spPr bwMode="hidden">
            <a:xfrm>
              <a:off x="2294" y="0"/>
              <a:ext cx="3159" cy="2725"/>
            </a:xfrm>
            <a:custGeom>
              <a:avLst/>
              <a:gdLst/>
              <a:ahLst/>
              <a:cxnLst>
                <a:cxn ang="0">
                  <a:pos x="0" y="0"/>
                </a:cxn>
                <a:cxn ang="0">
                  <a:pos x="3145" y="2727"/>
                </a:cxn>
                <a:cxn ang="0">
                  <a:pos x="3163" y="2704"/>
                </a:cxn>
                <a:cxn ang="0">
                  <a:pos x="102" y="0"/>
                </a:cxn>
                <a:cxn ang="0">
                  <a:pos x="0" y="0"/>
                </a:cxn>
                <a:cxn ang="0">
                  <a:pos x="0" y="0"/>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20" name="Freeform 18"/>
            <p:cNvSpPr>
              <a:spLocks/>
            </p:cNvSpPr>
            <p:nvPr/>
          </p:nvSpPr>
          <p:spPr bwMode="hidden">
            <a:xfrm>
              <a:off x="5435" y="2702"/>
              <a:ext cx="323" cy="299"/>
            </a:xfrm>
            <a:custGeom>
              <a:avLst/>
              <a:gdLst/>
              <a:ahLst/>
              <a:cxnLst>
                <a:cxn ang="0">
                  <a:pos x="323" y="299"/>
                </a:cxn>
                <a:cxn ang="0">
                  <a:pos x="323" y="263"/>
                </a:cxn>
                <a:cxn ang="0">
                  <a:pos x="18" y="0"/>
                </a:cxn>
                <a:cxn ang="0">
                  <a:pos x="0" y="23"/>
                </a:cxn>
                <a:cxn ang="0">
                  <a:pos x="323" y="299"/>
                </a:cxn>
                <a:cxn ang="0">
                  <a:pos x="323" y="299"/>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21" name="Freeform 19"/>
            <p:cNvSpPr>
              <a:spLocks/>
            </p:cNvSpPr>
            <p:nvPr/>
          </p:nvSpPr>
          <p:spPr bwMode="hidden">
            <a:xfrm>
              <a:off x="5477" y="2588"/>
              <a:ext cx="281" cy="335"/>
            </a:xfrm>
            <a:custGeom>
              <a:avLst/>
              <a:gdLst>
                <a:gd name="T0" fmla="*/ 281 w 281"/>
                <a:gd name="T1" fmla="*/ 335 h 335"/>
                <a:gd name="T2" fmla="*/ 281 w 281"/>
                <a:gd name="T3" fmla="*/ 173 h 335"/>
                <a:gd name="T4" fmla="*/ 96 w 281"/>
                <a:gd name="T5" fmla="*/ 0 h 335"/>
                <a:gd name="T6" fmla="*/ 0 w 281"/>
                <a:gd name="T7" fmla="*/ 90 h 335"/>
                <a:gd name="T8" fmla="*/ 281 w 281"/>
                <a:gd name="T9" fmla="*/ 335 h 335"/>
                <a:gd name="T10" fmla="*/ 281 w 281"/>
                <a:gd name="T11" fmla="*/ 335 h 3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1" h="335">
                  <a:moveTo>
                    <a:pt x="281" y="335"/>
                  </a:moveTo>
                  <a:lnTo>
                    <a:pt x="281" y="173"/>
                  </a:lnTo>
                  <a:lnTo>
                    <a:pt x="96" y="0"/>
                  </a:lnTo>
                  <a:lnTo>
                    <a:pt x="0" y="90"/>
                  </a:lnTo>
                  <a:lnTo>
                    <a:pt x="281" y="335"/>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22" name="Freeform 20"/>
            <p:cNvSpPr>
              <a:spLocks/>
            </p:cNvSpPr>
            <p:nvPr/>
          </p:nvSpPr>
          <p:spPr bwMode="hidden">
            <a:xfrm>
              <a:off x="2454" y="0"/>
              <a:ext cx="3119" cy="2678"/>
            </a:xfrm>
            <a:custGeom>
              <a:avLst/>
              <a:gdLst/>
              <a:ahLst/>
              <a:cxnLst>
                <a:cxn ang="0">
                  <a:pos x="0" y="0"/>
                </a:cxn>
                <a:cxn ang="0">
                  <a:pos x="3026" y="2680"/>
                </a:cxn>
                <a:cxn ang="0">
                  <a:pos x="3122" y="2590"/>
                </a:cxn>
                <a:cxn ang="0">
                  <a:pos x="383" y="0"/>
                </a:cxn>
                <a:cxn ang="0">
                  <a:pos x="0" y="0"/>
                </a:cxn>
                <a:cxn ang="0">
                  <a:pos x="0" y="0"/>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23" name="Freeform 21"/>
            <p:cNvSpPr>
              <a:spLocks/>
            </p:cNvSpPr>
            <p:nvPr/>
          </p:nvSpPr>
          <p:spPr bwMode="hidden">
            <a:xfrm>
              <a:off x="5626" y="2534"/>
              <a:ext cx="132" cy="132"/>
            </a:xfrm>
            <a:custGeom>
              <a:avLst/>
              <a:gdLst>
                <a:gd name="T0" fmla="*/ 132 w 132"/>
                <a:gd name="T1" fmla="*/ 132 h 132"/>
                <a:gd name="T2" fmla="*/ 0 w 132"/>
                <a:gd name="T3" fmla="*/ 0 h 132"/>
                <a:gd name="T4" fmla="*/ 0 w 132"/>
                <a:gd name="T5" fmla="*/ 0 h 132"/>
                <a:gd name="T6" fmla="*/ 132 w 132"/>
                <a:gd name="T7" fmla="*/ 132 h 132"/>
                <a:gd name="T8" fmla="*/ 132 w 132"/>
                <a:gd name="T9" fmla="*/ 132 h 1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2" h="132">
                  <a:moveTo>
                    <a:pt x="132" y="132"/>
                  </a:moveTo>
                  <a:lnTo>
                    <a:pt x="0" y="0"/>
                  </a:lnTo>
                  <a:lnTo>
                    <a:pt x="132" y="132"/>
                  </a:lnTo>
                  <a:close/>
                </a:path>
              </a:pathLst>
            </a:custGeom>
            <a:solidFill>
              <a:srgbClr val="FF99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24" name="Freeform 22"/>
            <p:cNvSpPr>
              <a:spLocks/>
            </p:cNvSpPr>
            <p:nvPr/>
          </p:nvSpPr>
          <p:spPr bwMode="hidden">
            <a:xfrm>
              <a:off x="3112" y="0"/>
              <a:ext cx="2514" cy="2534"/>
            </a:xfrm>
            <a:custGeom>
              <a:avLst/>
              <a:gdLst/>
              <a:ahLst/>
              <a:cxnLst>
                <a:cxn ang="0">
                  <a:pos x="0" y="0"/>
                </a:cxn>
                <a:cxn ang="0">
                  <a:pos x="2517" y="2536"/>
                </a:cxn>
                <a:cxn ang="0">
                  <a:pos x="2517" y="2536"/>
                </a:cxn>
                <a:cxn ang="0">
                  <a:pos x="66" y="0"/>
                </a:cxn>
                <a:cxn ang="0">
                  <a:pos x="0" y="0"/>
                </a:cxn>
                <a:cxn ang="0">
                  <a:pos x="0" y="0"/>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25" name="Freeform 23"/>
            <p:cNvSpPr>
              <a:spLocks/>
            </p:cNvSpPr>
            <p:nvPr/>
          </p:nvSpPr>
          <p:spPr bwMode="hidden">
            <a:xfrm>
              <a:off x="3488" y="0"/>
              <a:ext cx="2198" cy="2480"/>
            </a:xfrm>
            <a:custGeom>
              <a:avLst/>
              <a:gdLst/>
              <a:ahLst/>
              <a:cxnLst>
                <a:cxn ang="0">
                  <a:pos x="0" y="0"/>
                </a:cxn>
                <a:cxn ang="0">
                  <a:pos x="2188" y="2482"/>
                </a:cxn>
                <a:cxn ang="0">
                  <a:pos x="2200" y="2476"/>
                </a:cxn>
                <a:cxn ang="0">
                  <a:pos x="317" y="0"/>
                </a:cxn>
                <a:cxn ang="0">
                  <a:pos x="0" y="0"/>
                </a:cxn>
                <a:cxn ang="0">
                  <a:pos x="0" y="0"/>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w="9525" cap="flat" cmpd="sng">
              <a:noFill/>
              <a:prstDash val="solid"/>
              <a:round/>
              <a:headEnd type="none" w="med" len="med"/>
              <a:tailEnd type="none" w="med" len="med"/>
            </a:ln>
            <a:effectLst/>
          </p:spPr>
          <p:txBody>
            <a:bodyPr/>
            <a:lstStyle/>
            <a:p>
              <a:pPr fontAlgn="auto">
                <a:spcBef>
                  <a:spcPts val="0"/>
                </a:spcBef>
                <a:spcAft>
                  <a:spcPts val="0"/>
                </a:spcAft>
                <a:defRPr/>
              </a:pPr>
              <a:endParaRPr lang="en-US">
                <a:solidFill>
                  <a:prstClr val="white"/>
                </a:solidFill>
                <a:latin typeface="Arial" charset="0"/>
              </a:endParaRPr>
            </a:p>
          </p:txBody>
        </p:sp>
        <p:sp>
          <p:nvSpPr>
            <p:cNvPr id="26" name="Freeform 24"/>
            <p:cNvSpPr>
              <a:spLocks/>
            </p:cNvSpPr>
            <p:nvPr/>
          </p:nvSpPr>
          <p:spPr bwMode="hidden">
            <a:xfrm>
              <a:off x="5674" y="2474"/>
              <a:ext cx="84" cy="96"/>
            </a:xfrm>
            <a:custGeom>
              <a:avLst/>
              <a:gdLst/>
              <a:ahLst/>
              <a:cxnLst>
                <a:cxn ang="0">
                  <a:pos x="84" y="96"/>
                </a:cxn>
                <a:cxn ang="0">
                  <a:pos x="84" y="90"/>
                </a:cxn>
                <a:cxn ang="0">
                  <a:pos x="12" y="0"/>
                </a:cxn>
                <a:cxn ang="0">
                  <a:pos x="0" y="6"/>
                </a:cxn>
                <a:cxn ang="0">
                  <a:pos x="84" y="96"/>
                </a:cxn>
                <a:cxn ang="0">
                  <a:pos x="84" y="96"/>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27" name="Freeform 25"/>
            <p:cNvSpPr>
              <a:spLocks/>
            </p:cNvSpPr>
            <p:nvPr/>
          </p:nvSpPr>
          <p:spPr bwMode="hidden">
            <a:xfrm>
              <a:off x="5603" y="850"/>
              <a:ext cx="155" cy="516"/>
            </a:xfrm>
            <a:custGeom>
              <a:avLst/>
              <a:gdLst>
                <a:gd name="T0" fmla="*/ 155 w 155"/>
                <a:gd name="T1" fmla="*/ 516 h 516"/>
                <a:gd name="T2" fmla="*/ 155 w 155"/>
                <a:gd name="T3" fmla="*/ 204 h 516"/>
                <a:gd name="T4" fmla="*/ 77 w 155"/>
                <a:gd name="T5" fmla="*/ 0 h 516"/>
                <a:gd name="T6" fmla="*/ 0 w 155"/>
                <a:gd name="T7" fmla="*/ 192 h 516"/>
                <a:gd name="T8" fmla="*/ 155 w 155"/>
                <a:gd name="T9" fmla="*/ 516 h 516"/>
                <a:gd name="T10" fmla="*/ 155 w 155"/>
                <a:gd name="T11" fmla="*/ 516 h 5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5" h="516">
                  <a:moveTo>
                    <a:pt x="155" y="516"/>
                  </a:moveTo>
                  <a:lnTo>
                    <a:pt x="155" y="204"/>
                  </a:lnTo>
                  <a:lnTo>
                    <a:pt x="77" y="0"/>
                  </a:lnTo>
                  <a:lnTo>
                    <a:pt x="0" y="192"/>
                  </a:lnTo>
                  <a:lnTo>
                    <a:pt x="155" y="516"/>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28" name="Freeform 26"/>
            <p:cNvSpPr>
              <a:spLocks/>
            </p:cNvSpPr>
            <p:nvPr/>
          </p:nvSpPr>
          <p:spPr bwMode="hidden">
            <a:xfrm>
              <a:off x="5107" y="0"/>
              <a:ext cx="573" cy="1042"/>
            </a:xfrm>
            <a:custGeom>
              <a:avLst/>
              <a:gdLst/>
              <a:ahLst/>
              <a:cxnLst>
                <a:cxn ang="0">
                  <a:pos x="0" y="0"/>
                </a:cxn>
                <a:cxn ang="0">
                  <a:pos x="497" y="1043"/>
                </a:cxn>
                <a:cxn ang="0">
                  <a:pos x="574" y="851"/>
                </a:cxn>
                <a:cxn ang="0">
                  <a:pos x="251" y="0"/>
                </a:cxn>
                <a:cxn ang="0">
                  <a:pos x="0" y="0"/>
                </a:cxn>
                <a:cxn ang="0">
                  <a:pos x="0" y="0"/>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29" name="Freeform 27"/>
            <p:cNvSpPr>
              <a:spLocks/>
            </p:cNvSpPr>
            <p:nvPr/>
          </p:nvSpPr>
          <p:spPr bwMode="hidden">
            <a:xfrm>
              <a:off x="5411" y="0"/>
              <a:ext cx="341" cy="796"/>
            </a:xfrm>
            <a:custGeom>
              <a:avLst/>
              <a:gdLst/>
              <a:ahLst/>
              <a:cxnLst>
                <a:cxn ang="0">
                  <a:pos x="144" y="0"/>
                </a:cxn>
                <a:cxn ang="0">
                  <a:pos x="0" y="0"/>
                </a:cxn>
                <a:cxn ang="0">
                  <a:pos x="287" y="797"/>
                </a:cxn>
                <a:cxn ang="0">
                  <a:pos x="341" y="653"/>
                </a:cxn>
                <a:cxn ang="0">
                  <a:pos x="144" y="0"/>
                </a:cxn>
                <a:cxn ang="0">
                  <a:pos x="144" y="0"/>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30" name="Freeform 28"/>
            <p:cNvSpPr>
              <a:spLocks/>
            </p:cNvSpPr>
            <p:nvPr/>
          </p:nvSpPr>
          <p:spPr bwMode="hidden">
            <a:xfrm>
              <a:off x="5698" y="653"/>
              <a:ext cx="60" cy="311"/>
            </a:xfrm>
            <a:custGeom>
              <a:avLst/>
              <a:gdLst>
                <a:gd name="T0" fmla="*/ 0 w 60"/>
                <a:gd name="T1" fmla="*/ 144 h 312"/>
                <a:gd name="T2" fmla="*/ 60 w 60"/>
                <a:gd name="T3" fmla="*/ 312 h 312"/>
                <a:gd name="T4" fmla="*/ 60 w 60"/>
                <a:gd name="T5" fmla="*/ 6 h 312"/>
                <a:gd name="T6" fmla="*/ 54 w 60"/>
                <a:gd name="T7" fmla="*/ 0 h 312"/>
                <a:gd name="T8" fmla="*/ 0 w 60"/>
                <a:gd name="T9" fmla="*/ 144 h 312"/>
                <a:gd name="T10" fmla="*/ 0 w 60"/>
                <a:gd name="T11" fmla="*/ 144 h 3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 h="312">
                  <a:moveTo>
                    <a:pt x="0" y="144"/>
                  </a:moveTo>
                  <a:lnTo>
                    <a:pt x="60" y="312"/>
                  </a:lnTo>
                  <a:lnTo>
                    <a:pt x="60" y="6"/>
                  </a:lnTo>
                  <a:lnTo>
                    <a:pt x="54" y="0"/>
                  </a:lnTo>
                  <a:lnTo>
                    <a:pt x="0" y="144"/>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31" name="Freeform 29"/>
            <p:cNvSpPr>
              <a:spLocks/>
            </p:cNvSpPr>
            <p:nvPr/>
          </p:nvSpPr>
          <p:spPr bwMode="hidden">
            <a:xfrm>
              <a:off x="2" y="1601"/>
              <a:ext cx="5752" cy="1864"/>
            </a:xfrm>
            <a:custGeom>
              <a:avLst/>
              <a:gdLst/>
              <a:ahLst/>
              <a:cxnLst>
                <a:cxn ang="0">
                  <a:pos x="0" y="371"/>
                </a:cxn>
                <a:cxn ang="0">
                  <a:pos x="5740" y="1864"/>
                </a:cxn>
                <a:cxn ang="0">
                  <a:pos x="5740" y="1834"/>
                </a:cxn>
                <a:cxn ang="0">
                  <a:pos x="0" y="0"/>
                </a:cxn>
                <a:cxn ang="0">
                  <a:pos x="0" y="371"/>
                </a:cxn>
                <a:cxn ang="0">
                  <a:pos x="0" y="37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32" name="Freeform 30"/>
            <p:cNvSpPr>
              <a:spLocks/>
            </p:cNvSpPr>
            <p:nvPr/>
          </p:nvSpPr>
          <p:spPr bwMode="hidden">
            <a:xfrm>
              <a:off x="5754" y="3483"/>
              <a:ext cx="6" cy="6"/>
            </a:xfrm>
            <a:custGeom>
              <a:avLst/>
              <a:gdLst>
                <a:gd name="T0" fmla="*/ 6 w 6"/>
                <a:gd name="T1" fmla="*/ 6 h 6"/>
                <a:gd name="T2" fmla="*/ 0 w 6"/>
                <a:gd name="T3" fmla="*/ 0 h 6"/>
                <a:gd name="T4" fmla="*/ 0 w 6"/>
                <a:gd name="T5" fmla="*/ 6 h 6"/>
                <a:gd name="T6" fmla="*/ 6 w 6"/>
                <a:gd name="T7" fmla="*/ 6 h 6"/>
                <a:gd name="T8" fmla="*/ 6 w 6"/>
                <a:gd name="T9" fmla="*/ 6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6">
                  <a:moveTo>
                    <a:pt x="6" y="6"/>
                  </a:moveTo>
                  <a:lnTo>
                    <a:pt x="0" y="0"/>
                  </a:lnTo>
                  <a:lnTo>
                    <a:pt x="0" y="6"/>
                  </a:lnTo>
                  <a:lnTo>
                    <a:pt x="6" y="6"/>
                  </a:lnTo>
                  <a:close/>
                </a:path>
              </a:pathLst>
            </a:custGeom>
            <a:solidFill>
              <a:srgbClr val="18F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33" name="Freeform 31"/>
            <p:cNvSpPr>
              <a:spLocks/>
            </p:cNvSpPr>
            <p:nvPr/>
          </p:nvSpPr>
          <p:spPr bwMode="hidden">
            <a:xfrm>
              <a:off x="2" y="2152"/>
              <a:ext cx="5752" cy="1337"/>
            </a:xfrm>
            <a:custGeom>
              <a:avLst/>
              <a:gdLst/>
              <a:ahLst/>
              <a:cxnLst>
                <a:cxn ang="0">
                  <a:pos x="0" y="366"/>
                </a:cxn>
                <a:cxn ang="0">
                  <a:pos x="5740" y="1337"/>
                </a:cxn>
                <a:cxn ang="0">
                  <a:pos x="5740" y="1331"/>
                </a:cxn>
                <a:cxn ang="0">
                  <a:pos x="0" y="0"/>
                </a:cxn>
                <a:cxn ang="0">
                  <a:pos x="0" y="366"/>
                </a:cxn>
                <a:cxn ang="0">
                  <a:pos x="0" y="366"/>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34" name="Freeform 32"/>
            <p:cNvSpPr>
              <a:spLocks/>
            </p:cNvSpPr>
            <p:nvPr/>
          </p:nvSpPr>
          <p:spPr bwMode="hidden">
            <a:xfrm>
              <a:off x="2" y="3177"/>
              <a:ext cx="5752" cy="414"/>
            </a:xfrm>
            <a:custGeom>
              <a:avLst/>
              <a:gdLst/>
              <a:ahLst/>
              <a:cxnLst>
                <a:cxn ang="0">
                  <a:pos x="0" y="48"/>
                </a:cxn>
                <a:cxn ang="0">
                  <a:pos x="5740" y="414"/>
                </a:cxn>
                <a:cxn ang="0">
                  <a:pos x="5740" y="402"/>
                </a:cxn>
                <a:cxn ang="0">
                  <a:pos x="0" y="0"/>
                </a:cxn>
                <a:cxn ang="0">
                  <a:pos x="0" y="48"/>
                </a:cxn>
                <a:cxn ang="0">
                  <a:pos x="0" y="48"/>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35" name="Freeform 33"/>
            <p:cNvSpPr>
              <a:spLocks/>
            </p:cNvSpPr>
            <p:nvPr/>
          </p:nvSpPr>
          <p:spPr bwMode="hidden">
            <a:xfrm>
              <a:off x="1297" y="0"/>
              <a:ext cx="4457" cy="3177"/>
            </a:xfrm>
            <a:custGeom>
              <a:avLst/>
              <a:gdLst/>
              <a:ahLst/>
              <a:cxnLst>
                <a:cxn ang="0">
                  <a:pos x="0" y="0"/>
                </a:cxn>
                <a:cxn ang="0">
                  <a:pos x="4448" y="3177"/>
                </a:cxn>
                <a:cxn ang="0">
                  <a:pos x="4448" y="3153"/>
                </a:cxn>
                <a:cxn ang="0">
                  <a:pos x="125" y="0"/>
                </a:cxn>
                <a:cxn ang="0">
                  <a:pos x="0" y="0"/>
                </a:cxn>
                <a:cxn ang="0">
                  <a:pos x="0" y="0"/>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36" name="Freeform 34"/>
            <p:cNvSpPr>
              <a:spLocks/>
            </p:cNvSpPr>
            <p:nvPr/>
          </p:nvSpPr>
          <p:spPr bwMode="hidden">
            <a:xfrm>
              <a:off x="3321" y="0"/>
              <a:ext cx="2433" cy="2614"/>
            </a:xfrm>
            <a:custGeom>
              <a:avLst/>
              <a:gdLst/>
              <a:ahLst/>
              <a:cxnLst>
                <a:cxn ang="0">
                  <a:pos x="0" y="0"/>
                </a:cxn>
                <a:cxn ang="0">
                  <a:pos x="2428" y="2614"/>
                </a:cxn>
                <a:cxn ang="0">
                  <a:pos x="2428" y="2608"/>
                </a:cxn>
                <a:cxn ang="0">
                  <a:pos x="66" y="0"/>
                </a:cxn>
                <a:cxn ang="0">
                  <a:pos x="0" y="0"/>
                </a:cxn>
                <a:cxn ang="0">
                  <a:pos x="0" y="0"/>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37" name="Freeform 35"/>
            <p:cNvSpPr>
              <a:spLocks/>
            </p:cNvSpPr>
            <p:nvPr/>
          </p:nvSpPr>
          <p:spPr bwMode="hidden">
            <a:xfrm>
              <a:off x="3950" y="0"/>
              <a:ext cx="1804" cy="2464"/>
            </a:xfrm>
            <a:custGeom>
              <a:avLst/>
              <a:gdLst/>
              <a:ahLst/>
              <a:cxnLst>
                <a:cxn ang="0">
                  <a:pos x="485" y="0"/>
                </a:cxn>
                <a:cxn ang="0">
                  <a:pos x="0" y="0"/>
                </a:cxn>
                <a:cxn ang="0">
                  <a:pos x="1800" y="2464"/>
                </a:cxn>
                <a:cxn ang="0">
                  <a:pos x="1800" y="2248"/>
                </a:cxn>
                <a:cxn ang="0">
                  <a:pos x="1794" y="2248"/>
                </a:cxn>
                <a:cxn ang="0">
                  <a:pos x="485" y="0"/>
                </a:cxn>
                <a:cxn ang="0">
                  <a:pos x="485" y="0"/>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38" name="Freeform 36"/>
            <p:cNvSpPr>
              <a:spLocks/>
            </p:cNvSpPr>
            <p:nvPr/>
          </p:nvSpPr>
          <p:spPr bwMode="hidden">
            <a:xfrm>
              <a:off x="4519" y="0"/>
              <a:ext cx="1235" cy="2074"/>
            </a:xfrm>
            <a:custGeom>
              <a:avLst/>
              <a:gdLst/>
              <a:ahLst/>
              <a:cxnLst>
                <a:cxn ang="0">
                  <a:pos x="0" y="0"/>
                </a:cxn>
                <a:cxn ang="0">
                  <a:pos x="1232" y="2074"/>
                </a:cxn>
                <a:cxn ang="0">
                  <a:pos x="1232" y="2038"/>
                </a:cxn>
                <a:cxn ang="0">
                  <a:pos x="42" y="0"/>
                </a:cxn>
                <a:cxn ang="0">
                  <a:pos x="0" y="0"/>
                </a:cxn>
                <a:cxn ang="0">
                  <a:pos x="0" y="0"/>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39" name="Freeform 37"/>
            <p:cNvSpPr>
              <a:spLocks/>
            </p:cNvSpPr>
            <p:nvPr/>
          </p:nvSpPr>
          <p:spPr bwMode="hidden">
            <a:xfrm>
              <a:off x="4694" y="0"/>
              <a:ext cx="1060" cy="1936"/>
            </a:xfrm>
            <a:custGeom>
              <a:avLst/>
              <a:gdLst/>
              <a:ahLst/>
              <a:cxnLst>
                <a:cxn ang="0">
                  <a:pos x="0" y="0"/>
                </a:cxn>
                <a:cxn ang="0">
                  <a:pos x="1058" y="1936"/>
                </a:cxn>
                <a:cxn ang="0">
                  <a:pos x="1058" y="1930"/>
                </a:cxn>
                <a:cxn ang="0">
                  <a:pos x="54" y="0"/>
                </a:cxn>
                <a:cxn ang="0">
                  <a:pos x="0" y="0"/>
                </a:cxn>
                <a:cxn ang="0">
                  <a:pos x="0" y="0"/>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40" name="Freeform 38"/>
            <p:cNvSpPr>
              <a:spLocks/>
            </p:cNvSpPr>
            <p:nvPr/>
          </p:nvSpPr>
          <p:spPr bwMode="hidden">
            <a:xfrm>
              <a:off x="4981" y="0"/>
              <a:ext cx="773" cy="1487"/>
            </a:xfrm>
            <a:custGeom>
              <a:avLst/>
              <a:gdLst/>
              <a:ahLst/>
              <a:cxnLst>
                <a:cxn ang="0">
                  <a:pos x="771" y="1433"/>
                </a:cxn>
                <a:cxn ang="0">
                  <a:pos x="42" y="0"/>
                </a:cxn>
                <a:cxn ang="0">
                  <a:pos x="0" y="0"/>
                </a:cxn>
                <a:cxn ang="0">
                  <a:pos x="771" y="1487"/>
                </a:cxn>
                <a:cxn ang="0">
                  <a:pos x="771" y="1433"/>
                </a:cxn>
                <a:cxn ang="0">
                  <a:pos x="771" y="1433"/>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grpSp>
          <p:nvGrpSpPr>
            <p:cNvPr id="41" name="Group 39"/>
            <p:cNvGrpSpPr>
              <a:grpSpLocks/>
            </p:cNvGrpSpPr>
            <p:nvPr userDrawn="1"/>
          </p:nvGrpSpPr>
          <p:grpSpPr bwMode="auto">
            <a:xfrm>
              <a:off x="0" y="1632"/>
              <a:ext cx="5758" cy="1858"/>
              <a:chOff x="0" y="1632"/>
              <a:chExt cx="5758" cy="1858"/>
            </a:xfrm>
          </p:grpSpPr>
          <p:sp>
            <p:nvSpPr>
              <p:cNvPr id="42" name="Freeform 40"/>
              <p:cNvSpPr>
                <a:spLocks/>
              </p:cNvSpPr>
              <p:nvPr/>
            </p:nvSpPr>
            <p:spPr bwMode="hidden">
              <a:xfrm>
                <a:off x="0" y="1632"/>
                <a:ext cx="3670" cy="1313"/>
              </a:xfrm>
              <a:custGeom>
                <a:avLst/>
                <a:gdLst/>
                <a:ahLst/>
                <a:cxnLst>
                  <a:cxn ang="0">
                    <a:pos x="0" y="0"/>
                  </a:cxn>
                  <a:cxn ang="0">
                    <a:pos x="0" y="366"/>
                  </a:cxn>
                  <a:cxn ang="0">
                    <a:pos x="3635" y="1313"/>
                  </a:cxn>
                  <a:cxn ang="0">
                    <a:pos x="3647" y="1235"/>
                  </a:cxn>
                  <a:cxn ang="0">
                    <a:pos x="3659" y="1163"/>
                  </a:cxn>
                  <a:cxn ang="0">
                    <a:pos x="0" y="0"/>
                  </a:cxn>
                  <a:cxn ang="0">
                    <a:pos x="0" y="0"/>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43" name="Freeform 41"/>
              <p:cNvSpPr>
                <a:spLocks/>
              </p:cNvSpPr>
              <p:nvPr/>
            </p:nvSpPr>
            <p:spPr bwMode="hidden">
              <a:xfrm>
                <a:off x="3646" y="2795"/>
                <a:ext cx="2112" cy="695"/>
              </a:xfrm>
              <a:custGeom>
                <a:avLst/>
                <a:gdLst/>
                <a:ahLst/>
                <a:cxnLst>
                  <a:cxn ang="0">
                    <a:pos x="2105" y="665"/>
                  </a:cxn>
                  <a:cxn ang="0">
                    <a:pos x="24" y="0"/>
                  </a:cxn>
                  <a:cxn ang="0">
                    <a:pos x="12" y="72"/>
                  </a:cxn>
                  <a:cxn ang="0">
                    <a:pos x="0" y="150"/>
                  </a:cxn>
                  <a:cxn ang="0">
                    <a:pos x="2105" y="695"/>
                  </a:cxn>
                  <a:cxn ang="0">
                    <a:pos x="2105" y="665"/>
                  </a:cxn>
                  <a:cxn ang="0">
                    <a:pos x="2105" y="665"/>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grpSp>
      </p:grpSp>
      <p:sp>
        <p:nvSpPr>
          <p:cNvPr id="787498" name="Rectangle 42"/>
          <p:cNvSpPr>
            <a:spLocks noGrp="1" noChangeArrowheads="1"/>
          </p:cNvSpPr>
          <p:nvPr>
            <p:ph type="ctrTitle" sz="quarter"/>
          </p:nvPr>
        </p:nvSpPr>
        <p:spPr>
          <a:xfrm>
            <a:off x="457200" y="1600200"/>
            <a:ext cx="8229600" cy="1828800"/>
          </a:xfrm>
        </p:spPr>
        <p:txBody>
          <a:bodyPr/>
          <a:lstStyle>
            <a:lvl1pPr>
              <a:defRPr sz="4800"/>
            </a:lvl1pPr>
          </a:lstStyle>
          <a:p>
            <a:r>
              <a:rPr lang="en-US" smtClean="0"/>
              <a:t>Click to edit Master title style</a:t>
            </a:r>
            <a:endParaRPr lang="en-US"/>
          </a:p>
        </p:txBody>
      </p:sp>
      <p:sp>
        <p:nvSpPr>
          <p:cNvPr id="787499" name="Rectangle 43"/>
          <p:cNvSpPr>
            <a:spLocks noGrp="1" noChangeArrowheads="1"/>
          </p:cNvSpPr>
          <p:nvPr>
            <p:ph type="subTitle" sz="quarter" idx="1"/>
          </p:nvPr>
        </p:nvSpPr>
        <p:spPr>
          <a:xfrm>
            <a:off x="1371600" y="3886200"/>
            <a:ext cx="6400800" cy="1752600"/>
          </a:xfrm>
        </p:spPr>
        <p:txBody>
          <a:bodyPr/>
          <a:lstStyle>
            <a:lvl1pPr marL="0" indent="0" algn="ctr">
              <a:buFont typeface="Wingdings" pitchFamily="2" charset="2"/>
              <a:buNone/>
              <a:defRPr sz="3600"/>
            </a:lvl1pPr>
          </a:lstStyle>
          <a:p>
            <a:r>
              <a:rPr lang="en-US" smtClean="0"/>
              <a:t>Click to edit Master subtitle style</a:t>
            </a:r>
            <a:endParaRPr lang="en-US"/>
          </a:p>
        </p:txBody>
      </p:sp>
      <p:sp>
        <p:nvSpPr>
          <p:cNvPr id="44" name="Rectangle 44"/>
          <p:cNvSpPr>
            <a:spLocks noGrp="1" noChangeArrowheads="1"/>
          </p:cNvSpPr>
          <p:nvPr>
            <p:ph type="dt" sz="quarter" idx="10"/>
          </p:nvPr>
        </p:nvSpPr>
        <p:spPr/>
        <p:txBody>
          <a:bodyPr/>
          <a:lstStyle>
            <a:lvl1pPr>
              <a:defRPr smtClean="0"/>
            </a:lvl1pPr>
          </a:lstStyle>
          <a:p>
            <a:pPr>
              <a:defRPr/>
            </a:pPr>
            <a:fld id="{8BE28C2B-8186-42DE-9A62-AE6A64AE252E}" type="datetime4">
              <a:rPr lang="en-US" smtClean="0">
                <a:solidFill>
                  <a:prstClr val="white"/>
                </a:solidFill>
              </a:rPr>
              <a:t>October 1, 2011</a:t>
            </a:fld>
            <a:endParaRPr lang="en-US">
              <a:solidFill>
                <a:prstClr val="white"/>
              </a:solidFill>
            </a:endParaRPr>
          </a:p>
        </p:txBody>
      </p:sp>
      <p:sp>
        <p:nvSpPr>
          <p:cNvPr id="45" name="Rectangle 45"/>
          <p:cNvSpPr>
            <a:spLocks noGrp="1" noChangeArrowheads="1"/>
          </p:cNvSpPr>
          <p:nvPr>
            <p:ph type="ftr" sz="quarter" idx="11"/>
          </p:nvPr>
        </p:nvSpPr>
        <p:spPr/>
        <p:txBody>
          <a:bodyPr/>
          <a:lstStyle>
            <a:lvl1pPr>
              <a:defRPr/>
            </a:lvl1pPr>
          </a:lstStyle>
          <a:p>
            <a:pPr>
              <a:defRPr/>
            </a:pPr>
            <a:endParaRPr lang="en-US">
              <a:solidFill>
                <a:prstClr val="white"/>
              </a:solidFill>
            </a:endParaRPr>
          </a:p>
        </p:txBody>
      </p:sp>
      <p:sp>
        <p:nvSpPr>
          <p:cNvPr id="46" name="Rectangle 46"/>
          <p:cNvSpPr>
            <a:spLocks noGrp="1" noChangeArrowheads="1"/>
          </p:cNvSpPr>
          <p:nvPr>
            <p:ph type="sldNum" sz="quarter" idx="12"/>
          </p:nvPr>
        </p:nvSpPr>
        <p:spPr/>
        <p:txBody>
          <a:bodyPr/>
          <a:lstStyle>
            <a:lvl1pPr>
              <a:defRPr smtClean="0"/>
            </a:lvl1pPr>
          </a:lstStyle>
          <a:p>
            <a:pPr>
              <a:defRPr/>
            </a:pPr>
            <a:fld id="{5BEA91E1-3C78-4995-BB25-57DD9DF71BFC}" type="slidenum">
              <a:rPr lang="en-US">
                <a:solidFill>
                  <a:prstClr val="white"/>
                </a:solidFill>
              </a:rPr>
              <a:pPr>
                <a:defRPr/>
              </a:pPr>
              <a:t>‹#›</a:t>
            </a:fld>
            <a:endParaRPr lang="en-US">
              <a:solidFill>
                <a:prstClr val="white"/>
              </a:solidFill>
            </a:endParaRPr>
          </a:p>
        </p:txBody>
      </p:sp>
    </p:spTree>
    <p:extLst>
      <p:ext uri="{BB962C8B-B14F-4D97-AF65-F5344CB8AC3E}">
        <p14:creationId xmlns:p14="http://schemas.microsoft.com/office/powerpoint/2010/main" val="4242840806"/>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par>
    </p:tnLst>
  </p:timing>
</p:sldLayout>
</file>

<file path=ppt/slideLayouts/slideLayout28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4"/>
          <p:cNvSpPr>
            <a:spLocks noGrp="1" noChangeArrowheads="1"/>
          </p:cNvSpPr>
          <p:nvPr>
            <p:ph type="dt" sz="half" idx="10"/>
          </p:nvPr>
        </p:nvSpPr>
        <p:spPr>
          <a:ln/>
        </p:spPr>
        <p:txBody>
          <a:bodyPr/>
          <a:lstStyle>
            <a:lvl1pPr>
              <a:defRPr/>
            </a:lvl1pPr>
          </a:lstStyle>
          <a:p>
            <a:pPr>
              <a:defRPr/>
            </a:pPr>
            <a:fld id="{D1F31437-C677-4E11-8941-0FE57BA96B20}" type="datetime4">
              <a:rPr lang="en-US" smtClean="0">
                <a:solidFill>
                  <a:prstClr val="white"/>
                </a:solidFill>
              </a:rPr>
              <a:t>October 1, 2011</a:t>
            </a:fld>
            <a:endParaRPr lang="en-US">
              <a:solidFill>
                <a:prstClr val="white"/>
              </a:solidFill>
            </a:endParaRPr>
          </a:p>
        </p:txBody>
      </p:sp>
      <p:sp>
        <p:nvSpPr>
          <p:cNvPr id="5" name="Rectangle 45"/>
          <p:cNvSpPr>
            <a:spLocks noGrp="1" noChangeArrowheads="1"/>
          </p:cNvSpPr>
          <p:nvPr>
            <p:ph type="ftr" sz="quarter" idx="11"/>
          </p:nvPr>
        </p:nvSpPr>
        <p:spPr>
          <a:ln/>
        </p:spPr>
        <p:txBody>
          <a:bodyPr/>
          <a:lstStyle>
            <a:lvl1pPr>
              <a:defRPr/>
            </a:lvl1pPr>
          </a:lstStyle>
          <a:p>
            <a:pPr>
              <a:defRPr/>
            </a:pPr>
            <a:endParaRPr lang="en-US">
              <a:solidFill>
                <a:prstClr val="white"/>
              </a:solidFill>
            </a:endParaRPr>
          </a:p>
        </p:txBody>
      </p:sp>
      <p:sp>
        <p:nvSpPr>
          <p:cNvPr id="6" name="Rectangle 46"/>
          <p:cNvSpPr>
            <a:spLocks noGrp="1" noChangeArrowheads="1"/>
          </p:cNvSpPr>
          <p:nvPr>
            <p:ph type="sldNum" sz="quarter" idx="12"/>
          </p:nvPr>
        </p:nvSpPr>
        <p:spPr>
          <a:ln/>
        </p:spPr>
        <p:txBody>
          <a:bodyPr/>
          <a:lstStyle>
            <a:lvl1pPr>
              <a:defRPr/>
            </a:lvl1pPr>
          </a:lstStyle>
          <a:p>
            <a:pPr>
              <a:defRPr/>
            </a:pPr>
            <a:fld id="{A4F3638C-56A7-4D86-A7E5-624150A63992}" type="slidenum">
              <a:rPr lang="en-US">
                <a:solidFill>
                  <a:prstClr val="white"/>
                </a:solidFill>
              </a:rPr>
              <a:pPr>
                <a:defRPr/>
              </a:pPr>
              <a:t>‹#›</a:t>
            </a:fld>
            <a:endParaRPr lang="en-US">
              <a:solidFill>
                <a:prstClr val="white"/>
              </a:solidFill>
            </a:endParaRPr>
          </a:p>
        </p:txBody>
      </p:sp>
    </p:spTree>
    <p:extLst>
      <p:ext uri="{BB962C8B-B14F-4D97-AF65-F5344CB8AC3E}">
        <p14:creationId xmlns:p14="http://schemas.microsoft.com/office/powerpoint/2010/main" val="1539965166"/>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par>
    </p:tnLst>
  </p:timing>
</p:sldLayout>
</file>

<file path=ppt/slideLayouts/slideLayout28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44"/>
          <p:cNvSpPr>
            <a:spLocks noGrp="1" noChangeArrowheads="1"/>
          </p:cNvSpPr>
          <p:nvPr>
            <p:ph type="dt" sz="half" idx="10"/>
          </p:nvPr>
        </p:nvSpPr>
        <p:spPr>
          <a:ln/>
        </p:spPr>
        <p:txBody>
          <a:bodyPr/>
          <a:lstStyle>
            <a:lvl1pPr>
              <a:defRPr/>
            </a:lvl1pPr>
          </a:lstStyle>
          <a:p>
            <a:pPr>
              <a:defRPr/>
            </a:pPr>
            <a:fld id="{21EBDC43-9E63-4DA3-BB6E-73DAC3753CF3}" type="datetime4">
              <a:rPr lang="en-US" smtClean="0">
                <a:solidFill>
                  <a:prstClr val="white"/>
                </a:solidFill>
              </a:rPr>
              <a:t>October 1, 2011</a:t>
            </a:fld>
            <a:endParaRPr lang="en-US">
              <a:solidFill>
                <a:prstClr val="white"/>
              </a:solidFill>
            </a:endParaRPr>
          </a:p>
        </p:txBody>
      </p:sp>
      <p:sp>
        <p:nvSpPr>
          <p:cNvPr id="5" name="Rectangle 45"/>
          <p:cNvSpPr>
            <a:spLocks noGrp="1" noChangeArrowheads="1"/>
          </p:cNvSpPr>
          <p:nvPr>
            <p:ph type="ftr" sz="quarter" idx="11"/>
          </p:nvPr>
        </p:nvSpPr>
        <p:spPr>
          <a:ln/>
        </p:spPr>
        <p:txBody>
          <a:bodyPr/>
          <a:lstStyle>
            <a:lvl1pPr>
              <a:defRPr/>
            </a:lvl1pPr>
          </a:lstStyle>
          <a:p>
            <a:pPr>
              <a:defRPr/>
            </a:pPr>
            <a:endParaRPr lang="en-US">
              <a:solidFill>
                <a:prstClr val="white"/>
              </a:solidFill>
            </a:endParaRPr>
          </a:p>
        </p:txBody>
      </p:sp>
      <p:sp>
        <p:nvSpPr>
          <p:cNvPr id="6" name="Rectangle 46"/>
          <p:cNvSpPr>
            <a:spLocks noGrp="1" noChangeArrowheads="1"/>
          </p:cNvSpPr>
          <p:nvPr>
            <p:ph type="sldNum" sz="quarter" idx="12"/>
          </p:nvPr>
        </p:nvSpPr>
        <p:spPr>
          <a:ln/>
        </p:spPr>
        <p:txBody>
          <a:bodyPr/>
          <a:lstStyle>
            <a:lvl1pPr>
              <a:defRPr/>
            </a:lvl1pPr>
          </a:lstStyle>
          <a:p>
            <a:pPr>
              <a:defRPr/>
            </a:pPr>
            <a:fld id="{E6BEC9A2-0FB8-4009-B7F1-C5BE8D82716E}" type="slidenum">
              <a:rPr lang="en-US">
                <a:solidFill>
                  <a:prstClr val="white"/>
                </a:solidFill>
              </a:rPr>
              <a:pPr>
                <a:defRPr/>
              </a:pPr>
              <a:t>‹#›</a:t>
            </a:fld>
            <a:endParaRPr lang="en-US">
              <a:solidFill>
                <a:prstClr val="white"/>
              </a:solidFill>
            </a:endParaRPr>
          </a:p>
        </p:txBody>
      </p:sp>
    </p:spTree>
    <p:extLst>
      <p:ext uri="{BB962C8B-B14F-4D97-AF65-F5344CB8AC3E}">
        <p14:creationId xmlns:p14="http://schemas.microsoft.com/office/powerpoint/2010/main" val="1009191538"/>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28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44"/>
          <p:cNvSpPr>
            <a:spLocks noGrp="1" noChangeArrowheads="1"/>
          </p:cNvSpPr>
          <p:nvPr>
            <p:ph type="dt" sz="half" idx="10"/>
          </p:nvPr>
        </p:nvSpPr>
        <p:spPr>
          <a:ln/>
        </p:spPr>
        <p:txBody>
          <a:bodyPr/>
          <a:lstStyle>
            <a:lvl1pPr>
              <a:defRPr/>
            </a:lvl1pPr>
          </a:lstStyle>
          <a:p>
            <a:pPr>
              <a:defRPr/>
            </a:pPr>
            <a:fld id="{E257D7A8-1FE2-4D43-8943-B8CEA50BA65A}" type="datetime4">
              <a:rPr lang="en-US" smtClean="0">
                <a:solidFill>
                  <a:prstClr val="white"/>
                </a:solidFill>
              </a:rPr>
              <a:t>October 1, 2011</a:t>
            </a:fld>
            <a:endParaRPr lang="en-US">
              <a:solidFill>
                <a:prstClr val="white"/>
              </a:solidFill>
            </a:endParaRPr>
          </a:p>
        </p:txBody>
      </p:sp>
      <p:sp>
        <p:nvSpPr>
          <p:cNvPr id="6" name="Rectangle 45"/>
          <p:cNvSpPr>
            <a:spLocks noGrp="1" noChangeArrowheads="1"/>
          </p:cNvSpPr>
          <p:nvPr>
            <p:ph type="ftr" sz="quarter" idx="11"/>
          </p:nvPr>
        </p:nvSpPr>
        <p:spPr>
          <a:ln/>
        </p:spPr>
        <p:txBody>
          <a:bodyPr/>
          <a:lstStyle>
            <a:lvl1pPr>
              <a:defRPr/>
            </a:lvl1pPr>
          </a:lstStyle>
          <a:p>
            <a:pPr>
              <a:defRPr/>
            </a:pPr>
            <a:endParaRPr lang="en-US">
              <a:solidFill>
                <a:prstClr val="white"/>
              </a:solidFill>
            </a:endParaRPr>
          </a:p>
        </p:txBody>
      </p:sp>
      <p:sp>
        <p:nvSpPr>
          <p:cNvPr id="7" name="Rectangle 46"/>
          <p:cNvSpPr>
            <a:spLocks noGrp="1" noChangeArrowheads="1"/>
          </p:cNvSpPr>
          <p:nvPr>
            <p:ph type="sldNum" sz="quarter" idx="12"/>
          </p:nvPr>
        </p:nvSpPr>
        <p:spPr>
          <a:ln/>
        </p:spPr>
        <p:txBody>
          <a:bodyPr/>
          <a:lstStyle>
            <a:lvl1pPr>
              <a:defRPr/>
            </a:lvl1pPr>
          </a:lstStyle>
          <a:p>
            <a:pPr>
              <a:defRPr/>
            </a:pPr>
            <a:fld id="{55A4F543-A8C0-49B7-B18F-9EC73C4923E3}" type="slidenum">
              <a:rPr lang="en-US">
                <a:solidFill>
                  <a:prstClr val="white"/>
                </a:solidFill>
              </a:rPr>
              <a:pPr>
                <a:defRPr/>
              </a:pPr>
              <a:t>‹#›</a:t>
            </a:fld>
            <a:endParaRPr lang="en-US">
              <a:solidFill>
                <a:prstClr val="white"/>
              </a:solidFill>
            </a:endParaRPr>
          </a:p>
        </p:txBody>
      </p:sp>
    </p:spTree>
    <p:extLst>
      <p:ext uri="{BB962C8B-B14F-4D97-AF65-F5344CB8AC3E}">
        <p14:creationId xmlns:p14="http://schemas.microsoft.com/office/powerpoint/2010/main" val="352570939"/>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28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44"/>
          <p:cNvSpPr>
            <a:spLocks noGrp="1" noChangeArrowheads="1"/>
          </p:cNvSpPr>
          <p:nvPr>
            <p:ph type="dt" sz="half" idx="10"/>
          </p:nvPr>
        </p:nvSpPr>
        <p:spPr>
          <a:ln/>
        </p:spPr>
        <p:txBody>
          <a:bodyPr/>
          <a:lstStyle>
            <a:lvl1pPr>
              <a:defRPr/>
            </a:lvl1pPr>
          </a:lstStyle>
          <a:p>
            <a:pPr>
              <a:defRPr/>
            </a:pPr>
            <a:fld id="{DE2B8FA6-89A7-480F-A4A2-C753D61757EF}" type="datetime4">
              <a:rPr lang="en-US" smtClean="0">
                <a:solidFill>
                  <a:prstClr val="white"/>
                </a:solidFill>
              </a:rPr>
              <a:t>October 1, 2011</a:t>
            </a:fld>
            <a:endParaRPr lang="en-US">
              <a:solidFill>
                <a:prstClr val="white"/>
              </a:solidFill>
            </a:endParaRPr>
          </a:p>
        </p:txBody>
      </p:sp>
      <p:sp>
        <p:nvSpPr>
          <p:cNvPr id="8" name="Rectangle 45"/>
          <p:cNvSpPr>
            <a:spLocks noGrp="1" noChangeArrowheads="1"/>
          </p:cNvSpPr>
          <p:nvPr>
            <p:ph type="ftr" sz="quarter" idx="11"/>
          </p:nvPr>
        </p:nvSpPr>
        <p:spPr>
          <a:ln/>
        </p:spPr>
        <p:txBody>
          <a:bodyPr/>
          <a:lstStyle>
            <a:lvl1pPr>
              <a:defRPr/>
            </a:lvl1pPr>
          </a:lstStyle>
          <a:p>
            <a:pPr>
              <a:defRPr/>
            </a:pPr>
            <a:endParaRPr lang="en-US">
              <a:solidFill>
                <a:prstClr val="white"/>
              </a:solidFill>
            </a:endParaRPr>
          </a:p>
        </p:txBody>
      </p:sp>
      <p:sp>
        <p:nvSpPr>
          <p:cNvPr id="9" name="Rectangle 46"/>
          <p:cNvSpPr>
            <a:spLocks noGrp="1" noChangeArrowheads="1"/>
          </p:cNvSpPr>
          <p:nvPr>
            <p:ph type="sldNum" sz="quarter" idx="12"/>
          </p:nvPr>
        </p:nvSpPr>
        <p:spPr>
          <a:ln/>
        </p:spPr>
        <p:txBody>
          <a:bodyPr/>
          <a:lstStyle>
            <a:lvl1pPr>
              <a:defRPr/>
            </a:lvl1pPr>
          </a:lstStyle>
          <a:p>
            <a:pPr>
              <a:defRPr/>
            </a:pPr>
            <a:fld id="{57EB8F9A-F809-40F9-9EF1-127337CB8CD4}" type="slidenum">
              <a:rPr lang="en-US">
                <a:solidFill>
                  <a:prstClr val="white"/>
                </a:solidFill>
              </a:rPr>
              <a:pPr>
                <a:defRPr/>
              </a:pPr>
              <a:t>‹#›</a:t>
            </a:fld>
            <a:endParaRPr lang="en-US">
              <a:solidFill>
                <a:prstClr val="white"/>
              </a:solidFill>
            </a:endParaRPr>
          </a:p>
        </p:txBody>
      </p:sp>
    </p:spTree>
    <p:extLst>
      <p:ext uri="{BB962C8B-B14F-4D97-AF65-F5344CB8AC3E}">
        <p14:creationId xmlns:p14="http://schemas.microsoft.com/office/powerpoint/2010/main" val="3356503026"/>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28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44"/>
          <p:cNvSpPr>
            <a:spLocks noGrp="1" noChangeArrowheads="1"/>
          </p:cNvSpPr>
          <p:nvPr>
            <p:ph type="dt" sz="half" idx="10"/>
          </p:nvPr>
        </p:nvSpPr>
        <p:spPr>
          <a:ln/>
        </p:spPr>
        <p:txBody>
          <a:bodyPr/>
          <a:lstStyle>
            <a:lvl1pPr>
              <a:defRPr/>
            </a:lvl1pPr>
          </a:lstStyle>
          <a:p>
            <a:pPr>
              <a:defRPr/>
            </a:pPr>
            <a:fld id="{73F1294E-9333-4209-B08B-D557FCF3AE4B}" type="datetime4">
              <a:rPr lang="en-US" smtClean="0">
                <a:solidFill>
                  <a:prstClr val="white"/>
                </a:solidFill>
              </a:rPr>
              <a:t>October 1, 2011</a:t>
            </a:fld>
            <a:endParaRPr lang="en-US">
              <a:solidFill>
                <a:prstClr val="white"/>
              </a:solidFill>
            </a:endParaRPr>
          </a:p>
        </p:txBody>
      </p:sp>
      <p:sp>
        <p:nvSpPr>
          <p:cNvPr id="4" name="Rectangle 45"/>
          <p:cNvSpPr>
            <a:spLocks noGrp="1" noChangeArrowheads="1"/>
          </p:cNvSpPr>
          <p:nvPr>
            <p:ph type="ftr" sz="quarter" idx="11"/>
          </p:nvPr>
        </p:nvSpPr>
        <p:spPr>
          <a:ln/>
        </p:spPr>
        <p:txBody>
          <a:bodyPr/>
          <a:lstStyle>
            <a:lvl1pPr>
              <a:defRPr/>
            </a:lvl1pPr>
          </a:lstStyle>
          <a:p>
            <a:pPr>
              <a:defRPr/>
            </a:pPr>
            <a:endParaRPr lang="en-US">
              <a:solidFill>
                <a:prstClr val="white"/>
              </a:solidFill>
            </a:endParaRPr>
          </a:p>
        </p:txBody>
      </p:sp>
      <p:sp>
        <p:nvSpPr>
          <p:cNvPr id="5" name="Rectangle 46"/>
          <p:cNvSpPr>
            <a:spLocks noGrp="1" noChangeArrowheads="1"/>
          </p:cNvSpPr>
          <p:nvPr>
            <p:ph type="sldNum" sz="quarter" idx="12"/>
          </p:nvPr>
        </p:nvSpPr>
        <p:spPr>
          <a:ln/>
        </p:spPr>
        <p:txBody>
          <a:bodyPr/>
          <a:lstStyle>
            <a:lvl1pPr>
              <a:defRPr/>
            </a:lvl1pPr>
          </a:lstStyle>
          <a:p>
            <a:pPr>
              <a:defRPr/>
            </a:pPr>
            <a:fld id="{A42CC230-33AD-4C24-B468-A5F073B1BDA8}" type="slidenum">
              <a:rPr lang="en-US">
                <a:solidFill>
                  <a:prstClr val="white"/>
                </a:solidFill>
              </a:rPr>
              <a:pPr>
                <a:defRPr/>
              </a:pPr>
              <a:t>‹#›</a:t>
            </a:fld>
            <a:endParaRPr lang="en-US">
              <a:solidFill>
                <a:prstClr val="white"/>
              </a:solidFill>
            </a:endParaRPr>
          </a:p>
        </p:txBody>
      </p:sp>
    </p:spTree>
    <p:extLst>
      <p:ext uri="{BB962C8B-B14F-4D97-AF65-F5344CB8AC3E}">
        <p14:creationId xmlns:p14="http://schemas.microsoft.com/office/powerpoint/2010/main" val="104529886"/>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28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4"/>
          <p:cNvSpPr>
            <a:spLocks noGrp="1" noChangeArrowheads="1"/>
          </p:cNvSpPr>
          <p:nvPr>
            <p:ph type="dt" sz="half" idx="10"/>
          </p:nvPr>
        </p:nvSpPr>
        <p:spPr>
          <a:ln/>
        </p:spPr>
        <p:txBody>
          <a:bodyPr/>
          <a:lstStyle>
            <a:lvl1pPr>
              <a:defRPr/>
            </a:lvl1pPr>
          </a:lstStyle>
          <a:p>
            <a:pPr>
              <a:defRPr/>
            </a:pPr>
            <a:fld id="{A2605815-3347-4F78-89EB-CC5C79E0D9F2}" type="datetime4">
              <a:rPr lang="en-US" smtClean="0">
                <a:solidFill>
                  <a:prstClr val="white"/>
                </a:solidFill>
              </a:rPr>
              <a:t>October 1, 2011</a:t>
            </a:fld>
            <a:endParaRPr lang="en-US">
              <a:solidFill>
                <a:prstClr val="white"/>
              </a:solidFill>
            </a:endParaRPr>
          </a:p>
        </p:txBody>
      </p:sp>
      <p:sp>
        <p:nvSpPr>
          <p:cNvPr id="3" name="Rectangle 45"/>
          <p:cNvSpPr>
            <a:spLocks noGrp="1" noChangeArrowheads="1"/>
          </p:cNvSpPr>
          <p:nvPr>
            <p:ph type="ftr" sz="quarter" idx="11"/>
          </p:nvPr>
        </p:nvSpPr>
        <p:spPr>
          <a:ln/>
        </p:spPr>
        <p:txBody>
          <a:bodyPr/>
          <a:lstStyle>
            <a:lvl1pPr>
              <a:defRPr/>
            </a:lvl1pPr>
          </a:lstStyle>
          <a:p>
            <a:pPr>
              <a:defRPr/>
            </a:pPr>
            <a:endParaRPr lang="en-US">
              <a:solidFill>
                <a:prstClr val="white"/>
              </a:solidFill>
            </a:endParaRPr>
          </a:p>
        </p:txBody>
      </p:sp>
      <p:sp>
        <p:nvSpPr>
          <p:cNvPr id="4" name="Rectangle 46"/>
          <p:cNvSpPr>
            <a:spLocks noGrp="1" noChangeArrowheads="1"/>
          </p:cNvSpPr>
          <p:nvPr>
            <p:ph type="sldNum" sz="quarter" idx="12"/>
          </p:nvPr>
        </p:nvSpPr>
        <p:spPr>
          <a:ln/>
        </p:spPr>
        <p:txBody>
          <a:bodyPr/>
          <a:lstStyle>
            <a:lvl1pPr>
              <a:defRPr/>
            </a:lvl1pPr>
          </a:lstStyle>
          <a:p>
            <a:pPr>
              <a:defRPr/>
            </a:pPr>
            <a:fld id="{4F121308-3969-4B21-8BB8-89FDBB2D6AD0}" type="slidenum">
              <a:rPr lang="en-US">
                <a:solidFill>
                  <a:prstClr val="white"/>
                </a:solidFill>
              </a:rPr>
              <a:pPr>
                <a:defRPr/>
              </a:pPr>
              <a:t>‹#›</a:t>
            </a:fld>
            <a:endParaRPr lang="en-US">
              <a:solidFill>
                <a:prstClr val="white"/>
              </a:solidFill>
            </a:endParaRPr>
          </a:p>
        </p:txBody>
      </p:sp>
    </p:spTree>
    <p:extLst>
      <p:ext uri="{BB962C8B-B14F-4D97-AF65-F5344CB8AC3E}">
        <p14:creationId xmlns:p14="http://schemas.microsoft.com/office/powerpoint/2010/main" val="3507227293"/>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2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4"/>
          <p:cNvSpPr>
            <a:spLocks noGrp="1" noChangeArrowheads="1"/>
          </p:cNvSpPr>
          <p:nvPr>
            <p:ph type="dt" sz="half" idx="10"/>
          </p:nvPr>
        </p:nvSpPr>
        <p:spPr>
          <a:ln/>
        </p:spPr>
        <p:txBody>
          <a:bodyPr/>
          <a:lstStyle>
            <a:lvl1pPr>
              <a:defRPr/>
            </a:lvl1pPr>
          </a:lstStyle>
          <a:p>
            <a:pPr>
              <a:defRPr/>
            </a:pPr>
            <a:fld id="{5A0897C7-523B-4293-BCC9-E6CA691E54A4}" type="datetime4">
              <a:rPr lang="en-US" smtClean="0">
                <a:solidFill>
                  <a:srgbClr val="FFFFFF"/>
                </a:solidFill>
              </a:rPr>
              <a:t>October 1, 2011</a:t>
            </a:fld>
            <a:endParaRPr lang="en-US">
              <a:solidFill>
                <a:srgbClr val="FFFFFF"/>
              </a:solidFill>
            </a:endParaRPr>
          </a:p>
        </p:txBody>
      </p:sp>
      <p:sp>
        <p:nvSpPr>
          <p:cNvPr id="5" name="Rectangle 4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46"/>
          <p:cNvSpPr>
            <a:spLocks noGrp="1" noChangeArrowheads="1"/>
          </p:cNvSpPr>
          <p:nvPr>
            <p:ph type="sldNum" sz="quarter" idx="12"/>
          </p:nvPr>
        </p:nvSpPr>
        <p:spPr>
          <a:ln/>
        </p:spPr>
        <p:txBody>
          <a:bodyPr/>
          <a:lstStyle>
            <a:lvl1pPr>
              <a:defRPr/>
            </a:lvl1pPr>
          </a:lstStyle>
          <a:p>
            <a:pPr>
              <a:defRPr/>
            </a:pPr>
            <a:fld id="{A4F3638C-56A7-4D86-A7E5-624150A63992}"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47766540"/>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par>
    </p:tnLst>
  </p:timing>
</p:sldLayout>
</file>

<file path=ppt/slideLayouts/slideLayout29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4"/>
          <p:cNvSpPr>
            <a:spLocks noGrp="1" noChangeArrowheads="1"/>
          </p:cNvSpPr>
          <p:nvPr>
            <p:ph type="dt" sz="half" idx="10"/>
          </p:nvPr>
        </p:nvSpPr>
        <p:spPr>
          <a:ln/>
        </p:spPr>
        <p:txBody>
          <a:bodyPr/>
          <a:lstStyle>
            <a:lvl1pPr>
              <a:defRPr/>
            </a:lvl1pPr>
          </a:lstStyle>
          <a:p>
            <a:pPr>
              <a:defRPr/>
            </a:pPr>
            <a:fld id="{CDCA4FAB-0CD6-4A3F-AA9F-43E59C4DAC01}" type="datetime4">
              <a:rPr lang="en-US" smtClean="0">
                <a:solidFill>
                  <a:prstClr val="white"/>
                </a:solidFill>
              </a:rPr>
              <a:t>October 1, 2011</a:t>
            </a:fld>
            <a:endParaRPr lang="en-US">
              <a:solidFill>
                <a:prstClr val="white"/>
              </a:solidFill>
            </a:endParaRPr>
          </a:p>
        </p:txBody>
      </p:sp>
      <p:sp>
        <p:nvSpPr>
          <p:cNvPr id="6" name="Rectangle 45"/>
          <p:cNvSpPr>
            <a:spLocks noGrp="1" noChangeArrowheads="1"/>
          </p:cNvSpPr>
          <p:nvPr>
            <p:ph type="ftr" sz="quarter" idx="11"/>
          </p:nvPr>
        </p:nvSpPr>
        <p:spPr>
          <a:ln/>
        </p:spPr>
        <p:txBody>
          <a:bodyPr/>
          <a:lstStyle>
            <a:lvl1pPr>
              <a:defRPr/>
            </a:lvl1pPr>
          </a:lstStyle>
          <a:p>
            <a:pPr>
              <a:defRPr/>
            </a:pPr>
            <a:endParaRPr lang="en-US">
              <a:solidFill>
                <a:prstClr val="white"/>
              </a:solidFill>
            </a:endParaRPr>
          </a:p>
        </p:txBody>
      </p:sp>
      <p:sp>
        <p:nvSpPr>
          <p:cNvPr id="7" name="Rectangle 46"/>
          <p:cNvSpPr>
            <a:spLocks noGrp="1" noChangeArrowheads="1"/>
          </p:cNvSpPr>
          <p:nvPr>
            <p:ph type="sldNum" sz="quarter" idx="12"/>
          </p:nvPr>
        </p:nvSpPr>
        <p:spPr>
          <a:ln/>
        </p:spPr>
        <p:txBody>
          <a:bodyPr/>
          <a:lstStyle>
            <a:lvl1pPr>
              <a:defRPr/>
            </a:lvl1pPr>
          </a:lstStyle>
          <a:p>
            <a:pPr>
              <a:defRPr/>
            </a:pPr>
            <a:fld id="{69CD25F3-5654-4867-90E3-46AF5FC9FE83}" type="slidenum">
              <a:rPr lang="en-US">
                <a:solidFill>
                  <a:prstClr val="white"/>
                </a:solidFill>
              </a:rPr>
              <a:pPr>
                <a:defRPr/>
              </a:pPr>
              <a:t>‹#›</a:t>
            </a:fld>
            <a:endParaRPr lang="en-US">
              <a:solidFill>
                <a:prstClr val="white"/>
              </a:solidFill>
            </a:endParaRPr>
          </a:p>
        </p:txBody>
      </p:sp>
    </p:spTree>
    <p:extLst>
      <p:ext uri="{BB962C8B-B14F-4D97-AF65-F5344CB8AC3E}">
        <p14:creationId xmlns:p14="http://schemas.microsoft.com/office/powerpoint/2010/main" val="1346543613"/>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29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en-US" noProof="0" smtClean="0"/>
              <a:t>Click icon to add picture</a:t>
            </a:r>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4"/>
          <p:cNvSpPr>
            <a:spLocks noGrp="1" noChangeArrowheads="1"/>
          </p:cNvSpPr>
          <p:nvPr>
            <p:ph type="dt" sz="half" idx="10"/>
          </p:nvPr>
        </p:nvSpPr>
        <p:spPr>
          <a:ln/>
        </p:spPr>
        <p:txBody>
          <a:bodyPr/>
          <a:lstStyle>
            <a:lvl1pPr>
              <a:defRPr/>
            </a:lvl1pPr>
          </a:lstStyle>
          <a:p>
            <a:pPr>
              <a:defRPr/>
            </a:pPr>
            <a:fld id="{94786DE5-0E75-4D38-82F7-88811092CC7E}" type="datetime4">
              <a:rPr lang="en-US" smtClean="0">
                <a:solidFill>
                  <a:prstClr val="white"/>
                </a:solidFill>
              </a:rPr>
              <a:t>October 1, 2011</a:t>
            </a:fld>
            <a:endParaRPr lang="en-US">
              <a:solidFill>
                <a:prstClr val="white"/>
              </a:solidFill>
            </a:endParaRPr>
          </a:p>
        </p:txBody>
      </p:sp>
      <p:sp>
        <p:nvSpPr>
          <p:cNvPr id="6" name="Rectangle 45"/>
          <p:cNvSpPr>
            <a:spLocks noGrp="1" noChangeArrowheads="1"/>
          </p:cNvSpPr>
          <p:nvPr>
            <p:ph type="ftr" sz="quarter" idx="11"/>
          </p:nvPr>
        </p:nvSpPr>
        <p:spPr>
          <a:ln/>
        </p:spPr>
        <p:txBody>
          <a:bodyPr/>
          <a:lstStyle>
            <a:lvl1pPr>
              <a:defRPr/>
            </a:lvl1pPr>
          </a:lstStyle>
          <a:p>
            <a:pPr>
              <a:defRPr/>
            </a:pPr>
            <a:endParaRPr lang="en-US">
              <a:solidFill>
                <a:prstClr val="white"/>
              </a:solidFill>
            </a:endParaRPr>
          </a:p>
        </p:txBody>
      </p:sp>
      <p:sp>
        <p:nvSpPr>
          <p:cNvPr id="7" name="Rectangle 46"/>
          <p:cNvSpPr>
            <a:spLocks noGrp="1" noChangeArrowheads="1"/>
          </p:cNvSpPr>
          <p:nvPr>
            <p:ph type="sldNum" sz="quarter" idx="12"/>
          </p:nvPr>
        </p:nvSpPr>
        <p:spPr>
          <a:ln/>
        </p:spPr>
        <p:txBody>
          <a:bodyPr/>
          <a:lstStyle>
            <a:lvl1pPr>
              <a:defRPr/>
            </a:lvl1pPr>
          </a:lstStyle>
          <a:p>
            <a:pPr>
              <a:defRPr/>
            </a:pPr>
            <a:fld id="{FD34C9EF-9D75-4E2F-9C85-6B0171541A18}" type="slidenum">
              <a:rPr lang="en-US">
                <a:solidFill>
                  <a:prstClr val="white"/>
                </a:solidFill>
              </a:rPr>
              <a:pPr>
                <a:defRPr/>
              </a:pPr>
              <a:t>‹#›</a:t>
            </a:fld>
            <a:endParaRPr lang="en-US">
              <a:solidFill>
                <a:prstClr val="white"/>
              </a:solidFill>
            </a:endParaRPr>
          </a:p>
        </p:txBody>
      </p:sp>
    </p:spTree>
    <p:extLst>
      <p:ext uri="{BB962C8B-B14F-4D97-AF65-F5344CB8AC3E}">
        <p14:creationId xmlns:p14="http://schemas.microsoft.com/office/powerpoint/2010/main" val="1484513586"/>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29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4"/>
          <p:cNvSpPr>
            <a:spLocks noGrp="1" noChangeArrowheads="1"/>
          </p:cNvSpPr>
          <p:nvPr>
            <p:ph type="dt" sz="half" idx="10"/>
          </p:nvPr>
        </p:nvSpPr>
        <p:spPr>
          <a:ln/>
        </p:spPr>
        <p:txBody>
          <a:bodyPr/>
          <a:lstStyle>
            <a:lvl1pPr>
              <a:defRPr/>
            </a:lvl1pPr>
          </a:lstStyle>
          <a:p>
            <a:pPr>
              <a:defRPr/>
            </a:pPr>
            <a:fld id="{B042F9A2-89A1-4812-80D2-27007E6CFC19}" type="datetime4">
              <a:rPr lang="en-US" smtClean="0">
                <a:solidFill>
                  <a:prstClr val="white"/>
                </a:solidFill>
              </a:rPr>
              <a:t>October 1, 2011</a:t>
            </a:fld>
            <a:endParaRPr lang="en-US">
              <a:solidFill>
                <a:prstClr val="white"/>
              </a:solidFill>
            </a:endParaRPr>
          </a:p>
        </p:txBody>
      </p:sp>
      <p:sp>
        <p:nvSpPr>
          <p:cNvPr id="5" name="Rectangle 45"/>
          <p:cNvSpPr>
            <a:spLocks noGrp="1" noChangeArrowheads="1"/>
          </p:cNvSpPr>
          <p:nvPr>
            <p:ph type="ftr" sz="quarter" idx="11"/>
          </p:nvPr>
        </p:nvSpPr>
        <p:spPr>
          <a:ln/>
        </p:spPr>
        <p:txBody>
          <a:bodyPr/>
          <a:lstStyle>
            <a:lvl1pPr>
              <a:defRPr/>
            </a:lvl1pPr>
          </a:lstStyle>
          <a:p>
            <a:pPr>
              <a:defRPr/>
            </a:pPr>
            <a:endParaRPr lang="en-US">
              <a:solidFill>
                <a:prstClr val="white"/>
              </a:solidFill>
            </a:endParaRPr>
          </a:p>
        </p:txBody>
      </p:sp>
      <p:sp>
        <p:nvSpPr>
          <p:cNvPr id="6" name="Rectangle 46"/>
          <p:cNvSpPr>
            <a:spLocks noGrp="1" noChangeArrowheads="1"/>
          </p:cNvSpPr>
          <p:nvPr>
            <p:ph type="sldNum" sz="quarter" idx="12"/>
          </p:nvPr>
        </p:nvSpPr>
        <p:spPr>
          <a:ln/>
        </p:spPr>
        <p:txBody>
          <a:bodyPr/>
          <a:lstStyle>
            <a:lvl1pPr>
              <a:defRPr/>
            </a:lvl1pPr>
          </a:lstStyle>
          <a:p>
            <a:pPr>
              <a:defRPr/>
            </a:pPr>
            <a:fld id="{8D995BE3-7F20-42A1-B8FA-7A32FB4FA795}" type="slidenum">
              <a:rPr lang="en-US">
                <a:solidFill>
                  <a:prstClr val="white"/>
                </a:solidFill>
              </a:rPr>
              <a:pPr>
                <a:defRPr/>
              </a:pPr>
              <a:t>‹#›</a:t>
            </a:fld>
            <a:endParaRPr lang="en-US">
              <a:solidFill>
                <a:prstClr val="white"/>
              </a:solidFill>
            </a:endParaRPr>
          </a:p>
        </p:txBody>
      </p:sp>
    </p:spTree>
    <p:extLst>
      <p:ext uri="{BB962C8B-B14F-4D97-AF65-F5344CB8AC3E}">
        <p14:creationId xmlns:p14="http://schemas.microsoft.com/office/powerpoint/2010/main" val="1457379737"/>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29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4"/>
          <p:cNvSpPr>
            <a:spLocks noGrp="1" noChangeArrowheads="1"/>
          </p:cNvSpPr>
          <p:nvPr>
            <p:ph type="dt" sz="half" idx="10"/>
          </p:nvPr>
        </p:nvSpPr>
        <p:spPr>
          <a:ln/>
        </p:spPr>
        <p:txBody>
          <a:bodyPr/>
          <a:lstStyle>
            <a:lvl1pPr>
              <a:defRPr/>
            </a:lvl1pPr>
          </a:lstStyle>
          <a:p>
            <a:pPr>
              <a:defRPr/>
            </a:pPr>
            <a:fld id="{02D2C955-9F3D-4F13-A09E-DD1F6F56469E}" type="datetime4">
              <a:rPr lang="en-US" smtClean="0">
                <a:solidFill>
                  <a:prstClr val="white"/>
                </a:solidFill>
              </a:rPr>
              <a:t>October 1, 2011</a:t>
            </a:fld>
            <a:endParaRPr lang="en-US">
              <a:solidFill>
                <a:prstClr val="white"/>
              </a:solidFill>
            </a:endParaRPr>
          </a:p>
        </p:txBody>
      </p:sp>
      <p:sp>
        <p:nvSpPr>
          <p:cNvPr id="5" name="Rectangle 45"/>
          <p:cNvSpPr>
            <a:spLocks noGrp="1" noChangeArrowheads="1"/>
          </p:cNvSpPr>
          <p:nvPr>
            <p:ph type="ftr" sz="quarter" idx="11"/>
          </p:nvPr>
        </p:nvSpPr>
        <p:spPr>
          <a:ln/>
        </p:spPr>
        <p:txBody>
          <a:bodyPr/>
          <a:lstStyle>
            <a:lvl1pPr>
              <a:defRPr/>
            </a:lvl1pPr>
          </a:lstStyle>
          <a:p>
            <a:pPr>
              <a:defRPr/>
            </a:pPr>
            <a:endParaRPr lang="en-US">
              <a:solidFill>
                <a:prstClr val="white"/>
              </a:solidFill>
            </a:endParaRPr>
          </a:p>
        </p:txBody>
      </p:sp>
      <p:sp>
        <p:nvSpPr>
          <p:cNvPr id="6" name="Rectangle 46"/>
          <p:cNvSpPr>
            <a:spLocks noGrp="1" noChangeArrowheads="1"/>
          </p:cNvSpPr>
          <p:nvPr>
            <p:ph type="sldNum" sz="quarter" idx="12"/>
          </p:nvPr>
        </p:nvSpPr>
        <p:spPr>
          <a:ln/>
        </p:spPr>
        <p:txBody>
          <a:bodyPr/>
          <a:lstStyle>
            <a:lvl1pPr>
              <a:defRPr/>
            </a:lvl1pPr>
          </a:lstStyle>
          <a:p>
            <a:pPr>
              <a:defRPr/>
            </a:pPr>
            <a:fld id="{DC95C923-6AC0-4D7D-847E-E3B430DFD767}" type="slidenum">
              <a:rPr lang="en-US">
                <a:solidFill>
                  <a:prstClr val="white"/>
                </a:solidFill>
              </a:rPr>
              <a:pPr>
                <a:defRPr/>
              </a:pPr>
              <a:t>‹#›</a:t>
            </a:fld>
            <a:endParaRPr lang="en-US">
              <a:solidFill>
                <a:prstClr val="white"/>
              </a:solidFill>
            </a:endParaRPr>
          </a:p>
        </p:txBody>
      </p:sp>
    </p:spTree>
    <p:extLst>
      <p:ext uri="{BB962C8B-B14F-4D97-AF65-F5344CB8AC3E}">
        <p14:creationId xmlns:p14="http://schemas.microsoft.com/office/powerpoint/2010/main" val="2563265348"/>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294.xml><?xml version="1.0" encoding="utf-8"?>
<p:sldLayout xmlns:a="http://schemas.openxmlformats.org/drawingml/2006/main" xmlns:r="http://schemas.openxmlformats.org/officeDocument/2006/relationships" xmlns:p="http://schemas.openxmlformats.org/presentationml/2006/main" type="tbl">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smtClean="0"/>
              <a:t>Click to edit Master title style</a:t>
            </a:r>
            <a:endParaRPr lang="en-US"/>
          </a:p>
        </p:txBody>
      </p:sp>
      <p:sp>
        <p:nvSpPr>
          <p:cNvPr id="3" name="Table Placeholder 2"/>
          <p:cNvSpPr>
            <a:spLocks noGrp="1"/>
          </p:cNvSpPr>
          <p:nvPr>
            <p:ph type="tbl" idx="1"/>
          </p:nvPr>
        </p:nvSpPr>
        <p:spPr>
          <a:xfrm>
            <a:off x="457200" y="1600200"/>
            <a:ext cx="8229600" cy="4530725"/>
          </a:xfrm>
        </p:spPr>
        <p:txBody>
          <a:bodyPr/>
          <a:lstStyle/>
          <a:p>
            <a:pPr lvl="0"/>
            <a:r>
              <a:rPr lang="en-US" noProof="0" smtClean="0"/>
              <a:t>Click icon to add table</a:t>
            </a:r>
            <a:endParaRPr lang="en-US" noProof="0"/>
          </a:p>
        </p:txBody>
      </p:sp>
      <p:sp>
        <p:nvSpPr>
          <p:cNvPr id="4" name="Rectangle 44"/>
          <p:cNvSpPr>
            <a:spLocks noGrp="1" noChangeArrowheads="1"/>
          </p:cNvSpPr>
          <p:nvPr>
            <p:ph type="dt" sz="half" idx="10"/>
          </p:nvPr>
        </p:nvSpPr>
        <p:spPr>
          <a:ln/>
        </p:spPr>
        <p:txBody>
          <a:bodyPr/>
          <a:lstStyle>
            <a:lvl1pPr>
              <a:defRPr/>
            </a:lvl1pPr>
          </a:lstStyle>
          <a:p>
            <a:pPr>
              <a:defRPr/>
            </a:pPr>
            <a:fld id="{C43A54FD-F419-45BB-854C-6FAFF4334315}" type="datetime4">
              <a:rPr lang="en-US" smtClean="0">
                <a:solidFill>
                  <a:prstClr val="white"/>
                </a:solidFill>
              </a:rPr>
              <a:t>October 1, 2011</a:t>
            </a:fld>
            <a:endParaRPr lang="en-US">
              <a:solidFill>
                <a:prstClr val="white"/>
              </a:solidFill>
            </a:endParaRPr>
          </a:p>
        </p:txBody>
      </p:sp>
      <p:sp>
        <p:nvSpPr>
          <p:cNvPr id="5" name="Rectangle 45"/>
          <p:cNvSpPr>
            <a:spLocks noGrp="1" noChangeArrowheads="1"/>
          </p:cNvSpPr>
          <p:nvPr>
            <p:ph type="ftr" sz="quarter" idx="11"/>
          </p:nvPr>
        </p:nvSpPr>
        <p:spPr>
          <a:ln/>
        </p:spPr>
        <p:txBody>
          <a:bodyPr/>
          <a:lstStyle>
            <a:lvl1pPr>
              <a:defRPr/>
            </a:lvl1pPr>
          </a:lstStyle>
          <a:p>
            <a:pPr>
              <a:defRPr/>
            </a:pPr>
            <a:endParaRPr lang="en-US">
              <a:solidFill>
                <a:prstClr val="white"/>
              </a:solidFill>
            </a:endParaRPr>
          </a:p>
        </p:txBody>
      </p:sp>
      <p:sp>
        <p:nvSpPr>
          <p:cNvPr id="6" name="Rectangle 46"/>
          <p:cNvSpPr>
            <a:spLocks noGrp="1" noChangeArrowheads="1"/>
          </p:cNvSpPr>
          <p:nvPr>
            <p:ph type="sldNum" sz="quarter" idx="12"/>
          </p:nvPr>
        </p:nvSpPr>
        <p:spPr>
          <a:ln/>
        </p:spPr>
        <p:txBody>
          <a:bodyPr/>
          <a:lstStyle>
            <a:lvl1pPr>
              <a:defRPr/>
            </a:lvl1pPr>
          </a:lstStyle>
          <a:p>
            <a:pPr>
              <a:defRPr/>
            </a:pPr>
            <a:fld id="{9C0BA582-7305-4CD9-B0AE-4A65BCF8D564}" type="slidenum">
              <a:rPr lang="en-US">
                <a:solidFill>
                  <a:prstClr val="white"/>
                </a:solidFill>
              </a:rPr>
              <a:pPr>
                <a:defRPr/>
              </a:pPr>
              <a:t>‹#›</a:t>
            </a:fld>
            <a:endParaRPr lang="en-US">
              <a:solidFill>
                <a:prstClr val="white"/>
              </a:solidFill>
            </a:endParaRPr>
          </a:p>
        </p:txBody>
      </p:sp>
    </p:spTree>
    <p:extLst>
      <p:ext uri="{BB962C8B-B14F-4D97-AF65-F5344CB8AC3E}">
        <p14:creationId xmlns:p14="http://schemas.microsoft.com/office/powerpoint/2010/main" val="477408209"/>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295.xml><?xml version="1.0" encoding="utf-8"?>
<p:sldLayout xmlns:a="http://schemas.openxmlformats.org/drawingml/2006/main" xmlns:r="http://schemas.openxmlformats.org/officeDocument/2006/relationships" xmlns:p="http://schemas.openxmlformats.org/presentationml/2006/main" type="clipArtAndTx">
  <p:cSld name="Title, Clip Art and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smtClean="0"/>
              <a:t>Click to edit Master title style</a:t>
            </a:r>
            <a:endParaRPr lang="en-US"/>
          </a:p>
        </p:txBody>
      </p:sp>
      <p:sp>
        <p:nvSpPr>
          <p:cNvPr id="3" name="ClipArt Placeholder 2"/>
          <p:cNvSpPr>
            <a:spLocks noGrp="1"/>
          </p:cNvSpPr>
          <p:nvPr>
            <p:ph type="clipArt" sz="half" idx="1"/>
          </p:nvPr>
        </p:nvSpPr>
        <p:spPr>
          <a:xfrm>
            <a:off x="457200" y="1600200"/>
            <a:ext cx="4038600" cy="4530725"/>
          </a:xfrm>
        </p:spPr>
        <p:txBody>
          <a:bodyPr/>
          <a:lstStyle/>
          <a:p>
            <a:pPr lvl="0"/>
            <a:endParaRPr lang="en-US" noProof="0"/>
          </a:p>
        </p:txBody>
      </p:sp>
      <p:sp>
        <p:nvSpPr>
          <p:cNvPr id="4" name="Text Placeholder 3"/>
          <p:cNvSpPr>
            <a:spLocks noGrp="1"/>
          </p:cNvSpPr>
          <p:nvPr>
            <p:ph type="body" sz="half" idx="2"/>
          </p:nvPr>
        </p:nvSpPr>
        <p:spPr>
          <a:xfrm>
            <a:off x="4648200" y="1600200"/>
            <a:ext cx="4038600" cy="453072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44"/>
          <p:cNvSpPr>
            <a:spLocks noGrp="1" noChangeArrowheads="1"/>
          </p:cNvSpPr>
          <p:nvPr>
            <p:ph type="dt" sz="half" idx="10"/>
          </p:nvPr>
        </p:nvSpPr>
        <p:spPr>
          <a:ln/>
        </p:spPr>
        <p:txBody>
          <a:bodyPr/>
          <a:lstStyle>
            <a:lvl1pPr>
              <a:defRPr/>
            </a:lvl1pPr>
          </a:lstStyle>
          <a:p>
            <a:pPr>
              <a:defRPr/>
            </a:pPr>
            <a:fld id="{6635D7CC-20E7-4507-B5BF-7476BB21CAB6}" type="datetime4">
              <a:rPr lang="en-US" smtClean="0">
                <a:solidFill>
                  <a:prstClr val="white"/>
                </a:solidFill>
              </a:rPr>
              <a:t>October 1, 2011</a:t>
            </a:fld>
            <a:endParaRPr lang="en-US">
              <a:solidFill>
                <a:prstClr val="white"/>
              </a:solidFill>
            </a:endParaRPr>
          </a:p>
        </p:txBody>
      </p:sp>
      <p:sp>
        <p:nvSpPr>
          <p:cNvPr id="6" name="Rectangle 45"/>
          <p:cNvSpPr>
            <a:spLocks noGrp="1" noChangeArrowheads="1"/>
          </p:cNvSpPr>
          <p:nvPr>
            <p:ph type="ftr" sz="quarter" idx="11"/>
          </p:nvPr>
        </p:nvSpPr>
        <p:spPr>
          <a:ln/>
        </p:spPr>
        <p:txBody>
          <a:bodyPr/>
          <a:lstStyle>
            <a:lvl1pPr>
              <a:defRPr/>
            </a:lvl1pPr>
          </a:lstStyle>
          <a:p>
            <a:pPr>
              <a:defRPr/>
            </a:pPr>
            <a:endParaRPr lang="en-US">
              <a:solidFill>
                <a:prstClr val="white"/>
              </a:solidFill>
            </a:endParaRPr>
          </a:p>
        </p:txBody>
      </p:sp>
      <p:sp>
        <p:nvSpPr>
          <p:cNvPr id="7" name="Rectangle 46"/>
          <p:cNvSpPr>
            <a:spLocks noGrp="1" noChangeArrowheads="1"/>
          </p:cNvSpPr>
          <p:nvPr>
            <p:ph type="sldNum" sz="quarter" idx="12"/>
          </p:nvPr>
        </p:nvSpPr>
        <p:spPr>
          <a:ln/>
        </p:spPr>
        <p:txBody>
          <a:bodyPr/>
          <a:lstStyle>
            <a:lvl1pPr>
              <a:defRPr/>
            </a:lvl1pPr>
          </a:lstStyle>
          <a:p>
            <a:pPr>
              <a:defRPr/>
            </a:pPr>
            <a:fld id="{1B76EC67-C239-48AD-A959-ED9BFC1E2029}" type="slidenum">
              <a:rPr lang="en-US">
                <a:solidFill>
                  <a:prstClr val="white"/>
                </a:solidFill>
              </a:rPr>
              <a:pPr>
                <a:defRPr/>
              </a:pPr>
              <a:t>‹#›</a:t>
            </a:fld>
            <a:endParaRPr lang="en-US">
              <a:solidFill>
                <a:prstClr val="white"/>
              </a:solidFill>
            </a:endParaRPr>
          </a:p>
        </p:txBody>
      </p:sp>
    </p:spTree>
    <p:extLst>
      <p:ext uri="{BB962C8B-B14F-4D97-AF65-F5344CB8AC3E}">
        <p14:creationId xmlns:p14="http://schemas.microsoft.com/office/powerpoint/2010/main" val="3263132893"/>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29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4000" cy="6856413"/>
            <a:chOff x="0" y="0"/>
            <a:chExt cx="5760" cy="4319"/>
          </a:xfrm>
        </p:grpSpPr>
        <p:sp>
          <p:nvSpPr>
            <p:cNvPr id="5" name="Freeform 3"/>
            <p:cNvSpPr>
              <a:spLocks/>
            </p:cNvSpPr>
            <p:nvPr/>
          </p:nvSpPr>
          <p:spPr bwMode="hidden">
            <a:xfrm>
              <a:off x="0" y="12"/>
              <a:ext cx="5758" cy="3273"/>
            </a:xfrm>
            <a:custGeom>
              <a:avLst/>
              <a:gdLst/>
              <a:ahLst/>
              <a:cxnLst>
                <a:cxn ang="0">
                  <a:pos x="3193" y="1816"/>
                </a:cxn>
                <a:cxn ang="0">
                  <a:pos x="0" y="0"/>
                </a:cxn>
                <a:cxn ang="0">
                  <a:pos x="0" y="522"/>
                </a:cxn>
                <a:cxn ang="0">
                  <a:pos x="3037" y="1978"/>
                </a:cxn>
                <a:cxn ang="0">
                  <a:pos x="5740" y="3273"/>
                </a:cxn>
                <a:cxn ang="0">
                  <a:pos x="5740" y="3267"/>
                </a:cxn>
                <a:cxn ang="0">
                  <a:pos x="3193" y="1816"/>
                </a:cxn>
                <a:cxn ang="0">
                  <a:pos x="3193" y="1816"/>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6" name="Freeform 4"/>
            <p:cNvSpPr>
              <a:spLocks/>
            </p:cNvSpPr>
            <p:nvPr/>
          </p:nvSpPr>
          <p:spPr bwMode="hidden">
            <a:xfrm>
              <a:off x="149" y="0"/>
              <a:ext cx="5609" cy="3243"/>
            </a:xfrm>
            <a:custGeom>
              <a:avLst/>
              <a:gdLst/>
              <a:ahLst/>
              <a:cxnLst>
                <a:cxn ang="0">
                  <a:pos x="3163" y="1714"/>
                </a:cxn>
                <a:cxn ang="0">
                  <a:pos x="431" y="0"/>
                </a:cxn>
                <a:cxn ang="0">
                  <a:pos x="0" y="0"/>
                </a:cxn>
                <a:cxn ang="0">
                  <a:pos x="3086" y="1786"/>
                </a:cxn>
                <a:cxn ang="0">
                  <a:pos x="5591" y="3243"/>
                </a:cxn>
                <a:cxn ang="0">
                  <a:pos x="5591" y="3237"/>
                </a:cxn>
                <a:cxn ang="0">
                  <a:pos x="3163" y="1714"/>
                </a:cxn>
                <a:cxn ang="0">
                  <a:pos x="3163" y="1714"/>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7" name="Freeform 5"/>
            <p:cNvSpPr>
              <a:spLocks/>
            </p:cNvSpPr>
            <p:nvPr/>
          </p:nvSpPr>
          <p:spPr bwMode="hidden">
            <a:xfrm>
              <a:off x="0" y="3433"/>
              <a:ext cx="4038" cy="191"/>
            </a:xfrm>
            <a:custGeom>
              <a:avLst/>
              <a:gdLst/>
              <a:ahLst/>
              <a:cxnLst>
                <a:cxn ang="0">
                  <a:pos x="0" y="156"/>
                </a:cxn>
                <a:cxn ang="0">
                  <a:pos x="4042" y="192"/>
                </a:cxn>
                <a:cxn ang="0">
                  <a:pos x="4042" y="144"/>
                </a:cxn>
                <a:cxn ang="0">
                  <a:pos x="0" y="0"/>
                </a:cxn>
                <a:cxn ang="0">
                  <a:pos x="0" y="156"/>
                </a:cxn>
                <a:cxn ang="0">
                  <a:pos x="0" y="156"/>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8" name="Freeform 6"/>
            <p:cNvSpPr>
              <a:spLocks/>
            </p:cNvSpPr>
            <p:nvPr/>
          </p:nvSpPr>
          <p:spPr bwMode="hidden">
            <a:xfrm>
              <a:off x="4038" y="3577"/>
              <a:ext cx="1720" cy="65"/>
            </a:xfrm>
            <a:custGeom>
              <a:avLst/>
              <a:gdLst>
                <a:gd name="T0" fmla="*/ 1722 w 1722"/>
                <a:gd name="T1" fmla="*/ 66 h 66"/>
                <a:gd name="T2" fmla="*/ 1722 w 1722"/>
                <a:gd name="T3" fmla="*/ 60 h 66"/>
                <a:gd name="T4" fmla="*/ 0 w 1722"/>
                <a:gd name="T5" fmla="*/ 0 h 66"/>
                <a:gd name="T6" fmla="*/ 0 w 1722"/>
                <a:gd name="T7" fmla="*/ 48 h 66"/>
                <a:gd name="T8" fmla="*/ 1722 w 1722"/>
                <a:gd name="T9" fmla="*/ 66 h 66"/>
                <a:gd name="T10" fmla="*/ 1722 w 1722"/>
                <a:gd name="T11" fmla="*/ 66 h 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22" h="66">
                  <a:moveTo>
                    <a:pt x="1722" y="66"/>
                  </a:moveTo>
                  <a:lnTo>
                    <a:pt x="1722" y="60"/>
                  </a:lnTo>
                  <a:lnTo>
                    <a:pt x="0" y="0"/>
                  </a:lnTo>
                  <a:lnTo>
                    <a:pt x="0" y="48"/>
                  </a:lnTo>
                  <a:lnTo>
                    <a:pt x="1722" y="66"/>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9" name="Freeform 7"/>
            <p:cNvSpPr>
              <a:spLocks/>
            </p:cNvSpPr>
            <p:nvPr/>
          </p:nvSpPr>
          <p:spPr bwMode="hidden">
            <a:xfrm>
              <a:off x="0" y="3726"/>
              <a:ext cx="4784" cy="329"/>
            </a:xfrm>
            <a:custGeom>
              <a:avLst/>
              <a:gdLst/>
              <a:ahLst/>
              <a:cxnLst>
                <a:cxn ang="0">
                  <a:pos x="0" y="329"/>
                </a:cxn>
                <a:cxn ang="0">
                  <a:pos x="4789" y="77"/>
                </a:cxn>
                <a:cxn ang="0">
                  <a:pos x="4789" y="0"/>
                </a:cxn>
                <a:cxn ang="0">
                  <a:pos x="0" y="107"/>
                </a:cxn>
                <a:cxn ang="0">
                  <a:pos x="0" y="329"/>
                </a:cxn>
                <a:cxn ang="0">
                  <a:pos x="0" y="329"/>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w="9525" cap="flat" cmpd="sng">
              <a:noFill/>
              <a:prstDash val="solid"/>
              <a:round/>
              <a:headEnd type="none" w="med" len="med"/>
              <a:tailEnd type="none" w="med" len="med"/>
            </a:ln>
            <a:effectLst/>
          </p:spPr>
          <p:txBody>
            <a:bodyPr/>
            <a:lstStyle/>
            <a:p>
              <a:pPr fontAlgn="auto">
                <a:spcBef>
                  <a:spcPts val="0"/>
                </a:spcBef>
                <a:spcAft>
                  <a:spcPts val="0"/>
                </a:spcAft>
                <a:defRPr/>
              </a:pPr>
              <a:endParaRPr lang="en-US">
                <a:solidFill>
                  <a:prstClr val="white"/>
                </a:solidFill>
                <a:latin typeface="Arial" charset="0"/>
              </a:endParaRPr>
            </a:p>
          </p:txBody>
        </p:sp>
        <p:sp>
          <p:nvSpPr>
            <p:cNvPr id="10" name="Freeform 8"/>
            <p:cNvSpPr>
              <a:spLocks/>
            </p:cNvSpPr>
            <p:nvPr/>
          </p:nvSpPr>
          <p:spPr bwMode="hidden">
            <a:xfrm>
              <a:off x="4784" y="3702"/>
              <a:ext cx="974" cy="101"/>
            </a:xfrm>
            <a:custGeom>
              <a:avLst/>
              <a:gdLst>
                <a:gd name="T0" fmla="*/ 975 w 975"/>
                <a:gd name="T1" fmla="*/ 48 h 101"/>
                <a:gd name="T2" fmla="*/ 975 w 975"/>
                <a:gd name="T3" fmla="*/ 0 h 101"/>
                <a:gd name="T4" fmla="*/ 0 w 975"/>
                <a:gd name="T5" fmla="*/ 24 h 101"/>
                <a:gd name="T6" fmla="*/ 0 w 975"/>
                <a:gd name="T7" fmla="*/ 101 h 101"/>
                <a:gd name="T8" fmla="*/ 975 w 975"/>
                <a:gd name="T9" fmla="*/ 48 h 101"/>
                <a:gd name="T10" fmla="*/ 975 w 975"/>
                <a:gd name="T11" fmla="*/ 48 h 10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75" h="101">
                  <a:moveTo>
                    <a:pt x="975" y="48"/>
                  </a:moveTo>
                  <a:lnTo>
                    <a:pt x="975" y="0"/>
                  </a:lnTo>
                  <a:lnTo>
                    <a:pt x="0" y="24"/>
                  </a:lnTo>
                  <a:lnTo>
                    <a:pt x="0" y="101"/>
                  </a:lnTo>
                  <a:lnTo>
                    <a:pt x="975" y="4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11" name="Freeform 9"/>
            <p:cNvSpPr>
              <a:spLocks/>
            </p:cNvSpPr>
            <p:nvPr/>
          </p:nvSpPr>
          <p:spPr bwMode="hidden">
            <a:xfrm>
              <a:off x="3619" y="3815"/>
              <a:ext cx="2139" cy="198"/>
            </a:xfrm>
            <a:custGeom>
              <a:avLst/>
              <a:gdLst>
                <a:gd name="T0" fmla="*/ 2141 w 2141"/>
                <a:gd name="T1" fmla="*/ 0 h 198"/>
                <a:gd name="T2" fmla="*/ 0 w 2141"/>
                <a:gd name="T3" fmla="*/ 156 h 198"/>
                <a:gd name="T4" fmla="*/ 0 w 2141"/>
                <a:gd name="T5" fmla="*/ 198 h 198"/>
                <a:gd name="T6" fmla="*/ 2141 w 2141"/>
                <a:gd name="T7" fmla="*/ 0 h 198"/>
                <a:gd name="T8" fmla="*/ 2141 w 2141"/>
                <a:gd name="T9" fmla="*/ 0 h 1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41" h="198">
                  <a:moveTo>
                    <a:pt x="2141" y="0"/>
                  </a:moveTo>
                  <a:lnTo>
                    <a:pt x="0" y="156"/>
                  </a:lnTo>
                  <a:lnTo>
                    <a:pt x="0" y="198"/>
                  </a:lnTo>
                  <a:lnTo>
                    <a:pt x="2141"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12" name="Freeform 10"/>
            <p:cNvSpPr>
              <a:spLocks/>
            </p:cNvSpPr>
            <p:nvPr/>
          </p:nvSpPr>
          <p:spPr bwMode="hidden">
            <a:xfrm>
              <a:off x="0" y="3971"/>
              <a:ext cx="3619" cy="348"/>
            </a:xfrm>
            <a:custGeom>
              <a:avLst/>
              <a:gdLst/>
              <a:ahLst/>
              <a:cxnLst>
                <a:cxn ang="0">
                  <a:pos x="0" y="348"/>
                </a:cxn>
                <a:cxn ang="0">
                  <a:pos x="311" y="348"/>
                </a:cxn>
                <a:cxn ang="0">
                  <a:pos x="3623" y="42"/>
                </a:cxn>
                <a:cxn ang="0">
                  <a:pos x="3623" y="0"/>
                </a:cxn>
                <a:cxn ang="0">
                  <a:pos x="0" y="264"/>
                </a:cxn>
                <a:cxn ang="0">
                  <a:pos x="0" y="348"/>
                </a:cxn>
                <a:cxn ang="0">
                  <a:pos x="0" y="348"/>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13" name="Freeform 11"/>
            <p:cNvSpPr>
              <a:spLocks/>
            </p:cNvSpPr>
            <p:nvPr/>
          </p:nvSpPr>
          <p:spPr bwMode="hidden">
            <a:xfrm>
              <a:off x="2097" y="4043"/>
              <a:ext cx="2514" cy="276"/>
            </a:xfrm>
            <a:custGeom>
              <a:avLst/>
              <a:gdLst>
                <a:gd name="T0" fmla="*/ 2182 w 2517"/>
                <a:gd name="T1" fmla="*/ 276 h 276"/>
                <a:gd name="T2" fmla="*/ 2517 w 2517"/>
                <a:gd name="T3" fmla="*/ 204 h 276"/>
                <a:gd name="T4" fmla="*/ 2260 w 2517"/>
                <a:gd name="T5" fmla="*/ 0 h 276"/>
                <a:gd name="T6" fmla="*/ 0 w 2517"/>
                <a:gd name="T7" fmla="*/ 276 h 276"/>
                <a:gd name="T8" fmla="*/ 2182 w 2517"/>
                <a:gd name="T9" fmla="*/ 276 h 276"/>
                <a:gd name="T10" fmla="*/ 2182 w 2517"/>
                <a:gd name="T11" fmla="*/ 276 h 27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7" h="276">
                  <a:moveTo>
                    <a:pt x="2182" y="276"/>
                  </a:moveTo>
                  <a:lnTo>
                    <a:pt x="2517" y="204"/>
                  </a:lnTo>
                  <a:lnTo>
                    <a:pt x="2260" y="0"/>
                  </a:lnTo>
                  <a:lnTo>
                    <a:pt x="0" y="276"/>
                  </a:lnTo>
                  <a:lnTo>
                    <a:pt x="2182" y="276"/>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14" name="Freeform 12"/>
            <p:cNvSpPr>
              <a:spLocks/>
            </p:cNvSpPr>
            <p:nvPr/>
          </p:nvSpPr>
          <p:spPr bwMode="hidden">
            <a:xfrm>
              <a:off x="4354" y="3869"/>
              <a:ext cx="1404" cy="378"/>
            </a:xfrm>
            <a:custGeom>
              <a:avLst/>
              <a:gdLst/>
              <a:ahLst/>
              <a:cxnLst>
                <a:cxn ang="0">
                  <a:pos x="1405" y="126"/>
                </a:cxn>
                <a:cxn ang="0">
                  <a:pos x="1405" y="0"/>
                </a:cxn>
                <a:cxn ang="0">
                  <a:pos x="0" y="174"/>
                </a:cxn>
                <a:cxn ang="0">
                  <a:pos x="257" y="378"/>
                </a:cxn>
                <a:cxn ang="0">
                  <a:pos x="1405" y="126"/>
                </a:cxn>
                <a:cxn ang="0">
                  <a:pos x="1405" y="126"/>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15" name="Freeform 13"/>
            <p:cNvSpPr>
              <a:spLocks/>
            </p:cNvSpPr>
            <p:nvPr/>
          </p:nvSpPr>
          <p:spPr bwMode="hidden">
            <a:xfrm>
              <a:off x="5030" y="3151"/>
              <a:ext cx="728" cy="240"/>
            </a:xfrm>
            <a:custGeom>
              <a:avLst/>
              <a:gdLst>
                <a:gd name="T0" fmla="*/ 729 w 729"/>
                <a:gd name="T1" fmla="*/ 240 h 240"/>
                <a:gd name="T2" fmla="*/ 0 w 729"/>
                <a:gd name="T3" fmla="*/ 0 h 240"/>
                <a:gd name="T4" fmla="*/ 0 w 729"/>
                <a:gd name="T5" fmla="*/ 6 h 240"/>
                <a:gd name="T6" fmla="*/ 729 w 729"/>
                <a:gd name="T7" fmla="*/ 240 h 240"/>
                <a:gd name="T8" fmla="*/ 729 w 729"/>
                <a:gd name="T9" fmla="*/ 240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9" h="240">
                  <a:moveTo>
                    <a:pt x="729" y="240"/>
                  </a:moveTo>
                  <a:lnTo>
                    <a:pt x="0" y="0"/>
                  </a:lnTo>
                  <a:lnTo>
                    <a:pt x="0" y="6"/>
                  </a:lnTo>
                  <a:lnTo>
                    <a:pt x="729" y="24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16" name="Freeform 14"/>
            <p:cNvSpPr>
              <a:spLocks/>
            </p:cNvSpPr>
            <p:nvPr/>
          </p:nvSpPr>
          <p:spPr bwMode="hidden">
            <a:xfrm>
              <a:off x="0" y="1486"/>
              <a:ext cx="5030" cy="1671"/>
            </a:xfrm>
            <a:custGeom>
              <a:avLst/>
              <a:gdLst/>
              <a:ahLst/>
              <a:cxnLst>
                <a:cxn ang="0">
                  <a:pos x="0" y="72"/>
                </a:cxn>
                <a:cxn ang="0">
                  <a:pos x="5035" y="1672"/>
                </a:cxn>
                <a:cxn ang="0">
                  <a:pos x="5035" y="1666"/>
                </a:cxn>
                <a:cxn ang="0">
                  <a:pos x="0" y="0"/>
                </a:cxn>
                <a:cxn ang="0">
                  <a:pos x="0" y="72"/>
                </a:cxn>
                <a:cxn ang="0">
                  <a:pos x="0" y="72"/>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17" name="Freeform 15"/>
            <p:cNvSpPr>
              <a:spLocks/>
            </p:cNvSpPr>
            <p:nvPr/>
          </p:nvSpPr>
          <p:spPr bwMode="hidden">
            <a:xfrm>
              <a:off x="5030" y="3049"/>
              <a:ext cx="728" cy="318"/>
            </a:xfrm>
            <a:custGeom>
              <a:avLst/>
              <a:gdLst>
                <a:gd name="T0" fmla="*/ 729 w 729"/>
                <a:gd name="T1" fmla="*/ 318 h 318"/>
                <a:gd name="T2" fmla="*/ 729 w 729"/>
                <a:gd name="T3" fmla="*/ 312 h 318"/>
                <a:gd name="T4" fmla="*/ 0 w 729"/>
                <a:gd name="T5" fmla="*/ 0 h 318"/>
                <a:gd name="T6" fmla="*/ 0 w 729"/>
                <a:gd name="T7" fmla="*/ 54 h 318"/>
                <a:gd name="T8" fmla="*/ 729 w 729"/>
                <a:gd name="T9" fmla="*/ 318 h 318"/>
                <a:gd name="T10" fmla="*/ 729 w 729"/>
                <a:gd name="T11" fmla="*/ 318 h 3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29" h="318">
                  <a:moveTo>
                    <a:pt x="729" y="318"/>
                  </a:moveTo>
                  <a:lnTo>
                    <a:pt x="729" y="312"/>
                  </a:lnTo>
                  <a:lnTo>
                    <a:pt x="0" y="0"/>
                  </a:lnTo>
                  <a:lnTo>
                    <a:pt x="0" y="54"/>
                  </a:lnTo>
                  <a:lnTo>
                    <a:pt x="729" y="318"/>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18" name="Freeform 16"/>
            <p:cNvSpPr>
              <a:spLocks/>
            </p:cNvSpPr>
            <p:nvPr/>
          </p:nvSpPr>
          <p:spPr bwMode="hidden">
            <a:xfrm>
              <a:off x="0" y="916"/>
              <a:ext cx="5030" cy="2187"/>
            </a:xfrm>
            <a:custGeom>
              <a:avLst/>
              <a:gdLst/>
              <a:ahLst/>
              <a:cxnLst>
                <a:cxn ang="0">
                  <a:pos x="0" y="396"/>
                </a:cxn>
                <a:cxn ang="0">
                  <a:pos x="5035" y="2188"/>
                </a:cxn>
                <a:cxn ang="0">
                  <a:pos x="5035" y="2134"/>
                </a:cxn>
                <a:cxn ang="0">
                  <a:pos x="0" y="0"/>
                </a:cxn>
                <a:cxn ang="0">
                  <a:pos x="0" y="396"/>
                </a:cxn>
                <a:cxn ang="0">
                  <a:pos x="0" y="396"/>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19" name="Freeform 17"/>
            <p:cNvSpPr>
              <a:spLocks/>
            </p:cNvSpPr>
            <p:nvPr/>
          </p:nvSpPr>
          <p:spPr bwMode="hidden">
            <a:xfrm>
              <a:off x="2294" y="0"/>
              <a:ext cx="3159" cy="2725"/>
            </a:xfrm>
            <a:custGeom>
              <a:avLst/>
              <a:gdLst/>
              <a:ahLst/>
              <a:cxnLst>
                <a:cxn ang="0">
                  <a:pos x="0" y="0"/>
                </a:cxn>
                <a:cxn ang="0">
                  <a:pos x="3145" y="2727"/>
                </a:cxn>
                <a:cxn ang="0">
                  <a:pos x="3163" y="2704"/>
                </a:cxn>
                <a:cxn ang="0">
                  <a:pos x="102" y="0"/>
                </a:cxn>
                <a:cxn ang="0">
                  <a:pos x="0" y="0"/>
                </a:cxn>
                <a:cxn ang="0">
                  <a:pos x="0" y="0"/>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20" name="Freeform 18"/>
            <p:cNvSpPr>
              <a:spLocks/>
            </p:cNvSpPr>
            <p:nvPr/>
          </p:nvSpPr>
          <p:spPr bwMode="hidden">
            <a:xfrm>
              <a:off x="5435" y="2702"/>
              <a:ext cx="323" cy="299"/>
            </a:xfrm>
            <a:custGeom>
              <a:avLst/>
              <a:gdLst/>
              <a:ahLst/>
              <a:cxnLst>
                <a:cxn ang="0">
                  <a:pos x="323" y="299"/>
                </a:cxn>
                <a:cxn ang="0">
                  <a:pos x="323" y="263"/>
                </a:cxn>
                <a:cxn ang="0">
                  <a:pos x="18" y="0"/>
                </a:cxn>
                <a:cxn ang="0">
                  <a:pos x="0" y="23"/>
                </a:cxn>
                <a:cxn ang="0">
                  <a:pos x="323" y="299"/>
                </a:cxn>
                <a:cxn ang="0">
                  <a:pos x="323" y="299"/>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21" name="Freeform 19"/>
            <p:cNvSpPr>
              <a:spLocks/>
            </p:cNvSpPr>
            <p:nvPr/>
          </p:nvSpPr>
          <p:spPr bwMode="hidden">
            <a:xfrm>
              <a:off x="5477" y="2588"/>
              <a:ext cx="281" cy="335"/>
            </a:xfrm>
            <a:custGeom>
              <a:avLst/>
              <a:gdLst>
                <a:gd name="T0" fmla="*/ 281 w 281"/>
                <a:gd name="T1" fmla="*/ 335 h 335"/>
                <a:gd name="T2" fmla="*/ 281 w 281"/>
                <a:gd name="T3" fmla="*/ 173 h 335"/>
                <a:gd name="T4" fmla="*/ 96 w 281"/>
                <a:gd name="T5" fmla="*/ 0 h 335"/>
                <a:gd name="T6" fmla="*/ 0 w 281"/>
                <a:gd name="T7" fmla="*/ 90 h 335"/>
                <a:gd name="T8" fmla="*/ 281 w 281"/>
                <a:gd name="T9" fmla="*/ 335 h 335"/>
                <a:gd name="T10" fmla="*/ 281 w 281"/>
                <a:gd name="T11" fmla="*/ 335 h 3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1" h="335">
                  <a:moveTo>
                    <a:pt x="281" y="335"/>
                  </a:moveTo>
                  <a:lnTo>
                    <a:pt x="281" y="173"/>
                  </a:lnTo>
                  <a:lnTo>
                    <a:pt x="96" y="0"/>
                  </a:lnTo>
                  <a:lnTo>
                    <a:pt x="0" y="90"/>
                  </a:lnTo>
                  <a:lnTo>
                    <a:pt x="281" y="335"/>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22" name="Freeform 20"/>
            <p:cNvSpPr>
              <a:spLocks/>
            </p:cNvSpPr>
            <p:nvPr/>
          </p:nvSpPr>
          <p:spPr bwMode="hidden">
            <a:xfrm>
              <a:off x="2454" y="0"/>
              <a:ext cx="3119" cy="2678"/>
            </a:xfrm>
            <a:custGeom>
              <a:avLst/>
              <a:gdLst/>
              <a:ahLst/>
              <a:cxnLst>
                <a:cxn ang="0">
                  <a:pos x="0" y="0"/>
                </a:cxn>
                <a:cxn ang="0">
                  <a:pos x="3026" y="2680"/>
                </a:cxn>
                <a:cxn ang="0">
                  <a:pos x="3122" y="2590"/>
                </a:cxn>
                <a:cxn ang="0">
                  <a:pos x="383" y="0"/>
                </a:cxn>
                <a:cxn ang="0">
                  <a:pos x="0" y="0"/>
                </a:cxn>
                <a:cxn ang="0">
                  <a:pos x="0" y="0"/>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23" name="Freeform 21"/>
            <p:cNvSpPr>
              <a:spLocks/>
            </p:cNvSpPr>
            <p:nvPr/>
          </p:nvSpPr>
          <p:spPr bwMode="hidden">
            <a:xfrm>
              <a:off x="5626" y="2534"/>
              <a:ext cx="132" cy="132"/>
            </a:xfrm>
            <a:custGeom>
              <a:avLst/>
              <a:gdLst>
                <a:gd name="T0" fmla="*/ 132 w 132"/>
                <a:gd name="T1" fmla="*/ 132 h 132"/>
                <a:gd name="T2" fmla="*/ 0 w 132"/>
                <a:gd name="T3" fmla="*/ 0 h 132"/>
                <a:gd name="T4" fmla="*/ 0 w 132"/>
                <a:gd name="T5" fmla="*/ 0 h 132"/>
                <a:gd name="T6" fmla="*/ 132 w 132"/>
                <a:gd name="T7" fmla="*/ 132 h 132"/>
                <a:gd name="T8" fmla="*/ 132 w 132"/>
                <a:gd name="T9" fmla="*/ 132 h 1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2" h="132">
                  <a:moveTo>
                    <a:pt x="132" y="132"/>
                  </a:moveTo>
                  <a:lnTo>
                    <a:pt x="0" y="0"/>
                  </a:lnTo>
                  <a:lnTo>
                    <a:pt x="132" y="132"/>
                  </a:lnTo>
                  <a:close/>
                </a:path>
              </a:pathLst>
            </a:custGeom>
            <a:solidFill>
              <a:srgbClr val="FF99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24" name="Freeform 22"/>
            <p:cNvSpPr>
              <a:spLocks/>
            </p:cNvSpPr>
            <p:nvPr/>
          </p:nvSpPr>
          <p:spPr bwMode="hidden">
            <a:xfrm>
              <a:off x="3112" y="0"/>
              <a:ext cx="2514" cy="2534"/>
            </a:xfrm>
            <a:custGeom>
              <a:avLst/>
              <a:gdLst/>
              <a:ahLst/>
              <a:cxnLst>
                <a:cxn ang="0">
                  <a:pos x="0" y="0"/>
                </a:cxn>
                <a:cxn ang="0">
                  <a:pos x="2517" y="2536"/>
                </a:cxn>
                <a:cxn ang="0">
                  <a:pos x="2517" y="2536"/>
                </a:cxn>
                <a:cxn ang="0">
                  <a:pos x="66" y="0"/>
                </a:cxn>
                <a:cxn ang="0">
                  <a:pos x="0" y="0"/>
                </a:cxn>
                <a:cxn ang="0">
                  <a:pos x="0" y="0"/>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25" name="Freeform 23"/>
            <p:cNvSpPr>
              <a:spLocks/>
            </p:cNvSpPr>
            <p:nvPr/>
          </p:nvSpPr>
          <p:spPr bwMode="hidden">
            <a:xfrm>
              <a:off x="3488" y="0"/>
              <a:ext cx="2198" cy="2480"/>
            </a:xfrm>
            <a:custGeom>
              <a:avLst/>
              <a:gdLst/>
              <a:ahLst/>
              <a:cxnLst>
                <a:cxn ang="0">
                  <a:pos x="0" y="0"/>
                </a:cxn>
                <a:cxn ang="0">
                  <a:pos x="2188" y="2482"/>
                </a:cxn>
                <a:cxn ang="0">
                  <a:pos x="2200" y="2476"/>
                </a:cxn>
                <a:cxn ang="0">
                  <a:pos x="317" y="0"/>
                </a:cxn>
                <a:cxn ang="0">
                  <a:pos x="0" y="0"/>
                </a:cxn>
                <a:cxn ang="0">
                  <a:pos x="0" y="0"/>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w="9525" cap="flat" cmpd="sng">
              <a:noFill/>
              <a:prstDash val="solid"/>
              <a:round/>
              <a:headEnd type="none" w="med" len="med"/>
              <a:tailEnd type="none" w="med" len="med"/>
            </a:ln>
            <a:effectLst/>
          </p:spPr>
          <p:txBody>
            <a:bodyPr/>
            <a:lstStyle/>
            <a:p>
              <a:pPr fontAlgn="auto">
                <a:spcBef>
                  <a:spcPts val="0"/>
                </a:spcBef>
                <a:spcAft>
                  <a:spcPts val="0"/>
                </a:spcAft>
                <a:defRPr/>
              </a:pPr>
              <a:endParaRPr lang="en-US">
                <a:solidFill>
                  <a:prstClr val="white"/>
                </a:solidFill>
                <a:latin typeface="Arial" charset="0"/>
              </a:endParaRPr>
            </a:p>
          </p:txBody>
        </p:sp>
        <p:sp>
          <p:nvSpPr>
            <p:cNvPr id="26" name="Freeform 24"/>
            <p:cNvSpPr>
              <a:spLocks/>
            </p:cNvSpPr>
            <p:nvPr/>
          </p:nvSpPr>
          <p:spPr bwMode="hidden">
            <a:xfrm>
              <a:off x="5674" y="2474"/>
              <a:ext cx="84" cy="96"/>
            </a:xfrm>
            <a:custGeom>
              <a:avLst/>
              <a:gdLst/>
              <a:ahLst/>
              <a:cxnLst>
                <a:cxn ang="0">
                  <a:pos x="84" y="96"/>
                </a:cxn>
                <a:cxn ang="0">
                  <a:pos x="84" y="90"/>
                </a:cxn>
                <a:cxn ang="0">
                  <a:pos x="12" y="0"/>
                </a:cxn>
                <a:cxn ang="0">
                  <a:pos x="0" y="6"/>
                </a:cxn>
                <a:cxn ang="0">
                  <a:pos x="84" y="96"/>
                </a:cxn>
                <a:cxn ang="0">
                  <a:pos x="84" y="96"/>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27" name="Freeform 25"/>
            <p:cNvSpPr>
              <a:spLocks/>
            </p:cNvSpPr>
            <p:nvPr/>
          </p:nvSpPr>
          <p:spPr bwMode="hidden">
            <a:xfrm>
              <a:off x="5603" y="850"/>
              <a:ext cx="155" cy="516"/>
            </a:xfrm>
            <a:custGeom>
              <a:avLst/>
              <a:gdLst>
                <a:gd name="T0" fmla="*/ 155 w 155"/>
                <a:gd name="T1" fmla="*/ 516 h 516"/>
                <a:gd name="T2" fmla="*/ 155 w 155"/>
                <a:gd name="T3" fmla="*/ 204 h 516"/>
                <a:gd name="T4" fmla="*/ 77 w 155"/>
                <a:gd name="T5" fmla="*/ 0 h 516"/>
                <a:gd name="T6" fmla="*/ 0 w 155"/>
                <a:gd name="T7" fmla="*/ 192 h 516"/>
                <a:gd name="T8" fmla="*/ 155 w 155"/>
                <a:gd name="T9" fmla="*/ 516 h 516"/>
                <a:gd name="T10" fmla="*/ 155 w 155"/>
                <a:gd name="T11" fmla="*/ 516 h 5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5" h="516">
                  <a:moveTo>
                    <a:pt x="155" y="516"/>
                  </a:moveTo>
                  <a:lnTo>
                    <a:pt x="155" y="204"/>
                  </a:lnTo>
                  <a:lnTo>
                    <a:pt x="77" y="0"/>
                  </a:lnTo>
                  <a:lnTo>
                    <a:pt x="0" y="192"/>
                  </a:lnTo>
                  <a:lnTo>
                    <a:pt x="155" y="516"/>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28" name="Freeform 26"/>
            <p:cNvSpPr>
              <a:spLocks/>
            </p:cNvSpPr>
            <p:nvPr/>
          </p:nvSpPr>
          <p:spPr bwMode="hidden">
            <a:xfrm>
              <a:off x="5107" y="0"/>
              <a:ext cx="573" cy="1042"/>
            </a:xfrm>
            <a:custGeom>
              <a:avLst/>
              <a:gdLst/>
              <a:ahLst/>
              <a:cxnLst>
                <a:cxn ang="0">
                  <a:pos x="0" y="0"/>
                </a:cxn>
                <a:cxn ang="0">
                  <a:pos x="497" y="1043"/>
                </a:cxn>
                <a:cxn ang="0">
                  <a:pos x="574" y="851"/>
                </a:cxn>
                <a:cxn ang="0">
                  <a:pos x="251" y="0"/>
                </a:cxn>
                <a:cxn ang="0">
                  <a:pos x="0" y="0"/>
                </a:cxn>
                <a:cxn ang="0">
                  <a:pos x="0" y="0"/>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29" name="Freeform 27"/>
            <p:cNvSpPr>
              <a:spLocks/>
            </p:cNvSpPr>
            <p:nvPr/>
          </p:nvSpPr>
          <p:spPr bwMode="hidden">
            <a:xfrm>
              <a:off x="5411" y="0"/>
              <a:ext cx="341" cy="796"/>
            </a:xfrm>
            <a:custGeom>
              <a:avLst/>
              <a:gdLst/>
              <a:ahLst/>
              <a:cxnLst>
                <a:cxn ang="0">
                  <a:pos x="144" y="0"/>
                </a:cxn>
                <a:cxn ang="0">
                  <a:pos x="0" y="0"/>
                </a:cxn>
                <a:cxn ang="0">
                  <a:pos x="287" y="797"/>
                </a:cxn>
                <a:cxn ang="0">
                  <a:pos x="341" y="653"/>
                </a:cxn>
                <a:cxn ang="0">
                  <a:pos x="144" y="0"/>
                </a:cxn>
                <a:cxn ang="0">
                  <a:pos x="144" y="0"/>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30" name="Freeform 28"/>
            <p:cNvSpPr>
              <a:spLocks/>
            </p:cNvSpPr>
            <p:nvPr/>
          </p:nvSpPr>
          <p:spPr bwMode="hidden">
            <a:xfrm>
              <a:off x="5698" y="653"/>
              <a:ext cx="60" cy="311"/>
            </a:xfrm>
            <a:custGeom>
              <a:avLst/>
              <a:gdLst>
                <a:gd name="T0" fmla="*/ 0 w 60"/>
                <a:gd name="T1" fmla="*/ 144 h 312"/>
                <a:gd name="T2" fmla="*/ 60 w 60"/>
                <a:gd name="T3" fmla="*/ 312 h 312"/>
                <a:gd name="T4" fmla="*/ 60 w 60"/>
                <a:gd name="T5" fmla="*/ 6 h 312"/>
                <a:gd name="T6" fmla="*/ 54 w 60"/>
                <a:gd name="T7" fmla="*/ 0 h 312"/>
                <a:gd name="T8" fmla="*/ 0 w 60"/>
                <a:gd name="T9" fmla="*/ 144 h 312"/>
                <a:gd name="T10" fmla="*/ 0 w 60"/>
                <a:gd name="T11" fmla="*/ 144 h 3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 h="312">
                  <a:moveTo>
                    <a:pt x="0" y="144"/>
                  </a:moveTo>
                  <a:lnTo>
                    <a:pt x="60" y="312"/>
                  </a:lnTo>
                  <a:lnTo>
                    <a:pt x="60" y="6"/>
                  </a:lnTo>
                  <a:lnTo>
                    <a:pt x="54" y="0"/>
                  </a:lnTo>
                  <a:lnTo>
                    <a:pt x="0" y="144"/>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31" name="Freeform 29"/>
            <p:cNvSpPr>
              <a:spLocks/>
            </p:cNvSpPr>
            <p:nvPr/>
          </p:nvSpPr>
          <p:spPr bwMode="hidden">
            <a:xfrm>
              <a:off x="2" y="1601"/>
              <a:ext cx="5752" cy="1864"/>
            </a:xfrm>
            <a:custGeom>
              <a:avLst/>
              <a:gdLst/>
              <a:ahLst/>
              <a:cxnLst>
                <a:cxn ang="0">
                  <a:pos x="0" y="371"/>
                </a:cxn>
                <a:cxn ang="0">
                  <a:pos x="5740" y="1864"/>
                </a:cxn>
                <a:cxn ang="0">
                  <a:pos x="5740" y="1834"/>
                </a:cxn>
                <a:cxn ang="0">
                  <a:pos x="0" y="0"/>
                </a:cxn>
                <a:cxn ang="0">
                  <a:pos x="0" y="371"/>
                </a:cxn>
                <a:cxn ang="0">
                  <a:pos x="0" y="37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32" name="Freeform 30"/>
            <p:cNvSpPr>
              <a:spLocks/>
            </p:cNvSpPr>
            <p:nvPr/>
          </p:nvSpPr>
          <p:spPr bwMode="hidden">
            <a:xfrm>
              <a:off x="5754" y="3483"/>
              <a:ext cx="6" cy="6"/>
            </a:xfrm>
            <a:custGeom>
              <a:avLst/>
              <a:gdLst>
                <a:gd name="T0" fmla="*/ 6 w 6"/>
                <a:gd name="T1" fmla="*/ 6 h 6"/>
                <a:gd name="T2" fmla="*/ 0 w 6"/>
                <a:gd name="T3" fmla="*/ 0 h 6"/>
                <a:gd name="T4" fmla="*/ 0 w 6"/>
                <a:gd name="T5" fmla="*/ 6 h 6"/>
                <a:gd name="T6" fmla="*/ 6 w 6"/>
                <a:gd name="T7" fmla="*/ 6 h 6"/>
                <a:gd name="T8" fmla="*/ 6 w 6"/>
                <a:gd name="T9" fmla="*/ 6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6">
                  <a:moveTo>
                    <a:pt x="6" y="6"/>
                  </a:moveTo>
                  <a:lnTo>
                    <a:pt x="0" y="0"/>
                  </a:lnTo>
                  <a:lnTo>
                    <a:pt x="0" y="6"/>
                  </a:lnTo>
                  <a:lnTo>
                    <a:pt x="6" y="6"/>
                  </a:lnTo>
                  <a:close/>
                </a:path>
              </a:pathLst>
            </a:custGeom>
            <a:solidFill>
              <a:srgbClr val="18F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33" name="Freeform 31"/>
            <p:cNvSpPr>
              <a:spLocks/>
            </p:cNvSpPr>
            <p:nvPr/>
          </p:nvSpPr>
          <p:spPr bwMode="hidden">
            <a:xfrm>
              <a:off x="2" y="2152"/>
              <a:ext cx="5752" cy="1337"/>
            </a:xfrm>
            <a:custGeom>
              <a:avLst/>
              <a:gdLst/>
              <a:ahLst/>
              <a:cxnLst>
                <a:cxn ang="0">
                  <a:pos x="0" y="366"/>
                </a:cxn>
                <a:cxn ang="0">
                  <a:pos x="5740" y="1337"/>
                </a:cxn>
                <a:cxn ang="0">
                  <a:pos x="5740" y="1331"/>
                </a:cxn>
                <a:cxn ang="0">
                  <a:pos x="0" y="0"/>
                </a:cxn>
                <a:cxn ang="0">
                  <a:pos x="0" y="366"/>
                </a:cxn>
                <a:cxn ang="0">
                  <a:pos x="0" y="366"/>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34" name="Freeform 32"/>
            <p:cNvSpPr>
              <a:spLocks/>
            </p:cNvSpPr>
            <p:nvPr/>
          </p:nvSpPr>
          <p:spPr bwMode="hidden">
            <a:xfrm>
              <a:off x="2" y="3177"/>
              <a:ext cx="5752" cy="414"/>
            </a:xfrm>
            <a:custGeom>
              <a:avLst/>
              <a:gdLst/>
              <a:ahLst/>
              <a:cxnLst>
                <a:cxn ang="0">
                  <a:pos x="0" y="48"/>
                </a:cxn>
                <a:cxn ang="0">
                  <a:pos x="5740" y="414"/>
                </a:cxn>
                <a:cxn ang="0">
                  <a:pos x="5740" y="402"/>
                </a:cxn>
                <a:cxn ang="0">
                  <a:pos x="0" y="0"/>
                </a:cxn>
                <a:cxn ang="0">
                  <a:pos x="0" y="48"/>
                </a:cxn>
                <a:cxn ang="0">
                  <a:pos x="0" y="48"/>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35" name="Freeform 33"/>
            <p:cNvSpPr>
              <a:spLocks/>
            </p:cNvSpPr>
            <p:nvPr/>
          </p:nvSpPr>
          <p:spPr bwMode="hidden">
            <a:xfrm>
              <a:off x="1297" y="0"/>
              <a:ext cx="4457" cy="3177"/>
            </a:xfrm>
            <a:custGeom>
              <a:avLst/>
              <a:gdLst/>
              <a:ahLst/>
              <a:cxnLst>
                <a:cxn ang="0">
                  <a:pos x="0" y="0"/>
                </a:cxn>
                <a:cxn ang="0">
                  <a:pos x="4448" y="3177"/>
                </a:cxn>
                <a:cxn ang="0">
                  <a:pos x="4448" y="3153"/>
                </a:cxn>
                <a:cxn ang="0">
                  <a:pos x="125" y="0"/>
                </a:cxn>
                <a:cxn ang="0">
                  <a:pos x="0" y="0"/>
                </a:cxn>
                <a:cxn ang="0">
                  <a:pos x="0" y="0"/>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36" name="Freeform 34"/>
            <p:cNvSpPr>
              <a:spLocks/>
            </p:cNvSpPr>
            <p:nvPr/>
          </p:nvSpPr>
          <p:spPr bwMode="hidden">
            <a:xfrm>
              <a:off x="3321" y="0"/>
              <a:ext cx="2433" cy="2614"/>
            </a:xfrm>
            <a:custGeom>
              <a:avLst/>
              <a:gdLst/>
              <a:ahLst/>
              <a:cxnLst>
                <a:cxn ang="0">
                  <a:pos x="0" y="0"/>
                </a:cxn>
                <a:cxn ang="0">
                  <a:pos x="2428" y="2614"/>
                </a:cxn>
                <a:cxn ang="0">
                  <a:pos x="2428" y="2608"/>
                </a:cxn>
                <a:cxn ang="0">
                  <a:pos x="66" y="0"/>
                </a:cxn>
                <a:cxn ang="0">
                  <a:pos x="0" y="0"/>
                </a:cxn>
                <a:cxn ang="0">
                  <a:pos x="0" y="0"/>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37" name="Freeform 35"/>
            <p:cNvSpPr>
              <a:spLocks/>
            </p:cNvSpPr>
            <p:nvPr/>
          </p:nvSpPr>
          <p:spPr bwMode="hidden">
            <a:xfrm>
              <a:off x="3950" y="0"/>
              <a:ext cx="1804" cy="2464"/>
            </a:xfrm>
            <a:custGeom>
              <a:avLst/>
              <a:gdLst/>
              <a:ahLst/>
              <a:cxnLst>
                <a:cxn ang="0">
                  <a:pos x="485" y="0"/>
                </a:cxn>
                <a:cxn ang="0">
                  <a:pos x="0" y="0"/>
                </a:cxn>
                <a:cxn ang="0">
                  <a:pos x="1800" y="2464"/>
                </a:cxn>
                <a:cxn ang="0">
                  <a:pos x="1800" y="2248"/>
                </a:cxn>
                <a:cxn ang="0">
                  <a:pos x="1794" y="2248"/>
                </a:cxn>
                <a:cxn ang="0">
                  <a:pos x="485" y="0"/>
                </a:cxn>
                <a:cxn ang="0">
                  <a:pos x="485" y="0"/>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38" name="Freeform 36"/>
            <p:cNvSpPr>
              <a:spLocks/>
            </p:cNvSpPr>
            <p:nvPr/>
          </p:nvSpPr>
          <p:spPr bwMode="hidden">
            <a:xfrm>
              <a:off x="4519" y="0"/>
              <a:ext cx="1235" cy="2074"/>
            </a:xfrm>
            <a:custGeom>
              <a:avLst/>
              <a:gdLst/>
              <a:ahLst/>
              <a:cxnLst>
                <a:cxn ang="0">
                  <a:pos x="0" y="0"/>
                </a:cxn>
                <a:cxn ang="0">
                  <a:pos x="1232" y="2074"/>
                </a:cxn>
                <a:cxn ang="0">
                  <a:pos x="1232" y="2038"/>
                </a:cxn>
                <a:cxn ang="0">
                  <a:pos x="42" y="0"/>
                </a:cxn>
                <a:cxn ang="0">
                  <a:pos x="0" y="0"/>
                </a:cxn>
                <a:cxn ang="0">
                  <a:pos x="0" y="0"/>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39" name="Freeform 37"/>
            <p:cNvSpPr>
              <a:spLocks/>
            </p:cNvSpPr>
            <p:nvPr/>
          </p:nvSpPr>
          <p:spPr bwMode="hidden">
            <a:xfrm>
              <a:off x="4694" y="0"/>
              <a:ext cx="1060" cy="1936"/>
            </a:xfrm>
            <a:custGeom>
              <a:avLst/>
              <a:gdLst/>
              <a:ahLst/>
              <a:cxnLst>
                <a:cxn ang="0">
                  <a:pos x="0" y="0"/>
                </a:cxn>
                <a:cxn ang="0">
                  <a:pos x="1058" y="1936"/>
                </a:cxn>
                <a:cxn ang="0">
                  <a:pos x="1058" y="1930"/>
                </a:cxn>
                <a:cxn ang="0">
                  <a:pos x="54" y="0"/>
                </a:cxn>
                <a:cxn ang="0">
                  <a:pos x="0" y="0"/>
                </a:cxn>
                <a:cxn ang="0">
                  <a:pos x="0" y="0"/>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40" name="Freeform 38"/>
            <p:cNvSpPr>
              <a:spLocks/>
            </p:cNvSpPr>
            <p:nvPr/>
          </p:nvSpPr>
          <p:spPr bwMode="hidden">
            <a:xfrm>
              <a:off x="4981" y="0"/>
              <a:ext cx="773" cy="1487"/>
            </a:xfrm>
            <a:custGeom>
              <a:avLst/>
              <a:gdLst/>
              <a:ahLst/>
              <a:cxnLst>
                <a:cxn ang="0">
                  <a:pos x="771" y="1433"/>
                </a:cxn>
                <a:cxn ang="0">
                  <a:pos x="42" y="0"/>
                </a:cxn>
                <a:cxn ang="0">
                  <a:pos x="0" y="0"/>
                </a:cxn>
                <a:cxn ang="0">
                  <a:pos x="771" y="1487"/>
                </a:cxn>
                <a:cxn ang="0">
                  <a:pos x="771" y="1433"/>
                </a:cxn>
                <a:cxn ang="0">
                  <a:pos x="771" y="1433"/>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grpSp>
          <p:nvGrpSpPr>
            <p:cNvPr id="41" name="Group 39"/>
            <p:cNvGrpSpPr>
              <a:grpSpLocks/>
            </p:cNvGrpSpPr>
            <p:nvPr userDrawn="1"/>
          </p:nvGrpSpPr>
          <p:grpSpPr bwMode="auto">
            <a:xfrm>
              <a:off x="0" y="1632"/>
              <a:ext cx="5758" cy="1858"/>
              <a:chOff x="0" y="1632"/>
              <a:chExt cx="5758" cy="1858"/>
            </a:xfrm>
          </p:grpSpPr>
          <p:sp>
            <p:nvSpPr>
              <p:cNvPr id="42" name="Freeform 40"/>
              <p:cNvSpPr>
                <a:spLocks/>
              </p:cNvSpPr>
              <p:nvPr/>
            </p:nvSpPr>
            <p:spPr bwMode="hidden">
              <a:xfrm>
                <a:off x="0" y="1632"/>
                <a:ext cx="3670" cy="1313"/>
              </a:xfrm>
              <a:custGeom>
                <a:avLst/>
                <a:gdLst/>
                <a:ahLst/>
                <a:cxnLst>
                  <a:cxn ang="0">
                    <a:pos x="0" y="0"/>
                  </a:cxn>
                  <a:cxn ang="0">
                    <a:pos x="0" y="366"/>
                  </a:cxn>
                  <a:cxn ang="0">
                    <a:pos x="3635" y="1313"/>
                  </a:cxn>
                  <a:cxn ang="0">
                    <a:pos x="3647" y="1235"/>
                  </a:cxn>
                  <a:cxn ang="0">
                    <a:pos x="3659" y="1163"/>
                  </a:cxn>
                  <a:cxn ang="0">
                    <a:pos x="0" y="0"/>
                  </a:cxn>
                  <a:cxn ang="0">
                    <a:pos x="0" y="0"/>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43" name="Freeform 41"/>
              <p:cNvSpPr>
                <a:spLocks/>
              </p:cNvSpPr>
              <p:nvPr/>
            </p:nvSpPr>
            <p:spPr bwMode="hidden">
              <a:xfrm>
                <a:off x="3646" y="2795"/>
                <a:ext cx="2112" cy="695"/>
              </a:xfrm>
              <a:custGeom>
                <a:avLst/>
                <a:gdLst/>
                <a:ahLst/>
                <a:cxnLst>
                  <a:cxn ang="0">
                    <a:pos x="2105" y="665"/>
                  </a:cxn>
                  <a:cxn ang="0">
                    <a:pos x="24" y="0"/>
                  </a:cxn>
                  <a:cxn ang="0">
                    <a:pos x="12" y="72"/>
                  </a:cxn>
                  <a:cxn ang="0">
                    <a:pos x="0" y="150"/>
                  </a:cxn>
                  <a:cxn ang="0">
                    <a:pos x="2105" y="695"/>
                  </a:cxn>
                  <a:cxn ang="0">
                    <a:pos x="2105" y="665"/>
                  </a:cxn>
                  <a:cxn ang="0">
                    <a:pos x="2105" y="665"/>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grpSp>
      </p:grpSp>
      <p:sp>
        <p:nvSpPr>
          <p:cNvPr id="787498" name="Rectangle 42"/>
          <p:cNvSpPr>
            <a:spLocks noGrp="1" noChangeArrowheads="1"/>
          </p:cNvSpPr>
          <p:nvPr>
            <p:ph type="ctrTitle" sz="quarter"/>
          </p:nvPr>
        </p:nvSpPr>
        <p:spPr>
          <a:xfrm>
            <a:off x="457200" y="1600200"/>
            <a:ext cx="8229600" cy="1828800"/>
          </a:xfrm>
        </p:spPr>
        <p:txBody>
          <a:bodyPr/>
          <a:lstStyle>
            <a:lvl1pPr>
              <a:defRPr sz="4800"/>
            </a:lvl1pPr>
          </a:lstStyle>
          <a:p>
            <a:r>
              <a:rPr lang="en-US" smtClean="0"/>
              <a:t>Click to edit Master title style</a:t>
            </a:r>
            <a:endParaRPr lang="en-US"/>
          </a:p>
        </p:txBody>
      </p:sp>
      <p:sp>
        <p:nvSpPr>
          <p:cNvPr id="787499" name="Rectangle 43"/>
          <p:cNvSpPr>
            <a:spLocks noGrp="1" noChangeArrowheads="1"/>
          </p:cNvSpPr>
          <p:nvPr>
            <p:ph type="subTitle" sz="quarter" idx="1"/>
          </p:nvPr>
        </p:nvSpPr>
        <p:spPr>
          <a:xfrm>
            <a:off x="1371600" y="3886200"/>
            <a:ext cx="6400800" cy="1752600"/>
          </a:xfrm>
        </p:spPr>
        <p:txBody>
          <a:bodyPr/>
          <a:lstStyle>
            <a:lvl1pPr marL="0" indent="0" algn="ctr">
              <a:buFont typeface="Wingdings" pitchFamily="2" charset="2"/>
              <a:buNone/>
              <a:defRPr sz="3600"/>
            </a:lvl1pPr>
          </a:lstStyle>
          <a:p>
            <a:r>
              <a:rPr lang="en-US" smtClean="0"/>
              <a:t>Click to edit Master subtitle style</a:t>
            </a:r>
            <a:endParaRPr lang="en-US"/>
          </a:p>
        </p:txBody>
      </p:sp>
      <p:sp>
        <p:nvSpPr>
          <p:cNvPr id="44" name="Rectangle 44"/>
          <p:cNvSpPr>
            <a:spLocks noGrp="1" noChangeArrowheads="1"/>
          </p:cNvSpPr>
          <p:nvPr>
            <p:ph type="dt" sz="quarter" idx="10"/>
          </p:nvPr>
        </p:nvSpPr>
        <p:spPr/>
        <p:txBody>
          <a:bodyPr/>
          <a:lstStyle>
            <a:lvl1pPr>
              <a:defRPr smtClean="0"/>
            </a:lvl1pPr>
          </a:lstStyle>
          <a:p>
            <a:pPr>
              <a:defRPr/>
            </a:pPr>
            <a:fld id="{817B3E39-A6ED-4BE0-A2E0-851762CED1B5}" type="datetime4">
              <a:rPr lang="en-US" smtClean="0">
                <a:solidFill>
                  <a:prstClr val="white"/>
                </a:solidFill>
              </a:rPr>
              <a:t>October 1, 2011</a:t>
            </a:fld>
            <a:endParaRPr lang="en-US">
              <a:solidFill>
                <a:prstClr val="white"/>
              </a:solidFill>
            </a:endParaRPr>
          </a:p>
        </p:txBody>
      </p:sp>
      <p:sp>
        <p:nvSpPr>
          <p:cNvPr id="45" name="Rectangle 45"/>
          <p:cNvSpPr>
            <a:spLocks noGrp="1" noChangeArrowheads="1"/>
          </p:cNvSpPr>
          <p:nvPr>
            <p:ph type="ftr" sz="quarter" idx="11"/>
          </p:nvPr>
        </p:nvSpPr>
        <p:spPr/>
        <p:txBody>
          <a:bodyPr/>
          <a:lstStyle>
            <a:lvl1pPr>
              <a:defRPr/>
            </a:lvl1pPr>
          </a:lstStyle>
          <a:p>
            <a:pPr>
              <a:defRPr/>
            </a:pPr>
            <a:endParaRPr lang="en-US">
              <a:solidFill>
                <a:prstClr val="white"/>
              </a:solidFill>
            </a:endParaRPr>
          </a:p>
        </p:txBody>
      </p:sp>
      <p:sp>
        <p:nvSpPr>
          <p:cNvPr id="46" name="Rectangle 46"/>
          <p:cNvSpPr>
            <a:spLocks noGrp="1" noChangeArrowheads="1"/>
          </p:cNvSpPr>
          <p:nvPr>
            <p:ph type="sldNum" sz="quarter" idx="12"/>
          </p:nvPr>
        </p:nvSpPr>
        <p:spPr/>
        <p:txBody>
          <a:bodyPr/>
          <a:lstStyle>
            <a:lvl1pPr>
              <a:defRPr smtClean="0"/>
            </a:lvl1pPr>
          </a:lstStyle>
          <a:p>
            <a:pPr>
              <a:defRPr/>
            </a:pPr>
            <a:fld id="{5BEA91E1-3C78-4995-BB25-57DD9DF71BFC}" type="slidenum">
              <a:rPr lang="en-US">
                <a:solidFill>
                  <a:prstClr val="white"/>
                </a:solidFill>
              </a:rPr>
              <a:pPr>
                <a:defRPr/>
              </a:pPr>
              <a:t>‹#›</a:t>
            </a:fld>
            <a:endParaRPr lang="en-US">
              <a:solidFill>
                <a:prstClr val="white"/>
              </a:solidFill>
            </a:endParaRPr>
          </a:p>
        </p:txBody>
      </p:sp>
    </p:spTree>
    <p:extLst>
      <p:ext uri="{BB962C8B-B14F-4D97-AF65-F5344CB8AC3E}">
        <p14:creationId xmlns:p14="http://schemas.microsoft.com/office/powerpoint/2010/main" val="1637653434"/>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par>
    </p:tnLst>
  </p:timing>
</p:sldLayout>
</file>

<file path=ppt/slideLayouts/slideLayout29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4"/>
          <p:cNvSpPr>
            <a:spLocks noGrp="1" noChangeArrowheads="1"/>
          </p:cNvSpPr>
          <p:nvPr>
            <p:ph type="dt" sz="half" idx="10"/>
          </p:nvPr>
        </p:nvSpPr>
        <p:spPr>
          <a:ln/>
        </p:spPr>
        <p:txBody>
          <a:bodyPr/>
          <a:lstStyle>
            <a:lvl1pPr>
              <a:defRPr/>
            </a:lvl1pPr>
          </a:lstStyle>
          <a:p>
            <a:pPr>
              <a:defRPr/>
            </a:pPr>
            <a:fld id="{83B6F1FA-AD50-4EB3-AD7C-287284FC9D7E}" type="datetime4">
              <a:rPr lang="en-US" smtClean="0">
                <a:solidFill>
                  <a:prstClr val="white"/>
                </a:solidFill>
              </a:rPr>
              <a:t>October 1, 2011</a:t>
            </a:fld>
            <a:endParaRPr lang="en-US">
              <a:solidFill>
                <a:prstClr val="white"/>
              </a:solidFill>
            </a:endParaRPr>
          </a:p>
        </p:txBody>
      </p:sp>
      <p:sp>
        <p:nvSpPr>
          <p:cNvPr id="5" name="Rectangle 45"/>
          <p:cNvSpPr>
            <a:spLocks noGrp="1" noChangeArrowheads="1"/>
          </p:cNvSpPr>
          <p:nvPr>
            <p:ph type="ftr" sz="quarter" idx="11"/>
          </p:nvPr>
        </p:nvSpPr>
        <p:spPr>
          <a:ln/>
        </p:spPr>
        <p:txBody>
          <a:bodyPr/>
          <a:lstStyle>
            <a:lvl1pPr>
              <a:defRPr/>
            </a:lvl1pPr>
          </a:lstStyle>
          <a:p>
            <a:pPr>
              <a:defRPr/>
            </a:pPr>
            <a:endParaRPr lang="en-US">
              <a:solidFill>
                <a:prstClr val="white"/>
              </a:solidFill>
            </a:endParaRPr>
          </a:p>
        </p:txBody>
      </p:sp>
      <p:sp>
        <p:nvSpPr>
          <p:cNvPr id="6" name="Rectangle 46"/>
          <p:cNvSpPr>
            <a:spLocks noGrp="1" noChangeArrowheads="1"/>
          </p:cNvSpPr>
          <p:nvPr>
            <p:ph type="sldNum" sz="quarter" idx="12"/>
          </p:nvPr>
        </p:nvSpPr>
        <p:spPr>
          <a:ln/>
        </p:spPr>
        <p:txBody>
          <a:bodyPr/>
          <a:lstStyle>
            <a:lvl1pPr>
              <a:defRPr/>
            </a:lvl1pPr>
          </a:lstStyle>
          <a:p>
            <a:pPr>
              <a:defRPr/>
            </a:pPr>
            <a:fld id="{A4F3638C-56A7-4D86-A7E5-624150A63992}" type="slidenum">
              <a:rPr lang="en-US">
                <a:solidFill>
                  <a:prstClr val="white"/>
                </a:solidFill>
              </a:rPr>
              <a:pPr>
                <a:defRPr/>
              </a:pPr>
              <a:t>‹#›</a:t>
            </a:fld>
            <a:endParaRPr lang="en-US">
              <a:solidFill>
                <a:prstClr val="white"/>
              </a:solidFill>
            </a:endParaRPr>
          </a:p>
        </p:txBody>
      </p:sp>
    </p:spTree>
    <p:extLst>
      <p:ext uri="{BB962C8B-B14F-4D97-AF65-F5344CB8AC3E}">
        <p14:creationId xmlns:p14="http://schemas.microsoft.com/office/powerpoint/2010/main" val="3779971514"/>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par>
    </p:tnLst>
  </p:timing>
</p:sldLayout>
</file>

<file path=ppt/slideLayouts/slideLayout29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44"/>
          <p:cNvSpPr>
            <a:spLocks noGrp="1" noChangeArrowheads="1"/>
          </p:cNvSpPr>
          <p:nvPr>
            <p:ph type="dt" sz="half" idx="10"/>
          </p:nvPr>
        </p:nvSpPr>
        <p:spPr>
          <a:ln/>
        </p:spPr>
        <p:txBody>
          <a:bodyPr/>
          <a:lstStyle>
            <a:lvl1pPr>
              <a:defRPr/>
            </a:lvl1pPr>
          </a:lstStyle>
          <a:p>
            <a:pPr>
              <a:defRPr/>
            </a:pPr>
            <a:fld id="{61B71BCE-CE7D-4655-BEE5-D0AA12EF8856}" type="datetime4">
              <a:rPr lang="en-US" smtClean="0">
                <a:solidFill>
                  <a:prstClr val="white"/>
                </a:solidFill>
              </a:rPr>
              <a:t>October 1, 2011</a:t>
            </a:fld>
            <a:endParaRPr lang="en-US">
              <a:solidFill>
                <a:prstClr val="white"/>
              </a:solidFill>
            </a:endParaRPr>
          </a:p>
        </p:txBody>
      </p:sp>
      <p:sp>
        <p:nvSpPr>
          <p:cNvPr id="5" name="Rectangle 45"/>
          <p:cNvSpPr>
            <a:spLocks noGrp="1" noChangeArrowheads="1"/>
          </p:cNvSpPr>
          <p:nvPr>
            <p:ph type="ftr" sz="quarter" idx="11"/>
          </p:nvPr>
        </p:nvSpPr>
        <p:spPr>
          <a:ln/>
        </p:spPr>
        <p:txBody>
          <a:bodyPr/>
          <a:lstStyle>
            <a:lvl1pPr>
              <a:defRPr/>
            </a:lvl1pPr>
          </a:lstStyle>
          <a:p>
            <a:pPr>
              <a:defRPr/>
            </a:pPr>
            <a:endParaRPr lang="en-US">
              <a:solidFill>
                <a:prstClr val="white"/>
              </a:solidFill>
            </a:endParaRPr>
          </a:p>
        </p:txBody>
      </p:sp>
      <p:sp>
        <p:nvSpPr>
          <p:cNvPr id="6" name="Rectangle 46"/>
          <p:cNvSpPr>
            <a:spLocks noGrp="1" noChangeArrowheads="1"/>
          </p:cNvSpPr>
          <p:nvPr>
            <p:ph type="sldNum" sz="quarter" idx="12"/>
          </p:nvPr>
        </p:nvSpPr>
        <p:spPr>
          <a:ln/>
        </p:spPr>
        <p:txBody>
          <a:bodyPr/>
          <a:lstStyle>
            <a:lvl1pPr>
              <a:defRPr/>
            </a:lvl1pPr>
          </a:lstStyle>
          <a:p>
            <a:pPr>
              <a:defRPr/>
            </a:pPr>
            <a:fld id="{E6BEC9A2-0FB8-4009-B7F1-C5BE8D82716E}" type="slidenum">
              <a:rPr lang="en-US">
                <a:solidFill>
                  <a:prstClr val="white"/>
                </a:solidFill>
              </a:rPr>
              <a:pPr>
                <a:defRPr/>
              </a:pPr>
              <a:t>‹#›</a:t>
            </a:fld>
            <a:endParaRPr lang="en-US">
              <a:solidFill>
                <a:prstClr val="white"/>
              </a:solidFill>
            </a:endParaRPr>
          </a:p>
        </p:txBody>
      </p:sp>
    </p:spTree>
    <p:extLst>
      <p:ext uri="{BB962C8B-B14F-4D97-AF65-F5344CB8AC3E}">
        <p14:creationId xmlns:p14="http://schemas.microsoft.com/office/powerpoint/2010/main" val="407111947"/>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29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44"/>
          <p:cNvSpPr>
            <a:spLocks noGrp="1" noChangeArrowheads="1"/>
          </p:cNvSpPr>
          <p:nvPr>
            <p:ph type="dt" sz="half" idx="10"/>
          </p:nvPr>
        </p:nvSpPr>
        <p:spPr>
          <a:ln/>
        </p:spPr>
        <p:txBody>
          <a:bodyPr/>
          <a:lstStyle>
            <a:lvl1pPr>
              <a:defRPr/>
            </a:lvl1pPr>
          </a:lstStyle>
          <a:p>
            <a:pPr>
              <a:defRPr/>
            </a:pPr>
            <a:fld id="{E3DEE3F7-9A4A-4877-8AF3-89667C7E3358}" type="datetime4">
              <a:rPr lang="en-US" smtClean="0">
                <a:solidFill>
                  <a:prstClr val="white"/>
                </a:solidFill>
              </a:rPr>
              <a:t>October 1, 2011</a:t>
            </a:fld>
            <a:endParaRPr lang="en-US">
              <a:solidFill>
                <a:prstClr val="white"/>
              </a:solidFill>
            </a:endParaRPr>
          </a:p>
        </p:txBody>
      </p:sp>
      <p:sp>
        <p:nvSpPr>
          <p:cNvPr id="6" name="Rectangle 45"/>
          <p:cNvSpPr>
            <a:spLocks noGrp="1" noChangeArrowheads="1"/>
          </p:cNvSpPr>
          <p:nvPr>
            <p:ph type="ftr" sz="quarter" idx="11"/>
          </p:nvPr>
        </p:nvSpPr>
        <p:spPr>
          <a:ln/>
        </p:spPr>
        <p:txBody>
          <a:bodyPr/>
          <a:lstStyle>
            <a:lvl1pPr>
              <a:defRPr/>
            </a:lvl1pPr>
          </a:lstStyle>
          <a:p>
            <a:pPr>
              <a:defRPr/>
            </a:pPr>
            <a:endParaRPr lang="en-US">
              <a:solidFill>
                <a:prstClr val="white"/>
              </a:solidFill>
            </a:endParaRPr>
          </a:p>
        </p:txBody>
      </p:sp>
      <p:sp>
        <p:nvSpPr>
          <p:cNvPr id="7" name="Rectangle 46"/>
          <p:cNvSpPr>
            <a:spLocks noGrp="1" noChangeArrowheads="1"/>
          </p:cNvSpPr>
          <p:nvPr>
            <p:ph type="sldNum" sz="quarter" idx="12"/>
          </p:nvPr>
        </p:nvSpPr>
        <p:spPr>
          <a:ln/>
        </p:spPr>
        <p:txBody>
          <a:bodyPr/>
          <a:lstStyle>
            <a:lvl1pPr>
              <a:defRPr/>
            </a:lvl1pPr>
          </a:lstStyle>
          <a:p>
            <a:pPr>
              <a:defRPr/>
            </a:pPr>
            <a:fld id="{55A4F543-A8C0-49B7-B18F-9EC73C4923E3}" type="slidenum">
              <a:rPr lang="en-US">
                <a:solidFill>
                  <a:prstClr val="white"/>
                </a:solidFill>
              </a:rPr>
              <a:pPr>
                <a:defRPr/>
              </a:pPr>
              <a:t>‹#›</a:t>
            </a:fld>
            <a:endParaRPr lang="en-US">
              <a:solidFill>
                <a:prstClr val="white"/>
              </a:solidFill>
            </a:endParaRPr>
          </a:p>
        </p:txBody>
      </p:sp>
    </p:spTree>
    <p:extLst>
      <p:ext uri="{BB962C8B-B14F-4D97-AF65-F5344CB8AC3E}">
        <p14:creationId xmlns:p14="http://schemas.microsoft.com/office/powerpoint/2010/main" val="3422481086"/>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44"/>
          <p:cNvSpPr>
            <a:spLocks noGrp="1" noChangeArrowheads="1"/>
          </p:cNvSpPr>
          <p:nvPr>
            <p:ph type="dt" sz="half" idx="10"/>
          </p:nvPr>
        </p:nvSpPr>
        <p:spPr>
          <a:ln/>
        </p:spPr>
        <p:txBody>
          <a:bodyPr/>
          <a:lstStyle>
            <a:lvl1pPr>
              <a:defRPr/>
            </a:lvl1pPr>
          </a:lstStyle>
          <a:p>
            <a:pPr>
              <a:defRPr/>
            </a:pPr>
            <a:fld id="{6C266506-C5C6-4471-9D61-40002A0C0C79}" type="datetime4">
              <a:rPr lang="en-US" smtClean="0"/>
              <a:t>October 1, 2011</a:t>
            </a:fld>
            <a:endParaRPr lang="en-US"/>
          </a:p>
        </p:txBody>
      </p:sp>
      <p:sp>
        <p:nvSpPr>
          <p:cNvPr id="5" name="Rectangle 45"/>
          <p:cNvSpPr>
            <a:spLocks noGrp="1" noChangeArrowheads="1"/>
          </p:cNvSpPr>
          <p:nvPr>
            <p:ph type="ftr" sz="quarter" idx="11"/>
          </p:nvPr>
        </p:nvSpPr>
        <p:spPr>
          <a:ln/>
        </p:spPr>
        <p:txBody>
          <a:bodyPr/>
          <a:lstStyle>
            <a:lvl1pPr>
              <a:defRPr/>
            </a:lvl1pPr>
          </a:lstStyle>
          <a:p>
            <a:pPr>
              <a:defRPr/>
            </a:pPr>
            <a:endParaRPr lang="en-US"/>
          </a:p>
        </p:txBody>
      </p:sp>
      <p:sp>
        <p:nvSpPr>
          <p:cNvPr id="6" name="Rectangle 46"/>
          <p:cNvSpPr>
            <a:spLocks noGrp="1" noChangeArrowheads="1"/>
          </p:cNvSpPr>
          <p:nvPr>
            <p:ph type="sldNum" sz="quarter" idx="12"/>
          </p:nvPr>
        </p:nvSpPr>
        <p:spPr>
          <a:ln/>
        </p:spPr>
        <p:txBody>
          <a:bodyPr/>
          <a:lstStyle>
            <a:lvl1pPr>
              <a:defRPr/>
            </a:lvl1pPr>
          </a:lstStyle>
          <a:p>
            <a:pPr>
              <a:defRPr/>
            </a:pPr>
            <a:fld id="{E6BEC9A2-0FB8-4009-B7F1-C5BE8D82716E}" type="slidenum">
              <a:rPr lang="en-US"/>
              <a:pPr>
                <a:defRPr/>
              </a:pPr>
              <a:t>‹#›</a:t>
            </a:fld>
            <a:endParaRPr lang="en-US"/>
          </a:p>
        </p:txBody>
      </p:sp>
    </p:spTree>
    <p:extLst>
      <p:ext uri="{BB962C8B-B14F-4D97-AF65-F5344CB8AC3E}">
        <p14:creationId xmlns:p14="http://schemas.microsoft.com/office/powerpoint/2010/main" val="10291842"/>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3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44"/>
          <p:cNvSpPr>
            <a:spLocks noGrp="1" noChangeArrowheads="1"/>
          </p:cNvSpPr>
          <p:nvPr>
            <p:ph type="dt" sz="half" idx="10"/>
          </p:nvPr>
        </p:nvSpPr>
        <p:spPr>
          <a:ln/>
        </p:spPr>
        <p:txBody>
          <a:bodyPr/>
          <a:lstStyle>
            <a:lvl1pPr>
              <a:defRPr/>
            </a:lvl1pPr>
          </a:lstStyle>
          <a:p>
            <a:pPr>
              <a:defRPr/>
            </a:pPr>
            <a:fld id="{D6D90147-7F6C-4BF4-8417-3A0E7BCF59D9}" type="datetime4">
              <a:rPr lang="en-US" smtClean="0">
                <a:solidFill>
                  <a:srgbClr val="FFFFFF"/>
                </a:solidFill>
              </a:rPr>
              <a:t>October 1, 2011</a:t>
            </a:fld>
            <a:endParaRPr lang="en-US">
              <a:solidFill>
                <a:srgbClr val="FFFFFF"/>
              </a:solidFill>
            </a:endParaRPr>
          </a:p>
        </p:txBody>
      </p:sp>
      <p:sp>
        <p:nvSpPr>
          <p:cNvPr id="5" name="Rectangle 4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46"/>
          <p:cNvSpPr>
            <a:spLocks noGrp="1" noChangeArrowheads="1"/>
          </p:cNvSpPr>
          <p:nvPr>
            <p:ph type="sldNum" sz="quarter" idx="12"/>
          </p:nvPr>
        </p:nvSpPr>
        <p:spPr>
          <a:ln/>
        </p:spPr>
        <p:txBody>
          <a:bodyPr/>
          <a:lstStyle>
            <a:lvl1pPr>
              <a:defRPr/>
            </a:lvl1pPr>
          </a:lstStyle>
          <a:p>
            <a:pPr>
              <a:defRPr/>
            </a:pPr>
            <a:fld id="{E6BEC9A2-0FB8-4009-B7F1-C5BE8D82716E}"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4152979603"/>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30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44"/>
          <p:cNvSpPr>
            <a:spLocks noGrp="1" noChangeArrowheads="1"/>
          </p:cNvSpPr>
          <p:nvPr>
            <p:ph type="dt" sz="half" idx="10"/>
          </p:nvPr>
        </p:nvSpPr>
        <p:spPr>
          <a:ln/>
        </p:spPr>
        <p:txBody>
          <a:bodyPr/>
          <a:lstStyle>
            <a:lvl1pPr>
              <a:defRPr/>
            </a:lvl1pPr>
          </a:lstStyle>
          <a:p>
            <a:pPr>
              <a:defRPr/>
            </a:pPr>
            <a:fld id="{3BE1ADE2-2420-4BDE-BD60-3C2EC3F12253}" type="datetime4">
              <a:rPr lang="en-US" smtClean="0">
                <a:solidFill>
                  <a:prstClr val="white"/>
                </a:solidFill>
              </a:rPr>
              <a:t>October 1, 2011</a:t>
            </a:fld>
            <a:endParaRPr lang="en-US">
              <a:solidFill>
                <a:prstClr val="white"/>
              </a:solidFill>
            </a:endParaRPr>
          </a:p>
        </p:txBody>
      </p:sp>
      <p:sp>
        <p:nvSpPr>
          <p:cNvPr id="8" name="Rectangle 45"/>
          <p:cNvSpPr>
            <a:spLocks noGrp="1" noChangeArrowheads="1"/>
          </p:cNvSpPr>
          <p:nvPr>
            <p:ph type="ftr" sz="quarter" idx="11"/>
          </p:nvPr>
        </p:nvSpPr>
        <p:spPr>
          <a:ln/>
        </p:spPr>
        <p:txBody>
          <a:bodyPr/>
          <a:lstStyle>
            <a:lvl1pPr>
              <a:defRPr/>
            </a:lvl1pPr>
          </a:lstStyle>
          <a:p>
            <a:pPr>
              <a:defRPr/>
            </a:pPr>
            <a:endParaRPr lang="en-US">
              <a:solidFill>
                <a:prstClr val="white"/>
              </a:solidFill>
            </a:endParaRPr>
          </a:p>
        </p:txBody>
      </p:sp>
      <p:sp>
        <p:nvSpPr>
          <p:cNvPr id="9" name="Rectangle 46"/>
          <p:cNvSpPr>
            <a:spLocks noGrp="1" noChangeArrowheads="1"/>
          </p:cNvSpPr>
          <p:nvPr>
            <p:ph type="sldNum" sz="quarter" idx="12"/>
          </p:nvPr>
        </p:nvSpPr>
        <p:spPr>
          <a:ln/>
        </p:spPr>
        <p:txBody>
          <a:bodyPr/>
          <a:lstStyle>
            <a:lvl1pPr>
              <a:defRPr/>
            </a:lvl1pPr>
          </a:lstStyle>
          <a:p>
            <a:pPr>
              <a:defRPr/>
            </a:pPr>
            <a:fld id="{57EB8F9A-F809-40F9-9EF1-127337CB8CD4}" type="slidenum">
              <a:rPr lang="en-US">
                <a:solidFill>
                  <a:prstClr val="white"/>
                </a:solidFill>
              </a:rPr>
              <a:pPr>
                <a:defRPr/>
              </a:pPr>
              <a:t>‹#›</a:t>
            </a:fld>
            <a:endParaRPr lang="en-US">
              <a:solidFill>
                <a:prstClr val="white"/>
              </a:solidFill>
            </a:endParaRPr>
          </a:p>
        </p:txBody>
      </p:sp>
    </p:spTree>
    <p:extLst>
      <p:ext uri="{BB962C8B-B14F-4D97-AF65-F5344CB8AC3E}">
        <p14:creationId xmlns:p14="http://schemas.microsoft.com/office/powerpoint/2010/main" val="965306207"/>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30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44"/>
          <p:cNvSpPr>
            <a:spLocks noGrp="1" noChangeArrowheads="1"/>
          </p:cNvSpPr>
          <p:nvPr>
            <p:ph type="dt" sz="half" idx="10"/>
          </p:nvPr>
        </p:nvSpPr>
        <p:spPr>
          <a:ln/>
        </p:spPr>
        <p:txBody>
          <a:bodyPr/>
          <a:lstStyle>
            <a:lvl1pPr>
              <a:defRPr/>
            </a:lvl1pPr>
          </a:lstStyle>
          <a:p>
            <a:pPr>
              <a:defRPr/>
            </a:pPr>
            <a:fld id="{3E86E1EA-97C3-4800-A564-643F05D07DFC}" type="datetime4">
              <a:rPr lang="en-US" smtClean="0">
                <a:solidFill>
                  <a:prstClr val="white"/>
                </a:solidFill>
              </a:rPr>
              <a:t>October 1, 2011</a:t>
            </a:fld>
            <a:endParaRPr lang="en-US">
              <a:solidFill>
                <a:prstClr val="white"/>
              </a:solidFill>
            </a:endParaRPr>
          </a:p>
        </p:txBody>
      </p:sp>
      <p:sp>
        <p:nvSpPr>
          <p:cNvPr id="4" name="Rectangle 45"/>
          <p:cNvSpPr>
            <a:spLocks noGrp="1" noChangeArrowheads="1"/>
          </p:cNvSpPr>
          <p:nvPr>
            <p:ph type="ftr" sz="quarter" idx="11"/>
          </p:nvPr>
        </p:nvSpPr>
        <p:spPr>
          <a:ln/>
        </p:spPr>
        <p:txBody>
          <a:bodyPr/>
          <a:lstStyle>
            <a:lvl1pPr>
              <a:defRPr/>
            </a:lvl1pPr>
          </a:lstStyle>
          <a:p>
            <a:pPr>
              <a:defRPr/>
            </a:pPr>
            <a:endParaRPr lang="en-US">
              <a:solidFill>
                <a:prstClr val="white"/>
              </a:solidFill>
            </a:endParaRPr>
          </a:p>
        </p:txBody>
      </p:sp>
      <p:sp>
        <p:nvSpPr>
          <p:cNvPr id="5" name="Rectangle 46"/>
          <p:cNvSpPr>
            <a:spLocks noGrp="1" noChangeArrowheads="1"/>
          </p:cNvSpPr>
          <p:nvPr>
            <p:ph type="sldNum" sz="quarter" idx="12"/>
          </p:nvPr>
        </p:nvSpPr>
        <p:spPr>
          <a:ln/>
        </p:spPr>
        <p:txBody>
          <a:bodyPr/>
          <a:lstStyle>
            <a:lvl1pPr>
              <a:defRPr/>
            </a:lvl1pPr>
          </a:lstStyle>
          <a:p>
            <a:pPr>
              <a:defRPr/>
            </a:pPr>
            <a:fld id="{A42CC230-33AD-4C24-B468-A5F073B1BDA8}" type="slidenum">
              <a:rPr lang="en-US">
                <a:solidFill>
                  <a:prstClr val="white"/>
                </a:solidFill>
              </a:rPr>
              <a:pPr>
                <a:defRPr/>
              </a:pPr>
              <a:t>‹#›</a:t>
            </a:fld>
            <a:endParaRPr lang="en-US">
              <a:solidFill>
                <a:prstClr val="white"/>
              </a:solidFill>
            </a:endParaRPr>
          </a:p>
        </p:txBody>
      </p:sp>
    </p:spTree>
    <p:extLst>
      <p:ext uri="{BB962C8B-B14F-4D97-AF65-F5344CB8AC3E}">
        <p14:creationId xmlns:p14="http://schemas.microsoft.com/office/powerpoint/2010/main" val="384300942"/>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30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4"/>
          <p:cNvSpPr>
            <a:spLocks noGrp="1" noChangeArrowheads="1"/>
          </p:cNvSpPr>
          <p:nvPr>
            <p:ph type="dt" sz="half" idx="10"/>
          </p:nvPr>
        </p:nvSpPr>
        <p:spPr>
          <a:ln/>
        </p:spPr>
        <p:txBody>
          <a:bodyPr/>
          <a:lstStyle>
            <a:lvl1pPr>
              <a:defRPr/>
            </a:lvl1pPr>
          </a:lstStyle>
          <a:p>
            <a:pPr>
              <a:defRPr/>
            </a:pPr>
            <a:fld id="{98BFF136-94BD-4E06-BAD1-4F55CE57DB82}" type="datetime4">
              <a:rPr lang="en-US" smtClean="0">
                <a:solidFill>
                  <a:prstClr val="white"/>
                </a:solidFill>
              </a:rPr>
              <a:t>October 1, 2011</a:t>
            </a:fld>
            <a:endParaRPr lang="en-US">
              <a:solidFill>
                <a:prstClr val="white"/>
              </a:solidFill>
            </a:endParaRPr>
          </a:p>
        </p:txBody>
      </p:sp>
      <p:sp>
        <p:nvSpPr>
          <p:cNvPr id="3" name="Rectangle 45"/>
          <p:cNvSpPr>
            <a:spLocks noGrp="1" noChangeArrowheads="1"/>
          </p:cNvSpPr>
          <p:nvPr>
            <p:ph type="ftr" sz="quarter" idx="11"/>
          </p:nvPr>
        </p:nvSpPr>
        <p:spPr>
          <a:ln/>
        </p:spPr>
        <p:txBody>
          <a:bodyPr/>
          <a:lstStyle>
            <a:lvl1pPr>
              <a:defRPr/>
            </a:lvl1pPr>
          </a:lstStyle>
          <a:p>
            <a:pPr>
              <a:defRPr/>
            </a:pPr>
            <a:endParaRPr lang="en-US">
              <a:solidFill>
                <a:prstClr val="white"/>
              </a:solidFill>
            </a:endParaRPr>
          </a:p>
        </p:txBody>
      </p:sp>
      <p:sp>
        <p:nvSpPr>
          <p:cNvPr id="4" name="Rectangle 46"/>
          <p:cNvSpPr>
            <a:spLocks noGrp="1" noChangeArrowheads="1"/>
          </p:cNvSpPr>
          <p:nvPr>
            <p:ph type="sldNum" sz="quarter" idx="12"/>
          </p:nvPr>
        </p:nvSpPr>
        <p:spPr>
          <a:ln/>
        </p:spPr>
        <p:txBody>
          <a:bodyPr/>
          <a:lstStyle>
            <a:lvl1pPr>
              <a:defRPr/>
            </a:lvl1pPr>
          </a:lstStyle>
          <a:p>
            <a:pPr>
              <a:defRPr/>
            </a:pPr>
            <a:fld id="{4F121308-3969-4B21-8BB8-89FDBB2D6AD0}" type="slidenum">
              <a:rPr lang="en-US">
                <a:solidFill>
                  <a:prstClr val="white"/>
                </a:solidFill>
              </a:rPr>
              <a:pPr>
                <a:defRPr/>
              </a:pPr>
              <a:t>‹#›</a:t>
            </a:fld>
            <a:endParaRPr lang="en-US">
              <a:solidFill>
                <a:prstClr val="white"/>
              </a:solidFill>
            </a:endParaRPr>
          </a:p>
        </p:txBody>
      </p:sp>
    </p:spTree>
    <p:extLst>
      <p:ext uri="{BB962C8B-B14F-4D97-AF65-F5344CB8AC3E}">
        <p14:creationId xmlns:p14="http://schemas.microsoft.com/office/powerpoint/2010/main" val="3816711520"/>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30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4"/>
          <p:cNvSpPr>
            <a:spLocks noGrp="1" noChangeArrowheads="1"/>
          </p:cNvSpPr>
          <p:nvPr>
            <p:ph type="dt" sz="half" idx="10"/>
          </p:nvPr>
        </p:nvSpPr>
        <p:spPr>
          <a:ln/>
        </p:spPr>
        <p:txBody>
          <a:bodyPr/>
          <a:lstStyle>
            <a:lvl1pPr>
              <a:defRPr/>
            </a:lvl1pPr>
          </a:lstStyle>
          <a:p>
            <a:pPr>
              <a:defRPr/>
            </a:pPr>
            <a:fld id="{5709BCAC-F0A8-48A8-8535-8424F59E108A}" type="datetime4">
              <a:rPr lang="en-US" smtClean="0">
                <a:solidFill>
                  <a:prstClr val="white"/>
                </a:solidFill>
              </a:rPr>
              <a:t>October 1, 2011</a:t>
            </a:fld>
            <a:endParaRPr lang="en-US">
              <a:solidFill>
                <a:prstClr val="white"/>
              </a:solidFill>
            </a:endParaRPr>
          </a:p>
        </p:txBody>
      </p:sp>
      <p:sp>
        <p:nvSpPr>
          <p:cNvPr id="6" name="Rectangle 45"/>
          <p:cNvSpPr>
            <a:spLocks noGrp="1" noChangeArrowheads="1"/>
          </p:cNvSpPr>
          <p:nvPr>
            <p:ph type="ftr" sz="quarter" idx="11"/>
          </p:nvPr>
        </p:nvSpPr>
        <p:spPr>
          <a:ln/>
        </p:spPr>
        <p:txBody>
          <a:bodyPr/>
          <a:lstStyle>
            <a:lvl1pPr>
              <a:defRPr/>
            </a:lvl1pPr>
          </a:lstStyle>
          <a:p>
            <a:pPr>
              <a:defRPr/>
            </a:pPr>
            <a:endParaRPr lang="en-US">
              <a:solidFill>
                <a:prstClr val="white"/>
              </a:solidFill>
            </a:endParaRPr>
          </a:p>
        </p:txBody>
      </p:sp>
      <p:sp>
        <p:nvSpPr>
          <p:cNvPr id="7" name="Rectangle 46"/>
          <p:cNvSpPr>
            <a:spLocks noGrp="1" noChangeArrowheads="1"/>
          </p:cNvSpPr>
          <p:nvPr>
            <p:ph type="sldNum" sz="quarter" idx="12"/>
          </p:nvPr>
        </p:nvSpPr>
        <p:spPr>
          <a:ln/>
        </p:spPr>
        <p:txBody>
          <a:bodyPr/>
          <a:lstStyle>
            <a:lvl1pPr>
              <a:defRPr/>
            </a:lvl1pPr>
          </a:lstStyle>
          <a:p>
            <a:pPr>
              <a:defRPr/>
            </a:pPr>
            <a:fld id="{69CD25F3-5654-4867-90E3-46AF5FC9FE83}" type="slidenum">
              <a:rPr lang="en-US">
                <a:solidFill>
                  <a:prstClr val="white"/>
                </a:solidFill>
              </a:rPr>
              <a:pPr>
                <a:defRPr/>
              </a:pPr>
              <a:t>‹#›</a:t>
            </a:fld>
            <a:endParaRPr lang="en-US">
              <a:solidFill>
                <a:prstClr val="white"/>
              </a:solidFill>
            </a:endParaRPr>
          </a:p>
        </p:txBody>
      </p:sp>
    </p:spTree>
    <p:extLst>
      <p:ext uri="{BB962C8B-B14F-4D97-AF65-F5344CB8AC3E}">
        <p14:creationId xmlns:p14="http://schemas.microsoft.com/office/powerpoint/2010/main" val="1819550200"/>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30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en-US" noProof="0" smtClean="0"/>
              <a:t>Click icon to add picture</a:t>
            </a:r>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4"/>
          <p:cNvSpPr>
            <a:spLocks noGrp="1" noChangeArrowheads="1"/>
          </p:cNvSpPr>
          <p:nvPr>
            <p:ph type="dt" sz="half" idx="10"/>
          </p:nvPr>
        </p:nvSpPr>
        <p:spPr>
          <a:ln/>
        </p:spPr>
        <p:txBody>
          <a:bodyPr/>
          <a:lstStyle>
            <a:lvl1pPr>
              <a:defRPr/>
            </a:lvl1pPr>
          </a:lstStyle>
          <a:p>
            <a:pPr>
              <a:defRPr/>
            </a:pPr>
            <a:fld id="{7B47908B-6C00-4152-B79E-BB8628FEF26B}" type="datetime4">
              <a:rPr lang="en-US" smtClean="0">
                <a:solidFill>
                  <a:prstClr val="white"/>
                </a:solidFill>
              </a:rPr>
              <a:t>October 1, 2011</a:t>
            </a:fld>
            <a:endParaRPr lang="en-US">
              <a:solidFill>
                <a:prstClr val="white"/>
              </a:solidFill>
            </a:endParaRPr>
          </a:p>
        </p:txBody>
      </p:sp>
      <p:sp>
        <p:nvSpPr>
          <p:cNvPr id="6" name="Rectangle 45"/>
          <p:cNvSpPr>
            <a:spLocks noGrp="1" noChangeArrowheads="1"/>
          </p:cNvSpPr>
          <p:nvPr>
            <p:ph type="ftr" sz="quarter" idx="11"/>
          </p:nvPr>
        </p:nvSpPr>
        <p:spPr>
          <a:ln/>
        </p:spPr>
        <p:txBody>
          <a:bodyPr/>
          <a:lstStyle>
            <a:lvl1pPr>
              <a:defRPr/>
            </a:lvl1pPr>
          </a:lstStyle>
          <a:p>
            <a:pPr>
              <a:defRPr/>
            </a:pPr>
            <a:endParaRPr lang="en-US">
              <a:solidFill>
                <a:prstClr val="white"/>
              </a:solidFill>
            </a:endParaRPr>
          </a:p>
        </p:txBody>
      </p:sp>
      <p:sp>
        <p:nvSpPr>
          <p:cNvPr id="7" name="Rectangle 46"/>
          <p:cNvSpPr>
            <a:spLocks noGrp="1" noChangeArrowheads="1"/>
          </p:cNvSpPr>
          <p:nvPr>
            <p:ph type="sldNum" sz="quarter" idx="12"/>
          </p:nvPr>
        </p:nvSpPr>
        <p:spPr>
          <a:ln/>
        </p:spPr>
        <p:txBody>
          <a:bodyPr/>
          <a:lstStyle>
            <a:lvl1pPr>
              <a:defRPr/>
            </a:lvl1pPr>
          </a:lstStyle>
          <a:p>
            <a:pPr>
              <a:defRPr/>
            </a:pPr>
            <a:fld id="{FD34C9EF-9D75-4E2F-9C85-6B0171541A18}" type="slidenum">
              <a:rPr lang="en-US">
                <a:solidFill>
                  <a:prstClr val="white"/>
                </a:solidFill>
              </a:rPr>
              <a:pPr>
                <a:defRPr/>
              </a:pPr>
              <a:t>‹#›</a:t>
            </a:fld>
            <a:endParaRPr lang="en-US">
              <a:solidFill>
                <a:prstClr val="white"/>
              </a:solidFill>
            </a:endParaRPr>
          </a:p>
        </p:txBody>
      </p:sp>
    </p:spTree>
    <p:extLst>
      <p:ext uri="{BB962C8B-B14F-4D97-AF65-F5344CB8AC3E}">
        <p14:creationId xmlns:p14="http://schemas.microsoft.com/office/powerpoint/2010/main" val="31430494"/>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30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4"/>
          <p:cNvSpPr>
            <a:spLocks noGrp="1" noChangeArrowheads="1"/>
          </p:cNvSpPr>
          <p:nvPr>
            <p:ph type="dt" sz="half" idx="10"/>
          </p:nvPr>
        </p:nvSpPr>
        <p:spPr>
          <a:ln/>
        </p:spPr>
        <p:txBody>
          <a:bodyPr/>
          <a:lstStyle>
            <a:lvl1pPr>
              <a:defRPr/>
            </a:lvl1pPr>
          </a:lstStyle>
          <a:p>
            <a:pPr>
              <a:defRPr/>
            </a:pPr>
            <a:fld id="{BCCBDBF9-F693-4CBF-B04B-49ACAF62BCE1}" type="datetime4">
              <a:rPr lang="en-US" smtClean="0">
                <a:solidFill>
                  <a:prstClr val="white"/>
                </a:solidFill>
              </a:rPr>
              <a:t>October 1, 2011</a:t>
            </a:fld>
            <a:endParaRPr lang="en-US">
              <a:solidFill>
                <a:prstClr val="white"/>
              </a:solidFill>
            </a:endParaRPr>
          </a:p>
        </p:txBody>
      </p:sp>
      <p:sp>
        <p:nvSpPr>
          <p:cNvPr id="5" name="Rectangle 45"/>
          <p:cNvSpPr>
            <a:spLocks noGrp="1" noChangeArrowheads="1"/>
          </p:cNvSpPr>
          <p:nvPr>
            <p:ph type="ftr" sz="quarter" idx="11"/>
          </p:nvPr>
        </p:nvSpPr>
        <p:spPr>
          <a:ln/>
        </p:spPr>
        <p:txBody>
          <a:bodyPr/>
          <a:lstStyle>
            <a:lvl1pPr>
              <a:defRPr/>
            </a:lvl1pPr>
          </a:lstStyle>
          <a:p>
            <a:pPr>
              <a:defRPr/>
            </a:pPr>
            <a:endParaRPr lang="en-US">
              <a:solidFill>
                <a:prstClr val="white"/>
              </a:solidFill>
            </a:endParaRPr>
          </a:p>
        </p:txBody>
      </p:sp>
      <p:sp>
        <p:nvSpPr>
          <p:cNvPr id="6" name="Rectangle 46"/>
          <p:cNvSpPr>
            <a:spLocks noGrp="1" noChangeArrowheads="1"/>
          </p:cNvSpPr>
          <p:nvPr>
            <p:ph type="sldNum" sz="quarter" idx="12"/>
          </p:nvPr>
        </p:nvSpPr>
        <p:spPr>
          <a:ln/>
        </p:spPr>
        <p:txBody>
          <a:bodyPr/>
          <a:lstStyle>
            <a:lvl1pPr>
              <a:defRPr/>
            </a:lvl1pPr>
          </a:lstStyle>
          <a:p>
            <a:pPr>
              <a:defRPr/>
            </a:pPr>
            <a:fld id="{8D995BE3-7F20-42A1-B8FA-7A32FB4FA795}" type="slidenum">
              <a:rPr lang="en-US">
                <a:solidFill>
                  <a:prstClr val="white"/>
                </a:solidFill>
              </a:rPr>
              <a:pPr>
                <a:defRPr/>
              </a:pPr>
              <a:t>‹#›</a:t>
            </a:fld>
            <a:endParaRPr lang="en-US">
              <a:solidFill>
                <a:prstClr val="white"/>
              </a:solidFill>
            </a:endParaRPr>
          </a:p>
        </p:txBody>
      </p:sp>
    </p:spTree>
    <p:extLst>
      <p:ext uri="{BB962C8B-B14F-4D97-AF65-F5344CB8AC3E}">
        <p14:creationId xmlns:p14="http://schemas.microsoft.com/office/powerpoint/2010/main" val="1758922159"/>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30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4"/>
          <p:cNvSpPr>
            <a:spLocks noGrp="1" noChangeArrowheads="1"/>
          </p:cNvSpPr>
          <p:nvPr>
            <p:ph type="dt" sz="half" idx="10"/>
          </p:nvPr>
        </p:nvSpPr>
        <p:spPr>
          <a:ln/>
        </p:spPr>
        <p:txBody>
          <a:bodyPr/>
          <a:lstStyle>
            <a:lvl1pPr>
              <a:defRPr/>
            </a:lvl1pPr>
          </a:lstStyle>
          <a:p>
            <a:pPr>
              <a:defRPr/>
            </a:pPr>
            <a:fld id="{F04CED78-2F3B-45A7-AA65-07D51C84B384}" type="datetime4">
              <a:rPr lang="en-US" smtClean="0">
                <a:solidFill>
                  <a:prstClr val="white"/>
                </a:solidFill>
              </a:rPr>
              <a:t>October 1, 2011</a:t>
            </a:fld>
            <a:endParaRPr lang="en-US">
              <a:solidFill>
                <a:prstClr val="white"/>
              </a:solidFill>
            </a:endParaRPr>
          </a:p>
        </p:txBody>
      </p:sp>
      <p:sp>
        <p:nvSpPr>
          <p:cNvPr id="5" name="Rectangle 45"/>
          <p:cNvSpPr>
            <a:spLocks noGrp="1" noChangeArrowheads="1"/>
          </p:cNvSpPr>
          <p:nvPr>
            <p:ph type="ftr" sz="quarter" idx="11"/>
          </p:nvPr>
        </p:nvSpPr>
        <p:spPr>
          <a:ln/>
        </p:spPr>
        <p:txBody>
          <a:bodyPr/>
          <a:lstStyle>
            <a:lvl1pPr>
              <a:defRPr/>
            </a:lvl1pPr>
          </a:lstStyle>
          <a:p>
            <a:pPr>
              <a:defRPr/>
            </a:pPr>
            <a:endParaRPr lang="en-US">
              <a:solidFill>
                <a:prstClr val="white"/>
              </a:solidFill>
            </a:endParaRPr>
          </a:p>
        </p:txBody>
      </p:sp>
      <p:sp>
        <p:nvSpPr>
          <p:cNvPr id="6" name="Rectangle 46"/>
          <p:cNvSpPr>
            <a:spLocks noGrp="1" noChangeArrowheads="1"/>
          </p:cNvSpPr>
          <p:nvPr>
            <p:ph type="sldNum" sz="quarter" idx="12"/>
          </p:nvPr>
        </p:nvSpPr>
        <p:spPr>
          <a:ln/>
        </p:spPr>
        <p:txBody>
          <a:bodyPr/>
          <a:lstStyle>
            <a:lvl1pPr>
              <a:defRPr/>
            </a:lvl1pPr>
          </a:lstStyle>
          <a:p>
            <a:pPr>
              <a:defRPr/>
            </a:pPr>
            <a:fld id="{DC95C923-6AC0-4D7D-847E-E3B430DFD767}" type="slidenum">
              <a:rPr lang="en-US">
                <a:solidFill>
                  <a:prstClr val="white"/>
                </a:solidFill>
              </a:rPr>
              <a:pPr>
                <a:defRPr/>
              </a:pPr>
              <a:t>‹#›</a:t>
            </a:fld>
            <a:endParaRPr lang="en-US">
              <a:solidFill>
                <a:prstClr val="white"/>
              </a:solidFill>
            </a:endParaRPr>
          </a:p>
        </p:txBody>
      </p:sp>
    </p:spTree>
    <p:extLst>
      <p:ext uri="{BB962C8B-B14F-4D97-AF65-F5344CB8AC3E}">
        <p14:creationId xmlns:p14="http://schemas.microsoft.com/office/powerpoint/2010/main" val="2360691821"/>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307.xml><?xml version="1.0" encoding="utf-8"?>
<p:sldLayout xmlns:a="http://schemas.openxmlformats.org/drawingml/2006/main" xmlns:r="http://schemas.openxmlformats.org/officeDocument/2006/relationships" xmlns:p="http://schemas.openxmlformats.org/presentationml/2006/main" type="tbl">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smtClean="0"/>
              <a:t>Click to edit Master title style</a:t>
            </a:r>
            <a:endParaRPr lang="en-US"/>
          </a:p>
        </p:txBody>
      </p:sp>
      <p:sp>
        <p:nvSpPr>
          <p:cNvPr id="3" name="Table Placeholder 2"/>
          <p:cNvSpPr>
            <a:spLocks noGrp="1"/>
          </p:cNvSpPr>
          <p:nvPr>
            <p:ph type="tbl" idx="1"/>
          </p:nvPr>
        </p:nvSpPr>
        <p:spPr>
          <a:xfrm>
            <a:off x="457200" y="1600200"/>
            <a:ext cx="8229600" cy="4530725"/>
          </a:xfrm>
        </p:spPr>
        <p:txBody>
          <a:bodyPr/>
          <a:lstStyle/>
          <a:p>
            <a:pPr lvl="0"/>
            <a:r>
              <a:rPr lang="en-US" noProof="0" smtClean="0"/>
              <a:t>Click icon to add table</a:t>
            </a:r>
            <a:endParaRPr lang="en-US" noProof="0"/>
          </a:p>
        </p:txBody>
      </p:sp>
      <p:sp>
        <p:nvSpPr>
          <p:cNvPr id="4" name="Rectangle 44"/>
          <p:cNvSpPr>
            <a:spLocks noGrp="1" noChangeArrowheads="1"/>
          </p:cNvSpPr>
          <p:nvPr>
            <p:ph type="dt" sz="half" idx="10"/>
          </p:nvPr>
        </p:nvSpPr>
        <p:spPr>
          <a:ln/>
        </p:spPr>
        <p:txBody>
          <a:bodyPr/>
          <a:lstStyle>
            <a:lvl1pPr>
              <a:defRPr/>
            </a:lvl1pPr>
          </a:lstStyle>
          <a:p>
            <a:pPr>
              <a:defRPr/>
            </a:pPr>
            <a:fld id="{117EF807-3AB2-40BB-9701-F28A5758853F}" type="datetime4">
              <a:rPr lang="en-US" smtClean="0">
                <a:solidFill>
                  <a:prstClr val="white"/>
                </a:solidFill>
              </a:rPr>
              <a:t>October 1, 2011</a:t>
            </a:fld>
            <a:endParaRPr lang="en-US">
              <a:solidFill>
                <a:prstClr val="white"/>
              </a:solidFill>
            </a:endParaRPr>
          </a:p>
        </p:txBody>
      </p:sp>
      <p:sp>
        <p:nvSpPr>
          <p:cNvPr id="5" name="Rectangle 45"/>
          <p:cNvSpPr>
            <a:spLocks noGrp="1" noChangeArrowheads="1"/>
          </p:cNvSpPr>
          <p:nvPr>
            <p:ph type="ftr" sz="quarter" idx="11"/>
          </p:nvPr>
        </p:nvSpPr>
        <p:spPr>
          <a:ln/>
        </p:spPr>
        <p:txBody>
          <a:bodyPr/>
          <a:lstStyle>
            <a:lvl1pPr>
              <a:defRPr/>
            </a:lvl1pPr>
          </a:lstStyle>
          <a:p>
            <a:pPr>
              <a:defRPr/>
            </a:pPr>
            <a:endParaRPr lang="en-US">
              <a:solidFill>
                <a:prstClr val="white"/>
              </a:solidFill>
            </a:endParaRPr>
          </a:p>
        </p:txBody>
      </p:sp>
      <p:sp>
        <p:nvSpPr>
          <p:cNvPr id="6" name="Rectangle 46"/>
          <p:cNvSpPr>
            <a:spLocks noGrp="1" noChangeArrowheads="1"/>
          </p:cNvSpPr>
          <p:nvPr>
            <p:ph type="sldNum" sz="quarter" idx="12"/>
          </p:nvPr>
        </p:nvSpPr>
        <p:spPr>
          <a:ln/>
        </p:spPr>
        <p:txBody>
          <a:bodyPr/>
          <a:lstStyle>
            <a:lvl1pPr>
              <a:defRPr/>
            </a:lvl1pPr>
          </a:lstStyle>
          <a:p>
            <a:pPr>
              <a:defRPr/>
            </a:pPr>
            <a:fld id="{9C0BA582-7305-4CD9-B0AE-4A65BCF8D564}" type="slidenum">
              <a:rPr lang="en-US">
                <a:solidFill>
                  <a:prstClr val="white"/>
                </a:solidFill>
              </a:rPr>
              <a:pPr>
                <a:defRPr/>
              </a:pPr>
              <a:t>‹#›</a:t>
            </a:fld>
            <a:endParaRPr lang="en-US">
              <a:solidFill>
                <a:prstClr val="white"/>
              </a:solidFill>
            </a:endParaRPr>
          </a:p>
        </p:txBody>
      </p:sp>
    </p:spTree>
    <p:extLst>
      <p:ext uri="{BB962C8B-B14F-4D97-AF65-F5344CB8AC3E}">
        <p14:creationId xmlns:p14="http://schemas.microsoft.com/office/powerpoint/2010/main" val="487995893"/>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308.xml><?xml version="1.0" encoding="utf-8"?>
<p:sldLayout xmlns:a="http://schemas.openxmlformats.org/drawingml/2006/main" xmlns:r="http://schemas.openxmlformats.org/officeDocument/2006/relationships" xmlns:p="http://schemas.openxmlformats.org/presentationml/2006/main" type="clipArtAndTx">
  <p:cSld name="Title, Clip Art and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smtClean="0"/>
              <a:t>Click to edit Master title style</a:t>
            </a:r>
            <a:endParaRPr lang="en-US"/>
          </a:p>
        </p:txBody>
      </p:sp>
      <p:sp>
        <p:nvSpPr>
          <p:cNvPr id="3" name="ClipArt Placeholder 2"/>
          <p:cNvSpPr>
            <a:spLocks noGrp="1"/>
          </p:cNvSpPr>
          <p:nvPr>
            <p:ph type="clipArt" sz="half" idx="1"/>
          </p:nvPr>
        </p:nvSpPr>
        <p:spPr>
          <a:xfrm>
            <a:off x="457200" y="1600200"/>
            <a:ext cx="4038600" cy="4530725"/>
          </a:xfrm>
        </p:spPr>
        <p:txBody>
          <a:bodyPr/>
          <a:lstStyle/>
          <a:p>
            <a:pPr lvl="0"/>
            <a:endParaRPr lang="en-US" noProof="0"/>
          </a:p>
        </p:txBody>
      </p:sp>
      <p:sp>
        <p:nvSpPr>
          <p:cNvPr id="4" name="Text Placeholder 3"/>
          <p:cNvSpPr>
            <a:spLocks noGrp="1"/>
          </p:cNvSpPr>
          <p:nvPr>
            <p:ph type="body" sz="half" idx="2"/>
          </p:nvPr>
        </p:nvSpPr>
        <p:spPr>
          <a:xfrm>
            <a:off x="4648200" y="1600200"/>
            <a:ext cx="4038600" cy="453072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44"/>
          <p:cNvSpPr>
            <a:spLocks noGrp="1" noChangeArrowheads="1"/>
          </p:cNvSpPr>
          <p:nvPr>
            <p:ph type="dt" sz="half" idx="10"/>
          </p:nvPr>
        </p:nvSpPr>
        <p:spPr>
          <a:ln/>
        </p:spPr>
        <p:txBody>
          <a:bodyPr/>
          <a:lstStyle>
            <a:lvl1pPr>
              <a:defRPr/>
            </a:lvl1pPr>
          </a:lstStyle>
          <a:p>
            <a:pPr>
              <a:defRPr/>
            </a:pPr>
            <a:fld id="{0EBEC9AD-655B-459C-A639-99CC9B9AF149}" type="datetime4">
              <a:rPr lang="en-US" smtClean="0">
                <a:solidFill>
                  <a:prstClr val="white"/>
                </a:solidFill>
              </a:rPr>
              <a:t>October 1, 2011</a:t>
            </a:fld>
            <a:endParaRPr lang="en-US">
              <a:solidFill>
                <a:prstClr val="white"/>
              </a:solidFill>
            </a:endParaRPr>
          </a:p>
        </p:txBody>
      </p:sp>
      <p:sp>
        <p:nvSpPr>
          <p:cNvPr id="6" name="Rectangle 45"/>
          <p:cNvSpPr>
            <a:spLocks noGrp="1" noChangeArrowheads="1"/>
          </p:cNvSpPr>
          <p:nvPr>
            <p:ph type="ftr" sz="quarter" idx="11"/>
          </p:nvPr>
        </p:nvSpPr>
        <p:spPr>
          <a:ln/>
        </p:spPr>
        <p:txBody>
          <a:bodyPr/>
          <a:lstStyle>
            <a:lvl1pPr>
              <a:defRPr/>
            </a:lvl1pPr>
          </a:lstStyle>
          <a:p>
            <a:pPr>
              <a:defRPr/>
            </a:pPr>
            <a:endParaRPr lang="en-US">
              <a:solidFill>
                <a:prstClr val="white"/>
              </a:solidFill>
            </a:endParaRPr>
          </a:p>
        </p:txBody>
      </p:sp>
      <p:sp>
        <p:nvSpPr>
          <p:cNvPr id="7" name="Rectangle 46"/>
          <p:cNvSpPr>
            <a:spLocks noGrp="1" noChangeArrowheads="1"/>
          </p:cNvSpPr>
          <p:nvPr>
            <p:ph type="sldNum" sz="quarter" idx="12"/>
          </p:nvPr>
        </p:nvSpPr>
        <p:spPr>
          <a:ln/>
        </p:spPr>
        <p:txBody>
          <a:bodyPr/>
          <a:lstStyle>
            <a:lvl1pPr>
              <a:defRPr/>
            </a:lvl1pPr>
          </a:lstStyle>
          <a:p>
            <a:pPr>
              <a:defRPr/>
            </a:pPr>
            <a:fld id="{1B76EC67-C239-48AD-A959-ED9BFC1E2029}" type="slidenum">
              <a:rPr lang="en-US">
                <a:solidFill>
                  <a:prstClr val="white"/>
                </a:solidFill>
              </a:rPr>
              <a:pPr>
                <a:defRPr/>
              </a:pPr>
              <a:t>‹#›</a:t>
            </a:fld>
            <a:endParaRPr lang="en-US">
              <a:solidFill>
                <a:prstClr val="white"/>
              </a:solidFill>
            </a:endParaRPr>
          </a:p>
        </p:txBody>
      </p:sp>
    </p:spTree>
    <p:extLst>
      <p:ext uri="{BB962C8B-B14F-4D97-AF65-F5344CB8AC3E}">
        <p14:creationId xmlns:p14="http://schemas.microsoft.com/office/powerpoint/2010/main" val="2148762909"/>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309.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4000" cy="6856413"/>
            <a:chOff x="0" y="0"/>
            <a:chExt cx="5760" cy="4319"/>
          </a:xfrm>
        </p:grpSpPr>
        <p:sp>
          <p:nvSpPr>
            <p:cNvPr id="5" name="Freeform 3"/>
            <p:cNvSpPr>
              <a:spLocks/>
            </p:cNvSpPr>
            <p:nvPr/>
          </p:nvSpPr>
          <p:spPr bwMode="hidden">
            <a:xfrm>
              <a:off x="0" y="12"/>
              <a:ext cx="5758" cy="3273"/>
            </a:xfrm>
            <a:custGeom>
              <a:avLst/>
              <a:gdLst/>
              <a:ahLst/>
              <a:cxnLst>
                <a:cxn ang="0">
                  <a:pos x="3193" y="1816"/>
                </a:cxn>
                <a:cxn ang="0">
                  <a:pos x="0" y="0"/>
                </a:cxn>
                <a:cxn ang="0">
                  <a:pos x="0" y="522"/>
                </a:cxn>
                <a:cxn ang="0">
                  <a:pos x="3037" y="1978"/>
                </a:cxn>
                <a:cxn ang="0">
                  <a:pos x="5740" y="3273"/>
                </a:cxn>
                <a:cxn ang="0">
                  <a:pos x="5740" y="3267"/>
                </a:cxn>
                <a:cxn ang="0">
                  <a:pos x="3193" y="1816"/>
                </a:cxn>
                <a:cxn ang="0">
                  <a:pos x="3193" y="1816"/>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6" name="Freeform 4"/>
            <p:cNvSpPr>
              <a:spLocks/>
            </p:cNvSpPr>
            <p:nvPr/>
          </p:nvSpPr>
          <p:spPr bwMode="hidden">
            <a:xfrm>
              <a:off x="149" y="0"/>
              <a:ext cx="5609" cy="3243"/>
            </a:xfrm>
            <a:custGeom>
              <a:avLst/>
              <a:gdLst/>
              <a:ahLst/>
              <a:cxnLst>
                <a:cxn ang="0">
                  <a:pos x="3163" y="1714"/>
                </a:cxn>
                <a:cxn ang="0">
                  <a:pos x="431" y="0"/>
                </a:cxn>
                <a:cxn ang="0">
                  <a:pos x="0" y="0"/>
                </a:cxn>
                <a:cxn ang="0">
                  <a:pos x="3086" y="1786"/>
                </a:cxn>
                <a:cxn ang="0">
                  <a:pos x="5591" y="3243"/>
                </a:cxn>
                <a:cxn ang="0">
                  <a:pos x="5591" y="3237"/>
                </a:cxn>
                <a:cxn ang="0">
                  <a:pos x="3163" y="1714"/>
                </a:cxn>
                <a:cxn ang="0">
                  <a:pos x="3163" y="1714"/>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7" name="Freeform 5"/>
            <p:cNvSpPr>
              <a:spLocks/>
            </p:cNvSpPr>
            <p:nvPr/>
          </p:nvSpPr>
          <p:spPr bwMode="hidden">
            <a:xfrm>
              <a:off x="0" y="3433"/>
              <a:ext cx="4038" cy="191"/>
            </a:xfrm>
            <a:custGeom>
              <a:avLst/>
              <a:gdLst/>
              <a:ahLst/>
              <a:cxnLst>
                <a:cxn ang="0">
                  <a:pos x="0" y="156"/>
                </a:cxn>
                <a:cxn ang="0">
                  <a:pos x="4042" y="192"/>
                </a:cxn>
                <a:cxn ang="0">
                  <a:pos x="4042" y="144"/>
                </a:cxn>
                <a:cxn ang="0">
                  <a:pos x="0" y="0"/>
                </a:cxn>
                <a:cxn ang="0">
                  <a:pos x="0" y="156"/>
                </a:cxn>
                <a:cxn ang="0">
                  <a:pos x="0" y="156"/>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8" name="Freeform 6"/>
            <p:cNvSpPr>
              <a:spLocks/>
            </p:cNvSpPr>
            <p:nvPr/>
          </p:nvSpPr>
          <p:spPr bwMode="hidden">
            <a:xfrm>
              <a:off x="4038" y="3577"/>
              <a:ext cx="1720" cy="65"/>
            </a:xfrm>
            <a:custGeom>
              <a:avLst/>
              <a:gdLst>
                <a:gd name="T0" fmla="*/ 1722 w 1722"/>
                <a:gd name="T1" fmla="*/ 66 h 66"/>
                <a:gd name="T2" fmla="*/ 1722 w 1722"/>
                <a:gd name="T3" fmla="*/ 60 h 66"/>
                <a:gd name="T4" fmla="*/ 0 w 1722"/>
                <a:gd name="T5" fmla="*/ 0 h 66"/>
                <a:gd name="T6" fmla="*/ 0 w 1722"/>
                <a:gd name="T7" fmla="*/ 48 h 66"/>
                <a:gd name="T8" fmla="*/ 1722 w 1722"/>
                <a:gd name="T9" fmla="*/ 66 h 66"/>
                <a:gd name="T10" fmla="*/ 1722 w 1722"/>
                <a:gd name="T11" fmla="*/ 66 h 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22" h="66">
                  <a:moveTo>
                    <a:pt x="1722" y="66"/>
                  </a:moveTo>
                  <a:lnTo>
                    <a:pt x="1722" y="60"/>
                  </a:lnTo>
                  <a:lnTo>
                    <a:pt x="0" y="0"/>
                  </a:lnTo>
                  <a:lnTo>
                    <a:pt x="0" y="48"/>
                  </a:lnTo>
                  <a:lnTo>
                    <a:pt x="1722" y="66"/>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9" name="Freeform 7"/>
            <p:cNvSpPr>
              <a:spLocks/>
            </p:cNvSpPr>
            <p:nvPr/>
          </p:nvSpPr>
          <p:spPr bwMode="hidden">
            <a:xfrm>
              <a:off x="0" y="3726"/>
              <a:ext cx="4784" cy="329"/>
            </a:xfrm>
            <a:custGeom>
              <a:avLst/>
              <a:gdLst/>
              <a:ahLst/>
              <a:cxnLst>
                <a:cxn ang="0">
                  <a:pos x="0" y="329"/>
                </a:cxn>
                <a:cxn ang="0">
                  <a:pos x="4789" y="77"/>
                </a:cxn>
                <a:cxn ang="0">
                  <a:pos x="4789" y="0"/>
                </a:cxn>
                <a:cxn ang="0">
                  <a:pos x="0" y="107"/>
                </a:cxn>
                <a:cxn ang="0">
                  <a:pos x="0" y="329"/>
                </a:cxn>
                <a:cxn ang="0">
                  <a:pos x="0" y="329"/>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w="9525" cap="flat" cmpd="sng">
              <a:noFill/>
              <a:prstDash val="solid"/>
              <a:round/>
              <a:headEnd type="none" w="med" len="med"/>
              <a:tailEnd type="none" w="med" len="med"/>
            </a:ln>
            <a:effectLst/>
          </p:spPr>
          <p:txBody>
            <a:bodyPr/>
            <a:lstStyle/>
            <a:p>
              <a:pPr fontAlgn="auto">
                <a:spcBef>
                  <a:spcPts val="0"/>
                </a:spcBef>
                <a:spcAft>
                  <a:spcPts val="0"/>
                </a:spcAft>
                <a:defRPr/>
              </a:pPr>
              <a:endParaRPr lang="en-US">
                <a:solidFill>
                  <a:prstClr val="white"/>
                </a:solidFill>
                <a:latin typeface="Arial" charset="0"/>
              </a:endParaRPr>
            </a:p>
          </p:txBody>
        </p:sp>
        <p:sp>
          <p:nvSpPr>
            <p:cNvPr id="10" name="Freeform 8"/>
            <p:cNvSpPr>
              <a:spLocks/>
            </p:cNvSpPr>
            <p:nvPr/>
          </p:nvSpPr>
          <p:spPr bwMode="hidden">
            <a:xfrm>
              <a:off x="4784" y="3702"/>
              <a:ext cx="974" cy="101"/>
            </a:xfrm>
            <a:custGeom>
              <a:avLst/>
              <a:gdLst>
                <a:gd name="T0" fmla="*/ 975 w 975"/>
                <a:gd name="T1" fmla="*/ 48 h 101"/>
                <a:gd name="T2" fmla="*/ 975 w 975"/>
                <a:gd name="T3" fmla="*/ 0 h 101"/>
                <a:gd name="T4" fmla="*/ 0 w 975"/>
                <a:gd name="T5" fmla="*/ 24 h 101"/>
                <a:gd name="T6" fmla="*/ 0 w 975"/>
                <a:gd name="T7" fmla="*/ 101 h 101"/>
                <a:gd name="T8" fmla="*/ 975 w 975"/>
                <a:gd name="T9" fmla="*/ 48 h 101"/>
                <a:gd name="T10" fmla="*/ 975 w 975"/>
                <a:gd name="T11" fmla="*/ 48 h 10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75" h="101">
                  <a:moveTo>
                    <a:pt x="975" y="48"/>
                  </a:moveTo>
                  <a:lnTo>
                    <a:pt x="975" y="0"/>
                  </a:lnTo>
                  <a:lnTo>
                    <a:pt x="0" y="24"/>
                  </a:lnTo>
                  <a:lnTo>
                    <a:pt x="0" y="101"/>
                  </a:lnTo>
                  <a:lnTo>
                    <a:pt x="975" y="4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11" name="Freeform 9"/>
            <p:cNvSpPr>
              <a:spLocks/>
            </p:cNvSpPr>
            <p:nvPr/>
          </p:nvSpPr>
          <p:spPr bwMode="hidden">
            <a:xfrm>
              <a:off x="3619" y="3815"/>
              <a:ext cx="2139" cy="198"/>
            </a:xfrm>
            <a:custGeom>
              <a:avLst/>
              <a:gdLst>
                <a:gd name="T0" fmla="*/ 2141 w 2141"/>
                <a:gd name="T1" fmla="*/ 0 h 198"/>
                <a:gd name="T2" fmla="*/ 0 w 2141"/>
                <a:gd name="T3" fmla="*/ 156 h 198"/>
                <a:gd name="T4" fmla="*/ 0 w 2141"/>
                <a:gd name="T5" fmla="*/ 198 h 198"/>
                <a:gd name="T6" fmla="*/ 2141 w 2141"/>
                <a:gd name="T7" fmla="*/ 0 h 198"/>
                <a:gd name="T8" fmla="*/ 2141 w 2141"/>
                <a:gd name="T9" fmla="*/ 0 h 1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41" h="198">
                  <a:moveTo>
                    <a:pt x="2141" y="0"/>
                  </a:moveTo>
                  <a:lnTo>
                    <a:pt x="0" y="156"/>
                  </a:lnTo>
                  <a:lnTo>
                    <a:pt x="0" y="198"/>
                  </a:lnTo>
                  <a:lnTo>
                    <a:pt x="2141"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12" name="Freeform 10"/>
            <p:cNvSpPr>
              <a:spLocks/>
            </p:cNvSpPr>
            <p:nvPr/>
          </p:nvSpPr>
          <p:spPr bwMode="hidden">
            <a:xfrm>
              <a:off x="0" y="3971"/>
              <a:ext cx="3619" cy="348"/>
            </a:xfrm>
            <a:custGeom>
              <a:avLst/>
              <a:gdLst/>
              <a:ahLst/>
              <a:cxnLst>
                <a:cxn ang="0">
                  <a:pos x="0" y="348"/>
                </a:cxn>
                <a:cxn ang="0">
                  <a:pos x="311" y="348"/>
                </a:cxn>
                <a:cxn ang="0">
                  <a:pos x="3623" y="42"/>
                </a:cxn>
                <a:cxn ang="0">
                  <a:pos x="3623" y="0"/>
                </a:cxn>
                <a:cxn ang="0">
                  <a:pos x="0" y="264"/>
                </a:cxn>
                <a:cxn ang="0">
                  <a:pos x="0" y="348"/>
                </a:cxn>
                <a:cxn ang="0">
                  <a:pos x="0" y="348"/>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13" name="Freeform 11"/>
            <p:cNvSpPr>
              <a:spLocks/>
            </p:cNvSpPr>
            <p:nvPr/>
          </p:nvSpPr>
          <p:spPr bwMode="hidden">
            <a:xfrm>
              <a:off x="2097" y="4043"/>
              <a:ext cx="2514" cy="276"/>
            </a:xfrm>
            <a:custGeom>
              <a:avLst/>
              <a:gdLst>
                <a:gd name="T0" fmla="*/ 2182 w 2517"/>
                <a:gd name="T1" fmla="*/ 276 h 276"/>
                <a:gd name="T2" fmla="*/ 2517 w 2517"/>
                <a:gd name="T3" fmla="*/ 204 h 276"/>
                <a:gd name="T4" fmla="*/ 2260 w 2517"/>
                <a:gd name="T5" fmla="*/ 0 h 276"/>
                <a:gd name="T6" fmla="*/ 0 w 2517"/>
                <a:gd name="T7" fmla="*/ 276 h 276"/>
                <a:gd name="T8" fmla="*/ 2182 w 2517"/>
                <a:gd name="T9" fmla="*/ 276 h 276"/>
                <a:gd name="T10" fmla="*/ 2182 w 2517"/>
                <a:gd name="T11" fmla="*/ 276 h 27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7" h="276">
                  <a:moveTo>
                    <a:pt x="2182" y="276"/>
                  </a:moveTo>
                  <a:lnTo>
                    <a:pt x="2517" y="204"/>
                  </a:lnTo>
                  <a:lnTo>
                    <a:pt x="2260" y="0"/>
                  </a:lnTo>
                  <a:lnTo>
                    <a:pt x="0" y="276"/>
                  </a:lnTo>
                  <a:lnTo>
                    <a:pt x="2182" y="276"/>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14" name="Freeform 12"/>
            <p:cNvSpPr>
              <a:spLocks/>
            </p:cNvSpPr>
            <p:nvPr/>
          </p:nvSpPr>
          <p:spPr bwMode="hidden">
            <a:xfrm>
              <a:off x="4354" y="3869"/>
              <a:ext cx="1404" cy="378"/>
            </a:xfrm>
            <a:custGeom>
              <a:avLst/>
              <a:gdLst/>
              <a:ahLst/>
              <a:cxnLst>
                <a:cxn ang="0">
                  <a:pos x="1405" y="126"/>
                </a:cxn>
                <a:cxn ang="0">
                  <a:pos x="1405" y="0"/>
                </a:cxn>
                <a:cxn ang="0">
                  <a:pos x="0" y="174"/>
                </a:cxn>
                <a:cxn ang="0">
                  <a:pos x="257" y="378"/>
                </a:cxn>
                <a:cxn ang="0">
                  <a:pos x="1405" y="126"/>
                </a:cxn>
                <a:cxn ang="0">
                  <a:pos x="1405" y="126"/>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15" name="Freeform 13"/>
            <p:cNvSpPr>
              <a:spLocks/>
            </p:cNvSpPr>
            <p:nvPr/>
          </p:nvSpPr>
          <p:spPr bwMode="hidden">
            <a:xfrm>
              <a:off x="5030" y="3151"/>
              <a:ext cx="728" cy="240"/>
            </a:xfrm>
            <a:custGeom>
              <a:avLst/>
              <a:gdLst>
                <a:gd name="T0" fmla="*/ 729 w 729"/>
                <a:gd name="T1" fmla="*/ 240 h 240"/>
                <a:gd name="T2" fmla="*/ 0 w 729"/>
                <a:gd name="T3" fmla="*/ 0 h 240"/>
                <a:gd name="T4" fmla="*/ 0 w 729"/>
                <a:gd name="T5" fmla="*/ 6 h 240"/>
                <a:gd name="T6" fmla="*/ 729 w 729"/>
                <a:gd name="T7" fmla="*/ 240 h 240"/>
                <a:gd name="T8" fmla="*/ 729 w 729"/>
                <a:gd name="T9" fmla="*/ 240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9" h="240">
                  <a:moveTo>
                    <a:pt x="729" y="240"/>
                  </a:moveTo>
                  <a:lnTo>
                    <a:pt x="0" y="0"/>
                  </a:lnTo>
                  <a:lnTo>
                    <a:pt x="0" y="6"/>
                  </a:lnTo>
                  <a:lnTo>
                    <a:pt x="729" y="24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16" name="Freeform 14"/>
            <p:cNvSpPr>
              <a:spLocks/>
            </p:cNvSpPr>
            <p:nvPr/>
          </p:nvSpPr>
          <p:spPr bwMode="hidden">
            <a:xfrm>
              <a:off x="0" y="1486"/>
              <a:ext cx="5030" cy="1671"/>
            </a:xfrm>
            <a:custGeom>
              <a:avLst/>
              <a:gdLst/>
              <a:ahLst/>
              <a:cxnLst>
                <a:cxn ang="0">
                  <a:pos x="0" y="72"/>
                </a:cxn>
                <a:cxn ang="0">
                  <a:pos x="5035" y="1672"/>
                </a:cxn>
                <a:cxn ang="0">
                  <a:pos x="5035" y="1666"/>
                </a:cxn>
                <a:cxn ang="0">
                  <a:pos x="0" y="0"/>
                </a:cxn>
                <a:cxn ang="0">
                  <a:pos x="0" y="72"/>
                </a:cxn>
                <a:cxn ang="0">
                  <a:pos x="0" y="72"/>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17" name="Freeform 15"/>
            <p:cNvSpPr>
              <a:spLocks/>
            </p:cNvSpPr>
            <p:nvPr/>
          </p:nvSpPr>
          <p:spPr bwMode="hidden">
            <a:xfrm>
              <a:off x="5030" y="3049"/>
              <a:ext cx="728" cy="318"/>
            </a:xfrm>
            <a:custGeom>
              <a:avLst/>
              <a:gdLst>
                <a:gd name="T0" fmla="*/ 729 w 729"/>
                <a:gd name="T1" fmla="*/ 318 h 318"/>
                <a:gd name="T2" fmla="*/ 729 w 729"/>
                <a:gd name="T3" fmla="*/ 312 h 318"/>
                <a:gd name="T4" fmla="*/ 0 w 729"/>
                <a:gd name="T5" fmla="*/ 0 h 318"/>
                <a:gd name="T6" fmla="*/ 0 w 729"/>
                <a:gd name="T7" fmla="*/ 54 h 318"/>
                <a:gd name="T8" fmla="*/ 729 w 729"/>
                <a:gd name="T9" fmla="*/ 318 h 318"/>
                <a:gd name="T10" fmla="*/ 729 w 729"/>
                <a:gd name="T11" fmla="*/ 318 h 3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29" h="318">
                  <a:moveTo>
                    <a:pt x="729" y="318"/>
                  </a:moveTo>
                  <a:lnTo>
                    <a:pt x="729" y="312"/>
                  </a:lnTo>
                  <a:lnTo>
                    <a:pt x="0" y="0"/>
                  </a:lnTo>
                  <a:lnTo>
                    <a:pt x="0" y="54"/>
                  </a:lnTo>
                  <a:lnTo>
                    <a:pt x="729" y="318"/>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18" name="Freeform 16"/>
            <p:cNvSpPr>
              <a:spLocks/>
            </p:cNvSpPr>
            <p:nvPr/>
          </p:nvSpPr>
          <p:spPr bwMode="hidden">
            <a:xfrm>
              <a:off x="0" y="916"/>
              <a:ext cx="5030" cy="2187"/>
            </a:xfrm>
            <a:custGeom>
              <a:avLst/>
              <a:gdLst/>
              <a:ahLst/>
              <a:cxnLst>
                <a:cxn ang="0">
                  <a:pos x="0" y="396"/>
                </a:cxn>
                <a:cxn ang="0">
                  <a:pos x="5035" y="2188"/>
                </a:cxn>
                <a:cxn ang="0">
                  <a:pos x="5035" y="2134"/>
                </a:cxn>
                <a:cxn ang="0">
                  <a:pos x="0" y="0"/>
                </a:cxn>
                <a:cxn ang="0">
                  <a:pos x="0" y="396"/>
                </a:cxn>
                <a:cxn ang="0">
                  <a:pos x="0" y="396"/>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19" name="Freeform 17"/>
            <p:cNvSpPr>
              <a:spLocks/>
            </p:cNvSpPr>
            <p:nvPr/>
          </p:nvSpPr>
          <p:spPr bwMode="hidden">
            <a:xfrm>
              <a:off x="2294" y="0"/>
              <a:ext cx="3159" cy="2725"/>
            </a:xfrm>
            <a:custGeom>
              <a:avLst/>
              <a:gdLst/>
              <a:ahLst/>
              <a:cxnLst>
                <a:cxn ang="0">
                  <a:pos x="0" y="0"/>
                </a:cxn>
                <a:cxn ang="0">
                  <a:pos x="3145" y="2727"/>
                </a:cxn>
                <a:cxn ang="0">
                  <a:pos x="3163" y="2704"/>
                </a:cxn>
                <a:cxn ang="0">
                  <a:pos x="102" y="0"/>
                </a:cxn>
                <a:cxn ang="0">
                  <a:pos x="0" y="0"/>
                </a:cxn>
                <a:cxn ang="0">
                  <a:pos x="0" y="0"/>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20" name="Freeform 18"/>
            <p:cNvSpPr>
              <a:spLocks/>
            </p:cNvSpPr>
            <p:nvPr/>
          </p:nvSpPr>
          <p:spPr bwMode="hidden">
            <a:xfrm>
              <a:off x="5435" y="2702"/>
              <a:ext cx="323" cy="299"/>
            </a:xfrm>
            <a:custGeom>
              <a:avLst/>
              <a:gdLst/>
              <a:ahLst/>
              <a:cxnLst>
                <a:cxn ang="0">
                  <a:pos x="323" y="299"/>
                </a:cxn>
                <a:cxn ang="0">
                  <a:pos x="323" y="263"/>
                </a:cxn>
                <a:cxn ang="0">
                  <a:pos x="18" y="0"/>
                </a:cxn>
                <a:cxn ang="0">
                  <a:pos x="0" y="23"/>
                </a:cxn>
                <a:cxn ang="0">
                  <a:pos x="323" y="299"/>
                </a:cxn>
                <a:cxn ang="0">
                  <a:pos x="323" y="299"/>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21" name="Freeform 19"/>
            <p:cNvSpPr>
              <a:spLocks/>
            </p:cNvSpPr>
            <p:nvPr/>
          </p:nvSpPr>
          <p:spPr bwMode="hidden">
            <a:xfrm>
              <a:off x="5477" y="2588"/>
              <a:ext cx="281" cy="335"/>
            </a:xfrm>
            <a:custGeom>
              <a:avLst/>
              <a:gdLst>
                <a:gd name="T0" fmla="*/ 281 w 281"/>
                <a:gd name="T1" fmla="*/ 335 h 335"/>
                <a:gd name="T2" fmla="*/ 281 w 281"/>
                <a:gd name="T3" fmla="*/ 173 h 335"/>
                <a:gd name="T4" fmla="*/ 96 w 281"/>
                <a:gd name="T5" fmla="*/ 0 h 335"/>
                <a:gd name="T6" fmla="*/ 0 w 281"/>
                <a:gd name="T7" fmla="*/ 90 h 335"/>
                <a:gd name="T8" fmla="*/ 281 w 281"/>
                <a:gd name="T9" fmla="*/ 335 h 335"/>
                <a:gd name="T10" fmla="*/ 281 w 281"/>
                <a:gd name="T11" fmla="*/ 335 h 3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1" h="335">
                  <a:moveTo>
                    <a:pt x="281" y="335"/>
                  </a:moveTo>
                  <a:lnTo>
                    <a:pt x="281" y="173"/>
                  </a:lnTo>
                  <a:lnTo>
                    <a:pt x="96" y="0"/>
                  </a:lnTo>
                  <a:lnTo>
                    <a:pt x="0" y="90"/>
                  </a:lnTo>
                  <a:lnTo>
                    <a:pt x="281" y="335"/>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22" name="Freeform 20"/>
            <p:cNvSpPr>
              <a:spLocks/>
            </p:cNvSpPr>
            <p:nvPr/>
          </p:nvSpPr>
          <p:spPr bwMode="hidden">
            <a:xfrm>
              <a:off x="2454" y="0"/>
              <a:ext cx="3119" cy="2678"/>
            </a:xfrm>
            <a:custGeom>
              <a:avLst/>
              <a:gdLst/>
              <a:ahLst/>
              <a:cxnLst>
                <a:cxn ang="0">
                  <a:pos x="0" y="0"/>
                </a:cxn>
                <a:cxn ang="0">
                  <a:pos x="3026" y="2680"/>
                </a:cxn>
                <a:cxn ang="0">
                  <a:pos x="3122" y="2590"/>
                </a:cxn>
                <a:cxn ang="0">
                  <a:pos x="383" y="0"/>
                </a:cxn>
                <a:cxn ang="0">
                  <a:pos x="0" y="0"/>
                </a:cxn>
                <a:cxn ang="0">
                  <a:pos x="0" y="0"/>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23" name="Freeform 21"/>
            <p:cNvSpPr>
              <a:spLocks/>
            </p:cNvSpPr>
            <p:nvPr/>
          </p:nvSpPr>
          <p:spPr bwMode="hidden">
            <a:xfrm>
              <a:off x="5626" y="2534"/>
              <a:ext cx="132" cy="132"/>
            </a:xfrm>
            <a:custGeom>
              <a:avLst/>
              <a:gdLst>
                <a:gd name="T0" fmla="*/ 132 w 132"/>
                <a:gd name="T1" fmla="*/ 132 h 132"/>
                <a:gd name="T2" fmla="*/ 0 w 132"/>
                <a:gd name="T3" fmla="*/ 0 h 132"/>
                <a:gd name="T4" fmla="*/ 0 w 132"/>
                <a:gd name="T5" fmla="*/ 0 h 132"/>
                <a:gd name="T6" fmla="*/ 132 w 132"/>
                <a:gd name="T7" fmla="*/ 132 h 132"/>
                <a:gd name="T8" fmla="*/ 132 w 132"/>
                <a:gd name="T9" fmla="*/ 132 h 1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2" h="132">
                  <a:moveTo>
                    <a:pt x="132" y="132"/>
                  </a:moveTo>
                  <a:lnTo>
                    <a:pt x="0" y="0"/>
                  </a:lnTo>
                  <a:lnTo>
                    <a:pt x="132" y="132"/>
                  </a:lnTo>
                  <a:close/>
                </a:path>
              </a:pathLst>
            </a:custGeom>
            <a:solidFill>
              <a:srgbClr val="FF99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24" name="Freeform 22"/>
            <p:cNvSpPr>
              <a:spLocks/>
            </p:cNvSpPr>
            <p:nvPr/>
          </p:nvSpPr>
          <p:spPr bwMode="hidden">
            <a:xfrm>
              <a:off x="3112" y="0"/>
              <a:ext cx="2514" cy="2534"/>
            </a:xfrm>
            <a:custGeom>
              <a:avLst/>
              <a:gdLst/>
              <a:ahLst/>
              <a:cxnLst>
                <a:cxn ang="0">
                  <a:pos x="0" y="0"/>
                </a:cxn>
                <a:cxn ang="0">
                  <a:pos x="2517" y="2536"/>
                </a:cxn>
                <a:cxn ang="0">
                  <a:pos x="2517" y="2536"/>
                </a:cxn>
                <a:cxn ang="0">
                  <a:pos x="66" y="0"/>
                </a:cxn>
                <a:cxn ang="0">
                  <a:pos x="0" y="0"/>
                </a:cxn>
                <a:cxn ang="0">
                  <a:pos x="0" y="0"/>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25" name="Freeform 23"/>
            <p:cNvSpPr>
              <a:spLocks/>
            </p:cNvSpPr>
            <p:nvPr/>
          </p:nvSpPr>
          <p:spPr bwMode="hidden">
            <a:xfrm>
              <a:off x="3488" y="0"/>
              <a:ext cx="2198" cy="2480"/>
            </a:xfrm>
            <a:custGeom>
              <a:avLst/>
              <a:gdLst/>
              <a:ahLst/>
              <a:cxnLst>
                <a:cxn ang="0">
                  <a:pos x="0" y="0"/>
                </a:cxn>
                <a:cxn ang="0">
                  <a:pos x="2188" y="2482"/>
                </a:cxn>
                <a:cxn ang="0">
                  <a:pos x="2200" y="2476"/>
                </a:cxn>
                <a:cxn ang="0">
                  <a:pos x="317" y="0"/>
                </a:cxn>
                <a:cxn ang="0">
                  <a:pos x="0" y="0"/>
                </a:cxn>
                <a:cxn ang="0">
                  <a:pos x="0" y="0"/>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w="9525" cap="flat" cmpd="sng">
              <a:noFill/>
              <a:prstDash val="solid"/>
              <a:round/>
              <a:headEnd type="none" w="med" len="med"/>
              <a:tailEnd type="none" w="med" len="med"/>
            </a:ln>
            <a:effectLst/>
          </p:spPr>
          <p:txBody>
            <a:bodyPr/>
            <a:lstStyle/>
            <a:p>
              <a:pPr fontAlgn="auto">
                <a:spcBef>
                  <a:spcPts val="0"/>
                </a:spcBef>
                <a:spcAft>
                  <a:spcPts val="0"/>
                </a:spcAft>
                <a:defRPr/>
              </a:pPr>
              <a:endParaRPr lang="en-US">
                <a:solidFill>
                  <a:prstClr val="white"/>
                </a:solidFill>
                <a:latin typeface="Arial" charset="0"/>
              </a:endParaRPr>
            </a:p>
          </p:txBody>
        </p:sp>
        <p:sp>
          <p:nvSpPr>
            <p:cNvPr id="26" name="Freeform 24"/>
            <p:cNvSpPr>
              <a:spLocks/>
            </p:cNvSpPr>
            <p:nvPr/>
          </p:nvSpPr>
          <p:spPr bwMode="hidden">
            <a:xfrm>
              <a:off x="5674" y="2474"/>
              <a:ext cx="84" cy="96"/>
            </a:xfrm>
            <a:custGeom>
              <a:avLst/>
              <a:gdLst/>
              <a:ahLst/>
              <a:cxnLst>
                <a:cxn ang="0">
                  <a:pos x="84" y="96"/>
                </a:cxn>
                <a:cxn ang="0">
                  <a:pos x="84" y="90"/>
                </a:cxn>
                <a:cxn ang="0">
                  <a:pos x="12" y="0"/>
                </a:cxn>
                <a:cxn ang="0">
                  <a:pos x="0" y="6"/>
                </a:cxn>
                <a:cxn ang="0">
                  <a:pos x="84" y="96"/>
                </a:cxn>
                <a:cxn ang="0">
                  <a:pos x="84" y="96"/>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27" name="Freeform 25"/>
            <p:cNvSpPr>
              <a:spLocks/>
            </p:cNvSpPr>
            <p:nvPr/>
          </p:nvSpPr>
          <p:spPr bwMode="hidden">
            <a:xfrm>
              <a:off x="5603" y="850"/>
              <a:ext cx="155" cy="516"/>
            </a:xfrm>
            <a:custGeom>
              <a:avLst/>
              <a:gdLst>
                <a:gd name="T0" fmla="*/ 155 w 155"/>
                <a:gd name="T1" fmla="*/ 516 h 516"/>
                <a:gd name="T2" fmla="*/ 155 w 155"/>
                <a:gd name="T3" fmla="*/ 204 h 516"/>
                <a:gd name="T4" fmla="*/ 77 w 155"/>
                <a:gd name="T5" fmla="*/ 0 h 516"/>
                <a:gd name="T6" fmla="*/ 0 w 155"/>
                <a:gd name="T7" fmla="*/ 192 h 516"/>
                <a:gd name="T8" fmla="*/ 155 w 155"/>
                <a:gd name="T9" fmla="*/ 516 h 516"/>
                <a:gd name="T10" fmla="*/ 155 w 155"/>
                <a:gd name="T11" fmla="*/ 516 h 5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5" h="516">
                  <a:moveTo>
                    <a:pt x="155" y="516"/>
                  </a:moveTo>
                  <a:lnTo>
                    <a:pt x="155" y="204"/>
                  </a:lnTo>
                  <a:lnTo>
                    <a:pt x="77" y="0"/>
                  </a:lnTo>
                  <a:lnTo>
                    <a:pt x="0" y="192"/>
                  </a:lnTo>
                  <a:lnTo>
                    <a:pt x="155" y="516"/>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28" name="Freeform 26"/>
            <p:cNvSpPr>
              <a:spLocks/>
            </p:cNvSpPr>
            <p:nvPr/>
          </p:nvSpPr>
          <p:spPr bwMode="hidden">
            <a:xfrm>
              <a:off x="5107" y="0"/>
              <a:ext cx="573" cy="1042"/>
            </a:xfrm>
            <a:custGeom>
              <a:avLst/>
              <a:gdLst/>
              <a:ahLst/>
              <a:cxnLst>
                <a:cxn ang="0">
                  <a:pos x="0" y="0"/>
                </a:cxn>
                <a:cxn ang="0">
                  <a:pos x="497" y="1043"/>
                </a:cxn>
                <a:cxn ang="0">
                  <a:pos x="574" y="851"/>
                </a:cxn>
                <a:cxn ang="0">
                  <a:pos x="251" y="0"/>
                </a:cxn>
                <a:cxn ang="0">
                  <a:pos x="0" y="0"/>
                </a:cxn>
                <a:cxn ang="0">
                  <a:pos x="0" y="0"/>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29" name="Freeform 27"/>
            <p:cNvSpPr>
              <a:spLocks/>
            </p:cNvSpPr>
            <p:nvPr/>
          </p:nvSpPr>
          <p:spPr bwMode="hidden">
            <a:xfrm>
              <a:off x="5411" y="0"/>
              <a:ext cx="341" cy="796"/>
            </a:xfrm>
            <a:custGeom>
              <a:avLst/>
              <a:gdLst/>
              <a:ahLst/>
              <a:cxnLst>
                <a:cxn ang="0">
                  <a:pos x="144" y="0"/>
                </a:cxn>
                <a:cxn ang="0">
                  <a:pos x="0" y="0"/>
                </a:cxn>
                <a:cxn ang="0">
                  <a:pos x="287" y="797"/>
                </a:cxn>
                <a:cxn ang="0">
                  <a:pos x="341" y="653"/>
                </a:cxn>
                <a:cxn ang="0">
                  <a:pos x="144" y="0"/>
                </a:cxn>
                <a:cxn ang="0">
                  <a:pos x="144" y="0"/>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30" name="Freeform 28"/>
            <p:cNvSpPr>
              <a:spLocks/>
            </p:cNvSpPr>
            <p:nvPr/>
          </p:nvSpPr>
          <p:spPr bwMode="hidden">
            <a:xfrm>
              <a:off x="5698" y="653"/>
              <a:ext cx="60" cy="311"/>
            </a:xfrm>
            <a:custGeom>
              <a:avLst/>
              <a:gdLst>
                <a:gd name="T0" fmla="*/ 0 w 60"/>
                <a:gd name="T1" fmla="*/ 144 h 312"/>
                <a:gd name="T2" fmla="*/ 60 w 60"/>
                <a:gd name="T3" fmla="*/ 312 h 312"/>
                <a:gd name="T4" fmla="*/ 60 w 60"/>
                <a:gd name="T5" fmla="*/ 6 h 312"/>
                <a:gd name="T6" fmla="*/ 54 w 60"/>
                <a:gd name="T7" fmla="*/ 0 h 312"/>
                <a:gd name="T8" fmla="*/ 0 w 60"/>
                <a:gd name="T9" fmla="*/ 144 h 312"/>
                <a:gd name="T10" fmla="*/ 0 w 60"/>
                <a:gd name="T11" fmla="*/ 144 h 3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 h="312">
                  <a:moveTo>
                    <a:pt x="0" y="144"/>
                  </a:moveTo>
                  <a:lnTo>
                    <a:pt x="60" y="312"/>
                  </a:lnTo>
                  <a:lnTo>
                    <a:pt x="60" y="6"/>
                  </a:lnTo>
                  <a:lnTo>
                    <a:pt x="54" y="0"/>
                  </a:lnTo>
                  <a:lnTo>
                    <a:pt x="0" y="144"/>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31" name="Freeform 29"/>
            <p:cNvSpPr>
              <a:spLocks/>
            </p:cNvSpPr>
            <p:nvPr/>
          </p:nvSpPr>
          <p:spPr bwMode="hidden">
            <a:xfrm>
              <a:off x="2" y="1601"/>
              <a:ext cx="5752" cy="1864"/>
            </a:xfrm>
            <a:custGeom>
              <a:avLst/>
              <a:gdLst/>
              <a:ahLst/>
              <a:cxnLst>
                <a:cxn ang="0">
                  <a:pos x="0" y="371"/>
                </a:cxn>
                <a:cxn ang="0">
                  <a:pos x="5740" y="1864"/>
                </a:cxn>
                <a:cxn ang="0">
                  <a:pos x="5740" y="1834"/>
                </a:cxn>
                <a:cxn ang="0">
                  <a:pos x="0" y="0"/>
                </a:cxn>
                <a:cxn ang="0">
                  <a:pos x="0" y="371"/>
                </a:cxn>
                <a:cxn ang="0">
                  <a:pos x="0" y="37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32" name="Freeform 30"/>
            <p:cNvSpPr>
              <a:spLocks/>
            </p:cNvSpPr>
            <p:nvPr/>
          </p:nvSpPr>
          <p:spPr bwMode="hidden">
            <a:xfrm>
              <a:off x="5754" y="3483"/>
              <a:ext cx="6" cy="6"/>
            </a:xfrm>
            <a:custGeom>
              <a:avLst/>
              <a:gdLst>
                <a:gd name="T0" fmla="*/ 6 w 6"/>
                <a:gd name="T1" fmla="*/ 6 h 6"/>
                <a:gd name="T2" fmla="*/ 0 w 6"/>
                <a:gd name="T3" fmla="*/ 0 h 6"/>
                <a:gd name="T4" fmla="*/ 0 w 6"/>
                <a:gd name="T5" fmla="*/ 6 h 6"/>
                <a:gd name="T6" fmla="*/ 6 w 6"/>
                <a:gd name="T7" fmla="*/ 6 h 6"/>
                <a:gd name="T8" fmla="*/ 6 w 6"/>
                <a:gd name="T9" fmla="*/ 6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6">
                  <a:moveTo>
                    <a:pt x="6" y="6"/>
                  </a:moveTo>
                  <a:lnTo>
                    <a:pt x="0" y="0"/>
                  </a:lnTo>
                  <a:lnTo>
                    <a:pt x="0" y="6"/>
                  </a:lnTo>
                  <a:lnTo>
                    <a:pt x="6" y="6"/>
                  </a:lnTo>
                  <a:close/>
                </a:path>
              </a:pathLst>
            </a:custGeom>
            <a:solidFill>
              <a:srgbClr val="18F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33" name="Freeform 31"/>
            <p:cNvSpPr>
              <a:spLocks/>
            </p:cNvSpPr>
            <p:nvPr/>
          </p:nvSpPr>
          <p:spPr bwMode="hidden">
            <a:xfrm>
              <a:off x="2" y="2152"/>
              <a:ext cx="5752" cy="1337"/>
            </a:xfrm>
            <a:custGeom>
              <a:avLst/>
              <a:gdLst/>
              <a:ahLst/>
              <a:cxnLst>
                <a:cxn ang="0">
                  <a:pos x="0" y="366"/>
                </a:cxn>
                <a:cxn ang="0">
                  <a:pos x="5740" y="1337"/>
                </a:cxn>
                <a:cxn ang="0">
                  <a:pos x="5740" y="1331"/>
                </a:cxn>
                <a:cxn ang="0">
                  <a:pos x="0" y="0"/>
                </a:cxn>
                <a:cxn ang="0">
                  <a:pos x="0" y="366"/>
                </a:cxn>
                <a:cxn ang="0">
                  <a:pos x="0" y="366"/>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34" name="Freeform 32"/>
            <p:cNvSpPr>
              <a:spLocks/>
            </p:cNvSpPr>
            <p:nvPr/>
          </p:nvSpPr>
          <p:spPr bwMode="hidden">
            <a:xfrm>
              <a:off x="2" y="3177"/>
              <a:ext cx="5752" cy="414"/>
            </a:xfrm>
            <a:custGeom>
              <a:avLst/>
              <a:gdLst/>
              <a:ahLst/>
              <a:cxnLst>
                <a:cxn ang="0">
                  <a:pos x="0" y="48"/>
                </a:cxn>
                <a:cxn ang="0">
                  <a:pos x="5740" y="414"/>
                </a:cxn>
                <a:cxn ang="0">
                  <a:pos x="5740" y="402"/>
                </a:cxn>
                <a:cxn ang="0">
                  <a:pos x="0" y="0"/>
                </a:cxn>
                <a:cxn ang="0">
                  <a:pos x="0" y="48"/>
                </a:cxn>
                <a:cxn ang="0">
                  <a:pos x="0" y="48"/>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35" name="Freeform 33"/>
            <p:cNvSpPr>
              <a:spLocks/>
            </p:cNvSpPr>
            <p:nvPr/>
          </p:nvSpPr>
          <p:spPr bwMode="hidden">
            <a:xfrm>
              <a:off x="1297" y="0"/>
              <a:ext cx="4457" cy="3177"/>
            </a:xfrm>
            <a:custGeom>
              <a:avLst/>
              <a:gdLst/>
              <a:ahLst/>
              <a:cxnLst>
                <a:cxn ang="0">
                  <a:pos x="0" y="0"/>
                </a:cxn>
                <a:cxn ang="0">
                  <a:pos x="4448" y="3177"/>
                </a:cxn>
                <a:cxn ang="0">
                  <a:pos x="4448" y="3153"/>
                </a:cxn>
                <a:cxn ang="0">
                  <a:pos x="125" y="0"/>
                </a:cxn>
                <a:cxn ang="0">
                  <a:pos x="0" y="0"/>
                </a:cxn>
                <a:cxn ang="0">
                  <a:pos x="0" y="0"/>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36" name="Freeform 34"/>
            <p:cNvSpPr>
              <a:spLocks/>
            </p:cNvSpPr>
            <p:nvPr/>
          </p:nvSpPr>
          <p:spPr bwMode="hidden">
            <a:xfrm>
              <a:off x="3321" y="0"/>
              <a:ext cx="2433" cy="2614"/>
            </a:xfrm>
            <a:custGeom>
              <a:avLst/>
              <a:gdLst/>
              <a:ahLst/>
              <a:cxnLst>
                <a:cxn ang="0">
                  <a:pos x="0" y="0"/>
                </a:cxn>
                <a:cxn ang="0">
                  <a:pos x="2428" y="2614"/>
                </a:cxn>
                <a:cxn ang="0">
                  <a:pos x="2428" y="2608"/>
                </a:cxn>
                <a:cxn ang="0">
                  <a:pos x="66" y="0"/>
                </a:cxn>
                <a:cxn ang="0">
                  <a:pos x="0" y="0"/>
                </a:cxn>
                <a:cxn ang="0">
                  <a:pos x="0" y="0"/>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37" name="Freeform 35"/>
            <p:cNvSpPr>
              <a:spLocks/>
            </p:cNvSpPr>
            <p:nvPr/>
          </p:nvSpPr>
          <p:spPr bwMode="hidden">
            <a:xfrm>
              <a:off x="3950" y="0"/>
              <a:ext cx="1804" cy="2464"/>
            </a:xfrm>
            <a:custGeom>
              <a:avLst/>
              <a:gdLst/>
              <a:ahLst/>
              <a:cxnLst>
                <a:cxn ang="0">
                  <a:pos x="485" y="0"/>
                </a:cxn>
                <a:cxn ang="0">
                  <a:pos x="0" y="0"/>
                </a:cxn>
                <a:cxn ang="0">
                  <a:pos x="1800" y="2464"/>
                </a:cxn>
                <a:cxn ang="0">
                  <a:pos x="1800" y="2248"/>
                </a:cxn>
                <a:cxn ang="0">
                  <a:pos x="1794" y="2248"/>
                </a:cxn>
                <a:cxn ang="0">
                  <a:pos x="485" y="0"/>
                </a:cxn>
                <a:cxn ang="0">
                  <a:pos x="485" y="0"/>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38" name="Freeform 36"/>
            <p:cNvSpPr>
              <a:spLocks/>
            </p:cNvSpPr>
            <p:nvPr/>
          </p:nvSpPr>
          <p:spPr bwMode="hidden">
            <a:xfrm>
              <a:off x="4519" y="0"/>
              <a:ext cx="1235" cy="2074"/>
            </a:xfrm>
            <a:custGeom>
              <a:avLst/>
              <a:gdLst/>
              <a:ahLst/>
              <a:cxnLst>
                <a:cxn ang="0">
                  <a:pos x="0" y="0"/>
                </a:cxn>
                <a:cxn ang="0">
                  <a:pos x="1232" y="2074"/>
                </a:cxn>
                <a:cxn ang="0">
                  <a:pos x="1232" y="2038"/>
                </a:cxn>
                <a:cxn ang="0">
                  <a:pos x="42" y="0"/>
                </a:cxn>
                <a:cxn ang="0">
                  <a:pos x="0" y="0"/>
                </a:cxn>
                <a:cxn ang="0">
                  <a:pos x="0" y="0"/>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39" name="Freeform 37"/>
            <p:cNvSpPr>
              <a:spLocks/>
            </p:cNvSpPr>
            <p:nvPr/>
          </p:nvSpPr>
          <p:spPr bwMode="hidden">
            <a:xfrm>
              <a:off x="4694" y="0"/>
              <a:ext cx="1060" cy="1936"/>
            </a:xfrm>
            <a:custGeom>
              <a:avLst/>
              <a:gdLst/>
              <a:ahLst/>
              <a:cxnLst>
                <a:cxn ang="0">
                  <a:pos x="0" y="0"/>
                </a:cxn>
                <a:cxn ang="0">
                  <a:pos x="1058" y="1936"/>
                </a:cxn>
                <a:cxn ang="0">
                  <a:pos x="1058" y="1930"/>
                </a:cxn>
                <a:cxn ang="0">
                  <a:pos x="54" y="0"/>
                </a:cxn>
                <a:cxn ang="0">
                  <a:pos x="0" y="0"/>
                </a:cxn>
                <a:cxn ang="0">
                  <a:pos x="0" y="0"/>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40" name="Freeform 38"/>
            <p:cNvSpPr>
              <a:spLocks/>
            </p:cNvSpPr>
            <p:nvPr/>
          </p:nvSpPr>
          <p:spPr bwMode="hidden">
            <a:xfrm>
              <a:off x="4981" y="0"/>
              <a:ext cx="773" cy="1487"/>
            </a:xfrm>
            <a:custGeom>
              <a:avLst/>
              <a:gdLst/>
              <a:ahLst/>
              <a:cxnLst>
                <a:cxn ang="0">
                  <a:pos x="771" y="1433"/>
                </a:cxn>
                <a:cxn ang="0">
                  <a:pos x="42" y="0"/>
                </a:cxn>
                <a:cxn ang="0">
                  <a:pos x="0" y="0"/>
                </a:cxn>
                <a:cxn ang="0">
                  <a:pos x="771" y="1487"/>
                </a:cxn>
                <a:cxn ang="0">
                  <a:pos x="771" y="1433"/>
                </a:cxn>
                <a:cxn ang="0">
                  <a:pos x="771" y="1433"/>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grpSp>
          <p:nvGrpSpPr>
            <p:cNvPr id="41" name="Group 39"/>
            <p:cNvGrpSpPr>
              <a:grpSpLocks/>
            </p:cNvGrpSpPr>
            <p:nvPr userDrawn="1"/>
          </p:nvGrpSpPr>
          <p:grpSpPr bwMode="auto">
            <a:xfrm>
              <a:off x="0" y="1632"/>
              <a:ext cx="5758" cy="1858"/>
              <a:chOff x="0" y="1632"/>
              <a:chExt cx="5758" cy="1858"/>
            </a:xfrm>
          </p:grpSpPr>
          <p:sp>
            <p:nvSpPr>
              <p:cNvPr id="42" name="Freeform 40"/>
              <p:cNvSpPr>
                <a:spLocks/>
              </p:cNvSpPr>
              <p:nvPr/>
            </p:nvSpPr>
            <p:spPr bwMode="hidden">
              <a:xfrm>
                <a:off x="0" y="1632"/>
                <a:ext cx="3670" cy="1313"/>
              </a:xfrm>
              <a:custGeom>
                <a:avLst/>
                <a:gdLst/>
                <a:ahLst/>
                <a:cxnLst>
                  <a:cxn ang="0">
                    <a:pos x="0" y="0"/>
                  </a:cxn>
                  <a:cxn ang="0">
                    <a:pos x="0" y="366"/>
                  </a:cxn>
                  <a:cxn ang="0">
                    <a:pos x="3635" y="1313"/>
                  </a:cxn>
                  <a:cxn ang="0">
                    <a:pos x="3647" y="1235"/>
                  </a:cxn>
                  <a:cxn ang="0">
                    <a:pos x="3659" y="1163"/>
                  </a:cxn>
                  <a:cxn ang="0">
                    <a:pos x="0" y="0"/>
                  </a:cxn>
                  <a:cxn ang="0">
                    <a:pos x="0" y="0"/>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43" name="Freeform 41"/>
              <p:cNvSpPr>
                <a:spLocks/>
              </p:cNvSpPr>
              <p:nvPr/>
            </p:nvSpPr>
            <p:spPr bwMode="hidden">
              <a:xfrm>
                <a:off x="3646" y="2795"/>
                <a:ext cx="2112" cy="695"/>
              </a:xfrm>
              <a:custGeom>
                <a:avLst/>
                <a:gdLst/>
                <a:ahLst/>
                <a:cxnLst>
                  <a:cxn ang="0">
                    <a:pos x="2105" y="665"/>
                  </a:cxn>
                  <a:cxn ang="0">
                    <a:pos x="24" y="0"/>
                  </a:cxn>
                  <a:cxn ang="0">
                    <a:pos x="12" y="72"/>
                  </a:cxn>
                  <a:cxn ang="0">
                    <a:pos x="0" y="150"/>
                  </a:cxn>
                  <a:cxn ang="0">
                    <a:pos x="2105" y="695"/>
                  </a:cxn>
                  <a:cxn ang="0">
                    <a:pos x="2105" y="665"/>
                  </a:cxn>
                  <a:cxn ang="0">
                    <a:pos x="2105" y="665"/>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grpSp>
      </p:grpSp>
      <p:sp>
        <p:nvSpPr>
          <p:cNvPr id="787498" name="Rectangle 42"/>
          <p:cNvSpPr>
            <a:spLocks noGrp="1" noChangeArrowheads="1"/>
          </p:cNvSpPr>
          <p:nvPr>
            <p:ph type="ctrTitle" sz="quarter"/>
          </p:nvPr>
        </p:nvSpPr>
        <p:spPr>
          <a:xfrm>
            <a:off x="457200" y="1600200"/>
            <a:ext cx="8229600" cy="1828800"/>
          </a:xfrm>
        </p:spPr>
        <p:txBody>
          <a:bodyPr/>
          <a:lstStyle>
            <a:lvl1pPr>
              <a:defRPr sz="4800"/>
            </a:lvl1pPr>
          </a:lstStyle>
          <a:p>
            <a:r>
              <a:rPr lang="en-US" smtClean="0"/>
              <a:t>Click to edit Master title style</a:t>
            </a:r>
            <a:endParaRPr lang="en-US"/>
          </a:p>
        </p:txBody>
      </p:sp>
      <p:sp>
        <p:nvSpPr>
          <p:cNvPr id="787499" name="Rectangle 43"/>
          <p:cNvSpPr>
            <a:spLocks noGrp="1" noChangeArrowheads="1"/>
          </p:cNvSpPr>
          <p:nvPr>
            <p:ph type="subTitle" sz="quarter" idx="1"/>
          </p:nvPr>
        </p:nvSpPr>
        <p:spPr>
          <a:xfrm>
            <a:off x="1371600" y="3886200"/>
            <a:ext cx="6400800" cy="1752600"/>
          </a:xfrm>
        </p:spPr>
        <p:txBody>
          <a:bodyPr/>
          <a:lstStyle>
            <a:lvl1pPr marL="0" indent="0" algn="ctr">
              <a:buFont typeface="Wingdings" pitchFamily="2" charset="2"/>
              <a:buNone/>
              <a:defRPr sz="3600"/>
            </a:lvl1pPr>
          </a:lstStyle>
          <a:p>
            <a:r>
              <a:rPr lang="en-US" smtClean="0"/>
              <a:t>Click to edit Master subtitle style</a:t>
            </a:r>
            <a:endParaRPr lang="en-US"/>
          </a:p>
        </p:txBody>
      </p:sp>
      <p:sp>
        <p:nvSpPr>
          <p:cNvPr id="44" name="Rectangle 44"/>
          <p:cNvSpPr>
            <a:spLocks noGrp="1" noChangeArrowheads="1"/>
          </p:cNvSpPr>
          <p:nvPr>
            <p:ph type="dt" sz="quarter" idx="10"/>
          </p:nvPr>
        </p:nvSpPr>
        <p:spPr/>
        <p:txBody>
          <a:bodyPr/>
          <a:lstStyle>
            <a:lvl1pPr>
              <a:defRPr smtClean="0"/>
            </a:lvl1pPr>
          </a:lstStyle>
          <a:p>
            <a:pPr>
              <a:defRPr/>
            </a:pPr>
            <a:fld id="{AFC17424-0E4F-4023-9AD2-9C1AA6DDBBE9}" type="datetime4">
              <a:rPr lang="en-US" smtClean="0">
                <a:solidFill>
                  <a:prstClr val="white"/>
                </a:solidFill>
              </a:rPr>
              <a:t>October 1, 2011</a:t>
            </a:fld>
            <a:endParaRPr lang="en-US">
              <a:solidFill>
                <a:prstClr val="white"/>
              </a:solidFill>
            </a:endParaRPr>
          </a:p>
        </p:txBody>
      </p:sp>
      <p:sp>
        <p:nvSpPr>
          <p:cNvPr id="45" name="Rectangle 45"/>
          <p:cNvSpPr>
            <a:spLocks noGrp="1" noChangeArrowheads="1"/>
          </p:cNvSpPr>
          <p:nvPr>
            <p:ph type="ftr" sz="quarter" idx="11"/>
          </p:nvPr>
        </p:nvSpPr>
        <p:spPr/>
        <p:txBody>
          <a:bodyPr/>
          <a:lstStyle>
            <a:lvl1pPr>
              <a:defRPr/>
            </a:lvl1pPr>
          </a:lstStyle>
          <a:p>
            <a:pPr>
              <a:defRPr/>
            </a:pPr>
            <a:endParaRPr lang="en-US">
              <a:solidFill>
                <a:prstClr val="white"/>
              </a:solidFill>
            </a:endParaRPr>
          </a:p>
        </p:txBody>
      </p:sp>
      <p:sp>
        <p:nvSpPr>
          <p:cNvPr id="46" name="Rectangle 46"/>
          <p:cNvSpPr>
            <a:spLocks noGrp="1" noChangeArrowheads="1"/>
          </p:cNvSpPr>
          <p:nvPr>
            <p:ph type="sldNum" sz="quarter" idx="12"/>
          </p:nvPr>
        </p:nvSpPr>
        <p:spPr/>
        <p:txBody>
          <a:bodyPr/>
          <a:lstStyle>
            <a:lvl1pPr>
              <a:defRPr smtClean="0"/>
            </a:lvl1pPr>
          </a:lstStyle>
          <a:p>
            <a:pPr>
              <a:defRPr/>
            </a:pPr>
            <a:fld id="{5BEA91E1-3C78-4995-BB25-57DD9DF71BFC}" type="slidenum">
              <a:rPr lang="en-US">
                <a:solidFill>
                  <a:prstClr val="white"/>
                </a:solidFill>
              </a:rPr>
              <a:pPr>
                <a:defRPr/>
              </a:pPr>
              <a:t>‹#›</a:t>
            </a:fld>
            <a:endParaRPr lang="en-US">
              <a:solidFill>
                <a:prstClr val="white"/>
              </a:solidFill>
            </a:endParaRPr>
          </a:p>
        </p:txBody>
      </p:sp>
    </p:spTree>
    <p:extLst>
      <p:ext uri="{BB962C8B-B14F-4D97-AF65-F5344CB8AC3E}">
        <p14:creationId xmlns:p14="http://schemas.microsoft.com/office/powerpoint/2010/main" val="1774275554"/>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par>
    </p:tnLst>
  </p:timing>
</p:sldLayout>
</file>

<file path=ppt/slideLayouts/slideLayout3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44"/>
          <p:cNvSpPr>
            <a:spLocks noGrp="1" noChangeArrowheads="1"/>
          </p:cNvSpPr>
          <p:nvPr>
            <p:ph type="dt" sz="half" idx="10"/>
          </p:nvPr>
        </p:nvSpPr>
        <p:spPr>
          <a:ln/>
        </p:spPr>
        <p:txBody>
          <a:bodyPr/>
          <a:lstStyle>
            <a:lvl1pPr>
              <a:defRPr/>
            </a:lvl1pPr>
          </a:lstStyle>
          <a:p>
            <a:pPr>
              <a:defRPr/>
            </a:pPr>
            <a:fld id="{19BB39AD-68BF-4918-9AF2-C9BACF7F3867}" type="datetime4">
              <a:rPr lang="en-US" smtClean="0">
                <a:solidFill>
                  <a:srgbClr val="FFFFFF"/>
                </a:solidFill>
              </a:rPr>
              <a:t>October 1, 2011</a:t>
            </a:fld>
            <a:endParaRPr lang="en-US">
              <a:solidFill>
                <a:srgbClr val="FFFFFF"/>
              </a:solidFill>
            </a:endParaRPr>
          </a:p>
        </p:txBody>
      </p:sp>
      <p:sp>
        <p:nvSpPr>
          <p:cNvPr id="6" name="Rectangle 4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46"/>
          <p:cNvSpPr>
            <a:spLocks noGrp="1" noChangeArrowheads="1"/>
          </p:cNvSpPr>
          <p:nvPr>
            <p:ph type="sldNum" sz="quarter" idx="12"/>
          </p:nvPr>
        </p:nvSpPr>
        <p:spPr>
          <a:ln/>
        </p:spPr>
        <p:txBody>
          <a:bodyPr/>
          <a:lstStyle>
            <a:lvl1pPr>
              <a:defRPr/>
            </a:lvl1pPr>
          </a:lstStyle>
          <a:p>
            <a:pPr>
              <a:defRPr/>
            </a:pPr>
            <a:fld id="{55A4F543-A8C0-49B7-B18F-9EC73C4923E3}"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969822458"/>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31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4"/>
          <p:cNvSpPr>
            <a:spLocks noGrp="1" noChangeArrowheads="1"/>
          </p:cNvSpPr>
          <p:nvPr>
            <p:ph type="dt" sz="half" idx="10"/>
          </p:nvPr>
        </p:nvSpPr>
        <p:spPr>
          <a:ln/>
        </p:spPr>
        <p:txBody>
          <a:bodyPr/>
          <a:lstStyle>
            <a:lvl1pPr>
              <a:defRPr/>
            </a:lvl1pPr>
          </a:lstStyle>
          <a:p>
            <a:pPr>
              <a:defRPr/>
            </a:pPr>
            <a:fld id="{C23EE5E6-3D7C-45AD-872B-A2D583C862C5}" type="datetime4">
              <a:rPr lang="en-US" smtClean="0">
                <a:solidFill>
                  <a:prstClr val="white"/>
                </a:solidFill>
              </a:rPr>
              <a:t>October 1, 2011</a:t>
            </a:fld>
            <a:endParaRPr lang="en-US">
              <a:solidFill>
                <a:prstClr val="white"/>
              </a:solidFill>
            </a:endParaRPr>
          </a:p>
        </p:txBody>
      </p:sp>
      <p:sp>
        <p:nvSpPr>
          <p:cNvPr id="5" name="Rectangle 45"/>
          <p:cNvSpPr>
            <a:spLocks noGrp="1" noChangeArrowheads="1"/>
          </p:cNvSpPr>
          <p:nvPr>
            <p:ph type="ftr" sz="quarter" idx="11"/>
          </p:nvPr>
        </p:nvSpPr>
        <p:spPr>
          <a:ln/>
        </p:spPr>
        <p:txBody>
          <a:bodyPr/>
          <a:lstStyle>
            <a:lvl1pPr>
              <a:defRPr/>
            </a:lvl1pPr>
          </a:lstStyle>
          <a:p>
            <a:pPr>
              <a:defRPr/>
            </a:pPr>
            <a:endParaRPr lang="en-US">
              <a:solidFill>
                <a:prstClr val="white"/>
              </a:solidFill>
            </a:endParaRPr>
          </a:p>
        </p:txBody>
      </p:sp>
      <p:sp>
        <p:nvSpPr>
          <p:cNvPr id="6" name="Rectangle 46"/>
          <p:cNvSpPr>
            <a:spLocks noGrp="1" noChangeArrowheads="1"/>
          </p:cNvSpPr>
          <p:nvPr>
            <p:ph type="sldNum" sz="quarter" idx="12"/>
          </p:nvPr>
        </p:nvSpPr>
        <p:spPr>
          <a:ln/>
        </p:spPr>
        <p:txBody>
          <a:bodyPr/>
          <a:lstStyle>
            <a:lvl1pPr>
              <a:defRPr/>
            </a:lvl1pPr>
          </a:lstStyle>
          <a:p>
            <a:pPr>
              <a:defRPr/>
            </a:pPr>
            <a:fld id="{A4F3638C-56A7-4D86-A7E5-624150A63992}" type="slidenum">
              <a:rPr lang="en-US">
                <a:solidFill>
                  <a:prstClr val="white"/>
                </a:solidFill>
              </a:rPr>
              <a:pPr>
                <a:defRPr/>
              </a:pPr>
              <a:t>‹#›</a:t>
            </a:fld>
            <a:endParaRPr lang="en-US">
              <a:solidFill>
                <a:prstClr val="white"/>
              </a:solidFill>
            </a:endParaRPr>
          </a:p>
        </p:txBody>
      </p:sp>
    </p:spTree>
    <p:extLst>
      <p:ext uri="{BB962C8B-B14F-4D97-AF65-F5344CB8AC3E}">
        <p14:creationId xmlns:p14="http://schemas.microsoft.com/office/powerpoint/2010/main" val="3639220019"/>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par>
    </p:tnLst>
  </p:timing>
</p:sldLayout>
</file>

<file path=ppt/slideLayouts/slideLayout31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44"/>
          <p:cNvSpPr>
            <a:spLocks noGrp="1" noChangeArrowheads="1"/>
          </p:cNvSpPr>
          <p:nvPr>
            <p:ph type="dt" sz="half" idx="10"/>
          </p:nvPr>
        </p:nvSpPr>
        <p:spPr>
          <a:ln/>
        </p:spPr>
        <p:txBody>
          <a:bodyPr/>
          <a:lstStyle>
            <a:lvl1pPr>
              <a:defRPr/>
            </a:lvl1pPr>
          </a:lstStyle>
          <a:p>
            <a:pPr>
              <a:defRPr/>
            </a:pPr>
            <a:fld id="{AEA5E61F-5A57-4C47-80E9-77499DC0C624}" type="datetime4">
              <a:rPr lang="en-US" smtClean="0">
                <a:solidFill>
                  <a:prstClr val="white"/>
                </a:solidFill>
              </a:rPr>
              <a:t>October 1, 2011</a:t>
            </a:fld>
            <a:endParaRPr lang="en-US">
              <a:solidFill>
                <a:prstClr val="white"/>
              </a:solidFill>
            </a:endParaRPr>
          </a:p>
        </p:txBody>
      </p:sp>
      <p:sp>
        <p:nvSpPr>
          <p:cNvPr id="5" name="Rectangle 45"/>
          <p:cNvSpPr>
            <a:spLocks noGrp="1" noChangeArrowheads="1"/>
          </p:cNvSpPr>
          <p:nvPr>
            <p:ph type="ftr" sz="quarter" idx="11"/>
          </p:nvPr>
        </p:nvSpPr>
        <p:spPr>
          <a:ln/>
        </p:spPr>
        <p:txBody>
          <a:bodyPr/>
          <a:lstStyle>
            <a:lvl1pPr>
              <a:defRPr/>
            </a:lvl1pPr>
          </a:lstStyle>
          <a:p>
            <a:pPr>
              <a:defRPr/>
            </a:pPr>
            <a:endParaRPr lang="en-US">
              <a:solidFill>
                <a:prstClr val="white"/>
              </a:solidFill>
            </a:endParaRPr>
          </a:p>
        </p:txBody>
      </p:sp>
      <p:sp>
        <p:nvSpPr>
          <p:cNvPr id="6" name="Rectangle 46"/>
          <p:cNvSpPr>
            <a:spLocks noGrp="1" noChangeArrowheads="1"/>
          </p:cNvSpPr>
          <p:nvPr>
            <p:ph type="sldNum" sz="quarter" idx="12"/>
          </p:nvPr>
        </p:nvSpPr>
        <p:spPr>
          <a:ln/>
        </p:spPr>
        <p:txBody>
          <a:bodyPr/>
          <a:lstStyle>
            <a:lvl1pPr>
              <a:defRPr/>
            </a:lvl1pPr>
          </a:lstStyle>
          <a:p>
            <a:pPr>
              <a:defRPr/>
            </a:pPr>
            <a:fld id="{E6BEC9A2-0FB8-4009-B7F1-C5BE8D82716E}" type="slidenum">
              <a:rPr lang="en-US">
                <a:solidFill>
                  <a:prstClr val="white"/>
                </a:solidFill>
              </a:rPr>
              <a:pPr>
                <a:defRPr/>
              </a:pPr>
              <a:t>‹#›</a:t>
            </a:fld>
            <a:endParaRPr lang="en-US">
              <a:solidFill>
                <a:prstClr val="white"/>
              </a:solidFill>
            </a:endParaRPr>
          </a:p>
        </p:txBody>
      </p:sp>
    </p:spTree>
    <p:extLst>
      <p:ext uri="{BB962C8B-B14F-4D97-AF65-F5344CB8AC3E}">
        <p14:creationId xmlns:p14="http://schemas.microsoft.com/office/powerpoint/2010/main" val="3363598090"/>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31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44"/>
          <p:cNvSpPr>
            <a:spLocks noGrp="1" noChangeArrowheads="1"/>
          </p:cNvSpPr>
          <p:nvPr>
            <p:ph type="dt" sz="half" idx="10"/>
          </p:nvPr>
        </p:nvSpPr>
        <p:spPr>
          <a:ln/>
        </p:spPr>
        <p:txBody>
          <a:bodyPr/>
          <a:lstStyle>
            <a:lvl1pPr>
              <a:defRPr/>
            </a:lvl1pPr>
          </a:lstStyle>
          <a:p>
            <a:pPr>
              <a:defRPr/>
            </a:pPr>
            <a:fld id="{7F988E1D-D76F-455A-9C50-45D304DB5C97}" type="datetime4">
              <a:rPr lang="en-US" smtClean="0">
                <a:solidFill>
                  <a:prstClr val="white"/>
                </a:solidFill>
              </a:rPr>
              <a:t>October 1, 2011</a:t>
            </a:fld>
            <a:endParaRPr lang="en-US">
              <a:solidFill>
                <a:prstClr val="white"/>
              </a:solidFill>
            </a:endParaRPr>
          </a:p>
        </p:txBody>
      </p:sp>
      <p:sp>
        <p:nvSpPr>
          <p:cNvPr id="6" name="Rectangle 45"/>
          <p:cNvSpPr>
            <a:spLocks noGrp="1" noChangeArrowheads="1"/>
          </p:cNvSpPr>
          <p:nvPr>
            <p:ph type="ftr" sz="quarter" idx="11"/>
          </p:nvPr>
        </p:nvSpPr>
        <p:spPr>
          <a:ln/>
        </p:spPr>
        <p:txBody>
          <a:bodyPr/>
          <a:lstStyle>
            <a:lvl1pPr>
              <a:defRPr/>
            </a:lvl1pPr>
          </a:lstStyle>
          <a:p>
            <a:pPr>
              <a:defRPr/>
            </a:pPr>
            <a:endParaRPr lang="en-US">
              <a:solidFill>
                <a:prstClr val="white"/>
              </a:solidFill>
            </a:endParaRPr>
          </a:p>
        </p:txBody>
      </p:sp>
      <p:sp>
        <p:nvSpPr>
          <p:cNvPr id="7" name="Rectangle 46"/>
          <p:cNvSpPr>
            <a:spLocks noGrp="1" noChangeArrowheads="1"/>
          </p:cNvSpPr>
          <p:nvPr>
            <p:ph type="sldNum" sz="quarter" idx="12"/>
          </p:nvPr>
        </p:nvSpPr>
        <p:spPr>
          <a:ln/>
        </p:spPr>
        <p:txBody>
          <a:bodyPr/>
          <a:lstStyle>
            <a:lvl1pPr>
              <a:defRPr/>
            </a:lvl1pPr>
          </a:lstStyle>
          <a:p>
            <a:pPr>
              <a:defRPr/>
            </a:pPr>
            <a:fld id="{55A4F543-A8C0-49B7-B18F-9EC73C4923E3}" type="slidenum">
              <a:rPr lang="en-US">
                <a:solidFill>
                  <a:prstClr val="white"/>
                </a:solidFill>
              </a:rPr>
              <a:pPr>
                <a:defRPr/>
              </a:pPr>
              <a:t>‹#›</a:t>
            </a:fld>
            <a:endParaRPr lang="en-US">
              <a:solidFill>
                <a:prstClr val="white"/>
              </a:solidFill>
            </a:endParaRPr>
          </a:p>
        </p:txBody>
      </p:sp>
    </p:spTree>
    <p:extLst>
      <p:ext uri="{BB962C8B-B14F-4D97-AF65-F5344CB8AC3E}">
        <p14:creationId xmlns:p14="http://schemas.microsoft.com/office/powerpoint/2010/main" val="3457856085"/>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31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44"/>
          <p:cNvSpPr>
            <a:spLocks noGrp="1" noChangeArrowheads="1"/>
          </p:cNvSpPr>
          <p:nvPr>
            <p:ph type="dt" sz="half" idx="10"/>
          </p:nvPr>
        </p:nvSpPr>
        <p:spPr>
          <a:ln/>
        </p:spPr>
        <p:txBody>
          <a:bodyPr/>
          <a:lstStyle>
            <a:lvl1pPr>
              <a:defRPr/>
            </a:lvl1pPr>
          </a:lstStyle>
          <a:p>
            <a:pPr>
              <a:defRPr/>
            </a:pPr>
            <a:fld id="{20884C56-6890-4954-8716-4CF2F75BBEF6}" type="datetime4">
              <a:rPr lang="en-US" smtClean="0">
                <a:solidFill>
                  <a:prstClr val="white"/>
                </a:solidFill>
              </a:rPr>
              <a:t>October 1, 2011</a:t>
            </a:fld>
            <a:endParaRPr lang="en-US">
              <a:solidFill>
                <a:prstClr val="white"/>
              </a:solidFill>
            </a:endParaRPr>
          </a:p>
        </p:txBody>
      </p:sp>
      <p:sp>
        <p:nvSpPr>
          <p:cNvPr id="8" name="Rectangle 45"/>
          <p:cNvSpPr>
            <a:spLocks noGrp="1" noChangeArrowheads="1"/>
          </p:cNvSpPr>
          <p:nvPr>
            <p:ph type="ftr" sz="quarter" idx="11"/>
          </p:nvPr>
        </p:nvSpPr>
        <p:spPr>
          <a:ln/>
        </p:spPr>
        <p:txBody>
          <a:bodyPr/>
          <a:lstStyle>
            <a:lvl1pPr>
              <a:defRPr/>
            </a:lvl1pPr>
          </a:lstStyle>
          <a:p>
            <a:pPr>
              <a:defRPr/>
            </a:pPr>
            <a:endParaRPr lang="en-US">
              <a:solidFill>
                <a:prstClr val="white"/>
              </a:solidFill>
            </a:endParaRPr>
          </a:p>
        </p:txBody>
      </p:sp>
      <p:sp>
        <p:nvSpPr>
          <p:cNvPr id="9" name="Rectangle 46"/>
          <p:cNvSpPr>
            <a:spLocks noGrp="1" noChangeArrowheads="1"/>
          </p:cNvSpPr>
          <p:nvPr>
            <p:ph type="sldNum" sz="quarter" idx="12"/>
          </p:nvPr>
        </p:nvSpPr>
        <p:spPr>
          <a:ln/>
        </p:spPr>
        <p:txBody>
          <a:bodyPr/>
          <a:lstStyle>
            <a:lvl1pPr>
              <a:defRPr/>
            </a:lvl1pPr>
          </a:lstStyle>
          <a:p>
            <a:pPr>
              <a:defRPr/>
            </a:pPr>
            <a:fld id="{57EB8F9A-F809-40F9-9EF1-127337CB8CD4}" type="slidenum">
              <a:rPr lang="en-US">
                <a:solidFill>
                  <a:prstClr val="white"/>
                </a:solidFill>
              </a:rPr>
              <a:pPr>
                <a:defRPr/>
              </a:pPr>
              <a:t>‹#›</a:t>
            </a:fld>
            <a:endParaRPr lang="en-US">
              <a:solidFill>
                <a:prstClr val="white"/>
              </a:solidFill>
            </a:endParaRPr>
          </a:p>
        </p:txBody>
      </p:sp>
    </p:spTree>
    <p:extLst>
      <p:ext uri="{BB962C8B-B14F-4D97-AF65-F5344CB8AC3E}">
        <p14:creationId xmlns:p14="http://schemas.microsoft.com/office/powerpoint/2010/main" val="2088789685"/>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31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44"/>
          <p:cNvSpPr>
            <a:spLocks noGrp="1" noChangeArrowheads="1"/>
          </p:cNvSpPr>
          <p:nvPr>
            <p:ph type="dt" sz="half" idx="10"/>
          </p:nvPr>
        </p:nvSpPr>
        <p:spPr>
          <a:ln/>
        </p:spPr>
        <p:txBody>
          <a:bodyPr/>
          <a:lstStyle>
            <a:lvl1pPr>
              <a:defRPr/>
            </a:lvl1pPr>
          </a:lstStyle>
          <a:p>
            <a:pPr>
              <a:defRPr/>
            </a:pPr>
            <a:fld id="{AFFE1C2A-9450-4EDD-A5B7-4BD8A9B11B22}" type="datetime4">
              <a:rPr lang="en-US" smtClean="0">
                <a:solidFill>
                  <a:prstClr val="white"/>
                </a:solidFill>
              </a:rPr>
              <a:t>October 1, 2011</a:t>
            </a:fld>
            <a:endParaRPr lang="en-US">
              <a:solidFill>
                <a:prstClr val="white"/>
              </a:solidFill>
            </a:endParaRPr>
          </a:p>
        </p:txBody>
      </p:sp>
      <p:sp>
        <p:nvSpPr>
          <p:cNvPr id="4" name="Rectangle 45"/>
          <p:cNvSpPr>
            <a:spLocks noGrp="1" noChangeArrowheads="1"/>
          </p:cNvSpPr>
          <p:nvPr>
            <p:ph type="ftr" sz="quarter" idx="11"/>
          </p:nvPr>
        </p:nvSpPr>
        <p:spPr>
          <a:ln/>
        </p:spPr>
        <p:txBody>
          <a:bodyPr/>
          <a:lstStyle>
            <a:lvl1pPr>
              <a:defRPr/>
            </a:lvl1pPr>
          </a:lstStyle>
          <a:p>
            <a:pPr>
              <a:defRPr/>
            </a:pPr>
            <a:endParaRPr lang="en-US">
              <a:solidFill>
                <a:prstClr val="white"/>
              </a:solidFill>
            </a:endParaRPr>
          </a:p>
        </p:txBody>
      </p:sp>
      <p:sp>
        <p:nvSpPr>
          <p:cNvPr id="5" name="Rectangle 46"/>
          <p:cNvSpPr>
            <a:spLocks noGrp="1" noChangeArrowheads="1"/>
          </p:cNvSpPr>
          <p:nvPr>
            <p:ph type="sldNum" sz="quarter" idx="12"/>
          </p:nvPr>
        </p:nvSpPr>
        <p:spPr>
          <a:ln/>
        </p:spPr>
        <p:txBody>
          <a:bodyPr/>
          <a:lstStyle>
            <a:lvl1pPr>
              <a:defRPr/>
            </a:lvl1pPr>
          </a:lstStyle>
          <a:p>
            <a:pPr>
              <a:defRPr/>
            </a:pPr>
            <a:fld id="{A42CC230-33AD-4C24-B468-A5F073B1BDA8}" type="slidenum">
              <a:rPr lang="en-US">
                <a:solidFill>
                  <a:prstClr val="white"/>
                </a:solidFill>
              </a:rPr>
              <a:pPr>
                <a:defRPr/>
              </a:pPr>
              <a:t>‹#›</a:t>
            </a:fld>
            <a:endParaRPr lang="en-US">
              <a:solidFill>
                <a:prstClr val="white"/>
              </a:solidFill>
            </a:endParaRPr>
          </a:p>
        </p:txBody>
      </p:sp>
    </p:spTree>
    <p:extLst>
      <p:ext uri="{BB962C8B-B14F-4D97-AF65-F5344CB8AC3E}">
        <p14:creationId xmlns:p14="http://schemas.microsoft.com/office/powerpoint/2010/main" val="3605891459"/>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31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4"/>
          <p:cNvSpPr>
            <a:spLocks noGrp="1" noChangeArrowheads="1"/>
          </p:cNvSpPr>
          <p:nvPr>
            <p:ph type="dt" sz="half" idx="10"/>
          </p:nvPr>
        </p:nvSpPr>
        <p:spPr>
          <a:ln/>
        </p:spPr>
        <p:txBody>
          <a:bodyPr/>
          <a:lstStyle>
            <a:lvl1pPr>
              <a:defRPr/>
            </a:lvl1pPr>
          </a:lstStyle>
          <a:p>
            <a:pPr>
              <a:defRPr/>
            </a:pPr>
            <a:fld id="{10A99A86-084A-4232-B386-73B2B67A7804}" type="datetime4">
              <a:rPr lang="en-US" smtClean="0">
                <a:solidFill>
                  <a:prstClr val="white"/>
                </a:solidFill>
              </a:rPr>
              <a:t>October 1, 2011</a:t>
            </a:fld>
            <a:endParaRPr lang="en-US">
              <a:solidFill>
                <a:prstClr val="white"/>
              </a:solidFill>
            </a:endParaRPr>
          </a:p>
        </p:txBody>
      </p:sp>
      <p:sp>
        <p:nvSpPr>
          <p:cNvPr id="3" name="Rectangle 45"/>
          <p:cNvSpPr>
            <a:spLocks noGrp="1" noChangeArrowheads="1"/>
          </p:cNvSpPr>
          <p:nvPr>
            <p:ph type="ftr" sz="quarter" idx="11"/>
          </p:nvPr>
        </p:nvSpPr>
        <p:spPr>
          <a:ln/>
        </p:spPr>
        <p:txBody>
          <a:bodyPr/>
          <a:lstStyle>
            <a:lvl1pPr>
              <a:defRPr/>
            </a:lvl1pPr>
          </a:lstStyle>
          <a:p>
            <a:pPr>
              <a:defRPr/>
            </a:pPr>
            <a:endParaRPr lang="en-US">
              <a:solidFill>
                <a:prstClr val="white"/>
              </a:solidFill>
            </a:endParaRPr>
          </a:p>
        </p:txBody>
      </p:sp>
      <p:sp>
        <p:nvSpPr>
          <p:cNvPr id="4" name="Rectangle 46"/>
          <p:cNvSpPr>
            <a:spLocks noGrp="1" noChangeArrowheads="1"/>
          </p:cNvSpPr>
          <p:nvPr>
            <p:ph type="sldNum" sz="quarter" idx="12"/>
          </p:nvPr>
        </p:nvSpPr>
        <p:spPr>
          <a:ln/>
        </p:spPr>
        <p:txBody>
          <a:bodyPr/>
          <a:lstStyle>
            <a:lvl1pPr>
              <a:defRPr/>
            </a:lvl1pPr>
          </a:lstStyle>
          <a:p>
            <a:pPr>
              <a:defRPr/>
            </a:pPr>
            <a:fld id="{4F121308-3969-4B21-8BB8-89FDBB2D6AD0}" type="slidenum">
              <a:rPr lang="en-US">
                <a:solidFill>
                  <a:prstClr val="white"/>
                </a:solidFill>
              </a:rPr>
              <a:pPr>
                <a:defRPr/>
              </a:pPr>
              <a:t>‹#›</a:t>
            </a:fld>
            <a:endParaRPr lang="en-US">
              <a:solidFill>
                <a:prstClr val="white"/>
              </a:solidFill>
            </a:endParaRPr>
          </a:p>
        </p:txBody>
      </p:sp>
    </p:spTree>
    <p:extLst>
      <p:ext uri="{BB962C8B-B14F-4D97-AF65-F5344CB8AC3E}">
        <p14:creationId xmlns:p14="http://schemas.microsoft.com/office/powerpoint/2010/main" val="3053533508"/>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31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4"/>
          <p:cNvSpPr>
            <a:spLocks noGrp="1" noChangeArrowheads="1"/>
          </p:cNvSpPr>
          <p:nvPr>
            <p:ph type="dt" sz="half" idx="10"/>
          </p:nvPr>
        </p:nvSpPr>
        <p:spPr>
          <a:ln/>
        </p:spPr>
        <p:txBody>
          <a:bodyPr/>
          <a:lstStyle>
            <a:lvl1pPr>
              <a:defRPr/>
            </a:lvl1pPr>
          </a:lstStyle>
          <a:p>
            <a:pPr>
              <a:defRPr/>
            </a:pPr>
            <a:fld id="{054D22B3-FC34-4AB2-A7A5-EA08F15E0CA0}" type="datetime4">
              <a:rPr lang="en-US" smtClean="0">
                <a:solidFill>
                  <a:prstClr val="white"/>
                </a:solidFill>
              </a:rPr>
              <a:t>October 1, 2011</a:t>
            </a:fld>
            <a:endParaRPr lang="en-US">
              <a:solidFill>
                <a:prstClr val="white"/>
              </a:solidFill>
            </a:endParaRPr>
          </a:p>
        </p:txBody>
      </p:sp>
      <p:sp>
        <p:nvSpPr>
          <p:cNvPr id="6" name="Rectangle 45"/>
          <p:cNvSpPr>
            <a:spLocks noGrp="1" noChangeArrowheads="1"/>
          </p:cNvSpPr>
          <p:nvPr>
            <p:ph type="ftr" sz="quarter" idx="11"/>
          </p:nvPr>
        </p:nvSpPr>
        <p:spPr>
          <a:ln/>
        </p:spPr>
        <p:txBody>
          <a:bodyPr/>
          <a:lstStyle>
            <a:lvl1pPr>
              <a:defRPr/>
            </a:lvl1pPr>
          </a:lstStyle>
          <a:p>
            <a:pPr>
              <a:defRPr/>
            </a:pPr>
            <a:endParaRPr lang="en-US">
              <a:solidFill>
                <a:prstClr val="white"/>
              </a:solidFill>
            </a:endParaRPr>
          </a:p>
        </p:txBody>
      </p:sp>
      <p:sp>
        <p:nvSpPr>
          <p:cNvPr id="7" name="Rectangle 46"/>
          <p:cNvSpPr>
            <a:spLocks noGrp="1" noChangeArrowheads="1"/>
          </p:cNvSpPr>
          <p:nvPr>
            <p:ph type="sldNum" sz="quarter" idx="12"/>
          </p:nvPr>
        </p:nvSpPr>
        <p:spPr>
          <a:ln/>
        </p:spPr>
        <p:txBody>
          <a:bodyPr/>
          <a:lstStyle>
            <a:lvl1pPr>
              <a:defRPr/>
            </a:lvl1pPr>
          </a:lstStyle>
          <a:p>
            <a:pPr>
              <a:defRPr/>
            </a:pPr>
            <a:fld id="{69CD25F3-5654-4867-90E3-46AF5FC9FE83}" type="slidenum">
              <a:rPr lang="en-US">
                <a:solidFill>
                  <a:prstClr val="white"/>
                </a:solidFill>
              </a:rPr>
              <a:pPr>
                <a:defRPr/>
              </a:pPr>
              <a:t>‹#›</a:t>
            </a:fld>
            <a:endParaRPr lang="en-US">
              <a:solidFill>
                <a:prstClr val="white"/>
              </a:solidFill>
            </a:endParaRPr>
          </a:p>
        </p:txBody>
      </p:sp>
    </p:spTree>
    <p:extLst>
      <p:ext uri="{BB962C8B-B14F-4D97-AF65-F5344CB8AC3E}">
        <p14:creationId xmlns:p14="http://schemas.microsoft.com/office/powerpoint/2010/main" val="157417172"/>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31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en-US" noProof="0" smtClean="0"/>
              <a:t>Click icon to add picture</a:t>
            </a:r>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4"/>
          <p:cNvSpPr>
            <a:spLocks noGrp="1" noChangeArrowheads="1"/>
          </p:cNvSpPr>
          <p:nvPr>
            <p:ph type="dt" sz="half" idx="10"/>
          </p:nvPr>
        </p:nvSpPr>
        <p:spPr>
          <a:ln/>
        </p:spPr>
        <p:txBody>
          <a:bodyPr/>
          <a:lstStyle>
            <a:lvl1pPr>
              <a:defRPr/>
            </a:lvl1pPr>
          </a:lstStyle>
          <a:p>
            <a:pPr>
              <a:defRPr/>
            </a:pPr>
            <a:fld id="{C5468CEA-1435-4E66-A160-201CA184AEBC}" type="datetime4">
              <a:rPr lang="en-US" smtClean="0">
                <a:solidFill>
                  <a:prstClr val="white"/>
                </a:solidFill>
              </a:rPr>
              <a:t>October 1, 2011</a:t>
            </a:fld>
            <a:endParaRPr lang="en-US">
              <a:solidFill>
                <a:prstClr val="white"/>
              </a:solidFill>
            </a:endParaRPr>
          </a:p>
        </p:txBody>
      </p:sp>
      <p:sp>
        <p:nvSpPr>
          <p:cNvPr id="6" name="Rectangle 45"/>
          <p:cNvSpPr>
            <a:spLocks noGrp="1" noChangeArrowheads="1"/>
          </p:cNvSpPr>
          <p:nvPr>
            <p:ph type="ftr" sz="quarter" idx="11"/>
          </p:nvPr>
        </p:nvSpPr>
        <p:spPr>
          <a:ln/>
        </p:spPr>
        <p:txBody>
          <a:bodyPr/>
          <a:lstStyle>
            <a:lvl1pPr>
              <a:defRPr/>
            </a:lvl1pPr>
          </a:lstStyle>
          <a:p>
            <a:pPr>
              <a:defRPr/>
            </a:pPr>
            <a:endParaRPr lang="en-US">
              <a:solidFill>
                <a:prstClr val="white"/>
              </a:solidFill>
            </a:endParaRPr>
          </a:p>
        </p:txBody>
      </p:sp>
      <p:sp>
        <p:nvSpPr>
          <p:cNvPr id="7" name="Rectangle 46"/>
          <p:cNvSpPr>
            <a:spLocks noGrp="1" noChangeArrowheads="1"/>
          </p:cNvSpPr>
          <p:nvPr>
            <p:ph type="sldNum" sz="quarter" idx="12"/>
          </p:nvPr>
        </p:nvSpPr>
        <p:spPr>
          <a:ln/>
        </p:spPr>
        <p:txBody>
          <a:bodyPr/>
          <a:lstStyle>
            <a:lvl1pPr>
              <a:defRPr/>
            </a:lvl1pPr>
          </a:lstStyle>
          <a:p>
            <a:pPr>
              <a:defRPr/>
            </a:pPr>
            <a:fld id="{FD34C9EF-9D75-4E2F-9C85-6B0171541A18}" type="slidenum">
              <a:rPr lang="en-US">
                <a:solidFill>
                  <a:prstClr val="white"/>
                </a:solidFill>
              </a:rPr>
              <a:pPr>
                <a:defRPr/>
              </a:pPr>
              <a:t>‹#›</a:t>
            </a:fld>
            <a:endParaRPr lang="en-US">
              <a:solidFill>
                <a:prstClr val="white"/>
              </a:solidFill>
            </a:endParaRPr>
          </a:p>
        </p:txBody>
      </p:sp>
    </p:spTree>
    <p:extLst>
      <p:ext uri="{BB962C8B-B14F-4D97-AF65-F5344CB8AC3E}">
        <p14:creationId xmlns:p14="http://schemas.microsoft.com/office/powerpoint/2010/main" val="2097623784"/>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31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4"/>
          <p:cNvSpPr>
            <a:spLocks noGrp="1" noChangeArrowheads="1"/>
          </p:cNvSpPr>
          <p:nvPr>
            <p:ph type="dt" sz="half" idx="10"/>
          </p:nvPr>
        </p:nvSpPr>
        <p:spPr>
          <a:ln/>
        </p:spPr>
        <p:txBody>
          <a:bodyPr/>
          <a:lstStyle>
            <a:lvl1pPr>
              <a:defRPr/>
            </a:lvl1pPr>
          </a:lstStyle>
          <a:p>
            <a:pPr>
              <a:defRPr/>
            </a:pPr>
            <a:fld id="{FCE40FE1-CEAB-4D8F-8976-77A9219B7A41}" type="datetime4">
              <a:rPr lang="en-US" smtClean="0">
                <a:solidFill>
                  <a:prstClr val="white"/>
                </a:solidFill>
              </a:rPr>
              <a:t>October 1, 2011</a:t>
            </a:fld>
            <a:endParaRPr lang="en-US">
              <a:solidFill>
                <a:prstClr val="white"/>
              </a:solidFill>
            </a:endParaRPr>
          </a:p>
        </p:txBody>
      </p:sp>
      <p:sp>
        <p:nvSpPr>
          <p:cNvPr id="5" name="Rectangle 45"/>
          <p:cNvSpPr>
            <a:spLocks noGrp="1" noChangeArrowheads="1"/>
          </p:cNvSpPr>
          <p:nvPr>
            <p:ph type="ftr" sz="quarter" idx="11"/>
          </p:nvPr>
        </p:nvSpPr>
        <p:spPr>
          <a:ln/>
        </p:spPr>
        <p:txBody>
          <a:bodyPr/>
          <a:lstStyle>
            <a:lvl1pPr>
              <a:defRPr/>
            </a:lvl1pPr>
          </a:lstStyle>
          <a:p>
            <a:pPr>
              <a:defRPr/>
            </a:pPr>
            <a:endParaRPr lang="en-US">
              <a:solidFill>
                <a:prstClr val="white"/>
              </a:solidFill>
            </a:endParaRPr>
          </a:p>
        </p:txBody>
      </p:sp>
      <p:sp>
        <p:nvSpPr>
          <p:cNvPr id="6" name="Rectangle 46"/>
          <p:cNvSpPr>
            <a:spLocks noGrp="1" noChangeArrowheads="1"/>
          </p:cNvSpPr>
          <p:nvPr>
            <p:ph type="sldNum" sz="quarter" idx="12"/>
          </p:nvPr>
        </p:nvSpPr>
        <p:spPr>
          <a:ln/>
        </p:spPr>
        <p:txBody>
          <a:bodyPr/>
          <a:lstStyle>
            <a:lvl1pPr>
              <a:defRPr/>
            </a:lvl1pPr>
          </a:lstStyle>
          <a:p>
            <a:pPr>
              <a:defRPr/>
            </a:pPr>
            <a:fld id="{8D995BE3-7F20-42A1-B8FA-7A32FB4FA795}" type="slidenum">
              <a:rPr lang="en-US">
                <a:solidFill>
                  <a:prstClr val="white"/>
                </a:solidFill>
              </a:rPr>
              <a:pPr>
                <a:defRPr/>
              </a:pPr>
              <a:t>‹#›</a:t>
            </a:fld>
            <a:endParaRPr lang="en-US">
              <a:solidFill>
                <a:prstClr val="white"/>
              </a:solidFill>
            </a:endParaRPr>
          </a:p>
        </p:txBody>
      </p:sp>
    </p:spTree>
    <p:extLst>
      <p:ext uri="{BB962C8B-B14F-4D97-AF65-F5344CB8AC3E}">
        <p14:creationId xmlns:p14="http://schemas.microsoft.com/office/powerpoint/2010/main" val="3773803166"/>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31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4"/>
          <p:cNvSpPr>
            <a:spLocks noGrp="1" noChangeArrowheads="1"/>
          </p:cNvSpPr>
          <p:nvPr>
            <p:ph type="dt" sz="half" idx="10"/>
          </p:nvPr>
        </p:nvSpPr>
        <p:spPr>
          <a:ln/>
        </p:spPr>
        <p:txBody>
          <a:bodyPr/>
          <a:lstStyle>
            <a:lvl1pPr>
              <a:defRPr/>
            </a:lvl1pPr>
          </a:lstStyle>
          <a:p>
            <a:pPr>
              <a:defRPr/>
            </a:pPr>
            <a:fld id="{B31D4EE0-0A98-4F2C-9E2C-AE5D388339A9}" type="datetime4">
              <a:rPr lang="en-US" smtClean="0">
                <a:solidFill>
                  <a:prstClr val="white"/>
                </a:solidFill>
              </a:rPr>
              <a:t>October 1, 2011</a:t>
            </a:fld>
            <a:endParaRPr lang="en-US">
              <a:solidFill>
                <a:prstClr val="white"/>
              </a:solidFill>
            </a:endParaRPr>
          </a:p>
        </p:txBody>
      </p:sp>
      <p:sp>
        <p:nvSpPr>
          <p:cNvPr id="5" name="Rectangle 45"/>
          <p:cNvSpPr>
            <a:spLocks noGrp="1" noChangeArrowheads="1"/>
          </p:cNvSpPr>
          <p:nvPr>
            <p:ph type="ftr" sz="quarter" idx="11"/>
          </p:nvPr>
        </p:nvSpPr>
        <p:spPr>
          <a:ln/>
        </p:spPr>
        <p:txBody>
          <a:bodyPr/>
          <a:lstStyle>
            <a:lvl1pPr>
              <a:defRPr/>
            </a:lvl1pPr>
          </a:lstStyle>
          <a:p>
            <a:pPr>
              <a:defRPr/>
            </a:pPr>
            <a:endParaRPr lang="en-US">
              <a:solidFill>
                <a:prstClr val="white"/>
              </a:solidFill>
            </a:endParaRPr>
          </a:p>
        </p:txBody>
      </p:sp>
      <p:sp>
        <p:nvSpPr>
          <p:cNvPr id="6" name="Rectangle 46"/>
          <p:cNvSpPr>
            <a:spLocks noGrp="1" noChangeArrowheads="1"/>
          </p:cNvSpPr>
          <p:nvPr>
            <p:ph type="sldNum" sz="quarter" idx="12"/>
          </p:nvPr>
        </p:nvSpPr>
        <p:spPr>
          <a:ln/>
        </p:spPr>
        <p:txBody>
          <a:bodyPr/>
          <a:lstStyle>
            <a:lvl1pPr>
              <a:defRPr/>
            </a:lvl1pPr>
          </a:lstStyle>
          <a:p>
            <a:pPr>
              <a:defRPr/>
            </a:pPr>
            <a:fld id="{DC95C923-6AC0-4D7D-847E-E3B430DFD767}" type="slidenum">
              <a:rPr lang="en-US">
                <a:solidFill>
                  <a:prstClr val="white"/>
                </a:solidFill>
              </a:rPr>
              <a:pPr>
                <a:defRPr/>
              </a:pPr>
              <a:t>‹#›</a:t>
            </a:fld>
            <a:endParaRPr lang="en-US">
              <a:solidFill>
                <a:prstClr val="white"/>
              </a:solidFill>
            </a:endParaRPr>
          </a:p>
        </p:txBody>
      </p:sp>
    </p:spTree>
    <p:extLst>
      <p:ext uri="{BB962C8B-B14F-4D97-AF65-F5344CB8AC3E}">
        <p14:creationId xmlns:p14="http://schemas.microsoft.com/office/powerpoint/2010/main" val="202733976"/>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3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44"/>
          <p:cNvSpPr>
            <a:spLocks noGrp="1" noChangeArrowheads="1"/>
          </p:cNvSpPr>
          <p:nvPr>
            <p:ph type="dt" sz="half" idx="10"/>
          </p:nvPr>
        </p:nvSpPr>
        <p:spPr>
          <a:ln/>
        </p:spPr>
        <p:txBody>
          <a:bodyPr/>
          <a:lstStyle>
            <a:lvl1pPr>
              <a:defRPr/>
            </a:lvl1pPr>
          </a:lstStyle>
          <a:p>
            <a:pPr>
              <a:defRPr/>
            </a:pPr>
            <a:fld id="{3FA6B20B-C550-4C49-9FC7-CEC792E830C4}" type="datetime4">
              <a:rPr lang="en-US" smtClean="0">
                <a:solidFill>
                  <a:srgbClr val="FFFFFF"/>
                </a:solidFill>
              </a:rPr>
              <a:t>October 1, 2011</a:t>
            </a:fld>
            <a:endParaRPr lang="en-US">
              <a:solidFill>
                <a:srgbClr val="FFFFFF"/>
              </a:solidFill>
            </a:endParaRPr>
          </a:p>
        </p:txBody>
      </p:sp>
      <p:sp>
        <p:nvSpPr>
          <p:cNvPr id="8" name="Rectangle 4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9" name="Rectangle 46"/>
          <p:cNvSpPr>
            <a:spLocks noGrp="1" noChangeArrowheads="1"/>
          </p:cNvSpPr>
          <p:nvPr>
            <p:ph type="sldNum" sz="quarter" idx="12"/>
          </p:nvPr>
        </p:nvSpPr>
        <p:spPr>
          <a:ln/>
        </p:spPr>
        <p:txBody>
          <a:bodyPr/>
          <a:lstStyle>
            <a:lvl1pPr>
              <a:defRPr/>
            </a:lvl1pPr>
          </a:lstStyle>
          <a:p>
            <a:pPr>
              <a:defRPr/>
            </a:pPr>
            <a:fld id="{57EB8F9A-F809-40F9-9EF1-127337CB8CD4}"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064409859"/>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320.xml><?xml version="1.0" encoding="utf-8"?>
<p:sldLayout xmlns:a="http://schemas.openxmlformats.org/drawingml/2006/main" xmlns:r="http://schemas.openxmlformats.org/officeDocument/2006/relationships" xmlns:p="http://schemas.openxmlformats.org/presentationml/2006/main" type="tbl">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smtClean="0"/>
              <a:t>Click to edit Master title style</a:t>
            </a:r>
            <a:endParaRPr lang="en-US"/>
          </a:p>
        </p:txBody>
      </p:sp>
      <p:sp>
        <p:nvSpPr>
          <p:cNvPr id="3" name="Table Placeholder 2"/>
          <p:cNvSpPr>
            <a:spLocks noGrp="1"/>
          </p:cNvSpPr>
          <p:nvPr>
            <p:ph type="tbl" idx="1"/>
          </p:nvPr>
        </p:nvSpPr>
        <p:spPr>
          <a:xfrm>
            <a:off x="457200" y="1600200"/>
            <a:ext cx="8229600" cy="4530725"/>
          </a:xfrm>
        </p:spPr>
        <p:txBody>
          <a:bodyPr/>
          <a:lstStyle/>
          <a:p>
            <a:pPr lvl="0"/>
            <a:r>
              <a:rPr lang="en-US" noProof="0" smtClean="0"/>
              <a:t>Click icon to add table</a:t>
            </a:r>
            <a:endParaRPr lang="en-US" noProof="0"/>
          </a:p>
        </p:txBody>
      </p:sp>
      <p:sp>
        <p:nvSpPr>
          <p:cNvPr id="4" name="Rectangle 44"/>
          <p:cNvSpPr>
            <a:spLocks noGrp="1" noChangeArrowheads="1"/>
          </p:cNvSpPr>
          <p:nvPr>
            <p:ph type="dt" sz="half" idx="10"/>
          </p:nvPr>
        </p:nvSpPr>
        <p:spPr>
          <a:ln/>
        </p:spPr>
        <p:txBody>
          <a:bodyPr/>
          <a:lstStyle>
            <a:lvl1pPr>
              <a:defRPr/>
            </a:lvl1pPr>
          </a:lstStyle>
          <a:p>
            <a:pPr>
              <a:defRPr/>
            </a:pPr>
            <a:fld id="{8D16967E-7724-4E2D-8C1D-70B7A710EB42}" type="datetime4">
              <a:rPr lang="en-US" smtClean="0">
                <a:solidFill>
                  <a:prstClr val="white"/>
                </a:solidFill>
              </a:rPr>
              <a:t>October 1, 2011</a:t>
            </a:fld>
            <a:endParaRPr lang="en-US">
              <a:solidFill>
                <a:prstClr val="white"/>
              </a:solidFill>
            </a:endParaRPr>
          </a:p>
        </p:txBody>
      </p:sp>
      <p:sp>
        <p:nvSpPr>
          <p:cNvPr id="5" name="Rectangle 45"/>
          <p:cNvSpPr>
            <a:spLocks noGrp="1" noChangeArrowheads="1"/>
          </p:cNvSpPr>
          <p:nvPr>
            <p:ph type="ftr" sz="quarter" idx="11"/>
          </p:nvPr>
        </p:nvSpPr>
        <p:spPr>
          <a:ln/>
        </p:spPr>
        <p:txBody>
          <a:bodyPr/>
          <a:lstStyle>
            <a:lvl1pPr>
              <a:defRPr/>
            </a:lvl1pPr>
          </a:lstStyle>
          <a:p>
            <a:pPr>
              <a:defRPr/>
            </a:pPr>
            <a:endParaRPr lang="en-US">
              <a:solidFill>
                <a:prstClr val="white"/>
              </a:solidFill>
            </a:endParaRPr>
          </a:p>
        </p:txBody>
      </p:sp>
      <p:sp>
        <p:nvSpPr>
          <p:cNvPr id="6" name="Rectangle 46"/>
          <p:cNvSpPr>
            <a:spLocks noGrp="1" noChangeArrowheads="1"/>
          </p:cNvSpPr>
          <p:nvPr>
            <p:ph type="sldNum" sz="quarter" idx="12"/>
          </p:nvPr>
        </p:nvSpPr>
        <p:spPr>
          <a:ln/>
        </p:spPr>
        <p:txBody>
          <a:bodyPr/>
          <a:lstStyle>
            <a:lvl1pPr>
              <a:defRPr/>
            </a:lvl1pPr>
          </a:lstStyle>
          <a:p>
            <a:pPr>
              <a:defRPr/>
            </a:pPr>
            <a:fld id="{9C0BA582-7305-4CD9-B0AE-4A65BCF8D564}" type="slidenum">
              <a:rPr lang="en-US">
                <a:solidFill>
                  <a:prstClr val="white"/>
                </a:solidFill>
              </a:rPr>
              <a:pPr>
                <a:defRPr/>
              </a:pPr>
              <a:t>‹#›</a:t>
            </a:fld>
            <a:endParaRPr lang="en-US">
              <a:solidFill>
                <a:prstClr val="white"/>
              </a:solidFill>
            </a:endParaRPr>
          </a:p>
        </p:txBody>
      </p:sp>
    </p:spTree>
    <p:extLst>
      <p:ext uri="{BB962C8B-B14F-4D97-AF65-F5344CB8AC3E}">
        <p14:creationId xmlns:p14="http://schemas.microsoft.com/office/powerpoint/2010/main" val="604842494"/>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321.xml><?xml version="1.0" encoding="utf-8"?>
<p:sldLayout xmlns:a="http://schemas.openxmlformats.org/drawingml/2006/main" xmlns:r="http://schemas.openxmlformats.org/officeDocument/2006/relationships" xmlns:p="http://schemas.openxmlformats.org/presentationml/2006/main" type="clipArtAndTx">
  <p:cSld name="Title, Clip Art and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smtClean="0"/>
              <a:t>Click to edit Master title style</a:t>
            </a:r>
            <a:endParaRPr lang="en-US"/>
          </a:p>
        </p:txBody>
      </p:sp>
      <p:sp>
        <p:nvSpPr>
          <p:cNvPr id="3" name="ClipArt Placeholder 2"/>
          <p:cNvSpPr>
            <a:spLocks noGrp="1"/>
          </p:cNvSpPr>
          <p:nvPr>
            <p:ph type="clipArt" sz="half" idx="1"/>
          </p:nvPr>
        </p:nvSpPr>
        <p:spPr>
          <a:xfrm>
            <a:off x="457200" y="1600200"/>
            <a:ext cx="4038600" cy="4530725"/>
          </a:xfrm>
        </p:spPr>
        <p:txBody>
          <a:bodyPr/>
          <a:lstStyle/>
          <a:p>
            <a:pPr lvl="0"/>
            <a:endParaRPr lang="en-US" noProof="0"/>
          </a:p>
        </p:txBody>
      </p:sp>
      <p:sp>
        <p:nvSpPr>
          <p:cNvPr id="4" name="Text Placeholder 3"/>
          <p:cNvSpPr>
            <a:spLocks noGrp="1"/>
          </p:cNvSpPr>
          <p:nvPr>
            <p:ph type="body" sz="half" idx="2"/>
          </p:nvPr>
        </p:nvSpPr>
        <p:spPr>
          <a:xfrm>
            <a:off x="4648200" y="1600200"/>
            <a:ext cx="4038600" cy="453072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44"/>
          <p:cNvSpPr>
            <a:spLocks noGrp="1" noChangeArrowheads="1"/>
          </p:cNvSpPr>
          <p:nvPr>
            <p:ph type="dt" sz="half" idx="10"/>
          </p:nvPr>
        </p:nvSpPr>
        <p:spPr>
          <a:ln/>
        </p:spPr>
        <p:txBody>
          <a:bodyPr/>
          <a:lstStyle>
            <a:lvl1pPr>
              <a:defRPr/>
            </a:lvl1pPr>
          </a:lstStyle>
          <a:p>
            <a:pPr>
              <a:defRPr/>
            </a:pPr>
            <a:fld id="{9E477D5B-1CC6-4844-9237-73A11E96CD4A}" type="datetime4">
              <a:rPr lang="en-US" smtClean="0">
                <a:solidFill>
                  <a:prstClr val="white"/>
                </a:solidFill>
              </a:rPr>
              <a:t>October 1, 2011</a:t>
            </a:fld>
            <a:endParaRPr lang="en-US">
              <a:solidFill>
                <a:prstClr val="white"/>
              </a:solidFill>
            </a:endParaRPr>
          </a:p>
        </p:txBody>
      </p:sp>
      <p:sp>
        <p:nvSpPr>
          <p:cNvPr id="6" name="Rectangle 45"/>
          <p:cNvSpPr>
            <a:spLocks noGrp="1" noChangeArrowheads="1"/>
          </p:cNvSpPr>
          <p:nvPr>
            <p:ph type="ftr" sz="quarter" idx="11"/>
          </p:nvPr>
        </p:nvSpPr>
        <p:spPr>
          <a:ln/>
        </p:spPr>
        <p:txBody>
          <a:bodyPr/>
          <a:lstStyle>
            <a:lvl1pPr>
              <a:defRPr/>
            </a:lvl1pPr>
          </a:lstStyle>
          <a:p>
            <a:pPr>
              <a:defRPr/>
            </a:pPr>
            <a:endParaRPr lang="en-US">
              <a:solidFill>
                <a:prstClr val="white"/>
              </a:solidFill>
            </a:endParaRPr>
          </a:p>
        </p:txBody>
      </p:sp>
      <p:sp>
        <p:nvSpPr>
          <p:cNvPr id="7" name="Rectangle 46"/>
          <p:cNvSpPr>
            <a:spLocks noGrp="1" noChangeArrowheads="1"/>
          </p:cNvSpPr>
          <p:nvPr>
            <p:ph type="sldNum" sz="quarter" idx="12"/>
          </p:nvPr>
        </p:nvSpPr>
        <p:spPr>
          <a:ln/>
        </p:spPr>
        <p:txBody>
          <a:bodyPr/>
          <a:lstStyle>
            <a:lvl1pPr>
              <a:defRPr/>
            </a:lvl1pPr>
          </a:lstStyle>
          <a:p>
            <a:pPr>
              <a:defRPr/>
            </a:pPr>
            <a:fld id="{1B76EC67-C239-48AD-A959-ED9BFC1E2029}" type="slidenum">
              <a:rPr lang="en-US">
                <a:solidFill>
                  <a:prstClr val="white"/>
                </a:solidFill>
              </a:rPr>
              <a:pPr>
                <a:defRPr/>
              </a:pPr>
              <a:t>‹#›</a:t>
            </a:fld>
            <a:endParaRPr lang="en-US">
              <a:solidFill>
                <a:prstClr val="white"/>
              </a:solidFill>
            </a:endParaRPr>
          </a:p>
        </p:txBody>
      </p:sp>
    </p:spTree>
    <p:extLst>
      <p:ext uri="{BB962C8B-B14F-4D97-AF65-F5344CB8AC3E}">
        <p14:creationId xmlns:p14="http://schemas.microsoft.com/office/powerpoint/2010/main" val="827212066"/>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32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4000" cy="6856413"/>
            <a:chOff x="0" y="0"/>
            <a:chExt cx="5760" cy="4319"/>
          </a:xfrm>
        </p:grpSpPr>
        <p:sp>
          <p:nvSpPr>
            <p:cNvPr id="5" name="Freeform 3"/>
            <p:cNvSpPr>
              <a:spLocks/>
            </p:cNvSpPr>
            <p:nvPr/>
          </p:nvSpPr>
          <p:spPr bwMode="hidden">
            <a:xfrm>
              <a:off x="0" y="12"/>
              <a:ext cx="5758" cy="3273"/>
            </a:xfrm>
            <a:custGeom>
              <a:avLst/>
              <a:gdLst/>
              <a:ahLst/>
              <a:cxnLst>
                <a:cxn ang="0">
                  <a:pos x="3193" y="1816"/>
                </a:cxn>
                <a:cxn ang="0">
                  <a:pos x="0" y="0"/>
                </a:cxn>
                <a:cxn ang="0">
                  <a:pos x="0" y="522"/>
                </a:cxn>
                <a:cxn ang="0">
                  <a:pos x="3037" y="1978"/>
                </a:cxn>
                <a:cxn ang="0">
                  <a:pos x="5740" y="3273"/>
                </a:cxn>
                <a:cxn ang="0">
                  <a:pos x="5740" y="3267"/>
                </a:cxn>
                <a:cxn ang="0">
                  <a:pos x="3193" y="1816"/>
                </a:cxn>
                <a:cxn ang="0">
                  <a:pos x="3193" y="1816"/>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6" name="Freeform 4"/>
            <p:cNvSpPr>
              <a:spLocks/>
            </p:cNvSpPr>
            <p:nvPr/>
          </p:nvSpPr>
          <p:spPr bwMode="hidden">
            <a:xfrm>
              <a:off x="149" y="0"/>
              <a:ext cx="5609" cy="3243"/>
            </a:xfrm>
            <a:custGeom>
              <a:avLst/>
              <a:gdLst/>
              <a:ahLst/>
              <a:cxnLst>
                <a:cxn ang="0">
                  <a:pos x="3163" y="1714"/>
                </a:cxn>
                <a:cxn ang="0">
                  <a:pos x="431" y="0"/>
                </a:cxn>
                <a:cxn ang="0">
                  <a:pos x="0" y="0"/>
                </a:cxn>
                <a:cxn ang="0">
                  <a:pos x="3086" y="1786"/>
                </a:cxn>
                <a:cxn ang="0">
                  <a:pos x="5591" y="3243"/>
                </a:cxn>
                <a:cxn ang="0">
                  <a:pos x="5591" y="3237"/>
                </a:cxn>
                <a:cxn ang="0">
                  <a:pos x="3163" y="1714"/>
                </a:cxn>
                <a:cxn ang="0">
                  <a:pos x="3163" y="1714"/>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7" name="Freeform 5"/>
            <p:cNvSpPr>
              <a:spLocks/>
            </p:cNvSpPr>
            <p:nvPr/>
          </p:nvSpPr>
          <p:spPr bwMode="hidden">
            <a:xfrm>
              <a:off x="0" y="3433"/>
              <a:ext cx="4038" cy="191"/>
            </a:xfrm>
            <a:custGeom>
              <a:avLst/>
              <a:gdLst/>
              <a:ahLst/>
              <a:cxnLst>
                <a:cxn ang="0">
                  <a:pos x="0" y="156"/>
                </a:cxn>
                <a:cxn ang="0">
                  <a:pos x="4042" y="192"/>
                </a:cxn>
                <a:cxn ang="0">
                  <a:pos x="4042" y="144"/>
                </a:cxn>
                <a:cxn ang="0">
                  <a:pos x="0" y="0"/>
                </a:cxn>
                <a:cxn ang="0">
                  <a:pos x="0" y="156"/>
                </a:cxn>
                <a:cxn ang="0">
                  <a:pos x="0" y="156"/>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8" name="Freeform 6"/>
            <p:cNvSpPr>
              <a:spLocks/>
            </p:cNvSpPr>
            <p:nvPr/>
          </p:nvSpPr>
          <p:spPr bwMode="hidden">
            <a:xfrm>
              <a:off x="4038" y="3577"/>
              <a:ext cx="1720" cy="65"/>
            </a:xfrm>
            <a:custGeom>
              <a:avLst/>
              <a:gdLst>
                <a:gd name="T0" fmla="*/ 1722 w 1722"/>
                <a:gd name="T1" fmla="*/ 66 h 66"/>
                <a:gd name="T2" fmla="*/ 1722 w 1722"/>
                <a:gd name="T3" fmla="*/ 60 h 66"/>
                <a:gd name="T4" fmla="*/ 0 w 1722"/>
                <a:gd name="T5" fmla="*/ 0 h 66"/>
                <a:gd name="T6" fmla="*/ 0 w 1722"/>
                <a:gd name="T7" fmla="*/ 48 h 66"/>
                <a:gd name="T8" fmla="*/ 1722 w 1722"/>
                <a:gd name="T9" fmla="*/ 66 h 66"/>
                <a:gd name="T10" fmla="*/ 1722 w 1722"/>
                <a:gd name="T11" fmla="*/ 66 h 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22" h="66">
                  <a:moveTo>
                    <a:pt x="1722" y="66"/>
                  </a:moveTo>
                  <a:lnTo>
                    <a:pt x="1722" y="60"/>
                  </a:lnTo>
                  <a:lnTo>
                    <a:pt x="0" y="0"/>
                  </a:lnTo>
                  <a:lnTo>
                    <a:pt x="0" y="48"/>
                  </a:lnTo>
                  <a:lnTo>
                    <a:pt x="1722" y="66"/>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9" name="Freeform 7"/>
            <p:cNvSpPr>
              <a:spLocks/>
            </p:cNvSpPr>
            <p:nvPr/>
          </p:nvSpPr>
          <p:spPr bwMode="hidden">
            <a:xfrm>
              <a:off x="0" y="3726"/>
              <a:ext cx="4784" cy="329"/>
            </a:xfrm>
            <a:custGeom>
              <a:avLst/>
              <a:gdLst/>
              <a:ahLst/>
              <a:cxnLst>
                <a:cxn ang="0">
                  <a:pos x="0" y="329"/>
                </a:cxn>
                <a:cxn ang="0">
                  <a:pos x="4789" y="77"/>
                </a:cxn>
                <a:cxn ang="0">
                  <a:pos x="4789" y="0"/>
                </a:cxn>
                <a:cxn ang="0">
                  <a:pos x="0" y="107"/>
                </a:cxn>
                <a:cxn ang="0">
                  <a:pos x="0" y="329"/>
                </a:cxn>
                <a:cxn ang="0">
                  <a:pos x="0" y="329"/>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w="9525" cap="flat" cmpd="sng">
              <a:noFill/>
              <a:prstDash val="solid"/>
              <a:round/>
              <a:headEnd type="none" w="med" len="med"/>
              <a:tailEnd type="none" w="med" len="med"/>
            </a:ln>
            <a:effectLst/>
          </p:spPr>
          <p:txBody>
            <a:bodyPr/>
            <a:lstStyle/>
            <a:p>
              <a:pPr fontAlgn="auto">
                <a:spcBef>
                  <a:spcPts val="0"/>
                </a:spcBef>
                <a:spcAft>
                  <a:spcPts val="0"/>
                </a:spcAft>
                <a:defRPr/>
              </a:pPr>
              <a:endParaRPr lang="en-US">
                <a:solidFill>
                  <a:prstClr val="white"/>
                </a:solidFill>
                <a:latin typeface="Arial" charset="0"/>
              </a:endParaRPr>
            </a:p>
          </p:txBody>
        </p:sp>
        <p:sp>
          <p:nvSpPr>
            <p:cNvPr id="10" name="Freeform 8"/>
            <p:cNvSpPr>
              <a:spLocks/>
            </p:cNvSpPr>
            <p:nvPr/>
          </p:nvSpPr>
          <p:spPr bwMode="hidden">
            <a:xfrm>
              <a:off x="4784" y="3702"/>
              <a:ext cx="974" cy="101"/>
            </a:xfrm>
            <a:custGeom>
              <a:avLst/>
              <a:gdLst>
                <a:gd name="T0" fmla="*/ 975 w 975"/>
                <a:gd name="T1" fmla="*/ 48 h 101"/>
                <a:gd name="T2" fmla="*/ 975 w 975"/>
                <a:gd name="T3" fmla="*/ 0 h 101"/>
                <a:gd name="T4" fmla="*/ 0 w 975"/>
                <a:gd name="T5" fmla="*/ 24 h 101"/>
                <a:gd name="T6" fmla="*/ 0 w 975"/>
                <a:gd name="T7" fmla="*/ 101 h 101"/>
                <a:gd name="T8" fmla="*/ 975 w 975"/>
                <a:gd name="T9" fmla="*/ 48 h 101"/>
                <a:gd name="T10" fmla="*/ 975 w 975"/>
                <a:gd name="T11" fmla="*/ 48 h 10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75" h="101">
                  <a:moveTo>
                    <a:pt x="975" y="48"/>
                  </a:moveTo>
                  <a:lnTo>
                    <a:pt x="975" y="0"/>
                  </a:lnTo>
                  <a:lnTo>
                    <a:pt x="0" y="24"/>
                  </a:lnTo>
                  <a:lnTo>
                    <a:pt x="0" y="101"/>
                  </a:lnTo>
                  <a:lnTo>
                    <a:pt x="975" y="4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11" name="Freeform 9"/>
            <p:cNvSpPr>
              <a:spLocks/>
            </p:cNvSpPr>
            <p:nvPr/>
          </p:nvSpPr>
          <p:spPr bwMode="hidden">
            <a:xfrm>
              <a:off x="3619" y="3815"/>
              <a:ext cx="2139" cy="198"/>
            </a:xfrm>
            <a:custGeom>
              <a:avLst/>
              <a:gdLst>
                <a:gd name="T0" fmla="*/ 2141 w 2141"/>
                <a:gd name="T1" fmla="*/ 0 h 198"/>
                <a:gd name="T2" fmla="*/ 0 w 2141"/>
                <a:gd name="T3" fmla="*/ 156 h 198"/>
                <a:gd name="T4" fmla="*/ 0 w 2141"/>
                <a:gd name="T5" fmla="*/ 198 h 198"/>
                <a:gd name="T6" fmla="*/ 2141 w 2141"/>
                <a:gd name="T7" fmla="*/ 0 h 198"/>
                <a:gd name="T8" fmla="*/ 2141 w 2141"/>
                <a:gd name="T9" fmla="*/ 0 h 1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41" h="198">
                  <a:moveTo>
                    <a:pt x="2141" y="0"/>
                  </a:moveTo>
                  <a:lnTo>
                    <a:pt x="0" y="156"/>
                  </a:lnTo>
                  <a:lnTo>
                    <a:pt x="0" y="198"/>
                  </a:lnTo>
                  <a:lnTo>
                    <a:pt x="2141"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12" name="Freeform 10"/>
            <p:cNvSpPr>
              <a:spLocks/>
            </p:cNvSpPr>
            <p:nvPr/>
          </p:nvSpPr>
          <p:spPr bwMode="hidden">
            <a:xfrm>
              <a:off x="0" y="3971"/>
              <a:ext cx="3619" cy="348"/>
            </a:xfrm>
            <a:custGeom>
              <a:avLst/>
              <a:gdLst/>
              <a:ahLst/>
              <a:cxnLst>
                <a:cxn ang="0">
                  <a:pos x="0" y="348"/>
                </a:cxn>
                <a:cxn ang="0">
                  <a:pos x="311" y="348"/>
                </a:cxn>
                <a:cxn ang="0">
                  <a:pos x="3623" y="42"/>
                </a:cxn>
                <a:cxn ang="0">
                  <a:pos x="3623" y="0"/>
                </a:cxn>
                <a:cxn ang="0">
                  <a:pos x="0" y="264"/>
                </a:cxn>
                <a:cxn ang="0">
                  <a:pos x="0" y="348"/>
                </a:cxn>
                <a:cxn ang="0">
                  <a:pos x="0" y="348"/>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13" name="Freeform 11"/>
            <p:cNvSpPr>
              <a:spLocks/>
            </p:cNvSpPr>
            <p:nvPr/>
          </p:nvSpPr>
          <p:spPr bwMode="hidden">
            <a:xfrm>
              <a:off x="2097" y="4043"/>
              <a:ext cx="2514" cy="276"/>
            </a:xfrm>
            <a:custGeom>
              <a:avLst/>
              <a:gdLst>
                <a:gd name="T0" fmla="*/ 2182 w 2517"/>
                <a:gd name="T1" fmla="*/ 276 h 276"/>
                <a:gd name="T2" fmla="*/ 2517 w 2517"/>
                <a:gd name="T3" fmla="*/ 204 h 276"/>
                <a:gd name="T4" fmla="*/ 2260 w 2517"/>
                <a:gd name="T5" fmla="*/ 0 h 276"/>
                <a:gd name="T6" fmla="*/ 0 w 2517"/>
                <a:gd name="T7" fmla="*/ 276 h 276"/>
                <a:gd name="T8" fmla="*/ 2182 w 2517"/>
                <a:gd name="T9" fmla="*/ 276 h 276"/>
                <a:gd name="T10" fmla="*/ 2182 w 2517"/>
                <a:gd name="T11" fmla="*/ 276 h 27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7" h="276">
                  <a:moveTo>
                    <a:pt x="2182" y="276"/>
                  </a:moveTo>
                  <a:lnTo>
                    <a:pt x="2517" y="204"/>
                  </a:lnTo>
                  <a:lnTo>
                    <a:pt x="2260" y="0"/>
                  </a:lnTo>
                  <a:lnTo>
                    <a:pt x="0" y="276"/>
                  </a:lnTo>
                  <a:lnTo>
                    <a:pt x="2182" y="276"/>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14" name="Freeform 12"/>
            <p:cNvSpPr>
              <a:spLocks/>
            </p:cNvSpPr>
            <p:nvPr/>
          </p:nvSpPr>
          <p:spPr bwMode="hidden">
            <a:xfrm>
              <a:off x="4354" y="3869"/>
              <a:ext cx="1404" cy="378"/>
            </a:xfrm>
            <a:custGeom>
              <a:avLst/>
              <a:gdLst/>
              <a:ahLst/>
              <a:cxnLst>
                <a:cxn ang="0">
                  <a:pos x="1405" y="126"/>
                </a:cxn>
                <a:cxn ang="0">
                  <a:pos x="1405" y="0"/>
                </a:cxn>
                <a:cxn ang="0">
                  <a:pos x="0" y="174"/>
                </a:cxn>
                <a:cxn ang="0">
                  <a:pos x="257" y="378"/>
                </a:cxn>
                <a:cxn ang="0">
                  <a:pos x="1405" y="126"/>
                </a:cxn>
                <a:cxn ang="0">
                  <a:pos x="1405" y="126"/>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15" name="Freeform 13"/>
            <p:cNvSpPr>
              <a:spLocks/>
            </p:cNvSpPr>
            <p:nvPr/>
          </p:nvSpPr>
          <p:spPr bwMode="hidden">
            <a:xfrm>
              <a:off x="5030" y="3151"/>
              <a:ext cx="728" cy="240"/>
            </a:xfrm>
            <a:custGeom>
              <a:avLst/>
              <a:gdLst>
                <a:gd name="T0" fmla="*/ 729 w 729"/>
                <a:gd name="T1" fmla="*/ 240 h 240"/>
                <a:gd name="T2" fmla="*/ 0 w 729"/>
                <a:gd name="T3" fmla="*/ 0 h 240"/>
                <a:gd name="T4" fmla="*/ 0 w 729"/>
                <a:gd name="T5" fmla="*/ 6 h 240"/>
                <a:gd name="T6" fmla="*/ 729 w 729"/>
                <a:gd name="T7" fmla="*/ 240 h 240"/>
                <a:gd name="T8" fmla="*/ 729 w 729"/>
                <a:gd name="T9" fmla="*/ 240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9" h="240">
                  <a:moveTo>
                    <a:pt x="729" y="240"/>
                  </a:moveTo>
                  <a:lnTo>
                    <a:pt x="0" y="0"/>
                  </a:lnTo>
                  <a:lnTo>
                    <a:pt x="0" y="6"/>
                  </a:lnTo>
                  <a:lnTo>
                    <a:pt x="729" y="24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16" name="Freeform 14"/>
            <p:cNvSpPr>
              <a:spLocks/>
            </p:cNvSpPr>
            <p:nvPr/>
          </p:nvSpPr>
          <p:spPr bwMode="hidden">
            <a:xfrm>
              <a:off x="0" y="1486"/>
              <a:ext cx="5030" cy="1671"/>
            </a:xfrm>
            <a:custGeom>
              <a:avLst/>
              <a:gdLst/>
              <a:ahLst/>
              <a:cxnLst>
                <a:cxn ang="0">
                  <a:pos x="0" y="72"/>
                </a:cxn>
                <a:cxn ang="0">
                  <a:pos x="5035" y="1672"/>
                </a:cxn>
                <a:cxn ang="0">
                  <a:pos x="5035" y="1666"/>
                </a:cxn>
                <a:cxn ang="0">
                  <a:pos x="0" y="0"/>
                </a:cxn>
                <a:cxn ang="0">
                  <a:pos x="0" y="72"/>
                </a:cxn>
                <a:cxn ang="0">
                  <a:pos x="0" y="72"/>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17" name="Freeform 15"/>
            <p:cNvSpPr>
              <a:spLocks/>
            </p:cNvSpPr>
            <p:nvPr/>
          </p:nvSpPr>
          <p:spPr bwMode="hidden">
            <a:xfrm>
              <a:off x="5030" y="3049"/>
              <a:ext cx="728" cy="318"/>
            </a:xfrm>
            <a:custGeom>
              <a:avLst/>
              <a:gdLst>
                <a:gd name="T0" fmla="*/ 729 w 729"/>
                <a:gd name="T1" fmla="*/ 318 h 318"/>
                <a:gd name="T2" fmla="*/ 729 w 729"/>
                <a:gd name="T3" fmla="*/ 312 h 318"/>
                <a:gd name="T4" fmla="*/ 0 w 729"/>
                <a:gd name="T5" fmla="*/ 0 h 318"/>
                <a:gd name="T6" fmla="*/ 0 w 729"/>
                <a:gd name="T7" fmla="*/ 54 h 318"/>
                <a:gd name="T8" fmla="*/ 729 w 729"/>
                <a:gd name="T9" fmla="*/ 318 h 318"/>
                <a:gd name="T10" fmla="*/ 729 w 729"/>
                <a:gd name="T11" fmla="*/ 318 h 3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29" h="318">
                  <a:moveTo>
                    <a:pt x="729" y="318"/>
                  </a:moveTo>
                  <a:lnTo>
                    <a:pt x="729" y="312"/>
                  </a:lnTo>
                  <a:lnTo>
                    <a:pt x="0" y="0"/>
                  </a:lnTo>
                  <a:lnTo>
                    <a:pt x="0" y="54"/>
                  </a:lnTo>
                  <a:lnTo>
                    <a:pt x="729" y="318"/>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18" name="Freeform 16"/>
            <p:cNvSpPr>
              <a:spLocks/>
            </p:cNvSpPr>
            <p:nvPr/>
          </p:nvSpPr>
          <p:spPr bwMode="hidden">
            <a:xfrm>
              <a:off x="0" y="916"/>
              <a:ext cx="5030" cy="2187"/>
            </a:xfrm>
            <a:custGeom>
              <a:avLst/>
              <a:gdLst/>
              <a:ahLst/>
              <a:cxnLst>
                <a:cxn ang="0">
                  <a:pos x="0" y="396"/>
                </a:cxn>
                <a:cxn ang="0">
                  <a:pos x="5035" y="2188"/>
                </a:cxn>
                <a:cxn ang="0">
                  <a:pos x="5035" y="2134"/>
                </a:cxn>
                <a:cxn ang="0">
                  <a:pos x="0" y="0"/>
                </a:cxn>
                <a:cxn ang="0">
                  <a:pos x="0" y="396"/>
                </a:cxn>
                <a:cxn ang="0">
                  <a:pos x="0" y="396"/>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19" name="Freeform 17"/>
            <p:cNvSpPr>
              <a:spLocks/>
            </p:cNvSpPr>
            <p:nvPr/>
          </p:nvSpPr>
          <p:spPr bwMode="hidden">
            <a:xfrm>
              <a:off x="2294" y="0"/>
              <a:ext cx="3159" cy="2725"/>
            </a:xfrm>
            <a:custGeom>
              <a:avLst/>
              <a:gdLst/>
              <a:ahLst/>
              <a:cxnLst>
                <a:cxn ang="0">
                  <a:pos x="0" y="0"/>
                </a:cxn>
                <a:cxn ang="0">
                  <a:pos x="3145" y="2727"/>
                </a:cxn>
                <a:cxn ang="0">
                  <a:pos x="3163" y="2704"/>
                </a:cxn>
                <a:cxn ang="0">
                  <a:pos x="102" y="0"/>
                </a:cxn>
                <a:cxn ang="0">
                  <a:pos x="0" y="0"/>
                </a:cxn>
                <a:cxn ang="0">
                  <a:pos x="0" y="0"/>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20" name="Freeform 18"/>
            <p:cNvSpPr>
              <a:spLocks/>
            </p:cNvSpPr>
            <p:nvPr/>
          </p:nvSpPr>
          <p:spPr bwMode="hidden">
            <a:xfrm>
              <a:off x="5435" y="2702"/>
              <a:ext cx="323" cy="299"/>
            </a:xfrm>
            <a:custGeom>
              <a:avLst/>
              <a:gdLst/>
              <a:ahLst/>
              <a:cxnLst>
                <a:cxn ang="0">
                  <a:pos x="323" y="299"/>
                </a:cxn>
                <a:cxn ang="0">
                  <a:pos x="323" y="263"/>
                </a:cxn>
                <a:cxn ang="0">
                  <a:pos x="18" y="0"/>
                </a:cxn>
                <a:cxn ang="0">
                  <a:pos x="0" y="23"/>
                </a:cxn>
                <a:cxn ang="0">
                  <a:pos x="323" y="299"/>
                </a:cxn>
                <a:cxn ang="0">
                  <a:pos x="323" y="299"/>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21" name="Freeform 19"/>
            <p:cNvSpPr>
              <a:spLocks/>
            </p:cNvSpPr>
            <p:nvPr/>
          </p:nvSpPr>
          <p:spPr bwMode="hidden">
            <a:xfrm>
              <a:off x="5477" y="2588"/>
              <a:ext cx="281" cy="335"/>
            </a:xfrm>
            <a:custGeom>
              <a:avLst/>
              <a:gdLst>
                <a:gd name="T0" fmla="*/ 281 w 281"/>
                <a:gd name="T1" fmla="*/ 335 h 335"/>
                <a:gd name="T2" fmla="*/ 281 w 281"/>
                <a:gd name="T3" fmla="*/ 173 h 335"/>
                <a:gd name="T4" fmla="*/ 96 w 281"/>
                <a:gd name="T5" fmla="*/ 0 h 335"/>
                <a:gd name="T6" fmla="*/ 0 w 281"/>
                <a:gd name="T7" fmla="*/ 90 h 335"/>
                <a:gd name="T8" fmla="*/ 281 w 281"/>
                <a:gd name="T9" fmla="*/ 335 h 335"/>
                <a:gd name="T10" fmla="*/ 281 w 281"/>
                <a:gd name="T11" fmla="*/ 335 h 3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1" h="335">
                  <a:moveTo>
                    <a:pt x="281" y="335"/>
                  </a:moveTo>
                  <a:lnTo>
                    <a:pt x="281" y="173"/>
                  </a:lnTo>
                  <a:lnTo>
                    <a:pt x="96" y="0"/>
                  </a:lnTo>
                  <a:lnTo>
                    <a:pt x="0" y="90"/>
                  </a:lnTo>
                  <a:lnTo>
                    <a:pt x="281" y="335"/>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22" name="Freeform 20"/>
            <p:cNvSpPr>
              <a:spLocks/>
            </p:cNvSpPr>
            <p:nvPr/>
          </p:nvSpPr>
          <p:spPr bwMode="hidden">
            <a:xfrm>
              <a:off x="2454" y="0"/>
              <a:ext cx="3119" cy="2678"/>
            </a:xfrm>
            <a:custGeom>
              <a:avLst/>
              <a:gdLst/>
              <a:ahLst/>
              <a:cxnLst>
                <a:cxn ang="0">
                  <a:pos x="0" y="0"/>
                </a:cxn>
                <a:cxn ang="0">
                  <a:pos x="3026" y="2680"/>
                </a:cxn>
                <a:cxn ang="0">
                  <a:pos x="3122" y="2590"/>
                </a:cxn>
                <a:cxn ang="0">
                  <a:pos x="383" y="0"/>
                </a:cxn>
                <a:cxn ang="0">
                  <a:pos x="0" y="0"/>
                </a:cxn>
                <a:cxn ang="0">
                  <a:pos x="0" y="0"/>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23" name="Freeform 21"/>
            <p:cNvSpPr>
              <a:spLocks/>
            </p:cNvSpPr>
            <p:nvPr/>
          </p:nvSpPr>
          <p:spPr bwMode="hidden">
            <a:xfrm>
              <a:off x="5626" y="2534"/>
              <a:ext cx="132" cy="132"/>
            </a:xfrm>
            <a:custGeom>
              <a:avLst/>
              <a:gdLst>
                <a:gd name="T0" fmla="*/ 132 w 132"/>
                <a:gd name="T1" fmla="*/ 132 h 132"/>
                <a:gd name="T2" fmla="*/ 0 w 132"/>
                <a:gd name="T3" fmla="*/ 0 h 132"/>
                <a:gd name="T4" fmla="*/ 0 w 132"/>
                <a:gd name="T5" fmla="*/ 0 h 132"/>
                <a:gd name="T6" fmla="*/ 132 w 132"/>
                <a:gd name="T7" fmla="*/ 132 h 132"/>
                <a:gd name="T8" fmla="*/ 132 w 132"/>
                <a:gd name="T9" fmla="*/ 132 h 1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2" h="132">
                  <a:moveTo>
                    <a:pt x="132" y="132"/>
                  </a:moveTo>
                  <a:lnTo>
                    <a:pt x="0" y="0"/>
                  </a:lnTo>
                  <a:lnTo>
                    <a:pt x="132" y="132"/>
                  </a:lnTo>
                  <a:close/>
                </a:path>
              </a:pathLst>
            </a:custGeom>
            <a:solidFill>
              <a:srgbClr val="FF99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24" name="Freeform 22"/>
            <p:cNvSpPr>
              <a:spLocks/>
            </p:cNvSpPr>
            <p:nvPr/>
          </p:nvSpPr>
          <p:spPr bwMode="hidden">
            <a:xfrm>
              <a:off x="3112" y="0"/>
              <a:ext cx="2514" cy="2534"/>
            </a:xfrm>
            <a:custGeom>
              <a:avLst/>
              <a:gdLst/>
              <a:ahLst/>
              <a:cxnLst>
                <a:cxn ang="0">
                  <a:pos x="0" y="0"/>
                </a:cxn>
                <a:cxn ang="0">
                  <a:pos x="2517" y="2536"/>
                </a:cxn>
                <a:cxn ang="0">
                  <a:pos x="2517" y="2536"/>
                </a:cxn>
                <a:cxn ang="0">
                  <a:pos x="66" y="0"/>
                </a:cxn>
                <a:cxn ang="0">
                  <a:pos x="0" y="0"/>
                </a:cxn>
                <a:cxn ang="0">
                  <a:pos x="0" y="0"/>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25" name="Freeform 23"/>
            <p:cNvSpPr>
              <a:spLocks/>
            </p:cNvSpPr>
            <p:nvPr/>
          </p:nvSpPr>
          <p:spPr bwMode="hidden">
            <a:xfrm>
              <a:off x="3488" y="0"/>
              <a:ext cx="2198" cy="2480"/>
            </a:xfrm>
            <a:custGeom>
              <a:avLst/>
              <a:gdLst/>
              <a:ahLst/>
              <a:cxnLst>
                <a:cxn ang="0">
                  <a:pos x="0" y="0"/>
                </a:cxn>
                <a:cxn ang="0">
                  <a:pos x="2188" y="2482"/>
                </a:cxn>
                <a:cxn ang="0">
                  <a:pos x="2200" y="2476"/>
                </a:cxn>
                <a:cxn ang="0">
                  <a:pos x="317" y="0"/>
                </a:cxn>
                <a:cxn ang="0">
                  <a:pos x="0" y="0"/>
                </a:cxn>
                <a:cxn ang="0">
                  <a:pos x="0" y="0"/>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w="9525" cap="flat" cmpd="sng">
              <a:noFill/>
              <a:prstDash val="solid"/>
              <a:round/>
              <a:headEnd type="none" w="med" len="med"/>
              <a:tailEnd type="none" w="med" len="med"/>
            </a:ln>
            <a:effectLst/>
          </p:spPr>
          <p:txBody>
            <a:bodyPr/>
            <a:lstStyle/>
            <a:p>
              <a:pPr fontAlgn="auto">
                <a:spcBef>
                  <a:spcPts val="0"/>
                </a:spcBef>
                <a:spcAft>
                  <a:spcPts val="0"/>
                </a:spcAft>
                <a:defRPr/>
              </a:pPr>
              <a:endParaRPr lang="en-US">
                <a:solidFill>
                  <a:prstClr val="white"/>
                </a:solidFill>
                <a:latin typeface="Arial" charset="0"/>
              </a:endParaRPr>
            </a:p>
          </p:txBody>
        </p:sp>
        <p:sp>
          <p:nvSpPr>
            <p:cNvPr id="26" name="Freeform 24"/>
            <p:cNvSpPr>
              <a:spLocks/>
            </p:cNvSpPr>
            <p:nvPr/>
          </p:nvSpPr>
          <p:spPr bwMode="hidden">
            <a:xfrm>
              <a:off x="5674" y="2474"/>
              <a:ext cx="84" cy="96"/>
            </a:xfrm>
            <a:custGeom>
              <a:avLst/>
              <a:gdLst/>
              <a:ahLst/>
              <a:cxnLst>
                <a:cxn ang="0">
                  <a:pos x="84" y="96"/>
                </a:cxn>
                <a:cxn ang="0">
                  <a:pos x="84" y="90"/>
                </a:cxn>
                <a:cxn ang="0">
                  <a:pos x="12" y="0"/>
                </a:cxn>
                <a:cxn ang="0">
                  <a:pos x="0" y="6"/>
                </a:cxn>
                <a:cxn ang="0">
                  <a:pos x="84" y="96"/>
                </a:cxn>
                <a:cxn ang="0">
                  <a:pos x="84" y="96"/>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27" name="Freeform 25"/>
            <p:cNvSpPr>
              <a:spLocks/>
            </p:cNvSpPr>
            <p:nvPr/>
          </p:nvSpPr>
          <p:spPr bwMode="hidden">
            <a:xfrm>
              <a:off x="5603" y="850"/>
              <a:ext cx="155" cy="516"/>
            </a:xfrm>
            <a:custGeom>
              <a:avLst/>
              <a:gdLst>
                <a:gd name="T0" fmla="*/ 155 w 155"/>
                <a:gd name="T1" fmla="*/ 516 h 516"/>
                <a:gd name="T2" fmla="*/ 155 w 155"/>
                <a:gd name="T3" fmla="*/ 204 h 516"/>
                <a:gd name="T4" fmla="*/ 77 w 155"/>
                <a:gd name="T5" fmla="*/ 0 h 516"/>
                <a:gd name="T6" fmla="*/ 0 w 155"/>
                <a:gd name="T7" fmla="*/ 192 h 516"/>
                <a:gd name="T8" fmla="*/ 155 w 155"/>
                <a:gd name="T9" fmla="*/ 516 h 516"/>
                <a:gd name="T10" fmla="*/ 155 w 155"/>
                <a:gd name="T11" fmla="*/ 516 h 5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5" h="516">
                  <a:moveTo>
                    <a:pt x="155" y="516"/>
                  </a:moveTo>
                  <a:lnTo>
                    <a:pt x="155" y="204"/>
                  </a:lnTo>
                  <a:lnTo>
                    <a:pt x="77" y="0"/>
                  </a:lnTo>
                  <a:lnTo>
                    <a:pt x="0" y="192"/>
                  </a:lnTo>
                  <a:lnTo>
                    <a:pt x="155" y="516"/>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28" name="Freeform 26"/>
            <p:cNvSpPr>
              <a:spLocks/>
            </p:cNvSpPr>
            <p:nvPr/>
          </p:nvSpPr>
          <p:spPr bwMode="hidden">
            <a:xfrm>
              <a:off x="5107" y="0"/>
              <a:ext cx="573" cy="1042"/>
            </a:xfrm>
            <a:custGeom>
              <a:avLst/>
              <a:gdLst/>
              <a:ahLst/>
              <a:cxnLst>
                <a:cxn ang="0">
                  <a:pos x="0" y="0"/>
                </a:cxn>
                <a:cxn ang="0">
                  <a:pos x="497" y="1043"/>
                </a:cxn>
                <a:cxn ang="0">
                  <a:pos x="574" y="851"/>
                </a:cxn>
                <a:cxn ang="0">
                  <a:pos x="251" y="0"/>
                </a:cxn>
                <a:cxn ang="0">
                  <a:pos x="0" y="0"/>
                </a:cxn>
                <a:cxn ang="0">
                  <a:pos x="0" y="0"/>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29" name="Freeform 27"/>
            <p:cNvSpPr>
              <a:spLocks/>
            </p:cNvSpPr>
            <p:nvPr/>
          </p:nvSpPr>
          <p:spPr bwMode="hidden">
            <a:xfrm>
              <a:off x="5411" y="0"/>
              <a:ext cx="341" cy="796"/>
            </a:xfrm>
            <a:custGeom>
              <a:avLst/>
              <a:gdLst/>
              <a:ahLst/>
              <a:cxnLst>
                <a:cxn ang="0">
                  <a:pos x="144" y="0"/>
                </a:cxn>
                <a:cxn ang="0">
                  <a:pos x="0" y="0"/>
                </a:cxn>
                <a:cxn ang="0">
                  <a:pos x="287" y="797"/>
                </a:cxn>
                <a:cxn ang="0">
                  <a:pos x="341" y="653"/>
                </a:cxn>
                <a:cxn ang="0">
                  <a:pos x="144" y="0"/>
                </a:cxn>
                <a:cxn ang="0">
                  <a:pos x="144" y="0"/>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30" name="Freeform 28"/>
            <p:cNvSpPr>
              <a:spLocks/>
            </p:cNvSpPr>
            <p:nvPr/>
          </p:nvSpPr>
          <p:spPr bwMode="hidden">
            <a:xfrm>
              <a:off x="5698" y="653"/>
              <a:ext cx="60" cy="311"/>
            </a:xfrm>
            <a:custGeom>
              <a:avLst/>
              <a:gdLst>
                <a:gd name="T0" fmla="*/ 0 w 60"/>
                <a:gd name="T1" fmla="*/ 144 h 312"/>
                <a:gd name="T2" fmla="*/ 60 w 60"/>
                <a:gd name="T3" fmla="*/ 312 h 312"/>
                <a:gd name="T4" fmla="*/ 60 w 60"/>
                <a:gd name="T5" fmla="*/ 6 h 312"/>
                <a:gd name="T6" fmla="*/ 54 w 60"/>
                <a:gd name="T7" fmla="*/ 0 h 312"/>
                <a:gd name="T8" fmla="*/ 0 w 60"/>
                <a:gd name="T9" fmla="*/ 144 h 312"/>
                <a:gd name="T10" fmla="*/ 0 w 60"/>
                <a:gd name="T11" fmla="*/ 144 h 3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 h="312">
                  <a:moveTo>
                    <a:pt x="0" y="144"/>
                  </a:moveTo>
                  <a:lnTo>
                    <a:pt x="60" y="312"/>
                  </a:lnTo>
                  <a:lnTo>
                    <a:pt x="60" y="6"/>
                  </a:lnTo>
                  <a:lnTo>
                    <a:pt x="54" y="0"/>
                  </a:lnTo>
                  <a:lnTo>
                    <a:pt x="0" y="144"/>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31" name="Freeform 29"/>
            <p:cNvSpPr>
              <a:spLocks/>
            </p:cNvSpPr>
            <p:nvPr/>
          </p:nvSpPr>
          <p:spPr bwMode="hidden">
            <a:xfrm>
              <a:off x="2" y="1601"/>
              <a:ext cx="5752" cy="1864"/>
            </a:xfrm>
            <a:custGeom>
              <a:avLst/>
              <a:gdLst/>
              <a:ahLst/>
              <a:cxnLst>
                <a:cxn ang="0">
                  <a:pos x="0" y="371"/>
                </a:cxn>
                <a:cxn ang="0">
                  <a:pos x="5740" y="1864"/>
                </a:cxn>
                <a:cxn ang="0">
                  <a:pos x="5740" y="1834"/>
                </a:cxn>
                <a:cxn ang="0">
                  <a:pos x="0" y="0"/>
                </a:cxn>
                <a:cxn ang="0">
                  <a:pos x="0" y="371"/>
                </a:cxn>
                <a:cxn ang="0">
                  <a:pos x="0" y="37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32" name="Freeform 30"/>
            <p:cNvSpPr>
              <a:spLocks/>
            </p:cNvSpPr>
            <p:nvPr/>
          </p:nvSpPr>
          <p:spPr bwMode="hidden">
            <a:xfrm>
              <a:off x="5754" y="3483"/>
              <a:ext cx="6" cy="6"/>
            </a:xfrm>
            <a:custGeom>
              <a:avLst/>
              <a:gdLst>
                <a:gd name="T0" fmla="*/ 6 w 6"/>
                <a:gd name="T1" fmla="*/ 6 h 6"/>
                <a:gd name="T2" fmla="*/ 0 w 6"/>
                <a:gd name="T3" fmla="*/ 0 h 6"/>
                <a:gd name="T4" fmla="*/ 0 w 6"/>
                <a:gd name="T5" fmla="*/ 6 h 6"/>
                <a:gd name="T6" fmla="*/ 6 w 6"/>
                <a:gd name="T7" fmla="*/ 6 h 6"/>
                <a:gd name="T8" fmla="*/ 6 w 6"/>
                <a:gd name="T9" fmla="*/ 6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6">
                  <a:moveTo>
                    <a:pt x="6" y="6"/>
                  </a:moveTo>
                  <a:lnTo>
                    <a:pt x="0" y="0"/>
                  </a:lnTo>
                  <a:lnTo>
                    <a:pt x="0" y="6"/>
                  </a:lnTo>
                  <a:lnTo>
                    <a:pt x="6" y="6"/>
                  </a:lnTo>
                  <a:close/>
                </a:path>
              </a:pathLst>
            </a:custGeom>
            <a:solidFill>
              <a:srgbClr val="18F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33" name="Freeform 31"/>
            <p:cNvSpPr>
              <a:spLocks/>
            </p:cNvSpPr>
            <p:nvPr/>
          </p:nvSpPr>
          <p:spPr bwMode="hidden">
            <a:xfrm>
              <a:off x="2" y="2152"/>
              <a:ext cx="5752" cy="1337"/>
            </a:xfrm>
            <a:custGeom>
              <a:avLst/>
              <a:gdLst/>
              <a:ahLst/>
              <a:cxnLst>
                <a:cxn ang="0">
                  <a:pos x="0" y="366"/>
                </a:cxn>
                <a:cxn ang="0">
                  <a:pos x="5740" y="1337"/>
                </a:cxn>
                <a:cxn ang="0">
                  <a:pos x="5740" y="1331"/>
                </a:cxn>
                <a:cxn ang="0">
                  <a:pos x="0" y="0"/>
                </a:cxn>
                <a:cxn ang="0">
                  <a:pos x="0" y="366"/>
                </a:cxn>
                <a:cxn ang="0">
                  <a:pos x="0" y="366"/>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34" name="Freeform 32"/>
            <p:cNvSpPr>
              <a:spLocks/>
            </p:cNvSpPr>
            <p:nvPr/>
          </p:nvSpPr>
          <p:spPr bwMode="hidden">
            <a:xfrm>
              <a:off x="2" y="3177"/>
              <a:ext cx="5752" cy="414"/>
            </a:xfrm>
            <a:custGeom>
              <a:avLst/>
              <a:gdLst/>
              <a:ahLst/>
              <a:cxnLst>
                <a:cxn ang="0">
                  <a:pos x="0" y="48"/>
                </a:cxn>
                <a:cxn ang="0">
                  <a:pos x="5740" y="414"/>
                </a:cxn>
                <a:cxn ang="0">
                  <a:pos x="5740" y="402"/>
                </a:cxn>
                <a:cxn ang="0">
                  <a:pos x="0" y="0"/>
                </a:cxn>
                <a:cxn ang="0">
                  <a:pos x="0" y="48"/>
                </a:cxn>
                <a:cxn ang="0">
                  <a:pos x="0" y="48"/>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35" name="Freeform 33"/>
            <p:cNvSpPr>
              <a:spLocks/>
            </p:cNvSpPr>
            <p:nvPr/>
          </p:nvSpPr>
          <p:spPr bwMode="hidden">
            <a:xfrm>
              <a:off x="1297" y="0"/>
              <a:ext cx="4457" cy="3177"/>
            </a:xfrm>
            <a:custGeom>
              <a:avLst/>
              <a:gdLst/>
              <a:ahLst/>
              <a:cxnLst>
                <a:cxn ang="0">
                  <a:pos x="0" y="0"/>
                </a:cxn>
                <a:cxn ang="0">
                  <a:pos x="4448" y="3177"/>
                </a:cxn>
                <a:cxn ang="0">
                  <a:pos x="4448" y="3153"/>
                </a:cxn>
                <a:cxn ang="0">
                  <a:pos x="125" y="0"/>
                </a:cxn>
                <a:cxn ang="0">
                  <a:pos x="0" y="0"/>
                </a:cxn>
                <a:cxn ang="0">
                  <a:pos x="0" y="0"/>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36" name="Freeform 34"/>
            <p:cNvSpPr>
              <a:spLocks/>
            </p:cNvSpPr>
            <p:nvPr/>
          </p:nvSpPr>
          <p:spPr bwMode="hidden">
            <a:xfrm>
              <a:off x="3321" y="0"/>
              <a:ext cx="2433" cy="2614"/>
            </a:xfrm>
            <a:custGeom>
              <a:avLst/>
              <a:gdLst/>
              <a:ahLst/>
              <a:cxnLst>
                <a:cxn ang="0">
                  <a:pos x="0" y="0"/>
                </a:cxn>
                <a:cxn ang="0">
                  <a:pos x="2428" y="2614"/>
                </a:cxn>
                <a:cxn ang="0">
                  <a:pos x="2428" y="2608"/>
                </a:cxn>
                <a:cxn ang="0">
                  <a:pos x="66" y="0"/>
                </a:cxn>
                <a:cxn ang="0">
                  <a:pos x="0" y="0"/>
                </a:cxn>
                <a:cxn ang="0">
                  <a:pos x="0" y="0"/>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37" name="Freeform 35"/>
            <p:cNvSpPr>
              <a:spLocks/>
            </p:cNvSpPr>
            <p:nvPr/>
          </p:nvSpPr>
          <p:spPr bwMode="hidden">
            <a:xfrm>
              <a:off x="3950" y="0"/>
              <a:ext cx="1804" cy="2464"/>
            </a:xfrm>
            <a:custGeom>
              <a:avLst/>
              <a:gdLst/>
              <a:ahLst/>
              <a:cxnLst>
                <a:cxn ang="0">
                  <a:pos x="485" y="0"/>
                </a:cxn>
                <a:cxn ang="0">
                  <a:pos x="0" y="0"/>
                </a:cxn>
                <a:cxn ang="0">
                  <a:pos x="1800" y="2464"/>
                </a:cxn>
                <a:cxn ang="0">
                  <a:pos x="1800" y="2248"/>
                </a:cxn>
                <a:cxn ang="0">
                  <a:pos x="1794" y="2248"/>
                </a:cxn>
                <a:cxn ang="0">
                  <a:pos x="485" y="0"/>
                </a:cxn>
                <a:cxn ang="0">
                  <a:pos x="485" y="0"/>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38" name="Freeform 36"/>
            <p:cNvSpPr>
              <a:spLocks/>
            </p:cNvSpPr>
            <p:nvPr/>
          </p:nvSpPr>
          <p:spPr bwMode="hidden">
            <a:xfrm>
              <a:off x="4519" y="0"/>
              <a:ext cx="1235" cy="2074"/>
            </a:xfrm>
            <a:custGeom>
              <a:avLst/>
              <a:gdLst/>
              <a:ahLst/>
              <a:cxnLst>
                <a:cxn ang="0">
                  <a:pos x="0" y="0"/>
                </a:cxn>
                <a:cxn ang="0">
                  <a:pos x="1232" y="2074"/>
                </a:cxn>
                <a:cxn ang="0">
                  <a:pos x="1232" y="2038"/>
                </a:cxn>
                <a:cxn ang="0">
                  <a:pos x="42" y="0"/>
                </a:cxn>
                <a:cxn ang="0">
                  <a:pos x="0" y="0"/>
                </a:cxn>
                <a:cxn ang="0">
                  <a:pos x="0" y="0"/>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39" name="Freeform 37"/>
            <p:cNvSpPr>
              <a:spLocks/>
            </p:cNvSpPr>
            <p:nvPr/>
          </p:nvSpPr>
          <p:spPr bwMode="hidden">
            <a:xfrm>
              <a:off x="4694" y="0"/>
              <a:ext cx="1060" cy="1936"/>
            </a:xfrm>
            <a:custGeom>
              <a:avLst/>
              <a:gdLst/>
              <a:ahLst/>
              <a:cxnLst>
                <a:cxn ang="0">
                  <a:pos x="0" y="0"/>
                </a:cxn>
                <a:cxn ang="0">
                  <a:pos x="1058" y="1936"/>
                </a:cxn>
                <a:cxn ang="0">
                  <a:pos x="1058" y="1930"/>
                </a:cxn>
                <a:cxn ang="0">
                  <a:pos x="54" y="0"/>
                </a:cxn>
                <a:cxn ang="0">
                  <a:pos x="0" y="0"/>
                </a:cxn>
                <a:cxn ang="0">
                  <a:pos x="0" y="0"/>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40" name="Freeform 38"/>
            <p:cNvSpPr>
              <a:spLocks/>
            </p:cNvSpPr>
            <p:nvPr/>
          </p:nvSpPr>
          <p:spPr bwMode="hidden">
            <a:xfrm>
              <a:off x="4981" y="0"/>
              <a:ext cx="773" cy="1487"/>
            </a:xfrm>
            <a:custGeom>
              <a:avLst/>
              <a:gdLst/>
              <a:ahLst/>
              <a:cxnLst>
                <a:cxn ang="0">
                  <a:pos x="771" y="1433"/>
                </a:cxn>
                <a:cxn ang="0">
                  <a:pos x="42" y="0"/>
                </a:cxn>
                <a:cxn ang="0">
                  <a:pos x="0" y="0"/>
                </a:cxn>
                <a:cxn ang="0">
                  <a:pos x="771" y="1487"/>
                </a:cxn>
                <a:cxn ang="0">
                  <a:pos x="771" y="1433"/>
                </a:cxn>
                <a:cxn ang="0">
                  <a:pos x="771" y="1433"/>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grpSp>
          <p:nvGrpSpPr>
            <p:cNvPr id="41" name="Group 39"/>
            <p:cNvGrpSpPr>
              <a:grpSpLocks/>
            </p:cNvGrpSpPr>
            <p:nvPr userDrawn="1"/>
          </p:nvGrpSpPr>
          <p:grpSpPr bwMode="auto">
            <a:xfrm>
              <a:off x="0" y="1632"/>
              <a:ext cx="5758" cy="1858"/>
              <a:chOff x="0" y="1632"/>
              <a:chExt cx="5758" cy="1858"/>
            </a:xfrm>
          </p:grpSpPr>
          <p:sp>
            <p:nvSpPr>
              <p:cNvPr id="42" name="Freeform 40"/>
              <p:cNvSpPr>
                <a:spLocks/>
              </p:cNvSpPr>
              <p:nvPr/>
            </p:nvSpPr>
            <p:spPr bwMode="hidden">
              <a:xfrm>
                <a:off x="0" y="1632"/>
                <a:ext cx="3670" cy="1313"/>
              </a:xfrm>
              <a:custGeom>
                <a:avLst/>
                <a:gdLst/>
                <a:ahLst/>
                <a:cxnLst>
                  <a:cxn ang="0">
                    <a:pos x="0" y="0"/>
                  </a:cxn>
                  <a:cxn ang="0">
                    <a:pos x="0" y="366"/>
                  </a:cxn>
                  <a:cxn ang="0">
                    <a:pos x="3635" y="1313"/>
                  </a:cxn>
                  <a:cxn ang="0">
                    <a:pos x="3647" y="1235"/>
                  </a:cxn>
                  <a:cxn ang="0">
                    <a:pos x="3659" y="1163"/>
                  </a:cxn>
                  <a:cxn ang="0">
                    <a:pos x="0" y="0"/>
                  </a:cxn>
                  <a:cxn ang="0">
                    <a:pos x="0" y="0"/>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43" name="Freeform 41"/>
              <p:cNvSpPr>
                <a:spLocks/>
              </p:cNvSpPr>
              <p:nvPr/>
            </p:nvSpPr>
            <p:spPr bwMode="hidden">
              <a:xfrm>
                <a:off x="3646" y="2795"/>
                <a:ext cx="2112" cy="695"/>
              </a:xfrm>
              <a:custGeom>
                <a:avLst/>
                <a:gdLst/>
                <a:ahLst/>
                <a:cxnLst>
                  <a:cxn ang="0">
                    <a:pos x="2105" y="665"/>
                  </a:cxn>
                  <a:cxn ang="0">
                    <a:pos x="24" y="0"/>
                  </a:cxn>
                  <a:cxn ang="0">
                    <a:pos x="12" y="72"/>
                  </a:cxn>
                  <a:cxn ang="0">
                    <a:pos x="0" y="150"/>
                  </a:cxn>
                  <a:cxn ang="0">
                    <a:pos x="2105" y="695"/>
                  </a:cxn>
                  <a:cxn ang="0">
                    <a:pos x="2105" y="665"/>
                  </a:cxn>
                  <a:cxn ang="0">
                    <a:pos x="2105" y="665"/>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grpSp>
      </p:grpSp>
      <p:sp>
        <p:nvSpPr>
          <p:cNvPr id="787498" name="Rectangle 42"/>
          <p:cNvSpPr>
            <a:spLocks noGrp="1" noChangeArrowheads="1"/>
          </p:cNvSpPr>
          <p:nvPr>
            <p:ph type="ctrTitle" sz="quarter"/>
          </p:nvPr>
        </p:nvSpPr>
        <p:spPr>
          <a:xfrm>
            <a:off x="457200" y="1600200"/>
            <a:ext cx="8229600" cy="1828800"/>
          </a:xfrm>
        </p:spPr>
        <p:txBody>
          <a:bodyPr/>
          <a:lstStyle>
            <a:lvl1pPr>
              <a:defRPr sz="4800"/>
            </a:lvl1pPr>
          </a:lstStyle>
          <a:p>
            <a:r>
              <a:rPr lang="en-US" smtClean="0"/>
              <a:t>Click to edit Master title style</a:t>
            </a:r>
            <a:endParaRPr lang="en-US"/>
          </a:p>
        </p:txBody>
      </p:sp>
      <p:sp>
        <p:nvSpPr>
          <p:cNvPr id="787499" name="Rectangle 43"/>
          <p:cNvSpPr>
            <a:spLocks noGrp="1" noChangeArrowheads="1"/>
          </p:cNvSpPr>
          <p:nvPr>
            <p:ph type="subTitle" sz="quarter" idx="1"/>
          </p:nvPr>
        </p:nvSpPr>
        <p:spPr>
          <a:xfrm>
            <a:off x="1371600" y="3886200"/>
            <a:ext cx="6400800" cy="1752600"/>
          </a:xfrm>
        </p:spPr>
        <p:txBody>
          <a:bodyPr/>
          <a:lstStyle>
            <a:lvl1pPr marL="0" indent="0" algn="ctr">
              <a:buFont typeface="Wingdings" pitchFamily="2" charset="2"/>
              <a:buNone/>
              <a:defRPr sz="3600"/>
            </a:lvl1pPr>
          </a:lstStyle>
          <a:p>
            <a:r>
              <a:rPr lang="en-US" smtClean="0"/>
              <a:t>Click to edit Master subtitle style</a:t>
            </a:r>
            <a:endParaRPr lang="en-US"/>
          </a:p>
        </p:txBody>
      </p:sp>
      <p:sp>
        <p:nvSpPr>
          <p:cNvPr id="44" name="Rectangle 44"/>
          <p:cNvSpPr>
            <a:spLocks noGrp="1" noChangeArrowheads="1"/>
          </p:cNvSpPr>
          <p:nvPr>
            <p:ph type="dt" sz="quarter" idx="10"/>
          </p:nvPr>
        </p:nvSpPr>
        <p:spPr/>
        <p:txBody>
          <a:bodyPr/>
          <a:lstStyle>
            <a:lvl1pPr>
              <a:defRPr smtClean="0"/>
            </a:lvl1pPr>
          </a:lstStyle>
          <a:p>
            <a:pPr>
              <a:defRPr/>
            </a:pPr>
            <a:fld id="{F34B5D4D-46A1-4892-94A7-BB011C7B6B6E}" type="datetime4">
              <a:rPr lang="en-US" smtClean="0">
                <a:solidFill>
                  <a:prstClr val="white"/>
                </a:solidFill>
              </a:rPr>
              <a:t>October 1, 2011</a:t>
            </a:fld>
            <a:endParaRPr lang="en-US">
              <a:solidFill>
                <a:prstClr val="white"/>
              </a:solidFill>
            </a:endParaRPr>
          </a:p>
        </p:txBody>
      </p:sp>
      <p:sp>
        <p:nvSpPr>
          <p:cNvPr id="45" name="Rectangle 45"/>
          <p:cNvSpPr>
            <a:spLocks noGrp="1" noChangeArrowheads="1"/>
          </p:cNvSpPr>
          <p:nvPr>
            <p:ph type="ftr" sz="quarter" idx="11"/>
          </p:nvPr>
        </p:nvSpPr>
        <p:spPr/>
        <p:txBody>
          <a:bodyPr/>
          <a:lstStyle>
            <a:lvl1pPr>
              <a:defRPr/>
            </a:lvl1pPr>
          </a:lstStyle>
          <a:p>
            <a:pPr>
              <a:defRPr/>
            </a:pPr>
            <a:endParaRPr lang="en-US">
              <a:solidFill>
                <a:prstClr val="white"/>
              </a:solidFill>
            </a:endParaRPr>
          </a:p>
        </p:txBody>
      </p:sp>
      <p:sp>
        <p:nvSpPr>
          <p:cNvPr id="46" name="Rectangle 46"/>
          <p:cNvSpPr>
            <a:spLocks noGrp="1" noChangeArrowheads="1"/>
          </p:cNvSpPr>
          <p:nvPr>
            <p:ph type="sldNum" sz="quarter" idx="12"/>
          </p:nvPr>
        </p:nvSpPr>
        <p:spPr/>
        <p:txBody>
          <a:bodyPr/>
          <a:lstStyle>
            <a:lvl1pPr>
              <a:defRPr smtClean="0"/>
            </a:lvl1pPr>
          </a:lstStyle>
          <a:p>
            <a:pPr>
              <a:defRPr/>
            </a:pPr>
            <a:fld id="{5BEA91E1-3C78-4995-BB25-57DD9DF71BFC}" type="slidenum">
              <a:rPr lang="en-US">
                <a:solidFill>
                  <a:prstClr val="white"/>
                </a:solidFill>
              </a:rPr>
              <a:pPr>
                <a:defRPr/>
              </a:pPr>
              <a:t>‹#›</a:t>
            </a:fld>
            <a:endParaRPr lang="en-US">
              <a:solidFill>
                <a:prstClr val="white"/>
              </a:solidFill>
            </a:endParaRPr>
          </a:p>
        </p:txBody>
      </p:sp>
    </p:spTree>
    <p:extLst>
      <p:ext uri="{BB962C8B-B14F-4D97-AF65-F5344CB8AC3E}">
        <p14:creationId xmlns:p14="http://schemas.microsoft.com/office/powerpoint/2010/main" val="3487247056"/>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par>
    </p:tnLst>
  </p:timing>
</p:sldLayout>
</file>

<file path=ppt/slideLayouts/slideLayout32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4"/>
          <p:cNvSpPr>
            <a:spLocks noGrp="1" noChangeArrowheads="1"/>
          </p:cNvSpPr>
          <p:nvPr>
            <p:ph type="dt" sz="half" idx="10"/>
          </p:nvPr>
        </p:nvSpPr>
        <p:spPr>
          <a:ln/>
        </p:spPr>
        <p:txBody>
          <a:bodyPr/>
          <a:lstStyle>
            <a:lvl1pPr>
              <a:defRPr/>
            </a:lvl1pPr>
          </a:lstStyle>
          <a:p>
            <a:pPr>
              <a:defRPr/>
            </a:pPr>
            <a:fld id="{285829D0-5AE3-42E6-BD8E-8D520C5105B7}" type="datetime4">
              <a:rPr lang="en-US" smtClean="0">
                <a:solidFill>
                  <a:prstClr val="white"/>
                </a:solidFill>
              </a:rPr>
              <a:t>October 1, 2011</a:t>
            </a:fld>
            <a:endParaRPr lang="en-US">
              <a:solidFill>
                <a:prstClr val="white"/>
              </a:solidFill>
            </a:endParaRPr>
          </a:p>
        </p:txBody>
      </p:sp>
      <p:sp>
        <p:nvSpPr>
          <p:cNvPr id="5" name="Rectangle 45"/>
          <p:cNvSpPr>
            <a:spLocks noGrp="1" noChangeArrowheads="1"/>
          </p:cNvSpPr>
          <p:nvPr>
            <p:ph type="ftr" sz="quarter" idx="11"/>
          </p:nvPr>
        </p:nvSpPr>
        <p:spPr>
          <a:ln/>
        </p:spPr>
        <p:txBody>
          <a:bodyPr/>
          <a:lstStyle>
            <a:lvl1pPr>
              <a:defRPr/>
            </a:lvl1pPr>
          </a:lstStyle>
          <a:p>
            <a:pPr>
              <a:defRPr/>
            </a:pPr>
            <a:endParaRPr lang="en-US">
              <a:solidFill>
                <a:prstClr val="white"/>
              </a:solidFill>
            </a:endParaRPr>
          </a:p>
        </p:txBody>
      </p:sp>
      <p:sp>
        <p:nvSpPr>
          <p:cNvPr id="6" name="Rectangle 46"/>
          <p:cNvSpPr>
            <a:spLocks noGrp="1" noChangeArrowheads="1"/>
          </p:cNvSpPr>
          <p:nvPr>
            <p:ph type="sldNum" sz="quarter" idx="12"/>
          </p:nvPr>
        </p:nvSpPr>
        <p:spPr>
          <a:ln/>
        </p:spPr>
        <p:txBody>
          <a:bodyPr/>
          <a:lstStyle>
            <a:lvl1pPr>
              <a:defRPr/>
            </a:lvl1pPr>
          </a:lstStyle>
          <a:p>
            <a:pPr>
              <a:defRPr/>
            </a:pPr>
            <a:fld id="{A4F3638C-56A7-4D86-A7E5-624150A63992}" type="slidenum">
              <a:rPr lang="en-US">
                <a:solidFill>
                  <a:prstClr val="white"/>
                </a:solidFill>
              </a:rPr>
              <a:pPr>
                <a:defRPr/>
              </a:pPr>
              <a:t>‹#›</a:t>
            </a:fld>
            <a:endParaRPr lang="en-US">
              <a:solidFill>
                <a:prstClr val="white"/>
              </a:solidFill>
            </a:endParaRPr>
          </a:p>
        </p:txBody>
      </p:sp>
    </p:spTree>
    <p:extLst>
      <p:ext uri="{BB962C8B-B14F-4D97-AF65-F5344CB8AC3E}">
        <p14:creationId xmlns:p14="http://schemas.microsoft.com/office/powerpoint/2010/main" val="577878810"/>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par>
    </p:tnLst>
  </p:timing>
</p:sldLayout>
</file>

<file path=ppt/slideLayouts/slideLayout32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44"/>
          <p:cNvSpPr>
            <a:spLocks noGrp="1" noChangeArrowheads="1"/>
          </p:cNvSpPr>
          <p:nvPr>
            <p:ph type="dt" sz="half" idx="10"/>
          </p:nvPr>
        </p:nvSpPr>
        <p:spPr>
          <a:ln/>
        </p:spPr>
        <p:txBody>
          <a:bodyPr/>
          <a:lstStyle>
            <a:lvl1pPr>
              <a:defRPr/>
            </a:lvl1pPr>
          </a:lstStyle>
          <a:p>
            <a:pPr>
              <a:defRPr/>
            </a:pPr>
            <a:fld id="{582E8940-7B5C-49F0-BF72-A78486567729}" type="datetime4">
              <a:rPr lang="en-US" smtClean="0">
                <a:solidFill>
                  <a:prstClr val="white"/>
                </a:solidFill>
              </a:rPr>
              <a:t>October 1, 2011</a:t>
            </a:fld>
            <a:endParaRPr lang="en-US">
              <a:solidFill>
                <a:prstClr val="white"/>
              </a:solidFill>
            </a:endParaRPr>
          </a:p>
        </p:txBody>
      </p:sp>
      <p:sp>
        <p:nvSpPr>
          <p:cNvPr id="5" name="Rectangle 45"/>
          <p:cNvSpPr>
            <a:spLocks noGrp="1" noChangeArrowheads="1"/>
          </p:cNvSpPr>
          <p:nvPr>
            <p:ph type="ftr" sz="quarter" idx="11"/>
          </p:nvPr>
        </p:nvSpPr>
        <p:spPr>
          <a:ln/>
        </p:spPr>
        <p:txBody>
          <a:bodyPr/>
          <a:lstStyle>
            <a:lvl1pPr>
              <a:defRPr/>
            </a:lvl1pPr>
          </a:lstStyle>
          <a:p>
            <a:pPr>
              <a:defRPr/>
            </a:pPr>
            <a:endParaRPr lang="en-US">
              <a:solidFill>
                <a:prstClr val="white"/>
              </a:solidFill>
            </a:endParaRPr>
          </a:p>
        </p:txBody>
      </p:sp>
      <p:sp>
        <p:nvSpPr>
          <p:cNvPr id="6" name="Rectangle 46"/>
          <p:cNvSpPr>
            <a:spLocks noGrp="1" noChangeArrowheads="1"/>
          </p:cNvSpPr>
          <p:nvPr>
            <p:ph type="sldNum" sz="quarter" idx="12"/>
          </p:nvPr>
        </p:nvSpPr>
        <p:spPr>
          <a:ln/>
        </p:spPr>
        <p:txBody>
          <a:bodyPr/>
          <a:lstStyle>
            <a:lvl1pPr>
              <a:defRPr/>
            </a:lvl1pPr>
          </a:lstStyle>
          <a:p>
            <a:pPr>
              <a:defRPr/>
            </a:pPr>
            <a:fld id="{E6BEC9A2-0FB8-4009-B7F1-C5BE8D82716E}" type="slidenum">
              <a:rPr lang="en-US">
                <a:solidFill>
                  <a:prstClr val="white"/>
                </a:solidFill>
              </a:rPr>
              <a:pPr>
                <a:defRPr/>
              </a:pPr>
              <a:t>‹#›</a:t>
            </a:fld>
            <a:endParaRPr lang="en-US">
              <a:solidFill>
                <a:prstClr val="white"/>
              </a:solidFill>
            </a:endParaRPr>
          </a:p>
        </p:txBody>
      </p:sp>
    </p:spTree>
    <p:extLst>
      <p:ext uri="{BB962C8B-B14F-4D97-AF65-F5344CB8AC3E}">
        <p14:creationId xmlns:p14="http://schemas.microsoft.com/office/powerpoint/2010/main" val="4057572039"/>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32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44"/>
          <p:cNvSpPr>
            <a:spLocks noGrp="1" noChangeArrowheads="1"/>
          </p:cNvSpPr>
          <p:nvPr>
            <p:ph type="dt" sz="half" idx="10"/>
          </p:nvPr>
        </p:nvSpPr>
        <p:spPr>
          <a:ln/>
        </p:spPr>
        <p:txBody>
          <a:bodyPr/>
          <a:lstStyle>
            <a:lvl1pPr>
              <a:defRPr/>
            </a:lvl1pPr>
          </a:lstStyle>
          <a:p>
            <a:pPr>
              <a:defRPr/>
            </a:pPr>
            <a:fld id="{06708484-C2FE-40C0-862F-78EA2D610281}" type="datetime4">
              <a:rPr lang="en-US" smtClean="0">
                <a:solidFill>
                  <a:prstClr val="white"/>
                </a:solidFill>
              </a:rPr>
              <a:t>October 1, 2011</a:t>
            </a:fld>
            <a:endParaRPr lang="en-US">
              <a:solidFill>
                <a:prstClr val="white"/>
              </a:solidFill>
            </a:endParaRPr>
          </a:p>
        </p:txBody>
      </p:sp>
      <p:sp>
        <p:nvSpPr>
          <p:cNvPr id="6" name="Rectangle 45"/>
          <p:cNvSpPr>
            <a:spLocks noGrp="1" noChangeArrowheads="1"/>
          </p:cNvSpPr>
          <p:nvPr>
            <p:ph type="ftr" sz="quarter" idx="11"/>
          </p:nvPr>
        </p:nvSpPr>
        <p:spPr>
          <a:ln/>
        </p:spPr>
        <p:txBody>
          <a:bodyPr/>
          <a:lstStyle>
            <a:lvl1pPr>
              <a:defRPr/>
            </a:lvl1pPr>
          </a:lstStyle>
          <a:p>
            <a:pPr>
              <a:defRPr/>
            </a:pPr>
            <a:endParaRPr lang="en-US">
              <a:solidFill>
                <a:prstClr val="white"/>
              </a:solidFill>
            </a:endParaRPr>
          </a:p>
        </p:txBody>
      </p:sp>
      <p:sp>
        <p:nvSpPr>
          <p:cNvPr id="7" name="Rectangle 46"/>
          <p:cNvSpPr>
            <a:spLocks noGrp="1" noChangeArrowheads="1"/>
          </p:cNvSpPr>
          <p:nvPr>
            <p:ph type="sldNum" sz="quarter" idx="12"/>
          </p:nvPr>
        </p:nvSpPr>
        <p:spPr>
          <a:ln/>
        </p:spPr>
        <p:txBody>
          <a:bodyPr/>
          <a:lstStyle>
            <a:lvl1pPr>
              <a:defRPr/>
            </a:lvl1pPr>
          </a:lstStyle>
          <a:p>
            <a:pPr>
              <a:defRPr/>
            </a:pPr>
            <a:fld id="{55A4F543-A8C0-49B7-B18F-9EC73C4923E3}" type="slidenum">
              <a:rPr lang="en-US">
                <a:solidFill>
                  <a:prstClr val="white"/>
                </a:solidFill>
              </a:rPr>
              <a:pPr>
                <a:defRPr/>
              </a:pPr>
              <a:t>‹#›</a:t>
            </a:fld>
            <a:endParaRPr lang="en-US">
              <a:solidFill>
                <a:prstClr val="white"/>
              </a:solidFill>
            </a:endParaRPr>
          </a:p>
        </p:txBody>
      </p:sp>
    </p:spTree>
    <p:extLst>
      <p:ext uri="{BB962C8B-B14F-4D97-AF65-F5344CB8AC3E}">
        <p14:creationId xmlns:p14="http://schemas.microsoft.com/office/powerpoint/2010/main" val="4011563760"/>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32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44"/>
          <p:cNvSpPr>
            <a:spLocks noGrp="1" noChangeArrowheads="1"/>
          </p:cNvSpPr>
          <p:nvPr>
            <p:ph type="dt" sz="half" idx="10"/>
          </p:nvPr>
        </p:nvSpPr>
        <p:spPr>
          <a:ln/>
        </p:spPr>
        <p:txBody>
          <a:bodyPr/>
          <a:lstStyle>
            <a:lvl1pPr>
              <a:defRPr/>
            </a:lvl1pPr>
          </a:lstStyle>
          <a:p>
            <a:pPr>
              <a:defRPr/>
            </a:pPr>
            <a:fld id="{DE1C28B3-2744-4B46-9CF1-542BEFBB9F6E}" type="datetime4">
              <a:rPr lang="en-US" smtClean="0">
                <a:solidFill>
                  <a:prstClr val="white"/>
                </a:solidFill>
              </a:rPr>
              <a:t>October 1, 2011</a:t>
            </a:fld>
            <a:endParaRPr lang="en-US">
              <a:solidFill>
                <a:prstClr val="white"/>
              </a:solidFill>
            </a:endParaRPr>
          </a:p>
        </p:txBody>
      </p:sp>
      <p:sp>
        <p:nvSpPr>
          <p:cNvPr id="8" name="Rectangle 45"/>
          <p:cNvSpPr>
            <a:spLocks noGrp="1" noChangeArrowheads="1"/>
          </p:cNvSpPr>
          <p:nvPr>
            <p:ph type="ftr" sz="quarter" idx="11"/>
          </p:nvPr>
        </p:nvSpPr>
        <p:spPr>
          <a:ln/>
        </p:spPr>
        <p:txBody>
          <a:bodyPr/>
          <a:lstStyle>
            <a:lvl1pPr>
              <a:defRPr/>
            </a:lvl1pPr>
          </a:lstStyle>
          <a:p>
            <a:pPr>
              <a:defRPr/>
            </a:pPr>
            <a:endParaRPr lang="en-US">
              <a:solidFill>
                <a:prstClr val="white"/>
              </a:solidFill>
            </a:endParaRPr>
          </a:p>
        </p:txBody>
      </p:sp>
      <p:sp>
        <p:nvSpPr>
          <p:cNvPr id="9" name="Rectangle 46"/>
          <p:cNvSpPr>
            <a:spLocks noGrp="1" noChangeArrowheads="1"/>
          </p:cNvSpPr>
          <p:nvPr>
            <p:ph type="sldNum" sz="quarter" idx="12"/>
          </p:nvPr>
        </p:nvSpPr>
        <p:spPr>
          <a:ln/>
        </p:spPr>
        <p:txBody>
          <a:bodyPr/>
          <a:lstStyle>
            <a:lvl1pPr>
              <a:defRPr/>
            </a:lvl1pPr>
          </a:lstStyle>
          <a:p>
            <a:pPr>
              <a:defRPr/>
            </a:pPr>
            <a:fld id="{57EB8F9A-F809-40F9-9EF1-127337CB8CD4}" type="slidenum">
              <a:rPr lang="en-US">
                <a:solidFill>
                  <a:prstClr val="white"/>
                </a:solidFill>
              </a:rPr>
              <a:pPr>
                <a:defRPr/>
              </a:pPr>
              <a:t>‹#›</a:t>
            </a:fld>
            <a:endParaRPr lang="en-US">
              <a:solidFill>
                <a:prstClr val="white"/>
              </a:solidFill>
            </a:endParaRPr>
          </a:p>
        </p:txBody>
      </p:sp>
    </p:spTree>
    <p:extLst>
      <p:ext uri="{BB962C8B-B14F-4D97-AF65-F5344CB8AC3E}">
        <p14:creationId xmlns:p14="http://schemas.microsoft.com/office/powerpoint/2010/main" val="3661474776"/>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32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44"/>
          <p:cNvSpPr>
            <a:spLocks noGrp="1" noChangeArrowheads="1"/>
          </p:cNvSpPr>
          <p:nvPr>
            <p:ph type="dt" sz="half" idx="10"/>
          </p:nvPr>
        </p:nvSpPr>
        <p:spPr>
          <a:ln/>
        </p:spPr>
        <p:txBody>
          <a:bodyPr/>
          <a:lstStyle>
            <a:lvl1pPr>
              <a:defRPr/>
            </a:lvl1pPr>
          </a:lstStyle>
          <a:p>
            <a:pPr>
              <a:defRPr/>
            </a:pPr>
            <a:fld id="{98D5FC02-6B10-4666-A80B-0731F4A788EA}" type="datetime4">
              <a:rPr lang="en-US" smtClean="0">
                <a:solidFill>
                  <a:prstClr val="white"/>
                </a:solidFill>
              </a:rPr>
              <a:t>October 1, 2011</a:t>
            </a:fld>
            <a:endParaRPr lang="en-US">
              <a:solidFill>
                <a:prstClr val="white"/>
              </a:solidFill>
            </a:endParaRPr>
          </a:p>
        </p:txBody>
      </p:sp>
      <p:sp>
        <p:nvSpPr>
          <p:cNvPr id="4" name="Rectangle 45"/>
          <p:cNvSpPr>
            <a:spLocks noGrp="1" noChangeArrowheads="1"/>
          </p:cNvSpPr>
          <p:nvPr>
            <p:ph type="ftr" sz="quarter" idx="11"/>
          </p:nvPr>
        </p:nvSpPr>
        <p:spPr>
          <a:ln/>
        </p:spPr>
        <p:txBody>
          <a:bodyPr/>
          <a:lstStyle>
            <a:lvl1pPr>
              <a:defRPr/>
            </a:lvl1pPr>
          </a:lstStyle>
          <a:p>
            <a:pPr>
              <a:defRPr/>
            </a:pPr>
            <a:endParaRPr lang="en-US">
              <a:solidFill>
                <a:prstClr val="white"/>
              </a:solidFill>
            </a:endParaRPr>
          </a:p>
        </p:txBody>
      </p:sp>
      <p:sp>
        <p:nvSpPr>
          <p:cNvPr id="5" name="Rectangle 46"/>
          <p:cNvSpPr>
            <a:spLocks noGrp="1" noChangeArrowheads="1"/>
          </p:cNvSpPr>
          <p:nvPr>
            <p:ph type="sldNum" sz="quarter" idx="12"/>
          </p:nvPr>
        </p:nvSpPr>
        <p:spPr>
          <a:ln/>
        </p:spPr>
        <p:txBody>
          <a:bodyPr/>
          <a:lstStyle>
            <a:lvl1pPr>
              <a:defRPr/>
            </a:lvl1pPr>
          </a:lstStyle>
          <a:p>
            <a:pPr>
              <a:defRPr/>
            </a:pPr>
            <a:fld id="{A42CC230-33AD-4C24-B468-A5F073B1BDA8}" type="slidenum">
              <a:rPr lang="en-US">
                <a:solidFill>
                  <a:prstClr val="white"/>
                </a:solidFill>
              </a:rPr>
              <a:pPr>
                <a:defRPr/>
              </a:pPr>
              <a:t>‹#›</a:t>
            </a:fld>
            <a:endParaRPr lang="en-US">
              <a:solidFill>
                <a:prstClr val="white"/>
              </a:solidFill>
            </a:endParaRPr>
          </a:p>
        </p:txBody>
      </p:sp>
    </p:spTree>
    <p:extLst>
      <p:ext uri="{BB962C8B-B14F-4D97-AF65-F5344CB8AC3E}">
        <p14:creationId xmlns:p14="http://schemas.microsoft.com/office/powerpoint/2010/main" val="3537069859"/>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32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4"/>
          <p:cNvSpPr>
            <a:spLocks noGrp="1" noChangeArrowheads="1"/>
          </p:cNvSpPr>
          <p:nvPr>
            <p:ph type="dt" sz="half" idx="10"/>
          </p:nvPr>
        </p:nvSpPr>
        <p:spPr>
          <a:ln/>
        </p:spPr>
        <p:txBody>
          <a:bodyPr/>
          <a:lstStyle>
            <a:lvl1pPr>
              <a:defRPr/>
            </a:lvl1pPr>
          </a:lstStyle>
          <a:p>
            <a:pPr>
              <a:defRPr/>
            </a:pPr>
            <a:fld id="{334A45E0-49FC-436B-B518-057EF845D4B1}" type="datetime4">
              <a:rPr lang="en-US" smtClean="0">
                <a:solidFill>
                  <a:prstClr val="white"/>
                </a:solidFill>
              </a:rPr>
              <a:t>October 1, 2011</a:t>
            </a:fld>
            <a:endParaRPr lang="en-US">
              <a:solidFill>
                <a:prstClr val="white"/>
              </a:solidFill>
            </a:endParaRPr>
          </a:p>
        </p:txBody>
      </p:sp>
      <p:sp>
        <p:nvSpPr>
          <p:cNvPr id="3" name="Rectangle 45"/>
          <p:cNvSpPr>
            <a:spLocks noGrp="1" noChangeArrowheads="1"/>
          </p:cNvSpPr>
          <p:nvPr>
            <p:ph type="ftr" sz="quarter" idx="11"/>
          </p:nvPr>
        </p:nvSpPr>
        <p:spPr>
          <a:ln/>
        </p:spPr>
        <p:txBody>
          <a:bodyPr/>
          <a:lstStyle>
            <a:lvl1pPr>
              <a:defRPr/>
            </a:lvl1pPr>
          </a:lstStyle>
          <a:p>
            <a:pPr>
              <a:defRPr/>
            </a:pPr>
            <a:endParaRPr lang="en-US">
              <a:solidFill>
                <a:prstClr val="white"/>
              </a:solidFill>
            </a:endParaRPr>
          </a:p>
        </p:txBody>
      </p:sp>
      <p:sp>
        <p:nvSpPr>
          <p:cNvPr id="4" name="Rectangle 46"/>
          <p:cNvSpPr>
            <a:spLocks noGrp="1" noChangeArrowheads="1"/>
          </p:cNvSpPr>
          <p:nvPr>
            <p:ph type="sldNum" sz="quarter" idx="12"/>
          </p:nvPr>
        </p:nvSpPr>
        <p:spPr>
          <a:ln/>
        </p:spPr>
        <p:txBody>
          <a:bodyPr/>
          <a:lstStyle>
            <a:lvl1pPr>
              <a:defRPr/>
            </a:lvl1pPr>
          </a:lstStyle>
          <a:p>
            <a:pPr>
              <a:defRPr/>
            </a:pPr>
            <a:fld id="{4F121308-3969-4B21-8BB8-89FDBB2D6AD0}" type="slidenum">
              <a:rPr lang="en-US">
                <a:solidFill>
                  <a:prstClr val="white"/>
                </a:solidFill>
              </a:rPr>
              <a:pPr>
                <a:defRPr/>
              </a:pPr>
              <a:t>‹#›</a:t>
            </a:fld>
            <a:endParaRPr lang="en-US">
              <a:solidFill>
                <a:prstClr val="white"/>
              </a:solidFill>
            </a:endParaRPr>
          </a:p>
        </p:txBody>
      </p:sp>
    </p:spTree>
    <p:extLst>
      <p:ext uri="{BB962C8B-B14F-4D97-AF65-F5344CB8AC3E}">
        <p14:creationId xmlns:p14="http://schemas.microsoft.com/office/powerpoint/2010/main" val="620204217"/>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32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4"/>
          <p:cNvSpPr>
            <a:spLocks noGrp="1" noChangeArrowheads="1"/>
          </p:cNvSpPr>
          <p:nvPr>
            <p:ph type="dt" sz="half" idx="10"/>
          </p:nvPr>
        </p:nvSpPr>
        <p:spPr>
          <a:ln/>
        </p:spPr>
        <p:txBody>
          <a:bodyPr/>
          <a:lstStyle>
            <a:lvl1pPr>
              <a:defRPr/>
            </a:lvl1pPr>
          </a:lstStyle>
          <a:p>
            <a:pPr>
              <a:defRPr/>
            </a:pPr>
            <a:fld id="{F67840A5-16AA-4E36-B8A7-3FF360616C05}" type="datetime4">
              <a:rPr lang="en-US" smtClean="0">
                <a:solidFill>
                  <a:prstClr val="white"/>
                </a:solidFill>
              </a:rPr>
              <a:t>October 1, 2011</a:t>
            </a:fld>
            <a:endParaRPr lang="en-US">
              <a:solidFill>
                <a:prstClr val="white"/>
              </a:solidFill>
            </a:endParaRPr>
          </a:p>
        </p:txBody>
      </p:sp>
      <p:sp>
        <p:nvSpPr>
          <p:cNvPr id="6" name="Rectangle 45"/>
          <p:cNvSpPr>
            <a:spLocks noGrp="1" noChangeArrowheads="1"/>
          </p:cNvSpPr>
          <p:nvPr>
            <p:ph type="ftr" sz="quarter" idx="11"/>
          </p:nvPr>
        </p:nvSpPr>
        <p:spPr>
          <a:ln/>
        </p:spPr>
        <p:txBody>
          <a:bodyPr/>
          <a:lstStyle>
            <a:lvl1pPr>
              <a:defRPr/>
            </a:lvl1pPr>
          </a:lstStyle>
          <a:p>
            <a:pPr>
              <a:defRPr/>
            </a:pPr>
            <a:endParaRPr lang="en-US">
              <a:solidFill>
                <a:prstClr val="white"/>
              </a:solidFill>
            </a:endParaRPr>
          </a:p>
        </p:txBody>
      </p:sp>
      <p:sp>
        <p:nvSpPr>
          <p:cNvPr id="7" name="Rectangle 46"/>
          <p:cNvSpPr>
            <a:spLocks noGrp="1" noChangeArrowheads="1"/>
          </p:cNvSpPr>
          <p:nvPr>
            <p:ph type="sldNum" sz="quarter" idx="12"/>
          </p:nvPr>
        </p:nvSpPr>
        <p:spPr>
          <a:ln/>
        </p:spPr>
        <p:txBody>
          <a:bodyPr/>
          <a:lstStyle>
            <a:lvl1pPr>
              <a:defRPr/>
            </a:lvl1pPr>
          </a:lstStyle>
          <a:p>
            <a:pPr>
              <a:defRPr/>
            </a:pPr>
            <a:fld id="{69CD25F3-5654-4867-90E3-46AF5FC9FE83}" type="slidenum">
              <a:rPr lang="en-US">
                <a:solidFill>
                  <a:prstClr val="white"/>
                </a:solidFill>
              </a:rPr>
              <a:pPr>
                <a:defRPr/>
              </a:pPr>
              <a:t>‹#›</a:t>
            </a:fld>
            <a:endParaRPr lang="en-US">
              <a:solidFill>
                <a:prstClr val="white"/>
              </a:solidFill>
            </a:endParaRPr>
          </a:p>
        </p:txBody>
      </p:sp>
    </p:spTree>
    <p:extLst>
      <p:ext uri="{BB962C8B-B14F-4D97-AF65-F5344CB8AC3E}">
        <p14:creationId xmlns:p14="http://schemas.microsoft.com/office/powerpoint/2010/main" val="2670401402"/>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3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44"/>
          <p:cNvSpPr>
            <a:spLocks noGrp="1" noChangeArrowheads="1"/>
          </p:cNvSpPr>
          <p:nvPr>
            <p:ph type="dt" sz="half" idx="10"/>
          </p:nvPr>
        </p:nvSpPr>
        <p:spPr>
          <a:ln/>
        </p:spPr>
        <p:txBody>
          <a:bodyPr/>
          <a:lstStyle>
            <a:lvl1pPr>
              <a:defRPr/>
            </a:lvl1pPr>
          </a:lstStyle>
          <a:p>
            <a:pPr>
              <a:defRPr/>
            </a:pPr>
            <a:fld id="{884D6A1A-82AE-4D4A-B560-E1B2BFD69322}" type="datetime4">
              <a:rPr lang="en-US" smtClean="0">
                <a:solidFill>
                  <a:srgbClr val="FFFFFF"/>
                </a:solidFill>
              </a:rPr>
              <a:t>October 1, 2011</a:t>
            </a:fld>
            <a:endParaRPr lang="en-US">
              <a:solidFill>
                <a:srgbClr val="FFFFFF"/>
              </a:solidFill>
            </a:endParaRPr>
          </a:p>
        </p:txBody>
      </p:sp>
      <p:sp>
        <p:nvSpPr>
          <p:cNvPr id="4" name="Rectangle 4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5" name="Rectangle 46"/>
          <p:cNvSpPr>
            <a:spLocks noGrp="1" noChangeArrowheads="1"/>
          </p:cNvSpPr>
          <p:nvPr>
            <p:ph type="sldNum" sz="quarter" idx="12"/>
          </p:nvPr>
        </p:nvSpPr>
        <p:spPr>
          <a:ln/>
        </p:spPr>
        <p:txBody>
          <a:bodyPr/>
          <a:lstStyle>
            <a:lvl1pPr>
              <a:defRPr/>
            </a:lvl1pPr>
          </a:lstStyle>
          <a:p>
            <a:pPr>
              <a:defRPr/>
            </a:pPr>
            <a:fld id="{A42CC230-33AD-4C24-B468-A5F073B1BDA8}"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226990672"/>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33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en-US" noProof="0" smtClean="0"/>
              <a:t>Click icon to add picture</a:t>
            </a:r>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4"/>
          <p:cNvSpPr>
            <a:spLocks noGrp="1" noChangeArrowheads="1"/>
          </p:cNvSpPr>
          <p:nvPr>
            <p:ph type="dt" sz="half" idx="10"/>
          </p:nvPr>
        </p:nvSpPr>
        <p:spPr>
          <a:ln/>
        </p:spPr>
        <p:txBody>
          <a:bodyPr/>
          <a:lstStyle>
            <a:lvl1pPr>
              <a:defRPr/>
            </a:lvl1pPr>
          </a:lstStyle>
          <a:p>
            <a:pPr>
              <a:defRPr/>
            </a:pPr>
            <a:fld id="{99A24EF9-F9C1-406E-B47F-B09FBF5BD8F8}" type="datetime4">
              <a:rPr lang="en-US" smtClean="0">
                <a:solidFill>
                  <a:prstClr val="white"/>
                </a:solidFill>
              </a:rPr>
              <a:t>October 1, 2011</a:t>
            </a:fld>
            <a:endParaRPr lang="en-US">
              <a:solidFill>
                <a:prstClr val="white"/>
              </a:solidFill>
            </a:endParaRPr>
          </a:p>
        </p:txBody>
      </p:sp>
      <p:sp>
        <p:nvSpPr>
          <p:cNvPr id="6" name="Rectangle 45"/>
          <p:cNvSpPr>
            <a:spLocks noGrp="1" noChangeArrowheads="1"/>
          </p:cNvSpPr>
          <p:nvPr>
            <p:ph type="ftr" sz="quarter" idx="11"/>
          </p:nvPr>
        </p:nvSpPr>
        <p:spPr>
          <a:ln/>
        </p:spPr>
        <p:txBody>
          <a:bodyPr/>
          <a:lstStyle>
            <a:lvl1pPr>
              <a:defRPr/>
            </a:lvl1pPr>
          </a:lstStyle>
          <a:p>
            <a:pPr>
              <a:defRPr/>
            </a:pPr>
            <a:endParaRPr lang="en-US">
              <a:solidFill>
                <a:prstClr val="white"/>
              </a:solidFill>
            </a:endParaRPr>
          </a:p>
        </p:txBody>
      </p:sp>
      <p:sp>
        <p:nvSpPr>
          <p:cNvPr id="7" name="Rectangle 46"/>
          <p:cNvSpPr>
            <a:spLocks noGrp="1" noChangeArrowheads="1"/>
          </p:cNvSpPr>
          <p:nvPr>
            <p:ph type="sldNum" sz="quarter" idx="12"/>
          </p:nvPr>
        </p:nvSpPr>
        <p:spPr>
          <a:ln/>
        </p:spPr>
        <p:txBody>
          <a:bodyPr/>
          <a:lstStyle>
            <a:lvl1pPr>
              <a:defRPr/>
            </a:lvl1pPr>
          </a:lstStyle>
          <a:p>
            <a:pPr>
              <a:defRPr/>
            </a:pPr>
            <a:fld id="{FD34C9EF-9D75-4E2F-9C85-6B0171541A18}" type="slidenum">
              <a:rPr lang="en-US">
                <a:solidFill>
                  <a:prstClr val="white"/>
                </a:solidFill>
              </a:rPr>
              <a:pPr>
                <a:defRPr/>
              </a:pPr>
              <a:t>‹#›</a:t>
            </a:fld>
            <a:endParaRPr lang="en-US">
              <a:solidFill>
                <a:prstClr val="white"/>
              </a:solidFill>
            </a:endParaRPr>
          </a:p>
        </p:txBody>
      </p:sp>
    </p:spTree>
    <p:extLst>
      <p:ext uri="{BB962C8B-B14F-4D97-AF65-F5344CB8AC3E}">
        <p14:creationId xmlns:p14="http://schemas.microsoft.com/office/powerpoint/2010/main" val="4033301405"/>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33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4"/>
          <p:cNvSpPr>
            <a:spLocks noGrp="1" noChangeArrowheads="1"/>
          </p:cNvSpPr>
          <p:nvPr>
            <p:ph type="dt" sz="half" idx="10"/>
          </p:nvPr>
        </p:nvSpPr>
        <p:spPr>
          <a:ln/>
        </p:spPr>
        <p:txBody>
          <a:bodyPr/>
          <a:lstStyle>
            <a:lvl1pPr>
              <a:defRPr/>
            </a:lvl1pPr>
          </a:lstStyle>
          <a:p>
            <a:pPr>
              <a:defRPr/>
            </a:pPr>
            <a:fld id="{6C5F3E90-4897-4AA5-9600-096237BE9319}" type="datetime4">
              <a:rPr lang="en-US" smtClean="0">
                <a:solidFill>
                  <a:prstClr val="white"/>
                </a:solidFill>
              </a:rPr>
              <a:t>October 1, 2011</a:t>
            </a:fld>
            <a:endParaRPr lang="en-US">
              <a:solidFill>
                <a:prstClr val="white"/>
              </a:solidFill>
            </a:endParaRPr>
          </a:p>
        </p:txBody>
      </p:sp>
      <p:sp>
        <p:nvSpPr>
          <p:cNvPr id="5" name="Rectangle 45"/>
          <p:cNvSpPr>
            <a:spLocks noGrp="1" noChangeArrowheads="1"/>
          </p:cNvSpPr>
          <p:nvPr>
            <p:ph type="ftr" sz="quarter" idx="11"/>
          </p:nvPr>
        </p:nvSpPr>
        <p:spPr>
          <a:ln/>
        </p:spPr>
        <p:txBody>
          <a:bodyPr/>
          <a:lstStyle>
            <a:lvl1pPr>
              <a:defRPr/>
            </a:lvl1pPr>
          </a:lstStyle>
          <a:p>
            <a:pPr>
              <a:defRPr/>
            </a:pPr>
            <a:endParaRPr lang="en-US">
              <a:solidFill>
                <a:prstClr val="white"/>
              </a:solidFill>
            </a:endParaRPr>
          </a:p>
        </p:txBody>
      </p:sp>
      <p:sp>
        <p:nvSpPr>
          <p:cNvPr id="6" name="Rectangle 46"/>
          <p:cNvSpPr>
            <a:spLocks noGrp="1" noChangeArrowheads="1"/>
          </p:cNvSpPr>
          <p:nvPr>
            <p:ph type="sldNum" sz="quarter" idx="12"/>
          </p:nvPr>
        </p:nvSpPr>
        <p:spPr>
          <a:ln/>
        </p:spPr>
        <p:txBody>
          <a:bodyPr/>
          <a:lstStyle>
            <a:lvl1pPr>
              <a:defRPr/>
            </a:lvl1pPr>
          </a:lstStyle>
          <a:p>
            <a:pPr>
              <a:defRPr/>
            </a:pPr>
            <a:fld id="{8D995BE3-7F20-42A1-B8FA-7A32FB4FA795}" type="slidenum">
              <a:rPr lang="en-US">
                <a:solidFill>
                  <a:prstClr val="white"/>
                </a:solidFill>
              </a:rPr>
              <a:pPr>
                <a:defRPr/>
              </a:pPr>
              <a:t>‹#›</a:t>
            </a:fld>
            <a:endParaRPr lang="en-US">
              <a:solidFill>
                <a:prstClr val="white"/>
              </a:solidFill>
            </a:endParaRPr>
          </a:p>
        </p:txBody>
      </p:sp>
    </p:spTree>
    <p:extLst>
      <p:ext uri="{BB962C8B-B14F-4D97-AF65-F5344CB8AC3E}">
        <p14:creationId xmlns:p14="http://schemas.microsoft.com/office/powerpoint/2010/main" val="2570876332"/>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33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4"/>
          <p:cNvSpPr>
            <a:spLocks noGrp="1" noChangeArrowheads="1"/>
          </p:cNvSpPr>
          <p:nvPr>
            <p:ph type="dt" sz="half" idx="10"/>
          </p:nvPr>
        </p:nvSpPr>
        <p:spPr>
          <a:ln/>
        </p:spPr>
        <p:txBody>
          <a:bodyPr/>
          <a:lstStyle>
            <a:lvl1pPr>
              <a:defRPr/>
            </a:lvl1pPr>
          </a:lstStyle>
          <a:p>
            <a:pPr>
              <a:defRPr/>
            </a:pPr>
            <a:fld id="{3159B683-30C9-440F-8286-25214E34ABEC}" type="datetime4">
              <a:rPr lang="en-US" smtClean="0">
                <a:solidFill>
                  <a:prstClr val="white"/>
                </a:solidFill>
              </a:rPr>
              <a:t>October 1, 2011</a:t>
            </a:fld>
            <a:endParaRPr lang="en-US">
              <a:solidFill>
                <a:prstClr val="white"/>
              </a:solidFill>
            </a:endParaRPr>
          </a:p>
        </p:txBody>
      </p:sp>
      <p:sp>
        <p:nvSpPr>
          <p:cNvPr id="5" name="Rectangle 45"/>
          <p:cNvSpPr>
            <a:spLocks noGrp="1" noChangeArrowheads="1"/>
          </p:cNvSpPr>
          <p:nvPr>
            <p:ph type="ftr" sz="quarter" idx="11"/>
          </p:nvPr>
        </p:nvSpPr>
        <p:spPr>
          <a:ln/>
        </p:spPr>
        <p:txBody>
          <a:bodyPr/>
          <a:lstStyle>
            <a:lvl1pPr>
              <a:defRPr/>
            </a:lvl1pPr>
          </a:lstStyle>
          <a:p>
            <a:pPr>
              <a:defRPr/>
            </a:pPr>
            <a:endParaRPr lang="en-US">
              <a:solidFill>
                <a:prstClr val="white"/>
              </a:solidFill>
            </a:endParaRPr>
          </a:p>
        </p:txBody>
      </p:sp>
      <p:sp>
        <p:nvSpPr>
          <p:cNvPr id="6" name="Rectangle 46"/>
          <p:cNvSpPr>
            <a:spLocks noGrp="1" noChangeArrowheads="1"/>
          </p:cNvSpPr>
          <p:nvPr>
            <p:ph type="sldNum" sz="quarter" idx="12"/>
          </p:nvPr>
        </p:nvSpPr>
        <p:spPr>
          <a:ln/>
        </p:spPr>
        <p:txBody>
          <a:bodyPr/>
          <a:lstStyle>
            <a:lvl1pPr>
              <a:defRPr/>
            </a:lvl1pPr>
          </a:lstStyle>
          <a:p>
            <a:pPr>
              <a:defRPr/>
            </a:pPr>
            <a:fld id="{DC95C923-6AC0-4D7D-847E-E3B430DFD767}" type="slidenum">
              <a:rPr lang="en-US">
                <a:solidFill>
                  <a:prstClr val="white"/>
                </a:solidFill>
              </a:rPr>
              <a:pPr>
                <a:defRPr/>
              </a:pPr>
              <a:t>‹#›</a:t>
            </a:fld>
            <a:endParaRPr lang="en-US">
              <a:solidFill>
                <a:prstClr val="white"/>
              </a:solidFill>
            </a:endParaRPr>
          </a:p>
        </p:txBody>
      </p:sp>
    </p:spTree>
    <p:extLst>
      <p:ext uri="{BB962C8B-B14F-4D97-AF65-F5344CB8AC3E}">
        <p14:creationId xmlns:p14="http://schemas.microsoft.com/office/powerpoint/2010/main" val="686441851"/>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333.xml><?xml version="1.0" encoding="utf-8"?>
<p:sldLayout xmlns:a="http://schemas.openxmlformats.org/drawingml/2006/main" xmlns:r="http://schemas.openxmlformats.org/officeDocument/2006/relationships" xmlns:p="http://schemas.openxmlformats.org/presentationml/2006/main" type="tbl">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smtClean="0"/>
              <a:t>Click to edit Master title style</a:t>
            </a:r>
            <a:endParaRPr lang="en-US"/>
          </a:p>
        </p:txBody>
      </p:sp>
      <p:sp>
        <p:nvSpPr>
          <p:cNvPr id="3" name="Table Placeholder 2"/>
          <p:cNvSpPr>
            <a:spLocks noGrp="1"/>
          </p:cNvSpPr>
          <p:nvPr>
            <p:ph type="tbl" idx="1"/>
          </p:nvPr>
        </p:nvSpPr>
        <p:spPr>
          <a:xfrm>
            <a:off x="457200" y="1600200"/>
            <a:ext cx="8229600" cy="4530725"/>
          </a:xfrm>
        </p:spPr>
        <p:txBody>
          <a:bodyPr/>
          <a:lstStyle/>
          <a:p>
            <a:pPr lvl="0"/>
            <a:r>
              <a:rPr lang="en-US" noProof="0" smtClean="0"/>
              <a:t>Click icon to add table</a:t>
            </a:r>
            <a:endParaRPr lang="en-US" noProof="0"/>
          </a:p>
        </p:txBody>
      </p:sp>
      <p:sp>
        <p:nvSpPr>
          <p:cNvPr id="4" name="Rectangle 44"/>
          <p:cNvSpPr>
            <a:spLocks noGrp="1" noChangeArrowheads="1"/>
          </p:cNvSpPr>
          <p:nvPr>
            <p:ph type="dt" sz="half" idx="10"/>
          </p:nvPr>
        </p:nvSpPr>
        <p:spPr>
          <a:ln/>
        </p:spPr>
        <p:txBody>
          <a:bodyPr/>
          <a:lstStyle>
            <a:lvl1pPr>
              <a:defRPr/>
            </a:lvl1pPr>
          </a:lstStyle>
          <a:p>
            <a:pPr>
              <a:defRPr/>
            </a:pPr>
            <a:fld id="{21AA77EE-8356-44DD-86A8-951FD4288B76}" type="datetime4">
              <a:rPr lang="en-US" smtClean="0">
                <a:solidFill>
                  <a:prstClr val="white"/>
                </a:solidFill>
              </a:rPr>
              <a:t>October 1, 2011</a:t>
            </a:fld>
            <a:endParaRPr lang="en-US">
              <a:solidFill>
                <a:prstClr val="white"/>
              </a:solidFill>
            </a:endParaRPr>
          </a:p>
        </p:txBody>
      </p:sp>
      <p:sp>
        <p:nvSpPr>
          <p:cNvPr id="5" name="Rectangle 45"/>
          <p:cNvSpPr>
            <a:spLocks noGrp="1" noChangeArrowheads="1"/>
          </p:cNvSpPr>
          <p:nvPr>
            <p:ph type="ftr" sz="quarter" idx="11"/>
          </p:nvPr>
        </p:nvSpPr>
        <p:spPr>
          <a:ln/>
        </p:spPr>
        <p:txBody>
          <a:bodyPr/>
          <a:lstStyle>
            <a:lvl1pPr>
              <a:defRPr/>
            </a:lvl1pPr>
          </a:lstStyle>
          <a:p>
            <a:pPr>
              <a:defRPr/>
            </a:pPr>
            <a:endParaRPr lang="en-US">
              <a:solidFill>
                <a:prstClr val="white"/>
              </a:solidFill>
            </a:endParaRPr>
          </a:p>
        </p:txBody>
      </p:sp>
      <p:sp>
        <p:nvSpPr>
          <p:cNvPr id="6" name="Rectangle 46"/>
          <p:cNvSpPr>
            <a:spLocks noGrp="1" noChangeArrowheads="1"/>
          </p:cNvSpPr>
          <p:nvPr>
            <p:ph type="sldNum" sz="quarter" idx="12"/>
          </p:nvPr>
        </p:nvSpPr>
        <p:spPr>
          <a:ln/>
        </p:spPr>
        <p:txBody>
          <a:bodyPr/>
          <a:lstStyle>
            <a:lvl1pPr>
              <a:defRPr/>
            </a:lvl1pPr>
          </a:lstStyle>
          <a:p>
            <a:pPr>
              <a:defRPr/>
            </a:pPr>
            <a:fld id="{9C0BA582-7305-4CD9-B0AE-4A65BCF8D564}" type="slidenum">
              <a:rPr lang="en-US">
                <a:solidFill>
                  <a:prstClr val="white"/>
                </a:solidFill>
              </a:rPr>
              <a:pPr>
                <a:defRPr/>
              </a:pPr>
              <a:t>‹#›</a:t>
            </a:fld>
            <a:endParaRPr lang="en-US">
              <a:solidFill>
                <a:prstClr val="white"/>
              </a:solidFill>
            </a:endParaRPr>
          </a:p>
        </p:txBody>
      </p:sp>
    </p:spTree>
    <p:extLst>
      <p:ext uri="{BB962C8B-B14F-4D97-AF65-F5344CB8AC3E}">
        <p14:creationId xmlns:p14="http://schemas.microsoft.com/office/powerpoint/2010/main" val="977897012"/>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334.xml><?xml version="1.0" encoding="utf-8"?>
<p:sldLayout xmlns:a="http://schemas.openxmlformats.org/drawingml/2006/main" xmlns:r="http://schemas.openxmlformats.org/officeDocument/2006/relationships" xmlns:p="http://schemas.openxmlformats.org/presentationml/2006/main" type="clipArtAndTx">
  <p:cSld name="Title, Clip Art and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smtClean="0"/>
              <a:t>Click to edit Master title style</a:t>
            </a:r>
            <a:endParaRPr lang="en-US"/>
          </a:p>
        </p:txBody>
      </p:sp>
      <p:sp>
        <p:nvSpPr>
          <p:cNvPr id="3" name="ClipArt Placeholder 2"/>
          <p:cNvSpPr>
            <a:spLocks noGrp="1"/>
          </p:cNvSpPr>
          <p:nvPr>
            <p:ph type="clipArt" sz="half" idx="1"/>
          </p:nvPr>
        </p:nvSpPr>
        <p:spPr>
          <a:xfrm>
            <a:off x="457200" y="1600200"/>
            <a:ext cx="4038600" cy="4530725"/>
          </a:xfrm>
        </p:spPr>
        <p:txBody>
          <a:bodyPr/>
          <a:lstStyle/>
          <a:p>
            <a:pPr lvl="0"/>
            <a:endParaRPr lang="en-US" noProof="0"/>
          </a:p>
        </p:txBody>
      </p:sp>
      <p:sp>
        <p:nvSpPr>
          <p:cNvPr id="4" name="Text Placeholder 3"/>
          <p:cNvSpPr>
            <a:spLocks noGrp="1"/>
          </p:cNvSpPr>
          <p:nvPr>
            <p:ph type="body" sz="half" idx="2"/>
          </p:nvPr>
        </p:nvSpPr>
        <p:spPr>
          <a:xfrm>
            <a:off x="4648200" y="1600200"/>
            <a:ext cx="4038600" cy="453072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44"/>
          <p:cNvSpPr>
            <a:spLocks noGrp="1" noChangeArrowheads="1"/>
          </p:cNvSpPr>
          <p:nvPr>
            <p:ph type="dt" sz="half" idx="10"/>
          </p:nvPr>
        </p:nvSpPr>
        <p:spPr>
          <a:ln/>
        </p:spPr>
        <p:txBody>
          <a:bodyPr/>
          <a:lstStyle>
            <a:lvl1pPr>
              <a:defRPr/>
            </a:lvl1pPr>
          </a:lstStyle>
          <a:p>
            <a:pPr>
              <a:defRPr/>
            </a:pPr>
            <a:fld id="{F3F3428D-2C2E-4988-9B05-EC7A3FA45AA7}" type="datetime4">
              <a:rPr lang="en-US" smtClean="0">
                <a:solidFill>
                  <a:prstClr val="white"/>
                </a:solidFill>
              </a:rPr>
              <a:t>October 1, 2011</a:t>
            </a:fld>
            <a:endParaRPr lang="en-US">
              <a:solidFill>
                <a:prstClr val="white"/>
              </a:solidFill>
            </a:endParaRPr>
          </a:p>
        </p:txBody>
      </p:sp>
      <p:sp>
        <p:nvSpPr>
          <p:cNvPr id="6" name="Rectangle 45"/>
          <p:cNvSpPr>
            <a:spLocks noGrp="1" noChangeArrowheads="1"/>
          </p:cNvSpPr>
          <p:nvPr>
            <p:ph type="ftr" sz="quarter" idx="11"/>
          </p:nvPr>
        </p:nvSpPr>
        <p:spPr>
          <a:ln/>
        </p:spPr>
        <p:txBody>
          <a:bodyPr/>
          <a:lstStyle>
            <a:lvl1pPr>
              <a:defRPr/>
            </a:lvl1pPr>
          </a:lstStyle>
          <a:p>
            <a:pPr>
              <a:defRPr/>
            </a:pPr>
            <a:endParaRPr lang="en-US">
              <a:solidFill>
                <a:prstClr val="white"/>
              </a:solidFill>
            </a:endParaRPr>
          </a:p>
        </p:txBody>
      </p:sp>
      <p:sp>
        <p:nvSpPr>
          <p:cNvPr id="7" name="Rectangle 46"/>
          <p:cNvSpPr>
            <a:spLocks noGrp="1" noChangeArrowheads="1"/>
          </p:cNvSpPr>
          <p:nvPr>
            <p:ph type="sldNum" sz="quarter" idx="12"/>
          </p:nvPr>
        </p:nvSpPr>
        <p:spPr>
          <a:ln/>
        </p:spPr>
        <p:txBody>
          <a:bodyPr/>
          <a:lstStyle>
            <a:lvl1pPr>
              <a:defRPr/>
            </a:lvl1pPr>
          </a:lstStyle>
          <a:p>
            <a:pPr>
              <a:defRPr/>
            </a:pPr>
            <a:fld id="{1B76EC67-C239-48AD-A959-ED9BFC1E2029}" type="slidenum">
              <a:rPr lang="en-US">
                <a:solidFill>
                  <a:prstClr val="white"/>
                </a:solidFill>
              </a:rPr>
              <a:pPr>
                <a:defRPr/>
              </a:pPr>
              <a:t>‹#›</a:t>
            </a:fld>
            <a:endParaRPr lang="en-US">
              <a:solidFill>
                <a:prstClr val="white"/>
              </a:solidFill>
            </a:endParaRPr>
          </a:p>
        </p:txBody>
      </p:sp>
    </p:spTree>
    <p:extLst>
      <p:ext uri="{BB962C8B-B14F-4D97-AF65-F5344CB8AC3E}">
        <p14:creationId xmlns:p14="http://schemas.microsoft.com/office/powerpoint/2010/main" val="1911369215"/>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33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4000" cy="6856413"/>
            <a:chOff x="0" y="0"/>
            <a:chExt cx="5760" cy="4319"/>
          </a:xfrm>
        </p:grpSpPr>
        <p:sp>
          <p:nvSpPr>
            <p:cNvPr id="5" name="Freeform 3"/>
            <p:cNvSpPr>
              <a:spLocks/>
            </p:cNvSpPr>
            <p:nvPr/>
          </p:nvSpPr>
          <p:spPr bwMode="hidden">
            <a:xfrm>
              <a:off x="0" y="12"/>
              <a:ext cx="5758" cy="3273"/>
            </a:xfrm>
            <a:custGeom>
              <a:avLst/>
              <a:gdLst/>
              <a:ahLst/>
              <a:cxnLst>
                <a:cxn ang="0">
                  <a:pos x="3193" y="1816"/>
                </a:cxn>
                <a:cxn ang="0">
                  <a:pos x="0" y="0"/>
                </a:cxn>
                <a:cxn ang="0">
                  <a:pos x="0" y="522"/>
                </a:cxn>
                <a:cxn ang="0">
                  <a:pos x="3037" y="1978"/>
                </a:cxn>
                <a:cxn ang="0">
                  <a:pos x="5740" y="3273"/>
                </a:cxn>
                <a:cxn ang="0">
                  <a:pos x="5740" y="3267"/>
                </a:cxn>
                <a:cxn ang="0">
                  <a:pos x="3193" y="1816"/>
                </a:cxn>
                <a:cxn ang="0">
                  <a:pos x="3193" y="1816"/>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6" name="Freeform 4"/>
            <p:cNvSpPr>
              <a:spLocks/>
            </p:cNvSpPr>
            <p:nvPr/>
          </p:nvSpPr>
          <p:spPr bwMode="hidden">
            <a:xfrm>
              <a:off x="149" y="0"/>
              <a:ext cx="5609" cy="3243"/>
            </a:xfrm>
            <a:custGeom>
              <a:avLst/>
              <a:gdLst/>
              <a:ahLst/>
              <a:cxnLst>
                <a:cxn ang="0">
                  <a:pos x="3163" y="1714"/>
                </a:cxn>
                <a:cxn ang="0">
                  <a:pos x="431" y="0"/>
                </a:cxn>
                <a:cxn ang="0">
                  <a:pos x="0" y="0"/>
                </a:cxn>
                <a:cxn ang="0">
                  <a:pos x="3086" y="1786"/>
                </a:cxn>
                <a:cxn ang="0">
                  <a:pos x="5591" y="3243"/>
                </a:cxn>
                <a:cxn ang="0">
                  <a:pos x="5591" y="3237"/>
                </a:cxn>
                <a:cxn ang="0">
                  <a:pos x="3163" y="1714"/>
                </a:cxn>
                <a:cxn ang="0">
                  <a:pos x="3163" y="1714"/>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7" name="Freeform 5"/>
            <p:cNvSpPr>
              <a:spLocks/>
            </p:cNvSpPr>
            <p:nvPr/>
          </p:nvSpPr>
          <p:spPr bwMode="hidden">
            <a:xfrm>
              <a:off x="0" y="3433"/>
              <a:ext cx="4038" cy="191"/>
            </a:xfrm>
            <a:custGeom>
              <a:avLst/>
              <a:gdLst/>
              <a:ahLst/>
              <a:cxnLst>
                <a:cxn ang="0">
                  <a:pos x="0" y="156"/>
                </a:cxn>
                <a:cxn ang="0">
                  <a:pos x="4042" y="192"/>
                </a:cxn>
                <a:cxn ang="0">
                  <a:pos x="4042" y="144"/>
                </a:cxn>
                <a:cxn ang="0">
                  <a:pos x="0" y="0"/>
                </a:cxn>
                <a:cxn ang="0">
                  <a:pos x="0" y="156"/>
                </a:cxn>
                <a:cxn ang="0">
                  <a:pos x="0" y="156"/>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8" name="Freeform 6"/>
            <p:cNvSpPr>
              <a:spLocks/>
            </p:cNvSpPr>
            <p:nvPr/>
          </p:nvSpPr>
          <p:spPr bwMode="hidden">
            <a:xfrm>
              <a:off x="4038" y="3577"/>
              <a:ext cx="1720" cy="65"/>
            </a:xfrm>
            <a:custGeom>
              <a:avLst/>
              <a:gdLst>
                <a:gd name="T0" fmla="*/ 1722 w 1722"/>
                <a:gd name="T1" fmla="*/ 66 h 66"/>
                <a:gd name="T2" fmla="*/ 1722 w 1722"/>
                <a:gd name="T3" fmla="*/ 60 h 66"/>
                <a:gd name="T4" fmla="*/ 0 w 1722"/>
                <a:gd name="T5" fmla="*/ 0 h 66"/>
                <a:gd name="T6" fmla="*/ 0 w 1722"/>
                <a:gd name="T7" fmla="*/ 48 h 66"/>
                <a:gd name="T8" fmla="*/ 1722 w 1722"/>
                <a:gd name="T9" fmla="*/ 66 h 66"/>
                <a:gd name="T10" fmla="*/ 1722 w 1722"/>
                <a:gd name="T11" fmla="*/ 66 h 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22" h="66">
                  <a:moveTo>
                    <a:pt x="1722" y="66"/>
                  </a:moveTo>
                  <a:lnTo>
                    <a:pt x="1722" y="60"/>
                  </a:lnTo>
                  <a:lnTo>
                    <a:pt x="0" y="0"/>
                  </a:lnTo>
                  <a:lnTo>
                    <a:pt x="0" y="48"/>
                  </a:lnTo>
                  <a:lnTo>
                    <a:pt x="1722" y="66"/>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9" name="Freeform 7"/>
            <p:cNvSpPr>
              <a:spLocks/>
            </p:cNvSpPr>
            <p:nvPr/>
          </p:nvSpPr>
          <p:spPr bwMode="hidden">
            <a:xfrm>
              <a:off x="0" y="3726"/>
              <a:ext cx="4784" cy="329"/>
            </a:xfrm>
            <a:custGeom>
              <a:avLst/>
              <a:gdLst/>
              <a:ahLst/>
              <a:cxnLst>
                <a:cxn ang="0">
                  <a:pos x="0" y="329"/>
                </a:cxn>
                <a:cxn ang="0">
                  <a:pos x="4789" y="77"/>
                </a:cxn>
                <a:cxn ang="0">
                  <a:pos x="4789" y="0"/>
                </a:cxn>
                <a:cxn ang="0">
                  <a:pos x="0" y="107"/>
                </a:cxn>
                <a:cxn ang="0">
                  <a:pos x="0" y="329"/>
                </a:cxn>
                <a:cxn ang="0">
                  <a:pos x="0" y="329"/>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w="9525" cap="flat" cmpd="sng">
              <a:noFill/>
              <a:prstDash val="solid"/>
              <a:round/>
              <a:headEnd type="none" w="med" len="med"/>
              <a:tailEnd type="none" w="med" len="med"/>
            </a:ln>
            <a:effectLst/>
          </p:spPr>
          <p:txBody>
            <a:bodyPr/>
            <a:lstStyle/>
            <a:p>
              <a:pPr fontAlgn="auto">
                <a:spcBef>
                  <a:spcPts val="0"/>
                </a:spcBef>
                <a:spcAft>
                  <a:spcPts val="0"/>
                </a:spcAft>
                <a:defRPr/>
              </a:pPr>
              <a:endParaRPr lang="en-US">
                <a:solidFill>
                  <a:prstClr val="white"/>
                </a:solidFill>
                <a:latin typeface="Arial" charset="0"/>
              </a:endParaRPr>
            </a:p>
          </p:txBody>
        </p:sp>
        <p:sp>
          <p:nvSpPr>
            <p:cNvPr id="10" name="Freeform 8"/>
            <p:cNvSpPr>
              <a:spLocks/>
            </p:cNvSpPr>
            <p:nvPr/>
          </p:nvSpPr>
          <p:spPr bwMode="hidden">
            <a:xfrm>
              <a:off x="4784" y="3702"/>
              <a:ext cx="974" cy="101"/>
            </a:xfrm>
            <a:custGeom>
              <a:avLst/>
              <a:gdLst>
                <a:gd name="T0" fmla="*/ 975 w 975"/>
                <a:gd name="T1" fmla="*/ 48 h 101"/>
                <a:gd name="T2" fmla="*/ 975 w 975"/>
                <a:gd name="T3" fmla="*/ 0 h 101"/>
                <a:gd name="T4" fmla="*/ 0 w 975"/>
                <a:gd name="T5" fmla="*/ 24 h 101"/>
                <a:gd name="T6" fmla="*/ 0 w 975"/>
                <a:gd name="T7" fmla="*/ 101 h 101"/>
                <a:gd name="T8" fmla="*/ 975 w 975"/>
                <a:gd name="T9" fmla="*/ 48 h 101"/>
                <a:gd name="T10" fmla="*/ 975 w 975"/>
                <a:gd name="T11" fmla="*/ 48 h 10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75" h="101">
                  <a:moveTo>
                    <a:pt x="975" y="48"/>
                  </a:moveTo>
                  <a:lnTo>
                    <a:pt x="975" y="0"/>
                  </a:lnTo>
                  <a:lnTo>
                    <a:pt x="0" y="24"/>
                  </a:lnTo>
                  <a:lnTo>
                    <a:pt x="0" y="101"/>
                  </a:lnTo>
                  <a:lnTo>
                    <a:pt x="975" y="4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11" name="Freeform 9"/>
            <p:cNvSpPr>
              <a:spLocks/>
            </p:cNvSpPr>
            <p:nvPr/>
          </p:nvSpPr>
          <p:spPr bwMode="hidden">
            <a:xfrm>
              <a:off x="3619" y="3815"/>
              <a:ext cx="2139" cy="198"/>
            </a:xfrm>
            <a:custGeom>
              <a:avLst/>
              <a:gdLst>
                <a:gd name="T0" fmla="*/ 2141 w 2141"/>
                <a:gd name="T1" fmla="*/ 0 h 198"/>
                <a:gd name="T2" fmla="*/ 0 w 2141"/>
                <a:gd name="T3" fmla="*/ 156 h 198"/>
                <a:gd name="T4" fmla="*/ 0 w 2141"/>
                <a:gd name="T5" fmla="*/ 198 h 198"/>
                <a:gd name="T6" fmla="*/ 2141 w 2141"/>
                <a:gd name="T7" fmla="*/ 0 h 198"/>
                <a:gd name="T8" fmla="*/ 2141 w 2141"/>
                <a:gd name="T9" fmla="*/ 0 h 1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41" h="198">
                  <a:moveTo>
                    <a:pt x="2141" y="0"/>
                  </a:moveTo>
                  <a:lnTo>
                    <a:pt x="0" y="156"/>
                  </a:lnTo>
                  <a:lnTo>
                    <a:pt x="0" y="198"/>
                  </a:lnTo>
                  <a:lnTo>
                    <a:pt x="2141"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12" name="Freeform 10"/>
            <p:cNvSpPr>
              <a:spLocks/>
            </p:cNvSpPr>
            <p:nvPr/>
          </p:nvSpPr>
          <p:spPr bwMode="hidden">
            <a:xfrm>
              <a:off x="0" y="3971"/>
              <a:ext cx="3619" cy="348"/>
            </a:xfrm>
            <a:custGeom>
              <a:avLst/>
              <a:gdLst/>
              <a:ahLst/>
              <a:cxnLst>
                <a:cxn ang="0">
                  <a:pos x="0" y="348"/>
                </a:cxn>
                <a:cxn ang="0">
                  <a:pos x="311" y="348"/>
                </a:cxn>
                <a:cxn ang="0">
                  <a:pos x="3623" y="42"/>
                </a:cxn>
                <a:cxn ang="0">
                  <a:pos x="3623" y="0"/>
                </a:cxn>
                <a:cxn ang="0">
                  <a:pos x="0" y="264"/>
                </a:cxn>
                <a:cxn ang="0">
                  <a:pos x="0" y="348"/>
                </a:cxn>
                <a:cxn ang="0">
                  <a:pos x="0" y="348"/>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13" name="Freeform 11"/>
            <p:cNvSpPr>
              <a:spLocks/>
            </p:cNvSpPr>
            <p:nvPr/>
          </p:nvSpPr>
          <p:spPr bwMode="hidden">
            <a:xfrm>
              <a:off x="2097" y="4043"/>
              <a:ext cx="2514" cy="276"/>
            </a:xfrm>
            <a:custGeom>
              <a:avLst/>
              <a:gdLst>
                <a:gd name="T0" fmla="*/ 2182 w 2517"/>
                <a:gd name="T1" fmla="*/ 276 h 276"/>
                <a:gd name="T2" fmla="*/ 2517 w 2517"/>
                <a:gd name="T3" fmla="*/ 204 h 276"/>
                <a:gd name="T4" fmla="*/ 2260 w 2517"/>
                <a:gd name="T5" fmla="*/ 0 h 276"/>
                <a:gd name="T6" fmla="*/ 0 w 2517"/>
                <a:gd name="T7" fmla="*/ 276 h 276"/>
                <a:gd name="T8" fmla="*/ 2182 w 2517"/>
                <a:gd name="T9" fmla="*/ 276 h 276"/>
                <a:gd name="T10" fmla="*/ 2182 w 2517"/>
                <a:gd name="T11" fmla="*/ 276 h 27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7" h="276">
                  <a:moveTo>
                    <a:pt x="2182" y="276"/>
                  </a:moveTo>
                  <a:lnTo>
                    <a:pt x="2517" y="204"/>
                  </a:lnTo>
                  <a:lnTo>
                    <a:pt x="2260" y="0"/>
                  </a:lnTo>
                  <a:lnTo>
                    <a:pt x="0" y="276"/>
                  </a:lnTo>
                  <a:lnTo>
                    <a:pt x="2182" y="276"/>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14" name="Freeform 12"/>
            <p:cNvSpPr>
              <a:spLocks/>
            </p:cNvSpPr>
            <p:nvPr/>
          </p:nvSpPr>
          <p:spPr bwMode="hidden">
            <a:xfrm>
              <a:off x="4354" y="3869"/>
              <a:ext cx="1404" cy="378"/>
            </a:xfrm>
            <a:custGeom>
              <a:avLst/>
              <a:gdLst/>
              <a:ahLst/>
              <a:cxnLst>
                <a:cxn ang="0">
                  <a:pos x="1405" y="126"/>
                </a:cxn>
                <a:cxn ang="0">
                  <a:pos x="1405" y="0"/>
                </a:cxn>
                <a:cxn ang="0">
                  <a:pos x="0" y="174"/>
                </a:cxn>
                <a:cxn ang="0">
                  <a:pos x="257" y="378"/>
                </a:cxn>
                <a:cxn ang="0">
                  <a:pos x="1405" y="126"/>
                </a:cxn>
                <a:cxn ang="0">
                  <a:pos x="1405" y="126"/>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15" name="Freeform 13"/>
            <p:cNvSpPr>
              <a:spLocks/>
            </p:cNvSpPr>
            <p:nvPr/>
          </p:nvSpPr>
          <p:spPr bwMode="hidden">
            <a:xfrm>
              <a:off x="5030" y="3151"/>
              <a:ext cx="728" cy="240"/>
            </a:xfrm>
            <a:custGeom>
              <a:avLst/>
              <a:gdLst>
                <a:gd name="T0" fmla="*/ 729 w 729"/>
                <a:gd name="T1" fmla="*/ 240 h 240"/>
                <a:gd name="T2" fmla="*/ 0 w 729"/>
                <a:gd name="T3" fmla="*/ 0 h 240"/>
                <a:gd name="T4" fmla="*/ 0 w 729"/>
                <a:gd name="T5" fmla="*/ 6 h 240"/>
                <a:gd name="T6" fmla="*/ 729 w 729"/>
                <a:gd name="T7" fmla="*/ 240 h 240"/>
                <a:gd name="T8" fmla="*/ 729 w 729"/>
                <a:gd name="T9" fmla="*/ 240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9" h="240">
                  <a:moveTo>
                    <a:pt x="729" y="240"/>
                  </a:moveTo>
                  <a:lnTo>
                    <a:pt x="0" y="0"/>
                  </a:lnTo>
                  <a:lnTo>
                    <a:pt x="0" y="6"/>
                  </a:lnTo>
                  <a:lnTo>
                    <a:pt x="729" y="24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16" name="Freeform 14"/>
            <p:cNvSpPr>
              <a:spLocks/>
            </p:cNvSpPr>
            <p:nvPr/>
          </p:nvSpPr>
          <p:spPr bwMode="hidden">
            <a:xfrm>
              <a:off x="0" y="1486"/>
              <a:ext cx="5030" cy="1671"/>
            </a:xfrm>
            <a:custGeom>
              <a:avLst/>
              <a:gdLst/>
              <a:ahLst/>
              <a:cxnLst>
                <a:cxn ang="0">
                  <a:pos x="0" y="72"/>
                </a:cxn>
                <a:cxn ang="0">
                  <a:pos x="5035" y="1672"/>
                </a:cxn>
                <a:cxn ang="0">
                  <a:pos x="5035" y="1666"/>
                </a:cxn>
                <a:cxn ang="0">
                  <a:pos x="0" y="0"/>
                </a:cxn>
                <a:cxn ang="0">
                  <a:pos x="0" y="72"/>
                </a:cxn>
                <a:cxn ang="0">
                  <a:pos x="0" y="72"/>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17" name="Freeform 15"/>
            <p:cNvSpPr>
              <a:spLocks/>
            </p:cNvSpPr>
            <p:nvPr/>
          </p:nvSpPr>
          <p:spPr bwMode="hidden">
            <a:xfrm>
              <a:off x="5030" y="3049"/>
              <a:ext cx="728" cy="318"/>
            </a:xfrm>
            <a:custGeom>
              <a:avLst/>
              <a:gdLst>
                <a:gd name="T0" fmla="*/ 729 w 729"/>
                <a:gd name="T1" fmla="*/ 318 h 318"/>
                <a:gd name="T2" fmla="*/ 729 w 729"/>
                <a:gd name="T3" fmla="*/ 312 h 318"/>
                <a:gd name="T4" fmla="*/ 0 w 729"/>
                <a:gd name="T5" fmla="*/ 0 h 318"/>
                <a:gd name="T6" fmla="*/ 0 w 729"/>
                <a:gd name="T7" fmla="*/ 54 h 318"/>
                <a:gd name="T8" fmla="*/ 729 w 729"/>
                <a:gd name="T9" fmla="*/ 318 h 318"/>
                <a:gd name="T10" fmla="*/ 729 w 729"/>
                <a:gd name="T11" fmla="*/ 318 h 3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29" h="318">
                  <a:moveTo>
                    <a:pt x="729" y="318"/>
                  </a:moveTo>
                  <a:lnTo>
                    <a:pt x="729" y="312"/>
                  </a:lnTo>
                  <a:lnTo>
                    <a:pt x="0" y="0"/>
                  </a:lnTo>
                  <a:lnTo>
                    <a:pt x="0" y="54"/>
                  </a:lnTo>
                  <a:lnTo>
                    <a:pt x="729" y="318"/>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18" name="Freeform 16"/>
            <p:cNvSpPr>
              <a:spLocks/>
            </p:cNvSpPr>
            <p:nvPr/>
          </p:nvSpPr>
          <p:spPr bwMode="hidden">
            <a:xfrm>
              <a:off x="0" y="916"/>
              <a:ext cx="5030" cy="2187"/>
            </a:xfrm>
            <a:custGeom>
              <a:avLst/>
              <a:gdLst/>
              <a:ahLst/>
              <a:cxnLst>
                <a:cxn ang="0">
                  <a:pos x="0" y="396"/>
                </a:cxn>
                <a:cxn ang="0">
                  <a:pos x="5035" y="2188"/>
                </a:cxn>
                <a:cxn ang="0">
                  <a:pos x="5035" y="2134"/>
                </a:cxn>
                <a:cxn ang="0">
                  <a:pos x="0" y="0"/>
                </a:cxn>
                <a:cxn ang="0">
                  <a:pos x="0" y="396"/>
                </a:cxn>
                <a:cxn ang="0">
                  <a:pos x="0" y="396"/>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19" name="Freeform 17"/>
            <p:cNvSpPr>
              <a:spLocks/>
            </p:cNvSpPr>
            <p:nvPr/>
          </p:nvSpPr>
          <p:spPr bwMode="hidden">
            <a:xfrm>
              <a:off x="2294" y="0"/>
              <a:ext cx="3159" cy="2725"/>
            </a:xfrm>
            <a:custGeom>
              <a:avLst/>
              <a:gdLst/>
              <a:ahLst/>
              <a:cxnLst>
                <a:cxn ang="0">
                  <a:pos x="0" y="0"/>
                </a:cxn>
                <a:cxn ang="0">
                  <a:pos x="3145" y="2727"/>
                </a:cxn>
                <a:cxn ang="0">
                  <a:pos x="3163" y="2704"/>
                </a:cxn>
                <a:cxn ang="0">
                  <a:pos x="102" y="0"/>
                </a:cxn>
                <a:cxn ang="0">
                  <a:pos x="0" y="0"/>
                </a:cxn>
                <a:cxn ang="0">
                  <a:pos x="0" y="0"/>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20" name="Freeform 18"/>
            <p:cNvSpPr>
              <a:spLocks/>
            </p:cNvSpPr>
            <p:nvPr/>
          </p:nvSpPr>
          <p:spPr bwMode="hidden">
            <a:xfrm>
              <a:off x="5435" y="2702"/>
              <a:ext cx="323" cy="299"/>
            </a:xfrm>
            <a:custGeom>
              <a:avLst/>
              <a:gdLst/>
              <a:ahLst/>
              <a:cxnLst>
                <a:cxn ang="0">
                  <a:pos x="323" y="299"/>
                </a:cxn>
                <a:cxn ang="0">
                  <a:pos x="323" y="263"/>
                </a:cxn>
                <a:cxn ang="0">
                  <a:pos x="18" y="0"/>
                </a:cxn>
                <a:cxn ang="0">
                  <a:pos x="0" y="23"/>
                </a:cxn>
                <a:cxn ang="0">
                  <a:pos x="323" y="299"/>
                </a:cxn>
                <a:cxn ang="0">
                  <a:pos x="323" y="299"/>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21" name="Freeform 19"/>
            <p:cNvSpPr>
              <a:spLocks/>
            </p:cNvSpPr>
            <p:nvPr/>
          </p:nvSpPr>
          <p:spPr bwMode="hidden">
            <a:xfrm>
              <a:off x="5477" y="2588"/>
              <a:ext cx="281" cy="335"/>
            </a:xfrm>
            <a:custGeom>
              <a:avLst/>
              <a:gdLst>
                <a:gd name="T0" fmla="*/ 281 w 281"/>
                <a:gd name="T1" fmla="*/ 335 h 335"/>
                <a:gd name="T2" fmla="*/ 281 w 281"/>
                <a:gd name="T3" fmla="*/ 173 h 335"/>
                <a:gd name="T4" fmla="*/ 96 w 281"/>
                <a:gd name="T5" fmla="*/ 0 h 335"/>
                <a:gd name="T6" fmla="*/ 0 w 281"/>
                <a:gd name="T7" fmla="*/ 90 h 335"/>
                <a:gd name="T8" fmla="*/ 281 w 281"/>
                <a:gd name="T9" fmla="*/ 335 h 335"/>
                <a:gd name="T10" fmla="*/ 281 w 281"/>
                <a:gd name="T11" fmla="*/ 335 h 3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1" h="335">
                  <a:moveTo>
                    <a:pt x="281" y="335"/>
                  </a:moveTo>
                  <a:lnTo>
                    <a:pt x="281" y="173"/>
                  </a:lnTo>
                  <a:lnTo>
                    <a:pt x="96" y="0"/>
                  </a:lnTo>
                  <a:lnTo>
                    <a:pt x="0" y="90"/>
                  </a:lnTo>
                  <a:lnTo>
                    <a:pt x="281" y="335"/>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22" name="Freeform 20"/>
            <p:cNvSpPr>
              <a:spLocks/>
            </p:cNvSpPr>
            <p:nvPr/>
          </p:nvSpPr>
          <p:spPr bwMode="hidden">
            <a:xfrm>
              <a:off x="2454" y="0"/>
              <a:ext cx="3119" cy="2678"/>
            </a:xfrm>
            <a:custGeom>
              <a:avLst/>
              <a:gdLst/>
              <a:ahLst/>
              <a:cxnLst>
                <a:cxn ang="0">
                  <a:pos x="0" y="0"/>
                </a:cxn>
                <a:cxn ang="0">
                  <a:pos x="3026" y="2680"/>
                </a:cxn>
                <a:cxn ang="0">
                  <a:pos x="3122" y="2590"/>
                </a:cxn>
                <a:cxn ang="0">
                  <a:pos x="383" y="0"/>
                </a:cxn>
                <a:cxn ang="0">
                  <a:pos x="0" y="0"/>
                </a:cxn>
                <a:cxn ang="0">
                  <a:pos x="0" y="0"/>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23" name="Freeform 21"/>
            <p:cNvSpPr>
              <a:spLocks/>
            </p:cNvSpPr>
            <p:nvPr/>
          </p:nvSpPr>
          <p:spPr bwMode="hidden">
            <a:xfrm>
              <a:off x="5626" y="2534"/>
              <a:ext cx="132" cy="132"/>
            </a:xfrm>
            <a:custGeom>
              <a:avLst/>
              <a:gdLst>
                <a:gd name="T0" fmla="*/ 132 w 132"/>
                <a:gd name="T1" fmla="*/ 132 h 132"/>
                <a:gd name="T2" fmla="*/ 0 w 132"/>
                <a:gd name="T3" fmla="*/ 0 h 132"/>
                <a:gd name="T4" fmla="*/ 0 w 132"/>
                <a:gd name="T5" fmla="*/ 0 h 132"/>
                <a:gd name="T6" fmla="*/ 132 w 132"/>
                <a:gd name="T7" fmla="*/ 132 h 132"/>
                <a:gd name="T8" fmla="*/ 132 w 132"/>
                <a:gd name="T9" fmla="*/ 132 h 1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2" h="132">
                  <a:moveTo>
                    <a:pt x="132" y="132"/>
                  </a:moveTo>
                  <a:lnTo>
                    <a:pt x="0" y="0"/>
                  </a:lnTo>
                  <a:lnTo>
                    <a:pt x="132" y="132"/>
                  </a:lnTo>
                  <a:close/>
                </a:path>
              </a:pathLst>
            </a:custGeom>
            <a:solidFill>
              <a:srgbClr val="FF99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24" name="Freeform 22"/>
            <p:cNvSpPr>
              <a:spLocks/>
            </p:cNvSpPr>
            <p:nvPr/>
          </p:nvSpPr>
          <p:spPr bwMode="hidden">
            <a:xfrm>
              <a:off x="3112" y="0"/>
              <a:ext cx="2514" cy="2534"/>
            </a:xfrm>
            <a:custGeom>
              <a:avLst/>
              <a:gdLst/>
              <a:ahLst/>
              <a:cxnLst>
                <a:cxn ang="0">
                  <a:pos x="0" y="0"/>
                </a:cxn>
                <a:cxn ang="0">
                  <a:pos x="2517" y="2536"/>
                </a:cxn>
                <a:cxn ang="0">
                  <a:pos x="2517" y="2536"/>
                </a:cxn>
                <a:cxn ang="0">
                  <a:pos x="66" y="0"/>
                </a:cxn>
                <a:cxn ang="0">
                  <a:pos x="0" y="0"/>
                </a:cxn>
                <a:cxn ang="0">
                  <a:pos x="0" y="0"/>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25" name="Freeform 23"/>
            <p:cNvSpPr>
              <a:spLocks/>
            </p:cNvSpPr>
            <p:nvPr/>
          </p:nvSpPr>
          <p:spPr bwMode="hidden">
            <a:xfrm>
              <a:off x="3488" y="0"/>
              <a:ext cx="2198" cy="2480"/>
            </a:xfrm>
            <a:custGeom>
              <a:avLst/>
              <a:gdLst/>
              <a:ahLst/>
              <a:cxnLst>
                <a:cxn ang="0">
                  <a:pos x="0" y="0"/>
                </a:cxn>
                <a:cxn ang="0">
                  <a:pos x="2188" y="2482"/>
                </a:cxn>
                <a:cxn ang="0">
                  <a:pos x="2200" y="2476"/>
                </a:cxn>
                <a:cxn ang="0">
                  <a:pos x="317" y="0"/>
                </a:cxn>
                <a:cxn ang="0">
                  <a:pos x="0" y="0"/>
                </a:cxn>
                <a:cxn ang="0">
                  <a:pos x="0" y="0"/>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w="9525" cap="flat" cmpd="sng">
              <a:noFill/>
              <a:prstDash val="solid"/>
              <a:round/>
              <a:headEnd type="none" w="med" len="med"/>
              <a:tailEnd type="none" w="med" len="med"/>
            </a:ln>
            <a:effectLst/>
          </p:spPr>
          <p:txBody>
            <a:bodyPr/>
            <a:lstStyle/>
            <a:p>
              <a:pPr fontAlgn="auto">
                <a:spcBef>
                  <a:spcPts val="0"/>
                </a:spcBef>
                <a:spcAft>
                  <a:spcPts val="0"/>
                </a:spcAft>
                <a:defRPr/>
              </a:pPr>
              <a:endParaRPr lang="en-US">
                <a:solidFill>
                  <a:prstClr val="white"/>
                </a:solidFill>
                <a:latin typeface="Arial" charset="0"/>
              </a:endParaRPr>
            </a:p>
          </p:txBody>
        </p:sp>
        <p:sp>
          <p:nvSpPr>
            <p:cNvPr id="26" name="Freeform 24"/>
            <p:cNvSpPr>
              <a:spLocks/>
            </p:cNvSpPr>
            <p:nvPr/>
          </p:nvSpPr>
          <p:spPr bwMode="hidden">
            <a:xfrm>
              <a:off x="5674" y="2474"/>
              <a:ext cx="84" cy="96"/>
            </a:xfrm>
            <a:custGeom>
              <a:avLst/>
              <a:gdLst/>
              <a:ahLst/>
              <a:cxnLst>
                <a:cxn ang="0">
                  <a:pos x="84" y="96"/>
                </a:cxn>
                <a:cxn ang="0">
                  <a:pos x="84" y="90"/>
                </a:cxn>
                <a:cxn ang="0">
                  <a:pos x="12" y="0"/>
                </a:cxn>
                <a:cxn ang="0">
                  <a:pos x="0" y="6"/>
                </a:cxn>
                <a:cxn ang="0">
                  <a:pos x="84" y="96"/>
                </a:cxn>
                <a:cxn ang="0">
                  <a:pos x="84" y="96"/>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27" name="Freeform 25"/>
            <p:cNvSpPr>
              <a:spLocks/>
            </p:cNvSpPr>
            <p:nvPr/>
          </p:nvSpPr>
          <p:spPr bwMode="hidden">
            <a:xfrm>
              <a:off x="5603" y="850"/>
              <a:ext cx="155" cy="516"/>
            </a:xfrm>
            <a:custGeom>
              <a:avLst/>
              <a:gdLst>
                <a:gd name="T0" fmla="*/ 155 w 155"/>
                <a:gd name="T1" fmla="*/ 516 h 516"/>
                <a:gd name="T2" fmla="*/ 155 w 155"/>
                <a:gd name="T3" fmla="*/ 204 h 516"/>
                <a:gd name="T4" fmla="*/ 77 w 155"/>
                <a:gd name="T5" fmla="*/ 0 h 516"/>
                <a:gd name="T6" fmla="*/ 0 w 155"/>
                <a:gd name="T7" fmla="*/ 192 h 516"/>
                <a:gd name="T8" fmla="*/ 155 w 155"/>
                <a:gd name="T9" fmla="*/ 516 h 516"/>
                <a:gd name="T10" fmla="*/ 155 w 155"/>
                <a:gd name="T11" fmla="*/ 516 h 5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5" h="516">
                  <a:moveTo>
                    <a:pt x="155" y="516"/>
                  </a:moveTo>
                  <a:lnTo>
                    <a:pt x="155" y="204"/>
                  </a:lnTo>
                  <a:lnTo>
                    <a:pt x="77" y="0"/>
                  </a:lnTo>
                  <a:lnTo>
                    <a:pt x="0" y="192"/>
                  </a:lnTo>
                  <a:lnTo>
                    <a:pt x="155" y="516"/>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28" name="Freeform 26"/>
            <p:cNvSpPr>
              <a:spLocks/>
            </p:cNvSpPr>
            <p:nvPr/>
          </p:nvSpPr>
          <p:spPr bwMode="hidden">
            <a:xfrm>
              <a:off x="5107" y="0"/>
              <a:ext cx="573" cy="1042"/>
            </a:xfrm>
            <a:custGeom>
              <a:avLst/>
              <a:gdLst/>
              <a:ahLst/>
              <a:cxnLst>
                <a:cxn ang="0">
                  <a:pos x="0" y="0"/>
                </a:cxn>
                <a:cxn ang="0">
                  <a:pos x="497" y="1043"/>
                </a:cxn>
                <a:cxn ang="0">
                  <a:pos x="574" y="851"/>
                </a:cxn>
                <a:cxn ang="0">
                  <a:pos x="251" y="0"/>
                </a:cxn>
                <a:cxn ang="0">
                  <a:pos x="0" y="0"/>
                </a:cxn>
                <a:cxn ang="0">
                  <a:pos x="0" y="0"/>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29" name="Freeform 27"/>
            <p:cNvSpPr>
              <a:spLocks/>
            </p:cNvSpPr>
            <p:nvPr/>
          </p:nvSpPr>
          <p:spPr bwMode="hidden">
            <a:xfrm>
              <a:off x="5411" y="0"/>
              <a:ext cx="341" cy="796"/>
            </a:xfrm>
            <a:custGeom>
              <a:avLst/>
              <a:gdLst/>
              <a:ahLst/>
              <a:cxnLst>
                <a:cxn ang="0">
                  <a:pos x="144" y="0"/>
                </a:cxn>
                <a:cxn ang="0">
                  <a:pos x="0" y="0"/>
                </a:cxn>
                <a:cxn ang="0">
                  <a:pos x="287" y="797"/>
                </a:cxn>
                <a:cxn ang="0">
                  <a:pos x="341" y="653"/>
                </a:cxn>
                <a:cxn ang="0">
                  <a:pos x="144" y="0"/>
                </a:cxn>
                <a:cxn ang="0">
                  <a:pos x="144" y="0"/>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30" name="Freeform 28"/>
            <p:cNvSpPr>
              <a:spLocks/>
            </p:cNvSpPr>
            <p:nvPr/>
          </p:nvSpPr>
          <p:spPr bwMode="hidden">
            <a:xfrm>
              <a:off x="5698" y="653"/>
              <a:ext cx="60" cy="311"/>
            </a:xfrm>
            <a:custGeom>
              <a:avLst/>
              <a:gdLst>
                <a:gd name="T0" fmla="*/ 0 w 60"/>
                <a:gd name="T1" fmla="*/ 144 h 312"/>
                <a:gd name="T2" fmla="*/ 60 w 60"/>
                <a:gd name="T3" fmla="*/ 312 h 312"/>
                <a:gd name="T4" fmla="*/ 60 w 60"/>
                <a:gd name="T5" fmla="*/ 6 h 312"/>
                <a:gd name="T6" fmla="*/ 54 w 60"/>
                <a:gd name="T7" fmla="*/ 0 h 312"/>
                <a:gd name="T8" fmla="*/ 0 w 60"/>
                <a:gd name="T9" fmla="*/ 144 h 312"/>
                <a:gd name="T10" fmla="*/ 0 w 60"/>
                <a:gd name="T11" fmla="*/ 144 h 3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 h="312">
                  <a:moveTo>
                    <a:pt x="0" y="144"/>
                  </a:moveTo>
                  <a:lnTo>
                    <a:pt x="60" y="312"/>
                  </a:lnTo>
                  <a:lnTo>
                    <a:pt x="60" y="6"/>
                  </a:lnTo>
                  <a:lnTo>
                    <a:pt x="54" y="0"/>
                  </a:lnTo>
                  <a:lnTo>
                    <a:pt x="0" y="144"/>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31" name="Freeform 29"/>
            <p:cNvSpPr>
              <a:spLocks/>
            </p:cNvSpPr>
            <p:nvPr/>
          </p:nvSpPr>
          <p:spPr bwMode="hidden">
            <a:xfrm>
              <a:off x="2" y="1601"/>
              <a:ext cx="5752" cy="1864"/>
            </a:xfrm>
            <a:custGeom>
              <a:avLst/>
              <a:gdLst/>
              <a:ahLst/>
              <a:cxnLst>
                <a:cxn ang="0">
                  <a:pos x="0" y="371"/>
                </a:cxn>
                <a:cxn ang="0">
                  <a:pos x="5740" y="1864"/>
                </a:cxn>
                <a:cxn ang="0">
                  <a:pos x="5740" y="1834"/>
                </a:cxn>
                <a:cxn ang="0">
                  <a:pos x="0" y="0"/>
                </a:cxn>
                <a:cxn ang="0">
                  <a:pos x="0" y="371"/>
                </a:cxn>
                <a:cxn ang="0">
                  <a:pos x="0" y="37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32" name="Freeform 30"/>
            <p:cNvSpPr>
              <a:spLocks/>
            </p:cNvSpPr>
            <p:nvPr/>
          </p:nvSpPr>
          <p:spPr bwMode="hidden">
            <a:xfrm>
              <a:off x="5754" y="3483"/>
              <a:ext cx="6" cy="6"/>
            </a:xfrm>
            <a:custGeom>
              <a:avLst/>
              <a:gdLst>
                <a:gd name="T0" fmla="*/ 6 w 6"/>
                <a:gd name="T1" fmla="*/ 6 h 6"/>
                <a:gd name="T2" fmla="*/ 0 w 6"/>
                <a:gd name="T3" fmla="*/ 0 h 6"/>
                <a:gd name="T4" fmla="*/ 0 w 6"/>
                <a:gd name="T5" fmla="*/ 6 h 6"/>
                <a:gd name="T6" fmla="*/ 6 w 6"/>
                <a:gd name="T7" fmla="*/ 6 h 6"/>
                <a:gd name="T8" fmla="*/ 6 w 6"/>
                <a:gd name="T9" fmla="*/ 6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6">
                  <a:moveTo>
                    <a:pt x="6" y="6"/>
                  </a:moveTo>
                  <a:lnTo>
                    <a:pt x="0" y="0"/>
                  </a:lnTo>
                  <a:lnTo>
                    <a:pt x="0" y="6"/>
                  </a:lnTo>
                  <a:lnTo>
                    <a:pt x="6" y="6"/>
                  </a:lnTo>
                  <a:close/>
                </a:path>
              </a:pathLst>
            </a:custGeom>
            <a:solidFill>
              <a:srgbClr val="18F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33" name="Freeform 31"/>
            <p:cNvSpPr>
              <a:spLocks/>
            </p:cNvSpPr>
            <p:nvPr/>
          </p:nvSpPr>
          <p:spPr bwMode="hidden">
            <a:xfrm>
              <a:off x="2" y="2152"/>
              <a:ext cx="5752" cy="1337"/>
            </a:xfrm>
            <a:custGeom>
              <a:avLst/>
              <a:gdLst/>
              <a:ahLst/>
              <a:cxnLst>
                <a:cxn ang="0">
                  <a:pos x="0" y="366"/>
                </a:cxn>
                <a:cxn ang="0">
                  <a:pos x="5740" y="1337"/>
                </a:cxn>
                <a:cxn ang="0">
                  <a:pos x="5740" y="1331"/>
                </a:cxn>
                <a:cxn ang="0">
                  <a:pos x="0" y="0"/>
                </a:cxn>
                <a:cxn ang="0">
                  <a:pos x="0" y="366"/>
                </a:cxn>
                <a:cxn ang="0">
                  <a:pos x="0" y="366"/>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34" name="Freeform 32"/>
            <p:cNvSpPr>
              <a:spLocks/>
            </p:cNvSpPr>
            <p:nvPr/>
          </p:nvSpPr>
          <p:spPr bwMode="hidden">
            <a:xfrm>
              <a:off x="2" y="3177"/>
              <a:ext cx="5752" cy="414"/>
            </a:xfrm>
            <a:custGeom>
              <a:avLst/>
              <a:gdLst/>
              <a:ahLst/>
              <a:cxnLst>
                <a:cxn ang="0">
                  <a:pos x="0" y="48"/>
                </a:cxn>
                <a:cxn ang="0">
                  <a:pos x="5740" y="414"/>
                </a:cxn>
                <a:cxn ang="0">
                  <a:pos x="5740" y="402"/>
                </a:cxn>
                <a:cxn ang="0">
                  <a:pos x="0" y="0"/>
                </a:cxn>
                <a:cxn ang="0">
                  <a:pos x="0" y="48"/>
                </a:cxn>
                <a:cxn ang="0">
                  <a:pos x="0" y="48"/>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35" name="Freeform 33"/>
            <p:cNvSpPr>
              <a:spLocks/>
            </p:cNvSpPr>
            <p:nvPr/>
          </p:nvSpPr>
          <p:spPr bwMode="hidden">
            <a:xfrm>
              <a:off x="1297" y="0"/>
              <a:ext cx="4457" cy="3177"/>
            </a:xfrm>
            <a:custGeom>
              <a:avLst/>
              <a:gdLst/>
              <a:ahLst/>
              <a:cxnLst>
                <a:cxn ang="0">
                  <a:pos x="0" y="0"/>
                </a:cxn>
                <a:cxn ang="0">
                  <a:pos x="4448" y="3177"/>
                </a:cxn>
                <a:cxn ang="0">
                  <a:pos x="4448" y="3153"/>
                </a:cxn>
                <a:cxn ang="0">
                  <a:pos x="125" y="0"/>
                </a:cxn>
                <a:cxn ang="0">
                  <a:pos x="0" y="0"/>
                </a:cxn>
                <a:cxn ang="0">
                  <a:pos x="0" y="0"/>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36" name="Freeform 34"/>
            <p:cNvSpPr>
              <a:spLocks/>
            </p:cNvSpPr>
            <p:nvPr/>
          </p:nvSpPr>
          <p:spPr bwMode="hidden">
            <a:xfrm>
              <a:off x="3321" y="0"/>
              <a:ext cx="2433" cy="2614"/>
            </a:xfrm>
            <a:custGeom>
              <a:avLst/>
              <a:gdLst/>
              <a:ahLst/>
              <a:cxnLst>
                <a:cxn ang="0">
                  <a:pos x="0" y="0"/>
                </a:cxn>
                <a:cxn ang="0">
                  <a:pos x="2428" y="2614"/>
                </a:cxn>
                <a:cxn ang="0">
                  <a:pos x="2428" y="2608"/>
                </a:cxn>
                <a:cxn ang="0">
                  <a:pos x="66" y="0"/>
                </a:cxn>
                <a:cxn ang="0">
                  <a:pos x="0" y="0"/>
                </a:cxn>
                <a:cxn ang="0">
                  <a:pos x="0" y="0"/>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37" name="Freeform 35"/>
            <p:cNvSpPr>
              <a:spLocks/>
            </p:cNvSpPr>
            <p:nvPr/>
          </p:nvSpPr>
          <p:spPr bwMode="hidden">
            <a:xfrm>
              <a:off x="3950" y="0"/>
              <a:ext cx="1804" cy="2464"/>
            </a:xfrm>
            <a:custGeom>
              <a:avLst/>
              <a:gdLst/>
              <a:ahLst/>
              <a:cxnLst>
                <a:cxn ang="0">
                  <a:pos x="485" y="0"/>
                </a:cxn>
                <a:cxn ang="0">
                  <a:pos x="0" y="0"/>
                </a:cxn>
                <a:cxn ang="0">
                  <a:pos x="1800" y="2464"/>
                </a:cxn>
                <a:cxn ang="0">
                  <a:pos x="1800" y="2248"/>
                </a:cxn>
                <a:cxn ang="0">
                  <a:pos x="1794" y="2248"/>
                </a:cxn>
                <a:cxn ang="0">
                  <a:pos x="485" y="0"/>
                </a:cxn>
                <a:cxn ang="0">
                  <a:pos x="485" y="0"/>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38" name="Freeform 36"/>
            <p:cNvSpPr>
              <a:spLocks/>
            </p:cNvSpPr>
            <p:nvPr/>
          </p:nvSpPr>
          <p:spPr bwMode="hidden">
            <a:xfrm>
              <a:off x="4519" y="0"/>
              <a:ext cx="1235" cy="2074"/>
            </a:xfrm>
            <a:custGeom>
              <a:avLst/>
              <a:gdLst/>
              <a:ahLst/>
              <a:cxnLst>
                <a:cxn ang="0">
                  <a:pos x="0" y="0"/>
                </a:cxn>
                <a:cxn ang="0">
                  <a:pos x="1232" y="2074"/>
                </a:cxn>
                <a:cxn ang="0">
                  <a:pos x="1232" y="2038"/>
                </a:cxn>
                <a:cxn ang="0">
                  <a:pos x="42" y="0"/>
                </a:cxn>
                <a:cxn ang="0">
                  <a:pos x="0" y="0"/>
                </a:cxn>
                <a:cxn ang="0">
                  <a:pos x="0" y="0"/>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39" name="Freeform 37"/>
            <p:cNvSpPr>
              <a:spLocks/>
            </p:cNvSpPr>
            <p:nvPr/>
          </p:nvSpPr>
          <p:spPr bwMode="hidden">
            <a:xfrm>
              <a:off x="4694" y="0"/>
              <a:ext cx="1060" cy="1936"/>
            </a:xfrm>
            <a:custGeom>
              <a:avLst/>
              <a:gdLst/>
              <a:ahLst/>
              <a:cxnLst>
                <a:cxn ang="0">
                  <a:pos x="0" y="0"/>
                </a:cxn>
                <a:cxn ang="0">
                  <a:pos x="1058" y="1936"/>
                </a:cxn>
                <a:cxn ang="0">
                  <a:pos x="1058" y="1930"/>
                </a:cxn>
                <a:cxn ang="0">
                  <a:pos x="54" y="0"/>
                </a:cxn>
                <a:cxn ang="0">
                  <a:pos x="0" y="0"/>
                </a:cxn>
                <a:cxn ang="0">
                  <a:pos x="0" y="0"/>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40" name="Freeform 38"/>
            <p:cNvSpPr>
              <a:spLocks/>
            </p:cNvSpPr>
            <p:nvPr/>
          </p:nvSpPr>
          <p:spPr bwMode="hidden">
            <a:xfrm>
              <a:off x="4981" y="0"/>
              <a:ext cx="773" cy="1487"/>
            </a:xfrm>
            <a:custGeom>
              <a:avLst/>
              <a:gdLst/>
              <a:ahLst/>
              <a:cxnLst>
                <a:cxn ang="0">
                  <a:pos x="771" y="1433"/>
                </a:cxn>
                <a:cxn ang="0">
                  <a:pos x="42" y="0"/>
                </a:cxn>
                <a:cxn ang="0">
                  <a:pos x="0" y="0"/>
                </a:cxn>
                <a:cxn ang="0">
                  <a:pos x="771" y="1487"/>
                </a:cxn>
                <a:cxn ang="0">
                  <a:pos x="771" y="1433"/>
                </a:cxn>
                <a:cxn ang="0">
                  <a:pos x="771" y="1433"/>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grpSp>
          <p:nvGrpSpPr>
            <p:cNvPr id="41" name="Group 39"/>
            <p:cNvGrpSpPr>
              <a:grpSpLocks/>
            </p:cNvGrpSpPr>
            <p:nvPr userDrawn="1"/>
          </p:nvGrpSpPr>
          <p:grpSpPr bwMode="auto">
            <a:xfrm>
              <a:off x="0" y="1632"/>
              <a:ext cx="5758" cy="1858"/>
              <a:chOff x="0" y="1632"/>
              <a:chExt cx="5758" cy="1858"/>
            </a:xfrm>
          </p:grpSpPr>
          <p:sp>
            <p:nvSpPr>
              <p:cNvPr id="42" name="Freeform 40"/>
              <p:cNvSpPr>
                <a:spLocks/>
              </p:cNvSpPr>
              <p:nvPr/>
            </p:nvSpPr>
            <p:spPr bwMode="hidden">
              <a:xfrm>
                <a:off x="0" y="1632"/>
                <a:ext cx="3670" cy="1313"/>
              </a:xfrm>
              <a:custGeom>
                <a:avLst/>
                <a:gdLst/>
                <a:ahLst/>
                <a:cxnLst>
                  <a:cxn ang="0">
                    <a:pos x="0" y="0"/>
                  </a:cxn>
                  <a:cxn ang="0">
                    <a:pos x="0" y="366"/>
                  </a:cxn>
                  <a:cxn ang="0">
                    <a:pos x="3635" y="1313"/>
                  </a:cxn>
                  <a:cxn ang="0">
                    <a:pos x="3647" y="1235"/>
                  </a:cxn>
                  <a:cxn ang="0">
                    <a:pos x="3659" y="1163"/>
                  </a:cxn>
                  <a:cxn ang="0">
                    <a:pos x="0" y="0"/>
                  </a:cxn>
                  <a:cxn ang="0">
                    <a:pos x="0" y="0"/>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43" name="Freeform 41"/>
              <p:cNvSpPr>
                <a:spLocks/>
              </p:cNvSpPr>
              <p:nvPr/>
            </p:nvSpPr>
            <p:spPr bwMode="hidden">
              <a:xfrm>
                <a:off x="3646" y="2795"/>
                <a:ext cx="2112" cy="695"/>
              </a:xfrm>
              <a:custGeom>
                <a:avLst/>
                <a:gdLst/>
                <a:ahLst/>
                <a:cxnLst>
                  <a:cxn ang="0">
                    <a:pos x="2105" y="665"/>
                  </a:cxn>
                  <a:cxn ang="0">
                    <a:pos x="24" y="0"/>
                  </a:cxn>
                  <a:cxn ang="0">
                    <a:pos x="12" y="72"/>
                  </a:cxn>
                  <a:cxn ang="0">
                    <a:pos x="0" y="150"/>
                  </a:cxn>
                  <a:cxn ang="0">
                    <a:pos x="2105" y="695"/>
                  </a:cxn>
                  <a:cxn ang="0">
                    <a:pos x="2105" y="665"/>
                  </a:cxn>
                  <a:cxn ang="0">
                    <a:pos x="2105" y="665"/>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grpSp>
      </p:grpSp>
      <p:sp>
        <p:nvSpPr>
          <p:cNvPr id="787498" name="Rectangle 42"/>
          <p:cNvSpPr>
            <a:spLocks noGrp="1" noChangeArrowheads="1"/>
          </p:cNvSpPr>
          <p:nvPr>
            <p:ph type="ctrTitle" sz="quarter"/>
          </p:nvPr>
        </p:nvSpPr>
        <p:spPr>
          <a:xfrm>
            <a:off x="457200" y="1600200"/>
            <a:ext cx="8229600" cy="1828800"/>
          </a:xfrm>
        </p:spPr>
        <p:txBody>
          <a:bodyPr/>
          <a:lstStyle>
            <a:lvl1pPr>
              <a:defRPr sz="4800"/>
            </a:lvl1pPr>
          </a:lstStyle>
          <a:p>
            <a:r>
              <a:rPr lang="en-US" smtClean="0"/>
              <a:t>Click to edit Master title style</a:t>
            </a:r>
            <a:endParaRPr lang="en-US"/>
          </a:p>
        </p:txBody>
      </p:sp>
      <p:sp>
        <p:nvSpPr>
          <p:cNvPr id="787499" name="Rectangle 43"/>
          <p:cNvSpPr>
            <a:spLocks noGrp="1" noChangeArrowheads="1"/>
          </p:cNvSpPr>
          <p:nvPr>
            <p:ph type="subTitle" sz="quarter" idx="1"/>
          </p:nvPr>
        </p:nvSpPr>
        <p:spPr>
          <a:xfrm>
            <a:off x="1371600" y="3886200"/>
            <a:ext cx="6400800" cy="1752600"/>
          </a:xfrm>
        </p:spPr>
        <p:txBody>
          <a:bodyPr/>
          <a:lstStyle>
            <a:lvl1pPr marL="0" indent="0" algn="ctr">
              <a:buFont typeface="Wingdings" pitchFamily="2" charset="2"/>
              <a:buNone/>
              <a:defRPr sz="3600"/>
            </a:lvl1pPr>
          </a:lstStyle>
          <a:p>
            <a:r>
              <a:rPr lang="en-US" smtClean="0"/>
              <a:t>Click to edit Master subtitle style</a:t>
            </a:r>
            <a:endParaRPr lang="en-US"/>
          </a:p>
        </p:txBody>
      </p:sp>
      <p:sp>
        <p:nvSpPr>
          <p:cNvPr id="44" name="Rectangle 44"/>
          <p:cNvSpPr>
            <a:spLocks noGrp="1" noChangeArrowheads="1"/>
          </p:cNvSpPr>
          <p:nvPr>
            <p:ph type="dt" sz="quarter" idx="10"/>
          </p:nvPr>
        </p:nvSpPr>
        <p:spPr/>
        <p:txBody>
          <a:bodyPr/>
          <a:lstStyle>
            <a:lvl1pPr>
              <a:defRPr smtClean="0"/>
            </a:lvl1pPr>
          </a:lstStyle>
          <a:p>
            <a:pPr>
              <a:defRPr/>
            </a:pPr>
            <a:fld id="{3325A00B-910D-4D21-8D35-541B90211592}" type="datetime4">
              <a:rPr lang="en-US" smtClean="0">
                <a:solidFill>
                  <a:prstClr val="white"/>
                </a:solidFill>
              </a:rPr>
              <a:t>October 1, 2011</a:t>
            </a:fld>
            <a:endParaRPr lang="en-US">
              <a:solidFill>
                <a:prstClr val="white"/>
              </a:solidFill>
            </a:endParaRPr>
          </a:p>
        </p:txBody>
      </p:sp>
      <p:sp>
        <p:nvSpPr>
          <p:cNvPr id="45" name="Rectangle 45"/>
          <p:cNvSpPr>
            <a:spLocks noGrp="1" noChangeArrowheads="1"/>
          </p:cNvSpPr>
          <p:nvPr>
            <p:ph type="ftr" sz="quarter" idx="11"/>
          </p:nvPr>
        </p:nvSpPr>
        <p:spPr/>
        <p:txBody>
          <a:bodyPr/>
          <a:lstStyle>
            <a:lvl1pPr>
              <a:defRPr/>
            </a:lvl1pPr>
          </a:lstStyle>
          <a:p>
            <a:pPr>
              <a:defRPr/>
            </a:pPr>
            <a:endParaRPr lang="en-US">
              <a:solidFill>
                <a:prstClr val="white"/>
              </a:solidFill>
            </a:endParaRPr>
          </a:p>
        </p:txBody>
      </p:sp>
      <p:sp>
        <p:nvSpPr>
          <p:cNvPr id="46" name="Rectangle 46"/>
          <p:cNvSpPr>
            <a:spLocks noGrp="1" noChangeArrowheads="1"/>
          </p:cNvSpPr>
          <p:nvPr>
            <p:ph type="sldNum" sz="quarter" idx="12"/>
          </p:nvPr>
        </p:nvSpPr>
        <p:spPr/>
        <p:txBody>
          <a:bodyPr/>
          <a:lstStyle>
            <a:lvl1pPr>
              <a:defRPr smtClean="0"/>
            </a:lvl1pPr>
          </a:lstStyle>
          <a:p>
            <a:pPr>
              <a:defRPr/>
            </a:pPr>
            <a:fld id="{5BEA91E1-3C78-4995-BB25-57DD9DF71BFC}" type="slidenum">
              <a:rPr lang="en-US">
                <a:solidFill>
                  <a:prstClr val="white"/>
                </a:solidFill>
              </a:rPr>
              <a:pPr>
                <a:defRPr/>
              </a:pPr>
              <a:t>‹#›</a:t>
            </a:fld>
            <a:endParaRPr lang="en-US">
              <a:solidFill>
                <a:prstClr val="white"/>
              </a:solidFill>
            </a:endParaRPr>
          </a:p>
        </p:txBody>
      </p:sp>
    </p:spTree>
    <p:extLst>
      <p:ext uri="{BB962C8B-B14F-4D97-AF65-F5344CB8AC3E}">
        <p14:creationId xmlns:p14="http://schemas.microsoft.com/office/powerpoint/2010/main" val="1637447000"/>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par>
    </p:tnLst>
  </p:timing>
</p:sldLayout>
</file>

<file path=ppt/slideLayouts/slideLayout33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4"/>
          <p:cNvSpPr>
            <a:spLocks noGrp="1" noChangeArrowheads="1"/>
          </p:cNvSpPr>
          <p:nvPr>
            <p:ph type="dt" sz="half" idx="10"/>
          </p:nvPr>
        </p:nvSpPr>
        <p:spPr>
          <a:ln/>
        </p:spPr>
        <p:txBody>
          <a:bodyPr/>
          <a:lstStyle>
            <a:lvl1pPr>
              <a:defRPr/>
            </a:lvl1pPr>
          </a:lstStyle>
          <a:p>
            <a:pPr>
              <a:defRPr/>
            </a:pPr>
            <a:fld id="{4C3361C3-EC1C-44A4-9BCB-B48919DB616E}" type="datetime4">
              <a:rPr lang="en-US" smtClean="0">
                <a:solidFill>
                  <a:prstClr val="white"/>
                </a:solidFill>
              </a:rPr>
              <a:t>October 1, 2011</a:t>
            </a:fld>
            <a:endParaRPr lang="en-US">
              <a:solidFill>
                <a:prstClr val="white"/>
              </a:solidFill>
            </a:endParaRPr>
          </a:p>
        </p:txBody>
      </p:sp>
      <p:sp>
        <p:nvSpPr>
          <p:cNvPr id="5" name="Rectangle 45"/>
          <p:cNvSpPr>
            <a:spLocks noGrp="1" noChangeArrowheads="1"/>
          </p:cNvSpPr>
          <p:nvPr>
            <p:ph type="ftr" sz="quarter" idx="11"/>
          </p:nvPr>
        </p:nvSpPr>
        <p:spPr>
          <a:ln/>
        </p:spPr>
        <p:txBody>
          <a:bodyPr/>
          <a:lstStyle>
            <a:lvl1pPr>
              <a:defRPr/>
            </a:lvl1pPr>
          </a:lstStyle>
          <a:p>
            <a:pPr>
              <a:defRPr/>
            </a:pPr>
            <a:endParaRPr lang="en-US">
              <a:solidFill>
                <a:prstClr val="white"/>
              </a:solidFill>
            </a:endParaRPr>
          </a:p>
        </p:txBody>
      </p:sp>
      <p:sp>
        <p:nvSpPr>
          <p:cNvPr id="6" name="Rectangle 46"/>
          <p:cNvSpPr>
            <a:spLocks noGrp="1" noChangeArrowheads="1"/>
          </p:cNvSpPr>
          <p:nvPr>
            <p:ph type="sldNum" sz="quarter" idx="12"/>
          </p:nvPr>
        </p:nvSpPr>
        <p:spPr>
          <a:ln/>
        </p:spPr>
        <p:txBody>
          <a:bodyPr/>
          <a:lstStyle>
            <a:lvl1pPr>
              <a:defRPr/>
            </a:lvl1pPr>
          </a:lstStyle>
          <a:p>
            <a:pPr>
              <a:defRPr/>
            </a:pPr>
            <a:fld id="{A4F3638C-56A7-4D86-A7E5-624150A63992}" type="slidenum">
              <a:rPr lang="en-US">
                <a:solidFill>
                  <a:prstClr val="white"/>
                </a:solidFill>
              </a:rPr>
              <a:pPr>
                <a:defRPr/>
              </a:pPr>
              <a:t>‹#›</a:t>
            </a:fld>
            <a:endParaRPr lang="en-US">
              <a:solidFill>
                <a:prstClr val="white"/>
              </a:solidFill>
            </a:endParaRPr>
          </a:p>
        </p:txBody>
      </p:sp>
    </p:spTree>
    <p:extLst>
      <p:ext uri="{BB962C8B-B14F-4D97-AF65-F5344CB8AC3E}">
        <p14:creationId xmlns:p14="http://schemas.microsoft.com/office/powerpoint/2010/main" val="3479799646"/>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par>
    </p:tnLst>
  </p:timing>
</p:sldLayout>
</file>

<file path=ppt/slideLayouts/slideLayout33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44"/>
          <p:cNvSpPr>
            <a:spLocks noGrp="1" noChangeArrowheads="1"/>
          </p:cNvSpPr>
          <p:nvPr>
            <p:ph type="dt" sz="half" idx="10"/>
          </p:nvPr>
        </p:nvSpPr>
        <p:spPr>
          <a:ln/>
        </p:spPr>
        <p:txBody>
          <a:bodyPr/>
          <a:lstStyle>
            <a:lvl1pPr>
              <a:defRPr/>
            </a:lvl1pPr>
          </a:lstStyle>
          <a:p>
            <a:pPr>
              <a:defRPr/>
            </a:pPr>
            <a:fld id="{CEBB3052-5A95-4A7B-8334-D012F8277549}" type="datetime4">
              <a:rPr lang="en-US" smtClean="0">
                <a:solidFill>
                  <a:prstClr val="white"/>
                </a:solidFill>
              </a:rPr>
              <a:t>October 1, 2011</a:t>
            </a:fld>
            <a:endParaRPr lang="en-US">
              <a:solidFill>
                <a:prstClr val="white"/>
              </a:solidFill>
            </a:endParaRPr>
          </a:p>
        </p:txBody>
      </p:sp>
      <p:sp>
        <p:nvSpPr>
          <p:cNvPr id="5" name="Rectangle 45"/>
          <p:cNvSpPr>
            <a:spLocks noGrp="1" noChangeArrowheads="1"/>
          </p:cNvSpPr>
          <p:nvPr>
            <p:ph type="ftr" sz="quarter" idx="11"/>
          </p:nvPr>
        </p:nvSpPr>
        <p:spPr>
          <a:ln/>
        </p:spPr>
        <p:txBody>
          <a:bodyPr/>
          <a:lstStyle>
            <a:lvl1pPr>
              <a:defRPr/>
            </a:lvl1pPr>
          </a:lstStyle>
          <a:p>
            <a:pPr>
              <a:defRPr/>
            </a:pPr>
            <a:endParaRPr lang="en-US">
              <a:solidFill>
                <a:prstClr val="white"/>
              </a:solidFill>
            </a:endParaRPr>
          </a:p>
        </p:txBody>
      </p:sp>
      <p:sp>
        <p:nvSpPr>
          <p:cNvPr id="6" name="Rectangle 46"/>
          <p:cNvSpPr>
            <a:spLocks noGrp="1" noChangeArrowheads="1"/>
          </p:cNvSpPr>
          <p:nvPr>
            <p:ph type="sldNum" sz="quarter" idx="12"/>
          </p:nvPr>
        </p:nvSpPr>
        <p:spPr>
          <a:ln/>
        </p:spPr>
        <p:txBody>
          <a:bodyPr/>
          <a:lstStyle>
            <a:lvl1pPr>
              <a:defRPr/>
            </a:lvl1pPr>
          </a:lstStyle>
          <a:p>
            <a:pPr>
              <a:defRPr/>
            </a:pPr>
            <a:fld id="{E6BEC9A2-0FB8-4009-B7F1-C5BE8D82716E}" type="slidenum">
              <a:rPr lang="en-US">
                <a:solidFill>
                  <a:prstClr val="white"/>
                </a:solidFill>
              </a:rPr>
              <a:pPr>
                <a:defRPr/>
              </a:pPr>
              <a:t>‹#›</a:t>
            </a:fld>
            <a:endParaRPr lang="en-US">
              <a:solidFill>
                <a:prstClr val="white"/>
              </a:solidFill>
            </a:endParaRPr>
          </a:p>
        </p:txBody>
      </p:sp>
    </p:spTree>
    <p:extLst>
      <p:ext uri="{BB962C8B-B14F-4D97-AF65-F5344CB8AC3E}">
        <p14:creationId xmlns:p14="http://schemas.microsoft.com/office/powerpoint/2010/main" val="2565046358"/>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33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44"/>
          <p:cNvSpPr>
            <a:spLocks noGrp="1" noChangeArrowheads="1"/>
          </p:cNvSpPr>
          <p:nvPr>
            <p:ph type="dt" sz="half" idx="10"/>
          </p:nvPr>
        </p:nvSpPr>
        <p:spPr>
          <a:ln/>
        </p:spPr>
        <p:txBody>
          <a:bodyPr/>
          <a:lstStyle>
            <a:lvl1pPr>
              <a:defRPr/>
            </a:lvl1pPr>
          </a:lstStyle>
          <a:p>
            <a:pPr>
              <a:defRPr/>
            </a:pPr>
            <a:fld id="{ECCFBFA8-6F6C-4D1A-AF59-66B825643319}" type="datetime4">
              <a:rPr lang="en-US" smtClean="0">
                <a:solidFill>
                  <a:prstClr val="white"/>
                </a:solidFill>
              </a:rPr>
              <a:t>October 1, 2011</a:t>
            </a:fld>
            <a:endParaRPr lang="en-US">
              <a:solidFill>
                <a:prstClr val="white"/>
              </a:solidFill>
            </a:endParaRPr>
          </a:p>
        </p:txBody>
      </p:sp>
      <p:sp>
        <p:nvSpPr>
          <p:cNvPr id="6" name="Rectangle 45"/>
          <p:cNvSpPr>
            <a:spLocks noGrp="1" noChangeArrowheads="1"/>
          </p:cNvSpPr>
          <p:nvPr>
            <p:ph type="ftr" sz="quarter" idx="11"/>
          </p:nvPr>
        </p:nvSpPr>
        <p:spPr>
          <a:ln/>
        </p:spPr>
        <p:txBody>
          <a:bodyPr/>
          <a:lstStyle>
            <a:lvl1pPr>
              <a:defRPr/>
            </a:lvl1pPr>
          </a:lstStyle>
          <a:p>
            <a:pPr>
              <a:defRPr/>
            </a:pPr>
            <a:endParaRPr lang="en-US">
              <a:solidFill>
                <a:prstClr val="white"/>
              </a:solidFill>
            </a:endParaRPr>
          </a:p>
        </p:txBody>
      </p:sp>
      <p:sp>
        <p:nvSpPr>
          <p:cNvPr id="7" name="Rectangle 46"/>
          <p:cNvSpPr>
            <a:spLocks noGrp="1" noChangeArrowheads="1"/>
          </p:cNvSpPr>
          <p:nvPr>
            <p:ph type="sldNum" sz="quarter" idx="12"/>
          </p:nvPr>
        </p:nvSpPr>
        <p:spPr>
          <a:ln/>
        </p:spPr>
        <p:txBody>
          <a:bodyPr/>
          <a:lstStyle>
            <a:lvl1pPr>
              <a:defRPr/>
            </a:lvl1pPr>
          </a:lstStyle>
          <a:p>
            <a:pPr>
              <a:defRPr/>
            </a:pPr>
            <a:fld id="{55A4F543-A8C0-49B7-B18F-9EC73C4923E3}" type="slidenum">
              <a:rPr lang="en-US">
                <a:solidFill>
                  <a:prstClr val="white"/>
                </a:solidFill>
              </a:rPr>
              <a:pPr>
                <a:defRPr/>
              </a:pPr>
              <a:t>‹#›</a:t>
            </a:fld>
            <a:endParaRPr lang="en-US">
              <a:solidFill>
                <a:prstClr val="white"/>
              </a:solidFill>
            </a:endParaRPr>
          </a:p>
        </p:txBody>
      </p:sp>
    </p:spTree>
    <p:extLst>
      <p:ext uri="{BB962C8B-B14F-4D97-AF65-F5344CB8AC3E}">
        <p14:creationId xmlns:p14="http://schemas.microsoft.com/office/powerpoint/2010/main" val="2017945852"/>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33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44"/>
          <p:cNvSpPr>
            <a:spLocks noGrp="1" noChangeArrowheads="1"/>
          </p:cNvSpPr>
          <p:nvPr>
            <p:ph type="dt" sz="half" idx="10"/>
          </p:nvPr>
        </p:nvSpPr>
        <p:spPr>
          <a:ln/>
        </p:spPr>
        <p:txBody>
          <a:bodyPr/>
          <a:lstStyle>
            <a:lvl1pPr>
              <a:defRPr/>
            </a:lvl1pPr>
          </a:lstStyle>
          <a:p>
            <a:pPr>
              <a:defRPr/>
            </a:pPr>
            <a:fld id="{50BB82F5-51BF-451D-803D-901754BACF7A}" type="datetime4">
              <a:rPr lang="en-US" smtClean="0">
                <a:solidFill>
                  <a:prstClr val="white"/>
                </a:solidFill>
              </a:rPr>
              <a:t>October 1, 2011</a:t>
            </a:fld>
            <a:endParaRPr lang="en-US">
              <a:solidFill>
                <a:prstClr val="white"/>
              </a:solidFill>
            </a:endParaRPr>
          </a:p>
        </p:txBody>
      </p:sp>
      <p:sp>
        <p:nvSpPr>
          <p:cNvPr id="8" name="Rectangle 45"/>
          <p:cNvSpPr>
            <a:spLocks noGrp="1" noChangeArrowheads="1"/>
          </p:cNvSpPr>
          <p:nvPr>
            <p:ph type="ftr" sz="quarter" idx="11"/>
          </p:nvPr>
        </p:nvSpPr>
        <p:spPr>
          <a:ln/>
        </p:spPr>
        <p:txBody>
          <a:bodyPr/>
          <a:lstStyle>
            <a:lvl1pPr>
              <a:defRPr/>
            </a:lvl1pPr>
          </a:lstStyle>
          <a:p>
            <a:pPr>
              <a:defRPr/>
            </a:pPr>
            <a:endParaRPr lang="en-US">
              <a:solidFill>
                <a:prstClr val="white"/>
              </a:solidFill>
            </a:endParaRPr>
          </a:p>
        </p:txBody>
      </p:sp>
      <p:sp>
        <p:nvSpPr>
          <p:cNvPr id="9" name="Rectangle 46"/>
          <p:cNvSpPr>
            <a:spLocks noGrp="1" noChangeArrowheads="1"/>
          </p:cNvSpPr>
          <p:nvPr>
            <p:ph type="sldNum" sz="quarter" idx="12"/>
          </p:nvPr>
        </p:nvSpPr>
        <p:spPr>
          <a:ln/>
        </p:spPr>
        <p:txBody>
          <a:bodyPr/>
          <a:lstStyle>
            <a:lvl1pPr>
              <a:defRPr/>
            </a:lvl1pPr>
          </a:lstStyle>
          <a:p>
            <a:pPr>
              <a:defRPr/>
            </a:pPr>
            <a:fld id="{57EB8F9A-F809-40F9-9EF1-127337CB8CD4}" type="slidenum">
              <a:rPr lang="en-US">
                <a:solidFill>
                  <a:prstClr val="white"/>
                </a:solidFill>
              </a:rPr>
              <a:pPr>
                <a:defRPr/>
              </a:pPr>
              <a:t>‹#›</a:t>
            </a:fld>
            <a:endParaRPr lang="en-US">
              <a:solidFill>
                <a:prstClr val="white"/>
              </a:solidFill>
            </a:endParaRPr>
          </a:p>
        </p:txBody>
      </p:sp>
    </p:spTree>
    <p:extLst>
      <p:ext uri="{BB962C8B-B14F-4D97-AF65-F5344CB8AC3E}">
        <p14:creationId xmlns:p14="http://schemas.microsoft.com/office/powerpoint/2010/main" val="3639162047"/>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3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4"/>
          <p:cNvSpPr>
            <a:spLocks noGrp="1" noChangeArrowheads="1"/>
          </p:cNvSpPr>
          <p:nvPr>
            <p:ph type="dt" sz="half" idx="10"/>
          </p:nvPr>
        </p:nvSpPr>
        <p:spPr>
          <a:ln/>
        </p:spPr>
        <p:txBody>
          <a:bodyPr/>
          <a:lstStyle>
            <a:lvl1pPr>
              <a:defRPr/>
            </a:lvl1pPr>
          </a:lstStyle>
          <a:p>
            <a:pPr>
              <a:defRPr/>
            </a:pPr>
            <a:fld id="{B5049102-D3CA-41B1-B396-2BD8B29AB3A4}" type="datetime4">
              <a:rPr lang="en-US" smtClean="0">
                <a:solidFill>
                  <a:srgbClr val="FFFFFF"/>
                </a:solidFill>
              </a:rPr>
              <a:t>October 1, 2011</a:t>
            </a:fld>
            <a:endParaRPr lang="en-US">
              <a:solidFill>
                <a:srgbClr val="FFFFFF"/>
              </a:solidFill>
            </a:endParaRPr>
          </a:p>
        </p:txBody>
      </p:sp>
      <p:sp>
        <p:nvSpPr>
          <p:cNvPr id="3" name="Rectangle 4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4" name="Rectangle 46"/>
          <p:cNvSpPr>
            <a:spLocks noGrp="1" noChangeArrowheads="1"/>
          </p:cNvSpPr>
          <p:nvPr>
            <p:ph type="sldNum" sz="quarter" idx="12"/>
          </p:nvPr>
        </p:nvSpPr>
        <p:spPr>
          <a:ln/>
        </p:spPr>
        <p:txBody>
          <a:bodyPr/>
          <a:lstStyle>
            <a:lvl1pPr>
              <a:defRPr/>
            </a:lvl1pPr>
          </a:lstStyle>
          <a:p>
            <a:pPr>
              <a:defRPr/>
            </a:pPr>
            <a:fld id="{4F121308-3969-4B21-8BB8-89FDBB2D6AD0}"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457385409"/>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34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44"/>
          <p:cNvSpPr>
            <a:spLocks noGrp="1" noChangeArrowheads="1"/>
          </p:cNvSpPr>
          <p:nvPr>
            <p:ph type="dt" sz="half" idx="10"/>
          </p:nvPr>
        </p:nvSpPr>
        <p:spPr>
          <a:ln/>
        </p:spPr>
        <p:txBody>
          <a:bodyPr/>
          <a:lstStyle>
            <a:lvl1pPr>
              <a:defRPr/>
            </a:lvl1pPr>
          </a:lstStyle>
          <a:p>
            <a:pPr>
              <a:defRPr/>
            </a:pPr>
            <a:fld id="{515E4D80-FECA-4E1F-9BC0-E8A2FF821D0B}" type="datetime4">
              <a:rPr lang="en-US" smtClean="0">
                <a:solidFill>
                  <a:prstClr val="white"/>
                </a:solidFill>
              </a:rPr>
              <a:t>October 1, 2011</a:t>
            </a:fld>
            <a:endParaRPr lang="en-US">
              <a:solidFill>
                <a:prstClr val="white"/>
              </a:solidFill>
            </a:endParaRPr>
          </a:p>
        </p:txBody>
      </p:sp>
      <p:sp>
        <p:nvSpPr>
          <p:cNvPr id="4" name="Rectangle 45"/>
          <p:cNvSpPr>
            <a:spLocks noGrp="1" noChangeArrowheads="1"/>
          </p:cNvSpPr>
          <p:nvPr>
            <p:ph type="ftr" sz="quarter" idx="11"/>
          </p:nvPr>
        </p:nvSpPr>
        <p:spPr>
          <a:ln/>
        </p:spPr>
        <p:txBody>
          <a:bodyPr/>
          <a:lstStyle>
            <a:lvl1pPr>
              <a:defRPr/>
            </a:lvl1pPr>
          </a:lstStyle>
          <a:p>
            <a:pPr>
              <a:defRPr/>
            </a:pPr>
            <a:endParaRPr lang="en-US">
              <a:solidFill>
                <a:prstClr val="white"/>
              </a:solidFill>
            </a:endParaRPr>
          </a:p>
        </p:txBody>
      </p:sp>
      <p:sp>
        <p:nvSpPr>
          <p:cNvPr id="5" name="Rectangle 46"/>
          <p:cNvSpPr>
            <a:spLocks noGrp="1" noChangeArrowheads="1"/>
          </p:cNvSpPr>
          <p:nvPr>
            <p:ph type="sldNum" sz="quarter" idx="12"/>
          </p:nvPr>
        </p:nvSpPr>
        <p:spPr>
          <a:ln/>
        </p:spPr>
        <p:txBody>
          <a:bodyPr/>
          <a:lstStyle>
            <a:lvl1pPr>
              <a:defRPr/>
            </a:lvl1pPr>
          </a:lstStyle>
          <a:p>
            <a:pPr>
              <a:defRPr/>
            </a:pPr>
            <a:fld id="{A42CC230-33AD-4C24-B468-A5F073B1BDA8}" type="slidenum">
              <a:rPr lang="en-US">
                <a:solidFill>
                  <a:prstClr val="white"/>
                </a:solidFill>
              </a:rPr>
              <a:pPr>
                <a:defRPr/>
              </a:pPr>
              <a:t>‹#›</a:t>
            </a:fld>
            <a:endParaRPr lang="en-US">
              <a:solidFill>
                <a:prstClr val="white"/>
              </a:solidFill>
            </a:endParaRPr>
          </a:p>
        </p:txBody>
      </p:sp>
    </p:spTree>
    <p:extLst>
      <p:ext uri="{BB962C8B-B14F-4D97-AF65-F5344CB8AC3E}">
        <p14:creationId xmlns:p14="http://schemas.microsoft.com/office/powerpoint/2010/main" val="1545275144"/>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34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4"/>
          <p:cNvSpPr>
            <a:spLocks noGrp="1" noChangeArrowheads="1"/>
          </p:cNvSpPr>
          <p:nvPr>
            <p:ph type="dt" sz="half" idx="10"/>
          </p:nvPr>
        </p:nvSpPr>
        <p:spPr>
          <a:ln/>
        </p:spPr>
        <p:txBody>
          <a:bodyPr/>
          <a:lstStyle>
            <a:lvl1pPr>
              <a:defRPr/>
            </a:lvl1pPr>
          </a:lstStyle>
          <a:p>
            <a:pPr>
              <a:defRPr/>
            </a:pPr>
            <a:fld id="{F1D8EEB2-06D4-4D59-8A2A-2F4BAEBEE046}" type="datetime4">
              <a:rPr lang="en-US" smtClean="0">
                <a:solidFill>
                  <a:prstClr val="white"/>
                </a:solidFill>
              </a:rPr>
              <a:t>October 1, 2011</a:t>
            </a:fld>
            <a:endParaRPr lang="en-US">
              <a:solidFill>
                <a:prstClr val="white"/>
              </a:solidFill>
            </a:endParaRPr>
          </a:p>
        </p:txBody>
      </p:sp>
      <p:sp>
        <p:nvSpPr>
          <p:cNvPr id="3" name="Rectangle 45"/>
          <p:cNvSpPr>
            <a:spLocks noGrp="1" noChangeArrowheads="1"/>
          </p:cNvSpPr>
          <p:nvPr>
            <p:ph type="ftr" sz="quarter" idx="11"/>
          </p:nvPr>
        </p:nvSpPr>
        <p:spPr>
          <a:ln/>
        </p:spPr>
        <p:txBody>
          <a:bodyPr/>
          <a:lstStyle>
            <a:lvl1pPr>
              <a:defRPr/>
            </a:lvl1pPr>
          </a:lstStyle>
          <a:p>
            <a:pPr>
              <a:defRPr/>
            </a:pPr>
            <a:endParaRPr lang="en-US">
              <a:solidFill>
                <a:prstClr val="white"/>
              </a:solidFill>
            </a:endParaRPr>
          </a:p>
        </p:txBody>
      </p:sp>
      <p:sp>
        <p:nvSpPr>
          <p:cNvPr id="4" name="Rectangle 46"/>
          <p:cNvSpPr>
            <a:spLocks noGrp="1" noChangeArrowheads="1"/>
          </p:cNvSpPr>
          <p:nvPr>
            <p:ph type="sldNum" sz="quarter" idx="12"/>
          </p:nvPr>
        </p:nvSpPr>
        <p:spPr>
          <a:ln/>
        </p:spPr>
        <p:txBody>
          <a:bodyPr/>
          <a:lstStyle>
            <a:lvl1pPr>
              <a:defRPr/>
            </a:lvl1pPr>
          </a:lstStyle>
          <a:p>
            <a:pPr>
              <a:defRPr/>
            </a:pPr>
            <a:fld id="{4F121308-3969-4B21-8BB8-89FDBB2D6AD0}" type="slidenum">
              <a:rPr lang="en-US">
                <a:solidFill>
                  <a:prstClr val="white"/>
                </a:solidFill>
              </a:rPr>
              <a:pPr>
                <a:defRPr/>
              </a:pPr>
              <a:t>‹#›</a:t>
            </a:fld>
            <a:endParaRPr lang="en-US">
              <a:solidFill>
                <a:prstClr val="white"/>
              </a:solidFill>
            </a:endParaRPr>
          </a:p>
        </p:txBody>
      </p:sp>
    </p:spTree>
    <p:extLst>
      <p:ext uri="{BB962C8B-B14F-4D97-AF65-F5344CB8AC3E}">
        <p14:creationId xmlns:p14="http://schemas.microsoft.com/office/powerpoint/2010/main" val="340927849"/>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34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4"/>
          <p:cNvSpPr>
            <a:spLocks noGrp="1" noChangeArrowheads="1"/>
          </p:cNvSpPr>
          <p:nvPr>
            <p:ph type="dt" sz="half" idx="10"/>
          </p:nvPr>
        </p:nvSpPr>
        <p:spPr>
          <a:ln/>
        </p:spPr>
        <p:txBody>
          <a:bodyPr/>
          <a:lstStyle>
            <a:lvl1pPr>
              <a:defRPr/>
            </a:lvl1pPr>
          </a:lstStyle>
          <a:p>
            <a:pPr>
              <a:defRPr/>
            </a:pPr>
            <a:fld id="{0B32A265-D06C-4F44-991E-FEDE6FA072BB}" type="datetime4">
              <a:rPr lang="en-US" smtClean="0">
                <a:solidFill>
                  <a:prstClr val="white"/>
                </a:solidFill>
              </a:rPr>
              <a:t>October 1, 2011</a:t>
            </a:fld>
            <a:endParaRPr lang="en-US">
              <a:solidFill>
                <a:prstClr val="white"/>
              </a:solidFill>
            </a:endParaRPr>
          </a:p>
        </p:txBody>
      </p:sp>
      <p:sp>
        <p:nvSpPr>
          <p:cNvPr id="6" name="Rectangle 45"/>
          <p:cNvSpPr>
            <a:spLocks noGrp="1" noChangeArrowheads="1"/>
          </p:cNvSpPr>
          <p:nvPr>
            <p:ph type="ftr" sz="quarter" idx="11"/>
          </p:nvPr>
        </p:nvSpPr>
        <p:spPr>
          <a:ln/>
        </p:spPr>
        <p:txBody>
          <a:bodyPr/>
          <a:lstStyle>
            <a:lvl1pPr>
              <a:defRPr/>
            </a:lvl1pPr>
          </a:lstStyle>
          <a:p>
            <a:pPr>
              <a:defRPr/>
            </a:pPr>
            <a:endParaRPr lang="en-US">
              <a:solidFill>
                <a:prstClr val="white"/>
              </a:solidFill>
            </a:endParaRPr>
          </a:p>
        </p:txBody>
      </p:sp>
      <p:sp>
        <p:nvSpPr>
          <p:cNvPr id="7" name="Rectangle 46"/>
          <p:cNvSpPr>
            <a:spLocks noGrp="1" noChangeArrowheads="1"/>
          </p:cNvSpPr>
          <p:nvPr>
            <p:ph type="sldNum" sz="quarter" idx="12"/>
          </p:nvPr>
        </p:nvSpPr>
        <p:spPr>
          <a:ln/>
        </p:spPr>
        <p:txBody>
          <a:bodyPr/>
          <a:lstStyle>
            <a:lvl1pPr>
              <a:defRPr/>
            </a:lvl1pPr>
          </a:lstStyle>
          <a:p>
            <a:pPr>
              <a:defRPr/>
            </a:pPr>
            <a:fld id="{69CD25F3-5654-4867-90E3-46AF5FC9FE83}" type="slidenum">
              <a:rPr lang="en-US">
                <a:solidFill>
                  <a:prstClr val="white"/>
                </a:solidFill>
              </a:rPr>
              <a:pPr>
                <a:defRPr/>
              </a:pPr>
              <a:t>‹#›</a:t>
            </a:fld>
            <a:endParaRPr lang="en-US">
              <a:solidFill>
                <a:prstClr val="white"/>
              </a:solidFill>
            </a:endParaRPr>
          </a:p>
        </p:txBody>
      </p:sp>
    </p:spTree>
    <p:extLst>
      <p:ext uri="{BB962C8B-B14F-4D97-AF65-F5344CB8AC3E}">
        <p14:creationId xmlns:p14="http://schemas.microsoft.com/office/powerpoint/2010/main" val="272594401"/>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34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en-US" noProof="0" smtClean="0"/>
              <a:t>Click icon to add picture</a:t>
            </a:r>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4"/>
          <p:cNvSpPr>
            <a:spLocks noGrp="1" noChangeArrowheads="1"/>
          </p:cNvSpPr>
          <p:nvPr>
            <p:ph type="dt" sz="half" idx="10"/>
          </p:nvPr>
        </p:nvSpPr>
        <p:spPr>
          <a:ln/>
        </p:spPr>
        <p:txBody>
          <a:bodyPr/>
          <a:lstStyle>
            <a:lvl1pPr>
              <a:defRPr/>
            </a:lvl1pPr>
          </a:lstStyle>
          <a:p>
            <a:pPr>
              <a:defRPr/>
            </a:pPr>
            <a:fld id="{AF2AA93A-599B-4DD8-A048-25BA5F1F596D}" type="datetime4">
              <a:rPr lang="en-US" smtClean="0">
                <a:solidFill>
                  <a:prstClr val="white"/>
                </a:solidFill>
              </a:rPr>
              <a:t>October 1, 2011</a:t>
            </a:fld>
            <a:endParaRPr lang="en-US">
              <a:solidFill>
                <a:prstClr val="white"/>
              </a:solidFill>
            </a:endParaRPr>
          </a:p>
        </p:txBody>
      </p:sp>
      <p:sp>
        <p:nvSpPr>
          <p:cNvPr id="6" name="Rectangle 45"/>
          <p:cNvSpPr>
            <a:spLocks noGrp="1" noChangeArrowheads="1"/>
          </p:cNvSpPr>
          <p:nvPr>
            <p:ph type="ftr" sz="quarter" idx="11"/>
          </p:nvPr>
        </p:nvSpPr>
        <p:spPr>
          <a:ln/>
        </p:spPr>
        <p:txBody>
          <a:bodyPr/>
          <a:lstStyle>
            <a:lvl1pPr>
              <a:defRPr/>
            </a:lvl1pPr>
          </a:lstStyle>
          <a:p>
            <a:pPr>
              <a:defRPr/>
            </a:pPr>
            <a:endParaRPr lang="en-US">
              <a:solidFill>
                <a:prstClr val="white"/>
              </a:solidFill>
            </a:endParaRPr>
          </a:p>
        </p:txBody>
      </p:sp>
      <p:sp>
        <p:nvSpPr>
          <p:cNvPr id="7" name="Rectangle 46"/>
          <p:cNvSpPr>
            <a:spLocks noGrp="1" noChangeArrowheads="1"/>
          </p:cNvSpPr>
          <p:nvPr>
            <p:ph type="sldNum" sz="quarter" idx="12"/>
          </p:nvPr>
        </p:nvSpPr>
        <p:spPr>
          <a:ln/>
        </p:spPr>
        <p:txBody>
          <a:bodyPr/>
          <a:lstStyle>
            <a:lvl1pPr>
              <a:defRPr/>
            </a:lvl1pPr>
          </a:lstStyle>
          <a:p>
            <a:pPr>
              <a:defRPr/>
            </a:pPr>
            <a:fld id="{FD34C9EF-9D75-4E2F-9C85-6B0171541A18}" type="slidenum">
              <a:rPr lang="en-US">
                <a:solidFill>
                  <a:prstClr val="white"/>
                </a:solidFill>
              </a:rPr>
              <a:pPr>
                <a:defRPr/>
              </a:pPr>
              <a:t>‹#›</a:t>
            </a:fld>
            <a:endParaRPr lang="en-US">
              <a:solidFill>
                <a:prstClr val="white"/>
              </a:solidFill>
            </a:endParaRPr>
          </a:p>
        </p:txBody>
      </p:sp>
    </p:spTree>
    <p:extLst>
      <p:ext uri="{BB962C8B-B14F-4D97-AF65-F5344CB8AC3E}">
        <p14:creationId xmlns:p14="http://schemas.microsoft.com/office/powerpoint/2010/main" val="4231264750"/>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34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4"/>
          <p:cNvSpPr>
            <a:spLocks noGrp="1" noChangeArrowheads="1"/>
          </p:cNvSpPr>
          <p:nvPr>
            <p:ph type="dt" sz="half" idx="10"/>
          </p:nvPr>
        </p:nvSpPr>
        <p:spPr>
          <a:ln/>
        </p:spPr>
        <p:txBody>
          <a:bodyPr/>
          <a:lstStyle>
            <a:lvl1pPr>
              <a:defRPr/>
            </a:lvl1pPr>
          </a:lstStyle>
          <a:p>
            <a:pPr>
              <a:defRPr/>
            </a:pPr>
            <a:fld id="{12E2F599-21FF-400D-BC87-8507E04FD8A3}" type="datetime4">
              <a:rPr lang="en-US" smtClean="0">
                <a:solidFill>
                  <a:prstClr val="white"/>
                </a:solidFill>
              </a:rPr>
              <a:t>October 1, 2011</a:t>
            </a:fld>
            <a:endParaRPr lang="en-US">
              <a:solidFill>
                <a:prstClr val="white"/>
              </a:solidFill>
            </a:endParaRPr>
          </a:p>
        </p:txBody>
      </p:sp>
      <p:sp>
        <p:nvSpPr>
          <p:cNvPr id="5" name="Rectangle 45"/>
          <p:cNvSpPr>
            <a:spLocks noGrp="1" noChangeArrowheads="1"/>
          </p:cNvSpPr>
          <p:nvPr>
            <p:ph type="ftr" sz="quarter" idx="11"/>
          </p:nvPr>
        </p:nvSpPr>
        <p:spPr>
          <a:ln/>
        </p:spPr>
        <p:txBody>
          <a:bodyPr/>
          <a:lstStyle>
            <a:lvl1pPr>
              <a:defRPr/>
            </a:lvl1pPr>
          </a:lstStyle>
          <a:p>
            <a:pPr>
              <a:defRPr/>
            </a:pPr>
            <a:endParaRPr lang="en-US">
              <a:solidFill>
                <a:prstClr val="white"/>
              </a:solidFill>
            </a:endParaRPr>
          </a:p>
        </p:txBody>
      </p:sp>
      <p:sp>
        <p:nvSpPr>
          <p:cNvPr id="6" name="Rectangle 46"/>
          <p:cNvSpPr>
            <a:spLocks noGrp="1" noChangeArrowheads="1"/>
          </p:cNvSpPr>
          <p:nvPr>
            <p:ph type="sldNum" sz="quarter" idx="12"/>
          </p:nvPr>
        </p:nvSpPr>
        <p:spPr>
          <a:ln/>
        </p:spPr>
        <p:txBody>
          <a:bodyPr/>
          <a:lstStyle>
            <a:lvl1pPr>
              <a:defRPr/>
            </a:lvl1pPr>
          </a:lstStyle>
          <a:p>
            <a:pPr>
              <a:defRPr/>
            </a:pPr>
            <a:fld id="{8D995BE3-7F20-42A1-B8FA-7A32FB4FA795}" type="slidenum">
              <a:rPr lang="en-US">
                <a:solidFill>
                  <a:prstClr val="white"/>
                </a:solidFill>
              </a:rPr>
              <a:pPr>
                <a:defRPr/>
              </a:pPr>
              <a:t>‹#›</a:t>
            </a:fld>
            <a:endParaRPr lang="en-US">
              <a:solidFill>
                <a:prstClr val="white"/>
              </a:solidFill>
            </a:endParaRPr>
          </a:p>
        </p:txBody>
      </p:sp>
    </p:spTree>
    <p:extLst>
      <p:ext uri="{BB962C8B-B14F-4D97-AF65-F5344CB8AC3E}">
        <p14:creationId xmlns:p14="http://schemas.microsoft.com/office/powerpoint/2010/main" val="3817630731"/>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34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4"/>
          <p:cNvSpPr>
            <a:spLocks noGrp="1" noChangeArrowheads="1"/>
          </p:cNvSpPr>
          <p:nvPr>
            <p:ph type="dt" sz="half" idx="10"/>
          </p:nvPr>
        </p:nvSpPr>
        <p:spPr>
          <a:ln/>
        </p:spPr>
        <p:txBody>
          <a:bodyPr/>
          <a:lstStyle>
            <a:lvl1pPr>
              <a:defRPr/>
            </a:lvl1pPr>
          </a:lstStyle>
          <a:p>
            <a:pPr>
              <a:defRPr/>
            </a:pPr>
            <a:fld id="{919F96C4-D342-49D8-9FA3-0E7C40981C6D}" type="datetime4">
              <a:rPr lang="en-US" smtClean="0">
                <a:solidFill>
                  <a:prstClr val="white"/>
                </a:solidFill>
              </a:rPr>
              <a:t>October 1, 2011</a:t>
            </a:fld>
            <a:endParaRPr lang="en-US">
              <a:solidFill>
                <a:prstClr val="white"/>
              </a:solidFill>
            </a:endParaRPr>
          </a:p>
        </p:txBody>
      </p:sp>
      <p:sp>
        <p:nvSpPr>
          <p:cNvPr id="5" name="Rectangle 45"/>
          <p:cNvSpPr>
            <a:spLocks noGrp="1" noChangeArrowheads="1"/>
          </p:cNvSpPr>
          <p:nvPr>
            <p:ph type="ftr" sz="quarter" idx="11"/>
          </p:nvPr>
        </p:nvSpPr>
        <p:spPr>
          <a:ln/>
        </p:spPr>
        <p:txBody>
          <a:bodyPr/>
          <a:lstStyle>
            <a:lvl1pPr>
              <a:defRPr/>
            </a:lvl1pPr>
          </a:lstStyle>
          <a:p>
            <a:pPr>
              <a:defRPr/>
            </a:pPr>
            <a:endParaRPr lang="en-US">
              <a:solidFill>
                <a:prstClr val="white"/>
              </a:solidFill>
            </a:endParaRPr>
          </a:p>
        </p:txBody>
      </p:sp>
      <p:sp>
        <p:nvSpPr>
          <p:cNvPr id="6" name="Rectangle 46"/>
          <p:cNvSpPr>
            <a:spLocks noGrp="1" noChangeArrowheads="1"/>
          </p:cNvSpPr>
          <p:nvPr>
            <p:ph type="sldNum" sz="quarter" idx="12"/>
          </p:nvPr>
        </p:nvSpPr>
        <p:spPr>
          <a:ln/>
        </p:spPr>
        <p:txBody>
          <a:bodyPr/>
          <a:lstStyle>
            <a:lvl1pPr>
              <a:defRPr/>
            </a:lvl1pPr>
          </a:lstStyle>
          <a:p>
            <a:pPr>
              <a:defRPr/>
            </a:pPr>
            <a:fld id="{DC95C923-6AC0-4D7D-847E-E3B430DFD767}" type="slidenum">
              <a:rPr lang="en-US">
                <a:solidFill>
                  <a:prstClr val="white"/>
                </a:solidFill>
              </a:rPr>
              <a:pPr>
                <a:defRPr/>
              </a:pPr>
              <a:t>‹#›</a:t>
            </a:fld>
            <a:endParaRPr lang="en-US">
              <a:solidFill>
                <a:prstClr val="white"/>
              </a:solidFill>
            </a:endParaRPr>
          </a:p>
        </p:txBody>
      </p:sp>
    </p:spTree>
    <p:extLst>
      <p:ext uri="{BB962C8B-B14F-4D97-AF65-F5344CB8AC3E}">
        <p14:creationId xmlns:p14="http://schemas.microsoft.com/office/powerpoint/2010/main" val="1010348418"/>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346.xml><?xml version="1.0" encoding="utf-8"?>
<p:sldLayout xmlns:a="http://schemas.openxmlformats.org/drawingml/2006/main" xmlns:r="http://schemas.openxmlformats.org/officeDocument/2006/relationships" xmlns:p="http://schemas.openxmlformats.org/presentationml/2006/main" type="tbl">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smtClean="0"/>
              <a:t>Click to edit Master title style</a:t>
            </a:r>
            <a:endParaRPr lang="en-US"/>
          </a:p>
        </p:txBody>
      </p:sp>
      <p:sp>
        <p:nvSpPr>
          <p:cNvPr id="3" name="Table Placeholder 2"/>
          <p:cNvSpPr>
            <a:spLocks noGrp="1"/>
          </p:cNvSpPr>
          <p:nvPr>
            <p:ph type="tbl" idx="1"/>
          </p:nvPr>
        </p:nvSpPr>
        <p:spPr>
          <a:xfrm>
            <a:off x="457200" y="1600200"/>
            <a:ext cx="8229600" cy="4530725"/>
          </a:xfrm>
        </p:spPr>
        <p:txBody>
          <a:bodyPr/>
          <a:lstStyle/>
          <a:p>
            <a:pPr lvl="0"/>
            <a:r>
              <a:rPr lang="en-US" noProof="0" smtClean="0"/>
              <a:t>Click icon to add table</a:t>
            </a:r>
            <a:endParaRPr lang="en-US" noProof="0"/>
          </a:p>
        </p:txBody>
      </p:sp>
      <p:sp>
        <p:nvSpPr>
          <p:cNvPr id="4" name="Rectangle 44"/>
          <p:cNvSpPr>
            <a:spLocks noGrp="1" noChangeArrowheads="1"/>
          </p:cNvSpPr>
          <p:nvPr>
            <p:ph type="dt" sz="half" idx="10"/>
          </p:nvPr>
        </p:nvSpPr>
        <p:spPr>
          <a:ln/>
        </p:spPr>
        <p:txBody>
          <a:bodyPr/>
          <a:lstStyle>
            <a:lvl1pPr>
              <a:defRPr/>
            </a:lvl1pPr>
          </a:lstStyle>
          <a:p>
            <a:pPr>
              <a:defRPr/>
            </a:pPr>
            <a:fld id="{1D1943ED-9B77-4F3C-B2A3-FDA1663F259B}" type="datetime4">
              <a:rPr lang="en-US" smtClean="0">
                <a:solidFill>
                  <a:prstClr val="white"/>
                </a:solidFill>
              </a:rPr>
              <a:t>October 1, 2011</a:t>
            </a:fld>
            <a:endParaRPr lang="en-US">
              <a:solidFill>
                <a:prstClr val="white"/>
              </a:solidFill>
            </a:endParaRPr>
          </a:p>
        </p:txBody>
      </p:sp>
      <p:sp>
        <p:nvSpPr>
          <p:cNvPr id="5" name="Rectangle 45"/>
          <p:cNvSpPr>
            <a:spLocks noGrp="1" noChangeArrowheads="1"/>
          </p:cNvSpPr>
          <p:nvPr>
            <p:ph type="ftr" sz="quarter" idx="11"/>
          </p:nvPr>
        </p:nvSpPr>
        <p:spPr>
          <a:ln/>
        </p:spPr>
        <p:txBody>
          <a:bodyPr/>
          <a:lstStyle>
            <a:lvl1pPr>
              <a:defRPr/>
            </a:lvl1pPr>
          </a:lstStyle>
          <a:p>
            <a:pPr>
              <a:defRPr/>
            </a:pPr>
            <a:endParaRPr lang="en-US">
              <a:solidFill>
                <a:prstClr val="white"/>
              </a:solidFill>
            </a:endParaRPr>
          </a:p>
        </p:txBody>
      </p:sp>
      <p:sp>
        <p:nvSpPr>
          <p:cNvPr id="6" name="Rectangle 46"/>
          <p:cNvSpPr>
            <a:spLocks noGrp="1" noChangeArrowheads="1"/>
          </p:cNvSpPr>
          <p:nvPr>
            <p:ph type="sldNum" sz="quarter" idx="12"/>
          </p:nvPr>
        </p:nvSpPr>
        <p:spPr>
          <a:ln/>
        </p:spPr>
        <p:txBody>
          <a:bodyPr/>
          <a:lstStyle>
            <a:lvl1pPr>
              <a:defRPr/>
            </a:lvl1pPr>
          </a:lstStyle>
          <a:p>
            <a:pPr>
              <a:defRPr/>
            </a:pPr>
            <a:fld id="{9C0BA582-7305-4CD9-B0AE-4A65BCF8D564}" type="slidenum">
              <a:rPr lang="en-US">
                <a:solidFill>
                  <a:prstClr val="white"/>
                </a:solidFill>
              </a:rPr>
              <a:pPr>
                <a:defRPr/>
              </a:pPr>
              <a:t>‹#›</a:t>
            </a:fld>
            <a:endParaRPr lang="en-US">
              <a:solidFill>
                <a:prstClr val="white"/>
              </a:solidFill>
            </a:endParaRPr>
          </a:p>
        </p:txBody>
      </p:sp>
    </p:spTree>
    <p:extLst>
      <p:ext uri="{BB962C8B-B14F-4D97-AF65-F5344CB8AC3E}">
        <p14:creationId xmlns:p14="http://schemas.microsoft.com/office/powerpoint/2010/main" val="1869632573"/>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347.xml><?xml version="1.0" encoding="utf-8"?>
<p:sldLayout xmlns:a="http://schemas.openxmlformats.org/drawingml/2006/main" xmlns:r="http://schemas.openxmlformats.org/officeDocument/2006/relationships" xmlns:p="http://schemas.openxmlformats.org/presentationml/2006/main" type="clipArtAndTx">
  <p:cSld name="Title, Clip Art and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smtClean="0"/>
              <a:t>Click to edit Master title style</a:t>
            </a:r>
            <a:endParaRPr lang="en-US"/>
          </a:p>
        </p:txBody>
      </p:sp>
      <p:sp>
        <p:nvSpPr>
          <p:cNvPr id="3" name="ClipArt Placeholder 2"/>
          <p:cNvSpPr>
            <a:spLocks noGrp="1"/>
          </p:cNvSpPr>
          <p:nvPr>
            <p:ph type="clipArt" sz="half" idx="1"/>
          </p:nvPr>
        </p:nvSpPr>
        <p:spPr>
          <a:xfrm>
            <a:off x="457200" y="1600200"/>
            <a:ext cx="4038600" cy="4530725"/>
          </a:xfrm>
        </p:spPr>
        <p:txBody>
          <a:bodyPr/>
          <a:lstStyle/>
          <a:p>
            <a:pPr lvl="0"/>
            <a:endParaRPr lang="en-US" noProof="0"/>
          </a:p>
        </p:txBody>
      </p:sp>
      <p:sp>
        <p:nvSpPr>
          <p:cNvPr id="4" name="Text Placeholder 3"/>
          <p:cNvSpPr>
            <a:spLocks noGrp="1"/>
          </p:cNvSpPr>
          <p:nvPr>
            <p:ph type="body" sz="half" idx="2"/>
          </p:nvPr>
        </p:nvSpPr>
        <p:spPr>
          <a:xfrm>
            <a:off x="4648200" y="1600200"/>
            <a:ext cx="4038600" cy="453072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44"/>
          <p:cNvSpPr>
            <a:spLocks noGrp="1" noChangeArrowheads="1"/>
          </p:cNvSpPr>
          <p:nvPr>
            <p:ph type="dt" sz="half" idx="10"/>
          </p:nvPr>
        </p:nvSpPr>
        <p:spPr>
          <a:ln/>
        </p:spPr>
        <p:txBody>
          <a:bodyPr/>
          <a:lstStyle>
            <a:lvl1pPr>
              <a:defRPr/>
            </a:lvl1pPr>
          </a:lstStyle>
          <a:p>
            <a:pPr>
              <a:defRPr/>
            </a:pPr>
            <a:fld id="{4595AF95-28C8-478E-9603-BC3218DB6EC5}" type="datetime4">
              <a:rPr lang="en-US" smtClean="0">
                <a:solidFill>
                  <a:prstClr val="white"/>
                </a:solidFill>
              </a:rPr>
              <a:t>October 1, 2011</a:t>
            </a:fld>
            <a:endParaRPr lang="en-US">
              <a:solidFill>
                <a:prstClr val="white"/>
              </a:solidFill>
            </a:endParaRPr>
          </a:p>
        </p:txBody>
      </p:sp>
      <p:sp>
        <p:nvSpPr>
          <p:cNvPr id="6" name="Rectangle 45"/>
          <p:cNvSpPr>
            <a:spLocks noGrp="1" noChangeArrowheads="1"/>
          </p:cNvSpPr>
          <p:nvPr>
            <p:ph type="ftr" sz="quarter" idx="11"/>
          </p:nvPr>
        </p:nvSpPr>
        <p:spPr>
          <a:ln/>
        </p:spPr>
        <p:txBody>
          <a:bodyPr/>
          <a:lstStyle>
            <a:lvl1pPr>
              <a:defRPr/>
            </a:lvl1pPr>
          </a:lstStyle>
          <a:p>
            <a:pPr>
              <a:defRPr/>
            </a:pPr>
            <a:endParaRPr lang="en-US">
              <a:solidFill>
                <a:prstClr val="white"/>
              </a:solidFill>
            </a:endParaRPr>
          </a:p>
        </p:txBody>
      </p:sp>
      <p:sp>
        <p:nvSpPr>
          <p:cNvPr id="7" name="Rectangle 46"/>
          <p:cNvSpPr>
            <a:spLocks noGrp="1" noChangeArrowheads="1"/>
          </p:cNvSpPr>
          <p:nvPr>
            <p:ph type="sldNum" sz="quarter" idx="12"/>
          </p:nvPr>
        </p:nvSpPr>
        <p:spPr>
          <a:ln/>
        </p:spPr>
        <p:txBody>
          <a:bodyPr/>
          <a:lstStyle>
            <a:lvl1pPr>
              <a:defRPr/>
            </a:lvl1pPr>
          </a:lstStyle>
          <a:p>
            <a:pPr>
              <a:defRPr/>
            </a:pPr>
            <a:fld id="{1B76EC67-C239-48AD-A959-ED9BFC1E2029}" type="slidenum">
              <a:rPr lang="en-US">
                <a:solidFill>
                  <a:prstClr val="white"/>
                </a:solidFill>
              </a:rPr>
              <a:pPr>
                <a:defRPr/>
              </a:pPr>
              <a:t>‹#›</a:t>
            </a:fld>
            <a:endParaRPr lang="en-US">
              <a:solidFill>
                <a:prstClr val="white"/>
              </a:solidFill>
            </a:endParaRPr>
          </a:p>
        </p:txBody>
      </p:sp>
    </p:spTree>
    <p:extLst>
      <p:ext uri="{BB962C8B-B14F-4D97-AF65-F5344CB8AC3E}">
        <p14:creationId xmlns:p14="http://schemas.microsoft.com/office/powerpoint/2010/main" val="1409150382"/>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34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4000" cy="6856413"/>
            <a:chOff x="0" y="0"/>
            <a:chExt cx="5760" cy="4319"/>
          </a:xfrm>
        </p:grpSpPr>
        <p:sp>
          <p:nvSpPr>
            <p:cNvPr id="5" name="Freeform 3"/>
            <p:cNvSpPr>
              <a:spLocks/>
            </p:cNvSpPr>
            <p:nvPr/>
          </p:nvSpPr>
          <p:spPr bwMode="hidden">
            <a:xfrm>
              <a:off x="0" y="12"/>
              <a:ext cx="5758" cy="3273"/>
            </a:xfrm>
            <a:custGeom>
              <a:avLst/>
              <a:gdLst/>
              <a:ahLst/>
              <a:cxnLst>
                <a:cxn ang="0">
                  <a:pos x="3193" y="1816"/>
                </a:cxn>
                <a:cxn ang="0">
                  <a:pos x="0" y="0"/>
                </a:cxn>
                <a:cxn ang="0">
                  <a:pos x="0" y="522"/>
                </a:cxn>
                <a:cxn ang="0">
                  <a:pos x="3037" y="1978"/>
                </a:cxn>
                <a:cxn ang="0">
                  <a:pos x="5740" y="3273"/>
                </a:cxn>
                <a:cxn ang="0">
                  <a:pos x="5740" y="3267"/>
                </a:cxn>
                <a:cxn ang="0">
                  <a:pos x="3193" y="1816"/>
                </a:cxn>
                <a:cxn ang="0">
                  <a:pos x="3193" y="1816"/>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6" name="Freeform 4"/>
            <p:cNvSpPr>
              <a:spLocks/>
            </p:cNvSpPr>
            <p:nvPr/>
          </p:nvSpPr>
          <p:spPr bwMode="hidden">
            <a:xfrm>
              <a:off x="149" y="0"/>
              <a:ext cx="5609" cy="3243"/>
            </a:xfrm>
            <a:custGeom>
              <a:avLst/>
              <a:gdLst/>
              <a:ahLst/>
              <a:cxnLst>
                <a:cxn ang="0">
                  <a:pos x="3163" y="1714"/>
                </a:cxn>
                <a:cxn ang="0">
                  <a:pos x="431" y="0"/>
                </a:cxn>
                <a:cxn ang="0">
                  <a:pos x="0" y="0"/>
                </a:cxn>
                <a:cxn ang="0">
                  <a:pos x="3086" y="1786"/>
                </a:cxn>
                <a:cxn ang="0">
                  <a:pos x="5591" y="3243"/>
                </a:cxn>
                <a:cxn ang="0">
                  <a:pos x="5591" y="3237"/>
                </a:cxn>
                <a:cxn ang="0">
                  <a:pos x="3163" y="1714"/>
                </a:cxn>
                <a:cxn ang="0">
                  <a:pos x="3163" y="1714"/>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7" name="Freeform 5"/>
            <p:cNvSpPr>
              <a:spLocks/>
            </p:cNvSpPr>
            <p:nvPr/>
          </p:nvSpPr>
          <p:spPr bwMode="hidden">
            <a:xfrm>
              <a:off x="0" y="3433"/>
              <a:ext cx="4038" cy="191"/>
            </a:xfrm>
            <a:custGeom>
              <a:avLst/>
              <a:gdLst/>
              <a:ahLst/>
              <a:cxnLst>
                <a:cxn ang="0">
                  <a:pos x="0" y="156"/>
                </a:cxn>
                <a:cxn ang="0">
                  <a:pos x="4042" y="192"/>
                </a:cxn>
                <a:cxn ang="0">
                  <a:pos x="4042" y="144"/>
                </a:cxn>
                <a:cxn ang="0">
                  <a:pos x="0" y="0"/>
                </a:cxn>
                <a:cxn ang="0">
                  <a:pos x="0" y="156"/>
                </a:cxn>
                <a:cxn ang="0">
                  <a:pos x="0" y="156"/>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8" name="Freeform 6"/>
            <p:cNvSpPr>
              <a:spLocks/>
            </p:cNvSpPr>
            <p:nvPr/>
          </p:nvSpPr>
          <p:spPr bwMode="hidden">
            <a:xfrm>
              <a:off x="4038" y="3577"/>
              <a:ext cx="1720" cy="65"/>
            </a:xfrm>
            <a:custGeom>
              <a:avLst/>
              <a:gdLst>
                <a:gd name="T0" fmla="*/ 1722 w 1722"/>
                <a:gd name="T1" fmla="*/ 66 h 66"/>
                <a:gd name="T2" fmla="*/ 1722 w 1722"/>
                <a:gd name="T3" fmla="*/ 60 h 66"/>
                <a:gd name="T4" fmla="*/ 0 w 1722"/>
                <a:gd name="T5" fmla="*/ 0 h 66"/>
                <a:gd name="T6" fmla="*/ 0 w 1722"/>
                <a:gd name="T7" fmla="*/ 48 h 66"/>
                <a:gd name="T8" fmla="*/ 1722 w 1722"/>
                <a:gd name="T9" fmla="*/ 66 h 66"/>
                <a:gd name="T10" fmla="*/ 1722 w 1722"/>
                <a:gd name="T11" fmla="*/ 66 h 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22" h="66">
                  <a:moveTo>
                    <a:pt x="1722" y="66"/>
                  </a:moveTo>
                  <a:lnTo>
                    <a:pt x="1722" y="60"/>
                  </a:lnTo>
                  <a:lnTo>
                    <a:pt x="0" y="0"/>
                  </a:lnTo>
                  <a:lnTo>
                    <a:pt x="0" y="48"/>
                  </a:lnTo>
                  <a:lnTo>
                    <a:pt x="1722" y="66"/>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9" name="Freeform 7"/>
            <p:cNvSpPr>
              <a:spLocks/>
            </p:cNvSpPr>
            <p:nvPr/>
          </p:nvSpPr>
          <p:spPr bwMode="hidden">
            <a:xfrm>
              <a:off x="0" y="3726"/>
              <a:ext cx="4784" cy="329"/>
            </a:xfrm>
            <a:custGeom>
              <a:avLst/>
              <a:gdLst/>
              <a:ahLst/>
              <a:cxnLst>
                <a:cxn ang="0">
                  <a:pos x="0" y="329"/>
                </a:cxn>
                <a:cxn ang="0">
                  <a:pos x="4789" y="77"/>
                </a:cxn>
                <a:cxn ang="0">
                  <a:pos x="4789" y="0"/>
                </a:cxn>
                <a:cxn ang="0">
                  <a:pos x="0" y="107"/>
                </a:cxn>
                <a:cxn ang="0">
                  <a:pos x="0" y="329"/>
                </a:cxn>
                <a:cxn ang="0">
                  <a:pos x="0" y="329"/>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w="9525" cap="flat" cmpd="sng">
              <a:noFill/>
              <a:prstDash val="solid"/>
              <a:round/>
              <a:headEnd type="none" w="med" len="med"/>
              <a:tailEnd type="none" w="med" len="med"/>
            </a:ln>
            <a:effectLst/>
          </p:spPr>
          <p:txBody>
            <a:bodyPr/>
            <a:lstStyle/>
            <a:p>
              <a:pPr fontAlgn="auto">
                <a:spcBef>
                  <a:spcPts val="0"/>
                </a:spcBef>
                <a:spcAft>
                  <a:spcPts val="0"/>
                </a:spcAft>
                <a:defRPr/>
              </a:pPr>
              <a:endParaRPr lang="en-US">
                <a:solidFill>
                  <a:prstClr val="white"/>
                </a:solidFill>
                <a:latin typeface="Arial" charset="0"/>
              </a:endParaRPr>
            </a:p>
          </p:txBody>
        </p:sp>
        <p:sp>
          <p:nvSpPr>
            <p:cNvPr id="10" name="Freeform 8"/>
            <p:cNvSpPr>
              <a:spLocks/>
            </p:cNvSpPr>
            <p:nvPr/>
          </p:nvSpPr>
          <p:spPr bwMode="hidden">
            <a:xfrm>
              <a:off x="4784" y="3702"/>
              <a:ext cx="974" cy="101"/>
            </a:xfrm>
            <a:custGeom>
              <a:avLst/>
              <a:gdLst>
                <a:gd name="T0" fmla="*/ 975 w 975"/>
                <a:gd name="T1" fmla="*/ 48 h 101"/>
                <a:gd name="T2" fmla="*/ 975 w 975"/>
                <a:gd name="T3" fmla="*/ 0 h 101"/>
                <a:gd name="T4" fmla="*/ 0 w 975"/>
                <a:gd name="T5" fmla="*/ 24 h 101"/>
                <a:gd name="T6" fmla="*/ 0 w 975"/>
                <a:gd name="T7" fmla="*/ 101 h 101"/>
                <a:gd name="T8" fmla="*/ 975 w 975"/>
                <a:gd name="T9" fmla="*/ 48 h 101"/>
                <a:gd name="T10" fmla="*/ 975 w 975"/>
                <a:gd name="T11" fmla="*/ 48 h 10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75" h="101">
                  <a:moveTo>
                    <a:pt x="975" y="48"/>
                  </a:moveTo>
                  <a:lnTo>
                    <a:pt x="975" y="0"/>
                  </a:lnTo>
                  <a:lnTo>
                    <a:pt x="0" y="24"/>
                  </a:lnTo>
                  <a:lnTo>
                    <a:pt x="0" y="101"/>
                  </a:lnTo>
                  <a:lnTo>
                    <a:pt x="975" y="4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11" name="Freeform 9"/>
            <p:cNvSpPr>
              <a:spLocks/>
            </p:cNvSpPr>
            <p:nvPr/>
          </p:nvSpPr>
          <p:spPr bwMode="hidden">
            <a:xfrm>
              <a:off x="3619" y="3815"/>
              <a:ext cx="2139" cy="198"/>
            </a:xfrm>
            <a:custGeom>
              <a:avLst/>
              <a:gdLst>
                <a:gd name="T0" fmla="*/ 2141 w 2141"/>
                <a:gd name="T1" fmla="*/ 0 h 198"/>
                <a:gd name="T2" fmla="*/ 0 w 2141"/>
                <a:gd name="T3" fmla="*/ 156 h 198"/>
                <a:gd name="T4" fmla="*/ 0 w 2141"/>
                <a:gd name="T5" fmla="*/ 198 h 198"/>
                <a:gd name="T6" fmla="*/ 2141 w 2141"/>
                <a:gd name="T7" fmla="*/ 0 h 198"/>
                <a:gd name="T8" fmla="*/ 2141 w 2141"/>
                <a:gd name="T9" fmla="*/ 0 h 1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41" h="198">
                  <a:moveTo>
                    <a:pt x="2141" y="0"/>
                  </a:moveTo>
                  <a:lnTo>
                    <a:pt x="0" y="156"/>
                  </a:lnTo>
                  <a:lnTo>
                    <a:pt x="0" y="198"/>
                  </a:lnTo>
                  <a:lnTo>
                    <a:pt x="2141"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12" name="Freeform 10"/>
            <p:cNvSpPr>
              <a:spLocks/>
            </p:cNvSpPr>
            <p:nvPr/>
          </p:nvSpPr>
          <p:spPr bwMode="hidden">
            <a:xfrm>
              <a:off x="0" y="3971"/>
              <a:ext cx="3619" cy="348"/>
            </a:xfrm>
            <a:custGeom>
              <a:avLst/>
              <a:gdLst/>
              <a:ahLst/>
              <a:cxnLst>
                <a:cxn ang="0">
                  <a:pos x="0" y="348"/>
                </a:cxn>
                <a:cxn ang="0">
                  <a:pos x="311" y="348"/>
                </a:cxn>
                <a:cxn ang="0">
                  <a:pos x="3623" y="42"/>
                </a:cxn>
                <a:cxn ang="0">
                  <a:pos x="3623" y="0"/>
                </a:cxn>
                <a:cxn ang="0">
                  <a:pos x="0" y="264"/>
                </a:cxn>
                <a:cxn ang="0">
                  <a:pos x="0" y="348"/>
                </a:cxn>
                <a:cxn ang="0">
                  <a:pos x="0" y="348"/>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13" name="Freeform 11"/>
            <p:cNvSpPr>
              <a:spLocks/>
            </p:cNvSpPr>
            <p:nvPr/>
          </p:nvSpPr>
          <p:spPr bwMode="hidden">
            <a:xfrm>
              <a:off x="2097" y="4043"/>
              <a:ext cx="2514" cy="276"/>
            </a:xfrm>
            <a:custGeom>
              <a:avLst/>
              <a:gdLst>
                <a:gd name="T0" fmla="*/ 2182 w 2517"/>
                <a:gd name="T1" fmla="*/ 276 h 276"/>
                <a:gd name="T2" fmla="*/ 2517 w 2517"/>
                <a:gd name="T3" fmla="*/ 204 h 276"/>
                <a:gd name="T4" fmla="*/ 2260 w 2517"/>
                <a:gd name="T5" fmla="*/ 0 h 276"/>
                <a:gd name="T6" fmla="*/ 0 w 2517"/>
                <a:gd name="T7" fmla="*/ 276 h 276"/>
                <a:gd name="T8" fmla="*/ 2182 w 2517"/>
                <a:gd name="T9" fmla="*/ 276 h 276"/>
                <a:gd name="T10" fmla="*/ 2182 w 2517"/>
                <a:gd name="T11" fmla="*/ 276 h 27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7" h="276">
                  <a:moveTo>
                    <a:pt x="2182" y="276"/>
                  </a:moveTo>
                  <a:lnTo>
                    <a:pt x="2517" y="204"/>
                  </a:lnTo>
                  <a:lnTo>
                    <a:pt x="2260" y="0"/>
                  </a:lnTo>
                  <a:lnTo>
                    <a:pt x="0" y="276"/>
                  </a:lnTo>
                  <a:lnTo>
                    <a:pt x="2182" y="276"/>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14" name="Freeform 12"/>
            <p:cNvSpPr>
              <a:spLocks/>
            </p:cNvSpPr>
            <p:nvPr/>
          </p:nvSpPr>
          <p:spPr bwMode="hidden">
            <a:xfrm>
              <a:off x="4354" y="3869"/>
              <a:ext cx="1404" cy="378"/>
            </a:xfrm>
            <a:custGeom>
              <a:avLst/>
              <a:gdLst/>
              <a:ahLst/>
              <a:cxnLst>
                <a:cxn ang="0">
                  <a:pos x="1405" y="126"/>
                </a:cxn>
                <a:cxn ang="0">
                  <a:pos x="1405" y="0"/>
                </a:cxn>
                <a:cxn ang="0">
                  <a:pos x="0" y="174"/>
                </a:cxn>
                <a:cxn ang="0">
                  <a:pos x="257" y="378"/>
                </a:cxn>
                <a:cxn ang="0">
                  <a:pos x="1405" y="126"/>
                </a:cxn>
                <a:cxn ang="0">
                  <a:pos x="1405" y="126"/>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15" name="Freeform 13"/>
            <p:cNvSpPr>
              <a:spLocks/>
            </p:cNvSpPr>
            <p:nvPr/>
          </p:nvSpPr>
          <p:spPr bwMode="hidden">
            <a:xfrm>
              <a:off x="5030" y="3151"/>
              <a:ext cx="728" cy="240"/>
            </a:xfrm>
            <a:custGeom>
              <a:avLst/>
              <a:gdLst>
                <a:gd name="T0" fmla="*/ 729 w 729"/>
                <a:gd name="T1" fmla="*/ 240 h 240"/>
                <a:gd name="T2" fmla="*/ 0 w 729"/>
                <a:gd name="T3" fmla="*/ 0 h 240"/>
                <a:gd name="T4" fmla="*/ 0 w 729"/>
                <a:gd name="T5" fmla="*/ 6 h 240"/>
                <a:gd name="T6" fmla="*/ 729 w 729"/>
                <a:gd name="T7" fmla="*/ 240 h 240"/>
                <a:gd name="T8" fmla="*/ 729 w 729"/>
                <a:gd name="T9" fmla="*/ 240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9" h="240">
                  <a:moveTo>
                    <a:pt x="729" y="240"/>
                  </a:moveTo>
                  <a:lnTo>
                    <a:pt x="0" y="0"/>
                  </a:lnTo>
                  <a:lnTo>
                    <a:pt x="0" y="6"/>
                  </a:lnTo>
                  <a:lnTo>
                    <a:pt x="729" y="24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16" name="Freeform 14"/>
            <p:cNvSpPr>
              <a:spLocks/>
            </p:cNvSpPr>
            <p:nvPr/>
          </p:nvSpPr>
          <p:spPr bwMode="hidden">
            <a:xfrm>
              <a:off x="0" y="1486"/>
              <a:ext cx="5030" cy="1671"/>
            </a:xfrm>
            <a:custGeom>
              <a:avLst/>
              <a:gdLst/>
              <a:ahLst/>
              <a:cxnLst>
                <a:cxn ang="0">
                  <a:pos x="0" y="72"/>
                </a:cxn>
                <a:cxn ang="0">
                  <a:pos x="5035" y="1672"/>
                </a:cxn>
                <a:cxn ang="0">
                  <a:pos x="5035" y="1666"/>
                </a:cxn>
                <a:cxn ang="0">
                  <a:pos x="0" y="0"/>
                </a:cxn>
                <a:cxn ang="0">
                  <a:pos x="0" y="72"/>
                </a:cxn>
                <a:cxn ang="0">
                  <a:pos x="0" y="72"/>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17" name="Freeform 15"/>
            <p:cNvSpPr>
              <a:spLocks/>
            </p:cNvSpPr>
            <p:nvPr/>
          </p:nvSpPr>
          <p:spPr bwMode="hidden">
            <a:xfrm>
              <a:off x="5030" y="3049"/>
              <a:ext cx="728" cy="318"/>
            </a:xfrm>
            <a:custGeom>
              <a:avLst/>
              <a:gdLst>
                <a:gd name="T0" fmla="*/ 729 w 729"/>
                <a:gd name="T1" fmla="*/ 318 h 318"/>
                <a:gd name="T2" fmla="*/ 729 w 729"/>
                <a:gd name="T3" fmla="*/ 312 h 318"/>
                <a:gd name="T4" fmla="*/ 0 w 729"/>
                <a:gd name="T5" fmla="*/ 0 h 318"/>
                <a:gd name="T6" fmla="*/ 0 w 729"/>
                <a:gd name="T7" fmla="*/ 54 h 318"/>
                <a:gd name="T8" fmla="*/ 729 w 729"/>
                <a:gd name="T9" fmla="*/ 318 h 318"/>
                <a:gd name="T10" fmla="*/ 729 w 729"/>
                <a:gd name="T11" fmla="*/ 318 h 3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29" h="318">
                  <a:moveTo>
                    <a:pt x="729" y="318"/>
                  </a:moveTo>
                  <a:lnTo>
                    <a:pt x="729" y="312"/>
                  </a:lnTo>
                  <a:lnTo>
                    <a:pt x="0" y="0"/>
                  </a:lnTo>
                  <a:lnTo>
                    <a:pt x="0" y="54"/>
                  </a:lnTo>
                  <a:lnTo>
                    <a:pt x="729" y="318"/>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18" name="Freeform 16"/>
            <p:cNvSpPr>
              <a:spLocks/>
            </p:cNvSpPr>
            <p:nvPr/>
          </p:nvSpPr>
          <p:spPr bwMode="hidden">
            <a:xfrm>
              <a:off x="0" y="916"/>
              <a:ext cx="5030" cy="2187"/>
            </a:xfrm>
            <a:custGeom>
              <a:avLst/>
              <a:gdLst/>
              <a:ahLst/>
              <a:cxnLst>
                <a:cxn ang="0">
                  <a:pos x="0" y="396"/>
                </a:cxn>
                <a:cxn ang="0">
                  <a:pos x="5035" y="2188"/>
                </a:cxn>
                <a:cxn ang="0">
                  <a:pos x="5035" y="2134"/>
                </a:cxn>
                <a:cxn ang="0">
                  <a:pos x="0" y="0"/>
                </a:cxn>
                <a:cxn ang="0">
                  <a:pos x="0" y="396"/>
                </a:cxn>
                <a:cxn ang="0">
                  <a:pos x="0" y="396"/>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19" name="Freeform 17"/>
            <p:cNvSpPr>
              <a:spLocks/>
            </p:cNvSpPr>
            <p:nvPr/>
          </p:nvSpPr>
          <p:spPr bwMode="hidden">
            <a:xfrm>
              <a:off x="2294" y="0"/>
              <a:ext cx="3159" cy="2725"/>
            </a:xfrm>
            <a:custGeom>
              <a:avLst/>
              <a:gdLst/>
              <a:ahLst/>
              <a:cxnLst>
                <a:cxn ang="0">
                  <a:pos x="0" y="0"/>
                </a:cxn>
                <a:cxn ang="0">
                  <a:pos x="3145" y="2727"/>
                </a:cxn>
                <a:cxn ang="0">
                  <a:pos x="3163" y="2704"/>
                </a:cxn>
                <a:cxn ang="0">
                  <a:pos x="102" y="0"/>
                </a:cxn>
                <a:cxn ang="0">
                  <a:pos x="0" y="0"/>
                </a:cxn>
                <a:cxn ang="0">
                  <a:pos x="0" y="0"/>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20" name="Freeform 18"/>
            <p:cNvSpPr>
              <a:spLocks/>
            </p:cNvSpPr>
            <p:nvPr/>
          </p:nvSpPr>
          <p:spPr bwMode="hidden">
            <a:xfrm>
              <a:off x="5435" y="2702"/>
              <a:ext cx="323" cy="299"/>
            </a:xfrm>
            <a:custGeom>
              <a:avLst/>
              <a:gdLst/>
              <a:ahLst/>
              <a:cxnLst>
                <a:cxn ang="0">
                  <a:pos x="323" y="299"/>
                </a:cxn>
                <a:cxn ang="0">
                  <a:pos x="323" y="263"/>
                </a:cxn>
                <a:cxn ang="0">
                  <a:pos x="18" y="0"/>
                </a:cxn>
                <a:cxn ang="0">
                  <a:pos x="0" y="23"/>
                </a:cxn>
                <a:cxn ang="0">
                  <a:pos x="323" y="299"/>
                </a:cxn>
                <a:cxn ang="0">
                  <a:pos x="323" y="299"/>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21" name="Freeform 19"/>
            <p:cNvSpPr>
              <a:spLocks/>
            </p:cNvSpPr>
            <p:nvPr/>
          </p:nvSpPr>
          <p:spPr bwMode="hidden">
            <a:xfrm>
              <a:off x="5477" y="2588"/>
              <a:ext cx="281" cy="335"/>
            </a:xfrm>
            <a:custGeom>
              <a:avLst/>
              <a:gdLst>
                <a:gd name="T0" fmla="*/ 281 w 281"/>
                <a:gd name="T1" fmla="*/ 335 h 335"/>
                <a:gd name="T2" fmla="*/ 281 w 281"/>
                <a:gd name="T3" fmla="*/ 173 h 335"/>
                <a:gd name="T4" fmla="*/ 96 w 281"/>
                <a:gd name="T5" fmla="*/ 0 h 335"/>
                <a:gd name="T6" fmla="*/ 0 w 281"/>
                <a:gd name="T7" fmla="*/ 90 h 335"/>
                <a:gd name="T8" fmla="*/ 281 w 281"/>
                <a:gd name="T9" fmla="*/ 335 h 335"/>
                <a:gd name="T10" fmla="*/ 281 w 281"/>
                <a:gd name="T11" fmla="*/ 335 h 3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1" h="335">
                  <a:moveTo>
                    <a:pt x="281" y="335"/>
                  </a:moveTo>
                  <a:lnTo>
                    <a:pt x="281" y="173"/>
                  </a:lnTo>
                  <a:lnTo>
                    <a:pt x="96" y="0"/>
                  </a:lnTo>
                  <a:lnTo>
                    <a:pt x="0" y="90"/>
                  </a:lnTo>
                  <a:lnTo>
                    <a:pt x="281" y="335"/>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22" name="Freeform 20"/>
            <p:cNvSpPr>
              <a:spLocks/>
            </p:cNvSpPr>
            <p:nvPr/>
          </p:nvSpPr>
          <p:spPr bwMode="hidden">
            <a:xfrm>
              <a:off x="2454" y="0"/>
              <a:ext cx="3119" cy="2678"/>
            </a:xfrm>
            <a:custGeom>
              <a:avLst/>
              <a:gdLst/>
              <a:ahLst/>
              <a:cxnLst>
                <a:cxn ang="0">
                  <a:pos x="0" y="0"/>
                </a:cxn>
                <a:cxn ang="0">
                  <a:pos x="3026" y="2680"/>
                </a:cxn>
                <a:cxn ang="0">
                  <a:pos x="3122" y="2590"/>
                </a:cxn>
                <a:cxn ang="0">
                  <a:pos x="383" y="0"/>
                </a:cxn>
                <a:cxn ang="0">
                  <a:pos x="0" y="0"/>
                </a:cxn>
                <a:cxn ang="0">
                  <a:pos x="0" y="0"/>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23" name="Freeform 21"/>
            <p:cNvSpPr>
              <a:spLocks/>
            </p:cNvSpPr>
            <p:nvPr/>
          </p:nvSpPr>
          <p:spPr bwMode="hidden">
            <a:xfrm>
              <a:off x="5626" y="2534"/>
              <a:ext cx="132" cy="132"/>
            </a:xfrm>
            <a:custGeom>
              <a:avLst/>
              <a:gdLst>
                <a:gd name="T0" fmla="*/ 132 w 132"/>
                <a:gd name="T1" fmla="*/ 132 h 132"/>
                <a:gd name="T2" fmla="*/ 0 w 132"/>
                <a:gd name="T3" fmla="*/ 0 h 132"/>
                <a:gd name="T4" fmla="*/ 0 w 132"/>
                <a:gd name="T5" fmla="*/ 0 h 132"/>
                <a:gd name="T6" fmla="*/ 132 w 132"/>
                <a:gd name="T7" fmla="*/ 132 h 132"/>
                <a:gd name="T8" fmla="*/ 132 w 132"/>
                <a:gd name="T9" fmla="*/ 132 h 1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2" h="132">
                  <a:moveTo>
                    <a:pt x="132" y="132"/>
                  </a:moveTo>
                  <a:lnTo>
                    <a:pt x="0" y="0"/>
                  </a:lnTo>
                  <a:lnTo>
                    <a:pt x="132" y="132"/>
                  </a:lnTo>
                  <a:close/>
                </a:path>
              </a:pathLst>
            </a:custGeom>
            <a:solidFill>
              <a:srgbClr val="FF99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24" name="Freeform 22"/>
            <p:cNvSpPr>
              <a:spLocks/>
            </p:cNvSpPr>
            <p:nvPr/>
          </p:nvSpPr>
          <p:spPr bwMode="hidden">
            <a:xfrm>
              <a:off x="3112" y="0"/>
              <a:ext cx="2514" cy="2534"/>
            </a:xfrm>
            <a:custGeom>
              <a:avLst/>
              <a:gdLst/>
              <a:ahLst/>
              <a:cxnLst>
                <a:cxn ang="0">
                  <a:pos x="0" y="0"/>
                </a:cxn>
                <a:cxn ang="0">
                  <a:pos x="2517" y="2536"/>
                </a:cxn>
                <a:cxn ang="0">
                  <a:pos x="2517" y="2536"/>
                </a:cxn>
                <a:cxn ang="0">
                  <a:pos x="66" y="0"/>
                </a:cxn>
                <a:cxn ang="0">
                  <a:pos x="0" y="0"/>
                </a:cxn>
                <a:cxn ang="0">
                  <a:pos x="0" y="0"/>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25" name="Freeform 23"/>
            <p:cNvSpPr>
              <a:spLocks/>
            </p:cNvSpPr>
            <p:nvPr/>
          </p:nvSpPr>
          <p:spPr bwMode="hidden">
            <a:xfrm>
              <a:off x="3488" y="0"/>
              <a:ext cx="2198" cy="2480"/>
            </a:xfrm>
            <a:custGeom>
              <a:avLst/>
              <a:gdLst/>
              <a:ahLst/>
              <a:cxnLst>
                <a:cxn ang="0">
                  <a:pos x="0" y="0"/>
                </a:cxn>
                <a:cxn ang="0">
                  <a:pos x="2188" y="2482"/>
                </a:cxn>
                <a:cxn ang="0">
                  <a:pos x="2200" y="2476"/>
                </a:cxn>
                <a:cxn ang="0">
                  <a:pos x="317" y="0"/>
                </a:cxn>
                <a:cxn ang="0">
                  <a:pos x="0" y="0"/>
                </a:cxn>
                <a:cxn ang="0">
                  <a:pos x="0" y="0"/>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w="9525" cap="flat" cmpd="sng">
              <a:noFill/>
              <a:prstDash val="solid"/>
              <a:round/>
              <a:headEnd type="none" w="med" len="med"/>
              <a:tailEnd type="none" w="med" len="med"/>
            </a:ln>
            <a:effectLst/>
          </p:spPr>
          <p:txBody>
            <a:bodyPr/>
            <a:lstStyle/>
            <a:p>
              <a:pPr fontAlgn="auto">
                <a:spcBef>
                  <a:spcPts val="0"/>
                </a:spcBef>
                <a:spcAft>
                  <a:spcPts val="0"/>
                </a:spcAft>
                <a:defRPr/>
              </a:pPr>
              <a:endParaRPr lang="en-US">
                <a:solidFill>
                  <a:prstClr val="white"/>
                </a:solidFill>
                <a:latin typeface="Arial" charset="0"/>
              </a:endParaRPr>
            </a:p>
          </p:txBody>
        </p:sp>
        <p:sp>
          <p:nvSpPr>
            <p:cNvPr id="26" name="Freeform 24"/>
            <p:cNvSpPr>
              <a:spLocks/>
            </p:cNvSpPr>
            <p:nvPr/>
          </p:nvSpPr>
          <p:spPr bwMode="hidden">
            <a:xfrm>
              <a:off x="5674" y="2474"/>
              <a:ext cx="84" cy="96"/>
            </a:xfrm>
            <a:custGeom>
              <a:avLst/>
              <a:gdLst/>
              <a:ahLst/>
              <a:cxnLst>
                <a:cxn ang="0">
                  <a:pos x="84" y="96"/>
                </a:cxn>
                <a:cxn ang="0">
                  <a:pos x="84" y="90"/>
                </a:cxn>
                <a:cxn ang="0">
                  <a:pos x="12" y="0"/>
                </a:cxn>
                <a:cxn ang="0">
                  <a:pos x="0" y="6"/>
                </a:cxn>
                <a:cxn ang="0">
                  <a:pos x="84" y="96"/>
                </a:cxn>
                <a:cxn ang="0">
                  <a:pos x="84" y="96"/>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27" name="Freeform 25"/>
            <p:cNvSpPr>
              <a:spLocks/>
            </p:cNvSpPr>
            <p:nvPr/>
          </p:nvSpPr>
          <p:spPr bwMode="hidden">
            <a:xfrm>
              <a:off x="5603" y="850"/>
              <a:ext cx="155" cy="516"/>
            </a:xfrm>
            <a:custGeom>
              <a:avLst/>
              <a:gdLst>
                <a:gd name="T0" fmla="*/ 155 w 155"/>
                <a:gd name="T1" fmla="*/ 516 h 516"/>
                <a:gd name="T2" fmla="*/ 155 w 155"/>
                <a:gd name="T3" fmla="*/ 204 h 516"/>
                <a:gd name="T4" fmla="*/ 77 w 155"/>
                <a:gd name="T5" fmla="*/ 0 h 516"/>
                <a:gd name="T6" fmla="*/ 0 w 155"/>
                <a:gd name="T7" fmla="*/ 192 h 516"/>
                <a:gd name="T8" fmla="*/ 155 w 155"/>
                <a:gd name="T9" fmla="*/ 516 h 516"/>
                <a:gd name="T10" fmla="*/ 155 w 155"/>
                <a:gd name="T11" fmla="*/ 516 h 5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5" h="516">
                  <a:moveTo>
                    <a:pt x="155" y="516"/>
                  </a:moveTo>
                  <a:lnTo>
                    <a:pt x="155" y="204"/>
                  </a:lnTo>
                  <a:lnTo>
                    <a:pt x="77" y="0"/>
                  </a:lnTo>
                  <a:lnTo>
                    <a:pt x="0" y="192"/>
                  </a:lnTo>
                  <a:lnTo>
                    <a:pt x="155" y="516"/>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28" name="Freeform 26"/>
            <p:cNvSpPr>
              <a:spLocks/>
            </p:cNvSpPr>
            <p:nvPr/>
          </p:nvSpPr>
          <p:spPr bwMode="hidden">
            <a:xfrm>
              <a:off x="5107" y="0"/>
              <a:ext cx="573" cy="1042"/>
            </a:xfrm>
            <a:custGeom>
              <a:avLst/>
              <a:gdLst/>
              <a:ahLst/>
              <a:cxnLst>
                <a:cxn ang="0">
                  <a:pos x="0" y="0"/>
                </a:cxn>
                <a:cxn ang="0">
                  <a:pos x="497" y="1043"/>
                </a:cxn>
                <a:cxn ang="0">
                  <a:pos x="574" y="851"/>
                </a:cxn>
                <a:cxn ang="0">
                  <a:pos x="251" y="0"/>
                </a:cxn>
                <a:cxn ang="0">
                  <a:pos x="0" y="0"/>
                </a:cxn>
                <a:cxn ang="0">
                  <a:pos x="0" y="0"/>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29" name="Freeform 27"/>
            <p:cNvSpPr>
              <a:spLocks/>
            </p:cNvSpPr>
            <p:nvPr/>
          </p:nvSpPr>
          <p:spPr bwMode="hidden">
            <a:xfrm>
              <a:off x="5411" y="0"/>
              <a:ext cx="341" cy="796"/>
            </a:xfrm>
            <a:custGeom>
              <a:avLst/>
              <a:gdLst/>
              <a:ahLst/>
              <a:cxnLst>
                <a:cxn ang="0">
                  <a:pos x="144" y="0"/>
                </a:cxn>
                <a:cxn ang="0">
                  <a:pos x="0" y="0"/>
                </a:cxn>
                <a:cxn ang="0">
                  <a:pos x="287" y="797"/>
                </a:cxn>
                <a:cxn ang="0">
                  <a:pos x="341" y="653"/>
                </a:cxn>
                <a:cxn ang="0">
                  <a:pos x="144" y="0"/>
                </a:cxn>
                <a:cxn ang="0">
                  <a:pos x="144" y="0"/>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30" name="Freeform 28"/>
            <p:cNvSpPr>
              <a:spLocks/>
            </p:cNvSpPr>
            <p:nvPr/>
          </p:nvSpPr>
          <p:spPr bwMode="hidden">
            <a:xfrm>
              <a:off x="5698" y="653"/>
              <a:ext cx="60" cy="311"/>
            </a:xfrm>
            <a:custGeom>
              <a:avLst/>
              <a:gdLst>
                <a:gd name="T0" fmla="*/ 0 w 60"/>
                <a:gd name="T1" fmla="*/ 144 h 312"/>
                <a:gd name="T2" fmla="*/ 60 w 60"/>
                <a:gd name="T3" fmla="*/ 312 h 312"/>
                <a:gd name="T4" fmla="*/ 60 w 60"/>
                <a:gd name="T5" fmla="*/ 6 h 312"/>
                <a:gd name="T6" fmla="*/ 54 w 60"/>
                <a:gd name="T7" fmla="*/ 0 h 312"/>
                <a:gd name="T8" fmla="*/ 0 w 60"/>
                <a:gd name="T9" fmla="*/ 144 h 312"/>
                <a:gd name="T10" fmla="*/ 0 w 60"/>
                <a:gd name="T11" fmla="*/ 144 h 3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 h="312">
                  <a:moveTo>
                    <a:pt x="0" y="144"/>
                  </a:moveTo>
                  <a:lnTo>
                    <a:pt x="60" y="312"/>
                  </a:lnTo>
                  <a:lnTo>
                    <a:pt x="60" y="6"/>
                  </a:lnTo>
                  <a:lnTo>
                    <a:pt x="54" y="0"/>
                  </a:lnTo>
                  <a:lnTo>
                    <a:pt x="0" y="144"/>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31" name="Freeform 29"/>
            <p:cNvSpPr>
              <a:spLocks/>
            </p:cNvSpPr>
            <p:nvPr/>
          </p:nvSpPr>
          <p:spPr bwMode="hidden">
            <a:xfrm>
              <a:off x="2" y="1601"/>
              <a:ext cx="5752" cy="1864"/>
            </a:xfrm>
            <a:custGeom>
              <a:avLst/>
              <a:gdLst/>
              <a:ahLst/>
              <a:cxnLst>
                <a:cxn ang="0">
                  <a:pos x="0" y="371"/>
                </a:cxn>
                <a:cxn ang="0">
                  <a:pos x="5740" y="1864"/>
                </a:cxn>
                <a:cxn ang="0">
                  <a:pos x="5740" y="1834"/>
                </a:cxn>
                <a:cxn ang="0">
                  <a:pos x="0" y="0"/>
                </a:cxn>
                <a:cxn ang="0">
                  <a:pos x="0" y="371"/>
                </a:cxn>
                <a:cxn ang="0">
                  <a:pos x="0" y="37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32" name="Freeform 30"/>
            <p:cNvSpPr>
              <a:spLocks/>
            </p:cNvSpPr>
            <p:nvPr/>
          </p:nvSpPr>
          <p:spPr bwMode="hidden">
            <a:xfrm>
              <a:off x="5754" y="3483"/>
              <a:ext cx="6" cy="6"/>
            </a:xfrm>
            <a:custGeom>
              <a:avLst/>
              <a:gdLst>
                <a:gd name="T0" fmla="*/ 6 w 6"/>
                <a:gd name="T1" fmla="*/ 6 h 6"/>
                <a:gd name="T2" fmla="*/ 0 w 6"/>
                <a:gd name="T3" fmla="*/ 0 h 6"/>
                <a:gd name="T4" fmla="*/ 0 w 6"/>
                <a:gd name="T5" fmla="*/ 6 h 6"/>
                <a:gd name="T6" fmla="*/ 6 w 6"/>
                <a:gd name="T7" fmla="*/ 6 h 6"/>
                <a:gd name="T8" fmla="*/ 6 w 6"/>
                <a:gd name="T9" fmla="*/ 6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6">
                  <a:moveTo>
                    <a:pt x="6" y="6"/>
                  </a:moveTo>
                  <a:lnTo>
                    <a:pt x="0" y="0"/>
                  </a:lnTo>
                  <a:lnTo>
                    <a:pt x="0" y="6"/>
                  </a:lnTo>
                  <a:lnTo>
                    <a:pt x="6" y="6"/>
                  </a:lnTo>
                  <a:close/>
                </a:path>
              </a:pathLst>
            </a:custGeom>
            <a:solidFill>
              <a:srgbClr val="18F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33" name="Freeform 31"/>
            <p:cNvSpPr>
              <a:spLocks/>
            </p:cNvSpPr>
            <p:nvPr/>
          </p:nvSpPr>
          <p:spPr bwMode="hidden">
            <a:xfrm>
              <a:off x="2" y="2152"/>
              <a:ext cx="5752" cy="1337"/>
            </a:xfrm>
            <a:custGeom>
              <a:avLst/>
              <a:gdLst/>
              <a:ahLst/>
              <a:cxnLst>
                <a:cxn ang="0">
                  <a:pos x="0" y="366"/>
                </a:cxn>
                <a:cxn ang="0">
                  <a:pos x="5740" y="1337"/>
                </a:cxn>
                <a:cxn ang="0">
                  <a:pos x="5740" y="1331"/>
                </a:cxn>
                <a:cxn ang="0">
                  <a:pos x="0" y="0"/>
                </a:cxn>
                <a:cxn ang="0">
                  <a:pos x="0" y="366"/>
                </a:cxn>
                <a:cxn ang="0">
                  <a:pos x="0" y="366"/>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34" name="Freeform 32"/>
            <p:cNvSpPr>
              <a:spLocks/>
            </p:cNvSpPr>
            <p:nvPr/>
          </p:nvSpPr>
          <p:spPr bwMode="hidden">
            <a:xfrm>
              <a:off x="2" y="3177"/>
              <a:ext cx="5752" cy="414"/>
            </a:xfrm>
            <a:custGeom>
              <a:avLst/>
              <a:gdLst/>
              <a:ahLst/>
              <a:cxnLst>
                <a:cxn ang="0">
                  <a:pos x="0" y="48"/>
                </a:cxn>
                <a:cxn ang="0">
                  <a:pos x="5740" y="414"/>
                </a:cxn>
                <a:cxn ang="0">
                  <a:pos x="5740" y="402"/>
                </a:cxn>
                <a:cxn ang="0">
                  <a:pos x="0" y="0"/>
                </a:cxn>
                <a:cxn ang="0">
                  <a:pos x="0" y="48"/>
                </a:cxn>
                <a:cxn ang="0">
                  <a:pos x="0" y="48"/>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35" name="Freeform 33"/>
            <p:cNvSpPr>
              <a:spLocks/>
            </p:cNvSpPr>
            <p:nvPr/>
          </p:nvSpPr>
          <p:spPr bwMode="hidden">
            <a:xfrm>
              <a:off x="1297" y="0"/>
              <a:ext cx="4457" cy="3177"/>
            </a:xfrm>
            <a:custGeom>
              <a:avLst/>
              <a:gdLst/>
              <a:ahLst/>
              <a:cxnLst>
                <a:cxn ang="0">
                  <a:pos x="0" y="0"/>
                </a:cxn>
                <a:cxn ang="0">
                  <a:pos x="4448" y="3177"/>
                </a:cxn>
                <a:cxn ang="0">
                  <a:pos x="4448" y="3153"/>
                </a:cxn>
                <a:cxn ang="0">
                  <a:pos x="125" y="0"/>
                </a:cxn>
                <a:cxn ang="0">
                  <a:pos x="0" y="0"/>
                </a:cxn>
                <a:cxn ang="0">
                  <a:pos x="0" y="0"/>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36" name="Freeform 34"/>
            <p:cNvSpPr>
              <a:spLocks/>
            </p:cNvSpPr>
            <p:nvPr/>
          </p:nvSpPr>
          <p:spPr bwMode="hidden">
            <a:xfrm>
              <a:off x="3321" y="0"/>
              <a:ext cx="2433" cy="2614"/>
            </a:xfrm>
            <a:custGeom>
              <a:avLst/>
              <a:gdLst/>
              <a:ahLst/>
              <a:cxnLst>
                <a:cxn ang="0">
                  <a:pos x="0" y="0"/>
                </a:cxn>
                <a:cxn ang="0">
                  <a:pos x="2428" y="2614"/>
                </a:cxn>
                <a:cxn ang="0">
                  <a:pos x="2428" y="2608"/>
                </a:cxn>
                <a:cxn ang="0">
                  <a:pos x="66" y="0"/>
                </a:cxn>
                <a:cxn ang="0">
                  <a:pos x="0" y="0"/>
                </a:cxn>
                <a:cxn ang="0">
                  <a:pos x="0" y="0"/>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37" name="Freeform 35"/>
            <p:cNvSpPr>
              <a:spLocks/>
            </p:cNvSpPr>
            <p:nvPr/>
          </p:nvSpPr>
          <p:spPr bwMode="hidden">
            <a:xfrm>
              <a:off x="3950" y="0"/>
              <a:ext cx="1804" cy="2464"/>
            </a:xfrm>
            <a:custGeom>
              <a:avLst/>
              <a:gdLst/>
              <a:ahLst/>
              <a:cxnLst>
                <a:cxn ang="0">
                  <a:pos x="485" y="0"/>
                </a:cxn>
                <a:cxn ang="0">
                  <a:pos x="0" y="0"/>
                </a:cxn>
                <a:cxn ang="0">
                  <a:pos x="1800" y="2464"/>
                </a:cxn>
                <a:cxn ang="0">
                  <a:pos x="1800" y="2248"/>
                </a:cxn>
                <a:cxn ang="0">
                  <a:pos x="1794" y="2248"/>
                </a:cxn>
                <a:cxn ang="0">
                  <a:pos x="485" y="0"/>
                </a:cxn>
                <a:cxn ang="0">
                  <a:pos x="485" y="0"/>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38" name="Freeform 36"/>
            <p:cNvSpPr>
              <a:spLocks/>
            </p:cNvSpPr>
            <p:nvPr/>
          </p:nvSpPr>
          <p:spPr bwMode="hidden">
            <a:xfrm>
              <a:off x="4519" y="0"/>
              <a:ext cx="1235" cy="2074"/>
            </a:xfrm>
            <a:custGeom>
              <a:avLst/>
              <a:gdLst/>
              <a:ahLst/>
              <a:cxnLst>
                <a:cxn ang="0">
                  <a:pos x="0" y="0"/>
                </a:cxn>
                <a:cxn ang="0">
                  <a:pos x="1232" y="2074"/>
                </a:cxn>
                <a:cxn ang="0">
                  <a:pos x="1232" y="2038"/>
                </a:cxn>
                <a:cxn ang="0">
                  <a:pos x="42" y="0"/>
                </a:cxn>
                <a:cxn ang="0">
                  <a:pos x="0" y="0"/>
                </a:cxn>
                <a:cxn ang="0">
                  <a:pos x="0" y="0"/>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39" name="Freeform 37"/>
            <p:cNvSpPr>
              <a:spLocks/>
            </p:cNvSpPr>
            <p:nvPr/>
          </p:nvSpPr>
          <p:spPr bwMode="hidden">
            <a:xfrm>
              <a:off x="4694" y="0"/>
              <a:ext cx="1060" cy="1936"/>
            </a:xfrm>
            <a:custGeom>
              <a:avLst/>
              <a:gdLst/>
              <a:ahLst/>
              <a:cxnLst>
                <a:cxn ang="0">
                  <a:pos x="0" y="0"/>
                </a:cxn>
                <a:cxn ang="0">
                  <a:pos x="1058" y="1936"/>
                </a:cxn>
                <a:cxn ang="0">
                  <a:pos x="1058" y="1930"/>
                </a:cxn>
                <a:cxn ang="0">
                  <a:pos x="54" y="0"/>
                </a:cxn>
                <a:cxn ang="0">
                  <a:pos x="0" y="0"/>
                </a:cxn>
                <a:cxn ang="0">
                  <a:pos x="0" y="0"/>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40" name="Freeform 38"/>
            <p:cNvSpPr>
              <a:spLocks/>
            </p:cNvSpPr>
            <p:nvPr/>
          </p:nvSpPr>
          <p:spPr bwMode="hidden">
            <a:xfrm>
              <a:off x="4981" y="0"/>
              <a:ext cx="773" cy="1487"/>
            </a:xfrm>
            <a:custGeom>
              <a:avLst/>
              <a:gdLst/>
              <a:ahLst/>
              <a:cxnLst>
                <a:cxn ang="0">
                  <a:pos x="771" y="1433"/>
                </a:cxn>
                <a:cxn ang="0">
                  <a:pos x="42" y="0"/>
                </a:cxn>
                <a:cxn ang="0">
                  <a:pos x="0" y="0"/>
                </a:cxn>
                <a:cxn ang="0">
                  <a:pos x="771" y="1487"/>
                </a:cxn>
                <a:cxn ang="0">
                  <a:pos x="771" y="1433"/>
                </a:cxn>
                <a:cxn ang="0">
                  <a:pos x="771" y="1433"/>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grpSp>
          <p:nvGrpSpPr>
            <p:cNvPr id="41" name="Group 39"/>
            <p:cNvGrpSpPr>
              <a:grpSpLocks/>
            </p:cNvGrpSpPr>
            <p:nvPr userDrawn="1"/>
          </p:nvGrpSpPr>
          <p:grpSpPr bwMode="auto">
            <a:xfrm>
              <a:off x="0" y="1632"/>
              <a:ext cx="5758" cy="1858"/>
              <a:chOff x="0" y="1632"/>
              <a:chExt cx="5758" cy="1858"/>
            </a:xfrm>
          </p:grpSpPr>
          <p:sp>
            <p:nvSpPr>
              <p:cNvPr id="42" name="Freeform 40"/>
              <p:cNvSpPr>
                <a:spLocks/>
              </p:cNvSpPr>
              <p:nvPr/>
            </p:nvSpPr>
            <p:spPr bwMode="hidden">
              <a:xfrm>
                <a:off x="0" y="1632"/>
                <a:ext cx="3670" cy="1313"/>
              </a:xfrm>
              <a:custGeom>
                <a:avLst/>
                <a:gdLst/>
                <a:ahLst/>
                <a:cxnLst>
                  <a:cxn ang="0">
                    <a:pos x="0" y="0"/>
                  </a:cxn>
                  <a:cxn ang="0">
                    <a:pos x="0" y="366"/>
                  </a:cxn>
                  <a:cxn ang="0">
                    <a:pos x="3635" y="1313"/>
                  </a:cxn>
                  <a:cxn ang="0">
                    <a:pos x="3647" y="1235"/>
                  </a:cxn>
                  <a:cxn ang="0">
                    <a:pos x="3659" y="1163"/>
                  </a:cxn>
                  <a:cxn ang="0">
                    <a:pos x="0" y="0"/>
                  </a:cxn>
                  <a:cxn ang="0">
                    <a:pos x="0" y="0"/>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43" name="Freeform 41"/>
              <p:cNvSpPr>
                <a:spLocks/>
              </p:cNvSpPr>
              <p:nvPr/>
            </p:nvSpPr>
            <p:spPr bwMode="hidden">
              <a:xfrm>
                <a:off x="3646" y="2795"/>
                <a:ext cx="2112" cy="695"/>
              </a:xfrm>
              <a:custGeom>
                <a:avLst/>
                <a:gdLst/>
                <a:ahLst/>
                <a:cxnLst>
                  <a:cxn ang="0">
                    <a:pos x="2105" y="665"/>
                  </a:cxn>
                  <a:cxn ang="0">
                    <a:pos x="24" y="0"/>
                  </a:cxn>
                  <a:cxn ang="0">
                    <a:pos x="12" y="72"/>
                  </a:cxn>
                  <a:cxn ang="0">
                    <a:pos x="0" y="150"/>
                  </a:cxn>
                  <a:cxn ang="0">
                    <a:pos x="2105" y="695"/>
                  </a:cxn>
                  <a:cxn ang="0">
                    <a:pos x="2105" y="665"/>
                  </a:cxn>
                  <a:cxn ang="0">
                    <a:pos x="2105" y="665"/>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grpSp>
      </p:grpSp>
      <p:sp>
        <p:nvSpPr>
          <p:cNvPr id="787498" name="Rectangle 42"/>
          <p:cNvSpPr>
            <a:spLocks noGrp="1" noChangeArrowheads="1"/>
          </p:cNvSpPr>
          <p:nvPr>
            <p:ph type="ctrTitle" sz="quarter"/>
          </p:nvPr>
        </p:nvSpPr>
        <p:spPr>
          <a:xfrm>
            <a:off x="457200" y="1600200"/>
            <a:ext cx="8229600" cy="1828800"/>
          </a:xfrm>
        </p:spPr>
        <p:txBody>
          <a:bodyPr/>
          <a:lstStyle>
            <a:lvl1pPr>
              <a:defRPr sz="4800"/>
            </a:lvl1pPr>
          </a:lstStyle>
          <a:p>
            <a:r>
              <a:rPr lang="en-US" smtClean="0"/>
              <a:t>Click to edit Master title style</a:t>
            </a:r>
            <a:endParaRPr lang="en-US"/>
          </a:p>
        </p:txBody>
      </p:sp>
      <p:sp>
        <p:nvSpPr>
          <p:cNvPr id="787499" name="Rectangle 43"/>
          <p:cNvSpPr>
            <a:spLocks noGrp="1" noChangeArrowheads="1"/>
          </p:cNvSpPr>
          <p:nvPr>
            <p:ph type="subTitle" sz="quarter" idx="1"/>
          </p:nvPr>
        </p:nvSpPr>
        <p:spPr>
          <a:xfrm>
            <a:off x="1371600" y="3886200"/>
            <a:ext cx="6400800" cy="1752600"/>
          </a:xfrm>
        </p:spPr>
        <p:txBody>
          <a:bodyPr/>
          <a:lstStyle>
            <a:lvl1pPr marL="0" indent="0" algn="ctr">
              <a:buFont typeface="Wingdings" pitchFamily="2" charset="2"/>
              <a:buNone/>
              <a:defRPr sz="3600"/>
            </a:lvl1pPr>
          </a:lstStyle>
          <a:p>
            <a:r>
              <a:rPr lang="en-US" smtClean="0"/>
              <a:t>Click to edit Master subtitle style</a:t>
            </a:r>
            <a:endParaRPr lang="en-US"/>
          </a:p>
        </p:txBody>
      </p:sp>
      <p:sp>
        <p:nvSpPr>
          <p:cNvPr id="44" name="Rectangle 44"/>
          <p:cNvSpPr>
            <a:spLocks noGrp="1" noChangeArrowheads="1"/>
          </p:cNvSpPr>
          <p:nvPr>
            <p:ph type="dt" sz="quarter" idx="10"/>
          </p:nvPr>
        </p:nvSpPr>
        <p:spPr/>
        <p:txBody>
          <a:bodyPr/>
          <a:lstStyle>
            <a:lvl1pPr>
              <a:defRPr smtClean="0"/>
            </a:lvl1pPr>
          </a:lstStyle>
          <a:p>
            <a:pPr>
              <a:defRPr/>
            </a:pPr>
            <a:fld id="{5606062C-EEEC-44F9-9EA9-57A606E30E38}" type="datetime4">
              <a:rPr lang="en-US" smtClean="0">
                <a:solidFill>
                  <a:prstClr val="white"/>
                </a:solidFill>
              </a:rPr>
              <a:t>October 1, 2011</a:t>
            </a:fld>
            <a:endParaRPr lang="en-US">
              <a:solidFill>
                <a:prstClr val="white"/>
              </a:solidFill>
            </a:endParaRPr>
          </a:p>
        </p:txBody>
      </p:sp>
      <p:sp>
        <p:nvSpPr>
          <p:cNvPr id="45" name="Rectangle 45"/>
          <p:cNvSpPr>
            <a:spLocks noGrp="1" noChangeArrowheads="1"/>
          </p:cNvSpPr>
          <p:nvPr>
            <p:ph type="ftr" sz="quarter" idx="11"/>
          </p:nvPr>
        </p:nvSpPr>
        <p:spPr/>
        <p:txBody>
          <a:bodyPr/>
          <a:lstStyle>
            <a:lvl1pPr>
              <a:defRPr/>
            </a:lvl1pPr>
          </a:lstStyle>
          <a:p>
            <a:pPr>
              <a:defRPr/>
            </a:pPr>
            <a:endParaRPr lang="en-US">
              <a:solidFill>
                <a:prstClr val="white"/>
              </a:solidFill>
            </a:endParaRPr>
          </a:p>
        </p:txBody>
      </p:sp>
      <p:sp>
        <p:nvSpPr>
          <p:cNvPr id="46" name="Rectangle 46"/>
          <p:cNvSpPr>
            <a:spLocks noGrp="1" noChangeArrowheads="1"/>
          </p:cNvSpPr>
          <p:nvPr>
            <p:ph type="sldNum" sz="quarter" idx="12"/>
          </p:nvPr>
        </p:nvSpPr>
        <p:spPr/>
        <p:txBody>
          <a:bodyPr/>
          <a:lstStyle>
            <a:lvl1pPr>
              <a:defRPr smtClean="0"/>
            </a:lvl1pPr>
          </a:lstStyle>
          <a:p>
            <a:pPr>
              <a:defRPr/>
            </a:pPr>
            <a:fld id="{5BEA91E1-3C78-4995-BB25-57DD9DF71BFC}" type="slidenum">
              <a:rPr lang="en-US">
                <a:solidFill>
                  <a:prstClr val="white"/>
                </a:solidFill>
              </a:rPr>
              <a:pPr>
                <a:defRPr/>
              </a:pPr>
              <a:t>‹#›</a:t>
            </a:fld>
            <a:endParaRPr lang="en-US">
              <a:solidFill>
                <a:prstClr val="white"/>
              </a:solidFill>
            </a:endParaRPr>
          </a:p>
        </p:txBody>
      </p:sp>
    </p:spTree>
    <p:extLst>
      <p:ext uri="{BB962C8B-B14F-4D97-AF65-F5344CB8AC3E}">
        <p14:creationId xmlns:p14="http://schemas.microsoft.com/office/powerpoint/2010/main" val="1553922518"/>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par>
    </p:tnLst>
  </p:timing>
</p:sldLayout>
</file>

<file path=ppt/slideLayouts/slideLayout34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4"/>
          <p:cNvSpPr>
            <a:spLocks noGrp="1" noChangeArrowheads="1"/>
          </p:cNvSpPr>
          <p:nvPr>
            <p:ph type="dt" sz="half" idx="10"/>
          </p:nvPr>
        </p:nvSpPr>
        <p:spPr>
          <a:ln/>
        </p:spPr>
        <p:txBody>
          <a:bodyPr/>
          <a:lstStyle>
            <a:lvl1pPr>
              <a:defRPr/>
            </a:lvl1pPr>
          </a:lstStyle>
          <a:p>
            <a:pPr>
              <a:defRPr/>
            </a:pPr>
            <a:fld id="{05726109-BFF2-4829-8B61-96FC41E39088}" type="datetime4">
              <a:rPr lang="en-US" smtClean="0">
                <a:solidFill>
                  <a:prstClr val="white"/>
                </a:solidFill>
              </a:rPr>
              <a:t>October 1, 2011</a:t>
            </a:fld>
            <a:endParaRPr lang="en-US">
              <a:solidFill>
                <a:prstClr val="white"/>
              </a:solidFill>
            </a:endParaRPr>
          </a:p>
        </p:txBody>
      </p:sp>
      <p:sp>
        <p:nvSpPr>
          <p:cNvPr id="5" name="Rectangle 45"/>
          <p:cNvSpPr>
            <a:spLocks noGrp="1" noChangeArrowheads="1"/>
          </p:cNvSpPr>
          <p:nvPr>
            <p:ph type="ftr" sz="quarter" idx="11"/>
          </p:nvPr>
        </p:nvSpPr>
        <p:spPr>
          <a:ln/>
        </p:spPr>
        <p:txBody>
          <a:bodyPr/>
          <a:lstStyle>
            <a:lvl1pPr>
              <a:defRPr/>
            </a:lvl1pPr>
          </a:lstStyle>
          <a:p>
            <a:pPr>
              <a:defRPr/>
            </a:pPr>
            <a:endParaRPr lang="en-US">
              <a:solidFill>
                <a:prstClr val="white"/>
              </a:solidFill>
            </a:endParaRPr>
          </a:p>
        </p:txBody>
      </p:sp>
      <p:sp>
        <p:nvSpPr>
          <p:cNvPr id="6" name="Rectangle 46"/>
          <p:cNvSpPr>
            <a:spLocks noGrp="1" noChangeArrowheads="1"/>
          </p:cNvSpPr>
          <p:nvPr>
            <p:ph type="sldNum" sz="quarter" idx="12"/>
          </p:nvPr>
        </p:nvSpPr>
        <p:spPr>
          <a:ln/>
        </p:spPr>
        <p:txBody>
          <a:bodyPr/>
          <a:lstStyle>
            <a:lvl1pPr>
              <a:defRPr/>
            </a:lvl1pPr>
          </a:lstStyle>
          <a:p>
            <a:pPr>
              <a:defRPr/>
            </a:pPr>
            <a:fld id="{A4F3638C-56A7-4D86-A7E5-624150A63992}" type="slidenum">
              <a:rPr lang="en-US">
                <a:solidFill>
                  <a:prstClr val="white"/>
                </a:solidFill>
              </a:rPr>
              <a:pPr>
                <a:defRPr/>
              </a:pPr>
              <a:t>‹#›</a:t>
            </a:fld>
            <a:endParaRPr lang="en-US">
              <a:solidFill>
                <a:prstClr val="white"/>
              </a:solidFill>
            </a:endParaRPr>
          </a:p>
        </p:txBody>
      </p:sp>
    </p:spTree>
    <p:extLst>
      <p:ext uri="{BB962C8B-B14F-4D97-AF65-F5344CB8AC3E}">
        <p14:creationId xmlns:p14="http://schemas.microsoft.com/office/powerpoint/2010/main" val="1683668996"/>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par>
    </p:tnLst>
  </p:timing>
</p:sldLayout>
</file>

<file path=ppt/slideLayouts/slideLayout3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4"/>
          <p:cNvSpPr>
            <a:spLocks noGrp="1" noChangeArrowheads="1"/>
          </p:cNvSpPr>
          <p:nvPr>
            <p:ph type="dt" sz="half" idx="10"/>
          </p:nvPr>
        </p:nvSpPr>
        <p:spPr>
          <a:ln/>
        </p:spPr>
        <p:txBody>
          <a:bodyPr/>
          <a:lstStyle>
            <a:lvl1pPr>
              <a:defRPr/>
            </a:lvl1pPr>
          </a:lstStyle>
          <a:p>
            <a:pPr>
              <a:defRPr/>
            </a:pPr>
            <a:fld id="{AB58EBF4-7451-4E46-8495-D77B3848BECD}" type="datetime4">
              <a:rPr lang="en-US" smtClean="0">
                <a:solidFill>
                  <a:srgbClr val="FFFFFF"/>
                </a:solidFill>
              </a:rPr>
              <a:t>October 1, 2011</a:t>
            </a:fld>
            <a:endParaRPr lang="en-US">
              <a:solidFill>
                <a:srgbClr val="FFFFFF"/>
              </a:solidFill>
            </a:endParaRPr>
          </a:p>
        </p:txBody>
      </p:sp>
      <p:sp>
        <p:nvSpPr>
          <p:cNvPr id="6" name="Rectangle 4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46"/>
          <p:cNvSpPr>
            <a:spLocks noGrp="1" noChangeArrowheads="1"/>
          </p:cNvSpPr>
          <p:nvPr>
            <p:ph type="sldNum" sz="quarter" idx="12"/>
          </p:nvPr>
        </p:nvSpPr>
        <p:spPr>
          <a:ln/>
        </p:spPr>
        <p:txBody>
          <a:bodyPr/>
          <a:lstStyle>
            <a:lvl1pPr>
              <a:defRPr/>
            </a:lvl1pPr>
          </a:lstStyle>
          <a:p>
            <a:pPr>
              <a:defRPr/>
            </a:pPr>
            <a:fld id="{69CD25F3-5654-4867-90E3-46AF5FC9FE83}"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273839770"/>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35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44"/>
          <p:cNvSpPr>
            <a:spLocks noGrp="1" noChangeArrowheads="1"/>
          </p:cNvSpPr>
          <p:nvPr>
            <p:ph type="dt" sz="half" idx="10"/>
          </p:nvPr>
        </p:nvSpPr>
        <p:spPr>
          <a:ln/>
        </p:spPr>
        <p:txBody>
          <a:bodyPr/>
          <a:lstStyle>
            <a:lvl1pPr>
              <a:defRPr/>
            </a:lvl1pPr>
          </a:lstStyle>
          <a:p>
            <a:pPr>
              <a:defRPr/>
            </a:pPr>
            <a:fld id="{AE677719-E6B5-476F-A04F-6F40C208CBEB}" type="datetime4">
              <a:rPr lang="en-US" smtClean="0">
                <a:solidFill>
                  <a:prstClr val="white"/>
                </a:solidFill>
              </a:rPr>
              <a:t>October 1, 2011</a:t>
            </a:fld>
            <a:endParaRPr lang="en-US">
              <a:solidFill>
                <a:prstClr val="white"/>
              </a:solidFill>
            </a:endParaRPr>
          </a:p>
        </p:txBody>
      </p:sp>
      <p:sp>
        <p:nvSpPr>
          <p:cNvPr id="5" name="Rectangle 45"/>
          <p:cNvSpPr>
            <a:spLocks noGrp="1" noChangeArrowheads="1"/>
          </p:cNvSpPr>
          <p:nvPr>
            <p:ph type="ftr" sz="quarter" idx="11"/>
          </p:nvPr>
        </p:nvSpPr>
        <p:spPr>
          <a:ln/>
        </p:spPr>
        <p:txBody>
          <a:bodyPr/>
          <a:lstStyle>
            <a:lvl1pPr>
              <a:defRPr/>
            </a:lvl1pPr>
          </a:lstStyle>
          <a:p>
            <a:pPr>
              <a:defRPr/>
            </a:pPr>
            <a:endParaRPr lang="en-US">
              <a:solidFill>
                <a:prstClr val="white"/>
              </a:solidFill>
            </a:endParaRPr>
          </a:p>
        </p:txBody>
      </p:sp>
      <p:sp>
        <p:nvSpPr>
          <p:cNvPr id="6" name="Rectangle 46"/>
          <p:cNvSpPr>
            <a:spLocks noGrp="1" noChangeArrowheads="1"/>
          </p:cNvSpPr>
          <p:nvPr>
            <p:ph type="sldNum" sz="quarter" idx="12"/>
          </p:nvPr>
        </p:nvSpPr>
        <p:spPr>
          <a:ln/>
        </p:spPr>
        <p:txBody>
          <a:bodyPr/>
          <a:lstStyle>
            <a:lvl1pPr>
              <a:defRPr/>
            </a:lvl1pPr>
          </a:lstStyle>
          <a:p>
            <a:pPr>
              <a:defRPr/>
            </a:pPr>
            <a:fld id="{E6BEC9A2-0FB8-4009-B7F1-C5BE8D82716E}" type="slidenum">
              <a:rPr lang="en-US">
                <a:solidFill>
                  <a:prstClr val="white"/>
                </a:solidFill>
              </a:rPr>
              <a:pPr>
                <a:defRPr/>
              </a:pPr>
              <a:t>‹#›</a:t>
            </a:fld>
            <a:endParaRPr lang="en-US">
              <a:solidFill>
                <a:prstClr val="white"/>
              </a:solidFill>
            </a:endParaRPr>
          </a:p>
        </p:txBody>
      </p:sp>
    </p:spTree>
    <p:extLst>
      <p:ext uri="{BB962C8B-B14F-4D97-AF65-F5344CB8AC3E}">
        <p14:creationId xmlns:p14="http://schemas.microsoft.com/office/powerpoint/2010/main" val="1839082688"/>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35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44"/>
          <p:cNvSpPr>
            <a:spLocks noGrp="1" noChangeArrowheads="1"/>
          </p:cNvSpPr>
          <p:nvPr>
            <p:ph type="dt" sz="half" idx="10"/>
          </p:nvPr>
        </p:nvSpPr>
        <p:spPr>
          <a:ln/>
        </p:spPr>
        <p:txBody>
          <a:bodyPr/>
          <a:lstStyle>
            <a:lvl1pPr>
              <a:defRPr/>
            </a:lvl1pPr>
          </a:lstStyle>
          <a:p>
            <a:pPr>
              <a:defRPr/>
            </a:pPr>
            <a:fld id="{18E493BC-21BF-4408-A88D-173AD78977E9}" type="datetime4">
              <a:rPr lang="en-US" smtClean="0">
                <a:solidFill>
                  <a:prstClr val="white"/>
                </a:solidFill>
              </a:rPr>
              <a:t>October 1, 2011</a:t>
            </a:fld>
            <a:endParaRPr lang="en-US">
              <a:solidFill>
                <a:prstClr val="white"/>
              </a:solidFill>
            </a:endParaRPr>
          </a:p>
        </p:txBody>
      </p:sp>
      <p:sp>
        <p:nvSpPr>
          <p:cNvPr id="6" name="Rectangle 45"/>
          <p:cNvSpPr>
            <a:spLocks noGrp="1" noChangeArrowheads="1"/>
          </p:cNvSpPr>
          <p:nvPr>
            <p:ph type="ftr" sz="quarter" idx="11"/>
          </p:nvPr>
        </p:nvSpPr>
        <p:spPr>
          <a:ln/>
        </p:spPr>
        <p:txBody>
          <a:bodyPr/>
          <a:lstStyle>
            <a:lvl1pPr>
              <a:defRPr/>
            </a:lvl1pPr>
          </a:lstStyle>
          <a:p>
            <a:pPr>
              <a:defRPr/>
            </a:pPr>
            <a:endParaRPr lang="en-US">
              <a:solidFill>
                <a:prstClr val="white"/>
              </a:solidFill>
            </a:endParaRPr>
          </a:p>
        </p:txBody>
      </p:sp>
      <p:sp>
        <p:nvSpPr>
          <p:cNvPr id="7" name="Rectangle 46"/>
          <p:cNvSpPr>
            <a:spLocks noGrp="1" noChangeArrowheads="1"/>
          </p:cNvSpPr>
          <p:nvPr>
            <p:ph type="sldNum" sz="quarter" idx="12"/>
          </p:nvPr>
        </p:nvSpPr>
        <p:spPr>
          <a:ln/>
        </p:spPr>
        <p:txBody>
          <a:bodyPr/>
          <a:lstStyle>
            <a:lvl1pPr>
              <a:defRPr/>
            </a:lvl1pPr>
          </a:lstStyle>
          <a:p>
            <a:pPr>
              <a:defRPr/>
            </a:pPr>
            <a:fld id="{55A4F543-A8C0-49B7-B18F-9EC73C4923E3}" type="slidenum">
              <a:rPr lang="en-US">
                <a:solidFill>
                  <a:prstClr val="white"/>
                </a:solidFill>
              </a:rPr>
              <a:pPr>
                <a:defRPr/>
              </a:pPr>
              <a:t>‹#›</a:t>
            </a:fld>
            <a:endParaRPr lang="en-US">
              <a:solidFill>
                <a:prstClr val="white"/>
              </a:solidFill>
            </a:endParaRPr>
          </a:p>
        </p:txBody>
      </p:sp>
    </p:spTree>
    <p:extLst>
      <p:ext uri="{BB962C8B-B14F-4D97-AF65-F5344CB8AC3E}">
        <p14:creationId xmlns:p14="http://schemas.microsoft.com/office/powerpoint/2010/main" val="1191084109"/>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35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44"/>
          <p:cNvSpPr>
            <a:spLocks noGrp="1" noChangeArrowheads="1"/>
          </p:cNvSpPr>
          <p:nvPr>
            <p:ph type="dt" sz="half" idx="10"/>
          </p:nvPr>
        </p:nvSpPr>
        <p:spPr>
          <a:ln/>
        </p:spPr>
        <p:txBody>
          <a:bodyPr/>
          <a:lstStyle>
            <a:lvl1pPr>
              <a:defRPr/>
            </a:lvl1pPr>
          </a:lstStyle>
          <a:p>
            <a:pPr>
              <a:defRPr/>
            </a:pPr>
            <a:fld id="{B92D64E7-9349-4718-9C01-BCD9E7C3D901}" type="datetime4">
              <a:rPr lang="en-US" smtClean="0">
                <a:solidFill>
                  <a:prstClr val="white"/>
                </a:solidFill>
              </a:rPr>
              <a:t>October 1, 2011</a:t>
            </a:fld>
            <a:endParaRPr lang="en-US">
              <a:solidFill>
                <a:prstClr val="white"/>
              </a:solidFill>
            </a:endParaRPr>
          </a:p>
        </p:txBody>
      </p:sp>
      <p:sp>
        <p:nvSpPr>
          <p:cNvPr id="8" name="Rectangle 45"/>
          <p:cNvSpPr>
            <a:spLocks noGrp="1" noChangeArrowheads="1"/>
          </p:cNvSpPr>
          <p:nvPr>
            <p:ph type="ftr" sz="quarter" idx="11"/>
          </p:nvPr>
        </p:nvSpPr>
        <p:spPr>
          <a:ln/>
        </p:spPr>
        <p:txBody>
          <a:bodyPr/>
          <a:lstStyle>
            <a:lvl1pPr>
              <a:defRPr/>
            </a:lvl1pPr>
          </a:lstStyle>
          <a:p>
            <a:pPr>
              <a:defRPr/>
            </a:pPr>
            <a:endParaRPr lang="en-US">
              <a:solidFill>
                <a:prstClr val="white"/>
              </a:solidFill>
            </a:endParaRPr>
          </a:p>
        </p:txBody>
      </p:sp>
      <p:sp>
        <p:nvSpPr>
          <p:cNvPr id="9" name="Rectangle 46"/>
          <p:cNvSpPr>
            <a:spLocks noGrp="1" noChangeArrowheads="1"/>
          </p:cNvSpPr>
          <p:nvPr>
            <p:ph type="sldNum" sz="quarter" idx="12"/>
          </p:nvPr>
        </p:nvSpPr>
        <p:spPr>
          <a:ln/>
        </p:spPr>
        <p:txBody>
          <a:bodyPr/>
          <a:lstStyle>
            <a:lvl1pPr>
              <a:defRPr/>
            </a:lvl1pPr>
          </a:lstStyle>
          <a:p>
            <a:pPr>
              <a:defRPr/>
            </a:pPr>
            <a:fld id="{57EB8F9A-F809-40F9-9EF1-127337CB8CD4}" type="slidenum">
              <a:rPr lang="en-US">
                <a:solidFill>
                  <a:prstClr val="white"/>
                </a:solidFill>
              </a:rPr>
              <a:pPr>
                <a:defRPr/>
              </a:pPr>
              <a:t>‹#›</a:t>
            </a:fld>
            <a:endParaRPr lang="en-US">
              <a:solidFill>
                <a:prstClr val="white"/>
              </a:solidFill>
            </a:endParaRPr>
          </a:p>
        </p:txBody>
      </p:sp>
    </p:spTree>
    <p:extLst>
      <p:ext uri="{BB962C8B-B14F-4D97-AF65-F5344CB8AC3E}">
        <p14:creationId xmlns:p14="http://schemas.microsoft.com/office/powerpoint/2010/main" val="3784003753"/>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35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44"/>
          <p:cNvSpPr>
            <a:spLocks noGrp="1" noChangeArrowheads="1"/>
          </p:cNvSpPr>
          <p:nvPr>
            <p:ph type="dt" sz="half" idx="10"/>
          </p:nvPr>
        </p:nvSpPr>
        <p:spPr>
          <a:ln/>
        </p:spPr>
        <p:txBody>
          <a:bodyPr/>
          <a:lstStyle>
            <a:lvl1pPr>
              <a:defRPr/>
            </a:lvl1pPr>
          </a:lstStyle>
          <a:p>
            <a:pPr>
              <a:defRPr/>
            </a:pPr>
            <a:fld id="{8D23A1E8-2E3C-4EDE-9CB2-6D9723E2CF1A}" type="datetime4">
              <a:rPr lang="en-US" smtClean="0">
                <a:solidFill>
                  <a:prstClr val="white"/>
                </a:solidFill>
              </a:rPr>
              <a:t>October 1, 2011</a:t>
            </a:fld>
            <a:endParaRPr lang="en-US">
              <a:solidFill>
                <a:prstClr val="white"/>
              </a:solidFill>
            </a:endParaRPr>
          </a:p>
        </p:txBody>
      </p:sp>
      <p:sp>
        <p:nvSpPr>
          <p:cNvPr id="4" name="Rectangle 45"/>
          <p:cNvSpPr>
            <a:spLocks noGrp="1" noChangeArrowheads="1"/>
          </p:cNvSpPr>
          <p:nvPr>
            <p:ph type="ftr" sz="quarter" idx="11"/>
          </p:nvPr>
        </p:nvSpPr>
        <p:spPr>
          <a:ln/>
        </p:spPr>
        <p:txBody>
          <a:bodyPr/>
          <a:lstStyle>
            <a:lvl1pPr>
              <a:defRPr/>
            </a:lvl1pPr>
          </a:lstStyle>
          <a:p>
            <a:pPr>
              <a:defRPr/>
            </a:pPr>
            <a:endParaRPr lang="en-US">
              <a:solidFill>
                <a:prstClr val="white"/>
              </a:solidFill>
            </a:endParaRPr>
          </a:p>
        </p:txBody>
      </p:sp>
      <p:sp>
        <p:nvSpPr>
          <p:cNvPr id="5" name="Rectangle 46"/>
          <p:cNvSpPr>
            <a:spLocks noGrp="1" noChangeArrowheads="1"/>
          </p:cNvSpPr>
          <p:nvPr>
            <p:ph type="sldNum" sz="quarter" idx="12"/>
          </p:nvPr>
        </p:nvSpPr>
        <p:spPr>
          <a:ln/>
        </p:spPr>
        <p:txBody>
          <a:bodyPr/>
          <a:lstStyle>
            <a:lvl1pPr>
              <a:defRPr/>
            </a:lvl1pPr>
          </a:lstStyle>
          <a:p>
            <a:pPr>
              <a:defRPr/>
            </a:pPr>
            <a:fld id="{A42CC230-33AD-4C24-B468-A5F073B1BDA8}" type="slidenum">
              <a:rPr lang="en-US">
                <a:solidFill>
                  <a:prstClr val="white"/>
                </a:solidFill>
              </a:rPr>
              <a:pPr>
                <a:defRPr/>
              </a:pPr>
              <a:t>‹#›</a:t>
            </a:fld>
            <a:endParaRPr lang="en-US">
              <a:solidFill>
                <a:prstClr val="white"/>
              </a:solidFill>
            </a:endParaRPr>
          </a:p>
        </p:txBody>
      </p:sp>
    </p:spTree>
    <p:extLst>
      <p:ext uri="{BB962C8B-B14F-4D97-AF65-F5344CB8AC3E}">
        <p14:creationId xmlns:p14="http://schemas.microsoft.com/office/powerpoint/2010/main" val="650322273"/>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35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4"/>
          <p:cNvSpPr>
            <a:spLocks noGrp="1" noChangeArrowheads="1"/>
          </p:cNvSpPr>
          <p:nvPr>
            <p:ph type="dt" sz="half" idx="10"/>
          </p:nvPr>
        </p:nvSpPr>
        <p:spPr>
          <a:ln/>
        </p:spPr>
        <p:txBody>
          <a:bodyPr/>
          <a:lstStyle>
            <a:lvl1pPr>
              <a:defRPr/>
            </a:lvl1pPr>
          </a:lstStyle>
          <a:p>
            <a:pPr>
              <a:defRPr/>
            </a:pPr>
            <a:fld id="{E20EF7EF-D81D-4142-8490-E32A31BEAFB0}" type="datetime4">
              <a:rPr lang="en-US" smtClean="0">
                <a:solidFill>
                  <a:prstClr val="white"/>
                </a:solidFill>
              </a:rPr>
              <a:t>October 1, 2011</a:t>
            </a:fld>
            <a:endParaRPr lang="en-US">
              <a:solidFill>
                <a:prstClr val="white"/>
              </a:solidFill>
            </a:endParaRPr>
          </a:p>
        </p:txBody>
      </p:sp>
      <p:sp>
        <p:nvSpPr>
          <p:cNvPr id="3" name="Rectangle 45"/>
          <p:cNvSpPr>
            <a:spLocks noGrp="1" noChangeArrowheads="1"/>
          </p:cNvSpPr>
          <p:nvPr>
            <p:ph type="ftr" sz="quarter" idx="11"/>
          </p:nvPr>
        </p:nvSpPr>
        <p:spPr>
          <a:ln/>
        </p:spPr>
        <p:txBody>
          <a:bodyPr/>
          <a:lstStyle>
            <a:lvl1pPr>
              <a:defRPr/>
            </a:lvl1pPr>
          </a:lstStyle>
          <a:p>
            <a:pPr>
              <a:defRPr/>
            </a:pPr>
            <a:endParaRPr lang="en-US">
              <a:solidFill>
                <a:prstClr val="white"/>
              </a:solidFill>
            </a:endParaRPr>
          </a:p>
        </p:txBody>
      </p:sp>
      <p:sp>
        <p:nvSpPr>
          <p:cNvPr id="4" name="Rectangle 46"/>
          <p:cNvSpPr>
            <a:spLocks noGrp="1" noChangeArrowheads="1"/>
          </p:cNvSpPr>
          <p:nvPr>
            <p:ph type="sldNum" sz="quarter" idx="12"/>
          </p:nvPr>
        </p:nvSpPr>
        <p:spPr>
          <a:ln/>
        </p:spPr>
        <p:txBody>
          <a:bodyPr/>
          <a:lstStyle>
            <a:lvl1pPr>
              <a:defRPr/>
            </a:lvl1pPr>
          </a:lstStyle>
          <a:p>
            <a:pPr>
              <a:defRPr/>
            </a:pPr>
            <a:fld id="{4F121308-3969-4B21-8BB8-89FDBB2D6AD0}" type="slidenum">
              <a:rPr lang="en-US">
                <a:solidFill>
                  <a:prstClr val="white"/>
                </a:solidFill>
              </a:rPr>
              <a:pPr>
                <a:defRPr/>
              </a:pPr>
              <a:t>‹#›</a:t>
            </a:fld>
            <a:endParaRPr lang="en-US">
              <a:solidFill>
                <a:prstClr val="white"/>
              </a:solidFill>
            </a:endParaRPr>
          </a:p>
        </p:txBody>
      </p:sp>
    </p:spTree>
    <p:extLst>
      <p:ext uri="{BB962C8B-B14F-4D97-AF65-F5344CB8AC3E}">
        <p14:creationId xmlns:p14="http://schemas.microsoft.com/office/powerpoint/2010/main" val="488297422"/>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35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4"/>
          <p:cNvSpPr>
            <a:spLocks noGrp="1" noChangeArrowheads="1"/>
          </p:cNvSpPr>
          <p:nvPr>
            <p:ph type="dt" sz="half" idx="10"/>
          </p:nvPr>
        </p:nvSpPr>
        <p:spPr>
          <a:ln/>
        </p:spPr>
        <p:txBody>
          <a:bodyPr/>
          <a:lstStyle>
            <a:lvl1pPr>
              <a:defRPr/>
            </a:lvl1pPr>
          </a:lstStyle>
          <a:p>
            <a:pPr>
              <a:defRPr/>
            </a:pPr>
            <a:fld id="{5554AFA0-7F9D-4901-AFAE-7791302048D0}" type="datetime4">
              <a:rPr lang="en-US" smtClean="0">
                <a:solidFill>
                  <a:prstClr val="white"/>
                </a:solidFill>
              </a:rPr>
              <a:t>October 1, 2011</a:t>
            </a:fld>
            <a:endParaRPr lang="en-US">
              <a:solidFill>
                <a:prstClr val="white"/>
              </a:solidFill>
            </a:endParaRPr>
          </a:p>
        </p:txBody>
      </p:sp>
      <p:sp>
        <p:nvSpPr>
          <p:cNvPr id="6" name="Rectangle 45"/>
          <p:cNvSpPr>
            <a:spLocks noGrp="1" noChangeArrowheads="1"/>
          </p:cNvSpPr>
          <p:nvPr>
            <p:ph type="ftr" sz="quarter" idx="11"/>
          </p:nvPr>
        </p:nvSpPr>
        <p:spPr>
          <a:ln/>
        </p:spPr>
        <p:txBody>
          <a:bodyPr/>
          <a:lstStyle>
            <a:lvl1pPr>
              <a:defRPr/>
            </a:lvl1pPr>
          </a:lstStyle>
          <a:p>
            <a:pPr>
              <a:defRPr/>
            </a:pPr>
            <a:endParaRPr lang="en-US">
              <a:solidFill>
                <a:prstClr val="white"/>
              </a:solidFill>
            </a:endParaRPr>
          </a:p>
        </p:txBody>
      </p:sp>
      <p:sp>
        <p:nvSpPr>
          <p:cNvPr id="7" name="Rectangle 46"/>
          <p:cNvSpPr>
            <a:spLocks noGrp="1" noChangeArrowheads="1"/>
          </p:cNvSpPr>
          <p:nvPr>
            <p:ph type="sldNum" sz="quarter" idx="12"/>
          </p:nvPr>
        </p:nvSpPr>
        <p:spPr>
          <a:ln/>
        </p:spPr>
        <p:txBody>
          <a:bodyPr/>
          <a:lstStyle>
            <a:lvl1pPr>
              <a:defRPr/>
            </a:lvl1pPr>
          </a:lstStyle>
          <a:p>
            <a:pPr>
              <a:defRPr/>
            </a:pPr>
            <a:fld id="{69CD25F3-5654-4867-90E3-46AF5FC9FE83}" type="slidenum">
              <a:rPr lang="en-US">
                <a:solidFill>
                  <a:prstClr val="white"/>
                </a:solidFill>
              </a:rPr>
              <a:pPr>
                <a:defRPr/>
              </a:pPr>
              <a:t>‹#›</a:t>
            </a:fld>
            <a:endParaRPr lang="en-US">
              <a:solidFill>
                <a:prstClr val="white"/>
              </a:solidFill>
            </a:endParaRPr>
          </a:p>
        </p:txBody>
      </p:sp>
    </p:spTree>
    <p:extLst>
      <p:ext uri="{BB962C8B-B14F-4D97-AF65-F5344CB8AC3E}">
        <p14:creationId xmlns:p14="http://schemas.microsoft.com/office/powerpoint/2010/main" val="4238077284"/>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35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en-US" noProof="0" smtClean="0"/>
              <a:t>Click icon to add picture</a:t>
            </a:r>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4"/>
          <p:cNvSpPr>
            <a:spLocks noGrp="1" noChangeArrowheads="1"/>
          </p:cNvSpPr>
          <p:nvPr>
            <p:ph type="dt" sz="half" idx="10"/>
          </p:nvPr>
        </p:nvSpPr>
        <p:spPr>
          <a:ln/>
        </p:spPr>
        <p:txBody>
          <a:bodyPr/>
          <a:lstStyle>
            <a:lvl1pPr>
              <a:defRPr/>
            </a:lvl1pPr>
          </a:lstStyle>
          <a:p>
            <a:pPr>
              <a:defRPr/>
            </a:pPr>
            <a:fld id="{32D156C1-B3C0-4D53-9ABE-A218C7B7F252}" type="datetime4">
              <a:rPr lang="en-US" smtClean="0">
                <a:solidFill>
                  <a:prstClr val="white"/>
                </a:solidFill>
              </a:rPr>
              <a:t>October 1, 2011</a:t>
            </a:fld>
            <a:endParaRPr lang="en-US">
              <a:solidFill>
                <a:prstClr val="white"/>
              </a:solidFill>
            </a:endParaRPr>
          </a:p>
        </p:txBody>
      </p:sp>
      <p:sp>
        <p:nvSpPr>
          <p:cNvPr id="6" name="Rectangle 45"/>
          <p:cNvSpPr>
            <a:spLocks noGrp="1" noChangeArrowheads="1"/>
          </p:cNvSpPr>
          <p:nvPr>
            <p:ph type="ftr" sz="quarter" idx="11"/>
          </p:nvPr>
        </p:nvSpPr>
        <p:spPr>
          <a:ln/>
        </p:spPr>
        <p:txBody>
          <a:bodyPr/>
          <a:lstStyle>
            <a:lvl1pPr>
              <a:defRPr/>
            </a:lvl1pPr>
          </a:lstStyle>
          <a:p>
            <a:pPr>
              <a:defRPr/>
            </a:pPr>
            <a:endParaRPr lang="en-US">
              <a:solidFill>
                <a:prstClr val="white"/>
              </a:solidFill>
            </a:endParaRPr>
          </a:p>
        </p:txBody>
      </p:sp>
      <p:sp>
        <p:nvSpPr>
          <p:cNvPr id="7" name="Rectangle 46"/>
          <p:cNvSpPr>
            <a:spLocks noGrp="1" noChangeArrowheads="1"/>
          </p:cNvSpPr>
          <p:nvPr>
            <p:ph type="sldNum" sz="quarter" idx="12"/>
          </p:nvPr>
        </p:nvSpPr>
        <p:spPr>
          <a:ln/>
        </p:spPr>
        <p:txBody>
          <a:bodyPr/>
          <a:lstStyle>
            <a:lvl1pPr>
              <a:defRPr/>
            </a:lvl1pPr>
          </a:lstStyle>
          <a:p>
            <a:pPr>
              <a:defRPr/>
            </a:pPr>
            <a:fld id="{FD34C9EF-9D75-4E2F-9C85-6B0171541A18}" type="slidenum">
              <a:rPr lang="en-US">
                <a:solidFill>
                  <a:prstClr val="white"/>
                </a:solidFill>
              </a:rPr>
              <a:pPr>
                <a:defRPr/>
              </a:pPr>
              <a:t>‹#›</a:t>
            </a:fld>
            <a:endParaRPr lang="en-US">
              <a:solidFill>
                <a:prstClr val="white"/>
              </a:solidFill>
            </a:endParaRPr>
          </a:p>
        </p:txBody>
      </p:sp>
    </p:spTree>
    <p:extLst>
      <p:ext uri="{BB962C8B-B14F-4D97-AF65-F5344CB8AC3E}">
        <p14:creationId xmlns:p14="http://schemas.microsoft.com/office/powerpoint/2010/main" val="757674146"/>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35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4"/>
          <p:cNvSpPr>
            <a:spLocks noGrp="1" noChangeArrowheads="1"/>
          </p:cNvSpPr>
          <p:nvPr>
            <p:ph type="dt" sz="half" idx="10"/>
          </p:nvPr>
        </p:nvSpPr>
        <p:spPr>
          <a:ln/>
        </p:spPr>
        <p:txBody>
          <a:bodyPr/>
          <a:lstStyle>
            <a:lvl1pPr>
              <a:defRPr/>
            </a:lvl1pPr>
          </a:lstStyle>
          <a:p>
            <a:pPr>
              <a:defRPr/>
            </a:pPr>
            <a:fld id="{E250EDDA-2645-4097-9BE8-D7386E4F75B8}" type="datetime4">
              <a:rPr lang="en-US" smtClean="0">
                <a:solidFill>
                  <a:prstClr val="white"/>
                </a:solidFill>
              </a:rPr>
              <a:t>October 1, 2011</a:t>
            </a:fld>
            <a:endParaRPr lang="en-US">
              <a:solidFill>
                <a:prstClr val="white"/>
              </a:solidFill>
            </a:endParaRPr>
          </a:p>
        </p:txBody>
      </p:sp>
      <p:sp>
        <p:nvSpPr>
          <p:cNvPr id="5" name="Rectangle 45"/>
          <p:cNvSpPr>
            <a:spLocks noGrp="1" noChangeArrowheads="1"/>
          </p:cNvSpPr>
          <p:nvPr>
            <p:ph type="ftr" sz="quarter" idx="11"/>
          </p:nvPr>
        </p:nvSpPr>
        <p:spPr>
          <a:ln/>
        </p:spPr>
        <p:txBody>
          <a:bodyPr/>
          <a:lstStyle>
            <a:lvl1pPr>
              <a:defRPr/>
            </a:lvl1pPr>
          </a:lstStyle>
          <a:p>
            <a:pPr>
              <a:defRPr/>
            </a:pPr>
            <a:endParaRPr lang="en-US">
              <a:solidFill>
                <a:prstClr val="white"/>
              </a:solidFill>
            </a:endParaRPr>
          </a:p>
        </p:txBody>
      </p:sp>
      <p:sp>
        <p:nvSpPr>
          <p:cNvPr id="6" name="Rectangle 46"/>
          <p:cNvSpPr>
            <a:spLocks noGrp="1" noChangeArrowheads="1"/>
          </p:cNvSpPr>
          <p:nvPr>
            <p:ph type="sldNum" sz="quarter" idx="12"/>
          </p:nvPr>
        </p:nvSpPr>
        <p:spPr>
          <a:ln/>
        </p:spPr>
        <p:txBody>
          <a:bodyPr/>
          <a:lstStyle>
            <a:lvl1pPr>
              <a:defRPr/>
            </a:lvl1pPr>
          </a:lstStyle>
          <a:p>
            <a:pPr>
              <a:defRPr/>
            </a:pPr>
            <a:fld id="{8D995BE3-7F20-42A1-B8FA-7A32FB4FA795}" type="slidenum">
              <a:rPr lang="en-US">
                <a:solidFill>
                  <a:prstClr val="white"/>
                </a:solidFill>
              </a:rPr>
              <a:pPr>
                <a:defRPr/>
              </a:pPr>
              <a:t>‹#›</a:t>
            </a:fld>
            <a:endParaRPr lang="en-US">
              <a:solidFill>
                <a:prstClr val="white"/>
              </a:solidFill>
            </a:endParaRPr>
          </a:p>
        </p:txBody>
      </p:sp>
    </p:spTree>
    <p:extLst>
      <p:ext uri="{BB962C8B-B14F-4D97-AF65-F5344CB8AC3E}">
        <p14:creationId xmlns:p14="http://schemas.microsoft.com/office/powerpoint/2010/main" val="1839661809"/>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35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4"/>
          <p:cNvSpPr>
            <a:spLocks noGrp="1" noChangeArrowheads="1"/>
          </p:cNvSpPr>
          <p:nvPr>
            <p:ph type="dt" sz="half" idx="10"/>
          </p:nvPr>
        </p:nvSpPr>
        <p:spPr>
          <a:ln/>
        </p:spPr>
        <p:txBody>
          <a:bodyPr/>
          <a:lstStyle>
            <a:lvl1pPr>
              <a:defRPr/>
            </a:lvl1pPr>
          </a:lstStyle>
          <a:p>
            <a:pPr>
              <a:defRPr/>
            </a:pPr>
            <a:fld id="{D68F48E8-14BF-4019-8627-D338B5D2BC0F}" type="datetime4">
              <a:rPr lang="en-US" smtClean="0">
                <a:solidFill>
                  <a:prstClr val="white"/>
                </a:solidFill>
              </a:rPr>
              <a:t>October 1, 2011</a:t>
            </a:fld>
            <a:endParaRPr lang="en-US">
              <a:solidFill>
                <a:prstClr val="white"/>
              </a:solidFill>
            </a:endParaRPr>
          </a:p>
        </p:txBody>
      </p:sp>
      <p:sp>
        <p:nvSpPr>
          <p:cNvPr id="5" name="Rectangle 45"/>
          <p:cNvSpPr>
            <a:spLocks noGrp="1" noChangeArrowheads="1"/>
          </p:cNvSpPr>
          <p:nvPr>
            <p:ph type="ftr" sz="quarter" idx="11"/>
          </p:nvPr>
        </p:nvSpPr>
        <p:spPr>
          <a:ln/>
        </p:spPr>
        <p:txBody>
          <a:bodyPr/>
          <a:lstStyle>
            <a:lvl1pPr>
              <a:defRPr/>
            </a:lvl1pPr>
          </a:lstStyle>
          <a:p>
            <a:pPr>
              <a:defRPr/>
            </a:pPr>
            <a:endParaRPr lang="en-US">
              <a:solidFill>
                <a:prstClr val="white"/>
              </a:solidFill>
            </a:endParaRPr>
          </a:p>
        </p:txBody>
      </p:sp>
      <p:sp>
        <p:nvSpPr>
          <p:cNvPr id="6" name="Rectangle 46"/>
          <p:cNvSpPr>
            <a:spLocks noGrp="1" noChangeArrowheads="1"/>
          </p:cNvSpPr>
          <p:nvPr>
            <p:ph type="sldNum" sz="quarter" idx="12"/>
          </p:nvPr>
        </p:nvSpPr>
        <p:spPr>
          <a:ln/>
        </p:spPr>
        <p:txBody>
          <a:bodyPr/>
          <a:lstStyle>
            <a:lvl1pPr>
              <a:defRPr/>
            </a:lvl1pPr>
          </a:lstStyle>
          <a:p>
            <a:pPr>
              <a:defRPr/>
            </a:pPr>
            <a:fld id="{DC95C923-6AC0-4D7D-847E-E3B430DFD767}" type="slidenum">
              <a:rPr lang="en-US">
                <a:solidFill>
                  <a:prstClr val="white"/>
                </a:solidFill>
              </a:rPr>
              <a:pPr>
                <a:defRPr/>
              </a:pPr>
              <a:t>‹#›</a:t>
            </a:fld>
            <a:endParaRPr lang="en-US">
              <a:solidFill>
                <a:prstClr val="white"/>
              </a:solidFill>
            </a:endParaRPr>
          </a:p>
        </p:txBody>
      </p:sp>
    </p:spTree>
    <p:extLst>
      <p:ext uri="{BB962C8B-B14F-4D97-AF65-F5344CB8AC3E}">
        <p14:creationId xmlns:p14="http://schemas.microsoft.com/office/powerpoint/2010/main" val="2417054655"/>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359.xml><?xml version="1.0" encoding="utf-8"?>
<p:sldLayout xmlns:a="http://schemas.openxmlformats.org/drawingml/2006/main" xmlns:r="http://schemas.openxmlformats.org/officeDocument/2006/relationships" xmlns:p="http://schemas.openxmlformats.org/presentationml/2006/main" type="tbl">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smtClean="0"/>
              <a:t>Click to edit Master title style</a:t>
            </a:r>
            <a:endParaRPr lang="en-US"/>
          </a:p>
        </p:txBody>
      </p:sp>
      <p:sp>
        <p:nvSpPr>
          <p:cNvPr id="3" name="Table Placeholder 2"/>
          <p:cNvSpPr>
            <a:spLocks noGrp="1"/>
          </p:cNvSpPr>
          <p:nvPr>
            <p:ph type="tbl" idx="1"/>
          </p:nvPr>
        </p:nvSpPr>
        <p:spPr>
          <a:xfrm>
            <a:off x="457200" y="1600200"/>
            <a:ext cx="8229600" cy="4530725"/>
          </a:xfrm>
        </p:spPr>
        <p:txBody>
          <a:bodyPr/>
          <a:lstStyle/>
          <a:p>
            <a:pPr lvl="0"/>
            <a:r>
              <a:rPr lang="en-US" noProof="0" smtClean="0"/>
              <a:t>Click icon to add table</a:t>
            </a:r>
            <a:endParaRPr lang="en-US" noProof="0"/>
          </a:p>
        </p:txBody>
      </p:sp>
      <p:sp>
        <p:nvSpPr>
          <p:cNvPr id="4" name="Rectangle 44"/>
          <p:cNvSpPr>
            <a:spLocks noGrp="1" noChangeArrowheads="1"/>
          </p:cNvSpPr>
          <p:nvPr>
            <p:ph type="dt" sz="half" idx="10"/>
          </p:nvPr>
        </p:nvSpPr>
        <p:spPr>
          <a:ln/>
        </p:spPr>
        <p:txBody>
          <a:bodyPr/>
          <a:lstStyle>
            <a:lvl1pPr>
              <a:defRPr/>
            </a:lvl1pPr>
          </a:lstStyle>
          <a:p>
            <a:pPr>
              <a:defRPr/>
            </a:pPr>
            <a:fld id="{41910D24-2D2B-4371-A69E-080B7C0F4C49}" type="datetime4">
              <a:rPr lang="en-US" smtClean="0">
                <a:solidFill>
                  <a:prstClr val="white"/>
                </a:solidFill>
              </a:rPr>
              <a:t>October 1, 2011</a:t>
            </a:fld>
            <a:endParaRPr lang="en-US">
              <a:solidFill>
                <a:prstClr val="white"/>
              </a:solidFill>
            </a:endParaRPr>
          </a:p>
        </p:txBody>
      </p:sp>
      <p:sp>
        <p:nvSpPr>
          <p:cNvPr id="5" name="Rectangle 45"/>
          <p:cNvSpPr>
            <a:spLocks noGrp="1" noChangeArrowheads="1"/>
          </p:cNvSpPr>
          <p:nvPr>
            <p:ph type="ftr" sz="quarter" idx="11"/>
          </p:nvPr>
        </p:nvSpPr>
        <p:spPr>
          <a:ln/>
        </p:spPr>
        <p:txBody>
          <a:bodyPr/>
          <a:lstStyle>
            <a:lvl1pPr>
              <a:defRPr/>
            </a:lvl1pPr>
          </a:lstStyle>
          <a:p>
            <a:pPr>
              <a:defRPr/>
            </a:pPr>
            <a:endParaRPr lang="en-US">
              <a:solidFill>
                <a:prstClr val="white"/>
              </a:solidFill>
            </a:endParaRPr>
          </a:p>
        </p:txBody>
      </p:sp>
      <p:sp>
        <p:nvSpPr>
          <p:cNvPr id="6" name="Rectangle 46"/>
          <p:cNvSpPr>
            <a:spLocks noGrp="1" noChangeArrowheads="1"/>
          </p:cNvSpPr>
          <p:nvPr>
            <p:ph type="sldNum" sz="quarter" idx="12"/>
          </p:nvPr>
        </p:nvSpPr>
        <p:spPr>
          <a:ln/>
        </p:spPr>
        <p:txBody>
          <a:bodyPr/>
          <a:lstStyle>
            <a:lvl1pPr>
              <a:defRPr/>
            </a:lvl1pPr>
          </a:lstStyle>
          <a:p>
            <a:pPr>
              <a:defRPr/>
            </a:pPr>
            <a:fld id="{9C0BA582-7305-4CD9-B0AE-4A65BCF8D564}" type="slidenum">
              <a:rPr lang="en-US">
                <a:solidFill>
                  <a:prstClr val="white"/>
                </a:solidFill>
              </a:rPr>
              <a:pPr>
                <a:defRPr/>
              </a:pPr>
              <a:t>‹#›</a:t>
            </a:fld>
            <a:endParaRPr lang="en-US">
              <a:solidFill>
                <a:prstClr val="white"/>
              </a:solidFill>
            </a:endParaRPr>
          </a:p>
        </p:txBody>
      </p:sp>
    </p:spTree>
    <p:extLst>
      <p:ext uri="{BB962C8B-B14F-4D97-AF65-F5344CB8AC3E}">
        <p14:creationId xmlns:p14="http://schemas.microsoft.com/office/powerpoint/2010/main" val="3383846413"/>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3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en-US" noProof="0" smtClean="0"/>
              <a:t>Click icon to add picture</a:t>
            </a:r>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4"/>
          <p:cNvSpPr>
            <a:spLocks noGrp="1" noChangeArrowheads="1"/>
          </p:cNvSpPr>
          <p:nvPr>
            <p:ph type="dt" sz="half" idx="10"/>
          </p:nvPr>
        </p:nvSpPr>
        <p:spPr>
          <a:ln/>
        </p:spPr>
        <p:txBody>
          <a:bodyPr/>
          <a:lstStyle>
            <a:lvl1pPr>
              <a:defRPr/>
            </a:lvl1pPr>
          </a:lstStyle>
          <a:p>
            <a:pPr>
              <a:defRPr/>
            </a:pPr>
            <a:fld id="{C1C5B19D-DDF6-49A3-8774-792EF0DB2D4D}" type="datetime4">
              <a:rPr lang="en-US" smtClean="0">
                <a:solidFill>
                  <a:srgbClr val="FFFFFF"/>
                </a:solidFill>
              </a:rPr>
              <a:t>October 1, 2011</a:t>
            </a:fld>
            <a:endParaRPr lang="en-US">
              <a:solidFill>
                <a:srgbClr val="FFFFFF"/>
              </a:solidFill>
            </a:endParaRPr>
          </a:p>
        </p:txBody>
      </p:sp>
      <p:sp>
        <p:nvSpPr>
          <p:cNvPr id="6" name="Rectangle 4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46"/>
          <p:cNvSpPr>
            <a:spLocks noGrp="1" noChangeArrowheads="1"/>
          </p:cNvSpPr>
          <p:nvPr>
            <p:ph type="sldNum" sz="quarter" idx="12"/>
          </p:nvPr>
        </p:nvSpPr>
        <p:spPr>
          <a:ln/>
        </p:spPr>
        <p:txBody>
          <a:bodyPr/>
          <a:lstStyle>
            <a:lvl1pPr>
              <a:defRPr/>
            </a:lvl1pPr>
          </a:lstStyle>
          <a:p>
            <a:pPr>
              <a:defRPr/>
            </a:pPr>
            <a:fld id="{FD34C9EF-9D75-4E2F-9C85-6B0171541A18}"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493527232"/>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360.xml><?xml version="1.0" encoding="utf-8"?>
<p:sldLayout xmlns:a="http://schemas.openxmlformats.org/drawingml/2006/main" xmlns:r="http://schemas.openxmlformats.org/officeDocument/2006/relationships" xmlns:p="http://schemas.openxmlformats.org/presentationml/2006/main" type="clipArtAndTx">
  <p:cSld name="Title, Clip Art and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smtClean="0"/>
              <a:t>Click to edit Master title style</a:t>
            </a:r>
            <a:endParaRPr lang="en-US"/>
          </a:p>
        </p:txBody>
      </p:sp>
      <p:sp>
        <p:nvSpPr>
          <p:cNvPr id="3" name="ClipArt Placeholder 2"/>
          <p:cNvSpPr>
            <a:spLocks noGrp="1"/>
          </p:cNvSpPr>
          <p:nvPr>
            <p:ph type="clipArt" sz="half" idx="1"/>
          </p:nvPr>
        </p:nvSpPr>
        <p:spPr>
          <a:xfrm>
            <a:off x="457200" y="1600200"/>
            <a:ext cx="4038600" cy="4530725"/>
          </a:xfrm>
        </p:spPr>
        <p:txBody>
          <a:bodyPr/>
          <a:lstStyle/>
          <a:p>
            <a:pPr lvl="0"/>
            <a:endParaRPr lang="en-US" noProof="0"/>
          </a:p>
        </p:txBody>
      </p:sp>
      <p:sp>
        <p:nvSpPr>
          <p:cNvPr id="4" name="Text Placeholder 3"/>
          <p:cNvSpPr>
            <a:spLocks noGrp="1"/>
          </p:cNvSpPr>
          <p:nvPr>
            <p:ph type="body" sz="half" idx="2"/>
          </p:nvPr>
        </p:nvSpPr>
        <p:spPr>
          <a:xfrm>
            <a:off x="4648200" y="1600200"/>
            <a:ext cx="4038600" cy="453072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44"/>
          <p:cNvSpPr>
            <a:spLocks noGrp="1" noChangeArrowheads="1"/>
          </p:cNvSpPr>
          <p:nvPr>
            <p:ph type="dt" sz="half" idx="10"/>
          </p:nvPr>
        </p:nvSpPr>
        <p:spPr>
          <a:ln/>
        </p:spPr>
        <p:txBody>
          <a:bodyPr/>
          <a:lstStyle>
            <a:lvl1pPr>
              <a:defRPr/>
            </a:lvl1pPr>
          </a:lstStyle>
          <a:p>
            <a:pPr>
              <a:defRPr/>
            </a:pPr>
            <a:fld id="{7C9E5E2E-2AB6-44EF-863B-A944067036A8}" type="datetime4">
              <a:rPr lang="en-US" smtClean="0">
                <a:solidFill>
                  <a:prstClr val="white"/>
                </a:solidFill>
              </a:rPr>
              <a:t>October 1, 2011</a:t>
            </a:fld>
            <a:endParaRPr lang="en-US">
              <a:solidFill>
                <a:prstClr val="white"/>
              </a:solidFill>
            </a:endParaRPr>
          </a:p>
        </p:txBody>
      </p:sp>
      <p:sp>
        <p:nvSpPr>
          <p:cNvPr id="6" name="Rectangle 45"/>
          <p:cNvSpPr>
            <a:spLocks noGrp="1" noChangeArrowheads="1"/>
          </p:cNvSpPr>
          <p:nvPr>
            <p:ph type="ftr" sz="quarter" idx="11"/>
          </p:nvPr>
        </p:nvSpPr>
        <p:spPr>
          <a:ln/>
        </p:spPr>
        <p:txBody>
          <a:bodyPr/>
          <a:lstStyle>
            <a:lvl1pPr>
              <a:defRPr/>
            </a:lvl1pPr>
          </a:lstStyle>
          <a:p>
            <a:pPr>
              <a:defRPr/>
            </a:pPr>
            <a:endParaRPr lang="en-US">
              <a:solidFill>
                <a:prstClr val="white"/>
              </a:solidFill>
            </a:endParaRPr>
          </a:p>
        </p:txBody>
      </p:sp>
      <p:sp>
        <p:nvSpPr>
          <p:cNvPr id="7" name="Rectangle 46"/>
          <p:cNvSpPr>
            <a:spLocks noGrp="1" noChangeArrowheads="1"/>
          </p:cNvSpPr>
          <p:nvPr>
            <p:ph type="sldNum" sz="quarter" idx="12"/>
          </p:nvPr>
        </p:nvSpPr>
        <p:spPr>
          <a:ln/>
        </p:spPr>
        <p:txBody>
          <a:bodyPr/>
          <a:lstStyle>
            <a:lvl1pPr>
              <a:defRPr/>
            </a:lvl1pPr>
          </a:lstStyle>
          <a:p>
            <a:pPr>
              <a:defRPr/>
            </a:pPr>
            <a:fld id="{1B76EC67-C239-48AD-A959-ED9BFC1E2029}" type="slidenum">
              <a:rPr lang="en-US">
                <a:solidFill>
                  <a:prstClr val="white"/>
                </a:solidFill>
              </a:rPr>
              <a:pPr>
                <a:defRPr/>
              </a:pPr>
              <a:t>‹#›</a:t>
            </a:fld>
            <a:endParaRPr lang="en-US">
              <a:solidFill>
                <a:prstClr val="white"/>
              </a:solidFill>
            </a:endParaRPr>
          </a:p>
        </p:txBody>
      </p:sp>
    </p:spTree>
    <p:extLst>
      <p:ext uri="{BB962C8B-B14F-4D97-AF65-F5344CB8AC3E}">
        <p14:creationId xmlns:p14="http://schemas.microsoft.com/office/powerpoint/2010/main" val="1474660643"/>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36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4000" cy="6856413"/>
            <a:chOff x="0" y="0"/>
            <a:chExt cx="5760" cy="4319"/>
          </a:xfrm>
        </p:grpSpPr>
        <p:sp>
          <p:nvSpPr>
            <p:cNvPr id="5" name="Freeform 3"/>
            <p:cNvSpPr>
              <a:spLocks/>
            </p:cNvSpPr>
            <p:nvPr/>
          </p:nvSpPr>
          <p:spPr bwMode="hidden">
            <a:xfrm>
              <a:off x="0" y="12"/>
              <a:ext cx="5758" cy="3273"/>
            </a:xfrm>
            <a:custGeom>
              <a:avLst/>
              <a:gdLst/>
              <a:ahLst/>
              <a:cxnLst>
                <a:cxn ang="0">
                  <a:pos x="3193" y="1816"/>
                </a:cxn>
                <a:cxn ang="0">
                  <a:pos x="0" y="0"/>
                </a:cxn>
                <a:cxn ang="0">
                  <a:pos x="0" y="522"/>
                </a:cxn>
                <a:cxn ang="0">
                  <a:pos x="3037" y="1978"/>
                </a:cxn>
                <a:cxn ang="0">
                  <a:pos x="5740" y="3273"/>
                </a:cxn>
                <a:cxn ang="0">
                  <a:pos x="5740" y="3267"/>
                </a:cxn>
                <a:cxn ang="0">
                  <a:pos x="3193" y="1816"/>
                </a:cxn>
                <a:cxn ang="0">
                  <a:pos x="3193" y="1816"/>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6" name="Freeform 4"/>
            <p:cNvSpPr>
              <a:spLocks/>
            </p:cNvSpPr>
            <p:nvPr/>
          </p:nvSpPr>
          <p:spPr bwMode="hidden">
            <a:xfrm>
              <a:off x="149" y="0"/>
              <a:ext cx="5609" cy="3243"/>
            </a:xfrm>
            <a:custGeom>
              <a:avLst/>
              <a:gdLst/>
              <a:ahLst/>
              <a:cxnLst>
                <a:cxn ang="0">
                  <a:pos x="3163" y="1714"/>
                </a:cxn>
                <a:cxn ang="0">
                  <a:pos x="431" y="0"/>
                </a:cxn>
                <a:cxn ang="0">
                  <a:pos x="0" y="0"/>
                </a:cxn>
                <a:cxn ang="0">
                  <a:pos x="3086" y="1786"/>
                </a:cxn>
                <a:cxn ang="0">
                  <a:pos x="5591" y="3243"/>
                </a:cxn>
                <a:cxn ang="0">
                  <a:pos x="5591" y="3237"/>
                </a:cxn>
                <a:cxn ang="0">
                  <a:pos x="3163" y="1714"/>
                </a:cxn>
                <a:cxn ang="0">
                  <a:pos x="3163" y="1714"/>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7" name="Freeform 5"/>
            <p:cNvSpPr>
              <a:spLocks/>
            </p:cNvSpPr>
            <p:nvPr/>
          </p:nvSpPr>
          <p:spPr bwMode="hidden">
            <a:xfrm>
              <a:off x="0" y="3433"/>
              <a:ext cx="4038" cy="191"/>
            </a:xfrm>
            <a:custGeom>
              <a:avLst/>
              <a:gdLst/>
              <a:ahLst/>
              <a:cxnLst>
                <a:cxn ang="0">
                  <a:pos x="0" y="156"/>
                </a:cxn>
                <a:cxn ang="0">
                  <a:pos x="4042" y="192"/>
                </a:cxn>
                <a:cxn ang="0">
                  <a:pos x="4042" y="144"/>
                </a:cxn>
                <a:cxn ang="0">
                  <a:pos x="0" y="0"/>
                </a:cxn>
                <a:cxn ang="0">
                  <a:pos x="0" y="156"/>
                </a:cxn>
                <a:cxn ang="0">
                  <a:pos x="0" y="156"/>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8" name="Freeform 6"/>
            <p:cNvSpPr>
              <a:spLocks/>
            </p:cNvSpPr>
            <p:nvPr/>
          </p:nvSpPr>
          <p:spPr bwMode="hidden">
            <a:xfrm>
              <a:off x="4038" y="3577"/>
              <a:ext cx="1720" cy="65"/>
            </a:xfrm>
            <a:custGeom>
              <a:avLst/>
              <a:gdLst>
                <a:gd name="T0" fmla="*/ 1722 w 1722"/>
                <a:gd name="T1" fmla="*/ 66 h 66"/>
                <a:gd name="T2" fmla="*/ 1722 w 1722"/>
                <a:gd name="T3" fmla="*/ 60 h 66"/>
                <a:gd name="T4" fmla="*/ 0 w 1722"/>
                <a:gd name="T5" fmla="*/ 0 h 66"/>
                <a:gd name="T6" fmla="*/ 0 w 1722"/>
                <a:gd name="T7" fmla="*/ 48 h 66"/>
                <a:gd name="T8" fmla="*/ 1722 w 1722"/>
                <a:gd name="T9" fmla="*/ 66 h 66"/>
                <a:gd name="T10" fmla="*/ 1722 w 1722"/>
                <a:gd name="T11" fmla="*/ 66 h 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22" h="66">
                  <a:moveTo>
                    <a:pt x="1722" y="66"/>
                  </a:moveTo>
                  <a:lnTo>
                    <a:pt x="1722" y="60"/>
                  </a:lnTo>
                  <a:lnTo>
                    <a:pt x="0" y="0"/>
                  </a:lnTo>
                  <a:lnTo>
                    <a:pt x="0" y="48"/>
                  </a:lnTo>
                  <a:lnTo>
                    <a:pt x="1722" y="66"/>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9" name="Freeform 7"/>
            <p:cNvSpPr>
              <a:spLocks/>
            </p:cNvSpPr>
            <p:nvPr/>
          </p:nvSpPr>
          <p:spPr bwMode="hidden">
            <a:xfrm>
              <a:off x="0" y="3726"/>
              <a:ext cx="4784" cy="329"/>
            </a:xfrm>
            <a:custGeom>
              <a:avLst/>
              <a:gdLst/>
              <a:ahLst/>
              <a:cxnLst>
                <a:cxn ang="0">
                  <a:pos x="0" y="329"/>
                </a:cxn>
                <a:cxn ang="0">
                  <a:pos x="4789" y="77"/>
                </a:cxn>
                <a:cxn ang="0">
                  <a:pos x="4789" y="0"/>
                </a:cxn>
                <a:cxn ang="0">
                  <a:pos x="0" y="107"/>
                </a:cxn>
                <a:cxn ang="0">
                  <a:pos x="0" y="329"/>
                </a:cxn>
                <a:cxn ang="0">
                  <a:pos x="0" y="329"/>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w="9525" cap="flat" cmpd="sng">
              <a:noFill/>
              <a:prstDash val="solid"/>
              <a:round/>
              <a:headEnd type="none" w="med" len="med"/>
              <a:tailEnd type="none" w="med" len="med"/>
            </a:ln>
            <a:effectLst/>
          </p:spPr>
          <p:txBody>
            <a:bodyPr/>
            <a:lstStyle/>
            <a:p>
              <a:pPr fontAlgn="auto">
                <a:spcBef>
                  <a:spcPts val="0"/>
                </a:spcBef>
                <a:spcAft>
                  <a:spcPts val="0"/>
                </a:spcAft>
                <a:defRPr/>
              </a:pPr>
              <a:endParaRPr lang="en-US">
                <a:solidFill>
                  <a:prstClr val="white"/>
                </a:solidFill>
                <a:latin typeface="Arial" charset="0"/>
              </a:endParaRPr>
            </a:p>
          </p:txBody>
        </p:sp>
        <p:sp>
          <p:nvSpPr>
            <p:cNvPr id="10" name="Freeform 8"/>
            <p:cNvSpPr>
              <a:spLocks/>
            </p:cNvSpPr>
            <p:nvPr/>
          </p:nvSpPr>
          <p:spPr bwMode="hidden">
            <a:xfrm>
              <a:off x="4784" y="3702"/>
              <a:ext cx="974" cy="101"/>
            </a:xfrm>
            <a:custGeom>
              <a:avLst/>
              <a:gdLst>
                <a:gd name="T0" fmla="*/ 975 w 975"/>
                <a:gd name="T1" fmla="*/ 48 h 101"/>
                <a:gd name="T2" fmla="*/ 975 w 975"/>
                <a:gd name="T3" fmla="*/ 0 h 101"/>
                <a:gd name="T4" fmla="*/ 0 w 975"/>
                <a:gd name="T5" fmla="*/ 24 h 101"/>
                <a:gd name="T6" fmla="*/ 0 w 975"/>
                <a:gd name="T7" fmla="*/ 101 h 101"/>
                <a:gd name="T8" fmla="*/ 975 w 975"/>
                <a:gd name="T9" fmla="*/ 48 h 101"/>
                <a:gd name="T10" fmla="*/ 975 w 975"/>
                <a:gd name="T11" fmla="*/ 48 h 10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75" h="101">
                  <a:moveTo>
                    <a:pt x="975" y="48"/>
                  </a:moveTo>
                  <a:lnTo>
                    <a:pt x="975" y="0"/>
                  </a:lnTo>
                  <a:lnTo>
                    <a:pt x="0" y="24"/>
                  </a:lnTo>
                  <a:lnTo>
                    <a:pt x="0" y="101"/>
                  </a:lnTo>
                  <a:lnTo>
                    <a:pt x="975" y="4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11" name="Freeform 9"/>
            <p:cNvSpPr>
              <a:spLocks/>
            </p:cNvSpPr>
            <p:nvPr/>
          </p:nvSpPr>
          <p:spPr bwMode="hidden">
            <a:xfrm>
              <a:off x="3619" y="3815"/>
              <a:ext cx="2139" cy="198"/>
            </a:xfrm>
            <a:custGeom>
              <a:avLst/>
              <a:gdLst>
                <a:gd name="T0" fmla="*/ 2141 w 2141"/>
                <a:gd name="T1" fmla="*/ 0 h 198"/>
                <a:gd name="T2" fmla="*/ 0 w 2141"/>
                <a:gd name="T3" fmla="*/ 156 h 198"/>
                <a:gd name="T4" fmla="*/ 0 w 2141"/>
                <a:gd name="T5" fmla="*/ 198 h 198"/>
                <a:gd name="T6" fmla="*/ 2141 w 2141"/>
                <a:gd name="T7" fmla="*/ 0 h 198"/>
                <a:gd name="T8" fmla="*/ 2141 w 2141"/>
                <a:gd name="T9" fmla="*/ 0 h 1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41" h="198">
                  <a:moveTo>
                    <a:pt x="2141" y="0"/>
                  </a:moveTo>
                  <a:lnTo>
                    <a:pt x="0" y="156"/>
                  </a:lnTo>
                  <a:lnTo>
                    <a:pt x="0" y="198"/>
                  </a:lnTo>
                  <a:lnTo>
                    <a:pt x="2141"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12" name="Freeform 10"/>
            <p:cNvSpPr>
              <a:spLocks/>
            </p:cNvSpPr>
            <p:nvPr/>
          </p:nvSpPr>
          <p:spPr bwMode="hidden">
            <a:xfrm>
              <a:off x="0" y="3971"/>
              <a:ext cx="3619" cy="348"/>
            </a:xfrm>
            <a:custGeom>
              <a:avLst/>
              <a:gdLst/>
              <a:ahLst/>
              <a:cxnLst>
                <a:cxn ang="0">
                  <a:pos x="0" y="348"/>
                </a:cxn>
                <a:cxn ang="0">
                  <a:pos x="311" y="348"/>
                </a:cxn>
                <a:cxn ang="0">
                  <a:pos x="3623" y="42"/>
                </a:cxn>
                <a:cxn ang="0">
                  <a:pos x="3623" y="0"/>
                </a:cxn>
                <a:cxn ang="0">
                  <a:pos x="0" y="264"/>
                </a:cxn>
                <a:cxn ang="0">
                  <a:pos x="0" y="348"/>
                </a:cxn>
                <a:cxn ang="0">
                  <a:pos x="0" y="348"/>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13" name="Freeform 11"/>
            <p:cNvSpPr>
              <a:spLocks/>
            </p:cNvSpPr>
            <p:nvPr/>
          </p:nvSpPr>
          <p:spPr bwMode="hidden">
            <a:xfrm>
              <a:off x="2097" y="4043"/>
              <a:ext cx="2514" cy="276"/>
            </a:xfrm>
            <a:custGeom>
              <a:avLst/>
              <a:gdLst>
                <a:gd name="T0" fmla="*/ 2182 w 2517"/>
                <a:gd name="T1" fmla="*/ 276 h 276"/>
                <a:gd name="T2" fmla="*/ 2517 w 2517"/>
                <a:gd name="T3" fmla="*/ 204 h 276"/>
                <a:gd name="T4" fmla="*/ 2260 w 2517"/>
                <a:gd name="T5" fmla="*/ 0 h 276"/>
                <a:gd name="T6" fmla="*/ 0 w 2517"/>
                <a:gd name="T7" fmla="*/ 276 h 276"/>
                <a:gd name="T8" fmla="*/ 2182 w 2517"/>
                <a:gd name="T9" fmla="*/ 276 h 276"/>
                <a:gd name="T10" fmla="*/ 2182 w 2517"/>
                <a:gd name="T11" fmla="*/ 276 h 27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7" h="276">
                  <a:moveTo>
                    <a:pt x="2182" y="276"/>
                  </a:moveTo>
                  <a:lnTo>
                    <a:pt x="2517" y="204"/>
                  </a:lnTo>
                  <a:lnTo>
                    <a:pt x="2260" y="0"/>
                  </a:lnTo>
                  <a:lnTo>
                    <a:pt x="0" y="276"/>
                  </a:lnTo>
                  <a:lnTo>
                    <a:pt x="2182" y="276"/>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14" name="Freeform 12"/>
            <p:cNvSpPr>
              <a:spLocks/>
            </p:cNvSpPr>
            <p:nvPr/>
          </p:nvSpPr>
          <p:spPr bwMode="hidden">
            <a:xfrm>
              <a:off x="4354" y="3869"/>
              <a:ext cx="1404" cy="378"/>
            </a:xfrm>
            <a:custGeom>
              <a:avLst/>
              <a:gdLst/>
              <a:ahLst/>
              <a:cxnLst>
                <a:cxn ang="0">
                  <a:pos x="1405" y="126"/>
                </a:cxn>
                <a:cxn ang="0">
                  <a:pos x="1405" y="0"/>
                </a:cxn>
                <a:cxn ang="0">
                  <a:pos x="0" y="174"/>
                </a:cxn>
                <a:cxn ang="0">
                  <a:pos x="257" y="378"/>
                </a:cxn>
                <a:cxn ang="0">
                  <a:pos x="1405" y="126"/>
                </a:cxn>
                <a:cxn ang="0">
                  <a:pos x="1405" y="126"/>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15" name="Freeform 13"/>
            <p:cNvSpPr>
              <a:spLocks/>
            </p:cNvSpPr>
            <p:nvPr/>
          </p:nvSpPr>
          <p:spPr bwMode="hidden">
            <a:xfrm>
              <a:off x="5030" y="3151"/>
              <a:ext cx="728" cy="240"/>
            </a:xfrm>
            <a:custGeom>
              <a:avLst/>
              <a:gdLst>
                <a:gd name="T0" fmla="*/ 729 w 729"/>
                <a:gd name="T1" fmla="*/ 240 h 240"/>
                <a:gd name="T2" fmla="*/ 0 w 729"/>
                <a:gd name="T3" fmla="*/ 0 h 240"/>
                <a:gd name="T4" fmla="*/ 0 w 729"/>
                <a:gd name="T5" fmla="*/ 6 h 240"/>
                <a:gd name="T6" fmla="*/ 729 w 729"/>
                <a:gd name="T7" fmla="*/ 240 h 240"/>
                <a:gd name="T8" fmla="*/ 729 w 729"/>
                <a:gd name="T9" fmla="*/ 240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9" h="240">
                  <a:moveTo>
                    <a:pt x="729" y="240"/>
                  </a:moveTo>
                  <a:lnTo>
                    <a:pt x="0" y="0"/>
                  </a:lnTo>
                  <a:lnTo>
                    <a:pt x="0" y="6"/>
                  </a:lnTo>
                  <a:lnTo>
                    <a:pt x="729" y="24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16" name="Freeform 14"/>
            <p:cNvSpPr>
              <a:spLocks/>
            </p:cNvSpPr>
            <p:nvPr/>
          </p:nvSpPr>
          <p:spPr bwMode="hidden">
            <a:xfrm>
              <a:off x="0" y="1486"/>
              <a:ext cx="5030" cy="1671"/>
            </a:xfrm>
            <a:custGeom>
              <a:avLst/>
              <a:gdLst/>
              <a:ahLst/>
              <a:cxnLst>
                <a:cxn ang="0">
                  <a:pos x="0" y="72"/>
                </a:cxn>
                <a:cxn ang="0">
                  <a:pos x="5035" y="1672"/>
                </a:cxn>
                <a:cxn ang="0">
                  <a:pos x="5035" y="1666"/>
                </a:cxn>
                <a:cxn ang="0">
                  <a:pos x="0" y="0"/>
                </a:cxn>
                <a:cxn ang="0">
                  <a:pos x="0" y="72"/>
                </a:cxn>
                <a:cxn ang="0">
                  <a:pos x="0" y="72"/>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17" name="Freeform 15"/>
            <p:cNvSpPr>
              <a:spLocks/>
            </p:cNvSpPr>
            <p:nvPr/>
          </p:nvSpPr>
          <p:spPr bwMode="hidden">
            <a:xfrm>
              <a:off x="5030" y="3049"/>
              <a:ext cx="728" cy="318"/>
            </a:xfrm>
            <a:custGeom>
              <a:avLst/>
              <a:gdLst>
                <a:gd name="T0" fmla="*/ 729 w 729"/>
                <a:gd name="T1" fmla="*/ 318 h 318"/>
                <a:gd name="T2" fmla="*/ 729 w 729"/>
                <a:gd name="T3" fmla="*/ 312 h 318"/>
                <a:gd name="T4" fmla="*/ 0 w 729"/>
                <a:gd name="T5" fmla="*/ 0 h 318"/>
                <a:gd name="T6" fmla="*/ 0 w 729"/>
                <a:gd name="T7" fmla="*/ 54 h 318"/>
                <a:gd name="T8" fmla="*/ 729 w 729"/>
                <a:gd name="T9" fmla="*/ 318 h 318"/>
                <a:gd name="T10" fmla="*/ 729 w 729"/>
                <a:gd name="T11" fmla="*/ 318 h 3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29" h="318">
                  <a:moveTo>
                    <a:pt x="729" y="318"/>
                  </a:moveTo>
                  <a:lnTo>
                    <a:pt x="729" y="312"/>
                  </a:lnTo>
                  <a:lnTo>
                    <a:pt x="0" y="0"/>
                  </a:lnTo>
                  <a:lnTo>
                    <a:pt x="0" y="54"/>
                  </a:lnTo>
                  <a:lnTo>
                    <a:pt x="729" y="318"/>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18" name="Freeform 16"/>
            <p:cNvSpPr>
              <a:spLocks/>
            </p:cNvSpPr>
            <p:nvPr/>
          </p:nvSpPr>
          <p:spPr bwMode="hidden">
            <a:xfrm>
              <a:off x="0" y="916"/>
              <a:ext cx="5030" cy="2187"/>
            </a:xfrm>
            <a:custGeom>
              <a:avLst/>
              <a:gdLst/>
              <a:ahLst/>
              <a:cxnLst>
                <a:cxn ang="0">
                  <a:pos x="0" y="396"/>
                </a:cxn>
                <a:cxn ang="0">
                  <a:pos x="5035" y="2188"/>
                </a:cxn>
                <a:cxn ang="0">
                  <a:pos x="5035" y="2134"/>
                </a:cxn>
                <a:cxn ang="0">
                  <a:pos x="0" y="0"/>
                </a:cxn>
                <a:cxn ang="0">
                  <a:pos x="0" y="396"/>
                </a:cxn>
                <a:cxn ang="0">
                  <a:pos x="0" y="396"/>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19" name="Freeform 17"/>
            <p:cNvSpPr>
              <a:spLocks/>
            </p:cNvSpPr>
            <p:nvPr/>
          </p:nvSpPr>
          <p:spPr bwMode="hidden">
            <a:xfrm>
              <a:off x="2294" y="0"/>
              <a:ext cx="3159" cy="2725"/>
            </a:xfrm>
            <a:custGeom>
              <a:avLst/>
              <a:gdLst/>
              <a:ahLst/>
              <a:cxnLst>
                <a:cxn ang="0">
                  <a:pos x="0" y="0"/>
                </a:cxn>
                <a:cxn ang="0">
                  <a:pos x="3145" y="2727"/>
                </a:cxn>
                <a:cxn ang="0">
                  <a:pos x="3163" y="2704"/>
                </a:cxn>
                <a:cxn ang="0">
                  <a:pos x="102" y="0"/>
                </a:cxn>
                <a:cxn ang="0">
                  <a:pos x="0" y="0"/>
                </a:cxn>
                <a:cxn ang="0">
                  <a:pos x="0" y="0"/>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20" name="Freeform 18"/>
            <p:cNvSpPr>
              <a:spLocks/>
            </p:cNvSpPr>
            <p:nvPr/>
          </p:nvSpPr>
          <p:spPr bwMode="hidden">
            <a:xfrm>
              <a:off x="5435" y="2702"/>
              <a:ext cx="323" cy="299"/>
            </a:xfrm>
            <a:custGeom>
              <a:avLst/>
              <a:gdLst/>
              <a:ahLst/>
              <a:cxnLst>
                <a:cxn ang="0">
                  <a:pos x="323" y="299"/>
                </a:cxn>
                <a:cxn ang="0">
                  <a:pos x="323" y="263"/>
                </a:cxn>
                <a:cxn ang="0">
                  <a:pos x="18" y="0"/>
                </a:cxn>
                <a:cxn ang="0">
                  <a:pos x="0" y="23"/>
                </a:cxn>
                <a:cxn ang="0">
                  <a:pos x="323" y="299"/>
                </a:cxn>
                <a:cxn ang="0">
                  <a:pos x="323" y="299"/>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21" name="Freeform 19"/>
            <p:cNvSpPr>
              <a:spLocks/>
            </p:cNvSpPr>
            <p:nvPr/>
          </p:nvSpPr>
          <p:spPr bwMode="hidden">
            <a:xfrm>
              <a:off x="5477" y="2588"/>
              <a:ext cx="281" cy="335"/>
            </a:xfrm>
            <a:custGeom>
              <a:avLst/>
              <a:gdLst>
                <a:gd name="T0" fmla="*/ 281 w 281"/>
                <a:gd name="T1" fmla="*/ 335 h 335"/>
                <a:gd name="T2" fmla="*/ 281 w 281"/>
                <a:gd name="T3" fmla="*/ 173 h 335"/>
                <a:gd name="T4" fmla="*/ 96 w 281"/>
                <a:gd name="T5" fmla="*/ 0 h 335"/>
                <a:gd name="T6" fmla="*/ 0 w 281"/>
                <a:gd name="T7" fmla="*/ 90 h 335"/>
                <a:gd name="T8" fmla="*/ 281 w 281"/>
                <a:gd name="T9" fmla="*/ 335 h 335"/>
                <a:gd name="T10" fmla="*/ 281 w 281"/>
                <a:gd name="T11" fmla="*/ 335 h 3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1" h="335">
                  <a:moveTo>
                    <a:pt x="281" y="335"/>
                  </a:moveTo>
                  <a:lnTo>
                    <a:pt x="281" y="173"/>
                  </a:lnTo>
                  <a:lnTo>
                    <a:pt x="96" y="0"/>
                  </a:lnTo>
                  <a:lnTo>
                    <a:pt x="0" y="90"/>
                  </a:lnTo>
                  <a:lnTo>
                    <a:pt x="281" y="335"/>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22" name="Freeform 20"/>
            <p:cNvSpPr>
              <a:spLocks/>
            </p:cNvSpPr>
            <p:nvPr/>
          </p:nvSpPr>
          <p:spPr bwMode="hidden">
            <a:xfrm>
              <a:off x="2454" y="0"/>
              <a:ext cx="3119" cy="2678"/>
            </a:xfrm>
            <a:custGeom>
              <a:avLst/>
              <a:gdLst/>
              <a:ahLst/>
              <a:cxnLst>
                <a:cxn ang="0">
                  <a:pos x="0" y="0"/>
                </a:cxn>
                <a:cxn ang="0">
                  <a:pos x="3026" y="2680"/>
                </a:cxn>
                <a:cxn ang="0">
                  <a:pos x="3122" y="2590"/>
                </a:cxn>
                <a:cxn ang="0">
                  <a:pos x="383" y="0"/>
                </a:cxn>
                <a:cxn ang="0">
                  <a:pos x="0" y="0"/>
                </a:cxn>
                <a:cxn ang="0">
                  <a:pos x="0" y="0"/>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23" name="Freeform 21"/>
            <p:cNvSpPr>
              <a:spLocks/>
            </p:cNvSpPr>
            <p:nvPr/>
          </p:nvSpPr>
          <p:spPr bwMode="hidden">
            <a:xfrm>
              <a:off x="5626" y="2534"/>
              <a:ext cx="132" cy="132"/>
            </a:xfrm>
            <a:custGeom>
              <a:avLst/>
              <a:gdLst>
                <a:gd name="T0" fmla="*/ 132 w 132"/>
                <a:gd name="T1" fmla="*/ 132 h 132"/>
                <a:gd name="T2" fmla="*/ 0 w 132"/>
                <a:gd name="T3" fmla="*/ 0 h 132"/>
                <a:gd name="T4" fmla="*/ 0 w 132"/>
                <a:gd name="T5" fmla="*/ 0 h 132"/>
                <a:gd name="T6" fmla="*/ 132 w 132"/>
                <a:gd name="T7" fmla="*/ 132 h 132"/>
                <a:gd name="T8" fmla="*/ 132 w 132"/>
                <a:gd name="T9" fmla="*/ 132 h 1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2" h="132">
                  <a:moveTo>
                    <a:pt x="132" y="132"/>
                  </a:moveTo>
                  <a:lnTo>
                    <a:pt x="0" y="0"/>
                  </a:lnTo>
                  <a:lnTo>
                    <a:pt x="132" y="132"/>
                  </a:lnTo>
                  <a:close/>
                </a:path>
              </a:pathLst>
            </a:custGeom>
            <a:solidFill>
              <a:srgbClr val="FF99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24" name="Freeform 22"/>
            <p:cNvSpPr>
              <a:spLocks/>
            </p:cNvSpPr>
            <p:nvPr/>
          </p:nvSpPr>
          <p:spPr bwMode="hidden">
            <a:xfrm>
              <a:off x="3112" y="0"/>
              <a:ext cx="2514" cy="2534"/>
            </a:xfrm>
            <a:custGeom>
              <a:avLst/>
              <a:gdLst/>
              <a:ahLst/>
              <a:cxnLst>
                <a:cxn ang="0">
                  <a:pos x="0" y="0"/>
                </a:cxn>
                <a:cxn ang="0">
                  <a:pos x="2517" y="2536"/>
                </a:cxn>
                <a:cxn ang="0">
                  <a:pos x="2517" y="2536"/>
                </a:cxn>
                <a:cxn ang="0">
                  <a:pos x="66" y="0"/>
                </a:cxn>
                <a:cxn ang="0">
                  <a:pos x="0" y="0"/>
                </a:cxn>
                <a:cxn ang="0">
                  <a:pos x="0" y="0"/>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25" name="Freeform 23"/>
            <p:cNvSpPr>
              <a:spLocks/>
            </p:cNvSpPr>
            <p:nvPr/>
          </p:nvSpPr>
          <p:spPr bwMode="hidden">
            <a:xfrm>
              <a:off x="3488" y="0"/>
              <a:ext cx="2198" cy="2480"/>
            </a:xfrm>
            <a:custGeom>
              <a:avLst/>
              <a:gdLst/>
              <a:ahLst/>
              <a:cxnLst>
                <a:cxn ang="0">
                  <a:pos x="0" y="0"/>
                </a:cxn>
                <a:cxn ang="0">
                  <a:pos x="2188" y="2482"/>
                </a:cxn>
                <a:cxn ang="0">
                  <a:pos x="2200" y="2476"/>
                </a:cxn>
                <a:cxn ang="0">
                  <a:pos x="317" y="0"/>
                </a:cxn>
                <a:cxn ang="0">
                  <a:pos x="0" y="0"/>
                </a:cxn>
                <a:cxn ang="0">
                  <a:pos x="0" y="0"/>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w="9525" cap="flat" cmpd="sng">
              <a:noFill/>
              <a:prstDash val="solid"/>
              <a:round/>
              <a:headEnd type="none" w="med" len="med"/>
              <a:tailEnd type="none" w="med" len="med"/>
            </a:ln>
            <a:effectLst/>
          </p:spPr>
          <p:txBody>
            <a:bodyPr/>
            <a:lstStyle/>
            <a:p>
              <a:pPr fontAlgn="auto">
                <a:spcBef>
                  <a:spcPts val="0"/>
                </a:spcBef>
                <a:spcAft>
                  <a:spcPts val="0"/>
                </a:spcAft>
                <a:defRPr/>
              </a:pPr>
              <a:endParaRPr lang="en-US">
                <a:solidFill>
                  <a:prstClr val="white"/>
                </a:solidFill>
                <a:latin typeface="Arial" charset="0"/>
              </a:endParaRPr>
            </a:p>
          </p:txBody>
        </p:sp>
        <p:sp>
          <p:nvSpPr>
            <p:cNvPr id="26" name="Freeform 24"/>
            <p:cNvSpPr>
              <a:spLocks/>
            </p:cNvSpPr>
            <p:nvPr/>
          </p:nvSpPr>
          <p:spPr bwMode="hidden">
            <a:xfrm>
              <a:off x="5674" y="2474"/>
              <a:ext cx="84" cy="96"/>
            </a:xfrm>
            <a:custGeom>
              <a:avLst/>
              <a:gdLst/>
              <a:ahLst/>
              <a:cxnLst>
                <a:cxn ang="0">
                  <a:pos x="84" y="96"/>
                </a:cxn>
                <a:cxn ang="0">
                  <a:pos x="84" y="90"/>
                </a:cxn>
                <a:cxn ang="0">
                  <a:pos x="12" y="0"/>
                </a:cxn>
                <a:cxn ang="0">
                  <a:pos x="0" y="6"/>
                </a:cxn>
                <a:cxn ang="0">
                  <a:pos x="84" y="96"/>
                </a:cxn>
                <a:cxn ang="0">
                  <a:pos x="84" y="96"/>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27" name="Freeform 25"/>
            <p:cNvSpPr>
              <a:spLocks/>
            </p:cNvSpPr>
            <p:nvPr/>
          </p:nvSpPr>
          <p:spPr bwMode="hidden">
            <a:xfrm>
              <a:off x="5603" y="850"/>
              <a:ext cx="155" cy="516"/>
            </a:xfrm>
            <a:custGeom>
              <a:avLst/>
              <a:gdLst>
                <a:gd name="T0" fmla="*/ 155 w 155"/>
                <a:gd name="T1" fmla="*/ 516 h 516"/>
                <a:gd name="T2" fmla="*/ 155 w 155"/>
                <a:gd name="T3" fmla="*/ 204 h 516"/>
                <a:gd name="T4" fmla="*/ 77 w 155"/>
                <a:gd name="T5" fmla="*/ 0 h 516"/>
                <a:gd name="T6" fmla="*/ 0 w 155"/>
                <a:gd name="T7" fmla="*/ 192 h 516"/>
                <a:gd name="T8" fmla="*/ 155 w 155"/>
                <a:gd name="T9" fmla="*/ 516 h 516"/>
                <a:gd name="T10" fmla="*/ 155 w 155"/>
                <a:gd name="T11" fmla="*/ 516 h 5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5" h="516">
                  <a:moveTo>
                    <a:pt x="155" y="516"/>
                  </a:moveTo>
                  <a:lnTo>
                    <a:pt x="155" y="204"/>
                  </a:lnTo>
                  <a:lnTo>
                    <a:pt x="77" y="0"/>
                  </a:lnTo>
                  <a:lnTo>
                    <a:pt x="0" y="192"/>
                  </a:lnTo>
                  <a:lnTo>
                    <a:pt x="155" y="516"/>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28" name="Freeform 26"/>
            <p:cNvSpPr>
              <a:spLocks/>
            </p:cNvSpPr>
            <p:nvPr/>
          </p:nvSpPr>
          <p:spPr bwMode="hidden">
            <a:xfrm>
              <a:off x="5107" y="0"/>
              <a:ext cx="573" cy="1042"/>
            </a:xfrm>
            <a:custGeom>
              <a:avLst/>
              <a:gdLst/>
              <a:ahLst/>
              <a:cxnLst>
                <a:cxn ang="0">
                  <a:pos x="0" y="0"/>
                </a:cxn>
                <a:cxn ang="0">
                  <a:pos x="497" y="1043"/>
                </a:cxn>
                <a:cxn ang="0">
                  <a:pos x="574" y="851"/>
                </a:cxn>
                <a:cxn ang="0">
                  <a:pos x="251" y="0"/>
                </a:cxn>
                <a:cxn ang="0">
                  <a:pos x="0" y="0"/>
                </a:cxn>
                <a:cxn ang="0">
                  <a:pos x="0" y="0"/>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29" name="Freeform 27"/>
            <p:cNvSpPr>
              <a:spLocks/>
            </p:cNvSpPr>
            <p:nvPr/>
          </p:nvSpPr>
          <p:spPr bwMode="hidden">
            <a:xfrm>
              <a:off x="5411" y="0"/>
              <a:ext cx="341" cy="796"/>
            </a:xfrm>
            <a:custGeom>
              <a:avLst/>
              <a:gdLst/>
              <a:ahLst/>
              <a:cxnLst>
                <a:cxn ang="0">
                  <a:pos x="144" y="0"/>
                </a:cxn>
                <a:cxn ang="0">
                  <a:pos x="0" y="0"/>
                </a:cxn>
                <a:cxn ang="0">
                  <a:pos x="287" y="797"/>
                </a:cxn>
                <a:cxn ang="0">
                  <a:pos x="341" y="653"/>
                </a:cxn>
                <a:cxn ang="0">
                  <a:pos x="144" y="0"/>
                </a:cxn>
                <a:cxn ang="0">
                  <a:pos x="144" y="0"/>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30" name="Freeform 28"/>
            <p:cNvSpPr>
              <a:spLocks/>
            </p:cNvSpPr>
            <p:nvPr/>
          </p:nvSpPr>
          <p:spPr bwMode="hidden">
            <a:xfrm>
              <a:off x="5698" y="653"/>
              <a:ext cx="60" cy="311"/>
            </a:xfrm>
            <a:custGeom>
              <a:avLst/>
              <a:gdLst>
                <a:gd name="T0" fmla="*/ 0 w 60"/>
                <a:gd name="T1" fmla="*/ 144 h 312"/>
                <a:gd name="T2" fmla="*/ 60 w 60"/>
                <a:gd name="T3" fmla="*/ 312 h 312"/>
                <a:gd name="T4" fmla="*/ 60 w 60"/>
                <a:gd name="T5" fmla="*/ 6 h 312"/>
                <a:gd name="T6" fmla="*/ 54 w 60"/>
                <a:gd name="T7" fmla="*/ 0 h 312"/>
                <a:gd name="T8" fmla="*/ 0 w 60"/>
                <a:gd name="T9" fmla="*/ 144 h 312"/>
                <a:gd name="T10" fmla="*/ 0 w 60"/>
                <a:gd name="T11" fmla="*/ 144 h 3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 h="312">
                  <a:moveTo>
                    <a:pt x="0" y="144"/>
                  </a:moveTo>
                  <a:lnTo>
                    <a:pt x="60" y="312"/>
                  </a:lnTo>
                  <a:lnTo>
                    <a:pt x="60" y="6"/>
                  </a:lnTo>
                  <a:lnTo>
                    <a:pt x="54" y="0"/>
                  </a:lnTo>
                  <a:lnTo>
                    <a:pt x="0" y="144"/>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31" name="Freeform 29"/>
            <p:cNvSpPr>
              <a:spLocks/>
            </p:cNvSpPr>
            <p:nvPr/>
          </p:nvSpPr>
          <p:spPr bwMode="hidden">
            <a:xfrm>
              <a:off x="2" y="1601"/>
              <a:ext cx="5752" cy="1864"/>
            </a:xfrm>
            <a:custGeom>
              <a:avLst/>
              <a:gdLst/>
              <a:ahLst/>
              <a:cxnLst>
                <a:cxn ang="0">
                  <a:pos x="0" y="371"/>
                </a:cxn>
                <a:cxn ang="0">
                  <a:pos x="5740" y="1864"/>
                </a:cxn>
                <a:cxn ang="0">
                  <a:pos x="5740" y="1834"/>
                </a:cxn>
                <a:cxn ang="0">
                  <a:pos x="0" y="0"/>
                </a:cxn>
                <a:cxn ang="0">
                  <a:pos x="0" y="371"/>
                </a:cxn>
                <a:cxn ang="0">
                  <a:pos x="0" y="37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32" name="Freeform 30"/>
            <p:cNvSpPr>
              <a:spLocks/>
            </p:cNvSpPr>
            <p:nvPr/>
          </p:nvSpPr>
          <p:spPr bwMode="hidden">
            <a:xfrm>
              <a:off x="5754" y="3483"/>
              <a:ext cx="6" cy="6"/>
            </a:xfrm>
            <a:custGeom>
              <a:avLst/>
              <a:gdLst>
                <a:gd name="T0" fmla="*/ 6 w 6"/>
                <a:gd name="T1" fmla="*/ 6 h 6"/>
                <a:gd name="T2" fmla="*/ 0 w 6"/>
                <a:gd name="T3" fmla="*/ 0 h 6"/>
                <a:gd name="T4" fmla="*/ 0 w 6"/>
                <a:gd name="T5" fmla="*/ 6 h 6"/>
                <a:gd name="T6" fmla="*/ 6 w 6"/>
                <a:gd name="T7" fmla="*/ 6 h 6"/>
                <a:gd name="T8" fmla="*/ 6 w 6"/>
                <a:gd name="T9" fmla="*/ 6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6">
                  <a:moveTo>
                    <a:pt x="6" y="6"/>
                  </a:moveTo>
                  <a:lnTo>
                    <a:pt x="0" y="0"/>
                  </a:lnTo>
                  <a:lnTo>
                    <a:pt x="0" y="6"/>
                  </a:lnTo>
                  <a:lnTo>
                    <a:pt x="6" y="6"/>
                  </a:lnTo>
                  <a:close/>
                </a:path>
              </a:pathLst>
            </a:custGeom>
            <a:solidFill>
              <a:srgbClr val="18F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33" name="Freeform 31"/>
            <p:cNvSpPr>
              <a:spLocks/>
            </p:cNvSpPr>
            <p:nvPr/>
          </p:nvSpPr>
          <p:spPr bwMode="hidden">
            <a:xfrm>
              <a:off x="2" y="2152"/>
              <a:ext cx="5752" cy="1337"/>
            </a:xfrm>
            <a:custGeom>
              <a:avLst/>
              <a:gdLst/>
              <a:ahLst/>
              <a:cxnLst>
                <a:cxn ang="0">
                  <a:pos x="0" y="366"/>
                </a:cxn>
                <a:cxn ang="0">
                  <a:pos x="5740" y="1337"/>
                </a:cxn>
                <a:cxn ang="0">
                  <a:pos x="5740" y="1331"/>
                </a:cxn>
                <a:cxn ang="0">
                  <a:pos x="0" y="0"/>
                </a:cxn>
                <a:cxn ang="0">
                  <a:pos x="0" y="366"/>
                </a:cxn>
                <a:cxn ang="0">
                  <a:pos x="0" y="366"/>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34" name="Freeform 32"/>
            <p:cNvSpPr>
              <a:spLocks/>
            </p:cNvSpPr>
            <p:nvPr/>
          </p:nvSpPr>
          <p:spPr bwMode="hidden">
            <a:xfrm>
              <a:off x="2" y="3177"/>
              <a:ext cx="5752" cy="414"/>
            </a:xfrm>
            <a:custGeom>
              <a:avLst/>
              <a:gdLst/>
              <a:ahLst/>
              <a:cxnLst>
                <a:cxn ang="0">
                  <a:pos x="0" y="48"/>
                </a:cxn>
                <a:cxn ang="0">
                  <a:pos x="5740" y="414"/>
                </a:cxn>
                <a:cxn ang="0">
                  <a:pos x="5740" y="402"/>
                </a:cxn>
                <a:cxn ang="0">
                  <a:pos x="0" y="0"/>
                </a:cxn>
                <a:cxn ang="0">
                  <a:pos x="0" y="48"/>
                </a:cxn>
                <a:cxn ang="0">
                  <a:pos x="0" y="48"/>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35" name="Freeform 33"/>
            <p:cNvSpPr>
              <a:spLocks/>
            </p:cNvSpPr>
            <p:nvPr/>
          </p:nvSpPr>
          <p:spPr bwMode="hidden">
            <a:xfrm>
              <a:off x="1297" y="0"/>
              <a:ext cx="4457" cy="3177"/>
            </a:xfrm>
            <a:custGeom>
              <a:avLst/>
              <a:gdLst/>
              <a:ahLst/>
              <a:cxnLst>
                <a:cxn ang="0">
                  <a:pos x="0" y="0"/>
                </a:cxn>
                <a:cxn ang="0">
                  <a:pos x="4448" y="3177"/>
                </a:cxn>
                <a:cxn ang="0">
                  <a:pos x="4448" y="3153"/>
                </a:cxn>
                <a:cxn ang="0">
                  <a:pos x="125" y="0"/>
                </a:cxn>
                <a:cxn ang="0">
                  <a:pos x="0" y="0"/>
                </a:cxn>
                <a:cxn ang="0">
                  <a:pos x="0" y="0"/>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36" name="Freeform 34"/>
            <p:cNvSpPr>
              <a:spLocks/>
            </p:cNvSpPr>
            <p:nvPr/>
          </p:nvSpPr>
          <p:spPr bwMode="hidden">
            <a:xfrm>
              <a:off x="3321" y="0"/>
              <a:ext cx="2433" cy="2614"/>
            </a:xfrm>
            <a:custGeom>
              <a:avLst/>
              <a:gdLst/>
              <a:ahLst/>
              <a:cxnLst>
                <a:cxn ang="0">
                  <a:pos x="0" y="0"/>
                </a:cxn>
                <a:cxn ang="0">
                  <a:pos x="2428" y="2614"/>
                </a:cxn>
                <a:cxn ang="0">
                  <a:pos x="2428" y="2608"/>
                </a:cxn>
                <a:cxn ang="0">
                  <a:pos x="66" y="0"/>
                </a:cxn>
                <a:cxn ang="0">
                  <a:pos x="0" y="0"/>
                </a:cxn>
                <a:cxn ang="0">
                  <a:pos x="0" y="0"/>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37" name="Freeform 35"/>
            <p:cNvSpPr>
              <a:spLocks/>
            </p:cNvSpPr>
            <p:nvPr/>
          </p:nvSpPr>
          <p:spPr bwMode="hidden">
            <a:xfrm>
              <a:off x="3950" y="0"/>
              <a:ext cx="1804" cy="2464"/>
            </a:xfrm>
            <a:custGeom>
              <a:avLst/>
              <a:gdLst/>
              <a:ahLst/>
              <a:cxnLst>
                <a:cxn ang="0">
                  <a:pos x="485" y="0"/>
                </a:cxn>
                <a:cxn ang="0">
                  <a:pos x="0" y="0"/>
                </a:cxn>
                <a:cxn ang="0">
                  <a:pos x="1800" y="2464"/>
                </a:cxn>
                <a:cxn ang="0">
                  <a:pos x="1800" y="2248"/>
                </a:cxn>
                <a:cxn ang="0">
                  <a:pos x="1794" y="2248"/>
                </a:cxn>
                <a:cxn ang="0">
                  <a:pos x="485" y="0"/>
                </a:cxn>
                <a:cxn ang="0">
                  <a:pos x="485" y="0"/>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38" name="Freeform 36"/>
            <p:cNvSpPr>
              <a:spLocks/>
            </p:cNvSpPr>
            <p:nvPr/>
          </p:nvSpPr>
          <p:spPr bwMode="hidden">
            <a:xfrm>
              <a:off x="4519" y="0"/>
              <a:ext cx="1235" cy="2074"/>
            </a:xfrm>
            <a:custGeom>
              <a:avLst/>
              <a:gdLst/>
              <a:ahLst/>
              <a:cxnLst>
                <a:cxn ang="0">
                  <a:pos x="0" y="0"/>
                </a:cxn>
                <a:cxn ang="0">
                  <a:pos x="1232" y="2074"/>
                </a:cxn>
                <a:cxn ang="0">
                  <a:pos x="1232" y="2038"/>
                </a:cxn>
                <a:cxn ang="0">
                  <a:pos x="42" y="0"/>
                </a:cxn>
                <a:cxn ang="0">
                  <a:pos x="0" y="0"/>
                </a:cxn>
                <a:cxn ang="0">
                  <a:pos x="0" y="0"/>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39" name="Freeform 37"/>
            <p:cNvSpPr>
              <a:spLocks/>
            </p:cNvSpPr>
            <p:nvPr/>
          </p:nvSpPr>
          <p:spPr bwMode="hidden">
            <a:xfrm>
              <a:off x="4694" y="0"/>
              <a:ext cx="1060" cy="1936"/>
            </a:xfrm>
            <a:custGeom>
              <a:avLst/>
              <a:gdLst/>
              <a:ahLst/>
              <a:cxnLst>
                <a:cxn ang="0">
                  <a:pos x="0" y="0"/>
                </a:cxn>
                <a:cxn ang="0">
                  <a:pos x="1058" y="1936"/>
                </a:cxn>
                <a:cxn ang="0">
                  <a:pos x="1058" y="1930"/>
                </a:cxn>
                <a:cxn ang="0">
                  <a:pos x="54" y="0"/>
                </a:cxn>
                <a:cxn ang="0">
                  <a:pos x="0" y="0"/>
                </a:cxn>
                <a:cxn ang="0">
                  <a:pos x="0" y="0"/>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40" name="Freeform 38"/>
            <p:cNvSpPr>
              <a:spLocks/>
            </p:cNvSpPr>
            <p:nvPr/>
          </p:nvSpPr>
          <p:spPr bwMode="hidden">
            <a:xfrm>
              <a:off x="4981" y="0"/>
              <a:ext cx="773" cy="1487"/>
            </a:xfrm>
            <a:custGeom>
              <a:avLst/>
              <a:gdLst/>
              <a:ahLst/>
              <a:cxnLst>
                <a:cxn ang="0">
                  <a:pos x="771" y="1433"/>
                </a:cxn>
                <a:cxn ang="0">
                  <a:pos x="42" y="0"/>
                </a:cxn>
                <a:cxn ang="0">
                  <a:pos x="0" y="0"/>
                </a:cxn>
                <a:cxn ang="0">
                  <a:pos x="771" y="1487"/>
                </a:cxn>
                <a:cxn ang="0">
                  <a:pos x="771" y="1433"/>
                </a:cxn>
                <a:cxn ang="0">
                  <a:pos x="771" y="1433"/>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grpSp>
          <p:nvGrpSpPr>
            <p:cNvPr id="41" name="Group 39"/>
            <p:cNvGrpSpPr>
              <a:grpSpLocks/>
            </p:cNvGrpSpPr>
            <p:nvPr userDrawn="1"/>
          </p:nvGrpSpPr>
          <p:grpSpPr bwMode="auto">
            <a:xfrm>
              <a:off x="0" y="1632"/>
              <a:ext cx="5758" cy="1858"/>
              <a:chOff x="0" y="1632"/>
              <a:chExt cx="5758" cy="1858"/>
            </a:xfrm>
          </p:grpSpPr>
          <p:sp>
            <p:nvSpPr>
              <p:cNvPr id="42" name="Freeform 40"/>
              <p:cNvSpPr>
                <a:spLocks/>
              </p:cNvSpPr>
              <p:nvPr/>
            </p:nvSpPr>
            <p:spPr bwMode="hidden">
              <a:xfrm>
                <a:off x="0" y="1632"/>
                <a:ext cx="3670" cy="1313"/>
              </a:xfrm>
              <a:custGeom>
                <a:avLst/>
                <a:gdLst/>
                <a:ahLst/>
                <a:cxnLst>
                  <a:cxn ang="0">
                    <a:pos x="0" y="0"/>
                  </a:cxn>
                  <a:cxn ang="0">
                    <a:pos x="0" y="366"/>
                  </a:cxn>
                  <a:cxn ang="0">
                    <a:pos x="3635" y="1313"/>
                  </a:cxn>
                  <a:cxn ang="0">
                    <a:pos x="3647" y="1235"/>
                  </a:cxn>
                  <a:cxn ang="0">
                    <a:pos x="3659" y="1163"/>
                  </a:cxn>
                  <a:cxn ang="0">
                    <a:pos x="0" y="0"/>
                  </a:cxn>
                  <a:cxn ang="0">
                    <a:pos x="0" y="0"/>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43" name="Freeform 41"/>
              <p:cNvSpPr>
                <a:spLocks/>
              </p:cNvSpPr>
              <p:nvPr/>
            </p:nvSpPr>
            <p:spPr bwMode="hidden">
              <a:xfrm>
                <a:off x="3646" y="2795"/>
                <a:ext cx="2112" cy="695"/>
              </a:xfrm>
              <a:custGeom>
                <a:avLst/>
                <a:gdLst/>
                <a:ahLst/>
                <a:cxnLst>
                  <a:cxn ang="0">
                    <a:pos x="2105" y="665"/>
                  </a:cxn>
                  <a:cxn ang="0">
                    <a:pos x="24" y="0"/>
                  </a:cxn>
                  <a:cxn ang="0">
                    <a:pos x="12" y="72"/>
                  </a:cxn>
                  <a:cxn ang="0">
                    <a:pos x="0" y="150"/>
                  </a:cxn>
                  <a:cxn ang="0">
                    <a:pos x="2105" y="695"/>
                  </a:cxn>
                  <a:cxn ang="0">
                    <a:pos x="2105" y="665"/>
                  </a:cxn>
                  <a:cxn ang="0">
                    <a:pos x="2105" y="665"/>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grpSp>
      </p:grpSp>
      <p:sp>
        <p:nvSpPr>
          <p:cNvPr id="787498" name="Rectangle 42"/>
          <p:cNvSpPr>
            <a:spLocks noGrp="1" noChangeArrowheads="1"/>
          </p:cNvSpPr>
          <p:nvPr>
            <p:ph type="ctrTitle" sz="quarter"/>
          </p:nvPr>
        </p:nvSpPr>
        <p:spPr>
          <a:xfrm>
            <a:off x="457200" y="1600200"/>
            <a:ext cx="8229600" cy="1828800"/>
          </a:xfrm>
        </p:spPr>
        <p:txBody>
          <a:bodyPr/>
          <a:lstStyle>
            <a:lvl1pPr>
              <a:defRPr sz="4800"/>
            </a:lvl1pPr>
          </a:lstStyle>
          <a:p>
            <a:r>
              <a:rPr lang="en-US" smtClean="0"/>
              <a:t>Click to edit Master title style</a:t>
            </a:r>
            <a:endParaRPr lang="en-US"/>
          </a:p>
        </p:txBody>
      </p:sp>
      <p:sp>
        <p:nvSpPr>
          <p:cNvPr id="787499" name="Rectangle 43"/>
          <p:cNvSpPr>
            <a:spLocks noGrp="1" noChangeArrowheads="1"/>
          </p:cNvSpPr>
          <p:nvPr>
            <p:ph type="subTitle" sz="quarter" idx="1"/>
          </p:nvPr>
        </p:nvSpPr>
        <p:spPr>
          <a:xfrm>
            <a:off x="1371600" y="3886200"/>
            <a:ext cx="6400800" cy="1752600"/>
          </a:xfrm>
        </p:spPr>
        <p:txBody>
          <a:bodyPr/>
          <a:lstStyle>
            <a:lvl1pPr marL="0" indent="0" algn="ctr">
              <a:buFont typeface="Wingdings" pitchFamily="2" charset="2"/>
              <a:buNone/>
              <a:defRPr sz="3600"/>
            </a:lvl1pPr>
          </a:lstStyle>
          <a:p>
            <a:r>
              <a:rPr lang="en-US" smtClean="0"/>
              <a:t>Click to edit Master subtitle style</a:t>
            </a:r>
            <a:endParaRPr lang="en-US"/>
          </a:p>
        </p:txBody>
      </p:sp>
      <p:sp>
        <p:nvSpPr>
          <p:cNvPr id="44" name="Rectangle 44"/>
          <p:cNvSpPr>
            <a:spLocks noGrp="1" noChangeArrowheads="1"/>
          </p:cNvSpPr>
          <p:nvPr>
            <p:ph type="dt" sz="quarter" idx="10"/>
          </p:nvPr>
        </p:nvSpPr>
        <p:spPr/>
        <p:txBody>
          <a:bodyPr/>
          <a:lstStyle>
            <a:lvl1pPr>
              <a:defRPr smtClean="0"/>
            </a:lvl1pPr>
          </a:lstStyle>
          <a:p>
            <a:pPr>
              <a:defRPr/>
            </a:pPr>
            <a:fld id="{EBF65D60-231E-4345-8205-B316B3E848C0}" type="datetime4">
              <a:rPr lang="en-US" smtClean="0">
                <a:solidFill>
                  <a:prstClr val="white"/>
                </a:solidFill>
              </a:rPr>
              <a:t>October 1, 2011</a:t>
            </a:fld>
            <a:endParaRPr lang="en-US">
              <a:solidFill>
                <a:prstClr val="white"/>
              </a:solidFill>
            </a:endParaRPr>
          </a:p>
        </p:txBody>
      </p:sp>
      <p:sp>
        <p:nvSpPr>
          <p:cNvPr id="45" name="Rectangle 45"/>
          <p:cNvSpPr>
            <a:spLocks noGrp="1" noChangeArrowheads="1"/>
          </p:cNvSpPr>
          <p:nvPr>
            <p:ph type="ftr" sz="quarter" idx="11"/>
          </p:nvPr>
        </p:nvSpPr>
        <p:spPr/>
        <p:txBody>
          <a:bodyPr/>
          <a:lstStyle>
            <a:lvl1pPr>
              <a:defRPr/>
            </a:lvl1pPr>
          </a:lstStyle>
          <a:p>
            <a:pPr>
              <a:defRPr/>
            </a:pPr>
            <a:endParaRPr lang="en-US">
              <a:solidFill>
                <a:prstClr val="white"/>
              </a:solidFill>
            </a:endParaRPr>
          </a:p>
        </p:txBody>
      </p:sp>
      <p:sp>
        <p:nvSpPr>
          <p:cNvPr id="46" name="Rectangle 46"/>
          <p:cNvSpPr>
            <a:spLocks noGrp="1" noChangeArrowheads="1"/>
          </p:cNvSpPr>
          <p:nvPr>
            <p:ph type="sldNum" sz="quarter" idx="12"/>
          </p:nvPr>
        </p:nvSpPr>
        <p:spPr/>
        <p:txBody>
          <a:bodyPr/>
          <a:lstStyle>
            <a:lvl1pPr>
              <a:defRPr smtClean="0"/>
            </a:lvl1pPr>
          </a:lstStyle>
          <a:p>
            <a:pPr>
              <a:defRPr/>
            </a:pPr>
            <a:fld id="{5BEA91E1-3C78-4995-BB25-57DD9DF71BFC}" type="slidenum">
              <a:rPr lang="en-US">
                <a:solidFill>
                  <a:prstClr val="white"/>
                </a:solidFill>
              </a:rPr>
              <a:pPr>
                <a:defRPr/>
              </a:pPr>
              <a:t>‹#›</a:t>
            </a:fld>
            <a:endParaRPr lang="en-US">
              <a:solidFill>
                <a:prstClr val="white"/>
              </a:solidFill>
            </a:endParaRPr>
          </a:p>
        </p:txBody>
      </p:sp>
    </p:spTree>
    <p:extLst>
      <p:ext uri="{BB962C8B-B14F-4D97-AF65-F5344CB8AC3E}">
        <p14:creationId xmlns:p14="http://schemas.microsoft.com/office/powerpoint/2010/main" val="2824957994"/>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par>
    </p:tnLst>
  </p:timing>
</p:sldLayout>
</file>

<file path=ppt/slideLayouts/slideLayout36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4"/>
          <p:cNvSpPr>
            <a:spLocks noGrp="1" noChangeArrowheads="1"/>
          </p:cNvSpPr>
          <p:nvPr>
            <p:ph type="dt" sz="half" idx="10"/>
          </p:nvPr>
        </p:nvSpPr>
        <p:spPr>
          <a:ln/>
        </p:spPr>
        <p:txBody>
          <a:bodyPr/>
          <a:lstStyle>
            <a:lvl1pPr>
              <a:defRPr/>
            </a:lvl1pPr>
          </a:lstStyle>
          <a:p>
            <a:pPr>
              <a:defRPr/>
            </a:pPr>
            <a:fld id="{8FAAA0B8-D7E7-4204-9096-E517FEEA5957}" type="datetime4">
              <a:rPr lang="en-US" smtClean="0">
                <a:solidFill>
                  <a:prstClr val="white"/>
                </a:solidFill>
              </a:rPr>
              <a:t>October 1, 2011</a:t>
            </a:fld>
            <a:endParaRPr lang="en-US">
              <a:solidFill>
                <a:prstClr val="white"/>
              </a:solidFill>
            </a:endParaRPr>
          </a:p>
        </p:txBody>
      </p:sp>
      <p:sp>
        <p:nvSpPr>
          <p:cNvPr id="5" name="Rectangle 45"/>
          <p:cNvSpPr>
            <a:spLocks noGrp="1" noChangeArrowheads="1"/>
          </p:cNvSpPr>
          <p:nvPr>
            <p:ph type="ftr" sz="quarter" idx="11"/>
          </p:nvPr>
        </p:nvSpPr>
        <p:spPr>
          <a:ln/>
        </p:spPr>
        <p:txBody>
          <a:bodyPr/>
          <a:lstStyle>
            <a:lvl1pPr>
              <a:defRPr/>
            </a:lvl1pPr>
          </a:lstStyle>
          <a:p>
            <a:pPr>
              <a:defRPr/>
            </a:pPr>
            <a:endParaRPr lang="en-US">
              <a:solidFill>
                <a:prstClr val="white"/>
              </a:solidFill>
            </a:endParaRPr>
          </a:p>
        </p:txBody>
      </p:sp>
      <p:sp>
        <p:nvSpPr>
          <p:cNvPr id="6" name="Rectangle 46"/>
          <p:cNvSpPr>
            <a:spLocks noGrp="1" noChangeArrowheads="1"/>
          </p:cNvSpPr>
          <p:nvPr>
            <p:ph type="sldNum" sz="quarter" idx="12"/>
          </p:nvPr>
        </p:nvSpPr>
        <p:spPr>
          <a:ln/>
        </p:spPr>
        <p:txBody>
          <a:bodyPr/>
          <a:lstStyle>
            <a:lvl1pPr>
              <a:defRPr/>
            </a:lvl1pPr>
          </a:lstStyle>
          <a:p>
            <a:pPr>
              <a:defRPr/>
            </a:pPr>
            <a:fld id="{A4F3638C-56A7-4D86-A7E5-624150A63992}" type="slidenum">
              <a:rPr lang="en-US">
                <a:solidFill>
                  <a:prstClr val="white"/>
                </a:solidFill>
              </a:rPr>
              <a:pPr>
                <a:defRPr/>
              </a:pPr>
              <a:t>‹#›</a:t>
            </a:fld>
            <a:endParaRPr lang="en-US">
              <a:solidFill>
                <a:prstClr val="white"/>
              </a:solidFill>
            </a:endParaRPr>
          </a:p>
        </p:txBody>
      </p:sp>
    </p:spTree>
    <p:extLst>
      <p:ext uri="{BB962C8B-B14F-4D97-AF65-F5344CB8AC3E}">
        <p14:creationId xmlns:p14="http://schemas.microsoft.com/office/powerpoint/2010/main" val="731421854"/>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par>
    </p:tnLst>
  </p:timing>
</p:sldLayout>
</file>

<file path=ppt/slideLayouts/slideLayout36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44"/>
          <p:cNvSpPr>
            <a:spLocks noGrp="1" noChangeArrowheads="1"/>
          </p:cNvSpPr>
          <p:nvPr>
            <p:ph type="dt" sz="half" idx="10"/>
          </p:nvPr>
        </p:nvSpPr>
        <p:spPr>
          <a:ln/>
        </p:spPr>
        <p:txBody>
          <a:bodyPr/>
          <a:lstStyle>
            <a:lvl1pPr>
              <a:defRPr/>
            </a:lvl1pPr>
          </a:lstStyle>
          <a:p>
            <a:pPr>
              <a:defRPr/>
            </a:pPr>
            <a:fld id="{BA8E9B48-ABC5-468D-8764-A1948DD65334}" type="datetime4">
              <a:rPr lang="en-US" smtClean="0">
                <a:solidFill>
                  <a:prstClr val="white"/>
                </a:solidFill>
              </a:rPr>
              <a:t>October 1, 2011</a:t>
            </a:fld>
            <a:endParaRPr lang="en-US">
              <a:solidFill>
                <a:prstClr val="white"/>
              </a:solidFill>
            </a:endParaRPr>
          </a:p>
        </p:txBody>
      </p:sp>
      <p:sp>
        <p:nvSpPr>
          <p:cNvPr id="5" name="Rectangle 45"/>
          <p:cNvSpPr>
            <a:spLocks noGrp="1" noChangeArrowheads="1"/>
          </p:cNvSpPr>
          <p:nvPr>
            <p:ph type="ftr" sz="quarter" idx="11"/>
          </p:nvPr>
        </p:nvSpPr>
        <p:spPr>
          <a:ln/>
        </p:spPr>
        <p:txBody>
          <a:bodyPr/>
          <a:lstStyle>
            <a:lvl1pPr>
              <a:defRPr/>
            </a:lvl1pPr>
          </a:lstStyle>
          <a:p>
            <a:pPr>
              <a:defRPr/>
            </a:pPr>
            <a:endParaRPr lang="en-US">
              <a:solidFill>
                <a:prstClr val="white"/>
              </a:solidFill>
            </a:endParaRPr>
          </a:p>
        </p:txBody>
      </p:sp>
      <p:sp>
        <p:nvSpPr>
          <p:cNvPr id="6" name="Rectangle 46"/>
          <p:cNvSpPr>
            <a:spLocks noGrp="1" noChangeArrowheads="1"/>
          </p:cNvSpPr>
          <p:nvPr>
            <p:ph type="sldNum" sz="quarter" idx="12"/>
          </p:nvPr>
        </p:nvSpPr>
        <p:spPr>
          <a:ln/>
        </p:spPr>
        <p:txBody>
          <a:bodyPr/>
          <a:lstStyle>
            <a:lvl1pPr>
              <a:defRPr/>
            </a:lvl1pPr>
          </a:lstStyle>
          <a:p>
            <a:pPr>
              <a:defRPr/>
            </a:pPr>
            <a:fld id="{E6BEC9A2-0FB8-4009-B7F1-C5BE8D82716E}" type="slidenum">
              <a:rPr lang="en-US">
                <a:solidFill>
                  <a:prstClr val="white"/>
                </a:solidFill>
              </a:rPr>
              <a:pPr>
                <a:defRPr/>
              </a:pPr>
              <a:t>‹#›</a:t>
            </a:fld>
            <a:endParaRPr lang="en-US">
              <a:solidFill>
                <a:prstClr val="white"/>
              </a:solidFill>
            </a:endParaRPr>
          </a:p>
        </p:txBody>
      </p:sp>
    </p:spTree>
    <p:extLst>
      <p:ext uri="{BB962C8B-B14F-4D97-AF65-F5344CB8AC3E}">
        <p14:creationId xmlns:p14="http://schemas.microsoft.com/office/powerpoint/2010/main" val="2742862185"/>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36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44"/>
          <p:cNvSpPr>
            <a:spLocks noGrp="1" noChangeArrowheads="1"/>
          </p:cNvSpPr>
          <p:nvPr>
            <p:ph type="dt" sz="half" idx="10"/>
          </p:nvPr>
        </p:nvSpPr>
        <p:spPr>
          <a:ln/>
        </p:spPr>
        <p:txBody>
          <a:bodyPr/>
          <a:lstStyle>
            <a:lvl1pPr>
              <a:defRPr/>
            </a:lvl1pPr>
          </a:lstStyle>
          <a:p>
            <a:pPr>
              <a:defRPr/>
            </a:pPr>
            <a:fld id="{2CD2A62A-8F68-43EB-9437-21B756DE92AA}" type="datetime4">
              <a:rPr lang="en-US" smtClean="0">
                <a:solidFill>
                  <a:prstClr val="white"/>
                </a:solidFill>
              </a:rPr>
              <a:t>October 1, 2011</a:t>
            </a:fld>
            <a:endParaRPr lang="en-US">
              <a:solidFill>
                <a:prstClr val="white"/>
              </a:solidFill>
            </a:endParaRPr>
          </a:p>
        </p:txBody>
      </p:sp>
      <p:sp>
        <p:nvSpPr>
          <p:cNvPr id="6" name="Rectangle 45"/>
          <p:cNvSpPr>
            <a:spLocks noGrp="1" noChangeArrowheads="1"/>
          </p:cNvSpPr>
          <p:nvPr>
            <p:ph type="ftr" sz="quarter" idx="11"/>
          </p:nvPr>
        </p:nvSpPr>
        <p:spPr>
          <a:ln/>
        </p:spPr>
        <p:txBody>
          <a:bodyPr/>
          <a:lstStyle>
            <a:lvl1pPr>
              <a:defRPr/>
            </a:lvl1pPr>
          </a:lstStyle>
          <a:p>
            <a:pPr>
              <a:defRPr/>
            </a:pPr>
            <a:endParaRPr lang="en-US">
              <a:solidFill>
                <a:prstClr val="white"/>
              </a:solidFill>
            </a:endParaRPr>
          </a:p>
        </p:txBody>
      </p:sp>
      <p:sp>
        <p:nvSpPr>
          <p:cNvPr id="7" name="Rectangle 46"/>
          <p:cNvSpPr>
            <a:spLocks noGrp="1" noChangeArrowheads="1"/>
          </p:cNvSpPr>
          <p:nvPr>
            <p:ph type="sldNum" sz="quarter" idx="12"/>
          </p:nvPr>
        </p:nvSpPr>
        <p:spPr>
          <a:ln/>
        </p:spPr>
        <p:txBody>
          <a:bodyPr/>
          <a:lstStyle>
            <a:lvl1pPr>
              <a:defRPr/>
            </a:lvl1pPr>
          </a:lstStyle>
          <a:p>
            <a:pPr>
              <a:defRPr/>
            </a:pPr>
            <a:fld id="{55A4F543-A8C0-49B7-B18F-9EC73C4923E3}" type="slidenum">
              <a:rPr lang="en-US">
                <a:solidFill>
                  <a:prstClr val="white"/>
                </a:solidFill>
              </a:rPr>
              <a:pPr>
                <a:defRPr/>
              </a:pPr>
              <a:t>‹#›</a:t>
            </a:fld>
            <a:endParaRPr lang="en-US">
              <a:solidFill>
                <a:prstClr val="white"/>
              </a:solidFill>
            </a:endParaRPr>
          </a:p>
        </p:txBody>
      </p:sp>
    </p:spTree>
    <p:extLst>
      <p:ext uri="{BB962C8B-B14F-4D97-AF65-F5344CB8AC3E}">
        <p14:creationId xmlns:p14="http://schemas.microsoft.com/office/powerpoint/2010/main" val="3393904762"/>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36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44"/>
          <p:cNvSpPr>
            <a:spLocks noGrp="1" noChangeArrowheads="1"/>
          </p:cNvSpPr>
          <p:nvPr>
            <p:ph type="dt" sz="half" idx="10"/>
          </p:nvPr>
        </p:nvSpPr>
        <p:spPr>
          <a:ln/>
        </p:spPr>
        <p:txBody>
          <a:bodyPr/>
          <a:lstStyle>
            <a:lvl1pPr>
              <a:defRPr/>
            </a:lvl1pPr>
          </a:lstStyle>
          <a:p>
            <a:pPr>
              <a:defRPr/>
            </a:pPr>
            <a:fld id="{6D096178-6EDB-410B-B7CB-26186F3893A3}" type="datetime4">
              <a:rPr lang="en-US" smtClean="0">
                <a:solidFill>
                  <a:prstClr val="white"/>
                </a:solidFill>
              </a:rPr>
              <a:t>October 1, 2011</a:t>
            </a:fld>
            <a:endParaRPr lang="en-US">
              <a:solidFill>
                <a:prstClr val="white"/>
              </a:solidFill>
            </a:endParaRPr>
          </a:p>
        </p:txBody>
      </p:sp>
      <p:sp>
        <p:nvSpPr>
          <p:cNvPr id="8" name="Rectangle 45"/>
          <p:cNvSpPr>
            <a:spLocks noGrp="1" noChangeArrowheads="1"/>
          </p:cNvSpPr>
          <p:nvPr>
            <p:ph type="ftr" sz="quarter" idx="11"/>
          </p:nvPr>
        </p:nvSpPr>
        <p:spPr>
          <a:ln/>
        </p:spPr>
        <p:txBody>
          <a:bodyPr/>
          <a:lstStyle>
            <a:lvl1pPr>
              <a:defRPr/>
            </a:lvl1pPr>
          </a:lstStyle>
          <a:p>
            <a:pPr>
              <a:defRPr/>
            </a:pPr>
            <a:endParaRPr lang="en-US">
              <a:solidFill>
                <a:prstClr val="white"/>
              </a:solidFill>
            </a:endParaRPr>
          </a:p>
        </p:txBody>
      </p:sp>
      <p:sp>
        <p:nvSpPr>
          <p:cNvPr id="9" name="Rectangle 46"/>
          <p:cNvSpPr>
            <a:spLocks noGrp="1" noChangeArrowheads="1"/>
          </p:cNvSpPr>
          <p:nvPr>
            <p:ph type="sldNum" sz="quarter" idx="12"/>
          </p:nvPr>
        </p:nvSpPr>
        <p:spPr>
          <a:ln/>
        </p:spPr>
        <p:txBody>
          <a:bodyPr/>
          <a:lstStyle>
            <a:lvl1pPr>
              <a:defRPr/>
            </a:lvl1pPr>
          </a:lstStyle>
          <a:p>
            <a:pPr>
              <a:defRPr/>
            </a:pPr>
            <a:fld id="{57EB8F9A-F809-40F9-9EF1-127337CB8CD4}" type="slidenum">
              <a:rPr lang="en-US">
                <a:solidFill>
                  <a:prstClr val="white"/>
                </a:solidFill>
              </a:rPr>
              <a:pPr>
                <a:defRPr/>
              </a:pPr>
              <a:t>‹#›</a:t>
            </a:fld>
            <a:endParaRPr lang="en-US">
              <a:solidFill>
                <a:prstClr val="white"/>
              </a:solidFill>
            </a:endParaRPr>
          </a:p>
        </p:txBody>
      </p:sp>
    </p:spTree>
    <p:extLst>
      <p:ext uri="{BB962C8B-B14F-4D97-AF65-F5344CB8AC3E}">
        <p14:creationId xmlns:p14="http://schemas.microsoft.com/office/powerpoint/2010/main" val="2412213856"/>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36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44"/>
          <p:cNvSpPr>
            <a:spLocks noGrp="1" noChangeArrowheads="1"/>
          </p:cNvSpPr>
          <p:nvPr>
            <p:ph type="dt" sz="half" idx="10"/>
          </p:nvPr>
        </p:nvSpPr>
        <p:spPr>
          <a:ln/>
        </p:spPr>
        <p:txBody>
          <a:bodyPr/>
          <a:lstStyle>
            <a:lvl1pPr>
              <a:defRPr/>
            </a:lvl1pPr>
          </a:lstStyle>
          <a:p>
            <a:pPr>
              <a:defRPr/>
            </a:pPr>
            <a:fld id="{D149FDFA-DBC7-4684-8BD5-1CC0EF1F303C}" type="datetime4">
              <a:rPr lang="en-US" smtClean="0">
                <a:solidFill>
                  <a:prstClr val="white"/>
                </a:solidFill>
              </a:rPr>
              <a:t>October 1, 2011</a:t>
            </a:fld>
            <a:endParaRPr lang="en-US">
              <a:solidFill>
                <a:prstClr val="white"/>
              </a:solidFill>
            </a:endParaRPr>
          </a:p>
        </p:txBody>
      </p:sp>
      <p:sp>
        <p:nvSpPr>
          <p:cNvPr id="4" name="Rectangle 45"/>
          <p:cNvSpPr>
            <a:spLocks noGrp="1" noChangeArrowheads="1"/>
          </p:cNvSpPr>
          <p:nvPr>
            <p:ph type="ftr" sz="quarter" idx="11"/>
          </p:nvPr>
        </p:nvSpPr>
        <p:spPr>
          <a:ln/>
        </p:spPr>
        <p:txBody>
          <a:bodyPr/>
          <a:lstStyle>
            <a:lvl1pPr>
              <a:defRPr/>
            </a:lvl1pPr>
          </a:lstStyle>
          <a:p>
            <a:pPr>
              <a:defRPr/>
            </a:pPr>
            <a:endParaRPr lang="en-US">
              <a:solidFill>
                <a:prstClr val="white"/>
              </a:solidFill>
            </a:endParaRPr>
          </a:p>
        </p:txBody>
      </p:sp>
      <p:sp>
        <p:nvSpPr>
          <p:cNvPr id="5" name="Rectangle 46"/>
          <p:cNvSpPr>
            <a:spLocks noGrp="1" noChangeArrowheads="1"/>
          </p:cNvSpPr>
          <p:nvPr>
            <p:ph type="sldNum" sz="quarter" idx="12"/>
          </p:nvPr>
        </p:nvSpPr>
        <p:spPr>
          <a:ln/>
        </p:spPr>
        <p:txBody>
          <a:bodyPr/>
          <a:lstStyle>
            <a:lvl1pPr>
              <a:defRPr/>
            </a:lvl1pPr>
          </a:lstStyle>
          <a:p>
            <a:pPr>
              <a:defRPr/>
            </a:pPr>
            <a:fld id="{A42CC230-33AD-4C24-B468-A5F073B1BDA8}" type="slidenum">
              <a:rPr lang="en-US">
                <a:solidFill>
                  <a:prstClr val="white"/>
                </a:solidFill>
              </a:rPr>
              <a:pPr>
                <a:defRPr/>
              </a:pPr>
              <a:t>‹#›</a:t>
            </a:fld>
            <a:endParaRPr lang="en-US">
              <a:solidFill>
                <a:prstClr val="white"/>
              </a:solidFill>
            </a:endParaRPr>
          </a:p>
        </p:txBody>
      </p:sp>
    </p:spTree>
    <p:extLst>
      <p:ext uri="{BB962C8B-B14F-4D97-AF65-F5344CB8AC3E}">
        <p14:creationId xmlns:p14="http://schemas.microsoft.com/office/powerpoint/2010/main" val="1521159395"/>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36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4"/>
          <p:cNvSpPr>
            <a:spLocks noGrp="1" noChangeArrowheads="1"/>
          </p:cNvSpPr>
          <p:nvPr>
            <p:ph type="dt" sz="half" idx="10"/>
          </p:nvPr>
        </p:nvSpPr>
        <p:spPr>
          <a:ln/>
        </p:spPr>
        <p:txBody>
          <a:bodyPr/>
          <a:lstStyle>
            <a:lvl1pPr>
              <a:defRPr/>
            </a:lvl1pPr>
          </a:lstStyle>
          <a:p>
            <a:pPr>
              <a:defRPr/>
            </a:pPr>
            <a:fld id="{E798C6B2-9664-4923-A3DC-111EC6EC211B}" type="datetime4">
              <a:rPr lang="en-US" smtClean="0">
                <a:solidFill>
                  <a:prstClr val="white"/>
                </a:solidFill>
              </a:rPr>
              <a:t>October 1, 2011</a:t>
            </a:fld>
            <a:endParaRPr lang="en-US">
              <a:solidFill>
                <a:prstClr val="white"/>
              </a:solidFill>
            </a:endParaRPr>
          </a:p>
        </p:txBody>
      </p:sp>
      <p:sp>
        <p:nvSpPr>
          <p:cNvPr id="3" name="Rectangle 45"/>
          <p:cNvSpPr>
            <a:spLocks noGrp="1" noChangeArrowheads="1"/>
          </p:cNvSpPr>
          <p:nvPr>
            <p:ph type="ftr" sz="quarter" idx="11"/>
          </p:nvPr>
        </p:nvSpPr>
        <p:spPr>
          <a:ln/>
        </p:spPr>
        <p:txBody>
          <a:bodyPr/>
          <a:lstStyle>
            <a:lvl1pPr>
              <a:defRPr/>
            </a:lvl1pPr>
          </a:lstStyle>
          <a:p>
            <a:pPr>
              <a:defRPr/>
            </a:pPr>
            <a:endParaRPr lang="en-US">
              <a:solidFill>
                <a:prstClr val="white"/>
              </a:solidFill>
            </a:endParaRPr>
          </a:p>
        </p:txBody>
      </p:sp>
      <p:sp>
        <p:nvSpPr>
          <p:cNvPr id="4" name="Rectangle 46"/>
          <p:cNvSpPr>
            <a:spLocks noGrp="1" noChangeArrowheads="1"/>
          </p:cNvSpPr>
          <p:nvPr>
            <p:ph type="sldNum" sz="quarter" idx="12"/>
          </p:nvPr>
        </p:nvSpPr>
        <p:spPr>
          <a:ln/>
        </p:spPr>
        <p:txBody>
          <a:bodyPr/>
          <a:lstStyle>
            <a:lvl1pPr>
              <a:defRPr/>
            </a:lvl1pPr>
          </a:lstStyle>
          <a:p>
            <a:pPr>
              <a:defRPr/>
            </a:pPr>
            <a:fld id="{4F121308-3969-4B21-8BB8-89FDBB2D6AD0}" type="slidenum">
              <a:rPr lang="en-US">
                <a:solidFill>
                  <a:prstClr val="white"/>
                </a:solidFill>
              </a:rPr>
              <a:pPr>
                <a:defRPr/>
              </a:pPr>
              <a:t>‹#›</a:t>
            </a:fld>
            <a:endParaRPr lang="en-US">
              <a:solidFill>
                <a:prstClr val="white"/>
              </a:solidFill>
            </a:endParaRPr>
          </a:p>
        </p:txBody>
      </p:sp>
    </p:spTree>
    <p:extLst>
      <p:ext uri="{BB962C8B-B14F-4D97-AF65-F5344CB8AC3E}">
        <p14:creationId xmlns:p14="http://schemas.microsoft.com/office/powerpoint/2010/main" val="1138103968"/>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36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4"/>
          <p:cNvSpPr>
            <a:spLocks noGrp="1" noChangeArrowheads="1"/>
          </p:cNvSpPr>
          <p:nvPr>
            <p:ph type="dt" sz="half" idx="10"/>
          </p:nvPr>
        </p:nvSpPr>
        <p:spPr>
          <a:ln/>
        </p:spPr>
        <p:txBody>
          <a:bodyPr/>
          <a:lstStyle>
            <a:lvl1pPr>
              <a:defRPr/>
            </a:lvl1pPr>
          </a:lstStyle>
          <a:p>
            <a:pPr>
              <a:defRPr/>
            </a:pPr>
            <a:fld id="{B95082F1-D135-462E-AD73-9E56DBA3A0B9}" type="datetime4">
              <a:rPr lang="en-US" smtClean="0">
                <a:solidFill>
                  <a:prstClr val="white"/>
                </a:solidFill>
              </a:rPr>
              <a:t>October 1, 2011</a:t>
            </a:fld>
            <a:endParaRPr lang="en-US">
              <a:solidFill>
                <a:prstClr val="white"/>
              </a:solidFill>
            </a:endParaRPr>
          </a:p>
        </p:txBody>
      </p:sp>
      <p:sp>
        <p:nvSpPr>
          <p:cNvPr id="6" name="Rectangle 45"/>
          <p:cNvSpPr>
            <a:spLocks noGrp="1" noChangeArrowheads="1"/>
          </p:cNvSpPr>
          <p:nvPr>
            <p:ph type="ftr" sz="quarter" idx="11"/>
          </p:nvPr>
        </p:nvSpPr>
        <p:spPr>
          <a:ln/>
        </p:spPr>
        <p:txBody>
          <a:bodyPr/>
          <a:lstStyle>
            <a:lvl1pPr>
              <a:defRPr/>
            </a:lvl1pPr>
          </a:lstStyle>
          <a:p>
            <a:pPr>
              <a:defRPr/>
            </a:pPr>
            <a:endParaRPr lang="en-US">
              <a:solidFill>
                <a:prstClr val="white"/>
              </a:solidFill>
            </a:endParaRPr>
          </a:p>
        </p:txBody>
      </p:sp>
      <p:sp>
        <p:nvSpPr>
          <p:cNvPr id="7" name="Rectangle 46"/>
          <p:cNvSpPr>
            <a:spLocks noGrp="1" noChangeArrowheads="1"/>
          </p:cNvSpPr>
          <p:nvPr>
            <p:ph type="sldNum" sz="quarter" idx="12"/>
          </p:nvPr>
        </p:nvSpPr>
        <p:spPr>
          <a:ln/>
        </p:spPr>
        <p:txBody>
          <a:bodyPr/>
          <a:lstStyle>
            <a:lvl1pPr>
              <a:defRPr/>
            </a:lvl1pPr>
          </a:lstStyle>
          <a:p>
            <a:pPr>
              <a:defRPr/>
            </a:pPr>
            <a:fld id="{69CD25F3-5654-4867-90E3-46AF5FC9FE83}" type="slidenum">
              <a:rPr lang="en-US">
                <a:solidFill>
                  <a:prstClr val="white"/>
                </a:solidFill>
              </a:rPr>
              <a:pPr>
                <a:defRPr/>
              </a:pPr>
              <a:t>‹#›</a:t>
            </a:fld>
            <a:endParaRPr lang="en-US">
              <a:solidFill>
                <a:prstClr val="white"/>
              </a:solidFill>
            </a:endParaRPr>
          </a:p>
        </p:txBody>
      </p:sp>
    </p:spTree>
    <p:extLst>
      <p:ext uri="{BB962C8B-B14F-4D97-AF65-F5344CB8AC3E}">
        <p14:creationId xmlns:p14="http://schemas.microsoft.com/office/powerpoint/2010/main" val="1395888817"/>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36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en-US" noProof="0" smtClean="0"/>
              <a:t>Click icon to add picture</a:t>
            </a:r>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4"/>
          <p:cNvSpPr>
            <a:spLocks noGrp="1" noChangeArrowheads="1"/>
          </p:cNvSpPr>
          <p:nvPr>
            <p:ph type="dt" sz="half" idx="10"/>
          </p:nvPr>
        </p:nvSpPr>
        <p:spPr>
          <a:ln/>
        </p:spPr>
        <p:txBody>
          <a:bodyPr/>
          <a:lstStyle>
            <a:lvl1pPr>
              <a:defRPr/>
            </a:lvl1pPr>
          </a:lstStyle>
          <a:p>
            <a:pPr>
              <a:defRPr/>
            </a:pPr>
            <a:fld id="{BFE62974-AEDB-40C8-A576-4C3C5A09E99B}" type="datetime4">
              <a:rPr lang="en-US" smtClean="0">
                <a:solidFill>
                  <a:prstClr val="white"/>
                </a:solidFill>
              </a:rPr>
              <a:t>October 1, 2011</a:t>
            </a:fld>
            <a:endParaRPr lang="en-US">
              <a:solidFill>
                <a:prstClr val="white"/>
              </a:solidFill>
            </a:endParaRPr>
          </a:p>
        </p:txBody>
      </p:sp>
      <p:sp>
        <p:nvSpPr>
          <p:cNvPr id="6" name="Rectangle 45"/>
          <p:cNvSpPr>
            <a:spLocks noGrp="1" noChangeArrowheads="1"/>
          </p:cNvSpPr>
          <p:nvPr>
            <p:ph type="ftr" sz="quarter" idx="11"/>
          </p:nvPr>
        </p:nvSpPr>
        <p:spPr>
          <a:ln/>
        </p:spPr>
        <p:txBody>
          <a:bodyPr/>
          <a:lstStyle>
            <a:lvl1pPr>
              <a:defRPr/>
            </a:lvl1pPr>
          </a:lstStyle>
          <a:p>
            <a:pPr>
              <a:defRPr/>
            </a:pPr>
            <a:endParaRPr lang="en-US">
              <a:solidFill>
                <a:prstClr val="white"/>
              </a:solidFill>
            </a:endParaRPr>
          </a:p>
        </p:txBody>
      </p:sp>
      <p:sp>
        <p:nvSpPr>
          <p:cNvPr id="7" name="Rectangle 46"/>
          <p:cNvSpPr>
            <a:spLocks noGrp="1" noChangeArrowheads="1"/>
          </p:cNvSpPr>
          <p:nvPr>
            <p:ph type="sldNum" sz="quarter" idx="12"/>
          </p:nvPr>
        </p:nvSpPr>
        <p:spPr>
          <a:ln/>
        </p:spPr>
        <p:txBody>
          <a:bodyPr/>
          <a:lstStyle>
            <a:lvl1pPr>
              <a:defRPr/>
            </a:lvl1pPr>
          </a:lstStyle>
          <a:p>
            <a:pPr>
              <a:defRPr/>
            </a:pPr>
            <a:fld id="{FD34C9EF-9D75-4E2F-9C85-6B0171541A18}" type="slidenum">
              <a:rPr lang="en-US">
                <a:solidFill>
                  <a:prstClr val="white"/>
                </a:solidFill>
              </a:rPr>
              <a:pPr>
                <a:defRPr/>
              </a:pPr>
              <a:t>‹#›</a:t>
            </a:fld>
            <a:endParaRPr lang="en-US">
              <a:solidFill>
                <a:prstClr val="white"/>
              </a:solidFill>
            </a:endParaRPr>
          </a:p>
        </p:txBody>
      </p:sp>
    </p:spTree>
    <p:extLst>
      <p:ext uri="{BB962C8B-B14F-4D97-AF65-F5344CB8AC3E}">
        <p14:creationId xmlns:p14="http://schemas.microsoft.com/office/powerpoint/2010/main" val="3025584294"/>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3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4"/>
          <p:cNvSpPr>
            <a:spLocks noGrp="1" noChangeArrowheads="1"/>
          </p:cNvSpPr>
          <p:nvPr>
            <p:ph type="dt" sz="half" idx="10"/>
          </p:nvPr>
        </p:nvSpPr>
        <p:spPr>
          <a:ln/>
        </p:spPr>
        <p:txBody>
          <a:bodyPr/>
          <a:lstStyle>
            <a:lvl1pPr>
              <a:defRPr/>
            </a:lvl1pPr>
          </a:lstStyle>
          <a:p>
            <a:pPr>
              <a:defRPr/>
            </a:pPr>
            <a:fld id="{55CAAA3C-BDDE-4562-9125-44F6C5DD8795}" type="datetime4">
              <a:rPr lang="en-US" smtClean="0">
                <a:solidFill>
                  <a:srgbClr val="FFFFFF"/>
                </a:solidFill>
              </a:rPr>
              <a:t>October 1, 2011</a:t>
            </a:fld>
            <a:endParaRPr lang="en-US">
              <a:solidFill>
                <a:srgbClr val="FFFFFF"/>
              </a:solidFill>
            </a:endParaRPr>
          </a:p>
        </p:txBody>
      </p:sp>
      <p:sp>
        <p:nvSpPr>
          <p:cNvPr id="5" name="Rectangle 4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46"/>
          <p:cNvSpPr>
            <a:spLocks noGrp="1" noChangeArrowheads="1"/>
          </p:cNvSpPr>
          <p:nvPr>
            <p:ph type="sldNum" sz="quarter" idx="12"/>
          </p:nvPr>
        </p:nvSpPr>
        <p:spPr>
          <a:ln/>
        </p:spPr>
        <p:txBody>
          <a:bodyPr/>
          <a:lstStyle>
            <a:lvl1pPr>
              <a:defRPr/>
            </a:lvl1pPr>
          </a:lstStyle>
          <a:p>
            <a:pPr>
              <a:defRPr/>
            </a:pPr>
            <a:fld id="{8D995BE3-7F20-42A1-B8FA-7A32FB4FA795}"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066934786"/>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37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4"/>
          <p:cNvSpPr>
            <a:spLocks noGrp="1" noChangeArrowheads="1"/>
          </p:cNvSpPr>
          <p:nvPr>
            <p:ph type="dt" sz="half" idx="10"/>
          </p:nvPr>
        </p:nvSpPr>
        <p:spPr>
          <a:ln/>
        </p:spPr>
        <p:txBody>
          <a:bodyPr/>
          <a:lstStyle>
            <a:lvl1pPr>
              <a:defRPr/>
            </a:lvl1pPr>
          </a:lstStyle>
          <a:p>
            <a:pPr>
              <a:defRPr/>
            </a:pPr>
            <a:fld id="{EF5BA33E-D0C7-4F99-8320-40F2E15C6D76}" type="datetime4">
              <a:rPr lang="en-US" smtClean="0">
                <a:solidFill>
                  <a:prstClr val="white"/>
                </a:solidFill>
              </a:rPr>
              <a:t>October 1, 2011</a:t>
            </a:fld>
            <a:endParaRPr lang="en-US">
              <a:solidFill>
                <a:prstClr val="white"/>
              </a:solidFill>
            </a:endParaRPr>
          </a:p>
        </p:txBody>
      </p:sp>
      <p:sp>
        <p:nvSpPr>
          <p:cNvPr id="5" name="Rectangle 45"/>
          <p:cNvSpPr>
            <a:spLocks noGrp="1" noChangeArrowheads="1"/>
          </p:cNvSpPr>
          <p:nvPr>
            <p:ph type="ftr" sz="quarter" idx="11"/>
          </p:nvPr>
        </p:nvSpPr>
        <p:spPr>
          <a:ln/>
        </p:spPr>
        <p:txBody>
          <a:bodyPr/>
          <a:lstStyle>
            <a:lvl1pPr>
              <a:defRPr/>
            </a:lvl1pPr>
          </a:lstStyle>
          <a:p>
            <a:pPr>
              <a:defRPr/>
            </a:pPr>
            <a:endParaRPr lang="en-US">
              <a:solidFill>
                <a:prstClr val="white"/>
              </a:solidFill>
            </a:endParaRPr>
          </a:p>
        </p:txBody>
      </p:sp>
      <p:sp>
        <p:nvSpPr>
          <p:cNvPr id="6" name="Rectangle 46"/>
          <p:cNvSpPr>
            <a:spLocks noGrp="1" noChangeArrowheads="1"/>
          </p:cNvSpPr>
          <p:nvPr>
            <p:ph type="sldNum" sz="quarter" idx="12"/>
          </p:nvPr>
        </p:nvSpPr>
        <p:spPr>
          <a:ln/>
        </p:spPr>
        <p:txBody>
          <a:bodyPr/>
          <a:lstStyle>
            <a:lvl1pPr>
              <a:defRPr/>
            </a:lvl1pPr>
          </a:lstStyle>
          <a:p>
            <a:pPr>
              <a:defRPr/>
            </a:pPr>
            <a:fld id="{8D995BE3-7F20-42A1-B8FA-7A32FB4FA795}" type="slidenum">
              <a:rPr lang="en-US">
                <a:solidFill>
                  <a:prstClr val="white"/>
                </a:solidFill>
              </a:rPr>
              <a:pPr>
                <a:defRPr/>
              </a:pPr>
              <a:t>‹#›</a:t>
            </a:fld>
            <a:endParaRPr lang="en-US">
              <a:solidFill>
                <a:prstClr val="white"/>
              </a:solidFill>
            </a:endParaRPr>
          </a:p>
        </p:txBody>
      </p:sp>
    </p:spTree>
    <p:extLst>
      <p:ext uri="{BB962C8B-B14F-4D97-AF65-F5344CB8AC3E}">
        <p14:creationId xmlns:p14="http://schemas.microsoft.com/office/powerpoint/2010/main" val="2366647539"/>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37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4"/>
          <p:cNvSpPr>
            <a:spLocks noGrp="1" noChangeArrowheads="1"/>
          </p:cNvSpPr>
          <p:nvPr>
            <p:ph type="dt" sz="half" idx="10"/>
          </p:nvPr>
        </p:nvSpPr>
        <p:spPr>
          <a:ln/>
        </p:spPr>
        <p:txBody>
          <a:bodyPr/>
          <a:lstStyle>
            <a:lvl1pPr>
              <a:defRPr/>
            </a:lvl1pPr>
          </a:lstStyle>
          <a:p>
            <a:pPr>
              <a:defRPr/>
            </a:pPr>
            <a:fld id="{A7FC9A0E-60C9-453F-9DA3-9EFD006FF660}" type="datetime4">
              <a:rPr lang="en-US" smtClean="0">
                <a:solidFill>
                  <a:prstClr val="white"/>
                </a:solidFill>
              </a:rPr>
              <a:t>October 1, 2011</a:t>
            </a:fld>
            <a:endParaRPr lang="en-US">
              <a:solidFill>
                <a:prstClr val="white"/>
              </a:solidFill>
            </a:endParaRPr>
          </a:p>
        </p:txBody>
      </p:sp>
      <p:sp>
        <p:nvSpPr>
          <p:cNvPr id="5" name="Rectangle 45"/>
          <p:cNvSpPr>
            <a:spLocks noGrp="1" noChangeArrowheads="1"/>
          </p:cNvSpPr>
          <p:nvPr>
            <p:ph type="ftr" sz="quarter" idx="11"/>
          </p:nvPr>
        </p:nvSpPr>
        <p:spPr>
          <a:ln/>
        </p:spPr>
        <p:txBody>
          <a:bodyPr/>
          <a:lstStyle>
            <a:lvl1pPr>
              <a:defRPr/>
            </a:lvl1pPr>
          </a:lstStyle>
          <a:p>
            <a:pPr>
              <a:defRPr/>
            </a:pPr>
            <a:endParaRPr lang="en-US">
              <a:solidFill>
                <a:prstClr val="white"/>
              </a:solidFill>
            </a:endParaRPr>
          </a:p>
        </p:txBody>
      </p:sp>
      <p:sp>
        <p:nvSpPr>
          <p:cNvPr id="6" name="Rectangle 46"/>
          <p:cNvSpPr>
            <a:spLocks noGrp="1" noChangeArrowheads="1"/>
          </p:cNvSpPr>
          <p:nvPr>
            <p:ph type="sldNum" sz="quarter" idx="12"/>
          </p:nvPr>
        </p:nvSpPr>
        <p:spPr>
          <a:ln/>
        </p:spPr>
        <p:txBody>
          <a:bodyPr/>
          <a:lstStyle>
            <a:lvl1pPr>
              <a:defRPr/>
            </a:lvl1pPr>
          </a:lstStyle>
          <a:p>
            <a:pPr>
              <a:defRPr/>
            </a:pPr>
            <a:fld id="{DC95C923-6AC0-4D7D-847E-E3B430DFD767}" type="slidenum">
              <a:rPr lang="en-US">
                <a:solidFill>
                  <a:prstClr val="white"/>
                </a:solidFill>
              </a:rPr>
              <a:pPr>
                <a:defRPr/>
              </a:pPr>
              <a:t>‹#›</a:t>
            </a:fld>
            <a:endParaRPr lang="en-US">
              <a:solidFill>
                <a:prstClr val="white"/>
              </a:solidFill>
            </a:endParaRPr>
          </a:p>
        </p:txBody>
      </p:sp>
    </p:spTree>
    <p:extLst>
      <p:ext uri="{BB962C8B-B14F-4D97-AF65-F5344CB8AC3E}">
        <p14:creationId xmlns:p14="http://schemas.microsoft.com/office/powerpoint/2010/main" val="807771594"/>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372.xml><?xml version="1.0" encoding="utf-8"?>
<p:sldLayout xmlns:a="http://schemas.openxmlformats.org/drawingml/2006/main" xmlns:r="http://schemas.openxmlformats.org/officeDocument/2006/relationships" xmlns:p="http://schemas.openxmlformats.org/presentationml/2006/main" type="tbl">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smtClean="0"/>
              <a:t>Click to edit Master title style</a:t>
            </a:r>
            <a:endParaRPr lang="en-US"/>
          </a:p>
        </p:txBody>
      </p:sp>
      <p:sp>
        <p:nvSpPr>
          <p:cNvPr id="3" name="Table Placeholder 2"/>
          <p:cNvSpPr>
            <a:spLocks noGrp="1"/>
          </p:cNvSpPr>
          <p:nvPr>
            <p:ph type="tbl" idx="1"/>
          </p:nvPr>
        </p:nvSpPr>
        <p:spPr>
          <a:xfrm>
            <a:off x="457200" y="1600200"/>
            <a:ext cx="8229600" cy="4530725"/>
          </a:xfrm>
        </p:spPr>
        <p:txBody>
          <a:bodyPr/>
          <a:lstStyle/>
          <a:p>
            <a:pPr lvl="0"/>
            <a:r>
              <a:rPr lang="en-US" noProof="0" smtClean="0"/>
              <a:t>Click icon to add table</a:t>
            </a:r>
            <a:endParaRPr lang="en-US" noProof="0"/>
          </a:p>
        </p:txBody>
      </p:sp>
      <p:sp>
        <p:nvSpPr>
          <p:cNvPr id="4" name="Rectangle 44"/>
          <p:cNvSpPr>
            <a:spLocks noGrp="1" noChangeArrowheads="1"/>
          </p:cNvSpPr>
          <p:nvPr>
            <p:ph type="dt" sz="half" idx="10"/>
          </p:nvPr>
        </p:nvSpPr>
        <p:spPr>
          <a:ln/>
        </p:spPr>
        <p:txBody>
          <a:bodyPr/>
          <a:lstStyle>
            <a:lvl1pPr>
              <a:defRPr/>
            </a:lvl1pPr>
          </a:lstStyle>
          <a:p>
            <a:pPr>
              <a:defRPr/>
            </a:pPr>
            <a:fld id="{A4EC237A-95D5-4597-9806-05E6DBD5D8D4}" type="datetime4">
              <a:rPr lang="en-US" smtClean="0">
                <a:solidFill>
                  <a:prstClr val="white"/>
                </a:solidFill>
              </a:rPr>
              <a:t>October 1, 2011</a:t>
            </a:fld>
            <a:endParaRPr lang="en-US">
              <a:solidFill>
                <a:prstClr val="white"/>
              </a:solidFill>
            </a:endParaRPr>
          </a:p>
        </p:txBody>
      </p:sp>
      <p:sp>
        <p:nvSpPr>
          <p:cNvPr id="5" name="Rectangle 45"/>
          <p:cNvSpPr>
            <a:spLocks noGrp="1" noChangeArrowheads="1"/>
          </p:cNvSpPr>
          <p:nvPr>
            <p:ph type="ftr" sz="quarter" idx="11"/>
          </p:nvPr>
        </p:nvSpPr>
        <p:spPr>
          <a:ln/>
        </p:spPr>
        <p:txBody>
          <a:bodyPr/>
          <a:lstStyle>
            <a:lvl1pPr>
              <a:defRPr/>
            </a:lvl1pPr>
          </a:lstStyle>
          <a:p>
            <a:pPr>
              <a:defRPr/>
            </a:pPr>
            <a:endParaRPr lang="en-US">
              <a:solidFill>
                <a:prstClr val="white"/>
              </a:solidFill>
            </a:endParaRPr>
          </a:p>
        </p:txBody>
      </p:sp>
      <p:sp>
        <p:nvSpPr>
          <p:cNvPr id="6" name="Rectangle 46"/>
          <p:cNvSpPr>
            <a:spLocks noGrp="1" noChangeArrowheads="1"/>
          </p:cNvSpPr>
          <p:nvPr>
            <p:ph type="sldNum" sz="quarter" idx="12"/>
          </p:nvPr>
        </p:nvSpPr>
        <p:spPr>
          <a:ln/>
        </p:spPr>
        <p:txBody>
          <a:bodyPr/>
          <a:lstStyle>
            <a:lvl1pPr>
              <a:defRPr/>
            </a:lvl1pPr>
          </a:lstStyle>
          <a:p>
            <a:pPr>
              <a:defRPr/>
            </a:pPr>
            <a:fld id="{9C0BA582-7305-4CD9-B0AE-4A65BCF8D564}" type="slidenum">
              <a:rPr lang="en-US">
                <a:solidFill>
                  <a:prstClr val="white"/>
                </a:solidFill>
              </a:rPr>
              <a:pPr>
                <a:defRPr/>
              </a:pPr>
              <a:t>‹#›</a:t>
            </a:fld>
            <a:endParaRPr lang="en-US">
              <a:solidFill>
                <a:prstClr val="white"/>
              </a:solidFill>
            </a:endParaRPr>
          </a:p>
        </p:txBody>
      </p:sp>
    </p:spTree>
    <p:extLst>
      <p:ext uri="{BB962C8B-B14F-4D97-AF65-F5344CB8AC3E}">
        <p14:creationId xmlns:p14="http://schemas.microsoft.com/office/powerpoint/2010/main" val="1733020083"/>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373.xml><?xml version="1.0" encoding="utf-8"?>
<p:sldLayout xmlns:a="http://schemas.openxmlformats.org/drawingml/2006/main" xmlns:r="http://schemas.openxmlformats.org/officeDocument/2006/relationships" xmlns:p="http://schemas.openxmlformats.org/presentationml/2006/main" type="clipArtAndTx">
  <p:cSld name="Title, Clip Art and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smtClean="0"/>
              <a:t>Click to edit Master title style</a:t>
            </a:r>
            <a:endParaRPr lang="en-US"/>
          </a:p>
        </p:txBody>
      </p:sp>
      <p:sp>
        <p:nvSpPr>
          <p:cNvPr id="3" name="ClipArt Placeholder 2"/>
          <p:cNvSpPr>
            <a:spLocks noGrp="1"/>
          </p:cNvSpPr>
          <p:nvPr>
            <p:ph type="clipArt" sz="half" idx="1"/>
          </p:nvPr>
        </p:nvSpPr>
        <p:spPr>
          <a:xfrm>
            <a:off x="457200" y="1600200"/>
            <a:ext cx="4038600" cy="4530725"/>
          </a:xfrm>
        </p:spPr>
        <p:txBody>
          <a:bodyPr/>
          <a:lstStyle/>
          <a:p>
            <a:pPr lvl="0"/>
            <a:endParaRPr lang="en-US" noProof="0"/>
          </a:p>
        </p:txBody>
      </p:sp>
      <p:sp>
        <p:nvSpPr>
          <p:cNvPr id="4" name="Text Placeholder 3"/>
          <p:cNvSpPr>
            <a:spLocks noGrp="1"/>
          </p:cNvSpPr>
          <p:nvPr>
            <p:ph type="body" sz="half" idx="2"/>
          </p:nvPr>
        </p:nvSpPr>
        <p:spPr>
          <a:xfrm>
            <a:off x="4648200" y="1600200"/>
            <a:ext cx="4038600" cy="453072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44"/>
          <p:cNvSpPr>
            <a:spLocks noGrp="1" noChangeArrowheads="1"/>
          </p:cNvSpPr>
          <p:nvPr>
            <p:ph type="dt" sz="half" idx="10"/>
          </p:nvPr>
        </p:nvSpPr>
        <p:spPr>
          <a:ln/>
        </p:spPr>
        <p:txBody>
          <a:bodyPr/>
          <a:lstStyle>
            <a:lvl1pPr>
              <a:defRPr/>
            </a:lvl1pPr>
          </a:lstStyle>
          <a:p>
            <a:pPr>
              <a:defRPr/>
            </a:pPr>
            <a:fld id="{F6C0E336-67CE-4596-B70B-A713DB2EB0FD}" type="datetime4">
              <a:rPr lang="en-US" smtClean="0">
                <a:solidFill>
                  <a:prstClr val="white"/>
                </a:solidFill>
              </a:rPr>
              <a:t>October 1, 2011</a:t>
            </a:fld>
            <a:endParaRPr lang="en-US">
              <a:solidFill>
                <a:prstClr val="white"/>
              </a:solidFill>
            </a:endParaRPr>
          </a:p>
        </p:txBody>
      </p:sp>
      <p:sp>
        <p:nvSpPr>
          <p:cNvPr id="6" name="Rectangle 45"/>
          <p:cNvSpPr>
            <a:spLocks noGrp="1" noChangeArrowheads="1"/>
          </p:cNvSpPr>
          <p:nvPr>
            <p:ph type="ftr" sz="quarter" idx="11"/>
          </p:nvPr>
        </p:nvSpPr>
        <p:spPr>
          <a:ln/>
        </p:spPr>
        <p:txBody>
          <a:bodyPr/>
          <a:lstStyle>
            <a:lvl1pPr>
              <a:defRPr/>
            </a:lvl1pPr>
          </a:lstStyle>
          <a:p>
            <a:pPr>
              <a:defRPr/>
            </a:pPr>
            <a:endParaRPr lang="en-US">
              <a:solidFill>
                <a:prstClr val="white"/>
              </a:solidFill>
            </a:endParaRPr>
          </a:p>
        </p:txBody>
      </p:sp>
      <p:sp>
        <p:nvSpPr>
          <p:cNvPr id="7" name="Rectangle 46"/>
          <p:cNvSpPr>
            <a:spLocks noGrp="1" noChangeArrowheads="1"/>
          </p:cNvSpPr>
          <p:nvPr>
            <p:ph type="sldNum" sz="quarter" idx="12"/>
          </p:nvPr>
        </p:nvSpPr>
        <p:spPr>
          <a:ln/>
        </p:spPr>
        <p:txBody>
          <a:bodyPr/>
          <a:lstStyle>
            <a:lvl1pPr>
              <a:defRPr/>
            </a:lvl1pPr>
          </a:lstStyle>
          <a:p>
            <a:pPr>
              <a:defRPr/>
            </a:pPr>
            <a:fld id="{1B76EC67-C239-48AD-A959-ED9BFC1E2029}" type="slidenum">
              <a:rPr lang="en-US">
                <a:solidFill>
                  <a:prstClr val="white"/>
                </a:solidFill>
              </a:rPr>
              <a:pPr>
                <a:defRPr/>
              </a:pPr>
              <a:t>‹#›</a:t>
            </a:fld>
            <a:endParaRPr lang="en-US">
              <a:solidFill>
                <a:prstClr val="white"/>
              </a:solidFill>
            </a:endParaRPr>
          </a:p>
        </p:txBody>
      </p:sp>
    </p:spTree>
    <p:extLst>
      <p:ext uri="{BB962C8B-B14F-4D97-AF65-F5344CB8AC3E}">
        <p14:creationId xmlns:p14="http://schemas.microsoft.com/office/powerpoint/2010/main" val="3715959813"/>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37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1143810" name="Group 2"/>
          <p:cNvGrpSpPr>
            <a:grpSpLocks/>
          </p:cNvGrpSpPr>
          <p:nvPr/>
        </p:nvGrpSpPr>
        <p:grpSpPr bwMode="auto">
          <a:xfrm>
            <a:off x="0" y="0"/>
            <a:ext cx="9144000" cy="6856413"/>
            <a:chOff x="0" y="0"/>
            <a:chExt cx="5760" cy="4319"/>
          </a:xfrm>
        </p:grpSpPr>
        <p:sp>
          <p:nvSpPr>
            <p:cNvPr id="1143811" name="Freeform 3"/>
            <p:cNvSpPr>
              <a:spLocks/>
            </p:cNvSpPr>
            <p:nvPr/>
          </p:nvSpPr>
          <p:spPr bwMode="hidden">
            <a:xfrm>
              <a:off x="0" y="12"/>
              <a:ext cx="5758" cy="3273"/>
            </a:xfrm>
            <a:custGeom>
              <a:avLst/>
              <a:gdLst/>
              <a:ahLst/>
              <a:cxnLst>
                <a:cxn ang="0">
                  <a:pos x="3193" y="1816"/>
                </a:cxn>
                <a:cxn ang="0">
                  <a:pos x="0" y="0"/>
                </a:cxn>
                <a:cxn ang="0">
                  <a:pos x="0" y="522"/>
                </a:cxn>
                <a:cxn ang="0">
                  <a:pos x="3037" y="1978"/>
                </a:cxn>
                <a:cxn ang="0">
                  <a:pos x="5740" y="3273"/>
                </a:cxn>
                <a:cxn ang="0">
                  <a:pos x="5740" y="3267"/>
                </a:cxn>
                <a:cxn ang="0">
                  <a:pos x="3193" y="1816"/>
                </a:cxn>
                <a:cxn ang="0">
                  <a:pos x="3193" y="1816"/>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w="9525">
              <a:noFill/>
              <a:round/>
              <a:headEnd/>
              <a:tailEnd/>
            </a:ln>
          </p:spPr>
          <p:txBody>
            <a:bodyPr/>
            <a:lstStyle/>
            <a:p>
              <a:pPr eaLnBrk="0" hangingPunct="0"/>
              <a:endParaRPr lang="en-US">
                <a:solidFill>
                  <a:srgbClr val="FFFFFF"/>
                </a:solidFill>
                <a:latin typeface="Arial"/>
              </a:endParaRPr>
            </a:p>
          </p:txBody>
        </p:sp>
        <p:sp>
          <p:nvSpPr>
            <p:cNvPr id="1143812" name="Freeform 4"/>
            <p:cNvSpPr>
              <a:spLocks/>
            </p:cNvSpPr>
            <p:nvPr/>
          </p:nvSpPr>
          <p:spPr bwMode="hidden">
            <a:xfrm>
              <a:off x="149" y="0"/>
              <a:ext cx="5609" cy="3243"/>
            </a:xfrm>
            <a:custGeom>
              <a:avLst/>
              <a:gdLst/>
              <a:ahLst/>
              <a:cxnLst>
                <a:cxn ang="0">
                  <a:pos x="3163" y="1714"/>
                </a:cxn>
                <a:cxn ang="0">
                  <a:pos x="431" y="0"/>
                </a:cxn>
                <a:cxn ang="0">
                  <a:pos x="0" y="0"/>
                </a:cxn>
                <a:cxn ang="0">
                  <a:pos x="3086" y="1786"/>
                </a:cxn>
                <a:cxn ang="0">
                  <a:pos x="5591" y="3243"/>
                </a:cxn>
                <a:cxn ang="0">
                  <a:pos x="5591" y="3237"/>
                </a:cxn>
                <a:cxn ang="0">
                  <a:pos x="3163" y="1714"/>
                </a:cxn>
                <a:cxn ang="0">
                  <a:pos x="3163" y="1714"/>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eaLnBrk="0" hangingPunct="0"/>
              <a:endParaRPr lang="en-US">
                <a:solidFill>
                  <a:srgbClr val="FFFFFF"/>
                </a:solidFill>
                <a:latin typeface="Arial"/>
              </a:endParaRPr>
            </a:p>
          </p:txBody>
        </p:sp>
        <p:sp>
          <p:nvSpPr>
            <p:cNvPr id="1143813" name="Freeform 5"/>
            <p:cNvSpPr>
              <a:spLocks/>
            </p:cNvSpPr>
            <p:nvPr/>
          </p:nvSpPr>
          <p:spPr bwMode="hidden">
            <a:xfrm>
              <a:off x="0" y="3433"/>
              <a:ext cx="4038" cy="191"/>
            </a:xfrm>
            <a:custGeom>
              <a:avLst/>
              <a:gdLst/>
              <a:ahLst/>
              <a:cxnLst>
                <a:cxn ang="0">
                  <a:pos x="0" y="156"/>
                </a:cxn>
                <a:cxn ang="0">
                  <a:pos x="4042" y="192"/>
                </a:cxn>
                <a:cxn ang="0">
                  <a:pos x="4042" y="144"/>
                </a:cxn>
                <a:cxn ang="0">
                  <a:pos x="0" y="0"/>
                </a:cxn>
                <a:cxn ang="0">
                  <a:pos x="0" y="156"/>
                </a:cxn>
                <a:cxn ang="0">
                  <a:pos x="0" y="156"/>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w="9525">
              <a:noFill/>
              <a:round/>
              <a:headEnd/>
              <a:tailEnd/>
            </a:ln>
          </p:spPr>
          <p:txBody>
            <a:bodyPr/>
            <a:lstStyle/>
            <a:p>
              <a:pPr eaLnBrk="0" hangingPunct="0"/>
              <a:endParaRPr lang="en-US">
                <a:solidFill>
                  <a:srgbClr val="FFFFFF"/>
                </a:solidFill>
                <a:latin typeface="Arial"/>
              </a:endParaRPr>
            </a:p>
          </p:txBody>
        </p:sp>
        <p:sp>
          <p:nvSpPr>
            <p:cNvPr id="1143814" name="Freeform 6"/>
            <p:cNvSpPr>
              <a:spLocks/>
            </p:cNvSpPr>
            <p:nvPr/>
          </p:nvSpPr>
          <p:spPr bwMode="hidden">
            <a:xfrm>
              <a:off x="4038" y="3577"/>
              <a:ext cx="1720" cy="65"/>
            </a:xfrm>
            <a:custGeom>
              <a:avLst/>
              <a:gdLst/>
              <a:ahLst/>
              <a:cxnLst>
                <a:cxn ang="0">
                  <a:pos x="1722" y="66"/>
                </a:cxn>
                <a:cxn ang="0">
                  <a:pos x="1722" y="60"/>
                </a:cxn>
                <a:cxn ang="0">
                  <a:pos x="0" y="0"/>
                </a:cxn>
                <a:cxn ang="0">
                  <a:pos x="0" y="48"/>
                </a:cxn>
                <a:cxn ang="0">
                  <a:pos x="1722" y="66"/>
                </a:cxn>
                <a:cxn ang="0">
                  <a:pos x="1722" y="66"/>
                </a:cxn>
              </a:cxnLst>
              <a:rect l="0" t="0" r="r" b="b"/>
              <a:pathLst>
                <a:path w="1722" h="66">
                  <a:moveTo>
                    <a:pt x="1722" y="66"/>
                  </a:moveTo>
                  <a:lnTo>
                    <a:pt x="1722" y="60"/>
                  </a:lnTo>
                  <a:lnTo>
                    <a:pt x="0" y="0"/>
                  </a:lnTo>
                  <a:lnTo>
                    <a:pt x="0" y="48"/>
                  </a:lnTo>
                  <a:lnTo>
                    <a:pt x="1722" y="66"/>
                  </a:lnTo>
                  <a:lnTo>
                    <a:pt x="1722" y="66"/>
                  </a:lnTo>
                  <a:close/>
                </a:path>
              </a:pathLst>
            </a:custGeom>
            <a:gradFill rotWithShape="0">
              <a:gsLst>
                <a:gs pos="0">
                  <a:schemeClr val="bg2"/>
                </a:gs>
                <a:gs pos="100000">
                  <a:schemeClr val="bg1"/>
                </a:gs>
              </a:gsLst>
              <a:lin ang="0" scaled="1"/>
            </a:gradFill>
            <a:ln w="9525">
              <a:noFill/>
              <a:round/>
              <a:headEnd/>
              <a:tailEnd/>
            </a:ln>
          </p:spPr>
          <p:txBody>
            <a:bodyPr/>
            <a:lstStyle/>
            <a:p>
              <a:pPr eaLnBrk="0" hangingPunct="0"/>
              <a:endParaRPr lang="en-US">
                <a:solidFill>
                  <a:srgbClr val="FFFFFF"/>
                </a:solidFill>
                <a:latin typeface="Arial"/>
              </a:endParaRPr>
            </a:p>
          </p:txBody>
        </p:sp>
        <p:sp>
          <p:nvSpPr>
            <p:cNvPr id="1143815" name="Freeform 7"/>
            <p:cNvSpPr>
              <a:spLocks/>
            </p:cNvSpPr>
            <p:nvPr/>
          </p:nvSpPr>
          <p:spPr bwMode="hidden">
            <a:xfrm>
              <a:off x="0" y="3726"/>
              <a:ext cx="4784" cy="329"/>
            </a:xfrm>
            <a:custGeom>
              <a:avLst/>
              <a:gdLst/>
              <a:ahLst/>
              <a:cxnLst>
                <a:cxn ang="0">
                  <a:pos x="0" y="329"/>
                </a:cxn>
                <a:cxn ang="0">
                  <a:pos x="4789" y="77"/>
                </a:cxn>
                <a:cxn ang="0">
                  <a:pos x="4789" y="0"/>
                </a:cxn>
                <a:cxn ang="0">
                  <a:pos x="0" y="107"/>
                </a:cxn>
                <a:cxn ang="0">
                  <a:pos x="0" y="329"/>
                </a:cxn>
                <a:cxn ang="0">
                  <a:pos x="0" y="329"/>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w="9525" cap="flat" cmpd="sng">
              <a:noFill/>
              <a:prstDash val="solid"/>
              <a:round/>
              <a:headEnd type="none" w="med" len="med"/>
              <a:tailEnd type="none" w="med" len="med"/>
            </a:ln>
            <a:effectLst/>
          </p:spPr>
          <p:txBody>
            <a:bodyPr/>
            <a:lstStyle/>
            <a:p>
              <a:pPr eaLnBrk="0" hangingPunct="0"/>
              <a:endParaRPr lang="en-US">
                <a:solidFill>
                  <a:srgbClr val="FFFFFF"/>
                </a:solidFill>
                <a:latin typeface="Arial"/>
              </a:endParaRPr>
            </a:p>
          </p:txBody>
        </p:sp>
        <p:sp>
          <p:nvSpPr>
            <p:cNvPr id="1143816" name="Freeform 8"/>
            <p:cNvSpPr>
              <a:spLocks/>
            </p:cNvSpPr>
            <p:nvPr/>
          </p:nvSpPr>
          <p:spPr bwMode="hidden">
            <a:xfrm>
              <a:off x="4784" y="3702"/>
              <a:ext cx="974" cy="101"/>
            </a:xfrm>
            <a:custGeom>
              <a:avLst/>
              <a:gdLst/>
              <a:ahLst/>
              <a:cxnLst>
                <a:cxn ang="0">
                  <a:pos x="975" y="48"/>
                </a:cxn>
                <a:cxn ang="0">
                  <a:pos x="975" y="0"/>
                </a:cxn>
                <a:cxn ang="0">
                  <a:pos x="0" y="24"/>
                </a:cxn>
                <a:cxn ang="0">
                  <a:pos x="0" y="101"/>
                </a:cxn>
                <a:cxn ang="0">
                  <a:pos x="975" y="48"/>
                </a:cxn>
                <a:cxn ang="0">
                  <a:pos x="975" y="48"/>
                </a:cxn>
              </a:cxnLst>
              <a:rect l="0" t="0" r="r" b="b"/>
              <a:pathLst>
                <a:path w="975" h="101">
                  <a:moveTo>
                    <a:pt x="975" y="48"/>
                  </a:moveTo>
                  <a:lnTo>
                    <a:pt x="975" y="0"/>
                  </a:lnTo>
                  <a:lnTo>
                    <a:pt x="0" y="24"/>
                  </a:lnTo>
                  <a:lnTo>
                    <a:pt x="0" y="101"/>
                  </a:lnTo>
                  <a:lnTo>
                    <a:pt x="975" y="48"/>
                  </a:lnTo>
                  <a:lnTo>
                    <a:pt x="975" y="48"/>
                  </a:lnTo>
                  <a:close/>
                </a:path>
              </a:pathLst>
            </a:custGeom>
            <a:solidFill>
              <a:schemeClr val="bg1"/>
            </a:solidFill>
            <a:ln w="9525">
              <a:noFill/>
              <a:round/>
              <a:headEnd/>
              <a:tailEnd/>
            </a:ln>
          </p:spPr>
          <p:txBody>
            <a:bodyPr/>
            <a:lstStyle/>
            <a:p>
              <a:pPr eaLnBrk="0" hangingPunct="0"/>
              <a:endParaRPr lang="en-US">
                <a:solidFill>
                  <a:srgbClr val="FFFFFF"/>
                </a:solidFill>
                <a:latin typeface="Arial"/>
              </a:endParaRPr>
            </a:p>
          </p:txBody>
        </p:sp>
        <p:sp>
          <p:nvSpPr>
            <p:cNvPr id="1143817" name="Freeform 9"/>
            <p:cNvSpPr>
              <a:spLocks/>
            </p:cNvSpPr>
            <p:nvPr/>
          </p:nvSpPr>
          <p:spPr bwMode="hidden">
            <a:xfrm>
              <a:off x="3619" y="3815"/>
              <a:ext cx="2139" cy="198"/>
            </a:xfrm>
            <a:custGeom>
              <a:avLst/>
              <a:gdLst/>
              <a:ahLst/>
              <a:cxnLst>
                <a:cxn ang="0">
                  <a:pos x="2141" y="0"/>
                </a:cxn>
                <a:cxn ang="0">
                  <a:pos x="0" y="156"/>
                </a:cxn>
                <a:cxn ang="0">
                  <a:pos x="0" y="198"/>
                </a:cxn>
                <a:cxn ang="0">
                  <a:pos x="2141" y="0"/>
                </a:cxn>
                <a:cxn ang="0">
                  <a:pos x="2141" y="0"/>
                </a:cxn>
              </a:cxnLst>
              <a:rect l="0" t="0" r="r" b="b"/>
              <a:pathLst>
                <a:path w="2141" h="198">
                  <a:moveTo>
                    <a:pt x="2141" y="0"/>
                  </a:moveTo>
                  <a:lnTo>
                    <a:pt x="0" y="156"/>
                  </a:lnTo>
                  <a:lnTo>
                    <a:pt x="0" y="198"/>
                  </a:lnTo>
                  <a:lnTo>
                    <a:pt x="2141" y="0"/>
                  </a:lnTo>
                  <a:lnTo>
                    <a:pt x="2141" y="0"/>
                  </a:lnTo>
                  <a:close/>
                </a:path>
              </a:pathLst>
            </a:custGeom>
            <a:solidFill>
              <a:schemeClr val="bg1"/>
            </a:solidFill>
            <a:ln w="9525">
              <a:noFill/>
              <a:round/>
              <a:headEnd/>
              <a:tailEnd/>
            </a:ln>
          </p:spPr>
          <p:txBody>
            <a:bodyPr/>
            <a:lstStyle/>
            <a:p>
              <a:pPr eaLnBrk="0" hangingPunct="0"/>
              <a:endParaRPr lang="en-US">
                <a:solidFill>
                  <a:srgbClr val="FFFFFF"/>
                </a:solidFill>
                <a:latin typeface="Arial"/>
              </a:endParaRPr>
            </a:p>
          </p:txBody>
        </p:sp>
        <p:sp>
          <p:nvSpPr>
            <p:cNvPr id="1143818" name="Freeform 10"/>
            <p:cNvSpPr>
              <a:spLocks/>
            </p:cNvSpPr>
            <p:nvPr/>
          </p:nvSpPr>
          <p:spPr bwMode="hidden">
            <a:xfrm>
              <a:off x="0" y="3971"/>
              <a:ext cx="3619" cy="348"/>
            </a:xfrm>
            <a:custGeom>
              <a:avLst/>
              <a:gdLst/>
              <a:ahLst/>
              <a:cxnLst>
                <a:cxn ang="0">
                  <a:pos x="0" y="348"/>
                </a:cxn>
                <a:cxn ang="0">
                  <a:pos x="311" y="348"/>
                </a:cxn>
                <a:cxn ang="0">
                  <a:pos x="3623" y="42"/>
                </a:cxn>
                <a:cxn ang="0">
                  <a:pos x="3623" y="0"/>
                </a:cxn>
                <a:cxn ang="0">
                  <a:pos x="0" y="264"/>
                </a:cxn>
                <a:cxn ang="0">
                  <a:pos x="0" y="348"/>
                </a:cxn>
                <a:cxn ang="0">
                  <a:pos x="0" y="348"/>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eaLnBrk="0" hangingPunct="0"/>
              <a:endParaRPr lang="en-US">
                <a:solidFill>
                  <a:srgbClr val="FFFFFF"/>
                </a:solidFill>
                <a:latin typeface="Arial"/>
              </a:endParaRPr>
            </a:p>
          </p:txBody>
        </p:sp>
        <p:sp>
          <p:nvSpPr>
            <p:cNvPr id="1143819" name="Freeform 11"/>
            <p:cNvSpPr>
              <a:spLocks/>
            </p:cNvSpPr>
            <p:nvPr/>
          </p:nvSpPr>
          <p:spPr bwMode="hidden">
            <a:xfrm>
              <a:off x="2097" y="4043"/>
              <a:ext cx="2514" cy="276"/>
            </a:xfrm>
            <a:custGeom>
              <a:avLst/>
              <a:gdLst/>
              <a:ahLst/>
              <a:cxnLst>
                <a:cxn ang="0">
                  <a:pos x="2182" y="276"/>
                </a:cxn>
                <a:cxn ang="0">
                  <a:pos x="2517" y="204"/>
                </a:cxn>
                <a:cxn ang="0">
                  <a:pos x="2260" y="0"/>
                </a:cxn>
                <a:cxn ang="0">
                  <a:pos x="0" y="276"/>
                </a:cxn>
                <a:cxn ang="0">
                  <a:pos x="2182" y="276"/>
                </a:cxn>
                <a:cxn ang="0">
                  <a:pos x="2182" y="276"/>
                </a:cxn>
              </a:cxnLst>
              <a:rect l="0" t="0" r="r" b="b"/>
              <a:pathLst>
                <a:path w="2517" h="276">
                  <a:moveTo>
                    <a:pt x="2182" y="276"/>
                  </a:moveTo>
                  <a:lnTo>
                    <a:pt x="2517" y="204"/>
                  </a:lnTo>
                  <a:lnTo>
                    <a:pt x="2260" y="0"/>
                  </a:lnTo>
                  <a:lnTo>
                    <a:pt x="0" y="276"/>
                  </a:lnTo>
                  <a:lnTo>
                    <a:pt x="2182" y="276"/>
                  </a:lnTo>
                  <a:lnTo>
                    <a:pt x="2182" y="276"/>
                  </a:lnTo>
                  <a:close/>
                </a:path>
              </a:pathLst>
            </a:custGeom>
            <a:solidFill>
              <a:schemeClr val="bg1"/>
            </a:solidFill>
            <a:ln w="9525">
              <a:noFill/>
              <a:round/>
              <a:headEnd/>
              <a:tailEnd/>
            </a:ln>
          </p:spPr>
          <p:txBody>
            <a:bodyPr/>
            <a:lstStyle/>
            <a:p>
              <a:pPr eaLnBrk="0" hangingPunct="0"/>
              <a:endParaRPr lang="en-US">
                <a:solidFill>
                  <a:srgbClr val="FFFFFF"/>
                </a:solidFill>
                <a:latin typeface="Arial"/>
              </a:endParaRPr>
            </a:p>
          </p:txBody>
        </p:sp>
        <p:sp>
          <p:nvSpPr>
            <p:cNvPr id="1143820" name="Freeform 12"/>
            <p:cNvSpPr>
              <a:spLocks/>
            </p:cNvSpPr>
            <p:nvPr/>
          </p:nvSpPr>
          <p:spPr bwMode="hidden">
            <a:xfrm>
              <a:off x="4354" y="3869"/>
              <a:ext cx="1404" cy="378"/>
            </a:xfrm>
            <a:custGeom>
              <a:avLst/>
              <a:gdLst/>
              <a:ahLst/>
              <a:cxnLst>
                <a:cxn ang="0">
                  <a:pos x="1405" y="126"/>
                </a:cxn>
                <a:cxn ang="0">
                  <a:pos x="1405" y="0"/>
                </a:cxn>
                <a:cxn ang="0">
                  <a:pos x="0" y="174"/>
                </a:cxn>
                <a:cxn ang="0">
                  <a:pos x="257" y="378"/>
                </a:cxn>
                <a:cxn ang="0">
                  <a:pos x="1405" y="126"/>
                </a:cxn>
                <a:cxn ang="0">
                  <a:pos x="1405" y="126"/>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w="9525">
              <a:noFill/>
              <a:round/>
              <a:headEnd/>
              <a:tailEnd/>
            </a:ln>
          </p:spPr>
          <p:txBody>
            <a:bodyPr/>
            <a:lstStyle/>
            <a:p>
              <a:pPr eaLnBrk="0" hangingPunct="0"/>
              <a:endParaRPr lang="en-US">
                <a:solidFill>
                  <a:srgbClr val="FFFFFF"/>
                </a:solidFill>
                <a:latin typeface="Arial"/>
              </a:endParaRPr>
            </a:p>
          </p:txBody>
        </p:sp>
        <p:sp>
          <p:nvSpPr>
            <p:cNvPr id="1143821" name="Freeform 13"/>
            <p:cNvSpPr>
              <a:spLocks/>
            </p:cNvSpPr>
            <p:nvPr/>
          </p:nvSpPr>
          <p:spPr bwMode="hidden">
            <a:xfrm>
              <a:off x="5030" y="3151"/>
              <a:ext cx="728" cy="240"/>
            </a:xfrm>
            <a:custGeom>
              <a:avLst/>
              <a:gdLst/>
              <a:ahLst/>
              <a:cxnLst>
                <a:cxn ang="0">
                  <a:pos x="729" y="240"/>
                </a:cxn>
                <a:cxn ang="0">
                  <a:pos x="0" y="0"/>
                </a:cxn>
                <a:cxn ang="0">
                  <a:pos x="0" y="6"/>
                </a:cxn>
                <a:cxn ang="0">
                  <a:pos x="729" y="240"/>
                </a:cxn>
                <a:cxn ang="0">
                  <a:pos x="729" y="240"/>
                </a:cxn>
              </a:cxnLst>
              <a:rect l="0" t="0" r="r" b="b"/>
              <a:pathLst>
                <a:path w="729" h="240">
                  <a:moveTo>
                    <a:pt x="729" y="240"/>
                  </a:moveTo>
                  <a:lnTo>
                    <a:pt x="0" y="0"/>
                  </a:lnTo>
                  <a:lnTo>
                    <a:pt x="0" y="6"/>
                  </a:lnTo>
                  <a:lnTo>
                    <a:pt x="729" y="240"/>
                  </a:lnTo>
                  <a:lnTo>
                    <a:pt x="729" y="240"/>
                  </a:lnTo>
                  <a:close/>
                </a:path>
              </a:pathLst>
            </a:custGeom>
            <a:solidFill>
              <a:schemeClr val="bg1"/>
            </a:solidFill>
            <a:ln w="9525">
              <a:noFill/>
              <a:round/>
              <a:headEnd/>
              <a:tailEnd/>
            </a:ln>
          </p:spPr>
          <p:txBody>
            <a:bodyPr/>
            <a:lstStyle/>
            <a:p>
              <a:pPr eaLnBrk="0" hangingPunct="0"/>
              <a:endParaRPr lang="en-US">
                <a:solidFill>
                  <a:srgbClr val="FFFFFF"/>
                </a:solidFill>
                <a:latin typeface="Arial"/>
              </a:endParaRPr>
            </a:p>
          </p:txBody>
        </p:sp>
        <p:sp>
          <p:nvSpPr>
            <p:cNvPr id="1143822" name="Freeform 14"/>
            <p:cNvSpPr>
              <a:spLocks/>
            </p:cNvSpPr>
            <p:nvPr/>
          </p:nvSpPr>
          <p:spPr bwMode="hidden">
            <a:xfrm>
              <a:off x="0" y="1486"/>
              <a:ext cx="5030" cy="1671"/>
            </a:xfrm>
            <a:custGeom>
              <a:avLst/>
              <a:gdLst/>
              <a:ahLst/>
              <a:cxnLst>
                <a:cxn ang="0">
                  <a:pos x="0" y="72"/>
                </a:cxn>
                <a:cxn ang="0">
                  <a:pos x="5035" y="1672"/>
                </a:cxn>
                <a:cxn ang="0">
                  <a:pos x="5035" y="1666"/>
                </a:cxn>
                <a:cxn ang="0">
                  <a:pos x="0" y="0"/>
                </a:cxn>
                <a:cxn ang="0">
                  <a:pos x="0" y="72"/>
                </a:cxn>
                <a:cxn ang="0">
                  <a:pos x="0" y="72"/>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w="9525">
              <a:noFill/>
              <a:round/>
              <a:headEnd/>
              <a:tailEnd/>
            </a:ln>
          </p:spPr>
          <p:txBody>
            <a:bodyPr/>
            <a:lstStyle/>
            <a:p>
              <a:pPr eaLnBrk="0" hangingPunct="0"/>
              <a:endParaRPr lang="en-US">
                <a:solidFill>
                  <a:srgbClr val="FFFFFF"/>
                </a:solidFill>
                <a:latin typeface="Arial"/>
              </a:endParaRPr>
            </a:p>
          </p:txBody>
        </p:sp>
        <p:sp>
          <p:nvSpPr>
            <p:cNvPr id="1143823" name="Freeform 15"/>
            <p:cNvSpPr>
              <a:spLocks/>
            </p:cNvSpPr>
            <p:nvPr/>
          </p:nvSpPr>
          <p:spPr bwMode="hidden">
            <a:xfrm>
              <a:off x="5030" y="3049"/>
              <a:ext cx="728" cy="318"/>
            </a:xfrm>
            <a:custGeom>
              <a:avLst/>
              <a:gdLst/>
              <a:ahLst/>
              <a:cxnLst>
                <a:cxn ang="0">
                  <a:pos x="729" y="318"/>
                </a:cxn>
                <a:cxn ang="0">
                  <a:pos x="729" y="312"/>
                </a:cxn>
                <a:cxn ang="0">
                  <a:pos x="0" y="0"/>
                </a:cxn>
                <a:cxn ang="0">
                  <a:pos x="0" y="54"/>
                </a:cxn>
                <a:cxn ang="0">
                  <a:pos x="729" y="318"/>
                </a:cxn>
                <a:cxn ang="0">
                  <a:pos x="729" y="318"/>
                </a:cxn>
              </a:cxnLst>
              <a:rect l="0" t="0" r="r" b="b"/>
              <a:pathLst>
                <a:path w="729" h="318">
                  <a:moveTo>
                    <a:pt x="729" y="318"/>
                  </a:moveTo>
                  <a:lnTo>
                    <a:pt x="729" y="312"/>
                  </a:lnTo>
                  <a:lnTo>
                    <a:pt x="0" y="0"/>
                  </a:lnTo>
                  <a:lnTo>
                    <a:pt x="0" y="54"/>
                  </a:lnTo>
                  <a:lnTo>
                    <a:pt x="729" y="318"/>
                  </a:lnTo>
                  <a:lnTo>
                    <a:pt x="729" y="318"/>
                  </a:lnTo>
                  <a:close/>
                </a:path>
              </a:pathLst>
            </a:custGeom>
            <a:gradFill rotWithShape="0">
              <a:gsLst>
                <a:gs pos="0">
                  <a:schemeClr val="bg2"/>
                </a:gs>
                <a:gs pos="100000">
                  <a:schemeClr val="bg1"/>
                </a:gs>
              </a:gsLst>
              <a:lin ang="0" scaled="1"/>
            </a:gradFill>
            <a:ln w="9525">
              <a:noFill/>
              <a:round/>
              <a:headEnd/>
              <a:tailEnd/>
            </a:ln>
          </p:spPr>
          <p:txBody>
            <a:bodyPr/>
            <a:lstStyle/>
            <a:p>
              <a:pPr eaLnBrk="0" hangingPunct="0"/>
              <a:endParaRPr lang="en-US">
                <a:solidFill>
                  <a:srgbClr val="FFFFFF"/>
                </a:solidFill>
                <a:latin typeface="Arial"/>
              </a:endParaRPr>
            </a:p>
          </p:txBody>
        </p:sp>
        <p:sp>
          <p:nvSpPr>
            <p:cNvPr id="1143824" name="Freeform 16"/>
            <p:cNvSpPr>
              <a:spLocks/>
            </p:cNvSpPr>
            <p:nvPr/>
          </p:nvSpPr>
          <p:spPr bwMode="hidden">
            <a:xfrm>
              <a:off x="0" y="916"/>
              <a:ext cx="5030" cy="2187"/>
            </a:xfrm>
            <a:custGeom>
              <a:avLst/>
              <a:gdLst/>
              <a:ahLst/>
              <a:cxnLst>
                <a:cxn ang="0">
                  <a:pos x="0" y="396"/>
                </a:cxn>
                <a:cxn ang="0">
                  <a:pos x="5035" y="2188"/>
                </a:cxn>
                <a:cxn ang="0">
                  <a:pos x="5035" y="2134"/>
                </a:cxn>
                <a:cxn ang="0">
                  <a:pos x="0" y="0"/>
                </a:cxn>
                <a:cxn ang="0">
                  <a:pos x="0" y="396"/>
                </a:cxn>
                <a:cxn ang="0">
                  <a:pos x="0" y="396"/>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w="9525">
              <a:noFill/>
              <a:round/>
              <a:headEnd/>
              <a:tailEnd/>
            </a:ln>
          </p:spPr>
          <p:txBody>
            <a:bodyPr/>
            <a:lstStyle/>
            <a:p>
              <a:pPr eaLnBrk="0" hangingPunct="0"/>
              <a:endParaRPr lang="en-US">
                <a:solidFill>
                  <a:srgbClr val="FFFFFF"/>
                </a:solidFill>
                <a:latin typeface="Arial"/>
              </a:endParaRPr>
            </a:p>
          </p:txBody>
        </p:sp>
        <p:sp>
          <p:nvSpPr>
            <p:cNvPr id="1143825" name="Freeform 17"/>
            <p:cNvSpPr>
              <a:spLocks/>
            </p:cNvSpPr>
            <p:nvPr/>
          </p:nvSpPr>
          <p:spPr bwMode="hidden">
            <a:xfrm>
              <a:off x="2294" y="0"/>
              <a:ext cx="3159" cy="2725"/>
            </a:xfrm>
            <a:custGeom>
              <a:avLst/>
              <a:gdLst/>
              <a:ahLst/>
              <a:cxnLst>
                <a:cxn ang="0">
                  <a:pos x="0" y="0"/>
                </a:cxn>
                <a:cxn ang="0">
                  <a:pos x="3145" y="2727"/>
                </a:cxn>
                <a:cxn ang="0">
                  <a:pos x="3163" y="2704"/>
                </a:cxn>
                <a:cxn ang="0">
                  <a:pos x="102" y="0"/>
                </a:cxn>
                <a:cxn ang="0">
                  <a:pos x="0" y="0"/>
                </a:cxn>
                <a:cxn ang="0">
                  <a:pos x="0" y="0"/>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w="9525">
              <a:noFill/>
              <a:round/>
              <a:headEnd/>
              <a:tailEnd/>
            </a:ln>
          </p:spPr>
          <p:txBody>
            <a:bodyPr/>
            <a:lstStyle/>
            <a:p>
              <a:pPr eaLnBrk="0" hangingPunct="0"/>
              <a:endParaRPr lang="en-US">
                <a:solidFill>
                  <a:srgbClr val="FFFFFF"/>
                </a:solidFill>
                <a:latin typeface="Arial"/>
              </a:endParaRPr>
            </a:p>
          </p:txBody>
        </p:sp>
        <p:sp>
          <p:nvSpPr>
            <p:cNvPr id="1143826" name="Freeform 18"/>
            <p:cNvSpPr>
              <a:spLocks/>
            </p:cNvSpPr>
            <p:nvPr/>
          </p:nvSpPr>
          <p:spPr bwMode="hidden">
            <a:xfrm>
              <a:off x="5435" y="2702"/>
              <a:ext cx="323" cy="299"/>
            </a:xfrm>
            <a:custGeom>
              <a:avLst/>
              <a:gdLst/>
              <a:ahLst/>
              <a:cxnLst>
                <a:cxn ang="0">
                  <a:pos x="323" y="299"/>
                </a:cxn>
                <a:cxn ang="0">
                  <a:pos x="323" y="263"/>
                </a:cxn>
                <a:cxn ang="0">
                  <a:pos x="18" y="0"/>
                </a:cxn>
                <a:cxn ang="0">
                  <a:pos x="0" y="23"/>
                </a:cxn>
                <a:cxn ang="0">
                  <a:pos x="323" y="299"/>
                </a:cxn>
                <a:cxn ang="0">
                  <a:pos x="323" y="299"/>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w="9525">
              <a:noFill/>
              <a:round/>
              <a:headEnd/>
              <a:tailEnd/>
            </a:ln>
          </p:spPr>
          <p:txBody>
            <a:bodyPr/>
            <a:lstStyle/>
            <a:p>
              <a:pPr eaLnBrk="0" hangingPunct="0"/>
              <a:endParaRPr lang="en-US">
                <a:solidFill>
                  <a:srgbClr val="FFFFFF"/>
                </a:solidFill>
                <a:latin typeface="Arial"/>
              </a:endParaRPr>
            </a:p>
          </p:txBody>
        </p:sp>
        <p:sp>
          <p:nvSpPr>
            <p:cNvPr id="1143827" name="Freeform 19"/>
            <p:cNvSpPr>
              <a:spLocks/>
            </p:cNvSpPr>
            <p:nvPr/>
          </p:nvSpPr>
          <p:spPr bwMode="hidden">
            <a:xfrm>
              <a:off x="5477" y="2588"/>
              <a:ext cx="281" cy="335"/>
            </a:xfrm>
            <a:custGeom>
              <a:avLst/>
              <a:gdLst/>
              <a:ahLst/>
              <a:cxnLst>
                <a:cxn ang="0">
                  <a:pos x="281" y="335"/>
                </a:cxn>
                <a:cxn ang="0">
                  <a:pos x="281" y="173"/>
                </a:cxn>
                <a:cxn ang="0">
                  <a:pos x="96" y="0"/>
                </a:cxn>
                <a:cxn ang="0">
                  <a:pos x="0" y="90"/>
                </a:cxn>
                <a:cxn ang="0">
                  <a:pos x="281" y="335"/>
                </a:cxn>
                <a:cxn ang="0">
                  <a:pos x="281" y="335"/>
                </a:cxn>
              </a:cxnLst>
              <a:rect l="0" t="0" r="r" b="b"/>
              <a:pathLst>
                <a:path w="281" h="335">
                  <a:moveTo>
                    <a:pt x="281" y="335"/>
                  </a:moveTo>
                  <a:lnTo>
                    <a:pt x="281" y="173"/>
                  </a:lnTo>
                  <a:lnTo>
                    <a:pt x="96" y="0"/>
                  </a:lnTo>
                  <a:lnTo>
                    <a:pt x="0" y="90"/>
                  </a:lnTo>
                  <a:lnTo>
                    <a:pt x="281" y="335"/>
                  </a:lnTo>
                  <a:lnTo>
                    <a:pt x="281" y="335"/>
                  </a:lnTo>
                  <a:close/>
                </a:path>
              </a:pathLst>
            </a:custGeom>
            <a:solidFill>
              <a:schemeClr val="bg1"/>
            </a:solidFill>
            <a:ln w="9525">
              <a:noFill/>
              <a:round/>
              <a:headEnd/>
              <a:tailEnd/>
            </a:ln>
          </p:spPr>
          <p:txBody>
            <a:bodyPr/>
            <a:lstStyle/>
            <a:p>
              <a:pPr eaLnBrk="0" hangingPunct="0"/>
              <a:endParaRPr lang="en-US">
                <a:solidFill>
                  <a:srgbClr val="FFFFFF"/>
                </a:solidFill>
                <a:latin typeface="Arial"/>
              </a:endParaRPr>
            </a:p>
          </p:txBody>
        </p:sp>
        <p:sp>
          <p:nvSpPr>
            <p:cNvPr id="1143828" name="Freeform 20"/>
            <p:cNvSpPr>
              <a:spLocks/>
            </p:cNvSpPr>
            <p:nvPr/>
          </p:nvSpPr>
          <p:spPr bwMode="hidden">
            <a:xfrm>
              <a:off x="2454" y="0"/>
              <a:ext cx="3119" cy="2678"/>
            </a:xfrm>
            <a:custGeom>
              <a:avLst/>
              <a:gdLst/>
              <a:ahLst/>
              <a:cxnLst>
                <a:cxn ang="0">
                  <a:pos x="0" y="0"/>
                </a:cxn>
                <a:cxn ang="0">
                  <a:pos x="3026" y="2680"/>
                </a:cxn>
                <a:cxn ang="0">
                  <a:pos x="3122" y="2590"/>
                </a:cxn>
                <a:cxn ang="0">
                  <a:pos x="383" y="0"/>
                </a:cxn>
                <a:cxn ang="0">
                  <a:pos x="0" y="0"/>
                </a:cxn>
                <a:cxn ang="0">
                  <a:pos x="0" y="0"/>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w="9525">
              <a:noFill/>
              <a:round/>
              <a:headEnd/>
              <a:tailEnd/>
            </a:ln>
          </p:spPr>
          <p:txBody>
            <a:bodyPr/>
            <a:lstStyle/>
            <a:p>
              <a:pPr eaLnBrk="0" hangingPunct="0"/>
              <a:endParaRPr lang="en-US">
                <a:solidFill>
                  <a:srgbClr val="FFFFFF"/>
                </a:solidFill>
                <a:latin typeface="Arial"/>
              </a:endParaRPr>
            </a:p>
          </p:txBody>
        </p:sp>
        <p:sp>
          <p:nvSpPr>
            <p:cNvPr id="1143829" name="Freeform 21"/>
            <p:cNvSpPr>
              <a:spLocks/>
            </p:cNvSpPr>
            <p:nvPr/>
          </p:nvSpPr>
          <p:spPr bwMode="hidden">
            <a:xfrm>
              <a:off x="5626" y="2534"/>
              <a:ext cx="132" cy="132"/>
            </a:xfrm>
            <a:custGeom>
              <a:avLst/>
              <a:gdLst/>
              <a:ahLst/>
              <a:cxnLst>
                <a:cxn ang="0">
                  <a:pos x="132" y="132"/>
                </a:cxn>
                <a:cxn ang="0">
                  <a:pos x="0" y="0"/>
                </a:cxn>
                <a:cxn ang="0">
                  <a:pos x="0" y="0"/>
                </a:cxn>
                <a:cxn ang="0">
                  <a:pos x="132" y="132"/>
                </a:cxn>
                <a:cxn ang="0">
                  <a:pos x="132" y="132"/>
                </a:cxn>
              </a:cxnLst>
              <a:rect l="0" t="0" r="r" b="b"/>
              <a:pathLst>
                <a:path w="132" h="132">
                  <a:moveTo>
                    <a:pt x="132" y="132"/>
                  </a:moveTo>
                  <a:lnTo>
                    <a:pt x="0" y="0"/>
                  </a:lnTo>
                  <a:lnTo>
                    <a:pt x="0" y="0"/>
                  </a:lnTo>
                  <a:lnTo>
                    <a:pt x="132" y="132"/>
                  </a:lnTo>
                  <a:lnTo>
                    <a:pt x="132" y="132"/>
                  </a:lnTo>
                  <a:close/>
                </a:path>
              </a:pathLst>
            </a:custGeom>
            <a:solidFill>
              <a:srgbClr val="FF9999"/>
            </a:solidFill>
            <a:ln w="9525">
              <a:noFill/>
              <a:round/>
              <a:headEnd/>
              <a:tailEnd/>
            </a:ln>
          </p:spPr>
          <p:txBody>
            <a:bodyPr/>
            <a:lstStyle/>
            <a:p>
              <a:pPr eaLnBrk="0" hangingPunct="0"/>
              <a:endParaRPr lang="en-US">
                <a:solidFill>
                  <a:srgbClr val="FFFFFF"/>
                </a:solidFill>
                <a:latin typeface="Arial"/>
              </a:endParaRPr>
            </a:p>
          </p:txBody>
        </p:sp>
        <p:sp>
          <p:nvSpPr>
            <p:cNvPr id="1143830" name="Freeform 22"/>
            <p:cNvSpPr>
              <a:spLocks/>
            </p:cNvSpPr>
            <p:nvPr/>
          </p:nvSpPr>
          <p:spPr bwMode="hidden">
            <a:xfrm>
              <a:off x="3112" y="0"/>
              <a:ext cx="2514" cy="2534"/>
            </a:xfrm>
            <a:custGeom>
              <a:avLst/>
              <a:gdLst/>
              <a:ahLst/>
              <a:cxnLst>
                <a:cxn ang="0">
                  <a:pos x="0" y="0"/>
                </a:cxn>
                <a:cxn ang="0">
                  <a:pos x="2517" y="2536"/>
                </a:cxn>
                <a:cxn ang="0">
                  <a:pos x="2517" y="2536"/>
                </a:cxn>
                <a:cxn ang="0">
                  <a:pos x="66" y="0"/>
                </a:cxn>
                <a:cxn ang="0">
                  <a:pos x="0" y="0"/>
                </a:cxn>
                <a:cxn ang="0">
                  <a:pos x="0" y="0"/>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w="9525">
              <a:noFill/>
              <a:round/>
              <a:headEnd/>
              <a:tailEnd/>
            </a:ln>
          </p:spPr>
          <p:txBody>
            <a:bodyPr/>
            <a:lstStyle/>
            <a:p>
              <a:pPr eaLnBrk="0" hangingPunct="0"/>
              <a:endParaRPr lang="en-US">
                <a:solidFill>
                  <a:srgbClr val="FFFFFF"/>
                </a:solidFill>
                <a:latin typeface="Arial"/>
              </a:endParaRPr>
            </a:p>
          </p:txBody>
        </p:sp>
        <p:sp>
          <p:nvSpPr>
            <p:cNvPr id="1143831" name="Freeform 23"/>
            <p:cNvSpPr>
              <a:spLocks/>
            </p:cNvSpPr>
            <p:nvPr/>
          </p:nvSpPr>
          <p:spPr bwMode="hidden">
            <a:xfrm>
              <a:off x="3488" y="0"/>
              <a:ext cx="2198" cy="2480"/>
            </a:xfrm>
            <a:custGeom>
              <a:avLst/>
              <a:gdLst/>
              <a:ahLst/>
              <a:cxnLst>
                <a:cxn ang="0">
                  <a:pos x="0" y="0"/>
                </a:cxn>
                <a:cxn ang="0">
                  <a:pos x="2188" y="2482"/>
                </a:cxn>
                <a:cxn ang="0">
                  <a:pos x="2200" y="2476"/>
                </a:cxn>
                <a:cxn ang="0">
                  <a:pos x="317" y="0"/>
                </a:cxn>
                <a:cxn ang="0">
                  <a:pos x="0" y="0"/>
                </a:cxn>
                <a:cxn ang="0">
                  <a:pos x="0" y="0"/>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w="9525" cap="flat" cmpd="sng">
              <a:noFill/>
              <a:prstDash val="solid"/>
              <a:round/>
              <a:headEnd type="none" w="med" len="med"/>
              <a:tailEnd type="none" w="med" len="med"/>
            </a:ln>
            <a:effectLst/>
          </p:spPr>
          <p:txBody>
            <a:bodyPr/>
            <a:lstStyle/>
            <a:p>
              <a:pPr eaLnBrk="0" hangingPunct="0"/>
              <a:endParaRPr lang="en-US">
                <a:solidFill>
                  <a:srgbClr val="FFFFFF"/>
                </a:solidFill>
                <a:latin typeface="Arial"/>
              </a:endParaRPr>
            </a:p>
          </p:txBody>
        </p:sp>
        <p:sp>
          <p:nvSpPr>
            <p:cNvPr id="1143832" name="Freeform 24"/>
            <p:cNvSpPr>
              <a:spLocks/>
            </p:cNvSpPr>
            <p:nvPr/>
          </p:nvSpPr>
          <p:spPr bwMode="hidden">
            <a:xfrm>
              <a:off x="5674" y="2474"/>
              <a:ext cx="84" cy="96"/>
            </a:xfrm>
            <a:custGeom>
              <a:avLst/>
              <a:gdLst/>
              <a:ahLst/>
              <a:cxnLst>
                <a:cxn ang="0">
                  <a:pos x="84" y="96"/>
                </a:cxn>
                <a:cxn ang="0">
                  <a:pos x="84" y="90"/>
                </a:cxn>
                <a:cxn ang="0">
                  <a:pos x="12" y="0"/>
                </a:cxn>
                <a:cxn ang="0">
                  <a:pos x="0" y="6"/>
                </a:cxn>
                <a:cxn ang="0">
                  <a:pos x="84" y="96"/>
                </a:cxn>
                <a:cxn ang="0">
                  <a:pos x="84" y="96"/>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w="9525">
              <a:noFill/>
              <a:round/>
              <a:headEnd/>
              <a:tailEnd/>
            </a:ln>
          </p:spPr>
          <p:txBody>
            <a:bodyPr/>
            <a:lstStyle/>
            <a:p>
              <a:pPr eaLnBrk="0" hangingPunct="0"/>
              <a:endParaRPr lang="en-US">
                <a:solidFill>
                  <a:srgbClr val="FFFFFF"/>
                </a:solidFill>
                <a:latin typeface="Arial"/>
              </a:endParaRPr>
            </a:p>
          </p:txBody>
        </p:sp>
        <p:sp>
          <p:nvSpPr>
            <p:cNvPr id="1143833" name="Freeform 25"/>
            <p:cNvSpPr>
              <a:spLocks/>
            </p:cNvSpPr>
            <p:nvPr/>
          </p:nvSpPr>
          <p:spPr bwMode="hidden">
            <a:xfrm>
              <a:off x="5603" y="850"/>
              <a:ext cx="155" cy="516"/>
            </a:xfrm>
            <a:custGeom>
              <a:avLst/>
              <a:gdLst/>
              <a:ahLst/>
              <a:cxnLst>
                <a:cxn ang="0">
                  <a:pos x="155" y="516"/>
                </a:cxn>
                <a:cxn ang="0">
                  <a:pos x="155" y="204"/>
                </a:cxn>
                <a:cxn ang="0">
                  <a:pos x="77" y="0"/>
                </a:cxn>
                <a:cxn ang="0">
                  <a:pos x="0" y="192"/>
                </a:cxn>
                <a:cxn ang="0">
                  <a:pos x="155" y="516"/>
                </a:cxn>
                <a:cxn ang="0">
                  <a:pos x="155" y="516"/>
                </a:cxn>
              </a:cxnLst>
              <a:rect l="0" t="0" r="r" b="b"/>
              <a:pathLst>
                <a:path w="155" h="516">
                  <a:moveTo>
                    <a:pt x="155" y="516"/>
                  </a:moveTo>
                  <a:lnTo>
                    <a:pt x="155" y="204"/>
                  </a:lnTo>
                  <a:lnTo>
                    <a:pt x="77" y="0"/>
                  </a:lnTo>
                  <a:lnTo>
                    <a:pt x="0" y="192"/>
                  </a:lnTo>
                  <a:lnTo>
                    <a:pt x="155" y="516"/>
                  </a:lnTo>
                  <a:lnTo>
                    <a:pt x="155" y="516"/>
                  </a:lnTo>
                  <a:close/>
                </a:path>
              </a:pathLst>
            </a:custGeom>
            <a:solidFill>
              <a:schemeClr val="bg2"/>
            </a:solidFill>
            <a:ln w="9525">
              <a:noFill/>
              <a:round/>
              <a:headEnd/>
              <a:tailEnd/>
            </a:ln>
          </p:spPr>
          <p:txBody>
            <a:bodyPr/>
            <a:lstStyle/>
            <a:p>
              <a:pPr eaLnBrk="0" hangingPunct="0"/>
              <a:endParaRPr lang="en-US">
                <a:solidFill>
                  <a:srgbClr val="FFFFFF"/>
                </a:solidFill>
                <a:latin typeface="Arial"/>
              </a:endParaRPr>
            </a:p>
          </p:txBody>
        </p:sp>
        <p:sp>
          <p:nvSpPr>
            <p:cNvPr id="1143834" name="Freeform 26"/>
            <p:cNvSpPr>
              <a:spLocks/>
            </p:cNvSpPr>
            <p:nvPr/>
          </p:nvSpPr>
          <p:spPr bwMode="hidden">
            <a:xfrm>
              <a:off x="5107" y="0"/>
              <a:ext cx="573" cy="1042"/>
            </a:xfrm>
            <a:custGeom>
              <a:avLst/>
              <a:gdLst/>
              <a:ahLst/>
              <a:cxnLst>
                <a:cxn ang="0">
                  <a:pos x="0" y="0"/>
                </a:cxn>
                <a:cxn ang="0">
                  <a:pos x="497" y="1043"/>
                </a:cxn>
                <a:cxn ang="0">
                  <a:pos x="574" y="851"/>
                </a:cxn>
                <a:cxn ang="0">
                  <a:pos x="251" y="0"/>
                </a:cxn>
                <a:cxn ang="0">
                  <a:pos x="0" y="0"/>
                </a:cxn>
                <a:cxn ang="0">
                  <a:pos x="0" y="0"/>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w="9525">
              <a:noFill/>
              <a:round/>
              <a:headEnd/>
              <a:tailEnd/>
            </a:ln>
          </p:spPr>
          <p:txBody>
            <a:bodyPr/>
            <a:lstStyle/>
            <a:p>
              <a:pPr eaLnBrk="0" hangingPunct="0"/>
              <a:endParaRPr lang="en-US">
                <a:solidFill>
                  <a:srgbClr val="FFFFFF"/>
                </a:solidFill>
                <a:latin typeface="Arial"/>
              </a:endParaRPr>
            </a:p>
          </p:txBody>
        </p:sp>
        <p:sp>
          <p:nvSpPr>
            <p:cNvPr id="1143835" name="Freeform 27"/>
            <p:cNvSpPr>
              <a:spLocks/>
            </p:cNvSpPr>
            <p:nvPr/>
          </p:nvSpPr>
          <p:spPr bwMode="hidden">
            <a:xfrm>
              <a:off x="5411" y="0"/>
              <a:ext cx="341" cy="796"/>
            </a:xfrm>
            <a:custGeom>
              <a:avLst/>
              <a:gdLst/>
              <a:ahLst/>
              <a:cxnLst>
                <a:cxn ang="0">
                  <a:pos x="144" y="0"/>
                </a:cxn>
                <a:cxn ang="0">
                  <a:pos x="0" y="0"/>
                </a:cxn>
                <a:cxn ang="0">
                  <a:pos x="287" y="797"/>
                </a:cxn>
                <a:cxn ang="0">
                  <a:pos x="341" y="653"/>
                </a:cxn>
                <a:cxn ang="0">
                  <a:pos x="144" y="0"/>
                </a:cxn>
                <a:cxn ang="0">
                  <a:pos x="144" y="0"/>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w="9525">
              <a:noFill/>
              <a:round/>
              <a:headEnd/>
              <a:tailEnd/>
            </a:ln>
          </p:spPr>
          <p:txBody>
            <a:bodyPr/>
            <a:lstStyle/>
            <a:p>
              <a:pPr eaLnBrk="0" hangingPunct="0"/>
              <a:endParaRPr lang="en-US">
                <a:solidFill>
                  <a:srgbClr val="FFFFFF"/>
                </a:solidFill>
                <a:latin typeface="Arial"/>
              </a:endParaRPr>
            </a:p>
          </p:txBody>
        </p:sp>
        <p:sp>
          <p:nvSpPr>
            <p:cNvPr id="1143836" name="Freeform 28"/>
            <p:cNvSpPr>
              <a:spLocks/>
            </p:cNvSpPr>
            <p:nvPr/>
          </p:nvSpPr>
          <p:spPr bwMode="hidden">
            <a:xfrm>
              <a:off x="5698" y="653"/>
              <a:ext cx="60" cy="311"/>
            </a:xfrm>
            <a:custGeom>
              <a:avLst/>
              <a:gdLst/>
              <a:ahLst/>
              <a:cxnLst>
                <a:cxn ang="0">
                  <a:pos x="0" y="144"/>
                </a:cxn>
                <a:cxn ang="0">
                  <a:pos x="60" y="312"/>
                </a:cxn>
                <a:cxn ang="0">
                  <a:pos x="60" y="6"/>
                </a:cxn>
                <a:cxn ang="0">
                  <a:pos x="54" y="0"/>
                </a:cxn>
                <a:cxn ang="0">
                  <a:pos x="0" y="144"/>
                </a:cxn>
                <a:cxn ang="0">
                  <a:pos x="0" y="144"/>
                </a:cxn>
              </a:cxnLst>
              <a:rect l="0" t="0" r="r" b="b"/>
              <a:pathLst>
                <a:path w="60" h="312">
                  <a:moveTo>
                    <a:pt x="0" y="144"/>
                  </a:moveTo>
                  <a:lnTo>
                    <a:pt x="60" y="312"/>
                  </a:lnTo>
                  <a:lnTo>
                    <a:pt x="60" y="6"/>
                  </a:lnTo>
                  <a:lnTo>
                    <a:pt x="54" y="0"/>
                  </a:lnTo>
                  <a:lnTo>
                    <a:pt x="0" y="144"/>
                  </a:lnTo>
                  <a:lnTo>
                    <a:pt x="0" y="144"/>
                  </a:lnTo>
                  <a:close/>
                </a:path>
              </a:pathLst>
            </a:custGeom>
            <a:solidFill>
              <a:schemeClr val="bg2"/>
            </a:solidFill>
            <a:ln w="9525">
              <a:noFill/>
              <a:round/>
              <a:headEnd/>
              <a:tailEnd/>
            </a:ln>
          </p:spPr>
          <p:txBody>
            <a:bodyPr/>
            <a:lstStyle/>
            <a:p>
              <a:pPr eaLnBrk="0" hangingPunct="0"/>
              <a:endParaRPr lang="en-US">
                <a:solidFill>
                  <a:srgbClr val="FFFFFF"/>
                </a:solidFill>
                <a:latin typeface="Arial"/>
              </a:endParaRPr>
            </a:p>
          </p:txBody>
        </p:sp>
        <p:sp>
          <p:nvSpPr>
            <p:cNvPr id="1143837" name="Freeform 29"/>
            <p:cNvSpPr>
              <a:spLocks/>
            </p:cNvSpPr>
            <p:nvPr/>
          </p:nvSpPr>
          <p:spPr bwMode="hidden">
            <a:xfrm>
              <a:off x="2" y="1601"/>
              <a:ext cx="5752" cy="1864"/>
            </a:xfrm>
            <a:custGeom>
              <a:avLst/>
              <a:gdLst/>
              <a:ahLst/>
              <a:cxnLst>
                <a:cxn ang="0">
                  <a:pos x="0" y="371"/>
                </a:cxn>
                <a:cxn ang="0">
                  <a:pos x="5740" y="1864"/>
                </a:cxn>
                <a:cxn ang="0">
                  <a:pos x="5740" y="1834"/>
                </a:cxn>
                <a:cxn ang="0">
                  <a:pos x="0" y="0"/>
                </a:cxn>
                <a:cxn ang="0">
                  <a:pos x="0" y="371"/>
                </a:cxn>
                <a:cxn ang="0">
                  <a:pos x="0" y="37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w="9525">
              <a:noFill/>
              <a:round/>
              <a:headEnd/>
              <a:tailEnd/>
            </a:ln>
          </p:spPr>
          <p:txBody>
            <a:bodyPr/>
            <a:lstStyle/>
            <a:p>
              <a:pPr eaLnBrk="0" hangingPunct="0"/>
              <a:endParaRPr lang="en-US">
                <a:solidFill>
                  <a:srgbClr val="FFFFFF"/>
                </a:solidFill>
                <a:latin typeface="Arial"/>
              </a:endParaRPr>
            </a:p>
          </p:txBody>
        </p:sp>
        <p:sp>
          <p:nvSpPr>
            <p:cNvPr id="1143838" name="Freeform 30"/>
            <p:cNvSpPr>
              <a:spLocks/>
            </p:cNvSpPr>
            <p:nvPr/>
          </p:nvSpPr>
          <p:spPr bwMode="hidden">
            <a:xfrm>
              <a:off x="5754" y="3483"/>
              <a:ext cx="6" cy="6"/>
            </a:xfrm>
            <a:custGeom>
              <a:avLst/>
              <a:gdLst/>
              <a:ahLst/>
              <a:cxnLst>
                <a:cxn ang="0">
                  <a:pos x="6" y="6"/>
                </a:cxn>
                <a:cxn ang="0">
                  <a:pos x="0" y="0"/>
                </a:cxn>
                <a:cxn ang="0">
                  <a:pos x="0" y="6"/>
                </a:cxn>
                <a:cxn ang="0">
                  <a:pos x="6" y="6"/>
                </a:cxn>
                <a:cxn ang="0">
                  <a:pos x="6" y="6"/>
                </a:cxn>
              </a:cxnLst>
              <a:rect l="0" t="0" r="r" b="b"/>
              <a:pathLst>
                <a:path w="6" h="6">
                  <a:moveTo>
                    <a:pt x="6" y="6"/>
                  </a:moveTo>
                  <a:lnTo>
                    <a:pt x="0" y="0"/>
                  </a:lnTo>
                  <a:lnTo>
                    <a:pt x="0" y="6"/>
                  </a:lnTo>
                  <a:lnTo>
                    <a:pt x="6" y="6"/>
                  </a:lnTo>
                  <a:lnTo>
                    <a:pt x="6" y="6"/>
                  </a:lnTo>
                  <a:close/>
                </a:path>
              </a:pathLst>
            </a:custGeom>
            <a:solidFill>
              <a:srgbClr val="18FF00"/>
            </a:solidFill>
            <a:ln w="9525">
              <a:noFill/>
              <a:round/>
              <a:headEnd/>
              <a:tailEnd/>
            </a:ln>
          </p:spPr>
          <p:txBody>
            <a:bodyPr/>
            <a:lstStyle/>
            <a:p>
              <a:pPr eaLnBrk="0" hangingPunct="0"/>
              <a:endParaRPr lang="en-US">
                <a:solidFill>
                  <a:srgbClr val="FFFFFF"/>
                </a:solidFill>
                <a:latin typeface="Arial"/>
              </a:endParaRPr>
            </a:p>
          </p:txBody>
        </p:sp>
        <p:sp>
          <p:nvSpPr>
            <p:cNvPr id="1143839" name="Freeform 31"/>
            <p:cNvSpPr>
              <a:spLocks/>
            </p:cNvSpPr>
            <p:nvPr/>
          </p:nvSpPr>
          <p:spPr bwMode="hidden">
            <a:xfrm>
              <a:off x="2" y="2152"/>
              <a:ext cx="5752" cy="1337"/>
            </a:xfrm>
            <a:custGeom>
              <a:avLst/>
              <a:gdLst/>
              <a:ahLst/>
              <a:cxnLst>
                <a:cxn ang="0">
                  <a:pos x="0" y="366"/>
                </a:cxn>
                <a:cxn ang="0">
                  <a:pos x="5740" y="1337"/>
                </a:cxn>
                <a:cxn ang="0">
                  <a:pos x="5740" y="1331"/>
                </a:cxn>
                <a:cxn ang="0">
                  <a:pos x="0" y="0"/>
                </a:cxn>
                <a:cxn ang="0">
                  <a:pos x="0" y="366"/>
                </a:cxn>
                <a:cxn ang="0">
                  <a:pos x="0" y="366"/>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eaLnBrk="0" hangingPunct="0"/>
              <a:endParaRPr lang="en-US">
                <a:solidFill>
                  <a:srgbClr val="FFFFFF"/>
                </a:solidFill>
                <a:latin typeface="Arial"/>
              </a:endParaRPr>
            </a:p>
          </p:txBody>
        </p:sp>
        <p:sp>
          <p:nvSpPr>
            <p:cNvPr id="1143840" name="Freeform 32"/>
            <p:cNvSpPr>
              <a:spLocks/>
            </p:cNvSpPr>
            <p:nvPr/>
          </p:nvSpPr>
          <p:spPr bwMode="hidden">
            <a:xfrm>
              <a:off x="2" y="3177"/>
              <a:ext cx="5752" cy="414"/>
            </a:xfrm>
            <a:custGeom>
              <a:avLst/>
              <a:gdLst/>
              <a:ahLst/>
              <a:cxnLst>
                <a:cxn ang="0">
                  <a:pos x="0" y="48"/>
                </a:cxn>
                <a:cxn ang="0">
                  <a:pos x="5740" y="414"/>
                </a:cxn>
                <a:cxn ang="0">
                  <a:pos x="5740" y="402"/>
                </a:cxn>
                <a:cxn ang="0">
                  <a:pos x="0" y="0"/>
                </a:cxn>
                <a:cxn ang="0">
                  <a:pos x="0" y="48"/>
                </a:cxn>
                <a:cxn ang="0">
                  <a:pos x="0" y="48"/>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w="9525">
              <a:noFill/>
              <a:round/>
              <a:headEnd/>
              <a:tailEnd/>
            </a:ln>
          </p:spPr>
          <p:txBody>
            <a:bodyPr/>
            <a:lstStyle/>
            <a:p>
              <a:pPr eaLnBrk="0" hangingPunct="0"/>
              <a:endParaRPr lang="en-US">
                <a:solidFill>
                  <a:srgbClr val="FFFFFF"/>
                </a:solidFill>
                <a:latin typeface="Arial"/>
              </a:endParaRPr>
            </a:p>
          </p:txBody>
        </p:sp>
        <p:sp>
          <p:nvSpPr>
            <p:cNvPr id="1143841" name="Freeform 33"/>
            <p:cNvSpPr>
              <a:spLocks/>
            </p:cNvSpPr>
            <p:nvPr/>
          </p:nvSpPr>
          <p:spPr bwMode="hidden">
            <a:xfrm>
              <a:off x="1297" y="0"/>
              <a:ext cx="4457" cy="3177"/>
            </a:xfrm>
            <a:custGeom>
              <a:avLst/>
              <a:gdLst/>
              <a:ahLst/>
              <a:cxnLst>
                <a:cxn ang="0">
                  <a:pos x="0" y="0"/>
                </a:cxn>
                <a:cxn ang="0">
                  <a:pos x="4448" y="3177"/>
                </a:cxn>
                <a:cxn ang="0">
                  <a:pos x="4448" y="3153"/>
                </a:cxn>
                <a:cxn ang="0">
                  <a:pos x="125" y="0"/>
                </a:cxn>
                <a:cxn ang="0">
                  <a:pos x="0" y="0"/>
                </a:cxn>
                <a:cxn ang="0">
                  <a:pos x="0" y="0"/>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w="9525">
              <a:noFill/>
              <a:round/>
              <a:headEnd/>
              <a:tailEnd/>
            </a:ln>
          </p:spPr>
          <p:txBody>
            <a:bodyPr/>
            <a:lstStyle/>
            <a:p>
              <a:pPr eaLnBrk="0" hangingPunct="0"/>
              <a:endParaRPr lang="en-US">
                <a:solidFill>
                  <a:srgbClr val="FFFFFF"/>
                </a:solidFill>
                <a:latin typeface="Arial"/>
              </a:endParaRPr>
            </a:p>
          </p:txBody>
        </p:sp>
        <p:sp>
          <p:nvSpPr>
            <p:cNvPr id="1143842" name="Freeform 34"/>
            <p:cNvSpPr>
              <a:spLocks/>
            </p:cNvSpPr>
            <p:nvPr/>
          </p:nvSpPr>
          <p:spPr bwMode="hidden">
            <a:xfrm>
              <a:off x="3321" y="0"/>
              <a:ext cx="2433" cy="2614"/>
            </a:xfrm>
            <a:custGeom>
              <a:avLst/>
              <a:gdLst/>
              <a:ahLst/>
              <a:cxnLst>
                <a:cxn ang="0">
                  <a:pos x="0" y="0"/>
                </a:cxn>
                <a:cxn ang="0">
                  <a:pos x="2428" y="2614"/>
                </a:cxn>
                <a:cxn ang="0">
                  <a:pos x="2428" y="2608"/>
                </a:cxn>
                <a:cxn ang="0">
                  <a:pos x="66" y="0"/>
                </a:cxn>
                <a:cxn ang="0">
                  <a:pos x="0" y="0"/>
                </a:cxn>
                <a:cxn ang="0">
                  <a:pos x="0" y="0"/>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eaLnBrk="0" hangingPunct="0"/>
              <a:endParaRPr lang="en-US">
                <a:solidFill>
                  <a:srgbClr val="FFFFFF"/>
                </a:solidFill>
                <a:latin typeface="Arial"/>
              </a:endParaRPr>
            </a:p>
          </p:txBody>
        </p:sp>
        <p:sp>
          <p:nvSpPr>
            <p:cNvPr id="1143843" name="Freeform 35"/>
            <p:cNvSpPr>
              <a:spLocks/>
            </p:cNvSpPr>
            <p:nvPr/>
          </p:nvSpPr>
          <p:spPr bwMode="hidden">
            <a:xfrm>
              <a:off x="3950" y="0"/>
              <a:ext cx="1804" cy="2464"/>
            </a:xfrm>
            <a:custGeom>
              <a:avLst/>
              <a:gdLst/>
              <a:ahLst/>
              <a:cxnLst>
                <a:cxn ang="0">
                  <a:pos x="485" y="0"/>
                </a:cxn>
                <a:cxn ang="0">
                  <a:pos x="0" y="0"/>
                </a:cxn>
                <a:cxn ang="0">
                  <a:pos x="1800" y="2464"/>
                </a:cxn>
                <a:cxn ang="0">
                  <a:pos x="1800" y="2248"/>
                </a:cxn>
                <a:cxn ang="0">
                  <a:pos x="1794" y="2248"/>
                </a:cxn>
                <a:cxn ang="0">
                  <a:pos x="485" y="0"/>
                </a:cxn>
                <a:cxn ang="0">
                  <a:pos x="485" y="0"/>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w="9525">
              <a:noFill/>
              <a:round/>
              <a:headEnd/>
              <a:tailEnd/>
            </a:ln>
          </p:spPr>
          <p:txBody>
            <a:bodyPr/>
            <a:lstStyle/>
            <a:p>
              <a:pPr eaLnBrk="0" hangingPunct="0"/>
              <a:endParaRPr lang="en-US">
                <a:solidFill>
                  <a:srgbClr val="FFFFFF"/>
                </a:solidFill>
                <a:latin typeface="Arial"/>
              </a:endParaRPr>
            </a:p>
          </p:txBody>
        </p:sp>
        <p:sp>
          <p:nvSpPr>
            <p:cNvPr id="1143844" name="Freeform 36"/>
            <p:cNvSpPr>
              <a:spLocks/>
            </p:cNvSpPr>
            <p:nvPr/>
          </p:nvSpPr>
          <p:spPr bwMode="hidden">
            <a:xfrm>
              <a:off x="4519" y="0"/>
              <a:ext cx="1235" cy="2074"/>
            </a:xfrm>
            <a:custGeom>
              <a:avLst/>
              <a:gdLst/>
              <a:ahLst/>
              <a:cxnLst>
                <a:cxn ang="0">
                  <a:pos x="0" y="0"/>
                </a:cxn>
                <a:cxn ang="0">
                  <a:pos x="1232" y="2074"/>
                </a:cxn>
                <a:cxn ang="0">
                  <a:pos x="1232" y="2038"/>
                </a:cxn>
                <a:cxn ang="0">
                  <a:pos x="42" y="0"/>
                </a:cxn>
                <a:cxn ang="0">
                  <a:pos x="0" y="0"/>
                </a:cxn>
                <a:cxn ang="0">
                  <a:pos x="0" y="0"/>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w="9525">
              <a:noFill/>
              <a:round/>
              <a:headEnd/>
              <a:tailEnd/>
            </a:ln>
          </p:spPr>
          <p:txBody>
            <a:bodyPr/>
            <a:lstStyle/>
            <a:p>
              <a:pPr eaLnBrk="0" hangingPunct="0"/>
              <a:endParaRPr lang="en-US">
                <a:solidFill>
                  <a:srgbClr val="FFFFFF"/>
                </a:solidFill>
                <a:latin typeface="Arial"/>
              </a:endParaRPr>
            </a:p>
          </p:txBody>
        </p:sp>
        <p:sp>
          <p:nvSpPr>
            <p:cNvPr id="1143845" name="Freeform 37"/>
            <p:cNvSpPr>
              <a:spLocks/>
            </p:cNvSpPr>
            <p:nvPr/>
          </p:nvSpPr>
          <p:spPr bwMode="hidden">
            <a:xfrm>
              <a:off x="4694" y="0"/>
              <a:ext cx="1060" cy="1936"/>
            </a:xfrm>
            <a:custGeom>
              <a:avLst/>
              <a:gdLst/>
              <a:ahLst/>
              <a:cxnLst>
                <a:cxn ang="0">
                  <a:pos x="0" y="0"/>
                </a:cxn>
                <a:cxn ang="0">
                  <a:pos x="1058" y="1936"/>
                </a:cxn>
                <a:cxn ang="0">
                  <a:pos x="1058" y="1930"/>
                </a:cxn>
                <a:cxn ang="0">
                  <a:pos x="54" y="0"/>
                </a:cxn>
                <a:cxn ang="0">
                  <a:pos x="0" y="0"/>
                </a:cxn>
                <a:cxn ang="0">
                  <a:pos x="0" y="0"/>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w="9525">
              <a:noFill/>
              <a:round/>
              <a:headEnd/>
              <a:tailEnd/>
            </a:ln>
          </p:spPr>
          <p:txBody>
            <a:bodyPr/>
            <a:lstStyle/>
            <a:p>
              <a:pPr eaLnBrk="0" hangingPunct="0"/>
              <a:endParaRPr lang="en-US">
                <a:solidFill>
                  <a:srgbClr val="FFFFFF"/>
                </a:solidFill>
                <a:latin typeface="Arial"/>
              </a:endParaRPr>
            </a:p>
          </p:txBody>
        </p:sp>
        <p:sp>
          <p:nvSpPr>
            <p:cNvPr id="1143846" name="Freeform 38"/>
            <p:cNvSpPr>
              <a:spLocks/>
            </p:cNvSpPr>
            <p:nvPr/>
          </p:nvSpPr>
          <p:spPr bwMode="hidden">
            <a:xfrm>
              <a:off x="4981" y="0"/>
              <a:ext cx="773" cy="1487"/>
            </a:xfrm>
            <a:custGeom>
              <a:avLst/>
              <a:gdLst/>
              <a:ahLst/>
              <a:cxnLst>
                <a:cxn ang="0">
                  <a:pos x="771" y="1433"/>
                </a:cxn>
                <a:cxn ang="0">
                  <a:pos x="42" y="0"/>
                </a:cxn>
                <a:cxn ang="0">
                  <a:pos x="0" y="0"/>
                </a:cxn>
                <a:cxn ang="0">
                  <a:pos x="771" y="1487"/>
                </a:cxn>
                <a:cxn ang="0">
                  <a:pos x="771" y="1433"/>
                </a:cxn>
                <a:cxn ang="0">
                  <a:pos x="771" y="1433"/>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w="9525">
              <a:noFill/>
              <a:round/>
              <a:headEnd/>
              <a:tailEnd/>
            </a:ln>
          </p:spPr>
          <p:txBody>
            <a:bodyPr/>
            <a:lstStyle/>
            <a:p>
              <a:pPr eaLnBrk="0" hangingPunct="0"/>
              <a:endParaRPr lang="en-US">
                <a:solidFill>
                  <a:srgbClr val="FFFFFF"/>
                </a:solidFill>
                <a:latin typeface="Arial"/>
              </a:endParaRPr>
            </a:p>
          </p:txBody>
        </p:sp>
        <p:grpSp>
          <p:nvGrpSpPr>
            <p:cNvPr id="1143847" name="Group 39"/>
            <p:cNvGrpSpPr>
              <a:grpSpLocks/>
            </p:cNvGrpSpPr>
            <p:nvPr userDrawn="1"/>
          </p:nvGrpSpPr>
          <p:grpSpPr bwMode="auto">
            <a:xfrm>
              <a:off x="0" y="1632"/>
              <a:ext cx="5758" cy="1858"/>
              <a:chOff x="0" y="1632"/>
              <a:chExt cx="5758" cy="1858"/>
            </a:xfrm>
          </p:grpSpPr>
          <p:sp>
            <p:nvSpPr>
              <p:cNvPr id="1143848" name="Freeform 40"/>
              <p:cNvSpPr>
                <a:spLocks/>
              </p:cNvSpPr>
              <p:nvPr/>
            </p:nvSpPr>
            <p:spPr bwMode="hidden">
              <a:xfrm>
                <a:off x="0" y="1632"/>
                <a:ext cx="3670" cy="1313"/>
              </a:xfrm>
              <a:custGeom>
                <a:avLst/>
                <a:gdLst/>
                <a:ahLst/>
                <a:cxnLst>
                  <a:cxn ang="0">
                    <a:pos x="0" y="0"/>
                  </a:cxn>
                  <a:cxn ang="0">
                    <a:pos x="0" y="366"/>
                  </a:cxn>
                  <a:cxn ang="0">
                    <a:pos x="3635" y="1313"/>
                  </a:cxn>
                  <a:cxn ang="0">
                    <a:pos x="3647" y="1235"/>
                  </a:cxn>
                  <a:cxn ang="0">
                    <a:pos x="3659" y="1163"/>
                  </a:cxn>
                  <a:cxn ang="0">
                    <a:pos x="0" y="0"/>
                  </a:cxn>
                  <a:cxn ang="0">
                    <a:pos x="0" y="0"/>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eaLnBrk="0" hangingPunct="0"/>
                <a:endParaRPr lang="en-US">
                  <a:solidFill>
                    <a:srgbClr val="FFFFFF"/>
                  </a:solidFill>
                  <a:latin typeface="Arial"/>
                </a:endParaRPr>
              </a:p>
            </p:txBody>
          </p:sp>
          <p:sp>
            <p:nvSpPr>
              <p:cNvPr id="1143849" name="Freeform 41"/>
              <p:cNvSpPr>
                <a:spLocks/>
              </p:cNvSpPr>
              <p:nvPr/>
            </p:nvSpPr>
            <p:spPr bwMode="hidden">
              <a:xfrm>
                <a:off x="3646" y="2795"/>
                <a:ext cx="2112" cy="695"/>
              </a:xfrm>
              <a:custGeom>
                <a:avLst/>
                <a:gdLst/>
                <a:ahLst/>
                <a:cxnLst>
                  <a:cxn ang="0">
                    <a:pos x="2105" y="665"/>
                  </a:cxn>
                  <a:cxn ang="0">
                    <a:pos x="24" y="0"/>
                  </a:cxn>
                  <a:cxn ang="0">
                    <a:pos x="12" y="72"/>
                  </a:cxn>
                  <a:cxn ang="0">
                    <a:pos x="0" y="150"/>
                  </a:cxn>
                  <a:cxn ang="0">
                    <a:pos x="2105" y="695"/>
                  </a:cxn>
                  <a:cxn ang="0">
                    <a:pos x="2105" y="665"/>
                  </a:cxn>
                  <a:cxn ang="0">
                    <a:pos x="2105" y="665"/>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w="9525">
                <a:noFill/>
                <a:round/>
                <a:headEnd/>
                <a:tailEnd/>
              </a:ln>
            </p:spPr>
            <p:txBody>
              <a:bodyPr/>
              <a:lstStyle/>
              <a:p>
                <a:pPr eaLnBrk="0" hangingPunct="0"/>
                <a:endParaRPr lang="en-US">
                  <a:solidFill>
                    <a:srgbClr val="FFFFFF"/>
                  </a:solidFill>
                  <a:latin typeface="Arial"/>
                </a:endParaRPr>
              </a:p>
            </p:txBody>
          </p:sp>
        </p:grpSp>
      </p:grpSp>
      <p:sp>
        <p:nvSpPr>
          <p:cNvPr id="1143850" name="Rectangle 42"/>
          <p:cNvSpPr>
            <a:spLocks noGrp="1" noChangeArrowheads="1"/>
          </p:cNvSpPr>
          <p:nvPr>
            <p:ph type="ctrTitle" sz="quarter"/>
          </p:nvPr>
        </p:nvSpPr>
        <p:spPr>
          <a:xfrm>
            <a:off x="457200" y="1600200"/>
            <a:ext cx="8229600" cy="1828800"/>
          </a:xfrm>
        </p:spPr>
        <p:txBody>
          <a:bodyPr/>
          <a:lstStyle>
            <a:lvl1pPr>
              <a:defRPr sz="4800"/>
            </a:lvl1pPr>
          </a:lstStyle>
          <a:p>
            <a:r>
              <a:rPr lang="en-US" dirty="0"/>
              <a:t>Click to edit Master title style</a:t>
            </a:r>
          </a:p>
        </p:txBody>
      </p:sp>
      <p:sp>
        <p:nvSpPr>
          <p:cNvPr id="1143851" name="Rectangle 43"/>
          <p:cNvSpPr>
            <a:spLocks noGrp="1" noChangeArrowheads="1"/>
          </p:cNvSpPr>
          <p:nvPr>
            <p:ph type="subTitle" sz="quarter" idx="1"/>
          </p:nvPr>
        </p:nvSpPr>
        <p:spPr>
          <a:xfrm>
            <a:off x="1371600" y="3886200"/>
            <a:ext cx="6400800" cy="1752600"/>
          </a:xfrm>
        </p:spPr>
        <p:txBody>
          <a:bodyPr/>
          <a:lstStyle>
            <a:lvl1pPr marL="0" indent="0" algn="ctr">
              <a:buFont typeface="Wingdings" pitchFamily="2" charset="2"/>
              <a:buNone/>
              <a:defRPr sz="3600"/>
            </a:lvl1pPr>
          </a:lstStyle>
          <a:p>
            <a:r>
              <a:rPr lang="en-US"/>
              <a:t>Click to edit Master subtitle style</a:t>
            </a:r>
          </a:p>
        </p:txBody>
      </p:sp>
      <p:sp>
        <p:nvSpPr>
          <p:cNvPr id="1143852" name="Rectangle 44"/>
          <p:cNvSpPr>
            <a:spLocks noGrp="1" noChangeArrowheads="1"/>
          </p:cNvSpPr>
          <p:nvPr>
            <p:ph type="dt" sz="quarter" idx="2"/>
          </p:nvPr>
        </p:nvSpPr>
        <p:spPr/>
        <p:txBody>
          <a:bodyPr/>
          <a:lstStyle>
            <a:lvl1pPr>
              <a:defRPr/>
            </a:lvl1pPr>
          </a:lstStyle>
          <a:p>
            <a:fld id="{EEF7F3FD-C3CD-408A-8350-E58FD14BA8E5}" type="datetime4">
              <a:rPr lang="en-US" smtClean="0">
                <a:solidFill>
                  <a:srgbClr val="FFFFFF"/>
                </a:solidFill>
              </a:rPr>
              <a:t>October 1, 2011</a:t>
            </a:fld>
            <a:endParaRPr lang="en-US">
              <a:solidFill>
                <a:srgbClr val="FFFFFF"/>
              </a:solidFill>
            </a:endParaRPr>
          </a:p>
        </p:txBody>
      </p:sp>
      <p:sp>
        <p:nvSpPr>
          <p:cNvPr id="1143853" name="Rectangle 45"/>
          <p:cNvSpPr>
            <a:spLocks noGrp="1" noChangeArrowheads="1"/>
          </p:cNvSpPr>
          <p:nvPr>
            <p:ph type="ftr" sz="quarter" idx="3"/>
          </p:nvPr>
        </p:nvSpPr>
        <p:spPr/>
        <p:txBody>
          <a:bodyPr/>
          <a:lstStyle>
            <a:lvl1pPr>
              <a:defRPr/>
            </a:lvl1pPr>
          </a:lstStyle>
          <a:p>
            <a:endParaRPr lang="en-US">
              <a:solidFill>
                <a:srgbClr val="FFFFFF"/>
              </a:solidFill>
            </a:endParaRPr>
          </a:p>
        </p:txBody>
      </p:sp>
      <p:sp>
        <p:nvSpPr>
          <p:cNvPr id="1143854" name="Rectangle 46"/>
          <p:cNvSpPr>
            <a:spLocks noGrp="1" noChangeArrowheads="1"/>
          </p:cNvSpPr>
          <p:nvPr>
            <p:ph type="sldNum" sz="quarter" idx="4"/>
          </p:nvPr>
        </p:nvSpPr>
        <p:spPr/>
        <p:txBody>
          <a:bodyPr/>
          <a:lstStyle>
            <a:lvl1pPr>
              <a:defRPr/>
            </a:lvl1pPr>
          </a:lstStyle>
          <a:p>
            <a:fld id="{119B28D5-7DF0-416F-8627-8696E10A82A0}" type="slidenum">
              <a:rPr lang="en-US">
                <a:solidFill>
                  <a:srgbClr val="FFFFFF"/>
                </a:solidFill>
              </a:rPr>
              <a:pPr/>
              <a:t>‹#›</a:t>
            </a:fld>
            <a:endParaRPr lang="en-US">
              <a:solidFill>
                <a:srgbClr val="FFFFFF"/>
              </a:solidFill>
            </a:endParaRPr>
          </a:p>
        </p:txBody>
      </p:sp>
    </p:spTree>
    <p:extLst>
      <p:ext uri="{BB962C8B-B14F-4D97-AF65-F5344CB8AC3E}">
        <p14:creationId xmlns:p14="http://schemas.microsoft.com/office/powerpoint/2010/main" val="3955547301"/>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37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lvl1pPr>
              <a:defRPr/>
            </a:lvl1pPr>
          </a:lstStyle>
          <a:p>
            <a:fld id="{E9414334-6660-46E1-89FC-4B95737C16C2}" type="datetime4">
              <a:rPr lang="en-US" smtClean="0">
                <a:solidFill>
                  <a:srgbClr val="FFFFFF"/>
                </a:solidFill>
              </a:rPr>
              <a:t>October 1, 2011</a:t>
            </a:fld>
            <a:endParaRPr lang="en-US">
              <a:solidFill>
                <a:srgbClr val="FFFFFF"/>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FFFFFF"/>
              </a:solidFill>
            </a:endParaRPr>
          </a:p>
        </p:txBody>
      </p:sp>
      <p:sp>
        <p:nvSpPr>
          <p:cNvPr id="6" name="Slide Number Placeholder 5"/>
          <p:cNvSpPr>
            <a:spLocks noGrp="1"/>
          </p:cNvSpPr>
          <p:nvPr>
            <p:ph type="sldNum" sz="quarter" idx="12"/>
          </p:nvPr>
        </p:nvSpPr>
        <p:spPr/>
        <p:txBody>
          <a:bodyPr/>
          <a:lstStyle>
            <a:lvl1pPr>
              <a:defRPr/>
            </a:lvl1pPr>
          </a:lstStyle>
          <a:p>
            <a:fld id="{633322EB-B88E-46C2-B18C-FF09B79B614E}" type="slidenum">
              <a:rPr lang="en-US">
                <a:solidFill>
                  <a:srgbClr val="FFFFFF"/>
                </a:solidFill>
              </a:rPr>
              <a:pPr/>
              <a:t>‹#›</a:t>
            </a:fld>
            <a:endParaRPr lang="en-US">
              <a:solidFill>
                <a:srgbClr val="FFFFFF"/>
              </a:solidFill>
            </a:endParaRPr>
          </a:p>
        </p:txBody>
      </p:sp>
    </p:spTree>
    <p:extLst>
      <p:ext uri="{BB962C8B-B14F-4D97-AF65-F5344CB8AC3E}">
        <p14:creationId xmlns:p14="http://schemas.microsoft.com/office/powerpoint/2010/main" val="3167959924"/>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37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Date Placeholder 3"/>
          <p:cNvSpPr>
            <a:spLocks noGrp="1"/>
          </p:cNvSpPr>
          <p:nvPr>
            <p:ph type="dt" sz="half" idx="10"/>
          </p:nvPr>
        </p:nvSpPr>
        <p:spPr/>
        <p:txBody>
          <a:bodyPr/>
          <a:lstStyle>
            <a:lvl1pPr>
              <a:defRPr/>
            </a:lvl1pPr>
          </a:lstStyle>
          <a:p>
            <a:fld id="{46FFC5AF-8C42-44B5-8108-4D755696AD18}" type="datetime4">
              <a:rPr lang="en-US" smtClean="0">
                <a:solidFill>
                  <a:srgbClr val="FFFFFF"/>
                </a:solidFill>
              </a:rPr>
              <a:t>October 1, 2011</a:t>
            </a:fld>
            <a:endParaRPr lang="en-US">
              <a:solidFill>
                <a:srgbClr val="FFFFFF"/>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FFFFFF"/>
              </a:solidFill>
            </a:endParaRPr>
          </a:p>
        </p:txBody>
      </p:sp>
      <p:sp>
        <p:nvSpPr>
          <p:cNvPr id="6" name="Slide Number Placeholder 5"/>
          <p:cNvSpPr>
            <a:spLocks noGrp="1"/>
          </p:cNvSpPr>
          <p:nvPr>
            <p:ph type="sldNum" sz="quarter" idx="12"/>
          </p:nvPr>
        </p:nvSpPr>
        <p:spPr/>
        <p:txBody>
          <a:bodyPr/>
          <a:lstStyle>
            <a:lvl1pPr>
              <a:defRPr/>
            </a:lvl1pPr>
          </a:lstStyle>
          <a:p>
            <a:fld id="{E8BD1753-7F81-4864-A832-E115E35DBE2F}" type="slidenum">
              <a:rPr lang="en-US">
                <a:solidFill>
                  <a:srgbClr val="FFFFFF"/>
                </a:solidFill>
              </a:rPr>
              <a:pPr/>
              <a:t>‹#›</a:t>
            </a:fld>
            <a:endParaRPr lang="en-US">
              <a:solidFill>
                <a:srgbClr val="FFFFFF"/>
              </a:solidFill>
            </a:endParaRPr>
          </a:p>
        </p:txBody>
      </p:sp>
    </p:spTree>
    <p:extLst>
      <p:ext uri="{BB962C8B-B14F-4D97-AF65-F5344CB8AC3E}">
        <p14:creationId xmlns:p14="http://schemas.microsoft.com/office/powerpoint/2010/main" val="1959419534"/>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37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Date Placeholder 4"/>
          <p:cNvSpPr>
            <a:spLocks noGrp="1"/>
          </p:cNvSpPr>
          <p:nvPr>
            <p:ph type="dt" sz="half" idx="10"/>
          </p:nvPr>
        </p:nvSpPr>
        <p:spPr/>
        <p:txBody>
          <a:bodyPr/>
          <a:lstStyle>
            <a:lvl1pPr>
              <a:defRPr/>
            </a:lvl1pPr>
          </a:lstStyle>
          <a:p>
            <a:fld id="{54851D8C-4944-45F0-B6BB-BBA1A5D731CF}" type="datetime4">
              <a:rPr lang="en-US" smtClean="0">
                <a:solidFill>
                  <a:srgbClr val="FFFFFF"/>
                </a:solidFill>
              </a:rPr>
              <a:t>October 1, 2011</a:t>
            </a:fld>
            <a:endParaRPr lang="en-US">
              <a:solidFill>
                <a:srgbClr val="FFFFFF"/>
              </a:solidFill>
            </a:endParaRPr>
          </a:p>
        </p:txBody>
      </p:sp>
      <p:sp>
        <p:nvSpPr>
          <p:cNvPr id="6" name="Footer Placeholder 5"/>
          <p:cNvSpPr>
            <a:spLocks noGrp="1"/>
          </p:cNvSpPr>
          <p:nvPr>
            <p:ph type="ftr" sz="quarter" idx="11"/>
          </p:nvPr>
        </p:nvSpPr>
        <p:spPr/>
        <p:txBody>
          <a:bodyPr/>
          <a:lstStyle>
            <a:lvl1pPr>
              <a:defRPr/>
            </a:lvl1pPr>
          </a:lstStyle>
          <a:p>
            <a:endParaRPr lang="en-US">
              <a:solidFill>
                <a:srgbClr val="FFFFFF"/>
              </a:solidFill>
            </a:endParaRPr>
          </a:p>
        </p:txBody>
      </p:sp>
      <p:sp>
        <p:nvSpPr>
          <p:cNvPr id="7" name="Slide Number Placeholder 6"/>
          <p:cNvSpPr>
            <a:spLocks noGrp="1"/>
          </p:cNvSpPr>
          <p:nvPr>
            <p:ph type="sldNum" sz="quarter" idx="12"/>
          </p:nvPr>
        </p:nvSpPr>
        <p:spPr/>
        <p:txBody>
          <a:bodyPr/>
          <a:lstStyle>
            <a:lvl1pPr>
              <a:defRPr/>
            </a:lvl1pPr>
          </a:lstStyle>
          <a:p>
            <a:fld id="{DE159A15-A5D7-4087-84E6-BCF687F05398}" type="slidenum">
              <a:rPr lang="en-US">
                <a:solidFill>
                  <a:srgbClr val="FFFFFF"/>
                </a:solidFill>
              </a:rPr>
              <a:pPr/>
              <a:t>‹#›</a:t>
            </a:fld>
            <a:endParaRPr lang="en-US">
              <a:solidFill>
                <a:srgbClr val="FFFFFF"/>
              </a:solidFill>
            </a:endParaRPr>
          </a:p>
        </p:txBody>
      </p:sp>
    </p:spTree>
    <p:extLst>
      <p:ext uri="{BB962C8B-B14F-4D97-AF65-F5344CB8AC3E}">
        <p14:creationId xmlns:p14="http://schemas.microsoft.com/office/powerpoint/2010/main" val="4226383077"/>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37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Date Placeholder 6"/>
          <p:cNvSpPr>
            <a:spLocks noGrp="1"/>
          </p:cNvSpPr>
          <p:nvPr>
            <p:ph type="dt" sz="half" idx="10"/>
          </p:nvPr>
        </p:nvSpPr>
        <p:spPr/>
        <p:txBody>
          <a:bodyPr/>
          <a:lstStyle>
            <a:lvl1pPr>
              <a:defRPr/>
            </a:lvl1pPr>
          </a:lstStyle>
          <a:p>
            <a:fld id="{934CAC24-0D9E-4D5F-8AA8-54A5F2C8DF61}" type="datetime4">
              <a:rPr lang="en-US" smtClean="0">
                <a:solidFill>
                  <a:srgbClr val="FFFFFF"/>
                </a:solidFill>
              </a:rPr>
              <a:t>October 1, 2011</a:t>
            </a:fld>
            <a:endParaRPr lang="en-US">
              <a:solidFill>
                <a:srgbClr val="FFFFFF"/>
              </a:solidFill>
            </a:endParaRPr>
          </a:p>
        </p:txBody>
      </p:sp>
      <p:sp>
        <p:nvSpPr>
          <p:cNvPr id="8" name="Footer Placeholder 7"/>
          <p:cNvSpPr>
            <a:spLocks noGrp="1"/>
          </p:cNvSpPr>
          <p:nvPr>
            <p:ph type="ftr" sz="quarter" idx="11"/>
          </p:nvPr>
        </p:nvSpPr>
        <p:spPr/>
        <p:txBody>
          <a:bodyPr/>
          <a:lstStyle>
            <a:lvl1pPr>
              <a:defRPr/>
            </a:lvl1pPr>
          </a:lstStyle>
          <a:p>
            <a:endParaRPr lang="en-US">
              <a:solidFill>
                <a:srgbClr val="FFFFFF"/>
              </a:solidFill>
            </a:endParaRPr>
          </a:p>
        </p:txBody>
      </p:sp>
      <p:sp>
        <p:nvSpPr>
          <p:cNvPr id="9" name="Slide Number Placeholder 8"/>
          <p:cNvSpPr>
            <a:spLocks noGrp="1"/>
          </p:cNvSpPr>
          <p:nvPr>
            <p:ph type="sldNum" sz="quarter" idx="12"/>
          </p:nvPr>
        </p:nvSpPr>
        <p:spPr/>
        <p:txBody>
          <a:bodyPr/>
          <a:lstStyle>
            <a:lvl1pPr>
              <a:defRPr/>
            </a:lvl1pPr>
          </a:lstStyle>
          <a:p>
            <a:fld id="{1DFE22A4-1C24-4EDC-8DB3-B8A4C33E463E}" type="slidenum">
              <a:rPr lang="en-US">
                <a:solidFill>
                  <a:srgbClr val="FFFFFF"/>
                </a:solidFill>
              </a:rPr>
              <a:pPr/>
              <a:t>‹#›</a:t>
            </a:fld>
            <a:endParaRPr lang="en-US">
              <a:solidFill>
                <a:srgbClr val="FFFFFF"/>
              </a:solidFill>
            </a:endParaRPr>
          </a:p>
        </p:txBody>
      </p:sp>
    </p:spTree>
    <p:extLst>
      <p:ext uri="{BB962C8B-B14F-4D97-AF65-F5344CB8AC3E}">
        <p14:creationId xmlns:p14="http://schemas.microsoft.com/office/powerpoint/2010/main" val="1226990426"/>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37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Date Placeholder 2"/>
          <p:cNvSpPr>
            <a:spLocks noGrp="1"/>
          </p:cNvSpPr>
          <p:nvPr>
            <p:ph type="dt" sz="half" idx="10"/>
          </p:nvPr>
        </p:nvSpPr>
        <p:spPr/>
        <p:txBody>
          <a:bodyPr/>
          <a:lstStyle>
            <a:lvl1pPr>
              <a:defRPr/>
            </a:lvl1pPr>
          </a:lstStyle>
          <a:p>
            <a:fld id="{222C3FC6-CE0D-4544-93A9-AACDF2B49388}" type="datetime4">
              <a:rPr lang="en-US" smtClean="0">
                <a:solidFill>
                  <a:srgbClr val="FFFFFF"/>
                </a:solidFill>
              </a:rPr>
              <a:t>October 1, 2011</a:t>
            </a:fld>
            <a:endParaRPr lang="en-US">
              <a:solidFill>
                <a:srgbClr val="FFFFFF"/>
              </a:solidFill>
            </a:endParaRPr>
          </a:p>
        </p:txBody>
      </p:sp>
      <p:sp>
        <p:nvSpPr>
          <p:cNvPr id="4" name="Footer Placeholder 3"/>
          <p:cNvSpPr>
            <a:spLocks noGrp="1"/>
          </p:cNvSpPr>
          <p:nvPr>
            <p:ph type="ftr" sz="quarter" idx="11"/>
          </p:nvPr>
        </p:nvSpPr>
        <p:spPr/>
        <p:txBody>
          <a:bodyPr/>
          <a:lstStyle>
            <a:lvl1pPr>
              <a:defRPr/>
            </a:lvl1pPr>
          </a:lstStyle>
          <a:p>
            <a:endParaRPr lang="en-US">
              <a:solidFill>
                <a:srgbClr val="FFFFFF"/>
              </a:solidFill>
            </a:endParaRPr>
          </a:p>
        </p:txBody>
      </p:sp>
      <p:sp>
        <p:nvSpPr>
          <p:cNvPr id="5" name="Slide Number Placeholder 4"/>
          <p:cNvSpPr>
            <a:spLocks noGrp="1"/>
          </p:cNvSpPr>
          <p:nvPr>
            <p:ph type="sldNum" sz="quarter" idx="12"/>
          </p:nvPr>
        </p:nvSpPr>
        <p:spPr/>
        <p:txBody>
          <a:bodyPr/>
          <a:lstStyle>
            <a:lvl1pPr>
              <a:defRPr/>
            </a:lvl1pPr>
          </a:lstStyle>
          <a:p>
            <a:fld id="{2E6649E1-5D49-4417-A072-35E967CB9394}" type="slidenum">
              <a:rPr lang="en-US">
                <a:solidFill>
                  <a:srgbClr val="FFFFFF"/>
                </a:solidFill>
              </a:rPr>
              <a:pPr/>
              <a:t>‹#›</a:t>
            </a:fld>
            <a:endParaRPr lang="en-US">
              <a:solidFill>
                <a:srgbClr val="FFFFFF"/>
              </a:solidFill>
            </a:endParaRPr>
          </a:p>
        </p:txBody>
      </p:sp>
    </p:spTree>
    <p:extLst>
      <p:ext uri="{BB962C8B-B14F-4D97-AF65-F5344CB8AC3E}">
        <p14:creationId xmlns:p14="http://schemas.microsoft.com/office/powerpoint/2010/main" val="1942493243"/>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3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4"/>
          <p:cNvSpPr>
            <a:spLocks noGrp="1" noChangeArrowheads="1"/>
          </p:cNvSpPr>
          <p:nvPr>
            <p:ph type="dt" sz="half" idx="10"/>
          </p:nvPr>
        </p:nvSpPr>
        <p:spPr>
          <a:ln/>
        </p:spPr>
        <p:txBody>
          <a:bodyPr/>
          <a:lstStyle>
            <a:lvl1pPr>
              <a:defRPr/>
            </a:lvl1pPr>
          </a:lstStyle>
          <a:p>
            <a:pPr>
              <a:defRPr/>
            </a:pPr>
            <a:fld id="{847E0218-E364-4661-BC99-C607AFA2C0FA}" type="datetime4">
              <a:rPr lang="en-US" smtClean="0">
                <a:solidFill>
                  <a:srgbClr val="FFFFFF"/>
                </a:solidFill>
              </a:rPr>
              <a:t>October 1, 2011</a:t>
            </a:fld>
            <a:endParaRPr lang="en-US">
              <a:solidFill>
                <a:srgbClr val="FFFFFF"/>
              </a:solidFill>
            </a:endParaRPr>
          </a:p>
        </p:txBody>
      </p:sp>
      <p:sp>
        <p:nvSpPr>
          <p:cNvPr id="5" name="Rectangle 4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46"/>
          <p:cNvSpPr>
            <a:spLocks noGrp="1" noChangeArrowheads="1"/>
          </p:cNvSpPr>
          <p:nvPr>
            <p:ph type="sldNum" sz="quarter" idx="12"/>
          </p:nvPr>
        </p:nvSpPr>
        <p:spPr>
          <a:ln/>
        </p:spPr>
        <p:txBody>
          <a:bodyPr/>
          <a:lstStyle>
            <a:lvl1pPr>
              <a:defRPr/>
            </a:lvl1pPr>
          </a:lstStyle>
          <a:p>
            <a:pPr>
              <a:defRPr/>
            </a:pPr>
            <a:fld id="{DC95C923-6AC0-4D7D-847E-E3B430DFD767}"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99343271"/>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38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fld id="{AD241BA1-4FAC-49E5-BB09-97D38B49359B}" type="datetime4">
              <a:rPr lang="en-US" smtClean="0">
                <a:solidFill>
                  <a:srgbClr val="FFFFFF"/>
                </a:solidFill>
              </a:rPr>
              <a:t>October 1, 2011</a:t>
            </a:fld>
            <a:endParaRPr lang="en-US">
              <a:solidFill>
                <a:srgbClr val="FFFFFF"/>
              </a:solidFill>
            </a:endParaRPr>
          </a:p>
        </p:txBody>
      </p:sp>
      <p:sp>
        <p:nvSpPr>
          <p:cNvPr id="3" name="Footer Placeholder 2"/>
          <p:cNvSpPr>
            <a:spLocks noGrp="1"/>
          </p:cNvSpPr>
          <p:nvPr>
            <p:ph type="ftr" sz="quarter" idx="11"/>
          </p:nvPr>
        </p:nvSpPr>
        <p:spPr/>
        <p:txBody>
          <a:bodyPr/>
          <a:lstStyle>
            <a:lvl1pPr>
              <a:defRPr/>
            </a:lvl1pPr>
          </a:lstStyle>
          <a:p>
            <a:endParaRPr lang="en-US">
              <a:solidFill>
                <a:srgbClr val="FFFFFF"/>
              </a:solidFill>
            </a:endParaRPr>
          </a:p>
        </p:txBody>
      </p:sp>
      <p:sp>
        <p:nvSpPr>
          <p:cNvPr id="4" name="Slide Number Placeholder 3"/>
          <p:cNvSpPr>
            <a:spLocks noGrp="1"/>
          </p:cNvSpPr>
          <p:nvPr>
            <p:ph type="sldNum" sz="quarter" idx="12"/>
          </p:nvPr>
        </p:nvSpPr>
        <p:spPr/>
        <p:txBody>
          <a:bodyPr/>
          <a:lstStyle>
            <a:lvl1pPr>
              <a:defRPr/>
            </a:lvl1pPr>
          </a:lstStyle>
          <a:p>
            <a:fld id="{B5EFA4FD-249D-4481-A91B-487CEC5B652E}" type="slidenum">
              <a:rPr lang="en-US">
                <a:solidFill>
                  <a:srgbClr val="FFFFFF"/>
                </a:solidFill>
              </a:rPr>
              <a:pPr/>
              <a:t>‹#›</a:t>
            </a:fld>
            <a:endParaRPr lang="en-US">
              <a:solidFill>
                <a:srgbClr val="FFFFFF"/>
              </a:solidFill>
            </a:endParaRPr>
          </a:p>
        </p:txBody>
      </p:sp>
    </p:spTree>
    <p:extLst>
      <p:ext uri="{BB962C8B-B14F-4D97-AF65-F5344CB8AC3E}">
        <p14:creationId xmlns:p14="http://schemas.microsoft.com/office/powerpoint/2010/main" val="3266289953"/>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38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lvl1pPr>
              <a:defRPr/>
            </a:lvl1pPr>
          </a:lstStyle>
          <a:p>
            <a:fld id="{F74E4365-57E6-431B-971D-E8537CAFC9D9}" type="datetime4">
              <a:rPr lang="en-US" smtClean="0">
                <a:solidFill>
                  <a:srgbClr val="FFFFFF"/>
                </a:solidFill>
              </a:rPr>
              <a:t>October 1, 2011</a:t>
            </a:fld>
            <a:endParaRPr lang="en-US">
              <a:solidFill>
                <a:srgbClr val="FFFFFF"/>
              </a:solidFill>
            </a:endParaRPr>
          </a:p>
        </p:txBody>
      </p:sp>
      <p:sp>
        <p:nvSpPr>
          <p:cNvPr id="6" name="Footer Placeholder 5"/>
          <p:cNvSpPr>
            <a:spLocks noGrp="1"/>
          </p:cNvSpPr>
          <p:nvPr>
            <p:ph type="ftr" sz="quarter" idx="11"/>
          </p:nvPr>
        </p:nvSpPr>
        <p:spPr/>
        <p:txBody>
          <a:bodyPr/>
          <a:lstStyle>
            <a:lvl1pPr>
              <a:defRPr/>
            </a:lvl1pPr>
          </a:lstStyle>
          <a:p>
            <a:endParaRPr lang="en-US">
              <a:solidFill>
                <a:srgbClr val="FFFFFF"/>
              </a:solidFill>
            </a:endParaRPr>
          </a:p>
        </p:txBody>
      </p:sp>
      <p:sp>
        <p:nvSpPr>
          <p:cNvPr id="7" name="Slide Number Placeholder 6"/>
          <p:cNvSpPr>
            <a:spLocks noGrp="1"/>
          </p:cNvSpPr>
          <p:nvPr>
            <p:ph type="sldNum" sz="quarter" idx="12"/>
          </p:nvPr>
        </p:nvSpPr>
        <p:spPr/>
        <p:txBody>
          <a:bodyPr/>
          <a:lstStyle>
            <a:lvl1pPr>
              <a:defRPr/>
            </a:lvl1pPr>
          </a:lstStyle>
          <a:p>
            <a:fld id="{04A05003-D1F3-42EB-833F-10A62432DEEB}" type="slidenum">
              <a:rPr lang="en-US">
                <a:solidFill>
                  <a:srgbClr val="FFFFFF"/>
                </a:solidFill>
              </a:rPr>
              <a:pPr/>
              <a:t>‹#›</a:t>
            </a:fld>
            <a:endParaRPr lang="en-US">
              <a:solidFill>
                <a:srgbClr val="FFFFFF"/>
              </a:solidFill>
            </a:endParaRPr>
          </a:p>
        </p:txBody>
      </p:sp>
    </p:spTree>
    <p:extLst>
      <p:ext uri="{BB962C8B-B14F-4D97-AF65-F5344CB8AC3E}">
        <p14:creationId xmlns:p14="http://schemas.microsoft.com/office/powerpoint/2010/main" val="1036818359"/>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38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lvl1pPr>
              <a:defRPr/>
            </a:lvl1pPr>
          </a:lstStyle>
          <a:p>
            <a:fld id="{C2C4CCEC-406F-480F-ABFE-9F825E7420F4}" type="datetime4">
              <a:rPr lang="en-US" smtClean="0">
                <a:solidFill>
                  <a:srgbClr val="FFFFFF"/>
                </a:solidFill>
              </a:rPr>
              <a:t>October 1, 2011</a:t>
            </a:fld>
            <a:endParaRPr lang="en-US">
              <a:solidFill>
                <a:srgbClr val="FFFFFF"/>
              </a:solidFill>
            </a:endParaRPr>
          </a:p>
        </p:txBody>
      </p:sp>
      <p:sp>
        <p:nvSpPr>
          <p:cNvPr id="6" name="Footer Placeholder 5"/>
          <p:cNvSpPr>
            <a:spLocks noGrp="1"/>
          </p:cNvSpPr>
          <p:nvPr>
            <p:ph type="ftr" sz="quarter" idx="11"/>
          </p:nvPr>
        </p:nvSpPr>
        <p:spPr/>
        <p:txBody>
          <a:bodyPr/>
          <a:lstStyle>
            <a:lvl1pPr>
              <a:defRPr/>
            </a:lvl1pPr>
          </a:lstStyle>
          <a:p>
            <a:endParaRPr lang="en-US">
              <a:solidFill>
                <a:srgbClr val="FFFFFF"/>
              </a:solidFill>
            </a:endParaRPr>
          </a:p>
        </p:txBody>
      </p:sp>
      <p:sp>
        <p:nvSpPr>
          <p:cNvPr id="7" name="Slide Number Placeholder 6"/>
          <p:cNvSpPr>
            <a:spLocks noGrp="1"/>
          </p:cNvSpPr>
          <p:nvPr>
            <p:ph type="sldNum" sz="quarter" idx="12"/>
          </p:nvPr>
        </p:nvSpPr>
        <p:spPr/>
        <p:txBody>
          <a:bodyPr/>
          <a:lstStyle>
            <a:lvl1pPr>
              <a:defRPr/>
            </a:lvl1pPr>
          </a:lstStyle>
          <a:p>
            <a:fld id="{8C53FD1F-6547-498A-B143-523D3463E01A}" type="slidenum">
              <a:rPr lang="en-US">
                <a:solidFill>
                  <a:srgbClr val="FFFFFF"/>
                </a:solidFill>
              </a:rPr>
              <a:pPr/>
              <a:t>‹#›</a:t>
            </a:fld>
            <a:endParaRPr lang="en-US">
              <a:solidFill>
                <a:srgbClr val="FFFFFF"/>
              </a:solidFill>
            </a:endParaRPr>
          </a:p>
        </p:txBody>
      </p:sp>
    </p:spTree>
    <p:extLst>
      <p:ext uri="{BB962C8B-B14F-4D97-AF65-F5344CB8AC3E}">
        <p14:creationId xmlns:p14="http://schemas.microsoft.com/office/powerpoint/2010/main" val="1779462843"/>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38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lvl1pPr>
              <a:defRPr/>
            </a:lvl1pPr>
          </a:lstStyle>
          <a:p>
            <a:fld id="{49D9ED83-D0E2-4D1B-8290-40DE7D138A56}" type="datetime4">
              <a:rPr lang="en-US" smtClean="0">
                <a:solidFill>
                  <a:srgbClr val="FFFFFF"/>
                </a:solidFill>
              </a:rPr>
              <a:t>October 1, 2011</a:t>
            </a:fld>
            <a:endParaRPr lang="en-US">
              <a:solidFill>
                <a:srgbClr val="FFFFFF"/>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FFFFFF"/>
              </a:solidFill>
            </a:endParaRPr>
          </a:p>
        </p:txBody>
      </p:sp>
      <p:sp>
        <p:nvSpPr>
          <p:cNvPr id="6" name="Slide Number Placeholder 5"/>
          <p:cNvSpPr>
            <a:spLocks noGrp="1"/>
          </p:cNvSpPr>
          <p:nvPr>
            <p:ph type="sldNum" sz="quarter" idx="12"/>
          </p:nvPr>
        </p:nvSpPr>
        <p:spPr/>
        <p:txBody>
          <a:bodyPr/>
          <a:lstStyle>
            <a:lvl1pPr>
              <a:defRPr/>
            </a:lvl1pPr>
          </a:lstStyle>
          <a:p>
            <a:fld id="{FDA45055-6491-46B4-9692-82FEF83DB94B}" type="slidenum">
              <a:rPr lang="en-US">
                <a:solidFill>
                  <a:srgbClr val="FFFFFF"/>
                </a:solidFill>
              </a:rPr>
              <a:pPr/>
              <a:t>‹#›</a:t>
            </a:fld>
            <a:endParaRPr lang="en-US">
              <a:solidFill>
                <a:srgbClr val="FFFFFF"/>
              </a:solidFill>
            </a:endParaRPr>
          </a:p>
        </p:txBody>
      </p:sp>
    </p:spTree>
    <p:extLst>
      <p:ext uri="{BB962C8B-B14F-4D97-AF65-F5344CB8AC3E}">
        <p14:creationId xmlns:p14="http://schemas.microsoft.com/office/powerpoint/2010/main" val="515692789"/>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38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lvl1pPr>
              <a:defRPr/>
            </a:lvl1pPr>
          </a:lstStyle>
          <a:p>
            <a:fld id="{92305F12-FB98-421C-B523-8BDDB12DF972}" type="datetime4">
              <a:rPr lang="en-US" smtClean="0">
                <a:solidFill>
                  <a:srgbClr val="FFFFFF"/>
                </a:solidFill>
              </a:rPr>
              <a:t>October 1, 2011</a:t>
            </a:fld>
            <a:endParaRPr lang="en-US">
              <a:solidFill>
                <a:srgbClr val="FFFFFF"/>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FFFFFF"/>
              </a:solidFill>
            </a:endParaRPr>
          </a:p>
        </p:txBody>
      </p:sp>
      <p:sp>
        <p:nvSpPr>
          <p:cNvPr id="6" name="Slide Number Placeholder 5"/>
          <p:cNvSpPr>
            <a:spLocks noGrp="1"/>
          </p:cNvSpPr>
          <p:nvPr>
            <p:ph type="sldNum" sz="quarter" idx="12"/>
          </p:nvPr>
        </p:nvSpPr>
        <p:spPr/>
        <p:txBody>
          <a:bodyPr/>
          <a:lstStyle>
            <a:lvl1pPr>
              <a:defRPr/>
            </a:lvl1pPr>
          </a:lstStyle>
          <a:p>
            <a:fld id="{32762F0D-B350-4DD0-9E69-CE37541D7784}" type="slidenum">
              <a:rPr lang="en-US">
                <a:solidFill>
                  <a:srgbClr val="FFFFFF"/>
                </a:solidFill>
              </a:rPr>
              <a:pPr/>
              <a:t>‹#›</a:t>
            </a:fld>
            <a:endParaRPr lang="en-US">
              <a:solidFill>
                <a:srgbClr val="FFFFFF"/>
              </a:solidFill>
            </a:endParaRPr>
          </a:p>
        </p:txBody>
      </p:sp>
    </p:spTree>
    <p:extLst>
      <p:ext uri="{BB962C8B-B14F-4D97-AF65-F5344CB8AC3E}">
        <p14:creationId xmlns:p14="http://schemas.microsoft.com/office/powerpoint/2010/main" val="4197796760"/>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385.xml><?xml version="1.0" encoding="utf-8"?>
<p:sldLayout xmlns:a="http://schemas.openxmlformats.org/drawingml/2006/main" xmlns:r="http://schemas.openxmlformats.org/officeDocument/2006/relationships" xmlns:p="http://schemas.openxmlformats.org/presentationml/2006/main" type="clipArtAndTx" preserve="1">
  <p:cSld name="Title, Clip Art and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smtClean="0"/>
              <a:t>Click to edit Master title style</a:t>
            </a:r>
            <a:endParaRPr lang="en-US"/>
          </a:p>
        </p:txBody>
      </p:sp>
      <p:sp>
        <p:nvSpPr>
          <p:cNvPr id="3" name="ClipArt Placeholder 2"/>
          <p:cNvSpPr>
            <a:spLocks noGrp="1"/>
          </p:cNvSpPr>
          <p:nvPr>
            <p:ph type="clipArt" sz="half" idx="1"/>
          </p:nvPr>
        </p:nvSpPr>
        <p:spPr>
          <a:xfrm>
            <a:off x="457200" y="1600200"/>
            <a:ext cx="4038600" cy="4530725"/>
          </a:xfrm>
        </p:spPr>
        <p:txBody>
          <a:bodyPr/>
          <a:lstStyle/>
          <a:p>
            <a:endParaRPr lang="en-US"/>
          </a:p>
        </p:txBody>
      </p:sp>
      <p:sp>
        <p:nvSpPr>
          <p:cNvPr id="4" name="Text Placeholder 3"/>
          <p:cNvSpPr>
            <a:spLocks noGrp="1"/>
          </p:cNvSpPr>
          <p:nvPr>
            <p:ph type="body" sz="half" idx="2"/>
          </p:nvPr>
        </p:nvSpPr>
        <p:spPr>
          <a:xfrm>
            <a:off x="4648200" y="1600200"/>
            <a:ext cx="4038600" cy="453072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Date Placeholder 4"/>
          <p:cNvSpPr>
            <a:spLocks noGrp="1"/>
          </p:cNvSpPr>
          <p:nvPr>
            <p:ph type="dt" sz="half" idx="10"/>
          </p:nvPr>
        </p:nvSpPr>
        <p:spPr>
          <a:xfrm>
            <a:off x="457200" y="6243638"/>
            <a:ext cx="2133600" cy="457200"/>
          </a:xfrm>
        </p:spPr>
        <p:txBody>
          <a:bodyPr/>
          <a:lstStyle>
            <a:lvl1pPr>
              <a:defRPr/>
            </a:lvl1pPr>
          </a:lstStyle>
          <a:p>
            <a:fld id="{96BBF647-5605-4FD2-89F0-335D1391AED9}" type="datetime4">
              <a:rPr lang="en-US" smtClean="0">
                <a:solidFill>
                  <a:srgbClr val="FFFFFF"/>
                </a:solidFill>
              </a:rPr>
              <a:t>October 1, 2011</a:t>
            </a:fld>
            <a:endParaRPr lang="en-US">
              <a:solidFill>
                <a:srgbClr val="FFFFFF"/>
              </a:solidFill>
            </a:endParaRPr>
          </a:p>
        </p:txBody>
      </p:sp>
      <p:sp>
        <p:nvSpPr>
          <p:cNvPr id="6" name="Footer Placeholder 5"/>
          <p:cNvSpPr>
            <a:spLocks noGrp="1"/>
          </p:cNvSpPr>
          <p:nvPr>
            <p:ph type="ftr" sz="quarter" idx="11"/>
          </p:nvPr>
        </p:nvSpPr>
        <p:spPr>
          <a:xfrm>
            <a:off x="3124200" y="6248400"/>
            <a:ext cx="2895600" cy="457200"/>
          </a:xfrm>
        </p:spPr>
        <p:txBody>
          <a:bodyPr/>
          <a:lstStyle>
            <a:lvl1pPr>
              <a:defRPr/>
            </a:lvl1pPr>
          </a:lstStyle>
          <a:p>
            <a:endParaRPr lang="en-US">
              <a:solidFill>
                <a:srgbClr val="FFFFFF"/>
              </a:solidFill>
            </a:endParaRPr>
          </a:p>
        </p:txBody>
      </p:sp>
      <p:sp>
        <p:nvSpPr>
          <p:cNvPr id="7" name="Slide Number Placeholder 6"/>
          <p:cNvSpPr>
            <a:spLocks noGrp="1"/>
          </p:cNvSpPr>
          <p:nvPr>
            <p:ph type="sldNum" sz="quarter" idx="12"/>
          </p:nvPr>
        </p:nvSpPr>
        <p:spPr>
          <a:xfrm>
            <a:off x="6553200" y="6243638"/>
            <a:ext cx="2133600" cy="457200"/>
          </a:xfrm>
        </p:spPr>
        <p:txBody>
          <a:bodyPr/>
          <a:lstStyle>
            <a:lvl1pPr>
              <a:defRPr/>
            </a:lvl1pPr>
          </a:lstStyle>
          <a:p>
            <a:fld id="{C1DFC85F-817A-4BE4-BA30-39F6BB79537A}" type="slidenum">
              <a:rPr lang="en-US">
                <a:solidFill>
                  <a:srgbClr val="FFFFFF"/>
                </a:solidFill>
              </a:rPr>
              <a:pPr/>
              <a:t>‹#›</a:t>
            </a:fld>
            <a:endParaRPr lang="en-US">
              <a:solidFill>
                <a:srgbClr val="FFFFFF"/>
              </a:solidFill>
            </a:endParaRPr>
          </a:p>
        </p:txBody>
      </p:sp>
    </p:spTree>
    <p:extLst>
      <p:ext uri="{BB962C8B-B14F-4D97-AF65-F5344CB8AC3E}">
        <p14:creationId xmlns:p14="http://schemas.microsoft.com/office/powerpoint/2010/main" val="3673112996"/>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386.xml><?xml version="1.0" encoding="utf-8"?>
<p:sldLayout xmlns:a="http://schemas.openxmlformats.org/drawingml/2006/main" xmlns:r="http://schemas.openxmlformats.org/officeDocument/2006/relationships" xmlns:p="http://schemas.openxmlformats.org/presentationml/2006/main" type="twoObjAndTx" preserve="1">
  <p:cSld name="Title, 2 Content and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smtClean="0"/>
              <a:t>Click to edit Master title style</a:t>
            </a:r>
            <a:endParaRPr lang="en-US"/>
          </a:p>
        </p:txBody>
      </p:sp>
      <p:sp>
        <p:nvSpPr>
          <p:cNvPr id="3" name="Content Placeholder 2"/>
          <p:cNvSpPr>
            <a:spLocks noGrp="1"/>
          </p:cNvSpPr>
          <p:nvPr>
            <p:ph sz="quarter" idx="1"/>
          </p:nvPr>
        </p:nvSpPr>
        <p:spPr>
          <a:xfrm>
            <a:off x="457200" y="1600200"/>
            <a:ext cx="4038600" cy="2189163"/>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quarter" idx="2"/>
          </p:nvPr>
        </p:nvSpPr>
        <p:spPr>
          <a:xfrm>
            <a:off x="457200" y="3941763"/>
            <a:ext cx="4038600" cy="2189162"/>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half" idx="3"/>
          </p:nvPr>
        </p:nvSpPr>
        <p:spPr>
          <a:xfrm>
            <a:off x="4648200" y="1600200"/>
            <a:ext cx="4038600" cy="453072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6" name="Date Placeholder 5"/>
          <p:cNvSpPr>
            <a:spLocks noGrp="1"/>
          </p:cNvSpPr>
          <p:nvPr>
            <p:ph type="dt" sz="half" idx="10"/>
          </p:nvPr>
        </p:nvSpPr>
        <p:spPr>
          <a:xfrm>
            <a:off x="457200" y="6243638"/>
            <a:ext cx="2133600" cy="457200"/>
          </a:xfrm>
        </p:spPr>
        <p:txBody>
          <a:bodyPr/>
          <a:lstStyle>
            <a:lvl1pPr>
              <a:defRPr/>
            </a:lvl1pPr>
          </a:lstStyle>
          <a:p>
            <a:fld id="{B6989908-DBF0-4A10-9867-8A38287BD9FF}" type="datetime4">
              <a:rPr lang="en-US" smtClean="0">
                <a:solidFill>
                  <a:srgbClr val="FFFFFF"/>
                </a:solidFill>
              </a:rPr>
              <a:t>October 1, 2011</a:t>
            </a:fld>
            <a:endParaRPr lang="en-US">
              <a:solidFill>
                <a:srgbClr val="FFFFFF"/>
              </a:solidFill>
            </a:endParaRPr>
          </a:p>
        </p:txBody>
      </p:sp>
      <p:sp>
        <p:nvSpPr>
          <p:cNvPr id="7" name="Footer Placeholder 6"/>
          <p:cNvSpPr>
            <a:spLocks noGrp="1"/>
          </p:cNvSpPr>
          <p:nvPr>
            <p:ph type="ftr" sz="quarter" idx="11"/>
          </p:nvPr>
        </p:nvSpPr>
        <p:spPr>
          <a:xfrm>
            <a:off x="3124200" y="6248400"/>
            <a:ext cx="2895600" cy="457200"/>
          </a:xfrm>
        </p:spPr>
        <p:txBody>
          <a:bodyPr/>
          <a:lstStyle>
            <a:lvl1pPr>
              <a:defRPr/>
            </a:lvl1pPr>
          </a:lstStyle>
          <a:p>
            <a:endParaRPr lang="en-US">
              <a:solidFill>
                <a:srgbClr val="FFFFFF"/>
              </a:solidFill>
            </a:endParaRPr>
          </a:p>
        </p:txBody>
      </p:sp>
      <p:sp>
        <p:nvSpPr>
          <p:cNvPr id="8" name="Slide Number Placeholder 7"/>
          <p:cNvSpPr>
            <a:spLocks noGrp="1"/>
          </p:cNvSpPr>
          <p:nvPr>
            <p:ph type="sldNum" sz="quarter" idx="12"/>
          </p:nvPr>
        </p:nvSpPr>
        <p:spPr>
          <a:xfrm>
            <a:off x="6553200" y="6243638"/>
            <a:ext cx="2133600" cy="457200"/>
          </a:xfrm>
        </p:spPr>
        <p:txBody>
          <a:bodyPr/>
          <a:lstStyle>
            <a:lvl1pPr>
              <a:defRPr/>
            </a:lvl1pPr>
          </a:lstStyle>
          <a:p>
            <a:fld id="{B4C26133-4151-4432-85AD-ABDBA3D4169A}" type="slidenum">
              <a:rPr lang="en-US">
                <a:solidFill>
                  <a:srgbClr val="FFFFFF"/>
                </a:solidFill>
              </a:rPr>
              <a:pPr/>
              <a:t>‹#›</a:t>
            </a:fld>
            <a:endParaRPr lang="en-US">
              <a:solidFill>
                <a:srgbClr val="FFFFFF"/>
              </a:solidFill>
            </a:endParaRPr>
          </a:p>
        </p:txBody>
      </p:sp>
    </p:spTree>
    <p:extLst>
      <p:ext uri="{BB962C8B-B14F-4D97-AF65-F5344CB8AC3E}">
        <p14:creationId xmlns:p14="http://schemas.microsoft.com/office/powerpoint/2010/main" val="1484326375"/>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387.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smtClean="0"/>
              <a:t>Click to edit Master title style</a:t>
            </a:r>
            <a:endParaRPr lang="en-US"/>
          </a:p>
        </p:txBody>
      </p:sp>
      <p:sp>
        <p:nvSpPr>
          <p:cNvPr id="3" name="Table Placeholder 2"/>
          <p:cNvSpPr>
            <a:spLocks noGrp="1"/>
          </p:cNvSpPr>
          <p:nvPr>
            <p:ph type="tbl" idx="1"/>
          </p:nvPr>
        </p:nvSpPr>
        <p:spPr>
          <a:xfrm>
            <a:off x="457200" y="1600200"/>
            <a:ext cx="8229600" cy="4530725"/>
          </a:xfrm>
        </p:spPr>
        <p:txBody>
          <a:bodyPr/>
          <a:lstStyle/>
          <a:p>
            <a:endParaRPr lang="en-US"/>
          </a:p>
        </p:txBody>
      </p:sp>
      <p:sp>
        <p:nvSpPr>
          <p:cNvPr id="4" name="Date Placeholder 3"/>
          <p:cNvSpPr>
            <a:spLocks noGrp="1"/>
          </p:cNvSpPr>
          <p:nvPr>
            <p:ph type="dt" sz="half" idx="10"/>
          </p:nvPr>
        </p:nvSpPr>
        <p:spPr>
          <a:xfrm>
            <a:off x="457200" y="6243638"/>
            <a:ext cx="2133600" cy="457200"/>
          </a:xfrm>
        </p:spPr>
        <p:txBody>
          <a:bodyPr/>
          <a:lstStyle>
            <a:lvl1pPr>
              <a:defRPr/>
            </a:lvl1pPr>
          </a:lstStyle>
          <a:p>
            <a:fld id="{C655034C-F24B-4F52-9B40-F6CD57082FBD}" type="datetime4">
              <a:rPr lang="en-US" smtClean="0">
                <a:solidFill>
                  <a:srgbClr val="FFFFFF"/>
                </a:solidFill>
              </a:rPr>
              <a:t>October 1, 2011</a:t>
            </a:fld>
            <a:endParaRPr lang="en-US">
              <a:solidFill>
                <a:srgbClr val="FFFFFF"/>
              </a:solidFill>
            </a:endParaRPr>
          </a:p>
        </p:txBody>
      </p:sp>
      <p:sp>
        <p:nvSpPr>
          <p:cNvPr id="5" name="Footer Placeholder 4"/>
          <p:cNvSpPr>
            <a:spLocks noGrp="1"/>
          </p:cNvSpPr>
          <p:nvPr>
            <p:ph type="ftr" sz="quarter" idx="11"/>
          </p:nvPr>
        </p:nvSpPr>
        <p:spPr>
          <a:xfrm>
            <a:off x="3124200" y="6248400"/>
            <a:ext cx="2895600" cy="457200"/>
          </a:xfrm>
        </p:spPr>
        <p:txBody>
          <a:bodyPr/>
          <a:lstStyle>
            <a:lvl1pPr>
              <a:defRPr/>
            </a:lvl1pPr>
          </a:lstStyle>
          <a:p>
            <a:endParaRPr lang="en-US">
              <a:solidFill>
                <a:srgbClr val="FFFFFF"/>
              </a:solidFill>
            </a:endParaRPr>
          </a:p>
        </p:txBody>
      </p:sp>
      <p:sp>
        <p:nvSpPr>
          <p:cNvPr id="6" name="Slide Number Placeholder 5"/>
          <p:cNvSpPr>
            <a:spLocks noGrp="1"/>
          </p:cNvSpPr>
          <p:nvPr>
            <p:ph type="sldNum" sz="quarter" idx="12"/>
          </p:nvPr>
        </p:nvSpPr>
        <p:spPr>
          <a:xfrm>
            <a:off x="6553200" y="6243638"/>
            <a:ext cx="2133600" cy="457200"/>
          </a:xfrm>
        </p:spPr>
        <p:txBody>
          <a:bodyPr/>
          <a:lstStyle>
            <a:lvl1pPr>
              <a:defRPr/>
            </a:lvl1pPr>
          </a:lstStyle>
          <a:p>
            <a:fld id="{81676541-3759-4BEB-B5E9-78AA7F30795F}" type="slidenum">
              <a:rPr lang="en-US">
                <a:solidFill>
                  <a:srgbClr val="FFFFFF"/>
                </a:solidFill>
              </a:rPr>
              <a:pPr/>
              <a:t>‹#›</a:t>
            </a:fld>
            <a:endParaRPr lang="en-US">
              <a:solidFill>
                <a:srgbClr val="FFFFFF"/>
              </a:solidFill>
            </a:endParaRPr>
          </a:p>
        </p:txBody>
      </p:sp>
    </p:spTree>
    <p:extLst>
      <p:ext uri="{BB962C8B-B14F-4D97-AF65-F5344CB8AC3E}">
        <p14:creationId xmlns:p14="http://schemas.microsoft.com/office/powerpoint/2010/main" val="549853616"/>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388.xml><?xml version="1.0" encoding="utf-8"?>
<p:sldLayout xmlns:a="http://schemas.openxmlformats.org/drawingml/2006/main" xmlns:r="http://schemas.openxmlformats.org/officeDocument/2006/relationships" xmlns:p="http://schemas.openxmlformats.org/presentationml/2006/main" type="txAndClipArt" preserve="1">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457200" y="1600200"/>
            <a:ext cx="4038600" cy="453072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lipArt Placeholder 3"/>
          <p:cNvSpPr>
            <a:spLocks noGrp="1"/>
          </p:cNvSpPr>
          <p:nvPr>
            <p:ph type="clipArt" sz="half" idx="2"/>
          </p:nvPr>
        </p:nvSpPr>
        <p:spPr>
          <a:xfrm>
            <a:off x="4648200" y="1600200"/>
            <a:ext cx="4038600" cy="4530725"/>
          </a:xfrm>
        </p:spPr>
        <p:txBody>
          <a:bodyPr/>
          <a:lstStyle/>
          <a:p>
            <a:endParaRPr lang="en-US"/>
          </a:p>
        </p:txBody>
      </p:sp>
      <p:sp>
        <p:nvSpPr>
          <p:cNvPr id="5" name="Date Placeholder 4"/>
          <p:cNvSpPr>
            <a:spLocks noGrp="1"/>
          </p:cNvSpPr>
          <p:nvPr>
            <p:ph type="dt" sz="half" idx="10"/>
          </p:nvPr>
        </p:nvSpPr>
        <p:spPr>
          <a:xfrm>
            <a:off x="457200" y="6243638"/>
            <a:ext cx="2133600" cy="457200"/>
          </a:xfrm>
        </p:spPr>
        <p:txBody>
          <a:bodyPr/>
          <a:lstStyle>
            <a:lvl1pPr>
              <a:defRPr/>
            </a:lvl1pPr>
          </a:lstStyle>
          <a:p>
            <a:fld id="{8859644B-A6D3-434C-9849-ECA46134FD82}" type="datetime4">
              <a:rPr lang="en-US" smtClean="0">
                <a:solidFill>
                  <a:srgbClr val="FFFFFF"/>
                </a:solidFill>
              </a:rPr>
              <a:t>October 1, 2011</a:t>
            </a:fld>
            <a:endParaRPr lang="en-US">
              <a:solidFill>
                <a:srgbClr val="FFFFFF"/>
              </a:solidFill>
            </a:endParaRPr>
          </a:p>
        </p:txBody>
      </p:sp>
      <p:sp>
        <p:nvSpPr>
          <p:cNvPr id="6" name="Footer Placeholder 5"/>
          <p:cNvSpPr>
            <a:spLocks noGrp="1"/>
          </p:cNvSpPr>
          <p:nvPr>
            <p:ph type="ftr" sz="quarter" idx="11"/>
          </p:nvPr>
        </p:nvSpPr>
        <p:spPr>
          <a:xfrm>
            <a:off x="3124200" y="6248400"/>
            <a:ext cx="2895600" cy="457200"/>
          </a:xfrm>
        </p:spPr>
        <p:txBody>
          <a:bodyPr/>
          <a:lstStyle>
            <a:lvl1pPr>
              <a:defRPr/>
            </a:lvl1pPr>
          </a:lstStyle>
          <a:p>
            <a:endParaRPr lang="en-US">
              <a:solidFill>
                <a:srgbClr val="FFFFFF"/>
              </a:solidFill>
            </a:endParaRPr>
          </a:p>
        </p:txBody>
      </p:sp>
      <p:sp>
        <p:nvSpPr>
          <p:cNvPr id="7" name="Slide Number Placeholder 6"/>
          <p:cNvSpPr>
            <a:spLocks noGrp="1"/>
          </p:cNvSpPr>
          <p:nvPr>
            <p:ph type="sldNum" sz="quarter" idx="12"/>
          </p:nvPr>
        </p:nvSpPr>
        <p:spPr>
          <a:xfrm>
            <a:off x="6553200" y="6243638"/>
            <a:ext cx="2133600" cy="457200"/>
          </a:xfrm>
        </p:spPr>
        <p:txBody>
          <a:bodyPr/>
          <a:lstStyle>
            <a:lvl1pPr>
              <a:defRPr/>
            </a:lvl1pPr>
          </a:lstStyle>
          <a:p>
            <a:fld id="{D6EFE095-5AE7-40F9-8ED0-874E4C5815B9}" type="slidenum">
              <a:rPr lang="en-US">
                <a:solidFill>
                  <a:srgbClr val="FFFFFF"/>
                </a:solidFill>
              </a:rPr>
              <a:pPr/>
              <a:t>‹#›</a:t>
            </a:fld>
            <a:endParaRPr lang="en-US">
              <a:solidFill>
                <a:srgbClr val="FFFFFF"/>
              </a:solidFill>
            </a:endParaRPr>
          </a:p>
        </p:txBody>
      </p:sp>
    </p:spTree>
    <p:extLst>
      <p:ext uri="{BB962C8B-B14F-4D97-AF65-F5344CB8AC3E}">
        <p14:creationId xmlns:p14="http://schemas.microsoft.com/office/powerpoint/2010/main" val="2770061302"/>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389.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4000" cy="6856413"/>
            <a:chOff x="0" y="0"/>
            <a:chExt cx="5760" cy="4319"/>
          </a:xfrm>
        </p:grpSpPr>
        <p:sp>
          <p:nvSpPr>
            <p:cNvPr id="5" name="Freeform 3"/>
            <p:cNvSpPr>
              <a:spLocks/>
            </p:cNvSpPr>
            <p:nvPr/>
          </p:nvSpPr>
          <p:spPr bwMode="hidden">
            <a:xfrm>
              <a:off x="0" y="12"/>
              <a:ext cx="5758" cy="3273"/>
            </a:xfrm>
            <a:custGeom>
              <a:avLst/>
              <a:gdLst/>
              <a:ahLst/>
              <a:cxnLst>
                <a:cxn ang="0">
                  <a:pos x="3193" y="1816"/>
                </a:cxn>
                <a:cxn ang="0">
                  <a:pos x="0" y="0"/>
                </a:cxn>
                <a:cxn ang="0">
                  <a:pos x="0" y="522"/>
                </a:cxn>
                <a:cxn ang="0">
                  <a:pos x="3037" y="1978"/>
                </a:cxn>
                <a:cxn ang="0">
                  <a:pos x="5740" y="3273"/>
                </a:cxn>
                <a:cxn ang="0">
                  <a:pos x="5740" y="3267"/>
                </a:cxn>
                <a:cxn ang="0">
                  <a:pos x="3193" y="1816"/>
                </a:cxn>
                <a:cxn ang="0">
                  <a:pos x="3193" y="1816"/>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6" name="Freeform 4"/>
            <p:cNvSpPr>
              <a:spLocks/>
            </p:cNvSpPr>
            <p:nvPr/>
          </p:nvSpPr>
          <p:spPr bwMode="hidden">
            <a:xfrm>
              <a:off x="149" y="0"/>
              <a:ext cx="5609" cy="3243"/>
            </a:xfrm>
            <a:custGeom>
              <a:avLst/>
              <a:gdLst/>
              <a:ahLst/>
              <a:cxnLst>
                <a:cxn ang="0">
                  <a:pos x="3163" y="1714"/>
                </a:cxn>
                <a:cxn ang="0">
                  <a:pos x="431" y="0"/>
                </a:cxn>
                <a:cxn ang="0">
                  <a:pos x="0" y="0"/>
                </a:cxn>
                <a:cxn ang="0">
                  <a:pos x="3086" y="1786"/>
                </a:cxn>
                <a:cxn ang="0">
                  <a:pos x="5591" y="3243"/>
                </a:cxn>
                <a:cxn ang="0">
                  <a:pos x="5591" y="3237"/>
                </a:cxn>
                <a:cxn ang="0">
                  <a:pos x="3163" y="1714"/>
                </a:cxn>
                <a:cxn ang="0">
                  <a:pos x="3163" y="1714"/>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7" name="Freeform 5"/>
            <p:cNvSpPr>
              <a:spLocks/>
            </p:cNvSpPr>
            <p:nvPr/>
          </p:nvSpPr>
          <p:spPr bwMode="hidden">
            <a:xfrm>
              <a:off x="0" y="3433"/>
              <a:ext cx="4038" cy="191"/>
            </a:xfrm>
            <a:custGeom>
              <a:avLst/>
              <a:gdLst/>
              <a:ahLst/>
              <a:cxnLst>
                <a:cxn ang="0">
                  <a:pos x="0" y="156"/>
                </a:cxn>
                <a:cxn ang="0">
                  <a:pos x="4042" y="192"/>
                </a:cxn>
                <a:cxn ang="0">
                  <a:pos x="4042" y="144"/>
                </a:cxn>
                <a:cxn ang="0">
                  <a:pos x="0" y="0"/>
                </a:cxn>
                <a:cxn ang="0">
                  <a:pos x="0" y="156"/>
                </a:cxn>
                <a:cxn ang="0">
                  <a:pos x="0" y="156"/>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8" name="Freeform 6"/>
            <p:cNvSpPr>
              <a:spLocks/>
            </p:cNvSpPr>
            <p:nvPr/>
          </p:nvSpPr>
          <p:spPr bwMode="hidden">
            <a:xfrm>
              <a:off x="4038" y="3577"/>
              <a:ext cx="1720" cy="65"/>
            </a:xfrm>
            <a:custGeom>
              <a:avLst/>
              <a:gdLst>
                <a:gd name="T0" fmla="*/ 1722 w 1722"/>
                <a:gd name="T1" fmla="*/ 66 h 66"/>
                <a:gd name="T2" fmla="*/ 1722 w 1722"/>
                <a:gd name="T3" fmla="*/ 60 h 66"/>
                <a:gd name="T4" fmla="*/ 0 w 1722"/>
                <a:gd name="T5" fmla="*/ 0 h 66"/>
                <a:gd name="T6" fmla="*/ 0 w 1722"/>
                <a:gd name="T7" fmla="*/ 48 h 66"/>
                <a:gd name="T8" fmla="*/ 1722 w 1722"/>
                <a:gd name="T9" fmla="*/ 66 h 66"/>
                <a:gd name="T10" fmla="*/ 1722 w 1722"/>
                <a:gd name="T11" fmla="*/ 66 h 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22" h="66">
                  <a:moveTo>
                    <a:pt x="1722" y="66"/>
                  </a:moveTo>
                  <a:lnTo>
                    <a:pt x="1722" y="60"/>
                  </a:lnTo>
                  <a:lnTo>
                    <a:pt x="0" y="0"/>
                  </a:lnTo>
                  <a:lnTo>
                    <a:pt x="0" y="48"/>
                  </a:lnTo>
                  <a:lnTo>
                    <a:pt x="1722" y="66"/>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9" name="Freeform 7"/>
            <p:cNvSpPr>
              <a:spLocks/>
            </p:cNvSpPr>
            <p:nvPr/>
          </p:nvSpPr>
          <p:spPr bwMode="hidden">
            <a:xfrm>
              <a:off x="0" y="3726"/>
              <a:ext cx="4784" cy="329"/>
            </a:xfrm>
            <a:custGeom>
              <a:avLst/>
              <a:gdLst/>
              <a:ahLst/>
              <a:cxnLst>
                <a:cxn ang="0">
                  <a:pos x="0" y="329"/>
                </a:cxn>
                <a:cxn ang="0">
                  <a:pos x="4789" y="77"/>
                </a:cxn>
                <a:cxn ang="0">
                  <a:pos x="4789" y="0"/>
                </a:cxn>
                <a:cxn ang="0">
                  <a:pos x="0" y="107"/>
                </a:cxn>
                <a:cxn ang="0">
                  <a:pos x="0" y="329"/>
                </a:cxn>
                <a:cxn ang="0">
                  <a:pos x="0" y="329"/>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w="9525" cap="flat" cmpd="sng">
              <a:noFill/>
              <a:prstDash val="solid"/>
              <a:round/>
              <a:headEnd type="none" w="med" len="med"/>
              <a:tailEnd type="none" w="med" len="med"/>
            </a:ln>
            <a:effectLst/>
          </p:spPr>
          <p:txBody>
            <a:bodyPr/>
            <a:lstStyle/>
            <a:p>
              <a:pPr fontAlgn="auto">
                <a:spcBef>
                  <a:spcPts val="0"/>
                </a:spcBef>
                <a:spcAft>
                  <a:spcPts val="0"/>
                </a:spcAft>
                <a:defRPr/>
              </a:pPr>
              <a:endParaRPr lang="en-US">
                <a:solidFill>
                  <a:prstClr val="white"/>
                </a:solidFill>
                <a:latin typeface="Arial" charset="0"/>
              </a:endParaRPr>
            </a:p>
          </p:txBody>
        </p:sp>
        <p:sp>
          <p:nvSpPr>
            <p:cNvPr id="10" name="Freeform 8"/>
            <p:cNvSpPr>
              <a:spLocks/>
            </p:cNvSpPr>
            <p:nvPr/>
          </p:nvSpPr>
          <p:spPr bwMode="hidden">
            <a:xfrm>
              <a:off x="4784" y="3702"/>
              <a:ext cx="974" cy="101"/>
            </a:xfrm>
            <a:custGeom>
              <a:avLst/>
              <a:gdLst>
                <a:gd name="T0" fmla="*/ 975 w 975"/>
                <a:gd name="T1" fmla="*/ 48 h 101"/>
                <a:gd name="T2" fmla="*/ 975 w 975"/>
                <a:gd name="T3" fmla="*/ 0 h 101"/>
                <a:gd name="T4" fmla="*/ 0 w 975"/>
                <a:gd name="T5" fmla="*/ 24 h 101"/>
                <a:gd name="T6" fmla="*/ 0 w 975"/>
                <a:gd name="T7" fmla="*/ 101 h 101"/>
                <a:gd name="T8" fmla="*/ 975 w 975"/>
                <a:gd name="T9" fmla="*/ 48 h 101"/>
                <a:gd name="T10" fmla="*/ 975 w 975"/>
                <a:gd name="T11" fmla="*/ 48 h 10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75" h="101">
                  <a:moveTo>
                    <a:pt x="975" y="48"/>
                  </a:moveTo>
                  <a:lnTo>
                    <a:pt x="975" y="0"/>
                  </a:lnTo>
                  <a:lnTo>
                    <a:pt x="0" y="24"/>
                  </a:lnTo>
                  <a:lnTo>
                    <a:pt x="0" y="101"/>
                  </a:lnTo>
                  <a:lnTo>
                    <a:pt x="975" y="4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11" name="Freeform 9"/>
            <p:cNvSpPr>
              <a:spLocks/>
            </p:cNvSpPr>
            <p:nvPr/>
          </p:nvSpPr>
          <p:spPr bwMode="hidden">
            <a:xfrm>
              <a:off x="3619" y="3815"/>
              <a:ext cx="2139" cy="198"/>
            </a:xfrm>
            <a:custGeom>
              <a:avLst/>
              <a:gdLst>
                <a:gd name="T0" fmla="*/ 2141 w 2141"/>
                <a:gd name="T1" fmla="*/ 0 h 198"/>
                <a:gd name="T2" fmla="*/ 0 w 2141"/>
                <a:gd name="T3" fmla="*/ 156 h 198"/>
                <a:gd name="T4" fmla="*/ 0 w 2141"/>
                <a:gd name="T5" fmla="*/ 198 h 198"/>
                <a:gd name="T6" fmla="*/ 2141 w 2141"/>
                <a:gd name="T7" fmla="*/ 0 h 198"/>
                <a:gd name="T8" fmla="*/ 2141 w 2141"/>
                <a:gd name="T9" fmla="*/ 0 h 1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41" h="198">
                  <a:moveTo>
                    <a:pt x="2141" y="0"/>
                  </a:moveTo>
                  <a:lnTo>
                    <a:pt x="0" y="156"/>
                  </a:lnTo>
                  <a:lnTo>
                    <a:pt x="0" y="198"/>
                  </a:lnTo>
                  <a:lnTo>
                    <a:pt x="2141"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12" name="Freeform 10"/>
            <p:cNvSpPr>
              <a:spLocks/>
            </p:cNvSpPr>
            <p:nvPr/>
          </p:nvSpPr>
          <p:spPr bwMode="hidden">
            <a:xfrm>
              <a:off x="0" y="3971"/>
              <a:ext cx="3619" cy="348"/>
            </a:xfrm>
            <a:custGeom>
              <a:avLst/>
              <a:gdLst/>
              <a:ahLst/>
              <a:cxnLst>
                <a:cxn ang="0">
                  <a:pos x="0" y="348"/>
                </a:cxn>
                <a:cxn ang="0">
                  <a:pos x="311" y="348"/>
                </a:cxn>
                <a:cxn ang="0">
                  <a:pos x="3623" y="42"/>
                </a:cxn>
                <a:cxn ang="0">
                  <a:pos x="3623" y="0"/>
                </a:cxn>
                <a:cxn ang="0">
                  <a:pos x="0" y="264"/>
                </a:cxn>
                <a:cxn ang="0">
                  <a:pos x="0" y="348"/>
                </a:cxn>
                <a:cxn ang="0">
                  <a:pos x="0" y="348"/>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13" name="Freeform 11"/>
            <p:cNvSpPr>
              <a:spLocks/>
            </p:cNvSpPr>
            <p:nvPr/>
          </p:nvSpPr>
          <p:spPr bwMode="hidden">
            <a:xfrm>
              <a:off x="2097" y="4043"/>
              <a:ext cx="2514" cy="276"/>
            </a:xfrm>
            <a:custGeom>
              <a:avLst/>
              <a:gdLst>
                <a:gd name="T0" fmla="*/ 2182 w 2517"/>
                <a:gd name="T1" fmla="*/ 276 h 276"/>
                <a:gd name="T2" fmla="*/ 2517 w 2517"/>
                <a:gd name="T3" fmla="*/ 204 h 276"/>
                <a:gd name="T4" fmla="*/ 2260 w 2517"/>
                <a:gd name="T5" fmla="*/ 0 h 276"/>
                <a:gd name="T6" fmla="*/ 0 w 2517"/>
                <a:gd name="T7" fmla="*/ 276 h 276"/>
                <a:gd name="T8" fmla="*/ 2182 w 2517"/>
                <a:gd name="T9" fmla="*/ 276 h 276"/>
                <a:gd name="T10" fmla="*/ 2182 w 2517"/>
                <a:gd name="T11" fmla="*/ 276 h 27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7" h="276">
                  <a:moveTo>
                    <a:pt x="2182" y="276"/>
                  </a:moveTo>
                  <a:lnTo>
                    <a:pt x="2517" y="204"/>
                  </a:lnTo>
                  <a:lnTo>
                    <a:pt x="2260" y="0"/>
                  </a:lnTo>
                  <a:lnTo>
                    <a:pt x="0" y="276"/>
                  </a:lnTo>
                  <a:lnTo>
                    <a:pt x="2182" y="276"/>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14" name="Freeform 12"/>
            <p:cNvSpPr>
              <a:spLocks/>
            </p:cNvSpPr>
            <p:nvPr/>
          </p:nvSpPr>
          <p:spPr bwMode="hidden">
            <a:xfrm>
              <a:off x="4354" y="3869"/>
              <a:ext cx="1404" cy="378"/>
            </a:xfrm>
            <a:custGeom>
              <a:avLst/>
              <a:gdLst/>
              <a:ahLst/>
              <a:cxnLst>
                <a:cxn ang="0">
                  <a:pos x="1405" y="126"/>
                </a:cxn>
                <a:cxn ang="0">
                  <a:pos x="1405" y="0"/>
                </a:cxn>
                <a:cxn ang="0">
                  <a:pos x="0" y="174"/>
                </a:cxn>
                <a:cxn ang="0">
                  <a:pos x="257" y="378"/>
                </a:cxn>
                <a:cxn ang="0">
                  <a:pos x="1405" y="126"/>
                </a:cxn>
                <a:cxn ang="0">
                  <a:pos x="1405" y="126"/>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15" name="Freeform 13"/>
            <p:cNvSpPr>
              <a:spLocks/>
            </p:cNvSpPr>
            <p:nvPr/>
          </p:nvSpPr>
          <p:spPr bwMode="hidden">
            <a:xfrm>
              <a:off x="5030" y="3151"/>
              <a:ext cx="728" cy="240"/>
            </a:xfrm>
            <a:custGeom>
              <a:avLst/>
              <a:gdLst>
                <a:gd name="T0" fmla="*/ 729 w 729"/>
                <a:gd name="T1" fmla="*/ 240 h 240"/>
                <a:gd name="T2" fmla="*/ 0 w 729"/>
                <a:gd name="T3" fmla="*/ 0 h 240"/>
                <a:gd name="T4" fmla="*/ 0 w 729"/>
                <a:gd name="T5" fmla="*/ 6 h 240"/>
                <a:gd name="T6" fmla="*/ 729 w 729"/>
                <a:gd name="T7" fmla="*/ 240 h 240"/>
                <a:gd name="T8" fmla="*/ 729 w 729"/>
                <a:gd name="T9" fmla="*/ 240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9" h="240">
                  <a:moveTo>
                    <a:pt x="729" y="240"/>
                  </a:moveTo>
                  <a:lnTo>
                    <a:pt x="0" y="0"/>
                  </a:lnTo>
                  <a:lnTo>
                    <a:pt x="0" y="6"/>
                  </a:lnTo>
                  <a:lnTo>
                    <a:pt x="729" y="24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16" name="Freeform 14"/>
            <p:cNvSpPr>
              <a:spLocks/>
            </p:cNvSpPr>
            <p:nvPr/>
          </p:nvSpPr>
          <p:spPr bwMode="hidden">
            <a:xfrm>
              <a:off x="0" y="1486"/>
              <a:ext cx="5030" cy="1671"/>
            </a:xfrm>
            <a:custGeom>
              <a:avLst/>
              <a:gdLst/>
              <a:ahLst/>
              <a:cxnLst>
                <a:cxn ang="0">
                  <a:pos x="0" y="72"/>
                </a:cxn>
                <a:cxn ang="0">
                  <a:pos x="5035" y="1672"/>
                </a:cxn>
                <a:cxn ang="0">
                  <a:pos x="5035" y="1666"/>
                </a:cxn>
                <a:cxn ang="0">
                  <a:pos x="0" y="0"/>
                </a:cxn>
                <a:cxn ang="0">
                  <a:pos x="0" y="72"/>
                </a:cxn>
                <a:cxn ang="0">
                  <a:pos x="0" y="72"/>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17" name="Freeform 15"/>
            <p:cNvSpPr>
              <a:spLocks/>
            </p:cNvSpPr>
            <p:nvPr/>
          </p:nvSpPr>
          <p:spPr bwMode="hidden">
            <a:xfrm>
              <a:off x="5030" y="3049"/>
              <a:ext cx="728" cy="318"/>
            </a:xfrm>
            <a:custGeom>
              <a:avLst/>
              <a:gdLst>
                <a:gd name="T0" fmla="*/ 729 w 729"/>
                <a:gd name="T1" fmla="*/ 318 h 318"/>
                <a:gd name="T2" fmla="*/ 729 w 729"/>
                <a:gd name="T3" fmla="*/ 312 h 318"/>
                <a:gd name="T4" fmla="*/ 0 w 729"/>
                <a:gd name="T5" fmla="*/ 0 h 318"/>
                <a:gd name="T6" fmla="*/ 0 w 729"/>
                <a:gd name="T7" fmla="*/ 54 h 318"/>
                <a:gd name="T8" fmla="*/ 729 w 729"/>
                <a:gd name="T9" fmla="*/ 318 h 318"/>
                <a:gd name="T10" fmla="*/ 729 w 729"/>
                <a:gd name="T11" fmla="*/ 318 h 3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29" h="318">
                  <a:moveTo>
                    <a:pt x="729" y="318"/>
                  </a:moveTo>
                  <a:lnTo>
                    <a:pt x="729" y="312"/>
                  </a:lnTo>
                  <a:lnTo>
                    <a:pt x="0" y="0"/>
                  </a:lnTo>
                  <a:lnTo>
                    <a:pt x="0" y="54"/>
                  </a:lnTo>
                  <a:lnTo>
                    <a:pt x="729" y="318"/>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18" name="Freeform 16"/>
            <p:cNvSpPr>
              <a:spLocks/>
            </p:cNvSpPr>
            <p:nvPr/>
          </p:nvSpPr>
          <p:spPr bwMode="hidden">
            <a:xfrm>
              <a:off x="0" y="916"/>
              <a:ext cx="5030" cy="2187"/>
            </a:xfrm>
            <a:custGeom>
              <a:avLst/>
              <a:gdLst/>
              <a:ahLst/>
              <a:cxnLst>
                <a:cxn ang="0">
                  <a:pos x="0" y="396"/>
                </a:cxn>
                <a:cxn ang="0">
                  <a:pos x="5035" y="2188"/>
                </a:cxn>
                <a:cxn ang="0">
                  <a:pos x="5035" y="2134"/>
                </a:cxn>
                <a:cxn ang="0">
                  <a:pos x="0" y="0"/>
                </a:cxn>
                <a:cxn ang="0">
                  <a:pos x="0" y="396"/>
                </a:cxn>
                <a:cxn ang="0">
                  <a:pos x="0" y="396"/>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19" name="Freeform 17"/>
            <p:cNvSpPr>
              <a:spLocks/>
            </p:cNvSpPr>
            <p:nvPr/>
          </p:nvSpPr>
          <p:spPr bwMode="hidden">
            <a:xfrm>
              <a:off x="2294" y="0"/>
              <a:ext cx="3159" cy="2725"/>
            </a:xfrm>
            <a:custGeom>
              <a:avLst/>
              <a:gdLst/>
              <a:ahLst/>
              <a:cxnLst>
                <a:cxn ang="0">
                  <a:pos x="0" y="0"/>
                </a:cxn>
                <a:cxn ang="0">
                  <a:pos x="3145" y="2727"/>
                </a:cxn>
                <a:cxn ang="0">
                  <a:pos x="3163" y="2704"/>
                </a:cxn>
                <a:cxn ang="0">
                  <a:pos x="102" y="0"/>
                </a:cxn>
                <a:cxn ang="0">
                  <a:pos x="0" y="0"/>
                </a:cxn>
                <a:cxn ang="0">
                  <a:pos x="0" y="0"/>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20" name="Freeform 18"/>
            <p:cNvSpPr>
              <a:spLocks/>
            </p:cNvSpPr>
            <p:nvPr/>
          </p:nvSpPr>
          <p:spPr bwMode="hidden">
            <a:xfrm>
              <a:off x="5435" y="2702"/>
              <a:ext cx="323" cy="299"/>
            </a:xfrm>
            <a:custGeom>
              <a:avLst/>
              <a:gdLst/>
              <a:ahLst/>
              <a:cxnLst>
                <a:cxn ang="0">
                  <a:pos x="323" y="299"/>
                </a:cxn>
                <a:cxn ang="0">
                  <a:pos x="323" y="263"/>
                </a:cxn>
                <a:cxn ang="0">
                  <a:pos x="18" y="0"/>
                </a:cxn>
                <a:cxn ang="0">
                  <a:pos x="0" y="23"/>
                </a:cxn>
                <a:cxn ang="0">
                  <a:pos x="323" y="299"/>
                </a:cxn>
                <a:cxn ang="0">
                  <a:pos x="323" y="299"/>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21" name="Freeform 19"/>
            <p:cNvSpPr>
              <a:spLocks/>
            </p:cNvSpPr>
            <p:nvPr/>
          </p:nvSpPr>
          <p:spPr bwMode="hidden">
            <a:xfrm>
              <a:off x="5477" y="2588"/>
              <a:ext cx="281" cy="335"/>
            </a:xfrm>
            <a:custGeom>
              <a:avLst/>
              <a:gdLst>
                <a:gd name="T0" fmla="*/ 281 w 281"/>
                <a:gd name="T1" fmla="*/ 335 h 335"/>
                <a:gd name="T2" fmla="*/ 281 w 281"/>
                <a:gd name="T3" fmla="*/ 173 h 335"/>
                <a:gd name="T4" fmla="*/ 96 w 281"/>
                <a:gd name="T5" fmla="*/ 0 h 335"/>
                <a:gd name="T6" fmla="*/ 0 w 281"/>
                <a:gd name="T7" fmla="*/ 90 h 335"/>
                <a:gd name="T8" fmla="*/ 281 w 281"/>
                <a:gd name="T9" fmla="*/ 335 h 335"/>
                <a:gd name="T10" fmla="*/ 281 w 281"/>
                <a:gd name="T11" fmla="*/ 335 h 3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1" h="335">
                  <a:moveTo>
                    <a:pt x="281" y="335"/>
                  </a:moveTo>
                  <a:lnTo>
                    <a:pt x="281" y="173"/>
                  </a:lnTo>
                  <a:lnTo>
                    <a:pt x="96" y="0"/>
                  </a:lnTo>
                  <a:lnTo>
                    <a:pt x="0" y="90"/>
                  </a:lnTo>
                  <a:lnTo>
                    <a:pt x="281" y="335"/>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22" name="Freeform 20"/>
            <p:cNvSpPr>
              <a:spLocks/>
            </p:cNvSpPr>
            <p:nvPr/>
          </p:nvSpPr>
          <p:spPr bwMode="hidden">
            <a:xfrm>
              <a:off x="2454" y="0"/>
              <a:ext cx="3119" cy="2678"/>
            </a:xfrm>
            <a:custGeom>
              <a:avLst/>
              <a:gdLst/>
              <a:ahLst/>
              <a:cxnLst>
                <a:cxn ang="0">
                  <a:pos x="0" y="0"/>
                </a:cxn>
                <a:cxn ang="0">
                  <a:pos x="3026" y="2680"/>
                </a:cxn>
                <a:cxn ang="0">
                  <a:pos x="3122" y="2590"/>
                </a:cxn>
                <a:cxn ang="0">
                  <a:pos x="383" y="0"/>
                </a:cxn>
                <a:cxn ang="0">
                  <a:pos x="0" y="0"/>
                </a:cxn>
                <a:cxn ang="0">
                  <a:pos x="0" y="0"/>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23" name="Freeform 21"/>
            <p:cNvSpPr>
              <a:spLocks/>
            </p:cNvSpPr>
            <p:nvPr/>
          </p:nvSpPr>
          <p:spPr bwMode="hidden">
            <a:xfrm>
              <a:off x="5626" y="2534"/>
              <a:ext cx="132" cy="132"/>
            </a:xfrm>
            <a:custGeom>
              <a:avLst/>
              <a:gdLst>
                <a:gd name="T0" fmla="*/ 132 w 132"/>
                <a:gd name="T1" fmla="*/ 132 h 132"/>
                <a:gd name="T2" fmla="*/ 0 w 132"/>
                <a:gd name="T3" fmla="*/ 0 h 132"/>
                <a:gd name="T4" fmla="*/ 0 w 132"/>
                <a:gd name="T5" fmla="*/ 0 h 132"/>
                <a:gd name="T6" fmla="*/ 132 w 132"/>
                <a:gd name="T7" fmla="*/ 132 h 132"/>
                <a:gd name="T8" fmla="*/ 132 w 132"/>
                <a:gd name="T9" fmla="*/ 132 h 1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2" h="132">
                  <a:moveTo>
                    <a:pt x="132" y="132"/>
                  </a:moveTo>
                  <a:lnTo>
                    <a:pt x="0" y="0"/>
                  </a:lnTo>
                  <a:lnTo>
                    <a:pt x="132" y="132"/>
                  </a:lnTo>
                  <a:close/>
                </a:path>
              </a:pathLst>
            </a:custGeom>
            <a:solidFill>
              <a:srgbClr val="FF99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24" name="Freeform 22"/>
            <p:cNvSpPr>
              <a:spLocks/>
            </p:cNvSpPr>
            <p:nvPr/>
          </p:nvSpPr>
          <p:spPr bwMode="hidden">
            <a:xfrm>
              <a:off x="3112" y="0"/>
              <a:ext cx="2514" cy="2534"/>
            </a:xfrm>
            <a:custGeom>
              <a:avLst/>
              <a:gdLst/>
              <a:ahLst/>
              <a:cxnLst>
                <a:cxn ang="0">
                  <a:pos x="0" y="0"/>
                </a:cxn>
                <a:cxn ang="0">
                  <a:pos x="2517" y="2536"/>
                </a:cxn>
                <a:cxn ang="0">
                  <a:pos x="2517" y="2536"/>
                </a:cxn>
                <a:cxn ang="0">
                  <a:pos x="66" y="0"/>
                </a:cxn>
                <a:cxn ang="0">
                  <a:pos x="0" y="0"/>
                </a:cxn>
                <a:cxn ang="0">
                  <a:pos x="0" y="0"/>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25" name="Freeform 23"/>
            <p:cNvSpPr>
              <a:spLocks/>
            </p:cNvSpPr>
            <p:nvPr/>
          </p:nvSpPr>
          <p:spPr bwMode="hidden">
            <a:xfrm>
              <a:off x="3488" y="0"/>
              <a:ext cx="2198" cy="2480"/>
            </a:xfrm>
            <a:custGeom>
              <a:avLst/>
              <a:gdLst/>
              <a:ahLst/>
              <a:cxnLst>
                <a:cxn ang="0">
                  <a:pos x="0" y="0"/>
                </a:cxn>
                <a:cxn ang="0">
                  <a:pos x="2188" y="2482"/>
                </a:cxn>
                <a:cxn ang="0">
                  <a:pos x="2200" y="2476"/>
                </a:cxn>
                <a:cxn ang="0">
                  <a:pos x="317" y="0"/>
                </a:cxn>
                <a:cxn ang="0">
                  <a:pos x="0" y="0"/>
                </a:cxn>
                <a:cxn ang="0">
                  <a:pos x="0" y="0"/>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w="9525" cap="flat" cmpd="sng">
              <a:noFill/>
              <a:prstDash val="solid"/>
              <a:round/>
              <a:headEnd type="none" w="med" len="med"/>
              <a:tailEnd type="none" w="med" len="med"/>
            </a:ln>
            <a:effectLst/>
          </p:spPr>
          <p:txBody>
            <a:bodyPr/>
            <a:lstStyle/>
            <a:p>
              <a:pPr fontAlgn="auto">
                <a:spcBef>
                  <a:spcPts val="0"/>
                </a:spcBef>
                <a:spcAft>
                  <a:spcPts val="0"/>
                </a:spcAft>
                <a:defRPr/>
              </a:pPr>
              <a:endParaRPr lang="en-US">
                <a:solidFill>
                  <a:prstClr val="white"/>
                </a:solidFill>
                <a:latin typeface="Arial" charset="0"/>
              </a:endParaRPr>
            </a:p>
          </p:txBody>
        </p:sp>
        <p:sp>
          <p:nvSpPr>
            <p:cNvPr id="26" name="Freeform 24"/>
            <p:cNvSpPr>
              <a:spLocks/>
            </p:cNvSpPr>
            <p:nvPr/>
          </p:nvSpPr>
          <p:spPr bwMode="hidden">
            <a:xfrm>
              <a:off x="5674" y="2474"/>
              <a:ext cx="84" cy="96"/>
            </a:xfrm>
            <a:custGeom>
              <a:avLst/>
              <a:gdLst/>
              <a:ahLst/>
              <a:cxnLst>
                <a:cxn ang="0">
                  <a:pos x="84" y="96"/>
                </a:cxn>
                <a:cxn ang="0">
                  <a:pos x="84" y="90"/>
                </a:cxn>
                <a:cxn ang="0">
                  <a:pos x="12" y="0"/>
                </a:cxn>
                <a:cxn ang="0">
                  <a:pos x="0" y="6"/>
                </a:cxn>
                <a:cxn ang="0">
                  <a:pos x="84" y="96"/>
                </a:cxn>
                <a:cxn ang="0">
                  <a:pos x="84" y="96"/>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27" name="Freeform 25"/>
            <p:cNvSpPr>
              <a:spLocks/>
            </p:cNvSpPr>
            <p:nvPr/>
          </p:nvSpPr>
          <p:spPr bwMode="hidden">
            <a:xfrm>
              <a:off x="5603" y="850"/>
              <a:ext cx="155" cy="516"/>
            </a:xfrm>
            <a:custGeom>
              <a:avLst/>
              <a:gdLst>
                <a:gd name="T0" fmla="*/ 155 w 155"/>
                <a:gd name="T1" fmla="*/ 516 h 516"/>
                <a:gd name="T2" fmla="*/ 155 w 155"/>
                <a:gd name="T3" fmla="*/ 204 h 516"/>
                <a:gd name="T4" fmla="*/ 77 w 155"/>
                <a:gd name="T5" fmla="*/ 0 h 516"/>
                <a:gd name="T6" fmla="*/ 0 w 155"/>
                <a:gd name="T7" fmla="*/ 192 h 516"/>
                <a:gd name="T8" fmla="*/ 155 w 155"/>
                <a:gd name="T9" fmla="*/ 516 h 516"/>
                <a:gd name="T10" fmla="*/ 155 w 155"/>
                <a:gd name="T11" fmla="*/ 516 h 5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5" h="516">
                  <a:moveTo>
                    <a:pt x="155" y="516"/>
                  </a:moveTo>
                  <a:lnTo>
                    <a:pt x="155" y="204"/>
                  </a:lnTo>
                  <a:lnTo>
                    <a:pt x="77" y="0"/>
                  </a:lnTo>
                  <a:lnTo>
                    <a:pt x="0" y="192"/>
                  </a:lnTo>
                  <a:lnTo>
                    <a:pt x="155" y="516"/>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28" name="Freeform 26"/>
            <p:cNvSpPr>
              <a:spLocks/>
            </p:cNvSpPr>
            <p:nvPr/>
          </p:nvSpPr>
          <p:spPr bwMode="hidden">
            <a:xfrm>
              <a:off x="5107" y="0"/>
              <a:ext cx="573" cy="1042"/>
            </a:xfrm>
            <a:custGeom>
              <a:avLst/>
              <a:gdLst/>
              <a:ahLst/>
              <a:cxnLst>
                <a:cxn ang="0">
                  <a:pos x="0" y="0"/>
                </a:cxn>
                <a:cxn ang="0">
                  <a:pos x="497" y="1043"/>
                </a:cxn>
                <a:cxn ang="0">
                  <a:pos x="574" y="851"/>
                </a:cxn>
                <a:cxn ang="0">
                  <a:pos x="251" y="0"/>
                </a:cxn>
                <a:cxn ang="0">
                  <a:pos x="0" y="0"/>
                </a:cxn>
                <a:cxn ang="0">
                  <a:pos x="0" y="0"/>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29" name="Freeform 27"/>
            <p:cNvSpPr>
              <a:spLocks/>
            </p:cNvSpPr>
            <p:nvPr/>
          </p:nvSpPr>
          <p:spPr bwMode="hidden">
            <a:xfrm>
              <a:off x="5411" y="0"/>
              <a:ext cx="341" cy="796"/>
            </a:xfrm>
            <a:custGeom>
              <a:avLst/>
              <a:gdLst/>
              <a:ahLst/>
              <a:cxnLst>
                <a:cxn ang="0">
                  <a:pos x="144" y="0"/>
                </a:cxn>
                <a:cxn ang="0">
                  <a:pos x="0" y="0"/>
                </a:cxn>
                <a:cxn ang="0">
                  <a:pos x="287" y="797"/>
                </a:cxn>
                <a:cxn ang="0">
                  <a:pos x="341" y="653"/>
                </a:cxn>
                <a:cxn ang="0">
                  <a:pos x="144" y="0"/>
                </a:cxn>
                <a:cxn ang="0">
                  <a:pos x="144" y="0"/>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30" name="Freeform 28"/>
            <p:cNvSpPr>
              <a:spLocks/>
            </p:cNvSpPr>
            <p:nvPr/>
          </p:nvSpPr>
          <p:spPr bwMode="hidden">
            <a:xfrm>
              <a:off x="5698" y="653"/>
              <a:ext cx="60" cy="311"/>
            </a:xfrm>
            <a:custGeom>
              <a:avLst/>
              <a:gdLst>
                <a:gd name="T0" fmla="*/ 0 w 60"/>
                <a:gd name="T1" fmla="*/ 144 h 312"/>
                <a:gd name="T2" fmla="*/ 60 w 60"/>
                <a:gd name="T3" fmla="*/ 312 h 312"/>
                <a:gd name="T4" fmla="*/ 60 w 60"/>
                <a:gd name="T5" fmla="*/ 6 h 312"/>
                <a:gd name="T6" fmla="*/ 54 w 60"/>
                <a:gd name="T7" fmla="*/ 0 h 312"/>
                <a:gd name="T8" fmla="*/ 0 w 60"/>
                <a:gd name="T9" fmla="*/ 144 h 312"/>
                <a:gd name="T10" fmla="*/ 0 w 60"/>
                <a:gd name="T11" fmla="*/ 144 h 3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 h="312">
                  <a:moveTo>
                    <a:pt x="0" y="144"/>
                  </a:moveTo>
                  <a:lnTo>
                    <a:pt x="60" y="312"/>
                  </a:lnTo>
                  <a:lnTo>
                    <a:pt x="60" y="6"/>
                  </a:lnTo>
                  <a:lnTo>
                    <a:pt x="54" y="0"/>
                  </a:lnTo>
                  <a:lnTo>
                    <a:pt x="0" y="144"/>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31" name="Freeform 29"/>
            <p:cNvSpPr>
              <a:spLocks/>
            </p:cNvSpPr>
            <p:nvPr/>
          </p:nvSpPr>
          <p:spPr bwMode="hidden">
            <a:xfrm>
              <a:off x="2" y="1601"/>
              <a:ext cx="5752" cy="1864"/>
            </a:xfrm>
            <a:custGeom>
              <a:avLst/>
              <a:gdLst/>
              <a:ahLst/>
              <a:cxnLst>
                <a:cxn ang="0">
                  <a:pos x="0" y="371"/>
                </a:cxn>
                <a:cxn ang="0">
                  <a:pos x="5740" y="1864"/>
                </a:cxn>
                <a:cxn ang="0">
                  <a:pos x="5740" y="1834"/>
                </a:cxn>
                <a:cxn ang="0">
                  <a:pos x="0" y="0"/>
                </a:cxn>
                <a:cxn ang="0">
                  <a:pos x="0" y="371"/>
                </a:cxn>
                <a:cxn ang="0">
                  <a:pos x="0" y="37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32" name="Freeform 30"/>
            <p:cNvSpPr>
              <a:spLocks/>
            </p:cNvSpPr>
            <p:nvPr/>
          </p:nvSpPr>
          <p:spPr bwMode="hidden">
            <a:xfrm>
              <a:off x="5754" y="3483"/>
              <a:ext cx="6" cy="6"/>
            </a:xfrm>
            <a:custGeom>
              <a:avLst/>
              <a:gdLst>
                <a:gd name="T0" fmla="*/ 6 w 6"/>
                <a:gd name="T1" fmla="*/ 6 h 6"/>
                <a:gd name="T2" fmla="*/ 0 w 6"/>
                <a:gd name="T3" fmla="*/ 0 h 6"/>
                <a:gd name="T4" fmla="*/ 0 w 6"/>
                <a:gd name="T5" fmla="*/ 6 h 6"/>
                <a:gd name="T6" fmla="*/ 6 w 6"/>
                <a:gd name="T7" fmla="*/ 6 h 6"/>
                <a:gd name="T8" fmla="*/ 6 w 6"/>
                <a:gd name="T9" fmla="*/ 6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6">
                  <a:moveTo>
                    <a:pt x="6" y="6"/>
                  </a:moveTo>
                  <a:lnTo>
                    <a:pt x="0" y="0"/>
                  </a:lnTo>
                  <a:lnTo>
                    <a:pt x="0" y="6"/>
                  </a:lnTo>
                  <a:lnTo>
                    <a:pt x="6" y="6"/>
                  </a:lnTo>
                  <a:close/>
                </a:path>
              </a:pathLst>
            </a:custGeom>
            <a:solidFill>
              <a:srgbClr val="18F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33" name="Freeform 31"/>
            <p:cNvSpPr>
              <a:spLocks/>
            </p:cNvSpPr>
            <p:nvPr/>
          </p:nvSpPr>
          <p:spPr bwMode="hidden">
            <a:xfrm>
              <a:off x="2" y="2152"/>
              <a:ext cx="5752" cy="1337"/>
            </a:xfrm>
            <a:custGeom>
              <a:avLst/>
              <a:gdLst/>
              <a:ahLst/>
              <a:cxnLst>
                <a:cxn ang="0">
                  <a:pos x="0" y="366"/>
                </a:cxn>
                <a:cxn ang="0">
                  <a:pos x="5740" y="1337"/>
                </a:cxn>
                <a:cxn ang="0">
                  <a:pos x="5740" y="1331"/>
                </a:cxn>
                <a:cxn ang="0">
                  <a:pos x="0" y="0"/>
                </a:cxn>
                <a:cxn ang="0">
                  <a:pos x="0" y="366"/>
                </a:cxn>
                <a:cxn ang="0">
                  <a:pos x="0" y="366"/>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34" name="Freeform 32"/>
            <p:cNvSpPr>
              <a:spLocks/>
            </p:cNvSpPr>
            <p:nvPr/>
          </p:nvSpPr>
          <p:spPr bwMode="hidden">
            <a:xfrm>
              <a:off x="2" y="3177"/>
              <a:ext cx="5752" cy="414"/>
            </a:xfrm>
            <a:custGeom>
              <a:avLst/>
              <a:gdLst/>
              <a:ahLst/>
              <a:cxnLst>
                <a:cxn ang="0">
                  <a:pos x="0" y="48"/>
                </a:cxn>
                <a:cxn ang="0">
                  <a:pos x="5740" y="414"/>
                </a:cxn>
                <a:cxn ang="0">
                  <a:pos x="5740" y="402"/>
                </a:cxn>
                <a:cxn ang="0">
                  <a:pos x="0" y="0"/>
                </a:cxn>
                <a:cxn ang="0">
                  <a:pos x="0" y="48"/>
                </a:cxn>
                <a:cxn ang="0">
                  <a:pos x="0" y="48"/>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35" name="Freeform 33"/>
            <p:cNvSpPr>
              <a:spLocks/>
            </p:cNvSpPr>
            <p:nvPr/>
          </p:nvSpPr>
          <p:spPr bwMode="hidden">
            <a:xfrm>
              <a:off x="1297" y="0"/>
              <a:ext cx="4457" cy="3177"/>
            </a:xfrm>
            <a:custGeom>
              <a:avLst/>
              <a:gdLst/>
              <a:ahLst/>
              <a:cxnLst>
                <a:cxn ang="0">
                  <a:pos x="0" y="0"/>
                </a:cxn>
                <a:cxn ang="0">
                  <a:pos x="4448" y="3177"/>
                </a:cxn>
                <a:cxn ang="0">
                  <a:pos x="4448" y="3153"/>
                </a:cxn>
                <a:cxn ang="0">
                  <a:pos x="125" y="0"/>
                </a:cxn>
                <a:cxn ang="0">
                  <a:pos x="0" y="0"/>
                </a:cxn>
                <a:cxn ang="0">
                  <a:pos x="0" y="0"/>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36" name="Freeform 34"/>
            <p:cNvSpPr>
              <a:spLocks/>
            </p:cNvSpPr>
            <p:nvPr/>
          </p:nvSpPr>
          <p:spPr bwMode="hidden">
            <a:xfrm>
              <a:off x="3321" y="0"/>
              <a:ext cx="2433" cy="2614"/>
            </a:xfrm>
            <a:custGeom>
              <a:avLst/>
              <a:gdLst/>
              <a:ahLst/>
              <a:cxnLst>
                <a:cxn ang="0">
                  <a:pos x="0" y="0"/>
                </a:cxn>
                <a:cxn ang="0">
                  <a:pos x="2428" y="2614"/>
                </a:cxn>
                <a:cxn ang="0">
                  <a:pos x="2428" y="2608"/>
                </a:cxn>
                <a:cxn ang="0">
                  <a:pos x="66" y="0"/>
                </a:cxn>
                <a:cxn ang="0">
                  <a:pos x="0" y="0"/>
                </a:cxn>
                <a:cxn ang="0">
                  <a:pos x="0" y="0"/>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37" name="Freeform 35"/>
            <p:cNvSpPr>
              <a:spLocks/>
            </p:cNvSpPr>
            <p:nvPr/>
          </p:nvSpPr>
          <p:spPr bwMode="hidden">
            <a:xfrm>
              <a:off x="3950" y="0"/>
              <a:ext cx="1804" cy="2464"/>
            </a:xfrm>
            <a:custGeom>
              <a:avLst/>
              <a:gdLst/>
              <a:ahLst/>
              <a:cxnLst>
                <a:cxn ang="0">
                  <a:pos x="485" y="0"/>
                </a:cxn>
                <a:cxn ang="0">
                  <a:pos x="0" y="0"/>
                </a:cxn>
                <a:cxn ang="0">
                  <a:pos x="1800" y="2464"/>
                </a:cxn>
                <a:cxn ang="0">
                  <a:pos x="1800" y="2248"/>
                </a:cxn>
                <a:cxn ang="0">
                  <a:pos x="1794" y="2248"/>
                </a:cxn>
                <a:cxn ang="0">
                  <a:pos x="485" y="0"/>
                </a:cxn>
                <a:cxn ang="0">
                  <a:pos x="485" y="0"/>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38" name="Freeform 36"/>
            <p:cNvSpPr>
              <a:spLocks/>
            </p:cNvSpPr>
            <p:nvPr/>
          </p:nvSpPr>
          <p:spPr bwMode="hidden">
            <a:xfrm>
              <a:off x="4519" y="0"/>
              <a:ext cx="1235" cy="2074"/>
            </a:xfrm>
            <a:custGeom>
              <a:avLst/>
              <a:gdLst/>
              <a:ahLst/>
              <a:cxnLst>
                <a:cxn ang="0">
                  <a:pos x="0" y="0"/>
                </a:cxn>
                <a:cxn ang="0">
                  <a:pos x="1232" y="2074"/>
                </a:cxn>
                <a:cxn ang="0">
                  <a:pos x="1232" y="2038"/>
                </a:cxn>
                <a:cxn ang="0">
                  <a:pos x="42" y="0"/>
                </a:cxn>
                <a:cxn ang="0">
                  <a:pos x="0" y="0"/>
                </a:cxn>
                <a:cxn ang="0">
                  <a:pos x="0" y="0"/>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39" name="Freeform 37"/>
            <p:cNvSpPr>
              <a:spLocks/>
            </p:cNvSpPr>
            <p:nvPr/>
          </p:nvSpPr>
          <p:spPr bwMode="hidden">
            <a:xfrm>
              <a:off x="4694" y="0"/>
              <a:ext cx="1060" cy="1936"/>
            </a:xfrm>
            <a:custGeom>
              <a:avLst/>
              <a:gdLst/>
              <a:ahLst/>
              <a:cxnLst>
                <a:cxn ang="0">
                  <a:pos x="0" y="0"/>
                </a:cxn>
                <a:cxn ang="0">
                  <a:pos x="1058" y="1936"/>
                </a:cxn>
                <a:cxn ang="0">
                  <a:pos x="1058" y="1930"/>
                </a:cxn>
                <a:cxn ang="0">
                  <a:pos x="54" y="0"/>
                </a:cxn>
                <a:cxn ang="0">
                  <a:pos x="0" y="0"/>
                </a:cxn>
                <a:cxn ang="0">
                  <a:pos x="0" y="0"/>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40" name="Freeform 38"/>
            <p:cNvSpPr>
              <a:spLocks/>
            </p:cNvSpPr>
            <p:nvPr/>
          </p:nvSpPr>
          <p:spPr bwMode="hidden">
            <a:xfrm>
              <a:off x="4981" y="0"/>
              <a:ext cx="773" cy="1487"/>
            </a:xfrm>
            <a:custGeom>
              <a:avLst/>
              <a:gdLst/>
              <a:ahLst/>
              <a:cxnLst>
                <a:cxn ang="0">
                  <a:pos x="771" y="1433"/>
                </a:cxn>
                <a:cxn ang="0">
                  <a:pos x="42" y="0"/>
                </a:cxn>
                <a:cxn ang="0">
                  <a:pos x="0" y="0"/>
                </a:cxn>
                <a:cxn ang="0">
                  <a:pos x="771" y="1487"/>
                </a:cxn>
                <a:cxn ang="0">
                  <a:pos x="771" y="1433"/>
                </a:cxn>
                <a:cxn ang="0">
                  <a:pos x="771" y="1433"/>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grpSp>
          <p:nvGrpSpPr>
            <p:cNvPr id="41" name="Group 39"/>
            <p:cNvGrpSpPr>
              <a:grpSpLocks/>
            </p:cNvGrpSpPr>
            <p:nvPr userDrawn="1"/>
          </p:nvGrpSpPr>
          <p:grpSpPr bwMode="auto">
            <a:xfrm>
              <a:off x="0" y="1632"/>
              <a:ext cx="5758" cy="1858"/>
              <a:chOff x="0" y="1632"/>
              <a:chExt cx="5758" cy="1858"/>
            </a:xfrm>
          </p:grpSpPr>
          <p:sp>
            <p:nvSpPr>
              <p:cNvPr id="42" name="Freeform 40"/>
              <p:cNvSpPr>
                <a:spLocks/>
              </p:cNvSpPr>
              <p:nvPr/>
            </p:nvSpPr>
            <p:spPr bwMode="hidden">
              <a:xfrm>
                <a:off x="0" y="1632"/>
                <a:ext cx="3670" cy="1313"/>
              </a:xfrm>
              <a:custGeom>
                <a:avLst/>
                <a:gdLst/>
                <a:ahLst/>
                <a:cxnLst>
                  <a:cxn ang="0">
                    <a:pos x="0" y="0"/>
                  </a:cxn>
                  <a:cxn ang="0">
                    <a:pos x="0" y="366"/>
                  </a:cxn>
                  <a:cxn ang="0">
                    <a:pos x="3635" y="1313"/>
                  </a:cxn>
                  <a:cxn ang="0">
                    <a:pos x="3647" y="1235"/>
                  </a:cxn>
                  <a:cxn ang="0">
                    <a:pos x="3659" y="1163"/>
                  </a:cxn>
                  <a:cxn ang="0">
                    <a:pos x="0" y="0"/>
                  </a:cxn>
                  <a:cxn ang="0">
                    <a:pos x="0" y="0"/>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43" name="Freeform 41"/>
              <p:cNvSpPr>
                <a:spLocks/>
              </p:cNvSpPr>
              <p:nvPr/>
            </p:nvSpPr>
            <p:spPr bwMode="hidden">
              <a:xfrm>
                <a:off x="3646" y="2795"/>
                <a:ext cx="2112" cy="695"/>
              </a:xfrm>
              <a:custGeom>
                <a:avLst/>
                <a:gdLst/>
                <a:ahLst/>
                <a:cxnLst>
                  <a:cxn ang="0">
                    <a:pos x="2105" y="665"/>
                  </a:cxn>
                  <a:cxn ang="0">
                    <a:pos x="24" y="0"/>
                  </a:cxn>
                  <a:cxn ang="0">
                    <a:pos x="12" y="72"/>
                  </a:cxn>
                  <a:cxn ang="0">
                    <a:pos x="0" y="150"/>
                  </a:cxn>
                  <a:cxn ang="0">
                    <a:pos x="2105" y="695"/>
                  </a:cxn>
                  <a:cxn ang="0">
                    <a:pos x="2105" y="665"/>
                  </a:cxn>
                  <a:cxn ang="0">
                    <a:pos x="2105" y="665"/>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grpSp>
      </p:grpSp>
      <p:sp>
        <p:nvSpPr>
          <p:cNvPr id="787498" name="Rectangle 42"/>
          <p:cNvSpPr>
            <a:spLocks noGrp="1" noChangeArrowheads="1"/>
          </p:cNvSpPr>
          <p:nvPr>
            <p:ph type="ctrTitle" sz="quarter"/>
          </p:nvPr>
        </p:nvSpPr>
        <p:spPr>
          <a:xfrm>
            <a:off x="457200" y="1600200"/>
            <a:ext cx="8229600" cy="1828800"/>
          </a:xfrm>
        </p:spPr>
        <p:txBody>
          <a:bodyPr/>
          <a:lstStyle>
            <a:lvl1pPr>
              <a:defRPr sz="4800"/>
            </a:lvl1pPr>
          </a:lstStyle>
          <a:p>
            <a:r>
              <a:rPr lang="en-US" smtClean="0"/>
              <a:t>Click to edit Master title style</a:t>
            </a:r>
            <a:endParaRPr lang="en-US"/>
          </a:p>
        </p:txBody>
      </p:sp>
      <p:sp>
        <p:nvSpPr>
          <p:cNvPr id="787499" name="Rectangle 43"/>
          <p:cNvSpPr>
            <a:spLocks noGrp="1" noChangeArrowheads="1"/>
          </p:cNvSpPr>
          <p:nvPr>
            <p:ph type="subTitle" sz="quarter" idx="1"/>
          </p:nvPr>
        </p:nvSpPr>
        <p:spPr>
          <a:xfrm>
            <a:off x="1371600" y="3886200"/>
            <a:ext cx="6400800" cy="1752600"/>
          </a:xfrm>
        </p:spPr>
        <p:txBody>
          <a:bodyPr/>
          <a:lstStyle>
            <a:lvl1pPr marL="0" indent="0" algn="ctr">
              <a:buFont typeface="Wingdings" pitchFamily="2" charset="2"/>
              <a:buNone/>
              <a:defRPr sz="3600"/>
            </a:lvl1pPr>
          </a:lstStyle>
          <a:p>
            <a:r>
              <a:rPr lang="en-US" smtClean="0"/>
              <a:t>Click to edit Master subtitle style</a:t>
            </a:r>
            <a:endParaRPr lang="en-US"/>
          </a:p>
        </p:txBody>
      </p:sp>
      <p:sp>
        <p:nvSpPr>
          <p:cNvPr id="44" name="Rectangle 44"/>
          <p:cNvSpPr>
            <a:spLocks noGrp="1" noChangeArrowheads="1"/>
          </p:cNvSpPr>
          <p:nvPr>
            <p:ph type="dt" sz="quarter" idx="10"/>
          </p:nvPr>
        </p:nvSpPr>
        <p:spPr/>
        <p:txBody>
          <a:bodyPr/>
          <a:lstStyle>
            <a:lvl1pPr>
              <a:defRPr smtClean="0"/>
            </a:lvl1pPr>
          </a:lstStyle>
          <a:p>
            <a:pPr>
              <a:defRPr/>
            </a:pPr>
            <a:fld id="{227C8E85-30F0-468C-BD88-4A601C5423B9}" type="datetime4">
              <a:rPr lang="en-US" smtClean="0">
                <a:solidFill>
                  <a:prstClr val="white"/>
                </a:solidFill>
              </a:rPr>
              <a:t>October 1, 2011</a:t>
            </a:fld>
            <a:endParaRPr lang="en-US">
              <a:solidFill>
                <a:prstClr val="white"/>
              </a:solidFill>
            </a:endParaRPr>
          </a:p>
        </p:txBody>
      </p:sp>
      <p:sp>
        <p:nvSpPr>
          <p:cNvPr id="45" name="Rectangle 45"/>
          <p:cNvSpPr>
            <a:spLocks noGrp="1" noChangeArrowheads="1"/>
          </p:cNvSpPr>
          <p:nvPr>
            <p:ph type="ftr" sz="quarter" idx="11"/>
          </p:nvPr>
        </p:nvSpPr>
        <p:spPr/>
        <p:txBody>
          <a:bodyPr/>
          <a:lstStyle>
            <a:lvl1pPr>
              <a:defRPr/>
            </a:lvl1pPr>
          </a:lstStyle>
          <a:p>
            <a:pPr>
              <a:defRPr/>
            </a:pPr>
            <a:endParaRPr lang="en-US">
              <a:solidFill>
                <a:prstClr val="white"/>
              </a:solidFill>
            </a:endParaRPr>
          </a:p>
        </p:txBody>
      </p:sp>
      <p:sp>
        <p:nvSpPr>
          <p:cNvPr id="46" name="Rectangle 46"/>
          <p:cNvSpPr>
            <a:spLocks noGrp="1" noChangeArrowheads="1"/>
          </p:cNvSpPr>
          <p:nvPr>
            <p:ph type="sldNum" sz="quarter" idx="12"/>
          </p:nvPr>
        </p:nvSpPr>
        <p:spPr/>
        <p:txBody>
          <a:bodyPr/>
          <a:lstStyle>
            <a:lvl1pPr>
              <a:defRPr smtClean="0"/>
            </a:lvl1pPr>
          </a:lstStyle>
          <a:p>
            <a:pPr>
              <a:defRPr/>
            </a:pPr>
            <a:fld id="{5BEA91E1-3C78-4995-BB25-57DD9DF71BFC}" type="slidenum">
              <a:rPr lang="en-US">
                <a:solidFill>
                  <a:prstClr val="white"/>
                </a:solidFill>
              </a:rPr>
              <a:pPr>
                <a:defRPr/>
              </a:pPr>
              <a:t>‹#›</a:t>
            </a:fld>
            <a:endParaRPr lang="en-US">
              <a:solidFill>
                <a:prstClr val="white"/>
              </a:solidFill>
            </a:endParaRPr>
          </a:p>
        </p:txBody>
      </p:sp>
    </p:spTree>
    <p:extLst>
      <p:ext uri="{BB962C8B-B14F-4D97-AF65-F5344CB8AC3E}">
        <p14:creationId xmlns:p14="http://schemas.microsoft.com/office/powerpoint/2010/main" val="2340406927"/>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par>
    </p:tnLst>
  </p:timing>
</p:sldLayout>
</file>

<file path=ppt/slideLayouts/slideLayout39.xml><?xml version="1.0" encoding="utf-8"?>
<p:sldLayout xmlns:a="http://schemas.openxmlformats.org/drawingml/2006/main" xmlns:r="http://schemas.openxmlformats.org/officeDocument/2006/relationships" xmlns:p="http://schemas.openxmlformats.org/presentationml/2006/main" type="tbl">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smtClean="0"/>
              <a:t>Click to edit Master title style</a:t>
            </a:r>
            <a:endParaRPr lang="en-US"/>
          </a:p>
        </p:txBody>
      </p:sp>
      <p:sp>
        <p:nvSpPr>
          <p:cNvPr id="3" name="Table Placeholder 2"/>
          <p:cNvSpPr>
            <a:spLocks noGrp="1"/>
          </p:cNvSpPr>
          <p:nvPr>
            <p:ph type="tbl" idx="1"/>
          </p:nvPr>
        </p:nvSpPr>
        <p:spPr>
          <a:xfrm>
            <a:off x="457200" y="1600200"/>
            <a:ext cx="8229600" cy="4530725"/>
          </a:xfrm>
        </p:spPr>
        <p:txBody>
          <a:bodyPr/>
          <a:lstStyle/>
          <a:p>
            <a:pPr lvl="0"/>
            <a:r>
              <a:rPr lang="en-US" noProof="0" smtClean="0"/>
              <a:t>Click icon to add table</a:t>
            </a:r>
            <a:endParaRPr lang="en-US" noProof="0"/>
          </a:p>
        </p:txBody>
      </p:sp>
      <p:sp>
        <p:nvSpPr>
          <p:cNvPr id="4" name="Rectangle 44"/>
          <p:cNvSpPr>
            <a:spLocks noGrp="1" noChangeArrowheads="1"/>
          </p:cNvSpPr>
          <p:nvPr>
            <p:ph type="dt" sz="half" idx="10"/>
          </p:nvPr>
        </p:nvSpPr>
        <p:spPr>
          <a:ln/>
        </p:spPr>
        <p:txBody>
          <a:bodyPr/>
          <a:lstStyle>
            <a:lvl1pPr>
              <a:defRPr/>
            </a:lvl1pPr>
          </a:lstStyle>
          <a:p>
            <a:pPr>
              <a:defRPr/>
            </a:pPr>
            <a:fld id="{07872610-FDA4-4D96-AC31-CC704CDBDB10}" type="datetime4">
              <a:rPr lang="en-US" smtClean="0">
                <a:solidFill>
                  <a:srgbClr val="FFFFFF"/>
                </a:solidFill>
              </a:rPr>
              <a:t>October 1, 2011</a:t>
            </a:fld>
            <a:endParaRPr lang="en-US">
              <a:solidFill>
                <a:srgbClr val="FFFFFF"/>
              </a:solidFill>
            </a:endParaRPr>
          </a:p>
        </p:txBody>
      </p:sp>
      <p:sp>
        <p:nvSpPr>
          <p:cNvPr id="5" name="Rectangle 4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46"/>
          <p:cNvSpPr>
            <a:spLocks noGrp="1" noChangeArrowheads="1"/>
          </p:cNvSpPr>
          <p:nvPr>
            <p:ph type="sldNum" sz="quarter" idx="12"/>
          </p:nvPr>
        </p:nvSpPr>
        <p:spPr>
          <a:ln/>
        </p:spPr>
        <p:txBody>
          <a:bodyPr/>
          <a:lstStyle>
            <a:lvl1pPr>
              <a:defRPr/>
            </a:lvl1pPr>
          </a:lstStyle>
          <a:p>
            <a:pPr>
              <a:defRPr/>
            </a:pPr>
            <a:fld id="{9C0BA582-7305-4CD9-B0AE-4A65BCF8D564}"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87327475"/>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39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4"/>
          <p:cNvSpPr>
            <a:spLocks noGrp="1" noChangeArrowheads="1"/>
          </p:cNvSpPr>
          <p:nvPr>
            <p:ph type="dt" sz="half" idx="10"/>
          </p:nvPr>
        </p:nvSpPr>
        <p:spPr>
          <a:ln/>
        </p:spPr>
        <p:txBody>
          <a:bodyPr/>
          <a:lstStyle>
            <a:lvl1pPr>
              <a:defRPr/>
            </a:lvl1pPr>
          </a:lstStyle>
          <a:p>
            <a:pPr>
              <a:defRPr/>
            </a:pPr>
            <a:fld id="{D4F4E3A5-9F46-4F0B-8A41-E19E4DDA7805}" type="datetime4">
              <a:rPr lang="en-US" smtClean="0">
                <a:solidFill>
                  <a:prstClr val="white"/>
                </a:solidFill>
              </a:rPr>
              <a:t>October 1, 2011</a:t>
            </a:fld>
            <a:endParaRPr lang="en-US">
              <a:solidFill>
                <a:prstClr val="white"/>
              </a:solidFill>
            </a:endParaRPr>
          </a:p>
        </p:txBody>
      </p:sp>
      <p:sp>
        <p:nvSpPr>
          <p:cNvPr id="5" name="Rectangle 45"/>
          <p:cNvSpPr>
            <a:spLocks noGrp="1" noChangeArrowheads="1"/>
          </p:cNvSpPr>
          <p:nvPr>
            <p:ph type="ftr" sz="quarter" idx="11"/>
          </p:nvPr>
        </p:nvSpPr>
        <p:spPr>
          <a:ln/>
        </p:spPr>
        <p:txBody>
          <a:bodyPr/>
          <a:lstStyle>
            <a:lvl1pPr>
              <a:defRPr/>
            </a:lvl1pPr>
          </a:lstStyle>
          <a:p>
            <a:pPr>
              <a:defRPr/>
            </a:pPr>
            <a:endParaRPr lang="en-US">
              <a:solidFill>
                <a:prstClr val="white"/>
              </a:solidFill>
            </a:endParaRPr>
          </a:p>
        </p:txBody>
      </p:sp>
      <p:sp>
        <p:nvSpPr>
          <p:cNvPr id="6" name="Rectangle 46"/>
          <p:cNvSpPr>
            <a:spLocks noGrp="1" noChangeArrowheads="1"/>
          </p:cNvSpPr>
          <p:nvPr>
            <p:ph type="sldNum" sz="quarter" idx="12"/>
          </p:nvPr>
        </p:nvSpPr>
        <p:spPr>
          <a:ln/>
        </p:spPr>
        <p:txBody>
          <a:bodyPr/>
          <a:lstStyle>
            <a:lvl1pPr>
              <a:defRPr/>
            </a:lvl1pPr>
          </a:lstStyle>
          <a:p>
            <a:pPr>
              <a:defRPr/>
            </a:pPr>
            <a:fld id="{A4F3638C-56A7-4D86-A7E5-624150A63992}" type="slidenum">
              <a:rPr lang="en-US">
                <a:solidFill>
                  <a:prstClr val="white"/>
                </a:solidFill>
              </a:rPr>
              <a:pPr>
                <a:defRPr/>
              </a:pPr>
              <a:t>‹#›</a:t>
            </a:fld>
            <a:endParaRPr lang="en-US">
              <a:solidFill>
                <a:prstClr val="white"/>
              </a:solidFill>
            </a:endParaRPr>
          </a:p>
        </p:txBody>
      </p:sp>
    </p:spTree>
    <p:extLst>
      <p:ext uri="{BB962C8B-B14F-4D97-AF65-F5344CB8AC3E}">
        <p14:creationId xmlns:p14="http://schemas.microsoft.com/office/powerpoint/2010/main" val="137852961"/>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par>
    </p:tnLst>
  </p:timing>
</p:sldLayout>
</file>

<file path=ppt/slideLayouts/slideLayout39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44"/>
          <p:cNvSpPr>
            <a:spLocks noGrp="1" noChangeArrowheads="1"/>
          </p:cNvSpPr>
          <p:nvPr>
            <p:ph type="dt" sz="half" idx="10"/>
          </p:nvPr>
        </p:nvSpPr>
        <p:spPr>
          <a:ln/>
        </p:spPr>
        <p:txBody>
          <a:bodyPr/>
          <a:lstStyle>
            <a:lvl1pPr>
              <a:defRPr/>
            </a:lvl1pPr>
          </a:lstStyle>
          <a:p>
            <a:pPr>
              <a:defRPr/>
            </a:pPr>
            <a:fld id="{B21BA8E0-32BA-4324-B6AB-4266F526A033}" type="datetime4">
              <a:rPr lang="en-US" smtClean="0">
                <a:solidFill>
                  <a:prstClr val="white"/>
                </a:solidFill>
              </a:rPr>
              <a:t>October 1, 2011</a:t>
            </a:fld>
            <a:endParaRPr lang="en-US">
              <a:solidFill>
                <a:prstClr val="white"/>
              </a:solidFill>
            </a:endParaRPr>
          </a:p>
        </p:txBody>
      </p:sp>
      <p:sp>
        <p:nvSpPr>
          <p:cNvPr id="5" name="Rectangle 45"/>
          <p:cNvSpPr>
            <a:spLocks noGrp="1" noChangeArrowheads="1"/>
          </p:cNvSpPr>
          <p:nvPr>
            <p:ph type="ftr" sz="quarter" idx="11"/>
          </p:nvPr>
        </p:nvSpPr>
        <p:spPr>
          <a:ln/>
        </p:spPr>
        <p:txBody>
          <a:bodyPr/>
          <a:lstStyle>
            <a:lvl1pPr>
              <a:defRPr/>
            </a:lvl1pPr>
          </a:lstStyle>
          <a:p>
            <a:pPr>
              <a:defRPr/>
            </a:pPr>
            <a:endParaRPr lang="en-US">
              <a:solidFill>
                <a:prstClr val="white"/>
              </a:solidFill>
            </a:endParaRPr>
          </a:p>
        </p:txBody>
      </p:sp>
      <p:sp>
        <p:nvSpPr>
          <p:cNvPr id="6" name="Rectangle 46"/>
          <p:cNvSpPr>
            <a:spLocks noGrp="1" noChangeArrowheads="1"/>
          </p:cNvSpPr>
          <p:nvPr>
            <p:ph type="sldNum" sz="quarter" idx="12"/>
          </p:nvPr>
        </p:nvSpPr>
        <p:spPr>
          <a:ln/>
        </p:spPr>
        <p:txBody>
          <a:bodyPr/>
          <a:lstStyle>
            <a:lvl1pPr>
              <a:defRPr/>
            </a:lvl1pPr>
          </a:lstStyle>
          <a:p>
            <a:pPr>
              <a:defRPr/>
            </a:pPr>
            <a:fld id="{E6BEC9A2-0FB8-4009-B7F1-C5BE8D82716E}" type="slidenum">
              <a:rPr lang="en-US">
                <a:solidFill>
                  <a:prstClr val="white"/>
                </a:solidFill>
              </a:rPr>
              <a:pPr>
                <a:defRPr/>
              </a:pPr>
              <a:t>‹#›</a:t>
            </a:fld>
            <a:endParaRPr lang="en-US">
              <a:solidFill>
                <a:prstClr val="white"/>
              </a:solidFill>
            </a:endParaRPr>
          </a:p>
        </p:txBody>
      </p:sp>
    </p:spTree>
    <p:extLst>
      <p:ext uri="{BB962C8B-B14F-4D97-AF65-F5344CB8AC3E}">
        <p14:creationId xmlns:p14="http://schemas.microsoft.com/office/powerpoint/2010/main" val="2556805697"/>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39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44"/>
          <p:cNvSpPr>
            <a:spLocks noGrp="1" noChangeArrowheads="1"/>
          </p:cNvSpPr>
          <p:nvPr>
            <p:ph type="dt" sz="half" idx="10"/>
          </p:nvPr>
        </p:nvSpPr>
        <p:spPr>
          <a:ln/>
        </p:spPr>
        <p:txBody>
          <a:bodyPr/>
          <a:lstStyle>
            <a:lvl1pPr>
              <a:defRPr/>
            </a:lvl1pPr>
          </a:lstStyle>
          <a:p>
            <a:pPr>
              <a:defRPr/>
            </a:pPr>
            <a:fld id="{D66E076C-AFFB-4A99-ADCF-987883A3E79C}" type="datetime4">
              <a:rPr lang="en-US" smtClean="0">
                <a:solidFill>
                  <a:prstClr val="white"/>
                </a:solidFill>
              </a:rPr>
              <a:t>October 1, 2011</a:t>
            </a:fld>
            <a:endParaRPr lang="en-US">
              <a:solidFill>
                <a:prstClr val="white"/>
              </a:solidFill>
            </a:endParaRPr>
          </a:p>
        </p:txBody>
      </p:sp>
      <p:sp>
        <p:nvSpPr>
          <p:cNvPr id="6" name="Rectangle 45"/>
          <p:cNvSpPr>
            <a:spLocks noGrp="1" noChangeArrowheads="1"/>
          </p:cNvSpPr>
          <p:nvPr>
            <p:ph type="ftr" sz="quarter" idx="11"/>
          </p:nvPr>
        </p:nvSpPr>
        <p:spPr>
          <a:ln/>
        </p:spPr>
        <p:txBody>
          <a:bodyPr/>
          <a:lstStyle>
            <a:lvl1pPr>
              <a:defRPr/>
            </a:lvl1pPr>
          </a:lstStyle>
          <a:p>
            <a:pPr>
              <a:defRPr/>
            </a:pPr>
            <a:endParaRPr lang="en-US">
              <a:solidFill>
                <a:prstClr val="white"/>
              </a:solidFill>
            </a:endParaRPr>
          </a:p>
        </p:txBody>
      </p:sp>
      <p:sp>
        <p:nvSpPr>
          <p:cNvPr id="7" name="Rectangle 46"/>
          <p:cNvSpPr>
            <a:spLocks noGrp="1" noChangeArrowheads="1"/>
          </p:cNvSpPr>
          <p:nvPr>
            <p:ph type="sldNum" sz="quarter" idx="12"/>
          </p:nvPr>
        </p:nvSpPr>
        <p:spPr>
          <a:ln/>
        </p:spPr>
        <p:txBody>
          <a:bodyPr/>
          <a:lstStyle>
            <a:lvl1pPr>
              <a:defRPr/>
            </a:lvl1pPr>
          </a:lstStyle>
          <a:p>
            <a:pPr>
              <a:defRPr/>
            </a:pPr>
            <a:fld id="{55A4F543-A8C0-49B7-B18F-9EC73C4923E3}" type="slidenum">
              <a:rPr lang="en-US">
                <a:solidFill>
                  <a:prstClr val="white"/>
                </a:solidFill>
              </a:rPr>
              <a:pPr>
                <a:defRPr/>
              </a:pPr>
              <a:t>‹#›</a:t>
            </a:fld>
            <a:endParaRPr lang="en-US">
              <a:solidFill>
                <a:prstClr val="white"/>
              </a:solidFill>
            </a:endParaRPr>
          </a:p>
        </p:txBody>
      </p:sp>
    </p:spTree>
    <p:extLst>
      <p:ext uri="{BB962C8B-B14F-4D97-AF65-F5344CB8AC3E}">
        <p14:creationId xmlns:p14="http://schemas.microsoft.com/office/powerpoint/2010/main" val="2202207011"/>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39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44"/>
          <p:cNvSpPr>
            <a:spLocks noGrp="1" noChangeArrowheads="1"/>
          </p:cNvSpPr>
          <p:nvPr>
            <p:ph type="dt" sz="half" idx="10"/>
          </p:nvPr>
        </p:nvSpPr>
        <p:spPr>
          <a:ln/>
        </p:spPr>
        <p:txBody>
          <a:bodyPr/>
          <a:lstStyle>
            <a:lvl1pPr>
              <a:defRPr/>
            </a:lvl1pPr>
          </a:lstStyle>
          <a:p>
            <a:pPr>
              <a:defRPr/>
            </a:pPr>
            <a:fld id="{720507FE-FAB6-46CF-A371-F449C0EF331B}" type="datetime4">
              <a:rPr lang="en-US" smtClean="0">
                <a:solidFill>
                  <a:prstClr val="white"/>
                </a:solidFill>
              </a:rPr>
              <a:t>October 1, 2011</a:t>
            </a:fld>
            <a:endParaRPr lang="en-US">
              <a:solidFill>
                <a:prstClr val="white"/>
              </a:solidFill>
            </a:endParaRPr>
          </a:p>
        </p:txBody>
      </p:sp>
      <p:sp>
        <p:nvSpPr>
          <p:cNvPr id="8" name="Rectangle 45"/>
          <p:cNvSpPr>
            <a:spLocks noGrp="1" noChangeArrowheads="1"/>
          </p:cNvSpPr>
          <p:nvPr>
            <p:ph type="ftr" sz="quarter" idx="11"/>
          </p:nvPr>
        </p:nvSpPr>
        <p:spPr>
          <a:ln/>
        </p:spPr>
        <p:txBody>
          <a:bodyPr/>
          <a:lstStyle>
            <a:lvl1pPr>
              <a:defRPr/>
            </a:lvl1pPr>
          </a:lstStyle>
          <a:p>
            <a:pPr>
              <a:defRPr/>
            </a:pPr>
            <a:endParaRPr lang="en-US">
              <a:solidFill>
                <a:prstClr val="white"/>
              </a:solidFill>
            </a:endParaRPr>
          </a:p>
        </p:txBody>
      </p:sp>
      <p:sp>
        <p:nvSpPr>
          <p:cNvPr id="9" name="Rectangle 46"/>
          <p:cNvSpPr>
            <a:spLocks noGrp="1" noChangeArrowheads="1"/>
          </p:cNvSpPr>
          <p:nvPr>
            <p:ph type="sldNum" sz="quarter" idx="12"/>
          </p:nvPr>
        </p:nvSpPr>
        <p:spPr>
          <a:ln/>
        </p:spPr>
        <p:txBody>
          <a:bodyPr/>
          <a:lstStyle>
            <a:lvl1pPr>
              <a:defRPr/>
            </a:lvl1pPr>
          </a:lstStyle>
          <a:p>
            <a:pPr>
              <a:defRPr/>
            </a:pPr>
            <a:fld id="{57EB8F9A-F809-40F9-9EF1-127337CB8CD4}" type="slidenum">
              <a:rPr lang="en-US">
                <a:solidFill>
                  <a:prstClr val="white"/>
                </a:solidFill>
              </a:rPr>
              <a:pPr>
                <a:defRPr/>
              </a:pPr>
              <a:t>‹#›</a:t>
            </a:fld>
            <a:endParaRPr lang="en-US">
              <a:solidFill>
                <a:prstClr val="white"/>
              </a:solidFill>
            </a:endParaRPr>
          </a:p>
        </p:txBody>
      </p:sp>
    </p:spTree>
    <p:extLst>
      <p:ext uri="{BB962C8B-B14F-4D97-AF65-F5344CB8AC3E}">
        <p14:creationId xmlns:p14="http://schemas.microsoft.com/office/powerpoint/2010/main" val="2024893771"/>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39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44"/>
          <p:cNvSpPr>
            <a:spLocks noGrp="1" noChangeArrowheads="1"/>
          </p:cNvSpPr>
          <p:nvPr>
            <p:ph type="dt" sz="half" idx="10"/>
          </p:nvPr>
        </p:nvSpPr>
        <p:spPr>
          <a:ln/>
        </p:spPr>
        <p:txBody>
          <a:bodyPr/>
          <a:lstStyle>
            <a:lvl1pPr>
              <a:defRPr/>
            </a:lvl1pPr>
          </a:lstStyle>
          <a:p>
            <a:pPr>
              <a:defRPr/>
            </a:pPr>
            <a:fld id="{535445B1-42B1-4CE8-885F-1A205497792B}" type="datetime4">
              <a:rPr lang="en-US" smtClean="0">
                <a:solidFill>
                  <a:prstClr val="white"/>
                </a:solidFill>
              </a:rPr>
              <a:t>October 1, 2011</a:t>
            </a:fld>
            <a:endParaRPr lang="en-US">
              <a:solidFill>
                <a:prstClr val="white"/>
              </a:solidFill>
            </a:endParaRPr>
          </a:p>
        </p:txBody>
      </p:sp>
      <p:sp>
        <p:nvSpPr>
          <p:cNvPr id="4" name="Rectangle 45"/>
          <p:cNvSpPr>
            <a:spLocks noGrp="1" noChangeArrowheads="1"/>
          </p:cNvSpPr>
          <p:nvPr>
            <p:ph type="ftr" sz="quarter" idx="11"/>
          </p:nvPr>
        </p:nvSpPr>
        <p:spPr>
          <a:ln/>
        </p:spPr>
        <p:txBody>
          <a:bodyPr/>
          <a:lstStyle>
            <a:lvl1pPr>
              <a:defRPr/>
            </a:lvl1pPr>
          </a:lstStyle>
          <a:p>
            <a:pPr>
              <a:defRPr/>
            </a:pPr>
            <a:endParaRPr lang="en-US">
              <a:solidFill>
                <a:prstClr val="white"/>
              </a:solidFill>
            </a:endParaRPr>
          </a:p>
        </p:txBody>
      </p:sp>
      <p:sp>
        <p:nvSpPr>
          <p:cNvPr id="5" name="Rectangle 46"/>
          <p:cNvSpPr>
            <a:spLocks noGrp="1" noChangeArrowheads="1"/>
          </p:cNvSpPr>
          <p:nvPr>
            <p:ph type="sldNum" sz="quarter" idx="12"/>
          </p:nvPr>
        </p:nvSpPr>
        <p:spPr>
          <a:ln/>
        </p:spPr>
        <p:txBody>
          <a:bodyPr/>
          <a:lstStyle>
            <a:lvl1pPr>
              <a:defRPr/>
            </a:lvl1pPr>
          </a:lstStyle>
          <a:p>
            <a:pPr>
              <a:defRPr/>
            </a:pPr>
            <a:fld id="{A42CC230-33AD-4C24-B468-A5F073B1BDA8}" type="slidenum">
              <a:rPr lang="en-US">
                <a:solidFill>
                  <a:prstClr val="white"/>
                </a:solidFill>
              </a:rPr>
              <a:pPr>
                <a:defRPr/>
              </a:pPr>
              <a:t>‹#›</a:t>
            </a:fld>
            <a:endParaRPr lang="en-US">
              <a:solidFill>
                <a:prstClr val="white"/>
              </a:solidFill>
            </a:endParaRPr>
          </a:p>
        </p:txBody>
      </p:sp>
    </p:spTree>
    <p:extLst>
      <p:ext uri="{BB962C8B-B14F-4D97-AF65-F5344CB8AC3E}">
        <p14:creationId xmlns:p14="http://schemas.microsoft.com/office/powerpoint/2010/main" val="2435592702"/>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39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4"/>
          <p:cNvSpPr>
            <a:spLocks noGrp="1" noChangeArrowheads="1"/>
          </p:cNvSpPr>
          <p:nvPr>
            <p:ph type="dt" sz="half" idx="10"/>
          </p:nvPr>
        </p:nvSpPr>
        <p:spPr>
          <a:ln/>
        </p:spPr>
        <p:txBody>
          <a:bodyPr/>
          <a:lstStyle>
            <a:lvl1pPr>
              <a:defRPr/>
            </a:lvl1pPr>
          </a:lstStyle>
          <a:p>
            <a:pPr>
              <a:defRPr/>
            </a:pPr>
            <a:fld id="{13459F29-5234-4006-B065-6A91C747E762}" type="datetime4">
              <a:rPr lang="en-US" smtClean="0">
                <a:solidFill>
                  <a:prstClr val="white"/>
                </a:solidFill>
              </a:rPr>
              <a:t>October 1, 2011</a:t>
            </a:fld>
            <a:endParaRPr lang="en-US">
              <a:solidFill>
                <a:prstClr val="white"/>
              </a:solidFill>
            </a:endParaRPr>
          </a:p>
        </p:txBody>
      </p:sp>
      <p:sp>
        <p:nvSpPr>
          <p:cNvPr id="3" name="Rectangle 45"/>
          <p:cNvSpPr>
            <a:spLocks noGrp="1" noChangeArrowheads="1"/>
          </p:cNvSpPr>
          <p:nvPr>
            <p:ph type="ftr" sz="quarter" idx="11"/>
          </p:nvPr>
        </p:nvSpPr>
        <p:spPr>
          <a:ln/>
        </p:spPr>
        <p:txBody>
          <a:bodyPr/>
          <a:lstStyle>
            <a:lvl1pPr>
              <a:defRPr/>
            </a:lvl1pPr>
          </a:lstStyle>
          <a:p>
            <a:pPr>
              <a:defRPr/>
            </a:pPr>
            <a:endParaRPr lang="en-US">
              <a:solidFill>
                <a:prstClr val="white"/>
              </a:solidFill>
            </a:endParaRPr>
          </a:p>
        </p:txBody>
      </p:sp>
      <p:sp>
        <p:nvSpPr>
          <p:cNvPr id="4" name="Rectangle 46"/>
          <p:cNvSpPr>
            <a:spLocks noGrp="1" noChangeArrowheads="1"/>
          </p:cNvSpPr>
          <p:nvPr>
            <p:ph type="sldNum" sz="quarter" idx="12"/>
          </p:nvPr>
        </p:nvSpPr>
        <p:spPr>
          <a:ln/>
        </p:spPr>
        <p:txBody>
          <a:bodyPr/>
          <a:lstStyle>
            <a:lvl1pPr>
              <a:defRPr/>
            </a:lvl1pPr>
          </a:lstStyle>
          <a:p>
            <a:pPr>
              <a:defRPr/>
            </a:pPr>
            <a:fld id="{4F121308-3969-4B21-8BB8-89FDBB2D6AD0}" type="slidenum">
              <a:rPr lang="en-US">
                <a:solidFill>
                  <a:prstClr val="white"/>
                </a:solidFill>
              </a:rPr>
              <a:pPr>
                <a:defRPr/>
              </a:pPr>
              <a:t>‹#›</a:t>
            </a:fld>
            <a:endParaRPr lang="en-US">
              <a:solidFill>
                <a:prstClr val="white"/>
              </a:solidFill>
            </a:endParaRPr>
          </a:p>
        </p:txBody>
      </p:sp>
    </p:spTree>
    <p:extLst>
      <p:ext uri="{BB962C8B-B14F-4D97-AF65-F5344CB8AC3E}">
        <p14:creationId xmlns:p14="http://schemas.microsoft.com/office/powerpoint/2010/main" val="3175378949"/>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39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4"/>
          <p:cNvSpPr>
            <a:spLocks noGrp="1" noChangeArrowheads="1"/>
          </p:cNvSpPr>
          <p:nvPr>
            <p:ph type="dt" sz="half" idx="10"/>
          </p:nvPr>
        </p:nvSpPr>
        <p:spPr>
          <a:ln/>
        </p:spPr>
        <p:txBody>
          <a:bodyPr/>
          <a:lstStyle>
            <a:lvl1pPr>
              <a:defRPr/>
            </a:lvl1pPr>
          </a:lstStyle>
          <a:p>
            <a:pPr>
              <a:defRPr/>
            </a:pPr>
            <a:fld id="{EC0795BD-560E-49C1-9A0D-3C2238B06090}" type="datetime4">
              <a:rPr lang="en-US" smtClean="0">
                <a:solidFill>
                  <a:prstClr val="white"/>
                </a:solidFill>
              </a:rPr>
              <a:t>October 1, 2011</a:t>
            </a:fld>
            <a:endParaRPr lang="en-US">
              <a:solidFill>
                <a:prstClr val="white"/>
              </a:solidFill>
            </a:endParaRPr>
          </a:p>
        </p:txBody>
      </p:sp>
      <p:sp>
        <p:nvSpPr>
          <p:cNvPr id="6" name="Rectangle 45"/>
          <p:cNvSpPr>
            <a:spLocks noGrp="1" noChangeArrowheads="1"/>
          </p:cNvSpPr>
          <p:nvPr>
            <p:ph type="ftr" sz="quarter" idx="11"/>
          </p:nvPr>
        </p:nvSpPr>
        <p:spPr>
          <a:ln/>
        </p:spPr>
        <p:txBody>
          <a:bodyPr/>
          <a:lstStyle>
            <a:lvl1pPr>
              <a:defRPr/>
            </a:lvl1pPr>
          </a:lstStyle>
          <a:p>
            <a:pPr>
              <a:defRPr/>
            </a:pPr>
            <a:endParaRPr lang="en-US">
              <a:solidFill>
                <a:prstClr val="white"/>
              </a:solidFill>
            </a:endParaRPr>
          </a:p>
        </p:txBody>
      </p:sp>
      <p:sp>
        <p:nvSpPr>
          <p:cNvPr id="7" name="Rectangle 46"/>
          <p:cNvSpPr>
            <a:spLocks noGrp="1" noChangeArrowheads="1"/>
          </p:cNvSpPr>
          <p:nvPr>
            <p:ph type="sldNum" sz="quarter" idx="12"/>
          </p:nvPr>
        </p:nvSpPr>
        <p:spPr>
          <a:ln/>
        </p:spPr>
        <p:txBody>
          <a:bodyPr/>
          <a:lstStyle>
            <a:lvl1pPr>
              <a:defRPr/>
            </a:lvl1pPr>
          </a:lstStyle>
          <a:p>
            <a:pPr>
              <a:defRPr/>
            </a:pPr>
            <a:fld id="{69CD25F3-5654-4867-90E3-46AF5FC9FE83}" type="slidenum">
              <a:rPr lang="en-US">
                <a:solidFill>
                  <a:prstClr val="white"/>
                </a:solidFill>
              </a:rPr>
              <a:pPr>
                <a:defRPr/>
              </a:pPr>
              <a:t>‹#›</a:t>
            </a:fld>
            <a:endParaRPr lang="en-US">
              <a:solidFill>
                <a:prstClr val="white"/>
              </a:solidFill>
            </a:endParaRPr>
          </a:p>
        </p:txBody>
      </p:sp>
    </p:spTree>
    <p:extLst>
      <p:ext uri="{BB962C8B-B14F-4D97-AF65-F5344CB8AC3E}">
        <p14:creationId xmlns:p14="http://schemas.microsoft.com/office/powerpoint/2010/main" val="4047404826"/>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39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en-US" noProof="0" smtClean="0"/>
              <a:t>Click icon to add picture</a:t>
            </a:r>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4"/>
          <p:cNvSpPr>
            <a:spLocks noGrp="1" noChangeArrowheads="1"/>
          </p:cNvSpPr>
          <p:nvPr>
            <p:ph type="dt" sz="half" idx="10"/>
          </p:nvPr>
        </p:nvSpPr>
        <p:spPr>
          <a:ln/>
        </p:spPr>
        <p:txBody>
          <a:bodyPr/>
          <a:lstStyle>
            <a:lvl1pPr>
              <a:defRPr/>
            </a:lvl1pPr>
          </a:lstStyle>
          <a:p>
            <a:pPr>
              <a:defRPr/>
            </a:pPr>
            <a:fld id="{BEA6C816-8D51-41B9-B4EC-EEB0A83AE624}" type="datetime4">
              <a:rPr lang="en-US" smtClean="0">
                <a:solidFill>
                  <a:prstClr val="white"/>
                </a:solidFill>
              </a:rPr>
              <a:t>October 1, 2011</a:t>
            </a:fld>
            <a:endParaRPr lang="en-US">
              <a:solidFill>
                <a:prstClr val="white"/>
              </a:solidFill>
            </a:endParaRPr>
          </a:p>
        </p:txBody>
      </p:sp>
      <p:sp>
        <p:nvSpPr>
          <p:cNvPr id="6" name="Rectangle 45"/>
          <p:cNvSpPr>
            <a:spLocks noGrp="1" noChangeArrowheads="1"/>
          </p:cNvSpPr>
          <p:nvPr>
            <p:ph type="ftr" sz="quarter" idx="11"/>
          </p:nvPr>
        </p:nvSpPr>
        <p:spPr>
          <a:ln/>
        </p:spPr>
        <p:txBody>
          <a:bodyPr/>
          <a:lstStyle>
            <a:lvl1pPr>
              <a:defRPr/>
            </a:lvl1pPr>
          </a:lstStyle>
          <a:p>
            <a:pPr>
              <a:defRPr/>
            </a:pPr>
            <a:endParaRPr lang="en-US">
              <a:solidFill>
                <a:prstClr val="white"/>
              </a:solidFill>
            </a:endParaRPr>
          </a:p>
        </p:txBody>
      </p:sp>
      <p:sp>
        <p:nvSpPr>
          <p:cNvPr id="7" name="Rectangle 46"/>
          <p:cNvSpPr>
            <a:spLocks noGrp="1" noChangeArrowheads="1"/>
          </p:cNvSpPr>
          <p:nvPr>
            <p:ph type="sldNum" sz="quarter" idx="12"/>
          </p:nvPr>
        </p:nvSpPr>
        <p:spPr>
          <a:ln/>
        </p:spPr>
        <p:txBody>
          <a:bodyPr/>
          <a:lstStyle>
            <a:lvl1pPr>
              <a:defRPr/>
            </a:lvl1pPr>
          </a:lstStyle>
          <a:p>
            <a:pPr>
              <a:defRPr/>
            </a:pPr>
            <a:fld id="{FD34C9EF-9D75-4E2F-9C85-6B0171541A18}" type="slidenum">
              <a:rPr lang="en-US">
                <a:solidFill>
                  <a:prstClr val="white"/>
                </a:solidFill>
              </a:rPr>
              <a:pPr>
                <a:defRPr/>
              </a:pPr>
              <a:t>‹#›</a:t>
            </a:fld>
            <a:endParaRPr lang="en-US">
              <a:solidFill>
                <a:prstClr val="white"/>
              </a:solidFill>
            </a:endParaRPr>
          </a:p>
        </p:txBody>
      </p:sp>
    </p:spTree>
    <p:extLst>
      <p:ext uri="{BB962C8B-B14F-4D97-AF65-F5344CB8AC3E}">
        <p14:creationId xmlns:p14="http://schemas.microsoft.com/office/powerpoint/2010/main" val="2419016953"/>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39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4"/>
          <p:cNvSpPr>
            <a:spLocks noGrp="1" noChangeArrowheads="1"/>
          </p:cNvSpPr>
          <p:nvPr>
            <p:ph type="dt" sz="half" idx="10"/>
          </p:nvPr>
        </p:nvSpPr>
        <p:spPr>
          <a:ln/>
        </p:spPr>
        <p:txBody>
          <a:bodyPr/>
          <a:lstStyle>
            <a:lvl1pPr>
              <a:defRPr/>
            </a:lvl1pPr>
          </a:lstStyle>
          <a:p>
            <a:pPr>
              <a:defRPr/>
            </a:pPr>
            <a:fld id="{C80E58C0-F8B2-4CCC-AC7C-34474A9BA329}" type="datetime4">
              <a:rPr lang="en-US" smtClean="0">
                <a:solidFill>
                  <a:prstClr val="white"/>
                </a:solidFill>
              </a:rPr>
              <a:t>October 1, 2011</a:t>
            </a:fld>
            <a:endParaRPr lang="en-US">
              <a:solidFill>
                <a:prstClr val="white"/>
              </a:solidFill>
            </a:endParaRPr>
          </a:p>
        </p:txBody>
      </p:sp>
      <p:sp>
        <p:nvSpPr>
          <p:cNvPr id="5" name="Rectangle 45"/>
          <p:cNvSpPr>
            <a:spLocks noGrp="1" noChangeArrowheads="1"/>
          </p:cNvSpPr>
          <p:nvPr>
            <p:ph type="ftr" sz="quarter" idx="11"/>
          </p:nvPr>
        </p:nvSpPr>
        <p:spPr>
          <a:ln/>
        </p:spPr>
        <p:txBody>
          <a:bodyPr/>
          <a:lstStyle>
            <a:lvl1pPr>
              <a:defRPr/>
            </a:lvl1pPr>
          </a:lstStyle>
          <a:p>
            <a:pPr>
              <a:defRPr/>
            </a:pPr>
            <a:endParaRPr lang="en-US">
              <a:solidFill>
                <a:prstClr val="white"/>
              </a:solidFill>
            </a:endParaRPr>
          </a:p>
        </p:txBody>
      </p:sp>
      <p:sp>
        <p:nvSpPr>
          <p:cNvPr id="6" name="Rectangle 46"/>
          <p:cNvSpPr>
            <a:spLocks noGrp="1" noChangeArrowheads="1"/>
          </p:cNvSpPr>
          <p:nvPr>
            <p:ph type="sldNum" sz="quarter" idx="12"/>
          </p:nvPr>
        </p:nvSpPr>
        <p:spPr>
          <a:ln/>
        </p:spPr>
        <p:txBody>
          <a:bodyPr/>
          <a:lstStyle>
            <a:lvl1pPr>
              <a:defRPr/>
            </a:lvl1pPr>
          </a:lstStyle>
          <a:p>
            <a:pPr>
              <a:defRPr/>
            </a:pPr>
            <a:fld id="{8D995BE3-7F20-42A1-B8FA-7A32FB4FA795}" type="slidenum">
              <a:rPr lang="en-US">
                <a:solidFill>
                  <a:prstClr val="white"/>
                </a:solidFill>
              </a:rPr>
              <a:pPr>
                <a:defRPr/>
              </a:pPr>
              <a:t>‹#›</a:t>
            </a:fld>
            <a:endParaRPr lang="en-US">
              <a:solidFill>
                <a:prstClr val="white"/>
              </a:solidFill>
            </a:endParaRPr>
          </a:p>
        </p:txBody>
      </p:sp>
    </p:spTree>
    <p:extLst>
      <p:ext uri="{BB962C8B-B14F-4D97-AF65-F5344CB8AC3E}">
        <p14:creationId xmlns:p14="http://schemas.microsoft.com/office/powerpoint/2010/main" val="4226273408"/>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39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4"/>
          <p:cNvSpPr>
            <a:spLocks noGrp="1" noChangeArrowheads="1"/>
          </p:cNvSpPr>
          <p:nvPr>
            <p:ph type="dt" sz="half" idx="10"/>
          </p:nvPr>
        </p:nvSpPr>
        <p:spPr>
          <a:ln/>
        </p:spPr>
        <p:txBody>
          <a:bodyPr/>
          <a:lstStyle>
            <a:lvl1pPr>
              <a:defRPr/>
            </a:lvl1pPr>
          </a:lstStyle>
          <a:p>
            <a:pPr>
              <a:defRPr/>
            </a:pPr>
            <a:fld id="{C05DFBB9-A198-4120-AB4A-1BDAACF3546B}" type="datetime4">
              <a:rPr lang="en-US" smtClean="0">
                <a:solidFill>
                  <a:prstClr val="white"/>
                </a:solidFill>
              </a:rPr>
              <a:t>October 1, 2011</a:t>
            </a:fld>
            <a:endParaRPr lang="en-US">
              <a:solidFill>
                <a:prstClr val="white"/>
              </a:solidFill>
            </a:endParaRPr>
          </a:p>
        </p:txBody>
      </p:sp>
      <p:sp>
        <p:nvSpPr>
          <p:cNvPr id="5" name="Rectangle 45"/>
          <p:cNvSpPr>
            <a:spLocks noGrp="1" noChangeArrowheads="1"/>
          </p:cNvSpPr>
          <p:nvPr>
            <p:ph type="ftr" sz="quarter" idx="11"/>
          </p:nvPr>
        </p:nvSpPr>
        <p:spPr>
          <a:ln/>
        </p:spPr>
        <p:txBody>
          <a:bodyPr/>
          <a:lstStyle>
            <a:lvl1pPr>
              <a:defRPr/>
            </a:lvl1pPr>
          </a:lstStyle>
          <a:p>
            <a:pPr>
              <a:defRPr/>
            </a:pPr>
            <a:endParaRPr lang="en-US">
              <a:solidFill>
                <a:prstClr val="white"/>
              </a:solidFill>
            </a:endParaRPr>
          </a:p>
        </p:txBody>
      </p:sp>
      <p:sp>
        <p:nvSpPr>
          <p:cNvPr id="6" name="Rectangle 46"/>
          <p:cNvSpPr>
            <a:spLocks noGrp="1" noChangeArrowheads="1"/>
          </p:cNvSpPr>
          <p:nvPr>
            <p:ph type="sldNum" sz="quarter" idx="12"/>
          </p:nvPr>
        </p:nvSpPr>
        <p:spPr>
          <a:ln/>
        </p:spPr>
        <p:txBody>
          <a:bodyPr/>
          <a:lstStyle>
            <a:lvl1pPr>
              <a:defRPr/>
            </a:lvl1pPr>
          </a:lstStyle>
          <a:p>
            <a:pPr>
              <a:defRPr/>
            </a:pPr>
            <a:fld id="{DC95C923-6AC0-4D7D-847E-E3B430DFD767}" type="slidenum">
              <a:rPr lang="en-US">
                <a:solidFill>
                  <a:prstClr val="white"/>
                </a:solidFill>
              </a:rPr>
              <a:pPr>
                <a:defRPr/>
              </a:pPr>
              <a:t>‹#›</a:t>
            </a:fld>
            <a:endParaRPr lang="en-US">
              <a:solidFill>
                <a:prstClr val="white"/>
              </a:solidFill>
            </a:endParaRPr>
          </a:p>
        </p:txBody>
      </p:sp>
    </p:spTree>
    <p:extLst>
      <p:ext uri="{BB962C8B-B14F-4D97-AF65-F5344CB8AC3E}">
        <p14:creationId xmlns:p14="http://schemas.microsoft.com/office/powerpoint/2010/main" val="441321786"/>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44"/>
          <p:cNvSpPr>
            <a:spLocks noGrp="1" noChangeArrowheads="1"/>
          </p:cNvSpPr>
          <p:nvPr>
            <p:ph type="dt" sz="half" idx="10"/>
          </p:nvPr>
        </p:nvSpPr>
        <p:spPr>
          <a:ln/>
        </p:spPr>
        <p:txBody>
          <a:bodyPr/>
          <a:lstStyle>
            <a:lvl1pPr>
              <a:defRPr/>
            </a:lvl1pPr>
          </a:lstStyle>
          <a:p>
            <a:pPr>
              <a:defRPr/>
            </a:pPr>
            <a:fld id="{A3F96B46-C2B9-4202-9361-967B7B343ED9}" type="datetime4">
              <a:rPr lang="en-US" smtClean="0"/>
              <a:t>October 1, 2011</a:t>
            </a:fld>
            <a:endParaRPr lang="en-US"/>
          </a:p>
        </p:txBody>
      </p:sp>
      <p:sp>
        <p:nvSpPr>
          <p:cNvPr id="6" name="Rectangle 45"/>
          <p:cNvSpPr>
            <a:spLocks noGrp="1" noChangeArrowheads="1"/>
          </p:cNvSpPr>
          <p:nvPr>
            <p:ph type="ftr" sz="quarter" idx="11"/>
          </p:nvPr>
        </p:nvSpPr>
        <p:spPr>
          <a:ln/>
        </p:spPr>
        <p:txBody>
          <a:bodyPr/>
          <a:lstStyle>
            <a:lvl1pPr>
              <a:defRPr/>
            </a:lvl1pPr>
          </a:lstStyle>
          <a:p>
            <a:pPr>
              <a:defRPr/>
            </a:pPr>
            <a:endParaRPr lang="en-US"/>
          </a:p>
        </p:txBody>
      </p:sp>
      <p:sp>
        <p:nvSpPr>
          <p:cNvPr id="7" name="Rectangle 46"/>
          <p:cNvSpPr>
            <a:spLocks noGrp="1" noChangeArrowheads="1"/>
          </p:cNvSpPr>
          <p:nvPr>
            <p:ph type="sldNum" sz="quarter" idx="12"/>
          </p:nvPr>
        </p:nvSpPr>
        <p:spPr>
          <a:ln/>
        </p:spPr>
        <p:txBody>
          <a:bodyPr/>
          <a:lstStyle>
            <a:lvl1pPr>
              <a:defRPr/>
            </a:lvl1pPr>
          </a:lstStyle>
          <a:p>
            <a:pPr>
              <a:defRPr/>
            </a:pPr>
            <a:fld id="{55A4F543-A8C0-49B7-B18F-9EC73C4923E3}" type="slidenum">
              <a:rPr lang="en-US"/>
              <a:pPr>
                <a:defRPr/>
              </a:pPr>
              <a:t>‹#›</a:t>
            </a:fld>
            <a:endParaRPr lang="en-US"/>
          </a:p>
        </p:txBody>
      </p:sp>
    </p:spTree>
    <p:extLst>
      <p:ext uri="{BB962C8B-B14F-4D97-AF65-F5344CB8AC3E}">
        <p14:creationId xmlns:p14="http://schemas.microsoft.com/office/powerpoint/2010/main" val="3303242082"/>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40.xml><?xml version="1.0" encoding="utf-8"?>
<p:sldLayout xmlns:a="http://schemas.openxmlformats.org/drawingml/2006/main" xmlns:r="http://schemas.openxmlformats.org/officeDocument/2006/relationships" xmlns:p="http://schemas.openxmlformats.org/presentationml/2006/main" type="txAndClipArt">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457200" y="1600200"/>
            <a:ext cx="4038600" cy="453072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lipArt Placeholder 3"/>
          <p:cNvSpPr>
            <a:spLocks noGrp="1"/>
          </p:cNvSpPr>
          <p:nvPr>
            <p:ph type="clipArt" sz="half" idx="2"/>
          </p:nvPr>
        </p:nvSpPr>
        <p:spPr>
          <a:xfrm>
            <a:off x="4648200" y="1600200"/>
            <a:ext cx="4038600" cy="4530725"/>
          </a:xfrm>
        </p:spPr>
        <p:txBody>
          <a:bodyPr/>
          <a:lstStyle/>
          <a:p>
            <a:pPr lvl="0"/>
            <a:endParaRPr lang="en-US" noProof="0"/>
          </a:p>
        </p:txBody>
      </p:sp>
      <p:sp>
        <p:nvSpPr>
          <p:cNvPr id="5" name="Date Placeholder 4"/>
          <p:cNvSpPr>
            <a:spLocks noGrp="1"/>
          </p:cNvSpPr>
          <p:nvPr>
            <p:ph type="dt" sz="half" idx="10"/>
          </p:nvPr>
        </p:nvSpPr>
        <p:spPr/>
        <p:txBody>
          <a:bodyPr/>
          <a:lstStyle>
            <a:lvl1pPr>
              <a:defRPr smtClean="0"/>
            </a:lvl1pPr>
          </a:lstStyle>
          <a:p>
            <a:pPr>
              <a:defRPr/>
            </a:pPr>
            <a:fld id="{FDCAE12F-AFE9-4262-B7F9-DEE0441977E7}" type="datetime4">
              <a:rPr lang="en-US" smtClean="0">
                <a:solidFill>
                  <a:srgbClr val="FFFFFF"/>
                </a:solidFill>
              </a:rPr>
              <a:t>October 1, 2011</a:t>
            </a:fld>
            <a:endParaRPr lang="en-US">
              <a:solidFill>
                <a:srgbClr val="FFFFFF"/>
              </a:solidFill>
            </a:endParaRPr>
          </a:p>
        </p:txBody>
      </p:sp>
      <p:sp>
        <p:nvSpPr>
          <p:cNvPr id="6" name="Footer Placeholder 5"/>
          <p:cNvSpPr>
            <a:spLocks noGrp="1"/>
          </p:cNvSpPr>
          <p:nvPr>
            <p:ph type="ftr" sz="quarter" idx="11"/>
          </p:nvPr>
        </p:nvSpPr>
        <p:spPr/>
        <p:txBody>
          <a:bodyPr/>
          <a:lstStyle>
            <a:lvl1pPr>
              <a:defRPr/>
            </a:lvl1pPr>
          </a:lstStyle>
          <a:p>
            <a:pPr>
              <a:defRPr/>
            </a:pPr>
            <a:endParaRPr lang="en-US">
              <a:solidFill>
                <a:srgbClr val="FFFFFF"/>
              </a:solidFill>
            </a:endParaRPr>
          </a:p>
        </p:txBody>
      </p:sp>
      <p:sp>
        <p:nvSpPr>
          <p:cNvPr id="7" name="Slide Number Placeholder 6"/>
          <p:cNvSpPr>
            <a:spLocks noGrp="1"/>
          </p:cNvSpPr>
          <p:nvPr>
            <p:ph type="sldNum" sz="quarter" idx="12"/>
          </p:nvPr>
        </p:nvSpPr>
        <p:spPr/>
        <p:txBody>
          <a:bodyPr/>
          <a:lstStyle>
            <a:lvl1pPr>
              <a:defRPr/>
            </a:lvl1pPr>
          </a:lstStyle>
          <a:p>
            <a:pPr>
              <a:defRPr/>
            </a:pPr>
            <a:fld id="{2399237C-6034-4668-B6C3-7810E2B4278B}"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4292052443"/>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400.xml><?xml version="1.0" encoding="utf-8"?>
<p:sldLayout xmlns:a="http://schemas.openxmlformats.org/drawingml/2006/main" xmlns:r="http://schemas.openxmlformats.org/officeDocument/2006/relationships" xmlns:p="http://schemas.openxmlformats.org/presentationml/2006/main" type="tbl">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smtClean="0"/>
              <a:t>Click to edit Master title style</a:t>
            </a:r>
            <a:endParaRPr lang="en-US"/>
          </a:p>
        </p:txBody>
      </p:sp>
      <p:sp>
        <p:nvSpPr>
          <p:cNvPr id="3" name="Table Placeholder 2"/>
          <p:cNvSpPr>
            <a:spLocks noGrp="1"/>
          </p:cNvSpPr>
          <p:nvPr>
            <p:ph type="tbl" idx="1"/>
          </p:nvPr>
        </p:nvSpPr>
        <p:spPr>
          <a:xfrm>
            <a:off x="457200" y="1600200"/>
            <a:ext cx="8229600" cy="4530725"/>
          </a:xfrm>
        </p:spPr>
        <p:txBody>
          <a:bodyPr/>
          <a:lstStyle/>
          <a:p>
            <a:pPr lvl="0"/>
            <a:r>
              <a:rPr lang="en-US" noProof="0" smtClean="0"/>
              <a:t>Click icon to add table</a:t>
            </a:r>
            <a:endParaRPr lang="en-US" noProof="0"/>
          </a:p>
        </p:txBody>
      </p:sp>
      <p:sp>
        <p:nvSpPr>
          <p:cNvPr id="4" name="Rectangle 44"/>
          <p:cNvSpPr>
            <a:spLocks noGrp="1" noChangeArrowheads="1"/>
          </p:cNvSpPr>
          <p:nvPr>
            <p:ph type="dt" sz="half" idx="10"/>
          </p:nvPr>
        </p:nvSpPr>
        <p:spPr>
          <a:ln/>
        </p:spPr>
        <p:txBody>
          <a:bodyPr/>
          <a:lstStyle>
            <a:lvl1pPr>
              <a:defRPr/>
            </a:lvl1pPr>
          </a:lstStyle>
          <a:p>
            <a:pPr>
              <a:defRPr/>
            </a:pPr>
            <a:fld id="{589FFA66-DD8A-401F-99E9-3FCBC2AE3CB0}" type="datetime4">
              <a:rPr lang="en-US" smtClean="0">
                <a:solidFill>
                  <a:prstClr val="white"/>
                </a:solidFill>
              </a:rPr>
              <a:t>October 1, 2011</a:t>
            </a:fld>
            <a:endParaRPr lang="en-US">
              <a:solidFill>
                <a:prstClr val="white"/>
              </a:solidFill>
            </a:endParaRPr>
          </a:p>
        </p:txBody>
      </p:sp>
      <p:sp>
        <p:nvSpPr>
          <p:cNvPr id="5" name="Rectangle 45"/>
          <p:cNvSpPr>
            <a:spLocks noGrp="1" noChangeArrowheads="1"/>
          </p:cNvSpPr>
          <p:nvPr>
            <p:ph type="ftr" sz="quarter" idx="11"/>
          </p:nvPr>
        </p:nvSpPr>
        <p:spPr>
          <a:ln/>
        </p:spPr>
        <p:txBody>
          <a:bodyPr/>
          <a:lstStyle>
            <a:lvl1pPr>
              <a:defRPr/>
            </a:lvl1pPr>
          </a:lstStyle>
          <a:p>
            <a:pPr>
              <a:defRPr/>
            </a:pPr>
            <a:endParaRPr lang="en-US">
              <a:solidFill>
                <a:prstClr val="white"/>
              </a:solidFill>
            </a:endParaRPr>
          </a:p>
        </p:txBody>
      </p:sp>
      <p:sp>
        <p:nvSpPr>
          <p:cNvPr id="6" name="Rectangle 46"/>
          <p:cNvSpPr>
            <a:spLocks noGrp="1" noChangeArrowheads="1"/>
          </p:cNvSpPr>
          <p:nvPr>
            <p:ph type="sldNum" sz="quarter" idx="12"/>
          </p:nvPr>
        </p:nvSpPr>
        <p:spPr>
          <a:ln/>
        </p:spPr>
        <p:txBody>
          <a:bodyPr/>
          <a:lstStyle>
            <a:lvl1pPr>
              <a:defRPr/>
            </a:lvl1pPr>
          </a:lstStyle>
          <a:p>
            <a:pPr>
              <a:defRPr/>
            </a:pPr>
            <a:fld id="{9C0BA582-7305-4CD9-B0AE-4A65BCF8D564}" type="slidenum">
              <a:rPr lang="en-US">
                <a:solidFill>
                  <a:prstClr val="white"/>
                </a:solidFill>
              </a:rPr>
              <a:pPr>
                <a:defRPr/>
              </a:pPr>
              <a:t>‹#›</a:t>
            </a:fld>
            <a:endParaRPr lang="en-US">
              <a:solidFill>
                <a:prstClr val="white"/>
              </a:solidFill>
            </a:endParaRPr>
          </a:p>
        </p:txBody>
      </p:sp>
    </p:spTree>
    <p:extLst>
      <p:ext uri="{BB962C8B-B14F-4D97-AF65-F5344CB8AC3E}">
        <p14:creationId xmlns:p14="http://schemas.microsoft.com/office/powerpoint/2010/main" val="3681505964"/>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401.xml><?xml version="1.0" encoding="utf-8"?>
<p:sldLayout xmlns:a="http://schemas.openxmlformats.org/drawingml/2006/main" xmlns:r="http://schemas.openxmlformats.org/officeDocument/2006/relationships" xmlns:p="http://schemas.openxmlformats.org/presentationml/2006/main" type="clipArtAndTx">
  <p:cSld name="Title, Clip Art and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smtClean="0"/>
              <a:t>Click to edit Master title style</a:t>
            </a:r>
            <a:endParaRPr lang="en-US"/>
          </a:p>
        </p:txBody>
      </p:sp>
      <p:sp>
        <p:nvSpPr>
          <p:cNvPr id="3" name="ClipArt Placeholder 2"/>
          <p:cNvSpPr>
            <a:spLocks noGrp="1"/>
          </p:cNvSpPr>
          <p:nvPr>
            <p:ph type="clipArt" sz="half" idx="1"/>
          </p:nvPr>
        </p:nvSpPr>
        <p:spPr>
          <a:xfrm>
            <a:off x="457200" y="1600200"/>
            <a:ext cx="4038600" cy="4530725"/>
          </a:xfrm>
        </p:spPr>
        <p:txBody>
          <a:bodyPr/>
          <a:lstStyle/>
          <a:p>
            <a:pPr lvl="0"/>
            <a:endParaRPr lang="en-US" noProof="0"/>
          </a:p>
        </p:txBody>
      </p:sp>
      <p:sp>
        <p:nvSpPr>
          <p:cNvPr id="4" name="Text Placeholder 3"/>
          <p:cNvSpPr>
            <a:spLocks noGrp="1"/>
          </p:cNvSpPr>
          <p:nvPr>
            <p:ph type="body" sz="half" idx="2"/>
          </p:nvPr>
        </p:nvSpPr>
        <p:spPr>
          <a:xfrm>
            <a:off x="4648200" y="1600200"/>
            <a:ext cx="4038600" cy="453072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44"/>
          <p:cNvSpPr>
            <a:spLocks noGrp="1" noChangeArrowheads="1"/>
          </p:cNvSpPr>
          <p:nvPr>
            <p:ph type="dt" sz="half" idx="10"/>
          </p:nvPr>
        </p:nvSpPr>
        <p:spPr>
          <a:ln/>
        </p:spPr>
        <p:txBody>
          <a:bodyPr/>
          <a:lstStyle>
            <a:lvl1pPr>
              <a:defRPr/>
            </a:lvl1pPr>
          </a:lstStyle>
          <a:p>
            <a:pPr>
              <a:defRPr/>
            </a:pPr>
            <a:fld id="{F6D3257E-D1BD-4C73-9738-AF96A80D52B6}" type="datetime4">
              <a:rPr lang="en-US" smtClean="0">
                <a:solidFill>
                  <a:prstClr val="white"/>
                </a:solidFill>
              </a:rPr>
              <a:t>October 1, 2011</a:t>
            </a:fld>
            <a:endParaRPr lang="en-US">
              <a:solidFill>
                <a:prstClr val="white"/>
              </a:solidFill>
            </a:endParaRPr>
          </a:p>
        </p:txBody>
      </p:sp>
      <p:sp>
        <p:nvSpPr>
          <p:cNvPr id="6" name="Rectangle 45"/>
          <p:cNvSpPr>
            <a:spLocks noGrp="1" noChangeArrowheads="1"/>
          </p:cNvSpPr>
          <p:nvPr>
            <p:ph type="ftr" sz="quarter" idx="11"/>
          </p:nvPr>
        </p:nvSpPr>
        <p:spPr>
          <a:ln/>
        </p:spPr>
        <p:txBody>
          <a:bodyPr/>
          <a:lstStyle>
            <a:lvl1pPr>
              <a:defRPr/>
            </a:lvl1pPr>
          </a:lstStyle>
          <a:p>
            <a:pPr>
              <a:defRPr/>
            </a:pPr>
            <a:endParaRPr lang="en-US">
              <a:solidFill>
                <a:prstClr val="white"/>
              </a:solidFill>
            </a:endParaRPr>
          </a:p>
        </p:txBody>
      </p:sp>
      <p:sp>
        <p:nvSpPr>
          <p:cNvPr id="7" name="Rectangle 46"/>
          <p:cNvSpPr>
            <a:spLocks noGrp="1" noChangeArrowheads="1"/>
          </p:cNvSpPr>
          <p:nvPr>
            <p:ph type="sldNum" sz="quarter" idx="12"/>
          </p:nvPr>
        </p:nvSpPr>
        <p:spPr>
          <a:ln/>
        </p:spPr>
        <p:txBody>
          <a:bodyPr/>
          <a:lstStyle>
            <a:lvl1pPr>
              <a:defRPr/>
            </a:lvl1pPr>
          </a:lstStyle>
          <a:p>
            <a:pPr>
              <a:defRPr/>
            </a:pPr>
            <a:fld id="{1B76EC67-C239-48AD-A959-ED9BFC1E2029}" type="slidenum">
              <a:rPr lang="en-US">
                <a:solidFill>
                  <a:prstClr val="white"/>
                </a:solidFill>
              </a:rPr>
              <a:pPr>
                <a:defRPr/>
              </a:pPr>
              <a:t>‹#›</a:t>
            </a:fld>
            <a:endParaRPr lang="en-US">
              <a:solidFill>
                <a:prstClr val="white"/>
              </a:solidFill>
            </a:endParaRPr>
          </a:p>
        </p:txBody>
      </p:sp>
    </p:spTree>
    <p:extLst>
      <p:ext uri="{BB962C8B-B14F-4D97-AF65-F5344CB8AC3E}">
        <p14:creationId xmlns:p14="http://schemas.microsoft.com/office/powerpoint/2010/main" val="2304573598"/>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40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4000" cy="6856413"/>
            <a:chOff x="0" y="0"/>
            <a:chExt cx="5760" cy="4319"/>
          </a:xfrm>
        </p:grpSpPr>
        <p:sp>
          <p:nvSpPr>
            <p:cNvPr id="5" name="Freeform 3"/>
            <p:cNvSpPr>
              <a:spLocks/>
            </p:cNvSpPr>
            <p:nvPr/>
          </p:nvSpPr>
          <p:spPr bwMode="hidden">
            <a:xfrm>
              <a:off x="0" y="12"/>
              <a:ext cx="5758" cy="3273"/>
            </a:xfrm>
            <a:custGeom>
              <a:avLst/>
              <a:gdLst/>
              <a:ahLst/>
              <a:cxnLst>
                <a:cxn ang="0">
                  <a:pos x="3193" y="1816"/>
                </a:cxn>
                <a:cxn ang="0">
                  <a:pos x="0" y="0"/>
                </a:cxn>
                <a:cxn ang="0">
                  <a:pos x="0" y="522"/>
                </a:cxn>
                <a:cxn ang="0">
                  <a:pos x="3037" y="1978"/>
                </a:cxn>
                <a:cxn ang="0">
                  <a:pos x="5740" y="3273"/>
                </a:cxn>
                <a:cxn ang="0">
                  <a:pos x="5740" y="3267"/>
                </a:cxn>
                <a:cxn ang="0">
                  <a:pos x="3193" y="1816"/>
                </a:cxn>
                <a:cxn ang="0">
                  <a:pos x="3193" y="1816"/>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cs typeface="+mn-cs"/>
              </a:endParaRPr>
            </a:p>
          </p:txBody>
        </p:sp>
        <p:sp>
          <p:nvSpPr>
            <p:cNvPr id="6" name="Freeform 4"/>
            <p:cNvSpPr>
              <a:spLocks/>
            </p:cNvSpPr>
            <p:nvPr/>
          </p:nvSpPr>
          <p:spPr bwMode="hidden">
            <a:xfrm>
              <a:off x="149" y="0"/>
              <a:ext cx="5609" cy="3243"/>
            </a:xfrm>
            <a:custGeom>
              <a:avLst/>
              <a:gdLst/>
              <a:ahLst/>
              <a:cxnLst>
                <a:cxn ang="0">
                  <a:pos x="3163" y="1714"/>
                </a:cxn>
                <a:cxn ang="0">
                  <a:pos x="431" y="0"/>
                </a:cxn>
                <a:cxn ang="0">
                  <a:pos x="0" y="0"/>
                </a:cxn>
                <a:cxn ang="0">
                  <a:pos x="3086" y="1786"/>
                </a:cxn>
                <a:cxn ang="0">
                  <a:pos x="5591" y="3243"/>
                </a:cxn>
                <a:cxn ang="0">
                  <a:pos x="5591" y="3237"/>
                </a:cxn>
                <a:cxn ang="0">
                  <a:pos x="3163" y="1714"/>
                </a:cxn>
                <a:cxn ang="0">
                  <a:pos x="3163" y="1714"/>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cs typeface="+mn-cs"/>
              </a:endParaRPr>
            </a:p>
          </p:txBody>
        </p:sp>
        <p:sp>
          <p:nvSpPr>
            <p:cNvPr id="7" name="Freeform 5"/>
            <p:cNvSpPr>
              <a:spLocks/>
            </p:cNvSpPr>
            <p:nvPr/>
          </p:nvSpPr>
          <p:spPr bwMode="hidden">
            <a:xfrm>
              <a:off x="0" y="3433"/>
              <a:ext cx="4038" cy="191"/>
            </a:xfrm>
            <a:custGeom>
              <a:avLst/>
              <a:gdLst/>
              <a:ahLst/>
              <a:cxnLst>
                <a:cxn ang="0">
                  <a:pos x="0" y="156"/>
                </a:cxn>
                <a:cxn ang="0">
                  <a:pos x="4042" y="192"/>
                </a:cxn>
                <a:cxn ang="0">
                  <a:pos x="4042" y="144"/>
                </a:cxn>
                <a:cxn ang="0">
                  <a:pos x="0" y="0"/>
                </a:cxn>
                <a:cxn ang="0">
                  <a:pos x="0" y="156"/>
                </a:cxn>
                <a:cxn ang="0">
                  <a:pos x="0" y="156"/>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cs typeface="+mn-cs"/>
              </a:endParaRPr>
            </a:p>
          </p:txBody>
        </p:sp>
        <p:sp>
          <p:nvSpPr>
            <p:cNvPr id="8" name="Freeform 6"/>
            <p:cNvSpPr>
              <a:spLocks/>
            </p:cNvSpPr>
            <p:nvPr/>
          </p:nvSpPr>
          <p:spPr bwMode="hidden">
            <a:xfrm>
              <a:off x="4038" y="3577"/>
              <a:ext cx="1720" cy="65"/>
            </a:xfrm>
            <a:custGeom>
              <a:avLst/>
              <a:gdLst/>
              <a:ahLst/>
              <a:cxnLst>
                <a:cxn ang="0">
                  <a:pos x="1722" y="66"/>
                </a:cxn>
                <a:cxn ang="0">
                  <a:pos x="1722" y="60"/>
                </a:cxn>
                <a:cxn ang="0">
                  <a:pos x="0" y="0"/>
                </a:cxn>
                <a:cxn ang="0">
                  <a:pos x="0" y="48"/>
                </a:cxn>
                <a:cxn ang="0">
                  <a:pos x="1722" y="66"/>
                </a:cxn>
                <a:cxn ang="0">
                  <a:pos x="1722" y="66"/>
                </a:cxn>
              </a:cxnLst>
              <a:rect l="0" t="0" r="r" b="b"/>
              <a:pathLst>
                <a:path w="1722" h="66">
                  <a:moveTo>
                    <a:pt x="1722" y="66"/>
                  </a:moveTo>
                  <a:lnTo>
                    <a:pt x="1722" y="60"/>
                  </a:lnTo>
                  <a:lnTo>
                    <a:pt x="0" y="0"/>
                  </a:lnTo>
                  <a:lnTo>
                    <a:pt x="0" y="48"/>
                  </a:lnTo>
                  <a:lnTo>
                    <a:pt x="1722" y="66"/>
                  </a:lnTo>
                  <a:lnTo>
                    <a:pt x="1722" y="66"/>
                  </a:lnTo>
                  <a:close/>
                </a:path>
              </a:pathLst>
            </a:custGeom>
            <a:gradFill rotWithShape="0">
              <a:gsLst>
                <a:gs pos="0">
                  <a:schemeClr val="bg2"/>
                </a:gs>
                <a:gs pos="100000">
                  <a:schemeClr val="bg1"/>
                </a:gs>
              </a:gsLst>
              <a:lin ang="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cs typeface="+mn-cs"/>
              </a:endParaRPr>
            </a:p>
          </p:txBody>
        </p:sp>
        <p:sp>
          <p:nvSpPr>
            <p:cNvPr id="9" name="Freeform 7"/>
            <p:cNvSpPr>
              <a:spLocks/>
            </p:cNvSpPr>
            <p:nvPr/>
          </p:nvSpPr>
          <p:spPr bwMode="hidden">
            <a:xfrm>
              <a:off x="0" y="3726"/>
              <a:ext cx="4784" cy="329"/>
            </a:xfrm>
            <a:custGeom>
              <a:avLst/>
              <a:gdLst/>
              <a:ahLst/>
              <a:cxnLst>
                <a:cxn ang="0">
                  <a:pos x="0" y="329"/>
                </a:cxn>
                <a:cxn ang="0">
                  <a:pos x="4789" y="77"/>
                </a:cxn>
                <a:cxn ang="0">
                  <a:pos x="4789" y="0"/>
                </a:cxn>
                <a:cxn ang="0">
                  <a:pos x="0" y="107"/>
                </a:cxn>
                <a:cxn ang="0">
                  <a:pos x="0" y="329"/>
                </a:cxn>
                <a:cxn ang="0">
                  <a:pos x="0" y="329"/>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w="9525" cap="flat" cmpd="sng">
              <a:noFill/>
              <a:prstDash val="solid"/>
              <a:round/>
              <a:headEnd type="none" w="med" len="med"/>
              <a:tailEnd type="none" w="med" len="med"/>
            </a:ln>
            <a:effectLst/>
          </p:spPr>
          <p:txBody>
            <a:bodyPr/>
            <a:lstStyle/>
            <a:p>
              <a:pPr fontAlgn="auto">
                <a:spcBef>
                  <a:spcPts val="0"/>
                </a:spcBef>
                <a:spcAft>
                  <a:spcPts val="0"/>
                </a:spcAft>
                <a:defRPr/>
              </a:pPr>
              <a:endParaRPr lang="en-US">
                <a:solidFill>
                  <a:srgbClr val="FFFFFF"/>
                </a:solidFill>
                <a:latin typeface="Arial" charset="0"/>
                <a:cs typeface="+mn-cs"/>
              </a:endParaRPr>
            </a:p>
          </p:txBody>
        </p:sp>
        <p:sp>
          <p:nvSpPr>
            <p:cNvPr id="10" name="Freeform 8"/>
            <p:cNvSpPr>
              <a:spLocks/>
            </p:cNvSpPr>
            <p:nvPr/>
          </p:nvSpPr>
          <p:spPr bwMode="hidden">
            <a:xfrm>
              <a:off x="4784" y="3702"/>
              <a:ext cx="974" cy="101"/>
            </a:xfrm>
            <a:custGeom>
              <a:avLst/>
              <a:gdLst/>
              <a:ahLst/>
              <a:cxnLst>
                <a:cxn ang="0">
                  <a:pos x="975" y="48"/>
                </a:cxn>
                <a:cxn ang="0">
                  <a:pos x="975" y="0"/>
                </a:cxn>
                <a:cxn ang="0">
                  <a:pos x="0" y="24"/>
                </a:cxn>
                <a:cxn ang="0">
                  <a:pos x="0" y="101"/>
                </a:cxn>
                <a:cxn ang="0">
                  <a:pos x="975" y="48"/>
                </a:cxn>
                <a:cxn ang="0">
                  <a:pos x="975" y="48"/>
                </a:cxn>
              </a:cxnLst>
              <a:rect l="0" t="0" r="r" b="b"/>
              <a:pathLst>
                <a:path w="975" h="101">
                  <a:moveTo>
                    <a:pt x="975" y="48"/>
                  </a:moveTo>
                  <a:lnTo>
                    <a:pt x="975" y="0"/>
                  </a:lnTo>
                  <a:lnTo>
                    <a:pt x="0" y="24"/>
                  </a:lnTo>
                  <a:lnTo>
                    <a:pt x="0" y="101"/>
                  </a:lnTo>
                  <a:lnTo>
                    <a:pt x="975" y="48"/>
                  </a:lnTo>
                  <a:lnTo>
                    <a:pt x="975" y="48"/>
                  </a:lnTo>
                  <a:close/>
                </a:path>
              </a:pathLst>
            </a:custGeom>
            <a:solidFill>
              <a:schemeClr val="bg1"/>
            </a:solidFill>
            <a:ln w="9525">
              <a:noFill/>
              <a:round/>
              <a:headEnd/>
              <a:tailEnd/>
            </a:ln>
          </p:spPr>
          <p:txBody>
            <a:bodyPr/>
            <a:lstStyle/>
            <a:p>
              <a:pPr fontAlgn="auto">
                <a:spcBef>
                  <a:spcPts val="0"/>
                </a:spcBef>
                <a:spcAft>
                  <a:spcPts val="0"/>
                </a:spcAft>
                <a:defRPr/>
              </a:pPr>
              <a:endParaRPr lang="en-US">
                <a:solidFill>
                  <a:srgbClr val="FFFFFF"/>
                </a:solidFill>
                <a:latin typeface="Arial" charset="0"/>
                <a:cs typeface="+mn-cs"/>
              </a:endParaRPr>
            </a:p>
          </p:txBody>
        </p:sp>
        <p:sp>
          <p:nvSpPr>
            <p:cNvPr id="11" name="Freeform 9"/>
            <p:cNvSpPr>
              <a:spLocks/>
            </p:cNvSpPr>
            <p:nvPr/>
          </p:nvSpPr>
          <p:spPr bwMode="hidden">
            <a:xfrm>
              <a:off x="3619" y="3815"/>
              <a:ext cx="2139" cy="198"/>
            </a:xfrm>
            <a:custGeom>
              <a:avLst/>
              <a:gdLst/>
              <a:ahLst/>
              <a:cxnLst>
                <a:cxn ang="0">
                  <a:pos x="2141" y="0"/>
                </a:cxn>
                <a:cxn ang="0">
                  <a:pos x="0" y="156"/>
                </a:cxn>
                <a:cxn ang="0">
                  <a:pos x="0" y="198"/>
                </a:cxn>
                <a:cxn ang="0">
                  <a:pos x="2141" y="0"/>
                </a:cxn>
                <a:cxn ang="0">
                  <a:pos x="2141" y="0"/>
                </a:cxn>
              </a:cxnLst>
              <a:rect l="0" t="0" r="r" b="b"/>
              <a:pathLst>
                <a:path w="2141" h="198">
                  <a:moveTo>
                    <a:pt x="2141" y="0"/>
                  </a:moveTo>
                  <a:lnTo>
                    <a:pt x="0" y="156"/>
                  </a:lnTo>
                  <a:lnTo>
                    <a:pt x="0" y="198"/>
                  </a:lnTo>
                  <a:lnTo>
                    <a:pt x="2141" y="0"/>
                  </a:lnTo>
                  <a:lnTo>
                    <a:pt x="2141" y="0"/>
                  </a:lnTo>
                  <a:close/>
                </a:path>
              </a:pathLst>
            </a:custGeom>
            <a:solidFill>
              <a:schemeClr val="bg1"/>
            </a:solidFill>
            <a:ln w="9525">
              <a:noFill/>
              <a:round/>
              <a:headEnd/>
              <a:tailEnd/>
            </a:ln>
          </p:spPr>
          <p:txBody>
            <a:bodyPr/>
            <a:lstStyle/>
            <a:p>
              <a:pPr fontAlgn="auto">
                <a:spcBef>
                  <a:spcPts val="0"/>
                </a:spcBef>
                <a:spcAft>
                  <a:spcPts val="0"/>
                </a:spcAft>
                <a:defRPr/>
              </a:pPr>
              <a:endParaRPr lang="en-US">
                <a:solidFill>
                  <a:srgbClr val="FFFFFF"/>
                </a:solidFill>
                <a:latin typeface="Arial" charset="0"/>
                <a:cs typeface="+mn-cs"/>
              </a:endParaRPr>
            </a:p>
          </p:txBody>
        </p:sp>
        <p:sp>
          <p:nvSpPr>
            <p:cNvPr id="12" name="Freeform 10"/>
            <p:cNvSpPr>
              <a:spLocks/>
            </p:cNvSpPr>
            <p:nvPr/>
          </p:nvSpPr>
          <p:spPr bwMode="hidden">
            <a:xfrm>
              <a:off x="0" y="3971"/>
              <a:ext cx="3619" cy="348"/>
            </a:xfrm>
            <a:custGeom>
              <a:avLst/>
              <a:gdLst/>
              <a:ahLst/>
              <a:cxnLst>
                <a:cxn ang="0">
                  <a:pos x="0" y="348"/>
                </a:cxn>
                <a:cxn ang="0">
                  <a:pos x="311" y="348"/>
                </a:cxn>
                <a:cxn ang="0">
                  <a:pos x="3623" y="42"/>
                </a:cxn>
                <a:cxn ang="0">
                  <a:pos x="3623" y="0"/>
                </a:cxn>
                <a:cxn ang="0">
                  <a:pos x="0" y="264"/>
                </a:cxn>
                <a:cxn ang="0">
                  <a:pos x="0" y="348"/>
                </a:cxn>
                <a:cxn ang="0">
                  <a:pos x="0" y="348"/>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cs typeface="+mn-cs"/>
              </a:endParaRPr>
            </a:p>
          </p:txBody>
        </p:sp>
        <p:sp>
          <p:nvSpPr>
            <p:cNvPr id="13" name="Freeform 11"/>
            <p:cNvSpPr>
              <a:spLocks/>
            </p:cNvSpPr>
            <p:nvPr/>
          </p:nvSpPr>
          <p:spPr bwMode="hidden">
            <a:xfrm>
              <a:off x="2097" y="4043"/>
              <a:ext cx="2514" cy="276"/>
            </a:xfrm>
            <a:custGeom>
              <a:avLst/>
              <a:gdLst/>
              <a:ahLst/>
              <a:cxnLst>
                <a:cxn ang="0">
                  <a:pos x="2182" y="276"/>
                </a:cxn>
                <a:cxn ang="0">
                  <a:pos x="2517" y="204"/>
                </a:cxn>
                <a:cxn ang="0">
                  <a:pos x="2260" y="0"/>
                </a:cxn>
                <a:cxn ang="0">
                  <a:pos x="0" y="276"/>
                </a:cxn>
                <a:cxn ang="0">
                  <a:pos x="2182" y="276"/>
                </a:cxn>
                <a:cxn ang="0">
                  <a:pos x="2182" y="276"/>
                </a:cxn>
              </a:cxnLst>
              <a:rect l="0" t="0" r="r" b="b"/>
              <a:pathLst>
                <a:path w="2517" h="276">
                  <a:moveTo>
                    <a:pt x="2182" y="276"/>
                  </a:moveTo>
                  <a:lnTo>
                    <a:pt x="2517" y="204"/>
                  </a:lnTo>
                  <a:lnTo>
                    <a:pt x="2260" y="0"/>
                  </a:lnTo>
                  <a:lnTo>
                    <a:pt x="0" y="276"/>
                  </a:lnTo>
                  <a:lnTo>
                    <a:pt x="2182" y="276"/>
                  </a:lnTo>
                  <a:lnTo>
                    <a:pt x="2182" y="276"/>
                  </a:lnTo>
                  <a:close/>
                </a:path>
              </a:pathLst>
            </a:custGeom>
            <a:solidFill>
              <a:schemeClr val="bg1"/>
            </a:solidFill>
            <a:ln w="9525">
              <a:noFill/>
              <a:round/>
              <a:headEnd/>
              <a:tailEnd/>
            </a:ln>
          </p:spPr>
          <p:txBody>
            <a:bodyPr/>
            <a:lstStyle/>
            <a:p>
              <a:pPr fontAlgn="auto">
                <a:spcBef>
                  <a:spcPts val="0"/>
                </a:spcBef>
                <a:spcAft>
                  <a:spcPts val="0"/>
                </a:spcAft>
                <a:defRPr/>
              </a:pPr>
              <a:endParaRPr lang="en-US">
                <a:solidFill>
                  <a:srgbClr val="FFFFFF"/>
                </a:solidFill>
                <a:latin typeface="Arial" charset="0"/>
                <a:cs typeface="+mn-cs"/>
              </a:endParaRPr>
            </a:p>
          </p:txBody>
        </p:sp>
        <p:sp>
          <p:nvSpPr>
            <p:cNvPr id="14" name="Freeform 12"/>
            <p:cNvSpPr>
              <a:spLocks/>
            </p:cNvSpPr>
            <p:nvPr/>
          </p:nvSpPr>
          <p:spPr bwMode="hidden">
            <a:xfrm>
              <a:off x="4354" y="3869"/>
              <a:ext cx="1404" cy="378"/>
            </a:xfrm>
            <a:custGeom>
              <a:avLst/>
              <a:gdLst/>
              <a:ahLst/>
              <a:cxnLst>
                <a:cxn ang="0">
                  <a:pos x="1405" y="126"/>
                </a:cxn>
                <a:cxn ang="0">
                  <a:pos x="1405" y="0"/>
                </a:cxn>
                <a:cxn ang="0">
                  <a:pos x="0" y="174"/>
                </a:cxn>
                <a:cxn ang="0">
                  <a:pos x="257" y="378"/>
                </a:cxn>
                <a:cxn ang="0">
                  <a:pos x="1405" y="126"/>
                </a:cxn>
                <a:cxn ang="0">
                  <a:pos x="1405" y="126"/>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cs typeface="+mn-cs"/>
              </a:endParaRPr>
            </a:p>
          </p:txBody>
        </p:sp>
        <p:sp>
          <p:nvSpPr>
            <p:cNvPr id="15" name="Freeform 13"/>
            <p:cNvSpPr>
              <a:spLocks/>
            </p:cNvSpPr>
            <p:nvPr/>
          </p:nvSpPr>
          <p:spPr bwMode="hidden">
            <a:xfrm>
              <a:off x="5030" y="3151"/>
              <a:ext cx="728" cy="240"/>
            </a:xfrm>
            <a:custGeom>
              <a:avLst/>
              <a:gdLst/>
              <a:ahLst/>
              <a:cxnLst>
                <a:cxn ang="0">
                  <a:pos x="729" y="240"/>
                </a:cxn>
                <a:cxn ang="0">
                  <a:pos x="0" y="0"/>
                </a:cxn>
                <a:cxn ang="0">
                  <a:pos x="0" y="6"/>
                </a:cxn>
                <a:cxn ang="0">
                  <a:pos x="729" y="240"/>
                </a:cxn>
                <a:cxn ang="0">
                  <a:pos x="729" y="240"/>
                </a:cxn>
              </a:cxnLst>
              <a:rect l="0" t="0" r="r" b="b"/>
              <a:pathLst>
                <a:path w="729" h="240">
                  <a:moveTo>
                    <a:pt x="729" y="240"/>
                  </a:moveTo>
                  <a:lnTo>
                    <a:pt x="0" y="0"/>
                  </a:lnTo>
                  <a:lnTo>
                    <a:pt x="0" y="6"/>
                  </a:lnTo>
                  <a:lnTo>
                    <a:pt x="729" y="240"/>
                  </a:lnTo>
                  <a:lnTo>
                    <a:pt x="729" y="240"/>
                  </a:lnTo>
                  <a:close/>
                </a:path>
              </a:pathLst>
            </a:custGeom>
            <a:solidFill>
              <a:schemeClr val="bg1"/>
            </a:solidFill>
            <a:ln w="9525">
              <a:noFill/>
              <a:round/>
              <a:headEnd/>
              <a:tailEnd/>
            </a:ln>
          </p:spPr>
          <p:txBody>
            <a:bodyPr/>
            <a:lstStyle/>
            <a:p>
              <a:pPr fontAlgn="auto">
                <a:spcBef>
                  <a:spcPts val="0"/>
                </a:spcBef>
                <a:spcAft>
                  <a:spcPts val="0"/>
                </a:spcAft>
                <a:defRPr/>
              </a:pPr>
              <a:endParaRPr lang="en-US">
                <a:solidFill>
                  <a:srgbClr val="FFFFFF"/>
                </a:solidFill>
                <a:latin typeface="Arial" charset="0"/>
                <a:cs typeface="+mn-cs"/>
              </a:endParaRPr>
            </a:p>
          </p:txBody>
        </p:sp>
        <p:sp>
          <p:nvSpPr>
            <p:cNvPr id="16" name="Freeform 14"/>
            <p:cNvSpPr>
              <a:spLocks/>
            </p:cNvSpPr>
            <p:nvPr/>
          </p:nvSpPr>
          <p:spPr bwMode="hidden">
            <a:xfrm>
              <a:off x="0" y="1486"/>
              <a:ext cx="5030" cy="1671"/>
            </a:xfrm>
            <a:custGeom>
              <a:avLst/>
              <a:gdLst/>
              <a:ahLst/>
              <a:cxnLst>
                <a:cxn ang="0">
                  <a:pos x="0" y="72"/>
                </a:cxn>
                <a:cxn ang="0">
                  <a:pos x="5035" y="1672"/>
                </a:cxn>
                <a:cxn ang="0">
                  <a:pos x="5035" y="1666"/>
                </a:cxn>
                <a:cxn ang="0">
                  <a:pos x="0" y="0"/>
                </a:cxn>
                <a:cxn ang="0">
                  <a:pos x="0" y="72"/>
                </a:cxn>
                <a:cxn ang="0">
                  <a:pos x="0" y="72"/>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cs typeface="+mn-cs"/>
              </a:endParaRPr>
            </a:p>
          </p:txBody>
        </p:sp>
        <p:sp>
          <p:nvSpPr>
            <p:cNvPr id="17" name="Freeform 15"/>
            <p:cNvSpPr>
              <a:spLocks/>
            </p:cNvSpPr>
            <p:nvPr/>
          </p:nvSpPr>
          <p:spPr bwMode="hidden">
            <a:xfrm>
              <a:off x="5030" y="3049"/>
              <a:ext cx="728" cy="318"/>
            </a:xfrm>
            <a:custGeom>
              <a:avLst/>
              <a:gdLst/>
              <a:ahLst/>
              <a:cxnLst>
                <a:cxn ang="0">
                  <a:pos x="729" y="318"/>
                </a:cxn>
                <a:cxn ang="0">
                  <a:pos x="729" y="312"/>
                </a:cxn>
                <a:cxn ang="0">
                  <a:pos x="0" y="0"/>
                </a:cxn>
                <a:cxn ang="0">
                  <a:pos x="0" y="54"/>
                </a:cxn>
                <a:cxn ang="0">
                  <a:pos x="729" y="318"/>
                </a:cxn>
                <a:cxn ang="0">
                  <a:pos x="729" y="318"/>
                </a:cxn>
              </a:cxnLst>
              <a:rect l="0" t="0" r="r" b="b"/>
              <a:pathLst>
                <a:path w="729" h="318">
                  <a:moveTo>
                    <a:pt x="729" y="318"/>
                  </a:moveTo>
                  <a:lnTo>
                    <a:pt x="729" y="312"/>
                  </a:lnTo>
                  <a:lnTo>
                    <a:pt x="0" y="0"/>
                  </a:lnTo>
                  <a:lnTo>
                    <a:pt x="0" y="54"/>
                  </a:lnTo>
                  <a:lnTo>
                    <a:pt x="729" y="318"/>
                  </a:lnTo>
                  <a:lnTo>
                    <a:pt x="729" y="318"/>
                  </a:lnTo>
                  <a:close/>
                </a:path>
              </a:pathLst>
            </a:custGeom>
            <a:gradFill rotWithShape="0">
              <a:gsLst>
                <a:gs pos="0">
                  <a:schemeClr val="bg2"/>
                </a:gs>
                <a:gs pos="100000">
                  <a:schemeClr val="bg1"/>
                </a:gs>
              </a:gsLst>
              <a:lin ang="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cs typeface="+mn-cs"/>
              </a:endParaRPr>
            </a:p>
          </p:txBody>
        </p:sp>
        <p:sp>
          <p:nvSpPr>
            <p:cNvPr id="18" name="Freeform 16"/>
            <p:cNvSpPr>
              <a:spLocks/>
            </p:cNvSpPr>
            <p:nvPr/>
          </p:nvSpPr>
          <p:spPr bwMode="hidden">
            <a:xfrm>
              <a:off x="0" y="916"/>
              <a:ext cx="5030" cy="2187"/>
            </a:xfrm>
            <a:custGeom>
              <a:avLst/>
              <a:gdLst/>
              <a:ahLst/>
              <a:cxnLst>
                <a:cxn ang="0">
                  <a:pos x="0" y="396"/>
                </a:cxn>
                <a:cxn ang="0">
                  <a:pos x="5035" y="2188"/>
                </a:cxn>
                <a:cxn ang="0">
                  <a:pos x="5035" y="2134"/>
                </a:cxn>
                <a:cxn ang="0">
                  <a:pos x="0" y="0"/>
                </a:cxn>
                <a:cxn ang="0">
                  <a:pos x="0" y="396"/>
                </a:cxn>
                <a:cxn ang="0">
                  <a:pos x="0" y="396"/>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cs typeface="+mn-cs"/>
              </a:endParaRPr>
            </a:p>
          </p:txBody>
        </p:sp>
        <p:sp>
          <p:nvSpPr>
            <p:cNvPr id="19" name="Freeform 17"/>
            <p:cNvSpPr>
              <a:spLocks/>
            </p:cNvSpPr>
            <p:nvPr/>
          </p:nvSpPr>
          <p:spPr bwMode="hidden">
            <a:xfrm>
              <a:off x="2294" y="0"/>
              <a:ext cx="3159" cy="2725"/>
            </a:xfrm>
            <a:custGeom>
              <a:avLst/>
              <a:gdLst/>
              <a:ahLst/>
              <a:cxnLst>
                <a:cxn ang="0">
                  <a:pos x="0" y="0"/>
                </a:cxn>
                <a:cxn ang="0">
                  <a:pos x="3145" y="2727"/>
                </a:cxn>
                <a:cxn ang="0">
                  <a:pos x="3163" y="2704"/>
                </a:cxn>
                <a:cxn ang="0">
                  <a:pos x="102" y="0"/>
                </a:cxn>
                <a:cxn ang="0">
                  <a:pos x="0" y="0"/>
                </a:cxn>
                <a:cxn ang="0">
                  <a:pos x="0" y="0"/>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cs typeface="+mn-cs"/>
              </a:endParaRPr>
            </a:p>
          </p:txBody>
        </p:sp>
        <p:sp>
          <p:nvSpPr>
            <p:cNvPr id="20" name="Freeform 18"/>
            <p:cNvSpPr>
              <a:spLocks/>
            </p:cNvSpPr>
            <p:nvPr/>
          </p:nvSpPr>
          <p:spPr bwMode="hidden">
            <a:xfrm>
              <a:off x="5435" y="2702"/>
              <a:ext cx="323" cy="299"/>
            </a:xfrm>
            <a:custGeom>
              <a:avLst/>
              <a:gdLst/>
              <a:ahLst/>
              <a:cxnLst>
                <a:cxn ang="0">
                  <a:pos x="323" y="299"/>
                </a:cxn>
                <a:cxn ang="0">
                  <a:pos x="323" y="263"/>
                </a:cxn>
                <a:cxn ang="0">
                  <a:pos x="18" y="0"/>
                </a:cxn>
                <a:cxn ang="0">
                  <a:pos x="0" y="23"/>
                </a:cxn>
                <a:cxn ang="0">
                  <a:pos x="323" y="299"/>
                </a:cxn>
                <a:cxn ang="0">
                  <a:pos x="323" y="299"/>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cs typeface="+mn-cs"/>
              </a:endParaRPr>
            </a:p>
          </p:txBody>
        </p:sp>
        <p:sp>
          <p:nvSpPr>
            <p:cNvPr id="21" name="Freeform 19"/>
            <p:cNvSpPr>
              <a:spLocks/>
            </p:cNvSpPr>
            <p:nvPr/>
          </p:nvSpPr>
          <p:spPr bwMode="hidden">
            <a:xfrm>
              <a:off x="5477" y="2588"/>
              <a:ext cx="281" cy="335"/>
            </a:xfrm>
            <a:custGeom>
              <a:avLst/>
              <a:gdLst/>
              <a:ahLst/>
              <a:cxnLst>
                <a:cxn ang="0">
                  <a:pos x="281" y="335"/>
                </a:cxn>
                <a:cxn ang="0">
                  <a:pos x="281" y="173"/>
                </a:cxn>
                <a:cxn ang="0">
                  <a:pos x="96" y="0"/>
                </a:cxn>
                <a:cxn ang="0">
                  <a:pos x="0" y="90"/>
                </a:cxn>
                <a:cxn ang="0">
                  <a:pos x="281" y="335"/>
                </a:cxn>
                <a:cxn ang="0">
                  <a:pos x="281" y="335"/>
                </a:cxn>
              </a:cxnLst>
              <a:rect l="0" t="0" r="r" b="b"/>
              <a:pathLst>
                <a:path w="281" h="335">
                  <a:moveTo>
                    <a:pt x="281" y="335"/>
                  </a:moveTo>
                  <a:lnTo>
                    <a:pt x="281" y="173"/>
                  </a:lnTo>
                  <a:lnTo>
                    <a:pt x="96" y="0"/>
                  </a:lnTo>
                  <a:lnTo>
                    <a:pt x="0" y="90"/>
                  </a:lnTo>
                  <a:lnTo>
                    <a:pt x="281" y="335"/>
                  </a:lnTo>
                  <a:lnTo>
                    <a:pt x="281" y="335"/>
                  </a:lnTo>
                  <a:close/>
                </a:path>
              </a:pathLst>
            </a:custGeom>
            <a:solidFill>
              <a:schemeClr val="bg1"/>
            </a:solidFill>
            <a:ln w="9525">
              <a:noFill/>
              <a:round/>
              <a:headEnd/>
              <a:tailEnd/>
            </a:ln>
          </p:spPr>
          <p:txBody>
            <a:bodyPr/>
            <a:lstStyle/>
            <a:p>
              <a:pPr fontAlgn="auto">
                <a:spcBef>
                  <a:spcPts val="0"/>
                </a:spcBef>
                <a:spcAft>
                  <a:spcPts val="0"/>
                </a:spcAft>
                <a:defRPr/>
              </a:pPr>
              <a:endParaRPr lang="en-US">
                <a:solidFill>
                  <a:srgbClr val="FFFFFF"/>
                </a:solidFill>
                <a:latin typeface="Arial" charset="0"/>
                <a:cs typeface="+mn-cs"/>
              </a:endParaRPr>
            </a:p>
          </p:txBody>
        </p:sp>
        <p:sp>
          <p:nvSpPr>
            <p:cNvPr id="22" name="Freeform 20"/>
            <p:cNvSpPr>
              <a:spLocks/>
            </p:cNvSpPr>
            <p:nvPr/>
          </p:nvSpPr>
          <p:spPr bwMode="hidden">
            <a:xfrm>
              <a:off x="2454" y="0"/>
              <a:ext cx="3119" cy="2678"/>
            </a:xfrm>
            <a:custGeom>
              <a:avLst/>
              <a:gdLst/>
              <a:ahLst/>
              <a:cxnLst>
                <a:cxn ang="0">
                  <a:pos x="0" y="0"/>
                </a:cxn>
                <a:cxn ang="0">
                  <a:pos x="3026" y="2680"/>
                </a:cxn>
                <a:cxn ang="0">
                  <a:pos x="3122" y="2590"/>
                </a:cxn>
                <a:cxn ang="0">
                  <a:pos x="383" y="0"/>
                </a:cxn>
                <a:cxn ang="0">
                  <a:pos x="0" y="0"/>
                </a:cxn>
                <a:cxn ang="0">
                  <a:pos x="0" y="0"/>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cs typeface="+mn-cs"/>
              </a:endParaRPr>
            </a:p>
          </p:txBody>
        </p:sp>
        <p:sp>
          <p:nvSpPr>
            <p:cNvPr id="23" name="Freeform 21"/>
            <p:cNvSpPr>
              <a:spLocks/>
            </p:cNvSpPr>
            <p:nvPr/>
          </p:nvSpPr>
          <p:spPr bwMode="hidden">
            <a:xfrm>
              <a:off x="5626" y="2534"/>
              <a:ext cx="132" cy="132"/>
            </a:xfrm>
            <a:custGeom>
              <a:avLst/>
              <a:gdLst/>
              <a:ahLst/>
              <a:cxnLst>
                <a:cxn ang="0">
                  <a:pos x="132" y="132"/>
                </a:cxn>
                <a:cxn ang="0">
                  <a:pos x="0" y="0"/>
                </a:cxn>
                <a:cxn ang="0">
                  <a:pos x="0" y="0"/>
                </a:cxn>
                <a:cxn ang="0">
                  <a:pos x="132" y="132"/>
                </a:cxn>
                <a:cxn ang="0">
                  <a:pos x="132" y="132"/>
                </a:cxn>
              </a:cxnLst>
              <a:rect l="0" t="0" r="r" b="b"/>
              <a:pathLst>
                <a:path w="132" h="132">
                  <a:moveTo>
                    <a:pt x="132" y="132"/>
                  </a:moveTo>
                  <a:lnTo>
                    <a:pt x="0" y="0"/>
                  </a:lnTo>
                  <a:lnTo>
                    <a:pt x="0" y="0"/>
                  </a:lnTo>
                  <a:lnTo>
                    <a:pt x="132" y="132"/>
                  </a:lnTo>
                  <a:lnTo>
                    <a:pt x="132" y="132"/>
                  </a:lnTo>
                  <a:close/>
                </a:path>
              </a:pathLst>
            </a:custGeom>
            <a:solidFill>
              <a:srgbClr val="FF9999"/>
            </a:solidFill>
            <a:ln w="9525">
              <a:noFill/>
              <a:round/>
              <a:headEnd/>
              <a:tailEnd/>
            </a:ln>
          </p:spPr>
          <p:txBody>
            <a:bodyPr/>
            <a:lstStyle/>
            <a:p>
              <a:pPr fontAlgn="auto">
                <a:spcBef>
                  <a:spcPts val="0"/>
                </a:spcBef>
                <a:spcAft>
                  <a:spcPts val="0"/>
                </a:spcAft>
                <a:defRPr/>
              </a:pPr>
              <a:endParaRPr lang="en-US">
                <a:solidFill>
                  <a:srgbClr val="FFFFFF"/>
                </a:solidFill>
                <a:latin typeface="Arial" charset="0"/>
                <a:cs typeface="+mn-cs"/>
              </a:endParaRPr>
            </a:p>
          </p:txBody>
        </p:sp>
        <p:sp>
          <p:nvSpPr>
            <p:cNvPr id="24" name="Freeform 22"/>
            <p:cNvSpPr>
              <a:spLocks/>
            </p:cNvSpPr>
            <p:nvPr/>
          </p:nvSpPr>
          <p:spPr bwMode="hidden">
            <a:xfrm>
              <a:off x="3112" y="0"/>
              <a:ext cx="2514" cy="2534"/>
            </a:xfrm>
            <a:custGeom>
              <a:avLst/>
              <a:gdLst/>
              <a:ahLst/>
              <a:cxnLst>
                <a:cxn ang="0">
                  <a:pos x="0" y="0"/>
                </a:cxn>
                <a:cxn ang="0">
                  <a:pos x="2517" y="2536"/>
                </a:cxn>
                <a:cxn ang="0">
                  <a:pos x="2517" y="2536"/>
                </a:cxn>
                <a:cxn ang="0">
                  <a:pos x="66" y="0"/>
                </a:cxn>
                <a:cxn ang="0">
                  <a:pos x="0" y="0"/>
                </a:cxn>
                <a:cxn ang="0">
                  <a:pos x="0" y="0"/>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cs typeface="+mn-cs"/>
              </a:endParaRPr>
            </a:p>
          </p:txBody>
        </p:sp>
        <p:sp>
          <p:nvSpPr>
            <p:cNvPr id="25" name="Freeform 23"/>
            <p:cNvSpPr>
              <a:spLocks/>
            </p:cNvSpPr>
            <p:nvPr/>
          </p:nvSpPr>
          <p:spPr bwMode="hidden">
            <a:xfrm>
              <a:off x="3488" y="0"/>
              <a:ext cx="2198" cy="2480"/>
            </a:xfrm>
            <a:custGeom>
              <a:avLst/>
              <a:gdLst/>
              <a:ahLst/>
              <a:cxnLst>
                <a:cxn ang="0">
                  <a:pos x="0" y="0"/>
                </a:cxn>
                <a:cxn ang="0">
                  <a:pos x="2188" y="2482"/>
                </a:cxn>
                <a:cxn ang="0">
                  <a:pos x="2200" y="2476"/>
                </a:cxn>
                <a:cxn ang="0">
                  <a:pos x="317" y="0"/>
                </a:cxn>
                <a:cxn ang="0">
                  <a:pos x="0" y="0"/>
                </a:cxn>
                <a:cxn ang="0">
                  <a:pos x="0" y="0"/>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w="9525" cap="flat" cmpd="sng">
              <a:noFill/>
              <a:prstDash val="solid"/>
              <a:round/>
              <a:headEnd type="none" w="med" len="med"/>
              <a:tailEnd type="none" w="med" len="med"/>
            </a:ln>
            <a:effectLst/>
          </p:spPr>
          <p:txBody>
            <a:bodyPr/>
            <a:lstStyle/>
            <a:p>
              <a:pPr fontAlgn="auto">
                <a:spcBef>
                  <a:spcPts val="0"/>
                </a:spcBef>
                <a:spcAft>
                  <a:spcPts val="0"/>
                </a:spcAft>
                <a:defRPr/>
              </a:pPr>
              <a:endParaRPr lang="en-US">
                <a:solidFill>
                  <a:srgbClr val="FFFFFF"/>
                </a:solidFill>
                <a:latin typeface="Arial" charset="0"/>
                <a:cs typeface="+mn-cs"/>
              </a:endParaRPr>
            </a:p>
          </p:txBody>
        </p:sp>
        <p:sp>
          <p:nvSpPr>
            <p:cNvPr id="26" name="Freeform 24"/>
            <p:cNvSpPr>
              <a:spLocks/>
            </p:cNvSpPr>
            <p:nvPr/>
          </p:nvSpPr>
          <p:spPr bwMode="hidden">
            <a:xfrm>
              <a:off x="5674" y="2474"/>
              <a:ext cx="84" cy="96"/>
            </a:xfrm>
            <a:custGeom>
              <a:avLst/>
              <a:gdLst/>
              <a:ahLst/>
              <a:cxnLst>
                <a:cxn ang="0">
                  <a:pos x="84" y="96"/>
                </a:cxn>
                <a:cxn ang="0">
                  <a:pos x="84" y="90"/>
                </a:cxn>
                <a:cxn ang="0">
                  <a:pos x="12" y="0"/>
                </a:cxn>
                <a:cxn ang="0">
                  <a:pos x="0" y="6"/>
                </a:cxn>
                <a:cxn ang="0">
                  <a:pos x="84" y="96"/>
                </a:cxn>
                <a:cxn ang="0">
                  <a:pos x="84" y="96"/>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cs typeface="+mn-cs"/>
              </a:endParaRPr>
            </a:p>
          </p:txBody>
        </p:sp>
        <p:sp>
          <p:nvSpPr>
            <p:cNvPr id="27" name="Freeform 25"/>
            <p:cNvSpPr>
              <a:spLocks/>
            </p:cNvSpPr>
            <p:nvPr/>
          </p:nvSpPr>
          <p:spPr bwMode="hidden">
            <a:xfrm>
              <a:off x="5603" y="850"/>
              <a:ext cx="155" cy="516"/>
            </a:xfrm>
            <a:custGeom>
              <a:avLst/>
              <a:gdLst/>
              <a:ahLst/>
              <a:cxnLst>
                <a:cxn ang="0">
                  <a:pos x="155" y="516"/>
                </a:cxn>
                <a:cxn ang="0">
                  <a:pos x="155" y="204"/>
                </a:cxn>
                <a:cxn ang="0">
                  <a:pos x="77" y="0"/>
                </a:cxn>
                <a:cxn ang="0">
                  <a:pos x="0" y="192"/>
                </a:cxn>
                <a:cxn ang="0">
                  <a:pos x="155" y="516"/>
                </a:cxn>
                <a:cxn ang="0">
                  <a:pos x="155" y="516"/>
                </a:cxn>
              </a:cxnLst>
              <a:rect l="0" t="0" r="r" b="b"/>
              <a:pathLst>
                <a:path w="155" h="516">
                  <a:moveTo>
                    <a:pt x="155" y="516"/>
                  </a:moveTo>
                  <a:lnTo>
                    <a:pt x="155" y="204"/>
                  </a:lnTo>
                  <a:lnTo>
                    <a:pt x="77" y="0"/>
                  </a:lnTo>
                  <a:lnTo>
                    <a:pt x="0" y="192"/>
                  </a:lnTo>
                  <a:lnTo>
                    <a:pt x="155" y="516"/>
                  </a:lnTo>
                  <a:lnTo>
                    <a:pt x="155" y="516"/>
                  </a:lnTo>
                  <a:close/>
                </a:path>
              </a:pathLst>
            </a:custGeom>
            <a:solidFill>
              <a:schemeClr val="bg2"/>
            </a:solidFill>
            <a:ln w="9525">
              <a:noFill/>
              <a:round/>
              <a:headEnd/>
              <a:tailEnd/>
            </a:ln>
          </p:spPr>
          <p:txBody>
            <a:bodyPr/>
            <a:lstStyle/>
            <a:p>
              <a:pPr fontAlgn="auto">
                <a:spcBef>
                  <a:spcPts val="0"/>
                </a:spcBef>
                <a:spcAft>
                  <a:spcPts val="0"/>
                </a:spcAft>
                <a:defRPr/>
              </a:pPr>
              <a:endParaRPr lang="en-US">
                <a:solidFill>
                  <a:srgbClr val="FFFFFF"/>
                </a:solidFill>
                <a:latin typeface="Arial" charset="0"/>
                <a:cs typeface="+mn-cs"/>
              </a:endParaRPr>
            </a:p>
          </p:txBody>
        </p:sp>
        <p:sp>
          <p:nvSpPr>
            <p:cNvPr id="28" name="Freeform 26"/>
            <p:cNvSpPr>
              <a:spLocks/>
            </p:cNvSpPr>
            <p:nvPr/>
          </p:nvSpPr>
          <p:spPr bwMode="hidden">
            <a:xfrm>
              <a:off x="5107" y="0"/>
              <a:ext cx="573" cy="1042"/>
            </a:xfrm>
            <a:custGeom>
              <a:avLst/>
              <a:gdLst/>
              <a:ahLst/>
              <a:cxnLst>
                <a:cxn ang="0">
                  <a:pos x="0" y="0"/>
                </a:cxn>
                <a:cxn ang="0">
                  <a:pos x="497" y="1043"/>
                </a:cxn>
                <a:cxn ang="0">
                  <a:pos x="574" y="851"/>
                </a:cxn>
                <a:cxn ang="0">
                  <a:pos x="251" y="0"/>
                </a:cxn>
                <a:cxn ang="0">
                  <a:pos x="0" y="0"/>
                </a:cxn>
                <a:cxn ang="0">
                  <a:pos x="0" y="0"/>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cs typeface="+mn-cs"/>
              </a:endParaRPr>
            </a:p>
          </p:txBody>
        </p:sp>
        <p:sp>
          <p:nvSpPr>
            <p:cNvPr id="29" name="Freeform 27"/>
            <p:cNvSpPr>
              <a:spLocks/>
            </p:cNvSpPr>
            <p:nvPr/>
          </p:nvSpPr>
          <p:spPr bwMode="hidden">
            <a:xfrm>
              <a:off x="5411" y="0"/>
              <a:ext cx="341" cy="796"/>
            </a:xfrm>
            <a:custGeom>
              <a:avLst/>
              <a:gdLst/>
              <a:ahLst/>
              <a:cxnLst>
                <a:cxn ang="0">
                  <a:pos x="144" y="0"/>
                </a:cxn>
                <a:cxn ang="0">
                  <a:pos x="0" y="0"/>
                </a:cxn>
                <a:cxn ang="0">
                  <a:pos x="287" y="797"/>
                </a:cxn>
                <a:cxn ang="0">
                  <a:pos x="341" y="653"/>
                </a:cxn>
                <a:cxn ang="0">
                  <a:pos x="144" y="0"/>
                </a:cxn>
                <a:cxn ang="0">
                  <a:pos x="144" y="0"/>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cs typeface="+mn-cs"/>
              </a:endParaRPr>
            </a:p>
          </p:txBody>
        </p:sp>
        <p:sp>
          <p:nvSpPr>
            <p:cNvPr id="30" name="Freeform 28"/>
            <p:cNvSpPr>
              <a:spLocks/>
            </p:cNvSpPr>
            <p:nvPr/>
          </p:nvSpPr>
          <p:spPr bwMode="hidden">
            <a:xfrm>
              <a:off x="5698" y="653"/>
              <a:ext cx="60" cy="311"/>
            </a:xfrm>
            <a:custGeom>
              <a:avLst/>
              <a:gdLst/>
              <a:ahLst/>
              <a:cxnLst>
                <a:cxn ang="0">
                  <a:pos x="0" y="144"/>
                </a:cxn>
                <a:cxn ang="0">
                  <a:pos x="60" y="312"/>
                </a:cxn>
                <a:cxn ang="0">
                  <a:pos x="60" y="6"/>
                </a:cxn>
                <a:cxn ang="0">
                  <a:pos x="54" y="0"/>
                </a:cxn>
                <a:cxn ang="0">
                  <a:pos x="0" y="144"/>
                </a:cxn>
                <a:cxn ang="0">
                  <a:pos x="0" y="144"/>
                </a:cxn>
              </a:cxnLst>
              <a:rect l="0" t="0" r="r" b="b"/>
              <a:pathLst>
                <a:path w="60" h="312">
                  <a:moveTo>
                    <a:pt x="0" y="144"/>
                  </a:moveTo>
                  <a:lnTo>
                    <a:pt x="60" y="312"/>
                  </a:lnTo>
                  <a:lnTo>
                    <a:pt x="60" y="6"/>
                  </a:lnTo>
                  <a:lnTo>
                    <a:pt x="54" y="0"/>
                  </a:lnTo>
                  <a:lnTo>
                    <a:pt x="0" y="144"/>
                  </a:lnTo>
                  <a:lnTo>
                    <a:pt x="0" y="144"/>
                  </a:lnTo>
                  <a:close/>
                </a:path>
              </a:pathLst>
            </a:custGeom>
            <a:solidFill>
              <a:schemeClr val="bg2"/>
            </a:solidFill>
            <a:ln w="9525">
              <a:noFill/>
              <a:round/>
              <a:headEnd/>
              <a:tailEnd/>
            </a:ln>
          </p:spPr>
          <p:txBody>
            <a:bodyPr/>
            <a:lstStyle/>
            <a:p>
              <a:pPr fontAlgn="auto">
                <a:spcBef>
                  <a:spcPts val="0"/>
                </a:spcBef>
                <a:spcAft>
                  <a:spcPts val="0"/>
                </a:spcAft>
                <a:defRPr/>
              </a:pPr>
              <a:endParaRPr lang="en-US">
                <a:solidFill>
                  <a:srgbClr val="FFFFFF"/>
                </a:solidFill>
                <a:latin typeface="Arial" charset="0"/>
                <a:cs typeface="+mn-cs"/>
              </a:endParaRPr>
            </a:p>
          </p:txBody>
        </p:sp>
        <p:sp>
          <p:nvSpPr>
            <p:cNvPr id="31" name="Freeform 29"/>
            <p:cNvSpPr>
              <a:spLocks/>
            </p:cNvSpPr>
            <p:nvPr/>
          </p:nvSpPr>
          <p:spPr bwMode="hidden">
            <a:xfrm>
              <a:off x="2" y="1601"/>
              <a:ext cx="5752" cy="1864"/>
            </a:xfrm>
            <a:custGeom>
              <a:avLst/>
              <a:gdLst/>
              <a:ahLst/>
              <a:cxnLst>
                <a:cxn ang="0">
                  <a:pos x="0" y="371"/>
                </a:cxn>
                <a:cxn ang="0">
                  <a:pos x="5740" y="1864"/>
                </a:cxn>
                <a:cxn ang="0">
                  <a:pos x="5740" y="1834"/>
                </a:cxn>
                <a:cxn ang="0">
                  <a:pos x="0" y="0"/>
                </a:cxn>
                <a:cxn ang="0">
                  <a:pos x="0" y="371"/>
                </a:cxn>
                <a:cxn ang="0">
                  <a:pos x="0" y="37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cs typeface="+mn-cs"/>
              </a:endParaRPr>
            </a:p>
          </p:txBody>
        </p:sp>
        <p:sp>
          <p:nvSpPr>
            <p:cNvPr id="32" name="Freeform 30"/>
            <p:cNvSpPr>
              <a:spLocks/>
            </p:cNvSpPr>
            <p:nvPr/>
          </p:nvSpPr>
          <p:spPr bwMode="hidden">
            <a:xfrm>
              <a:off x="5754" y="3483"/>
              <a:ext cx="6" cy="6"/>
            </a:xfrm>
            <a:custGeom>
              <a:avLst/>
              <a:gdLst/>
              <a:ahLst/>
              <a:cxnLst>
                <a:cxn ang="0">
                  <a:pos x="6" y="6"/>
                </a:cxn>
                <a:cxn ang="0">
                  <a:pos x="0" y="0"/>
                </a:cxn>
                <a:cxn ang="0">
                  <a:pos x="0" y="6"/>
                </a:cxn>
                <a:cxn ang="0">
                  <a:pos x="6" y="6"/>
                </a:cxn>
                <a:cxn ang="0">
                  <a:pos x="6" y="6"/>
                </a:cxn>
              </a:cxnLst>
              <a:rect l="0" t="0" r="r" b="b"/>
              <a:pathLst>
                <a:path w="6" h="6">
                  <a:moveTo>
                    <a:pt x="6" y="6"/>
                  </a:moveTo>
                  <a:lnTo>
                    <a:pt x="0" y="0"/>
                  </a:lnTo>
                  <a:lnTo>
                    <a:pt x="0" y="6"/>
                  </a:lnTo>
                  <a:lnTo>
                    <a:pt x="6" y="6"/>
                  </a:lnTo>
                  <a:lnTo>
                    <a:pt x="6" y="6"/>
                  </a:lnTo>
                  <a:close/>
                </a:path>
              </a:pathLst>
            </a:custGeom>
            <a:solidFill>
              <a:srgbClr val="18FF00"/>
            </a:solidFill>
            <a:ln w="9525">
              <a:noFill/>
              <a:round/>
              <a:headEnd/>
              <a:tailEnd/>
            </a:ln>
          </p:spPr>
          <p:txBody>
            <a:bodyPr/>
            <a:lstStyle/>
            <a:p>
              <a:pPr fontAlgn="auto">
                <a:spcBef>
                  <a:spcPts val="0"/>
                </a:spcBef>
                <a:spcAft>
                  <a:spcPts val="0"/>
                </a:spcAft>
                <a:defRPr/>
              </a:pPr>
              <a:endParaRPr lang="en-US">
                <a:solidFill>
                  <a:srgbClr val="FFFFFF"/>
                </a:solidFill>
                <a:latin typeface="Arial" charset="0"/>
                <a:cs typeface="+mn-cs"/>
              </a:endParaRPr>
            </a:p>
          </p:txBody>
        </p:sp>
        <p:sp>
          <p:nvSpPr>
            <p:cNvPr id="33" name="Freeform 31"/>
            <p:cNvSpPr>
              <a:spLocks/>
            </p:cNvSpPr>
            <p:nvPr/>
          </p:nvSpPr>
          <p:spPr bwMode="hidden">
            <a:xfrm>
              <a:off x="2" y="2152"/>
              <a:ext cx="5752" cy="1337"/>
            </a:xfrm>
            <a:custGeom>
              <a:avLst/>
              <a:gdLst/>
              <a:ahLst/>
              <a:cxnLst>
                <a:cxn ang="0">
                  <a:pos x="0" y="366"/>
                </a:cxn>
                <a:cxn ang="0">
                  <a:pos x="5740" y="1337"/>
                </a:cxn>
                <a:cxn ang="0">
                  <a:pos x="5740" y="1331"/>
                </a:cxn>
                <a:cxn ang="0">
                  <a:pos x="0" y="0"/>
                </a:cxn>
                <a:cxn ang="0">
                  <a:pos x="0" y="366"/>
                </a:cxn>
                <a:cxn ang="0">
                  <a:pos x="0" y="366"/>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cs typeface="+mn-cs"/>
              </a:endParaRPr>
            </a:p>
          </p:txBody>
        </p:sp>
        <p:sp>
          <p:nvSpPr>
            <p:cNvPr id="34" name="Freeform 32"/>
            <p:cNvSpPr>
              <a:spLocks/>
            </p:cNvSpPr>
            <p:nvPr/>
          </p:nvSpPr>
          <p:spPr bwMode="hidden">
            <a:xfrm>
              <a:off x="2" y="3177"/>
              <a:ext cx="5752" cy="414"/>
            </a:xfrm>
            <a:custGeom>
              <a:avLst/>
              <a:gdLst/>
              <a:ahLst/>
              <a:cxnLst>
                <a:cxn ang="0">
                  <a:pos x="0" y="48"/>
                </a:cxn>
                <a:cxn ang="0">
                  <a:pos x="5740" y="414"/>
                </a:cxn>
                <a:cxn ang="0">
                  <a:pos x="5740" y="402"/>
                </a:cxn>
                <a:cxn ang="0">
                  <a:pos x="0" y="0"/>
                </a:cxn>
                <a:cxn ang="0">
                  <a:pos x="0" y="48"/>
                </a:cxn>
                <a:cxn ang="0">
                  <a:pos x="0" y="48"/>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cs typeface="+mn-cs"/>
              </a:endParaRPr>
            </a:p>
          </p:txBody>
        </p:sp>
        <p:sp>
          <p:nvSpPr>
            <p:cNvPr id="35" name="Freeform 33"/>
            <p:cNvSpPr>
              <a:spLocks/>
            </p:cNvSpPr>
            <p:nvPr/>
          </p:nvSpPr>
          <p:spPr bwMode="hidden">
            <a:xfrm>
              <a:off x="1297" y="0"/>
              <a:ext cx="4457" cy="3177"/>
            </a:xfrm>
            <a:custGeom>
              <a:avLst/>
              <a:gdLst/>
              <a:ahLst/>
              <a:cxnLst>
                <a:cxn ang="0">
                  <a:pos x="0" y="0"/>
                </a:cxn>
                <a:cxn ang="0">
                  <a:pos x="4448" y="3177"/>
                </a:cxn>
                <a:cxn ang="0">
                  <a:pos x="4448" y="3153"/>
                </a:cxn>
                <a:cxn ang="0">
                  <a:pos x="125" y="0"/>
                </a:cxn>
                <a:cxn ang="0">
                  <a:pos x="0" y="0"/>
                </a:cxn>
                <a:cxn ang="0">
                  <a:pos x="0" y="0"/>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cs typeface="+mn-cs"/>
              </a:endParaRPr>
            </a:p>
          </p:txBody>
        </p:sp>
        <p:sp>
          <p:nvSpPr>
            <p:cNvPr id="36" name="Freeform 34"/>
            <p:cNvSpPr>
              <a:spLocks/>
            </p:cNvSpPr>
            <p:nvPr/>
          </p:nvSpPr>
          <p:spPr bwMode="hidden">
            <a:xfrm>
              <a:off x="3321" y="0"/>
              <a:ext cx="2433" cy="2614"/>
            </a:xfrm>
            <a:custGeom>
              <a:avLst/>
              <a:gdLst/>
              <a:ahLst/>
              <a:cxnLst>
                <a:cxn ang="0">
                  <a:pos x="0" y="0"/>
                </a:cxn>
                <a:cxn ang="0">
                  <a:pos x="2428" y="2614"/>
                </a:cxn>
                <a:cxn ang="0">
                  <a:pos x="2428" y="2608"/>
                </a:cxn>
                <a:cxn ang="0">
                  <a:pos x="66" y="0"/>
                </a:cxn>
                <a:cxn ang="0">
                  <a:pos x="0" y="0"/>
                </a:cxn>
                <a:cxn ang="0">
                  <a:pos x="0" y="0"/>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cs typeface="+mn-cs"/>
              </a:endParaRPr>
            </a:p>
          </p:txBody>
        </p:sp>
        <p:sp>
          <p:nvSpPr>
            <p:cNvPr id="37" name="Freeform 35"/>
            <p:cNvSpPr>
              <a:spLocks/>
            </p:cNvSpPr>
            <p:nvPr/>
          </p:nvSpPr>
          <p:spPr bwMode="hidden">
            <a:xfrm>
              <a:off x="3950" y="0"/>
              <a:ext cx="1804" cy="2464"/>
            </a:xfrm>
            <a:custGeom>
              <a:avLst/>
              <a:gdLst/>
              <a:ahLst/>
              <a:cxnLst>
                <a:cxn ang="0">
                  <a:pos x="485" y="0"/>
                </a:cxn>
                <a:cxn ang="0">
                  <a:pos x="0" y="0"/>
                </a:cxn>
                <a:cxn ang="0">
                  <a:pos x="1800" y="2464"/>
                </a:cxn>
                <a:cxn ang="0">
                  <a:pos x="1800" y="2248"/>
                </a:cxn>
                <a:cxn ang="0">
                  <a:pos x="1794" y="2248"/>
                </a:cxn>
                <a:cxn ang="0">
                  <a:pos x="485" y="0"/>
                </a:cxn>
                <a:cxn ang="0">
                  <a:pos x="485" y="0"/>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cs typeface="+mn-cs"/>
              </a:endParaRPr>
            </a:p>
          </p:txBody>
        </p:sp>
        <p:sp>
          <p:nvSpPr>
            <p:cNvPr id="38" name="Freeform 36"/>
            <p:cNvSpPr>
              <a:spLocks/>
            </p:cNvSpPr>
            <p:nvPr/>
          </p:nvSpPr>
          <p:spPr bwMode="hidden">
            <a:xfrm>
              <a:off x="4519" y="0"/>
              <a:ext cx="1235" cy="2074"/>
            </a:xfrm>
            <a:custGeom>
              <a:avLst/>
              <a:gdLst/>
              <a:ahLst/>
              <a:cxnLst>
                <a:cxn ang="0">
                  <a:pos x="0" y="0"/>
                </a:cxn>
                <a:cxn ang="0">
                  <a:pos x="1232" y="2074"/>
                </a:cxn>
                <a:cxn ang="0">
                  <a:pos x="1232" y="2038"/>
                </a:cxn>
                <a:cxn ang="0">
                  <a:pos x="42" y="0"/>
                </a:cxn>
                <a:cxn ang="0">
                  <a:pos x="0" y="0"/>
                </a:cxn>
                <a:cxn ang="0">
                  <a:pos x="0" y="0"/>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cs typeface="+mn-cs"/>
              </a:endParaRPr>
            </a:p>
          </p:txBody>
        </p:sp>
        <p:sp>
          <p:nvSpPr>
            <p:cNvPr id="39" name="Freeform 37"/>
            <p:cNvSpPr>
              <a:spLocks/>
            </p:cNvSpPr>
            <p:nvPr/>
          </p:nvSpPr>
          <p:spPr bwMode="hidden">
            <a:xfrm>
              <a:off x="4694" y="0"/>
              <a:ext cx="1060" cy="1936"/>
            </a:xfrm>
            <a:custGeom>
              <a:avLst/>
              <a:gdLst/>
              <a:ahLst/>
              <a:cxnLst>
                <a:cxn ang="0">
                  <a:pos x="0" y="0"/>
                </a:cxn>
                <a:cxn ang="0">
                  <a:pos x="1058" y="1936"/>
                </a:cxn>
                <a:cxn ang="0">
                  <a:pos x="1058" y="1930"/>
                </a:cxn>
                <a:cxn ang="0">
                  <a:pos x="54" y="0"/>
                </a:cxn>
                <a:cxn ang="0">
                  <a:pos x="0" y="0"/>
                </a:cxn>
                <a:cxn ang="0">
                  <a:pos x="0" y="0"/>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cs typeface="+mn-cs"/>
              </a:endParaRPr>
            </a:p>
          </p:txBody>
        </p:sp>
        <p:sp>
          <p:nvSpPr>
            <p:cNvPr id="40" name="Freeform 38"/>
            <p:cNvSpPr>
              <a:spLocks/>
            </p:cNvSpPr>
            <p:nvPr/>
          </p:nvSpPr>
          <p:spPr bwMode="hidden">
            <a:xfrm>
              <a:off x="4981" y="0"/>
              <a:ext cx="773" cy="1487"/>
            </a:xfrm>
            <a:custGeom>
              <a:avLst/>
              <a:gdLst/>
              <a:ahLst/>
              <a:cxnLst>
                <a:cxn ang="0">
                  <a:pos x="771" y="1433"/>
                </a:cxn>
                <a:cxn ang="0">
                  <a:pos x="42" y="0"/>
                </a:cxn>
                <a:cxn ang="0">
                  <a:pos x="0" y="0"/>
                </a:cxn>
                <a:cxn ang="0">
                  <a:pos x="771" y="1487"/>
                </a:cxn>
                <a:cxn ang="0">
                  <a:pos x="771" y="1433"/>
                </a:cxn>
                <a:cxn ang="0">
                  <a:pos x="771" y="1433"/>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cs typeface="+mn-cs"/>
              </a:endParaRPr>
            </a:p>
          </p:txBody>
        </p:sp>
        <p:grpSp>
          <p:nvGrpSpPr>
            <p:cNvPr id="41" name="Group 39"/>
            <p:cNvGrpSpPr>
              <a:grpSpLocks/>
            </p:cNvGrpSpPr>
            <p:nvPr userDrawn="1"/>
          </p:nvGrpSpPr>
          <p:grpSpPr bwMode="auto">
            <a:xfrm>
              <a:off x="0" y="1632"/>
              <a:ext cx="5758" cy="1858"/>
              <a:chOff x="0" y="1632"/>
              <a:chExt cx="5758" cy="1858"/>
            </a:xfrm>
          </p:grpSpPr>
          <p:sp>
            <p:nvSpPr>
              <p:cNvPr id="42" name="Freeform 40"/>
              <p:cNvSpPr>
                <a:spLocks/>
              </p:cNvSpPr>
              <p:nvPr/>
            </p:nvSpPr>
            <p:spPr bwMode="hidden">
              <a:xfrm>
                <a:off x="0" y="1632"/>
                <a:ext cx="3670" cy="1313"/>
              </a:xfrm>
              <a:custGeom>
                <a:avLst/>
                <a:gdLst/>
                <a:ahLst/>
                <a:cxnLst>
                  <a:cxn ang="0">
                    <a:pos x="0" y="0"/>
                  </a:cxn>
                  <a:cxn ang="0">
                    <a:pos x="0" y="366"/>
                  </a:cxn>
                  <a:cxn ang="0">
                    <a:pos x="3635" y="1313"/>
                  </a:cxn>
                  <a:cxn ang="0">
                    <a:pos x="3647" y="1235"/>
                  </a:cxn>
                  <a:cxn ang="0">
                    <a:pos x="3659" y="1163"/>
                  </a:cxn>
                  <a:cxn ang="0">
                    <a:pos x="0" y="0"/>
                  </a:cxn>
                  <a:cxn ang="0">
                    <a:pos x="0" y="0"/>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cs typeface="+mn-cs"/>
                </a:endParaRPr>
              </a:p>
            </p:txBody>
          </p:sp>
          <p:sp>
            <p:nvSpPr>
              <p:cNvPr id="43" name="Freeform 41"/>
              <p:cNvSpPr>
                <a:spLocks/>
              </p:cNvSpPr>
              <p:nvPr/>
            </p:nvSpPr>
            <p:spPr bwMode="hidden">
              <a:xfrm>
                <a:off x="3646" y="2795"/>
                <a:ext cx="2112" cy="695"/>
              </a:xfrm>
              <a:custGeom>
                <a:avLst/>
                <a:gdLst/>
                <a:ahLst/>
                <a:cxnLst>
                  <a:cxn ang="0">
                    <a:pos x="2105" y="665"/>
                  </a:cxn>
                  <a:cxn ang="0">
                    <a:pos x="24" y="0"/>
                  </a:cxn>
                  <a:cxn ang="0">
                    <a:pos x="12" y="72"/>
                  </a:cxn>
                  <a:cxn ang="0">
                    <a:pos x="0" y="150"/>
                  </a:cxn>
                  <a:cxn ang="0">
                    <a:pos x="2105" y="695"/>
                  </a:cxn>
                  <a:cxn ang="0">
                    <a:pos x="2105" y="665"/>
                  </a:cxn>
                  <a:cxn ang="0">
                    <a:pos x="2105" y="665"/>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cs typeface="+mn-cs"/>
                </a:endParaRPr>
              </a:p>
            </p:txBody>
          </p:sp>
        </p:grpSp>
      </p:grpSp>
      <p:sp>
        <p:nvSpPr>
          <p:cNvPr id="787498" name="Rectangle 42"/>
          <p:cNvSpPr>
            <a:spLocks noGrp="1" noChangeArrowheads="1"/>
          </p:cNvSpPr>
          <p:nvPr>
            <p:ph type="ctrTitle" sz="quarter"/>
          </p:nvPr>
        </p:nvSpPr>
        <p:spPr>
          <a:xfrm>
            <a:off x="457200" y="1600200"/>
            <a:ext cx="8229600" cy="1828800"/>
          </a:xfrm>
        </p:spPr>
        <p:txBody>
          <a:bodyPr/>
          <a:lstStyle>
            <a:lvl1pPr>
              <a:defRPr sz="4800"/>
            </a:lvl1pPr>
          </a:lstStyle>
          <a:p>
            <a:r>
              <a:rPr lang="en-US" smtClean="0"/>
              <a:t>Click to edit Master title style</a:t>
            </a:r>
            <a:endParaRPr lang="en-US"/>
          </a:p>
        </p:txBody>
      </p:sp>
      <p:sp>
        <p:nvSpPr>
          <p:cNvPr id="787499" name="Rectangle 43"/>
          <p:cNvSpPr>
            <a:spLocks noGrp="1" noChangeArrowheads="1"/>
          </p:cNvSpPr>
          <p:nvPr>
            <p:ph type="subTitle" sz="quarter" idx="1"/>
          </p:nvPr>
        </p:nvSpPr>
        <p:spPr>
          <a:xfrm>
            <a:off x="1371600" y="3886200"/>
            <a:ext cx="6400800" cy="1752600"/>
          </a:xfrm>
        </p:spPr>
        <p:txBody>
          <a:bodyPr/>
          <a:lstStyle>
            <a:lvl1pPr marL="0" indent="0" algn="ctr">
              <a:buFont typeface="Wingdings" pitchFamily="2" charset="2"/>
              <a:buNone/>
              <a:defRPr sz="3600"/>
            </a:lvl1pPr>
          </a:lstStyle>
          <a:p>
            <a:r>
              <a:rPr lang="en-US" smtClean="0"/>
              <a:t>Click to edit Master subtitle style</a:t>
            </a:r>
            <a:endParaRPr lang="en-US"/>
          </a:p>
        </p:txBody>
      </p:sp>
      <p:sp>
        <p:nvSpPr>
          <p:cNvPr id="44" name="Rectangle 44"/>
          <p:cNvSpPr>
            <a:spLocks noGrp="1" noChangeArrowheads="1"/>
          </p:cNvSpPr>
          <p:nvPr>
            <p:ph type="dt" sz="quarter" idx="10"/>
          </p:nvPr>
        </p:nvSpPr>
        <p:spPr/>
        <p:txBody>
          <a:bodyPr/>
          <a:lstStyle>
            <a:lvl1pPr>
              <a:defRPr/>
            </a:lvl1pPr>
          </a:lstStyle>
          <a:p>
            <a:fld id="{3C45F816-A915-43A4-8431-FEB941FF3DE4}" type="datetime4">
              <a:rPr lang="en-US" smtClean="0">
                <a:solidFill>
                  <a:srgbClr val="FFFFFF"/>
                </a:solidFill>
              </a:rPr>
              <a:t>October 1, 2011</a:t>
            </a:fld>
            <a:endParaRPr lang="en-US">
              <a:solidFill>
                <a:srgbClr val="FFFFFF"/>
              </a:solidFill>
            </a:endParaRPr>
          </a:p>
        </p:txBody>
      </p:sp>
      <p:sp>
        <p:nvSpPr>
          <p:cNvPr id="45" name="Rectangle 45"/>
          <p:cNvSpPr>
            <a:spLocks noGrp="1" noChangeArrowheads="1"/>
          </p:cNvSpPr>
          <p:nvPr>
            <p:ph type="ftr" sz="quarter" idx="11"/>
          </p:nvPr>
        </p:nvSpPr>
        <p:spPr/>
        <p:txBody>
          <a:bodyPr/>
          <a:lstStyle>
            <a:lvl1pPr>
              <a:defRPr/>
            </a:lvl1pPr>
          </a:lstStyle>
          <a:p>
            <a:endParaRPr lang="en-US">
              <a:solidFill>
                <a:srgbClr val="FFFFFF"/>
              </a:solidFill>
            </a:endParaRPr>
          </a:p>
        </p:txBody>
      </p:sp>
      <p:sp>
        <p:nvSpPr>
          <p:cNvPr id="46" name="Rectangle 46"/>
          <p:cNvSpPr>
            <a:spLocks noGrp="1" noChangeArrowheads="1"/>
          </p:cNvSpPr>
          <p:nvPr>
            <p:ph type="sldNum" sz="quarter" idx="12"/>
          </p:nvPr>
        </p:nvSpPr>
        <p:spPr/>
        <p:txBody>
          <a:bodyPr/>
          <a:lstStyle>
            <a:lvl1pPr>
              <a:defRPr/>
            </a:lvl1pPr>
          </a:lstStyle>
          <a:p>
            <a:fld id="{7AD551FB-DEC3-480A-AD8A-B4BC8D479210}" type="slidenum">
              <a:rPr lang="en-US" smtClean="0">
                <a:solidFill>
                  <a:srgbClr val="FFFFFF"/>
                </a:solidFill>
              </a:rPr>
              <a:pPr/>
              <a:t>‹#›</a:t>
            </a:fld>
            <a:endParaRPr lang="en-US">
              <a:solidFill>
                <a:srgbClr val="FFFFFF"/>
              </a:solidFill>
            </a:endParaRPr>
          </a:p>
        </p:txBody>
      </p:sp>
    </p:spTree>
    <p:extLst>
      <p:ext uri="{BB962C8B-B14F-4D97-AF65-F5344CB8AC3E}">
        <p14:creationId xmlns:p14="http://schemas.microsoft.com/office/powerpoint/2010/main" val="2741456624"/>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40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4"/>
          <p:cNvSpPr>
            <a:spLocks noGrp="1" noChangeArrowheads="1"/>
          </p:cNvSpPr>
          <p:nvPr>
            <p:ph type="dt" sz="half" idx="10"/>
          </p:nvPr>
        </p:nvSpPr>
        <p:spPr>
          <a:ln/>
        </p:spPr>
        <p:txBody>
          <a:bodyPr/>
          <a:lstStyle>
            <a:lvl1pPr>
              <a:defRPr/>
            </a:lvl1pPr>
          </a:lstStyle>
          <a:p>
            <a:fld id="{82618771-D3C0-4DFB-B361-B1F1704BBC2E}" type="datetime4">
              <a:rPr lang="en-US" smtClean="0">
                <a:solidFill>
                  <a:srgbClr val="FFFFFF"/>
                </a:solidFill>
              </a:rPr>
              <a:t>October 1, 2011</a:t>
            </a:fld>
            <a:endParaRPr lang="en-US">
              <a:solidFill>
                <a:srgbClr val="FFFFFF"/>
              </a:solidFill>
            </a:endParaRPr>
          </a:p>
        </p:txBody>
      </p:sp>
      <p:sp>
        <p:nvSpPr>
          <p:cNvPr id="5" name="Rectangle 45"/>
          <p:cNvSpPr>
            <a:spLocks noGrp="1" noChangeArrowheads="1"/>
          </p:cNvSpPr>
          <p:nvPr>
            <p:ph type="ftr" sz="quarter" idx="11"/>
          </p:nvPr>
        </p:nvSpPr>
        <p:spPr>
          <a:ln/>
        </p:spPr>
        <p:txBody>
          <a:bodyPr/>
          <a:lstStyle>
            <a:lvl1pPr>
              <a:defRPr/>
            </a:lvl1pPr>
          </a:lstStyle>
          <a:p>
            <a:endParaRPr lang="en-US">
              <a:solidFill>
                <a:srgbClr val="FFFFFF"/>
              </a:solidFill>
            </a:endParaRPr>
          </a:p>
        </p:txBody>
      </p:sp>
      <p:sp>
        <p:nvSpPr>
          <p:cNvPr id="6" name="Rectangle 46"/>
          <p:cNvSpPr>
            <a:spLocks noGrp="1" noChangeArrowheads="1"/>
          </p:cNvSpPr>
          <p:nvPr>
            <p:ph type="sldNum" sz="quarter" idx="12"/>
          </p:nvPr>
        </p:nvSpPr>
        <p:spPr>
          <a:ln/>
        </p:spPr>
        <p:txBody>
          <a:bodyPr/>
          <a:lstStyle>
            <a:lvl1pPr>
              <a:defRPr/>
            </a:lvl1pPr>
          </a:lstStyle>
          <a:p>
            <a:fld id="{7AD551FB-DEC3-480A-AD8A-B4BC8D479210}" type="slidenum">
              <a:rPr lang="en-US" smtClean="0">
                <a:solidFill>
                  <a:srgbClr val="FFFFFF"/>
                </a:solidFill>
              </a:rPr>
              <a:pPr/>
              <a:t>‹#›</a:t>
            </a:fld>
            <a:endParaRPr lang="en-US">
              <a:solidFill>
                <a:srgbClr val="FFFFFF"/>
              </a:solidFill>
            </a:endParaRPr>
          </a:p>
        </p:txBody>
      </p:sp>
    </p:spTree>
    <p:extLst>
      <p:ext uri="{BB962C8B-B14F-4D97-AF65-F5344CB8AC3E}">
        <p14:creationId xmlns:p14="http://schemas.microsoft.com/office/powerpoint/2010/main" val="4277127703"/>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40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44"/>
          <p:cNvSpPr>
            <a:spLocks noGrp="1" noChangeArrowheads="1"/>
          </p:cNvSpPr>
          <p:nvPr>
            <p:ph type="dt" sz="half" idx="10"/>
          </p:nvPr>
        </p:nvSpPr>
        <p:spPr>
          <a:ln/>
        </p:spPr>
        <p:txBody>
          <a:bodyPr/>
          <a:lstStyle>
            <a:lvl1pPr>
              <a:defRPr/>
            </a:lvl1pPr>
          </a:lstStyle>
          <a:p>
            <a:fld id="{993EC512-85AF-496B-9A4B-2FDD30930BCE}" type="datetime4">
              <a:rPr lang="en-US" smtClean="0">
                <a:solidFill>
                  <a:srgbClr val="FFFFFF"/>
                </a:solidFill>
              </a:rPr>
              <a:t>October 1, 2011</a:t>
            </a:fld>
            <a:endParaRPr lang="en-US">
              <a:solidFill>
                <a:srgbClr val="FFFFFF"/>
              </a:solidFill>
            </a:endParaRPr>
          </a:p>
        </p:txBody>
      </p:sp>
      <p:sp>
        <p:nvSpPr>
          <p:cNvPr id="5" name="Rectangle 45"/>
          <p:cNvSpPr>
            <a:spLocks noGrp="1" noChangeArrowheads="1"/>
          </p:cNvSpPr>
          <p:nvPr>
            <p:ph type="ftr" sz="quarter" idx="11"/>
          </p:nvPr>
        </p:nvSpPr>
        <p:spPr>
          <a:ln/>
        </p:spPr>
        <p:txBody>
          <a:bodyPr/>
          <a:lstStyle>
            <a:lvl1pPr>
              <a:defRPr/>
            </a:lvl1pPr>
          </a:lstStyle>
          <a:p>
            <a:endParaRPr lang="en-US">
              <a:solidFill>
                <a:srgbClr val="FFFFFF"/>
              </a:solidFill>
            </a:endParaRPr>
          </a:p>
        </p:txBody>
      </p:sp>
      <p:sp>
        <p:nvSpPr>
          <p:cNvPr id="6" name="Rectangle 46"/>
          <p:cNvSpPr>
            <a:spLocks noGrp="1" noChangeArrowheads="1"/>
          </p:cNvSpPr>
          <p:nvPr>
            <p:ph type="sldNum" sz="quarter" idx="12"/>
          </p:nvPr>
        </p:nvSpPr>
        <p:spPr>
          <a:ln/>
        </p:spPr>
        <p:txBody>
          <a:bodyPr/>
          <a:lstStyle>
            <a:lvl1pPr>
              <a:defRPr/>
            </a:lvl1pPr>
          </a:lstStyle>
          <a:p>
            <a:fld id="{7AD551FB-DEC3-480A-AD8A-B4BC8D479210}" type="slidenum">
              <a:rPr lang="en-US" smtClean="0">
                <a:solidFill>
                  <a:srgbClr val="FFFFFF"/>
                </a:solidFill>
              </a:rPr>
              <a:pPr/>
              <a:t>‹#›</a:t>
            </a:fld>
            <a:endParaRPr lang="en-US">
              <a:solidFill>
                <a:srgbClr val="FFFFFF"/>
              </a:solidFill>
            </a:endParaRPr>
          </a:p>
        </p:txBody>
      </p:sp>
    </p:spTree>
    <p:extLst>
      <p:ext uri="{BB962C8B-B14F-4D97-AF65-F5344CB8AC3E}">
        <p14:creationId xmlns:p14="http://schemas.microsoft.com/office/powerpoint/2010/main" val="4274239164"/>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40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44"/>
          <p:cNvSpPr>
            <a:spLocks noGrp="1" noChangeArrowheads="1"/>
          </p:cNvSpPr>
          <p:nvPr>
            <p:ph type="dt" sz="half" idx="10"/>
          </p:nvPr>
        </p:nvSpPr>
        <p:spPr>
          <a:ln/>
        </p:spPr>
        <p:txBody>
          <a:bodyPr/>
          <a:lstStyle>
            <a:lvl1pPr>
              <a:defRPr/>
            </a:lvl1pPr>
          </a:lstStyle>
          <a:p>
            <a:fld id="{14536CAD-2A70-4702-A5D8-8E9969DCA96E}" type="datetime4">
              <a:rPr lang="en-US" smtClean="0">
                <a:solidFill>
                  <a:srgbClr val="FFFFFF"/>
                </a:solidFill>
              </a:rPr>
              <a:t>October 1, 2011</a:t>
            </a:fld>
            <a:endParaRPr lang="en-US">
              <a:solidFill>
                <a:srgbClr val="FFFFFF"/>
              </a:solidFill>
            </a:endParaRPr>
          </a:p>
        </p:txBody>
      </p:sp>
      <p:sp>
        <p:nvSpPr>
          <p:cNvPr id="6" name="Rectangle 45"/>
          <p:cNvSpPr>
            <a:spLocks noGrp="1" noChangeArrowheads="1"/>
          </p:cNvSpPr>
          <p:nvPr>
            <p:ph type="ftr" sz="quarter" idx="11"/>
          </p:nvPr>
        </p:nvSpPr>
        <p:spPr>
          <a:ln/>
        </p:spPr>
        <p:txBody>
          <a:bodyPr/>
          <a:lstStyle>
            <a:lvl1pPr>
              <a:defRPr/>
            </a:lvl1pPr>
          </a:lstStyle>
          <a:p>
            <a:endParaRPr lang="en-US">
              <a:solidFill>
                <a:srgbClr val="FFFFFF"/>
              </a:solidFill>
            </a:endParaRPr>
          </a:p>
        </p:txBody>
      </p:sp>
      <p:sp>
        <p:nvSpPr>
          <p:cNvPr id="7" name="Rectangle 46"/>
          <p:cNvSpPr>
            <a:spLocks noGrp="1" noChangeArrowheads="1"/>
          </p:cNvSpPr>
          <p:nvPr>
            <p:ph type="sldNum" sz="quarter" idx="12"/>
          </p:nvPr>
        </p:nvSpPr>
        <p:spPr>
          <a:ln/>
        </p:spPr>
        <p:txBody>
          <a:bodyPr/>
          <a:lstStyle>
            <a:lvl1pPr>
              <a:defRPr/>
            </a:lvl1pPr>
          </a:lstStyle>
          <a:p>
            <a:fld id="{7AD551FB-DEC3-480A-AD8A-B4BC8D479210}" type="slidenum">
              <a:rPr lang="en-US" smtClean="0">
                <a:solidFill>
                  <a:srgbClr val="FFFFFF"/>
                </a:solidFill>
              </a:rPr>
              <a:pPr/>
              <a:t>‹#›</a:t>
            </a:fld>
            <a:endParaRPr lang="en-US">
              <a:solidFill>
                <a:srgbClr val="FFFFFF"/>
              </a:solidFill>
            </a:endParaRPr>
          </a:p>
        </p:txBody>
      </p:sp>
    </p:spTree>
    <p:extLst>
      <p:ext uri="{BB962C8B-B14F-4D97-AF65-F5344CB8AC3E}">
        <p14:creationId xmlns:p14="http://schemas.microsoft.com/office/powerpoint/2010/main" val="3451055709"/>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40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44"/>
          <p:cNvSpPr>
            <a:spLocks noGrp="1" noChangeArrowheads="1"/>
          </p:cNvSpPr>
          <p:nvPr>
            <p:ph type="dt" sz="half" idx="10"/>
          </p:nvPr>
        </p:nvSpPr>
        <p:spPr>
          <a:ln/>
        </p:spPr>
        <p:txBody>
          <a:bodyPr/>
          <a:lstStyle>
            <a:lvl1pPr>
              <a:defRPr/>
            </a:lvl1pPr>
          </a:lstStyle>
          <a:p>
            <a:fld id="{655E5075-8F99-4AB5-9389-E65F1082498D}" type="datetime4">
              <a:rPr lang="en-US" smtClean="0">
                <a:solidFill>
                  <a:srgbClr val="FFFFFF"/>
                </a:solidFill>
              </a:rPr>
              <a:t>October 1, 2011</a:t>
            </a:fld>
            <a:endParaRPr lang="en-US">
              <a:solidFill>
                <a:srgbClr val="FFFFFF"/>
              </a:solidFill>
            </a:endParaRPr>
          </a:p>
        </p:txBody>
      </p:sp>
      <p:sp>
        <p:nvSpPr>
          <p:cNvPr id="8" name="Rectangle 45"/>
          <p:cNvSpPr>
            <a:spLocks noGrp="1" noChangeArrowheads="1"/>
          </p:cNvSpPr>
          <p:nvPr>
            <p:ph type="ftr" sz="quarter" idx="11"/>
          </p:nvPr>
        </p:nvSpPr>
        <p:spPr>
          <a:ln/>
        </p:spPr>
        <p:txBody>
          <a:bodyPr/>
          <a:lstStyle>
            <a:lvl1pPr>
              <a:defRPr/>
            </a:lvl1pPr>
          </a:lstStyle>
          <a:p>
            <a:endParaRPr lang="en-US">
              <a:solidFill>
                <a:srgbClr val="FFFFFF"/>
              </a:solidFill>
            </a:endParaRPr>
          </a:p>
        </p:txBody>
      </p:sp>
      <p:sp>
        <p:nvSpPr>
          <p:cNvPr id="9" name="Rectangle 46"/>
          <p:cNvSpPr>
            <a:spLocks noGrp="1" noChangeArrowheads="1"/>
          </p:cNvSpPr>
          <p:nvPr>
            <p:ph type="sldNum" sz="quarter" idx="12"/>
          </p:nvPr>
        </p:nvSpPr>
        <p:spPr>
          <a:ln/>
        </p:spPr>
        <p:txBody>
          <a:bodyPr/>
          <a:lstStyle>
            <a:lvl1pPr>
              <a:defRPr/>
            </a:lvl1pPr>
          </a:lstStyle>
          <a:p>
            <a:fld id="{7AD551FB-DEC3-480A-AD8A-B4BC8D479210}" type="slidenum">
              <a:rPr lang="en-US" smtClean="0">
                <a:solidFill>
                  <a:srgbClr val="FFFFFF"/>
                </a:solidFill>
              </a:rPr>
              <a:pPr/>
              <a:t>‹#›</a:t>
            </a:fld>
            <a:endParaRPr lang="en-US">
              <a:solidFill>
                <a:srgbClr val="FFFFFF"/>
              </a:solidFill>
            </a:endParaRPr>
          </a:p>
        </p:txBody>
      </p:sp>
    </p:spTree>
    <p:extLst>
      <p:ext uri="{BB962C8B-B14F-4D97-AF65-F5344CB8AC3E}">
        <p14:creationId xmlns:p14="http://schemas.microsoft.com/office/powerpoint/2010/main" val="1286708242"/>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40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44"/>
          <p:cNvSpPr>
            <a:spLocks noGrp="1" noChangeArrowheads="1"/>
          </p:cNvSpPr>
          <p:nvPr>
            <p:ph type="dt" sz="half" idx="10"/>
          </p:nvPr>
        </p:nvSpPr>
        <p:spPr>
          <a:ln/>
        </p:spPr>
        <p:txBody>
          <a:bodyPr/>
          <a:lstStyle>
            <a:lvl1pPr>
              <a:defRPr/>
            </a:lvl1pPr>
          </a:lstStyle>
          <a:p>
            <a:fld id="{10DD0114-C468-4D42-9B84-8F9622D2286A}" type="datetime4">
              <a:rPr lang="en-US" smtClean="0">
                <a:solidFill>
                  <a:srgbClr val="FFFFFF"/>
                </a:solidFill>
              </a:rPr>
              <a:t>October 1, 2011</a:t>
            </a:fld>
            <a:endParaRPr lang="en-US">
              <a:solidFill>
                <a:srgbClr val="FFFFFF"/>
              </a:solidFill>
            </a:endParaRPr>
          </a:p>
        </p:txBody>
      </p:sp>
      <p:sp>
        <p:nvSpPr>
          <p:cNvPr id="4" name="Rectangle 45"/>
          <p:cNvSpPr>
            <a:spLocks noGrp="1" noChangeArrowheads="1"/>
          </p:cNvSpPr>
          <p:nvPr>
            <p:ph type="ftr" sz="quarter" idx="11"/>
          </p:nvPr>
        </p:nvSpPr>
        <p:spPr>
          <a:ln/>
        </p:spPr>
        <p:txBody>
          <a:bodyPr/>
          <a:lstStyle>
            <a:lvl1pPr>
              <a:defRPr/>
            </a:lvl1pPr>
          </a:lstStyle>
          <a:p>
            <a:endParaRPr lang="en-US">
              <a:solidFill>
                <a:srgbClr val="FFFFFF"/>
              </a:solidFill>
            </a:endParaRPr>
          </a:p>
        </p:txBody>
      </p:sp>
      <p:sp>
        <p:nvSpPr>
          <p:cNvPr id="5" name="Rectangle 46"/>
          <p:cNvSpPr>
            <a:spLocks noGrp="1" noChangeArrowheads="1"/>
          </p:cNvSpPr>
          <p:nvPr>
            <p:ph type="sldNum" sz="quarter" idx="12"/>
          </p:nvPr>
        </p:nvSpPr>
        <p:spPr>
          <a:ln/>
        </p:spPr>
        <p:txBody>
          <a:bodyPr/>
          <a:lstStyle>
            <a:lvl1pPr>
              <a:defRPr/>
            </a:lvl1pPr>
          </a:lstStyle>
          <a:p>
            <a:fld id="{7AD551FB-DEC3-480A-AD8A-B4BC8D479210}" type="slidenum">
              <a:rPr lang="en-US" smtClean="0">
                <a:solidFill>
                  <a:srgbClr val="FFFFFF"/>
                </a:solidFill>
              </a:rPr>
              <a:pPr/>
              <a:t>‹#›</a:t>
            </a:fld>
            <a:endParaRPr lang="en-US">
              <a:solidFill>
                <a:srgbClr val="FFFFFF"/>
              </a:solidFill>
            </a:endParaRPr>
          </a:p>
        </p:txBody>
      </p:sp>
    </p:spTree>
    <p:extLst>
      <p:ext uri="{BB962C8B-B14F-4D97-AF65-F5344CB8AC3E}">
        <p14:creationId xmlns:p14="http://schemas.microsoft.com/office/powerpoint/2010/main" val="2375801379"/>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40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4"/>
          <p:cNvSpPr>
            <a:spLocks noGrp="1" noChangeArrowheads="1"/>
          </p:cNvSpPr>
          <p:nvPr>
            <p:ph type="dt" sz="half" idx="10"/>
          </p:nvPr>
        </p:nvSpPr>
        <p:spPr>
          <a:ln/>
        </p:spPr>
        <p:txBody>
          <a:bodyPr/>
          <a:lstStyle>
            <a:lvl1pPr>
              <a:defRPr/>
            </a:lvl1pPr>
          </a:lstStyle>
          <a:p>
            <a:fld id="{2875BEA9-C454-4EC0-9387-F023C8AB7FDD}" type="datetime4">
              <a:rPr lang="en-US" smtClean="0">
                <a:solidFill>
                  <a:srgbClr val="FFFFFF"/>
                </a:solidFill>
              </a:rPr>
              <a:t>October 1, 2011</a:t>
            </a:fld>
            <a:endParaRPr lang="en-US">
              <a:solidFill>
                <a:srgbClr val="FFFFFF"/>
              </a:solidFill>
            </a:endParaRPr>
          </a:p>
        </p:txBody>
      </p:sp>
      <p:sp>
        <p:nvSpPr>
          <p:cNvPr id="3" name="Rectangle 45"/>
          <p:cNvSpPr>
            <a:spLocks noGrp="1" noChangeArrowheads="1"/>
          </p:cNvSpPr>
          <p:nvPr>
            <p:ph type="ftr" sz="quarter" idx="11"/>
          </p:nvPr>
        </p:nvSpPr>
        <p:spPr>
          <a:ln/>
        </p:spPr>
        <p:txBody>
          <a:bodyPr/>
          <a:lstStyle>
            <a:lvl1pPr>
              <a:defRPr/>
            </a:lvl1pPr>
          </a:lstStyle>
          <a:p>
            <a:endParaRPr lang="en-US">
              <a:solidFill>
                <a:srgbClr val="FFFFFF"/>
              </a:solidFill>
            </a:endParaRPr>
          </a:p>
        </p:txBody>
      </p:sp>
      <p:sp>
        <p:nvSpPr>
          <p:cNvPr id="4" name="Rectangle 46"/>
          <p:cNvSpPr>
            <a:spLocks noGrp="1" noChangeArrowheads="1"/>
          </p:cNvSpPr>
          <p:nvPr>
            <p:ph type="sldNum" sz="quarter" idx="12"/>
          </p:nvPr>
        </p:nvSpPr>
        <p:spPr>
          <a:ln/>
        </p:spPr>
        <p:txBody>
          <a:bodyPr/>
          <a:lstStyle>
            <a:lvl1pPr>
              <a:defRPr/>
            </a:lvl1pPr>
          </a:lstStyle>
          <a:p>
            <a:fld id="{7AD551FB-DEC3-480A-AD8A-B4BC8D479210}" type="slidenum">
              <a:rPr lang="en-US" smtClean="0">
                <a:solidFill>
                  <a:srgbClr val="FFFFFF"/>
                </a:solidFill>
              </a:rPr>
              <a:pPr/>
              <a:t>‹#›</a:t>
            </a:fld>
            <a:endParaRPr lang="en-US">
              <a:solidFill>
                <a:srgbClr val="FFFFFF"/>
              </a:solidFill>
            </a:endParaRPr>
          </a:p>
        </p:txBody>
      </p:sp>
    </p:spTree>
    <p:extLst>
      <p:ext uri="{BB962C8B-B14F-4D97-AF65-F5344CB8AC3E}">
        <p14:creationId xmlns:p14="http://schemas.microsoft.com/office/powerpoint/2010/main" val="1885310633"/>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40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4"/>
          <p:cNvSpPr>
            <a:spLocks noGrp="1" noChangeArrowheads="1"/>
          </p:cNvSpPr>
          <p:nvPr>
            <p:ph type="dt" sz="half" idx="10"/>
          </p:nvPr>
        </p:nvSpPr>
        <p:spPr>
          <a:ln/>
        </p:spPr>
        <p:txBody>
          <a:bodyPr/>
          <a:lstStyle>
            <a:lvl1pPr>
              <a:defRPr/>
            </a:lvl1pPr>
          </a:lstStyle>
          <a:p>
            <a:fld id="{B055083A-2855-4C9D-8C7F-F49E751F46FB}" type="datetime4">
              <a:rPr lang="en-US" smtClean="0">
                <a:solidFill>
                  <a:srgbClr val="FFFFFF"/>
                </a:solidFill>
              </a:rPr>
              <a:t>October 1, 2011</a:t>
            </a:fld>
            <a:endParaRPr lang="en-US">
              <a:solidFill>
                <a:srgbClr val="FFFFFF"/>
              </a:solidFill>
            </a:endParaRPr>
          </a:p>
        </p:txBody>
      </p:sp>
      <p:sp>
        <p:nvSpPr>
          <p:cNvPr id="6" name="Rectangle 45"/>
          <p:cNvSpPr>
            <a:spLocks noGrp="1" noChangeArrowheads="1"/>
          </p:cNvSpPr>
          <p:nvPr>
            <p:ph type="ftr" sz="quarter" idx="11"/>
          </p:nvPr>
        </p:nvSpPr>
        <p:spPr>
          <a:ln/>
        </p:spPr>
        <p:txBody>
          <a:bodyPr/>
          <a:lstStyle>
            <a:lvl1pPr>
              <a:defRPr/>
            </a:lvl1pPr>
          </a:lstStyle>
          <a:p>
            <a:endParaRPr lang="en-US">
              <a:solidFill>
                <a:srgbClr val="FFFFFF"/>
              </a:solidFill>
            </a:endParaRPr>
          </a:p>
        </p:txBody>
      </p:sp>
      <p:sp>
        <p:nvSpPr>
          <p:cNvPr id="7" name="Rectangle 46"/>
          <p:cNvSpPr>
            <a:spLocks noGrp="1" noChangeArrowheads="1"/>
          </p:cNvSpPr>
          <p:nvPr>
            <p:ph type="sldNum" sz="quarter" idx="12"/>
          </p:nvPr>
        </p:nvSpPr>
        <p:spPr>
          <a:ln/>
        </p:spPr>
        <p:txBody>
          <a:bodyPr/>
          <a:lstStyle>
            <a:lvl1pPr>
              <a:defRPr/>
            </a:lvl1pPr>
          </a:lstStyle>
          <a:p>
            <a:fld id="{7AD551FB-DEC3-480A-AD8A-B4BC8D479210}" type="slidenum">
              <a:rPr lang="en-US" smtClean="0">
                <a:solidFill>
                  <a:srgbClr val="FFFFFF"/>
                </a:solidFill>
              </a:rPr>
              <a:pPr/>
              <a:t>‹#›</a:t>
            </a:fld>
            <a:endParaRPr lang="en-US">
              <a:solidFill>
                <a:srgbClr val="FFFFFF"/>
              </a:solidFill>
            </a:endParaRPr>
          </a:p>
        </p:txBody>
      </p:sp>
    </p:spTree>
    <p:extLst>
      <p:ext uri="{BB962C8B-B14F-4D97-AF65-F5344CB8AC3E}">
        <p14:creationId xmlns:p14="http://schemas.microsoft.com/office/powerpoint/2010/main" val="1034768021"/>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41.xml><?xml version="1.0" encoding="utf-8"?>
<p:sldLayout xmlns:a="http://schemas.openxmlformats.org/drawingml/2006/main" xmlns:r="http://schemas.openxmlformats.org/officeDocument/2006/relationships" xmlns:p="http://schemas.openxmlformats.org/presentationml/2006/main" type="clipArtAndTx">
  <p:cSld name="Title, Clip Art and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smtClean="0"/>
              <a:t>Click to edit Master title style</a:t>
            </a:r>
            <a:endParaRPr lang="en-US"/>
          </a:p>
        </p:txBody>
      </p:sp>
      <p:sp>
        <p:nvSpPr>
          <p:cNvPr id="3" name="ClipArt Placeholder 2"/>
          <p:cNvSpPr>
            <a:spLocks noGrp="1"/>
          </p:cNvSpPr>
          <p:nvPr>
            <p:ph type="clipArt" sz="half" idx="1"/>
          </p:nvPr>
        </p:nvSpPr>
        <p:spPr>
          <a:xfrm>
            <a:off x="457200" y="1600200"/>
            <a:ext cx="4038600" cy="4530725"/>
          </a:xfrm>
        </p:spPr>
        <p:txBody>
          <a:bodyPr/>
          <a:lstStyle/>
          <a:p>
            <a:pPr lvl="0"/>
            <a:endParaRPr lang="en-US" noProof="0"/>
          </a:p>
        </p:txBody>
      </p:sp>
      <p:sp>
        <p:nvSpPr>
          <p:cNvPr id="4" name="Text Placeholder 3"/>
          <p:cNvSpPr>
            <a:spLocks noGrp="1"/>
          </p:cNvSpPr>
          <p:nvPr>
            <p:ph type="body" sz="half" idx="2"/>
          </p:nvPr>
        </p:nvSpPr>
        <p:spPr>
          <a:xfrm>
            <a:off x="4648200" y="1600200"/>
            <a:ext cx="4038600" cy="453072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44"/>
          <p:cNvSpPr>
            <a:spLocks noGrp="1" noChangeArrowheads="1"/>
          </p:cNvSpPr>
          <p:nvPr>
            <p:ph type="dt" sz="half" idx="10"/>
          </p:nvPr>
        </p:nvSpPr>
        <p:spPr>
          <a:ln/>
        </p:spPr>
        <p:txBody>
          <a:bodyPr/>
          <a:lstStyle>
            <a:lvl1pPr>
              <a:defRPr/>
            </a:lvl1pPr>
          </a:lstStyle>
          <a:p>
            <a:pPr>
              <a:defRPr/>
            </a:pPr>
            <a:fld id="{C7C0B9CE-7E37-469E-9447-8C4F463D68C0}" type="datetime4">
              <a:rPr lang="en-US" smtClean="0">
                <a:solidFill>
                  <a:srgbClr val="FFFFFF"/>
                </a:solidFill>
              </a:rPr>
              <a:t>October 1, 2011</a:t>
            </a:fld>
            <a:endParaRPr lang="en-US">
              <a:solidFill>
                <a:srgbClr val="FFFFFF"/>
              </a:solidFill>
            </a:endParaRPr>
          </a:p>
        </p:txBody>
      </p:sp>
      <p:sp>
        <p:nvSpPr>
          <p:cNvPr id="6" name="Rectangle 4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46"/>
          <p:cNvSpPr>
            <a:spLocks noGrp="1" noChangeArrowheads="1"/>
          </p:cNvSpPr>
          <p:nvPr>
            <p:ph type="sldNum" sz="quarter" idx="12"/>
          </p:nvPr>
        </p:nvSpPr>
        <p:spPr>
          <a:ln/>
        </p:spPr>
        <p:txBody>
          <a:bodyPr/>
          <a:lstStyle>
            <a:lvl1pPr>
              <a:defRPr/>
            </a:lvl1pPr>
          </a:lstStyle>
          <a:p>
            <a:pPr>
              <a:defRPr/>
            </a:pPr>
            <a:fld id="{1B76EC67-C239-48AD-A959-ED9BFC1E2029}"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4120663080"/>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41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en-US" noProof="0" smtClean="0"/>
              <a:t>Click icon to add picture</a:t>
            </a:r>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4"/>
          <p:cNvSpPr>
            <a:spLocks noGrp="1" noChangeArrowheads="1"/>
          </p:cNvSpPr>
          <p:nvPr>
            <p:ph type="dt" sz="half" idx="10"/>
          </p:nvPr>
        </p:nvSpPr>
        <p:spPr>
          <a:ln/>
        </p:spPr>
        <p:txBody>
          <a:bodyPr/>
          <a:lstStyle>
            <a:lvl1pPr>
              <a:defRPr/>
            </a:lvl1pPr>
          </a:lstStyle>
          <a:p>
            <a:fld id="{FC6AD476-15C9-4A49-B41B-E0F05364CF43}" type="datetime4">
              <a:rPr lang="en-US" smtClean="0">
                <a:solidFill>
                  <a:srgbClr val="FFFFFF"/>
                </a:solidFill>
              </a:rPr>
              <a:t>October 1, 2011</a:t>
            </a:fld>
            <a:endParaRPr lang="en-US">
              <a:solidFill>
                <a:srgbClr val="FFFFFF"/>
              </a:solidFill>
            </a:endParaRPr>
          </a:p>
        </p:txBody>
      </p:sp>
      <p:sp>
        <p:nvSpPr>
          <p:cNvPr id="6" name="Rectangle 45"/>
          <p:cNvSpPr>
            <a:spLocks noGrp="1" noChangeArrowheads="1"/>
          </p:cNvSpPr>
          <p:nvPr>
            <p:ph type="ftr" sz="quarter" idx="11"/>
          </p:nvPr>
        </p:nvSpPr>
        <p:spPr>
          <a:ln/>
        </p:spPr>
        <p:txBody>
          <a:bodyPr/>
          <a:lstStyle>
            <a:lvl1pPr>
              <a:defRPr/>
            </a:lvl1pPr>
          </a:lstStyle>
          <a:p>
            <a:endParaRPr lang="en-US">
              <a:solidFill>
                <a:srgbClr val="FFFFFF"/>
              </a:solidFill>
            </a:endParaRPr>
          </a:p>
        </p:txBody>
      </p:sp>
      <p:sp>
        <p:nvSpPr>
          <p:cNvPr id="7" name="Rectangle 46"/>
          <p:cNvSpPr>
            <a:spLocks noGrp="1" noChangeArrowheads="1"/>
          </p:cNvSpPr>
          <p:nvPr>
            <p:ph type="sldNum" sz="quarter" idx="12"/>
          </p:nvPr>
        </p:nvSpPr>
        <p:spPr>
          <a:ln/>
        </p:spPr>
        <p:txBody>
          <a:bodyPr/>
          <a:lstStyle>
            <a:lvl1pPr>
              <a:defRPr/>
            </a:lvl1pPr>
          </a:lstStyle>
          <a:p>
            <a:fld id="{7AD551FB-DEC3-480A-AD8A-B4BC8D479210}" type="slidenum">
              <a:rPr lang="en-US" smtClean="0">
                <a:solidFill>
                  <a:srgbClr val="FFFFFF"/>
                </a:solidFill>
              </a:rPr>
              <a:pPr/>
              <a:t>‹#›</a:t>
            </a:fld>
            <a:endParaRPr lang="en-US">
              <a:solidFill>
                <a:srgbClr val="FFFFFF"/>
              </a:solidFill>
            </a:endParaRPr>
          </a:p>
        </p:txBody>
      </p:sp>
    </p:spTree>
    <p:extLst>
      <p:ext uri="{BB962C8B-B14F-4D97-AF65-F5344CB8AC3E}">
        <p14:creationId xmlns:p14="http://schemas.microsoft.com/office/powerpoint/2010/main" val="671181740"/>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41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4"/>
          <p:cNvSpPr>
            <a:spLocks noGrp="1" noChangeArrowheads="1"/>
          </p:cNvSpPr>
          <p:nvPr>
            <p:ph type="dt" sz="half" idx="10"/>
          </p:nvPr>
        </p:nvSpPr>
        <p:spPr>
          <a:ln/>
        </p:spPr>
        <p:txBody>
          <a:bodyPr/>
          <a:lstStyle>
            <a:lvl1pPr>
              <a:defRPr/>
            </a:lvl1pPr>
          </a:lstStyle>
          <a:p>
            <a:fld id="{C95CE0DF-8FED-48C6-AC3E-41754E2529AB}" type="datetime4">
              <a:rPr lang="en-US" smtClean="0">
                <a:solidFill>
                  <a:srgbClr val="FFFFFF"/>
                </a:solidFill>
              </a:rPr>
              <a:t>October 1, 2011</a:t>
            </a:fld>
            <a:endParaRPr lang="en-US">
              <a:solidFill>
                <a:srgbClr val="FFFFFF"/>
              </a:solidFill>
            </a:endParaRPr>
          </a:p>
        </p:txBody>
      </p:sp>
      <p:sp>
        <p:nvSpPr>
          <p:cNvPr id="5" name="Rectangle 45"/>
          <p:cNvSpPr>
            <a:spLocks noGrp="1" noChangeArrowheads="1"/>
          </p:cNvSpPr>
          <p:nvPr>
            <p:ph type="ftr" sz="quarter" idx="11"/>
          </p:nvPr>
        </p:nvSpPr>
        <p:spPr>
          <a:ln/>
        </p:spPr>
        <p:txBody>
          <a:bodyPr/>
          <a:lstStyle>
            <a:lvl1pPr>
              <a:defRPr/>
            </a:lvl1pPr>
          </a:lstStyle>
          <a:p>
            <a:endParaRPr lang="en-US">
              <a:solidFill>
                <a:srgbClr val="FFFFFF"/>
              </a:solidFill>
            </a:endParaRPr>
          </a:p>
        </p:txBody>
      </p:sp>
      <p:sp>
        <p:nvSpPr>
          <p:cNvPr id="6" name="Rectangle 46"/>
          <p:cNvSpPr>
            <a:spLocks noGrp="1" noChangeArrowheads="1"/>
          </p:cNvSpPr>
          <p:nvPr>
            <p:ph type="sldNum" sz="quarter" idx="12"/>
          </p:nvPr>
        </p:nvSpPr>
        <p:spPr>
          <a:ln/>
        </p:spPr>
        <p:txBody>
          <a:bodyPr/>
          <a:lstStyle>
            <a:lvl1pPr>
              <a:defRPr/>
            </a:lvl1pPr>
          </a:lstStyle>
          <a:p>
            <a:fld id="{7AD551FB-DEC3-480A-AD8A-B4BC8D479210}" type="slidenum">
              <a:rPr lang="en-US" smtClean="0">
                <a:solidFill>
                  <a:srgbClr val="FFFFFF"/>
                </a:solidFill>
              </a:rPr>
              <a:pPr/>
              <a:t>‹#›</a:t>
            </a:fld>
            <a:endParaRPr lang="en-US">
              <a:solidFill>
                <a:srgbClr val="FFFFFF"/>
              </a:solidFill>
            </a:endParaRPr>
          </a:p>
        </p:txBody>
      </p:sp>
    </p:spTree>
    <p:extLst>
      <p:ext uri="{BB962C8B-B14F-4D97-AF65-F5344CB8AC3E}">
        <p14:creationId xmlns:p14="http://schemas.microsoft.com/office/powerpoint/2010/main" val="61983567"/>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41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4"/>
          <p:cNvSpPr>
            <a:spLocks noGrp="1" noChangeArrowheads="1"/>
          </p:cNvSpPr>
          <p:nvPr>
            <p:ph type="dt" sz="half" idx="10"/>
          </p:nvPr>
        </p:nvSpPr>
        <p:spPr>
          <a:ln/>
        </p:spPr>
        <p:txBody>
          <a:bodyPr/>
          <a:lstStyle>
            <a:lvl1pPr>
              <a:defRPr/>
            </a:lvl1pPr>
          </a:lstStyle>
          <a:p>
            <a:fld id="{9A7836E6-2F9F-4B6B-A702-6FD18F0C46A4}" type="datetime4">
              <a:rPr lang="en-US" smtClean="0">
                <a:solidFill>
                  <a:srgbClr val="FFFFFF"/>
                </a:solidFill>
              </a:rPr>
              <a:t>October 1, 2011</a:t>
            </a:fld>
            <a:endParaRPr lang="en-US">
              <a:solidFill>
                <a:srgbClr val="FFFFFF"/>
              </a:solidFill>
            </a:endParaRPr>
          </a:p>
        </p:txBody>
      </p:sp>
      <p:sp>
        <p:nvSpPr>
          <p:cNvPr id="5" name="Rectangle 45"/>
          <p:cNvSpPr>
            <a:spLocks noGrp="1" noChangeArrowheads="1"/>
          </p:cNvSpPr>
          <p:nvPr>
            <p:ph type="ftr" sz="quarter" idx="11"/>
          </p:nvPr>
        </p:nvSpPr>
        <p:spPr>
          <a:ln/>
        </p:spPr>
        <p:txBody>
          <a:bodyPr/>
          <a:lstStyle>
            <a:lvl1pPr>
              <a:defRPr/>
            </a:lvl1pPr>
          </a:lstStyle>
          <a:p>
            <a:endParaRPr lang="en-US">
              <a:solidFill>
                <a:srgbClr val="FFFFFF"/>
              </a:solidFill>
            </a:endParaRPr>
          </a:p>
        </p:txBody>
      </p:sp>
      <p:sp>
        <p:nvSpPr>
          <p:cNvPr id="6" name="Rectangle 46"/>
          <p:cNvSpPr>
            <a:spLocks noGrp="1" noChangeArrowheads="1"/>
          </p:cNvSpPr>
          <p:nvPr>
            <p:ph type="sldNum" sz="quarter" idx="12"/>
          </p:nvPr>
        </p:nvSpPr>
        <p:spPr>
          <a:ln/>
        </p:spPr>
        <p:txBody>
          <a:bodyPr/>
          <a:lstStyle>
            <a:lvl1pPr>
              <a:defRPr/>
            </a:lvl1pPr>
          </a:lstStyle>
          <a:p>
            <a:fld id="{7AD551FB-DEC3-480A-AD8A-B4BC8D479210}" type="slidenum">
              <a:rPr lang="en-US" smtClean="0">
                <a:solidFill>
                  <a:srgbClr val="FFFFFF"/>
                </a:solidFill>
              </a:rPr>
              <a:pPr/>
              <a:t>‹#›</a:t>
            </a:fld>
            <a:endParaRPr lang="en-US">
              <a:solidFill>
                <a:srgbClr val="FFFFFF"/>
              </a:solidFill>
            </a:endParaRPr>
          </a:p>
        </p:txBody>
      </p:sp>
    </p:spTree>
    <p:extLst>
      <p:ext uri="{BB962C8B-B14F-4D97-AF65-F5344CB8AC3E}">
        <p14:creationId xmlns:p14="http://schemas.microsoft.com/office/powerpoint/2010/main" val="2157688121"/>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413.xml><?xml version="1.0" encoding="utf-8"?>
<p:sldLayout xmlns:a="http://schemas.openxmlformats.org/drawingml/2006/main" xmlns:r="http://schemas.openxmlformats.org/officeDocument/2006/relationships" xmlns:p="http://schemas.openxmlformats.org/presentationml/2006/main" type="objAndTx">
  <p:cSld name="Title, Content and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00"/>
            <a:ext cx="4038600" cy="453072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648200" y="1600200"/>
            <a:ext cx="4038600" cy="453072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Date Placeholder 4"/>
          <p:cNvSpPr>
            <a:spLocks noGrp="1"/>
          </p:cNvSpPr>
          <p:nvPr>
            <p:ph type="dt" sz="half" idx="10"/>
          </p:nvPr>
        </p:nvSpPr>
        <p:spPr>
          <a:xfrm>
            <a:off x="457200" y="6243638"/>
            <a:ext cx="2133600" cy="457200"/>
          </a:xfrm>
        </p:spPr>
        <p:txBody>
          <a:bodyPr/>
          <a:lstStyle>
            <a:lvl1pPr>
              <a:defRPr/>
            </a:lvl1pPr>
          </a:lstStyle>
          <a:p>
            <a:fld id="{1F643B3F-2092-4FA8-A1F3-F614E84CBA65}" type="datetime4">
              <a:rPr lang="en-US" smtClean="0">
                <a:solidFill>
                  <a:srgbClr val="FFFFFF"/>
                </a:solidFill>
              </a:rPr>
              <a:t>October 1, 2011</a:t>
            </a:fld>
            <a:endParaRPr lang="en-US">
              <a:solidFill>
                <a:srgbClr val="FFFFFF"/>
              </a:solidFill>
            </a:endParaRPr>
          </a:p>
        </p:txBody>
      </p:sp>
      <p:sp>
        <p:nvSpPr>
          <p:cNvPr id="6" name="Footer Placeholder 5"/>
          <p:cNvSpPr>
            <a:spLocks noGrp="1"/>
          </p:cNvSpPr>
          <p:nvPr>
            <p:ph type="ftr" sz="quarter" idx="11"/>
          </p:nvPr>
        </p:nvSpPr>
        <p:spPr>
          <a:xfrm>
            <a:off x="3124200" y="6248400"/>
            <a:ext cx="2895600" cy="457200"/>
          </a:xfrm>
        </p:spPr>
        <p:txBody>
          <a:bodyPr/>
          <a:lstStyle>
            <a:lvl1pPr>
              <a:defRPr/>
            </a:lvl1pPr>
          </a:lstStyle>
          <a:p>
            <a:endParaRPr lang="en-US">
              <a:solidFill>
                <a:srgbClr val="FFFFFF"/>
              </a:solidFill>
            </a:endParaRPr>
          </a:p>
        </p:txBody>
      </p:sp>
      <p:sp>
        <p:nvSpPr>
          <p:cNvPr id="7" name="Slide Number Placeholder 6"/>
          <p:cNvSpPr>
            <a:spLocks noGrp="1"/>
          </p:cNvSpPr>
          <p:nvPr>
            <p:ph type="sldNum" sz="quarter" idx="12"/>
          </p:nvPr>
        </p:nvSpPr>
        <p:spPr>
          <a:xfrm>
            <a:off x="6553200" y="6243638"/>
            <a:ext cx="2133600" cy="457200"/>
          </a:xfrm>
        </p:spPr>
        <p:txBody>
          <a:bodyPr/>
          <a:lstStyle>
            <a:lvl1pPr>
              <a:defRPr/>
            </a:lvl1pPr>
          </a:lstStyle>
          <a:p>
            <a:fld id="{7AD551FB-DEC3-480A-AD8A-B4BC8D479210}" type="slidenum">
              <a:rPr lang="en-US" smtClean="0">
                <a:solidFill>
                  <a:srgbClr val="FFFFFF"/>
                </a:solidFill>
              </a:rPr>
              <a:pPr/>
              <a:t>‹#›</a:t>
            </a:fld>
            <a:endParaRPr lang="en-US">
              <a:solidFill>
                <a:srgbClr val="FFFFFF"/>
              </a:solidFill>
            </a:endParaRPr>
          </a:p>
        </p:txBody>
      </p:sp>
    </p:spTree>
    <p:extLst>
      <p:ext uri="{BB962C8B-B14F-4D97-AF65-F5344CB8AC3E}">
        <p14:creationId xmlns:p14="http://schemas.microsoft.com/office/powerpoint/2010/main" val="1582689469"/>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414.xml><?xml version="1.0" encoding="utf-8"?>
<p:sldLayout xmlns:a="http://schemas.openxmlformats.org/drawingml/2006/main" xmlns:r="http://schemas.openxmlformats.org/officeDocument/2006/relationships" xmlns:p="http://schemas.openxmlformats.org/presentationml/2006/main" type="tbl">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smtClean="0"/>
              <a:t>Click to edit Master title style</a:t>
            </a:r>
            <a:endParaRPr lang="en-US"/>
          </a:p>
        </p:txBody>
      </p:sp>
      <p:sp>
        <p:nvSpPr>
          <p:cNvPr id="3" name="Table Placeholder 2"/>
          <p:cNvSpPr>
            <a:spLocks noGrp="1"/>
          </p:cNvSpPr>
          <p:nvPr>
            <p:ph type="tbl" idx="1"/>
          </p:nvPr>
        </p:nvSpPr>
        <p:spPr>
          <a:xfrm>
            <a:off x="685800" y="1981200"/>
            <a:ext cx="7772400" cy="4114800"/>
          </a:xfrm>
        </p:spPr>
        <p:txBody>
          <a:bodyPr/>
          <a:lstStyle/>
          <a:p>
            <a:r>
              <a:rPr lang="en-US" smtClean="0"/>
              <a:t>Click icon to add table</a:t>
            </a:r>
            <a:endParaRPr lang="en-US"/>
          </a:p>
        </p:txBody>
      </p:sp>
      <p:sp>
        <p:nvSpPr>
          <p:cNvPr id="4" name="Date Placeholder 3"/>
          <p:cNvSpPr>
            <a:spLocks noGrp="1"/>
          </p:cNvSpPr>
          <p:nvPr>
            <p:ph type="dt" sz="half" idx="10"/>
          </p:nvPr>
        </p:nvSpPr>
        <p:spPr>
          <a:xfrm>
            <a:off x="685800" y="6248400"/>
            <a:ext cx="1905000" cy="457200"/>
          </a:xfrm>
        </p:spPr>
        <p:txBody>
          <a:bodyPr/>
          <a:lstStyle>
            <a:lvl1pPr>
              <a:defRPr/>
            </a:lvl1pPr>
          </a:lstStyle>
          <a:p>
            <a:fld id="{B93EEC80-A25A-46A5-B45F-BB15843CF7D2}" type="datetime4">
              <a:rPr lang="en-US" smtClean="0">
                <a:solidFill>
                  <a:srgbClr val="FFFFFF"/>
                </a:solidFill>
              </a:rPr>
              <a:t>October 1, 2011</a:t>
            </a:fld>
            <a:endParaRPr lang="en-US">
              <a:solidFill>
                <a:srgbClr val="FFFFFF"/>
              </a:solidFill>
            </a:endParaRPr>
          </a:p>
        </p:txBody>
      </p:sp>
      <p:sp>
        <p:nvSpPr>
          <p:cNvPr id="5" name="Footer Placeholder 4"/>
          <p:cNvSpPr>
            <a:spLocks noGrp="1"/>
          </p:cNvSpPr>
          <p:nvPr>
            <p:ph type="ftr" sz="quarter" idx="11"/>
          </p:nvPr>
        </p:nvSpPr>
        <p:spPr>
          <a:xfrm>
            <a:off x="3124200" y="6248400"/>
            <a:ext cx="2895600" cy="457200"/>
          </a:xfrm>
        </p:spPr>
        <p:txBody>
          <a:bodyPr/>
          <a:lstStyle>
            <a:lvl1pPr>
              <a:defRPr/>
            </a:lvl1pPr>
          </a:lstStyle>
          <a:p>
            <a:endParaRPr lang="en-US">
              <a:solidFill>
                <a:srgbClr val="FFFFFF"/>
              </a:solidFill>
            </a:endParaRPr>
          </a:p>
        </p:txBody>
      </p:sp>
      <p:sp>
        <p:nvSpPr>
          <p:cNvPr id="6" name="Slide Number Placeholder 5"/>
          <p:cNvSpPr>
            <a:spLocks noGrp="1"/>
          </p:cNvSpPr>
          <p:nvPr>
            <p:ph type="sldNum" sz="quarter" idx="12"/>
          </p:nvPr>
        </p:nvSpPr>
        <p:spPr>
          <a:xfrm>
            <a:off x="6553200" y="6248400"/>
            <a:ext cx="1905000" cy="457200"/>
          </a:xfrm>
        </p:spPr>
        <p:txBody>
          <a:bodyPr/>
          <a:lstStyle>
            <a:lvl1pPr>
              <a:defRPr/>
            </a:lvl1pPr>
          </a:lstStyle>
          <a:p>
            <a:fld id="{7AD551FB-DEC3-480A-AD8A-B4BC8D479210}" type="slidenum">
              <a:rPr lang="en-US" smtClean="0">
                <a:solidFill>
                  <a:srgbClr val="FFFFFF"/>
                </a:solidFill>
              </a:rPr>
              <a:pPr/>
              <a:t>‹#›</a:t>
            </a:fld>
            <a:endParaRPr lang="en-US">
              <a:solidFill>
                <a:srgbClr val="FFFFFF"/>
              </a:solidFill>
            </a:endParaRPr>
          </a:p>
        </p:txBody>
      </p:sp>
    </p:spTree>
    <p:extLst>
      <p:ext uri="{BB962C8B-B14F-4D97-AF65-F5344CB8AC3E}">
        <p14:creationId xmlns:p14="http://schemas.microsoft.com/office/powerpoint/2010/main" val="1320032226"/>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41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4000" cy="6856413"/>
            <a:chOff x="0" y="0"/>
            <a:chExt cx="5760" cy="4319"/>
          </a:xfrm>
        </p:grpSpPr>
        <p:sp>
          <p:nvSpPr>
            <p:cNvPr id="5" name="Freeform 3"/>
            <p:cNvSpPr>
              <a:spLocks/>
            </p:cNvSpPr>
            <p:nvPr/>
          </p:nvSpPr>
          <p:spPr bwMode="hidden">
            <a:xfrm>
              <a:off x="0" y="12"/>
              <a:ext cx="5758" cy="3273"/>
            </a:xfrm>
            <a:custGeom>
              <a:avLst/>
              <a:gdLst/>
              <a:ahLst/>
              <a:cxnLst>
                <a:cxn ang="0">
                  <a:pos x="3193" y="1816"/>
                </a:cxn>
                <a:cxn ang="0">
                  <a:pos x="0" y="0"/>
                </a:cxn>
                <a:cxn ang="0">
                  <a:pos x="0" y="522"/>
                </a:cxn>
                <a:cxn ang="0">
                  <a:pos x="3037" y="1978"/>
                </a:cxn>
                <a:cxn ang="0">
                  <a:pos x="5740" y="3273"/>
                </a:cxn>
                <a:cxn ang="0">
                  <a:pos x="5740" y="3267"/>
                </a:cxn>
                <a:cxn ang="0">
                  <a:pos x="3193" y="1816"/>
                </a:cxn>
                <a:cxn ang="0">
                  <a:pos x="3193" y="1816"/>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6" name="Freeform 4"/>
            <p:cNvSpPr>
              <a:spLocks/>
            </p:cNvSpPr>
            <p:nvPr/>
          </p:nvSpPr>
          <p:spPr bwMode="hidden">
            <a:xfrm>
              <a:off x="149" y="0"/>
              <a:ext cx="5609" cy="3243"/>
            </a:xfrm>
            <a:custGeom>
              <a:avLst/>
              <a:gdLst/>
              <a:ahLst/>
              <a:cxnLst>
                <a:cxn ang="0">
                  <a:pos x="3163" y="1714"/>
                </a:cxn>
                <a:cxn ang="0">
                  <a:pos x="431" y="0"/>
                </a:cxn>
                <a:cxn ang="0">
                  <a:pos x="0" y="0"/>
                </a:cxn>
                <a:cxn ang="0">
                  <a:pos x="3086" y="1786"/>
                </a:cxn>
                <a:cxn ang="0">
                  <a:pos x="5591" y="3243"/>
                </a:cxn>
                <a:cxn ang="0">
                  <a:pos x="5591" y="3237"/>
                </a:cxn>
                <a:cxn ang="0">
                  <a:pos x="3163" y="1714"/>
                </a:cxn>
                <a:cxn ang="0">
                  <a:pos x="3163" y="1714"/>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7" name="Freeform 5"/>
            <p:cNvSpPr>
              <a:spLocks/>
            </p:cNvSpPr>
            <p:nvPr/>
          </p:nvSpPr>
          <p:spPr bwMode="hidden">
            <a:xfrm>
              <a:off x="0" y="3433"/>
              <a:ext cx="4038" cy="191"/>
            </a:xfrm>
            <a:custGeom>
              <a:avLst/>
              <a:gdLst/>
              <a:ahLst/>
              <a:cxnLst>
                <a:cxn ang="0">
                  <a:pos x="0" y="156"/>
                </a:cxn>
                <a:cxn ang="0">
                  <a:pos x="4042" y="192"/>
                </a:cxn>
                <a:cxn ang="0">
                  <a:pos x="4042" y="144"/>
                </a:cxn>
                <a:cxn ang="0">
                  <a:pos x="0" y="0"/>
                </a:cxn>
                <a:cxn ang="0">
                  <a:pos x="0" y="156"/>
                </a:cxn>
                <a:cxn ang="0">
                  <a:pos x="0" y="156"/>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8" name="Freeform 6"/>
            <p:cNvSpPr>
              <a:spLocks/>
            </p:cNvSpPr>
            <p:nvPr/>
          </p:nvSpPr>
          <p:spPr bwMode="hidden">
            <a:xfrm>
              <a:off x="4038" y="3577"/>
              <a:ext cx="1720" cy="65"/>
            </a:xfrm>
            <a:custGeom>
              <a:avLst/>
              <a:gdLst>
                <a:gd name="T0" fmla="*/ 1722 w 1722"/>
                <a:gd name="T1" fmla="*/ 66 h 66"/>
                <a:gd name="T2" fmla="*/ 1722 w 1722"/>
                <a:gd name="T3" fmla="*/ 60 h 66"/>
                <a:gd name="T4" fmla="*/ 0 w 1722"/>
                <a:gd name="T5" fmla="*/ 0 h 66"/>
                <a:gd name="T6" fmla="*/ 0 w 1722"/>
                <a:gd name="T7" fmla="*/ 48 h 66"/>
                <a:gd name="T8" fmla="*/ 1722 w 1722"/>
                <a:gd name="T9" fmla="*/ 66 h 66"/>
                <a:gd name="T10" fmla="*/ 1722 w 1722"/>
                <a:gd name="T11" fmla="*/ 66 h 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22" h="66">
                  <a:moveTo>
                    <a:pt x="1722" y="66"/>
                  </a:moveTo>
                  <a:lnTo>
                    <a:pt x="1722" y="60"/>
                  </a:lnTo>
                  <a:lnTo>
                    <a:pt x="0" y="0"/>
                  </a:lnTo>
                  <a:lnTo>
                    <a:pt x="0" y="48"/>
                  </a:lnTo>
                  <a:lnTo>
                    <a:pt x="1722" y="66"/>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9" name="Freeform 7"/>
            <p:cNvSpPr>
              <a:spLocks/>
            </p:cNvSpPr>
            <p:nvPr/>
          </p:nvSpPr>
          <p:spPr bwMode="hidden">
            <a:xfrm>
              <a:off x="0" y="3726"/>
              <a:ext cx="4784" cy="329"/>
            </a:xfrm>
            <a:custGeom>
              <a:avLst/>
              <a:gdLst/>
              <a:ahLst/>
              <a:cxnLst>
                <a:cxn ang="0">
                  <a:pos x="0" y="329"/>
                </a:cxn>
                <a:cxn ang="0">
                  <a:pos x="4789" y="77"/>
                </a:cxn>
                <a:cxn ang="0">
                  <a:pos x="4789" y="0"/>
                </a:cxn>
                <a:cxn ang="0">
                  <a:pos x="0" y="107"/>
                </a:cxn>
                <a:cxn ang="0">
                  <a:pos x="0" y="329"/>
                </a:cxn>
                <a:cxn ang="0">
                  <a:pos x="0" y="329"/>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w="9525" cap="flat" cmpd="sng">
              <a:noFill/>
              <a:prstDash val="solid"/>
              <a:round/>
              <a:headEnd type="none" w="med" len="med"/>
              <a:tailEnd type="none" w="med" len="med"/>
            </a:ln>
            <a:effectLst/>
          </p:spPr>
          <p:txBody>
            <a:bodyPr/>
            <a:lstStyle/>
            <a:p>
              <a:pPr fontAlgn="auto">
                <a:spcBef>
                  <a:spcPts val="0"/>
                </a:spcBef>
                <a:spcAft>
                  <a:spcPts val="0"/>
                </a:spcAft>
                <a:defRPr/>
              </a:pPr>
              <a:endParaRPr lang="en-US">
                <a:solidFill>
                  <a:prstClr val="white"/>
                </a:solidFill>
                <a:latin typeface="Arial" charset="0"/>
              </a:endParaRPr>
            </a:p>
          </p:txBody>
        </p:sp>
        <p:sp>
          <p:nvSpPr>
            <p:cNvPr id="10" name="Freeform 8"/>
            <p:cNvSpPr>
              <a:spLocks/>
            </p:cNvSpPr>
            <p:nvPr/>
          </p:nvSpPr>
          <p:spPr bwMode="hidden">
            <a:xfrm>
              <a:off x="4784" y="3702"/>
              <a:ext cx="974" cy="101"/>
            </a:xfrm>
            <a:custGeom>
              <a:avLst/>
              <a:gdLst>
                <a:gd name="T0" fmla="*/ 975 w 975"/>
                <a:gd name="T1" fmla="*/ 48 h 101"/>
                <a:gd name="T2" fmla="*/ 975 w 975"/>
                <a:gd name="T3" fmla="*/ 0 h 101"/>
                <a:gd name="T4" fmla="*/ 0 w 975"/>
                <a:gd name="T5" fmla="*/ 24 h 101"/>
                <a:gd name="T6" fmla="*/ 0 w 975"/>
                <a:gd name="T7" fmla="*/ 101 h 101"/>
                <a:gd name="T8" fmla="*/ 975 w 975"/>
                <a:gd name="T9" fmla="*/ 48 h 101"/>
                <a:gd name="T10" fmla="*/ 975 w 975"/>
                <a:gd name="T11" fmla="*/ 48 h 10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75" h="101">
                  <a:moveTo>
                    <a:pt x="975" y="48"/>
                  </a:moveTo>
                  <a:lnTo>
                    <a:pt x="975" y="0"/>
                  </a:lnTo>
                  <a:lnTo>
                    <a:pt x="0" y="24"/>
                  </a:lnTo>
                  <a:lnTo>
                    <a:pt x="0" y="101"/>
                  </a:lnTo>
                  <a:lnTo>
                    <a:pt x="975" y="4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11" name="Freeform 9"/>
            <p:cNvSpPr>
              <a:spLocks/>
            </p:cNvSpPr>
            <p:nvPr/>
          </p:nvSpPr>
          <p:spPr bwMode="hidden">
            <a:xfrm>
              <a:off x="3619" y="3815"/>
              <a:ext cx="2139" cy="198"/>
            </a:xfrm>
            <a:custGeom>
              <a:avLst/>
              <a:gdLst>
                <a:gd name="T0" fmla="*/ 2141 w 2141"/>
                <a:gd name="T1" fmla="*/ 0 h 198"/>
                <a:gd name="T2" fmla="*/ 0 w 2141"/>
                <a:gd name="T3" fmla="*/ 156 h 198"/>
                <a:gd name="T4" fmla="*/ 0 w 2141"/>
                <a:gd name="T5" fmla="*/ 198 h 198"/>
                <a:gd name="T6" fmla="*/ 2141 w 2141"/>
                <a:gd name="T7" fmla="*/ 0 h 198"/>
                <a:gd name="T8" fmla="*/ 2141 w 2141"/>
                <a:gd name="T9" fmla="*/ 0 h 1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41" h="198">
                  <a:moveTo>
                    <a:pt x="2141" y="0"/>
                  </a:moveTo>
                  <a:lnTo>
                    <a:pt x="0" y="156"/>
                  </a:lnTo>
                  <a:lnTo>
                    <a:pt x="0" y="198"/>
                  </a:lnTo>
                  <a:lnTo>
                    <a:pt x="2141"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12" name="Freeform 10"/>
            <p:cNvSpPr>
              <a:spLocks/>
            </p:cNvSpPr>
            <p:nvPr/>
          </p:nvSpPr>
          <p:spPr bwMode="hidden">
            <a:xfrm>
              <a:off x="0" y="3971"/>
              <a:ext cx="3619" cy="348"/>
            </a:xfrm>
            <a:custGeom>
              <a:avLst/>
              <a:gdLst/>
              <a:ahLst/>
              <a:cxnLst>
                <a:cxn ang="0">
                  <a:pos x="0" y="348"/>
                </a:cxn>
                <a:cxn ang="0">
                  <a:pos x="311" y="348"/>
                </a:cxn>
                <a:cxn ang="0">
                  <a:pos x="3623" y="42"/>
                </a:cxn>
                <a:cxn ang="0">
                  <a:pos x="3623" y="0"/>
                </a:cxn>
                <a:cxn ang="0">
                  <a:pos x="0" y="264"/>
                </a:cxn>
                <a:cxn ang="0">
                  <a:pos x="0" y="348"/>
                </a:cxn>
                <a:cxn ang="0">
                  <a:pos x="0" y="348"/>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13" name="Freeform 11"/>
            <p:cNvSpPr>
              <a:spLocks/>
            </p:cNvSpPr>
            <p:nvPr/>
          </p:nvSpPr>
          <p:spPr bwMode="hidden">
            <a:xfrm>
              <a:off x="2097" y="4043"/>
              <a:ext cx="2514" cy="276"/>
            </a:xfrm>
            <a:custGeom>
              <a:avLst/>
              <a:gdLst>
                <a:gd name="T0" fmla="*/ 2182 w 2517"/>
                <a:gd name="T1" fmla="*/ 276 h 276"/>
                <a:gd name="T2" fmla="*/ 2517 w 2517"/>
                <a:gd name="T3" fmla="*/ 204 h 276"/>
                <a:gd name="T4" fmla="*/ 2260 w 2517"/>
                <a:gd name="T5" fmla="*/ 0 h 276"/>
                <a:gd name="T6" fmla="*/ 0 w 2517"/>
                <a:gd name="T7" fmla="*/ 276 h 276"/>
                <a:gd name="T8" fmla="*/ 2182 w 2517"/>
                <a:gd name="T9" fmla="*/ 276 h 276"/>
                <a:gd name="T10" fmla="*/ 2182 w 2517"/>
                <a:gd name="T11" fmla="*/ 276 h 27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7" h="276">
                  <a:moveTo>
                    <a:pt x="2182" y="276"/>
                  </a:moveTo>
                  <a:lnTo>
                    <a:pt x="2517" y="204"/>
                  </a:lnTo>
                  <a:lnTo>
                    <a:pt x="2260" y="0"/>
                  </a:lnTo>
                  <a:lnTo>
                    <a:pt x="0" y="276"/>
                  </a:lnTo>
                  <a:lnTo>
                    <a:pt x="2182" y="276"/>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14" name="Freeform 12"/>
            <p:cNvSpPr>
              <a:spLocks/>
            </p:cNvSpPr>
            <p:nvPr/>
          </p:nvSpPr>
          <p:spPr bwMode="hidden">
            <a:xfrm>
              <a:off x="4354" y="3869"/>
              <a:ext cx="1404" cy="378"/>
            </a:xfrm>
            <a:custGeom>
              <a:avLst/>
              <a:gdLst/>
              <a:ahLst/>
              <a:cxnLst>
                <a:cxn ang="0">
                  <a:pos x="1405" y="126"/>
                </a:cxn>
                <a:cxn ang="0">
                  <a:pos x="1405" y="0"/>
                </a:cxn>
                <a:cxn ang="0">
                  <a:pos x="0" y="174"/>
                </a:cxn>
                <a:cxn ang="0">
                  <a:pos x="257" y="378"/>
                </a:cxn>
                <a:cxn ang="0">
                  <a:pos x="1405" y="126"/>
                </a:cxn>
                <a:cxn ang="0">
                  <a:pos x="1405" y="126"/>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15" name="Freeform 13"/>
            <p:cNvSpPr>
              <a:spLocks/>
            </p:cNvSpPr>
            <p:nvPr/>
          </p:nvSpPr>
          <p:spPr bwMode="hidden">
            <a:xfrm>
              <a:off x="5030" y="3151"/>
              <a:ext cx="728" cy="240"/>
            </a:xfrm>
            <a:custGeom>
              <a:avLst/>
              <a:gdLst>
                <a:gd name="T0" fmla="*/ 729 w 729"/>
                <a:gd name="T1" fmla="*/ 240 h 240"/>
                <a:gd name="T2" fmla="*/ 0 w 729"/>
                <a:gd name="T3" fmla="*/ 0 h 240"/>
                <a:gd name="T4" fmla="*/ 0 w 729"/>
                <a:gd name="T5" fmla="*/ 6 h 240"/>
                <a:gd name="T6" fmla="*/ 729 w 729"/>
                <a:gd name="T7" fmla="*/ 240 h 240"/>
                <a:gd name="T8" fmla="*/ 729 w 729"/>
                <a:gd name="T9" fmla="*/ 240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9" h="240">
                  <a:moveTo>
                    <a:pt x="729" y="240"/>
                  </a:moveTo>
                  <a:lnTo>
                    <a:pt x="0" y="0"/>
                  </a:lnTo>
                  <a:lnTo>
                    <a:pt x="0" y="6"/>
                  </a:lnTo>
                  <a:lnTo>
                    <a:pt x="729" y="24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16" name="Freeform 14"/>
            <p:cNvSpPr>
              <a:spLocks/>
            </p:cNvSpPr>
            <p:nvPr/>
          </p:nvSpPr>
          <p:spPr bwMode="hidden">
            <a:xfrm>
              <a:off x="0" y="1486"/>
              <a:ext cx="5030" cy="1671"/>
            </a:xfrm>
            <a:custGeom>
              <a:avLst/>
              <a:gdLst/>
              <a:ahLst/>
              <a:cxnLst>
                <a:cxn ang="0">
                  <a:pos x="0" y="72"/>
                </a:cxn>
                <a:cxn ang="0">
                  <a:pos x="5035" y="1672"/>
                </a:cxn>
                <a:cxn ang="0">
                  <a:pos x="5035" y="1666"/>
                </a:cxn>
                <a:cxn ang="0">
                  <a:pos x="0" y="0"/>
                </a:cxn>
                <a:cxn ang="0">
                  <a:pos x="0" y="72"/>
                </a:cxn>
                <a:cxn ang="0">
                  <a:pos x="0" y="72"/>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17" name="Freeform 15"/>
            <p:cNvSpPr>
              <a:spLocks/>
            </p:cNvSpPr>
            <p:nvPr/>
          </p:nvSpPr>
          <p:spPr bwMode="hidden">
            <a:xfrm>
              <a:off x="5030" y="3049"/>
              <a:ext cx="728" cy="318"/>
            </a:xfrm>
            <a:custGeom>
              <a:avLst/>
              <a:gdLst>
                <a:gd name="T0" fmla="*/ 729 w 729"/>
                <a:gd name="T1" fmla="*/ 318 h 318"/>
                <a:gd name="T2" fmla="*/ 729 w 729"/>
                <a:gd name="T3" fmla="*/ 312 h 318"/>
                <a:gd name="T4" fmla="*/ 0 w 729"/>
                <a:gd name="T5" fmla="*/ 0 h 318"/>
                <a:gd name="T6" fmla="*/ 0 w 729"/>
                <a:gd name="T7" fmla="*/ 54 h 318"/>
                <a:gd name="T8" fmla="*/ 729 w 729"/>
                <a:gd name="T9" fmla="*/ 318 h 318"/>
                <a:gd name="T10" fmla="*/ 729 w 729"/>
                <a:gd name="T11" fmla="*/ 318 h 3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29" h="318">
                  <a:moveTo>
                    <a:pt x="729" y="318"/>
                  </a:moveTo>
                  <a:lnTo>
                    <a:pt x="729" y="312"/>
                  </a:lnTo>
                  <a:lnTo>
                    <a:pt x="0" y="0"/>
                  </a:lnTo>
                  <a:lnTo>
                    <a:pt x="0" y="54"/>
                  </a:lnTo>
                  <a:lnTo>
                    <a:pt x="729" y="318"/>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18" name="Freeform 16"/>
            <p:cNvSpPr>
              <a:spLocks/>
            </p:cNvSpPr>
            <p:nvPr/>
          </p:nvSpPr>
          <p:spPr bwMode="hidden">
            <a:xfrm>
              <a:off x="0" y="916"/>
              <a:ext cx="5030" cy="2187"/>
            </a:xfrm>
            <a:custGeom>
              <a:avLst/>
              <a:gdLst/>
              <a:ahLst/>
              <a:cxnLst>
                <a:cxn ang="0">
                  <a:pos x="0" y="396"/>
                </a:cxn>
                <a:cxn ang="0">
                  <a:pos x="5035" y="2188"/>
                </a:cxn>
                <a:cxn ang="0">
                  <a:pos x="5035" y="2134"/>
                </a:cxn>
                <a:cxn ang="0">
                  <a:pos x="0" y="0"/>
                </a:cxn>
                <a:cxn ang="0">
                  <a:pos x="0" y="396"/>
                </a:cxn>
                <a:cxn ang="0">
                  <a:pos x="0" y="396"/>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19" name="Freeform 17"/>
            <p:cNvSpPr>
              <a:spLocks/>
            </p:cNvSpPr>
            <p:nvPr/>
          </p:nvSpPr>
          <p:spPr bwMode="hidden">
            <a:xfrm>
              <a:off x="2294" y="0"/>
              <a:ext cx="3159" cy="2725"/>
            </a:xfrm>
            <a:custGeom>
              <a:avLst/>
              <a:gdLst/>
              <a:ahLst/>
              <a:cxnLst>
                <a:cxn ang="0">
                  <a:pos x="0" y="0"/>
                </a:cxn>
                <a:cxn ang="0">
                  <a:pos x="3145" y="2727"/>
                </a:cxn>
                <a:cxn ang="0">
                  <a:pos x="3163" y="2704"/>
                </a:cxn>
                <a:cxn ang="0">
                  <a:pos x="102" y="0"/>
                </a:cxn>
                <a:cxn ang="0">
                  <a:pos x="0" y="0"/>
                </a:cxn>
                <a:cxn ang="0">
                  <a:pos x="0" y="0"/>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20" name="Freeform 18"/>
            <p:cNvSpPr>
              <a:spLocks/>
            </p:cNvSpPr>
            <p:nvPr/>
          </p:nvSpPr>
          <p:spPr bwMode="hidden">
            <a:xfrm>
              <a:off x="5435" y="2702"/>
              <a:ext cx="323" cy="299"/>
            </a:xfrm>
            <a:custGeom>
              <a:avLst/>
              <a:gdLst/>
              <a:ahLst/>
              <a:cxnLst>
                <a:cxn ang="0">
                  <a:pos x="323" y="299"/>
                </a:cxn>
                <a:cxn ang="0">
                  <a:pos x="323" y="263"/>
                </a:cxn>
                <a:cxn ang="0">
                  <a:pos x="18" y="0"/>
                </a:cxn>
                <a:cxn ang="0">
                  <a:pos x="0" y="23"/>
                </a:cxn>
                <a:cxn ang="0">
                  <a:pos x="323" y="299"/>
                </a:cxn>
                <a:cxn ang="0">
                  <a:pos x="323" y="299"/>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21" name="Freeform 19"/>
            <p:cNvSpPr>
              <a:spLocks/>
            </p:cNvSpPr>
            <p:nvPr/>
          </p:nvSpPr>
          <p:spPr bwMode="hidden">
            <a:xfrm>
              <a:off x="5477" y="2588"/>
              <a:ext cx="281" cy="335"/>
            </a:xfrm>
            <a:custGeom>
              <a:avLst/>
              <a:gdLst>
                <a:gd name="T0" fmla="*/ 281 w 281"/>
                <a:gd name="T1" fmla="*/ 335 h 335"/>
                <a:gd name="T2" fmla="*/ 281 w 281"/>
                <a:gd name="T3" fmla="*/ 173 h 335"/>
                <a:gd name="T4" fmla="*/ 96 w 281"/>
                <a:gd name="T5" fmla="*/ 0 h 335"/>
                <a:gd name="T6" fmla="*/ 0 w 281"/>
                <a:gd name="T7" fmla="*/ 90 h 335"/>
                <a:gd name="T8" fmla="*/ 281 w 281"/>
                <a:gd name="T9" fmla="*/ 335 h 335"/>
                <a:gd name="T10" fmla="*/ 281 w 281"/>
                <a:gd name="T11" fmla="*/ 335 h 3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1" h="335">
                  <a:moveTo>
                    <a:pt x="281" y="335"/>
                  </a:moveTo>
                  <a:lnTo>
                    <a:pt x="281" y="173"/>
                  </a:lnTo>
                  <a:lnTo>
                    <a:pt x="96" y="0"/>
                  </a:lnTo>
                  <a:lnTo>
                    <a:pt x="0" y="90"/>
                  </a:lnTo>
                  <a:lnTo>
                    <a:pt x="281" y="335"/>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22" name="Freeform 20"/>
            <p:cNvSpPr>
              <a:spLocks/>
            </p:cNvSpPr>
            <p:nvPr/>
          </p:nvSpPr>
          <p:spPr bwMode="hidden">
            <a:xfrm>
              <a:off x="2454" y="0"/>
              <a:ext cx="3119" cy="2678"/>
            </a:xfrm>
            <a:custGeom>
              <a:avLst/>
              <a:gdLst/>
              <a:ahLst/>
              <a:cxnLst>
                <a:cxn ang="0">
                  <a:pos x="0" y="0"/>
                </a:cxn>
                <a:cxn ang="0">
                  <a:pos x="3026" y="2680"/>
                </a:cxn>
                <a:cxn ang="0">
                  <a:pos x="3122" y="2590"/>
                </a:cxn>
                <a:cxn ang="0">
                  <a:pos x="383" y="0"/>
                </a:cxn>
                <a:cxn ang="0">
                  <a:pos x="0" y="0"/>
                </a:cxn>
                <a:cxn ang="0">
                  <a:pos x="0" y="0"/>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23" name="Freeform 21"/>
            <p:cNvSpPr>
              <a:spLocks/>
            </p:cNvSpPr>
            <p:nvPr/>
          </p:nvSpPr>
          <p:spPr bwMode="hidden">
            <a:xfrm>
              <a:off x="5626" y="2534"/>
              <a:ext cx="132" cy="132"/>
            </a:xfrm>
            <a:custGeom>
              <a:avLst/>
              <a:gdLst>
                <a:gd name="T0" fmla="*/ 132 w 132"/>
                <a:gd name="T1" fmla="*/ 132 h 132"/>
                <a:gd name="T2" fmla="*/ 0 w 132"/>
                <a:gd name="T3" fmla="*/ 0 h 132"/>
                <a:gd name="T4" fmla="*/ 0 w 132"/>
                <a:gd name="T5" fmla="*/ 0 h 132"/>
                <a:gd name="T6" fmla="*/ 132 w 132"/>
                <a:gd name="T7" fmla="*/ 132 h 132"/>
                <a:gd name="T8" fmla="*/ 132 w 132"/>
                <a:gd name="T9" fmla="*/ 132 h 1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2" h="132">
                  <a:moveTo>
                    <a:pt x="132" y="132"/>
                  </a:moveTo>
                  <a:lnTo>
                    <a:pt x="0" y="0"/>
                  </a:lnTo>
                  <a:lnTo>
                    <a:pt x="132" y="132"/>
                  </a:lnTo>
                  <a:close/>
                </a:path>
              </a:pathLst>
            </a:custGeom>
            <a:solidFill>
              <a:srgbClr val="FF99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24" name="Freeform 22"/>
            <p:cNvSpPr>
              <a:spLocks/>
            </p:cNvSpPr>
            <p:nvPr/>
          </p:nvSpPr>
          <p:spPr bwMode="hidden">
            <a:xfrm>
              <a:off x="3112" y="0"/>
              <a:ext cx="2514" cy="2534"/>
            </a:xfrm>
            <a:custGeom>
              <a:avLst/>
              <a:gdLst/>
              <a:ahLst/>
              <a:cxnLst>
                <a:cxn ang="0">
                  <a:pos x="0" y="0"/>
                </a:cxn>
                <a:cxn ang="0">
                  <a:pos x="2517" y="2536"/>
                </a:cxn>
                <a:cxn ang="0">
                  <a:pos x="2517" y="2536"/>
                </a:cxn>
                <a:cxn ang="0">
                  <a:pos x="66" y="0"/>
                </a:cxn>
                <a:cxn ang="0">
                  <a:pos x="0" y="0"/>
                </a:cxn>
                <a:cxn ang="0">
                  <a:pos x="0" y="0"/>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25" name="Freeform 23"/>
            <p:cNvSpPr>
              <a:spLocks/>
            </p:cNvSpPr>
            <p:nvPr/>
          </p:nvSpPr>
          <p:spPr bwMode="hidden">
            <a:xfrm>
              <a:off x="3488" y="0"/>
              <a:ext cx="2198" cy="2480"/>
            </a:xfrm>
            <a:custGeom>
              <a:avLst/>
              <a:gdLst/>
              <a:ahLst/>
              <a:cxnLst>
                <a:cxn ang="0">
                  <a:pos x="0" y="0"/>
                </a:cxn>
                <a:cxn ang="0">
                  <a:pos x="2188" y="2482"/>
                </a:cxn>
                <a:cxn ang="0">
                  <a:pos x="2200" y="2476"/>
                </a:cxn>
                <a:cxn ang="0">
                  <a:pos x="317" y="0"/>
                </a:cxn>
                <a:cxn ang="0">
                  <a:pos x="0" y="0"/>
                </a:cxn>
                <a:cxn ang="0">
                  <a:pos x="0" y="0"/>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w="9525" cap="flat" cmpd="sng">
              <a:noFill/>
              <a:prstDash val="solid"/>
              <a:round/>
              <a:headEnd type="none" w="med" len="med"/>
              <a:tailEnd type="none" w="med" len="med"/>
            </a:ln>
            <a:effectLst/>
          </p:spPr>
          <p:txBody>
            <a:bodyPr/>
            <a:lstStyle/>
            <a:p>
              <a:pPr fontAlgn="auto">
                <a:spcBef>
                  <a:spcPts val="0"/>
                </a:spcBef>
                <a:spcAft>
                  <a:spcPts val="0"/>
                </a:spcAft>
                <a:defRPr/>
              </a:pPr>
              <a:endParaRPr lang="en-US">
                <a:solidFill>
                  <a:prstClr val="white"/>
                </a:solidFill>
                <a:latin typeface="Arial" charset="0"/>
              </a:endParaRPr>
            </a:p>
          </p:txBody>
        </p:sp>
        <p:sp>
          <p:nvSpPr>
            <p:cNvPr id="26" name="Freeform 24"/>
            <p:cNvSpPr>
              <a:spLocks/>
            </p:cNvSpPr>
            <p:nvPr/>
          </p:nvSpPr>
          <p:spPr bwMode="hidden">
            <a:xfrm>
              <a:off x="5674" y="2474"/>
              <a:ext cx="84" cy="96"/>
            </a:xfrm>
            <a:custGeom>
              <a:avLst/>
              <a:gdLst/>
              <a:ahLst/>
              <a:cxnLst>
                <a:cxn ang="0">
                  <a:pos x="84" y="96"/>
                </a:cxn>
                <a:cxn ang="0">
                  <a:pos x="84" y="90"/>
                </a:cxn>
                <a:cxn ang="0">
                  <a:pos x="12" y="0"/>
                </a:cxn>
                <a:cxn ang="0">
                  <a:pos x="0" y="6"/>
                </a:cxn>
                <a:cxn ang="0">
                  <a:pos x="84" y="96"/>
                </a:cxn>
                <a:cxn ang="0">
                  <a:pos x="84" y="96"/>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27" name="Freeform 25"/>
            <p:cNvSpPr>
              <a:spLocks/>
            </p:cNvSpPr>
            <p:nvPr/>
          </p:nvSpPr>
          <p:spPr bwMode="hidden">
            <a:xfrm>
              <a:off x="5603" y="850"/>
              <a:ext cx="155" cy="516"/>
            </a:xfrm>
            <a:custGeom>
              <a:avLst/>
              <a:gdLst>
                <a:gd name="T0" fmla="*/ 155 w 155"/>
                <a:gd name="T1" fmla="*/ 516 h 516"/>
                <a:gd name="T2" fmla="*/ 155 w 155"/>
                <a:gd name="T3" fmla="*/ 204 h 516"/>
                <a:gd name="T4" fmla="*/ 77 w 155"/>
                <a:gd name="T5" fmla="*/ 0 h 516"/>
                <a:gd name="T6" fmla="*/ 0 w 155"/>
                <a:gd name="T7" fmla="*/ 192 h 516"/>
                <a:gd name="T8" fmla="*/ 155 w 155"/>
                <a:gd name="T9" fmla="*/ 516 h 516"/>
                <a:gd name="T10" fmla="*/ 155 w 155"/>
                <a:gd name="T11" fmla="*/ 516 h 5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5" h="516">
                  <a:moveTo>
                    <a:pt x="155" y="516"/>
                  </a:moveTo>
                  <a:lnTo>
                    <a:pt x="155" y="204"/>
                  </a:lnTo>
                  <a:lnTo>
                    <a:pt x="77" y="0"/>
                  </a:lnTo>
                  <a:lnTo>
                    <a:pt x="0" y="192"/>
                  </a:lnTo>
                  <a:lnTo>
                    <a:pt x="155" y="516"/>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28" name="Freeform 26"/>
            <p:cNvSpPr>
              <a:spLocks/>
            </p:cNvSpPr>
            <p:nvPr/>
          </p:nvSpPr>
          <p:spPr bwMode="hidden">
            <a:xfrm>
              <a:off x="5107" y="0"/>
              <a:ext cx="573" cy="1042"/>
            </a:xfrm>
            <a:custGeom>
              <a:avLst/>
              <a:gdLst/>
              <a:ahLst/>
              <a:cxnLst>
                <a:cxn ang="0">
                  <a:pos x="0" y="0"/>
                </a:cxn>
                <a:cxn ang="0">
                  <a:pos x="497" y="1043"/>
                </a:cxn>
                <a:cxn ang="0">
                  <a:pos x="574" y="851"/>
                </a:cxn>
                <a:cxn ang="0">
                  <a:pos x="251" y="0"/>
                </a:cxn>
                <a:cxn ang="0">
                  <a:pos x="0" y="0"/>
                </a:cxn>
                <a:cxn ang="0">
                  <a:pos x="0" y="0"/>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29" name="Freeform 27"/>
            <p:cNvSpPr>
              <a:spLocks/>
            </p:cNvSpPr>
            <p:nvPr/>
          </p:nvSpPr>
          <p:spPr bwMode="hidden">
            <a:xfrm>
              <a:off x="5411" y="0"/>
              <a:ext cx="341" cy="796"/>
            </a:xfrm>
            <a:custGeom>
              <a:avLst/>
              <a:gdLst/>
              <a:ahLst/>
              <a:cxnLst>
                <a:cxn ang="0">
                  <a:pos x="144" y="0"/>
                </a:cxn>
                <a:cxn ang="0">
                  <a:pos x="0" y="0"/>
                </a:cxn>
                <a:cxn ang="0">
                  <a:pos x="287" y="797"/>
                </a:cxn>
                <a:cxn ang="0">
                  <a:pos x="341" y="653"/>
                </a:cxn>
                <a:cxn ang="0">
                  <a:pos x="144" y="0"/>
                </a:cxn>
                <a:cxn ang="0">
                  <a:pos x="144" y="0"/>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30" name="Freeform 28"/>
            <p:cNvSpPr>
              <a:spLocks/>
            </p:cNvSpPr>
            <p:nvPr/>
          </p:nvSpPr>
          <p:spPr bwMode="hidden">
            <a:xfrm>
              <a:off x="5698" y="653"/>
              <a:ext cx="60" cy="311"/>
            </a:xfrm>
            <a:custGeom>
              <a:avLst/>
              <a:gdLst>
                <a:gd name="T0" fmla="*/ 0 w 60"/>
                <a:gd name="T1" fmla="*/ 144 h 312"/>
                <a:gd name="T2" fmla="*/ 60 w 60"/>
                <a:gd name="T3" fmla="*/ 312 h 312"/>
                <a:gd name="T4" fmla="*/ 60 w 60"/>
                <a:gd name="T5" fmla="*/ 6 h 312"/>
                <a:gd name="T6" fmla="*/ 54 w 60"/>
                <a:gd name="T7" fmla="*/ 0 h 312"/>
                <a:gd name="T8" fmla="*/ 0 w 60"/>
                <a:gd name="T9" fmla="*/ 144 h 312"/>
                <a:gd name="T10" fmla="*/ 0 w 60"/>
                <a:gd name="T11" fmla="*/ 144 h 3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 h="312">
                  <a:moveTo>
                    <a:pt x="0" y="144"/>
                  </a:moveTo>
                  <a:lnTo>
                    <a:pt x="60" y="312"/>
                  </a:lnTo>
                  <a:lnTo>
                    <a:pt x="60" y="6"/>
                  </a:lnTo>
                  <a:lnTo>
                    <a:pt x="54" y="0"/>
                  </a:lnTo>
                  <a:lnTo>
                    <a:pt x="0" y="144"/>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31" name="Freeform 29"/>
            <p:cNvSpPr>
              <a:spLocks/>
            </p:cNvSpPr>
            <p:nvPr/>
          </p:nvSpPr>
          <p:spPr bwMode="hidden">
            <a:xfrm>
              <a:off x="2" y="1601"/>
              <a:ext cx="5752" cy="1864"/>
            </a:xfrm>
            <a:custGeom>
              <a:avLst/>
              <a:gdLst/>
              <a:ahLst/>
              <a:cxnLst>
                <a:cxn ang="0">
                  <a:pos x="0" y="371"/>
                </a:cxn>
                <a:cxn ang="0">
                  <a:pos x="5740" y="1864"/>
                </a:cxn>
                <a:cxn ang="0">
                  <a:pos x="5740" y="1834"/>
                </a:cxn>
                <a:cxn ang="0">
                  <a:pos x="0" y="0"/>
                </a:cxn>
                <a:cxn ang="0">
                  <a:pos x="0" y="371"/>
                </a:cxn>
                <a:cxn ang="0">
                  <a:pos x="0" y="37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32" name="Freeform 30"/>
            <p:cNvSpPr>
              <a:spLocks/>
            </p:cNvSpPr>
            <p:nvPr/>
          </p:nvSpPr>
          <p:spPr bwMode="hidden">
            <a:xfrm>
              <a:off x="5754" y="3483"/>
              <a:ext cx="6" cy="6"/>
            </a:xfrm>
            <a:custGeom>
              <a:avLst/>
              <a:gdLst>
                <a:gd name="T0" fmla="*/ 6 w 6"/>
                <a:gd name="T1" fmla="*/ 6 h 6"/>
                <a:gd name="T2" fmla="*/ 0 w 6"/>
                <a:gd name="T3" fmla="*/ 0 h 6"/>
                <a:gd name="T4" fmla="*/ 0 w 6"/>
                <a:gd name="T5" fmla="*/ 6 h 6"/>
                <a:gd name="T6" fmla="*/ 6 w 6"/>
                <a:gd name="T7" fmla="*/ 6 h 6"/>
                <a:gd name="T8" fmla="*/ 6 w 6"/>
                <a:gd name="T9" fmla="*/ 6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6">
                  <a:moveTo>
                    <a:pt x="6" y="6"/>
                  </a:moveTo>
                  <a:lnTo>
                    <a:pt x="0" y="0"/>
                  </a:lnTo>
                  <a:lnTo>
                    <a:pt x="0" y="6"/>
                  </a:lnTo>
                  <a:lnTo>
                    <a:pt x="6" y="6"/>
                  </a:lnTo>
                  <a:close/>
                </a:path>
              </a:pathLst>
            </a:custGeom>
            <a:solidFill>
              <a:srgbClr val="18F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33" name="Freeform 31"/>
            <p:cNvSpPr>
              <a:spLocks/>
            </p:cNvSpPr>
            <p:nvPr/>
          </p:nvSpPr>
          <p:spPr bwMode="hidden">
            <a:xfrm>
              <a:off x="2" y="2152"/>
              <a:ext cx="5752" cy="1337"/>
            </a:xfrm>
            <a:custGeom>
              <a:avLst/>
              <a:gdLst/>
              <a:ahLst/>
              <a:cxnLst>
                <a:cxn ang="0">
                  <a:pos x="0" y="366"/>
                </a:cxn>
                <a:cxn ang="0">
                  <a:pos x="5740" y="1337"/>
                </a:cxn>
                <a:cxn ang="0">
                  <a:pos x="5740" y="1331"/>
                </a:cxn>
                <a:cxn ang="0">
                  <a:pos x="0" y="0"/>
                </a:cxn>
                <a:cxn ang="0">
                  <a:pos x="0" y="366"/>
                </a:cxn>
                <a:cxn ang="0">
                  <a:pos x="0" y="366"/>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34" name="Freeform 32"/>
            <p:cNvSpPr>
              <a:spLocks/>
            </p:cNvSpPr>
            <p:nvPr/>
          </p:nvSpPr>
          <p:spPr bwMode="hidden">
            <a:xfrm>
              <a:off x="2" y="3177"/>
              <a:ext cx="5752" cy="414"/>
            </a:xfrm>
            <a:custGeom>
              <a:avLst/>
              <a:gdLst/>
              <a:ahLst/>
              <a:cxnLst>
                <a:cxn ang="0">
                  <a:pos x="0" y="48"/>
                </a:cxn>
                <a:cxn ang="0">
                  <a:pos x="5740" y="414"/>
                </a:cxn>
                <a:cxn ang="0">
                  <a:pos x="5740" y="402"/>
                </a:cxn>
                <a:cxn ang="0">
                  <a:pos x="0" y="0"/>
                </a:cxn>
                <a:cxn ang="0">
                  <a:pos x="0" y="48"/>
                </a:cxn>
                <a:cxn ang="0">
                  <a:pos x="0" y="48"/>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35" name="Freeform 33"/>
            <p:cNvSpPr>
              <a:spLocks/>
            </p:cNvSpPr>
            <p:nvPr/>
          </p:nvSpPr>
          <p:spPr bwMode="hidden">
            <a:xfrm>
              <a:off x="1297" y="0"/>
              <a:ext cx="4457" cy="3177"/>
            </a:xfrm>
            <a:custGeom>
              <a:avLst/>
              <a:gdLst/>
              <a:ahLst/>
              <a:cxnLst>
                <a:cxn ang="0">
                  <a:pos x="0" y="0"/>
                </a:cxn>
                <a:cxn ang="0">
                  <a:pos x="4448" y="3177"/>
                </a:cxn>
                <a:cxn ang="0">
                  <a:pos x="4448" y="3153"/>
                </a:cxn>
                <a:cxn ang="0">
                  <a:pos x="125" y="0"/>
                </a:cxn>
                <a:cxn ang="0">
                  <a:pos x="0" y="0"/>
                </a:cxn>
                <a:cxn ang="0">
                  <a:pos x="0" y="0"/>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36" name="Freeform 34"/>
            <p:cNvSpPr>
              <a:spLocks/>
            </p:cNvSpPr>
            <p:nvPr/>
          </p:nvSpPr>
          <p:spPr bwMode="hidden">
            <a:xfrm>
              <a:off x="3321" y="0"/>
              <a:ext cx="2433" cy="2614"/>
            </a:xfrm>
            <a:custGeom>
              <a:avLst/>
              <a:gdLst/>
              <a:ahLst/>
              <a:cxnLst>
                <a:cxn ang="0">
                  <a:pos x="0" y="0"/>
                </a:cxn>
                <a:cxn ang="0">
                  <a:pos x="2428" y="2614"/>
                </a:cxn>
                <a:cxn ang="0">
                  <a:pos x="2428" y="2608"/>
                </a:cxn>
                <a:cxn ang="0">
                  <a:pos x="66" y="0"/>
                </a:cxn>
                <a:cxn ang="0">
                  <a:pos x="0" y="0"/>
                </a:cxn>
                <a:cxn ang="0">
                  <a:pos x="0" y="0"/>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37" name="Freeform 35"/>
            <p:cNvSpPr>
              <a:spLocks/>
            </p:cNvSpPr>
            <p:nvPr/>
          </p:nvSpPr>
          <p:spPr bwMode="hidden">
            <a:xfrm>
              <a:off x="3950" y="0"/>
              <a:ext cx="1804" cy="2464"/>
            </a:xfrm>
            <a:custGeom>
              <a:avLst/>
              <a:gdLst/>
              <a:ahLst/>
              <a:cxnLst>
                <a:cxn ang="0">
                  <a:pos x="485" y="0"/>
                </a:cxn>
                <a:cxn ang="0">
                  <a:pos x="0" y="0"/>
                </a:cxn>
                <a:cxn ang="0">
                  <a:pos x="1800" y="2464"/>
                </a:cxn>
                <a:cxn ang="0">
                  <a:pos x="1800" y="2248"/>
                </a:cxn>
                <a:cxn ang="0">
                  <a:pos x="1794" y="2248"/>
                </a:cxn>
                <a:cxn ang="0">
                  <a:pos x="485" y="0"/>
                </a:cxn>
                <a:cxn ang="0">
                  <a:pos x="485" y="0"/>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38" name="Freeform 36"/>
            <p:cNvSpPr>
              <a:spLocks/>
            </p:cNvSpPr>
            <p:nvPr/>
          </p:nvSpPr>
          <p:spPr bwMode="hidden">
            <a:xfrm>
              <a:off x="4519" y="0"/>
              <a:ext cx="1235" cy="2074"/>
            </a:xfrm>
            <a:custGeom>
              <a:avLst/>
              <a:gdLst/>
              <a:ahLst/>
              <a:cxnLst>
                <a:cxn ang="0">
                  <a:pos x="0" y="0"/>
                </a:cxn>
                <a:cxn ang="0">
                  <a:pos x="1232" y="2074"/>
                </a:cxn>
                <a:cxn ang="0">
                  <a:pos x="1232" y="2038"/>
                </a:cxn>
                <a:cxn ang="0">
                  <a:pos x="42" y="0"/>
                </a:cxn>
                <a:cxn ang="0">
                  <a:pos x="0" y="0"/>
                </a:cxn>
                <a:cxn ang="0">
                  <a:pos x="0" y="0"/>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39" name="Freeform 37"/>
            <p:cNvSpPr>
              <a:spLocks/>
            </p:cNvSpPr>
            <p:nvPr/>
          </p:nvSpPr>
          <p:spPr bwMode="hidden">
            <a:xfrm>
              <a:off x="4694" y="0"/>
              <a:ext cx="1060" cy="1936"/>
            </a:xfrm>
            <a:custGeom>
              <a:avLst/>
              <a:gdLst/>
              <a:ahLst/>
              <a:cxnLst>
                <a:cxn ang="0">
                  <a:pos x="0" y="0"/>
                </a:cxn>
                <a:cxn ang="0">
                  <a:pos x="1058" y="1936"/>
                </a:cxn>
                <a:cxn ang="0">
                  <a:pos x="1058" y="1930"/>
                </a:cxn>
                <a:cxn ang="0">
                  <a:pos x="54" y="0"/>
                </a:cxn>
                <a:cxn ang="0">
                  <a:pos x="0" y="0"/>
                </a:cxn>
                <a:cxn ang="0">
                  <a:pos x="0" y="0"/>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40" name="Freeform 38"/>
            <p:cNvSpPr>
              <a:spLocks/>
            </p:cNvSpPr>
            <p:nvPr/>
          </p:nvSpPr>
          <p:spPr bwMode="hidden">
            <a:xfrm>
              <a:off x="4981" y="0"/>
              <a:ext cx="773" cy="1487"/>
            </a:xfrm>
            <a:custGeom>
              <a:avLst/>
              <a:gdLst/>
              <a:ahLst/>
              <a:cxnLst>
                <a:cxn ang="0">
                  <a:pos x="771" y="1433"/>
                </a:cxn>
                <a:cxn ang="0">
                  <a:pos x="42" y="0"/>
                </a:cxn>
                <a:cxn ang="0">
                  <a:pos x="0" y="0"/>
                </a:cxn>
                <a:cxn ang="0">
                  <a:pos x="771" y="1487"/>
                </a:cxn>
                <a:cxn ang="0">
                  <a:pos x="771" y="1433"/>
                </a:cxn>
                <a:cxn ang="0">
                  <a:pos x="771" y="1433"/>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grpSp>
          <p:nvGrpSpPr>
            <p:cNvPr id="41" name="Group 39"/>
            <p:cNvGrpSpPr>
              <a:grpSpLocks/>
            </p:cNvGrpSpPr>
            <p:nvPr userDrawn="1"/>
          </p:nvGrpSpPr>
          <p:grpSpPr bwMode="auto">
            <a:xfrm>
              <a:off x="0" y="1632"/>
              <a:ext cx="5758" cy="1858"/>
              <a:chOff x="0" y="1632"/>
              <a:chExt cx="5758" cy="1858"/>
            </a:xfrm>
          </p:grpSpPr>
          <p:sp>
            <p:nvSpPr>
              <p:cNvPr id="42" name="Freeform 40"/>
              <p:cNvSpPr>
                <a:spLocks/>
              </p:cNvSpPr>
              <p:nvPr/>
            </p:nvSpPr>
            <p:spPr bwMode="hidden">
              <a:xfrm>
                <a:off x="0" y="1632"/>
                <a:ext cx="3670" cy="1313"/>
              </a:xfrm>
              <a:custGeom>
                <a:avLst/>
                <a:gdLst/>
                <a:ahLst/>
                <a:cxnLst>
                  <a:cxn ang="0">
                    <a:pos x="0" y="0"/>
                  </a:cxn>
                  <a:cxn ang="0">
                    <a:pos x="0" y="366"/>
                  </a:cxn>
                  <a:cxn ang="0">
                    <a:pos x="3635" y="1313"/>
                  </a:cxn>
                  <a:cxn ang="0">
                    <a:pos x="3647" y="1235"/>
                  </a:cxn>
                  <a:cxn ang="0">
                    <a:pos x="3659" y="1163"/>
                  </a:cxn>
                  <a:cxn ang="0">
                    <a:pos x="0" y="0"/>
                  </a:cxn>
                  <a:cxn ang="0">
                    <a:pos x="0" y="0"/>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43" name="Freeform 41"/>
              <p:cNvSpPr>
                <a:spLocks/>
              </p:cNvSpPr>
              <p:nvPr/>
            </p:nvSpPr>
            <p:spPr bwMode="hidden">
              <a:xfrm>
                <a:off x="3646" y="2795"/>
                <a:ext cx="2112" cy="695"/>
              </a:xfrm>
              <a:custGeom>
                <a:avLst/>
                <a:gdLst/>
                <a:ahLst/>
                <a:cxnLst>
                  <a:cxn ang="0">
                    <a:pos x="2105" y="665"/>
                  </a:cxn>
                  <a:cxn ang="0">
                    <a:pos x="24" y="0"/>
                  </a:cxn>
                  <a:cxn ang="0">
                    <a:pos x="12" y="72"/>
                  </a:cxn>
                  <a:cxn ang="0">
                    <a:pos x="0" y="150"/>
                  </a:cxn>
                  <a:cxn ang="0">
                    <a:pos x="2105" y="695"/>
                  </a:cxn>
                  <a:cxn ang="0">
                    <a:pos x="2105" y="665"/>
                  </a:cxn>
                  <a:cxn ang="0">
                    <a:pos x="2105" y="665"/>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grpSp>
      </p:grpSp>
      <p:sp>
        <p:nvSpPr>
          <p:cNvPr id="787498" name="Rectangle 42"/>
          <p:cNvSpPr>
            <a:spLocks noGrp="1" noChangeArrowheads="1"/>
          </p:cNvSpPr>
          <p:nvPr>
            <p:ph type="ctrTitle" sz="quarter"/>
          </p:nvPr>
        </p:nvSpPr>
        <p:spPr>
          <a:xfrm>
            <a:off x="457200" y="1600200"/>
            <a:ext cx="8229600" cy="1828800"/>
          </a:xfrm>
        </p:spPr>
        <p:txBody>
          <a:bodyPr/>
          <a:lstStyle>
            <a:lvl1pPr>
              <a:defRPr sz="4800"/>
            </a:lvl1pPr>
          </a:lstStyle>
          <a:p>
            <a:r>
              <a:rPr lang="en-US" smtClean="0"/>
              <a:t>Click to edit Master title style</a:t>
            </a:r>
            <a:endParaRPr lang="en-US"/>
          </a:p>
        </p:txBody>
      </p:sp>
      <p:sp>
        <p:nvSpPr>
          <p:cNvPr id="787499" name="Rectangle 43"/>
          <p:cNvSpPr>
            <a:spLocks noGrp="1" noChangeArrowheads="1"/>
          </p:cNvSpPr>
          <p:nvPr>
            <p:ph type="subTitle" sz="quarter" idx="1"/>
          </p:nvPr>
        </p:nvSpPr>
        <p:spPr>
          <a:xfrm>
            <a:off x="1371600" y="3886200"/>
            <a:ext cx="6400800" cy="1752600"/>
          </a:xfrm>
        </p:spPr>
        <p:txBody>
          <a:bodyPr/>
          <a:lstStyle>
            <a:lvl1pPr marL="0" indent="0" algn="ctr">
              <a:buFont typeface="Wingdings" pitchFamily="2" charset="2"/>
              <a:buNone/>
              <a:defRPr sz="3600"/>
            </a:lvl1pPr>
          </a:lstStyle>
          <a:p>
            <a:r>
              <a:rPr lang="en-US" smtClean="0"/>
              <a:t>Click to edit Master subtitle style</a:t>
            </a:r>
            <a:endParaRPr lang="en-US"/>
          </a:p>
        </p:txBody>
      </p:sp>
      <p:sp>
        <p:nvSpPr>
          <p:cNvPr id="44" name="Rectangle 44"/>
          <p:cNvSpPr>
            <a:spLocks noGrp="1" noChangeArrowheads="1"/>
          </p:cNvSpPr>
          <p:nvPr>
            <p:ph type="dt" sz="quarter" idx="10"/>
          </p:nvPr>
        </p:nvSpPr>
        <p:spPr/>
        <p:txBody>
          <a:bodyPr/>
          <a:lstStyle>
            <a:lvl1pPr>
              <a:defRPr smtClean="0"/>
            </a:lvl1pPr>
          </a:lstStyle>
          <a:p>
            <a:pPr>
              <a:defRPr/>
            </a:pPr>
            <a:fld id="{91685564-191E-43CB-A263-13041C8661A2}" type="datetime4">
              <a:rPr lang="en-US" smtClean="0">
                <a:solidFill>
                  <a:prstClr val="white"/>
                </a:solidFill>
              </a:rPr>
              <a:t>October 1, 2011</a:t>
            </a:fld>
            <a:endParaRPr lang="en-US">
              <a:solidFill>
                <a:prstClr val="white"/>
              </a:solidFill>
            </a:endParaRPr>
          </a:p>
        </p:txBody>
      </p:sp>
      <p:sp>
        <p:nvSpPr>
          <p:cNvPr id="45" name="Rectangle 45"/>
          <p:cNvSpPr>
            <a:spLocks noGrp="1" noChangeArrowheads="1"/>
          </p:cNvSpPr>
          <p:nvPr>
            <p:ph type="ftr" sz="quarter" idx="11"/>
          </p:nvPr>
        </p:nvSpPr>
        <p:spPr/>
        <p:txBody>
          <a:bodyPr/>
          <a:lstStyle>
            <a:lvl1pPr>
              <a:defRPr/>
            </a:lvl1pPr>
          </a:lstStyle>
          <a:p>
            <a:pPr>
              <a:defRPr/>
            </a:pPr>
            <a:endParaRPr lang="en-US">
              <a:solidFill>
                <a:prstClr val="white"/>
              </a:solidFill>
            </a:endParaRPr>
          </a:p>
        </p:txBody>
      </p:sp>
      <p:sp>
        <p:nvSpPr>
          <p:cNvPr id="46" name="Rectangle 46"/>
          <p:cNvSpPr>
            <a:spLocks noGrp="1" noChangeArrowheads="1"/>
          </p:cNvSpPr>
          <p:nvPr>
            <p:ph type="sldNum" sz="quarter" idx="12"/>
          </p:nvPr>
        </p:nvSpPr>
        <p:spPr/>
        <p:txBody>
          <a:bodyPr/>
          <a:lstStyle>
            <a:lvl1pPr>
              <a:defRPr smtClean="0"/>
            </a:lvl1pPr>
          </a:lstStyle>
          <a:p>
            <a:pPr>
              <a:defRPr/>
            </a:pPr>
            <a:fld id="{5BEA91E1-3C78-4995-BB25-57DD9DF71BFC}" type="slidenum">
              <a:rPr lang="en-US">
                <a:solidFill>
                  <a:prstClr val="white"/>
                </a:solidFill>
              </a:rPr>
              <a:pPr>
                <a:defRPr/>
              </a:pPr>
              <a:t>‹#›</a:t>
            </a:fld>
            <a:endParaRPr lang="en-US">
              <a:solidFill>
                <a:prstClr val="white"/>
              </a:solidFill>
            </a:endParaRPr>
          </a:p>
        </p:txBody>
      </p:sp>
    </p:spTree>
    <p:extLst>
      <p:ext uri="{BB962C8B-B14F-4D97-AF65-F5344CB8AC3E}">
        <p14:creationId xmlns:p14="http://schemas.microsoft.com/office/powerpoint/2010/main" val="3753388318"/>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par>
    </p:tnLst>
  </p:timing>
</p:sldLayout>
</file>

<file path=ppt/slideLayouts/slideLayout41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4"/>
          <p:cNvSpPr>
            <a:spLocks noGrp="1" noChangeArrowheads="1"/>
          </p:cNvSpPr>
          <p:nvPr>
            <p:ph type="dt" sz="half" idx="10"/>
          </p:nvPr>
        </p:nvSpPr>
        <p:spPr>
          <a:ln/>
        </p:spPr>
        <p:txBody>
          <a:bodyPr/>
          <a:lstStyle>
            <a:lvl1pPr>
              <a:defRPr/>
            </a:lvl1pPr>
          </a:lstStyle>
          <a:p>
            <a:pPr>
              <a:defRPr/>
            </a:pPr>
            <a:fld id="{CC5D2D8F-8C9E-4BFA-9F60-DADC3F63F92D}" type="datetime4">
              <a:rPr lang="en-US" smtClean="0">
                <a:solidFill>
                  <a:prstClr val="white"/>
                </a:solidFill>
              </a:rPr>
              <a:t>October 1, 2011</a:t>
            </a:fld>
            <a:endParaRPr lang="en-US">
              <a:solidFill>
                <a:prstClr val="white"/>
              </a:solidFill>
            </a:endParaRPr>
          </a:p>
        </p:txBody>
      </p:sp>
      <p:sp>
        <p:nvSpPr>
          <p:cNvPr id="5" name="Rectangle 45"/>
          <p:cNvSpPr>
            <a:spLocks noGrp="1" noChangeArrowheads="1"/>
          </p:cNvSpPr>
          <p:nvPr>
            <p:ph type="ftr" sz="quarter" idx="11"/>
          </p:nvPr>
        </p:nvSpPr>
        <p:spPr>
          <a:ln/>
        </p:spPr>
        <p:txBody>
          <a:bodyPr/>
          <a:lstStyle>
            <a:lvl1pPr>
              <a:defRPr/>
            </a:lvl1pPr>
          </a:lstStyle>
          <a:p>
            <a:pPr>
              <a:defRPr/>
            </a:pPr>
            <a:endParaRPr lang="en-US">
              <a:solidFill>
                <a:prstClr val="white"/>
              </a:solidFill>
            </a:endParaRPr>
          </a:p>
        </p:txBody>
      </p:sp>
      <p:sp>
        <p:nvSpPr>
          <p:cNvPr id="6" name="Rectangle 46"/>
          <p:cNvSpPr>
            <a:spLocks noGrp="1" noChangeArrowheads="1"/>
          </p:cNvSpPr>
          <p:nvPr>
            <p:ph type="sldNum" sz="quarter" idx="12"/>
          </p:nvPr>
        </p:nvSpPr>
        <p:spPr>
          <a:ln/>
        </p:spPr>
        <p:txBody>
          <a:bodyPr/>
          <a:lstStyle>
            <a:lvl1pPr>
              <a:defRPr/>
            </a:lvl1pPr>
          </a:lstStyle>
          <a:p>
            <a:pPr>
              <a:defRPr/>
            </a:pPr>
            <a:fld id="{A4F3638C-56A7-4D86-A7E5-624150A63992}" type="slidenum">
              <a:rPr lang="en-US">
                <a:solidFill>
                  <a:prstClr val="white"/>
                </a:solidFill>
              </a:rPr>
              <a:pPr>
                <a:defRPr/>
              </a:pPr>
              <a:t>‹#›</a:t>
            </a:fld>
            <a:endParaRPr lang="en-US">
              <a:solidFill>
                <a:prstClr val="white"/>
              </a:solidFill>
            </a:endParaRPr>
          </a:p>
        </p:txBody>
      </p:sp>
    </p:spTree>
    <p:extLst>
      <p:ext uri="{BB962C8B-B14F-4D97-AF65-F5344CB8AC3E}">
        <p14:creationId xmlns:p14="http://schemas.microsoft.com/office/powerpoint/2010/main" val="3763203271"/>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par>
    </p:tnLst>
  </p:timing>
</p:sldLayout>
</file>

<file path=ppt/slideLayouts/slideLayout41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44"/>
          <p:cNvSpPr>
            <a:spLocks noGrp="1" noChangeArrowheads="1"/>
          </p:cNvSpPr>
          <p:nvPr>
            <p:ph type="dt" sz="half" idx="10"/>
          </p:nvPr>
        </p:nvSpPr>
        <p:spPr>
          <a:ln/>
        </p:spPr>
        <p:txBody>
          <a:bodyPr/>
          <a:lstStyle>
            <a:lvl1pPr>
              <a:defRPr/>
            </a:lvl1pPr>
          </a:lstStyle>
          <a:p>
            <a:pPr>
              <a:defRPr/>
            </a:pPr>
            <a:fld id="{F1692FFC-43FD-4772-B857-1D08ED342295}" type="datetime4">
              <a:rPr lang="en-US" smtClean="0">
                <a:solidFill>
                  <a:prstClr val="white"/>
                </a:solidFill>
              </a:rPr>
              <a:t>October 1, 2011</a:t>
            </a:fld>
            <a:endParaRPr lang="en-US">
              <a:solidFill>
                <a:prstClr val="white"/>
              </a:solidFill>
            </a:endParaRPr>
          </a:p>
        </p:txBody>
      </p:sp>
      <p:sp>
        <p:nvSpPr>
          <p:cNvPr id="5" name="Rectangle 45"/>
          <p:cNvSpPr>
            <a:spLocks noGrp="1" noChangeArrowheads="1"/>
          </p:cNvSpPr>
          <p:nvPr>
            <p:ph type="ftr" sz="quarter" idx="11"/>
          </p:nvPr>
        </p:nvSpPr>
        <p:spPr>
          <a:ln/>
        </p:spPr>
        <p:txBody>
          <a:bodyPr/>
          <a:lstStyle>
            <a:lvl1pPr>
              <a:defRPr/>
            </a:lvl1pPr>
          </a:lstStyle>
          <a:p>
            <a:pPr>
              <a:defRPr/>
            </a:pPr>
            <a:endParaRPr lang="en-US">
              <a:solidFill>
                <a:prstClr val="white"/>
              </a:solidFill>
            </a:endParaRPr>
          </a:p>
        </p:txBody>
      </p:sp>
      <p:sp>
        <p:nvSpPr>
          <p:cNvPr id="6" name="Rectangle 46"/>
          <p:cNvSpPr>
            <a:spLocks noGrp="1" noChangeArrowheads="1"/>
          </p:cNvSpPr>
          <p:nvPr>
            <p:ph type="sldNum" sz="quarter" idx="12"/>
          </p:nvPr>
        </p:nvSpPr>
        <p:spPr>
          <a:ln/>
        </p:spPr>
        <p:txBody>
          <a:bodyPr/>
          <a:lstStyle>
            <a:lvl1pPr>
              <a:defRPr/>
            </a:lvl1pPr>
          </a:lstStyle>
          <a:p>
            <a:pPr>
              <a:defRPr/>
            </a:pPr>
            <a:fld id="{E6BEC9A2-0FB8-4009-B7F1-C5BE8D82716E}" type="slidenum">
              <a:rPr lang="en-US">
                <a:solidFill>
                  <a:prstClr val="white"/>
                </a:solidFill>
              </a:rPr>
              <a:pPr>
                <a:defRPr/>
              </a:pPr>
              <a:t>‹#›</a:t>
            </a:fld>
            <a:endParaRPr lang="en-US">
              <a:solidFill>
                <a:prstClr val="white"/>
              </a:solidFill>
            </a:endParaRPr>
          </a:p>
        </p:txBody>
      </p:sp>
    </p:spTree>
    <p:extLst>
      <p:ext uri="{BB962C8B-B14F-4D97-AF65-F5344CB8AC3E}">
        <p14:creationId xmlns:p14="http://schemas.microsoft.com/office/powerpoint/2010/main" val="53821303"/>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41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44"/>
          <p:cNvSpPr>
            <a:spLocks noGrp="1" noChangeArrowheads="1"/>
          </p:cNvSpPr>
          <p:nvPr>
            <p:ph type="dt" sz="half" idx="10"/>
          </p:nvPr>
        </p:nvSpPr>
        <p:spPr>
          <a:ln/>
        </p:spPr>
        <p:txBody>
          <a:bodyPr/>
          <a:lstStyle>
            <a:lvl1pPr>
              <a:defRPr/>
            </a:lvl1pPr>
          </a:lstStyle>
          <a:p>
            <a:pPr>
              <a:defRPr/>
            </a:pPr>
            <a:fld id="{4D812308-4960-41C1-A513-A1544262D728}" type="datetime4">
              <a:rPr lang="en-US" smtClean="0">
                <a:solidFill>
                  <a:prstClr val="white"/>
                </a:solidFill>
              </a:rPr>
              <a:t>October 1, 2011</a:t>
            </a:fld>
            <a:endParaRPr lang="en-US">
              <a:solidFill>
                <a:prstClr val="white"/>
              </a:solidFill>
            </a:endParaRPr>
          </a:p>
        </p:txBody>
      </p:sp>
      <p:sp>
        <p:nvSpPr>
          <p:cNvPr id="6" name="Rectangle 45"/>
          <p:cNvSpPr>
            <a:spLocks noGrp="1" noChangeArrowheads="1"/>
          </p:cNvSpPr>
          <p:nvPr>
            <p:ph type="ftr" sz="quarter" idx="11"/>
          </p:nvPr>
        </p:nvSpPr>
        <p:spPr>
          <a:ln/>
        </p:spPr>
        <p:txBody>
          <a:bodyPr/>
          <a:lstStyle>
            <a:lvl1pPr>
              <a:defRPr/>
            </a:lvl1pPr>
          </a:lstStyle>
          <a:p>
            <a:pPr>
              <a:defRPr/>
            </a:pPr>
            <a:endParaRPr lang="en-US">
              <a:solidFill>
                <a:prstClr val="white"/>
              </a:solidFill>
            </a:endParaRPr>
          </a:p>
        </p:txBody>
      </p:sp>
      <p:sp>
        <p:nvSpPr>
          <p:cNvPr id="7" name="Rectangle 46"/>
          <p:cNvSpPr>
            <a:spLocks noGrp="1" noChangeArrowheads="1"/>
          </p:cNvSpPr>
          <p:nvPr>
            <p:ph type="sldNum" sz="quarter" idx="12"/>
          </p:nvPr>
        </p:nvSpPr>
        <p:spPr>
          <a:ln/>
        </p:spPr>
        <p:txBody>
          <a:bodyPr/>
          <a:lstStyle>
            <a:lvl1pPr>
              <a:defRPr/>
            </a:lvl1pPr>
          </a:lstStyle>
          <a:p>
            <a:pPr>
              <a:defRPr/>
            </a:pPr>
            <a:fld id="{55A4F543-A8C0-49B7-B18F-9EC73C4923E3}" type="slidenum">
              <a:rPr lang="en-US">
                <a:solidFill>
                  <a:prstClr val="white"/>
                </a:solidFill>
              </a:rPr>
              <a:pPr>
                <a:defRPr/>
              </a:pPr>
              <a:t>‹#›</a:t>
            </a:fld>
            <a:endParaRPr lang="en-US">
              <a:solidFill>
                <a:prstClr val="white"/>
              </a:solidFill>
            </a:endParaRPr>
          </a:p>
        </p:txBody>
      </p:sp>
    </p:spTree>
    <p:extLst>
      <p:ext uri="{BB962C8B-B14F-4D97-AF65-F5344CB8AC3E}">
        <p14:creationId xmlns:p14="http://schemas.microsoft.com/office/powerpoint/2010/main" val="1885168178"/>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41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44"/>
          <p:cNvSpPr>
            <a:spLocks noGrp="1" noChangeArrowheads="1"/>
          </p:cNvSpPr>
          <p:nvPr>
            <p:ph type="dt" sz="half" idx="10"/>
          </p:nvPr>
        </p:nvSpPr>
        <p:spPr>
          <a:ln/>
        </p:spPr>
        <p:txBody>
          <a:bodyPr/>
          <a:lstStyle>
            <a:lvl1pPr>
              <a:defRPr/>
            </a:lvl1pPr>
          </a:lstStyle>
          <a:p>
            <a:pPr>
              <a:defRPr/>
            </a:pPr>
            <a:fld id="{C4E74379-FADB-460A-BA07-AC78719AE50B}" type="datetime4">
              <a:rPr lang="en-US" smtClean="0">
                <a:solidFill>
                  <a:prstClr val="white"/>
                </a:solidFill>
              </a:rPr>
              <a:t>October 1, 2011</a:t>
            </a:fld>
            <a:endParaRPr lang="en-US">
              <a:solidFill>
                <a:prstClr val="white"/>
              </a:solidFill>
            </a:endParaRPr>
          </a:p>
        </p:txBody>
      </p:sp>
      <p:sp>
        <p:nvSpPr>
          <p:cNvPr id="8" name="Rectangle 45"/>
          <p:cNvSpPr>
            <a:spLocks noGrp="1" noChangeArrowheads="1"/>
          </p:cNvSpPr>
          <p:nvPr>
            <p:ph type="ftr" sz="quarter" idx="11"/>
          </p:nvPr>
        </p:nvSpPr>
        <p:spPr>
          <a:ln/>
        </p:spPr>
        <p:txBody>
          <a:bodyPr/>
          <a:lstStyle>
            <a:lvl1pPr>
              <a:defRPr/>
            </a:lvl1pPr>
          </a:lstStyle>
          <a:p>
            <a:pPr>
              <a:defRPr/>
            </a:pPr>
            <a:endParaRPr lang="en-US">
              <a:solidFill>
                <a:prstClr val="white"/>
              </a:solidFill>
            </a:endParaRPr>
          </a:p>
        </p:txBody>
      </p:sp>
      <p:sp>
        <p:nvSpPr>
          <p:cNvPr id="9" name="Rectangle 46"/>
          <p:cNvSpPr>
            <a:spLocks noGrp="1" noChangeArrowheads="1"/>
          </p:cNvSpPr>
          <p:nvPr>
            <p:ph type="sldNum" sz="quarter" idx="12"/>
          </p:nvPr>
        </p:nvSpPr>
        <p:spPr>
          <a:ln/>
        </p:spPr>
        <p:txBody>
          <a:bodyPr/>
          <a:lstStyle>
            <a:lvl1pPr>
              <a:defRPr/>
            </a:lvl1pPr>
          </a:lstStyle>
          <a:p>
            <a:pPr>
              <a:defRPr/>
            </a:pPr>
            <a:fld id="{57EB8F9A-F809-40F9-9EF1-127337CB8CD4}" type="slidenum">
              <a:rPr lang="en-US">
                <a:solidFill>
                  <a:prstClr val="white"/>
                </a:solidFill>
              </a:rPr>
              <a:pPr>
                <a:defRPr/>
              </a:pPr>
              <a:t>‹#›</a:t>
            </a:fld>
            <a:endParaRPr lang="en-US">
              <a:solidFill>
                <a:prstClr val="white"/>
              </a:solidFill>
            </a:endParaRPr>
          </a:p>
        </p:txBody>
      </p:sp>
    </p:spTree>
    <p:extLst>
      <p:ext uri="{BB962C8B-B14F-4D97-AF65-F5344CB8AC3E}">
        <p14:creationId xmlns:p14="http://schemas.microsoft.com/office/powerpoint/2010/main" val="651108107"/>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4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4000" cy="6856413"/>
            <a:chOff x="0" y="0"/>
            <a:chExt cx="5760" cy="4319"/>
          </a:xfrm>
        </p:grpSpPr>
        <p:sp>
          <p:nvSpPr>
            <p:cNvPr id="5" name="Freeform 3"/>
            <p:cNvSpPr>
              <a:spLocks/>
            </p:cNvSpPr>
            <p:nvPr/>
          </p:nvSpPr>
          <p:spPr bwMode="hidden">
            <a:xfrm>
              <a:off x="0" y="12"/>
              <a:ext cx="5758" cy="3273"/>
            </a:xfrm>
            <a:custGeom>
              <a:avLst/>
              <a:gdLst/>
              <a:ahLst/>
              <a:cxnLst>
                <a:cxn ang="0">
                  <a:pos x="3193" y="1816"/>
                </a:cxn>
                <a:cxn ang="0">
                  <a:pos x="0" y="0"/>
                </a:cxn>
                <a:cxn ang="0">
                  <a:pos x="0" y="522"/>
                </a:cxn>
                <a:cxn ang="0">
                  <a:pos x="3037" y="1978"/>
                </a:cxn>
                <a:cxn ang="0">
                  <a:pos x="5740" y="3273"/>
                </a:cxn>
                <a:cxn ang="0">
                  <a:pos x="5740" y="3267"/>
                </a:cxn>
                <a:cxn ang="0">
                  <a:pos x="3193" y="1816"/>
                </a:cxn>
                <a:cxn ang="0">
                  <a:pos x="3193" y="1816"/>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w="9525">
              <a:noFill/>
              <a:round/>
              <a:headEnd/>
              <a:tailEnd/>
            </a:ln>
          </p:spPr>
          <p:txBody>
            <a:bodyPr/>
            <a:lstStyle/>
            <a:p>
              <a:pPr>
                <a:defRPr/>
              </a:pPr>
              <a:endParaRPr lang="en-US" sz="2400">
                <a:solidFill>
                  <a:srgbClr val="FFFFFF"/>
                </a:solidFill>
                <a:latin typeface="Times New Roman" pitchFamily="18" charset="0"/>
                <a:cs typeface="+mn-cs"/>
              </a:endParaRPr>
            </a:p>
          </p:txBody>
        </p:sp>
        <p:sp>
          <p:nvSpPr>
            <p:cNvPr id="6" name="Freeform 4"/>
            <p:cNvSpPr>
              <a:spLocks/>
            </p:cNvSpPr>
            <p:nvPr/>
          </p:nvSpPr>
          <p:spPr bwMode="hidden">
            <a:xfrm>
              <a:off x="149" y="0"/>
              <a:ext cx="5609" cy="3243"/>
            </a:xfrm>
            <a:custGeom>
              <a:avLst/>
              <a:gdLst/>
              <a:ahLst/>
              <a:cxnLst>
                <a:cxn ang="0">
                  <a:pos x="3163" y="1714"/>
                </a:cxn>
                <a:cxn ang="0">
                  <a:pos x="431" y="0"/>
                </a:cxn>
                <a:cxn ang="0">
                  <a:pos x="0" y="0"/>
                </a:cxn>
                <a:cxn ang="0">
                  <a:pos x="3086" y="1786"/>
                </a:cxn>
                <a:cxn ang="0">
                  <a:pos x="5591" y="3243"/>
                </a:cxn>
                <a:cxn ang="0">
                  <a:pos x="5591" y="3237"/>
                </a:cxn>
                <a:cxn ang="0">
                  <a:pos x="3163" y="1714"/>
                </a:cxn>
                <a:cxn ang="0">
                  <a:pos x="3163" y="1714"/>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a:defRPr/>
              </a:pPr>
              <a:endParaRPr lang="en-US" sz="2400">
                <a:solidFill>
                  <a:srgbClr val="FFFFFF"/>
                </a:solidFill>
                <a:latin typeface="Times New Roman" pitchFamily="18" charset="0"/>
                <a:cs typeface="+mn-cs"/>
              </a:endParaRPr>
            </a:p>
          </p:txBody>
        </p:sp>
        <p:sp>
          <p:nvSpPr>
            <p:cNvPr id="7" name="Freeform 5"/>
            <p:cNvSpPr>
              <a:spLocks/>
            </p:cNvSpPr>
            <p:nvPr/>
          </p:nvSpPr>
          <p:spPr bwMode="hidden">
            <a:xfrm>
              <a:off x="0" y="3433"/>
              <a:ext cx="4038" cy="191"/>
            </a:xfrm>
            <a:custGeom>
              <a:avLst/>
              <a:gdLst/>
              <a:ahLst/>
              <a:cxnLst>
                <a:cxn ang="0">
                  <a:pos x="0" y="156"/>
                </a:cxn>
                <a:cxn ang="0">
                  <a:pos x="4042" y="192"/>
                </a:cxn>
                <a:cxn ang="0">
                  <a:pos x="4042" y="144"/>
                </a:cxn>
                <a:cxn ang="0">
                  <a:pos x="0" y="0"/>
                </a:cxn>
                <a:cxn ang="0">
                  <a:pos x="0" y="156"/>
                </a:cxn>
                <a:cxn ang="0">
                  <a:pos x="0" y="156"/>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w="9525">
              <a:noFill/>
              <a:round/>
              <a:headEnd/>
              <a:tailEnd/>
            </a:ln>
          </p:spPr>
          <p:txBody>
            <a:bodyPr/>
            <a:lstStyle/>
            <a:p>
              <a:pPr>
                <a:defRPr/>
              </a:pPr>
              <a:endParaRPr lang="en-US" sz="2400">
                <a:solidFill>
                  <a:srgbClr val="FFFFFF"/>
                </a:solidFill>
                <a:latin typeface="Times New Roman" pitchFamily="18" charset="0"/>
                <a:cs typeface="+mn-cs"/>
              </a:endParaRPr>
            </a:p>
          </p:txBody>
        </p:sp>
        <p:sp>
          <p:nvSpPr>
            <p:cNvPr id="8" name="Freeform 6"/>
            <p:cNvSpPr>
              <a:spLocks/>
            </p:cNvSpPr>
            <p:nvPr/>
          </p:nvSpPr>
          <p:spPr bwMode="hidden">
            <a:xfrm>
              <a:off x="4038" y="3577"/>
              <a:ext cx="1720" cy="65"/>
            </a:xfrm>
            <a:custGeom>
              <a:avLst/>
              <a:gdLst/>
              <a:ahLst/>
              <a:cxnLst>
                <a:cxn ang="0">
                  <a:pos x="1722" y="66"/>
                </a:cxn>
                <a:cxn ang="0">
                  <a:pos x="1722" y="60"/>
                </a:cxn>
                <a:cxn ang="0">
                  <a:pos x="0" y="0"/>
                </a:cxn>
                <a:cxn ang="0">
                  <a:pos x="0" y="48"/>
                </a:cxn>
                <a:cxn ang="0">
                  <a:pos x="1722" y="66"/>
                </a:cxn>
                <a:cxn ang="0">
                  <a:pos x="1722" y="66"/>
                </a:cxn>
              </a:cxnLst>
              <a:rect l="0" t="0" r="r" b="b"/>
              <a:pathLst>
                <a:path w="1722" h="66">
                  <a:moveTo>
                    <a:pt x="1722" y="66"/>
                  </a:moveTo>
                  <a:lnTo>
                    <a:pt x="1722" y="60"/>
                  </a:lnTo>
                  <a:lnTo>
                    <a:pt x="0" y="0"/>
                  </a:lnTo>
                  <a:lnTo>
                    <a:pt x="0" y="48"/>
                  </a:lnTo>
                  <a:lnTo>
                    <a:pt x="1722" y="66"/>
                  </a:lnTo>
                  <a:lnTo>
                    <a:pt x="1722" y="66"/>
                  </a:lnTo>
                  <a:close/>
                </a:path>
              </a:pathLst>
            </a:custGeom>
            <a:gradFill rotWithShape="0">
              <a:gsLst>
                <a:gs pos="0">
                  <a:schemeClr val="bg2"/>
                </a:gs>
                <a:gs pos="100000">
                  <a:schemeClr val="bg1"/>
                </a:gs>
              </a:gsLst>
              <a:lin ang="0" scaled="1"/>
            </a:gradFill>
            <a:ln w="9525">
              <a:noFill/>
              <a:round/>
              <a:headEnd/>
              <a:tailEnd/>
            </a:ln>
          </p:spPr>
          <p:txBody>
            <a:bodyPr/>
            <a:lstStyle/>
            <a:p>
              <a:pPr>
                <a:defRPr/>
              </a:pPr>
              <a:endParaRPr lang="en-US" sz="2400">
                <a:solidFill>
                  <a:srgbClr val="FFFFFF"/>
                </a:solidFill>
                <a:latin typeface="Times New Roman" pitchFamily="18" charset="0"/>
                <a:cs typeface="+mn-cs"/>
              </a:endParaRPr>
            </a:p>
          </p:txBody>
        </p:sp>
        <p:sp>
          <p:nvSpPr>
            <p:cNvPr id="9" name="Freeform 7"/>
            <p:cNvSpPr>
              <a:spLocks/>
            </p:cNvSpPr>
            <p:nvPr/>
          </p:nvSpPr>
          <p:spPr bwMode="hidden">
            <a:xfrm>
              <a:off x="0" y="3726"/>
              <a:ext cx="4784" cy="329"/>
            </a:xfrm>
            <a:custGeom>
              <a:avLst/>
              <a:gdLst/>
              <a:ahLst/>
              <a:cxnLst>
                <a:cxn ang="0">
                  <a:pos x="0" y="329"/>
                </a:cxn>
                <a:cxn ang="0">
                  <a:pos x="4789" y="77"/>
                </a:cxn>
                <a:cxn ang="0">
                  <a:pos x="4789" y="0"/>
                </a:cxn>
                <a:cxn ang="0">
                  <a:pos x="0" y="107"/>
                </a:cxn>
                <a:cxn ang="0">
                  <a:pos x="0" y="329"/>
                </a:cxn>
                <a:cxn ang="0">
                  <a:pos x="0" y="329"/>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w="9525" cap="flat" cmpd="sng">
              <a:noFill/>
              <a:prstDash val="solid"/>
              <a:round/>
              <a:headEnd type="none" w="med" len="med"/>
              <a:tailEnd type="none" w="med" len="med"/>
            </a:ln>
            <a:effectLst/>
          </p:spPr>
          <p:txBody>
            <a:bodyPr/>
            <a:lstStyle/>
            <a:p>
              <a:pPr>
                <a:defRPr/>
              </a:pPr>
              <a:endParaRPr lang="en-US" sz="2400">
                <a:solidFill>
                  <a:srgbClr val="FFFFFF"/>
                </a:solidFill>
                <a:latin typeface="Times New Roman" pitchFamily="18" charset="0"/>
                <a:cs typeface="+mn-cs"/>
              </a:endParaRPr>
            </a:p>
          </p:txBody>
        </p:sp>
        <p:sp>
          <p:nvSpPr>
            <p:cNvPr id="10" name="Freeform 8"/>
            <p:cNvSpPr>
              <a:spLocks/>
            </p:cNvSpPr>
            <p:nvPr/>
          </p:nvSpPr>
          <p:spPr bwMode="hidden">
            <a:xfrm>
              <a:off x="4784" y="3702"/>
              <a:ext cx="974" cy="101"/>
            </a:xfrm>
            <a:custGeom>
              <a:avLst/>
              <a:gdLst/>
              <a:ahLst/>
              <a:cxnLst>
                <a:cxn ang="0">
                  <a:pos x="975" y="48"/>
                </a:cxn>
                <a:cxn ang="0">
                  <a:pos x="975" y="0"/>
                </a:cxn>
                <a:cxn ang="0">
                  <a:pos x="0" y="24"/>
                </a:cxn>
                <a:cxn ang="0">
                  <a:pos x="0" y="101"/>
                </a:cxn>
                <a:cxn ang="0">
                  <a:pos x="975" y="48"/>
                </a:cxn>
                <a:cxn ang="0">
                  <a:pos x="975" y="48"/>
                </a:cxn>
              </a:cxnLst>
              <a:rect l="0" t="0" r="r" b="b"/>
              <a:pathLst>
                <a:path w="975" h="101">
                  <a:moveTo>
                    <a:pt x="975" y="48"/>
                  </a:moveTo>
                  <a:lnTo>
                    <a:pt x="975" y="0"/>
                  </a:lnTo>
                  <a:lnTo>
                    <a:pt x="0" y="24"/>
                  </a:lnTo>
                  <a:lnTo>
                    <a:pt x="0" y="101"/>
                  </a:lnTo>
                  <a:lnTo>
                    <a:pt x="975" y="48"/>
                  </a:lnTo>
                  <a:lnTo>
                    <a:pt x="975" y="48"/>
                  </a:lnTo>
                  <a:close/>
                </a:path>
              </a:pathLst>
            </a:custGeom>
            <a:solidFill>
              <a:schemeClr val="bg1"/>
            </a:solidFill>
            <a:ln w="9525">
              <a:noFill/>
              <a:round/>
              <a:headEnd/>
              <a:tailEnd/>
            </a:ln>
          </p:spPr>
          <p:txBody>
            <a:bodyPr/>
            <a:lstStyle/>
            <a:p>
              <a:pPr>
                <a:defRPr/>
              </a:pPr>
              <a:endParaRPr lang="en-US" sz="2400">
                <a:solidFill>
                  <a:srgbClr val="FFFFFF"/>
                </a:solidFill>
                <a:latin typeface="Times New Roman" pitchFamily="18" charset="0"/>
                <a:cs typeface="+mn-cs"/>
              </a:endParaRPr>
            </a:p>
          </p:txBody>
        </p:sp>
        <p:sp>
          <p:nvSpPr>
            <p:cNvPr id="11" name="Freeform 9"/>
            <p:cNvSpPr>
              <a:spLocks/>
            </p:cNvSpPr>
            <p:nvPr/>
          </p:nvSpPr>
          <p:spPr bwMode="hidden">
            <a:xfrm>
              <a:off x="3619" y="3815"/>
              <a:ext cx="2139" cy="198"/>
            </a:xfrm>
            <a:custGeom>
              <a:avLst/>
              <a:gdLst/>
              <a:ahLst/>
              <a:cxnLst>
                <a:cxn ang="0">
                  <a:pos x="2141" y="0"/>
                </a:cxn>
                <a:cxn ang="0">
                  <a:pos x="0" y="156"/>
                </a:cxn>
                <a:cxn ang="0">
                  <a:pos x="0" y="198"/>
                </a:cxn>
                <a:cxn ang="0">
                  <a:pos x="2141" y="0"/>
                </a:cxn>
                <a:cxn ang="0">
                  <a:pos x="2141" y="0"/>
                </a:cxn>
              </a:cxnLst>
              <a:rect l="0" t="0" r="r" b="b"/>
              <a:pathLst>
                <a:path w="2141" h="198">
                  <a:moveTo>
                    <a:pt x="2141" y="0"/>
                  </a:moveTo>
                  <a:lnTo>
                    <a:pt x="0" y="156"/>
                  </a:lnTo>
                  <a:lnTo>
                    <a:pt x="0" y="198"/>
                  </a:lnTo>
                  <a:lnTo>
                    <a:pt x="2141" y="0"/>
                  </a:lnTo>
                  <a:lnTo>
                    <a:pt x="2141" y="0"/>
                  </a:lnTo>
                  <a:close/>
                </a:path>
              </a:pathLst>
            </a:custGeom>
            <a:solidFill>
              <a:schemeClr val="bg1"/>
            </a:solidFill>
            <a:ln w="9525">
              <a:noFill/>
              <a:round/>
              <a:headEnd/>
              <a:tailEnd/>
            </a:ln>
          </p:spPr>
          <p:txBody>
            <a:bodyPr/>
            <a:lstStyle/>
            <a:p>
              <a:pPr>
                <a:defRPr/>
              </a:pPr>
              <a:endParaRPr lang="en-US" sz="2400">
                <a:solidFill>
                  <a:srgbClr val="FFFFFF"/>
                </a:solidFill>
                <a:latin typeface="Times New Roman" pitchFamily="18" charset="0"/>
                <a:cs typeface="+mn-cs"/>
              </a:endParaRPr>
            </a:p>
          </p:txBody>
        </p:sp>
        <p:sp>
          <p:nvSpPr>
            <p:cNvPr id="12" name="Freeform 10"/>
            <p:cNvSpPr>
              <a:spLocks/>
            </p:cNvSpPr>
            <p:nvPr/>
          </p:nvSpPr>
          <p:spPr bwMode="hidden">
            <a:xfrm>
              <a:off x="0" y="3971"/>
              <a:ext cx="3619" cy="348"/>
            </a:xfrm>
            <a:custGeom>
              <a:avLst/>
              <a:gdLst/>
              <a:ahLst/>
              <a:cxnLst>
                <a:cxn ang="0">
                  <a:pos x="0" y="348"/>
                </a:cxn>
                <a:cxn ang="0">
                  <a:pos x="311" y="348"/>
                </a:cxn>
                <a:cxn ang="0">
                  <a:pos x="3623" y="42"/>
                </a:cxn>
                <a:cxn ang="0">
                  <a:pos x="3623" y="0"/>
                </a:cxn>
                <a:cxn ang="0">
                  <a:pos x="0" y="264"/>
                </a:cxn>
                <a:cxn ang="0">
                  <a:pos x="0" y="348"/>
                </a:cxn>
                <a:cxn ang="0">
                  <a:pos x="0" y="348"/>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a:defRPr/>
              </a:pPr>
              <a:endParaRPr lang="en-US" sz="2400">
                <a:solidFill>
                  <a:srgbClr val="FFFFFF"/>
                </a:solidFill>
                <a:latin typeface="Times New Roman" pitchFamily="18" charset="0"/>
                <a:cs typeface="+mn-cs"/>
              </a:endParaRPr>
            </a:p>
          </p:txBody>
        </p:sp>
        <p:sp>
          <p:nvSpPr>
            <p:cNvPr id="13" name="Freeform 11"/>
            <p:cNvSpPr>
              <a:spLocks/>
            </p:cNvSpPr>
            <p:nvPr/>
          </p:nvSpPr>
          <p:spPr bwMode="hidden">
            <a:xfrm>
              <a:off x="2097" y="4043"/>
              <a:ext cx="2514" cy="276"/>
            </a:xfrm>
            <a:custGeom>
              <a:avLst/>
              <a:gdLst/>
              <a:ahLst/>
              <a:cxnLst>
                <a:cxn ang="0">
                  <a:pos x="2182" y="276"/>
                </a:cxn>
                <a:cxn ang="0">
                  <a:pos x="2517" y="204"/>
                </a:cxn>
                <a:cxn ang="0">
                  <a:pos x="2260" y="0"/>
                </a:cxn>
                <a:cxn ang="0">
                  <a:pos x="0" y="276"/>
                </a:cxn>
                <a:cxn ang="0">
                  <a:pos x="2182" y="276"/>
                </a:cxn>
                <a:cxn ang="0">
                  <a:pos x="2182" y="276"/>
                </a:cxn>
              </a:cxnLst>
              <a:rect l="0" t="0" r="r" b="b"/>
              <a:pathLst>
                <a:path w="2517" h="276">
                  <a:moveTo>
                    <a:pt x="2182" y="276"/>
                  </a:moveTo>
                  <a:lnTo>
                    <a:pt x="2517" y="204"/>
                  </a:lnTo>
                  <a:lnTo>
                    <a:pt x="2260" y="0"/>
                  </a:lnTo>
                  <a:lnTo>
                    <a:pt x="0" y="276"/>
                  </a:lnTo>
                  <a:lnTo>
                    <a:pt x="2182" y="276"/>
                  </a:lnTo>
                  <a:lnTo>
                    <a:pt x="2182" y="276"/>
                  </a:lnTo>
                  <a:close/>
                </a:path>
              </a:pathLst>
            </a:custGeom>
            <a:solidFill>
              <a:schemeClr val="bg1"/>
            </a:solidFill>
            <a:ln w="9525">
              <a:noFill/>
              <a:round/>
              <a:headEnd/>
              <a:tailEnd/>
            </a:ln>
          </p:spPr>
          <p:txBody>
            <a:bodyPr/>
            <a:lstStyle/>
            <a:p>
              <a:pPr>
                <a:defRPr/>
              </a:pPr>
              <a:endParaRPr lang="en-US" sz="2400">
                <a:solidFill>
                  <a:srgbClr val="FFFFFF"/>
                </a:solidFill>
                <a:latin typeface="Times New Roman" pitchFamily="18" charset="0"/>
                <a:cs typeface="+mn-cs"/>
              </a:endParaRPr>
            </a:p>
          </p:txBody>
        </p:sp>
        <p:sp>
          <p:nvSpPr>
            <p:cNvPr id="14" name="Freeform 12"/>
            <p:cNvSpPr>
              <a:spLocks/>
            </p:cNvSpPr>
            <p:nvPr/>
          </p:nvSpPr>
          <p:spPr bwMode="hidden">
            <a:xfrm>
              <a:off x="4354" y="3869"/>
              <a:ext cx="1404" cy="378"/>
            </a:xfrm>
            <a:custGeom>
              <a:avLst/>
              <a:gdLst/>
              <a:ahLst/>
              <a:cxnLst>
                <a:cxn ang="0">
                  <a:pos x="1405" y="126"/>
                </a:cxn>
                <a:cxn ang="0">
                  <a:pos x="1405" y="0"/>
                </a:cxn>
                <a:cxn ang="0">
                  <a:pos x="0" y="174"/>
                </a:cxn>
                <a:cxn ang="0">
                  <a:pos x="257" y="378"/>
                </a:cxn>
                <a:cxn ang="0">
                  <a:pos x="1405" y="126"/>
                </a:cxn>
                <a:cxn ang="0">
                  <a:pos x="1405" y="126"/>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w="9525">
              <a:noFill/>
              <a:round/>
              <a:headEnd/>
              <a:tailEnd/>
            </a:ln>
          </p:spPr>
          <p:txBody>
            <a:bodyPr/>
            <a:lstStyle/>
            <a:p>
              <a:pPr>
                <a:defRPr/>
              </a:pPr>
              <a:endParaRPr lang="en-US" sz="2400">
                <a:solidFill>
                  <a:srgbClr val="FFFFFF"/>
                </a:solidFill>
                <a:latin typeface="Times New Roman" pitchFamily="18" charset="0"/>
                <a:cs typeface="+mn-cs"/>
              </a:endParaRPr>
            </a:p>
          </p:txBody>
        </p:sp>
        <p:sp>
          <p:nvSpPr>
            <p:cNvPr id="15" name="Freeform 13"/>
            <p:cNvSpPr>
              <a:spLocks/>
            </p:cNvSpPr>
            <p:nvPr/>
          </p:nvSpPr>
          <p:spPr bwMode="hidden">
            <a:xfrm>
              <a:off x="5030" y="3151"/>
              <a:ext cx="728" cy="240"/>
            </a:xfrm>
            <a:custGeom>
              <a:avLst/>
              <a:gdLst/>
              <a:ahLst/>
              <a:cxnLst>
                <a:cxn ang="0">
                  <a:pos x="729" y="240"/>
                </a:cxn>
                <a:cxn ang="0">
                  <a:pos x="0" y="0"/>
                </a:cxn>
                <a:cxn ang="0">
                  <a:pos x="0" y="6"/>
                </a:cxn>
                <a:cxn ang="0">
                  <a:pos x="729" y="240"/>
                </a:cxn>
                <a:cxn ang="0">
                  <a:pos x="729" y="240"/>
                </a:cxn>
              </a:cxnLst>
              <a:rect l="0" t="0" r="r" b="b"/>
              <a:pathLst>
                <a:path w="729" h="240">
                  <a:moveTo>
                    <a:pt x="729" y="240"/>
                  </a:moveTo>
                  <a:lnTo>
                    <a:pt x="0" y="0"/>
                  </a:lnTo>
                  <a:lnTo>
                    <a:pt x="0" y="6"/>
                  </a:lnTo>
                  <a:lnTo>
                    <a:pt x="729" y="240"/>
                  </a:lnTo>
                  <a:lnTo>
                    <a:pt x="729" y="240"/>
                  </a:lnTo>
                  <a:close/>
                </a:path>
              </a:pathLst>
            </a:custGeom>
            <a:solidFill>
              <a:schemeClr val="bg1"/>
            </a:solidFill>
            <a:ln w="9525">
              <a:noFill/>
              <a:round/>
              <a:headEnd/>
              <a:tailEnd/>
            </a:ln>
          </p:spPr>
          <p:txBody>
            <a:bodyPr/>
            <a:lstStyle/>
            <a:p>
              <a:pPr>
                <a:defRPr/>
              </a:pPr>
              <a:endParaRPr lang="en-US" sz="2400">
                <a:solidFill>
                  <a:srgbClr val="FFFFFF"/>
                </a:solidFill>
                <a:latin typeface="Times New Roman" pitchFamily="18" charset="0"/>
                <a:cs typeface="+mn-cs"/>
              </a:endParaRPr>
            </a:p>
          </p:txBody>
        </p:sp>
        <p:sp>
          <p:nvSpPr>
            <p:cNvPr id="16" name="Freeform 14"/>
            <p:cNvSpPr>
              <a:spLocks/>
            </p:cNvSpPr>
            <p:nvPr/>
          </p:nvSpPr>
          <p:spPr bwMode="hidden">
            <a:xfrm>
              <a:off x="0" y="1486"/>
              <a:ext cx="5030" cy="1671"/>
            </a:xfrm>
            <a:custGeom>
              <a:avLst/>
              <a:gdLst/>
              <a:ahLst/>
              <a:cxnLst>
                <a:cxn ang="0">
                  <a:pos x="0" y="72"/>
                </a:cxn>
                <a:cxn ang="0">
                  <a:pos x="5035" y="1672"/>
                </a:cxn>
                <a:cxn ang="0">
                  <a:pos x="5035" y="1666"/>
                </a:cxn>
                <a:cxn ang="0">
                  <a:pos x="0" y="0"/>
                </a:cxn>
                <a:cxn ang="0">
                  <a:pos x="0" y="72"/>
                </a:cxn>
                <a:cxn ang="0">
                  <a:pos x="0" y="72"/>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w="9525">
              <a:noFill/>
              <a:round/>
              <a:headEnd/>
              <a:tailEnd/>
            </a:ln>
          </p:spPr>
          <p:txBody>
            <a:bodyPr/>
            <a:lstStyle/>
            <a:p>
              <a:pPr>
                <a:defRPr/>
              </a:pPr>
              <a:endParaRPr lang="en-US" sz="2400">
                <a:solidFill>
                  <a:srgbClr val="FFFFFF"/>
                </a:solidFill>
                <a:latin typeface="Times New Roman" pitchFamily="18" charset="0"/>
                <a:cs typeface="+mn-cs"/>
              </a:endParaRPr>
            </a:p>
          </p:txBody>
        </p:sp>
        <p:sp>
          <p:nvSpPr>
            <p:cNvPr id="17" name="Freeform 15"/>
            <p:cNvSpPr>
              <a:spLocks/>
            </p:cNvSpPr>
            <p:nvPr/>
          </p:nvSpPr>
          <p:spPr bwMode="hidden">
            <a:xfrm>
              <a:off x="5030" y="3049"/>
              <a:ext cx="728" cy="318"/>
            </a:xfrm>
            <a:custGeom>
              <a:avLst/>
              <a:gdLst/>
              <a:ahLst/>
              <a:cxnLst>
                <a:cxn ang="0">
                  <a:pos x="729" y="318"/>
                </a:cxn>
                <a:cxn ang="0">
                  <a:pos x="729" y="312"/>
                </a:cxn>
                <a:cxn ang="0">
                  <a:pos x="0" y="0"/>
                </a:cxn>
                <a:cxn ang="0">
                  <a:pos x="0" y="54"/>
                </a:cxn>
                <a:cxn ang="0">
                  <a:pos x="729" y="318"/>
                </a:cxn>
                <a:cxn ang="0">
                  <a:pos x="729" y="318"/>
                </a:cxn>
              </a:cxnLst>
              <a:rect l="0" t="0" r="r" b="b"/>
              <a:pathLst>
                <a:path w="729" h="318">
                  <a:moveTo>
                    <a:pt x="729" y="318"/>
                  </a:moveTo>
                  <a:lnTo>
                    <a:pt x="729" y="312"/>
                  </a:lnTo>
                  <a:lnTo>
                    <a:pt x="0" y="0"/>
                  </a:lnTo>
                  <a:lnTo>
                    <a:pt x="0" y="54"/>
                  </a:lnTo>
                  <a:lnTo>
                    <a:pt x="729" y="318"/>
                  </a:lnTo>
                  <a:lnTo>
                    <a:pt x="729" y="318"/>
                  </a:lnTo>
                  <a:close/>
                </a:path>
              </a:pathLst>
            </a:custGeom>
            <a:gradFill rotWithShape="0">
              <a:gsLst>
                <a:gs pos="0">
                  <a:schemeClr val="bg2"/>
                </a:gs>
                <a:gs pos="100000">
                  <a:schemeClr val="bg1"/>
                </a:gs>
              </a:gsLst>
              <a:lin ang="0" scaled="1"/>
            </a:gradFill>
            <a:ln w="9525">
              <a:noFill/>
              <a:round/>
              <a:headEnd/>
              <a:tailEnd/>
            </a:ln>
          </p:spPr>
          <p:txBody>
            <a:bodyPr/>
            <a:lstStyle/>
            <a:p>
              <a:pPr>
                <a:defRPr/>
              </a:pPr>
              <a:endParaRPr lang="en-US" sz="2400">
                <a:solidFill>
                  <a:srgbClr val="FFFFFF"/>
                </a:solidFill>
                <a:latin typeface="Times New Roman" pitchFamily="18" charset="0"/>
                <a:cs typeface="+mn-cs"/>
              </a:endParaRPr>
            </a:p>
          </p:txBody>
        </p:sp>
        <p:sp>
          <p:nvSpPr>
            <p:cNvPr id="18" name="Freeform 16"/>
            <p:cNvSpPr>
              <a:spLocks/>
            </p:cNvSpPr>
            <p:nvPr/>
          </p:nvSpPr>
          <p:spPr bwMode="hidden">
            <a:xfrm>
              <a:off x="0" y="916"/>
              <a:ext cx="5030" cy="2187"/>
            </a:xfrm>
            <a:custGeom>
              <a:avLst/>
              <a:gdLst/>
              <a:ahLst/>
              <a:cxnLst>
                <a:cxn ang="0">
                  <a:pos x="0" y="396"/>
                </a:cxn>
                <a:cxn ang="0">
                  <a:pos x="5035" y="2188"/>
                </a:cxn>
                <a:cxn ang="0">
                  <a:pos x="5035" y="2134"/>
                </a:cxn>
                <a:cxn ang="0">
                  <a:pos x="0" y="0"/>
                </a:cxn>
                <a:cxn ang="0">
                  <a:pos x="0" y="396"/>
                </a:cxn>
                <a:cxn ang="0">
                  <a:pos x="0" y="396"/>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w="9525">
              <a:noFill/>
              <a:round/>
              <a:headEnd/>
              <a:tailEnd/>
            </a:ln>
          </p:spPr>
          <p:txBody>
            <a:bodyPr/>
            <a:lstStyle/>
            <a:p>
              <a:pPr>
                <a:defRPr/>
              </a:pPr>
              <a:endParaRPr lang="en-US" sz="2400">
                <a:solidFill>
                  <a:srgbClr val="FFFFFF"/>
                </a:solidFill>
                <a:latin typeface="Times New Roman" pitchFamily="18" charset="0"/>
                <a:cs typeface="+mn-cs"/>
              </a:endParaRPr>
            </a:p>
          </p:txBody>
        </p:sp>
        <p:sp>
          <p:nvSpPr>
            <p:cNvPr id="19" name="Freeform 17"/>
            <p:cNvSpPr>
              <a:spLocks/>
            </p:cNvSpPr>
            <p:nvPr/>
          </p:nvSpPr>
          <p:spPr bwMode="hidden">
            <a:xfrm>
              <a:off x="2294" y="0"/>
              <a:ext cx="3159" cy="2725"/>
            </a:xfrm>
            <a:custGeom>
              <a:avLst/>
              <a:gdLst/>
              <a:ahLst/>
              <a:cxnLst>
                <a:cxn ang="0">
                  <a:pos x="0" y="0"/>
                </a:cxn>
                <a:cxn ang="0">
                  <a:pos x="3145" y="2727"/>
                </a:cxn>
                <a:cxn ang="0">
                  <a:pos x="3163" y="2704"/>
                </a:cxn>
                <a:cxn ang="0">
                  <a:pos x="102" y="0"/>
                </a:cxn>
                <a:cxn ang="0">
                  <a:pos x="0" y="0"/>
                </a:cxn>
                <a:cxn ang="0">
                  <a:pos x="0" y="0"/>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w="9525">
              <a:noFill/>
              <a:round/>
              <a:headEnd/>
              <a:tailEnd/>
            </a:ln>
          </p:spPr>
          <p:txBody>
            <a:bodyPr/>
            <a:lstStyle/>
            <a:p>
              <a:pPr>
                <a:defRPr/>
              </a:pPr>
              <a:endParaRPr lang="en-US" sz="2400">
                <a:solidFill>
                  <a:srgbClr val="FFFFFF"/>
                </a:solidFill>
                <a:latin typeface="Times New Roman" pitchFamily="18" charset="0"/>
                <a:cs typeface="+mn-cs"/>
              </a:endParaRPr>
            </a:p>
          </p:txBody>
        </p:sp>
        <p:sp>
          <p:nvSpPr>
            <p:cNvPr id="20" name="Freeform 18"/>
            <p:cNvSpPr>
              <a:spLocks/>
            </p:cNvSpPr>
            <p:nvPr/>
          </p:nvSpPr>
          <p:spPr bwMode="hidden">
            <a:xfrm>
              <a:off x="5435" y="2702"/>
              <a:ext cx="323" cy="299"/>
            </a:xfrm>
            <a:custGeom>
              <a:avLst/>
              <a:gdLst/>
              <a:ahLst/>
              <a:cxnLst>
                <a:cxn ang="0">
                  <a:pos x="323" y="299"/>
                </a:cxn>
                <a:cxn ang="0">
                  <a:pos x="323" y="263"/>
                </a:cxn>
                <a:cxn ang="0">
                  <a:pos x="18" y="0"/>
                </a:cxn>
                <a:cxn ang="0">
                  <a:pos x="0" y="23"/>
                </a:cxn>
                <a:cxn ang="0">
                  <a:pos x="323" y="299"/>
                </a:cxn>
                <a:cxn ang="0">
                  <a:pos x="323" y="299"/>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w="9525">
              <a:noFill/>
              <a:round/>
              <a:headEnd/>
              <a:tailEnd/>
            </a:ln>
          </p:spPr>
          <p:txBody>
            <a:bodyPr/>
            <a:lstStyle/>
            <a:p>
              <a:pPr>
                <a:defRPr/>
              </a:pPr>
              <a:endParaRPr lang="en-US" sz="2400">
                <a:solidFill>
                  <a:srgbClr val="FFFFFF"/>
                </a:solidFill>
                <a:latin typeface="Times New Roman" pitchFamily="18" charset="0"/>
                <a:cs typeface="+mn-cs"/>
              </a:endParaRPr>
            </a:p>
          </p:txBody>
        </p:sp>
        <p:sp>
          <p:nvSpPr>
            <p:cNvPr id="21" name="Freeform 19"/>
            <p:cNvSpPr>
              <a:spLocks/>
            </p:cNvSpPr>
            <p:nvPr/>
          </p:nvSpPr>
          <p:spPr bwMode="hidden">
            <a:xfrm>
              <a:off x="5477" y="2588"/>
              <a:ext cx="281" cy="335"/>
            </a:xfrm>
            <a:custGeom>
              <a:avLst/>
              <a:gdLst/>
              <a:ahLst/>
              <a:cxnLst>
                <a:cxn ang="0">
                  <a:pos x="281" y="335"/>
                </a:cxn>
                <a:cxn ang="0">
                  <a:pos x="281" y="173"/>
                </a:cxn>
                <a:cxn ang="0">
                  <a:pos x="96" y="0"/>
                </a:cxn>
                <a:cxn ang="0">
                  <a:pos x="0" y="90"/>
                </a:cxn>
                <a:cxn ang="0">
                  <a:pos x="281" y="335"/>
                </a:cxn>
                <a:cxn ang="0">
                  <a:pos x="281" y="335"/>
                </a:cxn>
              </a:cxnLst>
              <a:rect l="0" t="0" r="r" b="b"/>
              <a:pathLst>
                <a:path w="281" h="335">
                  <a:moveTo>
                    <a:pt x="281" y="335"/>
                  </a:moveTo>
                  <a:lnTo>
                    <a:pt x="281" y="173"/>
                  </a:lnTo>
                  <a:lnTo>
                    <a:pt x="96" y="0"/>
                  </a:lnTo>
                  <a:lnTo>
                    <a:pt x="0" y="90"/>
                  </a:lnTo>
                  <a:lnTo>
                    <a:pt x="281" y="335"/>
                  </a:lnTo>
                  <a:lnTo>
                    <a:pt x="281" y="335"/>
                  </a:lnTo>
                  <a:close/>
                </a:path>
              </a:pathLst>
            </a:custGeom>
            <a:solidFill>
              <a:schemeClr val="bg1"/>
            </a:solidFill>
            <a:ln w="9525">
              <a:noFill/>
              <a:round/>
              <a:headEnd/>
              <a:tailEnd/>
            </a:ln>
          </p:spPr>
          <p:txBody>
            <a:bodyPr/>
            <a:lstStyle/>
            <a:p>
              <a:pPr>
                <a:defRPr/>
              </a:pPr>
              <a:endParaRPr lang="en-US" sz="2400">
                <a:solidFill>
                  <a:srgbClr val="FFFFFF"/>
                </a:solidFill>
                <a:latin typeface="Times New Roman" pitchFamily="18" charset="0"/>
                <a:cs typeface="+mn-cs"/>
              </a:endParaRPr>
            </a:p>
          </p:txBody>
        </p:sp>
        <p:sp>
          <p:nvSpPr>
            <p:cNvPr id="22" name="Freeform 20"/>
            <p:cNvSpPr>
              <a:spLocks/>
            </p:cNvSpPr>
            <p:nvPr/>
          </p:nvSpPr>
          <p:spPr bwMode="hidden">
            <a:xfrm>
              <a:off x="2454" y="0"/>
              <a:ext cx="3119" cy="2678"/>
            </a:xfrm>
            <a:custGeom>
              <a:avLst/>
              <a:gdLst/>
              <a:ahLst/>
              <a:cxnLst>
                <a:cxn ang="0">
                  <a:pos x="0" y="0"/>
                </a:cxn>
                <a:cxn ang="0">
                  <a:pos x="3026" y="2680"/>
                </a:cxn>
                <a:cxn ang="0">
                  <a:pos x="3122" y="2590"/>
                </a:cxn>
                <a:cxn ang="0">
                  <a:pos x="383" y="0"/>
                </a:cxn>
                <a:cxn ang="0">
                  <a:pos x="0" y="0"/>
                </a:cxn>
                <a:cxn ang="0">
                  <a:pos x="0" y="0"/>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w="9525">
              <a:noFill/>
              <a:round/>
              <a:headEnd/>
              <a:tailEnd/>
            </a:ln>
          </p:spPr>
          <p:txBody>
            <a:bodyPr/>
            <a:lstStyle/>
            <a:p>
              <a:pPr>
                <a:defRPr/>
              </a:pPr>
              <a:endParaRPr lang="en-US" sz="2400">
                <a:solidFill>
                  <a:srgbClr val="FFFFFF"/>
                </a:solidFill>
                <a:latin typeface="Times New Roman" pitchFamily="18" charset="0"/>
                <a:cs typeface="+mn-cs"/>
              </a:endParaRPr>
            </a:p>
          </p:txBody>
        </p:sp>
        <p:sp>
          <p:nvSpPr>
            <p:cNvPr id="23" name="Freeform 21"/>
            <p:cNvSpPr>
              <a:spLocks/>
            </p:cNvSpPr>
            <p:nvPr/>
          </p:nvSpPr>
          <p:spPr bwMode="hidden">
            <a:xfrm>
              <a:off x="5626" y="2534"/>
              <a:ext cx="132" cy="132"/>
            </a:xfrm>
            <a:custGeom>
              <a:avLst/>
              <a:gdLst/>
              <a:ahLst/>
              <a:cxnLst>
                <a:cxn ang="0">
                  <a:pos x="132" y="132"/>
                </a:cxn>
                <a:cxn ang="0">
                  <a:pos x="0" y="0"/>
                </a:cxn>
                <a:cxn ang="0">
                  <a:pos x="0" y="0"/>
                </a:cxn>
                <a:cxn ang="0">
                  <a:pos x="132" y="132"/>
                </a:cxn>
                <a:cxn ang="0">
                  <a:pos x="132" y="132"/>
                </a:cxn>
              </a:cxnLst>
              <a:rect l="0" t="0" r="r" b="b"/>
              <a:pathLst>
                <a:path w="132" h="132">
                  <a:moveTo>
                    <a:pt x="132" y="132"/>
                  </a:moveTo>
                  <a:lnTo>
                    <a:pt x="0" y="0"/>
                  </a:lnTo>
                  <a:lnTo>
                    <a:pt x="0" y="0"/>
                  </a:lnTo>
                  <a:lnTo>
                    <a:pt x="132" y="132"/>
                  </a:lnTo>
                  <a:lnTo>
                    <a:pt x="132" y="132"/>
                  </a:lnTo>
                  <a:close/>
                </a:path>
              </a:pathLst>
            </a:custGeom>
            <a:solidFill>
              <a:srgbClr val="FF9999"/>
            </a:solidFill>
            <a:ln w="9525">
              <a:noFill/>
              <a:round/>
              <a:headEnd/>
              <a:tailEnd/>
            </a:ln>
          </p:spPr>
          <p:txBody>
            <a:bodyPr/>
            <a:lstStyle/>
            <a:p>
              <a:pPr>
                <a:defRPr/>
              </a:pPr>
              <a:endParaRPr lang="en-US" sz="2400">
                <a:solidFill>
                  <a:srgbClr val="FFFFFF"/>
                </a:solidFill>
                <a:latin typeface="Times New Roman" pitchFamily="18" charset="0"/>
                <a:cs typeface="+mn-cs"/>
              </a:endParaRPr>
            </a:p>
          </p:txBody>
        </p:sp>
        <p:sp>
          <p:nvSpPr>
            <p:cNvPr id="24" name="Freeform 22"/>
            <p:cNvSpPr>
              <a:spLocks/>
            </p:cNvSpPr>
            <p:nvPr/>
          </p:nvSpPr>
          <p:spPr bwMode="hidden">
            <a:xfrm>
              <a:off x="3112" y="0"/>
              <a:ext cx="2514" cy="2534"/>
            </a:xfrm>
            <a:custGeom>
              <a:avLst/>
              <a:gdLst/>
              <a:ahLst/>
              <a:cxnLst>
                <a:cxn ang="0">
                  <a:pos x="0" y="0"/>
                </a:cxn>
                <a:cxn ang="0">
                  <a:pos x="2517" y="2536"/>
                </a:cxn>
                <a:cxn ang="0">
                  <a:pos x="2517" y="2536"/>
                </a:cxn>
                <a:cxn ang="0">
                  <a:pos x="66" y="0"/>
                </a:cxn>
                <a:cxn ang="0">
                  <a:pos x="0" y="0"/>
                </a:cxn>
                <a:cxn ang="0">
                  <a:pos x="0" y="0"/>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w="9525">
              <a:noFill/>
              <a:round/>
              <a:headEnd/>
              <a:tailEnd/>
            </a:ln>
          </p:spPr>
          <p:txBody>
            <a:bodyPr/>
            <a:lstStyle/>
            <a:p>
              <a:pPr>
                <a:defRPr/>
              </a:pPr>
              <a:endParaRPr lang="en-US" sz="2400">
                <a:solidFill>
                  <a:srgbClr val="FFFFFF"/>
                </a:solidFill>
                <a:latin typeface="Times New Roman" pitchFamily="18" charset="0"/>
                <a:cs typeface="+mn-cs"/>
              </a:endParaRPr>
            </a:p>
          </p:txBody>
        </p:sp>
        <p:sp>
          <p:nvSpPr>
            <p:cNvPr id="25" name="Freeform 23"/>
            <p:cNvSpPr>
              <a:spLocks/>
            </p:cNvSpPr>
            <p:nvPr/>
          </p:nvSpPr>
          <p:spPr bwMode="hidden">
            <a:xfrm>
              <a:off x="3488" y="0"/>
              <a:ext cx="2198" cy="2480"/>
            </a:xfrm>
            <a:custGeom>
              <a:avLst/>
              <a:gdLst/>
              <a:ahLst/>
              <a:cxnLst>
                <a:cxn ang="0">
                  <a:pos x="0" y="0"/>
                </a:cxn>
                <a:cxn ang="0">
                  <a:pos x="2188" y="2482"/>
                </a:cxn>
                <a:cxn ang="0">
                  <a:pos x="2200" y="2476"/>
                </a:cxn>
                <a:cxn ang="0">
                  <a:pos x="317" y="0"/>
                </a:cxn>
                <a:cxn ang="0">
                  <a:pos x="0" y="0"/>
                </a:cxn>
                <a:cxn ang="0">
                  <a:pos x="0" y="0"/>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w="9525" cap="flat" cmpd="sng">
              <a:noFill/>
              <a:prstDash val="solid"/>
              <a:round/>
              <a:headEnd type="none" w="med" len="med"/>
              <a:tailEnd type="none" w="med" len="med"/>
            </a:ln>
            <a:effectLst/>
          </p:spPr>
          <p:txBody>
            <a:bodyPr/>
            <a:lstStyle/>
            <a:p>
              <a:pPr>
                <a:defRPr/>
              </a:pPr>
              <a:endParaRPr lang="en-US" sz="2400">
                <a:solidFill>
                  <a:srgbClr val="FFFFFF"/>
                </a:solidFill>
                <a:latin typeface="Times New Roman" pitchFamily="18" charset="0"/>
                <a:cs typeface="+mn-cs"/>
              </a:endParaRPr>
            </a:p>
          </p:txBody>
        </p:sp>
        <p:sp>
          <p:nvSpPr>
            <p:cNvPr id="26" name="Freeform 24"/>
            <p:cNvSpPr>
              <a:spLocks/>
            </p:cNvSpPr>
            <p:nvPr/>
          </p:nvSpPr>
          <p:spPr bwMode="hidden">
            <a:xfrm>
              <a:off x="5674" y="2474"/>
              <a:ext cx="84" cy="96"/>
            </a:xfrm>
            <a:custGeom>
              <a:avLst/>
              <a:gdLst/>
              <a:ahLst/>
              <a:cxnLst>
                <a:cxn ang="0">
                  <a:pos x="84" y="96"/>
                </a:cxn>
                <a:cxn ang="0">
                  <a:pos x="84" y="90"/>
                </a:cxn>
                <a:cxn ang="0">
                  <a:pos x="12" y="0"/>
                </a:cxn>
                <a:cxn ang="0">
                  <a:pos x="0" y="6"/>
                </a:cxn>
                <a:cxn ang="0">
                  <a:pos x="84" y="96"/>
                </a:cxn>
                <a:cxn ang="0">
                  <a:pos x="84" y="96"/>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w="9525">
              <a:noFill/>
              <a:round/>
              <a:headEnd/>
              <a:tailEnd/>
            </a:ln>
          </p:spPr>
          <p:txBody>
            <a:bodyPr/>
            <a:lstStyle/>
            <a:p>
              <a:pPr>
                <a:defRPr/>
              </a:pPr>
              <a:endParaRPr lang="en-US" sz="2400">
                <a:solidFill>
                  <a:srgbClr val="FFFFFF"/>
                </a:solidFill>
                <a:latin typeface="Times New Roman" pitchFamily="18" charset="0"/>
                <a:cs typeface="+mn-cs"/>
              </a:endParaRPr>
            </a:p>
          </p:txBody>
        </p:sp>
        <p:sp>
          <p:nvSpPr>
            <p:cNvPr id="27" name="Freeform 25"/>
            <p:cNvSpPr>
              <a:spLocks/>
            </p:cNvSpPr>
            <p:nvPr/>
          </p:nvSpPr>
          <p:spPr bwMode="hidden">
            <a:xfrm>
              <a:off x="5603" y="850"/>
              <a:ext cx="155" cy="516"/>
            </a:xfrm>
            <a:custGeom>
              <a:avLst/>
              <a:gdLst/>
              <a:ahLst/>
              <a:cxnLst>
                <a:cxn ang="0">
                  <a:pos x="155" y="516"/>
                </a:cxn>
                <a:cxn ang="0">
                  <a:pos x="155" y="204"/>
                </a:cxn>
                <a:cxn ang="0">
                  <a:pos x="77" y="0"/>
                </a:cxn>
                <a:cxn ang="0">
                  <a:pos x="0" y="192"/>
                </a:cxn>
                <a:cxn ang="0">
                  <a:pos x="155" y="516"/>
                </a:cxn>
                <a:cxn ang="0">
                  <a:pos x="155" y="516"/>
                </a:cxn>
              </a:cxnLst>
              <a:rect l="0" t="0" r="r" b="b"/>
              <a:pathLst>
                <a:path w="155" h="516">
                  <a:moveTo>
                    <a:pt x="155" y="516"/>
                  </a:moveTo>
                  <a:lnTo>
                    <a:pt x="155" y="204"/>
                  </a:lnTo>
                  <a:lnTo>
                    <a:pt x="77" y="0"/>
                  </a:lnTo>
                  <a:lnTo>
                    <a:pt x="0" y="192"/>
                  </a:lnTo>
                  <a:lnTo>
                    <a:pt x="155" y="516"/>
                  </a:lnTo>
                  <a:lnTo>
                    <a:pt x="155" y="516"/>
                  </a:lnTo>
                  <a:close/>
                </a:path>
              </a:pathLst>
            </a:custGeom>
            <a:solidFill>
              <a:schemeClr val="bg2"/>
            </a:solidFill>
            <a:ln w="9525">
              <a:noFill/>
              <a:round/>
              <a:headEnd/>
              <a:tailEnd/>
            </a:ln>
          </p:spPr>
          <p:txBody>
            <a:bodyPr/>
            <a:lstStyle/>
            <a:p>
              <a:pPr>
                <a:defRPr/>
              </a:pPr>
              <a:endParaRPr lang="en-US" sz="2400">
                <a:solidFill>
                  <a:srgbClr val="FFFFFF"/>
                </a:solidFill>
                <a:latin typeface="Times New Roman" pitchFamily="18" charset="0"/>
                <a:cs typeface="+mn-cs"/>
              </a:endParaRPr>
            </a:p>
          </p:txBody>
        </p:sp>
        <p:sp>
          <p:nvSpPr>
            <p:cNvPr id="28" name="Freeform 26"/>
            <p:cNvSpPr>
              <a:spLocks/>
            </p:cNvSpPr>
            <p:nvPr/>
          </p:nvSpPr>
          <p:spPr bwMode="hidden">
            <a:xfrm>
              <a:off x="5107" y="0"/>
              <a:ext cx="573" cy="1042"/>
            </a:xfrm>
            <a:custGeom>
              <a:avLst/>
              <a:gdLst/>
              <a:ahLst/>
              <a:cxnLst>
                <a:cxn ang="0">
                  <a:pos x="0" y="0"/>
                </a:cxn>
                <a:cxn ang="0">
                  <a:pos x="497" y="1043"/>
                </a:cxn>
                <a:cxn ang="0">
                  <a:pos x="574" y="851"/>
                </a:cxn>
                <a:cxn ang="0">
                  <a:pos x="251" y="0"/>
                </a:cxn>
                <a:cxn ang="0">
                  <a:pos x="0" y="0"/>
                </a:cxn>
                <a:cxn ang="0">
                  <a:pos x="0" y="0"/>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w="9525">
              <a:noFill/>
              <a:round/>
              <a:headEnd/>
              <a:tailEnd/>
            </a:ln>
          </p:spPr>
          <p:txBody>
            <a:bodyPr/>
            <a:lstStyle/>
            <a:p>
              <a:pPr>
                <a:defRPr/>
              </a:pPr>
              <a:endParaRPr lang="en-US" sz="2400">
                <a:solidFill>
                  <a:srgbClr val="FFFFFF"/>
                </a:solidFill>
                <a:latin typeface="Times New Roman" pitchFamily="18" charset="0"/>
                <a:cs typeface="+mn-cs"/>
              </a:endParaRPr>
            </a:p>
          </p:txBody>
        </p:sp>
        <p:sp>
          <p:nvSpPr>
            <p:cNvPr id="29" name="Freeform 27"/>
            <p:cNvSpPr>
              <a:spLocks/>
            </p:cNvSpPr>
            <p:nvPr/>
          </p:nvSpPr>
          <p:spPr bwMode="hidden">
            <a:xfrm>
              <a:off x="5411" y="0"/>
              <a:ext cx="341" cy="796"/>
            </a:xfrm>
            <a:custGeom>
              <a:avLst/>
              <a:gdLst/>
              <a:ahLst/>
              <a:cxnLst>
                <a:cxn ang="0">
                  <a:pos x="144" y="0"/>
                </a:cxn>
                <a:cxn ang="0">
                  <a:pos x="0" y="0"/>
                </a:cxn>
                <a:cxn ang="0">
                  <a:pos x="287" y="797"/>
                </a:cxn>
                <a:cxn ang="0">
                  <a:pos x="341" y="653"/>
                </a:cxn>
                <a:cxn ang="0">
                  <a:pos x="144" y="0"/>
                </a:cxn>
                <a:cxn ang="0">
                  <a:pos x="144" y="0"/>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w="9525">
              <a:noFill/>
              <a:round/>
              <a:headEnd/>
              <a:tailEnd/>
            </a:ln>
          </p:spPr>
          <p:txBody>
            <a:bodyPr/>
            <a:lstStyle/>
            <a:p>
              <a:pPr>
                <a:defRPr/>
              </a:pPr>
              <a:endParaRPr lang="en-US" sz="2400">
                <a:solidFill>
                  <a:srgbClr val="FFFFFF"/>
                </a:solidFill>
                <a:latin typeface="Times New Roman" pitchFamily="18" charset="0"/>
                <a:cs typeface="+mn-cs"/>
              </a:endParaRPr>
            </a:p>
          </p:txBody>
        </p:sp>
        <p:sp>
          <p:nvSpPr>
            <p:cNvPr id="30" name="Freeform 28"/>
            <p:cNvSpPr>
              <a:spLocks/>
            </p:cNvSpPr>
            <p:nvPr/>
          </p:nvSpPr>
          <p:spPr bwMode="hidden">
            <a:xfrm>
              <a:off x="5698" y="653"/>
              <a:ext cx="60" cy="311"/>
            </a:xfrm>
            <a:custGeom>
              <a:avLst/>
              <a:gdLst/>
              <a:ahLst/>
              <a:cxnLst>
                <a:cxn ang="0">
                  <a:pos x="0" y="144"/>
                </a:cxn>
                <a:cxn ang="0">
                  <a:pos x="60" y="312"/>
                </a:cxn>
                <a:cxn ang="0">
                  <a:pos x="60" y="6"/>
                </a:cxn>
                <a:cxn ang="0">
                  <a:pos x="54" y="0"/>
                </a:cxn>
                <a:cxn ang="0">
                  <a:pos x="0" y="144"/>
                </a:cxn>
                <a:cxn ang="0">
                  <a:pos x="0" y="144"/>
                </a:cxn>
              </a:cxnLst>
              <a:rect l="0" t="0" r="r" b="b"/>
              <a:pathLst>
                <a:path w="60" h="312">
                  <a:moveTo>
                    <a:pt x="0" y="144"/>
                  </a:moveTo>
                  <a:lnTo>
                    <a:pt x="60" y="312"/>
                  </a:lnTo>
                  <a:lnTo>
                    <a:pt x="60" y="6"/>
                  </a:lnTo>
                  <a:lnTo>
                    <a:pt x="54" y="0"/>
                  </a:lnTo>
                  <a:lnTo>
                    <a:pt x="0" y="144"/>
                  </a:lnTo>
                  <a:lnTo>
                    <a:pt x="0" y="144"/>
                  </a:lnTo>
                  <a:close/>
                </a:path>
              </a:pathLst>
            </a:custGeom>
            <a:solidFill>
              <a:schemeClr val="bg2"/>
            </a:solidFill>
            <a:ln w="9525">
              <a:noFill/>
              <a:round/>
              <a:headEnd/>
              <a:tailEnd/>
            </a:ln>
          </p:spPr>
          <p:txBody>
            <a:bodyPr/>
            <a:lstStyle/>
            <a:p>
              <a:pPr>
                <a:defRPr/>
              </a:pPr>
              <a:endParaRPr lang="en-US" sz="2400">
                <a:solidFill>
                  <a:srgbClr val="FFFFFF"/>
                </a:solidFill>
                <a:latin typeface="Times New Roman" pitchFamily="18" charset="0"/>
                <a:cs typeface="+mn-cs"/>
              </a:endParaRPr>
            </a:p>
          </p:txBody>
        </p:sp>
        <p:sp>
          <p:nvSpPr>
            <p:cNvPr id="31" name="Freeform 29"/>
            <p:cNvSpPr>
              <a:spLocks/>
            </p:cNvSpPr>
            <p:nvPr/>
          </p:nvSpPr>
          <p:spPr bwMode="hidden">
            <a:xfrm>
              <a:off x="2" y="1601"/>
              <a:ext cx="5752" cy="1864"/>
            </a:xfrm>
            <a:custGeom>
              <a:avLst/>
              <a:gdLst/>
              <a:ahLst/>
              <a:cxnLst>
                <a:cxn ang="0">
                  <a:pos x="0" y="371"/>
                </a:cxn>
                <a:cxn ang="0">
                  <a:pos x="5740" y="1864"/>
                </a:cxn>
                <a:cxn ang="0">
                  <a:pos x="5740" y="1834"/>
                </a:cxn>
                <a:cxn ang="0">
                  <a:pos x="0" y="0"/>
                </a:cxn>
                <a:cxn ang="0">
                  <a:pos x="0" y="371"/>
                </a:cxn>
                <a:cxn ang="0">
                  <a:pos x="0" y="37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w="9525">
              <a:noFill/>
              <a:round/>
              <a:headEnd/>
              <a:tailEnd/>
            </a:ln>
          </p:spPr>
          <p:txBody>
            <a:bodyPr/>
            <a:lstStyle/>
            <a:p>
              <a:pPr>
                <a:defRPr/>
              </a:pPr>
              <a:endParaRPr lang="en-US" sz="2400">
                <a:solidFill>
                  <a:srgbClr val="FFFFFF"/>
                </a:solidFill>
                <a:latin typeface="Times New Roman" pitchFamily="18" charset="0"/>
                <a:cs typeface="+mn-cs"/>
              </a:endParaRPr>
            </a:p>
          </p:txBody>
        </p:sp>
        <p:sp>
          <p:nvSpPr>
            <p:cNvPr id="32" name="Freeform 30"/>
            <p:cNvSpPr>
              <a:spLocks/>
            </p:cNvSpPr>
            <p:nvPr/>
          </p:nvSpPr>
          <p:spPr bwMode="hidden">
            <a:xfrm>
              <a:off x="5754" y="3483"/>
              <a:ext cx="6" cy="6"/>
            </a:xfrm>
            <a:custGeom>
              <a:avLst/>
              <a:gdLst/>
              <a:ahLst/>
              <a:cxnLst>
                <a:cxn ang="0">
                  <a:pos x="6" y="6"/>
                </a:cxn>
                <a:cxn ang="0">
                  <a:pos x="0" y="0"/>
                </a:cxn>
                <a:cxn ang="0">
                  <a:pos x="0" y="6"/>
                </a:cxn>
                <a:cxn ang="0">
                  <a:pos x="6" y="6"/>
                </a:cxn>
                <a:cxn ang="0">
                  <a:pos x="6" y="6"/>
                </a:cxn>
              </a:cxnLst>
              <a:rect l="0" t="0" r="r" b="b"/>
              <a:pathLst>
                <a:path w="6" h="6">
                  <a:moveTo>
                    <a:pt x="6" y="6"/>
                  </a:moveTo>
                  <a:lnTo>
                    <a:pt x="0" y="0"/>
                  </a:lnTo>
                  <a:lnTo>
                    <a:pt x="0" y="6"/>
                  </a:lnTo>
                  <a:lnTo>
                    <a:pt x="6" y="6"/>
                  </a:lnTo>
                  <a:lnTo>
                    <a:pt x="6" y="6"/>
                  </a:lnTo>
                  <a:close/>
                </a:path>
              </a:pathLst>
            </a:custGeom>
            <a:solidFill>
              <a:srgbClr val="18FF00"/>
            </a:solidFill>
            <a:ln w="9525">
              <a:noFill/>
              <a:round/>
              <a:headEnd/>
              <a:tailEnd/>
            </a:ln>
          </p:spPr>
          <p:txBody>
            <a:bodyPr/>
            <a:lstStyle/>
            <a:p>
              <a:pPr>
                <a:defRPr/>
              </a:pPr>
              <a:endParaRPr lang="en-US" sz="2400">
                <a:solidFill>
                  <a:srgbClr val="FFFFFF"/>
                </a:solidFill>
                <a:latin typeface="Times New Roman" pitchFamily="18" charset="0"/>
                <a:cs typeface="+mn-cs"/>
              </a:endParaRPr>
            </a:p>
          </p:txBody>
        </p:sp>
        <p:sp>
          <p:nvSpPr>
            <p:cNvPr id="33" name="Freeform 31"/>
            <p:cNvSpPr>
              <a:spLocks/>
            </p:cNvSpPr>
            <p:nvPr/>
          </p:nvSpPr>
          <p:spPr bwMode="hidden">
            <a:xfrm>
              <a:off x="2" y="2152"/>
              <a:ext cx="5752" cy="1337"/>
            </a:xfrm>
            <a:custGeom>
              <a:avLst/>
              <a:gdLst/>
              <a:ahLst/>
              <a:cxnLst>
                <a:cxn ang="0">
                  <a:pos x="0" y="366"/>
                </a:cxn>
                <a:cxn ang="0">
                  <a:pos x="5740" y="1337"/>
                </a:cxn>
                <a:cxn ang="0">
                  <a:pos x="5740" y="1331"/>
                </a:cxn>
                <a:cxn ang="0">
                  <a:pos x="0" y="0"/>
                </a:cxn>
                <a:cxn ang="0">
                  <a:pos x="0" y="366"/>
                </a:cxn>
                <a:cxn ang="0">
                  <a:pos x="0" y="366"/>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a:defRPr/>
              </a:pPr>
              <a:endParaRPr lang="en-US" sz="2400">
                <a:solidFill>
                  <a:srgbClr val="FFFFFF"/>
                </a:solidFill>
                <a:latin typeface="Times New Roman" pitchFamily="18" charset="0"/>
                <a:cs typeface="+mn-cs"/>
              </a:endParaRPr>
            </a:p>
          </p:txBody>
        </p:sp>
        <p:sp>
          <p:nvSpPr>
            <p:cNvPr id="34" name="Freeform 32"/>
            <p:cNvSpPr>
              <a:spLocks/>
            </p:cNvSpPr>
            <p:nvPr/>
          </p:nvSpPr>
          <p:spPr bwMode="hidden">
            <a:xfrm>
              <a:off x="2" y="3177"/>
              <a:ext cx="5752" cy="414"/>
            </a:xfrm>
            <a:custGeom>
              <a:avLst/>
              <a:gdLst/>
              <a:ahLst/>
              <a:cxnLst>
                <a:cxn ang="0">
                  <a:pos x="0" y="48"/>
                </a:cxn>
                <a:cxn ang="0">
                  <a:pos x="5740" y="414"/>
                </a:cxn>
                <a:cxn ang="0">
                  <a:pos x="5740" y="402"/>
                </a:cxn>
                <a:cxn ang="0">
                  <a:pos x="0" y="0"/>
                </a:cxn>
                <a:cxn ang="0">
                  <a:pos x="0" y="48"/>
                </a:cxn>
                <a:cxn ang="0">
                  <a:pos x="0" y="48"/>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w="9525">
              <a:noFill/>
              <a:round/>
              <a:headEnd/>
              <a:tailEnd/>
            </a:ln>
          </p:spPr>
          <p:txBody>
            <a:bodyPr/>
            <a:lstStyle/>
            <a:p>
              <a:pPr>
                <a:defRPr/>
              </a:pPr>
              <a:endParaRPr lang="en-US" sz="2400">
                <a:solidFill>
                  <a:srgbClr val="FFFFFF"/>
                </a:solidFill>
                <a:latin typeface="Times New Roman" pitchFamily="18" charset="0"/>
                <a:cs typeface="+mn-cs"/>
              </a:endParaRPr>
            </a:p>
          </p:txBody>
        </p:sp>
        <p:sp>
          <p:nvSpPr>
            <p:cNvPr id="35" name="Freeform 33"/>
            <p:cNvSpPr>
              <a:spLocks/>
            </p:cNvSpPr>
            <p:nvPr/>
          </p:nvSpPr>
          <p:spPr bwMode="hidden">
            <a:xfrm>
              <a:off x="1297" y="0"/>
              <a:ext cx="4457" cy="3177"/>
            </a:xfrm>
            <a:custGeom>
              <a:avLst/>
              <a:gdLst/>
              <a:ahLst/>
              <a:cxnLst>
                <a:cxn ang="0">
                  <a:pos x="0" y="0"/>
                </a:cxn>
                <a:cxn ang="0">
                  <a:pos x="4448" y="3177"/>
                </a:cxn>
                <a:cxn ang="0">
                  <a:pos x="4448" y="3153"/>
                </a:cxn>
                <a:cxn ang="0">
                  <a:pos x="125" y="0"/>
                </a:cxn>
                <a:cxn ang="0">
                  <a:pos x="0" y="0"/>
                </a:cxn>
                <a:cxn ang="0">
                  <a:pos x="0" y="0"/>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w="9525">
              <a:noFill/>
              <a:round/>
              <a:headEnd/>
              <a:tailEnd/>
            </a:ln>
          </p:spPr>
          <p:txBody>
            <a:bodyPr/>
            <a:lstStyle/>
            <a:p>
              <a:pPr>
                <a:defRPr/>
              </a:pPr>
              <a:endParaRPr lang="en-US" sz="2400">
                <a:solidFill>
                  <a:srgbClr val="FFFFFF"/>
                </a:solidFill>
                <a:latin typeface="Times New Roman" pitchFamily="18" charset="0"/>
                <a:cs typeface="+mn-cs"/>
              </a:endParaRPr>
            </a:p>
          </p:txBody>
        </p:sp>
        <p:sp>
          <p:nvSpPr>
            <p:cNvPr id="36" name="Freeform 34"/>
            <p:cNvSpPr>
              <a:spLocks/>
            </p:cNvSpPr>
            <p:nvPr/>
          </p:nvSpPr>
          <p:spPr bwMode="hidden">
            <a:xfrm>
              <a:off x="3321" y="0"/>
              <a:ext cx="2433" cy="2614"/>
            </a:xfrm>
            <a:custGeom>
              <a:avLst/>
              <a:gdLst/>
              <a:ahLst/>
              <a:cxnLst>
                <a:cxn ang="0">
                  <a:pos x="0" y="0"/>
                </a:cxn>
                <a:cxn ang="0">
                  <a:pos x="2428" y="2614"/>
                </a:cxn>
                <a:cxn ang="0">
                  <a:pos x="2428" y="2608"/>
                </a:cxn>
                <a:cxn ang="0">
                  <a:pos x="66" y="0"/>
                </a:cxn>
                <a:cxn ang="0">
                  <a:pos x="0" y="0"/>
                </a:cxn>
                <a:cxn ang="0">
                  <a:pos x="0" y="0"/>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a:defRPr/>
              </a:pPr>
              <a:endParaRPr lang="en-US" sz="2400">
                <a:solidFill>
                  <a:srgbClr val="FFFFFF"/>
                </a:solidFill>
                <a:latin typeface="Times New Roman" pitchFamily="18" charset="0"/>
                <a:cs typeface="+mn-cs"/>
              </a:endParaRPr>
            </a:p>
          </p:txBody>
        </p:sp>
        <p:sp>
          <p:nvSpPr>
            <p:cNvPr id="37" name="Freeform 35"/>
            <p:cNvSpPr>
              <a:spLocks/>
            </p:cNvSpPr>
            <p:nvPr/>
          </p:nvSpPr>
          <p:spPr bwMode="hidden">
            <a:xfrm>
              <a:off x="3950" y="0"/>
              <a:ext cx="1804" cy="2464"/>
            </a:xfrm>
            <a:custGeom>
              <a:avLst/>
              <a:gdLst/>
              <a:ahLst/>
              <a:cxnLst>
                <a:cxn ang="0">
                  <a:pos x="485" y="0"/>
                </a:cxn>
                <a:cxn ang="0">
                  <a:pos x="0" y="0"/>
                </a:cxn>
                <a:cxn ang="0">
                  <a:pos x="1800" y="2464"/>
                </a:cxn>
                <a:cxn ang="0">
                  <a:pos x="1800" y="2248"/>
                </a:cxn>
                <a:cxn ang="0">
                  <a:pos x="1794" y="2248"/>
                </a:cxn>
                <a:cxn ang="0">
                  <a:pos x="485" y="0"/>
                </a:cxn>
                <a:cxn ang="0">
                  <a:pos x="485" y="0"/>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w="9525">
              <a:noFill/>
              <a:round/>
              <a:headEnd/>
              <a:tailEnd/>
            </a:ln>
          </p:spPr>
          <p:txBody>
            <a:bodyPr/>
            <a:lstStyle/>
            <a:p>
              <a:pPr>
                <a:defRPr/>
              </a:pPr>
              <a:endParaRPr lang="en-US" sz="2400">
                <a:solidFill>
                  <a:srgbClr val="FFFFFF"/>
                </a:solidFill>
                <a:latin typeface="Times New Roman" pitchFamily="18" charset="0"/>
                <a:cs typeface="+mn-cs"/>
              </a:endParaRPr>
            </a:p>
          </p:txBody>
        </p:sp>
        <p:sp>
          <p:nvSpPr>
            <p:cNvPr id="38" name="Freeform 36"/>
            <p:cNvSpPr>
              <a:spLocks/>
            </p:cNvSpPr>
            <p:nvPr/>
          </p:nvSpPr>
          <p:spPr bwMode="hidden">
            <a:xfrm>
              <a:off x="4519" y="0"/>
              <a:ext cx="1235" cy="2074"/>
            </a:xfrm>
            <a:custGeom>
              <a:avLst/>
              <a:gdLst/>
              <a:ahLst/>
              <a:cxnLst>
                <a:cxn ang="0">
                  <a:pos x="0" y="0"/>
                </a:cxn>
                <a:cxn ang="0">
                  <a:pos x="1232" y="2074"/>
                </a:cxn>
                <a:cxn ang="0">
                  <a:pos x="1232" y="2038"/>
                </a:cxn>
                <a:cxn ang="0">
                  <a:pos x="42" y="0"/>
                </a:cxn>
                <a:cxn ang="0">
                  <a:pos x="0" y="0"/>
                </a:cxn>
                <a:cxn ang="0">
                  <a:pos x="0" y="0"/>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w="9525">
              <a:noFill/>
              <a:round/>
              <a:headEnd/>
              <a:tailEnd/>
            </a:ln>
          </p:spPr>
          <p:txBody>
            <a:bodyPr/>
            <a:lstStyle/>
            <a:p>
              <a:pPr>
                <a:defRPr/>
              </a:pPr>
              <a:endParaRPr lang="en-US" sz="2400">
                <a:solidFill>
                  <a:srgbClr val="FFFFFF"/>
                </a:solidFill>
                <a:latin typeface="Times New Roman" pitchFamily="18" charset="0"/>
                <a:cs typeface="+mn-cs"/>
              </a:endParaRPr>
            </a:p>
          </p:txBody>
        </p:sp>
        <p:sp>
          <p:nvSpPr>
            <p:cNvPr id="39" name="Freeform 37"/>
            <p:cNvSpPr>
              <a:spLocks/>
            </p:cNvSpPr>
            <p:nvPr/>
          </p:nvSpPr>
          <p:spPr bwMode="hidden">
            <a:xfrm>
              <a:off x="4694" y="0"/>
              <a:ext cx="1060" cy="1936"/>
            </a:xfrm>
            <a:custGeom>
              <a:avLst/>
              <a:gdLst/>
              <a:ahLst/>
              <a:cxnLst>
                <a:cxn ang="0">
                  <a:pos x="0" y="0"/>
                </a:cxn>
                <a:cxn ang="0">
                  <a:pos x="1058" y="1936"/>
                </a:cxn>
                <a:cxn ang="0">
                  <a:pos x="1058" y="1930"/>
                </a:cxn>
                <a:cxn ang="0">
                  <a:pos x="54" y="0"/>
                </a:cxn>
                <a:cxn ang="0">
                  <a:pos x="0" y="0"/>
                </a:cxn>
                <a:cxn ang="0">
                  <a:pos x="0" y="0"/>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w="9525">
              <a:noFill/>
              <a:round/>
              <a:headEnd/>
              <a:tailEnd/>
            </a:ln>
          </p:spPr>
          <p:txBody>
            <a:bodyPr/>
            <a:lstStyle/>
            <a:p>
              <a:pPr>
                <a:defRPr/>
              </a:pPr>
              <a:endParaRPr lang="en-US" sz="2400">
                <a:solidFill>
                  <a:srgbClr val="FFFFFF"/>
                </a:solidFill>
                <a:latin typeface="Times New Roman" pitchFamily="18" charset="0"/>
                <a:cs typeface="+mn-cs"/>
              </a:endParaRPr>
            </a:p>
          </p:txBody>
        </p:sp>
        <p:sp>
          <p:nvSpPr>
            <p:cNvPr id="40" name="Freeform 38"/>
            <p:cNvSpPr>
              <a:spLocks/>
            </p:cNvSpPr>
            <p:nvPr/>
          </p:nvSpPr>
          <p:spPr bwMode="hidden">
            <a:xfrm>
              <a:off x="4981" y="0"/>
              <a:ext cx="773" cy="1487"/>
            </a:xfrm>
            <a:custGeom>
              <a:avLst/>
              <a:gdLst/>
              <a:ahLst/>
              <a:cxnLst>
                <a:cxn ang="0">
                  <a:pos x="771" y="1433"/>
                </a:cxn>
                <a:cxn ang="0">
                  <a:pos x="42" y="0"/>
                </a:cxn>
                <a:cxn ang="0">
                  <a:pos x="0" y="0"/>
                </a:cxn>
                <a:cxn ang="0">
                  <a:pos x="771" y="1487"/>
                </a:cxn>
                <a:cxn ang="0">
                  <a:pos x="771" y="1433"/>
                </a:cxn>
                <a:cxn ang="0">
                  <a:pos x="771" y="1433"/>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w="9525">
              <a:noFill/>
              <a:round/>
              <a:headEnd/>
              <a:tailEnd/>
            </a:ln>
          </p:spPr>
          <p:txBody>
            <a:bodyPr/>
            <a:lstStyle/>
            <a:p>
              <a:pPr>
                <a:defRPr/>
              </a:pPr>
              <a:endParaRPr lang="en-US" sz="2400">
                <a:solidFill>
                  <a:srgbClr val="FFFFFF"/>
                </a:solidFill>
                <a:latin typeface="Times New Roman" pitchFamily="18" charset="0"/>
                <a:cs typeface="+mn-cs"/>
              </a:endParaRPr>
            </a:p>
          </p:txBody>
        </p:sp>
        <p:grpSp>
          <p:nvGrpSpPr>
            <p:cNvPr id="41" name="Group 39"/>
            <p:cNvGrpSpPr>
              <a:grpSpLocks/>
            </p:cNvGrpSpPr>
            <p:nvPr userDrawn="1"/>
          </p:nvGrpSpPr>
          <p:grpSpPr bwMode="auto">
            <a:xfrm>
              <a:off x="0" y="1632"/>
              <a:ext cx="5758" cy="1858"/>
              <a:chOff x="0" y="1632"/>
              <a:chExt cx="5758" cy="1858"/>
            </a:xfrm>
          </p:grpSpPr>
          <p:sp>
            <p:nvSpPr>
              <p:cNvPr id="42" name="Freeform 40"/>
              <p:cNvSpPr>
                <a:spLocks/>
              </p:cNvSpPr>
              <p:nvPr/>
            </p:nvSpPr>
            <p:spPr bwMode="hidden">
              <a:xfrm>
                <a:off x="0" y="1632"/>
                <a:ext cx="3670" cy="1313"/>
              </a:xfrm>
              <a:custGeom>
                <a:avLst/>
                <a:gdLst/>
                <a:ahLst/>
                <a:cxnLst>
                  <a:cxn ang="0">
                    <a:pos x="0" y="0"/>
                  </a:cxn>
                  <a:cxn ang="0">
                    <a:pos x="0" y="366"/>
                  </a:cxn>
                  <a:cxn ang="0">
                    <a:pos x="3635" y="1313"/>
                  </a:cxn>
                  <a:cxn ang="0">
                    <a:pos x="3647" y="1235"/>
                  </a:cxn>
                  <a:cxn ang="0">
                    <a:pos x="3659" y="1163"/>
                  </a:cxn>
                  <a:cxn ang="0">
                    <a:pos x="0" y="0"/>
                  </a:cxn>
                  <a:cxn ang="0">
                    <a:pos x="0" y="0"/>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a:defRPr/>
                </a:pPr>
                <a:endParaRPr lang="en-US" sz="2400">
                  <a:solidFill>
                    <a:srgbClr val="FFFFFF"/>
                  </a:solidFill>
                  <a:latin typeface="Times New Roman" pitchFamily="18" charset="0"/>
                  <a:cs typeface="+mn-cs"/>
                </a:endParaRPr>
              </a:p>
            </p:txBody>
          </p:sp>
          <p:sp>
            <p:nvSpPr>
              <p:cNvPr id="43" name="Freeform 41"/>
              <p:cNvSpPr>
                <a:spLocks/>
              </p:cNvSpPr>
              <p:nvPr/>
            </p:nvSpPr>
            <p:spPr bwMode="hidden">
              <a:xfrm>
                <a:off x="3646" y="2795"/>
                <a:ext cx="2112" cy="695"/>
              </a:xfrm>
              <a:custGeom>
                <a:avLst/>
                <a:gdLst/>
                <a:ahLst/>
                <a:cxnLst>
                  <a:cxn ang="0">
                    <a:pos x="2105" y="665"/>
                  </a:cxn>
                  <a:cxn ang="0">
                    <a:pos x="24" y="0"/>
                  </a:cxn>
                  <a:cxn ang="0">
                    <a:pos x="12" y="72"/>
                  </a:cxn>
                  <a:cxn ang="0">
                    <a:pos x="0" y="150"/>
                  </a:cxn>
                  <a:cxn ang="0">
                    <a:pos x="2105" y="695"/>
                  </a:cxn>
                  <a:cxn ang="0">
                    <a:pos x="2105" y="665"/>
                  </a:cxn>
                  <a:cxn ang="0">
                    <a:pos x="2105" y="665"/>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w="9525">
                <a:noFill/>
                <a:round/>
                <a:headEnd/>
                <a:tailEnd/>
              </a:ln>
            </p:spPr>
            <p:txBody>
              <a:bodyPr/>
              <a:lstStyle/>
              <a:p>
                <a:pPr>
                  <a:defRPr/>
                </a:pPr>
                <a:endParaRPr lang="en-US" sz="2400">
                  <a:solidFill>
                    <a:srgbClr val="FFFFFF"/>
                  </a:solidFill>
                  <a:latin typeface="Times New Roman" pitchFamily="18" charset="0"/>
                  <a:cs typeface="+mn-cs"/>
                </a:endParaRPr>
              </a:p>
            </p:txBody>
          </p:sp>
        </p:grpSp>
      </p:grpSp>
      <p:sp>
        <p:nvSpPr>
          <p:cNvPr id="122922" name="Rectangle 42"/>
          <p:cNvSpPr>
            <a:spLocks noGrp="1" noChangeArrowheads="1"/>
          </p:cNvSpPr>
          <p:nvPr>
            <p:ph type="ctrTitle" sz="quarter"/>
          </p:nvPr>
        </p:nvSpPr>
        <p:spPr>
          <a:xfrm>
            <a:off x="457200" y="1600200"/>
            <a:ext cx="8229600" cy="1828800"/>
          </a:xfrm>
        </p:spPr>
        <p:txBody>
          <a:bodyPr/>
          <a:lstStyle>
            <a:lvl1pPr>
              <a:defRPr sz="4800"/>
            </a:lvl1pPr>
          </a:lstStyle>
          <a:p>
            <a:r>
              <a:rPr lang="en-US"/>
              <a:t>Click to edit Master title style</a:t>
            </a:r>
          </a:p>
        </p:txBody>
      </p:sp>
      <p:sp>
        <p:nvSpPr>
          <p:cNvPr id="122923" name="Rectangle 43"/>
          <p:cNvSpPr>
            <a:spLocks noGrp="1" noChangeArrowheads="1"/>
          </p:cNvSpPr>
          <p:nvPr>
            <p:ph type="subTitle" sz="quarter" idx="1"/>
          </p:nvPr>
        </p:nvSpPr>
        <p:spPr>
          <a:xfrm>
            <a:off x="1371600" y="3886200"/>
            <a:ext cx="6400800" cy="1752600"/>
          </a:xfrm>
        </p:spPr>
        <p:txBody>
          <a:bodyPr/>
          <a:lstStyle>
            <a:lvl1pPr marL="0" indent="0" algn="ctr">
              <a:buFont typeface="Wingdings" pitchFamily="2" charset="2"/>
              <a:buNone/>
              <a:defRPr sz="3600"/>
            </a:lvl1pPr>
          </a:lstStyle>
          <a:p>
            <a:r>
              <a:rPr lang="en-US"/>
              <a:t>Click to edit Master subtitle style</a:t>
            </a:r>
          </a:p>
        </p:txBody>
      </p:sp>
      <p:sp>
        <p:nvSpPr>
          <p:cNvPr id="44" name="Rectangle 44"/>
          <p:cNvSpPr>
            <a:spLocks noGrp="1" noChangeArrowheads="1"/>
          </p:cNvSpPr>
          <p:nvPr>
            <p:ph type="dt" sz="quarter" idx="10"/>
          </p:nvPr>
        </p:nvSpPr>
        <p:spPr/>
        <p:txBody>
          <a:bodyPr/>
          <a:lstStyle>
            <a:lvl1pPr>
              <a:defRPr smtClean="0"/>
            </a:lvl1pPr>
          </a:lstStyle>
          <a:p>
            <a:pPr>
              <a:defRPr/>
            </a:pPr>
            <a:fld id="{F431D4D5-590D-449B-9124-0E4E8D5A8664}" type="datetime4">
              <a:rPr lang="en-US" smtClean="0">
                <a:solidFill>
                  <a:srgbClr val="FFFFFF"/>
                </a:solidFill>
              </a:rPr>
              <a:t>October 1, 2011</a:t>
            </a:fld>
            <a:endParaRPr lang="en-US">
              <a:solidFill>
                <a:srgbClr val="FFFFFF"/>
              </a:solidFill>
            </a:endParaRPr>
          </a:p>
        </p:txBody>
      </p:sp>
      <p:sp>
        <p:nvSpPr>
          <p:cNvPr id="45" name="Rectangle 45"/>
          <p:cNvSpPr>
            <a:spLocks noGrp="1" noChangeArrowheads="1"/>
          </p:cNvSpPr>
          <p:nvPr>
            <p:ph type="ftr" sz="quarter" idx="11"/>
          </p:nvPr>
        </p:nvSpPr>
        <p:spPr/>
        <p:txBody>
          <a:bodyPr/>
          <a:lstStyle>
            <a:lvl1pPr>
              <a:defRPr smtClean="0"/>
            </a:lvl1pPr>
          </a:lstStyle>
          <a:p>
            <a:pPr>
              <a:defRPr/>
            </a:pPr>
            <a:endParaRPr lang="en-US">
              <a:solidFill>
                <a:srgbClr val="FFFFFF"/>
              </a:solidFill>
            </a:endParaRPr>
          </a:p>
        </p:txBody>
      </p:sp>
      <p:sp>
        <p:nvSpPr>
          <p:cNvPr id="46" name="Rectangle 46"/>
          <p:cNvSpPr>
            <a:spLocks noGrp="1" noChangeArrowheads="1"/>
          </p:cNvSpPr>
          <p:nvPr>
            <p:ph type="sldNum" sz="quarter" idx="12"/>
          </p:nvPr>
        </p:nvSpPr>
        <p:spPr/>
        <p:txBody>
          <a:bodyPr/>
          <a:lstStyle>
            <a:lvl1pPr>
              <a:defRPr sz="1200" smtClean="0"/>
            </a:lvl1pPr>
          </a:lstStyle>
          <a:p>
            <a:pPr>
              <a:defRPr/>
            </a:pPr>
            <a:fld id="{47B79A76-4085-4448-875D-67A09AEFED90}"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513353055"/>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42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44"/>
          <p:cNvSpPr>
            <a:spLocks noGrp="1" noChangeArrowheads="1"/>
          </p:cNvSpPr>
          <p:nvPr>
            <p:ph type="dt" sz="half" idx="10"/>
          </p:nvPr>
        </p:nvSpPr>
        <p:spPr>
          <a:ln/>
        </p:spPr>
        <p:txBody>
          <a:bodyPr/>
          <a:lstStyle>
            <a:lvl1pPr>
              <a:defRPr/>
            </a:lvl1pPr>
          </a:lstStyle>
          <a:p>
            <a:pPr>
              <a:defRPr/>
            </a:pPr>
            <a:fld id="{08FCCB48-FDF3-41D0-8D67-C35EB51E9189}" type="datetime4">
              <a:rPr lang="en-US" smtClean="0">
                <a:solidFill>
                  <a:prstClr val="white"/>
                </a:solidFill>
              </a:rPr>
              <a:t>October 1, 2011</a:t>
            </a:fld>
            <a:endParaRPr lang="en-US">
              <a:solidFill>
                <a:prstClr val="white"/>
              </a:solidFill>
            </a:endParaRPr>
          </a:p>
        </p:txBody>
      </p:sp>
      <p:sp>
        <p:nvSpPr>
          <p:cNvPr id="4" name="Rectangle 45"/>
          <p:cNvSpPr>
            <a:spLocks noGrp="1" noChangeArrowheads="1"/>
          </p:cNvSpPr>
          <p:nvPr>
            <p:ph type="ftr" sz="quarter" idx="11"/>
          </p:nvPr>
        </p:nvSpPr>
        <p:spPr>
          <a:ln/>
        </p:spPr>
        <p:txBody>
          <a:bodyPr/>
          <a:lstStyle>
            <a:lvl1pPr>
              <a:defRPr/>
            </a:lvl1pPr>
          </a:lstStyle>
          <a:p>
            <a:pPr>
              <a:defRPr/>
            </a:pPr>
            <a:endParaRPr lang="en-US">
              <a:solidFill>
                <a:prstClr val="white"/>
              </a:solidFill>
            </a:endParaRPr>
          </a:p>
        </p:txBody>
      </p:sp>
      <p:sp>
        <p:nvSpPr>
          <p:cNvPr id="5" name="Rectangle 46"/>
          <p:cNvSpPr>
            <a:spLocks noGrp="1" noChangeArrowheads="1"/>
          </p:cNvSpPr>
          <p:nvPr>
            <p:ph type="sldNum" sz="quarter" idx="12"/>
          </p:nvPr>
        </p:nvSpPr>
        <p:spPr>
          <a:ln/>
        </p:spPr>
        <p:txBody>
          <a:bodyPr/>
          <a:lstStyle>
            <a:lvl1pPr>
              <a:defRPr/>
            </a:lvl1pPr>
          </a:lstStyle>
          <a:p>
            <a:pPr>
              <a:defRPr/>
            </a:pPr>
            <a:fld id="{A42CC230-33AD-4C24-B468-A5F073B1BDA8}" type="slidenum">
              <a:rPr lang="en-US">
                <a:solidFill>
                  <a:prstClr val="white"/>
                </a:solidFill>
              </a:rPr>
              <a:pPr>
                <a:defRPr/>
              </a:pPr>
              <a:t>‹#›</a:t>
            </a:fld>
            <a:endParaRPr lang="en-US">
              <a:solidFill>
                <a:prstClr val="white"/>
              </a:solidFill>
            </a:endParaRPr>
          </a:p>
        </p:txBody>
      </p:sp>
    </p:spTree>
    <p:extLst>
      <p:ext uri="{BB962C8B-B14F-4D97-AF65-F5344CB8AC3E}">
        <p14:creationId xmlns:p14="http://schemas.microsoft.com/office/powerpoint/2010/main" val="3240281015"/>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42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4"/>
          <p:cNvSpPr>
            <a:spLocks noGrp="1" noChangeArrowheads="1"/>
          </p:cNvSpPr>
          <p:nvPr>
            <p:ph type="dt" sz="half" idx="10"/>
          </p:nvPr>
        </p:nvSpPr>
        <p:spPr>
          <a:ln/>
        </p:spPr>
        <p:txBody>
          <a:bodyPr/>
          <a:lstStyle>
            <a:lvl1pPr>
              <a:defRPr/>
            </a:lvl1pPr>
          </a:lstStyle>
          <a:p>
            <a:pPr>
              <a:defRPr/>
            </a:pPr>
            <a:fld id="{66426572-1516-4CCF-832B-2A7E6DCAF4B2}" type="datetime4">
              <a:rPr lang="en-US" smtClean="0">
                <a:solidFill>
                  <a:prstClr val="white"/>
                </a:solidFill>
              </a:rPr>
              <a:t>October 1, 2011</a:t>
            </a:fld>
            <a:endParaRPr lang="en-US">
              <a:solidFill>
                <a:prstClr val="white"/>
              </a:solidFill>
            </a:endParaRPr>
          </a:p>
        </p:txBody>
      </p:sp>
      <p:sp>
        <p:nvSpPr>
          <p:cNvPr id="3" name="Rectangle 45"/>
          <p:cNvSpPr>
            <a:spLocks noGrp="1" noChangeArrowheads="1"/>
          </p:cNvSpPr>
          <p:nvPr>
            <p:ph type="ftr" sz="quarter" idx="11"/>
          </p:nvPr>
        </p:nvSpPr>
        <p:spPr>
          <a:ln/>
        </p:spPr>
        <p:txBody>
          <a:bodyPr/>
          <a:lstStyle>
            <a:lvl1pPr>
              <a:defRPr/>
            </a:lvl1pPr>
          </a:lstStyle>
          <a:p>
            <a:pPr>
              <a:defRPr/>
            </a:pPr>
            <a:endParaRPr lang="en-US">
              <a:solidFill>
                <a:prstClr val="white"/>
              </a:solidFill>
            </a:endParaRPr>
          </a:p>
        </p:txBody>
      </p:sp>
      <p:sp>
        <p:nvSpPr>
          <p:cNvPr id="4" name="Rectangle 46"/>
          <p:cNvSpPr>
            <a:spLocks noGrp="1" noChangeArrowheads="1"/>
          </p:cNvSpPr>
          <p:nvPr>
            <p:ph type="sldNum" sz="quarter" idx="12"/>
          </p:nvPr>
        </p:nvSpPr>
        <p:spPr>
          <a:ln/>
        </p:spPr>
        <p:txBody>
          <a:bodyPr/>
          <a:lstStyle>
            <a:lvl1pPr>
              <a:defRPr/>
            </a:lvl1pPr>
          </a:lstStyle>
          <a:p>
            <a:pPr>
              <a:defRPr/>
            </a:pPr>
            <a:fld id="{4F121308-3969-4B21-8BB8-89FDBB2D6AD0}" type="slidenum">
              <a:rPr lang="en-US">
                <a:solidFill>
                  <a:prstClr val="white"/>
                </a:solidFill>
              </a:rPr>
              <a:pPr>
                <a:defRPr/>
              </a:pPr>
              <a:t>‹#›</a:t>
            </a:fld>
            <a:endParaRPr lang="en-US">
              <a:solidFill>
                <a:prstClr val="white"/>
              </a:solidFill>
            </a:endParaRPr>
          </a:p>
        </p:txBody>
      </p:sp>
    </p:spTree>
    <p:extLst>
      <p:ext uri="{BB962C8B-B14F-4D97-AF65-F5344CB8AC3E}">
        <p14:creationId xmlns:p14="http://schemas.microsoft.com/office/powerpoint/2010/main" val="3964969568"/>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42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4"/>
          <p:cNvSpPr>
            <a:spLocks noGrp="1" noChangeArrowheads="1"/>
          </p:cNvSpPr>
          <p:nvPr>
            <p:ph type="dt" sz="half" idx="10"/>
          </p:nvPr>
        </p:nvSpPr>
        <p:spPr>
          <a:ln/>
        </p:spPr>
        <p:txBody>
          <a:bodyPr/>
          <a:lstStyle>
            <a:lvl1pPr>
              <a:defRPr/>
            </a:lvl1pPr>
          </a:lstStyle>
          <a:p>
            <a:pPr>
              <a:defRPr/>
            </a:pPr>
            <a:fld id="{6EABDC28-97A4-4EAA-BFE6-377255D66632}" type="datetime4">
              <a:rPr lang="en-US" smtClean="0">
                <a:solidFill>
                  <a:prstClr val="white"/>
                </a:solidFill>
              </a:rPr>
              <a:t>October 1, 2011</a:t>
            </a:fld>
            <a:endParaRPr lang="en-US">
              <a:solidFill>
                <a:prstClr val="white"/>
              </a:solidFill>
            </a:endParaRPr>
          </a:p>
        </p:txBody>
      </p:sp>
      <p:sp>
        <p:nvSpPr>
          <p:cNvPr id="6" name="Rectangle 45"/>
          <p:cNvSpPr>
            <a:spLocks noGrp="1" noChangeArrowheads="1"/>
          </p:cNvSpPr>
          <p:nvPr>
            <p:ph type="ftr" sz="quarter" idx="11"/>
          </p:nvPr>
        </p:nvSpPr>
        <p:spPr>
          <a:ln/>
        </p:spPr>
        <p:txBody>
          <a:bodyPr/>
          <a:lstStyle>
            <a:lvl1pPr>
              <a:defRPr/>
            </a:lvl1pPr>
          </a:lstStyle>
          <a:p>
            <a:pPr>
              <a:defRPr/>
            </a:pPr>
            <a:endParaRPr lang="en-US">
              <a:solidFill>
                <a:prstClr val="white"/>
              </a:solidFill>
            </a:endParaRPr>
          </a:p>
        </p:txBody>
      </p:sp>
      <p:sp>
        <p:nvSpPr>
          <p:cNvPr id="7" name="Rectangle 46"/>
          <p:cNvSpPr>
            <a:spLocks noGrp="1" noChangeArrowheads="1"/>
          </p:cNvSpPr>
          <p:nvPr>
            <p:ph type="sldNum" sz="quarter" idx="12"/>
          </p:nvPr>
        </p:nvSpPr>
        <p:spPr>
          <a:ln/>
        </p:spPr>
        <p:txBody>
          <a:bodyPr/>
          <a:lstStyle>
            <a:lvl1pPr>
              <a:defRPr/>
            </a:lvl1pPr>
          </a:lstStyle>
          <a:p>
            <a:pPr>
              <a:defRPr/>
            </a:pPr>
            <a:fld id="{69CD25F3-5654-4867-90E3-46AF5FC9FE83}" type="slidenum">
              <a:rPr lang="en-US">
                <a:solidFill>
                  <a:prstClr val="white"/>
                </a:solidFill>
              </a:rPr>
              <a:pPr>
                <a:defRPr/>
              </a:pPr>
              <a:t>‹#›</a:t>
            </a:fld>
            <a:endParaRPr lang="en-US">
              <a:solidFill>
                <a:prstClr val="white"/>
              </a:solidFill>
            </a:endParaRPr>
          </a:p>
        </p:txBody>
      </p:sp>
    </p:spTree>
    <p:extLst>
      <p:ext uri="{BB962C8B-B14F-4D97-AF65-F5344CB8AC3E}">
        <p14:creationId xmlns:p14="http://schemas.microsoft.com/office/powerpoint/2010/main" val="2048521546"/>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42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en-US" noProof="0" smtClean="0"/>
              <a:t>Click icon to add picture</a:t>
            </a:r>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4"/>
          <p:cNvSpPr>
            <a:spLocks noGrp="1" noChangeArrowheads="1"/>
          </p:cNvSpPr>
          <p:nvPr>
            <p:ph type="dt" sz="half" idx="10"/>
          </p:nvPr>
        </p:nvSpPr>
        <p:spPr>
          <a:ln/>
        </p:spPr>
        <p:txBody>
          <a:bodyPr/>
          <a:lstStyle>
            <a:lvl1pPr>
              <a:defRPr/>
            </a:lvl1pPr>
          </a:lstStyle>
          <a:p>
            <a:pPr>
              <a:defRPr/>
            </a:pPr>
            <a:fld id="{C427019B-9F63-4E89-87F2-16A6E64C42A7}" type="datetime4">
              <a:rPr lang="en-US" smtClean="0">
                <a:solidFill>
                  <a:prstClr val="white"/>
                </a:solidFill>
              </a:rPr>
              <a:t>October 1, 2011</a:t>
            </a:fld>
            <a:endParaRPr lang="en-US">
              <a:solidFill>
                <a:prstClr val="white"/>
              </a:solidFill>
            </a:endParaRPr>
          </a:p>
        </p:txBody>
      </p:sp>
      <p:sp>
        <p:nvSpPr>
          <p:cNvPr id="6" name="Rectangle 45"/>
          <p:cNvSpPr>
            <a:spLocks noGrp="1" noChangeArrowheads="1"/>
          </p:cNvSpPr>
          <p:nvPr>
            <p:ph type="ftr" sz="quarter" idx="11"/>
          </p:nvPr>
        </p:nvSpPr>
        <p:spPr>
          <a:ln/>
        </p:spPr>
        <p:txBody>
          <a:bodyPr/>
          <a:lstStyle>
            <a:lvl1pPr>
              <a:defRPr/>
            </a:lvl1pPr>
          </a:lstStyle>
          <a:p>
            <a:pPr>
              <a:defRPr/>
            </a:pPr>
            <a:endParaRPr lang="en-US">
              <a:solidFill>
                <a:prstClr val="white"/>
              </a:solidFill>
            </a:endParaRPr>
          </a:p>
        </p:txBody>
      </p:sp>
      <p:sp>
        <p:nvSpPr>
          <p:cNvPr id="7" name="Rectangle 46"/>
          <p:cNvSpPr>
            <a:spLocks noGrp="1" noChangeArrowheads="1"/>
          </p:cNvSpPr>
          <p:nvPr>
            <p:ph type="sldNum" sz="quarter" idx="12"/>
          </p:nvPr>
        </p:nvSpPr>
        <p:spPr>
          <a:ln/>
        </p:spPr>
        <p:txBody>
          <a:bodyPr/>
          <a:lstStyle>
            <a:lvl1pPr>
              <a:defRPr/>
            </a:lvl1pPr>
          </a:lstStyle>
          <a:p>
            <a:pPr>
              <a:defRPr/>
            </a:pPr>
            <a:fld id="{FD34C9EF-9D75-4E2F-9C85-6B0171541A18}" type="slidenum">
              <a:rPr lang="en-US">
                <a:solidFill>
                  <a:prstClr val="white"/>
                </a:solidFill>
              </a:rPr>
              <a:pPr>
                <a:defRPr/>
              </a:pPr>
              <a:t>‹#›</a:t>
            </a:fld>
            <a:endParaRPr lang="en-US">
              <a:solidFill>
                <a:prstClr val="white"/>
              </a:solidFill>
            </a:endParaRPr>
          </a:p>
        </p:txBody>
      </p:sp>
    </p:spTree>
    <p:extLst>
      <p:ext uri="{BB962C8B-B14F-4D97-AF65-F5344CB8AC3E}">
        <p14:creationId xmlns:p14="http://schemas.microsoft.com/office/powerpoint/2010/main" val="1421158230"/>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42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4"/>
          <p:cNvSpPr>
            <a:spLocks noGrp="1" noChangeArrowheads="1"/>
          </p:cNvSpPr>
          <p:nvPr>
            <p:ph type="dt" sz="half" idx="10"/>
          </p:nvPr>
        </p:nvSpPr>
        <p:spPr>
          <a:ln/>
        </p:spPr>
        <p:txBody>
          <a:bodyPr/>
          <a:lstStyle>
            <a:lvl1pPr>
              <a:defRPr/>
            </a:lvl1pPr>
          </a:lstStyle>
          <a:p>
            <a:pPr>
              <a:defRPr/>
            </a:pPr>
            <a:fld id="{7CE0CA2F-EE68-4572-AFA4-DCD90A92AB21}" type="datetime4">
              <a:rPr lang="en-US" smtClean="0">
                <a:solidFill>
                  <a:prstClr val="white"/>
                </a:solidFill>
              </a:rPr>
              <a:t>October 1, 2011</a:t>
            </a:fld>
            <a:endParaRPr lang="en-US">
              <a:solidFill>
                <a:prstClr val="white"/>
              </a:solidFill>
            </a:endParaRPr>
          </a:p>
        </p:txBody>
      </p:sp>
      <p:sp>
        <p:nvSpPr>
          <p:cNvPr id="5" name="Rectangle 45"/>
          <p:cNvSpPr>
            <a:spLocks noGrp="1" noChangeArrowheads="1"/>
          </p:cNvSpPr>
          <p:nvPr>
            <p:ph type="ftr" sz="quarter" idx="11"/>
          </p:nvPr>
        </p:nvSpPr>
        <p:spPr>
          <a:ln/>
        </p:spPr>
        <p:txBody>
          <a:bodyPr/>
          <a:lstStyle>
            <a:lvl1pPr>
              <a:defRPr/>
            </a:lvl1pPr>
          </a:lstStyle>
          <a:p>
            <a:pPr>
              <a:defRPr/>
            </a:pPr>
            <a:endParaRPr lang="en-US">
              <a:solidFill>
                <a:prstClr val="white"/>
              </a:solidFill>
            </a:endParaRPr>
          </a:p>
        </p:txBody>
      </p:sp>
      <p:sp>
        <p:nvSpPr>
          <p:cNvPr id="6" name="Rectangle 46"/>
          <p:cNvSpPr>
            <a:spLocks noGrp="1" noChangeArrowheads="1"/>
          </p:cNvSpPr>
          <p:nvPr>
            <p:ph type="sldNum" sz="quarter" idx="12"/>
          </p:nvPr>
        </p:nvSpPr>
        <p:spPr>
          <a:ln/>
        </p:spPr>
        <p:txBody>
          <a:bodyPr/>
          <a:lstStyle>
            <a:lvl1pPr>
              <a:defRPr/>
            </a:lvl1pPr>
          </a:lstStyle>
          <a:p>
            <a:pPr>
              <a:defRPr/>
            </a:pPr>
            <a:fld id="{8D995BE3-7F20-42A1-B8FA-7A32FB4FA795}" type="slidenum">
              <a:rPr lang="en-US">
                <a:solidFill>
                  <a:prstClr val="white"/>
                </a:solidFill>
              </a:rPr>
              <a:pPr>
                <a:defRPr/>
              </a:pPr>
              <a:t>‹#›</a:t>
            </a:fld>
            <a:endParaRPr lang="en-US">
              <a:solidFill>
                <a:prstClr val="white"/>
              </a:solidFill>
            </a:endParaRPr>
          </a:p>
        </p:txBody>
      </p:sp>
    </p:spTree>
    <p:extLst>
      <p:ext uri="{BB962C8B-B14F-4D97-AF65-F5344CB8AC3E}">
        <p14:creationId xmlns:p14="http://schemas.microsoft.com/office/powerpoint/2010/main" val="976700594"/>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42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4"/>
          <p:cNvSpPr>
            <a:spLocks noGrp="1" noChangeArrowheads="1"/>
          </p:cNvSpPr>
          <p:nvPr>
            <p:ph type="dt" sz="half" idx="10"/>
          </p:nvPr>
        </p:nvSpPr>
        <p:spPr>
          <a:ln/>
        </p:spPr>
        <p:txBody>
          <a:bodyPr/>
          <a:lstStyle>
            <a:lvl1pPr>
              <a:defRPr/>
            </a:lvl1pPr>
          </a:lstStyle>
          <a:p>
            <a:pPr>
              <a:defRPr/>
            </a:pPr>
            <a:fld id="{CFAF8843-1A1C-4C36-919C-8D5BF3EF0358}" type="datetime4">
              <a:rPr lang="en-US" smtClean="0">
                <a:solidFill>
                  <a:prstClr val="white"/>
                </a:solidFill>
              </a:rPr>
              <a:t>October 1, 2011</a:t>
            </a:fld>
            <a:endParaRPr lang="en-US">
              <a:solidFill>
                <a:prstClr val="white"/>
              </a:solidFill>
            </a:endParaRPr>
          </a:p>
        </p:txBody>
      </p:sp>
      <p:sp>
        <p:nvSpPr>
          <p:cNvPr id="5" name="Rectangle 45"/>
          <p:cNvSpPr>
            <a:spLocks noGrp="1" noChangeArrowheads="1"/>
          </p:cNvSpPr>
          <p:nvPr>
            <p:ph type="ftr" sz="quarter" idx="11"/>
          </p:nvPr>
        </p:nvSpPr>
        <p:spPr>
          <a:ln/>
        </p:spPr>
        <p:txBody>
          <a:bodyPr/>
          <a:lstStyle>
            <a:lvl1pPr>
              <a:defRPr/>
            </a:lvl1pPr>
          </a:lstStyle>
          <a:p>
            <a:pPr>
              <a:defRPr/>
            </a:pPr>
            <a:endParaRPr lang="en-US">
              <a:solidFill>
                <a:prstClr val="white"/>
              </a:solidFill>
            </a:endParaRPr>
          </a:p>
        </p:txBody>
      </p:sp>
      <p:sp>
        <p:nvSpPr>
          <p:cNvPr id="6" name="Rectangle 46"/>
          <p:cNvSpPr>
            <a:spLocks noGrp="1" noChangeArrowheads="1"/>
          </p:cNvSpPr>
          <p:nvPr>
            <p:ph type="sldNum" sz="quarter" idx="12"/>
          </p:nvPr>
        </p:nvSpPr>
        <p:spPr>
          <a:ln/>
        </p:spPr>
        <p:txBody>
          <a:bodyPr/>
          <a:lstStyle>
            <a:lvl1pPr>
              <a:defRPr/>
            </a:lvl1pPr>
          </a:lstStyle>
          <a:p>
            <a:pPr>
              <a:defRPr/>
            </a:pPr>
            <a:fld id="{DC95C923-6AC0-4D7D-847E-E3B430DFD767}" type="slidenum">
              <a:rPr lang="en-US">
                <a:solidFill>
                  <a:prstClr val="white"/>
                </a:solidFill>
              </a:rPr>
              <a:pPr>
                <a:defRPr/>
              </a:pPr>
              <a:t>‹#›</a:t>
            </a:fld>
            <a:endParaRPr lang="en-US">
              <a:solidFill>
                <a:prstClr val="white"/>
              </a:solidFill>
            </a:endParaRPr>
          </a:p>
        </p:txBody>
      </p:sp>
    </p:spTree>
    <p:extLst>
      <p:ext uri="{BB962C8B-B14F-4D97-AF65-F5344CB8AC3E}">
        <p14:creationId xmlns:p14="http://schemas.microsoft.com/office/powerpoint/2010/main" val="2181199597"/>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426.xml><?xml version="1.0" encoding="utf-8"?>
<p:sldLayout xmlns:a="http://schemas.openxmlformats.org/drawingml/2006/main" xmlns:r="http://schemas.openxmlformats.org/officeDocument/2006/relationships" xmlns:p="http://schemas.openxmlformats.org/presentationml/2006/main" type="tbl">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smtClean="0"/>
              <a:t>Click to edit Master title style</a:t>
            </a:r>
            <a:endParaRPr lang="en-US"/>
          </a:p>
        </p:txBody>
      </p:sp>
      <p:sp>
        <p:nvSpPr>
          <p:cNvPr id="3" name="Table Placeholder 2"/>
          <p:cNvSpPr>
            <a:spLocks noGrp="1"/>
          </p:cNvSpPr>
          <p:nvPr>
            <p:ph type="tbl" idx="1"/>
          </p:nvPr>
        </p:nvSpPr>
        <p:spPr>
          <a:xfrm>
            <a:off x="457200" y="1600200"/>
            <a:ext cx="8229600" cy="4530725"/>
          </a:xfrm>
        </p:spPr>
        <p:txBody>
          <a:bodyPr/>
          <a:lstStyle/>
          <a:p>
            <a:pPr lvl="0"/>
            <a:r>
              <a:rPr lang="en-US" noProof="0" smtClean="0"/>
              <a:t>Click icon to add table</a:t>
            </a:r>
            <a:endParaRPr lang="en-US" noProof="0"/>
          </a:p>
        </p:txBody>
      </p:sp>
      <p:sp>
        <p:nvSpPr>
          <p:cNvPr id="4" name="Rectangle 44"/>
          <p:cNvSpPr>
            <a:spLocks noGrp="1" noChangeArrowheads="1"/>
          </p:cNvSpPr>
          <p:nvPr>
            <p:ph type="dt" sz="half" idx="10"/>
          </p:nvPr>
        </p:nvSpPr>
        <p:spPr>
          <a:ln/>
        </p:spPr>
        <p:txBody>
          <a:bodyPr/>
          <a:lstStyle>
            <a:lvl1pPr>
              <a:defRPr/>
            </a:lvl1pPr>
          </a:lstStyle>
          <a:p>
            <a:pPr>
              <a:defRPr/>
            </a:pPr>
            <a:fld id="{46FD55AD-B8BE-41CE-A005-21E6F0674416}" type="datetime4">
              <a:rPr lang="en-US" smtClean="0">
                <a:solidFill>
                  <a:prstClr val="white"/>
                </a:solidFill>
              </a:rPr>
              <a:t>October 1, 2011</a:t>
            </a:fld>
            <a:endParaRPr lang="en-US">
              <a:solidFill>
                <a:prstClr val="white"/>
              </a:solidFill>
            </a:endParaRPr>
          </a:p>
        </p:txBody>
      </p:sp>
      <p:sp>
        <p:nvSpPr>
          <p:cNvPr id="5" name="Rectangle 45"/>
          <p:cNvSpPr>
            <a:spLocks noGrp="1" noChangeArrowheads="1"/>
          </p:cNvSpPr>
          <p:nvPr>
            <p:ph type="ftr" sz="quarter" idx="11"/>
          </p:nvPr>
        </p:nvSpPr>
        <p:spPr>
          <a:ln/>
        </p:spPr>
        <p:txBody>
          <a:bodyPr/>
          <a:lstStyle>
            <a:lvl1pPr>
              <a:defRPr/>
            </a:lvl1pPr>
          </a:lstStyle>
          <a:p>
            <a:pPr>
              <a:defRPr/>
            </a:pPr>
            <a:endParaRPr lang="en-US">
              <a:solidFill>
                <a:prstClr val="white"/>
              </a:solidFill>
            </a:endParaRPr>
          </a:p>
        </p:txBody>
      </p:sp>
      <p:sp>
        <p:nvSpPr>
          <p:cNvPr id="6" name="Rectangle 46"/>
          <p:cNvSpPr>
            <a:spLocks noGrp="1" noChangeArrowheads="1"/>
          </p:cNvSpPr>
          <p:nvPr>
            <p:ph type="sldNum" sz="quarter" idx="12"/>
          </p:nvPr>
        </p:nvSpPr>
        <p:spPr>
          <a:ln/>
        </p:spPr>
        <p:txBody>
          <a:bodyPr/>
          <a:lstStyle>
            <a:lvl1pPr>
              <a:defRPr/>
            </a:lvl1pPr>
          </a:lstStyle>
          <a:p>
            <a:pPr>
              <a:defRPr/>
            </a:pPr>
            <a:fld id="{9C0BA582-7305-4CD9-B0AE-4A65BCF8D564}" type="slidenum">
              <a:rPr lang="en-US">
                <a:solidFill>
                  <a:prstClr val="white"/>
                </a:solidFill>
              </a:rPr>
              <a:pPr>
                <a:defRPr/>
              </a:pPr>
              <a:t>‹#›</a:t>
            </a:fld>
            <a:endParaRPr lang="en-US">
              <a:solidFill>
                <a:prstClr val="white"/>
              </a:solidFill>
            </a:endParaRPr>
          </a:p>
        </p:txBody>
      </p:sp>
    </p:spTree>
    <p:extLst>
      <p:ext uri="{BB962C8B-B14F-4D97-AF65-F5344CB8AC3E}">
        <p14:creationId xmlns:p14="http://schemas.microsoft.com/office/powerpoint/2010/main" val="1659739058"/>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427.xml><?xml version="1.0" encoding="utf-8"?>
<p:sldLayout xmlns:a="http://schemas.openxmlformats.org/drawingml/2006/main" xmlns:r="http://schemas.openxmlformats.org/officeDocument/2006/relationships" xmlns:p="http://schemas.openxmlformats.org/presentationml/2006/main" type="clipArtAndTx">
  <p:cSld name="Title, Clip Art and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smtClean="0"/>
              <a:t>Click to edit Master title style</a:t>
            </a:r>
            <a:endParaRPr lang="en-US"/>
          </a:p>
        </p:txBody>
      </p:sp>
      <p:sp>
        <p:nvSpPr>
          <p:cNvPr id="3" name="ClipArt Placeholder 2"/>
          <p:cNvSpPr>
            <a:spLocks noGrp="1"/>
          </p:cNvSpPr>
          <p:nvPr>
            <p:ph type="clipArt" sz="half" idx="1"/>
          </p:nvPr>
        </p:nvSpPr>
        <p:spPr>
          <a:xfrm>
            <a:off x="457200" y="1600200"/>
            <a:ext cx="4038600" cy="4530725"/>
          </a:xfrm>
        </p:spPr>
        <p:txBody>
          <a:bodyPr/>
          <a:lstStyle/>
          <a:p>
            <a:pPr lvl="0"/>
            <a:endParaRPr lang="en-US" noProof="0"/>
          </a:p>
        </p:txBody>
      </p:sp>
      <p:sp>
        <p:nvSpPr>
          <p:cNvPr id="4" name="Text Placeholder 3"/>
          <p:cNvSpPr>
            <a:spLocks noGrp="1"/>
          </p:cNvSpPr>
          <p:nvPr>
            <p:ph type="body" sz="half" idx="2"/>
          </p:nvPr>
        </p:nvSpPr>
        <p:spPr>
          <a:xfrm>
            <a:off x="4648200" y="1600200"/>
            <a:ext cx="4038600" cy="453072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44"/>
          <p:cNvSpPr>
            <a:spLocks noGrp="1" noChangeArrowheads="1"/>
          </p:cNvSpPr>
          <p:nvPr>
            <p:ph type="dt" sz="half" idx="10"/>
          </p:nvPr>
        </p:nvSpPr>
        <p:spPr>
          <a:ln/>
        </p:spPr>
        <p:txBody>
          <a:bodyPr/>
          <a:lstStyle>
            <a:lvl1pPr>
              <a:defRPr/>
            </a:lvl1pPr>
          </a:lstStyle>
          <a:p>
            <a:pPr>
              <a:defRPr/>
            </a:pPr>
            <a:fld id="{FC12CB2F-0D0C-4307-9613-071CA730D40F}" type="datetime4">
              <a:rPr lang="en-US" smtClean="0">
                <a:solidFill>
                  <a:prstClr val="white"/>
                </a:solidFill>
              </a:rPr>
              <a:t>October 1, 2011</a:t>
            </a:fld>
            <a:endParaRPr lang="en-US">
              <a:solidFill>
                <a:prstClr val="white"/>
              </a:solidFill>
            </a:endParaRPr>
          </a:p>
        </p:txBody>
      </p:sp>
      <p:sp>
        <p:nvSpPr>
          <p:cNvPr id="6" name="Rectangle 45"/>
          <p:cNvSpPr>
            <a:spLocks noGrp="1" noChangeArrowheads="1"/>
          </p:cNvSpPr>
          <p:nvPr>
            <p:ph type="ftr" sz="quarter" idx="11"/>
          </p:nvPr>
        </p:nvSpPr>
        <p:spPr>
          <a:ln/>
        </p:spPr>
        <p:txBody>
          <a:bodyPr/>
          <a:lstStyle>
            <a:lvl1pPr>
              <a:defRPr/>
            </a:lvl1pPr>
          </a:lstStyle>
          <a:p>
            <a:pPr>
              <a:defRPr/>
            </a:pPr>
            <a:endParaRPr lang="en-US">
              <a:solidFill>
                <a:prstClr val="white"/>
              </a:solidFill>
            </a:endParaRPr>
          </a:p>
        </p:txBody>
      </p:sp>
      <p:sp>
        <p:nvSpPr>
          <p:cNvPr id="7" name="Rectangle 46"/>
          <p:cNvSpPr>
            <a:spLocks noGrp="1" noChangeArrowheads="1"/>
          </p:cNvSpPr>
          <p:nvPr>
            <p:ph type="sldNum" sz="quarter" idx="12"/>
          </p:nvPr>
        </p:nvSpPr>
        <p:spPr>
          <a:ln/>
        </p:spPr>
        <p:txBody>
          <a:bodyPr/>
          <a:lstStyle>
            <a:lvl1pPr>
              <a:defRPr/>
            </a:lvl1pPr>
          </a:lstStyle>
          <a:p>
            <a:pPr>
              <a:defRPr/>
            </a:pPr>
            <a:fld id="{1B76EC67-C239-48AD-A959-ED9BFC1E2029}" type="slidenum">
              <a:rPr lang="en-US">
                <a:solidFill>
                  <a:prstClr val="white"/>
                </a:solidFill>
              </a:rPr>
              <a:pPr>
                <a:defRPr/>
              </a:pPr>
              <a:t>‹#›</a:t>
            </a:fld>
            <a:endParaRPr lang="en-US">
              <a:solidFill>
                <a:prstClr val="white"/>
              </a:solidFill>
            </a:endParaRPr>
          </a:p>
        </p:txBody>
      </p:sp>
    </p:spTree>
    <p:extLst>
      <p:ext uri="{BB962C8B-B14F-4D97-AF65-F5344CB8AC3E}">
        <p14:creationId xmlns:p14="http://schemas.microsoft.com/office/powerpoint/2010/main" val="3451106916"/>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42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17410" name="Group 2"/>
          <p:cNvGrpSpPr>
            <a:grpSpLocks/>
          </p:cNvGrpSpPr>
          <p:nvPr/>
        </p:nvGrpSpPr>
        <p:grpSpPr bwMode="auto">
          <a:xfrm>
            <a:off x="0" y="0"/>
            <a:ext cx="9144000" cy="6856413"/>
            <a:chOff x="0" y="0"/>
            <a:chExt cx="5760" cy="4319"/>
          </a:xfrm>
        </p:grpSpPr>
        <p:sp>
          <p:nvSpPr>
            <p:cNvPr id="17411" name="Freeform 3"/>
            <p:cNvSpPr>
              <a:spLocks/>
            </p:cNvSpPr>
            <p:nvPr/>
          </p:nvSpPr>
          <p:spPr bwMode="hidden">
            <a:xfrm>
              <a:off x="0" y="12"/>
              <a:ext cx="5758" cy="3273"/>
            </a:xfrm>
            <a:custGeom>
              <a:avLst/>
              <a:gdLst>
                <a:gd name="T0" fmla="*/ 3193 w 5740"/>
                <a:gd name="T1" fmla="*/ 1816 h 3273"/>
                <a:gd name="T2" fmla="*/ 0 w 5740"/>
                <a:gd name="T3" fmla="*/ 0 h 3273"/>
                <a:gd name="T4" fmla="*/ 0 w 5740"/>
                <a:gd name="T5" fmla="*/ 522 h 3273"/>
                <a:gd name="T6" fmla="*/ 3037 w 5740"/>
                <a:gd name="T7" fmla="*/ 1978 h 3273"/>
                <a:gd name="T8" fmla="*/ 5740 w 5740"/>
                <a:gd name="T9" fmla="*/ 3273 h 3273"/>
                <a:gd name="T10" fmla="*/ 5740 w 5740"/>
                <a:gd name="T11" fmla="*/ 3267 h 3273"/>
                <a:gd name="T12" fmla="*/ 3193 w 5740"/>
                <a:gd name="T13" fmla="*/ 1816 h 3273"/>
                <a:gd name="T14" fmla="*/ 3193 w 5740"/>
                <a:gd name="T15" fmla="*/ 1816 h 32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hangingPunct="0"/>
              <a:endParaRPr lang="en-US" smtClean="0">
                <a:solidFill>
                  <a:srgbClr val="FFFFFF"/>
                </a:solidFill>
                <a:cs typeface="+mn-cs"/>
              </a:endParaRPr>
            </a:p>
          </p:txBody>
        </p:sp>
        <p:sp>
          <p:nvSpPr>
            <p:cNvPr id="17412" name="Freeform 4"/>
            <p:cNvSpPr>
              <a:spLocks/>
            </p:cNvSpPr>
            <p:nvPr/>
          </p:nvSpPr>
          <p:spPr bwMode="hidden">
            <a:xfrm>
              <a:off x="149" y="0"/>
              <a:ext cx="5609" cy="3243"/>
            </a:xfrm>
            <a:custGeom>
              <a:avLst/>
              <a:gdLst>
                <a:gd name="T0" fmla="*/ 3163 w 5591"/>
                <a:gd name="T1" fmla="*/ 1714 h 3243"/>
                <a:gd name="T2" fmla="*/ 431 w 5591"/>
                <a:gd name="T3" fmla="*/ 0 h 3243"/>
                <a:gd name="T4" fmla="*/ 0 w 5591"/>
                <a:gd name="T5" fmla="*/ 0 h 3243"/>
                <a:gd name="T6" fmla="*/ 3086 w 5591"/>
                <a:gd name="T7" fmla="*/ 1786 h 3243"/>
                <a:gd name="T8" fmla="*/ 5591 w 5591"/>
                <a:gd name="T9" fmla="*/ 3243 h 3243"/>
                <a:gd name="T10" fmla="*/ 5591 w 5591"/>
                <a:gd name="T11" fmla="*/ 3237 h 3243"/>
                <a:gd name="T12" fmla="*/ 3163 w 5591"/>
                <a:gd name="T13" fmla="*/ 1714 h 3243"/>
                <a:gd name="T14" fmla="*/ 3163 w 5591"/>
                <a:gd name="T15" fmla="*/ 1714 h 32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hangingPunct="0"/>
              <a:endParaRPr lang="en-US" smtClean="0">
                <a:solidFill>
                  <a:srgbClr val="FFFFFF"/>
                </a:solidFill>
                <a:cs typeface="+mn-cs"/>
              </a:endParaRPr>
            </a:p>
          </p:txBody>
        </p:sp>
        <p:sp>
          <p:nvSpPr>
            <p:cNvPr id="17413" name="Freeform 5"/>
            <p:cNvSpPr>
              <a:spLocks/>
            </p:cNvSpPr>
            <p:nvPr/>
          </p:nvSpPr>
          <p:spPr bwMode="hidden">
            <a:xfrm>
              <a:off x="0" y="3433"/>
              <a:ext cx="4038" cy="191"/>
            </a:xfrm>
            <a:custGeom>
              <a:avLst/>
              <a:gdLst>
                <a:gd name="T0" fmla="*/ 0 w 4042"/>
                <a:gd name="T1" fmla="*/ 156 h 192"/>
                <a:gd name="T2" fmla="*/ 4042 w 4042"/>
                <a:gd name="T3" fmla="*/ 192 h 192"/>
                <a:gd name="T4" fmla="*/ 4042 w 4042"/>
                <a:gd name="T5" fmla="*/ 144 h 192"/>
                <a:gd name="T6" fmla="*/ 0 w 4042"/>
                <a:gd name="T7" fmla="*/ 0 h 192"/>
                <a:gd name="T8" fmla="*/ 0 w 4042"/>
                <a:gd name="T9" fmla="*/ 156 h 192"/>
                <a:gd name="T10" fmla="*/ 0 w 4042"/>
                <a:gd name="T11" fmla="*/ 156 h 192"/>
              </a:gdLst>
              <a:ahLst/>
              <a:cxnLst>
                <a:cxn ang="0">
                  <a:pos x="T0" y="T1"/>
                </a:cxn>
                <a:cxn ang="0">
                  <a:pos x="T2" y="T3"/>
                </a:cxn>
                <a:cxn ang="0">
                  <a:pos x="T4" y="T5"/>
                </a:cxn>
                <a:cxn ang="0">
                  <a:pos x="T6" y="T7"/>
                </a:cxn>
                <a:cxn ang="0">
                  <a:pos x="T8" y="T9"/>
                </a:cxn>
                <a:cxn ang="0">
                  <a:pos x="T10" y="T11"/>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hangingPunct="0"/>
              <a:endParaRPr lang="en-US" smtClean="0">
                <a:solidFill>
                  <a:srgbClr val="FFFFFF"/>
                </a:solidFill>
                <a:cs typeface="+mn-cs"/>
              </a:endParaRPr>
            </a:p>
          </p:txBody>
        </p:sp>
        <p:sp>
          <p:nvSpPr>
            <p:cNvPr id="17414" name="Freeform 6"/>
            <p:cNvSpPr>
              <a:spLocks/>
            </p:cNvSpPr>
            <p:nvPr/>
          </p:nvSpPr>
          <p:spPr bwMode="hidden">
            <a:xfrm>
              <a:off x="4038" y="3577"/>
              <a:ext cx="1720" cy="65"/>
            </a:xfrm>
            <a:custGeom>
              <a:avLst/>
              <a:gdLst>
                <a:gd name="T0" fmla="*/ 1722 w 1722"/>
                <a:gd name="T1" fmla="*/ 66 h 66"/>
                <a:gd name="T2" fmla="*/ 1722 w 1722"/>
                <a:gd name="T3" fmla="*/ 60 h 66"/>
                <a:gd name="T4" fmla="*/ 0 w 1722"/>
                <a:gd name="T5" fmla="*/ 0 h 66"/>
                <a:gd name="T6" fmla="*/ 0 w 1722"/>
                <a:gd name="T7" fmla="*/ 48 h 66"/>
                <a:gd name="T8" fmla="*/ 1722 w 1722"/>
                <a:gd name="T9" fmla="*/ 66 h 66"/>
                <a:gd name="T10" fmla="*/ 1722 w 1722"/>
                <a:gd name="T11" fmla="*/ 66 h 66"/>
              </a:gdLst>
              <a:ahLst/>
              <a:cxnLst>
                <a:cxn ang="0">
                  <a:pos x="T0" y="T1"/>
                </a:cxn>
                <a:cxn ang="0">
                  <a:pos x="T2" y="T3"/>
                </a:cxn>
                <a:cxn ang="0">
                  <a:pos x="T4" y="T5"/>
                </a:cxn>
                <a:cxn ang="0">
                  <a:pos x="T6" y="T7"/>
                </a:cxn>
                <a:cxn ang="0">
                  <a:pos x="T8" y="T9"/>
                </a:cxn>
                <a:cxn ang="0">
                  <a:pos x="T10" y="T11"/>
                </a:cxn>
              </a:cxnLst>
              <a:rect l="0" t="0" r="r" b="b"/>
              <a:pathLst>
                <a:path w="1722" h="66">
                  <a:moveTo>
                    <a:pt x="1722" y="66"/>
                  </a:moveTo>
                  <a:lnTo>
                    <a:pt x="1722" y="60"/>
                  </a:lnTo>
                  <a:lnTo>
                    <a:pt x="0" y="0"/>
                  </a:lnTo>
                  <a:lnTo>
                    <a:pt x="0" y="48"/>
                  </a:lnTo>
                  <a:lnTo>
                    <a:pt x="1722" y="66"/>
                  </a:lnTo>
                  <a:lnTo>
                    <a:pt x="1722" y="66"/>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hangingPunct="0"/>
              <a:endParaRPr lang="en-US" smtClean="0">
                <a:solidFill>
                  <a:srgbClr val="FFFFFF"/>
                </a:solidFill>
                <a:cs typeface="+mn-cs"/>
              </a:endParaRPr>
            </a:p>
          </p:txBody>
        </p:sp>
        <p:sp>
          <p:nvSpPr>
            <p:cNvPr id="17415" name="Freeform 7"/>
            <p:cNvSpPr>
              <a:spLocks/>
            </p:cNvSpPr>
            <p:nvPr/>
          </p:nvSpPr>
          <p:spPr bwMode="hidden">
            <a:xfrm>
              <a:off x="0" y="3726"/>
              <a:ext cx="4784" cy="329"/>
            </a:xfrm>
            <a:custGeom>
              <a:avLst/>
              <a:gdLst>
                <a:gd name="T0" fmla="*/ 0 w 4789"/>
                <a:gd name="T1" fmla="*/ 329 h 329"/>
                <a:gd name="T2" fmla="*/ 4789 w 4789"/>
                <a:gd name="T3" fmla="*/ 77 h 329"/>
                <a:gd name="T4" fmla="*/ 4789 w 4789"/>
                <a:gd name="T5" fmla="*/ 0 h 329"/>
                <a:gd name="T6" fmla="*/ 0 w 4789"/>
                <a:gd name="T7" fmla="*/ 107 h 329"/>
                <a:gd name="T8" fmla="*/ 0 w 4789"/>
                <a:gd name="T9" fmla="*/ 329 h 329"/>
                <a:gd name="T10" fmla="*/ 0 w 4789"/>
                <a:gd name="T11" fmla="*/ 329 h 329"/>
              </a:gdLst>
              <a:ahLst/>
              <a:cxnLst>
                <a:cxn ang="0">
                  <a:pos x="T0" y="T1"/>
                </a:cxn>
                <a:cxn ang="0">
                  <a:pos x="T2" y="T3"/>
                </a:cxn>
                <a:cxn ang="0">
                  <a:pos x="T4" y="T5"/>
                </a:cxn>
                <a:cxn ang="0">
                  <a:pos x="T6" y="T7"/>
                </a:cxn>
                <a:cxn ang="0">
                  <a:pos x="T8" y="T9"/>
                </a:cxn>
                <a:cxn ang="0">
                  <a:pos x="T10" y="T11"/>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a:noFill/>
            </a:ln>
            <a:effectLst/>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hangingPunct="0"/>
              <a:endParaRPr lang="en-US" smtClean="0">
                <a:solidFill>
                  <a:srgbClr val="FFFFFF"/>
                </a:solidFill>
                <a:cs typeface="+mn-cs"/>
              </a:endParaRPr>
            </a:p>
          </p:txBody>
        </p:sp>
        <p:sp>
          <p:nvSpPr>
            <p:cNvPr id="17416" name="Freeform 8"/>
            <p:cNvSpPr>
              <a:spLocks/>
            </p:cNvSpPr>
            <p:nvPr/>
          </p:nvSpPr>
          <p:spPr bwMode="hidden">
            <a:xfrm>
              <a:off x="4784" y="3702"/>
              <a:ext cx="974" cy="101"/>
            </a:xfrm>
            <a:custGeom>
              <a:avLst/>
              <a:gdLst>
                <a:gd name="T0" fmla="*/ 975 w 975"/>
                <a:gd name="T1" fmla="*/ 48 h 101"/>
                <a:gd name="T2" fmla="*/ 975 w 975"/>
                <a:gd name="T3" fmla="*/ 0 h 101"/>
                <a:gd name="T4" fmla="*/ 0 w 975"/>
                <a:gd name="T5" fmla="*/ 24 h 101"/>
                <a:gd name="T6" fmla="*/ 0 w 975"/>
                <a:gd name="T7" fmla="*/ 101 h 101"/>
                <a:gd name="T8" fmla="*/ 975 w 975"/>
                <a:gd name="T9" fmla="*/ 48 h 101"/>
                <a:gd name="T10" fmla="*/ 975 w 975"/>
                <a:gd name="T11" fmla="*/ 48 h 101"/>
              </a:gdLst>
              <a:ahLst/>
              <a:cxnLst>
                <a:cxn ang="0">
                  <a:pos x="T0" y="T1"/>
                </a:cxn>
                <a:cxn ang="0">
                  <a:pos x="T2" y="T3"/>
                </a:cxn>
                <a:cxn ang="0">
                  <a:pos x="T4" y="T5"/>
                </a:cxn>
                <a:cxn ang="0">
                  <a:pos x="T6" y="T7"/>
                </a:cxn>
                <a:cxn ang="0">
                  <a:pos x="T8" y="T9"/>
                </a:cxn>
                <a:cxn ang="0">
                  <a:pos x="T10" y="T11"/>
                </a:cxn>
              </a:cxnLst>
              <a:rect l="0" t="0" r="r" b="b"/>
              <a:pathLst>
                <a:path w="975" h="101">
                  <a:moveTo>
                    <a:pt x="975" y="48"/>
                  </a:moveTo>
                  <a:lnTo>
                    <a:pt x="975" y="0"/>
                  </a:lnTo>
                  <a:lnTo>
                    <a:pt x="0" y="24"/>
                  </a:lnTo>
                  <a:lnTo>
                    <a:pt x="0" y="101"/>
                  </a:lnTo>
                  <a:lnTo>
                    <a:pt x="975" y="48"/>
                  </a:lnTo>
                  <a:lnTo>
                    <a:pt x="975" y="4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hangingPunct="0"/>
              <a:endParaRPr lang="en-US" smtClean="0">
                <a:solidFill>
                  <a:srgbClr val="FFFFFF"/>
                </a:solidFill>
                <a:cs typeface="+mn-cs"/>
              </a:endParaRPr>
            </a:p>
          </p:txBody>
        </p:sp>
        <p:sp>
          <p:nvSpPr>
            <p:cNvPr id="17417" name="Freeform 9"/>
            <p:cNvSpPr>
              <a:spLocks/>
            </p:cNvSpPr>
            <p:nvPr/>
          </p:nvSpPr>
          <p:spPr bwMode="hidden">
            <a:xfrm>
              <a:off x="3619" y="3815"/>
              <a:ext cx="2139" cy="198"/>
            </a:xfrm>
            <a:custGeom>
              <a:avLst/>
              <a:gdLst>
                <a:gd name="T0" fmla="*/ 2141 w 2141"/>
                <a:gd name="T1" fmla="*/ 0 h 198"/>
                <a:gd name="T2" fmla="*/ 0 w 2141"/>
                <a:gd name="T3" fmla="*/ 156 h 198"/>
                <a:gd name="T4" fmla="*/ 0 w 2141"/>
                <a:gd name="T5" fmla="*/ 198 h 198"/>
                <a:gd name="T6" fmla="*/ 2141 w 2141"/>
                <a:gd name="T7" fmla="*/ 0 h 198"/>
                <a:gd name="T8" fmla="*/ 2141 w 2141"/>
                <a:gd name="T9" fmla="*/ 0 h 198"/>
              </a:gdLst>
              <a:ahLst/>
              <a:cxnLst>
                <a:cxn ang="0">
                  <a:pos x="T0" y="T1"/>
                </a:cxn>
                <a:cxn ang="0">
                  <a:pos x="T2" y="T3"/>
                </a:cxn>
                <a:cxn ang="0">
                  <a:pos x="T4" y="T5"/>
                </a:cxn>
                <a:cxn ang="0">
                  <a:pos x="T6" y="T7"/>
                </a:cxn>
                <a:cxn ang="0">
                  <a:pos x="T8" y="T9"/>
                </a:cxn>
              </a:cxnLst>
              <a:rect l="0" t="0" r="r" b="b"/>
              <a:pathLst>
                <a:path w="2141" h="198">
                  <a:moveTo>
                    <a:pt x="2141" y="0"/>
                  </a:moveTo>
                  <a:lnTo>
                    <a:pt x="0" y="156"/>
                  </a:lnTo>
                  <a:lnTo>
                    <a:pt x="0" y="198"/>
                  </a:lnTo>
                  <a:lnTo>
                    <a:pt x="2141" y="0"/>
                  </a:lnTo>
                  <a:lnTo>
                    <a:pt x="2141"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hangingPunct="0"/>
              <a:endParaRPr lang="en-US" smtClean="0">
                <a:solidFill>
                  <a:srgbClr val="FFFFFF"/>
                </a:solidFill>
                <a:cs typeface="+mn-cs"/>
              </a:endParaRPr>
            </a:p>
          </p:txBody>
        </p:sp>
        <p:sp>
          <p:nvSpPr>
            <p:cNvPr id="17418" name="Freeform 10"/>
            <p:cNvSpPr>
              <a:spLocks/>
            </p:cNvSpPr>
            <p:nvPr/>
          </p:nvSpPr>
          <p:spPr bwMode="hidden">
            <a:xfrm>
              <a:off x="0" y="3971"/>
              <a:ext cx="3619" cy="348"/>
            </a:xfrm>
            <a:custGeom>
              <a:avLst/>
              <a:gdLst>
                <a:gd name="T0" fmla="*/ 0 w 3623"/>
                <a:gd name="T1" fmla="*/ 348 h 348"/>
                <a:gd name="T2" fmla="*/ 311 w 3623"/>
                <a:gd name="T3" fmla="*/ 348 h 348"/>
                <a:gd name="T4" fmla="*/ 3623 w 3623"/>
                <a:gd name="T5" fmla="*/ 42 h 348"/>
                <a:gd name="T6" fmla="*/ 3623 w 3623"/>
                <a:gd name="T7" fmla="*/ 0 h 348"/>
                <a:gd name="T8" fmla="*/ 0 w 3623"/>
                <a:gd name="T9" fmla="*/ 264 h 348"/>
                <a:gd name="T10" fmla="*/ 0 w 3623"/>
                <a:gd name="T11" fmla="*/ 348 h 348"/>
                <a:gd name="T12" fmla="*/ 0 w 3623"/>
                <a:gd name="T13" fmla="*/ 348 h 348"/>
              </a:gdLst>
              <a:ahLst/>
              <a:cxnLst>
                <a:cxn ang="0">
                  <a:pos x="T0" y="T1"/>
                </a:cxn>
                <a:cxn ang="0">
                  <a:pos x="T2" y="T3"/>
                </a:cxn>
                <a:cxn ang="0">
                  <a:pos x="T4" y="T5"/>
                </a:cxn>
                <a:cxn ang="0">
                  <a:pos x="T6" y="T7"/>
                </a:cxn>
                <a:cxn ang="0">
                  <a:pos x="T8" y="T9"/>
                </a:cxn>
                <a:cxn ang="0">
                  <a:pos x="T10" y="T11"/>
                </a:cxn>
                <a:cxn ang="0">
                  <a:pos x="T12" y="T13"/>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hangingPunct="0"/>
              <a:endParaRPr lang="en-US" smtClean="0">
                <a:solidFill>
                  <a:srgbClr val="FFFFFF"/>
                </a:solidFill>
                <a:cs typeface="+mn-cs"/>
              </a:endParaRPr>
            </a:p>
          </p:txBody>
        </p:sp>
        <p:sp>
          <p:nvSpPr>
            <p:cNvPr id="17419" name="Freeform 11"/>
            <p:cNvSpPr>
              <a:spLocks/>
            </p:cNvSpPr>
            <p:nvPr/>
          </p:nvSpPr>
          <p:spPr bwMode="hidden">
            <a:xfrm>
              <a:off x="2097" y="4043"/>
              <a:ext cx="2514" cy="276"/>
            </a:xfrm>
            <a:custGeom>
              <a:avLst/>
              <a:gdLst>
                <a:gd name="T0" fmla="*/ 2182 w 2517"/>
                <a:gd name="T1" fmla="*/ 276 h 276"/>
                <a:gd name="T2" fmla="*/ 2517 w 2517"/>
                <a:gd name="T3" fmla="*/ 204 h 276"/>
                <a:gd name="T4" fmla="*/ 2260 w 2517"/>
                <a:gd name="T5" fmla="*/ 0 h 276"/>
                <a:gd name="T6" fmla="*/ 0 w 2517"/>
                <a:gd name="T7" fmla="*/ 276 h 276"/>
                <a:gd name="T8" fmla="*/ 2182 w 2517"/>
                <a:gd name="T9" fmla="*/ 276 h 276"/>
                <a:gd name="T10" fmla="*/ 2182 w 2517"/>
                <a:gd name="T11" fmla="*/ 276 h 276"/>
              </a:gdLst>
              <a:ahLst/>
              <a:cxnLst>
                <a:cxn ang="0">
                  <a:pos x="T0" y="T1"/>
                </a:cxn>
                <a:cxn ang="0">
                  <a:pos x="T2" y="T3"/>
                </a:cxn>
                <a:cxn ang="0">
                  <a:pos x="T4" y="T5"/>
                </a:cxn>
                <a:cxn ang="0">
                  <a:pos x="T6" y="T7"/>
                </a:cxn>
                <a:cxn ang="0">
                  <a:pos x="T8" y="T9"/>
                </a:cxn>
                <a:cxn ang="0">
                  <a:pos x="T10" y="T11"/>
                </a:cxn>
              </a:cxnLst>
              <a:rect l="0" t="0" r="r" b="b"/>
              <a:pathLst>
                <a:path w="2517" h="276">
                  <a:moveTo>
                    <a:pt x="2182" y="276"/>
                  </a:moveTo>
                  <a:lnTo>
                    <a:pt x="2517" y="204"/>
                  </a:lnTo>
                  <a:lnTo>
                    <a:pt x="2260" y="0"/>
                  </a:lnTo>
                  <a:lnTo>
                    <a:pt x="0" y="276"/>
                  </a:lnTo>
                  <a:lnTo>
                    <a:pt x="2182" y="276"/>
                  </a:lnTo>
                  <a:lnTo>
                    <a:pt x="2182" y="276"/>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hangingPunct="0"/>
              <a:endParaRPr lang="en-US" smtClean="0">
                <a:solidFill>
                  <a:srgbClr val="FFFFFF"/>
                </a:solidFill>
                <a:cs typeface="+mn-cs"/>
              </a:endParaRPr>
            </a:p>
          </p:txBody>
        </p:sp>
        <p:sp>
          <p:nvSpPr>
            <p:cNvPr id="17420" name="Freeform 12"/>
            <p:cNvSpPr>
              <a:spLocks/>
            </p:cNvSpPr>
            <p:nvPr/>
          </p:nvSpPr>
          <p:spPr bwMode="hidden">
            <a:xfrm>
              <a:off x="4354" y="3869"/>
              <a:ext cx="1404" cy="378"/>
            </a:xfrm>
            <a:custGeom>
              <a:avLst/>
              <a:gdLst>
                <a:gd name="T0" fmla="*/ 1405 w 1405"/>
                <a:gd name="T1" fmla="*/ 126 h 378"/>
                <a:gd name="T2" fmla="*/ 1405 w 1405"/>
                <a:gd name="T3" fmla="*/ 0 h 378"/>
                <a:gd name="T4" fmla="*/ 0 w 1405"/>
                <a:gd name="T5" fmla="*/ 174 h 378"/>
                <a:gd name="T6" fmla="*/ 257 w 1405"/>
                <a:gd name="T7" fmla="*/ 378 h 378"/>
                <a:gd name="T8" fmla="*/ 1405 w 1405"/>
                <a:gd name="T9" fmla="*/ 126 h 378"/>
                <a:gd name="T10" fmla="*/ 1405 w 1405"/>
                <a:gd name="T11" fmla="*/ 126 h 378"/>
              </a:gdLst>
              <a:ahLst/>
              <a:cxnLst>
                <a:cxn ang="0">
                  <a:pos x="T0" y="T1"/>
                </a:cxn>
                <a:cxn ang="0">
                  <a:pos x="T2" y="T3"/>
                </a:cxn>
                <a:cxn ang="0">
                  <a:pos x="T4" y="T5"/>
                </a:cxn>
                <a:cxn ang="0">
                  <a:pos x="T6" y="T7"/>
                </a:cxn>
                <a:cxn ang="0">
                  <a:pos x="T8" y="T9"/>
                </a:cxn>
                <a:cxn ang="0">
                  <a:pos x="T10" y="T11"/>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hangingPunct="0"/>
              <a:endParaRPr lang="en-US" smtClean="0">
                <a:solidFill>
                  <a:srgbClr val="FFFFFF"/>
                </a:solidFill>
                <a:cs typeface="+mn-cs"/>
              </a:endParaRPr>
            </a:p>
          </p:txBody>
        </p:sp>
        <p:sp>
          <p:nvSpPr>
            <p:cNvPr id="17421" name="Freeform 13"/>
            <p:cNvSpPr>
              <a:spLocks/>
            </p:cNvSpPr>
            <p:nvPr/>
          </p:nvSpPr>
          <p:spPr bwMode="hidden">
            <a:xfrm>
              <a:off x="5030" y="3151"/>
              <a:ext cx="728" cy="240"/>
            </a:xfrm>
            <a:custGeom>
              <a:avLst/>
              <a:gdLst>
                <a:gd name="T0" fmla="*/ 729 w 729"/>
                <a:gd name="T1" fmla="*/ 240 h 240"/>
                <a:gd name="T2" fmla="*/ 0 w 729"/>
                <a:gd name="T3" fmla="*/ 0 h 240"/>
                <a:gd name="T4" fmla="*/ 0 w 729"/>
                <a:gd name="T5" fmla="*/ 6 h 240"/>
                <a:gd name="T6" fmla="*/ 729 w 729"/>
                <a:gd name="T7" fmla="*/ 240 h 240"/>
                <a:gd name="T8" fmla="*/ 729 w 729"/>
                <a:gd name="T9" fmla="*/ 240 h 240"/>
              </a:gdLst>
              <a:ahLst/>
              <a:cxnLst>
                <a:cxn ang="0">
                  <a:pos x="T0" y="T1"/>
                </a:cxn>
                <a:cxn ang="0">
                  <a:pos x="T2" y="T3"/>
                </a:cxn>
                <a:cxn ang="0">
                  <a:pos x="T4" y="T5"/>
                </a:cxn>
                <a:cxn ang="0">
                  <a:pos x="T6" y="T7"/>
                </a:cxn>
                <a:cxn ang="0">
                  <a:pos x="T8" y="T9"/>
                </a:cxn>
              </a:cxnLst>
              <a:rect l="0" t="0" r="r" b="b"/>
              <a:pathLst>
                <a:path w="729" h="240">
                  <a:moveTo>
                    <a:pt x="729" y="240"/>
                  </a:moveTo>
                  <a:lnTo>
                    <a:pt x="0" y="0"/>
                  </a:lnTo>
                  <a:lnTo>
                    <a:pt x="0" y="6"/>
                  </a:lnTo>
                  <a:lnTo>
                    <a:pt x="729" y="240"/>
                  </a:lnTo>
                  <a:lnTo>
                    <a:pt x="729" y="24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hangingPunct="0"/>
              <a:endParaRPr lang="en-US" smtClean="0">
                <a:solidFill>
                  <a:srgbClr val="FFFFFF"/>
                </a:solidFill>
                <a:cs typeface="+mn-cs"/>
              </a:endParaRPr>
            </a:p>
          </p:txBody>
        </p:sp>
        <p:sp>
          <p:nvSpPr>
            <p:cNvPr id="17422" name="Freeform 14"/>
            <p:cNvSpPr>
              <a:spLocks/>
            </p:cNvSpPr>
            <p:nvPr/>
          </p:nvSpPr>
          <p:spPr bwMode="hidden">
            <a:xfrm>
              <a:off x="0" y="1486"/>
              <a:ext cx="5030" cy="1671"/>
            </a:xfrm>
            <a:custGeom>
              <a:avLst/>
              <a:gdLst>
                <a:gd name="T0" fmla="*/ 0 w 5035"/>
                <a:gd name="T1" fmla="*/ 72 h 1672"/>
                <a:gd name="T2" fmla="*/ 5035 w 5035"/>
                <a:gd name="T3" fmla="*/ 1672 h 1672"/>
                <a:gd name="T4" fmla="*/ 5035 w 5035"/>
                <a:gd name="T5" fmla="*/ 1666 h 1672"/>
                <a:gd name="T6" fmla="*/ 0 w 5035"/>
                <a:gd name="T7" fmla="*/ 0 h 1672"/>
                <a:gd name="T8" fmla="*/ 0 w 5035"/>
                <a:gd name="T9" fmla="*/ 72 h 1672"/>
                <a:gd name="T10" fmla="*/ 0 w 5035"/>
                <a:gd name="T11" fmla="*/ 72 h 1672"/>
              </a:gdLst>
              <a:ahLst/>
              <a:cxnLst>
                <a:cxn ang="0">
                  <a:pos x="T0" y="T1"/>
                </a:cxn>
                <a:cxn ang="0">
                  <a:pos x="T2" y="T3"/>
                </a:cxn>
                <a:cxn ang="0">
                  <a:pos x="T4" y="T5"/>
                </a:cxn>
                <a:cxn ang="0">
                  <a:pos x="T6" y="T7"/>
                </a:cxn>
                <a:cxn ang="0">
                  <a:pos x="T8" y="T9"/>
                </a:cxn>
                <a:cxn ang="0">
                  <a:pos x="T10" y="T11"/>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hangingPunct="0"/>
              <a:endParaRPr lang="en-US" smtClean="0">
                <a:solidFill>
                  <a:srgbClr val="FFFFFF"/>
                </a:solidFill>
                <a:cs typeface="+mn-cs"/>
              </a:endParaRPr>
            </a:p>
          </p:txBody>
        </p:sp>
        <p:sp>
          <p:nvSpPr>
            <p:cNvPr id="17423" name="Freeform 15"/>
            <p:cNvSpPr>
              <a:spLocks/>
            </p:cNvSpPr>
            <p:nvPr/>
          </p:nvSpPr>
          <p:spPr bwMode="hidden">
            <a:xfrm>
              <a:off x="5030" y="3049"/>
              <a:ext cx="728" cy="318"/>
            </a:xfrm>
            <a:custGeom>
              <a:avLst/>
              <a:gdLst>
                <a:gd name="T0" fmla="*/ 729 w 729"/>
                <a:gd name="T1" fmla="*/ 318 h 318"/>
                <a:gd name="T2" fmla="*/ 729 w 729"/>
                <a:gd name="T3" fmla="*/ 312 h 318"/>
                <a:gd name="T4" fmla="*/ 0 w 729"/>
                <a:gd name="T5" fmla="*/ 0 h 318"/>
                <a:gd name="T6" fmla="*/ 0 w 729"/>
                <a:gd name="T7" fmla="*/ 54 h 318"/>
                <a:gd name="T8" fmla="*/ 729 w 729"/>
                <a:gd name="T9" fmla="*/ 318 h 318"/>
                <a:gd name="T10" fmla="*/ 729 w 729"/>
                <a:gd name="T11" fmla="*/ 318 h 318"/>
              </a:gdLst>
              <a:ahLst/>
              <a:cxnLst>
                <a:cxn ang="0">
                  <a:pos x="T0" y="T1"/>
                </a:cxn>
                <a:cxn ang="0">
                  <a:pos x="T2" y="T3"/>
                </a:cxn>
                <a:cxn ang="0">
                  <a:pos x="T4" y="T5"/>
                </a:cxn>
                <a:cxn ang="0">
                  <a:pos x="T6" y="T7"/>
                </a:cxn>
                <a:cxn ang="0">
                  <a:pos x="T8" y="T9"/>
                </a:cxn>
                <a:cxn ang="0">
                  <a:pos x="T10" y="T11"/>
                </a:cxn>
              </a:cxnLst>
              <a:rect l="0" t="0" r="r" b="b"/>
              <a:pathLst>
                <a:path w="729" h="318">
                  <a:moveTo>
                    <a:pt x="729" y="318"/>
                  </a:moveTo>
                  <a:lnTo>
                    <a:pt x="729" y="312"/>
                  </a:lnTo>
                  <a:lnTo>
                    <a:pt x="0" y="0"/>
                  </a:lnTo>
                  <a:lnTo>
                    <a:pt x="0" y="54"/>
                  </a:lnTo>
                  <a:lnTo>
                    <a:pt x="729" y="318"/>
                  </a:lnTo>
                  <a:lnTo>
                    <a:pt x="729" y="318"/>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hangingPunct="0"/>
              <a:endParaRPr lang="en-US" smtClean="0">
                <a:solidFill>
                  <a:srgbClr val="FFFFFF"/>
                </a:solidFill>
                <a:cs typeface="+mn-cs"/>
              </a:endParaRPr>
            </a:p>
          </p:txBody>
        </p:sp>
        <p:sp>
          <p:nvSpPr>
            <p:cNvPr id="17424" name="Freeform 16"/>
            <p:cNvSpPr>
              <a:spLocks/>
            </p:cNvSpPr>
            <p:nvPr/>
          </p:nvSpPr>
          <p:spPr bwMode="hidden">
            <a:xfrm>
              <a:off x="0" y="916"/>
              <a:ext cx="5030" cy="2187"/>
            </a:xfrm>
            <a:custGeom>
              <a:avLst/>
              <a:gdLst>
                <a:gd name="T0" fmla="*/ 0 w 5035"/>
                <a:gd name="T1" fmla="*/ 396 h 2188"/>
                <a:gd name="T2" fmla="*/ 5035 w 5035"/>
                <a:gd name="T3" fmla="*/ 2188 h 2188"/>
                <a:gd name="T4" fmla="*/ 5035 w 5035"/>
                <a:gd name="T5" fmla="*/ 2134 h 2188"/>
                <a:gd name="T6" fmla="*/ 0 w 5035"/>
                <a:gd name="T7" fmla="*/ 0 h 2188"/>
                <a:gd name="T8" fmla="*/ 0 w 5035"/>
                <a:gd name="T9" fmla="*/ 396 h 2188"/>
                <a:gd name="T10" fmla="*/ 0 w 5035"/>
                <a:gd name="T11" fmla="*/ 396 h 2188"/>
              </a:gdLst>
              <a:ahLst/>
              <a:cxnLst>
                <a:cxn ang="0">
                  <a:pos x="T0" y="T1"/>
                </a:cxn>
                <a:cxn ang="0">
                  <a:pos x="T2" y="T3"/>
                </a:cxn>
                <a:cxn ang="0">
                  <a:pos x="T4" y="T5"/>
                </a:cxn>
                <a:cxn ang="0">
                  <a:pos x="T6" y="T7"/>
                </a:cxn>
                <a:cxn ang="0">
                  <a:pos x="T8" y="T9"/>
                </a:cxn>
                <a:cxn ang="0">
                  <a:pos x="T10" y="T11"/>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hangingPunct="0"/>
              <a:endParaRPr lang="en-US" smtClean="0">
                <a:solidFill>
                  <a:srgbClr val="FFFFFF"/>
                </a:solidFill>
                <a:cs typeface="+mn-cs"/>
              </a:endParaRPr>
            </a:p>
          </p:txBody>
        </p:sp>
        <p:sp>
          <p:nvSpPr>
            <p:cNvPr id="17425" name="Freeform 17"/>
            <p:cNvSpPr>
              <a:spLocks/>
            </p:cNvSpPr>
            <p:nvPr/>
          </p:nvSpPr>
          <p:spPr bwMode="hidden">
            <a:xfrm>
              <a:off x="2294" y="0"/>
              <a:ext cx="3159" cy="2725"/>
            </a:xfrm>
            <a:custGeom>
              <a:avLst/>
              <a:gdLst>
                <a:gd name="T0" fmla="*/ 0 w 3163"/>
                <a:gd name="T1" fmla="*/ 0 h 2727"/>
                <a:gd name="T2" fmla="*/ 3145 w 3163"/>
                <a:gd name="T3" fmla="*/ 2727 h 2727"/>
                <a:gd name="T4" fmla="*/ 3163 w 3163"/>
                <a:gd name="T5" fmla="*/ 2704 h 2727"/>
                <a:gd name="T6" fmla="*/ 102 w 3163"/>
                <a:gd name="T7" fmla="*/ 0 h 2727"/>
                <a:gd name="T8" fmla="*/ 0 w 3163"/>
                <a:gd name="T9" fmla="*/ 0 h 2727"/>
                <a:gd name="T10" fmla="*/ 0 w 3163"/>
                <a:gd name="T11" fmla="*/ 0 h 2727"/>
              </a:gdLst>
              <a:ahLst/>
              <a:cxnLst>
                <a:cxn ang="0">
                  <a:pos x="T0" y="T1"/>
                </a:cxn>
                <a:cxn ang="0">
                  <a:pos x="T2" y="T3"/>
                </a:cxn>
                <a:cxn ang="0">
                  <a:pos x="T4" y="T5"/>
                </a:cxn>
                <a:cxn ang="0">
                  <a:pos x="T6" y="T7"/>
                </a:cxn>
                <a:cxn ang="0">
                  <a:pos x="T8" y="T9"/>
                </a:cxn>
                <a:cxn ang="0">
                  <a:pos x="T10" y="T11"/>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hangingPunct="0"/>
              <a:endParaRPr lang="en-US" smtClean="0">
                <a:solidFill>
                  <a:srgbClr val="FFFFFF"/>
                </a:solidFill>
                <a:cs typeface="+mn-cs"/>
              </a:endParaRPr>
            </a:p>
          </p:txBody>
        </p:sp>
        <p:sp>
          <p:nvSpPr>
            <p:cNvPr id="17426" name="Freeform 18"/>
            <p:cNvSpPr>
              <a:spLocks/>
            </p:cNvSpPr>
            <p:nvPr/>
          </p:nvSpPr>
          <p:spPr bwMode="hidden">
            <a:xfrm>
              <a:off x="5435" y="2702"/>
              <a:ext cx="323" cy="299"/>
            </a:xfrm>
            <a:custGeom>
              <a:avLst/>
              <a:gdLst>
                <a:gd name="T0" fmla="*/ 323 w 323"/>
                <a:gd name="T1" fmla="*/ 299 h 299"/>
                <a:gd name="T2" fmla="*/ 323 w 323"/>
                <a:gd name="T3" fmla="*/ 263 h 299"/>
                <a:gd name="T4" fmla="*/ 18 w 323"/>
                <a:gd name="T5" fmla="*/ 0 h 299"/>
                <a:gd name="T6" fmla="*/ 0 w 323"/>
                <a:gd name="T7" fmla="*/ 23 h 299"/>
                <a:gd name="T8" fmla="*/ 323 w 323"/>
                <a:gd name="T9" fmla="*/ 299 h 299"/>
                <a:gd name="T10" fmla="*/ 323 w 323"/>
                <a:gd name="T11" fmla="*/ 299 h 299"/>
              </a:gdLst>
              <a:ahLst/>
              <a:cxnLst>
                <a:cxn ang="0">
                  <a:pos x="T0" y="T1"/>
                </a:cxn>
                <a:cxn ang="0">
                  <a:pos x="T2" y="T3"/>
                </a:cxn>
                <a:cxn ang="0">
                  <a:pos x="T4" y="T5"/>
                </a:cxn>
                <a:cxn ang="0">
                  <a:pos x="T6" y="T7"/>
                </a:cxn>
                <a:cxn ang="0">
                  <a:pos x="T8" y="T9"/>
                </a:cxn>
                <a:cxn ang="0">
                  <a:pos x="T10" y="T11"/>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hangingPunct="0"/>
              <a:endParaRPr lang="en-US" smtClean="0">
                <a:solidFill>
                  <a:srgbClr val="FFFFFF"/>
                </a:solidFill>
                <a:cs typeface="+mn-cs"/>
              </a:endParaRPr>
            </a:p>
          </p:txBody>
        </p:sp>
        <p:sp>
          <p:nvSpPr>
            <p:cNvPr id="17427" name="Freeform 19"/>
            <p:cNvSpPr>
              <a:spLocks/>
            </p:cNvSpPr>
            <p:nvPr/>
          </p:nvSpPr>
          <p:spPr bwMode="hidden">
            <a:xfrm>
              <a:off x="5477" y="2588"/>
              <a:ext cx="281" cy="335"/>
            </a:xfrm>
            <a:custGeom>
              <a:avLst/>
              <a:gdLst>
                <a:gd name="T0" fmla="*/ 281 w 281"/>
                <a:gd name="T1" fmla="*/ 335 h 335"/>
                <a:gd name="T2" fmla="*/ 281 w 281"/>
                <a:gd name="T3" fmla="*/ 173 h 335"/>
                <a:gd name="T4" fmla="*/ 96 w 281"/>
                <a:gd name="T5" fmla="*/ 0 h 335"/>
                <a:gd name="T6" fmla="*/ 0 w 281"/>
                <a:gd name="T7" fmla="*/ 90 h 335"/>
                <a:gd name="T8" fmla="*/ 281 w 281"/>
                <a:gd name="T9" fmla="*/ 335 h 335"/>
                <a:gd name="T10" fmla="*/ 281 w 281"/>
                <a:gd name="T11" fmla="*/ 335 h 335"/>
              </a:gdLst>
              <a:ahLst/>
              <a:cxnLst>
                <a:cxn ang="0">
                  <a:pos x="T0" y="T1"/>
                </a:cxn>
                <a:cxn ang="0">
                  <a:pos x="T2" y="T3"/>
                </a:cxn>
                <a:cxn ang="0">
                  <a:pos x="T4" y="T5"/>
                </a:cxn>
                <a:cxn ang="0">
                  <a:pos x="T6" y="T7"/>
                </a:cxn>
                <a:cxn ang="0">
                  <a:pos x="T8" y="T9"/>
                </a:cxn>
                <a:cxn ang="0">
                  <a:pos x="T10" y="T11"/>
                </a:cxn>
              </a:cxnLst>
              <a:rect l="0" t="0" r="r" b="b"/>
              <a:pathLst>
                <a:path w="281" h="335">
                  <a:moveTo>
                    <a:pt x="281" y="335"/>
                  </a:moveTo>
                  <a:lnTo>
                    <a:pt x="281" y="173"/>
                  </a:lnTo>
                  <a:lnTo>
                    <a:pt x="96" y="0"/>
                  </a:lnTo>
                  <a:lnTo>
                    <a:pt x="0" y="90"/>
                  </a:lnTo>
                  <a:lnTo>
                    <a:pt x="281" y="335"/>
                  </a:lnTo>
                  <a:lnTo>
                    <a:pt x="281" y="335"/>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hangingPunct="0"/>
              <a:endParaRPr lang="en-US" smtClean="0">
                <a:solidFill>
                  <a:srgbClr val="FFFFFF"/>
                </a:solidFill>
                <a:cs typeface="+mn-cs"/>
              </a:endParaRPr>
            </a:p>
          </p:txBody>
        </p:sp>
        <p:sp>
          <p:nvSpPr>
            <p:cNvPr id="17428" name="Freeform 20"/>
            <p:cNvSpPr>
              <a:spLocks/>
            </p:cNvSpPr>
            <p:nvPr/>
          </p:nvSpPr>
          <p:spPr bwMode="hidden">
            <a:xfrm>
              <a:off x="2454" y="0"/>
              <a:ext cx="3119" cy="2678"/>
            </a:xfrm>
            <a:custGeom>
              <a:avLst/>
              <a:gdLst>
                <a:gd name="T0" fmla="*/ 0 w 3122"/>
                <a:gd name="T1" fmla="*/ 0 h 2680"/>
                <a:gd name="T2" fmla="*/ 3026 w 3122"/>
                <a:gd name="T3" fmla="*/ 2680 h 2680"/>
                <a:gd name="T4" fmla="*/ 3122 w 3122"/>
                <a:gd name="T5" fmla="*/ 2590 h 2680"/>
                <a:gd name="T6" fmla="*/ 383 w 3122"/>
                <a:gd name="T7" fmla="*/ 0 h 2680"/>
                <a:gd name="T8" fmla="*/ 0 w 3122"/>
                <a:gd name="T9" fmla="*/ 0 h 2680"/>
                <a:gd name="T10" fmla="*/ 0 w 3122"/>
                <a:gd name="T11" fmla="*/ 0 h 2680"/>
              </a:gdLst>
              <a:ahLst/>
              <a:cxnLst>
                <a:cxn ang="0">
                  <a:pos x="T0" y="T1"/>
                </a:cxn>
                <a:cxn ang="0">
                  <a:pos x="T2" y="T3"/>
                </a:cxn>
                <a:cxn ang="0">
                  <a:pos x="T4" y="T5"/>
                </a:cxn>
                <a:cxn ang="0">
                  <a:pos x="T6" y="T7"/>
                </a:cxn>
                <a:cxn ang="0">
                  <a:pos x="T8" y="T9"/>
                </a:cxn>
                <a:cxn ang="0">
                  <a:pos x="T10" y="T11"/>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hangingPunct="0"/>
              <a:endParaRPr lang="en-US" smtClean="0">
                <a:solidFill>
                  <a:srgbClr val="FFFFFF"/>
                </a:solidFill>
                <a:cs typeface="+mn-cs"/>
              </a:endParaRPr>
            </a:p>
          </p:txBody>
        </p:sp>
        <p:sp>
          <p:nvSpPr>
            <p:cNvPr id="17429" name="Freeform 21"/>
            <p:cNvSpPr>
              <a:spLocks/>
            </p:cNvSpPr>
            <p:nvPr/>
          </p:nvSpPr>
          <p:spPr bwMode="hidden">
            <a:xfrm>
              <a:off x="5626" y="2534"/>
              <a:ext cx="132" cy="132"/>
            </a:xfrm>
            <a:custGeom>
              <a:avLst/>
              <a:gdLst>
                <a:gd name="T0" fmla="*/ 132 w 132"/>
                <a:gd name="T1" fmla="*/ 132 h 132"/>
                <a:gd name="T2" fmla="*/ 0 w 132"/>
                <a:gd name="T3" fmla="*/ 0 h 132"/>
                <a:gd name="T4" fmla="*/ 0 w 132"/>
                <a:gd name="T5" fmla="*/ 0 h 132"/>
                <a:gd name="T6" fmla="*/ 132 w 132"/>
                <a:gd name="T7" fmla="*/ 132 h 132"/>
                <a:gd name="T8" fmla="*/ 132 w 132"/>
                <a:gd name="T9" fmla="*/ 132 h 132"/>
              </a:gdLst>
              <a:ahLst/>
              <a:cxnLst>
                <a:cxn ang="0">
                  <a:pos x="T0" y="T1"/>
                </a:cxn>
                <a:cxn ang="0">
                  <a:pos x="T2" y="T3"/>
                </a:cxn>
                <a:cxn ang="0">
                  <a:pos x="T4" y="T5"/>
                </a:cxn>
                <a:cxn ang="0">
                  <a:pos x="T6" y="T7"/>
                </a:cxn>
                <a:cxn ang="0">
                  <a:pos x="T8" y="T9"/>
                </a:cxn>
              </a:cxnLst>
              <a:rect l="0" t="0" r="r" b="b"/>
              <a:pathLst>
                <a:path w="132" h="132">
                  <a:moveTo>
                    <a:pt x="132" y="132"/>
                  </a:moveTo>
                  <a:lnTo>
                    <a:pt x="0" y="0"/>
                  </a:lnTo>
                  <a:lnTo>
                    <a:pt x="0" y="0"/>
                  </a:lnTo>
                  <a:lnTo>
                    <a:pt x="132" y="132"/>
                  </a:lnTo>
                  <a:lnTo>
                    <a:pt x="132" y="132"/>
                  </a:lnTo>
                  <a:close/>
                </a:path>
              </a:pathLst>
            </a:custGeom>
            <a:solidFill>
              <a:srgbClr val="FF99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hangingPunct="0"/>
              <a:endParaRPr lang="en-US" smtClean="0">
                <a:solidFill>
                  <a:srgbClr val="FFFFFF"/>
                </a:solidFill>
                <a:cs typeface="+mn-cs"/>
              </a:endParaRPr>
            </a:p>
          </p:txBody>
        </p:sp>
        <p:sp>
          <p:nvSpPr>
            <p:cNvPr id="17430" name="Freeform 22"/>
            <p:cNvSpPr>
              <a:spLocks/>
            </p:cNvSpPr>
            <p:nvPr/>
          </p:nvSpPr>
          <p:spPr bwMode="hidden">
            <a:xfrm>
              <a:off x="3112" y="0"/>
              <a:ext cx="2514" cy="2534"/>
            </a:xfrm>
            <a:custGeom>
              <a:avLst/>
              <a:gdLst>
                <a:gd name="T0" fmla="*/ 0 w 2517"/>
                <a:gd name="T1" fmla="*/ 0 h 2536"/>
                <a:gd name="T2" fmla="*/ 2517 w 2517"/>
                <a:gd name="T3" fmla="*/ 2536 h 2536"/>
                <a:gd name="T4" fmla="*/ 2517 w 2517"/>
                <a:gd name="T5" fmla="*/ 2536 h 2536"/>
                <a:gd name="T6" fmla="*/ 66 w 2517"/>
                <a:gd name="T7" fmla="*/ 0 h 2536"/>
                <a:gd name="T8" fmla="*/ 0 w 2517"/>
                <a:gd name="T9" fmla="*/ 0 h 2536"/>
                <a:gd name="T10" fmla="*/ 0 w 2517"/>
                <a:gd name="T11" fmla="*/ 0 h 2536"/>
              </a:gdLst>
              <a:ahLst/>
              <a:cxnLst>
                <a:cxn ang="0">
                  <a:pos x="T0" y="T1"/>
                </a:cxn>
                <a:cxn ang="0">
                  <a:pos x="T2" y="T3"/>
                </a:cxn>
                <a:cxn ang="0">
                  <a:pos x="T4" y="T5"/>
                </a:cxn>
                <a:cxn ang="0">
                  <a:pos x="T6" y="T7"/>
                </a:cxn>
                <a:cxn ang="0">
                  <a:pos x="T8" y="T9"/>
                </a:cxn>
                <a:cxn ang="0">
                  <a:pos x="T10" y="T11"/>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hangingPunct="0"/>
              <a:endParaRPr lang="en-US" smtClean="0">
                <a:solidFill>
                  <a:srgbClr val="FFFFFF"/>
                </a:solidFill>
                <a:cs typeface="+mn-cs"/>
              </a:endParaRPr>
            </a:p>
          </p:txBody>
        </p:sp>
        <p:sp>
          <p:nvSpPr>
            <p:cNvPr id="17431" name="Freeform 23"/>
            <p:cNvSpPr>
              <a:spLocks/>
            </p:cNvSpPr>
            <p:nvPr/>
          </p:nvSpPr>
          <p:spPr bwMode="hidden">
            <a:xfrm>
              <a:off x="3488" y="0"/>
              <a:ext cx="2198" cy="2480"/>
            </a:xfrm>
            <a:custGeom>
              <a:avLst/>
              <a:gdLst>
                <a:gd name="T0" fmla="*/ 0 w 2200"/>
                <a:gd name="T1" fmla="*/ 0 h 2482"/>
                <a:gd name="T2" fmla="*/ 2188 w 2200"/>
                <a:gd name="T3" fmla="*/ 2482 h 2482"/>
                <a:gd name="T4" fmla="*/ 2200 w 2200"/>
                <a:gd name="T5" fmla="*/ 2476 h 2482"/>
                <a:gd name="T6" fmla="*/ 317 w 2200"/>
                <a:gd name="T7" fmla="*/ 0 h 2482"/>
                <a:gd name="T8" fmla="*/ 0 w 2200"/>
                <a:gd name="T9" fmla="*/ 0 h 2482"/>
                <a:gd name="T10" fmla="*/ 0 w 2200"/>
                <a:gd name="T11" fmla="*/ 0 h 2482"/>
              </a:gdLst>
              <a:ahLst/>
              <a:cxnLst>
                <a:cxn ang="0">
                  <a:pos x="T0" y="T1"/>
                </a:cxn>
                <a:cxn ang="0">
                  <a:pos x="T2" y="T3"/>
                </a:cxn>
                <a:cxn ang="0">
                  <a:pos x="T4" y="T5"/>
                </a:cxn>
                <a:cxn ang="0">
                  <a:pos x="T6" y="T7"/>
                </a:cxn>
                <a:cxn ang="0">
                  <a:pos x="T8" y="T9"/>
                </a:cxn>
                <a:cxn ang="0">
                  <a:pos x="T10" y="T11"/>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a:noFill/>
            </a:ln>
            <a:effectLst/>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hangingPunct="0"/>
              <a:endParaRPr lang="en-US" smtClean="0">
                <a:solidFill>
                  <a:srgbClr val="FFFFFF"/>
                </a:solidFill>
                <a:cs typeface="+mn-cs"/>
              </a:endParaRPr>
            </a:p>
          </p:txBody>
        </p:sp>
        <p:sp>
          <p:nvSpPr>
            <p:cNvPr id="17432" name="Freeform 24"/>
            <p:cNvSpPr>
              <a:spLocks/>
            </p:cNvSpPr>
            <p:nvPr/>
          </p:nvSpPr>
          <p:spPr bwMode="hidden">
            <a:xfrm>
              <a:off x="5674" y="2474"/>
              <a:ext cx="84" cy="96"/>
            </a:xfrm>
            <a:custGeom>
              <a:avLst/>
              <a:gdLst>
                <a:gd name="T0" fmla="*/ 84 w 84"/>
                <a:gd name="T1" fmla="*/ 96 h 96"/>
                <a:gd name="T2" fmla="*/ 84 w 84"/>
                <a:gd name="T3" fmla="*/ 90 h 96"/>
                <a:gd name="T4" fmla="*/ 12 w 84"/>
                <a:gd name="T5" fmla="*/ 0 h 96"/>
                <a:gd name="T6" fmla="*/ 0 w 84"/>
                <a:gd name="T7" fmla="*/ 6 h 96"/>
                <a:gd name="T8" fmla="*/ 84 w 84"/>
                <a:gd name="T9" fmla="*/ 96 h 96"/>
                <a:gd name="T10" fmla="*/ 84 w 84"/>
                <a:gd name="T11" fmla="*/ 96 h 96"/>
              </a:gdLst>
              <a:ahLst/>
              <a:cxnLst>
                <a:cxn ang="0">
                  <a:pos x="T0" y="T1"/>
                </a:cxn>
                <a:cxn ang="0">
                  <a:pos x="T2" y="T3"/>
                </a:cxn>
                <a:cxn ang="0">
                  <a:pos x="T4" y="T5"/>
                </a:cxn>
                <a:cxn ang="0">
                  <a:pos x="T6" y="T7"/>
                </a:cxn>
                <a:cxn ang="0">
                  <a:pos x="T8" y="T9"/>
                </a:cxn>
                <a:cxn ang="0">
                  <a:pos x="T10" y="T11"/>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hangingPunct="0"/>
              <a:endParaRPr lang="en-US" smtClean="0">
                <a:solidFill>
                  <a:srgbClr val="FFFFFF"/>
                </a:solidFill>
                <a:cs typeface="+mn-cs"/>
              </a:endParaRPr>
            </a:p>
          </p:txBody>
        </p:sp>
        <p:sp>
          <p:nvSpPr>
            <p:cNvPr id="17433" name="Freeform 25"/>
            <p:cNvSpPr>
              <a:spLocks/>
            </p:cNvSpPr>
            <p:nvPr/>
          </p:nvSpPr>
          <p:spPr bwMode="hidden">
            <a:xfrm>
              <a:off x="5603" y="850"/>
              <a:ext cx="155" cy="516"/>
            </a:xfrm>
            <a:custGeom>
              <a:avLst/>
              <a:gdLst>
                <a:gd name="T0" fmla="*/ 155 w 155"/>
                <a:gd name="T1" fmla="*/ 516 h 516"/>
                <a:gd name="T2" fmla="*/ 155 w 155"/>
                <a:gd name="T3" fmla="*/ 204 h 516"/>
                <a:gd name="T4" fmla="*/ 77 w 155"/>
                <a:gd name="T5" fmla="*/ 0 h 516"/>
                <a:gd name="T6" fmla="*/ 0 w 155"/>
                <a:gd name="T7" fmla="*/ 192 h 516"/>
                <a:gd name="T8" fmla="*/ 155 w 155"/>
                <a:gd name="T9" fmla="*/ 516 h 516"/>
                <a:gd name="T10" fmla="*/ 155 w 155"/>
                <a:gd name="T11" fmla="*/ 516 h 516"/>
              </a:gdLst>
              <a:ahLst/>
              <a:cxnLst>
                <a:cxn ang="0">
                  <a:pos x="T0" y="T1"/>
                </a:cxn>
                <a:cxn ang="0">
                  <a:pos x="T2" y="T3"/>
                </a:cxn>
                <a:cxn ang="0">
                  <a:pos x="T4" y="T5"/>
                </a:cxn>
                <a:cxn ang="0">
                  <a:pos x="T6" y="T7"/>
                </a:cxn>
                <a:cxn ang="0">
                  <a:pos x="T8" y="T9"/>
                </a:cxn>
                <a:cxn ang="0">
                  <a:pos x="T10" y="T11"/>
                </a:cxn>
              </a:cxnLst>
              <a:rect l="0" t="0" r="r" b="b"/>
              <a:pathLst>
                <a:path w="155" h="516">
                  <a:moveTo>
                    <a:pt x="155" y="516"/>
                  </a:moveTo>
                  <a:lnTo>
                    <a:pt x="155" y="204"/>
                  </a:lnTo>
                  <a:lnTo>
                    <a:pt x="77" y="0"/>
                  </a:lnTo>
                  <a:lnTo>
                    <a:pt x="0" y="192"/>
                  </a:lnTo>
                  <a:lnTo>
                    <a:pt x="155" y="516"/>
                  </a:lnTo>
                  <a:lnTo>
                    <a:pt x="155" y="516"/>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hangingPunct="0"/>
              <a:endParaRPr lang="en-US" smtClean="0">
                <a:solidFill>
                  <a:srgbClr val="FFFFFF"/>
                </a:solidFill>
                <a:cs typeface="+mn-cs"/>
              </a:endParaRPr>
            </a:p>
          </p:txBody>
        </p:sp>
        <p:sp>
          <p:nvSpPr>
            <p:cNvPr id="17434" name="Freeform 26"/>
            <p:cNvSpPr>
              <a:spLocks/>
            </p:cNvSpPr>
            <p:nvPr/>
          </p:nvSpPr>
          <p:spPr bwMode="hidden">
            <a:xfrm>
              <a:off x="5107" y="0"/>
              <a:ext cx="573" cy="1042"/>
            </a:xfrm>
            <a:custGeom>
              <a:avLst/>
              <a:gdLst>
                <a:gd name="T0" fmla="*/ 0 w 574"/>
                <a:gd name="T1" fmla="*/ 0 h 1043"/>
                <a:gd name="T2" fmla="*/ 497 w 574"/>
                <a:gd name="T3" fmla="*/ 1043 h 1043"/>
                <a:gd name="T4" fmla="*/ 574 w 574"/>
                <a:gd name="T5" fmla="*/ 851 h 1043"/>
                <a:gd name="T6" fmla="*/ 251 w 574"/>
                <a:gd name="T7" fmla="*/ 0 h 1043"/>
                <a:gd name="T8" fmla="*/ 0 w 574"/>
                <a:gd name="T9" fmla="*/ 0 h 1043"/>
                <a:gd name="T10" fmla="*/ 0 w 574"/>
                <a:gd name="T11" fmla="*/ 0 h 1043"/>
              </a:gdLst>
              <a:ahLst/>
              <a:cxnLst>
                <a:cxn ang="0">
                  <a:pos x="T0" y="T1"/>
                </a:cxn>
                <a:cxn ang="0">
                  <a:pos x="T2" y="T3"/>
                </a:cxn>
                <a:cxn ang="0">
                  <a:pos x="T4" y="T5"/>
                </a:cxn>
                <a:cxn ang="0">
                  <a:pos x="T6" y="T7"/>
                </a:cxn>
                <a:cxn ang="0">
                  <a:pos x="T8" y="T9"/>
                </a:cxn>
                <a:cxn ang="0">
                  <a:pos x="T10" y="T11"/>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hangingPunct="0"/>
              <a:endParaRPr lang="en-US" smtClean="0">
                <a:solidFill>
                  <a:srgbClr val="FFFFFF"/>
                </a:solidFill>
                <a:cs typeface="+mn-cs"/>
              </a:endParaRPr>
            </a:p>
          </p:txBody>
        </p:sp>
        <p:sp>
          <p:nvSpPr>
            <p:cNvPr id="17435" name="Freeform 27"/>
            <p:cNvSpPr>
              <a:spLocks/>
            </p:cNvSpPr>
            <p:nvPr/>
          </p:nvSpPr>
          <p:spPr bwMode="hidden">
            <a:xfrm>
              <a:off x="5411" y="0"/>
              <a:ext cx="341" cy="796"/>
            </a:xfrm>
            <a:custGeom>
              <a:avLst/>
              <a:gdLst>
                <a:gd name="T0" fmla="*/ 144 w 341"/>
                <a:gd name="T1" fmla="*/ 0 h 797"/>
                <a:gd name="T2" fmla="*/ 0 w 341"/>
                <a:gd name="T3" fmla="*/ 0 h 797"/>
                <a:gd name="T4" fmla="*/ 287 w 341"/>
                <a:gd name="T5" fmla="*/ 797 h 797"/>
                <a:gd name="T6" fmla="*/ 341 w 341"/>
                <a:gd name="T7" fmla="*/ 653 h 797"/>
                <a:gd name="T8" fmla="*/ 144 w 341"/>
                <a:gd name="T9" fmla="*/ 0 h 797"/>
                <a:gd name="T10" fmla="*/ 144 w 341"/>
                <a:gd name="T11" fmla="*/ 0 h 797"/>
              </a:gdLst>
              <a:ahLst/>
              <a:cxnLst>
                <a:cxn ang="0">
                  <a:pos x="T0" y="T1"/>
                </a:cxn>
                <a:cxn ang="0">
                  <a:pos x="T2" y="T3"/>
                </a:cxn>
                <a:cxn ang="0">
                  <a:pos x="T4" y="T5"/>
                </a:cxn>
                <a:cxn ang="0">
                  <a:pos x="T6" y="T7"/>
                </a:cxn>
                <a:cxn ang="0">
                  <a:pos x="T8" y="T9"/>
                </a:cxn>
                <a:cxn ang="0">
                  <a:pos x="T10" y="T11"/>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hangingPunct="0"/>
              <a:endParaRPr lang="en-US" smtClean="0">
                <a:solidFill>
                  <a:srgbClr val="FFFFFF"/>
                </a:solidFill>
                <a:cs typeface="+mn-cs"/>
              </a:endParaRPr>
            </a:p>
          </p:txBody>
        </p:sp>
        <p:sp>
          <p:nvSpPr>
            <p:cNvPr id="17436" name="Freeform 28"/>
            <p:cNvSpPr>
              <a:spLocks/>
            </p:cNvSpPr>
            <p:nvPr/>
          </p:nvSpPr>
          <p:spPr bwMode="hidden">
            <a:xfrm>
              <a:off x="5698" y="653"/>
              <a:ext cx="60" cy="311"/>
            </a:xfrm>
            <a:custGeom>
              <a:avLst/>
              <a:gdLst>
                <a:gd name="T0" fmla="*/ 0 w 60"/>
                <a:gd name="T1" fmla="*/ 144 h 312"/>
                <a:gd name="T2" fmla="*/ 60 w 60"/>
                <a:gd name="T3" fmla="*/ 312 h 312"/>
                <a:gd name="T4" fmla="*/ 60 w 60"/>
                <a:gd name="T5" fmla="*/ 6 h 312"/>
                <a:gd name="T6" fmla="*/ 54 w 60"/>
                <a:gd name="T7" fmla="*/ 0 h 312"/>
                <a:gd name="T8" fmla="*/ 0 w 60"/>
                <a:gd name="T9" fmla="*/ 144 h 312"/>
                <a:gd name="T10" fmla="*/ 0 w 60"/>
                <a:gd name="T11" fmla="*/ 144 h 312"/>
              </a:gdLst>
              <a:ahLst/>
              <a:cxnLst>
                <a:cxn ang="0">
                  <a:pos x="T0" y="T1"/>
                </a:cxn>
                <a:cxn ang="0">
                  <a:pos x="T2" y="T3"/>
                </a:cxn>
                <a:cxn ang="0">
                  <a:pos x="T4" y="T5"/>
                </a:cxn>
                <a:cxn ang="0">
                  <a:pos x="T6" y="T7"/>
                </a:cxn>
                <a:cxn ang="0">
                  <a:pos x="T8" y="T9"/>
                </a:cxn>
                <a:cxn ang="0">
                  <a:pos x="T10" y="T11"/>
                </a:cxn>
              </a:cxnLst>
              <a:rect l="0" t="0" r="r" b="b"/>
              <a:pathLst>
                <a:path w="60" h="312">
                  <a:moveTo>
                    <a:pt x="0" y="144"/>
                  </a:moveTo>
                  <a:lnTo>
                    <a:pt x="60" y="312"/>
                  </a:lnTo>
                  <a:lnTo>
                    <a:pt x="60" y="6"/>
                  </a:lnTo>
                  <a:lnTo>
                    <a:pt x="54" y="0"/>
                  </a:lnTo>
                  <a:lnTo>
                    <a:pt x="0" y="144"/>
                  </a:lnTo>
                  <a:lnTo>
                    <a:pt x="0" y="144"/>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hangingPunct="0"/>
              <a:endParaRPr lang="en-US" smtClean="0">
                <a:solidFill>
                  <a:srgbClr val="FFFFFF"/>
                </a:solidFill>
                <a:cs typeface="+mn-cs"/>
              </a:endParaRPr>
            </a:p>
          </p:txBody>
        </p:sp>
        <p:sp>
          <p:nvSpPr>
            <p:cNvPr id="17437" name="Freeform 29"/>
            <p:cNvSpPr>
              <a:spLocks/>
            </p:cNvSpPr>
            <p:nvPr/>
          </p:nvSpPr>
          <p:spPr bwMode="hidden">
            <a:xfrm>
              <a:off x="2" y="1601"/>
              <a:ext cx="5752" cy="1864"/>
            </a:xfrm>
            <a:custGeom>
              <a:avLst/>
              <a:gdLst>
                <a:gd name="T0" fmla="*/ 0 w 5740"/>
                <a:gd name="T1" fmla="*/ 371 h 1864"/>
                <a:gd name="T2" fmla="*/ 5740 w 5740"/>
                <a:gd name="T3" fmla="*/ 1864 h 1864"/>
                <a:gd name="T4" fmla="*/ 5740 w 5740"/>
                <a:gd name="T5" fmla="*/ 1834 h 1864"/>
                <a:gd name="T6" fmla="*/ 0 w 5740"/>
                <a:gd name="T7" fmla="*/ 0 h 1864"/>
                <a:gd name="T8" fmla="*/ 0 w 5740"/>
                <a:gd name="T9" fmla="*/ 371 h 1864"/>
                <a:gd name="T10" fmla="*/ 0 w 5740"/>
                <a:gd name="T11" fmla="*/ 371 h 1864"/>
              </a:gdLst>
              <a:ahLst/>
              <a:cxnLst>
                <a:cxn ang="0">
                  <a:pos x="T0" y="T1"/>
                </a:cxn>
                <a:cxn ang="0">
                  <a:pos x="T2" y="T3"/>
                </a:cxn>
                <a:cxn ang="0">
                  <a:pos x="T4" y="T5"/>
                </a:cxn>
                <a:cxn ang="0">
                  <a:pos x="T6" y="T7"/>
                </a:cxn>
                <a:cxn ang="0">
                  <a:pos x="T8" y="T9"/>
                </a:cxn>
                <a:cxn ang="0">
                  <a:pos x="T10" y="T1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hangingPunct="0"/>
              <a:endParaRPr lang="en-US" smtClean="0">
                <a:solidFill>
                  <a:srgbClr val="FFFFFF"/>
                </a:solidFill>
                <a:cs typeface="+mn-cs"/>
              </a:endParaRPr>
            </a:p>
          </p:txBody>
        </p:sp>
        <p:sp>
          <p:nvSpPr>
            <p:cNvPr id="17438" name="Freeform 30"/>
            <p:cNvSpPr>
              <a:spLocks/>
            </p:cNvSpPr>
            <p:nvPr/>
          </p:nvSpPr>
          <p:spPr bwMode="hidden">
            <a:xfrm>
              <a:off x="5754" y="3483"/>
              <a:ext cx="6" cy="6"/>
            </a:xfrm>
            <a:custGeom>
              <a:avLst/>
              <a:gdLst>
                <a:gd name="T0" fmla="*/ 6 w 6"/>
                <a:gd name="T1" fmla="*/ 6 h 6"/>
                <a:gd name="T2" fmla="*/ 0 w 6"/>
                <a:gd name="T3" fmla="*/ 0 h 6"/>
                <a:gd name="T4" fmla="*/ 0 w 6"/>
                <a:gd name="T5" fmla="*/ 6 h 6"/>
                <a:gd name="T6" fmla="*/ 6 w 6"/>
                <a:gd name="T7" fmla="*/ 6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0" y="0"/>
                  </a:lnTo>
                  <a:lnTo>
                    <a:pt x="0" y="6"/>
                  </a:lnTo>
                  <a:lnTo>
                    <a:pt x="6" y="6"/>
                  </a:lnTo>
                  <a:lnTo>
                    <a:pt x="6" y="6"/>
                  </a:lnTo>
                  <a:close/>
                </a:path>
              </a:pathLst>
            </a:custGeom>
            <a:solidFill>
              <a:srgbClr val="18F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hangingPunct="0"/>
              <a:endParaRPr lang="en-US" smtClean="0">
                <a:solidFill>
                  <a:srgbClr val="FFFFFF"/>
                </a:solidFill>
                <a:cs typeface="+mn-cs"/>
              </a:endParaRPr>
            </a:p>
          </p:txBody>
        </p:sp>
        <p:sp>
          <p:nvSpPr>
            <p:cNvPr id="17439" name="Freeform 31"/>
            <p:cNvSpPr>
              <a:spLocks/>
            </p:cNvSpPr>
            <p:nvPr/>
          </p:nvSpPr>
          <p:spPr bwMode="hidden">
            <a:xfrm>
              <a:off x="2" y="2152"/>
              <a:ext cx="5752" cy="1337"/>
            </a:xfrm>
            <a:custGeom>
              <a:avLst/>
              <a:gdLst>
                <a:gd name="T0" fmla="*/ 0 w 5740"/>
                <a:gd name="T1" fmla="*/ 366 h 1337"/>
                <a:gd name="T2" fmla="*/ 5740 w 5740"/>
                <a:gd name="T3" fmla="*/ 1337 h 1337"/>
                <a:gd name="T4" fmla="*/ 5740 w 5740"/>
                <a:gd name="T5" fmla="*/ 1331 h 1337"/>
                <a:gd name="T6" fmla="*/ 0 w 5740"/>
                <a:gd name="T7" fmla="*/ 0 h 1337"/>
                <a:gd name="T8" fmla="*/ 0 w 5740"/>
                <a:gd name="T9" fmla="*/ 366 h 1337"/>
                <a:gd name="T10" fmla="*/ 0 w 5740"/>
                <a:gd name="T11" fmla="*/ 366 h 1337"/>
              </a:gdLst>
              <a:ahLst/>
              <a:cxnLst>
                <a:cxn ang="0">
                  <a:pos x="T0" y="T1"/>
                </a:cxn>
                <a:cxn ang="0">
                  <a:pos x="T2" y="T3"/>
                </a:cxn>
                <a:cxn ang="0">
                  <a:pos x="T4" y="T5"/>
                </a:cxn>
                <a:cxn ang="0">
                  <a:pos x="T6" y="T7"/>
                </a:cxn>
                <a:cxn ang="0">
                  <a:pos x="T8" y="T9"/>
                </a:cxn>
                <a:cxn ang="0">
                  <a:pos x="T10" y="T11"/>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hangingPunct="0"/>
              <a:endParaRPr lang="en-US" smtClean="0">
                <a:solidFill>
                  <a:srgbClr val="FFFFFF"/>
                </a:solidFill>
                <a:cs typeface="+mn-cs"/>
              </a:endParaRPr>
            </a:p>
          </p:txBody>
        </p:sp>
        <p:sp>
          <p:nvSpPr>
            <p:cNvPr id="17440" name="Freeform 32"/>
            <p:cNvSpPr>
              <a:spLocks/>
            </p:cNvSpPr>
            <p:nvPr/>
          </p:nvSpPr>
          <p:spPr bwMode="hidden">
            <a:xfrm>
              <a:off x="2" y="3177"/>
              <a:ext cx="5752" cy="414"/>
            </a:xfrm>
            <a:custGeom>
              <a:avLst/>
              <a:gdLst>
                <a:gd name="T0" fmla="*/ 0 w 5740"/>
                <a:gd name="T1" fmla="*/ 48 h 414"/>
                <a:gd name="T2" fmla="*/ 5740 w 5740"/>
                <a:gd name="T3" fmla="*/ 414 h 414"/>
                <a:gd name="T4" fmla="*/ 5740 w 5740"/>
                <a:gd name="T5" fmla="*/ 402 h 414"/>
                <a:gd name="T6" fmla="*/ 0 w 5740"/>
                <a:gd name="T7" fmla="*/ 0 h 414"/>
                <a:gd name="T8" fmla="*/ 0 w 5740"/>
                <a:gd name="T9" fmla="*/ 48 h 414"/>
                <a:gd name="T10" fmla="*/ 0 w 5740"/>
                <a:gd name="T11" fmla="*/ 48 h 414"/>
              </a:gdLst>
              <a:ahLst/>
              <a:cxnLst>
                <a:cxn ang="0">
                  <a:pos x="T0" y="T1"/>
                </a:cxn>
                <a:cxn ang="0">
                  <a:pos x="T2" y="T3"/>
                </a:cxn>
                <a:cxn ang="0">
                  <a:pos x="T4" y="T5"/>
                </a:cxn>
                <a:cxn ang="0">
                  <a:pos x="T6" y="T7"/>
                </a:cxn>
                <a:cxn ang="0">
                  <a:pos x="T8" y="T9"/>
                </a:cxn>
                <a:cxn ang="0">
                  <a:pos x="T10" y="T11"/>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hangingPunct="0"/>
              <a:endParaRPr lang="en-US" smtClean="0">
                <a:solidFill>
                  <a:srgbClr val="FFFFFF"/>
                </a:solidFill>
                <a:cs typeface="+mn-cs"/>
              </a:endParaRPr>
            </a:p>
          </p:txBody>
        </p:sp>
        <p:sp>
          <p:nvSpPr>
            <p:cNvPr id="17441" name="Freeform 33"/>
            <p:cNvSpPr>
              <a:spLocks/>
            </p:cNvSpPr>
            <p:nvPr/>
          </p:nvSpPr>
          <p:spPr bwMode="hidden">
            <a:xfrm>
              <a:off x="1297" y="0"/>
              <a:ext cx="4457" cy="3177"/>
            </a:xfrm>
            <a:custGeom>
              <a:avLst/>
              <a:gdLst>
                <a:gd name="T0" fmla="*/ 0 w 4448"/>
                <a:gd name="T1" fmla="*/ 0 h 3177"/>
                <a:gd name="T2" fmla="*/ 4448 w 4448"/>
                <a:gd name="T3" fmla="*/ 3177 h 3177"/>
                <a:gd name="T4" fmla="*/ 4448 w 4448"/>
                <a:gd name="T5" fmla="*/ 3153 h 3177"/>
                <a:gd name="T6" fmla="*/ 125 w 4448"/>
                <a:gd name="T7" fmla="*/ 0 h 3177"/>
                <a:gd name="T8" fmla="*/ 0 w 4448"/>
                <a:gd name="T9" fmla="*/ 0 h 3177"/>
                <a:gd name="T10" fmla="*/ 0 w 4448"/>
                <a:gd name="T11" fmla="*/ 0 h 3177"/>
              </a:gdLst>
              <a:ahLst/>
              <a:cxnLst>
                <a:cxn ang="0">
                  <a:pos x="T0" y="T1"/>
                </a:cxn>
                <a:cxn ang="0">
                  <a:pos x="T2" y="T3"/>
                </a:cxn>
                <a:cxn ang="0">
                  <a:pos x="T4" y="T5"/>
                </a:cxn>
                <a:cxn ang="0">
                  <a:pos x="T6" y="T7"/>
                </a:cxn>
                <a:cxn ang="0">
                  <a:pos x="T8" y="T9"/>
                </a:cxn>
                <a:cxn ang="0">
                  <a:pos x="T10" y="T11"/>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hangingPunct="0"/>
              <a:endParaRPr lang="en-US" smtClean="0">
                <a:solidFill>
                  <a:srgbClr val="FFFFFF"/>
                </a:solidFill>
                <a:cs typeface="+mn-cs"/>
              </a:endParaRPr>
            </a:p>
          </p:txBody>
        </p:sp>
        <p:sp>
          <p:nvSpPr>
            <p:cNvPr id="17442" name="Freeform 34"/>
            <p:cNvSpPr>
              <a:spLocks/>
            </p:cNvSpPr>
            <p:nvPr/>
          </p:nvSpPr>
          <p:spPr bwMode="hidden">
            <a:xfrm>
              <a:off x="3321" y="0"/>
              <a:ext cx="2433" cy="2614"/>
            </a:xfrm>
            <a:custGeom>
              <a:avLst/>
              <a:gdLst>
                <a:gd name="T0" fmla="*/ 0 w 2428"/>
                <a:gd name="T1" fmla="*/ 0 h 2614"/>
                <a:gd name="T2" fmla="*/ 2428 w 2428"/>
                <a:gd name="T3" fmla="*/ 2614 h 2614"/>
                <a:gd name="T4" fmla="*/ 2428 w 2428"/>
                <a:gd name="T5" fmla="*/ 2608 h 2614"/>
                <a:gd name="T6" fmla="*/ 66 w 2428"/>
                <a:gd name="T7" fmla="*/ 0 h 2614"/>
                <a:gd name="T8" fmla="*/ 0 w 2428"/>
                <a:gd name="T9" fmla="*/ 0 h 2614"/>
                <a:gd name="T10" fmla="*/ 0 w 2428"/>
                <a:gd name="T11" fmla="*/ 0 h 2614"/>
              </a:gdLst>
              <a:ahLst/>
              <a:cxnLst>
                <a:cxn ang="0">
                  <a:pos x="T0" y="T1"/>
                </a:cxn>
                <a:cxn ang="0">
                  <a:pos x="T2" y="T3"/>
                </a:cxn>
                <a:cxn ang="0">
                  <a:pos x="T4" y="T5"/>
                </a:cxn>
                <a:cxn ang="0">
                  <a:pos x="T6" y="T7"/>
                </a:cxn>
                <a:cxn ang="0">
                  <a:pos x="T8" y="T9"/>
                </a:cxn>
                <a:cxn ang="0">
                  <a:pos x="T10" y="T11"/>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hangingPunct="0"/>
              <a:endParaRPr lang="en-US" smtClean="0">
                <a:solidFill>
                  <a:srgbClr val="FFFFFF"/>
                </a:solidFill>
                <a:cs typeface="+mn-cs"/>
              </a:endParaRPr>
            </a:p>
          </p:txBody>
        </p:sp>
        <p:sp>
          <p:nvSpPr>
            <p:cNvPr id="17443" name="Freeform 35"/>
            <p:cNvSpPr>
              <a:spLocks/>
            </p:cNvSpPr>
            <p:nvPr/>
          </p:nvSpPr>
          <p:spPr bwMode="hidden">
            <a:xfrm>
              <a:off x="3950" y="0"/>
              <a:ext cx="1804" cy="2464"/>
            </a:xfrm>
            <a:custGeom>
              <a:avLst/>
              <a:gdLst>
                <a:gd name="T0" fmla="*/ 485 w 1800"/>
                <a:gd name="T1" fmla="*/ 0 h 2464"/>
                <a:gd name="T2" fmla="*/ 0 w 1800"/>
                <a:gd name="T3" fmla="*/ 0 h 2464"/>
                <a:gd name="T4" fmla="*/ 1800 w 1800"/>
                <a:gd name="T5" fmla="*/ 2464 h 2464"/>
                <a:gd name="T6" fmla="*/ 1800 w 1800"/>
                <a:gd name="T7" fmla="*/ 2248 h 2464"/>
                <a:gd name="T8" fmla="*/ 1794 w 1800"/>
                <a:gd name="T9" fmla="*/ 2248 h 2464"/>
                <a:gd name="T10" fmla="*/ 485 w 1800"/>
                <a:gd name="T11" fmla="*/ 0 h 2464"/>
                <a:gd name="T12" fmla="*/ 485 w 1800"/>
                <a:gd name="T13" fmla="*/ 0 h 2464"/>
              </a:gdLst>
              <a:ahLst/>
              <a:cxnLst>
                <a:cxn ang="0">
                  <a:pos x="T0" y="T1"/>
                </a:cxn>
                <a:cxn ang="0">
                  <a:pos x="T2" y="T3"/>
                </a:cxn>
                <a:cxn ang="0">
                  <a:pos x="T4" y="T5"/>
                </a:cxn>
                <a:cxn ang="0">
                  <a:pos x="T6" y="T7"/>
                </a:cxn>
                <a:cxn ang="0">
                  <a:pos x="T8" y="T9"/>
                </a:cxn>
                <a:cxn ang="0">
                  <a:pos x="T10" y="T11"/>
                </a:cxn>
                <a:cxn ang="0">
                  <a:pos x="T12" y="T13"/>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hangingPunct="0"/>
              <a:endParaRPr lang="en-US" smtClean="0">
                <a:solidFill>
                  <a:srgbClr val="FFFFFF"/>
                </a:solidFill>
                <a:cs typeface="+mn-cs"/>
              </a:endParaRPr>
            </a:p>
          </p:txBody>
        </p:sp>
        <p:sp>
          <p:nvSpPr>
            <p:cNvPr id="17444" name="Freeform 36"/>
            <p:cNvSpPr>
              <a:spLocks/>
            </p:cNvSpPr>
            <p:nvPr/>
          </p:nvSpPr>
          <p:spPr bwMode="hidden">
            <a:xfrm>
              <a:off x="4519" y="0"/>
              <a:ext cx="1235" cy="2074"/>
            </a:xfrm>
            <a:custGeom>
              <a:avLst/>
              <a:gdLst>
                <a:gd name="T0" fmla="*/ 0 w 1232"/>
                <a:gd name="T1" fmla="*/ 0 h 2074"/>
                <a:gd name="T2" fmla="*/ 1232 w 1232"/>
                <a:gd name="T3" fmla="*/ 2074 h 2074"/>
                <a:gd name="T4" fmla="*/ 1232 w 1232"/>
                <a:gd name="T5" fmla="*/ 2038 h 2074"/>
                <a:gd name="T6" fmla="*/ 42 w 1232"/>
                <a:gd name="T7" fmla="*/ 0 h 2074"/>
                <a:gd name="T8" fmla="*/ 0 w 1232"/>
                <a:gd name="T9" fmla="*/ 0 h 2074"/>
                <a:gd name="T10" fmla="*/ 0 w 1232"/>
                <a:gd name="T11" fmla="*/ 0 h 2074"/>
              </a:gdLst>
              <a:ahLst/>
              <a:cxnLst>
                <a:cxn ang="0">
                  <a:pos x="T0" y="T1"/>
                </a:cxn>
                <a:cxn ang="0">
                  <a:pos x="T2" y="T3"/>
                </a:cxn>
                <a:cxn ang="0">
                  <a:pos x="T4" y="T5"/>
                </a:cxn>
                <a:cxn ang="0">
                  <a:pos x="T6" y="T7"/>
                </a:cxn>
                <a:cxn ang="0">
                  <a:pos x="T8" y="T9"/>
                </a:cxn>
                <a:cxn ang="0">
                  <a:pos x="T10" y="T11"/>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hangingPunct="0"/>
              <a:endParaRPr lang="en-US" smtClean="0">
                <a:solidFill>
                  <a:srgbClr val="FFFFFF"/>
                </a:solidFill>
                <a:cs typeface="+mn-cs"/>
              </a:endParaRPr>
            </a:p>
          </p:txBody>
        </p:sp>
        <p:sp>
          <p:nvSpPr>
            <p:cNvPr id="17445" name="Freeform 37"/>
            <p:cNvSpPr>
              <a:spLocks/>
            </p:cNvSpPr>
            <p:nvPr/>
          </p:nvSpPr>
          <p:spPr bwMode="hidden">
            <a:xfrm>
              <a:off x="4694" y="0"/>
              <a:ext cx="1060" cy="1936"/>
            </a:xfrm>
            <a:custGeom>
              <a:avLst/>
              <a:gdLst>
                <a:gd name="T0" fmla="*/ 0 w 1058"/>
                <a:gd name="T1" fmla="*/ 0 h 1936"/>
                <a:gd name="T2" fmla="*/ 1058 w 1058"/>
                <a:gd name="T3" fmla="*/ 1936 h 1936"/>
                <a:gd name="T4" fmla="*/ 1058 w 1058"/>
                <a:gd name="T5" fmla="*/ 1930 h 1936"/>
                <a:gd name="T6" fmla="*/ 54 w 1058"/>
                <a:gd name="T7" fmla="*/ 0 h 1936"/>
                <a:gd name="T8" fmla="*/ 0 w 1058"/>
                <a:gd name="T9" fmla="*/ 0 h 1936"/>
                <a:gd name="T10" fmla="*/ 0 w 1058"/>
                <a:gd name="T11" fmla="*/ 0 h 1936"/>
              </a:gdLst>
              <a:ahLst/>
              <a:cxnLst>
                <a:cxn ang="0">
                  <a:pos x="T0" y="T1"/>
                </a:cxn>
                <a:cxn ang="0">
                  <a:pos x="T2" y="T3"/>
                </a:cxn>
                <a:cxn ang="0">
                  <a:pos x="T4" y="T5"/>
                </a:cxn>
                <a:cxn ang="0">
                  <a:pos x="T6" y="T7"/>
                </a:cxn>
                <a:cxn ang="0">
                  <a:pos x="T8" y="T9"/>
                </a:cxn>
                <a:cxn ang="0">
                  <a:pos x="T10" y="T11"/>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hangingPunct="0"/>
              <a:endParaRPr lang="en-US" smtClean="0">
                <a:solidFill>
                  <a:srgbClr val="FFFFFF"/>
                </a:solidFill>
                <a:cs typeface="+mn-cs"/>
              </a:endParaRPr>
            </a:p>
          </p:txBody>
        </p:sp>
        <p:sp>
          <p:nvSpPr>
            <p:cNvPr id="17446" name="Freeform 38"/>
            <p:cNvSpPr>
              <a:spLocks/>
            </p:cNvSpPr>
            <p:nvPr/>
          </p:nvSpPr>
          <p:spPr bwMode="hidden">
            <a:xfrm>
              <a:off x="4981" y="0"/>
              <a:ext cx="773" cy="1487"/>
            </a:xfrm>
            <a:custGeom>
              <a:avLst/>
              <a:gdLst>
                <a:gd name="T0" fmla="*/ 771 w 771"/>
                <a:gd name="T1" fmla="*/ 1433 h 1487"/>
                <a:gd name="T2" fmla="*/ 42 w 771"/>
                <a:gd name="T3" fmla="*/ 0 h 1487"/>
                <a:gd name="T4" fmla="*/ 0 w 771"/>
                <a:gd name="T5" fmla="*/ 0 h 1487"/>
                <a:gd name="T6" fmla="*/ 771 w 771"/>
                <a:gd name="T7" fmla="*/ 1487 h 1487"/>
                <a:gd name="T8" fmla="*/ 771 w 771"/>
                <a:gd name="T9" fmla="*/ 1433 h 1487"/>
                <a:gd name="T10" fmla="*/ 771 w 771"/>
                <a:gd name="T11" fmla="*/ 1433 h 1487"/>
              </a:gdLst>
              <a:ahLst/>
              <a:cxnLst>
                <a:cxn ang="0">
                  <a:pos x="T0" y="T1"/>
                </a:cxn>
                <a:cxn ang="0">
                  <a:pos x="T2" y="T3"/>
                </a:cxn>
                <a:cxn ang="0">
                  <a:pos x="T4" y="T5"/>
                </a:cxn>
                <a:cxn ang="0">
                  <a:pos x="T6" y="T7"/>
                </a:cxn>
                <a:cxn ang="0">
                  <a:pos x="T8" y="T9"/>
                </a:cxn>
                <a:cxn ang="0">
                  <a:pos x="T10" y="T11"/>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hangingPunct="0"/>
              <a:endParaRPr lang="en-US" smtClean="0">
                <a:solidFill>
                  <a:srgbClr val="FFFFFF"/>
                </a:solidFill>
                <a:cs typeface="+mn-cs"/>
              </a:endParaRPr>
            </a:p>
          </p:txBody>
        </p:sp>
        <p:grpSp>
          <p:nvGrpSpPr>
            <p:cNvPr id="17447" name="Group 39"/>
            <p:cNvGrpSpPr>
              <a:grpSpLocks/>
            </p:cNvGrpSpPr>
            <p:nvPr userDrawn="1"/>
          </p:nvGrpSpPr>
          <p:grpSpPr bwMode="auto">
            <a:xfrm>
              <a:off x="0" y="1632"/>
              <a:ext cx="5758" cy="1858"/>
              <a:chOff x="0" y="1632"/>
              <a:chExt cx="5758" cy="1858"/>
            </a:xfrm>
          </p:grpSpPr>
          <p:sp>
            <p:nvSpPr>
              <p:cNvPr id="17448" name="Freeform 40"/>
              <p:cNvSpPr>
                <a:spLocks/>
              </p:cNvSpPr>
              <p:nvPr/>
            </p:nvSpPr>
            <p:spPr bwMode="hidden">
              <a:xfrm>
                <a:off x="0" y="1632"/>
                <a:ext cx="3670" cy="1313"/>
              </a:xfrm>
              <a:custGeom>
                <a:avLst/>
                <a:gdLst>
                  <a:gd name="T0" fmla="*/ 0 w 3659"/>
                  <a:gd name="T1" fmla="*/ 0 h 1313"/>
                  <a:gd name="T2" fmla="*/ 0 w 3659"/>
                  <a:gd name="T3" fmla="*/ 366 h 1313"/>
                  <a:gd name="T4" fmla="*/ 3635 w 3659"/>
                  <a:gd name="T5" fmla="*/ 1313 h 1313"/>
                  <a:gd name="T6" fmla="*/ 3647 w 3659"/>
                  <a:gd name="T7" fmla="*/ 1235 h 1313"/>
                  <a:gd name="T8" fmla="*/ 3659 w 3659"/>
                  <a:gd name="T9" fmla="*/ 1163 h 1313"/>
                  <a:gd name="T10" fmla="*/ 0 w 3659"/>
                  <a:gd name="T11" fmla="*/ 0 h 1313"/>
                  <a:gd name="T12" fmla="*/ 0 w 3659"/>
                  <a:gd name="T13" fmla="*/ 0 h 1313"/>
                </a:gdLst>
                <a:ahLst/>
                <a:cxnLst>
                  <a:cxn ang="0">
                    <a:pos x="T0" y="T1"/>
                  </a:cxn>
                  <a:cxn ang="0">
                    <a:pos x="T2" y="T3"/>
                  </a:cxn>
                  <a:cxn ang="0">
                    <a:pos x="T4" y="T5"/>
                  </a:cxn>
                  <a:cxn ang="0">
                    <a:pos x="T6" y="T7"/>
                  </a:cxn>
                  <a:cxn ang="0">
                    <a:pos x="T8" y="T9"/>
                  </a:cxn>
                  <a:cxn ang="0">
                    <a:pos x="T10" y="T11"/>
                  </a:cxn>
                  <a:cxn ang="0">
                    <a:pos x="T12" y="T13"/>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hangingPunct="0"/>
                <a:endParaRPr lang="en-US" smtClean="0">
                  <a:solidFill>
                    <a:srgbClr val="FFFFFF"/>
                  </a:solidFill>
                  <a:cs typeface="+mn-cs"/>
                </a:endParaRPr>
              </a:p>
            </p:txBody>
          </p:sp>
          <p:sp>
            <p:nvSpPr>
              <p:cNvPr id="17449" name="Freeform 41"/>
              <p:cNvSpPr>
                <a:spLocks/>
              </p:cNvSpPr>
              <p:nvPr/>
            </p:nvSpPr>
            <p:spPr bwMode="hidden">
              <a:xfrm>
                <a:off x="3646" y="2795"/>
                <a:ext cx="2112" cy="695"/>
              </a:xfrm>
              <a:custGeom>
                <a:avLst/>
                <a:gdLst>
                  <a:gd name="T0" fmla="*/ 2105 w 2105"/>
                  <a:gd name="T1" fmla="*/ 665 h 695"/>
                  <a:gd name="T2" fmla="*/ 24 w 2105"/>
                  <a:gd name="T3" fmla="*/ 0 h 695"/>
                  <a:gd name="T4" fmla="*/ 12 w 2105"/>
                  <a:gd name="T5" fmla="*/ 72 h 695"/>
                  <a:gd name="T6" fmla="*/ 0 w 2105"/>
                  <a:gd name="T7" fmla="*/ 150 h 695"/>
                  <a:gd name="T8" fmla="*/ 2105 w 2105"/>
                  <a:gd name="T9" fmla="*/ 695 h 695"/>
                  <a:gd name="T10" fmla="*/ 2105 w 2105"/>
                  <a:gd name="T11" fmla="*/ 665 h 695"/>
                  <a:gd name="T12" fmla="*/ 2105 w 2105"/>
                  <a:gd name="T13" fmla="*/ 665 h 695"/>
                </a:gdLst>
                <a:ahLst/>
                <a:cxnLst>
                  <a:cxn ang="0">
                    <a:pos x="T0" y="T1"/>
                  </a:cxn>
                  <a:cxn ang="0">
                    <a:pos x="T2" y="T3"/>
                  </a:cxn>
                  <a:cxn ang="0">
                    <a:pos x="T4" y="T5"/>
                  </a:cxn>
                  <a:cxn ang="0">
                    <a:pos x="T6" y="T7"/>
                  </a:cxn>
                  <a:cxn ang="0">
                    <a:pos x="T8" y="T9"/>
                  </a:cxn>
                  <a:cxn ang="0">
                    <a:pos x="T10" y="T11"/>
                  </a:cxn>
                  <a:cxn ang="0">
                    <a:pos x="T12" y="T13"/>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hangingPunct="0"/>
                <a:endParaRPr lang="en-US" smtClean="0">
                  <a:solidFill>
                    <a:srgbClr val="FFFFFF"/>
                  </a:solidFill>
                  <a:cs typeface="+mn-cs"/>
                </a:endParaRPr>
              </a:p>
            </p:txBody>
          </p:sp>
        </p:grpSp>
      </p:grpSp>
      <p:sp>
        <p:nvSpPr>
          <p:cNvPr id="17450" name="Rectangle 42"/>
          <p:cNvSpPr>
            <a:spLocks noGrp="1" noChangeArrowheads="1"/>
          </p:cNvSpPr>
          <p:nvPr>
            <p:ph type="ctrTitle" sz="quarter"/>
          </p:nvPr>
        </p:nvSpPr>
        <p:spPr>
          <a:xfrm>
            <a:off x="457200" y="1600200"/>
            <a:ext cx="8229600" cy="1828800"/>
          </a:xfrm>
        </p:spPr>
        <p:txBody>
          <a:bodyPr/>
          <a:lstStyle>
            <a:lvl1pPr>
              <a:defRPr sz="4800"/>
            </a:lvl1pPr>
          </a:lstStyle>
          <a:p>
            <a:pPr lvl="0"/>
            <a:r>
              <a:rPr lang="en-US" noProof="0" smtClean="0"/>
              <a:t>Click to edit Master title style</a:t>
            </a:r>
          </a:p>
        </p:txBody>
      </p:sp>
      <p:sp>
        <p:nvSpPr>
          <p:cNvPr id="17451" name="Rectangle 43"/>
          <p:cNvSpPr>
            <a:spLocks noGrp="1" noChangeArrowheads="1"/>
          </p:cNvSpPr>
          <p:nvPr>
            <p:ph type="subTitle" sz="quarter" idx="1"/>
          </p:nvPr>
        </p:nvSpPr>
        <p:spPr>
          <a:xfrm>
            <a:off x="1371600" y="3886200"/>
            <a:ext cx="6400800" cy="1752600"/>
          </a:xfrm>
        </p:spPr>
        <p:txBody>
          <a:bodyPr/>
          <a:lstStyle>
            <a:lvl1pPr marL="0" indent="0" algn="ctr">
              <a:buFont typeface="Wingdings" pitchFamily="2" charset="2"/>
              <a:buNone/>
              <a:defRPr sz="3600"/>
            </a:lvl1pPr>
          </a:lstStyle>
          <a:p>
            <a:pPr lvl="0"/>
            <a:r>
              <a:rPr lang="en-US" noProof="0" smtClean="0"/>
              <a:t>Click to edit Master subtitle style</a:t>
            </a:r>
          </a:p>
        </p:txBody>
      </p:sp>
      <p:sp>
        <p:nvSpPr>
          <p:cNvPr id="17452" name="Rectangle 44"/>
          <p:cNvSpPr>
            <a:spLocks noGrp="1" noChangeArrowheads="1"/>
          </p:cNvSpPr>
          <p:nvPr>
            <p:ph type="dt" sz="quarter" idx="2"/>
          </p:nvPr>
        </p:nvSpPr>
        <p:spPr/>
        <p:txBody>
          <a:bodyPr/>
          <a:lstStyle>
            <a:lvl1pPr>
              <a:defRPr/>
            </a:lvl1pPr>
          </a:lstStyle>
          <a:p>
            <a:fld id="{CB1ADA69-76CD-4366-BAA7-7EBC19AC598A}" type="datetime4">
              <a:rPr lang="en-US" smtClean="0">
                <a:solidFill>
                  <a:srgbClr val="FFFFFF"/>
                </a:solidFill>
              </a:rPr>
              <a:t>October 1, 2011</a:t>
            </a:fld>
            <a:endParaRPr lang="en-US">
              <a:solidFill>
                <a:srgbClr val="FFFFFF"/>
              </a:solidFill>
            </a:endParaRPr>
          </a:p>
        </p:txBody>
      </p:sp>
      <p:sp>
        <p:nvSpPr>
          <p:cNvPr id="17453" name="Rectangle 45"/>
          <p:cNvSpPr>
            <a:spLocks noGrp="1" noChangeArrowheads="1"/>
          </p:cNvSpPr>
          <p:nvPr>
            <p:ph type="ftr" sz="quarter" idx="3"/>
          </p:nvPr>
        </p:nvSpPr>
        <p:spPr/>
        <p:txBody>
          <a:bodyPr/>
          <a:lstStyle>
            <a:lvl1pPr>
              <a:defRPr/>
            </a:lvl1pPr>
          </a:lstStyle>
          <a:p>
            <a:endParaRPr lang="en-US">
              <a:solidFill>
                <a:srgbClr val="FFFFFF"/>
              </a:solidFill>
            </a:endParaRPr>
          </a:p>
        </p:txBody>
      </p:sp>
      <p:sp>
        <p:nvSpPr>
          <p:cNvPr id="17454" name="Rectangle 46"/>
          <p:cNvSpPr>
            <a:spLocks noGrp="1" noChangeArrowheads="1"/>
          </p:cNvSpPr>
          <p:nvPr>
            <p:ph type="sldNum" sz="quarter" idx="4"/>
          </p:nvPr>
        </p:nvSpPr>
        <p:spPr/>
        <p:txBody>
          <a:bodyPr/>
          <a:lstStyle>
            <a:lvl1pPr>
              <a:defRPr sz="1200"/>
            </a:lvl1pPr>
          </a:lstStyle>
          <a:p>
            <a:fld id="{7CBB23E3-C036-4F57-B5C9-BC09C49D018E}" type="slidenum">
              <a:rPr lang="en-US">
                <a:solidFill>
                  <a:srgbClr val="FFFFFF"/>
                </a:solidFill>
              </a:rPr>
              <a:pPr/>
              <a:t>‹#›</a:t>
            </a:fld>
            <a:endParaRPr lang="en-US">
              <a:solidFill>
                <a:srgbClr val="FFFFFF"/>
              </a:solidFill>
            </a:endParaRPr>
          </a:p>
        </p:txBody>
      </p:sp>
    </p:spTree>
    <p:extLst>
      <p:ext uri="{BB962C8B-B14F-4D97-AF65-F5344CB8AC3E}">
        <p14:creationId xmlns:p14="http://schemas.microsoft.com/office/powerpoint/2010/main" val="2879513099"/>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42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lvl1pPr>
              <a:defRPr/>
            </a:lvl1pPr>
          </a:lstStyle>
          <a:p>
            <a:fld id="{8280B8D8-56C7-45F2-BA11-95067E12FFD1}" type="datetime4">
              <a:rPr lang="en-US" smtClean="0">
                <a:solidFill>
                  <a:srgbClr val="FFFFFF"/>
                </a:solidFill>
              </a:rPr>
              <a:t>October 1, 2011</a:t>
            </a:fld>
            <a:endParaRPr lang="en-US">
              <a:solidFill>
                <a:srgbClr val="FFFFFF"/>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FFFFFF"/>
              </a:solidFill>
            </a:endParaRPr>
          </a:p>
        </p:txBody>
      </p:sp>
      <p:sp>
        <p:nvSpPr>
          <p:cNvPr id="6" name="Slide Number Placeholder 5"/>
          <p:cNvSpPr>
            <a:spLocks noGrp="1"/>
          </p:cNvSpPr>
          <p:nvPr>
            <p:ph type="sldNum" sz="quarter" idx="12"/>
          </p:nvPr>
        </p:nvSpPr>
        <p:spPr/>
        <p:txBody>
          <a:bodyPr/>
          <a:lstStyle>
            <a:lvl1pPr>
              <a:defRPr/>
            </a:lvl1pPr>
          </a:lstStyle>
          <a:p>
            <a:fld id="{84001EEE-85AC-4DBE-94AA-F91B8F38C3DC}" type="slidenum">
              <a:rPr lang="en-US">
                <a:solidFill>
                  <a:srgbClr val="FFFFFF"/>
                </a:solidFill>
              </a:rPr>
              <a:pPr/>
              <a:t>‹#›</a:t>
            </a:fld>
            <a:endParaRPr lang="en-US">
              <a:solidFill>
                <a:srgbClr val="FFFFFF"/>
              </a:solidFill>
            </a:endParaRPr>
          </a:p>
        </p:txBody>
      </p:sp>
    </p:spTree>
    <p:extLst>
      <p:ext uri="{BB962C8B-B14F-4D97-AF65-F5344CB8AC3E}">
        <p14:creationId xmlns:p14="http://schemas.microsoft.com/office/powerpoint/2010/main" val="3109437936"/>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4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4"/>
          <p:cNvSpPr>
            <a:spLocks noGrp="1" noChangeArrowheads="1"/>
          </p:cNvSpPr>
          <p:nvPr>
            <p:ph type="dt" sz="half" idx="10"/>
          </p:nvPr>
        </p:nvSpPr>
        <p:spPr>
          <a:ln/>
        </p:spPr>
        <p:txBody>
          <a:bodyPr/>
          <a:lstStyle>
            <a:lvl1pPr>
              <a:defRPr/>
            </a:lvl1pPr>
          </a:lstStyle>
          <a:p>
            <a:pPr>
              <a:defRPr/>
            </a:pPr>
            <a:fld id="{57F08BBD-3D79-414A-B516-14F886E2A85D}" type="datetime4">
              <a:rPr lang="en-US" smtClean="0">
                <a:solidFill>
                  <a:srgbClr val="FFFFFF"/>
                </a:solidFill>
              </a:rPr>
              <a:t>October 1, 2011</a:t>
            </a:fld>
            <a:endParaRPr lang="en-US">
              <a:solidFill>
                <a:srgbClr val="FFFFFF"/>
              </a:solidFill>
            </a:endParaRPr>
          </a:p>
        </p:txBody>
      </p:sp>
      <p:sp>
        <p:nvSpPr>
          <p:cNvPr id="5" name="Rectangle 4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46"/>
          <p:cNvSpPr>
            <a:spLocks noGrp="1" noChangeArrowheads="1"/>
          </p:cNvSpPr>
          <p:nvPr>
            <p:ph type="sldNum" sz="quarter" idx="12"/>
          </p:nvPr>
        </p:nvSpPr>
        <p:spPr>
          <a:ln/>
        </p:spPr>
        <p:txBody>
          <a:bodyPr/>
          <a:lstStyle>
            <a:lvl1pPr>
              <a:defRPr/>
            </a:lvl1pPr>
          </a:lstStyle>
          <a:p>
            <a:pPr>
              <a:defRPr/>
            </a:pPr>
            <a:fld id="{193FEA52-2195-4372-AA59-F6FE33BA2CFB}"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047448002"/>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43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Date Placeholder 3"/>
          <p:cNvSpPr>
            <a:spLocks noGrp="1"/>
          </p:cNvSpPr>
          <p:nvPr>
            <p:ph type="dt" sz="half" idx="10"/>
          </p:nvPr>
        </p:nvSpPr>
        <p:spPr/>
        <p:txBody>
          <a:bodyPr/>
          <a:lstStyle>
            <a:lvl1pPr>
              <a:defRPr/>
            </a:lvl1pPr>
          </a:lstStyle>
          <a:p>
            <a:fld id="{8BD93AC5-D09A-4727-8018-4C8D8E17EC26}" type="datetime4">
              <a:rPr lang="en-US" smtClean="0">
                <a:solidFill>
                  <a:srgbClr val="FFFFFF"/>
                </a:solidFill>
              </a:rPr>
              <a:t>October 1, 2011</a:t>
            </a:fld>
            <a:endParaRPr lang="en-US">
              <a:solidFill>
                <a:srgbClr val="FFFFFF"/>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FFFFFF"/>
              </a:solidFill>
            </a:endParaRPr>
          </a:p>
        </p:txBody>
      </p:sp>
      <p:sp>
        <p:nvSpPr>
          <p:cNvPr id="6" name="Slide Number Placeholder 5"/>
          <p:cNvSpPr>
            <a:spLocks noGrp="1"/>
          </p:cNvSpPr>
          <p:nvPr>
            <p:ph type="sldNum" sz="quarter" idx="12"/>
          </p:nvPr>
        </p:nvSpPr>
        <p:spPr/>
        <p:txBody>
          <a:bodyPr/>
          <a:lstStyle>
            <a:lvl1pPr>
              <a:defRPr/>
            </a:lvl1pPr>
          </a:lstStyle>
          <a:p>
            <a:fld id="{D8D8E8EC-5D2D-4E1A-8204-89DD990E7E3B}" type="slidenum">
              <a:rPr lang="en-US">
                <a:solidFill>
                  <a:srgbClr val="FFFFFF"/>
                </a:solidFill>
              </a:rPr>
              <a:pPr/>
              <a:t>‹#›</a:t>
            </a:fld>
            <a:endParaRPr lang="en-US">
              <a:solidFill>
                <a:srgbClr val="FFFFFF"/>
              </a:solidFill>
            </a:endParaRPr>
          </a:p>
        </p:txBody>
      </p:sp>
    </p:spTree>
    <p:extLst>
      <p:ext uri="{BB962C8B-B14F-4D97-AF65-F5344CB8AC3E}">
        <p14:creationId xmlns:p14="http://schemas.microsoft.com/office/powerpoint/2010/main" val="4192964286"/>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43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Date Placeholder 4"/>
          <p:cNvSpPr>
            <a:spLocks noGrp="1"/>
          </p:cNvSpPr>
          <p:nvPr>
            <p:ph type="dt" sz="half" idx="10"/>
          </p:nvPr>
        </p:nvSpPr>
        <p:spPr/>
        <p:txBody>
          <a:bodyPr/>
          <a:lstStyle>
            <a:lvl1pPr>
              <a:defRPr/>
            </a:lvl1pPr>
          </a:lstStyle>
          <a:p>
            <a:fld id="{3992A2DA-4802-4537-AB32-0463C504117A}" type="datetime4">
              <a:rPr lang="en-US" smtClean="0">
                <a:solidFill>
                  <a:srgbClr val="FFFFFF"/>
                </a:solidFill>
              </a:rPr>
              <a:t>October 1, 2011</a:t>
            </a:fld>
            <a:endParaRPr lang="en-US">
              <a:solidFill>
                <a:srgbClr val="FFFFFF"/>
              </a:solidFill>
            </a:endParaRPr>
          </a:p>
        </p:txBody>
      </p:sp>
      <p:sp>
        <p:nvSpPr>
          <p:cNvPr id="6" name="Footer Placeholder 5"/>
          <p:cNvSpPr>
            <a:spLocks noGrp="1"/>
          </p:cNvSpPr>
          <p:nvPr>
            <p:ph type="ftr" sz="quarter" idx="11"/>
          </p:nvPr>
        </p:nvSpPr>
        <p:spPr/>
        <p:txBody>
          <a:bodyPr/>
          <a:lstStyle>
            <a:lvl1pPr>
              <a:defRPr/>
            </a:lvl1pPr>
          </a:lstStyle>
          <a:p>
            <a:endParaRPr lang="en-US">
              <a:solidFill>
                <a:srgbClr val="FFFFFF"/>
              </a:solidFill>
            </a:endParaRPr>
          </a:p>
        </p:txBody>
      </p:sp>
      <p:sp>
        <p:nvSpPr>
          <p:cNvPr id="7" name="Slide Number Placeholder 6"/>
          <p:cNvSpPr>
            <a:spLocks noGrp="1"/>
          </p:cNvSpPr>
          <p:nvPr>
            <p:ph type="sldNum" sz="quarter" idx="12"/>
          </p:nvPr>
        </p:nvSpPr>
        <p:spPr/>
        <p:txBody>
          <a:bodyPr/>
          <a:lstStyle>
            <a:lvl1pPr>
              <a:defRPr/>
            </a:lvl1pPr>
          </a:lstStyle>
          <a:p>
            <a:fld id="{1F4FBC9E-DD07-4B63-881B-B36553153056}" type="slidenum">
              <a:rPr lang="en-US">
                <a:solidFill>
                  <a:srgbClr val="FFFFFF"/>
                </a:solidFill>
              </a:rPr>
              <a:pPr/>
              <a:t>‹#›</a:t>
            </a:fld>
            <a:endParaRPr lang="en-US">
              <a:solidFill>
                <a:srgbClr val="FFFFFF"/>
              </a:solidFill>
            </a:endParaRPr>
          </a:p>
        </p:txBody>
      </p:sp>
    </p:spTree>
    <p:extLst>
      <p:ext uri="{BB962C8B-B14F-4D97-AF65-F5344CB8AC3E}">
        <p14:creationId xmlns:p14="http://schemas.microsoft.com/office/powerpoint/2010/main" val="1447635009"/>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43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Date Placeholder 6"/>
          <p:cNvSpPr>
            <a:spLocks noGrp="1"/>
          </p:cNvSpPr>
          <p:nvPr>
            <p:ph type="dt" sz="half" idx="10"/>
          </p:nvPr>
        </p:nvSpPr>
        <p:spPr/>
        <p:txBody>
          <a:bodyPr/>
          <a:lstStyle>
            <a:lvl1pPr>
              <a:defRPr/>
            </a:lvl1pPr>
          </a:lstStyle>
          <a:p>
            <a:fld id="{76AAF32C-1871-4D02-82EB-1988FF83F791}" type="datetime4">
              <a:rPr lang="en-US" smtClean="0">
                <a:solidFill>
                  <a:srgbClr val="FFFFFF"/>
                </a:solidFill>
              </a:rPr>
              <a:t>October 1, 2011</a:t>
            </a:fld>
            <a:endParaRPr lang="en-US">
              <a:solidFill>
                <a:srgbClr val="FFFFFF"/>
              </a:solidFill>
            </a:endParaRPr>
          </a:p>
        </p:txBody>
      </p:sp>
      <p:sp>
        <p:nvSpPr>
          <p:cNvPr id="8" name="Footer Placeholder 7"/>
          <p:cNvSpPr>
            <a:spLocks noGrp="1"/>
          </p:cNvSpPr>
          <p:nvPr>
            <p:ph type="ftr" sz="quarter" idx="11"/>
          </p:nvPr>
        </p:nvSpPr>
        <p:spPr/>
        <p:txBody>
          <a:bodyPr/>
          <a:lstStyle>
            <a:lvl1pPr>
              <a:defRPr/>
            </a:lvl1pPr>
          </a:lstStyle>
          <a:p>
            <a:endParaRPr lang="en-US">
              <a:solidFill>
                <a:srgbClr val="FFFFFF"/>
              </a:solidFill>
            </a:endParaRPr>
          </a:p>
        </p:txBody>
      </p:sp>
      <p:sp>
        <p:nvSpPr>
          <p:cNvPr id="9" name="Slide Number Placeholder 8"/>
          <p:cNvSpPr>
            <a:spLocks noGrp="1"/>
          </p:cNvSpPr>
          <p:nvPr>
            <p:ph type="sldNum" sz="quarter" idx="12"/>
          </p:nvPr>
        </p:nvSpPr>
        <p:spPr/>
        <p:txBody>
          <a:bodyPr/>
          <a:lstStyle>
            <a:lvl1pPr>
              <a:defRPr/>
            </a:lvl1pPr>
          </a:lstStyle>
          <a:p>
            <a:fld id="{493A03B0-8353-4C4E-829B-4DFA0B4A2D1A}" type="slidenum">
              <a:rPr lang="en-US">
                <a:solidFill>
                  <a:srgbClr val="FFFFFF"/>
                </a:solidFill>
              </a:rPr>
              <a:pPr/>
              <a:t>‹#›</a:t>
            </a:fld>
            <a:endParaRPr lang="en-US">
              <a:solidFill>
                <a:srgbClr val="FFFFFF"/>
              </a:solidFill>
            </a:endParaRPr>
          </a:p>
        </p:txBody>
      </p:sp>
    </p:spTree>
    <p:extLst>
      <p:ext uri="{BB962C8B-B14F-4D97-AF65-F5344CB8AC3E}">
        <p14:creationId xmlns:p14="http://schemas.microsoft.com/office/powerpoint/2010/main" val="3631298794"/>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43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Date Placeholder 2"/>
          <p:cNvSpPr>
            <a:spLocks noGrp="1"/>
          </p:cNvSpPr>
          <p:nvPr>
            <p:ph type="dt" sz="half" idx="10"/>
          </p:nvPr>
        </p:nvSpPr>
        <p:spPr/>
        <p:txBody>
          <a:bodyPr/>
          <a:lstStyle>
            <a:lvl1pPr>
              <a:defRPr/>
            </a:lvl1pPr>
          </a:lstStyle>
          <a:p>
            <a:fld id="{03DD7A1F-B851-4D35-B3A5-7EEB419F6D19}" type="datetime4">
              <a:rPr lang="en-US" smtClean="0">
                <a:solidFill>
                  <a:srgbClr val="FFFFFF"/>
                </a:solidFill>
              </a:rPr>
              <a:t>October 1, 2011</a:t>
            </a:fld>
            <a:endParaRPr lang="en-US">
              <a:solidFill>
                <a:srgbClr val="FFFFFF"/>
              </a:solidFill>
            </a:endParaRPr>
          </a:p>
        </p:txBody>
      </p:sp>
      <p:sp>
        <p:nvSpPr>
          <p:cNvPr id="4" name="Footer Placeholder 3"/>
          <p:cNvSpPr>
            <a:spLocks noGrp="1"/>
          </p:cNvSpPr>
          <p:nvPr>
            <p:ph type="ftr" sz="quarter" idx="11"/>
          </p:nvPr>
        </p:nvSpPr>
        <p:spPr/>
        <p:txBody>
          <a:bodyPr/>
          <a:lstStyle>
            <a:lvl1pPr>
              <a:defRPr/>
            </a:lvl1pPr>
          </a:lstStyle>
          <a:p>
            <a:endParaRPr lang="en-US">
              <a:solidFill>
                <a:srgbClr val="FFFFFF"/>
              </a:solidFill>
            </a:endParaRPr>
          </a:p>
        </p:txBody>
      </p:sp>
      <p:sp>
        <p:nvSpPr>
          <p:cNvPr id="5" name="Slide Number Placeholder 4"/>
          <p:cNvSpPr>
            <a:spLocks noGrp="1"/>
          </p:cNvSpPr>
          <p:nvPr>
            <p:ph type="sldNum" sz="quarter" idx="12"/>
          </p:nvPr>
        </p:nvSpPr>
        <p:spPr/>
        <p:txBody>
          <a:bodyPr/>
          <a:lstStyle>
            <a:lvl1pPr>
              <a:defRPr/>
            </a:lvl1pPr>
          </a:lstStyle>
          <a:p>
            <a:fld id="{3F9C06E8-3A73-4F81-A299-18F2F3CD1721}" type="slidenum">
              <a:rPr lang="en-US">
                <a:solidFill>
                  <a:srgbClr val="FFFFFF"/>
                </a:solidFill>
              </a:rPr>
              <a:pPr/>
              <a:t>‹#›</a:t>
            </a:fld>
            <a:endParaRPr lang="en-US">
              <a:solidFill>
                <a:srgbClr val="FFFFFF"/>
              </a:solidFill>
            </a:endParaRPr>
          </a:p>
        </p:txBody>
      </p:sp>
    </p:spTree>
    <p:extLst>
      <p:ext uri="{BB962C8B-B14F-4D97-AF65-F5344CB8AC3E}">
        <p14:creationId xmlns:p14="http://schemas.microsoft.com/office/powerpoint/2010/main" val="1642503775"/>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43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fld id="{18F6A4DA-7C65-4945-B446-29A4A10C5C7D}" type="datetime4">
              <a:rPr lang="en-US" smtClean="0">
                <a:solidFill>
                  <a:srgbClr val="FFFFFF"/>
                </a:solidFill>
              </a:rPr>
              <a:t>October 1, 2011</a:t>
            </a:fld>
            <a:endParaRPr lang="en-US">
              <a:solidFill>
                <a:srgbClr val="FFFFFF"/>
              </a:solidFill>
            </a:endParaRPr>
          </a:p>
        </p:txBody>
      </p:sp>
      <p:sp>
        <p:nvSpPr>
          <p:cNvPr id="3" name="Footer Placeholder 2"/>
          <p:cNvSpPr>
            <a:spLocks noGrp="1"/>
          </p:cNvSpPr>
          <p:nvPr>
            <p:ph type="ftr" sz="quarter" idx="11"/>
          </p:nvPr>
        </p:nvSpPr>
        <p:spPr/>
        <p:txBody>
          <a:bodyPr/>
          <a:lstStyle>
            <a:lvl1pPr>
              <a:defRPr/>
            </a:lvl1pPr>
          </a:lstStyle>
          <a:p>
            <a:endParaRPr lang="en-US">
              <a:solidFill>
                <a:srgbClr val="FFFFFF"/>
              </a:solidFill>
            </a:endParaRPr>
          </a:p>
        </p:txBody>
      </p:sp>
      <p:sp>
        <p:nvSpPr>
          <p:cNvPr id="4" name="Slide Number Placeholder 3"/>
          <p:cNvSpPr>
            <a:spLocks noGrp="1"/>
          </p:cNvSpPr>
          <p:nvPr>
            <p:ph type="sldNum" sz="quarter" idx="12"/>
          </p:nvPr>
        </p:nvSpPr>
        <p:spPr/>
        <p:txBody>
          <a:bodyPr/>
          <a:lstStyle>
            <a:lvl1pPr>
              <a:defRPr/>
            </a:lvl1pPr>
          </a:lstStyle>
          <a:p>
            <a:fld id="{81046865-758A-471D-8B94-F6ED66C09304}" type="slidenum">
              <a:rPr lang="en-US">
                <a:solidFill>
                  <a:srgbClr val="FFFFFF"/>
                </a:solidFill>
              </a:rPr>
              <a:pPr/>
              <a:t>‹#›</a:t>
            </a:fld>
            <a:endParaRPr lang="en-US">
              <a:solidFill>
                <a:srgbClr val="FFFFFF"/>
              </a:solidFill>
            </a:endParaRPr>
          </a:p>
        </p:txBody>
      </p:sp>
    </p:spTree>
    <p:extLst>
      <p:ext uri="{BB962C8B-B14F-4D97-AF65-F5344CB8AC3E}">
        <p14:creationId xmlns:p14="http://schemas.microsoft.com/office/powerpoint/2010/main" val="258921547"/>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43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lvl1pPr>
              <a:defRPr/>
            </a:lvl1pPr>
          </a:lstStyle>
          <a:p>
            <a:fld id="{E0A0C7E9-E773-4B40-9A81-AFBF6F950E45}" type="datetime4">
              <a:rPr lang="en-US" smtClean="0">
                <a:solidFill>
                  <a:srgbClr val="FFFFFF"/>
                </a:solidFill>
              </a:rPr>
              <a:t>October 1, 2011</a:t>
            </a:fld>
            <a:endParaRPr lang="en-US">
              <a:solidFill>
                <a:srgbClr val="FFFFFF"/>
              </a:solidFill>
            </a:endParaRPr>
          </a:p>
        </p:txBody>
      </p:sp>
      <p:sp>
        <p:nvSpPr>
          <p:cNvPr id="6" name="Footer Placeholder 5"/>
          <p:cNvSpPr>
            <a:spLocks noGrp="1"/>
          </p:cNvSpPr>
          <p:nvPr>
            <p:ph type="ftr" sz="quarter" idx="11"/>
          </p:nvPr>
        </p:nvSpPr>
        <p:spPr/>
        <p:txBody>
          <a:bodyPr/>
          <a:lstStyle>
            <a:lvl1pPr>
              <a:defRPr/>
            </a:lvl1pPr>
          </a:lstStyle>
          <a:p>
            <a:endParaRPr lang="en-US">
              <a:solidFill>
                <a:srgbClr val="FFFFFF"/>
              </a:solidFill>
            </a:endParaRPr>
          </a:p>
        </p:txBody>
      </p:sp>
      <p:sp>
        <p:nvSpPr>
          <p:cNvPr id="7" name="Slide Number Placeholder 6"/>
          <p:cNvSpPr>
            <a:spLocks noGrp="1"/>
          </p:cNvSpPr>
          <p:nvPr>
            <p:ph type="sldNum" sz="quarter" idx="12"/>
          </p:nvPr>
        </p:nvSpPr>
        <p:spPr/>
        <p:txBody>
          <a:bodyPr/>
          <a:lstStyle>
            <a:lvl1pPr>
              <a:defRPr/>
            </a:lvl1pPr>
          </a:lstStyle>
          <a:p>
            <a:fld id="{D64CE6E5-4FAB-467B-81E5-FA8E59E567C7}" type="slidenum">
              <a:rPr lang="en-US">
                <a:solidFill>
                  <a:srgbClr val="FFFFFF"/>
                </a:solidFill>
              </a:rPr>
              <a:pPr/>
              <a:t>‹#›</a:t>
            </a:fld>
            <a:endParaRPr lang="en-US">
              <a:solidFill>
                <a:srgbClr val="FFFFFF"/>
              </a:solidFill>
            </a:endParaRPr>
          </a:p>
        </p:txBody>
      </p:sp>
    </p:spTree>
    <p:extLst>
      <p:ext uri="{BB962C8B-B14F-4D97-AF65-F5344CB8AC3E}">
        <p14:creationId xmlns:p14="http://schemas.microsoft.com/office/powerpoint/2010/main" val="1770309949"/>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43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lvl1pPr>
              <a:defRPr/>
            </a:lvl1pPr>
          </a:lstStyle>
          <a:p>
            <a:fld id="{76B71270-7D4F-4BAD-927E-75FF63391120}" type="datetime4">
              <a:rPr lang="en-US" smtClean="0">
                <a:solidFill>
                  <a:srgbClr val="FFFFFF"/>
                </a:solidFill>
              </a:rPr>
              <a:t>October 1, 2011</a:t>
            </a:fld>
            <a:endParaRPr lang="en-US">
              <a:solidFill>
                <a:srgbClr val="FFFFFF"/>
              </a:solidFill>
            </a:endParaRPr>
          </a:p>
        </p:txBody>
      </p:sp>
      <p:sp>
        <p:nvSpPr>
          <p:cNvPr id="6" name="Footer Placeholder 5"/>
          <p:cNvSpPr>
            <a:spLocks noGrp="1"/>
          </p:cNvSpPr>
          <p:nvPr>
            <p:ph type="ftr" sz="quarter" idx="11"/>
          </p:nvPr>
        </p:nvSpPr>
        <p:spPr/>
        <p:txBody>
          <a:bodyPr/>
          <a:lstStyle>
            <a:lvl1pPr>
              <a:defRPr/>
            </a:lvl1pPr>
          </a:lstStyle>
          <a:p>
            <a:endParaRPr lang="en-US">
              <a:solidFill>
                <a:srgbClr val="FFFFFF"/>
              </a:solidFill>
            </a:endParaRPr>
          </a:p>
        </p:txBody>
      </p:sp>
      <p:sp>
        <p:nvSpPr>
          <p:cNvPr id="7" name="Slide Number Placeholder 6"/>
          <p:cNvSpPr>
            <a:spLocks noGrp="1"/>
          </p:cNvSpPr>
          <p:nvPr>
            <p:ph type="sldNum" sz="quarter" idx="12"/>
          </p:nvPr>
        </p:nvSpPr>
        <p:spPr/>
        <p:txBody>
          <a:bodyPr/>
          <a:lstStyle>
            <a:lvl1pPr>
              <a:defRPr/>
            </a:lvl1pPr>
          </a:lstStyle>
          <a:p>
            <a:fld id="{C5847BAE-E4FC-4E8D-967E-5AFC87D4A0B5}" type="slidenum">
              <a:rPr lang="en-US">
                <a:solidFill>
                  <a:srgbClr val="FFFFFF"/>
                </a:solidFill>
              </a:rPr>
              <a:pPr/>
              <a:t>‹#›</a:t>
            </a:fld>
            <a:endParaRPr lang="en-US">
              <a:solidFill>
                <a:srgbClr val="FFFFFF"/>
              </a:solidFill>
            </a:endParaRPr>
          </a:p>
        </p:txBody>
      </p:sp>
    </p:spTree>
    <p:extLst>
      <p:ext uri="{BB962C8B-B14F-4D97-AF65-F5344CB8AC3E}">
        <p14:creationId xmlns:p14="http://schemas.microsoft.com/office/powerpoint/2010/main" val="555138357"/>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43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lvl1pPr>
              <a:defRPr/>
            </a:lvl1pPr>
          </a:lstStyle>
          <a:p>
            <a:fld id="{5A3790F3-F152-4A88-95CA-F87ABFFE2FE7}" type="datetime4">
              <a:rPr lang="en-US" smtClean="0">
                <a:solidFill>
                  <a:srgbClr val="FFFFFF"/>
                </a:solidFill>
              </a:rPr>
              <a:t>October 1, 2011</a:t>
            </a:fld>
            <a:endParaRPr lang="en-US">
              <a:solidFill>
                <a:srgbClr val="FFFFFF"/>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FFFFFF"/>
              </a:solidFill>
            </a:endParaRPr>
          </a:p>
        </p:txBody>
      </p:sp>
      <p:sp>
        <p:nvSpPr>
          <p:cNvPr id="6" name="Slide Number Placeholder 5"/>
          <p:cNvSpPr>
            <a:spLocks noGrp="1"/>
          </p:cNvSpPr>
          <p:nvPr>
            <p:ph type="sldNum" sz="quarter" idx="12"/>
          </p:nvPr>
        </p:nvSpPr>
        <p:spPr/>
        <p:txBody>
          <a:bodyPr/>
          <a:lstStyle>
            <a:lvl1pPr>
              <a:defRPr/>
            </a:lvl1pPr>
          </a:lstStyle>
          <a:p>
            <a:fld id="{657B2960-00DE-425C-ABED-68ED4348F49A}" type="slidenum">
              <a:rPr lang="en-US">
                <a:solidFill>
                  <a:srgbClr val="FFFFFF"/>
                </a:solidFill>
              </a:rPr>
              <a:pPr/>
              <a:t>‹#›</a:t>
            </a:fld>
            <a:endParaRPr lang="en-US">
              <a:solidFill>
                <a:srgbClr val="FFFFFF"/>
              </a:solidFill>
            </a:endParaRPr>
          </a:p>
        </p:txBody>
      </p:sp>
    </p:spTree>
    <p:extLst>
      <p:ext uri="{BB962C8B-B14F-4D97-AF65-F5344CB8AC3E}">
        <p14:creationId xmlns:p14="http://schemas.microsoft.com/office/powerpoint/2010/main" val="3612629856"/>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43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lvl1pPr>
              <a:defRPr/>
            </a:lvl1pPr>
          </a:lstStyle>
          <a:p>
            <a:fld id="{04AD4F38-7BC8-42A5-AC42-04D5D0A019C2}" type="datetime4">
              <a:rPr lang="en-US" smtClean="0">
                <a:solidFill>
                  <a:srgbClr val="FFFFFF"/>
                </a:solidFill>
              </a:rPr>
              <a:t>October 1, 2011</a:t>
            </a:fld>
            <a:endParaRPr lang="en-US">
              <a:solidFill>
                <a:srgbClr val="FFFFFF"/>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FFFFFF"/>
              </a:solidFill>
            </a:endParaRPr>
          </a:p>
        </p:txBody>
      </p:sp>
      <p:sp>
        <p:nvSpPr>
          <p:cNvPr id="6" name="Slide Number Placeholder 5"/>
          <p:cNvSpPr>
            <a:spLocks noGrp="1"/>
          </p:cNvSpPr>
          <p:nvPr>
            <p:ph type="sldNum" sz="quarter" idx="12"/>
          </p:nvPr>
        </p:nvSpPr>
        <p:spPr/>
        <p:txBody>
          <a:bodyPr/>
          <a:lstStyle>
            <a:lvl1pPr>
              <a:defRPr/>
            </a:lvl1pPr>
          </a:lstStyle>
          <a:p>
            <a:fld id="{4C67F2EB-5894-4A5C-AD00-6A951A5F590E}" type="slidenum">
              <a:rPr lang="en-US">
                <a:solidFill>
                  <a:srgbClr val="FFFFFF"/>
                </a:solidFill>
              </a:rPr>
              <a:pPr/>
              <a:t>‹#›</a:t>
            </a:fld>
            <a:endParaRPr lang="en-US">
              <a:solidFill>
                <a:srgbClr val="FFFFFF"/>
              </a:solidFill>
            </a:endParaRPr>
          </a:p>
        </p:txBody>
      </p:sp>
    </p:spTree>
    <p:extLst>
      <p:ext uri="{BB962C8B-B14F-4D97-AF65-F5344CB8AC3E}">
        <p14:creationId xmlns:p14="http://schemas.microsoft.com/office/powerpoint/2010/main" val="4174031106"/>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439.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smtClean="0"/>
              <a:t>Click to edit Master title style</a:t>
            </a:r>
            <a:endParaRPr lang="en-US"/>
          </a:p>
        </p:txBody>
      </p:sp>
      <p:sp>
        <p:nvSpPr>
          <p:cNvPr id="3" name="Table Placeholder 2"/>
          <p:cNvSpPr>
            <a:spLocks noGrp="1"/>
          </p:cNvSpPr>
          <p:nvPr>
            <p:ph type="tbl" idx="1"/>
          </p:nvPr>
        </p:nvSpPr>
        <p:spPr>
          <a:xfrm>
            <a:off x="457200" y="1600200"/>
            <a:ext cx="8229600" cy="4530725"/>
          </a:xfrm>
        </p:spPr>
        <p:txBody>
          <a:bodyPr/>
          <a:lstStyle/>
          <a:p>
            <a:endParaRPr lang="en-US"/>
          </a:p>
        </p:txBody>
      </p:sp>
      <p:sp>
        <p:nvSpPr>
          <p:cNvPr id="4" name="Date Placeholder 3"/>
          <p:cNvSpPr>
            <a:spLocks noGrp="1"/>
          </p:cNvSpPr>
          <p:nvPr>
            <p:ph type="dt" sz="half" idx="10"/>
          </p:nvPr>
        </p:nvSpPr>
        <p:spPr>
          <a:xfrm>
            <a:off x="457200" y="6243638"/>
            <a:ext cx="2133600" cy="457200"/>
          </a:xfrm>
        </p:spPr>
        <p:txBody>
          <a:bodyPr/>
          <a:lstStyle>
            <a:lvl1pPr>
              <a:defRPr/>
            </a:lvl1pPr>
          </a:lstStyle>
          <a:p>
            <a:fld id="{E58578A6-2CF8-4CDC-A941-14D9A51671F6}" type="datetime4">
              <a:rPr lang="en-US" smtClean="0">
                <a:solidFill>
                  <a:srgbClr val="FFFFFF"/>
                </a:solidFill>
              </a:rPr>
              <a:t>October 1, 2011</a:t>
            </a:fld>
            <a:endParaRPr lang="en-US">
              <a:solidFill>
                <a:srgbClr val="FFFFFF"/>
              </a:solidFill>
            </a:endParaRPr>
          </a:p>
        </p:txBody>
      </p:sp>
      <p:sp>
        <p:nvSpPr>
          <p:cNvPr id="5" name="Footer Placeholder 4"/>
          <p:cNvSpPr>
            <a:spLocks noGrp="1"/>
          </p:cNvSpPr>
          <p:nvPr>
            <p:ph type="ftr" sz="quarter" idx="11"/>
          </p:nvPr>
        </p:nvSpPr>
        <p:spPr>
          <a:xfrm>
            <a:off x="3124200" y="6248400"/>
            <a:ext cx="2895600" cy="457200"/>
          </a:xfrm>
        </p:spPr>
        <p:txBody>
          <a:bodyPr/>
          <a:lstStyle>
            <a:lvl1pPr>
              <a:defRPr/>
            </a:lvl1pPr>
          </a:lstStyle>
          <a:p>
            <a:endParaRPr lang="en-US">
              <a:solidFill>
                <a:srgbClr val="FFFFFF"/>
              </a:solidFill>
            </a:endParaRPr>
          </a:p>
        </p:txBody>
      </p:sp>
      <p:sp>
        <p:nvSpPr>
          <p:cNvPr id="6" name="Slide Number Placeholder 5"/>
          <p:cNvSpPr>
            <a:spLocks noGrp="1"/>
          </p:cNvSpPr>
          <p:nvPr>
            <p:ph type="sldNum" sz="quarter" idx="12"/>
          </p:nvPr>
        </p:nvSpPr>
        <p:spPr>
          <a:xfrm>
            <a:off x="6553200" y="6243638"/>
            <a:ext cx="2133600" cy="457200"/>
          </a:xfrm>
        </p:spPr>
        <p:txBody>
          <a:bodyPr/>
          <a:lstStyle>
            <a:lvl1pPr>
              <a:defRPr/>
            </a:lvl1pPr>
          </a:lstStyle>
          <a:p>
            <a:fld id="{38BE43F9-EA7B-4187-B02C-2907AF7A0CDD}" type="slidenum">
              <a:rPr lang="en-US">
                <a:solidFill>
                  <a:srgbClr val="FFFFFF"/>
                </a:solidFill>
              </a:rPr>
              <a:pPr/>
              <a:t>‹#›</a:t>
            </a:fld>
            <a:endParaRPr lang="en-US">
              <a:solidFill>
                <a:srgbClr val="FFFFFF"/>
              </a:solidFill>
            </a:endParaRPr>
          </a:p>
        </p:txBody>
      </p:sp>
    </p:spTree>
    <p:extLst>
      <p:ext uri="{BB962C8B-B14F-4D97-AF65-F5344CB8AC3E}">
        <p14:creationId xmlns:p14="http://schemas.microsoft.com/office/powerpoint/2010/main" val="4030846244"/>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4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44"/>
          <p:cNvSpPr>
            <a:spLocks noGrp="1" noChangeArrowheads="1"/>
          </p:cNvSpPr>
          <p:nvPr>
            <p:ph type="dt" sz="half" idx="10"/>
          </p:nvPr>
        </p:nvSpPr>
        <p:spPr>
          <a:ln/>
        </p:spPr>
        <p:txBody>
          <a:bodyPr/>
          <a:lstStyle>
            <a:lvl1pPr>
              <a:defRPr/>
            </a:lvl1pPr>
          </a:lstStyle>
          <a:p>
            <a:pPr>
              <a:defRPr/>
            </a:pPr>
            <a:fld id="{3264B825-3D1B-4EF9-B879-BE77D28F04AE}" type="datetime4">
              <a:rPr lang="en-US" smtClean="0">
                <a:solidFill>
                  <a:srgbClr val="FFFFFF"/>
                </a:solidFill>
              </a:rPr>
              <a:t>October 1, 2011</a:t>
            </a:fld>
            <a:endParaRPr lang="en-US">
              <a:solidFill>
                <a:srgbClr val="FFFFFF"/>
              </a:solidFill>
            </a:endParaRPr>
          </a:p>
        </p:txBody>
      </p:sp>
      <p:sp>
        <p:nvSpPr>
          <p:cNvPr id="5" name="Rectangle 4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46"/>
          <p:cNvSpPr>
            <a:spLocks noGrp="1" noChangeArrowheads="1"/>
          </p:cNvSpPr>
          <p:nvPr>
            <p:ph type="sldNum" sz="quarter" idx="12"/>
          </p:nvPr>
        </p:nvSpPr>
        <p:spPr>
          <a:ln/>
        </p:spPr>
        <p:txBody>
          <a:bodyPr/>
          <a:lstStyle>
            <a:lvl1pPr>
              <a:defRPr/>
            </a:lvl1pPr>
          </a:lstStyle>
          <a:p>
            <a:pPr>
              <a:defRPr/>
            </a:pPr>
            <a:fld id="{3D2DAEC0-6C5A-457E-BA94-7D9A1C3A48F7}"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520714658"/>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440.xml><?xml version="1.0" encoding="utf-8"?>
<p:sldLayout xmlns:a="http://schemas.openxmlformats.org/drawingml/2006/main" xmlns:r="http://schemas.openxmlformats.org/officeDocument/2006/relationships" xmlns:p="http://schemas.openxmlformats.org/presentationml/2006/main" type="clipArtAndTx" preserve="1">
  <p:cSld name="Title, Clip Art and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smtClean="0"/>
              <a:t>Click to edit Master title style</a:t>
            </a:r>
            <a:endParaRPr lang="en-US"/>
          </a:p>
        </p:txBody>
      </p:sp>
      <p:sp>
        <p:nvSpPr>
          <p:cNvPr id="3" name="ClipArt Placeholder 2"/>
          <p:cNvSpPr>
            <a:spLocks noGrp="1"/>
          </p:cNvSpPr>
          <p:nvPr>
            <p:ph type="clipArt" sz="half" idx="1"/>
          </p:nvPr>
        </p:nvSpPr>
        <p:spPr>
          <a:xfrm>
            <a:off x="457200" y="1600200"/>
            <a:ext cx="4038600" cy="4530725"/>
          </a:xfrm>
        </p:spPr>
        <p:txBody>
          <a:bodyPr/>
          <a:lstStyle/>
          <a:p>
            <a:endParaRPr lang="en-US"/>
          </a:p>
        </p:txBody>
      </p:sp>
      <p:sp>
        <p:nvSpPr>
          <p:cNvPr id="4" name="Text Placeholder 3"/>
          <p:cNvSpPr>
            <a:spLocks noGrp="1"/>
          </p:cNvSpPr>
          <p:nvPr>
            <p:ph type="body" sz="half" idx="2"/>
          </p:nvPr>
        </p:nvSpPr>
        <p:spPr>
          <a:xfrm>
            <a:off x="4648200" y="1600200"/>
            <a:ext cx="4038600" cy="453072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Date Placeholder 4"/>
          <p:cNvSpPr>
            <a:spLocks noGrp="1"/>
          </p:cNvSpPr>
          <p:nvPr>
            <p:ph type="dt" sz="half" idx="10"/>
          </p:nvPr>
        </p:nvSpPr>
        <p:spPr>
          <a:xfrm>
            <a:off x="457200" y="6243638"/>
            <a:ext cx="2133600" cy="457200"/>
          </a:xfrm>
        </p:spPr>
        <p:txBody>
          <a:bodyPr/>
          <a:lstStyle>
            <a:lvl1pPr>
              <a:defRPr/>
            </a:lvl1pPr>
          </a:lstStyle>
          <a:p>
            <a:fld id="{F4D627D4-7215-48FA-905F-0B8330CBC062}" type="datetime4">
              <a:rPr lang="en-US" smtClean="0">
                <a:solidFill>
                  <a:srgbClr val="FFFFFF"/>
                </a:solidFill>
              </a:rPr>
              <a:t>October 1, 2011</a:t>
            </a:fld>
            <a:endParaRPr lang="en-US">
              <a:solidFill>
                <a:srgbClr val="FFFFFF"/>
              </a:solidFill>
            </a:endParaRPr>
          </a:p>
        </p:txBody>
      </p:sp>
      <p:sp>
        <p:nvSpPr>
          <p:cNvPr id="6" name="Footer Placeholder 5"/>
          <p:cNvSpPr>
            <a:spLocks noGrp="1"/>
          </p:cNvSpPr>
          <p:nvPr>
            <p:ph type="ftr" sz="quarter" idx="11"/>
          </p:nvPr>
        </p:nvSpPr>
        <p:spPr>
          <a:xfrm>
            <a:off x="3124200" y="6248400"/>
            <a:ext cx="2895600" cy="457200"/>
          </a:xfrm>
        </p:spPr>
        <p:txBody>
          <a:bodyPr/>
          <a:lstStyle>
            <a:lvl1pPr>
              <a:defRPr/>
            </a:lvl1pPr>
          </a:lstStyle>
          <a:p>
            <a:endParaRPr lang="en-US">
              <a:solidFill>
                <a:srgbClr val="FFFFFF"/>
              </a:solidFill>
            </a:endParaRPr>
          </a:p>
        </p:txBody>
      </p:sp>
      <p:sp>
        <p:nvSpPr>
          <p:cNvPr id="7" name="Slide Number Placeholder 6"/>
          <p:cNvSpPr>
            <a:spLocks noGrp="1"/>
          </p:cNvSpPr>
          <p:nvPr>
            <p:ph type="sldNum" sz="quarter" idx="12"/>
          </p:nvPr>
        </p:nvSpPr>
        <p:spPr>
          <a:xfrm>
            <a:off x="6553200" y="6243638"/>
            <a:ext cx="2133600" cy="457200"/>
          </a:xfrm>
        </p:spPr>
        <p:txBody>
          <a:bodyPr/>
          <a:lstStyle>
            <a:lvl1pPr>
              <a:defRPr/>
            </a:lvl1pPr>
          </a:lstStyle>
          <a:p>
            <a:fld id="{202EB694-04CE-4889-A985-BEB6492FF491}" type="slidenum">
              <a:rPr lang="en-US">
                <a:solidFill>
                  <a:srgbClr val="FFFFFF"/>
                </a:solidFill>
              </a:rPr>
              <a:pPr/>
              <a:t>‹#›</a:t>
            </a:fld>
            <a:endParaRPr lang="en-US">
              <a:solidFill>
                <a:srgbClr val="FFFFFF"/>
              </a:solidFill>
            </a:endParaRPr>
          </a:p>
        </p:txBody>
      </p:sp>
    </p:spTree>
    <p:extLst>
      <p:ext uri="{BB962C8B-B14F-4D97-AF65-F5344CB8AC3E}">
        <p14:creationId xmlns:p14="http://schemas.microsoft.com/office/powerpoint/2010/main" val="3690179805"/>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441.xml><?xml version="1.0" encoding="utf-8"?>
<p:sldLayout xmlns:a="http://schemas.openxmlformats.org/drawingml/2006/main" xmlns:r="http://schemas.openxmlformats.org/officeDocument/2006/relationships" xmlns:p="http://schemas.openxmlformats.org/presentationml/2006/main" type="objAndTx" preserve="1">
  <p:cSld name="Title, Content and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00"/>
            <a:ext cx="4038600" cy="453072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648200" y="1600200"/>
            <a:ext cx="4038600" cy="453072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Date Placeholder 4"/>
          <p:cNvSpPr>
            <a:spLocks noGrp="1"/>
          </p:cNvSpPr>
          <p:nvPr>
            <p:ph type="dt" sz="half" idx="10"/>
          </p:nvPr>
        </p:nvSpPr>
        <p:spPr>
          <a:xfrm>
            <a:off x="457200" y="6243638"/>
            <a:ext cx="2133600" cy="457200"/>
          </a:xfrm>
        </p:spPr>
        <p:txBody>
          <a:bodyPr/>
          <a:lstStyle>
            <a:lvl1pPr>
              <a:defRPr/>
            </a:lvl1pPr>
          </a:lstStyle>
          <a:p>
            <a:fld id="{5EFFB837-1439-400C-A53B-262D1CF0B593}" type="datetime4">
              <a:rPr lang="en-US" smtClean="0">
                <a:solidFill>
                  <a:srgbClr val="FFFFFF"/>
                </a:solidFill>
              </a:rPr>
              <a:t>October 1, 2011</a:t>
            </a:fld>
            <a:endParaRPr lang="en-US">
              <a:solidFill>
                <a:srgbClr val="FFFFFF"/>
              </a:solidFill>
            </a:endParaRPr>
          </a:p>
        </p:txBody>
      </p:sp>
      <p:sp>
        <p:nvSpPr>
          <p:cNvPr id="6" name="Footer Placeholder 5"/>
          <p:cNvSpPr>
            <a:spLocks noGrp="1"/>
          </p:cNvSpPr>
          <p:nvPr>
            <p:ph type="ftr" sz="quarter" idx="11"/>
          </p:nvPr>
        </p:nvSpPr>
        <p:spPr>
          <a:xfrm>
            <a:off x="3124200" y="6248400"/>
            <a:ext cx="2895600" cy="457200"/>
          </a:xfrm>
        </p:spPr>
        <p:txBody>
          <a:bodyPr/>
          <a:lstStyle>
            <a:lvl1pPr>
              <a:defRPr/>
            </a:lvl1pPr>
          </a:lstStyle>
          <a:p>
            <a:endParaRPr lang="en-US">
              <a:solidFill>
                <a:srgbClr val="FFFFFF"/>
              </a:solidFill>
            </a:endParaRPr>
          </a:p>
        </p:txBody>
      </p:sp>
      <p:sp>
        <p:nvSpPr>
          <p:cNvPr id="7" name="Slide Number Placeholder 6"/>
          <p:cNvSpPr>
            <a:spLocks noGrp="1"/>
          </p:cNvSpPr>
          <p:nvPr>
            <p:ph type="sldNum" sz="quarter" idx="12"/>
          </p:nvPr>
        </p:nvSpPr>
        <p:spPr>
          <a:xfrm>
            <a:off x="6553200" y="6243638"/>
            <a:ext cx="2133600" cy="457200"/>
          </a:xfrm>
        </p:spPr>
        <p:txBody>
          <a:bodyPr/>
          <a:lstStyle>
            <a:lvl1pPr>
              <a:defRPr/>
            </a:lvl1pPr>
          </a:lstStyle>
          <a:p>
            <a:fld id="{FCEF384E-C691-4819-9A8E-1496CB25D035}" type="slidenum">
              <a:rPr lang="en-US">
                <a:solidFill>
                  <a:srgbClr val="FFFFFF"/>
                </a:solidFill>
              </a:rPr>
              <a:pPr/>
              <a:t>‹#›</a:t>
            </a:fld>
            <a:endParaRPr lang="en-US">
              <a:solidFill>
                <a:srgbClr val="FFFFFF"/>
              </a:solidFill>
            </a:endParaRPr>
          </a:p>
        </p:txBody>
      </p:sp>
    </p:spTree>
    <p:extLst>
      <p:ext uri="{BB962C8B-B14F-4D97-AF65-F5344CB8AC3E}">
        <p14:creationId xmlns:p14="http://schemas.microsoft.com/office/powerpoint/2010/main" val="2073905467"/>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44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smtClean="0"/>
              <a:t>Click to edit Master subtitle style</a:t>
            </a:r>
            <a:endParaRPr lang="en-US"/>
          </a:p>
        </p:txBody>
      </p:sp>
      <p:sp>
        <p:nvSpPr>
          <p:cNvPr id="4" name="Date Placeholder 3"/>
          <p:cNvSpPr>
            <a:spLocks noGrp="1"/>
          </p:cNvSpPr>
          <p:nvPr>
            <p:ph type="dt" sz="half" idx="10"/>
          </p:nvPr>
        </p:nvSpPr>
        <p:spPr/>
        <p:txBody>
          <a:bodyPr/>
          <a:lstStyle>
            <a:lvl1pPr>
              <a:defRPr/>
            </a:lvl1pPr>
          </a:lstStyle>
          <a:p>
            <a:pPr>
              <a:defRPr/>
            </a:pPr>
            <a:fld id="{BC92ACA0-E2FC-4604-9EC8-C9E6DD8C08A2}" type="datetime4">
              <a:rPr lang="en-US" smtClean="0">
                <a:solidFill>
                  <a:srgbClr val="6BB1C9">
                    <a:lumMod val="20000"/>
                    <a:lumOff val="80000"/>
                  </a:srgbClr>
                </a:solidFill>
              </a:rPr>
              <a:t>October 1, 2011</a:t>
            </a:fld>
            <a:endParaRPr lang="en-US">
              <a:solidFill>
                <a:srgbClr val="6BB1C9">
                  <a:lumMod val="20000"/>
                  <a:lumOff val="80000"/>
                </a:srgbClr>
              </a:solidFill>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srgbClr val="6BB1C9">
                  <a:lumMod val="20000"/>
                  <a:lumOff val="80000"/>
                </a:srgbClr>
              </a:solidFill>
            </a:endParaRPr>
          </a:p>
        </p:txBody>
      </p:sp>
      <p:sp>
        <p:nvSpPr>
          <p:cNvPr id="6" name="Slide Number Placeholder 5"/>
          <p:cNvSpPr>
            <a:spLocks noGrp="1"/>
          </p:cNvSpPr>
          <p:nvPr>
            <p:ph type="sldNum" sz="quarter" idx="12"/>
          </p:nvPr>
        </p:nvSpPr>
        <p:spPr/>
        <p:txBody>
          <a:bodyPr/>
          <a:lstStyle>
            <a:lvl1pPr>
              <a:defRPr/>
            </a:lvl1pPr>
          </a:lstStyle>
          <a:p>
            <a:pPr>
              <a:defRPr/>
            </a:pPr>
            <a:fld id="{77049603-E660-45AC-9CE0-D31EBEDB35BA}" type="slidenum">
              <a:rPr lang="en-US">
                <a:solidFill>
                  <a:srgbClr val="6BB1C9">
                    <a:lumMod val="20000"/>
                    <a:lumOff val="80000"/>
                  </a:srgbClr>
                </a:solidFill>
              </a:rPr>
              <a:pPr>
                <a:defRPr/>
              </a:pPr>
              <a:t>‹#›</a:t>
            </a:fld>
            <a:endParaRPr lang="en-US" dirty="0">
              <a:solidFill>
                <a:srgbClr val="6BB1C9">
                  <a:lumMod val="20000"/>
                  <a:lumOff val="80000"/>
                </a:srgbClr>
              </a:solidFill>
            </a:endParaRPr>
          </a:p>
        </p:txBody>
      </p:sp>
    </p:spTree>
    <p:extLst>
      <p:ext uri="{BB962C8B-B14F-4D97-AF65-F5344CB8AC3E}">
        <p14:creationId xmlns:p14="http://schemas.microsoft.com/office/powerpoint/2010/main" val="4187907122"/>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44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lvl1pPr>
              <a:defRPr/>
            </a:lvl1pPr>
          </a:lstStyle>
          <a:p>
            <a:pPr>
              <a:defRPr/>
            </a:pPr>
            <a:fld id="{8118891E-B67D-4C5C-AC6F-42F503809278}" type="datetime4">
              <a:rPr lang="en-US" smtClean="0">
                <a:solidFill>
                  <a:srgbClr val="6BB1C9">
                    <a:lumMod val="20000"/>
                    <a:lumOff val="80000"/>
                  </a:srgbClr>
                </a:solidFill>
              </a:rPr>
              <a:t>October 1, 2011</a:t>
            </a:fld>
            <a:endParaRPr lang="en-US">
              <a:solidFill>
                <a:srgbClr val="6BB1C9">
                  <a:lumMod val="20000"/>
                  <a:lumOff val="80000"/>
                </a:srgbClr>
              </a:solidFill>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srgbClr val="6BB1C9">
                  <a:lumMod val="20000"/>
                  <a:lumOff val="80000"/>
                </a:srgbClr>
              </a:solidFill>
            </a:endParaRPr>
          </a:p>
        </p:txBody>
      </p:sp>
      <p:sp>
        <p:nvSpPr>
          <p:cNvPr id="6" name="Slide Number Placeholder 5"/>
          <p:cNvSpPr>
            <a:spLocks noGrp="1"/>
          </p:cNvSpPr>
          <p:nvPr>
            <p:ph type="sldNum" sz="quarter" idx="12"/>
          </p:nvPr>
        </p:nvSpPr>
        <p:spPr/>
        <p:txBody>
          <a:bodyPr/>
          <a:lstStyle>
            <a:lvl1pPr>
              <a:defRPr/>
            </a:lvl1pPr>
          </a:lstStyle>
          <a:p>
            <a:pPr>
              <a:defRPr/>
            </a:pPr>
            <a:fld id="{DD9BD8B7-3CF7-4CE2-9F8F-B8363BB99E0F}" type="slidenum">
              <a:rPr lang="en-US">
                <a:solidFill>
                  <a:srgbClr val="6BB1C9">
                    <a:lumMod val="20000"/>
                    <a:lumOff val="80000"/>
                  </a:srgbClr>
                </a:solidFill>
              </a:rPr>
              <a:pPr>
                <a:defRPr/>
              </a:pPr>
              <a:t>‹#›</a:t>
            </a:fld>
            <a:endParaRPr lang="en-US" dirty="0">
              <a:solidFill>
                <a:srgbClr val="6BB1C9">
                  <a:lumMod val="20000"/>
                  <a:lumOff val="80000"/>
                </a:srgbClr>
              </a:solidFill>
            </a:endParaRPr>
          </a:p>
        </p:txBody>
      </p:sp>
    </p:spTree>
    <p:extLst>
      <p:ext uri="{BB962C8B-B14F-4D97-AF65-F5344CB8AC3E}">
        <p14:creationId xmlns:p14="http://schemas.microsoft.com/office/powerpoint/2010/main" val="4118278452"/>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44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lvl1pPr>
              <a:defRPr/>
            </a:lvl1pPr>
          </a:lstStyle>
          <a:p>
            <a:pPr>
              <a:defRPr/>
            </a:pPr>
            <a:fld id="{502189F3-E53D-4979-85B9-74399C835F8E}" type="datetime4">
              <a:rPr lang="en-US" smtClean="0">
                <a:solidFill>
                  <a:srgbClr val="6BB1C9">
                    <a:lumMod val="20000"/>
                    <a:lumOff val="80000"/>
                  </a:srgbClr>
                </a:solidFill>
              </a:rPr>
              <a:t>October 1, 2011</a:t>
            </a:fld>
            <a:endParaRPr lang="en-US">
              <a:solidFill>
                <a:srgbClr val="6BB1C9">
                  <a:lumMod val="20000"/>
                  <a:lumOff val="80000"/>
                </a:srgbClr>
              </a:solidFill>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srgbClr val="6BB1C9">
                  <a:lumMod val="20000"/>
                  <a:lumOff val="80000"/>
                </a:srgbClr>
              </a:solidFill>
            </a:endParaRPr>
          </a:p>
        </p:txBody>
      </p:sp>
      <p:sp>
        <p:nvSpPr>
          <p:cNvPr id="6" name="Slide Number Placeholder 5"/>
          <p:cNvSpPr>
            <a:spLocks noGrp="1"/>
          </p:cNvSpPr>
          <p:nvPr>
            <p:ph type="sldNum" sz="quarter" idx="12"/>
          </p:nvPr>
        </p:nvSpPr>
        <p:spPr/>
        <p:txBody>
          <a:bodyPr/>
          <a:lstStyle>
            <a:lvl1pPr>
              <a:defRPr/>
            </a:lvl1pPr>
          </a:lstStyle>
          <a:p>
            <a:pPr>
              <a:defRPr/>
            </a:pPr>
            <a:fld id="{F0890B6D-A13F-4214-94D7-2D7A6CBBD4A9}" type="slidenum">
              <a:rPr lang="en-US">
                <a:solidFill>
                  <a:srgbClr val="6BB1C9">
                    <a:lumMod val="20000"/>
                    <a:lumOff val="80000"/>
                  </a:srgbClr>
                </a:solidFill>
              </a:rPr>
              <a:pPr>
                <a:defRPr/>
              </a:pPr>
              <a:t>‹#›</a:t>
            </a:fld>
            <a:endParaRPr lang="en-US" dirty="0">
              <a:solidFill>
                <a:srgbClr val="6BB1C9">
                  <a:lumMod val="20000"/>
                  <a:lumOff val="80000"/>
                </a:srgbClr>
              </a:solidFill>
            </a:endParaRPr>
          </a:p>
        </p:txBody>
      </p:sp>
    </p:spTree>
    <p:extLst>
      <p:ext uri="{BB962C8B-B14F-4D97-AF65-F5344CB8AC3E}">
        <p14:creationId xmlns:p14="http://schemas.microsoft.com/office/powerpoint/2010/main" val="3826998018"/>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44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Date Placeholder 3"/>
          <p:cNvSpPr>
            <a:spLocks noGrp="1"/>
          </p:cNvSpPr>
          <p:nvPr>
            <p:ph type="dt" sz="half" idx="10"/>
          </p:nvPr>
        </p:nvSpPr>
        <p:spPr/>
        <p:txBody>
          <a:bodyPr/>
          <a:lstStyle>
            <a:lvl1pPr>
              <a:defRPr/>
            </a:lvl1pPr>
          </a:lstStyle>
          <a:p>
            <a:pPr>
              <a:defRPr/>
            </a:pPr>
            <a:fld id="{4A39BEC3-CCCA-4C6C-A5F9-E3128CF8C357}" type="datetime4">
              <a:rPr lang="en-US" smtClean="0">
                <a:solidFill>
                  <a:srgbClr val="6BB1C9">
                    <a:lumMod val="20000"/>
                    <a:lumOff val="80000"/>
                  </a:srgbClr>
                </a:solidFill>
              </a:rPr>
              <a:t>October 1, 2011</a:t>
            </a:fld>
            <a:endParaRPr lang="en-US">
              <a:solidFill>
                <a:srgbClr val="6BB1C9">
                  <a:lumMod val="20000"/>
                  <a:lumOff val="80000"/>
                </a:srgbClr>
              </a:solidFill>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srgbClr val="6BB1C9">
                  <a:lumMod val="20000"/>
                  <a:lumOff val="80000"/>
                </a:srgbClr>
              </a:solidFill>
            </a:endParaRPr>
          </a:p>
        </p:txBody>
      </p:sp>
      <p:sp>
        <p:nvSpPr>
          <p:cNvPr id="7" name="Slide Number Placeholder 5"/>
          <p:cNvSpPr>
            <a:spLocks noGrp="1"/>
          </p:cNvSpPr>
          <p:nvPr>
            <p:ph type="sldNum" sz="quarter" idx="12"/>
          </p:nvPr>
        </p:nvSpPr>
        <p:spPr/>
        <p:txBody>
          <a:bodyPr/>
          <a:lstStyle>
            <a:lvl1pPr>
              <a:defRPr/>
            </a:lvl1pPr>
          </a:lstStyle>
          <a:p>
            <a:pPr>
              <a:defRPr/>
            </a:pPr>
            <a:fld id="{10C94965-76A3-49C3-B395-801A9184838D}" type="slidenum">
              <a:rPr lang="en-US">
                <a:solidFill>
                  <a:srgbClr val="6BB1C9">
                    <a:lumMod val="20000"/>
                    <a:lumOff val="80000"/>
                  </a:srgbClr>
                </a:solidFill>
              </a:rPr>
              <a:pPr>
                <a:defRPr/>
              </a:pPr>
              <a:t>‹#›</a:t>
            </a:fld>
            <a:endParaRPr lang="en-US" dirty="0">
              <a:solidFill>
                <a:srgbClr val="6BB1C9">
                  <a:lumMod val="20000"/>
                  <a:lumOff val="80000"/>
                </a:srgbClr>
              </a:solidFill>
            </a:endParaRPr>
          </a:p>
        </p:txBody>
      </p:sp>
    </p:spTree>
    <p:extLst>
      <p:ext uri="{BB962C8B-B14F-4D97-AF65-F5344CB8AC3E}">
        <p14:creationId xmlns:p14="http://schemas.microsoft.com/office/powerpoint/2010/main" val="2483670589"/>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44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Date Placeholder 3"/>
          <p:cNvSpPr>
            <a:spLocks noGrp="1"/>
          </p:cNvSpPr>
          <p:nvPr>
            <p:ph type="dt" sz="half" idx="10"/>
          </p:nvPr>
        </p:nvSpPr>
        <p:spPr/>
        <p:txBody>
          <a:bodyPr/>
          <a:lstStyle>
            <a:lvl1pPr>
              <a:defRPr/>
            </a:lvl1pPr>
          </a:lstStyle>
          <a:p>
            <a:pPr>
              <a:defRPr/>
            </a:pPr>
            <a:fld id="{73B15BEA-63B7-41DF-8CAF-2D78B35CA084}" type="datetime4">
              <a:rPr lang="en-US" smtClean="0">
                <a:solidFill>
                  <a:srgbClr val="6BB1C9">
                    <a:lumMod val="20000"/>
                    <a:lumOff val="80000"/>
                  </a:srgbClr>
                </a:solidFill>
              </a:rPr>
              <a:t>October 1, 2011</a:t>
            </a:fld>
            <a:endParaRPr lang="en-US">
              <a:solidFill>
                <a:srgbClr val="6BB1C9">
                  <a:lumMod val="20000"/>
                  <a:lumOff val="80000"/>
                </a:srgbClr>
              </a:solidFill>
            </a:endParaRPr>
          </a:p>
        </p:txBody>
      </p:sp>
      <p:sp>
        <p:nvSpPr>
          <p:cNvPr id="8" name="Footer Placeholder 4"/>
          <p:cNvSpPr>
            <a:spLocks noGrp="1"/>
          </p:cNvSpPr>
          <p:nvPr>
            <p:ph type="ftr" sz="quarter" idx="11"/>
          </p:nvPr>
        </p:nvSpPr>
        <p:spPr/>
        <p:txBody>
          <a:bodyPr/>
          <a:lstStyle>
            <a:lvl1pPr>
              <a:defRPr/>
            </a:lvl1pPr>
          </a:lstStyle>
          <a:p>
            <a:pPr>
              <a:defRPr/>
            </a:pPr>
            <a:endParaRPr lang="en-US">
              <a:solidFill>
                <a:srgbClr val="6BB1C9">
                  <a:lumMod val="20000"/>
                  <a:lumOff val="80000"/>
                </a:srgbClr>
              </a:solidFill>
            </a:endParaRPr>
          </a:p>
        </p:txBody>
      </p:sp>
      <p:sp>
        <p:nvSpPr>
          <p:cNvPr id="9" name="Slide Number Placeholder 5"/>
          <p:cNvSpPr>
            <a:spLocks noGrp="1"/>
          </p:cNvSpPr>
          <p:nvPr>
            <p:ph type="sldNum" sz="quarter" idx="12"/>
          </p:nvPr>
        </p:nvSpPr>
        <p:spPr/>
        <p:txBody>
          <a:bodyPr/>
          <a:lstStyle>
            <a:lvl1pPr>
              <a:defRPr/>
            </a:lvl1pPr>
          </a:lstStyle>
          <a:p>
            <a:pPr>
              <a:defRPr/>
            </a:pPr>
            <a:fld id="{B1A59A59-1949-4050-A3D2-458E3C30F903}" type="slidenum">
              <a:rPr lang="en-US">
                <a:solidFill>
                  <a:srgbClr val="6BB1C9">
                    <a:lumMod val="20000"/>
                    <a:lumOff val="80000"/>
                  </a:srgbClr>
                </a:solidFill>
              </a:rPr>
              <a:pPr>
                <a:defRPr/>
              </a:pPr>
              <a:t>‹#›</a:t>
            </a:fld>
            <a:endParaRPr lang="en-US" dirty="0">
              <a:solidFill>
                <a:srgbClr val="6BB1C9">
                  <a:lumMod val="20000"/>
                  <a:lumOff val="80000"/>
                </a:srgbClr>
              </a:solidFill>
            </a:endParaRPr>
          </a:p>
        </p:txBody>
      </p:sp>
    </p:spTree>
    <p:extLst>
      <p:ext uri="{BB962C8B-B14F-4D97-AF65-F5344CB8AC3E}">
        <p14:creationId xmlns:p14="http://schemas.microsoft.com/office/powerpoint/2010/main" val="3807707378"/>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44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Date Placeholder 3"/>
          <p:cNvSpPr>
            <a:spLocks noGrp="1"/>
          </p:cNvSpPr>
          <p:nvPr>
            <p:ph type="dt" sz="half" idx="10"/>
          </p:nvPr>
        </p:nvSpPr>
        <p:spPr/>
        <p:txBody>
          <a:bodyPr/>
          <a:lstStyle>
            <a:lvl1pPr>
              <a:defRPr/>
            </a:lvl1pPr>
          </a:lstStyle>
          <a:p>
            <a:pPr>
              <a:defRPr/>
            </a:pPr>
            <a:fld id="{61ACF865-D5FC-47B8-AA49-9FFD8A00A7DC}" type="datetime4">
              <a:rPr lang="en-US" smtClean="0">
                <a:solidFill>
                  <a:srgbClr val="6BB1C9">
                    <a:lumMod val="20000"/>
                    <a:lumOff val="80000"/>
                  </a:srgbClr>
                </a:solidFill>
              </a:rPr>
              <a:t>October 1, 2011</a:t>
            </a:fld>
            <a:endParaRPr lang="en-US">
              <a:solidFill>
                <a:srgbClr val="6BB1C9">
                  <a:lumMod val="20000"/>
                  <a:lumOff val="80000"/>
                </a:srgbClr>
              </a:solidFill>
            </a:endParaRPr>
          </a:p>
        </p:txBody>
      </p:sp>
      <p:sp>
        <p:nvSpPr>
          <p:cNvPr id="4" name="Footer Placeholder 4"/>
          <p:cNvSpPr>
            <a:spLocks noGrp="1"/>
          </p:cNvSpPr>
          <p:nvPr>
            <p:ph type="ftr" sz="quarter" idx="11"/>
          </p:nvPr>
        </p:nvSpPr>
        <p:spPr/>
        <p:txBody>
          <a:bodyPr/>
          <a:lstStyle>
            <a:lvl1pPr>
              <a:defRPr/>
            </a:lvl1pPr>
          </a:lstStyle>
          <a:p>
            <a:pPr>
              <a:defRPr/>
            </a:pPr>
            <a:endParaRPr lang="en-US">
              <a:solidFill>
                <a:srgbClr val="6BB1C9">
                  <a:lumMod val="20000"/>
                  <a:lumOff val="80000"/>
                </a:srgbClr>
              </a:solidFill>
            </a:endParaRPr>
          </a:p>
        </p:txBody>
      </p:sp>
      <p:sp>
        <p:nvSpPr>
          <p:cNvPr id="5" name="Slide Number Placeholder 5"/>
          <p:cNvSpPr>
            <a:spLocks noGrp="1"/>
          </p:cNvSpPr>
          <p:nvPr>
            <p:ph type="sldNum" sz="quarter" idx="12"/>
          </p:nvPr>
        </p:nvSpPr>
        <p:spPr/>
        <p:txBody>
          <a:bodyPr/>
          <a:lstStyle>
            <a:lvl1pPr>
              <a:defRPr/>
            </a:lvl1pPr>
          </a:lstStyle>
          <a:p>
            <a:pPr>
              <a:defRPr/>
            </a:pPr>
            <a:fld id="{5E2B7F5F-1E6E-461E-BE9C-F79E54387DF0}" type="slidenum">
              <a:rPr lang="en-US">
                <a:solidFill>
                  <a:srgbClr val="6BB1C9">
                    <a:lumMod val="20000"/>
                    <a:lumOff val="80000"/>
                  </a:srgbClr>
                </a:solidFill>
              </a:rPr>
              <a:pPr>
                <a:defRPr/>
              </a:pPr>
              <a:t>‹#›</a:t>
            </a:fld>
            <a:endParaRPr lang="en-US" dirty="0">
              <a:solidFill>
                <a:srgbClr val="6BB1C9">
                  <a:lumMod val="20000"/>
                  <a:lumOff val="80000"/>
                </a:srgbClr>
              </a:solidFill>
            </a:endParaRPr>
          </a:p>
        </p:txBody>
      </p:sp>
    </p:spTree>
    <p:extLst>
      <p:ext uri="{BB962C8B-B14F-4D97-AF65-F5344CB8AC3E}">
        <p14:creationId xmlns:p14="http://schemas.microsoft.com/office/powerpoint/2010/main" val="552107885"/>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44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a:lvl1pPr>
          </a:lstStyle>
          <a:p>
            <a:pPr>
              <a:defRPr/>
            </a:pPr>
            <a:fld id="{24A4C818-78CB-44E8-BD9D-A2FFD5BA057E}" type="datetime4">
              <a:rPr lang="en-US" smtClean="0">
                <a:solidFill>
                  <a:srgbClr val="6BB1C9">
                    <a:lumMod val="20000"/>
                    <a:lumOff val="80000"/>
                  </a:srgbClr>
                </a:solidFill>
              </a:rPr>
              <a:t>October 1, 2011</a:t>
            </a:fld>
            <a:endParaRPr lang="en-US">
              <a:solidFill>
                <a:srgbClr val="6BB1C9">
                  <a:lumMod val="20000"/>
                  <a:lumOff val="80000"/>
                </a:srgbClr>
              </a:solidFill>
            </a:endParaRPr>
          </a:p>
        </p:txBody>
      </p:sp>
      <p:sp>
        <p:nvSpPr>
          <p:cNvPr id="3" name="Footer Placeholder 4"/>
          <p:cNvSpPr>
            <a:spLocks noGrp="1"/>
          </p:cNvSpPr>
          <p:nvPr>
            <p:ph type="ftr" sz="quarter" idx="11"/>
          </p:nvPr>
        </p:nvSpPr>
        <p:spPr/>
        <p:txBody>
          <a:bodyPr/>
          <a:lstStyle>
            <a:lvl1pPr>
              <a:defRPr/>
            </a:lvl1pPr>
          </a:lstStyle>
          <a:p>
            <a:pPr>
              <a:defRPr/>
            </a:pPr>
            <a:endParaRPr lang="en-US">
              <a:solidFill>
                <a:srgbClr val="6BB1C9">
                  <a:lumMod val="20000"/>
                  <a:lumOff val="80000"/>
                </a:srgbClr>
              </a:solidFill>
            </a:endParaRPr>
          </a:p>
        </p:txBody>
      </p:sp>
      <p:sp>
        <p:nvSpPr>
          <p:cNvPr id="4" name="Slide Number Placeholder 5"/>
          <p:cNvSpPr>
            <a:spLocks noGrp="1"/>
          </p:cNvSpPr>
          <p:nvPr>
            <p:ph type="sldNum" sz="quarter" idx="12"/>
          </p:nvPr>
        </p:nvSpPr>
        <p:spPr/>
        <p:txBody>
          <a:bodyPr/>
          <a:lstStyle>
            <a:lvl1pPr>
              <a:defRPr/>
            </a:lvl1pPr>
          </a:lstStyle>
          <a:p>
            <a:pPr>
              <a:defRPr/>
            </a:pPr>
            <a:fld id="{99440C1F-A8DF-4CD3-B42A-C9F5E91ABABD}" type="slidenum">
              <a:rPr lang="en-US">
                <a:solidFill>
                  <a:srgbClr val="6BB1C9">
                    <a:lumMod val="20000"/>
                    <a:lumOff val="80000"/>
                  </a:srgbClr>
                </a:solidFill>
              </a:rPr>
              <a:pPr>
                <a:defRPr/>
              </a:pPr>
              <a:t>‹#›</a:t>
            </a:fld>
            <a:endParaRPr lang="en-US" dirty="0">
              <a:solidFill>
                <a:srgbClr val="6BB1C9">
                  <a:lumMod val="20000"/>
                  <a:lumOff val="80000"/>
                </a:srgbClr>
              </a:solidFill>
            </a:endParaRPr>
          </a:p>
        </p:txBody>
      </p:sp>
    </p:spTree>
    <p:extLst>
      <p:ext uri="{BB962C8B-B14F-4D97-AF65-F5344CB8AC3E}">
        <p14:creationId xmlns:p14="http://schemas.microsoft.com/office/powerpoint/2010/main" val="289943362"/>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44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3"/>
          <p:cNvSpPr>
            <a:spLocks noGrp="1"/>
          </p:cNvSpPr>
          <p:nvPr>
            <p:ph type="dt" sz="half" idx="10"/>
          </p:nvPr>
        </p:nvSpPr>
        <p:spPr/>
        <p:txBody>
          <a:bodyPr/>
          <a:lstStyle>
            <a:lvl1pPr>
              <a:defRPr/>
            </a:lvl1pPr>
          </a:lstStyle>
          <a:p>
            <a:pPr>
              <a:defRPr/>
            </a:pPr>
            <a:fld id="{85586771-6F75-49D4-9A13-1A38DF1B93B1}" type="datetime4">
              <a:rPr lang="en-US" smtClean="0">
                <a:solidFill>
                  <a:srgbClr val="6BB1C9">
                    <a:lumMod val="20000"/>
                    <a:lumOff val="80000"/>
                  </a:srgbClr>
                </a:solidFill>
              </a:rPr>
              <a:t>October 1, 2011</a:t>
            </a:fld>
            <a:endParaRPr lang="en-US">
              <a:solidFill>
                <a:srgbClr val="6BB1C9">
                  <a:lumMod val="20000"/>
                  <a:lumOff val="80000"/>
                </a:srgbClr>
              </a:solidFill>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srgbClr val="6BB1C9">
                  <a:lumMod val="20000"/>
                  <a:lumOff val="80000"/>
                </a:srgbClr>
              </a:solidFill>
            </a:endParaRPr>
          </a:p>
        </p:txBody>
      </p:sp>
      <p:sp>
        <p:nvSpPr>
          <p:cNvPr id="7" name="Slide Number Placeholder 5"/>
          <p:cNvSpPr>
            <a:spLocks noGrp="1"/>
          </p:cNvSpPr>
          <p:nvPr>
            <p:ph type="sldNum" sz="quarter" idx="12"/>
          </p:nvPr>
        </p:nvSpPr>
        <p:spPr/>
        <p:txBody>
          <a:bodyPr/>
          <a:lstStyle>
            <a:lvl1pPr>
              <a:defRPr/>
            </a:lvl1pPr>
          </a:lstStyle>
          <a:p>
            <a:pPr>
              <a:defRPr/>
            </a:pPr>
            <a:fld id="{23420353-0F00-40BC-A49F-EA0A2D610BD6}" type="slidenum">
              <a:rPr lang="en-US">
                <a:solidFill>
                  <a:srgbClr val="6BB1C9">
                    <a:lumMod val="20000"/>
                    <a:lumOff val="80000"/>
                  </a:srgbClr>
                </a:solidFill>
              </a:rPr>
              <a:pPr>
                <a:defRPr/>
              </a:pPr>
              <a:t>‹#›</a:t>
            </a:fld>
            <a:endParaRPr lang="en-US" dirty="0">
              <a:solidFill>
                <a:srgbClr val="6BB1C9">
                  <a:lumMod val="20000"/>
                  <a:lumOff val="80000"/>
                </a:srgbClr>
              </a:solidFill>
            </a:endParaRPr>
          </a:p>
        </p:txBody>
      </p:sp>
    </p:spTree>
    <p:extLst>
      <p:ext uri="{BB962C8B-B14F-4D97-AF65-F5344CB8AC3E}">
        <p14:creationId xmlns:p14="http://schemas.microsoft.com/office/powerpoint/2010/main" val="793691987"/>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4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44"/>
          <p:cNvSpPr>
            <a:spLocks noGrp="1" noChangeArrowheads="1"/>
          </p:cNvSpPr>
          <p:nvPr>
            <p:ph type="dt" sz="half" idx="10"/>
          </p:nvPr>
        </p:nvSpPr>
        <p:spPr>
          <a:ln/>
        </p:spPr>
        <p:txBody>
          <a:bodyPr/>
          <a:lstStyle>
            <a:lvl1pPr>
              <a:defRPr/>
            </a:lvl1pPr>
          </a:lstStyle>
          <a:p>
            <a:pPr>
              <a:defRPr/>
            </a:pPr>
            <a:fld id="{8948AE3A-CA61-44EE-96C1-84E531262A27}" type="datetime4">
              <a:rPr lang="en-US" smtClean="0">
                <a:solidFill>
                  <a:srgbClr val="FFFFFF"/>
                </a:solidFill>
              </a:rPr>
              <a:t>October 1, 2011</a:t>
            </a:fld>
            <a:endParaRPr lang="en-US">
              <a:solidFill>
                <a:srgbClr val="FFFFFF"/>
              </a:solidFill>
            </a:endParaRPr>
          </a:p>
        </p:txBody>
      </p:sp>
      <p:sp>
        <p:nvSpPr>
          <p:cNvPr id="6" name="Rectangle 4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46"/>
          <p:cNvSpPr>
            <a:spLocks noGrp="1" noChangeArrowheads="1"/>
          </p:cNvSpPr>
          <p:nvPr>
            <p:ph type="sldNum" sz="quarter" idx="12"/>
          </p:nvPr>
        </p:nvSpPr>
        <p:spPr>
          <a:ln/>
        </p:spPr>
        <p:txBody>
          <a:bodyPr/>
          <a:lstStyle>
            <a:lvl1pPr>
              <a:defRPr/>
            </a:lvl1pPr>
          </a:lstStyle>
          <a:p>
            <a:pPr>
              <a:defRPr/>
            </a:pPr>
            <a:fld id="{6E079AB8-13BC-4AD7-AF4A-7D803F813BBC}"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4167493864"/>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45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en-US" noProof="0" smtClean="0"/>
              <a:t>Click icon to add picture</a:t>
            </a:r>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3"/>
          <p:cNvSpPr>
            <a:spLocks noGrp="1"/>
          </p:cNvSpPr>
          <p:nvPr>
            <p:ph type="dt" sz="half" idx="10"/>
          </p:nvPr>
        </p:nvSpPr>
        <p:spPr/>
        <p:txBody>
          <a:bodyPr/>
          <a:lstStyle>
            <a:lvl1pPr>
              <a:defRPr/>
            </a:lvl1pPr>
          </a:lstStyle>
          <a:p>
            <a:pPr>
              <a:defRPr/>
            </a:pPr>
            <a:fld id="{0C3B4148-3E42-4CC1-8ECA-DC227AFEC77D}" type="datetime4">
              <a:rPr lang="en-US" smtClean="0">
                <a:solidFill>
                  <a:srgbClr val="6BB1C9">
                    <a:lumMod val="20000"/>
                    <a:lumOff val="80000"/>
                  </a:srgbClr>
                </a:solidFill>
              </a:rPr>
              <a:t>October 1, 2011</a:t>
            </a:fld>
            <a:endParaRPr lang="en-US">
              <a:solidFill>
                <a:srgbClr val="6BB1C9">
                  <a:lumMod val="20000"/>
                  <a:lumOff val="80000"/>
                </a:srgbClr>
              </a:solidFill>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srgbClr val="6BB1C9">
                  <a:lumMod val="20000"/>
                  <a:lumOff val="80000"/>
                </a:srgbClr>
              </a:solidFill>
            </a:endParaRPr>
          </a:p>
        </p:txBody>
      </p:sp>
      <p:sp>
        <p:nvSpPr>
          <p:cNvPr id="7" name="Slide Number Placeholder 5"/>
          <p:cNvSpPr>
            <a:spLocks noGrp="1"/>
          </p:cNvSpPr>
          <p:nvPr>
            <p:ph type="sldNum" sz="quarter" idx="12"/>
          </p:nvPr>
        </p:nvSpPr>
        <p:spPr/>
        <p:txBody>
          <a:bodyPr/>
          <a:lstStyle>
            <a:lvl1pPr>
              <a:defRPr/>
            </a:lvl1pPr>
          </a:lstStyle>
          <a:p>
            <a:pPr>
              <a:defRPr/>
            </a:pPr>
            <a:fld id="{E4DB6F24-24CD-451C-9569-3E850992578A}" type="slidenum">
              <a:rPr lang="en-US">
                <a:solidFill>
                  <a:srgbClr val="6BB1C9">
                    <a:lumMod val="20000"/>
                    <a:lumOff val="80000"/>
                  </a:srgbClr>
                </a:solidFill>
              </a:rPr>
              <a:pPr>
                <a:defRPr/>
              </a:pPr>
              <a:t>‹#›</a:t>
            </a:fld>
            <a:endParaRPr lang="en-US" dirty="0">
              <a:solidFill>
                <a:srgbClr val="6BB1C9">
                  <a:lumMod val="20000"/>
                  <a:lumOff val="80000"/>
                </a:srgbClr>
              </a:solidFill>
            </a:endParaRPr>
          </a:p>
        </p:txBody>
      </p:sp>
    </p:spTree>
    <p:extLst>
      <p:ext uri="{BB962C8B-B14F-4D97-AF65-F5344CB8AC3E}">
        <p14:creationId xmlns:p14="http://schemas.microsoft.com/office/powerpoint/2010/main" val="2517237638"/>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45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lvl1pPr>
              <a:defRPr/>
            </a:lvl1pPr>
          </a:lstStyle>
          <a:p>
            <a:pPr>
              <a:defRPr/>
            </a:pPr>
            <a:fld id="{02C3C91C-0DEE-451C-AEB9-C34B7C849D5B}" type="datetime4">
              <a:rPr lang="en-US" smtClean="0">
                <a:solidFill>
                  <a:srgbClr val="6BB1C9">
                    <a:lumMod val="20000"/>
                    <a:lumOff val="80000"/>
                  </a:srgbClr>
                </a:solidFill>
              </a:rPr>
              <a:t>October 1, 2011</a:t>
            </a:fld>
            <a:endParaRPr lang="en-US">
              <a:solidFill>
                <a:srgbClr val="6BB1C9">
                  <a:lumMod val="20000"/>
                  <a:lumOff val="80000"/>
                </a:srgbClr>
              </a:solidFill>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srgbClr val="6BB1C9">
                  <a:lumMod val="20000"/>
                  <a:lumOff val="80000"/>
                </a:srgbClr>
              </a:solidFill>
            </a:endParaRPr>
          </a:p>
        </p:txBody>
      </p:sp>
      <p:sp>
        <p:nvSpPr>
          <p:cNvPr id="6" name="Slide Number Placeholder 5"/>
          <p:cNvSpPr>
            <a:spLocks noGrp="1"/>
          </p:cNvSpPr>
          <p:nvPr>
            <p:ph type="sldNum" sz="quarter" idx="12"/>
          </p:nvPr>
        </p:nvSpPr>
        <p:spPr/>
        <p:txBody>
          <a:bodyPr/>
          <a:lstStyle>
            <a:lvl1pPr>
              <a:defRPr/>
            </a:lvl1pPr>
          </a:lstStyle>
          <a:p>
            <a:pPr>
              <a:defRPr/>
            </a:pPr>
            <a:fld id="{EBA7203F-73F7-4AFD-AB6F-7A8113107C8C}" type="slidenum">
              <a:rPr lang="en-US">
                <a:solidFill>
                  <a:srgbClr val="6BB1C9">
                    <a:lumMod val="20000"/>
                    <a:lumOff val="80000"/>
                  </a:srgbClr>
                </a:solidFill>
              </a:rPr>
              <a:pPr>
                <a:defRPr/>
              </a:pPr>
              <a:t>‹#›</a:t>
            </a:fld>
            <a:endParaRPr lang="en-US" dirty="0">
              <a:solidFill>
                <a:srgbClr val="6BB1C9">
                  <a:lumMod val="20000"/>
                  <a:lumOff val="80000"/>
                </a:srgbClr>
              </a:solidFill>
            </a:endParaRPr>
          </a:p>
        </p:txBody>
      </p:sp>
    </p:spTree>
    <p:extLst>
      <p:ext uri="{BB962C8B-B14F-4D97-AF65-F5344CB8AC3E}">
        <p14:creationId xmlns:p14="http://schemas.microsoft.com/office/powerpoint/2010/main" val="2053160702"/>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45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lvl1pPr>
              <a:defRPr/>
            </a:lvl1pPr>
          </a:lstStyle>
          <a:p>
            <a:pPr>
              <a:defRPr/>
            </a:pPr>
            <a:fld id="{2D654D39-0637-4029-92B7-19D13350421A}" type="datetime4">
              <a:rPr lang="en-US" smtClean="0">
                <a:solidFill>
                  <a:srgbClr val="6BB1C9">
                    <a:lumMod val="20000"/>
                    <a:lumOff val="80000"/>
                  </a:srgbClr>
                </a:solidFill>
              </a:rPr>
              <a:t>October 1, 2011</a:t>
            </a:fld>
            <a:endParaRPr lang="en-US">
              <a:solidFill>
                <a:srgbClr val="6BB1C9">
                  <a:lumMod val="20000"/>
                  <a:lumOff val="80000"/>
                </a:srgbClr>
              </a:solidFill>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srgbClr val="6BB1C9">
                  <a:lumMod val="20000"/>
                  <a:lumOff val="80000"/>
                </a:srgbClr>
              </a:solidFill>
            </a:endParaRPr>
          </a:p>
        </p:txBody>
      </p:sp>
      <p:sp>
        <p:nvSpPr>
          <p:cNvPr id="6" name="Slide Number Placeholder 5"/>
          <p:cNvSpPr>
            <a:spLocks noGrp="1"/>
          </p:cNvSpPr>
          <p:nvPr>
            <p:ph type="sldNum" sz="quarter" idx="12"/>
          </p:nvPr>
        </p:nvSpPr>
        <p:spPr/>
        <p:txBody>
          <a:bodyPr/>
          <a:lstStyle>
            <a:lvl1pPr>
              <a:defRPr/>
            </a:lvl1pPr>
          </a:lstStyle>
          <a:p>
            <a:pPr>
              <a:defRPr/>
            </a:pPr>
            <a:fld id="{A3FD78F8-8B16-457E-98AF-D096D26E2B7C}" type="slidenum">
              <a:rPr lang="en-US">
                <a:solidFill>
                  <a:srgbClr val="6BB1C9">
                    <a:lumMod val="20000"/>
                    <a:lumOff val="80000"/>
                  </a:srgbClr>
                </a:solidFill>
              </a:rPr>
              <a:pPr>
                <a:defRPr/>
              </a:pPr>
              <a:t>‹#›</a:t>
            </a:fld>
            <a:endParaRPr lang="en-US" dirty="0">
              <a:solidFill>
                <a:srgbClr val="6BB1C9">
                  <a:lumMod val="20000"/>
                  <a:lumOff val="80000"/>
                </a:srgbClr>
              </a:solidFill>
            </a:endParaRPr>
          </a:p>
        </p:txBody>
      </p:sp>
    </p:spTree>
    <p:extLst>
      <p:ext uri="{BB962C8B-B14F-4D97-AF65-F5344CB8AC3E}">
        <p14:creationId xmlns:p14="http://schemas.microsoft.com/office/powerpoint/2010/main" val="897028168"/>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45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4000" cy="6856413"/>
            <a:chOff x="0" y="0"/>
            <a:chExt cx="5760" cy="4319"/>
          </a:xfrm>
        </p:grpSpPr>
        <p:sp>
          <p:nvSpPr>
            <p:cNvPr id="5" name="Freeform 3"/>
            <p:cNvSpPr>
              <a:spLocks/>
            </p:cNvSpPr>
            <p:nvPr/>
          </p:nvSpPr>
          <p:spPr bwMode="hidden">
            <a:xfrm>
              <a:off x="0" y="12"/>
              <a:ext cx="5758" cy="3273"/>
            </a:xfrm>
            <a:custGeom>
              <a:avLst/>
              <a:gdLst/>
              <a:ahLst/>
              <a:cxnLst>
                <a:cxn ang="0">
                  <a:pos x="3193" y="1816"/>
                </a:cxn>
                <a:cxn ang="0">
                  <a:pos x="0" y="0"/>
                </a:cxn>
                <a:cxn ang="0">
                  <a:pos x="0" y="522"/>
                </a:cxn>
                <a:cxn ang="0">
                  <a:pos x="3037" y="1978"/>
                </a:cxn>
                <a:cxn ang="0">
                  <a:pos x="5740" y="3273"/>
                </a:cxn>
                <a:cxn ang="0">
                  <a:pos x="5740" y="3267"/>
                </a:cxn>
                <a:cxn ang="0">
                  <a:pos x="3193" y="1816"/>
                </a:cxn>
                <a:cxn ang="0">
                  <a:pos x="3193" y="1816"/>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6" name="Freeform 4"/>
            <p:cNvSpPr>
              <a:spLocks/>
            </p:cNvSpPr>
            <p:nvPr/>
          </p:nvSpPr>
          <p:spPr bwMode="hidden">
            <a:xfrm>
              <a:off x="149" y="0"/>
              <a:ext cx="5609" cy="3243"/>
            </a:xfrm>
            <a:custGeom>
              <a:avLst/>
              <a:gdLst/>
              <a:ahLst/>
              <a:cxnLst>
                <a:cxn ang="0">
                  <a:pos x="3163" y="1714"/>
                </a:cxn>
                <a:cxn ang="0">
                  <a:pos x="431" y="0"/>
                </a:cxn>
                <a:cxn ang="0">
                  <a:pos x="0" y="0"/>
                </a:cxn>
                <a:cxn ang="0">
                  <a:pos x="3086" y="1786"/>
                </a:cxn>
                <a:cxn ang="0">
                  <a:pos x="5591" y="3243"/>
                </a:cxn>
                <a:cxn ang="0">
                  <a:pos x="5591" y="3237"/>
                </a:cxn>
                <a:cxn ang="0">
                  <a:pos x="3163" y="1714"/>
                </a:cxn>
                <a:cxn ang="0">
                  <a:pos x="3163" y="1714"/>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7" name="Freeform 5"/>
            <p:cNvSpPr>
              <a:spLocks/>
            </p:cNvSpPr>
            <p:nvPr/>
          </p:nvSpPr>
          <p:spPr bwMode="hidden">
            <a:xfrm>
              <a:off x="0" y="3433"/>
              <a:ext cx="4038" cy="191"/>
            </a:xfrm>
            <a:custGeom>
              <a:avLst/>
              <a:gdLst/>
              <a:ahLst/>
              <a:cxnLst>
                <a:cxn ang="0">
                  <a:pos x="0" y="156"/>
                </a:cxn>
                <a:cxn ang="0">
                  <a:pos x="4042" y="192"/>
                </a:cxn>
                <a:cxn ang="0">
                  <a:pos x="4042" y="144"/>
                </a:cxn>
                <a:cxn ang="0">
                  <a:pos x="0" y="0"/>
                </a:cxn>
                <a:cxn ang="0">
                  <a:pos x="0" y="156"/>
                </a:cxn>
                <a:cxn ang="0">
                  <a:pos x="0" y="156"/>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8" name="Freeform 6"/>
            <p:cNvSpPr>
              <a:spLocks/>
            </p:cNvSpPr>
            <p:nvPr/>
          </p:nvSpPr>
          <p:spPr bwMode="hidden">
            <a:xfrm>
              <a:off x="4038" y="3577"/>
              <a:ext cx="1720" cy="65"/>
            </a:xfrm>
            <a:custGeom>
              <a:avLst/>
              <a:gdLst>
                <a:gd name="T0" fmla="*/ 1722 w 1722"/>
                <a:gd name="T1" fmla="*/ 66 h 66"/>
                <a:gd name="T2" fmla="*/ 1722 w 1722"/>
                <a:gd name="T3" fmla="*/ 60 h 66"/>
                <a:gd name="T4" fmla="*/ 0 w 1722"/>
                <a:gd name="T5" fmla="*/ 0 h 66"/>
                <a:gd name="T6" fmla="*/ 0 w 1722"/>
                <a:gd name="T7" fmla="*/ 48 h 66"/>
                <a:gd name="T8" fmla="*/ 1722 w 1722"/>
                <a:gd name="T9" fmla="*/ 66 h 66"/>
                <a:gd name="T10" fmla="*/ 1722 w 1722"/>
                <a:gd name="T11" fmla="*/ 66 h 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22" h="66">
                  <a:moveTo>
                    <a:pt x="1722" y="66"/>
                  </a:moveTo>
                  <a:lnTo>
                    <a:pt x="1722" y="60"/>
                  </a:lnTo>
                  <a:lnTo>
                    <a:pt x="0" y="0"/>
                  </a:lnTo>
                  <a:lnTo>
                    <a:pt x="0" y="48"/>
                  </a:lnTo>
                  <a:lnTo>
                    <a:pt x="1722" y="66"/>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9" name="Freeform 7"/>
            <p:cNvSpPr>
              <a:spLocks/>
            </p:cNvSpPr>
            <p:nvPr/>
          </p:nvSpPr>
          <p:spPr bwMode="hidden">
            <a:xfrm>
              <a:off x="0" y="3726"/>
              <a:ext cx="4784" cy="329"/>
            </a:xfrm>
            <a:custGeom>
              <a:avLst/>
              <a:gdLst/>
              <a:ahLst/>
              <a:cxnLst>
                <a:cxn ang="0">
                  <a:pos x="0" y="329"/>
                </a:cxn>
                <a:cxn ang="0">
                  <a:pos x="4789" y="77"/>
                </a:cxn>
                <a:cxn ang="0">
                  <a:pos x="4789" y="0"/>
                </a:cxn>
                <a:cxn ang="0">
                  <a:pos x="0" y="107"/>
                </a:cxn>
                <a:cxn ang="0">
                  <a:pos x="0" y="329"/>
                </a:cxn>
                <a:cxn ang="0">
                  <a:pos x="0" y="329"/>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w="9525" cap="flat" cmpd="sng">
              <a:noFill/>
              <a:prstDash val="solid"/>
              <a:round/>
              <a:headEnd type="none" w="med" len="med"/>
              <a:tailEnd type="none" w="med" len="med"/>
            </a:ln>
            <a:effectLst/>
          </p:spPr>
          <p:txBody>
            <a:bodyPr/>
            <a:lstStyle/>
            <a:p>
              <a:pPr fontAlgn="auto">
                <a:spcBef>
                  <a:spcPts val="0"/>
                </a:spcBef>
                <a:spcAft>
                  <a:spcPts val="0"/>
                </a:spcAft>
                <a:defRPr/>
              </a:pPr>
              <a:endParaRPr lang="en-US">
                <a:solidFill>
                  <a:prstClr val="white"/>
                </a:solidFill>
                <a:latin typeface="Arial" charset="0"/>
              </a:endParaRPr>
            </a:p>
          </p:txBody>
        </p:sp>
        <p:sp>
          <p:nvSpPr>
            <p:cNvPr id="10" name="Freeform 8"/>
            <p:cNvSpPr>
              <a:spLocks/>
            </p:cNvSpPr>
            <p:nvPr/>
          </p:nvSpPr>
          <p:spPr bwMode="hidden">
            <a:xfrm>
              <a:off x="4784" y="3702"/>
              <a:ext cx="974" cy="101"/>
            </a:xfrm>
            <a:custGeom>
              <a:avLst/>
              <a:gdLst>
                <a:gd name="T0" fmla="*/ 975 w 975"/>
                <a:gd name="T1" fmla="*/ 48 h 101"/>
                <a:gd name="T2" fmla="*/ 975 w 975"/>
                <a:gd name="T3" fmla="*/ 0 h 101"/>
                <a:gd name="T4" fmla="*/ 0 w 975"/>
                <a:gd name="T5" fmla="*/ 24 h 101"/>
                <a:gd name="T6" fmla="*/ 0 w 975"/>
                <a:gd name="T7" fmla="*/ 101 h 101"/>
                <a:gd name="T8" fmla="*/ 975 w 975"/>
                <a:gd name="T9" fmla="*/ 48 h 101"/>
                <a:gd name="T10" fmla="*/ 975 w 975"/>
                <a:gd name="T11" fmla="*/ 48 h 10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75" h="101">
                  <a:moveTo>
                    <a:pt x="975" y="48"/>
                  </a:moveTo>
                  <a:lnTo>
                    <a:pt x="975" y="0"/>
                  </a:lnTo>
                  <a:lnTo>
                    <a:pt x="0" y="24"/>
                  </a:lnTo>
                  <a:lnTo>
                    <a:pt x="0" y="101"/>
                  </a:lnTo>
                  <a:lnTo>
                    <a:pt x="975" y="4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11" name="Freeform 9"/>
            <p:cNvSpPr>
              <a:spLocks/>
            </p:cNvSpPr>
            <p:nvPr/>
          </p:nvSpPr>
          <p:spPr bwMode="hidden">
            <a:xfrm>
              <a:off x="3619" y="3815"/>
              <a:ext cx="2139" cy="198"/>
            </a:xfrm>
            <a:custGeom>
              <a:avLst/>
              <a:gdLst>
                <a:gd name="T0" fmla="*/ 2141 w 2141"/>
                <a:gd name="T1" fmla="*/ 0 h 198"/>
                <a:gd name="T2" fmla="*/ 0 w 2141"/>
                <a:gd name="T3" fmla="*/ 156 h 198"/>
                <a:gd name="T4" fmla="*/ 0 w 2141"/>
                <a:gd name="T5" fmla="*/ 198 h 198"/>
                <a:gd name="T6" fmla="*/ 2141 w 2141"/>
                <a:gd name="T7" fmla="*/ 0 h 198"/>
                <a:gd name="T8" fmla="*/ 2141 w 2141"/>
                <a:gd name="T9" fmla="*/ 0 h 1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41" h="198">
                  <a:moveTo>
                    <a:pt x="2141" y="0"/>
                  </a:moveTo>
                  <a:lnTo>
                    <a:pt x="0" y="156"/>
                  </a:lnTo>
                  <a:lnTo>
                    <a:pt x="0" y="198"/>
                  </a:lnTo>
                  <a:lnTo>
                    <a:pt x="2141"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12" name="Freeform 10"/>
            <p:cNvSpPr>
              <a:spLocks/>
            </p:cNvSpPr>
            <p:nvPr/>
          </p:nvSpPr>
          <p:spPr bwMode="hidden">
            <a:xfrm>
              <a:off x="0" y="3971"/>
              <a:ext cx="3619" cy="348"/>
            </a:xfrm>
            <a:custGeom>
              <a:avLst/>
              <a:gdLst/>
              <a:ahLst/>
              <a:cxnLst>
                <a:cxn ang="0">
                  <a:pos x="0" y="348"/>
                </a:cxn>
                <a:cxn ang="0">
                  <a:pos x="311" y="348"/>
                </a:cxn>
                <a:cxn ang="0">
                  <a:pos x="3623" y="42"/>
                </a:cxn>
                <a:cxn ang="0">
                  <a:pos x="3623" y="0"/>
                </a:cxn>
                <a:cxn ang="0">
                  <a:pos x="0" y="264"/>
                </a:cxn>
                <a:cxn ang="0">
                  <a:pos x="0" y="348"/>
                </a:cxn>
                <a:cxn ang="0">
                  <a:pos x="0" y="348"/>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13" name="Freeform 11"/>
            <p:cNvSpPr>
              <a:spLocks/>
            </p:cNvSpPr>
            <p:nvPr/>
          </p:nvSpPr>
          <p:spPr bwMode="hidden">
            <a:xfrm>
              <a:off x="2097" y="4043"/>
              <a:ext cx="2514" cy="276"/>
            </a:xfrm>
            <a:custGeom>
              <a:avLst/>
              <a:gdLst>
                <a:gd name="T0" fmla="*/ 2182 w 2517"/>
                <a:gd name="T1" fmla="*/ 276 h 276"/>
                <a:gd name="T2" fmla="*/ 2517 w 2517"/>
                <a:gd name="T3" fmla="*/ 204 h 276"/>
                <a:gd name="T4" fmla="*/ 2260 w 2517"/>
                <a:gd name="T5" fmla="*/ 0 h 276"/>
                <a:gd name="T6" fmla="*/ 0 w 2517"/>
                <a:gd name="T7" fmla="*/ 276 h 276"/>
                <a:gd name="T8" fmla="*/ 2182 w 2517"/>
                <a:gd name="T9" fmla="*/ 276 h 276"/>
                <a:gd name="T10" fmla="*/ 2182 w 2517"/>
                <a:gd name="T11" fmla="*/ 276 h 27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7" h="276">
                  <a:moveTo>
                    <a:pt x="2182" y="276"/>
                  </a:moveTo>
                  <a:lnTo>
                    <a:pt x="2517" y="204"/>
                  </a:lnTo>
                  <a:lnTo>
                    <a:pt x="2260" y="0"/>
                  </a:lnTo>
                  <a:lnTo>
                    <a:pt x="0" y="276"/>
                  </a:lnTo>
                  <a:lnTo>
                    <a:pt x="2182" y="276"/>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14" name="Freeform 12"/>
            <p:cNvSpPr>
              <a:spLocks/>
            </p:cNvSpPr>
            <p:nvPr/>
          </p:nvSpPr>
          <p:spPr bwMode="hidden">
            <a:xfrm>
              <a:off x="4354" y="3869"/>
              <a:ext cx="1404" cy="378"/>
            </a:xfrm>
            <a:custGeom>
              <a:avLst/>
              <a:gdLst/>
              <a:ahLst/>
              <a:cxnLst>
                <a:cxn ang="0">
                  <a:pos x="1405" y="126"/>
                </a:cxn>
                <a:cxn ang="0">
                  <a:pos x="1405" y="0"/>
                </a:cxn>
                <a:cxn ang="0">
                  <a:pos x="0" y="174"/>
                </a:cxn>
                <a:cxn ang="0">
                  <a:pos x="257" y="378"/>
                </a:cxn>
                <a:cxn ang="0">
                  <a:pos x="1405" y="126"/>
                </a:cxn>
                <a:cxn ang="0">
                  <a:pos x="1405" y="126"/>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15" name="Freeform 13"/>
            <p:cNvSpPr>
              <a:spLocks/>
            </p:cNvSpPr>
            <p:nvPr/>
          </p:nvSpPr>
          <p:spPr bwMode="hidden">
            <a:xfrm>
              <a:off x="5030" y="3151"/>
              <a:ext cx="728" cy="240"/>
            </a:xfrm>
            <a:custGeom>
              <a:avLst/>
              <a:gdLst>
                <a:gd name="T0" fmla="*/ 729 w 729"/>
                <a:gd name="T1" fmla="*/ 240 h 240"/>
                <a:gd name="T2" fmla="*/ 0 w 729"/>
                <a:gd name="T3" fmla="*/ 0 h 240"/>
                <a:gd name="T4" fmla="*/ 0 w 729"/>
                <a:gd name="T5" fmla="*/ 6 h 240"/>
                <a:gd name="T6" fmla="*/ 729 w 729"/>
                <a:gd name="T7" fmla="*/ 240 h 240"/>
                <a:gd name="T8" fmla="*/ 729 w 729"/>
                <a:gd name="T9" fmla="*/ 240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9" h="240">
                  <a:moveTo>
                    <a:pt x="729" y="240"/>
                  </a:moveTo>
                  <a:lnTo>
                    <a:pt x="0" y="0"/>
                  </a:lnTo>
                  <a:lnTo>
                    <a:pt x="0" y="6"/>
                  </a:lnTo>
                  <a:lnTo>
                    <a:pt x="729" y="24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16" name="Freeform 14"/>
            <p:cNvSpPr>
              <a:spLocks/>
            </p:cNvSpPr>
            <p:nvPr/>
          </p:nvSpPr>
          <p:spPr bwMode="hidden">
            <a:xfrm>
              <a:off x="0" y="1486"/>
              <a:ext cx="5030" cy="1671"/>
            </a:xfrm>
            <a:custGeom>
              <a:avLst/>
              <a:gdLst/>
              <a:ahLst/>
              <a:cxnLst>
                <a:cxn ang="0">
                  <a:pos x="0" y="72"/>
                </a:cxn>
                <a:cxn ang="0">
                  <a:pos x="5035" y="1672"/>
                </a:cxn>
                <a:cxn ang="0">
                  <a:pos x="5035" y="1666"/>
                </a:cxn>
                <a:cxn ang="0">
                  <a:pos x="0" y="0"/>
                </a:cxn>
                <a:cxn ang="0">
                  <a:pos x="0" y="72"/>
                </a:cxn>
                <a:cxn ang="0">
                  <a:pos x="0" y="72"/>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17" name="Freeform 15"/>
            <p:cNvSpPr>
              <a:spLocks/>
            </p:cNvSpPr>
            <p:nvPr/>
          </p:nvSpPr>
          <p:spPr bwMode="hidden">
            <a:xfrm>
              <a:off x="5030" y="3049"/>
              <a:ext cx="728" cy="318"/>
            </a:xfrm>
            <a:custGeom>
              <a:avLst/>
              <a:gdLst>
                <a:gd name="T0" fmla="*/ 729 w 729"/>
                <a:gd name="T1" fmla="*/ 318 h 318"/>
                <a:gd name="T2" fmla="*/ 729 w 729"/>
                <a:gd name="T3" fmla="*/ 312 h 318"/>
                <a:gd name="T4" fmla="*/ 0 w 729"/>
                <a:gd name="T5" fmla="*/ 0 h 318"/>
                <a:gd name="T6" fmla="*/ 0 w 729"/>
                <a:gd name="T7" fmla="*/ 54 h 318"/>
                <a:gd name="T8" fmla="*/ 729 w 729"/>
                <a:gd name="T9" fmla="*/ 318 h 318"/>
                <a:gd name="T10" fmla="*/ 729 w 729"/>
                <a:gd name="T11" fmla="*/ 318 h 3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29" h="318">
                  <a:moveTo>
                    <a:pt x="729" y="318"/>
                  </a:moveTo>
                  <a:lnTo>
                    <a:pt x="729" y="312"/>
                  </a:lnTo>
                  <a:lnTo>
                    <a:pt x="0" y="0"/>
                  </a:lnTo>
                  <a:lnTo>
                    <a:pt x="0" y="54"/>
                  </a:lnTo>
                  <a:lnTo>
                    <a:pt x="729" y="318"/>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18" name="Freeform 16"/>
            <p:cNvSpPr>
              <a:spLocks/>
            </p:cNvSpPr>
            <p:nvPr/>
          </p:nvSpPr>
          <p:spPr bwMode="hidden">
            <a:xfrm>
              <a:off x="0" y="916"/>
              <a:ext cx="5030" cy="2187"/>
            </a:xfrm>
            <a:custGeom>
              <a:avLst/>
              <a:gdLst/>
              <a:ahLst/>
              <a:cxnLst>
                <a:cxn ang="0">
                  <a:pos x="0" y="396"/>
                </a:cxn>
                <a:cxn ang="0">
                  <a:pos x="5035" y="2188"/>
                </a:cxn>
                <a:cxn ang="0">
                  <a:pos x="5035" y="2134"/>
                </a:cxn>
                <a:cxn ang="0">
                  <a:pos x="0" y="0"/>
                </a:cxn>
                <a:cxn ang="0">
                  <a:pos x="0" y="396"/>
                </a:cxn>
                <a:cxn ang="0">
                  <a:pos x="0" y="396"/>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19" name="Freeform 17"/>
            <p:cNvSpPr>
              <a:spLocks/>
            </p:cNvSpPr>
            <p:nvPr/>
          </p:nvSpPr>
          <p:spPr bwMode="hidden">
            <a:xfrm>
              <a:off x="2294" y="0"/>
              <a:ext cx="3159" cy="2725"/>
            </a:xfrm>
            <a:custGeom>
              <a:avLst/>
              <a:gdLst/>
              <a:ahLst/>
              <a:cxnLst>
                <a:cxn ang="0">
                  <a:pos x="0" y="0"/>
                </a:cxn>
                <a:cxn ang="0">
                  <a:pos x="3145" y="2727"/>
                </a:cxn>
                <a:cxn ang="0">
                  <a:pos x="3163" y="2704"/>
                </a:cxn>
                <a:cxn ang="0">
                  <a:pos x="102" y="0"/>
                </a:cxn>
                <a:cxn ang="0">
                  <a:pos x="0" y="0"/>
                </a:cxn>
                <a:cxn ang="0">
                  <a:pos x="0" y="0"/>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20" name="Freeform 18"/>
            <p:cNvSpPr>
              <a:spLocks/>
            </p:cNvSpPr>
            <p:nvPr/>
          </p:nvSpPr>
          <p:spPr bwMode="hidden">
            <a:xfrm>
              <a:off x="5435" y="2702"/>
              <a:ext cx="323" cy="299"/>
            </a:xfrm>
            <a:custGeom>
              <a:avLst/>
              <a:gdLst/>
              <a:ahLst/>
              <a:cxnLst>
                <a:cxn ang="0">
                  <a:pos x="323" y="299"/>
                </a:cxn>
                <a:cxn ang="0">
                  <a:pos x="323" y="263"/>
                </a:cxn>
                <a:cxn ang="0">
                  <a:pos x="18" y="0"/>
                </a:cxn>
                <a:cxn ang="0">
                  <a:pos x="0" y="23"/>
                </a:cxn>
                <a:cxn ang="0">
                  <a:pos x="323" y="299"/>
                </a:cxn>
                <a:cxn ang="0">
                  <a:pos x="323" y="299"/>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21" name="Freeform 19"/>
            <p:cNvSpPr>
              <a:spLocks/>
            </p:cNvSpPr>
            <p:nvPr/>
          </p:nvSpPr>
          <p:spPr bwMode="hidden">
            <a:xfrm>
              <a:off x="5477" y="2588"/>
              <a:ext cx="281" cy="335"/>
            </a:xfrm>
            <a:custGeom>
              <a:avLst/>
              <a:gdLst>
                <a:gd name="T0" fmla="*/ 281 w 281"/>
                <a:gd name="T1" fmla="*/ 335 h 335"/>
                <a:gd name="T2" fmla="*/ 281 w 281"/>
                <a:gd name="T3" fmla="*/ 173 h 335"/>
                <a:gd name="T4" fmla="*/ 96 w 281"/>
                <a:gd name="T5" fmla="*/ 0 h 335"/>
                <a:gd name="T6" fmla="*/ 0 w 281"/>
                <a:gd name="T7" fmla="*/ 90 h 335"/>
                <a:gd name="T8" fmla="*/ 281 w 281"/>
                <a:gd name="T9" fmla="*/ 335 h 335"/>
                <a:gd name="T10" fmla="*/ 281 w 281"/>
                <a:gd name="T11" fmla="*/ 335 h 3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1" h="335">
                  <a:moveTo>
                    <a:pt x="281" y="335"/>
                  </a:moveTo>
                  <a:lnTo>
                    <a:pt x="281" y="173"/>
                  </a:lnTo>
                  <a:lnTo>
                    <a:pt x="96" y="0"/>
                  </a:lnTo>
                  <a:lnTo>
                    <a:pt x="0" y="90"/>
                  </a:lnTo>
                  <a:lnTo>
                    <a:pt x="281" y="335"/>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22" name="Freeform 20"/>
            <p:cNvSpPr>
              <a:spLocks/>
            </p:cNvSpPr>
            <p:nvPr/>
          </p:nvSpPr>
          <p:spPr bwMode="hidden">
            <a:xfrm>
              <a:off x="2454" y="0"/>
              <a:ext cx="3119" cy="2678"/>
            </a:xfrm>
            <a:custGeom>
              <a:avLst/>
              <a:gdLst/>
              <a:ahLst/>
              <a:cxnLst>
                <a:cxn ang="0">
                  <a:pos x="0" y="0"/>
                </a:cxn>
                <a:cxn ang="0">
                  <a:pos x="3026" y="2680"/>
                </a:cxn>
                <a:cxn ang="0">
                  <a:pos x="3122" y="2590"/>
                </a:cxn>
                <a:cxn ang="0">
                  <a:pos x="383" y="0"/>
                </a:cxn>
                <a:cxn ang="0">
                  <a:pos x="0" y="0"/>
                </a:cxn>
                <a:cxn ang="0">
                  <a:pos x="0" y="0"/>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23" name="Freeform 21"/>
            <p:cNvSpPr>
              <a:spLocks/>
            </p:cNvSpPr>
            <p:nvPr/>
          </p:nvSpPr>
          <p:spPr bwMode="hidden">
            <a:xfrm>
              <a:off x="5626" y="2534"/>
              <a:ext cx="132" cy="132"/>
            </a:xfrm>
            <a:custGeom>
              <a:avLst/>
              <a:gdLst>
                <a:gd name="T0" fmla="*/ 132 w 132"/>
                <a:gd name="T1" fmla="*/ 132 h 132"/>
                <a:gd name="T2" fmla="*/ 0 w 132"/>
                <a:gd name="T3" fmla="*/ 0 h 132"/>
                <a:gd name="T4" fmla="*/ 0 w 132"/>
                <a:gd name="T5" fmla="*/ 0 h 132"/>
                <a:gd name="T6" fmla="*/ 132 w 132"/>
                <a:gd name="T7" fmla="*/ 132 h 132"/>
                <a:gd name="T8" fmla="*/ 132 w 132"/>
                <a:gd name="T9" fmla="*/ 132 h 1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2" h="132">
                  <a:moveTo>
                    <a:pt x="132" y="132"/>
                  </a:moveTo>
                  <a:lnTo>
                    <a:pt x="0" y="0"/>
                  </a:lnTo>
                  <a:lnTo>
                    <a:pt x="132" y="132"/>
                  </a:lnTo>
                  <a:close/>
                </a:path>
              </a:pathLst>
            </a:custGeom>
            <a:solidFill>
              <a:srgbClr val="FF99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24" name="Freeform 22"/>
            <p:cNvSpPr>
              <a:spLocks/>
            </p:cNvSpPr>
            <p:nvPr/>
          </p:nvSpPr>
          <p:spPr bwMode="hidden">
            <a:xfrm>
              <a:off x="3112" y="0"/>
              <a:ext cx="2514" cy="2534"/>
            </a:xfrm>
            <a:custGeom>
              <a:avLst/>
              <a:gdLst/>
              <a:ahLst/>
              <a:cxnLst>
                <a:cxn ang="0">
                  <a:pos x="0" y="0"/>
                </a:cxn>
                <a:cxn ang="0">
                  <a:pos x="2517" y="2536"/>
                </a:cxn>
                <a:cxn ang="0">
                  <a:pos x="2517" y="2536"/>
                </a:cxn>
                <a:cxn ang="0">
                  <a:pos x="66" y="0"/>
                </a:cxn>
                <a:cxn ang="0">
                  <a:pos x="0" y="0"/>
                </a:cxn>
                <a:cxn ang="0">
                  <a:pos x="0" y="0"/>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25" name="Freeform 23"/>
            <p:cNvSpPr>
              <a:spLocks/>
            </p:cNvSpPr>
            <p:nvPr/>
          </p:nvSpPr>
          <p:spPr bwMode="hidden">
            <a:xfrm>
              <a:off x="3488" y="0"/>
              <a:ext cx="2198" cy="2480"/>
            </a:xfrm>
            <a:custGeom>
              <a:avLst/>
              <a:gdLst/>
              <a:ahLst/>
              <a:cxnLst>
                <a:cxn ang="0">
                  <a:pos x="0" y="0"/>
                </a:cxn>
                <a:cxn ang="0">
                  <a:pos x="2188" y="2482"/>
                </a:cxn>
                <a:cxn ang="0">
                  <a:pos x="2200" y="2476"/>
                </a:cxn>
                <a:cxn ang="0">
                  <a:pos x="317" y="0"/>
                </a:cxn>
                <a:cxn ang="0">
                  <a:pos x="0" y="0"/>
                </a:cxn>
                <a:cxn ang="0">
                  <a:pos x="0" y="0"/>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w="9525" cap="flat" cmpd="sng">
              <a:noFill/>
              <a:prstDash val="solid"/>
              <a:round/>
              <a:headEnd type="none" w="med" len="med"/>
              <a:tailEnd type="none" w="med" len="med"/>
            </a:ln>
            <a:effectLst/>
          </p:spPr>
          <p:txBody>
            <a:bodyPr/>
            <a:lstStyle/>
            <a:p>
              <a:pPr fontAlgn="auto">
                <a:spcBef>
                  <a:spcPts val="0"/>
                </a:spcBef>
                <a:spcAft>
                  <a:spcPts val="0"/>
                </a:spcAft>
                <a:defRPr/>
              </a:pPr>
              <a:endParaRPr lang="en-US">
                <a:solidFill>
                  <a:prstClr val="white"/>
                </a:solidFill>
                <a:latin typeface="Arial" charset="0"/>
              </a:endParaRPr>
            </a:p>
          </p:txBody>
        </p:sp>
        <p:sp>
          <p:nvSpPr>
            <p:cNvPr id="26" name="Freeform 24"/>
            <p:cNvSpPr>
              <a:spLocks/>
            </p:cNvSpPr>
            <p:nvPr/>
          </p:nvSpPr>
          <p:spPr bwMode="hidden">
            <a:xfrm>
              <a:off x="5674" y="2474"/>
              <a:ext cx="84" cy="96"/>
            </a:xfrm>
            <a:custGeom>
              <a:avLst/>
              <a:gdLst/>
              <a:ahLst/>
              <a:cxnLst>
                <a:cxn ang="0">
                  <a:pos x="84" y="96"/>
                </a:cxn>
                <a:cxn ang="0">
                  <a:pos x="84" y="90"/>
                </a:cxn>
                <a:cxn ang="0">
                  <a:pos x="12" y="0"/>
                </a:cxn>
                <a:cxn ang="0">
                  <a:pos x="0" y="6"/>
                </a:cxn>
                <a:cxn ang="0">
                  <a:pos x="84" y="96"/>
                </a:cxn>
                <a:cxn ang="0">
                  <a:pos x="84" y="96"/>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27" name="Freeform 25"/>
            <p:cNvSpPr>
              <a:spLocks/>
            </p:cNvSpPr>
            <p:nvPr/>
          </p:nvSpPr>
          <p:spPr bwMode="hidden">
            <a:xfrm>
              <a:off x="5603" y="850"/>
              <a:ext cx="155" cy="516"/>
            </a:xfrm>
            <a:custGeom>
              <a:avLst/>
              <a:gdLst>
                <a:gd name="T0" fmla="*/ 155 w 155"/>
                <a:gd name="T1" fmla="*/ 516 h 516"/>
                <a:gd name="T2" fmla="*/ 155 w 155"/>
                <a:gd name="T3" fmla="*/ 204 h 516"/>
                <a:gd name="T4" fmla="*/ 77 w 155"/>
                <a:gd name="T5" fmla="*/ 0 h 516"/>
                <a:gd name="T6" fmla="*/ 0 w 155"/>
                <a:gd name="T7" fmla="*/ 192 h 516"/>
                <a:gd name="T8" fmla="*/ 155 w 155"/>
                <a:gd name="T9" fmla="*/ 516 h 516"/>
                <a:gd name="T10" fmla="*/ 155 w 155"/>
                <a:gd name="T11" fmla="*/ 516 h 5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5" h="516">
                  <a:moveTo>
                    <a:pt x="155" y="516"/>
                  </a:moveTo>
                  <a:lnTo>
                    <a:pt x="155" y="204"/>
                  </a:lnTo>
                  <a:lnTo>
                    <a:pt x="77" y="0"/>
                  </a:lnTo>
                  <a:lnTo>
                    <a:pt x="0" y="192"/>
                  </a:lnTo>
                  <a:lnTo>
                    <a:pt x="155" y="516"/>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28" name="Freeform 26"/>
            <p:cNvSpPr>
              <a:spLocks/>
            </p:cNvSpPr>
            <p:nvPr/>
          </p:nvSpPr>
          <p:spPr bwMode="hidden">
            <a:xfrm>
              <a:off x="5107" y="0"/>
              <a:ext cx="573" cy="1042"/>
            </a:xfrm>
            <a:custGeom>
              <a:avLst/>
              <a:gdLst/>
              <a:ahLst/>
              <a:cxnLst>
                <a:cxn ang="0">
                  <a:pos x="0" y="0"/>
                </a:cxn>
                <a:cxn ang="0">
                  <a:pos x="497" y="1043"/>
                </a:cxn>
                <a:cxn ang="0">
                  <a:pos x="574" y="851"/>
                </a:cxn>
                <a:cxn ang="0">
                  <a:pos x="251" y="0"/>
                </a:cxn>
                <a:cxn ang="0">
                  <a:pos x="0" y="0"/>
                </a:cxn>
                <a:cxn ang="0">
                  <a:pos x="0" y="0"/>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29" name="Freeform 27"/>
            <p:cNvSpPr>
              <a:spLocks/>
            </p:cNvSpPr>
            <p:nvPr/>
          </p:nvSpPr>
          <p:spPr bwMode="hidden">
            <a:xfrm>
              <a:off x="5411" y="0"/>
              <a:ext cx="341" cy="796"/>
            </a:xfrm>
            <a:custGeom>
              <a:avLst/>
              <a:gdLst/>
              <a:ahLst/>
              <a:cxnLst>
                <a:cxn ang="0">
                  <a:pos x="144" y="0"/>
                </a:cxn>
                <a:cxn ang="0">
                  <a:pos x="0" y="0"/>
                </a:cxn>
                <a:cxn ang="0">
                  <a:pos x="287" y="797"/>
                </a:cxn>
                <a:cxn ang="0">
                  <a:pos x="341" y="653"/>
                </a:cxn>
                <a:cxn ang="0">
                  <a:pos x="144" y="0"/>
                </a:cxn>
                <a:cxn ang="0">
                  <a:pos x="144" y="0"/>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30" name="Freeform 28"/>
            <p:cNvSpPr>
              <a:spLocks/>
            </p:cNvSpPr>
            <p:nvPr/>
          </p:nvSpPr>
          <p:spPr bwMode="hidden">
            <a:xfrm>
              <a:off x="5698" y="653"/>
              <a:ext cx="60" cy="311"/>
            </a:xfrm>
            <a:custGeom>
              <a:avLst/>
              <a:gdLst>
                <a:gd name="T0" fmla="*/ 0 w 60"/>
                <a:gd name="T1" fmla="*/ 144 h 312"/>
                <a:gd name="T2" fmla="*/ 60 w 60"/>
                <a:gd name="T3" fmla="*/ 312 h 312"/>
                <a:gd name="T4" fmla="*/ 60 w 60"/>
                <a:gd name="T5" fmla="*/ 6 h 312"/>
                <a:gd name="T6" fmla="*/ 54 w 60"/>
                <a:gd name="T7" fmla="*/ 0 h 312"/>
                <a:gd name="T8" fmla="*/ 0 w 60"/>
                <a:gd name="T9" fmla="*/ 144 h 312"/>
                <a:gd name="T10" fmla="*/ 0 w 60"/>
                <a:gd name="T11" fmla="*/ 144 h 3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 h="312">
                  <a:moveTo>
                    <a:pt x="0" y="144"/>
                  </a:moveTo>
                  <a:lnTo>
                    <a:pt x="60" y="312"/>
                  </a:lnTo>
                  <a:lnTo>
                    <a:pt x="60" y="6"/>
                  </a:lnTo>
                  <a:lnTo>
                    <a:pt x="54" y="0"/>
                  </a:lnTo>
                  <a:lnTo>
                    <a:pt x="0" y="144"/>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31" name="Freeform 29"/>
            <p:cNvSpPr>
              <a:spLocks/>
            </p:cNvSpPr>
            <p:nvPr/>
          </p:nvSpPr>
          <p:spPr bwMode="hidden">
            <a:xfrm>
              <a:off x="2" y="1601"/>
              <a:ext cx="5752" cy="1864"/>
            </a:xfrm>
            <a:custGeom>
              <a:avLst/>
              <a:gdLst/>
              <a:ahLst/>
              <a:cxnLst>
                <a:cxn ang="0">
                  <a:pos x="0" y="371"/>
                </a:cxn>
                <a:cxn ang="0">
                  <a:pos x="5740" y="1864"/>
                </a:cxn>
                <a:cxn ang="0">
                  <a:pos x="5740" y="1834"/>
                </a:cxn>
                <a:cxn ang="0">
                  <a:pos x="0" y="0"/>
                </a:cxn>
                <a:cxn ang="0">
                  <a:pos x="0" y="371"/>
                </a:cxn>
                <a:cxn ang="0">
                  <a:pos x="0" y="37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32" name="Freeform 30"/>
            <p:cNvSpPr>
              <a:spLocks/>
            </p:cNvSpPr>
            <p:nvPr/>
          </p:nvSpPr>
          <p:spPr bwMode="hidden">
            <a:xfrm>
              <a:off x="5754" y="3483"/>
              <a:ext cx="6" cy="6"/>
            </a:xfrm>
            <a:custGeom>
              <a:avLst/>
              <a:gdLst>
                <a:gd name="T0" fmla="*/ 6 w 6"/>
                <a:gd name="T1" fmla="*/ 6 h 6"/>
                <a:gd name="T2" fmla="*/ 0 w 6"/>
                <a:gd name="T3" fmla="*/ 0 h 6"/>
                <a:gd name="T4" fmla="*/ 0 w 6"/>
                <a:gd name="T5" fmla="*/ 6 h 6"/>
                <a:gd name="T6" fmla="*/ 6 w 6"/>
                <a:gd name="T7" fmla="*/ 6 h 6"/>
                <a:gd name="T8" fmla="*/ 6 w 6"/>
                <a:gd name="T9" fmla="*/ 6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6">
                  <a:moveTo>
                    <a:pt x="6" y="6"/>
                  </a:moveTo>
                  <a:lnTo>
                    <a:pt x="0" y="0"/>
                  </a:lnTo>
                  <a:lnTo>
                    <a:pt x="0" y="6"/>
                  </a:lnTo>
                  <a:lnTo>
                    <a:pt x="6" y="6"/>
                  </a:lnTo>
                  <a:close/>
                </a:path>
              </a:pathLst>
            </a:custGeom>
            <a:solidFill>
              <a:srgbClr val="18F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33" name="Freeform 31"/>
            <p:cNvSpPr>
              <a:spLocks/>
            </p:cNvSpPr>
            <p:nvPr/>
          </p:nvSpPr>
          <p:spPr bwMode="hidden">
            <a:xfrm>
              <a:off x="2" y="2152"/>
              <a:ext cx="5752" cy="1337"/>
            </a:xfrm>
            <a:custGeom>
              <a:avLst/>
              <a:gdLst/>
              <a:ahLst/>
              <a:cxnLst>
                <a:cxn ang="0">
                  <a:pos x="0" y="366"/>
                </a:cxn>
                <a:cxn ang="0">
                  <a:pos x="5740" y="1337"/>
                </a:cxn>
                <a:cxn ang="0">
                  <a:pos x="5740" y="1331"/>
                </a:cxn>
                <a:cxn ang="0">
                  <a:pos x="0" y="0"/>
                </a:cxn>
                <a:cxn ang="0">
                  <a:pos x="0" y="366"/>
                </a:cxn>
                <a:cxn ang="0">
                  <a:pos x="0" y="366"/>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34" name="Freeform 32"/>
            <p:cNvSpPr>
              <a:spLocks/>
            </p:cNvSpPr>
            <p:nvPr/>
          </p:nvSpPr>
          <p:spPr bwMode="hidden">
            <a:xfrm>
              <a:off x="2" y="3177"/>
              <a:ext cx="5752" cy="414"/>
            </a:xfrm>
            <a:custGeom>
              <a:avLst/>
              <a:gdLst/>
              <a:ahLst/>
              <a:cxnLst>
                <a:cxn ang="0">
                  <a:pos x="0" y="48"/>
                </a:cxn>
                <a:cxn ang="0">
                  <a:pos x="5740" y="414"/>
                </a:cxn>
                <a:cxn ang="0">
                  <a:pos x="5740" y="402"/>
                </a:cxn>
                <a:cxn ang="0">
                  <a:pos x="0" y="0"/>
                </a:cxn>
                <a:cxn ang="0">
                  <a:pos x="0" y="48"/>
                </a:cxn>
                <a:cxn ang="0">
                  <a:pos x="0" y="48"/>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35" name="Freeform 33"/>
            <p:cNvSpPr>
              <a:spLocks/>
            </p:cNvSpPr>
            <p:nvPr/>
          </p:nvSpPr>
          <p:spPr bwMode="hidden">
            <a:xfrm>
              <a:off x="1297" y="0"/>
              <a:ext cx="4457" cy="3177"/>
            </a:xfrm>
            <a:custGeom>
              <a:avLst/>
              <a:gdLst/>
              <a:ahLst/>
              <a:cxnLst>
                <a:cxn ang="0">
                  <a:pos x="0" y="0"/>
                </a:cxn>
                <a:cxn ang="0">
                  <a:pos x="4448" y="3177"/>
                </a:cxn>
                <a:cxn ang="0">
                  <a:pos x="4448" y="3153"/>
                </a:cxn>
                <a:cxn ang="0">
                  <a:pos x="125" y="0"/>
                </a:cxn>
                <a:cxn ang="0">
                  <a:pos x="0" y="0"/>
                </a:cxn>
                <a:cxn ang="0">
                  <a:pos x="0" y="0"/>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36" name="Freeform 34"/>
            <p:cNvSpPr>
              <a:spLocks/>
            </p:cNvSpPr>
            <p:nvPr/>
          </p:nvSpPr>
          <p:spPr bwMode="hidden">
            <a:xfrm>
              <a:off x="3321" y="0"/>
              <a:ext cx="2433" cy="2614"/>
            </a:xfrm>
            <a:custGeom>
              <a:avLst/>
              <a:gdLst/>
              <a:ahLst/>
              <a:cxnLst>
                <a:cxn ang="0">
                  <a:pos x="0" y="0"/>
                </a:cxn>
                <a:cxn ang="0">
                  <a:pos x="2428" y="2614"/>
                </a:cxn>
                <a:cxn ang="0">
                  <a:pos x="2428" y="2608"/>
                </a:cxn>
                <a:cxn ang="0">
                  <a:pos x="66" y="0"/>
                </a:cxn>
                <a:cxn ang="0">
                  <a:pos x="0" y="0"/>
                </a:cxn>
                <a:cxn ang="0">
                  <a:pos x="0" y="0"/>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37" name="Freeform 35"/>
            <p:cNvSpPr>
              <a:spLocks/>
            </p:cNvSpPr>
            <p:nvPr/>
          </p:nvSpPr>
          <p:spPr bwMode="hidden">
            <a:xfrm>
              <a:off x="3950" y="0"/>
              <a:ext cx="1804" cy="2464"/>
            </a:xfrm>
            <a:custGeom>
              <a:avLst/>
              <a:gdLst/>
              <a:ahLst/>
              <a:cxnLst>
                <a:cxn ang="0">
                  <a:pos x="485" y="0"/>
                </a:cxn>
                <a:cxn ang="0">
                  <a:pos x="0" y="0"/>
                </a:cxn>
                <a:cxn ang="0">
                  <a:pos x="1800" y="2464"/>
                </a:cxn>
                <a:cxn ang="0">
                  <a:pos x="1800" y="2248"/>
                </a:cxn>
                <a:cxn ang="0">
                  <a:pos x="1794" y="2248"/>
                </a:cxn>
                <a:cxn ang="0">
                  <a:pos x="485" y="0"/>
                </a:cxn>
                <a:cxn ang="0">
                  <a:pos x="485" y="0"/>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38" name="Freeform 36"/>
            <p:cNvSpPr>
              <a:spLocks/>
            </p:cNvSpPr>
            <p:nvPr/>
          </p:nvSpPr>
          <p:spPr bwMode="hidden">
            <a:xfrm>
              <a:off x="4519" y="0"/>
              <a:ext cx="1235" cy="2074"/>
            </a:xfrm>
            <a:custGeom>
              <a:avLst/>
              <a:gdLst/>
              <a:ahLst/>
              <a:cxnLst>
                <a:cxn ang="0">
                  <a:pos x="0" y="0"/>
                </a:cxn>
                <a:cxn ang="0">
                  <a:pos x="1232" y="2074"/>
                </a:cxn>
                <a:cxn ang="0">
                  <a:pos x="1232" y="2038"/>
                </a:cxn>
                <a:cxn ang="0">
                  <a:pos x="42" y="0"/>
                </a:cxn>
                <a:cxn ang="0">
                  <a:pos x="0" y="0"/>
                </a:cxn>
                <a:cxn ang="0">
                  <a:pos x="0" y="0"/>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39" name="Freeform 37"/>
            <p:cNvSpPr>
              <a:spLocks/>
            </p:cNvSpPr>
            <p:nvPr/>
          </p:nvSpPr>
          <p:spPr bwMode="hidden">
            <a:xfrm>
              <a:off x="4694" y="0"/>
              <a:ext cx="1060" cy="1936"/>
            </a:xfrm>
            <a:custGeom>
              <a:avLst/>
              <a:gdLst/>
              <a:ahLst/>
              <a:cxnLst>
                <a:cxn ang="0">
                  <a:pos x="0" y="0"/>
                </a:cxn>
                <a:cxn ang="0">
                  <a:pos x="1058" y="1936"/>
                </a:cxn>
                <a:cxn ang="0">
                  <a:pos x="1058" y="1930"/>
                </a:cxn>
                <a:cxn ang="0">
                  <a:pos x="54" y="0"/>
                </a:cxn>
                <a:cxn ang="0">
                  <a:pos x="0" y="0"/>
                </a:cxn>
                <a:cxn ang="0">
                  <a:pos x="0" y="0"/>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40" name="Freeform 38"/>
            <p:cNvSpPr>
              <a:spLocks/>
            </p:cNvSpPr>
            <p:nvPr/>
          </p:nvSpPr>
          <p:spPr bwMode="hidden">
            <a:xfrm>
              <a:off x="4981" y="0"/>
              <a:ext cx="773" cy="1487"/>
            </a:xfrm>
            <a:custGeom>
              <a:avLst/>
              <a:gdLst/>
              <a:ahLst/>
              <a:cxnLst>
                <a:cxn ang="0">
                  <a:pos x="771" y="1433"/>
                </a:cxn>
                <a:cxn ang="0">
                  <a:pos x="42" y="0"/>
                </a:cxn>
                <a:cxn ang="0">
                  <a:pos x="0" y="0"/>
                </a:cxn>
                <a:cxn ang="0">
                  <a:pos x="771" y="1487"/>
                </a:cxn>
                <a:cxn ang="0">
                  <a:pos x="771" y="1433"/>
                </a:cxn>
                <a:cxn ang="0">
                  <a:pos x="771" y="1433"/>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grpSp>
          <p:nvGrpSpPr>
            <p:cNvPr id="41" name="Group 39"/>
            <p:cNvGrpSpPr>
              <a:grpSpLocks/>
            </p:cNvGrpSpPr>
            <p:nvPr userDrawn="1"/>
          </p:nvGrpSpPr>
          <p:grpSpPr bwMode="auto">
            <a:xfrm>
              <a:off x="0" y="1632"/>
              <a:ext cx="5758" cy="1858"/>
              <a:chOff x="0" y="1632"/>
              <a:chExt cx="5758" cy="1858"/>
            </a:xfrm>
          </p:grpSpPr>
          <p:sp>
            <p:nvSpPr>
              <p:cNvPr id="42" name="Freeform 40"/>
              <p:cNvSpPr>
                <a:spLocks/>
              </p:cNvSpPr>
              <p:nvPr/>
            </p:nvSpPr>
            <p:spPr bwMode="hidden">
              <a:xfrm>
                <a:off x="0" y="1632"/>
                <a:ext cx="3670" cy="1313"/>
              </a:xfrm>
              <a:custGeom>
                <a:avLst/>
                <a:gdLst/>
                <a:ahLst/>
                <a:cxnLst>
                  <a:cxn ang="0">
                    <a:pos x="0" y="0"/>
                  </a:cxn>
                  <a:cxn ang="0">
                    <a:pos x="0" y="366"/>
                  </a:cxn>
                  <a:cxn ang="0">
                    <a:pos x="3635" y="1313"/>
                  </a:cxn>
                  <a:cxn ang="0">
                    <a:pos x="3647" y="1235"/>
                  </a:cxn>
                  <a:cxn ang="0">
                    <a:pos x="3659" y="1163"/>
                  </a:cxn>
                  <a:cxn ang="0">
                    <a:pos x="0" y="0"/>
                  </a:cxn>
                  <a:cxn ang="0">
                    <a:pos x="0" y="0"/>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43" name="Freeform 41"/>
              <p:cNvSpPr>
                <a:spLocks/>
              </p:cNvSpPr>
              <p:nvPr/>
            </p:nvSpPr>
            <p:spPr bwMode="hidden">
              <a:xfrm>
                <a:off x="3646" y="2795"/>
                <a:ext cx="2112" cy="695"/>
              </a:xfrm>
              <a:custGeom>
                <a:avLst/>
                <a:gdLst/>
                <a:ahLst/>
                <a:cxnLst>
                  <a:cxn ang="0">
                    <a:pos x="2105" y="665"/>
                  </a:cxn>
                  <a:cxn ang="0">
                    <a:pos x="24" y="0"/>
                  </a:cxn>
                  <a:cxn ang="0">
                    <a:pos x="12" y="72"/>
                  </a:cxn>
                  <a:cxn ang="0">
                    <a:pos x="0" y="150"/>
                  </a:cxn>
                  <a:cxn ang="0">
                    <a:pos x="2105" y="695"/>
                  </a:cxn>
                  <a:cxn ang="0">
                    <a:pos x="2105" y="665"/>
                  </a:cxn>
                  <a:cxn ang="0">
                    <a:pos x="2105" y="665"/>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grpSp>
      </p:grpSp>
      <p:sp>
        <p:nvSpPr>
          <p:cNvPr id="787498" name="Rectangle 42"/>
          <p:cNvSpPr>
            <a:spLocks noGrp="1" noChangeArrowheads="1"/>
          </p:cNvSpPr>
          <p:nvPr>
            <p:ph type="ctrTitle" sz="quarter"/>
          </p:nvPr>
        </p:nvSpPr>
        <p:spPr>
          <a:xfrm>
            <a:off x="457200" y="1600200"/>
            <a:ext cx="8229600" cy="1828800"/>
          </a:xfrm>
        </p:spPr>
        <p:txBody>
          <a:bodyPr/>
          <a:lstStyle>
            <a:lvl1pPr>
              <a:defRPr sz="4800"/>
            </a:lvl1pPr>
          </a:lstStyle>
          <a:p>
            <a:r>
              <a:rPr lang="en-US" smtClean="0"/>
              <a:t>Click to edit Master title style</a:t>
            </a:r>
            <a:endParaRPr lang="en-US"/>
          </a:p>
        </p:txBody>
      </p:sp>
      <p:sp>
        <p:nvSpPr>
          <p:cNvPr id="787499" name="Rectangle 43"/>
          <p:cNvSpPr>
            <a:spLocks noGrp="1" noChangeArrowheads="1"/>
          </p:cNvSpPr>
          <p:nvPr>
            <p:ph type="subTitle" sz="quarter" idx="1"/>
          </p:nvPr>
        </p:nvSpPr>
        <p:spPr>
          <a:xfrm>
            <a:off x="1371600" y="3886200"/>
            <a:ext cx="6400800" cy="1752600"/>
          </a:xfrm>
        </p:spPr>
        <p:txBody>
          <a:bodyPr/>
          <a:lstStyle>
            <a:lvl1pPr marL="0" indent="0" algn="ctr">
              <a:buFont typeface="Wingdings" pitchFamily="2" charset="2"/>
              <a:buNone/>
              <a:defRPr sz="3600"/>
            </a:lvl1pPr>
          </a:lstStyle>
          <a:p>
            <a:r>
              <a:rPr lang="en-US" smtClean="0"/>
              <a:t>Click to edit Master subtitle style</a:t>
            </a:r>
            <a:endParaRPr lang="en-US"/>
          </a:p>
        </p:txBody>
      </p:sp>
      <p:sp>
        <p:nvSpPr>
          <p:cNvPr id="44" name="Rectangle 44"/>
          <p:cNvSpPr>
            <a:spLocks noGrp="1" noChangeArrowheads="1"/>
          </p:cNvSpPr>
          <p:nvPr>
            <p:ph type="dt" sz="quarter" idx="10"/>
          </p:nvPr>
        </p:nvSpPr>
        <p:spPr/>
        <p:txBody>
          <a:bodyPr/>
          <a:lstStyle>
            <a:lvl1pPr>
              <a:defRPr smtClean="0"/>
            </a:lvl1pPr>
          </a:lstStyle>
          <a:p>
            <a:pPr>
              <a:defRPr/>
            </a:pPr>
            <a:fld id="{B1BA24B2-9C4D-442D-9779-19411BBA6C34}" type="datetime4">
              <a:rPr lang="en-US" smtClean="0">
                <a:solidFill>
                  <a:prstClr val="white"/>
                </a:solidFill>
              </a:rPr>
              <a:t>October 1, 2011</a:t>
            </a:fld>
            <a:endParaRPr lang="en-US">
              <a:solidFill>
                <a:prstClr val="white"/>
              </a:solidFill>
            </a:endParaRPr>
          </a:p>
        </p:txBody>
      </p:sp>
      <p:sp>
        <p:nvSpPr>
          <p:cNvPr id="45" name="Rectangle 45"/>
          <p:cNvSpPr>
            <a:spLocks noGrp="1" noChangeArrowheads="1"/>
          </p:cNvSpPr>
          <p:nvPr>
            <p:ph type="ftr" sz="quarter" idx="11"/>
          </p:nvPr>
        </p:nvSpPr>
        <p:spPr/>
        <p:txBody>
          <a:bodyPr/>
          <a:lstStyle>
            <a:lvl1pPr>
              <a:defRPr/>
            </a:lvl1pPr>
          </a:lstStyle>
          <a:p>
            <a:pPr>
              <a:defRPr/>
            </a:pPr>
            <a:endParaRPr lang="en-US">
              <a:solidFill>
                <a:prstClr val="white"/>
              </a:solidFill>
            </a:endParaRPr>
          </a:p>
        </p:txBody>
      </p:sp>
      <p:sp>
        <p:nvSpPr>
          <p:cNvPr id="46" name="Rectangle 46"/>
          <p:cNvSpPr>
            <a:spLocks noGrp="1" noChangeArrowheads="1"/>
          </p:cNvSpPr>
          <p:nvPr>
            <p:ph type="sldNum" sz="quarter" idx="12"/>
          </p:nvPr>
        </p:nvSpPr>
        <p:spPr/>
        <p:txBody>
          <a:bodyPr/>
          <a:lstStyle>
            <a:lvl1pPr>
              <a:defRPr smtClean="0"/>
            </a:lvl1pPr>
          </a:lstStyle>
          <a:p>
            <a:pPr>
              <a:defRPr/>
            </a:pPr>
            <a:fld id="{5BEA91E1-3C78-4995-BB25-57DD9DF71BFC}" type="slidenum">
              <a:rPr lang="en-US">
                <a:solidFill>
                  <a:prstClr val="white"/>
                </a:solidFill>
              </a:rPr>
              <a:pPr>
                <a:defRPr/>
              </a:pPr>
              <a:t>‹#›</a:t>
            </a:fld>
            <a:endParaRPr lang="en-US">
              <a:solidFill>
                <a:prstClr val="white"/>
              </a:solidFill>
            </a:endParaRPr>
          </a:p>
        </p:txBody>
      </p:sp>
    </p:spTree>
    <p:extLst>
      <p:ext uri="{BB962C8B-B14F-4D97-AF65-F5344CB8AC3E}">
        <p14:creationId xmlns:p14="http://schemas.microsoft.com/office/powerpoint/2010/main" val="1111273767"/>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par>
    </p:tnLst>
  </p:timing>
</p:sldLayout>
</file>

<file path=ppt/slideLayouts/slideLayout45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4"/>
          <p:cNvSpPr>
            <a:spLocks noGrp="1" noChangeArrowheads="1"/>
          </p:cNvSpPr>
          <p:nvPr>
            <p:ph type="dt" sz="half" idx="10"/>
          </p:nvPr>
        </p:nvSpPr>
        <p:spPr>
          <a:ln/>
        </p:spPr>
        <p:txBody>
          <a:bodyPr/>
          <a:lstStyle>
            <a:lvl1pPr>
              <a:defRPr/>
            </a:lvl1pPr>
          </a:lstStyle>
          <a:p>
            <a:pPr>
              <a:defRPr/>
            </a:pPr>
            <a:fld id="{63B307B3-7375-4F8C-AE23-710A5A527AFA}" type="datetime4">
              <a:rPr lang="en-US" smtClean="0">
                <a:solidFill>
                  <a:prstClr val="white"/>
                </a:solidFill>
              </a:rPr>
              <a:t>October 1, 2011</a:t>
            </a:fld>
            <a:endParaRPr lang="en-US">
              <a:solidFill>
                <a:prstClr val="white"/>
              </a:solidFill>
            </a:endParaRPr>
          </a:p>
        </p:txBody>
      </p:sp>
      <p:sp>
        <p:nvSpPr>
          <p:cNvPr id="5" name="Rectangle 45"/>
          <p:cNvSpPr>
            <a:spLocks noGrp="1" noChangeArrowheads="1"/>
          </p:cNvSpPr>
          <p:nvPr>
            <p:ph type="ftr" sz="quarter" idx="11"/>
          </p:nvPr>
        </p:nvSpPr>
        <p:spPr>
          <a:ln/>
        </p:spPr>
        <p:txBody>
          <a:bodyPr/>
          <a:lstStyle>
            <a:lvl1pPr>
              <a:defRPr/>
            </a:lvl1pPr>
          </a:lstStyle>
          <a:p>
            <a:pPr>
              <a:defRPr/>
            </a:pPr>
            <a:endParaRPr lang="en-US">
              <a:solidFill>
                <a:prstClr val="white"/>
              </a:solidFill>
            </a:endParaRPr>
          </a:p>
        </p:txBody>
      </p:sp>
      <p:sp>
        <p:nvSpPr>
          <p:cNvPr id="6" name="Rectangle 46"/>
          <p:cNvSpPr>
            <a:spLocks noGrp="1" noChangeArrowheads="1"/>
          </p:cNvSpPr>
          <p:nvPr>
            <p:ph type="sldNum" sz="quarter" idx="12"/>
          </p:nvPr>
        </p:nvSpPr>
        <p:spPr>
          <a:ln/>
        </p:spPr>
        <p:txBody>
          <a:bodyPr/>
          <a:lstStyle>
            <a:lvl1pPr>
              <a:defRPr/>
            </a:lvl1pPr>
          </a:lstStyle>
          <a:p>
            <a:pPr>
              <a:defRPr/>
            </a:pPr>
            <a:fld id="{A4F3638C-56A7-4D86-A7E5-624150A63992}" type="slidenum">
              <a:rPr lang="en-US">
                <a:solidFill>
                  <a:prstClr val="white"/>
                </a:solidFill>
              </a:rPr>
              <a:pPr>
                <a:defRPr/>
              </a:pPr>
              <a:t>‹#›</a:t>
            </a:fld>
            <a:endParaRPr lang="en-US">
              <a:solidFill>
                <a:prstClr val="white"/>
              </a:solidFill>
            </a:endParaRPr>
          </a:p>
        </p:txBody>
      </p:sp>
    </p:spTree>
    <p:extLst>
      <p:ext uri="{BB962C8B-B14F-4D97-AF65-F5344CB8AC3E}">
        <p14:creationId xmlns:p14="http://schemas.microsoft.com/office/powerpoint/2010/main" val="3943555742"/>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par>
    </p:tnLst>
  </p:timing>
</p:sldLayout>
</file>

<file path=ppt/slideLayouts/slideLayout45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44"/>
          <p:cNvSpPr>
            <a:spLocks noGrp="1" noChangeArrowheads="1"/>
          </p:cNvSpPr>
          <p:nvPr>
            <p:ph type="dt" sz="half" idx="10"/>
          </p:nvPr>
        </p:nvSpPr>
        <p:spPr>
          <a:ln/>
        </p:spPr>
        <p:txBody>
          <a:bodyPr/>
          <a:lstStyle>
            <a:lvl1pPr>
              <a:defRPr/>
            </a:lvl1pPr>
          </a:lstStyle>
          <a:p>
            <a:pPr>
              <a:defRPr/>
            </a:pPr>
            <a:fld id="{D53FD587-E154-4E1B-84F2-086C6EDCCFFD}" type="datetime4">
              <a:rPr lang="en-US" smtClean="0">
                <a:solidFill>
                  <a:prstClr val="white"/>
                </a:solidFill>
              </a:rPr>
              <a:t>October 1, 2011</a:t>
            </a:fld>
            <a:endParaRPr lang="en-US">
              <a:solidFill>
                <a:prstClr val="white"/>
              </a:solidFill>
            </a:endParaRPr>
          </a:p>
        </p:txBody>
      </p:sp>
      <p:sp>
        <p:nvSpPr>
          <p:cNvPr id="5" name="Rectangle 45"/>
          <p:cNvSpPr>
            <a:spLocks noGrp="1" noChangeArrowheads="1"/>
          </p:cNvSpPr>
          <p:nvPr>
            <p:ph type="ftr" sz="quarter" idx="11"/>
          </p:nvPr>
        </p:nvSpPr>
        <p:spPr>
          <a:ln/>
        </p:spPr>
        <p:txBody>
          <a:bodyPr/>
          <a:lstStyle>
            <a:lvl1pPr>
              <a:defRPr/>
            </a:lvl1pPr>
          </a:lstStyle>
          <a:p>
            <a:pPr>
              <a:defRPr/>
            </a:pPr>
            <a:endParaRPr lang="en-US">
              <a:solidFill>
                <a:prstClr val="white"/>
              </a:solidFill>
            </a:endParaRPr>
          </a:p>
        </p:txBody>
      </p:sp>
      <p:sp>
        <p:nvSpPr>
          <p:cNvPr id="6" name="Rectangle 46"/>
          <p:cNvSpPr>
            <a:spLocks noGrp="1" noChangeArrowheads="1"/>
          </p:cNvSpPr>
          <p:nvPr>
            <p:ph type="sldNum" sz="quarter" idx="12"/>
          </p:nvPr>
        </p:nvSpPr>
        <p:spPr>
          <a:ln/>
        </p:spPr>
        <p:txBody>
          <a:bodyPr/>
          <a:lstStyle>
            <a:lvl1pPr>
              <a:defRPr/>
            </a:lvl1pPr>
          </a:lstStyle>
          <a:p>
            <a:pPr>
              <a:defRPr/>
            </a:pPr>
            <a:fld id="{E6BEC9A2-0FB8-4009-B7F1-C5BE8D82716E}" type="slidenum">
              <a:rPr lang="en-US">
                <a:solidFill>
                  <a:prstClr val="white"/>
                </a:solidFill>
              </a:rPr>
              <a:pPr>
                <a:defRPr/>
              </a:pPr>
              <a:t>‹#›</a:t>
            </a:fld>
            <a:endParaRPr lang="en-US">
              <a:solidFill>
                <a:prstClr val="white"/>
              </a:solidFill>
            </a:endParaRPr>
          </a:p>
        </p:txBody>
      </p:sp>
    </p:spTree>
    <p:extLst>
      <p:ext uri="{BB962C8B-B14F-4D97-AF65-F5344CB8AC3E}">
        <p14:creationId xmlns:p14="http://schemas.microsoft.com/office/powerpoint/2010/main" val="1587803203"/>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45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44"/>
          <p:cNvSpPr>
            <a:spLocks noGrp="1" noChangeArrowheads="1"/>
          </p:cNvSpPr>
          <p:nvPr>
            <p:ph type="dt" sz="half" idx="10"/>
          </p:nvPr>
        </p:nvSpPr>
        <p:spPr>
          <a:ln/>
        </p:spPr>
        <p:txBody>
          <a:bodyPr/>
          <a:lstStyle>
            <a:lvl1pPr>
              <a:defRPr/>
            </a:lvl1pPr>
          </a:lstStyle>
          <a:p>
            <a:pPr>
              <a:defRPr/>
            </a:pPr>
            <a:fld id="{7408E98E-D7D5-4027-A341-1B56A1C33B27}" type="datetime4">
              <a:rPr lang="en-US" smtClean="0">
                <a:solidFill>
                  <a:prstClr val="white"/>
                </a:solidFill>
              </a:rPr>
              <a:t>October 1, 2011</a:t>
            </a:fld>
            <a:endParaRPr lang="en-US">
              <a:solidFill>
                <a:prstClr val="white"/>
              </a:solidFill>
            </a:endParaRPr>
          </a:p>
        </p:txBody>
      </p:sp>
      <p:sp>
        <p:nvSpPr>
          <p:cNvPr id="6" name="Rectangle 45"/>
          <p:cNvSpPr>
            <a:spLocks noGrp="1" noChangeArrowheads="1"/>
          </p:cNvSpPr>
          <p:nvPr>
            <p:ph type="ftr" sz="quarter" idx="11"/>
          </p:nvPr>
        </p:nvSpPr>
        <p:spPr>
          <a:ln/>
        </p:spPr>
        <p:txBody>
          <a:bodyPr/>
          <a:lstStyle>
            <a:lvl1pPr>
              <a:defRPr/>
            </a:lvl1pPr>
          </a:lstStyle>
          <a:p>
            <a:pPr>
              <a:defRPr/>
            </a:pPr>
            <a:endParaRPr lang="en-US">
              <a:solidFill>
                <a:prstClr val="white"/>
              </a:solidFill>
            </a:endParaRPr>
          </a:p>
        </p:txBody>
      </p:sp>
      <p:sp>
        <p:nvSpPr>
          <p:cNvPr id="7" name="Rectangle 46"/>
          <p:cNvSpPr>
            <a:spLocks noGrp="1" noChangeArrowheads="1"/>
          </p:cNvSpPr>
          <p:nvPr>
            <p:ph type="sldNum" sz="quarter" idx="12"/>
          </p:nvPr>
        </p:nvSpPr>
        <p:spPr>
          <a:ln/>
        </p:spPr>
        <p:txBody>
          <a:bodyPr/>
          <a:lstStyle>
            <a:lvl1pPr>
              <a:defRPr/>
            </a:lvl1pPr>
          </a:lstStyle>
          <a:p>
            <a:pPr>
              <a:defRPr/>
            </a:pPr>
            <a:fld id="{55A4F543-A8C0-49B7-B18F-9EC73C4923E3}" type="slidenum">
              <a:rPr lang="en-US">
                <a:solidFill>
                  <a:prstClr val="white"/>
                </a:solidFill>
              </a:rPr>
              <a:pPr>
                <a:defRPr/>
              </a:pPr>
              <a:t>‹#›</a:t>
            </a:fld>
            <a:endParaRPr lang="en-US">
              <a:solidFill>
                <a:prstClr val="white"/>
              </a:solidFill>
            </a:endParaRPr>
          </a:p>
        </p:txBody>
      </p:sp>
    </p:spTree>
    <p:extLst>
      <p:ext uri="{BB962C8B-B14F-4D97-AF65-F5344CB8AC3E}">
        <p14:creationId xmlns:p14="http://schemas.microsoft.com/office/powerpoint/2010/main" val="1382207192"/>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45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44"/>
          <p:cNvSpPr>
            <a:spLocks noGrp="1" noChangeArrowheads="1"/>
          </p:cNvSpPr>
          <p:nvPr>
            <p:ph type="dt" sz="half" idx="10"/>
          </p:nvPr>
        </p:nvSpPr>
        <p:spPr>
          <a:ln/>
        </p:spPr>
        <p:txBody>
          <a:bodyPr/>
          <a:lstStyle>
            <a:lvl1pPr>
              <a:defRPr/>
            </a:lvl1pPr>
          </a:lstStyle>
          <a:p>
            <a:pPr>
              <a:defRPr/>
            </a:pPr>
            <a:fld id="{28946EA0-B4CA-4760-945E-3F7AF7CCFFD6}" type="datetime4">
              <a:rPr lang="en-US" smtClean="0">
                <a:solidFill>
                  <a:prstClr val="white"/>
                </a:solidFill>
              </a:rPr>
              <a:t>October 1, 2011</a:t>
            </a:fld>
            <a:endParaRPr lang="en-US">
              <a:solidFill>
                <a:prstClr val="white"/>
              </a:solidFill>
            </a:endParaRPr>
          </a:p>
        </p:txBody>
      </p:sp>
      <p:sp>
        <p:nvSpPr>
          <p:cNvPr id="8" name="Rectangle 45"/>
          <p:cNvSpPr>
            <a:spLocks noGrp="1" noChangeArrowheads="1"/>
          </p:cNvSpPr>
          <p:nvPr>
            <p:ph type="ftr" sz="quarter" idx="11"/>
          </p:nvPr>
        </p:nvSpPr>
        <p:spPr>
          <a:ln/>
        </p:spPr>
        <p:txBody>
          <a:bodyPr/>
          <a:lstStyle>
            <a:lvl1pPr>
              <a:defRPr/>
            </a:lvl1pPr>
          </a:lstStyle>
          <a:p>
            <a:pPr>
              <a:defRPr/>
            </a:pPr>
            <a:endParaRPr lang="en-US">
              <a:solidFill>
                <a:prstClr val="white"/>
              </a:solidFill>
            </a:endParaRPr>
          </a:p>
        </p:txBody>
      </p:sp>
      <p:sp>
        <p:nvSpPr>
          <p:cNvPr id="9" name="Rectangle 46"/>
          <p:cNvSpPr>
            <a:spLocks noGrp="1" noChangeArrowheads="1"/>
          </p:cNvSpPr>
          <p:nvPr>
            <p:ph type="sldNum" sz="quarter" idx="12"/>
          </p:nvPr>
        </p:nvSpPr>
        <p:spPr>
          <a:ln/>
        </p:spPr>
        <p:txBody>
          <a:bodyPr/>
          <a:lstStyle>
            <a:lvl1pPr>
              <a:defRPr/>
            </a:lvl1pPr>
          </a:lstStyle>
          <a:p>
            <a:pPr>
              <a:defRPr/>
            </a:pPr>
            <a:fld id="{57EB8F9A-F809-40F9-9EF1-127337CB8CD4}" type="slidenum">
              <a:rPr lang="en-US">
                <a:solidFill>
                  <a:prstClr val="white"/>
                </a:solidFill>
              </a:rPr>
              <a:pPr>
                <a:defRPr/>
              </a:pPr>
              <a:t>‹#›</a:t>
            </a:fld>
            <a:endParaRPr lang="en-US">
              <a:solidFill>
                <a:prstClr val="white"/>
              </a:solidFill>
            </a:endParaRPr>
          </a:p>
        </p:txBody>
      </p:sp>
    </p:spTree>
    <p:extLst>
      <p:ext uri="{BB962C8B-B14F-4D97-AF65-F5344CB8AC3E}">
        <p14:creationId xmlns:p14="http://schemas.microsoft.com/office/powerpoint/2010/main" val="2334265305"/>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45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44"/>
          <p:cNvSpPr>
            <a:spLocks noGrp="1" noChangeArrowheads="1"/>
          </p:cNvSpPr>
          <p:nvPr>
            <p:ph type="dt" sz="half" idx="10"/>
          </p:nvPr>
        </p:nvSpPr>
        <p:spPr>
          <a:ln/>
        </p:spPr>
        <p:txBody>
          <a:bodyPr/>
          <a:lstStyle>
            <a:lvl1pPr>
              <a:defRPr/>
            </a:lvl1pPr>
          </a:lstStyle>
          <a:p>
            <a:pPr>
              <a:defRPr/>
            </a:pPr>
            <a:fld id="{1CD1A344-BDA3-4A5B-985A-8691F49902DB}" type="datetime4">
              <a:rPr lang="en-US" smtClean="0">
                <a:solidFill>
                  <a:prstClr val="white"/>
                </a:solidFill>
              </a:rPr>
              <a:t>October 1, 2011</a:t>
            </a:fld>
            <a:endParaRPr lang="en-US">
              <a:solidFill>
                <a:prstClr val="white"/>
              </a:solidFill>
            </a:endParaRPr>
          </a:p>
        </p:txBody>
      </p:sp>
      <p:sp>
        <p:nvSpPr>
          <p:cNvPr id="4" name="Rectangle 45"/>
          <p:cNvSpPr>
            <a:spLocks noGrp="1" noChangeArrowheads="1"/>
          </p:cNvSpPr>
          <p:nvPr>
            <p:ph type="ftr" sz="quarter" idx="11"/>
          </p:nvPr>
        </p:nvSpPr>
        <p:spPr>
          <a:ln/>
        </p:spPr>
        <p:txBody>
          <a:bodyPr/>
          <a:lstStyle>
            <a:lvl1pPr>
              <a:defRPr/>
            </a:lvl1pPr>
          </a:lstStyle>
          <a:p>
            <a:pPr>
              <a:defRPr/>
            </a:pPr>
            <a:endParaRPr lang="en-US">
              <a:solidFill>
                <a:prstClr val="white"/>
              </a:solidFill>
            </a:endParaRPr>
          </a:p>
        </p:txBody>
      </p:sp>
      <p:sp>
        <p:nvSpPr>
          <p:cNvPr id="5" name="Rectangle 46"/>
          <p:cNvSpPr>
            <a:spLocks noGrp="1" noChangeArrowheads="1"/>
          </p:cNvSpPr>
          <p:nvPr>
            <p:ph type="sldNum" sz="quarter" idx="12"/>
          </p:nvPr>
        </p:nvSpPr>
        <p:spPr>
          <a:ln/>
        </p:spPr>
        <p:txBody>
          <a:bodyPr/>
          <a:lstStyle>
            <a:lvl1pPr>
              <a:defRPr/>
            </a:lvl1pPr>
          </a:lstStyle>
          <a:p>
            <a:pPr>
              <a:defRPr/>
            </a:pPr>
            <a:fld id="{A42CC230-33AD-4C24-B468-A5F073B1BDA8}" type="slidenum">
              <a:rPr lang="en-US">
                <a:solidFill>
                  <a:prstClr val="white"/>
                </a:solidFill>
              </a:rPr>
              <a:pPr>
                <a:defRPr/>
              </a:pPr>
              <a:t>‹#›</a:t>
            </a:fld>
            <a:endParaRPr lang="en-US">
              <a:solidFill>
                <a:prstClr val="white"/>
              </a:solidFill>
            </a:endParaRPr>
          </a:p>
        </p:txBody>
      </p:sp>
    </p:spTree>
    <p:extLst>
      <p:ext uri="{BB962C8B-B14F-4D97-AF65-F5344CB8AC3E}">
        <p14:creationId xmlns:p14="http://schemas.microsoft.com/office/powerpoint/2010/main" val="549305790"/>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45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4"/>
          <p:cNvSpPr>
            <a:spLocks noGrp="1" noChangeArrowheads="1"/>
          </p:cNvSpPr>
          <p:nvPr>
            <p:ph type="dt" sz="half" idx="10"/>
          </p:nvPr>
        </p:nvSpPr>
        <p:spPr>
          <a:ln/>
        </p:spPr>
        <p:txBody>
          <a:bodyPr/>
          <a:lstStyle>
            <a:lvl1pPr>
              <a:defRPr/>
            </a:lvl1pPr>
          </a:lstStyle>
          <a:p>
            <a:pPr>
              <a:defRPr/>
            </a:pPr>
            <a:fld id="{AA8B31F2-09FD-4296-97AB-8422E22C7ADD}" type="datetime4">
              <a:rPr lang="en-US" smtClean="0">
                <a:solidFill>
                  <a:prstClr val="white"/>
                </a:solidFill>
              </a:rPr>
              <a:t>October 1, 2011</a:t>
            </a:fld>
            <a:endParaRPr lang="en-US">
              <a:solidFill>
                <a:prstClr val="white"/>
              </a:solidFill>
            </a:endParaRPr>
          </a:p>
        </p:txBody>
      </p:sp>
      <p:sp>
        <p:nvSpPr>
          <p:cNvPr id="3" name="Rectangle 45"/>
          <p:cNvSpPr>
            <a:spLocks noGrp="1" noChangeArrowheads="1"/>
          </p:cNvSpPr>
          <p:nvPr>
            <p:ph type="ftr" sz="quarter" idx="11"/>
          </p:nvPr>
        </p:nvSpPr>
        <p:spPr>
          <a:ln/>
        </p:spPr>
        <p:txBody>
          <a:bodyPr/>
          <a:lstStyle>
            <a:lvl1pPr>
              <a:defRPr/>
            </a:lvl1pPr>
          </a:lstStyle>
          <a:p>
            <a:pPr>
              <a:defRPr/>
            </a:pPr>
            <a:endParaRPr lang="en-US">
              <a:solidFill>
                <a:prstClr val="white"/>
              </a:solidFill>
            </a:endParaRPr>
          </a:p>
        </p:txBody>
      </p:sp>
      <p:sp>
        <p:nvSpPr>
          <p:cNvPr id="4" name="Rectangle 46"/>
          <p:cNvSpPr>
            <a:spLocks noGrp="1" noChangeArrowheads="1"/>
          </p:cNvSpPr>
          <p:nvPr>
            <p:ph type="sldNum" sz="quarter" idx="12"/>
          </p:nvPr>
        </p:nvSpPr>
        <p:spPr>
          <a:ln/>
        </p:spPr>
        <p:txBody>
          <a:bodyPr/>
          <a:lstStyle>
            <a:lvl1pPr>
              <a:defRPr/>
            </a:lvl1pPr>
          </a:lstStyle>
          <a:p>
            <a:pPr>
              <a:defRPr/>
            </a:pPr>
            <a:fld id="{4F121308-3969-4B21-8BB8-89FDBB2D6AD0}" type="slidenum">
              <a:rPr lang="en-US">
                <a:solidFill>
                  <a:prstClr val="white"/>
                </a:solidFill>
              </a:rPr>
              <a:pPr>
                <a:defRPr/>
              </a:pPr>
              <a:t>‹#›</a:t>
            </a:fld>
            <a:endParaRPr lang="en-US">
              <a:solidFill>
                <a:prstClr val="white"/>
              </a:solidFill>
            </a:endParaRPr>
          </a:p>
        </p:txBody>
      </p:sp>
    </p:spTree>
    <p:extLst>
      <p:ext uri="{BB962C8B-B14F-4D97-AF65-F5344CB8AC3E}">
        <p14:creationId xmlns:p14="http://schemas.microsoft.com/office/powerpoint/2010/main" val="3206753954"/>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4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44"/>
          <p:cNvSpPr>
            <a:spLocks noGrp="1" noChangeArrowheads="1"/>
          </p:cNvSpPr>
          <p:nvPr>
            <p:ph type="dt" sz="half" idx="10"/>
          </p:nvPr>
        </p:nvSpPr>
        <p:spPr>
          <a:ln/>
        </p:spPr>
        <p:txBody>
          <a:bodyPr/>
          <a:lstStyle>
            <a:lvl1pPr>
              <a:defRPr/>
            </a:lvl1pPr>
          </a:lstStyle>
          <a:p>
            <a:pPr>
              <a:defRPr/>
            </a:pPr>
            <a:fld id="{194EAEFE-A961-4A6F-B7F7-16FB09583FD3}" type="datetime4">
              <a:rPr lang="en-US" smtClean="0">
                <a:solidFill>
                  <a:srgbClr val="FFFFFF"/>
                </a:solidFill>
              </a:rPr>
              <a:t>October 1, 2011</a:t>
            </a:fld>
            <a:endParaRPr lang="en-US">
              <a:solidFill>
                <a:srgbClr val="FFFFFF"/>
              </a:solidFill>
            </a:endParaRPr>
          </a:p>
        </p:txBody>
      </p:sp>
      <p:sp>
        <p:nvSpPr>
          <p:cNvPr id="8" name="Rectangle 4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9" name="Rectangle 46"/>
          <p:cNvSpPr>
            <a:spLocks noGrp="1" noChangeArrowheads="1"/>
          </p:cNvSpPr>
          <p:nvPr>
            <p:ph type="sldNum" sz="quarter" idx="12"/>
          </p:nvPr>
        </p:nvSpPr>
        <p:spPr>
          <a:ln/>
        </p:spPr>
        <p:txBody>
          <a:bodyPr/>
          <a:lstStyle>
            <a:lvl1pPr>
              <a:defRPr/>
            </a:lvl1pPr>
          </a:lstStyle>
          <a:p>
            <a:pPr>
              <a:defRPr/>
            </a:pPr>
            <a:fld id="{7D92FB70-EA2F-41FF-99D4-BCB9E4808A80}"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342813108"/>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46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4"/>
          <p:cNvSpPr>
            <a:spLocks noGrp="1" noChangeArrowheads="1"/>
          </p:cNvSpPr>
          <p:nvPr>
            <p:ph type="dt" sz="half" idx="10"/>
          </p:nvPr>
        </p:nvSpPr>
        <p:spPr>
          <a:ln/>
        </p:spPr>
        <p:txBody>
          <a:bodyPr/>
          <a:lstStyle>
            <a:lvl1pPr>
              <a:defRPr/>
            </a:lvl1pPr>
          </a:lstStyle>
          <a:p>
            <a:pPr>
              <a:defRPr/>
            </a:pPr>
            <a:fld id="{67C7C54C-1A73-4D58-B913-24F68C342BF1}" type="datetime4">
              <a:rPr lang="en-US" smtClean="0">
                <a:solidFill>
                  <a:prstClr val="white"/>
                </a:solidFill>
              </a:rPr>
              <a:t>October 1, 2011</a:t>
            </a:fld>
            <a:endParaRPr lang="en-US">
              <a:solidFill>
                <a:prstClr val="white"/>
              </a:solidFill>
            </a:endParaRPr>
          </a:p>
        </p:txBody>
      </p:sp>
      <p:sp>
        <p:nvSpPr>
          <p:cNvPr id="6" name="Rectangle 45"/>
          <p:cNvSpPr>
            <a:spLocks noGrp="1" noChangeArrowheads="1"/>
          </p:cNvSpPr>
          <p:nvPr>
            <p:ph type="ftr" sz="quarter" idx="11"/>
          </p:nvPr>
        </p:nvSpPr>
        <p:spPr>
          <a:ln/>
        </p:spPr>
        <p:txBody>
          <a:bodyPr/>
          <a:lstStyle>
            <a:lvl1pPr>
              <a:defRPr/>
            </a:lvl1pPr>
          </a:lstStyle>
          <a:p>
            <a:pPr>
              <a:defRPr/>
            </a:pPr>
            <a:endParaRPr lang="en-US">
              <a:solidFill>
                <a:prstClr val="white"/>
              </a:solidFill>
            </a:endParaRPr>
          </a:p>
        </p:txBody>
      </p:sp>
      <p:sp>
        <p:nvSpPr>
          <p:cNvPr id="7" name="Rectangle 46"/>
          <p:cNvSpPr>
            <a:spLocks noGrp="1" noChangeArrowheads="1"/>
          </p:cNvSpPr>
          <p:nvPr>
            <p:ph type="sldNum" sz="quarter" idx="12"/>
          </p:nvPr>
        </p:nvSpPr>
        <p:spPr>
          <a:ln/>
        </p:spPr>
        <p:txBody>
          <a:bodyPr/>
          <a:lstStyle>
            <a:lvl1pPr>
              <a:defRPr/>
            </a:lvl1pPr>
          </a:lstStyle>
          <a:p>
            <a:pPr>
              <a:defRPr/>
            </a:pPr>
            <a:fld id="{69CD25F3-5654-4867-90E3-46AF5FC9FE83}" type="slidenum">
              <a:rPr lang="en-US">
                <a:solidFill>
                  <a:prstClr val="white"/>
                </a:solidFill>
              </a:rPr>
              <a:pPr>
                <a:defRPr/>
              </a:pPr>
              <a:t>‹#›</a:t>
            </a:fld>
            <a:endParaRPr lang="en-US">
              <a:solidFill>
                <a:prstClr val="white"/>
              </a:solidFill>
            </a:endParaRPr>
          </a:p>
        </p:txBody>
      </p:sp>
    </p:spTree>
    <p:extLst>
      <p:ext uri="{BB962C8B-B14F-4D97-AF65-F5344CB8AC3E}">
        <p14:creationId xmlns:p14="http://schemas.microsoft.com/office/powerpoint/2010/main" val="3552975618"/>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46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en-US" noProof="0" smtClean="0"/>
              <a:t>Click icon to add picture</a:t>
            </a:r>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4"/>
          <p:cNvSpPr>
            <a:spLocks noGrp="1" noChangeArrowheads="1"/>
          </p:cNvSpPr>
          <p:nvPr>
            <p:ph type="dt" sz="half" idx="10"/>
          </p:nvPr>
        </p:nvSpPr>
        <p:spPr>
          <a:ln/>
        </p:spPr>
        <p:txBody>
          <a:bodyPr/>
          <a:lstStyle>
            <a:lvl1pPr>
              <a:defRPr/>
            </a:lvl1pPr>
          </a:lstStyle>
          <a:p>
            <a:pPr>
              <a:defRPr/>
            </a:pPr>
            <a:fld id="{CDED3D37-A01C-4C41-B24F-711B0BE9D8E9}" type="datetime4">
              <a:rPr lang="en-US" smtClean="0">
                <a:solidFill>
                  <a:prstClr val="white"/>
                </a:solidFill>
              </a:rPr>
              <a:t>October 1, 2011</a:t>
            </a:fld>
            <a:endParaRPr lang="en-US">
              <a:solidFill>
                <a:prstClr val="white"/>
              </a:solidFill>
            </a:endParaRPr>
          </a:p>
        </p:txBody>
      </p:sp>
      <p:sp>
        <p:nvSpPr>
          <p:cNvPr id="6" name="Rectangle 45"/>
          <p:cNvSpPr>
            <a:spLocks noGrp="1" noChangeArrowheads="1"/>
          </p:cNvSpPr>
          <p:nvPr>
            <p:ph type="ftr" sz="quarter" idx="11"/>
          </p:nvPr>
        </p:nvSpPr>
        <p:spPr>
          <a:ln/>
        </p:spPr>
        <p:txBody>
          <a:bodyPr/>
          <a:lstStyle>
            <a:lvl1pPr>
              <a:defRPr/>
            </a:lvl1pPr>
          </a:lstStyle>
          <a:p>
            <a:pPr>
              <a:defRPr/>
            </a:pPr>
            <a:endParaRPr lang="en-US">
              <a:solidFill>
                <a:prstClr val="white"/>
              </a:solidFill>
            </a:endParaRPr>
          </a:p>
        </p:txBody>
      </p:sp>
      <p:sp>
        <p:nvSpPr>
          <p:cNvPr id="7" name="Rectangle 46"/>
          <p:cNvSpPr>
            <a:spLocks noGrp="1" noChangeArrowheads="1"/>
          </p:cNvSpPr>
          <p:nvPr>
            <p:ph type="sldNum" sz="quarter" idx="12"/>
          </p:nvPr>
        </p:nvSpPr>
        <p:spPr>
          <a:ln/>
        </p:spPr>
        <p:txBody>
          <a:bodyPr/>
          <a:lstStyle>
            <a:lvl1pPr>
              <a:defRPr/>
            </a:lvl1pPr>
          </a:lstStyle>
          <a:p>
            <a:pPr>
              <a:defRPr/>
            </a:pPr>
            <a:fld id="{FD34C9EF-9D75-4E2F-9C85-6B0171541A18}" type="slidenum">
              <a:rPr lang="en-US">
                <a:solidFill>
                  <a:prstClr val="white"/>
                </a:solidFill>
              </a:rPr>
              <a:pPr>
                <a:defRPr/>
              </a:pPr>
              <a:t>‹#›</a:t>
            </a:fld>
            <a:endParaRPr lang="en-US">
              <a:solidFill>
                <a:prstClr val="white"/>
              </a:solidFill>
            </a:endParaRPr>
          </a:p>
        </p:txBody>
      </p:sp>
    </p:spTree>
    <p:extLst>
      <p:ext uri="{BB962C8B-B14F-4D97-AF65-F5344CB8AC3E}">
        <p14:creationId xmlns:p14="http://schemas.microsoft.com/office/powerpoint/2010/main" val="110733132"/>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46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4"/>
          <p:cNvSpPr>
            <a:spLocks noGrp="1" noChangeArrowheads="1"/>
          </p:cNvSpPr>
          <p:nvPr>
            <p:ph type="dt" sz="half" idx="10"/>
          </p:nvPr>
        </p:nvSpPr>
        <p:spPr>
          <a:ln/>
        </p:spPr>
        <p:txBody>
          <a:bodyPr/>
          <a:lstStyle>
            <a:lvl1pPr>
              <a:defRPr/>
            </a:lvl1pPr>
          </a:lstStyle>
          <a:p>
            <a:pPr>
              <a:defRPr/>
            </a:pPr>
            <a:fld id="{968940CD-33A5-484A-833B-313FBD5F93EA}" type="datetime4">
              <a:rPr lang="en-US" smtClean="0">
                <a:solidFill>
                  <a:prstClr val="white"/>
                </a:solidFill>
              </a:rPr>
              <a:t>October 1, 2011</a:t>
            </a:fld>
            <a:endParaRPr lang="en-US">
              <a:solidFill>
                <a:prstClr val="white"/>
              </a:solidFill>
            </a:endParaRPr>
          </a:p>
        </p:txBody>
      </p:sp>
      <p:sp>
        <p:nvSpPr>
          <p:cNvPr id="5" name="Rectangle 45"/>
          <p:cNvSpPr>
            <a:spLocks noGrp="1" noChangeArrowheads="1"/>
          </p:cNvSpPr>
          <p:nvPr>
            <p:ph type="ftr" sz="quarter" idx="11"/>
          </p:nvPr>
        </p:nvSpPr>
        <p:spPr>
          <a:ln/>
        </p:spPr>
        <p:txBody>
          <a:bodyPr/>
          <a:lstStyle>
            <a:lvl1pPr>
              <a:defRPr/>
            </a:lvl1pPr>
          </a:lstStyle>
          <a:p>
            <a:pPr>
              <a:defRPr/>
            </a:pPr>
            <a:endParaRPr lang="en-US">
              <a:solidFill>
                <a:prstClr val="white"/>
              </a:solidFill>
            </a:endParaRPr>
          </a:p>
        </p:txBody>
      </p:sp>
      <p:sp>
        <p:nvSpPr>
          <p:cNvPr id="6" name="Rectangle 46"/>
          <p:cNvSpPr>
            <a:spLocks noGrp="1" noChangeArrowheads="1"/>
          </p:cNvSpPr>
          <p:nvPr>
            <p:ph type="sldNum" sz="quarter" idx="12"/>
          </p:nvPr>
        </p:nvSpPr>
        <p:spPr>
          <a:ln/>
        </p:spPr>
        <p:txBody>
          <a:bodyPr/>
          <a:lstStyle>
            <a:lvl1pPr>
              <a:defRPr/>
            </a:lvl1pPr>
          </a:lstStyle>
          <a:p>
            <a:pPr>
              <a:defRPr/>
            </a:pPr>
            <a:fld id="{8D995BE3-7F20-42A1-B8FA-7A32FB4FA795}" type="slidenum">
              <a:rPr lang="en-US">
                <a:solidFill>
                  <a:prstClr val="white"/>
                </a:solidFill>
              </a:rPr>
              <a:pPr>
                <a:defRPr/>
              </a:pPr>
              <a:t>‹#›</a:t>
            </a:fld>
            <a:endParaRPr lang="en-US">
              <a:solidFill>
                <a:prstClr val="white"/>
              </a:solidFill>
            </a:endParaRPr>
          </a:p>
        </p:txBody>
      </p:sp>
    </p:spTree>
    <p:extLst>
      <p:ext uri="{BB962C8B-B14F-4D97-AF65-F5344CB8AC3E}">
        <p14:creationId xmlns:p14="http://schemas.microsoft.com/office/powerpoint/2010/main" val="3847224204"/>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46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4"/>
          <p:cNvSpPr>
            <a:spLocks noGrp="1" noChangeArrowheads="1"/>
          </p:cNvSpPr>
          <p:nvPr>
            <p:ph type="dt" sz="half" idx="10"/>
          </p:nvPr>
        </p:nvSpPr>
        <p:spPr>
          <a:ln/>
        </p:spPr>
        <p:txBody>
          <a:bodyPr/>
          <a:lstStyle>
            <a:lvl1pPr>
              <a:defRPr/>
            </a:lvl1pPr>
          </a:lstStyle>
          <a:p>
            <a:pPr>
              <a:defRPr/>
            </a:pPr>
            <a:fld id="{887F7C39-91B2-401A-8C33-B75FC5827126}" type="datetime4">
              <a:rPr lang="en-US" smtClean="0">
                <a:solidFill>
                  <a:prstClr val="white"/>
                </a:solidFill>
              </a:rPr>
              <a:t>October 1, 2011</a:t>
            </a:fld>
            <a:endParaRPr lang="en-US">
              <a:solidFill>
                <a:prstClr val="white"/>
              </a:solidFill>
            </a:endParaRPr>
          </a:p>
        </p:txBody>
      </p:sp>
      <p:sp>
        <p:nvSpPr>
          <p:cNvPr id="5" name="Rectangle 45"/>
          <p:cNvSpPr>
            <a:spLocks noGrp="1" noChangeArrowheads="1"/>
          </p:cNvSpPr>
          <p:nvPr>
            <p:ph type="ftr" sz="quarter" idx="11"/>
          </p:nvPr>
        </p:nvSpPr>
        <p:spPr>
          <a:ln/>
        </p:spPr>
        <p:txBody>
          <a:bodyPr/>
          <a:lstStyle>
            <a:lvl1pPr>
              <a:defRPr/>
            </a:lvl1pPr>
          </a:lstStyle>
          <a:p>
            <a:pPr>
              <a:defRPr/>
            </a:pPr>
            <a:endParaRPr lang="en-US">
              <a:solidFill>
                <a:prstClr val="white"/>
              </a:solidFill>
            </a:endParaRPr>
          </a:p>
        </p:txBody>
      </p:sp>
      <p:sp>
        <p:nvSpPr>
          <p:cNvPr id="6" name="Rectangle 46"/>
          <p:cNvSpPr>
            <a:spLocks noGrp="1" noChangeArrowheads="1"/>
          </p:cNvSpPr>
          <p:nvPr>
            <p:ph type="sldNum" sz="quarter" idx="12"/>
          </p:nvPr>
        </p:nvSpPr>
        <p:spPr>
          <a:ln/>
        </p:spPr>
        <p:txBody>
          <a:bodyPr/>
          <a:lstStyle>
            <a:lvl1pPr>
              <a:defRPr/>
            </a:lvl1pPr>
          </a:lstStyle>
          <a:p>
            <a:pPr>
              <a:defRPr/>
            </a:pPr>
            <a:fld id="{DC95C923-6AC0-4D7D-847E-E3B430DFD767}" type="slidenum">
              <a:rPr lang="en-US">
                <a:solidFill>
                  <a:prstClr val="white"/>
                </a:solidFill>
              </a:rPr>
              <a:pPr>
                <a:defRPr/>
              </a:pPr>
              <a:t>‹#›</a:t>
            </a:fld>
            <a:endParaRPr lang="en-US">
              <a:solidFill>
                <a:prstClr val="white"/>
              </a:solidFill>
            </a:endParaRPr>
          </a:p>
        </p:txBody>
      </p:sp>
    </p:spTree>
    <p:extLst>
      <p:ext uri="{BB962C8B-B14F-4D97-AF65-F5344CB8AC3E}">
        <p14:creationId xmlns:p14="http://schemas.microsoft.com/office/powerpoint/2010/main" val="1944311177"/>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464.xml><?xml version="1.0" encoding="utf-8"?>
<p:sldLayout xmlns:a="http://schemas.openxmlformats.org/drawingml/2006/main" xmlns:r="http://schemas.openxmlformats.org/officeDocument/2006/relationships" xmlns:p="http://schemas.openxmlformats.org/presentationml/2006/main" type="tbl">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smtClean="0"/>
              <a:t>Click to edit Master title style</a:t>
            </a:r>
            <a:endParaRPr lang="en-US"/>
          </a:p>
        </p:txBody>
      </p:sp>
      <p:sp>
        <p:nvSpPr>
          <p:cNvPr id="3" name="Table Placeholder 2"/>
          <p:cNvSpPr>
            <a:spLocks noGrp="1"/>
          </p:cNvSpPr>
          <p:nvPr>
            <p:ph type="tbl" idx="1"/>
          </p:nvPr>
        </p:nvSpPr>
        <p:spPr>
          <a:xfrm>
            <a:off x="457200" y="1600200"/>
            <a:ext cx="8229600" cy="4530725"/>
          </a:xfrm>
        </p:spPr>
        <p:txBody>
          <a:bodyPr/>
          <a:lstStyle/>
          <a:p>
            <a:pPr lvl="0"/>
            <a:r>
              <a:rPr lang="en-US" noProof="0" smtClean="0"/>
              <a:t>Click icon to add table</a:t>
            </a:r>
            <a:endParaRPr lang="en-US" noProof="0"/>
          </a:p>
        </p:txBody>
      </p:sp>
      <p:sp>
        <p:nvSpPr>
          <p:cNvPr id="4" name="Rectangle 44"/>
          <p:cNvSpPr>
            <a:spLocks noGrp="1" noChangeArrowheads="1"/>
          </p:cNvSpPr>
          <p:nvPr>
            <p:ph type="dt" sz="half" idx="10"/>
          </p:nvPr>
        </p:nvSpPr>
        <p:spPr>
          <a:ln/>
        </p:spPr>
        <p:txBody>
          <a:bodyPr/>
          <a:lstStyle>
            <a:lvl1pPr>
              <a:defRPr/>
            </a:lvl1pPr>
          </a:lstStyle>
          <a:p>
            <a:pPr>
              <a:defRPr/>
            </a:pPr>
            <a:fld id="{B03C7DF7-612F-48F1-9647-4C0F486EF8B5}" type="datetime4">
              <a:rPr lang="en-US" smtClean="0">
                <a:solidFill>
                  <a:prstClr val="white"/>
                </a:solidFill>
              </a:rPr>
              <a:t>October 1, 2011</a:t>
            </a:fld>
            <a:endParaRPr lang="en-US">
              <a:solidFill>
                <a:prstClr val="white"/>
              </a:solidFill>
            </a:endParaRPr>
          </a:p>
        </p:txBody>
      </p:sp>
      <p:sp>
        <p:nvSpPr>
          <p:cNvPr id="5" name="Rectangle 45"/>
          <p:cNvSpPr>
            <a:spLocks noGrp="1" noChangeArrowheads="1"/>
          </p:cNvSpPr>
          <p:nvPr>
            <p:ph type="ftr" sz="quarter" idx="11"/>
          </p:nvPr>
        </p:nvSpPr>
        <p:spPr>
          <a:ln/>
        </p:spPr>
        <p:txBody>
          <a:bodyPr/>
          <a:lstStyle>
            <a:lvl1pPr>
              <a:defRPr/>
            </a:lvl1pPr>
          </a:lstStyle>
          <a:p>
            <a:pPr>
              <a:defRPr/>
            </a:pPr>
            <a:endParaRPr lang="en-US">
              <a:solidFill>
                <a:prstClr val="white"/>
              </a:solidFill>
            </a:endParaRPr>
          </a:p>
        </p:txBody>
      </p:sp>
      <p:sp>
        <p:nvSpPr>
          <p:cNvPr id="6" name="Rectangle 46"/>
          <p:cNvSpPr>
            <a:spLocks noGrp="1" noChangeArrowheads="1"/>
          </p:cNvSpPr>
          <p:nvPr>
            <p:ph type="sldNum" sz="quarter" idx="12"/>
          </p:nvPr>
        </p:nvSpPr>
        <p:spPr>
          <a:ln/>
        </p:spPr>
        <p:txBody>
          <a:bodyPr/>
          <a:lstStyle>
            <a:lvl1pPr>
              <a:defRPr/>
            </a:lvl1pPr>
          </a:lstStyle>
          <a:p>
            <a:pPr>
              <a:defRPr/>
            </a:pPr>
            <a:fld id="{9C0BA582-7305-4CD9-B0AE-4A65BCF8D564}" type="slidenum">
              <a:rPr lang="en-US">
                <a:solidFill>
                  <a:prstClr val="white"/>
                </a:solidFill>
              </a:rPr>
              <a:pPr>
                <a:defRPr/>
              </a:pPr>
              <a:t>‹#›</a:t>
            </a:fld>
            <a:endParaRPr lang="en-US">
              <a:solidFill>
                <a:prstClr val="white"/>
              </a:solidFill>
            </a:endParaRPr>
          </a:p>
        </p:txBody>
      </p:sp>
    </p:spTree>
    <p:extLst>
      <p:ext uri="{BB962C8B-B14F-4D97-AF65-F5344CB8AC3E}">
        <p14:creationId xmlns:p14="http://schemas.microsoft.com/office/powerpoint/2010/main" val="2413911570"/>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465.xml><?xml version="1.0" encoding="utf-8"?>
<p:sldLayout xmlns:a="http://schemas.openxmlformats.org/drawingml/2006/main" xmlns:r="http://schemas.openxmlformats.org/officeDocument/2006/relationships" xmlns:p="http://schemas.openxmlformats.org/presentationml/2006/main" type="clipArtAndTx">
  <p:cSld name="Title, Clip Art and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smtClean="0"/>
              <a:t>Click to edit Master title style</a:t>
            </a:r>
            <a:endParaRPr lang="en-US"/>
          </a:p>
        </p:txBody>
      </p:sp>
      <p:sp>
        <p:nvSpPr>
          <p:cNvPr id="3" name="ClipArt Placeholder 2"/>
          <p:cNvSpPr>
            <a:spLocks noGrp="1"/>
          </p:cNvSpPr>
          <p:nvPr>
            <p:ph type="clipArt" sz="half" idx="1"/>
          </p:nvPr>
        </p:nvSpPr>
        <p:spPr>
          <a:xfrm>
            <a:off x="457200" y="1600200"/>
            <a:ext cx="4038600" cy="4530725"/>
          </a:xfrm>
        </p:spPr>
        <p:txBody>
          <a:bodyPr/>
          <a:lstStyle/>
          <a:p>
            <a:pPr lvl="0"/>
            <a:endParaRPr lang="en-US" noProof="0"/>
          </a:p>
        </p:txBody>
      </p:sp>
      <p:sp>
        <p:nvSpPr>
          <p:cNvPr id="4" name="Text Placeholder 3"/>
          <p:cNvSpPr>
            <a:spLocks noGrp="1"/>
          </p:cNvSpPr>
          <p:nvPr>
            <p:ph type="body" sz="half" idx="2"/>
          </p:nvPr>
        </p:nvSpPr>
        <p:spPr>
          <a:xfrm>
            <a:off x="4648200" y="1600200"/>
            <a:ext cx="4038600" cy="453072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44"/>
          <p:cNvSpPr>
            <a:spLocks noGrp="1" noChangeArrowheads="1"/>
          </p:cNvSpPr>
          <p:nvPr>
            <p:ph type="dt" sz="half" idx="10"/>
          </p:nvPr>
        </p:nvSpPr>
        <p:spPr>
          <a:ln/>
        </p:spPr>
        <p:txBody>
          <a:bodyPr/>
          <a:lstStyle>
            <a:lvl1pPr>
              <a:defRPr/>
            </a:lvl1pPr>
          </a:lstStyle>
          <a:p>
            <a:pPr>
              <a:defRPr/>
            </a:pPr>
            <a:fld id="{32DDE464-AC50-4660-BD4B-7EFAFF7994E6}" type="datetime4">
              <a:rPr lang="en-US" smtClean="0">
                <a:solidFill>
                  <a:prstClr val="white"/>
                </a:solidFill>
              </a:rPr>
              <a:t>October 1, 2011</a:t>
            </a:fld>
            <a:endParaRPr lang="en-US">
              <a:solidFill>
                <a:prstClr val="white"/>
              </a:solidFill>
            </a:endParaRPr>
          </a:p>
        </p:txBody>
      </p:sp>
      <p:sp>
        <p:nvSpPr>
          <p:cNvPr id="6" name="Rectangle 45"/>
          <p:cNvSpPr>
            <a:spLocks noGrp="1" noChangeArrowheads="1"/>
          </p:cNvSpPr>
          <p:nvPr>
            <p:ph type="ftr" sz="quarter" idx="11"/>
          </p:nvPr>
        </p:nvSpPr>
        <p:spPr>
          <a:ln/>
        </p:spPr>
        <p:txBody>
          <a:bodyPr/>
          <a:lstStyle>
            <a:lvl1pPr>
              <a:defRPr/>
            </a:lvl1pPr>
          </a:lstStyle>
          <a:p>
            <a:pPr>
              <a:defRPr/>
            </a:pPr>
            <a:endParaRPr lang="en-US">
              <a:solidFill>
                <a:prstClr val="white"/>
              </a:solidFill>
            </a:endParaRPr>
          </a:p>
        </p:txBody>
      </p:sp>
      <p:sp>
        <p:nvSpPr>
          <p:cNvPr id="7" name="Rectangle 46"/>
          <p:cNvSpPr>
            <a:spLocks noGrp="1" noChangeArrowheads="1"/>
          </p:cNvSpPr>
          <p:nvPr>
            <p:ph type="sldNum" sz="quarter" idx="12"/>
          </p:nvPr>
        </p:nvSpPr>
        <p:spPr>
          <a:ln/>
        </p:spPr>
        <p:txBody>
          <a:bodyPr/>
          <a:lstStyle>
            <a:lvl1pPr>
              <a:defRPr/>
            </a:lvl1pPr>
          </a:lstStyle>
          <a:p>
            <a:pPr>
              <a:defRPr/>
            </a:pPr>
            <a:fld id="{1B76EC67-C239-48AD-A959-ED9BFC1E2029}" type="slidenum">
              <a:rPr lang="en-US">
                <a:solidFill>
                  <a:prstClr val="white"/>
                </a:solidFill>
              </a:rPr>
              <a:pPr>
                <a:defRPr/>
              </a:pPr>
              <a:t>‹#›</a:t>
            </a:fld>
            <a:endParaRPr lang="en-US">
              <a:solidFill>
                <a:prstClr val="white"/>
              </a:solidFill>
            </a:endParaRPr>
          </a:p>
        </p:txBody>
      </p:sp>
    </p:spTree>
    <p:extLst>
      <p:ext uri="{BB962C8B-B14F-4D97-AF65-F5344CB8AC3E}">
        <p14:creationId xmlns:p14="http://schemas.microsoft.com/office/powerpoint/2010/main" val="4034306393"/>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46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4000" cy="6856413"/>
            <a:chOff x="0" y="0"/>
            <a:chExt cx="5760" cy="4319"/>
          </a:xfrm>
        </p:grpSpPr>
        <p:sp>
          <p:nvSpPr>
            <p:cNvPr id="5" name="Freeform 3"/>
            <p:cNvSpPr>
              <a:spLocks/>
            </p:cNvSpPr>
            <p:nvPr/>
          </p:nvSpPr>
          <p:spPr bwMode="hidden">
            <a:xfrm>
              <a:off x="0" y="12"/>
              <a:ext cx="5758" cy="3273"/>
            </a:xfrm>
            <a:custGeom>
              <a:avLst/>
              <a:gdLst/>
              <a:ahLst/>
              <a:cxnLst>
                <a:cxn ang="0">
                  <a:pos x="3193" y="1816"/>
                </a:cxn>
                <a:cxn ang="0">
                  <a:pos x="0" y="0"/>
                </a:cxn>
                <a:cxn ang="0">
                  <a:pos x="0" y="522"/>
                </a:cxn>
                <a:cxn ang="0">
                  <a:pos x="3037" y="1978"/>
                </a:cxn>
                <a:cxn ang="0">
                  <a:pos x="5740" y="3273"/>
                </a:cxn>
                <a:cxn ang="0">
                  <a:pos x="5740" y="3267"/>
                </a:cxn>
                <a:cxn ang="0">
                  <a:pos x="3193" y="1816"/>
                </a:cxn>
                <a:cxn ang="0">
                  <a:pos x="3193" y="1816"/>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6" name="Freeform 4"/>
            <p:cNvSpPr>
              <a:spLocks/>
            </p:cNvSpPr>
            <p:nvPr/>
          </p:nvSpPr>
          <p:spPr bwMode="hidden">
            <a:xfrm>
              <a:off x="149" y="0"/>
              <a:ext cx="5609" cy="3243"/>
            </a:xfrm>
            <a:custGeom>
              <a:avLst/>
              <a:gdLst/>
              <a:ahLst/>
              <a:cxnLst>
                <a:cxn ang="0">
                  <a:pos x="3163" y="1714"/>
                </a:cxn>
                <a:cxn ang="0">
                  <a:pos x="431" y="0"/>
                </a:cxn>
                <a:cxn ang="0">
                  <a:pos x="0" y="0"/>
                </a:cxn>
                <a:cxn ang="0">
                  <a:pos x="3086" y="1786"/>
                </a:cxn>
                <a:cxn ang="0">
                  <a:pos x="5591" y="3243"/>
                </a:cxn>
                <a:cxn ang="0">
                  <a:pos x="5591" y="3237"/>
                </a:cxn>
                <a:cxn ang="0">
                  <a:pos x="3163" y="1714"/>
                </a:cxn>
                <a:cxn ang="0">
                  <a:pos x="3163" y="1714"/>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7" name="Freeform 5"/>
            <p:cNvSpPr>
              <a:spLocks/>
            </p:cNvSpPr>
            <p:nvPr/>
          </p:nvSpPr>
          <p:spPr bwMode="hidden">
            <a:xfrm>
              <a:off x="0" y="3433"/>
              <a:ext cx="4038" cy="191"/>
            </a:xfrm>
            <a:custGeom>
              <a:avLst/>
              <a:gdLst/>
              <a:ahLst/>
              <a:cxnLst>
                <a:cxn ang="0">
                  <a:pos x="0" y="156"/>
                </a:cxn>
                <a:cxn ang="0">
                  <a:pos x="4042" y="192"/>
                </a:cxn>
                <a:cxn ang="0">
                  <a:pos x="4042" y="144"/>
                </a:cxn>
                <a:cxn ang="0">
                  <a:pos x="0" y="0"/>
                </a:cxn>
                <a:cxn ang="0">
                  <a:pos x="0" y="156"/>
                </a:cxn>
                <a:cxn ang="0">
                  <a:pos x="0" y="156"/>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8" name="Freeform 6"/>
            <p:cNvSpPr>
              <a:spLocks/>
            </p:cNvSpPr>
            <p:nvPr/>
          </p:nvSpPr>
          <p:spPr bwMode="hidden">
            <a:xfrm>
              <a:off x="4038" y="3577"/>
              <a:ext cx="1720" cy="65"/>
            </a:xfrm>
            <a:custGeom>
              <a:avLst/>
              <a:gdLst>
                <a:gd name="T0" fmla="*/ 1722 w 1722"/>
                <a:gd name="T1" fmla="*/ 66 h 66"/>
                <a:gd name="T2" fmla="*/ 1722 w 1722"/>
                <a:gd name="T3" fmla="*/ 60 h 66"/>
                <a:gd name="T4" fmla="*/ 0 w 1722"/>
                <a:gd name="T5" fmla="*/ 0 h 66"/>
                <a:gd name="T6" fmla="*/ 0 w 1722"/>
                <a:gd name="T7" fmla="*/ 48 h 66"/>
                <a:gd name="T8" fmla="*/ 1722 w 1722"/>
                <a:gd name="T9" fmla="*/ 66 h 66"/>
                <a:gd name="T10" fmla="*/ 1722 w 1722"/>
                <a:gd name="T11" fmla="*/ 66 h 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22" h="66">
                  <a:moveTo>
                    <a:pt x="1722" y="66"/>
                  </a:moveTo>
                  <a:lnTo>
                    <a:pt x="1722" y="60"/>
                  </a:lnTo>
                  <a:lnTo>
                    <a:pt x="0" y="0"/>
                  </a:lnTo>
                  <a:lnTo>
                    <a:pt x="0" y="48"/>
                  </a:lnTo>
                  <a:lnTo>
                    <a:pt x="1722" y="66"/>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9" name="Freeform 7"/>
            <p:cNvSpPr>
              <a:spLocks/>
            </p:cNvSpPr>
            <p:nvPr/>
          </p:nvSpPr>
          <p:spPr bwMode="hidden">
            <a:xfrm>
              <a:off x="0" y="3726"/>
              <a:ext cx="4784" cy="329"/>
            </a:xfrm>
            <a:custGeom>
              <a:avLst/>
              <a:gdLst/>
              <a:ahLst/>
              <a:cxnLst>
                <a:cxn ang="0">
                  <a:pos x="0" y="329"/>
                </a:cxn>
                <a:cxn ang="0">
                  <a:pos x="4789" y="77"/>
                </a:cxn>
                <a:cxn ang="0">
                  <a:pos x="4789" y="0"/>
                </a:cxn>
                <a:cxn ang="0">
                  <a:pos x="0" y="107"/>
                </a:cxn>
                <a:cxn ang="0">
                  <a:pos x="0" y="329"/>
                </a:cxn>
                <a:cxn ang="0">
                  <a:pos x="0" y="329"/>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w="9525" cap="flat" cmpd="sng">
              <a:noFill/>
              <a:prstDash val="solid"/>
              <a:round/>
              <a:headEnd type="none" w="med" len="med"/>
              <a:tailEnd type="none" w="med" len="med"/>
            </a:ln>
            <a:effectLst/>
          </p:spPr>
          <p:txBody>
            <a:bodyPr/>
            <a:lstStyle/>
            <a:p>
              <a:pPr fontAlgn="auto">
                <a:spcBef>
                  <a:spcPts val="0"/>
                </a:spcBef>
                <a:spcAft>
                  <a:spcPts val="0"/>
                </a:spcAft>
                <a:defRPr/>
              </a:pPr>
              <a:endParaRPr lang="en-US">
                <a:solidFill>
                  <a:prstClr val="white"/>
                </a:solidFill>
                <a:latin typeface="Arial" charset="0"/>
              </a:endParaRPr>
            </a:p>
          </p:txBody>
        </p:sp>
        <p:sp>
          <p:nvSpPr>
            <p:cNvPr id="10" name="Freeform 8"/>
            <p:cNvSpPr>
              <a:spLocks/>
            </p:cNvSpPr>
            <p:nvPr/>
          </p:nvSpPr>
          <p:spPr bwMode="hidden">
            <a:xfrm>
              <a:off x="4784" y="3702"/>
              <a:ext cx="974" cy="101"/>
            </a:xfrm>
            <a:custGeom>
              <a:avLst/>
              <a:gdLst>
                <a:gd name="T0" fmla="*/ 975 w 975"/>
                <a:gd name="T1" fmla="*/ 48 h 101"/>
                <a:gd name="T2" fmla="*/ 975 w 975"/>
                <a:gd name="T3" fmla="*/ 0 h 101"/>
                <a:gd name="T4" fmla="*/ 0 w 975"/>
                <a:gd name="T5" fmla="*/ 24 h 101"/>
                <a:gd name="T6" fmla="*/ 0 w 975"/>
                <a:gd name="T7" fmla="*/ 101 h 101"/>
                <a:gd name="T8" fmla="*/ 975 w 975"/>
                <a:gd name="T9" fmla="*/ 48 h 101"/>
                <a:gd name="T10" fmla="*/ 975 w 975"/>
                <a:gd name="T11" fmla="*/ 48 h 10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75" h="101">
                  <a:moveTo>
                    <a:pt x="975" y="48"/>
                  </a:moveTo>
                  <a:lnTo>
                    <a:pt x="975" y="0"/>
                  </a:lnTo>
                  <a:lnTo>
                    <a:pt x="0" y="24"/>
                  </a:lnTo>
                  <a:lnTo>
                    <a:pt x="0" y="101"/>
                  </a:lnTo>
                  <a:lnTo>
                    <a:pt x="975" y="4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11" name="Freeform 9"/>
            <p:cNvSpPr>
              <a:spLocks/>
            </p:cNvSpPr>
            <p:nvPr/>
          </p:nvSpPr>
          <p:spPr bwMode="hidden">
            <a:xfrm>
              <a:off x="3619" y="3815"/>
              <a:ext cx="2139" cy="198"/>
            </a:xfrm>
            <a:custGeom>
              <a:avLst/>
              <a:gdLst>
                <a:gd name="T0" fmla="*/ 2141 w 2141"/>
                <a:gd name="T1" fmla="*/ 0 h 198"/>
                <a:gd name="T2" fmla="*/ 0 w 2141"/>
                <a:gd name="T3" fmla="*/ 156 h 198"/>
                <a:gd name="T4" fmla="*/ 0 w 2141"/>
                <a:gd name="T5" fmla="*/ 198 h 198"/>
                <a:gd name="T6" fmla="*/ 2141 w 2141"/>
                <a:gd name="T7" fmla="*/ 0 h 198"/>
                <a:gd name="T8" fmla="*/ 2141 w 2141"/>
                <a:gd name="T9" fmla="*/ 0 h 1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41" h="198">
                  <a:moveTo>
                    <a:pt x="2141" y="0"/>
                  </a:moveTo>
                  <a:lnTo>
                    <a:pt x="0" y="156"/>
                  </a:lnTo>
                  <a:lnTo>
                    <a:pt x="0" y="198"/>
                  </a:lnTo>
                  <a:lnTo>
                    <a:pt x="2141"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12" name="Freeform 10"/>
            <p:cNvSpPr>
              <a:spLocks/>
            </p:cNvSpPr>
            <p:nvPr/>
          </p:nvSpPr>
          <p:spPr bwMode="hidden">
            <a:xfrm>
              <a:off x="0" y="3971"/>
              <a:ext cx="3619" cy="348"/>
            </a:xfrm>
            <a:custGeom>
              <a:avLst/>
              <a:gdLst/>
              <a:ahLst/>
              <a:cxnLst>
                <a:cxn ang="0">
                  <a:pos x="0" y="348"/>
                </a:cxn>
                <a:cxn ang="0">
                  <a:pos x="311" y="348"/>
                </a:cxn>
                <a:cxn ang="0">
                  <a:pos x="3623" y="42"/>
                </a:cxn>
                <a:cxn ang="0">
                  <a:pos x="3623" y="0"/>
                </a:cxn>
                <a:cxn ang="0">
                  <a:pos x="0" y="264"/>
                </a:cxn>
                <a:cxn ang="0">
                  <a:pos x="0" y="348"/>
                </a:cxn>
                <a:cxn ang="0">
                  <a:pos x="0" y="348"/>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13" name="Freeform 11"/>
            <p:cNvSpPr>
              <a:spLocks/>
            </p:cNvSpPr>
            <p:nvPr/>
          </p:nvSpPr>
          <p:spPr bwMode="hidden">
            <a:xfrm>
              <a:off x="2097" y="4043"/>
              <a:ext cx="2514" cy="276"/>
            </a:xfrm>
            <a:custGeom>
              <a:avLst/>
              <a:gdLst>
                <a:gd name="T0" fmla="*/ 2182 w 2517"/>
                <a:gd name="T1" fmla="*/ 276 h 276"/>
                <a:gd name="T2" fmla="*/ 2517 w 2517"/>
                <a:gd name="T3" fmla="*/ 204 h 276"/>
                <a:gd name="T4" fmla="*/ 2260 w 2517"/>
                <a:gd name="T5" fmla="*/ 0 h 276"/>
                <a:gd name="T6" fmla="*/ 0 w 2517"/>
                <a:gd name="T7" fmla="*/ 276 h 276"/>
                <a:gd name="T8" fmla="*/ 2182 w 2517"/>
                <a:gd name="T9" fmla="*/ 276 h 276"/>
                <a:gd name="T10" fmla="*/ 2182 w 2517"/>
                <a:gd name="T11" fmla="*/ 276 h 27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7" h="276">
                  <a:moveTo>
                    <a:pt x="2182" y="276"/>
                  </a:moveTo>
                  <a:lnTo>
                    <a:pt x="2517" y="204"/>
                  </a:lnTo>
                  <a:lnTo>
                    <a:pt x="2260" y="0"/>
                  </a:lnTo>
                  <a:lnTo>
                    <a:pt x="0" y="276"/>
                  </a:lnTo>
                  <a:lnTo>
                    <a:pt x="2182" y="276"/>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14" name="Freeform 12"/>
            <p:cNvSpPr>
              <a:spLocks/>
            </p:cNvSpPr>
            <p:nvPr/>
          </p:nvSpPr>
          <p:spPr bwMode="hidden">
            <a:xfrm>
              <a:off x="4354" y="3869"/>
              <a:ext cx="1404" cy="378"/>
            </a:xfrm>
            <a:custGeom>
              <a:avLst/>
              <a:gdLst/>
              <a:ahLst/>
              <a:cxnLst>
                <a:cxn ang="0">
                  <a:pos x="1405" y="126"/>
                </a:cxn>
                <a:cxn ang="0">
                  <a:pos x="1405" y="0"/>
                </a:cxn>
                <a:cxn ang="0">
                  <a:pos x="0" y="174"/>
                </a:cxn>
                <a:cxn ang="0">
                  <a:pos x="257" y="378"/>
                </a:cxn>
                <a:cxn ang="0">
                  <a:pos x="1405" y="126"/>
                </a:cxn>
                <a:cxn ang="0">
                  <a:pos x="1405" y="126"/>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15" name="Freeform 13"/>
            <p:cNvSpPr>
              <a:spLocks/>
            </p:cNvSpPr>
            <p:nvPr/>
          </p:nvSpPr>
          <p:spPr bwMode="hidden">
            <a:xfrm>
              <a:off x="5030" y="3151"/>
              <a:ext cx="728" cy="240"/>
            </a:xfrm>
            <a:custGeom>
              <a:avLst/>
              <a:gdLst>
                <a:gd name="T0" fmla="*/ 729 w 729"/>
                <a:gd name="T1" fmla="*/ 240 h 240"/>
                <a:gd name="T2" fmla="*/ 0 w 729"/>
                <a:gd name="T3" fmla="*/ 0 h 240"/>
                <a:gd name="T4" fmla="*/ 0 w 729"/>
                <a:gd name="T5" fmla="*/ 6 h 240"/>
                <a:gd name="T6" fmla="*/ 729 w 729"/>
                <a:gd name="T7" fmla="*/ 240 h 240"/>
                <a:gd name="T8" fmla="*/ 729 w 729"/>
                <a:gd name="T9" fmla="*/ 240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9" h="240">
                  <a:moveTo>
                    <a:pt x="729" y="240"/>
                  </a:moveTo>
                  <a:lnTo>
                    <a:pt x="0" y="0"/>
                  </a:lnTo>
                  <a:lnTo>
                    <a:pt x="0" y="6"/>
                  </a:lnTo>
                  <a:lnTo>
                    <a:pt x="729" y="24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16" name="Freeform 14"/>
            <p:cNvSpPr>
              <a:spLocks/>
            </p:cNvSpPr>
            <p:nvPr/>
          </p:nvSpPr>
          <p:spPr bwMode="hidden">
            <a:xfrm>
              <a:off x="0" y="1486"/>
              <a:ext cx="5030" cy="1671"/>
            </a:xfrm>
            <a:custGeom>
              <a:avLst/>
              <a:gdLst/>
              <a:ahLst/>
              <a:cxnLst>
                <a:cxn ang="0">
                  <a:pos x="0" y="72"/>
                </a:cxn>
                <a:cxn ang="0">
                  <a:pos x="5035" y="1672"/>
                </a:cxn>
                <a:cxn ang="0">
                  <a:pos x="5035" y="1666"/>
                </a:cxn>
                <a:cxn ang="0">
                  <a:pos x="0" y="0"/>
                </a:cxn>
                <a:cxn ang="0">
                  <a:pos x="0" y="72"/>
                </a:cxn>
                <a:cxn ang="0">
                  <a:pos x="0" y="72"/>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17" name="Freeform 15"/>
            <p:cNvSpPr>
              <a:spLocks/>
            </p:cNvSpPr>
            <p:nvPr/>
          </p:nvSpPr>
          <p:spPr bwMode="hidden">
            <a:xfrm>
              <a:off x="5030" y="3049"/>
              <a:ext cx="728" cy="318"/>
            </a:xfrm>
            <a:custGeom>
              <a:avLst/>
              <a:gdLst>
                <a:gd name="T0" fmla="*/ 729 w 729"/>
                <a:gd name="T1" fmla="*/ 318 h 318"/>
                <a:gd name="T2" fmla="*/ 729 w 729"/>
                <a:gd name="T3" fmla="*/ 312 h 318"/>
                <a:gd name="T4" fmla="*/ 0 w 729"/>
                <a:gd name="T5" fmla="*/ 0 h 318"/>
                <a:gd name="T6" fmla="*/ 0 w 729"/>
                <a:gd name="T7" fmla="*/ 54 h 318"/>
                <a:gd name="T8" fmla="*/ 729 w 729"/>
                <a:gd name="T9" fmla="*/ 318 h 318"/>
                <a:gd name="T10" fmla="*/ 729 w 729"/>
                <a:gd name="T11" fmla="*/ 318 h 3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29" h="318">
                  <a:moveTo>
                    <a:pt x="729" y="318"/>
                  </a:moveTo>
                  <a:lnTo>
                    <a:pt x="729" y="312"/>
                  </a:lnTo>
                  <a:lnTo>
                    <a:pt x="0" y="0"/>
                  </a:lnTo>
                  <a:lnTo>
                    <a:pt x="0" y="54"/>
                  </a:lnTo>
                  <a:lnTo>
                    <a:pt x="729" y="318"/>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18" name="Freeform 16"/>
            <p:cNvSpPr>
              <a:spLocks/>
            </p:cNvSpPr>
            <p:nvPr/>
          </p:nvSpPr>
          <p:spPr bwMode="hidden">
            <a:xfrm>
              <a:off x="0" y="916"/>
              <a:ext cx="5030" cy="2187"/>
            </a:xfrm>
            <a:custGeom>
              <a:avLst/>
              <a:gdLst/>
              <a:ahLst/>
              <a:cxnLst>
                <a:cxn ang="0">
                  <a:pos x="0" y="396"/>
                </a:cxn>
                <a:cxn ang="0">
                  <a:pos x="5035" y="2188"/>
                </a:cxn>
                <a:cxn ang="0">
                  <a:pos x="5035" y="2134"/>
                </a:cxn>
                <a:cxn ang="0">
                  <a:pos x="0" y="0"/>
                </a:cxn>
                <a:cxn ang="0">
                  <a:pos x="0" y="396"/>
                </a:cxn>
                <a:cxn ang="0">
                  <a:pos x="0" y="396"/>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19" name="Freeform 17"/>
            <p:cNvSpPr>
              <a:spLocks/>
            </p:cNvSpPr>
            <p:nvPr/>
          </p:nvSpPr>
          <p:spPr bwMode="hidden">
            <a:xfrm>
              <a:off x="2294" y="0"/>
              <a:ext cx="3159" cy="2725"/>
            </a:xfrm>
            <a:custGeom>
              <a:avLst/>
              <a:gdLst/>
              <a:ahLst/>
              <a:cxnLst>
                <a:cxn ang="0">
                  <a:pos x="0" y="0"/>
                </a:cxn>
                <a:cxn ang="0">
                  <a:pos x="3145" y="2727"/>
                </a:cxn>
                <a:cxn ang="0">
                  <a:pos x="3163" y="2704"/>
                </a:cxn>
                <a:cxn ang="0">
                  <a:pos x="102" y="0"/>
                </a:cxn>
                <a:cxn ang="0">
                  <a:pos x="0" y="0"/>
                </a:cxn>
                <a:cxn ang="0">
                  <a:pos x="0" y="0"/>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20" name="Freeform 18"/>
            <p:cNvSpPr>
              <a:spLocks/>
            </p:cNvSpPr>
            <p:nvPr/>
          </p:nvSpPr>
          <p:spPr bwMode="hidden">
            <a:xfrm>
              <a:off x="5435" y="2702"/>
              <a:ext cx="323" cy="299"/>
            </a:xfrm>
            <a:custGeom>
              <a:avLst/>
              <a:gdLst/>
              <a:ahLst/>
              <a:cxnLst>
                <a:cxn ang="0">
                  <a:pos x="323" y="299"/>
                </a:cxn>
                <a:cxn ang="0">
                  <a:pos x="323" y="263"/>
                </a:cxn>
                <a:cxn ang="0">
                  <a:pos x="18" y="0"/>
                </a:cxn>
                <a:cxn ang="0">
                  <a:pos x="0" y="23"/>
                </a:cxn>
                <a:cxn ang="0">
                  <a:pos x="323" y="299"/>
                </a:cxn>
                <a:cxn ang="0">
                  <a:pos x="323" y="299"/>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21" name="Freeform 19"/>
            <p:cNvSpPr>
              <a:spLocks/>
            </p:cNvSpPr>
            <p:nvPr/>
          </p:nvSpPr>
          <p:spPr bwMode="hidden">
            <a:xfrm>
              <a:off x="5477" y="2588"/>
              <a:ext cx="281" cy="335"/>
            </a:xfrm>
            <a:custGeom>
              <a:avLst/>
              <a:gdLst>
                <a:gd name="T0" fmla="*/ 281 w 281"/>
                <a:gd name="T1" fmla="*/ 335 h 335"/>
                <a:gd name="T2" fmla="*/ 281 w 281"/>
                <a:gd name="T3" fmla="*/ 173 h 335"/>
                <a:gd name="T4" fmla="*/ 96 w 281"/>
                <a:gd name="T5" fmla="*/ 0 h 335"/>
                <a:gd name="T6" fmla="*/ 0 w 281"/>
                <a:gd name="T7" fmla="*/ 90 h 335"/>
                <a:gd name="T8" fmla="*/ 281 w 281"/>
                <a:gd name="T9" fmla="*/ 335 h 335"/>
                <a:gd name="T10" fmla="*/ 281 w 281"/>
                <a:gd name="T11" fmla="*/ 335 h 3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1" h="335">
                  <a:moveTo>
                    <a:pt x="281" y="335"/>
                  </a:moveTo>
                  <a:lnTo>
                    <a:pt x="281" y="173"/>
                  </a:lnTo>
                  <a:lnTo>
                    <a:pt x="96" y="0"/>
                  </a:lnTo>
                  <a:lnTo>
                    <a:pt x="0" y="90"/>
                  </a:lnTo>
                  <a:lnTo>
                    <a:pt x="281" y="335"/>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22" name="Freeform 20"/>
            <p:cNvSpPr>
              <a:spLocks/>
            </p:cNvSpPr>
            <p:nvPr/>
          </p:nvSpPr>
          <p:spPr bwMode="hidden">
            <a:xfrm>
              <a:off x="2454" y="0"/>
              <a:ext cx="3119" cy="2678"/>
            </a:xfrm>
            <a:custGeom>
              <a:avLst/>
              <a:gdLst/>
              <a:ahLst/>
              <a:cxnLst>
                <a:cxn ang="0">
                  <a:pos x="0" y="0"/>
                </a:cxn>
                <a:cxn ang="0">
                  <a:pos x="3026" y="2680"/>
                </a:cxn>
                <a:cxn ang="0">
                  <a:pos x="3122" y="2590"/>
                </a:cxn>
                <a:cxn ang="0">
                  <a:pos x="383" y="0"/>
                </a:cxn>
                <a:cxn ang="0">
                  <a:pos x="0" y="0"/>
                </a:cxn>
                <a:cxn ang="0">
                  <a:pos x="0" y="0"/>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23" name="Freeform 21"/>
            <p:cNvSpPr>
              <a:spLocks/>
            </p:cNvSpPr>
            <p:nvPr/>
          </p:nvSpPr>
          <p:spPr bwMode="hidden">
            <a:xfrm>
              <a:off x="5626" y="2534"/>
              <a:ext cx="132" cy="132"/>
            </a:xfrm>
            <a:custGeom>
              <a:avLst/>
              <a:gdLst>
                <a:gd name="T0" fmla="*/ 132 w 132"/>
                <a:gd name="T1" fmla="*/ 132 h 132"/>
                <a:gd name="T2" fmla="*/ 0 w 132"/>
                <a:gd name="T3" fmla="*/ 0 h 132"/>
                <a:gd name="T4" fmla="*/ 0 w 132"/>
                <a:gd name="T5" fmla="*/ 0 h 132"/>
                <a:gd name="T6" fmla="*/ 132 w 132"/>
                <a:gd name="T7" fmla="*/ 132 h 132"/>
                <a:gd name="T8" fmla="*/ 132 w 132"/>
                <a:gd name="T9" fmla="*/ 132 h 1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2" h="132">
                  <a:moveTo>
                    <a:pt x="132" y="132"/>
                  </a:moveTo>
                  <a:lnTo>
                    <a:pt x="0" y="0"/>
                  </a:lnTo>
                  <a:lnTo>
                    <a:pt x="132" y="132"/>
                  </a:lnTo>
                  <a:close/>
                </a:path>
              </a:pathLst>
            </a:custGeom>
            <a:solidFill>
              <a:srgbClr val="FF99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24" name="Freeform 22"/>
            <p:cNvSpPr>
              <a:spLocks/>
            </p:cNvSpPr>
            <p:nvPr/>
          </p:nvSpPr>
          <p:spPr bwMode="hidden">
            <a:xfrm>
              <a:off x="3112" y="0"/>
              <a:ext cx="2514" cy="2534"/>
            </a:xfrm>
            <a:custGeom>
              <a:avLst/>
              <a:gdLst/>
              <a:ahLst/>
              <a:cxnLst>
                <a:cxn ang="0">
                  <a:pos x="0" y="0"/>
                </a:cxn>
                <a:cxn ang="0">
                  <a:pos x="2517" y="2536"/>
                </a:cxn>
                <a:cxn ang="0">
                  <a:pos x="2517" y="2536"/>
                </a:cxn>
                <a:cxn ang="0">
                  <a:pos x="66" y="0"/>
                </a:cxn>
                <a:cxn ang="0">
                  <a:pos x="0" y="0"/>
                </a:cxn>
                <a:cxn ang="0">
                  <a:pos x="0" y="0"/>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25" name="Freeform 23"/>
            <p:cNvSpPr>
              <a:spLocks/>
            </p:cNvSpPr>
            <p:nvPr/>
          </p:nvSpPr>
          <p:spPr bwMode="hidden">
            <a:xfrm>
              <a:off x="3488" y="0"/>
              <a:ext cx="2198" cy="2480"/>
            </a:xfrm>
            <a:custGeom>
              <a:avLst/>
              <a:gdLst/>
              <a:ahLst/>
              <a:cxnLst>
                <a:cxn ang="0">
                  <a:pos x="0" y="0"/>
                </a:cxn>
                <a:cxn ang="0">
                  <a:pos x="2188" y="2482"/>
                </a:cxn>
                <a:cxn ang="0">
                  <a:pos x="2200" y="2476"/>
                </a:cxn>
                <a:cxn ang="0">
                  <a:pos x="317" y="0"/>
                </a:cxn>
                <a:cxn ang="0">
                  <a:pos x="0" y="0"/>
                </a:cxn>
                <a:cxn ang="0">
                  <a:pos x="0" y="0"/>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w="9525" cap="flat" cmpd="sng">
              <a:noFill/>
              <a:prstDash val="solid"/>
              <a:round/>
              <a:headEnd type="none" w="med" len="med"/>
              <a:tailEnd type="none" w="med" len="med"/>
            </a:ln>
            <a:effectLst/>
          </p:spPr>
          <p:txBody>
            <a:bodyPr/>
            <a:lstStyle/>
            <a:p>
              <a:pPr fontAlgn="auto">
                <a:spcBef>
                  <a:spcPts val="0"/>
                </a:spcBef>
                <a:spcAft>
                  <a:spcPts val="0"/>
                </a:spcAft>
                <a:defRPr/>
              </a:pPr>
              <a:endParaRPr lang="en-US">
                <a:solidFill>
                  <a:prstClr val="white"/>
                </a:solidFill>
                <a:latin typeface="Arial" charset="0"/>
              </a:endParaRPr>
            </a:p>
          </p:txBody>
        </p:sp>
        <p:sp>
          <p:nvSpPr>
            <p:cNvPr id="26" name="Freeform 24"/>
            <p:cNvSpPr>
              <a:spLocks/>
            </p:cNvSpPr>
            <p:nvPr/>
          </p:nvSpPr>
          <p:spPr bwMode="hidden">
            <a:xfrm>
              <a:off x="5674" y="2474"/>
              <a:ext cx="84" cy="96"/>
            </a:xfrm>
            <a:custGeom>
              <a:avLst/>
              <a:gdLst/>
              <a:ahLst/>
              <a:cxnLst>
                <a:cxn ang="0">
                  <a:pos x="84" y="96"/>
                </a:cxn>
                <a:cxn ang="0">
                  <a:pos x="84" y="90"/>
                </a:cxn>
                <a:cxn ang="0">
                  <a:pos x="12" y="0"/>
                </a:cxn>
                <a:cxn ang="0">
                  <a:pos x="0" y="6"/>
                </a:cxn>
                <a:cxn ang="0">
                  <a:pos x="84" y="96"/>
                </a:cxn>
                <a:cxn ang="0">
                  <a:pos x="84" y="96"/>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27" name="Freeform 25"/>
            <p:cNvSpPr>
              <a:spLocks/>
            </p:cNvSpPr>
            <p:nvPr/>
          </p:nvSpPr>
          <p:spPr bwMode="hidden">
            <a:xfrm>
              <a:off x="5603" y="850"/>
              <a:ext cx="155" cy="516"/>
            </a:xfrm>
            <a:custGeom>
              <a:avLst/>
              <a:gdLst>
                <a:gd name="T0" fmla="*/ 155 w 155"/>
                <a:gd name="T1" fmla="*/ 516 h 516"/>
                <a:gd name="T2" fmla="*/ 155 w 155"/>
                <a:gd name="T3" fmla="*/ 204 h 516"/>
                <a:gd name="T4" fmla="*/ 77 w 155"/>
                <a:gd name="T5" fmla="*/ 0 h 516"/>
                <a:gd name="T6" fmla="*/ 0 w 155"/>
                <a:gd name="T7" fmla="*/ 192 h 516"/>
                <a:gd name="T8" fmla="*/ 155 w 155"/>
                <a:gd name="T9" fmla="*/ 516 h 516"/>
                <a:gd name="T10" fmla="*/ 155 w 155"/>
                <a:gd name="T11" fmla="*/ 516 h 5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5" h="516">
                  <a:moveTo>
                    <a:pt x="155" y="516"/>
                  </a:moveTo>
                  <a:lnTo>
                    <a:pt x="155" y="204"/>
                  </a:lnTo>
                  <a:lnTo>
                    <a:pt x="77" y="0"/>
                  </a:lnTo>
                  <a:lnTo>
                    <a:pt x="0" y="192"/>
                  </a:lnTo>
                  <a:lnTo>
                    <a:pt x="155" y="516"/>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28" name="Freeform 26"/>
            <p:cNvSpPr>
              <a:spLocks/>
            </p:cNvSpPr>
            <p:nvPr/>
          </p:nvSpPr>
          <p:spPr bwMode="hidden">
            <a:xfrm>
              <a:off x="5107" y="0"/>
              <a:ext cx="573" cy="1042"/>
            </a:xfrm>
            <a:custGeom>
              <a:avLst/>
              <a:gdLst/>
              <a:ahLst/>
              <a:cxnLst>
                <a:cxn ang="0">
                  <a:pos x="0" y="0"/>
                </a:cxn>
                <a:cxn ang="0">
                  <a:pos x="497" y="1043"/>
                </a:cxn>
                <a:cxn ang="0">
                  <a:pos x="574" y="851"/>
                </a:cxn>
                <a:cxn ang="0">
                  <a:pos x="251" y="0"/>
                </a:cxn>
                <a:cxn ang="0">
                  <a:pos x="0" y="0"/>
                </a:cxn>
                <a:cxn ang="0">
                  <a:pos x="0" y="0"/>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29" name="Freeform 27"/>
            <p:cNvSpPr>
              <a:spLocks/>
            </p:cNvSpPr>
            <p:nvPr/>
          </p:nvSpPr>
          <p:spPr bwMode="hidden">
            <a:xfrm>
              <a:off x="5411" y="0"/>
              <a:ext cx="341" cy="796"/>
            </a:xfrm>
            <a:custGeom>
              <a:avLst/>
              <a:gdLst/>
              <a:ahLst/>
              <a:cxnLst>
                <a:cxn ang="0">
                  <a:pos x="144" y="0"/>
                </a:cxn>
                <a:cxn ang="0">
                  <a:pos x="0" y="0"/>
                </a:cxn>
                <a:cxn ang="0">
                  <a:pos x="287" y="797"/>
                </a:cxn>
                <a:cxn ang="0">
                  <a:pos x="341" y="653"/>
                </a:cxn>
                <a:cxn ang="0">
                  <a:pos x="144" y="0"/>
                </a:cxn>
                <a:cxn ang="0">
                  <a:pos x="144" y="0"/>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30" name="Freeform 28"/>
            <p:cNvSpPr>
              <a:spLocks/>
            </p:cNvSpPr>
            <p:nvPr/>
          </p:nvSpPr>
          <p:spPr bwMode="hidden">
            <a:xfrm>
              <a:off x="5698" y="653"/>
              <a:ext cx="60" cy="311"/>
            </a:xfrm>
            <a:custGeom>
              <a:avLst/>
              <a:gdLst>
                <a:gd name="T0" fmla="*/ 0 w 60"/>
                <a:gd name="T1" fmla="*/ 144 h 312"/>
                <a:gd name="T2" fmla="*/ 60 w 60"/>
                <a:gd name="T3" fmla="*/ 312 h 312"/>
                <a:gd name="T4" fmla="*/ 60 w 60"/>
                <a:gd name="T5" fmla="*/ 6 h 312"/>
                <a:gd name="T6" fmla="*/ 54 w 60"/>
                <a:gd name="T7" fmla="*/ 0 h 312"/>
                <a:gd name="T8" fmla="*/ 0 w 60"/>
                <a:gd name="T9" fmla="*/ 144 h 312"/>
                <a:gd name="T10" fmla="*/ 0 w 60"/>
                <a:gd name="T11" fmla="*/ 144 h 3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 h="312">
                  <a:moveTo>
                    <a:pt x="0" y="144"/>
                  </a:moveTo>
                  <a:lnTo>
                    <a:pt x="60" y="312"/>
                  </a:lnTo>
                  <a:lnTo>
                    <a:pt x="60" y="6"/>
                  </a:lnTo>
                  <a:lnTo>
                    <a:pt x="54" y="0"/>
                  </a:lnTo>
                  <a:lnTo>
                    <a:pt x="0" y="144"/>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31" name="Freeform 29"/>
            <p:cNvSpPr>
              <a:spLocks/>
            </p:cNvSpPr>
            <p:nvPr/>
          </p:nvSpPr>
          <p:spPr bwMode="hidden">
            <a:xfrm>
              <a:off x="2" y="1601"/>
              <a:ext cx="5752" cy="1864"/>
            </a:xfrm>
            <a:custGeom>
              <a:avLst/>
              <a:gdLst/>
              <a:ahLst/>
              <a:cxnLst>
                <a:cxn ang="0">
                  <a:pos x="0" y="371"/>
                </a:cxn>
                <a:cxn ang="0">
                  <a:pos x="5740" y="1864"/>
                </a:cxn>
                <a:cxn ang="0">
                  <a:pos x="5740" y="1834"/>
                </a:cxn>
                <a:cxn ang="0">
                  <a:pos x="0" y="0"/>
                </a:cxn>
                <a:cxn ang="0">
                  <a:pos x="0" y="371"/>
                </a:cxn>
                <a:cxn ang="0">
                  <a:pos x="0" y="37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32" name="Freeform 30"/>
            <p:cNvSpPr>
              <a:spLocks/>
            </p:cNvSpPr>
            <p:nvPr/>
          </p:nvSpPr>
          <p:spPr bwMode="hidden">
            <a:xfrm>
              <a:off x="5754" y="3483"/>
              <a:ext cx="6" cy="6"/>
            </a:xfrm>
            <a:custGeom>
              <a:avLst/>
              <a:gdLst>
                <a:gd name="T0" fmla="*/ 6 w 6"/>
                <a:gd name="T1" fmla="*/ 6 h 6"/>
                <a:gd name="T2" fmla="*/ 0 w 6"/>
                <a:gd name="T3" fmla="*/ 0 h 6"/>
                <a:gd name="T4" fmla="*/ 0 w 6"/>
                <a:gd name="T5" fmla="*/ 6 h 6"/>
                <a:gd name="T6" fmla="*/ 6 w 6"/>
                <a:gd name="T7" fmla="*/ 6 h 6"/>
                <a:gd name="T8" fmla="*/ 6 w 6"/>
                <a:gd name="T9" fmla="*/ 6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6">
                  <a:moveTo>
                    <a:pt x="6" y="6"/>
                  </a:moveTo>
                  <a:lnTo>
                    <a:pt x="0" y="0"/>
                  </a:lnTo>
                  <a:lnTo>
                    <a:pt x="0" y="6"/>
                  </a:lnTo>
                  <a:lnTo>
                    <a:pt x="6" y="6"/>
                  </a:lnTo>
                  <a:close/>
                </a:path>
              </a:pathLst>
            </a:custGeom>
            <a:solidFill>
              <a:srgbClr val="18F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33" name="Freeform 31"/>
            <p:cNvSpPr>
              <a:spLocks/>
            </p:cNvSpPr>
            <p:nvPr/>
          </p:nvSpPr>
          <p:spPr bwMode="hidden">
            <a:xfrm>
              <a:off x="2" y="2152"/>
              <a:ext cx="5752" cy="1337"/>
            </a:xfrm>
            <a:custGeom>
              <a:avLst/>
              <a:gdLst/>
              <a:ahLst/>
              <a:cxnLst>
                <a:cxn ang="0">
                  <a:pos x="0" y="366"/>
                </a:cxn>
                <a:cxn ang="0">
                  <a:pos x="5740" y="1337"/>
                </a:cxn>
                <a:cxn ang="0">
                  <a:pos x="5740" y="1331"/>
                </a:cxn>
                <a:cxn ang="0">
                  <a:pos x="0" y="0"/>
                </a:cxn>
                <a:cxn ang="0">
                  <a:pos x="0" y="366"/>
                </a:cxn>
                <a:cxn ang="0">
                  <a:pos x="0" y="366"/>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34" name="Freeform 32"/>
            <p:cNvSpPr>
              <a:spLocks/>
            </p:cNvSpPr>
            <p:nvPr/>
          </p:nvSpPr>
          <p:spPr bwMode="hidden">
            <a:xfrm>
              <a:off x="2" y="3177"/>
              <a:ext cx="5752" cy="414"/>
            </a:xfrm>
            <a:custGeom>
              <a:avLst/>
              <a:gdLst/>
              <a:ahLst/>
              <a:cxnLst>
                <a:cxn ang="0">
                  <a:pos x="0" y="48"/>
                </a:cxn>
                <a:cxn ang="0">
                  <a:pos x="5740" y="414"/>
                </a:cxn>
                <a:cxn ang="0">
                  <a:pos x="5740" y="402"/>
                </a:cxn>
                <a:cxn ang="0">
                  <a:pos x="0" y="0"/>
                </a:cxn>
                <a:cxn ang="0">
                  <a:pos x="0" y="48"/>
                </a:cxn>
                <a:cxn ang="0">
                  <a:pos x="0" y="48"/>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35" name="Freeform 33"/>
            <p:cNvSpPr>
              <a:spLocks/>
            </p:cNvSpPr>
            <p:nvPr/>
          </p:nvSpPr>
          <p:spPr bwMode="hidden">
            <a:xfrm>
              <a:off x="1297" y="0"/>
              <a:ext cx="4457" cy="3177"/>
            </a:xfrm>
            <a:custGeom>
              <a:avLst/>
              <a:gdLst/>
              <a:ahLst/>
              <a:cxnLst>
                <a:cxn ang="0">
                  <a:pos x="0" y="0"/>
                </a:cxn>
                <a:cxn ang="0">
                  <a:pos x="4448" y="3177"/>
                </a:cxn>
                <a:cxn ang="0">
                  <a:pos x="4448" y="3153"/>
                </a:cxn>
                <a:cxn ang="0">
                  <a:pos x="125" y="0"/>
                </a:cxn>
                <a:cxn ang="0">
                  <a:pos x="0" y="0"/>
                </a:cxn>
                <a:cxn ang="0">
                  <a:pos x="0" y="0"/>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36" name="Freeform 34"/>
            <p:cNvSpPr>
              <a:spLocks/>
            </p:cNvSpPr>
            <p:nvPr/>
          </p:nvSpPr>
          <p:spPr bwMode="hidden">
            <a:xfrm>
              <a:off x="3321" y="0"/>
              <a:ext cx="2433" cy="2614"/>
            </a:xfrm>
            <a:custGeom>
              <a:avLst/>
              <a:gdLst/>
              <a:ahLst/>
              <a:cxnLst>
                <a:cxn ang="0">
                  <a:pos x="0" y="0"/>
                </a:cxn>
                <a:cxn ang="0">
                  <a:pos x="2428" y="2614"/>
                </a:cxn>
                <a:cxn ang="0">
                  <a:pos x="2428" y="2608"/>
                </a:cxn>
                <a:cxn ang="0">
                  <a:pos x="66" y="0"/>
                </a:cxn>
                <a:cxn ang="0">
                  <a:pos x="0" y="0"/>
                </a:cxn>
                <a:cxn ang="0">
                  <a:pos x="0" y="0"/>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37" name="Freeform 35"/>
            <p:cNvSpPr>
              <a:spLocks/>
            </p:cNvSpPr>
            <p:nvPr/>
          </p:nvSpPr>
          <p:spPr bwMode="hidden">
            <a:xfrm>
              <a:off x="3950" y="0"/>
              <a:ext cx="1804" cy="2464"/>
            </a:xfrm>
            <a:custGeom>
              <a:avLst/>
              <a:gdLst/>
              <a:ahLst/>
              <a:cxnLst>
                <a:cxn ang="0">
                  <a:pos x="485" y="0"/>
                </a:cxn>
                <a:cxn ang="0">
                  <a:pos x="0" y="0"/>
                </a:cxn>
                <a:cxn ang="0">
                  <a:pos x="1800" y="2464"/>
                </a:cxn>
                <a:cxn ang="0">
                  <a:pos x="1800" y="2248"/>
                </a:cxn>
                <a:cxn ang="0">
                  <a:pos x="1794" y="2248"/>
                </a:cxn>
                <a:cxn ang="0">
                  <a:pos x="485" y="0"/>
                </a:cxn>
                <a:cxn ang="0">
                  <a:pos x="485" y="0"/>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38" name="Freeform 36"/>
            <p:cNvSpPr>
              <a:spLocks/>
            </p:cNvSpPr>
            <p:nvPr/>
          </p:nvSpPr>
          <p:spPr bwMode="hidden">
            <a:xfrm>
              <a:off x="4519" y="0"/>
              <a:ext cx="1235" cy="2074"/>
            </a:xfrm>
            <a:custGeom>
              <a:avLst/>
              <a:gdLst/>
              <a:ahLst/>
              <a:cxnLst>
                <a:cxn ang="0">
                  <a:pos x="0" y="0"/>
                </a:cxn>
                <a:cxn ang="0">
                  <a:pos x="1232" y="2074"/>
                </a:cxn>
                <a:cxn ang="0">
                  <a:pos x="1232" y="2038"/>
                </a:cxn>
                <a:cxn ang="0">
                  <a:pos x="42" y="0"/>
                </a:cxn>
                <a:cxn ang="0">
                  <a:pos x="0" y="0"/>
                </a:cxn>
                <a:cxn ang="0">
                  <a:pos x="0" y="0"/>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39" name="Freeform 37"/>
            <p:cNvSpPr>
              <a:spLocks/>
            </p:cNvSpPr>
            <p:nvPr/>
          </p:nvSpPr>
          <p:spPr bwMode="hidden">
            <a:xfrm>
              <a:off x="4694" y="0"/>
              <a:ext cx="1060" cy="1936"/>
            </a:xfrm>
            <a:custGeom>
              <a:avLst/>
              <a:gdLst/>
              <a:ahLst/>
              <a:cxnLst>
                <a:cxn ang="0">
                  <a:pos x="0" y="0"/>
                </a:cxn>
                <a:cxn ang="0">
                  <a:pos x="1058" y="1936"/>
                </a:cxn>
                <a:cxn ang="0">
                  <a:pos x="1058" y="1930"/>
                </a:cxn>
                <a:cxn ang="0">
                  <a:pos x="54" y="0"/>
                </a:cxn>
                <a:cxn ang="0">
                  <a:pos x="0" y="0"/>
                </a:cxn>
                <a:cxn ang="0">
                  <a:pos x="0" y="0"/>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40" name="Freeform 38"/>
            <p:cNvSpPr>
              <a:spLocks/>
            </p:cNvSpPr>
            <p:nvPr/>
          </p:nvSpPr>
          <p:spPr bwMode="hidden">
            <a:xfrm>
              <a:off x="4981" y="0"/>
              <a:ext cx="773" cy="1487"/>
            </a:xfrm>
            <a:custGeom>
              <a:avLst/>
              <a:gdLst/>
              <a:ahLst/>
              <a:cxnLst>
                <a:cxn ang="0">
                  <a:pos x="771" y="1433"/>
                </a:cxn>
                <a:cxn ang="0">
                  <a:pos x="42" y="0"/>
                </a:cxn>
                <a:cxn ang="0">
                  <a:pos x="0" y="0"/>
                </a:cxn>
                <a:cxn ang="0">
                  <a:pos x="771" y="1487"/>
                </a:cxn>
                <a:cxn ang="0">
                  <a:pos x="771" y="1433"/>
                </a:cxn>
                <a:cxn ang="0">
                  <a:pos x="771" y="1433"/>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grpSp>
          <p:nvGrpSpPr>
            <p:cNvPr id="41" name="Group 39"/>
            <p:cNvGrpSpPr>
              <a:grpSpLocks/>
            </p:cNvGrpSpPr>
            <p:nvPr userDrawn="1"/>
          </p:nvGrpSpPr>
          <p:grpSpPr bwMode="auto">
            <a:xfrm>
              <a:off x="0" y="1632"/>
              <a:ext cx="5758" cy="1858"/>
              <a:chOff x="0" y="1632"/>
              <a:chExt cx="5758" cy="1858"/>
            </a:xfrm>
          </p:grpSpPr>
          <p:sp>
            <p:nvSpPr>
              <p:cNvPr id="42" name="Freeform 40"/>
              <p:cNvSpPr>
                <a:spLocks/>
              </p:cNvSpPr>
              <p:nvPr/>
            </p:nvSpPr>
            <p:spPr bwMode="hidden">
              <a:xfrm>
                <a:off x="0" y="1632"/>
                <a:ext cx="3670" cy="1313"/>
              </a:xfrm>
              <a:custGeom>
                <a:avLst/>
                <a:gdLst/>
                <a:ahLst/>
                <a:cxnLst>
                  <a:cxn ang="0">
                    <a:pos x="0" y="0"/>
                  </a:cxn>
                  <a:cxn ang="0">
                    <a:pos x="0" y="366"/>
                  </a:cxn>
                  <a:cxn ang="0">
                    <a:pos x="3635" y="1313"/>
                  </a:cxn>
                  <a:cxn ang="0">
                    <a:pos x="3647" y="1235"/>
                  </a:cxn>
                  <a:cxn ang="0">
                    <a:pos x="3659" y="1163"/>
                  </a:cxn>
                  <a:cxn ang="0">
                    <a:pos x="0" y="0"/>
                  </a:cxn>
                  <a:cxn ang="0">
                    <a:pos x="0" y="0"/>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43" name="Freeform 41"/>
              <p:cNvSpPr>
                <a:spLocks/>
              </p:cNvSpPr>
              <p:nvPr/>
            </p:nvSpPr>
            <p:spPr bwMode="hidden">
              <a:xfrm>
                <a:off x="3646" y="2795"/>
                <a:ext cx="2112" cy="695"/>
              </a:xfrm>
              <a:custGeom>
                <a:avLst/>
                <a:gdLst/>
                <a:ahLst/>
                <a:cxnLst>
                  <a:cxn ang="0">
                    <a:pos x="2105" y="665"/>
                  </a:cxn>
                  <a:cxn ang="0">
                    <a:pos x="24" y="0"/>
                  </a:cxn>
                  <a:cxn ang="0">
                    <a:pos x="12" y="72"/>
                  </a:cxn>
                  <a:cxn ang="0">
                    <a:pos x="0" y="150"/>
                  </a:cxn>
                  <a:cxn ang="0">
                    <a:pos x="2105" y="695"/>
                  </a:cxn>
                  <a:cxn ang="0">
                    <a:pos x="2105" y="665"/>
                  </a:cxn>
                  <a:cxn ang="0">
                    <a:pos x="2105" y="665"/>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grpSp>
      </p:grpSp>
      <p:sp>
        <p:nvSpPr>
          <p:cNvPr id="787498" name="Rectangle 42"/>
          <p:cNvSpPr>
            <a:spLocks noGrp="1" noChangeArrowheads="1"/>
          </p:cNvSpPr>
          <p:nvPr>
            <p:ph type="ctrTitle" sz="quarter"/>
          </p:nvPr>
        </p:nvSpPr>
        <p:spPr>
          <a:xfrm>
            <a:off x="457200" y="1600200"/>
            <a:ext cx="8229600" cy="1828800"/>
          </a:xfrm>
        </p:spPr>
        <p:txBody>
          <a:bodyPr/>
          <a:lstStyle>
            <a:lvl1pPr>
              <a:defRPr sz="4800"/>
            </a:lvl1pPr>
          </a:lstStyle>
          <a:p>
            <a:r>
              <a:rPr lang="en-US" smtClean="0"/>
              <a:t>Click to edit Master title style</a:t>
            </a:r>
            <a:endParaRPr lang="en-US"/>
          </a:p>
        </p:txBody>
      </p:sp>
      <p:sp>
        <p:nvSpPr>
          <p:cNvPr id="787499" name="Rectangle 43"/>
          <p:cNvSpPr>
            <a:spLocks noGrp="1" noChangeArrowheads="1"/>
          </p:cNvSpPr>
          <p:nvPr>
            <p:ph type="subTitle" sz="quarter" idx="1"/>
          </p:nvPr>
        </p:nvSpPr>
        <p:spPr>
          <a:xfrm>
            <a:off x="1371600" y="3886200"/>
            <a:ext cx="6400800" cy="1752600"/>
          </a:xfrm>
        </p:spPr>
        <p:txBody>
          <a:bodyPr/>
          <a:lstStyle>
            <a:lvl1pPr marL="0" indent="0" algn="ctr">
              <a:buFont typeface="Wingdings" pitchFamily="2" charset="2"/>
              <a:buNone/>
              <a:defRPr sz="3600"/>
            </a:lvl1pPr>
          </a:lstStyle>
          <a:p>
            <a:r>
              <a:rPr lang="en-US" smtClean="0"/>
              <a:t>Click to edit Master subtitle style</a:t>
            </a:r>
            <a:endParaRPr lang="en-US"/>
          </a:p>
        </p:txBody>
      </p:sp>
      <p:sp>
        <p:nvSpPr>
          <p:cNvPr id="44" name="Rectangle 44"/>
          <p:cNvSpPr>
            <a:spLocks noGrp="1" noChangeArrowheads="1"/>
          </p:cNvSpPr>
          <p:nvPr>
            <p:ph type="dt" sz="quarter" idx="10"/>
          </p:nvPr>
        </p:nvSpPr>
        <p:spPr/>
        <p:txBody>
          <a:bodyPr/>
          <a:lstStyle>
            <a:lvl1pPr>
              <a:defRPr smtClean="0"/>
            </a:lvl1pPr>
          </a:lstStyle>
          <a:p>
            <a:pPr>
              <a:defRPr/>
            </a:pPr>
            <a:fld id="{C45934D3-08F8-4E75-9D14-E6C4FAD1B971}" type="datetime4">
              <a:rPr lang="en-US" smtClean="0">
                <a:solidFill>
                  <a:prstClr val="white"/>
                </a:solidFill>
              </a:rPr>
              <a:t>October 1, 2011</a:t>
            </a:fld>
            <a:endParaRPr lang="en-US">
              <a:solidFill>
                <a:prstClr val="white"/>
              </a:solidFill>
            </a:endParaRPr>
          </a:p>
        </p:txBody>
      </p:sp>
      <p:sp>
        <p:nvSpPr>
          <p:cNvPr id="45" name="Rectangle 45"/>
          <p:cNvSpPr>
            <a:spLocks noGrp="1" noChangeArrowheads="1"/>
          </p:cNvSpPr>
          <p:nvPr>
            <p:ph type="ftr" sz="quarter" idx="11"/>
          </p:nvPr>
        </p:nvSpPr>
        <p:spPr/>
        <p:txBody>
          <a:bodyPr/>
          <a:lstStyle>
            <a:lvl1pPr>
              <a:defRPr/>
            </a:lvl1pPr>
          </a:lstStyle>
          <a:p>
            <a:pPr>
              <a:defRPr/>
            </a:pPr>
            <a:endParaRPr lang="en-US">
              <a:solidFill>
                <a:prstClr val="white"/>
              </a:solidFill>
            </a:endParaRPr>
          </a:p>
        </p:txBody>
      </p:sp>
      <p:sp>
        <p:nvSpPr>
          <p:cNvPr id="46" name="Rectangle 46"/>
          <p:cNvSpPr>
            <a:spLocks noGrp="1" noChangeArrowheads="1"/>
          </p:cNvSpPr>
          <p:nvPr>
            <p:ph type="sldNum" sz="quarter" idx="12"/>
          </p:nvPr>
        </p:nvSpPr>
        <p:spPr/>
        <p:txBody>
          <a:bodyPr/>
          <a:lstStyle>
            <a:lvl1pPr>
              <a:defRPr smtClean="0"/>
            </a:lvl1pPr>
          </a:lstStyle>
          <a:p>
            <a:pPr>
              <a:defRPr/>
            </a:pPr>
            <a:fld id="{5BEA91E1-3C78-4995-BB25-57DD9DF71BFC}" type="slidenum">
              <a:rPr lang="en-US">
                <a:solidFill>
                  <a:prstClr val="white"/>
                </a:solidFill>
              </a:rPr>
              <a:pPr>
                <a:defRPr/>
              </a:pPr>
              <a:t>‹#›</a:t>
            </a:fld>
            <a:endParaRPr lang="en-US">
              <a:solidFill>
                <a:prstClr val="white"/>
              </a:solidFill>
            </a:endParaRPr>
          </a:p>
        </p:txBody>
      </p:sp>
    </p:spTree>
    <p:extLst>
      <p:ext uri="{BB962C8B-B14F-4D97-AF65-F5344CB8AC3E}">
        <p14:creationId xmlns:p14="http://schemas.microsoft.com/office/powerpoint/2010/main" val="17556463"/>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par>
    </p:tnLst>
  </p:timing>
</p:sldLayout>
</file>

<file path=ppt/slideLayouts/slideLayout46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4"/>
          <p:cNvSpPr>
            <a:spLocks noGrp="1" noChangeArrowheads="1"/>
          </p:cNvSpPr>
          <p:nvPr>
            <p:ph type="dt" sz="half" idx="10"/>
          </p:nvPr>
        </p:nvSpPr>
        <p:spPr>
          <a:ln/>
        </p:spPr>
        <p:txBody>
          <a:bodyPr/>
          <a:lstStyle>
            <a:lvl1pPr>
              <a:defRPr/>
            </a:lvl1pPr>
          </a:lstStyle>
          <a:p>
            <a:pPr>
              <a:defRPr/>
            </a:pPr>
            <a:fld id="{87D9C4FF-9997-479A-A32A-60399D5EC072}" type="datetime4">
              <a:rPr lang="en-US" smtClean="0">
                <a:solidFill>
                  <a:prstClr val="white"/>
                </a:solidFill>
              </a:rPr>
              <a:t>October 1, 2011</a:t>
            </a:fld>
            <a:endParaRPr lang="en-US">
              <a:solidFill>
                <a:prstClr val="white"/>
              </a:solidFill>
            </a:endParaRPr>
          </a:p>
        </p:txBody>
      </p:sp>
      <p:sp>
        <p:nvSpPr>
          <p:cNvPr id="5" name="Rectangle 45"/>
          <p:cNvSpPr>
            <a:spLocks noGrp="1" noChangeArrowheads="1"/>
          </p:cNvSpPr>
          <p:nvPr>
            <p:ph type="ftr" sz="quarter" idx="11"/>
          </p:nvPr>
        </p:nvSpPr>
        <p:spPr>
          <a:ln/>
        </p:spPr>
        <p:txBody>
          <a:bodyPr/>
          <a:lstStyle>
            <a:lvl1pPr>
              <a:defRPr/>
            </a:lvl1pPr>
          </a:lstStyle>
          <a:p>
            <a:pPr>
              <a:defRPr/>
            </a:pPr>
            <a:endParaRPr lang="en-US">
              <a:solidFill>
                <a:prstClr val="white"/>
              </a:solidFill>
            </a:endParaRPr>
          </a:p>
        </p:txBody>
      </p:sp>
      <p:sp>
        <p:nvSpPr>
          <p:cNvPr id="6" name="Rectangle 46"/>
          <p:cNvSpPr>
            <a:spLocks noGrp="1" noChangeArrowheads="1"/>
          </p:cNvSpPr>
          <p:nvPr>
            <p:ph type="sldNum" sz="quarter" idx="12"/>
          </p:nvPr>
        </p:nvSpPr>
        <p:spPr>
          <a:ln/>
        </p:spPr>
        <p:txBody>
          <a:bodyPr/>
          <a:lstStyle>
            <a:lvl1pPr>
              <a:defRPr/>
            </a:lvl1pPr>
          </a:lstStyle>
          <a:p>
            <a:pPr>
              <a:defRPr/>
            </a:pPr>
            <a:fld id="{A4F3638C-56A7-4D86-A7E5-624150A63992}" type="slidenum">
              <a:rPr lang="en-US">
                <a:solidFill>
                  <a:prstClr val="white"/>
                </a:solidFill>
              </a:rPr>
              <a:pPr>
                <a:defRPr/>
              </a:pPr>
              <a:t>‹#›</a:t>
            </a:fld>
            <a:endParaRPr lang="en-US">
              <a:solidFill>
                <a:prstClr val="white"/>
              </a:solidFill>
            </a:endParaRPr>
          </a:p>
        </p:txBody>
      </p:sp>
    </p:spTree>
    <p:extLst>
      <p:ext uri="{BB962C8B-B14F-4D97-AF65-F5344CB8AC3E}">
        <p14:creationId xmlns:p14="http://schemas.microsoft.com/office/powerpoint/2010/main" val="132580589"/>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par>
    </p:tnLst>
  </p:timing>
</p:sldLayout>
</file>

<file path=ppt/slideLayouts/slideLayout46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44"/>
          <p:cNvSpPr>
            <a:spLocks noGrp="1" noChangeArrowheads="1"/>
          </p:cNvSpPr>
          <p:nvPr>
            <p:ph type="dt" sz="half" idx="10"/>
          </p:nvPr>
        </p:nvSpPr>
        <p:spPr>
          <a:ln/>
        </p:spPr>
        <p:txBody>
          <a:bodyPr/>
          <a:lstStyle>
            <a:lvl1pPr>
              <a:defRPr/>
            </a:lvl1pPr>
          </a:lstStyle>
          <a:p>
            <a:pPr>
              <a:defRPr/>
            </a:pPr>
            <a:fld id="{E487B12A-18C9-4C15-AC2A-AEB58607D159}" type="datetime4">
              <a:rPr lang="en-US" smtClean="0">
                <a:solidFill>
                  <a:prstClr val="white"/>
                </a:solidFill>
              </a:rPr>
              <a:t>October 1, 2011</a:t>
            </a:fld>
            <a:endParaRPr lang="en-US">
              <a:solidFill>
                <a:prstClr val="white"/>
              </a:solidFill>
            </a:endParaRPr>
          </a:p>
        </p:txBody>
      </p:sp>
      <p:sp>
        <p:nvSpPr>
          <p:cNvPr id="5" name="Rectangle 45"/>
          <p:cNvSpPr>
            <a:spLocks noGrp="1" noChangeArrowheads="1"/>
          </p:cNvSpPr>
          <p:nvPr>
            <p:ph type="ftr" sz="quarter" idx="11"/>
          </p:nvPr>
        </p:nvSpPr>
        <p:spPr>
          <a:ln/>
        </p:spPr>
        <p:txBody>
          <a:bodyPr/>
          <a:lstStyle>
            <a:lvl1pPr>
              <a:defRPr/>
            </a:lvl1pPr>
          </a:lstStyle>
          <a:p>
            <a:pPr>
              <a:defRPr/>
            </a:pPr>
            <a:endParaRPr lang="en-US">
              <a:solidFill>
                <a:prstClr val="white"/>
              </a:solidFill>
            </a:endParaRPr>
          </a:p>
        </p:txBody>
      </p:sp>
      <p:sp>
        <p:nvSpPr>
          <p:cNvPr id="6" name="Rectangle 46"/>
          <p:cNvSpPr>
            <a:spLocks noGrp="1" noChangeArrowheads="1"/>
          </p:cNvSpPr>
          <p:nvPr>
            <p:ph type="sldNum" sz="quarter" idx="12"/>
          </p:nvPr>
        </p:nvSpPr>
        <p:spPr>
          <a:ln/>
        </p:spPr>
        <p:txBody>
          <a:bodyPr/>
          <a:lstStyle>
            <a:lvl1pPr>
              <a:defRPr/>
            </a:lvl1pPr>
          </a:lstStyle>
          <a:p>
            <a:pPr>
              <a:defRPr/>
            </a:pPr>
            <a:fld id="{E6BEC9A2-0FB8-4009-B7F1-C5BE8D82716E}" type="slidenum">
              <a:rPr lang="en-US">
                <a:solidFill>
                  <a:prstClr val="white"/>
                </a:solidFill>
              </a:rPr>
              <a:pPr>
                <a:defRPr/>
              </a:pPr>
              <a:t>‹#›</a:t>
            </a:fld>
            <a:endParaRPr lang="en-US">
              <a:solidFill>
                <a:prstClr val="white"/>
              </a:solidFill>
            </a:endParaRPr>
          </a:p>
        </p:txBody>
      </p:sp>
    </p:spTree>
    <p:extLst>
      <p:ext uri="{BB962C8B-B14F-4D97-AF65-F5344CB8AC3E}">
        <p14:creationId xmlns:p14="http://schemas.microsoft.com/office/powerpoint/2010/main" val="4008734561"/>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46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44"/>
          <p:cNvSpPr>
            <a:spLocks noGrp="1" noChangeArrowheads="1"/>
          </p:cNvSpPr>
          <p:nvPr>
            <p:ph type="dt" sz="half" idx="10"/>
          </p:nvPr>
        </p:nvSpPr>
        <p:spPr>
          <a:ln/>
        </p:spPr>
        <p:txBody>
          <a:bodyPr/>
          <a:lstStyle>
            <a:lvl1pPr>
              <a:defRPr/>
            </a:lvl1pPr>
          </a:lstStyle>
          <a:p>
            <a:pPr>
              <a:defRPr/>
            </a:pPr>
            <a:fld id="{E49C4963-5AE5-45AA-9E67-19CA1AEEB1C8}" type="datetime4">
              <a:rPr lang="en-US" smtClean="0">
                <a:solidFill>
                  <a:prstClr val="white"/>
                </a:solidFill>
              </a:rPr>
              <a:t>October 1, 2011</a:t>
            </a:fld>
            <a:endParaRPr lang="en-US">
              <a:solidFill>
                <a:prstClr val="white"/>
              </a:solidFill>
            </a:endParaRPr>
          </a:p>
        </p:txBody>
      </p:sp>
      <p:sp>
        <p:nvSpPr>
          <p:cNvPr id="6" name="Rectangle 45"/>
          <p:cNvSpPr>
            <a:spLocks noGrp="1" noChangeArrowheads="1"/>
          </p:cNvSpPr>
          <p:nvPr>
            <p:ph type="ftr" sz="quarter" idx="11"/>
          </p:nvPr>
        </p:nvSpPr>
        <p:spPr>
          <a:ln/>
        </p:spPr>
        <p:txBody>
          <a:bodyPr/>
          <a:lstStyle>
            <a:lvl1pPr>
              <a:defRPr/>
            </a:lvl1pPr>
          </a:lstStyle>
          <a:p>
            <a:pPr>
              <a:defRPr/>
            </a:pPr>
            <a:endParaRPr lang="en-US">
              <a:solidFill>
                <a:prstClr val="white"/>
              </a:solidFill>
            </a:endParaRPr>
          </a:p>
        </p:txBody>
      </p:sp>
      <p:sp>
        <p:nvSpPr>
          <p:cNvPr id="7" name="Rectangle 46"/>
          <p:cNvSpPr>
            <a:spLocks noGrp="1" noChangeArrowheads="1"/>
          </p:cNvSpPr>
          <p:nvPr>
            <p:ph type="sldNum" sz="quarter" idx="12"/>
          </p:nvPr>
        </p:nvSpPr>
        <p:spPr>
          <a:ln/>
        </p:spPr>
        <p:txBody>
          <a:bodyPr/>
          <a:lstStyle>
            <a:lvl1pPr>
              <a:defRPr/>
            </a:lvl1pPr>
          </a:lstStyle>
          <a:p>
            <a:pPr>
              <a:defRPr/>
            </a:pPr>
            <a:fld id="{55A4F543-A8C0-49B7-B18F-9EC73C4923E3}" type="slidenum">
              <a:rPr lang="en-US">
                <a:solidFill>
                  <a:prstClr val="white"/>
                </a:solidFill>
              </a:rPr>
              <a:pPr>
                <a:defRPr/>
              </a:pPr>
              <a:t>‹#›</a:t>
            </a:fld>
            <a:endParaRPr lang="en-US">
              <a:solidFill>
                <a:prstClr val="white"/>
              </a:solidFill>
            </a:endParaRPr>
          </a:p>
        </p:txBody>
      </p:sp>
    </p:spTree>
    <p:extLst>
      <p:ext uri="{BB962C8B-B14F-4D97-AF65-F5344CB8AC3E}">
        <p14:creationId xmlns:p14="http://schemas.microsoft.com/office/powerpoint/2010/main" val="1063422897"/>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4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44"/>
          <p:cNvSpPr>
            <a:spLocks noGrp="1" noChangeArrowheads="1"/>
          </p:cNvSpPr>
          <p:nvPr>
            <p:ph type="dt" sz="half" idx="10"/>
          </p:nvPr>
        </p:nvSpPr>
        <p:spPr>
          <a:ln/>
        </p:spPr>
        <p:txBody>
          <a:bodyPr/>
          <a:lstStyle>
            <a:lvl1pPr>
              <a:defRPr/>
            </a:lvl1pPr>
          </a:lstStyle>
          <a:p>
            <a:pPr>
              <a:defRPr/>
            </a:pPr>
            <a:fld id="{3D1B2505-6708-48BA-8A1F-ACC9090F717E}" type="datetime4">
              <a:rPr lang="en-US" smtClean="0">
                <a:solidFill>
                  <a:srgbClr val="FFFFFF"/>
                </a:solidFill>
              </a:rPr>
              <a:t>October 1, 2011</a:t>
            </a:fld>
            <a:endParaRPr lang="en-US">
              <a:solidFill>
                <a:srgbClr val="FFFFFF"/>
              </a:solidFill>
            </a:endParaRPr>
          </a:p>
        </p:txBody>
      </p:sp>
      <p:sp>
        <p:nvSpPr>
          <p:cNvPr id="4" name="Rectangle 4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5" name="Rectangle 46"/>
          <p:cNvSpPr>
            <a:spLocks noGrp="1" noChangeArrowheads="1"/>
          </p:cNvSpPr>
          <p:nvPr>
            <p:ph type="sldNum" sz="quarter" idx="12"/>
          </p:nvPr>
        </p:nvSpPr>
        <p:spPr>
          <a:ln/>
        </p:spPr>
        <p:txBody>
          <a:bodyPr/>
          <a:lstStyle>
            <a:lvl1pPr>
              <a:defRPr/>
            </a:lvl1pPr>
          </a:lstStyle>
          <a:p>
            <a:pPr>
              <a:defRPr/>
            </a:pPr>
            <a:fld id="{5FFD60DD-8FF9-45FD-A440-7B18E6FD835C}"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86934143"/>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47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44"/>
          <p:cNvSpPr>
            <a:spLocks noGrp="1" noChangeArrowheads="1"/>
          </p:cNvSpPr>
          <p:nvPr>
            <p:ph type="dt" sz="half" idx="10"/>
          </p:nvPr>
        </p:nvSpPr>
        <p:spPr>
          <a:ln/>
        </p:spPr>
        <p:txBody>
          <a:bodyPr/>
          <a:lstStyle>
            <a:lvl1pPr>
              <a:defRPr/>
            </a:lvl1pPr>
          </a:lstStyle>
          <a:p>
            <a:pPr>
              <a:defRPr/>
            </a:pPr>
            <a:fld id="{95805195-DF26-4E64-8176-C699C9B4A3FB}" type="datetime4">
              <a:rPr lang="en-US" smtClean="0">
                <a:solidFill>
                  <a:prstClr val="white"/>
                </a:solidFill>
              </a:rPr>
              <a:t>October 1, 2011</a:t>
            </a:fld>
            <a:endParaRPr lang="en-US">
              <a:solidFill>
                <a:prstClr val="white"/>
              </a:solidFill>
            </a:endParaRPr>
          </a:p>
        </p:txBody>
      </p:sp>
      <p:sp>
        <p:nvSpPr>
          <p:cNvPr id="8" name="Rectangle 45"/>
          <p:cNvSpPr>
            <a:spLocks noGrp="1" noChangeArrowheads="1"/>
          </p:cNvSpPr>
          <p:nvPr>
            <p:ph type="ftr" sz="quarter" idx="11"/>
          </p:nvPr>
        </p:nvSpPr>
        <p:spPr>
          <a:ln/>
        </p:spPr>
        <p:txBody>
          <a:bodyPr/>
          <a:lstStyle>
            <a:lvl1pPr>
              <a:defRPr/>
            </a:lvl1pPr>
          </a:lstStyle>
          <a:p>
            <a:pPr>
              <a:defRPr/>
            </a:pPr>
            <a:endParaRPr lang="en-US">
              <a:solidFill>
                <a:prstClr val="white"/>
              </a:solidFill>
            </a:endParaRPr>
          </a:p>
        </p:txBody>
      </p:sp>
      <p:sp>
        <p:nvSpPr>
          <p:cNvPr id="9" name="Rectangle 46"/>
          <p:cNvSpPr>
            <a:spLocks noGrp="1" noChangeArrowheads="1"/>
          </p:cNvSpPr>
          <p:nvPr>
            <p:ph type="sldNum" sz="quarter" idx="12"/>
          </p:nvPr>
        </p:nvSpPr>
        <p:spPr>
          <a:ln/>
        </p:spPr>
        <p:txBody>
          <a:bodyPr/>
          <a:lstStyle>
            <a:lvl1pPr>
              <a:defRPr/>
            </a:lvl1pPr>
          </a:lstStyle>
          <a:p>
            <a:pPr>
              <a:defRPr/>
            </a:pPr>
            <a:fld id="{57EB8F9A-F809-40F9-9EF1-127337CB8CD4}" type="slidenum">
              <a:rPr lang="en-US">
                <a:solidFill>
                  <a:prstClr val="white"/>
                </a:solidFill>
              </a:rPr>
              <a:pPr>
                <a:defRPr/>
              </a:pPr>
              <a:t>‹#›</a:t>
            </a:fld>
            <a:endParaRPr lang="en-US">
              <a:solidFill>
                <a:prstClr val="white"/>
              </a:solidFill>
            </a:endParaRPr>
          </a:p>
        </p:txBody>
      </p:sp>
    </p:spTree>
    <p:extLst>
      <p:ext uri="{BB962C8B-B14F-4D97-AF65-F5344CB8AC3E}">
        <p14:creationId xmlns:p14="http://schemas.microsoft.com/office/powerpoint/2010/main" val="2874383285"/>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47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44"/>
          <p:cNvSpPr>
            <a:spLocks noGrp="1" noChangeArrowheads="1"/>
          </p:cNvSpPr>
          <p:nvPr>
            <p:ph type="dt" sz="half" idx="10"/>
          </p:nvPr>
        </p:nvSpPr>
        <p:spPr>
          <a:ln/>
        </p:spPr>
        <p:txBody>
          <a:bodyPr/>
          <a:lstStyle>
            <a:lvl1pPr>
              <a:defRPr/>
            </a:lvl1pPr>
          </a:lstStyle>
          <a:p>
            <a:pPr>
              <a:defRPr/>
            </a:pPr>
            <a:fld id="{D74FB46E-B3C0-4C17-886B-79D853B36C7A}" type="datetime4">
              <a:rPr lang="en-US" smtClean="0">
                <a:solidFill>
                  <a:prstClr val="white"/>
                </a:solidFill>
              </a:rPr>
              <a:t>October 1, 2011</a:t>
            </a:fld>
            <a:endParaRPr lang="en-US">
              <a:solidFill>
                <a:prstClr val="white"/>
              </a:solidFill>
            </a:endParaRPr>
          </a:p>
        </p:txBody>
      </p:sp>
      <p:sp>
        <p:nvSpPr>
          <p:cNvPr id="4" name="Rectangle 45"/>
          <p:cNvSpPr>
            <a:spLocks noGrp="1" noChangeArrowheads="1"/>
          </p:cNvSpPr>
          <p:nvPr>
            <p:ph type="ftr" sz="quarter" idx="11"/>
          </p:nvPr>
        </p:nvSpPr>
        <p:spPr>
          <a:ln/>
        </p:spPr>
        <p:txBody>
          <a:bodyPr/>
          <a:lstStyle>
            <a:lvl1pPr>
              <a:defRPr/>
            </a:lvl1pPr>
          </a:lstStyle>
          <a:p>
            <a:pPr>
              <a:defRPr/>
            </a:pPr>
            <a:endParaRPr lang="en-US">
              <a:solidFill>
                <a:prstClr val="white"/>
              </a:solidFill>
            </a:endParaRPr>
          </a:p>
        </p:txBody>
      </p:sp>
      <p:sp>
        <p:nvSpPr>
          <p:cNvPr id="5" name="Rectangle 46"/>
          <p:cNvSpPr>
            <a:spLocks noGrp="1" noChangeArrowheads="1"/>
          </p:cNvSpPr>
          <p:nvPr>
            <p:ph type="sldNum" sz="quarter" idx="12"/>
          </p:nvPr>
        </p:nvSpPr>
        <p:spPr>
          <a:ln/>
        </p:spPr>
        <p:txBody>
          <a:bodyPr/>
          <a:lstStyle>
            <a:lvl1pPr>
              <a:defRPr/>
            </a:lvl1pPr>
          </a:lstStyle>
          <a:p>
            <a:pPr>
              <a:defRPr/>
            </a:pPr>
            <a:fld id="{A42CC230-33AD-4C24-B468-A5F073B1BDA8}" type="slidenum">
              <a:rPr lang="en-US">
                <a:solidFill>
                  <a:prstClr val="white"/>
                </a:solidFill>
              </a:rPr>
              <a:pPr>
                <a:defRPr/>
              </a:pPr>
              <a:t>‹#›</a:t>
            </a:fld>
            <a:endParaRPr lang="en-US">
              <a:solidFill>
                <a:prstClr val="white"/>
              </a:solidFill>
            </a:endParaRPr>
          </a:p>
        </p:txBody>
      </p:sp>
    </p:spTree>
    <p:extLst>
      <p:ext uri="{BB962C8B-B14F-4D97-AF65-F5344CB8AC3E}">
        <p14:creationId xmlns:p14="http://schemas.microsoft.com/office/powerpoint/2010/main" val="1249731917"/>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47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4"/>
          <p:cNvSpPr>
            <a:spLocks noGrp="1" noChangeArrowheads="1"/>
          </p:cNvSpPr>
          <p:nvPr>
            <p:ph type="dt" sz="half" idx="10"/>
          </p:nvPr>
        </p:nvSpPr>
        <p:spPr>
          <a:ln/>
        </p:spPr>
        <p:txBody>
          <a:bodyPr/>
          <a:lstStyle>
            <a:lvl1pPr>
              <a:defRPr/>
            </a:lvl1pPr>
          </a:lstStyle>
          <a:p>
            <a:pPr>
              <a:defRPr/>
            </a:pPr>
            <a:fld id="{324650A7-ADA8-489D-A1CA-DEF810424449}" type="datetime4">
              <a:rPr lang="en-US" smtClean="0">
                <a:solidFill>
                  <a:prstClr val="white"/>
                </a:solidFill>
              </a:rPr>
              <a:t>October 1, 2011</a:t>
            </a:fld>
            <a:endParaRPr lang="en-US">
              <a:solidFill>
                <a:prstClr val="white"/>
              </a:solidFill>
            </a:endParaRPr>
          </a:p>
        </p:txBody>
      </p:sp>
      <p:sp>
        <p:nvSpPr>
          <p:cNvPr id="3" name="Rectangle 45"/>
          <p:cNvSpPr>
            <a:spLocks noGrp="1" noChangeArrowheads="1"/>
          </p:cNvSpPr>
          <p:nvPr>
            <p:ph type="ftr" sz="quarter" idx="11"/>
          </p:nvPr>
        </p:nvSpPr>
        <p:spPr>
          <a:ln/>
        </p:spPr>
        <p:txBody>
          <a:bodyPr/>
          <a:lstStyle>
            <a:lvl1pPr>
              <a:defRPr/>
            </a:lvl1pPr>
          </a:lstStyle>
          <a:p>
            <a:pPr>
              <a:defRPr/>
            </a:pPr>
            <a:endParaRPr lang="en-US">
              <a:solidFill>
                <a:prstClr val="white"/>
              </a:solidFill>
            </a:endParaRPr>
          </a:p>
        </p:txBody>
      </p:sp>
      <p:sp>
        <p:nvSpPr>
          <p:cNvPr id="4" name="Rectangle 46"/>
          <p:cNvSpPr>
            <a:spLocks noGrp="1" noChangeArrowheads="1"/>
          </p:cNvSpPr>
          <p:nvPr>
            <p:ph type="sldNum" sz="quarter" idx="12"/>
          </p:nvPr>
        </p:nvSpPr>
        <p:spPr>
          <a:ln/>
        </p:spPr>
        <p:txBody>
          <a:bodyPr/>
          <a:lstStyle>
            <a:lvl1pPr>
              <a:defRPr/>
            </a:lvl1pPr>
          </a:lstStyle>
          <a:p>
            <a:pPr>
              <a:defRPr/>
            </a:pPr>
            <a:fld id="{4F121308-3969-4B21-8BB8-89FDBB2D6AD0}" type="slidenum">
              <a:rPr lang="en-US">
                <a:solidFill>
                  <a:prstClr val="white"/>
                </a:solidFill>
              </a:rPr>
              <a:pPr>
                <a:defRPr/>
              </a:pPr>
              <a:t>‹#›</a:t>
            </a:fld>
            <a:endParaRPr lang="en-US">
              <a:solidFill>
                <a:prstClr val="white"/>
              </a:solidFill>
            </a:endParaRPr>
          </a:p>
        </p:txBody>
      </p:sp>
    </p:spTree>
    <p:extLst>
      <p:ext uri="{BB962C8B-B14F-4D97-AF65-F5344CB8AC3E}">
        <p14:creationId xmlns:p14="http://schemas.microsoft.com/office/powerpoint/2010/main" val="4169010743"/>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47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4"/>
          <p:cNvSpPr>
            <a:spLocks noGrp="1" noChangeArrowheads="1"/>
          </p:cNvSpPr>
          <p:nvPr>
            <p:ph type="dt" sz="half" idx="10"/>
          </p:nvPr>
        </p:nvSpPr>
        <p:spPr>
          <a:ln/>
        </p:spPr>
        <p:txBody>
          <a:bodyPr/>
          <a:lstStyle>
            <a:lvl1pPr>
              <a:defRPr/>
            </a:lvl1pPr>
          </a:lstStyle>
          <a:p>
            <a:pPr>
              <a:defRPr/>
            </a:pPr>
            <a:fld id="{469478BD-079A-4C98-872D-245C883F3E3E}" type="datetime4">
              <a:rPr lang="en-US" smtClean="0">
                <a:solidFill>
                  <a:prstClr val="white"/>
                </a:solidFill>
              </a:rPr>
              <a:t>October 1, 2011</a:t>
            </a:fld>
            <a:endParaRPr lang="en-US">
              <a:solidFill>
                <a:prstClr val="white"/>
              </a:solidFill>
            </a:endParaRPr>
          </a:p>
        </p:txBody>
      </p:sp>
      <p:sp>
        <p:nvSpPr>
          <p:cNvPr id="6" name="Rectangle 45"/>
          <p:cNvSpPr>
            <a:spLocks noGrp="1" noChangeArrowheads="1"/>
          </p:cNvSpPr>
          <p:nvPr>
            <p:ph type="ftr" sz="quarter" idx="11"/>
          </p:nvPr>
        </p:nvSpPr>
        <p:spPr>
          <a:ln/>
        </p:spPr>
        <p:txBody>
          <a:bodyPr/>
          <a:lstStyle>
            <a:lvl1pPr>
              <a:defRPr/>
            </a:lvl1pPr>
          </a:lstStyle>
          <a:p>
            <a:pPr>
              <a:defRPr/>
            </a:pPr>
            <a:endParaRPr lang="en-US">
              <a:solidFill>
                <a:prstClr val="white"/>
              </a:solidFill>
            </a:endParaRPr>
          </a:p>
        </p:txBody>
      </p:sp>
      <p:sp>
        <p:nvSpPr>
          <p:cNvPr id="7" name="Rectangle 46"/>
          <p:cNvSpPr>
            <a:spLocks noGrp="1" noChangeArrowheads="1"/>
          </p:cNvSpPr>
          <p:nvPr>
            <p:ph type="sldNum" sz="quarter" idx="12"/>
          </p:nvPr>
        </p:nvSpPr>
        <p:spPr>
          <a:ln/>
        </p:spPr>
        <p:txBody>
          <a:bodyPr/>
          <a:lstStyle>
            <a:lvl1pPr>
              <a:defRPr/>
            </a:lvl1pPr>
          </a:lstStyle>
          <a:p>
            <a:pPr>
              <a:defRPr/>
            </a:pPr>
            <a:fld id="{69CD25F3-5654-4867-90E3-46AF5FC9FE83}" type="slidenum">
              <a:rPr lang="en-US">
                <a:solidFill>
                  <a:prstClr val="white"/>
                </a:solidFill>
              </a:rPr>
              <a:pPr>
                <a:defRPr/>
              </a:pPr>
              <a:t>‹#›</a:t>
            </a:fld>
            <a:endParaRPr lang="en-US">
              <a:solidFill>
                <a:prstClr val="white"/>
              </a:solidFill>
            </a:endParaRPr>
          </a:p>
        </p:txBody>
      </p:sp>
    </p:spTree>
    <p:extLst>
      <p:ext uri="{BB962C8B-B14F-4D97-AF65-F5344CB8AC3E}">
        <p14:creationId xmlns:p14="http://schemas.microsoft.com/office/powerpoint/2010/main" val="3518465827"/>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47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en-US" noProof="0" smtClean="0"/>
              <a:t>Click icon to add picture</a:t>
            </a:r>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4"/>
          <p:cNvSpPr>
            <a:spLocks noGrp="1" noChangeArrowheads="1"/>
          </p:cNvSpPr>
          <p:nvPr>
            <p:ph type="dt" sz="half" idx="10"/>
          </p:nvPr>
        </p:nvSpPr>
        <p:spPr>
          <a:ln/>
        </p:spPr>
        <p:txBody>
          <a:bodyPr/>
          <a:lstStyle>
            <a:lvl1pPr>
              <a:defRPr/>
            </a:lvl1pPr>
          </a:lstStyle>
          <a:p>
            <a:pPr>
              <a:defRPr/>
            </a:pPr>
            <a:fld id="{81BF02FC-4F03-431E-9E85-5988D831EA12}" type="datetime4">
              <a:rPr lang="en-US" smtClean="0">
                <a:solidFill>
                  <a:prstClr val="white"/>
                </a:solidFill>
              </a:rPr>
              <a:t>October 1, 2011</a:t>
            </a:fld>
            <a:endParaRPr lang="en-US">
              <a:solidFill>
                <a:prstClr val="white"/>
              </a:solidFill>
            </a:endParaRPr>
          </a:p>
        </p:txBody>
      </p:sp>
      <p:sp>
        <p:nvSpPr>
          <p:cNvPr id="6" name="Rectangle 45"/>
          <p:cNvSpPr>
            <a:spLocks noGrp="1" noChangeArrowheads="1"/>
          </p:cNvSpPr>
          <p:nvPr>
            <p:ph type="ftr" sz="quarter" idx="11"/>
          </p:nvPr>
        </p:nvSpPr>
        <p:spPr>
          <a:ln/>
        </p:spPr>
        <p:txBody>
          <a:bodyPr/>
          <a:lstStyle>
            <a:lvl1pPr>
              <a:defRPr/>
            </a:lvl1pPr>
          </a:lstStyle>
          <a:p>
            <a:pPr>
              <a:defRPr/>
            </a:pPr>
            <a:endParaRPr lang="en-US">
              <a:solidFill>
                <a:prstClr val="white"/>
              </a:solidFill>
            </a:endParaRPr>
          </a:p>
        </p:txBody>
      </p:sp>
      <p:sp>
        <p:nvSpPr>
          <p:cNvPr id="7" name="Rectangle 46"/>
          <p:cNvSpPr>
            <a:spLocks noGrp="1" noChangeArrowheads="1"/>
          </p:cNvSpPr>
          <p:nvPr>
            <p:ph type="sldNum" sz="quarter" idx="12"/>
          </p:nvPr>
        </p:nvSpPr>
        <p:spPr>
          <a:ln/>
        </p:spPr>
        <p:txBody>
          <a:bodyPr/>
          <a:lstStyle>
            <a:lvl1pPr>
              <a:defRPr/>
            </a:lvl1pPr>
          </a:lstStyle>
          <a:p>
            <a:pPr>
              <a:defRPr/>
            </a:pPr>
            <a:fld id="{FD34C9EF-9D75-4E2F-9C85-6B0171541A18}" type="slidenum">
              <a:rPr lang="en-US">
                <a:solidFill>
                  <a:prstClr val="white"/>
                </a:solidFill>
              </a:rPr>
              <a:pPr>
                <a:defRPr/>
              </a:pPr>
              <a:t>‹#›</a:t>
            </a:fld>
            <a:endParaRPr lang="en-US">
              <a:solidFill>
                <a:prstClr val="white"/>
              </a:solidFill>
            </a:endParaRPr>
          </a:p>
        </p:txBody>
      </p:sp>
    </p:spTree>
    <p:extLst>
      <p:ext uri="{BB962C8B-B14F-4D97-AF65-F5344CB8AC3E}">
        <p14:creationId xmlns:p14="http://schemas.microsoft.com/office/powerpoint/2010/main" val="3018293593"/>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47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4"/>
          <p:cNvSpPr>
            <a:spLocks noGrp="1" noChangeArrowheads="1"/>
          </p:cNvSpPr>
          <p:nvPr>
            <p:ph type="dt" sz="half" idx="10"/>
          </p:nvPr>
        </p:nvSpPr>
        <p:spPr>
          <a:ln/>
        </p:spPr>
        <p:txBody>
          <a:bodyPr/>
          <a:lstStyle>
            <a:lvl1pPr>
              <a:defRPr/>
            </a:lvl1pPr>
          </a:lstStyle>
          <a:p>
            <a:pPr>
              <a:defRPr/>
            </a:pPr>
            <a:fld id="{A41E7B08-E304-4FAA-AF3D-908F0AD5D678}" type="datetime4">
              <a:rPr lang="en-US" smtClean="0">
                <a:solidFill>
                  <a:prstClr val="white"/>
                </a:solidFill>
              </a:rPr>
              <a:t>October 1, 2011</a:t>
            </a:fld>
            <a:endParaRPr lang="en-US">
              <a:solidFill>
                <a:prstClr val="white"/>
              </a:solidFill>
            </a:endParaRPr>
          </a:p>
        </p:txBody>
      </p:sp>
      <p:sp>
        <p:nvSpPr>
          <p:cNvPr id="5" name="Rectangle 45"/>
          <p:cNvSpPr>
            <a:spLocks noGrp="1" noChangeArrowheads="1"/>
          </p:cNvSpPr>
          <p:nvPr>
            <p:ph type="ftr" sz="quarter" idx="11"/>
          </p:nvPr>
        </p:nvSpPr>
        <p:spPr>
          <a:ln/>
        </p:spPr>
        <p:txBody>
          <a:bodyPr/>
          <a:lstStyle>
            <a:lvl1pPr>
              <a:defRPr/>
            </a:lvl1pPr>
          </a:lstStyle>
          <a:p>
            <a:pPr>
              <a:defRPr/>
            </a:pPr>
            <a:endParaRPr lang="en-US">
              <a:solidFill>
                <a:prstClr val="white"/>
              </a:solidFill>
            </a:endParaRPr>
          </a:p>
        </p:txBody>
      </p:sp>
      <p:sp>
        <p:nvSpPr>
          <p:cNvPr id="6" name="Rectangle 46"/>
          <p:cNvSpPr>
            <a:spLocks noGrp="1" noChangeArrowheads="1"/>
          </p:cNvSpPr>
          <p:nvPr>
            <p:ph type="sldNum" sz="quarter" idx="12"/>
          </p:nvPr>
        </p:nvSpPr>
        <p:spPr>
          <a:ln/>
        </p:spPr>
        <p:txBody>
          <a:bodyPr/>
          <a:lstStyle>
            <a:lvl1pPr>
              <a:defRPr/>
            </a:lvl1pPr>
          </a:lstStyle>
          <a:p>
            <a:pPr>
              <a:defRPr/>
            </a:pPr>
            <a:fld id="{8D995BE3-7F20-42A1-B8FA-7A32FB4FA795}" type="slidenum">
              <a:rPr lang="en-US">
                <a:solidFill>
                  <a:prstClr val="white"/>
                </a:solidFill>
              </a:rPr>
              <a:pPr>
                <a:defRPr/>
              </a:pPr>
              <a:t>‹#›</a:t>
            </a:fld>
            <a:endParaRPr lang="en-US">
              <a:solidFill>
                <a:prstClr val="white"/>
              </a:solidFill>
            </a:endParaRPr>
          </a:p>
        </p:txBody>
      </p:sp>
    </p:spTree>
    <p:extLst>
      <p:ext uri="{BB962C8B-B14F-4D97-AF65-F5344CB8AC3E}">
        <p14:creationId xmlns:p14="http://schemas.microsoft.com/office/powerpoint/2010/main" val="1961597919"/>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47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4"/>
          <p:cNvSpPr>
            <a:spLocks noGrp="1" noChangeArrowheads="1"/>
          </p:cNvSpPr>
          <p:nvPr>
            <p:ph type="dt" sz="half" idx="10"/>
          </p:nvPr>
        </p:nvSpPr>
        <p:spPr>
          <a:ln/>
        </p:spPr>
        <p:txBody>
          <a:bodyPr/>
          <a:lstStyle>
            <a:lvl1pPr>
              <a:defRPr/>
            </a:lvl1pPr>
          </a:lstStyle>
          <a:p>
            <a:pPr>
              <a:defRPr/>
            </a:pPr>
            <a:fld id="{F055A758-463B-40C6-9570-C7363A9F6168}" type="datetime4">
              <a:rPr lang="en-US" smtClean="0">
                <a:solidFill>
                  <a:prstClr val="white"/>
                </a:solidFill>
              </a:rPr>
              <a:t>October 1, 2011</a:t>
            </a:fld>
            <a:endParaRPr lang="en-US">
              <a:solidFill>
                <a:prstClr val="white"/>
              </a:solidFill>
            </a:endParaRPr>
          </a:p>
        </p:txBody>
      </p:sp>
      <p:sp>
        <p:nvSpPr>
          <p:cNvPr id="5" name="Rectangle 45"/>
          <p:cNvSpPr>
            <a:spLocks noGrp="1" noChangeArrowheads="1"/>
          </p:cNvSpPr>
          <p:nvPr>
            <p:ph type="ftr" sz="quarter" idx="11"/>
          </p:nvPr>
        </p:nvSpPr>
        <p:spPr>
          <a:ln/>
        </p:spPr>
        <p:txBody>
          <a:bodyPr/>
          <a:lstStyle>
            <a:lvl1pPr>
              <a:defRPr/>
            </a:lvl1pPr>
          </a:lstStyle>
          <a:p>
            <a:pPr>
              <a:defRPr/>
            </a:pPr>
            <a:endParaRPr lang="en-US">
              <a:solidFill>
                <a:prstClr val="white"/>
              </a:solidFill>
            </a:endParaRPr>
          </a:p>
        </p:txBody>
      </p:sp>
      <p:sp>
        <p:nvSpPr>
          <p:cNvPr id="6" name="Rectangle 46"/>
          <p:cNvSpPr>
            <a:spLocks noGrp="1" noChangeArrowheads="1"/>
          </p:cNvSpPr>
          <p:nvPr>
            <p:ph type="sldNum" sz="quarter" idx="12"/>
          </p:nvPr>
        </p:nvSpPr>
        <p:spPr>
          <a:ln/>
        </p:spPr>
        <p:txBody>
          <a:bodyPr/>
          <a:lstStyle>
            <a:lvl1pPr>
              <a:defRPr/>
            </a:lvl1pPr>
          </a:lstStyle>
          <a:p>
            <a:pPr>
              <a:defRPr/>
            </a:pPr>
            <a:fld id="{DC95C923-6AC0-4D7D-847E-E3B430DFD767}" type="slidenum">
              <a:rPr lang="en-US">
                <a:solidFill>
                  <a:prstClr val="white"/>
                </a:solidFill>
              </a:rPr>
              <a:pPr>
                <a:defRPr/>
              </a:pPr>
              <a:t>‹#›</a:t>
            </a:fld>
            <a:endParaRPr lang="en-US">
              <a:solidFill>
                <a:prstClr val="white"/>
              </a:solidFill>
            </a:endParaRPr>
          </a:p>
        </p:txBody>
      </p:sp>
    </p:spTree>
    <p:extLst>
      <p:ext uri="{BB962C8B-B14F-4D97-AF65-F5344CB8AC3E}">
        <p14:creationId xmlns:p14="http://schemas.microsoft.com/office/powerpoint/2010/main" val="3971569445"/>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477.xml><?xml version="1.0" encoding="utf-8"?>
<p:sldLayout xmlns:a="http://schemas.openxmlformats.org/drawingml/2006/main" xmlns:r="http://schemas.openxmlformats.org/officeDocument/2006/relationships" xmlns:p="http://schemas.openxmlformats.org/presentationml/2006/main" type="tbl">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smtClean="0"/>
              <a:t>Click to edit Master title style</a:t>
            </a:r>
            <a:endParaRPr lang="en-US"/>
          </a:p>
        </p:txBody>
      </p:sp>
      <p:sp>
        <p:nvSpPr>
          <p:cNvPr id="3" name="Table Placeholder 2"/>
          <p:cNvSpPr>
            <a:spLocks noGrp="1"/>
          </p:cNvSpPr>
          <p:nvPr>
            <p:ph type="tbl" idx="1"/>
          </p:nvPr>
        </p:nvSpPr>
        <p:spPr>
          <a:xfrm>
            <a:off x="457200" y="1600200"/>
            <a:ext cx="8229600" cy="4530725"/>
          </a:xfrm>
        </p:spPr>
        <p:txBody>
          <a:bodyPr/>
          <a:lstStyle/>
          <a:p>
            <a:pPr lvl="0"/>
            <a:r>
              <a:rPr lang="en-US" noProof="0" smtClean="0"/>
              <a:t>Click icon to add table</a:t>
            </a:r>
            <a:endParaRPr lang="en-US" noProof="0"/>
          </a:p>
        </p:txBody>
      </p:sp>
      <p:sp>
        <p:nvSpPr>
          <p:cNvPr id="4" name="Rectangle 44"/>
          <p:cNvSpPr>
            <a:spLocks noGrp="1" noChangeArrowheads="1"/>
          </p:cNvSpPr>
          <p:nvPr>
            <p:ph type="dt" sz="half" idx="10"/>
          </p:nvPr>
        </p:nvSpPr>
        <p:spPr>
          <a:ln/>
        </p:spPr>
        <p:txBody>
          <a:bodyPr/>
          <a:lstStyle>
            <a:lvl1pPr>
              <a:defRPr/>
            </a:lvl1pPr>
          </a:lstStyle>
          <a:p>
            <a:pPr>
              <a:defRPr/>
            </a:pPr>
            <a:fld id="{771FD84B-21F8-4518-BDF2-016BCDB32A21}" type="datetime4">
              <a:rPr lang="en-US" smtClean="0">
                <a:solidFill>
                  <a:prstClr val="white"/>
                </a:solidFill>
              </a:rPr>
              <a:t>October 1, 2011</a:t>
            </a:fld>
            <a:endParaRPr lang="en-US">
              <a:solidFill>
                <a:prstClr val="white"/>
              </a:solidFill>
            </a:endParaRPr>
          </a:p>
        </p:txBody>
      </p:sp>
      <p:sp>
        <p:nvSpPr>
          <p:cNvPr id="5" name="Rectangle 45"/>
          <p:cNvSpPr>
            <a:spLocks noGrp="1" noChangeArrowheads="1"/>
          </p:cNvSpPr>
          <p:nvPr>
            <p:ph type="ftr" sz="quarter" idx="11"/>
          </p:nvPr>
        </p:nvSpPr>
        <p:spPr>
          <a:ln/>
        </p:spPr>
        <p:txBody>
          <a:bodyPr/>
          <a:lstStyle>
            <a:lvl1pPr>
              <a:defRPr/>
            </a:lvl1pPr>
          </a:lstStyle>
          <a:p>
            <a:pPr>
              <a:defRPr/>
            </a:pPr>
            <a:endParaRPr lang="en-US">
              <a:solidFill>
                <a:prstClr val="white"/>
              </a:solidFill>
            </a:endParaRPr>
          </a:p>
        </p:txBody>
      </p:sp>
      <p:sp>
        <p:nvSpPr>
          <p:cNvPr id="6" name="Rectangle 46"/>
          <p:cNvSpPr>
            <a:spLocks noGrp="1" noChangeArrowheads="1"/>
          </p:cNvSpPr>
          <p:nvPr>
            <p:ph type="sldNum" sz="quarter" idx="12"/>
          </p:nvPr>
        </p:nvSpPr>
        <p:spPr>
          <a:ln/>
        </p:spPr>
        <p:txBody>
          <a:bodyPr/>
          <a:lstStyle>
            <a:lvl1pPr>
              <a:defRPr/>
            </a:lvl1pPr>
          </a:lstStyle>
          <a:p>
            <a:pPr>
              <a:defRPr/>
            </a:pPr>
            <a:fld id="{9C0BA582-7305-4CD9-B0AE-4A65BCF8D564}" type="slidenum">
              <a:rPr lang="en-US">
                <a:solidFill>
                  <a:prstClr val="white"/>
                </a:solidFill>
              </a:rPr>
              <a:pPr>
                <a:defRPr/>
              </a:pPr>
              <a:t>‹#›</a:t>
            </a:fld>
            <a:endParaRPr lang="en-US">
              <a:solidFill>
                <a:prstClr val="white"/>
              </a:solidFill>
            </a:endParaRPr>
          </a:p>
        </p:txBody>
      </p:sp>
    </p:spTree>
    <p:extLst>
      <p:ext uri="{BB962C8B-B14F-4D97-AF65-F5344CB8AC3E}">
        <p14:creationId xmlns:p14="http://schemas.microsoft.com/office/powerpoint/2010/main" val="3262928310"/>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478.xml><?xml version="1.0" encoding="utf-8"?>
<p:sldLayout xmlns:a="http://schemas.openxmlformats.org/drawingml/2006/main" xmlns:r="http://schemas.openxmlformats.org/officeDocument/2006/relationships" xmlns:p="http://schemas.openxmlformats.org/presentationml/2006/main" type="clipArtAndTx">
  <p:cSld name="Title, Clip Art and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smtClean="0"/>
              <a:t>Click to edit Master title style</a:t>
            </a:r>
            <a:endParaRPr lang="en-US"/>
          </a:p>
        </p:txBody>
      </p:sp>
      <p:sp>
        <p:nvSpPr>
          <p:cNvPr id="3" name="ClipArt Placeholder 2"/>
          <p:cNvSpPr>
            <a:spLocks noGrp="1"/>
          </p:cNvSpPr>
          <p:nvPr>
            <p:ph type="clipArt" sz="half" idx="1"/>
          </p:nvPr>
        </p:nvSpPr>
        <p:spPr>
          <a:xfrm>
            <a:off x="457200" y="1600200"/>
            <a:ext cx="4038600" cy="4530725"/>
          </a:xfrm>
        </p:spPr>
        <p:txBody>
          <a:bodyPr/>
          <a:lstStyle/>
          <a:p>
            <a:pPr lvl="0"/>
            <a:endParaRPr lang="en-US" noProof="0"/>
          </a:p>
        </p:txBody>
      </p:sp>
      <p:sp>
        <p:nvSpPr>
          <p:cNvPr id="4" name="Text Placeholder 3"/>
          <p:cNvSpPr>
            <a:spLocks noGrp="1"/>
          </p:cNvSpPr>
          <p:nvPr>
            <p:ph type="body" sz="half" idx="2"/>
          </p:nvPr>
        </p:nvSpPr>
        <p:spPr>
          <a:xfrm>
            <a:off x="4648200" y="1600200"/>
            <a:ext cx="4038600" cy="453072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44"/>
          <p:cNvSpPr>
            <a:spLocks noGrp="1" noChangeArrowheads="1"/>
          </p:cNvSpPr>
          <p:nvPr>
            <p:ph type="dt" sz="half" idx="10"/>
          </p:nvPr>
        </p:nvSpPr>
        <p:spPr>
          <a:ln/>
        </p:spPr>
        <p:txBody>
          <a:bodyPr/>
          <a:lstStyle>
            <a:lvl1pPr>
              <a:defRPr/>
            </a:lvl1pPr>
          </a:lstStyle>
          <a:p>
            <a:pPr>
              <a:defRPr/>
            </a:pPr>
            <a:fld id="{33B6BC83-9211-4C0B-9C22-86240850EEA6}" type="datetime4">
              <a:rPr lang="en-US" smtClean="0">
                <a:solidFill>
                  <a:prstClr val="white"/>
                </a:solidFill>
              </a:rPr>
              <a:t>October 1, 2011</a:t>
            </a:fld>
            <a:endParaRPr lang="en-US">
              <a:solidFill>
                <a:prstClr val="white"/>
              </a:solidFill>
            </a:endParaRPr>
          </a:p>
        </p:txBody>
      </p:sp>
      <p:sp>
        <p:nvSpPr>
          <p:cNvPr id="6" name="Rectangle 45"/>
          <p:cNvSpPr>
            <a:spLocks noGrp="1" noChangeArrowheads="1"/>
          </p:cNvSpPr>
          <p:nvPr>
            <p:ph type="ftr" sz="quarter" idx="11"/>
          </p:nvPr>
        </p:nvSpPr>
        <p:spPr>
          <a:ln/>
        </p:spPr>
        <p:txBody>
          <a:bodyPr/>
          <a:lstStyle>
            <a:lvl1pPr>
              <a:defRPr/>
            </a:lvl1pPr>
          </a:lstStyle>
          <a:p>
            <a:pPr>
              <a:defRPr/>
            </a:pPr>
            <a:endParaRPr lang="en-US">
              <a:solidFill>
                <a:prstClr val="white"/>
              </a:solidFill>
            </a:endParaRPr>
          </a:p>
        </p:txBody>
      </p:sp>
      <p:sp>
        <p:nvSpPr>
          <p:cNvPr id="7" name="Rectangle 46"/>
          <p:cNvSpPr>
            <a:spLocks noGrp="1" noChangeArrowheads="1"/>
          </p:cNvSpPr>
          <p:nvPr>
            <p:ph type="sldNum" sz="quarter" idx="12"/>
          </p:nvPr>
        </p:nvSpPr>
        <p:spPr>
          <a:ln/>
        </p:spPr>
        <p:txBody>
          <a:bodyPr/>
          <a:lstStyle>
            <a:lvl1pPr>
              <a:defRPr/>
            </a:lvl1pPr>
          </a:lstStyle>
          <a:p>
            <a:pPr>
              <a:defRPr/>
            </a:pPr>
            <a:fld id="{1B76EC67-C239-48AD-A959-ED9BFC1E2029}" type="slidenum">
              <a:rPr lang="en-US">
                <a:solidFill>
                  <a:prstClr val="white"/>
                </a:solidFill>
              </a:rPr>
              <a:pPr>
                <a:defRPr/>
              </a:pPr>
              <a:t>‹#›</a:t>
            </a:fld>
            <a:endParaRPr lang="en-US">
              <a:solidFill>
                <a:prstClr val="white"/>
              </a:solidFill>
            </a:endParaRPr>
          </a:p>
        </p:txBody>
      </p:sp>
    </p:spTree>
    <p:extLst>
      <p:ext uri="{BB962C8B-B14F-4D97-AF65-F5344CB8AC3E}">
        <p14:creationId xmlns:p14="http://schemas.microsoft.com/office/powerpoint/2010/main" val="4067797494"/>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479.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4000" cy="6856413"/>
            <a:chOff x="0" y="0"/>
            <a:chExt cx="5760" cy="4319"/>
          </a:xfrm>
        </p:grpSpPr>
        <p:sp>
          <p:nvSpPr>
            <p:cNvPr id="5" name="Freeform 3"/>
            <p:cNvSpPr>
              <a:spLocks/>
            </p:cNvSpPr>
            <p:nvPr/>
          </p:nvSpPr>
          <p:spPr bwMode="hidden">
            <a:xfrm>
              <a:off x="0" y="12"/>
              <a:ext cx="5758" cy="3273"/>
            </a:xfrm>
            <a:custGeom>
              <a:avLst/>
              <a:gdLst/>
              <a:ahLst/>
              <a:cxnLst>
                <a:cxn ang="0">
                  <a:pos x="3193" y="1816"/>
                </a:cxn>
                <a:cxn ang="0">
                  <a:pos x="0" y="0"/>
                </a:cxn>
                <a:cxn ang="0">
                  <a:pos x="0" y="522"/>
                </a:cxn>
                <a:cxn ang="0">
                  <a:pos x="3037" y="1978"/>
                </a:cxn>
                <a:cxn ang="0">
                  <a:pos x="5740" y="3273"/>
                </a:cxn>
                <a:cxn ang="0">
                  <a:pos x="5740" y="3267"/>
                </a:cxn>
                <a:cxn ang="0">
                  <a:pos x="3193" y="1816"/>
                </a:cxn>
                <a:cxn ang="0">
                  <a:pos x="3193" y="1816"/>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6" name="Freeform 4"/>
            <p:cNvSpPr>
              <a:spLocks/>
            </p:cNvSpPr>
            <p:nvPr/>
          </p:nvSpPr>
          <p:spPr bwMode="hidden">
            <a:xfrm>
              <a:off x="149" y="0"/>
              <a:ext cx="5609" cy="3243"/>
            </a:xfrm>
            <a:custGeom>
              <a:avLst/>
              <a:gdLst/>
              <a:ahLst/>
              <a:cxnLst>
                <a:cxn ang="0">
                  <a:pos x="3163" y="1714"/>
                </a:cxn>
                <a:cxn ang="0">
                  <a:pos x="431" y="0"/>
                </a:cxn>
                <a:cxn ang="0">
                  <a:pos x="0" y="0"/>
                </a:cxn>
                <a:cxn ang="0">
                  <a:pos x="3086" y="1786"/>
                </a:cxn>
                <a:cxn ang="0">
                  <a:pos x="5591" y="3243"/>
                </a:cxn>
                <a:cxn ang="0">
                  <a:pos x="5591" y="3237"/>
                </a:cxn>
                <a:cxn ang="0">
                  <a:pos x="3163" y="1714"/>
                </a:cxn>
                <a:cxn ang="0">
                  <a:pos x="3163" y="1714"/>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7" name="Freeform 5"/>
            <p:cNvSpPr>
              <a:spLocks/>
            </p:cNvSpPr>
            <p:nvPr/>
          </p:nvSpPr>
          <p:spPr bwMode="hidden">
            <a:xfrm>
              <a:off x="0" y="3433"/>
              <a:ext cx="4038" cy="191"/>
            </a:xfrm>
            <a:custGeom>
              <a:avLst/>
              <a:gdLst/>
              <a:ahLst/>
              <a:cxnLst>
                <a:cxn ang="0">
                  <a:pos x="0" y="156"/>
                </a:cxn>
                <a:cxn ang="0">
                  <a:pos x="4042" y="192"/>
                </a:cxn>
                <a:cxn ang="0">
                  <a:pos x="4042" y="144"/>
                </a:cxn>
                <a:cxn ang="0">
                  <a:pos x="0" y="0"/>
                </a:cxn>
                <a:cxn ang="0">
                  <a:pos x="0" y="156"/>
                </a:cxn>
                <a:cxn ang="0">
                  <a:pos x="0" y="156"/>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8" name="Freeform 6"/>
            <p:cNvSpPr>
              <a:spLocks/>
            </p:cNvSpPr>
            <p:nvPr/>
          </p:nvSpPr>
          <p:spPr bwMode="hidden">
            <a:xfrm>
              <a:off x="4038" y="3577"/>
              <a:ext cx="1720" cy="65"/>
            </a:xfrm>
            <a:custGeom>
              <a:avLst/>
              <a:gdLst>
                <a:gd name="T0" fmla="*/ 1722 w 1722"/>
                <a:gd name="T1" fmla="*/ 66 h 66"/>
                <a:gd name="T2" fmla="*/ 1722 w 1722"/>
                <a:gd name="T3" fmla="*/ 60 h 66"/>
                <a:gd name="T4" fmla="*/ 0 w 1722"/>
                <a:gd name="T5" fmla="*/ 0 h 66"/>
                <a:gd name="T6" fmla="*/ 0 w 1722"/>
                <a:gd name="T7" fmla="*/ 48 h 66"/>
                <a:gd name="T8" fmla="*/ 1722 w 1722"/>
                <a:gd name="T9" fmla="*/ 66 h 66"/>
                <a:gd name="T10" fmla="*/ 1722 w 1722"/>
                <a:gd name="T11" fmla="*/ 66 h 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22" h="66">
                  <a:moveTo>
                    <a:pt x="1722" y="66"/>
                  </a:moveTo>
                  <a:lnTo>
                    <a:pt x="1722" y="60"/>
                  </a:lnTo>
                  <a:lnTo>
                    <a:pt x="0" y="0"/>
                  </a:lnTo>
                  <a:lnTo>
                    <a:pt x="0" y="48"/>
                  </a:lnTo>
                  <a:lnTo>
                    <a:pt x="1722" y="66"/>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9" name="Freeform 7"/>
            <p:cNvSpPr>
              <a:spLocks/>
            </p:cNvSpPr>
            <p:nvPr/>
          </p:nvSpPr>
          <p:spPr bwMode="hidden">
            <a:xfrm>
              <a:off x="0" y="3726"/>
              <a:ext cx="4784" cy="329"/>
            </a:xfrm>
            <a:custGeom>
              <a:avLst/>
              <a:gdLst/>
              <a:ahLst/>
              <a:cxnLst>
                <a:cxn ang="0">
                  <a:pos x="0" y="329"/>
                </a:cxn>
                <a:cxn ang="0">
                  <a:pos x="4789" y="77"/>
                </a:cxn>
                <a:cxn ang="0">
                  <a:pos x="4789" y="0"/>
                </a:cxn>
                <a:cxn ang="0">
                  <a:pos x="0" y="107"/>
                </a:cxn>
                <a:cxn ang="0">
                  <a:pos x="0" y="329"/>
                </a:cxn>
                <a:cxn ang="0">
                  <a:pos x="0" y="329"/>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w="9525" cap="flat" cmpd="sng">
              <a:noFill/>
              <a:prstDash val="solid"/>
              <a:round/>
              <a:headEnd type="none" w="med" len="med"/>
              <a:tailEnd type="none" w="med" len="med"/>
            </a:ln>
            <a:effectLst/>
          </p:spPr>
          <p:txBody>
            <a:bodyPr/>
            <a:lstStyle/>
            <a:p>
              <a:pPr fontAlgn="auto">
                <a:spcBef>
                  <a:spcPts val="0"/>
                </a:spcBef>
                <a:spcAft>
                  <a:spcPts val="0"/>
                </a:spcAft>
                <a:defRPr/>
              </a:pPr>
              <a:endParaRPr lang="en-US">
                <a:solidFill>
                  <a:prstClr val="white"/>
                </a:solidFill>
                <a:latin typeface="Arial" charset="0"/>
              </a:endParaRPr>
            </a:p>
          </p:txBody>
        </p:sp>
        <p:sp>
          <p:nvSpPr>
            <p:cNvPr id="10" name="Freeform 8"/>
            <p:cNvSpPr>
              <a:spLocks/>
            </p:cNvSpPr>
            <p:nvPr/>
          </p:nvSpPr>
          <p:spPr bwMode="hidden">
            <a:xfrm>
              <a:off x="4784" y="3702"/>
              <a:ext cx="974" cy="101"/>
            </a:xfrm>
            <a:custGeom>
              <a:avLst/>
              <a:gdLst>
                <a:gd name="T0" fmla="*/ 975 w 975"/>
                <a:gd name="T1" fmla="*/ 48 h 101"/>
                <a:gd name="T2" fmla="*/ 975 w 975"/>
                <a:gd name="T3" fmla="*/ 0 h 101"/>
                <a:gd name="T4" fmla="*/ 0 w 975"/>
                <a:gd name="T5" fmla="*/ 24 h 101"/>
                <a:gd name="T6" fmla="*/ 0 w 975"/>
                <a:gd name="T7" fmla="*/ 101 h 101"/>
                <a:gd name="T8" fmla="*/ 975 w 975"/>
                <a:gd name="T9" fmla="*/ 48 h 101"/>
                <a:gd name="T10" fmla="*/ 975 w 975"/>
                <a:gd name="T11" fmla="*/ 48 h 10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75" h="101">
                  <a:moveTo>
                    <a:pt x="975" y="48"/>
                  </a:moveTo>
                  <a:lnTo>
                    <a:pt x="975" y="0"/>
                  </a:lnTo>
                  <a:lnTo>
                    <a:pt x="0" y="24"/>
                  </a:lnTo>
                  <a:lnTo>
                    <a:pt x="0" y="101"/>
                  </a:lnTo>
                  <a:lnTo>
                    <a:pt x="975" y="4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11" name="Freeform 9"/>
            <p:cNvSpPr>
              <a:spLocks/>
            </p:cNvSpPr>
            <p:nvPr/>
          </p:nvSpPr>
          <p:spPr bwMode="hidden">
            <a:xfrm>
              <a:off x="3619" y="3815"/>
              <a:ext cx="2139" cy="198"/>
            </a:xfrm>
            <a:custGeom>
              <a:avLst/>
              <a:gdLst>
                <a:gd name="T0" fmla="*/ 2141 w 2141"/>
                <a:gd name="T1" fmla="*/ 0 h 198"/>
                <a:gd name="T2" fmla="*/ 0 w 2141"/>
                <a:gd name="T3" fmla="*/ 156 h 198"/>
                <a:gd name="T4" fmla="*/ 0 w 2141"/>
                <a:gd name="T5" fmla="*/ 198 h 198"/>
                <a:gd name="T6" fmla="*/ 2141 w 2141"/>
                <a:gd name="T7" fmla="*/ 0 h 198"/>
                <a:gd name="T8" fmla="*/ 2141 w 2141"/>
                <a:gd name="T9" fmla="*/ 0 h 1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41" h="198">
                  <a:moveTo>
                    <a:pt x="2141" y="0"/>
                  </a:moveTo>
                  <a:lnTo>
                    <a:pt x="0" y="156"/>
                  </a:lnTo>
                  <a:lnTo>
                    <a:pt x="0" y="198"/>
                  </a:lnTo>
                  <a:lnTo>
                    <a:pt x="2141"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12" name="Freeform 10"/>
            <p:cNvSpPr>
              <a:spLocks/>
            </p:cNvSpPr>
            <p:nvPr/>
          </p:nvSpPr>
          <p:spPr bwMode="hidden">
            <a:xfrm>
              <a:off x="0" y="3971"/>
              <a:ext cx="3619" cy="348"/>
            </a:xfrm>
            <a:custGeom>
              <a:avLst/>
              <a:gdLst/>
              <a:ahLst/>
              <a:cxnLst>
                <a:cxn ang="0">
                  <a:pos x="0" y="348"/>
                </a:cxn>
                <a:cxn ang="0">
                  <a:pos x="311" y="348"/>
                </a:cxn>
                <a:cxn ang="0">
                  <a:pos x="3623" y="42"/>
                </a:cxn>
                <a:cxn ang="0">
                  <a:pos x="3623" y="0"/>
                </a:cxn>
                <a:cxn ang="0">
                  <a:pos x="0" y="264"/>
                </a:cxn>
                <a:cxn ang="0">
                  <a:pos x="0" y="348"/>
                </a:cxn>
                <a:cxn ang="0">
                  <a:pos x="0" y="348"/>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13" name="Freeform 11"/>
            <p:cNvSpPr>
              <a:spLocks/>
            </p:cNvSpPr>
            <p:nvPr/>
          </p:nvSpPr>
          <p:spPr bwMode="hidden">
            <a:xfrm>
              <a:off x="2097" y="4043"/>
              <a:ext cx="2514" cy="276"/>
            </a:xfrm>
            <a:custGeom>
              <a:avLst/>
              <a:gdLst>
                <a:gd name="T0" fmla="*/ 2182 w 2517"/>
                <a:gd name="T1" fmla="*/ 276 h 276"/>
                <a:gd name="T2" fmla="*/ 2517 w 2517"/>
                <a:gd name="T3" fmla="*/ 204 h 276"/>
                <a:gd name="T4" fmla="*/ 2260 w 2517"/>
                <a:gd name="T5" fmla="*/ 0 h 276"/>
                <a:gd name="T6" fmla="*/ 0 w 2517"/>
                <a:gd name="T7" fmla="*/ 276 h 276"/>
                <a:gd name="T8" fmla="*/ 2182 w 2517"/>
                <a:gd name="T9" fmla="*/ 276 h 276"/>
                <a:gd name="T10" fmla="*/ 2182 w 2517"/>
                <a:gd name="T11" fmla="*/ 276 h 27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7" h="276">
                  <a:moveTo>
                    <a:pt x="2182" y="276"/>
                  </a:moveTo>
                  <a:lnTo>
                    <a:pt x="2517" y="204"/>
                  </a:lnTo>
                  <a:lnTo>
                    <a:pt x="2260" y="0"/>
                  </a:lnTo>
                  <a:lnTo>
                    <a:pt x="0" y="276"/>
                  </a:lnTo>
                  <a:lnTo>
                    <a:pt x="2182" y="276"/>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14" name="Freeform 12"/>
            <p:cNvSpPr>
              <a:spLocks/>
            </p:cNvSpPr>
            <p:nvPr/>
          </p:nvSpPr>
          <p:spPr bwMode="hidden">
            <a:xfrm>
              <a:off x="4354" y="3869"/>
              <a:ext cx="1404" cy="378"/>
            </a:xfrm>
            <a:custGeom>
              <a:avLst/>
              <a:gdLst/>
              <a:ahLst/>
              <a:cxnLst>
                <a:cxn ang="0">
                  <a:pos x="1405" y="126"/>
                </a:cxn>
                <a:cxn ang="0">
                  <a:pos x="1405" y="0"/>
                </a:cxn>
                <a:cxn ang="0">
                  <a:pos x="0" y="174"/>
                </a:cxn>
                <a:cxn ang="0">
                  <a:pos x="257" y="378"/>
                </a:cxn>
                <a:cxn ang="0">
                  <a:pos x="1405" y="126"/>
                </a:cxn>
                <a:cxn ang="0">
                  <a:pos x="1405" y="126"/>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15" name="Freeform 13"/>
            <p:cNvSpPr>
              <a:spLocks/>
            </p:cNvSpPr>
            <p:nvPr/>
          </p:nvSpPr>
          <p:spPr bwMode="hidden">
            <a:xfrm>
              <a:off x="5030" y="3151"/>
              <a:ext cx="728" cy="240"/>
            </a:xfrm>
            <a:custGeom>
              <a:avLst/>
              <a:gdLst>
                <a:gd name="T0" fmla="*/ 729 w 729"/>
                <a:gd name="T1" fmla="*/ 240 h 240"/>
                <a:gd name="T2" fmla="*/ 0 w 729"/>
                <a:gd name="T3" fmla="*/ 0 h 240"/>
                <a:gd name="T4" fmla="*/ 0 w 729"/>
                <a:gd name="T5" fmla="*/ 6 h 240"/>
                <a:gd name="T6" fmla="*/ 729 w 729"/>
                <a:gd name="T7" fmla="*/ 240 h 240"/>
                <a:gd name="T8" fmla="*/ 729 w 729"/>
                <a:gd name="T9" fmla="*/ 240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9" h="240">
                  <a:moveTo>
                    <a:pt x="729" y="240"/>
                  </a:moveTo>
                  <a:lnTo>
                    <a:pt x="0" y="0"/>
                  </a:lnTo>
                  <a:lnTo>
                    <a:pt x="0" y="6"/>
                  </a:lnTo>
                  <a:lnTo>
                    <a:pt x="729" y="24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16" name="Freeform 14"/>
            <p:cNvSpPr>
              <a:spLocks/>
            </p:cNvSpPr>
            <p:nvPr/>
          </p:nvSpPr>
          <p:spPr bwMode="hidden">
            <a:xfrm>
              <a:off x="0" y="1486"/>
              <a:ext cx="5030" cy="1671"/>
            </a:xfrm>
            <a:custGeom>
              <a:avLst/>
              <a:gdLst/>
              <a:ahLst/>
              <a:cxnLst>
                <a:cxn ang="0">
                  <a:pos x="0" y="72"/>
                </a:cxn>
                <a:cxn ang="0">
                  <a:pos x="5035" y="1672"/>
                </a:cxn>
                <a:cxn ang="0">
                  <a:pos x="5035" y="1666"/>
                </a:cxn>
                <a:cxn ang="0">
                  <a:pos x="0" y="0"/>
                </a:cxn>
                <a:cxn ang="0">
                  <a:pos x="0" y="72"/>
                </a:cxn>
                <a:cxn ang="0">
                  <a:pos x="0" y="72"/>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17" name="Freeform 15"/>
            <p:cNvSpPr>
              <a:spLocks/>
            </p:cNvSpPr>
            <p:nvPr/>
          </p:nvSpPr>
          <p:spPr bwMode="hidden">
            <a:xfrm>
              <a:off x="5030" y="3049"/>
              <a:ext cx="728" cy="318"/>
            </a:xfrm>
            <a:custGeom>
              <a:avLst/>
              <a:gdLst>
                <a:gd name="T0" fmla="*/ 729 w 729"/>
                <a:gd name="T1" fmla="*/ 318 h 318"/>
                <a:gd name="T2" fmla="*/ 729 w 729"/>
                <a:gd name="T3" fmla="*/ 312 h 318"/>
                <a:gd name="T4" fmla="*/ 0 w 729"/>
                <a:gd name="T5" fmla="*/ 0 h 318"/>
                <a:gd name="T6" fmla="*/ 0 w 729"/>
                <a:gd name="T7" fmla="*/ 54 h 318"/>
                <a:gd name="T8" fmla="*/ 729 w 729"/>
                <a:gd name="T9" fmla="*/ 318 h 318"/>
                <a:gd name="T10" fmla="*/ 729 w 729"/>
                <a:gd name="T11" fmla="*/ 318 h 3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29" h="318">
                  <a:moveTo>
                    <a:pt x="729" y="318"/>
                  </a:moveTo>
                  <a:lnTo>
                    <a:pt x="729" y="312"/>
                  </a:lnTo>
                  <a:lnTo>
                    <a:pt x="0" y="0"/>
                  </a:lnTo>
                  <a:lnTo>
                    <a:pt x="0" y="54"/>
                  </a:lnTo>
                  <a:lnTo>
                    <a:pt x="729" y="318"/>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18" name="Freeform 16"/>
            <p:cNvSpPr>
              <a:spLocks/>
            </p:cNvSpPr>
            <p:nvPr/>
          </p:nvSpPr>
          <p:spPr bwMode="hidden">
            <a:xfrm>
              <a:off x="0" y="916"/>
              <a:ext cx="5030" cy="2187"/>
            </a:xfrm>
            <a:custGeom>
              <a:avLst/>
              <a:gdLst/>
              <a:ahLst/>
              <a:cxnLst>
                <a:cxn ang="0">
                  <a:pos x="0" y="396"/>
                </a:cxn>
                <a:cxn ang="0">
                  <a:pos x="5035" y="2188"/>
                </a:cxn>
                <a:cxn ang="0">
                  <a:pos x="5035" y="2134"/>
                </a:cxn>
                <a:cxn ang="0">
                  <a:pos x="0" y="0"/>
                </a:cxn>
                <a:cxn ang="0">
                  <a:pos x="0" y="396"/>
                </a:cxn>
                <a:cxn ang="0">
                  <a:pos x="0" y="396"/>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19" name="Freeform 17"/>
            <p:cNvSpPr>
              <a:spLocks/>
            </p:cNvSpPr>
            <p:nvPr/>
          </p:nvSpPr>
          <p:spPr bwMode="hidden">
            <a:xfrm>
              <a:off x="2294" y="0"/>
              <a:ext cx="3159" cy="2725"/>
            </a:xfrm>
            <a:custGeom>
              <a:avLst/>
              <a:gdLst/>
              <a:ahLst/>
              <a:cxnLst>
                <a:cxn ang="0">
                  <a:pos x="0" y="0"/>
                </a:cxn>
                <a:cxn ang="0">
                  <a:pos x="3145" y="2727"/>
                </a:cxn>
                <a:cxn ang="0">
                  <a:pos x="3163" y="2704"/>
                </a:cxn>
                <a:cxn ang="0">
                  <a:pos x="102" y="0"/>
                </a:cxn>
                <a:cxn ang="0">
                  <a:pos x="0" y="0"/>
                </a:cxn>
                <a:cxn ang="0">
                  <a:pos x="0" y="0"/>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20" name="Freeform 18"/>
            <p:cNvSpPr>
              <a:spLocks/>
            </p:cNvSpPr>
            <p:nvPr/>
          </p:nvSpPr>
          <p:spPr bwMode="hidden">
            <a:xfrm>
              <a:off x="5435" y="2702"/>
              <a:ext cx="323" cy="299"/>
            </a:xfrm>
            <a:custGeom>
              <a:avLst/>
              <a:gdLst/>
              <a:ahLst/>
              <a:cxnLst>
                <a:cxn ang="0">
                  <a:pos x="323" y="299"/>
                </a:cxn>
                <a:cxn ang="0">
                  <a:pos x="323" y="263"/>
                </a:cxn>
                <a:cxn ang="0">
                  <a:pos x="18" y="0"/>
                </a:cxn>
                <a:cxn ang="0">
                  <a:pos x="0" y="23"/>
                </a:cxn>
                <a:cxn ang="0">
                  <a:pos x="323" y="299"/>
                </a:cxn>
                <a:cxn ang="0">
                  <a:pos x="323" y="299"/>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21" name="Freeform 19"/>
            <p:cNvSpPr>
              <a:spLocks/>
            </p:cNvSpPr>
            <p:nvPr/>
          </p:nvSpPr>
          <p:spPr bwMode="hidden">
            <a:xfrm>
              <a:off x="5477" y="2588"/>
              <a:ext cx="281" cy="335"/>
            </a:xfrm>
            <a:custGeom>
              <a:avLst/>
              <a:gdLst>
                <a:gd name="T0" fmla="*/ 281 w 281"/>
                <a:gd name="T1" fmla="*/ 335 h 335"/>
                <a:gd name="T2" fmla="*/ 281 w 281"/>
                <a:gd name="T3" fmla="*/ 173 h 335"/>
                <a:gd name="T4" fmla="*/ 96 w 281"/>
                <a:gd name="T5" fmla="*/ 0 h 335"/>
                <a:gd name="T6" fmla="*/ 0 w 281"/>
                <a:gd name="T7" fmla="*/ 90 h 335"/>
                <a:gd name="T8" fmla="*/ 281 w 281"/>
                <a:gd name="T9" fmla="*/ 335 h 335"/>
                <a:gd name="T10" fmla="*/ 281 w 281"/>
                <a:gd name="T11" fmla="*/ 335 h 3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1" h="335">
                  <a:moveTo>
                    <a:pt x="281" y="335"/>
                  </a:moveTo>
                  <a:lnTo>
                    <a:pt x="281" y="173"/>
                  </a:lnTo>
                  <a:lnTo>
                    <a:pt x="96" y="0"/>
                  </a:lnTo>
                  <a:lnTo>
                    <a:pt x="0" y="90"/>
                  </a:lnTo>
                  <a:lnTo>
                    <a:pt x="281" y="335"/>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22" name="Freeform 20"/>
            <p:cNvSpPr>
              <a:spLocks/>
            </p:cNvSpPr>
            <p:nvPr/>
          </p:nvSpPr>
          <p:spPr bwMode="hidden">
            <a:xfrm>
              <a:off x="2454" y="0"/>
              <a:ext cx="3119" cy="2678"/>
            </a:xfrm>
            <a:custGeom>
              <a:avLst/>
              <a:gdLst/>
              <a:ahLst/>
              <a:cxnLst>
                <a:cxn ang="0">
                  <a:pos x="0" y="0"/>
                </a:cxn>
                <a:cxn ang="0">
                  <a:pos x="3026" y="2680"/>
                </a:cxn>
                <a:cxn ang="0">
                  <a:pos x="3122" y="2590"/>
                </a:cxn>
                <a:cxn ang="0">
                  <a:pos x="383" y="0"/>
                </a:cxn>
                <a:cxn ang="0">
                  <a:pos x="0" y="0"/>
                </a:cxn>
                <a:cxn ang="0">
                  <a:pos x="0" y="0"/>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23" name="Freeform 21"/>
            <p:cNvSpPr>
              <a:spLocks/>
            </p:cNvSpPr>
            <p:nvPr/>
          </p:nvSpPr>
          <p:spPr bwMode="hidden">
            <a:xfrm>
              <a:off x="5626" y="2534"/>
              <a:ext cx="132" cy="132"/>
            </a:xfrm>
            <a:custGeom>
              <a:avLst/>
              <a:gdLst>
                <a:gd name="T0" fmla="*/ 132 w 132"/>
                <a:gd name="T1" fmla="*/ 132 h 132"/>
                <a:gd name="T2" fmla="*/ 0 w 132"/>
                <a:gd name="T3" fmla="*/ 0 h 132"/>
                <a:gd name="T4" fmla="*/ 0 w 132"/>
                <a:gd name="T5" fmla="*/ 0 h 132"/>
                <a:gd name="T6" fmla="*/ 132 w 132"/>
                <a:gd name="T7" fmla="*/ 132 h 132"/>
                <a:gd name="T8" fmla="*/ 132 w 132"/>
                <a:gd name="T9" fmla="*/ 132 h 1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2" h="132">
                  <a:moveTo>
                    <a:pt x="132" y="132"/>
                  </a:moveTo>
                  <a:lnTo>
                    <a:pt x="0" y="0"/>
                  </a:lnTo>
                  <a:lnTo>
                    <a:pt x="132" y="132"/>
                  </a:lnTo>
                  <a:close/>
                </a:path>
              </a:pathLst>
            </a:custGeom>
            <a:solidFill>
              <a:srgbClr val="FF99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24" name="Freeform 22"/>
            <p:cNvSpPr>
              <a:spLocks/>
            </p:cNvSpPr>
            <p:nvPr/>
          </p:nvSpPr>
          <p:spPr bwMode="hidden">
            <a:xfrm>
              <a:off x="3112" y="0"/>
              <a:ext cx="2514" cy="2534"/>
            </a:xfrm>
            <a:custGeom>
              <a:avLst/>
              <a:gdLst/>
              <a:ahLst/>
              <a:cxnLst>
                <a:cxn ang="0">
                  <a:pos x="0" y="0"/>
                </a:cxn>
                <a:cxn ang="0">
                  <a:pos x="2517" y="2536"/>
                </a:cxn>
                <a:cxn ang="0">
                  <a:pos x="2517" y="2536"/>
                </a:cxn>
                <a:cxn ang="0">
                  <a:pos x="66" y="0"/>
                </a:cxn>
                <a:cxn ang="0">
                  <a:pos x="0" y="0"/>
                </a:cxn>
                <a:cxn ang="0">
                  <a:pos x="0" y="0"/>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25" name="Freeform 23"/>
            <p:cNvSpPr>
              <a:spLocks/>
            </p:cNvSpPr>
            <p:nvPr/>
          </p:nvSpPr>
          <p:spPr bwMode="hidden">
            <a:xfrm>
              <a:off x="3488" y="0"/>
              <a:ext cx="2198" cy="2480"/>
            </a:xfrm>
            <a:custGeom>
              <a:avLst/>
              <a:gdLst/>
              <a:ahLst/>
              <a:cxnLst>
                <a:cxn ang="0">
                  <a:pos x="0" y="0"/>
                </a:cxn>
                <a:cxn ang="0">
                  <a:pos x="2188" y="2482"/>
                </a:cxn>
                <a:cxn ang="0">
                  <a:pos x="2200" y="2476"/>
                </a:cxn>
                <a:cxn ang="0">
                  <a:pos x="317" y="0"/>
                </a:cxn>
                <a:cxn ang="0">
                  <a:pos x="0" y="0"/>
                </a:cxn>
                <a:cxn ang="0">
                  <a:pos x="0" y="0"/>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w="9525" cap="flat" cmpd="sng">
              <a:noFill/>
              <a:prstDash val="solid"/>
              <a:round/>
              <a:headEnd type="none" w="med" len="med"/>
              <a:tailEnd type="none" w="med" len="med"/>
            </a:ln>
            <a:effectLst/>
          </p:spPr>
          <p:txBody>
            <a:bodyPr/>
            <a:lstStyle/>
            <a:p>
              <a:pPr fontAlgn="auto">
                <a:spcBef>
                  <a:spcPts val="0"/>
                </a:spcBef>
                <a:spcAft>
                  <a:spcPts val="0"/>
                </a:spcAft>
                <a:defRPr/>
              </a:pPr>
              <a:endParaRPr lang="en-US">
                <a:solidFill>
                  <a:prstClr val="white"/>
                </a:solidFill>
                <a:latin typeface="Arial" charset="0"/>
              </a:endParaRPr>
            </a:p>
          </p:txBody>
        </p:sp>
        <p:sp>
          <p:nvSpPr>
            <p:cNvPr id="26" name="Freeform 24"/>
            <p:cNvSpPr>
              <a:spLocks/>
            </p:cNvSpPr>
            <p:nvPr/>
          </p:nvSpPr>
          <p:spPr bwMode="hidden">
            <a:xfrm>
              <a:off x="5674" y="2474"/>
              <a:ext cx="84" cy="96"/>
            </a:xfrm>
            <a:custGeom>
              <a:avLst/>
              <a:gdLst/>
              <a:ahLst/>
              <a:cxnLst>
                <a:cxn ang="0">
                  <a:pos x="84" y="96"/>
                </a:cxn>
                <a:cxn ang="0">
                  <a:pos x="84" y="90"/>
                </a:cxn>
                <a:cxn ang="0">
                  <a:pos x="12" y="0"/>
                </a:cxn>
                <a:cxn ang="0">
                  <a:pos x="0" y="6"/>
                </a:cxn>
                <a:cxn ang="0">
                  <a:pos x="84" y="96"/>
                </a:cxn>
                <a:cxn ang="0">
                  <a:pos x="84" y="96"/>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27" name="Freeform 25"/>
            <p:cNvSpPr>
              <a:spLocks/>
            </p:cNvSpPr>
            <p:nvPr/>
          </p:nvSpPr>
          <p:spPr bwMode="hidden">
            <a:xfrm>
              <a:off x="5603" y="850"/>
              <a:ext cx="155" cy="516"/>
            </a:xfrm>
            <a:custGeom>
              <a:avLst/>
              <a:gdLst>
                <a:gd name="T0" fmla="*/ 155 w 155"/>
                <a:gd name="T1" fmla="*/ 516 h 516"/>
                <a:gd name="T2" fmla="*/ 155 w 155"/>
                <a:gd name="T3" fmla="*/ 204 h 516"/>
                <a:gd name="T4" fmla="*/ 77 w 155"/>
                <a:gd name="T5" fmla="*/ 0 h 516"/>
                <a:gd name="T6" fmla="*/ 0 w 155"/>
                <a:gd name="T7" fmla="*/ 192 h 516"/>
                <a:gd name="T8" fmla="*/ 155 w 155"/>
                <a:gd name="T9" fmla="*/ 516 h 516"/>
                <a:gd name="T10" fmla="*/ 155 w 155"/>
                <a:gd name="T11" fmla="*/ 516 h 5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5" h="516">
                  <a:moveTo>
                    <a:pt x="155" y="516"/>
                  </a:moveTo>
                  <a:lnTo>
                    <a:pt x="155" y="204"/>
                  </a:lnTo>
                  <a:lnTo>
                    <a:pt x="77" y="0"/>
                  </a:lnTo>
                  <a:lnTo>
                    <a:pt x="0" y="192"/>
                  </a:lnTo>
                  <a:lnTo>
                    <a:pt x="155" y="516"/>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28" name="Freeform 26"/>
            <p:cNvSpPr>
              <a:spLocks/>
            </p:cNvSpPr>
            <p:nvPr/>
          </p:nvSpPr>
          <p:spPr bwMode="hidden">
            <a:xfrm>
              <a:off x="5107" y="0"/>
              <a:ext cx="573" cy="1042"/>
            </a:xfrm>
            <a:custGeom>
              <a:avLst/>
              <a:gdLst/>
              <a:ahLst/>
              <a:cxnLst>
                <a:cxn ang="0">
                  <a:pos x="0" y="0"/>
                </a:cxn>
                <a:cxn ang="0">
                  <a:pos x="497" y="1043"/>
                </a:cxn>
                <a:cxn ang="0">
                  <a:pos x="574" y="851"/>
                </a:cxn>
                <a:cxn ang="0">
                  <a:pos x="251" y="0"/>
                </a:cxn>
                <a:cxn ang="0">
                  <a:pos x="0" y="0"/>
                </a:cxn>
                <a:cxn ang="0">
                  <a:pos x="0" y="0"/>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29" name="Freeform 27"/>
            <p:cNvSpPr>
              <a:spLocks/>
            </p:cNvSpPr>
            <p:nvPr/>
          </p:nvSpPr>
          <p:spPr bwMode="hidden">
            <a:xfrm>
              <a:off x="5411" y="0"/>
              <a:ext cx="341" cy="796"/>
            </a:xfrm>
            <a:custGeom>
              <a:avLst/>
              <a:gdLst/>
              <a:ahLst/>
              <a:cxnLst>
                <a:cxn ang="0">
                  <a:pos x="144" y="0"/>
                </a:cxn>
                <a:cxn ang="0">
                  <a:pos x="0" y="0"/>
                </a:cxn>
                <a:cxn ang="0">
                  <a:pos x="287" y="797"/>
                </a:cxn>
                <a:cxn ang="0">
                  <a:pos x="341" y="653"/>
                </a:cxn>
                <a:cxn ang="0">
                  <a:pos x="144" y="0"/>
                </a:cxn>
                <a:cxn ang="0">
                  <a:pos x="144" y="0"/>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30" name="Freeform 28"/>
            <p:cNvSpPr>
              <a:spLocks/>
            </p:cNvSpPr>
            <p:nvPr/>
          </p:nvSpPr>
          <p:spPr bwMode="hidden">
            <a:xfrm>
              <a:off x="5698" y="653"/>
              <a:ext cx="60" cy="311"/>
            </a:xfrm>
            <a:custGeom>
              <a:avLst/>
              <a:gdLst>
                <a:gd name="T0" fmla="*/ 0 w 60"/>
                <a:gd name="T1" fmla="*/ 144 h 312"/>
                <a:gd name="T2" fmla="*/ 60 w 60"/>
                <a:gd name="T3" fmla="*/ 312 h 312"/>
                <a:gd name="T4" fmla="*/ 60 w 60"/>
                <a:gd name="T5" fmla="*/ 6 h 312"/>
                <a:gd name="T6" fmla="*/ 54 w 60"/>
                <a:gd name="T7" fmla="*/ 0 h 312"/>
                <a:gd name="T8" fmla="*/ 0 w 60"/>
                <a:gd name="T9" fmla="*/ 144 h 312"/>
                <a:gd name="T10" fmla="*/ 0 w 60"/>
                <a:gd name="T11" fmla="*/ 144 h 3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 h="312">
                  <a:moveTo>
                    <a:pt x="0" y="144"/>
                  </a:moveTo>
                  <a:lnTo>
                    <a:pt x="60" y="312"/>
                  </a:lnTo>
                  <a:lnTo>
                    <a:pt x="60" y="6"/>
                  </a:lnTo>
                  <a:lnTo>
                    <a:pt x="54" y="0"/>
                  </a:lnTo>
                  <a:lnTo>
                    <a:pt x="0" y="144"/>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31" name="Freeform 29"/>
            <p:cNvSpPr>
              <a:spLocks/>
            </p:cNvSpPr>
            <p:nvPr/>
          </p:nvSpPr>
          <p:spPr bwMode="hidden">
            <a:xfrm>
              <a:off x="2" y="1601"/>
              <a:ext cx="5752" cy="1864"/>
            </a:xfrm>
            <a:custGeom>
              <a:avLst/>
              <a:gdLst/>
              <a:ahLst/>
              <a:cxnLst>
                <a:cxn ang="0">
                  <a:pos x="0" y="371"/>
                </a:cxn>
                <a:cxn ang="0">
                  <a:pos x="5740" y="1864"/>
                </a:cxn>
                <a:cxn ang="0">
                  <a:pos x="5740" y="1834"/>
                </a:cxn>
                <a:cxn ang="0">
                  <a:pos x="0" y="0"/>
                </a:cxn>
                <a:cxn ang="0">
                  <a:pos x="0" y="371"/>
                </a:cxn>
                <a:cxn ang="0">
                  <a:pos x="0" y="37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32" name="Freeform 30"/>
            <p:cNvSpPr>
              <a:spLocks/>
            </p:cNvSpPr>
            <p:nvPr/>
          </p:nvSpPr>
          <p:spPr bwMode="hidden">
            <a:xfrm>
              <a:off x="5754" y="3483"/>
              <a:ext cx="6" cy="6"/>
            </a:xfrm>
            <a:custGeom>
              <a:avLst/>
              <a:gdLst>
                <a:gd name="T0" fmla="*/ 6 w 6"/>
                <a:gd name="T1" fmla="*/ 6 h 6"/>
                <a:gd name="T2" fmla="*/ 0 w 6"/>
                <a:gd name="T3" fmla="*/ 0 h 6"/>
                <a:gd name="T4" fmla="*/ 0 w 6"/>
                <a:gd name="T5" fmla="*/ 6 h 6"/>
                <a:gd name="T6" fmla="*/ 6 w 6"/>
                <a:gd name="T7" fmla="*/ 6 h 6"/>
                <a:gd name="T8" fmla="*/ 6 w 6"/>
                <a:gd name="T9" fmla="*/ 6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6">
                  <a:moveTo>
                    <a:pt x="6" y="6"/>
                  </a:moveTo>
                  <a:lnTo>
                    <a:pt x="0" y="0"/>
                  </a:lnTo>
                  <a:lnTo>
                    <a:pt x="0" y="6"/>
                  </a:lnTo>
                  <a:lnTo>
                    <a:pt x="6" y="6"/>
                  </a:lnTo>
                  <a:close/>
                </a:path>
              </a:pathLst>
            </a:custGeom>
            <a:solidFill>
              <a:srgbClr val="18F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33" name="Freeform 31"/>
            <p:cNvSpPr>
              <a:spLocks/>
            </p:cNvSpPr>
            <p:nvPr/>
          </p:nvSpPr>
          <p:spPr bwMode="hidden">
            <a:xfrm>
              <a:off x="2" y="2152"/>
              <a:ext cx="5752" cy="1337"/>
            </a:xfrm>
            <a:custGeom>
              <a:avLst/>
              <a:gdLst/>
              <a:ahLst/>
              <a:cxnLst>
                <a:cxn ang="0">
                  <a:pos x="0" y="366"/>
                </a:cxn>
                <a:cxn ang="0">
                  <a:pos x="5740" y="1337"/>
                </a:cxn>
                <a:cxn ang="0">
                  <a:pos x="5740" y="1331"/>
                </a:cxn>
                <a:cxn ang="0">
                  <a:pos x="0" y="0"/>
                </a:cxn>
                <a:cxn ang="0">
                  <a:pos x="0" y="366"/>
                </a:cxn>
                <a:cxn ang="0">
                  <a:pos x="0" y="366"/>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34" name="Freeform 32"/>
            <p:cNvSpPr>
              <a:spLocks/>
            </p:cNvSpPr>
            <p:nvPr/>
          </p:nvSpPr>
          <p:spPr bwMode="hidden">
            <a:xfrm>
              <a:off x="2" y="3177"/>
              <a:ext cx="5752" cy="414"/>
            </a:xfrm>
            <a:custGeom>
              <a:avLst/>
              <a:gdLst/>
              <a:ahLst/>
              <a:cxnLst>
                <a:cxn ang="0">
                  <a:pos x="0" y="48"/>
                </a:cxn>
                <a:cxn ang="0">
                  <a:pos x="5740" y="414"/>
                </a:cxn>
                <a:cxn ang="0">
                  <a:pos x="5740" y="402"/>
                </a:cxn>
                <a:cxn ang="0">
                  <a:pos x="0" y="0"/>
                </a:cxn>
                <a:cxn ang="0">
                  <a:pos x="0" y="48"/>
                </a:cxn>
                <a:cxn ang="0">
                  <a:pos x="0" y="48"/>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35" name="Freeform 33"/>
            <p:cNvSpPr>
              <a:spLocks/>
            </p:cNvSpPr>
            <p:nvPr/>
          </p:nvSpPr>
          <p:spPr bwMode="hidden">
            <a:xfrm>
              <a:off x="1297" y="0"/>
              <a:ext cx="4457" cy="3177"/>
            </a:xfrm>
            <a:custGeom>
              <a:avLst/>
              <a:gdLst/>
              <a:ahLst/>
              <a:cxnLst>
                <a:cxn ang="0">
                  <a:pos x="0" y="0"/>
                </a:cxn>
                <a:cxn ang="0">
                  <a:pos x="4448" y="3177"/>
                </a:cxn>
                <a:cxn ang="0">
                  <a:pos x="4448" y="3153"/>
                </a:cxn>
                <a:cxn ang="0">
                  <a:pos x="125" y="0"/>
                </a:cxn>
                <a:cxn ang="0">
                  <a:pos x="0" y="0"/>
                </a:cxn>
                <a:cxn ang="0">
                  <a:pos x="0" y="0"/>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36" name="Freeform 34"/>
            <p:cNvSpPr>
              <a:spLocks/>
            </p:cNvSpPr>
            <p:nvPr/>
          </p:nvSpPr>
          <p:spPr bwMode="hidden">
            <a:xfrm>
              <a:off x="3321" y="0"/>
              <a:ext cx="2433" cy="2614"/>
            </a:xfrm>
            <a:custGeom>
              <a:avLst/>
              <a:gdLst/>
              <a:ahLst/>
              <a:cxnLst>
                <a:cxn ang="0">
                  <a:pos x="0" y="0"/>
                </a:cxn>
                <a:cxn ang="0">
                  <a:pos x="2428" y="2614"/>
                </a:cxn>
                <a:cxn ang="0">
                  <a:pos x="2428" y="2608"/>
                </a:cxn>
                <a:cxn ang="0">
                  <a:pos x="66" y="0"/>
                </a:cxn>
                <a:cxn ang="0">
                  <a:pos x="0" y="0"/>
                </a:cxn>
                <a:cxn ang="0">
                  <a:pos x="0" y="0"/>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37" name="Freeform 35"/>
            <p:cNvSpPr>
              <a:spLocks/>
            </p:cNvSpPr>
            <p:nvPr/>
          </p:nvSpPr>
          <p:spPr bwMode="hidden">
            <a:xfrm>
              <a:off x="3950" y="0"/>
              <a:ext cx="1804" cy="2464"/>
            </a:xfrm>
            <a:custGeom>
              <a:avLst/>
              <a:gdLst/>
              <a:ahLst/>
              <a:cxnLst>
                <a:cxn ang="0">
                  <a:pos x="485" y="0"/>
                </a:cxn>
                <a:cxn ang="0">
                  <a:pos x="0" y="0"/>
                </a:cxn>
                <a:cxn ang="0">
                  <a:pos x="1800" y="2464"/>
                </a:cxn>
                <a:cxn ang="0">
                  <a:pos x="1800" y="2248"/>
                </a:cxn>
                <a:cxn ang="0">
                  <a:pos x="1794" y="2248"/>
                </a:cxn>
                <a:cxn ang="0">
                  <a:pos x="485" y="0"/>
                </a:cxn>
                <a:cxn ang="0">
                  <a:pos x="485" y="0"/>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38" name="Freeform 36"/>
            <p:cNvSpPr>
              <a:spLocks/>
            </p:cNvSpPr>
            <p:nvPr/>
          </p:nvSpPr>
          <p:spPr bwMode="hidden">
            <a:xfrm>
              <a:off x="4519" y="0"/>
              <a:ext cx="1235" cy="2074"/>
            </a:xfrm>
            <a:custGeom>
              <a:avLst/>
              <a:gdLst/>
              <a:ahLst/>
              <a:cxnLst>
                <a:cxn ang="0">
                  <a:pos x="0" y="0"/>
                </a:cxn>
                <a:cxn ang="0">
                  <a:pos x="1232" y="2074"/>
                </a:cxn>
                <a:cxn ang="0">
                  <a:pos x="1232" y="2038"/>
                </a:cxn>
                <a:cxn ang="0">
                  <a:pos x="42" y="0"/>
                </a:cxn>
                <a:cxn ang="0">
                  <a:pos x="0" y="0"/>
                </a:cxn>
                <a:cxn ang="0">
                  <a:pos x="0" y="0"/>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39" name="Freeform 37"/>
            <p:cNvSpPr>
              <a:spLocks/>
            </p:cNvSpPr>
            <p:nvPr/>
          </p:nvSpPr>
          <p:spPr bwMode="hidden">
            <a:xfrm>
              <a:off x="4694" y="0"/>
              <a:ext cx="1060" cy="1936"/>
            </a:xfrm>
            <a:custGeom>
              <a:avLst/>
              <a:gdLst/>
              <a:ahLst/>
              <a:cxnLst>
                <a:cxn ang="0">
                  <a:pos x="0" y="0"/>
                </a:cxn>
                <a:cxn ang="0">
                  <a:pos x="1058" y="1936"/>
                </a:cxn>
                <a:cxn ang="0">
                  <a:pos x="1058" y="1930"/>
                </a:cxn>
                <a:cxn ang="0">
                  <a:pos x="54" y="0"/>
                </a:cxn>
                <a:cxn ang="0">
                  <a:pos x="0" y="0"/>
                </a:cxn>
                <a:cxn ang="0">
                  <a:pos x="0" y="0"/>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40" name="Freeform 38"/>
            <p:cNvSpPr>
              <a:spLocks/>
            </p:cNvSpPr>
            <p:nvPr/>
          </p:nvSpPr>
          <p:spPr bwMode="hidden">
            <a:xfrm>
              <a:off x="4981" y="0"/>
              <a:ext cx="773" cy="1487"/>
            </a:xfrm>
            <a:custGeom>
              <a:avLst/>
              <a:gdLst/>
              <a:ahLst/>
              <a:cxnLst>
                <a:cxn ang="0">
                  <a:pos x="771" y="1433"/>
                </a:cxn>
                <a:cxn ang="0">
                  <a:pos x="42" y="0"/>
                </a:cxn>
                <a:cxn ang="0">
                  <a:pos x="0" y="0"/>
                </a:cxn>
                <a:cxn ang="0">
                  <a:pos x="771" y="1487"/>
                </a:cxn>
                <a:cxn ang="0">
                  <a:pos x="771" y="1433"/>
                </a:cxn>
                <a:cxn ang="0">
                  <a:pos x="771" y="1433"/>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grpSp>
          <p:nvGrpSpPr>
            <p:cNvPr id="41" name="Group 39"/>
            <p:cNvGrpSpPr>
              <a:grpSpLocks/>
            </p:cNvGrpSpPr>
            <p:nvPr userDrawn="1"/>
          </p:nvGrpSpPr>
          <p:grpSpPr bwMode="auto">
            <a:xfrm>
              <a:off x="0" y="1632"/>
              <a:ext cx="5758" cy="1858"/>
              <a:chOff x="0" y="1632"/>
              <a:chExt cx="5758" cy="1858"/>
            </a:xfrm>
          </p:grpSpPr>
          <p:sp>
            <p:nvSpPr>
              <p:cNvPr id="42" name="Freeform 40"/>
              <p:cNvSpPr>
                <a:spLocks/>
              </p:cNvSpPr>
              <p:nvPr/>
            </p:nvSpPr>
            <p:spPr bwMode="hidden">
              <a:xfrm>
                <a:off x="0" y="1632"/>
                <a:ext cx="3670" cy="1313"/>
              </a:xfrm>
              <a:custGeom>
                <a:avLst/>
                <a:gdLst/>
                <a:ahLst/>
                <a:cxnLst>
                  <a:cxn ang="0">
                    <a:pos x="0" y="0"/>
                  </a:cxn>
                  <a:cxn ang="0">
                    <a:pos x="0" y="366"/>
                  </a:cxn>
                  <a:cxn ang="0">
                    <a:pos x="3635" y="1313"/>
                  </a:cxn>
                  <a:cxn ang="0">
                    <a:pos x="3647" y="1235"/>
                  </a:cxn>
                  <a:cxn ang="0">
                    <a:pos x="3659" y="1163"/>
                  </a:cxn>
                  <a:cxn ang="0">
                    <a:pos x="0" y="0"/>
                  </a:cxn>
                  <a:cxn ang="0">
                    <a:pos x="0" y="0"/>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43" name="Freeform 41"/>
              <p:cNvSpPr>
                <a:spLocks/>
              </p:cNvSpPr>
              <p:nvPr/>
            </p:nvSpPr>
            <p:spPr bwMode="hidden">
              <a:xfrm>
                <a:off x="3646" y="2795"/>
                <a:ext cx="2112" cy="695"/>
              </a:xfrm>
              <a:custGeom>
                <a:avLst/>
                <a:gdLst/>
                <a:ahLst/>
                <a:cxnLst>
                  <a:cxn ang="0">
                    <a:pos x="2105" y="665"/>
                  </a:cxn>
                  <a:cxn ang="0">
                    <a:pos x="24" y="0"/>
                  </a:cxn>
                  <a:cxn ang="0">
                    <a:pos x="12" y="72"/>
                  </a:cxn>
                  <a:cxn ang="0">
                    <a:pos x="0" y="150"/>
                  </a:cxn>
                  <a:cxn ang="0">
                    <a:pos x="2105" y="695"/>
                  </a:cxn>
                  <a:cxn ang="0">
                    <a:pos x="2105" y="665"/>
                  </a:cxn>
                  <a:cxn ang="0">
                    <a:pos x="2105" y="665"/>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grpSp>
      </p:grpSp>
      <p:sp>
        <p:nvSpPr>
          <p:cNvPr id="787498" name="Rectangle 42"/>
          <p:cNvSpPr>
            <a:spLocks noGrp="1" noChangeArrowheads="1"/>
          </p:cNvSpPr>
          <p:nvPr>
            <p:ph type="ctrTitle" sz="quarter"/>
          </p:nvPr>
        </p:nvSpPr>
        <p:spPr>
          <a:xfrm>
            <a:off x="457200" y="1600200"/>
            <a:ext cx="8229600" cy="1828800"/>
          </a:xfrm>
        </p:spPr>
        <p:txBody>
          <a:bodyPr/>
          <a:lstStyle>
            <a:lvl1pPr>
              <a:defRPr sz="4800"/>
            </a:lvl1pPr>
          </a:lstStyle>
          <a:p>
            <a:r>
              <a:rPr lang="en-US" smtClean="0"/>
              <a:t>Click to edit Master title style</a:t>
            </a:r>
            <a:endParaRPr lang="en-US"/>
          </a:p>
        </p:txBody>
      </p:sp>
      <p:sp>
        <p:nvSpPr>
          <p:cNvPr id="787499" name="Rectangle 43"/>
          <p:cNvSpPr>
            <a:spLocks noGrp="1" noChangeArrowheads="1"/>
          </p:cNvSpPr>
          <p:nvPr>
            <p:ph type="subTitle" sz="quarter" idx="1"/>
          </p:nvPr>
        </p:nvSpPr>
        <p:spPr>
          <a:xfrm>
            <a:off x="1371600" y="3886200"/>
            <a:ext cx="6400800" cy="1752600"/>
          </a:xfrm>
        </p:spPr>
        <p:txBody>
          <a:bodyPr/>
          <a:lstStyle>
            <a:lvl1pPr marL="0" indent="0" algn="ctr">
              <a:buFont typeface="Wingdings" pitchFamily="2" charset="2"/>
              <a:buNone/>
              <a:defRPr sz="3600"/>
            </a:lvl1pPr>
          </a:lstStyle>
          <a:p>
            <a:r>
              <a:rPr lang="en-US" smtClean="0"/>
              <a:t>Click to edit Master subtitle style</a:t>
            </a:r>
            <a:endParaRPr lang="en-US"/>
          </a:p>
        </p:txBody>
      </p:sp>
      <p:sp>
        <p:nvSpPr>
          <p:cNvPr id="44" name="Rectangle 44"/>
          <p:cNvSpPr>
            <a:spLocks noGrp="1" noChangeArrowheads="1"/>
          </p:cNvSpPr>
          <p:nvPr>
            <p:ph type="dt" sz="quarter" idx="10"/>
          </p:nvPr>
        </p:nvSpPr>
        <p:spPr/>
        <p:txBody>
          <a:bodyPr/>
          <a:lstStyle>
            <a:lvl1pPr>
              <a:defRPr smtClean="0"/>
            </a:lvl1pPr>
          </a:lstStyle>
          <a:p>
            <a:pPr>
              <a:defRPr/>
            </a:pPr>
            <a:fld id="{A00CB3B2-F6F6-48E8-BF49-DE987A32BB8E}" type="datetime4">
              <a:rPr lang="en-US" smtClean="0">
                <a:solidFill>
                  <a:prstClr val="white"/>
                </a:solidFill>
              </a:rPr>
              <a:t>October 1, 2011</a:t>
            </a:fld>
            <a:endParaRPr lang="en-US">
              <a:solidFill>
                <a:prstClr val="white"/>
              </a:solidFill>
            </a:endParaRPr>
          </a:p>
        </p:txBody>
      </p:sp>
      <p:sp>
        <p:nvSpPr>
          <p:cNvPr id="45" name="Rectangle 45"/>
          <p:cNvSpPr>
            <a:spLocks noGrp="1" noChangeArrowheads="1"/>
          </p:cNvSpPr>
          <p:nvPr>
            <p:ph type="ftr" sz="quarter" idx="11"/>
          </p:nvPr>
        </p:nvSpPr>
        <p:spPr/>
        <p:txBody>
          <a:bodyPr/>
          <a:lstStyle>
            <a:lvl1pPr>
              <a:defRPr/>
            </a:lvl1pPr>
          </a:lstStyle>
          <a:p>
            <a:pPr>
              <a:defRPr/>
            </a:pPr>
            <a:endParaRPr lang="en-US">
              <a:solidFill>
                <a:prstClr val="white"/>
              </a:solidFill>
            </a:endParaRPr>
          </a:p>
        </p:txBody>
      </p:sp>
      <p:sp>
        <p:nvSpPr>
          <p:cNvPr id="46" name="Rectangle 46"/>
          <p:cNvSpPr>
            <a:spLocks noGrp="1" noChangeArrowheads="1"/>
          </p:cNvSpPr>
          <p:nvPr>
            <p:ph type="sldNum" sz="quarter" idx="12"/>
          </p:nvPr>
        </p:nvSpPr>
        <p:spPr/>
        <p:txBody>
          <a:bodyPr/>
          <a:lstStyle>
            <a:lvl1pPr>
              <a:defRPr smtClean="0"/>
            </a:lvl1pPr>
          </a:lstStyle>
          <a:p>
            <a:pPr>
              <a:defRPr/>
            </a:pPr>
            <a:fld id="{5BEA91E1-3C78-4995-BB25-57DD9DF71BFC}" type="slidenum">
              <a:rPr lang="en-US">
                <a:solidFill>
                  <a:prstClr val="white"/>
                </a:solidFill>
              </a:rPr>
              <a:pPr>
                <a:defRPr/>
              </a:pPr>
              <a:t>‹#›</a:t>
            </a:fld>
            <a:endParaRPr lang="en-US">
              <a:solidFill>
                <a:prstClr val="white"/>
              </a:solidFill>
            </a:endParaRPr>
          </a:p>
        </p:txBody>
      </p:sp>
    </p:spTree>
    <p:extLst>
      <p:ext uri="{BB962C8B-B14F-4D97-AF65-F5344CB8AC3E}">
        <p14:creationId xmlns:p14="http://schemas.microsoft.com/office/powerpoint/2010/main" val="1176415847"/>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par>
    </p:tnLst>
  </p:timing>
</p:sldLayout>
</file>

<file path=ppt/slideLayouts/slideLayout4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4"/>
          <p:cNvSpPr>
            <a:spLocks noGrp="1" noChangeArrowheads="1"/>
          </p:cNvSpPr>
          <p:nvPr>
            <p:ph type="dt" sz="half" idx="10"/>
          </p:nvPr>
        </p:nvSpPr>
        <p:spPr>
          <a:ln/>
        </p:spPr>
        <p:txBody>
          <a:bodyPr/>
          <a:lstStyle>
            <a:lvl1pPr>
              <a:defRPr/>
            </a:lvl1pPr>
          </a:lstStyle>
          <a:p>
            <a:pPr>
              <a:defRPr/>
            </a:pPr>
            <a:fld id="{DE6B8592-62B3-416B-89A8-E52F15A46F98}" type="datetime4">
              <a:rPr lang="en-US" smtClean="0">
                <a:solidFill>
                  <a:srgbClr val="FFFFFF"/>
                </a:solidFill>
              </a:rPr>
              <a:t>October 1, 2011</a:t>
            </a:fld>
            <a:endParaRPr lang="en-US">
              <a:solidFill>
                <a:srgbClr val="FFFFFF"/>
              </a:solidFill>
            </a:endParaRPr>
          </a:p>
        </p:txBody>
      </p:sp>
      <p:sp>
        <p:nvSpPr>
          <p:cNvPr id="3" name="Rectangle 4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4" name="Rectangle 46"/>
          <p:cNvSpPr>
            <a:spLocks noGrp="1" noChangeArrowheads="1"/>
          </p:cNvSpPr>
          <p:nvPr>
            <p:ph type="sldNum" sz="quarter" idx="12"/>
          </p:nvPr>
        </p:nvSpPr>
        <p:spPr>
          <a:ln/>
        </p:spPr>
        <p:txBody>
          <a:bodyPr/>
          <a:lstStyle>
            <a:lvl1pPr>
              <a:defRPr/>
            </a:lvl1pPr>
          </a:lstStyle>
          <a:p>
            <a:pPr>
              <a:defRPr/>
            </a:pPr>
            <a:fld id="{16D999DF-3AE8-494E-A3D6-70A43A91258A}"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107835535"/>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48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4"/>
          <p:cNvSpPr>
            <a:spLocks noGrp="1" noChangeArrowheads="1"/>
          </p:cNvSpPr>
          <p:nvPr>
            <p:ph type="dt" sz="half" idx="10"/>
          </p:nvPr>
        </p:nvSpPr>
        <p:spPr>
          <a:ln/>
        </p:spPr>
        <p:txBody>
          <a:bodyPr/>
          <a:lstStyle>
            <a:lvl1pPr>
              <a:defRPr/>
            </a:lvl1pPr>
          </a:lstStyle>
          <a:p>
            <a:pPr>
              <a:defRPr/>
            </a:pPr>
            <a:fld id="{D1BF2ADF-D439-4A31-8411-6B1937E27EDD}" type="datetime4">
              <a:rPr lang="en-US" smtClean="0">
                <a:solidFill>
                  <a:prstClr val="white"/>
                </a:solidFill>
              </a:rPr>
              <a:t>October 1, 2011</a:t>
            </a:fld>
            <a:endParaRPr lang="en-US">
              <a:solidFill>
                <a:prstClr val="white"/>
              </a:solidFill>
            </a:endParaRPr>
          </a:p>
        </p:txBody>
      </p:sp>
      <p:sp>
        <p:nvSpPr>
          <p:cNvPr id="5" name="Rectangle 45"/>
          <p:cNvSpPr>
            <a:spLocks noGrp="1" noChangeArrowheads="1"/>
          </p:cNvSpPr>
          <p:nvPr>
            <p:ph type="ftr" sz="quarter" idx="11"/>
          </p:nvPr>
        </p:nvSpPr>
        <p:spPr>
          <a:ln/>
        </p:spPr>
        <p:txBody>
          <a:bodyPr/>
          <a:lstStyle>
            <a:lvl1pPr>
              <a:defRPr/>
            </a:lvl1pPr>
          </a:lstStyle>
          <a:p>
            <a:pPr>
              <a:defRPr/>
            </a:pPr>
            <a:endParaRPr lang="en-US">
              <a:solidFill>
                <a:prstClr val="white"/>
              </a:solidFill>
            </a:endParaRPr>
          </a:p>
        </p:txBody>
      </p:sp>
      <p:sp>
        <p:nvSpPr>
          <p:cNvPr id="6" name="Rectangle 46"/>
          <p:cNvSpPr>
            <a:spLocks noGrp="1" noChangeArrowheads="1"/>
          </p:cNvSpPr>
          <p:nvPr>
            <p:ph type="sldNum" sz="quarter" idx="12"/>
          </p:nvPr>
        </p:nvSpPr>
        <p:spPr>
          <a:ln/>
        </p:spPr>
        <p:txBody>
          <a:bodyPr/>
          <a:lstStyle>
            <a:lvl1pPr>
              <a:defRPr/>
            </a:lvl1pPr>
          </a:lstStyle>
          <a:p>
            <a:pPr>
              <a:defRPr/>
            </a:pPr>
            <a:fld id="{A4F3638C-56A7-4D86-A7E5-624150A63992}" type="slidenum">
              <a:rPr lang="en-US">
                <a:solidFill>
                  <a:prstClr val="white"/>
                </a:solidFill>
              </a:rPr>
              <a:pPr>
                <a:defRPr/>
              </a:pPr>
              <a:t>‹#›</a:t>
            </a:fld>
            <a:endParaRPr lang="en-US">
              <a:solidFill>
                <a:prstClr val="white"/>
              </a:solidFill>
            </a:endParaRPr>
          </a:p>
        </p:txBody>
      </p:sp>
    </p:spTree>
    <p:extLst>
      <p:ext uri="{BB962C8B-B14F-4D97-AF65-F5344CB8AC3E}">
        <p14:creationId xmlns:p14="http://schemas.microsoft.com/office/powerpoint/2010/main" val="1969565495"/>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par>
    </p:tnLst>
  </p:timing>
</p:sldLayout>
</file>

<file path=ppt/slideLayouts/slideLayout48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44"/>
          <p:cNvSpPr>
            <a:spLocks noGrp="1" noChangeArrowheads="1"/>
          </p:cNvSpPr>
          <p:nvPr>
            <p:ph type="dt" sz="half" idx="10"/>
          </p:nvPr>
        </p:nvSpPr>
        <p:spPr>
          <a:ln/>
        </p:spPr>
        <p:txBody>
          <a:bodyPr/>
          <a:lstStyle>
            <a:lvl1pPr>
              <a:defRPr/>
            </a:lvl1pPr>
          </a:lstStyle>
          <a:p>
            <a:pPr>
              <a:defRPr/>
            </a:pPr>
            <a:fld id="{00BC21D7-AB28-4B4D-9142-45BEB3A96486}" type="datetime4">
              <a:rPr lang="en-US" smtClean="0">
                <a:solidFill>
                  <a:prstClr val="white"/>
                </a:solidFill>
              </a:rPr>
              <a:t>October 1, 2011</a:t>
            </a:fld>
            <a:endParaRPr lang="en-US">
              <a:solidFill>
                <a:prstClr val="white"/>
              </a:solidFill>
            </a:endParaRPr>
          </a:p>
        </p:txBody>
      </p:sp>
      <p:sp>
        <p:nvSpPr>
          <p:cNvPr id="5" name="Rectangle 45"/>
          <p:cNvSpPr>
            <a:spLocks noGrp="1" noChangeArrowheads="1"/>
          </p:cNvSpPr>
          <p:nvPr>
            <p:ph type="ftr" sz="quarter" idx="11"/>
          </p:nvPr>
        </p:nvSpPr>
        <p:spPr>
          <a:ln/>
        </p:spPr>
        <p:txBody>
          <a:bodyPr/>
          <a:lstStyle>
            <a:lvl1pPr>
              <a:defRPr/>
            </a:lvl1pPr>
          </a:lstStyle>
          <a:p>
            <a:pPr>
              <a:defRPr/>
            </a:pPr>
            <a:endParaRPr lang="en-US">
              <a:solidFill>
                <a:prstClr val="white"/>
              </a:solidFill>
            </a:endParaRPr>
          </a:p>
        </p:txBody>
      </p:sp>
      <p:sp>
        <p:nvSpPr>
          <p:cNvPr id="6" name="Rectangle 46"/>
          <p:cNvSpPr>
            <a:spLocks noGrp="1" noChangeArrowheads="1"/>
          </p:cNvSpPr>
          <p:nvPr>
            <p:ph type="sldNum" sz="quarter" idx="12"/>
          </p:nvPr>
        </p:nvSpPr>
        <p:spPr>
          <a:ln/>
        </p:spPr>
        <p:txBody>
          <a:bodyPr/>
          <a:lstStyle>
            <a:lvl1pPr>
              <a:defRPr/>
            </a:lvl1pPr>
          </a:lstStyle>
          <a:p>
            <a:pPr>
              <a:defRPr/>
            </a:pPr>
            <a:fld id="{E6BEC9A2-0FB8-4009-B7F1-C5BE8D82716E}" type="slidenum">
              <a:rPr lang="en-US">
                <a:solidFill>
                  <a:prstClr val="white"/>
                </a:solidFill>
              </a:rPr>
              <a:pPr>
                <a:defRPr/>
              </a:pPr>
              <a:t>‹#›</a:t>
            </a:fld>
            <a:endParaRPr lang="en-US">
              <a:solidFill>
                <a:prstClr val="white"/>
              </a:solidFill>
            </a:endParaRPr>
          </a:p>
        </p:txBody>
      </p:sp>
    </p:spTree>
    <p:extLst>
      <p:ext uri="{BB962C8B-B14F-4D97-AF65-F5344CB8AC3E}">
        <p14:creationId xmlns:p14="http://schemas.microsoft.com/office/powerpoint/2010/main" val="312044994"/>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48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44"/>
          <p:cNvSpPr>
            <a:spLocks noGrp="1" noChangeArrowheads="1"/>
          </p:cNvSpPr>
          <p:nvPr>
            <p:ph type="dt" sz="half" idx="10"/>
          </p:nvPr>
        </p:nvSpPr>
        <p:spPr>
          <a:ln/>
        </p:spPr>
        <p:txBody>
          <a:bodyPr/>
          <a:lstStyle>
            <a:lvl1pPr>
              <a:defRPr/>
            </a:lvl1pPr>
          </a:lstStyle>
          <a:p>
            <a:pPr>
              <a:defRPr/>
            </a:pPr>
            <a:fld id="{687224F5-2FA1-4868-B3BE-01E213769891}" type="datetime4">
              <a:rPr lang="en-US" smtClean="0">
                <a:solidFill>
                  <a:prstClr val="white"/>
                </a:solidFill>
              </a:rPr>
              <a:t>October 1, 2011</a:t>
            </a:fld>
            <a:endParaRPr lang="en-US">
              <a:solidFill>
                <a:prstClr val="white"/>
              </a:solidFill>
            </a:endParaRPr>
          </a:p>
        </p:txBody>
      </p:sp>
      <p:sp>
        <p:nvSpPr>
          <p:cNvPr id="6" name="Rectangle 45"/>
          <p:cNvSpPr>
            <a:spLocks noGrp="1" noChangeArrowheads="1"/>
          </p:cNvSpPr>
          <p:nvPr>
            <p:ph type="ftr" sz="quarter" idx="11"/>
          </p:nvPr>
        </p:nvSpPr>
        <p:spPr>
          <a:ln/>
        </p:spPr>
        <p:txBody>
          <a:bodyPr/>
          <a:lstStyle>
            <a:lvl1pPr>
              <a:defRPr/>
            </a:lvl1pPr>
          </a:lstStyle>
          <a:p>
            <a:pPr>
              <a:defRPr/>
            </a:pPr>
            <a:endParaRPr lang="en-US">
              <a:solidFill>
                <a:prstClr val="white"/>
              </a:solidFill>
            </a:endParaRPr>
          </a:p>
        </p:txBody>
      </p:sp>
      <p:sp>
        <p:nvSpPr>
          <p:cNvPr id="7" name="Rectangle 46"/>
          <p:cNvSpPr>
            <a:spLocks noGrp="1" noChangeArrowheads="1"/>
          </p:cNvSpPr>
          <p:nvPr>
            <p:ph type="sldNum" sz="quarter" idx="12"/>
          </p:nvPr>
        </p:nvSpPr>
        <p:spPr>
          <a:ln/>
        </p:spPr>
        <p:txBody>
          <a:bodyPr/>
          <a:lstStyle>
            <a:lvl1pPr>
              <a:defRPr/>
            </a:lvl1pPr>
          </a:lstStyle>
          <a:p>
            <a:pPr>
              <a:defRPr/>
            </a:pPr>
            <a:fld id="{55A4F543-A8C0-49B7-B18F-9EC73C4923E3}" type="slidenum">
              <a:rPr lang="en-US">
                <a:solidFill>
                  <a:prstClr val="white"/>
                </a:solidFill>
              </a:rPr>
              <a:pPr>
                <a:defRPr/>
              </a:pPr>
              <a:t>‹#›</a:t>
            </a:fld>
            <a:endParaRPr lang="en-US">
              <a:solidFill>
                <a:prstClr val="white"/>
              </a:solidFill>
            </a:endParaRPr>
          </a:p>
        </p:txBody>
      </p:sp>
    </p:spTree>
    <p:extLst>
      <p:ext uri="{BB962C8B-B14F-4D97-AF65-F5344CB8AC3E}">
        <p14:creationId xmlns:p14="http://schemas.microsoft.com/office/powerpoint/2010/main" val="3797917490"/>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48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44"/>
          <p:cNvSpPr>
            <a:spLocks noGrp="1" noChangeArrowheads="1"/>
          </p:cNvSpPr>
          <p:nvPr>
            <p:ph type="dt" sz="half" idx="10"/>
          </p:nvPr>
        </p:nvSpPr>
        <p:spPr>
          <a:ln/>
        </p:spPr>
        <p:txBody>
          <a:bodyPr/>
          <a:lstStyle>
            <a:lvl1pPr>
              <a:defRPr/>
            </a:lvl1pPr>
          </a:lstStyle>
          <a:p>
            <a:pPr>
              <a:defRPr/>
            </a:pPr>
            <a:fld id="{BF1887BE-346D-4143-9C3C-596F4DA2B946}" type="datetime4">
              <a:rPr lang="en-US" smtClean="0">
                <a:solidFill>
                  <a:prstClr val="white"/>
                </a:solidFill>
              </a:rPr>
              <a:t>October 1, 2011</a:t>
            </a:fld>
            <a:endParaRPr lang="en-US">
              <a:solidFill>
                <a:prstClr val="white"/>
              </a:solidFill>
            </a:endParaRPr>
          </a:p>
        </p:txBody>
      </p:sp>
      <p:sp>
        <p:nvSpPr>
          <p:cNvPr id="8" name="Rectangle 45"/>
          <p:cNvSpPr>
            <a:spLocks noGrp="1" noChangeArrowheads="1"/>
          </p:cNvSpPr>
          <p:nvPr>
            <p:ph type="ftr" sz="quarter" idx="11"/>
          </p:nvPr>
        </p:nvSpPr>
        <p:spPr>
          <a:ln/>
        </p:spPr>
        <p:txBody>
          <a:bodyPr/>
          <a:lstStyle>
            <a:lvl1pPr>
              <a:defRPr/>
            </a:lvl1pPr>
          </a:lstStyle>
          <a:p>
            <a:pPr>
              <a:defRPr/>
            </a:pPr>
            <a:endParaRPr lang="en-US">
              <a:solidFill>
                <a:prstClr val="white"/>
              </a:solidFill>
            </a:endParaRPr>
          </a:p>
        </p:txBody>
      </p:sp>
      <p:sp>
        <p:nvSpPr>
          <p:cNvPr id="9" name="Rectangle 46"/>
          <p:cNvSpPr>
            <a:spLocks noGrp="1" noChangeArrowheads="1"/>
          </p:cNvSpPr>
          <p:nvPr>
            <p:ph type="sldNum" sz="quarter" idx="12"/>
          </p:nvPr>
        </p:nvSpPr>
        <p:spPr>
          <a:ln/>
        </p:spPr>
        <p:txBody>
          <a:bodyPr/>
          <a:lstStyle>
            <a:lvl1pPr>
              <a:defRPr/>
            </a:lvl1pPr>
          </a:lstStyle>
          <a:p>
            <a:pPr>
              <a:defRPr/>
            </a:pPr>
            <a:fld id="{57EB8F9A-F809-40F9-9EF1-127337CB8CD4}" type="slidenum">
              <a:rPr lang="en-US">
                <a:solidFill>
                  <a:prstClr val="white"/>
                </a:solidFill>
              </a:rPr>
              <a:pPr>
                <a:defRPr/>
              </a:pPr>
              <a:t>‹#›</a:t>
            </a:fld>
            <a:endParaRPr lang="en-US">
              <a:solidFill>
                <a:prstClr val="white"/>
              </a:solidFill>
            </a:endParaRPr>
          </a:p>
        </p:txBody>
      </p:sp>
    </p:spTree>
    <p:extLst>
      <p:ext uri="{BB962C8B-B14F-4D97-AF65-F5344CB8AC3E}">
        <p14:creationId xmlns:p14="http://schemas.microsoft.com/office/powerpoint/2010/main" val="901364776"/>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48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44"/>
          <p:cNvSpPr>
            <a:spLocks noGrp="1" noChangeArrowheads="1"/>
          </p:cNvSpPr>
          <p:nvPr>
            <p:ph type="dt" sz="half" idx="10"/>
          </p:nvPr>
        </p:nvSpPr>
        <p:spPr>
          <a:ln/>
        </p:spPr>
        <p:txBody>
          <a:bodyPr/>
          <a:lstStyle>
            <a:lvl1pPr>
              <a:defRPr/>
            </a:lvl1pPr>
          </a:lstStyle>
          <a:p>
            <a:pPr>
              <a:defRPr/>
            </a:pPr>
            <a:fld id="{4EFBEC38-8862-4455-9D0D-DE03E7E360B6}" type="datetime4">
              <a:rPr lang="en-US" smtClean="0">
                <a:solidFill>
                  <a:prstClr val="white"/>
                </a:solidFill>
              </a:rPr>
              <a:t>October 1, 2011</a:t>
            </a:fld>
            <a:endParaRPr lang="en-US">
              <a:solidFill>
                <a:prstClr val="white"/>
              </a:solidFill>
            </a:endParaRPr>
          </a:p>
        </p:txBody>
      </p:sp>
      <p:sp>
        <p:nvSpPr>
          <p:cNvPr id="4" name="Rectangle 45"/>
          <p:cNvSpPr>
            <a:spLocks noGrp="1" noChangeArrowheads="1"/>
          </p:cNvSpPr>
          <p:nvPr>
            <p:ph type="ftr" sz="quarter" idx="11"/>
          </p:nvPr>
        </p:nvSpPr>
        <p:spPr>
          <a:ln/>
        </p:spPr>
        <p:txBody>
          <a:bodyPr/>
          <a:lstStyle>
            <a:lvl1pPr>
              <a:defRPr/>
            </a:lvl1pPr>
          </a:lstStyle>
          <a:p>
            <a:pPr>
              <a:defRPr/>
            </a:pPr>
            <a:endParaRPr lang="en-US">
              <a:solidFill>
                <a:prstClr val="white"/>
              </a:solidFill>
            </a:endParaRPr>
          </a:p>
        </p:txBody>
      </p:sp>
      <p:sp>
        <p:nvSpPr>
          <p:cNvPr id="5" name="Rectangle 46"/>
          <p:cNvSpPr>
            <a:spLocks noGrp="1" noChangeArrowheads="1"/>
          </p:cNvSpPr>
          <p:nvPr>
            <p:ph type="sldNum" sz="quarter" idx="12"/>
          </p:nvPr>
        </p:nvSpPr>
        <p:spPr>
          <a:ln/>
        </p:spPr>
        <p:txBody>
          <a:bodyPr/>
          <a:lstStyle>
            <a:lvl1pPr>
              <a:defRPr/>
            </a:lvl1pPr>
          </a:lstStyle>
          <a:p>
            <a:pPr>
              <a:defRPr/>
            </a:pPr>
            <a:fld id="{A42CC230-33AD-4C24-B468-A5F073B1BDA8}" type="slidenum">
              <a:rPr lang="en-US">
                <a:solidFill>
                  <a:prstClr val="white"/>
                </a:solidFill>
              </a:rPr>
              <a:pPr>
                <a:defRPr/>
              </a:pPr>
              <a:t>‹#›</a:t>
            </a:fld>
            <a:endParaRPr lang="en-US">
              <a:solidFill>
                <a:prstClr val="white"/>
              </a:solidFill>
            </a:endParaRPr>
          </a:p>
        </p:txBody>
      </p:sp>
    </p:spTree>
    <p:extLst>
      <p:ext uri="{BB962C8B-B14F-4D97-AF65-F5344CB8AC3E}">
        <p14:creationId xmlns:p14="http://schemas.microsoft.com/office/powerpoint/2010/main" val="2133288948"/>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48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4"/>
          <p:cNvSpPr>
            <a:spLocks noGrp="1" noChangeArrowheads="1"/>
          </p:cNvSpPr>
          <p:nvPr>
            <p:ph type="dt" sz="half" idx="10"/>
          </p:nvPr>
        </p:nvSpPr>
        <p:spPr>
          <a:ln/>
        </p:spPr>
        <p:txBody>
          <a:bodyPr/>
          <a:lstStyle>
            <a:lvl1pPr>
              <a:defRPr/>
            </a:lvl1pPr>
          </a:lstStyle>
          <a:p>
            <a:pPr>
              <a:defRPr/>
            </a:pPr>
            <a:fld id="{AF8E3608-BC31-4330-895C-F24FCAEA815F}" type="datetime4">
              <a:rPr lang="en-US" smtClean="0">
                <a:solidFill>
                  <a:prstClr val="white"/>
                </a:solidFill>
              </a:rPr>
              <a:t>October 1, 2011</a:t>
            </a:fld>
            <a:endParaRPr lang="en-US">
              <a:solidFill>
                <a:prstClr val="white"/>
              </a:solidFill>
            </a:endParaRPr>
          </a:p>
        </p:txBody>
      </p:sp>
      <p:sp>
        <p:nvSpPr>
          <p:cNvPr id="3" name="Rectangle 45"/>
          <p:cNvSpPr>
            <a:spLocks noGrp="1" noChangeArrowheads="1"/>
          </p:cNvSpPr>
          <p:nvPr>
            <p:ph type="ftr" sz="quarter" idx="11"/>
          </p:nvPr>
        </p:nvSpPr>
        <p:spPr>
          <a:ln/>
        </p:spPr>
        <p:txBody>
          <a:bodyPr/>
          <a:lstStyle>
            <a:lvl1pPr>
              <a:defRPr/>
            </a:lvl1pPr>
          </a:lstStyle>
          <a:p>
            <a:pPr>
              <a:defRPr/>
            </a:pPr>
            <a:endParaRPr lang="en-US">
              <a:solidFill>
                <a:prstClr val="white"/>
              </a:solidFill>
            </a:endParaRPr>
          </a:p>
        </p:txBody>
      </p:sp>
      <p:sp>
        <p:nvSpPr>
          <p:cNvPr id="4" name="Rectangle 46"/>
          <p:cNvSpPr>
            <a:spLocks noGrp="1" noChangeArrowheads="1"/>
          </p:cNvSpPr>
          <p:nvPr>
            <p:ph type="sldNum" sz="quarter" idx="12"/>
          </p:nvPr>
        </p:nvSpPr>
        <p:spPr>
          <a:ln/>
        </p:spPr>
        <p:txBody>
          <a:bodyPr/>
          <a:lstStyle>
            <a:lvl1pPr>
              <a:defRPr/>
            </a:lvl1pPr>
          </a:lstStyle>
          <a:p>
            <a:pPr>
              <a:defRPr/>
            </a:pPr>
            <a:fld id="{4F121308-3969-4B21-8BB8-89FDBB2D6AD0}" type="slidenum">
              <a:rPr lang="en-US">
                <a:solidFill>
                  <a:prstClr val="white"/>
                </a:solidFill>
              </a:rPr>
              <a:pPr>
                <a:defRPr/>
              </a:pPr>
              <a:t>‹#›</a:t>
            </a:fld>
            <a:endParaRPr lang="en-US">
              <a:solidFill>
                <a:prstClr val="white"/>
              </a:solidFill>
            </a:endParaRPr>
          </a:p>
        </p:txBody>
      </p:sp>
    </p:spTree>
    <p:extLst>
      <p:ext uri="{BB962C8B-B14F-4D97-AF65-F5344CB8AC3E}">
        <p14:creationId xmlns:p14="http://schemas.microsoft.com/office/powerpoint/2010/main" val="244305809"/>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48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4"/>
          <p:cNvSpPr>
            <a:spLocks noGrp="1" noChangeArrowheads="1"/>
          </p:cNvSpPr>
          <p:nvPr>
            <p:ph type="dt" sz="half" idx="10"/>
          </p:nvPr>
        </p:nvSpPr>
        <p:spPr>
          <a:ln/>
        </p:spPr>
        <p:txBody>
          <a:bodyPr/>
          <a:lstStyle>
            <a:lvl1pPr>
              <a:defRPr/>
            </a:lvl1pPr>
          </a:lstStyle>
          <a:p>
            <a:pPr>
              <a:defRPr/>
            </a:pPr>
            <a:fld id="{18E7FE8A-9FBF-4E70-8406-51A269B7DD39}" type="datetime4">
              <a:rPr lang="en-US" smtClean="0">
                <a:solidFill>
                  <a:prstClr val="white"/>
                </a:solidFill>
              </a:rPr>
              <a:t>October 1, 2011</a:t>
            </a:fld>
            <a:endParaRPr lang="en-US">
              <a:solidFill>
                <a:prstClr val="white"/>
              </a:solidFill>
            </a:endParaRPr>
          </a:p>
        </p:txBody>
      </p:sp>
      <p:sp>
        <p:nvSpPr>
          <p:cNvPr id="6" name="Rectangle 45"/>
          <p:cNvSpPr>
            <a:spLocks noGrp="1" noChangeArrowheads="1"/>
          </p:cNvSpPr>
          <p:nvPr>
            <p:ph type="ftr" sz="quarter" idx="11"/>
          </p:nvPr>
        </p:nvSpPr>
        <p:spPr>
          <a:ln/>
        </p:spPr>
        <p:txBody>
          <a:bodyPr/>
          <a:lstStyle>
            <a:lvl1pPr>
              <a:defRPr/>
            </a:lvl1pPr>
          </a:lstStyle>
          <a:p>
            <a:pPr>
              <a:defRPr/>
            </a:pPr>
            <a:endParaRPr lang="en-US">
              <a:solidFill>
                <a:prstClr val="white"/>
              </a:solidFill>
            </a:endParaRPr>
          </a:p>
        </p:txBody>
      </p:sp>
      <p:sp>
        <p:nvSpPr>
          <p:cNvPr id="7" name="Rectangle 46"/>
          <p:cNvSpPr>
            <a:spLocks noGrp="1" noChangeArrowheads="1"/>
          </p:cNvSpPr>
          <p:nvPr>
            <p:ph type="sldNum" sz="quarter" idx="12"/>
          </p:nvPr>
        </p:nvSpPr>
        <p:spPr>
          <a:ln/>
        </p:spPr>
        <p:txBody>
          <a:bodyPr/>
          <a:lstStyle>
            <a:lvl1pPr>
              <a:defRPr/>
            </a:lvl1pPr>
          </a:lstStyle>
          <a:p>
            <a:pPr>
              <a:defRPr/>
            </a:pPr>
            <a:fld id="{69CD25F3-5654-4867-90E3-46AF5FC9FE83}" type="slidenum">
              <a:rPr lang="en-US">
                <a:solidFill>
                  <a:prstClr val="white"/>
                </a:solidFill>
              </a:rPr>
              <a:pPr>
                <a:defRPr/>
              </a:pPr>
              <a:t>‹#›</a:t>
            </a:fld>
            <a:endParaRPr lang="en-US">
              <a:solidFill>
                <a:prstClr val="white"/>
              </a:solidFill>
            </a:endParaRPr>
          </a:p>
        </p:txBody>
      </p:sp>
    </p:spTree>
    <p:extLst>
      <p:ext uri="{BB962C8B-B14F-4D97-AF65-F5344CB8AC3E}">
        <p14:creationId xmlns:p14="http://schemas.microsoft.com/office/powerpoint/2010/main" val="155143721"/>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48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en-US" noProof="0" smtClean="0"/>
              <a:t>Click icon to add picture</a:t>
            </a:r>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4"/>
          <p:cNvSpPr>
            <a:spLocks noGrp="1" noChangeArrowheads="1"/>
          </p:cNvSpPr>
          <p:nvPr>
            <p:ph type="dt" sz="half" idx="10"/>
          </p:nvPr>
        </p:nvSpPr>
        <p:spPr>
          <a:ln/>
        </p:spPr>
        <p:txBody>
          <a:bodyPr/>
          <a:lstStyle>
            <a:lvl1pPr>
              <a:defRPr/>
            </a:lvl1pPr>
          </a:lstStyle>
          <a:p>
            <a:pPr>
              <a:defRPr/>
            </a:pPr>
            <a:fld id="{9707CA4B-6EDC-4BC9-AEFB-BBDF9700F74F}" type="datetime4">
              <a:rPr lang="en-US" smtClean="0">
                <a:solidFill>
                  <a:prstClr val="white"/>
                </a:solidFill>
              </a:rPr>
              <a:t>October 1, 2011</a:t>
            </a:fld>
            <a:endParaRPr lang="en-US">
              <a:solidFill>
                <a:prstClr val="white"/>
              </a:solidFill>
            </a:endParaRPr>
          </a:p>
        </p:txBody>
      </p:sp>
      <p:sp>
        <p:nvSpPr>
          <p:cNvPr id="6" name="Rectangle 45"/>
          <p:cNvSpPr>
            <a:spLocks noGrp="1" noChangeArrowheads="1"/>
          </p:cNvSpPr>
          <p:nvPr>
            <p:ph type="ftr" sz="quarter" idx="11"/>
          </p:nvPr>
        </p:nvSpPr>
        <p:spPr>
          <a:ln/>
        </p:spPr>
        <p:txBody>
          <a:bodyPr/>
          <a:lstStyle>
            <a:lvl1pPr>
              <a:defRPr/>
            </a:lvl1pPr>
          </a:lstStyle>
          <a:p>
            <a:pPr>
              <a:defRPr/>
            </a:pPr>
            <a:endParaRPr lang="en-US">
              <a:solidFill>
                <a:prstClr val="white"/>
              </a:solidFill>
            </a:endParaRPr>
          </a:p>
        </p:txBody>
      </p:sp>
      <p:sp>
        <p:nvSpPr>
          <p:cNvPr id="7" name="Rectangle 46"/>
          <p:cNvSpPr>
            <a:spLocks noGrp="1" noChangeArrowheads="1"/>
          </p:cNvSpPr>
          <p:nvPr>
            <p:ph type="sldNum" sz="quarter" idx="12"/>
          </p:nvPr>
        </p:nvSpPr>
        <p:spPr>
          <a:ln/>
        </p:spPr>
        <p:txBody>
          <a:bodyPr/>
          <a:lstStyle>
            <a:lvl1pPr>
              <a:defRPr/>
            </a:lvl1pPr>
          </a:lstStyle>
          <a:p>
            <a:pPr>
              <a:defRPr/>
            </a:pPr>
            <a:fld id="{FD34C9EF-9D75-4E2F-9C85-6B0171541A18}" type="slidenum">
              <a:rPr lang="en-US">
                <a:solidFill>
                  <a:prstClr val="white"/>
                </a:solidFill>
              </a:rPr>
              <a:pPr>
                <a:defRPr/>
              </a:pPr>
              <a:t>‹#›</a:t>
            </a:fld>
            <a:endParaRPr lang="en-US">
              <a:solidFill>
                <a:prstClr val="white"/>
              </a:solidFill>
            </a:endParaRPr>
          </a:p>
        </p:txBody>
      </p:sp>
    </p:spTree>
    <p:extLst>
      <p:ext uri="{BB962C8B-B14F-4D97-AF65-F5344CB8AC3E}">
        <p14:creationId xmlns:p14="http://schemas.microsoft.com/office/powerpoint/2010/main" val="3132685744"/>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48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4"/>
          <p:cNvSpPr>
            <a:spLocks noGrp="1" noChangeArrowheads="1"/>
          </p:cNvSpPr>
          <p:nvPr>
            <p:ph type="dt" sz="half" idx="10"/>
          </p:nvPr>
        </p:nvSpPr>
        <p:spPr>
          <a:ln/>
        </p:spPr>
        <p:txBody>
          <a:bodyPr/>
          <a:lstStyle>
            <a:lvl1pPr>
              <a:defRPr/>
            </a:lvl1pPr>
          </a:lstStyle>
          <a:p>
            <a:pPr>
              <a:defRPr/>
            </a:pPr>
            <a:fld id="{A8BA83E0-FDDE-4CCE-9DA4-6E03CCE7D53B}" type="datetime4">
              <a:rPr lang="en-US" smtClean="0">
                <a:solidFill>
                  <a:prstClr val="white"/>
                </a:solidFill>
              </a:rPr>
              <a:t>October 1, 2011</a:t>
            </a:fld>
            <a:endParaRPr lang="en-US">
              <a:solidFill>
                <a:prstClr val="white"/>
              </a:solidFill>
            </a:endParaRPr>
          </a:p>
        </p:txBody>
      </p:sp>
      <p:sp>
        <p:nvSpPr>
          <p:cNvPr id="5" name="Rectangle 45"/>
          <p:cNvSpPr>
            <a:spLocks noGrp="1" noChangeArrowheads="1"/>
          </p:cNvSpPr>
          <p:nvPr>
            <p:ph type="ftr" sz="quarter" idx="11"/>
          </p:nvPr>
        </p:nvSpPr>
        <p:spPr>
          <a:ln/>
        </p:spPr>
        <p:txBody>
          <a:bodyPr/>
          <a:lstStyle>
            <a:lvl1pPr>
              <a:defRPr/>
            </a:lvl1pPr>
          </a:lstStyle>
          <a:p>
            <a:pPr>
              <a:defRPr/>
            </a:pPr>
            <a:endParaRPr lang="en-US">
              <a:solidFill>
                <a:prstClr val="white"/>
              </a:solidFill>
            </a:endParaRPr>
          </a:p>
        </p:txBody>
      </p:sp>
      <p:sp>
        <p:nvSpPr>
          <p:cNvPr id="6" name="Rectangle 46"/>
          <p:cNvSpPr>
            <a:spLocks noGrp="1" noChangeArrowheads="1"/>
          </p:cNvSpPr>
          <p:nvPr>
            <p:ph type="sldNum" sz="quarter" idx="12"/>
          </p:nvPr>
        </p:nvSpPr>
        <p:spPr>
          <a:ln/>
        </p:spPr>
        <p:txBody>
          <a:bodyPr/>
          <a:lstStyle>
            <a:lvl1pPr>
              <a:defRPr/>
            </a:lvl1pPr>
          </a:lstStyle>
          <a:p>
            <a:pPr>
              <a:defRPr/>
            </a:pPr>
            <a:fld id="{8D995BE3-7F20-42A1-B8FA-7A32FB4FA795}" type="slidenum">
              <a:rPr lang="en-US">
                <a:solidFill>
                  <a:prstClr val="white"/>
                </a:solidFill>
              </a:rPr>
              <a:pPr>
                <a:defRPr/>
              </a:pPr>
              <a:t>‹#›</a:t>
            </a:fld>
            <a:endParaRPr lang="en-US">
              <a:solidFill>
                <a:prstClr val="white"/>
              </a:solidFill>
            </a:endParaRPr>
          </a:p>
        </p:txBody>
      </p:sp>
    </p:spTree>
    <p:extLst>
      <p:ext uri="{BB962C8B-B14F-4D97-AF65-F5344CB8AC3E}">
        <p14:creationId xmlns:p14="http://schemas.microsoft.com/office/powerpoint/2010/main" val="1435151132"/>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48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4"/>
          <p:cNvSpPr>
            <a:spLocks noGrp="1" noChangeArrowheads="1"/>
          </p:cNvSpPr>
          <p:nvPr>
            <p:ph type="dt" sz="half" idx="10"/>
          </p:nvPr>
        </p:nvSpPr>
        <p:spPr>
          <a:ln/>
        </p:spPr>
        <p:txBody>
          <a:bodyPr/>
          <a:lstStyle>
            <a:lvl1pPr>
              <a:defRPr/>
            </a:lvl1pPr>
          </a:lstStyle>
          <a:p>
            <a:pPr>
              <a:defRPr/>
            </a:pPr>
            <a:fld id="{972475D5-A445-4C31-A12E-0595A12BF0DC}" type="datetime4">
              <a:rPr lang="en-US" smtClean="0">
                <a:solidFill>
                  <a:prstClr val="white"/>
                </a:solidFill>
              </a:rPr>
              <a:t>October 1, 2011</a:t>
            </a:fld>
            <a:endParaRPr lang="en-US">
              <a:solidFill>
                <a:prstClr val="white"/>
              </a:solidFill>
            </a:endParaRPr>
          </a:p>
        </p:txBody>
      </p:sp>
      <p:sp>
        <p:nvSpPr>
          <p:cNvPr id="5" name="Rectangle 45"/>
          <p:cNvSpPr>
            <a:spLocks noGrp="1" noChangeArrowheads="1"/>
          </p:cNvSpPr>
          <p:nvPr>
            <p:ph type="ftr" sz="quarter" idx="11"/>
          </p:nvPr>
        </p:nvSpPr>
        <p:spPr>
          <a:ln/>
        </p:spPr>
        <p:txBody>
          <a:bodyPr/>
          <a:lstStyle>
            <a:lvl1pPr>
              <a:defRPr/>
            </a:lvl1pPr>
          </a:lstStyle>
          <a:p>
            <a:pPr>
              <a:defRPr/>
            </a:pPr>
            <a:endParaRPr lang="en-US">
              <a:solidFill>
                <a:prstClr val="white"/>
              </a:solidFill>
            </a:endParaRPr>
          </a:p>
        </p:txBody>
      </p:sp>
      <p:sp>
        <p:nvSpPr>
          <p:cNvPr id="6" name="Rectangle 46"/>
          <p:cNvSpPr>
            <a:spLocks noGrp="1" noChangeArrowheads="1"/>
          </p:cNvSpPr>
          <p:nvPr>
            <p:ph type="sldNum" sz="quarter" idx="12"/>
          </p:nvPr>
        </p:nvSpPr>
        <p:spPr>
          <a:ln/>
        </p:spPr>
        <p:txBody>
          <a:bodyPr/>
          <a:lstStyle>
            <a:lvl1pPr>
              <a:defRPr/>
            </a:lvl1pPr>
          </a:lstStyle>
          <a:p>
            <a:pPr>
              <a:defRPr/>
            </a:pPr>
            <a:fld id="{DC95C923-6AC0-4D7D-847E-E3B430DFD767}" type="slidenum">
              <a:rPr lang="en-US">
                <a:solidFill>
                  <a:prstClr val="white"/>
                </a:solidFill>
              </a:rPr>
              <a:pPr>
                <a:defRPr/>
              </a:pPr>
              <a:t>‹#›</a:t>
            </a:fld>
            <a:endParaRPr lang="en-US">
              <a:solidFill>
                <a:prstClr val="white"/>
              </a:solidFill>
            </a:endParaRPr>
          </a:p>
        </p:txBody>
      </p:sp>
    </p:spTree>
    <p:extLst>
      <p:ext uri="{BB962C8B-B14F-4D97-AF65-F5344CB8AC3E}">
        <p14:creationId xmlns:p14="http://schemas.microsoft.com/office/powerpoint/2010/main" val="41181706"/>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4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4"/>
          <p:cNvSpPr>
            <a:spLocks noGrp="1" noChangeArrowheads="1"/>
          </p:cNvSpPr>
          <p:nvPr>
            <p:ph type="dt" sz="half" idx="10"/>
          </p:nvPr>
        </p:nvSpPr>
        <p:spPr>
          <a:ln/>
        </p:spPr>
        <p:txBody>
          <a:bodyPr/>
          <a:lstStyle>
            <a:lvl1pPr>
              <a:defRPr/>
            </a:lvl1pPr>
          </a:lstStyle>
          <a:p>
            <a:pPr>
              <a:defRPr/>
            </a:pPr>
            <a:fld id="{21B6E048-18B5-423D-AEB2-6136030CDD58}" type="datetime4">
              <a:rPr lang="en-US" smtClean="0">
                <a:solidFill>
                  <a:srgbClr val="FFFFFF"/>
                </a:solidFill>
              </a:rPr>
              <a:t>October 1, 2011</a:t>
            </a:fld>
            <a:endParaRPr lang="en-US">
              <a:solidFill>
                <a:srgbClr val="FFFFFF"/>
              </a:solidFill>
            </a:endParaRPr>
          </a:p>
        </p:txBody>
      </p:sp>
      <p:sp>
        <p:nvSpPr>
          <p:cNvPr id="6" name="Rectangle 4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46"/>
          <p:cNvSpPr>
            <a:spLocks noGrp="1" noChangeArrowheads="1"/>
          </p:cNvSpPr>
          <p:nvPr>
            <p:ph type="sldNum" sz="quarter" idx="12"/>
          </p:nvPr>
        </p:nvSpPr>
        <p:spPr>
          <a:ln/>
        </p:spPr>
        <p:txBody>
          <a:bodyPr/>
          <a:lstStyle>
            <a:lvl1pPr>
              <a:defRPr/>
            </a:lvl1pPr>
          </a:lstStyle>
          <a:p>
            <a:pPr>
              <a:defRPr/>
            </a:pPr>
            <a:fld id="{B6DCA7E9-A98B-47D7-9637-E0BB0A6ED476}"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136867290"/>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490.xml><?xml version="1.0" encoding="utf-8"?>
<p:sldLayout xmlns:a="http://schemas.openxmlformats.org/drawingml/2006/main" xmlns:r="http://schemas.openxmlformats.org/officeDocument/2006/relationships" xmlns:p="http://schemas.openxmlformats.org/presentationml/2006/main" type="tbl">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smtClean="0"/>
              <a:t>Click to edit Master title style</a:t>
            </a:r>
            <a:endParaRPr lang="en-US"/>
          </a:p>
        </p:txBody>
      </p:sp>
      <p:sp>
        <p:nvSpPr>
          <p:cNvPr id="3" name="Table Placeholder 2"/>
          <p:cNvSpPr>
            <a:spLocks noGrp="1"/>
          </p:cNvSpPr>
          <p:nvPr>
            <p:ph type="tbl" idx="1"/>
          </p:nvPr>
        </p:nvSpPr>
        <p:spPr>
          <a:xfrm>
            <a:off x="457200" y="1600200"/>
            <a:ext cx="8229600" cy="4530725"/>
          </a:xfrm>
        </p:spPr>
        <p:txBody>
          <a:bodyPr/>
          <a:lstStyle/>
          <a:p>
            <a:pPr lvl="0"/>
            <a:r>
              <a:rPr lang="en-US" noProof="0" smtClean="0"/>
              <a:t>Click icon to add table</a:t>
            </a:r>
            <a:endParaRPr lang="en-US" noProof="0"/>
          </a:p>
        </p:txBody>
      </p:sp>
      <p:sp>
        <p:nvSpPr>
          <p:cNvPr id="4" name="Rectangle 44"/>
          <p:cNvSpPr>
            <a:spLocks noGrp="1" noChangeArrowheads="1"/>
          </p:cNvSpPr>
          <p:nvPr>
            <p:ph type="dt" sz="half" idx="10"/>
          </p:nvPr>
        </p:nvSpPr>
        <p:spPr>
          <a:ln/>
        </p:spPr>
        <p:txBody>
          <a:bodyPr/>
          <a:lstStyle>
            <a:lvl1pPr>
              <a:defRPr/>
            </a:lvl1pPr>
          </a:lstStyle>
          <a:p>
            <a:pPr>
              <a:defRPr/>
            </a:pPr>
            <a:fld id="{011B3593-E45C-4BD8-AEF4-C9F46678E916}" type="datetime4">
              <a:rPr lang="en-US" smtClean="0">
                <a:solidFill>
                  <a:prstClr val="white"/>
                </a:solidFill>
              </a:rPr>
              <a:t>October 1, 2011</a:t>
            </a:fld>
            <a:endParaRPr lang="en-US">
              <a:solidFill>
                <a:prstClr val="white"/>
              </a:solidFill>
            </a:endParaRPr>
          </a:p>
        </p:txBody>
      </p:sp>
      <p:sp>
        <p:nvSpPr>
          <p:cNvPr id="5" name="Rectangle 45"/>
          <p:cNvSpPr>
            <a:spLocks noGrp="1" noChangeArrowheads="1"/>
          </p:cNvSpPr>
          <p:nvPr>
            <p:ph type="ftr" sz="quarter" idx="11"/>
          </p:nvPr>
        </p:nvSpPr>
        <p:spPr>
          <a:ln/>
        </p:spPr>
        <p:txBody>
          <a:bodyPr/>
          <a:lstStyle>
            <a:lvl1pPr>
              <a:defRPr/>
            </a:lvl1pPr>
          </a:lstStyle>
          <a:p>
            <a:pPr>
              <a:defRPr/>
            </a:pPr>
            <a:endParaRPr lang="en-US">
              <a:solidFill>
                <a:prstClr val="white"/>
              </a:solidFill>
            </a:endParaRPr>
          </a:p>
        </p:txBody>
      </p:sp>
      <p:sp>
        <p:nvSpPr>
          <p:cNvPr id="6" name="Rectangle 46"/>
          <p:cNvSpPr>
            <a:spLocks noGrp="1" noChangeArrowheads="1"/>
          </p:cNvSpPr>
          <p:nvPr>
            <p:ph type="sldNum" sz="quarter" idx="12"/>
          </p:nvPr>
        </p:nvSpPr>
        <p:spPr>
          <a:ln/>
        </p:spPr>
        <p:txBody>
          <a:bodyPr/>
          <a:lstStyle>
            <a:lvl1pPr>
              <a:defRPr/>
            </a:lvl1pPr>
          </a:lstStyle>
          <a:p>
            <a:pPr>
              <a:defRPr/>
            </a:pPr>
            <a:fld id="{9C0BA582-7305-4CD9-B0AE-4A65BCF8D564}" type="slidenum">
              <a:rPr lang="en-US">
                <a:solidFill>
                  <a:prstClr val="white"/>
                </a:solidFill>
              </a:rPr>
              <a:pPr>
                <a:defRPr/>
              </a:pPr>
              <a:t>‹#›</a:t>
            </a:fld>
            <a:endParaRPr lang="en-US">
              <a:solidFill>
                <a:prstClr val="white"/>
              </a:solidFill>
            </a:endParaRPr>
          </a:p>
        </p:txBody>
      </p:sp>
    </p:spTree>
    <p:extLst>
      <p:ext uri="{BB962C8B-B14F-4D97-AF65-F5344CB8AC3E}">
        <p14:creationId xmlns:p14="http://schemas.microsoft.com/office/powerpoint/2010/main" val="1434496123"/>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491.xml><?xml version="1.0" encoding="utf-8"?>
<p:sldLayout xmlns:a="http://schemas.openxmlformats.org/drawingml/2006/main" xmlns:r="http://schemas.openxmlformats.org/officeDocument/2006/relationships" xmlns:p="http://schemas.openxmlformats.org/presentationml/2006/main" type="clipArtAndTx">
  <p:cSld name="Title, Clip Art and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smtClean="0"/>
              <a:t>Click to edit Master title style</a:t>
            </a:r>
            <a:endParaRPr lang="en-US"/>
          </a:p>
        </p:txBody>
      </p:sp>
      <p:sp>
        <p:nvSpPr>
          <p:cNvPr id="3" name="ClipArt Placeholder 2"/>
          <p:cNvSpPr>
            <a:spLocks noGrp="1"/>
          </p:cNvSpPr>
          <p:nvPr>
            <p:ph type="clipArt" sz="half" idx="1"/>
          </p:nvPr>
        </p:nvSpPr>
        <p:spPr>
          <a:xfrm>
            <a:off x="457200" y="1600200"/>
            <a:ext cx="4038600" cy="4530725"/>
          </a:xfrm>
        </p:spPr>
        <p:txBody>
          <a:bodyPr/>
          <a:lstStyle/>
          <a:p>
            <a:pPr lvl="0"/>
            <a:endParaRPr lang="en-US" noProof="0"/>
          </a:p>
        </p:txBody>
      </p:sp>
      <p:sp>
        <p:nvSpPr>
          <p:cNvPr id="4" name="Text Placeholder 3"/>
          <p:cNvSpPr>
            <a:spLocks noGrp="1"/>
          </p:cNvSpPr>
          <p:nvPr>
            <p:ph type="body" sz="half" idx="2"/>
          </p:nvPr>
        </p:nvSpPr>
        <p:spPr>
          <a:xfrm>
            <a:off x="4648200" y="1600200"/>
            <a:ext cx="4038600" cy="453072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44"/>
          <p:cNvSpPr>
            <a:spLocks noGrp="1" noChangeArrowheads="1"/>
          </p:cNvSpPr>
          <p:nvPr>
            <p:ph type="dt" sz="half" idx="10"/>
          </p:nvPr>
        </p:nvSpPr>
        <p:spPr>
          <a:ln/>
        </p:spPr>
        <p:txBody>
          <a:bodyPr/>
          <a:lstStyle>
            <a:lvl1pPr>
              <a:defRPr/>
            </a:lvl1pPr>
          </a:lstStyle>
          <a:p>
            <a:pPr>
              <a:defRPr/>
            </a:pPr>
            <a:fld id="{BEF6EB3D-7E0B-4604-8647-859BCB0C0B7B}" type="datetime4">
              <a:rPr lang="en-US" smtClean="0">
                <a:solidFill>
                  <a:prstClr val="white"/>
                </a:solidFill>
              </a:rPr>
              <a:t>October 1, 2011</a:t>
            </a:fld>
            <a:endParaRPr lang="en-US">
              <a:solidFill>
                <a:prstClr val="white"/>
              </a:solidFill>
            </a:endParaRPr>
          </a:p>
        </p:txBody>
      </p:sp>
      <p:sp>
        <p:nvSpPr>
          <p:cNvPr id="6" name="Rectangle 45"/>
          <p:cNvSpPr>
            <a:spLocks noGrp="1" noChangeArrowheads="1"/>
          </p:cNvSpPr>
          <p:nvPr>
            <p:ph type="ftr" sz="quarter" idx="11"/>
          </p:nvPr>
        </p:nvSpPr>
        <p:spPr>
          <a:ln/>
        </p:spPr>
        <p:txBody>
          <a:bodyPr/>
          <a:lstStyle>
            <a:lvl1pPr>
              <a:defRPr/>
            </a:lvl1pPr>
          </a:lstStyle>
          <a:p>
            <a:pPr>
              <a:defRPr/>
            </a:pPr>
            <a:endParaRPr lang="en-US">
              <a:solidFill>
                <a:prstClr val="white"/>
              </a:solidFill>
            </a:endParaRPr>
          </a:p>
        </p:txBody>
      </p:sp>
      <p:sp>
        <p:nvSpPr>
          <p:cNvPr id="7" name="Rectangle 46"/>
          <p:cNvSpPr>
            <a:spLocks noGrp="1" noChangeArrowheads="1"/>
          </p:cNvSpPr>
          <p:nvPr>
            <p:ph type="sldNum" sz="quarter" idx="12"/>
          </p:nvPr>
        </p:nvSpPr>
        <p:spPr>
          <a:ln/>
        </p:spPr>
        <p:txBody>
          <a:bodyPr/>
          <a:lstStyle>
            <a:lvl1pPr>
              <a:defRPr/>
            </a:lvl1pPr>
          </a:lstStyle>
          <a:p>
            <a:pPr>
              <a:defRPr/>
            </a:pPr>
            <a:fld id="{1B76EC67-C239-48AD-A959-ED9BFC1E2029}" type="slidenum">
              <a:rPr lang="en-US">
                <a:solidFill>
                  <a:prstClr val="white"/>
                </a:solidFill>
              </a:rPr>
              <a:pPr>
                <a:defRPr/>
              </a:pPr>
              <a:t>‹#›</a:t>
            </a:fld>
            <a:endParaRPr lang="en-US">
              <a:solidFill>
                <a:prstClr val="white"/>
              </a:solidFill>
            </a:endParaRPr>
          </a:p>
        </p:txBody>
      </p:sp>
    </p:spTree>
    <p:extLst>
      <p:ext uri="{BB962C8B-B14F-4D97-AF65-F5344CB8AC3E}">
        <p14:creationId xmlns:p14="http://schemas.microsoft.com/office/powerpoint/2010/main" val="2897617339"/>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49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4000" cy="6856413"/>
            <a:chOff x="0" y="0"/>
            <a:chExt cx="5760" cy="4319"/>
          </a:xfrm>
        </p:grpSpPr>
        <p:sp>
          <p:nvSpPr>
            <p:cNvPr id="5" name="Freeform 3"/>
            <p:cNvSpPr>
              <a:spLocks/>
            </p:cNvSpPr>
            <p:nvPr/>
          </p:nvSpPr>
          <p:spPr bwMode="hidden">
            <a:xfrm>
              <a:off x="0" y="12"/>
              <a:ext cx="5758" cy="3273"/>
            </a:xfrm>
            <a:custGeom>
              <a:avLst/>
              <a:gdLst/>
              <a:ahLst/>
              <a:cxnLst>
                <a:cxn ang="0">
                  <a:pos x="3193" y="1816"/>
                </a:cxn>
                <a:cxn ang="0">
                  <a:pos x="0" y="0"/>
                </a:cxn>
                <a:cxn ang="0">
                  <a:pos x="0" y="522"/>
                </a:cxn>
                <a:cxn ang="0">
                  <a:pos x="3037" y="1978"/>
                </a:cxn>
                <a:cxn ang="0">
                  <a:pos x="5740" y="3273"/>
                </a:cxn>
                <a:cxn ang="0">
                  <a:pos x="5740" y="3267"/>
                </a:cxn>
                <a:cxn ang="0">
                  <a:pos x="3193" y="1816"/>
                </a:cxn>
                <a:cxn ang="0">
                  <a:pos x="3193" y="1816"/>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cs typeface="+mn-cs"/>
              </a:endParaRPr>
            </a:p>
          </p:txBody>
        </p:sp>
        <p:sp>
          <p:nvSpPr>
            <p:cNvPr id="6" name="Freeform 4"/>
            <p:cNvSpPr>
              <a:spLocks/>
            </p:cNvSpPr>
            <p:nvPr/>
          </p:nvSpPr>
          <p:spPr bwMode="hidden">
            <a:xfrm>
              <a:off x="149" y="0"/>
              <a:ext cx="5609" cy="3243"/>
            </a:xfrm>
            <a:custGeom>
              <a:avLst/>
              <a:gdLst/>
              <a:ahLst/>
              <a:cxnLst>
                <a:cxn ang="0">
                  <a:pos x="3163" y="1714"/>
                </a:cxn>
                <a:cxn ang="0">
                  <a:pos x="431" y="0"/>
                </a:cxn>
                <a:cxn ang="0">
                  <a:pos x="0" y="0"/>
                </a:cxn>
                <a:cxn ang="0">
                  <a:pos x="3086" y="1786"/>
                </a:cxn>
                <a:cxn ang="0">
                  <a:pos x="5591" y="3243"/>
                </a:cxn>
                <a:cxn ang="0">
                  <a:pos x="5591" y="3237"/>
                </a:cxn>
                <a:cxn ang="0">
                  <a:pos x="3163" y="1714"/>
                </a:cxn>
                <a:cxn ang="0">
                  <a:pos x="3163" y="1714"/>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cs typeface="+mn-cs"/>
              </a:endParaRPr>
            </a:p>
          </p:txBody>
        </p:sp>
        <p:sp>
          <p:nvSpPr>
            <p:cNvPr id="7" name="Freeform 5"/>
            <p:cNvSpPr>
              <a:spLocks/>
            </p:cNvSpPr>
            <p:nvPr/>
          </p:nvSpPr>
          <p:spPr bwMode="hidden">
            <a:xfrm>
              <a:off x="0" y="3433"/>
              <a:ext cx="4038" cy="191"/>
            </a:xfrm>
            <a:custGeom>
              <a:avLst/>
              <a:gdLst/>
              <a:ahLst/>
              <a:cxnLst>
                <a:cxn ang="0">
                  <a:pos x="0" y="156"/>
                </a:cxn>
                <a:cxn ang="0">
                  <a:pos x="4042" y="192"/>
                </a:cxn>
                <a:cxn ang="0">
                  <a:pos x="4042" y="144"/>
                </a:cxn>
                <a:cxn ang="0">
                  <a:pos x="0" y="0"/>
                </a:cxn>
                <a:cxn ang="0">
                  <a:pos x="0" y="156"/>
                </a:cxn>
                <a:cxn ang="0">
                  <a:pos x="0" y="156"/>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cs typeface="+mn-cs"/>
              </a:endParaRPr>
            </a:p>
          </p:txBody>
        </p:sp>
        <p:sp>
          <p:nvSpPr>
            <p:cNvPr id="8" name="Freeform 6"/>
            <p:cNvSpPr>
              <a:spLocks/>
            </p:cNvSpPr>
            <p:nvPr/>
          </p:nvSpPr>
          <p:spPr bwMode="hidden">
            <a:xfrm>
              <a:off x="4038" y="3577"/>
              <a:ext cx="1720" cy="65"/>
            </a:xfrm>
            <a:custGeom>
              <a:avLst/>
              <a:gdLst/>
              <a:ahLst/>
              <a:cxnLst>
                <a:cxn ang="0">
                  <a:pos x="1722" y="66"/>
                </a:cxn>
                <a:cxn ang="0">
                  <a:pos x="1722" y="60"/>
                </a:cxn>
                <a:cxn ang="0">
                  <a:pos x="0" y="0"/>
                </a:cxn>
                <a:cxn ang="0">
                  <a:pos x="0" y="48"/>
                </a:cxn>
                <a:cxn ang="0">
                  <a:pos x="1722" y="66"/>
                </a:cxn>
                <a:cxn ang="0">
                  <a:pos x="1722" y="66"/>
                </a:cxn>
              </a:cxnLst>
              <a:rect l="0" t="0" r="r" b="b"/>
              <a:pathLst>
                <a:path w="1722" h="66">
                  <a:moveTo>
                    <a:pt x="1722" y="66"/>
                  </a:moveTo>
                  <a:lnTo>
                    <a:pt x="1722" y="60"/>
                  </a:lnTo>
                  <a:lnTo>
                    <a:pt x="0" y="0"/>
                  </a:lnTo>
                  <a:lnTo>
                    <a:pt x="0" y="48"/>
                  </a:lnTo>
                  <a:lnTo>
                    <a:pt x="1722" y="66"/>
                  </a:lnTo>
                  <a:lnTo>
                    <a:pt x="1722" y="66"/>
                  </a:lnTo>
                  <a:close/>
                </a:path>
              </a:pathLst>
            </a:custGeom>
            <a:gradFill rotWithShape="0">
              <a:gsLst>
                <a:gs pos="0">
                  <a:schemeClr val="bg2"/>
                </a:gs>
                <a:gs pos="100000">
                  <a:schemeClr val="bg1"/>
                </a:gs>
              </a:gsLst>
              <a:lin ang="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cs typeface="+mn-cs"/>
              </a:endParaRPr>
            </a:p>
          </p:txBody>
        </p:sp>
        <p:sp>
          <p:nvSpPr>
            <p:cNvPr id="9" name="Freeform 7"/>
            <p:cNvSpPr>
              <a:spLocks/>
            </p:cNvSpPr>
            <p:nvPr/>
          </p:nvSpPr>
          <p:spPr bwMode="hidden">
            <a:xfrm>
              <a:off x="0" y="3726"/>
              <a:ext cx="4784" cy="329"/>
            </a:xfrm>
            <a:custGeom>
              <a:avLst/>
              <a:gdLst/>
              <a:ahLst/>
              <a:cxnLst>
                <a:cxn ang="0">
                  <a:pos x="0" y="329"/>
                </a:cxn>
                <a:cxn ang="0">
                  <a:pos x="4789" y="77"/>
                </a:cxn>
                <a:cxn ang="0">
                  <a:pos x="4789" y="0"/>
                </a:cxn>
                <a:cxn ang="0">
                  <a:pos x="0" y="107"/>
                </a:cxn>
                <a:cxn ang="0">
                  <a:pos x="0" y="329"/>
                </a:cxn>
                <a:cxn ang="0">
                  <a:pos x="0" y="329"/>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w="9525" cap="flat" cmpd="sng">
              <a:noFill/>
              <a:prstDash val="solid"/>
              <a:round/>
              <a:headEnd type="none" w="med" len="med"/>
              <a:tailEnd type="none" w="med" len="med"/>
            </a:ln>
            <a:effectLst/>
          </p:spPr>
          <p:txBody>
            <a:bodyPr/>
            <a:lstStyle/>
            <a:p>
              <a:pPr fontAlgn="auto">
                <a:spcBef>
                  <a:spcPts val="0"/>
                </a:spcBef>
                <a:spcAft>
                  <a:spcPts val="0"/>
                </a:spcAft>
                <a:defRPr/>
              </a:pPr>
              <a:endParaRPr lang="en-US">
                <a:solidFill>
                  <a:srgbClr val="FFFFFF"/>
                </a:solidFill>
                <a:latin typeface="Arial" charset="0"/>
                <a:cs typeface="+mn-cs"/>
              </a:endParaRPr>
            </a:p>
          </p:txBody>
        </p:sp>
        <p:sp>
          <p:nvSpPr>
            <p:cNvPr id="10" name="Freeform 8"/>
            <p:cNvSpPr>
              <a:spLocks/>
            </p:cNvSpPr>
            <p:nvPr/>
          </p:nvSpPr>
          <p:spPr bwMode="hidden">
            <a:xfrm>
              <a:off x="4784" y="3702"/>
              <a:ext cx="974" cy="101"/>
            </a:xfrm>
            <a:custGeom>
              <a:avLst/>
              <a:gdLst/>
              <a:ahLst/>
              <a:cxnLst>
                <a:cxn ang="0">
                  <a:pos x="975" y="48"/>
                </a:cxn>
                <a:cxn ang="0">
                  <a:pos x="975" y="0"/>
                </a:cxn>
                <a:cxn ang="0">
                  <a:pos x="0" y="24"/>
                </a:cxn>
                <a:cxn ang="0">
                  <a:pos x="0" y="101"/>
                </a:cxn>
                <a:cxn ang="0">
                  <a:pos x="975" y="48"/>
                </a:cxn>
                <a:cxn ang="0">
                  <a:pos x="975" y="48"/>
                </a:cxn>
              </a:cxnLst>
              <a:rect l="0" t="0" r="r" b="b"/>
              <a:pathLst>
                <a:path w="975" h="101">
                  <a:moveTo>
                    <a:pt x="975" y="48"/>
                  </a:moveTo>
                  <a:lnTo>
                    <a:pt x="975" y="0"/>
                  </a:lnTo>
                  <a:lnTo>
                    <a:pt x="0" y="24"/>
                  </a:lnTo>
                  <a:lnTo>
                    <a:pt x="0" y="101"/>
                  </a:lnTo>
                  <a:lnTo>
                    <a:pt x="975" y="48"/>
                  </a:lnTo>
                  <a:lnTo>
                    <a:pt x="975" y="48"/>
                  </a:lnTo>
                  <a:close/>
                </a:path>
              </a:pathLst>
            </a:custGeom>
            <a:solidFill>
              <a:schemeClr val="bg1"/>
            </a:solidFill>
            <a:ln w="9525">
              <a:noFill/>
              <a:round/>
              <a:headEnd/>
              <a:tailEnd/>
            </a:ln>
          </p:spPr>
          <p:txBody>
            <a:bodyPr/>
            <a:lstStyle/>
            <a:p>
              <a:pPr fontAlgn="auto">
                <a:spcBef>
                  <a:spcPts val="0"/>
                </a:spcBef>
                <a:spcAft>
                  <a:spcPts val="0"/>
                </a:spcAft>
                <a:defRPr/>
              </a:pPr>
              <a:endParaRPr lang="en-US">
                <a:solidFill>
                  <a:srgbClr val="FFFFFF"/>
                </a:solidFill>
                <a:latin typeface="Arial" charset="0"/>
                <a:cs typeface="+mn-cs"/>
              </a:endParaRPr>
            </a:p>
          </p:txBody>
        </p:sp>
        <p:sp>
          <p:nvSpPr>
            <p:cNvPr id="11" name="Freeform 9"/>
            <p:cNvSpPr>
              <a:spLocks/>
            </p:cNvSpPr>
            <p:nvPr/>
          </p:nvSpPr>
          <p:spPr bwMode="hidden">
            <a:xfrm>
              <a:off x="3619" y="3815"/>
              <a:ext cx="2139" cy="198"/>
            </a:xfrm>
            <a:custGeom>
              <a:avLst/>
              <a:gdLst/>
              <a:ahLst/>
              <a:cxnLst>
                <a:cxn ang="0">
                  <a:pos x="2141" y="0"/>
                </a:cxn>
                <a:cxn ang="0">
                  <a:pos x="0" y="156"/>
                </a:cxn>
                <a:cxn ang="0">
                  <a:pos x="0" y="198"/>
                </a:cxn>
                <a:cxn ang="0">
                  <a:pos x="2141" y="0"/>
                </a:cxn>
                <a:cxn ang="0">
                  <a:pos x="2141" y="0"/>
                </a:cxn>
              </a:cxnLst>
              <a:rect l="0" t="0" r="r" b="b"/>
              <a:pathLst>
                <a:path w="2141" h="198">
                  <a:moveTo>
                    <a:pt x="2141" y="0"/>
                  </a:moveTo>
                  <a:lnTo>
                    <a:pt x="0" y="156"/>
                  </a:lnTo>
                  <a:lnTo>
                    <a:pt x="0" y="198"/>
                  </a:lnTo>
                  <a:lnTo>
                    <a:pt x="2141" y="0"/>
                  </a:lnTo>
                  <a:lnTo>
                    <a:pt x="2141" y="0"/>
                  </a:lnTo>
                  <a:close/>
                </a:path>
              </a:pathLst>
            </a:custGeom>
            <a:solidFill>
              <a:schemeClr val="bg1"/>
            </a:solidFill>
            <a:ln w="9525">
              <a:noFill/>
              <a:round/>
              <a:headEnd/>
              <a:tailEnd/>
            </a:ln>
          </p:spPr>
          <p:txBody>
            <a:bodyPr/>
            <a:lstStyle/>
            <a:p>
              <a:pPr fontAlgn="auto">
                <a:spcBef>
                  <a:spcPts val="0"/>
                </a:spcBef>
                <a:spcAft>
                  <a:spcPts val="0"/>
                </a:spcAft>
                <a:defRPr/>
              </a:pPr>
              <a:endParaRPr lang="en-US">
                <a:solidFill>
                  <a:srgbClr val="FFFFFF"/>
                </a:solidFill>
                <a:latin typeface="Arial" charset="0"/>
                <a:cs typeface="+mn-cs"/>
              </a:endParaRPr>
            </a:p>
          </p:txBody>
        </p:sp>
        <p:sp>
          <p:nvSpPr>
            <p:cNvPr id="12" name="Freeform 10"/>
            <p:cNvSpPr>
              <a:spLocks/>
            </p:cNvSpPr>
            <p:nvPr/>
          </p:nvSpPr>
          <p:spPr bwMode="hidden">
            <a:xfrm>
              <a:off x="0" y="3971"/>
              <a:ext cx="3619" cy="348"/>
            </a:xfrm>
            <a:custGeom>
              <a:avLst/>
              <a:gdLst/>
              <a:ahLst/>
              <a:cxnLst>
                <a:cxn ang="0">
                  <a:pos x="0" y="348"/>
                </a:cxn>
                <a:cxn ang="0">
                  <a:pos x="311" y="348"/>
                </a:cxn>
                <a:cxn ang="0">
                  <a:pos x="3623" y="42"/>
                </a:cxn>
                <a:cxn ang="0">
                  <a:pos x="3623" y="0"/>
                </a:cxn>
                <a:cxn ang="0">
                  <a:pos x="0" y="264"/>
                </a:cxn>
                <a:cxn ang="0">
                  <a:pos x="0" y="348"/>
                </a:cxn>
                <a:cxn ang="0">
                  <a:pos x="0" y="348"/>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cs typeface="+mn-cs"/>
              </a:endParaRPr>
            </a:p>
          </p:txBody>
        </p:sp>
        <p:sp>
          <p:nvSpPr>
            <p:cNvPr id="13" name="Freeform 11"/>
            <p:cNvSpPr>
              <a:spLocks/>
            </p:cNvSpPr>
            <p:nvPr/>
          </p:nvSpPr>
          <p:spPr bwMode="hidden">
            <a:xfrm>
              <a:off x="2097" y="4043"/>
              <a:ext cx="2514" cy="276"/>
            </a:xfrm>
            <a:custGeom>
              <a:avLst/>
              <a:gdLst/>
              <a:ahLst/>
              <a:cxnLst>
                <a:cxn ang="0">
                  <a:pos x="2182" y="276"/>
                </a:cxn>
                <a:cxn ang="0">
                  <a:pos x="2517" y="204"/>
                </a:cxn>
                <a:cxn ang="0">
                  <a:pos x="2260" y="0"/>
                </a:cxn>
                <a:cxn ang="0">
                  <a:pos x="0" y="276"/>
                </a:cxn>
                <a:cxn ang="0">
                  <a:pos x="2182" y="276"/>
                </a:cxn>
                <a:cxn ang="0">
                  <a:pos x="2182" y="276"/>
                </a:cxn>
              </a:cxnLst>
              <a:rect l="0" t="0" r="r" b="b"/>
              <a:pathLst>
                <a:path w="2517" h="276">
                  <a:moveTo>
                    <a:pt x="2182" y="276"/>
                  </a:moveTo>
                  <a:lnTo>
                    <a:pt x="2517" y="204"/>
                  </a:lnTo>
                  <a:lnTo>
                    <a:pt x="2260" y="0"/>
                  </a:lnTo>
                  <a:lnTo>
                    <a:pt x="0" y="276"/>
                  </a:lnTo>
                  <a:lnTo>
                    <a:pt x="2182" y="276"/>
                  </a:lnTo>
                  <a:lnTo>
                    <a:pt x="2182" y="276"/>
                  </a:lnTo>
                  <a:close/>
                </a:path>
              </a:pathLst>
            </a:custGeom>
            <a:solidFill>
              <a:schemeClr val="bg1"/>
            </a:solidFill>
            <a:ln w="9525">
              <a:noFill/>
              <a:round/>
              <a:headEnd/>
              <a:tailEnd/>
            </a:ln>
          </p:spPr>
          <p:txBody>
            <a:bodyPr/>
            <a:lstStyle/>
            <a:p>
              <a:pPr fontAlgn="auto">
                <a:spcBef>
                  <a:spcPts val="0"/>
                </a:spcBef>
                <a:spcAft>
                  <a:spcPts val="0"/>
                </a:spcAft>
                <a:defRPr/>
              </a:pPr>
              <a:endParaRPr lang="en-US">
                <a:solidFill>
                  <a:srgbClr val="FFFFFF"/>
                </a:solidFill>
                <a:latin typeface="Arial" charset="0"/>
                <a:cs typeface="+mn-cs"/>
              </a:endParaRPr>
            </a:p>
          </p:txBody>
        </p:sp>
        <p:sp>
          <p:nvSpPr>
            <p:cNvPr id="14" name="Freeform 12"/>
            <p:cNvSpPr>
              <a:spLocks/>
            </p:cNvSpPr>
            <p:nvPr/>
          </p:nvSpPr>
          <p:spPr bwMode="hidden">
            <a:xfrm>
              <a:off x="4354" y="3869"/>
              <a:ext cx="1404" cy="378"/>
            </a:xfrm>
            <a:custGeom>
              <a:avLst/>
              <a:gdLst/>
              <a:ahLst/>
              <a:cxnLst>
                <a:cxn ang="0">
                  <a:pos x="1405" y="126"/>
                </a:cxn>
                <a:cxn ang="0">
                  <a:pos x="1405" y="0"/>
                </a:cxn>
                <a:cxn ang="0">
                  <a:pos x="0" y="174"/>
                </a:cxn>
                <a:cxn ang="0">
                  <a:pos x="257" y="378"/>
                </a:cxn>
                <a:cxn ang="0">
                  <a:pos x="1405" y="126"/>
                </a:cxn>
                <a:cxn ang="0">
                  <a:pos x="1405" y="126"/>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cs typeface="+mn-cs"/>
              </a:endParaRPr>
            </a:p>
          </p:txBody>
        </p:sp>
        <p:sp>
          <p:nvSpPr>
            <p:cNvPr id="15" name="Freeform 13"/>
            <p:cNvSpPr>
              <a:spLocks/>
            </p:cNvSpPr>
            <p:nvPr/>
          </p:nvSpPr>
          <p:spPr bwMode="hidden">
            <a:xfrm>
              <a:off x="5030" y="3151"/>
              <a:ext cx="728" cy="240"/>
            </a:xfrm>
            <a:custGeom>
              <a:avLst/>
              <a:gdLst/>
              <a:ahLst/>
              <a:cxnLst>
                <a:cxn ang="0">
                  <a:pos x="729" y="240"/>
                </a:cxn>
                <a:cxn ang="0">
                  <a:pos x="0" y="0"/>
                </a:cxn>
                <a:cxn ang="0">
                  <a:pos x="0" y="6"/>
                </a:cxn>
                <a:cxn ang="0">
                  <a:pos x="729" y="240"/>
                </a:cxn>
                <a:cxn ang="0">
                  <a:pos x="729" y="240"/>
                </a:cxn>
              </a:cxnLst>
              <a:rect l="0" t="0" r="r" b="b"/>
              <a:pathLst>
                <a:path w="729" h="240">
                  <a:moveTo>
                    <a:pt x="729" y="240"/>
                  </a:moveTo>
                  <a:lnTo>
                    <a:pt x="0" y="0"/>
                  </a:lnTo>
                  <a:lnTo>
                    <a:pt x="0" y="6"/>
                  </a:lnTo>
                  <a:lnTo>
                    <a:pt x="729" y="240"/>
                  </a:lnTo>
                  <a:lnTo>
                    <a:pt x="729" y="240"/>
                  </a:lnTo>
                  <a:close/>
                </a:path>
              </a:pathLst>
            </a:custGeom>
            <a:solidFill>
              <a:schemeClr val="bg1"/>
            </a:solidFill>
            <a:ln w="9525">
              <a:noFill/>
              <a:round/>
              <a:headEnd/>
              <a:tailEnd/>
            </a:ln>
          </p:spPr>
          <p:txBody>
            <a:bodyPr/>
            <a:lstStyle/>
            <a:p>
              <a:pPr fontAlgn="auto">
                <a:spcBef>
                  <a:spcPts val="0"/>
                </a:spcBef>
                <a:spcAft>
                  <a:spcPts val="0"/>
                </a:spcAft>
                <a:defRPr/>
              </a:pPr>
              <a:endParaRPr lang="en-US">
                <a:solidFill>
                  <a:srgbClr val="FFFFFF"/>
                </a:solidFill>
                <a:latin typeface="Arial" charset="0"/>
                <a:cs typeface="+mn-cs"/>
              </a:endParaRPr>
            </a:p>
          </p:txBody>
        </p:sp>
        <p:sp>
          <p:nvSpPr>
            <p:cNvPr id="16" name="Freeform 14"/>
            <p:cNvSpPr>
              <a:spLocks/>
            </p:cNvSpPr>
            <p:nvPr/>
          </p:nvSpPr>
          <p:spPr bwMode="hidden">
            <a:xfrm>
              <a:off x="0" y="1486"/>
              <a:ext cx="5030" cy="1671"/>
            </a:xfrm>
            <a:custGeom>
              <a:avLst/>
              <a:gdLst/>
              <a:ahLst/>
              <a:cxnLst>
                <a:cxn ang="0">
                  <a:pos x="0" y="72"/>
                </a:cxn>
                <a:cxn ang="0">
                  <a:pos x="5035" y="1672"/>
                </a:cxn>
                <a:cxn ang="0">
                  <a:pos x="5035" y="1666"/>
                </a:cxn>
                <a:cxn ang="0">
                  <a:pos x="0" y="0"/>
                </a:cxn>
                <a:cxn ang="0">
                  <a:pos x="0" y="72"/>
                </a:cxn>
                <a:cxn ang="0">
                  <a:pos x="0" y="72"/>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cs typeface="+mn-cs"/>
              </a:endParaRPr>
            </a:p>
          </p:txBody>
        </p:sp>
        <p:sp>
          <p:nvSpPr>
            <p:cNvPr id="17" name="Freeform 15"/>
            <p:cNvSpPr>
              <a:spLocks/>
            </p:cNvSpPr>
            <p:nvPr/>
          </p:nvSpPr>
          <p:spPr bwMode="hidden">
            <a:xfrm>
              <a:off x="5030" y="3049"/>
              <a:ext cx="728" cy="318"/>
            </a:xfrm>
            <a:custGeom>
              <a:avLst/>
              <a:gdLst/>
              <a:ahLst/>
              <a:cxnLst>
                <a:cxn ang="0">
                  <a:pos x="729" y="318"/>
                </a:cxn>
                <a:cxn ang="0">
                  <a:pos x="729" y="312"/>
                </a:cxn>
                <a:cxn ang="0">
                  <a:pos x="0" y="0"/>
                </a:cxn>
                <a:cxn ang="0">
                  <a:pos x="0" y="54"/>
                </a:cxn>
                <a:cxn ang="0">
                  <a:pos x="729" y="318"/>
                </a:cxn>
                <a:cxn ang="0">
                  <a:pos x="729" y="318"/>
                </a:cxn>
              </a:cxnLst>
              <a:rect l="0" t="0" r="r" b="b"/>
              <a:pathLst>
                <a:path w="729" h="318">
                  <a:moveTo>
                    <a:pt x="729" y="318"/>
                  </a:moveTo>
                  <a:lnTo>
                    <a:pt x="729" y="312"/>
                  </a:lnTo>
                  <a:lnTo>
                    <a:pt x="0" y="0"/>
                  </a:lnTo>
                  <a:lnTo>
                    <a:pt x="0" y="54"/>
                  </a:lnTo>
                  <a:lnTo>
                    <a:pt x="729" y="318"/>
                  </a:lnTo>
                  <a:lnTo>
                    <a:pt x="729" y="318"/>
                  </a:lnTo>
                  <a:close/>
                </a:path>
              </a:pathLst>
            </a:custGeom>
            <a:gradFill rotWithShape="0">
              <a:gsLst>
                <a:gs pos="0">
                  <a:schemeClr val="bg2"/>
                </a:gs>
                <a:gs pos="100000">
                  <a:schemeClr val="bg1"/>
                </a:gs>
              </a:gsLst>
              <a:lin ang="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cs typeface="+mn-cs"/>
              </a:endParaRPr>
            </a:p>
          </p:txBody>
        </p:sp>
        <p:sp>
          <p:nvSpPr>
            <p:cNvPr id="18" name="Freeform 16"/>
            <p:cNvSpPr>
              <a:spLocks/>
            </p:cNvSpPr>
            <p:nvPr/>
          </p:nvSpPr>
          <p:spPr bwMode="hidden">
            <a:xfrm>
              <a:off x="0" y="916"/>
              <a:ext cx="5030" cy="2187"/>
            </a:xfrm>
            <a:custGeom>
              <a:avLst/>
              <a:gdLst/>
              <a:ahLst/>
              <a:cxnLst>
                <a:cxn ang="0">
                  <a:pos x="0" y="396"/>
                </a:cxn>
                <a:cxn ang="0">
                  <a:pos x="5035" y="2188"/>
                </a:cxn>
                <a:cxn ang="0">
                  <a:pos x="5035" y="2134"/>
                </a:cxn>
                <a:cxn ang="0">
                  <a:pos x="0" y="0"/>
                </a:cxn>
                <a:cxn ang="0">
                  <a:pos x="0" y="396"/>
                </a:cxn>
                <a:cxn ang="0">
                  <a:pos x="0" y="396"/>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cs typeface="+mn-cs"/>
              </a:endParaRPr>
            </a:p>
          </p:txBody>
        </p:sp>
        <p:sp>
          <p:nvSpPr>
            <p:cNvPr id="19" name="Freeform 17"/>
            <p:cNvSpPr>
              <a:spLocks/>
            </p:cNvSpPr>
            <p:nvPr/>
          </p:nvSpPr>
          <p:spPr bwMode="hidden">
            <a:xfrm>
              <a:off x="2294" y="0"/>
              <a:ext cx="3159" cy="2725"/>
            </a:xfrm>
            <a:custGeom>
              <a:avLst/>
              <a:gdLst/>
              <a:ahLst/>
              <a:cxnLst>
                <a:cxn ang="0">
                  <a:pos x="0" y="0"/>
                </a:cxn>
                <a:cxn ang="0">
                  <a:pos x="3145" y="2727"/>
                </a:cxn>
                <a:cxn ang="0">
                  <a:pos x="3163" y="2704"/>
                </a:cxn>
                <a:cxn ang="0">
                  <a:pos x="102" y="0"/>
                </a:cxn>
                <a:cxn ang="0">
                  <a:pos x="0" y="0"/>
                </a:cxn>
                <a:cxn ang="0">
                  <a:pos x="0" y="0"/>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cs typeface="+mn-cs"/>
              </a:endParaRPr>
            </a:p>
          </p:txBody>
        </p:sp>
        <p:sp>
          <p:nvSpPr>
            <p:cNvPr id="20" name="Freeform 18"/>
            <p:cNvSpPr>
              <a:spLocks/>
            </p:cNvSpPr>
            <p:nvPr/>
          </p:nvSpPr>
          <p:spPr bwMode="hidden">
            <a:xfrm>
              <a:off x="5435" y="2702"/>
              <a:ext cx="323" cy="299"/>
            </a:xfrm>
            <a:custGeom>
              <a:avLst/>
              <a:gdLst/>
              <a:ahLst/>
              <a:cxnLst>
                <a:cxn ang="0">
                  <a:pos x="323" y="299"/>
                </a:cxn>
                <a:cxn ang="0">
                  <a:pos x="323" y="263"/>
                </a:cxn>
                <a:cxn ang="0">
                  <a:pos x="18" y="0"/>
                </a:cxn>
                <a:cxn ang="0">
                  <a:pos x="0" y="23"/>
                </a:cxn>
                <a:cxn ang="0">
                  <a:pos x="323" y="299"/>
                </a:cxn>
                <a:cxn ang="0">
                  <a:pos x="323" y="299"/>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cs typeface="+mn-cs"/>
              </a:endParaRPr>
            </a:p>
          </p:txBody>
        </p:sp>
        <p:sp>
          <p:nvSpPr>
            <p:cNvPr id="21" name="Freeform 19"/>
            <p:cNvSpPr>
              <a:spLocks/>
            </p:cNvSpPr>
            <p:nvPr/>
          </p:nvSpPr>
          <p:spPr bwMode="hidden">
            <a:xfrm>
              <a:off x="5477" y="2588"/>
              <a:ext cx="281" cy="335"/>
            </a:xfrm>
            <a:custGeom>
              <a:avLst/>
              <a:gdLst/>
              <a:ahLst/>
              <a:cxnLst>
                <a:cxn ang="0">
                  <a:pos x="281" y="335"/>
                </a:cxn>
                <a:cxn ang="0">
                  <a:pos x="281" y="173"/>
                </a:cxn>
                <a:cxn ang="0">
                  <a:pos x="96" y="0"/>
                </a:cxn>
                <a:cxn ang="0">
                  <a:pos x="0" y="90"/>
                </a:cxn>
                <a:cxn ang="0">
                  <a:pos x="281" y="335"/>
                </a:cxn>
                <a:cxn ang="0">
                  <a:pos x="281" y="335"/>
                </a:cxn>
              </a:cxnLst>
              <a:rect l="0" t="0" r="r" b="b"/>
              <a:pathLst>
                <a:path w="281" h="335">
                  <a:moveTo>
                    <a:pt x="281" y="335"/>
                  </a:moveTo>
                  <a:lnTo>
                    <a:pt x="281" y="173"/>
                  </a:lnTo>
                  <a:lnTo>
                    <a:pt x="96" y="0"/>
                  </a:lnTo>
                  <a:lnTo>
                    <a:pt x="0" y="90"/>
                  </a:lnTo>
                  <a:lnTo>
                    <a:pt x="281" y="335"/>
                  </a:lnTo>
                  <a:lnTo>
                    <a:pt x="281" y="335"/>
                  </a:lnTo>
                  <a:close/>
                </a:path>
              </a:pathLst>
            </a:custGeom>
            <a:solidFill>
              <a:schemeClr val="bg1"/>
            </a:solidFill>
            <a:ln w="9525">
              <a:noFill/>
              <a:round/>
              <a:headEnd/>
              <a:tailEnd/>
            </a:ln>
          </p:spPr>
          <p:txBody>
            <a:bodyPr/>
            <a:lstStyle/>
            <a:p>
              <a:pPr fontAlgn="auto">
                <a:spcBef>
                  <a:spcPts val="0"/>
                </a:spcBef>
                <a:spcAft>
                  <a:spcPts val="0"/>
                </a:spcAft>
                <a:defRPr/>
              </a:pPr>
              <a:endParaRPr lang="en-US">
                <a:solidFill>
                  <a:srgbClr val="FFFFFF"/>
                </a:solidFill>
                <a:latin typeface="Arial" charset="0"/>
                <a:cs typeface="+mn-cs"/>
              </a:endParaRPr>
            </a:p>
          </p:txBody>
        </p:sp>
        <p:sp>
          <p:nvSpPr>
            <p:cNvPr id="22" name="Freeform 20"/>
            <p:cNvSpPr>
              <a:spLocks/>
            </p:cNvSpPr>
            <p:nvPr/>
          </p:nvSpPr>
          <p:spPr bwMode="hidden">
            <a:xfrm>
              <a:off x="2454" y="0"/>
              <a:ext cx="3119" cy="2678"/>
            </a:xfrm>
            <a:custGeom>
              <a:avLst/>
              <a:gdLst/>
              <a:ahLst/>
              <a:cxnLst>
                <a:cxn ang="0">
                  <a:pos x="0" y="0"/>
                </a:cxn>
                <a:cxn ang="0">
                  <a:pos x="3026" y="2680"/>
                </a:cxn>
                <a:cxn ang="0">
                  <a:pos x="3122" y="2590"/>
                </a:cxn>
                <a:cxn ang="0">
                  <a:pos x="383" y="0"/>
                </a:cxn>
                <a:cxn ang="0">
                  <a:pos x="0" y="0"/>
                </a:cxn>
                <a:cxn ang="0">
                  <a:pos x="0" y="0"/>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cs typeface="+mn-cs"/>
              </a:endParaRPr>
            </a:p>
          </p:txBody>
        </p:sp>
        <p:sp>
          <p:nvSpPr>
            <p:cNvPr id="23" name="Freeform 21"/>
            <p:cNvSpPr>
              <a:spLocks/>
            </p:cNvSpPr>
            <p:nvPr/>
          </p:nvSpPr>
          <p:spPr bwMode="hidden">
            <a:xfrm>
              <a:off x="5626" y="2534"/>
              <a:ext cx="132" cy="132"/>
            </a:xfrm>
            <a:custGeom>
              <a:avLst/>
              <a:gdLst/>
              <a:ahLst/>
              <a:cxnLst>
                <a:cxn ang="0">
                  <a:pos x="132" y="132"/>
                </a:cxn>
                <a:cxn ang="0">
                  <a:pos x="0" y="0"/>
                </a:cxn>
                <a:cxn ang="0">
                  <a:pos x="0" y="0"/>
                </a:cxn>
                <a:cxn ang="0">
                  <a:pos x="132" y="132"/>
                </a:cxn>
                <a:cxn ang="0">
                  <a:pos x="132" y="132"/>
                </a:cxn>
              </a:cxnLst>
              <a:rect l="0" t="0" r="r" b="b"/>
              <a:pathLst>
                <a:path w="132" h="132">
                  <a:moveTo>
                    <a:pt x="132" y="132"/>
                  </a:moveTo>
                  <a:lnTo>
                    <a:pt x="0" y="0"/>
                  </a:lnTo>
                  <a:lnTo>
                    <a:pt x="0" y="0"/>
                  </a:lnTo>
                  <a:lnTo>
                    <a:pt x="132" y="132"/>
                  </a:lnTo>
                  <a:lnTo>
                    <a:pt x="132" y="132"/>
                  </a:lnTo>
                  <a:close/>
                </a:path>
              </a:pathLst>
            </a:custGeom>
            <a:solidFill>
              <a:srgbClr val="FF9999"/>
            </a:solidFill>
            <a:ln w="9525">
              <a:noFill/>
              <a:round/>
              <a:headEnd/>
              <a:tailEnd/>
            </a:ln>
          </p:spPr>
          <p:txBody>
            <a:bodyPr/>
            <a:lstStyle/>
            <a:p>
              <a:pPr fontAlgn="auto">
                <a:spcBef>
                  <a:spcPts val="0"/>
                </a:spcBef>
                <a:spcAft>
                  <a:spcPts val="0"/>
                </a:spcAft>
                <a:defRPr/>
              </a:pPr>
              <a:endParaRPr lang="en-US">
                <a:solidFill>
                  <a:srgbClr val="FFFFFF"/>
                </a:solidFill>
                <a:latin typeface="Arial" charset="0"/>
                <a:cs typeface="+mn-cs"/>
              </a:endParaRPr>
            </a:p>
          </p:txBody>
        </p:sp>
        <p:sp>
          <p:nvSpPr>
            <p:cNvPr id="24" name="Freeform 22"/>
            <p:cNvSpPr>
              <a:spLocks/>
            </p:cNvSpPr>
            <p:nvPr/>
          </p:nvSpPr>
          <p:spPr bwMode="hidden">
            <a:xfrm>
              <a:off x="3112" y="0"/>
              <a:ext cx="2514" cy="2534"/>
            </a:xfrm>
            <a:custGeom>
              <a:avLst/>
              <a:gdLst/>
              <a:ahLst/>
              <a:cxnLst>
                <a:cxn ang="0">
                  <a:pos x="0" y="0"/>
                </a:cxn>
                <a:cxn ang="0">
                  <a:pos x="2517" y="2536"/>
                </a:cxn>
                <a:cxn ang="0">
                  <a:pos x="2517" y="2536"/>
                </a:cxn>
                <a:cxn ang="0">
                  <a:pos x="66" y="0"/>
                </a:cxn>
                <a:cxn ang="0">
                  <a:pos x="0" y="0"/>
                </a:cxn>
                <a:cxn ang="0">
                  <a:pos x="0" y="0"/>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cs typeface="+mn-cs"/>
              </a:endParaRPr>
            </a:p>
          </p:txBody>
        </p:sp>
        <p:sp>
          <p:nvSpPr>
            <p:cNvPr id="25" name="Freeform 23"/>
            <p:cNvSpPr>
              <a:spLocks/>
            </p:cNvSpPr>
            <p:nvPr/>
          </p:nvSpPr>
          <p:spPr bwMode="hidden">
            <a:xfrm>
              <a:off x="3488" y="0"/>
              <a:ext cx="2198" cy="2480"/>
            </a:xfrm>
            <a:custGeom>
              <a:avLst/>
              <a:gdLst/>
              <a:ahLst/>
              <a:cxnLst>
                <a:cxn ang="0">
                  <a:pos x="0" y="0"/>
                </a:cxn>
                <a:cxn ang="0">
                  <a:pos x="2188" y="2482"/>
                </a:cxn>
                <a:cxn ang="0">
                  <a:pos x="2200" y="2476"/>
                </a:cxn>
                <a:cxn ang="0">
                  <a:pos x="317" y="0"/>
                </a:cxn>
                <a:cxn ang="0">
                  <a:pos x="0" y="0"/>
                </a:cxn>
                <a:cxn ang="0">
                  <a:pos x="0" y="0"/>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w="9525" cap="flat" cmpd="sng">
              <a:noFill/>
              <a:prstDash val="solid"/>
              <a:round/>
              <a:headEnd type="none" w="med" len="med"/>
              <a:tailEnd type="none" w="med" len="med"/>
            </a:ln>
            <a:effectLst/>
          </p:spPr>
          <p:txBody>
            <a:bodyPr/>
            <a:lstStyle/>
            <a:p>
              <a:pPr fontAlgn="auto">
                <a:spcBef>
                  <a:spcPts val="0"/>
                </a:spcBef>
                <a:spcAft>
                  <a:spcPts val="0"/>
                </a:spcAft>
                <a:defRPr/>
              </a:pPr>
              <a:endParaRPr lang="en-US">
                <a:solidFill>
                  <a:srgbClr val="FFFFFF"/>
                </a:solidFill>
                <a:latin typeface="Arial" charset="0"/>
                <a:cs typeface="+mn-cs"/>
              </a:endParaRPr>
            </a:p>
          </p:txBody>
        </p:sp>
        <p:sp>
          <p:nvSpPr>
            <p:cNvPr id="26" name="Freeform 24"/>
            <p:cNvSpPr>
              <a:spLocks/>
            </p:cNvSpPr>
            <p:nvPr/>
          </p:nvSpPr>
          <p:spPr bwMode="hidden">
            <a:xfrm>
              <a:off x="5674" y="2474"/>
              <a:ext cx="84" cy="96"/>
            </a:xfrm>
            <a:custGeom>
              <a:avLst/>
              <a:gdLst/>
              <a:ahLst/>
              <a:cxnLst>
                <a:cxn ang="0">
                  <a:pos x="84" y="96"/>
                </a:cxn>
                <a:cxn ang="0">
                  <a:pos x="84" y="90"/>
                </a:cxn>
                <a:cxn ang="0">
                  <a:pos x="12" y="0"/>
                </a:cxn>
                <a:cxn ang="0">
                  <a:pos x="0" y="6"/>
                </a:cxn>
                <a:cxn ang="0">
                  <a:pos x="84" y="96"/>
                </a:cxn>
                <a:cxn ang="0">
                  <a:pos x="84" y="96"/>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cs typeface="+mn-cs"/>
              </a:endParaRPr>
            </a:p>
          </p:txBody>
        </p:sp>
        <p:sp>
          <p:nvSpPr>
            <p:cNvPr id="27" name="Freeform 25"/>
            <p:cNvSpPr>
              <a:spLocks/>
            </p:cNvSpPr>
            <p:nvPr/>
          </p:nvSpPr>
          <p:spPr bwMode="hidden">
            <a:xfrm>
              <a:off x="5603" y="850"/>
              <a:ext cx="155" cy="516"/>
            </a:xfrm>
            <a:custGeom>
              <a:avLst/>
              <a:gdLst/>
              <a:ahLst/>
              <a:cxnLst>
                <a:cxn ang="0">
                  <a:pos x="155" y="516"/>
                </a:cxn>
                <a:cxn ang="0">
                  <a:pos x="155" y="204"/>
                </a:cxn>
                <a:cxn ang="0">
                  <a:pos x="77" y="0"/>
                </a:cxn>
                <a:cxn ang="0">
                  <a:pos x="0" y="192"/>
                </a:cxn>
                <a:cxn ang="0">
                  <a:pos x="155" y="516"/>
                </a:cxn>
                <a:cxn ang="0">
                  <a:pos x="155" y="516"/>
                </a:cxn>
              </a:cxnLst>
              <a:rect l="0" t="0" r="r" b="b"/>
              <a:pathLst>
                <a:path w="155" h="516">
                  <a:moveTo>
                    <a:pt x="155" y="516"/>
                  </a:moveTo>
                  <a:lnTo>
                    <a:pt x="155" y="204"/>
                  </a:lnTo>
                  <a:lnTo>
                    <a:pt x="77" y="0"/>
                  </a:lnTo>
                  <a:lnTo>
                    <a:pt x="0" y="192"/>
                  </a:lnTo>
                  <a:lnTo>
                    <a:pt x="155" y="516"/>
                  </a:lnTo>
                  <a:lnTo>
                    <a:pt x="155" y="516"/>
                  </a:lnTo>
                  <a:close/>
                </a:path>
              </a:pathLst>
            </a:custGeom>
            <a:solidFill>
              <a:schemeClr val="bg2"/>
            </a:solidFill>
            <a:ln w="9525">
              <a:noFill/>
              <a:round/>
              <a:headEnd/>
              <a:tailEnd/>
            </a:ln>
          </p:spPr>
          <p:txBody>
            <a:bodyPr/>
            <a:lstStyle/>
            <a:p>
              <a:pPr fontAlgn="auto">
                <a:spcBef>
                  <a:spcPts val="0"/>
                </a:spcBef>
                <a:spcAft>
                  <a:spcPts val="0"/>
                </a:spcAft>
                <a:defRPr/>
              </a:pPr>
              <a:endParaRPr lang="en-US">
                <a:solidFill>
                  <a:srgbClr val="FFFFFF"/>
                </a:solidFill>
                <a:latin typeface="Arial" charset="0"/>
                <a:cs typeface="+mn-cs"/>
              </a:endParaRPr>
            </a:p>
          </p:txBody>
        </p:sp>
        <p:sp>
          <p:nvSpPr>
            <p:cNvPr id="28" name="Freeform 26"/>
            <p:cNvSpPr>
              <a:spLocks/>
            </p:cNvSpPr>
            <p:nvPr/>
          </p:nvSpPr>
          <p:spPr bwMode="hidden">
            <a:xfrm>
              <a:off x="5107" y="0"/>
              <a:ext cx="573" cy="1042"/>
            </a:xfrm>
            <a:custGeom>
              <a:avLst/>
              <a:gdLst/>
              <a:ahLst/>
              <a:cxnLst>
                <a:cxn ang="0">
                  <a:pos x="0" y="0"/>
                </a:cxn>
                <a:cxn ang="0">
                  <a:pos x="497" y="1043"/>
                </a:cxn>
                <a:cxn ang="0">
                  <a:pos x="574" y="851"/>
                </a:cxn>
                <a:cxn ang="0">
                  <a:pos x="251" y="0"/>
                </a:cxn>
                <a:cxn ang="0">
                  <a:pos x="0" y="0"/>
                </a:cxn>
                <a:cxn ang="0">
                  <a:pos x="0" y="0"/>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cs typeface="+mn-cs"/>
              </a:endParaRPr>
            </a:p>
          </p:txBody>
        </p:sp>
        <p:sp>
          <p:nvSpPr>
            <p:cNvPr id="29" name="Freeform 27"/>
            <p:cNvSpPr>
              <a:spLocks/>
            </p:cNvSpPr>
            <p:nvPr/>
          </p:nvSpPr>
          <p:spPr bwMode="hidden">
            <a:xfrm>
              <a:off x="5411" y="0"/>
              <a:ext cx="341" cy="796"/>
            </a:xfrm>
            <a:custGeom>
              <a:avLst/>
              <a:gdLst/>
              <a:ahLst/>
              <a:cxnLst>
                <a:cxn ang="0">
                  <a:pos x="144" y="0"/>
                </a:cxn>
                <a:cxn ang="0">
                  <a:pos x="0" y="0"/>
                </a:cxn>
                <a:cxn ang="0">
                  <a:pos x="287" y="797"/>
                </a:cxn>
                <a:cxn ang="0">
                  <a:pos x="341" y="653"/>
                </a:cxn>
                <a:cxn ang="0">
                  <a:pos x="144" y="0"/>
                </a:cxn>
                <a:cxn ang="0">
                  <a:pos x="144" y="0"/>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cs typeface="+mn-cs"/>
              </a:endParaRPr>
            </a:p>
          </p:txBody>
        </p:sp>
        <p:sp>
          <p:nvSpPr>
            <p:cNvPr id="30" name="Freeform 28"/>
            <p:cNvSpPr>
              <a:spLocks/>
            </p:cNvSpPr>
            <p:nvPr/>
          </p:nvSpPr>
          <p:spPr bwMode="hidden">
            <a:xfrm>
              <a:off x="5698" y="653"/>
              <a:ext cx="60" cy="311"/>
            </a:xfrm>
            <a:custGeom>
              <a:avLst/>
              <a:gdLst/>
              <a:ahLst/>
              <a:cxnLst>
                <a:cxn ang="0">
                  <a:pos x="0" y="144"/>
                </a:cxn>
                <a:cxn ang="0">
                  <a:pos x="60" y="312"/>
                </a:cxn>
                <a:cxn ang="0">
                  <a:pos x="60" y="6"/>
                </a:cxn>
                <a:cxn ang="0">
                  <a:pos x="54" y="0"/>
                </a:cxn>
                <a:cxn ang="0">
                  <a:pos x="0" y="144"/>
                </a:cxn>
                <a:cxn ang="0">
                  <a:pos x="0" y="144"/>
                </a:cxn>
              </a:cxnLst>
              <a:rect l="0" t="0" r="r" b="b"/>
              <a:pathLst>
                <a:path w="60" h="312">
                  <a:moveTo>
                    <a:pt x="0" y="144"/>
                  </a:moveTo>
                  <a:lnTo>
                    <a:pt x="60" y="312"/>
                  </a:lnTo>
                  <a:lnTo>
                    <a:pt x="60" y="6"/>
                  </a:lnTo>
                  <a:lnTo>
                    <a:pt x="54" y="0"/>
                  </a:lnTo>
                  <a:lnTo>
                    <a:pt x="0" y="144"/>
                  </a:lnTo>
                  <a:lnTo>
                    <a:pt x="0" y="144"/>
                  </a:lnTo>
                  <a:close/>
                </a:path>
              </a:pathLst>
            </a:custGeom>
            <a:solidFill>
              <a:schemeClr val="bg2"/>
            </a:solidFill>
            <a:ln w="9525">
              <a:noFill/>
              <a:round/>
              <a:headEnd/>
              <a:tailEnd/>
            </a:ln>
          </p:spPr>
          <p:txBody>
            <a:bodyPr/>
            <a:lstStyle/>
            <a:p>
              <a:pPr fontAlgn="auto">
                <a:spcBef>
                  <a:spcPts val="0"/>
                </a:spcBef>
                <a:spcAft>
                  <a:spcPts val="0"/>
                </a:spcAft>
                <a:defRPr/>
              </a:pPr>
              <a:endParaRPr lang="en-US">
                <a:solidFill>
                  <a:srgbClr val="FFFFFF"/>
                </a:solidFill>
                <a:latin typeface="Arial" charset="0"/>
                <a:cs typeface="+mn-cs"/>
              </a:endParaRPr>
            </a:p>
          </p:txBody>
        </p:sp>
        <p:sp>
          <p:nvSpPr>
            <p:cNvPr id="31" name="Freeform 29"/>
            <p:cNvSpPr>
              <a:spLocks/>
            </p:cNvSpPr>
            <p:nvPr/>
          </p:nvSpPr>
          <p:spPr bwMode="hidden">
            <a:xfrm>
              <a:off x="2" y="1601"/>
              <a:ext cx="5752" cy="1864"/>
            </a:xfrm>
            <a:custGeom>
              <a:avLst/>
              <a:gdLst/>
              <a:ahLst/>
              <a:cxnLst>
                <a:cxn ang="0">
                  <a:pos x="0" y="371"/>
                </a:cxn>
                <a:cxn ang="0">
                  <a:pos x="5740" y="1864"/>
                </a:cxn>
                <a:cxn ang="0">
                  <a:pos x="5740" y="1834"/>
                </a:cxn>
                <a:cxn ang="0">
                  <a:pos x="0" y="0"/>
                </a:cxn>
                <a:cxn ang="0">
                  <a:pos x="0" y="371"/>
                </a:cxn>
                <a:cxn ang="0">
                  <a:pos x="0" y="37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cs typeface="+mn-cs"/>
              </a:endParaRPr>
            </a:p>
          </p:txBody>
        </p:sp>
        <p:sp>
          <p:nvSpPr>
            <p:cNvPr id="32" name="Freeform 30"/>
            <p:cNvSpPr>
              <a:spLocks/>
            </p:cNvSpPr>
            <p:nvPr/>
          </p:nvSpPr>
          <p:spPr bwMode="hidden">
            <a:xfrm>
              <a:off x="5754" y="3483"/>
              <a:ext cx="6" cy="6"/>
            </a:xfrm>
            <a:custGeom>
              <a:avLst/>
              <a:gdLst/>
              <a:ahLst/>
              <a:cxnLst>
                <a:cxn ang="0">
                  <a:pos x="6" y="6"/>
                </a:cxn>
                <a:cxn ang="0">
                  <a:pos x="0" y="0"/>
                </a:cxn>
                <a:cxn ang="0">
                  <a:pos x="0" y="6"/>
                </a:cxn>
                <a:cxn ang="0">
                  <a:pos x="6" y="6"/>
                </a:cxn>
                <a:cxn ang="0">
                  <a:pos x="6" y="6"/>
                </a:cxn>
              </a:cxnLst>
              <a:rect l="0" t="0" r="r" b="b"/>
              <a:pathLst>
                <a:path w="6" h="6">
                  <a:moveTo>
                    <a:pt x="6" y="6"/>
                  </a:moveTo>
                  <a:lnTo>
                    <a:pt x="0" y="0"/>
                  </a:lnTo>
                  <a:lnTo>
                    <a:pt x="0" y="6"/>
                  </a:lnTo>
                  <a:lnTo>
                    <a:pt x="6" y="6"/>
                  </a:lnTo>
                  <a:lnTo>
                    <a:pt x="6" y="6"/>
                  </a:lnTo>
                  <a:close/>
                </a:path>
              </a:pathLst>
            </a:custGeom>
            <a:solidFill>
              <a:srgbClr val="18FF00"/>
            </a:solidFill>
            <a:ln w="9525">
              <a:noFill/>
              <a:round/>
              <a:headEnd/>
              <a:tailEnd/>
            </a:ln>
          </p:spPr>
          <p:txBody>
            <a:bodyPr/>
            <a:lstStyle/>
            <a:p>
              <a:pPr fontAlgn="auto">
                <a:spcBef>
                  <a:spcPts val="0"/>
                </a:spcBef>
                <a:spcAft>
                  <a:spcPts val="0"/>
                </a:spcAft>
                <a:defRPr/>
              </a:pPr>
              <a:endParaRPr lang="en-US">
                <a:solidFill>
                  <a:srgbClr val="FFFFFF"/>
                </a:solidFill>
                <a:latin typeface="Arial" charset="0"/>
                <a:cs typeface="+mn-cs"/>
              </a:endParaRPr>
            </a:p>
          </p:txBody>
        </p:sp>
        <p:sp>
          <p:nvSpPr>
            <p:cNvPr id="33" name="Freeform 31"/>
            <p:cNvSpPr>
              <a:spLocks/>
            </p:cNvSpPr>
            <p:nvPr/>
          </p:nvSpPr>
          <p:spPr bwMode="hidden">
            <a:xfrm>
              <a:off x="2" y="2152"/>
              <a:ext cx="5752" cy="1337"/>
            </a:xfrm>
            <a:custGeom>
              <a:avLst/>
              <a:gdLst/>
              <a:ahLst/>
              <a:cxnLst>
                <a:cxn ang="0">
                  <a:pos x="0" y="366"/>
                </a:cxn>
                <a:cxn ang="0">
                  <a:pos x="5740" y="1337"/>
                </a:cxn>
                <a:cxn ang="0">
                  <a:pos x="5740" y="1331"/>
                </a:cxn>
                <a:cxn ang="0">
                  <a:pos x="0" y="0"/>
                </a:cxn>
                <a:cxn ang="0">
                  <a:pos x="0" y="366"/>
                </a:cxn>
                <a:cxn ang="0">
                  <a:pos x="0" y="366"/>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cs typeface="+mn-cs"/>
              </a:endParaRPr>
            </a:p>
          </p:txBody>
        </p:sp>
        <p:sp>
          <p:nvSpPr>
            <p:cNvPr id="34" name="Freeform 32"/>
            <p:cNvSpPr>
              <a:spLocks/>
            </p:cNvSpPr>
            <p:nvPr/>
          </p:nvSpPr>
          <p:spPr bwMode="hidden">
            <a:xfrm>
              <a:off x="2" y="3177"/>
              <a:ext cx="5752" cy="414"/>
            </a:xfrm>
            <a:custGeom>
              <a:avLst/>
              <a:gdLst/>
              <a:ahLst/>
              <a:cxnLst>
                <a:cxn ang="0">
                  <a:pos x="0" y="48"/>
                </a:cxn>
                <a:cxn ang="0">
                  <a:pos x="5740" y="414"/>
                </a:cxn>
                <a:cxn ang="0">
                  <a:pos x="5740" y="402"/>
                </a:cxn>
                <a:cxn ang="0">
                  <a:pos x="0" y="0"/>
                </a:cxn>
                <a:cxn ang="0">
                  <a:pos x="0" y="48"/>
                </a:cxn>
                <a:cxn ang="0">
                  <a:pos x="0" y="48"/>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cs typeface="+mn-cs"/>
              </a:endParaRPr>
            </a:p>
          </p:txBody>
        </p:sp>
        <p:sp>
          <p:nvSpPr>
            <p:cNvPr id="35" name="Freeform 33"/>
            <p:cNvSpPr>
              <a:spLocks/>
            </p:cNvSpPr>
            <p:nvPr/>
          </p:nvSpPr>
          <p:spPr bwMode="hidden">
            <a:xfrm>
              <a:off x="1297" y="0"/>
              <a:ext cx="4457" cy="3177"/>
            </a:xfrm>
            <a:custGeom>
              <a:avLst/>
              <a:gdLst/>
              <a:ahLst/>
              <a:cxnLst>
                <a:cxn ang="0">
                  <a:pos x="0" y="0"/>
                </a:cxn>
                <a:cxn ang="0">
                  <a:pos x="4448" y="3177"/>
                </a:cxn>
                <a:cxn ang="0">
                  <a:pos x="4448" y="3153"/>
                </a:cxn>
                <a:cxn ang="0">
                  <a:pos x="125" y="0"/>
                </a:cxn>
                <a:cxn ang="0">
                  <a:pos x="0" y="0"/>
                </a:cxn>
                <a:cxn ang="0">
                  <a:pos x="0" y="0"/>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cs typeface="+mn-cs"/>
              </a:endParaRPr>
            </a:p>
          </p:txBody>
        </p:sp>
        <p:sp>
          <p:nvSpPr>
            <p:cNvPr id="36" name="Freeform 34"/>
            <p:cNvSpPr>
              <a:spLocks/>
            </p:cNvSpPr>
            <p:nvPr/>
          </p:nvSpPr>
          <p:spPr bwMode="hidden">
            <a:xfrm>
              <a:off x="3321" y="0"/>
              <a:ext cx="2433" cy="2614"/>
            </a:xfrm>
            <a:custGeom>
              <a:avLst/>
              <a:gdLst/>
              <a:ahLst/>
              <a:cxnLst>
                <a:cxn ang="0">
                  <a:pos x="0" y="0"/>
                </a:cxn>
                <a:cxn ang="0">
                  <a:pos x="2428" y="2614"/>
                </a:cxn>
                <a:cxn ang="0">
                  <a:pos x="2428" y="2608"/>
                </a:cxn>
                <a:cxn ang="0">
                  <a:pos x="66" y="0"/>
                </a:cxn>
                <a:cxn ang="0">
                  <a:pos x="0" y="0"/>
                </a:cxn>
                <a:cxn ang="0">
                  <a:pos x="0" y="0"/>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cs typeface="+mn-cs"/>
              </a:endParaRPr>
            </a:p>
          </p:txBody>
        </p:sp>
        <p:sp>
          <p:nvSpPr>
            <p:cNvPr id="37" name="Freeform 35"/>
            <p:cNvSpPr>
              <a:spLocks/>
            </p:cNvSpPr>
            <p:nvPr/>
          </p:nvSpPr>
          <p:spPr bwMode="hidden">
            <a:xfrm>
              <a:off x="3950" y="0"/>
              <a:ext cx="1804" cy="2464"/>
            </a:xfrm>
            <a:custGeom>
              <a:avLst/>
              <a:gdLst/>
              <a:ahLst/>
              <a:cxnLst>
                <a:cxn ang="0">
                  <a:pos x="485" y="0"/>
                </a:cxn>
                <a:cxn ang="0">
                  <a:pos x="0" y="0"/>
                </a:cxn>
                <a:cxn ang="0">
                  <a:pos x="1800" y="2464"/>
                </a:cxn>
                <a:cxn ang="0">
                  <a:pos x="1800" y="2248"/>
                </a:cxn>
                <a:cxn ang="0">
                  <a:pos x="1794" y="2248"/>
                </a:cxn>
                <a:cxn ang="0">
                  <a:pos x="485" y="0"/>
                </a:cxn>
                <a:cxn ang="0">
                  <a:pos x="485" y="0"/>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cs typeface="+mn-cs"/>
              </a:endParaRPr>
            </a:p>
          </p:txBody>
        </p:sp>
        <p:sp>
          <p:nvSpPr>
            <p:cNvPr id="38" name="Freeform 36"/>
            <p:cNvSpPr>
              <a:spLocks/>
            </p:cNvSpPr>
            <p:nvPr/>
          </p:nvSpPr>
          <p:spPr bwMode="hidden">
            <a:xfrm>
              <a:off x="4519" y="0"/>
              <a:ext cx="1235" cy="2074"/>
            </a:xfrm>
            <a:custGeom>
              <a:avLst/>
              <a:gdLst/>
              <a:ahLst/>
              <a:cxnLst>
                <a:cxn ang="0">
                  <a:pos x="0" y="0"/>
                </a:cxn>
                <a:cxn ang="0">
                  <a:pos x="1232" y="2074"/>
                </a:cxn>
                <a:cxn ang="0">
                  <a:pos x="1232" y="2038"/>
                </a:cxn>
                <a:cxn ang="0">
                  <a:pos x="42" y="0"/>
                </a:cxn>
                <a:cxn ang="0">
                  <a:pos x="0" y="0"/>
                </a:cxn>
                <a:cxn ang="0">
                  <a:pos x="0" y="0"/>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cs typeface="+mn-cs"/>
              </a:endParaRPr>
            </a:p>
          </p:txBody>
        </p:sp>
        <p:sp>
          <p:nvSpPr>
            <p:cNvPr id="39" name="Freeform 37"/>
            <p:cNvSpPr>
              <a:spLocks/>
            </p:cNvSpPr>
            <p:nvPr/>
          </p:nvSpPr>
          <p:spPr bwMode="hidden">
            <a:xfrm>
              <a:off x="4694" y="0"/>
              <a:ext cx="1060" cy="1936"/>
            </a:xfrm>
            <a:custGeom>
              <a:avLst/>
              <a:gdLst/>
              <a:ahLst/>
              <a:cxnLst>
                <a:cxn ang="0">
                  <a:pos x="0" y="0"/>
                </a:cxn>
                <a:cxn ang="0">
                  <a:pos x="1058" y="1936"/>
                </a:cxn>
                <a:cxn ang="0">
                  <a:pos x="1058" y="1930"/>
                </a:cxn>
                <a:cxn ang="0">
                  <a:pos x="54" y="0"/>
                </a:cxn>
                <a:cxn ang="0">
                  <a:pos x="0" y="0"/>
                </a:cxn>
                <a:cxn ang="0">
                  <a:pos x="0" y="0"/>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cs typeface="+mn-cs"/>
              </a:endParaRPr>
            </a:p>
          </p:txBody>
        </p:sp>
        <p:sp>
          <p:nvSpPr>
            <p:cNvPr id="40" name="Freeform 38"/>
            <p:cNvSpPr>
              <a:spLocks/>
            </p:cNvSpPr>
            <p:nvPr/>
          </p:nvSpPr>
          <p:spPr bwMode="hidden">
            <a:xfrm>
              <a:off x="4981" y="0"/>
              <a:ext cx="773" cy="1487"/>
            </a:xfrm>
            <a:custGeom>
              <a:avLst/>
              <a:gdLst/>
              <a:ahLst/>
              <a:cxnLst>
                <a:cxn ang="0">
                  <a:pos x="771" y="1433"/>
                </a:cxn>
                <a:cxn ang="0">
                  <a:pos x="42" y="0"/>
                </a:cxn>
                <a:cxn ang="0">
                  <a:pos x="0" y="0"/>
                </a:cxn>
                <a:cxn ang="0">
                  <a:pos x="771" y="1487"/>
                </a:cxn>
                <a:cxn ang="0">
                  <a:pos x="771" y="1433"/>
                </a:cxn>
                <a:cxn ang="0">
                  <a:pos x="771" y="1433"/>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cs typeface="+mn-cs"/>
              </a:endParaRPr>
            </a:p>
          </p:txBody>
        </p:sp>
        <p:grpSp>
          <p:nvGrpSpPr>
            <p:cNvPr id="41" name="Group 39"/>
            <p:cNvGrpSpPr>
              <a:grpSpLocks/>
            </p:cNvGrpSpPr>
            <p:nvPr userDrawn="1"/>
          </p:nvGrpSpPr>
          <p:grpSpPr bwMode="auto">
            <a:xfrm>
              <a:off x="0" y="1632"/>
              <a:ext cx="5758" cy="1858"/>
              <a:chOff x="0" y="1632"/>
              <a:chExt cx="5758" cy="1858"/>
            </a:xfrm>
          </p:grpSpPr>
          <p:sp>
            <p:nvSpPr>
              <p:cNvPr id="42" name="Freeform 40"/>
              <p:cNvSpPr>
                <a:spLocks/>
              </p:cNvSpPr>
              <p:nvPr/>
            </p:nvSpPr>
            <p:spPr bwMode="hidden">
              <a:xfrm>
                <a:off x="0" y="1632"/>
                <a:ext cx="3670" cy="1313"/>
              </a:xfrm>
              <a:custGeom>
                <a:avLst/>
                <a:gdLst/>
                <a:ahLst/>
                <a:cxnLst>
                  <a:cxn ang="0">
                    <a:pos x="0" y="0"/>
                  </a:cxn>
                  <a:cxn ang="0">
                    <a:pos x="0" y="366"/>
                  </a:cxn>
                  <a:cxn ang="0">
                    <a:pos x="3635" y="1313"/>
                  </a:cxn>
                  <a:cxn ang="0">
                    <a:pos x="3647" y="1235"/>
                  </a:cxn>
                  <a:cxn ang="0">
                    <a:pos x="3659" y="1163"/>
                  </a:cxn>
                  <a:cxn ang="0">
                    <a:pos x="0" y="0"/>
                  </a:cxn>
                  <a:cxn ang="0">
                    <a:pos x="0" y="0"/>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cs typeface="+mn-cs"/>
                </a:endParaRPr>
              </a:p>
            </p:txBody>
          </p:sp>
          <p:sp>
            <p:nvSpPr>
              <p:cNvPr id="43" name="Freeform 41"/>
              <p:cNvSpPr>
                <a:spLocks/>
              </p:cNvSpPr>
              <p:nvPr/>
            </p:nvSpPr>
            <p:spPr bwMode="hidden">
              <a:xfrm>
                <a:off x="3646" y="2795"/>
                <a:ext cx="2112" cy="695"/>
              </a:xfrm>
              <a:custGeom>
                <a:avLst/>
                <a:gdLst/>
                <a:ahLst/>
                <a:cxnLst>
                  <a:cxn ang="0">
                    <a:pos x="2105" y="665"/>
                  </a:cxn>
                  <a:cxn ang="0">
                    <a:pos x="24" y="0"/>
                  </a:cxn>
                  <a:cxn ang="0">
                    <a:pos x="12" y="72"/>
                  </a:cxn>
                  <a:cxn ang="0">
                    <a:pos x="0" y="150"/>
                  </a:cxn>
                  <a:cxn ang="0">
                    <a:pos x="2105" y="695"/>
                  </a:cxn>
                  <a:cxn ang="0">
                    <a:pos x="2105" y="665"/>
                  </a:cxn>
                  <a:cxn ang="0">
                    <a:pos x="2105" y="665"/>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cs typeface="+mn-cs"/>
                </a:endParaRPr>
              </a:p>
            </p:txBody>
          </p:sp>
        </p:grpSp>
      </p:grpSp>
      <p:sp>
        <p:nvSpPr>
          <p:cNvPr id="787498" name="Rectangle 42"/>
          <p:cNvSpPr>
            <a:spLocks noGrp="1" noChangeArrowheads="1"/>
          </p:cNvSpPr>
          <p:nvPr>
            <p:ph type="ctrTitle" sz="quarter"/>
          </p:nvPr>
        </p:nvSpPr>
        <p:spPr>
          <a:xfrm>
            <a:off x="457200" y="1600200"/>
            <a:ext cx="8229600" cy="1828800"/>
          </a:xfrm>
        </p:spPr>
        <p:txBody>
          <a:bodyPr/>
          <a:lstStyle>
            <a:lvl1pPr>
              <a:defRPr sz="4800"/>
            </a:lvl1pPr>
          </a:lstStyle>
          <a:p>
            <a:r>
              <a:rPr lang="en-US" smtClean="0"/>
              <a:t>Click to edit Master title style</a:t>
            </a:r>
            <a:endParaRPr lang="en-US"/>
          </a:p>
        </p:txBody>
      </p:sp>
      <p:sp>
        <p:nvSpPr>
          <p:cNvPr id="787499" name="Rectangle 43"/>
          <p:cNvSpPr>
            <a:spLocks noGrp="1" noChangeArrowheads="1"/>
          </p:cNvSpPr>
          <p:nvPr>
            <p:ph type="subTitle" sz="quarter" idx="1"/>
          </p:nvPr>
        </p:nvSpPr>
        <p:spPr>
          <a:xfrm>
            <a:off x="1371600" y="3886200"/>
            <a:ext cx="6400800" cy="1752600"/>
          </a:xfrm>
        </p:spPr>
        <p:txBody>
          <a:bodyPr/>
          <a:lstStyle>
            <a:lvl1pPr marL="0" indent="0" algn="ctr">
              <a:buFont typeface="Wingdings" pitchFamily="2" charset="2"/>
              <a:buNone/>
              <a:defRPr sz="3600"/>
            </a:lvl1pPr>
          </a:lstStyle>
          <a:p>
            <a:r>
              <a:rPr lang="en-US" smtClean="0"/>
              <a:t>Click to edit Master subtitle style</a:t>
            </a:r>
            <a:endParaRPr lang="en-US"/>
          </a:p>
        </p:txBody>
      </p:sp>
      <p:sp>
        <p:nvSpPr>
          <p:cNvPr id="44" name="Rectangle 44"/>
          <p:cNvSpPr>
            <a:spLocks noGrp="1" noChangeArrowheads="1"/>
          </p:cNvSpPr>
          <p:nvPr>
            <p:ph type="dt" sz="quarter" idx="10"/>
          </p:nvPr>
        </p:nvSpPr>
        <p:spPr/>
        <p:txBody>
          <a:bodyPr/>
          <a:lstStyle>
            <a:lvl1pPr>
              <a:defRPr/>
            </a:lvl1pPr>
          </a:lstStyle>
          <a:p>
            <a:fld id="{CB04C080-931B-4A37-841D-999F26BCE78D}" type="datetime4">
              <a:rPr lang="en-US" smtClean="0">
                <a:solidFill>
                  <a:srgbClr val="FFFFFF"/>
                </a:solidFill>
              </a:rPr>
              <a:t>October 1, 2011</a:t>
            </a:fld>
            <a:endParaRPr lang="en-US">
              <a:solidFill>
                <a:srgbClr val="FFFFFF"/>
              </a:solidFill>
            </a:endParaRPr>
          </a:p>
        </p:txBody>
      </p:sp>
      <p:sp>
        <p:nvSpPr>
          <p:cNvPr id="45" name="Rectangle 45"/>
          <p:cNvSpPr>
            <a:spLocks noGrp="1" noChangeArrowheads="1"/>
          </p:cNvSpPr>
          <p:nvPr>
            <p:ph type="ftr" sz="quarter" idx="11"/>
          </p:nvPr>
        </p:nvSpPr>
        <p:spPr/>
        <p:txBody>
          <a:bodyPr/>
          <a:lstStyle>
            <a:lvl1pPr>
              <a:defRPr/>
            </a:lvl1pPr>
          </a:lstStyle>
          <a:p>
            <a:endParaRPr lang="en-US">
              <a:solidFill>
                <a:srgbClr val="FFFFFF"/>
              </a:solidFill>
            </a:endParaRPr>
          </a:p>
        </p:txBody>
      </p:sp>
      <p:sp>
        <p:nvSpPr>
          <p:cNvPr id="46" name="Rectangle 46"/>
          <p:cNvSpPr>
            <a:spLocks noGrp="1" noChangeArrowheads="1"/>
          </p:cNvSpPr>
          <p:nvPr>
            <p:ph type="sldNum" sz="quarter" idx="12"/>
          </p:nvPr>
        </p:nvSpPr>
        <p:spPr/>
        <p:txBody>
          <a:bodyPr/>
          <a:lstStyle>
            <a:lvl1pPr>
              <a:defRPr/>
            </a:lvl1pPr>
          </a:lstStyle>
          <a:p>
            <a:fld id="{7AD551FB-DEC3-480A-AD8A-B4BC8D479210}" type="slidenum">
              <a:rPr lang="en-US" smtClean="0">
                <a:solidFill>
                  <a:srgbClr val="FFFFFF"/>
                </a:solidFill>
              </a:rPr>
              <a:pPr/>
              <a:t>‹#›</a:t>
            </a:fld>
            <a:endParaRPr lang="en-US">
              <a:solidFill>
                <a:srgbClr val="FFFFFF"/>
              </a:solidFill>
            </a:endParaRPr>
          </a:p>
        </p:txBody>
      </p:sp>
    </p:spTree>
    <p:extLst>
      <p:ext uri="{BB962C8B-B14F-4D97-AF65-F5344CB8AC3E}">
        <p14:creationId xmlns:p14="http://schemas.microsoft.com/office/powerpoint/2010/main" val="1148281743"/>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49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4"/>
          <p:cNvSpPr>
            <a:spLocks noGrp="1" noChangeArrowheads="1"/>
          </p:cNvSpPr>
          <p:nvPr>
            <p:ph type="dt" sz="half" idx="10"/>
          </p:nvPr>
        </p:nvSpPr>
        <p:spPr>
          <a:ln/>
        </p:spPr>
        <p:txBody>
          <a:bodyPr/>
          <a:lstStyle>
            <a:lvl1pPr>
              <a:defRPr/>
            </a:lvl1pPr>
          </a:lstStyle>
          <a:p>
            <a:fld id="{B67DFD1D-FD60-401A-8BD6-465D3645BDBD}" type="datetime4">
              <a:rPr lang="en-US" smtClean="0">
                <a:solidFill>
                  <a:srgbClr val="FFFFFF"/>
                </a:solidFill>
              </a:rPr>
              <a:t>October 1, 2011</a:t>
            </a:fld>
            <a:endParaRPr lang="en-US">
              <a:solidFill>
                <a:srgbClr val="FFFFFF"/>
              </a:solidFill>
            </a:endParaRPr>
          </a:p>
        </p:txBody>
      </p:sp>
      <p:sp>
        <p:nvSpPr>
          <p:cNvPr id="5" name="Rectangle 45"/>
          <p:cNvSpPr>
            <a:spLocks noGrp="1" noChangeArrowheads="1"/>
          </p:cNvSpPr>
          <p:nvPr>
            <p:ph type="ftr" sz="quarter" idx="11"/>
          </p:nvPr>
        </p:nvSpPr>
        <p:spPr>
          <a:ln/>
        </p:spPr>
        <p:txBody>
          <a:bodyPr/>
          <a:lstStyle>
            <a:lvl1pPr>
              <a:defRPr/>
            </a:lvl1pPr>
          </a:lstStyle>
          <a:p>
            <a:endParaRPr lang="en-US">
              <a:solidFill>
                <a:srgbClr val="FFFFFF"/>
              </a:solidFill>
            </a:endParaRPr>
          </a:p>
        </p:txBody>
      </p:sp>
      <p:sp>
        <p:nvSpPr>
          <p:cNvPr id="6" name="Rectangle 46"/>
          <p:cNvSpPr>
            <a:spLocks noGrp="1" noChangeArrowheads="1"/>
          </p:cNvSpPr>
          <p:nvPr>
            <p:ph type="sldNum" sz="quarter" idx="12"/>
          </p:nvPr>
        </p:nvSpPr>
        <p:spPr>
          <a:ln/>
        </p:spPr>
        <p:txBody>
          <a:bodyPr/>
          <a:lstStyle>
            <a:lvl1pPr>
              <a:defRPr/>
            </a:lvl1pPr>
          </a:lstStyle>
          <a:p>
            <a:fld id="{7AD551FB-DEC3-480A-AD8A-B4BC8D479210}" type="slidenum">
              <a:rPr lang="en-US" smtClean="0">
                <a:solidFill>
                  <a:srgbClr val="FFFFFF"/>
                </a:solidFill>
              </a:rPr>
              <a:pPr/>
              <a:t>‹#›</a:t>
            </a:fld>
            <a:endParaRPr lang="en-US">
              <a:solidFill>
                <a:srgbClr val="FFFFFF"/>
              </a:solidFill>
            </a:endParaRPr>
          </a:p>
        </p:txBody>
      </p:sp>
    </p:spTree>
    <p:extLst>
      <p:ext uri="{BB962C8B-B14F-4D97-AF65-F5344CB8AC3E}">
        <p14:creationId xmlns:p14="http://schemas.microsoft.com/office/powerpoint/2010/main" val="3452989919"/>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49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44"/>
          <p:cNvSpPr>
            <a:spLocks noGrp="1" noChangeArrowheads="1"/>
          </p:cNvSpPr>
          <p:nvPr>
            <p:ph type="dt" sz="half" idx="10"/>
          </p:nvPr>
        </p:nvSpPr>
        <p:spPr>
          <a:ln/>
        </p:spPr>
        <p:txBody>
          <a:bodyPr/>
          <a:lstStyle>
            <a:lvl1pPr>
              <a:defRPr/>
            </a:lvl1pPr>
          </a:lstStyle>
          <a:p>
            <a:fld id="{54B5F5E4-0D22-4636-9513-5D78F1E6018E}" type="datetime4">
              <a:rPr lang="en-US" smtClean="0">
                <a:solidFill>
                  <a:srgbClr val="FFFFFF"/>
                </a:solidFill>
              </a:rPr>
              <a:t>October 1, 2011</a:t>
            </a:fld>
            <a:endParaRPr lang="en-US">
              <a:solidFill>
                <a:srgbClr val="FFFFFF"/>
              </a:solidFill>
            </a:endParaRPr>
          </a:p>
        </p:txBody>
      </p:sp>
      <p:sp>
        <p:nvSpPr>
          <p:cNvPr id="5" name="Rectangle 45"/>
          <p:cNvSpPr>
            <a:spLocks noGrp="1" noChangeArrowheads="1"/>
          </p:cNvSpPr>
          <p:nvPr>
            <p:ph type="ftr" sz="quarter" idx="11"/>
          </p:nvPr>
        </p:nvSpPr>
        <p:spPr>
          <a:ln/>
        </p:spPr>
        <p:txBody>
          <a:bodyPr/>
          <a:lstStyle>
            <a:lvl1pPr>
              <a:defRPr/>
            </a:lvl1pPr>
          </a:lstStyle>
          <a:p>
            <a:endParaRPr lang="en-US">
              <a:solidFill>
                <a:srgbClr val="FFFFFF"/>
              </a:solidFill>
            </a:endParaRPr>
          </a:p>
        </p:txBody>
      </p:sp>
      <p:sp>
        <p:nvSpPr>
          <p:cNvPr id="6" name="Rectangle 46"/>
          <p:cNvSpPr>
            <a:spLocks noGrp="1" noChangeArrowheads="1"/>
          </p:cNvSpPr>
          <p:nvPr>
            <p:ph type="sldNum" sz="quarter" idx="12"/>
          </p:nvPr>
        </p:nvSpPr>
        <p:spPr>
          <a:ln/>
        </p:spPr>
        <p:txBody>
          <a:bodyPr/>
          <a:lstStyle>
            <a:lvl1pPr>
              <a:defRPr/>
            </a:lvl1pPr>
          </a:lstStyle>
          <a:p>
            <a:fld id="{7AD551FB-DEC3-480A-AD8A-B4BC8D479210}" type="slidenum">
              <a:rPr lang="en-US" smtClean="0">
                <a:solidFill>
                  <a:srgbClr val="FFFFFF"/>
                </a:solidFill>
              </a:rPr>
              <a:pPr/>
              <a:t>‹#›</a:t>
            </a:fld>
            <a:endParaRPr lang="en-US">
              <a:solidFill>
                <a:srgbClr val="FFFFFF"/>
              </a:solidFill>
            </a:endParaRPr>
          </a:p>
        </p:txBody>
      </p:sp>
    </p:spTree>
    <p:extLst>
      <p:ext uri="{BB962C8B-B14F-4D97-AF65-F5344CB8AC3E}">
        <p14:creationId xmlns:p14="http://schemas.microsoft.com/office/powerpoint/2010/main" val="4163336840"/>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49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44"/>
          <p:cNvSpPr>
            <a:spLocks noGrp="1" noChangeArrowheads="1"/>
          </p:cNvSpPr>
          <p:nvPr>
            <p:ph type="dt" sz="half" idx="10"/>
          </p:nvPr>
        </p:nvSpPr>
        <p:spPr>
          <a:ln/>
        </p:spPr>
        <p:txBody>
          <a:bodyPr/>
          <a:lstStyle>
            <a:lvl1pPr>
              <a:defRPr/>
            </a:lvl1pPr>
          </a:lstStyle>
          <a:p>
            <a:fld id="{8C456C1F-E854-49F1-9CDA-0609BA4B34DB}" type="datetime4">
              <a:rPr lang="en-US" smtClean="0">
                <a:solidFill>
                  <a:srgbClr val="FFFFFF"/>
                </a:solidFill>
              </a:rPr>
              <a:t>October 1, 2011</a:t>
            </a:fld>
            <a:endParaRPr lang="en-US">
              <a:solidFill>
                <a:srgbClr val="FFFFFF"/>
              </a:solidFill>
            </a:endParaRPr>
          </a:p>
        </p:txBody>
      </p:sp>
      <p:sp>
        <p:nvSpPr>
          <p:cNvPr id="6" name="Rectangle 45"/>
          <p:cNvSpPr>
            <a:spLocks noGrp="1" noChangeArrowheads="1"/>
          </p:cNvSpPr>
          <p:nvPr>
            <p:ph type="ftr" sz="quarter" idx="11"/>
          </p:nvPr>
        </p:nvSpPr>
        <p:spPr>
          <a:ln/>
        </p:spPr>
        <p:txBody>
          <a:bodyPr/>
          <a:lstStyle>
            <a:lvl1pPr>
              <a:defRPr/>
            </a:lvl1pPr>
          </a:lstStyle>
          <a:p>
            <a:endParaRPr lang="en-US">
              <a:solidFill>
                <a:srgbClr val="FFFFFF"/>
              </a:solidFill>
            </a:endParaRPr>
          </a:p>
        </p:txBody>
      </p:sp>
      <p:sp>
        <p:nvSpPr>
          <p:cNvPr id="7" name="Rectangle 46"/>
          <p:cNvSpPr>
            <a:spLocks noGrp="1" noChangeArrowheads="1"/>
          </p:cNvSpPr>
          <p:nvPr>
            <p:ph type="sldNum" sz="quarter" idx="12"/>
          </p:nvPr>
        </p:nvSpPr>
        <p:spPr>
          <a:ln/>
        </p:spPr>
        <p:txBody>
          <a:bodyPr/>
          <a:lstStyle>
            <a:lvl1pPr>
              <a:defRPr/>
            </a:lvl1pPr>
          </a:lstStyle>
          <a:p>
            <a:fld id="{7AD551FB-DEC3-480A-AD8A-B4BC8D479210}" type="slidenum">
              <a:rPr lang="en-US" smtClean="0">
                <a:solidFill>
                  <a:srgbClr val="FFFFFF"/>
                </a:solidFill>
              </a:rPr>
              <a:pPr/>
              <a:t>‹#›</a:t>
            </a:fld>
            <a:endParaRPr lang="en-US">
              <a:solidFill>
                <a:srgbClr val="FFFFFF"/>
              </a:solidFill>
            </a:endParaRPr>
          </a:p>
        </p:txBody>
      </p:sp>
    </p:spTree>
    <p:extLst>
      <p:ext uri="{BB962C8B-B14F-4D97-AF65-F5344CB8AC3E}">
        <p14:creationId xmlns:p14="http://schemas.microsoft.com/office/powerpoint/2010/main" val="2874049244"/>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49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44"/>
          <p:cNvSpPr>
            <a:spLocks noGrp="1" noChangeArrowheads="1"/>
          </p:cNvSpPr>
          <p:nvPr>
            <p:ph type="dt" sz="half" idx="10"/>
          </p:nvPr>
        </p:nvSpPr>
        <p:spPr>
          <a:ln/>
        </p:spPr>
        <p:txBody>
          <a:bodyPr/>
          <a:lstStyle>
            <a:lvl1pPr>
              <a:defRPr/>
            </a:lvl1pPr>
          </a:lstStyle>
          <a:p>
            <a:fld id="{36863422-8B28-4F10-BCD3-469B79DDA218}" type="datetime4">
              <a:rPr lang="en-US" smtClean="0">
                <a:solidFill>
                  <a:srgbClr val="FFFFFF"/>
                </a:solidFill>
              </a:rPr>
              <a:t>October 1, 2011</a:t>
            </a:fld>
            <a:endParaRPr lang="en-US">
              <a:solidFill>
                <a:srgbClr val="FFFFFF"/>
              </a:solidFill>
            </a:endParaRPr>
          </a:p>
        </p:txBody>
      </p:sp>
      <p:sp>
        <p:nvSpPr>
          <p:cNvPr id="8" name="Rectangle 45"/>
          <p:cNvSpPr>
            <a:spLocks noGrp="1" noChangeArrowheads="1"/>
          </p:cNvSpPr>
          <p:nvPr>
            <p:ph type="ftr" sz="quarter" idx="11"/>
          </p:nvPr>
        </p:nvSpPr>
        <p:spPr>
          <a:ln/>
        </p:spPr>
        <p:txBody>
          <a:bodyPr/>
          <a:lstStyle>
            <a:lvl1pPr>
              <a:defRPr/>
            </a:lvl1pPr>
          </a:lstStyle>
          <a:p>
            <a:endParaRPr lang="en-US">
              <a:solidFill>
                <a:srgbClr val="FFFFFF"/>
              </a:solidFill>
            </a:endParaRPr>
          </a:p>
        </p:txBody>
      </p:sp>
      <p:sp>
        <p:nvSpPr>
          <p:cNvPr id="9" name="Rectangle 46"/>
          <p:cNvSpPr>
            <a:spLocks noGrp="1" noChangeArrowheads="1"/>
          </p:cNvSpPr>
          <p:nvPr>
            <p:ph type="sldNum" sz="quarter" idx="12"/>
          </p:nvPr>
        </p:nvSpPr>
        <p:spPr>
          <a:ln/>
        </p:spPr>
        <p:txBody>
          <a:bodyPr/>
          <a:lstStyle>
            <a:lvl1pPr>
              <a:defRPr/>
            </a:lvl1pPr>
          </a:lstStyle>
          <a:p>
            <a:fld id="{7AD551FB-DEC3-480A-AD8A-B4BC8D479210}" type="slidenum">
              <a:rPr lang="en-US" smtClean="0">
                <a:solidFill>
                  <a:srgbClr val="FFFFFF"/>
                </a:solidFill>
              </a:rPr>
              <a:pPr/>
              <a:t>‹#›</a:t>
            </a:fld>
            <a:endParaRPr lang="en-US">
              <a:solidFill>
                <a:srgbClr val="FFFFFF"/>
              </a:solidFill>
            </a:endParaRPr>
          </a:p>
        </p:txBody>
      </p:sp>
    </p:spTree>
    <p:extLst>
      <p:ext uri="{BB962C8B-B14F-4D97-AF65-F5344CB8AC3E}">
        <p14:creationId xmlns:p14="http://schemas.microsoft.com/office/powerpoint/2010/main" val="3233252478"/>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49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44"/>
          <p:cNvSpPr>
            <a:spLocks noGrp="1" noChangeArrowheads="1"/>
          </p:cNvSpPr>
          <p:nvPr>
            <p:ph type="dt" sz="half" idx="10"/>
          </p:nvPr>
        </p:nvSpPr>
        <p:spPr>
          <a:ln/>
        </p:spPr>
        <p:txBody>
          <a:bodyPr/>
          <a:lstStyle>
            <a:lvl1pPr>
              <a:defRPr/>
            </a:lvl1pPr>
          </a:lstStyle>
          <a:p>
            <a:fld id="{1456493C-1F85-4CC4-B44B-FCB3C139ECCA}" type="datetime4">
              <a:rPr lang="en-US" smtClean="0">
                <a:solidFill>
                  <a:srgbClr val="FFFFFF"/>
                </a:solidFill>
              </a:rPr>
              <a:t>October 1, 2011</a:t>
            </a:fld>
            <a:endParaRPr lang="en-US">
              <a:solidFill>
                <a:srgbClr val="FFFFFF"/>
              </a:solidFill>
            </a:endParaRPr>
          </a:p>
        </p:txBody>
      </p:sp>
      <p:sp>
        <p:nvSpPr>
          <p:cNvPr id="4" name="Rectangle 45"/>
          <p:cNvSpPr>
            <a:spLocks noGrp="1" noChangeArrowheads="1"/>
          </p:cNvSpPr>
          <p:nvPr>
            <p:ph type="ftr" sz="quarter" idx="11"/>
          </p:nvPr>
        </p:nvSpPr>
        <p:spPr>
          <a:ln/>
        </p:spPr>
        <p:txBody>
          <a:bodyPr/>
          <a:lstStyle>
            <a:lvl1pPr>
              <a:defRPr/>
            </a:lvl1pPr>
          </a:lstStyle>
          <a:p>
            <a:endParaRPr lang="en-US">
              <a:solidFill>
                <a:srgbClr val="FFFFFF"/>
              </a:solidFill>
            </a:endParaRPr>
          </a:p>
        </p:txBody>
      </p:sp>
      <p:sp>
        <p:nvSpPr>
          <p:cNvPr id="5" name="Rectangle 46"/>
          <p:cNvSpPr>
            <a:spLocks noGrp="1" noChangeArrowheads="1"/>
          </p:cNvSpPr>
          <p:nvPr>
            <p:ph type="sldNum" sz="quarter" idx="12"/>
          </p:nvPr>
        </p:nvSpPr>
        <p:spPr>
          <a:ln/>
        </p:spPr>
        <p:txBody>
          <a:bodyPr/>
          <a:lstStyle>
            <a:lvl1pPr>
              <a:defRPr/>
            </a:lvl1pPr>
          </a:lstStyle>
          <a:p>
            <a:fld id="{7AD551FB-DEC3-480A-AD8A-B4BC8D479210}" type="slidenum">
              <a:rPr lang="en-US" smtClean="0">
                <a:solidFill>
                  <a:srgbClr val="FFFFFF"/>
                </a:solidFill>
              </a:rPr>
              <a:pPr/>
              <a:t>‹#›</a:t>
            </a:fld>
            <a:endParaRPr lang="en-US">
              <a:solidFill>
                <a:srgbClr val="FFFFFF"/>
              </a:solidFill>
            </a:endParaRPr>
          </a:p>
        </p:txBody>
      </p:sp>
    </p:spTree>
    <p:extLst>
      <p:ext uri="{BB962C8B-B14F-4D97-AF65-F5344CB8AC3E}">
        <p14:creationId xmlns:p14="http://schemas.microsoft.com/office/powerpoint/2010/main" val="733809328"/>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49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4"/>
          <p:cNvSpPr>
            <a:spLocks noGrp="1" noChangeArrowheads="1"/>
          </p:cNvSpPr>
          <p:nvPr>
            <p:ph type="dt" sz="half" idx="10"/>
          </p:nvPr>
        </p:nvSpPr>
        <p:spPr>
          <a:ln/>
        </p:spPr>
        <p:txBody>
          <a:bodyPr/>
          <a:lstStyle>
            <a:lvl1pPr>
              <a:defRPr/>
            </a:lvl1pPr>
          </a:lstStyle>
          <a:p>
            <a:fld id="{AA3C7D48-A115-4113-BD7E-846AF195B9D4}" type="datetime4">
              <a:rPr lang="en-US" smtClean="0">
                <a:solidFill>
                  <a:srgbClr val="FFFFFF"/>
                </a:solidFill>
              </a:rPr>
              <a:t>October 1, 2011</a:t>
            </a:fld>
            <a:endParaRPr lang="en-US">
              <a:solidFill>
                <a:srgbClr val="FFFFFF"/>
              </a:solidFill>
            </a:endParaRPr>
          </a:p>
        </p:txBody>
      </p:sp>
      <p:sp>
        <p:nvSpPr>
          <p:cNvPr id="3" name="Rectangle 45"/>
          <p:cNvSpPr>
            <a:spLocks noGrp="1" noChangeArrowheads="1"/>
          </p:cNvSpPr>
          <p:nvPr>
            <p:ph type="ftr" sz="quarter" idx="11"/>
          </p:nvPr>
        </p:nvSpPr>
        <p:spPr>
          <a:ln/>
        </p:spPr>
        <p:txBody>
          <a:bodyPr/>
          <a:lstStyle>
            <a:lvl1pPr>
              <a:defRPr/>
            </a:lvl1pPr>
          </a:lstStyle>
          <a:p>
            <a:endParaRPr lang="en-US">
              <a:solidFill>
                <a:srgbClr val="FFFFFF"/>
              </a:solidFill>
            </a:endParaRPr>
          </a:p>
        </p:txBody>
      </p:sp>
      <p:sp>
        <p:nvSpPr>
          <p:cNvPr id="4" name="Rectangle 46"/>
          <p:cNvSpPr>
            <a:spLocks noGrp="1" noChangeArrowheads="1"/>
          </p:cNvSpPr>
          <p:nvPr>
            <p:ph type="sldNum" sz="quarter" idx="12"/>
          </p:nvPr>
        </p:nvSpPr>
        <p:spPr>
          <a:ln/>
        </p:spPr>
        <p:txBody>
          <a:bodyPr/>
          <a:lstStyle>
            <a:lvl1pPr>
              <a:defRPr/>
            </a:lvl1pPr>
          </a:lstStyle>
          <a:p>
            <a:fld id="{7AD551FB-DEC3-480A-AD8A-B4BC8D479210}" type="slidenum">
              <a:rPr lang="en-US" smtClean="0">
                <a:solidFill>
                  <a:srgbClr val="FFFFFF"/>
                </a:solidFill>
              </a:rPr>
              <a:pPr/>
              <a:t>‹#›</a:t>
            </a:fld>
            <a:endParaRPr lang="en-US">
              <a:solidFill>
                <a:srgbClr val="FFFFFF"/>
              </a:solidFill>
            </a:endParaRPr>
          </a:p>
        </p:txBody>
      </p:sp>
    </p:spTree>
    <p:extLst>
      <p:ext uri="{BB962C8B-B14F-4D97-AF65-F5344CB8AC3E}">
        <p14:creationId xmlns:p14="http://schemas.microsoft.com/office/powerpoint/2010/main" val="3524032387"/>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49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4"/>
          <p:cNvSpPr>
            <a:spLocks noGrp="1" noChangeArrowheads="1"/>
          </p:cNvSpPr>
          <p:nvPr>
            <p:ph type="dt" sz="half" idx="10"/>
          </p:nvPr>
        </p:nvSpPr>
        <p:spPr>
          <a:ln/>
        </p:spPr>
        <p:txBody>
          <a:bodyPr/>
          <a:lstStyle>
            <a:lvl1pPr>
              <a:defRPr/>
            </a:lvl1pPr>
          </a:lstStyle>
          <a:p>
            <a:fld id="{42D2165A-6C6C-4C10-BAD5-D08FA802F5F1}" type="datetime4">
              <a:rPr lang="en-US" smtClean="0">
                <a:solidFill>
                  <a:srgbClr val="FFFFFF"/>
                </a:solidFill>
              </a:rPr>
              <a:t>October 1, 2011</a:t>
            </a:fld>
            <a:endParaRPr lang="en-US">
              <a:solidFill>
                <a:srgbClr val="FFFFFF"/>
              </a:solidFill>
            </a:endParaRPr>
          </a:p>
        </p:txBody>
      </p:sp>
      <p:sp>
        <p:nvSpPr>
          <p:cNvPr id="6" name="Rectangle 45"/>
          <p:cNvSpPr>
            <a:spLocks noGrp="1" noChangeArrowheads="1"/>
          </p:cNvSpPr>
          <p:nvPr>
            <p:ph type="ftr" sz="quarter" idx="11"/>
          </p:nvPr>
        </p:nvSpPr>
        <p:spPr>
          <a:ln/>
        </p:spPr>
        <p:txBody>
          <a:bodyPr/>
          <a:lstStyle>
            <a:lvl1pPr>
              <a:defRPr/>
            </a:lvl1pPr>
          </a:lstStyle>
          <a:p>
            <a:endParaRPr lang="en-US">
              <a:solidFill>
                <a:srgbClr val="FFFFFF"/>
              </a:solidFill>
            </a:endParaRPr>
          </a:p>
        </p:txBody>
      </p:sp>
      <p:sp>
        <p:nvSpPr>
          <p:cNvPr id="7" name="Rectangle 46"/>
          <p:cNvSpPr>
            <a:spLocks noGrp="1" noChangeArrowheads="1"/>
          </p:cNvSpPr>
          <p:nvPr>
            <p:ph type="sldNum" sz="quarter" idx="12"/>
          </p:nvPr>
        </p:nvSpPr>
        <p:spPr>
          <a:ln/>
        </p:spPr>
        <p:txBody>
          <a:bodyPr/>
          <a:lstStyle>
            <a:lvl1pPr>
              <a:defRPr/>
            </a:lvl1pPr>
          </a:lstStyle>
          <a:p>
            <a:fld id="{7AD551FB-DEC3-480A-AD8A-B4BC8D479210}" type="slidenum">
              <a:rPr lang="en-US" smtClean="0">
                <a:solidFill>
                  <a:srgbClr val="FFFFFF"/>
                </a:solidFill>
              </a:rPr>
              <a:pPr/>
              <a:t>‹#›</a:t>
            </a:fld>
            <a:endParaRPr lang="en-US">
              <a:solidFill>
                <a:srgbClr val="FFFFFF"/>
              </a:solidFill>
            </a:endParaRPr>
          </a:p>
        </p:txBody>
      </p:sp>
    </p:spTree>
    <p:extLst>
      <p:ext uri="{BB962C8B-B14F-4D97-AF65-F5344CB8AC3E}">
        <p14:creationId xmlns:p14="http://schemas.microsoft.com/office/powerpoint/2010/main" val="3084183063"/>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44"/>
          <p:cNvSpPr>
            <a:spLocks noGrp="1" noChangeArrowheads="1"/>
          </p:cNvSpPr>
          <p:nvPr>
            <p:ph type="dt" sz="half" idx="10"/>
          </p:nvPr>
        </p:nvSpPr>
        <p:spPr>
          <a:ln/>
        </p:spPr>
        <p:txBody>
          <a:bodyPr/>
          <a:lstStyle>
            <a:lvl1pPr>
              <a:defRPr/>
            </a:lvl1pPr>
          </a:lstStyle>
          <a:p>
            <a:pPr>
              <a:defRPr/>
            </a:pPr>
            <a:fld id="{3A924296-6D64-426C-8EA8-26C297F50ED7}" type="datetime4">
              <a:rPr lang="en-US" smtClean="0"/>
              <a:t>October 1, 2011</a:t>
            </a:fld>
            <a:endParaRPr lang="en-US"/>
          </a:p>
        </p:txBody>
      </p:sp>
      <p:sp>
        <p:nvSpPr>
          <p:cNvPr id="8" name="Rectangle 45"/>
          <p:cNvSpPr>
            <a:spLocks noGrp="1" noChangeArrowheads="1"/>
          </p:cNvSpPr>
          <p:nvPr>
            <p:ph type="ftr" sz="quarter" idx="11"/>
          </p:nvPr>
        </p:nvSpPr>
        <p:spPr>
          <a:ln/>
        </p:spPr>
        <p:txBody>
          <a:bodyPr/>
          <a:lstStyle>
            <a:lvl1pPr>
              <a:defRPr/>
            </a:lvl1pPr>
          </a:lstStyle>
          <a:p>
            <a:pPr>
              <a:defRPr/>
            </a:pPr>
            <a:endParaRPr lang="en-US"/>
          </a:p>
        </p:txBody>
      </p:sp>
      <p:sp>
        <p:nvSpPr>
          <p:cNvPr id="9" name="Rectangle 46"/>
          <p:cNvSpPr>
            <a:spLocks noGrp="1" noChangeArrowheads="1"/>
          </p:cNvSpPr>
          <p:nvPr>
            <p:ph type="sldNum" sz="quarter" idx="12"/>
          </p:nvPr>
        </p:nvSpPr>
        <p:spPr>
          <a:ln/>
        </p:spPr>
        <p:txBody>
          <a:bodyPr/>
          <a:lstStyle>
            <a:lvl1pPr>
              <a:defRPr/>
            </a:lvl1pPr>
          </a:lstStyle>
          <a:p>
            <a:pPr>
              <a:defRPr/>
            </a:pPr>
            <a:fld id="{57EB8F9A-F809-40F9-9EF1-127337CB8CD4}" type="slidenum">
              <a:rPr lang="en-US"/>
              <a:pPr>
                <a:defRPr/>
              </a:pPr>
              <a:t>‹#›</a:t>
            </a:fld>
            <a:endParaRPr lang="en-US"/>
          </a:p>
        </p:txBody>
      </p:sp>
    </p:spTree>
    <p:extLst>
      <p:ext uri="{BB962C8B-B14F-4D97-AF65-F5344CB8AC3E}">
        <p14:creationId xmlns:p14="http://schemas.microsoft.com/office/powerpoint/2010/main" val="1702271860"/>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5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4"/>
          <p:cNvSpPr>
            <a:spLocks noGrp="1" noChangeArrowheads="1"/>
          </p:cNvSpPr>
          <p:nvPr>
            <p:ph type="dt" sz="half" idx="10"/>
          </p:nvPr>
        </p:nvSpPr>
        <p:spPr>
          <a:ln/>
        </p:spPr>
        <p:txBody>
          <a:bodyPr/>
          <a:lstStyle>
            <a:lvl1pPr>
              <a:defRPr/>
            </a:lvl1pPr>
          </a:lstStyle>
          <a:p>
            <a:pPr>
              <a:defRPr/>
            </a:pPr>
            <a:fld id="{84738197-0741-4F7A-8CAF-A7382E066041}" type="datetime4">
              <a:rPr lang="en-US" smtClean="0">
                <a:solidFill>
                  <a:srgbClr val="FFFFFF"/>
                </a:solidFill>
              </a:rPr>
              <a:t>October 1, 2011</a:t>
            </a:fld>
            <a:endParaRPr lang="en-US">
              <a:solidFill>
                <a:srgbClr val="FFFFFF"/>
              </a:solidFill>
            </a:endParaRPr>
          </a:p>
        </p:txBody>
      </p:sp>
      <p:sp>
        <p:nvSpPr>
          <p:cNvPr id="6" name="Rectangle 4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46"/>
          <p:cNvSpPr>
            <a:spLocks noGrp="1" noChangeArrowheads="1"/>
          </p:cNvSpPr>
          <p:nvPr>
            <p:ph type="sldNum" sz="quarter" idx="12"/>
          </p:nvPr>
        </p:nvSpPr>
        <p:spPr>
          <a:ln/>
        </p:spPr>
        <p:txBody>
          <a:bodyPr/>
          <a:lstStyle>
            <a:lvl1pPr>
              <a:defRPr/>
            </a:lvl1pPr>
          </a:lstStyle>
          <a:p>
            <a:pPr>
              <a:defRPr/>
            </a:pPr>
            <a:fld id="{86BEA555-7BC6-461F-8EF8-B9DE24498E46}"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536087931"/>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50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en-US" noProof="0" smtClean="0"/>
              <a:t>Click icon to add picture</a:t>
            </a:r>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4"/>
          <p:cNvSpPr>
            <a:spLocks noGrp="1" noChangeArrowheads="1"/>
          </p:cNvSpPr>
          <p:nvPr>
            <p:ph type="dt" sz="half" idx="10"/>
          </p:nvPr>
        </p:nvSpPr>
        <p:spPr>
          <a:ln/>
        </p:spPr>
        <p:txBody>
          <a:bodyPr/>
          <a:lstStyle>
            <a:lvl1pPr>
              <a:defRPr/>
            </a:lvl1pPr>
          </a:lstStyle>
          <a:p>
            <a:fld id="{FFCAF948-6078-4A27-9AC0-F49388338856}" type="datetime4">
              <a:rPr lang="en-US" smtClean="0">
                <a:solidFill>
                  <a:srgbClr val="FFFFFF"/>
                </a:solidFill>
              </a:rPr>
              <a:t>October 1, 2011</a:t>
            </a:fld>
            <a:endParaRPr lang="en-US">
              <a:solidFill>
                <a:srgbClr val="FFFFFF"/>
              </a:solidFill>
            </a:endParaRPr>
          </a:p>
        </p:txBody>
      </p:sp>
      <p:sp>
        <p:nvSpPr>
          <p:cNvPr id="6" name="Rectangle 45"/>
          <p:cNvSpPr>
            <a:spLocks noGrp="1" noChangeArrowheads="1"/>
          </p:cNvSpPr>
          <p:nvPr>
            <p:ph type="ftr" sz="quarter" idx="11"/>
          </p:nvPr>
        </p:nvSpPr>
        <p:spPr>
          <a:ln/>
        </p:spPr>
        <p:txBody>
          <a:bodyPr/>
          <a:lstStyle>
            <a:lvl1pPr>
              <a:defRPr/>
            </a:lvl1pPr>
          </a:lstStyle>
          <a:p>
            <a:endParaRPr lang="en-US">
              <a:solidFill>
                <a:srgbClr val="FFFFFF"/>
              </a:solidFill>
            </a:endParaRPr>
          </a:p>
        </p:txBody>
      </p:sp>
      <p:sp>
        <p:nvSpPr>
          <p:cNvPr id="7" name="Rectangle 46"/>
          <p:cNvSpPr>
            <a:spLocks noGrp="1" noChangeArrowheads="1"/>
          </p:cNvSpPr>
          <p:nvPr>
            <p:ph type="sldNum" sz="quarter" idx="12"/>
          </p:nvPr>
        </p:nvSpPr>
        <p:spPr>
          <a:ln/>
        </p:spPr>
        <p:txBody>
          <a:bodyPr/>
          <a:lstStyle>
            <a:lvl1pPr>
              <a:defRPr/>
            </a:lvl1pPr>
          </a:lstStyle>
          <a:p>
            <a:fld id="{7AD551FB-DEC3-480A-AD8A-B4BC8D479210}" type="slidenum">
              <a:rPr lang="en-US" smtClean="0">
                <a:solidFill>
                  <a:srgbClr val="FFFFFF"/>
                </a:solidFill>
              </a:rPr>
              <a:pPr/>
              <a:t>‹#›</a:t>
            </a:fld>
            <a:endParaRPr lang="en-US">
              <a:solidFill>
                <a:srgbClr val="FFFFFF"/>
              </a:solidFill>
            </a:endParaRPr>
          </a:p>
        </p:txBody>
      </p:sp>
    </p:spTree>
    <p:extLst>
      <p:ext uri="{BB962C8B-B14F-4D97-AF65-F5344CB8AC3E}">
        <p14:creationId xmlns:p14="http://schemas.microsoft.com/office/powerpoint/2010/main" val="1148796588"/>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50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4"/>
          <p:cNvSpPr>
            <a:spLocks noGrp="1" noChangeArrowheads="1"/>
          </p:cNvSpPr>
          <p:nvPr>
            <p:ph type="dt" sz="half" idx="10"/>
          </p:nvPr>
        </p:nvSpPr>
        <p:spPr>
          <a:ln/>
        </p:spPr>
        <p:txBody>
          <a:bodyPr/>
          <a:lstStyle>
            <a:lvl1pPr>
              <a:defRPr/>
            </a:lvl1pPr>
          </a:lstStyle>
          <a:p>
            <a:fld id="{E953CB29-5AB7-463F-AD8B-15EEBAEBB164}" type="datetime4">
              <a:rPr lang="en-US" smtClean="0">
                <a:solidFill>
                  <a:srgbClr val="FFFFFF"/>
                </a:solidFill>
              </a:rPr>
              <a:t>October 1, 2011</a:t>
            </a:fld>
            <a:endParaRPr lang="en-US">
              <a:solidFill>
                <a:srgbClr val="FFFFFF"/>
              </a:solidFill>
            </a:endParaRPr>
          </a:p>
        </p:txBody>
      </p:sp>
      <p:sp>
        <p:nvSpPr>
          <p:cNvPr id="5" name="Rectangle 45"/>
          <p:cNvSpPr>
            <a:spLocks noGrp="1" noChangeArrowheads="1"/>
          </p:cNvSpPr>
          <p:nvPr>
            <p:ph type="ftr" sz="quarter" idx="11"/>
          </p:nvPr>
        </p:nvSpPr>
        <p:spPr>
          <a:ln/>
        </p:spPr>
        <p:txBody>
          <a:bodyPr/>
          <a:lstStyle>
            <a:lvl1pPr>
              <a:defRPr/>
            </a:lvl1pPr>
          </a:lstStyle>
          <a:p>
            <a:endParaRPr lang="en-US">
              <a:solidFill>
                <a:srgbClr val="FFFFFF"/>
              </a:solidFill>
            </a:endParaRPr>
          </a:p>
        </p:txBody>
      </p:sp>
      <p:sp>
        <p:nvSpPr>
          <p:cNvPr id="6" name="Rectangle 46"/>
          <p:cNvSpPr>
            <a:spLocks noGrp="1" noChangeArrowheads="1"/>
          </p:cNvSpPr>
          <p:nvPr>
            <p:ph type="sldNum" sz="quarter" idx="12"/>
          </p:nvPr>
        </p:nvSpPr>
        <p:spPr>
          <a:ln/>
        </p:spPr>
        <p:txBody>
          <a:bodyPr/>
          <a:lstStyle>
            <a:lvl1pPr>
              <a:defRPr/>
            </a:lvl1pPr>
          </a:lstStyle>
          <a:p>
            <a:fld id="{7AD551FB-DEC3-480A-AD8A-B4BC8D479210}" type="slidenum">
              <a:rPr lang="en-US" smtClean="0">
                <a:solidFill>
                  <a:srgbClr val="FFFFFF"/>
                </a:solidFill>
              </a:rPr>
              <a:pPr/>
              <a:t>‹#›</a:t>
            </a:fld>
            <a:endParaRPr lang="en-US">
              <a:solidFill>
                <a:srgbClr val="FFFFFF"/>
              </a:solidFill>
            </a:endParaRPr>
          </a:p>
        </p:txBody>
      </p:sp>
    </p:spTree>
    <p:extLst>
      <p:ext uri="{BB962C8B-B14F-4D97-AF65-F5344CB8AC3E}">
        <p14:creationId xmlns:p14="http://schemas.microsoft.com/office/powerpoint/2010/main" val="1279528412"/>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50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4"/>
          <p:cNvSpPr>
            <a:spLocks noGrp="1" noChangeArrowheads="1"/>
          </p:cNvSpPr>
          <p:nvPr>
            <p:ph type="dt" sz="half" idx="10"/>
          </p:nvPr>
        </p:nvSpPr>
        <p:spPr>
          <a:ln/>
        </p:spPr>
        <p:txBody>
          <a:bodyPr/>
          <a:lstStyle>
            <a:lvl1pPr>
              <a:defRPr/>
            </a:lvl1pPr>
          </a:lstStyle>
          <a:p>
            <a:fld id="{B46CD4F8-AC9B-4C32-918E-2EA538598674}" type="datetime4">
              <a:rPr lang="en-US" smtClean="0">
                <a:solidFill>
                  <a:srgbClr val="FFFFFF"/>
                </a:solidFill>
              </a:rPr>
              <a:t>October 1, 2011</a:t>
            </a:fld>
            <a:endParaRPr lang="en-US">
              <a:solidFill>
                <a:srgbClr val="FFFFFF"/>
              </a:solidFill>
            </a:endParaRPr>
          </a:p>
        </p:txBody>
      </p:sp>
      <p:sp>
        <p:nvSpPr>
          <p:cNvPr id="5" name="Rectangle 45"/>
          <p:cNvSpPr>
            <a:spLocks noGrp="1" noChangeArrowheads="1"/>
          </p:cNvSpPr>
          <p:nvPr>
            <p:ph type="ftr" sz="quarter" idx="11"/>
          </p:nvPr>
        </p:nvSpPr>
        <p:spPr>
          <a:ln/>
        </p:spPr>
        <p:txBody>
          <a:bodyPr/>
          <a:lstStyle>
            <a:lvl1pPr>
              <a:defRPr/>
            </a:lvl1pPr>
          </a:lstStyle>
          <a:p>
            <a:endParaRPr lang="en-US">
              <a:solidFill>
                <a:srgbClr val="FFFFFF"/>
              </a:solidFill>
            </a:endParaRPr>
          </a:p>
        </p:txBody>
      </p:sp>
      <p:sp>
        <p:nvSpPr>
          <p:cNvPr id="6" name="Rectangle 46"/>
          <p:cNvSpPr>
            <a:spLocks noGrp="1" noChangeArrowheads="1"/>
          </p:cNvSpPr>
          <p:nvPr>
            <p:ph type="sldNum" sz="quarter" idx="12"/>
          </p:nvPr>
        </p:nvSpPr>
        <p:spPr>
          <a:ln/>
        </p:spPr>
        <p:txBody>
          <a:bodyPr/>
          <a:lstStyle>
            <a:lvl1pPr>
              <a:defRPr/>
            </a:lvl1pPr>
          </a:lstStyle>
          <a:p>
            <a:fld id="{7AD551FB-DEC3-480A-AD8A-B4BC8D479210}" type="slidenum">
              <a:rPr lang="en-US" smtClean="0">
                <a:solidFill>
                  <a:srgbClr val="FFFFFF"/>
                </a:solidFill>
              </a:rPr>
              <a:pPr/>
              <a:t>‹#›</a:t>
            </a:fld>
            <a:endParaRPr lang="en-US">
              <a:solidFill>
                <a:srgbClr val="FFFFFF"/>
              </a:solidFill>
            </a:endParaRPr>
          </a:p>
        </p:txBody>
      </p:sp>
    </p:spTree>
    <p:extLst>
      <p:ext uri="{BB962C8B-B14F-4D97-AF65-F5344CB8AC3E}">
        <p14:creationId xmlns:p14="http://schemas.microsoft.com/office/powerpoint/2010/main" val="550301721"/>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503.xml><?xml version="1.0" encoding="utf-8"?>
<p:sldLayout xmlns:a="http://schemas.openxmlformats.org/drawingml/2006/main" xmlns:r="http://schemas.openxmlformats.org/officeDocument/2006/relationships" xmlns:p="http://schemas.openxmlformats.org/presentationml/2006/main" type="objAndTx">
  <p:cSld name="Title, Content and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00"/>
            <a:ext cx="4038600" cy="453072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648200" y="1600200"/>
            <a:ext cx="4038600" cy="453072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Date Placeholder 4"/>
          <p:cNvSpPr>
            <a:spLocks noGrp="1"/>
          </p:cNvSpPr>
          <p:nvPr>
            <p:ph type="dt" sz="half" idx="10"/>
          </p:nvPr>
        </p:nvSpPr>
        <p:spPr>
          <a:xfrm>
            <a:off x="457200" y="6243638"/>
            <a:ext cx="2133600" cy="457200"/>
          </a:xfrm>
        </p:spPr>
        <p:txBody>
          <a:bodyPr/>
          <a:lstStyle>
            <a:lvl1pPr>
              <a:defRPr/>
            </a:lvl1pPr>
          </a:lstStyle>
          <a:p>
            <a:fld id="{A926286D-FA7B-4FCD-8585-E397C37CF303}" type="datetime4">
              <a:rPr lang="en-US" smtClean="0">
                <a:solidFill>
                  <a:srgbClr val="FFFFFF"/>
                </a:solidFill>
              </a:rPr>
              <a:t>October 1, 2011</a:t>
            </a:fld>
            <a:endParaRPr lang="en-US">
              <a:solidFill>
                <a:srgbClr val="FFFFFF"/>
              </a:solidFill>
            </a:endParaRPr>
          </a:p>
        </p:txBody>
      </p:sp>
      <p:sp>
        <p:nvSpPr>
          <p:cNvPr id="6" name="Footer Placeholder 5"/>
          <p:cNvSpPr>
            <a:spLocks noGrp="1"/>
          </p:cNvSpPr>
          <p:nvPr>
            <p:ph type="ftr" sz="quarter" idx="11"/>
          </p:nvPr>
        </p:nvSpPr>
        <p:spPr>
          <a:xfrm>
            <a:off x="3124200" y="6248400"/>
            <a:ext cx="2895600" cy="457200"/>
          </a:xfrm>
        </p:spPr>
        <p:txBody>
          <a:bodyPr/>
          <a:lstStyle>
            <a:lvl1pPr>
              <a:defRPr/>
            </a:lvl1pPr>
          </a:lstStyle>
          <a:p>
            <a:endParaRPr lang="en-US">
              <a:solidFill>
                <a:srgbClr val="FFFFFF"/>
              </a:solidFill>
            </a:endParaRPr>
          </a:p>
        </p:txBody>
      </p:sp>
      <p:sp>
        <p:nvSpPr>
          <p:cNvPr id="7" name="Slide Number Placeholder 6"/>
          <p:cNvSpPr>
            <a:spLocks noGrp="1"/>
          </p:cNvSpPr>
          <p:nvPr>
            <p:ph type="sldNum" sz="quarter" idx="12"/>
          </p:nvPr>
        </p:nvSpPr>
        <p:spPr>
          <a:xfrm>
            <a:off x="6553200" y="6243638"/>
            <a:ext cx="2133600" cy="457200"/>
          </a:xfrm>
        </p:spPr>
        <p:txBody>
          <a:bodyPr/>
          <a:lstStyle>
            <a:lvl1pPr>
              <a:defRPr/>
            </a:lvl1pPr>
          </a:lstStyle>
          <a:p>
            <a:fld id="{7AD551FB-DEC3-480A-AD8A-B4BC8D479210}" type="slidenum">
              <a:rPr lang="en-US" smtClean="0">
                <a:solidFill>
                  <a:srgbClr val="FFFFFF"/>
                </a:solidFill>
              </a:rPr>
              <a:pPr/>
              <a:t>‹#›</a:t>
            </a:fld>
            <a:endParaRPr lang="en-US">
              <a:solidFill>
                <a:srgbClr val="FFFFFF"/>
              </a:solidFill>
            </a:endParaRPr>
          </a:p>
        </p:txBody>
      </p:sp>
    </p:spTree>
    <p:extLst>
      <p:ext uri="{BB962C8B-B14F-4D97-AF65-F5344CB8AC3E}">
        <p14:creationId xmlns:p14="http://schemas.microsoft.com/office/powerpoint/2010/main" val="2691503961"/>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504.xml><?xml version="1.0" encoding="utf-8"?>
<p:sldLayout xmlns:a="http://schemas.openxmlformats.org/drawingml/2006/main" xmlns:r="http://schemas.openxmlformats.org/officeDocument/2006/relationships" xmlns:p="http://schemas.openxmlformats.org/presentationml/2006/main" type="tbl">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smtClean="0"/>
              <a:t>Click to edit Master title style</a:t>
            </a:r>
            <a:endParaRPr lang="en-US"/>
          </a:p>
        </p:txBody>
      </p:sp>
      <p:sp>
        <p:nvSpPr>
          <p:cNvPr id="3" name="Table Placeholder 2"/>
          <p:cNvSpPr>
            <a:spLocks noGrp="1"/>
          </p:cNvSpPr>
          <p:nvPr>
            <p:ph type="tbl" idx="1"/>
          </p:nvPr>
        </p:nvSpPr>
        <p:spPr>
          <a:xfrm>
            <a:off x="685800" y="1981200"/>
            <a:ext cx="7772400" cy="4114800"/>
          </a:xfrm>
        </p:spPr>
        <p:txBody>
          <a:bodyPr/>
          <a:lstStyle/>
          <a:p>
            <a:r>
              <a:rPr lang="en-US" smtClean="0"/>
              <a:t>Click icon to add table</a:t>
            </a:r>
            <a:endParaRPr lang="en-US"/>
          </a:p>
        </p:txBody>
      </p:sp>
      <p:sp>
        <p:nvSpPr>
          <p:cNvPr id="4" name="Date Placeholder 3"/>
          <p:cNvSpPr>
            <a:spLocks noGrp="1"/>
          </p:cNvSpPr>
          <p:nvPr>
            <p:ph type="dt" sz="half" idx="10"/>
          </p:nvPr>
        </p:nvSpPr>
        <p:spPr>
          <a:xfrm>
            <a:off x="685800" y="6248400"/>
            <a:ext cx="1905000" cy="457200"/>
          </a:xfrm>
        </p:spPr>
        <p:txBody>
          <a:bodyPr/>
          <a:lstStyle>
            <a:lvl1pPr>
              <a:defRPr/>
            </a:lvl1pPr>
          </a:lstStyle>
          <a:p>
            <a:fld id="{EBBDBCFD-BE57-4D00-A492-9E3F9A167AFF}" type="datetime4">
              <a:rPr lang="en-US" smtClean="0">
                <a:solidFill>
                  <a:srgbClr val="FFFFFF"/>
                </a:solidFill>
              </a:rPr>
              <a:t>October 1, 2011</a:t>
            </a:fld>
            <a:endParaRPr lang="en-US">
              <a:solidFill>
                <a:srgbClr val="FFFFFF"/>
              </a:solidFill>
            </a:endParaRPr>
          </a:p>
        </p:txBody>
      </p:sp>
      <p:sp>
        <p:nvSpPr>
          <p:cNvPr id="5" name="Footer Placeholder 4"/>
          <p:cNvSpPr>
            <a:spLocks noGrp="1"/>
          </p:cNvSpPr>
          <p:nvPr>
            <p:ph type="ftr" sz="quarter" idx="11"/>
          </p:nvPr>
        </p:nvSpPr>
        <p:spPr>
          <a:xfrm>
            <a:off x="3124200" y="6248400"/>
            <a:ext cx="2895600" cy="457200"/>
          </a:xfrm>
        </p:spPr>
        <p:txBody>
          <a:bodyPr/>
          <a:lstStyle>
            <a:lvl1pPr>
              <a:defRPr/>
            </a:lvl1pPr>
          </a:lstStyle>
          <a:p>
            <a:endParaRPr lang="en-US">
              <a:solidFill>
                <a:srgbClr val="FFFFFF"/>
              </a:solidFill>
            </a:endParaRPr>
          </a:p>
        </p:txBody>
      </p:sp>
      <p:sp>
        <p:nvSpPr>
          <p:cNvPr id="6" name="Slide Number Placeholder 5"/>
          <p:cNvSpPr>
            <a:spLocks noGrp="1"/>
          </p:cNvSpPr>
          <p:nvPr>
            <p:ph type="sldNum" sz="quarter" idx="12"/>
          </p:nvPr>
        </p:nvSpPr>
        <p:spPr>
          <a:xfrm>
            <a:off x="6553200" y="6248400"/>
            <a:ext cx="1905000" cy="457200"/>
          </a:xfrm>
        </p:spPr>
        <p:txBody>
          <a:bodyPr/>
          <a:lstStyle>
            <a:lvl1pPr>
              <a:defRPr/>
            </a:lvl1pPr>
          </a:lstStyle>
          <a:p>
            <a:fld id="{7AD551FB-DEC3-480A-AD8A-B4BC8D479210}" type="slidenum">
              <a:rPr lang="en-US" smtClean="0">
                <a:solidFill>
                  <a:srgbClr val="FFFFFF"/>
                </a:solidFill>
              </a:rPr>
              <a:pPr/>
              <a:t>‹#›</a:t>
            </a:fld>
            <a:endParaRPr lang="en-US">
              <a:solidFill>
                <a:srgbClr val="FFFFFF"/>
              </a:solidFill>
            </a:endParaRPr>
          </a:p>
        </p:txBody>
      </p:sp>
    </p:spTree>
    <p:extLst>
      <p:ext uri="{BB962C8B-B14F-4D97-AF65-F5344CB8AC3E}">
        <p14:creationId xmlns:p14="http://schemas.microsoft.com/office/powerpoint/2010/main" val="2611640206"/>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50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4000" cy="6856413"/>
            <a:chOff x="0" y="0"/>
            <a:chExt cx="5760" cy="4319"/>
          </a:xfrm>
        </p:grpSpPr>
        <p:sp>
          <p:nvSpPr>
            <p:cNvPr id="5" name="Freeform 3"/>
            <p:cNvSpPr>
              <a:spLocks/>
            </p:cNvSpPr>
            <p:nvPr/>
          </p:nvSpPr>
          <p:spPr bwMode="hidden">
            <a:xfrm>
              <a:off x="0" y="12"/>
              <a:ext cx="5758" cy="3273"/>
            </a:xfrm>
            <a:custGeom>
              <a:avLst/>
              <a:gdLst/>
              <a:ahLst/>
              <a:cxnLst>
                <a:cxn ang="0">
                  <a:pos x="3193" y="1816"/>
                </a:cxn>
                <a:cxn ang="0">
                  <a:pos x="0" y="0"/>
                </a:cxn>
                <a:cxn ang="0">
                  <a:pos x="0" y="522"/>
                </a:cxn>
                <a:cxn ang="0">
                  <a:pos x="3037" y="1978"/>
                </a:cxn>
                <a:cxn ang="0">
                  <a:pos x="5740" y="3273"/>
                </a:cxn>
                <a:cxn ang="0">
                  <a:pos x="5740" y="3267"/>
                </a:cxn>
                <a:cxn ang="0">
                  <a:pos x="3193" y="1816"/>
                </a:cxn>
                <a:cxn ang="0">
                  <a:pos x="3193" y="1816"/>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cs typeface="+mn-cs"/>
              </a:endParaRPr>
            </a:p>
          </p:txBody>
        </p:sp>
        <p:sp>
          <p:nvSpPr>
            <p:cNvPr id="6" name="Freeform 4"/>
            <p:cNvSpPr>
              <a:spLocks/>
            </p:cNvSpPr>
            <p:nvPr/>
          </p:nvSpPr>
          <p:spPr bwMode="hidden">
            <a:xfrm>
              <a:off x="149" y="0"/>
              <a:ext cx="5609" cy="3243"/>
            </a:xfrm>
            <a:custGeom>
              <a:avLst/>
              <a:gdLst/>
              <a:ahLst/>
              <a:cxnLst>
                <a:cxn ang="0">
                  <a:pos x="3163" y="1714"/>
                </a:cxn>
                <a:cxn ang="0">
                  <a:pos x="431" y="0"/>
                </a:cxn>
                <a:cxn ang="0">
                  <a:pos x="0" y="0"/>
                </a:cxn>
                <a:cxn ang="0">
                  <a:pos x="3086" y="1786"/>
                </a:cxn>
                <a:cxn ang="0">
                  <a:pos x="5591" y="3243"/>
                </a:cxn>
                <a:cxn ang="0">
                  <a:pos x="5591" y="3237"/>
                </a:cxn>
                <a:cxn ang="0">
                  <a:pos x="3163" y="1714"/>
                </a:cxn>
                <a:cxn ang="0">
                  <a:pos x="3163" y="1714"/>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cs typeface="+mn-cs"/>
              </a:endParaRPr>
            </a:p>
          </p:txBody>
        </p:sp>
        <p:sp>
          <p:nvSpPr>
            <p:cNvPr id="7" name="Freeform 5"/>
            <p:cNvSpPr>
              <a:spLocks/>
            </p:cNvSpPr>
            <p:nvPr/>
          </p:nvSpPr>
          <p:spPr bwMode="hidden">
            <a:xfrm>
              <a:off x="0" y="3433"/>
              <a:ext cx="4038" cy="191"/>
            </a:xfrm>
            <a:custGeom>
              <a:avLst/>
              <a:gdLst/>
              <a:ahLst/>
              <a:cxnLst>
                <a:cxn ang="0">
                  <a:pos x="0" y="156"/>
                </a:cxn>
                <a:cxn ang="0">
                  <a:pos x="4042" y="192"/>
                </a:cxn>
                <a:cxn ang="0">
                  <a:pos x="4042" y="144"/>
                </a:cxn>
                <a:cxn ang="0">
                  <a:pos x="0" y="0"/>
                </a:cxn>
                <a:cxn ang="0">
                  <a:pos x="0" y="156"/>
                </a:cxn>
                <a:cxn ang="0">
                  <a:pos x="0" y="156"/>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cs typeface="+mn-cs"/>
              </a:endParaRPr>
            </a:p>
          </p:txBody>
        </p:sp>
        <p:sp>
          <p:nvSpPr>
            <p:cNvPr id="8" name="Freeform 6"/>
            <p:cNvSpPr>
              <a:spLocks/>
            </p:cNvSpPr>
            <p:nvPr/>
          </p:nvSpPr>
          <p:spPr bwMode="hidden">
            <a:xfrm>
              <a:off x="4038" y="3577"/>
              <a:ext cx="1720" cy="65"/>
            </a:xfrm>
            <a:custGeom>
              <a:avLst/>
              <a:gdLst/>
              <a:ahLst/>
              <a:cxnLst>
                <a:cxn ang="0">
                  <a:pos x="1722" y="66"/>
                </a:cxn>
                <a:cxn ang="0">
                  <a:pos x="1722" y="60"/>
                </a:cxn>
                <a:cxn ang="0">
                  <a:pos x="0" y="0"/>
                </a:cxn>
                <a:cxn ang="0">
                  <a:pos x="0" y="48"/>
                </a:cxn>
                <a:cxn ang="0">
                  <a:pos x="1722" y="66"/>
                </a:cxn>
                <a:cxn ang="0">
                  <a:pos x="1722" y="66"/>
                </a:cxn>
              </a:cxnLst>
              <a:rect l="0" t="0" r="r" b="b"/>
              <a:pathLst>
                <a:path w="1722" h="66">
                  <a:moveTo>
                    <a:pt x="1722" y="66"/>
                  </a:moveTo>
                  <a:lnTo>
                    <a:pt x="1722" y="60"/>
                  </a:lnTo>
                  <a:lnTo>
                    <a:pt x="0" y="0"/>
                  </a:lnTo>
                  <a:lnTo>
                    <a:pt x="0" y="48"/>
                  </a:lnTo>
                  <a:lnTo>
                    <a:pt x="1722" y="66"/>
                  </a:lnTo>
                  <a:lnTo>
                    <a:pt x="1722" y="66"/>
                  </a:lnTo>
                  <a:close/>
                </a:path>
              </a:pathLst>
            </a:custGeom>
            <a:gradFill rotWithShape="0">
              <a:gsLst>
                <a:gs pos="0">
                  <a:schemeClr val="bg2"/>
                </a:gs>
                <a:gs pos="100000">
                  <a:schemeClr val="bg1"/>
                </a:gs>
              </a:gsLst>
              <a:lin ang="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cs typeface="+mn-cs"/>
              </a:endParaRPr>
            </a:p>
          </p:txBody>
        </p:sp>
        <p:sp>
          <p:nvSpPr>
            <p:cNvPr id="9" name="Freeform 7"/>
            <p:cNvSpPr>
              <a:spLocks/>
            </p:cNvSpPr>
            <p:nvPr/>
          </p:nvSpPr>
          <p:spPr bwMode="hidden">
            <a:xfrm>
              <a:off x="0" y="3726"/>
              <a:ext cx="4784" cy="329"/>
            </a:xfrm>
            <a:custGeom>
              <a:avLst/>
              <a:gdLst/>
              <a:ahLst/>
              <a:cxnLst>
                <a:cxn ang="0">
                  <a:pos x="0" y="329"/>
                </a:cxn>
                <a:cxn ang="0">
                  <a:pos x="4789" y="77"/>
                </a:cxn>
                <a:cxn ang="0">
                  <a:pos x="4789" y="0"/>
                </a:cxn>
                <a:cxn ang="0">
                  <a:pos x="0" y="107"/>
                </a:cxn>
                <a:cxn ang="0">
                  <a:pos x="0" y="329"/>
                </a:cxn>
                <a:cxn ang="0">
                  <a:pos x="0" y="329"/>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w="9525" cap="flat" cmpd="sng">
              <a:noFill/>
              <a:prstDash val="solid"/>
              <a:round/>
              <a:headEnd type="none" w="med" len="med"/>
              <a:tailEnd type="none" w="med" len="med"/>
            </a:ln>
            <a:effectLst/>
          </p:spPr>
          <p:txBody>
            <a:bodyPr/>
            <a:lstStyle/>
            <a:p>
              <a:pPr fontAlgn="auto">
                <a:spcBef>
                  <a:spcPts val="0"/>
                </a:spcBef>
                <a:spcAft>
                  <a:spcPts val="0"/>
                </a:spcAft>
                <a:defRPr/>
              </a:pPr>
              <a:endParaRPr lang="en-US">
                <a:solidFill>
                  <a:srgbClr val="FFFFFF"/>
                </a:solidFill>
                <a:latin typeface="Arial" charset="0"/>
                <a:cs typeface="+mn-cs"/>
              </a:endParaRPr>
            </a:p>
          </p:txBody>
        </p:sp>
        <p:sp>
          <p:nvSpPr>
            <p:cNvPr id="10" name="Freeform 8"/>
            <p:cNvSpPr>
              <a:spLocks/>
            </p:cNvSpPr>
            <p:nvPr/>
          </p:nvSpPr>
          <p:spPr bwMode="hidden">
            <a:xfrm>
              <a:off x="4784" y="3702"/>
              <a:ext cx="974" cy="101"/>
            </a:xfrm>
            <a:custGeom>
              <a:avLst/>
              <a:gdLst/>
              <a:ahLst/>
              <a:cxnLst>
                <a:cxn ang="0">
                  <a:pos x="975" y="48"/>
                </a:cxn>
                <a:cxn ang="0">
                  <a:pos x="975" y="0"/>
                </a:cxn>
                <a:cxn ang="0">
                  <a:pos x="0" y="24"/>
                </a:cxn>
                <a:cxn ang="0">
                  <a:pos x="0" y="101"/>
                </a:cxn>
                <a:cxn ang="0">
                  <a:pos x="975" y="48"/>
                </a:cxn>
                <a:cxn ang="0">
                  <a:pos x="975" y="48"/>
                </a:cxn>
              </a:cxnLst>
              <a:rect l="0" t="0" r="r" b="b"/>
              <a:pathLst>
                <a:path w="975" h="101">
                  <a:moveTo>
                    <a:pt x="975" y="48"/>
                  </a:moveTo>
                  <a:lnTo>
                    <a:pt x="975" y="0"/>
                  </a:lnTo>
                  <a:lnTo>
                    <a:pt x="0" y="24"/>
                  </a:lnTo>
                  <a:lnTo>
                    <a:pt x="0" y="101"/>
                  </a:lnTo>
                  <a:lnTo>
                    <a:pt x="975" y="48"/>
                  </a:lnTo>
                  <a:lnTo>
                    <a:pt x="975" y="48"/>
                  </a:lnTo>
                  <a:close/>
                </a:path>
              </a:pathLst>
            </a:custGeom>
            <a:solidFill>
              <a:schemeClr val="bg1"/>
            </a:solidFill>
            <a:ln w="9525">
              <a:noFill/>
              <a:round/>
              <a:headEnd/>
              <a:tailEnd/>
            </a:ln>
          </p:spPr>
          <p:txBody>
            <a:bodyPr/>
            <a:lstStyle/>
            <a:p>
              <a:pPr fontAlgn="auto">
                <a:spcBef>
                  <a:spcPts val="0"/>
                </a:spcBef>
                <a:spcAft>
                  <a:spcPts val="0"/>
                </a:spcAft>
                <a:defRPr/>
              </a:pPr>
              <a:endParaRPr lang="en-US">
                <a:solidFill>
                  <a:srgbClr val="FFFFFF"/>
                </a:solidFill>
                <a:latin typeface="Arial" charset="0"/>
                <a:cs typeface="+mn-cs"/>
              </a:endParaRPr>
            </a:p>
          </p:txBody>
        </p:sp>
        <p:sp>
          <p:nvSpPr>
            <p:cNvPr id="11" name="Freeform 9"/>
            <p:cNvSpPr>
              <a:spLocks/>
            </p:cNvSpPr>
            <p:nvPr/>
          </p:nvSpPr>
          <p:spPr bwMode="hidden">
            <a:xfrm>
              <a:off x="3619" y="3815"/>
              <a:ext cx="2139" cy="198"/>
            </a:xfrm>
            <a:custGeom>
              <a:avLst/>
              <a:gdLst/>
              <a:ahLst/>
              <a:cxnLst>
                <a:cxn ang="0">
                  <a:pos x="2141" y="0"/>
                </a:cxn>
                <a:cxn ang="0">
                  <a:pos x="0" y="156"/>
                </a:cxn>
                <a:cxn ang="0">
                  <a:pos x="0" y="198"/>
                </a:cxn>
                <a:cxn ang="0">
                  <a:pos x="2141" y="0"/>
                </a:cxn>
                <a:cxn ang="0">
                  <a:pos x="2141" y="0"/>
                </a:cxn>
              </a:cxnLst>
              <a:rect l="0" t="0" r="r" b="b"/>
              <a:pathLst>
                <a:path w="2141" h="198">
                  <a:moveTo>
                    <a:pt x="2141" y="0"/>
                  </a:moveTo>
                  <a:lnTo>
                    <a:pt x="0" y="156"/>
                  </a:lnTo>
                  <a:lnTo>
                    <a:pt x="0" y="198"/>
                  </a:lnTo>
                  <a:lnTo>
                    <a:pt x="2141" y="0"/>
                  </a:lnTo>
                  <a:lnTo>
                    <a:pt x="2141" y="0"/>
                  </a:lnTo>
                  <a:close/>
                </a:path>
              </a:pathLst>
            </a:custGeom>
            <a:solidFill>
              <a:schemeClr val="bg1"/>
            </a:solidFill>
            <a:ln w="9525">
              <a:noFill/>
              <a:round/>
              <a:headEnd/>
              <a:tailEnd/>
            </a:ln>
          </p:spPr>
          <p:txBody>
            <a:bodyPr/>
            <a:lstStyle/>
            <a:p>
              <a:pPr fontAlgn="auto">
                <a:spcBef>
                  <a:spcPts val="0"/>
                </a:spcBef>
                <a:spcAft>
                  <a:spcPts val="0"/>
                </a:spcAft>
                <a:defRPr/>
              </a:pPr>
              <a:endParaRPr lang="en-US">
                <a:solidFill>
                  <a:srgbClr val="FFFFFF"/>
                </a:solidFill>
                <a:latin typeface="Arial" charset="0"/>
                <a:cs typeface="+mn-cs"/>
              </a:endParaRPr>
            </a:p>
          </p:txBody>
        </p:sp>
        <p:sp>
          <p:nvSpPr>
            <p:cNvPr id="12" name="Freeform 10"/>
            <p:cNvSpPr>
              <a:spLocks/>
            </p:cNvSpPr>
            <p:nvPr/>
          </p:nvSpPr>
          <p:spPr bwMode="hidden">
            <a:xfrm>
              <a:off x="0" y="3971"/>
              <a:ext cx="3619" cy="348"/>
            </a:xfrm>
            <a:custGeom>
              <a:avLst/>
              <a:gdLst/>
              <a:ahLst/>
              <a:cxnLst>
                <a:cxn ang="0">
                  <a:pos x="0" y="348"/>
                </a:cxn>
                <a:cxn ang="0">
                  <a:pos x="311" y="348"/>
                </a:cxn>
                <a:cxn ang="0">
                  <a:pos x="3623" y="42"/>
                </a:cxn>
                <a:cxn ang="0">
                  <a:pos x="3623" y="0"/>
                </a:cxn>
                <a:cxn ang="0">
                  <a:pos x="0" y="264"/>
                </a:cxn>
                <a:cxn ang="0">
                  <a:pos x="0" y="348"/>
                </a:cxn>
                <a:cxn ang="0">
                  <a:pos x="0" y="348"/>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cs typeface="+mn-cs"/>
              </a:endParaRPr>
            </a:p>
          </p:txBody>
        </p:sp>
        <p:sp>
          <p:nvSpPr>
            <p:cNvPr id="13" name="Freeform 11"/>
            <p:cNvSpPr>
              <a:spLocks/>
            </p:cNvSpPr>
            <p:nvPr/>
          </p:nvSpPr>
          <p:spPr bwMode="hidden">
            <a:xfrm>
              <a:off x="2097" y="4043"/>
              <a:ext cx="2514" cy="276"/>
            </a:xfrm>
            <a:custGeom>
              <a:avLst/>
              <a:gdLst/>
              <a:ahLst/>
              <a:cxnLst>
                <a:cxn ang="0">
                  <a:pos x="2182" y="276"/>
                </a:cxn>
                <a:cxn ang="0">
                  <a:pos x="2517" y="204"/>
                </a:cxn>
                <a:cxn ang="0">
                  <a:pos x="2260" y="0"/>
                </a:cxn>
                <a:cxn ang="0">
                  <a:pos x="0" y="276"/>
                </a:cxn>
                <a:cxn ang="0">
                  <a:pos x="2182" y="276"/>
                </a:cxn>
                <a:cxn ang="0">
                  <a:pos x="2182" y="276"/>
                </a:cxn>
              </a:cxnLst>
              <a:rect l="0" t="0" r="r" b="b"/>
              <a:pathLst>
                <a:path w="2517" h="276">
                  <a:moveTo>
                    <a:pt x="2182" y="276"/>
                  </a:moveTo>
                  <a:lnTo>
                    <a:pt x="2517" y="204"/>
                  </a:lnTo>
                  <a:lnTo>
                    <a:pt x="2260" y="0"/>
                  </a:lnTo>
                  <a:lnTo>
                    <a:pt x="0" y="276"/>
                  </a:lnTo>
                  <a:lnTo>
                    <a:pt x="2182" y="276"/>
                  </a:lnTo>
                  <a:lnTo>
                    <a:pt x="2182" y="276"/>
                  </a:lnTo>
                  <a:close/>
                </a:path>
              </a:pathLst>
            </a:custGeom>
            <a:solidFill>
              <a:schemeClr val="bg1"/>
            </a:solidFill>
            <a:ln w="9525">
              <a:noFill/>
              <a:round/>
              <a:headEnd/>
              <a:tailEnd/>
            </a:ln>
          </p:spPr>
          <p:txBody>
            <a:bodyPr/>
            <a:lstStyle/>
            <a:p>
              <a:pPr fontAlgn="auto">
                <a:spcBef>
                  <a:spcPts val="0"/>
                </a:spcBef>
                <a:spcAft>
                  <a:spcPts val="0"/>
                </a:spcAft>
                <a:defRPr/>
              </a:pPr>
              <a:endParaRPr lang="en-US">
                <a:solidFill>
                  <a:srgbClr val="FFFFFF"/>
                </a:solidFill>
                <a:latin typeface="Arial" charset="0"/>
                <a:cs typeface="+mn-cs"/>
              </a:endParaRPr>
            </a:p>
          </p:txBody>
        </p:sp>
        <p:sp>
          <p:nvSpPr>
            <p:cNvPr id="14" name="Freeform 12"/>
            <p:cNvSpPr>
              <a:spLocks/>
            </p:cNvSpPr>
            <p:nvPr/>
          </p:nvSpPr>
          <p:spPr bwMode="hidden">
            <a:xfrm>
              <a:off x="4354" y="3869"/>
              <a:ext cx="1404" cy="378"/>
            </a:xfrm>
            <a:custGeom>
              <a:avLst/>
              <a:gdLst/>
              <a:ahLst/>
              <a:cxnLst>
                <a:cxn ang="0">
                  <a:pos x="1405" y="126"/>
                </a:cxn>
                <a:cxn ang="0">
                  <a:pos x="1405" y="0"/>
                </a:cxn>
                <a:cxn ang="0">
                  <a:pos x="0" y="174"/>
                </a:cxn>
                <a:cxn ang="0">
                  <a:pos x="257" y="378"/>
                </a:cxn>
                <a:cxn ang="0">
                  <a:pos x="1405" y="126"/>
                </a:cxn>
                <a:cxn ang="0">
                  <a:pos x="1405" y="126"/>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cs typeface="+mn-cs"/>
              </a:endParaRPr>
            </a:p>
          </p:txBody>
        </p:sp>
        <p:sp>
          <p:nvSpPr>
            <p:cNvPr id="15" name="Freeform 13"/>
            <p:cNvSpPr>
              <a:spLocks/>
            </p:cNvSpPr>
            <p:nvPr/>
          </p:nvSpPr>
          <p:spPr bwMode="hidden">
            <a:xfrm>
              <a:off x="5030" y="3151"/>
              <a:ext cx="728" cy="240"/>
            </a:xfrm>
            <a:custGeom>
              <a:avLst/>
              <a:gdLst/>
              <a:ahLst/>
              <a:cxnLst>
                <a:cxn ang="0">
                  <a:pos x="729" y="240"/>
                </a:cxn>
                <a:cxn ang="0">
                  <a:pos x="0" y="0"/>
                </a:cxn>
                <a:cxn ang="0">
                  <a:pos x="0" y="6"/>
                </a:cxn>
                <a:cxn ang="0">
                  <a:pos x="729" y="240"/>
                </a:cxn>
                <a:cxn ang="0">
                  <a:pos x="729" y="240"/>
                </a:cxn>
              </a:cxnLst>
              <a:rect l="0" t="0" r="r" b="b"/>
              <a:pathLst>
                <a:path w="729" h="240">
                  <a:moveTo>
                    <a:pt x="729" y="240"/>
                  </a:moveTo>
                  <a:lnTo>
                    <a:pt x="0" y="0"/>
                  </a:lnTo>
                  <a:lnTo>
                    <a:pt x="0" y="6"/>
                  </a:lnTo>
                  <a:lnTo>
                    <a:pt x="729" y="240"/>
                  </a:lnTo>
                  <a:lnTo>
                    <a:pt x="729" y="240"/>
                  </a:lnTo>
                  <a:close/>
                </a:path>
              </a:pathLst>
            </a:custGeom>
            <a:solidFill>
              <a:schemeClr val="bg1"/>
            </a:solidFill>
            <a:ln w="9525">
              <a:noFill/>
              <a:round/>
              <a:headEnd/>
              <a:tailEnd/>
            </a:ln>
          </p:spPr>
          <p:txBody>
            <a:bodyPr/>
            <a:lstStyle/>
            <a:p>
              <a:pPr fontAlgn="auto">
                <a:spcBef>
                  <a:spcPts val="0"/>
                </a:spcBef>
                <a:spcAft>
                  <a:spcPts val="0"/>
                </a:spcAft>
                <a:defRPr/>
              </a:pPr>
              <a:endParaRPr lang="en-US">
                <a:solidFill>
                  <a:srgbClr val="FFFFFF"/>
                </a:solidFill>
                <a:latin typeface="Arial" charset="0"/>
                <a:cs typeface="+mn-cs"/>
              </a:endParaRPr>
            </a:p>
          </p:txBody>
        </p:sp>
        <p:sp>
          <p:nvSpPr>
            <p:cNvPr id="16" name="Freeform 14"/>
            <p:cNvSpPr>
              <a:spLocks/>
            </p:cNvSpPr>
            <p:nvPr/>
          </p:nvSpPr>
          <p:spPr bwMode="hidden">
            <a:xfrm>
              <a:off x="0" y="1486"/>
              <a:ext cx="5030" cy="1671"/>
            </a:xfrm>
            <a:custGeom>
              <a:avLst/>
              <a:gdLst/>
              <a:ahLst/>
              <a:cxnLst>
                <a:cxn ang="0">
                  <a:pos x="0" y="72"/>
                </a:cxn>
                <a:cxn ang="0">
                  <a:pos x="5035" y="1672"/>
                </a:cxn>
                <a:cxn ang="0">
                  <a:pos x="5035" y="1666"/>
                </a:cxn>
                <a:cxn ang="0">
                  <a:pos x="0" y="0"/>
                </a:cxn>
                <a:cxn ang="0">
                  <a:pos x="0" y="72"/>
                </a:cxn>
                <a:cxn ang="0">
                  <a:pos x="0" y="72"/>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cs typeface="+mn-cs"/>
              </a:endParaRPr>
            </a:p>
          </p:txBody>
        </p:sp>
        <p:sp>
          <p:nvSpPr>
            <p:cNvPr id="17" name="Freeform 15"/>
            <p:cNvSpPr>
              <a:spLocks/>
            </p:cNvSpPr>
            <p:nvPr/>
          </p:nvSpPr>
          <p:spPr bwMode="hidden">
            <a:xfrm>
              <a:off x="5030" y="3049"/>
              <a:ext cx="728" cy="318"/>
            </a:xfrm>
            <a:custGeom>
              <a:avLst/>
              <a:gdLst/>
              <a:ahLst/>
              <a:cxnLst>
                <a:cxn ang="0">
                  <a:pos x="729" y="318"/>
                </a:cxn>
                <a:cxn ang="0">
                  <a:pos x="729" y="312"/>
                </a:cxn>
                <a:cxn ang="0">
                  <a:pos x="0" y="0"/>
                </a:cxn>
                <a:cxn ang="0">
                  <a:pos x="0" y="54"/>
                </a:cxn>
                <a:cxn ang="0">
                  <a:pos x="729" y="318"/>
                </a:cxn>
                <a:cxn ang="0">
                  <a:pos x="729" y="318"/>
                </a:cxn>
              </a:cxnLst>
              <a:rect l="0" t="0" r="r" b="b"/>
              <a:pathLst>
                <a:path w="729" h="318">
                  <a:moveTo>
                    <a:pt x="729" y="318"/>
                  </a:moveTo>
                  <a:lnTo>
                    <a:pt x="729" y="312"/>
                  </a:lnTo>
                  <a:lnTo>
                    <a:pt x="0" y="0"/>
                  </a:lnTo>
                  <a:lnTo>
                    <a:pt x="0" y="54"/>
                  </a:lnTo>
                  <a:lnTo>
                    <a:pt x="729" y="318"/>
                  </a:lnTo>
                  <a:lnTo>
                    <a:pt x="729" y="318"/>
                  </a:lnTo>
                  <a:close/>
                </a:path>
              </a:pathLst>
            </a:custGeom>
            <a:gradFill rotWithShape="0">
              <a:gsLst>
                <a:gs pos="0">
                  <a:schemeClr val="bg2"/>
                </a:gs>
                <a:gs pos="100000">
                  <a:schemeClr val="bg1"/>
                </a:gs>
              </a:gsLst>
              <a:lin ang="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cs typeface="+mn-cs"/>
              </a:endParaRPr>
            </a:p>
          </p:txBody>
        </p:sp>
        <p:sp>
          <p:nvSpPr>
            <p:cNvPr id="18" name="Freeform 16"/>
            <p:cNvSpPr>
              <a:spLocks/>
            </p:cNvSpPr>
            <p:nvPr/>
          </p:nvSpPr>
          <p:spPr bwMode="hidden">
            <a:xfrm>
              <a:off x="0" y="916"/>
              <a:ext cx="5030" cy="2187"/>
            </a:xfrm>
            <a:custGeom>
              <a:avLst/>
              <a:gdLst/>
              <a:ahLst/>
              <a:cxnLst>
                <a:cxn ang="0">
                  <a:pos x="0" y="396"/>
                </a:cxn>
                <a:cxn ang="0">
                  <a:pos x="5035" y="2188"/>
                </a:cxn>
                <a:cxn ang="0">
                  <a:pos x="5035" y="2134"/>
                </a:cxn>
                <a:cxn ang="0">
                  <a:pos x="0" y="0"/>
                </a:cxn>
                <a:cxn ang="0">
                  <a:pos x="0" y="396"/>
                </a:cxn>
                <a:cxn ang="0">
                  <a:pos x="0" y="396"/>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cs typeface="+mn-cs"/>
              </a:endParaRPr>
            </a:p>
          </p:txBody>
        </p:sp>
        <p:sp>
          <p:nvSpPr>
            <p:cNvPr id="19" name="Freeform 17"/>
            <p:cNvSpPr>
              <a:spLocks/>
            </p:cNvSpPr>
            <p:nvPr/>
          </p:nvSpPr>
          <p:spPr bwMode="hidden">
            <a:xfrm>
              <a:off x="2294" y="0"/>
              <a:ext cx="3159" cy="2725"/>
            </a:xfrm>
            <a:custGeom>
              <a:avLst/>
              <a:gdLst/>
              <a:ahLst/>
              <a:cxnLst>
                <a:cxn ang="0">
                  <a:pos x="0" y="0"/>
                </a:cxn>
                <a:cxn ang="0">
                  <a:pos x="3145" y="2727"/>
                </a:cxn>
                <a:cxn ang="0">
                  <a:pos x="3163" y="2704"/>
                </a:cxn>
                <a:cxn ang="0">
                  <a:pos x="102" y="0"/>
                </a:cxn>
                <a:cxn ang="0">
                  <a:pos x="0" y="0"/>
                </a:cxn>
                <a:cxn ang="0">
                  <a:pos x="0" y="0"/>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cs typeface="+mn-cs"/>
              </a:endParaRPr>
            </a:p>
          </p:txBody>
        </p:sp>
        <p:sp>
          <p:nvSpPr>
            <p:cNvPr id="20" name="Freeform 18"/>
            <p:cNvSpPr>
              <a:spLocks/>
            </p:cNvSpPr>
            <p:nvPr/>
          </p:nvSpPr>
          <p:spPr bwMode="hidden">
            <a:xfrm>
              <a:off x="5435" y="2702"/>
              <a:ext cx="323" cy="299"/>
            </a:xfrm>
            <a:custGeom>
              <a:avLst/>
              <a:gdLst/>
              <a:ahLst/>
              <a:cxnLst>
                <a:cxn ang="0">
                  <a:pos x="323" y="299"/>
                </a:cxn>
                <a:cxn ang="0">
                  <a:pos x="323" y="263"/>
                </a:cxn>
                <a:cxn ang="0">
                  <a:pos x="18" y="0"/>
                </a:cxn>
                <a:cxn ang="0">
                  <a:pos x="0" y="23"/>
                </a:cxn>
                <a:cxn ang="0">
                  <a:pos x="323" y="299"/>
                </a:cxn>
                <a:cxn ang="0">
                  <a:pos x="323" y="299"/>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cs typeface="+mn-cs"/>
              </a:endParaRPr>
            </a:p>
          </p:txBody>
        </p:sp>
        <p:sp>
          <p:nvSpPr>
            <p:cNvPr id="21" name="Freeform 19"/>
            <p:cNvSpPr>
              <a:spLocks/>
            </p:cNvSpPr>
            <p:nvPr/>
          </p:nvSpPr>
          <p:spPr bwMode="hidden">
            <a:xfrm>
              <a:off x="5477" y="2588"/>
              <a:ext cx="281" cy="335"/>
            </a:xfrm>
            <a:custGeom>
              <a:avLst/>
              <a:gdLst/>
              <a:ahLst/>
              <a:cxnLst>
                <a:cxn ang="0">
                  <a:pos x="281" y="335"/>
                </a:cxn>
                <a:cxn ang="0">
                  <a:pos x="281" y="173"/>
                </a:cxn>
                <a:cxn ang="0">
                  <a:pos x="96" y="0"/>
                </a:cxn>
                <a:cxn ang="0">
                  <a:pos x="0" y="90"/>
                </a:cxn>
                <a:cxn ang="0">
                  <a:pos x="281" y="335"/>
                </a:cxn>
                <a:cxn ang="0">
                  <a:pos x="281" y="335"/>
                </a:cxn>
              </a:cxnLst>
              <a:rect l="0" t="0" r="r" b="b"/>
              <a:pathLst>
                <a:path w="281" h="335">
                  <a:moveTo>
                    <a:pt x="281" y="335"/>
                  </a:moveTo>
                  <a:lnTo>
                    <a:pt x="281" y="173"/>
                  </a:lnTo>
                  <a:lnTo>
                    <a:pt x="96" y="0"/>
                  </a:lnTo>
                  <a:lnTo>
                    <a:pt x="0" y="90"/>
                  </a:lnTo>
                  <a:lnTo>
                    <a:pt x="281" y="335"/>
                  </a:lnTo>
                  <a:lnTo>
                    <a:pt x="281" y="335"/>
                  </a:lnTo>
                  <a:close/>
                </a:path>
              </a:pathLst>
            </a:custGeom>
            <a:solidFill>
              <a:schemeClr val="bg1"/>
            </a:solidFill>
            <a:ln w="9525">
              <a:noFill/>
              <a:round/>
              <a:headEnd/>
              <a:tailEnd/>
            </a:ln>
          </p:spPr>
          <p:txBody>
            <a:bodyPr/>
            <a:lstStyle/>
            <a:p>
              <a:pPr fontAlgn="auto">
                <a:spcBef>
                  <a:spcPts val="0"/>
                </a:spcBef>
                <a:spcAft>
                  <a:spcPts val="0"/>
                </a:spcAft>
                <a:defRPr/>
              </a:pPr>
              <a:endParaRPr lang="en-US">
                <a:solidFill>
                  <a:srgbClr val="FFFFFF"/>
                </a:solidFill>
                <a:latin typeface="Arial" charset="0"/>
                <a:cs typeface="+mn-cs"/>
              </a:endParaRPr>
            </a:p>
          </p:txBody>
        </p:sp>
        <p:sp>
          <p:nvSpPr>
            <p:cNvPr id="22" name="Freeform 20"/>
            <p:cNvSpPr>
              <a:spLocks/>
            </p:cNvSpPr>
            <p:nvPr/>
          </p:nvSpPr>
          <p:spPr bwMode="hidden">
            <a:xfrm>
              <a:off x="2454" y="0"/>
              <a:ext cx="3119" cy="2678"/>
            </a:xfrm>
            <a:custGeom>
              <a:avLst/>
              <a:gdLst/>
              <a:ahLst/>
              <a:cxnLst>
                <a:cxn ang="0">
                  <a:pos x="0" y="0"/>
                </a:cxn>
                <a:cxn ang="0">
                  <a:pos x="3026" y="2680"/>
                </a:cxn>
                <a:cxn ang="0">
                  <a:pos x="3122" y="2590"/>
                </a:cxn>
                <a:cxn ang="0">
                  <a:pos x="383" y="0"/>
                </a:cxn>
                <a:cxn ang="0">
                  <a:pos x="0" y="0"/>
                </a:cxn>
                <a:cxn ang="0">
                  <a:pos x="0" y="0"/>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cs typeface="+mn-cs"/>
              </a:endParaRPr>
            </a:p>
          </p:txBody>
        </p:sp>
        <p:sp>
          <p:nvSpPr>
            <p:cNvPr id="23" name="Freeform 21"/>
            <p:cNvSpPr>
              <a:spLocks/>
            </p:cNvSpPr>
            <p:nvPr/>
          </p:nvSpPr>
          <p:spPr bwMode="hidden">
            <a:xfrm>
              <a:off x="5626" y="2534"/>
              <a:ext cx="132" cy="132"/>
            </a:xfrm>
            <a:custGeom>
              <a:avLst/>
              <a:gdLst/>
              <a:ahLst/>
              <a:cxnLst>
                <a:cxn ang="0">
                  <a:pos x="132" y="132"/>
                </a:cxn>
                <a:cxn ang="0">
                  <a:pos x="0" y="0"/>
                </a:cxn>
                <a:cxn ang="0">
                  <a:pos x="0" y="0"/>
                </a:cxn>
                <a:cxn ang="0">
                  <a:pos x="132" y="132"/>
                </a:cxn>
                <a:cxn ang="0">
                  <a:pos x="132" y="132"/>
                </a:cxn>
              </a:cxnLst>
              <a:rect l="0" t="0" r="r" b="b"/>
              <a:pathLst>
                <a:path w="132" h="132">
                  <a:moveTo>
                    <a:pt x="132" y="132"/>
                  </a:moveTo>
                  <a:lnTo>
                    <a:pt x="0" y="0"/>
                  </a:lnTo>
                  <a:lnTo>
                    <a:pt x="0" y="0"/>
                  </a:lnTo>
                  <a:lnTo>
                    <a:pt x="132" y="132"/>
                  </a:lnTo>
                  <a:lnTo>
                    <a:pt x="132" y="132"/>
                  </a:lnTo>
                  <a:close/>
                </a:path>
              </a:pathLst>
            </a:custGeom>
            <a:solidFill>
              <a:srgbClr val="FF9999"/>
            </a:solidFill>
            <a:ln w="9525">
              <a:noFill/>
              <a:round/>
              <a:headEnd/>
              <a:tailEnd/>
            </a:ln>
          </p:spPr>
          <p:txBody>
            <a:bodyPr/>
            <a:lstStyle/>
            <a:p>
              <a:pPr fontAlgn="auto">
                <a:spcBef>
                  <a:spcPts val="0"/>
                </a:spcBef>
                <a:spcAft>
                  <a:spcPts val="0"/>
                </a:spcAft>
                <a:defRPr/>
              </a:pPr>
              <a:endParaRPr lang="en-US">
                <a:solidFill>
                  <a:srgbClr val="FFFFFF"/>
                </a:solidFill>
                <a:latin typeface="Arial" charset="0"/>
                <a:cs typeface="+mn-cs"/>
              </a:endParaRPr>
            </a:p>
          </p:txBody>
        </p:sp>
        <p:sp>
          <p:nvSpPr>
            <p:cNvPr id="24" name="Freeform 22"/>
            <p:cNvSpPr>
              <a:spLocks/>
            </p:cNvSpPr>
            <p:nvPr/>
          </p:nvSpPr>
          <p:spPr bwMode="hidden">
            <a:xfrm>
              <a:off x="3112" y="0"/>
              <a:ext cx="2514" cy="2534"/>
            </a:xfrm>
            <a:custGeom>
              <a:avLst/>
              <a:gdLst/>
              <a:ahLst/>
              <a:cxnLst>
                <a:cxn ang="0">
                  <a:pos x="0" y="0"/>
                </a:cxn>
                <a:cxn ang="0">
                  <a:pos x="2517" y="2536"/>
                </a:cxn>
                <a:cxn ang="0">
                  <a:pos x="2517" y="2536"/>
                </a:cxn>
                <a:cxn ang="0">
                  <a:pos x="66" y="0"/>
                </a:cxn>
                <a:cxn ang="0">
                  <a:pos x="0" y="0"/>
                </a:cxn>
                <a:cxn ang="0">
                  <a:pos x="0" y="0"/>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cs typeface="+mn-cs"/>
              </a:endParaRPr>
            </a:p>
          </p:txBody>
        </p:sp>
        <p:sp>
          <p:nvSpPr>
            <p:cNvPr id="25" name="Freeform 23"/>
            <p:cNvSpPr>
              <a:spLocks/>
            </p:cNvSpPr>
            <p:nvPr/>
          </p:nvSpPr>
          <p:spPr bwMode="hidden">
            <a:xfrm>
              <a:off x="3488" y="0"/>
              <a:ext cx="2198" cy="2480"/>
            </a:xfrm>
            <a:custGeom>
              <a:avLst/>
              <a:gdLst/>
              <a:ahLst/>
              <a:cxnLst>
                <a:cxn ang="0">
                  <a:pos x="0" y="0"/>
                </a:cxn>
                <a:cxn ang="0">
                  <a:pos x="2188" y="2482"/>
                </a:cxn>
                <a:cxn ang="0">
                  <a:pos x="2200" y="2476"/>
                </a:cxn>
                <a:cxn ang="0">
                  <a:pos x="317" y="0"/>
                </a:cxn>
                <a:cxn ang="0">
                  <a:pos x="0" y="0"/>
                </a:cxn>
                <a:cxn ang="0">
                  <a:pos x="0" y="0"/>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w="9525" cap="flat" cmpd="sng">
              <a:noFill/>
              <a:prstDash val="solid"/>
              <a:round/>
              <a:headEnd type="none" w="med" len="med"/>
              <a:tailEnd type="none" w="med" len="med"/>
            </a:ln>
            <a:effectLst/>
          </p:spPr>
          <p:txBody>
            <a:bodyPr/>
            <a:lstStyle/>
            <a:p>
              <a:pPr fontAlgn="auto">
                <a:spcBef>
                  <a:spcPts val="0"/>
                </a:spcBef>
                <a:spcAft>
                  <a:spcPts val="0"/>
                </a:spcAft>
                <a:defRPr/>
              </a:pPr>
              <a:endParaRPr lang="en-US">
                <a:solidFill>
                  <a:srgbClr val="FFFFFF"/>
                </a:solidFill>
                <a:latin typeface="Arial" charset="0"/>
                <a:cs typeface="+mn-cs"/>
              </a:endParaRPr>
            </a:p>
          </p:txBody>
        </p:sp>
        <p:sp>
          <p:nvSpPr>
            <p:cNvPr id="26" name="Freeform 24"/>
            <p:cNvSpPr>
              <a:spLocks/>
            </p:cNvSpPr>
            <p:nvPr/>
          </p:nvSpPr>
          <p:spPr bwMode="hidden">
            <a:xfrm>
              <a:off x="5674" y="2474"/>
              <a:ext cx="84" cy="96"/>
            </a:xfrm>
            <a:custGeom>
              <a:avLst/>
              <a:gdLst/>
              <a:ahLst/>
              <a:cxnLst>
                <a:cxn ang="0">
                  <a:pos x="84" y="96"/>
                </a:cxn>
                <a:cxn ang="0">
                  <a:pos x="84" y="90"/>
                </a:cxn>
                <a:cxn ang="0">
                  <a:pos x="12" y="0"/>
                </a:cxn>
                <a:cxn ang="0">
                  <a:pos x="0" y="6"/>
                </a:cxn>
                <a:cxn ang="0">
                  <a:pos x="84" y="96"/>
                </a:cxn>
                <a:cxn ang="0">
                  <a:pos x="84" y="96"/>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cs typeface="+mn-cs"/>
              </a:endParaRPr>
            </a:p>
          </p:txBody>
        </p:sp>
        <p:sp>
          <p:nvSpPr>
            <p:cNvPr id="27" name="Freeform 25"/>
            <p:cNvSpPr>
              <a:spLocks/>
            </p:cNvSpPr>
            <p:nvPr/>
          </p:nvSpPr>
          <p:spPr bwMode="hidden">
            <a:xfrm>
              <a:off x="5603" y="850"/>
              <a:ext cx="155" cy="516"/>
            </a:xfrm>
            <a:custGeom>
              <a:avLst/>
              <a:gdLst/>
              <a:ahLst/>
              <a:cxnLst>
                <a:cxn ang="0">
                  <a:pos x="155" y="516"/>
                </a:cxn>
                <a:cxn ang="0">
                  <a:pos x="155" y="204"/>
                </a:cxn>
                <a:cxn ang="0">
                  <a:pos x="77" y="0"/>
                </a:cxn>
                <a:cxn ang="0">
                  <a:pos x="0" y="192"/>
                </a:cxn>
                <a:cxn ang="0">
                  <a:pos x="155" y="516"/>
                </a:cxn>
                <a:cxn ang="0">
                  <a:pos x="155" y="516"/>
                </a:cxn>
              </a:cxnLst>
              <a:rect l="0" t="0" r="r" b="b"/>
              <a:pathLst>
                <a:path w="155" h="516">
                  <a:moveTo>
                    <a:pt x="155" y="516"/>
                  </a:moveTo>
                  <a:lnTo>
                    <a:pt x="155" y="204"/>
                  </a:lnTo>
                  <a:lnTo>
                    <a:pt x="77" y="0"/>
                  </a:lnTo>
                  <a:lnTo>
                    <a:pt x="0" y="192"/>
                  </a:lnTo>
                  <a:lnTo>
                    <a:pt x="155" y="516"/>
                  </a:lnTo>
                  <a:lnTo>
                    <a:pt x="155" y="516"/>
                  </a:lnTo>
                  <a:close/>
                </a:path>
              </a:pathLst>
            </a:custGeom>
            <a:solidFill>
              <a:schemeClr val="bg2"/>
            </a:solidFill>
            <a:ln w="9525">
              <a:noFill/>
              <a:round/>
              <a:headEnd/>
              <a:tailEnd/>
            </a:ln>
          </p:spPr>
          <p:txBody>
            <a:bodyPr/>
            <a:lstStyle/>
            <a:p>
              <a:pPr fontAlgn="auto">
                <a:spcBef>
                  <a:spcPts val="0"/>
                </a:spcBef>
                <a:spcAft>
                  <a:spcPts val="0"/>
                </a:spcAft>
                <a:defRPr/>
              </a:pPr>
              <a:endParaRPr lang="en-US">
                <a:solidFill>
                  <a:srgbClr val="FFFFFF"/>
                </a:solidFill>
                <a:latin typeface="Arial" charset="0"/>
                <a:cs typeface="+mn-cs"/>
              </a:endParaRPr>
            </a:p>
          </p:txBody>
        </p:sp>
        <p:sp>
          <p:nvSpPr>
            <p:cNvPr id="28" name="Freeform 26"/>
            <p:cNvSpPr>
              <a:spLocks/>
            </p:cNvSpPr>
            <p:nvPr/>
          </p:nvSpPr>
          <p:spPr bwMode="hidden">
            <a:xfrm>
              <a:off x="5107" y="0"/>
              <a:ext cx="573" cy="1042"/>
            </a:xfrm>
            <a:custGeom>
              <a:avLst/>
              <a:gdLst/>
              <a:ahLst/>
              <a:cxnLst>
                <a:cxn ang="0">
                  <a:pos x="0" y="0"/>
                </a:cxn>
                <a:cxn ang="0">
                  <a:pos x="497" y="1043"/>
                </a:cxn>
                <a:cxn ang="0">
                  <a:pos x="574" y="851"/>
                </a:cxn>
                <a:cxn ang="0">
                  <a:pos x="251" y="0"/>
                </a:cxn>
                <a:cxn ang="0">
                  <a:pos x="0" y="0"/>
                </a:cxn>
                <a:cxn ang="0">
                  <a:pos x="0" y="0"/>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cs typeface="+mn-cs"/>
              </a:endParaRPr>
            </a:p>
          </p:txBody>
        </p:sp>
        <p:sp>
          <p:nvSpPr>
            <p:cNvPr id="29" name="Freeform 27"/>
            <p:cNvSpPr>
              <a:spLocks/>
            </p:cNvSpPr>
            <p:nvPr/>
          </p:nvSpPr>
          <p:spPr bwMode="hidden">
            <a:xfrm>
              <a:off x="5411" y="0"/>
              <a:ext cx="341" cy="796"/>
            </a:xfrm>
            <a:custGeom>
              <a:avLst/>
              <a:gdLst/>
              <a:ahLst/>
              <a:cxnLst>
                <a:cxn ang="0">
                  <a:pos x="144" y="0"/>
                </a:cxn>
                <a:cxn ang="0">
                  <a:pos x="0" y="0"/>
                </a:cxn>
                <a:cxn ang="0">
                  <a:pos x="287" y="797"/>
                </a:cxn>
                <a:cxn ang="0">
                  <a:pos x="341" y="653"/>
                </a:cxn>
                <a:cxn ang="0">
                  <a:pos x="144" y="0"/>
                </a:cxn>
                <a:cxn ang="0">
                  <a:pos x="144" y="0"/>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cs typeface="+mn-cs"/>
              </a:endParaRPr>
            </a:p>
          </p:txBody>
        </p:sp>
        <p:sp>
          <p:nvSpPr>
            <p:cNvPr id="30" name="Freeform 28"/>
            <p:cNvSpPr>
              <a:spLocks/>
            </p:cNvSpPr>
            <p:nvPr/>
          </p:nvSpPr>
          <p:spPr bwMode="hidden">
            <a:xfrm>
              <a:off x="5698" y="653"/>
              <a:ext cx="60" cy="311"/>
            </a:xfrm>
            <a:custGeom>
              <a:avLst/>
              <a:gdLst/>
              <a:ahLst/>
              <a:cxnLst>
                <a:cxn ang="0">
                  <a:pos x="0" y="144"/>
                </a:cxn>
                <a:cxn ang="0">
                  <a:pos x="60" y="312"/>
                </a:cxn>
                <a:cxn ang="0">
                  <a:pos x="60" y="6"/>
                </a:cxn>
                <a:cxn ang="0">
                  <a:pos x="54" y="0"/>
                </a:cxn>
                <a:cxn ang="0">
                  <a:pos x="0" y="144"/>
                </a:cxn>
                <a:cxn ang="0">
                  <a:pos x="0" y="144"/>
                </a:cxn>
              </a:cxnLst>
              <a:rect l="0" t="0" r="r" b="b"/>
              <a:pathLst>
                <a:path w="60" h="312">
                  <a:moveTo>
                    <a:pt x="0" y="144"/>
                  </a:moveTo>
                  <a:lnTo>
                    <a:pt x="60" y="312"/>
                  </a:lnTo>
                  <a:lnTo>
                    <a:pt x="60" y="6"/>
                  </a:lnTo>
                  <a:lnTo>
                    <a:pt x="54" y="0"/>
                  </a:lnTo>
                  <a:lnTo>
                    <a:pt x="0" y="144"/>
                  </a:lnTo>
                  <a:lnTo>
                    <a:pt x="0" y="144"/>
                  </a:lnTo>
                  <a:close/>
                </a:path>
              </a:pathLst>
            </a:custGeom>
            <a:solidFill>
              <a:schemeClr val="bg2"/>
            </a:solidFill>
            <a:ln w="9525">
              <a:noFill/>
              <a:round/>
              <a:headEnd/>
              <a:tailEnd/>
            </a:ln>
          </p:spPr>
          <p:txBody>
            <a:bodyPr/>
            <a:lstStyle/>
            <a:p>
              <a:pPr fontAlgn="auto">
                <a:spcBef>
                  <a:spcPts val="0"/>
                </a:spcBef>
                <a:spcAft>
                  <a:spcPts val="0"/>
                </a:spcAft>
                <a:defRPr/>
              </a:pPr>
              <a:endParaRPr lang="en-US">
                <a:solidFill>
                  <a:srgbClr val="FFFFFF"/>
                </a:solidFill>
                <a:latin typeface="Arial" charset="0"/>
                <a:cs typeface="+mn-cs"/>
              </a:endParaRPr>
            </a:p>
          </p:txBody>
        </p:sp>
        <p:sp>
          <p:nvSpPr>
            <p:cNvPr id="31" name="Freeform 29"/>
            <p:cNvSpPr>
              <a:spLocks/>
            </p:cNvSpPr>
            <p:nvPr/>
          </p:nvSpPr>
          <p:spPr bwMode="hidden">
            <a:xfrm>
              <a:off x="2" y="1601"/>
              <a:ext cx="5752" cy="1864"/>
            </a:xfrm>
            <a:custGeom>
              <a:avLst/>
              <a:gdLst/>
              <a:ahLst/>
              <a:cxnLst>
                <a:cxn ang="0">
                  <a:pos x="0" y="371"/>
                </a:cxn>
                <a:cxn ang="0">
                  <a:pos x="5740" y="1864"/>
                </a:cxn>
                <a:cxn ang="0">
                  <a:pos x="5740" y="1834"/>
                </a:cxn>
                <a:cxn ang="0">
                  <a:pos x="0" y="0"/>
                </a:cxn>
                <a:cxn ang="0">
                  <a:pos x="0" y="371"/>
                </a:cxn>
                <a:cxn ang="0">
                  <a:pos x="0" y="37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cs typeface="+mn-cs"/>
              </a:endParaRPr>
            </a:p>
          </p:txBody>
        </p:sp>
        <p:sp>
          <p:nvSpPr>
            <p:cNvPr id="32" name="Freeform 30"/>
            <p:cNvSpPr>
              <a:spLocks/>
            </p:cNvSpPr>
            <p:nvPr/>
          </p:nvSpPr>
          <p:spPr bwMode="hidden">
            <a:xfrm>
              <a:off x="5754" y="3483"/>
              <a:ext cx="6" cy="6"/>
            </a:xfrm>
            <a:custGeom>
              <a:avLst/>
              <a:gdLst/>
              <a:ahLst/>
              <a:cxnLst>
                <a:cxn ang="0">
                  <a:pos x="6" y="6"/>
                </a:cxn>
                <a:cxn ang="0">
                  <a:pos x="0" y="0"/>
                </a:cxn>
                <a:cxn ang="0">
                  <a:pos x="0" y="6"/>
                </a:cxn>
                <a:cxn ang="0">
                  <a:pos x="6" y="6"/>
                </a:cxn>
                <a:cxn ang="0">
                  <a:pos x="6" y="6"/>
                </a:cxn>
              </a:cxnLst>
              <a:rect l="0" t="0" r="r" b="b"/>
              <a:pathLst>
                <a:path w="6" h="6">
                  <a:moveTo>
                    <a:pt x="6" y="6"/>
                  </a:moveTo>
                  <a:lnTo>
                    <a:pt x="0" y="0"/>
                  </a:lnTo>
                  <a:lnTo>
                    <a:pt x="0" y="6"/>
                  </a:lnTo>
                  <a:lnTo>
                    <a:pt x="6" y="6"/>
                  </a:lnTo>
                  <a:lnTo>
                    <a:pt x="6" y="6"/>
                  </a:lnTo>
                  <a:close/>
                </a:path>
              </a:pathLst>
            </a:custGeom>
            <a:solidFill>
              <a:srgbClr val="18FF00"/>
            </a:solidFill>
            <a:ln w="9525">
              <a:noFill/>
              <a:round/>
              <a:headEnd/>
              <a:tailEnd/>
            </a:ln>
          </p:spPr>
          <p:txBody>
            <a:bodyPr/>
            <a:lstStyle/>
            <a:p>
              <a:pPr fontAlgn="auto">
                <a:spcBef>
                  <a:spcPts val="0"/>
                </a:spcBef>
                <a:spcAft>
                  <a:spcPts val="0"/>
                </a:spcAft>
                <a:defRPr/>
              </a:pPr>
              <a:endParaRPr lang="en-US">
                <a:solidFill>
                  <a:srgbClr val="FFFFFF"/>
                </a:solidFill>
                <a:latin typeface="Arial" charset="0"/>
                <a:cs typeface="+mn-cs"/>
              </a:endParaRPr>
            </a:p>
          </p:txBody>
        </p:sp>
        <p:sp>
          <p:nvSpPr>
            <p:cNvPr id="33" name="Freeform 31"/>
            <p:cNvSpPr>
              <a:spLocks/>
            </p:cNvSpPr>
            <p:nvPr/>
          </p:nvSpPr>
          <p:spPr bwMode="hidden">
            <a:xfrm>
              <a:off x="2" y="2152"/>
              <a:ext cx="5752" cy="1337"/>
            </a:xfrm>
            <a:custGeom>
              <a:avLst/>
              <a:gdLst/>
              <a:ahLst/>
              <a:cxnLst>
                <a:cxn ang="0">
                  <a:pos x="0" y="366"/>
                </a:cxn>
                <a:cxn ang="0">
                  <a:pos x="5740" y="1337"/>
                </a:cxn>
                <a:cxn ang="0">
                  <a:pos x="5740" y="1331"/>
                </a:cxn>
                <a:cxn ang="0">
                  <a:pos x="0" y="0"/>
                </a:cxn>
                <a:cxn ang="0">
                  <a:pos x="0" y="366"/>
                </a:cxn>
                <a:cxn ang="0">
                  <a:pos x="0" y="366"/>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cs typeface="+mn-cs"/>
              </a:endParaRPr>
            </a:p>
          </p:txBody>
        </p:sp>
        <p:sp>
          <p:nvSpPr>
            <p:cNvPr id="34" name="Freeform 32"/>
            <p:cNvSpPr>
              <a:spLocks/>
            </p:cNvSpPr>
            <p:nvPr/>
          </p:nvSpPr>
          <p:spPr bwMode="hidden">
            <a:xfrm>
              <a:off x="2" y="3177"/>
              <a:ext cx="5752" cy="414"/>
            </a:xfrm>
            <a:custGeom>
              <a:avLst/>
              <a:gdLst/>
              <a:ahLst/>
              <a:cxnLst>
                <a:cxn ang="0">
                  <a:pos x="0" y="48"/>
                </a:cxn>
                <a:cxn ang="0">
                  <a:pos x="5740" y="414"/>
                </a:cxn>
                <a:cxn ang="0">
                  <a:pos x="5740" y="402"/>
                </a:cxn>
                <a:cxn ang="0">
                  <a:pos x="0" y="0"/>
                </a:cxn>
                <a:cxn ang="0">
                  <a:pos x="0" y="48"/>
                </a:cxn>
                <a:cxn ang="0">
                  <a:pos x="0" y="48"/>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cs typeface="+mn-cs"/>
              </a:endParaRPr>
            </a:p>
          </p:txBody>
        </p:sp>
        <p:sp>
          <p:nvSpPr>
            <p:cNvPr id="35" name="Freeform 33"/>
            <p:cNvSpPr>
              <a:spLocks/>
            </p:cNvSpPr>
            <p:nvPr/>
          </p:nvSpPr>
          <p:spPr bwMode="hidden">
            <a:xfrm>
              <a:off x="1297" y="0"/>
              <a:ext cx="4457" cy="3177"/>
            </a:xfrm>
            <a:custGeom>
              <a:avLst/>
              <a:gdLst/>
              <a:ahLst/>
              <a:cxnLst>
                <a:cxn ang="0">
                  <a:pos x="0" y="0"/>
                </a:cxn>
                <a:cxn ang="0">
                  <a:pos x="4448" y="3177"/>
                </a:cxn>
                <a:cxn ang="0">
                  <a:pos x="4448" y="3153"/>
                </a:cxn>
                <a:cxn ang="0">
                  <a:pos x="125" y="0"/>
                </a:cxn>
                <a:cxn ang="0">
                  <a:pos x="0" y="0"/>
                </a:cxn>
                <a:cxn ang="0">
                  <a:pos x="0" y="0"/>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cs typeface="+mn-cs"/>
              </a:endParaRPr>
            </a:p>
          </p:txBody>
        </p:sp>
        <p:sp>
          <p:nvSpPr>
            <p:cNvPr id="36" name="Freeform 34"/>
            <p:cNvSpPr>
              <a:spLocks/>
            </p:cNvSpPr>
            <p:nvPr/>
          </p:nvSpPr>
          <p:spPr bwMode="hidden">
            <a:xfrm>
              <a:off x="3321" y="0"/>
              <a:ext cx="2433" cy="2614"/>
            </a:xfrm>
            <a:custGeom>
              <a:avLst/>
              <a:gdLst/>
              <a:ahLst/>
              <a:cxnLst>
                <a:cxn ang="0">
                  <a:pos x="0" y="0"/>
                </a:cxn>
                <a:cxn ang="0">
                  <a:pos x="2428" y="2614"/>
                </a:cxn>
                <a:cxn ang="0">
                  <a:pos x="2428" y="2608"/>
                </a:cxn>
                <a:cxn ang="0">
                  <a:pos x="66" y="0"/>
                </a:cxn>
                <a:cxn ang="0">
                  <a:pos x="0" y="0"/>
                </a:cxn>
                <a:cxn ang="0">
                  <a:pos x="0" y="0"/>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cs typeface="+mn-cs"/>
              </a:endParaRPr>
            </a:p>
          </p:txBody>
        </p:sp>
        <p:sp>
          <p:nvSpPr>
            <p:cNvPr id="37" name="Freeform 35"/>
            <p:cNvSpPr>
              <a:spLocks/>
            </p:cNvSpPr>
            <p:nvPr/>
          </p:nvSpPr>
          <p:spPr bwMode="hidden">
            <a:xfrm>
              <a:off x="3950" y="0"/>
              <a:ext cx="1804" cy="2464"/>
            </a:xfrm>
            <a:custGeom>
              <a:avLst/>
              <a:gdLst/>
              <a:ahLst/>
              <a:cxnLst>
                <a:cxn ang="0">
                  <a:pos x="485" y="0"/>
                </a:cxn>
                <a:cxn ang="0">
                  <a:pos x="0" y="0"/>
                </a:cxn>
                <a:cxn ang="0">
                  <a:pos x="1800" y="2464"/>
                </a:cxn>
                <a:cxn ang="0">
                  <a:pos x="1800" y="2248"/>
                </a:cxn>
                <a:cxn ang="0">
                  <a:pos x="1794" y="2248"/>
                </a:cxn>
                <a:cxn ang="0">
                  <a:pos x="485" y="0"/>
                </a:cxn>
                <a:cxn ang="0">
                  <a:pos x="485" y="0"/>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cs typeface="+mn-cs"/>
              </a:endParaRPr>
            </a:p>
          </p:txBody>
        </p:sp>
        <p:sp>
          <p:nvSpPr>
            <p:cNvPr id="38" name="Freeform 36"/>
            <p:cNvSpPr>
              <a:spLocks/>
            </p:cNvSpPr>
            <p:nvPr/>
          </p:nvSpPr>
          <p:spPr bwMode="hidden">
            <a:xfrm>
              <a:off x="4519" y="0"/>
              <a:ext cx="1235" cy="2074"/>
            </a:xfrm>
            <a:custGeom>
              <a:avLst/>
              <a:gdLst/>
              <a:ahLst/>
              <a:cxnLst>
                <a:cxn ang="0">
                  <a:pos x="0" y="0"/>
                </a:cxn>
                <a:cxn ang="0">
                  <a:pos x="1232" y="2074"/>
                </a:cxn>
                <a:cxn ang="0">
                  <a:pos x="1232" y="2038"/>
                </a:cxn>
                <a:cxn ang="0">
                  <a:pos x="42" y="0"/>
                </a:cxn>
                <a:cxn ang="0">
                  <a:pos x="0" y="0"/>
                </a:cxn>
                <a:cxn ang="0">
                  <a:pos x="0" y="0"/>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cs typeface="+mn-cs"/>
              </a:endParaRPr>
            </a:p>
          </p:txBody>
        </p:sp>
        <p:sp>
          <p:nvSpPr>
            <p:cNvPr id="39" name="Freeform 37"/>
            <p:cNvSpPr>
              <a:spLocks/>
            </p:cNvSpPr>
            <p:nvPr/>
          </p:nvSpPr>
          <p:spPr bwMode="hidden">
            <a:xfrm>
              <a:off x="4694" y="0"/>
              <a:ext cx="1060" cy="1936"/>
            </a:xfrm>
            <a:custGeom>
              <a:avLst/>
              <a:gdLst/>
              <a:ahLst/>
              <a:cxnLst>
                <a:cxn ang="0">
                  <a:pos x="0" y="0"/>
                </a:cxn>
                <a:cxn ang="0">
                  <a:pos x="1058" y="1936"/>
                </a:cxn>
                <a:cxn ang="0">
                  <a:pos x="1058" y="1930"/>
                </a:cxn>
                <a:cxn ang="0">
                  <a:pos x="54" y="0"/>
                </a:cxn>
                <a:cxn ang="0">
                  <a:pos x="0" y="0"/>
                </a:cxn>
                <a:cxn ang="0">
                  <a:pos x="0" y="0"/>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cs typeface="+mn-cs"/>
              </a:endParaRPr>
            </a:p>
          </p:txBody>
        </p:sp>
        <p:sp>
          <p:nvSpPr>
            <p:cNvPr id="40" name="Freeform 38"/>
            <p:cNvSpPr>
              <a:spLocks/>
            </p:cNvSpPr>
            <p:nvPr/>
          </p:nvSpPr>
          <p:spPr bwMode="hidden">
            <a:xfrm>
              <a:off x="4981" y="0"/>
              <a:ext cx="773" cy="1487"/>
            </a:xfrm>
            <a:custGeom>
              <a:avLst/>
              <a:gdLst/>
              <a:ahLst/>
              <a:cxnLst>
                <a:cxn ang="0">
                  <a:pos x="771" y="1433"/>
                </a:cxn>
                <a:cxn ang="0">
                  <a:pos x="42" y="0"/>
                </a:cxn>
                <a:cxn ang="0">
                  <a:pos x="0" y="0"/>
                </a:cxn>
                <a:cxn ang="0">
                  <a:pos x="771" y="1487"/>
                </a:cxn>
                <a:cxn ang="0">
                  <a:pos x="771" y="1433"/>
                </a:cxn>
                <a:cxn ang="0">
                  <a:pos x="771" y="1433"/>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cs typeface="+mn-cs"/>
              </a:endParaRPr>
            </a:p>
          </p:txBody>
        </p:sp>
        <p:grpSp>
          <p:nvGrpSpPr>
            <p:cNvPr id="41" name="Group 39"/>
            <p:cNvGrpSpPr>
              <a:grpSpLocks/>
            </p:cNvGrpSpPr>
            <p:nvPr userDrawn="1"/>
          </p:nvGrpSpPr>
          <p:grpSpPr bwMode="auto">
            <a:xfrm>
              <a:off x="0" y="1632"/>
              <a:ext cx="5758" cy="1858"/>
              <a:chOff x="0" y="1632"/>
              <a:chExt cx="5758" cy="1858"/>
            </a:xfrm>
          </p:grpSpPr>
          <p:sp>
            <p:nvSpPr>
              <p:cNvPr id="42" name="Freeform 40"/>
              <p:cNvSpPr>
                <a:spLocks/>
              </p:cNvSpPr>
              <p:nvPr/>
            </p:nvSpPr>
            <p:spPr bwMode="hidden">
              <a:xfrm>
                <a:off x="0" y="1632"/>
                <a:ext cx="3670" cy="1313"/>
              </a:xfrm>
              <a:custGeom>
                <a:avLst/>
                <a:gdLst/>
                <a:ahLst/>
                <a:cxnLst>
                  <a:cxn ang="0">
                    <a:pos x="0" y="0"/>
                  </a:cxn>
                  <a:cxn ang="0">
                    <a:pos x="0" y="366"/>
                  </a:cxn>
                  <a:cxn ang="0">
                    <a:pos x="3635" y="1313"/>
                  </a:cxn>
                  <a:cxn ang="0">
                    <a:pos x="3647" y="1235"/>
                  </a:cxn>
                  <a:cxn ang="0">
                    <a:pos x="3659" y="1163"/>
                  </a:cxn>
                  <a:cxn ang="0">
                    <a:pos x="0" y="0"/>
                  </a:cxn>
                  <a:cxn ang="0">
                    <a:pos x="0" y="0"/>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cs typeface="+mn-cs"/>
                </a:endParaRPr>
              </a:p>
            </p:txBody>
          </p:sp>
          <p:sp>
            <p:nvSpPr>
              <p:cNvPr id="43" name="Freeform 41"/>
              <p:cNvSpPr>
                <a:spLocks/>
              </p:cNvSpPr>
              <p:nvPr/>
            </p:nvSpPr>
            <p:spPr bwMode="hidden">
              <a:xfrm>
                <a:off x="3646" y="2795"/>
                <a:ext cx="2112" cy="695"/>
              </a:xfrm>
              <a:custGeom>
                <a:avLst/>
                <a:gdLst/>
                <a:ahLst/>
                <a:cxnLst>
                  <a:cxn ang="0">
                    <a:pos x="2105" y="665"/>
                  </a:cxn>
                  <a:cxn ang="0">
                    <a:pos x="24" y="0"/>
                  </a:cxn>
                  <a:cxn ang="0">
                    <a:pos x="12" y="72"/>
                  </a:cxn>
                  <a:cxn ang="0">
                    <a:pos x="0" y="150"/>
                  </a:cxn>
                  <a:cxn ang="0">
                    <a:pos x="2105" y="695"/>
                  </a:cxn>
                  <a:cxn ang="0">
                    <a:pos x="2105" y="665"/>
                  </a:cxn>
                  <a:cxn ang="0">
                    <a:pos x="2105" y="665"/>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cs typeface="+mn-cs"/>
                </a:endParaRPr>
              </a:p>
            </p:txBody>
          </p:sp>
        </p:grpSp>
      </p:grpSp>
      <p:sp>
        <p:nvSpPr>
          <p:cNvPr id="787498" name="Rectangle 42"/>
          <p:cNvSpPr>
            <a:spLocks noGrp="1" noChangeArrowheads="1"/>
          </p:cNvSpPr>
          <p:nvPr>
            <p:ph type="ctrTitle" sz="quarter"/>
          </p:nvPr>
        </p:nvSpPr>
        <p:spPr>
          <a:xfrm>
            <a:off x="457200" y="1600200"/>
            <a:ext cx="8229600" cy="1828800"/>
          </a:xfrm>
        </p:spPr>
        <p:txBody>
          <a:bodyPr/>
          <a:lstStyle>
            <a:lvl1pPr>
              <a:defRPr sz="4800"/>
            </a:lvl1pPr>
          </a:lstStyle>
          <a:p>
            <a:r>
              <a:rPr lang="en-US" smtClean="0"/>
              <a:t>Click to edit Master title style</a:t>
            </a:r>
            <a:endParaRPr lang="en-US"/>
          </a:p>
        </p:txBody>
      </p:sp>
      <p:sp>
        <p:nvSpPr>
          <p:cNvPr id="787499" name="Rectangle 43"/>
          <p:cNvSpPr>
            <a:spLocks noGrp="1" noChangeArrowheads="1"/>
          </p:cNvSpPr>
          <p:nvPr>
            <p:ph type="subTitle" sz="quarter" idx="1"/>
          </p:nvPr>
        </p:nvSpPr>
        <p:spPr>
          <a:xfrm>
            <a:off x="1371600" y="3886200"/>
            <a:ext cx="6400800" cy="1752600"/>
          </a:xfrm>
        </p:spPr>
        <p:txBody>
          <a:bodyPr/>
          <a:lstStyle>
            <a:lvl1pPr marL="0" indent="0" algn="ctr">
              <a:buFont typeface="Wingdings" pitchFamily="2" charset="2"/>
              <a:buNone/>
              <a:defRPr sz="3600"/>
            </a:lvl1pPr>
          </a:lstStyle>
          <a:p>
            <a:r>
              <a:rPr lang="en-US" smtClean="0"/>
              <a:t>Click to edit Master subtitle style</a:t>
            </a:r>
            <a:endParaRPr lang="en-US"/>
          </a:p>
        </p:txBody>
      </p:sp>
      <p:sp>
        <p:nvSpPr>
          <p:cNvPr id="44" name="Rectangle 44"/>
          <p:cNvSpPr>
            <a:spLocks noGrp="1" noChangeArrowheads="1"/>
          </p:cNvSpPr>
          <p:nvPr>
            <p:ph type="dt" sz="quarter" idx="10"/>
          </p:nvPr>
        </p:nvSpPr>
        <p:spPr/>
        <p:txBody>
          <a:bodyPr/>
          <a:lstStyle>
            <a:lvl1pPr>
              <a:defRPr/>
            </a:lvl1pPr>
          </a:lstStyle>
          <a:p>
            <a:fld id="{A6988AC6-7E89-4D2E-986C-85781DB2EB0A}" type="datetime4">
              <a:rPr lang="en-US" smtClean="0">
                <a:solidFill>
                  <a:srgbClr val="FFFFFF"/>
                </a:solidFill>
              </a:rPr>
              <a:t>October 1, 2011</a:t>
            </a:fld>
            <a:endParaRPr lang="en-US">
              <a:solidFill>
                <a:srgbClr val="FFFFFF"/>
              </a:solidFill>
            </a:endParaRPr>
          </a:p>
        </p:txBody>
      </p:sp>
      <p:sp>
        <p:nvSpPr>
          <p:cNvPr id="45" name="Rectangle 45"/>
          <p:cNvSpPr>
            <a:spLocks noGrp="1" noChangeArrowheads="1"/>
          </p:cNvSpPr>
          <p:nvPr>
            <p:ph type="ftr" sz="quarter" idx="11"/>
          </p:nvPr>
        </p:nvSpPr>
        <p:spPr/>
        <p:txBody>
          <a:bodyPr/>
          <a:lstStyle>
            <a:lvl1pPr>
              <a:defRPr/>
            </a:lvl1pPr>
          </a:lstStyle>
          <a:p>
            <a:endParaRPr lang="en-US">
              <a:solidFill>
                <a:srgbClr val="FFFFFF"/>
              </a:solidFill>
            </a:endParaRPr>
          </a:p>
        </p:txBody>
      </p:sp>
      <p:sp>
        <p:nvSpPr>
          <p:cNvPr id="46" name="Rectangle 46"/>
          <p:cNvSpPr>
            <a:spLocks noGrp="1" noChangeArrowheads="1"/>
          </p:cNvSpPr>
          <p:nvPr>
            <p:ph type="sldNum" sz="quarter" idx="12"/>
          </p:nvPr>
        </p:nvSpPr>
        <p:spPr/>
        <p:txBody>
          <a:bodyPr/>
          <a:lstStyle>
            <a:lvl1pPr>
              <a:defRPr/>
            </a:lvl1pPr>
          </a:lstStyle>
          <a:p>
            <a:fld id="{7AD551FB-DEC3-480A-AD8A-B4BC8D479210}" type="slidenum">
              <a:rPr lang="en-US" smtClean="0">
                <a:solidFill>
                  <a:srgbClr val="FFFFFF"/>
                </a:solidFill>
              </a:rPr>
              <a:pPr/>
              <a:t>‹#›</a:t>
            </a:fld>
            <a:endParaRPr lang="en-US">
              <a:solidFill>
                <a:srgbClr val="FFFFFF"/>
              </a:solidFill>
            </a:endParaRPr>
          </a:p>
        </p:txBody>
      </p:sp>
    </p:spTree>
    <p:extLst>
      <p:ext uri="{BB962C8B-B14F-4D97-AF65-F5344CB8AC3E}">
        <p14:creationId xmlns:p14="http://schemas.microsoft.com/office/powerpoint/2010/main" val="473214779"/>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50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4"/>
          <p:cNvSpPr>
            <a:spLocks noGrp="1" noChangeArrowheads="1"/>
          </p:cNvSpPr>
          <p:nvPr>
            <p:ph type="dt" sz="half" idx="10"/>
          </p:nvPr>
        </p:nvSpPr>
        <p:spPr>
          <a:ln/>
        </p:spPr>
        <p:txBody>
          <a:bodyPr/>
          <a:lstStyle>
            <a:lvl1pPr>
              <a:defRPr/>
            </a:lvl1pPr>
          </a:lstStyle>
          <a:p>
            <a:fld id="{2F537AF7-B2D9-47A8-805D-40B5EF209FE4}" type="datetime4">
              <a:rPr lang="en-US" smtClean="0">
                <a:solidFill>
                  <a:srgbClr val="FFFFFF"/>
                </a:solidFill>
              </a:rPr>
              <a:t>October 1, 2011</a:t>
            </a:fld>
            <a:endParaRPr lang="en-US">
              <a:solidFill>
                <a:srgbClr val="FFFFFF"/>
              </a:solidFill>
            </a:endParaRPr>
          </a:p>
        </p:txBody>
      </p:sp>
      <p:sp>
        <p:nvSpPr>
          <p:cNvPr id="5" name="Rectangle 45"/>
          <p:cNvSpPr>
            <a:spLocks noGrp="1" noChangeArrowheads="1"/>
          </p:cNvSpPr>
          <p:nvPr>
            <p:ph type="ftr" sz="quarter" idx="11"/>
          </p:nvPr>
        </p:nvSpPr>
        <p:spPr>
          <a:ln/>
        </p:spPr>
        <p:txBody>
          <a:bodyPr/>
          <a:lstStyle>
            <a:lvl1pPr>
              <a:defRPr/>
            </a:lvl1pPr>
          </a:lstStyle>
          <a:p>
            <a:endParaRPr lang="en-US">
              <a:solidFill>
                <a:srgbClr val="FFFFFF"/>
              </a:solidFill>
            </a:endParaRPr>
          </a:p>
        </p:txBody>
      </p:sp>
      <p:sp>
        <p:nvSpPr>
          <p:cNvPr id="6" name="Rectangle 46"/>
          <p:cNvSpPr>
            <a:spLocks noGrp="1" noChangeArrowheads="1"/>
          </p:cNvSpPr>
          <p:nvPr>
            <p:ph type="sldNum" sz="quarter" idx="12"/>
          </p:nvPr>
        </p:nvSpPr>
        <p:spPr>
          <a:ln/>
        </p:spPr>
        <p:txBody>
          <a:bodyPr/>
          <a:lstStyle>
            <a:lvl1pPr>
              <a:defRPr/>
            </a:lvl1pPr>
          </a:lstStyle>
          <a:p>
            <a:fld id="{7AD551FB-DEC3-480A-AD8A-B4BC8D479210}" type="slidenum">
              <a:rPr lang="en-US" smtClean="0">
                <a:solidFill>
                  <a:srgbClr val="FFFFFF"/>
                </a:solidFill>
              </a:rPr>
              <a:pPr/>
              <a:t>‹#›</a:t>
            </a:fld>
            <a:endParaRPr lang="en-US">
              <a:solidFill>
                <a:srgbClr val="FFFFFF"/>
              </a:solidFill>
            </a:endParaRPr>
          </a:p>
        </p:txBody>
      </p:sp>
    </p:spTree>
    <p:extLst>
      <p:ext uri="{BB962C8B-B14F-4D97-AF65-F5344CB8AC3E}">
        <p14:creationId xmlns:p14="http://schemas.microsoft.com/office/powerpoint/2010/main" val="684707465"/>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50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44"/>
          <p:cNvSpPr>
            <a:spLocks noGrp="1" noChangeArrowheads="1"/>
          </p:cNvSpPr>
          <p:nvPr>
            <p:ph type="dt" sz="half" idx="10"/>
          </p:nvPr>
        </p:nvSpPr>
        <p:spPr>
          <a:ln/>
        </p:spPr>
        <p:txBody>
          <a:bodyPr/>
          <a:lstStyle>
            <a:lvl1pPr>
              <a:defRPr/>
            </a:lvl1pPr>
          </a:lstStyle>
          <a:p>
            <a:fld id="{43D0D0BB-D793-42C3-955C-3B7F6E4BEDE6}" type="datetime4">
              <a:rPr lang="en-US" smtClean="0">
                <a:solidFill>
                  <a:srgbClr val="FFFFFF"/>
                </a:solidFill>
              </a:rPr>
              <a:t>October 1, 2011</a:t>
            </a:fld>
            <a:endParaRPr lang="en-US">
              <a:solidFill>
                <a:srgbClr val="FFFFFF"/>
              </a:solidFill>
            </a:endParaRPr>
          </a:p>
        </p:txBody>
      </p:sp>
      <p:sp>
        <p:nvSpPr>
          <p:cNvPr id="5" name="Rectangle 45"/>
          <p:cNvSpPr>
            <a:spLocks noGrp="1" noChangeArrowheads="1"/>
          </p:cNvSpPr>
          <p:nvPr>
            <p:ph type="ftr" sz="quarter" idx="11"/>
          </p:nvPr>
        </p:nvSpPr>
        <p:spPr>
          <a:ln/>
        </p:spPr>
        <p:txBody>
          <a:bodyPr/>
          <a:lstStyle>
            <a:lvl1pPr>
              <a:defRPr/>
            </a:lvl1pPr>
          </a:lstStyle>
          <a:p>
            <a:endParaRPr lang="en-US">
              <a:solidFill>
                <a:srgbClr val="FFFFFF"/>
              </a:solidFill>
            </a:endParaRPr>
          </a:p>
        </p:txBody>
      </p:sp>
      <p:sp>
        <p:nvSpPr>
          <p:cNvPr id="6" name="Rectangle 46"/>
          <p:cNvSpPr>
            <a:spLocks noGrp="1" noChangeArrowheads="1"/>
          </p:cNvSpPr>
          <p:nvPr>
            <p:ph type="sldNum" sz="quarter" idx="12"/>
          </p:nvPr>
        </p:nvSpPr>
        <p:spPr>
          <a:ln/>
        </p:spPr>
        <p:txBody>
          <a:bodyPr/>
          <a:lstStyle>
            <a:lvl1pPr>
              <a:defRPr/>
            </a:lvl1pPr>
          </a:lstStyle>
          <a:p>
            <a:fld id="{7AD551FB-DEC3-480A-AD8A-B4BC8D479210}" type="slidenum">
              <a:rPr lang="en-US" smtClean="0">
                <a:solidFill>
                  <a:srgbClr val="FFFFFF"/>
                </a:solidFill>
              </a:rPr>
              <a:pPr/>
              <a:t>‹#›</a:t>
            </a:fld>
            <a:endParaRPr lang="en-US">
              <a:solidFill>
                <a:srgbClr val="FFFFFF"/>
              </a:solidFill>
            </a:endParaRPr>
          </a:p>
        </p:txBody>
      </p:sp>
    </p:spTree>
    <p:extLst>
      <p:ext uri="{BB962C8B-B14F-4D97-AF65-F5344CB8AC3E}">
        <p14:creationId xmlns:p14="http://schemas.microsoft.com/office/powerpoint/2010/main" val="4143140327"/>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50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44"/>
          <p:cNvSpPr>
            <a:spLocks noGrp="1" noChangeArrowheads="1"/>
          </p:cNvSpPr>
          <p:nvPr>
            <p:ph type="dt" sz="half" idx="10"/>
          </p:nvPr>
        </p:nvSpPr>
        <p:spPr>
          <a:ln/>
        </p:spPr>
        <p:txBody>
          <a:bodyPr/>
          <a:lstStyle>
            <a:lvl1pPr>
              <a:defRPr/>
            </a:lvl1pPr>
          </a:lstStyle>
          <a:p>
            <a:fld id="{BDF0FA1F-CE50-4E96-B661-D8A820EE70B0}" type="datetime4">
              <a:rPr lang="en-US" smtClean="0">
                <a:solidFill>
                  <a:srgbClr val="FFFFFF"/>
                </a:solidFill>
              </a:rPr>
              <a:t>October 1, 2011</a:t>
            </a:fld>
            <a:endParaRPr lang="en-US">
              <a:solidFill>
                <a:srgbClr val="FFFFFF"/>
              </a:solidFill>
            </a:endParaRPr>
          </a:p>
        </p:txBody>
      </p:sp>
      <p:sp>
        <p:nvSpPr>
          <p:cNvPr id="6" name="Rectangle 45"/>
          <p:cNvSpPr>
            <a:spLocks noGrp="1" noChangeArrowheads="1"/>
          </p:cNvSpPr>
          <p:nvPr>
            <p:ph type="ftr" sz="quarter" idx="11"/>
          </p:nvPr>
        </p:nvSpPr>
        <p:spPr>
          <a:ln/>
        </p:spPr>
        <p:txBody>
          <a:bodyPr/>
          <a:lstStyle>
            <a:lvl1pPr>
              <a:defRPr/>
            </a:lvl1pPr>
          </a:lstStyle>
          <a:p>
            <a:endParaRPr lang="en-US">
              <a:solidFill>
                <a:srgbClr val="FFFFFF"/>
              </a:solidFill>
            </a:endParaRPr>
          </a:p>
        </p:txBody>
      </p:sp>
      <p:sp>
        <p:nvSpPr>
          <p:cNvPr id="7" name="Rectangle 46"/>
          <p:cNvSpPr>
            <a:spLocks noGrp="1" noChangeArrowheads="1"/>
          </p:cNvSpPr>
          <p:nvPr>
            <p:ph type="sldNum" sz="quarter" idx="12"/>
          </p:nvPr>
        </p:nvSpPr>
        <p:spPr>
          <a:ln/>
        </p:spPr>
        <p:txBody>
          <a:bodyPr/>
          <a:lstStyle>
            <a:lvl1pPr>
              <a:defRPr/>
            </a:lvl1pPr>
          </a:lstStyle>
          <a:p>
            <a:fld id="{7AD551FB-DEC3-480A-AD8A-B4BC8D479210}" type="slidenum">
              <a:rPr lang="en-US" smtClean="0">
                <a:solidFill>
                  <a:srgbClr val="FFFFFF"/>
                </a:solidFill>
              </a:rPr>
              <a:pPr/>
              <a:t>‹#›</a:t>
            </a:fld>
            <a:endParaRPr lang="en-US">
              <a:solidFill>
                <a:srgbClr val="FFFFFF"/>
              </a:solidFill>
            </a:endParaRPr>
          </a:p>
        </p:txBody>
      </p:sp>
    </p:spTree>
    <p:extLst>
      <p:ext uri="{BB962C8B-B14F-4D97-AF65-F5344CB8AC3E}">
        <p14:creationId xmlns:p14="http://schemas.microsoft.com/office/powerpoint/2010/main" val="242604528"/>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50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44"/>
          <p:cNvSpPr>
            <a:spLocks noGrp="1" noChangeArrowheads="1"/>
          </p:cNvSpPr>
          <p:nvPr>
            <p:ph type="dt" sz="half" idx="10"/>
          </p:nvPr>
        </p:nvSpPr>
        <p:spPr>
          <a:ln/>
        </p:spPr>
        <p:txBody>
          <a:bodyPr/>
          <a:lstStyle>
            <a:lvl1pPr>
              <a:defRPr/>
            </a:lvl1pPr>
          </a:lstStyle>
          <a:p>
            <a:fld id="{92EC5948-DB0E-462B-B4DE-D99F08B8FC84}" type="datetime4">
              <a:rPr lang="en-US" smtClean="0">
                <a:solidFill>
                  <a:srgbClr val="FFFFFF"/>
                </a:solidFill>
              </a:rPr>
              <a:t>October 1, 2011</a:t>
            </a:fld>
            <a:endParaRPr lang="en-US">
              <a:solidFill>
                <a:srgbClr val="FFFFFF"/>
              </a:solidFill>
            </a:endParaRPr>
          </a:p>
        </p:txBody>
      </p:sp>
      <p:sp>
        <p:nvSpPr>
          <p:cNvPr id="8" name="Rectangle 45"/>
          <p:cNvSpPr>
            <a:spLocks noGrp="1" noChangeArrowheads="1"/>
          </p:cNvSpPr>
          <p:nvPr>
            <p:ph type="ftr" sz="quarter" idx="11"/>
          </p:nvPr>
        </p:nvSpPr>
        <p:spPr>
          <a:ln/>
        </p:spPr>
        <p:txBody>
          <a:bodyPr/>
          <a:lstStyle>
            <a:lvl1pPr>
              <a:defRPr/>
            </a:lvl1pPr>
          </a:lstStyle>
          <a:p>
            <a:endParaRPr lang="en-US">
              <a:solidFill>
                <a:srgbClr val="FFFFFF"/>
              </a:solidFill>
            </a:endParaRPr>
          </a:p>
        </p:txBody>
      </p:sp>
      <p:sp>
        <p:nvSpPr>
          <p:cNvPr id="9" name="Rectangle 46"/>
          <p:cNvSpPr>
            <a:spLocks noGrp="1" noChangeArrowheads="1"/>
          </p:cNvSpPr>
          <p:nvPr>
            <p:ph type="sldNum" sz="quarter" idx="12"/>
          </p:nvPr>
        </p:nvSpPr>
        <p:spPr>
          <a:ln/>
        </p:spPr>
        <p:txBody>
          <a:bodyPr/>
          <a:lstStyle>
            <a:lvl1pPr>
              <a:defRPr/>
            </a:lvl1pPr>
          </a:lstStyle>
          <a:p>
            <a:fld id="{7AD551FB-DEC3-480A-AD8A-B4BC8D479210}" type="slidenum">
              <a:rPr lang="en-US" smtClean="0">
                <a:solidFill>
                  <a:srgbClr val="FFFFFF"/>
                </a:solidFill>
              </a:rPr>
              <a:pPr/>
              <a:t>‹#›</a:t>
            </a:fld>
            <a:endParaRPr lang="en-US">
              <a:solidFill>
                <a:srgbClr val="FFFFFF"/>
              </a:solidFill>
            </a:endParaRPr>
          </a:p>
        </p:txBody>
      </p:sp>
    </p:spTree>
    <p:extLst>
      <p:ext uri="{BB962C8B-B14F-4D97-AF65-F5344CB8AC3E}">
        <p14:creationId xmlns:p14="http://schemas.microsoft.com/office/powerpoint/2010/main" val="3089183872"/>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5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4"/>
          <p:cNvSpPr>
            <a:spLocks noGrp="1" noChangeArrowheads="1"/>
          </p:cNvSpPr>
          <p:nvPr>
            <p:ph type="dt" sz="half" idx="10"/>
          </p:nvPr>
        </p:nvSpPr>
        <p:spPr>
          <a:ln/>
        </p:spPr>
        <p:txBody>
          <a:bodyPr/>
          <a:lstStyle>
            <a:lvl1pPr>
              <a:defRPr/>
            </a:lvl1pPr>
          </a:lstStyle>
          <a:p>
            <a:pPr>
              <a:defRPr/>
            </a:pPr>
            <a:fld id="{5464EDD4-5F2D-4450-86ED-5103D6DF6A55}" type="datetime4">
              <a:rPr lang="en-US" smtClean="0">
                <a:solidFill>
                  <a:srgbClr val="FFFFFF"/>
                </a:solidFill>
              </a:rPr>
              <a:t>October 1, 2011</a:t>
            </a:fld>
            <a:endParaRPr lang="en-US">
              <a:solidFill>
                <a:srgbClr val="FFFFFF"/>
              </a:solidFill>
            </a:endParaRPr>
          </a:p>
        </p:txBody>
      </p:sp>
      <p:sp>
        <p:nvSpPr>
          <p:cNvPr id="5" name="Rectangle 4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46"/>
          <p:cNvSpPr>
            <a:spLocks noGrp="1" noChangeArrowheads="1"/>
          </p:cNvSpPr>
          <p:nvPr>
            <p:ph type="sldNum" sz="quarter" idx="12"/>
          </p:nvPr>
        </p:nvSpPr>
        <p:spPr>
          <a:ln/>
        </p:spPr>
        <p:txBody>
          <a:bodyPr/>
          <a:lstStyle>
            <a:lvl1pPr>
              <a:defRPr/>
            </a:lvl1pPr>
          </a:lstStyle>
          <a:p>
            <a:pPr>
              <a:defRPr/>
            </a:pPr>
            <a:fld id="{D885A0B0-ED03-4FD8-BD92-83C19CB420F8}"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934295833"/>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51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44"/>
          <p:cNvSpPr>
            <a:spLocks noGrp="1" noChangeArrowheads="1"/>
          </p:cNvSpPr>
          <p:nvPr>
            <p:ph type="dt" sz="half" idx="10"/>
          </p:nvPr>
        </p:nvSpPr>
        <p:spPr>
          <a:ln/>
        </p:spPr>
        <p:txBody>
          <a:bodyPr/>
          <a:lstStyle>
            <a:lvl1pPr>
              <a:defRPr/>
            </a:lvl1pPr>
          </a:lstStyle>
          <a:p>
            <a:fld id="{2932115F-DFE7-4997-8636-9E1B9FB76ABE}" type="datetime4">
              <a:rPr lang="en-US" smtClean="0">
                <a:solidFill>
                  <a:srgbClr val="FFFFFF"/>
                </a:solidFill>
              </a:rPr>
              <a:t>October 1, 2011</a:t>
            </a:fld>
            <a:endParaRPr lang="en-US">
              <a:solidFill>
                <a:srgbClr val="FFFFFF"/>
              </a:solidFill>
            </a:endParaRPr>
          </a:p>
        </p:txBody>
      </p:sp>
      <p:sp>
        <p:nvSpPr>
          <p:cNvPr id="4" name="Rectangle 45"/>
          <p:cNvSpPr>
            <a:spLocks noGrp="1" noChangeArrowheads="1"/>
          </p:cNvSpPr>
          <p:nvPr>
            <p:ph type="ftr" sz="quarter" idx="11"/>
          </p:nvPr>
        </p:nvSpPr>
        <p:spPr>
          <a:ln/>
        </p:spPr>
        <p:txBody>
          <a:bodyPr/>
          <a:lstStyle>
            <a:lvl1pPr>
              <a:defRPr/>
            </a:lvl1pPr>
          </a:lstStyle>
          <a:p>
            <a:endParaRPr lang="en-US">
              <a:solidFill>
                <a:srgbClr val="FFFFFF"/>
              </a:solidFill>
            </a:endParaRPr>
          </a:p>
        </p:txBody>
      </p:sp>
      <p:sp>
        <p:nvSpPr>
          <p:cNvPr id="5" name="Rectangle 46"/>
          <p:cNvSpPr>
            <a:spLocks noGrp="1" noChangeArrowheads="1"/>
          </p:cNvSpPr>
          <p:nvPr>
            <p:ph type="sldNum" sz="quarter" idx="12"/>
          </p:nvPr>
        </p:nvSpPr>
        <p:spPr>
          <a:ln/>
        </p:spPr>
        <p:txBody>
          <a:bodyPr/>
          <a:lstStyle>
            <a:lvl1pPr>
              <a:defRPr/>
            </a:lvl1pPr>
          </a:lstStyle>
          <a:p>
            <a:fld id="{7AD551FB-DEC3-480A-AD8A-B4BC8D479210}" type="slidenum">
              <a:rPr lang="en-US" smtClean="0">
                <a:solidFill>
                  <a:srgbClr val="FFFFFF"/>
                </a:solidFill>
              </a:rPr>
              <a:pPr/>
              <a:t>‹#›</a:t>
            </a:fld>
            <a:endParaRPr lang="en-US">
              <a:solidFill>
                <a:srgbClr val="FFFFFF"/>
              </a:solidFill>
            </a:endParaRPr>
          </a:p>
        </p:txBody>
      </p:sp>
    </p:spTree>
    <p:extLst>
      <p:ext uri="{BB962C8B-B14F-4D97-AF65-F5344CB8AC3E}">
        <p14:creationId xmlns:p14="http://schemas.microsoft.com/office/powerpoint/2010/main" val="4114174681"/>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51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4"/>
          <p:cNvSpPr>
            <a:spLocks noGrp="1" noChangeArrowheads="1"/>
          </p:cNvSpPr>
          <p:nvPr>
            <p:ph type="dt" sz="half" idx="10"/>
          </p:nvPr>
        </p:nvSpPr>
        <p:spPr>
          <a:ln/>
        </p:spPr>
        <p:txBody>
          <a:bodyPr/>
          <a:lstStyle>
            <a:lvl1pPr>
              <a:defRPr/>
            </a:lvl1pPr>
          </a:lstStyle>
          <a:p>
            <a:fld id="{01616F9E-6338-407D-A52B-88322A883931}" type="datetime4">
              <a:rPr lang="en-US" smtClean="0">
                <a:solidFill>
                  <a:srgbClr val="FFFFFF"/>
                </a:solidFill>
              </a:rPr>
              <a:t>October 1, 2011</a:t>
            </a:fld>
            <a:endParaRPr lang="en-US">
              <a:solidFill>
                <a:srgbClr val="FFFFFF"/>
              </a:solidFill>
            </a:endParaRPr>
          </a:p>
        </p:txBody>
      </p:sp>
      <p:sp>
        <p:nvSpPr>
          <p:cNvPr id="3" name="Rectangle 45"/>
          <p:cNvSpPr>
            <a:spLocks noGrp="1" noChangeArrowheads="1"/>
          </p:cNvSpPr>
          <p:nvPr>
            <p:ph type="ftr" sz="quarter" idx="11"/>
          </p:nvPr>
        </p:nvSpPr>
        <p:spPr>
          <a:ln/>
        </p:spPr>
        <p:txBody>
          <a:bodyPr/>
          <a:lstStyle>
            <a:lvl1pPr>
              <a:defRPr/>
            </a:lvl1pPr>
          </a:lstStyle>
          <a:p>
            <a:endParaRPr lang="en-US">
              <a:solidFill>
                <a:srgbClr val="FFFFFF"/>
              </a:solidFill>
            </a:endParaRPr>
          </a:p>
        </p:txBody>
      </p:sp>
      <p:sp>
        <p:nvSpPr>
          <p:cNvPr id="4" name="Rectangle 46"/>
          <p:cNvSpPr>
            <a:spLocks noGrp="1" noChangeArrowheads="1"/>
          </p:cNvSpPr>
          <p:nvPr>
            <p:ph type="sldNum" sz="quarter" idx="12"/>
          </p:nvPr>
        </p:nvSpPr>
        <p:spPr>
          <a:ln/>
        </p:spPr>
        <p:txBody>
          <a:bodyPr/>
          <a:lstStyle>
            <a:lvl1pPr>
              <a:defRPr/>
            </a:lvl1pPr>
          </a:lstStyle>
          <a:p>
            <a:fld id="{7AD551FB-DEC3-480A-AD8A-B4BC8D479210}" type="slidenum">
              <a:rPr lang="en-US" smtClean="0">
                <a:solidFill>
                  <a:srgbClr val="FFFFFF"/>
                </a:solidFill>
              </a:rPr>
              <a:pPr/>
              <a:t>‹#›</a:t>
            </a:fld>
            <a:endParaRPr lang="en-US">
              <a:solidFill>
                <a:srgbClr val="FFFFFF"/>
              </a:solidFill>
            </a:endParaRPr>
          </a:p>
        </p:txBody>
      </p:sp>
    </p:spTree>
    <p:extLst>
      <p:ext uri="{BB962C8B-B14F-4D97-AF65-F5344CB8AC3E}">
        <p14:creationId xmlns:p14="http://schemas.microsoft.com/office/powerpoint/2010/main" val="580207989"/>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51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4"/>
          <p:cNvSpPr>
            <a:spLocks noGrp="1" noChangeArrowheads="1"/>
          </p:cNvSpPr>
          <p:nvPr>
            <p:ph type="dt" sz="half" idx="10"/>
          </p:nvPr>
        </p:nvSpPr>
        <p:spPr>
          <a:ln/>
        </p:spPr>
        <p:txBody>
          <a:bodyPr/>
          <a:lstStyle>
            <a:lvl1pPr>
              <a:defRPr/>
            </a:lvl1pPr>
          </a:lstStyle>
          <a:p>
            <a:fld id="{F5DBA5C2-BE21-4E55-98AC-A26F6AD9E942}" type="datetime4">
              <a:rPr lang="en-US" smtClean="0">
                <a:solidFill>
                  <a:srgbClr val="FFFFFF"/>
                </a:solidFill>
              </a:rPr>
              <a:t>October 1, 2011</a:t>
            </a:fld>
            <a:endParaRPr lang="en-US">
              <a:solidFill>
                <a:srgbClr val="FFFFFF"/>
              </a:solidFill>
            </a:endParaRPr>
          </a:p>
        </p:txBody>
      </p:sp>
      <p:sp>
        <p:nvSpPr>
          <p:cNvPr id="6" name="Rectangle 45"/>
          <p:cNvSpPr>
            <a:spLocks noGrp="1" noChangeArrowheads="1"/>
          </p:cNvSpPr>
          <p:nvPr>
            <p:ph type="ftr" sz="quarter" idx="11"/>
          </p:nvPr>
        </p:nvSpPr>
        <p:spPr>
          <a:ln/>
        </p:spPr>
        <p:txBody>
          <a:bodyPr/>
          <a:lstStyle>
            <a:lvl1pPr>
              <a:defRPr/>
            </a:lvl1pPr>
          </a:lstStyle>
          <a:p>
            <a:endParaRPr lang="en-US">
              <a:solidFill>
                <a:srgbClr val="FFFFFF"/>
              </a:solidFill>
            </a:endParaRPr>
          </a:p>
        </p:txBody>
      </p:sp>
      <p:sp>
        <p:nvSpPr>
          <p:cNvPr id="7" name="Rectangle 46"/>
          <p:cNvSpPr>
            <a:spLocks noGrp="1" noChangeArrowheads="1"/>
          </p:cNvSpPr>
          <p:nvPr>
            <p:ph type="sldNum" sz="quarter" idx="12"/>
          </p:nvPr>
        </p:nvSpPr>
        <p:spPr>
          <a:ln/>
        </p:spPr>
        <p:txBody>
          <a:bodyPr/>
          <a:lstStyle>
            <a:lvl1pPr>
              <a:defRPr/>
            </a:lvl1pPr>
          </a:lstStyle>
          <a:p>
            <a:fld id="{7AD551FB-DEC3-480A-AD8A-B4BC8D479210}" type="slidenum">
              <a:rPr lang="en-US" smtClean="0">
                <a:solidFill>
                  <a:srgbClr val="FFFFFF"/>
                </a:solidFill>
              </a:rPr>
              <a:pPr/>
              <a:t>‹#›</a:t>
            </a:fld>
            <a:endParaRPr lang="en-US">
              <a:solidFill>
                <a:srgbClr val="FFFFFF"/>
              </a:solidFill>
            </a:endParaRPr>
          </a:p>
        </p:txBody>
      </p:sp>
    </p:spTree>
    <p:extLst>
      <p:ext uri="{BB962C8B-B14F-4D97-AF65-F5344CB8AC3E}">
        <p14:creationId xmlns:p14="http://schemas.microsoft.com/office/powerpoint/2010/main" val="2088467539"/>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51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en-US" noProof="0" smtClean="0"/>
              <a:t>Click icon to add picture</a:t>
            </a:r>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4"/>
          <p:cNvSpPr>
            <a:spLocks noGrp="1" noChangeArrowheads="1"/>
          </p:cNvSpPr>
          <p:nvPr>
            <p:ph type="dt" sz="half" idx="10"/>
          </p:nvPr>
        </p:nvSpPr>
        <p:spPr>
          <a:ln/>
        </p:spPr>
        <p:txBody>
          <a:bodyPr/>
          <a:lstStyle>
            <a:lvl1pPr>
              <a:defRPr/>
            </a:lvl1pPr>
          </a:lstStyle>
          <a:p>
            <a:fld id="{DC6A0FC7-5B20-4FE5-B53A-AA8E9F4CFC27}" type="datetime4">
              <a:rPr lang="en-US" smtClean="0">
                <a:solidFill>
                  <a:srgbClr val="FFFFFF"/>
                </a:solidFill>
              </a:rPr>
              <a:t>October 1, 2011</a:t>
            </a:fld>
            <a:endParaRPr lang="en-US">
              <a:solidFill>
                <a:srgbClr val="FFFFFF"/>
              </a:solidFill>
            </a:endParaRPr>
          </a:p>
        </p:txBody>
      </p:sp>
      <p:sp>
        <p:nvSpPr>
          <p:cNvPr id="6" name="Rectangle 45"/>
          <p:cNvSpPr>
            <a:spLocks noGrp="1" noChangeArrowheads="1"/>
          </p:cNvSpPr>
          <p:nvPr>
            <p:ph type="ftr" sz="quarter" idx="11"/>
          </p:nvPr>
        </p:nvSpPr>
        <p:spPr>
          <a:ln/>
        </p:spPr>
        <p:txBody>
          <a:bodyPr/>
          <a:lstStyle>
            <a:lvl1pPr>
              <a:defRPr/>
            </a:lvl1pPr>
          </a:lstStyle>
          <a:p>
            <a:endParaRPr lang="en-US">
              <a:solidFill>
                <a:srgbClr val="FFFFFF"/>
              </a:solidFill>
            </a:endParaRPr>
          </a:p>
        </p:txBody>
      </p:sp>
      <p:sp>
        <p:nvSpPr>
          <p:cNvPr id="7" name="Rectangle 46"/>
          <p:cNvSpPr>
            <a:spLocks noGrp="1" noChangeArrowheads="1"/>
          </p:cNvSpPr>
          <p:nvPr>
            <p:ph type="sldNum" sz="quarter" idx="12"/>
          </p:nvPr>
        </p:nvSpPr>
        <p:spPr>
          <a:ln/>
        </p:spPr>
        <p:txBody>
          <a:bodyPr/>
          <a:lstStyle>
            <a:lvl1pPr>
              <a:defRPr/>
            </a:lvl1pPr>
          </a:lstStyle>
          <a:p>
            <a:fld id="{7AD551FB-DEC3-480A-AD8A-B4BC8D479210}" type="slidenum">
              <a:rPr lang="en-US" smtClean="0">
                <a:solidFill>
                  <a:srgbClr val="FFFFFF"/>
                </a:solidFill>
              </a:rPr>
              <a:pPr/>
              <a:t>‹#›</a:t>
            </a:fld>
            <a:endParaRPr lang="en-US">
              <a:solidFill>
                <a:srgbClr val="FFFFFF"/>
              </a:solidFill>
            </a:endParaRPr>
          </a:p>
        </p:txBody>
      </p:sp>
    </p:spTree>
    <p:extLst>
      <p:ext uri="{BB962C8B-B14F-4D97-AF65-F5344CB8AC3E}">
        <p14:creationId xmlns:p14="http://schemas.microsoft.com/office/powerpoint/2010/main" val="2098963815"/>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51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4"/>
          <p:cNvSpPr>
            <a:spLocks noGrp="1" noChangeArrowheads="1"/>
          </p:cNvSpPr>
          <p:nvPr>
            <p:ph type="dt" sz="half" idx="10"/>
          </p:nvPr>
        </p:nvSpPr>
        <p:spPr>
          <a:ln/>
        </p:spPr>
        <p:txBody>
          <a:bodyPr/>
          <a:lstStyle>
            <a:lvl1pPr>
              <a:defRPr/>
            </a:lvl1pPr>
          </a:lstStyle>
          <a:p>
            <a:fld id="{43075708-6F48-41C1-9E89-0D863EE5673D}" type="datetime4">
              <a:rPr lang="en-US" smtClean="0">
                <a:solidFill>
                  <a:srgbClr val="FFFFFF"/>
                </a:solidFill>
              </a:rPr>
              <a:t>October 1, 2011</a:t>
            </a:fld>
            <a:endParaRPr lang="en-US">
              <a:solidFill>
                <a:srgbClr val="FFFFFF"/>
              </a:solidFill>
            </a:endParaRPr>
          </a:p>
        </p:txBody>
      </p:sp>
      <p:sp>
        <p:nvSpPr>
          <p:cNvPr id="5" name="Rectangle 45"/>
          <p:cNvSpPr>
            <a:spLocks noGrp="1" noChangeArrowheads="1"/>
          </p:cNvSpPr>
          <p:nvPr>
            <p:ph type="ftr" sz="quarter" idx="11"/>
          </p:nvPr>
        </p:nvSpPr>
        <p:spPr>
          <a:ln/>
        </p:spPr>
        <p:txBody>
          <a:bodyPr/>
          <a:lstStyle>
            <a:lvl1pPr>
              <a:defRPr/>
            </a:lvl1pPr>
          </a:lstStyle>
          <a:p>
            <a:endParaRPr lang="en-US">
              <a:solidFill>
                <a:srgbClr val="FFFFFF"/>
              </a:solidFill>
            </a:endParaRPr>
          </a:p>
        </p:txBody>
      </p:sp>
      <p:sp>
        <p:nvSpPr>
          <p:cNvPr id="6" name="Rectangle 46"/>
          <p:cNvSpPr>
            <a:spLocks noGrp="1" noChangeArrowheads="1"/>
          </p:cNvSpPr>
          <p:nvPr>
            <p:ph type="sldNum" sz="quarter" idx="12"/>
          </p:nvPr>
        </p:nvSpPr>
        <p:spPr>
          <a:ln/>
        </p:spPr>
        <p:txBody>
          <a:bodyPr/>
          <a:lstStyle>
            <a:lvl1pPr>
              <a:defRPr/>
            </a:lvl1pPr>
          </a:lstStyle>
          <a:p>
            <a:fld id="{7AD551FB-DEC3-480A-AD8A-B4BC8D479210}" type="slidenum">
              <a:rPr lang="en-US" smtClean="0">
                <a:solidFill>
                  <a:srgbClr val="FFFFFF"/>
                </a:solidFill>
              </a:rPr>
              <a:pPr/>
              <a:t>‹#›</a:t>
            </a:fld>
            <a:endParaRPr lang="en-US">
              <a:solidFill>
                <a:srgbClr val="FFFFFF"/>
              </a:solidFill>
            </a:endParaRPr>
          </a:p>
        </p:txBody>
      </p:sp>
    </p:spTree>
    <p:extLst>
      <p:ext uri="{BB962C8B-B14F-4D97-AF65-F5344CB8AC3E}">
        <p14:creationId xmlns:p14="http://schemas.microsoft.com/office/powerpoint/2010/main" val="898194935"/>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51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4"/>
          <p:cNvSpPr>
            <a:spLocks noGrp="1" noChangeArrowheads="1"/>
          </p:cNvSpPr>
          <p:nvPr>
            <p:ph type="dt" sz="half" idx="10"/>
          </p:nvPr>
        </p:nvSpPr>
        <p:spPr>
          <a:ln/>
        </p:spPr>
        <p:txBody>
          <a:bodyPr/>
          <a:lstStyle>
            <a:lvl1pPr>
              <a:defRPr/>
            </a:lvl1pPr>
          </a:lstStyle>
          <a:p>
            <a:fld id="{0BF00C7F-74F8-4869-AB51-81606ED616E1}" type="datetime4">
              <a:rPr lang="en-US" smtClean="0">
                <a:solidFill>
                  <a:srgbClr val="FFFFFF"/>
                </a:solidFill>
              </a:rPr>
              <a:t>October 1, 2011</a:t>
            </a:fld>
            <a:endParaRPr lang="en-US">
              <a:solidFill>
                <a:srgbClr val="FFFFFF"/>
              </a:solidFill>
            </a:endParaRPr>
          </a:p>
        </p:txBody>
      </p:sp>
      <p:sp>
        <p:nvSpPr>
          <p:cNvPr id="5" name="Rectangle 45"/>
          <p:cNvSpPr>
            <a:spLocks noGrp="1" noChangeArrowheads="1"/>
          </p:cNvSpPr>
          <p:nvPr>
            <p:ph type="ftr" sz="quarter" idx="11"/>
          </p:nvPr>
        </p:nvSpPr>
        <p:spPr>
          <a:ln/>
        </p:spPr>
        <p:txBody>
          <a:bodyPr/>
          <a:lstStyle>
            <a:lvl1pPr>
              <a:defRPr/>
            </a:lvl1pPr>
          </a:lstStyle>
          <a:p>
            <a:endParaRPr lang="en-US">
              <a:solidFill>
                <a:srgbClr val="FFFFFF"/>
              </a:solidFill>
            </a:endParaRPr>
          </a:p>
        </p:txBody>
      </p:sp>
      <p:sp>
        <p:nvSpPr>
          <p:cNvPr id="6" name="Rectangle 46"/>
          <p:cNvSpPr>
            <a:spLocks noGrp="1" noChangeArrowheads="1"/>
          </p:cNvSpPr>
          <p:nvPr>
            <p:ph type="sldNum" sz="quarter" idx="12"/>
          </p:nvPr>
        </p:nvSpPr>
        <p:spPr>
          <a:ln/>
        </p:spPr>
        <p:txBody>
          <a:bodyPr/>
          <a:lstStyle>
            <a:lvl1pPr>
              <a:defRPr/>
            </a:lvl1pPr>
          </a:lstStyle>
          <a:p>
            <a:fld id="{7AD551FB-DEC3-480A-AD8A-B4BC8D479210}" type="slidenum">
              <a:rPr lang="en-US" smtClean="0">
                <a:solidFill>
                  <a:srgbClr val="FFFFFF"/>
                </a:solidFill>
              </a:rPr>
              <a:pPr/>
              <a:t>‹#›</a:t>
            </a:fld>
            <a:endParaRPr lang="en-US">
              <a:solidFill>
                <a:srgbClr val="FFFFFF"/>
              </a:solidFill>
            </a:endParaRPr>
          </a:p>
        </p:txBody>
      </p:sp>
    </p:spTree>
    <p:extLst>
      <p:ext uri="{BB962C8B-B14F-4D97-AF65-F5344CB8AC3E}">
        <p14:creationId xmlns:p14="http://schemas.microsoft.com/office/powerpoint/2010/main" val="1056275265"/>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516.xml><?xml version="1.0" encoding="utf-8"?>
<p:sldLayout xmlns:a="http://schemas.openxmlformats.org/drawingml/2006/main" xmlns:r="http://schemas.openxmlformats.org/officeDocument/2006/relationships" xmlns:p="http://schemas.openxmlformats.org/presentationml/2006/main" type="objAndTx">
  <p:cSld name="Title, Content and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00"/>
            <a:ext cx="4038600" cy="453072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648200" y="1600200"/>
            <a:ext cx="4038600" cy="453072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Date Placeholder 4"/>
          <p:cNvSpPr>
            <a:spLocks noGrp="1"/>
          </p:cNvSpPr>
          <p:nvPr>
            <p:ph type="dt" sz="half" idx="10"/>
          </p:nvPr>
        </p:nvSpPr>
        <p:spPr>
          <a:xfrm>
            <a:off x="457200" y="6243638"/>
            <a:ext cx="2133600" cy="457200"/>
          </a:xfrm>
        </p:spPr>
        <p:txBody>
          <a:bodyPr/>
          <a:lstStyle>
            <a:lvl1pPr>
              <a:defRPr/>
            </a:lvl1pPr>
          </a:lstStyle>
          <a:p>
            <a:fld id="{D9E8D0A2-A39E-4EB7-A523-5DBEB92EB74B}" type="datetime4">
              <a:rPr lang="en-US" smtClean="0">
                <a:solidFill>
                  <a:srgbClr val="FFFFFF"/>
                </a:solidFill>
              </a:rPr>
              <a:t>October 1, 2011</a:t>
            </a:fld>
            <a:endParaRPr lang="en-US">
              <a:solidFill>
                <a:srgbClr val="FFFFFF"/>
              </a:solidFill>
            </a:endParaRPr>
          </a:p>
        </p:txBody>
      </p:sp>
      <p:sp>
        <p:nvSpPr>
          <p:cNvPr id="6" name="Footer Placeholder 5"/>
          <p:cNvSpPr>
            <a:spLocks noGrp="1"/>
          </p:cNvSpPr>
          <p:nvPr>
            <p:ph type="ftr" sz="quarter" idx="11"/>
          </p:nvPr>
        </p:nvSpPr>
        <p:spPr>
          <a:xfrm>
            <a:off x="3124200" y="6248400"/>
            <a:ext cx="2895600" cy="457200"/>
          </a:xfrm>
        </p:spPr>
        <p:txBody>
          <a:bodyPr/>
          <a:lstStyle>
            <a:lvl1pPr>
              <a:defRPr/>
            </a:lvl1pPr>
          </a:lstStyle>
          <a:p>
            <a:endParaRPr lang="en-US">
              <a:solidFill>
                <a:srgbClr val="FFFFFF"/>
              </a:solidFill>
            </a:endParaRPr>
          </a:p>
        </p:txBody>
      </p:sp>
      <p:sp>
        <p:nvSpPr>
          <p:cNvPr id="7" name="Slide Number Placeholder 6"/>
          <p:cNvSpPr>
            <a:spLocks noGrp="1"/>
          </p:cNvSpPr>
          <p:nvPr>
            <p:ph type="sldNum" sz="quarter" idx="12"/>
          </p:nvPr>
        </p:nvSpPr>
        <p:spPr>
          <a:xfrm>
            <a:off x="6553200" y="6243638"/>
            <a:ext cx="2133600" cy="457200"/>
          </a:xfrm>
        </p:spPr>
        <p:txBody>
          <a:bodyPr/>
          <a:lstStyle>
            <a:lvl1pPr>
              <a:defRPr/>
            </a:lvl1pPr>
          </a:lstStyle>
          <a:p>
            <a:fld id="{7AD551FB-DEC3-480A-AD8A-B4BC8D479210}" type="slidenum">
              <a:rPr lang="en-US" smtClean="0">
                <a:solidFill>
                  <a:srgbClr val="FFFFFF"/>
                </a:solidFill>
              </a:rPr>
              <a:pPr/>
              <a:t>‹#›</a:t>
            </a:fld>
            <a:endParaRPr lang="en-US">
              <a:solidFill>
                <a:srgbClr val="FFFFFF"/>
              </a:solidFill>
            </a:endParaRPr>
          </a:p>
        </p:txBody>
      </p:sp>
    </p:spTree>
    <p:extLst>
      <p:ext uri="{BB962C8B-B14F-4D97-AF65-F5344CB8AC3E}">
        <p14:creationId xmlns:p14="http://schemas.microsoft.com/office/powerpoint/2010/main" val="2862855143"/>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517.xml><?xml version="1.0" encoding="utf-8"?>
<p:sldLayout xmlns:a="http://schemas.openxmlformats.org/drawingml/2006/main" xmlns:r="http://schemas.openxmlformats.org/officeDocument/2006/relationships" xmlns:p="http://schemas.openxmlformats.org/presentationml/2006/main" type="tbl">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smtClean="0"/>
              <a:t>Click to edit Master title style</a:t>
            </a:r>
            <a:endParaRPr lang="en-US"/>
          </a:p>
        </p:txBody>
      </p:sp>
      <p:sp>
        <p:nvSpPr>
          <p:cNvPr id="3" name="Table Placeholder 2"/>
          <p:cNvSpPr>
            <a:spLocks noGrp="1"/>
          </p:cNvSpPr>
          <p:nvPr>
            <p:ph type="tbl" idx="1"/>
          </p:nvPr>
        </p:nvSpPr>
        <p:spPr>
          <a:xfrm>
            <a:off x="685800" y="1981200"/>
            <a:ext cx="7772400" cy="4114800"/>
          </a:xfrm>
        </p:spPr>
        <p:txBody>
          <a:bodyPr/>
          <a:lstStyle/>
          <a:p>
            <a:r>
              <a:rPr lang="en-US" smtClean="0"/>
              <a:t>Click icon to add table</a:t>
            </a:r>
            <a:endParaRPr lang="en-US"/>
          </a:p>
        </p:txBody>
      </p:sp>
      <p:sp>
        <p:nvSpPr>
          <p:cNvPr id="4" name="Date Placeholder 3"/>
          <p:cNvSpPr>
            <a:spLocks noGrp="1"/>
          </p:cNvSpPr>
          <p:nvPr>
            <p:ph type="dt" sz="half" idx="10"/>
          </p:nvPr>
        </p:nvSpPr>
        <p:spPr>
          <a:xfrm>
            <a:off x="685800" y="6248400"/>
            <a:ext cx="1905000" cy="457200"/>
          </a:xfrm>
        </p:spPr>
        <p:txBody>
          <a:bodyPr/>
          <a:lstStyle>
            <a:lvl1pPr>
              <a:defRPr/>
            </a:lvl1pPr>
          </a:lstStyle>
          <a:p>
            <a:fld id="{D2135392-557A-4AB4-A44D-684AADB39F5C}" type="datetime4">
              <a:rPr lang="en-US" smtClean="0">
                <a:solidFill>
                  <a:srgbClr val="FFFFFF"/>
                </a:solidFill>
              </a:rPr>
              <a:t>October 1, 2011</a:t>
            </a:fld>
            <a:endParaRPr lang="en-US">
              <a:solidFill>
                <a:srgbClr val="FFFFFF"/>
              </a:solidFill>
            </a:endParaRPr>
          </a:p>
        </p:txBody>
      </p:sp>
      <p:sp>
        <p:nvSpPr>
          <p:cNvPr id="5" name="Footer Placeholder 4"/>
          <p:cNvSpPr>
            <a:spLocks noGrp="1"/>
          </p:cNvSpPr>
          <p:nvPr>
            <p:ph type="ftr" sz="quarter" idx="11"/>
          </p:nvPr>
        </p:nvSpPr>
        <p:spPr>
          <a:xfrm>
            <a:off x="3124200" y="6248400"/>
            <a:ext cx="2895600" cy="457200"/>
          </a:xfrm>
        </p:spPr>
        <p:txBody>
          <a:bodyPr/>
          <a:lstStyle>
            <a:lvl1pPr>
              <a:defRPr/>
            </a:lvl1pPr>
          </a:lstStyle>
          <a:p>
            <a:endParaRPr lang="en-US">
              <a:solidFill>
                <a:srgbClr val="FFFFFF"/>
              </a:solidFill>
            </a:endParaRPr>
          </a:p>
        </p:txBody>
      </p:sp>
      <p:sp>
        <p:nvSpPr>
          <p:cNvPr id="6" name="Slide Number Placeholder 5"/>
          <p:cNvSpPr>
            <a:spLocks noGrp="1"/>
          </p:cNvSpPr>
          <p:nvPr>
            <p:ph type="sldNum" sz="quarter" idx="12"/>
          </p:nvPr>
        </p:nvSpPr>
        <p:spPr>
          <a:xfrm>
            <a:off x="6553200" y="6248400"/>
            <a:ext cx="1905000" cy="457200"/>
          </a:xfrm>
        </p:spPr>
        <p:txBody>
          <a:bodyPr/>
          <a:lstStyle>
            <a:lvl1pPr>
              <a:defRPr/>
            </a:lvl1pPr>
          </a:lstStyle>
          <a:p>
            <a:fld id="{7AD551FB-DEC3-480A-AD8A-B4BC8D479210}" type="slidenum">
              <a:rPr lang="en-US" smtClean="0">
                <a:solidFill>
                  <a:srgbClr val="FFFFFF"/>
                </a:solidFill>
              </a:rPr>
              <a:pPr/>
              <a:t>‹#›</a:t>
            </a:fld>
            <a:endParaRPr lang="en-US">
              <a:solidFill>
                <a:srgbClr val="FFFFFF"/>
              </a:solidFill>
            </a:endParaRPr>
          </a:p>
        </p:txBody>
      </p:sp>
    </p:spTree>
    <p:extLst>
      <p:ext uri="{BB962C8B-B14F-4D97-AF65-F5344CB8AC3E}">
        <p14:creationId xmlns:p14="http://schemas.microsoft.com/office/powerpoint/2010/main" val="497390196"/>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51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4000" cy="6856413"/>
            <a:chOff x="0" y="0"/>
            <a:chExt cx="5760" cy="4319"/>
          </a:xfrm>
        </p:grpSpPr>
        <p:sp>
          <p:nvSpPr>
            <p:cNvPr id="5" name="Freeform 3"/>
            <p:cNvSpPr>
              <a:spLocks/>
            </p:cNvSpPr>
            <p:nvPr/>
          </p:nvSpPr>
          <p:spPr bwMode="hidden">
            <a:xfrm>
              <a:off x="0" y="12"/>
              <a:ext cx="5758" cy="3273"/>
            </a:xfrm>
            <a:custGeom>
              <a:avLst/>
              <a:gdLst/>
              <a:ahLst/>
              <a:cxnLst>
                <a:cxn ang="0">
                  <a:pos x="3193" y="1816"/>
                </a:cxn>
                <a:cxn ang="0">
                  <a:pos x="0" y="0"/>
                </a:cxn>
                <a:cxn ang="0">
                  <a:pos x="0" y="522"/>
                </a:cxn>
                <a:cxn ang="0">
                  <a:pos x="3037" y="1978"/>
                </a:cxn>
                <a:cxn ang="0">
                  <a:pos x="5740" y="3273"/>
                </a:cxn>
                <a:cxn ang="0">
                  <a:pos x="5740" y="3267"/>
                </a:cxn>
                <a:cxn ang="0">
                  <a:pos x="3193" y="1816"/>
                </a:cxn>
                <a:cxn ang="0">
                  <a:pos x="3193" y="1816"/>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6" name="Freeform 4"/>
            <p:cNvSpPr>
              <a:spLocks/>
            </p:cNvSpPr>
            <p:nvPr/>
          </p:nvSpPr>
          <p:spPr bwMode="hidden">
            <a:xfrm>
              <a:off x="149" y="0"/>
              <a:ext cx="5609" cy="3243"/>
            </a:xfrm>
            <a:custGeom>
              <a:avLst/>
              <a:gdLst/>
              <a:ahLst/>
              <a:cxnLst>
                <a:cxn ang="0">
                  <a:pos x="3163" y="1714"/>
                </a:cxn>
                <a:cxn ang="0">
                  <a:pos x="431" y="0"/>
                </a:cxn>
                <a:cxn ang="0">
                  <a:pos x="0" y="0"/>
                </a:cxn>
                <a:cxn ang="0">
                  <a:pos x="3086" y="1786"/>
                </a:cxn>
                <a:cxn ang="0">
                  <a:pos x="5591" y="3243"/>
                </a:cxn>
                <a:cxn ang="0">
                  <a:pos x="5591" y="3237"/>
                </a:cxn>
                <a:cxn ang="0">
                  <a:pos x="3163" y="1714"/>
                </a:cxn>
                <a:cxn ang="0">
                  <a:pos x="3163" y="1714"/>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7" name="Freeform 5"/>
            <p:cNvSpPr>
              <a:spLocks/>
            </p:cNvSpPr>
            <p:nvPr/>
          </p:nvSpPr>
          <p:spPr bwMode="hidden">
            <a:xfrm>
              <a:off x="0" y="3433"/>
              <a:ext cx="4038" cy="191"/>
            </a:xfrm>
            <a:custGeom>
              <a:avLst/>
              <a:gdLst/>
              <a:ahLst/>
              <a:cxnLst>
                <a:cxn ang="0">
                  <a:pos x="0" y="156"/>
                </a:cxn>
                <a:cxn ang="0">
                  <a:pos x="4042" y="192"/>
                </a:cxn>
                <a:cxn ang="0">
                  <a:pos x="4042" y="144"/>
                </a:cxn>
                <a:cxn ang="0">
                  <a:pos x="0" y="0"/>
                </a:cxn>
                <a:cxn ang="0">
                  <a:pos x="0" y="156"/>
                </a:cxn>
                <a:cxn ang="0">
                  <a:pos x="0" y="156"/>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8" name="Freeform 6"/>
            <p:cNvSpPr>
              <a:spLocks/>
            </p:cNvSpPr>
            <p:nvPr/>
          </p:nvSpPr>
          <p:spPr bwMode="hidden">
            <a:xfrm>
              <a:off x="4038" y="3577"/>
              <a:ext cx="1720" cy="65"/>
            </a:xfrm>
            <a:custGeom>
              <a:avLst/>
              <a:gdLst>
                <a:gd name="T0" fmla="*/ 1722 w 1722"/>
                <a:gd name="T1" fmla="*/ 66 h 66"/>
                <a:gd name="T2" fmla="*/ 1722 w 1722"/>
                <a:gd name="T3" fmla="*/ 60 h 66"/>
                <a:gd name="T4" fmla="*/ 0 w 1722"/>
                <a:gd name="T5" fmla="*/ 0 h 66"/>
                <a:gd name="T6" fmla="*/ 0 w 1722"/>
                <a:gd name="T7" fmla="*/ 48 h 66"/>
                <a:gd name="T8" fmla="*/ 1722 w 1722"/>
                <a:gd name="T9" fmla="*/ 66 h 66"/>
                <a:gd name="T10" fmla="*/ 1722 w 1722"/>
                <a:gd name="T11" fmla="*/ 66 h 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22" h="66">
                  <a:moveTo>
                    <a:pt x="1722" y="66"/>
                  </a:moveTo>
                  <a:lnTo>
                    <a:pt x="1722" y="60"/>
                  </a:lnTo>
                  <a:lnTo>
                    <a:pt x="0" y="0"/>
                  </a:lnTo>
                  <a:lnTo>
                    <a:pt x="0" y="48"/>
                  </a:lnTo>
                  <a:lnTo>
                    <a:pt x="1722" y="66"/>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9" name="Freeform 7"/>
            <p:cNvSpPr>
              <a:spLocks/>
            </p:cNvSpPr>
            <p:nvPr/>
          </p:nvSpPr>
          <p:spPr bwMode="hidden">
            <a:xfrm>
              <a:off x="0" y="3726"/>
              <a:ext cx="4784" cy="329"/>
            </a:xfrm>
            <a:custGeom>
              <a:avLst/>
              <a:gdLst/>
              <a:ahLst/>
              <a:cxnLst>
                <a:cxn ang="0">
                  <a:pos x="0" y="329"/>
                </a:cxn>
                <a:cxn ang="0">
                  <a:pos x="4789" y="77"/>
                </a:cxn>
                <a:cxn ang="0">
                  <a:pos x="4789" y="0"/>
                </a:cxn>
                <a:cxn ang="0">
                  <a:pos x="0" y="107"/>
                </a:cxn>
                <a:cxn ang="0">
                  <a:pos x="0" y="329"/>
                </a:cxn>
                <a:cxn ang="0">
                  <a:pos x="0" y="329"/>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w="9525" cap="flat" cmpd="sng">
              <a:noFill/>
              <a:prstDash val="solid"/>
              <a:round/>
              <a:headEnd type="none" w="med" len="med"/>
              <a:tailEnd type="none" w="med" len="med"/>
            </a:ln>
            <a:effectLst/>
          </p:spPr>
          <p:txBody>
            <a:bodyPr/>
            <a:lstStyle/>
            <a:p>
              <a:pPr fontAlgn="auto">
                <a:spcBef>
                  <a:spcPts val="0"/>
                </a:spcBef>
                <a:spcAft>
                  <a:spcPts val="0"/>
                </a:spcAft>
                <a:defRPr/>
              </a:pPr>
              <a:endParaRPr lang="en-US">
                <a:solidFill>
                  <a:prstClr val="white"/>
                </a:solidFill>
                <a:latin typeface="Arial" charset="0"/>
              </a:endParaRPr>
            </a:p>
          </p:txBody>
        </p:sp>
        <p:sp>
          <p:nvSpPr>
            <p:cNvPr id="10" name="Freeform 8"/>
            <p:cNvSpPr>
              <a:spLocks/>
            </p:cNvSpPr>
            <p:nvPr/>
          </p:nvSpPr>
          <p:spPr bwMode="hidden">
            <a:xfrm>
              <a:off x="4784" y="3702"/>
              <a:ext cx="974" cy="101"/>
            </a:xfrm>
            <a:custGeom>
              <a:avLst/>
              <a:gdLst>
                <a:gd name="T0" fmla="*/ 975 w 975"/>
                <a:gd name="T1" fmla="*/ 48 h 101"/>
                <a:gd name="T2" fmla="*/ 975 w 975"/>
                <a:gd name="T3" fmla="*/ 0 h 101"/>
                <a:gd name="T4" fmla="*/ 0 w 975"/>
                <a:gd name="T5" fmla="*/ 24 h 101"/>
                <a:gd name="T6" fmla="*/ 0 w 975"/>
                <a:gd name="T7" fmla="*/ 101 h 101"/>
                <a:gd name="T8" fmla="*/ 975 w 975"/>
                <a:gd name="T9" fmla="*/ 48 h 101"/>
                <a:gd name="T10" fmla="*/ 975 w 975"/>
                <a:gd name="T11" fmla="*/ 48 h 10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75" h="101">
                  <a:moveTo>
                    <a:pt x="975" y="48"/>
                  </a:moveTo>
                  <a:lnTo>
                    <a:pt x="975" y="0"/>
                  </a:lnTo>
                  <a:lnTo>
                    <a:pt x="0" y="24"/>
                  </a:lnTo>
                  <a:lnTo>
                    <a:pt x="0" y="101"/>
                  </a:lnTo>
                  <a:lnTo>
                    <a:pt x="975" y="4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11" name="Freeform 9"/>
            <p:cNvSpPr>
              <a:spLocks/>
            </p:cNvSpPr>
            <p:nvPr/>
          </p:nvSpPr>
          <p:spPr bwMode="hidden">
            <a:xfrm>
              <a:off x="3619" y="3815"/>
              <a:ext cx="2139" cy="198"/>
            </a:xfrm>
            <a:custGeom>
              <a:avLst/>
              <a:gdLst>
                <a:gd name="T0" fmla="*/ 2141 w 2141"/>
                <a:gd name="T1" fmla="*/ 0 h 198"/>
                <a:gd name="T2" fmla="*/ 0 w 2141"/>
                <a:gd name="T3" fmla="*/ 156 h 198"/>
                <a:gd name="T4" fmla="*/ 0 w 2141"/>
                <a:gd name="T5" fmla="*/ 198 h 198"/>
                <a:gd name="T6" fmla="*/ 2141 w 2141"/>
                <a:gd name="T7" fmla="*/ 0 h 198"/>
                <a:gd name="T8" fmla="*/ 2141 w 2141"/>
                <a:gd name="T9" fmla="*/ 0 h 1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41" h="198">
                  <a:moveTo>
                    <a:pt x="2141" y="0"/>
                  </a:moveTo>
                  <a:lnTo>
                    <a:pt x="0" y="156"/>
                  </a:lnTo>
                  <a:lnTo>
                    <a:pt x="0" y="198"/>
                  </a:lnTo>
                  <a:lnTo>
                    <a:pt x="2141"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12" name="Freeform 10"/>
            <p:cNvSpPr>
              <a:spLocks/>
            </p:cNvSpPr>
            <p:nvPr/>
          </p:nvSpPr>
          <p:spPr bwMode="hidden">
            <a:xfrm>
              <a:off x="0" y="3971"/>
              <a:ext cx="3619" cy="348"/>
            </a:xfrm>
            <a:custGeom>
              <a:avLst/>
              <a:gdLst/>
              <a:ahLst/>
              <a:cxnLst>
                <a:cxn ang="0">
                  <a:pos x="0" y="348"/>
                </a:cxn>
                <a:cxn ang="0">
                  <a:pos x="311" y="348"/>
                </a:cxn>
                <a:cxn ang="0">
                  <a:pos x="3623" y="42"/>
                </a:cxn>
                <a:cxn ang="0">
                  <a:pos x="3623" y="0"/>
                </a:cxn>
                <a:cxn ang="0">
                  <a:pos x="0" y="264"/>
                </a:cxn>
                <a:cxn ang="0">
                  <a:pos x="0" y="348"/>
                </a:cxn>
                <a:cxn ang="0">
                  <a:pos x="0" y="348"/>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13" name="Freeform 11"/>
            <p:cNvSpPr>
              <a:spLocks/>
            </p:cNvSpPr>
            <p:nvPr/>
          </p:nvSpPr>
          <p:spPr bwMode="hidden">
            <a:xfrm>
              <a:off x="2097" y="4043"/>
              <a:ext cx="2514" cy="276"/>
            </a:xfrm>
            <a:custGeom>
              <a:avLst/>
              <a:gdLst>
                <a:gd name="T0" fmla="*/ 2182 w 2517"/>
                <a:gd name="T1" fmla="*/ 276 h 276"/>
                <a:gd name="T2" fmla="*/ 2517 w 2517"/>
                <a:gd name="T3" fmla="*/ 204 h 276"/>
                <a:gd name="T4" fmla="*/ 2260 w 2517"/>
                <a:gd name="T5" fmla="*/ 0 h 276"/>
                <a:gd name="T6" fmla="*/ 0 w 2517"/>
                <a:gd name="T7" fmla="*/ 276 h 276"/>
                <a:gd name="T8" fmla="*/ 2182 w 2517"/>
                <a:gd name="T9" fmla="*/ 276 h 276"/>
                <a:gd name="T10" fmla="*/ 2182 w 2517"/>
                <a:gd name="T11" fmla="*/ 276 h 27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7" h="276">
                  <a:moveTo>
                    <a:pt x="2182" y="276"/>
                  </a:moveTo>
                  <a:lnTo>
                    <a:pt x="2517" y="204"/>
                  </a:lnTo>
                  <a:lnTo>
                    <a:pt x="2260" y="0"/>
                  </a:lnTo>
                  <a:lnTo>
                    <a:pt x="0" y="276"/>
                  </a:lnTo>
                  <a:lnTo>
                    <a:pt x="2182" y="276"/>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14" name="Freeform 12"/>
            <p:cNvSpPr>
              <a:spLocks/>
            </p:cNvSpPr>
            <p:nvPr/>
          </p:nvSpPr>
          <p:spPr bwMode="hidden">
            <a:xfrm>
              <a:off x="4354" y="3869"/>
              <a:ext cx="1404" cy="378"/>
            </a:xfrm>
            <a:custGeom>
              <a:avLst/>
              <a:gdLst/>
              <a:ahLst/>
              <a:cxnLst>
                <a:cxn ang="0">
                  <a:pos x="1405" y="126"/>
                </a:cxn>
                <a:cxn ang="0">
                  <a:pos x="1405" y="0"/>
                </a:cxn>
                <a:cxn ang="0">
                  <a:pos x="0" y="174"/>
                </a:cxn>
                <a:cxn ang="0">
                  <a:pos x="257" y="378"/>
                </a:cxn>
                <a:cxn ang="0">
                  <a:pos x="1405" y="126"/>
                </a:cxn>
                <a:cxn ang="0">
                  <a:pos x="1405" y="126"/>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15" name="Freeform 13"/>
            <p:cNvSpPr>
              <a:spLocks/>
            </p:cNvSpPr>
            <p:nvPr/>
          </p:nvSpPr>
          <p:spPr bwMode="hidden">
            <a:xfrm>
              <a:off x="5030" y="3151"/>
              <a:ext cx="728" cy="240"/>
            </a:xfrm>
            <a:custGeom>
              <a:avLst/>
              <a:gdLst>
                <a:gd name="T0" fmla="*/ 729 w 729"/>
                <a:gd name="T1" fmla="*/ 240 h 240"/>
                <a:gd name="T2" fmla="*/ 0 w 729"/>
                <a:gd name="T3" fmla="*/ 0 h 240"/>
                <a:gd name="T4" fmla="*/ 0 w 729"/>
                <a:gd name="T5" fmla="*/ 6 h 240"/>
                <a:gd name="T6" fmla="*/ 729 w 729"/>
                <a:gd name="T7" fmla="*/ 240 h 240"/>
                <a:gd name="T8" fmla="*/ 729 w 729"/>
                <a:gd name="T9" fmla="*/ 240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9" h="240">
                  <a:moveTo>
                    <a:pt x="729" y="240"/>
                  </a:moveTo>
                  <a:lnTo>
                    <a:pt x="0" y="0"/>
                  </a:lnTo>
                  <a:lnTo>
                    <a:pt x="0" y="6"/>
                  </a:lnTo>
                  <a:lnTo>
                    <a:pt x="729" y="24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16" name="Freeform 14"/>
            <p:cNvSpPr>
              <a:spLocks/>
            </p:cNvSpPr>
            <p:nvPr/>
          </p:nvSpPr>
          <p:spPr bwMode="hidden">
            <a:xfrm>
              <a:off x="0" y="1486"/>
              <a:ext cx="5030" cy="1671"/>
            </a:xfrm>
            <a:custGeom>
              <a:avLst/>
              <a:gdLst/>
              <a:ahLst/>
              <a:cxnLst>
                <a:cxn ang="0">
                  <a:pos x="0" y="72"/>
                </a:cxn>
                <a:cxn ang="0">
                  <a:pos x="5035" y="1672"/>
                </a:cxn>
                <a:cxn ang="0">
                  <a:pos x="5035" y="1666"/>
                </a:cxn>
                <a:cxn ang="0">
                  <a:pos x="0" y="0"/>
                </a:cxn>
                <a:cxn ang="0">
                  <a:pos x="0" y="72"/>
                </a:cxn>
                <a:cxn ang="0">
                  <a:pos x="0" y="72"/>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17" name="Freeform 15"/>
            <p:cNvSpPr>
              <a:spLocks/>
            </p:cNvSpPr>
            <p:nvPr/>
          </p:nvSpPr>
          <p:spPr bwMode="hidden">
            <a:xfrm>
              <a:off x="5030" y="3049"/>
              <a:ext cx="728" cy="318"/>
            </a:xfrm>
            <a:custGeom>
              <a:avLst/>
              <a:gdLst>
                <a:gd name="T0" fmla="*/ 729 w 729"/>
                <a:gd name="T1" fmla="*/ 318 h 318"/>
                <a:gd name="T2" fmla="*/ 729 w 729"/>
                <a:gd name="T3" fmla="*/ 312 h 318"/>
                <a:gd name="T4" fmla="*/ 0 w 729"/>
                <a:gd name="T5" fmla="*/ 0 h 318"/>
                <a:gd name="T6" fmla="*/ 0 w 729"/>
                <a:gd name="T7" fmla="*/ 54 h 318"/>
                <a:gd name="T8" fmla="*/ 729 w 729"/>
                <a:gd name="T9" fmla="*/ 318 h 318"/>
                <a:gd name="T10" fmla="*/ 729 w 729"/>
                <a:gd name="T11" fmla="*/ 318 h 3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29" h="318">
                  <a:moveTo>
                    <a:pt x="729" y="318"/>
                  </a:moveTo>
                  <a:lnTo>
                    <a:pt x="729" y="312"/>
                  </a:lnTo>
                  <a:lnTo>
                    <a:pt x="0" y="0"/>
                  </a:lnTo>
                  <a:lnTo>
                    <a:pt x="0" y="54"/>
                  </a:lnTo>
                  <a:lnTo>
                    <a:pt x="729" y="318"/>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18" name="Freeform 16"/>
            <p:cNvSpPr>
              <a:spLocks/>
            </p:cNvSpPr>
            <p:nvPr/>
          </p:nvSpPr>
          <p:spPr bwMode="hidden">
            <a:xfrm>
              <a:off x="0" y="916"/>
              <a:ext cx="5030" cy="2187"/>
            </a:xfrm>
            <a:custGeom>
              <a:avLst/>
              <a:gdLst/>
              <a:ahLst/>
              <a:cxnLst>
                <a:cxn ang="0">
                  <a:pos x="0" y="396"/>
                </a:cxn>
                <a:cxn ang="0">
                  <a:pos x="5035" y="2188"/>
                </a:cxn>
                <a:cxn ang="0">
                  <a:pos x="5035" y="2134"/>
                </a:cxn>
                <a:cxn ang="0">
                  <a:pos x="0" y="0"/>
                </a:cxn>
                <a:cxn ang="0">
                  <a:pos x="0" y="396"/>
                </a:cxn>
                <a:cxn ang="0">
                  <a:pos x="0" y="396"/>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19" name="Freeform 17"/>
            <p:cNvSpPr>
              <a:spLocks/>
            </p:cNvSpPr>
            <p:nvPr/>
          </p:nvSpPr>
          <p:spPr bwMode="hidden">
            <a:xfrm>
              <a:off x="2294" y="0"/>
              <a:ext cx="3159" cy="2725"/>
            </a:xfrm>
            <a:custGeom>
              <a:avLst/>
              <a:gdLst/>
              <a:ahLst/>
              <a:cxnLst>
                <a:cxn ang="0">
                  <a:pos x="0" y="0"/>
                </a:cxn>
                <a:cxn ang="0">
                  <a:pos x="3145" y="2727"/>
                </a:cxn>
                <a:cxn ang="0">
                  <a:pos x="3163" y="2704"/>
                </a:cxn>
                <a:cxn ang="0">
                  <a:pos x="102" y="0"/>
                </a:cxn>
                <a:cxn ang="0">
                  <a:pos x="0" y="0"/>
                </a:cxn>
                <a:cxn ang="0">
                  <a:pos x="0" y="0"/>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20" name="Freeform 18"/>
            <p:cNvSpPr>
              <a:spLocks/>
            </p:cNvSpPr>
            <p:nvPr/>
          </p:nvSpPr>
          <p:spPr bwMode="hidden">
            <a:xfrm>
              <a:off x="5435" y="2702"/>
              <a:ext cx="323" cy="299"/>
            </a:xfrm>
            <a:custGeom>
              <a:avLst/>
              <a:gdLst/>
              <a:ahLst/>
              <a:cxnLst>
                <a:cxn ang="0">
                  <a:pos x="323" y="299"/>
                </a:cxn>
                <a:cxn ang="0">
                  <a:pos x="323" y="263"/>
                </a:cxn>
                <a:cxn ang="0">
                  <a:pos x="18" y="0"/>
                </a:cxn>
                <a:cxn ang="0">
                  <a:pos x="0" y="23"/>
                </a:cxn>
                <a:cxn ang="0">
                  <a:pos x="323" y="299"/>
                </a:cxn>
                <a:cxn ang="0">
                  <a:pos x="323" y="299"/>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21" name="Freeform 19"/>
            <p:cNvSpPr>
              <a:spLocks/>
            </p:cNvSpPr>
            <p:nvPr/>
          </p:nvSpPr>
          <p:spPr bwMode="hidden">
            <a:xfrm>
              <a:off x="5477" y="2588"/>
              <a:ext cx="281" cy="335"/>
            </a:xfrm>
            <a:custGeom>
              <a:avLst/>
              <a:gdLst>
                <a:gd name="T0" fmla="*/ 281 w 281"/>
                <a:gd name="T1" fmla="*/ 335 h 335"/>
                <a:gd name="T2" fmla="*/ 281 w 281"/>
                <a:gd name="T3" fmla="*/ 173 h 335"/>
                <a:gd name="T4" fmla="*/ 96 w 281"/>
                <a:gd name="T5" fmla="*/ 0 h 335"/>
                <a:gd name="T6" fmla="*/ 0 w 281"/>
                <a:gd name="T7" fmla="*/ 90 h 335"/>
                <a:gd name="T8" fmla="*/ 281 w 281"/>
                <a:gd name="T9" fmla="*/ 335 h 335"/>
                <a:gd name="T10" fmla="*/ 281 w 281"/>
                <a:gd name="T11" fmla="*/ 335 h 3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1" h="335">
                  <a:moveTo>
                    <a:pt x="281" y="335"/>
                  </a:moveTo>
                  <a:lnTo>
                    <a:pt x="281" y="173"/>
                  </a:lnTo>
                  <a:lnTo>
                    <a:pt x="96" y="0"/>
                  </a:lnTo>
                  <a:lnTo>
                    <a:pt x="0" y="90"/>
                  </a:lnTo>
                  <a:lnTo>
                    <a:pt x="281" y="335"/>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22" name="Freeform 20"/>
            <p:cNvSpPr>
              <a:spLocks/>
            </p:cNvSpPr>
            <p:nvPr/>
          </p:nvSpPr>
          <p:spPr bwMode="hidden">
            <a:xfrm>
              <a:off x="2454" y="0"/>
              <a:ext cx="3119" cy="2678"/>
            </a:xfrm>
            <a:custGeom>
              <a:avLst/>
              <a:gdLst/>
              <a:ahLst/>
              <a:cxnLst>
                <a:cxn ang="0">
                  <a:pos x="0" y="0"/>
                </a:cxn>
                <a:cxn ang="0">
                  <a:pos x="3026" y="2680"/>
                </a:cxn>
                <a:cxn ang="0">
                  <a:pos x="3122" y="2590"/>
                </a:cxn>
                <a:cxn ang="0">
                  <a:pos x="383" y="0"/>
                </a:cxn>
                <a:cxn ang="0">
                  <a:pos x="0" y="0"/>
                </a:cxn>
                <a:cxn ang="0">
                  <a:pos x="0" y="0"/>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23" name="Freeform 21"/>
            <p:cNvSpPr>
              <a:spLocks/>
            </p:cNvSpPr>
            <p:nvPr/>
          </p:nvSpPr>
          <p:spPr bwMode="hidden">
            <a:xfrm>
              <a:off x="5626" y="2534"/>
              <a:ext cx="132" cy="132"/>
            </a:xfrm>
            <a:custGeom>
              <a:avLst/>
              <a:gdLst>
                <a:gd name="T0" fmla="*/ 132 w 132"/>
                <a:gd name="T1" fmla="*/ 132 h 132"/>
                <a:gd name="T2" fmla="*/ 0 w 132"/>
                <a:gd name="T3" fmla="*/ 0 h 132"/>
                <a:gd name="T4" fmla="*/ 0 w 132"/>
                <a:gd name="T5" fmla="*/ 0 h 132"/>
                <a:gd name="T6" fmla="*/ 132 w 132"/>
                <a:gd name="T7" fmla="*/ 132 h 132"/>
                <a:gd name="T8" fmla="*/ 132 w 132"/>
                <a:gd name="T9" fmla="*/ 132 h 1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2" h="132">
                  <a:moveTo>
                    <a:pt x="132" y="132"/>
                  </a:moveTo>
                  <a:lnTo>
                    <a:pt x="0" y="0"/>
                  </a:lnTo>
                  <a:lnTo>
                    <a:pt x="132" y="132"/>
                  </a:lnTo>
                  <a:close/>
                </a:path>
              </a:pathLst>
            </a:custGeom>
            <a:solidFill>
              <a:srgbClr val="FF99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24" name="Freeform 22"/>
            <p:cNvSpPr>
              <a:spLocks/>
            </p:cNvSpPr>
            <p:nvPr/>
          </p:nvSpPr>
          <p:spPr bwMode="hidden">
            <a:xfrm>
              <a:off x="3112" y="0"/>
              <a:ext cx="2514" cy="2534"/>
            </a:xfrm>
            <a:custGeom>
              <a:avLst/>
              <a:gdLst/>
              <a:ahLst/>
              <a:cxnLst>
                <a:cxn ang="0">
                  <a:pos x="0" y="0"/>
                </a:cxn>
                <a:cxn ang="0">
                  <a:pos x="2517" y="2536"/>
                </a:cxn>
                <a:cxn ang="0">
                  <a:pos x="2517" y="2536"/>
                </a:cxn>
                <a:cxn ang="0">
                  <a:pos x="66" y="0"/>
                </a:cxn>
                <a:cxn ang="0">
                  <a:pos x="0" y="0"/>
                </a:cxn>
                <a:cxn ang="0">
                  <a:pos x="0" y="0"/>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25" name="Freeform 23"/>
            <p:cNvSpPr>
              <a:spLocks/>
            </p:cNvSpPr>
            <p:nvPr/>
          </p:nvSpPr>
          <p:spPr bwMode="hidden">
            <a:xfrm>
              <a:off x="3488" y="0"/>
              <a:ext cx="2198" cy="2480"/>
            </a:xfrm>
            <a:custGeom>
              <a:avLst/>
              <a:gdLst/>
              <a:ahLst/>
              <a:cxnLst>
                <a:cxn ang="0">
                  <a:pos x="0" y="0"/>
                </a:cxn>
                <a:cxn ang="0">
                  <a:pos x="2188" y="2482"/>
                </a:cxn>
                <a:cxn ang="0">
                  <a:pos x="2200" y="2476"/>
                </a:cxn>
                <a:cxn ang="0">
                  <a:pos x="317" y="0"/>
                </a:cxn>
                <a:cxn ang="0">
                  <a:pos x="0" y="0"/>
                </a:cxn>
                <a:cxn ang="0">
                  <a:pos x="0" y="0"/>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w="9525" cap="flat" cmpd="sng">
              <a:noFill/>
              <a:prstDash val="solid"/>
              <a:round/>
              <a:headEnd type="none" w="med" len="med"/>
              <a:tailEnd type="none" w="med" len="med"/>
            </a:ln>
            <a:effectLst/>
          </p:spPr>
          <p:txBody>
            <a:bodyPr/>
            <a:lstStyle/>
            <a:p>
              <a:pPr fontAlgn="auto">
                <a:spcBef>
                  <a:spcPts val="0"/>
                </a:spcBef>
                <a:spcAft>
                  <a:spcPts val="0"/>
                </a:spcAft>
                <a:defRPr/>
              </a:pPr>
              <a:endParaRPr lang="en-US">
                <a:solidFill>
                  <a:prstClr val="white"/>
                </a:solidFill>
                <a:latin typeface="Arial" charset="0"/>
              </a:endParaRPr>
            </a:p>
          </p:txBody>
        </p:sp>
        <p:sp>
          <p:nvSpPr>
            <p:cNvPr id="26" name="Freeform 24"/>
            <p:cNvSpPr>
              <a:spLocks/>
            </p:cNvSpPr>
            <p:nvPr/>
          </p:nvSpPr>
          <p:spPr bwMode="hidden">
            <a:xfrm>
              <a:off x="5674" y="2474"/>
              <a:ext cx="84" cy="96"/>
            </a:xfrm>
            <a:custGeom>
              <a:avLst/>
              <a:gdLst/>
              <a:ahLst/>
              <a:cxnLst>
                <a:cxn ang="0">
                  <a:pos x="84" y="96"/>
                </a:cxn>
                <a:cxn ang="0">
                  <a:pos x="84" y="90"/>
                </a:cxn>
                <a:cxn ang="0">
                  <a:pos x="12" y="0"/>
                </a:cxn>
                <a:cxn ang="0">
                  <a:pos x="0" y="6"/>
                </a:cxn>
                <a:cxn ang="0">
                  <a:pos x="84" y="96"/>
                </a:cxn>
                <a:cxn ang="0">
                  <a:pos x="84" y="96"/>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27" name="Freeform 25"/>
            <p:cNvSpPr>
              <a:spLocks/>
            </p:cNvSpPr>
            <p:nvPr/>
          </p:nvSpPr>
          <p:spPr bwMode="hidden">
            <a:xfrm>
              <a:off x="5603" y="850"/>
              <a:ext cx="155" cy="516"/>
            </a:xfrm>
            <a:custGeom>
              <a:avLst/>
              <a:gdLst>
                <a:gd name="T0" fmla="*/ 155 w 155"/>
                <a:gd name="T1" fmla="*/ 516 h 516"/>
                <a:gd name="T2" fmla="*/ 155 w 155"/>
                <a:gd name="T3" fmla="*/ 204 h 516"/>
                <a:gd name="T4" fmla="*/ 77 w 155"/>
                <a:gd name="T5" fmla="*/ 0 h 516"/>
                <a:gd name="T6" fmla="*/ 0 w 155"/>
                <a:gd name="T7" fmla="*/ 192 h 516"/>
                <a:gd name="T8" fmla="*/ 155 w 155"/>
                <a:gd name="T9" fmla="*/ 516 h 516"/>
                <a:gd name="T10" fmla="*/ 155 w 155"/>
                <a:gd name="T11" fmla="*/ 516 h 5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5" h="516">
                  <a:moveTo>
                    <a:pt x="155" y="516"/>
                  </a:moveTo>
                  <a:lnTo>
                    <a:pt x="155" y="204"/>
                  </a:lnTo>
                  <a:lnTo>
                    <a:pt x="77" y="0"/>
                  </a:lnTo>
                  <a:lnTo>
                    <a:pt x="0" y="192"/>
                  </a:lnTo>
                  <a:lnTo>
                    <a:pt x="155" y="516"/>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28" name="Freeform 26"/>
            <p:cNvSpPr>
              <a:spLocks/>
            </p:cNvSpPr>
            <p:nvPr/>
          </p:nvSpPr>
          <p:spPr bwMode="hidden">
            <a:xfrm>
              <a:off x="5107" y="0"/>
              <a:ext cx="573" cy="1042"/>
            </a:xfrm>
            <a:custGeom>
              <a:avLst/>
              <a:gdLst/>
              <a:ahLst/>
              <a:cxnLst>
                <a:cxn ang="0">
                  <a:pos x="0" y="0"/>
                </a:cxn>
                <a:cxn ang="0">
                  <a:pos x="497" y="1043"/>
                </a:cxn>
                <a:cxn ang="0">
                  <a:pos x="574" y="851"/>
                </a:cxn>
                <a:cxn ang="0">
                  <a:pos x="251" y="0"/>
                </a:cxn>
                <a:cxn ang="0">
                  <a:pos x="0" y="0"/>
                </a:cxn>
                <a:cxn ang="0">
                  <a:pos x="0" y="0"/>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29" name="Freeform 27"/>
            <p:cNvSpPr>
              <a:spLocks/>
            </p:cNvSpPr>
            <p:nvPr/>
          </p:nvSpPr>
          <p:spPr bwMode="hidden">
            <a:xfrm>
              <a:off x="5411" y="0"/>
              <a:ext cx="341" cy="796"/>
            </a:xfrm>
            <a:custGeom>
              <a:avLst/>
              <a:gdLst/>
              <a:ahLst/>
              <a:cxnLst>
                <a:cxn ang="0">
                  <a:pos x="144" y="0"/>
                </a:cxn>
                <a:cxn ang="0">
                  <a:pos x="0" y="0"/>
                </a:cxn>
                <a:cxn ang="0">
                  <a:pos x="287" y="797"/>
                </a:cxn>
                <a:cxn ang="0">
                  <a:pos x="341" y="653"/>
                </a:cxn>
                <a:cxn ang="0">
                  <a:pos x="144" y="0"/>
                </a:cxn>
                <a:cxn ang="0">
                  <a:pos x="144" y="0"/>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30" name="Freeform 28"/>
            <p:cNvSpPr>
              <a:spLocks/>
            </p:cNvSpPr>
            <p:nvPr/>
          </p:nvSpPr>
          <p:spPr bwMode="hidden">
            <a:xfrm>
              <a:off x="5698" y="653"/>
              <a:ext cx="60" cy="311"/>
            </a:xfrm>
            <a:custGeom>
              <a:avLst/>
              <a:gdLst>
                <a:gd name="T0" fmla="*/ 0 w 60"/>
                <a:gd name="T1" fmla="*/ 144 h 312"/>
                <a:gd name="T2" fmla="*/ 60 w 60"/>
                <a:gd name="T3" fmla="*/ 312 h 312"/>
                <a:gd name="T4" fmla="*/ 60 w 60"/>
                <a:gd name="T5" fmla="*/ 6 h 312"/>
                <a:gd name="T6" fmla="*/ 54 w 60"/>
                <a:gd name="T7" fmla="*/ 0 h 312"/>
                <a:gd name="T8" fmla="*/ 0 w 60"/>
                <a:gd name="T9" fmla="*/ 144 h 312"/>
                <a:gd name="T10" fmla="*/ 0 w 60"/>
                <a:gd name="T11" fmla="*/ 144 h 3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 h="312">
                  <a:moveTo>
                    <a:pt x="0" y="144"/>
                  </a:moveTo>
                  <a:lnTo>
                    <a:pt x="60" y="312"/>
                  </a:lnTo>
                  <a:lnTo>
                    <a:pt x="60" y="6"/>
                  </a:lnTo>
                  <a:lnTo>
                    <a:pt x="54" y="0"/>
                  </a:lnTo>
                  <a:lnTo>
                    <a:pt x="0" y="144"/>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31" name="Freeform 29"/>
            <p:cNvSpPr>
              <a:spLocks/>
            </p:cNvSpPr>
            <p:nvPr/>
          </p:nvSpPr>
          <p:spPr bwMode="hidden">
            <a:xfrm>
              <a:off x="2" y="1601"/>
              <a:ext cx="5752" cy="1864"/>
            </a:xfrm>
            <a:custGeom>
              <a:avLst/>
              <a:gdLst/>
              <a:ahLst/>
              <a:cxnLst>
                <a:cxn ang="0">
                  <a:pos x="0" y="371"/>
                </a:cxn>
                <a:cxn ang="0">
                  <a:pos x="5740" y="1864"/>
                </a:cxn>
                <a:cxn ang="0">
                  <a:pos x="5740" y="1834"/>
                </a:cxn>
                <a:cxn ang="0">
                  <a:pos x="0" y="0"/>
                </a:cxn>
                <a:cxn ang="0">
                  <a:pos x="0" y="371"/>
                </a:cxn>
                <a:cxn ang="0">
                  <a:pos x="0" y="37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32" name="Freeform 30"/>
            <p:cNvSpPr>
              <a:spLocks/>
            </p:cNvSpPr>
            <p:nvPr/>
          </p:nvSpPr>
          <p:spPr bwMode="hidden">
            <a:xfrm>
              <a:off x="5754" y="3483"/>
              <a:ext cx="6" cy="6"/>
            </a:xfrm>
            <a:custGeom>
              <a:avLst/>
              <a:gdLst>
                <a:gd name="T0" fmla="*/ 6 w 6"/>
                <a:gd name="T1" fmla="*/ 6 h 6"/>
                <a:gd name="T2" fmla="*/ 0 w 6"/>
                <a:gd name="T3" fmla="*/ 0 h 6"/>
                <a:gd name="T4" fmla="*/ 0 w 6"/>
                <a:gd name="T5" fmla="*/ 6 h 6"/>
                <a:gd name="T6" fmla="*/ 6 w 6"/>
                <a:gd name="T7" fmla="*/ 6 h 6"/>
                <a:gd name="T8" fmla="*/ 6 w 6"/>
                <a:gd name="T9" fmla="*/ 6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6">
                  <a:moveTo>
                    <a:pt x="6" y="6"/>
                  </a:moveTo>
                  <a:lnTo>
                    <a:pt x="0" y="0"/>
                  </a:lnTo>
                  <a:lnTo>
                    <a:pt x="0" y="6"/>
                  </a:lnTo>
                  <a:lnTo>
                    <a:pt x="6" y="6"/>
                  </a:lnTo>
                  <a:close/>
                </a:path>
              </a:pathLst>
            </a:custGeom>
            <a:solidFill>
              <a:srgbClr val="18F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33" name="Freeform 31"/>
            <p:cNvSpPr>
              <a:spLocks/>
            </p:cNvSpPr>
            <p:nvPr/>
          </p:nvSpPr>
          <p:spPr bwMode="hidden">
            <a:xfrm>
              <a:off x="2" y="2152"/>
              <a:ext cx="5752" cy="1337"/>
            </a:xfrm>
            <a:custGeom>
              <a:avLst/>
              <a:gdLst/>
              <a:ahLst/>
              <a:cxnLst>
                <a:cxn ang="0">
                  <a:pos x="0" y="366"/>
                </a:cxn>
                <a:cxn ang="0">
                  <a:pos x="5740" y="1337"/>
                </a:cxn>
                <a:cxn ang="0">
                  <a:pos x="5740" y="1331"/>
                </a:cxn>
                <a:cxn ang="0">
                  <a:pos x="0" y="0"/>
                </a:cxn>
                <a:cxn ang="0">
                  <a:pos x="0" y="366"/>
                </a:cxn>
                <a:cxn ang="0">
                  <a:pos x="0" y="366"/>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34" name="Freeform 32"/>
            <p:cNvSpPr>
              <a:spLocks/>
            </p:cNvSpPr>
            <p:nvPr/>
          </p:nvSpPr>
          <p:spPr bwMode="hidden">
            <a:xfrm>
              <a:off x="2" y="3177"/>
              <a:ext cx="5752" cy="414"/>
            </a:xfrm>
            <a:custGeom>
              <a:avLst/>
              <a:gdLst/>
              <a:ahLst/>
              <a:cxnLst>
                <a:cxn ang="0">
                  <a:pos x="0" y="48"/>
                </a:cxn>
                <a:cxn ang="0">
                  <a:pos x="5740" y="414"/>
                </a:cxn>
                <a:cxn ang="0">
                  <a:pos x="5740" y="402"/>
                </a:cxn>
                <a:cxn ang="0">
                  <a:pos x="0" y="0"/>
                </a:cxn>
                <a:cxn ang="0">
                  <a:pos x="0" y="48"/>
                </a:cxn>
                <a:cxn ang="0">
                  <a:pos x="0" y="48"/>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35" name="Freeform 33"/>
            <p:cNvSpPr>
              <a:spLocks/>
            </p:cNvSpPr>
            <p:nvPr/>
          </p:nvSpPr>
          <p:spPr bwMode="hidden">
            <a:xfrm>
              <a:off x="1297" y="0"/>
              <a:ext cx="4457" cy="3177"/>
            </a:xfrm>
            <a:custGeom>
              <a:avLst/>
              <a:gdLst/>
              <a:ahLst/>
              <a:cxnLst>
                <a:cxn ang="0">
                  <a:pos x="0" y="0"/>
                </a:cxn>
                <a:cxn ang="0">
                  <a:pos x="4448" y="3177"/>
                </a:cxn>
                <a:cxn ang="0">
                  <a:pos x="4448" y="3153"/>
                </a:cxn>
                <a:cxn ang="0">
                  <a:pos x="125" y="0"/>
                </a:cxn>
                <a:cxn ang="0">
                  <a:pos x="0" y="0"/>
                </a:cxn>
                <a:cxn ang="0">
                  <a:pos x="0" y="0"/>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36" name="Freeform 34"/>
            <p:cNvSpPr>
              <a:spLocks/>
            </p:cNvSpPr>
            <p:nvPr/>
          </p:nvSpPr>
          <p:spPr bwMode="hidden">
            <a:xfrm>
              <a:off x="3321" y="0"/>
              <a:ext cx="2433" cy="2614"/>
            </a:xfrm>
            <a:custGeom>
              <a:avLst/>
              <a:gdLst/>
              <a:ahLst/>
              <a:cxnLst>
                <a:cxn ang="0">
                  <a:pos x="0" y="0"/>
                </a:cxn>
                <a:cxn ang="0">
                  <a:pos x="2428" y="2614"/>
                </a:cxn>
                <a:cxn ang="0">
                  <a:pos x="2428" y="2608"/>
                </a:cxn>
                <a:cxn ang="0">
                  <a:pos x="66" y="0"/>
                </a:cxn>
                <a:cxn ang="0">
                  <a:pos x="0" y="0"/>
                </a:cxn>
                <a:cxn ang="0">
                  <a:pos x="0" y="0"/>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37" name="Freeform 35"/>
            <p:cNvSpPr>
              <a:spLocks/>
            </p:cNvSpPr>
            <p:nvPr/>
          </p:nvSpPr>
          <p:spPr bwMode="hidden">
            <a:xfrm>
              <a:off x="3950" y="0"/>
              <a:ext cx="1804" cy="2464"/>
            </a:xfrm>
            <a:custGeom>
              <a:avLst/>
              <a:gdLst/>
              <a:ahLst/>
              <a:cxnLst>
                <a:cxn ang="0">
                  <a:pos x="485" y="0"/>
                </a:cxn>
                <a:cxn ang="0">
                  <a:pos x="0" y="0"/>
                </a:cxn>
                <a:cxn ang="0">
                  <a:pos x="1800" y="2464"/>
                </a:cxn>
                <a:cxn ang="0">
                  <a:pos x="1800" y="2248"/>
                </a:cxn>
                <a:cxn ang="0">
                  <a:pos x="1794" y="2248"/>
                </a:cxn>
                <a:cxn ang="0">
                  <a:pos x="485" y="0"/>
                </a:cxn>
                <a:cxn ang="0">
                  <a:pos x="485" y="0"/>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38" name="Freeform 36"/>
            <p:cNvSpPr>
              <a:spLocks/>
            </p:cNvSpPr>
            <p:nvPr/>
          </p:nvSpPr>
          <p:spPr bwMode="hidden">
            <a:xfrm>
              <a:off x="4519" y="0"/>
              <a:ext cx="1235" cy="2074"/>
            </a:xfrm>
            <a:custGeom>
              <a:avLst/>
              <a:gdLst/>
              <a:ahLst/>
              <a:cxnLst>
                <a:cxn ang="0">
                  <a:pos x="0" y="0"/>
                </a:cxn>
                <a:cxn ang="0">
                  <a:pos x="1232" y="2074"/>
                </a:cxn>
                <a:cxn ang="0">
                  <a:pos x="1232" y="2038"/>
                </a:cxn>
                <a:cxn ang="0">
                  <a:pos x="42" y="0"/>
                </a:cxn>
                <a:cxn ang="0">
                  <a:pos x="0" y="0"/>
                </a:cxn>
                <a:cxn ang="0">
                  <a:pos x="0" y="0"/>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39" name="Freeform 37"/>
            <p:cNvSpPr>
              <a:spLocks/>
            </p:cNvSpPr>
            <p:nvPr/>
          </p:nvSpPr>
          <p:spPr bwMode="hidden">
            <a:xfrm>
              <a:off x="4694" y="0"/>
              <a:ext cx="1060" cy="1936"/>
            </a:xfrm>
            <a:custGeom>
              <a:avLst/>
              <a:gdLst/>
              <a:ahLst/>
              <a:cxnLst>
                <a:cxn ang="0">
                  <a:pos x="0" y="0"/>
                </a:cxn>
                <a:cxn ang="0">
                  <a:pos x="1058" y="1936"/>
                </a:cxn>
                <a:cxn ang="0">
                  <a:pos x="1058" y="1930"/>
                </a:cxn>
                <a:cxn ang="0">
                  <a:pos x="54" y="0"/>
                </a:cxn>
                <a:cxn ang="0">
                  <a:pos x="0" y="0"/>
                </a:cxn>
                <a:cxn ang="0">
                  <a:pos x="0" y="0"/>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40" name="Freeform 38"/>
            <p:cNvSpPr>
              <a:spLocks/>
            </p:cNvSpPr>
            <p:nvPr/>
          </p:nvSpPr>
          <p:spPr bwMode="hidden">
            <a:xfrm>
              <a:off x="4981" y="0"/>
              <a:ext cx="773" cy="1487"/>
            </a:xfrm>
            <a:custGeom>
              <a:avLst/>
              <a:gdLst/>
              <a:ahLst/>
              <a:cxnLst>
                <a:cxn ang="0">
                  <a:pos x="771" y="1433"/>
                </a:cxn>
                <a:cxn ang="0">
                  <a:pos x="42" y="0"/>
                </a:cxn>
                <a:cxn ang="0">
                  <a:pos x="0" y="0"/>
                </a:cxn>
                <a:cxn ang="0">
                  <a:pos x="771" y="1487"/>
                </a:cxn>
                <a:cxn ang="0">
                  <a:pos x="771" y="1433"/>
                </a:cxn>
                <a:cxn ang="0">
                  <a:pos x="771" y="1433"/>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grpSp>
          <p:nvGrpSpPr>
            <p:cNvPr id="41" name="Group 39"/>
            <p:cNvGrpSpPr>
              <a:grpSpLocks/>
            </p:cNvGrpSpPr>
            <p:nvPr userDrawn="1"/>
          </p:nvGrpSpPr>
          <p:grpSpPr bwMode="auto">
            <a:xfrm>
              <a:off x="0" y="1632"/>
              <a:ext cx="5758" cy="1858"/>
              <a:chOff x="0" y="1632"/>
              <a:chExt cx="5758" cy="1858"/>
            </a:xfrm>
          </p:grpSpPr>
          <p:sp>
            <p:nvSpPr>
              <p:cNvPr id="42" name="Freeform 40"/>
              <p:cNvSpPr>
                <a:spLocks/>
              </p:cNvSpPr>
              <p:nvPr/>
            </p:nvSpPr>
            <p:spPr bwMode="hidden">
              <a:xfrm>
                <a:off x="0" y="1632"/>
                <a:ext cx="3670" cy="1313"/>
              </a:xfrm>
              <a:custGeom>
                <a:avLst/>
                <a:gdLst/>
                <a:ahLst/>
                <a:cxnLst>
                  <a:cxn ang="0">
                    <a:pos x="0" y="0"/>
                  </a:cxn>
                  <a:cxn ang="0">
                    <a:pos x="0" y="366"/>
                  </a:cxn>
                  <a:cxn ang="0">
                    <a:pos x="3635" y="1313"/>
                  </a:cxn>
                  <a:cxn ang="0">
                    <a:pos x="3647" y="1235"/>
                  </a:cxn>
                  <a:cxn ang="0">
                    <a:pos x="3659" y="1163"/>
                  </a:cxn>
                  <a:cxn ang="0">
                    <a:pos x="0" y="0"/>
                  </a:cxn>
                  <a:cxn ang="0">
                    <a:pos x="0" y="0"/>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43" name="Freeform 41"/>
              <p:cNvSpPr>
                <a:spLocks/>
              </p:cNvSpPr>
              <p:nvPr/>
            </p:nvSpPr>
            <p:spPr bwMode="hidden">
              <a:xfrm>
                <a:off x="3646" y="2795"/>
                <a:ext cx="2112" cy="695"/>
              </a:xfrm>
              <a:custGeom>
                <a:avLst/>
                <a:gdLst/>
                <a:ahLst/>
                <a:cxnLst>
                  <a:cxn ang="0">
                    <a:pos x="2105" y="665"/>
                  </a:cxn>
                  <a:cxn ang="0">
                    <a:pos x="24" y="0"/>
                  </a:cxn>
                  <a:cxn ang="0">
                    <a:pos x="12" y="72"/>
                  </a:cxn>
                  <a:cxn ang="0">
                    <a:pos x="0" y="150"/>
                  </a:cxn>
                  <a:cxn ang="0">
                    <a:pos x="2105" y="695"/>
                  </a:cxn>
                  <a:cxn ang="0">
                    <a:pos x="2105" y="665"/>
                  </a:cxn>
                  <a:cxn ang="0">
                    <a:pos x="2105" y="665"/>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grpSp>
      </p:grpSp>
      <p:sp>
        <p:nvSpPr>
          <p:cNvPr id="787498" name="Rectangle 42"/>
          <p:cNvSpPr>
            <a:spLocks noGrp="1" noChangeArrowheads="1"/>
          </p:cNvSpPr>
          <p:nvPr>
            <p:ph type="ctrTitle" sz="quarter"/>
          </p:nvPr>
        </p:nvSpPr>
        <p:spPr>
          <a:xfrm>
            <a:off x="457200" y="1600200"/>
            <a:ext cx="8229600" cy="1828800"/>
          </a:xfrm>
        </p:spPr>
        <p:txBody>
          <a:bodyPr/>
          <a:lstStyle>
            <a:lvl1pPr>
              <a:defRPr sz="4800"/>
            </a:lvl1pPr>
          </a:lstStyle>
          <a:p>
            <a:r>
              <a:rPr lang="en-US" smtClean="0"/>
              <a:t>Click to edit Master title style</a:t>
            </a:r>
            <a:endParaRPr lang="en-US"/>
          </a:p>
        </p:txBody>
      </p:sp>
      <p:sp>
        <p:nvSpPr>
          <p:cNvPr id="787499" name="Rectangle 43"/>
          <p:cNvSpPr>
            <a:spLocks noGrp="1" noChangeArrowheads="1"/>
          </p:cNvSpPr>
          <p:nvPr>
            <p:ph type="subTitle" sz="quarter" idx="1"/>
          </p:nvPr>
        </p:nvSpPr>
        <p:spPr>
          <a:xfrm>
            <a:off x="1371600" y="3886200"/>
            <a:ext cx="6400800" cy="1752600"/>
          </a:xfrm>
        </p:spPr>
        <p:txBody>
          <a:bodyPr/>
          <a:lstStyle>
            <a:lvl1pPr marL="0" indent="0" algn="ctr">
              <a:buFont typeface="Wingdings" pitchFamily="2" charset="2"/>
              <a:buNone/>
              <a:defRPr sz="3600"/>
            </a:lvl1pPr>
          </a:lstStyle>
          <a:p>
            <a:r>
              <a:rPr lang="en-US" smtClean="0"/>
              <a:t>Click to edit Master subtitle style</a:t>
            </a:r>
            <a:endParaRPr lang="en-US"/>
          </a:p>
        </p:txBody>
      </p:sp>
      <p:sp>
        <p:nvSpPr>
          <p:cNvPr id="44" name="Rectangle 44"/>
          <p:cNvSpPr>
            <a:spLocks noGrp="1" noChangeArrowheads="1"/>
          </p:cNvSpPr>
          <p:nvPr>
            <p:ph type="dt" sz="quarter" idx="10"/>
          </p:nvPr>
        </p:nvSpPr>
        <p:spPr/>
        <p:txBody>
          <a:bodyPr/>
          <a:lstStyle>
            <a:lvl1pPr>
              <a:defRPr smtClean="0"/>
            </a:lvl1pPr>
          </a:lstStyle>
          <a:p>
            <a:pPr>
              <a:defRPr/>
            </a:pPr>
            <a:fld id="{74A9051F-0E7A-48F4-9EFA-859040DB0D53}" type="datetime4">
              <a:rPr lang="en-US" smtClean="0">
                <a:solidFill>
                  <a:prstClr val="white"/>
                </a:solidFill>
              </a:rPr>
              <a:t>October 1, 2011</a:t>
            </a:fld>
            <a:endParaRPr lang="en-US">
              <a:solidFill>
                <a:prstClr val="white"/>
              </a:solidFill>
            </a:endParaRPr>
          </a:p>
        </p:txBody>
      </p:sp>
      <p:sp>
        <p:nvSpPr>
          <p:cNvPr id="45" name="Rectangle 45"/>
          <p:cNvSpPr>
            <a:spLocks noGrp="1" noChangeArrowheads="1"/>
          </p:cNvSpPr>
          <p:nvPr>
            <p:ph type="ftr" sz="quarter" idx="11"/>
          </p:nvPr>
        </p:nvSpPr>
        <p:spPr/>
        <p:txBody>
          <a:bodyPr/>
          <a:lstStyle>
            <a:lvl1pPr>
              <a:defRPr/>
            </a:lvl1pPr>
          </a:lstStyle>
          <a:p>
            <a:pPr>
              <a:defRPr/>
            </a:pPr>
            <a:endParaRPr lang="en-US">
              <a:solidFill>
                <a:prstClr val="white"/>
              </a:solidFill>
            </a:endParaRPr>
          </a:p>
        </p:txBody>
      </p:sp>
      <p:sp>
        <p:nvSpPr>
          <p:cNvPr id="46" name="Rectangle 46"/>
          <p:cNvSpPr>
            <a:spLocks noGrp="1" noChangeArrowheads="1"/>
          </p:cNvSpPr>
          <p:nvPr>
            <p:ph type="sldNum" sz="quarter" idx="12"/>
          </p:nvPr>
        </p:nvSpPr>
        <p:spPr/>
        <p:txBody>
          <a:bodyPr/>
          <a:lstStyle>
            <a:lvl1pPr>
              <a:defRPr smtClean="0"/>
            </a:lvl1pPr>
          </a:lstStyle>
          <a:p>
            <a:pPr>
              <a:defRPr/>
            </a:pPr>
            <a:fld id="{5BEA91E1-3C78-4995-BB25-57DD9DF71BFC}" type="slidenum">
              <a:rPr lang="en-US">
                <a:solidFill>
                  <a:prstClr val="white"/>
                </a:solidFill>
              </a:rPr>
              <a:pPr>
                <a:defRPr/>
              </a:pPr>
              <a:t>‹#›</a:t>
            </a:fld>
            <a:endParaRPr lang="en-US">
              <a:solidFill>
                <a:prstClr val="white"/>
              </a:solidFill>
            </a:endParaRPr>
          </a:p>
        </p:txBody>
      </p:sp>
    </p:spTree>
    <p:extLst>
      <p:ext uri="{BB962C8B-B14F-4D97-AF65-F5344CB8AC3E}">
        <p14:creationId xmlns:p14="http://schemas.microsoft.com/office/powerpoint/2010/main" val="657693164"/>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par>
    </p:tnLst>
  </p:timing>
</p:sldLayout>
</file>

<file path=ppt/slideLayouts/slideLayout51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4"/>
          <p:cNvSpPr>
            <a:spLocks noGrp="1" noChangeArrowheads="1"/>
          </p:cNvSpPr>
          <p:nvPr>
            <p:ph type="dt" sz="half" idx="10"/>
          </p:nvPr>
        </p:nvSpPr>
        <p:spPr>
          <a:ln/>
        </p:spPr>
        <p:txBody>
          <a:bodyPr/>
          <a:lstStyle>
            <a:lvl1pPr>
              <a:defRPr/>
            </a:lvl1pPr>
          </a:lstStyle>
          <a:p>
            <a:pPr>
              <a:defRPr/>
            </a:pPr>
            <a:fld id="{ACF914A9-ABE8-4A8F-90C5-0A184A9474BA}" type="datetime4">
              <a:rPr lang="en-US" smtClean="0">
                <a:solidFill>
                  <a:prstClr val="white"/>
                </a:solidFill>
              </a:rPr>
              <a:t>October 1, 2011</a:t>
            </a:fld>
            <a:endParaRPr lang="en-US">
              <a:solidFill>
                <a:prstClr val="white"/>
              </a:solidFill>
            </a:endParaRPr>
          </a:p>
        </p:txBody>
      </p:sp>
      <p:sp>
        <p:nvSpPr>
          <p:cNvPr id="5" name="Rectangle 45"/>
          <p:cNvSpPr>
            <a:spLocks noGrp="1" noChangeArrowheads="1"/>
          </p:cNvSpPr>
          <p:nvPr>
            <p:ph type="ftr" sz="quarter" idx="11"/>
          </p:nvPr>
        </p:nvSpPr>
        <p:spPr>
          <a:ln/>
        </p:spPr>
        <p:txBody>
          <a:bodyPr/>
          <a:lstStyle>
            <a:lvl1pPr>
              <a:defRPr/>
            </a:lvl1pPr>
          </a:lstStyle>
          <a:p>
            <a:pPr>
              <a:defRPr/>
            </a:pPr>
            <a:endParaRPr lang="en-US">
              <a:solidFill>
                <a:prstClr val="white"/>
              </a:solidFill>
            </a:endParaRPr>
          </a:p>
        </p:txBody>
      </p:sp>
      <p:sp>
        <p:nvSpPr>
          <p:cNvPr id="6" name="Rectangle 46"/>
          <p:cNvSpPr>
            <a:spLocks noGrp="1" noChangeArrowheads="1"/>
          </p:cNvSpPr>
          <p:nvPr>
            <p:ph type="sldNum" sz="quarter" idx="12"/>
          </p:nvPr>
        </p:nvSpPr>
        <p:spPr>
          <a:ln/>
        </p:spPr>
        <p:txBody>
          <a:bodyPr/>
          <a:lstStyle>
            <a:lvl1pPr>
              <a:defRPr/>
            </a:lvl1pPr>
          </a:lstStyle>
          <a:p>
            <a:pPr>
              <a:defRPr/>
            </a:pPr>
            <a:fld id="{A4F3638C-56A7-4D86-A7E5-624150A63992}" type="slidenum">
              <a:rPr lang="en-US">
                <a:solidFill>
                  <a:prstClr val="white"/>
                </a:solidFill>
              </a:rPr>
              <a:pPr>
                <a:defRPr/>
              </a:pPr>
              <a:t>‹#›</a:t>
            </a:fld>
            <a:endParaRPr lang="en-US">
              <a:solidFill>
                <a:prstClr val="white"/>
              </a:solidFill>
            </a:endParaRPr>
          </a:p>
        </p:txBody>
      </p:sp>
    </p:spTree>
    <p:extLst>
      <p:ext uri="{BB962C8B-B14F-4D97-AF65-F5344CB8AC3E}">
        <p14:creationId xmlns:p14="http://schemas.microsoft.com/office/powerpoint/2010/main" val="367307471"/>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par>
    </p:tnLst>
  </p:timing>
</p:sldLayout>
</file>

<file path=ppt/slideLayouts/slideLayout5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4"/>
          <p:cNvSpPr>
            <a:spLocks noGrp="1" noChangeArrowheads="1"/>
          </p:cNvSpPr>
          <p:nvPr>
            <p:ph type="dt" sz="half" idx="10"/>
          </p:nvPr>
        </p:nvSpPr>
        <p:spPr>
          <a:ln/>
        </p:spPr>
        <p:txBody>
          <a:bodyPr/>
          <a:lstStyle>
            <a:lvl1pPr>
              <a:defRPr/>
            </a:lvl1pPr>
          </a:lstStyle>
          <a:p>
            <a:pPr>
              <a:defRPr/>
            </a:pPr>
            <a:fld id="{1F2342DA-E854-4012-9FB7-DC06C631ACDD}" type="datetime4">
              <a:rPr lang="en-US" smtClean="0">
                <a:solidFill>
                  <a:srgbClr val="FFFFFF"/>
                </a:solidFill>
              </a:rPr>
              <a:t>October 1, 2011</a:t>
            </a:fld>
            <a:endParaRPr lang="en-US">
              <a:solidFill>
                <a:srgbClr val="FFFFFF"/>
              </a:solidFill>
            </a:endParaRPr>
          </a:p>
        </p:txBody>
      </p:sp>
      <p:sp>
        <p:nvSpPr>
          <p:cNvPr id="5" name="Rectangle 4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46"/>
          <p:cNvSpPr>
            <a:spLocks noGrp="1" noChangeArrowheads="1"/>
          </p:cNvSpPr>
          <p:nvPr>
            <p:ph type="sldNum" sz="quarter" idx="12"/>
          </p:nvPr>
        </p:nvSpPr>
        <p:spPr>
          <a:ln/>
        </p:spPr>
        <p:txBody>
          <a:bodyPr/>
          <a:lstStyle>
            <a:lvl1pPr>
              <a:defRPr/>
            </a:lvl1pPr>
          </a:lstStyle>
          <a:p>
            <a:pPr>
              <a:defRPr/>
            </a:pPr>
            <a:fld id="{6607BBFF-C120-4654-A9CA-4BE976B5CFA0}"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663385907"/>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52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44"/>
          <p:cNvSpPr>
            <a:spLocks noGrp="1" noChangeArrowheads="1"/>
          </p:cNvSpPr>
          <p:nvPr>
            <p:ph type="dt" sz="half" idx="10"/>
          </p:nvPr>
        </p:nvSpPr>
        <p:spPr>
          <a:ln/>
        </p:spPr>
        <p:txBody>
          <a:bodyPr/>
          <a:lstStyle>
            <a:lvl1pPr>
              <a:defRPr/>
            </a:lvl1pPr>
          </a:lstStyle>
          <a:p>
            <a:pPr>
              <a:defRPr/>
            </a:pPr>
            <a:fld id="{596D1DE8-FC1F-4CA9-833A-5EC29349C34A}" type="datetime4">
              <a:rPr lang="en-US" smtClean="0">
                <a:solidFill>
                  <a:prstClr val="white"/>
                </a:solidFill>
              </a:rPr>
              <a:t>October 1, 2011</a:t>
            </a:fld>
            <a:endParaRPr lang="en-US">
              <a:solidFill>
                <a:prstClr val="white"/>
              </a:solidFill>
            </a:endParaRPr>
          </a:p>
        </p:txBody>
      </p:sp>
      <p:sp>
        <p:nvSpPr>
          <p:cNvPr id="5" name="Rectangle 45"/>
          <p:cNvSpPr>
            <a:spLocks noGrp="1" noChangeArrowheads="1"/>
          </p:cNvSpPr>
          <p:nvPr>
            <p:ph type="ftr" sz="quarter" idx="11"/>
          </p:nvPr>
        </p:nvSpPr>
        <p:spPr>
          <a:ln/>
        </p:spPr>
        <p:txBody>
          <a:bodyPr/>
          <a:lstStyle>
            <a:lvl1pPr>
              <a:defRPr/>
            </a:lvl1pPr>
          </a:lstStyle>
          <a:p>
            <a:pPr>
              <a:defRPr/>
            </a:pPr>
            <a:endParaRPr lang="en-US">
              <a:solidFill>
                <a:prstClr val="white"/>
              </a:solidFill>
            </a:endParaRPr>
          </a:p>
        </p:txBody>
      </p:sp>
      <p:sp>
        <p:nvSpPr>
          <p:cNvPr id="6" name="Rectangle 46"/>
          <p:cNvSpPr>
            <a:spLocks noGrp="1" noChangeArrowheads="1"/>
          </p:cNvSpPr>
          <p:nvPr>
            <p:ph type="sldNum" sz="quarter" idx="12"/>
          </p:nvPr>
        </p:nvSpPr>
        <p:spPr>
          <a:ln/>
        </p:spPr>
        <p:txBody>
          <a:bodyPr/>
          <a:lstStyle>
            <a:lvl1pPr>
              <a:defRPr/>
            </a:lvl1pPr>
          </a:lstStyle>
          <a:p>
            <a:pPr>
              <a:defRPr/>
            </a:pPr>
            <a:fld id="{E6BEC9A2-0FB8-4009-B7F1-C5BE8D82716E}" type="slidenum">
              <a:rPr lang="en-US">
                <a:solidFill>
                  <a:prstClr val="white"/>
                </a:solidFill>
              </a:rPr>
              <a:pPr>
                <a:defRPr/>
              </a:pPr>
              <a:t>‹#›</a:t>
            </a:fld>
            <a:endParaRPr lang="en-US">
              <a:solidFill>
                <a:prstClr val="white"/>
              </a:solidFill>
            </a:endParaRPr>
          </a:p>
        </p:txBody>
      </p:sp>
    </p:spTree>
    <p:extLst>
      <p:ext uri="{BB962C8B-B14F-4D97-AF65-F5344CB8AC3E}">
        <p14:creationId xmlns:p14="http://schemas.microsoft.com/office/powerpoint/2010/main" val="469971341"/>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52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44"/>
          <p:cNvSpPr>
            <a:spLocks noGrp="1" noChangeArrowheads="1"/>
          </p:cNvSpPr>
          <p:nvPr>
            <p:ph type="dt" sz="half" idx="10"/>
          </p:nvPr>
        </p:nvSpPr>
        <p:spPr>
          <a:ln/>
        </p:spPr>
        <p:txBody>
          <a:bodyPr/>
          <a:lstStyle>
            <a:lvl1pPr>
              <a:defRPr/>
            </a:lvl1pPr>
          </a:lstStyle>
          <a:p>
            <a:pPr>
              <a:defRPr/>
            </a:pPr>
            <a:fld id="{3004A0AB-FE24-469C-98F4-4ED410E3A11D}" type="datetime4">
              <a:rPr lang="en-US" smtClean="0">
                <a:solidFill>
                  <a:prstClr val="white"/>
                </a:solidFill>
              </a:rPr>
              <a:t>October 1, 2011</a:t>
            </a:fld>
            <a:endParaRPr lang="en-US">
              <a:solidFill>
                <a:prstClr val="white"/>
              </a:solidFill>
            </a:endParaRPr>
          </a:p>
        </p:txBody>
      </p:sp>
      <p:sp>
        <p:nvSpPr>
          <p:cNvPr id="6" name="Rectangle 45"/>
          <p:cNvSpPr>
            <a:spLocks noGrp="1" noChangeArrowheads="1"/>
          </p:cNvSpPr>
          <p:nvPr>
            <p:ph type="ftr" sz="quarter" idx="11"/>
          </p:nvPr>
        </p:nvSpPr>
        <p:spPr>
          <a:ln/>
        </p:spPr>
        <p:txBody>
          <a:bodyPr/>
          <a:lstStyle>
            <a:lvl1pPr>
              <a:defRPr/>
            </a:lvl1pPr>
          </a:lstStyle>
          <a:p>
            <a:pPr>
              <a:defRPr/>
            </a:pPr>
            <a:endParaRPr lang="en-US">
              <a:solidFill>
                <a:prstClr val="white"/>
              </a:solidFill>
            </a:endParaRPr>
          </a:p>
        </p:txBody>
      </p:sp>
      <p:sp>
        <p:nvSpPr>
          <p:cNvPr id="7" name="Rectangle 46"/>
          <p:cNvSpPr>
            <a:spLocks noGrp="1" noChangeArrowheads="1"/>
          </p:cNvSpPr>
          <p:nvPr>
            <p:ph type="sldNum" sz="quarter" idx="12"/>
          </p:nvPr>
        </p:nvSpPr>
        <p:spPr>
          <a:ln/>
        </p:spPr>
        <p:txBody>
          <a:bodyPr/>
          <a:lstStyle>
            <a:lvl1pPr>
              <a:defRPr/>
            </a:lvl1pPr>
          </a:lstStyle>
          <a:p>
            <a:pPr>
              <a:defRPr/>
            </a:pPr>
            <a:fld id="{55A4F543-A8C0-49B7-B18F-9EC73C4923E3}" type="slidenum">
              <a:rPr lang="en-US">
                <a:solidFill>
                  <a:prstClr val="white"/>
                </a:solidFill>
              </a:rPr>
              <a:pPr>
                <a:defRPr/>
              </a:pPr>
              <a:t>‹#›</a:t>
            </a:fld>
            <a:endParaRPr lang="en-US">
              <a:solidFill>
                <a:prstClr val="white"/>
              </a:solidFill>
            </a:endParaRPr>
          </a:p>
        </p:txBody>
      </p:sp>
    </p:spTree>
    <p:extLst>
      <p:ext uri="{BB962C8B-B14F-4D97-AF65-F5344CB8AC3E}">
        <p14:creationId xmlns:p14="http://schemas.microsoft.com/office/powerpoint/2010/main" val="751853917"/>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52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44"/>
          <p:cNvSpPr>
            <a:spLocks noGrp="1" noChangeArrowheads="1"/>
          </p:cNvSpPr>
          <p:nvPr>
            <p:ph type="dt" sz="half" idx="10"/>
          </p:nvPr>
        </p:nvSpPr>
        <p:spPr>
          <a:ln/>
        </p:spPr>
        <p:txBody>
          <a:bodyPr/>
          <a:lstStyle>
            <a:lvl1pPr>
              <a:defRPr/>
            </a:lvl1pPr>
          </a:lstStyle>
          <a:p>
            <a:pPr>
              <a:defRPr/>
            </a:pPr>
            <a:fld id="{31C8BF02-307C-4E39-ADBE-E390B7A25844}" type="datetime4">
              <a:rPr lang="en-US" smtClean="0">
                <a:solidFill>
                  <a:prstClr val="white"/>
                </a:solidFill>
              </a:rPr>
              <a:t>October 1, 2011</a:t>
            </a:fld>
            <a:endParaRPr lang="en-US">
              <a:solidFill>
                <a:prstClr val="white"/>
              </a:solidFill>
            </a:endParaRPr>
          </a:p>
        </p:txBody>
      </p:sp>
      <p:sp>
        <p:nvSpPr>
          <p:cNvPr id="8" name="Rectangle 45"/>
          <p:cNvSpPr>
            <a:spLocks noGrp="1" noChangeArrowheads="1"/>
          </p:cNvSpPr>
          <p:nvPr>
            <p:ph type="ftr" sz="quarter" idx="11"/>
          </p:nvPr>
        </p:nvSpPr>
        <p:spPr>
          <a:ln/>
        </p:spPr>
        <p:txBody>
          <a:bodyPr/>
          <a:lstStyle>
            <a:lvl1pPr>
              <a:defRPr/>
            </a:lvl1pPr>
          </a:lstStyle>
          <a:p>
            <a:pPr>
              <a:defRPr/>
            </a:pPr>
            <a:endParaRPr lang="en-US">
              <a:solidFill>
                <a:prstClr val="white"/>
              </a:solidFill>
            </a:endParaRPr>
          </a:p>
        </p:txBody>
      </p:sp>
      <p:sp>
        <p:nvSpPr>
          <p:cNvPr id="9" name="Rectangle 46"/>
          <p:cNvSpPr>
            <a:spLocks noGrp="1" noChangeArrowheads="1"/>
          </p:cNvSpPr>
          <p:nvPr>
            <p:ph type="sldNum" sz="quarter" idx="12"/>
          </p:nvPr>
        </p:nvSpPr>
        <p:spPr>
          <a:ln/>
        </p:spPr>
        <p:txBody>
          <a:bodyPr/>
          <a:lstStyle>
            <a:lvl1pPr>
              <a:defRPr/>
            </a:lvl1pPr>
          </a:lstStyle>
          <a:p>
            <a:pPr>
              <a:defRPr/>
            </a:pPr>
            <a:fld id="{57EB8F9A-F809-40F9-9EF1-127337CB8CD4}" type="slidenum">
              <a:rPr lang="en-US">
                <a:solidFill>
                  <a:prstClr val="white"/>
                </a:solidFill>
              </a:rPr>
              <a:pPr>
                <a:defRPr/>
              </a:pPr>
              <a:t>‹#›</a:t>
            </a:fld>
            <a:endParaRPr lang="en-US">
              <a:solidFill>
                <a:prstClr val="white"/>
              </a:solidFill>
            </a:endParaRPr>
          </a:p>
        </p:txBody>
      </p:sp>
    </p:spTree>
    <p:extLst>
      <p:ext uri="{BB962C8B-B14F-4D97-AF65-F5344CB8AC3E}">
        <p14:creationId xmlns:p14="http://schemas.microsoft.com/office/powerpoint/2010/main" val="625452878"/>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52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44"/>
          <p:cNvSpPr>
            <a:spLocks noGrp="1" noChangeArrowheads="1"/>
          </p:cNvSpPr>
          <p:nvPr>
            <p:ph type="dt" sz="half" idx="10"/>
          </p:nvPr>
        </p:nvSpPr>
        <p:spPr>
          <a:ln/>
        </p:spPr>
        <p:txBody>
          <a:bodyPr/>
          <a:lstStyle>
            <a:lvl1pPr>
              <a:defRPr/>
            </a:lvl1pPr>
          </a:lstStyle>
          <a:p>
            <a:pPr>
              <a:defRPr/>
            </a:pPr>
            <a:fld id="{3C61B640-28B7-4678-8443-A0FB1493FFF1}" type="datetime4">
              <a:rPr lang="en-US" smtClean="0">
                <a:solidFill>
                  <a:prstClr val="white"/>
                </a:solidFill>
              </a:rPr>
              <a:t>October 1, 2011</a:t>
            </a:fld>
            <a:endParaRPr lang="en-US">
              <a:solidFill>
                <a:prstClr val="white"/>
              </a:solidFill>
            </a:endParaRPr>
          </a:p>
        </p:txBody>
      </p:sp>
      <p:sp>
        <p:nvSpPr>
          <p:cNvPr id="4" name="Rectangle 45"/>
          <p:cNvSpPr>
            <a:spLocks noGrp="1" noChangeArrowheads="1"/>
          </p:cNvSpPr>
          <p:nvPr>
            <p:ph type="ftr" sz="quarter" idx="11"/>
          </p:nvPr>
        </p:nvSpPr>
        <p:spPr>
          <a:ln/>
        </p:spPr>
        <p:txBody>
          <a:bodyPr/>
          <a:lstStyle>
            <a:lvl1pPr>
              <a:defRPr/>
            </a:lvl1pPr>
          </a:lstStyle>
          <a:p>
            <a:pPr>
              <a:defRPr/>
            </a:pPr>
            <a:endParaRPr lang="en-US">
              <a:solidFill>
                <a:prstClr val="white"/>
              </a:solidFill>
            </a:endParaRPr>
          </a:p>
        </p:txBody>
      </p:sp>
      <p:sp>
        <p:nvSpPr>
          <p:cNvPr id="5" name="Rectangle 46"/>
          <p:cNvSpPr>
            <a:spLocks noGrp="1" noChangeArrowheads="1"/>
          </p:cNvSpPr>
          <p:nvPr>
            <p:ph type="sldNum" sz="quarter" idx="12"/>
          </p:nvPr>
        </p:nvSpPr>
        <p:spPr>
          <a:ln/>
        </p:spPr>
        <p:txBody>
          <a:bodyPr/>
          <a:lstStyle>
            <a:lvl1pPr>
              <a:defRPr/>
            </a:lvl1pPr>
          </a:lstStyle>
          <a:p>
            <a:pPr>
              <a:defRPr/>
            </a:pPr>
            <a:fld id="{A42CC230-33AD-4C24-B468-A5F073B1BDA8}" type="slidenum">
              <a:rPr lang="en-US">
                <a:solidFill>
                  <a:prstClr val="white"/>
                </a:solidFill>
              </a:rPr>
              <a:pPr>
                <a:defRPr/>
              </a:pPr>
              <a:t>‹#›</a:t>
            </a:fld>
            <a:endParaRPr lang="en-US">
              <a:solidFill>
                <a:prstClr val="white"/>
              </a:solidFill>
            </a:endParaRPr>
          </a:p>
        </p:txBody>
      </p:sp>
    </p:spTree>
    <p:extLst>
      <p:ext uri="{BB962C8B-B14F-4D97-AF65-F5344CB8AC3E}">
        <p14:creationId xmlns:p14="http://schemas.microsoft.com/office/powerpoint/2010/main" val="637747954"/>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52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4"/>
          <p:cNvSpPr>
            <a:spLocks noGrp="1" noChangeArrowheads="1"/>
          </p:cNvSpPr>
          <p:nvPr>
            <p:ph type="dt" sz="half" idx="10"/>
          </p:nvPr>
        </p:nvSpPr>
        <p:spPr>
          <a:ln/>
        </p:spPr>
        <p:txBody>
          <a:bodyPr/>
          <a:lstStyle>
            <a:lvl1pPr>
              <a:defRPr/>
            </a:lvl1pPr>
          </a:lstStyle>
          <a:p>
            <a:pPr>
              <a:defRPr/>
            </a:pPr>
            <a:fld id="{7060DC56-F70E-4FE9-BBFE-D48F16E86263}" type="datetime4">
              <a:rPr lang="en-US" smtClean="0">
                <a:solidFill>
                  <a:prstClr val="white"/>
                </a:solidFill>
              </a:rPr>
              <a:t>October 1, 2011</a:t>
            </a:fld>
            <a:endParaRPr lang="en-US">
              <a:solidFill>
                <a:prstClr val="white"/>
              </a:solidFill>
            </a:endParaRPr>
          </a:p>
        </p:txBody>
      </p:sp>
      <p:sp>
        <p:nvSpPr>
          <p:cNvPr id="3" name="Rectangle 45"/>
          <p:cNvSpPr>
            <a:spLocks noGrp="1" noChangeArrowheads="1"/>
          </p:cNvSpPr>
          <p:nvPr>
            <p:ph type="ftr" sz="quarter" idx="11"/>
          </p:nvPr>
        </p:nvSpPr>
        <p:spPr>
          <a:ln/>
        </p:spPr>
        <p:txBody>
          <a:bodyPr/>
          <a:lstStyle>
            <a:lvl1pPr>
              <a:defRPr/>
            </a:lvl1pPr>
          </a:lstStyle>
          <a:p>
            <a:pPr>
              <a:defRPr/>
            </a:pPr>
            <a:endParaRPr lang="en-US">
              <a:solidFill>
                <a:prstClr val="white"/>
              </a:solidFill>
            </a:endParaRPr>
          </a:p>
        </p:txBody>
      </p:sp>
      <p:sp>
        <p:nvSpPr>
          <p:cNvPr id="4" name="Rectangle 46"/>
          <p:cNvSpPr>
            <a:spLocks noGrp="1" noChangeArrowheads="1"/>
          </p:cNvSpPr>
          <p:nvPr>
            <p:ph type="sldNum" sz="quarter" idx="12"/>
          </p:nvPr>
        </p:nvSpPr>
        <p:spPr>
          <a:ln/>
        </p:spPr>
        <p:txBody>
          <a:bodyPr/>
          <a:lstStyle>
            <a:lvl1pPr>
              <a:defRPr/>
            </a:lvl1pPr>
          </a:lstStyle>
          <a:p>
            <a:pPr>
              <a:defRPr/>
            </a:pPr>
            <a:fld id="{4F121308-3969-4B21-8BB8-89FDBB2D6AD0}" type="slidenum">
              <a:rPr lang="en-US">
                <a:solidFill>
                  <a:prstClr val="white"/>
                </a:solidFill>
              </a:rPr>
              <a:pPr>
                <a:defRPr/>
              </a:pPr>
              <a:t>‹#›</a:t>
            </a:fld>
            <a:endParaRPr lang="en-US">
              <a:solidFill>
                <a:prstClr val="white"/>
              </a:solidFill>
            </a:endParaRPr>
          </a:p>
        </p:txBody>
      </p:sp>
    </p:spTree>
    <p:extLst>
      <p:ext uri="{BB962C8B-B14F-4D97-AF65-F5344CB8AC3E}">
        <p14:creationId xmlns:p14="http://schemas.microsoft.com/office/powerpoint/2010/main" val="3153757145"/>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52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4"/>
          <p:cNvSpPr>
            <a:spLocks noGrp="1" noChangeArrowheads="1"/>
          </p:cNvSpPr>
          <p:nvPr>
            <p:ph type="dt" sz="half" idx="10"/>
          </p:nvPr>
        </p:nvSpPr>
        <p:spPr>
          <a:ln/>
        </p:spPr>
        <p:txBody>
          <a:bodyPr/>
          <a:lstStyle>
            <a:lvl1pPr>
              <a:defRPr/>
            </a:lvl1pPr>
          </a:lstStyle>
          <a:p>
            <a:pPr>
              <a:defRPr/>
            </a:pPr>
            <a:fld id="{072518BC-7354-4C3A-89F3-E28F6E8BBD67}" type="datetime4">
              <a:rPr lang="en-US" smtClean="0">
                <a:solidFill>
                  <a:prstClr val="white"/>
                </a:solidFill>
              </a:rPr>
              <a:t>October 1, 2011</a:t>
            </a:fld>
            <a:endParaRPr lang="en-US">
              <a:solidFill>
                <a:prstClr val="white"/>
              </a:solidFill>
            </a:endParaRPr>
          </a:p>
        </p:txBody>
      </p:sp>
      <p:sp>
        <p:nvSpPr>
          <p:cNvPr id="6" name="Rectangle 45"/>
          <p:cNvSpPr>
            <a:spLocks noGrp="1" noChangeArrowheads="1"/>
          </p:cNvSpPr>
          <p:nvPr>
            <p:ph type="ftr" sz="quarter" idx="11"/>
          </p:nvPr>
        </p:nvSpPr>
        <p:spPr>
          <a:ln/>
        </p:spPr>
        <p:txBody>
          <a:bodyPr/>
          <a:lstStyle>
            <a:lvl1pPr>
              <a:defRPr/>
            </a:lvl1pPr>
          </a:lstStyle>
          <a:p>
            <a:pPr>
              <a:defRPr/>
            </a:pPr>
            <a:endParaRPr lang="en-US">
              <a:solidFill>
                <a:prstClr val="white"/>
              </a:solidFill>
            </a:endParaRPr>
          </a:p>
        </p:txBody>
      </p:sp>
      <p:sp>
        <p:nvSpPr>
          <p:cNvPr id="7" name="Rectangle 46"/>
          <p:cNvSpPr>
            <a:spLocks noGrp="1" noChangeArrowheads="1"/>
          </p:cNvSpPr>
          <p:nvPr>
            <p:ph type="sldNum" sz="quarter" idx="12"/>
          </p:nvPr>
        </p:nvSpPr>
        <p:spPr>
          <a:ln/>
        </p:spPr>
        <p:txBody>
          <a:bodyPr/>
          <a:lstStyle>
            <a:lvl1pPr>
              <a:defRPr/>
            </a:lvl1pPr>
          </a:lstStyle>
          <a:p>
            <a:pPr>
              <a:defRPr/>
            </a:pPr>
            <a:fld id="{69CD25F3-5654-4867-90E3-46AF5FC9FE83}" type="slidenum">
              <a:rPr lang="en-US">
                <a:solidFill>
                  <a:prstClr val="white"/>
                </a:solidFill>
              </a:rPr>
              <a:pPr>
                <a:defRPr/>
              </a:pPr>
              <a:t>‹#›</a:t>
            </a:fld>
            <a:endParaRPr lang="en-US">
              <a:solidFill>
                <a:prstClr val="white"/>
              </a:solidFill>
            </a:endParaRPr>
          </a:p>
        </p:txBody>
      </p:sp>
    </p:spTree>
    <p:extLst>
      <p:ext uri="{BB962C8B-B14F-4D97-AF65-F5344CB8AC3E}">
        <p14:creationId xmlns:p14="http://schemas.microsoft.com/office/powerpoint/2010/main" val="571126952"/>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52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en-US" noProof="0" smtClean="0"/>
              <a:t>Click icon to add picture</a:t>
            </a:r>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4"/>
          <p:cNvSpPr>
            <a:spLocks noGrp="1" noChangeArrowheads="1"/>
          </p:cNvSpPr>
          <p:nvPr>
            <p:ph type="dt" sz="half" idx="10"/>
          </p:nvPr>
        </p:nvSpPr>
        <p:spPr>
          <a:ln/>
        </p:spPr>
        <p:txBody>
          <a:bodyPr/>
          <a:lstStyle>
            <a:lvl1pPr>
              <a:defRPr/>
            </a:lvl1pPr>
          </a:lstStyle>
          <a:p>
            <a:pPr>
              <a:defRPr/>
            </a:pPr>
            <a:fld id="{4F8ABF5F-B3FC-4BA4-948B-225FA062A752}" type="datetime4">
              <a:rPr lang="en-US" smtClean="0">
                <a:solidFill>
                  <a:prstClr val="white"/>
                </a:solidFill>
              </a:rPr>
              <a:t>October 1, 2011</a:t>
            </a:fld>
            <a:endParaRPr lang="en-US">
              <a:solidFill>
                <a:prstClr val="white"/>
              </a:solidFill>
            </a:endParaRPr>
          </a:p>
        </p:txBody>
      </p:sp>
      <p:sp>
        <p:nvSpPr>
          <p:cNvPr id="6" name="Rectangle 45"/>
          <p:cNvSpPr>
            <a:spLocks noGrp="1" noChangeArrowheads="1"/>
          </p:cNvSpPr>
          <p:nvPr>
            <p:ph type="ftr" sz="quarter" idx="11"/>
          </p:nvPr>
        </p:nvSpPr>
        <p:spPr>
          <a:ln/>
        </p:spPr>
        <p:txBody>
          <a:bodyPr/>
          <a:lstStyle>
            <a:lvl1pPr>
              <a:defRPr/>
            </a:lvl1pPr>
          </a:lstStyle>
          <a:p>
            <a:pPr>
              <a:defRPr/>
            </a:pPr>
            <a:endParaRPr lang="en-US">
              <a:solidFill>
                <a:prstClr val="white"/>
              </a:solidFill>
            </a:endParaRPr>
          </a:p>
        </p:txBody>
      </p:sp>
      <p:sp>
        <p:nvSpPr>
          <p:cNvPr id="7" name="Rectangle 46"/>
          <p:cNvSpPr>
            <a:spLocks noGrp="1" noChangeArrowheads="1"/>
          </p:cNvSpPr>
          <p:nvPr>
            <p:ph type="sldNum" sz="quarter" idx="12"/>
          </p:nvPr>
        </p:nvSpPr>
        <p:spPr>
          <a:ln/>
        </p:spPr>
        <p:txBody>
          <a:bodyPr/>
          <a:lstStyle>
            <a:lvl1pPr>
              <a:defRPr/>
            </a:lvl1pPr>
          </a:lstStyle>
          <a:p>
            <a:pPr>
              <a:defRPr/>
            </a:pPr>
            <a:fld id="{FD34C9EF-9D75-4E2F-9C85-6B0171541A18}" type="slidenum">
              <a:rPr lang="en-US">
                <a:solidFill>
                  <a:prstClr val="white"/>
                </a:solidFill>
              </a:rPr>
              <a:pPr>
                <a:defRPr/>
              </a:pPr>
              <a:t>‹#›</a:t>
            </a:fld>
            <a:endParaRPr lang="en-US">
              <a:solidFill>
                <a:prstClr val="white"/>
              </a:solidFill>
            </a:endParaRPr>
          </a:p>
        </p:txBody>
      </p:sp>
    </p:spTree>
    <p:extLst>
      <p:ext uri="{BB962C8B-B14F-4D97-AF65-F5344CB8AC3E}">
        <p14:creationId xmlns:p14="http://schemas.microsoft.com/office/powerpoint/2010/main" val="1493863925"/>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52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4"/>
          <p:cNvSpPr>
            <a:spLocks noGrp="1" noChangeArrowheads="1"/>
          </p:cNvSpPr>
          <p:nvPr>
            <p:ph type="dt" sz="half" idx="10"/>
          </p:nvPr>
        </p:nvSpPr>
        <p:spPr>
          <a:ln/>
        </p:spPr>
        <p:txBody>
          <a:bodyPr/>
          <a:lstStyle>
            <a:lvl1pPr>
              <a:defRPr/>
            </a:lvl1pPr>
          </a:lstStyle>
          <a:p>
            <a:pPr>
              <a:defRPr/>
            </a:pPr>
            <a:fld id="{7700948E-F85C-42BE-97C9-A438F0CEA88F}" type="datetime4">
              <a:rPr lang="en-US" smtClean="0">
                <a:solidFill>
                  <a:prstClr val="white"/>
                </a:solidFill>
              </a:rPr>
              <a:t>October 1, 2011</a:t>
            </a:fld>
            <a:endParaRPr lang="en-US">
              <a:solidFill>
                <a:prstClr val="white"/>
              </a:solidFill>
            </a:endParaRPr>
          </a:p>
        </p:txBody>
      </p:sp>
      <p:sp>
        <p:nvSpPr>
          <p:cNvPr id="5" name="Rectangle 45"/>
          <p:cNvSpPr>
            <a:spLocks noGrp="1" noChangeArrowheads="1"/>
          </p:cNvSpPr>
          <p:nvPr>
            <p:ph type="ftr" sz="quarter" idx="11"/>
          </p:nvPr>
        </p:nvSpPr>
        <p:spPr>
          <a:ln/>
        </p:spPr>
        <p:txBody>
          <a:bodyPr/>
          <a:lstStyle>
            <a:lvl1pPr>
              <a:defRPr/>
            </a:lvl1pPr>
          </a:lstStyle>
          <a:p>
            <a:pPr>
              <a:defRPr/>
            </a:pPr>
            <a:endParaRPr lang="en-US">
              <a:solidFill>
                <a:prstClr val="white"/>
              </a:solidFill>
            </a:endParaRPr>
          </a:p>
        </p:txBody>
      </p:sp>
      <p:sp>
        <p:nvSpPr>
          <p:cNvPr id="6" name="Rectangle 46"/>
          <p:cNvSpPr>
            <a:spLocks noGrp="1" noChangeArrowheads="1"/>
          </p:cNvSpPr>
          <p:nvPr>
            <p:ph type="sldNum" sz="quarter" idx="12"/>
          </p:nvPr>
        </p:nvSpPr>
        <p:spPr>
          <a:ln/>
        </p:spPr>
        <p:txBody>
          <a:bodyPr/>
          <a:lstStyle>
            <a:lvl1pPr>
              <a:defRPr/>
            </a:lvl1pPr>
          </a:lstStyle>
          <a:p>
            <a:pPr>
              <a:defRPr/>
            </a:pPr>
            <a:fld id="{8D995BE3-7F20-42A1-B8FA-7A32FB4FA795}" type="slidenum">
              <a:rPr lang="en-US">
                <a:solidFill>
                  <a:prstClr val="white"/>
                </a:solidFill>
              </a:rPr>
              <a:pPr>
                <a:defRPr/>
              </a:pPr>
              <a:t>‹#›</a:t>
            </a:fld>
            <a:endParaRPr lang="en-US">
              <a:solidFill>
                <a:prstClr val="white"/>
              </a:solidFill>
            </a:endParaRPr>
          </a:p>
        </p:txBody>
      </p:sp>
    </p:spTree>
    <p:extLst>
      <p:ext uri="{BB962C8B-B14F-4D97-AF65-F5344CB8AC3E}">
        <p14:creationId xmlns:p14="http://schemas.microsoft.com/office/powerpoint/2010/main" val="2727133079"/>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52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4"/>
          <p:cNvSpPr>
            <a:spLocks noGrp="1" noChangeArrowheads="1"/>
          </p:cNvSpPr>
          <p:nvPr>
            <p:ph type="dt" sz="half" idx="10"/>
          </p:nvPr>
        </p:nvSpPr>
        <p:spPr>
          <a:ln/>
        </p:spPr>
        <p:txBody>
          <a:bodyPr/>
          <a:lstStyle>
            <a:lvl1pPr>
              <a:defRPr/>
            </a:lvl1pPr>
          </a:lstStyle>
          <a:p>
            <a:pPr>
              <a:defRPr/>
            </a:pPr>
            <a:fld id="{C5276A21-7DCD-4AC5-8171-C18C65A5D5BC}" type="datetime4">
              <a:rPr lang="en-US" smtClean="0">
                <a:solidFill>
                  <a:prstClr val="white"/>
                </a:solidFill>
              </a:rPr>
              <a:t>October 1, 2011</a:t>
            </a:fld>
            <a:endParaRPr lang="en-US">
              <a:solidFill>
                <a:prstClr val="white"/>
              </a:solidFill>
            </a:endParaRPr>
          </a:p>
        </p:txBody>
      </p:sp>
      <p:sp>
        <p:nvSpPr>
          <p:cNvPr id="5" name="Rectangle 45"/>
          <p:cNvSpPr>
            <a:spLocks noGrp="1" noChangeArrowheads="1"/>
          </p:cNvSpPr>
          <p:nvPr>
            <p:ph type="ftr" sz="quarter" idx="11"/>
          </p:nvPr>
        </p:nvSpPr>
        <p:spPr>
          <a:ln/>
        </p:spPr>
        <p:txBody>
          <a:bodyPr/>
          <a:lstStyle>
            <a:lvl1pPr>
              <a:defRPr/>
            </a:lvl1pPr>
          </a:lstStyle>
          <a:p>
            <a:pPr>
              <a:defRPr/>
            </a:pPr>
            <a:endParaRPr lang="en-US">
              <a:solidFill>
                <a:prstClr val="white"/>
              </a:solidFill>
            </a:endParaRPr>
          </a:p>
        </p:txBody>
      </p:sp>
      <p:sp>
        <p:nvSpPr>
          <p:cNvPr id="6" name="Rectangle 46"/>
          <p:cNvSpPr>
            <a:spLocks noGrp="1" noChangeArrowheads="1"/>
          </p:cNvSpPr>
          <p:nvPr>
            <p:ph type="sldNum" sz="quarter" idx="12"/>
          </p:nvPr>
        </p:nvSpPr>
        <p:spPr>
          <a:ln/>
        </p:spPr>
        <p:txBody>
          <a:bodyPr/>
          <a:lstStyle>
            <a:lvl1pPr>
              <a:defRPr/>
            </a:lvl1pPr>
          </a:lstStyle>
          <a:p>
            <a:pPr>
              <a:defRPr/>
            </a:pPr>
            <a:fld id="{DC95C923-6AC0-4D7D-847E-E3B430DFD767}" type="slidenum">
              <a:rPr lang="en-US">
                <a:solidFill>
                  <a:prstClr val="white"/>
                </a:solidFill>
              </a:rPr>
              <a:pPr>
                <a:defRPr/>
              </a:pPr>
              <a:t>‹#›</a:t>
            </a:fld>
            <a:endParaRPr lang="en-US">
              <a:solidFill>
                <a:prstClr val="white"/>
              </a:solidFill>
            </a:endParaRPr>
          </a:p>
        </p:txBody>
      </p:sp>
    </p:spTree>
    <p:extLst>
      <p:ext uri="{BB962C8B-B14F-4D97-AF65-F5344CB8AC3E}">
        <p14:creationId xmlns:p14="http://schemas.microsoft.com/office/powerpoint/2010/main" val="3191477164"/>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529.xml><?xml version="1.0" encoding="utf-8"?>
<p:sldLayout xmlns:a="http://schemas.openxmlformats.org/drawingml/2006/main" xmlns:r="http://schemas.openxmlformats.org/officeDocument/2006/relationships" xmlns:p="http://schemas.openxmlformats.org/presentationml/2006/main" type="tbl">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smtClean="0"/>
              <a:t>Click to edit Master title style</a:t>
            </a:r>
            <a:endParaRPr lang="en-US"/>
          </a:p>
        </p:txBody>
      </p:sp>
      <p:sp>
        <p:nvSpPr>
          <p:cNvPr id="3" name="Table Placeholder 2"/>
          <p:cNvSpPr>
            <a:spLocks noGrp="1"/>
          </p:cNvSpPr>
          <p:nvPr>
            <p:ph type="tbl" idx="1"/>
          </p:nvPr>
        </p:nvSpPr>
        <p:spPr>
          <a:xfrm>
            <a:off x="457200" y="1600200"/>
            <a:ext cx="8229600" cy="4530725"/>
          </a:xfrm>
        </p:spPr>
        <p:txBody>
          <a:bodyPr/>
          <a:lstStyle/>
          <a:p>
            <a:pPr lvl="0"/>
            <a:r>
              <a:rPr lang="en-US" noProof="0" smtClean="0"/>
              <a:t>Click icon to add table</a:t>
            </a:r>
            <a:endParaRPr lang="en-US" noProof="0"/>
          </a:p>
        </p:txBody>
      </p:sp>
      <p:sp>
        <p:nvSpPr>
          <p:cNvPr id="4" name="Rectangle 44"/>
          <p:cNvSpPr>
            <a:spLocks noGrp="1" noChangeArrowheads="1"/>
          </p:cNvSpPr>
          <p:nvPr>
            <p:ph type="dt" sz="half" idx="10"/>
          </p:nvPr>
        </p:nvSpPr>
        <p:spPr>
          <a:ln/>
        </p:spPr>
        <p:txBody>
          <a:bodyPr/>
          <a:lstStyle>
            <a:lvl1pPr>
              <a:defRPr/>
            </a:lvl1pPr>
          </a:lstStyle>
          <a:p>
            <a:pPr>
              <a:defRPr/>
            </a:pPr>
            <a:fld id="{2C73CAA3-01DD-4C12-B40F-9A5089D4D937}" type="datetime4">
              <a:rPr lang="en-US" smtClean="0">
                <a:solidFill>
                  <a:prstClr val="white"/>
                </a:solidFill>
              </a:rPr>
              <a:t>October 1, 2011</a:t>
            </a:fld>
            <a:endParaRPr lang="en-US">
              <a:solidFill>
                <a:prstClr val="white"/>
              </a:solidFill>
            </a:endParaRPr>
          </a:p>
        </p:txBody>
      </p:sp>
      <p:sp>
        <p:nvSpPr>
          <p:cNvPr id="5" name="Rectangle 45"/>
          <p:cNvSpPr>
            <a:spLocks noGrp="1" noChangeArrowheads="1"/>
          </p:cNvSpPr>
          <p:nvPr>
            <p:ph type="ftr" sz="quarter" idx="11"/>
          </p:nvPr>
        </p:nvSpPr>
        <p:spPr>
          <a:ln/>
        </p:spPr>
        <p:txBody>
          <a:bodyPr/>
          <a:lstStyle>
            <a:lvl1pPr>
              <a:defRPr/>
            </a:lvl1pPr>
          </a:lstStyle>
          <a:p>
            <a:pPr>
              <a:defRPr/>
            </a:pPr>
            <a:endParaRPr lang="en-US">
              <a:solidFill>
                <a:prstClr val="white"/>
              </a:solidFill>
            </a:endParaRPr>
          </a:p>
        </p:txBody>
      </p:sp>
      <p:sp>
        <p:nvSpPr>
          <p:cNvPr id="6" name="Rectangle 46"/>
          <p:cNvSpPr>
            <a:spLocks noGrp="1" noChangeArrowheads="1"/>
          </p:cNvSpPr>
          <p:nvPr>
            <p:ph type="sldNum" sz="quarter" idx="12"/>
          </p:nvPr>
        </p:nvSpPr>
        <p:spPr>
          <a:ln/>
        </p:spPr>
        <p:txBody>
          <a:bodyPr/>
          <a:lstStyle>
            <a:lvl1pPr>
              <a:defRPr/>
            </a:lvl1pPr>
          </a:lstStyle>
          <a:p>
            <a:pPr>
              <a:defRPr/>
            </a:pPr>
            <a:fld id="{9C0BA582-7305-4CD9-B0AE-4A65BCF8D564}" type="slidenum">
              <a:rPr lang="en-US">
                <a:solidFill>
                  <a:prstClr val="white"/>
                </a:solidFill>
              </a:rPr>
              <a:pPr>
                <a:defRPr/>
              </a:pPr>
              <a:t>‹#›</a:t>
            </a:fld>
            <a:endParaRPr lang="en-US">
              <a:solidFill>
                <a:prstClr val="white"/>
              </a:solidFill>
            </a:endParaRPr>
          </a:p>
        </p:txBody>
      </p:sp>
    </p:spTree>
    <p:extLst>
      <p:ext uri="{BB962C8B-B14F-4D97-AF65-F5344CB8AC3E}">
        <p14:creationId xmlns:p14="http://schemas.microsoft.com/office/powerpoint/2010/main" val="3031761675"/>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53.xml><?xml version="1.0" encoding="utf-8"?>
<p:sldLayout xmlns:a="http://schemas.openxmlformats.org/drawingml/2006/main" xmlns:r="http://schemas.openxmlformats.org/officeDocument/2006/relationships" xmlns:p="http://schemas.openxmlformats.org/presentationml/2006/main" type="clipArtAndTx" preserve="1">
  <p:cSld name="Title, Clip Art and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smtClean="0"/>
              <a:t>Click to edit Master title style</a:t>
            </a:r>
            <a:endParaRPr lang="en-US"/>
          </a:p>
        </p:txBody>
      </p:sp>
      <p:sp>
        <p:nvSpPr>
          <p:cNvPr id="3" name="ClipArt Placeholder 2"/>
          <p:cNvSpPr>
            <a:spLocks noGrp="1"/>
          </p:cNvSpPr>
          <p:nvPr>
            <p:ph type="clipArt" sz="half" idx="1"/>
          </p:nvPr>
        </p:nvSpPr>
        <p:spPr>
          <a:xfrm>
            <a:off x="457200" y="1600200"/>
            <a:ext cx="4038600" cy="4530725"/>
          </a:xfrm>
        </p:spPr>
        <p:txBody>
          <a:bodyPr/>
          <a:lstStyle/>
          <a:p>
            <a:pPr lvl="0"/>
            <a:endParaRPr lang="en-US" noProof="0" smtClean="0"/>
          </a:p>
        </p:txBody>
      </p:sp>
      <p:sp>
        <p:nvSpPr>
          <p:cNvPr id="4" name="Text Placeholder 3"/>
          <p:cNvSpPr>
            <a:spLocks noGrp="1"/>
          </p:cNvSpPr>
          <p:nvPr>
            <p:ph type="body" sz="half" idx="2"/>
          </p:nvPr>
        </p:nvSpPr>
        <p:spPr>
          <a:xfrm>
            <a:off x="4648200" y="1600200"/>
            <a:ext cx="4038600" cy="453072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44"/>
          <p:cNvSpPr>
            <a:spLocks noGrp="1" noChangeArrowheads="1"/>
          </p:cNvSpPr>
          <p:nvPr>
            <p:ph type="dt" sz="half" idx="10"/>
          </p:nvPr>
        </p:nvSpPr>
        <p:spPr>
          <a:ln/>
        </p:spPr>
        <p:txBody>
          <a:bodyPr/>
          <a:lstStyle>
            <a:lvl1pPr>
              <a:defRPr/>
            </a:lvl1pPr>
          </a:lstStyle>
          <a:p>
            <a:pPr>
              <a:defRPr/>
            </a:pPr>
            <a:fld id="{1E03D943-AE0A-4185-925E-15A3B88294DD}" type="datetime4">
              <a:rPr lang="en-US" smtClean="0">
                <a:solidFill>
                  <a:srgbClr val="FFFFFF"/>
                </a:solidFill>
              </a:rPr>
              <a:t>October 1, 2011</a:t>
            </a:fld>
            <a:endParaRPr lang="en-US">
              <a:solidFill>
                <a:srgbClr val="FFFFFF"/>
              </a:solidFill>
            </a:endParaRPr>
          </a:p>
        </p:txBody>
      </p:sp>
      <p:sp>
        <p:nvSpPr>
          <p:cNvPr id="6" name="Rectangle 4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46"/>
          <p:cNvSpPr>
            <a:spLocks noGrp="1" noChangeArrowheads="1"/>
          </p:cNvSpPr>
          <p:nvPr>
            <p:ph type="sldNum" sz="quarter" idx="12"/>
          </p:nvPr>
        </p:nvSpPr>
        <p:spPr>
          <a:ln/>
        </p:spPr>
        <p:txBody>
          <a:bodyPr/>
          <a:lstStyle>
            <a:lvl1pPr>
              <a:defRPr/>
            </a:lvl1pPr>
          </a:lstStyle>
          <a:p>
            <a:pPr>
              <a:defRPr/>
            </a:pPr>
            <a:fld id="{D9BB99EE-D55E-40C4-93D6-8156F9DD6390}"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313072624"/>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530.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4000" cy="6856413"/>
            <a:chOff x="0" y="0"/>
            <a:chExt cx="5760" cy="4319"/>
          </a:xfrm>
        </p:grpSpPr>
        <p:sp>
          <p:nvSpPr>
            <p:cNvPr id="5" name="Freeform 3"/>
            <p:cNvSpPr>
              <a:spLocks/>
            </p:cNvSpPr>
            <p:nvPr/>
          </p:nvSpPr>
          <p:spPr bwMode="hidden">
            <a:xfrm>
              <a:off x="0" y="12"/>
              <a:ext cx="5758" cy="3273"/>
            </a:xfrm>
            <a:custGeom>
              <a:avLst/>
              <a:gdLst/>
              <a:ahLst/>
              <a:cxnLst>
                <a:cxn ang="0">
                  <a:pos x="3193" y="1816"/>
                </a:cxn>
                <a:cxn ang="0">
                  <a:pos x="0" y="0"/>
                </a:cxn>
                <a:cxn ang="0">
                  <a:pos x="0" y="522"/>
                </a:cxn>
                <a:cxn ang="0">
                  <a:pos x="3037" y="1978"/>
                </a:cxn>
                <a:cxn ang="0">
                  <a:pos x="5740" y="3273"/>
                </a:cxn>
                <a:cxn ang="0">
                  <a:pos x="5740" y="3267"/>
                </a:cxn>
                <a:cxn ang="0">
                  <a:pos x="3193" y="1816"/>
                </a:cxn>
                <a:cxn ang="0">
                  <a:pos x="3193" y="1816"/>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6" name="Freeform 4"/>
            <p:cNvSpPr>
              <a:spLocks/>
            </p:cNvSpPr>
            <p:nvPr/>
          </p:nvSpPr>
          <p:spPr bwMode="hidden">
            <a:xfrm>
              <a:off x="149" y="0"/>
              <a:ext cx="5609" cy="3243"/>
            </a:xfrm>
            <a:custGeom>
              <a:avLst/>
              <a:gdLst/>
              <a:ahLst/>
              <a:cxnLst>
                <a:cxn ang="0">
                  <a:pos x="3163" y="1714"/>
                </a:cxn>
                <a:cxn ang="0">
                  <a:pos x="431" y="0"/>
                </a:cxn>
                <a:cxn ang="0">
                  <a:pos x="0" y="0"/>
                </a:cxn>
                <a:cxn ang="0">
                  <a:pos x="3086" y="1786"/>
                </a:cxn>
                <a:cxn ang="0">
                  <a:pos x="5591" y="3243"/>
                </a:cxn>
                <a:cxn ang="0">
                  <a:pos x="5591" y="3237"/>
                </a:cxn>
                <a:cxn ang="0">
                  <a:pos x="3163" y="1714"/>
                </a:cxn>
                <a:cxn ang="0">
                  <a:pos x="3163" y="1714"/>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7" name="Freeform 5"/>
            <p:cNvSpPr>
              <a:spLocks/>
            </p:cNvSpPr>
            <p:nvPr/>
          </p:nvSpPr>
          <p:spPr bwMode="hidden">
            <a:xfrm>
              <a:off x="0" y="3433"/>
              <a:ext cx="4038" cy="191"/>
            </a:xfrm>
            <a:custGeom>
              <a:avLst/>
              <a:gdLst/>
              <a:ahLst/>
              <a:cxnLst>
                <a:cxn ang="0">
                  <a:pos x="0" y="156"/>
                </a:cxn>
                <a:cxn ang="0">
                  <a:pos x="4042" y="192"/>
                </a:cxn>
                <a:cxn ang="0">
                  <a:pos x="4042" y="144"/>
                </a:cxn>
                <a:cxn ang="0">
                  <a:pos x="0" y="0"/>
                </a:cxn>
                <a:cxn ang="0">
                  <a:pos x="0" y="156"/>
                </a:cxn>
                <a:cxn ang="0">
                  <a:pos x="0" y="156"/>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8" name="Freeform 6"/>
            <p:cNvSpPr>
              <a:spLocks/>
            </p:cNvSpPr>
            <p:nvPr/>
          </p:nvSpPr>
          <p:spPr bwMode="hidden">
            <a:xfrm>
              <a:off x="4038" y="3577"/>
              <a:ext cx="1720" cy="65"/>
            </a:xfrm>
            <a:custGeom>
              <a:avLst/>
              <a:gdLst>
                <a:gd name="T0" fmla="*/ 1722 w 1722"/>
                <a:gd name="T1" fmla="*/ 66 h 66"/>
                <a:gd name="T2" fmla="*/ 1722 w 1722"/>
                <a:gd name="T3" fmla="*/ 60 h 66"/>
                <a:gd name="T4" fmla="*/ 0 w 1722"/>
                <a:gd name="T5" fmla="*/ 0 h 66"/>
                <a:gd name="T6" fmla="*/ 0 w 1722"/>
                <a:gd name="T7" fmla="*/ 48 h 66"/>
                <a:gd name="T8" fmla="*/ 1722 w 1722"/>
                <a:gd name="T9" fmla="*/ 66 h 66"/>
                <a:gd name="T10" fmla="*/ 1722 w 1722"/>
                <a:gd name="T11" fmla="*/ 66 h 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22" h="66">
                  <a:moveTo>
                    <a:pt x="1722" y="66"/>
                  </a:moveTo>
                  <a:lnTo>
                    <a:pt x="1722" y="60"/>
                  </a:lnTo>
                  <a:lnTo>
                    <a:pt x="0" y="0"/>
                  </a:lnTo>
                  <a:lnTo>
                    <a:pt x="0" y="48"/>
                  </a:lnTo>
                  <a:lnTo>
                    <a:pt x="1722" y="66"/>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9" name="Freeform 7"/>
            <p:cNvSpPr>
              <a:spLocks/>
            </p:cNvSpPr>
            <p:nvPr/>
          </p:nvSpPr>
          <p:spPr bwMode="hidden">
            <a:xfrm>
              <a:off x="0" y="3726"/>
              <a:ext cx="4784" cy="329"/>
            </a:xfrm>
            <a:custGeom>
              <a:avLst/>
              <a:gdLst/>
              <a:ahLst/>
              <a:cxnLst>
                <a:cxn ang="0">
                  <a:pos x="0" y="329"/>
                </a:cxn>
                <a:cxn ang="0">
                  <a:pos x="4789" y="77"/>
                </a:cxn>
                <a:cxn ang="0">
                  <a:pos x="4789" y="0"/>
                </a:cxn>
                <a:cxn ang="0">
                  <a:pos x="0" y="107"/>
                </a:cxn>
                <a:cxn ang="0">
                  <a:pos x="0" y="329"/>
                </a:cxn>
                <a:cxn ang="0">
                  <a:pos x="0" y="329"/>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w="9525" cap="flat" cmpd="sng">
              <a:noFill/>
              <a:prstDash val="solid"/>
              <a:round/>
              <a:headEnd type="none" w="med" len="med"/>
              <a:tailEnd type="none" w="med" len="med"/>
            </a:ln>
            <a:effectLst/>
          </p:spPr>
          <p:txBody>
            <a:bodyPr/>
            <a:lstStyle/>
            <a:p>
              <a:pPr fontAlgn="auto">
                <a:spcBef>
                  <a:spcPts val="0"/>
                </a:spcBef>
                <a:spcAft>
                  <a:spcPts val="0"/>
                </a:spcAft>
                <a:defRPr/>
              </a:pPr>
              <a:endParaRPr lang="en-US">
                <a:solidFill>
                  <a:prstClr val="white"/>
                </a:solidFill>
                <a:latin typeface="Arial" charset="0"/>
              </a:endParaRPr>
            </a:p>
          </p:txBody>
        </p:sp>
        <p:sp>
          <p:nvSpPr>
            <p:cNvPr id="10" name="Freeform 8"/>
            <p:cNvSpPr>
              <a:spLocks/>
            </p:cNvSpPr>
            <p:nvPr/>
          </p:nvSpPr>
          <p:spPr bwMode="hidden">
            <a:xfrm>
              <a:off x="4784" y="3702"/>
              <a:ext cx="974" cy="101"/>
            </a:xfrm>
            <a:custGeom>
              <a:avLst/>
              <a:gdLst>
                <a:gd name="T0" fmla="*/ 975 w 975"/>
                <a:gd name="T1" fmla="*/ 48 h 101"/>
                <a:gd name="T2" fmla="*/ 975 w 975"/>
                <a:gd name="T3" fmla="*/ 0 h 101"/>
                <a:gd name="T4" fmla="*/ 0 w 975"/>
                <a:gd name="T5" fmla="*/ 24 h 101"/>
                <a:gd name="T6" fmla="*/ 0 w 975"/>
                <a:gd name="T7" fmla="*/ 101 h 101"/>
                <a:gd name="T8" fmla="*/ 975 w 975"/>
                <a:gd name="T9" fmla="*/ 48 h 101"/>
                <a:gd name="T10" fmla="*/ 975 w 975"/>
                <a:gd name="T11" fmla="*/ 48 h 10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75" h="101">
                  <a:moveTo>
                    <a:pt x="975" y="48"/>
                  </a:moveTo>
                  <a:lnTo>
                    <a:pt x="975" y="0"/>
                  </a:lnTo>
                  <a:lnTo>
                    <a:pt x="0" y="24"/>
                  </a:lnTo>
                  <a:lnTo>
                    <a:pt x="0" y="101"/>
                  </a:lnTo>
                  <a:lnTo>
                    <a:pt x="975" y="4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11" name="Freeform 9"/>
            <p:cNvSpPr>
              <a:spLocks/>
            </p:cNvSpPr>
            <p:nvPr/>
          </p:nvSpPr>
          <p:spPr bwMode="hidden">
            <a:xfrm>
              <a:off x="3619" y="3815"/>
              <a:ext cx="2139" cy="198"/>
            </a:xfrm>
            <a:custGeom>
              <a:avLst/>
              <a:gdLst>
                <a:gd name="T0" fmla="*/ 2141 w 2141"/>
                <a:gd name="T1" fmla="*/ 0 h 198"/>
                <a:gd name="T2" fmla="*/ 0 w 2141"/>
                <a:gd name="T3" fmla="*/ 156 h 198"/>
                <a:gd name="T4" fmla="*/ 0 w 2141"/>
                <a:gd name="T5" fmla="*/ 198 h 198"/>
                <a:gd name="T6" fmla="*/ 2141 w 2141"/>
                <a:gd name="T7" fmla="*/ 0 h 198"/>
                <a:gd name="T8" fmla="*/ 2141 w 2141"/>
                <a:gd name="T9" fmla="*/ 0 h 1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41" h="198">
                  <a:moveTo>
                    <a:pt x="2141" y="0"/>
                  </a:moveTo>
                  <a:lnTo>
                    <a:pt x="0" y="156"/>
                  </a:lnTo>
                  <a:lnTo>
                    <a:pt x="0" y="198"/>
                  </a:lnTo>
                  <a:lnTo>
                    <a:pt x="2141"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12" name="Freeform 10"/>
            <p:cNvSpPr>
              <a:spLocks/>
            </p:cNvSpPr>
            <p:nvPr/>
          </p:nvSpPr>
          <p:spPr bwMode="hidden">
            <a:xfrm>
              <a:off x="0" y="3971"/>
              <a:ext cx="3619" cy="348"/>
            </a:xfrm>
            <a:custGeom>
              <a:avLst/>
              <a:gdLst/>
              <a:ahLst/>
              <a:cxnLst>
                <a:cxn ang="0">
                  <a:pos x="0" y="348"/>
                </a:cxn>
                <a:cxn ang="0">
                  <a:pos x="311" y="348"/>
                </a:cxn>
                <a:cxn ang="0">
                  <a:pos x="3623" y="42"/>
                </a:cxn>
                <a:cxn ang="0">
                  <a:pos x="3623" y="0"/>
                </a:cxn>
                <a:cxn ang="0">
                  <a:pos x="0" y="264"/>
                </a:cxn>
                <a:cxn ang="0">
                  <a:pos x="0" y="348"/>
                </a:cxn>
                <a:cxn ang="0">
                  <a:pos x="0" y="348"/>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13" name="Freeform 11"/>
            <p:cNvSpPr>
              <a:spLocks/>
            </p:cNvSpPr>
            <p:nvPr/>
          </p:nvSpPr>
          <p:spPr bwMode="hidden">
            <a:xfrm>
              <a:off x="2097" y="4043"/>
              <a:ext cx="2514" cy="276"/>
            </a:xfrm>
            <a:custGeom>
              <a:avLst/>
              <a:gdLst>
                <a:gd name="T0" fmla="*/ 2182 w 2517"/>
                <a:gd name="T1" fmla="*/ 276 h 276"/>
                <a:gd name="T2" fmla="*/ 2517 w 2517"/>
                <a:gd name="T3" fmla="*/ 204 h 276"/>
                <a:gd name="T4" fmla="*/ 2260 w 2517"/>
                <a:gd name="T5" fmla="*/ 0 h 276"/>
                <a:gd name="T6" fmla="*/ 0 w 2517"/>
                <a:gd name="T7" fmla="*/ 276 h 276"/>
                <a:gd name="T8" fmla="*/ 2182 w 2517"/>
                <a:gd name="T9" fmla="*/ 276 h 276"/>
                <a:gd name="T10" fmla="*/ 2182 w 2517"/>
                <a:gd name="T11" fmla="*/ 276 h 27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7" h="276">
                  <a:moveTo>
                    <a:pt x="2182" y="276"/>
                  </a:moveTo>
                  <a:lnTo>
                    <a:pt x="2517" y="204"/>
                  </a:lnTo>
                  <a:lnTo>
                    <a:pt x="2260" y="0"/>
                  </a:lnTo>
                  <a:lnTo>
                    <a:pt x="0" y="276"/>
                  </a:lnTo>
                  <a:lnTo>
                    <a:pt x="2182" y="276"/>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14" name="Freeform 12"/>
            <p:cNvSpPr>
              <a:spLocks/>
            </p:cNvSpPr>
            <p:nvPr/>
          </p:nvSpPr>
          <p:spPr bwMode="hidden">
            <a:xfrm>
              <a:off x="4354" y="3869"/>
              <a:ext cx="1404" cy="378"/>
            </a:xfrm>
            <a:custGeom>
              <a:avLst/>
              <a:gdLst/>
              <a:ahLst/>
              <a:cxnLst>
                <a:cxn ang="0">
                  <a:pos x="1405" y="126"/>
                </a:cxn>
                <a:cxn ang="0">
                  <a:pos x="1405" y="0"/>
                </a:cxn>
                <a:cxn ang="0">
                  <a:pos x="0" y="174"/>
                </a:cxn>
                <a:cxn ang="0">
                  <a:pos x="257" y="378"/>
                </a:cxn>
                <a:cxn ang="0">
                  <a:pos x="1405" y="126"/>
                </a:cxn>
                <a:cxn ang="0">
                  <a:pos x="1405" y="126"/>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15" name="Freeform 13"/>
            <p:cNvSpPr>
              <a:spLocks/>
            </p:cNvSpPr>
            <p:nvPr/>
          </p:nvSpPr>
          <p:spPr bwMode="hidden">
            <a:xfrm>
              <a:off x="5030" y="3151"/>
              <a:ext cx="728" cy="240"/>
            </a:xfrm>
            <a:custGeom>
              <a:avLst/>
              <a:gdLst>
                <a:gd name="T0" fmla="*/ 729 w 729"/>
                <a:gd name="T1" fmla="*/ 240 h 240"/>
                <a:gd name="T2" fmla="*/ 0 w 729"/>
                <a:gd name="T3" fmla="*/ 0 h 240"/>
                <a:gd name="T4" fmla="*/ 0 w 729"/>
                <a:gd name="T5" fmla="*/ 6 h 240"/>
                <a:gd name="T6" fmla="*/ 729 w 729"/>
                <a:gd name="T7" fmla="*/ 240 h 240"/>
                <a:gd name="T8" fmla="*/ 729 w 729"/>
                <a:gd name="T9" fmla="*/ 240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9" h="240">
                  <a:moveTo>
                    <a:pt x="729" y="240"/>
                  </a:moveTo>
                  <a:lnTo>
                    <a:pt x="0" y="0"/>
                  </a:lnTo>
                  <a:lnTo>
                    <a:pt x="0" y="6"/>
                  </a:lnTo>
                  <a:lnTo>
                    <a:pt x="729" y="24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16" name="Freeform 14"/>
            <p:cNvSpPr>
              <a:spLocks/>
            </p:cNvSpPr>
            <p:nvPr/>
          </p:nvSpPr>
          <p:spPr bwMode="hidden">
            <a:xfrm>
              <a:off x="0" y="1486"/>
              <a:ext cx="5030" cy="1671"/>
            </a:xfrm>
            <a:custGeom>
              <a:avLst/>
              <a:gdLst/>
              <a:ahLst/>
              <a:cxnLst>
                <a:cxn ang="0">
                  <a:pos x="0" y="72"/>
                </a:cxn>
                <a:cxn ang="0">
                  <a:pos x="5035" y="1672"/>
                </a:cxn>
                <a:cxn ang="0">
                  <a:pos x="5035" y="1666"/>
                </a:cxn>
                <a:cxn ang="0">
                  <a:pos x="0" y="0"/>
                </a:cxn>
                <a:cxn ang="0">
                  <a:pos x="0" y="72"/>
                </a:cxn>
                <a:cxn ang="0">
                  <a:pos x="0" y="72"/>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17" name="Freeform 15"/>
            <p:cNvSpPr>
              <a:spLocks/>
            </p:cNvSpPr>
            <p:nvPr/>
          </p:nvSpPr>
          <p:spPr bwMode="hidden">
            <a:xfrm>
              <a:off x="5030" y="3049"/>
              <a:ext cx="728" cy="318"/>
            </a:xfrm>
            <a:custGeom>
              <a:avLst/>
              <a:gdLst>
                <a:gd name="T0" fmla="*/ 729 w 729"/>
                <a:gd name="T1" fmla="*/ 318 h 318"/>
                <a:gd name="T2" fmla="*/ 729 w 729"/>
                <a:gd name="T3" fmla="*/ 312 h 318"/>
                <a:gd name="T4" fmla="*/ 0 w 729"/>
                <a:gd name="T5" fmla="*/ 0 h 318"/>
                <a:gd name="T6" fmla="*/ 0 w 729"/>
                <a:gd name="T7" fmla="*/ 54 h 318"/>
                <a:gd name="T8" fmla="*/ 729 w 729"/>
                <a:gd name="T9" fmla="*/ 318 h 318"/>
                <a:gd name="T10" fmla="*/ 729 w 729"/>
                <a:gd name="T11" fmla="*/ 318 h 3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29" h="318">
                  <a:moveTo>
                    <a:pt x="729" y="318"/>
                  </a:moveTo>
                  <a:lnTo>
                    <a:pt x="729" y="312"/>
                  </a:lnTo>
                  <a:lnTo>
                    <a:pt x="0" y="0"/>
                  </a:lnTo>
                  <a:lnTo>
                    <a:pt x="0" y="54"/>
                  </a:lnTo>
                  <a:lnTo>
                    <a:pt x="729" y="318"/>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18" name="Freeform 16"/>
            <p:cNvSpPr>
              <a:spLocks/>
            </p:cNvSpPr>
            <p:nvPr/>
          </p:nvSpPr>
          <p:spPr bwMode="hidden">
            <a:xfrm>
              <a:off x="0" y="916"/>
              <a:ext cx="5030" cy="2187"/>
            </a:xfrm>
            <a:custGeom>
              <a:avLst/>
              <a:gdLst/>
              <a:ahLst/>
              <a:cxnLst>
                <a:cxn ang="0">
                  <a:pos x="0" y="396"/>
                </a:cxn>
                <a:cxn ang="0">
                  <a:pos x="5035" y="2188"/>
                </a:cxn>
                <a:cxn ang="0">
                  <a:pos x="5035" y="2134"/>
                </a:cxn>
                <a:cxn ang="0">
                  <a:pos x="0" y="0"/>
                </a:cxn>
                <a:cxn ang="0">
                  <a:pos x="0" y="396"/>
                </a:cxn>
                <a:cxn ang="0">
                  <a:pos x="0" y="396"/>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19" name="Freeform 17"/>
            <p:cNvSpPr>
              <a:spLocks/>
            </p:cNvSpPr>
            <p:nvPr/>
          </p:nvSpPr>
          <p:spPr bwMode="hidden">
            <a:xfrm>
              <a:off x="2294" y="0"/>
              <a:ext cx="3159" cy="2725"/>
            </a:xfrm>
            <a:custGeom>
              <a:avLst/>
              <a:gdLst/>
              <a:ahLst/>
              <a:cxnLst>
                <a:cxn ang="0">
                  <a:pos x="0" y="0"/>
                </a:cxn>
                <a:cxn ang="0">
                  <a:pos x="3145" y="2727"/>
                </a:cxn>
                <a:cxn ang="0">
                  <a:pos x="3163" y="2704"/>
                </a:cxn>
                <a:cxn ang="0">
                  <a:pos x="102" y="0"/>
                </a:cxn>
                <a:cxn ang="0">
                  <a:pos x="0" y="0"/>
                </a:cxn>
                <a:cxn ang="0">
                  <a:pos x="0" y="0"/>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20" name="Freeform 18"/>
            <p:cNvSpPr>
              <a:spLocks/>
            </p:cNvSpPr>
            <p:nvPr/>
          </p:nvSpPr>
          <p:spPr bwMode="hidden">
            <a:xfrm>
              <a:off x="5435" y="2702"/>
              <a:ext cx="323" cy="299"/>
            </a:xfrm>
            <a:custGeom>
              <a:avLst/>
              <a:gdLst/>
              <a:ahLst/>
              <a:cxnLst>
                <a:cxn ang="0">
                  <a:pos x="323" y="299"/>
                </a:cxn>
                <a:cxn ang="0">
                  <a:pos x="323" y="263"/>
                </a:cxn>
                <a:cxn ang="0">
                  <a:pos x="18" y="0"/>
                </a:cxn>
                <a:cxn ang="0">
                  <a:pos x="0" y="23"/>
                </a:cxn>
                <a:cxn ang="0">
                  <a:pos x="323" y="299"/>
                </a:cxn>
                <a:cxn ang="0">
                  <a:pos x="323" y="299"/>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21" name="Freeform 19"/>
            <p:cNvSpPr>
              <a:spLocks/>
            </p:cNvSpPr>
            <p:nvPr/>
          </p:nvSpPr>
          <p:spPr bwMode="hidden">
            <a:xfrm>
              <a:off x="5477" y="2588"/>
              <a:ext cx="281" cy="335"/>
            </a:xfrm>
            <a:custGeom>
              <a:avLst/>
              <a:gdLst>
                <a:gd name="T0" fmla="*/ 281 w 281"/>
                <a:gd name="T1" fmla="*/ 335 h 335"/>
                <a:gd name="T2" fmla="*/ 281 w 281"/>
                <a:gd name="T3" fmla="*/ 173 h 335"/>
                <a:gd name="T4" fmla="*/ 96 w 281"/>
                <a:gd name="T5" fmla="*/ 0 h 335"/>
                <a:gd name="T6" fmla="*/ 0 w 281"/>
                <a:gd name="T7" fmla="*/ 90 h 335"/>
                <a:gd name="T8" fmla="*/ 281 w 281"/>
                <a:gd name="T9" fmla="*/ 335 h 335"/>
                <a:gd name="T10" fmla="*/ 281 w 281"/>
                <a:gd name="T11" fmla="*/ 335 h 3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1" h="335">
                  <a:moveTo>
                    <a:pt x="281" y="335"/>
                  </a:moveTo>
                  <a:lnTo>
                    <a:pt x="281" y="173"/>
                  </a:lnTo>
                  <a:lnTo>
                    <a:pt x="96" y="0"/>
                  </a:lnTo>
                  <a:lnTo>
                    <a:pt x="0" y="90"/>
                  </a:lnTo>
                  <a:lnTo>
                    <a:pt x="281" y="335"/>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22" name="Freeform 20"/>
            <p:cNvSpPr>
              <a:spLocks/>
            </p:cNvSpPr>
            <p:nvPr/>
          </p:nvSpPr>
          <p:spPr bwMode="hidden">
            <a:xfrm>
              <a:off x="2454" y="0"/>
              <a:ext cx="3119" cy="2678"/>
            </a:xfrm>
            <a:custGeom>
              <a:avLst/>
              <a:gdLst/>
              <a:ahLst/>
              <a:cxnLst>
                <a:cxn ang="0">
                  <a:pos x="0" y="0"/>
                </a:cxn>
                <a:cxn ang="0">
                  <a:pos x="3026" y="2680"/>
                </a:cxn>
                <a:cxn ang="0">
                  <a:pos x="3122" y="2590"/>
                </a:cxn>
                <a:cxn ang="0">
                  <a:pos x="383" y="0"/>
                </a:cxn>
                <a:cxn ang="0">
                  <a:pos x="0" y="0"/>
                </a:cxn>
                <a:cxn ang="0">
                  <a:pos x="0" y="0"/>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23" name="Freeform 21"/>
            <p:cNvSpPr>
              <a:spLocks/>
            </p:cNvSpPr>
            <p:nvPr/>
          </p:nvSpPr>
          <p:spPr bwMode="hidden">
            <a:xfrm>
              <a:off x="5626" y="2534"/>
              <a:ext cx="132" cy="132"/>
            </a:xfrm>
            <a:custGeom>
              <a:avLst/>
              <a:gdLst>
                <a:gd name="T0" fmla="*/ 132 w 132"/>
                <a:gd name="T1" fmla="*/ 132 h 132"/>
                <a:gd name="T2" fmla="*/ 0 w 132"/>
                <a:gd name="T3" fmla="*/ 0 h 132"/>
                <a:gd name="T4" fmla="*/ 0 w 132"/>
                <a:gd name="T5" fmla="*/ 0 h 132"/>
                <a:gd name="T6" fmla="*/ 132 w 132"/>
                <a:gd name="T7" fmla="*/ 132 h 132"/>
                <a:gd name="T8" fmla="*/ 132 w 132"/>
                <a:gd name="T9" fmla="*/ 132 h 1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2" h="132">
                  <a:moveTo>
                    <a:pt x="132" y="132"/>
                  </a:moveTo>
                  <a:lnTo>
                    <a:pt x="0" y="0"/>
                  </a:lnTo>
                  <a:lnTo>
                    <a:pt x="132" y="132"/>
                  </a:lnTo>
                  <a:close/>
                </a:path>
              </a:pathLst>
            </a:custGeom>
            <a:solidFill>
              <a:srgbClr val="FF99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24" name="Freeform 22"/>
            <p:cNvSpPr>
              <a:spLocks/>
            </p:cNvSpPr>
            <p:nvPr/>
          </p:nvSpPr>
          <p:spPr bwMode="hidden">
            <a:xfrm>
              <a:off x="3112" y="0"/>
              <a:ext cx="2514" cy="2534"/>
            </a:xfrm>
            <a:custGeom>
              <a:avLst/>
              <a:gdLst/>
              <a:ahLst/>
              <a:cxnLst>
                <a:cxn ang="0">
                  <a:pos x="0" y="0"/>
                </a:cxn>
                <a:cxn ang="0">
                  <a:pos x="2517" y="2536"/>
                </a:cxn>
                <a:cxn ang="0">
                  <a:pos x="2517" y="2536"/>
                </a:cxn>
                <a:cxn ang="0">
                  <a:pos x="66" y="0"/>
                </a:cxn>
                <a:cxn ang="0">
                  <a:pos x="0" y="0"/>
                </a:cxn>
                <a:cxn ang="0">
                  <a:pos x="0" y="0"/>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25" name="Freeform 23"/>
            <p:cNvSpPr>
              <a:spLocks/>
            </p:cNvSpPr>
            <p:nvPr/>
          </p:nvSpPr>
          <p:spPr bwMode="hidden">
            <a:xfrm>
              <a:off x="3488" y="0"/>
              <a:ext cx="2198" cy="2480"/>
            </a:xfrm>
            <a:custGeom>
              <a:avLst/>
              <a:gdLst/>
              <a:ahLst/>
              <a:cxnLst>
                <a:cxn ang="0">
                  <a:pos x="0" y="0"/>
                </a:cxn>
                <a:cxn ang="0">
                  <a:pos x="2188" y="2482"/>
                </a:cxn>
                <a:cxn ang="0">
                  <a:pos x="2200" y="2476"/>
                </a:cxn>
                <a:cxn ang="0">
                  <a:pos x="317" y="0"/>
                </a:cxn>
                <a:cxn ang="0">
                  <a:pos x="0" y="0"/>
                </a:cxn>
                <a:cxn ang="0">
                  <a:pos x="0" y="0"/>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w="9525" cap="flat" cmpd="sng">
              <a:noFill/>
              <a:prstDash val="solid"/>
              <a:round/>
              <a:headEnd type="none" w="med" len="med"/>
              <a:tailEnd type="none" w="med" len="med"/>
            </a:ln>
            <a:effectLst/>
          </p:spPr>
          <p:txBody>
            <a:bodyPr/>
            <a:lstStyle/>
            <a:p>
              <a:pPr fontAlgn="auto">
                <a:spcBef>
                  <a:spcPts val="0"/>
                </a:spcBef>
                <a:spcAft>
                  <a:spcPts val="0"/>
                </a:spcAft>
                <a:defRPr/>
              </a:pPr>
              <a:endParaRPr lang="en-US">
                <a:solidFill>
                  <a:prstClr val="white"/>
                </a:solidFill>
                <a:latin typeface="Arial" charset="0"/>
              </a:endParaRPr>
            </a:p>
          </p:txBody>
        </p:sp>
        <p:sp>
          <p:nvSpPr>
            <p:cNvPr id="26" name="Freeform 24"/>
            <p:cNvSpPr>
              <a:spLocks/>
            </p:cNvSpPr>
            <p:nvPr/>
          </p:nvSpPr>
          <p:spPr bwMode="hidden">
            <a:xfrm>
              <a:off x="5674" y="2474"/>
              <a:ext cx="84" cy="96"/>
            </a:xfrm>
            <a:custGeom>
              <a:avLst/>
              <a:gdLst/>
              <a:ahLst/>
              <a:cxnLst>
                <a:cxn ang="0">
                  <a:pos x="84" y="96"/>
                </a:cxn>
                <a:cxn ang="0">
                  <a:pos x="84" y="90"/>
                </a:cxn>
                <a:cxn ang="0">
                  <a:pos x="12" y="0"/>
                </a:cxn>
                <a:cxn ang="0">
                  <a:pos x="0" y="6"/>
                </a:cxn>
                <a:cxn ang="0">
                  <a:pos x="84" y="96"/>
                </a:cxn>
                <a:cxn ang="0">
                  <a:pos x="84" y="96"/>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27" name="Freeform 25"/>
            <p:cNvSpPr>
              <a:spLocks/>
            </p:cNvSpPr>
            <p:nvPr/>
          </p:nvSpPr>
          <p:spPr bwMode="hidden">
            <a:xfrm>
              <a:off x="5603" y="850"/>
              <a:ext cx="155" cy="516"/>
            </a:xfrm>
            <a:custGeom>
              <a:avLst/>
              <a:gdLst>
                <a:gd name="T0" fmla="*/ 155 w 155"/>
                <a:gd name="T1" fmla="*/ 516 h 516"/>
                <a:gd name="T2" fmla="*/ 155 w 155"/>
                <a:gd name="T3" fmla="*/ 204 h 516"/>
                <a:gd name="T4" fmla="*/ 77 w 155"/>
                <a:gd name="T5" fmla="*/ 0 h 516"/>
                <a:gd name="T6" fmla="*/ 0 w 155"/>
                <a:gd name="T7" fmla="*/ 192 h 516"/>
                <a:gd name="T8" fmla="*/ 155 w 155"/>
                <a:gd name="T9" fmla="*/ 516 h 516"/>
                <a:gd name="T10" fmla="*/ 155 w 155"/>
                <a:gd name="T11" fmla="*/ 516 h 5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5" h="516">
                  <a:moveTo>
                    <a:pt x="155" y="516"/>
                  </a:moveTo>
                  <a:lnTo>
                    <a:pt x="155" y="204"/>
                  </a:lnTo>
                  <a:lnTo>
                    <a:pt x="77" y="0"/>
                  </a:lnTo>
                  <a:lnTo>
                    <a:pt x="0" y="192"/>
                  </a:lnTo>
                  <a:lnTo>
                    <a:pt x="155" y="516"/>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28" name="Freeform 26"/>
            <p:cNvSpPr>
              <a:spLocks/>
            </p:cNvSpPr>
            <p:nvPr/>
          </p:nvSpPr>
          <p:spPr bwMode="hidden">
            <a:xfrm>
              <a:off x="5107" y="0"/>
              <a:ext cx="573" cy="1042"/>
            </a:xfrm>
            <a:custGeom>
              <a:avLst/>
              <a:gdLst/>
              <a:ahLst/>
              <a:cxnLst>
                <a:cxn ang="0">
                  <a:pos x="0" y="0"/>
                </a:cxn>
                <a:cxn ang="0">
                  <a:pos x="497" y="1043"/>
                </a:cxn>
                <a:cxn ang="0">
                  <a:pos x="574" y="851"/>
                </a:cxn>
                <a:cxn ang="0">
                  <a:pos x="251" y="0"/>
                </a:cxn>
                <a:cxn ang="0">
                  <a:pos x="0" y="0"/>
                </a:cxn>
                <a:cxn ang="0">
                  <a:pos x="0" y="0"/>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29" name="Freeform 27"/>
            <p:cNvSpPr>
              <a:spLocks/>
            </p:cNvSpPr>
            <p:nvPr/>
          </p:nvSpPr>
          <p:spPr bwMode="hidden">
            <a:xfrm>
              <a:off x="5411" y="0"/>
              <a:ext cx="341" cy="796"/>
            </a:xfrm>
            <a:custGeom>
              <a:avLst/>
              <a:gdLst/>
              <a:ahLst/>
              <a:cxnLst>
                <a:cxn ang="0">
                  <a:pos x="144" y="0"/>
                </a:cxn>
                <a:cxn ang="0">
                  <a:pos x="0" y="0"/>
                </a:cxn>
                <a:cxn ang="0">
                  <a:pos x="287" y="797"/>
                </a:cxn>
                <a:cxn ang="0">
                  <a:pos x="341" y="653"/>
                </a:cxn>
                <a:cxn ang="0">
                  <a:pos x="144" y="0"/>
                </a:cxn>
                <a:cxn ang="0">
                  <a:pos x="144" y="0"/>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30" name="Freeform 28"/>
            <p:cNvSpPr>
              <a:spLocks/>
            </p:cNvSpPr>
            <p:nvPr/>
          </p:nvSpPr>
          <p:spPr bwMode="hidden">
            <a:xfrm>
              <a:off x="5698" y="653"/>
              <a:ext cx="60" cy="311"/>
            </a:xfrm>
            <a:custGeom>
              <a:avLst/>
              <a:gdLst>
                <a:gd name="T0" fmla="*/ 0 w 60"/>
                <a:gd name="T1" fmla="*/ 144 h 312"/>
                <a:gd name="T2" fmla="*/ 60 w 60"/>
                <a:gd name="T3" fmla="*/ 312 h 312"/>
                <a:gd name="T4" fmla="*/ 60 w 60"/>
                <a:gd name="T5" fmla="*/ 6 h 312"/>
                <a:gd name="T6" fmla="*/ 54 w 60"/>
                <a:gd name="T7" fmla="*/ 0 h 312"/>
                <a:gd name="T8" fmla="*/ 0 w 60"/>
                <a:gd name="T9" fmla="*/ 144 h 312"/>
                <a:gd name="T10" fmla="*/ 0 w 60"/>
                <a:gd name="T11" fmla="*/ 144 h 3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 h="312">
                  <a:moveTo>
                    <a:pt x="0" y="144"/>
                  </a:moveTo>
                  <a:lnTo>
                    <a:pt x="60" y="312"/>
                  </a:lnTo>
                  <a:lnTo>
                    <a:pt x="60" y="6"/>
                  </a:lnTo>
                  <a:lnTo>
                    <a:pt x="54" y="0"/>
                  </a:lnTo>
                  <a:lnTo>
                    <a:pt x="0" y="144"/>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31" name="Freeform 29"/>
            <p:cNvSpPr>
              <a:spLocks/>
            </p:cNvSpPr>
            <p:nvPr/>
          </p:nvSpPr>
          <p:spPr bwMode="hidden">
            <a:xfrm>
              <a:off x="2" y="1601"/>
              <a:ext cx="5752" cy="1864"/>
            </a:xfrm>
            <a:custGeom>
              <a:avLst/>
              <a:gdLst/>
              <a:ahLst/>
              <a:cxnLst>
                <a:cxn ang="0">
                  <a:pos x="0" y="371"/>
                </a:cxn>
                <a:cxn ang="0">
                  <a:pos x="5740" y="1864"/>
                </a:cxn>
                <a:cxn ang="0">
                  <a:pos x="5740" y="1834"/>
                </a:cxn>
                <a:cxn ang="0">
                  <a:pos x="0" y="0"/>
                </a:cxn>
                <a:cxn ang="0">
                  <a:pos x="0" y="371"/>
                </a:cxn>
                <a:cxn ang="0">
                  <a:pos x="0" y="37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32" name="Freeform 30"/>
            <p:cNvSpPr>
              <a:spLocks/>
            </p:cNvSpPr>
            <p:nvPr/>
          </p:nvSpPr>
          <p:spPr bwMode="hidden">
            <a:xfrm>
              <a:off x="5754" y="3483"/>
              <a:ext cx="6" cy="6"/>
            </a:xfrm>
            <a:custGeom>
              <a:avLst/>
              <a:gdLst>
                <a:gd name="T0" fmla="*/ 6 w 6"/>
                <a:gd name="T1" fmla="*/ 6 h 6"/>
                <a:gd name="T2" fmla="*/ 0 w 6"/>
                <a:gd name="T3" fmla="*/ 0 h 6"/>
                <a:gd name="T4" fmla="*/ 0 w 6"/>
                <a:gd name="T5" fmla="*/ 6 h 6"/>
                <a:gd name="T6" fmla="*/ 6 w 6"/>
                <a:gd name="T7" fmla="*/ 6 h 6"/>
                <a:gd name="T8" fmla="*/ 6 w 6"/>
                <a:gd name="T9" fmla="*/ 6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6">
                  <a:moveTo>
                    <a:pt x="6" y="6"/>
                  </a:moveTo>
                  <a:lnTo>
                    <a:pt x="0" y="0"/>
                  </a:lnTo>
                  <a:lnTo>
                    <a:pt x="0" y="6"/>
                  </a:lnTo>
                  <a:lnTo>
                    <a:pt x="6" y="6"/>
                  </a:lnTo>
                  <a:close/>
                </a:path>
              </a:pathLst>
            </a:custGeom>
            <a:solidFill>
              <a:srgbClr val="18F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33" name="Freeform 31"/>
            <p:cNvSpPr>
              <a:spLocks/>
            </p:cNvSpPr>
            <p:nvPr/>
          </p:nvSpPr>
          <p:spPr bwMode="hidden">
            <a:xfrm>
              <a:off x="2" y="2152"/>
              <a:ext cx="5752" cy="1337"/>
            </a:xfrm>
            <a:custGeom>
              <a:avLst/>
              <a:gdLst/>
              <a:ahLst/>
              <a:cxnLst>
                <a:cxn ang="0">
                  <a:pos x="0" y="366"/>
                </a:cxn>
                <a:cxn ang="0">
                  <a:pos x="5740" y="1337"/>
                </a:cxn>
                <a:cxn ang="0">
                  <a:pos x="5740" y="1331"/>
                </a:cxn>
                <a:cxn ang="0">
                  <a:pos x="0" y="0"/>
                </a:cxn>
                <a:cxn ang="0">
                  <a:pos x="0" y="366"/>
                </a:cxn>
                <a:cxn ang="0">
                  <a:pos x="0" y="366"/>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34" name="Freeform 32"/>
            <p:cNvSpPr>
              <a:spLocks/>
            </p:cNvSpPr>
            <p:nvPr/>
          </p:nvSpPr>
          <p:spPr bwMode="hidden">
            <a:xfrm>
              <a:off x="2" y="3177"/>
              <a:ext cx="5752" cy="414"/>
            </a:xfrm>
            <a:custGeom>
              <a:avLst/>
              <a:gdLst/>
              <a:ahLst/>
              <a:cxnLst>
                <a:cxn ang="0">
                  <a:pos x="0" y="48"/>
                </a:cxn>
                <a:cxn ang="0">
                  <a:pos x="5740" y="414"/>
                </a:cxn>
                <a:cxn ang="0">
                  <a:pos x="5740" y="402"/>
                </a:cxn>
                <a:cxn ang="0">
                  <a:pos x="0" y="0"/>
                </a:cxn>
                <a:cxn ang="0">
                  <a:pos x="0" y="48"/>
                </a:cxn>
                <a:cxn ang="0">
                  <a:pos x="0" y="48"/>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35" name="Freeform 33"/>
            <p:cNvSpPr>
              <a:spLocks/>
            </p:cNvSpPr>
            <p:nvPr/>
          </p:nvSpPr>
          <p:spPr bwMode="hidden">
            <a:xfrm>
              <a:off x="1297" y="0"/>
              <a:ext cx="4457" cy="3177"/>
            </a:xfrm>
            <a:custGeom>
              <a:avLst/>
              <a:gdLst/>
              <a:ahLst/>
              <a:cxnLst>
                <a:cxn ang="0">
                  <a:pos x="0" y="0"/>
                </a:cxn>
                <a:cxn ang="0">
                  <a:pos x="4448" y="3177"/>
                </a:cxn>
                <a:cxn ang="0">
                  <a:pos x="4448" y="3153"/>
                </a:cxn>
                <a:cxn ang="0">
                  <a:pos x="125" y="0"/>
                </a:cxn>
                <a:cxn ang="0">
                  <a:pos x="0" y="0"/>
                </a:cxn>
                <a:cxn ang="0">
                  <a:pos x="0" y="0"/>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36" name="Freeform 34"/>
            <p:cNvSpPr>
              <a:spLocks/>
            </p:cNvSpPr>
            <p:nvPr/>
          </p:nvSpPr>
          <p:spPr bwMode="hidden">
            <a:xfrm>
              <a:off x="3321" y="0"/>
              <a:ext cx="2433" cy="2614"/>
            </a:xfrm>
            <a:custGeom>
              <a:avLst/>
              <a:gdLst/>
              <a:ahLst/>
              <a:cxnLst>
                <a:cxn ang="0">
                  <a:pos x="0" y="0"/>
                </a:cxn>
                <a:cxn ang="0">
                  <a:pos x="2428" y="2614"/>
                </a:cxn>
                <a:cxn ang="0">
                  <a:pos x="2428" y="2608"/>
                </a:cxn>
                <a:cxn ang="0">
                  <a:pos x="66" y="0"/>
                </a:cxn>
                <a:cxn ang="0">
                  <a:pos x="0" y="0"/>
                </a:cxn>
                <a:cxn ang="0">
                  <a:pos x="0" y="0"/>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37" name="Freeform 35"/>
            <p:cNvSpPr>
              <a:spLocks/>
            </p:cNvSpPr>
            <p:nvPr/>
          </p:nvSpPr>
          <p:spPr bwMode="hidden">
            <a:xfrm>
              <a:off x="3950" y="0"/>
              <a:ext cx="1804" cy="2464"/>
            </a:xfrm>
            <a:custGeom>
              <a:avLst/>
              <a:gdLst/>
              <a:ahLst/>
              <a:cxnLst>
                <a:cxn ang="0">
                  <a:pos x="485" y="0"/>
                </a:cxn>
                <a:cxn ang="0">
                  <a:pos x="0" y="0"/>
                </a:cxn>
                <a:cxn ang="0">
                  <a:pos x="1800" y="2464"/>
                </a:cxn>
                <a:cxn ang="0">
                  <a:pos x="1800" y="2248"/>
                </a:cxn>
                <a:cxn ang="0">
                  <a:pos x="1794" y="2248"/>
                </a:cxn>
                <a:cxn ang="0">
                  <a:pos x="485" y="0"/>
                </a:cxn>
                <a:cxn ang="0">
                  <a:pos x="485" y="0"/>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38" name="Freeform 36"/>
            <p:cNvSpPr>
              <a:spLocks/>
            </p:cNvSpPr>
            <p:nvPr/>
          </p:nvSpPr>
          <p:spPr bwMode="hidden">
            <a:xfrm>
              <a:off x="4519" y="0"/>
              <a:ext cx="1235" cy="2074"/>
            </a:xfrm>
            <a:custGeom>
              <a:avLst/>
              <a:gdLst/>
              <a:ahLst/>
              <a:cxnLst>
                <a:cxn ang="0">
                  <a:pos x="0" y="0"/>
                </a:cxn>
                <a:cxn ang="0">
                  <a:pos x="1232" y="2074"/>
                </a:cxn>
                <a:cxn ang="0">
                  <a:pos x="1232" y="2038"/>
                </a:cxn>
                <a:cxn ang="0">
                  <a:pos x="42" y="0"/>
                </a:cxn>
                <a:cxn ang="0">
                  <a:pos x="0" y="0"/>
                </a:cxn>
                <a:cxn ang="0">
                  <a:pos x="0" y="0"/>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39" name="Freeform 37"/>
            <p:cNvSpPr>
              <a:spLocks/>
            </p:cNvSpPr>
            <p:nvPr/>
          </p:nvSpPr>
          <p:spPr bwMode="hidden">
            <a:xfrm>
              <a:off x="4694" y="0"/>
              <a:ext cx="1060" cy="1936"/>
            </a:xfrm>
            <a:custGeom>
              <a:avLst/>
              <a:gdLst/>
              <a:ahLst/>
              <a:cxnLst>
                <a:cxn ang="0">
                  <a:pos x="0" y="0"/>
                </a:cxn>
                <a:cxn ang="0">
                  <a:pos x="1058" y="1936"/>
                </a:cxn>
                <a:cxn ang="0">
                  <a:pos x="1058" y="1930"/>
                </a:cxn>
                <a:cxn ang="0">
                  <a:pos x="54" y="0"/>
                </a:cxn>
                <a:cxn ang="0">
                  <a:pos x="0" y="0"/>
                </a:cxn>
                <a:cxn ang="0">
                  <a:pos x="0" y="0"/>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40" name="Freeform 38"/>
            <p:cNvSpPr>
              <a:spLocks/>
            </p:cNvSpPr>
            <p:nvPr/>
          </p:nvSpPr>
          <p:spPr bwMode="hidden">
            <a:xfrm>
              <a:off x="4981" y="0"/>
              <a:ext cx="773" cy="1487"/>
            </a:xfrm>
            <a:custGeom>
              <a:avLst/>
              <a:gdLst/>
              <a:ahLst/>
              <a:cxnLst>
                <a:cxn ang="0">
                  <a:pos x="771" y="1433"/>
                </a:cxn>
                <a:cxn ang="0">
                  <a:pos x="42" y="0"/>
                </a:cxn>
                <a:cxn ang="0">
                  <a:pos x="0" y="0"/>
                </a:cxn>
                <a:cxn ang="0">
                  <a:pos x="771" y="1487"/>
                </a:cxn>
                <a:cxn ang="0">
                  <a:pos x="771" y="1433"/>
                </a:cxn>
                <a:cxn ang="0">
                  <a:pos x="771" y="1433"/>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grpSp>
          <p:nvGrpSpPr>
            <p:cNvPr id="41" name="Group 39"/>
            <p:cNvGrpSpPr>
              <a:grpSpLocks/>
            </p:cNvGrpSpPr>
            <p:nvPr userDrawn="1"/>
          </p:nvGrpSpPr>
          <p:grpSpPr bwMode="auto">
            <a:xfrm>
              <a:off x="0" y="1632"/>
              <a:ext cx="5758" cy="1858"/>
              <a:chOff x="0" y="1632"/>
              <a:chExt cx="5758" cy="1858"/>
            </a:xfrm>
          </p:grpSpPr>
          <p:sp>
            <p:nvSpPr>
              <p:cNvPr id="42" name="Freeform 40"/>
              <p:cNvSpPr>
                <a:spLocks/>
              </p:cNvSpPr>
              <p:nvPr/>
            </p:nvSpPr>
            <p:spPr bwMode="hidden">
              <a:xfrm>
                <a:off x="0" y="1632"/>
                <a:ext cx="3670" cy="1313"/>
              </a:xfrm>
              <a:custGeom>
                <a:avLst/>
                <a:gdLst/>
                <a:ahLst/>
                <a:cxnLst>
                  <a:cxn ang="0">
                    <a:pos x="0" y="0"/>
                  </a:cxn>
                  <a:cxn ang="0">
                    <a:pos x="0" y="366"/>
                  </a:cxn>
                  <a:cxn ang="0">
                    <a:pos x="3635" y="1313"/>
                  </a:cxn>
                  <a:cxn ang="0">
                    <a:pos x="3647" y="1235"/>
                  </a:cxn>
                  <a:cxn ang="0">
                    <a:pos x="3659" y="1163"/>
                  </a:cxn>
                  <a:cxn ang="0">
                    <a:pos x="0" y="0"/>
                  </a:cxn>
                  <a:cxn ang="0">
                    <a:pos x="0" y="0"/>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43" name="Freeform 41"/>
              <p:cNvSpPr>
                <a:spLocks/>
              </p:cNvSpPr>
              <p:nvPr/>
            </p:nvSpPr>
            <p:spPr bwMode="hidden">
              <a:xfrm>
                <a:off x="3646" y="2795"/>
                <a:ext cx="2112" cy="695"/>
              </a:xfrm>
              <a:custGeom>
                <a:avLst/>
                <a:gdLst/>
                <a:ahLst/>
                <a:cxnLst>
                  <a:cxn ang="0">
                    <a:pos x="2105" y="665"/>
                  </a:cxn>
                  <a:cxn ang="0">
                    <a:pos x="24" y="0"/>
                  </a:cxn>
                  <a:cxn ang="0">
                    <a:pos x="12" y="72"/>
                  </a:cxn>
                  <a:cxn ang="0">
                    <a:pos x="0" y="150"/>
                  </a:cxn>
                  <a:cxn ang="0">
                    <a:pos x="2105" y="695"/>
                  </a:cxn>
                  <a:cxn ang="0">
                    <a:pos x="2105" y="665"/>
                  </a:cxn>
                  <a:cxn ang="0">
                    <a:pos x="2105" y="665"/>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grpSp>
      </p:grpSp>
      <p:sp>
        <p:nvSpPr>
          <p:cNvPr id="787498" name="Rectangle 42"/>
          <p:cNvSpPr>
            <a:spLocks noGrp="1" noChangeArrowheads="1"/>
          </p:cNvSpPr>
          <p:nvPr>
            <p:ph type="ctrTitle" sz="quarter"/>
          </p:nvPr>
        </p:nvSpPr>
        <p:spPr>
          <a:xfrm>
            <a:off x="457200" y="1600200"/>
            <a:ext cx="8229600" cy="1828800"/>
          </a:xfrm>
        </p:spPr>
        <p:txBody>
          <a:bodyPr/>
          <a:lstStyle>
            <a:lvl1pPr>
              <a:defRPr sz="4800"/>
            </a:lvl1pPr>
          </a:lstStyle>
          <a:p>
            <a:r>
              <a:rPr lang="en-US" smtClean="0"/>
              <a:t>Click to edit Master title style</a:t>
            </a:r>
            <a:endParaRPr lang="en-US"/>
          </a:p>
        </p:txBody>
      </p:sp>
      <p:sp>
        <p:nvSpPr>
          <p:cNvPr id="787499" name="Rectangle 43"/>
          <p:cNvSpPr>
            <a:spLocks noGrp="1" noChangeArrowheads="1"/>
          </p:cNvSpPr>
          <p:nvPr>
            <p:ph type="subTitle" sz="quarter" idx="1"/>
          </p:nvPr>
        </p:nvSpPr>
        <p:spPr>
          <a:xfrm>
            <a:off x="1371600" y="3886200"/>
            <a:ext cx="6400800" cy="1752600"/>
          </a:xfrm>
        </p:spPr>
        <p:txBody>
          <a:bodyPr/>
          <a:lstStyle>
            <a:lvl1pPr marL="0" indent="0" algn="ctr">
              <a:buFont typeface="Wingdings" pitchFamily="2" charset="2"/>
              <a:buNone/>
              <a:defRPr sz="3600"/>
            </a:lvl1pPr>
          </a:lstStyle>
          <a:p>
            <a:r>
              <a:rPr lang="en-US" smtClean="0"/>
              <a:t>Click to edit Master subtitle style</a:t>
            </a:r>
            <a:endParaRPr lang="en-US"/>
          </a:p>
        </p:txBody>
      </p:sp>
      <p:sp>
        <p:nvSpPr>
          <p:cNvPr id="44" name="Rectangle 44"/>
          <p:cNvSpPr>
            <a:spLocks noGrp="1" noChangeArrowheads="1"/>
          </p:cNvSpPr>
          <p:nvPr>
            <p:ph type="dt" sz="quarter" idx="10"/>
          </p:nvPr>
        </p:nvSpPr>
        <p:spPr/>
        <p:txBody>
          <a:bodyPr/>
          <a:lstStyle>
            <a:lvl1pPr>
              <a:defRPr smtClean="0"/>
            </a:lvl1pPr>
          </a:lstStyle>
          <a:p>
            <a:pPr>
              <a:defRPr/>
            </a:pPr>
            <a:fld id="{E50DF2E3-C318-49E2-8D8A-D1ADEB6CABA0}" type="datetime4">
              <a:rPr lang="en-US">
                <a:solidFill>
                  <a:prstClr val="white"/>
                </a:solidFill>
              </a:rPr>
              <a:pPr>
                <a:defRPr/>
              </a:pPr>
              <a:t>October 1, 2011</a:t>
            </a:fld>
            <a:endParaRPr lang="en-US">
              <a:solidFill>
                <a:prstClr val="white"/>
              </a:solidFill>
            </a:endParaRPr>
          </a:p>
        </p:txBody>
      </p:sp>
      <p:sp>
        <p:nvSpPr>
          <p:cNvPr id="45" name="Rectangle 45"/>
          <p:cNvSpPr>
            <a:spLocks noGrp="1" noChangeArrowheads="1"/>
          </p:cNvSpPr>
          <p:nvPr>
            <p:ph type="ftr" sz="quarter" idx="11"/>
          </p:nvPr>
        </p:nvSpPr>
        <p:spPr/>
        <p:txBody>
          <a:bodyPr/>
          <a:lstStyle>
            <a:lvl1pPr>
              <a:defRPr/>
            </a:lvl1pPr>
          </a:lstStyle>
          <a:p>
            <a:pPr>
              <a:defRPr/>
            </a:pPr>
            <a:endParaRPr lang="en-US">
              <a:solidFill>
                <a:prstClr val="white"/>
              </a:solidFill>
            </a:endParaRPr>
          </a:p>
        </p:txBody>
      </p:sp>
      <p:sp>
        <p:nvSpPr>
          <p:cNvPr id="46" name="Rectangle 46"/>
          <p:cNvSpPr>
            <a:spLocks noGrp="1" noChangeArrowheads="1"/>
          </p:cNvSpPr>
          <p:nvPr>
            <p:ph type="sldNum" sz="quarter" idx="12"/>
          </p:nvPr>
        </p:nvSpPr>
        <p:spPr/>
        <p:txBody>
          <a:bodyPr/>
          <a:lstStyle>
            <a:lvl1pPr>
              <a:defRPr smtClean="0"/>
            </a:lvl1pPr>
          </a:lstStyle>
          <a:p>
            <a:pPr>
              <a:defRPr/>
            </a:pPr>
            <a:fld id="{5BEA91E1-3C78-4995-BB25-57DD9DF71BFC}" type="slidenum">
              <a:rPr lang="en-US">
                <a:solidFill>
                  <a:prstClr val="white"/>
                </a:solidFill>
              </a:rPr>
              <a:pPr>
                <a:defRPr/>
              </a:pPr>
              <a:t>‹#›</a:t>
            </a:fld>
            <a:endParaRPr lang="en-US">
              <a:solidFill>
                <a:prstClr val="white"/>
              </a:solidFill>
            </a:endParaRPr>
          </a:p>
        </p:txBody>
      </p:sp>
    </p:spTree>
    <p:extLst>
      <p:ext uri="{BB962C8B-B14F-4D97-AF65-F5344CB8AC3E}">
        <p14:creationId xmlns:p14="http://schemas.microsoft.com/office/powerpoint/2010/main" val="3052325685"/>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par>
    </p:tnLst>
  </p:timing>
</p:sldLayout>
</file>

<file path=ppt/slideLayouts/slideLayout53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4"/>
          <p:cNvSpPr>
            <a:spLocks noGrp="1" noChangeArrowheads="1"/>
          </p:cNvSpPr>
          <p:nvPr>
            <p:ph type="dt" sz="half" idx="10"/>
          </p:nvPr>
        </p:nvSpPr>
        <p:spPr>
          <a:ln/>
        </p:spPr>
        <p:txBody>
          <a:bodyPr/>
          <a:lstStyle>
            <a:lvl1pPr>
              <a:defRPr/>
            </a:lvl1pPr>
          </a:lstStyle>
          <a:p>
            <a:pPr>
              <a:defRPr/>
            </a:pPr>
            <a:fld id="{00E2F664-669B-4C88-AE06-8B0A41C656C1}" type="datetime4">
              <a:rPr lang="en-US" smtClean="0">
                <a:solidFill>
                  <a:prstClr val="white"/>
                </a:solidFill>
              </a:rPr>
              <a:pPr>
                <a:defRPr/>
              </a:pPr>
              <a:t>October 1, 2011</a:t>
            </a:fld>
            <a:endParaRPr lang="en-US">
              <a:solidFill>
                <a:prstClr val="white"/>
              </a:solidFill>
            </a:endParaRPr>
          </a:p>
        </p:txBody>
      </p:sp>
      <p:sp>
        <p:nvSpPr>
          <p:cNvPr id="5" name="Rectangle 45"/>
          <p:cNvSpPr>
            <a:spLocks noGrp="1" noChangeArrowheads="1"/>
          </p:cNvSpPr>
          <p:nvPr>
            <p:ph type="ftr" sz="quarter" idx="11"/>
          </p:nvPr>
        </p:nvSpPr>
        <p:spPr>
          <a:ln/>
        </p:spPr>
        <p:txBody>
          <a:bodyPr/>
          <a:lstStyle>
            <a:lvl1pPr>
              <a:defRPr/>
            </a:lvl1pPr>
          </a:lstStyle>
          <a:p>
            <a:pPr>
              <a:defRPr/>
            </a:pPr>
            <a:endParaRPr lang="en-US">
              <a:solidFill>
                <a:prstClr val="white"/>
              </a:solidFill>
            </a:endParaRPr>
          </a:p>
        </p:txBody>
      </p:sp>
      <p:sp>
        <p:nvSpPr>
          <p:cNvPr id="6" name="Rectangle 46"/>
          <p:cNvSpPr>
            <a:spLocks noGrp="1" noChangeArrowheads="1"/>
          </p:cNvSpPr>
          <p:nvPr>
            <p:ph type="sldNum" sz="quarter" idx="12"/>
          </p:nvPr>
        </p:nvSpPr>
        <p:spPr>
          <a:ln/>
        </p:spPr>
        <p:txBody>
          <a:bodyPr/>
          <a:lstStyle>
            <a:lvl1pPr>
              <a:defRPr/>
            </a:lvl1pPr>
          </a:lstStyle>
          <a:p>
            <a:pPr>
              <a:defRPr/>
            </a:pPr>
            <a:fld id="{A4F3638C-56A7-4D86-A7E5-624150A63992}" type="slidenum">
              <a:rPr lang="en-US">
                <a:solidFill>
                  <a:prstClr val="white"/>
                </a:solidFill>
              </a:rPr>
              <a:pPr>
                <a:defRPr/>
              </a:pPr>
              <a:t>‹#›</a:t>
            </a:fld>
            <a:endParaRPr lang="en-US">
              <a:solidFill>
                <a:prstClr val="white"/>
              </a:solidFill>
            </a:endParaRPr>
          </a:p>
        </p:txBody>
      </p:sp>
    </p:spTree>
    <p:extLst>
      <p:ext uri="{BB962C8B-B14F-4D97-AF65-F5344CB8AC3E}">
        <p14:creationId xmlns:p14="http://schemas.microsoft.com/office/powerpoint/2010/main" val="1113797203"/>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par>
    </p:tnLst>
  </p:timing>
</p:sldLayout>
</file>

<file path=ppt/slideLayouts/slideLayout53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44"/>
          <p:cNvSpPr>
            <a:spLocks noGrp="1" noChangeArrowheads="1"/>
          </p:cNvSpPr>
          <p:nvPr>
            <p:ph type="dt" sz="half" idx="10"/>
          </p:nvPr>
        </p:nvSpPr>
        <p:spPr>
          <a:ln/>
        </p:spPr>
        <p:txBody>
          <a:bodyPr/>
          <a:lstStyle>
            <a:lvl1pPr>
              <a:defRPr/>
            </a:lvl1pPr>
          </a:lstStyle>
          <a:p>
            <a:pPr>
              <a:defRPr/>
            </a:pPr>
            <a:fld id="{6C266506-C5C6-4471-9D61-40002A0C0C79}" type="datetime4">
              <a:rPr lang="en-US" smtClean="0">
                <a:solidFill>
                  <a:prstClr val="white"/>
                </a:solidFill>
              </a:rPr>
              <a:pPr>
                <a:defRPr/>
              </a:pPr>
              <a:t>October 1, 2011</a:t>
            </a:fld>
            <a:endParaRPr lang="en-US">
              <a:solidFill>
                <a:prstClr val="white"/>
              </a:solidFill>
            </a:endParaRPr>
          </a:p>
        </p:txBody>
      </p:sp>
      <p:sp>
        <p:nvSpPr>
          <p:cNvPr id="5" name="Rectangle 45"/>
          <p:cNvSpPr>
            <a:spLocks noGrp="1" noChangeArrowheads="1"/>
          </p:cNvSpPr>
          <p:nvPr>
            <p:ph type="ftr" sz="quarter" idx="11"/>
          </p:nvPr>
        </p:nvSpPr>
        <p:spPr>
          <a:ln/>
        </p:spPr>
        <p:txBody>
          <a:bodyPr/>
          <a:lstStyle>
            <a:lvl1pPr>
              <a:defRPr/>
            </a:lvl1pPr>
          </a:lstStyle>
          <a:p>
            <a:pPr>
              <a:defRPr/>
            </a:pPr>
            <a:endParaRPr lang="en-US">
              <a:solidFill>
                <a:prstClr val="white"/>
              </a:solidFill>
            </a:endParaRPr>
          </a:p>
        </p:txBody>
      </p:sp>
      <p:sp>
        <p:nvSpPr>
          <p:cNvPr id="6" name="Rectangle 46"/>
          <p:cNvSpPr>
            <a:spLocks noGrp="1" noChangeArrowheads="1"/>
          </p:cNvSpPr>
          <p:nvPr>
            <p:ph type="sldNum" sz="quarter" idx="12"/>
          </p:nvPr>
        </p:nvSpPr>
        <p:spPr>
          <a:ln/>
        </p:spPr>
        <p:txBody>
          <a:bodyPr/>
          <a:lstStyle>
            <a:lvl1pPr>
              <a:defRPr/>
            </a:lvl1pPr>
          </a:lstStyle>
          <a:p>
            <a:pPr>
              <a:defRPr/>
            </a:pPr>
            <a:fld id="{E6BEC9A2-0FB8-4009-B7F1-C5BE8D82716E}" type="slidenum">
              <a:rPr lang="en-US">
                <a:solidFill>
                  <a:prstClr val="white"/>
                </a:solidFill>
              </a:rPr>
              <a:pPr>
                <a:defRPr/>
              </a:pPr>
              <a:t>‹#›</a:t>
            </a:fld>
            <a:endParaRPr lang="en-US">
              <a:solidFill>
                <a:prstClr val="white"/>
              </a:solidFill>
            </a:endParaRPr>
          </a:p>
        </p:txBody>
      </p:sp>
    </p:spTree>
    <p:extLst>
      <p:ext uri="{BB962C8B-B14F-4D97-AF65-F5344CB8AC3E}">
        <p14:creationId xmlns:p14="http://schemas.microsoft.com/office/powerpoint/2010/main" val="2958448946"/>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53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44"/>
          <p:cNvSpPr>
            <a:spLocks noGrp="1" noChangeArrowheads="1"/>
          </p:cNvSpPr>
          <p:nvPr>
            <p:ph type="dt" sz="half" idx="10"/>
          </p:nvPr>
        </p:nvSpPr>
        <p:spPr>
          <a:ln/>
        </p:spPr>
        <p:txBody>
          <a:bodyPr/>
          <a:lstStyle>
            <a:lvl1pPr>
              <a:defRPr/>
            </a:lvl1pPr>
          </a:lstStyle>
          <a:p>
            <a:pPr>
              <a:defRPr/>
            </a:pPr>
            <a:fld id="{A3F96B46-C2B9-4202-9361-967B7B343ED9}" type="datetime4">
              <a:rPr lang="en-US" smtClean="0">
                <a:solidFill>
                  <a:prstClr val="white"/>
                </a:solidFill>
              </a:rPr>
              <a:pPr>
                <a:defRPr/>
              </a:pPr>
              <a:t>October 1, 2011</a:t>
            </a:fld>
            <a:endParaRPr lang="en-US">
              <a:solidFill>
                <a:prstClr val="white"/>
              </a:solidFill>
            </a:endParaRPr>
          </a:p>
        </p:txBody>
      </p:sp>
      <p:sp>
        <p:nvSpPr>
          <p:cNvPr id="6" name="Rectangle 45"/>
          <p:cNvSpPr>
            <a:spLocks noGrp="1" noChangeArrowheads="1"/>
          </p:cNvSpPr>
          <p:nvPr>
            <p:ph type="ftr" sz="quarter" idx="11"/>
          </p:nvPr>
        </p:nvSpPr>
        <p:spPr>
          <a:ln/>
        </p:spPr>
        <p:txBody>
          <a:bodyPr/>
          <a:lstStyle>
            <a:lvl1pPr>
              <a:defRPr/>
            </a:lvl1pPr>
          </a:lstStyle>
          <a:p>
            <a:pPr>
              <a:defRPr/>
            </a:pPr>
            <a:endParaRPr lang="en-US">
              <a:solidFill>
                <a:prstClr val="white"/>
              </a:solidFill>
            </a:endParaRPr>
          </a:p>
        </p:txBody>
      </p:sp>
      <p:sp>
        <p:nvSpPr>
          <p:cNvPr id="7" name="Rectangle 46"/>
          <p:cNvSpPr>
            <a:spLocks noGrp="1" noChangeArrowheads="1"/>
          </p:cNvSpPr>
          <p:nvPr>
            <p:ph type="sldNum" sz="quarter" idx="12"/>
          </p:nvPr>
        </p:nvSpPr>
        <p:spPr>
          <a:ln/>
        </p:spPr>
        <p:txBody>
          <a:bodyPr/>
          <a:lstStyle>
            <a:lvl1pPr>
              <a:defRPr/>
            </a:lvl1pPr>
          </a:lstStyle>
          <a:p>
            <a:pPr>
              <a:defRPr/>
            </a:pPr>
            <a:fld id="{55A4F543-A8C0-49B7-B18F-9EC73C4923E3}" type="slidenum">
              <a:rPr lang="en-US">
                <a:solidFill>
                  <a:prstClr val="white"/>
                </a:solidFill>
              </a:rPr>
              <a:pPr>
                <a:defRPr/>
              </a:pPr>
              <a:t>‹#›</a:t>
            </a:fld>
            <a:endParaRPr lang="en-US">
              <a:solidFill>
                <a:prstClr val="white"/>
              </a:solidFill>
            </a:endParaRPr>
          </a:p>
        </p:txBody>
      </p:sp>
    </p:spTree>
    <p:extLst>
      <p:ext uri="{BB962C8B-B14F-4D97-AF65-F5344CB8AC3E}">
        <p14:creationId xmlns:p14="http://schemas.microsoft.com/office/powerpoint/2010/main" val="2542822557"/>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53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44"/>
          <p:cNvSpPr>
            <a:spLocks noGrp="1" noChangeArrowheads="1"/>
          </p:cNvSpPr>
          <p:nvPr>
            <p:ph type="dt" sz="half" idx="10"/>
          </p:nvPr>
        </p:nvSpPr>
        <p:spPr>
          <a:ln/>
        </p:spPr>
        <p:txBody>
          <a:bodyPr/>
          <a:lstStyle>
            <a:lvl1pPr>
              <a:defRPr/>
            </a:lvl1pPr>
          </a:lstStyle>
          <a:p>
            <a:pPr>
              <a:defRPr/>
            </a:pPr>
            <a:fld id="{3A924296-6D64-426C-8EA8-26C297F50ED7}" type="datetime4">
              <a:rPr lang="en-US" smtClean="0">
                <a:solidFill>
                  <a:prstClr val="white"/>
                </a:solidFill>
              </a:rPr>
              <a:pPr>
                <a:defRPr/>
              </a:pPr>
              <a:t>October 1, 2011</a:t>
            </a:fld>
            <a:endParaRPr lang="en-US">
              <a:solidFill>
                <a:prstClr val="white"/>
              </a:solidFill>
            </a:endParaRPr>
          </a:p>
        </p:txBody>
      </p:sp>
      <p:sp>
        <p:nvSpPr>
          <p:cNvPr id="8" name="Rectangle 45"/>
          <p:cNvSpPr>
            <a:spLocks noGrp="1" noChangeArrowheads="1"/>
          </p:cNvSpPr>
          <p:nvPr>
            <p:ph type="ftr" sz="quarter" idx="11"/>
          </p:nvPr>
        </p:nvSpPr>
        <p:spPr>
          <a:ln/>
        </p:spPr>
        <p:txBody>
          <a:bodyPr/>
          <a:lstStyle>
            <a:lvl1pPr>
              <a:defRPr/>
            </a:lvl1pPr>
          </a:lstStyle>
          <a:p>
            <a:pPr>
              <a:defRPr/>
            </a:pPr>
            <a:endParaRPr lang="en-US">
              <a:solidFill>
                <a:prstClr val="white"/>
              </a:solidFill>
            </a:endParaRPr>
          </a:p>
        </p:txBody>
      </p:sp>
      <p:sp>
        <p:nvSpPr>
          <p:cNvPr id="9" name="Rectangle 46"/>
          <p:cNvSpPr>
            <a:spLocks noGrp="1" noChangeArrowheads="1"/>
          </p:cNvSpPr>
          <p:nvPr>
            <p:ph type="sldNum" sz="quarter" idx="12"/>
          </p:nvPr>
        </p:nvSpPr>
        <p:spPr>
          <a:ln/>
        </p:spPr>
        <p:txBody>
          <a:bodyPr/>
          <a:lstStyle>
            <a:lvl1pPr>
              <a:defRPr/>
            </a:lvl1pPr>
          </a:lstStyle>
          <a:p>
            <a:pPr>
              <a:defRPr/>
            </a:pPr>
            <a:fld id="{57EB8F9A-F809-40F9-9EF1-127337CB8CD4}" type="slidenum">
              <a:rPr lang="en-US">
                <a:solidFill>
                  <a:prstClr val="white"/>
                </a:solidFill>
              </a:rPr>
              <a:pPr>
                <a:defRPr/>
              </a:pPr>
              <a:t>‹#›</a:t>
            </a:fld>
            <a:endParaRPr lang="en-US">
              <a:solidFill>
                <a:prstClr val="white"/>
              </a:solidFill>
            </a:endParaRPr>
          </a:p>
        </p:txBody>
      </p:sp>
    </p:spTree>
    <p:extLst>
      <p:ext uri="{BB962C8B-B14F-4D97-AF65-F5344CB8AC3E}">
        <p14:creationId xmlns:p14="http://schemas.microsoft.com/office/powerpoint/2010/main" val="3440161457"/>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53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44"/>
          <p:cNvSpPr>
            <a:spLocks noGrp="1" noChangeArrowheads="1"/>
          </p:cNvSpPr>
          <p:nvPr>
            <p:ph type="dt" sz="half" idx="10"/>
          </p:nvPr>
        </p:nvSpPr>
        <p:spPr>
          <a:ln/>
        </p:spPr>
        <p:txBody>
          <a:bodyPr/>
          <a:lstStyle>
            <a:lvl1pPr>
              <a:defRPr/>
            </a:lvl1pPr>
          </a:lstStyle>
          <a:p>
            <a:pPr>
              <a:defRPr/>
            </a:pPr>
            <a:fld id="{1C152A29-621D-49AF-8C34-C2DD9230333D}" type="datetime4">
              <a:rPr lang="en-US" smtClean="0">
                <a:solidFill>
                  <a:prstClr val="white"/>
                </a:solidFill>
              </a:rPr>
              <a:pPr>
                <a:defRPr/>
              </a:pPr>
              <a:t>October 1, 2011</a:t>
            </a:fld>
            <a:endParaRPr lang="en-US">
              <a:solidFill>
                <a:prstClr val="white"/>
              </a:solidFill>
            </a:endParaRPr>
          </a:p>
        </p:txBody>
      </p:sp>
      <p:sp>
        <p:nvSpPr>
          <p:cNvPr id="4" name="Rectangle 45"/>
          <p:cNvSpPr>
            <a:spLocks noGrp="1" noChangeArrowheads="1"/>
          </p:cNvSpPr>
          <p:nvPr>
            <p:ph type="ftr" sz="quarter" idx="11"/>
          </p:nvPr>
        </p:nvSpPr>
        <p:spPr>
          <a:ln/>
        </p:spPr>
        <p:txBody>
          <a:bodyPr/>
          <a:lstStyle>
            <a:lvl1pPr>
              <a:defRPr/>
            </a:lvl1pPr>
          </a:lstStyle>
          <a:p>
            <a:pPr>
              <a:defRPr/>
            </a:pPr>
            <a:endParaRPr lang="en-US">
              <a:solidFill>
                <a:prstClr val="white"/>
              </a:solidFill>
            </a:endParaRPr>
          </a:p>
        </p:txBody>
      </p:sp>
      <p:sp>
        <p:nvSpPr>
          <p:cNvPr id="5" name="Rectangle 46"/>
          <p:cNvSpPr>
            <a:spLocks noGrp="1" noChangeArrowheads="1"/>
          </p:cNvSpPr>
          <p:nvPr>
            <p:ph type="sldNum" sz="quarter" idx="12"/>
          </p:nvPr>
        </p:nvSpPr>
        <p:spPr>
          <a:ln/>
        </p:spPr>
        <p:txBody>
          <a:bodyPr/>
          <a:lstStyle>
            <a:lvl1pPr>
              <a:defRPr/>
            </a:lvl1pPr>
          </a:lstStyle>
          <a:p>
            <a:pPr>
              <a:defRPr/>
            </a:pPr>
            <a:fld id="{A42CC230-33AD-4C24-B468-A5F073B1BDA8}" type="slidenum">
              <a:rPr lang="en-US">
                <a:solidFill>
                  <a:prstClr val="white"/>
                </a:solidFill>
              </a:rPr>
              <a:pPr>
                <a:defRPr/>
              </a:pPr>
              <a:t>‹#›</a:t>
            </a:fld>
            <a:endParaRPr lang="en-US">
              <a:solidFill>
                <a:prstClr val="white"/>
              </a:solidFill>
            </a:endParaRPr>
          </a:p>
        </p:txBody>
      </p:sp>
    </p:spTree>
    <p:extLst>
      <p:ext uri="{BB962C8B-B14F-4D97-AF65-F5344CB8AC3E}">
        <p14:creationId xmlns:p14="http://schemas.microsoft.com/office/powerpoint/2010/main" val="511913934"/>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53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4"/>
          <p:cNvSpPr>
            <a:spLocks noGrp="1" noChangeArrowheads="1"/>
          </p:cNvSpPr>
          <p:nvPr>
            <p:ph type="dt" sz="half" idx="10"/>
          </p:nvPr>
        </p:nvSpPr>
        <p:spPr>
          <a:ln/>
        </p:spPr>
        <p:txBody>
          <a:bodyPr/>
          <a:lstStyle>
            <a:lvl1pPr>
              <a:defRPr/>
            </a:lvl1pPr>
          </a:lstStyle>
          <a:p>
            <a:pPr>
              <a:defRPr/>
            </a:pPr>
            <a:fld id="{1C11BB3D-C203-4B3E-B66B-213EF2C4F227}" type="datetime4">
              <a:rPr lang="en-US" smtClean="0">
                <a:solidFill>
                  <a:prstClr val="white"/>
                </a:solidFill>
              </a:rPr>
              <a:pPr>
                <a:defRPr/>
              </a:pPr>
              <a:t>October 1, 2011</a:t>
            </a:fld>
            <a:endParaRPr lang="en-US">
              <a:solidFill>
                <a:prstClr val="white"/>
              </a:solidFill>
            </a:endParaRPr>
          </a:p>
        </p:txBody>
      </p:sp>
      <p:sp>
        <p:nvSpPr>
          <p:cNvPr id="3" name="Rectangle 45"/>
          <p:cNvSpPr>
            <a:spLocks noGrp="1" noChangeArrowheads="1"/>
          </p:cNvSpPr>
          <p:nvPr>
            <p:ph type="ftr" sz="quarter" idx="11"/>
          </p:nvPr>
        </p:nvSpPr>
        <p:spPr>
          <a:ln/>
        </p:spPr>
        <p:txBody>
          <a:bodyPr/>
          <a:lstStyle>
            <a:lvl1pPr>
              <a:defRPr/>
            </a:lvl1pPr>
          </a:lstStyle>
          <a:p>
            <a:pPr>
              <a:defRPr/>
            </a:pPr>
            <a:endParaRPr lang="en-US">
              <a:solidFill>
                <a:prstClr val="white"/>
              </a:solidFill>
            </a:endParaRPr>
          </a:p>
        </p:txBody>
      </p:sp>
      <p:sp>
        <p:nvSpPr>
          <p:cNvPr id="4" name="Rectangle 46"/>
          <p:cNvSpPr>
            <a:spLocks noGrp="1" noChangeArrowheads="1"/>
          </p:cNvSpPr>
          <p:nvPr>
            <p:ph type="sldNum" sz="quarter" idx="12"/>
          </p:nvPr>
        </p:nvSpPr>
        <p:spPr>
          <a:ln/>
        </p:spPr>
        <p:txBody>
          <a:bodyPr/>
          <a:lstStyle>
            <a:lvl1pPr>
              <a:defRPr/>
            </a:lvl1pPr>
          </a:lstStyle>
          <a:p>
            <a:pPr>
              <a:defRPr/>
            </a:pPr>
            <a:fld id="{4F121308-3969-4B21-8BB8-89FDBB2D6AD0}" type="slidenum">
              <a:rPr lang="en-US">
                <a:solidFill>
                  <a:prstClr val="white"/>
                </a:solidFill>
              </a:rPr>
              <a:pPr>
                <a:defRPr/>
              </a:pPr>
              <a:t>‹#›</a:t>
            </a:fld>
            <a:endParaRPr lang="en-US">
              <a:solidFill>
                <a:prstClr val="white"/>
              </a:solidFill>
            </a:endParaRPr>
          </a:p>
        </p:txBody>
      </p:sp>
    </p:spTree>
    <p:extLst>
      <p:ext uri="{BB962C8B-B14F-4D97-AF65-F5344CB8AC3E}">
        <p14:creationId xmlns:p14="http://schemas.microsoft.com/office/powerpoint/2010/main" val="1779132754"/>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53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4"/>
          <p:cNvSpPr>
            <a:spLocks noGrp="1" noChangeArrowheads="1"/>
          </p:cNvSpPr>
          <p:nvPr>
            <p:ph type="dt" sz="half" idx="10"/>
          </p:nvPr>
        </p:nvSpPr>
        <p:spPr>
          <a:ln/>
        </p:spPr>
        <p:txBody>
          <a:bodyPr/>
          <a:lstStyle>
            <a:lvl1pPr>
              <a:defRPr/>
            </a:lvl1pPr>
          </a:lstStyle>
          <a:p>
            <a:pPr>
              <a:defRPr/>
            </a:pPr>
            <a:fld id="{F04C2208-762C-4CBE-8E8F-504D50E40C14}" type="datetime4">
              <a:rPr lang="en-US" smtClean="0">
                <a:solidFill>
                  <a:prstClr val="white"/>
                </a:solidFill>
              </a:rPr>
              <a:pPr>
                <a:defRPr/>
              </a:pPr>
              <a:t>October 1, 2011</a:t>
            </a:fld>
            <a:endParaRPr lang="en-US">
              <a:solidFill>
                <a:prstClr val="white"/>
              </a:solidFill>
            </a:endParaRPr>
          </a:p>
        </p:txBody>
      </p:sp>
      <p:sp>
        <p:nvSpPr>
          <p:cNvPr id="6" name="Rectangle 45"/>
          <p:cNvSpPr>
            <a:spLocks noGrp="1" noChangeArrowheads="1"/>
          </p:cNvSpPr>
          <p:nvPr>
            <p:ph type="ftr" sz="quarter" idx="11"/>
          </p:nvPr>
        </p:nvSpPr>
        <p:spPr>
          <a:ln/>
        </p:spPr>
        <p:txBody>
          <a:bodyPr/>
          <a:lstStyle>
            <a:lvl1pPr>
              <a:defRPr/>
            </a:lvl1pPr>
          </a:lstStyle>
          <a:p>
            <a:pPr>
              <a:defRPr/>
            </a:pPr>
            <a:endParaRPr lang="en-US">
              <a:solidFill>
                <a:prstClr val="white"/>
              </a:solidFill>
            </a:endParaRPr>
          </a:p>
        </p:txBody>
      </p:sp>
      <p:sp>
        <p:nvSpPr>
          <p:cNvPr id="7" name="Rectangle 46"/>
          <p:cNvSpPr>
            <a:spLocks noGrp="1" noChangeArrowheads="1"/>
          </p:cNvSpPr>
          <p:nvPr>
            <p:ph type="sldNum" sz="quarter" idx="12"/>
          </p:nvPr>
        </p:nvSpPr>
        <p:spPr>
          <a:ln/>
        </p:spPr>
        <p:txBody>
          <a:bodyPr/>
          <a:lstStyle>
            <a:lvl1pPr>
              <a:defRPr/>
            </a:lvl1pPr>
          </a:lstStyle>
          <a:p>
            <a:pPr>
              <a:defRPr/>
            </a:pPr>
            <a:fld id="{69CD25F3-5654-4867-90E3-46AF5FC9FE83}" type="slidenum">
              <a:rPr lang="en-US">
                <a:solidFill>
                  <a:prstClr val="white"/>
                </a:solidFill>
              </a:rPr>
              <a:pPr>
                <a:defRPr/>
              </a:pPr>
              <a:t>‹#›</a:t>
            </a:fld>
            <a:endParaRPr lang="en-US">
              <a:solidFill>
                <a:prstClr val="white"/>
              </a:solidFill>
            </a:endParaRPr>
          </a:p>
        </p:txBody>
      </p:sp>
    </p:spTree>
    <p:extLst>
      <p:ext uri="{BB962C8B-B14F-4D97-AF65-F5344CB8AC3E}">
        <p14:creationId xmlns:p14="http://schemas.microsoft.com/office/powerpoint/2010/main" val="712549415"/>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53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en-US" noProof="0" smtClean="0"/>
              <a:t>Click icon to add picture</a:t>
            </a:r>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4"/>
          <p:cNvSpPr>
            <a:spLocks noGrp="1" noChangeArrowheads="1"/>
          </p:cNvSpPr>
          <p:nvPr>
            <p:ph type="dt" sz="half" idx="10"/>
          </p:nvPr>
        </p:nvSpPr>
        <p:spPr>
          <a:ln/>
        </p:spPr>
        <p:txBody>
          <a:bodyPr/>
          <a:lstStyle>
            <a:lvl1pPr>
              <a:defRPr/>
            </a:lvl1pPr>
          </a:lstStyle>
          <a:p>
            <a:pPr>
              <a:defRPr/>
            </a:pPr>
            <a:fld id="{EB473DF9-5BF5-46F5-8FCE-68F3D3F96862}" type="datetime4">
              <a:rPr lang="en-US" smtClean="0">
                <a:solidFill>
                  <a:prstClr val="white"/>
                </a:solidFill>
              </a:rPr>
              <a:pPr>
                <a:defRPr/>
              </a:pPr>
              <a:t>October 1, 2011</a:t>
            </a:fld>
            <a:endParaRPr lang="en-US">
              <a:solidFill>
                <a:prstClr val="white"/>
              </a:solidFill>
            </a:endParaRPr>
          </a:p>
        </p:txBody>
      </p:sp>
      <p:sp>
        <p:nvSpPr>
          <p:cNvPr id="6" name="Rectangle 45"/>
          <p:cNvSpPr>
            <a:spLocks noGrp="1" noChangeArrowheads="1"/>
          </p:cNvSpPr>
          <p:nvPr>
            <p:ph type="ftr" sz="quarter" idx="11"/>
          </p:nvPr>
        </p:nvSpPr>
        <p:spPr>
          <a:ln/>
        </p:spPr>
        <p:txBody>
          <a:bodyPr/>
          <a:lstStyle>
            <a:lvl1pPr>
              <a:defRPr/>
            </a:lvl1pPr>
          </a:lstStyle>
          <a:p>
            <a:pPr>
              <a:defRPr/>
            </a:pPr>
            <a:endParaRPr lang="en-US">
              <a:solidFill>
                <a:prstClr val="white"/>
              </a:solidFill>
            </a:endParaRPr>
          </a:p>
        </p:txBody>
      </p:sp>
      <p:sp>
        <p:nvSpPr>
          <p:cNvPr id="7" name="Rectangle 46"/>
          <p:cNvSpPr>
            <a:spLocks noGrp="1" noChangeArrowheads="1"/>
          </p:cNvSpPr>
          <p:nvPr>
            <p:ph type="sldNum" sz="quarter" idx="12"/>
          </p:nvPr>
        </p:nvSpPr>
        <p:spPr>
          <a:ln/>
        </p:spPr>
        <p:txBody>
          <a:bodyPr/>
          <a:lstStyle>
            <a:lvl1pPr>
              <a:defRPr/>
            </a:lvl1pPr>
          </a:lstStyle>
          <a:p>
            <a:pPr>
              <a:defRPr/>
            </a:pPr>
            <a:fld id="{FD34C9EF-9D75-4E2F-9C85-6B0171541A18}" type="slidenum">
              <a:rPr lang="en-US">
                <a:solidFill>
                  <a:prstClr val="white"/>
                </a:solidFill>
              </a:rPr>
              <a:pPr>
                <a:defRPr/>
              </a:pPr>
              <a:t>‹#›</a:t>
            </a:fld>
            <a:endParaRPr lang="en-US">
              <a:solidFill>
                <a:prstClr val="white"/>
              </a:solidFill>
            </a:endParaRPr>
          </a:p>
        </p:txBody>
      </p:sp>
    </p:spTree>
    <p:extLst>
      <p:ext uri="{BB962C8B-B14F-4D97-AF65-F5344CB8AC3E}">
        <p14:creationId xmlns:p14="http://schemas.microsoft.com/office/powerpoint/2010/main" val="2638652122"/>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53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4"/>
          <p:cNvSpPr>
            <a:spLocks noGrp="1" noChangeArrowheads="1"/>
          </p:cNvSpPr>
          <p:nvPr>
            <p:ph type="dt" sz="half" idx="10"/>
          </p:nvPr>
        </p:nvSpPr>
        <p:spPr>
          <a:ln/>
        </p:spPr>
        <p:txBody>
          <a:bodyPr/>
          <a:lstStyle>
            <a:lvl1pPr>
              <a:defRPr/>
            </a:lvl1pPr>
          </a:lstStyle>
          <a:p>
            <a:pPr>
              <a:defRPr/>
            </a:pPr>
            <a:fld id="{3AD624D9-87D2-4B00-A611-968E481683EA}" type="datetime4">
              <a:rPr lang="en-US" smtClean="0">
                <a:solidFill>
                  <a:prstClr val="white"/>
                </a:solidFill>
              </a:rPr>
              <a:pPr>
                <a:defRPr/>
              </a:pPr>
              <a:t>October 1, 2011</a:t>
            </a:fld>
            <a:endParaRPr lang="en-US">
              <a:solidFill>
                <a:prstClr val="white"/>
              </a:solidFill>
            </a:endParaRPr>
          </a:p>
        </p:txBody>
      </p:sp>
      <p:sp>
        <p:nvSpPr>
          <p:cNvPr id="5" name="Rectangle 45"/>
          <p:cNvSpPr>
            <a:spLocks noGrp="1" noChangeArrowheads="1"/>
          </p:cNvSpPr>
          <p:nvPr>
            <p:ph type="ftr" sz="quarter" idx="11"/>
          </p:nvPr>
        </p:nvSpPr>
        <p:spPr>
          <a:ln/>
        </p:spPr>
        <p:txBody>
          <a:bodyPr/>
          <a:lstStyle>
            <a:lvl1pPr>
              <a:defRPr/>
            </a:lvl1pPr>
          </a:lstStyle>
          <a:p>
            <a:pPr>
              <a:defRPr/>
            </a:pPr>
            <a:endParaRPr lang="en-US">
              <a:solidFill>
                <a:prstClr val="white"/>
              </a:solidFill>
            </a:endParaRPr>
          </a:p>
        </p:txBody>
      </p:sp>
      <p:sp>
        <p:nvSpPr>
          <p:cNvPr id="6" name="Rectangle 46"/>
          <p:cNvSpPr>
            <a:spLocks noGrp="1" noChangeArrowheads="1"/>
          </p:cNvSpPr>
          <p:nvPr>
            <p:ph type="sldNum" sz="quarter" idx="12"/>
          </p:nvPr>
        </p:nvSpPr>
        <p:spPr>
          <a:ln/>
        </p:spPr>
        <p:txBody>
          <a:bodyPr/>
          <a:lstStyle>
            <a:lvl1pPr>
              <a:defRPr/>
            </a:lvl1pPr>
          </a:lstStyle>
          <a:p>
            <a:pPr>
              <a:defRPr/>
            </a:pPr>
            <a:fld id="{8D995BE3-7F20-42A1-B8FA-7A32FB4FA795}" type="slidenum">
              <a:rPr lang="en-US">
                <a:solidFill>
                  <a:prstClr val="white"/>
                </a:solidFill>
              </a:rPr>
              <a:pPr>
                <a:defRPr/>
              </a:pPr>
              <a:t>‹#›</a:t>
            </a:fld>
            <a:endParaRPr lang="en-US">
              <a:solidFill>
                <a:prstClr val="white"/>
              </a:solidFill>
            </a:endParaRPr>
          </a:p>
        </p:txBody>
      </p:sp>
    </p:spTree>
    <p:extLst>
      <p:ext uri="{BB962C8B-B14F-4D97-AF65-F5344CB8AC3E}">
        <p14:creationId xmlns:p14="http://schemas.microsoft.com/office/powerpoint/2010/main" val="2196506098"/>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54.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smtClean="0"/>
              <a:t>Click to edit Master title style</a:t>
            </a:r>
            <a:endParaRPr lang="en-US"/>
          </a:p>
        </p:txBody>
      </p:sp>
      <p:sp>
        <p:nvSpPr>
          <p:cNvPr id="3" name="Table Placeholder 2"/>
          <p:cNvSpPr>
            <a:spLocks noGrp="1"/>
          </p:cNvSpPr>
          <p:nvPr>
            <p:ph type="tbl" idx="1"/>
          </p:nvPr>
        </p:nvSpPr>
        <p:spPr>
          <a:xfrm>
            <a:off x="457200" y="1600200"/>
            <a:ext cx="8229600" cy="4530725"/>
          </a:xfrm>
        </p:spPr>
        <p:txBody>
          <a:bodyPr/>
          <a:lstStyle/>
          <a:p>
            <a:pPr lvl="0"/>
            <a:endParaRPr lang="en-US" noProof="0" smtClean="0"/>
          </a:p>
        </p:txBody>
      </p:sp>
      <p:sp>
        <p:nvSpPr>
          <p:cNvPr id="4" name="Rectangle 44"/>
          <p:cNvSpPr>
            <a:spLocks noGrp="1" noChangeArrowheads="1"/>
          </p:cNvSpPr>
          <p:nvPr>
            <p:ph type="dt" sz="half" idx="10"/>
          </p:nvPr>
        </p:nvSpPr>
        <p:spPr>
          <a:ln/>
        </p:spPr>
        <p:txBody>
          <a:bodyPr/>
          <a:lstStyle>
            <a:lvl1pPr>
              <a:defRPr/>
            </a:lvl1pPr>
          </a:lstStyle>
          <a:p>
            <a:pPr>
              <a:defRPr/>
            </a:pPr>
            <a:fld id="{7414115E-897E-4CBD-B4A7-E1E46B8323E6}" type="datetime4">
              <a:rPr lang="en-US" smtClean="0">
                <a:solidFill>
                  <a:srgbClr val="FFFFFF"/>
                </a:solidFill>
              </a:rPr>
              <a:t>October 1, 2011</a:t>
            </a:fld>
            <a:endParaRPr lang="en-US">
              <a:solidFill>
                <a:srgbClr val="FFFFFF"/>
              </a:solidFill>
            </a:endParaRPr>
          </a:p>
        </p:txBody>
      </p:sp>
      <p:sp>
        <p:nvSpPr>
          <p:cNvPr id="5" name="Rectangle 4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46"/>
          <p:cNvSpPr>
            <a:spLocks noGrp="1" noChangeArrowheads="1"/>
          </p:cNvSpPr>
          <p:nvPr>
            <p:ph type="sldNum" sz="quarter" idx="12"/>
          </p:nvPr>
        </p:nvSpPr>
        <p:spPr>
          <a:ln/>
        </p:spPr>
        <p:txBody>
          <a:bodyPr/>
          <a:lstStyle>
            <a:lvl1pPr>
              <a:defRPr/>
            </a:lvl1pPr>
          </a:lstStyle>
          <a:p>
            <a:pPr>
              <a:defRPr/>
            </a:pPr>
            <a:fld id="{4EC1F2CB-B35B-493A-B702-A24BD2B23205}"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053085677"/>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54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4"/>
          <p:cNvSpPr>
            <a:spLocks noGrp="1" noChangeArrowheads="1"/>
          </p:cNvSpPr>
          <p:nvPr>
            <p:ph type="dt" sz="half" idx="10"/>
          </p:nvPr>
        </p:nvSpPr>
        <p:spPr>
          <a:ln/>
        </p:spPr>
        <p:txBody>
          <a:bodyPr/>
          <a:lstStyle>
            <a:lvl1pPr>
              <a:defRPr/>
            </a:lvl1pPr>
          </a:lstStyle>
          <a:p>
            <a:pPr>
              <a:defRPr/>
            </a:pPr>
            <a:fld id="{44C05ED7-B953-41B1-B4D3-0EB1AA50F082}" type="datetime4">
              <a:rPr lang="en-US" smtClean="0">
                <a:solidFill>
                  <a:prstClr val="white"/>
                </a:solidFill>
              </a:rPr>
              <a:pPr>
                <a:defRPr/>
              </a:pPr>
              <a:t>October 1, 2011</a:t>
            </a:fld>
            <a:endParaRPr lang="en-US">
              <a:solidFill>
                <a:prstClr val="white"/>
              </a:solidFill>
            </a:endParaRPr>
          </a:p>
        </p:txBody>
      </p:sp>
      <p:sp>
        <p:nvSpPr>
          <p:cNvPr id="5" name="Rectangle 45"/>
          <p:cNvSpPr>
            <a:spLocks noGrp="1" noChangeArrowheads="1"/>
          </p:cNvSpPr>
          <p:nvPr>
            <p:ph type="ftr" sz="quarter" idx="11"/>
          </p:nvPr>
        </p:nvSpPr>
        <p:spPr>
          <a:ln/>
        </p:spPr>
        <p:txBody>
          <a:bodyPr/>
          <a:lstStyle>
            <a:lvl1pPr>
              <a:defRPr/>
            </a:lvl1pPr>
          </a:lstStyle>
          <a:p>
            <a:pPr>
              <a:defRPr/>
            </a:pPr>
            <a:endParaRPr lang="en-US">
              <a:solidFill>
                <a:prstClr val="white"/>
              </a:solidFill>
            </a:endParaRPr>
          </a:p>
        </p:txBody>
      </p:sp>
      <p:sp>
        <p:nvSpPr>
          <p:cNvPr id="6" name="Rectangle 46"/>
          <p:cNvSpPr>
            <a:spLocks noGrp="1" noChangeArrowheads="1"/>
          </p:cNvSpPr>
          <p:nvPr>
            <p:ph type="sldNum" sz="quarter" idx="12"/>
          </p:nvPr>
        </p:nvSpPr>
        <p:spPr>
          <a:ln/>
        </p:spPr>
        <p:txBody>
          <a:bodyPr/>
          <a:lstStyle>
            <a:lvl1pPr>
              <a:defRPr/>
            </a:lvl1pPr>
          </a:lstStyle>
          <a:p>
            <a:pPr>
              <a:defRPr/>
            </a:pPr>
            <a:fld id="{DC95C923-6AC0-4D7D-847E-E3B430DFD767}" type="slidenum">
              <a:rPr lang="en-US">
                <a:solidFill>
                  <a:prstClr val="white"/>
                </a:solidFill>
              </a:rPr>
              <a:pPr>
                <a:defRPr/>
              </a:pPr>
              <a:t>‹#›</a:t>
            </a:fld>
            <a:endParaRPr lang="en-US">
              <a:solidFill>
                <a:prstClr val="white"/>
              </a:solidFill>
            </a:endParaRPr>
          </a:p>
        </p:txBody>
      </p:sp>
    </p:spTree>
    <p:extLst>
      <p:ext uri="{BB962C8B-B14F-4D97-AF65-F5344CB8AC3E}">
        <p14:creationId xmlns:p14="http://schemas.microsoft.com/office/powerpoint/2010/main" val="1007967750"/>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541.xml><?xml version="1.0" encoding="utf-8"?>
<p:sldLayout xmlns:a="http://schemas.openxmlformats.org/drawingml/2006/main" xmlns:r="http://schemas.openxmlformats.org/officeDocument/2006/relationships" xmlns:p="http://schemas.openxmlformats.org/presentationml/2006/main" type="tbl">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smtClean="0"/>
              <a:t>Click to edit Master title style</a:t>
            </a:r>
            <a:endParaRPr lang="en-US"/>
          </a:p>
        </p:txBody>
      </p:sp>
      <p:sp>
        <p:nvSpPr>
          <p:cNvPr id="3" name="Table Placeholder 2"/>
          <p:cNvSpPr>
            <a:spLocks noGrp="1"/>
          </p:cNvSpPr>
          <p:nvPr>
            <p:ph type="tbl" idx="1"/>
          </p:nvPr>
        </p:nvSpPr>
        <p:spPr>
          <a:xfrm>
            <a:off x="457200" y="1600200"/>
            <a:ext cx="8229600" cy="4530725"/>
          </a:xfrm>
        </p:spPr>
        <p:txBody>
          <a:bodyPr/>
          <a:lstStyle/>
          <a:p>
            <a:pPr lvl="0"/>
            <a:r>
              <a:rPr lang="en-US" noProof="0" smtClean="0"/>
              <a:t>Click icon to add table</a:t>
            </a:r>
            <a:endParaRPr lang="en-US" noProof="0"/>
          </a:p>
        </p:txBody>
      </p:sp>
      <p:sp>
        <p:nvSpPr>
          <p:cNvPr id="4" name="Rectangle 44"/>
          <p:cNvSpPr>
            <a:spLocks noGrp="1" noChangeArrowheads="1"/>
          </p:cNvSpPr>
          <p:nvPr>
            <p:ph type="dt" sz="half" idx="10"/>
          </p:nvPr>
        </p:nvSpPr>
        <p:spPr>
          <a:ln/>
        </p:spPr>
        <p:txBody>
          <a:bodyPr/>
          <a:lstStyle>
            <a:lvl1pPr>
              <a:defRPr/>
            </a:lvl1pPr>
          </a:lstStyle>
          <a:p>
            <a:pPr>
              <a:defRPr/>
            </a:pPr>
            <a:fld id="{718CCFCD-99B7-42DC-BF8D-2ABB2EFC48BE}" type="datetime4">
              <a:rPr lang="en-US" smtClean="0">
                <a:solidFill>
                  <a:prstClr val="white"/>
                </a:solidFill>
              </a:rPr>
              <a:pPr>
                <a:defRPr/>
              </a:pPr>
              <a:t>October 1, 2011</a:t>
            </a:fld>
            <a:endParaRPr lang="en-US">
              <a:solidFill>
                <a:prstClr val="white"/>
              </a:solidFill>
            </a:endParaRPr>
          </a:p>
        </p:txBody>
      </p:sp>
      <p:sp>
        <p:nvSpPr>
          <p:cNvPr id="5" name="Rectangle 45"/>
          <p:cNvSpPr>
            <a:spLocks noGrp="1" noChangeArrowheads="1"/>
          </p:cNvSpPr>
          <p:nvPr>
            <p:ph type="ftr" sz="quarter" idx="11"/>
          </p:nvPr>
        </p:nvSpPr>
        <p:spPr>
          <a:ln/>
        </p:spPr>
        <p:txBody>
          <a:bodyPr/>
          <a:lstStyle>
            <a:lvl1pPr>
              <a:defRPr/>
            </a:lvl1pPr>
          </a:lstStyle>
          <a:p>
            <a:pPr>
              <a:defRPr/>
            </a:pPr>
            <a:endParaRPr lang="en-US">
              <a:solidFill>
                <a:prstClr val="white"/>
              </a:solidFill>
            </a:endParaRPr>
          </a:p>
        </p:txBody>
      </p:sp>
      <p:sp>
        <p:nvSpPr>
          <p:cNvPr id="6" name="Rectangle 46"/>
          <p:cNvSpPr>
            <a:spLocks noGrp="1" noChangeArrowheads="1"/>
          </p:cNvSpPr>
          <p:nvPr>
            <p:ph type="sldNum" sz="quarter" idx="12"/>
          </p:nvPr>
        </p:nvSpPr>
        <p:spPr>
          <a:ln/>
        </p:spPr>
        <p:txBody>
          <a:bodyPr/>
          <a:lstStyle>
            <a:lvl1pPr>
              <a:defRPr/>
            </a:lvl1pPr>
          </a:lstStyle>
          <a:p>
            <a:pPr>
              <a:defRPr/>
            </a:pPr>
            <a:fld id="{9C0BA582-7305-4CD9-B0AE-4A65BCF8D564}" type="slidenum">
              <a:rPr lang="en-US">
                <a:solidFill>
                  <a:prstClr val="white"/>
                </a:solidFill>
              </a:rPr>
              <a:pPr>
                <a:defRPr/>
              </a:pPr>
              <a:t>‹#›</a:t>
            </a:fld>
            <a:endParaRPr lang="en-US">
              <a:solidFill>
                <a:prstClr val="white"/>
              </a:solidFill>
            </a:endParaRPr>
          </a:p>
        </p:txBody>
      </p:sp>
    </p:spTree>
    <p:extLst>
      <p:ext uri="{BB962C8B-B14F-4D97-AF65-F5344CB8AC3E}">
        <p14:creationId xmlns:p14="http://schemas.microsoft.com/office/powerpoint/2010/main" val="732091320"/>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542.xml><?xml version="1.0" encoding="utf-8"?>
<p:sldLayout xmlns:a="http://schemas.openxmlformats.org/drawingml/2006/main" xmlns:r="http://schemas.openxmlformats.org/officeDocument/2006/relationships" xmlns:p="http://schemas.openxmlformats.org/presentationml/2006/main" type="clipArtAndTx">
  <p:cSld name="Title, Clip Art and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smtClean="0"/>
              <a:t>Click to edit Master title style</a:t>
            </a:r>
            <a:endParaRPr lang="en-US"/>
          </a:p>
        </p:txBody>
      </p:sp>
      <p:sp>
        <p:nvSpPr>
          <p:cNvPr id="3" name="ClipArt Placeholder 2"/>
          <p:cNvSpPr>
            <a:spLocks noGrp="1"/>
          </p:cNvSpPr>
          <p:nvPr>
            <p:ph type="clipArt" sz="half" idx="1"/>
          </p:nvPr>
        </p:nvSpPr>
        <p:spPr>
          <a:xfrm>
            <a:off x="457200" y="1600200"/>
            <a:ext cx="4038600" cy="4530725"/>
          </a:xfrm>
        </p:spPr>
        <p:txBody>
          <a:bodyPr/>
          <a:lstStyle/>
          <a:p>
            <a:pPr lvl="0"/>
            <a:endParaRPr lang="en-US" noProof="0"/>
          </a:p>
        </p:txBody>
      </p:sp>
      <p:sp>
        <p:nvSpPr>
          <p:cNvPr id="4" name="Text Placeholder 3"/>
          <p:cNvSpPr>
            <a:spLocks noGrp="1"/>
          </p:cNvSpPr>
          <p:nvPr>
            <p:ph type="body" sz="half" idx="2"/>
          </p:nvPr>
        </p:nvSpPr>
        <p:spPr>
          <a:xfrm>
            <a:off x="4648200" y="1600200"/>
            <a:ext cx="4038600" cy="453072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44"/>
          <p:cNvSpPr>
            <a:spLocks noGrp="1" noChangeArrowheads="1"/>
          </p:cNvSpPr>
          <p:nvPr>
            <p:ph type="dt" sz="half" idx="10"/>
          </p:nvPr>
        </p:nvSpPr>
        <p:spPr>
          <a:ln/>
        </p:spPr>
        <p:txBody>
          <a:bodyPr/>
          <a:lstStyle>
            <a:lvl1pPr>
              <a:defRPr/>
            </a:lvl1pPr>
          </a:lstStyle>
          <a:p>
            <a:pPr>
              <a:defRPr/>
            </a:pPr>
            <a:fld id="{8CBE1178-3206-4E61-B9B6-B45395F43062}" type="datetime4">
              <a:rPr lang="en-US" smtClean="0">
                <a:solidFill>
                  <a:prstClr val="white"/>
                </a:solidFill>
              </a:rPr>
              <a:pPr>
                <a:defRPr/>
              </a:pPr>
              <a:t>October 1, 2011</a:t>
            </a:fld>
            <a:endParaRPr lang="en-US">
              <a:solidFill>
                <a:prstClr val="white"/>
              </a:solidFill>
            </a:endParaRPr>
          </a:p>
        </p:txBody>
      </p:sp>
      <p:sp>
        <p:nvSpPr>
          <p:cNvPr id="6" name="Rectangle 45"/>
          <p:cNvSpPr>
            <a:spLocks noGrp="1" noChangeArrowheads="1"/>
          </p:cNvSpPr>
          <p:nvPr>
            <p:ph type="ftr" sz="quarter" idx="11"/>
          </p:nvPr>
        </p:nvSpPr>
        <p:spPr>
          <a:ln/>
        </p:spPr>
        <p:txBody>
          <a:bodyPr/>
          <a:lstStyle>
            <a:lvl1pPr>
              <a:defRPr/>
            </a:lvl1pPr>
          </a:lstStyle>
          <a:p>
            <a:pPr>
              <a:defRPr/>
            </a:pPr>
            <a:endParaRPr lang="en-US">
              <a:solidFill>
                <a:prstClr val="white"/>
              </a:solidFill>
            </a:endParaRPr>
          </a:p>
        </p:txBody>
      </p:sp>
      <p:sp>
        <p:nvSpPr>
          <p:cNvPr id="7" name="Rectangle 46"/>
          <p:cNvSpPr>
            <a:spLocks noGrp="1" noChangeArrowheads="1"/>
          </p:cNvSpPr>
          <p:nvPr>
            <p:ph type="sldNum" sz="quarter" idx="12"/>
          </p:nvPr>
        </p:nvSpPr>
        <p:spPr>
          <a:ln/>
        </p:spPr>
        <p:txBody>
          <a:bodyPr/>
          <a:lstStyle>
            <a:lvl1pPr>
              <a:defRPr/>
            </a:lvl1pPr>
          </a:lstStyle>
          <a:p>
            <a:pPr>
              <a:defRPr/>
            </a:pPr>
            <a:fld id="{1B76EC67-C239-48AD-A959-ED9BFC1E2029}" type="slidenum">
              <a:rPr lang="en-US">
                <a:solidFill>
                  <a:prstClr val="white"/>
                </a:solidFill>
              </a:rPr>
              <a:pPr>
                <a:defRPr/>
              </a:pPr>
              <a:t>‹#›</a:t>
            </a:fld>
            <a:endParaRPr lang="en-US">
              <a:solidFill>
                <a:prstClr val="white"/>
              </a:solidFill>
            </a:endParaRPr>
          </a:p>
        </p:txBody>
      </p:sp>
    </p:spTree>
    <p:extLst>
      <p:ext uri="{BB962C8B-B14F-4D97-AF65-F5344CB8AC3E}">
        <p14:creationId xmlns:p14="http://schemas.microsoft.com/office/powerpoint/2010/main" val="4072410155"/>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54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249858" name="Group 2"/>
          <p:cNvGrpSpPr>
            <a:grpSpLocks/>
          </p:cNvGrpSpPr>
          <p:nvPr/>
        </p:nvGrpSpPr>
        <p:grpSpPr bwMode="auto">
          <a:xfrm>
            <a:off x="0" y="0"/>
            <a:ext cx="9144000" cy="6856413"/>
            <a:chOff x="0" y="0"/>
            <a:chExt cx="5760" cy="4319"/>
          </a:xfrm>
        </p:grpSpPr>
        <p:sp>
          <p:nvSpPr>
            <p:cNvPr id="249859" name="Freeform 3"/>
            <p:cNvSpPr>
              <a:spLocks/>
            </p:cNvSpPr>
            <p:nvPr/>
          </p:nvSpPr>
          <p:spPr bwMode="hidden">
            <a:xfrm>
              <a:off x="0" y="12"/>
              <a:ext cx="5758" cy="3273"/>
            </a:xfrm>
            <a:custGeom>
              <a:avLst/>
              <a:gdLst/>
              <a:ahLst/>
              <a:cxnLst>
                <a:cxn ang="0">
                  <a:pos x="3193" y="1816"/>
                </a:cxn>
                <a:cxn ang="0">
                  <a:pos x="0" y="0"/>
                </a:cxn>
                <a:cxn ang="0">
                  <a:pos x="0" y="522"/>
                </a:cxn>
                <a:cxn ang="0">
                  <a:pos x="3037" y="1978"/>
                </a:cxn>
                <a:cxn ang="0">
                  <a:pos x="5740" y="3273"/>
                </a:cxn>
                <a:cxn ang="0">
                  <a:pos x="5740" y="3267"/>
                </a:cxn>
                <a:cxn ang="0">
                  <a:pos x="3193" y="1816"/>
                </a:cxn>
                <a:cxn ang="0">
                  <a:pos x="3193" y="1816"/>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w="9525">
              <a:noFill/>
              <a:round/>
              <a:headEnd/>
              <a:tailEnd/>
            </a:ln>
          </p:spPr>
          <p:txBody>
            <a:bodyPr/>
            <a:lstStyle/>
            <a:p>
              <a:pPr eaLnBrk="0" hangingPunct="0"/>
              <a:endParaRPr lang="en-US">
                <a:solidFill>
                  <a:srgbClr val="FFFFFF"/>
                </a:solidFill>
                <a:latin typeface="Arial" charset="0"/>
              </a:endParaRPr>
            </a:p>
          </p:txBody>
        </p:sp>
        <p:sp>
          <p:nvSpPr>
            <p:cNvPr id="249860" name="Freeform 4"/>
            <p:cNvSpPr>
              <a:spLocks/>
            </p:cNvSpPr>
            <p:nvPr/>
          </p:nvSpPr>
          <p:spPr bwMode="hidden">
            <a:xfrm>
              <a:off x="149" y="0"/>
              <a:ext cx="5609" cy="3243"/>
            </a:xfrm>
            <a:custGeom>
              <a:avLst/>
              <a:gdLst/>
              <a:ahLst/>
              <a:cxnLst>
                <a:cxn ang="0">
                  <a:pos x="3163" y="1714"/>
                </a:cxn>
                <a:cxn ang="0">
                  <a:pos x="431" y="0"/>
                </a:cxn>
                <a:cxn ang="0">
                  <a:pos x="0" y="0"/>
                </a:cxn>
                <a:cxn ang="0">
                  <a:pos x="3086" y="1786"/>
                </a:cxn>
                <a:cxn ang="0">
                  <a:pos x="5591" y="3243"/>
                </a:cxn>
                <a:cxn ang="0">
                  <a:pos x="5591" y="3237"/>
                </a:cxn>
                <a:cxn ang="0">
                  <a:pos x="3163" y="1714"/>
                </a:cxn>
                <a:cxn ang="0">
                  <a:pos x="3163" y="1714"/>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eaLnBrk="0" hangingPunct="0"/>
              <a:endParaRPr lang="en-US">
                <a:solidFill>
                  <a:srgbClr val="FFFFFF"/>
                </a:solidFill>
                <a:latin typeface="Arial" charset="0"/>
              </a:endParaRPr>
            </a:p>
          </p:txBody>
        </p:sp>
        <p:sp>
          <p:nvSpPr>
            <p:cNvPr id="249861" name="Freeform 5"/>
            <p:cNvSpPr>
              <a:spLocks/>
            </p:cNvSpPr>
            <p:nvPr/>
          </p:nvSpPr>
          <p:spPr bwMode="hidden">
            <a:xfrm>
              <a:off x="0" y="3433"/>
              <a:ext cx="4038" cy="191"/>
            </a:xfrm>
            <a:custGeom>
              <a:avLst/>
              <a:gdLst/>
              <a:ahLst/>
              <a:cxnLst>
                <a:cxn ang="0">
                  <a:pos x="0" y="156"/>
                </a:cxn>
                <a:cxn ang="0">
                  <a:pos x="4042" y="192"/>
                </a:cxn>
                <a:cxn ang="0">
                  <a:pos x="4042" y="144"/>
                </a:cxn>
                <a:cxn ang="0">
                  <a:pos x="0" y="0"/>
                </a:cxn>
                <a:cxn ang="0">
                  <a:pos x="0" y="156"/>
                </a:cxn>
                <a:cxn ang="0">
                  <a:pos x="0" y="156"/>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w="9525">
              <a:noFill/>
              <a:round/>
              <a:headEnd/>
              <a:tailEnd/>
            </a:ln>
          </p:spPr>
          <p:txBody>
            <a:bodyPr/>
            <a:lstStyle/>
            <a:p>
              <a:pPr eaLnBrk="0" hangingPunct="0"/>
              <a:endParaRPr lang="en-US">
                <a:solidFill>
                  <a:srgbClr val="FFFFFF"/>
                </a:solidFill>
                <a:latin typeface="Arial" charset="0"/>
              </a:endParaRPr>
            </a:p>
          </p:txBody>
        </p:sp>
        <p:sp>
          <p:nvSpPr>
            <p:cNvPr id="249862" name="Freeform 6"/>
            <p:cNvSpPr>
              <a:spLocks/>
            </p:cNvSpPr>
            <p:nvPr/>
          </p:nvSpPr>
          <p:spPr bwMode="hidden">
            <a:xfrm>
              <a:off x="4038" y="3577"/>
              <a:ext cx="1720" cy="65"/>
            </a:xfrm>
            <a:custGeom>
              <a:avLst/>
              <a:gdLst/>
              <a:ahLst/>
              <a:cxnLst>
                <a:cxn ang="0">
                  <a:pos x="1722" y="66"/>
                </a:cxn>
                <a:cxn ang="0">
                  <a:pos x="1722" y="60"/>
                </a:cxn>
                <a:cxn ang="0">
                  <a:pos x="0" y="0"/>
                </a:cxn>
                <a:cxn ang="0">
                  <a:pos x="0" y="48"/>
                </a:cxn>
                <a:cxn ang="0">
                  <a:pos x="1722" y="66"/>
                </a:cxn>
                <a:cxn ang="0">
                  <a:pos x="1722" y="66"/>
                </a:cxn>
              </a:cxnLst>
              <a:rect l="0" t="0" r="r" b="b"/>
              <a:pathLst>
                <a:path w="1722" h="66">
                  <a:moveTo>
                    <a:pt x="1722" y="66"/>
                  </a:moveTo>
                  <a:lnTo>
                    <a:pt x="1722" y="60"/>
                  </a:lnTo>
                  <a:lnTo>
                    <a:pt x="0" y="0"/>
                  </a:lnTo>
                  <a:lnTo>
                    <a:pt x="0" y="48"/>
                  </a:lnTo>
                  <a:lnTo>
                    <a:pt x="1722" y="66"/>
                  </a:lnTo>
                  <a:lnTo>
                    <a:pt x="1722" y="66"/>
                  </a:lnTo>
                  <a:close/>
                </a:path>
              </a:pathLst>
            </a:custGeom>
            <a:gradFill rotWithShape="0">
              <a:gsLst>
                <a:gs pos="0">
                  <a:schemeClr val="bg2"/>
                </a:gs>
                <a:gs pos="100000">
                  <a:schemeClr val="bg1"/>
                </a:gs>
              </a:gsLst>
              <a:lin ang="0" scaled="1"/>
            </a:gradFill>
            <a:ln w="9525">
              <a:noFill/>
              <a:round/>
              <a:headEnd/>
              <a:tailEnd/>
            </a:ln>
          </p:spPr>
          <p:txBody>
            <a:bodyPr/>
            <a:lstStyle/>
            <a:p>
              <a:pPr eaLnBrk="0" hangingPunct="0"/>
              <a:endParaRPr lang="en-US">
                <a:solidFill>
                  <a:srgbClr val="FFFFFF"/>
                </a:solidFill>
                <a:latin typeface="Arial" charset="0"/>
              </a:endParaRPr>
            </a:p>
          </p:txBody>
        </p:sp>
        <p:sp>
          <p:nvSpPr>
            <p:cNvPr id="249863" name="Freeform 7"/>
            <p:cNvSpPr>
              <a:spLocks/>
            </p:cNvSpPr>
            <p:nvPr/>
          </p:nvSpPr>
          <p:spPr bwMode="hidden">
            <a:xfrm>
              <a:off x="0" y="3726"/>
              <a:ext cx="4784" cy="329"/>
            </a:xfrm>
            <a:custGeom>
              <a:avLst/>
              <a:gdLst/>
              <a:ahLst/>
              <a:cxnLst>
                <a:cxn ang="0">
                  <a:pos x="0" y="329"/>
                </a:cxn>
                <a:cxn ang="0">
                  <a:pos x="4789" y="77"/>
                </a:cxn>
                <a:cxn ang="0">
                  <a:pos x="4789" y="0"/>
                </a:cxn>
                <a:cxn ang="0">
                  <a:pos x="0" y="107"/>
                </a:cxn>
                <a:cxn ang="0">
                  <a:pos x="0" y="329"/>
                </a:cxn>
                <a:cxn ang="0">
                  <a:pos x="0" y="329"/>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w="9525" cap="flat" cmpd="sng">
              <a:noFill/>
              <a:prstDash val="solid"/>
              <a:round/>
              <a:headEnd type="none" w="med" len="med"/>
              <a:tailEnd type="none" w="med" len="med"/>
            </a:ln>
            <a:effectLst/>
          </p:spPr>
          <p:txBody>
            <a:bodyPr/>
            <a:lstStyle/>
            <a:p>
              <a:pPr eaLnBrk="0" hangingPunct="0"/>
              <a:endParaRPr lang="en-US">
                <a:solidFill>
                  <a:srgbClr val="FFFFFF"/>
                </a:solidFill>
                <a:latin typeface="Arial" charset="0"/>
              </a:endParaRPr>
            </a:p>
          </p:txBody>
        </p:sp>
        <p:sp>
          <p:nvSpPr>
            <p:cNvPr id="249864" name="Freeform 8"/>
            <p:cNvSpPr>
              <a:spLocks/>
            </p:cNvSpPr>
            <p:nvPr/>
          </p:nvSpPr>
          <p:spPr bwMode="hidden">
            <a:xfrm>
              <a:off x="4784" y="3702"/>
              <a:ext cx="974" cy="101"/>
            </a:xfrm>
            <a:custGeom>
              <a:avLst/>
              <a:gdLst/>
              <a:ahLst/>
              <a:cxnLst>
                <a:cxn ang="0">
                  <a:pos x="975" y="48"/>
                </a:cxn>
                <a:cxn ang="0">
                  <a:pos x="975" y="0"/>
                </a:cxn>
                <a:cxn ang="0">
                  <a:pos x="0" y="24"/>
                </a:cxn>
                <a:cxn ang="0">
                  <a:pos x="0" y="101"/>
                </a:cxn>
                <a:cxn ang="0">
                  <a:pos x="975" y="48"/>
                </a:cxn>
                <a:cxn ang="0">
                  <a:pos x="975" y="48"/>
                </a:cxn>
              </a:cxnLst>
              <a:rect l="0" t="0" r="r" b="b"/>
              <a:pathLst>
                <a:path w="975" h="101">
                  <a:moveTo>
                    <a:pt x="975" y="48"/>
                  </a:moveTo>
                  <a:lnTo>
                    <a:pt x="975" y="0"/>
                  </a:lnTo>
                  <a:lnTo>
                    <a:pt x="0" y="24"/>
                  </a:lnTo>
                  <a:lnTo>
                    <a:pt x="0" y="101"/>
                  </a:lnTo>
                  <a:lnTo>
                    <a:pt x="975" y="48"/>
                  </a:lnTo>
                  <a:lnTo>
                    <a:pt x="975" y="48"/>
                  </a:lnTo>
                  <a:close/>
                </a:path>
              </a:pathLst>
            </a:custGeom>
            <a:solidFill>
              <a:schemeClr val="bg1"/>
            </a:solidFill>
            <a:ln w="9525">
              <a:noFill/>
              <a:round/>
              <a:headEnd/>
              <a:tailEnd/>
            </a:ln>
          </p:spPr>
          <p:txBody>
            <a:bodyPr/>
            <a:lstStyle/>
            <a:p>
              <a:pPr eaLnBrk="0" hangingPunct="0"/>
              <a:endParaRPr lang="en-US">
                <a:solidFill>
                  <a:srgbClr val="FFFFFF"/>
                </a:solidFill>
                <a:latin typeface="Arial" charset="0"/>
              </a:endParaRPr>
            </a:p>
          </p:txBody>
        </p:sp>
        <p:sp>
          <p:nvSpPr>
            <p:cNvPr id="249865" name="Freeform 9"/>
            <p:cNvSpPr>
              <a:spLocks/>
            </p:cNvSpPr>
            <p:nvPr/>
          </p:nvSpPr>
          <p:spPr bwMode="hidden">
            <a:xfrm>
              <a:off x="3619" y="3815"/>
              <a:ext cx="2139" cy="198"/>
            </a:xfrm>
            <a:custGeom>
              <a:avLst/>
              <a:gdLst/>
              <a:ahLst/>
              <a:cxnLst>
                <a:cxn ang="0">
                  <a:pos x="2141" y="0"/>
                </a:cxn>
                <a:cxn ang="0">
                  <a:pos x="0" y="156"/>
                </a:cxn>
                <a:cxn ang="0">
                  <a:pos x="0" y="198"/>
                </a:cxn>
                <a:cxn ang="0">
                  <a:pos x="2141" y="0"/>
                </a:cxn>
                <a:cxn ang="0">
                  <a:pos x="2141" y="0"/>
                </a:cxn>
              </a:cxnLst>
              <a:rect l="0" t="0" r="r" b="b"/>
              <a:pathLst>
                <a:path w="2141" h="198">
                  <a:moveTo>
                    <a:pt x="2141" y="0"/>
                  </a:moveTo>
                  <a:lnTo>
                    <a:pt x="0" y="156"/>
                  </a:lnTo>
                  <a:lnTo>
                    <a:pt x="0" y="198"/>
                  </a:lnTo>
                  <a:lnTo>
                    <a:pt x="2141" y="0"/>
                  </a:lnTo>
                  <a:lnTo>
                    <a:pt x="2141" y="0"/>
                  </a:lnTo>
                  <a:close/>
                </a:path>
              </a:pathLst>
            </a:custGeom>
            <a:solidFill>
              <a:schemeClr val="bg1"/>
            </a:solidFill>
            <a:ln w="9525">
              <a:noFill/>
              <a:round/>
              <a:headEnd/>
              <a:tailEnd/>
            </a:ln>
          </p:spPr>
          <p:txBody>
            <a:bodyPr/>
            <a:lstStyle/>
            <a:p>
              <a:pPr eaLnBrk="0" hangingPunct="0"/>
              <a:endParaRPr lang="en-US">
                <a:solidFill>
                  <a:srgbClr val="FFFFFF"/>
                </a:solidFill>
                <a:latin typeface="Arial" charset="0"/>
              </a:endParaRPr>
            </a:p>
          </p:txBody>
        </p:sp>
        <p:sp>
          <p:nvSpPr>
            <p:cNvPr id="249866" name="Freeform 10"/>
            <p:cNvSpPr>
              <a:spLocks/>
            </p:cNvSpPr>
            <p:nvPr/>
          </p:nvSpPr>
          <p:spPr bwMode="hidden">
            <a:xfrm>
              <a:off x="0" y="3971"/>
              <a:ext cx="3619" cy="348"/>
            </a:xfrm>
            <a:custGeom>
              <a:avLst/>
              <a:gdLst/>
              <a:ahLst/>
              <a:cxnLst>
                <a:cxn ang="0">
                  <a:pos x="0" y="348"/>
                </a:cxn>
                <a:cxn ang="0">
                  <a:pos x="311" y="348"/>
                </a:cxn>
                <a:cxn ang="0">
                  <a:pos x="3623" y="42"/>
                </a:cxn>
                <a:cxn ang="0">
                  <a:pos x="3623" y="0"/>
                </a:cxn>
                <a:cxn ang="0">
                  <a:pos x="0" y="264"/>
                </a:cxn>
                <a:cxn ang="0">
                  <a:pos x="0" y="348"/>
                </a:cxn>
                <a:cxn ang="0">
                  <a:pos x="0" y="348"/>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eaLnBrk="0" hangingPunct="0"/>
              <a:endParaRPr lang="en-US">
                <a:solidFill>
                  <a:srgbClr val="FFFFFF"/>
                </a:solidFill>
                <a:latin typeface="Arial" charset="0"/>
              </a:endParaRPr>
            </a:p>
          </p:txBody>
        </p:sp>
        <p:sp>
          <p:nvSpPr>
            <p:cNvPr id="249867" name="Freeform 11"/>
            <p:cNvSpPr>
              <a:spLocks/>
            </p:cNvSpPr>
            <p:nvPr/>
          </p:nvSpPr>
          <p:spPr bwMode="hidden">
            <a:xfrm>
              <a:off x="2097" y="4043"/>
              <a:ext cx="2514" cy="276"/>
            </a:xfrm>
            <a:custGeom>
              <a:avLst/>
              <a:gdLst/>
              <a:ahLst/>
              <a:cxnLst>
                <a:cxn ang="0">
                  <a:pos x="2182" y="276"/>
                </a:cxn>
                <a:cxn ang="0">
                  <a:pos x="2517" y="204"/>
                </a:cxn>
                <a:cxn ang="0">
                  <a:pos x="2260" y="0"/>
                </a:cxn>
                <a:cxn ang="0">
                  <a:pos x="0" y="276"/>
                </a:cxn>
                <a:cxn ang="0">
                  <a:pos x="2182" y="276"/>
                </a:cxn>
                <a:cxn ang="0">
                  <a:pos x="2182" y="276"/>
                </a:cxn>
              </a:cxnLst>
              <a:rect l="0" t="0" r="r" b="b"/>
              <a:pathLst>
                <a:path w="2517" h="276">
                  <a:moveTo>
                    <a:pt x="2182" y="276"/>
                  </a:moveTo>
                  <a:lnTo>
                    <a:pt x="2517" y="204"/>
                  </a:lnTo>
                  <a:lnTo>
                    <a:pt x="2260" y="0"/>
                  </a:lnTo>
                  <a:lnTo>
                    <a:pt x="0" y="276"/>
                  </a:lnTo>
                  <a:lnTo>
                    <a:pt x="2182" y="276"/>
                  </a:lnTo>
                  <a:lnTo>
                    <a:pt x="2182" y="276"/>
                  </a:lnTo>
                  <a:close/>
                </a:path>
              </a:pathLst>
            </a:custGeom>
            <a:solidFill>
              <a:schemeClr val="bg1"/>
            </a:solidFill>
            <a:ln w="9525">
              <a:noFill/>
              <a:round/>
              <a:headEnd/>
              <a:tailEnd/>
            </a:ln>
          </p:spPr>
          <p:txBody>
            <a:bodyPr/>
            <a:lstStyle/>
            <a:p>
              <a:pPr eaLnBrk="0" hangingPunct="0"/>
              <a:endParaRPr lang="en-US">
                <a:solidFill>
                  <a:srgbClr val="FFFFFF"/>
                </a:solidFill>
                <a:latin typeface="Arial" charset="0"/>
              </a:endParaRPr>
            </a:p>
          </p:txBody>
        </p:sp>
        <p:sp>
          <p:nvSpPr>
            <p:cNvPr id="249868" name="Freeform 12"/>
            <p:cNvSpPr>
              <a:spLocks/>
            </p:cNvSpPr>
            <p:nvPr/>
          </p:nvSpPr>
          <p:spPr bwMode="hidden">
            <a:xfrm>
              <a:off x="4354" y="3869"/>
              <a:ext cx="1404" cy="378"/>
            </a:xfrm>
            <a:custGeom>
              <a:avLst/>
              <a:gdLst/>
              <a:ahLst/>
              <a:cxnLst>
                <a:cxn ang="0">
                  <a:pos x="1405" y="126"/>
                </a:cxn>
                <a:cxn ang="0">
                  <a:pos x="1405" y="0"/>
                </a:cxn>
                <a:cxn ang="0">
                  <a:pos x="0" y="174"/>
                </a:cxn>
                <a:cxn ang="0">
                  <a:pos x="257" y="378"/>
                </a:cxn>
                <a:cxn ang="0">
                  <a:pos x="1405" y="126"/>
                </a:cxn>
                <a:cxn ang="0">
                  <a:pos x="1405" y="126"/>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w="9525">
              <a:noFill/>
              <a:round/>
              <a:headEnd/>
              <a:tailEnd/>
            </a:ln>
          </p:spPr>
          <p:txBody>
            <a:bodyPr/>
            <a:lstStyle/>
            <a:p>
              <a:pPr eaLnBrk="0" hangingPunct="0"/>
              <a:endParaRPr lang="en-US">
                <a:solidFill>
                  <a:srgbClr val="FFFFFF"/>
                </a:solidFill>
                <a:latin typeface="Arial" charset="0"/>
              </a:endParaRPr>
            </a:p>
          </p:txBody>
        </p:sp>
        <p:sp>
          <p:nvSpPr>
            <p:cNvPr id="249869" name="Freeform 13"/>
            <p:cNvSpPr>
              <a:spLocks/>
            </p:cNvSpPr>
            <p:nvPr/>
          </p:nvSpPr>
          <p:spPr bwMode="hidden">
            <a:xfrm>
              <a:off x="5030" y="3151"/>
              <a:ext cx="728" cy="240"/>
            </a:xfrm>
            <a:custGeom>
              <a:avLst/>
              <a:gdLst/>
              <a:ahLst/>
              <a:cxnLst>
                <a:cxn ang="0">
                  <a:pos x="729" y="240"/>
                </a:cxn>
                <a:cxn ang="0">
                  <a:pos x="0" y="0"/>
                </a:cxn>
                <a:cxn ang="0">
                  <a:pos x="0" y="6"/>
                </a:cxn>
                <a:cxn ang="0">
                  <a:pos x="729" y="240"/>
                </a:cxn>
                <a:cxn ang="0">
                  <a:pos x="729" y="240"/>
                </a:cxn>
              </a:cxnLst>
              <a:rect l="0" t="0" r="r" b="b"/>
              <a:pathLst>
                <a:path w="729" h="240">
                  <a:moveTo>
                    <a:pt x="729" y="240"/>
                  </a:moveTo>
                  <a:lnTo>
                    <a:pt x="0" y="0"/>
                  </a:lnTo>
                  <a:lnTo>
                    <a:pt x="0" y="6"/>
                  </a:lnTo>
                  <a:lnTo>
                    <a:pt x="729" y="240"/>
                  </a:lnTo>
                  <a:lnTo>
                    <a:pt x="729" y="240"/>
                  </a:lnTo>
                  <a:close/>
                </a:path>
              </a:pathLst>
            </a:custGeom>
            <a:solidFill>
              <a:schemeClr val="bg1"/>
            </a:solidFill>
            <a:ln w="9525">
              <a:noFill/>
              <a:round/>
              <a:headEnd/>
              <a:tailEnd/>
            </a:ln>
          </p:spPr>
          <p:txBody>
            <a:bodyPr/>
            <a:lstStyle/>
            <a:p>
              <a:pPr eaLnBrk="0" hangingPunct="0"/>
              <a:endParaRPr lang="en-US">
                <a:solidFill>
                  <a:srgbClr val="FFFFFF"/>
                </a:solidFill>
                <a:latin typeface="Arial" charset="0"/>
              </a:endParaRPr>
            </a:p>
          </p:txBody>
        </p:sp>
        <p:sp>
          <p:nvSpPr>
            <p:cNvPr id="249870" name="Freeform 14"/>
            <p:cNvSpPr>
              <a:spLocks/>
            </p:cNvSpPr>
            <p:nvPr/>
          </p:nvSpPr>
          <p:spPr bwMode="hidden">
            <a:xfrm>
              <a:off x="0" y="1486"/>
              <a:ext cx="5030" cy="1671"/>
            </a:xfrm>
            <a:custGeom>
              <a:avLst/>
              <a:gdLst/>
              <a:ahLst/>
              <a:cxnLst>
                <a:cxn ang="0">
                  <a:pos x="0" y="72"/>
                </a:cxn>
                <a:cxn ang="0">
                  <a:pos x="5035" y="1672"/>
                </a:cxn>
                <a:cxn ang="0">
                  <a:pos x="5035" y="1666"/>
                </a:cxn>
                <a:cxn ang="0">
                  <a:pos x="0" y="0"/>
                </a:cxn>
                <a:cxn ang="0">
                  <a:pos x="0" y="72"/>
                </a:cxn>
                <a:cxn ang="0">
                  <a:pos x="0" y="72"/>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w="9525">
              <a:noFill/>
              <a:round/>
              <a:headEnd/>
              <a:tailEnd/>
            </a:ln>
          </p:spPr>
          <p:txBody>
            <a:bodyPr/>
            <a:lstStyle/>
            <a:p>
              <a:pPr eaLnBrk="0" hangingPunct="0"/>
              <a:endParaRPr lang="en-US">
                <a:solidFill>
                  <a:srgbClr val="FFFFFF"/>
                </a:solidFill>
                <a:latin typeface="Arial" charset="0"/>
              </a:endParaRPr>
            </a:p>
          </p:txBody>
        </p:sp>
        <p:sp>
          <p:nvSpPr>
            <p:cNvPr id="249871" name="Freeform 15"/>
            <p:cNvSpPr>
              <a:spLocks/>
            </p:cNvSpPr>
            <p:nvPr/>
          </p:nvSpPr>
          <p:spPr bwMode="hidden">
            <a:xfrm>
              <a:off x="5030" y="3049"/>
              <a:ext cx="728" cy="318"/>
            </a:xfrm>
            <a:custGeom>
              <a:avLst/>
              <a:gdLst/>
              <a:ahLst/>
              <a:cxnLst>
                <a:cxn ang="0">
                  <a:pos x="729" y="318"/>
                </a:cxn>
                <a:cxn ang="0">
                  <a:pos x="729" y="312"/>
                </a:cxn>
                <a:cxn ang="0">
                  <a:pos x="0" y="0"/>
                </a:cxn>
                <a:cxn ang="0">
                  <a:pos x="0" y="54"/>
                </a:cxn>
                <a:cxn ang="0">
                  <a:pos x="729" y="318"/>
                </a:cxn>
                <a:cxn ang="0">
                  <a:pos x="729" y="318"/>
                </a:cxn>
              </a:cxnLst>
              <a:rect l="0" t="0" r="r" b="b"/>
              <a:pathLst>
                <a:path w="729" h="318">
                  <a:moveTo>
                    <a:pt x="729" y="318"/>
                  </a:moveTo>
                  <a:lnTo>
                    <a:pt x="729" y="312"/>
                  </a:lnTo>
                  <a:lnTo>
                    <a:pt x="0" y="0"/>
                  </a:lnTo>
                  <a:lnTo>
                    <a:pt x="0" y="54"/>
                  </a:lnTo>
                  <a:lnTo>
                    <a:pt x="729" y="318"/>
                  </a:lnTo>
                  <a:lnTo>
                    <a:pt x="729" y="318"/>
                  </a:lnTo>
                  <a:close/>
                </a:path>
              </a:pathLst>
            </a:custGeom>
            <a:gradFill rotWithShape="0">
              <a:gsLst>
                <a:gs pos="0">
                  <a:schemeClr val="bg2"/>
                </a:gs>
                <a:gs pos="100000">
                  <a:schemeClr val="bg1"/>
                </a:gs>
              </a:gsLst>
              <a:lin ang="0" scaled="1"/>
            </a:gradFill>
            <a:ln w="9525">
              <a:noFill/>
              <a:round/>
              <a:headEnd/>
              <a:tailEnd/>
            </a:ln>
          </p:spPr>
          <p:txBody>
            <a:bodyPr/>
            <a:lstStyle/>
            <a:p>
              <a:pPr eaLnBrk="0" hangingPunct="0"/>
              <a:endParaRPr lang="en-US">
                <a:solidFill>
                  <a:srgbClr val="FFFFFF"/>
                </a:solidFill>
                <a:latin typeface="Arial" charset="0"/>
              </a:endParaRPr>
            </a:p>
          </p:txBody>
        </p:sp>
        <p:sp>
          <p:nvSpPr>
            <p:cNvPr id="249872" name="Freeform 16"/>
            <p:cNvSpPr>
              <a:spLocks/>
            </p:cNvSpPr>
            <p:nvPr/>
          </p:nvSpPr>
          <p:spPr bwMode="hidden">
            <a:xfrm>
              <a:off x="0" y="916"/>
              <a:ext cx="5030" cy="2187"/>
            </a:xfrm>
            <a:custGeom>
              <a:avLst/>
              <a:gdLst/>
              <a:ahLst/>
              <a:cxnLst>
                <a:cxn ang="0">
                  <a:pos x="0" y="396"/>
                </a:cxn>
                <a:cxn ang="0">
                  <a:pos x="5035" y="2188"/>
                </a:cxn>
                <a:cxn ang="0">
                  <a:pos x="5035" y="2134"/>
                </a:cxn>
                <a:cxn ang="0">
                  <a:pos x="0" y="0"/>
                </a:cxn>
                <a:cxn ang="0">
                  <a:pos x="0" y="396"/>
                </a:cxn>
                <a:cxn ang="0">
                  <a:pos x="0" y="396"/>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w="9525">
              <a:noFill/>
              <a:round/>
              <a:headEnd/>
              <a:tailEnd/>
            </a:ln>
          </p:spPr>
          <p:txBody>
            <a:bodyPr/>
            <a:lstStyle/>
            <a:p>
              <a:pPr eaLnBrk="0" hangingPunct="0"/>
              <a:endParaRPr lang="en-US">
                <a:solidFill>
                  <a:srgbClr val="FFFFFF"/>
                </a:solidFill>
                <a:latin typeface="Arial" charset="0"/>
              </a:endParaRPr>
            </a:p>
          </p:txBody>
        </p:sp>
        <p:sp>
          <p:nvSpPr>
            <p:cNvPr id="249873" name="Freeform 17"/>
            <p:cNvSpPr>
              <a:spLocks/>
            </p:cNvSpPr>
            <p:nvPr/>
          </p:nvSpPr>
          <p:spPr bwMode="hidden">
            <a:xfrm>
              <a:off x="2294" y="0"/>
              <a:ext cx="3159" cy="2725"/>
            </a:xfrm>
            <a:custGeom>
              <a:avLst/>
              <a:gdLst/>
              <a:ahLst/>
              <a:cxnLst>
                <a:cxn ang="0">
                  <a:pos x="0" y="0"/>
                </a:cxn>
                <a:cxn ang="0">
                  <a:pos x="3145" y="2727"/>
                </a:cxn>
                <a:cxn ang="0">
                  <a:pos x="3163" y="2704"/>
                </a:cxn>
                <a:cxn ang="0">
                  <a:pos x="102" y="0"/>
                </a:cxn>
                <a:cxn ang="0">
                  <a:pos x="0" y="0"/>
                </a:cxn>
                <a:cxn ang="0">
                  <a:pos x="0" y="0"/>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w="9525">
              <a:noFill/>
              <a:round/>
              <a:headEnd/>
              <a:tailEnd/>
            </a:ln>
          </p:spPr>
          <p:txBody>
            <a:bodyPr/>
            <a:lstStyle/>
            <a:p>
              <a:pPr eaLnBrk="0" hangingPunct="0"/>
              <a:endParaRPr lang="en-US">
                <a:solidFill>
                  <a:srgbClr val="FFFFFF"/>
                </a:solidFill>
                <a:latin typeface="Arial" charset="0"/>
              </a:endParaRPr>
            </a:p>
          </p:txBody>
        </p:sp>
        <p:sp>
          <p:nvSpPr>
            <p:cNvPr id="249874" name="Freeform 18"/>
            <p:cNvSpPr>
              <a:spLocks/>
            </p:cNvSpPr>
            <p:nvPr/>
          </p:nvSpPr>
          <p:spPr bwMode="hidden">
            <a:xfrm>
              <a:off x="5435" y="2702"/>
              <a:ext cx="323" cy="299"/>
            </a:xfrm>
            <a:custGeom>
              <a:avLst/>
              <a:gdLst/>
              <a:ahLst/>
              <a:cxnLst>
                <a:cxn ang="0">
                  <a:pos x="323" y="299"/>
                </a:cxn>
                <a:cxn ang="0">
                  <a:pos x="323" y="263"/>
                </a:cxn>
                <a:cxn ang="0">
                  <a:pos x="18" y="0"/>
                </a:cxn>
                <a:cxn ang="0">
                  <a:pos x="0" y="23"/>
                </a:cxn>
                <a:cxn ang="0">
                  <a:pos x="323" y="299"/>
                </a:cxn>
                <a:cxn ang="0">
                  <a:pos x="323" y="299"/>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w="9525">
              <a:noFill/>
              <a:round/>
              <a:headEnd/>
              <a:tailEnd/>
            </a:ln>
          </p:spPr>
          <p:txBody>
            <a:bodyPr/>
            <a:lstStyle/>
            <a:p>
              <a:pPr eaLnBrk="0" hangingPunct="0"/>
              <a:endParaRPr lang="en-US">
                <a:solidFill>
                  <a:srgbClr val="FFFFFF"/>
                </a:solidFill>
                <a:latin typeface="Arial" charset="0"/>
              </a:endParaRPr>
            </a:p>
          </p:txBody>
        </p:sp>
        <p:sp>
          <p:nvSpPr>
            <p:cNvPr id="249875" name="Freeform 19"/>
            <p:cNvSpPr>
              <a:spLocks/>
            </p:cNvSpPr>
            <p:nvPr/>
          </p:nvSpPr>
          <p:spPr bwMode="hidden">
            <a:xfrm>
              <a:off x="5477" y="2588"/>
              <a:ext cx="281" cy="335"/>
            </a:xfrm>
            <a:custGeom>
              <a:avLst/>
              <a:gdLst/>
              <a:ahLst/>
              <a:cxnLst>
                <a:cxn ang="0">
                  <a:pos x="281" y="335"/>
                </a:cxn>
                <a:cxn ang="0">
                  <a:pos x="281" y="173"/>
                </a:cxn>
                <a:cxn ang="0">
                  <a:pos x="96" y="0"/>
                </a:cxn>
                <a:cxn ang="0">
                  <a:pos x="0" y="90"/>
                </a:cxn>
                <a:cxn ang="0">
                  <a:pos x="281" y="335"/>
                </a:cxn>
                <a:cxn ang="0">
                  <a:pos x="281" y="335"/>
                </a:cxn>
              </a:cxnLst>
              <a:rect l="0" t="0" r="r" b="b"/>
              <a:pathLst>
                <a:path w="281" h="335">
                  <a:moveTo>
                    <a:pt x="281" y="335"/>
                  </a:moveTo>
                  <a:lnTo>
                    <a:pt x="281" y="173"/>
                  </a:lnTo>
                  <a:lnTo>
                    <a:pt x="96" y="0"/>
                  </a:lnTo>
                  <a:lnTo>
                    <a:pt x="0" y="90"/>
                  </a:lnTo>
                  <a:lnTo>
                    <a:pt x="281" y="335"/>
                  </a:lnTo>
                  <a:lnTo>
                    <a:pt x="281" y="335"/>
                  </a:lnTo>
                  <a:close/>
                </a:path>
              </a:pathLst>
            </a:custGeom>
            <a:solidFill>
              <a:schemeClr val="bg1"/>
            </a:solidFill>
            <a:ln w="9525">
              <a:noFill/>
              <a:round/>
              <a:headEnd/>
              <a:tailEnd/>
            </a:ln>
          </p:spPr>
          <p:txBody>
            <a:bodyPr/>
            <a:lstStyle/>
            <a:p>
              <a:pPr eaLnBrk="0" hangingPunct="0"/>
              <a:endParaRPr lang="en-US">
                <a:solidFill>
                  <a:srgbClr val="FFFFFF"/>
                </a:solidFill>
                <a:latin typeface="Arial" charset="0"/>
              </a:endParaRPr>
            </a:p>
          </p:txBody>
        </p:sp>
        <p:sp>
          <p:nvSpPr>
            <p:cNvPr id="249876" name="Freeform 20"/>
            <p:cNvSpPr>
              <a:spLocks/>
            </p:cNvSpPr>
            <p:nvPr/>
          </p:nvSpPr>
          <p:spPr bwMode="hidden">
            <a:xfrm>
              <a:off x="2454" y="0"/>
              <a:ext cx="3119" cy="2678"/>
            </a:xfrm>
            <a:custGeom>
              <a:avLst/>
              <a:gdLst/>
              <a:ahLst/>
              <a:cxnLst>
                <a:cxn ang="0">
                  <a:pos x="0" y="0"/>
                </a:cxn>
                <a:cxn ang="0">
                  <a:pos x="3026" y="2680"/>
                </a:cxn>
                <a:cxn ang="0">
                  <a:pos x="3122" y="2590"/>
                </a:cxn>
                <a:cxn ang="0">
                  <a:pos x="383" y="0"/>
                </a:cxn>
                <a:cxn ang="0">
                  <a:pos x="0" y="0"/>
                </a:cxn>
                <a:cxn ang="0">
                  <a:pos x="0" y="0"/>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w="9525">
              <a:noFill/>
              <a:round/>
              <a:headEnd/>
              <a:tailEnd/>
            </a:ln>
          </p:spPr>
          <p:txBody>
            <a:bodyPr/>
            <a:lstStyle/>
            <a:p>
              <a:pPr eaLnBrk="0" hangingPunct="0"/>
              <a:endParaRPr lang="en-US">
                <a:solidFill>
                  <a:srgbClr val="FFFFFF"/>
                </a:solidFill>
                <a:latin typeface="Arial" charset="0"/>
              </a:endParaRPr>
            </a:p>
          </p:txBody>
        </p:sp>
        <p:sp>
          <p:nvSpPr>
            <p:cNvPr id="249877" name="Freeform 21"/>
            <p:cNvSpPr>
              <a:spLocks/>
            </p:cNvSpPr>
            <p:nvPr/>
          </p:nvSpPr>
          <p:spPr bwMode="hidden">
            <a:xfrm>
              <a:off x="5626" y="2534"/>
              <a:ext cx="132" cy="132"/>
            </a:xfrm>
            <a:custGeom>
              <a:avLst/>
              <a:gdLst/>
              <a:ahLst/>
              <a:cxnLst>
                <a:cxn ang="0">
                  <a:pos x="132" y="132"/>
                </a:cxn>
                <a:cxn ang="0">
                  <a:pos x="0" y="0"/>
                </a:cxn>
                <a:cxn ang="0">
                  <a:pos x="0" y="0"/>
                </a:cxn>
                <a:cxn ang="0">
                  <a:pos x="132" y="132"/>
                </a:cxn>
                <a:cxn ang="0">
                  <a:pos x="132" y="132"/>
                </a:cxn>
              </a:cxnLst>
              <a:rect l="0" t="0" r="r" b="b"/>
              <a:pathLst>
                <a:path w="132" h="132">
                  <a:moveTo>
                    <a:pt x="132" y="132"/>
                  </a:moveTo>
                  <a:lnTo>
                    <a:pt x="0" y="0"/>
                  </a:lnTo>
                  <a:lnTo>
                    <a:pt x="0" y="0"/>
                  </a:lnTo>
                  <a:lnTo>
                    <a:pt x="132" y="132"/>
                  </a:lnTo>
                  <a:lnTo>
                    <a:pt x="132" y="132"/>
                  </a:lnTo>
                  <a:close/>
                </a:path>
              </a:pathLst>
            </a:custGeom>
            <a:solidFill>
              <a:srgbClr val="FF9999"/>
            </a:solidFill>
            <a:ln w="9525">
              <a:noFill/>
              <a:round/>
              <a:headEnd/>
              <a:tailEnd/>
            </a:ln>
          </p:spPr>
          <p:txBody>
            <a:bodyPr/>
            <a:lstStyle/>
            <a:p>
              <a:pPr eaLnBrk="0" hangingPunct="0"/>
              <a:endParaRPr lang="en-US">
                <a:solidFill>
                  <a:srgbClr val="FFFFFF"/>
                </a:solidFill>
                <a:latin typeface="Arial" charset="0"/>
              </a:endParaRPr>
            </a:p>
          </p:txBody>
        </p:sp>
        <p:sp>
          <p:nvSpPr>
            <p:cNvPr id="249878" name="Freeform 22"/>
            <p:cNvSpPr>
              <a:spLocks/>
            </p:cNvSpPr>
            <p:nvPr/>
          </p:nvSpPr>
          <p:spPr bwMode="hidden">
            <a:xfrm>
              <a:off x="3112" y="0"/>
              <a:ext cx="2514" cy="2534"/>
            </a:xfrm>
            <a:custGeom>
              <a:avLst/>
              <a:gdLst/>
              <a:ahLst/>
              <a:cxnLst>
                <a:cxn ang="0">
                  <a:pos x="0" y="0"/>
                </a:cxn>
                <a:cxn ang="0">
                  <a:pos x="2517" y="2536"/>
                </a:cxn>
                <a:cxn ang="0">
                  <a:pos x="2517" y="2536"/>
                </a:cxn>
                <a:cxn ang="0">
                  <a:pos x="66" y="0"/>
                </a:cxn>
                <a:cxn ang="0">
                  <a:pos x="0" y="0"/>
                </a:cxn>
                <a:cxn ang="0">
                  <a:pos x="0" y="0"/>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w="9525">
              <a:noFill/>
              <a:round/>
              <a:headEnd/>
              <a:tailEnd/>
            </a:ln>
          </p:spPr>
          <p:txBody>
            <a:bodyPr/>
            <a:lstStyle/>
            <a:p>
              <a:pPr eaLnBrk="0" hangingPunct="0"/>
              <a:endParaRPr lang="en-US">
                <a:solidFill>
                  <a:srgbClr val="FFFFFF"/>
                </a:solidFill>
                <a:latin typeface="Arial" charset="0"/>
              </a:endParaRPr>
            </a:p>
          </p:txBody>
        </p:sp>
        <p:sp>
          <p:nvSpPr>
            <p:cNvPr id="249879" name="Freeform 23"/>
            <p:cNvSpPr>
              <a:spLocks/>
            </p:cNvSpPr>
            <p:nvPr/>
          </p:nvSpPr>
          <p:spPr bwMode="hidden">
            <a:xfrm>
              <a:off x="3488" y="0"/>
              <a:ext cx="2198" cy="2480"/>
            </a:xfrm>
            <a:custGeom>
              <a:avLst/>
              <a:gdLst/>
              <a:ahLst/>
              <a:cxnLst>
                <a:cxn ang="0">
                  <a:pos x="0" y="0"/>
                </a:cxn>
                <a:cxn ang="0">
                  <a:pos x="2188" y="2482"/>
                </a:cxn>
                <a:cxn ang="0">
                  <a:pos x="2200" y="2476"/>
                </a:cxn>
                <a:cxn ang="0">
                  <a:pos x="317" y="0"/>
                </a:cxn>
                <a:cxn ang="0">
                  <a:pos x="0" y="0"/>
                </a:cxn>
                <a:cxn ang="0">
                  <a:pos x="0" y="0"/>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w="9525" cap="flat" cmpd="sng">
              <a:noFill/>
              <a:prstDash val="solid"/>
              <a:round/>
              <a:headEnd type="none" w="med" len="med"/>
              <a:tailEnd type="none" w="med" len="med"/>
            </a:ln>
            <a:effectLst/>
          </p:spPr>
          <p:txBody>
            <a:bodyPr/>
            <a:lstStyle/>
            <a:p>
              <a:pPr eaLnBrk="0" hangingPunct="0"/>
              <a:endParaRPr lang="en-US">
                <a:solidFill>
                  <a:srgbClr val="FFFFFF"/>
                </a:solidFill>
                <a:latin typeface="Arial" charset="0"/>
              </a:endParaRPr>
            </a:p>
          </p:txBody>
        </p:sp>
        <p:sp>
          <p:nvSpPr>
            <p:cNvPr id="249880" name="Freeform 24"/>
            <p:cNvSpPr>
              <a:spLocks/>
            </p:cNvSpPr>
            <p:nvPr/>
          </p:nvSpPr>
          <p:spPr bwMode="hidden">
            <a:xfrm>
              <a:off x="5674" y="2474"/>
              <a:ext cx="84" cy="96"/>
            </a:xfrm>
            <a:custGeom>
              <a:avLst/>
              <a:gdLst/>
              <a:ahLst/>
              <a:cxnLst>
                <a:cxn ang="0">
                  <a:pos x="84" y="96"/>
                </a:cxn>
                <a:cxn ang="0">
                  <a:pos x="84" y="90"/>
                </a:cxn>
                <a:cxn ang="0">
                  <a:pos x="12" y="0"/>
                </a:cxn>
                <a:cxn ang="0">
                  <a:pos x="0" y="6"/>
                </a:cxn>
                <a:cxn ang="0">
                  <a:pos x="84" y="96"/>
                </a:cxn>
                <a:cxn ang="0">
                  <a:pos x="84" y="96"/>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w="9525">
              <a:noFill/>
              <a:round/>
              <a:headEnd/>
              <a:tailEnd/>
            </a:ln>
          </p:spPr>
          <p:txBody>
            <a:bodyPr/>
            <a:lstStyle/>
            <a:p>
              <a:pPr eaLnBrk="0" hangingPunct="0"/>
              <a:endParaRPr lang="en-US">
                <a:solidFill>
                  <a:srgbClr val="FFFFFF"/>
                </a:solidFill>
                <a:latin typeface="Arial" charset="0"/>
              </a:endParaRPr>
            </a:p>
          </p:txBody>
        </p:sp>
        <p:sp>
          <p:nvSpPr>
            <p:cNvPr id="249881" name="Freeform 25"/>
            <p:cNvSpPr>
              <a:spLocks/>
            </p:cNvSpPr>
            <p:nvPr/>
          </p:nvSpPr>
          <p:spPr bwMode="hidden">
            <a:xfrm>
              <a:off x="5603" y="850"/>
              <a:ext cx="155" cy="516"/>
            </a:xfrm>
            <a:custGeom>
              <a:avLst/>
              <a:gdLst/>
              <a:ahLst/>
              <a:cxnLst>
                <a:cxn ang="0">
                  <a:pos x="155" y="516"/>
                </a:cxn>
                <a:cxn ang="0">
                  <a:pos x="155" y="204"/>
                </a:cxn>
                <a:cxn ang="0">
                  <a:pos x="77" y="0"/>
                </a:cxn>
                <a:cxn ang="0">
                  <a:pos x="0" y="192"/>
                </a:cxn>
                <a:cxn ang="0">
                  <a:pos x="155" y="516"/>
                </a:cxn>
                <a:cxn ang="0">
                  <a:pos x="155" y="516"/>
                </a:cxn>
              </a:cxnLst>
              <a:rect l="0" t="0" r="r" b="b"/>
              <a:pathLst>
                <a:path w="155" h="516">
                  <a:moveTo>
                    <a:pt x="155" y="516"/>
                  </a:moveTo>
                  <a:lnTo>
                    <a:pt x="155" y="204"/>
                  </a:lnTo>
                  <a:lnTo>
                    <a:pt x="77" y="0"/>
                  </a:lnTo>
                  <a:lnTo>
                    <a:pt x="0" y="192"/>
                  </a:lnTo>
                  <a:lnTo>
                    <a:pt x="155" y="516"/>
                  </a:lnTo>
                  <a:lnTo>
                    <a:pt x="155" y="516"/>
                  </a:lnTo>
                  <a:close/>
                </a:path>
              </a:pathLst>
            </a:custGeom>
            <a:solidFill>
              <a:schemeClr val="bg2"/>
            </a:solidFill>
            <a:ln w="9525">
              <a:noFill/>
              <a:round/>
              <a:headEnd/>
              <a:tailEnd/>
            </a:ln>
          </p:spPr>
          <p:txBody>
            <a:bodyPr/>
            <a:lstStyle/>
            <a:p>
              <a:pPr eaLnBrk="0" hangingPunct="0"/>
              <a:endParaRPr lang="en-US">
                <a:solidFill>
                  <a:srgbClr val="FFFFFF"/>
                </a:solidFill>
                <a:latin typeface="Arial" charset="0"/>
              </a:endParaRPr>
            </a:p>
          </p:txBody>
        </p:sp>
        <p:sp>
          <p:nvSpPr>
            <p:cNvPr id="249882" name="Freeform 26"/>
            <p:cNvSpPr>
              <a:spLocks/>
            </p:cNvSpPr>
            <p:nvPr/>
          </p:nvSpPr>
          <p:spPr bwMode="hidden">
            <a:xfrm>
              <a:off x="5107" y="0"/>
              <a:ext cx="573" cy="1042"/>
            </a:xfrm>
            <a:custGeom>
              <a:avLst/>
              <a:gdLst/>
              <a:ahLst/>
              <a:cxnLst>
                <a:cxn ang="0">
                  <a:pos x="0" y="0"/>
                </a:cxn>
                <a:cxn ang="0">
                  <a:pos x="497" y="1043"/>
                </a:cxn>
                <a:cxn ang="0">
                  <a:pos x="574" y="851"/>
                </a:cxn>
                <a:cxn ang="0">
                  <a:pos x="251" y="0"/>
                </a:cxn>
                <a:cxn ang="0">
                  <a:pos x="0" y="0"/>
                </a:cxn>
                <a:cxn ang="0">
                  <a:pos x="0" y="0"/>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w="9525">
              <a:noFill/>
              <a:round/>
              <a:headEnd/>
              <a:tailEnd/>
            </a:ln>
          </p:spPr>
          <p:txBody>
            <a:bodyPr/>
            <a:lstStyle/>
            <a:p>
              <a:pPr eaLnBrk="0" hangingPunct="0"/>
              <a:endParaRPr lang="en-US">
                <a:solidFill>
                  <a:srgbClr val="FFFFFF"/>
                </a:solidFill>
                <a:latin typeface="Arial" charset="0"/>
              </a:endParaRPr>
            </a:p>
          </p:txBody>
        </p:sp>
        <p:sp>
          <p:nvSpPr>
            <p:cNvPr id="249883" name="Freeform 27"/>
            <p:cNvSpPr>
              <a:spLocks/>
            </p:cNvSpPr>
            <p:nvPr/>
          </p:nvSpPr>
          <p:spPr bwMode="hidden">
            <a:xfrm>
              <a:off x="5411" y="0"/>
              <a:ext cx="341" cy="796"/>
            </a:xfrm>
            <a:custGeom>
              <a:avLst/>
              <a:gdLst/>
              <a:ahLst/>
              <a:cxnLst>
                <a:cxn ang="0">
                  <a:pos x="144" y="0"/>
                </a:cxn>
                <a:cxn ang="0">
                  <a:pos x="0" y="0"/>
                </a:cxn>
                <a:cxn ang="0">
                  <a:pos x="287" y="797"/>
                </a:cxn>
                <a:cxn ang="0">
                  <a:pos x="341" y="653"/>
                </a:cxn>
                <a:cxn ang="0">
                  <a:pos x="144" y="0"/>
                </a:cxn>
                <a:cxn ang="0">
                  <a:pos x="144" y="0"/>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w="9525">
              <a:noFill/>
              <a:round/>
              <a:headEnd/>
              <a:tailEnd/>
            </a:ln>
          </p:spPr>
          <p:txBody>
            <a:bodyPr/>
            <a:lstStyle/>
            <a:p>
              <a:pPr eaLnBrk="0" hangingPunct="0"/>
              <a:endParaRPr lang="en-US">
                <a:solidFill>
                  <a:srgbClr val="FFFFFF"/>
                </a:solidFill>
                <a:latin typeface="Arial" charset="0"/>
              </a:endParaRPr>
            </a:p>
          </p:txBody>
        </p:sp>
        <p:sp>
          <p:nvSpPr>
            <p:cNvPr id="249884" name="Freeform 28"/>
            <p:cNvSpPr>
              <a:spLocks/>
            </p:cNvSpPr>
            <p:nvPr/>
          </p:nvSpPr>
          <p:spPr bwMode="hidden">
            <a:xfrm>
              <a:off x="5698" y="653"/>
              <a:ext cx="60" cy="311"/>
            </a:xfrm>
            <a:custGeom>
              <a:avLst/>
              <a:gdLst/>
              <a:ahLst/>
              <a:cxnLst>
                <a:cxn ang="0">
                  <a:pos x="0" y="144"/>
                </a:cxn>
                <a:cxn ang="0">
                  <a:pos x="60" y="312"/>
                </a:cxn>
                <a:cxn ang="0">
                  <a:pos x="60" y="6"/>
                </a:cxn>
                <a:cxn ang="0">
                  <a:pos x="54" y="0"/>
                </a:cxn>
                <a:cxn ang="0">
                  <a:pos x="0" y="144"/>
                </a:cxn>
                <a:cxn ang="0">
                  <a:pos x="0" y="144"/>
                </a:cxn>
              </a:cxnLst>
              <a:rect l="0" t="0" r="r" b="b"/>
              <a:pathLst>
                <a:path w="60" h="312">
                  <a:moveTo>
                    <a:pt x="0" y="144"/>
                  </a:moveTo>
                  <a:lnTo>
                    <a:pt x="60" y="312"/>
                  </a:lnTo>
                  <a:lnTo>
                    <a:pt x="60" y="6"/>
                  </a:lnTo>
                  <a:lnTo>
                    <a:pt x="54" y="0"/>
                  </a:lnTo>
                  <a:lnTo>
                    <a:pt x="0" y="144"/>
                  </a:lnTo>
                  <a:lnTo>
                    <a:pt x="0" y="144"/>
                  </a:lnTo>
                  <a:close/>
                </a:path>
              </a:pathLst>
            </a:custGeom>
            <a:solidFill>
              <a:schemeClr val="bg2"/>
            </a:solidFill>
            <a:ln w="9525">
              <a:noFill/>
              <a:round/>
              <a:headEnd/>
              <a:tailEnd/>
            </a:ln>
          </p:spPr>
          <p:txBody>
            <a:bodyPr/>
            <a:lstStyle/>
            <a:p>
              <a:pPr eaLnBrk="0" hangingPunct="0"/>
              <a:endParaRPr lang="en-US">
                <a:solidFill>
                  <a:srgbClr val="FFFFFF"/>
                </a:solidFill>
                <a:latin typeface="Arial" charset="0"/>
              </a:endParaRPr>
            </a:p>
          </p:txBody>
        </p:sp>
        <p:sp>
          <p:nvSpPr>
            <p:cNvPr id="249885" name="Freeform 29"/>
            <p:cNvSpPr>
              <a:spLocks/>
            </p:cNvSpPr>
            <p:nvPr/>
          </p:nvSpPr>
          <p:spPr bwMode="hidden">
            <a:xfrm>
              <a:off x="2" y="1601"/>
              <a:ext cx="5752" cy="1864"/>
            </a:xfrm>
            <a:custGeom>
              <a:avLst/>
              <a:gdLst/>
              <a:ahLst/>
              <a:cxnLst>
                <a:cxn ang="0">
                  <a:pos x="0" y="371"/>
                </a:cxn>
                <a:cxn ang="0">
                  <a:pos x="5740" y="1864"/>
                </a:cxn>
                <a:cxn ang="0">
                  <a:pos x="5740" y="1834"/>
                </a:cxn>
                <a:cxn ang="0">
                  <a:pos x="0" y="0"/>
                </a:cxn>
                <a:cxn ang="0">
                  <a:pos x="0" y="371"/>
                </a:cxn>
                <a:cxn ang="0">
                  <a:pos x="0" y="37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w="9525">
              <a:noFill/>
              <a:round/>
              <a:headEnd/>
              <a:tailEnd/>
            </a:ln>
          </p:spPr>
          <p:txBody>
            <a:bodyPr/>
            <a:lstStyle/>
            <a:p>
              <a:pPr eaLnBrk="0" hangingPunct="0"/>
              <a:endParaRPr lang="en-US">
                <a:solidFill>
                  <a:srgbClr val="FFFFFF"/>
                </a:solidFill>
                <a:latin typeface="Arial" charset="0"/>
              </a:endParaRPr>
            </a:p>
          </p:txBody>
        </p:sp>
        <p:sp>
          <p:nvSpPr>
            <p:cNvPr id="249886" name="Freeform 30"/>
            <p:cNvSpPr>
              <a:spLocks/>
            </p:cNvSpPr>
            <p:nvPr/>
          </p:nvSpPr>
          <p:spPr bwMode="hidden">
            <a:xfrm>
              <a:off x="5754" y="3483"/>
              <a:ext cx="6" cy="6"/>
            </a:xfrm>
            <a:custGeom>
              <a:avLst/>
              <a:gdLst/>
              <a:ahLst/>
              <a:cxnLst>
                <a:cxn ang="0">
                  <a:pos x="6" y="6"/>
                </a:cxn>
                <a:cxn ang="0">
                  <a:pos x="0" y="0"/>
                </a:cxn>
                <a:cxn ang="0">
                  <a:pos x="0" y="6"/>
                </a:cxn>
                <a:cxn ang="0">
                  <a:pos x="6" y="6"/>
                </a:cxn>
                <a:cxn ang="0">
                  <a:pos x="6" y="6"/>
                </a:cxn>
              </a:cxnLst>
              <a:rect l="0" t="0" r="r" b="b"/>
              <a:pathLst>
                <a:path w="6" h="6">
                  <a:moveTo>
                    <a:pt x="6" y="6"/>
                  </a:moveTo>
                  <a:lnTo>
                    <a:pt x="0" y="0"/>
                  </a:lnTo>
                  <a:lnTo>
                    <a:pt x="0" y="6"/>
                  </a:lnTo>
                  <a:lnTo>
                    <a:pt x="6" y="6"/>
                  </a:lnTo>
                  <a:lnTo>
                    <a:pt x="6" y="6"/>
                  </a:lnTo>
                  <a:close/>
                </a:path>
              </a:pathLst>
            </a:custGeom>
            <a:solidFill>
              <a:srgbClr val="18FF00"/>
            </a:solidFill>
            <a:ln w="9525">
              <a:noFill/>
              <a:round/>
              <a:headEnd/>
              <a:tailEnd/>
            </a:ln>
          </p:spPr>
          <p:txBody>
            <a:bodyPr/>
            <a:lstStyle/>
            <a:p>
              <a:pPr eaLnBrk="0" hangingPunct="0"/>
              <a:endParaRPr lang="en-US">
                <a:solidFill>
                  <a:srgbClr val="FFFFFF"/>
                </a:solidFill>
                <a:latin typeface="Arial" charset="0"/>
              </a:endParaRPr>
            </a:p>
          </p:txBody>
        </p:sp>
        <p:sp>
          <p:nvSpPr>
            <p:cNvPr id="249887" name="Freeform 31"/>
            <p:cNvSpPr>
              <a:spLocks/>
            </p:cNvSpPr>
            <p:nvPr/>
          </p:nvSpPr>
          <p:spPr bwMode="hidden">
            <a:xfrm>
              <a:off x="2" y="2152"/>
              <a:ext cx="5752" cy="1337"/>
            </a:xfrm>
            <a:custGeom>
              <a:avLst/>
              <a:gdLst/>
              <a:ahLst/>
              <a:cxnLst>
                <a:cxn ang="0">
                  <a:pos x="0" y="366"/>
                </a:cxn>
                <a:cxn ang="0">
                  <a:pos x="5740" y="1337"/>
                </a:cxn>
                <a:cxn ang="0">
                  <a:pos x="5740" y="1331"/>
                </a:cxn>
                <a:cxn ang="0">
                  <a:pos x="0" y="0"/>
                </a:cxn>
                <a:cxn ang="0">
                  <a:pos x="0" y="366"/>
                </a:cxn>
                <a:cxn ang="0">
                  <a:pos x="0" y="366"/>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eaLnBrk="0" hangingPunct="0"/>
              <a:endParaRPr lang="en-US">
                <a:solidFill>
                  <a:srgbClr val="FFFFFF"/>
                </a:solidFill>
                <a:latin typeface="Arial" charset="0"/>
              </a:endParaRPr>
            </a:p>
          </p:txBody>
        </p:sp>
        <p:sp>
          <p:nvSpPr>
            <p:cNvPr id="249888" name="Freeform 32"/>
            <p:cNvSpPr>
              <a:spLocks/>
            </p:cNvSpPr>
            <p:nvPr/>
          </p:nvSpPr>
          <p:spPr bwMode="hidden">
            <a:xfrm>
              <a:off x="2" y="3177"/>
              <a:ext cx="5752" cy="414"/>
            </a:xfrm>
            <a:custGeom>
              <a:avLst/>
              <a:gdLst/>
              <a:ahLst/>
              <a:cxnLst>
                <a:cxn ang="0">
                  <a:pos x="0" y="48"/>
                </a:cxn>
                <a:cxn ang="0">
                  <a:pos x="5740" y="414"/>
                </a:cxn>
                <a:cxn ang="0">
                  <a:pos x="5740" y="402"/>
                </a:cxn>
                <a:cxn ang="0">
                  <a:pos x="0" y="0"/>
                </a:cxn>
                <a:cxn ang="0">
                  <a:pos x="0" y="48"/>
                </a:cxn>
                <a:cxn ang="0">
                  <a:pos x="0" y="48"/>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w="9525">
              <a:noFill/>
              <a:round/>
              <a:headEnd/>
              <a:tailEnd/>
            </a:ln>
          </p:spPr>
          <p:txBody>
            <a:bodyPr/>
            <a:lstStyle/>
            <a:p>
              <a:pPr eaLnBrk="0" hangingPunct="0"/>
              <a:endParaRPr lang="en-US">
                <a:solidFill>
                  <a:srgbClr val="FFFFFF"/>
                </a:solidFill>
                <a:latin typeface="Arial" charset="0"/>
              </a:endParaRPr>
            </a:p>
          </p:txBody>
        </p:sp>
        <p:sp>
          <p:nvSpPr>
            <p:cNvPr id="249889" name="Freeform 33"/>
            <p:cNvSpPr>
              <a:spLocks/>
            </p:cNvSpPr>
            <p:nvPr/>
          </p:nvSpPr>
          <p:spPr bwMode="hidden">
            <a:xfrm>
              <a:off x="1297" y="0"/>
              <a:ext cx="4457" cy="3177"/>
            </a:xfrm>
            <a:custGeom>
              <a:avLst/>
              <a:gdLst/>
              <a:ahLst/>
              <a:cxnLst>
                <a:cxn ang="0">
                  <a:pos x="0" y="0"/>
                </a:cxn>
                <a:cxn ang="0">
                  <a:pos x="4448" y="3177"/>
                </a:cxn>
                <a:cxn ang="0">
                  <a:pos x="4448" y="3153"/>
                </a:cxn>
                <a:cxn ang="0">
                  <a:pos x="125" y="0"/>
                </a:cxn>
                <a:cxn ang="0">
                  <a:pos x="0" y="0"/>
                </a:cxn>
                <a:cxn ang="0">
                  <a:pos x="0" y="0"/>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w="9525">
              <a:noFill/>
              <a:round/>
              <a:headEnd/>
              <a:tailEnd/>
            </a:ln>
          </p:spPr>
          <p:txBody>
            <a:bodyPr/>
            <a:lstStyle/>
            <a:p>
              <a:pPr eaLnBrk="0" hangingPunct="0"/>
              <a:endParaRPr lang="en-US">
                <a:solidFill>
                  <a:srgbClr val="FFFFFF"/>
                </a:solidFill>
                <a:latin typeface="Arial" charset="0"/>
              </a:endParaRPr>
            </a:p>
          </p:txBody>
        </p:sp>
        <p:sp>
          <p:nvSpPr>
            <p:cNvPr id="249890" name="Freeform 34"/>
            <p:cNvSpPr>
              <a:spLocks/>
            </p:cNvSpPr>
            <p:nvPr/>
          </p:nvSpPr>
          <p:spPr bwMode="hidden">
            <a:xfrm>
              <a:off x="3321" y="0"/>
              <a:ext cx="2433" cy="2614"/>
            </a:xfrm>
            <a:custGeom>
              <a:avLst/>
              <a:gdLst/>
              <a:ahLst/>
              <a:cxnLst>
                <a:cxn ang="0">
                  <a:pos x="0" y="0"/>
                </a:cxn>
                <a:cxn ang="0">
                  <a:pos x="2428" y="2614"/>
                </a:cxn>
                <a:cxn ang="0">
                  <a:pos x="2428" y="2608"/>
                </a:cxn>
                <a:cxn ang="0">
                  <a:pos x="66" y="0"/>
                </a:cxn>
                <a:cxn ang="0">
                  <a:pos x="0" y="0"/>
                </a:cxn>
                <a:cxn ang="0">
                  <a:pos x="0" y="0"/>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eaLnBrk="0" hangingPunct="0"/>
              <a:endParaRPr lang="en-US">
                <a:solidFill>
                  <a:srgbClr val="FFFFFF"/>
                </a:solidFill>
                <a:latin typeface="Arial" charset="0"/>
              </a:endParaRPr>
            </a:p>
          </p:txBody>
        </p:sp>
        <p:sp>
          <p:nvSpPr>
            <p:cNvPr id="249891" name="Freeform 35"/>
            <p:cNvSpPr>
              <a:spLocks/>
            </p:cNvSpPr>
            <p:nvPr/>
          </p:nvSpPr>
          <p:spPr bwMode="hidden">
            <a:xfrm>
              <a:off x="3950" y="0"/>
              <a:ext cx="1804" cy="2464"/>
            </a:xfrm>
            <a:custGeom>
              <a:avLst/>
              <a:gdLst/>
              <a:ahLst/>
              <a:cxnLst>
                <a:cxn ang="0">
                  <a:pos x="485" y="0"/>
                </a:cxn>
                <a:cxn ang="0">
                  <a:pos x="0" y="0"/>
                </a:cxn>
                <a:cxn ang="0">
                  <a:pos x="1800" y="2464"/>
                </a:cxn>
                <a:cxn ang="0">
                  <a:pos x="1800" y="2248"/>
                </a:cxn>
                <a:cxn ang="0">
                  <a:pos x="1794" y="2248"/>
                </a:cxn>
                <a:cxn ang="0">
                  <a:pos x="485" y="0"/>
                </a:cxn>
                <a:cxn ang="0">
                  <a:pos x="485" y="0"/>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w="9525">
              <a:noFill/>
              <a:round/>
              <a:headEnd/>
              <a:tailEnd/>
            </a:ln>
          </p:spPr>
          <p:txBody>
            <a:bodyPr/>
            <a:lstStyle/>
            <a:p>
              <a:pPr eaLnBrk="0" hangingPunct="0"/>
              <a:endParaRPr lang="en-US">
                <a:solidFill>
                  <a:srgbClr val="FFFFFF"/>
                </a:solidFill>
                <a:latin typeface="Arial" charset="0"/>
              </a:endParaRPr>
            </a:p>
          </p:txBody>
        </p:sp>
        <p:sp>
          <p:nvSpPr>
            <p:cNvPr id="249892" name="Freeform 36"/>
            <p:cNvSpPr>
              <a:spLocks/>
            </p:cNvSpPr>
            <p:nvPr/>
          </p:nvSpPr>
          <p:spPr bwMode="hidden">
            <a:xfrm>
              <a:off x="4519" y="0"/>
              <a:ext cx="1235" cy="2074"/>
            </a:xfrm>
            <a:custGeom>
              <a:avLst/>
              <a:gdLst/>
              <a:ahLst/>
              <a:cxnLst>
                <a:cxn ang="0">
                  <a:pos x="0" y="0"/>
                </a:cxn>
                <a:cxn ang="0">
                  <a:pos x="1232" y="2074"/>
                </a:cxn>
                <a:cxn ang="0">
                  <a:pos x="1232" y="2038"/>
                </a:cxn>
                <a:cxn ang="0">
                  <a:pos x="42" y="0"/>
                </a:cxn>
                <a:cxn ang="0">
                  <a:pos x="0" y="0"/>
                </a:cxn>
                <a:cxn ang="0">
                  <a:pos x="0" y="0"/>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w="9525">
              <a:noFill/>
              <a:round/>
              <a:headEnd/>
              <a:tailEnd/>
            </a:ln>
          </p:spPr>
          <p:txBody>
            <a:bodyPr/>
            <a:lstStyle/>
            <a:p>
              <a:pPr eaLnBrk="0" hangingPunct="0"/>
              <a:endParaRPr lang="en-US">
                <a:solidFill>
                  <a:srgbClr val="FFFFFF"/>
                </a:solidFill>
                <a:latin typeface="Arial" charset="0"/>
              </a:endParaRPr>
            </a:p>
          </p:txBody>
        </p:sp>
        <p:sp>
          <p:nvSpPr>
            <p:cNvPr id="249893" name="Freeform 37"/>
            <p:cNvSpPr>
              <a:spLocks/>
            </p:cNvSpPr>
            <p:nvPr/>
          </p:nvSpPr>
          <p:spPr bwMode="hidden">
            <a:xfrm>
              <a:off x="4694" y="0"/>
              <a:ext cx="1060" cy="1936"/>
            </a:xfrm>
            <a:custGeom>
              <a:avLst/>
              <a:gdLst/>
              <a:ahLst/>
              <a:cxnLst>
                <a:cxn ang="0">
                  <a:pos x="0" y="0"/>
                </a:cxn>
                <a:cxn ang="0">
                  <a:pos x="1058" y="1936"/>
                </a:cxn>
                <a:cxn ang="0">
                  <a:pos x="1058" y="1930"/>
                </a:cxn>
                <a:cxn ang="0">
                  <a:pos x="54" y="0"/>
                </a:cxn>
                <a:cxn ang="0">
                  <a:pos x="0" y="0"/>
                </a:cxn>
                <a:cxn ang="0">
                  <a:pos x="0" y="0"/>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w="9525">
              <a:noFill/>
              <a:round/>
              <a:headEnd/>
              <a:tailEnd/>
            </a:ln>
          </p:spPr>
          <p:txBody>
            <a:bodyPr/>
            <a:lstStyle/>
            <a:p>
              <a:pPr eaLnBrk="0" hangingPunct="0"/>
              <a:endParaRPr lang="en-US">
                <a:solidFill>
                  <a:srgbClr val="FFFFFF"/>
                </a:solidFill>
                <a:latin typeface="Arial" charset="0"/>
              </a:endParaRPr>
            </a:p>
          </p:txBody>
        </p:sp>
        <p:sp>
          <p:nvSpPr>
            <p:cNvPr id="249894" name="Freeform 38"/>
            <p:cNvSpPr>
              <a:spLocks/>
            </p:cNvSpPr>
            <p:nvPr/>
          </p:nvSpPr>
          <p:spPr bwMode="hidden">
            <a:xfrm>
              <a:off x="4981" y="0"/>
              <a:ext cx="773" cy="1487"/>
            </a:xfrm>
            <a:custGeom>
              <a:avLst/>
              <a:gdLst/>
              <a:ahLst/>
              <a:cxnLst>
                <a:cxn ang="0">
                  <a:pos x="771" y="1433"/>
                </a:cxn>
                <a:cxn ang="0">
                  <a:pos x="42" y="0"/>
                </a:cxn>
                <a:cxn ang="0">
                  <a:pos x="0" y="0"/>
                </a:cxn>
                <a:cxn ang="0">
                  <a:pos x="771" y="1487"/>
                </a:cxn>
                <a:cxn ang="0">
                  <a:pos x="771" y="1433"/>
                </a:cxn>
                <a:cxn ang="0">
                  <a:pos x="771" y="1433"/>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w="9525">
              <a:noFill/>
              <a:round/>
              <a:headEnd/>
              <a:tailEnd/>
            </a:ln>
          </p:spPr>
          <p:txBody>
            <a:bodyPr/>
            <a:lstStyle/>
            <a:p>
              <a:pPr eaLnBrk="0" hangingPunct="0"/>
              <a:endParaRPr lang="en-US">
                <a:solidFill>
                  <a:srgbClr val="FFFFFF"/>
                </a:solidFill>
                <a:latin typeface="Arial" charset="0"/>
              </a:endParaRPr>
            </a:p>
          </p:txBody>
        </p:sp>
        <p:grpSp>
          <p:nvGrpSpPr>
            <p:cNvPr id="249895" name="Group 39"/>
            <p:cNvGrpSpPr>
              <a:grpSpLocks/>
            </p:cNvGrpSpPr>
            <p:nvPr userDrawn="1"/>
          </p:nvGrpSpPr>
          <p:grpSpPr bwMode="auto">
            <a:xfrm>
              <a:off x="0" y="1632"/>
              <a:ext cx="5758" cy="1858"/>
              <a:chOff x="0" y="1632"/>
              <a:chExt cx="5758" cy="1858"/>
            </a:xfrm>
          </p:grpSpPr>
          <p:sp>
            <p:nvSpPr>
              <p:cNvPr id="249896" name="Freeform 40"/>
              <p:cNvSpPr>
                <a:spLocks/>
              </p:cNvSpPr>
              <p:nvPr/>
            </p:nvSpPr>
            <p:spPr bwMode="hidden">
              <a:xfrm>
                <a:off x="0" y="1632"/>
                <a:ext cx="3670" cy="1313"/>
              </a:xfrm>
              <a:custGeom>
                <a:avLst/>
                <a:gdLst/>
                <a:ahLst/>
                <a:cxnLst>
                  <a:cxn ang="0">
                    <a:pos x="0" y="0"/>
                  </a:cxn>
                  <a:cxn ang="0">
                    <a:pos x="0" y="366"/>
                  </a:cxn>
                  <a:cxn ang="0">
                    <a:pos x="3635" y="1313"/>
                  </a:cxn>
                  <a:cxn ang="0">
                    <a:pos x="3647" y="1235"/>
                  </a:cxn>
                  <a:cxn ang="0">
                    <a:pos x="3659" y="1163"/>
                  </a:cxn>
                  <a:cxn ang="0">
                    <a:pos x="0" y="0"/>
                  </a:cxn>
                  <a:cxn ang="0">
                    <a:pos x="0" y="0"/>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eaLnBrk="0" hangingPunct="0"/>
                <a:endParaRPr lang="en-US">
                  <a:solidFill>
                    <a:srgbClr val="FFFFFF"/>
                  </a:solidFill>
                  <a:latin typeface="Arial" charset="0"/>
                </a:endParaRPr>
              </a:p>
            </p:txBody>
          </p:sp>
          <p:sp>
            <p:nvSpPr>
              <p:cNvPr id="249897" name="Freeform 41"/>
              <p:cNvSpPr>
                <a:spLocks/>
              </p:cNvSpPr>
              <p:nvPr/>
            </p:nvSpPr>
            <p:spPr bwMode="hidden">
              <a:xfrm>
                <a:off x="3646" y="2795"/>
                <a:ext cx="2112" cy="695"/>
              </a:xfrm>
              <a:custGeom>
                <a:avLst/>
                <a:gdLst/>
                <a:ahLst/>
                <a:cxnLst>
                  <a:cxn ang="0">
                    <a:pos x="2105" y="665"/>
                  </a:cxn>
                  <a:cxn ang="0">
                    <a:pos x="24" y="0"/>
                  </a:cxn>
                  <a:cxn ang="0">
                    <a:pos x="12" y="72"/>
                  </a:cxn>
                  <a:cxn ang="0">
                    <a:pos x="0" y="150"/>
                  </a:cxn>
                  <a:cxn ang="0">
                    <a:pos x="2105" y="695"/>
                  </a:cxn>
                  <a:cxn ang="0">
                    <a:pos x="2105" y="665"/>
                  </a:cxn>
                  <a:cxn ang="0">
                    <a:pos x="2105" y="665"/>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w="9525">
                <a:noFill/>
                <a:round/>
                <a:headEnd/>
                <a:tailEnd/>
              </a:ln>
            </p:spPr>
            <p:txBody>
              <a:bodyPr/>
              <a:lstStyle/>
              <a:p>
                <a:pPr eaLnBrk="0" hangingPunct="0"/>
                <a:endParaRPr lang="en-US">
                  <a:solidFill>
                    <a:srgbClr val="FFFFFF"/>
                  </a:solidFill>
                  <a:latin typeface="Arial" charset="0"/>
                </a:endParaRPr>
              </a:p>
            </p:txBody>
          </p:sp>
        </p:grpSp>
      </p:grpSp>
      <p:sp>
        <p:nvSpPr>
          <p:cNvPr id="249898" name="Rectangle 42"/>
          <p:cNvSpPr>
            <a:spLocks noGrp="1" noChangeArrowheads="1"/>
          </p:cNvSpPr>
          <p:nvPr>
            <p:ph type="ctrTitle" sz="quarter"/>
          </p:nvPr>
        </p:nvSpPr>
        <p:spPr>
          <a:xfrm>
            <a:off x="457200" y="1600200"/>
            <a:ext cx="8229600" cy="1828800"/>
          </a:xfrm>
        </p:spPr>
        <p:txBody>
          <a:bodyPr/>
          <a:lstStyle>
            <a:lvl1pPr>
              <a:defRPr sz="4800"/>
            </a:lvl1pPr>
          </a:lstStyle>
          <a:p>
            <a:r>
              <a:rPr lang="en-US"/>
              <a:t>Click to edit Master title style</a:t>
            </a:r>
          </a:p>
        </p:txBody>
      </p:sp>
      <p:sp>
        <p:nvSpPr>
          <p:cNvPr id="249899" name="Rectangle 43"/>
          <p:cNvSpPr>
            <a:spLocks noGrp="1" noChangeArrowheads="1"/>
          </p:cNvSpPr>
          <p:nvPr>
            <p:ph type="subTitle" sz="quarter" idx="1"/>
          </p:nvPr>
        </p:nvSpPr>
        <p:spPr>
          <a:xfrm>
            <a:off x="1371600" y="3886200"/>
            <a:ext cx="6400800" cy="1752600"/>
          </a:xfrm>
        </p:spPr>
        <p:txBody>
          <a:bodyPr/>
          <a:lstStyle>
            <a:lvl1pPr marL="0" indent="0" algn="ctr">
              <a:buFont typeface="Wingdings" pitchFamily="2" charset="2"/>
              <a:buNone/>
              <a:defRPr sz="3600"/>
            </a:lvl1pPr>
          </a:lstStyle>
          <a:p>
            <a:r>
              <a:rPr lang="en-US"/>
              <a:t>Click to edit Master subtitle style</a:t>
            </a:r>
          </a:p>
        </p:txBody>
      </p:sp>
      <p:sp>
        <p:nvSpPr>
          <p:cNvPr id="249900" name="Rectangle 44"/>
          <p:cNvSpPr>
            <a:spLocks noGrp="1" noChangeArrowheads="1"/>
          </p:cNvSpPr>
          <p:nvPr>
            <p:ph type="dt" sz="quarter" idx="2"/>
          </p:nvPr>
        </p:nvSpPr>
        <p:spPr/>
        <p:txBody>
          <a:bodyPr/>
          <a:lstStyle>
            <a:lvl1pPr>
              <a:defRPr/>
            </a:lvl1pPr>
          </a:lstStyle>
          <a:p>
            <a:fld id="{6D55CB74-55E8-4E2F-959E-8E2368CF6AC9}" type="datetime4">
              <a:rPr lang="en-US" smtClean="0">
                <a:solidFill>
                  <a:srgbClr val="FFFFFF"/>
                </a:solidFill>
              </a:rPr>
              <a:pPr/>
              <a:t>October 1, 2011</a:t>
            </a:fld>
            <a:endParaRPr lang="en-US">
              <a:solidFill>
                <a:srgbClr val="FFFFFF"/>
              </a:solidFill>
            </a:endParaRPr>
          </a:p>
        </p:txBody>
      </p:sp>
      <p:sp>
        <p:nvSpPr>
          <p:cNvPr id="249901" name="Rectangle 45"/>
          <p:cNvSpPr>
            <a:spLocks noGrp="1" noChangeArrowheads="1"/>
          </p:cNvSpPr>
          <p:nvPr>
            <p:ph type="ftr" sz="quarter" idx="3"/>
          </p:nvPr>
        </p:nvSpPr>
        <p:spPr/>
        <p:txBody>
          <a:bodyPr/>
          <a:lstStyle>
            <a:lvl1pPr>
              <a:defRPr/>
            </a:lvl1pPr>
          </a:lstStyle>
          <a:p>
            <a:endParaRPr lang="en-US">
              <a:solidFill>
                <a:srgbClr val="FFFFFF"/>
              </a:solidFill>
            </a:endParaRPr>
          </a:p>
        </p:txBody>
      </p:sp>
      <p:sp>
        <p:nvSpPr>
          <p:cNvPr id="249902" name="Rectangle 46"/>
          <p:cNvSpPr>
            <a:spLocks noGrp="1" noChangeArrowheads="1"/>
          </p:cNvSpPr>
          <p:nvPr>
            <p:ph type="sldNum" sz="quarter" idx="4"/>
          </p:nvPr>
        </p:nvSpPr>
        <p:spPr/>
        <p:txBody>
          <a:bodyPr/>
          <a:lstStyle>
            <a:lvl1pPr>
              <a:defRPr/>
            </a:lvl1pPr>
          </a:lstStyle>
          <a:p>
            <a:fld id="{9D2635CB-AF64-44F6-80AF-69076B4160A7}" type="slidenum">
              <a:rPr lang="en-US">
                <a:solidFill>
                  <a:srgbClr val="FFFFFF"/>
                </a:solidFill>
              </a:rPr>
              <a:pPr/>
              <a:t>‹#›</a:t>
            </a:fld>
            <a:endParaRPr lang="en-US">
              <a:solidFill>
                <a:srgbClr val="FFFFFF"/>
              </a:solidFill>
            </a:endParaRPr>
          </a:p>
        </p:txBody>
      </p:sp>
    </p:spTree>
    <p:extLst>
      <p:ext uri="{BB962C8B-B14F-4D97-AF65-F5344CB8AC3E}">
        <p14:creationId xmlns:p14="http://schemas.microsoft.com/office/powerpoint/2010/main" val="3389217043"/>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par>
    </p:tnLst>
  </p:timing>
</p:sldLayout>
</file>

<file path=ppt/slideLayouts/slideLayout54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lvl1pPr>
              <a:defRPr/>
            </a:lvl1pPr>
          </a:lstStyle>
          <a:p>
            <a:fld id="{4D7CC1FB-0C44-4E7A-AA53-C96062F73B23}" type="datetime4">
              <a:rPr lang="en-US" smtClean="0">
                <a:solidFill>
                  <a:srgbClr val="FFFFFF"/>
                </a:solidFill>
              </a:rPr>
              <a:pPr/>
              <a:t>October 1, 2011</a:t>
            </a:fld>
            <a:endParaRPr lang="en-US">
              <a:solidFill>
                <a:srgbClr val="FFFFFF"/>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FFFFFF"/>
              </a:solidFill>
            </a:endParaRPr>
          </a:p>
        </p:txBody>
      </p:sp>
      <p:sp>
        <p:nvSpPr>
          <p:cNvPr id="6" name="Slide Number Placeholder 5"/>
          <p:cNvSpPr>
            <a:spLocks noGrp="1"/>
          </p:cNvSpPr>
          <p:nvPr>
            <p:ph type="sldNum" sz="quarter" idx="12"/>
          </p:nvPr>
        </p:nvSpPr>
        <p:spPr/>
        <p:txBody>
          <a:bodyPr/>
          <a:lstStyle>
            <a:lvl1pPr>
              <a:defRPr/>
            </a:lvl1pPr>
          </a:lstStyle>
          <a:p>
            <a:fld id="{1CAB29CD-319E-4DC7-A078-ED26C8A170CE}" type="slidenum">
              <a:rPr lang="en-US">
                <a:solidFill>
                  <a:srgbClr val="FFFFFF"/>
                </a:solidFill>
              </a:rPr>
              <a:pPr/>
              <a:t>‹#›</a:t>
            </a:fld>
            <a:endParaRPr lang="en-US">
              <a:solidFill>
                <a:srgbClr val="FFFFFF"/>
              </a:solidFill>
            </a:endParaRPr>
          </a:p>
        </p:txBody>
      </p:sp>
    </p:spTree>
    <p:extLst>
      <p:ext uri="{BB962C8B-B14F-4D97-AF65-F5344CB8AC3E}">
        <p14:creationId xmlns:p14="http://schemas.microsoft.com/office/powerpoint/2010/main" val="3212024354"/>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54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Date Placeholder 3"/>
          <p:cNvSpPr>
            <a:spLocks noGrp="1"/>
          </p:cNvSpPr>
          <p:nvPr>
            <p:ph type="dt" sz="half" idx="10"/>
          </p:nvPr>
        </p:nvSpPr>
        <p:spPr/>
        <p:txBody>
          <a:bodyPr/>
          <a:lstStyle>
            <a:lvl1pPr>
              <a:defRPr/>
            </a:lvl1pPr>
          </a:lstStyle>
          <a:p>
            <a:fld id="{5A83397D-F480-4082-9923-2C7D6EF2F65A}" type="datetime4">
              <a:rPr lang="en-US" smtClean="0">
                <a:solidFill>
                  <a:srgbClr val="FFFFFF"/>
                </a:solidFill>
              </a:rPr>
              <a:pPr/>
              <a:t>October 1, 2011</a:t>
            </a:fld>
            <a:endParaRPr lang="en-US">
              <a:solidFill>
                <a:srgbClr val="FFFFFF"/>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FFFFFF"/>
              </a:solidFill>
            </a:endParaRPr>
          </a:p>
        </p:txBody>
      </p:sp>
      <p:sp>
        <p:nvSpPr>
          <p:cNvPr id="6" name="Slide Number Placeholder 5"/>
          <p:cNvSpPr>
            <a:spLocks noGrp="1"/>
          </p:cNvSpPr>
          <p:nvPr>
            <p:ph type="sldNum" sz="quarter" idx="12"/>
          </p:nvPr>
        </p:nvSpPr>
        <p:spPr/>
        <p:txBody>
          <a:bodyPr/>
          <a:lstStyle>
            <a:lvl1pPr>
              <a:defRPr/>
            </a:lvl1pPr>
          </a:lstStyle>
          <a:p>
            <a:fld id="{A1DE9054-042D-4D8A-8F41-338F943F31A4}" type="slidenum">
              <a:rPr lang="en-US">
                <a:solidFill>
                  <a:srgbClr val="FFFFFF"/>
                </a:solidFill>
              </a:rPr>
              <a:pPr/>
              <a:t>‹#›</a:t>
            </a:fld>
            <a:endParaRPr lang="en-US">
              <a:solidFill>
                <a:srgbClr val="FFFFFF"/>
              </a:solidFill>
            </a:endParaRPr>
          </a:p>
        </p:txBody>
      </p:sp>
    </p:spTree>
    <p:extLst>
      <p:ext uri="{BB962C8B-B14F-4D97-AF65-F5344CB8AC3E}">
        <p14:creationId xmlns:p14="http://schemas.microsoft.com/office/powerpoint/2010/main" val="3628554382"/>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54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Date Placeholder 4"/>
          <p:cNvSpPr>
            <a:spLocks noGrp="1"/>
          </p:cNvSpPr>
          <p:nvPr>
            <p:ph type="dt" sz="half" idx="10"/>
          </p:nvPr>
        </p:nvSpPr>
        <p:spPr/>
        <p:txBody>
          <a:bodyPr/>
          <a:lstStyle>
            <a:lvl1pPr>
              <a:defRPr/>
            </a:lvl1pPr>
          </a:lstStyle>
          <a:p>
            <a:fld id="{E0A0E14A-7394-4A56-9FE7-9502627C04DA}" type="datetime4">
              <a:rPr lang="en-US" smtClean="0">
                <a:solidFill>
                  <a:srgbClr val="FFFFFF"/>
                </a:solidFill>
              </a:rPr>
              <a:pPr/>
              <a:t>October 1, 2011</a:t>
            </a:fld>
            <a:endParaRPr lang="en-US">
              <a:solidFill>
                <a:srgbClr val="FFFFFF"/>
              </a:solidFill>
            </a:endParaRPr>
          </a:p>
        </p:txBody>
      </p:sp>
      <p:sp>
        <p:nvSpPr>
          <p:cNvPr id="6" name="Footer Placeholder 5"/>
          <p:cNvSpPr>
            <a:spLocks noGrp="1"/>
          </p:cNvSpPr>
          <p:nvPr>
            <p:ph type="ftr" sz="quarter" idx="11"/>
          </p:nvPr>
        </p:nvSpPr>
        <p:spPr/>
        <p:txBody>
          <a:bodyPr/>
          <a:lstStyle>
            <a:lvl1pPr>
              <a:defRPr/>
            </a:lvl1pPr>
          </a:lstStyle>
          <a:p>
            <a:endParaRPr lang="en-US">
              <a:solidFill>
                <a:srgbClr val="FFFFFF"/>
              </a:solidFill>
            </a:endParaRPr>
          </a:p>
        </p:txBody>
      </p:sp>
      <p:sp>
        <p:nvSpPr>
          <p:cNvPr id="7" name="Slide Number Placeholder 6"/>
          <p:cNvSpPr>
            <a:spLocks noGrp="1"/>
          </p:cNvSpPr>
          <p:nvPr>
            <p:ph type="sldNum" sz="quarter" idx="12"/>
          </p:nvPr>
        </p:nvSpPr>
        <p:spPr/>
        <p:txBody>
          <a:bodyPr/>
          <a:lstStyle>
            <a:lvl1pPr>
              <a:defRPr/>
            </a:lvl1pPr>
          </a:lstStyle>
          <a:p>
            <a:fld id="{1AE9BC89-FDE8-4C39-9EB1-8AEBB4163B45}" type="slidenum">
              <a:rPr lang="en-US">
                <a:solidFill>
                  <a:srgbClr val="FFFFFF"/>
                </a:solidFill>
              </a:rPr>
              <a:pPr/>
              <a:t>‹#›</a:t>
            </a:fld>
            <a:endParaRPr lang="en-US">
              <a:solidFill>
                <a:srgbClr val="FFFFFF"/>
              </a:solidFill>
            </a:endParaRPr>
          </a:p>
        </p:txBody>
      </p:sp>
    </p:spTree>
    <p:extLst>
      <p:ext uri="{BB962C8B-B14F-4D97-AF65-F5344CB8AC3E}">
        <p14:creationId xmlns:p14="http://schemas.microsoft.com/office/powerpoint/2010/main" val="595144569"/>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54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Date Placeholder 6"/>
          <p:cNvSpPr>
            <a:spLocks noGrp="1"/>
          </p:cNvSpPr>
          <p:nvPr>
            <p:ph type="dt" sz="half" idx="10"/>
          </p:nvPr>
        </p:nvSpPr>
        <p:spPr/>
        <p:txBody>
          <a:bodyPr/>
          <a:lstStyle>
            <a:lvl1pPr>
              <a:defRPr/>
            </a:lvl1pPr>
          </a:lstStyle>
          <a:p>
            <a:fld id="{0317650E-2E93-43AA-8151-169F7A3E2DC4}" type="datetime4">
              <a:rPr lang="en-US" smtClean="0">
                <a:solidFill>
                  <a:srgbClr val="FFFFFF"/>
                </a:solidFill>
              </a:rPr>
              <a:pPr/>
              <a:t>October 1, 2011</a:t>
            </a:fld>
            <a:endParaRPr lang="en-US">
              <a:solidFill>
                <a:srgbClr val="FFFFFF"/>
              </a:solidFill>
            </a:endParaRPr>
          </a:p>
        </p:txBody>
      </p:sp>
      <p:sp>
        <p:nvSpPr>
          <p:cNvPr id="8" name="Footer Placeholder 7"/>
          <p:cNvSpPr>
            <a:spLocks noGrp="1"/>
          </p:cNvSpPr>
          <p:nvPr>
            <p:ph type="ftr" sz="quarter" idx="11"/>
          </p:nvPr>
        </p:nvSpPr>
        <p:spPr/>
        <p:txBody>
          <a:bodyPr/>
          <a:lstStyle>
            <a:lvl1pPr>
              <a:defRPr/>
            </a:lvl1pPr>
          </a:lstStyle>
          <a:p>
            <a:endParaRPr lang="en-US">
              <a:solidFill>
                <a:srgbClr val="FFFFFF"/>
              </a:solidFill>
            </a:endParaRPr>
          </a:p>
        </p:txBody>
      </p:sp>
      <p:sp>
        <p:nvSpPr>
          <p:cNvPr id="9" name="Slide Number Placeholder 8"/>
          <p:cNvSpPr>
            <a:spLocks noGrp="1"/>
          </p:cNvSpPr>
          <p:nvPr>
            <p:ph type="sldNum" sz="quarter" idx="12"/>
          </p:nvPr>
        </p:nvSpPr>
        <p:spPr/>
        <p:txBody>
          <a:bodyPr/>
          <a:lstStyle>
            <a:lvl1pPr>
              <a:defRPr/>
            </a:lvl1pPr>
          </a:lstStyle>
          <a:p>
            <a:fld id="{AE29258F-8B39-459E-A032-45E98686E8BF}" type="slidenum">
              <a:rPr lang="en-US">
                <a:solidFill>
                  <a:srgbClr val="FFFFFF"/>
                </a:solidFill>
              </a:rPr>
              <a:pPr/>
              <a:t>‹#›</a:t>
            </a:fld>
            <a:endParaRPr lang="en-US">
              <a:solidFill>
                <a:srgbClr val="FFFFFF"/>
              </a:solidFill>
            </a:endParaRPr>
          </a:p>
        </p:txBody>
      </p:sp>
    </p:spTree>
    <p:extLst>
      <p:ext uri="{BB962C8B-B14F-4D97-AF65-F5344CB8AC3E}">
        <p14:creationId xmlns:p14="http://schemas.microsoft.com/office/powerpoint/2010/main" val="3811371552"/>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54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Date Placeholder 2"/>
          <p:cNvSpPr>
            <a:spLocks noGrp="1"/>
          </p:cNvSpPr>
          <p:nvPr>
            <p:ph type="dt" sz="half" idx="10"/>
          </p:nvPr>
        </p:nvSpPr>
        <p:spPr/>
        <p:txBody>
          <a:bodyPr/>
          <a:lstStyle>
            <a:lvl1pPr>
              <a:defRPr/>
            </a:lvl1pPr>
          </a:lstStyle>
          <a:p>
            <a:fld id="{0B0E67F9-1F99-471D-856F-1AEBEC16769A}" type="datetime4">
              <a:rPr lang="en-US" smtClean="0">
                <a:solidFill>
                  <a:srgbClr val="FFFFFF"/>
                </a:solidFill>
              </a:rPr>
              <a:pPr/>
              <a:t>October 1, 2011</a:t>
            </a:fld>
            <a:endParaRPr lang="en-US">
              <a:solidFill>
                <a:srgbClr val="FFFFFF"/>
              </a:solidFill>
            </a:endParaRPr>
          </a:p>
        </p:txBody>
      </p:sp>
      <p:sp>
        <p:nvSpPr>
          <p:cNvPr id="4" name="Footer Placeholder 3"/>
          <p:cNvSpPr>
            <a:spLocks noGrp="1"/>
          </p:cNvSpPr>
          <p:nvPr>
            <p:ph type="ftr" sz="quarter" idx="11"/>
          </p:nvPr>
        </p:nvSpPr>
        <p:spPr/>
        <p:txBody>
          <a:bodyPr/>
          <a:lstStyle>
            <a:lvl1pPr>
              <a:defRPr/>
            </a:lvl1pPr>
          </a:lstStyle>
          <a:p>
            <a:endParaRPr lang="en-US">
              <a:solidFill>
                <a:srgbClr val="FFFFFF"/>
              </a:solidFill>
            </a:endParaRPr>
          </a:p>
        </p:txBody>
      </p:sp>
      <p:sp>
        <p:nvSpPr>
          <p:cNvPr id="5" name="Slide Number Placeholder 4"/>
          <p:cNvSpPr>
            <a:spLocks noGrp="1"/>
          </p:cNvSpPr>
          <p:nvPr>
            <p:ph type="sldNum" sz="quarter" idx="12"/>
          </p:nvPr>
        </p:nvSpPr>
        <p:spPr/>
        <p:txBody>
          <a:bodyPr/>
          <a:lstStyle>
            <a:lvl1pPr>
              <a:defRPr/>
            </a:lvl1pPr>
          </a:lstStyle>
          <a:p>
            <a:fld id="{380CBF23-537F-4C11-84E1-4CBE36EA6294}" type="slidenum">
              <a:rPr lang="en-US">
                <a:solidFill>
                  <a:srgbClr val="FFFFFF"/>
                </a:solidFill>
              </a:rPr>
              <a:pPr/>
              <a:t>‹#›</a:t>
            </a:fld>
            <a:endParaRPr lang="en-US">
              <a:solidFill>
                <a:srgbClr val="FFFFFF"/>
              </a:solidFill>
            </a:endParaRPr>
          </a:p>
        </p:txBody>
      </p:sp>
    </p:spTree>
    <p:extLst>
      <p:ext uri="{BB962C8B-B14F-4D97-AF65-F5344CB8AC3E}">
        <p14:creationId xmlns:p14="http://schemas.microsoft.com/office/powerpoint/2010/main" val="1898395045"/>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54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fld id="{C2645BDA-7490-414D-9EE1-A2C0E9ACB4C0}" type="datetime4">
              <a:rPr lang="en-US" smtClean="0">
                <a:solidFill>
                  <a:srgbClr val="FFFFFF"/>
                </a:solidFill>
              </a:rPr>
              <a:pPr/>
              <a:t>October 1, 2011</a:t>
            </a:fld>
            <a:endParaRPr lang="en-US">
              <a:solidFill>
                <a:srgbClr val="FFFFFF"/>
              </a:solidFill>
            </a:endParaRPr>
          </a:p>
        </p:txBody>
      </p:sp>
      <p:sp>
        <p:nvSpPr>
          <p:cNvPr id="3" name="Footer Placeholder 2"/>
          <p:cNvSpPr>
            <a:spLocks noGrp="1"/>
          </p:cNvSpPr>
          <p:nvPr>
            <p:ph type="ftr" sz="quarter" idx="11"/>
          </p:nvPr>
        </p:nvSpPr>
        <p:spPr/>
        <p:txBody>
          <a:bodyPr/>
          <a:lstStyle>
            <a:lvl1pPr>
              <a:defRPr/>
            </a:lvl1pPr>
          </a:lstStyle>
          <a:p>
            <a:endParaRPr lang="en-US">
              <a:solidFill>
                <a:srgbClr val="FFFFFF"/>
              </a:solidFill>
            </a:endParaRPr>
          </a:p>
        </p:txBody>
      </p:sp>
      <p:sp>
        <p:nvSpPr>
          <p:cNvPr id="4" name="Slide Number Placeholder 3"/>
          <p:cNvSpPr>
            <a:spLocks noGrp="1"/>
          </p:cNvSpPr>
          <p:nvPr>
            <p:ph type="sldNum" sz="quarter" idx="12"/>
          </p:nvPr>
        </p:nvSpPr>
        <p:spPr/>
        <p:txBody>
          <a:bodyPr/>
          <a:lstStyle>
            <a:lvl1pPr>
              <a:defRPr/>
            </a:lvl1pPr>
          </a:lstStyle>
          <a:p>
            <a:fld id="{C6E542A7-4B8A-4436-8342-514A82FFB622}" type="slidenum">
              <a:rPr lang="en-US">
                <a:solidFill>
                  <a:srgbClr val="FFFFFF"/>
                </a:solidFill>
              </a:rPr>
              <a:pPr/>
              <a:t>‹#›</a:t>
            </a:fld>
            <a:endParaRPr lang="en-US">
              <a:solidFill>
                <a:srgbClr val="FFFFFF"/>
              </a:solidFill>
            </a:endParaRPr>
          </a:p>
        </p:txBody>
      </p:sp>
    </p:spTree>
    <p:extLst>
      <p:ext uri="{BB962C8B-B14F-4D97-AF65-F5344CB8AC3E}">
        <p14:creationId xmlns:p14="http://schemas.microsoft.com/office/powerpoint/2010/main" val="2659348106"/>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5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238594" name="Group 2"/>
          <p:cNvGrpSpPr>
            <a:grpSpLocks/>
          </p:cNvGrpSpPr>
          <p:nvPr/>
        </p:nvGrpSpPr>
        <p:grpSpPr bwMode="auto">
          <a:xfrm>
            <a:off x="0" y="0"/>
            <a:ext cx="9144000" cy="6856413"/>
            <a:chOff x="0" y="0"/>
            <a:chExt cx="5760" cy="4319"/>
          </a:xfrm>
        </p:grpSpPr>
        <p:sp>
          <p:nvSpPr>
            <p:cNvPr id="238595" name="Freeform 3"/>
            <p:cNvSpPr>
              <a:spLocks/>
            </p:cNvSpPr>
            <p:nvPr/>
          </p:nvSpPr>
          <p:spPr bwMode="hidden">
            <a:xfrm>
              <a:off x="0" y="12"/>
              <a:ext cx="5758" cy="3273"/>
            </a:xfrm>
            <a:custGeom>
              <a:avLst/>
              <a:gdLst/>
              <a:ahLst/>
              <a:cxnLst>
                <a:cxn ang="0">
                  <a:pos x="3193" y="1816"/>
                </a:cxn>
                <a:cxn ang="0">
                  <a:pos x="0" y="0"/>
                </a:cxn>
                <a:cxn ang="0">
                  <a:pos x="0" y="522"/>
                </a:cxn>
                <a:cxn ang="0">
                  <a:pos x="3037" y="1978"/>
                </a:cxn>
                <a:cxn ang="0">
                  <a:pos x="5740" y="3273"/>
                </a:cxn>
                <a:cxn ang="0">
                  <a:pos x="5740" y="3267"/>
                </a:cxn>
                <a:cxn ang="0">
                  <a:pos x="3193" y="1816"/>
                </a:cxn>
                <a:cxn ang="0">
                  <a:pos x="3193" y="1816"/>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w="9525">
              <a:noFill/>
              <a:round/>
              <a:headEnd/>
              <a:tailEnd/>
            </a:ln>
          </p:spPr>
          <p:txBody>
            <a:bodyPr/>
            <a:lstStyle/>
            <a:p>
              <a:pPr eaLnBrk="0" hangingPunct="0"/>
              <a:endParaRPr lang="en-US">
                <a:solidFill>
                  <a:srgbClr val="FFFFFF"/>
                </a:solidFill>
                <a:cs typeface="+mn-cs"/>
              </a:endParaRPr>
            </a:p>
          </p:txBody>
        </p:sp>
        <p:sp>
          <p:nvSpPr>
            <p:cNvPr id="238596" name="Freeform 4"/>
            <p:cNvSpPr>
              <a:spLocks/>
            </p:cNvSpPr>
            <p:nvPr/>
          </p:nvSpPr>
          <p:spPr bwMode="hidden">
            <a:xfrm>
              <a:off x="149" y="0"/>
              <a:ext cx="5609" cy="3243"/>
            </a:xfrm>
            <a:custGeom>
              <a:avLst/>
              <a:gdLst/>
              <a:ahLst/>
              <a:cxnLst>
                <a:cxn ang="0">
                  <a:pos x="3163" y="1714"/>
                </a:cxn>
                <a:cxn ang="0">
                  <a:pos x="431" y="0"/>
                </a:cxn>
                <a:cxn ang="0">
                  <a:pos x="0" y="0"/>
                </a:cxn>
                <a:cxn ang="0">
                  <a:pos x="3086" y="1786"/>
                </a:cxn>
                <a:cxn ang="0">
                  <a:pos x="5591" y="3243"/>
                </a:cxn>
                <a:cxn ang="0">
                  <a:pos x="5591" y="3237"/>
                </a:cxn>
                <a:cxn ang="0">
                  <a:pos x="3163" y="1714"/>
                </a:cxn>
                <a:cxn ang="0">
                  <a:pos x="3163" y="1714"/>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eaLnBrk="0" hangingPunct="0"/>
              <a:endParaRPr lang="en-US">
                <a:solidFill>
                  <a:srgbClr val="FFFFFF"/>
                </a:solidFill>
                <a:cs typeface="+mn-cs"/>
              </a:endParaRPr>
            </a:p>
          </p:txBody>
        </p:sp>
        <p:sp>
          <p:nvSpPr>
            <p:cNvPr id="238597" name="Freeform 5"/>
            <p:cNvSpPr>
              <a:spLocks/>
            </p:cNvSpPr>
            <p:nvPr/>
          </p:nvSpPr>
          <p:spPr bwMode="hidden">
            <a:xfrm>
              <a:off x="0" y="3433"/>
              <a:ext cx="4038" cy="191"/>
            </a:xfrm>
            <a:custGeom>
              <a:avLst/>
              <a:gdLst/>
              <a:ahLst/>
              <a:cxnLst>
                <a:cxn ang="0">
                  <a:pos x="0" y="156"/>
                </a:cxn>
                <a:cxn ang="0">
                  <a:pos x="4042" y="192"/>
                </a:cxn>
                <a:cxn ang="0">
                  <a:pos x="4042" y="144"/>
                </a:cxn>
                <a:cxn ang="0">
                  <a:pos x="0" y="0"/>
                </a:cxn>
                <a:cxn ang="0">
                  <a:pos x="0" y="156"/>
                </a:cxn>
                <a:cxn ang="0">
                  <a:pos x="0" y="156"/>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w="9525">
              <a:noFill/>
              <a:round/>
              <a:headEnd/>
              <a:tailEnd/>
            </a:ln>
          </p:spPr>
          <p:txBody>
            <a:bodyPr/>
            <a:lstStyle/>
            <a:p>
              <a:pPr eaLnBrk="0" hangingPunct="0"/>
              <a:endParaRPr lang="en-US">
                <a:solidFill>
                  <a:srgbClr val="FFFFFF"/>
                </a:solidFill>
                <a:cs typeface="+mn-cs"/>
              </a:endParaRPr>
            </a:p>
          </p:txBody>
        </p:sp>
        <p:sp>
          <p:nvSpPr>
            <p:cNvPr id="238598" name="Freeform 6"/>
            <p:cNvSpPr>
              <a:spLocks/>
            </p:cNvSpPr>
            <p:nvPr/>
          </p:nvSpPr>
          <p:spPr bwMode="hidden">
            <a:xfrm>
              <a:off x="4038" y="3577"/>
              <a:ext cx="1720" cy="65"/>
            </a:xfrm>
            <a:custGeom>
              <a:avLst/>
              <a:gdLst/>
              <a:ahLst/>
              <a:cxnLst>
                <a:cxn ang="0">
                  <a:pos x="1722" y="66"/>
                </a:cxn>
                <a:cxn ang="0">
                  <a:pos x="1722" y="60"/>
                </a:cxn>
                <a:cxn ang="0">
                  <a:pos x="0" y="0"/>
                </a:cxn>
                <a:cxn ang="0">
                  <a:pos x="0" y="48"/>
                </a:cxn>
                <a:cxn ang="0">
                  <a:pos x="1722" y="66"/>
                </a:cxn>
                <a:cxn ang="0">
                  <a:pos x="1722" y="66"/>
                </a:cxn>
              </a:cxnLst>
              <a:rect l="0" t="0" r="r" b="b"/>
              <a:pathLst>
                <a:path w="1722" h="66">
                  <a:moveTo>
                    <a:pt x="1722" y="66"/>
                  </a:moveTo>
                  <a:lnTo>
                    <a:pt x="1722" y="60"/>
                  </a:lnTo>
                  <a:lnTo>
                    <a:pt x="0" y="0"/>
                  </a:lnTo>
                  <a:lnTo>
                    <a:pt x="0" y="48"/>
                  </a:lnTo>
                  <a:lnTo>
                    <a:pt x="1722" y="66"/>
                  </a:lnTo>
                  <a:lnTo>
                    <a:pt x="1722" y="66"/>
                  </a:lnTo>
                  <a:close/>
                </a:path>
              </a:pathLst>
            </a:custGeom>
            <a:gradFill rotWithShape="0">
              <a:gsLst>
                <a:gs pos="0">
                  <a:schemeClr val="bg2"/>
                </a:gs>
                <a:gs pos="100000">
                  <a:schemeClr val="bg1"/>
                </a:gs>
              </a:gsLst>
              <a:lin ang="0" scaled="1"/>
            </a:gradFill>
            <a:ln w="9525">
              <a:noFill/>
              <a:round/>
              <a:headEnd/>
              <a:tailEnd/>
            </a:ln>
          </p:spPr>
          <p:txBody>
            <a:bodyPr/>
            <a:lstStyle/>
            <a:p>
              <a:pPr eaLnBrk="0" hangingPunct="0"/>
              <a:endParaRPr lang="en-US">
                <a:solidFill>
                  <a:srgbClr val="FFFFFF"/>
                </a:solidFill>
                <a:cs typeface="+mn-cs"/>
              </a:endParaRPr>
            </a:p>
          </p:txBody>
        </p:sp>
        <p:sp>
          <p:nvSpPr>
            <p:cNvPr id="238599" name="Freeform 7"/>
            <p:cNvSpPr>
              <a:spLocks/>
            </p:cNvSpPr>
            <p:nvPr/>
          </p:nvSpPr>
          <p:spPr bwMode="hidden">
            <a:xfrm>
              <a:off x="0" y="3726"/>
              <a:ext cx="4784" cy="329"/>
            </a:xfrm>
            <a:custGeom>
              <a:avLst/>
              <a:gdLst/>
              <a:ahLst/>
              <a:cxnLst>
                <a:cxn ang="0">
                  <a:pos x="0" y="329"/>
                </a:cxn>
                <a:cxn ang="0">
                  <a:pos x="4789" y="77"/>
                </a:cxn>
                <a:cxn ang="0">
                  <a:pos x="4789" y="0"/>
                </a:cxn>
                <a:cxn ang="0">
                  <a:pos x="0" y="107"/>
                </a:cxn>
                <a:cxn ang="0">
                  <a:pos x="0" y="329"/>
                </a:cxn>
                <a:cxn ang="0">
                  <a:pos x="0" y="329"/>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w="9525" cap="flat" cmpd="sng">
              <a:noFill/>
              <a:prstDash val="solid"/>
              <a:round/>
              <a:headEnd type="none" w="med" len="med"/>
              <a:tailEnd type="none" w="med" len="med"/>
            </a:ln>
            <a:effectLst/>
          </p:spPr>
          <p:txBody>
            <a:bodyPr/>
            <a:lstStyle/>
            <a:p>
              <a:pPr eaLnBrk="0" hangingPunct="0"/>
              <a:endParaRPr lang="en-US">
                <a:solidFill>
                  <a:srgbClr val="FFFFFF"/>
                </a:solidFill>
                <a:cs typeface="+mn-cs"/>
              </a:endParaRPr>
            </a:p>
          </p:txBody>
        </p:sp>
        <p:sp>
          <p:nvSpPr>
            <p:cNvPr id="238600" name="Freeform 8"/>
            <p:cNvSpPr>
              <a:spLocks/>
            </p:cNvSpPr>
            <p:nvPr/>
          </p:nvSpPr>
          <p:spPr bwMode="hidden">
            <a:xfrm>
              <a:off x="4784" y="3702"/>
              <a:ext cx="974" cy="101"/>
            </a:xfrm>
            <a:custGeom>
              <a:avLst/>
              <a:gdLst/>
              <a:ahLst/>
              <a:cxnLst>
                <a:cxn ang="0">
                  <a:pos x="975" y="48"/>
                </a:cxn>
                <a:cxn ang="0">
                  <a:pos x="975" y="0"/>
                </a:cxn>
                <a:cxn ang="0">
                  <a:pos x="0" y="24"/>
                </a:cxn>
                <a:cxn ang="0">
                  <a:pos x="0" y="101"/>
                </a:cxn>
                <a:cxn ang="0">
                  <a:pos x="975" y="48"/>
                </a:cxn>
                <a:cxn ang="0">
                  <a:pos x="975" y="48"/>
                </a:cxn>
              </a:cxnLst>
              <a:rect l="0" t="0" r="r" b="b"/>
              <a:pathLst>
                <a:path w="975" h="101">
                  <a:moveTo>
                    <a:pt x="975" y="48"/>
                  </a:moveTo>
                  <a:lnTo>
                    <a:pt x="975" y="0"/>
                  </a:lnTo>
                  <a:lnTo>
                    <a:pt x="0" y="24"/>
                  </a:lnTo>
                  <a:lnTo>
                    <a:pt x="0" y="101"/>
                  </a:lnTo>
                  <a:lnTo>
                    <a:pt x="975" y="48"/>
                  </a:lnTo>
                  <a:lnTo>
                    <a:pt x="975" y="48"/>
                  </a:lnTo>
                  <a:close/>
                </a:path>
              </a:pathLst>
            </a:custGeom>
            <a:solidFill>
              <a:schemeClr val="bg1"/>
            </a:solidFill>
            <a:ln w="9525">
              <a:noFill/>
              <a:round/>
              <a:headEnd/>
              <a:tailEnd/>
            </a:ln>
          </p:spPr>
          <p:txBody>
            <a:bodyPr/>
            <a:lstStyle/>
            <a:p>
              <a:pPr eaLnBrk="0" hangingPunct="0"/>
              <a:endParaRPr lang="en-US">
                <a:solidFill>
                  <a:srgbClr val="FFFFFF"/>
                </a:solidFill>
                <a:cs typeface="+mn-cs"/>
              </a:endParaRPr>
            </a:p>
          </p:txBody>
        </p:sp>
        <p:sp>
          <p:nvSpPr>
            <p:cNvPr id="238601" name="Freeform 9"/>
            <p:cNvSpPr>
              <a:spLocks/>
            </p:cNvSpPr>
            <p:nvPr/>
          </p:nvSpPr>
          <p:spPr bwMode="hidden">
            <a:xfrm>
              <a:off x="3619" y="3815"/>
              <a:ext cx="2139" cy="198"/>
            </a:xfrm>
            <a:custGeom>
              <a:avLst/>
              <a:gdLst/>
              <a:ahLst/>
              <a:cxnLst>
                <a:cxn ang="0">
                  <a:pos x="2141" y="0"/>
                </a:cxn>
                <a:cxn ang="0">
                  <a:pos x="0" y="156"/>
                </a:cxn>
                <a:cxn ang="0">
                  <a:pos x="0" y="198"/>
                </a:cxn>
                <a:cxn ang="0">
                  <a:pos x="2141" y="0"/>
                </a:cxn>
                <a:cxn ang="0">
                  <a:pos x="2141" y="0"/>
                </a:cxn>
              </a:cxnLst>
              <a:rect l="0" t="0" r="r" b="b"/>
              <a:pathLst>
                <a:path w="2141" h="198">
                  <a:moveTo>
                    <a:pt x="2141" y="0"/>
                  </a:moveTo>
                  <a:lnTo>
                    <a:pt x="0" y="156"/>
                  </a:lnTo>
                  <a:lnTo>
                    <a:pt x="0" y="198"/>
                  </a:lnTo>
                  <a:lnTo>
                    <a:pt x="2141" y="0"/>
                  </a:lnTo>
                  <a:lnTo>
                    <a:pt x="2141" y="0"/>
                  </a:lnTo>
                  <a:close/>
                </a:path>
              </a:pathLst>
            </a:custGeom>
            <a:solidFill>
              <a:schemeClr val="bg1"/>
            </a:solidFill>
            <a:ln w="9525">
              <a:noFill/>
              <a:round/>
              <a:headEnd/>
              <a:tailEnd/>
            </a:ln>
          </p:spPr>
          <p:txBody>
            <a:bodyPr/>
            <a:lstStyle/>
            <a:p>
              <a:pPr eaLnBrk="0" hangingPunct="0"/>
              <a:endParaRPr lang="en-US">
                <a:solidFill>
                  <a:srgbClr val="FFFFFF"/>
                </a:solidFill>
                <a:cs typeface="+mn-cs"/>
              </a:endParaRPr>
            </a:p>
          </p:txBody>
        </p:sp>
        <p:sp>
          <p:nvSpPr>
            <p:cNvPr id="238602" name="Freeform 10"/>
            <p:cNvSpPr>
              <a:spLocks/>
            </p:cNvSpPr>
            <p:nvPr/>
          </p:nvSpPr>
          <p:spPr bwMode="hidden">
            <a:xfrm>
              <a:off x="0" y="3971"/>
              <a:ext cx="3619" cy="348"/>
            </a:xfrm>
            <a:custGeom>
              <a:avLst/>
              <a:gdLst/>
              <a:ahLst/>
              <a:cxnLst>
                <a:cxn ang="0">
                  <a:pos x="0" y="348"/>
                </a:cxn>
                <a:cxn ang="0">
                  <a:pos x="311" y="348"/>
                </a:cxn>
                <a:cxn ang="0">
                  <a:pos x="3623" y="42"/>
                </a:cxn>
                <a:cxn ang="0">
                  <a:pos x="3623" y="0"/>
                </a:cxn>
                <a:cxn ang="0">
                  <a:pos x="0" y="264"/>
                </a:cxn>
                <a:cxn ang="0">
                  <a:pos x="0" y="348"/>
                </a:cxn>
                <a:cxn ang="0">
                  <a:pos x="0" y="348"/>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eaLnBrk="0" hangingPunct="0"/>
              <a:endParaRPr lang="en-US">
                <a:solidFill>
                  <a:srgbClr val="FFFFFF"/>
                </a:solidFill>
                <a:cs typeface="+mn-cs"/>
              </a:endParaRPr>
            </a:p>
          </p:txBody>
        </p:sp>
        <p:sp>
          <p:nvSpPr>
            <p:cNvPr id="238603" name="Freeform 11"/>
            <p:cNvSpPr>
              <a:spLocks/>
            </p:cNvSpPr>
            <p:nvPr/>
          </p:nvSpPr>
          <p:spPr bwMode="hidden">
            <a:xfrm>
              <a:off x="2097" y="4043"/>
              <a:ext cx="2514" cy="276"/>
            </a:xfrm>
            <a:custGeom>
              <a:avLst/>
              <a:gdLst/>
              <a:ahLst/>
              <a:cxnLst>
                <a:cxn ang="0">
                  <a:pos x="2182" y="276"/>
                </a:cxn>
                <a:cxn ang="0">
                  <a:pos x="2517" y="204"/>
                </a:cxn>
                <a:cxn ang="0">
                  <a:pos x="2260" y="0"/>
                </a:cxn>
                <a:cxn ang="0">
                  <a:pos x="0" y="276"/>
                </a:cxn>
                <a:cxn ang="0">
                  <a:pos x="2182" y="276"/>
                </a:cxn>
                <a:cxn ang="0">
                  <a:pos x="2182" y="276"/>
                </a:cxn>
              </a:cxnLst>
              <a:rect l="0" t="0" r="r" b="b"/>
              <a:pathLst>
                <a:path w="2517" h="276">
                  <a:moveTo>
                    <a:pt x="2182" y="276"/>
                  </a:moveTo>
                  <a:lnTo>
                    <a:pt x="2517" y="204"/>
                  </a:lnTo>
                  <a:lnTo>
                    <a:pt x="2260" y="0"/>
                  </a:lnTo>
                  <a:lnTo>
                    <a:pt x="0" y="276"/>
                  </a:lnTo>
                  <a:lnTo>
                    <a:pt x="2182" y="276"/>
                  </a:lnTo>
                  <a:lnTo>
                    <a:pt x="2182" y="276"/>
                  </a:lnTo>
                  <a:close/>
                </a:path>
              </a:pathLst>
            </a:custGeom>
            <a:solidFill>
              <a:schemeClr val="bg1"/>
            </a:solidFill>
            <a:ln w="9525">
              <a:noFill/>
              <a:round/>
              <a:headEnd/>
              <a:tailEnd/>
            </a:ln>
          </p:spPr>
          <p:txBody>
            <a:bodyPr/>
            <a:lstStyle/>
            <a:p>
              <a:pPr eaLnBrk="0" hangingPunct="0"/>
              <a:endParaRPr lang="en-US">
                <a:solidFill>
                  <a:srgbClr val="FFFFFF"/>
                </a:solidFill>
                <a:cs typeface="+mn-cs"/>
              </a:endParaRPr>
            </a:p>
          </p:txBody>
        </p:sp>
        <p:sp>
          <p:nvSpPr>
            <p:cNvPr id="238604" name="Freeform 12"/>
            <p:cNvSpPr>
              <a:spLocks/>
            </p:cNvSpPr>
            <p:nvPr/>
          </p:nvSpPr>
          <p:spPr bwMode="hidden">
            <a:xfrm>
              <a:off x="4354" y="3869"/>
              <a:ext cx="1404" cy="378"/>
            </a:xfrm>
            <a:custGeom>
              <a:avLst/>
              <a:gdLst/>
              <a:ahLst/>
              <a:cxnLst>
                <a:cxn ang="0">
                  <a:pos x="1405" y="126"/>
                </a:cxn>
                <a:cxn ang="0">
                  <a:pos x="1405" y="0"/>
                </a:cxn>
                <a:cxn ang="0">
                  <a:pos x="0" y="174"/>
                </a:cxn>
                <a:cxn ang="0">
                  <a:pos x="257" y="378"/>
                </a:cxn>
                <a:cxn ang="0">
                  <a:pos x="1405" y="126"/>
                </a:cxn>
                <a:cxn ang="0">
                  <a:pos x="1405" y="126"/>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w="9525">
              <a:noFill/>
              <a:round/>
              <a:headEnd/>
              <a:tailEnd/>
            </a:ln>
          </p:spPr>
          <p:txBody>
            <a:bodyPr/>
            <a:lstStyle/>
            <a:p>
              <a:pPr eaLnBrk="0" hangingPunct="0"/>
              <a:endParaRPr lang="en-US">
                <a:solidFill>
                  <a:srgbClr val="FFFFFF"/>
                </a:solidFill>
                <a:cs typeface="+mn-cs"/>
              </a:endParaRPr>
            </a:p>
          </p:txBody>
        </p:sp>
        <p:sp>
          <p:nvSpPr>
            <p:cNvPr id="238605" name="Freeform 13"/>
            <p:cNvSpPr>
              <a:spLocks/>
            </p:cNvSpPr>
            <p:nvPr/>
          </p:nvSpPr>
          <p:spPr bwMode="hidden">
            <a:xfrm>
              <a:off x="5030" y="3151"/>
              <a:ext cx="728" cy="240"/>
            </a:xfrm>
            <a:custGeom>
              <a:avLst/>
              <a:gdLst/>
              <a:ahLst/>
              <a:cxnLst>
                <a:cxn ang="0">
                  <a:pos x="729" y="240"/>
                </a:cxn>
                <a:cxn ang="0">
                  <a:pos x="0" y="0"/>
                </a:cxn>
                <a:cxn ang="0">
                  <a:pos x="0" y="6"/>
                </a:cxn>
                <a:cxn ang="0">
                  <a:pos x="729" y="240"/>
                </a:cxn>
                <a:cxn ang="0">
                  <a:pos x="729" y="240"/>
                </a:cxn>
              </a:cxnLst>
              <a:rect l="0" t="0" r="r" b="b"/>
              <a:pathLst>
                <a:path w="729" h="240">
                  <a:moveTo>
                    <a:pt x="729" y="240"/>
                  </a:moveTo>
                  <a:lnTo>
                    <a:pt x="0" y="0"/>
                  </a:lnTo>
                  <a:lnTo>
                    <a:pt x="0" y="6"/>
                  </a:lnTo>
                  <a:lnTo>
                    <a:pt x="729" y="240"/>
                  </a:lnTo>
                  <a:lnTo>
                    <a:pt x="729" y="240"/>
                  </a:lnTo>
                  <a:close/>
                </a:path>
              </a:pathLst>
            </a:custGeom>
            <a:solidFill>
              <a:schemeClr val="bg1"/>
            </a:solidFill>
            <a:ln w="9525">
              <a:noFill/>
              <a:round/>
              <a:headEnd/>
              <a:tailEnd/>
            </a:ln>
          </p:spPr>
          <p:txBody>
            <a:bodyPr/>
            <a:lstStyle/>
            <a:p>
              <a:pPr eaLnBrk="0" hangingPunct="0"/>
              <a:endParaRPr lang="en-US">
                <a:solidFill>
                  <a:srgbClr val="FFFFFF"/>
                </a:solidFill>
                <a:cs typeface="+mn-cs"/>
              </a:endParaRPr>
            </a:p>
          </p:txBody>
        </p:sp>
        <p:sp>
          <p:nvSpPr>
            <p:cNvPr id="238606" name="Freeform 14"/>
            <p:cNvSpPr>
              <a:spLocks/>
            </p:cNvSpPr>
            <p:nvPr/>
          </p:nvSpPr>
          <p:spPr bwMode="hidden">
            <a:xfrm>
              <a:off x="0" y="1486"/>
              <a:ext cx="5030" cy="1671"/>
            </a:xfrm>
            <a:custGeom>
              <a:avLst/>
              <a:gdLst/>
              <a:ahLst/>
              <a:cxnLst>
                <a:cxn ang="0">
                  <a:pos x="0" y="72"/>
                </a:cxn>
                <a:cxn ang="0">
                  <a:pos x="5035" y="1672"/>
                </a:cxn>
                <a:cxn ang="0">
                  <a:pos x="5035" y="1666"/>
                </a:cxn>
                <a:cxn ang="0">
                  <a:pos x="0" y="0"/>
                </a:cxn>
                <a:cxn ang="0">
                  <a:pos x="0" y="72"/>
                </a:cxn>
                <a:cxn ang="0">
                  <a:pos x="0" y="72"/>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w="9525">
              <a:noFill/>
              <a:round/>
              <a:headEnd/>
              <a:tailEnd/>
            </a:ln>
          </p:spPr>
          <p:txBody>
            <a:bodyPr/>
            <a:lstStyle/>
            <a:p>
              <a:pPr eaLnBrk="0" hangingPunct="0"/>
              <a:endParaRPr lang="en-US">
                <a:solidFill>
                  <a:srgbClr val="FFFFFF"/>
                </a:solidFill>
                <a:cs typeface="+mn-cs"/>
              </a:endParaRPr>
            </a:p>
          </p:txBody>
        </p:sp>
        <p:sp>
          <p:nvSpPr>
            <p:cNvPr id="238607" name="Freeform 15"/>
            <p:cNvSpPr>
              <a:spLocks/>
            </p:cNvSpPr>
            <p:nvPr/>
          </p:nvSpPr>
          <p:spPr bwMode="hidden">
            <a:xfrm>
              <a:off x="5030" y="3049"/>
              <a:ext cx="728" cy="318"/>
            </a:xfrm>
            <a:custGeom>
              <a:avLst/>
              <a:gdLst/>
              <a:ahLst/>
              <a:cxnLst>
                <a:cxn ang="0">
                  <a:pos x="729" y="318"/>
                </a:cxn>
                <a:cxn ang="0">
                  <a:pos x="729" y="312"/>
                </a:cxn>
                <a:cxn ang="0">
                  <a:pos x="0" y="0"/>
                </a:cxn>
                <a:cxn ang="0">
                  <a:pos x="0" y="54"/>
                </a:cxn>
                <a:cxn ang="0">
                  <a:pos x="729" y="318"/>
                </a:cxn>
                <a:cxn ang="0">
                  <a:pos x="729" y="318"/>
                </a:cxn>
              </a:cxnLst>
              <a:rect l="0" t="0" r="r" b="b"/>
              <a:pathLst>
                <a:path w="729" h="318">
                  <a:moveTo>
                    <a:pt x="729" y="318"/>
                  </a:moveTo>
                  <a:lnTo>
                    <a:pt x="729" y="312"/>
                  </a:lnTo>
                  <a:lnTo>
                    <a:pt x="0" y="0"/>
                  </a:lnTo>
                  <a:lnTo>
                    <a:pt x="0" y="54"/>
                  </a:lnTo>
                  <a:lnTo>
                    <a:pt x="729" y="318"/>
                  </a:lnTo>
                  <a:lnTo>
                    <a:pt x="729" y="318"/>
                  </a:lnTo>
                  <a:close/>
                </a:path>
              </a:pathLst>
            </a:custGeom>
            <a:gradFill rotWithShape="0">
              <a:gsLst>
                <a:gs pos="0">
                  <a:schemeClr val="bg2"/>
                </a:gs>
                <a:gs pos="100000">
                  <a:schemeClr val="bg1"/>
                </a:gs>
              </a:gsLst>
              <a:lin ang="0" scaled="1"/>
            </a:gradFill>
            <a:ln w="9525">
              <a:noFill/>
              <a:round/>
              <a:headEnd/>
              <a:tailEnd/>
            </a:ln>
          </p:spPr>
          <p:txBody>
            <a:bodyPr/>
            <a:lstStyle/>
            <a:p>
              <a:pPr eaLnBrk="0" hangingPunct="0"/>
              <a:endParaRPr lang="en-US">
                <a:solidFill>
                  <a:srgbClr val="FFFFFF"/>
                </a:solidFill>
                <a:cs typeface="+mn-cs"/>
              </a:endParaRPr>
            </a:p>
          </p:txBody>
        </p:sp>
        <p:sp>
          <p:nvSpPr>
            <p:cNvPr id="238608" name="Freeform 16"/>
            <p:cNvSpPr>
              <a:spLocks/>
            </p:cNvSpPr>
            <p:nvPr/>
          </p:nvSpPr>
          <p:spPr bwMode="hidden">
            <a:xfrm>
              <a:off x="0" y="916"/>
              <a:ext cx="5030" cy="2187"/>
            </a:xfrm>
            <a:custGeom>
              <a:avLst/>
              <a:gdLst/>
              <a:ahLst/>
              <a:cxnLst>
                <a:cxn ang="0">
                  <a:pos x="0" y="396"/>
                </a:cxn>
                <a:cxn ang="0">
                  <a:pos x="5035" y="2188"/>
                </a:cxn>
                <a:cxn ang="0">
                  <a:pos x="5035" y="2134"/>
                </a:cxn>
                <a:cxn ang="0">
                  <a:pos x="0" y="0"/>
                </a:cxn>
                <a:cxn ang="0">
                  <a:pos x="0" y="396"/>
                </a:cxn>
                <a:cxn ang="0">
                  <a:pos x="0" y="396"/>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w="9525">
              <a:noFill/>
              <a:round/>
              <a:headEnd/>
              <a:tailEnd/>
            </a:ln>
          </p:spPr>
          <p:txBody>
            <a:bodyPr/>
            <a:lstStyle/>
            <a:p>
              <a:pPr eaLnBrk="0" hangingPunct="0"/>
              <a:endParaRPr lang="en-US">
                <a:solidFill>
                  <a:srgbClr val="FFFFFF"/>
                </a:solidFill>
                <a:cs typeface="+mn-cs"/>
              </a:endParaRPr>
            </a:p>
          </p:txBody>
        </p:sp>
        <p:sp>
          <p:nvSpPr>
            <p:cNvPr id="238609" name="Freeform 17"/>
            <p:cNvSpPr>
              <a:spLocks/>
            </p:cNvSpPr>
            <p:nvPr/>
          </p:nvSpPr>
          <p:spPr bwMode="hidden">
            <a:xfrm>
              <a:off x="2294" y="0"/>
              <a:ext cx="3159" cy="2725"/>
            </a:xfrm>
            <a:custGeom>
              <a:avLst/>
              <a:gdLst/>
              <a:ahLst/>
              <a:cxnLst>
                <a:cxn ang="0">
                  <a:pos x="0" y="0"/>
                </a:cxn>
                <a:cxn ang="0">
                  <a:pos x="3145" y="2727"/>
                </a:cxn>
                <a:cxn ang="0">
                  <a:pos x="3163" y="2704"/>
                </a:cxn>
                <a:cxn ang="0">
                  <a:pos x="102" y="0"/>
                </a:cxn>
                <a:cxn ang="0">
                  <a:pos x="0" y="0"/>
                </a:cxn>
                <a:cxn ang="0">
                  <a:pos x="0" y="0"/>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w="9525">
              <a:noFill/>
              <a:round/>
              <a:headEnd/>
              <a:tailEnd/>
            </a:ln>
          </p:spPr>
          <p:txBody>
            <a:bodyPr/>
            <a:lstStyle/>
            <a:p>
              <a:pPr eaLnBrk="0" hangingPunct="0"/>
              <a:endParaRPr lang="en-US">
                <a:solidFill>
                  <a:srgbClr val="FFFFFF"/>
                </a:solidFill>
                <a:cs typeface="+mn-cs"/>
              </a:endParaRPr>
            </a:p>
          </p:txBody>
        </p:sp>
        <p:sp>
          <p:nvSpPr>
            <p:cNvPr id="238610" name="Freeform 18"/>
            <p:cNvSpPr>
              <a:spLocks/>
            </p:cNvSpPr>
            <p:nvPr/>
          </p:nvSpPr>
          <p:spPr bwMode="hidden">
            <a:xfrm>
              <a:off x="5435" y="2702"/>
              <a:ext cx="323" cy="299"/>
            </a:xfrm>
            <a:custGeom>
              <a:avLst/>
              <a:gdLst/>
              <a:ahLst/>
              <a:cxnLst>
                <a:cxn ang="0">
                  <a:pos x="323" y="299"/>
                </a:cxn>
                <a:cxn ang="0">
                  <a:pos x="323" y="263"/>
                </a:cxn>
                <a:cxn ang="0">
                  <a:pos x="18" y="0"/>
                </a:cxn>
                <a:cxn ang="0">
                  <a:pos x="0" y="23"/>
                </a:cxn>
                <a:cxn ang="0">
                  <a:pos x="323" y="299"/>
                </a:cxn>
                <a:cxn ang="0">
                  <a:pos x="323" y="299"/>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w="9525">
              <a:noFill/>
              <a:round/>
              <a:headEnd/>
              <a:tailEnd/>
            </a:ln>
          </p:spPr>
          <p:txBody>
            <a:bodyPr/>
            <a:lstStyle/>
            <a:p>
              <a:pPr eaLnBrk="0" hangingPunct="0"/>
              <a:endParaRPr lang="en-US">
                <a:solidFill>
                  <a:srgbClr val="FFFFFF"/>
                </a:solidFill>
                <a:cs typeface="+mn-cs"/>
              </a:endParaRPr>
            </a:p>
          </p:txBody>
        </p:sp>
        <p:sp>
          <p:nvSpPr>
            <p:cNvPr id="238611" name="Freeform 19"/>
            <p:cNvSpPr>
              <a:spLocks/>
            </p:cNvSpPr>
            <p:nvPr/>
          </p:nvSpPr>
          <p:spPr bwMode="hidden">
            <a:xfrm>
              <a:off x="5477" y="2588"/>
              <a:ext cx="281" cy="335"/>
            </a:xfrm>
            <a:custGeom>
              <a:avLst/>
              <a:gdLst/>
              <a:ahLst/>
              <a:cxnLst>
                <a:cxn ang="0">
                  <a:pos x="281" y="335"/>
                </a:cxn>
                <a:cxn ang="0">
                  <a:pos x="281" y="173"/>
                </a:cxn>
                <a:cxn ang="0">
                  <a:pos x="96" y="0"/>
                </a:cxn>
                <a:cxn ang="0">
                  <a:pos x="0" y="90"/>
                </a:cxn>
                <a:cxn ang="0">
                  <a:pos x="281" y="335"/>
                </a:cxn>
                <a:cxn ang="0">
                  <a:pos x="281" y="335"/>
                </a:cxn>
              </a:cxnLst>
              <a:rect l="0" t="0" r="r" b="b"/>
              <a:pathLst>
                <a:path w="281" h="335">
                  <a:moveTo>
                    <a:pt x="281" y="335"/>
                  </a:moveTo>
                  <a:lnTo>
                    <a:pt x="281" y="173"/>
                  </a:lnTo>
                  <a:lnTo>
                    <a:pt x="96" y="0"/>
                  </a:lnTo>
                  <a:lnTo>
                    <a:pt x="0" y="90"/>
                  </a:lnTo>
                  <a:lnTo>
                    <a:pt x="281" y="335"/>
                  </a:lnTo>
                  <a:lnTo>
                    <a:pt x="281" y="335"/>
                  </a:lnTo>
                  <a:close/>
                </a:path>
              </a:pathLst>
            </a:custGeom>
            <a:solidFill>
              <a:schemeClr val="bg1"/>
            </a:solidFill>
            <a:ln w="9525">
              <a:noFill/>
              <a:round/>
              <a:headEnd/>
              <a:tailEnd/>
            </a:ln>
          </p:spPr>
          <p:txBody>
            <a:bodyPr/>
            <a:lstStyle/>
            <a:p>
              <a:pPr eaLnBrk="0" hangingPunct="0"/>
              <a:endParaRPr lang="en-US">
                <a:solidFill>
                  <a:srgbClr val="FFFFFF"/>
                </a:solidFill>
                <a:cs typeface="+mn-cs"/>
              </a:endParaRPr>
            </a:p>
          </p:txBody>
        </p:sp>
        <p:sp>
          <p:nvSpPr>
            <p:cNvPr id="238612" name="Freeform 20"/>
            <p:cNvSpPr>
              <a:spLocks/>
            </p:cNvSpPr>
            <p:nvPr/>
          </p:nvSpPr>
          <p:spPr bwMode="hidden">
            <a:xfrm>
              <a:off x="2454" y="0"/>
              <a:ext cx="3119" cy="2678"/>
            </a:xfrm>
            <a:custGeom>
              <a:avLst/>
              <a:gdLst/>
              <a:ahLst/>
              <a:cxnLst>
                <a:cxn ang="0">
                  <a:pos x="0" y="0"/>
                </a:cxn>
                <a:cxn ang="0">
                  <a:pos x="3026" y="2680"/>
                </a:cxn>
                <a:cxn ang="0">
                  <a:pos x="3122" y="2590"/>
                </a:cxn>
                <a:cxn ang="0">
                  <a:pos x="383" y="0"/>
                </a:cxn>
                <a:cxn ang="0">
                  <a:pos x="0" y="0"/>
                </a:cxn>
                <a:cxn ang="0">
                  <a:pos x="0" y="0"/>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w="9525">
              <a:noFill/>
              <a:round/>
              <a:headEnd/>
              <a:tailEnd/>
            </a:ln>
          </p:spPr>
          <p:txBody>
            <a:bodyPr/>
            <a:lstStyle/>
            <a:p>
              <a:pPr eaLnBrk="0" hangingPunct="0"/>
              <a:endParaRPr lang="en-US">
                <a:solidFill>
                  <a:srgbClr val="FFFFFF"/>
                </a:solidFill>
                <a:cs typeface="+mn-cs"/>
              </a:endParaRPr>
            </a:p>
          </p:txBody>
        </p:sp>
        <p:sp>
          <p:nvSpPr>
            <p:cNvPr id="238613" name="Freeform 21"/>
            <p:cNvSpPr>
              <a:spLocks/>
            </p:cNvSpPr>
            <p:nvPr/>
          </p:nvSpPr>
          <p:spPr bwMode="hidden">
            <a:xfrm>
              <a:off x="5626" y="2534"/>
              <a:ext cx="132" cy="132"/>
            </a:xfrm>
            <a:custGeom>
              <a:avLst/>
              <a:gdLst/>
              <a:ahLst/>
              <a:cxnLst>
                <a:cxn ang="0">
                  <a:pos x="132" y="132"/>
                </a:cxn>
                <a:cxn ang="0">
                  <a:pos x="0" y="0"/>
                </a:cxn>
                <a:cxn ang="0">
                  <a:pos x="0" y="0"/>
                </a:cxn>
                <a:cxn ang="0">
                  <a:pos x="132" y="132"/>
                </a:cxn>
                <a:cxn ang="0">
                  <a:pos x="132" y="132"/>
                </a:cxn>
              </a:cxnLst>
              <a:rect l="0" t="0" r="r" b="b"/>
              <a:pathLst>
                <a:path w="132" h="132">
                  <a:moveTo>
                    <a:pt x="132" y="132"/>
                  </a:moveTo>
                  <a:lnTo>
                    <a:pt x="0" y="0"/>
                  </a:lnTo>
                  <a:lnTo>
                    <a:pt x="0" y="0"/>
                  </a:lnTo>
                  <a:lnTo>
                    <a:pt x="132" y="132"/>
                  </a:lnTo>
                  <a:lnTo>
                    <a:pt x="132" y="132"/>
                  </a:lnTo>
                  <a:close/>
                </a:path>
              </a:pathLst>
            </a:custGeom>
            <a:solidFill>
              <a:srgbClr val="FF9999"/>
            </a:solidFill>
            <a:ln w="9525">
              <a:noFill/>
              <a:round/>
              <a:headEnd/>
              <a:tailEnd/>
            </a:ln>
          </p:spPr>
          <p:txBody>
            <a:bodyPr/>
            <a:lstStyle/>
            <a:p>
              <a:pPr eaLnBrk="0" hangingPunct="0"/>
              <a:endParaRPr lang="en-US">
                <a:solidFill>
                  <a:srgbClr val="FFFFFF"/>
                </a:solidFill>
                <a:cs typeface="+mn-cs"/>
              </a:endParaRPr>
            </a:p>
          </p:txBody>
        </p:sp>
        <p:sp>
          <p:nvSpPr>
            <p:cNvPr id="238614" name="Freeform 22"/>
            <p:cNvSpPr>
              <a:spLocks/>
            </p:cNvSpPr>
            <p:nvPr/>
          </p:nvSpPr>
          <p:spPr bwMode="hidden">
            <a:xfrm>
              <a:off x="3112" y="0"/>
              <a:ext cx="2514" cy="2534"/>
            </a:xfrm>
            <a:custGeom>
              <a:avLst/>
              <a:gdLst/>
              <a:ahLst/>
              <a:cxnLst>
                <a:cxn ang="0">
                  <a:pos x="0" y="0"/>
                </a:cxn>
                <a:cxn ang="0">
                  <a:pos x="2517" y="2536"/>
                </a:cxn>
                <a:cxn ang="0">
                  <a:pos x="2517" y="2536"/>
                </a:cxn>
                <a:cxn ang="0">
                  <a:pos x="66" y="0"/>
                </a:cxn>
                <a:cxn ang="0">
                  <a:pos x="0" y="0"/>
                </a:cxn>
                <a:cxn ang="0">
                  <a:pos x="0" y="0"/>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w="9525">
              <a:noFill/>
              <a:round/>
              <a:headEnd/>
              <a:tailEnd/>
            </a:ln>
          </p:spPr>
          <p:txBody>
            <a:bodyPr/>
            <a:lstStyle/>
            <a:p>
              <a:pPr eaLnBrk="0" hangingPunct="0"/>
              <a:endParaRPr lang="en-US">
                <a:solidFill>
                  <a:srgbClr val="FFFFFF"/>
                </a:solidFill>
                <a:cs typeface="+mn-cs"/>
              </a:endParaRPr>
            </a:p>
          </p:txBody>
        </p:sp>
        <p:sp>
          <p:nvSpPr>
            <p:cNvPr id="238615" name="Freeform 23"/>
            <p:cNvSpPr>
              <a:spLocks/>
            </p:cNvSpPr>
            <p:nvPr/>
          </p:nvSpPr>
          <p:spPr bwMode="hidden">
            <a:xfrm>
              <a:off x="3488" y="0"/>
              <a:ext cx="2198" cy="2480"/>
            </a:xfrm>
            <a:custGeom>
              <a:avLst/>
              <a:gdLst/>
              <a:ahLst/>
              <a:cxnLst>
                <a:cxn ang="0">
                  <a:pos x="0" y="0"/>
                </a:cxn>
                <a:cxn ang="0">
                  <a:pos x="2188" y="2482"/>
                </a:cxn>
                <a:cxn ang="0">
                  <a:pos x="2200" y="2476"/>
                </a:cxn>
                <a:cxn ang="0">
                  <a:pos x="317" y="0"/>
                </a:cxn>
                <a:cxn ang="0">
                  <a:pos x="0" y="0"/>
                </a:cxn>
                <a:cxn ang="0">
                  <a:pos x="0" y="0"/>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w="9525" cap="flat" cmpd="sng">
              <a:noFill/>
              <a:prstDash val="solid"/>
              <a:round/>
              <a:headEnd type="none" w="med" len="med"/>
              <a:tailEnd type="none" w="med" len="med"/>
            </a:ln>
            <a:effectLst/>
          </p:spPr>
          <p:txBody>
            <a:bodyPr/>
            <a:lstStyle/>
            <a:p>
              <a:pPr eaLnBrk="0" hangingPunct="0"/>
              <a:endParaRPr lang="en-US">
                <a:solidFill>
                  <a:srgbClr val="FFFFFF"/>
                </a:solidFill>
                <a:cs typeface="+mn-cs"/>
              </a:endParaRPr>
            </a:p>
          </p:txBody>
        </p:sp>
        <p:sp>
          <p:nvSpPr>
            <p:cNvPr id="238616" name="Freeform 24"/>
            <p:cNvSpPr>
              <a:spLocks/>
            </p:cNvSpPr>
            <p:nvPr/>
          </p:nvSpPr>
          <p:spPr bwMode="hidden">
            <a:xfrm>
              <a:off x="5674" y="2474"/>
              <a:ext cx="84" cy="96"/>
            </a:xfrm>
            <a:custGeom>
              <a:avLst/>
              <a:gdLst/>
              <a:ahLst/>
              <a:cxnLst>
                <a:cxn ang="0">
                  <a:pos x="84" y="96"/>
                </a:cxn>
                <a:cxn ang="0">
                  <a:pos x="84" y="90"/>
                </a:cxn>
                <a:cxn ang="0">
                  <a:pos x="12" y="0"/>
                </a:cxn>
                <a:cxn ang="0">
                  <a:pos x="0" y="6"/>
                </a:cxn>
                <a:cxn ang="0">
                  <a:pos x="84" y="96"/>
                </a:cxn>
                <a:cxn ang="0">
                  <a:pos x="84" y="96"/>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w="9525">
              <a:noFill/>
              <a:round/>
              <a:headEnd/>
              <a:tailEnd/>
            </a:ln>
          </p:spPr>
          <p:txBody>
            <a:bodyPr/>
            <a:lstStyle/>
            <a:p>
              <a:pPr eaLnBrk="0" hangingPunct="0"/>
              <a:endParaRPr lang="en-US">
                <a:solidFill>
                  <a:srgbClr val="FFFFFF"/>
                </a:solidFill>
                <a:cs typeface="+mn-cs"/>
              </a:endParaRPr>
            </a:p>
          </p:txBody>
        </p:sp>
        <p:sp>
          <p:nvSpPr>
            <p:cNvPr id="238617" name="Freeform 25"/>
            <p:cNvSpPr>
              <a:spLocks/>
            </p:cNvSpPr>
            <p:nvPr/>
          </p:nvSpPr>
          <p:spPr bwMode="hidden">
            <a:xfrm>
              <a:off x="5603" y="850"/>
              <a:ext cx="155" cy="516"/>
            </a:xfrm>
            <a:custGeom>
              <a:avLst/>
              <a:gdLst/>
              <a:ahLst/>
              <a:cxnLst>
                <a:cxn ang="0">
                  <a:pos x="155" y="516"/>
                </a:cxn>
                <a:cxn ang="0">
                  <a:pos x="155" y="204"/>
                </a:cxn>
                <a:cxn ang="0">
                  <a:pos x="77" y="0"/>
                </a:cxn>
                <a:cxn ang="0">
                  <a:pos x="0" y="192"/>
                </a:cxn>
                <a:cxn ang="0">
                  <a:pos x="155" y="516"/>
                </a:cxn>
                <a:cxn ang="0">
                  <a:pos x="155" y="516"/>
                </a:cxn>
              </a:cxnLst>
              <a:rect l="0" t="0" r="r" b="b"/>
              <a:pathLst>
                <a:path w="155" h="516">
                  <a:moveTo>
                    <a:pt x="155" y="516"/>
                  </a:moveTo>
                  <a:lnTo>
                    <a:pt x="155" y="204"/>
                  </a:lnTo>
                  <a:lnTo>
                    <a:pt x="77" y="0"/>
                  </a:lnTo>
                  <a:lnTo>
                    <a:pt x="0" y="192"/>
                  </a:lnTo>
                  <a:lnTo>
                    <a:pt x="155" y="516"/>
                  </a:lnTo>
                  <a:lnTo>
                    <a:pt x="155" y="516"/>
                  </a:lnTo>
                  <a:close/>
                </a:path>
              </a:pathLst>
            </a:custGeom>
            <a:solidFill>
              <a:schemeClr val="bg2"/>
            </a:solidFill>
            <a:ln w="9525">
              <a:noFill/>
              <a:round/>
              <a:headEnd/>
              <a:tailEnd/>
            </a:ln>
          </p:spPr>
          <p:txBody>
            <a:bodyPr/>
            <a:lstStyle/>
            <a:p>
              <a:pPr eaLnBrk="0" hangingPunct="0"/>
              <a:endParaRPr lang="en-US">
                <a:solidFill>
                  <a:srgbClr val="FFFFFF"/>
                </a:solidFill>
                <a:cs typeface="+mn-cs"/>
              </a:endParaRPr>
            </a:p>
          </p:txBody>
        </p:sp>
        <p:sp>
          <p:nvSpPr>
            <p:cNvPr id="238618" name="Freeform 26"/>
            <p:cNvSpPr>
              <a:spLocks/>
            </p:cNvSpPr>
            <p:nvPr/>
          </p:nvSpPr>
          <p:spPr bwMode="hidden">
            <a:xfrm>
              <a:off x="5107" y="0"/>
              <a:ext cx="573" cy="1042"/>
            </a:xfrm>
            <a:custGeom>
              <a:avLst/>
              <a:gdLst/>
              <a:ahLst/>
              <a:cxnLst>
                <a:cxn ang="0">
                  <a:pos x="0" y="0"/>
                </a:cxn>
                <a:cxn ang="0">
                  <a:pos x="497" y="1043"/>
                </a:cxn>
                <a:cxn ang="0">
                  <a:pos x="574" y="851"/>
                </a:cxn>
                <a:cxn ang="0">
                  <a:pos x="251" y="0"/>
                </a:cxn>
                <a:cxn ang="0">
                  <a:pos x="0" y="0"/>
                </a:cxn>
                <a:cxn ang="0">
                  <a:pos x="0" y="0"/>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w="9525">
              <a:noFill/>
              <a:round/>
              <a:headEnd/>
              <a:tailEnd/>
            </a:ln>
          </p:spPr>
          <p:txBody>
            <a:bodyPr/>
            <a:lstStyle/>
            <a:p>
              <a:pPr eaLnBrk="0" hangingPunct="0"/>
              <a:endParaRPr lang="en-US">
                <a:solidFill>
                  <a:srgbClr val="FFFFFF"/>
                </a:solidFill>
                <a:cs typeface="+mn-cs"/>
              </a:endParaRPr>
            </a:p>
          </p:txBody>
        </p:sp>
        <p:sp>
          <p:nvSpPr>
            <p:cNvPr id="238619" name="Freeform 27"/>
            <p:cNvSpPr>
              <a:spLocks/>
            </p:cNvSpPr>
            <p:nvPr/>
          </p:nvSpPr>
          <p:spPr bwMode="hidden">
            <a:xfrm>
              <a:off x="5411" y="0"/>
              <a:ext cx="341" cy="796"/>
            </a:xfrm>
            <a:custGeom>
              <a:avLst/>
              <a:gdLst/>
              <a:ahLst/>
              <a:cxnLst>
                <a:cxn ang="0">
                  <a:pos x="144" y="0"/>
                </a:cxn>
                <a:cxn ang="0">
                  <a:pos x="0" y="0"/>
                </a:cxn>
                <a:cxn ang="0">
                  <a:pos x="287" y="797"/>
                </a:cxn>
                <a:cxn ang="0">
                  <a:pos x="341" y="653"/>
                </a:cxn>
                <a:cxn ang="0">
                  <a:pos x="144" y="0"/>
                </a:cxn>
                <a:cxn ang="0">
                  <a:pos x="144" y="0"/>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w="9525">
              <a:noFill/>
              <a:round/>
              <a:headEnd/>
              <a:tailEnd/>
            </a:ln>
          </p:spPr>
          <p:txBody>
            <a:bodyPr/>
            <a:lstStyle/>
            <a:p>
              <a:pPr eaLnBrk="0" hangingPunct="0"/>
              <a:endParaRPr lang="en-US">
                <a:solidFill>
                  <a:srgbClr val="FFFFFF"/>
                </a:solidFill>
                <a:cs typeface="+mn-cs"/>
              </a:endParaRPr>
            </a:p>
          </p:txBody>
        </p:sp>
        <p:sp>
          <p:nvSpPr>
            <p:cNvPr id="238620" name="Freeform 28"/>
            <p:cNvSpPr>
              <a:spLocks/>
            </p:cNvSpPr>
            <p:nvPr/>
          </p:nvSpPr>
          <p:spPr bwMode="hidden">
            <a:xfrm>
              <a:off x="5698" y="653"/>
              <a:ext cx="60" cy="311"/>
            </a:xfrm>
            <a:custGeom>
              <a:avLst/>
              <a:gdLst/>
              <a:ahLst/>
              <a:cxnLst>
                <a:cxn ang="0">
                  <a:pos x="0" y="144"/>
                </a:cxn>
                <a:cxn ang="0">
                  <a:pos x="60" y="312"/>
                </a:cxn>
                <a:cxn ang="0">
                  <a:pos x="60" y="6"/>
                </a:cxn>
                <a:cxn ang="0">
                  <a:pos x="54" y="0"/>
                </a:cxn>
                <a:cxn ang="0">
                  <a:pos x="0" y="144"/>
                </a:cxn>
                <a:cxn ang="0">
                  <a:pos x="0" y="144"/>
                </a:cxn>
              </a:cxnLst>
              <a:rect l="0" t="0" r="r" b="b"/>
              <a:pathLst>
                <a:path w="60" h="312">
                  <a:moveTo>
                    <a:pt x="0" y="144"/>
                  </a:moveTo>
                  <a:lnTo>
                    <a:pt x="60" y="312"/>
                  </a:lnTo>
                  <a:lnTo>
                    <a:pt x="60" y="6"/>
                  </a:lnTo>
                  <a:lnTo>
                    <a:pt x="54" y="0"/>
                  </a:lnTo>
                  <a:lnTo>
                    <a:pt x="0" y="144"/>
                  </a:lnTo>
                  <a:lnTo>
                    <a:pt x="0" y="144"/>
                  </a:lnTo>
                  <a:close/>
                </a:path>
              </a:pathLst>
            </a:custGeom>
            <a:solidFill>
              <a:schemeClr val="bg2"/>
            </a:solidFill>
            <a:ln w="9525">
              <a:noFill/>
              <a:round/>
              <a:headEnd/>
              <a:tailEnd/>
            </a:ln>
          </p:spPr>
          <p:txBody>
            <a:bodyPr/>
            <a:lstStyle/>
            <a:p>
              <a:pPr eaLnBrk="0" hangingPunct="0"/>
              <a:endParaRPr lang="en-US">
                <a:solidFill>
                  <a:srgbClr val="FFFFFF"/>
                </a:solidFill>
                <a:cs typeface="+mn-cs"/>
              </a:endParaRPr>
            </a:p>
          </p:txBody>
        </p:sp>
        <p:sp>
          <p:nvSpPr>
            <p:cNvPr id="238621" name="Freeform 29"/>
            <p:cNvSpPr>
              <a:spLocks/>
            </p:cNvSpPr>
            <p:nvPr/>
          </p:nvSpPr>
          <p:spPr bwMode="hidden">
            <a:xfrm>
              <a:off x="2" y="1601"/>
              <a:ext cx="5752" cy="1864"/>
            </a:xfrm>
            <a:custGeom>
              <a:avLst/>
              <a:gdLst/>
              <a:ahLst/>
              <a:cxnLst>
                <a:cxn ang="0">
                  <a:pos x="0" y="371"/>
                </a:cxn>
                <a:cxn ang="0">
                  <a:pos x="5740" y="1864"/>
                </a:cxn>
                <a:cxn ang="0">
                  <a:pos x="5740" y="1834"/>
                </a:cxn>
                <a:cxn ang="0">
                  <a:pos x="0" y="0"/>
                </a:cxn>
                <a:cxn ang="0">
                  <a:pos x="0" y="371"/>
                </a:cxn>
                <a:cxn ang="0">
                  <a:pos x="0" y="37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w="9525">
              <a:noFill/>
              <a:round/>
              <a:headEnd/>
              <a:tailEnd/>
            </a:ln>
          </p:spPr>
          <p:txBody>
            <a:bodyPr/>
            <a:lstStyle/>
            <a:p>
              <a:pPr eaLnBrk="0" hangingPunct="0"/>
              <a:endParaRPr lang="en-US">
                <a:solidFill>
                  <a:srgbClr val="FFFFFF"/>
                </a:solidFill>
                <a:cs typeface="+mn-cs"/>
              </a:endParaRPr>
            </a:p>
          </p:txBody>
        </p:sp>
        <p:sp>
          <p:nvSpPr>
            <p:cNvPr id="238622" name="Freeform 30"/>
            <p:cNvSpPr>
              <a:spLocks/>
            </p:cNvSpPr>
            <p:nvPr/>
          </p:nvSpPr>
          <p:spPr bwMode="hidden">
            <a:xfrm>
              <a:off x="5754" y="3483"/>
              <a:ext cx="6" cy="6"/>
            </a:xfrm>
            <a:custGeom>
              <a:avLst/>
              <a:gdLst/>
              <a:ahLst/>
              <a:cxnLst>
                <a:cxn ang="0">
                  <a:pos x="6" y="6"/>
                </a:cxn>
                <a:cxn ang="0">
                  <a:pos x="0" y="0"/>
                </a:cxn>
                <a:cxn ang="0">
                  <a:pos x="0" y="6"/>
                </a:cxn>
                <a:cxn ang="0">
                  <a:pos x="6" y="6"/>
                </a:cxn>
                <a:cxn ang="0">
                  <a:pos x="6" y="6"/>
                </a:cxn>
              </a:cxnLst>
              <a:rect l="0" t="0" r="r" b="b"/>
              <a:pathLst>
                <a:path w="6" h="6">
                  <a:moveTo>
                    <a:pt x="6" y="6"/>
                  </a:moveTo>
                  <a:lnTo>
                    <a:pt x="0" y="0"/>
                  </a:lnTo>
                  <a:lnTo>
                    <a:pt x="0" y="6"/>
                  </a:lnTo>
                  <a:lnTo>
                    <a:pt x="6" y="6"/>
                  </a:lnTo>
                  <a:lnTo>
                    <a:pt x="6" y="6"/>
                  </a:lnTo>
                  <a:close/>
                </a:path>
              </a:pathLst>
            </a:custGeom>
            <a:solidFill>
              <a:srgbClr val="18FF00"/>
            </a:solidFill>
            <a:ln w="9525">
              <a:noFill/>
              <a:round/>
              <a:headEnd/>
              <a:tailEnd/>
            </a:ln>
          </p:spPr>
          <p:txBody>
            <a:bodyPr/>
            <a:lstStyle/>
            <a:p>
              <a:pPr eaLnBrk="0" hangingPunct="0"/>
              <a:endParaRPr lang="en-US">
                <a:solidFill>
                  <a:srgbClr val="FFFFFF"/>
                </a:solidFill>
                <a:cs typeface="+mn-cs"/>
              </a:endParaRPr>
            </a:p>
          </p:txBody>
        </p:sp>
        <p:sp>
          <p:nvSpPr>
            <p:cNvPr id="238623" name="Freeform 31"/>
            <p:cNvSpPr>
              <a:spLocks/>
            </p:cNvSpPr>
            <p:nvPr/>
          </p:nvSpPr>
          <p:spPr bwMode="hidden">
            <a:xfrm>
              <a:off x="2" y="2152"/>
              <a:ext cx="5752" cy="1337"/>
            </a:xfrm>
            <a:custGeom>
              <a:avLst/>
              <a:gdLst/>
              <a:ahLst/>
              <a:cxnLst>
                <a:cxn ang="0">
                  <a:pos x="0" y="366"/>
                </a:cxn>
                <a:cxn ang="0">
                  <a:pos x="5740" y="1337"/>
                </a:cxn>
                <a:cxn ang="0">
                  <a:pos x="5740" y="1331"/>
                </a:cxn>
                <a:cxn ang="0">
                  <a:pos x="0" y="0"/>
                </a:cxn>
                <a:cxn ang="0">
                  <a:pos x="0" y="366"/>
                </a:cxn>
                <a:cxn ang="0">
                  <a:pos x="0" y="366"/>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eaLnBrk="0" hangingPunct="0"/>
              <a:endParaRPr lang="en-US">
                <a:solidFill>
                  <a:srgbClr val="FFFFFF"/>
                </a:solidFill>
                <a:cs typeface="+mn-cs"/>
              </a:endParaRPr>
            </a:p>
          </p:txBody>
        </p:sp>
        <p:sp>
          <p:nvSpPr>
            <p:cNvPr id="238624" name="Freeform 32"/>
            <p:cNvSpPr>
              <a:spLocks/>
            </p:cNvSpPr>
            <p:nvPr/>
          </p:nvSpPr>
          <p:spPr bwMode="hidden">
            <a:xfrm>
              <a:off x="2" y="3177"/>
              <a:ext cx="5752" cy="414"/>
            </a:xfrm>
            <a:custGeom>
              <a:avLst/>
              <a:gdLst/>
              <a:ahLst/>
              <a:cxnLst>
                <a:cxn ang="0">
                  <a:pos x="0" y="48"/>
                </a:cxn>
                <a:cxn ang="0">
                  <a:pos x="5740" y="414"/>
                </a:cxn>
                <a:cxn ang="0">
                  <a:pos x="5740" y="402"/>
                </a:cxn>
                <a:cxn ang="0">
                  <a:pos x="0" y="0"/>
                </a:cxn>
                <a:cxn ang="0">
                  <a:pos x="0" y="48"/>
                </a:cxn>
                <a:cxn ang="0">
                  <a:pos x="0" y="48"/>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w="9525">
              <a:noFill/>
              <a:round/>
              <a:headEnd/>
              <a:tailEnd/>
            </a:ln>
          </p:spPr>
          <p:txBody>
            <a:bodyPr/>
            <a:lstStyle/>
            <a:p>
              <a:pPr eaLnBrk="0" hangingPunct="0"/>
              <a:endParaRPr lang="en-US">
                <a:solidFill>
                  <a:srgbClr val="FFFFFF"/>
                </a:solidFill>
                <a:cs typeface="+mn-cs"/>
              </a:endParaRPr>
            </a:p>
          </p:txBody>
        </p:sp>
        <p:sp>
          <p:nvSpPr>
            <p:cNvPr id="238625" name="Freeform 33"/>
            <p:cNvSpPr>
              <a:spLocks/>
            </p:cNvSpPr>
            <p:nvPr/>
          </p:nvSpPr>
          <p:spPr bwMode="hidden">
            <a:xfrm>
              <a:off x="1297" y="0"/>
              <a:ext cx="4457" cy="3177"/>
            </a:xfrm>
            <a:custGeom>
              <a:avLst/>
              <a:gdLst/>
              <a:ahLst/>
              <a:cxnLst>
                <a:cxn ang="0">
                  <a:pos x="0" y="0"/>
                </a:cxn>
                <a:cxn ang="0">
                  <a:pos x="4448" y="3177"/>
                </a:cxn>
                <a:cxn ang="0">
                  <a:pos x="4448" y="3153"/>
                </a:cxn>
                <a:cxn ang="0">
                  <a:pos x="125" y="0"/>
                </a:cxn>
                <a:cxn ang="0">
                  <a:pos x="0" y="0"/>
                </a:cxn>
                <a:cxn ang="0">
                  <a:pos x="0" y="0"/>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w="9525">
              <a:noFill/>
              <a:round/>
              <a:headEnd/>
              <a:tailEnd/>
            </a:ln>
          </p:spPr>
          <p:txBody>
            <a:bodyPr/>
            <a:lstStyle/>
            <a:p>
              <a:pPr eaLnBrk="0" hangingPunct="0"/>
              <a:endParaRPr lang="en-US">
                <a:solidFill>
                  <a:srgbClr val="FFFFFF"/>
                </a:solidFill>
                <a:cs typeface="+mn-cs"/>
              </a:endParaRPr>
            </a:p>
          </p:txBody>
        </p:sp>
        <p:sp>
          <p:nvSpPr>
            <p:cNvPr id="238626" name="Freeform 34"/>
            <p:cNvSpPr>
              <a:spLocks/>
            </p:cNvSpPr>
            <p:nvPr/>
          </p:nvSpPr>
          <p:spPr bwMode="hidden">
            <a:xfrm>
              <a:off x="3321" y="0"/>
              <a:ext cx="2433" cy="2614"/>
            </a:xfrm>
            <a:custGeom>
              <a:avLst/>
              <a:gdLst/>
              <a:ahLst/>
              <a:cxnLst>
                <a:cxn ang="0">
                  <a:pos x="0" y="0"/>
                </a:cxn>
                <a:cxn ang="0">
                  <a:pos x="2428" y="2614"/>
                </a:cxn>
                <a:cxn ang="0">
                  <a:pos x="2428" y="2608"/>
                </a:cxn>
                <a:cxn ang="0">
                  <a:pos x="66" y="0"/>
                </a:cxn>
                <a:cxn ang="0">
                  <a:pos x="0" y="0"/>
                </a:cxn>
                <a:cxn ang="0">
                  <a:pos x="0" y="0"/>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eaLnBrk="0" hangingPunct="0"/>
              <a:endParaRPr lang="en-US">
                <a:solidFill>
                  <a:srgbClr val="FFFFFF"/>
                </a:solidFill>
                <a:cs typeface="+mn-cs"/>
              </a:endParaRPr>
            </a:p>
          </p:txBody>
        </p:sp>
        <p:sp>
          <p:nvSpPr>
            <p:cNvPr id="238627" name="Freeform 35"/>
            <p:cNvSpPr>
              <a:spLocks/>
            </p:cNvSpPr>
            <p:nvPr/>
          </p:nvSpPr>
          <p:spPr bwMode="hidden">
            <a:xfrm>
              <a:off x="3950" y="0"/>
              <a:ext cx="1804" cy="2464"/>
            </a:xfrm>
            <a:custGeom>
              <a:avLst/>
              <a:gdLst/>
              <a:ahLst/>
              <a:cxnLst>
                <a:cxn ang="0">
                  <a:pos x="485" y="0"/>
                </a:cxn>
                <a:cxn ang="0">
                  <a:pos x="0" y="0"/>
                </a:cxn>
                <a:cxn ang="0">
                  <a:pos x="1800" y="2464"/>
                </a:cxn>
                <a:cxn ang="0">
                  <a:pos x="1800" y="2248"/>
                </a:cxn>
                <a:cxn ang="0">
                  <a:pos x="1794" y="2248"/>
                </a:cxn>
                <a:cxn ang="0">
                  <a:pos x="485" y="0"/>
                </a:cxn>
                <a:cxn ang="0">
                  <a:pos x="485" y="0"/>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w="9525">
              <a:noFill/>
              <a:round/>
              <a:headEnd/>
              <a:tailEnd/>
            </a:ln>
          </p:spPr>
          <p:txBody>
            <a:bodyPr/>
            <a:lstStyle/>
            <a:p>
              <a:pPr eaLnBrk="0" hangingPunct="0"/>
              <a:endParaRPr lang="en-US">
                <a:solidFill>
                  <a:srgbClr val="FFFFFF"/>
                </a:solidFill>
                <a:cs typeface="+mn-cs"/>
              </a:endParaRPr>
            </a:p>
          </p:txBody>
        </p:sp>
        <p:sp>
          <p:nvSpPr>
            <p:cNvPr id="238628" name="Freeform 36"/>
            <p:cNvSpPr>
              <a:spLocks/>
            </p:cNvSpPr>
            <p:nvPr/>
          </p:nvSpPr>
          <p:spPr bwMode="hidden">
            <a:xfrm>
              <a:off x="4519" y="0"/>
              <a:ext cx="1235" cy="2074"/>
            </a:xfrm>
            <a:custGeom>
              <a:avLst/>
              <a:gdLst/>
              <a:ahLst/>
              <a:cxnLst>
                <a:cxn ang="0">
                  <a:pos x="0" y="0"/>
                </a:cxn>
                <a:cxn ang="0">
                  <a:pos x="1232" y="2074"/>
                </a:cxn>
                <a:cxn ang="0">
                  <a:pos x="1232" y="2038"/>
                </a:cxn>
                <a:cxn ang="0">
                  <a:pos x="42" y="0"/>
                </a:cxn>
                <a:cxn ang="0">
                  <a:pos x="0" y="0"/>
                </a:cxn>
                <a:cxn ang="0">
                  <a:pos x="0" y="0"/>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w="9525">
              <a:noFill/>
              <a:round/>
              <a:headEnd/>
              <a:tailEnd/>
            </a:ln>
          </p:spPr>
          <p:txBody>
            <a:bodyPr/>
            <a:lstStyle/>
            <a:p>
              <a:pPr eaLnBrk="0" hangingPunct="0"/>
              <a:endParaRPr lang="en-US">
                <a:solidFill>
                  <a:srgbClr val="FFFFFF"/>
                </a:solidFill>
                <a:cs typeface="+mn-cs"/>
              </a:endParaRPr>
            </a:p>
          </p:txBody>
        </p:sp>
        <p:sp>
          <p:nvSpPr>
            <p:cNvPr id="238629" name="Freeform 37"/>
            <p:cNvSpPr>
              <a:spLocks/>
            </p:cNvSpPr>
            <p:nvPr/>
          </p:nvSpPr>
          <p:spPr bwMode="hidden">
            <a:xfrm>
              <a:off x="4694" y="0"/>
              <a:ext cx="1060" cy="1936"/>
            </a:xfrm>
            <a:custGeom>
              <a:avLst/>
              <a:gdLst/>
              <a:ahLst/>
              <a:cxnLst>
                <a:cxn ang="0">
                  <a:pos x="0" y="0"/>
                </a:cxn>
                <a:cxn ang="0">
                  <a:pos x="1058" y="1936"/>
                </a:cxn>
                <a:cxn ang="0">
                  <a:pos x="1058" y="1930"/>
                </a:cxn>
                <a:cxn ang="0">
                  <a:pos x="54" y="0"/>
                </a:cxn>
                <a:cxn ang="0">
                  <a:pos x="0" y="0"/>
                </a:cxn>
                <a:cxn ang="0">
                  <a:pos x="0" y="0"/>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w="9525">
              <a:noFill/>
              <a:round/>
              <a:headEnd/>
              <a:tailEnd/>
            </a:ln>
          </p:spPr>
          <p:txBody>
            <a:bodyPr/>
            <a:lstStyle/>
            <a:p>
              <a:pPr eaLnBrk="0" hangingPunct="0"/>
              <a:endParaRPr lang="en-US">
                <a:solidFill>
                  <a:srgbClr val="FFFFFF"/>
                </a:solidFill>
                <a:cs typeface="+mn-cs"/>
              </a:endParaRPr>
            </a:p>
          </p:txBody>
        </p:sp>
        <p:sp>
          <p:nvSpPr>
            <p:cNvPr id="238630" name="Freeform 38"/>
            <p:cNvSpPr>
              <a:spLocks/>
            </p:cNvSpPr>
            <p:nvPr/>
          </p:nvSpPr>
          <p:spPr bwMode="hidden">
            <a:xfrm>
              <a:off x="4981" y="0"/>
              <a:ext cx="773" cy="1487"/>
            </a:xfrm>
            <a:custGeom>
              <a:avLst/>
              <a:gdLst/>
              <a:ahLst/>
              <a:cxnLst>
                <a:cxn ang="0">
                  <a:pos x="771" y="1433"/>
                </a:cxn>
                <a:cxn ang="0">
                  <a:pos x="42" y="0"/>
                </a:cxn>
                <a:cxn ang="0">
                  <a:pos x="0" y="0"/>
                </a:cxn>
                <a:cxn ang="0">
                  <a:pos x="771" y="1487"/>
                </a:cxn>
                <a:cxn ang="0">
                  <a:pos x="771" y="1433"/>
                </a:cxn>
                <a:cxn ang="0">
                  <a:pos x="771" y="1433"/>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w="9525">
              <a:noFill/>
              <a:round/>
              <a:headEnd/>
              <a:tailEnd/>
            </a:ln>
          </p:spPr>
          <p:txBody>
            <a:bodyPr/>
            <a:lstStyle/>
            <a:p>
              <a:pPr eaLnBrk="0" hangingPunct="0"/>
              <a:endParaRPr lang="en-US">
                <a:solidFill>
                  <a:srgbClr val="FFFFFF"/>
                </a:solidFill>
                <a:cs typeface="+mn-cs"/>
              </a:endParaRPr>
            </a:p>
          </p:txBody>
        </p:sp>
        <p:grpSp>
          <p:nvGrpSpPr>
            <p:cNvPr id="238631" name="Group 39"/>
            <p:cNvGrpSpPr>
              <a:grpSpLocks/>
            </p:cNvGrpSpPr>
            <p:nvPr userDrawn="1"/>
          </p:nvGrpSpPr>
          <p:grpSpPr bwMode="auto">
            <a:xfrm>
              <a:off x="0" y="1632"/>
              <a:ext cx="5758" cy="1858"/>
              <a:chOff x="0" y="1632"/>
              <a:chExt cx="5758" cy="1858"/>
            </a:xfrm>
          </p:grpSpPr>
          <p:sp>
            <p:nvSpPr>
              <p:cNvPr id="238632" name="Freeform 40"/>
              <p:cNvSpPr>
                <a:spLocks/>
              </p:cNvSpPr>
              <p:nvPr/>
            </p:nvSpPr>
            <p:spPr bwMode="hidden">
              <a:xfrm>
                <a:off x="0" y="1632"/>
                <a:ext cx="3670" cy="1313"/>
              </a:xfrm>
              <a:custGeom>
                <a:avLst/>
                <a:gdLst/>
                <a:ahLst/>
                <a:cxnLst>
                  <a:cxn ang="0">
                    <a:pos x="0" y="0"/>
                  </a:cxn>
                  <a:cxn ang="0">
                    <a:pos x="0" y="366"/>
                  </a:cxn>
                  <a:cxn ang="0">
                    <a:pos x="3635" y="1313"/>
                  </a:cxn>
                  <a:cxn ang="0">
                    <a:pos x="3647" y="1235"/>
                  </a:cxn>
                  <a:cxn ang="0">
                    <a:pos x="3659" y="1163"/>
                  </a:cxn>
                  <a:cxn ang="0">
                    <a:pos x="0" y="0"/>
                  </a:cxn>
                  <a:cxn ang="0">
                    <a:pos x="0" y="0"/>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eaLnBrk="0" hangingPunct="0"/>
                <a:endParaRPr lang="en-US">
                  <a:solidFill>
                    <a:srgbClr val="FFFFFF"/>
                  </a:solidFill>
                  <a:cs typeface="+mn-cs"/>
                </a:endParaRPr>
              </a:p>
            </p:txBody>
          </p:sp>
          <p:sp>
            <p:nvSpPr>
              <p:cNvPr id="238633" name="Freeform 41"/>
              <p:cNvSpPr>
                <a:spLocks/>
              </p:cNvSpPr>
              <p:nvPr/>
            </p:nvSpPr>
            <p:spPr bwMode="hidden">
              <a:xfrm>
                <a:off x="3646" y="2795"/>
                <a:ext cx="2112" cy="695"/>
              </a:xfrm>
              <a:custGeom>
                <a:avLst/>
                <a:gdLst/>
                <a:ahLst/>
                <a:cxnLst>
                  <a:cxn ang="0">
                    <a:pos x="2105" y="665"/>
                  </a:cxn>
                  <a:cxn ang="0">
                    <a:pos x="24" y="0"/>
                  </a:cxn>
                  <a:cxn ang="0">
                    <a:pos x="12" y="72"/>
                  </a:cxn>
                  <a:cxn ang="0">
                    <a:pos x="0" y="150"/>
                  </a:cxn>
                  <a:cxn ang="0">
                    <a:pos x="2105" y="695"/>
                  </a:cxn>
                  <a:cxn ang="0">
                    <a:pos x="2105" y="665"/>
                  </a:cxn>
                  <a:cxn ang="0">
                    <a:pos x="2105" y="665"/>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w="9525">
                <a:noFill/>
                <a:round/>
                <a:headEnd/>
                <a:tailEnd/>
              </a:ln>
            </p:spPr>
            <p:txBody>
              <a:bodyPr/>
              <a:lstStyle/>
              <a:p>
                <a:pPr eaLnBrk="0" hangingPunct="0"/>
                <a:endParaRPr lang="en-US">
                  <a:solidFill>
                    <a:srgbClr val="FFFFFF"/>
                  </a:solidFill>
                  <a:cs typeface="+mn-cs"/>
                </a:endParaRPr>
              </a:p>
            </p:txBody>
          </p:sp>
        </p:grpSp>
      </p:grpSp>
      <p:sp>
        <p:nvSpPr>
          <p:cNvPr id="238634" name="Rectangle 42"/>
          <p:cNvSpPr>
            <a:spLocks noGrp="1" noChangeArrowheads="1"/>
          </p:cNvSpPr>
          <p:nvPr>
            <p:ph type="ctrTitle" sz="quarter"/>
          </p:nvPr>
        </p:nvSpPr>
        <p:spPr>
          <a:xfrm>
            <a:off x="457200" y="1600200"/>
            <a:ext cx="8229600" cy="1828800"/>
          </a:xfrm>
        </p:spPr>
        <p:txBody>
          <a:bodyPr/>
          <a:lstStyle>
            <a:lvl1pPr>
              <a:defRPr sz="4800"/>
            </a:lvl1pPr>
          </a:lstStyle>
          <a:p>
            <a:r>
              <a:rPr lang="en-US"/>
              <a:t>Click to edit Master title style</a:t>
            </a:r>
          </a:p>
        </p:txBody>
      </p:sp>
      <p:sp>
        <p:nvSpPr>
          <p:cNvPr id="238635" name="Rectangle 43"/>
          <p:cNvSpPr>
            <a:spLocks noGrp="1" noChangeArrowheads="1"/>
          </p:cNvSpPr>
          <p:nvPr>
            <p:ph type="subTitle" sz="quarter" idx="1"/>
          </p:nvPr>
        </p:nvSpPr>
        <p:spPr>
          <a:xfrm>
            <a:off x="1371600" y="3886200"/>
            <a:ext cx="6400800" cy="1752600"/>
          </a:xfrm>
        </p:spPr>
        <p:txBody>
          <a:bodyPr/>
          <a:lstStyle>
            <a:lvl1pPr marL="0" indent="0" algn="ctr">
              <a:buFont typeface="Wingdings" pitchFamily="2" charset="2"/>
              <a:buNone/>
              <a:defRPr sz="3600"/>
            </a:lvl1pPr>
          </a:lstStyle>
          <a:p>
            <a:r>
              <a:rPr lang="en-US"/>
              <a:t>Click to edit Master subtitle style</a:t>
            </a:r>
          </a:p>
        </p:txBody>
      </p:sp>
      <p:sp>
        <p:nvSpPr>
          <p:cNvPr id="238636" name="Rectangle 44"/>
          <p:cNvSpPr>
            <a:spLocks noGrp="1" noChangeArrowheads="1"/>
          </p:cNvSpPr>
          <p:nvPr>
            <p:ph type="dt" sz="quarter" idx="2"/>
          </p:nvPr>
        </p:nvSpPr>
        <p:spPr/>
        <p:txBody>
          <a:bodyPr/>
          <a:lstStyle>
            <a:lvl1pPr>
              <a:defRPr/>
            </a:lvl1pPr>
          </a:lstStyle>
          <a:p>
            <a:fld id="{8C8D5D09-0DDF-44F8-B16E-C67633D66B21}" type="datetime4">
              <a:rPr lang="en-US" smtClean="0">
                <a:solidFill>
                  <a:srgbClr val="FFFFFF"/>
                </a:solidFill>
              </a:rPr>
              <a:t>October 1, 2011</a:t>
            </a:fld>
            <a:endParaRPr lang="en-US">
              <a:solidFill>
                <a:srgbClr val="FFFFFF"/>
              </a:solidFill>
            </a:endParaRPr>
          </a:p>
        </p:txBody>
      </p:sp>
      <p:sp>
        <p:nvSpPr>
          <p:cNvPr id="238637" name="Rectangle 45"/>
          <p:cNvSpPr>
            <a:spLocks noGrp="1" noChangeArrowheads="1"/>
          </p:cNvSpPr>
          <p:nvPr>
            <p:ph type="ftr" sz="quarter" idx="3"/>
          </p:nvPr>
        </p:nvSpPr>
        <p:spPr/>
        <p:txBody>
          <a:bodyPr/>
          <a:lstStyle>
            <a:lvl1pPr>
              <a:defRPr/>
            </a:lvl1pPr>
          </a:lstStyle>
          <a:p>
            <a:endParaRPr lang="en-US">
              <a:solidFill>
                <a:srgbClr val="FFFFFF"/>
              </a:solidFill>
            </a:endParaRPr>
          </a:p>
        </p:txBody>
      </p:sp>
      <p:sp>
        <p:nvSpPr>
          <p:cNvPr id="238638" name="Rectangle 46"/>
          <p:cNvSpPr>
            <a:spLocks noGrp="1" noChangeArrowheads="1"/>
          </p:cNvSpPr>
          <p:nvPr>
            <p:ph type="sldNum" sz="quarter" idx="4"/>
          </p:nvPr>
        </p:nvSpPr>
        <p:spPr/>
        <p:txBody>
          <a:bodyPr/>
          <a:lstStyle>
            <a:lvl1pPr>
              <a:defRPr/>
            </a:lvl1pPr>
          </a:lstStyle>
          <a:p>
            <a:fld id="{5337F1DC-EFB9-4A28-8DD6-2F966C30A389}" type="slidenum">
              <a:rPr lang="en-US">
                <a:solidFill>
                  <a:srgbClr val="FFFFFF"/>
                </a:solidFill>
              </a:rPr>
              <a:pPr/>
              <a:t>‹#›</a:t>
            </a:fld>
            <a:endParaRPr lang="en-US">
              <a:solidFill>
                <a:srgbClr val="FFFFFF"/>
              </a:solidFill>
            </a:endParaRPr>
          </a:p>
        </p:txBody>
      </p:sp>
    </p:spTree>
    <p:extLst>
      <p:ext uri="{BB962C8B-B14F-4D97-AF65-F5344CB8AC3E}">
        <p14:creationId xmlns:p14="http://schemas.microsoft.com/office/powerpoint/2010/main" val="640826756"/>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par>
    </p:tnLst>
  </p:timing>
</p:sldLayout>
</file>

<file path=ppt/slideLayouts/slideLayout55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lvl1pPr>
              <a:defRPr/>
            </a:lvl1pPr>
          </a:lstStyle>
          <a:p>
            <a:fld id="{67C94554-23DB-46C8-85FE-A0E11B07A36D}" type="datetime4">
              <a:rPr lang="en-US" smtClean="0">
                <a:solidFill>
                  <a:srgbClr val="FFFFFF"/>
                </a:solidFill>
              </a:rPr>
              <a:pPr/>
              <a:t>October 1, 2011</a:t>
            </a:fld>
            <a:endParaRPr lang="en-US">
              <a:solidFill>
                <a:srgbClr val="FFFFFF"/>
              </a:solidFill>
            </a:endParaRPr>
          </a:p>
        </p:txBody>
      </p:sp>
      <p:sp>
        <p:nvSpPr>
          <p:cNvPr id="6" name="Footer Placeholder 5"/>
          <p:cNvSpPr>
            <a:spLocks noGrp="1"/>
          </p:cNvSpPr>
          <p:nvPr>
            <p:ph type="ftr" sz="quarter" idx="11"/>
          </p:nvPr>
        </p:nvSpPr>
        <p:spPr/>
        <p:txBody>
          <a:bodyPr/>
          <a:lstStyle>
            <a:lvl1pPr>
              <a:defRPr/>
            </a:lvl1pPr>
          </a:lstStyle>
          <a:p>
            <a:endParaRPr lang="en-US">
              <a:solidFill>
                <a:srgbClr val="FFFFFF"/>
              </a:solidFill>
            </a:endParaRPr>
          </a:p>
        </p:txBody>
      </p:sp>
      <p:sp>
        <p:nvSpPr>
          <p:cNvPr id="7" name="Slide Number Placeholder 6"/>
          <p:cNvSpPr>
            <a:spLocks noGrp="1"/>
          </p:cNvSpPr>
          <p:nvPr>
            <p:ph type="sldNum" sz="quarter" idx="12"/>
          </p:nvPr>
        </p:nvSpPr>
        <p:spPr/>
        <p:txBody>
          <a:bodyPr/>
          <a:lstStyle>
            <a:lvl1pPr>
              <a:defRPr/>
            </a:lvl1pPr>
          </a:lstStyle>
          <a:p>
            <a:fld id="{536BA027-68E8-46D6-BEE7-B4D00DAC5573}" type="slidenum">
              <a:rPr lang="en-US">
                <a:solidFill>
                  <a:srgbClr val="FFFFFF"/>
                </a:solidFill>
              </a:rPr>
              <a:pPr/>
              <a:t>‹#›</a:t>
            </a:fld>
            <a:endParaRPr lang="en-US">
              <a:solidFill>
                <a:srgbClr val="FFFFFF"/>
              </a:solidFill>
            </a:endParaRPr>
          </a:p>
        </p:txBody>
      </p:sp>
    </p:spTree>
    <p:extLst>
      <p:ext uri="{BB962C8B-B14F-4D97-AF65-F5344CB8AC3E}">
        <p14:creationId xmlns:p14="http://schemas.microsoft.com/office/powerpoint/2010/main" val="2804356396"/>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55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lvl1pPr>
              <a:defRPr/>
            </a:lvl1pPr>
          </a:lstStyle>
          <a:p>
            <a:fld id="{26AD361F-2C32-4FE4-98A9-5483C027D8AA}" type="datetime4">
              <a:rPr lang="en-US" smtClean="0">
                <a:solidFill>
                  <a:srgbClr val="FFFFFF"/>
                </a:solidFill>
              </a:rPr>
              <a:pPr/>
              <a:t>October 1, 2011</a:t>
            </a:fld>
            <a:endParaRPr lang="en-US">
              <a:solidFill>
                <a:srgbClr val="FFFFFF"/>
              </a:solidFill>
            </a:endParaRPr>
          </a:p>
        </p:txBody>
      </p:sp>
      <p:sp>
        <p:nvSpPr>
          <p:cNvPr id="6" name="Footer Placeholder 5"/>
          <p:cNvSpPr>
            <a:spLocks noGrp="1"/>
          </p:cNvSpPr>
          <p:nvPr>
            <p:ph type="ftr" sz="quarter" idx="11"/>
          </p:nvPr>
        </p:nvSpPr>
        <p:spPr/>
        <p:txBody>
          <a:bodyPr/>
          <a:lstStyle>
            <a:lvl1pPr>
              <a:defRPr/>
            </a:lvl1pPr>
          </a:lstStyle>
          <a:p>
            <a:endParaRPr lang="en-US">
              <a:solidFill>
                <a:srgbClr val="FFFFFF"/>
              </a:solidFill>
            </a:endParaRPr>
          </a:p>
        </p:txBody>
      </p:sp>
      <p:sp>
        <p:nvSpPr>
          <p:cNvPr id="7" name="Slide Number Placeholder 6"/>
          <p:cNvSpPr>
            <a:spLocks noGrp="1"/>
          </p:cNvSpPr>
          <p:nvPr>
            <p:ph type="sldNum" sz="quarter" idx="12"/>
          </p:nvPr>
        </p:nvSpPr>
        <p:spPr/>
        <p:txBody>
          <a:bodyPr/>
          <a:lstStyle>
            <a:lvl1pPr>
              <a:defRPr/>
            </a:lvl1pPr>
          </a:lstStyle>
          <a:p>
            <a:fld id="{29E2A9AA-5223-4E60-AB53-AAB4AA607100}" type="slidenum">
              <a:rPr lang="en-US">
                <a:solidFill>
                  <a:srgbClr val="FFFFFF"/>
                </a:solidFill>
              </a:rPr>
              <a:pPr/>
              <a:t>‹#›</a:t>
            </a:fld>
            <a:endParaRPr lang="en-US">
              <a:solidFill>
                <a:srgbClr val="FFFFFF"/>
              </a:solidFill>
            </a:endParaRPr>
          </a:p>
        </p:txBody>
      </p:sp>
    </p:spTree>
    <p:extLst>
      <p:ext uri="{BB962C8B-B14F-4D97-AF65-F5344CB8AC3E}">
        <p14:creationId xmlns:p14="http://schemas.microsoft.com/office/powerpoint/2010/main" val="4028657727"/>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55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lvl1pPr>
              <a:defRPr/>
            </a:lvl1pPr>
          </a:lstStyle>
          <a:p>
            <a:fld id="{2B79283D-66A8-4281-B789-735CFEFBD5DC}" type="datetime4">
              <a:rPr lang="en-US" smtClean="0">
                <a:solidFill>
                  <a:srgbClr val="FFFFFF"/>
                </a:solidFill>
              </a:rPr>
              <a:pPr/>
              <a:t>October 1, 2011</a:t>
            </a:fld>
            <a:endParaRPr lang="en-US">
              <a:solidFill>
                <a:srgbClr val="FFFFFF"/>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FFFFFF"/>
              </a:solidFill>
            </a:endParaRPr>
          </a:p>
        </p:txBody>
      </p:sp>
      <p:sp>
        <p:nvSpPr>
          <p:cNvPr id="6" name="Slide Number Placeholder 5"/>
          <p:cNvSpPr>
            <a:spLocks noGrp="1"/>
          </p:cNvSpPr>
          <p:nvPr>
            <p:ph type="sldNum" sz="quarter" idx="12"/>
          </p:nvPr>
        </p:nvSpPr>
        <p:spPr/>
        <p:txBody>
          <a:bodyPr/>
          <a:lstStyle>
            <a:lvl1pPr>
              <a:defRPr/>
            </a:lvl1pPr>
          </a:lstStyle>
          <a:p>
            <a:fld id="{F344EB02-35F3-4651-80D2-CA48FF266F7A}" type="slidenum">
              <a:rPr lang="en-US">
                <a:solidFill>
                  <a:srgbClr val="FFFFFF"/>
                </a:solidFill>
              </a:rPr>
              <a:pPr/>
              <a:t>‹#›</a:t>
            </a:fld>
            <a:endParaRPr lang="en-US">
              <a:solidFill>
                <a:srgbClr val="FFFFFF"/>
              </a:solidFill>
            </a:endParaRPr>
          </a:p>
        </p:txBody>
      </p:sp>
    </p:spTree>
    <p:extLst>
      <p:ext uri="{BB962C8B-B14F-4D97-AF65-F5344CB8AC3E}">
        <p14:creationId xmlns:p14="http://schemas.microsoft.com/office/powerpoint/2010/main" val="1097832284"/>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55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lvl1pPr>
              <a:defRPr/>
            </a:lvl1pPr>
          </a:lstStyle>
          <a:p>
            <a:fld id="{0A601C11-F364-405D-9BD0-E939B4E4E5E7}" type="datetime4">
              <a:rPr lang="en-US" smtClean="0">
                <a:solidFill>
                  <a:srgbClr val="FFFFFF"/>
                </a:solidFill>
              </a:rPr>
              <a:pPr/>
              <a:t>October 1, 2011</a:t>
            </a:fld>
            <a:endParaRPr lang="en-US">
              <a:solidFill>
                <a:srgbClr val="FFFFFF"/>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FFFFFF"/>
              </a:solidFill>
            </a:endParaRPr>
          </a:p>
        </p:txBody>
      </p:sp>
      <p:sp>
        <p:nvSpPr>
          <p:cNvPr id="6" name="Slide Number Placeholder 5"/>
          <p:cNvSpPr>
            <a:spLocks noGrp="1"/>
          </p:cNvSpPr>
          <p:nvPr>
            <p:ph type="sldNum" sz="quarter" idx="12"/>
          </p:nvPr>
        </p:nvSpPr>
        <p:spPr/>
        <p:txBody>
          <a:bodyPr/>
          <a:lstStyle>
            <a:lvl1pPr>
              <a:defRPr/>
            </a:lvl1pPr>
          </a:lstStyle>
          <a:p>
            <a:fld id="{ADA482BC-ABCA-4FB1-93A7-F40703F00BCF}" type="slidenum">
              <a:rPr lang="en-US">
                <a:solidFill>
                  <a:srgbClr val="FFFFFF"/>
                </a:solidFill>
              </a:rPr>
              <a:pPr/>
              <a:t>‹#›</a:t>
            </a:fld>
            <a:endParaRPr lang="en-US">
              <a:solidFill>
                <a:srgbClr val="FFFFFF"/>
              </a:solidFill>
            </a:endParaRPr>
          </a:p>
        </p:txBody>
      </p:sp>
    </p:spTree>
    <p:extLst>
      <p:ext uri="{BB962C8B-B14F-4D97-AF65-F5344CB8AC3E}">
        <p14:creationId xmlns:p14="http://schemas.microsoft.com/office/powerpoint/2010/main" val="2436151129"/>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554.xml><?xml version="1.0" encoding="utf-8"?>
<p:sldLayout xmlns:a="http://schemas.openxmlformats.org/drawingml/2006/main" xmlns:r="http://schemas.openxmlformats.org/officeDocument/2006/relationships" xmlns:p="http://schemas.openxmlformats.org/presentationml/2006/main" type="clipArtAndTx" preserve="1">
  <p:cSld name="Title, Clip Art and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smtClean="0"/>
              <a:t>Click to edit Master title style</a:t>
            </a:r>
            <a:endParaRPr lang="en-US"/>
          </a:p>
        </p:txBody>
      </p:sp>
      <p:sp>
        <p:nvSpPr>
          <p:cNvPr id="3" name="ClipArt Placeholder 2"/>
          <p:cNvSpPr>
            <a:spLocks noGrp="1"/>
          </p:cNvSpPr>
          <p:nvPr>
            <p:ph type="clipArt" sz="half" idx="1"/>
          </p:nvPr>
        </p:nvSpPr>
        <p:spPr>
          <a:xfrm>
            <a:off x="457200" y="1600200"/>
            <a:ext cx="4038600" cy="4530725"/>
          </a:xfrm>
        </p:spPr>
        <p:txBody>
          <a:bodyPr/>
          <a:lstStyle/>
          <a:p>
            <a:endParaRPr lang="en-US"/>
          </a:p>
        </p:txBody>
      </p:sp>
      <p:sp>
        <p:nvSpPr>
          <p:cNvPr id="4" name="Text Placeholder 3"/>
          <p:cNvSpPr>
            <a:spLocks noGrp="1"/>
          </p:cNvSpPr>
          <p:nvPr>
            <p:ph type="body" sz="half" idx="2"/>
          </p:nvPr>
        </p:nvSpPr>
        <p:spPr>
          <a:xfrm>
            <a:off x="4648200" y="1600200"/>
            <a:ext cx="4038600" cy="453072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Date Placeholder 4"/>
          <p:cNvSpPr>
            <a:spLocks noGrp="1"/>
          </p:cNvSpPr>
          <p:nvPr>
            <p:ph type="dt" sz="half" idx="10"/>
          </p:nvPr>
        </p:nvSpPr>
        <p:spPr>
          <a:xfrm>
            <a:off x="457200" y="6243638"/>
            <a:ext cx="2133600" cy="457200"/>
          </a:xfrm>
        </p:spPr>
        <p:txBody>
          <a:bodyPr/>
          <a:lstStyle>
            <a:lvl1pPr>
              <a:defRPr/>
            </a:lvl1pPr>
          </a:lstStyle>
          <a:p>
            <a:fld id="{0FE1773B-DCE1-4963-AA4A-0DC85D3A3C4D}" type="datetime4">
              <a:rPr lang="en-US" smtClean="0">
                <a:solidFill>
                  <a:srgbClr val="FFFFFF"/>
                </a:solidFill>
              </a:rPr>
              <a:pPr/>
              <a:t>October 1, 2011</a:t>
            </a:fld>
            <a:endParaRPr lang="en-US">
              <a:solidFill>
                <a:srgbClr val="FFFFFF"/>
              </a:solidFill>
            </a:endParaRPr>
          </a:p>
        </p:txBody>
      </p:sp>
      <p:sp>
        <p:nvSpPr>
          <p:cNvPr id="6" name="Footer Placeholder 5"/>
          <p:cNvSpPr>
            <a:spLocks noGrp="1"/>
          </p:cNvSpPr>
          <p:nvPr>
            <p:ph type="ftr" sz="quarter" idx="11"/>
          </p:nvPr>
        </p:nvSpPr>
        <p:spPr>
          <a:xfrm>
            <a:off x="3124200" y="6248400"/>
            <a:ext cx="2895600" cy="457200"/>
          </a:xfrm>
        </p:spPr>
        <p:txBody>
          <a:bodyPr/>
          <a:lstStyle>
            <a:lvl1pPr>
              <a:defRPr/>
            </a:lvl1pPr>
          </a:lstStyle>
          <a:p>
            <a:endParaRPr lang="en-US">
              <a:solidFill>
                <a:srgbClr val="FFFFFF"/>
              </a:solidFill>
            </a:endParaRPr>
          </a:p>
        </p:txBody>
      </p:sp>
      <p:sp>
        <p:nvSpPr>
          <p:cNvPr id="7" name="Slide Number Placeholder 6"/>
          <p:cNvSpPr>
            <a:spLocks noGrp="1"/>
          </p:cNvSpPr>
          <p:nvPr>
            <p:ph type="sldNum" sz="quarter" idx="12"/>
          </p:nvPr>
        </p:nvSpPr>
        <p:spPr>
          <a:xfrm>
            <a:off x="6553200" y="6243638"/>
            <a:ext cx="2133600" cy="457200"/>
          </a:xfrm>
        </p:spPr>
        <p:txBody>
          <a:bodyPr/>
          <a:lstStyle>
            <a:lvl1pPr>
              <a:defRPr/>
            </a:lvl1pPr>
          </a:lstStyle>
          <a:p>
            <a:fld id="{157748F2-B264-4663-875A-E938235C2B77}" type="slidenum">
              <a:rPr lang="en-US">
                <a:solidFill>
                  <a:srgbClr val="FFFFFF"/>
                </a:solidFill>
              </a:rPr>
              <a:pPr/>
              <a:t>‹#›</a:t>
            </a:fld>
            <a:endParaRPr lang="en-US">
              <a:solidFill>
                <a:srgbClr val="FFFFFF"/>
              </a:solidFill>
            </a:endParaRPr>
          </a:p>
        </p:txBody>
      </p:sp>
    </p:spTree>
    <p:extLst>
      <p:ext uri="{BB962C8B-B14F-4D97-AF65-F5344CB8AC3E}">
        <p14:creationId xmlns:p14="http://schemas.microsoft.com/office/powerpoint/2010/main" val="1446095039"/>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555.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smtClean="0"/>
              <a:t>Click to edit Master title style</a:t>
            </a:r>
            <a:endParaRPr lang="en-US"/>
          </a:p>
        </p:txBody>
      </p:sp>
      <p:sp>
        <p:nvSpPr>
          <p:cNvPr id="3" name="Table Placeholder 2"/>
          <p:cNvSpPr>
            <a:spLocks noGrp="1"/>
          </p:cNvSpPr>
          <p:nvPr>
            <p:ph type="tbl" idx="1"/>
          </p:nvPr>
        </p:nvSpPr>
        <p:spPr>
          <a:xfrm>
            <a:off x="457200" y="1600200"/>
            <a:ext cx="8229600" cy="4530725"/>
          </a:xfrm>
        </p:spPr>
        <p:txBody>
          <a:bodyPr/>
          <a:lstStyle/>
          <a:p>
            <a:endParaRPr lang="en-US"/>
          </a:p>
        </p:txBody>
      </p:sp>
      <p:sp>
        <p:nvSpPr>
          <p:cNvPr id="4" name="Date Placeholder 3"/>
          <p:cNvSpPr>
            <a:spLocks noGrp="1"/>
          </p:cNvSpPr>
          <p:nvPr>
            <p:ph type="dt" sz="half" idx="10"/>
          </p:nvPr>
        </p:nvSpPr>
        <p:spPr>
          <a:xfrm>
            <a:off x="457200" y="6243638"/>
            <a:ext cx="2133600" cy="457200"/>
          </a:xfrm>
        </p:spPr>
        <p:txBody>
          <a:bodyPr/>
          <a:lstStyle>
            <a:lvl1pPr>
              <a:defRPr/>
            </a:lvl1pPr>
          </a:lstStyle>
          <a:p>
            <a:fld id="{96E74A50-91EC-4083-BEDD-6F7454CC2A3E}" type="datetime4">
              <a:rPr lang="en-US" smtClean="0">
                <a:solidFill>
                  <a:srgbClr val="FFFFFF"/>
                </a:solidFill>
              </a:rPr>
              <a:pPr/>
              <a:t>October 1, 2011</a:t>
            </a:fld>
            <a:endParaRPr lang="en-US">
              <a:solidFill>
                <a:srgbClr val="FFFFFF"/>
              </a:solidFill>
            </a:endParaRPr>
          </a:p>
        </p:txBody>
      </p:sp>
      <p:sp>
        <p:nvSpPr>
          <p:cNvPr id="5" name="Footer Placeholder 4"/>
          <p:cNvSpPr>
            <a:spLocks noGrp="1"/>
          </p:cNvSpPr>
          <p:nvPr>
            <p:ph type="ftr" sz="quarter" idx="11"/>
          </p:nvPr>
        </p:nvSpPr>
        <p:spPr>
          <a:xfrm>
            <a:off x="3124200" y="6248400"/>
            <a:ext cx="2895600" cy="457200"/>
          </a:xfrm>
        </p:spPr>
        <p:txBody>
          <a:bodyPr/>
          <a:lstStyle>
            <a:lvl1pPr>
              <a:defRPr/>
            </a:lvl1pPr>
          </a:lstStyle>
          <a:p>
            <a:endParaRPr lang="en-US">
              <a:solidFill>
                <a:srgbClr val="FFFFFF"/>
              </a:solidFill>
            </a:endParaRPr>
          </a:p>
        </p:txBody>
      </p:sp>
      <p:sp>
        <p:nvSpPr>
          <p:cNvPr id="6" name="Slide Number Placeholder 5"/>
          <p:cNvSpPr>
            <a:spLocks noGrp="1"/>
          </p:cNvSpPr>
          <p:nvPr>
            <p:ph type="sldNum" sz="quarter" idx="12"/>
          </p:nvPr>
        </p:nvSpPr>
        <p:spPr>
          <a:xfrm>
            <a:off x="6553200" y="6243638"/>
            <a:ext cx="2133600" cy="457200"/>
          </a:xfrm>
        </p:spPr>
        <p:txBody>
          <a:bodyPr/>
          <a:lstStyle>
            <a:lvl1pPr>
              <a:defRPr/>
            </a:lvl1pPr>
          </a:lstStyle>
          <a:p>
            <a:fld id="{27F1C247-11BA-48D0-BAC8-035D610ADA61}" type="slidenum">
              <a:rPr lang="en-US">
                <a:solidFill>
                  <a:srgbClr val="FFFFFF"/>
                </a:solidFill>
              </a:rPr>
              <a:pPr/>
              <a:t>‹#›</a:t>
            </a:fld>
            <a:endParaRPr lang="en-US">
              <a:solidFill>
                <a:srgbClr val="FFFFFF"/>
              </a:solidFill>
            </a:endParaRPr>
          </a:p>
        </p:txBody>
      </p:sp>
    </p:spTree>
    <p:extLst>
      <p:ext uri="{BB962C8B-B14F-4D97-AF65-F5344CB8AC3E}">
        <p14:creationId xmlns:p14="http://schemas.microsoft.com/office/powerpoint/2010/main" val="3804539"/>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556.xml><?xml version="1.0" encoding="utf-8"?>
<p:sldLayout xmlns:a="http://schemas.openxmlformats.org/drawingml/2006/main" xmlns:r="http://schemas.openxmlformats.org/officeDocument/2006/relationships" xmlns:p="http://schemas.openxmlformats.org/presentationml/2006/main" type="txAndClipArt" preserve="1">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457200" y="1600200"/>
            <a:ext cx="4038600" cy="453072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lipArt Placeholder 3"/>
          <p:cNvSpPr>
            <a:spLocks noGrp="1"/>
          </p:cNvSpPr>
          <p:nvPr>
            <p:ph type="clipArt" sz="half" idx="2"/>
          </p:nvPr>
        </p:nvSpPr>
        <p:spPr>
          <a:xfrm>
            <a:off x="4648200" y="1600200"/>
            <a:ext cx="4038600" cy="4530725"/>
          </a:xfrm>
        </p:spPr>
        <p:txBody>
          <a:bodyPr/>
          <a:lstStyle/>
          <a:p>
            <a:endParaRPr lang="en-US"/>
          </a:p>
        </p:txBody>
      </p:sp>
      <p:sp>
        <p:nvSpPr>
          <p:cNvPr id="5" name="Date Placeholder 4"/>
          <p:cNvSpPr>
            <a:spLocks noGrp="1"/>
          </p:cNvSpPr>
          <p:nvPr>
            <p:ph type="dt" sz="half" idx="10"/>
          </p:nvPr>
        </p:nvSpPr>
        <p:spPr>
          <a:xfrm>
            <a:off x="457200" y="6243638"/>
            <a:ext cx="2133600" cy="457200"/>
          </a:xfrm>
        </p:spPr>
        <p:txBody>
          <a:bodyPr/>
          <a:lstStyle>
            <a:lvl1pPr>
              <a:defRPr/>
            </a:lvl1pPr>
          </a:lstStyle>
          <a:p>
            <a:fld id="{68571736-09A2-4911-A82B-AC237DAEFAC1}" type="datetime4">
              <a:rPr lang="en-US" smtClean="0">
                <a:solidFill>
                  <a:srgbClr val="FFFFFF"/>
                </a:solidFill>
              </a:rPr>
              <a:pPr/>
              <a:t>October 1, 2011</a:t>
            </a:fld>
            <a:endParaRPr lang="en-US">
              <a:solidFill>
                <a:srgbClr val="FFFFFF"/>
              </a:solidFill>
            </a:endParaRPr>
          </a:p>
        </p:txBody>
      </p:sp>
      <p:sp>
        <p:nvSpPr>
          <p:cNvPr id="6" name="Footer Placeholder 5"/>
          <p:cNvSpPr>
            <a:spLocks noGrp="1"/>
          </p:cNvSpPr>
          <p:nvPr>
            <p:ph type="ftr" sz="quarter" idx="11"/>
          </p:nvPr>
        </p:nvSpPr>
        <p:spPr>
          <a:xfrm>
            <a:off x="3124200" y="6248400"/>
            <a:ext cx="2895600" cy="457200"/>
          </a:xfrm>
        </p:spPr>
        <p:txBody>
          <a:bodyPr/>
          <a:lstStyle>
            <a:lvl1pPr>
              <a:defRPr/>
            </a:lvl1pPr>
          </a:lstStyle>
          <a:p>
            <a:endParaRPr lang="en-US">
              <a:solidFill>
                <a:srgbClr val="FFFFFF"/>
              </a:solidFill>
            </a:endParaRPr>
          </a:p>
        </p:txBody>
      </p:sp>
      <p:sp>
        <p:nvSpPr>
          <p:cNvPr id="7" name="Slide Number Placeholder 6"/>
          <p:cNvSpPr>
            <a:spLocks noGrp="1"/>
          </p:cNvSpPr>
          <p:nvPr>
            <p:ph type="sldNum" sz="quarter" idx="12"/>
          </p:nvPr>
        </p:nvSpPr>
        <p:spPr>
          <a:xfrm>
            <a:off x="6553200" y="6243638"/>
            <a:ext cx="2133600" cy="457200"/>
          </a:xfrm>
        </p:spPr>
        <p:txBody>
          <a:bodyPr/>
          <a:lstStyle>
            <a:lvl1pPr>
              <a:defRPr/>
            </a:lvl1pPr>
          </a:lstStyle>
          <a:p>
            <a:fld id="{2B9E887C-5064-4F09-B65A-62501366DFDB}" type="slidenum">
              <a:rPr lang="en-US">
                <a:solidFill>
                  <a:srgbClr val="FFFFFF"/>
                </a:solidFill>
              </a:rPr>
              <a:pPr/>
              <a:t>‹#›</a:t>
            </a:fld>
            <a:endParaRPr lang="en-US">
              <a:solidFill>
                <a:srgbClr val="FFFFFF"/>
              </a:solidFill>
            </a:endParaRPr>
          </a:p>
        </p:txBody>
      </p:sp>
    </p:spTree>
    <p:extLst>
      <p:ext uri="{BB962C8B-B14F-4D97-AF65-F5344CB8AC3E}">
        <p14:creationId xmlns:p14="http://schemas.microsoft.com/office/powerpoint/2010/main" val="3583759669"/>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55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4000" cy="6856413"/>
            <a:chOff x="0" y="0"/>
            <a:chExt cx="5760" cy="4319"/>
          </a:xfrm>
        </p:grpSpPr>
        <p:sp>
          <p:nvSpPr>
            <p:cNvPr id="5" name="Freeform 3"/>
            <p:cNvSpPr>
              <a:spLocks/>
            </p:cNvSpPr>
            <p:nvPr/>
          </p:nvSpPr>
          <p:spPr bwMode="hidden">
            <a:xfrm>
              <a:off x="0" y="12"/>
              <a:ext cx="5758" cy="3273"/>
            </a:xfrm>
            <a:custGeom>
              <a:avLst/>
              <a:gdLst/>
              <a:ahLst/>
              <a:cxnLst>
                <a:cxn ang="0">
                  <a:pos x="3193" y="1816"/>
                </a:cxn>
                <a:cxn ang="0">
                  <a:pos x="0" y="0"/>
                </a:cxn>
                <a:cxn ang="0">
                  <a:pos x="0" y="522"/>
                </a:cxn>
                <a:cxn ang="0">
                  <a:pos x="3037" y="1978"/>
                </a:cxn>
                <a:cxn ang="0">
                  <a:pos x="5740" y="3273"/>
                </a:cxn>
                <a:cxn ang="0">
                  <a:pos x="5740" y="3267"/>
                </a:cxn>
                <a:cxn ang="0">
                  <a:pos x="3193" y="1816"/>
                </a:cxn>
                <a:cxn ang="0">
                  <a:pos x="3193" y="1816"/>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w="9525">
              <a:noFill/>
              <a:round/>
              <a:headEnd/>
              <a:tailEnd/>
            </a:ln>
          </p:spPr>
          <p:txBody>
            <a:bodyPr/>
            <a:lstStyle/>
            <a:p>
              <a:pPr eaLnBrk="0" hangingPunct="0">
                <a:defRPr/>
              </a:pPr>
              <a:endParaRPr lang="en-US">
                <a:solidFill>
                  <a:srgbClr val="FFFFFF"/>
                </a:solidFill>
                <a:latin typeface="Arial"/>
              </a:endParaRPr>
            </a:p>
          </p:txBody>
        </p:sp>
        <p:sp>
          <p:nvSpPr>
            <p:cNvPr id="6" name="Freeform 4"/>
            <p:cNvSpPr>
              <a:spLocks/>
            </p:cNvSpPr>
            <p:nvPr/>
          </p:nvSpPr>
          <p:spPr bwMode="hidden">
            <a:xfrm>
              <a:off x="149" y="0"/>
              <a:ext cx="5609" cy="3243"/>
            </a:xfrm>
            <a:custGeom>
              <a:avLst/>
              <a:gdLst/>
              <a:ahLst/>
              <a:cxnLst>
                <a:cxn ang="0">
                  <a:pos x="3163" y="1714"/>
                </a:cxn>
                <a:cxn ang="0">
                  <a:pos x="431" y="0"/>
                </a:cxn>
                <a:cxn ang="0">
                  <a:pos x="0" y="0"/>
                </a:cxn>
                <a:cxn ang="0">
                  <a:pos x="3086" y="1786"/>
                </a:cxn>
                <a:cxn ang="0">
                  <a:pos x="5591" y="3243"/>
                </a:cxn>
                <a:cxn ang="0">
                  <a:pos x="5591" y="3237"/>
                </a:cxn>
                <a:cxn ang="0">
                  <a:pos x="3163" y="1714"/>
                </a:cxn>
                <a:cxn ang="0">
                  <a:pos x="3163" y="1714"/>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eaLnBrk="0" hangingPunct="0">
                <a:defRPr/>
              </a:pPr>
              <a:endParaRPr lang="en-US">
                <a:solidFill>
                  <a:srgbClr val="FFFFFF"/>
                </a:solidFill>
                <a:latin typeface="Arial"/>
              </a:endParaRPr>
            </a:p>
          </p:txBody>
        </p:sp>
        <p:sp>
          <p:nvSpPr>
            <p:cNvPr id="7" name="Freeform 5"/>
            <p:cNvSpPr>
              <a:spLocks/>
            </p:cNvSpPr>
            <p:nvPr/>
          </p:nvSpPr>
          <p:spPr bwMode="hidden">
            <a:xfrm>
              <a:off x="0" y="3433"/>
              <a:ext cx="4038" cy="191"/>
            </a:xfrm>
            <a:custGeom>
              <a:avLst/>
              <a:gdLst/>
              <a:ahLst/>
              <a:cxnLst>
                <a:cxn ang="0">
                  <a:pos x="0" y="156"/>
                </a:cxn>
                <a:cxn ang="0">
                  <a:pos x="4042" y="192"/>
                </a:cxn>
                <a:cxn ang="0">
                  <a:pos x="4042" y="144"/>
                </a:cxn>
                <a:cxn ang="0">
                  <a:pos x="0" y="0"/>
                </a:cxn>
                <a:cxn ang="0">
                  <a:pos x="0" y="156"/>
                </a:cxn>
                <a:cxn ang="0">
                  <a:pos x="0" y="156"/>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w="9525">
              <a:noFill/>
              <a:round/>
              <a:headEnd/>
              <a:tailEnd/>
            </a:ln>
          </p:spPr>
          <p:txBody>
            <a:bodyPr/>
            <a:lstStyle/>
            <a:p>
              <a:pPr eaLnBrk="0" hangingPunct="0">
                <a:defRPr/>
              </a:pPr>
              <a:endParaRPr lang="en-US">
                <a:solidFill>
                  <a:srgbClr val="FFFFFF"/>
                </a:solidFill>
                <a:latin typeface="Arial"/>
              </a:endParaRPr>
            </a:p>
          </p:txBody>
        </p:sp>
        <p:sp>
          <p:nvSpPr>
            <p:cNvPr id="8" name="Freeform 6"/>
            <p:cNvSpPr>
              <a:spLocks/>
            </p:cNvSpPr>
            <p:nvPr/>
          </p:nvSpPr>
          <p:spPr bwMode="hidden">
            <a:xfrm>
              <a:off x="4038" y="3577"/>
              <a:ext cx="1720" cy="65"/>
            </a:xfrm>
            <a:custGeom>
              <a:avLst/>
              <a:gdLst/>
              <a:ahLst/>
              <a:cxnLst>
                <a:cxn ang="0">
                  <a:pos x="1722" y="66"/>
                </a:cxn>
                <a:cxn ang="0">
                  <a:pos x="1722" y="60"/>
                </a:cxn>
                <a:cxn ang="0">
                  <a:pos x="0" y="0"/>
                </a:cxn>
                <a:cxn ang="0">
                  <a:pos x="0" y="48"/>
                </a:cxn>
                <a:cxn ang="0">
                  <a:pos x="1722" y="66"/>
                </a:cxn>
                <a:cxn ang="0">
                  <a:pos x="1722" y="66"/>
                </a:cxn>
              </a:cxnLst>
              <a:rect l="0" t="0" r="r" b="b"/>
              <a:pathLst>
                <a:path w="1722" h="66">
                  <a:moveTo>
                    <a:pt x="1722" y="66"/>
                  </a:moveTo>
                  <a:lnTo>
                    <a:pt x="1722" y="60"/>
                  </a:lnTo>
                  <a:lnTo>
                    <a:pt x="0" y="0"/>
                  </a:lnTo>
                  <a:lnTo>
                    <a:pt x="0" y="48"/>
                  </a:lnTo>
                  <a:lnTo>
                    <a:pt x="1722" y="66"/>
                  </a:lnTo>
                  <a:lnTo>
                    <a:pt x="1722" y="66"/>
                  </a:lnTo>
                  <a:close/>
                </a:path>
              </a:pathLst>
            </a:custGeom>
            <a:gradFill rotWithShape="0">
              <a:gsLst>
                <a:gs pos="0">
                  <a:schemeClr val="bg2"/>
                </a:gs>
                <a:gs pos="100000">
                  <a:schemeClr val="bg1"/>
                </a:gs>
              </a:gsLst>
              <a:lin ang="0" scaled="1"/>
            </a:gradFill>
            <a:ln w="9525">
              <a:noFill/>
              <a:round/>
              <a:headEnd/>
              <a:tailEnd/>
            </a:ln>
          </p:spPr>
          <p:txBody>
            <a:bodyPr/>
            <a:lstStyle/>
            <a:p>
              <a:pPr eaLnBrk="0" hangingPunct="0">
                <a:defRPr/>
              </a:pPr>
              <a:endParaRPr lang="en-US">
                <a:solidFill>
                  <a:srgbClr val="FFFFFF"/>
                </a:solidFill>
                <a:latin typeface="Arial"/>
              </a:endParaRPr>
            </a:p>
          </p:txBody>
        </p:sp>
        <p:sp>
          <p:nvSpPr>
            <p:cNvPr id="9" name="Freeform 7"/>
            <p:cNvSpPr>
              <a:spLocks/>
            </p:cNvSpPr>
            <p:nvPr/>
          </p:nvSpPr>
          <p:spPr bwMode="hidden">
            <a:xfrm>
              <a:off x="0" y="3726"/>
              <a:ext cx="4784" cy="329"/>
            </a:xfrm>
            <a:custGeom>
              <a:avLst/>
              <a:gdLst/>
              <a:ahLst/>
              <a:cxnLst>
                <a:cxn ang="0">
                  <a:pos x="0" y="329"/>
                </a:cxn>
                <a:cxn ang="0">
                  <a:pos x="4789" y="77"/>
                </a:cxn>
                <a:cxn ang="0">
                  <a:pos x="4789" y="0"/>
                </a:cxn>
                <a:cxn ang="0">
                  <a:pos x="0" y="107"/>
                </a:cxn>
                <a:cxn ang="0">
                  <a:pos x="0" y="329"/>
                </a:cxn>
                <a:cxn ang="0">
                  <a:pos x="0" y="329"/>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w="9525" cap="flat" cmpd="sng">
              <a:noFill/>
              <a:prstDash val="solid"/>
              <a:round/>
              <a:headEnd type="none" w="med" len="med"/>
              <a:tailEnd type="none" w="med" len="med"/>
            </a:ln>
            <a:effectLst/>
          </p:spPr>
          <p:txBody>
            <a:bodyPr/>
            <a:lstStyle/>
            <a:p>
              <a:pPr eaLnBrk="0" hangingPunct="0">
                <a:defRPr/>
              </a:pPr>
              <a:endParaRPr lang="en-US">
                <a:solidFill>
                  <a:srgbClr val="FFFFFF"/>
                </a:solidFill>
                <a:latin typeface="Arial"/>
              </a:endParaRPr>
            </a:p>
          </p:txBody>
        </p:sp>
        <p:sp>
          <p:nvSpPr>
            <p:cNvPr id="10" name="Freeform 8"/>
            <p:cNvSpPr>
              <a:spLocks/>
            </p:cNvSpPr>
            <p:nvPr/>
          </p:nvSpPr>
          <p:spPr bwMode="hidden">
            <a:xfrm>
              <a:off x="4784" y="3702"/>
              <a:ext cx="974" cy="101"/>
            </a:xfrm>
            <a:custGeom>
              <a:avLst/>
              <a:gdLst/>
              <a:ahLst/>
              <a:cxnLst>
                <a:cxn ang="0">
                  <a:pos x="975" y="48"/>
                </a:cxn>
                <a:cxn ang="0">
                  <a:pos x="975" y="0"/>
                </a:cxn>
                <a:cxn ang="0">
                  <a:pos x="0" y="24"/>
                </a:cxn>
                <a:cxn ang="0">
                  <a:pos x="0" y="101"/>
                </a:cxn>
                <a:cxn ang="0">
                  <a:pos x="975" y="48"/>
                </a:cxn>
                <a:cxn ang="0">
                  <a:pos x="975" y="48"/>
                </a:cxn>
              </a:cxnLst>
              <a:rect l="0" t="0" r="r" b="b"/>
              <a:pathLst>
                <a:path w="975" h="101">
                  <a:moveTo>
                    <a:pt x="975" y="48"/>
                  </a:moveTo>
                  <a:lnTo>
                    <a:pt x="975" y="0"/>
                  </a:lnTo>
                  <a:lnTo>
                    <a:pt x="0" y="24"/>
                  </a:lnTo>
                  <a:lnTo>
                    <a:pt x="0" y="101"/>
                  </a:lnTo>
                  <a:lnTo>
                    <a:pt x="975" y="48"/>
                  </a:lnTo>
                  <a:lnTo>
                    <a:pt x="975" y="48"/>
                  </a:lnTo>
                  <a:close/>
                </a:path>
              </a:pathLst>
            </a:custGeom>
            <a:solidFill>
              <a:schemeClr val="bg1"/>
            </a:solidFill>
            <a:ln w="9525">
              <a:noFill/>
              <a:round/>
              <a:headEnd/>
              <a:tailEnd/>
            </a:ln>
          </p:spPr>
          <p:txBody>
            <a:bodyPr/>
            <a:lstStyle/>
            <a:p>
              <a:pPr eaLnBrk="0" hangingPunct="0">
                <a:defRPr/>
              </a:pPr>
              <a:endParaRPr lang="en-US">
                <a:solidFill>
                  <a:srgbClr val="FFFFFF"/>
                </a:solidFill>
                <a:latin typeface="Arial"/>
              </a:endParaRPr>
            </a:p>
          </p:txBody>
        </p:sp>
        <p:sp>
          <p:nvSpPr>
            <p:cNvPr id="11" name="Freeform 9"/>
            <p:cNvSpPr>
              <a:spLocks/>
            </p:cNvSpPr>
            <p:nvPr/>
          </p:nvSpPr>
          <p:spPr bwMode="hidden">
            <a:xfrm>
              <a:off x="3619" y="3815"/>
              <a:ext cx="2139" cy="198"/>
            </a:xfrm>
            <a:custGeom>
              <a:avLst/>
              <a:gdLst/>
              <a:ahLst/>
              <a:cxnLst>
                <a:cxn ang="0">
                  <a:pos x="2141" y="0"/>
                </a:cxn>
                <a:cxn ang="0">
                  <a:pos x="0" y="156"/>
                </a:cxn>
                <a:cxn ang="0">
                  <a:pos x="0" y="198"/>
                </a:cxn>
                <a:cxn ang="0">
                  <a:pos x="2141" y="0"/>
                </a:cxn>
                <a:cxn ang="0">
                  <a:pos x="2141" y="0"/>
                </a:cxn>
              </a:cxnLst>
              <a:rect l="0" t="0" r="r" b="b"/>
              <a:pathLst>
                <a:path w="2141" h="198">
                  <a:moveTo>
                    <a:pt x="2141" y="0"/>
                  </a:moveTo>
                  <a:lnTo>
                    <a:pt x="0" y="156"/>
                  </a:lnTo>
                  <a:lnTo>
                    <a:pt x="0" y="198"/>
                  </a:lnTo>
                  <a:lnTo>
                    <a:pt x="2141" y="0"/>
                  </a:lnTo>
                  <a:lnTo>
                    <a:pt x="2141" y="0"/>
                  </a:lnTo>
                  <a:close/>
                </a:path>
              </a:pathLst>
            </a:custGeom>
            <a:solidFill>
              <a:schemeClr val="bg1"/>
            </a:solidFill>
            <a:ln w="9525">
              <a:noFill/>
              <a:round/>
              <a:headEnd/>
              <a:tailEnd/>
            </a:ln>
          </p:spPr>
          <p:txBody>
            <a:bodyPr/>
            <a:lstStyle/>
            <a:p>
              <a:pPr eaLnBrk="0" hangingPunct="0">
                <a:defRPr/>
              </a:pPr>
              <a:endParaRPr lang="en-US">
                <a:solidFill>
                  <a:srgbClr val="FFFFFF"/>
                </a:solidFill>
                <a:latin typeface="Arial"/>
              </a:endParaRPr>
            </a:p>
          </p:txBody>
        </p:sp>
        <p:sp>
          <p:nvSpPr>
            <p:cNvPr id="12" name="Freeform 10"/>
            <p:cNvSpPr>
              <a:spLocks/>
            </p:cNvSpPr>
            <p:nvPr/>
          </p:nvSpPr>
          <p:spPr bwMode="hidden">
            <a:xfrm>
              <a:off x="0" y="3971"/>
              <a:ext cx="3619" cy="348"/>
            </a:xfrm>
            <a:custGeom>
              <a:avLst/>
              <a:gdLst/>
              <a:ahLst/>
              <a:cxnLst>
                <a:cxn ang="0">
                  <a:pos x="0" y="348"/>
                </a:cxn>
                <a:cxn ang="0">
                  <a:pos x="311" y="348"/>
                </a:cxn>
                <a:cxn ang="0">
                  <a:pos x="3623" y="42"/>
                </a:cxn>
                <a:cxn ang="0">
                  <a:pos x="3623" y="0"/>
                </a:cxn>
                <a:cxn ang="0">
                  <a:pos x="0" y="264"/>
                </a:cxn>
                <a:cxn ang="0">
                  <a:pos x="0" y="348"/>
                </a:cxn>
                <a:cxn ang="0">
                  <a:pos x="0" y="348"/>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eaLnBrk="0" hangingPunct="0">
                <a:defRPr/>
              </a:pPr>
              <a:endParaRPr lang="en-US">
                <a:solidFill>
                  <a:srgbClr val="FFFFFF"/>
                </a:solidFill>
                <a:latin typeface="Arial"/>
              </a:endParaRPr>
            </a:p>
          </p:txBody>
        </p:sp>
        <p:sp>
          <p:nvSpPr>
            <p:cNvPr id="13" name="Freeform 11"/>
            <p:cNvSpPr>
              <a:spLocks/>
            </p:cNvSpPr>
            <p:nvPr/>
          </p:nvSpPr>
          <p:spPr bwMode="hidden">
            <a:xfrm>
              <a:off x="2097" y="4043"/>
              <a:ext cx="2514" cy="276"/>
            </a:xfrm>
            <a:custGeom>
              <a:avLst/>
              <a:gdLst/>
              <a:ahLst/>
              <a:cxnLst>
                <a:cxn ang="0">
                  <a:pos x="2182" y="276"/>
                </a:cxn>
                <a:cxn ang="0">
                  <a:pos x="2517" y="204"/>
                </a:cxn>
                <a:cxn ang="0">
                  <a:pos x="2260" y="0"/>
                </a:cxn>
                <a:cxn ang="0">
                  <a:pos x="0" y="276"/>
                </a:cxn>
                <a:cxn ang="0">
                  <a:pos x="2182" y="276"/>
                </a:cxn>
                <a:cxn ang="0">
                  <a:pos x="2182" y="276"/>
                </a:cxn>
              </a:cxnLst>
              <a:rect l="0" t="0" r="r" b="b"/>
              <a:pathLst>
                <a:path w="2517" h="276">
                  <a:moveTo>
                    <a:pt x="2182" y="276"/>
                  </a:moveTo>
                  <a:lnTo>
                    <a:pt x="2517" y="204"/>
                  </a:lnTo>
                  <a:lnTo>
                    <a:pt x="2260" y="0"/>
                  </a:lnTo>
                  <a:lnTo>
                    <a:pt x="0" y="276"/>
                  </a:lnTo>
                  <a:lnTo>
                    <a:pt x="2182" y="276"/>
                  </a:lnTo>
                  <a:lnTo>
                    <a:pt x="2182" y="276"/>
                  </a:lnTo>
                  <a:close/>
                </a:path>
              </a:pathLst>
            </a:custGeom>
            <a:solidFill>
              <a:schemeClr val="bg1"/>
            </a:solidFill>
            <a:ln w="9525">
              <a:noFill/>
              <a:round/>
              <a:headEnd/>
              <a:tailEnd/>
            </a:ln>
          </p:spPr>
          <p:txBody>
            <a:bodyPr/>
            <a:lstStyle/>
            <a:p>
              <a:pPr eaLnBrk="0" hangingPunct="0">
                <a:defRPr/>
              </a:pPr>
              <a:endParaRPr lang="en-US">
                <a:solidFill>
                  <a:srgbClr val="FFFFFF"/>
                </a:solidFill>
                <a:latin typeface="Arial"/>
              </a:endParaRPr>
            </a:p>
          </p:txBody>
        </p:sp>
        <p:sp>
          <p:nvSpPr>
            <p:cNvPr id="14" name="Freeform 12"/>
            <p:cNvSpPr>
              <a:spLocks/>
            </p:cNvSpPr>
            <p:nvPr/>
          </p:nvSpPr>
          <p:spPr bwMode="hidden">
            <a:xfrm>
              <a:off x="4354" y="3869"/>
              <a:ext cx="1404" cy="378"/>
            </a:xfrm>
            <a:custGeom>
              <a:avLst/>
              <a:gdLst/>
              <a:ahLst/>
              <a:cxnLst>
                <a:cxn ang="0">
                  <a:pos x="1405" y="126"/>
                </a:cxn>
                <a:cxn ang="0">
                  <a:pos x="1405" y="0"/>
                </a:cxn>
                <a:cxn ang="0">
                  <a:pos x="0" y="174"/>
                </a:cxn>
                <a:cxn ang="0">
                  <a:pos x="257" y="378"/>
                </a:cxn>
                <a:cxn ang="0">
                  <a:pos x="1405" y="126"/>
                </a:cxn>
                <a:cxn ang="0">
                  <a:pos x="1405" y="126"/>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w="9525">
              <a:noFill/>
              <a:round/>
              <a:headEnd/>
              <a:tailEnd/>
            </a:ln>
          </p:spPr>
          <p:txBody>
            <a:bodyPr/>
            <a:lstStyle/>
            <a:p>
              <a:pPr eaLnBrk="0" hangingPunct="0">
                <a:defRPr/>
              </a:pPr>
              <a:endParaRPr lang="en-US">
                <a:solidFill>
                  <a:srgbClr val="FFFFFF"/>
                </a:solidFill>
                <a:latin typeface="Arial"/>
              </a:endParaRPr>
            </a:p>
          </p:txBody>
        </p:sp>
        <p:sp>
          <p:nvSpPr>
            <p:cNvPr id="15" name="Freeform 13"/>
            <p:cNvSpPr>
              <a:spLocks/>
            </p:cNvSpPr>
            <p:nvPr/>
          </p:nvSpPr>
          <p:spPr bwMode="hidden">
            <a:xfrm>
              <a:off x="5030" y="3151"/>
              <a:ext cx="728" cy="240"/>
            </a:xfrm>
            <a:custGeom>
              <a:avLst/>
              <a:gdLst/>
              <a:ahLst/>
              <a:cxnLst>
                <a:cxn ang="0">
                  <a:pos x="729" y="240"/>
                </a:cxn>
                <a:cxn ang="0">
                  <a:pos x="0" y="0"/>
                </a:cxn>
                <a:cxn ang="0">
                  <a:pos x="0" y="6"/>
                </a:cxn>
                <a:cxn ang="0">
                  <a:pos x="729" y="240"/>
                </a:cxn>
                <a:cxn ang="0">
                  <a:pos x="729" y="240"/>
                </a:cxn>
              </a:cxnLst>
              <a:rect l="0" t="0" r="r" b="b"/>
              <a:pathLst>
                <a:path w="729" h="240">
                  <a:moveTo>
                    <a:pt x="729" y="240"/>
                  </a:moveTo>
                  <a:lnTo>
                    <a:pt x="0" y="0"/>
                  </a:lnTo>
                  <a:lnTo>
                    <a:pt x="0" y="6"/>
                  </a:lnTo>
                  <a:lnTo>
                    <a:pt x="729" y="240"/>
                  </a:lnTo>
                  <a:lnTo>
                    <a:pt x="729" y="240"/>
                  </a:lnTo>
                  <a:close/>
                </a:path>
              </a:pathLst>
            </a:custGeom>
            <a:solidFill>
              <a:schemeClr val="bg1"/>
            </a:solidFill>
            <a:ln w="9525">
              <a:noFill/>
              <a:round/>
              <a:headEnd/>
              <a:tailEnd/>
            </a:ln>
          </p:spPr>
          <p:txBody>
            <a:bodyPr/>
            <a:lstStyle/>
            <a:p>
              <a:pPr eaLnBrk="0" hangingPunct="0">
                <a:defRPr/>
              </a:pPr>
              <a:endParaRPr lang="en-US">
                <a:solidFill>
                  <a:srgbClr val="FFFFFF"/>
                </a:solidFill>
                <a:latin typeface="Arial"/>
              </a:endParaRPr>
            </a:p>
          </p:txBody>
        </p:sp>
        <p:sp>
          <p:nvSpPr>
            <p:cNvPr id="16" name="Freeform 14"/>
            <p:cNvSpPr>
              <a:spLocks/>
            </p:cNvSpPr>
            <p:nvPr/>
          </p:nvSpPr>
          <p:spPr bwMode="hidden">
            <a:xfrm>
              <a:off x="0" y="1486"/>
              <a:ext cx="5030" cy="1671"/>
            </a:xfrm>
            <a:custGeom>
              <a:avLst/>
              <a:gdLst/>
              <a:ahLst/>
              <a:cxnLst>
                <a:cxn ang="0">
                  <a:pos x="0" y="72"/>
                </a:cxn>
                <a:cxn ang="0">
                  <a:pos x="5035" y="1672"/>
                </a:cxn>
                <a:cxn ang="0">
                  <a:pos x="5035" y="1666"/>
                </a:cxn>
                <a:cxn ang="0">
                  <a:pos x="0" y="0"/>
                </a:cxn>
                <a:cxn ang="0">
                  <a:pos x="0" y="72"/>
                </a:cxn>
                <a:cxn ang="0">
                  <a:pos x="0" y="72"/>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w="9525">
              <a:noFill/>
              <a:round/>
              <a:headEnd/>
              <a:tailEnd/>
            </a:ln>
          </p:spPr>
          <p:txBody>
            <a:bodyPr/>
            <a:lstStyle/>
            <a:p>
              <a:pPr eaLnBrk="0" hangingPunct="0">
                <a:defRPr/>
              </a:pPr>
              <a:endParaRPr lang="en-US">
                <a:solidFill>
                  <a:srgbClr val="FFFFFF"/>
                </a:solidFill>
                <a:latin typeface="Arial"/>
              </a:endParaRPr>
            </a:p>
          </p:txBody>
        </p:sp>
        <p:sp>
          <p:nvSpPr>
            <p:cNvPr id="17" name="Freeform 15"/>
            <p:cNvSpPr>
              <a:spLocks/>
            </p:cNvSpPr>
            <p:nvPr/>
          </p:nvSpPr>
          <p:spPr bwMode="hidden">
            <a:xfrm>
              <a:off x="5030" y="3049"/>
              <a:ext cx="728" cy="318"/>
            </a:xfrm>
            <a:custGeom>
              <a:avLst/>
              <a:gdLst/>
              <a:ahLst/>
              <a:cxnLst>
                <a:cxn ang="0">
                  <a:pos x="729" y="318"/>
                </a:cxn>
                <a:cxn ang="0">
                  <a:pos x="729" y="312"/>
                </a:cxn>
                <a:cxn ang="0">
                  <a:pos x="0" y="0"/>
                </a:cxn>
                <a:cxn ang="0">
                  <a:pos x="0" y="54"/>
                </a:cxn>
                <a:cxn ang="0">
                  <a:pos x="729" y="318"/>
                </a:cxn>
                <a:cxn ang="0">
                  <a:pos x="729" y="318"/>
                </a:cxn>
              </a:cxnLst>
              <a:rect l="0" t="0" r="r" b="b"/>
              <a:pathLst>
                <a:path w="729" h="318">
                  <a:moveTo>
                    <a:pt x="729" y="318"/>
                  </a:moveTo>
                  <a:lnTo>
                    <a:pt x="729" y="312"/>
                  </a:lnTo>
                  <a:lnTo>
                    <a:pt x="0" y="0"/>
                  </a:lnTo>
                  <a:lnTo>
                    <a:pt x="0" y="54"/>
                  </a:lnTo>
                  <a:lnTo>
                    <a:pt x="729" y="318"/>
                  </a:lnTo>
                  <a:lnTo>
                    <a:pt x="729" y="318"/>
                  </a:lnTo>
                  <a:close/>
                </a:path>
              </a:pathLst>
            </a:custGeom>
            <a:gradFill rotWithShape="0">
              <a:gsLst>
                <a:gs pos="0">
                  <a:schemeClr val="bg2"/>
                </a:gs>
                <a:gs pos="100000">
                  <a:schemeClr val="bg1"/>
                </a:gs>
              </a:gsLst>
              <a:lin ang="0" scaled="1"/>
            </a:gradFill>
            <a:ln w="9525">
              <a:noFill/>
              <a:round/>
              <a:headEnd/>
              <a:tailEnd/>
            </a:ln>
          </p:spPr>
          <p:txBody>
            <a:bodyPr/>
            <a:lstStyle/>
            <a:p>
              <a:pPr eaLnBrk="0" hangingPunct="0">
                <a:defRPr/>
              </a:pPr>
              <a:endParaRPr lang="en-US">
                <a:solidFill>
                  <a:srgbClr val="FFFFFF"/>
                </a:solidFill>
                <a:latin typeface="Arial"/>
              </a:endParaRPr>
            </a:p>
          </p:txBody>
        </p:sp>
        <p:sp>
          <p:nvSpPr>
            <p:cNvPr id="18" name="Freeform 16"/>
            <p:cNvSpPr>
              <a:spLocks/>
            </p:cNvSpPr>
            <p:nvPr/>
          </p:nvSpPr>
          <p:spPr bwMode="hidden">
            <a:xfrm>
              <a:off x="0" y="916"/>
              <a:ext cx="5030" cy="2187"/>
            </a:xfrm>
            <a:custGeom>
              <a:avLst/>
              <a:gdLst/>
              <a:ahLst/>
              <a:cxnLst>
                <a:cxn ang="0">
                  <a:pos x="0" y="396"/>
                </a:cxn>
                <a:cxn ang="0">
                  <a:pos x="5035" y="2188"/>
                </a:cxn>
                <a:cxn ang="0">
                  <a:pos x="5035" y="2134"/>
                </a:cxn>
                <a:cxn ang="0">
                  <a:pos x="0" y="0"/>
                </a:cxn>
                <a:cxn ang="0">
                  <a:pos x="0" y="396"/>
                </a:cxn>
                <a:cxn ang="0">
                  <a:pos x="0" y="396"/>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w="9525">
              <a:noFill/>
              <a:round/>
              <a:headEnd/>
              <a:tailEnd/>
            </a:ln>
          </p:spPr>
          <p:txBody>
            <a:bodyPr/>
            <a:lstStyle/>
            <a:p>
              <a:pPr eaLnBrk="0" hangingPunct="0">
                <a:defRPr/>
              </a:pPr>
              <a:endParaRPr lang="en-US">
                <a:solidFill>
                  <a:srgbClr val="FFFFFF"/>
                </a:solidFill>
                <a:latin typeface="Arial"/>
              </a:endParaRPr>
            </a:p>
          </p:txBody>
        </p:sp>
        <p:sp>
          <p:nvSpPr>
            <p:cNvPr id="19" name="Freeform 17"/>
            <p:cNvSpPr>
              <a:spLocks/>
            </p:cNvSpPr>
            <p:nvPr/>
          </p:nvSpPr>
          <p:spPr bwMode="hidden">
            <a:xfrm>
              <a:off x="2294" y="0"/>
              <a:ext cx="3159" cy="2725"/>
            </a:xfrm>
            <a:custGeom>
              <a:avLst/>
              <a:gdLst/>
              <a:ahLst/>
              <a:cxnLst>
                <a:cxn ang="0">
                  <a:pos x="0" y="0"/>
                </a:cxn>
                <a:cxn ang="0">
                  <a:pos x="3145" y="2727"/>
                </a:cxn>
                <a:cxn ang="0">
                  <a:pos x="3163" y="2704"/>
                </a:cxn>
                <a:cxn ang="0">
                  <a:pos x="102" y="0"/>
                </a:cxn>
                <a:cxn ang="0">
                  <a:pos x="0" y="0"/>
                </a:cxn>
                <a:cxn ang="0">
                  <a:pos x="0" y="0"/>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w="9525">
              <a:noFill/>
              <a:round/>
              <a:headEnd/>
              <a:tailEnd/>
            </a:ln>
          </p:spPr>
          <p:txBody>
            <a:bodyPr/>
            <a:lstStyle/>
            <a:p>
              <a:pPr eaLnBrk="0" hangingPunct="0">
                <a:defRPr/>
              </a:pPr>
              <a:endParaRPr lang="en-US">
                <a:solidFill>
                  <a:srgbClr val="FFFFFF"/>
                </a:solidFill>
                <a:latin typeface="Arial"/>
              </a:endParaRPr>
            </a:p>
          </p:txBody>
        </p:sp>
        <p:sp>
          <p:nvSpPr>
            <p:cNvPr id="20" name="Freeform 18"/>
            <p:cNvSpPr>
              <a:spLocks/>
            </p:cNvSpPr>
            <p:nvPr/>
          </p:nvSpPr>
          <p:spPr bwMode="hidden">
            <a:xfrm>
              <a:off x="5435" y="2702"/>
              <a:ext cx="323" cy="299"/>
            </a:xfrm>
            <a:custGeom>
              <a:avLst/>
              <a:gdLst/>
              <a:ahLst/>
              <a:cxnLst>
                <a:cxn ang="0">
                  <a:pos x="323" y="299"/>
                </a:cxn>
                <a:cxn ang="0">
                  <a:pos x="323" y="263"/>
                </a:cxn>
                <a:cxn ang="0">
                  <a:pos x="18" y="0"/>
                </a:cxn>
                <a:cxn ang="0">
                  <a:pos x="0" y="23"/>
                </a:cxn>
                <a:cxn ang="0">
                  <a:pos x="323" y="299"/>
                </a:cxn>
                <a:cxn ang="0">
                  <a:pos x="323" y="299"/>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w="9525">
              <a:noFill/>
              <a:round/>
              <a:headEnd/>
              <a:tailEnd/>
            </a:ln>
          </p:spPr>
          <p:txBody>
            <a:bodyPr/>
            <a:lstStyle/>
            <a:p>
              <a:pPr eaLnBrk="0" hangingPunct="0">
                <a:defRPr/>
              </a:pPr>
              <a:endParaRPr lang="en-US">
                <a:solidFill>
                  <a:srgbClr val="FFFFFF"/>
                </a:solidFill>
                <a:latin typeface="Arial"/>
              </a:endParaRPr>
            </a:p>
          </p:txBody>
        </p:sp>
        <p:sp>
          <p:nvSpPr>
            <p:cNvPr id="21" name="Freeform 19"/>
            <p:cNvSpPr>
              <a:spLocks/>
            </p:cNvSpPr>
            <p:nvPr/>
          </p:nvSpPr>
          <p:spPr bwMode="hidden">
            <a:xfrm>
              <a:off x="5477" y="2588"/>
              <a:ext cx="281" cy="335"/>
            </a:xfrm>
            <a:custGeom>
              <a:avLst/>
              <a:gdLst/>
              <a:ahLst/>
              <a:cxnLst>
                <a:cxn ang="0">
                  <a:pos x="281" y="335"/>
                </a:cxn>
                <a:cxn ang="0">
                  <a:pos x="281" y="173"/>
                </a:cxn>
                <a:cxn ang="0">
                  <a:pos x="96" y="0"/>
                </a:cxn>
                <a:cxn ang="0">
                  <a:pos x="0" y="90"/>
                </a:cxn>
                <a:cxn ang="0">
                  <a:pos x="281" y="335"/>
                </a:cxn>
                <a:cxn ang="0">
                  <a:pos x="281" y="335"/>
                </a:cxn>
              </a:cxnLst>
              <a:rect l="0" t="0" r="r" b="b"/>
              <a:pathLst>
                <a:path w="281" h="335">
                  <a:moveTo>
                    <a:pt x="281" y="335"/>
                  </a:moveTo>
                  <a:lnTo>
                    <a:pt x="281" y="173"/>
                  </a:lnTo>
                  <a:lnTo>
                    <a:pt x="96" y="0"/>
                  </a:lnTo>
                  <a:lnTo>
                    <a:pt x="0" y="90"/>
                  </a:lnTo>
                  <a:lnTo>
                    <a:pt x="281" y="335"/>
                  </a:lnTo>
                  <a:lnTo>
                    <a:pt x="281" y="335"/>
                  </a:lnTo>
                  <a:close/>
                </a:path>
              </a:pathLst>
            </a:custGeom>
            <a:solidFill>
              <a:schemeClr val="bg1"/>
            </a:solidFill>
            <a:ln w="9525">
              <a:noFill/>
              <a:round/>
              <a:headEnd/>
              <a:tailEnd/>
            </a:ln>
          </p:spPr>
          <p:txBody>
            <a:bodyPr/>
            <a:lstStyle/>
            <a:p>
              <a:pPr eaLnBrk="0" hangingPunct="0">
                <a:defRPr/>
              </a:pPr>
              <a:endParaRPr lang="en-US">
                <a:solidFill>
                  <a:srgbClr val="FFFFFF"/>
                </a:solidFill>
                <a:latin typeface="Arial"/>
              </a:endParaRPr>
            </a:p>
          </p:txBody>
        </p:sp>
        <p:sp>
          <p:nvSpPr>
            <p:cNvPr id="22" name="Freeform 20"/>
            <p:cNvSpPr>
              <a:spLocks/>
            </p:cNvSpPr>
            <p:nvPr/>
          </p:nvSpPr>
          <p:spPr bwMode="hidden">
            <a:xfrm>
              <a:off x="2454" y="0"/>
              <a:ext cx="3119" cy="2678"/>
            </a:xfrm>
            <a:custGeom>
              <a:avLst/>
              <a:gdLst/>
              <a:ahLst/>
              <a:cxnLst>
                <a:cxn ang="0">
                  <a:pos x="0" y="0"/>
                </a:cxn>
                <a:cxn ang="0">
                  <a:pos x="3026" y="2680"/>
                </a:cxn>
                <a:cxn ang="0">
                  <a:pos x="3122" y="2590"/>
                </a:cxn>
                <a:cxn ang="0">
                  <a:pos x="383" y="0"/>
                </a:cxn>
                <a:cxn ang="0">
                  <a:pos x="0" y="0"/>
                </a:cxn>
                <a:cxn ang="0">
                  <a:pos x="0" y="0"/>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w="9525">
              <a:noFill/>
              <a:round/>
              <a:headEnd/>
              <a:tailEnd/>
            </a:ln>
          </p:spPr>
          <p:txBody>
            <a:bodyPr/>
            <a:lstStyle/>
            <a:p>
              <a:pPr eaLnBrk="0" hangingPunct="0">
                <a:defRPr/>
              </a:pPr>
              <a:endParaRPr lang="en-US">
                <a:solidFill>
                  <a:srgbClr val="FFFFFF"/>
                </a:solidFill>
                <a:latin typeface="Arial"/>
              </a:endParaRPr>
            </a:p>
          </p:txBody>
        </p:sp>
        <p:sp>
          <p:nvSpPr>
            <p:cNvPr id="23" name="Freeform 21"/>
            <p:cNvSpPr>
              <a:spLocks/>
            </p:cNvSpPr>
            <p:nvPr/>
          </p:nvSpPr>
          <p:spPr bwMode="hidden">
            <a:xfrm>
              <a:off x="5626" y="2534"/>
              <a:ext cx="132" cy="132"/>
            </a:xfrm>
            <a:custGeom>
              <a:avLst/>
              <a:gdLst/>
              <a:ahLst/>
              <a:cxnLst>
                <a:cxn ang="0">
                  <a:pos x="132" y="132"/>
                </a:cxn>
                <a:cxn ang="0">
                  <a:pos x="0" y="0"/>
                </a:cxn>
                <a:cxn ang="0">
                  <a:pos x="0" y="0"/>
                </a:cxn>
                <a:cxn ang="0">
                  <a:pos x="132" y="132"/>
                </a:cxn>
                <a:cxn ang="0">
                  <a:pos x="132" y="132"/>
                </a:cxn>
              </a:cxnLst>
              <a:rect l="0" t="0" r="r" b="b"/>
              <a:pathLst>
                <a:path w="132" h="132">
                  <a:moveTo>
                    <a:pt x="132" y="132"/>
                  </a:moveTo>
                  <a:lnTo>
                    <a:pt x="0" y="0"/>
                  </a:lnTo>
                  <a:lnTo>
                    <a:pt x="0" y="0"/>
                  </a:lnTo>
                  <a:lnTo>
                    <a:pt x="132" y="132"/>
                  </a:lnTo>
                  <a:lnTo>
                    <a:pt x="132" y="132"/>
                  </a:lnTo>
                  <a:close/>
                </a:path>
              </a:pathLst>
            </a:custGeom>
            <a:solidFill>
              <a:srgbClr val="FF9999"/>
            </a:solidFill>
            <a:ln w="9525">
              <a:noFill/>
              <a:round/>
              <a:headEnd/>
              <a:tailEnd/>
            </a:ln>
          </p:spPr>
          <p:txBody>
            <a:bodyPr/>
            <a:lstStyle/>
            <a:p>
              <a:pPr eaLnBrk="0" hangingPunct="0">
                <a:defRPr/>
              </a:pPr>
              <a:endParaRPr lang="en-US">
                <a:solidFill>
                  <a:srgbClr val="FFFFFF"/>
                </a:solidFill>
                <a:latin typeface="Arial"/>
              </a:endParaRPr>
            </a:p>
          </p:txBody>
        </p:sp>
        <p:sp>
          <p:nvSpPr>
            <p:cNvPr id="24" name="Freeform 22"/>
            <p:cNvSpPr>
              <a:spLocks/>
            </p:cNvSpPr>
            <p:nvPr/>
          </p:nvSpPr>
          <p:spPr bwMode="hidden">
            <a:xfrm>
              <a:off x="3112" y="0"/>
              <a:ext cx="2514" cy="2534"/>
            </a:xfrm>
            <a:custGeom>
              <a:avLst/>
              <a:gdLst/>
              <a:ahLst/>
              <a:cxnLst>
                <a:cxn ang="0">
                  <a:pos x="0" y="0"/>
                </a:cxn>
                <a:cxn ang="0">
                  <a:pos x="2517" y="2536"/>
                </a:cxn>
                <a:cxn ang="0">
                  <a:pos x="2517" y="2536"/>
                </a:cxn>
                <a:cxn ang="0">
                  <a:pos x="66" y="0"/>
                </a:cxn>
                <a:cxn ang="0">
                  <a:pos x="0" y="0"/>
                </a:cxn>
                <a:cxn ang="0">
                  <a:pos x="0" y="0"/>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w="9525">
              <a:noFill/>
              <a:round/>
              <a:headEnd/>
              <a:tailEnd/>
            </a:ln>
          </p:spPr>
          <p:txBody>
            <a:bodyPr/>
            <a:lstStyle/>
            <a:p>
              <a:pPr eaLnBrk="0" hangingPunct="0">
                <a:defRPr/>
              </a:pPr>
              <a:endParaRPr lang="en-US">
                <a:solidFill>
                  <a:srgbClr val="FFFFFF"/>
                </a:solidFill>
                <a:latin typeface="Arial"/>
              </a:endParaRPr>
            </a:p>
          </p:txBody>
        </p:sp>
        <p:sp>
          <p:nvSpPr>
            <p:cNvPr id="25" name="Freeform 23"/>
            <p:cNvSpPr>
              <a:spLocks/>
            </p:cNvSpPr>
            <p:nvPr/>
          </p:nvSpPr>
          <p:spPr bwMode="hidden">
            <a:xfrm>
              <a:off x="3488" y="0"/>
              <a:ext cx="2198" cy="2480"/>
            </a:xfrm>
            <a:custGeom>
              <a:avLst/>
              <a:gdLst/>
              <a:ahLst/>
              <a:cxnLst>
                <a:cxn ang="0">
                  <a:pos x="0" y="0"/>
                </a:cxn>
                <a:cxn ang="0">
                  <a:pos x="2188" y="2482"/>
                </a:cxn>
                <a:cxn ang="0">
                  <a:pos x="2200" y="2476"/>
                </a:cxn>
                <a:cxn ang="0">
                  <a:pos x="317" y="0"/>
                </a:cxn>
                <a:cxn ang="0">
                  <a:pos x="0" y="0"/>
                </a:cxn>
                <a:cxn ang="0">
                  <a:pos x="0" y="0"/>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w="9525" cap="flat" cmpd="sng">
              <a:noFill/>
              <a:prstDash val="solid"/>
              <a:round/>
              <a:headEnd type="none" w="med" len="med"/>
              <a:tailEnd type="none" w="med" len="med"/>
            </a:ln>
            <a:effectLst/>
          </p:spPr>
          <p:txBody>
            <a:bodyPr/>
            <a:lstStyle/>
            <a:p>
              <a:pPr eaLnBrk="0" hangingPunct="0">
                <a:defRPr/>
              </a:pPr>
              <a:endParaRPr lang="en-US">
                <a:solidFill>
                  <a:srgbClr val="FFFFFF"/>
                </a:solidFill>
                <a:latin typeface="Arial"/>
              </a:endParaRPr>
            </a:p>
          </p:txBody>
        </p:sp>
        <p:sp>
          <p:nvSpPr>
            <p:cNvPr id="26" name="Freeform 24"/>
            <p:cNvSpPr>
              <a:spLocks/>
            </p:cNvSpPr>
            <p:nvPr/>
          </p:nvSpPr>
          <p:spPr bwMode="hidden">
            <a:xfrm>
              <a:off x="5674" y="2474"/>
              <a:ext cx="84" cy="96"/>
            </a:xfrm>
            <a:custGeom>
              <a:avLst/>
              <a:gdLst/>
              <a:ahLst/>
              <a:cxnLst>
                <a:cxn ang="0">
                  <a:pos x="84" y="96"/>
                </a:cxn>
                <a:cxn ang="0">
                  <a:pos x="84" y="90"/>
                </a:cxn>
                <a:cxn ang="0">
                  <a:pos x="12" y="0"/>
                </a:cxn>
                <a:cxn ang="0">
                  <a:pos x="0" y="6"/>
                </a:cxn>
                <a:cxn ang="0">
                  <a:pos x="84" y="96"/>
                </a:cxn>
                <a:cxn ang="0">
                  <a:pos x="84" y="96"/>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w="9525">
              <a:noFill/>
              <a:round/>
              <a:headEnd/>
              <a:tailEnd/>
            </a:ln>
          </p:spPr>
          <p:txBody>
            <a:bodyPr/>
            <a:lstStyle/>
            <a:p>
              <a:pPr eaLnBrk="0" hangingPunct="0">
                <a:defRPr/>
              </a:pPr>
              <a:endParaRPr lang="en-US">
                <a:solidFill>
                  <a:srgbClr val="FFFFFF"/>
                </a:solidFill>
                <a:latin typeface="Arial"/>
              </a:endParaRPr>
            </a:p>
          </p:txBody>
        </p:sp>
        <p:sp>
          <p:nvSpPr>
            <p:cNvPr id="27" name="Freeform 25"/>
            <p:cNvSpPr>
              <a:spLocks/>
            </p:cNvSpPr>
            <p:nvPr/>
          </p:nvSpPr>
          <p:spPr bwMode="hidden">
            <a:xfrm>
              <a:off x="5603" y="850"/>
              <a:ext cx="155" cy="516"/>
            </a:xfrm>
            <a:custGeom>
              <a:avLst/>
              <a:gdLst/>
              <a:ahLst/>
              <a:cxnLst>
                <a:cxn ang="0">
                  <a:pos x="155" y="516"/>
                </a:cxn>
                <a:cxn ang="0">
                  <a:pos x="155" y="204"/>
                </a:cxn>
                <a:cxn ang="0">
                  <a:pos x="77" y="0"/>
                </a:cxn>
                <a:cxn ang="0">
                  <a:pos x="0" y="192"/>
                </a:cxn>
                <a:cxn ang="0">
                  <a:pos x="155" y="516"/>
                </a:cxn>
                <a:cxn ang="0">
                  <a:pos x="155" y="516"/>
                </a:cxn>
              </a:cxnLst>
              <a:rect l="0" t="0" r="r" b="b"/>
              <a:pathLst>
                <a:path w="155" h="516">
                  <a:moveTo>
                    <a:pt x="155" y="516"/>
                  </a:moveTo>
                  <a:lnTo>
                    <a:pt x="155" y="204"/>
                  </a:lnTo>
                  <a:lnTo>
                    <a:pt x="77" y="0"/>
                  </a:lnTo>
                  <a:lnTo>
                    <a:pt x="0" y="192"/>
                  </a:lnTo>
                  <a:lnTo>
                    <a:pt x="155" y="516"/>
                  </a:lnTo>
                  <a:lnTo>
                    <a:pt x="155" y="516"/>
                  </a:lnTo>
                  <a:close/>
                </a:path>
              </a:pathLst>
            </a:custGeom>
            <a:solidFill>
              <a:schemeClr val="bg2"/>
            </a:solidFill>
            <a:ln w="9525">
              <a:noFill/>
              <a:round/>
              <a:headEnd/>
              <a:tailEnd/>
            </a:ln>
          </p:spPr>
          <p:txBody>
            <a:bodyPr/>
            <a:lstStyle/>
            <a:p>
              <a:pPr eaLnBrk="0" hangingPunct="0">
                <a:defRPr/>
              </a:pPr>
              <a:endParaRPr lang="en-US">
                <a:solidFill>
                  <a:srgbClr val="FFFFFF"/>
                </a:solidFill>
                <a:latin typeface="Arial"/>
              </a:endParaRPr>
            </a:p>
          </p:txBody>
        </p:sp>
        <p:sp>
          <p:nvSpPr>
            <p:cNvPr id="28" name="Freeform 26"/>
            <p:cNvSpPr>
              <a:spLocks/>
            </p:cNvSpPr>
            <p:nvPr/>
          </p:nvSpPr>
          <p:spPr bwMode="hidden">
            <a:xfrm>
              <a:off x="5107" y="0"/>
              <a:ext cx="573" cy="1042"/>
            </a:xfrm>
            <a:custGeom>
              <a:avLst/>
              <a:gdLst/>
              <a:ahLst/>
              <a:cxnLst>
                <a:cxn ang="0">
                  <a:pos x="0" y="0"/>
                </a:cxn>
                <a:cxn ang="0">
                  <a:pos x="497" y="1043"/>
                </a:cxn>
                <a:cxn ang="0">
                  <a:pos x="574" y="851"/>
                </a:cxn>
                <a:cxn ang="0">
                  <a:pos x="251" y="0"/>
                </a:cxn>
                <a:cxn ang="0">
                  <a:pos x="0" y="0"/>
                </a:cxn>
                <a:cxn ang="0">
                  <a:pos x="0" y="0"/>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w="9525">
              <a:noFill/>
              <a:round/>
              <a:headEnd/>
              <a:tailEnd/>
            </a:ln>
          </p:spPr>
          <p:txBody>
            <a:bodyPr/>
            <a:lstStyle/>
            <a:p>
              <a:pPr eaLnBrk="0" hangingPunct="0">
                <a:defRPr/>
              </a:pPr>
              <a:endParaRPr lang="en-US">
                <a:solidFill>
                  <a:srgbClr val="FFFFFF"/>
                </a:solidFill>
                <a:latin typeface="Arial"/>
              </a:endParaRPr>
            </a:p>
          </p:txBody>
        </p:sp>
        <p:sp>
          <p:nvSpPr>
            <p:cNvPr id="29" name="Freeform 27"/>
            <p:cNvSpPr>
              <a:spLocks/>
            </p:cNvSpPr>
            <p:nvPr/>
          </p:nvSpPr>
          <p:spPr bwMode="hidden">
            <a:xfrm>
              <a:off x="5411" y="0"/>
              <a:ext cx="341" cy="796"/>
            </a:xfrm>
            <a:custGeom>
              <a:avLst/>
              <a:gdLst/>
              <a:ahLst/>
              <a:cxnLst>
                <a:cxn ang="0">
                  <a:pos x="144" y="0"/>
                </a:cxn>
                <a:cxn ang="0">
                  <a:pos x="0" y="0"/>
                </a:cxn>
                <a:cxn ang="0">
                  <a:pos x="287" y="797"/>
                </a:cxn>
                <a:cxn ang="0">
                  <a:pos x="341" y="653"/>
                </a:cxn>
                <a:cxn ang="0">
                  <a:pos x="144" y="0"/>
                </a:cxn>
                <a:cxn ang="0">
                  <a:pos x="144" y="0"/>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w="9525">
              <a:noFill/>
              <a:round/>
              <a:headEnd/>
              <a:tailEnd/>
            </a:ln>
          </p:spPr>
          <p:txBody>
            <a:bodyPr/>
            <a:lstStyle/>
            <a:p>
              <a:pPr eaLnBrk="0" hangingPunct="0">
                <a:defRPr/>
              </a:pPr>
              <a:endParaRPr lang="en-US">
                <a:solidFill>
                  <a:srgbClr val="FFFFFF"/>
                </a:solidFill>
                <a:latin typeface="Arial"/>
              </a:endParaRPr>
            </a:p>
          </p:txBody>
        </p:sp>
        <p:sp>
          <p:nvSpPr>
            <p:cNvPr id="30" name="Freeform 28"/>
            <p:cNvSpPr>
              <a:spLocks/>
            </p:cNvSpPr>
            <p:nvPr/>
          </p:nvSpPr>
          <p:spPr bwMode="hidden">
            <a:xfrm>
              <a:off x="5698" y="653"/>
              <a:ext cx="60" cy="311"/>
            </a:xfrm>
            <a:custGeom>
              <a:avLst/>
              <a:gdLst/>
              <a:ahLst/>
              <a:cxnLst>
                <a:cxn ang="0">
                  <a:pos x="0" y="144"/>
                </a:cxn>
                <a:cxn ang="0">
                  <a:pos x="60" y="312"/>
                </a:cxn>
                <a:cxn ang="0">
                  <a:pos x="60" y="6"/>
                </a:cxn>
                <a:cxn ang="0">
                  <a:pos x="54" y="0"/>
                </a:cxn>
                <a:cxn ang="0">
                  <a:pos x="0" y="144"/>
                </a:cxn>
                <a:cxn ang="0">
                  <a:pos x="0" y="144"/>
                </a:cxn>
              </a:cxnLst>
              <a:rect l="0" t="0" r="r" b="b"/>
              <a:pathLst>
                <a:path w="60" h="312">
                  <a:moveTo>
                    <a:pt x="0" y="144"/>
                  </a:moveTo>
                  <a:lnTo>
                    <a:pt x="60" y="312"/>
                  </a:lnTo>
                  <a:lnTo>
                    <a:pt x="60" y="6"/>
                  </a:lnTo>
                  <a:lnTo>
                    <a:pt x="54" y="0"/>
                  </a:lnTo>
                  <a:lnTo>
                    <a:pt x="0" y="144"/>
                  </a:lnTo>
                  <a:lnTo>
                    <a:pt x="0" y="144"/>
                  </a:lnTo>
                  <a:close/>
                </a:path>
              </a:pathLst>
            </a:custGeom>
            <a:solidFill>
              <a:schemeClr val="bg2"/>
            </a:solidFill>
            <a:ln w="9525">
              <a:noFill/>
              <a:round/>
              <a:headEnd/>
              <a:tailEnd/>
            </a:ln>
          </p:spPr>
          <p:txBody>
            <a:bodyPr/>
            <a:lstStyle/>
            <a:p>
              <a:pPr eaLnBrk="0" hangingPunct="0">
                <a:defRPr/>
              </a:pPr>
              <a:endParaRPr lang="en-US">
                <a:solidFill>
                  <a:srgbClr val="FFFFFF"/>
                </a:solidFill>
                <a:latin typeface="Arial"/>
              </a:endParaRPr>
            </a:p>
          </p:txBody>
        </p:sp>
        <p:sp>
          <p:nvSpPr>
            <p:cNvPr id="31" name="Freeform 29"/>
            <p:cNvSpPr>
              <a:spLocks/>
            </p:cNvSpPr>
            <p:nvPr/>
          </p:nvSpPr>
          <p:spPr bwMode="hidden">
            <a:xfrm>
              <a:off x="2" y="1601"/>
              <a:ext cx="5752" cy="1864"/>
            </a:xfrm>
            <a:custGeom>
              <a:avLst/>
              <a:gdLst/>
              <a:ahLst/>
              <a:cxnLst>
                <a:cxn ang="0">
                  <a:pos x="0" y="371"/>
                </a:cxn>
                <a:cxn ang="0">
                  <a:pos x="5740" y="1864"/>
                </a:cxn>
                <a:cxn ang="0">
                  <a:pos x="5740" y="1834"/>
                </a:cxn>
                <a:cxn ang="0">
                  <a:pos x="0" y="0"/>
                </a:cxn>
                <a:cxn ang="0">
                  <a:pos x="0" y="371"/>
                </a:cxn>
                <a:cxn ang="0">
                  <a:pos x="0" y="37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w="9525">
              <a:noFill/>
              <a:round/>
              <a:headEnd/>
              <a:tailEnd/>
            </a:ln>
          </p:spPr>
          <p:txBody>
            <a:bodyPr/>
            <a:lstStyle/>
            <a:p>
              <a:pPr eaLnBrk="0" hangingPunct="0">
                <a:defRPr/>
              </a:pPr>
              <a:endParaRPr lang="en-US">
                <a:solidFill>
                  <a:srgbClr val="FFFFFF"/>
                </a:solidFill>
                <a:latin typeface="Arial"/>
              </a:endParaRPr>
            </a:p>
          </p:txBody>
        </p:sp>
        <p:sp>
          <p:nvSpPr>
            <p:cNvPr id="32" name="Freeform 30"/>
            <p:cNvSpPr>
              <a:spLocks/>
            </p:cNvSpPr>
            <p:nvPr/>
          </p:nvSpPr>
          <p:spPr bwMode="hidden">
            <a:xfrm>
              <a:off x="5754" y="3483"/>
              <a:ext cx="6" cy="6"/>
            </a:xfrm>
            <a:custGeom>
              <a:avLst/>
              <a:gdLst/>
              <a:ahLst/>
              <a:cxnLst>
                <a:cxn ang="0">
                  <a:pos x="6" y="6"/>
                </a:cxn>
                <a:cxn ang="0">
                  <a:pos x="0" y="0"/>
                </a:cxn>
                <a:cxn ang="0">
                  <a:pos x="0" y="6"/>
                </a:cxn>
                <a:cxn ang="0">
                  <a:pos x="6" y="6"/>
                </a:cxn>
                <a:cxn ang="0">
                  <a:pos x="6" y="6"/>
                </a:cxn>
              </a:cxnLst>
              <a:rect l="0" t="0" r="r" b="b"/>
              <a:pathLst>
                <a:path w="6" h="6">
                  <a:moveTo>
                    <a:pt x="6" y="6"/>
                  </a:moveTo>
                  <a:lnTo>
                    <a:pt x="0" y="0"/>
                  </a:lnTo>
                  <a:lnTo>
                    <a:pt x="0" y="6"/>
                  </a:lnTo>
                  <a:lnTo>
                    <a:pt x="6" y="6"/>
                  </a:lnTo>
                  <a:lnTo>
                    <a:pt x="6" y="6"/>
                  </a:lnTo>
                  <a:close/>
                </a:path>
              </a:pathLst>
            </a:custGeom>
            <a:solidFill>
              <a:srgbClr val="18FF00"/>
            </a:solidFill>
            <a:ln w="9525">
              <a:noFill/>
              <a:round/>
              <a:headEnd/>
              <a:tailEnd/>
            </a:ln>
          </p:spPr>
          <p:txBody>
            <a:bodyPr/>
            <a:lstStyle/>
            <a:p>
              <a:pPr eaLnBrk="0" hangingPunct="0">
                <a:defRPr/>
              </a:pPr>
              <a:endParaRPr lang="en-US">
                <a:solidFill>
                  <a:srgbClr val="FFFFFF"/>
                </a:solidFill>
                <a:latin typeface="Arial"/>
              </a:endParaRPr>
            </a:p>
          </p:txBody>
        </p:sp>
        <p:sp>
          <p:nvSpPr>
            <p:cNvPr id="33" name="Freeform 31"/>
            <p:cNvSpPr>
              <a:spLocks/>
            </p:cNvSpPr>
            <p:nvPr/>
          </p:nvSpPr>
          <p:spPr bwMode="hidden">
            <a:xfrm>
              <a:off x="2" y="2152"/>
              <a:ext cx="5752" cy="1337"/>
            </a:xfrm>
            <a:custGeom>
              <a:avLst/>
              <a:gdLst/>
              <a:ahLst/>
              <a:cxnLst>
                <a:cxn ang="0">
                  <a:pos x="0" y="366"/>
                </a:cxn>
                <a:cxn ang="0">
                  <a:pos x="5740" y="1337"/>
                </a:cxn>
                <a:cxn ang="0">
                  <a:pos x="5740" y="1331"/>
                </a:cxn>
                <a:cxn ang="0">
                  <a:pos x="0" y="0"/>
                </a:cxn>
                <a:cxn ang="0">
                  <a:pos x="0" y="366"/>
                </a:cxn>
                <a:cxn ang="0">
                  <a:pos x="0" y="366"/>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eaLnBrk="0" hangingPunct="0">
                <a:defRPr/>
              </a:pPr>
              <a:endParaRPr lang="en-US">
                <a:solidFill>
                  <a:srgbClr val="FFFFFF"/>
                </a:solidFill>
                <a:latin typeface="Arial"/>
              </a:endParaRPr>
            </a:p>
          </p:txBody>
        </p:sp>
        <p:sp>
          <p:nvSpPr>
            <p:cNvPr id="34" name="Freeform 32"/>
            <p:cNvSpPr>
              <a:spLocks/>
            </p:cNvSpPr>
            <p:nvPr/>
          </p:nvSpPr>
          <p:spPr bwMode="hidden">
            <a:xfrm>
              <a:off x="2" y="3177"/>
              <a:ext cx="5752" cy="414"/>
            </a:xfrm>
            <a:custGeom>
              <a:avLst/>
              <a:gdLst/>
              <a:ahLst/>
              <a:cxnLst>
                <a:cxn ang="0">
                  <a:pos x="0" y="48"/>
                </a:cxn>
                <a:cxn ang="0">
                  <a:pos x="5740" y="414"/>
                </a:cxn>
                <a:cxn ang="0">
                  <a:pos x="5740" y="402"/>
                </a:cxn>
                <a:cxn ang="0">
                  <a:pos x="0" y="0"/>
                </a:cxn>
                <a:cxn ang="0">
                  <a:pos x="0" y="48"/>
                </a:cxn>
                <a:cxn ang="0">
                  <a:pos x="0" y="48"/>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w="9525">
              <a:noFill/>
              <a:round/>
              <a:headEnd/>
              <a:tailEnd/>
            </a:ln>
          </p:spPr>
          <p:txBody>
            <a:bodyPr/>
            <a:lstStyle/>
            <a:p>
              <a:pPr eaLnBrk="0" hangingPunct="0">
                <a:defRPr/>
              </a:pPr>
              <a:endParaRPr lang="en-US">
                <a:solidFill>
                  <a:srgbClr val="FFFFFF"/>
                </a:solidFill>
                <a:latin typeface="Arial"/>
              </a:endParaRPr>
            </a:p>
          </p:txBody>
        </p:sp>
        <p:sp>
          <p:nvSpPr>
            <p:cNvPr id="35" name="Freeform 33"/>
            <p:cNvSpPr>
              <a:spLocks/>
            </p:cNvSpPr>
            <p:nvPr/>
          </p:nvSpPr>
          <p:spPr bwMode="hidden">
            <a:xfrm>
              <a:off x="1297" y="0"/>
              <a:ext cx="4457" cy="3177"/>
            </a:xfrm>
            <a:custGeom>
              <a:avLst/>
              <a:gdLst/>
              <a:ahLst/>
              <a:cxnLst>
                <a:cxn ang="0">
                  <a:pos x="0" y="0"/>
                </a:cxn>
                <a:cxn ang="0">
                  <a:pos x="4448" y="3177"/>
                </a:cxn>
                <a:cxn ang="0">
                  <a:pos x="4448" y="3153"/>
                </a:cxn>
                <a:cxn ang="0">
                  <a:pos x="125" y="0"/>
                </a:cxn>
                <a:cxn ang="0">
                  <a:pos x="0" y="0"/>
                </a:cxn>
                <a:cxn ang="0">
                  <a:pos x="0" y="0"/>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w="9525">
              <a:noFill/>
              <a:round/>
              <a:headEnd/>
              <a:tailEnd/>
            </a:ln>
          </p:spPr>
          <p:txBody>
            <a:bodyPr/>
            <a:lstStyle/>
            <a:p>
              <a:pPr eaLnBrk="0" hangingPunct="0">
                <a:defRPr/>
              </a:pPr>
              <a:endParaRPr lang="en-US">
                <a:solidFill>
                  <a:srgbClr val="FFFFFF"/>
                </a:solidFill>
                <a:latin typeface="Arial"/>
              </a:endParaRPr>
            </a:p>
          </p:txBody>
        </p:sp>
        <p:sp>
          <p:nvSpPr>
            <p:cNvPr id="36" name="Freeform 34"/>
            <p:cNvSpPr>
              <a:spLocks/>
            </p:cNvSpPr>
            <p:nvPr/>
          </p:nvSpPr>
          <p:spPr bwMode="hidden">
            <a:xfrm>
              <a:off x="3321" y="0"/>
              <a:ext cx="2433" cy="2614"/>
            </a:xfrm>
            <a:custGeom>
              <a:avLst/>
              <a:gdLst/>
              <a:ahLst/>
              <a:cxnLst>
                <a:cxn ang="0">
                  <a:pos x="0" y="0"/>
                </a:cxn>
                <a:cxn ang="0">
                  <a:pos x="2428" y="2614"/>
                </a:cxn>
                <a:cxn ang="0">
                  <a:pos x="2428" y="2608"/>
                </a:cxn>
                <a:cxn ang="0">
                  <a:pos x="66" y="0"/>
                </a:cxn>
                <a:cxn ang="0">
                  <a:pos x="0" y="0"/>
                </a:cxn>
                <a:cxn ang="0">
                  <a:pos x="0" y="0"/>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eaLnBrk="0" hangingPunct="0">
                <a:defRPr/>
              </a:pPr>
              <a:endParaRPr lang="en-US">
                <a:solidFill>
                  <a:srgbClr val="FFFFFF"/>
                </a:solidFill>
                <a:latin typeface="Arial"/>
              </a:endParaRPr>
            </a:p>
          </p:txBody>
        </p:sp>
        <p:sp>
          <p:nvSpPr>
            <p:cNvPr id="37" name="Freeform 35"/>
            <p:cNvSpPr>
              <a:spLocks/>
            </p:cNvSpPr>
            <p:nvPr/>
          </p:nvSpPr>
          <p:spPr bwMode="hidden">
            <a:xfrm>
              <a:off x="3950" y="0"/>
              <a:ext cx="1804" cy="2464"/>
            </a:xfrm>
            <a:custGeom>
              <a:avLst/>
              <a:gdLst/>
              <a:ahLst/>
              <a:cxnLst>
                <a:cxn ang="0">
                  <a:pos x="485" y="0"/>
                </a:cxn>
                <a:cxn ang="0">
                  <a:pos x="0" y="0"/>
                </a:cxn>
                <a:cxn ang="0">
                  <a:pos x="1800" y="2464"/>
                </a:cxn>
                <a:cxn ang="0">
                  <a:pos x="1800" y="2248"/>
                </a:cxn>
                <a:cxn ang="0">
                  <a:pos x="1794" y="2248"/>
                </a:cxn>
                <a:cxn ang="0">
                  <a:pos x="485" y="0"/>
                </a:cxn>
                <a:cxn ang="0">
                  <a:pos x="485" y="0"/>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w="9525">
              <a:noFill/>
              <a:round/>
              <a:headEnd/>
              <a:tailEnd/>
            </a:ln>
          </p:spPr>
          <p:txBody>
            <a:bodyPr/>
            <a:lstStyle/>
            <a:p>
              <a:pPr eaLnBrk="0" hangingPunct="0">
                <a:defRPr/>
              </a:pPr>
              <a:endParaRPr lang="en-US">
                <a:solidFill>
                  <a:srgbClr val="FFFFFF"/>
                </a:solidFill>
                <a:latin typeface="Arial"/>
              </a:endParaRPr>
            </a:p>
          </p:txBody>
        </p:sp>
        <p:sp>
          <p:nvSpPr>
            <p:cNvPr id="38" name="Freeform 36"/>
            <p:cNvSpPr>
              <a:spLocks/>
            </p:cNvSpPr>
            <p:nvPr/>
          </p:nvSpPr>
          <p:spPr bwMode="hidden">
            <a:xfrm>
              <a:off x="4519" y="0"/>
              <a:ext cx="1235" cy="2074"/>
            </a:xfrm>
            <a:custGeom>
              <a:avLst/>
              <a:gdLst/>
              <a:ahLst/>
              <a:cxnLst>
                <a:cxn ang="0">
                  <a:pos x="0" y="0"/>
                </a:cxn>
                <a:cxn ang="0">
                  <a:pos x="1232" y="2074"/>
                </a:cxn>
                <a:cxn ang="0">
                  <a:pos x="1232" y="2038"/>
                </a:cxn>
                <a:cxn ang="0">
                  <a:pos x="42" y="0"/>
                </a:cxn>
                <a:cxn ang="0">
                  <a:pos x="0" y="0"/>
                </a:cxn>
                <a:cxn ang="0">
                  <a:pos x="0" y="0"/>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w="9525">
              <a:noFill/>
              <a:round/>
              <a:headEnd/>
              <a:tailEnd/>
            </a:ln>
          </p:spPr>
          <p:txBody>
            <a:bodyPr/>
            <a:lstStyle/>
            <a:p>
              <a:pPr eaLnBrk="0" hangingPunct="0">
                <a:defRPr/>
              </a:pPr>
              <a:endParaRPr lang="en-US">
                <a:solidFill>
                  <a:srgbClr val="FFFFFF"/>
                </a:solidFill>
                <a:latin typeface="Arial"/>
              </a:endParaRPr>
            </a:p>
          </p:txBody>
        </p:sp>
        <p:sp>
          <p:nvSpPr>
            <p:cNvPr id="39" name="Freeform 37"/>
            <p:cNvSpPr>
              <a:spLocks/>
            </p:cNvSpPr>
            <p:nvPr/>
          </p:nvSpPr>
          <p:spPr bwMode="hidden">
            <a:xfrm>
              <a:off x="4694" y="0"/>
              <a:ext cx="1060" cy="1936"/>
            </a:xfrm>
            <a:custGeom>
              <a:avLst/>
              <a:gdLst/>
              <a:ahLst/>
              <a:cxnLst>
                <a:cxn ang="0">
                  <a:pos x="0" y="0"/>
                </a:cxn>
                <a:cxn ang="0">
                  <a:pos x="1058" y="1936"/>
                </a:cxn>
                <a:cxn ang="0">
                  <a:pos x="1058" y="1930"/>
                </a:cxn>
                <a:cxn ang="0">
                  <a:pos x="54" y="0"/>
                </a:cxn>
                <a:cxn ang="0">
                  <a:pos x="0" y="0"/>
                </a:cxn>
                <a:cxn ang="0">
                  <a:pos x="0" y="0"/>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w="9525">
              <a:noFill/>
              <a:round/>
              <a:headEnd/>
              <a:tailEnd/>
            </a:ln>
          </p:spPr>
          <p:txBody>
            <a:bodyPr/>
            <a:lstStyle/>
            <a:p>
              <a:pPr eaLnBrk="0" hangingPunct="0">
                <a:defRPr/>
              </a:pPr>
              <a:endParaRPr lang="en-US">
                <a:solidFill>
                  <a:srgbClr val="FFFFFF"/>
                </a:solidFill>
                <a:latin typeface="Arial"/>
              </a:endParaRPr>
            </a:p>
          </p:txBody>
        </p:sp>
        <p:sp>
          <p:nvSpPr>
            <p:cNvPr id="40" name="Freeform 38"/>
            <p:cNvSpPr>
              <a:spLocks/>
            </p:cNvSpPr>
            <p:nvPr/>
          </p:nvSpPr>
          <p:spPr bwMode="hidden">
            <a:xfrm>
              <a:off x="4981" y="0"/>
              <a:ext cx="773" cy="1487"/>
            </a:xfrm>
            <a:custGeom>
              <a:avLst/>
              <a:gdLst/>
              <a:ahLst/>
              <a:cxnLst>
                <a:cxn ang="0">
                  <a:pos x="771" y="1433"/>
                </a:cxn>
                <a:cxn ang="0">
                  <a:pos x="42" y="0"/>
                </a:cxn>
                <a:cxn ang="0">
                  <a:pos x="0" y="0"/>
                </a:cxn>
                <a:cxn ang="0">
                  <a:pos x="771" y="1487"/>
                </a:cxn>
                <a:cxn ang="0">
                  <a:pos x="771" y="1433"/>
                </a:cxn>
                <a:cxn ang="0">
                  <a:pos x="771" y="1433"/>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w="9525">
              <a:noFill/>
              <a:round/>
              <a:headEnd/>
              <a:tailEnd/>
            </a:ln>
          </p:spPr>
          <p:txBody>
            <a:bodyPr/>
            <a:lstStyle/>
            <a:p>
              <a:pPr eaLnBrk="0" hangingPunct="0">
                <a:defRPr/>
              </a:pPr>
              <a:endParaRPr lang="en-US">
                <a:solidFill>
                  <a:srgbClr val="FFFFFF"/>
                </a:solidFill>
                <a:latin typeface="Arial"/>
              </a:endParaRPr>
            </a:p>
          </p:txBody>
        </p:sp>
        <p:grpSp>
          <p:nvGrpSpPr>
            <p:cNvPr id="41" name="Group 39"/>
            <p:cNvGrpSpPr>
              <a:grpSpLocks/>
            </p:cNvGrpSpPr>
            <p:nvPr userDrawn="1"/>
          </p:nvGrpSpPr>
          <p:grpSpPr bwMode="auto">
            <a:xfrm>
              <a:off x="0" y="1632"/>
              <a:ext cx="5758" cy="1858"/>
              <a:chOff x="0" y="1632"/>
              <a:chExt cx="5758" cy="1858"/>
            </a:xfrm>
          </p:grpSpPr>
          <p:sp>
            <p:nvSpPr>
              <p:cNvPr id="42" name="Freeform 40"/>
              <p:cNvSpPr>
                <a:spLocks/>
              </p:cNvSpPr>
              <p:nvPr/>
            </p:nvSpPr>
            <p:spPr bwMode="hidden">
              <a:xfrm>
                <a:off x="0" y="1632"/>
                <a:ext cx="3670" cy="1313"/>
              </a:xfrm>
              <a:custGeom>
                <a:avLst/>
                <a:gdLst/>
                <a:ahLst/>
                <a:cxnLst>
                  <a:cxn ang="0">
                    <a:pos x="0" y="0"/>
                  </a:cxn>
                  <a:cxn ang="0">
                    <a:pos x="0" y="366"/>
                  </a:cxn>
                  <a:cxn ang="0">
                    <a:pos x="3635" y="1313"/>
                  </a:cxn>
                  <a:cxn ang="0">
                    <a:pos x="3647" y="1235"/>
                  </a:cxn>
                  <a:cxn ang="0">
                    <a:pos x="3659" y="1163"/>
                  </a:cxn>
                  <a:cxn ang="0">
                    <a:pos x="0" y="0"/>
                  </a:cxn>
                  <a:cxn ang="0">
                    <a:pos x="0" y="0"/>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eaLnBrk="0" hangingPunct="0">
                  <a:defRPr/>
                </a:pPr>
                <a:endParaRPr lang="en-US">
                  <a:solidFill>
                    <a:srgbClr val="FFFFFF"/>
                  </a:solidFill>
                  <a:latin typeface="Arial"/>
                </a:endParaRPr>
              </a:p>
            </p:txBody>
          </p:sp>
          <p:sp>
            <p:nvSpPr>
              <p:cNvPr id="43" name="Freeform 41"/>
              <p:cNvSpPr>
                <a:spLocks/>
              </p:cNvSpPr>
              <p:nvPr/>
            </p:nvSpPr>
            <p:spPr bwMode="hidden">
              <a:xfrm>
                <a:off x="3646" y="2795"/>
                <a:ext cx="2112" cy="695"/>
              </a:xfrm>
              <a:custGeom>
                <a:avLst/>
                <a:gdLst/>
                <a:ahLst/>
                <a:cxnLst>
                  <a:cxn ang="0">
                    <a:pos x="2105" y="665"/>
                  </a:cxn>
                  <a:cxn ang="0">
                    <a:pos x="24" y="0"/>
                  </a:cxn>
                  <a:cxn ang="0">
                    <a:pos x="12" y="72"/>
                  </a:cxn>
                  <a:cxn ang="0">
                    <a:pos x="0" y="150"/>
                  </a:cxn>
                  <a:cxn ang="0">
                    <a:pos x="2105" y="695"/>
                  </a:cxn>
                  <a:cxn ang="0">
                    <a:pos x="2105" y="665"/>
                  </a:cxn>
                  <a:cxn ang="0">
                    <a:pos x="2105" y="665"/>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w="9525">
                <a:noFill/>
                <a:round/>
                <a:headEnd/>
                <a:tailEnd/>
              </a:ln>
            </p:spPr>
            <p:txBody>
              <a:bodyPr/>
              <a:lstStyle/>
              <a:p>
                <a:pPr eaLnBrk="0" hangingPunct="0">
                  <a:defRPr/>
                </a:pPr>
                <a:endParaRPr lang="en-US">
                  <a:solidFill>
                    <a:srgbClr val="FFFFFF"/>
                  </a:solidFill>
                  <a:latin typeface="Arial"/>
                </a:endParaRPr>
              </a:p>
            </p:txBody>
          </p:sp>
        </p:grpSp>
      </p:grpSp>
      <p:sp>
        <p:nvSpPr>
          <p:cNvPr id="72746" name="Rectangle 42"/>
          <p:cNvSpPr>
            <a:spLocks noGrp="1" noChangeArrowheads="1"/>
          </p:cNvSpPr>
          <p:nvPr>
            <p:ph type="ctrTitle" sz="quarter"/>
          </p:nvPr>
        </p:nvSpPr>
        <p:spPr>
          <a:xfrm>
            <a:off x="457200" y="1600200"/>
            <a:ext cx="8229600" cy="1828800"/>
          </a:xfrm>
        </p:spPr>
        <p:txBody>
          <a:bodyPr/>
          <a:lstStyle>
            <a:lvl1pPr>
              <a:defRPr sz="4800"/>
            </a:lvl1pPr>
          </a:lstStyle>
          <a:p>
            <a:r>
              <a:rPr lang="en-US"/>
              <a:t>Click to edit Master title style</a:t>
            </a:r>
          </a:p>
        </p:txBody>
      </p:sp>
      <p:sp>
        <p:nvSpPr>
          <p:cNvPr id="72747" name="Rectangle 43"/>
          <p:cNvSpPr>
            <a:spLocks noGrp="1" noChangeArrowheads="1"/>
          </p:cNvSpPr>
          <p:nvPr>
            <p:ph type="subTitle" sz="quarter" idx="1"/>
          </p:nvPr>
        </p:nvSpPr>
        <p:spPr>
          <a:xfrm>
            <a:off x="1371600" y="3886200"/>
            <a:ext cx="6400800" cy="1752600"/>
          </a:xfrm>
        </p:spPr>
        <p:txBody>
          <a:bodyPr/>
          <a:lstStyle>
            <a:lvl1pPr marL="0" indent="0" algn="ctr">
              <a:buFont typeface="Wingdings" pitchFamily="2" charset="2"/>
              <a:buNone/>
              <a:defRPr sz="3600"/>
            </a:lvl1pPr>
          </a:lstStyle>
          <a:p>
            <a:r>
              <a:rPr lang="en-US"/>
              <a:t>Click to edit Master subtitle style</a:t>
            </a:r>
          </a:p>
        </p:txBody>
      </p:sp>
      <p:sp>
        <p:nvSpPr>
          <p:cNvPr id="44" name="Rectangle 44"/>
          <p:cNvSpPr>
            <a:spLocks noGrp="1" noChangeArrowheads="1"/>
          </p:cNvSpPr>
          <p:nvPr>
            <p:ph type="dt" sz="quarter" idx="10"/>
          </p:nvPr>
        </p:nvSpPr>
        <p:spPr/>
        <p:txBody>
          <a:bodyPr/>
          <a:lstStyle>
            <a:lvl1pPr>
              <a:defRPr smtClean="0"/>
            </a:lvl1pPr>
          </a:lstStyle>
          <a:p>
            <a:pPr>
              <a:defRPr/>
            </a:pPr>
            <a:fld id="{74AD919B-B2B8-4366-B83D-B23E5A245B68}" type="datetime4">
              <a:rPr lang="en-US">
                <a:solidFill>
                  <a:srgbClr val="FFFFFF"/>
                </a:solidFill>
              </a:rPr>
              <a:pPr>
                <a:defRPr/>
              </a:pPr>
              <a:t>October 1, 2011</a:t>
            </a:fld>
            <a:endParaRPr lang="en-US">
              <a:solidFill>
                <a:srgbClr val="FFFFFF"/>
              </a:solidFill>
            </a:endParaRPr>
          </a:p>
        </p:txBody>
      </p:sp>
      <p:sp>
        <p:nvSpPr>
          <p:cNvPr id="45" name="Rectangle 45"/>
          <p:cNvSpPr>
            <a:spLocks noGrp="1" noChangeArrowheads="1"/>
          </p:cNvSpPr>
          <p:nvPr>
            <p:ph type="ftr" sz="quarter" idx="11"/>
          </p:nvPr>
        </p:nvSpPr>
        <p:spPr/>
        <p:txBody>
          <a:bodyPr/>
          <a:lstStyle>
            <a:lvl1pPr>
              <a:defRPr smtClean="0"/>
            </a:lvl1pPr>
          </a:lstStyle>
          <a:p>
            <a:pPr>
              <a:defRPr/>
            </a:pPr>
            <a:endParaRPr lang="en-US">
              <a:solidFill>
                <a:srgbClr val="FFFFFF"/>
              </a:solidFill>
            </a:endParaRPr>
          </a:p>
        </p:txBody>
      </p:sp>
      <p:sp>
        <p:nvSpPr>
          <p:cNvPr id="46" name="Rectangle 46"/>
          <p:cNvSpPr>
            <a:spLocks noGrp="1" noChangeArrowheads="1"/>
          </p:cNvSpPr>
          <p:nvPr>
            <p:ph type="sldNum" sz="quarter" idx="12"/>
          </p:nvPr>
        </p:nvSpPr>
        <p:spPr/>
        <p:txBody>
          <a:bodyPr/>
          <a:lstStyle>
            <a:lvl1pPr>
              <a:defRPr smtClean="0"/>
            </a:lvl1pPr>
          </a:lstStyle>
          <a:p>
            <a:pPr>
              <a:defRPr/>
            </a:pPr>
            <a:fld id="{8D50084D-95E0-453E-A672-4B44AADAD380}"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062358710"/>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55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4"/>
          <p:cNvSpPr>
            <a:spLocks noGrp="1" noChangeArrowheads="1"/>
          </p:cNvSpPr>
          <p:nvPr>
            <p:ph type="dt" sz="half" idx="10"/>
          </p:nvPr>
        </p:nvSpPr>
        <p:spPr>
          <a:ln/>
        </p:spPr>
        <p:txBody>
          <a:bodyPr/>
          <a:lstStyle>
            <a:lvl1pPr>
              <a:defRPr/>
            </a:lvl1pPr>
          </a:lstStyle>
          <a:p>
            <a:pPr>
              <a:defRPr/>
            </a:pPr>
            <a:fld id="{CC8A5CFB-3735-4012-969E-CBCD387DE200}" type="datetime4">
              <a:rPr lang="en-US" smtClean="0">
                <a:solidFill>
                  <a:srgbClr val="FFFFFF"/>
                </a:solidFill>
              </a:rPr>
              <a:pPr>
                <a:defRPr/>
              </a:pPr>
              <a:t>October 1, 2011</a:t>
            </a:fld>
            <a:endParaRPr lang="en-US">
              <a:solidFill>
                <a:srgbClr val="FFFFFF"/>
              </a:solidFill>
            </a:endParaRPr>
          </a:p>
        </p:txBody>
      </p:sp>
      <p:sp>
        <p:nvSpPr>
          <p:cNvPr id="5" name="Rectangle 4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46"/>
          <p:cNvSpPr>
            <a:spLocks noGrp="1" noChangeArrowheads="1"/>
          </p:cNvSpPr>
          <p:nvPr>
            <p:ph type="sldNum" sz="quarter" idx="12"/>
          </p:nvPr>
        </p:nvSpPr>
        <p:spPr>
          <a:ln/>
        </p:spPr>
        <p:txBody>
          <a:bodyPr/>
          <a:lstStyle>
            <a:lvl1pPr>
              <a:defRPr/>
            </a:lvl1pPr>
          </a:lstStyle>
          <a:p>
            <a:pPr>
              <a:defRPr/>
            </a:pPr>
            <a:fld id="{E3F7A0D0-AAA1-41F0-A0A9-0BE23012F9E4}"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610977000"/>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55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44"/>
          <p:cNvSpPr>
            <a:spLocks noGrp="1" noChangeArrowheads="1"/>
          </p:cNvSpPr>
          <p:nvPr>
            <p:ph type="dt" sz="half" idx="10"/>
          </p:nvPr>
        </p:nvSpPr>
        <p:spPr>
          <a:ln/>
        </p:spPr>
        <p:txBody>
          <a:bodyPr/>
          <a:lstStyle>
            <a:lvl1pPr>
              <a:defRPr/>
            </a:lvl1pPr>
          </a:lstStyle>
          <a:p>
            <a:pPr>
              <a:defRPr/>
            </a:pPr>
            <a:fld id="{47A5B3D9-AB14-41BE-B994-4C2C8EB160C9}" type="datetime4">
              <a:rPr lang="en-US" smtClean="0">
                <a:solidFill>
                  <a:srgbClr val="FFFFFF"/>
                </a:solidFill>
              </a:rPr>
              <a:pPr>
                <a:defRPr/>
              </a:pPr>
              <a:t>October 1, 2011</a:t>
            </a:fld>
            <a:endParaRPr lang="en-US">
              <a:solidFill>
                <a:srgbClr val="FFFFFF"/>
              </a:solidFill>
            </a:endParaRPr>
          </a:p>
        </p:txBody>
      </p:sp>
      <p:sp>
        <p:nvSpPr>
          <p:cNvPr id="5" name="Rectangle 4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46"/>
          <p:cNvSpPr>
            <a:spLocks noGrp="1" noChangeArrowheads="1"/>
          </p:cNvSpPr>
          <p:nvPr>
            <p:ph type="sldNum" sz="quarter" idx="12"/>
          </p:nvPr>
        </p:nvSpPr>
        <p:spPr>
          <a:ln/>
        </p:spPr>
        <p:txBody>
          <a:bodyPr/>
          <a:lstStyle>
            <a:lvl1pPr>
              <a:defRPr/>
            </a:lvl1pPr>
          </a:lstStyle>
          <a:p>
            <a:pPr>
              <a:defRPr/>
            </a:pPr>
            <a:fld id="{0B2CC733-9E4B-4580-BACF-FC3507B1C017}"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958206726"/>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5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lvl1pPr>
              <a:defRPr/>
            </a:lvl1pPr>
          </a:lstStyle>
          <a:p>
            <a:fld id="{CF1955D6-C592-49F5-A4BD-24CA9A6FCB28}" type="datetime4">
              <a:rPr lang="en-US" smtClean="0">
                <a:solidFill>
                  <a:srgbClr val="FFFFFF"/>
                </a:solidFill>
              </a:rPr>
              <a:t>October 1, 2011</a:t>
            </a:fld>
            <a:endParaRPr lang="en-US">
              <a:solidFill>
                <a:srgbClr val="FFFFFF"/>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FFFFFF"/>
              </a:solidFill>
            </a:endParaRPr>
          </a:p>
        </p:txBody>
      </p:sp>
      <p:sp>
        <p:nvSpPr>
          <p:cNvPr id="6" name="Slide Number Placeholder 5"/>
          <p:cNvSpPr>
            <a:spLocks noGrp="1"/>
          </p:cNvSpPr>
          <p:nvPr>
            <p:ph type="sldNum" sz="quarter" idx="12"/>
          </p:nvPr>
        </p:nvSpPr>
        <p:spPr/>
        <p:txBody>
          <a:bodyPr/>
          <a:lstStyle>
            <a:lvl1pPr>
              <a:defRPr/>
            </a:lvl1pPr>
          </a:lstStyle>
          <a:p>
            <a:fld id="{340407B5-6A14-488B-9F97-9DA19460A550}" type="slidenum">
              <a:rPr lang="en-US">
                <a:solidFill>
                  <a:srgbClr val="FFFFFF"/>
                </a:solidFill>
              </a:rPr>
              <a:pPr/>
              <a:t>‹#›</a:t>
            </a:fld>
            <a:endParaRPr lang="en-US">
              <a:solidFill>
                <a:srgbClr val="FFFFFF"/>
              </a:solidFill>
            </a:endParaRPr>
          </a:p>
        </p:txBody>
      </p:sp>
    </p:spTree>
    <p:extLst>
      <p:ext uri="{BB962C8B-B14F-4D97-AF65-F5344CB8AC3E}">
        <p14:creationId xmlns:p14="http://schemas.microsoft.com/office/powerpoint/2010/main" val="1713515032"/>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56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44"/>
          <p:cNvSpPr>
            <a:spLocks noGrp="1" noChangeArrowheads="1"/>
          </p:cNvSpPr>
          <p:nvPr>
            <p:ph type="dt" sz="half" idx="10"/>
          </p:nvPr>
        </p:nvSpPr>
        <p:spPr>
          <a:ln/>
        </p:spPr>
        <p:txBody>
          <a:bodyPr/>
          <a:lstStyle>
            <a:lvl1pPr>
              <a:defRPr/>
            </a:lvl1pPr>
          </a:lstStyle>
          <a:p>
            <a:pPr>
              <a:defRPr/>
            </a:pPr>
            <a:fld id="{D48B183C-3589-4FAC-BE6A-1B9AF14587BA}" type="datetime4">
              <a:rPr lang="en-US" smtClean="0">
                <a:solidFill>
                  <a:srgbClr val="FFFFFF"/>
                </a:solidFill>
              </a:rPr>
              <a:pPr>
                <a:defRPr/>
              </a:pPr>
              <a:t>October 1, 2011</a:t>
            </a:fld>
            <a:endParaRPr lang="en-US">
              <a:solidFill>
                <a:srgbClr val="FFFFFF"/>
              </a:solidFill>
            </a:endParaRPr>
          </a:p>
        </p:txBody>
      </p:sp>
      <p:sp>
        <p:nvSpPr>
          <p:cNvPr id="6" name="Rectangle 4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46"/>
          <p:cNvSpPr>
            <a:spLocks noGrp="1" noChangeArrowheads="1"/>
          </p:cNvSpPr>
          <p:nvPr>
            <p:ph type="sldNum" sz="quarter" idx="12"/>
          </p:nvPr>
        </p:nvSpPr>
        <p:spPr>
          <a:ln/>
        </p:spPr>
        <p:txBody>
          <a:bodyPr/>
          <a:lstStyle>
            <a:lvl1pPr>
              <a:defRPr/>
            </a:lvl1pPr>
          </a:lstStyle>
          <a:p>
            <a:pPr>
              <a:defRPr/>
            </a:pPr>
            <a:fld id="{1E8747FA-B18C-4F95-AF18-31602BAABFB5}"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568693039"/>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56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44"/>
          <p:cNvSpPr>
            <a:spLocks noGrp="1" noChangeArrowheads="1"/>
          </p:cNvSpPr>
          <p:nvPr>
            <p:ph type="dt" sz="half" idx="10"/>
          </p:nvPr>
        </p:nvSpPr>
        <p:spPr>
          <a:ln/>
        </p:spPr>
        <p:txBody>
          <a:bodyPr/>
          <a:lstStyle>
            <a:lvl1pPr>
              <a:defRPr/>
            </a:lvl1pPr>
          </a:lstStyle>
          <a:p>
            <a:pPr>
              <a:defRPr/>
            </a:pPr>
            <a:fld id="{556F0A1A-18AD-4A9D-9C35-9E7516E2CC2E}" type="datetime4">
              <a:rPr lang="en-US" smtClean="0">
                <a:solidFill>
                  <a:srgbClr val="FFFFFF"/>
                </a:solidFill>
              </a:rPr>
              <a:pPr>
                <a:defRPr/>
              </a:pPr>
              <a:t>October 1, 2011</a:t>
            </a:fld>
            <a:endParaRPr lang="en-US">
              <a:solidFill>
                <a:srgbClr val="FFFFFF"/>
              </a:solidFill>
            </a:endParaRPr>
          </a:p>
        </p:txBody>
      </p:sp>
      <p:sp>
        <p:nvSpPr>
          <p:cNvPr id="8" name="Rectangle 4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9" name="Rectangle 46"/>
          <p:cNvSpPr>
            <a:spLocks noGrp="1" noChangeArrowheads="1"/>
          </p:cNvSpPr>
          <p:nvPr>
            <p:ph type="sldNum" sz="quarter" idx="12"/>
          </p:nvPr>
        </p:nvSpPr>
        <p:spPr>
          <a:ln/>
        </p:spPr>
        <p:txBody>
          <a:bodyPr/>
          <a:lstStyle>
            <a:lvl1pPr>
              <a:defRPr/>
            </a:lvl1pPr>
          </a:lstStyle>
          <a:p>
            <a:pPr>
              <a:defRPr/>
            </a:pPr>
            <a:fld id="{49383759-EAEA-4ADC-BBCF-FDCFB396B642}"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007089294"/>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56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44"/>
          <p:cNvSpPr>
            <a:spLocks noGrp="1" noChangeArrowheads="1"/>
          </p:cNvSpPr>
          <p:nvPr>
            <p:ph type="dt" sz="half" idx="10"/>
          </p:nvPr>
        </p:nvSpPr>
        <p:spPr>
          <a:ln/>
        </p:spPr>
        <p:txBody>
          <a:bodyPr/>
          <a:lstStyle>
            <a:lvl1pPr>
              <a:defRPr/>
            </a:lvl1pPr>
          </a:lstStyle>
          <a:p>
            <a:pPr>
              <a:defRPr/>
            </a:pPr>
            <a:fld id="{4B03AE1C-7113-42AE-B229-17A52753D539}" type="datetime4">
              <a:rPr lang="en-US" smtClean="0">
                <a:solidFill>
                  <a:srgbClr val="FFFFFF"/>
                </a:solidFill>
              </a:rPr>
              <a:pPr>
                <a:defRPr/>
              </a:pPr>
              <a:t>October 1, 2011</a:t>
            </a:fld>
            <a:endParaRPr lang="en-US">
              <a:solidFill>
                <a:srgbClr val="FFFFFF"/>
              </a:solidFill>
            </a:endParaRPr>
          </a:p>
        </p:txBody>
      </p:sp>
      <p:sp>
        <p:nvSpPr>
          <p:cNvPr id="4" name="Rectangle 4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5" name="Rectangle 46"/>
          <p:cNvSpPr>
            <a:spLocks noGrp="1" noChangeArrowheads="1"/>
          </p:cNvSpPr>
          <p:nvPr>
            <p:ph type="sldNum" sz="quarter" idx="12"/>
          </p:nvPr>
        </p:nvSpPr>
        <p:spPr>
          <a:ln/>
        </p:spPr>
        <p:txBody>
          <a:bodyPr/>
          <a:lstStyle>
            <a:lvl1pPr>
              <a:defRPr/>
            </a:lvl1pPr>
          </a:lstStyle>
          <a:p>
            <a:pPr>
              <a:defRPr/>
            </a:pPr>
            <a:fld id="{F8EF4C1A-52C9-4AD9-AEC0-5E1943BC4547}"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986444984"/>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56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4"/>
          <p:cNvSpPr>
            <a:spLocks noGrp="1" noChangeArrowheads="1"/>
          </p:cNvSpPr>
          <p:nvPr>
            <p:ph type="dt" sz="half" idx="10"/>
          </p:nvPr>
        </p:nvSpPr>
        <p:spPr>
          <a:ln/>
        </p:spPr>
        <p:txBody>
          <a:bodyPr/>
          <a:lstStyle>
            <a:lvl1pPr>
              <a:defRPr/>
            </a:lvl1pPr>
          </a:lstStyle>
          <a:p>
            <a:pPr>
              <a:defRPr/>
            </a:pPr>
            <a:fld id="{7D260D4B-5308-4D37-9E99-E29F766D3F97}" type="datetime4">
              <a:rPr lang="en-US" smtClean="0">
                <a:solidFill>
                  <a:srgbClr val="FFFFFF"/>
                </a:solidFill>
              </a:rPr>
              <a:pPr>
                <a:defRPr/>
              </a:pPr>
              <a:t>October 1, 2011</a:t>
            </a:fld>
            <a:endParaRPr lang="en-US">
              <a:solidFill>
                <a:srgbClr val="FFFFFF"/>
              </a:solidFill>
            </a:endParaRPr>
          </a:p>
        </p:txBody>
      </p:sp>
      <p:sp>
        <p:nvSpPr>
          <p:cNvPr id="3" name="Rectangle 4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4" name="Rectangle 46"/>
          <p:cNvSpPr>
            <a:spLocks noGrp="1" noChangeArrowheads="1"/>
          </p:cNvSpPr>
          <p:nvPr>
            <p:ph type="sldNum" sz="quarter" idx="12"/>
          </p:nvPr>
        </p:nvSpPr>
        <p:spPr>
          <a:ln/>
        </p:spPr>
        <p:txBody>
          <a:bodyPr/>
          <a:lstStyle>
            <a:lvl1pPr>
              <a:defRPr/>
            </a:lvl1pPr>
          </a:lstStyle>
          <a:p>
            <a:pPr>
              <a:defRPr/>
            </a:pPr>
            <a:fld id="{E93FDF84-BA9C-4466-9957-1ABAD3A2DA4C}"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927859252"/>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56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4"/>
          <p:cNvSpPr>
            <a:spLocks noGrp="1" noChangeArrowheads="1"/>
          </p:cNvSpPr>
          <p:nvPr>
            <p:ph type="dt" sz="half" idx="10"/>
          </p:nvPr>
        </p:nvSpPr>
        <p:spPr>
          <a:ln/>
        </p:spPr>
        <p:txBody>
          <a:bodyPr/>
          <a:lstStyle>
            <a:lvl1pPr>
              <a:defRPr/>
            </a:lvl1pPr>
          </a:lstStyle>
          <a:p>
            <a:pPr>
              <a:defRPr/>
            </a:pPr>
            <a:fld id="{B870DB79-F61C-4F3A-89C2-E156537120AF}" type="datetime4">
              <a:rPr lang="en-US" smtClean="0">
                <a:solidFill>
                  <a:srgbClr val="FFFFFF"/>
                </a:solidFill>
              </a:rPr>
              <a:pPr>
                <a:defRPr/>
              </a:pPr>
              <a:t>October 1, 2011</a:t>
            </a:fld>
            <a:endParaRPr lang="en-US">
              <a:solidFill>
                <a:srgbClr val="FFFFFF"/>
              </a:solidFill>
            </a:endParaRPr>
          </a:p>
        </p:txBody>
      </p:sp>
      <p:sp>
        <p:nvSpPr>
          <p:cNvPr id="6" name="Rectangle 4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46"/>
          <p:cNvSpPr>
            <a:spLocks noGrp="1" noChangeArrowheads="1"/>
          </p:cNvSpPr>
          <p:nvPr>
            <p:ph type="sldNum" sz="quarter" idx="12"/>
          </p:nvPr>
        </p:nvSpPr>
        <p:spPr>
          <a:ln/>
        </p:spPr>
        <p:txBody>
          <a:bodyPr/>
          <a:lstStyle>
            <a:lvl1pPr>
              <a:defRPr/>
            </a:lvl1pPr>
          </a:lstStyle>
          <a:p>
            <a:pPr>
              <a:defRPr/>
            </a:pPr>
            <a:fld id="{BF376DE3-54F1-4DF7-BBD4-91158AF707BB}"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017130351"/>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56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4"/>
          <p:cNvSpPr>
            <a:spLocks noGrp="1" noChangeArrowheads="1"/>
          </p:cNvSpPr>
          <p:nvPr>
            <p:ph type="dt" sz="half" idx="10"/>
          </p:nvPr>
        </p:nvSpPr>
        <p:spPr>
          <a:ln/>
        </p:spPr>
        <p:txBody>
          <a:bodyPr/>
          <a:lstStyle>
            <a:lvl1pPr>
              <a:defRPr/>
            </a:lvl1pPr>
          </a:lstStyle>
          <a:p>
            <a:pPr>
              <a:defRPr/>
            </a:pPr>
            <a:fld id="{16559BD0-B28B-4B35-AC1C-22EEFFE08B4E}" type="datetime4">
              <a:rPr lang="en-US" smtClean="0">
                <a:solidFill>
                  <a:srgbClr val="FFFFFF"/>
                </a:solidFill>
              </a:rPr>
              <a:pPr>
                <a:defRPr/>
              </a:pPr>
              <a:t>October 1, 2011</a:t>
            </a:fld>
            <a:endParaRPr lang="en-US">
              <a:solidFill>
                <a:srgbClr val="FFFFFF"/>
              </a:solidFill>
            </a:endParaRPr>
          </a:p>
        </p:txBody>
      </p:sp>
      <p:sp>
        <p:nvSpPr>
          <p:cNvPr id="6" name="Rectangle 4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46"/>
          <p:cNvSpPr>
            <a:spLocks noGrp="1" noChangeArrowheads="1"/>
          </p:cNvSpPr>
          <p:nvPr>
            <p:ph type="sldNum" sz="quarter" idx="12"/>
          </p:nvPr>
        </p:nvSpPr>
        <p:spPr>
          <a:ln/>
        </p:spPr>
        <p:txBody>
          <a:bodyPr/>
          <a:lstStyle>
            <a:lvl1pPr>
              <a:defRPr/>
            </a:lvl1pPr>
          </a:lstStyle>
          <a:p>
            <a:pPr>
              <a:defRPr/>
            </a:pPr>
            <a:fld id="{EB66754E-C29A-442B-9D23-CB0FDCE5490F}"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4101387658"/>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56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4"/>
          <p:cNvSpPr>
            <a:spLocks noGrp="1" noChangeArrowheads="1"/>
          </p:cNvSpPr>
          <p:nvPr>
            <p:ph type="dt" sz="half" idx="10"/>
          </p:nvPr>
        </p:nvSpPr>
        <p:spPr>
          <a:ln/>
        </p:spPr>
        <p:txBody>
          <a:bodyPr/>
          <a:lstStyle>
            <a:lvl1pPr>
              <a:defRPr/>
            </a:lvl1pPr>
          </a:lstStyle>
          <a:p>
            <a:pPr>
              <a:defRPr/>
            </a:pPr>
            <a:fld id="{73FD0023-2F4C-4CCE-85AB-DE86ED242CF3}" type="datetime4">
              <a:rPr lang="en-US" smtClean="0">
                <a:solidFill>
                  <a:srgbClr val="FFFFFF"/>
                </a:solidFill>
              </a:rPr>
              <a:pPr>
                <a:defRPr/>
              </a:pPr>
              <a:t>October 1, 2011</a:t>
            </a:fld>
            <a:endParaRPr lang="en-US">
              <a:solidFill>
                <a:srgbClr val="FFFFFF"/>
              </a:solidFill>
            </a:endParaRPr>
          </a:p>
        </p:txBody>
      </p:sp>
      <p:sp>
        <p:nvSpPr>
          <p:cNvPr id="5" name="Rectangle 4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46"/>
          <p:cNvSpPr>
            <a:spLocks noGrp="1" noChangeArrowheads="1"/>
          </p:cNvSpPr>
          <p:nvPr>
            <p:ph type="sldNum" sz="quarter" idx="12"/>
          </p:nvPr>
        </p:nvSpPr>
        <p:spPr>
          <a:ln/>
        </p:spPr>
        <p:txBody>
          <a:bodyPr/>
          <a:lstStyle>
            <a:lvl1pPr>
              <a:defRPr/>
            </a:lvl1pPr>
          </a:lstStyle>
          <a:p>
            <a:pPr>
              <a:defRPr/>
            </a:pPr>
            <a:fld id="{D5B6B55F-AECB-4755-8827-959AF0D782A6}"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700275608"/>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56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4"/>
          <p:cNvSpPr>
            <a:spLocks noGrp="1" noChangeArrowheads="1"/>
          </p:cNvSpPr>
          <p:nvPr>
            <p:ph type="dt" sz="half" idx="10"/>
          </p:nvPr>
        </p:nvSpPr>
        <p:spPr>
          <a:ln/>
        </p:spPr>
        <p:txBody>
          <a:bodyPr/>
          <a:lstStyle>
            <a:lvl1pPr>
              <a:defRPr/>
            </a:lvl1pPr>
          </a:lstStyle>
          <a:p>
            <a:pPr>
              <a:defRPr/>
            </a:pPr>
            <a:fld id="{27372920-46D1-44E0-896F-FE95F9E6C19B}" type="datetime4">
              <a:rPr lang="en-US" smtClean="0">
                <a:solidFill>
                  <a:srgbClr val="FFFFFF"/>
                </a:solidFill>
              </a:rPr>
              <a:pPr>
                <a:defRPr/>
              </a:pPr>
              <a:t>October 1, 2011</a:t>
            </a:fld>
            <a:endParaRPr lang="en-US">
              <a:solidFill>
                <a:srgbClr val="FFFFFF"/>
              </a:solidFill>
            </a:endParaRPr>
          </a:p>
        </p:txBody>
      </p:sp>
      <p:sp>
        <p:nvSpPr>
          <p:cNvPr id="5" name="Rectangle 4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46"/>
          <p:cNvSpPr>
            <a:spLocks noGrp="1" noChangeArrowheads="1"/>
          </p:cNvSpPr>
          <p:nvPr>
            <p:ph type="sldNum" sz="quarter" idx="12"/>
          </p:nvPr>
        </p:nvSpPr>
        <p:spPr>
          <a:ln/>
        </p:spPr>
        <p:txBody>
          <a:bodyPr/>
          <a:lstStyle>
            <a:lvl1pPr>
              <a:defRPr/>
            </a:lvl1pPr>
          </a:lstStyle>
          <a:p>
            <a:pPr>
              <a:defRPr/>
            </a:pPr>
            <a:fld id="{3DA0BCB4-240E-4D82-B580-34610CA2E7E9}"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275747708"/>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568.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smtClean="0"/>
              <a:t>Click to edit Master title style</a:t>
            </a:r>
            <a:endParaRPr lang="en-US"/>
          </a:p>
        </p:txBody>
      </p:sp>
      <p:sp>
        <p:nvSpPr>
          <p:cNvPr id="3" name="Table Placeholder 2"/>
          <p:cNvSpPr>
            <a:spLocks noGrp="1"/>
          </p:cNvSpPr>
          <p:nvPr>
            <p:ph type="tbl" idx="1"/>
          </p:nvPr>
        </p:nvSpPr>
        <p:spPr>
          <a:xfrm>
            <a:off x="457200" y="1600200"/>
            <a:ext cx="8229600" cy="4530725"/>
          </a:xfrm>
        </p:spPr>
        <p:txBody>
          <a:bodyPr/>
          <a:lstStyle/>
          <a:p>
            <a:pPr lvl="0"/>
            <a:endParaRPr lang="en-US" noProof="0" smtClean="0"/>
          </a:p>
        </p:txBody>
      </p:sp>
      <p:sp>
        <p:nvSpPr>
          <p:cNvPr id="4" name="Rectangle 44"/>
          <p:cNvSpPr>
            <a:spLocks noGrp="1" noChangeArrowheads="1"/>
          </p:cNvSpPr>
          <p:nvPr>
            <p:ph type="dt" sz="half" idx="10"/>
          </p:nvPr>
        </p:nvSpPr>
        <p:spPr>
          <a:ln/>
        </p:spPr>
        <p:txBody>
          <a:bodyPr/>
          <a:lstStyle>
            <a:lvl1pPr>
              <a:defRPr/>
            </a:lvl1pPr>
          </a:lstStyle>
          <a:p>
            <a:pPr>
              <a:defRPr/>
            </a:pPr>
            <a:fld id="{C93D495B-4631-4EEE-BD78-2049DAD6656D}" type="datetime4">
              <a:rPr lang="en-US" smtClean="0">
                <a:solidFill>
                  <a:srgbClr val="FFFFFF"/>
                </a:solidFill>
              </a:rPr>
              <a:pPr>
                <a:defRPr/>
              </a:pPr>
              <a:t>October 1, 2011</a:t>
            </a:fld>
            <a:endParaRPr lang="en-US">
              <a:solidFill>
                <a:srgbClr val="FFFFFF"/>
              </a:solidFill>
            </a:endParaRPr>
          </a:p>
        </p:txBody>
      </p:sp>
      <p:sp>
        <p:nvSpPr>
          <p:cNvPr id="5" name="Rectangle 4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46"/>
          <p:cNvSpPr>
            <a:spLocks noGrp="1" noChangeArrowheads="1"/>
          </p:cNvSpPr>
          <p:nvPr>
            <p:ph type="sldNum" sz="quarter" idx="12"/>
          </p:nvPr>
        </p:nvSpPr>
        <p:spPr>
          <a:ln/>
        </p:spPr>
        <p:txBody>
          <a:bodyPr/>
          <a:lstStyle>
            <a:lvl1pPr>
              <a:defRPr/>
            </a:lvl1pPr>
          </a:lstStyle>
          <a:p>
            <a:pPr>
              <a:defRPr/>
            </a:pPr>
            <a:fld id="{CABD7E3C-736E-43EE-B650-93E7B5E734F2}"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715944511"/>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569.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2" name="Group 2"/>
          <p:cNvGrpSpPr>
            <a:grpSpLocks/>
          </p:cNvGrpSpPr>
          <p:nvPr/>
        </p:nvGrpSpPr>
        <p:grpSpPr bwMode="auto">
          <a:xfrm>
            <a:off x="0" y="0"/>
            <a:ext cx="9144000" cy="6856413"/>
            <a:chOff x="0" y="0"/>
            <a:chExt cx="5760" cy="4319"/>
          </a:xfrm>
        </p:grpSpPr>
        <p:sp>
          <p:nvSpPr>
            <p:cNvPr id="5" name="Freeform 3"/>
            <p:cNvSpPr>
              <a:spLocks/>
            </p:cNvSpPr>
            <p:nvPr/>
          </p:nvSpPr>
          <p:spPr bwMode="hidden">
            <a:xfrm>
              <a:off x="0" y="12"/>
              <a:ext cx="5758" cy="3273"/>
            </a:xfrm>
            <a:custGeom>
              <a:avLst/>
              <a:gdLst/>
              <a:ahLst/>
              <a:cxnLst>
                <a:cxn ang="0">
                  <a:pos x="3193" y="1816"/>
                </a:cxn>
                <a:cxn ang="0">
                  <a:pos x="0" y="0"/>
                </a:cxn>
                <a:cxn ang="0">
                  <a:pos x="0" y="522"/>
                </a:cxn>
                <a:cxn ang="0">
                  <a:pos x="3037" y="1978"/>
                </a:cxn>
                <a:cxn ang="0">
                  <a:pos x="5740" y="3273"/>
                </a:cxn>
                <a:cxn ang="0">
                  <a:pos x="5740" y="3267"/>
                </a:cxn>
                <a:cxn ang="0">
                  <a:pos x="3193" y="1816"/>
                </a:cxn>
                <a:cxn ang="0">
                  <a:pos x="3193" y="1816"/>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endParaRPr>
            </a:p>
          </p:txBody>
        </p:sp>
        <p:sp>
          <p:nvSpPr>
            <p:cNvPr id="6" name="Freeform 4"/>
            <p:cNvSpPr>
              <a:spLocks/>
            </p:cNvSpPr>
            <p:nvPr/>
          </p:nvSpPr>
          <p:spPr bwMode="hidden">
            <a:xfrm>
              <a:off x="149" y="0"/>
              <a:ext cx="5609" cy="3243"/>
            </a:xfrm>
            <a:custGeom>
              <a:avLst/>
              <a:gdLst/>
              <a:ahLst/>
              <a:cxnLst>
                <a:cxn ang="0">
                  <a:pos x="3163" y="1714"/>
                </a:cxn>
                <a:cxn ang="0">
                  <a:pos x="431" y="0"/>
                </a:cxn>
                <a:cxn ang="0">
                  <a:pos x="0" y="0"/>
                </a:cxn>
                <a:cxn ang="0">
                  <a:pos x="3086" y="1786"/>
                </a:cxn>
                <a:cxn ang="0">
                  <a:pos x="5591" y="3243"/>
                </a:cxn>
                <a:cxn ang="0">
                  <a:pos x="5591" y="3237"/>
                </a:cxn>
                <a:cxn ang="0">
                  <a:pos x="3163" y="1714"/>
                </a:cxn>
                <a:cxn ang="0">
                  <a:pos x="3163" y="1714"/>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endParaRPr>
            </a:p>
          </p:txBody>
        </p:sp>
        <p:sp>
          <p:nvSpPr>
            <p:cNvPr id="7" name="Freeform 5"/>
            <p:cNvSpPr>
              <a:spLocks/>
            </p:cNvSpPr>
            <p:nvPr/>
          </p:nvSpPr>
          <p:spPr bwMode="hidden">
            <a:xfrm>
              <a:off x="0" y="3433"/>
              <a:ext cx="4038" cy="191"/>
            </a:xfrm>
            <a:custGeom>
              <a:avLst/>
              <a:gdLst/>
              <a:ahLst/>
              <a:cxnLst>
                <a:cxn ang="0">
                  <a:pos x="0" y="156"/>
                </a:cxn>
                <a:cxn ang="0">
                  <a:pos x="4042" y="192"/>
                </a:cxn>
                <a:cxn ang="0">
                  <a:pos x="4042" y="144"/>
                </a:cxn>
                <a:cxn ang="0">
                  <a:pos x="0" y="0"/>
                </a:cxn>
                <a:cxn ang="0">
                  <a:pos x="0" y="156"/>
                </a:cxn>
                <a:cxn ang="0">
                  <a:pos x="0" y="156"/>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endParaRPr>
            </a:p>
          </p:txBody>
        </p:sp>
        <p:sp>
          <p:nvSpPr>
            <p:cNvPr id="8" name="Freeform 6"/>
            <p:cNvSpPr>
              <a:spLocks/>
            </p:cNvSpPr>
            <p:nvPr/>
          </p:nvSpPr>
          <p:spPr bwMode="hidden">
            <a:xfrm>
              <a:off x="4038" y="3577"/>
              <a:ext cx="1720" cy="65"/>
            </a:xfrm>
            <a:custGeom>
              <a:avLst/>
              <a:gdLst/>
              <a:ahLst/>
              <a:cxnLst>
                <a:cxn ang="0">
                  <a:pos x="1722" y="66"/>
                </a:cxn>
                <a:cxn ang="0">
                  <a:pos x="1722" y="60"/>
                </a:cxn>
                <a:cxn ang="0">
                  <a:pos x="0" y="0"/>
                </a:cxn>
                <a:cxn ang="0">
                  <a:pos x="0" y="48"/>
                </a:cxn>
                <a:cxn ang="0">
                  <a:pos x="1722" y="66"/>
                </a:cxn>
                <a:cxn ang="0">
                  <a:pos x="1722" y="66"/>
                </a:cxn>
              </a:cxnLst>
              <a:rect l="0" t="0" r="r" b="b"/>
              <a:pathLst>
                <a:path w="1722" h="66">
                  <a:moveTo>
                    <a:pt x="1722" y="66"/>
                  </a:moveTo>
                  <a:lnTo>
                    <a:pt x="1722" y="60"/>
                  </a:lnTo>
                  <a:lnTo>
                    <a:pt x="0" y="0"/>
                  </a:lnTo>
                  <a:lnTo>
                    <a:pt x="0" y="48"/>
                  </a:lnTo>
                  <a:lnTo>
                    <a:pt x="1722" y="66"/>
                  </a:lnTo>
                  <a:lnTo>
                    <a:pt x="1722" y="66"/>
                  </a:lnTo>
                  <a:close/>
                </a:path>
              </a:pathLst>
            </a:custGeom>
            <a:gradFill rotWithShape="0">
              <a:gsLst>
                <a:gs pos="0">
                  <a:schemeClr val="bg2"/>
                </a:gs>
                <a:gs pos="100000">
                  <a:schemeClr val="bg1"/>
                </a:gs>
              </a:gsLst>
              <a:lin ang="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endParaRPr>
            </a:p>
          </p:txBody>
        </p:sp>
        <p:sp>
          <p:nvSpPr>
            <p:cNvPr id="9" name="Freeform 7"/>
            <p:cNvSpPr>
              <a:spLocks/>
            </p:cNvSpPr>
            <p:nvPr/>
          </p:nvSpPr>
          <p:spPr bwMode="hidden">
            <a:xfrm>
              <a:off x="0" y="3726"/>
              <a:ext cx="4784" cy="329"/>
            </a:xfrm>
            <a:custGeom>
              <a:avLst/>
              <a:gdLst/>
              <a:ahLst/>
              <a:cxnLst>
                <a:cxn ang="0">
                  <a:pos x="0" y="329"/>
                </a:cxn>
                <a:cxn ang="0">
                  <a:pos x="4789" y="77"/>
                </a:cxn>
                <a:cxn ang="0">
                  <a:pos x="4789" y="0"/>
                </a:cxn>
                <a:cxn ang="0">
                  <a:pos x="0" y="107"/>
                </a:cxn>
                <a:cxn ang="0">
                  <a:pos x="0" y="329"/>
                </a:cxn>
                <a:cxn ang="0">
                  <a:pos x="0" y="329"/>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w="9525" cap="flat" cmpd="sng">
              <a:noFill/>
              <a:prstDash val="solid"/>
              <a:round/>
              <a:headEnd type="none" w="med" len="med"/>
              <a:tailEnd type="none" w="med" len="med"/>
            </a:ln>
            <a:effectLst/>
          </p:spPr>
          <p:txBody>
            <a:bodyPr/>
            <a:lstStyle/>
            <a:p>
              <a:pPr fontAlgn="auto">
                <a:spcBef>
                  <a:spcPts val="0"/>
                </a:spcBef>
                <a:spcAft>
                  <a:spcPts val="0"/>
                </a:spcAft>
                <a:defRPr/>
              </a:pPr>
              <a:endParaRPr lang="en-US">
                <a:solidFill>
                  <a:srgbClr val="FFFFFF"/>
                </a:solidFill>
                <a:latin typeface="Arial" charset="0"/>
              </a:endParaRPr>
            </a:p>
          </p:txBody>
        </p:sp>
        <p:sp>
          <p:nvSpPr>
            <p:cNvPr id="10" name="Freeform 8"/>
            <p:cNvSpPr>
              <a:spLocks/>
            </p:cNvSpPr>
            <p:nvPr/>
          </p:nvSpPr>
          <p:spPr bwMode="hidden">
            <a:xfrm>
              <a:off x="4784" y="3702"/>
              <a:ext cx="974" cy="101"/>
            </a:xfrm>
            <a:custGeom>
              <a:avLst/>
              <a:gdLst/>
              <a:ahLst/>
              <a:cxnLst>
                <a:cxn ang="0">
                  <a:pos x="975" y="48"/>
                </a:cxn>
                <a:cxn ang="0">
                  <a:pos x="975" y="0"/>
                </a:cxn>
                <a:cxn ang="0">
                  <a:pos x="0" y="24"/>
                </a:cxn>
                <a:cxn ang="0">
                  <a:pos x="0" y="101"/>
                </a:cxn>
                <a:cxn ang="0">
                  <a:pos x="975" y="48"/>
                </a:cxn>
                <a:cxn ang="0">
                  <a:pos x="975" y="48"/>
                </a:cxn>
              </a:cxnLst>
              <a:rect l="0" t="0" r="r" b="b"/>
              <a:pathLst>
                <a:path w="975" h="101">
                  <a:moveTo>
                    <a:pt x="975" y="48"/>
                  </a:moveTo>
                  <a:lnTo>
                    <a:pt x="975" y="0"/>
                  </a:lnTo>
                  <a:lnTo>
                    <a:pt x="0" y="24"/>
                  </a:lnTo>
                  <a:lnTo>
                    <a:pt x="0" y="101"/>
                  </a:lnTo>
                  <a:lnTo>
                    <a:pt x="975" y="48"/>
                  </a:lnTo>
                  <a:lnTo>
                    <a:pt x="975" y="48"/>
                  </a:lnTo>
                  <a:close/>
                </a:path>
              </a:pathLst>
            </a:custGeom>
            <a:solidFill>
              <a:schemeClr val="bg1"/>
            </a:solidFill>
            <a:ln w="9525">
              <a:noFill/>
              <a:round/>
              <a:headEnd/>
              <a:tailEnd/>
            </a:ln>
          </p:spPr>
          <p:txBody>
            <a:bodyPr/>
            <a:lstStyle/>
            <a:p>
              <a:pPr fontAlgn="auto">
                <a:spcBef>
                  <a:spcPts val="0"/>
                </a:spcBef>
                <a:spcAft>
                  <a:spcPts val="0"/>
                </a:spcAft>
                <a:defRPr/>
              </a:pPr>
              <a:endParaRPr lang="en-US">
                <a:solidFill>
                  <a:srgbClr val="FFFFFF"/>
                </a:solidFill>
                <a:latin typeface="Arial" charset="0"/>
              </a:endParaRPr>
            </a:p>
          </p:txBody>
        </p:sp>
        <p:sp>
          <p:nvSpPr>
            <p:cNvPr id="11" name="Freeform 9"/>
            <p:cNvSpPr>
              <a:spLocks/>
            </p:cNvSpPr>
            <p:nvPr/>
          </p:nvSpPr>
          <p:spPr bwMode="hidden">
            <a:xfrm>
              <a:off x="3619" y="3815"/>
              <a:ext cx="2139" cy="198"/>
            </a:xfrm>
            <a:custGeom>
              <a:avLst/>
              <a:gdLst/>
              <a:ahLst/>
              <a:cxnLst>
                <a:cxn ang="0">
                  <a:pos x="2141" y="0"/>
                </a:cxn>
                <a:cxn ang="0">
                  <a:pos x="0" y="156"/>
                </a:cxn>
                <a:cxn ang="0">
                  <a:pos x="0" y="198"/>
                </a:cxn>
                <a:cxn ang="0">
                  <a:pos x="2141" y="0"/>
                </a:cxn>
                <a:cxn ang="0">
                  <a:pos x="2141" y="0"/>
                </a:cxn>
              </a:cxnLst>
              <a:rect l="0" t="0" r="r" b="b"/>
              <a:pathLst>
                <a:path w="2141" h="198">
                  <a:moveTo>
                    <a:pt x="2141" y="0"/>
                  </a:moveTo>
                  <a:lnTo>
                    <a:pt x="0" y="156"/>
                  </a:lnTo>
                  <a:lnTo>
                    <a:pt x="0" y="198"/>
                  </a:lnTo>
                  <a:lnTo>
                    <a:pt x="2141" y="0"/>
                  </a:lnTo>
                  <a:lnTo>
                    <a:pt x="2141" y="0"/>
                  </a:lnTo>
                  <a:close/>
                </a:path>
              </a:pathLst>
            </a:custGeom>
            <a:solidFill>
              <a:schemeClr val="bg1"/>
            </a:solidFill>
            <a:ln w="9525">
              <a:noFill/>
              <a:round/>
              <a:headEnd/>
              <a:tailEnd/>
            </a:ln>
          </p:spPr>
          <p:txBody>
            <a:bodyPr/>
            <a:lstStyle/>
            <a:p>
              <a:pPr fontAlgn="auto">
                <a:spcBef>
                  <a:spcPts val="0"/>
                </a:spcBef>
                <a:spcAft>
                  <a:spcPts val="0"/>
                </a:spcAft>
                <a:defRPr/>
              </a:pPr>
              <a:endParaRPr lang="en-US">
                <a:solidFill>
                  <a:srgbClr val="FFFFFF"/>
                </a:solidFill>
                <a:latin typeface="Arial" charset="0"/>
              </a:endParaRPr>
            </a:p>
          </p:txBody>
        </p:sp>
        <p:sp>
          <p:nvSpPr>
            <p:cNvPr id="12" name="Freeform 10"/>
            <p:cNvSpPr>
              <a:spLocks/>
            </p:cNvSpPr>
            <p:nvPr/>
          </p:nvSpPr>
          <p:spPr bwMode="hidden">
            <a:xfrm>
              <a:off x="0" y="3971"/>
              <a:ext cx="3619" cy="348"/>
            </a:xfrm>
            <a:custGeom>
              <a:avLst/>
              <a:gdLst/>
              <a:ahLst/>
              <a:cxnLst>
                <a:cxn ang="0">
                  <a:pos x="0" y="348"/>
                </a:cxn>
                <a:cxn ang="0">
                  <a:pos x="311" y="348"/>
                </a:cxn>
                <a:cxn ang="0">
                  <a:pos x="3623" y="42"/>
                </a:cxn>
                <a:cxn ang="0">
                  <a:pos x="3623" y="0"/>
                </a:cxn>
                <a:cxn ang="0">
                  <a:pos x="0" y="264"/>
                </a:cxn>
                <a:cxn ang="0">
                  <a:pos x="0" y="348"/>
                </a:cxn>
                <a:cxn ang="0">
                  <a:pos x="0" y="348"/>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endParaRPr>
            </a:p>
          </p:txBody>
        </p:sp>
        <p:sp>
          <p:nvSpPr>
            <p:cNvPr id="13" name="Freeform 11"/>
            <p:cNvSpPr>
              <a:spLocks/>
            </p:cNvSpPr>
            <p:nvPr/>
          </p:nvSpPr>
          <p:spPr bwMode="hidden">
            <a:xfrm>
              <a:off x="2097" y="4043"/>
              <a:ext cx="2514" cy="276"/>
            </a:xfrm>
            <a:custGeom>
              <a:avLst/>
              <a:gdLst/>
              <a:ahLst/>
              <a:cxnLst>
                <a:cxn ang="0">
                  <a:pos x="2182" y="276"/>
                </a:cxn>
                <a:cxn ang="0">
                  <a:pos x="2517" y="204"/>
                </a:cxn>
                <a:cxn ang="0">
                  <a:pos x="2260" y="0"/>
                </a:cxn>
                <a:cxn ang="0">
                  <a:pos x="0" y="276"/>
                </a:cxn>
                <a:cxn ang="0">
                  <a:pos x="2182" y="276"/>
                </a:cxn>
                <a:cxn ang="0">
                  <a:pos x="2182" y="276"/>
                </a:cxn>
              </a:cxnLst>
              <a:rect l="0" t="0" r="r" b="b"/>
              <a:pathLst>
                <a:path w="2517" h="276">
                  <a:moveTo>
                    <a:pt x="2182" y="276"/>
                  </a:moveTo>
                  <a:lnTo>
                    <a:pt x="2517" y="204"/>
                  </a:lnTo>
                  <a:lnTo>
                    <a:pt x="2260" y="0"/>
                  </a:lnTo>
                  <a:lnTo>
                    <a:pt x="0" y="276"/>
                  </a:lnTo>
                  <a:lnTo>
                    <a:pt x="2182" y="276"/>
                  </a:lnTo>
                  <a:lnTo>
                    <a:pt x="2182" y="276"/>
                  </a:lnTo>
                  <a:close/>
                </a:path>
              </a:pathLst>
            </a:custGeom>
            <a:solidFill>
              <a:schemeClr val="bg1"/>
            </a:solidFill>
            <a:ln w="9525">
              <a:noFill/>
              <a:round/>
              <a:headEnd/>
              <a:tailEnd/>
            </a:ln>
          </p:spPr>
          <p:txBody>
            <a:bodyPr/>
            <a:lstStyle/>
            <a:p>
              <a:pPr fontAlgn="auto">
                <a:spcBef>
                  <a:spcPts val="0"/>
                </a:spcBef>
                <a:spcAft>
                  <a:spcPts val="0"/>
                </a:spcAft>
                <a:defRPr/>
              </a:pPr>
              <a:endParaRPr lang="en-US">
                <a:solidFill>
                  <a:srgbClr val="FFFFFF"/>
                </a:solidFill>
                <a:latin typeface="Arial" charset="0"/>
              </a:endParaRPr>
            </a:p>
          </p:txBody>
        </p:sp>
        <p:sp>
          <p:nvSpPr>
            <p:cNvPr id="14" name="Freeform 12"/>
            <p:cNvSpPr>
              <a:spLocks/>
            </p:cNvSpPr>
            <p:nvPr/>
          </p:nvSpPr>
          <p:spPr bwMode="hidden">
            <a:xfrm>
              <a:off x="4354" y="3869"/>
              <a:ext cx="1404" cy="378"/>
            </a:xfrm>
            <a:custGeom>
              <a:avLst/>
              <a:gdLst/>
              <a:ahLst/>
              <a:cxnLst>
                <a:cxn ang="0">
                  <a:pos x="1405" y="126"/>
                </a:cxn>
                <a:cxn ang="0">
                  <a:pos x="1405" y="0"/>
                </a:cxn>
                <a:cxn ang="0">
                  <a:pos x="0" y="174"/>
                </a:cxn>
                <a:cxn ang="0">
                  <a:pos x="257" y="378"/>
                </a:cxn>
                <a:cxn ang="0">
                  <a:pos x="1405" y="126"/>
                </a:cxn>
                <a:cxn ang="0">
                  <a:pos x="1405" y="126"/>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endParaRPr>
            </a:p>
          </p:txBody>
        </p:sp>
        <p:sp>
          <p:nvSpPr>
            <p:cNvPr id="15" name="Freeform 13"/>
            <p:cNvSpPr>
              <a:spLocks/>
            </p:cNvSpPr>
            <p:nvPr/>
          </p:nvSpPr>
          <p:spPr bwMode="hidden">
            <a:xfrm>
              <a:off x="5030" y="3151"/>
              <a:ext cx="728" cy="240"/>
            </a:xfrm>
            <a:custGeom>
              <a:avLst/>
              <a:gdLst/>
              <a:ahLst/>
              <a:cxnLst>
                <a:cxn ang="0">
                  <a:pos x="729" y="240"/>
                </a:cxn>
                <a:cxn ang="0">
                  <a:pos x="0" y="0"/>
                </a:cxn>
                <a:cxn ang="0">
                  <a:pos x="0" y="6"/>
                </a:cxn>
                <a:cxn ang="0">
                  <a:pos x="729" y="240"/>
                </a:cxn>
                <a:cxn ang="0">
                  <a:pos x="729" y="240"/>
                </a:cxn>
              </a:cxnLst>
              <a:rect l="0" t="0" r="r" b="b"/>
              <a:pathLst>
                <a:path w="729" h="240">
                  <a:moveTo>
                    <a:pt x="729" y="240"/>
                  </a:moveTo>
                  <a:lnTo>
                    <a:pt x="0" y="0"/>
                  </a:lnTo>
                  <a:lnTo>
                    <a:pt x="0" y="6"/>
                  </a:lnTo>
                  <a:lnTo>
                    <a:pt x="729" y="240"/>
                  </a:lnTo>
                  <a:lnTo>
                    <a:pt x="729" y="240"/>
                  </a:lnTo>
                  <a:close/>
                </a:path>
              </a:pathLst>
            </a:custGeom>
            <a:solidFill>
              <a:schemeClr val="bg1"/>
            </a:solidFill>
            <a:ln w="9525">
              <a:noFill/>
              <a:round/>
              <a:headEnd/>
              <a:tailEnd/>
            </a:ln>
          </p:spPr>
          <p:txBody>
            <a:bodyPr/>
            <a:lstStyle/>
            <a:p>
              <a:pPr fontAlgn="auto">
                <a:spcBef>
                  <a:spcPts val="0"/>
                </a:spcBef>
                <a:spcAft>
                  <a:spcPts val="0"/>
                </a:spcAft>
                <a:defRPr/>
              </a:pPr>
              <a:endParaRPr lang="en-US">
                <a:solidFill>
                  <a:srgbClr val="FFFFFF"/>
                </a:solidFill>
                <a:latin typeface="Arial" charset="0"/>
              </a:endParaRPr>
            </a:p>
          </p:txBody>
        </p:sp>
        <p:sp>
          <p:nvSpPr>
            <p:cNvPr id="16" name="Freeform 14"/>
            <p:cNvSpPr>
              <a:spLocks/>
            </p:cNvSpPr>
            <p:nvPr/>
          </p:nvSpPr>
          <p:spPr bwMode="hidden">
            <a:xfrm>
              <a:off x="0" y="1486"/>
              <a:ext cx="5030" cy="1671"/>
            </a:xfrm>
            <a:custGeom>
              <a:avLst/>
              <a:gdLst/>
              <a:ahLst/>
              <a:cxnLst>
                <a:cxn ang="0">
                  <a:pos x="0" y="72"/>
                </a:cxn>
                <a:cxn ang="0">
                  <a:pos x="5035" y="1672"/>
                </a:cxn>
                <a:cxn ang="0">
                  <a:pos x="5035" y="1666"/>
                </a:cxn>
                <a:cxn ang="0">
                  <a:pos x="0" y="0"/>
                </a:cxn>
                <a:cxn ang="0">
                  <a:pos x="0" y="72"/>
                </a:cxn>
                <a:cxn ang="0">
                  <a:pos x="0" y="72"/>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endParaRPr>
            </a:p>
          </p:txBody>
        </p:sp>
        <p:sp>
          <p:nvSpPr>
            <p:cNvPr id="17" name="Freeform 15"/>
            <p:cNvSpPr>
              <a:spLocks/>
            </p:cNvSpPr>
            <p:nvPr/>
          </p:nvSpPr>
          <p:spPr bwMode="hidden">
            <a:xfrm>
              <a:off x="5030" y="3049"/>
              <a:ext cx="728" cy="318"/>
            </a:xfrm>
            <a:custGeom>
              <a:avLst/>
              <a:gdLst/>
              <a:ahLst/>
              <a:cxnLst>
                <a:cxn ang="0">
                  <a:pos x="729" y="318"/>
                </a:cxn>
                <a:cxn ang="0">
                  <a:pos x="729" y="312"/>
                </a:cxn>
                <a:cxn ang="0">
                  <a:pos x="0" y="0"/>
                </a:cxn>
                <a:cxn ang="0">
                  <a:pos x="0" y="54"/>
                </a:cxn>
                <a:cxn ang="0">
                  <a:pos x="729" y="318"/>
                </a:cxn>
                <a:cxn ang="0">
                  <a:pos x="729" y="318"/>
                </a:cxn>
              </a:cxnLst>
              <a:rect l="0" t="0" r="r" b="b"/>
              <a:pathLst>
                <a:path w="729" h="318">
                  <a:moveTo>
                    <a:pt x="729" y="318"/>
                  </a:moveTo>
                  <a:lnTo>
                    <a:pt x="729" y="312"/>
                  </a:lnTo>
                  <a:lnTo>
                    <a:pt x="0" y="0"/>
                  </a:lnTo>
                  <a:lnTo>
                    <a:pt x="0" y="54"/>
                  </a:lnTo>
                  <a:lnTo>
                    <a:pt x="729" y="318"/>
                  </a:lnTo>
                  <a:lnTo>
                    <a:pt x="729" y="318"/>
                  </a:lnTo>
                  <a:close/>
                </a:path>
              </a:pathLst>
            </a:custGeom>
            <a:gradFill rotWithShape="0">
              <a:gsLst>
                <a:gs pos="0">
                  <a:schemeClr val="bg2"/>
                </a:gs>
                <a:gs pos="100000">
                  <a:schemeClr val="bg1"/>
                </a:gs>
              </a:gsLst>
              <a:lin ang="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endParaRPr>
            </a:p>
          </p:txBody>
        </p:sp>
        <p:sp>
          <p:nvSpPr>
            <p:cNvPr id="18" name="Freeform 16"/>
            <p:cNvSpPr>
              <a:spLocks/>
            </p:cNvSpPr>
            <p:nvPr/>
          </p:nvSpPr>
          <p:spPr bwMode="hidden">
            <a:xfrm>
              <a:off x="0" y="916"/>
              <a:ext cx="5030" cy="2187"/>
            </a:xfrm>
            <a:custGeom>
              <a:avLst/>
              <a:gdLst/>
              <a:ahLst/>
              <a:cxnLst>
                <a:cxn ang="0">
                  <a:pos x="0" y="396"/>
                </a:cxn>
                <a:cxn ang="0">
                  <a:pos x="5035" y="2188"/>
                </a:cxn>
                <a:cxn ang="0">
                  <a:pos x="5035" y="2134"/>
                </a:cxn>
                <a:cxn ang="0">
                  <a:pos x="0" y="0"/>
                </a:cxn>
                <a:cxn ang="0">
                  <a:pos x="0" y="396"/>
                </a:cxn>
                <a:cxn ang="0">
                  <a:pos x="0" y="396"/>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endParaRPr>
            </a:p>
          </p:txBody>
        </p:sp>
        <p:sp>
          <p:nvSpPr>
            <p:cNvPr id="19" name="Freeform 17"/>
            <p:cNvSpPr>
              <a:spLocks/>
            </p:cNvSpPr>
            <p:nvPr/>
          </p:nvSpPr>
          <p:spPr bwMode="hidden">
            <a:xfrm>
              <a:off x="2294" y="0"/>
              <a:ext cx="3159" cy="2725"/>
            </a:xfrm>
            <a:custGeom>
              <a:avLst/>
              <a:gdLst/>
              <a:ahLst/>
              <a:cxnLst>
                <a:cxn ang="0">
                  <a:pos x="0" y="0"/>
                </a:cxn>
                <a:cxn ang="0">
                  <a:pos x="3145" y="2727"/>
                </a:cxn>
                <a:cxn ang="0">
                  <a:pos x="3163" y="2704"/>
                </a:cxn>
                <a:cxn ang="0">
                  <a:pos x="102" y="0"/>
                </a:cxn>
                <a:cxn ang="0">
                  <a:pos x="0" y="0"/>
                </a:cxn>
                <a:cxn ang="0">
                  <a:pos x="0" y="0"/>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endParaRPr>
            </a:p>
          </p:txBody>
        </p:sp>
        <p:sp>
          <p:nvSpPr>
            <p:cNvPr id="20" name="Freeform 18"/>
            <p:cNvSpPr>
              <a:spLocks/>
            </p:cNvSpPr>
            <p:nvPr/>
          </p:nvSpPr>
          <p:spPr bwMode="hidden">
            <a:xfrm>
              <a:off x="5435" y="2702"/>
              <a:ext cx="323" cy="299"/>
            </a:xfrm>
            <a:custGeom>
              <a:avLst/>
              <a:gdLst/>
              <a:ahLst/>
              <a:cxnLst>
                <a:cxn ang="0">
                  <a:pos x="323" y="299"/>
                </a:cxn>
                <a:cxn ang="0">
                  <a:pos x="323" y="263"/>
                </a:cxn>
                <a:cxn ang="0">
                  <a:pos x="18" y="0"/>
                </a:cxn>
                <a:cxn ang="0">
                  <a:pos x="0" y="23"/>
                </a:cxn>
                <a:cxn ang="0">
                  <a:pos x="323" y="299"/>
                </a:cxn>
                <a:cxn ang="0">
                  <a:pos x="323" y="299"/>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endParaRPr>
            </a:p>
          </p:txBody>
        </p:sp>
        <p:sp>
          <p:nvSpPr>
            <p:cNvPr id="21" name="Freeform 19"/>
            <p:cNvSpPr>
              <a:spLocks/>
            </p:cNvSpPr>
            <p:nvPr/>
          </p:nvSpPr>
          <p:spPr bwMode="hidden">
            <a:xfrm>
              <a:off x="5477" y="2588"/>
              <a:ext cx="281" cy="335"/>
            </a:xfrm>
            <a:custGeom>
              <a:avLst/>
              <a:gdLst/>
              <a:ahLst/>
              <a:cxnLst>
                <a:cxn ang="0">
                  <a:pos x="281" y="335"/>
                </a:cxn>
                <a:cxn ang="0">
                  <a:pos x="281" y="173"/>
                </a:cxn>
                <a:cxn ang="0">
                  <a:pos x="96" y="0"/>
                </a:cxn>
                <a:cxn ang="0">
                  <a:pos x="0" y="90"/>
                </a:cxn>
                <a:cxn ang="0">
                  <a:pos x="281" y="335"/>
                </a:cxn>
                <a:cxn ang="0">
                  <a:pos x="281" y="335"/>
                </a:cxn>
              </a:cxnLst>
              <a:rect l="0" t="0" r="r" b="b"/>
              <a:pathLst>
                <a:path w="281" h="335">
                  <a:moveTo>
                    <a:pt x="281" y="335"/>
                  </a:moveTo>
                  <a:lnTo>
                    <a:pt x="281" y="173"/>
                  </a:lnTo>
                  <a:lnTo>
                    <a:pt x="96" y="0"/>
                  </a:lnTo>
                  <a:lnTo>
                    <a:pt x="0" y="90"/>
                  </a:lnTo>
                  <a:lnTo>
                    <a:pt x="281" y="335"/>
                  </a:lnTo>
                  <a:lnTo>
                    <a:pt x="281" y="335"/>
                  </a:lnTo>
                  <a:close/>
                </a:path>
              </a:pathLst>
            </a:custGeom>
            <a:solidFill>
              <a:schemeClr val="bg1"/>
            </a:solidFill>
            <a:ln w="9525">
              <a:noFill/>
              <a:round/>
              <a:headEnd/>
              <a:tailEnd/>
            </a:ln>
          </p:spPr>
          <p:txBody>
            <a:bodyPr/>
            <a:lstStyle/>
            <a:p>
              <a:pPr fontAlgn="auto">
                <a:spcBef>
                  <a:spcPts val="0"/>
                </a:spcBef>
                <a:spcAft>
                  <a:spcPts val="0"/>
                </a:spcAft>
                <a:defRPr/>
              </a:pPr>
              <a:endParaRPr lang="en-US">
                <a:solidFill>
                  <a:srgbClr val="FFFFFF"/>
                </a:solidFill>
                <a:latin typeface="Arial" charset="0"/>
              </a:endParaRPr>
            </a:p>
          </p:txBody>
        </p:sp>
        <p:sp>
          <p:nvSpPr>
            <p:cNvPr id="22" name="Freeform 20"/>
            <p:cNvSpPr>
              <a:spLocks/>
            </p:cNvSpPr>
            <p:nvPr/>
          </p:nvSpPr>
          <p:spPr bwMode="hidden">
            <a:xfrm>
              <a:off x="2454" y="0"/>
              <a:ext cx="3119" cy="2678"/>
            </a:xfrm>
            <a:custGeom>
              <a:avLst/>
              <a:gdLst/>
              <a:ahLst/>
              <a:cxnLst>
                <a:cxn ang="0">
                  <a:pos x="0" y="0"/>
                </a:cxn>
                <a:cxn ang="0">
                  <a:pos x="3026" y="2680"/>
                </a:cxn>
                <a:cxn ang="0">
                  <a:pos x="3122" y="2590"/>
                </a:cxn>
                <a:cxn ang="0">
                  <a:pos x="383" y="0"/>
                </a:cxn>
                <a:cxn ang="0">
                  <a:pos x="0" y="0"/>
                </a:cxn>
                <a:cxn ang="0">
                  <a:pos x="0" y="0"/>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endParaRPr>
            </a:p>
          </p:txBody>
        </p:sp>
        <p:sp>
          <p:nvSpPr>
            <p:cNvPr id="23" name="Freeform 21"/>
            <p:cNvSpPr>
              <a:spLocks/>
            </p:cNvSpPr>
            <p:nvPr/>
          </p:nvSpPr>
          <p:spPr bwMode="hidden">
            <a:xfrm>
              <a:off x="5626" y="2534"/>
              <a:ext cx="132" cy="132"/>
            </a:xfrm>
            <a:custGeom>
              <a:avLst/>
              <a:gdLst/>
              <a:ahLst/>
              <a:cxnLst>
                <a:cxn ang="0">
                  <a:pos x="132" y="132"/>
                </a:cxn>
                <a:cxn ang="0">
                  <a:pos x="0" y="0"/>
                </a:cxn>
                <a:cxn ang="0">
                  <a:pos x="0" y="0"/>
                </a:cxn>
                <a:cxn ang="0">
                  <a:pos x="132" y="132"/>
                </a:cxn>
                <a:cxn ang="0">
                  <a:pos x="132" y="132"/>
                </a:cxn>
              </a:cxnLst>
              <a:rect l="0" t="0" r="r" b="b"/>
              <a:pathLst>
                <a:path w="132" h="132">
                  <a:moveTo>
                    <a:pt x="132" y="132"/>
                  </a:moveTo>
                  <a:lnTo>
                    <a:pt x="0" y="0"/>
                  </a:lnTo>
                  <a:lnTo>
                    <a:pt x="0" y="0"/>
                  </a:lnTo>
                  <a:lnTo>
                    <a:pt x="132" y="132"/>
                  </a:lnTo>
                  <a:lnTo>
                    <a:pt x="132" y="132"/>
                  </a:lnTo>
                  <a:close/>
                </a:path>
              </a:pathLst>
            </a:custGeom>
            <a:solidFill>
              <a:srgbClr val="FF9999"/>
            </a:solidFill>
            <a:ln w="9525">
              <a:noFill/>
              <a:round/>
              <a:headEnd/>
              <a:tailEnd/>
            </a:ln>
          </p:spPr>
          <p:txBody>
            <a:bodyPr/>
            <a:lstStyle/>
            <a:p>
              <a:pPr fontAlgn="auto">
                <a:spcBef>
                  <a:spcPts val="0"/>
                </a:spcBef>
                <a:spcAft>
                  <a:spcPts val="0"/>
                </a:spcAft>
                <a:defRPr/>
              </a:pPr>
              <a:endParaRPr lang="en-US">
                <a:solidFill>
                  <a:srgbClr val="FFFFFF"/>
                </a:solidFill>
                <a:latin typeface="Arial" charset="0"/>
              </a:endParaRPr>
            </a:p>
          </p:txBody>
        </p:sp>
        <p:sp>
          <p:nvSpPr>
            <p:cNvPr id="24" name="Freeform 22"/>
            <p:cNvSpPr>
              <a:spLocks/>
            </p:cNvSpPr>
            <p:nvPr/>
          </p:nvSpPr>
          <p:spPr bwMode="hidden">
            <a:xfrm>
              <a:off x="3112" y="0"/>
              <a:ext cx="2514" cy="2534"/>
            </a:xfrm>
            <a:custGeom>
              <a:avLst/>
              <a:gdLst/>
              <a:ahLst/>
              <a:cxnLst>
                <a:cxn ang="0">
                  <a:pos x="0" y="0"/>
                </a:cxn>
                <a:cxn ang="0">
                  <a:pos x="2517" y="2536"/>
                </a:cxn>
                <a:cxn ang="0">
                  <a:pos x="2517" y="2536"/>
                </a:cxn>
                <a:cxn ang="0">
                  <a:pos x="66" y="0"/>
                </a:cxn>
                <a:cxn ang="0">
                  <a:pos x="0" y="0"/>
                </a:cxn>
                <a:cxn ang="0">
                  <a:pos x="0" y="0"/>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endParaRPr>
            </a:p>
          </p:txBody>
        </p:sp>
        <p:sp>
          <p:nvSpPr>
            <p:cNvPr id="25" name="Freeform 23"/>
            <p:cNvSpPr>
              <a:spLocks/>
            </p:cNvSpPr>
            <p:nvPr/>
          </p:nvSpPr>
          <p:spPr bwMode="hidden">
            <a:xfrm>
              <a:off x="3488" y="0"/>
              <a:ext cx="2198" cy="2480"/>
            </a:xfrm>
            <a:custGeom>
              <a:avLst/>
              <a:gdLst/>
              <a:ahLst/>
              <a:cxnLst>
                <a:cxn ang="0">
                  <a:pos x="0" y="0"/>
                </a:cxn>
                <a:cxn ang="0">
                  <a:pos x="2188" y="2482"/>
                </a:cxn>
                <a:cxn ang="0">
                  <a:pos x="2200" y="2476"/>
                </a:cxn>
                <a:cxn ang="0">
                  <a:pos x="317" y="0"/>
                </a:cxn>
                <a:cxn ang="0">
                  <a:pos x="0" y="0"/>
                </a:cxn>
                <a:cxn ang="0">
                  <a:pos x="0" y="0"/>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w="9525" cap="flat" cmpd="sng">
              <a:noFill/>
              <a:prstDash val="solid"/>
              <a:round/>
              <a:headEnd type="none" w="med" len="med"/>
              <a:tailEnd type="none" w="med" len="med"/>
            </a:ln>
            <a:effectLst/>
          </p:spPr>
          <p:txBody>
            <a:bodyPr/>
            <a:lstStyle/>
            <a:p>
              <a:pPr fontAlgn="auto">
                <a:spcBef>
                  <a:spcPts val="0"/>
                </a:spcBef>
                <a:spcAft>
                  <a:spcPts val="0"/>
                </a:spcAft>
                <a:defRPr/>
              </a:pPr>
              <a:endParaRPr lang="en-US">
                <a:solidFill>
                  <a:srgbClr val="FFFFFF"/>
                </a:solidFill>
                <a:latin typeface="Arial" charset="0"/>
              </a:endParaRPr>
            </a:p>
          </p:txBody>
        </p:sp>
        <p:sp>
          <p:nvSpPr>
            <p:cNvPr id="26" name="Freeform 24"/>
            <p:cNvSpPr>
              <a:spLocks/>
            </p:cNvSpPr>
            <p:nvPr/>
          </p:nvSpPr>
          <p:spPr bwMode="hidden">
            <a:xfrm>
              <a:off x="5674" y="2474"/>
              <a:ext cx="84" cy="96"/>
            </a:xfrm>
            <a:custGeom>
              <a:avLst/>
              <a:gdLst/>
              <a:ahLst/>
              <a:cxnLst>
                <a:cxn ang="0">
                  <a:pos x="84" y="96"/>
                </a:cxn>
                <a:cxn ang="0">
                  <a:pos x="84" y="90"/>
                </a:cxn>
                <a:cxn ang="0">
                  <a:pos x="12" y="0"/>
                </a:cxn>
                <a:cxn ang="0">
                  <a:pos x="0" y="6"/>
                </a:cxn>
                <a:cxn ang="0">
                  <a:pos x="84" y="96"/>
                </a:cxn>
                <a:cxn ang="0">
                  <a:pos x="84" y="96"/>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endParaRPr>
            </a:p>
          </p:txBody>
        </p:sp>
        <p:sp>
          <p:nvSpPr>
            <p:cNvPr id="27" name="Freeform 25"/>
            <p:cNvSpPr>
              <a:spLocks/>
            </p:cNvSpPr>
            <p:nvPr/>
          </p:nvSpPr>
          <p:spPr bwMode="hidden">
            <a:xfrm>
              <a:off x="5603" y="850"/>
              <a:ext cx="155" cy="516"/>
            </a:xfrm>
            <a:custGeom>
              <a:avLst/>
              <a:gdLst/>
              <a:ahLst/>
              <a:cxnLst>
                <a:cxn ang="0">
                  <a:pos x="155" y="516"/>
                </a:cxn>
                <a:cxn ang="0">
                  <a:pos x="155" y="204"/>
                </a:cxn>
                <a:cxn ang="0">
                  <a:pos x="77" y="0"/>
                </a:cxn>
                <a:cxn ang="0">
                  <a:pos x="0" y="192"/>
                </a:cxn>
                <a:cxn ang="0">
                  <a:pos x="155" y="516"/>
                </a:cxn>
                <a:cxn ang="0">
                  <a:pos x="155" y="516"/>
                </a:cxn>
              </a:cxnLst>
              <a:rect l="0" t="0" r="r" b="b"/>
              <a:pathLst>
                <a:path w="155" h="516">
                  <a:moveTo>
                    <a:pt x="155" y="516"/>
                  </a:moveTo>
                  <a:lnTo>
                    <a:pt x="155" y="204"/>
                  </a:lnTo>
                  <a:lnTo>
                    <a:pt x="77" y="0"/>
                  </a:lnTo>
                  <a:lnTo>
                    <a:pt x="0" y="192"/>
                  </a:lnTo>
                  <a:lnTo>
                    <a:pt x="155" y="516"/>
                  </a:lnTo>
                  <a:lnTo>
                    <a:pt x="155" y="516"/>
                  </a:lnTo>
                  <a:close/>
                </a:path>
              </a:pathLst>
            </a:custGeom>
            <a:solidFill>
              <a:schemeClr val="bg2"/>
            </a:solidFill>
            <a:ln w="9525">
              <a:noFill/>
              <a:round/>
              <a:headEnd/>
              <a:tailEnd/>
            </a:ln>
          </p:spPr>
          <p:txBody>
            <a:bodyPr/>
            <a:lstStyle/>
            <a:p>
              <a:pPr fontAlgn="auto">
                <a:spcBef>
                  <a:spcPts val="0"/>
                </a:spcBef>
                <a:spcAft>
                  <a:spcPts val="0"/>
                </a:spcAft>
                <a:defRPr/>
              </a:pPr>
              <a:endParaRPr lang="en-US">
                <a:solidFill>
                  <a:srgbClr val="FFFFFF"/>
                </a:solidFill>
                <a:latin typeface="Arial" charset="0"/>
              </a:endParaRPr>
            </a:p>
          </p:txBody>
        </p:sp>
        <p:sp>
          <p:nvSpPr>
            <p:cNvPr id="28" name="Freeform 26"/>
            <p:cNvSpPr>
              <a:spLocks/>
            </p:cNvSpPr>
            <p:nvPr/>
          </p:nvSpPr>
          <p:spPr bwMode="hidden">
            <a:xfrm>
              <a:off x="5107" y="0"/>
              <a:ext cx="573" cy="1042"/>
            </a:xfrm>
            <a:custGeom>
              <a:avLst/>
              <a:gdLst/>
              <a:ahLst/>
              <a:cxnLst>
                <a:cxn ang="0">
                  <a:pos x="0" y="0"/>
                </a:cxn>
                <a:cxn ang="0">
                  <a:pos x="497" y="1043"/>
                </a:cxn>
                <a:cxn ang="0">
                  <a:pos x="574" y="851"/>
                </a:cxn>
                <a:cxn ang="0">
                  <a:pos x="251" y="0"/>
                </a:cxn>
                <a:cxn ang="0">
                  <a:pos x="0" y="0"/>
                </a:cxn>
                <a:cxn ang="0">
                  <a:pos x="0" y="0"/>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endParaRPr>
            </a:p>
          </p:txBody>
        </p:sp>
        <p:sp>
          <p:nvSpPr>
            <p:cNvPr id="29" name="Freeform 27"/>
            <p:cNvSpPr>
              <a:spLocks/>
            </p:cNvSpPr>
            <p:nvPr/>
          </p:nvSpPr>
          <p:spPr bwMode="hidden">
            <a:xfrm>
              <a:off x="5411" y="0"/>
              <a:ext cx="341" cy="796"/>
            </a:xfrm>
            <a:custGeom>
              <a:avLst/>
              <a:gdLst/>
              <a:ahLst/>
              <a:cxnLst>
                <a:cxn ang="0">
                  <a:pos x="144" y="0"/>
                </a:cxn>
                <a:cxn ang="0">
                  <a:pos x="0" y="0"/>
                </a:cxn>
                <a:cxn ang="0">
                  <a:pos x="287" y="797"/>
                </a:cxn>
                <a:cxn ang="0">
                  <a:pos x="341" y="653"/>
                </a:cxn>
                <a:cxn ang="0">
                  <a:pos x="144" y="0"/>
                </a:cxn>
                <a:cxn ang="0">
                  <a:pos x="144" y="0"/>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endParaRPr>
            </a:p>
          </p:txBody>
        </p:sp>
        <p:sp>
          <p:nvSpPr>
            <p:cNvPr id="30" name="Freeform 28"/>
            <p:cNvSpPr>
              <a:spLocks/>
            </p:cNvSpPr>
            <p:nvPr/>
          </p:nvSpPr>
          <p:spPr bwMode="hidden">
            <a:xfrm>
              <a:off x="5698" y="653"/>
              <a:ext cx="60" cy="311"/>
            </a:xfrm>
            <a:custGeom>
              <a:avLst/>
              <a:gdLst/>
              <a:ahLst/>
              <a:cxnLst>
                <a:cxn ang="0">
                  <a:pos x="0" y="144"/>
                </a:cxn>
                <a:cxn ang="0">
                  <a:pos x="60" y="312"/>
                </a:cxn>
                <a:cxn ang="0">
                  <a:pos x="60" y="6"/>
                </a:cxn>
                <a:cxn ang="0">
                  <a:pos x="54" y="0"/>
                </a:cxn>
                <a:cxn ang="0">
                  <a:pos x="0" y="144"/>
                </a:cxn>
                <a:cxn ang="0">
                  <a:pos x="0" y="144"/>
                </a:cxn>
              </a:cxnLst>
              <a:rect l="0" t="0" r="r" b="b"/>
              <a:pathLst>
                <a:path w="60" h="312">
                  <a:moveTo>
                    <a:pt x="0" y="144"/>
                  </a:moveTo>
                  <a:lnTo>
                    <a:pt x="60" y="312"/>
                  </a:lnTo>
                  <a:lnTo>
                    <a:pt x="60" y="6"/>
                  </a:lnTo>
                  <a:lnTo>
                    <a:pt x="54" y="0"/>
                  </a:lnTo>
                  <a:lnTo>
                    <a:pt x="0" y="144"/>
                  </a:lnTo>
                  <a:lnTo>
                    <a:pt x="0" y="144"/>
                  </a:lnTo>
                  <a:close/>
                </a:path>
              </a:pathLst>
            </a:custGeom>
            <a:solidFill>
              <a:schemeClr val="bg2"/>
            </a:solidFill>
            <a:ln w="9525">
              <a:noFill/>
              <a:round/>
              <a:headEnd/>
              <a:tailEnd/>
            </a:ln>
          </p:spPr>
          <p:txBody>
            <a:bodyPr/>
            <a:lstStyle/>
            <a:p>
              <a:pPr fontAlgn="auto">
                <a:spcBef>
                  <a:spcPts val="0"/>
                </a:spcBef>
                <a:spcAft>
                  <a:spcPts val="0"/>
                </a:spcAft>
                <a:defRPr/>
              </a:pPr>
              <a:endParaRPr lang="en-US">
                <a:solidFill>
                  <a:srgbClr val="FFFFFF"/>
                </a:solidFill>
                <a:latin typeface="Arial" charset="0"/>
              </a:endParaRPr>
            </a:p>
          </p:txBody>
        </p:sp>
        <p:sp>
          <p:nvSpPr>
            <p:cNvPr id="31" name="Freeform 29"/>
            <p:cNvSpPr>
              <a:spLocks/>
            </p:cNvSpPr>
            <p:nvPr/>
          </p:nvSpPr>
          <p:spPr bwMode="hidden">
            <a:xfrm>
              <a:off x="2" y="1601"/>
              <a:ext cx="5752" cy="1864"/>
            </a:xfrm>
            <a:custGeom>
              <a:avLst/>
              <a:gdLst/>
              <a:ahLst/>
              <a:cxnLst>
                <a:cxn ang="0">
                  <a:pos x="0" y="371"/>
                </a:cxn>
                <a:cxn ang="0">
                  <a:pos x="5740" y="1864"/>
                </a:cxn>
                <a:cxn ang="0">
                  <a:pos x="5740" y="1834"/>
                </a:cxn>
                <a:cxn ang="0">
                  <a:pos x="0" y="0"/>
                </a:cxn>
                <a:cxn ang="0">
                  <a:pos x="0" y="371"/>
                </a:cxn>
                <a:cxn ang="0">
                  <a:pos x="0" y="37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endParaRPr>
            </a:p>
          </p:txBody>
        </p:sp>
        <p:sp>
          <p:nvSpPr>
            <p:cNvPr id="32" name="Freeform 30"/>
            <p:cNvSpPr>
              <a:spLocks/>
            </p:cNvSpPr>
            <p:nvPr/>
          </p:nvSpPr>
          <p:spPr bwMode="hidden">
            <a:xfrm>
              <a:off x="5754" y="3483"/>
              <a:ext cx="6" cy="6"/>
            </a:xfrm>
            <a:custGeom>
              <a:avLst/>
              <a:gdLst/>
              <a:ahLst/>
              <a:cxnLst>
                <a:cxn ang="0">
                  <a:pos x="6" y="6"/>
                </a:cxn>
                <a:cxn ang="0">
                  <a:pos x="0" y="0"/>
                </a:cxn>
                <a:cxn ang="0">
                  <a:pos x="0" y="6"/>
                </a:cxn>
                <a:cxn ang="0">
                  <a:pos x="6" y="6"/>
                </a:cxn>
                <a:cxn ang="0">
                  <a:pos x="6" y="6"/>
                </a:cxn>
              </a:cxnLst>
              <a:rect l="0" t="0" r="r" b="b"/>
              <a:pathLst>
                <a:path w="6" h="6">
                  <a:moveTo>
                    <a:pt x="6" y="6"/>
                  </a:moveTo>
                  <a:lnTo>
                    <a:pt x="0" y="0"/>
                  </a:lnTo>
                  <a:lnTo>
                    <a:pt x="0" y="6"/>
                  </a:lnTo>
                  <a:lnTo>
                    <a:pt x="6" y="6"/>
                  </a:lnTo>
                  <a:lnTo>
                    <a:pt x="6" y="6"/>
                  </a:lnTo>
                  <a:close/>
                </a:path>
              </a:pathLst>
            </a:custGeom>
            <a:solidFill>
              <a:srgbClr val="18FF00"/>
            </a:solidFill>
            <a:ln w="9525">
              <a:noFill/>
              <a:round/>
              <a:headEnd/>
              <a:tailEnd/>
            </a:ln>
          </p:spPr>
          <p:txBody>
            <a:bodyPr/>
            <a:lstStyle/>
            <a:p>
              <a:pPr fontAlgn="auto">
                <a:spcBef>
                  <a:spcPts val="0"/>
                </a:spcBef>
                <a:spcAft>
                  <a:spcPts val="0"/>
                </a:spcAft>
                <a:defRPr/>
              </a:pPr>
              <a:endParaRPr lang="en-US">
                <a:solidFill>
                  <a:srgbClr val="FFFFFF"/>
                </a:solidFill>
                <a:latin typeface="Arial" charset="0"/>
              </a:endParaRPr>
            </a:p>
          </p:txBody>
        </p:sp>
        <p:sp>
          <p:nvSpPr>
            <p:cNvPr id="33" name="Freeform 31"/>
            <p:cNvSpPr>
              <a:spLocks/>
            </p:cNvSpPr>
            <p:nvPr/>
          </p:nvSpPr>
          <p:spPr bwMode="hidden">
            <a:xfrm>
              <a:off x="2" y="2152"/>
              <a:ext cx="5752" cy="1337"/>
            </a:xfrm>
            <a:custGeom>
              <a:avLst/>
              <a:gdLst/>
              <a:ahLst/>
              <a:cxnLst>
                <a:cxn ang="0">
                  <a:pos x="0" y="366"/>
                </a:cxn>
                <a:cxn ang="0">
                  <a:pos x="5740" y="1337"/>
                </a:cxn>
                <a:cxn ang="0">
                  <a:pos x="5740" y="1331"/>
                </a:cxn>
                <a:cxn ang="0">
                  <a:pos x="0" y="0"/>
                </a:cxn>
                <a:cxn ang="0">
                  <a:pos x="0" y="366"/>
                </a:cxn>
                <a:cxn ang="0">
                  <a:pos x="0" y="366"/>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endParaRPr>
            </a:p>
          </p:txBody>
        </p:sp>
        <p:sp>
          <p:nvSpPr>
            <p:cNvPr id="34" name="Freeform 32"/>
            <p:cNvSpPr>
              <a:spLocks/>
            </p:cNvSpPr>
            <p:nvPr/>
          </p:nvSpPr>
          <p:spPr bwMode="hidden">
            <a:xfrm>
              <a:off x="2" y="3177"/>
              <a:ext cx="5752" cy="414"/>
            </a:xfrm>
            <a:custGeom>
              <a:avLst/>
              <a:gdLst/>
              <a:ahLst/>
              <a:cxnLst>
                <a:cxn ang="0">
                  <a:pos x="0" y="48"/>
                </a:cxn>
                <a:cxn ang="0">
                  <a:pos x="5740" y="414"/>
                </a:cxn>
                <a:cxn ang="0">
                  <a:pos x="5740" y="402"/>
                </a:cxn>
                <a:cxn ang="0">
                  <a:pos x="0" y="0"/>
                </a:cxn>
                <a:cxn ang="0">
                  <a:pos x="0" y="48"/>
                </a:cxn>
                <a:cxn ang="0">
                  <a:pos x="0" y="48"/>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endParaRPr>
            </a:p>
          </p:txBody>
        </p:sp>
        <p:sp>
          <p:nvSpPr>
            <p:cNvPr id="35" name="Freeform 33"/>
            <p:cNvSpPr>
              <a:spLocks/>
            </p:cNvSpPr>
            <p:nvPr/>
          </p:nvSpPr>
          <p:spPr bwMode="hidden">
            <a:xfrm>
              <a:off x="1297" y="0"/>
              <a:ext cx="4457" cy="3177"/>
            </a:xfrm>
            <a:custGeom>
              <a:avLst/>
              <a:gdLst/>
              <a:ahLst/>
              <a:cxnLst>
                <a:cxn ang="0">
                  <a:pos x="0" y="0"/>
                </a:cxn>
                <a:cxn ang="0">
                  <a:pos x="4448" y="3177"/>
                </a:cxn>
                <a:cxn ang="0">
                  <a:pos x="4448" y="3153"/>
                </a:cxn>
                <a:cxn ang="0">
                  <a:pos x="125" y="0"/>
                </a:cxn>
                <a:cxn ang="0">
                  <a:pos x="0" y="0"/>
                </a:cxn>
                <a:cxn ang="0">
                  <a:pos x="0" y="0"/>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endParaRPr>
            </a:p>
          </p:txBody>
        </p:sp>
        <p:sp>
          <p:nvSpPr>
            <p:cNvPr id="36" name="Freeform 34"/>
            <p:cNvSpPr>
              <a:spLocks/>
            </p:cNvSpPr>
            <p:nvPr/>
          </p:nvSpPr>
          <p:spPr bwMode="hidden">
            <a:xfrm>
              <a:off x="3321" y="0"/>
              <a:ext cx="2433" cy="2614"/>
            </a:xfrm>
            <a:custGeom>
              <a:avLst/>
              <a:gdLst/>
              <a:ahLst/>
              <a:cxnLst>
                <a:cxn ang="0">
                  <a:pos x="0" y="0"/>
                </a:cxn>
                <a:cxn ang="0">
                  <a:pos x="2428" y="2614"/>
                </a:cxn>
                <a:cxn ang="0">
                  <a:pos x="2428" y="2608"/>
                </a:cxn>
                <a:cxn ang="0">
                  <a:pos x="66" y="0"/>
                </a:cxn>
                <a:cxn ang="0">
                  <a:pos x="0" y="0"/>
                </a:cxn>
                <a:cxn ang="0">
                  <a:pos x="0" y="0"/>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endParaRPr>
            </a:p>
          </p:txBody>
        </p:sp>
        <p:sp>
          <p:nvSpPr>
            <p:cNvPr id="37" name="Freeform 35"/>
            <p:cNvSpPr>
              <a:spLocks/>
            </p:cNvSpPr>
            <p:nvPr/>
          </p:nvSpPr>
          <p:spPr bwMode="hidden">
            <a:xfrm>
              <a:off x="3950" y="0"/>
              <a:ext cx="1804" cy="2464"/>
            </a:xfrm>
            <a:custGeom>
              <a:avLst/>
              <a:gdLst/>
              <a:ahLst/>
              <a:cxnLst>
                <a:cxn ang="0">
                  <a:pos x="485" y="0"/>
                </a:cxn>
                <a:cxn ang="0">
                  <a:pos x="0" y="0"/>
                </a:cxn>
                <a:cxn ang="0">
                  <a:pos x="1800" y="2464"/>
                </a:cxn>
                <a:cxn ang="0">
                  <a:pos x="1800" y="2248"/>
                </a:cxn>
                <a:cxn ang="0">
                  <a:pos x="1794" y="2248"/>
                </a:cxn>
                <a:cxn ang="0">
                  <a:pos x="485" y="0"/>
                </a:cxn>
                <a:cxn ang="0">
                  <a:pos x="485" y="0"/>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endParaRPr>
            </a:p>
          </p:txBody>
        </p:sp>
        <p:sp>
          <p:nvSpPr>
            <p:cNvPr id="38" name="Freeform 36"/>
            <p:cNvSpPr>
              <a:spLocks/>
            </p:cNvSpPr>
            <p:nvPr/>
          </p:nvSpPr>
          <p:spPr bwMode="hidden">
            <a:xfrm>
              <a:off x="4519" y="0"/>
              <a:ext cx="1235" cy="2074"/>
            </a:xfrm>
            <a:custGeom>
              <a:avLst/>
              <a:gdLst/>
              <a:ahLst/>
              <a:cxnLst>
                <a:cxn ang="0">
                  <a:pos x="0" y="0"/>
                </a:cxn>
                <a:cxn ang="0">
                  <a:pos x="1232" y="2074"/>
                </a:cxn>
                <a:cxn ang="0">
                  <a:pos x="1232" y="2038"/>
                </a:cxn>
                <a:cxn ang="0">
                  <a:pos x="42" y="0"/>
                </a:cxn>
                <a:cxn ang="0">
                  <a:pos x="0" y="0"/>
                </a:cxn>
                <a:cxn ang="0">
                  <a:pos x="0" y="0"/>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endParaRPr>
            </a:p>
          </p:txBody>
        </p:sp>
        <p:sp>
          <p:nvSpPr>
            <p:cNvPr id="39" name="Freeform 37"/>
            <p:cNvSpPr>
              <a:spLocks/>
            </p:cNvSpPr>
            <p:nvPr/>
          </p:nvSpPr>
          <p:spPr bwMode="hidden">
            <a:xfrm>
              <a:off x="4694" y="0"/>
              <a:ext cx="1060" cy="1936"/>
            </a:xfrm>
            <a:custGeom>
              <a:avLst/>
              <a:gdLst/>
              <a:ahLst/>
              <a:cxnLst>
                <a:cxn ang="0">
                  <a:pos x="0" y="0"/>
                </a:cxn>
                <a:cxn ang="0">
                  <a:pos x="1058" y="1936"/>
                </a:cxn>
                <a:cxn ang="0">
                  <a:pos x="1058" y="1930"/>
                </a:cxn>
                <a:cxn ang="0">
                  <a:pos x="54" y="0"/>
                </a:cxn>
                <a:cxn ang="0">
                  <a:pos x="0" y="0"/>
                </a:cxn>
                <a:cxn ang="0">
                  <a:pos x="0" y="0"/>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endParaRPr>
            </a:p>
          </p:txBody>
        </p:sp>
        <p:sp>
          <p:nvSpPr>
            <p:cNvPr id="40" name="Freeform 38"/>
            <p:cNvSpPr>
              <a:spLocks/>
            </p:cNvSpPr>
            <p:nvPr/>
          </p:nvSpPr>
          <p:spPr bwMode="hidden">
            <a:xfrm>
              <a:off x="4981" y="0"/>
              <a:ext cx="773" cy="1487"/>
            </a:xfrm>
            <a:custGeom>
              <a:avLst/>
              <a:gdLst/>
              <a:ahLst/>
              <a:cxnLst>
                <a:cxn ang="0">
                  <a:pos x="771" y="1433"/>
                </a:cxn>
                <a:cxn ang="0">
                  <a:pos x="42" y="0"/>
                </a:cxn>
                <a:cxn ang="0">
                  <a:pos x="0" y="0"/>
                </a:cxn>
                <a:cxn ang="0">
                  <a:pos x="771" y="1487"/>
                </a:cxn>
                <a:cxn ang="0">
                  <a:pos x="771" y="1433"/>
                </a:cxn>
                <a:cxn ang="0">
                  <a:pos x="771" y="1433"/>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endParaRPr>
            </a:p>
          </p:txBody>
        </p:sp>
        <p:grpSp>
          <p:nvGrpSpPr>
            <p:cNvPr id="3" name="Group 39"/>
            <p:cNvGrpSpPr>
              <a:grpSpLocks/>
            </p:cNvGrpSpPr>
            <p:nvPr userDrawn="1"/>
          </p:nvGrpSpPr>
          <p:grpSpPr bwMode="auto">
            <a:xfrm>
              <a:off x="0" y="1632"/>
              <a:ext cx="5758" cy="1858"/>
              <a:chOff x="0" y="1632"/>
              <a:chExt cx="5758" cy="1858"/>
            </a:xfrm>
          </p:grpSpPr>
          <p:sp>
            <p:nvSpPr>
              <p:cNvPr id="42" name="Freeform 40"/>
              <p:cNvSpPr>
                <a:spLocks/>
              </p:cNvSpPr>
              <p:nvPr/>
            </p:nvSpPr>
            <p:spPr bwMode="hidden">
              <a:xfrm>
                <a:off x="0" y="1632"/>
                <a:ext cx="3670" cy="1313"/>
              </a:xfrm>
              <a:custGeom>
                <a:avLst/>
                <a:gdLst/>
                <a:ahLst/>
                <a:cxnLst>
                  <a:cxn ang="0">
                    <a:pos x="0" y="0"/>
                  </a:cxn>
                  <a:cxn ang="0">
                    <a:pos x="0" y="366"/>
                  </a:cxn>
                  <a:cxn ang="0">
                    <a:pos x="3635" y="1313"/>
                  </a:cxn>
                  <a:cxn ang="0">
                    <a:pos x="3647" y="1235"/>
                  </a:cxn>
                  <a:cxn ang="0">
                    <a:pos x="3659" y="1163"/>
                  </a:cxn>
                  <a:cxn ang="0">
                    <a:pos x="0" y="0"/>
                  </a:cxn>
                  <a:cxn ang="0">
                    <a:pos x="0" y="0"/>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endParaRPr>
              </a:p>
            </p:txBody>
          </p:sp>
          <p:sp>
            <p:nvSpPr>
              <p:cNvPr id="43" name="Freeform 41"/>
              <p:cNvSpPr>
                <a:spLocks/>
              </p:cNvSpPr>
              <p:nvPr/>
            </p:nvSpPr>
            <p:spPr bwMode="hidden">
              <a:xfrm>
                <a:off x="3646" y="2795"/>
                <a:ext cx="2112" cy="695"/>
              </a:xfrm>
              <a:custGeom>
                <a:avLst/>
                <a:gdLst/>
                <a:ahLst/>
                <a:cxnLst>
                  <a:cxn ang="0">
                    <a:pos x="2105" y="665"/>
                  </a:cxn>
                  <a:cxn ang="0">
                    <a:pos x="24" y="0"/>
                  </a:cxn>
                  <a:cxn ang="0">
                    <a:pos x="12" y="72"/>
                  </a:cxn>
                  <a:cxn ang="0">
                    <a:pos x="0" y="150"/>
                  </a:cxn>
                  <a:cxn ang="0">
                    <a:pos x="2105" y="695"/>
                  </a:cxn>
                  <a:cxn ang="0">
                    <a:pos x="2105" y="665"/>
                  </a:cxn>
                  <a:cxn ang="0">
                    <a:pos x="2105" y="665"/>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endParaRPr>
              </a:p>
            </p:txBody>
          </p:sp>
        </p:grpSp>
      </p:grpSp>
      <p:sp>
        <p:nvSpPr>
          <p:cNvPr id="787498" name="Rectangle 42"/>
          <p:cNvSpPr>
            <a:spLocks noGrp="1" noChangeArrowheads="1"/>
          </p:cNvSpPr>
          <p:nvPr>
            <p:ph type="ctrTitle" sz="quarter"/>
          </p:nvPr>
        </p:nvSpPr>
        <p:spPr>
          <a:xfrm>
            <a:off x="457200" y="1600200"/>
            <a:ext cx="8229600" cy="1828800"/>
          </a:xfrm>
        </p:spPr>
        <p:txBody>
          <a:bodyPr/>
          <a:lstStyle>
            <a:lvl1pPr>
              <a:defRPr sz="4800"/>
            </a:lvl1pPr>
          </a:lstStyle>
          <a:p>
            <a:r>
              <a:rPr lang="en-US" smtClean="0"/>
              <a:t>Click to edit Master title style</a:t>
            </a:r>
            <a:endParaRPr lang="en-US"/>
          </a:p>
        </p:txBody>
      </p:sp>
      <p:sp>
        <p:nvSpPr>
          <p:cNvPr id="787499" name="Rectangle 43"/>
          <p:cNvSpPr>
            <a:spLocks noGrp="1" noChangeArrowheads="1"/>
          </p:cNvSpPr>
          <p:nvPr>
            <p:ph type="subTitle" sz="quarter" idx="1"/>
          </p:nvPr>
        </p:nvSpPr>
        <p:spPr>
          <a:xfrm>
            <a:off x="1371600" y="3886200"/>
            <a:ext cx="6400800" cy="1752600"/>
          </a:xfrm>
        </p:spPr>
        <p:txBody>
          <a:bodyPr/>
          <a:lstStyle>
            <a:lvl1pPr marL="0" indent="0" algn="ctr">
              <a:buFont typeface="Wingdings" pitchFamily="2" charset="2"/>
              <a:buNone/>
              <a:defRPr sz="3600"/>
            </a:lvl1pPr>
          </a:lstStyle>
          <a:p>
            <a:r>
              <a:rPr lang="en-US" smtClean="0"/>
              <a:t>Click to edit Master subtitle style</a:t>
            </a:r>
            <a:endParaRPr lang="en-US"/>
          </a:p>
        </p:txBody>
      </p:sp>
      <p:sp>
        <p:nvSpPr>
          <p:cNvPr id="44" name="Rectangle 44"/>
          <p:cNvSpPr>
            <a:spLocks noGrp="1" noChangeArrowheads="1"/>
          </p:cNvSpPr>
          <p:nvPr>
            <p:ph type="dt" sz="quarter" idx="10"/>
          </p:nvPr>
        </p:nvSpPr>
        <p:spPr/>
        <p:txBody>
          <a:bodyPr/>
          <a:lstStyle>
            <a:lvl1pPr>
              <a:defRPr/>
            </a:lvl1pPr>
          </a:lstStyle>
          <a:p>
            <a:fld id="{E8B97A67-7F88-4A7F-AC43-4C135C510F62}" type="datetime4">
              <a:rPr lang="en-US" smtClean="0">
                <a:solidFill>
                  <a:srgbClr val="FFFFFF"/>
                </a:solidFill>
              </a:rPr>
              <a:pPr/>
              <a:t>October 1, 2011</a:t>
            </a:fld>
            <a:endParaRPr lang="en-US">
              <a:solidFill>
                <a:srgbClr val="FFFFFF"/>
              </a:solidFill>
            </a:endParaRPr>
          </a:p>
        </p:txBody>
      </p:sp>
      <p:sp>
        <p:nvSpPr>
          <p:cNvPr id="45" name="Rectangle 45"/>
          <p:cNvSpPr>
            <a:spLocks noGrp="1" noChangeArrowheads="1"/>
          </p:cNvSpPr>
          <p:nvPr>
            <p:ph type="ftr" sz="quarter" idx="11"/>
          </p:nvPr>
        </p:nvSpPr>
        <p:spPr/>
        <p:txBody>
          <a:bodyPr/>
          <a:lstStyle>
            <a:lvl1pPr>
              <a:defRPr/>
            </a:lvl1pPr>
          </a:lstStyle>
          <a:p>
            <a:endParaRPr lang="en-US">
              <a:solidFill>
                <a:srgbClr val="FFFFFF"/>
              </a:solidFill>
            </a:endParaRPr>
          </a:p>
        </p:txBody>
      </p:sp>
      <p:sp>
        <p:nvSpPr>
          <p:cNvPr id="46" name="Rectangle 46"/>
          <p:cNvSpPr>
            <a:spLocks noGrp="1" noChangeArrowheads="1"/>
          </p:cNvSpPr>
          <p:nvPr>
            <p:ph type="sldNum" sz="quarter" idx="12"/>
          </p:nvPr>
        </p:nvSpPr>
        <p:spPr/>
        <p:txBody>
          <a:bodyPr/>
          <a:lstStyle>
            <a:lvl1pPr>
              <a:defRPr/>
            </a:lvl1pPr>
          </a:lstStyle>
          <a:p>
            <a:fld id="{26510927-015E-4E40-92FB-13F339A46826}" type="slidenum">
              <a:rPr lang="en-US" smtClean="0">
                <a:solidFill>
                  <a:srgbClr val="FFFFFF"/>
                </a:solidFill>
              </a:rPr>
              <a:pPr/>
              <a:t>‹#›</a:t>
            </a:fld>
            <a:endParaRPr lang="en-US">
              <a:solidFill>
                <a:srgbClr val="FFFFFF"/>
              </a:solidFill>
            </a:endParaRPr>
          </a:p>
        </p:txBody>
      </p:sp>
    </p:spTree>
    <p:extLst>
      <p:ext uri="{BB962C8B-B14F-4D97-AF65-F5344CB8AC3E}">
        <p14:creationId xmlns:p14="http://schemas.microsoft.com/office/powerpoint/2010/main" val="3056686672"/>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5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Date Placeholder 3"/>
          <p:cNvSpPr>
            <a:spLocks noGrp="1"/>
          </p:cNvSpPr>
          <p:nvPr>
            <p:ph type="dt" sz="half" idx="10"/>
          </p:nvPr>
        </p:nvSpPr>
        <p:spPr/>
        <p:txBody>
          <a:bodyPr/>
          <a:lstStyle>
            <a:lvl1pPr>
              <a:defRPr/>
            </a:lvl1pPr>
          </a:lstStyle>
          <a:p>
            <a:fld id="{E2D1B0C3-D23C-4DA0-AA34-68CF6A7A9662}" type="datetime4">
              <a:rPr lang="en-US" smtClean="0">
                <a:solidFill>
                  <a:srgbClr val="FFFFFF"/>
                </a:solidFill>
              </a:rPr>
              <a:t>October 1, 2011</a:t>
            </a:fld>
            <a:endParaRPr lang="en-US">
              <a:solidFill>
                <a:srgbClr val="FFFFFF"/>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FFFFFF"/>
              </a:solidFill>
            </a:endParaRPr>
          </a:p>
        </p:txBody>
      </p:sp>
      <p:sp>
        <p:nvSpPr>
          <p:cNvPr id="6" name="Slide Number Placeholder 5"/>
          <p:cNvSpPr>
            <a:spLocks noGrp="1"/>
          </p:cNvSpPr>
          <p:nvPr>
            <p:ph type="sldNum" sz="quarter" idx="12"/>
          </p:nvPr>
        </p:nvSpPr>
        <p:spPr/>
        <p:txBody>
          <a:bodyPr/>
          <a:lstStyle>
            <a:lvl1pPr>
              <a:defRPr/>
            </a:lvl1pPr>
          </a:lstStyle>
          <a:p>
            <a:fld id="{85D6E9C4-A3B6-47EC-8131-64A1F2721B91}" type="slidenum">
              <a:rPr lang="en-US">
                <a:solidFill>
                  <a:srgbClr val="FFFFFF"/>
                </a:solidFill>
              </a:rPr>
              <a:pPr/>
              <a:t>‹#›</a:t>
            </a:fld>
            <a:endParaRPr lang="en-US">
              <a:solidFill>
                <a:srgbClr val="FFFFFF"/>
              </a:solidFill>
            </a:endParaRPr>
          </a:p>
        </p:txBody>
      </p:sp>
    </p:spTree>
    <p:extLst>
      <p:ext uri="{BB962C8B-B14F-4D97-AF65-F5344CB8AC3E}">
        <p14:creationId xmlns:p14="http://schemas.microsoft.com/office/powerpoint/2010/main" val="1086657508"/>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57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4"/>
          <p:cNvSpPr>
            <a:spLocks noGrp="1" noChangeArrowheads="1"/>
          </p:cNvSpPr>
          <p:nvPr>
            <p:ph type="dt" sz="half" idx="10"/>
          </p:nvPr>
        </p:nvSpPr>
        <p:spPr>
          <a:ln/>
        </p:spPr>
        <p:txBody>
          <a:bodyPr/>
          <a:lstStyle>
            <a:lvl1pPr>
              <a:defRPr/>
            </a:lvl1pPr>
          </a:lstStyle>
          <a:p>
            <a:fld id="{0D57A8D2-DD5F-43A8-A081-4E3C513F7412}" type="datetime4">
              <a:rPr lang="en-US" smtClean="0">
                <a:solidFill>
                  <a:srgbClr val="FFFFFF"/>
                </a:solidFill>
              </a:rPr>
              <a:pPr/>
              <a:t>October 1, 2011</a:t>
            </a:fld>
            <a:endParaRPr lang="en-US">
              <a:solidFill>
                <a:srgbClr val="FFFFFF"/>
              </a:solidFill>
            </a:endParaRPr>
          </a:p>
        </p:txBody>
      </p:sp>
      <p:sp>
        <p:nvSpPr>
          <p:cNvPr id="5" name="Rectangle 45"/>
          <p:cNvSpPr>
            <a:spLocks noGrp="1" noChangeArrowheads="1"/>
          </p:cNvSpPr>
          <p:nvPr>
            <p:ph type="ftr" sz="quarter" idx="11"/>
          </p:nvPr>
        </p:nvSpPr>
        <p:spPr>
          <a:ln/>
        </p:spPr>
        <p:txBody>
          <a:bodyPr/>
          <a:lstStyle>
            <a:lvl1pPr>
              <a:defRPr/>
            </a:lvl1pPr>
          </a:lstStyle>
          <a:p>
            <a:endParaRPr lang="en-US">
              <a:solidFill>
                <a:srgbClr val="FFFFFF"/>
              </a:solidFill>
            </a:endParaRPr>
          </a:p>
        </p:txBody>
      </p:sp>
      <p:sp>
        <p:nvSpPr>
          <p:cNvPr id="6" name="Rectangle 46"/>
          <p:cNvSpPr>
            <a:spLocks noGrp="1" noChangeArrowheads="1"/>
          </p:cNvSpPr>
          <p:nvPr>
            <p:ph type="sldNum" sz="quarter" idx="12"/>
          </p:nvPr>
        </p:nvSpPr>
        <p:spPr>
          <a:ln/>
        </p:spPr>
        <p:txBody>
          <a:bodyPr/>
          <a:lstStyle>
            <a:lvl1pPr>
              <a:defRPr/>
            </a:lvl1pPr>
          </a:lstStyle>
          <a:p>
            <a:fld id="{26510927-015E-4E40-92FB-13F339A46826}" type="slidenum">
              <a:rPr lang="en-US" smtClean="0">
                <a:solidFill>
                  <a:srgbClr val="FFFFFF"/>
                </a:solidFill>
              </a:rPr>
              <a:pPr/>
              <a:t>‹#›</a:t>
            </a:fld>
            <a:endParaRPr lang="en-US">
              <a:solidFill>
                <a:srgbClr val="FFFFFF"/>
              </a:solidFill>
            </a:endParaRPr>
          </a:p>
        </p:txBody>
      </p:sp>
    </p:spTree>
    <p:extLst>
      <p:ext uri="{BB962C8B-B14F-4D97-AF65-F5344CB8AC3E}">
        <p14:creationId xmlns:p14="http://schemas.microsoft.com/office/powerpoint/2010/main" val="1638740895"/>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57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44"/>
          <p:cNvSpPr>
            <a:spLocks noGrp="1" noChangeArrowheads="1"/>
          </p:cNvSpPr>
          <p:nvPr>
            <p:ph type="dt" sz="half" idx="10"/>
          </p:nvPr>
        </p:nvSpPr>
        <p:spPr>
          <a:ln/>
        </p:spPr>
        <p:txBody>
          <a:bodyPr/>
          <a:lstStyle>
            <a:lvl1pPr>
              <a:defRPr/>
            </a:lvl1pPr>
          </a:lstStyle>
          <a:p>
            <a:fld id="{3C4DB9BE-C6F6-462E-BA51-63FA7D85458C}" type="datetime4">
              <a:rPr lang="en-US" smtClean="0">
                <a:solidFill>
                  <a:srgbClr val="FFFFFF"/>
                </a:solidFill>
              </a:rPr>
              <a:pPr/>
              <a:t>October 1, 2011</a:t>
            </a:fld>
            <a:endParaRPr lang="en-US">
              <a:solidFill>
                <a:srgbClr val="FFFFFF"/>
              </a:solidFill>
            </a:endParaRPr>
          </a:p>
        </p:txBody>
      </p:sp>
      <p:sp>
        <p:nvSpPr>
          <p:cNvPr id="5" name="Rectangle 45"/>
          <p:cNvSpPr>
            <a:spLocks noGrp="1" noChangeArrowheads="1"/>
          </p:cNvSpPr>
          <p:nvPr>
            <p:ph type="ftr" sz="quarter" idx="11"/>
          </p:nvPr>
        </p:nvSpPr>
        <p:spPr>
          <a:ln/>
        </p:spPr>
        <p:txBody>
          <a:bodyPr/>
          <a:lstStyle>
            <a:lvl1pPr>
              <a:defRPr/>
            </a:lvl1pPr>
          </a:lstStyle>
          <a:p>
            <a:endParaRPr lang="en-US">
              <a:solidFill>
                <a:srgbClr val="FFFFFF"/>
              </a:solidFill>
            </a:endParaRPr>
          </a:p>
        </p:txBody>
      </p:sp>
      <p:sp>
        <p:nvSpPr>
          <p:cNvPr id="6" name="Rectangle 46"/>
          <p:cNvSpPr>
            <a:spLocks noGrp="1" noChangeArrowheads="1"/>
          </p:cNvSpPr>
          <p:nvPr>
            <p:ph type="sldNum" sz="quarter" idx="12"/>
          </p:nvPr>
        </p:nvSpPr>
        <p:spPr>
          <a:ln/>
        </p:spPr>
        <p:txBody>
          <a:bodyPr/>
          <a:lstStyle>
            <a:lvl1pPr>
              <a:defRPr/>
            </a:lvl1pPr>
          </a:lstStyle>
          <a:p>
            <a:fld id="{26510927-015E-4E40-92FB-13F339A46826}" type="slidenum">
              <a:rPr lang="en-US" smtClean="0">
                <a:solidFill>
                  <a:srgbClr val="FFFFFF"/>
                </a:solidFill>
              </a:rPr>
              <a:pPr/>
              <a:t>‹#›</a:t>
            </a:fld>
            <a:endParaRPr lang="en-US">
              <a:solidFill>
                <a:srgbClr val="FFFFFF"/>
              </a:solidFill>
            </a:endParaRPr>
          </a:p>
        </p:txBody>
      </p:sp>
    </p:spTree>
    <p:extLst>
      <p:ext uri="{BB962C8B-B14F-4D97-AF65-F5344CB8AC3E}">
        <p14:creationId xmlns:p14="http://schemas.microsoft.com/office/powerpoint/2010/main" val="3408304959"/>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57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44"/>
          <p:cNvSpPr>
            <a:spLocks noGrp="1" noChangeArrowheads="1"/>
          </p:cNvSpPr>
          <p:nvPr>
            <p:ph type="dt" sz="half" idx="10"/>
          </p:nvPr>
        </p:nvSpPr>
        <p:spPr>
          <a:ln/>
        </p:spPr>
        <p:txBody>
          <a:bodyPr/>
          <a:lstStyle>
            <a:lvl1pPr>
              <a:defRPr/>
            </a:lvl1pPr>
          </a:lstStyle>
          <a:p>
            <a:fld id="{069D690C-FEC2-461B-B600-7D80F84106D4}" type="datetime4">
              <a:rPr lang="en-US" smtClean="0">
                <a:solidFill>
                  <a:srgbClr val="FFFFFF"/>
                </a:solidFill>
              </a:rPr>
              <a:pPr/>
              <a:t>October 1, 2011</a:t>
            </a:fld>
            <a:endParaRPr lang="en-US">
              <a:solidFill>
                <a:srgbClr val="FFFFFF"/>
              </a:solidFill>
            </a:endParaRPr>
          </a:p>
        </p:txBody>
      </p:sp>
      <p:sp>
        <p:nvSpPr>
          <p:cNvPr id="6" name="Rectangle 45"/>
          <p:cNvSpPr>
            <a:spLocks noGrp="1" noChangeArrowheads="1"/>
          </p:cNvSpPr>
          <p:nvPr>
            <p:ph type="ftr" sz="quarter" idx="11"/>
          </p:nvPr>
        </p:nvSpPr>
        <p:spPr>
          <a:ln/>
        </p:spPr>
        <p:txBody>
          <a:bodyPr/>
          <a:lstStyle>
            <a:lvl1pPr>
              <a:defRPr/>
            </a:lvl1pPr>
          </a:lstStyle>
          <a:p>
            <a:endParaRPr lang="en-US">
              <a:solidFill>
                <a:srgbClr val="FFFFFF"/>
              </a:solidFill>
            </a:endParaRPr>
          </a:p>
        </p:txBody>
      </p:sp>
      <p:sp>
        <p:nvSpPr>
          <p:cNvPr id="7" name="Rectangle 46"/>
          <p:cNvSpPr>
            <a:spLocks noGrp="1" noChangeArrowheads="1"/>
          </p:cNvSpPr>
          <p:nvPr>
            <p:ph type="sldNum" sz="quarter" idx="12"/>
          </p:nvPr>
        </p:nvSpPr>
        <p:spPr>
          <a:ln/>
        </p:spPr>
        <p:txBody>
          <a:bodyPr/>
          <a:lstStyle>
            <a:lvl1pPr>
              <a:defRPr/>
            </a:lvl1pPr>
          </a:lstStyle>
          <a:p>
            <a:fld id="{26510927-015E-4E40-92FB-13F339A46826}" type="slidenum">
              <a:rPr lang="en-US" smtClean="0">
                <a:solidFill>
                  <a:srgbClr val="FFFFFF"/>
                </a:solidFill>
              </a:rPr>
              <a:pPr/>
              <a:t>‹#›</a:t>
            </a:fld>
            <a:endParaRPr lang="en-US">
              <a:solidFill>
                <a:srgbClr val="FFFFFF"/>
              </a:solidFill>
            </a:endParaRPr>
          </a:p>
        </p:txBody>
      </p:sp>
    </p:spTree>
    <p:extLst>
      <p:ext uri="{BB962C8B-B14F-4D97-AF65-F5344CB8AC3E}">
        <p14:creationId xmlns:p14="http://schemas.microsoft.com/office/powerpoint/2010/main" val="883575962"/>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57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44"/>
          <p:cNvSpPr>
            <a:spLocks noGrp="1" noChangeArrowheads="1"/>
          </p:cNvSpPr>
          <p:nvPr>
            <p:ph type="dt" sz="half" idx="10"/>
          </p:nvPr>
        </p:nvSpPr>
        <p:spPr>
          <a:ln/>
        </p:spPr>
        <p:txBody>
          <a:bodyPr/>
          <a:lstStyle>
            <a:lvl1pPr>
              <a:defRPr/>
            </a:lvl1pPr>
          </a:lstStyle>
          <a:p>
            <a:fld id="{FF4FEFCD-86AD-47BD-9C6A-ABFEBFCBCDF7}" type="datetime4">
              <a:rPr lang="en-US" smtClean="0">
                <a:solidFill>
                  <a:srgbClr val="FFFFFF"/>
                </a:solidFill>
              </a:rPr>
              <a:pPr/>
              <a:t>October 1, 2011</a:t>
            </a:fld>
            <a:endParaRPr lang="en-US">
              <a:solidFill>
                <a:srgbClr val="FFFFFF"/>
              </a:solidFill>
            </a:endParaRPr>
          </a:p>
        </p:txBody>
      </p:sp>
      <p:sp>
        <p:nvSpPr>
          <p:cNvPr id="8" name="Rectangle 45"/>
          <p:cNvSpPr>
            <a:spLocks noGrp="1" noChangeArrowheads="1"/>
          </p:cNvSpPr>
          <p:nvPr>
            <p:ph type="ftr" sz="quarter" idx="11"/>
          </p:nvPr>
        </p:nvSpPr>
        <p:spPr>
          <a:ln/>
        </p:spPr>
        <p:txBody>
          <a:bodyPr/>
          <a:lstStyle>
            <a:lvl1pPr>
              <a:defRPr/>
            </a:lvl1pPr>
          </a:lstStyle>
          <a:p>
            <a:endParaRPr lang="en-US">
              <a:solidFill>
                <a:srgbClr val="FFFFFF"/>
              </a:solidFill>
            </a:endParaRPr>
          </a:p>
        </p:txBody>
      </p:sp>
      <p:sp>
        <p:nvSpPr>
          <p:cNvPr id="9" name="Rectangle 46"/>
          <p:cNvSpPr>
            <a:spLocks noGrp="1" noChangeArrowheads="1"/>
          </p:cNvSpPr>
          <p:nvPr>
            <p:ph type="sldNum" sz="quarter" idx="12"/>
          </p:nvPr>
        </p:nvSpPr>
        <p:spPr>
          <a:ln/>
        </p:spPr>
        <p:txBody>
          <a:bodyPr/>
          <a:lstStyle>
            <a:lvl1pPr>
              <a:defRPr/>
            </a:lvl1pPr>
          </a:lstStyle>
          <a:p>
            <a:fld id="{26510927-015E-4E40-92FB-13F339A46826}" type="slidenum">
              <a:rPr lang="en-US" smtClean="0">
                <a:solidFill>
                  <a:srgbClr val="FFFFFF"/>
                </a:solidFill>
              </a:rPr>
              <a:pPr/>
              <a:t>‹#›</a:t>
            </a:fld>
            <a:endParaRPr lang="en-US">
              <a:solidFill>
                <a:srgbClr val="FFFFFF"/>
              </a:solidFill>
            </a:endParaRPr>
          </a:p>
        </p:txBody>
      </p:sp>
    </p:spTree>
    <p:extLst>
      <p:ext uri="{BB962C8B-B14F-4D97-AF65-F5344CB8AC3E}">
        <p14:creationId xmlns:p14="http://schemas.microsoft.com/office/powerpoint/2010/main" val="1718145960"/>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57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44"/>
          <p:cNvSpPr>
            <a:spLocks noGrp="1" noChangeArrowheads="1"/>
          </p:cNvSpPr>
          <p:nvPr>
            <p:ph type="dt" sz="half" idx="10"/>
          </p:nvPr>
        </p:nvSpPr>
        <p:spPr>
          <a:ln/>
        </p:spPr>
        <p:txBody>
          <a:bodyPr/>
          <a:lstStyle>
            <a:lvl1pPr>
              <a:defRPr/>
            </a:lvl1pPr>
          </a:lstStyle>
          <a:p>
            <a:fld id="{88AD49FB-D8E1-4A93-900C-34E00449231F}" type="datetime4">
              <a:rPr lang="en-US" smtClean="0">
                <a:solidFill>
                  <a:srgbClr val="FFFFFF"/>
                </a:solidFill>
              </a:rPr>
              <a:pPr/>
              <a:t>October 1, 2011</a:t>
            </a:fld>
            <a:endParaRPr lang="en-US">
              <a:solidFill>
                <a:srgbClr val="FFFFFF"/>
              </a:solidFill>
            </a:endParaRPr>
          </a:p>
        </p:txBody>
      </p:sp>
      <p:sp>
        <p:nvSpPr>
          <p:cNvPr id="4" name="Rectangle 45"/>
          <p:cNvSpPr>
            <a:spLocks noGrp="1" noChangeArrowheads="1"/>
          </p:cNvSpPr>
          <p:nvPr>
            <p:ph type="ftr" sz="quarter" idx="11"/>
          </p:nvPr>
        </p:nvSpPr>
        <p:spPr>
          <a:ln/>
        </p:spPr>
        <p:txBody>
          <a:bodyPr/>
          <a:lstStyle>
            <a:lvl1pPr>
              <a:defRPr/>
            </a:lvl1pPr>
          </a:lstStyle>
          <a:p>
            <a:endParaRPr lang="en-US">
              <a:solidFill>
                <a:srgbClr val="FFFFFF"/>
              </a:solidFill>
            </a:endParaRPr>
          </a:p>
        </p:txBody>
      </p:sp>
      <p:sp>
        <p:nvSpPr>
          <p:cNvPr id="5" name="Rectangle 46"/>
          <p:cNvSpPr>
            <a:spLocks noGrp="1" noChangeArrowheads="1"/>
          </p:cNvSpPr>
          <p:nvPr>
            <p:ph type="sldNum" sz="quarter" idx="12"/>
          </p:nvPr>
        </p:nvSpPr>
        <p:spPr>
          <a:ln/>
        </p:spPr>
        <p:txBody>
          <a:bodyPr/>
          <a:lstStyle>
            <a:lvl1pPr>
              <a:defRPr/>
            </a:lvl1pPr>
          </a:lstStyle>
          <a:p>
            <a:fld id="{26510927-015E-4E40-92FB-13F339A46826}" type="slidenum">
              <a:rPr lang="en-US" smtClean="0">
                <a:solidFill>
                  <a:srgbClr val="FFFFFF"/>
                </a:solidFill>
              </a:rPr>
              <a:pPr/>
              <a:t>‹#›</a:t>
            </a:fld>
            <a:endParaRPr lang="en-US">
              <a:solidFill>
                <a:srgbClr val="FFFFFF"/>
              </a:solidFill>
            </a:endParaRPr>
          </a:p>
        </p:txBody>
      </p:sp>
    </p:spTree>
    <p:extLst>
      <p:ext uri="{BB962C8B-B14F-4D97-AF65-F5344CB8AC3E}">
        <p14:creationId xmlns:p14="http://schemas.microsoft.com/office/powerpoint/2010/main" val="3220810711"/>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57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4"/>
          <p:cNvSpPr>
            <a:spLocks noGrp="1" noChangeArrowheads="1"/>
          </p:cNvSpPr>
          <p:nvPr>
            <p:ph type="dt" sz="half" idx="10"/>
          </p:nvPr>
        </p:nvSpPr>
        <p:spPr>
          <a:ln/>
        </p:spPr>
        <p:txBody>
          <a:bodyPr/>
          <a:lstStyle>
            <a:lvl1pPr>
              <a:defRPr/>
            </a:lvl1pPr>
          </a:lstStyle>
          <a:p>
            <a:fld id="{2B298028-EABF-473A-9BF4-A6112A63F444}" type="datetime4">
              <a:rPr lang="en-US" smtClean="0">
                <a:solidFill>
                  <a:srgbClr val="FFFFFF"/>
                </a:solidFill>
              </a:rPr>
              <a:pPr/>
              <a:t>October 1, 2011</a:t>
            </a:fld>
            <a:endParaRPr lang="en-US">
              <a:solidFill>
                <a:srgbClr val="FFFFFF"/>
              </a:solidFill>
            </a:endParaRPr>
          </a:p>
        </p:txBody>
      </p:sp>
      <p:sp>
        <p:nvSpPr>
          <p:cNvPr id="3" name="Rectangle 45"/>
          <p:cNvSpPr>
            <a:spLocks noGrp="1" noChangeArrowheads="1"/>
          </p:cNvSpPr>
          <p:nvPr>
            <p:ph type="ftr" sz="quarter" idx="11"/>
          </p:nvPr>
        </p:nvSpPr>
        <p:spPr>
          <a:ln/>
        </p:spPr>
        <p:txBody>
          <a:bodyPr/>
          <a:lstStyle>
            <a:lvl1pPr>
              <a:defRPr/>
            </a:lvl1pPr>
          </a:lstStyle>
          <a:p>
            <a:endParaRPr lang="en-US">
              <a:solidFill>
                <a:srgbClr val="FFFFFF"/>
              </a:solidFill>
            </a:endParaRPr>
          </a:p>
        </p:txBody>
      </p:sp>
      <p:sp>
        <p:nvSpPr>
          <p:cNvPr id="4" name="Rectangle 46"/>
          <p:cNvSpPr>
            <a:spLocks noGrp="1" noChangeArrowheads="1"/>
          </p:cNvSpPr>
          <p:nvPr>
            <p:ph type="sldNum" sz="quarter" idx="12"/>
          </p:nvPr>
        </p:nvSpPr>
        <p:spPr>
          <a:ln/>
        </p:spPr>
        <p:txBody>
          <a:bodyPr/>
          <a:lstStyle>
            <a:lvl1pPr>
              <a:defRPr/>
            </a:lvl1pPr>
          </a:lstStyle>
          <a:p>
            <a:fld id="{26510927-015E-4E40-92FB-13F339A46826}" type="slidenum">
              <a:rPr lang="en-US" smtClean="0">
                <a:solidFill>
                  <a:srgbClr val="FFFFFF"/>
                </a:solidFill>
              </a:rPr>
              <a:pPr/>
              <a:t>‹#›</a:t>
            </a:fld>
            <a:endParaRPr lang="en-US">
              <a:solidFill>
                <a:srgbClr val="FFFFFF"/>
              </a:solidFill>
            </a:endParaRPr>
          </a:p>
        </p:txBody>
      </p:sp>
    </p:spTree>
    <p:extLst>
      <p:ext uri="{BB962C8B-B14F-4D97-AF65-F5344CB8AC3E}">
        <p14:creationId xmlns:p14="http://schemas.microsoft.com/office/powerpoint/2010/main" val="1036341304"/>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57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4"/>
          <p:cNvSpPr>
            <a:spLocks noGrp="1" noChangeArrowheads="1"/>
          </p:cNvSpPr>
          <p:nvPr>
            <p:ph type="dt" sz="half" idx="10"/>
          </p:nvPr>
        </p:nvSpPr>
        <p:spPr>
          <a:ln/>
        </p:spPr>
        <p:txBody>
          <a:bodyPr/>
          <a:lstStyle>
            <a:lvl1pPr>
              <a:defRPr/>
            </a:lvl1pPr>
          </a:lstStyle>
          <a:p>
            <a:fld id="{BFA6985D-F373-4605-B5DA-DED91167D407}" type="datetime4">
              <a:rPr lang="en-US" smtClean="0">
                <a:solidFill>
                  <a:srgbClr val="FFFFFF"/>
                </a:solidFill>
              </a:rPr>
              <a:pPr/>
              <a:t>October 1, 2011</a:t>
            </a:fld>
            <a:endParaRPr lang="en-US">
              <a:solidFill>
                <a:srgbClr val="FFFFFF"/>
              </a:solidFill>
            </a:endParaRPr>
          </a:p>
        </p:txBody>
      </p:sp>
      <p:sp>
        <p:nvSpPr>
          <p:cNvPr id="6" name="Rectangle 45"/>
          <p:cNvSpPr>
            <a:spLocks noGrp="1" noChangeArrowheads="1"/>
          </p:cNvSpPr>
          <p:nvPr>
            <p:ph type="ftr" sz="quarter" idx="11"/>
          </p:nvPr>
        </p:nvSpPr>
        <p:spPr>
          <a:ln/>
        </p:spPr>
        <p:txBody>
          <a:bodyPr/>
          <a:lstStyle>
            <a:lvl1pPr>
              <a:defRPr/>
            </a:lvl1pPr>
          </a:lstStyle>
          <a:p>
            <a:endParaRPr lang="en-US">
              <a:solidFill>
                <a:srgbClr val="FFFFFF"/>
              </a:solidFill>
            </a:endParaRPr>
          </a:p>
        </p:txBody>
      </p:sp>
      <p:sp>
        <p:nvSpPr>
          <p:cNvPr id="7" name="Rectangle 46"/>
          <p:cNvSpPr>
            <a:spLocks noGrp="1" noChangeArrowheads="1"/>
          </p:cNvSpPr>
          <p:nvPr>
            <p:ph type="sldNum" sz="quarter" idx="12"/>
          </p:nvPr>
        </p:nvSpPr>
        <p:spPr>
          <a:ln/>
        </p:spPr>
        <p:txBody>
          <a:bodyPr/>
          <a:lstStyle>
            <a:lvl1pPr>
              <a:defRPr/>
            </a:lvl1pPr>
          </a:lstStyle>
          <a:p>
            <a:fld id="{26510927-015E-4E40-92FB-13F339A46826}" type="slidenum">
              <a:rPr lang="en-US" smtClean="0">
                <a:solidFill>
                  <a:srgbClr val="FFFFFF"/>
                </a:solidFill>
              </a:rPr>
              <a:pPr/>
              <a:t>‹#›</a:t>
            </a:fld>
            <a:endParaRPr lang="en-US">
              <a:solidFill>
                <a:srgbClr val="FFFFFF"/>
              </a:solidFill>
            </a:endParaRPr>
          </a:p>
        </p:txBody>
      </p:sp>
    </p:spTree>
    <p:extLst>
      <p:ext uri="{BB962C8B-B14F-4D97-AF65-F5344CB8AC3E}">
        <p14:creationId xmlns:p14="http://schemas.microsoft.com/office/powerpoint/2010/main" val="96597442"/>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57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en-US" noProof="0" smtClean="0"/>
              <a:t>Click icon to add picture</a:t>
            </a:r>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4"/>
          <p:cNvSpPr>
            <a:spLocks noGrp="1" noChangeArrowheads="1"/>
          </p:cNvSpPr>
          <p:nvPr>
            <p:ph type="dt" sz="half" idx="10"/>
          </p:nvPr>
        </p:nvSpPr>
        <p:spPr>
          <a:ln/>
        </p:spPr>
        <p:txBody>
          <a:bodyPr/>
          <a:lstStyle>
            <a:lvl1pPr>
              <a:defRPr/>
            </a:lvl1pPr>
          </a:lstStyle>
          <a:p>
            <a:fld id="{16A339CF-1DF5-4A4E-9BBD-A0264FF625DF}" type="datetime4">
              <a:rPr lang="en-US" smtClean="0">
                <a:solidFill>
                  <a:srgbClr val="FFFFFF"/>
                </a:solidFill>
              </a:rPr>
              <a:pPr/>
              <a:t>October 1, 2011</a:t>
            </a:fld>
            <a:endParaRPr lang="en-US">
              <a:solidFill>
                <a:srgbClr val="FFFFFF"/>
              </a:solidFill>
            </a:endParaRPr>
          </a:p>
        </p:txBody>
      </p:sp>
      <p:sp>
        <p:nvSpPr>
          <p:cNvPr id="6" name="Rectangle 45"/>
          <p:cNvSpPr>
            <a:spLocks noGrp="1" noChangeArrowheads="1"/>
          </p:cNvSpPr>
          <p:nvPr>
            <p:ph type="ftr" sz="quarter" idx="11"/>
          </p:nvPr>
        </p:nvSpPr>
        <p:spPr>
          <a:ln/>
        </p:spPr>
        <p:txBody>
          <a:bodyPr/>
          <a:lstStyle>
            <a:lvl1pPr>
              <a:defRPr/>
            </a:lvl1pPr>
          </a:lstStyle>
          <a:p>
            <a:endParaRPr lang="en-US">
              <a:solidFill>
                <a:srgbClr val="FFFFFF"/>
              </a:solidFill>
            </a:endParaRPr>
          </a:p>
        </p:txBody>
      </p:sp>
      <p:sp>
        <p:nvSpPr>
          <p:cNvPr id="7" name="Rectangle 46"/>
          <p:cNvSpPr>
            <a:spLocks noGrp="1" noChangeArrowheads="1"/>
          </p:cNvSpPr>
          <p:nvPr>
            <p:ph type="sldNum" sz="quarter" idx="12"/>
          </p:nvPr>
        </p:nvSpPr>
        <p:spPr>
          <a:ln/>
        </p:spPr>
        <p:txBody>
          <a:bodyPr/>
          <a:lstStyle>
            <a:lvl1pPr>
              <a:defRPr/>
            </a:lvl1pPr>
          </a:lstStyle>
          <a:p>
            <a:fld id="{26510927-015E-4E40-92FB-13F339A46826}" type="slidenum">
              <a:rPr lang="en-US" smtClean="0">
                <a:solidFill>
                  <a:srgbClr val="FFFFFF"/>
                </a:solidFill>
              </a:rPr>
              <a:pPr/>
              <a:t>‹#›</a:t>
            </a:fld>
            <a:endParaRPr lang="en-US">
              <a:solidFill>
                <a:srgbClr val="FFFFFF"/>
              </a:solidFill>
            </a:endParaRPr>
          </a:p>
        </p:txBody>
      </p:sp>
    </p:spTree>
    <p:extLst>
      <p:ext uri="{BB962C8B-B14F-4D97-AF65-F5344CB8AC3E}">
        <p14:creationId xmlns:p14="http://schemas.microsoft.com/office/powerpoint/2010/main" val="2771300413"/>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57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4"/>
          <p:cNvSpPr>
            <a:spLocks noGrp="1" noChangeArrowheads="1"/>
          </p:cNvSpPr>
          <p:nvPr>
            <p:ph type="dt" sz="half" idx="10"/>
          </p:nvPr>
        </p:nvSpPr>
        <p:spPr>
          <a:ln/>
        </p:spPr>
        <p:txBody>
          <a:bodyPr/>
          <a:lstStyle>
            <a:lvl1pPr>
              <a:defRPr/>
            </a:lvl1pPr>
          </a:lstStyle>
          <a:p>
            <a:fld id="{DE715CFF-AF1E-46F0-AC2F-DF4F9F4B22C5}" type="datetime4">
              <a:rPr lang="en-US" smtClean="0">
                <a:solidFill>
                  <a:srgbClr val="FFFFFF"/>
                </a:solidFill>
              </a:rPr>
              <a:pPr/>
              <a:t>October 1, 2011</a:t>
            </a:fld>
            <a:endParaRPr lang="en-US">
              <a:solidFill>
                <a:srgbClr val="FFFFFF"/>
              </a:solidFill>
            </a:endParaRPr>
          </a:p>
        </p:txBody>
      </p:sp>
      <p:sp>
        <p:nvSpPr>
          <p:cNvPr id="5" name="Rectangle 45"/>
          <p:cNvSpPr>
            <a:spLocks noGrp="1" noChangeArrowheads="1"/>
          </p:cNvSpPr>
          <p:nvPr>
            <p:ph type="ftr" sz="quarter" idx="11"/>
          </p:nvPr>
        </p:nvSpPr>
        <p:spPr>
          <a:ln/>
        </p:spPr>
        <p:txBody>
          <a:bodyPr/>
          <a:lstStyle>
            <a:lvl1pPr>
              <a:defRPr/>
            </a:lvl1pPr>
          </a:lstStyle>
          <a:p>
            <a:endParaRPr lang="en-US">
              <a:solidFill>
                <a:srgbClr val="FFFFFF"/>
              </a:solidFill>
            </a:endParaRPr>
          </a:p>
        </p:txBody>
      </p:sp>
      <p:sp>
        <p:nvSpPr>
          <p:cNvPr id="6" name="Rectangle 46"/>
          <p:cNvSpPr>
            <a:spLocks noGrp="1" noChangeArrowheads="1"/>
          </p:cNvSpPr>
          <p:nvPr>
            <p:ph type="sldNum" sz="quarter" idx="12"/>
          </p:nvPr>
        </p:nvSpPr>
        <p:spPr>
          <a:ln/>
        </p:spPr>
        <p:txBody>
          <a:bodyPr/>
          <a:lstStyle>
            <a:lvl1pPr>
              <a:defRPr/>
            </a:lvl1pPr>
          </a:lstStyle>
          <a:p>
            <a:fld id="{26510927-015E-4E40-92FB-13F339A46826}" type="slidenum">
              <a:rPr lang="en-US" smtClean="0">
                <a:solidFill>
                  <a:srgbClr val="FFFFFF"/>
                </a:solidFill>
              </a:rPr>
              <a:pPr/>
              <a:t>‹#›</a:t>
            </a:fld>
            <a:endParaRPr lang="en-US">
              <a:solidFill>
                <a:srgbClr val="FFFFFF"/>
              </a:solidFill>
            </a:endParaRPr>
          </a:p>
        </p:txBody>
      </p:sp>
    </p:spTree>
    <p:extLst>
      <p:ext uri="{BB962C8B-B14F-4D97-AF65-F5344CB8AC3E}">
        <p14:creationId xmlns:p14="http://schemas.microsoft.com/office/powerpoint/2010/main" val="1375930403"/>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57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4"/>
          <p:cNvSpPr>
            <a:spLocks noGrp="1" noChangeArrowheads="1"/>
          </p:cNvSpPr>
          <p:nvPr>
            <p:ph type="dt" sz="half" idx="10"/>
          </p:nvPr>
        </p:nvSpPr>
        <p:spPr>
          <a:ln/>
        </p:spPr>
        <p:txBody>
          <a:bodyPr/>
          <a:lstStyle>
            <a:lvl1pPr>
              <a:defRPr/>
            </a:lvl1pPr>
          </a:lstStyle>
          <a:p>
            <a:fld id="{3BD66AE9-E2EA-49A4-BF7B-95B8924B7C68}" type="datetime4">
              <a:rPr lang="en-US" smtClean="0">
                <a:solidFill>
                  <a:srgbClr val="FFFFFF"/>
                </a:solidFill>
              </a:rPr>
              <a:pPr/>
              <a:t>October 1, 2011</a:t>
            </a:fld>
            <a:endParaRPr lang="en-US">
              <a:solidFill>
                <a:srgbClr val="FFFFFF"/>
              </a:solidFill>
            </a:endParaRPr>
          </a:p>
        </p:txBody>
      </p:sp>
      <p:sp>
        <p:nvSpPr>
          <p:cNvPr id="5" name="Rectangle 45"/>
          <p:cNvSpPr>
            <a:spLocks noGrp="1" noChangeArrowheads="1"/>
          </p:cNvSpPr>
          <p:nvPr>
            <p:ph type="ftr" sz="quarter" idx="11"/>
          </p:nvPr>
        </p:nvSpPr>
        <p:spPr>
          <a:ln/>
        </p:spPr>
        <p:txBody>
          <a:bodyPr/>
          <a:lstStyle>
            <a:lvl1pPr>
              <a:defRPr/>
            </a:lvl1pPr>
          </a:lstStyle>
          <a:p>
            <a:endParaRPr lang="en-US">
              <a:solidFill>
                <a:srgbClr val="FFFFFF"/>
              </a:solidFill>
            </a:endParaRPr>
          </a:p>
        </p:txBody>
      </p:sp>
      <p:sp>
        <p:nvSpPr>
          <p:cNvPr id="6" name="Rectangle 46"/>
          <p:cNvSpPr>
            <a:spLocks noGrp="1" noChangeArrowheads="1"/>
          </p:cNvSpPr>
          <p:nvPr>
            <p:ph type="sldNum" sz="quarter" idx="12"/>
          </p:nvPr>
        </p:nvSpPr>
        <p:spPr>
          <a:ln/>
        </p:spPr>
        <p:txBody>
          <a:bodyPr/>
          <a:lstStyle>
            <a:lvl1pPr>
              <a:defRPr/>
            </a:lvl1pPr>
          </a:lstStyle>
          <a:p>
            <a:fld id="{26510927-015E-4E40-92FB-13F339A46826}" type="slidenum">
              <a:rPr lang="en-US" smtClean="0">
                <a:solidFill>
                  <a:srgbClr val="FFFFFF"/>
                </a:solidFill>
              </a:rPr>
              <a:pPr/>
              <a:t>‹#›</a:t>
            </a:fld>
            <a:endParaRPr lang="en-US">
              <a:solidFill>
                <a:srgbClr val="FFFFFF"/>
              </a:solidFill>
            </a:endParaRPr>
          </a:p>
        </p:txBody>
      </p:sp>
    </p:spTree>
    <p:extLst>
      <p:ext uri="{BB962C8B-B14F-4D97-AF65-F5344CB8AC3E}">
        <p14:creationId xmlns:p14="http://schemas.microsoft.com/office/powerpoint/2010/main" val="922881196"/>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5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Date Placeholder 4"/>
          <p:cNvSpPr>
            <a:spLocks noGrp="1"/>
          </p:cNvSpPr>
          <p:nvPr>
            <p:ph type="dt" sz="half" idx="10"/>
          </p:nvPr>
        </p:nvSpPr>
        <p:spPr/>
        <p:txBody>
          <a:bodyPr/>
          <a:lstStyle>
            <a:lvl1pPr>
              <a:defRPr/>
            </a:lvl1pPr>
          </a:lstStyle>
          <a:p>
            <a:fld id="{58B8F54C-9781-4D94-818C-9A7C323284A3}" type="datetime4">
              <a:rPr lang="en-US" smtClean="0">
                <a:solidFill>
                  <a:srgbClr val="FFFFFF"/>
                </a:solidFill>
              </a:rPr>
              <a:t>October 1, 2011</a:t>
            </a:fld>
            <a:endParaRPr lang="en-US">
              <a:solidFill>
                <a:srgbClr val="FFFFFF"/>
              </a:solidFill>
            </a:endParaRPr>
          </a:p>
        </p:txBody>
      </p:sp>
      <p:sp>
        <p:nvSpPr>
          <p:cNvPr id="6" name="Footer Placeholder 5"/>
          <p:cNvSpPr>
            <a:spLocks noGrp="1"/>
          </p:cNvSpPr>
          <p:nvPr>
            <p:ph type="ftr" sz="quarter" idx="11"/>
          </p:nvPr>
        </p:nvSpPr>
        <p:spPr/>
        <p:txBody>
          <a:bodyPr/>
          <a:lstStyle>
            <a:lvl1pPr>
              <a:defRPr/>
            </a:lvl1pPr>
          </a:lstStyle>
          <a:p>
            <a:endParaRPr lang="en-US">
              <a:solidFill>
                <a:srgbClr val="FFFFFF"/>
              </a:solidFill>
            </a:endParaRPr>
          </a:p>
        </p:txBody>
      </p:sp>
      <p:sp>
        <p:nvSpPr>
          <p:cNvPr id="7" name="Slide Number Placeholder 6"/>
          <p:cNvSpPr>
            <a:spLocks noGrp="1"/>
          </p:cNvSpPr>
          <p:nvPr>
            <p:ph type="sldNum" sz="quarter" idx="12"/>
          </p:nvPr>
        </p:nvSpPr>
        <p:spPr/>
        <p:txBody>
          <a:bodyPr/>
          <a:lstStyle>
            <a:lvl1pPr>
              <a:defRPr/>
            </a:lvl1pPr>
          </a:lstStyle>
          <a:p>
            <a:fld id="{1351F884-2030-4F74-BB7B-7179F838308B}" type="slidenum">
              <a:rPr lang="en-US">
                <a:solidFill>
                  <a:srgbClr val="FFFFFF"/>
                </a:solidFill>
              </a:rPr>
              <a:pPr/>
              <a:t>‹#›</a:t>
            </a:fld>
            <a:endParaRPr lang="en-US">
              <a:solidFill>
                <a:srgbClr val="FFFFFF"/>
              </a:solidFill>
            </a:endParaRPr>
          </a:p>
        </p:txBody>
      </p:sp>
    </p:spTree>
    <p:extLst>
      <p:ext uri="{BB962C8B-B14F-4D97-AF65-F5344CB8AC3E}">
        <p14:creationId xmlns:p14="http://schemas.microsoft.com/office/powerpoint/2010/main" val="416704851"/>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580.xml><?xml version="1.0" encoding="utf-8"?>
<p:sldLayout xmlns:a="http://schemas.openxmlformats.org/drawingml/2006/main" xmlns:r="http://schemas.openxmlformats.org/officeDocument/2006/relationships" xmlns:p="http://schemas.openxmlformats.org/presentationml/2006/main" type="tbl">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smtClean="0"/>
              <a:t>Click to edit Master title style</a:t>
            </a:r>
            <a:endParaRPr lang="en-US"/>
          </a:p>
        </p:txBody>
      </p:sp>
      <p:sp>
        <p:nvSpPr>
          <p:cNvPr id="3" name="Table Placeholder 2"/>
          <p:cNvSpPr>
            <a:spLocks noGrp="1"/>
          </p:cNvSpPr>
          <p:nvPr>
            <p:ph type="tbl" idx="1"/>
          </p:nvPr>
        </p:nvSpPr>
        <p:spPr>
          <a:xfrm>
            <a:off x="457200" y="1600200"/>
            <a:ext cx="8229600" cy="4530725"/>
          </a:xfrm>
        </p:spPr>
        <p:txBody>
          <a:bodyPr/>
          <a:lstStyle/>
          <a:p>
            <a:r>
              <a:rPr lang="en-US" smtClean="0"/>
              <a:t>Click icon to add table</a:t>
            </a:r>
            <a:endParaRPr lang="en-US"/>
          </a:p>
        </p:txBody>
      </p:sp>
      <p:sp>
        <p:nvSpPr>
          <p:cNvPr id="4" name="Date Placeholder 3"/>
          <p:cNvSpPr>
            <a:spLocks noGrp="1"/>
          </p:cNvSpPr>
          <p:nvPr>
            <p:ph type="dt" sz="half" idx="10"/>
          </p:nvPr>
        </p:nvSpPr>
        <p:spPr>
          <a:xfrm>
            <a:off x="457200" y="6243638"/>
            <a:ext cx="2133600" cy="457200"/>
          </a:xfrm>
        </p:spPr>
        <p:txBody>
          <a:bodyPr/>
          <a:lstStyle>
            <a:lvl1pPr>
              <a:defRPr/>
            </a:lvl1pPr>
          </a:lstStyle>
          <a:p>
            <a:fld id="{20FB6347-9FAA-4EDB-972C-156DFFA6F99E}" type="datetime4">
              <a:rPr lang="en-US" smtClean="0">
                <a:solidFill>
                  <a:srgbClr val="FFFFFF"/>
                </a:solidFill>
              </a:rPr>
              <a:pPr/>
              <a:t>October 1, 2011</a:t>
            </a:fld>
            <a:endParaRPr lang="en-US">
              <a:solidFill>
                <a:srgbClr val="FFFFFF"/>
              </a:solidFill>
            </a:endParaRPr>
          </a:p>
        </p:txBody>
      </p:sp>
      <p:sp>
        <p:nvSpPr>
          <p:cNvPr id="5" name="Footer Placeholder 4"/>
          <p:cNvSpPr>
            <a:spLocks noGrp="1"/>
          </p:cNvSpPr>
          <p:nvPr>
            <p:ph type="ftr" sz="quarter" idx="11"/>
          </p:nvPr>
        </p:nvSpPr>
        <p:spPr>
          <a:xfrm>
            <a:off x="3124200" y="6248400"/>
            <a:ext cx="2895600" cy="457200"/>
          </a:xfrm>
        </p:spPr>
        <p:txBody>
          <a:bodyPr/>
          <a:lstStyle>
            <a:lvl1pPr>
              <a:defRPr/>
            </a:lvl1pPr>
          </a:lstStyle>
          <a:p>
            <a:endParaRPr lang="en-US">
              <a:solidFill>
                <a:srgbClr val="FFFFFF"/>
              </a:solidFill>
            </a:endParaRPr>
          </a:p>
        </p:txBody>
      </p:sp>
      <p:sp>
        <p:nvSpPr>
          <p:cNvPr id="6" name="Slide Number Placeholder 5"/>
          <p:cNvSpPr>
            <a:spLocks noGrp="1"/>
          </p:cNvSpPr>
          <p:nvPr>
            <p:ph type="sldNum" sz="quarter" idx="12"/>
          </p:nvPr>
        </p:nvSpPr>
        <p:spPr>
          <a:xfrm>
            <a:off x="6553200" y="6243638"/>
            <a:ext cx="2133600" cy="457200"/>
          </a:xfrm>
        </p:spPr>
        <p:txBody>
          <a:bodyPr/>
          <a:lstStyle>
            <a:lvl1pPr>
              <a:defRPr/>
            </a:lvl1pPr>
          </a:lstStyle>
          <a:p>
            <a:fld id="{85DB154A-0C28-4DB2-BDCE-C529C04D62A3}" type="slidenum">
              <a:rPr lang="en-US" smtClean="0">
                <a:solidFill>
                  <a:srgbClr val="FFFFFF"/>
                </a:solidFill>
              </a:rPr>
              <a:pPr/>
              <a:t>‹#›</a:t>
            </a:fld>
            <a:endParaRPr lang="en-US">
              <a:solidFill>
                <a:srgbClr val="FFFFFF"/>
              </a:solidFill>
            </a:endParaRPr>
          </a:p>
        </p:txBody>
      </p:sp>
    </p:spTree>
    <p:extLst>
      <p:ext uri="{BB962C8B-B14F-4D97-AF65-F5344CB8AC3E}">
        <p14:creationId xmlns:p14="http://schemas.microsoft.com/office/powerpoint/2010/main" val="494635611"/>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581.xml><?xml version="1.0" encoding="utf-8"?>
<p:sldLayout xmlns:a="http://schemas.openxmlformats.org/drawingml/2006/main" xmlns:r="http://schemas.openxmlformats.org/officeDocument/2006/relationships" xmlns:p="http://schemas.openxmlformats.org/presentationml/2006/main" type="clipArtAndTx">
  <p:cSld name="Title, Clip Art and Tex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smtClean="0"/>
              <a:t>Click to edit Master title style</a:t>
            </a:r>
            <a:endParaRPr lang="en-US"/>
          </a:p>
        </p:txBody>
      </p:sp>
      <p:sp>
        <p:nvSpPr>
          <p:cNvPr id="3" name="ClipArt Placeholder 2"/>
          <p:cNvSpPr>
            <a:spLocks noGrp="1"/>
          </p:cNvSpPr>
          <p:nvPr>
            <p:ph type="clipArt" sz="half" idx="1"/>
          </p:nvPr>
        </p:nvSpPr>
        <p:spPr>
          <a:xfrm>
            <a:off x="685800" y="1981200"/>
            <a:ext cx="3810000" cy="4114800"/>
          </a:xfrm>
        </p:spPr>
        <p:txBody>
          <a:bodyPr/>
          <a:lstStyle/>
          <a:p>
            <a:endParaRPr lang="en-US"/>
          </a:p>
        </p:txBody>
      </p:sp>
      <p:sp>
        <p:nvSpPr>
          <p:cNvPr id="4" name="Text Placeholder 3"/>
          <p:cNvSpPr>
            <a:spLocks noGrp="1"/>
          </p:cNvSpPr>
          <p:nvPr>
            <p:ph type="body" sz="half" idx="2"/>
          </p:nvPr>
        </p:nvSpPr>
        <p:spPr>
          <a:xfrm>
            <a:off x="4648200" y="1981200"/>
            <a:ext cx="3810000" cy="41148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Date Placeholder 4"/>
          <p:cNvSpPr>
            <a:spLocks noGrp="1"/>
          </p:cNvSpPr>
          <p:nvPr>
            <p:ph type="dt" sz="half" idx="10"/>
          </p:nvPr>
        </p:nvSpPr>
        <p:spPr>
          <a:xfrm>
            <a:off x="685800" y="6248400"/>
            <a:ext cx="1905000" cy="457200"/>
          </a:xfrm>
        </p:spPr>
        <p:txBody>
          <a:bodyPr/>
          <a:lstStyle>
            <a:lvl1pPr>
              <a:defRPr/>
            </a:lvl1pPr>
          </a:lstStyle>
          <a:p>
            <a:fld id="{AAD098FC-5CB1-4BAE-B010-0A4E028D191F}" type="datetime4">
              <a:rPr lang="en-US" smtClean="0">
                <a:solidFill>
                  <a:srgbClr val="FFFFFF"/>
                </a:solidFill>
              </a:rPr>
              <a:pPr/>
              <a:t>October 1, 2011</a:t>
            </a:fld>
            <a:endParaRPr lang="en-US">
              <a:solidFill>
                <a:srgbClr val="FFFFFF"/>
              </a:solidFill>
            </a:endParaRPr>
          </a:p>
        </p:txBody>
      </p:sp>
      <p:sp>
        <p:nvSpPr>
          <p:cNvPr id="6" name="Footer Placeholder 5"/>
          <p:cNvSpPr>
            <a:spLocks noGrp="1"/>
          </p:cNvSpPr>
          <p:nvPr>
            <p:ph type="ftr" sz="quarter" idx="11"/>
          </p:nvPr>
        </p:nvSpPr>
        <p:spPr>
          <a:xfrm>
            <a:off x="3124200" y="6248400"/>
            <a:ext cx="2895600" cy="457200"/>
          </a:xfrm>
        </p:spPr>
        <p:txBody>
          <a:bodyPr/>
          <a:lstStyle>
            <a:lvl1pPr>
              <a:defRPr/>
            </a:lvl1pPr>
          </a:lstStyle>
          <a:p>
            <a:endParaRPr lang="en-US">
              <a:solidFill>
                <a:srgbClr val="FFFFFF"/>
              </a:solidFill>
            </a:endParaRPr>
          </a:p>
        </p:txBody>
      </p:sp>
      <p:sp>
        <p:nvSpPr>
          <p:cNvPr id="7" name="Slide Number Placeholder 6"/>
          <p:cNvSpPr>
            <a:spLocks noGrp="1"/>
          </p:cNvSpPr>
          <p:nvPr>
            <p:ph type="sldNum" sz="quarter" idx="12"/>
          </p:nvPr>
        </p:nvSpPr>
        <p:spPr>
          <a:xfrm>
            <a:off x="6553200" y="6248400"/>
            <a:ext cx="1905000" cy="457200"/>
          </a:xfrm>
        </p:spPr>
        <p:txBody>
          <a:bodyPr/>
          <a:lstStyle>
            <a:lvl1pPr>
              <a:defRPr/>
            </a:lvl1pPr>
          </a:lstStyle>
          <a:p>
            <a:fld id="{5963D01A-B756-49F9-BAB5-9C29AE5D3867}" type="slidenum">
              <a:rPr lang="en-US">
                <a:solidFill>
                  <a:srgbClr val="FFFFFF"/>
                </a:solidFill>
              </a:rPr>
              <a:pPr/>
              <a:t>‹#›</a:t>
            </a:fld>
            <a:endParaRPr lang="en-US">
              <a:solidFill>
                <a:srgbClr val="FFFFFF"/>
              </a:solidFill>
            </a:endParaRPr>
          </a:p>
        </p:txBody>
      </p:sp>
    </p:spTree>
    <p:extLst>
      <p:ext uri="{BB962C8B-B14F-4D97-AF65-F5344CB8AC3E}">
        <p14:creationId xmlns:p14="http://schemas.microsoft.com/office/powerpoint/2010/main" val="3728118755"/>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58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4000" cy="6856413"/>
            <a:chOff x="0" y="0"/>
            <a:chExt cx="5760" cy="4319"/>
          </a:xfrm>
        </p:grpSpPr>
        <p:sp>
          <p:nvSpPr>
            <p:cNvPr id="5" name="Freeform 3"/>
            <p:cNvSpPr>
              <a:spLocks/>
            </p:cNvSpPr>
            <p:nvPr/>
          </p:nvSpPr>
          <p:spPr bwMode="hidden">
            <a:xfrm>
              <a:off x="0" y="12"/>
              <a:ext cx="5758" cy="3273"/>
            </a:xfrm>
            <a:custGeom>
              <a:avLst/>
              <a:gdLst/>
              <a:ahLst/>
              <a:cxnLst>
                <a:cxn ang="0">
                  <a:pos x="3193" y="1816"/>
                </a:cxn>
                <a:cxn ang="0">
                  <a:pos x="0" y="0"/>
                </a:cxn>
                <a:cxn ang="0">
                  <a:pos x="0" y="522"/>
                </a:cxn>
                <a:cxn ang="0">
                  <a:pos x="3037" y="1978"/>
                </a:cxn>
                <a:cxn ang="0">
                  <a:pos x="5740" y="3273"/>
                </a:cxn>
                <a:cxn ang="0">
                  <a:pos x="5740" y="3267"/>
                </a:cxn>
                <a:cxn ang="0">
                  <a:pos x="3193" y="1816"/>
                </a:cxn>
                <a:cxn ang="0">
                  <a:pos x="3193" y="1816"/>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6" name="Freeform 4"/>
            <p:cNvSpPr>
              <a:spLocks/>
            </p:cNvSpPr>
            <p:nvPr/>
          </p:nvSpPr>
          <p:spPr bwMode="hidden">
            <a:xfrm>
              <a:off x="149" y="0"/>
              <a:ext cx="5609" cy="3243"/>
            </a:xfrm>
            <a:custGeom>
              <a:avLst/>
              <a:gdLst/>
              <a:ahLst/>
              <a:cxnLst>
                <a:cxn ang="0">
                  <a:pos x="3163" y="1714"/>
                </a:cxn>
                <a:cxn ang="0">
                  <a:pos x="431" y="0"/>
                </a:cxn>
                <a:cxn ang="0">
                  <a:pos x="0" y="0"/>
                </a:cxn>
                <a:cxn ang="0">
                  <a:pos x="3086" y="1786"/>
                </a:cxn>
                <a:cxn ang="0">
                  <a:pos x="5591" y="3243"/>
                </a:cxn>
                <a:cxn ang="0">
                  <a:pos x="5591" y="3237"/>
                </a:cxn>
                <a:cxn ang="0">
                  <a:pos x="3163" y="1714"/>
                </a:cxn>
                <a:cxn ang="0">
                  <a:pos x="3163" y="1714"/>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7" name="Freeform 5"/>
            <p:cNvSpPr>
              <a:spLocks/>
            </p:cNvSpPr>
            <p:nvPr/>
          </p:nvSpPr>
          <p:spPr bwMode="hidden">
            <a:xfrm>
              <a:off x="0" y="3433"/>
              <a:ext cx="4038" cy="191"/>
            </a:xfrm>
            <a:custGeom>
              <a:avLst/>
              <a:gdLst/>
              <a:ahLst/>
              <a:cxnLst>
                <a:cxn ang="0">
                  <a:pos x="0" y="156"/>
                </a:cxn>
                <a:cxn ang="0">
                  <a:pos x="4042" y="192"/>
                </a:cxn>
                <a:cxn ang="0">
                  <a:pos x="4042" y="144"/>
                </a:cxn>
                <a:cxn ang="0">
                  <a:pos x="0" y="0"/>
                </a:cxn>
                <a:cxn ang="0">
                  <a:pos x="0" y="156"/>
                </a:cxn>
                <a:cxn ang="0">
                  <a:pos x="0" y="156"/>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8" name="Freeform 6"/>
            <p:cNvSpPr>
              <a:spLocks/>
            </p:cNvSpPr>
            <p:nvPr/>
          </p:nvSpPr>
          <p:spPr bwMode="hidden">
            <a:xfrm>
              <a:off x="4038" y="3577"/>
              <a:ext cx="1720" cy="65"/>
            </a:xfrm>
            <a:custGeom>
              <a:avLst/>
              <a:gdLst>
                <a:gd name="T0" fmla="*/ 1722 w 1722"/>
                <a:gd name="T1" fmla="*/ 66 h 66"/>
                <a:gd name="T2" fmla="*/ 1722 w 1722"/>
                <a:gd name="T3" fmla="*/ 60 h 66"/>
                <a:gd name="T4" fmla="*/ 0 w 1722"/>
                <a:gd name="T5" fmla="*/ 0 h 66"/>
                <a:gd name="T6" fmla="*/ 0 w 1722"/>
                <a:gd name="T7" fmla="*/ 48 h 66"/>
                <a:gd name="T8" fmla="*/ 1722 w 1722"/>
                <a:gd name="T9" fmla="*/ 66 h 66"/>
                <a:gd name="T10" fmla="*/ 1722 w 1722"/>
                <a:gd name="T11" fmla="*/ 66 h 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22" h="66">
                  <a:moveTo>
                    <a:pt x="1722" y="66"/>
                  </a:moveTo>
                  <a:lnTo>
                    <a:pt x="1722" y="60"/>
                  </a:lnTo>
                  <a:lnTo>
                    <a:pt x="0" y="0"/>
                  </a:lnTo>
                  <a:lnTo>
                    <a:pt x="0" y="48"/>
                  </a:lnTo>
                  <a:lnTo>
                    <a:pt x="1722" y="66"/>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9" name="Freeform 7"/>
            <p:cNvSpPr>
              <a:spLocks/>
            </p:cNvSpPr>
            <p:nvPr/>
          </p:nvSpPr>
          <p:spPr bwMode="hidden">
            <a:xfrm>
              <a:off x="0" y="3726"/>
              <a:ext cx="4784" cy="329"/>
            </a:xfrm>
            <a:custGeom>
              <a:avLst/>
              <a:gdLst/>
              <a:ahLst/>
              <a:cxnLst>
                <a:cxn ang="0">
                  <a:pos x="0" y="329"/>
                </a:cxn>
                <a:cxn ang="0">
                  <a:pos x="4789" y="77"/>
                </a:cxn>
                <a:cxn ang="0">
                  <a:pos x="4789" y="0"/>
                </a:cxn>
                <a:cxn ang="0">
                  <a:pos x="0" y="107"/>
                </a:cxn>
                <a:cxn ang="0">
                  <a:pos x="0" y="329"/>
                </a:cxn>
                <a:cxn ang="0">
                  <a:pos x="0" y="329"/>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w="9525" cap="flat" cmpd="sng">
              <a:noFill/>
              <a:prstDash val="solid"/>
              <a:round/>
              <a:headEnd type="none" w="med" len="med"/>
              <a:tailEnd type="none" w="med" len="med"/>
            </a:ln>
            <a:effectLst/>
          </p:spPr>
          <p:txBody>
            <a:bodyPr/>
            <a:lstStyle/>
            <a:p>
              <a:pPr fontAlgn="auto">
                <a:spcBef>
                  <a:spcPts val="0"/>
                </a:spcBef>
                <a:spcAft>
                  <a:spcPts val="0"/>
                </a:spcAft>
                <a:defRPr/>
              </a:pPr>
              <a:endParaRPr lang="en-US">
                <a:solidFill>
                  <a:prstClr val="white"/>
                </a:solidFill>
                <a:latin typeface="Arial" charset="0"/>
              </a:endParaRPr>
            </a:p>
          </p:txBody>
        </p:sp>
        <p:sp>
          <p:nvSpPr>
            <p:cNvPr id="10" name="Freeform 8"/>
            <p:cNvSpPr>
              <a:spLocks/>
            </p:cNvSpPr>
            <p:nvPr/>
          </p:nvSpPr>
          <p:spPr bwMode="hidden">
            <a:xfrm>
              <a:off x="4784" y="3702"/>
              <a:ext cx="974" cy="101"/>
            </a:xfrm>
            <a:custGeom>
              <a:avLst/>
              <a:gdLst>
                <a:gd name="T0" fmla="*/ 975 w 975"/>
                <a:gd name="T1" fmla="*/ 48 h 101"/>
                <a:gd name="T2" fmla="*/ 975 w 975"/>
                <a:gd name="T3" fmla="*/ 0 h 101"/>
                <a:gd name="T4" fmla="*/ 0 w 975"/>
                <a:gd name="T5" fmla="*/ 24 h 101"/>
                <a:gd name="T6" fmla="*/ 0 w 975"/>
                <a:gd name="T7" fmla="*/ 101 h 101"/>
                <a:gd name="T8" fmla="*/ 975 w 975"/>
                <a:gd name="T9" fmla="*/ 48 h 101"/>
                <a:gd name="T10" fmla="*/ 975 w 975"/>
                <a:gd name="T11" fmla="*/ 48 h 10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75" h="101">
                  <a:moveTo>
                    <a:pt x="975" y="48"/>
                  </a:moveTo>
                  <a:lnTo>
                    <a:pt x="975" y="0"/>
                  </a:lnTo>
                  <a:lnTo>
                    <a:pt x="0" y="24"/>
                  </a:lnTo>
                  <a:lnTo>
                    <a:pt x="0" y="101"/>
                  </a:lnTo>
                  <a:lnTo>
                    <a:pt x="975" y="4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11" name="Freeform 9"/>
            <p:cNvSpPr>
              <a:spLocks/>
            </p:cNvSpPr>
            <p:nvPr/>
          </p:nvSpPr>
          <p:spPr bwMode="hidden">
            <a:xfrm>
              <a:off x="3619" y="3815"/>
              <a:ext cx="2139" cy="198"/>
            </a:xfrm>
            <a:custGeom>
              <a:avLst/>
              <a:gdLst>
                <a:gd name="T0" fmla="*/ 2141 w 2141"/>
                <a:gd name="T1" fmla="*/ 0 h 198"/>
                <a:gd name="T2" fmla="*/ 0 w 2141"/>
                <a:gd name="T3" fmla="*/ 156 h 198"/>
                <a:gd name="T4" fmla="*/ 0 w 2141"/>
                <a:gd name="T5" fmla="*/ 198 h 198"/>
                <a:gd name="T6" fmla="*/ 2141 w 2141"/>
                <a:gd name="T7" fmla="*/ 0 h 198"/>
                <a:gd name="T8" fmla="*/ 2141 w 2141"/>
                <a:gd name="T9" fmla="*/ 0 h 1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41" h="198">
                  <a:moveTo>
                    <a:pt x="2141" y="0"/>
                  </a:moveTo>
                  <a:lnTo>
                    <a:pt x="0" y="156"/>
                  </a:lnTo>
                  <a:lnTo>
                    <a:pt x="0" y="198"/>
                  </a:lnTo>
                  <a:lnTo>
                    <a:pt x="2141"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12" name="Freeform 10"/>
            <p:cNvSpPr>
              <a:spLocks/>
            </p:cNvSpPr>
            <p:nvPr/>
          </p:nvSpPr>
          <p:spPr bwMode="hidden">
            <a:xfrm>
              <a:off x="0" y="3971"/>
              <a:ext cx="3619" cy="348"/>
            </a:xfrm>
            <a:custGeom>
              <a:avLst/>
              <a:gdLst/>
              <a:ahLst/>
              <a:cxnLst>
                <a:cxn ang="0">
                  <a:pos x="0" y="348"/>
                </a:cxn>
                <a:cxn ang="0">
                  <a:pos x="311" y="348"/>
                </a:cxn>
                <a:cxn ang="0">
                  <a:pos x="3623" y="42"/>
                </a:cxn>
                <a:cxn ang="0">
                  <a:pos x="3623" y="0"/>
                </a:cxn>
                <a:cxn ang="0">
                  <a:pos x="0" y="264"/>
                </a:cxn>
                <a:cxn ang="0">
                  <a:pos x="0" y="348"/>
                </a:cxn>
                <a:cxn ang="0">
                  <a:pos x="0" y="348"/>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13" name="Freeform 11"/>
            <p:cNvSpPr>
              <a:spLocks/>
            </p:cNvSpPr>
            <p:nvPr/>
          </p:nvSpPr>
          <p:spPr bwMode="hidden">
            <a:xfrm>
              <a:off x="2097" y="4043"/>
              <a:ext cx="2514" cy="276"/>
            </a:xfrm>
            <a:custGeom>
              <a:avLst/>
              <a:gdLst>
                <a:gd name="T0" fmla="*/ 2182 w 2517"/>
                <a:gd name="T1" fmla="*/ 276 h 276"/>
                <a:gd name="T2" fmla="*/ 2517 w 2517"/>
                <a:gd name="T3" fmla="*/ 204 h 276"/>
                <a:gd name="T4" fmla="*/ 2260 w 2517"/>
                <a:gd name="T5" fmla="*/ 0 h 276"/>
                <a:gd name="T6" fmla="*/ 0 w 2517"/>
                <a:gd name="T7" fmla="*/ 276 h 276"/>
                <a:gd name="T8" fmla="*/ 2182 w 2517"/>
                <a:gd name="T9" fmla="*/ 276 h 276"/>
                <a:gd name="T10" fmla="*/ 2182 w 2517"/>
                <a:gd name="T11" fmla="*/ 276 h 27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7" h="276">
                  <a:moveTo>
                    <a:pt x="2182" y="276"/>
                  </a:moveTo>
                  <a:lnTo>
                    <a:pt x="2517" y="204"/>
                  </a:lnTo>
                  <a:lnTo>
                    <a:pt x="2260" y="0"/>
                  </a:lnTo>
                  <a:lnTo>
                    <a:pt x="0" y="276"/>
                  </a:lnTo>
                  <a:lnTo>
                    <a:pt x="2182" y="276"/>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14" name="Freeform 12"/>
            <p:cNvSpPr>
              <a:spLocks/>
            </p:cNvSpPr>
            <p:nvPr/>
          </p:nvSpPr>
          <p:spPr bwMode="hidden">
            <a:xfrm>
              <a:off x="4354" y="3869"/>
              <a:ext cx="1404" cy="378"/>
            </a:xfrm>
            <a:custGeom>
              <a:avLst/>
              <a:gdLst/>
              <a:ahLst/>
              <a:cxnLst>
                <a:cxn ang="0">
                  <a:pos x="1405" y="126"/>
                </a:cxn>
                <a:cxn ang="0">
                  <a:pos x="1405" y="0"/>
                </a:cxn>
                <a:cxn ang="0">
                  <a:pos x="0" y="174"/>
                </a:cxn>
                <a:cxn ang="0">
                  <a:pos x="257" y="378"/>
                </a:cxn>
                <a:cxn ang="0">
                  <a:pos x="1405" y="126"/>
                </a:cxn>
                <a:cxn ang="0">
                  <a:pos x="1405" y="126"/>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15" name="Freeform 13"/>
            <p:cNvSpPr>
              <a:spLocks/>
            </p:cNvSpPr>
            <p:nvPr/>
          </p:nvSpPr>
          <p:spPr bwMode="hidden">
            <a:xfrm>
              <a:off x="5030" y="3151"/>
              <a:ext cx="728" cy="240"/>
            </a:xfrm>
            <a:custGeom>
              <a:avLst/>
              <a:gdLst>
                <a:gd name="T0" fmla="*/ 729 w 729"/>
                <a:gd name="T1" fmla="*/ 240 h 240"/>
                <a:gd name="T2" fmla="*/ 0 w 729"/>
                <a:gd name="T3" fmla="*/ 0 h 240"/>
                <a:gd name="T4" fmla="*/ 0 w 729"/>
                <a:gd name="T5" fmla="*/ 6 h 240"/>
                <a:gd name="T6" fmla="*/ 729 w 729"/>
                <a:gd name="T7" fmla="*/ 240 h 240"/>
                <a:gd name="T8" fmla="*/ 729 w 729"/>
                <a:gd name="T9" fmla="*/ 240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9" h="240">
                  <a:moveTo>
                    <a:pt x="729" y="240"/>
                  </a:moveTo>
                  <a:lnTo>
                    <a:pt x="0" y="0"/>
                  </a:lnTo>
                  <a:lnTo>
                    <a:pt x="0" y="6"/>
                  </a:lnTo>
                  <a:lnTo>
                    <a:pt x="729" y="24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16" name="Freeform 14"/>
            <p:cNvSpPr>
              <a:spLocks/>
            </p:cNvSpPr>
            <p:nvPr/>
          </p:nvSpPr>
          <p:spPr bwMode="hidden">
            <a:xfrm>
              <a:off x="0" y="1486"/>
              <a:ext cx="5030" cy="1671"/>
            </a:xfrm>
            <a:custGeom>
              <a:avLst/>
              <a:gdLst/>
              <a:ahLst/>
              <a:cxnLst>
                <a:cxn ang="0">
                  <a:pos x="0" y="72"/>
                </a:cxn>
                <a:cxn ang="0">
                  <a:pos x="5035" y="1672"/>
                </a:cxn>
                <a:cxn ang="0">
                  <a:pos x="5035" y="1666"/>
                </a:cxn>
                <a:cxn ang="0">
                  <a:pos x="0" y="0"/>
                </a:cxn>
                <a:cxn ang="0">
                  <a:pos x="0" y="72"/>
                </a:cxn>
                <a:cxn ang="0">
                  <a:pos x="0" y="72"/>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17" name="Freeform 15"/>
            <p:cNvSpPr>
              <a:spLocks/>
            </p:cNvSpPr>
            <p:nvPr/>
          </p:nvSpPr>
          <p:spPr bwMode="hidden">
            <a:xfrm>
              <a:off x="5030" y="3049"/>
              <a:ext cx="728" cy="318"/>
            </a:xfrm>
            <a:custGeom>
              <a:avLst/>
              <a:gdLst>
                <a:gd name="T0" fmla="*/ 729 w 729"/>
                <a:gd name="T1" fmla="*/ 318 h 318"/>
                <a:gd name="T2" fmla="*/ 729 w 729"/>
                <a:gd name="T3" fmla="*/ 312 h 318"/>
                <a:gd name="T4" fmla="*/ 0 w 729"/>
                <a:gd name="T5" fmla="*/ 0 h 318"/>
                <a:gd name="T6" fmla="*/ 0 w 729"/>
                <a:gd name="T7" fmla="*/ 54 h 318"/>
                <a:gd name="T8" fmla="*/ 729 w 729"/>
                <a:gd name="T9" fmla="*/ 318 h 318"/>
                <a:gd name="T10" fmla="*/ 729 w 729"/>
                <a:gd name="T11" fmla="*/ 318 h 3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29" h="318">
                  <a:moveTo>
                    <a:pt x="729" y="318"/>
                  </a:moveTo>
                  <a:lnTo>
                    <a:pt x="729" y="312"/>
                  </a:lnTo>
                  <a:lnTo>
                    <a:pt x="0" y="0"/>
                  </a:lnTo>
                  <a:lnTo>
                    <a:pt x="0" y="54"/>
                  </a:lnTo>
                  <a:lnTo>
                    <a:pt x="729" y="318"/>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18" name="Freeform 16"/>
            <p:cNvSpPr>
              <a:spLocks/>
            </p:cNvSpPr>
            <p:nvPr/>
          </p:nvSpPr>
          <p:spPr bwMode="hidden">
            <a:xfrm>
              <a:off x="0" y="916"/>
              <a:ext cx="5030" cy="2187"/>
            </a:xfrm>
            <a:custGeom>
              <a:avLst/>
              <a:gdLst/>
              <a:ahLst/>
              <a:cxnLst>
                <a:cxn ang="0">
                  <a:pos x="0" y="396"/>
                </a:cxn>
                <a:cxn ang="0">
                  <a:pos x="5035" y="2188"/>
                </a:cxn>
                <a:cxn ang="0">
                  <a:pos x="5035" y="2134"/>
                </a:cxn>
                <a:cxn ang="0">
                  <a:pos x="0" y="0"/>
                </a:cxn>
                <a:cxn ang="0">
                  <a:pos x="0" y="396"/>
                </a:cxn>
                <a:cxn ang="0">
                  <a:pos x="0" y="396"/>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19" name="Freeform 17"/>
            <p:cNvSpPr>
              <a:spLocks/>
            </p:cNvSpPr>
            <p:nvPr/>
          </p:nvSpPr>
          <p:spPr bwMode="hidden">
            <a:xfrm>
              <a:off x="2294" y="0"/>
              <a:ext cx="3159" cy="2725"/>
            </a:xfrm>
            <a:custGeom>
              <a:avLst/>
              <a:gdLst/>
              <a:ahLst/>
              <a:cxnLst>
                <a:cxn ang="0">
                  <a:pos x="0" y="0"/>
                </a:cxn>
                <a:cxn ang="0">
                  <a:pos x="3145" y="2727"/>
                </a:cxn>
                <a:cxn ang="0">
                  <a:pos x="3163" y="2704"/>
                </a:cxn>
                <a:cxn ang="0">
                  <a:pos x="102" y="0"/>
                </a:cxn>
                <a:cxn ang="0">
                  <a:pos x="0" y="0"/>
                </a:cxn>
                <a:cxn ang="0">
                  <a:pos x="0" y="0"/>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20" name="Freeform 18"/>
            <p:cNvSpPr>
              <a:spLocks/>
            </p:cNvSpPr>
            <p:nvPr/>
          </p:nvSpPr>
          <p:spPr bwMode="hidden">
            <a:xfrm>
              <a:off x="5435" y="2702"/>
              <a:ext cx="323" cy="299"/>
            </a:xfrm>
            <a:custGeom>
              <a:avLst/>
              <a:gdLst/>
              <a:ahLst/>
              <a:cxnLst>
                <a:cxn ang="0">
                  <a:pos x="323" y="299"/>
                </a:cxn>
                <a:cxn ang="0">
                  <a:pos x="323" y="263"/>
                </a:cxn>
                <a:cxn ang="0">
                  <a:pos x="18" y="0"/>
                </a:cxn>
                <a:cxn ang="0">
                  <a:pos x="0" y="23"/>
                </a:cxn>
                <a:cxn ang="0">
                  <a:pos x="323" y="299"/>
                </a:cxn>
                <a:cxn ang="0">
                  <a:pos x="323" y="299"/>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21" name="Freeform 19"/>
            <p:cNvSpPr>
              <a:spLocks/>
            </p:cNvSpPr>
            <p:nvPr/>
          </p:nvSpPr>
          <p:spPr bwMode="hidden">
            <a:xfrm>
              <a:off x="5477" y="2588"/>
              <a:ext cx="281" cy="335"/>
            </a:xfrm>
            <a:custGeom>
              <a:avLst/>
              <a:gdLst>
                <a:gd name="T0" fmla="*/ 281 w 281"/>
                <a:gd name="T1" fmla="*/ 335 h 335"/>
                <a:gd name="T2" fmla="*/ 281 w 281"/>
                <a:gd name="T3" fmla="*/ 173 h 335"/>
                <a:gd name="T4" fmla="*/ 96 w 281"/>
                <a:gd name="T5" fmla="*/ 0 h 335"/>
                <a:gd name="T6" fmla="*/ 0 w 281"/>
                <a:gd name="T7" fmla="*/ 90 h 335"/>
                <a:gd name="T8" fmla="*/ 281 w 281"/>
                <a:gd name="T9" fmla="*/ 335 h 335"/>
                <a:gd name="T10" fmla="*/ 281 w 281"/>
                <a:gd name="T11" fmla="*/ 335 h 3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1" h="335">
                  <a:moveTo>
                    <a:pt x="281" y="335"/>
                  </a:moveTo>
                  <a:lnTo>
                    <a:pt x="281" y="173"/>
                  </a:lnTo>
                  <a:lnTo>
                    <a:pt x="96" y="0"/>
                  </a:lnTo>
                  <a:lnTo>
                    <a:pt x="0" y="90"/>
                  </a:lnTo>
                  <a:lnTo>
                    <a:pt x="281" y="335"/>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22" name="Freeform 20"/>
            <p:cNvSpPr>
              <a:spLocks/>
            </p:cNvSpPr>
            <p:nvPr/>
          </p:nvSpPr>
          <p:spPr bwMode="hidden">
            <a:xfrm>
              <a:off x="2454" y="0"/>
              <a:ext cx="3119" cy="2678"/>
            </a:xfrm>
            <a:custGeom>
              <a:avLst/>
              <a:gdLst/>
              <a:ahLst/>
              <a:cxnLst>
                <a:cxn ang="0">
                  <a:pos x="0" y="0"/>
                </a:cxn>
                <a:cxn ang="0">
                  <a:pos x="3026" y="2680"/>
                </a:cxn>
                <a:cxn ang="0">
                  <a:pos x="3122" y="2590"/>
                </a:cxn>
                <a:cxn ang="0">
                  <a:pos x="383" y="0"/>
                </a:cxn>
                <a:cxn ang="0">
                  <a:pos x="0" y="0"/>
                </a:cxn>
                <a:cxn ang="0">
                  <a:pos x="0" y="0"/>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23" name="Freeform 21"/>
            <p:cNvSpPr>
              <a:spLocks/>
            </p:cNvSpPr>
            <p:nvPr/>
          </p:nvSpPr>
          <p:spPr bwMode="hidden">
            <a:xfrm>
              <a:off x="5626" y="2534"/>
              <a:ext cx="132" cy="132"/>
            </a:xfrm>
            <a:custGeom>
              <a:avLst/>
              <a:gdLst>
                <a:gd name="T0" fmla="*/ 132 w 132"/>
                <a:gd name="T1" fmla="*/ 132 h 132"/>
                <a:gd name="T2" fmla="*/ 0 w 132"/>
                <a:gd name="T3" fmla="*/ 0 h 132"/>
                <a:gd name="T4" fmla="*/ 0 w 132"/>
                <a:gd name="T5" fmla="*/ 0 h 132"/>
                <a:gd name="T6" fmla="*/ 132 w 132"/>
                <a:gd name="T7" fmla="*/ 132 h 132"/>
                <a:gd name="T8" fmla="*/ 132 w 132"/>
                <a:gd name="T9" fmla="*/ 132 h 1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2" h="132">
                  <a:moveTo>
                    <a:pt x="132" y="132"/>
                  </a:moveTo>
                  <a:lnTo>
                    <a:pt x="0" y="0"/>
                  </a:lnTo>
                  <a:lnTo>
                    <a:pt x="132" y="132"/>
                  </a:lnTo>
                  <a:close/>
                </a:path>
              </a:pathLst>
            </a:custGeom>
            <a:solidFill>
              <a:srgbClr val="FF99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24" name="Freeform 22"/>
            <p:cNvSpPr>
              <a:spLocks/>
            </p:cNvSpPr>
            <p:nvPr/>
          </p:nvSpPr>
          <p:spPr bwMode="hidden">
            <a:xfrm>
              <a:off x="3112" y="0"/>
              <a:ext cx="2514" cy="2534"/>
            </a:xfrm>
            <a:custGeom>
              <a:avLst/>
              <a:gdLst/>
              <a:ahLst/>
              <a:cxnLst>
                <a:cxn ang="0">
                  <a:pos x="0" y="0"/>
                </a:cxn>
                <a:cxn ang="0">
                  <a:pos x="2517" y="2536"/>
                </a:cxn>
                <a:cxn ang="0">
                  <a:pos x="2517" y="2536"/>
                </a:cxn>
                <a:cxn ang="0">
                  <a:pos x="66" y="0"/>
                </a:cxn>
                <a:cxn ang="0">
                  <a:pos x="0" y="0"/>
                </a:cxn>
                <a:cxn ang="0">
                  <a:pos x="0" y="0"/>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25" name="Freeform 23"/>
            <p:cNvSpPr>
              <a:spLocks/>
            </p:cNvSpPr>
            <p:nvPr/>
          </p:nvSpPr>
          <p:spPr bwMode="hidden">
            <a:xfrm>
              <a:off x="3488" y="0"/>
              <a:ext cx="2198" cy="2480"/>
            </a:xfrm>
            <a:custGeom>
              <a:avLst/>
              <a:gdLst/>
              <a:ahLst/>
              <a:cxnLst>
                <a:cxn ang="0">
                  <a:pos x="0" y="0"/>
                </a:cxn>
                <a:cxn ang="0">
                  <a:pos x="2188" y="2482"/>
                </a:cxn>
                <a:cxn ang="0">
                  <a:pos x="2200" y="2476"/>
                </a:cxn>
                <a:cxn ang="0">
                  <a:pos x="317" y="0"/>
                </a:cxn>
                <a:cxn ang="0">
                  <a:pos x="0" y="0"/>
                </a:cxn>
                <a:cxn ang="0">
                  <a:pos x="0" y="0"/>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w="9525" cap="flat" cmpd="sng">
              <a:noFill/>
              <a:prstDash val="solid"/>
              <a:round/>
              <a:headEnd type="none" w="med" len="med"/>
              <a:tailEnd type="none" w="med" len="med"/>
            </a:ln>
            <a:effectLst/>
          </p:spPr>
          <p:txBody>
            <a:bodyPr/>
            <a:lstStyle/>
            <a:p>
              <a:pPr fontAlgn="auto">
                <a:spcBef>
                  <a:spcPts val="0"/>
                </a:spcBef>
                <a:spcAft>
                  <a:spcPts val="0"/>
                </a:spcAft>
                <a:defRPr/>
              </a:pPr>
              <a:endParaRPr lang="en-US">
                <a:solidFill>
                  <a:prstClr val="white"/>
                </a:solidFill>
                <a:latin typeface="Arial" charset="0"/>
              </a:endParaRPr>
            </a:p>
          </p:txBody>
        </p:sp>
        <p:sp>
          <p:nvSpPr>
            <p:cNvPr id="26" name="Freeform 24"/>
            <p:cNvSpPr>
              <a:spLocks/>
            </p:cNvSpPr>
            <p:nvPr/>
          </p:nvSpPr>
          <p:spPr bwMode="hidden">
            <a:xfrm>
              <a:off x="5674" y="2474"/>
              <a:ext cx="84" cy="96"/>
            </a:xfrm>
            <a:custGeom>
              <a:avLst/>
              <a:gdLst/>
              <a:ahLst/>
              <a:cxnLst>
                <a:cxn ang="0">
                  <a:pos x="84" y="96"/>
                </a:cxn>
                <a:cxn ang="0">
                  <a:pos x="84" y="90"/>
                </a:cxn>
                <a:cxn ang="0">
                  <a:pos x="12" y="0"/>
                </a:cxn>
                <a:cxn ang="0">
                  <a:pos x="0" y="6"/>
                </a:cxn>
                <a:cxn ang="0">
                  <a:pos x="84" y="96"/>
                </a:cxn>
                <a:cxn ang="0">
                  <a:pos x="84" y="96"/>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27" name="Freeform 25"/>
            <p:cNvSpPr>
              <a:spLocks/>
            </p:cNvSpPr>
            <p:nvPr/>
          </p:nvSpPr>
          <p:spPr bwMode="hidden">
            <a:xfrm>
              <a:off x="5603" y="850"/>
              <a:ext cx="155" cy="516"/>
            </a:xfrm>
            <a:custGeom>
              <a:avLst/>
              <a:gdLst>
                <a:gd name="T0" fmla="*/ 155 w 155"/>
                <a:gd name="T1" fmla="*/ 516 h 516"/>
                <a:gd name="T2" fmla="*/ 155 w 155"/>
                <a:gd name="T3" fmla="*/ 204 h 516"/>
                <a:gd name="T4" fmla="*/ 77 w 155"/>
                <a:gd name="T5" fmla="*/ 0 h 516"/>
                <a:gd name="T6" fmla="*/ 0 w 155"/>
                <a:gd name="T7" fmla="*/ 192 h 516"/>
                <a:gd name="T8" fmla="*/ 155 w 155"/>
                <a:gd name="T9" fmla="*/ 516 h 516"/>
                <a:gd name="T10" fmla="*/ 155 w 155"/>
                <a:gd name="T11" fmla="*/ 516 h 5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5" h="516">
                  <a:moveTo>
                    <a:pt x="155" y="516"/>
                  </a:moveTo>
                  <a:lnTo>
                    <a:pt x="155" y="204"/>
                  </a:lnTo>
                  <a:lnTo>
                    <a:pt x="77" y="0"/>
                  </a:lnTo>
                  <a:lnTo>
                    <a:pt x="0" y="192"/>
                  </a:lnTo>
                  <a:lnTo>
                    <a:pt x="155" y="516"/>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28" name="Freeform 26"/>
            <p:cNvSpPr>
              <a:spLocks/>
            </p:cNvSpPr>
            <p:nvPr/>
          </p:nvSpPr>
          <p:spPr bwMode="hidden">
            <a:xfrm>
              <a:off x="5107" y="0"/>
              <a:ext cx="573" cy="1042"/>
            </a:xfrm>
            <a:custGeom>
              <a:avLst/>
              <a:gdLst/>
              <a:ahLst/>
              <a:cxnLst>
                <a:cxn ang="0">
                  <a:pos x="0" y="0"/>
                </a:cxn>
                <a:cxn ang="0">
                  <a:pos x="497" y="1043"/>
                </a:cxn>
                <a:cxn ang="0">
                  <a:pos x="574" y="851"/>
                </a:cxn>
                <a:cxn ang="0">
                  <a:pos x="251" y="0"/>
                </a:cxn>
                <a:cxn ang="0">
                  <a:pos x="0" y="0"/>
                </a:cxn>
                <a:cxn ang="0">
                  <a:pos x="0" y="0"/>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29" name="Freeform 27"/>
            <p:cNvSpPr>
              <a:spLocks/>
            </p:cNvSpPr>
            <p:nvPr/>
          </p:nvSpPr>
          <p:spPr bwMode="hidden">
            <a:xfrm>
              <a:off x="5411" y="0"/>
              <a:ext cx="341" cy="796"/>
            </a:xfrm>
            <a:custGeom>
              <a:avLst/>
              <a:gdLst/>
              <a:ahLst/>
              <a:cxnLst>
                <a:cxn ang="0">
                  <a:pos x="144" y="0"/>
                </a:cxn>
                <a:cxn ang="0">
                  <a:pos x="0" y="0"/>
                </a:cxn>
                <a:cxn ang="0">
                  <a:pos x="287" y="797"/>
                </a:cxn>
                <a:cxn ang="0">
                  <a:pos x="341" y="653"/>
                </a:cxn>
                <a:cxn ang="0">
                  <a:pos x="144" y="0"/>
                </a:cxn>
                <a:cxn ang="0">
                  <a:pos x="144" y="0"/>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30" name="Freeform 28"/>
            <p:cNvSpPr>
              <a:spLocks/>
            </p:cNvSpPr>
            <p:nvPr/>
          </p:nvSpPr>
          <p:spPr bwMode="hidden">
            <a:xfrm>
              <a:off x="5698" y="653"/>
              <a:ext cx="60" cy="311"/>
            </a:xfrm>
            <a:custGeom>
              <a:avLst/>
              <a:gdLst>
                <a:gd name="T0" fmla="*/ 0 w 60"/>
                <a:gd name="T1" fmla="*/ 144 h 312"/>
                <a:gd name="T2" fmla="*/ 60 w 60"/>
                <a:gd name="T3" fmla="*/ 312 h 312"/>
                <a:gd name="T4" fmla="*/ 60 w 60"/>
                <a:gd name="T5" fmla="*/ 6 h 312"/>
                <a:gd name="T6" fmla="*/ 54 w 60"/>
                <a:gd name="T7" fmla="*/ 0 h 312"/>
                <a:gd name="T8" fmla="*/ 0 w 60"/>
                <a:gd name="T9" fmla="*/ 144 h 312"/>
                <a:gd name="T10" fmla="*/ 0 w 60"/>
                <a:gd name="T11" fmla="*/ 144 h 3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 h="312">
                  <a:moveTo>
                    <a:pt x="0" y="144"/>
                  </a:moveTo>
                  <a:lnTo>
                    <a:pt x="60" y="312"/>
                  </a:lnTo>
                  <a:lnTo>
                    <a:pt x="60" y="6"/>
                  </a:lnTo>
                  <a:lnTo>
                    <a:pt x="54" y="0"/>
                  </a:lnTo>
                  <a:lnTo>
                    <a:pt x="0" y="144"/>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31" name="Freeform 29"/>
            <p:cNvSpPr>
              <a:spLocks/>
            </p:cNvSpPr>
            <p:nvPr/>
          </p:nvSpPr>
          <p:spPr bwMode="hidden">
            <a:xfrm>
              <a:off x="2" y="1601"/>
              <a:ext cx="5752" cy="1864"/>
            </a:xfrm>
            <a:custGeom>
              <a:avLst/>
              <a:gdLst/>
              <a:ahLst/>
              <a:cxnLst>
                <a:cxn ang="0">
                  <a:pos x="0" y="371"/>
                </a:cxn>
                <a:cxn ang="0">
                  <a:pos x="5740" y="1864"/>
                </a:cxn>
                <a:cxn ang="0">
                  <a:pos x="5740" y="1834"/>
                </a:cxn>
                <a:cxn ang="0">
                  <a:pos x="0" y="0"/>
                </a:cxn>
                <a:cxn ang="0">
                  <a:pos x="0" y="371"/>
                </a:cxn>
                <a:cxn ang="0">
                  <a:pos x="0" y="37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32" name="Freeform 30"/>
            <p:cNvSpPr>
              <a:spLocks/>
            </p:cNvSpPr>
            <p:nvPr/>
          </p:nvSpPr>
          <p:spPr bwMode="hidden">
            <a:xfrm>
              <a:off x="5754" y="3483"/>
              <a:ext cx="6" cy="6"/>
            </a:xfrm>
            <a:custGeom>
              <a:avLst/>
              <a:gdLst>
                <a:gd name="T0" fmla="*/ 6 w 6"/>
                <a:gd name="T1" fmla="*/ 6 h 6"/>
                <a:gd name="T2" fmla="*/ 0 w 6"/>
                <a:gd name="T3" fmla="*/ 0 h 6"/>
                <a:gd name="T4" fmla="*/ 0 w 6"/>
                <a:gd name="T5" fmla="*/ 6 h 6"/>
                <a:gd name="T6" fmla="*/ 6 w 6"/>
                <a:gd name="T7" fmla="*/ 6 h 6"/>
                <a:gd name="T8" fmla="*/ 6 w 6"/>
                <a:gd name="T9" fmla="*/ 6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6">
                  <a:moveTo>
                    <a:pt x="6" y="6"/>
                  </a:moveTo>
                  <a:lnTo>
                    <a:pt x="0" y="0"/>
                  </a:lnTo>
                  <a:lnTo>
                    <a:pt x="0" y="6"/>
                  </a:lnTo>
                  <a:lnTo>
                    <a:pt x="6" y="6"/>
                  </a:lnTo>
                  <a:close/>
                </a:path>
              </a:pathLst>
            </a:custGeom>
            <a:solidFill>
              <a:srgbClr val="18F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33" name="Freeform 31"/>
            <p:cNvSpPr>
              <a:spLocks/>
            </p:cNvSpPr>
            <p:nvPr/>
          </p:nvSpPr>
          <p:spPr bwMode="hidden">
            <a:xfrm>
              <a:off x="2" y="2152"/>
              <a:ext cx="5752" cy="1337"/>
            </a:xfrm>
            <a:custGeom>
              <a:avLst/>
              <a:gdLst/>
              <a:ahLst/>
              <a:cxnLst>
                <a:cxn ang="0">
                  <a:pos x="0" y="366"/>
                </a:cxn>
                <a:cxn ang="0">
                  <a:pos x="5740" y="1337"/>
                </a:cxn>
                <a:cxn ang="0">
                  <a:pos x="5740" y="1331"/>
                </a:cxn>
                <a:cxn ang="0">
                  <a:pos x="0" y="0"/>
                </a:cxn>
                <a:cxn ang="0">
                  <a:pos x="0" y="366"/>
                </a:cxn>
                <a:cxn ang="0">
                  <a:pos x="0" y="366"/>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34" name="Freeform 32"/>
            <p:cNvSpPr>
              <a:spLocks/>
            </p:cNvSpPr>
            <p:nvPr/>
          </p:nvSpPr>
          <p:spPr bwMode="hidden">
            <a:xfrm>
              <a:off x="2" y="3177"/>
              <a:ext cx="5752" cy="414"/>
            </a:xfrm>
            <a:custGeom>
              <a:avLst/>
              <a:gdLst/>
              <a:ahLst/>
              <a:cxnLst>
                <a:cxn ang="0">
                  <a:pos x="0" y="48"/>
                </a:cxn>
                <a:cxn ang="0">
                  <a:pos x="5740" y="414"/>
                </a:cxn>
                <a:cxn ang="0">
                  <a:pos x="5740" y="402"/>
                </a:cxn>
                <a:cxn ang="0">
                  <a:pos x="0" y="0"/>
                </a:cxn>
                <a:cxn ang="0">
                  <a:pos x="0" y="48"/>
                </a:cxn>
                <a:cxn ang="0">
                  <a:pos x="0" y="48"/>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35" name="Freeform 33"/>
            <p:cNvSpPr>
              <a:spLocks/>
            </p:cNvSpPr>
            <p:nvPr/>
          </p:nvSpPr>
          <p:spPr bwMode="hidden">
            <a:xfrm>
              <a:off x="1297" y="0"/>
              <a:ext cx="4457" cy="3177"/>
            </a:xfrm>
            <a:custGeom>
              <a:avLst/>
              <a:gdLst/>
              <a:ahLst/>
              <a:cxnLst>
                <a:cxn ang="0">
                  <a:pos x="0" y="0"/>
                </a:cxn>
                <a:cxn ang="0">
                  <a:pos x="4448" y="3177"/>
                </a:cxn>
                <a:cxn ang="0">
                  <a:pos x="4448" y="3153"/>
                </a:cxn>
                <a:cxn ang="0">
                  <a:pos x="125" y="0"/>
                </a:cxn>
                <a:cxn ang="0">
                  <a:pos x="0" y="0"/>
                </a:cxn>
                <a:cxn ang="0">
                  <a:pos x="0" y="0"/>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36" name="Freeform 34"/>
            <p:cNvSpPr>
              <a:spLocks/>
            </p:cNvSpPr>
            <p:nvPr/>
          </p:nvSpPr>
          <p:spPr bwMode="hidden">
            <a:xfrm>
              <a:off x="3321" y="0"/>
              <a:ext cx="2433" cy="2614"/>
            </a:xfrm>
            <a:custGeom>
              <a:avLst/>
              <a:gdLst/>
              <a:ahLst/>
              <a:cxnLst>
                <a:cxn ang="0">
                  <a:pos x="0" y="0"/>
                </a:cxn>
                <a:cxn ang="0">
                  <a:pos x="2428" y="2614"/>
                </a:cxn>
                <a:cxn ang="0">
                  <a:pos x="2428" y="2608"/>
                </a:cxn>
                <a:cxn ang="0">
                  <a:pos x="66" y="0"/>
                </a:cxn>
                <a:cxn ang="0">
                  <a:pos x="0" y="0"/>
                </a:cxn>
                <a:cxn ang="0">
                  <a:pos x="0" y="0"/>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37" name="Freeform 35"/>
            <p:cNvSpPr>
              <a:spLocks/>
            </p:cNvSpPr>
            <p:nvPr/>
          </p:nvSpPr>
          <p:spPr bwMode="hidden">
            <a:xfrm>
              <a:off x="3950" y="0"/>
              <a:ext cx="1804" cy="2464"/>
            </a:xfrm>
            <a:custGeom>
              <a:avLst/>
              <a:gdLst/>
              <a:ahLst/>
              <a:cxnLst>
                <a:cxn ang="0">
                  <a:pos x="485" y="0"/>
                </a:cxn>
                <a:cxn ang="0">
                  <a:pos x="0" y="0"/>
                </a:cxn>
                <a:cxn ang="0">
                  <a:pos x="1800" y="2464"/>
                </a:cxn>
                <a:cxn ang="0">
                  <a:pos x="1800" y="2248"/>
                </a:cxn>
                <a:cxn ang="0">
                  <a:pos x="1794" y="2248"/>
                </a:cxn>
                <a:cxn ang="0">
                  <a:pos x="485" y="0"/>
                </a:cxn>
                <a:cxn ang="0">
                  <a:pos x="485" y="0"/>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38" name="Freeform 36"/>
            <p:cNvSpPr>
              <a:spLocks/>
            </p:cNvSpPr>
            <p:nvPr/>
          </p:nvSpPr>
          <p:spPr bwMode="hidden">
            <a:xfrm>
              <a:off x="4519" y="0"/>
              <a:ext cx="1235" cy="2074"/>
            </a:xfrm>
            <a:custGeom>
              <a:avLst/>
              <a:gdLst/>
              <a:ahLst/>
              <a:cxnLst>
                <a:cxn ang="0">
                  <a:pos x="0" y="0"/>
                </a:cxn>
                <a:cxn ang="0">
                  <a:pos x="1232" y="2074"/>
                </a:cxn>
                <a:cxn ang="0">
                  <a:pos x="1232" y="2038"/>
                </a:cxn>
                <a:cxn ang="0">
                  <a:pos x="42" y="0"/>
                </a:cxn>
                <a:cxn ang="0">
                  <a:pos x="0" y="0"/>
                </a:cxn>
                <a:cxn ang="0">
                  <a:pos x="0" y="0"/>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39" name="Freeform 37"/>
            <p:cNvSpPr>
              <a:spLocks/>
            </p:cNvSpPr>
            <p:nvPr/>
          </p:nvSpPr>
          <p:spPr bwMode="hidden">
            <a:xfrm>
              <a:off x="4694" y="0"/>
              <a:ext cx="1060" cy="1936"/>
            </a:xfrm>
            <a:custGeom>
              <a:avLst/>
              <a:gdLst/>
              <a:ahLst/>
              <a:cxnLst>
                <a:cxn ang="0">
                  <a:pos x="0" y="0"/>
                </a:cxn>
                <a:cxn ang="0">
                  <a:pos x="1058" y="1936"/>
                </a:cxn>
                <a:cxn ang="0">
                  <a:pos x="1058" y="1930"/>
                </a:cxn>
                <a:cxn ang="0">
                  <a:pos x="54" y="0"/>
                </a:cxn>
                <a:cxn ang="0">
                  <a:pos x="0" y="0"/>
                </a:cxn>
                <a:cxn ang="0">
                  <a:pos x="0" y="0"/>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40" name="Freeform 38"/>
            <p:cNvSpPr>
              <a:spLocks/>
            </p:cNvSpPr>
            <p:nvPr/>
          </p:nvSpPr>
          <p:spPr bwMode="hidden">
            <a:xfrm>
              <a:off x="4981" y="0"/>
              <a:ext cx="773" cy="1487"/>
            </a:xfrm>
            <a:custGeom>
              <a:avLst/>
              <a:gdLst/>
              <a:ahLst/>
              <a:cxnLst>
                <a:cxn ang="0">
                  <a:pos x="771" y="1433"/>
                </a:cxn>
                <a:cxn ang="0">
                  <a:pos x="42" y="0"/>
                </a:cxn>
                <a:cxn ang="0">
                  <a:pos x="0" y="0"/>
                </a:cxn>
                <a:cxn ang="0">
                  <a:pos x="771" y="1487"/>
                </a:cxn>
                <a:cxn ang="0">
                  <a:pos x="771" y="1433"/>
                </a:cxn>
                <a:cxn ang="0">
                  <a:pos x="771" y="1433"/>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grpSp>
          <p:nvGrpSpPr>
            <p:cNvPr id="41" name="Group 39"/>
            <p:cNvGrpSpPr>
              <a:grpSpLocks/>
            </p:cNvGrpSpPr>
            <p:nvPr userDrawn="1"/>
          </p:nvGrpSpPr>
          <p:grpSpPr bwMode="auto">
            <a:xfrm>
              <a:off x="0" y="1632"/>
              <a:ext cx="5758" cy="1858"/>
              <a:chOff x="0" y="1632"/>
              <a:chExt cx="5758" cy="1858"/>
            </a:xfrm>
          </p:grpSpPr>
          <p:sp>
            <p:nvSpPr>
              <p:cNvPr id="42" name="Freeform 40"/>
              <p:cNvSpPr>
                <a:spLocks/>
              </p:cNvSpPr>
              <p:nvPr/>
            </p:nvSpPr>
            <p:spPr bwMode="hidden">
              <a:xfrm>
                <a:off x="0" y="1632"/>
                <a:ext cx="3670" cy="1313"/>
              </a:xfrm>
              <a:custGeom>
                <a:avLst/>
                <a:gdLst/>
                <a:ahLst/>
                <a:cxnLst>
                  <a:cxn ang="0">
                    <a:pos x="0" y="0"/>
                  </a:cxn>
                  <a:cxn ang="0">
                    <a:pos x="0" y="366"/>
                  </a:cxn>
                  <a:cxn ang="0">
                    <a:pos x="3635" y="1313"/>
                  </a:cxn>
                  <a:cxn ang="0">
                    <a:pos x="3647" y="1235"/>
                  </a:cxn>
                  <a:cxn ang="0">
                    <a:pos x="3659" y="1163"/>
                  </a:cxn>
                  <a:cxn ang="0">
                    <a:pos x="0" y="0"/>
                  </a:cxn>
                  <a:cxn ang="0">
                    <a:pos x="0" y="0"/>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43" name="Freeform 41"/>
              <p:cNvSpPr>
                <a:spLocks/>
              </p:cNvSpPr>
              <p:nvPr/>
            </p:nvSpPr>
            <p:spPr bwMode="hidden">
              <a:xfrm>
                <a:off x="3646" y="2795"/>
                <a:ext cx="2112" cy="695"/>
              </a:xfrm>
              <a:custGeom>
                <a:avLst/>
                <a:gdLst/>
                <a:ahLst/>
                <a:cxnLst>
                  <a:cxn ang="0">
                    <a:pos x="2105" y="665"/>
                  </a:cxn>
                  <a:cxn ang="0">
                    <a:pos x="24" y="0"/>
                  </a:cxn>
                  <a:cxn ang="0">
                    <a:pos x="12" y="72"/>
                  </a:cxn>
                  <a:cxn ang="0">
                    <a:pos x="0" y="150"/>
                  </a:cxn>
                  <a:cxn ang="0">
                    <a:pos x="2105" y="695"/>
                  </a:cxn>
                  <a:cxn ang="0">
                    <a:pos x="2105" y="665"/>
                  </a:cxn>
                  <a:cxn ang="0">
                    <a:pos x="2105" y="665"/>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grpSp>
      </p:grpSp>
      <p:sp>
        <p:nvSpPr>
          <p:cNvPr id="787498" name="Rectangle 42"/>
          <p:cNvSpPr>
            <a:spLocks noGrp="1" noChangeArrowheads="1"/>
          </p:cNvSpPr>
          <p:nvPr>
            <p:ph type="ctrTitle" sz="quarter"/>
          </p:nvPr>
        </p:nvSpPr>
        <p:spPr>
          <a:xfrm>
            <a:off x="457200" y="1600200"/>
            <a:ext cx="8229600" cy="1828800"/>
          </a:xfrm>
        </p:spPr>
        <p:txBody>
          <a:bodyPr/>
          <a:lstStyle>
            <a:lvl1pPr>
              <a:defRPr sz="4800"/>
            </a:lvl1pPr>
          </a:lstStyle>
          <a:p>
            <a:r>
              <a:rPr lang="en-US" smtClean="0"/>
              <a:t>Click to edit Master title style</a:t>
            </a:r>
            <a:endParaRPr lang="en-US"/>
          </a:p>
        </p:txBody>
      </p:sp>
      <p:sp>
        <p:nvSpPr>
          <p:cNvPr id="787499" name="Rectangle 43"/>
          <p:cNvSpPr>
            <a:spLocks noGrp="1" noChangeArrowheads="1"/>
          </p:cNvSpPr>
          <p:nvPr>
            <p:ph type="subTitle" sz="quarter" idx="1"/>
          </p:nvPr>
        </p:nvSpPr>
        <p:spPr>
          <a:xfrm>
            <a:off x="1371600" y="3886200"/>
            <a:ext cx="6400800" cy="1752600"/>
          </a:xfrm>
        </p:spPr>
        <p:txBody>
          <a:bodyPr/>
          <a:lstStyle>
            <a:lvl1pPr marL="0" indent="0" algn="ctr">
              <a:buFont typeface="Wingdings" pitchFamily="2" charset="2"/>
              <a:buNone/>
              <a:defRPr sz="3600"/>
            </a:lvl1pPr>
          </a:lstStyle>
          <a:p>
            <a:r>
              <a:rPr lang="en-US" smtClean="0"/>
              <a:t>Click to edit Master subtitle style</a:t>
            </a:r>
            <a:endParaRPr lang="en-US"/>
          </a:p>
        </p:txBody>
      </p:sp>
      <p:sp>
        <p:nvSpPr>
          <p:cNvPr id="44" name="Rectangle 44"/>
          <p:cNvSpPr>
            <a:spLocks noGrp="1" noChangeArrowheads="1"/>
          </p:cNvSpPr>
          <p:nvPr>
            <p:ph type="dt" sz="quarter" idx="10"/>
          </p:nvPr>
        </p:nvSpPr>
        <p:spPr/>
        <p:txBody>
          <a:bodyPr/>
          <a:lstStyle>
            <a:lvl1pPr>
              <a:defRPr smtClean="0"/>
            </a:lvl1pPr>
          </a:lstStyle>
          <a:p>
            <a:pPr>
              <a:defRPr/>
            </a:pPr>
            <a:fld id="{E50DF2E3-C318-49E2-8D8A-D1ADEB6CABA0}" type="datetime4">
              <a:rPr lang="en-US">
                <a:solidFill>
                  <a:prstClr val="white"/>
                </a:solidFill>
              </a:rPr>
              <a:pPr>
                <a:defRPr/>
              </a:pPr>
              <a:t>October 1, 2011</a:t>
            </a:fld>
            <a:endParaRPr lang="en-US">
              <a:solidFill>
                <a:prstClr val="white"/>
              </a:solidFill>
            </a:endParaRPr>
          </a:p>
        </p:txBody>
      </p:sp>
      <p:sp>
        <p:nvSpPr>
          <p:cNvPr id="45" name="Rectangle 45"/>
          <p:cNvSpPr>
            <a:spLocks noGrp="1" noChangeArrowheads="1"/>
          </p:cNvSpPr>
          <p:nvPr>
            <p:ph type="ftr" sz="quarter" idx="11"/>
          </p:nvPr>
        </p:nvSpPr>
        <p:spPr/>
        <p:txBody>
          <a:bodyPr/>
          <a:lstStyle>
            <a:lvl1pPr>
              <a:defRPr/>
            </a:lvl1pPr>
          </a:lstStyle>
          <a:p>
            <a:pPr>
              <a:defRPr/>
            </a:pPr>
            <a:endParaRPr lang="en-US">
              <a:solidFill>
                <a:prstClr val="white"/>
              </a:solidFill>
            </a:endParaRPr>
          </a:p>
        </p:txBody>
      </p:sp>
      <p:sp>
        <p:nvSpPr>
          <p:cNvPr id="46" name="Rectangle 46"/>
          <p:cNvSpPr>
            <a:spLocks noGrp="1" noChangeArrowheads="1"/>
          </p:cNvSpPr>
          <p:nvPr>
            <p:ph type="sldNum" sz="quarter" idx="12"/>
          </p:nvPr>
        </p:nvSpPr>
        <p:spPr/>
        <p:txBody>
          <a:bodyPr/>
          <a:lstStyle>
            <a:lvl1pPr>
              <a:defRPr smtClean="0"/>
            </a:lvl1pPr>
          </a:lstStyle>
          <a:p>
            <a:pPr>
              <a:defRPr/>
            </a:pPr>
            <a:fld id="{5BEA91E1-3C78-4995-BB25-57DD9DF71BFC}" type="slidenum">
              <a:rPr lang="en-US">
                <a:solidFill>
                  <a:prstClr val="white"/>
                </a:solidFill>
              </a:rPr>
              <a:pPr>
                <a:defRPr/>
              </a:pPr>
              <a:t>‹#›</a:t>
            </a:fld>
            <a:endParaRPr lang="en-US">
              <a:solidFill>
                <a:prstClr val="white"/>
              </a:solidFill>
            </a:endParaRPr>
          </a:p>
        </p:txBody>
      </p:sp>
    </p:spTree>
    <p:extLst>
      <p:ext uri="{BB962C8B-B14F-4D97-AF65-F5344CB8AC3E}">
        <p14:creationId xmlns:p14="http://schemas.microsoft.com/office/powerpoint/2010/main" val="3282150793"/>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par>
    </p:tnLst>
  </p:timing>
</p:sldLayout>
</file>

<file path=ppt/slideLayouts/slideLayout58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4"/>
          <p:cNvSpPr>
            <a:spLocks noGrp="1" noChangeArrowheads="1"/>
          </p:cNvSpPr>
          <p:nvPr>
            <p:ph type="dt" sz="half" idx="10"/>
          </p:nvPr>
        </p:nvSpPr>
        <p:spPr>
          <a:ln/>
        </p:spPr>
        <p:txBody>
          <a:bodyPr/>
          <a:lstStyle>
            <a:lvl1pPr>
              <a:defRPr/>
            </a:lvl1pPr>
          </a:lstStyle>
          <a:p>
            <a:pPr>
              <a:defRPr/>
            </a:pPr>
            <a:fld id="{00E2F664-669B-4C88-AE06-8B0A41C656C1}" type="datetime4">
              <a:rPr lang="en-US" smtClean="0">
                <a:solidFill>
                  <a:prstClr val="white"/>
                </a:solidFill>
              </a:rPr>
              <a:pPr>
                <a:defRPr/>
              </a:pPr>
              <a:t>October 1, 2011</a:t>
            </a:fld>
            <a:endParaRPr lang="en-US">
              <a:solidFill>
                <a:prstClr val="white"/>
              </a:solidFill>
            </a:endParaRPr>
          </a:p>
        </p:txBody>
      </p:sp>
      <p:sp>
        <p:nvSpPr>
          <p:cNvPr id="5" name="Rectangle 45"/>
          <p:cNvSpPr>
            <a:spLocks noGrp="1" noChangeArrowheads="1"/>
          </p:cNvSpPr>
          <p:nvPr>
            <p:ph type="ftr" sz="quarter" idx="11"/>
          </p:nvPr>
        </p:nvSpPr>
        <p:spPr>
          <a:ln/>
        </p:spPr>
        <p:txBody>
          <a:bodyPr/>
          <a:lstStyle>
            <a:lvl1pPr>
              <a:defRPr/>
            </a:lvl1pPr>
          </a:lstStyle>
          <a:p>
            <a:pPr>
              <a:defRPr/>
            </a:pPr>
            <a:endParaRPr lang="en-US">
              <a:solidFill>
                <a:prstClr val="white"/>
              </a:solidFill>
            </a:endParaRPr>
          </a:p>
        </p:txBody>
      </p:sp>
      <p:sp>
        <p:nvSpPr>
          <p:cNvPr id="6" name="Rectangle 46"/>
          <p:cNvSpPr>
            <a:spLocks noGrp="1" noChangeArrowheads="1"/>
          </p:cNvSpPr>
          <p:nvPr>
            <p:ph type="sldNum" sz="quarter" idx="12"/>
          </p:nvPr>
        </p:nvSpPr>
        <p:spPr>
          <a:ln/>
        </p:spPr>
        <p:txBody>
          <a:bodyPr/>
          <a:lstStyle>
            <a:lvl1pPr>
              <a:defRPr/>
            </a:lvl1pPr>
          </a:lstStyle>
          <a:p>
            <a:pPr>
              <a:defRPr/>
            </a:pPr>
            <a:fld id="{A4F3638C-56A7-4D86-A7E5-624150A63992}" type="slidenum">
              <a:rPr lang="en-US">
                <a:solidFill>
                  <a:prstClr val="white"/>
                </a:solidFill>
              </a:rPr>
              <a:pPr>
                <a:defRPr/>
              </a:pPr>
              <a:t>‹#›</a:t>
            </a:fld>
            <a:endParaRPr lang="en-US">
              <a:solidFill>
                <a:prstClr val="white"/>
              </a:solidFill>
            </a:endParaRPr>
          </a:p>
        </p:txBody>
      </p:sp>
    </p:spTree>
    <p:extLst>
      <p:ext uri="{BB962C8B-B14F-4D97-AF65-F5344CB8AC3E}">
        <p14:creationId xmlns:p14="http://schemas.microsoft.com/office/powerpoint/2010/main" val="1790676366"/>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par>
    </p:tnLst>
  </p:timing>
</p:sldLayout>
</file>

<file path=ppt/slideLayouts/slideLayout58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44"/>
          <p:cNvSpPr>
            <a:spLocks noGrp="1" noChangeArrowheads="1"/>
          </p:cNvSpPr>
          <p:nvPr>
            <p:ph type="dt" sz="half" idx="10"/>
          </p:nvPr>
        </p:nvSpPr>
        <p:spPr>
          <a:ln/>
        </p:spPr>
        <p:txBody>
          <a:bodyPr/>
          <a:lstStyle>
            <a:lvl1pPr>
              <a:defRPr/>
            </a:lvl1pPr>
          </a:lstStyle>
          <a:p>
            <a:pPr>
              <a:defRPr/>
            </a:pPr>
            <a:fld id="{6C266506-C5C6-4471-9D61-40002A0C0C79}" type="datetime4">
              <a:rPr lang="en-US" smtClean="0">
                <a:solidFill>
                  <a:prstClr val="white"/>
                </a:solidFill>
              </a:rPr>
              <a:pPr>
                <a:defRPr/>
              </a:pPr>
              <a:t>October 1, 2011</a:t>
            </a:fld>
            <a:endParaRPr lang="en-US">
              <a:solidFill>
                <a:prstClr val="white"/>
              </a:solidFill>
            </a:endParaRPr>
          </a:p>
        </p:txBody>
      </p:sp>
      <p:sp>
        <p:nvSpPr>
          <p:cNvPr id="5" name="Rectangle 45"/>
          <p:cNvSpPr>
            <a:spLocks noGrp="1" noChangeArrowheads="1"/>
          </p:cNvSpPr>
          <p:nvPr>
            <p:ph type="ftr" sz="quarter" idx="11"/>
          </p:nvPr>
        </p:nvSpPr>
        <p:spPr>
          <a:ln/>
        </p:spPr>
        <p:txBody>
          <a:bodyPr/>
          <a:lstStyle>
            <a:lvl1pPr>
              <a:defRPr/>
            </a:lvl1pPr>
          </a:lstStyle>
          <a:p>
            <a:pPr>
              <a:defRPr/>
            </a:pPr>
            <a:endParaRPr lang="en-US">
              <a:solidFill>
                <a:prstClr val="white"/>
              </a:solidFill>
            </a:endParaRPr>
          </a:p>
        </p:txBody>
      </p:sp>
      <p:sp>
        <p:nvSpPr>
          <p:cNvPr id="6" name="Rectangle 46"/>
          <p:cNvSpPr>
            <a:spLocks noGrp="1" noChangeArrowheads="1"/>
          </p:cNvSpPr>
          <p:nvPr>
            <p:ph type="sldNum" sz="quarter" idx="12"/>
          </p:nvPr>
        </p:nvSpPr>
        <p:spPr>
          <a:ln/>
        </p:spPr>
        <p:txBody>
          <a:bodyPr/>
          <a:lstStyle>
            <a:lvl1pPr>
              <a:defRPr/>
            </a:lvl1pPr>
          </a:lstStyle>
          <a:p>
            <a:pPr>
              <a:defRPr/>
            </a:pPr>
            <a:fld id="{E6BEC9A2-0FB8-4009-B7F1-C5BE8D82716E}" type="slidenum">
              <a:rPr lang="en-US">
                <a:solidFill>
                  <a:prstClr val="white"/>
                </a:solidFill>
              </a:rPr>
              <a:pPr>
                <a:defRPr/>
              </a:pPr>
              <a:t>‹#›</a:t>
            </a:fld>
            <a:endParaRPr lang="en-US">
              <a:solidFill>
                <a:prstClr val="white"/>
              </a:solidFill>
            </a:endParaRPr>
          </a:p>
        </p:txBody>
      </p:sp>
    </p:spTree>
    <p:extLst>
      <p:ext uri="{BB962C8B-B14F-4D97-AF65-F5344CB8AC3E}">
        <p14:creationId xmlns:p14="http://schemas.microsoft.com/office/powerpoint/2010/main" val="223770091"/>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58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44"/>
          <p:cNvSpPr>
            <a:spLocks noGrp="1" noChangeArrowheads="1"/>
          </p:cNvSpPr>
          <p:nvPr>
            <p:ph type="dt" sz="half" idx="10"/>
          </p:nvPr>
        </p:nvSpPr>
        <p:spPr>
          <a:ln/>
        </p:spPr>
        <p:txBody>
          <a:bodyPr/>
          <a:lstStyle>
            <a:lvl1pPr>
              <a:defRPr/>
            </a:lvl1pPr>
          </a:lstStyle>
          <a:p>
            <a:pPr>
              <a:defRPr/>
            </a:pPr>
            <a:fld id="{A3F96B46-C2B9-4202-9361-967B7B343ED9}" type="datetime4">
              <a:rPr lang="en-US" smtClean="0">
                <a:solidFill>
                  <a:prstClr val="white"/>
                </a:solidFill>
              </a:rPr>
              <a:pPr>
                <a:defRPr/>
              </a:pPr>
              <a:t>October 1, 2011</a:t>
            </a:fld>
            <a:endParaRPr lang="en-US">
              <a:solidFill>
                <a:prstClr val="white"/>
              </a:solidFill>
            </a:endParaRPr>
          </a:p>
        </p:txBody>
      </p:sp>
      <p:sp>
        <p:nvSpPr>
          <p:cNvPr id="6" name="Rectangle 45"/>
          <p:cNvSpPr>
            <a:spLocks noGrp="1" noChangeArrowheads="1"/>
          </p:cNvSpPr>
          <p:nvPr>
            <p:ph type="ftr" sz="quarter" idx="11"/>
          </p:nvPr>
        </p:nvSpPr>
        <p:spPr>
          <a:ln/>
        </p:spPr>
        <p:txBody>
          <a:bodyPr/>
          <a:lstStyle>
            <a:lvl1pPr>
              <a:defRPr/>
            </a:lvl1pPr>
          </a:lstStyle>
          <a:p>
            <a:pPr>
              <a:defRPr/>
            </a:pPr>
            <a:endParaRPr lang="en-US">
              <a:solidFill>
                <a:prstClr val="white"/>
              </a:solidFill>
            </a:endParaRPr>
          </a:p>
        </p:txBody>
      </p:sp>
      <p:sp>
        <p:nvSpPr>
          <p:cNvPr id="7" name="Rectangle 46"/>
          <p:cNvSpPr>
            <a:spLocks noGrp="1" noChangeArrowheads="1"/>
          </p:cNvSpPr>
          <p:nvPr>
            <p:ph type="sldNum" sz="quarter" idx="12"/>
          </p:nvPr>
        </p:nvSpPr>
        <p:spPr>
          <a:ln/>
        </p:spPr>
        <p:txBody>
          <a:bodyPr/>
          <a:lstStyle>
            <a:lvl1pPr>
              <a:defRPr/>
            </a:lvl1pPr>
          </a:lstStyle>
          <a:p>
            <a:pPr>
              <a:defRPr/>
            </a:pPr>
            <a:fld id="{55A4F543-A8C0-49B7-B18F-9EC73C4923E3}" type="slidenum">
              <a:rPr lang="en-US">
                <a:solidFill>
                  <a:prstClr val="white"/>
                </a:solidFill>
              </a:rPr>
              <a:pPr>
                <a:defRPr/>
              </a:pPr>
              <a:t>‹#›</a:t>
            </a:fld>
            <a:endParaRPr lang="en-US">
              <a:solidFill>
                <a:prstClr val="white"/>
              </a:solidFill>
            </a:endParaRPr>
          </a:p>
        </p:txBody>
      </p:sp>
    </p:spTree>
    <p:extLst>
      <p:ext uri="{BB962C8B-B14F-4D97-AF65-F5344CB8AC3E}">
        <p14:creationId xmlns:p14="http://schemas.microsoft.com/office/powerpoint/2010/main" val="4178952389"/>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58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44"/>
          <p:cNvSpPr>
            <a:spLocks noGrp="1" noChangeArrowheads="1"/>
          </p:cNvSpPr>
          <p:nvPr>
            <p:ph type="dt" sz="half" idx="10"/>
          </p:nvPr>
        </p:nvSpPr>
        <p:spPr>
          <a:ln/>
        </p:spPr>
        <p:txBody>
          <a:bodyPr/>
          <a:lstStyle>
            <a:lvl1pPr>
              <a:defRPr/>
            </a:lvl1pPr>
          </a:lstStyle>
          <a:p>
            <a:pPr>
              <a:defRPr/>
            </a:pPr>
            <a:fld id="{3A924296-6D64-426C-8EA8-26C297F50ED7}" type="datetime4">
              <a:rPr lang="en-US" smtClean="0">
                <a:solidFill>
                  <a:prstClr val="white"/>
                </a:solidFill>
              </a:rPr>
              <a:pPr>
                <a:defRPr/>
              </a:pPr>
              <a:t>October 1, 2011</a:t>
            </a:fld>
            <a:endParaRPr lang="en-US">
              <a:solidFill>
                <a:prstClr val="white"/>
              </a:solidFill>
            </a:endParaRPr>
          </a:p>
        </p:txBody>
      </p:sp>
      <p:sp>
        <p:nvSpPr>
          <p:cNvPr id="8" name="Rectangle 45"/>
          <p:cNvSpPr>
            <a:spLocks noGrp="1" noChangeArrowheads="1"/>
          </p:cNvSpPr>
          <p:nvPr>
            <p:ph type="ftr" sz="quarter" idx="11"/>
          </p:nvPr>
        </p:nvSpPr>
        <p:spPr>
          <a:ln/>
        </p:spPr>
        <p:txBody>
          <a:bodyPr/>
          <a:lstStyle>
            <a:lvl1pPr>
              <a:defRPr/>
            </a:lvl1pPr>
          </a:lstStyle>
          <a:p>
            <a:pPr>
              <a:defRPr/>
            </a:pPr>
            <a:endParaRPr lang="en-US">
              <a:solidFill>
                <a:prstClr val="white"/>
              </a:solidFill>
            </a:endParaRPr>
          </a:p>
        </p:txBody>
      </p:sp>
      <p:sp>
        <p:nvSpPr>
          <p:cNvPr id="9" name="Rectangle 46"/>
          <p:cNvSpPr>
            <a:spLocks noGrp="1" noChangeArrowheads="1"/>
          </p:cNvSpPr>
          <p:nvPr>
            <p:ph type="sldNum" sz="quarter" idx="12"/>
          </p:nvPr>
        </p:nvSpPr>
        <p:spPr>
          <a:ln/>
        </p:spPr>
        <p:txBody>
          <a:bodyPr/>
          <a:lstStyle>
            <a:lvl1pPr>
              <a:defRPr/>
            </a:lvl1pPr>
          </a:lstStyle>
          <a:p>
            <a:pPr>
              <a:defRPr/>
            </a:pPr>
            <a:fld id="{57EB8F9A-F809-40F9-9EF1-127337CB8CD4}" type="slidenum">
              <a:rPr lang="en-US">
                <a:solidFill>
                  <a:prstClr val="white"/>
                </a:solidFill>
              </a:rPr>
              <a:pPr>
                <a:defRPr/>
              </a:pPr>
              <a:t>‹#›</a:t>
            </a:fld>
            <a:endParaRPr lang="en-US">
              <a:solidFill>
                <a:prstClr val="white"/>
              </a:solidFill>
            </a:endParaRPr>
          </a:p>
        </p:txBody>
      </p:sp>
    </p:spTree>
    <p:extLst>
      <p:ext uri="{BB962C8B-B14F-4D97-AF65-F5344CB8AC3E}">
        <p14:creationId xmlns:p14="http://schemas.microsoft.com/office/powerpoint/2010/main" val="3830854825"/>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58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44"/>
          <p:cNvSpPr>
            <a:spLocks noGrp="1" noChangeArrowheads="1"/>
          </p:cNvSpPr>
          <p:nvPr>
            <p:ph type="dt" sz="half" idx="10"/>
          </p:nvPr>
        </p:nvSpPr>
        <p:spPr>
          <a:ln/>
        </p:spPr>
        <p:txBody>
          <a:bodyPr/>
          <a:lstStyle>
            <a:lvl1pPr>
              <a:defRPr/>
            </a:lvl1pPr>
          </a:lstStyle>
          <a:p>
            <a:pPr>
              <a:defRPr/>
            </a:pPr>
            <a:fld id="{1C152A29-621D-49AF-8C34-C2DD9230333D}" type="datetime4">
              <a:rPr lang="en-US" smtClean="0">
                <a:solidFill>
                  <a:prstClr val="white"/>
                </a:solidFill>
              </a:rPr>
              <a:pPr>
                <a:defRPr/>
              </a:pPr>
              <a:t>October 1, 2011</a:t>
            </a:fld>
            <a:endParaRPr lang="en-US">
              <a:solidFill>
                <a:prstClr val="white"/>
              </a:solidFill>
            </a:endParaRPr>
          </a:p>
        </p:txBody>
      </p:sp>
      <p:sp>
        <p:nvSpPr>
          <p:cNvPr id="4" name="Rectangle 45"/>
          <p:cNvSpPr>
            <a:spLocks noGrp="1" noChangeArrowheads="1"/>
          </p:cNvSpPr>
          <p:nvPr>
            <p:ph type="ftr" sz="quarter" idx="11"/>
          </p:nvPr>
        </p:nvSpPr>
        <p:spPr>
          <a:ln/>
        </p:spPr>
        <p:txBody>
          <a:bodyPr/>
          <a:lstStyle>
            <a:lvl1pPr>
              <a:defRPr/>
            </a:lvl1pPr>
          </a:lstStyle>
          <a:p>
            <a:pPr>
              <a:defRPr/>
            </a:pPr>
            <a:endParaRPr lang="en-US">
              <a:solidFill>
                <a:prstClr val="white"/>
              </a:solidFill>
            </a:endParaRPr>
          </a:p>
        </p:txBody>
      </p:sp>
      <p:sp>
        <p:nvSpPr>
          <p:cNvPr id="5" name="Rectangle 46"/>
          <p:cNvSpPr>
            <a:spLocks noGrp="1" noChangeArrowheads="1"/>
          </p:cNvSpPr>
          <p:nvPr>
            <p:ph type="sldNum" sz="quarter" idx="12"/>
          </p:nvPr>
        </p:nvSpPr>
        <p:spPr>
          <a:ln/>
        </p:spPr>
        <p:txBody>
          <a:bodyPr/>
          <a:lstStyle>
            <a:lvl1pPr>
              <a:defRPr/>
            </a:lvl1pPr>
          </a:lstStyle>
          <a:p>
            <a:pPr>
              <a:defRPr/>
            </a:pPr>
            <a:fld id="{A42CC230-33AD-4C24-B468-A5F073B1BDA8}" type="slidenum">
              <a:rPr lang="en-US">
                <a:solidFill>
                  <a:prstClr val="white"/>
                </a:solidFill>
              </a:rPr>
              <a:pPr>
                <a:defRPr/>
              </a:pPr>
              <a:t>‹#›</a:t>
            </a:fld>
            <a:endParaRPr lang="en-US">
              <a:solidFill>
                <a:prstClr val="white"/>
              </a:solidFill>
            </a:endParaRPr>
          </a:p>
        </p:txBody>
      </p:sp>
    </p:spTree>
    <p:extLst>
      <p:ext uri="{BB962C8B-B14F-4D97-AF65-F5344CB8AC3E}">
        <p14:creationId xmlns:p14="http://schemas.microsoft.com/office/powerpoint/2010/main" val="1407411546"/>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58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4"/>
          <p:cNvSpPr>
            <a:spLocks noGrp="1" noChangeArrowheads="1"/>
          </p:cNvSpPr>
          <p:nvPr>
            <p:ph type="dt" sz="half" idx="10"/>
          </p:nvPr>
        </p:nvSpPr>
        <p:spPr>
          <a:ln/>
        </p:spPr>
        <p:txBody>
          <a:bodyPr/>
          <a:lstStyle>
            <a:lvl1pPr>
              <a:defRPr/>
            </a:lvl1pPr>
          </a:lstStyle>
          <a:p>
            <a:pPr>
              <a:defRPr/>
            </a:pPr>
            <a:fld id="{1C11BB3D-C203-4B3E-B66B-213EF2C4F227}" type="datetime4">
              <a:rPr lang="en-US" smtClean="0">
                <a:solidFill>
                  <a:prstClr val="white"/>
                </a:solidFill>
              </a:rPr>
              <a:pPr>
                <a:defRPr/>
              </a:pPr>
              <a:t>October 1, 2011</a:t>
            </a:fld>
            <a:endParaRPr lang="en-US">
              <a:solidFill>
                <a:prstClr val="white"/>
              </a:solidFill>
            </a:endParaRPr>
          </a:p>
        </p:txBody>
      </p:sp>
      <p:sp>
        <p:nvSpPr>
          <p:cNvPr id="3" name="Rectangle 45"/>
          <p:cNvSpPr>
            <a:spLocks noGrp="1" noChangeArrowheads="1"/>
          </p:cNvSpPr>
          <p:nvPr>
            <p:ph type="ftr" sz="quarter" idx="11"/>
          </p:nvPr>
        </p:nvSpPr>
        <p:spPr>
          <a:ln/>
        </p:spPr>
        <p:txBody>
          <a:bodyPr/>
          <a:lstStyle>
            <a:lvl1pPr>
              <a:defRPr/>
            </a:lvl1pPr>
          </a:lstStyle>
          <a:p>
            <a:pPr>
              <a:defRPr/>
            </a:pPr>
            <a:endParaRPr lang="en-US">
              <a:solidFill>
                <a:prstClr val="white"/>
              </a:solidFill>
            </a:endParaRPr>
          </a:p>
        </p:txBody>
      </p:sp>
      <p:sp>
        <p:nvSpPr>
          <p:cNvPr id="4" name="Rectangle 46"/>
          <p:cNvSpPr>
            <a:spLocks noGrp="1" noChangeArrowheads="1"/>
          </p:cNvSpPr>
          <p:nvPr>
            <p:ph type="sldNum" sz="quarter" idx="12"/>
          </p:nvPr>
        </p:nvSpPr>
        <p:spPr>
          <a:ln/>
        </p:spPr>
        <p:txBody>
          <a:bodyPr/>
          <a:lstStyle>
            <a:lvl1pPr>
              <a:defRPr/>
            </a:lvl1pPr>
          </a:lstStyle>
          <a:p>
            <a:pPr>
              <a:defRPr/>
            </a:pPr>
            <a:fld id="{4F121308-3969-4B21-8BB8-89FDBB2D6AD0}" type="slidenum">
              <a:rPr lang="en-US">
                <a:solidFill>
                  <a:prstClr val="white"/>
                </a:solidFill>
              </a:rPr>
              <a:pPr>
                <a:defRPr/>
              </a:pPr>
              <a:t>‹#›</a:t>
            </a:fld>
            <a:endParaRPr lang="en-US">
              <a:solidFill>
                <a:prstClr val="white"/>
              </a:solidFill>
            </a:endParaRPr>
          </a:p>
        </p:txBody>
      </p:sp>
    </p:spTree>
    <p:extLst>
      <p:ext uri="{BB962C8B-B14F-4D97-AF65-F5344CB8AC3E}">
        <p14:creationId xmlns:p14="http://schemas.microsoft.com/office/powerpoint/2010/main" val="3397583508"/>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58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4"/>
          <p:cNvSpPr>
            <a:spLocks noGrp="1" noChangeArrowheads="1"/>
          </p:cNvSpPr>
          <p:nvPr>
            <p:ph type="dt" sz="half" idx="10"/>
          </p:nvPr>
        </p:nvSpPr>
        <p:spPr>
          <a:ln/>
        </p:spPr>
        <p:txBody>
          <a:bodyPr/>
          <a:lstStyle>
            <a:lvl1pPr>
              <a:defRPr/>
            </a:lvl1pPr>
          </a:lstStyle>
          <a:p>
            <a:pPr>
              <a:defRPr/>
            </a:pPr>
            <a:fld id="{F04C2208-762C-4CBE-8E8F-504D50E40C14}" type="datetime4">
              <a:rPr lang="en-US" smtClean="0">
                <a:solidFill>
                  <a:prstClr val="white"/>
                </a:solidFill>
              </a:rPr>
              <a:pPr>
                <a:defRPr/>
              </a:pPr>
              <a:t>October 1, 2011</a:t>
            </a:fld>
            <a:endParaRPr lang="en-US">
              <a:solidFill>
                <a:prstClr val="white"/>
              </a:solidFill>
            </a:endParaRPr>
          </a:p>
        </p:txBody>
      </p:sp>
      <p:sp>
        <p:nvSpPr>
          <p:cNvPr id="6" name="Rectangle 45"/>
          <p:cNvSpPr>
            <a:spLocks noGrp="1" noChangeArrowheads="1"/>
          </p:cNvSpPr>
          <p:nvPr>
            <p:ph type="ftr" sz="quarter" idx="11"/>
          </p:nvPr>
        </p:nvSpPr>
        <p:spPr>
          <a:ln/>
        </p:spPr>
        <p:txBody>
          <a:bodyPr/>
          <a:lstStyle>
            <a:lvl1pPr>
              <a:defRPr/>
            </a:lvl1pPr>
          </a:lstStyle>
          <a:p>
            <a:pPr>
              <a:defRPr/>
            </a:pPr>
            <a:endParaRPr lang="en-US">
              <a:solidFill>
                <a:prstClr val="white"/>
              </a:solidFill>
            </a:endParaRPr>
          </a:p>
        </p:txBody>
      </p:sp>
      <p:sp>
        <p:nvSpPr>
          <p:cNvPr id="7" name="Rectangle 46"/>
          <p:cNvSpPr>
            <a:spLocks noGrp="1" noChangeArrowheads="1"/>
          </p:cNvSpPr>
          <p:nvPr>
            <p:ph type="sldNum" sz="quarter" idx="12"/>
          </p:nvPr>
        </p:nvSpPr>
        <p:spPr>
          <a:ln/>
        </p:spPr>
        <p:txBody>
          <a:bodyPr/>
          <a:lstStyle>
            <a:lvl1pPr>
              <a:defRPr/>
            </a:lvl1pPr>
          </a:lstStyle>
          <a:p>
            <a:pPr>
              <a:defRPr/>
            </a:pPr>
            <a:fld id="{69CD25F3-5654-4867-90E3-46AF5FC9FE83}" type="slidenum">
              <a:rPr lang="en-US">
                <a:solidFill>
                  <a:prstClr val="white"/>
                </a:solidFill>
              </a:rPr>
              <a:pPr>
                <a:defRPr/>
              </a:pPr>
              <a:t>‹#›</a:t>
            </a:fld>
            <a:endParaRPr lang="en-US">
              <a:solidFill>
                <a:prstClr val="white"/>
              </a:solidFill>
            </a:endParaRPr>
          </a:p>
        </p:txBody>
      </p:sp>
    </p:spTree>
    <p:extLst>
      <p:ext uri="{BB962C8B-B14F-4D97-AF65-F5344CB8AC3E}">
        <p14:creationId xmlns:p14="http://schemas.microsoft.com/office/powerpoint/2010/main" val="2756646777"/>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5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Date Placeholder 6"/>
          <p:cNvSpPr>
            <a:spLocks noGrp="1"/>
          </p:cNvSpPr>
          <p:nvPr>
            <p:ph type="dt" sz="half" idx="10"/>
          </p:nvPr>
        </p:nvSpPr>
        <p:spPr/>
        <p:txBody>
          <a:bodyPr/>
          <a:lstStyle>
            <a:lvl1pPr>
              <a:defRPr/>
            </a:lvl1pPr>
          </a:lstStyle>
          <a:p>
            <a:fld id="{D17023D1-D8AB-4C0C-BD73-CECBA0CF5D08}" type="datetime4">
              <a:rPr lang="en-US" smtClean="0">
                <a:solidFill>
                  <a:srgbClr val="FFFFFF"/>
                </a:solidFill>
              </a:rPr>
              <a:t>October 1, 2011</a:t>
            </a:fld>
            <a:endParaRPr lang="en-US">
              <a:solidFill>
                <a:srgbClr val="FFFFFF"/>
              </a:solidFill>
            </a:endParaRPr>
          </a:p>
        </p:txBody>
      </p:sp>
      <p:sp>
        <p:nvSpPr>
          <p:cNvPr id="8" name="Footer Placeholder 7"/>
          <p:cNvSpPr>
            <a:spLocks noGrp="1"/>
          </p:cNvSpPr>
          <p:nvPr>
            <p:ph type="ftr" sz="quarter" idx="11"/>
          </p:nvPr>
        </p:nvSpPr>
        <p:spPr/>
        <p:txBody>
          <a:bodyPr/>
          <a:lstStyle>
            <a:lvl1pPr>
              <a:defRPr/>
            </a:lvl1pPr>
          </a:lstStyle>
          <a:p>
            <a:endParaRPr lang="en-US">
              <a:solidFill>
                <a:srgbClr val="FFFFFF"/>
              </a:solidFill>
            </a:endParaRPr>
          </a:p>
        </p:txBody>
      </p:sp>
      <p:sp>
        <p:nvSpPr>
          <p:cNvPr id="9" name="Slide Number Placeholder 8"/>
          <p:cNvSpPr>
            <a:spLocks noGrp="1"/>
          </p:cNvSpPr>
          <p:nvPr>
            <p:ph type="sldNum" sz="quarter" idx="12"/>
          </p:nvPr>
        </p:nvSpPr>
        <p:spPr/>
        <p:txBody>
          <a:bodyPr/>
          <a:lstStyle>
            <a:lvl1pPr>
              <a:defRPr/>
            </a:lvl1pPr>
          </a:lstStyle>
          <a:p>
            <a:fld id="{3B9FCC75-DDA8-48A7-B449-32A1D257007A}" type="slidenum">
              <a:rPr lang="en-US">
                <a:solidFill>
                  <a:srgbClr val="FFFFFF"/>
                </a:solidFill>
              </a:rPr>
              <a:pPr/>
              <a:t>‹#›</a:t>
            </a:fld>
            <a:endParaRPr lang="en-US">
              <a:solidFill>
                <a:srgbClr val="FFFFFF"/>
              </a:solidFill>
            </a:endParaRPr>
          </a:p>
        </p:txBody>
      </p:sp>
    </p:spTree>
    <p:extLst>
      <p:ext uri="{BB962C8B-B14F-4D97-AF65-F5344CB8AC3E}">
        <p14:creationId xmlns:p14="http://schemas.microsoft.com/office/powerpoint/2010/main" val="610049066"/>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59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en-US" noProof="0" smtClean="0"/>
              <a:t>Click icon to add picture</a:t>
            </a:r>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4"/>
          <p:cNvSpPr>
            <a:spLocks noGrp="1" noChangeArrowheads="1"/>
          </p:cNvSpPr>
          <p:nvPr>
            <p:ph type="dt" sz="half" idx="10"/>
          </p:nvPr>
        </p:nvSpPr>
        <p:spPr>
          <a:ln/>
        </p:spPr>
        <p:txBody>
          <a:bodyPr/>
          <a:lstStyle>
            <a:lvl1pPr>
              <a:defRPr/>
            </a:lvl1pPr>
          </a:lstStyle>
          <a:p>
            <a:pPr>
              <a:defRPr/>
            </a:pPr>
            <a:fld id="{EB473DF9-5BF5-46F5-8FCE-68F3D3F96862}" type="datetime4">
              <a:rPr lang="en-US" smtClean="0">
                <a:solidFill>
                  <a:prstClr val="white"/>
                </a:solidFill>
              </a:rPr>
              <a:pPr>
                <a:defRPr/>
              </a:pPr>
              <a:t>October 1, 2011</a:t>
            </a:fld>
            <a:endParaRPr lang="en-US">
              <a:solidFill>
                <a:prstClr val="white"/>
              </a:solidFill>
            </a:endParaRPr>
          </a:p>
        </p:txBody>
      </p:sp>
      <p:sp>
        <p:nvSpPr>
          <p:cNvPr id="6" name="Rectangle 45"/>
          <p:cNvSpPr>
            <a:spLocks noGrp="1" noChangeArrowheads="1"/>
          </p:cNvSpPr>
          <p:nvPr>
            <p:ph type="ftr" sz="quarter" idx="11"/>
          </p:nvPr>
        </p:nvSpPr>
        <p:spPr>
          <a:ln/>
        </p:spPr>
        <p:txBody>
          <a:bodyPr/>
          <a:lstStyle>
            <a:lvl1pPr>
              <a:defRPr/>
            </a:lvl1pPr>
          </a:lstStyle>
          <a:p>
            <a:pPr>
              <a:defRPr/>
            </a:pPr>
            <a:endParaRPr lang="en-US">
              <a:solidFill>
                <a:prstClr val="white"/>
              </a:solidFill>
            </a:endParaRPr>
          </a:p>
        </p:txBody>
      </p:sp>
      <p:sp>
        <p:nvSpPr>
          <p:cNvPr id="7" name="Rectangle 46"/>
          <p:cNvSpPr>
            <a:spLocks noGrp="1" noChangeArrowheads="1"/>
          </p:cNvSpPr>
          <p:nvPr>
            <p:ph type="sldNum" sz="quarter" idx="12"/>
          </p:nvPr>
        </p:nvSpPr>
        <p:spPr>
          <a:ln/>
        </p:spPr>
        <p:txBody>
          <a:bodyPr/>
          <a:lstStyle>
            <a:lvl1pPr>
              <a:defRPr/>
            </a:lvl1pPr>
          </a:lstStyle>
          <a:p>
            <a:pPr>
              <a:defRPr/>
            </a:pPr>
            <a:fld id="{FD34C9EF-9D75-4E2F-9C85-6B0171541A18}" type="slidenum">
              <a:rPr lang="en-US">
                <a:solidFill>
                  <a:prstClr val="white"/>
                </a:solidFill>
              </a:rPr>
              <a:pPr>
                <a:defRPr/>
              </a:pPr>
              <a:t>‹#›</a:t>
            </a:fld>
            <a:endParaRPr lang="en-US">
              <a:solidFill>
                <a:prstClr val="white"/>
              </a:solidFill>
            </a:endParaRPr>
          </a:p>
        </p:txBody>
      </p:sp>
    </p:spTree>
    <p:extLst>
      <p:ext uri="{BB962C8B-B14F-4D97-AF65-F5344CB8AC3E}">
        <p14:creationId xmlns:p14="http://schemas.microsoft.com/office/powerpoint/2010/main" val="1155778328"/>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59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4"/>
          <p:cNvSpPr>
            <a:spLocks noGrp="1" noChangeArrowheads="1"/>
          </p:cNvSpPr>
          <p:nvPr>
            <p:ph type="dt" sz="half" idx="10"/>
          </p:nvPr>
        </p:nvSpPr>
        <p:spPr>
          <a:ln/>
        </p:spPr>
        <p:txBody>
          <a:bodyPr/>
          <a:lstStyle>
            <a:lvl1pPr>
              <a:defRPr/>
            </a:lvl1pPr>
          </a:lstStyle>
          <a:p>
            <a:pPr>
              <a:defRPr/>
            </a:pPr>
            <a:fld id="{3AD624D9-87D2-4B00-A611-968E481683EA}" type="datetime4">
              <a:rPr lang="en-US" smtClean="0">
                <a:solidFill>
                  <a:prstClr val="white"/>
                </a:solidFill>
              </a:rPr>
              <a:pPr>
                <a:defRPr/>
              </a:pPr>
              <a:t>October 1, 2011</a:t>
            </a:fld>
            <a:endParaRPr lang="en-US">
              <a:solidFill>
                <a:prstClr val="white"/>
              </a:solidFill>
            </a:endParaRPr>
          </a:p>
        </p:txBody>
      </p:sp>
      <p:sp>
        <p:nvSpPr>
          <p:cNvPr id="5" name="Rectangle 45"/>
          <p:cNvSpPr>
            <a:spLocks noGrp="1" noChangeArrowheads="1"/>
          </p:cNvSpPr>
          <p:nvPr>
            <p:ph type="ftr" sz="quarter" idx="11"/>
          </p:nvPr>
        </p:nvSpPr>
        <p:spPr>
          <a:ln/>
        </p:spPr>
        <p:txBody>
          <a:bodyPr/>
          <a:lstStyle>
            <a:lvl1pPr>
              <a:defRPr/>
            </a:lvl1pPr>
          </a:lstStyle>
          <a:p>
            <a:pPr>
              <a:defRPr/>
            </a:pPr>
            <a:endParaRPr lang="en-US">
              <a:solidFill>
                <a:prstClr val="white"/>
              </a:solidFill>
            </a:endParaRPr>
          </a:p>
        </p:txBody>
      </p:sp>
      <p:sp>
        <p:nvSpPr>
          <p:cNvPr id="6" name="Rectangle 46"/>
          <p:cNvSpPr>
            <a:spLocks noGrp="1" noChangeArrowheads="1"/>
          </p:cNvSpPr>
          <p:nvPr>
            <p:ph type="sldNum" sz="quarter" idx="12"/>
          </p:nvPr>
        </p:nvSpPr>
        <p:spPr>
          <a:ln/>
        </p:spPr>
        <p:txBody>
          <a:bodyPr/>
          <a:lstStyle>
            <a:lvl1pPr>
              <a:defRPr/>
            </a:lvl1pPr>
          </a:lstStyle>
          <a:p>
            <a:pPr>
              <a:defRPr/>
            </a:pPr>
            <a:fld id="{8D995BE3-7F20-42A1-B8FA-7A32FB4FA795}" type="slidenum">
              <a:rPr lang="en-US">
                <a:solidFill>
                  <a:prstClr val="white"/>
                </a:solidFill>
              </a:rPr>
              <a:pPr>
                <a:defRPr/>
              </a:pPr>
              <a:t>‹#›</a:t>
            </a:fld>
            <a:endParaRPr lang="en-US">
              <a:solidFill>
                <a:prstClr val="white"/>
              </a:solidFill>
            </a:endParaRPr>
          </a:p>
        </p:txBody>
      </p:sp>
    </p:spTree>
    <p:extLst>
      <p:ext uri="{BB962C8B-B14F-4D97-AF65-F5344CB8AC3E}">
        <p14:creationId xmlns:p14="http://schemas.microsoft.com/office/powerpoint/2010/main" val="1876865726"/>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59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4"/>
          <p:cNvSpPr>
            <a:spLocks noGrp="1" noChangeArrowheads="1"/>
          </p:cNvSpPr>
          <p:nvPr>
            <p:ph type="dt" sz="half" idx="10"/>
          </p:nvPr>
        </p:nvSpPr>
        <p:spPr>
          <a:ln/>
        </p:spPr>
        <p:txBody>
          <a:bodyPr/>
          <a:lstStyle>
            <a:lvl1pPr>
              <a:defRPr/>
            </a:lvl1pPr>
          </a:lstStyle>
          <a:p>
            <a:pPr>
              <a:defRPr/>
            </a:pPr>
            <a:fld id="{44C05ED7-B953-41B1-B4D3-0EB1AA50F082}" type="datetime4">
              <a:rPr lang="en-US" smtClean="0">
                <a:solidFill>
                  <a:prstClr val="white"/>
                </a:solidFill>
              </a:rPr>
              <a:pPr>
                <a:defRPr/>
              </a:pPr>
              <a:t>October 1, 2011</a:t>
            </a:fld>
            <a:endParaRPr lang="en-US">
              <a:solidFill>
                <a:prstClr val="white"/>
              </a:solidFill>
            </a:endParaRPr>
          </a:p>
        </p:txBody>
      </p:sp>
      <p:sp>
        <p:nvSpPr>
          <p:cNvPr id="5" name="Rectangle 45"/>
          <p:cNvSpPr>
            <a:spLocks noGrp="1" noChangeArrowheads="1"/>
          </p:cNvSpPr>
          <p:nvPr>
            <p:ph type="ftr" sz="quarter" idx="11"/>
          </p:nvPr>
        </p:nvSpPr>
        <p:spPr>
          <a:ln/>
        </p:spPr>
        <p:txBody>
          <a:bodyPr/>
          <a:lstStyle>
            <a:lvl1pPr>
              <a:defRPr/>
            </a:lvl1pPr>
          </a:lstStyle>
          <a:p>
            <a:pPr>
              <a:defRPr/>
            </a:pPr>
            <a:endParaRPr lang="en-US">
              <a:solidFill>
                <a:prstClr val="white"/>
              </a:solidFill>
            </a:endParaRPr>
          </a:p>
        </p:txBody>
      </p:sp>
      <p:sp>
        <p:nvSpPr>
          <p:cNvPr id="6" name="Rectangle 46"/>
          <p:cNvSpPr>
            <a:spLocks noGrp="1" noChangeArrowheads="1"/>
          </p:cNvSpPr>
          <p:nvPr>
            <p:ph type="sldNum" sz="quarter" idx="12"/>
          </p:nvPr>
        </p:nvSpPr>
        <p:spPr>
          <a:ln/>
        </p:spPr>
        <p:txBody>
          <a:bodyPr/>
          <a:lstStyle>
            <a:lvl1pPr>
              <a:defRPr/>
            </a:lvl1pPr>
          </a:lstStyle>
          <a:p>
            <a:pPr>
              <a:defRPr/>
            </a:pPr>
            <a:fld id="{DC95C923-6AC0-4D7D-847E-E3B430DFD767}" type="slidenum">
              <a:rPr lang="en-US">
                <a:solidFill>
                  <a:prstClr val="white"/>
                </a:solidFill>
              </a:rPr>
              <a:pPr>
                <a:defRPr/>
              </a:pPr>
              <a:t>‹#›</a:t>
            </a:fld>
            <a:endParaRPr lang="en-US">
              <a:solidFill>
                <a:prstClr val="white"/>
              </a:solidFill>
            </a:endParaRPr>
          </a:p>
        </p:txBody>
      </p:sp>
    </p:spTree>
    <p:extLst>
      <p:ext uri="{BB962C8B-B14F-4D97-AF65-F5344CB8AC3E}">
        <p14:creationId xmlns:p14="http://schemas.microsoft.com/office/powerpoint/2010/main" val="1606055527"/>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593.xml><?xml version="1.0" encoding="utf-8"?>
<p:sldLayout xmlns:a="http://schemas.openxmlformats.org/drawingml/2006/main" xmlns:r="http://schemas.openxmlformats.org/officeDocument/2006/relationships" xmlns:p="http://schemas.openxmlformats.org/presentationml/2006/main" type="tbl">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smtClean="0"/>
              <a:t>Click to edit Master title style</a:t>
            </a:r>
            <a:endParaRPr lang="en-US"/>
          </a:p>
        </p:txBody>
      </p:sp>
      <p:sp>
        <p:nvSpPr>
          <p:cNvPr id="3" name="Table Placeholder 2"/>
          <p:cNvSpPr>
            <a:spLocks noGrp="1"/>
          </p:cNvSpPr>
          <p:nvPr>
            <p:ph type="tbl" idx="1"/>
          </p:nvPr>
        </p:nvSpPr>
        <p:spPr>
          <a:xfrm>
            <a:off x="457200" y="1600200"/>
            <a:ext cx="8229600" cy="4530725"/>
          </a:xfrm>
        </p:spPr>
        <p:txBody>
          <a:bodyPr/>
          <a:lstStyle/>
          <a:p>
            <a:pPr lvl="0"/>
            <a:r>
              <a:rPr lang="en-US" noProof="0" smtClean="0"/>
              <a:t>Click icon to add table</a:t>
            </a:r>
            <a:endParaRPr lang="en-US" noProof="0"/>
          </a:p>
        </p:txBody>
      </p:sp>
      <p:sp>
        <p:nvSpPr>
          <p:cNvPr id="4" name="Rectangle 44"/>
          <p:cNvSpPr>
            <a:spLocks noGrp="1" noChangeArrowheads="1"/>
          </p:cNvSpPr>
          <p:nvPr>
            <p:ph type="dt" sz="half" idx="10"/>
          </p:nvPr>
        </p:nvSpPr>
        <p:spPr>
          <a:ln/>
        </p:spPr>
        <p:txBody>
          <a:bodyPr/>
          <a:lstStyle>
            <a:lvl1pPr>
              <a:defRPr/>
            </a:lvl1pPr>
          </a:lstStyle>
          <a:p>
            <a:pPr>
              <a:defRPr/>
            </a:pPr>
            <a:fld id="{718CCFCD-99B7-42DC-BF8D-2ABB2EFC48BE}" type="datetime4">
              <a:rPr lang="en-US" smtClean="0">
                <a:solidFill>
                  <a:prstClr val="white"/>
                </a:solidFill>
              </a:rPr>
              <a:pPr>
                <a:defRPr/>
              </a:pPr>
              <a:t>October 1, 2011</a:t>
            </a:fld>
            <a:endParaRPr lang="en-US">
              <a:solidFill>
                <a:prstClr val="white"/>
              </a:solidFill>
            </a:endParaRPr>
          </a:p>
        </p:txBody>
      </p:sp>
      <p:sp>
        <p:nvSpPr>
          <p:cNvPr id="5" name="Rectangle 45"/>
          <p:cNvSpPr>
            <a:spLocks noGrp="1" noChangeArrowheads="1"/>
          </p:cNvSpPr>
          <p:nvPr>
            <p:ph type="ftr" sz="quarter" idx="11"/>
          </p:nvPr>
        </p:nvSpPr>
        <p:spPr>
          <a:ln/>
        </p:spPr>
        <p:txBody>
          <a:bodyPr/>
          <a:lstStyle>
            <a:lvl1pPr>
              <a:defRPr/>
            </a:lvl1pPr>
          </a:lstStyle>
          <a:p>
            <a:pPr>
              <a:defRPr/>
            </a:pPr>
            <a:endParaRPr lang="en-US">
              <a:solidFill>
                <a:prstClr val="white"/>
              </a:solidFill>
            </a:endParaRPr>
          </a:p>
        </p:txBody>
      </p:sp>
      <p:sp>
        <p:nvSpPr>
          <p:cNvPr id="6" name="Rectangle 46"/>
          <p:cNvSpPr>
            <a:spLocks noGrp="1" noChangeArrowheads="1"/>
          </p:cNvSpPr>
          <p:nvPr>
            <p:ph type="sldNum" sz="quarter" idx="12"/>
          </p:nvPr>
        </p:nvSpPr>
        <p:spPr>
          <a:ln/>
        </p:spPr>
        <p:txBody>
          <a:bodyPr/>
          <a:lstStyle>
            <a:lvl1pPr>
              <a:defRPr/>
            </a:lvl1pPr>
          </a:lstStyle>
          <a:p>
            <a:pPr>
              <a:defRPr/>
            </a:pPr>
            <a:fld id="{9C0BA582-7305-4CD9-B0AE-4A65BCF8D564}" type="slidenum">
              <a:rPr lang="en-US">
                <a:solidFill>
                  <a:prstClr val="white"/>
                </a:solidFill>
              </a:rPr>
              <a:pPr>
                <a:defRPr/>
              </a:pPr>
              <a:t>‹#›</a:t>
            </a:fld>
            <a:endParaRPr lang="en-US">
              <a:solidFill>
                <a:prstClr val="white"/>
              </a:solidFill>
            </a:endParaRPr>
          </a:p>
        </p:txBody>
      </p:sp>
    </p:spTree>
    <p:extLst>
      <p:ext uri="{BB962C8B-B14F-4D97-AF65-F5344CB8AC3E}">
        <p14:creationId xmlns:p14="http://schemas.microsoft.com/office/powerpoint/2010/main" val="2545033151"/>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594.xml><?xml version="1.0" encoding="utf-8"?>
<p:sldLayout xmlns:a="http://schemas.openxmlformats.org/drawingml/2006/main" xmlns:r="http://schemas.openxmlformats.org/officeDocument/2006/relationships" xmlns:p="http://schemas.openxmlformats.org/presentationml/2006/main" type="clipArtAndTx">
  <p:cSld name="Title, Clip Art and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smtClean="0"/>
              <a:t>Click to edit Master title style</a:t>
            </a:r>
            <a:endParaRPr lang="en-US"/>
          </a:p>
        </p:txBody>
      </p:sp>
      <p:sp>
        <p:nvSpPr>
          <p:cNvPr id="3" name="ClipArt Placeholder 2"/>
          <p:cNvSpPr>
            <a:spLocks noGrp="1"/>
          </p:cNvSpPr>
          <p:nvPr>
            <p:ph type="clipArt" sz="half" idx="1"/>
          </p:nvPr>
        </p:nvSpPr>
        <p:spPr>
          <a:xfrm>
            <a:off x="457200" y="1600200"/>
            <a:ext cx="4038600" cy="4530725"/>
          </a:xfrm>
        </p:spPr>
        <p:txBody>
          <a:bodyPr/>
          <a:lstStyle/>
          <a:p>
            <a:pPr lvl="0"/>
            <a:endParaRPr lang="en-US" noProof="0"/>
          </a:p>
        </p:txBody>
      </p:sp>
      <p:sp>
        <p:nvSpPr>
          <p:cNvPr id="4" name="Text Placeholder 3"/>
          <p:cNvSpPr>
            <a:spLocks noGrp="1"/>
          </p:cNvSpPr>
          <p:nvPr>
            <p:ph type="body" sz="half" idx="2"/>
          </p:nvPr>
        </p:nvSpPr>
        <p:spPr>
          <a:xfrm>
            <a:off x="4648200" y="1600200"/>
            <a:ext cx="4038600" cy="453072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44"/>
          <p:cNvSpPr>
            <a:spLocks noGrp="1" noChangeArrowheads="1"/>
          </p:cNvSpPr>
          <p:nvPr>
            <p:ph type="dt" sz="half" idx="10"/>
          </p:nvPr>
        </p:nvSpPr>
        <p:spPr>
          <a:ln/>
        </p:spPr>
        <p:txBody>
          <a:bodyPr/>
          <a:lstStyle>
            <a:lvl1pPr>
              <a:defRPr/>
            </a:lvl1pPr>
          </a:lstStyle>
          <a:p>
            <a:pPr>
              <a:defRPr/>
            </a:pPr>
            <a:fld id="{8CBE1178-3206-4E61-B9B6-B45395F43062}" type="datetime4">
              <a:rPr lang="en-US" smtClean="0">
                <a:solidFill>
                  <a:prstClr val="white"/>
                </a:solidFill>
              </a:rPr>
              <a:pPr>
                <a:defRPr/>
              </a:pPr>
              <a:t>October 1, 2011</a:t>
            </a:fld>
            <a:endParaRPr lang="en-US">
              <a:solidFill>
                <a:prstClr val="white"/>
              </a:solidFill>
            </a:endParaRPr>
          </a:p>
        </p:txBody>
      </p:sp>
      <p:sp>
        <p:nvSpPr>
          <p:cNvPr id="6" name="Rectangle 45"/>
          <p:cNvSpPr>
            <a:spLocks noGrp="1" noChangeArrowheads="1"/>
          </p:cNvSpPr>
          <p:nvPr>
            <p:ph type="ftr" sz="quarter" idx="11"/>
          </p:nvPr>
        </p:nvSpPr>
        <p:spPr>
          <a:ln/>
        </p:spPr>
        <p:txBody>
          <a:bodyPr/>
          <a:lstStyle>
            <a:lvl1pPr>
              <a:defRPr/>
            </a:lvl1pPr>
          </a:lstStyle>
          <a:p>
            <a:pPr>
              <a:defRPr/>
            </a:pPr>
            <a:endParaRPr lang="en-US">
              <a:solidFill>
                <a:prstClr val="white"/>
              </a:solidFill>
            </a:endParaRPr>
          </a:p>
        </p:txBody>
      </p:sp>
      <p:sp>
        <p:nvSpPr>
          <p:cNvPr id="7" name="Rectangle 46"/>
          <p:cNvSpPr>
            <a:spLocks noGrp="1" noChangeArrowheads="1"/>
          </p:cNvSpPr>
          <p:nvPr>
            <p:ph type="sldNum" sz="quarter" idx="12"/>
          </p:nvPr>
        </p:nvSpPr>
        <p:spPr>
          <a:ln/>
        </p:spPr>
        <p:txBody>
          <a:bodyPr/>
          <a:lstStyle>
            <a:lvl1pPr>
              <a:defRPr/>
            </a:lvl1pPr>
          </a:lstStyle>
          <a:p>
            <a:pPr>
              <a:defRPr/>
            </a:pPr>
            <a:fld id="{1B76EC67-C239-48AD-A959-ED9BFC1E2029}" type="slidenum">
              <a:rPr lang="en-US">
                <a:solidFill>
                  <a:prstClr val="white"/>
                </a:solidFill>
              </a:rPr>
              <a:pPr>
                <a:defRPr/>
              </a:pPr>
              <a:t>‹#›</a:t>
            </a:fld>
            <a:endParaRPr lang="en-US">
              <a:solidFill>
                <a:prstClr val="white"/>
              </a:solidFill>
            </a:endParaRPr>
          </a:p>
        </p:txBody>
      </p:sp>
    </p:spTree>
    <p:extLst>
      <p:ext uri="{BB962C8B-B14F-4D97-AF65-F5344CB8AC3E}">
        <p14:creationId xmlns:p14="http://schemas.microsoft.com/office/powerpoint/2010/main" val="599778910"/>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59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4000" cy="6856413"/>
            <a:chOff x="0" y="0"/>
            <a:chExt cx="5760" cy="4319"/>
          </a:xfrm>
        </p:grpSpPr>
        <p:sp>
          <p:nvSpPr>
            <p:cNvPr id="5" name="Freeform 3"/>
            <p:cNvSpPr>
              <a:spLocks/>
            </p:cNvSpPr>
            <p:nvPr/>
          </p:nvSpPr>
          <p:spPr bwMode="hidden">
            <a:xfrm>
              <a:off x="0" y="12"/>
              <a:ext cx="5758" cy="3273"/>
            </a:xfrm>
            <a:custGeom>
              <a:avLst/>
              <a:gdLst/>
              <a:ahLst/>
              <a:cxnLst>
                <a:cxn ang="0">
                  <a:pos x="3193" y="1816"/>
                </a:cxn>
                <a:cxn ang="0">
                  <a:pos x="0" y="0"/>
                </a:cxn>
                <a:cxn ang="0">
                  <a:pos x="0" y="522"/>
                </a:cxn>
                <a:cxn ang="0">
                  <a:pos x="3037" y="1978"/>
                </a:cxn>
                <a:cxn ang="0">
                  <a:pos x="5740" y="3273"/>
                </a:cxn>
                <a:cxn ang="0">
                  <a:pos x="5740" y="3267"/>
                </a:cxn>
                <a:cxn ang="0">
                  <a:pos x="3193" y="1816"/>
                </a:cxn>
                <a:cxn ang="0">
                  <a:pos x="3193" y="1816"/>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cs typeface="+mn-cs"/>
              </a:endParaRPr>
            </a:p>
          </p:txBody>
        </p:sp>
        <p:sp>
          <p:nvSpPr>
            <p:cNvPr id="6" name="Freeform 4"/>
            <p:cNvSpPr>
              <a:spLocks/>
            </p:cNvSpPr>
            <p:nvPr/>
          </p:nvSpPr>
          <p:spPr bwMode="hidden">
            <a:xfrm>
              <a:off x="149" y="0"/>
              <a:ext cx="5609" cy="3243"/>
            </a:xfrm>
            <a:custGeom>
              <a:avLst/>
              <a:gdLst/>
              <a:ahLst/>
              <a:cxnLst>
                <a:cxn ang="0">
                  <a:pos x="3163" y="1714"/>
                </a:cxn>
                <a:cxn ang="0">
                  <a:pos x="431" y="0"/>
                </a:cxn>
                <a:cxn ang="0">
                  <a:pos x="0" y="0"/>
                </a:cxn>
                <a:cxn ang="0">
                  <a:pos x="3086" y="1786"/>
                </a:cxn>
                <a:cxn ang="0">
                  <a:pos x="5591" y="3243"/>
                </a:cxn>
                <a:cxn ang="0">
                  <a:pos x="5591" y="3237"/>
                </a:cxn>
                <a:cxn ang="0">
                  <a:pos x="3163" y="1714"/>
                </a:cxn>
                <a:cxn ang="0">
                  <a:pos x="3163" y="1714"/>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cs typeface="+mn-cs"/>
              </a:endParaRPr>
            </a:p>
          </p:txBody>
        </p:sp>
        <p:sp>
          <p:nvSpPr>
            <p:cNvPr id="7" name="Freeform 5"/>
            <p:cNvSpPr>
              <a:spLocks/>
            </p:cNvSpPr>
            <p:nvPr/>
          </p:nvSpPr>
          <p:spPr bwMode="hidden">
            <a:xfrm>
              <a:off x="0" y="3433"/>
              <a:ext cx="4038" cy="191"/>
            </a:xfrm>
            <a:custGeom>
              <a:avLst/>
              <a:gdLst/>
              <a:ahLst/>
              <a:cxnLst>
                <a:cxn ang="0">
                  <a:pos x="0" y="156"/>
                </a:cxn>
                <a:cxn ang="0">
                  <a:pos x="4042" y="192"/>
                </a:cxn>
                <a:cxn ang="0">
                  <a:pos x="4042" y="144"/>
                </a:cxn>
                <a:cxn ang="0">
                  <a:pos x="0" y="0"/>
                </a:cxn>
                <a:cxn ang="0">
                  <a:pos x="0" y="156"/>
                </a:cxn>
                <a:cxn ang="0">
                  <a:pos x="0" y="156"/>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cs typeface="+mn-cs"/>
              </a:endParaRPr>
            </a:p>
          </p:txBody>
        </p:sp>
        <p:sp>
          <p:nvSpPr>
            <p:cNvPr id="8" name="Freeform 6"/>
            <p:cNvSpPr>
              <a:spLocks/>
            </p:cNvSpPr>
            <p:nvPr/>
          </p:nvSpPr>
          <p:spPr bwMode="hidden">
            <a:xfrm>
              <a:off x="4038" y="3577"/>
              <a:ext cx="1720" cy="65"/>
            </a:xfrm>
            <a:custGeom>
              <a:avLst/>
              <a:gdLst/>
              <a:ahLst/>
              <a:cxnLst>
                <a:cxn ang="0">
                  <a:pos x="1722" y="66"/>
                </a:cxn>
                <a:cxn ang="0">
                  <a:pos x="1722" y="60"/>
                </a:cxn>
                <a:cxn ang="0">
                  <a:pos x="0" y="0"/>
                </a:cxn>
                <a:cxn ang="0">
                  <a:pos x="0" y="48"/>
                </a:cxn>
                <a:cxn ang="0">
                  <a:pos x="1722" y="66"/>
                </a:cxn>
                <a:cxn ang="0">
                  <a:pos x="1722" y="66"/>
                </a:cxn>
              </a:cxnLst>
              <a:rect l="0" t="0" r="r" b="b"/>
              <a:pathLst>
                <a:path w="1722" h="66">
                  <a:moveTo>
                    <a:pt x="1722" y="66"/>
                  </a:moveTo>
                  <a:lnTo>
                    <a:pt x="1722" y="60"/>
                  </a:lnTo>
                  <a:lnTo>
                    <a:pt x="0" y="0"/>
                  </a:lnTo>
                  <a:lnTo>
                    <a:pt x="0" y="48"/>
                  </a:lnTo>
                  <a:lnTo>
                    <a:pt x="1722" y="66"/>
                  </a:lnTo>
                  <a:lnTo>
                    <a:pt x="1722" y="66"/>
                  </a:lnTo>
                  <a:close/>
                </a:path>
              </a:pathLst>
            </a:custGeom>
            <a:gradFill rotWithShape="0">
              <a:gsLst>
                <a:gs pos="0">
                  <a:schemeClr val="bg2"/>
                </a:gs>
                <a:gs pos="100000">
                  <a:schemeClr val="bg1"/>
                </a:gs>
              </a:gsLst>
              <a:lin ang="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cs typeface="+mn-cs"/>
              </a:endParaRPr>
            </a:p>
          </p:txBody>
        </p:sp>
        <p:sp>
          <p:nvSpPr>
            <p:cNvPr id="9" name="Freeform 7"/>
            <p:cNvSpPr>
              <a:spLocks/>
            </p:cNvSpPr>
            <p:nvPr/>
          </p:nvSpPr>
          <p:spPr bwMode="hidden">
            <a:xfrm>
              <a:off x="0" y="3726"/>
              <a:ext cx="4784" cy="329"/>
            </a:xfrm>
            <a:custGeom>
              <a:avLst/>
              <a:gdLst/>
              <a:ahLst/>
              <a:cxnLst>
                <a:cxn ang="0">
                  <a:pos x="0" y="329"/>
                </a:cxn>
                <a:cxn ang="0">
                  <a:pos x="4789" y="77"/>
                </a:cxn>
                <a:cxn ang="0">
                  <a:pos x="4789" y="0"/>
                </a:cxn>
                <a:cxn ang="0">
                  <a:pos x="0" y="107"/>
                </a:cxn>
                <a:cxn ang="0">
                  <a:pos x="0" y="329"/>
                </a:cxn>
                <a:cxn ang="0">
                  <a:pos x="0" y="329"/>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w="9525" cap="flat" cmpd="sng">
              <a:noFill/>
              <a:prstDash val="solid"/>
              <a:round/>
              <a:headEnd type="none" w="med" len="med"/>
              <a:tailEnd type="none" w="med" len="med"/>
            </a:ln>
            <a:effectLst/>
          </p:spPr>
          <p:txBody>
            <a:bodyPr/>
            <a:lstStyle/>
            <a:p>
              <a:pPr fontAlgn="auto">
                <a:spcBef>
                  <a:spcPts val="0"/>
                </a:spcBef>
                <a:spcAft>
                  <a:spcPts val="0"/>
                </a:spcAft>
                <a:defRPr/>
              </a:pPr>
              <a:endParaRPr lang="en-US">
                <a:solidFill>
                  <a:srgbClr val="FFFFFF"/>
                </a:solidFill>
                <a:latin typeface="Arial" charset="0"/>
                <a:cs typeface="+mn-cs"/>
              </a:endParaRPr>
            </a:p>
          </p:txBody>
        </p:sp>
        <p:sp>
          <p:nvSpPr>
            <p:cNvPr id="10" name="Freeform 8"/>
            <p:cNvSpPr>
              <a:spLocks/>
            </p:cNvSpPr>
            <p:nvPr/>
          </p:nvSpPr>
          <p:spPr bwMode="hidden">
            <a:xfrm>
              <a:off x="4784" y="3702"/>
              <a:ext cx="974" cy="101"/>
            </a:xfrm>
            <a:custGeom>
              <a:avLst/>
              <a:gdLst/>
              <a:ahLst/>
              <a:cxnLst>
                <a:cxn ang="0">
                  <a:pos x="975" y="48"/>
                </a:cxn>
                <a:cxn ang="0">
                  <a:pos x="975" y="0"/>
                </a:cxn>
                <a:cxn ang="0">
                  <a:pos x="0" y="24"/>
                </a:cxn>
                <a:cxn ang="0">
                  <a:pos x="0" y="101"/>
                </a:cxn>
                <a:cxn ang="0">
                  <a:pos x="975" y="48"/>
                </a:cxn>
                <a:cxn ang="0">
                  <a:pos x="975" y="48"/>
                </a:cxn>
              </a:cxnLst>
              <a:rect l="0" t="0" r="r" b="b"/>
              <a:pathLst>
                <a:path w="975" h="101">
                  <a:moveTo>
                    <a:pt x="975" y="48"/>
                  </a:moveTo>
                  <a:lnTo>
                    <a:pt x="975" y="0"/>
                  </a:lnTo>
                  <a:lnTo>
                    <a:pt x="0" y="24"/>
                  </a:lnTo>
                  <a:lnTo>
                    <a:pt x="0" y="101"/>
                  </a:lnTo>
                  <a:lnTo>
                    <a:pt x="975" y="48"/>
                  </a:lnTo>
                  <a:lnTo>
                    <a:pt x="975" y="48"/>
                  </a:lnTo>
                  <a:close/>
                </a:path>
              </a:pathLst>
            </a:custGeom>
            <a:solidFill>
              <a:schemeClr val="bg1"/>
            </a:solidFill>
            <a:ln w="9525">
              <a:noFill/>
              <a:round/>
              <a:headEnd/>
              <a:tailEnd/>
            </a:ln>
          </p:spPr>
          <p:txBody>
            <a:bodyPr/>
            <a:lstStyle/>
            <a:p>
              <a:pPr fontAlgn="auto">
                <a:spcBef>
                  <a:spcPts val="0"/>
                </a:spcBef>
                <a:spcAft>
                  <a:spcPts val="0"/>
                </a:spcAft>
                <a:defRPr/>
              </a:pPr>
              <a:endParaRPr lang="en-US">
                <a:solidFill>
                  <a:srgbClr val="FFFFFF"/>
                </a:solidFill>
                <a:latin typeface="Arial" charset="0"/>
                <a:cs typeface="+mn-cs"/>
              </a:endParaRPr>
            </a:p>
          </p:txBody>
        </p:sp>
        <p:sp>
          <p:nvSpPr>
            <p:cNvPr id="11" name="Freeform 9"/>
            <p:cNvSpPr>
              <a:spLocks/>
            </p:cNvSpPr>
            <p:nvPr/>
          </p:nvSpPr>
          <p:spPr bwMode="hidden">
            <a:xfrm>
              <a:off x="3619" y="3815"/>
              <a:ext cx="2139" cy="198"/>
            </a:xfrm>
            <a:custGeom>
              <a:avLst/>
              <a:gdLst/>
              <a:ahLst/>
              <a:cxnLst>
                <a:cxn ang="0">
                  <a:pos x="2141" y="0"/>
                </a:cxn>
                <a:cxn ang="0">
                  <a:pos x="0" y="156"/>
                </a:cxn>
                <a:cxn ang="0">
                  <a:pos x="0" y="198"/>
                </a:cxn>
                <a:cxn ang="0">
                  <a:pos x="2141" y="0"/>
                </a:cxn>
                <a:cxn ang="0">
                  <a:pos x="2141" y="0"/>
                </a:cxn>
              </a:cxnLst>
              <a:rect l="0" t="0" r="r" b="b"/>
              <a:pathLst>
                <a:path w="2141" h="198">
                  <a:moveTo>
                    <a:pt x="2141" y="0"/>
                  </a:moveTo>
                  <a:lnTo>
                    <a:pt x="0" y="156"/>
                  </a:lnTo>
                  <a:lnTo>
                    <a:pt x="0" y="198"/>
                  </a:lnTo>
                  <a:lnTo>
                    <a:pt x="2141" y="0"/>
                  </a:lnTo>
                  <a:lnTo>
                    <a:pt x="2141" y="0"/>
                  </a:lnTo>
                  <a:close/>
                </a:path>
              </a:pathLst>
            </a:custGeom>
            <a:solidFill>
              <a:schemeClr val="bg1"/>
            </a:solidFill>
            <a:ln w="9525">
              <a:noFill/>
              <a:round/>
              <a:headEnd/>
              <a:tailEnd/>
            </a:ln>
          </p:spPr>
          <p:txBody>
            <a:bodyPr/>
            <a:lstStyle/>
            <a:p>
              <a:pPr fontAlgn="auto">
                <a:spcBef>
                  <a:spcPts val="0"/>
                </a:spcBef>
                <a:spcAft>
                  <a:spcPts val="0"/>
                </a:spcAft>
                <a:defRPr/>
              </a:pPr>
              <a:endParaRPr lang="en-US">
                <a:solidFill>
                  <a:srgbClr val="FFFFFF"/>
                </a:solidFill>
                <a:latin typeface="Arial" charset="0"/>
                <a:cs typeface="+mn-cs"/>
              </a:endParaRPr>
            </a:p>
          </p:txBody>
        </p:sp>
        <p:sp>
          <p:nvSpPr>
            <p:cNvPr id="12" name="Freeform 10"/>
            <p:cNvSpPr>
              <a:spLocks/>
            </p:cNvSpPr>
            <p:nvPr/>
          </p:nvSpPr>
          <p:spPr bwMode="hidden">
            <a:xfrm>
              <a:off x="0" y="3971"/>
              <a:ext cx="3619" cy="348"/>
            </a:xfrm>
            <a:custGeom>
              <a:avLst/>
              <a:gdLst/>
              <a:ahLst/>
              <a:cxnLst>
                <a:cxn ang="0">
                  <a:pos x="0" y="348"/>
                </a:cxn>
                <a:cxn ang="0">
                  <a:pos x="311" y="348"/>
                </a:cxn>
                <a:cxn ang="0">
                  <a:pos x="3623" y="42"/>
                </a:cxn>
                <a:cxn ang="0">
                  <a:pos x="3623" y="0"/>
                </a:cxn>
                <a:cxn ang="0">
                  <a:pos x="0" y="264"/>
                </a:cxn>
                <a:cxn ang="0">
                  <a:pos x="0" y="348"/>
                </a:cxn>
                <a:cxn ang="0">
                  <a:pos x="0" y="348"/>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cs typeface="+mn-cs"/>
              </a:endParaRPr>
            </a:p>
          </p:txBody>
        </p:sp>
        <p:sp>
          <p:nvSpPr>
            <p:cNvPr id="13" name="Freeform 11"/>
            <p:cNvSpPr>
              <a:spLocks/>
            </p:cNvSpPr>
            <p:nvPr/>
          </p:nvSpPr>
          <p:spPr bwMode="hidden">
            <a:xfrm>
              <a:off x="2097" y="4043"/>
              <a:ext cx="2514" cy="276"/>
            </a:xfrm>
            <a:custGeom>
              <a:avLst/>
              <a:gdLst/>
              <a:ahLst/>
              <a:cxnLst>
                <a:cxn ang="0">
                  <a:pos x="2182" y="276"/>
                </a:cxn>
                <a:cxn ang="0">
                  <a:pos x="2517" y="204"/>
                </a:cxn>
                <a:cxn ang="0">
                  <a:pos x="2260" y="0"/>
                </a:cxn>
                <a:cxn ang="0">
                  <a:pos x="0" y="276"/>
                </a:cxn>
                <a:cxn ang="0">
                  <a:pos x="2182" y="276"/>
                </a:cxn>
                <a:cxn ang="0">
                  <a:pos x="2182" y="276"/>
                </a:cxn>
              </a:cxnLst>
              <a:rect l="0" t="0" r="r" b="b"/>
              <a:pathLst>
                <a:path w="2517" h="276">
                  <a:moveTo>
                    <a:pt x="2182" y="276"/>
                  </a:moveTo>
                  <a:lnTo>
                    <a:pt x="2517" y="204"/>
                  </a:lnTo>
                  <a:lnTo>
                    <a:pt x="2260" y="0"/>
                  </a:lnTo>
                  <a:lnTo>
                    <a:pt x="0" y="276"/>
                  </a:lnTo>
                  <a:lnTo>
                    <a:pt x="2182" y="276"/>
                  </a:lnTo>
                  <a:lnTo>
                    <a:pt x="2182" y="276"/>
                  </a:lnTo>
                  <a:close/>
                </a:path>
              </a:pathLst>
            </a:custGeom>
            <a:solidFill>
              <a:schemeClr val="bg1"/>
            </a:solidFill>
            <a:ln w="9525">
              <a:noFill/>
              <a:round/>
              <a:headEnd/>
              <a:tailEnd/>
            </a:ln>
          </p:spPr>
          <p:txBody>
            <a:bodyPr/>
            <a:lstStyle/>
            <a:p>
              <a:pPr fontAlgn="auto">
                <a:spcBef>
                  <a:spcPts val="0"/>
                </a:spcBef>
                <a:spcAft>
                  <a:spcPts val="0"/>
                </a:spcAft>
                <a:defRPr/>
              </a:pPr>
              <a:endParaRPr lang="en-US">
                <a:solidFill>
                  <a:srgbClr val="FFFFFF"/>
                </a:solidFill>
                <a:latin typeface="Arial" charset="0"/>
                <a:cs typeface="+mn-cs"/>
              </a:endParaRPr>
            </a:p>
          </p:txBody>
        </p:sp>
        <p:sp>
          <p:nvSpPr>
            <p:cNvPr id="14" name="Freeform 12"/>
            <p:cNvSpPr>
              <a:spLocks/>
            </p:cNvSpPr>
            <p:nvPr/>
          </p:nvSpPr>
          <p:spPr bwMode="hidden">
            <a:xfrm>
              <a:off x="4354" y="3869"/>
              <a:ext cx="1404" cy="378"/>
            </a:xfrm>
            <a:custGeom>
              <a:avLst/>
              <a:gdLst/>
              <a:ahLst/>
              <a:cxnLst>
                <a:cxn ang="0">
                  <a:pos x="1405" y="126"/>
                </a:cxn>
                <a:cxn ang="0">
                  <a:pos x="1405" y="0"/>
                </a:cxn>
                <a:cxn ang="0">
                  <a:pos x="0" y="174"/>
                </a:cxn>
                <a:cxn ang="0">
                  <a:pos x="257" y="378"/>
                </a:cxn>
                <a:cxn ang="0">
                  <a:pos x="1405" y="126"/>
                </a:cxn>
                <a:cxn ang="0">
                  <a:pos x="1405" y="126"/>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cs typeface="+mn-cs"/>
              </a:endParaRPr>
            </a:p>
          </p:txBody>
        </p:sp>
        <p:sp>
          <p:nvSpPr>
            <p:cNvPr id="15" name="Freeform 13"/>
            <p:cNvSpPr>
              <a:spLocks/>
            </p:cNvSpPr>
            <p:nvPr/>
          </p:nvSpPr>
          <p:spPr bwMode="hidden">
            <a:xfrm>
              <a:off x="5030" y="3151"/>
              <a:ext cx="728" cy="240"/>
            </a:xfrm>
            <a:custGeom>
              <a:avLst/>
              <a:gdLst/>
              <a:ahLst/>
              <a:cxnLst>
                <a:cxn ang="0">
                  <a:pos x="729" y="240"/>
                </a:cxn>
                <a:cxn ang="0">
                  <a:pos x="0" y="0"/>
                </a:cxn>
                <a:cxn ang="0">
                  <a:pos x="0" y="6"/>
                </a:cxn>
                <a:cxn ang="0">
                  <a:pos x="729" y="240"/>
                </a:cxn>
                <a:cxn ang="0">
                  <a:pos x="729" y="240"/>
                </a:cxn>
              </a:cxnLst>
              <a:rect l="0" t="0" r="r" b="b"/>
              <a:pathLst>
                <a:path w="729" h="240">
                  <a:moveTo>
                    <a:pt x="729" y="240"/>
                  </a:moveTo>
                  <a:lnTo>
                    <a:pt x="0" y="0"/>
                  </a:lnTo>
                  <a:lnTo>
                    <a:pt x="0" y="6"/>
                  </a:lnTo>
                  <a:lnTo>
                    <a:pt x="729" y="240"/>
                  </a:lnTo>
                  <a:lnTo>
                    <a:pt x="729" y="240"/>
                  </a:lnTo>
                  <a:close/>
                </a:path>
              </a:pathLst>
            </a:custGeom>
            <a:solidFill>
              <a:schemeClr val="bg1"/>
            </a:solidFill>
            <a:ln w="9525">
              <a:noFill/>
              <a:round/>
              <a:headEnd/>
              <a:tailEnd/>
            </a:ln>
          </p:spPr>
          <p:txBody>
            <a:bodyPr/>
            <a:lstStyle/>
            <a:p>
              <a:pPr fontAlgn="auto">
                <a:spcBef>
                  <a:spcPts val="0"/>
                </a:spcBef>
                <a:spcAft>
                  <a:spcPts val="0"/>
                </a:spcAft>
                <a:defRPr/>
              </a:pPr>
              <a:endParaRPr lang="en-US">
                <a:solidFill>
                  <a:srgbClr val="FFFFFF"/>
                </a:solidFill>
                <a:latin typeface="Arial" charset="0"/>
                <a:cs typeface="+mn-cs"/>
              </a:endParaRPr>
            </a:p>
          </p:txBody>
        </p:sp>
        <p:sp>
          <p:nvSpPr>
            <p:cNvPr id="16" name="Freeform 14"/>
            <p:cNvSpPr>
              <a:spLocks/>
            </p:cNvSpPr>
            <p:nvPr/>
          </p:nvSpPr>
          <p:spPr bwMode="hidden">
            <a:xfrm>
              <a:off x="0" y="1486"/>
              <a:ext cx="5030" cy="1671"/>
            </a:xfrm>
            <a:custGeom>
              <a:avLst/>
              <a:gdLst/>
              <a:ahLst/>
              <a:cxnLst>
                <a:cxn ang="0">
                  <a:pos x="0" y="72"/>
                </a:cxn>
                <a:cxn ang="0">
                  <a:pos x="5035" y="1672"/>
                </a:cxn>
                <a:cxn ang="0">
                  <a:pos x="5035" y="1666"/>
                </a:cxn>
                <a:cxn ang="0">
                  <a:pos x="0" y="0"/>
                </a:cxn>
                <a:cxn ang="0">
                  <a:pos x="0" y="72"/>
                </a:cxn>
                <a:cxn ang="0">
                  <a:pos x="0" y="72"/>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cs typeface="+mn-cs"/>
              </a:endParaRPr>
            </a:p>
          </p:txBody>
        </p:sp>
        <p:sp>
          <p:nvSpPr>
            <p:cNvPr id="17" name="Freeform 15"/>
            <p:cNvSpPr>
              <a:spLocks/>
            </p:cNvSpPr>
            <p:nvPr/>
          </p:nvSpPr>
          <p:spPr bwMode="hidden">
            <a:xfrm>
              <a:off x="5030" y="3049"/>
              <a:ext cx="728" cy="318"/>
            </a:xfrm>
            <a:custGeom>
              <a:avLst/>
              <a:gdLst/>
              <a:ahLst/>
              <a:cxnLst>
                <a:cxn ang="0">
                  <a:pos x="729" y="318"/>
                </a:cxn>
                <a:cxn ang="0">
                  <a:pos x="729" y="312"/>
                </a:cxn>
                <a:cxn ang="0">
                  <a:pos x="0" y="0"/>
                </a:cxn>
                <a:cxn ang="0">
                  <a:pos x="0" y="54"/>
                </a:cxn>
                <a:cxn ang="0">
                  <a:pos x="729" y="318"/>
                </a:cxn>
                <a:cxn ang="0">
                  <a:pos x="729" y="318"/>
                </a:cxn>
              </a:cxnLst>
              <a:rect l="0" t="0" r="r" b="b"/>
              <a:pathLst>
                <a:path w="729" h="318">
                  <a:moveTo>
                    <a:pt x="729" y="318"/>
                  </a:moveTo>
                  <a:lnTo>
                    <a:pt x="729" y="312"/>
                  </a:lnTo>
                  <a:lnTo>
                    <a:pt x="0" y="0"/>
                  </a:lnTo>
                  <a:lnTo>
                    <a:pt x="0" y="54"/>
                  </a:lnTo>
                  <a:lnTo>
                    <a:pt x="729" y="318"/>
                  </a:lnTo>
                  <a:lnTo>
                    <a:pt x="729" y="318"/>
                  </a:lnTo>
                  <a:close/>
                </a:path>
              </a:pathLst>
            </a:custGeom>
            <a:gradFill rotWithShape="0">
              <a:gsLst>
                <a:gs pos="0">
                  <a:schemeClr val="bg2"/>
                </a:gs>
                <a:gs pos="100000">
                  <a:schemeClr val="bg1"/>
                </a:gs>
              </a:gsLst>
              <a:lin ang="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cs typeface="+mn-cs"/>
              </a:endParaRPr>
            </a:p>
          </p:txBody>
        </p:sp>
        <p:sp>
          <p:nvSpPr>
            <p:cNvPr id="18" name="Freeform 16"/>
            <p:cNvSpPr>
              <a:spLocks/>
            </p:cNvSpPr>
            <p:nvPr/>
          </p:nvSpPr>
          <p:spPr bwMode="hidden">
            <a:xfrm>
              <a:off x="0" y="916"/>
              <a:ext cx="5030" cy="2187"/>
            </a:xfrm>
            <a:custGeom>
              <a:avLst/>
              <a:gdLst/>
              <a:ahLst/>
              <a:cxnLst>
                <a:cxn ang="0">
                  <a:pos x="0" y="396"/>
                </a:cxn>
                <a:cxn ang="0">
                  <a:pos x="5035" y="2188"/>
                </a:cxn>
                <a:cxn ang="0">
                  <a:pos x="5035" y="2134"/>
                </a:cxn>
                <a:cxn ang="0">
                  <a:pos x="0" y="0"/>
                </a:cxn>
                <a:cxn ang="0">
                  <a:pos x="0" y="396"/>
                </a:cxn>
                <a:cxn ang="0">
                  <a:pos x="0" y="396"/>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cs typeface="+mn-cs"/>
              </a:endParaRPr>
            </a:p>
          </p:txBody>
        </p:sp>
        <p:sp>
          <p:nvSpPr>
            <p:cNvPr id="19" name="Freeform 17"/>
            <p:cNvSpPr>
              <a:spLocks/>
            </p:cNvSpPr>
            <p:nvPr/>
          </p:nvSpPr>
          <p:spPr bwMode="hidden">
            <a:xfrm>
              <a:off x="2294" y="0"/>
              <a:ext cx="3159" cy="2725"/>
            </a:xfrm>
            <a:custGeom>
              <a:avLst/>
              <a:gdLst/>
              <a:ahLst/>
              <a:cxnLst>
                <a:cxn ang="0">
                  <a:pos x="0" y="0"/>
                </a:cxn>
                <a:cxn ang="0">
                  <a:pos x="3145" y="2727"/>
                </a:cxn>
                <a:cxn ang="0">
                  <a:pos x="3163" y="2704"/>
                </a:cxn>
                <a:cxn ang="0">
                  <a:pos x="102" y="0"/>
                </a:cxn>
                <a:cxn ang="0">
                  <a:pos x="0" y="0"/>
                </a:cxn>
                <a:cxn ang="0">
                  <a:pos x="0" y="0"/>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cs typeface="+mn-cs"/>
              </a:endParaRPr>
            </a:p>
          </p:txBody>
        </p:sp>
        <p:sp>
          <p:nvSpPr>
            <p:cNvPr id="20" name="Freeform 18"/>
            <p:cNvSpPr>
              <a:spLocks/>
            </p:cNvSpPr>
            <p:nvPr/>
          </p:nvSpPr>
          <p:spPr bwMode="hidden">
            <a:xfrm>
              <a:off x="5435" y="2702"/>
              <a:ext cx="323" cy="299"/>
            </a:xfrm>
            <a:custGeom>
              <a:avLst/>
              <a:gdLst/>
              <a:ahLst/>
              <a:cxnLst>
                <a:cxn ang="0">
                  <a:pos x="323" y="299"/>
                </a:cxn>
                <a:cxn ang="0">
                  <a:pos x="323" y="263"/>
                </a:cxn>
                <a:cxn ang="0">
                  <a:pos x="18" y="0"/>
                </a:cxn>
                <a:cxn ang="0">
                  <a:pos x="0" y="23"/>
                </a:cxn>
                <a:cxn ang="0">
                  <a:pos x="323" y="299"/>
                </a:cxn>
                <a:cxn ang="0">
                  <a:pos x="323" y="299"/>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cs typeface="+mn-cs"/>
              </a:endParaRPr>
            </a:p>
          </p:txBody>
        </p:sp>
        <p:sp>
          <p:nvSpPr>
            <p:cNvPr id="21" name="Freeform 19"/>
            <p:cNvSpPr>
              <a:spLocks/>
            </p:cNvSpPr>
            <p:nvPr/>
          </p:nvSpPr>
          <p:spPr bwMode="hidden">
            <a:xfrm>
              <a:off x="5477" y="2588"/>
              <a:ext cx="281" cy="335"/>
            </a:xfrm>
            <a:custGeom>
              <a:avLst/>
              <a:gdLst/>
              <a:ahLst/>
              <a:cxnLst>
                <a:cxn ang="0">
                  <a:pos x="281" y="335"/>
                </a:cxn>
                <a:cxn ang="0">
                  <a:pos x="281" y="173"/>
                </a:cxn>
                <a:cxn ang="0">
                  <a:pos x="96" y="0"/>
                </a:cxn>
                <a:cxn ang="0">
                  <a:pos x="0" y="90"/>
                </a:cxn>
                <a:cxn ang="0">
                  <a:pos x="281" y="335"/>
                </a:cxn>
                <a:cxn ang="0">
                  <a:pos x="281" y="335"/>
                </a:cxn>
              </a:cxnLst>
              <a:rect l="0" t="0" r="r" b="b"/>
              <a:pathLst>
                <a:path w="281" h="335">
                  <a:moveTo>
                    <a:pt x="281" y="335"/>
                  </a:moveTo>
                  <a:lnTo>
                    <a:pt x="281" y="173"/>
                  </a:lnTo>
                  <a:lnTo>
                    <a:pt x="96" y="0"/>
                  </a:lnTo>
                  <a:lnTo>
                    <a:pt x="0" y="90"/>
                  </a:lnTo>
                  <a:lnTo>
                    <a:pt x="281" y="335"/>
                  </a:lnTo>
                  <a:lnTo>
                    <a:pt x="281" y="335"/>
                  </a:lnTo>
                  <a:close/>
                </a:path>
              </a:pathLst>
            </a:custGeom>
            <a:solidFill>
              <a:schemeClr val="bg1"/>
            </a:solidFill>
            <a:ln w="9525">
              <a:noFill/>
              <a:round/>
              <a:headEnd/>
              <a:tailEnd/>
            </a:ln>
          </p:spPr>
          <p:txBody>
            <a:bodyPr/>
            <a:lstStyle/>
            <a:p>
              <a:pPr fontAlgn="auto">
                <a:spcBef>
                  <a:spcPts val="0"/>
                </a:spcBef>
                <a:spcAft>
                  <a:spcPts val="0"/>
                </a:spcAft>
                <a:defRPr/>
              </a:pPr>
              <a:endParaRPr lang="en-US">
                <a:solidFill>
                  <a:srgbClr val="FFFFFF"/>
                </a:solidFill>
                <a:latin typeface="Arial" charset="0"/>
                <a:cs typeface="+mn-cs"/>
              </a:endParaRPr>
            </a:p>
          </p:txBody>
        </p:sp>
        <p:sp>
          <p:nvSpPr>
            <p:cNvPr id="22" name="Freeform 20"/>
            <p:cNvSpPr>
              <a:spLocks/>
            </p:cNvSpPr>
            <p:nvPr/>
          </p:nvSpPr>
          <p:spPr bwMode="hidden">
            <a:xfrm>
              <a:off x="2454" y="0"/>
              <a:ext cx="3119" cy="2678"/>
            </a:xfrm>
            <a:custGeom>
              <a:avLst/>
              <a:gdLst/>
              <a:ahLst/>
              <a:cxnLst>
                <a:cxn ang="0">
                  <a:pos x="0" y="0"/>
                </a:cxn>
                <a:cxn ang="0">
                  <a:pos x="3026" y="2680"/>
                </a:cxn>
                <a:cxn ang="0">
                  <a:pos x="3122" y="2590"/>
                </a:cxn>
                <a:cxn ang="0">
                  <a:pos x="383" y="0"/>
                </a:cxn>
                <a:cxn ang="0">
                  <a:pos x="0" y="0"/>
                </a:cxn>
                <a:cxn ang="0">
                  <a:pos x="0" y="0"/>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cs typeface="+mn-cs"/>
              </a:endParaRPr>
            </a:p>
          </p:txBody>
        </p:sp>
        <p:sp>
          <p:nvSpPr>
            <p:cNvPr id="23" name="Freeform 21"/>
            <p:cNvSpPr>
              <a:spLocks/>
            </p:cNvSpPr>
            <p:nvPr/>
          </p:nvSpPr>
          <p:spPr bwMode="hidden">
            <a:xfrm>
              <a:off x="5626" y="2534"/>
              <a:ext cx="132" cy="132"/>
            </a:xfrm>
            <a:custGeom>
              <a:avLst/>
              <a:gdLst/>
              <a:ahLst/>
              <a:cxnLst>
                <a:cxn ang="0">
                  <a:pos x="132" y="132"/>
                </a:cxn>
                <a:cxn ang="0">
                  <a:pos x="0" y="0"/>
                </a:cxn>
                <a:cxn ang="0">
                  <a:pos x="0" y="0"/>
                </a:cxn>
                <a:cxn ang="0">
                  <a:pos x="132" y="132"/>
                </a:cxn>
                <a:cxn ang="0">
                  <a:pos x="132" y="132"/>
                </a:cxn>
              </a:cxnLst>
              <a:rect l="0" t="0" r="r" b="b"/>
              <a:pathLst>
                <a:path w="132" h="132">
                  <a:moveTo>
                    <a:pt x="132" y="132"/>
                  </a:moveTo>
                  <a:lnTo>
                    <a:pt x="0" y="0"/>
                  </a:lnTo>
                  <a:lnTo>
                    <a:pt x="0" y="0"/>
                  </a:lnTo>
                  <a:lnTo>
                    <a:pt x="132" y="132"/>
                  </a:lnTo>
                  <a:lnTo>
                    <a:pt x="132" y="132"/>
                  </a:lnTo>
                  <a:close/>
                </a:path>
              </a:pathLst>
            </a:custGeom>
            <a:solidFill>
              <a:srgbClr val="FF9999"/>
            </a:solidFill>
            <a:ln w="9525">
              <a:noFill/>
              <a:round/>
              <a:headEnd/>
              <a:tailEnd/>
            </a:ln>
          </p:spPr>
          <p:txBody>
            <a:bodyPr/>
            <a:lstStyle/>
            <a:p>
              <a:pPr fontAlgn="auto">
                <a:spcBef>
                  <a:spcPts val="0"/>
                </a:spcBef>
                <a:spcAft>
                  <a:spcPts val="0"/>
                </a:spcAft>
                <a:defRPr/>
              </a:pPr>
              <a:endParaRPr lang="en-US">
                <a:solidFill>
                  <a:srgbClr val="FFFFFF"/>
                </a:solidFill>
                <a:latin typeface="Arial" charset="0"/>
                <a:cs typeface="+mn-cs"/>
              </a:endParaRPr>
            </a:p>
          </p:txBody>
        </p:sp>
        <p:sp>
          <p:nvSpPr>
            <p:cNvPr id="24" name="Freeform 22"/>
            <p:cNvSpPr>
              <a:spLocks/>
            </p:cNvSpPr>
            <p:nvPr/>
          </p:nvSpPr>
          <p:spPr bwMode="hidden">
            <a:xfrm>
              <a:off x="3112" y="0"/>
              <a:ext cx="2514" cy="2534"/>
            </a:xfrm>
            <a:custGeom>
              <a:avLst/>
              <a:gdLst/>
              <a:ahLst/>
              <a:cxnLst>
                <a:cxn ang="0">
                  <a:pos x="0" y="0"/>
                </a:cxn>
                <a:cxn ang="0">
                  <a:pos x="2517" y="2536"/>
                </a:cxn>
                <a:cxn ang="0">
                  <a:pos x="2517" y="2536"/>
                </a:cxn>
                <a:cxn ang="0">
                  <a:pos x="66" y="0"/>
                </a:cxn>
                <a:cxn ang="0">
                  <a:pos x="0" y="0"/>
                </a:cxn>
                <a:cxn ang="0">
                  <a:pos x="0" y="0"/>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cs typeface="+mn-cs"/>
              </a:endParaRPr>
            </a:p>
          </p:txBody>
        </p:sp>
        <p:sp>
          <p:nvSpPr>
            <p:cNvPr id="25" name="Freeform 23"/>
            <p:cNvSpPr>
              <a:spLocks/>
            </p:cNvSpPr>
            <p:nvPr/>
          </p:nvSpPr>
          <p:spPr bwMode="hidden">
            <a:xfrm>
              <a:off x="3488" y="0"/>
              <a:ext cx="2198" cy="2480"/>
            </a:xfrm>
            <a:custGeom>
              <a:avLst/>
              <a:gdLst/>
              <a:ahLst/>
              <a:cxnLst>
                <a:cxn ang="0">
                  <a:pos x="0" y="0"/>
                </a:cxn>
                <a:cxn ang="0">
                  <a:pos x="2188" y="2482"/>
                </a:cxn>
                <a:cxn ang="0">
                  <a:pos x="2200" y="2476"/>
                </a:cxn>
                <a:cxn ang="0">
                  <a:pos x="317" y="0"/>
                </a:cxn>
                <a:cxn ang="0">
                  <a:pos x="0" y="0"/>
                </a:cxn>
                <a:cxn ang="0">
                  <a:pos x="0" y="0"/>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w="9525" cap="flat" cmpd="sng">
              <a:noFill/>
              <a:prstDash val="solid"/>
              <a:round/>
              <a:headEnd type="none" w="med" len="med"/>
              <a:tailEnd type="none" w="med" len="med"/>
            </a:ln>
            <a:effectLst/>
          </p:spPr>
          <p:txBody>
            <a:bodyPr/>
            <a:lstStyle/>
            <a:p>
              <a:pPr fontAlgn="auto">
                <a:spcBef>
                  <a:spcPts val="0"/>
                </a:spcBef>
                <a:spcAft>
                  <a:spcPts val="0"/>
                </a:spcAft>
                <a:defRPr/>
              </a:pPr>
              <a:endParaRPr lang="en-US">
                <a:solidFill>
                  <a:srgbClr val="FFFFFF"/>
                </a:solidFill>
                <a:latin typeface="Arial" charset="0"/>
                <a:cs typeface="+mn-cs"/>
              </a:endParaRPr>
            </a:p>
          </p:txBody>
        </p:sp>
        <p:sp>
          <p:nvSpPr>
            <p:cNvPr id="26" name="Freeform 24"/>
            <p:cNvSpPr>
              <a:spLocks/>
            </p:cNvSpPr>
            <p:nvPr/>
          </p:nvSpPr>
          <p:spPr bwMode="hidden">
            <a:xfrm>
              <a:off x="5674" y="2474"/>
              <a:ext cx="84" cy="96"/>
            </a:xfrm>
            <a:custGeom>
              <a:avLst/>
              <a:gdLst/>
              <a:ahLst/>
              <a:cxnLst>
                <a:cxn ang="0">
                  <a:pos x="84" y="96"/>
                </a:cxn>
                <a:cxn ang="0">
                  <a:pos x="84" y="90"/>
                </a:cxn>
                <a:cxn ang="0">
                  <a:pos x="12" y="0"/>
                </a:cxn>
                <a:cxn ang="0">
                  <a:pos x="0" y="6"/>
                </a:cxn>
                <a:cxn ang="0">
                  <a:pos x="84" y="96"/>
                </a:cxn>
                <a:cxn ang="0">
                  <a:pos x="84" y="96"/>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cs typeface="+mn-cs"/>
              </a:endParaRPr>
            </a:p>
          </p:txBody>
        </p:sp>
        <p:sp>
          <p:nvSpPr>
            <p:cNvPr id="27" name="Freeform 25"/>
            <p:cNvSpPr>
              <a:spLocks/>
            </p:cNvSpPr>
            <p:nvPr/>
          </p:nvSpPr>
          <p:spPr bwMode="hidden">
            <a:xfrm>
              <a:off x="5603" y="850"/>
              <a:ext cx="155" cy="516"/>
            </a:xfrm>
            <a:custGeom>
              <a:avLst/>
              <a:gdLst/>
              <a:ahLst/>
              <a:cxnLst>
                <a:cxn ang="0">
                  <a:pos x="155" y="516"/>
                </a:cxn>
                <a:cxn ang="0">
                  <a:pos x="155" y="204"/>
                </a:cxn>
                <a:cxn ang="0">
                  <a:pos x="77" y="0"/>
                </a:cxn>
                <a:cxn ang="0">
                  <a:pos x="0" y="192"/>
                </a:cxn>
                <a:cxn ang="0">
                  <a:pos x="155" y="516"/>
                </a:cxn>
                <a:cxn ang="0">
                  <a:pos x="155" y="516"/>
                </a:cxn>
              </a:cxnLst>
              <a:rect l="0" t="0" r="r" b="b"/>
              <a:pathLst>
                <a:path w="155" h="516">
                  <a:moveTo>
                    <a:pt x="155" y="516"/>
                  </a:moveTo>
                  <a:lnTo>
                    <a:pt x="155" y="204"/>
                  </a:lnTo>
                  <a:lnTo>
                    <a:pt x="77" y="0"/>
                  </a:lnTo>
                  <a:lnTo>
                    <a:pt x="0" y="192"/>
                  </a:lnTo>
                  <a:lnTo>
                    <a:pt x="155" y="516"/>
                  </a:lnTo>
                  <a:lnTo>
                    <a:pt x="155" y="516"/>
                  </a:lnTo>
                  <a:close/>
                </a:path>
              </a:pathLst>
            </a:custGeom>
            <a:solidFill>
              <a:schemeClr val="bg2"/>
            </a:solidFill>
            <a:ln w="9525">
              <a:noFill/>
              <a:round/>
              <a:headEnd/>
              <a:tailEnd/>
            </a:ln>
          </p:spPr>
          <p:txBody>
            <a:bodyPr/>
            <a:lstStyle/>
            <a:p>
              <a:pPr fontAlgn="auto">
                <a:spcBef>
                  <a:spcPts val="0"/>
                </a:spcBef>
                <a:spcAft>
                  <a:spcPts val="0"/>
                </a:spcAft>
                <a:defRPr/>
              </a:pPr>
              <a:endParaRPr lang="en-US">
                <a:solidFill>
                  <a:srgbClr val="FFFFFF"/>
                </a:solidFill>
                <a:latin typeface="Arial" charset="0"/>
                <a:cs typeface="+mn-cs"/>
              </a:endParaRPr>
            </a:p>
          </p:txBody>
        </p:sp>
        <p:sp>
          <p:nvSpPr>
            <p:cNvPr id="28" name="Freeform 26"/>
            <p:cNvSpPr>
              <a:spLocks/>
            </p:cNvSpPr>
            <p:nvPr/>
          </p:nvSpPr>
          <p:spPr bwMode="hidden">
            <a:xfrm>
              <a:off x="5107" y="0"/>
              <a:ext cx="573" cy="1042"/>
            </a:xfrm>
            <a:custGeom>
              <a:avLst/>
              <a:gdLst/>
              <a:ahLst/>
              <a:cxnLst>
                <a:cxn ang="0">
                  <a:pos x="0" y="0"/>
                </a:cxn>
                <a:cxn ang="0">
                  <a:pos x="497" y="1043"/>
                </a:cxn>
                <a:cxn ang="0">
                  <a:pos x="574" y="851"/>
                </a:cxn>
                <a:cxn ang="0">
                  <a:pos x="251" y="0"/>
                </a:cxn>
                <a:cxn ang="0">
                  <a:pos x="0" y="0"/>
                </a:cxn>
                <a:cxn ang="0">
                  <a:pos x="0" y="0"/>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cs typeface="+mn-cs"/>
              </a:endParaRPr>
            </a:p>
          </p:txBody>
        </p:sp>
        <p:sp>
          <p:nvSpPr>
            <p:cNvPr id="29" name="Freeform 27"/>
            <p:cNvSpPr>
              <a:spLocks/>
            </p:cNvSpPr>
            <p:nvPr/>
          </p:nvSpPr>
          <p:spPr bwMode="hidden">
            <a:xfrm>
              <a:off x="5411" y="0"/>
              <a:ext cx="341" cy="796"/>
            </a:xfrm>
            <a:custGeom>
              <a:avLst/>
              <a:gdLst/>
              <a:ahLst/>
              <a:cxnLst>
                <a:cxn ang="0">
                  <a:pos x="144" y="0"/>
                </a:cxn>
                <a:cxn ang="0">
                  <a:pos x="0" y="0"/>
                </a:cxn>
                <a:cxn ang="0">
                  <a:pos x="287" y="797"/>
                </a:cxn>
                <a:cxn ang="0">
                  <a:pos x="341" y="653"/>
                </a:cxn>
                <a:cxn ang="0">
                  <a:pos x="144" y="0"/>
                </a:cxn>
                <a:cxn ang="0">
                  <a:pos x="144" y="0"/>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cs typeface="+mn-cs"/>
              </a:endParaRPr>
            </a:p>
          </p:txBody>
        </p:sp>
        <p:sp>
          <p:nvSpPr>
            <p:cNvPr id="30" name="Freeform 28"/>
            <p:cNvSpPr>
              <a:spLocks/>
            </p:cNvSpPr>
            <p:nvPr/>
          </p:nvSpPr>
          <p:spPr bwMode="hidden">
            <a:xfrm>
              <a:off x="5698" y="653"/>
              <a:ext cx="60" cy="311"/>
            </a:xfrm>
            <a:custGeom>
              <a:avLst/>
              <a:gdLst/>
              <a:ahLst/>
              <a:cxnLst>
                <a:cxn ang="0">
                  <a:pos x="0" y="144"/>
                </a:cxn>
                <a:cxn ang="0">
                  <a:pos x="60" y="312"/>
                </a:cxn>
                <a:cxn ang="0">
                  <a:pos x="60" y="6"/>
                </a:cxn>
                <a:cxn ang="0">
                  <a:pos x="54" y="0"/>
                </a:cxn>
                <a:cxn ang="0">
                  <a:pos x="0" y="144"/>
                </a:cxn>
                <a:cxn ang="0">
                  <a:pos x="0" y="144"/>
                </a:cxn>
              </a:cxnLst>
              <a:rect l="0" t="0" r="r" b="b"/>
              <a:pathLst>
                <a:path w="60" h="312">
                  <a:moveTo>
                    <a:pt x="0" y="144"/>
                  </a:moveTo>
                  <a:lnTo>
                    <a:pt x="60" y="312"/>
                  </a:lnTo>
                  <a:lnTo>
                    <a:pt x="60" y="6"/>
                  </a:lnTo>
                  <a:lnTo>
                    <a:pt x="54" y="0"/>
                  </a:lnTo>
                  <a:lnTo>
                    <a:pt x="0" y="144"/>
                  </a:lnTo>
                  <a:lnTo>
                    <a:pt x="0" y="144"/>
                  </a:lnTo>
                  <a:close/>
                </a:path>
              </a:pathLst>
            </a:custGeom>
            <a:solidFill>
              <a:schemeClr val="bg2"/>
            </a:solidFill>
            <a:ln w="9525">
              <a:noFill/>
              <a:round/>
              <a:headEnd/>
              <a:tailEnd/>
            </a:ln>
          </p:spPr>
          <p:txBody>
            <a:bodyPr/>
            <a:lstStyle/>
            <a:p>
              <a:pPr fontAlgn="auto">
                <a:spcBef>
                  <a:spcPts val="0"/>
                </a:spcBef>
                <a:spcAft>
                  <a:spcPts val="0"/>
                </a:spcAft>
                <a:defRPr/>
              </a:pPr>
              <a:endParaRPr lang="en-US">
                <a:solidFill>
                  <a:srgbClr val="FFFFFF"/>
                </a:solidFill>
                <a:latin typeface="Arial" charset="0"/>
                <a:cs typeface="+mn-cs"/>
              </a:endParaRPr>
            </a:p>
          </p:txBody>
        </p:sp>
        <p:sp>
          <p:nvSpPr>
            <p:cNvPr id="31" name="Freeform 29"/>
            <p:cNvSpPr>
              <a:spLocks/>
            </p:cNvSpPr>
            <p:nvPr/>
          </p:nvSpPr>
          <p:spPr bwMode="hidden">
            <a:xfrm>
              <a:off x="2" y="1601"/>
              <a:ext cx="5752" cy="1864"/>
            </a:xfrm>
            <a:custGeom>
              <a:avLst/>
              <a:gdLst/>
              <a:ahLst/>
              <a:cxnLst>
                <a:cxn ang="0">
                  <a:pos x="0" y="371"/>
                </a:cxn>
                <a:cxn ang="0">
                  <a:pos x="5740" y="1864"/>
                </a:cxn>
                <a:cxn ang="0">
                  <a:pos x="5740" y="1834"/>
                </a:cxn>
                <a:cxn ang="0">
                  <a:pos x="0" y="0"/>
                </a:cxn>
                <a:cxn ang="0">
                  <a:pos x="0" y="371"/>
                </a:cxn>
                <a:cxn ang="0">
                  <a:pos x="0" y="37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cs typeface="+mn-cs"/>
              </a:endParaRPr>
            </a:p>
          </p:txBody>
        </p:sp>
        <p:sp>
          <p:nvSpPr>
            <p:cNvPr id="32" name="Freeform 30"/>
            <p:cNvSpPr>
              <a:spLocks/>
            </p:cNvSpPr>
            <p:nvPr/>
          </p:nvSpPr>
          <p:spPr bwMode="hidden">
            <a:xfrm>
              <a:off x="5754" y="3483"/>
              <a:ext cx="6" cy="6"/>
            </a:xfrm>
            <a:custGeom>
              <a:avLst/>
              <a:gdLst/>
              <a:ahLst/>
              <a:cxnLst>
                <a:cxn ang="0">
                  <a:pos x="6" y="6"/>
                </a:cxn>
                <a:cxn ang="0">
                  <a:pos x="0" y="0"/>
                </a:cxn>
                <a:cxn ang="0">
                  <a:pos x="0" y="6"/>
                </a:cxn>
                <a:cxn ang="0">
                  <a:pos x="6" y="6"/>
                </a:cxn>
                <a:cxn ang="0">
                  <a:pos x="6" y="6"/>
                </a:cxn>
              </a:cxnLst>
              <a:rect l="0" t="0" r="r" b="b"/>
              <a:pathLst>
                <a:path w="6" h="6">
                  <a:moveTo>
                    <a:pt x="6" y="6"/>
                  </a:moveTo>
                  <a:lnTo>
                    <a:pt x="0" y="0"/>
                  </a:lnTo>
                  <a:lnTo>
                    <a:pt x="0" y="6"/>
                  </a:lnTo>
                  <a:lnTo>
                    <a:pt x="6" y="6"/>
                  </a:lnTo>
                  <a:lnTo>
                    <a:pt x="6" y="6"/>
                  </a:lnTo>
                  <a:close/>
                </a:path>
              </a:pathLst>
            </a:custGeom>
            <a:solidFill>
              <a:srgbClr val="18FF00"/>
            </a:solidFill>
            <a:ln w="9525">
              <a:noFill/>
              <a:round/>
              <a:headEnd/>
              <a:tailEnd/>
            </a:ln>
          </p:spPr>
          <p:txBody>
            <a:bodyPr/>
            <a:lstStyle/>
            <a:p>
              <a:pPr fontAlgn="auto">
                <a:spcBef>
                  <a:spcPts val="0"/>
                </a:spcBef>
                <a:spcAft>
                  <a:spcPts val="0"/>
                </a:spcAft>
                <a:defRPr/>
              </a:pPr>
              <a:endParaRPr lang="en-US">
                <a:solidFill>
                  <a:srgbClr val="FFFFFF"/>
                </a:solidFill>
                <a:latin typeface="Arial" charset="0"/>
                <a:cs typeface="+mn-cs"/>
              </a:endParaRPr>
            </a:p>
          </p:txBody>
        </p:sp>
        <p:sp>
          <p:nvSpPr>
            <p:cNvPr id="33" name="Freeform 31"/>
            <p:cNvSpPr>
              <a:spLocks/>
            </p:cNvSpPr>
            <p:nvPr/>
          </p:nvSpPr>
          <p:spPr bwMode="hidden">
            <a:xfrm>
              <a:off x="2" y="2152"/>
              <a:ext cx="5752" cy="1337"/>
            </a:xfrm>
            <a:custGeom>
              <a:avLst/>
              <a:gdLst/>
              <a:ahLst/>
              <a:cxnLst>
                <a:cxn ang="0">
                  <a:pos x="0" y="366"/>
                </a:cxn>
                <a:cxn ang="0">
                  <a:pos x="5740" y="1337"/>
                </a:cxn>
                <a:cxn ang="0">
                  <a:pos x="5740" y="1331"/>
                </a:cxn>
                <a:cxn ang="0">
                  <a:pos x="0" y="0"/>
                </a:cxn>
                <a:cxn ang="0">
                  <a:pos x="0" y="366"/>
                </a:cxn>
                <a:cxn ang="0">
                  <a:pos x="0" y="366"/>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cs typeface="+mn-cs"/>
              </a:endParaRPr>
            </a:p>
          </p:txBody>
        </p:sp>
        <p:sp>
          <p:nvSpPr>
            <p:cNvPr id="34" name="Freeform 32"/>
            <p:cNvSpPr>
              <a:spLocks/>
            </p:cNvSpPr>
            <p:nvPr/>
          </p:nvSpPr>
          <p:spPr bwMode="hidden">
            <a:xfrm>
              <a:off x="2" y="3177"/>
              <a:ext cx="5752" cy="414"/>
            </a:xfrm>
            <a:custGeom>
              <a:avLst/>
              <a:gdLst/>
              <a:ahLst/>
              <a:cxnLst>
                <a:cxn ang="0">
                  <a:pos x="0" y="48"/>
                </a:cxn>
                <a:cxn ang="0">
                  <a:pos x="5740" y="414"/>
                </a:cxn>
                <a:cxn ang="0">
                  <a:pos x="5740" y="402"/>
                </a:cxn>
                <a:cxn ang="0">
                  <a:pos x="0" y="0"/>
                </a:cxn>
                <a:cxn ang="0">
                  <a:pos x="0" y="48"/>
                </a:cxn>
                <a:cxn ang="0">
                  <a:pos x="0" y="48"/>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cs typeface="+mn-cs"/>
              </a:endParaRPr>
            </a:p>
          </p:txBody>
        </p:sp>
        <p:sp>
          <p:nvSpPr>
            <p:cNvPr id="35" name="Freeform 33"/>
            <p:cNvSpPr>
              <a:spLocks/>
            </p:cNvSpPr>
            <p:nvPr/>
          </p:nvSpPr>
          <p:spPr bwMode="hidden">
            <a:xfrm>
              <a:off x="1297" y="0"/>
              <a:ext cx="4457" cy="3177"/>
            </a:xfrm>
            <a:custGeom>
              <a:avLst/>
              <a:gdLst/>
              <a:ahLst/>
              <a:cxnLst>
                <a:cxn ang="0">
                  <a:pos x="0" y="0"/>
                </a:cxn>
                <a:cxn ang="0">
                  <a:pos x="4448" y="3177"/>
                </a:cxn>
                <a:cxn ang="0">
                  <a:pos x="4448" y="3153"/>
                </a:cxn>
                <a:cxn ang="0">
                  <a:pos x="125" y="0"/>
                </a:cxn>
                <a:cxn ang="0">
                  <a:pos x="0" y="0"/>
                </a:cxn>
                <a:cxn ang="0">
                  <a:pos x="0" y="0"/>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cs typeface="+mn-cs"/>
              </a:endParaRPr>
            </a:p>
          </p:txBody>
        </p:sp>
        <p:sp>
          <p:nvSpPr>
            <p:cNvPr id="36" name="Freeform 34"/>
            <p:cNvSpPr>
              <a:spLocks/>
            </p:cNvSpPr>
            <p:nvPr/>
          </p:nvSpPr>
          <p:spPr bwMode="hidden">
            <a:xfrm>
              <a:off x="3321" y="0"/>
              <a:ext cx="2433" cy="2614"/>
            </a:xfrm>
            <a:custGeom>
              <a:avLst/>
              <a:gdLst/>
              <a:ahLst/>
              <a:cxnLst>
                <a:cxn ang="0">
                  <a:pos x="0" y="0"/>
                </a:cxn>
                <a:cxn ang="0">
                  <a:pos x="2428" y="2614"/>
                </a:cxn>
                <a:cxn ang="0">
                  <a:pos x="2428" y="2608"/>
                </a:cxn>
                <a:cxn ang="0">
                  <a:pos x="66" y="0"/>
                </a:cxn>
                <a:cxn ang="0">
                  <a:pos x="0" y="0"/>
                </a:cxn>
                <a:cxn ang="0">
                  <a:pos x="0" y="0"/>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cs typeface="+mn-cs"/>
              </a:endParaRPr>
            </a:p>
          </p:txBody>
        </p:sp>
        <p:sp>
          <p:nvSpPr>
            <p:cNvPr id="37" name="Freeform 35"/>
            <p:cNvSpPr>
              <a:spLocks/>
            </p:cNvSpPr>
            <p:nvPr/>
          </p:nvSpPr>
          <p:spPr bwMode="hidden">
            <a:xfrm>
              <a:off x="3950" y="0"/>
              <a:ext cx="1804" cy="2464"/>
            </a:xfrm>
            <a:custGeom>
              <a:avLst/>
              <a:gdLst/>
              <a:ahLst/>
              <a:cxnLst>
                <a:cxn ang="0">
                  <a:pos x="485" y="0"/>
                </a:cxn>
                <a:cxn ang="0">
                  <a:pos x="0" y="0"/>
                </a:cxn>
                <a:cxn ang="0">
                  <a:pos x="1800" y="2464"/>
                </a:cxn>
                <a:cxn ang="0">
                  <a:pos x="1800" y="2248"/>
                </a:cxn>
                <a:cxn ang="0">
                  <a:pos x="1794" y="2248"/>
                </a:cxn>
                <a:cxn ang="0">
                  <a:pos x="485" y="0"/>
                </a:cxn>
                <a:cxn ang="0">
                  <a:pos x="485" y="0"/>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cs typeface="+mn-cs"/>
              </a:endParaRPr>
            </a:p>
          </p:txBody>
        </p:sp>
        <p:sp>
          <p:nvSpPr>
            <p:cNvPr id="38" name="Freeform 36"/>
            <p:cNvSpPr>
              <a:spLocks/>
            </p:cNvSpPr>
            <p:nvPr/>
          </p:nvSpPr>
          <p:spPr bwMode="hidden">
            <a:xfrm>
              <a:off x="4519" y="0"/>
              <a:ext cx="1235" cy="2074"/>
            </a:xfrm>
            <a:custGeom>
              <a:avLst/>
              <a:gdLst/>
              <a:ahLst/>
              <a:cxnLst>
                <a:cxn ang="0">
                  <a:pos x="0" y="0"/>
                </a:cxn>
                <a:cxn ang="0">
                  <a:pos x="1232" y="2074"/>
                </a:cxn>
                <a:cxn ang="0">
                  <a:pos x="1232" y="2038"/>
                </a:cxn>
                <a:cxn ang="0">
                  <a:pos x="42" y="0"/>
                </a:cxn>
                <a:cxn ang="0">
                  <a:pos x="0" y="0"/>
                </a:cxn>
                <a:cxn ang="0">
                  <a:pos x="0" y="0"/>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cs typeface="+mn-cs"/>
              </a:endParaRPr>
            </a:p>
          </p:txBody>
        </p:sp>
        <p:sp>
          <p:nvSpPr>
            <p:cNvPr id="39" name="Freeform 37"/>
            <p:cNvSpPr>
              <a:spLocks/>
            </p:cNvSpPr>
            <p:nvPr/>
          </p:nvSpPr>
          <p:spPr bwMode="hidden">
            <a:xfrm>
              <a:off x="4694" y="0"/>
              <a:ext cx="1060" cy="1936"/>
            </a:xfrm>
            <a:custGeom>
              <a:avLst/>
              <a:gdLst/>
              <a:ahLst/>
              <a:cxnLst>
                <a:cxn ang="0">
                  <a:pos x="0" y="0"/>
                </a:cxn>
                <a:cxn ang="0">
                  <a:pos x="1058" y="1936"/>
                </a:cxn>
                <a:cxn ang="0">
                  <a:pos x="1058" y="1930"/>
                </a:cxn>
                <a:cxn ang="0">
                  <a:pos x="54" y="0"/>
                </a:cxn>
                <a:cxn ang="0">
                  <a:pos x="0" y="0"/>
                </a:cxn>
                <a:cxn ang="0">
                  <a:pos x="0" y="0"/>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cs typeface="+mn-cs"/>
              </a:endParaRPr>
            </a:p>
          </p:txBody>
        </p:sp>
        <p:sp>
          <p:nvSpPr>
            <p:cNvPr id="40" name="Freeform 38"/>
            <p:cNvSpPr>
              <a:spLocks/>
            </p:cNvSpPr>
            <p:nvPr/>
          </p:nvSpPr>
          <p:spPr bwMode="hidden">
            <a:xfrm>
              <a:off x="4981" y="0"/>
              <a:ext cx="773" cy="1487"/>
            </a:xfrm>
            <a:custGeom>
              <a:avLst/>
              <a:gdLst/>
              <a:ahLst/>
              <a:cxnLst>
                <a:cxn ang="0">
                  <a:pos x="771" y="1433"/>
                </a:cxn>
                <a:cxn ang="0">
                  <a:pos x="42" y="0"/>
                </a:cxn>
                <a:cxn ang="0">
                  <a:pos x="0" y="0"/>
                </a:cxn>
                <a:cxn ang="0">
                  <a:pos x="771" y="1487"/>
                </a:cxn>
                <a:cxn ang="0">
                  <a:pos x="771" y="1433"/>
                </a:cxn>
                <a:cxn ang="0">
                  <a:pos x="771" y="1433"/>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cs typeface="+mn-cs"/>
              </a:endParaRPr>
            </a:p>
          </p:txBody>
        </p:sp>
        <p:grpSp>
          <p:nvGrpSpPr>
            <p:cNvPr id="41" name="Group 39"/>
            <p:cNvGrpSpPr>
              <a:grpSpLocks/>
            </p:cNvGrpSpPr>
            <p:nvPr userDrawn="1"/>
          </p:nvGrpSpPr>
          <p:grpSpPr bwMode="auto">
            <a:xfrm>
              <a:off x="0" y="1632"/>
              <a:ext cx="5758" cy="1858"/>
              <a:chOff x="0" y="1632"/>
              <a:chExt cx="5758" cy="1858"/>
            </a:xfrm>
          </p:grpSpPr>
          <p:sp>
            <p:nvSpPr>
              <p:cNvPr id="42" name="Freeform 40"/>
              <p:cNvSpPr>
                <a:spLocks/>
              </p:cNvSpPr>
              <p:nvPr/>
            </p:nvSpPr>
            <p:spPr bwMode="hidden">
              <a:xfrm>
                <a:off x="0" y="1632"/>
                <a:ext cx="3670" cy="1313"/>
              </a:xfrm>
              <a:custGeom>
                <a:avLst/>
                <a:gdLst/>
                <a:ahLst/>
                <a:cxnLst>
                  <a:cxn ang="0">
                    <a:pos x="0" y="0"/>
                  </a:cxn>
                  <a:cxn ang="0">
                    <a:pos x="0" y="366"/>
                  </a:cxn>
                  <a:cxn ang="0">
                    <a:pos x="3635" y="1313"/>
                  </a:cxn>
                  <a:cxn ang="0">
                    <a:pos x="3647" y="1235"/>
                  </a:cxn>
                  <a:cxn ang="0">
                    <a:pos x="3659" y="1163"/>
                  </a:cxn>
                  <a:cxn ang="0">
                    <a:pos x="0" y="0"/>
                  </a:cxn>
                  <a:cxn ang="0">
                    <a:pos x="0" y="0"/>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cs typeface="+mn-cs"/>
                </a:endParaRPr>
              </a:p>
            </p:txBody>
          </p:sp>
          <p:sp>
            <p:nvSpPr>
              <p:cNvPr id="43" name="Freeform 41"/>
              <p:cNvSpPr>
                <a:spLocks/>
              </p:cNvSpPr>
              <p:nvPr/>
            </p:nvSpPr>
            <p:spPr bwMode="hidden">
              <a:xfrm>
                <a:off x="3646" y="2795"/>
                <a:ext cx="2112" cy="695"/>
              </a:xfrm>
              <a:custGeom>
                <a:avLst/>
                <a:gdLst/>
                <a:ahLst/>
                <a:cxnLst>
                  <a:cxn ang="0">
                    <a:pos x="2105" y="665"/>
                  </a:cxn>
                  <a:cxn ang="0">
                    <a:pos x="24" y="0"/>
                  </a:cxn>
                  <a:cxn ang="0">
                    <a:pos x="12" y="72"/>
                  </a:cxn>
                  <a:cxn ang="0">
                    <a:pos x="0" y="150"/>
                  </a:cxn>
                  <a:cxn ang="0">
                    <a:pos x="2105" y="695"/>
                  </a:cxn>
                  <a:cxn ang="0">
                    <a:pos x="2105" y="665"/>
                  </a:cxn>
                  <a:cxn ang="0">
                    <a:pos x="2105" y="665"/>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cs typeface="+mn-cs"/>
                </a:endParaRPr>
              </a:p>
            </p:txBody>
          </p:sp>
        </p:grpSp>
      </p:grpSp>
      <p:sp>
        <p:nvSpPr>
          <p:cNvPr id="787498" name="Rectangle 42"/>
          <p:cNvSpPr>
            <a:spLocks noGrp="1" noChangeArrowheads="1"/>
          </p:cNvSpPr>
          <p:nvPr>
            <p:ph type="ctrTitle" sz="quarter"/>
          </p:nvPr>
        </p:nvSpPr>
        <p:spPr>
          <a:xfrm>
            <a:off x="457200" y="1600200"/>
            <a:ext cx="8229600" cy="1828800"/>
          </a:xfrm>
        </p:spPr>
        <p:txBody>
          <a:bodyPr/>
          <a:lstStyle>
            <a:lvl1pPr>
              <a:defRPr sz="4800"/>
            </a:lvl1pPr>
          </a:lstStyle>
          <a:p>
            <a:r>
              <a:rPr lang="en-US" smtClean="0"/>
              <a:t>Click to edit Master title style</a:t>
            </a:r>
            <a:endParaRPr lang="en-US"/>
          </a:p>
        </p:txBody>
      </p:sp>
      <p:sp>
        <p:nvSpPr>
          <p:cNvPr id="787499" name="Rectangle 43"/>
          <p:cNvSpPr>
            <a:spLocks noGrp="1" noChangeArrowheads="1"/>
          </p:cNvSpPr>
          <p:nvPr>
            <p:ph type="subTitle" sz="quarter" idx="1"/>
          </p:nvPr>
        </p:nvSpPr>
        <p:spPr>
          <a:xfrm>
            <a:off x="1371600" y="3886200"/>
            <a:ext cx="6400800" cy="1752600"/>
          </a:xfrm>
        </p:spPr>
        <p:txBody>
          <a:bodyPr/>
          <a:lstStyle>
            <a:lvl1pPr marL="0" indent="0" algn="ctr">
              <a:buFont typeface="Wingdings" pitchFamily="2" charset="2"/>
              <a:buNone/>
              <a:defRPr sz="3600"/>
            </a:lvl1pPr>
          </a:lstStyle>
          <a:p>
            <a:r>
              <a:rPr lang="en-US" smtClean="0"/>
              <a:t>Click to edit Master subtitle style</a:t>
            </a:r>
            <a:endParaRPr lang="en-US"/>
          </a:p>
        </p:txBody>
      </p:sp>
      <p:sp>
        <p:nvSpPr>
          <p:cNvPr id="44" name="Rectangle 44"/>
          <p:cNvSpPr>
            <a:spLocks noGrp="1" noChangeArrowheads="1"/>
          </p:cNvSpPr>
          <p:nvPr>
            <p:ph type="dt" sz="quarter" idx="10"/>
          </p:nvPr>
        </p:nvSpPr>
        <p:spPr/>
        <p:txBody>
          <a:bodyPr/>
          <a:lstStyle>
            <a:lvl1pPr>
              <a:defRPr/>
            </a:lvl1pPr>
          </a:lstStyle>
          <a:p>
            <a:fld id="{314CB7FA-BE8B-4566-96BF-89D330501120}" type="datetimeFigureOut">
              <a:rPr lang="en-US" smtClean="0">
                <a:solidFill>
                  <a:srgbClr val="FFFFFF"/>
                </a:solidFill>
              </a:rPr>
              <a:pPr/>
              <a:t>10/1/2011</a:t>
            </a:fld>
            <a:endParaRPr lang="en-US">
              <a:solidFill>
                <a:srgbClr val="FFFFFF"/>
              </a:solidFill>
            </a:endParaRPr>
          </a:p>
        </p:txBody>
      </p:sp>
      <p:sp>
        <p:nvSpPr>
          <p:cNvPr id="45" name="Rectangle 45"/>
          <p:cNvSpPr>
            <a:spLocks noGrp="1" noChangeArrowheads="1"/>
          </p:cNvSpPr>
          <p:nvPr>
            <p:ph type="ftr" sz="quarter" idx="11"/>
          </p:nvPr>
        </p:nvSpPr>
        <p:spPr/>
        <p:txBody>
          <a:bodyPr/>
          <a:lstStyle>
            <a:lvl1pPr>
              <a:defRPr/>
            </a:lvl1pPr>
          </a:lstStyle>
          <a:p>
            <a:endParaRPr lang="en-US">
              <a:solidFill>
                <a:srgbClr val="FFFFFF"/>
              </a:solidFill>
            </a:endParaRPr>
          </a:p>
        </p:txBody>
      </p:sp>
      <p:sp>
        <p:nvSpPr>
          <p:cNvPr id="46" name="Rectangle 46"/>
          <p:cNvSpPr>
            <a:spLocks noGrp="1" noChangeArrowheads="1"/>
          </p:cNvSpPr>
          <p:nvPr>
            <p:ph type="sldNum" sz="quarter" idx="12"/>
          </p:nvPr>
        </p:nvSpPr>
        <p:spPr/>
        <p:txBody>
          <a:bodyPr/>
          <a:lstStyle>
            <a:lvl1pPr>
              <a:defRPr/>
            </a:lvl1pPr>
          </a:lstStyle>
          <a:p>
            <a:fld id="{7AD551FB-DEC3-480A-AD8A-B4BC8D479210}" type="slidenum">
              <a:rPr lang="en-US" smtClean="0">
                <a:solidFill>
                  <a:srgbClr val="FFFFFF"/>
                </a:solidFill>
              </a:rPr>
              <a:pPr/>
              <a:t>‹#›</a:t>
            </a:fld>
            <a:endParaRPr lang="en-US">
              <a:solidFill>
                <a:srgbClr val="FFFFFF"/>
              </a:solidFill>
            </a:endParaRPr>
          </a:p>
        </p:txBody>
      </p:sp>
    </p:spTree>
    <p:extLst>
      <p:ext uri="{BB962C8B-B14F-4D97-AF65-F5344CB8AC3E}">
        <p14:creationId xmlns:p14="http://schemas.microsoft.com/office/powerpoint/2010/main" val="2997660786"/>
      </p:ext>
    </p:extLst>
  </p:cSld>
  <p:clrMapOvr>
    <a:masterClrMapping/>
  </p:clrMapOvr>
  <p:transition spd="slow">
    <p:random/>
  </p:transition>
</p:sldLayout>
</file>

<file path=ppt/slideLayouts/slideLayout59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4"/>
          <p:cNvSpPr>
            <a:spLocks noGrp="1" noChangeArrowheads="1"/>
          </p:cNvSpPr>
          <p:nvPr>
            <p:ph type="dt" sz="half" idx="10"/>
          </p:nvPr>
        </p:nvSpPr>
        <p:spPr>
          <a:ln/>
        </p:spPr>
        <p:txBody>
          <a:bodyPr/>
          <a:lstStyle>
            <a:lvl1pPr>
              <a:defRPr/>
            </a:lvl1pPr>
          </a:lstStyle>
          <a:p>
            <a:fld id="{314CB7FA-BE8B-4566-96BF-89D330501120}" type="datetimeFigureOut">
              <a:rPr lang="en-US" smtClean="0">
                <a:solidFill>
                  <a:srgbClr val="FFFFFF"/>
                </a:solidFill>
              </a:rPr>
              <a:pPr/>
              <a:t>10/1/2011</a:t>
            </a:fld>
            <a:endParaRPr lang="en-US">
              <a:solidFill>
                <a:srgbClr val="FFFFFF"/>
              </a:solidFill>
            </a:endParaRPr>
          </a:p>
        </p:txBody>
      </p:sp>
      <p:sp>
        <p:nvSpPr>
          <p:cNvPr id="5" name="Rectangle 45"/>
          <p:cNvSpPr>
            <a:spLocks noGrp="1" noChangeArrowheads="1"/>
          </p:cNvSpPr>
          <p:nvPr>
            <p:ph type="ftr" sz="quarter" idx="11"/>
          </p:nvPr>
        </p:nvSpPr>
        <p:spPr>
          <a:ln/>
        </p:spPr>
        <p:txBody>
          <a:bodyPr/>
          <a:lstStyle>
            <a:lvl1pPr>
              <a:defRPr/>
            </a:lvl1pPr>
          </a:lstStyle>
          <a:p>
            <a:endParaRPr lang="en-US">
              <a:solidFill>
                <a:srgbClr val="FFFFFF"/>
              </a:solidFill>
            </a:endParaRPr>
          </a:p>
        </p:txBody>
      </p:sp>
      <p:sp>
        <p:nvSpPr>
          <p:cNvPr id="6" name="Rectangle 46"/>
          <p:cNvSpPr>
            <a:spLocks noGrp="1" noChangeArrowheads="1"/>
          </p:cNvSpPr>
          <p:nvPr>
            <p:ph type="sldNum" sz="quarter" idx="12"/>
          </p:nvPr>
        </p:nvSpPr>
        <p:spPr>
          <a:ln/>
        </p:spPr>
        <p:txBody>
          <a:bodyPr/>
          <a:lstStyle>
            <a:lvl1pPr>
              <a:defRPr/>
            </a:lvl1pPr>
          </a:lstStyle>
          <a:p>
            <a:fld id="{7AD551FB-DEC3-480A-AD8A-B4BC8D479210}" type="slidenum">
              <a:rPr lang="en-US" smtClean="0">
                <a:solidFill>
                  <a:srgbClr val="FFFFFF"/>
                </a:solidFill>
              </a:rPr>
              <a:pPr/>
              <a:t>‹#›</a:t>
            </a:fld>
            <a:endParaRPr lang="en-US">
              <a:solidFill>
                <a:srgbClr val="FFFFFF"/>
              </a:solidFill>
            </a:endParaRPr>
          </a:p>
        </p:txBody>
      </p:sp>
    </p:spTree>
    <p:extLst>
      <p:ext uri="{BB962C8B-B14F-4D97-AF65-F5344CB8AC3E}">
        <p14:creationId xmlns:p14="http://schemas.microsoft.com/office/powerpoint/2010/main" val="4171026101"/>
      </p:ext>
    </p:extLst>
  </p:cSld>
  <p:clrMapOvr>
    <a:masterClrMapping/>
  </p:clrMapOvr>
  <p:transition spd="slow">
    <p:random/>
  </p:transition>
</p:sldLayout>
</file>

<file path=ppt/slideLayouts/slideLayout59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44"/>
          <p:cNvSpPr>
            <a:spLocks noGrp="1" noChangeArrowheads="1"/>
          </p:cNvSpPr>
          <p:nvPr>
            <p:ph type="dt" sz="half" idx="10"/>
          </p:nvPr>
        </p:nvSpPr>
        <p:spPr>
          <a:ln/>
        </p:spPr>
        <p:txBody>
          <a:bodyPr/>
          <a:lstStyle>
            <a:lvl1pPr>
              <a:defRPr/>
            </a:lvl1pPr>
          </a:lstStyle>
          <a:p>
            <a:fld id="{314CB7FA-BE8B-4566-96BF-89D330501120}" type="datetimeFigureOut">
              <a:rPr lang="en-US" smtClean="0">
                <a:solidFill>
                  <a:srgbClr val="FFFFFF"/>
                </a:solidFill>
              </a:rPr>
              <a:pPr/>
              <a:t>10/1/2011</a:t>
            </a:fld>
            <a:endParaRPr lang="en-US">
              <a:solidFill>
                <a:srgbClr val="FFFFFF"/>
              </a:solidFill>
            </a:endParaRPr>
          </a:p>
        </p:txBody>
      </p:sp>
      <p:sp>
        <p:nvSpPr>
          <p:cNvPr id="5" name="Rectangle 45"/>
          <p:cNvSpPr>
            <a:spLocks noGrp="1" noChangeArrowheads="1"/>
          </p:cNvSpPr>
          <p:nvPr>
            <p:ph type="ftr" sz="quarter" idx="11"/>
          </p:nvPr>
        </p:nvSpPr>
        <p:spPr>
          <a:ln/>
        </p:spPr>
        <p:txBody>
          <a:bodyPr/>
          <a:lstStyle>
            <a:lvl1pPr>
              <a:defRPr/>
            </a:lvl1pPr>
          </a:lstStyle>
          <a:p>
            <a:endParaRPr lang="en-US">
              <a:solidFill>
                <a:srgbClr val="FFFFFF"/>
              </a:solidFill>
            </a:endParaRPr>
          </a:p>
        </p:txBody>
      </p:sp>
      <p:sp>
        <p:nvSpPr>
          <p:cNvPr id="6" name="Rectangle 46"/>
          <p:cNvSpPr>
            <a:spLocks noGrp="1" noChangeArrowheads="1"/>
          </p:cNvSpPr>
          <p:nvPr>
            <p:ph type="sldNum" sz="quarter" idx="12"/>
          </p:nvPr>
        </p:nvSpPr>
        <p:spPr>
          <a:ln/>
        </p:spPr>
        <p:txBody>
          <a:bodyPr/>
          <a:lstStyle>
            <a:lvl1pPr>
              <a:defRPr/>
            </a:lvl1pPr>
          </a:lstStyle>
          <a:p>
            <a:fld id="{7AD551FB-DEC3-480A-AD8A-B4BC8D479210}" type="slidenum">
              <a:rPr lang="en-US" smtClean="0">
                <a:solidFill>
                  <a:srgbClr val="FFFFFF"/>
                </a:solidFill>
              </a:rPr>
              <a:pPr/>
              <a:t>‹#›</a:t>
            </a:fld>
            <a:endParaRPr lang="en-US">
              <a:solidFill>
                <a:srgbClr val="FFFFFF"/>
              </a:solidFill>
            </a:endParaRPr>
          </a:p>
        </p:txBody>
      </p:sp>
    </p:spTree>
    <p:extLst>
      <p:ext uri="{BB962C8B-B14F-4D97-AF65-F5344CB8AC3E}">
        <p14:creationId xmlns:p14="http://schemas.microsoft.com/office/powerpoint/2010/main" val="92825286"/>
      </p:ext>
    </p:extLst>
  </p:cSld>
  <p:clrMapOvr>
    <a:masterClrMapping/>
  </p:clrMapOvr>
  <p:transition spd="slow">
    <p:random/>
  </p:transition>
</p:sldLayout>
</file>

<file path=ppt/slideLayouts/slideLayout59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44"/>
          <p:cNvSpPr>
            <a:spLocks noGrp="1" noChangeArrowheads="1"/>
          </p:cNvSpPr>
          <p:nvPr>
            <p:ph type="dt" sz="half" idx="10"/>
          </p:nvPr>
        </p:nvSpPr>
        <p:spPr>
          <a:ln/>
        </p:spPr>
        <p:txBody>
          <a:bodyPr/>
          <a:lstStyle>
            <a:lvl1pPr>
              <a:defRPr/>
            </a:lvl1pPr>
          </a:lstStyle>
          <a:p>
            <a:fld id="{314CB7FA-BE8B-4566-96BF-89D330501120}" type="datetimeFigureOut">
              <a:rPr lang="en-US" smtClean="0">
                <a:solidFill>
                  <a:srgbClr val="FFFFFF"/>
                </a:solidFill>
              </a:rPr>
              <a:pPr/>
              <a:t>10/1/2011</a:t>
            </a:fld>
            <a:endParaRPr lang="en-US">
              <a:solidFill>
                <a:srgbClr val="FFFFFF"/>
              </a:solidFill>
            </a:endParaRPr>
          </a:p>
        </p:txBody>
      </p:sp>
      <p:sp>
        <p:nvSpPr>
          <p:cNvPr id="6" name="Rectangle 45"/>
          <p:cNvSpPr>
            <a:spLocks noGrp="1" noChangeArrowheads="1"/>
          </p:cNvSpPr>
          <p:nvPr>
            <p:ph type="ftr" sz="quarter" idx="11"/>
          </p:nvPr>
        </p:nvSpPr>
        <p:spPr>
          <a:ln/>
        </p:spPr>
        <p:txBody>
          <a:bodyPr/>
          <a:lstStyle>
            <a:lvl1pPr>
              <a:defRPr/>
            </a:lvl1pPr>
          </a:lstStyle>
          <a:p>
            <a:endParaRPr lang="en-US">
              <a:solidFill>
                <a:srgbClr val="FFFFFF"/>
              </a:solidFill>
            </a:endParaRPr>
          </a:p>
        </p:txBody>
      </p:sp>
      <p:sp>
        <p:nvSpPr>
          <p:cNvPr id="7" name="Rectangle 46"/>
          <p:cNvSpPr>
            <a:spLocks noGrp="1" noChangeArrowheads="1"/>
          </p:cNvSpPr>
          <p:nvPr>
            <p:ph type="sldNum" sz="quarter" idx="12"/>
          </p:nvPr>
        </p:nvSpPr>
        <p:spPr>
          <a:ln/>
        </p:spPr>
        <p:txBody>
          <a:bodyPr/>
          <a:lstStyle>
            <a:lvl1pPr>
              <a:defRPr/>
            </a:lvl1pPr>
          </a:lstStyle>
          <a:p>
            <a:fld id="{7AD551FB-DEC3-480A-AD8A-B4BC8D479210}" type="slidenum">
              <a:rPr lang="en-US" smtClean="0">
                <a:solidFill>
                  <a:srgbClr val="FFFFFF"/>
                </a:solidFill>
              </a:rPr>
              <a:pPr/>
              <a:t>‹#›</a:t>
            </a:fld>
            <a:endParaRPr lang="en-US">
              <a:solidFill>
                <a:srgbClr val="FFFFFF"/>
              </a:solidFill>
            </a:endParaRPr>
          </a:p>
        </p:txBody>
      </p:sp>
    </p:spTree>
    <p:extLst>
      <p:ext uri="{BB962C8B-B14F-4D97-AF65-F5344CB8AC3E}">
        <p14:creationId xmlns:p14="http://schemas.microsoft.com/office/powerpoint/2010/main" val="1918169986"/>
      </p:ext>
    </p:extLst>
  </p:cSld>
  <p:clrMapOvr>
    <a:masterClrMapping/>
  </p:clrMapOvr>
  <p:transition spd="slow">
    <p:random/>
  </p:transition>
</p:sldLayout>
</file>

<file path=ppt/slideLayouts/slideLayout59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44"/>
          <p:cNvSpPr>
            <a:spLocks noGrp="1" noChangeArrowheads="1"/>
          </p:cNvSpPr>
          <p:nvPr>
            <p:ph type="dt" sz="half" idx="10"/>
          </p:nvPr>
        </p:nvSpPr>
        <p:spPr>
          <a:ln/>
        </p:spPr>
        <p:txBody>
          <a:bodyPr/>
          <a:lstStyle>
            <a:lvl1pPr>
              <a:defRPr/>
            </a:lvl1pPr>
          </a:lstStyle>
          <a:p>
            <a:fld id="{314CB7FA-BE8B-4566-96BF-89D330501120}" type="datetimeFigureOut">
              <a:rPr lang="en-US" smtClean="0">
                <a:solidFill>
                  <a:srgbClr val="FFFFFF"/>
                </a:solidFill>
              </a:rPr>
              <a:pPr/>
              <a:t>10/1/2011</a:t>
            </a:fld>
            <a:endParaRPr lang="en-US">
              <a:solidFill>
                <a:srgbClr val="FFFFFF"/>
              </a:solidFill>
            </a:endParaRPr>
          </a:p>
        </p:txBody>
      </p:sp>
      <p:sp>
        <p:nvSpPr>
          <p:cNvPr id="8" name="Rectangle 45"/>
          <p:cNvSpPr>
            <a:spLocks noGrp="1" noChangeArrowheads="1"/>
          </p:cNvSpPr>
          <p:nvPr>
            <p:ph type="ftr" sz="quarter" idx="11"/>
          </p:nvPr>
        </p:nvSpPr>
        <p:spPr>
          <a:ln/>
        </p:spPr>
        <p:txBody>
          <a:bodyPr/>
          <a:lstStyle>
            <a:lvl1pPr>
              <a:defRPr/>
            </a:lvl1pPr>
          </a:lstStyle>
          <a:p>
            <a:endParaRPr lang="en-US">
              <a:solidFill>
                <a:srgbClr val="FFFFFF"/>
              </a:solidFill>
            </a:endParaRPr>
          </a:p>
        </p:txBody>
      </p:sp>
      <p:sp>
        <p:nvSpPr>
          <p:cNvPr id="9" name="Rectangle 46"/>
          <p:cNvSpPr>
            <a:spLocks noGrp="1" noChangeArrowheads="1"/>
          </p:cNvSpPr>
          <p:nvPr>
            <p:ph type="sldNum" sz="quarter" idx="12"/>
          </p:nvPr>
        </p:nvSpPr>
        <p:spPr>
          <a:ln/>
        </p:spPr>
        <p:txBody>
          <a:bodyPr/>
          <a:lstStyle>
            <a:lvl1pPr>
              <a:defRPr/>
            </a:lvl1pPr>
          </a:lstStyle>
          <a:p>
            <a:fld id="{7AD551FB-DEC3-480A-AD8A-B4BC8D479210}" type="slidenum">
              <a:rPr lang="en-US" smtClean="0">
                <a:solidFill>
                  <a:srgbClr val="FFFFFF"/>
                </a:solidFill>
              </a:rPr>
              <a:pPr/>
              <a:t>‹#›</a:t>
            </a:fld>
            <a:endParaRPr lang="en-US">
              <a:solidFill>
                <a:srgbClr val="FFFFFF"/>
              </a:solidFill>
            </a:endParaRPr>
          </a:p>
        </p:txBody>
      </p:sp>
    </p:spTree>
    <p:extLst>
      <p:ext uri="{BB962C8B-B14F-4D97-AF65-F5344CB8AC3E}">
        <p14:creationId xmlns:p14="http://schemas.microsoft.com/office/powerpoint/2010/main" val="284616205"/>
      </p:ext>
    </p:extLst>
  </p:cSld>
  <p:clrMapOvr>
    <a:masterClrMapping/>
  </p:clrMapOvr>
  <p:transition spd="slow">
    <p:random/>
  </p:transition>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44"/>
          <p:cNvSpPr>
            <a:spLocks noGrp="1" noChangeArrowheads="1"/>
          </p:cNvSpPr>
          <p:nvPr>
            <p:ph type="dt" sz="half" idx="10"/>
          </p:nvPr>
        </p:nvSpPr>
        <p:spPr>
          <a:ln/>
        </p:spPr>
        <p:txBody>
          <a:bodyPr/>
          <a:lstStyle>
            <a:lvl1pPr>
              <a:defRPr/>
            </a:lvl1pPr>
          </a:lstStyle>
          <a:p>
            <a:pPr>
              <a:defRPr/>
            </a:pPr>
            <a:fld id="{1C152A29-621D-49AF-8C34-C2DD9230333D}" type="datetime4">
              <a:rPr lang="en-US" smtClean="0"/>
              <a:t>October 1, 2011</a:t>
            </a:fld>
            <a:endParaRPr lang="en-US"/>
          </a:p>
        </p:txBody>
      </p:sp>
      <p:sp>
        <p:nvSpPr>
          <p:cNvPr id="4" name="Rectangle 45"/>
          <p:cNvSpPr>
            <a:spLocks noGrp="1" noChangeArrowheads="1"/>
          </p:cNvSpPr>
          <p:nvPr>
            <p:ph type="ftr" sz="quarter" idx="11"/>
          </p:nvPr>
        </p:nvSpPr>
        <p:spPr>
          <a:ln/>
        </p:spPr>
        <p:txBody>
          <a:bodyPr/>
          <a:lstStyle>
            <a:lvl1pPr>
              <a:defRPr/>
            </a:lvl1pPr>
          </a:lstStyle>
          <a:p>
            <a:pPr>
              <a:defRPr/>
            </a:pPr>
            <a:endParaRPr lang="en-US"/>
          </a:p>
        </p:txBody>
      </p:sp>
      <p:sp>
        <p:nvSpPr>
          <p:cNvPr id="5" name="Rectangle 46"/>
          <p:cNvSpPr>
            <a:spLocks noGrp="1" noChangeArrowheads="1"/>
          </p:cNvSpPr>
          <p:nvPr>
            <p:ph type="sldNum" sz="quarter" idx="12"/>
          </p:nvPr>
        </p:nvSpPr>
        <p:spPr>
          <a:ln/>
        </p:spPr>
        <p:txBody>
          <a:bodyPr/>
          <a:lstStyle>
            <a:lvl1pPr>
              <a:defRPr/>
            </a:lvl1pPr>
          </a:lstStyle>
          <a:p>
            <a:pPr>
              <a:defRPr/>
            </a:pPr>
            <a:fld id="{A42CC230-33AD-4C24-B468-A5F073B1BDA8}" type="slidenum">
              <a:rPr lang="en-US"/>
              <a:pPr>
                <a:defRPr/>
              </a:pPr>
              <a:t>‹#›</a:t>
            </a:fld>
            <a:endParaRPr lang="en-US"/>
          </a:p>
        </p:txBody>
      </p:sp>
    </p:spTree>
    <p:extLst>
      <p:ext uri="{BB962C8B-B14F-4D97-AF65-F5344CB8AC3E}">
        <p14:creationId xmlns:p14="http://schemas.microsoft.com/office/powerpoint/2010/main" val="1796136586"/>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6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Date Placeholder 2"/>
          <p:cNvSpPr>
            <a:spLocks noGrp="1"/>
          </p:cNvSpPr>
          <p:nvPr>
            <p:ph type="dt" sz="half" idx="10"/>
          </p:nvPr>
        </p:nvSpPr>
        <p:spPr/>
        <p:txBody>
          <a:bodyPr/>
          <a:lstStyle>
            <a:lvl1pPr>
              <a:defRPr/>
            </a:lvl1pPr>
          </a:lstStyle>
          <a:p>
            <a:fld id="{D9476670-E1A0-4CB8-8C92-571F2C17291C}" type="datetime4">
              <a:rPr lang="en-US" smtClean="0">
                <a:solidFill>
                  <a:srgbClr val="FFFFFF"/>
                </a:solidFill>
              </a:rPr>
              <a:t>October 1, 2011</a:t>
            </a:fld>
            <a:endParaRPr lang="en-US">
              <a:solidFill>
                <a:srgbClr val="FFFFFF"/>
              </a:solidFill>
            </a:endParaRPr>
          </a:p>
        </p:txBody>
      </p:sp>
      <p:sp>
        <p:nvSpPr>
          <p:cNvPr id="4" name="Footer Placeholder 3"/>
          <p:cNvSpPr>
            <a:spLocks noGrp="1"/>
          </p:cNvSpPr>
          <p:nvPr>
            <p:ph type="ftr" sz="quarter" idx="11"/>
          </p:nvPr>
        </p:nvSpPr>
        <p:spPr/>
        <p:txBody>
          <a:bodyPr/>
          <a:lstStyle>
            <a:lvl1pPr>
              <a:defRPr/>
            </a:lvl1pPr>
          </a:lstStyle>
          <a:p>
            <a:endParaRPr lang="en-US">
              <a:solidFill>
                <a:srgbClr val="FFFFFF"/>
              </a:solidFill>
            </a:endParaRPr>
          </a:p>
        </p:txBody>
      </p:sp>
      <p:sp>
        <p:nvSpPr>
          <p:cNvPr id="5" name="Slide Number Placeholder 4"/>
          <p:cNvSpPr>
            <a:spLocks noGrp="1"/>
          </p:cNvSpPr>
          <p:nvPr>
            <p:ph type="sldNum" sz="quarter" idx="12"/>
          </p:nvPr>
        </p:nvSpPr>
        <p:spPr/>
        <p:txBody>
          <a:bodyPr/>
          <a:lstStyle>
            <a:lvl1pPr>
              <a:defRPr/>
            </a:lvl1pPr>
          </a:lstStyle>
          <a:p>
            <a:fld id="{D850355C-751C-4E54-AFE2-278102AEE691}" type="slidenum">
              <a:rPr lang="en-US">
                <a:solidFill>
                  <a:srgbClr val="FFFFFF"/>
                </a:solidFill>
              </a:rPr>
              <a:pPr/>
              <a:t>‹#›</a:t>
            </a:fld>
            <a:endParaRPr lang="en-US">
              <a:solidFill>
                <a:srgbClr val="FFFFFF"/>
              </a:solidFill>
            </a:endParaRPr>
          </a:p>
        </p:txBody>
      </p:sp>
    </p:spTree>
    <p:extLst>
      <p:ext uri="{BB962C8B-B14F-4D97-AF65-F5344CB8AC3E}">
        <p14:creationId xmlns:p14="http://schemas.microsoft.com/office/powerpoint/2010/main" val="1458528139"/>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60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44"/>
          <p:cNvSpPr>
            <a:spLocks noGrp="1" noChangeArrowheads="1"/>
          </p:cNvSpPr>
          <p:nvPr>
            <p:ph type="dt" sz="half" idx="10"/>
          </p:nvPr>
        </p:nvSpPr>
        <p:spPr>
          <a:ln/>
        </p:spPr>
        <p:txBody>
          <a:bodyPr/>
          <a:lstStyle>
            <a:lvl1pPr>
              <a:defRPr/>
            </a:lvl1pPr>
          </a:lstStyle>
          <a:p>
            <a:fld id="{314CB7FA-BE8B-4566-96BF-89D330501120}" type="datetimeFigureOut">
              <a:rPr lang="en-US" smtClean="0">
                <a:solidFill>
                  <a:srgbClr val="FFFFFF"/>
                </a:solidFill>
              </a:rPr>
              <a:pPr/>
              <a:t>10/1/2011</a:t>
            </a:fld>
            <a:endParaRPr lang="en-US">
              <a:solidFill>
                <a:srgbClr val="FFFFFF"/>
              </a:solidFill>
            </a:endParaRPr>
          </a:p>
        </p:txBody>
      </p:sp>
      <p:sp>
        <p:nvSpPr>
          <p:cNvPr id="4" name="Rectangle 45"/>
          <p:cNvSpPr>
            <a:spLocks noGrp="1" noChangeArrowheads="1"/>
          </p:cNvSpPr>
          <p:nvPr>
            <p:ph type="ftr" sz="quarter" idx="11"/>
          </p:nvPr>
        </p:nvSpPr>
        <p:spPr>
          <a:ln/>
        </p:spPr>
        <p:txBody>
          <a:bodyPr/>
          <a:lstStyle>
            <a:lvl1pPr>
              <a:defRPr/>
            </a:lvl1pPr>
          </a:lstStyle>
          <a:p>
            <a:endParaRPr lang="en-US">
              <a:solidFill>
                <a:srgbClr val="FFFFFF"/>
              </a:solidFill>
            </a:endParaRPr>
          </a:p>
        </p:txBody>
      </p:sp>
      <p:sp>
        <p:nvSpPr>
          <p:cNvPr id="5" name="Rectangle 46"/>
          <p:cNvSpPr>
            <a:spLocks noGrp="1" noChangeArrowheads="1"/>
          </p:cNvSpPr>
          <p:nvPr>
            <p:ph type="sldNum" sz="quarter" idx="12"/>
          </p:nvPr>
        </p:nvSpPr>
        <p:spPr>
          <a:ln/>
        </p:spPr>
        <p:txBody>
          <a:bodyPr/>
          <a:lstStyle>
            <a:lvl1pPr>
              <a:defRPr/>
            </a:lvl1pPr>
          </a:lstStyle>
          <a:p>
            <a:fld id="{7AD551FB-DEC3-480A-AD8A-B4BC8D479210}" type="slidenum">
              <a:rPr lang="en-US" smtClean="0">
                <a:solidFill>
                  <a:srgbClr val="FFFFFF"/>
                </a:solidFill>
              </a:rPr>
              <a:pPr/>
              <a:t>‹#›</a:t>
            </a:fld>
            <a:endParaRPr lang="en-US">
              <a:solidFill>
                <a:srgbClr val="FFFFFF"/>
              </a:solidFill>
            </a:endParaRPr>
          </a:p>
        </p:txBody>
      </p:sp>
    </p:spTree>
    <p:extLst>
      <p:ext uri="{BB962C8B-B14F-4D97-AF65-F5344CB8AC3E}">
        <p14:creationId xmlns:p14="http://schemas.microsoft.com/office/powerpoint/2010/main" val="3481118724"/>
      </p:ext>
    </p:extLst>
  </p:cSld>
  <p:clrMapOvr>
    <a:masterClrMapping/>
  </p:clrMapOvr>
  <p:transition spd="slow">
    <p:random/>
  </p:transition>
</p:sldLayout>
</file>

<file path=ppt/slideLayouts/slideLayout60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4"/>
          <p:cNvSpPr>
            <a:spLocks noGrp="1" noChangeArrowheads="1"/>
          </p:cNvSpPr>
          <p:nvPr>
            <p:ph type="dt" sz="half" idx="10"/>
          </p:nvPr>
        </p:nvSpPr>
        <p:spPr>
          <a:ln/>
        </p:spPr>
        <p:txBody>
          <a:bodyPr/>
          <a:lstStyle>
            <a:lvl1pPr>
              <a:defRPr/>
            </a:lvl1pPr>
          </a:lstStyle>
          <a:p>
            <a:fld id="{314CB7FA-BE8B-4566-96BF-89D330501120}" type="datetimeFigureOut">
              <a:rPr lang="en-US" smtClean="0">
                <a:solidFill>
                  <a:srgbClr val="FFFFFF"/>
                </a:solidFill>
              </a:rPr>
              <a:pPr/>
              <a:t>10/1/2011</a:t>
            </a:fld>
            <a:endParaRPr lang="en-US">
              <a:solidFill>
                <a:srgbClr val="FFFFFF"/>
              </a:solidFill>
            </a:endParaRPr>
          </a:p>
        </p:txBody>
      </p:sp>
      <p:sp>
        <p:nvSpPr>
          <p:cNvPr id="3" name="Rectangle 45"/>
          <p:cNvSpPr>
            <a:spLocks noGrp="1" noChangeArrowheads="1"/>
          </p:cNvSpPr>
          <p:nvPr>
            <p:ph type="ftr" sz="quarter" idx="11"/>
          </p:nvPr>
        </p:nvSpPr>
        <p:spPr>
          <a:ln/>
        </p:spPr>
        <p:txBody>
          <a:bodyPr/>
          <a:lstStyle>
            <a:lvl1pPr>
              <a:defRPr/>
            </a:lvl1pPr>
          </a:lstStyle>
          <a:p>
            <a:endParaRPr lang="en-US">
              <a:solidFill>
                <a:srgbClr val="FFFFFF"/>
              </a:solidFill>
            </a:endParaRPr>
          </a:p>
        </p:txBody>
      </p:sp>
      <p:sp>
        <p:nvSpPr>
          <p:cNvPr id="4" name="Rectangle 46"/>
          <p:cNvSpPr>
            <a:spLocks noGrp="1" noChangeArrowheads="1"/>
          </p:cNvSpPr>
          <p:nvPr>
            <p:ph type="sldNum" sz="quarter" idx="12"/>
          </p:nvPr>
        </p:nvSpPr>
        <p:spPr>
          <a:ln/>
        </p:spPr>
        <p:txBody>
          <a:bodyPr/>
          <a:lstStyle>
            <a:lvl1pPr>
              <a:defRPr/>
            </a:lvl1pPr>
          </a:lstStyle>
          <a:p>
            <a:fld id="{7AD551FB-DEC3-480A-AD8A-B4BC8D479210}" type="slidenum">
              <a:rPr lang="en-US" smtClean="0">
                <a:solidFill>
                  <a:srgbClr val="FFFFFF"/>
                </a:solidFill>
              </a:rPr>
              <a:pPr/>
              <a:t>‹#›</a:t>
            </a:fld>
            <a:endParaRPr lang="en-US">
              <a:solidFill>
                <a:srgbClr val="FFFFFF"/>
              </a:solidFill>
            </a:endParaRPr>
          </a:p>
        </p:txBody>
      </p:sp>
    </p:spTree>
    <p:extLst>
      <p:ext uri="{BB962C8B-B14F-4D97-AF65-F5344CB8AC3E}">
        <p14:creationId xmlns:p14="http://schemas.microsoft.com/office/powerpoint/2010/main" val="3884209332"/>
      </p:ext>
    </p:extLst>
  </p:cSld>
  <p:clrMapOvr>
    <a:masterClrMapping/>
  </p:clrMapOvr>
  <p:transition spd="slow">
    <p:random/>
  </p:transition>
</p:sldLayout>
</file>

<file path=ppt/slideLayouts/slideLayout60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4"/>
          <p:cNvSpPr>
            <a:spLocks noGrp="1" noChangeArrowheads="1"/>
          </p:cNvSpPr>
          <p:nvPr>
            <p:ph type="dt" sz="half" idx="10"/>
          </p:nvPr>
        </p:nvSpPr>
        <p:spPr>
          <a:ln/>
        </p:spPr>
        <p:txBody>
          <a:bodyPr/>
          <a:lstStyle>
            <a:lvl1pPr>
              <a:defRPr/>
            </a:lvl1pPr>
          </a:lstStyle>
          <a:p>
            <a:fld id="{314CB7FA-BE8B-4566-96BF-89D330501120}" type="datetimeFigureOut">
              <a:rPr lang="en-US" smtClean="0">
                <a:solidFill>
                  <a:srgbClr val="FFFFFF"/>
                </a:solidFill>
              </a:rPr>
              <a:pPr/>
              <a:t>10/1/2011</a:t>
            </a:fld>
            <a:endParaRPr lang="en-US">
              <a:solidFill>
                <a:srgbClr val="FFFFFF"/>
              </a:solidFill>
            </a:endParaRPr>
          </a:p>
        </p:txBody>
      </p:sp>
      <p:sp>
        <p:nvSpPr>
          <p:cNvPr id="6" name="Rectangle 45"/>
          <p:cNvSpPr>
            <a:spLocks noGrp="1" noChangeArrowheads="1"/>
          </p:cNvSpPr>
          <p:nvPr>
            <p:ph type="ftr" sz="quarter" idx="11"/>
          </p:nvPr>
        </p:nvSpPr>
        <p:spPr>
          <a:ln/>
        </p:spPr>
        <p:txBody>
          <a:bodyPr/>
          <a:lstStyle>
            <a:lvl1pPr>
              <a:defRPr/>
            </a:lvl1pPr>
          </a:lstStyle>
          <a:p>
            <a:endParaRPr lang="en-US">
              <a:solidFill>
                <a:srgbClr val="FFFFFF"/>
              </a:solidFill>
            </a:endParaRPr>
          </a:p>
        </p:txBody>
      </p:sp>
      <p:sp>
        <p:nvSpPr>
          <p:cNvPr id="7" name="Rectangle 46"/>
          <p:cNvSpPr>
            <a:spLocks noGrp="1" noChangeArrowheads="1"/>
          </p:cNvSpPr>
          <p:nvPr>
            <p:ph type="sldNum" sz="quarter" idx="12"/>
          </p:nvPr>
        </p:nvSpPr>
        <p:spPr>
          <a:ln/>
        </p:spPr>
        <p:txBody>
          <a:bodyPr/>
          <a:lstStyle>
            <a:lvl1pPr>
              <a:defRPr/>
            </a:lvl1pPr>
          </a:lstStyle>
          <a:p>
            <a:fld id="{7AD551FB-DEC3-480A-AD8A-B4BC8D479210}" type="slidenum">
              <a:rPr lang="en-US" smtClean="0">
                <a:solidFill>
                  <a:srgbClr val="FFFFFF"/>
                </a:solidFill>
              </a:rPr>
              <a:pPr/>
              <a:t>‹#›</a:t>
            </a:fld>
            <a:endParaRPr lang="en-US">
              <a:solidFill>
                <a:srgbClr val="FFFFFF"/>
              </a:solidFill>
            </a:endParaRPr>
          </a:p>
        </p:txBody>
      </p:sp>
    </p:spTree>
    <p:extLst>
      <p:ext uri="{BB962C8B-B14F-4D97-AF65-F5344CB8AC3E}">
        <p14:creationId xmlns:p14="http://schemas.microsoft.com/office/powerpoint/2010/main" val="326579784"/>
      </p:ext>
    </p:extLst>
  </p:cSld>
  <p:clrMapOvr>
    <a:masterClrMapping/>
  </p:clrMapOvr>
  <p:transition spd="slow">
    <p:random/>
  </p:transition>
</p:sldLayout>
</file>

<file path=ppt/slideLayouts/slideLayout60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en-US" noProof="0" smtClean="0"/>
              <a:t>Click icon to add picture</a:t>
            </a:r>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4"/>
          <p:cNvSpPr>
            <a:spLocks noGrp="1" noChangeArrowheads="1"/>
          </p:cNvSpPr>
          <p:nvPr>
            <p:ph type="dt" sz="half" idx="10"/>
          </p:nvPr>
        </p:nvSpPr>
        <p:spPr>
          <a:ln/>
        </p:spPr>
        <p:txBody>
          <a:bodyPr/>
          <a:lstStyle>
            <a:lvl1pPr>
              <a:defRPr/>
            </a:lvl1pPr>
          </a:lstStyle>
          <a:p>
            <a:fld id="{314CB7FA-BE8B-4566-96BF-89D330501120}" type="datetimeFigureOut">
              <a:rPr lang="en-US" smtClean="0">
                <a:solidFill>
                  <a:srgbClr val="FFFFFF"/>
                </a:solidFill>
              </a:rPr>
              <a:pPr/>
              <a:t>10/1/2011</a:t>
            </a:fld>
            <a:endParaRPr lang="en-US">
              <a:solidFill>
                <a:srgbClr val="FFFFFF"/>
              </a:solidFill>
            </a:endParaRPr>
          </a:p>
        </p:txBody>
      </p:sp>
      <p:sp>
        <p:nvSpPr>
          <p:cNvPr id="6" name="Rectangle 45"/>
          <p:cNvSpPr>
            <a:spLocks noGrp="1" noChangeArrowheads="1"/>
          </p:cNvSpPr>
          <p:nvPr>
            <p:ph type="ftr" sz="quarter" idx="11"/>
          </p:nvPr>
        </p:nvSpPr>
        <p:spPr>
          <a:ln/>
        </p:spPr>
        <p:txBody>
          <a:bodyPr/>
          <a:lstStyle>
            <a:lvl1pPr>
              <a:defRPr/>
            </a:lvl1pPr>
          </a:lstStyle>
          <a:p>
            <a:endParaRPr lang="en-US">
              <a:solidFill>
                <a:srgbClr val="FFFFFF"/>
              </a:solidFill>
            </a:endParaRPr>
          </a:p>
        </p:txBody>
      </p:sp>
      <p:sp>
        <p:nvSpPr>
          <p:cNvPr id="7" name="Rectangle 46"/>
          <p:cNvSpPr>
            <a:spLocks noGrp="1" noChangeArrowheads="1"/>
          </p:cNvSpPr>
          <p:nvPr>
            <p:ph type="sldNum" sz="quarter" idx="12"/>
          </p:nvPr>
        </p:nvSpPr>
        <p:spPr>
          <a:ln/>
        </p:spPr>
        <p:txBody>
          <a:bodyPr/>
          <a:lstStyle>
            <a:lvl1pPr>
              <a:defRPr/>
            </a:lvl1pPr>
          </a:lstStyle>
          <a:p>
            <a:fld id="{7AD551FB-DEC3-480A-AD8A-B4BC8D479210}" type="slidenum">
              <a:rPr lang="en-US" smtClean="0">
                <a:solidFill>
                  <a:srgbClr val="FFFFFF"/>
                </a:solidFill>
              </a:rPr>
              <a:pPr/>
              <a:t>‹#›</a:t>
            </a:fld>
            <a:endParaRPr lang="en-US">
              <a:solidFill>
                <a:srgbClr val="FFFFFF"/>
              </a:solidFill>
            </a:endParaRPr>
          </a:p>
        </p:txBody>
      </p:sp>
    </p:spTree>
    <p:extLst>
      <p:ext uri="{BB962C8B-B14F-4D97-AF65-F5344CB8AC3E}">
        <p14:creationId xmlns:p14="http://schemas.microsoft.com/office/powerpoint/2010/main" val="34316269"/>
      </p:ext>
    </p:extLst>
  </p:cSld>
  <p:clrMapOvr>
    <a:masterClrMapping/>
  </p:clrMapOvr>
  <p:transition spd="slow">
    <p:random/>
  </p:transition>
</p:sldLayout>
</file>

<file path=ppt/slideLayouts/slideLayout60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4"/>
          <p:cNvSpPr>
            <a:spLocks noGrp="1" noChangeArrowheads="1"/>
          </p:cNvSpPr>
          <p:nvPr>
            <p:ph type="dt" sz="half" idx="10"/>
          </p:nvPr>
        </p:nvSpPr>
        <p:spPr>
          <a:ln/>
        </p:spPr>
        <p:txBody>
          <a:bodyPr/>
          <a:lstStyle>
            <a:lvl1pPr>
              <a:defRPr/>
            </a:lvl1pPr>
          </a:lstStyle>
          <a:p>
            <a:fld id="{314CB7FA-BE8B-4566-96BF-89D330501120}" type="datetimeFigureOut">
              <a:rPr lang="en-US" smtClean="0">
                <a:solidFill>
                  <a:srgbClr val="FFFFFF"/>
                </a:solidFill>
              </a:rPr>
              <a:pPr/>
              <a:t>10/1/2011</a:t>
            </a:fld>
            <a:endParaRPr lang="en-US">
              <a:solidFill>
                <a:srgbClr val="FFFFFF"/>
              </a:solidFill>
            </a:endParaRPr>
          </a:p>
        </p:txBody>
      </p:sp>
      <p:sp>
        <p:nvSpPr>
          <p:cNvPr id="5" name="Rectangle 45"/>
          <p:cNvSpPr>
            <a:spLocks noGrp="1" noChangeArrowheads="1"/>
          </p:cNvSpPr>
          <p:nvPr>
            <p:ph type="ftr" sz="quarter" idx="11"/>
          </p:nvPr>
        </p:nvSpPr>
        <p:spPr>
          <a:ln/>
        </p:spPr>
        <p:txBody>
          <a:bodyPr/>
          <a:lstStyle>
            <a:lvl1pPr>
              <a:defRPr/>
            </a:lvl1pPr>
          </a:lstStyle>
          <a:p>
            <a:endParaRPr lang="en-US">
              <a:solidFill>
                <a:srgbClr val="FFFFFF"/>
              </a:solidFill>
            </a:endParaRPr>
          </a:p>
        </p:txBody>
      </p:sp>
      <p:sp>
        <p:nvSpPr>
          <p:cNvPr id="6" name="Rectangle 46"/>
          <p:cNvSpPr>
            <a:spLocks noGrp="1" noChangeArrowheads="1"/>
          </p:cNvSpPr>
          <p:nvPr>
            <p:ph type="sldNum" sz="quarter" idx="12"/>
          </p:nvPr>
        </p:nvSpPr>
        <p:spPr>
          <a:ln/>
        </p:spPr>
        <p:txBody>
          <a:bodyPr/>
          <a:lstStyle>
            <a:lvl1pPr>
              <a:defRPr/>
            </a:lvl1pPr>
          </a:lstStyle>
          <a:p>
            <a:fld id="{7AD551FB-DEC3-480A-AD8A-B4BC8D479210}" type="slidenum">
              <a:rPr lang="en-US" smtClean="0">
                <a:solidFill>
                  <a:srgbClr val="FFFFFF"/>
                </a:solidFill>
              </a:rPr>
              <a:pPr/>
              <a:t>‹#›</a:t>
            </a:fld>
            <a:endParaRPr lang="en-US">
              <a:solidFill>
                <a:srgbClr val="FFFFFF"/>
              </a:solidFill>
            </a:endParaRPr>
          </a:p>
        </p:txBody>
      </p:sp>
    </p:spTree>
    <p:extLst>
      <p:ext uri="{BB962C8B-B14F-4D97-AF65-F5344CB8AC3E}">
        <p14:creationId xmlns:p14="http://schemas.microsoft.com/office/powerpoint/2010/main" val="2794798480"/>
      </p:ext>
    </p:extLst>
  </p:cSld>
  <p:clrMapOvr>
    <a:masterClrMapping/>
  </p:clrMapOvr>
  <p:transition spd="slow">
    <p:random/>
  </p:transition>
</p:sldLayout>
</file>

<file path=ppt/slideLayouts/slideLayout60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4"/>
          <p:cNvSpPr>
            <a:spLocks noGrp="1" noChangeArrowheads="1"/>
          </p:cNvSpPr>
          <p:nvPr>
            <p:ph type="dt" sz="half" idx="10"/>
          </p:nvPr>
        </p:nvSpPr>
        <p:spPr>
          <a:ln/>
        </p:spPr>
        <p:txBody>
          <a:bodyPr/>
          <a:lstStyle>
            <a:lvl1pPr>
              <a:defRPr/>
            </a:lvl1pPr>
          </a:lstStyle>
          <a:p>
            <a:fld id="{314CB7FA-BE8B-4566-96BF-89D330501120}" type="datetimeFigureOut">
              <a:rPr lang="en-US" smtClean="0">
                <a:solidFill>
                  <a:srgbClr val="FFFFFF"/>
                </a:solidFill>
              </a:rPr>
              <a:pPr/>
              <a:t>10/1/2011</a:t>
            </a:fld>
            <a:endParaRPr lang="en-US">
              <a:solidFill>
                <a:srgbClr val="FFFFFF"/>
              </a:solidFill>
            </a:endParaRPr>
          </a:p>
        </p:txBody>
      </p:sp>
      <p:sp>
        <p:nvSpPr>
          <p:cNvPr id="5" name="Rectangle 45"/>
          <p:cNvSpPr>
            <a:spLocks noGrp="1" noChangeArrowheads="1"/>
          </p:cNvSpPr>
          <p:nvPr>
            <p:ph type="ftr" sz="quarter" idx="11"/>
          </p:nvPr>
        </p:nvSpPr>
        <p:spPr>
          <a:ln/>
        </p:spPr>
        <p:txBody>
          <a:bodyPr/>
          <a:lstStyle>
            <a:lvl1pPr>
              <a:defRPr/>
            </a:lvl1pPr>
          </a:lstStyle>
          <a:p>
            <a:endParaRPr lang="en-US">
              <a:solidFill>
                <a:srgbClr val="FFFFFF"/>
              </a:solidFill>
            </a:endParaRPr>
          </a:p>
        </p:txBody>
      </p:sp>
      <p:sp>
        <p:nvSpPr>
          <p:cNvPr id="6" name="Rectangle 46"/>
          <p:cNvSpPr>
            <a:spLocks noGrp="1" noChangeArrowheads="1"/>
          </p:cNvSpPr>
          <p:nvPr>
            <p:ph type="sldNum" sz="quarter" idx="12"/>
          </p:nvPr>
        </p:nvSpPr>
        <p:spPr>
          <a:ln/>
        </p:spPr>
        <p:txBody>
          <a:bodyPr/>
          <a:lstStyle>
            <a:lvl1pPr>
              <a:defRPr/>
            </a:lvl1pPr>
          </a:lstStyle>
          <a:p>
            <a:fld id="{7AD551FB-DEC3-480A-AD8A-B4BC8D479210}" type="slidenum">
              <a:rPr lang="en-US" smtClean="0">
                <a:solidFill>
                  <a:srgbClr val="FFFFFF"/>
                </a:solidFill>
              </a:rPr>
              <a:pPr/>
              <a:t>‹#›</a:t>
            </a:fld>
            <a:endParaRPr lang="en-US">
              <a:solidFill>
                <a:srgbClr val="FFFFFF"/>
              </a:solidFill>
            </a:endParaRPr>
          </a:p>
        </p:txBody>
      </p:sp>
    </p:spTree>
    <p:extLst>
      <p:ext uri="{BB962C8B-B14F-4D97-AF65-F5344CB8AC3E}">
        <p14:creationId xmlns:p14="http://schemas.microsoft.com/office/powerpoint/2010/main" val="2448938026"/>
      </p:ext>
    </p:extLst>
  </p:cSld>
  <p:clrMapOvr>
    <a:masterClrMapping/>
  </p:clrMapOvr>
  <p:transition spd="slow">
    <p:random/>
  </p:transition>
</p:sldLayout>
</file>

<file path=ppt/slideLayouts/slideLayout606.xml><?xml version="1.0" encoding="utf-8"?>
<p:sldLayout xmlns:a="http://schemas.openxmlformats.org/drawingml/2006/main" xmlns:r="http://schemas.openxmlformats.org/officeDocument/2006/relationships" xmlns:p="http://schemas.openxmlformats.org/presentationml/2006/main" type="objAndTx">
  <p:cSld name="Title, Content and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00"/>
            <a:ext cx="4038600" cy="453072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648200" y="1600200"/>
            <a:ext cx="4038600" cy="453072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Date Placeholder 4"/>
          <p:cNvSpPr>
            <a:spLocks noGrp="1"/>
          </p:cNvSpPr>
          <p:nvPr>
            <p:ph type="dt" sz="half" idx="10"/>
          </p:nvPr>
        </p:nvSpPr>
        <p:spPr>
          <a:xfrm>
            <a:off x="457200" y="6243638"/>
            <a:ext cx="2133600" cy="457200"/>
          </a:xfrm>
        </p:spPr>
        <p:txBody>
          <a:bodyPr/>
          <a:lstStyle>
            <a:lvl1pPr>
              <a:defRPr/>
            </a:lvl1pPr>
          </a:lstStyle>
          <a:p>
            <a:fld id="{314CB7FA-BE8B-4566-96BF-89D330501120}" type="datetimeFigureOut">
              <a:rPr lang="en-US" smtClean="0">
                <a:solidFill>
                  <a:srgbClr val="FFFFFF"/>
                </a:solidFill>
              </a:rPr>
              <a:pPr/>
              <a:t>10/1/2011</a:t>
            </a:fld>
            <a:endParaRPr lang="en-US">
              <a:solidFill>
                <a:srgbClr val="FFFFFF"/>
              </a:solidFill>
            </a:endParaRPr>
          </a:p>
        </p:txBody>
      </p:sp>
      <p:sp>
        <p:nvSpPr>
          <p:cNvPr id="6" name="Footer Placeholder 5"/>
          <p:cNvSpPr>
            <a:spLocks noGrp="1"/>
          </p:cNvSpPr>
          <p:nvPr>
            <p:ph type="ftr" sz="quarter" idx="11"/>
          </p:nvPr>
        </p:nvSpPr>
        <p:spPr>
          <a:xfrm>
            <a:off x="3124200" y="6248400"/>
            <a:ext cx="2895600" cy="457200"/>
          </a:xfrm>
        </p:spPr>
        <p:txBody>
          <a:bodyPr/>
          <a:lstStyle>
            <a:lvl1pPr>
              <a:defRPr/>
            </a:lvl1pPr>
          </a:lstStyle>
          <a:p>
            <a:endParaRPr lang="en-US">
              <a:solidFill>
                <a:srgbClr val="FFFFFF"/>
              </a:solidFill>
            </a:endParaRPr>
          </a:p>
        </p:txBody>
      </p:sp>
      <p:sp>
        <p:nvSpPr>
          <p:cNvPr id="7" name="Slide Number Placeholder 6"/>
          <p:cNvSpPr>
            <a:spLocks noGrp="1"/>
          </p:cNvSpPr>
          <p:nvPr>
            <p:ph type="sldNum" sz="quarter" idx="12"/>
          </p:nvPr>
        </p:nvSpPr>
        <p:spPr>
          <a:xfrm>
            <a:off x="6553200" y="6243638"/>
            <a:ext cx="2133600" cy="457200"/>
          </a:xfrm>
        </p:spPr>
        <p:txBody>
          <a:bodyPr/>
          <a:lstStyle>
            <a:lvl1pPr>
              <a:defRPr/>
            </a:lvl1pPr>
          </a:lstStyle>
          <a:p>
            <a:fld id="{7AD551FB-DEC3-480A-AD8A-B4BC8D479210}" type="slidenum">
              <a:rPr lang="en-US" smtClean="0">
                <a:solidFill>
                  <a:srgbClr val="FFFFFF"/>
                </a:solidFill>
              </a:rPr>
              <a:pPr/>
              <a:t>‹#›</a:t>
            </a:fld>
            <a:endParaRPr lang="en-US">
              <a:solidFill>
                <a:srgbClr val="FFFFFF"/>
              </a:solidFill>
            </a:endParaRPr>
          </a:p>
        </p:txBody>
      </p:sp>
    </p:spTree>
    <p:extLst>
      <p:ext uri="{BB962C8B-B14F-4D97-AF65-F5344CB8AC3E}">
        <p14:creationId xmlns:p14="http://schemas.microsoft.com/office/powerpoint/2010/main" val="2537850698"/>
      </p:ext>
    </p:extLst>
  </p:cSld>
  <p:clrMapOvr>
    <a:masterClrMapping/>
  </p:clrMapOvr>
  <p:transition spd="slow">
    <p:random/>
  </p:transition>
</p:sldLayout>
</file>

<file path=ppt/slideLayouts/slideLayout607.xml><?xml version="1.0" encoding="utf-8"?>
<p:sldLayout xmlns:a="http://schemas.openxmlformats.org/drawingml/2006/main" xmlns:r="http://schemas.openxmlformats.org/officeDocument/2006/relationships" xmlns:p="http://schemas.openxmlformats.org/presentationml/2006/main" type="tbl">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smtClean="0"/>
              <a:t>Click to edit Master title style</a:t>
            </a:r>
            <a:endParaRPr lang="en-US"/>
          </a:p>
        </p:txBody>
      </p:sp>
      <p:sp>
        <p:nvSpPr>
          <p:cNvPr id="3" name="Table Placeholder 2"/>
          <p:cNvSpPr>
            <a:spLocks noGrp="1"/>
          </p:cNvSpPr>
          <p:nvPr>
            <p:ph type="tbl" idx="1"/>
          </p:nvPr>
        </p:nvSpPr>
        <p:spPr>
          <a:xfrm>
            <a:off x="685800" y="1981200"/>
            <a:ext cx="7772400" cy="4114800"/>
          </a:xfrm>
        </p:spPr>
        <p:txBody>
          <a:bodyPr/>
          <a:lstStyle/>
          <a:p>
            <a:r>
              <a:rPr lang="en-US" smtClean="0"/>
              <a:t>Click icon to add table</a:t>
            </a:r>
            <a:endParaRPr lang="en-US"/>
          </a:p>
        </p:txBody>
      </p:sp>
      <p:sp>
        <p:nvSpPr>
          <p:cNvPr id="4" name="Date Placeholder 3"/>
          <p:cNvSpPr>
            <a:spLocks noGrp="1"/>
          </p:cNvSpPr>
          <p:nvPr>
            <p:ph type="dt" sz="half" idx="10"/>
          </p:nvPr>
        </p:nvSpPr>
        <p:spPr>
          <a:xfrm>
            <a:off x="685800" y="6248400"/>
            <a:ext cx="1905000" cy="457200"/>
          </a:xfrm>
        </p:spPr>
        <p:txBody>
          <a:bodyPr/>
          <a:lstStyle>
            <a:lvl1pPr>
              <a:defRPr/>
            </a:lvl1pPr>
          </a:lstStyle>
          <a:p>
            <a:fld id="{314CB7FA-BE8B-4566-96BF-89D330501120}" type="datetimeFigureOut">
              <a:rPr lang="en-US" smtClean="0">
                <a:solidFill>
                  <a:srgbClr val="FFFFFF"/>
                </a:solidFill>
              </a:rPr>
              <a:pPr/>
              <a:t>10/1/2011</a:t>
            </a:fld>
            <a:endParaRPr lang="en-US">
              <a:solidFill>
                <a:srgbClr val="FFFFFF"/>
              </a:solidFill>
            </a:endParaRPr>
          </a:p>
        </p:txBody>
      </p:sp>
      <p:sp>
        <p:nvSpPr>
          <p:cNvPr id="5" name="Footer Placeholder 4"/>
          <p:cNvSpPr>
            <a:spLocks noGrp="1"/>
          </p:cNvSpPr>
          <p:nvPr>
            <p:ph type="ftr" sz="quarter" idx="11"/>
          </p:nvPr>
        </p:nvSpPr>
        <p:spPr>
          <a:xfrm>
            <a:off x="3124200" y="6248400"/>
            <a:ext cx="2895600" cy="457200"/>
          </a:xfrm>
        </p:spPr>
        <p:txBody>
          <a:bodyPr/>
          <a:lstStyle>
            <a:lvl1pPr>
              <a:defRPr/>
            </a:lvl1pPr>
          </a:lstStyle>
          <a:p>
            <a:endParaRPr lang="en-US">
              <a:solidFill>
                <a:srgbClr val="FFFFFF"/>
              </a:solidFill>
            </a:endParaRPr>
          </a:p>
        </p:txBody>
      </p:sp>
      <p:sp>
        <p:nvSpPr>
          <p:cNvPr id="6" name="Slide Number Placeholder 5"/>
          <p:cNvSpPr>
            <a:spLocks noGrp="1"/>
          </p:cNvSpPr>
          <p:nvPr>
            <p:ph type="sldNum" sz="quarter" idx="12"/>
          </p:nvPr>
        </p:nvSpPr>
        <p:spPr>
          <a:xfrm>
            <a:off x="6553200" y="6248400"/>
            <a:ext cx="1905000" cy="457200"/>
          </a:xfrm>
        </p:spPr>
        <p:txBody>
          <a:bodyPr/>
          <a:lstStyle>
            <a:lvl1pPr>
              <a:defRPr/>
            </a:lvl1pPr>
          </a:lstStyle>
          <a:p>
            <a:fld id="{7AD551FB-DEC3-480A-AD8A-B4BC8D479210}" type="slidenum">
              <a:rPr lang="en-US" smtClean="0">
                <a:solidFill>
                  <a:srgbClr val="FFFFFF"/>
                </a:solidFill>
              </a:rPr>
              <a:pPr/>
              <a:t>‹#›</a:t>
            </a:fld>
            <a:endParaRPr lang="en-US">
              <a:solidFill>
                <a:srgbClr val="FFFFFF"/>
              </a:solidFill>
            </a:endParaRPr>
          </a:p>
        </p:txBody>
      </p:sp>
    </p:spTree>
    <p:extLst>
      <p:ext uri="{BB962C8B-B14F-4D97-AF65-F5344CB8AC3E}">
        <p14:creationId xmlns:p14="http://schemas.microsoft.com/office/powerpoint/2010/main" val="731865738"/>
      </p:ext>
    </p:extLst>
  </p:cSld>
  <p:clrMapOvr>
    <a:masterClrMapping/>
  </p:clrMapOvr>
</p:sldLayout>
</file>

<file path=ppt/slideLayouts/slideLayout60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4000" cy="6856413"/>
            <a:chOff x="0" y="0"/>
            <a:chExt cx="5760" cy="4319"/>
          </a:xfrm>
        </p:grpSpPr>
        <p:sp>
          <p:nvSpPr>
            <p:cNvPr id="5" name="Freeform 3"/>
            <p:cNvSpPr>
              <a:spLocks/>
            </p:cNvSpPr>
            <p:nvPr/>
          </p:nvSpPr>
          <p:spPr bwMode="hidden">
            <a:xfrm>
              <a:off x="0" y="12"/>
              <a:ext cx="5758" cy="3273"/>
            </a:xfrm>
            <a:custGeom>
              <a:avLst/>
              <a:gdLst/>
              <a:ahLst/>
              <a:cxnLst>
                <a:cxn ang="0">
                  <a:pos x="3193" y="1816"/>
                </a:cxn>
                <a:cxn ang="0">
                  <a:pos x="0" y="0"/>
                </a:cxn>
                <a:cxn ang="0">
                  <a:pos x="0" y="522"/>
                </a:cxn>
                <a:cxn ang="0">
                  <a:pos x="3037" y="1978"/>
                </a:cxn>
                <a:cxn ang="0">
                  <a:pos x="5740" y="3273"/>
                </a:cxn>
                <a:cxn ang="0">
                  <a:pos x="5740" y="3267"/>
                </a:cxn>
                <a:cxn ang="0">
                  <a:pos x="3193" y="1816"/>
                </a:cxn>
                <a:cxn ang="0">
                  <a:pos x="3193" y="1816"/>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6" name="Freeform 4"/>
            <p:cNvSpPr>
              <a:spLocks/>
            </p:cNvSpPr>
            <p:nvPr/>
          </p:nvSpPr>
          <p:spPr bwMode="hidden">
            <a:xfrm>
              <a:off x="149" y="0"/>
              <a:ext cx="5609" cy="3243"/>
            </a:xfrm>
            <a:custGeom>
              <a:avLst/>
              <a:gdLst/>
              <a:ahLst/>
              <a:cxnLst>
                <a:cxn ang="0">
                  <a:pos x="3163" y="1714"/>
                </a:cxn>
                <a:cxn ang="0">
                  <a:pos x="431" y="0"/>
                </a:cxn>
                <a:cxn ang="0">
                  <a:pos x="0" y="0"/>
                </a:cxn>
                <a:cxn ang="0">
                  <a:pos x="3086" y="1786"/>
                </a:cxn>
                <a:cxn ang="0">
                  <a:pos x="5591" y="3243"/>
                </a:cxn>
                <a:cxn ang="0">
                  <a:pos x="5591" y="3237"/>
                </a:cxn>
                <a:cxn ang="0">
                  <a:pos x="3163" y="1714"/>
                </a:cxn>
                <a:cxn ang="0">
                  <a:pos x="3163" y="1714"/>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7" name="Freeform 5"/>
            <p:cNvSpPr>
              <a:spLocks/>
            </p:cNvSpPr>
            <p:nvPr/>
          </p:nvSpPr>
          <p:spPr bwMode="hidden">
            <a:xfrm>
              <a:off x="0" y="3433"/>
              <a:ext cx="4038" cy="191"/>
            </a:xfrm>
            <a:custGeom>
              <a:avLst/>
              <a:gdLst/>
              <a:ahLst/>
              <a:cxnLst>
                <a:cxn ang="0">
                  <a:pos x="0" y="156"/>
                </a:cxn>
                <a:cxn ang="0">
                  <a:pos x="4042" y="192"/>
                </a:cxn>
                <a:cxn ang="0">
                  <a:pos x="4042" y="144"/>
                </a:cxn>
                <a:cxn ang="0">
                  <a:pos x="0" y="0"/>
                </a:cxn>
                <a:cxn ang="0">
                  <a:pos x="0" y="156"/>
                </a:cxn>
                <a:cxn ang="0">
                  <a:pos x="0" y="156"/>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8" name="Freeform 6"/>
            <p:cNvSpPr>
              <a:spLocks/>
            </p:cNvSpPr>
            <p:nvPr/>
          </p:nvSpPr>
          <p:spPr bwMode="hidden">
            <a:xfrm>
              <a:off x="4038" y="3577"/>
              <a:ext cx="1720" cy="65"/>
            </a:xfrm>
            <a:custGeom>
              <a:avLst/>
              <a:gdLst>
                <a:gd name="T0" fmla="*/ 1722 w 1722"/>
                <a:gd name="T1" fmla="*/ 66 h 66"/>
                <a:gd name="T2" fmla="*/ 1722 w 1722"/>
                <a:gd name="T3" fmla="*/ 60 h 66"/>
                <a:gd name="T4" fmla="*/ 0 w 1722"/>
                <a:gd name="T5" fmla="*/ 0 h 66"/>
                <a:gd name="T6" fmla="*/ 0 w 1722"/>
                <a:gd name="T7" fmla="*/ 48 h 66"/>
                <a:gd name="T8" fmla="*/ 1722 w 1722"/>
                <a:gd name="T9" fmla="*/ 66 h 66"/>
                <a:gd name="T10" fmla="*/ 1722 w 1722"/>
                <a:gd name="T11" fmla="*/ 66 h 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22" h="66">
                  <a:moveTo>
                    <a:pt x="1722" y="66"/>
                  </a:moveTo>
                  <a:lnTo>
                    <a:pt x="1722" y="60"/>
                  </a:lnTo>
                  <a:lnTo>
                    <a:pt x="0" y="0"/>
                  </a:lnTo>
                  <a:lnTo>
                    <a:pt x="0" y="48"/>
                  </a:lnTo>
                  <a:lnTo>
                    <a:pt x="1722" y="66"/>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9" name="Freeform 7"/>
            <p:cNvSpPr>
              <a:spLocks/>
            </p:cNvSpPr>
            <p:nvPr/>
          </p:nvSpPr>
          <p:spPr bwMode="hidden">
            <a:xfrm>
              <a:off x="0" y="3726"/>
              <a:ext cx="4784" cy="329"/>
            </a:xfrm>
            <a:custGeom>
              <a:avLst/>
              <a:gdLst/>
              <a:ahLst/>
              <a:cxnLst>
                <a:cxn ang="0">
                  <a:pos x="0" y="329"/>
                </a:cxn>
                <a:cxn ang="0">
                  <a:pos x="4789" y="77"/>
                </a:cxn>
                <a:cxn ang="0">
                  <a:pos x="4789" y="0"/>
                </a:cxn>
                <a:cxn ang="0">
                  <a:pos x="0" y="107"/>
                </a:cxn>
                <a:cxn ang="0">
                  <a:pos x="0" y="329"/>
                </a:cxn>
                <a:cxn ang="0">
                  <a:pos x="0" y="329"/>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w="9525" cap="flat" cmpd="sng">
              <a:noFill/>
              <a:prstDash val="solid"/>
              <a:round/>
              <a:headEnd type="none" w="med" len="med"/>
              <a:tailEnd type="none" w="med" len="med"/>
            </a:ln>
            <a:effectLst/>
          </p:spPr>
          <p:txBody>
            <a:bodyPr/>
            <a:lstStyle/>
            <a:p>
              <a:pPr fontAlgn="auto">
                <a:spcBef>
                  <a:spcPts val="0"/>
                </a:spcBef>
                <a:spcAft>
                  <a:spcPts val="0"/>
                </a:spcAft>
                <a:defRPr/>
              </a:pPr>
              <a:endParaRPr lang="en-US">
                <a:solidFill>
                  <a:prstClr val="white"/>
                </a:solidFill>
                <a:latin typeface="Arial" charset="0"/>
              </a:endParaRPr>
            </a:p>
          </p:txBody>
        </p:sp>
        <p:sp>
          <p:nvSpPr>
            <p:cNvPr id="10" name="Freeform 8"/>
            <p:cNvSpPr>
              <a:spLocks/>
            </p:cNvSpPr>
            <p:nvPr/>
          </p:nvSpPr>
          <p:spPr bwMode="hidden">
            <a:xfrm>
              <a:off x="4784" y="3702"/>
              <a:ext cx="974" cy="101"/>
            </a:xfrm>
            <a:custGeom>
              <a:avLst/>
              <a:gdLst>
                <a:gd name="T0" fmla="*/ 975 w 975"/>
                <a:gd name="T1" fmla="*/ 48 h 101"/>
                <a:gd name="T2" fmla="*/ 975 w 975"/>
                <a:gd name="T3" fmla="*/ 0 h 101"/>
                <a:gd name="T4" fmla="*/ 0 w 975"/>
                <a:gd name="T5" fmla="*/ 24 h 101"/>
                <a:gd name="T6" fmla="*/ 0 w 975"/>
                <a:gd name="T7" fmla="*/ 101 h 101"/>
                <a:gd name="T8" fmla="*/ 975 w 975"/>
                <a:gd name="T9" fmla="*/ 48 h 101"/>
                <a:gd name="T10" fmla="*/ 975 w 975"/>
                <a:gd name="T11" fmla="*/ 48 h 10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75" h="101">
                  <a:moveTo>
                    <a:pt x="975" y="48"/>
                  </a:moveTo>
                  <a:lnTo>
                    <a:pt x="975" y="0"/>
                  </a:lnTo>
                  <a:lnTo>
                    <a:pt x="0" y="24"/>
                  </a:lnTo>
                  <a:lnTo>
                    <a:pt x="0" y="101"/>
                  </a:lnTo>
                  <a:lnTo>
                    <a:pt x="975" y="4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11" name="Freeform 9"/>
            <p:cNvSpPr>
              <a:spLocks/>
            </p:cNvSpPr>
            <p:nvPr/>
          </p:nvSpPr>
          <p:spPr bwMode="hidden">
            <a:xfrm>
              <a:off x="3619" y="3815"/>
              <a:ext cx="2139" cy="198"/>
            </a:xfrm>
            <a:custGeom>
              <a:avLst/>
              <a:gdLst>
                <a:gd name="T0" fmla="*/ 2141 w 2141"/>
                <a:gd name="T1" fmla="*/ 0 h 198"/>
                <a:gd name="T2" fmla="*/ 0 w 2141"/>
                <a:gd name="T3" fmla="*/ 156 h 198"/>
                <a:gd name="T4" fmla="*/ 0 w 2141"/>
                <a:gd name="T5" fmla="*/ 198 h 198"/>
                <a:gd name="T6" fmla="*/ 2141 w 2141"/>
                <a:gd name="T7" fmla="*/ 0 h 198"/>
                <a:gd name="T8" fmla="*/ 2141 w 2141"/>
                <a:gd name="T9" fmla="*/ 0 h 1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41" h="198">
                  <a:moveTo>
                    <a:pt x="2141" y="0"/>
                  </a:moveTo>
                  <a:lnTo>
                    <a:pt x="0" y="156"/>
                  </a:lnTo>
                  <a:lnTo>
                    <a:pt x="0" y="198"/>
                  </a:lnTo>
                  <a:lnTo>
                    <a:pt x="2141"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12" name="Freeform 10"/>
            <p:cNvSpPr>
              <a:spLocks/>
            </p:cNvSpPr>
            <p:nvPr/>
          </p:nvSpPr>
          <p:spPr bwMode="hidden">
            <a:xfrm>
              <a:off x="0" y="3971"/>
              <a:ext cx="3619" cy="348"/>
            </a:xfrm>
            <a:custGeom>
              <a:avLst/>
              <a:gdLst/>
              <a:ahLst/>
              <a:cxnLst>
                <a:cxn ang="0">
                  <a:pos x="0" y="348"/>
                </a:cxn>
                <a:cxn ang="0">
                  <a:pos x="311" y="348"/>
                </a:cxn>
                <a:cxn ang="0">
                  <a:pos x="3623" y="42"/>
                </a:cxn>
                <a:cxn ang="0">
                  <a:pos x="3623" y="0"/>
                </a:cxn>
                <a:cxn ang="0">
                  <a:pos x="0" y="264"/>
                </a:cxn>
                <a:cxn ang="0">
                  <a:pos x="0" y="348"/>
                </a:cxn>
                <a:cxn ang="0">
                  <a:pos x="0" y="348"/>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13" name="Freeform 11"/>
            <p:cNvSpPr>
              <a:spLocks/>
            </p:cNvSpPr>
            <p:nvPr/>
          </p:nvSpPr>
          <p:spPr bwMode="hidden">
            <a:xfrm>
              <a:off x="2097" y="4043"/>
              <a:ext cx="2514" cy="276"/>
            </a:xfrm>
            <a:custGeom>
              <a:avLst/>
              <a:gdLst>
                <a:gd name="T0" fmla="*/ 2182 w 2517"/>
                <a:gd name="T1" fmla="*/ 276 h 276"/>
                <a:gd name="T2" fmla="*/ 2517 w 2517"/>
                <a:gd name="T3" fmla="*/ 204 h 276"/>
                <a:gd name="T4" fmla="*/ 2260 w 2517"/>
                <a:gd name="T5" fmla="*/ 0 h 276"/>
                <a:gd name="T6" fmla="*/ 0 w 2517"/>
                <a:gd name="T7" fmla="*/ 276 h 276"/>
                <a:gd name="T8" fmla="*/ 2182 w 2517"/>
                <a:gd name="T9" fmla="*/ 276 h 276"/>
                <a:gd name="T10" fmla="*/ 2182 w 2517"/>
                <a:gd name="T11" fmla="*/ 276 h 27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7" h="276">
                  <a:moveTo>
                    <a:pt x="2182" y="276"/>
                  </a:moveTo>
                  <a:lnTo>
                    <a:pt x="2517" y="204"/>
                  </a:lnTo>
                  <a:lnTo>
                    <a:pt x="2260" y="0"/>
                  </a:lnTo>
                  <a:lnTo>
                    <a:pt x="0" y="276"/>
                  </a:lnTo>
                  <a:lnTo>
                    <a:pt x="2182" y="276"/>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14" name="Freeform 12"/>
            <p:cNvSpPr>
              <a:spLocks/>
            </p:cNvSpPr>
            <p:nvPr/>
          </p:nvSpPr>
          <p:spPr bwMode="hidden">
            <a:xfrm>
              <a:off x="4354" y="3869"/>
              <a:ext cx="1404" cy="378"/>
            </a:xfrm>
            <a:custGeom>
              <a:avLst/>
              <a:gdLst/>
              <a:ahLst/>
              <a:cxnLst>
                <a:cxn ang="0">
                  <a:pos x="1405" y="126"/>
                </a:cxn>
                <a:cxn ang="0">
                  <a:pos x="1405" y="0"/>
                </a:cxn>
                <a:cxn ang="0">
                  <a:pos x="0" y="174"/>
                </a:cxn>
                <a:cxn ang="0">
                  <a:pos x="257" y="378"/>
                </a:cxn>
                <a:cxn ang="0">
                  <a:pos x="1405" y="126"/>
                </a:cxn>
                <a:cxn ang="0">
                  <a:pos x="1405" y="126"/>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15" name="Freeform 13"/>
            <p:cNvSpPr>
              <a:spLocks/>
            </p:cNvSpPr>
            <p:nvPr/>
          </p:nvSpPr>
          <p:spPr bwMode="hidden">
            <a:xfrm>
              <a:off x="5030" y="3151"/>
              <a:ext cx="728" cy="240"/>
            </a:xfrm>
            <a:custGeom>
              <a:avLst/>
              <a:gdLst>
                <a:gd name="T0" fmla="*/ 729 w 729"/>
                <a:gd name="T1" fmla="*/ 240 h 240"/>
                <a:gd name="T2" fmla="*/ 0 w 729"/>
                <a:gd name="T3" fmla="*/ 0 h 240"/>
                <a:gd name="T4" fmla="*/ 0 w 729"/>
                <a:gd name="T5" fmla="*/ 6 h 240"/>
                <a:gd name="T6" fmla="*/ 729 w 729"/>
                <a:gd name="T7" fmla="*/ 240 h 240"/>
                <a:gd name="T8" fmla="*/ 729 w 729"/>
                <a:gd name="T9" fmla="*/ 240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9" h="240">
                  <a:moveTo>
                    <a:pt x="729" y="240"/>
                  </a:moveTo>
                  <a:lnTo>
                    <a:pt x="0" y="0"/>
                  </a:lnTo>
                  <a:lnTo>
                    <a:pt x="0" y="6"/>
                  </a:lnTo>
                  <a:lnTo>
                    <a:pt x="729" y="24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16" name="Freeform 14"/>
            <p:cNvSpPr>
              <a:spLocks/>
            </p:cNvSpPr>
            <p:nvPr/>
          </p:nvSpPr>
          <p:spPr bwMode="hidden">
            <a:xfrm>
              <a:off x="0" y="1486"/>
              <a:ext cx="5030" cy="1671"/>
            </a:xfrm>
            <a:custGeom>
              <a:avLst/>
              <a:gdLst/>
              <a:ahLst/>
              <a:cxnLst>
                <a:cxn ang="0">
                  <a:pos x="0" y="72"/>
                </a:cxn>
                <a:cxn ang="0">
                  <a:pos x="5035" y="1672"/>
                </a:cxn>
                <a:cxn ang="0">
                  <a:pos x="5035" y="1666"/>
                </a:cxn>
                <a:cxn ang="0">
                  <a:pos x="0" y="0"/>
                </a:cxn>
                <a:cxn ang="0">
                  <a:pos x="0" y="72"/>
                </a:cxn>
                <a:cxn ang="0">
                  <a:pos x="0" y="72"/>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17" name="Freeform 15"/>
            <p:cNvSpPr>
              <a:spLocks/>
            </p:cNvSpPr>
            <p:nvPr/>
          </p:nvSpPr>
          <p:spPr bwMode="hidden">
            <a:xfrm>
              <a:off x="5030" y="3049"/>
              <a:ext cx="728" cy="318"/>
            </a:xfrm>
            <a:custGeom>
              <a:avLst/>
              <a:gdLst>
                <a:gd name="T0" fmla="*/ 729 w 729"/>
                <a:gd name="T1" fmla="*/ 318 h 318"/>
                <a:gd name="T2" fmla="*/ 729 w 729"/>
                <a:gd name="T3" fmla="*/ 312 h 318"/>
                <a:gd name="T4" fmla="*/ 0 w 729"/>
                <a:gd name="T5" fmla="*/ 0 h 318"/>
                <a:gd name="T6" fmla="*/ 0 w 729"/>
                <a:gd name="T7" fmla="*/ 54 h 318"/>
                <a:gd name="T8" fmla="*/ 729 w 729"/>
                <a:gd name="T9" fmla="*/ 318 h 318"/>
                <a:gd name="T10" fmla="*/ 729 w 729"/>
                <a:gd name="T11" fmla="*/ 318 h 3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29" h="318">
                  <a:moveTo>
                    <a:pt x="729" y="318"/>
                  </a:moveTo>
                  <a:lnTo>
                    <a:pt x="729" y="312"/>
                  </a:lnTo>
                  <a:lnTo>
                    <a:pt x="0" y="0"/>
                  </a:lnTo>
                  <a:lnTo>
                    <a:pt x="0" y="54"/>
                  </a:lnTo>
                  <a:lnTo>
                    <a:pt x="729" y="318"/>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18" name="Freeform 16"/>
            <p:cNvSpPr>
              <a:spLocks/>
            </p:cNvSpPr>
            <p:nvPr/>
          </p:nvSpPr>
          <p:spPr bwMode="hidden">
            <a:xfrm>
              <a:off x="0" y="916"/>
              <a:ext cx="5030" cy="2187"/>
            </a:xfrm>
            <a:custGeom>
              <a:avLst/>
              <a:gdLst/>
              <a:ahLst/>
              <a:cxnLst>
                <a:cxn ang="0">
                  <a:pos x="0" y="396"/>
                </a:cxn>
                <a:cxn ang="0">
                  <a:pos x="5035" y="2188"/>
                </a:cxn>
                <a:cxn ang="0">
                  <a:pos x="5035" y="2134"/>
                </a:cxn>
                <a:cxn ang="0">
                  <a:pos x="0" y="0"/>
                </a:cxn>
                <a:cxn ang="0">
                  <a:pos x="0" y="396"/>
                </a:cxn>
                <a:cxn ang="0">
                  <a:pos x="0" y="396"/>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19" name="Freeform 17"/>
            <p:cNvSpPr>
              <a:spLocks/>
            </p:cNvSpPr>
            <p:nvPr/>
          </p:nvSpPr>
          <p:spPr bwMode="hidden">
            <a:xfrm>
              <a:off x="2294" y="0"/>
              <a:ext cx="3159" cy="2725"/>
            </a:xfrm>
            <a:custGeom>
              <a:avLst/>
              <a:gdLst/>
              <a:ahLst/>
              <a:cxnLst>
                <a:cxn ang="0">
                  <a:pos x="0" y="0"/>
                </a:cxn>
                <a:cxn ang="0">
                  <a:pos x="3145" y="2727"/>
                </a:cxn>
                <a:cxn ang="0">
                  <a:pos x="3163" y="2704"/>
                </a:cxn>
                <a:cxn ang="0">
                  <a:pos x="102" y="0"/>
                </a:cxn>
                <a:cxn ang="0">
                  <a:pos x="0" y="0"/>
                </a:cxn>
                <a:cxn ang="0">
                  <a:pos x="0" y="0"/>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20" name="Freeform 18"/>
            <p:cNvSpPr>
              <a:spLocks/>
            </p:cNvSpPr>
            <p:nvPr/>
          </p:nvSpPr>
          <p:spPr bwMode="hidden">
            <a:xfrm>
              <a:off x="5435" y="2702"/>
              <a:ext cx="323" cy="299"/>
            </a:xfrm>
            <a:custGeom>
              <a:avLst/>
              <a:gdLst/>
              <a:ahLst/>
              <a:cxnLst>
                <a:cxn ang="0">
                  <a:pos x="323" y="299"/>
                </a:cxn>
                <a:cxn ang="0">
                  <a:pos x="323" y="263"/>
                </a:cxn>
                <a:cxn ang="0">
                  <a:pos x="18" y="0"/>
                </a:cxn>
                <a:cxn ang="0">
                  <a:pos x="0" y="23"/>
                </a:cxn>
                <a:cxn ang="0">
                  <a:pos x="323" y="299"/>
                </a:cxn>
                <a:cxn ang="0">
                  <a:pos x="323" y="299"/>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21" name="Freeform 19"/>
            <p:cNvSpPr>
              <a:spLocks/>
            </p:cNvSpPr>
            <p:nvPr/>
          </p:nvSpPr>
          <p:spPr bwMode="hidden">
            <a:xfrm>
              <a:off x="5477" y="2588"/>
              <a:ext cx="281" cy="335"/>
            </a:xfrm>
            <a:custGeom>
              <a:avLst/>
              <a:gdLst>
                <a:gd name="T0" fmla="*/ 281 w 281"/>
                <a:gd name="T1" fmla="*/ 335 h 335"/>
                <a:gd name="T2" fmla="*/ 281 w 281"/>
                <a:gd name="T3" fmla="*/ 173 h 335"/>
                <a:gd name="T4" fmla="*/ 96 w 281"/>
                <a:gd name="T5" fmla="*/ 0 h 335"/>
                <a:gd name="T6" fmla="*/ 0 w 281"/>
                <a:gd name="T7" fmla="*/ 90 h 335"/>
                <a:gd name="T8" fmla="*/ 281 w 281"/>
                <a:gd name="T9" fmla="*/ 335 h 335"/>
                <a:gd name="T10" fmla="*/ 281 w 281"/>
                <a:gd name="T11" fmla="*/ 335 h 3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1" h="335">
                  <a:moveTo>
                    <a:pt x="281" y="335"/>
                  </a:moveTo>
                  <a:lnTo>
                    <a:pt x="281" y="173"/>
                  </a:lnTo>
                  <a:lnTo>
                    <a:pt x="96" y="0"/>
                  </a:lnTo>
                  <a:lnTo>
                    <a:pt x="0" y="90"/>
                  </a:lnTo>
                  <a:lnTo>
                    <a:pt x="281" y="335"/>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22" name="Freeform 20"/>
            <p:cNvSpPr>
              <a:spLocks/>
            </p:cNvSpPr>
            <p:nvPr/>
          </p:nvSpPr>
          <p:spPr bwMode="hidden">
            <a:xfrm>
              <a:off x="2454" y="0"/>
              <a:ext cx="3119" cy="2678"/>
            </a:xfrm>
            <a:custGeom>
              <a:avLst/>
              <a:gdLst/>
              <a:ahLst/>
              <a:cxnLst>
                <a:cxn ang="0">
                  <a:pos x="0" y="0"/>
                </a:cxn>
                <a:cxn ang="0">
                  <a:pos x="3026" y="2680"/>
                </a:cxn>
                <a:cxn ang="0">
                  <a:pos x="3122" y="2590"/>
                </a:cxn>
                <a:cxn ang="0">
                  <a:pos x="383" y="0"/>
                </a:cxn>
                <a:cxn ang="0">
                  <a:pos x="0" y="0"/>
                </a:cxn>
                <a:cxn ang="0">
                  <a:pos x="0" y="0"/>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23" name="Freeform 21"/>
            <p:cNvSpPr>
              <a:spLocks/>
            </p:cNvSpPr>
            <p:nvPr/>
          </p:nvSpPr>
          <p:spPr bwMode="hidden">
            <a:xfrm>
              <a:off x="5626" y="2534"/>
              <a:ext cx="132" cy="132"/>
            </a:xfrm>
            <a:custGeom>
              <a:avLst/>
              <a:gdLst>
                <a:gd name="T0" fmla="*/ 132 w 132"/>
                <a:gd name="T1" fmla="*/ 132 h 132"/>
                <a:gd name="T2" fmla="*/ 0 w 132"/>
                <a:gd name="T3" fmla="*/ 0 h 132"/>
                <a:gd name="T4" fmla="*/ 0 w 132"/>
                <a:gd name="T5" fmla="*/ 0 h 132"/>
                <a:gd name="T6" fmla="*/ 132 w 132"/>
                <a:gd name="T7" fmla="*/ 132 h 132"/>
                <a:gd name="T8" fmla="*/ 132 w 132"/>
                <a:gd name="T9" fmla="*/ 132 h 1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2" h="132">
                  <a:moveTo>
                    <a:pt x="132" y="132"/>
                  </a:moveTo>
                  <a:lnTo>
                    <a:pt x="0" y="0"/>
                  </a:lnTo>
                  <a:lnTo>
                    <a:pt x="132" y="132"/>
                  </a:lnTo>
                  <a:close/>
                </a:path>
              </a:pathLst>
            </a:custGeom>
            <a:solidFill>
              <a:srgbClr val="FF99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24" name="Freeform 22"/>
            <p:cNvSpPr>
              <a:spLocks/>
            </p:cNvSpPr>
            <p:nvPr/>
          </p:nvSpPr>
          <p:spPr bwMode="hidden">
            <a:xfrm>
              <a:off x="3112" y="0"/>
              <a:ext cx="2514" cy="2534"/>
            </a:xfrm>
            <a:custGeom>
              <a:avLst/>
              <a:gdLst/>
              <a:ahLst/>
              <a:cxnLst>
                <a:cxn ang="0">
                  <a:pos x="0" y="0"/>
                </a:cxn>
                <a:cxn ang="0">
                  <a:pos x="2517" y="2536"/>
                </a:cxn>
                <a:cxn ang="0">
                  <a:pos x="2517" y="2536"/>
                </a:cxn>
                <a:cxn ang="0">
                  <a:pos x="66" y="0"/>
                </a:cxn>
                <a:cxn ang="0">
                  <a:pos x="0" y="0"/>
                </a:cxn>
                <a:cxn ang="0">
                  <a:pos x="0" y="0"/>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25" name="Freeform 23"/>
            <p:cNvSpPr>
              <a:spLocks/>
            </p:cNvSpPr>
            <p:nvPr/>
          </p:nvSpPr>
          <p:spPr bwMode="hidden">
            <a:xfrm>
              <a:off x="3488" y="0"/>
              <a:ext cx="2198" cy="2480"/>
            </a:xfrm>
            <a:custGeom>
              <a:avLst/>
              <a:gdLst/>
              <a:ahLst/>
              <a:cxnLst>
                <a:cxn ang="0">
                  <a:pos x="0" y="0"/>
                </a:cxn>
                <a:cxn ang="0">
                  <a:pos x="2188" y="2482"/>
                </a:cxn>
                <a:cxn ang="0">
                  <a:pos x="2200" y="2476"/>
                </a:cxn>
                <a:cxn ang="0">
                  <a:pos x="317" y="0"/>
                </a:cxn>
                <a:cxn ang="0">
                  <a:pos x="0" y="0"/>
                </a:cxn>
                <a:cxn ang="0">
                  <a:pos x="0" y="0"/>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w="9525" cap="flat" cmpd="sng">
              <a:noFill/>
              <a:prstDash val="solid"/>
              <a:round/>
              <a:headEnd type="none" w="med" len="med"/>
              <a:tailEnd type="none" w="med" len="med"/>
            </a:ln>
            <a:effectLst/>
          </p:spPr>
          <p:txBody>
            <a:bodyPr/>
            <a:lstStyle/>
            <a:p>
              <a:pPr fontAlgn="auto">
                <a:spcBef>
                  <a:spcPts val="0"/>
                </a:spcBef>
                <a:spcAft>
                  <a:spcPts val="0"/>
                </a:spcAft>
                <a:defRPr/>
              </a:pPr>
              <a:endParaRPr lang="en-US">
                <a:solidFill>
                  <a:prstClr val="white"/>
                </a:solidFill>
                <a:latin typeface="Arial" charset="0"/>
              </a:endParaRPr>
            </a:p>
          </p:txBody>
        </p:sp>
        <p:sp>
          <p:nvSpPr>
            <p:cNvPr id="26" name="Freeform 24"/>
            <p:cNvSpPr>
              <a:spLocks/>
            </p:cNvSpPr>
            <p:nvPr/>
          </p:nvSpPr>
          <p:spPr bwMode="hidden">
            <a:xfrm>
              <a:off x="5674" y="2474"/>
              <a:ext cx="84" cy="96"/>
            </a:xfrm>
            <a:custGeom>
              <a:avLst/>
              <a:gdLst/>
              <a:ahLst/>
              <a:cxnLst>
                <a:cxn ang="0">
                  <a:pos x="84" y="96"/>
                </a:cxn>
                <a:cxn ang="0">
                  <a:pos x="84" y="90"/>
                </a:cxn>
                <a:cxn ang="0">
                  <a:pos x="12" y="0"/>
                </a:cxn>
                <a:cxn ang="0">
                  <a:pos x="0" y="6"/>
                </a:cxn>
                <a:cxn ang="0">
                  <a:pos x="84" y="96"/>
                </a:cxn>
                <a:cxn ang="0">
                  <a:pos x="84" y="96"/>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27" name="Freeform 25"/>
            <p:cNvSpPr>
              <a:spLocks/>
            </p:cNvSpPr>
            <p:nvPr/>
          </p:nvSpPr>
          <p:spPr bwMode="hidden">
            <a:xfrm>
              <a:off x="5603" y="850"/>
              <a:ext cx="155" cy="516"/>
            </a:xfrm>
            <a:custGeom>
              <a:avLst/>
              <a:gdLst>
                <a:gd name="T0" fmla="*/ 155 w 155"/>
                <a:gd name="T1" fmla="*/ 516 h 516"/>
                <a:gd name="T2" fmla="*/ 155 w 155"/>
                <a:gd name="T3" fmla="*/ 204 h 516"/>
                <a:gd name="T4" fmla="*/ 77 w 155"/>
                <a:gd name="T5" fmla="*/ 0 h 516"/>
                <a:gd name="T6" fmla="*/ 0 w 155"/>
                <a:gd name="T7" fmla="*/ 192 h 516"/>
                <a:gd name="T8" fmla="*/ 155 w 155"/>
                <a:gd name="T9" fmla="*/ 516 h 516"/>
                <a:gd name="T10" fmla="*/ 155 w 155"/>
                <a:gd name="T11" fmla="*/ 516 h 5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5" h="516">
                  <a:moveTo>
                    <a:pt x="155" y="516"/>
                  </a:moveTo>
                  <a:lnTo>
                    <a:pt x="155" y="204"/>
                  </a:lnTo>
                  <a:lnTo>
                    <a:pt x="77" y="0"/>
                  </a:lnTo>
                  <a:lnTo>
                    <a:pt x="0" y="192"/>
                  </a:lnTo>
                  <a:lnTo>
                    <a:pt x="155" y="516"/>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28" name="Freeform 26"/>
            <p:cNvSpPr>
              <a:spLocks/>
            </p:cNvSpPr>
            <p:nvPr/>
          </p:nvSpPr>
          <p:spPr bwMode="hidden">
            <a:xfrm>
              <a:off x="5107" y="0"/>
              <a:ext cx="573" cy="1042"/>
            </a:xfrm>
            <a:custGeom>
              <a:avLst/>
              <a:gdLst/>
              <a:ahLst/>
              <a:cxnLst>
                <a:cxn ang="0">
                  <a:pos x="0" y="0"/>
                </a:cxn>
                <a:cxn ang="0">
                  <a:pos x="497" y="1043"/>
                </a:cxn>
                <a:cxn ang="0">
                  <a:pos x="574" y="851"/>
                </a:cxn>
                <a:cxn ang="0">
                  <a:pos x="251" y="0"/>
                </a:cxn>
                <a:cxn ang="0">
                  <a:pos x="0" y="0"/>
                </a:cxn>
                <a:cxn ang="0">
                  <a:pos x="0" y="0"/>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29" name="Freeform 27"/>
            <p:cNvSpPr>
              <a:spLocks/>
            </p:cNvSpPr>
            <p:nvPr/>
          </p:nvSpPr>
          <p:spPr bwMode="hidden">
            <a:xfrm>
              <a:off x="5411" y="0"/>
              <a:ext cx="341" cy="796"/>
            </a:xfrm>
            <a:custGeom>
              <a:avLst/>
              <a:gdLst/>
              <a:ahLst/>
              <a:cxnLst>
                <a:cxn ang="0">
                  <a:pos x="144" y="0"/>
                </a:cxn>
                <a:cxn ang="0">
                  <a:pos x="0" y="0"/>
                </a:cxn>
                <a:cxn ang="0">
                  <a:pos x="287" y="797"/>
                </a:cxn>
                <a:cxn ang="0">
                  <a:pos x="341" y="653"/>
                </a:cxn>
                <a:cxn ang="0">
                  <a:pos x="144" y="0"/>
                </a:cxn>
                <a:cxn ang="0">
                  <a:pos x="144" y="0"/>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30" name="Freeform 28"/>
            <p:cNvSpPr>
              <a:spLocks/>
            </p:cNvSpPr>
            <p:nvPr/>
          </p:nvSpPr>
          <p:spPr bwMode="hidden">
            <a:xfrm>
              <a:off x="5698" y="653"/>
              <a:ext cx="60" cy="311"/>
            </a:xfrm>
            <a:custGeom>
              <a:avLst/>
              <a:gdLst>
                <a:gd name="T0" fmla="*/ 0 w 60"/>
                <a:gd name="T1" fmla="*/ 144 h 312"/>
                <a:gd name="T2" fmla="*/ 60 w 60"/>
                <a:gd name="T3" fmla="*/ 312 h 312"/>
                <a:gd name="T4" fmla="*/ 60 w 60"/>
                <a:gd name="T5" fmla="*/ 6 h 312"/>
                <a:gd name="T6" fmla="*/ 54 w 60"/>
                <a:gd name="T7" fmla="*/ 0 h 312"/>
                <a:gd name="T8" fmla="*/ 0 w 60"/>
                <a:gd name="T9" fmla="*/ 144 h 312"/>
                <a:gd name="T10" fmla="*/ 0 w 60"/>
                <a:gd name="T11" fmla="*/ 144 h 3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 h="312">
                  <a:moveTo>
                    <a:pt x="0" y="144"/>
                  </a:moveTo>
                  <a:lnTo>
                    <a:pt x="60" y="312"/>
                  </a:lnTo>
                  <a:lnTo>
                    <a:pt x="60" y="6"/>
                  </a:lnTo>
                  <a:lnTo>
                    <a:pt x="54" y="0"/>
                  </a:lnTo>
                  <a:lnTo>
                    <a:pt x="0" y="144"/>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31" name="Freeform 29"/>
            <p:cNvSpPr>
              <a:spLocks/>
            </p:cNvSpPr>
            <p:nvPr/>
          </p:nvSpPr>
          <p:spPr bwMode="hidden">
            <a:xfrm>
              <a:off x="2" y="1601"/>
              <a:ext cx="5752" cy="1864"/>
            </a:xfrm>
            <a:custGeom>
              <a:avLst/>
              <a:gdLst/>
              <a:ahLst/>
              <a:cxnLst>
                <a:cxn ang="0">
                  <a:pos x="0" y="371"/>
                </a:cxn>
                <a:cxn ang="0">
                  <a:pos x="5740" y="1864"/>
                </a:cxn>
                <a:cxn ang="0">
                  <a:pos x="5740" y="1834"/>
                </a:cxn>
                <a:cxn ang="0">
                  <a:pos x="0" y="0"/>
                </a:cxn>
                <a:cxn ang="0">
                  <a:pos x="0" y="371"/>
                </a:cxn>
                <a:cxn ang="0">
                  <a:pos x="0" y="37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32" name="Freeform 30"/>
            <p:cNvSpPr>
              <a:spLocks/>
            </p:cNvSpPr>
            <p:nvPr/>
          </p:nvSpPr>
          <p:spPr bwMode="hidden">
            <a:xfrm>
              <a:off x="5754" y="3483"/>
              <a:ext cx="6" cy="6"/>
            </a:xfrm>
            <a:custGeom>
              <a:avLst/>
              <a:gdLst>
                <a:gd name="T0" fmla="*/ 6 w 6"/>
                <a:gd name="T1" fmla="*/ 6 h 6"/>
                <a:gd name="T2" fmla="*/ 0 w 6"/>
                <a:gd name="T3" fmla="*/ 0 h 6"/>
                <a:gd name="T4" fmla="*/ 0 w 6"/>
                <a:gd name="T5" fmla="*/ 6 h 6"/>
                <a:gd name="T6" fmla="*/ 6 w 6"/>
                <a:gd name="T7" fmla="*/ 6 h 6"/>
                <a:gd name="T8" fmla="*/ 6 w 6"/>
                <a:gd name="T9" fmla="*/ 6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6">
                  <a:moveTo>
                    <a:pt x="6" y="6"/>
                  </a:moveTo>
                  <a:lnTo>
                    <a:pt x="0" y="0"/>
                  </a:lnTo>
                  <a:lnTo>
                    <a:pt x="0" y="6"/>
                  </a:lnTo>
                  <a:lnTo>
                    <a:pt x="6" y="6"/>
                  </a:lnTo>
                  <a:close/>
                </a:path>
              </a:pathLst>
            </a:custGeom>
            <a:solidFill>
              <a:srgbClr val="18F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33" name="Freeform 31"/>
            <p:cNvSpPr>
              <a:spLocks/>
            </p:cNvSpPr>
            <p:nvPr/>
          </p:nvSpPr>
          <p:spPr bwMode="hidden">
            <a:xfrm>
              <a:off x="2" y="2152"/>
              <a:ext cx="5752" cy="1337"/>
            </a:xfrm>
            <a:custGeom>
              <a:avLst/>
              <a:gdLst/>
              <a:ahLst/>
              <a:cxnLst>
                <a:cxn ang="0">
                  <a:pos x="0" y="366"/>
                </a:cxn>
                <a:cxn ang="0">
                  <a:pos x="5740" y="1337"/>
                </a:cxn>
                <a:cxn ang="0">
                  <a:pos x="5740" y="1331"/>
                </a:cxn>
                <a:cxn ang="0">
                  <a:pos x="0" y="0"/>
                </a:cxn>
                <a:cxn ang="0">
                  <a:pos x="0" y="366"/>
                </a:cxn>
                <a:cxn ang="0">
                  <a:pos x="0" y="366"/>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34" name="Freeform 32"/>
            <p:cNvSpPr>
              <a:spLocks/>
            </p:cNvSpPr>
            <p:nvPr/>
          </p:nvSpPr>
          <p:spPr bwMode="hidden">
            <a:xfrm>
              <a:off x="2" y="3177"/>
              <a:ext cx="5752" cy="414"/>
            </a:xfrm>
            <a:custGeom>
              <a:avLst/>
              <a:gdLst/>
              <a:ahLst/>
              <a:cxnLst>
                <a:cxn ang="0">
                  <a:pos x="0" y="48"/>
                </a:cxn>
                <a:cxn ang="0">
                  <a:pos x="5740" y="414"/>
                </a:cxn>
                <a:cxn ang="0">
                  <a:pos x="5740" y="402"/>
                </a:cxn>
                <a:cxn ang="0">
                  <a:pos x="0" y="0"/>
                </a:cxn>
                <a:cxn ang="0">
                  <a:pos x="0" y="48"/>
                </a:cxn>
                <a:cxn ang="0">
                  <a:pos x="0" y="48"/>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35" name="Freeform 33"/>
            <p:cNvSpPr>
              <a:spLocks/>
            </p:cNvSpPr>
            <p:nvPr/>
          </p:nvSpPr>
          <p:spPr bwMode="hidden">
            <a:xfrm>
              <a:off x="1297" y="0"/>
              <a:ext cx="4457" cy="3177"/>
            </a:xfrm>
            <a:custGeom>
              <a:avLst/>
              <a:gdLst/>
              <a:ahLst/>
              <a:cxnLst>
                <a:cxn ang="0">
                  <a:pos x="0" y="0"/>
                </a:cxn>
                <a:cxn ang="0">
                  <a:pos x="4448" y="3177"/>
                </a:cxn>
                <a:cxn ang="0">
                  <a:pos x="4448" y="3153"/>
                </a:cxn>
                <a:cxn ang="0">
                  <a:pos x="125" y="0"/>
                </a:cxn>
                <a:cxn ang="0">
                  <a:pos x="0" y="0"/>
                </a:cxn>
                <a:cxn ang="0">
                  <a:pos x="0" y="0"/>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36" name="Freeform 34"/>
            <p:cNvSpPr>
              <a:spLocks/>
            </p:cNvSpPr>
            <p:nvPr/>
          </p:nvSpPr>
          <p:spPr bwMode="hidden">
            <a:xfrm>
              <a:off x="3321" y="0"/>
              <a:ext cx="2433" cy="2614"/>
            </a:xfrm>
            <a:custGeom>
              <a:avLst/>
              <a:gdLst/>
              <a:ahLst/>
              <a:cxnLst>
                <a:cxn ang="0">
                  <a:pos x="0" y="0"/>
                </a:cxn>
                <a:cxn ang="0">
                  <a:pos x="2428" y="2614"/>
                </a:cxn>
                <a:cxn ang="0">
                  <a:pos x="2428" y="2608"/>
                </a:cxn>
                <a:cxn ang="0">
                  <a:pos x="66" y="0"/>
                </a:cxn>
                <a:cxn ang="0">
                  <a:pos x="0" y="0"/>
                </a:cxn>
                <a:cxn ang="0">
                  <a:pos x="0" y="0"/>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37" name="Freeform 35"/>
            <p:cNvSpPr>
              <a:spLocks/>
            </p:cNvSpPr>
            <p:nvPr/>
          </p:nvSpPr>
          <p:spPr bwMode="hidden">
            <a:xfrm>
              <a:off x="3950" y="0"/>
              <a:ext cx="1804" cy="2464"/>
            </a:xfrm>
            <a:custGeom>
              <a:avLst/>
              <a:gdLst/>
              <a:ahLst/>
              <a:cxnLst>
                <a:cxn ang="0">
                  <a:pos x="485" y="0"/>
                </a:cxn>
                <a:cxn ang="0">
                  <a:pos x="0" y="0"/>
                </a:cxn>
                <a:cxn ang="0">
                  <a:pos x="1800" y="2464"/>
                </a:cxn>
                <a:cxn ang="0">
                  <a:pos x="1800" y="2248"/>
                </a:cxn>
                <a:cxn ang="0">
                  <a:pos x="1794" y="2248"/>
                </a:cxn>
                <a:cxn ang="0">
                  <a:pos x="485" y="0"/>
                </a:cxn>
                <a:cxn ang="0">
                  <a:pos x="485" y="0"/>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38" name="Freeform 36"/>
            <p:cNvSpPr>
              <a:spLocks/>
            </p:cNvSpPr>
            <p:nvPr/>
          </p:nvSpPr>
          <p:spPr bwMode="hidden">
            <a:xfrm>
              <a:off x="4519" y="0"/>
              <a:ext cx="1235" cy="2074"/>
            </a:xfrm>
            <a:custGeom>
              <a:avLst/>
              <a:gdLst/>
              <a:ahLst/>
              <a:cxnLst>
                <a:cxn ang="0">
                  <a:pos x="0" y="0"/>
                </a:cxn>
                <a:cxn ang="0">
                  <a:pos x="1232" y="2074"/>
                </a:cxn>
                <a:cxn ang="0">
                  <a:pos x="1232" y="2038"/>
                </a:cxn>
                <a:cxn ang="0">
                  <a:pos x="42" y="0"/>
                </a:cxn>
                <a:cxn ang="0">
                  <a:pos x="0" y="0"/>
                </a:cxn>
                <a:cxn ang="0">
                  <a:pos x="0" y="0"/>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39" name="Freeform 37"/>
            <p:cNvSpPr>
              <a:spLocks/>
            </p:cNvSpPr>
            <p:nvPr/>
          </p:nvSpPr>
          <p:spPr bwMode="hidden">
            <a:xfrm>
              <a:off x="4694" y="0"/>
              <a:ext cx="1060" cy="1936"/>
            </a:xfrm>
            <a:custGeom>
              <a:avLst/>
              <a:gdLst/>
              <a:ahLst/>
              <a:cxnLst>
                <a:cxn ang="0">
                  <a:pos x="0" y="0"/>
                </a:cxn>
                <a:cxn ang="0">
                  <a:pos x="1058" y="1936"/>
                </a:cxn>
                <a:cxn ang="0">
                  <a:pos x="1058" y="1930"/>
                </a:cxn>
                <a:cxn ang="0">
                  <a:pos x="54" y="0"/>
                </a:cxn>
                <a:cxn ang="0">
                  <a:pos x="0" y="0"/>
                </a:cxn>
                <a:cxn ang="0">
                  <a:pos x="0" y="0"/>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40" name="Freeform 38"/>
            <p:cNvSpPr>
              <a:spLocks/>
            </p:cNvSpPr>
            <p:nvPr/>
          </p:nvSpPr>
          <p:spPr bwMode="hidden">
            <a:xfrm>
              <a:off x="4981" y="0"/>
              <a:ext cx="773" cy="1487"/>
            </a:xfrm>
            <a:custGeom>
              <a:avLst/>
              <a:gdLst/>
              <a:ahLst/>
              <a:cxnLst>
                <a:cxn ang="0">
                  <a:pos x="771" y="1433"/>
                </a:cxn>
                <a:cxn ang="0">
                  <a:pos x="42" y="0"/>
                </a:cxn>
                <a:cxn ang="0">
                  <a:pos x="0" y="0"/>
                </a:cxn>
                <a:cxn ang="0">
                  <a:pos x="771" y="1487"/>
                </a:cxn>
                <a:cxn ang="0">
                  <a:pos x="771" y="1433"/>
                </a:cxn>
                <a:cxn ang="0">
                  <a:pos x="771" y="1433"/>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grpSp>
          <p:nvGrpSpPr>
            <p:cNvPr id="41" name="Group 39"/>
            <p:cNvGrpSpPr>
              <a:grpSpLocks/>
            </p:cNvGrpSpPr>
            <p:nvPr userDrawn="1"/>
          </p:nvGrpSpPr>
          <p:grpSpPr bwMode="auto">
            <a:xfrm>
              <a:off x="0" y="1632"/>
              <a:ext cx="5758" cy="1858"/>
              <a:chOff x="0" y="1632"/>
              <a:chExt cx="5758" cy="1858"/>
            </a:xfrm>
          </p:grpSpPr>
          <p:sp>
            <p:nvSpPr>
              <p:cNvPr id="42" name="Freeform 40"/>
              <p:cNvSpPr>
                <a:spLocks/>
              </p:cNvSpPr>
              <p:nvPr/>
            </p:nvSpPr>
            <p:spPr bwMode="hidden">
              <a:xfrm>
                <a:off x="0" y="1632"/>
                <a:ext cx="3670" cy="1313"/>
              </a:xfrm>
              <a:custGeom>
                <a:avLst/>
                <a:gdLst/>
                <a:ahLst/>
                <a:cxnLst>
                  <a:cxn ang="0">
                    <a:pos x="0" y="0"/>
                  </a:cxn>
                  <a:cxn ang="0">
                    <a:pos x="0" y="366"/>
                  </a:cxn>
                  <a:cxn ang="0">
                    <a:pos x="3635" y="1313"/>
                  </a:cxn>
                  <a:cxn ang="0">
                    <a:pos x="3647" y="1235"/>
                  </a:cxn>
                  <a:cxn ang="0">
                    <a:pos x="3659" y="1163"/>
                  </a:cxn>
                  <a:cxn ang="0">
                    <a:pos x="0" y="0"/>
                  </a:cxn>
                  <a:cxn ang="0">
                    <a:pos x="0" y="0"/>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43" name="Freeform 41"/>
              <p:cNvSpPr>
                <a:spLocks/>
              </p:cNvSpPr>
              <p:nvPr/>
            </p:nvSpPr>
            <p:spPr bwMode="hidden">
              <a:xfrm>
                <a:off x="3646" y="2795"/>
                <a:ext cx="2112" cy="695"/>
              </a:xfrm>
              <a:custGeom>
                <a:avLst/>
                <a:gdLst/>
                <a:ahLst/>
                <a:cxnLst>
                  <a:cxn ang="0">
                    <a:pos x="2105" y="665"/>
                  </a:cxn>
                  <a:cxn ang="0">
                    <a:pos x="24" y="0"/>
                  </a:cxn>
                  <a:cxn ang="0">
                    <a:pos x="12" y="72"/>
                  </a:cxn>
                  <a:cxn ang="0">
                    <a:pos x="0" y="150"/>
                  </a:cxn>
                  <a:cxn ang="0">
                    <a:pos x="2105" y="695"/>
                  </a:cxn>
                  <a:cxn ang="0">
                    <a:pos x="2105" y="665"/>
                  </a:cxn>
                  <a:cxn ang="0">
                    <a:pos x="2105" y="665"/>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grpSp>
      </p:grpSp>
      <p:sp>
        <p:nvSpPr>
          <p:cNvPr id="787498" name="Rectangle 42"/>
          <p:cNvSpPr>
            <a:spLocks noGrp="1" noChangeArrowheads="1"/>
          </p:cNvSpPr>
          <p:nvPr>
            <p:ph type="ctrTitle" sz="quarter"/>
          </p:nvPr>
        </p:nvSpPr>
        <p:spPr>
          <a:xfrm>
            <a:off x="457200" y="1600200"/>
            <a:ext cx="8229600" cy="1828800"/>
          </a:xfrm>
        </p:spPr>
        <p:txBody>
          <a:bodyPr/>
          <a:lstStyle>
            <a:lvl1pPr>
              <a:defRPr sz="4800"/>
            </a:lvl1pPr>
          </a:lstStyle>
          <a:p>
            <a:r>
              <a:rPr lang="en-US" smtClean="0"/>
              <a:t>Click to edit Master title style</a:t>
            </a:r>
            <a:endParaRPr lang="en-US"/>
          </a:p>
        </p:txBody>
      </p:sp>
      <p:sp>
        <p:nvSpPr>
          <p:cNvPr id="787499" name="Rectangle 43"/>
          <p:cNvSpPr>
            <a:spLocks noGrp="1" noChangeArrowheads="1"/>
          </p:cNvSpPr>
          <p:nvPr>
            <p:ph type="subTitle" sz="quarter" idx="1"/>
          </p:nvPr>
        </p:nvSpPr>
        <p:spPr>
          <a:xfrm>
            <a:off x="1371600" y="3886200"/>
            <a:ext cx="6400800" cy="1752600"/>
          </a:xfrm>
        </p:spPr>
        <p:txBody>
          <a:bodyPr/>
          <a:lstStyle>
            <a:lvl1pPr marL="0" indent="0" algn="ctr">
              <a:buFont typeface="Wingdings" pitchFamily="2" charset="2"/>
              <a:buNone/>
              <a:defRPr sz="3600"/>
            </a:lvl1pPr>
          </a:lstStyle>
          <a:p>
            <a:r>
              <a:rPr lang="en-US" smtClean="0"/>
              <a:t>Click to edit Master subtitle style</a:t>
            </a:r>
            <a:endParaRPr lang="en-US"/>
          </a:p>
        </p:txBody>
      </p:sp>
      <p:sp>
        <p:nvSpPr>
          <p:cNvPr id="44" name="Rectangle 44"/>
          <p:cNvSpPr>
            <a:spLocks noGrp="1" noChangeArrowheads="1"/>
          </p:cNvSpPr>
          <p:nvPr>
            <p:ph type="dt" sz="quarter" idx="10"/>
          </p:nvPr>
        </p:nvSpPr>
        <p:spPr/>
        <p:txBody>
          <a:bodyPr/>
          <a:lstStyle>
            <a:lvl1pPr>
              <a:defRPr smtClean="0"/>
            </a:lvl1pPr>
          </a:lstStyle>
          <a:p>
            <a:pPr>
              <a:defRPr/>
            </a:pPr>
            <a:fld id="{E50DF2E3-C318-49E2-8D8A-D1ADEB6CABA0}" type="datetime4">
              <a:rPr lang="en-US">
                <a:solidFill>
                  <a:prstClr val="white"/>
                </a:solidFill>
              </a:rPr>
              <a:pPr>
                <a:defRPr/>
              </a:pPr>
              <a:t>October 1, 2011</a:t>
            </a:fld>
            <a:endParaRPr lang="en-US">
              <a:solidFill>
                <a:prstClr val="white"/>
              </a:solidFill>
            </a:endParaRPr>
          </a:p>
        </p:txBody>
      </p:sp>
      <p:sp>
        <p:nvSpPr>
          <p:cNvPr id="45" name="Rectangle 45"/>
          <p:cNvSpPr>
            <a:spLocks noGrp="1" noChangeArrowheads="1"/>
          </p:cNvSpPr>
          <p:nvPr>
            <p:ph type="ftr" sz="quarter" idx="11"/>
          </p:nvPr>
        </p:nvSpPr>
        <p:spPr/>
        <p:txBody>
          <a:bodyPr/>
          <a:lstStyle>
            <a:lvl1pPr>
              <a:defRPr/>
            </a:lvl1pPr>
          </a:lstStyle>
          <a:p>
            <a:pPr>
              <a:defRPr/>
            </a:pPr>
            <a:endParaRPr lang="en-US">
              <a:solidFill>
                <a:prstClr val="white"/>
              </a:solidFill>
            </a:endParaRPr>
          </a:p>
        </p:txBody>
      </p:sp>
      <p:sp>
        <p:nvSpPr>
          <p:cNvPr id="46" name="Rectangle 46"/>
          <p:cNvSpPr>
            <a:spLocks noGrp="1" noChangeArrowheads="1"/>
          </p:cNvSpPr>
          <p:nvPr>
            <p:ph type="sldNum" sz="quarter" idx="12"/>
          </p:nvPr>
        </p:nvSpPr>
        <p:spPr/>
        <p:txBody>
          <a:bodyPr/>
          <a:lstStyle>
            <a:lvl1pPr>
              <a:defRPr smtClean="0"/>
            </a:lvl1pPr>
          </a:lstStyle>
          <a:p>
            <a:pPr>
              <a:defRPr/>
            </a:pPr>
            <a:fld id="{5BEA91E1-3C78-4995-BB25-57DD9DF71BFC}" type="slidenum">
              <a:rPr lang="en-US">
                <a:solidFill>
                  <a:prstClr val="white"/>
                </a:solidFill>
              </a:rPr>
              <a:pPr>
                <a:defRPr/>
              </a:pPr>
              <a:t>‹#›</a:t>
            </a:fld>
            <a:endParaRPr lang="en-US">
              <a:solidFill>
                <a:prstClr val="white"/>
              </a:solidFill>
            </a:endParaRPr>
          </a:p>
        </p:txBody>
      </p:sp>
    </p:spTree>
    <p:extLst>
      <p:ext uri="{BB962C8B-B14F-4D97-AF65-F5344CB8AC3E}">
        <p14:creationId xmlns:p14="http://schemas.microsoft.com/office/powerpoint/2010/main" val="3041965812"/>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par>
    </p:tnLst>
  </p:timing>
</p:sldLayout>
</file>

<file path=ppt/slideLayouts/slideLayout60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4"/>
          <p:cNvSpPr>
            <a:spLocks noGrp="1" noChangeArrowheads="1"/>
          </p:cNvSpPr>
          <p:nvPr>
            <p:ph type="dt" sz="half" idx="10"/>
          </p:nvPr>
        </p:nvSpPr>
        <p:spPr>
          <a:ln/>
        </p:spPr>
        <p:txBody>
          <a:bodyPr/>
          <a:lstStyle>
            <a:lvl1pPr>
              <a:defRPr/>
            </a:lvl1pPr>
          </a:lstStyle>
          <a:p>
            <a:pPr>
              <a:defRPr/>
            </a:pPr>
            <a:fld id="{00E2F664-669B-4C88-AE06-8B0A41C656C1}" type="datetime4">
              <a:rPr lang="en-US" smtClean="0">
                <a:solidFill>
                  <a:prstClr val="white"/>
                </a:solidFill>
              </a:rPr>
              <a:pPr>
                <a:defRPr/>
              </a:pPr>
              <a:t>October 1, 2011</a:t>
            </a:fld>
            <a:endParaRPr lang="en-US">
              <a:solidFill>
                <a:prstClr val="white"/>
              </a:solidFill>
            </a:endParaRPr>
          </a:p>
        </p:txBody>
      </p:sp>
      <p:sp>
        <p:nvSpPr>
          <p:cNvPr id="5" name="Rectangle 45"/>
          <p:cNvSpPr>
            <a:spLocks noGrp="1" noChangeArrowheads="1"/>
          </p:cNvSpPr>
          <p:nvPr>
            <p:ph type="ftr" sz="quarter" idx="11"/>
          </p:nvPr>
        </p:nvSpPr>
        <p:spPr>
          <a:ln/>
        </p:spPr>
        <p:txBody>
          <a:bodyPr/>
          <a:lstStyle>
            <a:lvl1pPr>
              <a:defRPr/>
            </a:lvl1pPr>
          </a:lstStyle>
          <a:p>
            <a:pPr>
              <a:defRPr/>
            </a:pPr>
            <a:endParaRPr lang="en-US">
              <a:solidFill>
                <a:prstClr val="white"/>
              </a:solidFill>
            </a:endParaRPr>
          </a:p>
        </p:txBody>
      </p:sp>
      <p:sp>
        <p:nvSpPr>
          <p:cNvPr id="6" name="Rectangle 46"/>
          <p:cNvSpPr>
            <a:spLocks noGrp="1" noChangeArrowheads="1"/>
          </p:cNvSpPr>
          <p:nvPr>
            <p:ph type="sldNum" sz="quarter" idx="12"/>
          </p:nvPr>
        </p:nvSpPr>
        <p:spPr>
          <a:ln/>
        </p:spPr>
        <p:txBody>
          <a:bodyPr/>
          <a:lstStyle>
            <a:lvl1pPr>
              <a:defRPr/>
            </a:lvl1pPr>
          </a:lstStyle>
          <a:p>
            <a:pPr>
              <a:defRPr/>
            </a:pPr>
            <a:fld id="{A4F3638C-56A7-4D86-A7E5-624150A63992}" type="slidenum">
              <a:rPr lang="en-US">
                <a:solidFill>
                  <a:prstClr val="white"/>
                </a:solidFill>
              </a:rPr>
              <a:pPr>
                <a:defRPr/>
              </a:pPr>
              <a:t>‹#›</a:t>
            </a:fld>
            <a:endParaRPr lang="en-US">
              <a:solidFill>
                <a:prstClr val="white"/>
              </a:solidFill>
            </a:endParaRPr>
          </a:p>
        </p:txBody>
      </p:sp>
    </p:spTree>
    <p:extLst>
      <p:ext uri="{BB962C8B-B14F-4D97-AF65-F5344CB8AC3E}">
        <p14:creationId xmlns:p14="http://schemas.microsoft.com/office/powerpoint/2010/main" val="3320409384"/>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par>
    </p:tnLst>
  </p:timing>
</p:sldLayout>
</file>

<file path=ppt/slideLayouts/slideLayout6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fld id="{242485D5-2B77-4614-9053-0CE5030078B9}" type="datetime4">
              <a:rPr lang="en-US" smtClean="0">
                <a:solidFill>
                  <a:srgbClr val="FFFFFF"/>
                </a:solidFill>
              </a:rPr>
              <a:t>October 1, 2011</a:t>
            </a:fld>
            <a:endParaRPr lang="en-US">
              <a:solidFill>
                <a:srgbClr val="FFFFFF"/>
              </a:solidFill>
            </a:endParaRPr>
          </a:p>
        </p:txBody>
      </p:sp>
      <p:sp>
        <p:nvSpPr>
          <p:cNvPr id="3" name="Footer Placeholder 2"/>
          <p:cNvSpPr>
            <a:spLocks noGrp="1"/>
          </p:cNvSpPr>
          <p:nvPr>
            <p:ph type="ftr" sz="quarter" idx="11"/>
          </p:nvPr>
        </p:nvSpPr>
        <p:spPr/>
        <p:txBody>
          <a:bodyPr/>
          <a:lstStyle>
            <a:lvl1pPr>
              <a:defRPr/>
            </a:lvl1pPr>
          </a:lstStyle>
          <a:p>
            <a:endParaRPr lang="en-US">
              <a:solidFill>
                <a:srgbClr val="FFFFFF"/>
              </a:solidFill>
            </a:endParaRPr>
          </a:p>
        </p:txBody>
      </p:sp>
      <p:sp>
        <p:nvSpPr>
          <p:cNvPr id="4" name="Slide Number Placeholder 3"/>
          <p:cNvSpPr>
            <a:spLocks noGrp="1"/>
          </p:cNvSpPr>
          <p:nvPr>
            <p:ph type="sldNum" sz="quarter" idx="12"/>
          </p:nvPr>
        </p:nvSpPr>
        <p:spPr/>
        <p:txBody>
          <a:bodyPr/>
          <a:lstStyle>
            <a:lvl1pPr>
              <a:defRPr/>
            </a:lvl1pPr>
          </a:lstStyle>
          <a:p>
            <a:fld id="{FEAC5F02-5D0A-40CC-AFBB-1D90DE384911}" type="slidenum">
              <a:rPr lang="en-US">
                <a:solidFill>
                  <a:srgbClr val="FFFFFF"/>
                </a:solidFill>
              </a:rPr>
              <a:pPr/>
              <a:t>‹#›</a:t>
            </a:fld>
            <a:endParaRPr lang="en-US">
              <a:solidFill>
                <a:srgbClr val="FFFFFF"/>
              </a:solidFill>
            </a:endParaRPr>
          </a:p>
        </p:txBody>
      </p:sp>
    </p:spTree>
    <p:extLst>
      <p:ext uri="{BB962C8B-B14F-4D97-AF65-F5344CB8AC3E}">
        <p14:creationId xmlns:p14="http://schemas.microsoft.com/office/powerpoint/2010/main" val="4274369577"/>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61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44"/>
          <p:cNvSpPr>
            <a:spLocks noGrp="1" noChangeArrowheads="1"/>
          </p:cNvSpPr>
          <p:nvPr>
            <p:ph type="dt" sz="half" idx="10"/>
          </p:nvPr>
        </p:nvSpPr>
        <p:spPr>
          <a:ln/>
        </p:spPr>
        <p:txBody>
          <a:bodyPr/>
          <a:lstStyle>
            <a:lvl1pPr>
              <a:defRPr/>
            </a:lvl1pPr>
          </a:lstStyle>
          <a:p>
            <a:pPr>
              <a:defRPr/>
            </a:pPr>
            <a:fld id="{6C266506-C5C6-4471-9D61-40002A0C0C79}" type="datetime4">
              <a:rPr lang="en-US" smtClean="0">
                <a:solidFill>
                  <a:prstClr val="white"/>
                </a:solidFill>
              </a:rPr>
              <a:pPr>
                <a:defRPr/>
              </a:pPr>
              <a:t>October 1, 2011</a:t>
            </a:fld>
            <a:endParaRPr lang="en-US">
              <a:solidFill>
                <a:prstClr val="white"/>
              </a:solidFill>
            </a:endParaRPr>
          </a:p>
        </p:txBody>
      </p:sp>
      <p:sp>
        <p:nvSpPr>
          <p:cNvPr id="5" name="Rectangle 45"/>
          <p:cNvSpPr>
            <a:spLocks noGrp="1" noChangeArrowheads="1"/>
          </p:cNvSpPr>
          <p:nvPr>
            <p:ph type="ftr" sz="quarter" idx="11"/>
          </p:nvPr>
        </p:nvSpPr>
        <p:spPr>
          <a:ln/>
        </p:spPr>
        <p:txBody>
          <a:bodyPr/>
          <a:lstStyle>
            <a:lvl1pPr>
              <a:defRPr/>
            </a:lvl1pPr>
          </a:lstStyle>
          <a:p>
            <a:pPr>
              <a:defRPr/>
            </a:pPr>
            <a:endParaRPr lang="en-US">
              <a:solidFill>
                <a:prstClr val="white"/>
              </a:solidFill>
            </a:endParaRPr>
          </a:p>
        </p:txBody>
      </p:sp>
      <p:sp>
        <p:nvSpPr>
          <p:cNvPr id="6" name="Rectangle 46"/>
          <p:cNvSpPr>
            <a:spLocks noGrp="1" noChangeArrowheads="1"/>
          </p:cNvSpPr>
          <p:nvPr>
            <p:ph type="sldNum" sz="quarter" idx="12"/>
          </p:nvPr>
        </p:nvSpPr>
        <p:spPr>
          <a:ln/>
        </p:spPr>
        <p:txBody>
          <a:bodyPr/>
          <a:lstStyle>
            <a:lvl1pPr>
              <a:defRPr/>
            </a:lvl1pPr>
          </a:lstStyle>
          <a:p>
            <a:pPr>
              <a:defRPr/>
            </a:pPr>
            <a:fld id="{E6BEC9A2-0FB8-4009-B7F1-C5BE8D82716E}" type="slidenum">
              <a:rPr lang="en-US">
                <a:solidFill>
                  <a:prstClr val="white"/>
                </a:solidFill>
              </a:rPr>
              <a:pPr>
                <a:defRPr/>
              </a:pPr>
              <a:t>‹#›</a:t>
            </a:fld>
            <a:endParaRPr lang="en-US">
              <a:solidFill>
                <a:prstClr val="white"/>
              </a:solidFill>
            </a:endParaRPr>
          </a:p>
        </p:txBody>
      </p:sp>
    </p:spTree>
    <p:extLst>
      <p:ext uri="{BB962C8B-B14F-4D97-AF65-F5344CB8AC3E}">
        <p14:creationId xmlns:p14="http://schemas.microsoft.com/office/powerpoint/2010/main" val="4151027030"/>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61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44"/>
          <p:cNvSpPr>
            <a:spLocks noGrp="1" noChangeArrowheads="1"/>
          </p:cNvSpPr>
          <p:nvPr>
            <p:ph type="dt" sz="half" idx="10"/>
          </p:nvPr>
        </p:nvSpPr>
        <p:spPr>
          <a:ln/>
        </p:spPr>
        <p:txBody>
          <a:bodyPr/>
          <a:lstStyle>
            <a:lvl1pPr>
              <a:defRPr/>
            </a:lvl1pPr>
          </a:lstStyle>
          <a:p>
            <a:pPr>
              <a:defRPr/>
            </a:pPr>
            <a:fld id="{A3F96B46-C2B9-4202-9361-967B7B343ED9}" type="datetime4">
              <a:rPr lang="en-US" smtClean="0">
                <a:solidFill>
                  <a:prstClr val="white"/>
                </a:solidFill>
              </a:rPr>
              <a:pPr>
                <a:defRPr/>
              </a:pPr>
              <a:t>October 1, 2011</a:t>
            </a:fld>
            <a:endParaRPr lang="en-US">
              <a:solidFill>
                <a:prstClr val="white"/>
              </a:solidFill>
            </a:endParaRPr>
          </a:p>
        </p:txBody>
      </p:sp>
      <p:sp>
        <p:nvSpPr>
          <p:cNvPr id="6" name="Rectangle 45"/>
          <p:cNvSpPr>
            <a:spLocks noGrp="1" noChangeArrowheads="1"/>
          </p:cNvSpPr>
          <p:nvPr>
            <p:ph type="ftr" sz="quarter" idx="11"/>
          </p:nvPr>
        </p:nvSpPr>
        <p:spPr>
          <a:ln/>
        </p:spPr>
        <p:txBody>
          <a:bodyPr/>
          <a:lstStyle>
            <a:lvl1pPr>
              <a:defRPr/>
            </a:lvl1pPr>
          </a:lstStyle>
          <a:p>
            <a:pPr>
              <a:defRPr/>
            </a:pPr>
            <a:endParaRPr lang="en-US">
              <a:solidFill>
                <a:prstClr val="white"/>
              </a:solidFill>
            </a:endParaRPr>
          </a:p>
        </p:txBody>
      </p:sp>
      <p:sp>
        <p:nvSpPr>
          <p:cNvPr id="7" name="Rectangle 46"/>
          <p:cNvSpPr>
            <a:spLocks noGrp="1" noChangeArrowheads="1"/>
          </p:cNvSpPr>
          <p:nvPr>
            <p:ph type="sldNum" sz="quarter" idx="12"/>
          </p:nvPr>
        </p:nvSpPr>
        <p:spPr>
          <a:ln/>
        </p:spPr>
        <p:txBody>
          <a:bodyPr/>
          <a:lstStyle>
            <a:lvl1pPr>
              <a:defRPr/>
            </a:lvl1pPr>
          </a:lstStyle>
          <a:p>
            <a:pPr>
              <a:defRPr/>
            </a:pPr>
            <a:fld id="{55A4F543-A8C0-49B7-B18F-9EC73C4923E3}" type="slidenum">
              <a:rPr lang="en-US">
                <a:solidFill>
                  <a:prstClr val="white"/>
                </a:solidFill>
              </a:rPr>
              <a:pPr>
                <a:defRPr/>
              </a:pPr>
              <a:t>‹#›</a:t>
            </a:fld>
            <a:endParaRPr lang="en-US">
              <a:solidFill>
                <a:prstClr val="white"/>
              </a:solidFill>
            </a:endParaRPr>
          </a:p>
        </p:txBody>
      </p:sp>
    </p:spTree>
    <p:extLst>
      <p:ext uri="{BB962C8B-B14F-4D97-AF65-F5344CB8AC3E}">
        <p14:creationId xmlns:p14="http://schemas.microsoft.com/office/powerpoint/2010/main" val="1476012473"/>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61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44"/>
          <p:cNvSpPr>
            <a:spLocks noGrp="1" noChangeArrowheads="1"/>
          </p:cNvSpPr>
          <p:nvPr>
            <p:ph type="dt" sz="half" idx="10"/>
          </p:nvPr>
        </p:nvSpPr>
        <p:spPr>
          <a:ln/>
        </p:spPr>
        <p:txBody>
          <a:bodyPr/>
          <a:lstStyle>
            <a:lvl1pPr>
              <a:defRPr/>
            </a:lvl1pPr>
          </a:lstStyle>
          <a:p>
            <a:pPr>
              <a:defRPr/>
            </a:pPr>
            <a:fld id="{3A924296-6D64-426C-8EA8-26C297F50ED7}" type="datetime4">
              <a:rPr lang="en-US" smtClean="0">
                <a:solidFill>
                  <a:prstClr val="white"/>
                </a:solidFill>
              </a:rPr>
              <a:pPr>
                <a:defRPr/>
              </a:pPr>
              <a:t>October 1, 2011</a:t>
            </a:fld>
            <a:endParaRPr lang="en-US">
              <a:solidFill>
                <a:prstClr val="white"/>
              </a:solidFill>
            </a:endParaRPr>
          </a:p>
        </p:txBody>
      </p:sp>
      <p:sp>
        <p:nvSpPr>
          <p:cNvPr id="8" name="Rectangle 45"/>
          <p:cNvSpPr>
            <a:spLocks noGrp="1" noChangeArrowheads="1"/>
          </p:cNvSpPr>
          <p:nvPr>
            <p:ph type="ftr" sz="quarter" idx="11"/>
          </p:nvPr>
        </p:nvSpPr>
        <p:spPr>
          <a:ln/>
        </p:spPr>
        <p:txBody>
          <a:bodyPr/>
          <a:lstStyle>
            <a:lvl1pPr>
              <a:defRPr/>
            </a:lvl1pPr>
          </a:lstStyle>
          <a:p>
            <a:pPr>
              <a:defRPr/>
            </a:pPr>
            <a:endParaRPr lang="en-US">
              <a:solidFill>
                <a:prstClr val="white"/>
              </a:solidFill>
            </a:endParaRPr>
          </a:p>
        </p:txBody>
      </p:sp>
      <p:sp>
        <p:nvSpPr>
          <p:cNvPr id="9" name="Rectangle 46"/>
          <p:cNvSpPr>
            <a:spLocks noGrp="1" noChangeArrowheads="1"/>
          </p:cNvSpPr>
          <p:nvPr>
            <p:ph type="sldNum" sz="quarter" idx="12"/>
          </p:nvPr>
        </p:nvSpPr>
        <p:spPr>
          <a:ln/>
        </p:spPr>
        <p:txBody>
          <a:bodyPr/>
          <a:lstStyle>
            <a:lvl1pPr>
              <a:defRPr/>
            </a:lvl1pPr>
          </a:lstStyle>
          <a:p>
            <a:pPr>
              <a:defRPr/>
            </a:pPr>
            <a:fld id="{57EB8F9A-F809-40F9-9EF1-127337CB8CD4}" type="slidenum">
              <a:rPr lang="en-US">
                <a:solidFill>
                  <a:prstClr val="white"/>
                </a:solidFill>
              </a:rPr>
              <a:pPr>
                <a:defRPr/>
              </a:pPr>
              <a:t>‹#›</a:t>
            </a:fld>
            <a:endParaRPr lang="en-US">
              <a:solidFill>
                <a:prstClr val="white"/>
              </a:solidFill>
            </a:endParaRPr>
          </a:p>
        </p:txBody>
      </p:sp>
    </p:spTree>
    <p:extLst>
      <p:ext uri="{BB962C8B-B14F-4D97-AF65-F5344CB8AC3E}">
        <p14:creationId xmlns:p14="http://schemas.microsoft.com/office/powerpoint/2010/main" val="475724004"/>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61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44"/>
          <p:cNvSpPr>
            <a:spLocks noGrp="1" noChangeArrowheads="1"/>
          </p:cNvSpPr>
          <p:nvPr>
            <p:ph type="dt" sz="half" idx="10"/>
          </p:nvPr>
        </p:nvSpPr>
        <p:spPr>
          <a:ln/>
        </p:spPr>
        <p:txBody>
          <a:bodyPr/>
          <a:lstStyle>
            <a:lvl1pPr>
              <a:defRPr/>
            </a:lvl1pPr>
          </a:lstStyle>
          <a:p>
            <a:pPr>
              <a:defRPr/>
            </a:pPr>
            <a:fld id="{1C152A29-621D-49AF-8C34-C2DD9230333D}" type="datetime4">
              <a:rPr lang="en-US" smtClean="0">
                <a:solidFill>
                  <a:prstClr val="white"/>
                </a:solidFill>
              </a:rPr>
              <a:pPr>
                <a:defRPr/>
              </a:pPr>
              <a:t>October 1, 2011</a:t>
            </a:fld>
            <a:endParaRPr lang="en-US">
              <a:solidFill>
                <a:prstClr val="white"/>
              </a:solidFill>
            </a:endParaRPr>
          </a:p>
        </p:txBody>
      </p:sp>
      <p:sp>
        <p:nvSpPr>
          <p:cNvPr id="4" name="Rectangle 45"/>
          <p:cNvSpPr>
            <a:spLocks noGrp="1" noChangeArrowheads="1"/>
          </p:cNvSpPr>
          <p:nvPr>
            <p:ph type="ftr" sz="quarter" idx="11"/>
          </p:nvPr>
        </p:nvSpPr>
        <p:spPr>
          <a:ln/>
        </p:spPr>
        <p:txBody>
          <a:bodyPr/>
          <a:lstStyle>
            <a:lvl1pPr>
              <a:defRPr/>
            </a:lvl1pPr>
          </a:lstStyle>
          <a:p>
            <a:pPr>
              <a:defRPr/>
            </a:pPr>
            <a:endParaRPr lang="en-US">
              <a:solidFill>
                <a:prstClr val="white"/>
              </a:solidFill>
            </a:endParaRPr>
          </a:p>
        </p:txBody>
      </p:sp>
      <p:sp>
        <p:nvSpPr>
          <p:cNvPr id="5" name="Rectangle 46"/>
          <p:cNvSpPr>
            <a:spLocks noGrp="1" noChangeArrowheads="1"/>
          </p:cNvSpPr>
          <p:nvPr>
            <p:ph type="sldNum" sz="quarter" idx="12"/>
          </p:nvPr>
        </p:nvSpPr>
        <p:spPr>
          <a:ln/>
        </p:spPr>
        <p:txBody>
          <a:bodyPr/>
          <a:lstStyle>
            <a:lvl1pPr>
              <a:defRPr/>
            </a:lvl1pPr>
          </a:lstStyle>
          <a:p>
            <a:pPr>
              <a:defRPr/>
            </a:pPr>
            <a:fld id="{A42CC230-33AD-4C24-B468-A5F073B1BDA8}" type="slidenum">
              <a:rPr lang="en-US">
                <a:solidFill>
                  <a:prstClr val="white"/>
                </a:solidFill>
              </a:rPr>
              <a:pPr>
                <a:defRPr/>
              </a:pPr>
              <a:t>‹#›</a:t>
            </a:fld>
            <a:endParaRPr lang="en-US">
              <a:solidFill>
                <a:prstClr val="white"/>
              </a:solidFill>
            </a:endParaRPr>
          </a:p>
        </p:txBody>
      </p:sp>
    </p:spTree>
    <p:extLst>
      <p:ext uri="{BB962C8B-B14F-4D97-AF65-F5344CB8AC3E}">
        <p14:creationId xmlns:p14="http://schemas.microsoft.com/office/powerpoint/2010/main" val="2982603370"/>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61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4"/>
          <p:cNvSpPr>
            <a:spLocks noGrp="1" noChangeArrowheads="1"/>
          </p:cNvSpPr>
          <p:nvPr>
            <p:ph type="dt" sz="half" idx="10"/>
          </p:nvPr>
        </p:nvSpPr>
        <p:spPr>
          <a:ln/>
        </p:spPr>
        <p:txBody>
          <a:bodyPr/>
          <a:lstStyle>
            <a:lvl1pPr>
              <a:defRPr/>
            </a:lvl1pPr>
          </a:lstStyle>
          <a:p>
            <a:pPr>
              <a:defRPr/>
            </a:pPr>
            <a:fld id="{1C11BB3D-C203-4B3E-B66B-213EF2C4F227}" type="datetime4">
              <a:rPr lang="en-US" smtClean="0">
                <a:solidFill>
                  <a:prstClr val="white"/>
                </a:solidFill>
              </a:rPr>
              <a:pPr>
                <a:defRPr/>
              </a:pPr>
              <a:t>October 1, 2011</a:t>
            </a:fld>
            <a:endParaRPr lang="en-US">
              <a:solidFill>
                <a:prstClr val="white"/>
              </a:solidFill>
            </a:endParaRPr>
          </a:p>
        </p:txBody>
      </p:sp>
      <p:sp>
        <p:nvSpPr>
          <p:cNvPr id="3" name="Rectangle 45"/>
          <p:cNvSpPr>
            <a:spLocks noGrp="1" noChangeArrowheads="1"/>
          </p:cNvSpPr>
          <p:nvPr>
            <p:ph type="ftr" sz="quarter" idx="11"/>
          </p:nvPr>
        </p:nvSpPr>
        <p:spPr>
          <a:ln/>
        </p:spPr>
        <p:txBody>
          <a:bodyPr/>
          <a:lstStyle>
            <a:lvl1pPr>
              <a:defRPr/>
            </a:lvl1pPr>
          </a:lstStyle>
          <a:p>
            <a:pPr>
              <a:defRPr/>
            </a:pPr>
            <a:endParaRPr lang="en-US">
              <a:solidFill>
                <a:prstClr val="white"/>
              </a:solidFill>
            </a:endParaRPr>
          </a:p>
        </p:txBody>
      </p:sp>
      <p:sp>
        <p:nvSpPr>
          <p:cNvPr id="4" name="Rectangle 46"/>
          <p:cNvSpPr>
            <a:spLocks noGrp="1" noChangeArrowheads="1"/>
          </p:cNvSpPr>
          <p:nvPr>
            <p:ph type="sldNum" sz="quarter" idx="12"/>
          </p:nvPr>
        </p:nvSpPr>
        <p:spPr>
          <a:ln/>
        </p:spPr>
        <p:txBody>
          <a:bodyPr/>
          <a:lstStyle>
            <a:lvl1pPr>
              <a:defRPr/>
            </a:lvl1pPr>
          </a:lstStyle>
          <a:p>
            <a:pPr>
              <a:defRPr/>
            </a:pPr>
            <a:fld id="{4F121308-3969-4B21-8BB8-89FDBB2D6AD0}" type="slidenum">
              <a:rPr lang="en-US">
                <a:solidFill>
                  <a:prstClr val="white"/>
                </a:solidFill>
              </a:rPr>
              <a:pPr>
                <a:defRPr/>
              </a:pPr>
              <a:t>‹#›</a:t>
            </a:fld>
            <a:endParaRPr lang="en-US">
              <a:solidFill>
                <a:prstClr val="white"/>
              </a:solidFill>
            </a:endParaRPr>
          </a:p>
        </p:txBody>
      </p:sp>
    </p:spTree>
    <p:extLst>
      <p:ext uri="{BB962C8B-B14F-4D97-AF65-F5344CB8AC3E}">
        <p14:creationId xmlns:p14="http://schemas.microsoft.com/office/powerpoint/2010/main" val="432734109"/>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61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4"/>
          <p:cNvSpPr>
            <a:spLocks noGrp="1" noChangeArrowheads="1"/>
          </p:cNvSpPr>
          <p:nvPr>
            <p:ph type="dt" sz="half" idx="10"/>
          </p:nvPr>
        </p:nvSpPr>
        <p:spPr>
          <a:ln/>
        </p:spPr>
        <p:txBody>
          <a:bodyPr/>
          <a:lstStyle>
            <a:lvl1pPr>
              <a:defRPr/>
            </a:lvl1pPr>
          </a:lstStyle>
          <a:p>
            <a:pPr>
              <a:defRPr/>
            </a:pPr>
            <a:fld id="{F04C2208-762C-4CBE-8E8F-504D50E40C14}" type="datetime4">
              <a:rPr lang="en-US" smtClean="0">
                <a:solidFill>
                  <a:prstClr val="white"/>
                </a:solidFill>
              </a:rPr>
              <a:pPr>
                <a:defRPr/>
              </a:pPr>
              <a:t>October 1, 2011</a:t>
            </a:fld>
            <a:endParaRPr lang="en-US">
              <a:solidFill>
                <a:prstClr val="white"/>
              </a:solidFill>
            </a:endParaRPr>
          </a:p>
        </p:txBody>
      </p:sp>
      <p:sp>
        <p:nvSpPr>
          <p:cNvPr id="6" name="Rectangle 45"/>
          <p:cNvSpPr>
            <a:spLocks noGrp="1" noChangeArrowheads="1"/>
          </p:cNvSpPr>
          <p:nvPr>
            <p:ph type="ftr" sz="quarter" idx="11"/>
          </p:nvPr>
        </p:nvSpPr>
        <p:spPr>
          <a:ln/>
        </p:spPr>
        <p:txBody>
          <a:bodyPr/>
          <a:lstStyle>
            <a:lvl1pPr>
              <a:defRPr/>
            </a:lvl1pPr>
          </a:lstStyle>
          <a:p>
            <a:pPr>
              <a:defRPr/>
            </a:pPr>
            <a:endParaRPr lang="en-US">
              <a:solidFill>
                <a:prstClr val="white"/>
              </a:solidFill>
            </a:endParaRPr>
          </a:p>
        </p:txBody>
      </p:sp>
      <p:sp>
        <p:nvSpPr>
          <p:cNvPr id="7" name="Rectangle 46"/>
          <p:cNvSpPr>
            <a:spLocks noGrp="1" noChangeArrowheads="1"/>
          </p:cNvSpPr>
          <p:nvPr>
            <p:ph type="sldNum" sz="quarter" idx="12"/>
          </p:nvPr>
        </p:nvSpPr>
        <p:spPr>
          <a:ln/>
        </p:spPr>
        <p:txBody>
          <a:bodyPr/>
          <a:lstStyle>
            <a:lvl1pPr>
              <a:defRPr/>
            </a:lvl1pPr>
          </a:lstStyle>
          <a:p>
            <a:pPr>
              <a:defRPr/>
            </a:pPr>
            <a:fld id="{69CD25F3-5654-4867-90E3-46AF5FC9FE83}" type="slidenum">
              <a:rPr lang="en-US">
                <a:solidFill>
                  <a:prstClr val="white"/>
                </a:solidFill>
              </a:rPr>
              <a:pPr>
                <a:defRPr/>
              </a:pPr>
              <a:t>‹#›</a:t>
            </a:fld>
            <a:endParaRPr lang="en-US">
              <a:solidFill>
                <a:prstClr val="white"/>
              </a:solidFill>
            </a:endParaRPr>
          </a:p>
        </p:txBody>
      </p:sp>
    </p:spTree>
    <p:extLst>
      <p:ext uri="{BB962C8B-B14F-4D97-AF65-F5344CB8AC3E}">
        <p14:creationId xmlns:p14="http://schemas.microsoft.com/office/powerpoint/2010/main" val="3906060165"/>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61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en-US" noProof="0" smtClean="0"/>
              <a:t>Click icon to add picture</a:t>
            </a:r>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4"/>
          <p:cNvSpPr>
            <a:spLocks noGrp="1" noChangeArrowheads="1"/>
          </p:cNvSpPr>
          <p:nvPr>
            <p:ph type="dt" sz="half" idx="10"/>
          </p:nvPr>
        </p:nvSpPr>
        <p:spPr>
          <a:ln/>
        </p:spPr>
        <p:txBody>
          <a:bodyPr/>
          <a:lstStyle>
            <a:lvl1pPr>
              <a:defRPr/>
            </a:lvl1pPr>
          </a:lstStyle>
          <a:p>
            <a:pPr>
              <a:defRPr/>
            </a:pPr>
            <a:fld id="{EB473DF9-5BF5-46F5-8FCE-68F3D3F96862}" type="datetime4">
              <a:rPr lang="en-US" smtClean="0">
                <a:solidFill>
                  <a:prstClr val="white"/>
                </a:solidFill>
              </a:rPr>
              <a:pPr>
                <a:defRPr/>
              </a:pPr>
              <a:t>October 1, 2011</a:t>
            </a:fld>
            <a:endParaRPr lang="en-US">
              <a:solidFill>
                <a:prstClr val="white"/>
              </a:solidFill>
            </a:endParaRPr>
          </a:p>
        </p:txBody>
      </p:sp>
      <p:sp>
        <p:nvSpPr>
          <p:cNvPr id="6" name="Rectangle 45"/>
          <p:cNvSpPr>
            <a:spLocks noGrp="1" noChangeArrowheads="1"/>
          </p:cNvSpPr>
          <p:nvPr>
            <p:ph type="ftr" sz="quarter" idx="11"/>
          </p:nvPr>
        </p:nvSpPr>
        <p:spPr>
          <a:ln/>
        </p:spPr>
        <p:txBody>
          <a:bodyPr/>
          <a:lstStyle>
            <a:lvl1pPr>
              <a:defRPr/>
            </a:lvl1pPr>
          </a:lstStyle>
          <a:p>
            <a:pPr>
              <a:defRPr/>
            </a:pPr>
            <a:endParaRPr lang="en-US">
              <a:solidFill>
                <a:prstClr val="white"/>
              </a:solidFill>
            </a:endParaRPr>
          </a:p>
        </p:txBody>
      </p:sp>
      <p:sp>
        <p:nvSpPr>
          <p:cNvPr id="7" name="Rectangle 46"/>
          <p:cNvSpPr>
            <a:spLocks noGrp="1" noChangeArrowheads="1"/>
          </p:cNvSpPr>
          <p:nvPr>
            <p:ph type="sldNum" sz="quarter" idx="12"/>
          </p:nvPr>
        </p:nvSpPr>
        <p:spPr>
          <a:ln/>
        </p:spPr>
        <p:txBody>
          <a:bodyPr/>
          <a:lstStyle>
            <a:lvl1pPr>
              <a:defRPr/>
            </a:lvl1pPr>
          </a:lstStyle>
          <a:p>
            <a:pPr>
              <a:defRPr/>
            </a:pPr>
            <a:fld id="{FD34C9EF-9D75-4E2F-9C85-6B0171541A18}" type="slidenum">
              <a:rPr lang="en-US">
                <a:solidFill>
                  <a:prstClr val="white"/>
                </a:solidFill>
              </a:rPr>
              <a:pPr>
                <a:defRPr/>
              </a:pPr>
              <a:t>‹#›</a:t>
            </a:fld>
            <a:endParaRPr lang="en-US">
              <a:solidFill>
                <a:prstClr val="white"/>
              </a:solidFill>
            </a:endParaRPr>
          </a:p>
        </p:txBody>
      </p:sp>
    </p:spTree>
    <p:extLst>
      <p:ext uri="{BB962C8B-B14F-4D97-AF65-F5344CB8AC3E}">
        <p14:creationId xmlns:p14="http://schemas.microsoft.com/office/powerpoint/2010/main" val="4283465686"/>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61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4"/>
          <p:cNvSpPr>
            <a:spLocks noGrp="1" noChangeArrowheads="1"/>
          </p:cNvSpPr>
          <p:nvPr>
            <p:ph type="dt" sz="half" idx="10"/>
          </p:nvPr>
        </p:nvSpPr>
        <p:spPr>
          <a:ln/>
        </p:spPr>
        <p:txBody>
          <a:bodyPr/>
          <a:lstStyle>
            <a:lvl1pPr>
              <a:defRPr/>
            </a:lvl1pPr>
          </a:lstStyle>
          <a:p>
            <a:pPr>
              <a:defRPr/>
            </a:pPr>
            <a:fld id="{3AD624D9-87D2-4B00-A611-968E481683EA}" type="datetime4">
              <a:rPr lang="en-US" smtClean="0">
                <a:solidFill>
                  <a:prstClr val="white"/>
                </a:solidFill>
              </a:rPr>
              <a:pPr>
                <a:defRPr/>
              </a:pPr>
              <a:t>October 1, 2011</a:t>
            </a:fld>
            <a:endParaRPr lang="en-US">
              <a:solidFill>
                <a:prstClr val="white"/>
              </a:solidFill>
            </a:endParaRPr>
          </a:p>
        </p:txBody>
      </p:sp>
      <p:sp>
        <p:nvSpPr>
          <p:cNvPr id="5" name="Rectangle 45"/>
          <p:cNvSpPr>
            <a:spLocks noGrp="1" noChangeArrowheads="1"/>
          </p:cNvSpPr>
          <p:nvPr>
            <p:ph type="ftr" sz="quarter" idx="11"/>
          </p:nvPr>
        </p:nvSpPr>
        <p:spPr>
          <a:ln/>
        </p:spPr>
        <p:txBody>
          <a:bodyPr/>
          <a:lstStyle>
            <a:lvl1pPr>
              <a:defRPr/>
            </a:lvl1pPr>
          </a:lstStyle>
          <a:p>
            <a:pPr>
              <a:defRPr/>
            </a:pPr>
            <a:endParaRPr lang="en-US">
              <a:solidFill>
                <a:prstClr val="white"/>
              </a:solidFill>
            </a:endParaRPr>
          </a:p>
        </p:txBody>
      </p:sp>
      <p:sp>
        <p:nvSpPr>
          <p:cNvPr id="6" name="Rectangle 46"/>
          <p:cNvSpPr>
            <a:spLocks noGrp="1" noChangeArrowheads="1"/>
          </p:cNvSpPr>
          <p:nvPr>
            <p:ph type="sldNum" sz="quarter" idx="12"/>
          </p:nvPr>
        </p:nvSpPr>
        <p:spPr>
          <a:ln/>
        </p:spPr>
        <p:txBody>
          <a:bodyPr/>
          <a:lstStyle>
            <a:lvl1pPr>
              <a:defRPr/>
            </a:lvl1pPr>
          </a:lstStyle>
          <a:p>
            <a:pPr>
              <a:defRPr/>
            </a:pPr>
            <a:fld id="{8D995BE3-7F20-42A1-B8FA-7A32FB4FA795}" type="slidenum">
              <a:rPr lang="en-US">
                <a:solidFill>
                  <a:prstClr val="white"/>
                </a:solidFill>
              </a:rPr>
              <a:pPr>
                <a:defRPr/>
              </a:pPr>
              <a:t>‹#›</a:t>
            </a:fld>
            <a:endParaRPr lang="en-US">
              <a:solidFill>
                <a:prstClr val="white"/>
              </a:solidFill>
            </a:endParaRPr>
          </a:p>
        </p:txBody>
      </p:sp>
    </p:spTree>
    <p:extLst>
      <p:ext uri="{BB962C8B-B14F-4D97-AF65-F5344CB8AC3E}">
        <p14:creationId xmlns:p14="http://schemas.microsoft.com/office/powerpoint/2010/main" val="1058731333"/>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61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4"/>
          <p:cNvSpPr>
            <a:spLocks noGrp="1" noChangeArrowheads="1"/>
          </p:cNvSpPr>
          <p:nvPr>
            <p:ph type="dt" sz="half" idx="10"/>
          </p:nvPr>
        </p:nvSpPr>
        <p:spPr>
          <a:ln/>
        </p:spPr>
        <p:txBody>
          <a:bodyPr/>
          <a:lstStyle>
            <a:lvl1pPr>
              <a:defRPr/>
            </a:lvl1pPr>
          </a:lstStyle>
          <a:p>
            <a:pPr>
              <a:defRPr/>
            </a:pPr>
            <a:fld id="{44C05ED7-B953-41B1-B4D3-0EB1AA50F082}" type="datetime4">
              <a:rPr lang="en-US" smtClean="0">
                <a:solidFill>
                  <a:prstClr val="white"/>
                </a:solidFill>
              </a:rPr>
              <a:pPr>
                <a:defRPr/>
              </a:pPr>
              <a:t>October 1, 2011</a:t>
            </a:fld>
            <a:endParaRPr lang="en-US">
              <a:solidFill>
                <a:prstClr val="white"/>
              </a:solidFill>
            </a:endParaRPr>
          </a:p>
        </p:txBody>
      </p:sp>
      <p:sp>
        <p:nvSpPr>
          <p:cNvPr id="5" name="Rectangle 45"/>
          <p:cNvSpPr>
            <a:spLocks noGrp="1" noChangeArrowheads="1"/>
          </p:cNvSpPr>
          <p:nvPr>
            <p:ph type="ftr" sz="quarter" idx="11"/>
          </p:nvPr>
        </p:nvSpPr>
        <p:spPr>
          <a:ln/>
        </p:spPr>
        <p:txBody>
          <a:bodyPr/>
          <a:lstStyle>
            <a:lvl1pPr>
              <a:defRPr/>
            </a:lvl1pPr>
          </a:lstStyle>
          <a:p>
            <a:pPr>
              <a:defRPr/>
            </a:pPr>
            <a:endParaRPr lang="en-US">
              <a:solidFill>
                <a:prstClr val="white"/>
              </a:solidFill>
            </a:endParaRPr>
          </a:p>
        </p:txBody>
      </p:sp>
      <p:sp>
        <p:nvSpPr>
          <p:cNvPr id="6" name="Rectangle 46"/>
          <p:cNvSpPr>
            <a:spLocks noGrp="1" noChangeArrowheads="1"/>
          </p:cNvSpPr>
          <p:nvPr>
            <p:ph type="sldNum" sz="quarter" idx="12"/>
          </p:nvPr>
        </p:nvSpPr>
        <p:spPr>
          <a:ln/>
        </p:spPr>
        <p:txBody>
          <a:bodyPr/>
          <a:lstStyle>
            <a:lvl1pPr>
              <a:defRPr/>
            </a:lvl1pPr>
          </a:lstStyle>
          <a:p>
            <a:pPr>
              <a:defRPr/>
            </a:pPr>
            <a:fld id="{DC95C923-6AC0-4D7D-847E-E3B430DFD767}" type="slidenum">
              <a:rPr lang="en-US">
                <a:solidFill>
                  <a:prstClr val="white"/>
                </a:solidFill>
              </a:rPr>
              <a:pPr>
                <a:defRPr/>
              </a:pPr>
              <a:t>‹#›</a:t>
            </a:fld>
            <a:endParaRPr lang="en-US">
              <a:solidFill>
                <a:prstClr val="white"/>
              </a:solidFill>
            </a:endParaRPr>
          </a:p>
        </p:txBody>
      </p:sp>
    </p:spTree>
    <p:extLst>
      <p:ext uri="{BB962C8B-B14F-4D97-AF65-F5344CB8AC3E}">
        <p14:creationId xmlns:p14="http://schemas.microsoft.com/office/powerpoint/2010/main" val="3574904342"/>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619.xml><?xml version="1.0" encoding="utf-8"?>
<p:sldLayout xmlns:a="http://schemas.openxmlformats.org/drawingml/2006/main" xmlns:r="http://schemas.openxmlformats.org/officeDocument/2006/relationships" xmlns:p="http://schemas.openxmlformats.org/presentationml/2006/main" type="tbl">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smtClean="0"/>
              <a:t>Click to edit Master title style</a:t>
            </a:r>
            <a:endParaRPr lang="en-US"/>
          </a:p>
        </p:txBody>
      </p:sp>
      <p:sp>
        <p:nvSpPr>
          <p:cNvPr id="3" name="Table Placeholder 2"/>
          <p:cNvSpPr>
            <a:spLocks noGrp="1"/>
          </p:cNvSpPr>
          <p:nvPr>
            <p:ph type="tbl" idx="1"/>
          </p:nvPr>
        </p:nvSpPr>
        <p:spPr>
          <a:xfrm>
            <a:off x="457200" y="1600200"/>
            <a:ext cx="8229600" cy="4530725"/>
          </a:xfrm>
        </p:spPr>
        <p:txBody>
          <a:bodyPr/>
          <a:lstStyle/>
          <a:p>
            <a:pPr lvl="0"/>
            <a:r>
              <a:rPr lang="en-US" noProof="0" smtClean="0"/>
              <a:t>Click icon to add table</a:t>
            </a:r>
            <a:endParaRPr lang="en-US" noProof="0"/>
          </a:p>
        </p:txBody>
      </p:sp>
      <p:sp>
        <p:nvSpPr>
          <p:cNvPr id="4" name="Rectangle 44"/>
          <p:cNvSpPr>
            <a:spLocks noGrp="1" noChangeArrowheads="1"/>
          </p:cNvSpPr>
          <p:nvPr>
            <p:ph type="dt" sz="half" idx="10"/>
          </p:nvPr>
        </p:nvSpPr>
        <p:spPr>
          <a:ln/>
        </p:spPr>
        <p:txBody>
          <a:bodyPr/>
          <a:lstStyle>
            <a:lvl1pPr>
              <a:defRPr/>
            </a:lvl1pPr>
          </a:lstStyle>
          <a:p>
            <a:pPr>
              <a:defRPr/>
            </a:pPr>
            <a:fld id="{718CCFCD-99B7-42DC-BF8D-2ABB2EFC48BE}" type="datetime4">
              <a:rPr lang="en-US" smtClean="0">
                <a:solidFill>
                  <a:prstClr val="white"/>
                </a:solidFill>
              </a:rPr>
              <a:pPr>
                <a:defRPr/>
              </a:pPr>
              <a:t>October 1, 2011</a:t>
            </a:fld>
            <a:endParaRPr lang="en-US">
              <a:solidFill>
                <a:prstClr val="white"/>
              </a:solidFill>
            </a:endParaRPr>
          </a:p>
        </p:txBody>
      </p:sp>
      <p:sp>
        <p:nvSpPr>
          <p:cNvPr id="5" name="Rectangle 45"/>
          <p:cNvSpPr>
            <a:spLocks noGrp="1" noChangeArrowheads="1"/>
          </p:cNvSpPr>
          <p:nvPr>
            <p:ph type="ftr" sz="quarter" idx="11"/>
          </p:nvPr>
        </p:nvSpPr>
        <p:spPr>
          <a:ln/>
        </p:spPr>
        <p:txBody>
          <a:bodyPr/>
          <a:lstStyle>
            <a:lvl1pPr>
              <a:defRPr/>
            </a:lvl1pPr>
          </a:lstStyle>
          <a:p>
            <a:pPr>
              <a:defRPr/>
            </a:pPr>
            <a:endParaRPr lang="en-US">
              <a:solidFill>
                <a:prstClr val="white"/>
              </a:solidFill>
            </a:endParaRPr>
          </a:p>
        </p:txBody>
      </p:sp>
      <p:sp>
        <p:nvSpPr>
          <p:cNvPr id="6" name="Rectangle 46"/>
          <p:cNvSpPr>
            <a:spLocks noGrp="1" noChangeArrowheads="1"/>
          </p:cNvSpPr>
          <p:nvPr>
            <p:ph type="sldNum" sz="quarter" idx="12"/>
          </p:nvPr>
        </p:nvSpPr>
        <p:spPr>
          <a:ln/>
        </p:spPr>
        <p:txBody>
          <a:bodyPr/>
          <a:lstStyle>
            <a:lvl1pPr>
              <a:defRPr/>
            </a:lvl1pPr>
          </a:lstStyle>
          <a:p>
            <a:pPr>
              <a:defRPr/>
            </a:pPr>
            <a:fld id="{9C0BA582-7305-4CD9-B0AE-4A65BCF8D564}" type="slidenum">
              <a:rPr lang="en-US">
                <a:solidFill>
                  <a:prstClr val="white"/>
                </a:solidFill>
              </a:rPr>
              <a:pPr>
                <a:defRPr/>
              </a:pPr>
              <a:t>‹#›</a:t>
            </a:fld>
            <a:endParaRPr lang="en-US">
              <a:solidFill>
                <a:prstClr val="white"/>
              </a:solidFill>
            </a:endParaRPr>
          </a:p>
        </p:txBody>
      </p:sp>
    </p:spTree>
    <p:extLst>
      <p:ext uri="{BB962C8B-B14F-4D97-AF65-F5344CB8AC3E}">
        <p14:creationId xmlns:p14="http://schemas.microsoft.com/office/powerpoint/2010/main" val="3976685946"/>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6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lvl1pPr>
              <a:defRPr/>
            </a:lvl1pPr>
          </a:lstStyle>
          <a:p>
            <a:fld id="{41BF9158-3878-450D-BCDA-C69C949ECE30}" type="datetime4">
              <a:rPr lang="en-US" smtClean="0">
                <a:solidFill>
                  <a:srgbClr val="FFFFFF"/>
                </a:solidFill>
              </a:rPr>
              <a:t>October 1, 2011</a:t>
            </a:fld>
            <a:endParaRPr lang="en-US">
              <a:solidFill>
                <a:srgbClr val="FFFFFF"/>
              </a:solidFill>
            </a:endParaRPr>
          </a:p>
        </p:txBody>
      </p:sp>
      <p:sp>
        <p:nvSpPr>
          <p:cNvPr id="6" name="Footer Placeholder 5"/>
          <p:cNvSpPr>
            <a:spLocks noGrp="1"/>
          </p:cNvSpPr>
          <p:nvPr>
            <p:ph type="ftr" sz="quarter" idx="11"/>
          </p:nvPr>
        </p:nvSpPr>
        <p:spPr/>
        <p:txBody>
          <a:bodyPr/>
          <a:lstStyle>
            <a:lvl1pPr>
              <a:defRPr/>
            </a:lvl1pPr>
          </a:lstStyle>
          <a:p>
            <a:endParaRPr lang="en-US">
              <a:solidFill>
                <a:srgbClr val="FFFFFF"/>
              </a:solidFill>
            </a:endParaRPr>
          </a:p>
        </p:txBody>
      </p:sp>
      <p:sp>
        <p:nvSpPr>
          <p:cNvPr id="7" name="Slide Number Placeholder 6"/>
          <p:cNvSpPr>
            <a:spLocks noGrp="1"/>
          </p:cNvSpPr>
          <p:nvPr>
            <p:ph type="sldNum" sz="quarter" idx="12"/>
          </p:nvPr>
        </p:nvSpPr>
        <p:spPr/>
        <p:txBody>
          <a:bodyPr/>
          <a:lstStyle>
            <a:lvl1pPr>
              <a:defRPr/>
            </a:lvl1pPr>
          </a:lstStyle>
          <a:p>
            <a:fld id="{6FC0A38B-A3DC-4736-843E-8C2C261A6201}" type="slidenum">
              <a:rPr lang="en-US">
                <a:solidFill>
                  <a:srgbClr val="FFFFFF"/>
                </a:solidFill>
              </a:rPr>
              <a:pPr/>
              <a:t>‹#›</a:t>
            </a:fld>
            <a:endParaRPr lang="en-US">
              <a:solidFill>
                <a:srgbClr val="FFFFFF"/>
              </a:solidFill>
            </a:endParaRPr>
          </a:p>
        </p:txBody>
      </p:sp>
    </p:spTree>
    <p:extLst>
      <p:ext uri="{BB962C8B-B14F-4D97-AF65-F5344CB8AC3E}">
        <p14:creationId xmlns:p14="http://schemas.microsoft.com/office/powerpoint/2010/main" val="1469388358"/>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620.xml><?xml version="1.0" encoding="utf-8"?>
<p:sldLayout xmlns:a="http://schemas.openxmlformats.org/drawingml/2006/main" xmlns:r="http://schemas.openxmlformats.org/officeDocument/2006/relationships" xmlns:p="http://schemas.openxmlformats.org/presentationml/2006/main" type="clipArtAndTx">
  <p:cSld name="Title, Clip Art and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smtClean="0"/>
              <a:t>Click to edit Master title style</a:t>
            </a:r>
            <a:endParaRPr lang="en-US"/>
          </a:p>
        </p:txBody>
      </p:sp>
      <p:sp>
        <p:nvSpPr>
          <p:cNvPr id="3" name="ClipArt Placeholder 2"/>
          <p:cNvSpPr>
            <a:spLocks noGrp="1"/>
          </p:cNvSpPr>
          <p:nvPr>
            <p:ph type="clipArt" sz="half" idx="1"/>
          </p:nvPr>
        </p:nvSpPr>
        <p:spPr>
          <a:xfrm>
            <a:off x="457200" y="1600200"/>
            <a:ext cx="4038600" cy="4530725"/>
          </a:xfrm>
        </p:spPr>
        <p:txBody>
          <a:bodyPr/>
          <a:lstStyle/>
          <a:p>
            <a:pPr lvl="0"/>
            <a:endParaRPr lang="en-US" noProof="0"/>
          </a:p>
        </p:txBody>
      </p:sp>
      <p:sp>
        <p:nvSpPr>
          <p:cNvPr id="4" name="Text Placeholder 3"/>
          <p:cNvSpPr>
            <a:spLocks noGrp="1"/>
          </p:cNvSpPr>
          <p:nvPr>
            <p:ph type="body" sz="half" idx="2"/>
          </p:nvPr>
        </p:nvSpPr>
        <p:spPr>
          <a:xfrm>
            <a:off x="4648200" y="1600200"/>
            <a:ext cx="4038600" cy="453072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44"/>
          <p:cNvSpPr>
            <a:spLocks noGrp="1" noChangeArrowheads="1"/>
          </p:cNvSpPr>
          <p:nvPr>
            <p:ph type="dt" sz="half" idx="10"/>
          </p:nvPr>
        </p:nvSpPr>
        <p:spPr>
          <a:ln/>
        </p:spPr>
        <p:txBody>
          <a:bodyPr/>
          <a:lstStyle>
            <a:lvl1pPr>
              <a:defRPr/>
            </a:lvl1pPr>
          </a:lstStyle>
          <a:p>
            <a:pPr>
              <a:defRPr/>
            </a:pPr>
            <a:fld id="{8CBE1178-3206-4E61-B9B6-B45395F43062}" type="datetime4">
              <a:rPr lang="en-US" smtClean="0">
                <a:solidFill>
                  <a:prstClr val="white"/>
                </a:solidFill>
              </a:rPr>
              <a:pPr>
                <a:defRPr/>
              </a:pPr>
              <a:t>October 1, 2011</a:t>
            </a:fld>
            <a:endParaRPr lang="en-US">
              <a:solidFill>
                <a:prstClr val="white"/>
              </a:solidFill>
            </a:endParaRPr>
          </a:p>
        </p:txBody>
      </p:sp>
      <p:sp>
        <p:nvSpPr>
          <p:cNvPr id="6" name="Rectangle 45"/>
          <p:cNvSpPr>
            <a:spLocks noGrp="1" noChangeArrowheads="1"/>
          </p:cNvSpPr>
          <p:nvPr>
            <p:ph type="ftr" sz="quarter" idx="11"/>
          </p:nvPr>
        </p:nvSpPr>
        <p:spPr>
          <a:ln/>
        </p:spPr>
        <p:txBody>
          <a:bodyPr/>
          <a:lstStyle>
            <a:lvl1pPr>
              <a:defRPr/>
            </a:lvl1pPr>
          </a:lstStyle>
          <a:p>
            <a:pPr>
              <a:defRPr/>
            </a:pPr>
            <a:endParaRPr lang="en-US">
              <a:solidFill>
                <a:prstClr val="white"/>
              </a:solidFill>
            </a:endParaRPr>
          </a:p>
        </p:txBody>
      </p:sp>
      <p:sp>
        <p:nvSpPr>
          <p:cNvPr id="7" name="Rectangle 46"/>
          <p:cNvSpPr>
            <a:spLocks noGrp="1" noChangeArrowheads="1"/>
          </p:cNvSpPr>
          <p:nvPr>
            <p:ph type="sldNum" sz="quarter" idx="12"/>
          </p:nvPr>
        </p:nvSpPr>
        <p:spPr>
          <a:ln/>
        </p:spPr>
        <p:txBody>
          <a:bodyPr/>
          <a:lstStyle>
            <a:lvl1pPr>
              <a:defRPr/>
            </a:lvl1pPr>
          </a:lstStyle>
          <a:p>
            <a:pPr>
              <a:defRPr/>
            </a:pPr>
            <a:fld id="{1B76EC67-C239-48AD-A959-ED9BFC1E2029}" type="slidenum">
              <a:rPr lang="en-US">
                <a:solidFill>
                  <a:prstClr val="white"/>
                </a:solidFill>
              </a:rPr>
              <a:pPr>
                <a:defRPr/>
              </a:pPr>
              <a:t>‹#›</a:t>
            </a:fld>
            <a:endParaRPr lang="en-US">
              <a:solidFill>
                <a:prstClr val="white"/>
              </a:solidFill>
            </a:endParaRPr>
          </a:p>
        </p:txBody>
      </p:sp>
    </p:spTree>
    <p:extLst>
      <p:ext uri="{BB962C8B-B14F-4D97-AF65-F5344CB8AC3E}">
        <p14:creationId xmlns:p14="http://schemas.microsoft.com/office/powerpoint/2010/main" val="2265740192"/>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62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4000" cy="6856413"/>
            <a:chOff x="0" y="0"/>
            <a:chExt cx="5760" cy="4319"/>
          </a:xfrm>
        </p:grpSpPr>
        <p:sp>
          <p:nvSpPr>
            <p:cNvPr id="5" name="Freeform 3"/>
            <p:cNvSpPr>
              <a:spLocks/>
            </p:cNvSpPr>
            <p:nvPr/>
          </p:nvSpPr>
          <p:spPr bwMode="hidden">
            <a:xfrm>
              <a:off x="0" y="12"/>
              <a:ext cx="5758" cy="3273"/>
            </a:xfrm>
            <a:custGeom>
              <a:avLst/>
              <a:gdLst/>
              <a:ahLst/>
              <a:cxnLst>
                <a:cxn ang="0">
                  <a:pos x="3193" y="1816"/>
                </a:cxn>
                <a:cxn ang="0">
                  <a:pos x="0" y="0"/>
                </a:cxn>
                <a:cxn ang="0">
                  <a:pos x="0" y="522"/>
                </a:cxn>
                <a:cxn ang="0">
                  <a:pos x="3037" y="1978"/>
                </a:cxn>
                <a:cxn ang="0">
                  <a:pos x="5740" y="3273"/>
                </a:cxn>
                <a:cxn ang="0">
                  <a:pos x="5740" y="3267"/>
                </a:cxn>
                <a:cxn ang="0">
                  <a:pos x="3193" y="1816"/>
                </a:cxn>
                <a:cxn ang="0">
                  <a:pos x="3193" y="1816"/>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6" name="Freeform 4"/>
            <p:cNvSpPr>
              <a:spLocks/>
            </p:cNvSpPr>
            <p:nvPr/>
          </p:nvSpPr>
          <p:spPr bwMode="hidden">
            <a:xfrm>
              <a:off x="149" y="0"/>
              <a:ext cx="5609" cy="3243"/>
            </a:xfrm>
            <a:custGeom>
              <a:avLst/>
              <a:gdLst/>
              <a:ahLst/>
              <a:cxnLst>
                <a:cxn ang="0">
                  <a:pos x="3163" y="1714"/>
                </a:cxn>
                <a:cxn ang="0">
                  <a:pos x="431" y="0"/>
                </a:cxn>
                <a:cxn ang="0">
                  <a:pos x="0" y="0"/>
                </a:cxn>
                <a:cxn ang="0">
                  <a:pos x="3086" y="1786"/>
                </a:cxn>
                <a:cxn ang="0">
                  <a:pos x="5591" y="3243"/>
                </a:cxn>
                <a:cxn ang="0">
                  <a:pos x="5591" y="3237"/>
                </a:cxn>
                <a:cxn ang="0">
                  <a:pos x="3163" y="1714"/>
                </a:cxn>
                <a:cxn ang="0">
                  <a:pos x="3163" y="1714"/>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7" name="Freeform 5"/>
            <p:cNvSpPr>
              <a:spLocks/>
            </p:cNvSpPr>
            <p:nvPr/>
          </p:nvSpPr>
          <p:spPr bwMode="hidden">
            <a:xfrm>
              <a:off x="0" y="3433"/>
              <a:ext cx="4038" cy="191"/>
            </a:xfrm>
            <a:custGeom>
              <a:avLst/>
              <a:gdLst/>
              <a:ahLst/>
              <a:cxnLst>
                <a:cxn ang="0">
                  <a:pos x="0" y="156"/>
                </a:cxn>
                <a:cxn ang="0">
                  <a:pos x="4042" y="192"/>
                </a:cxn>
                <a:cxn ang="0">
                  <a:pos x="4042" y="144"/>
                </a:cxn>
                <a:cxn ang="0">
                  <a:pos x="0" y="0"/>
                </a:cxn>
                <a:cxn ang="0">
                  <a:pos x="0" y="156"/>
                </a:cxn>
                <a:cxn ang="0">
                  <a:pos x="0" y="156"/>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8" name="Freeform 6"/>
            <p:cNvSpPr>
              <a:spLocks/>
            </p:cNvSpPr>
            <p:nvPr/>
          </p:nvSpPr>
          <p:spPr bwMode="hidden">
            <a:xfrm>
              <a:off x="4038" y="3577"/>
              <a:ext cx="1720" cy="65"/>
            </a:xfrm>
            <a:custGeom>
              <a:avLst/>
              <a:gdLst>
                <a:gd name="T0" fmla="*/ 1722 w 1722"/>
                <a:gd name="T1" fmla="*/ 66 h 66"/>
                <a:gd name="T2" fmla="*/ 1722 w 1722"/>
                <a:gd name="T3" fmla="*/ 60 h 66"/>
                <a:gd name="T4" fmla="*/ 0 w 1722"/>
                <a:gd name="T5" fmla="*/ 0 h 66"/>
                <a:gd name="T6" fmla="*/ 0 w 1722"/>
                <a:gd name="T7" fmla="*/ 48 h 66"/>
                <a:gd name="T8" fmla="*/ 1722 w 1722"/>
                <a:gd name="T9" fmla="*/ 66 h 66"/>
                <a:gd name="T10" fmla="*/ 1722 w 1722"/>
                <a:gd name="T11" fmla="*/ 66 h 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22" h="66">
                  <a:moveTo>
                    <a:pt x="1722" y="66"/>
                  </a:moveTo>
                  <a:lnTo>
                    <a:pt x="1722" y="60"/>
                  </a:lnTo>
                  <a:lnTo>
                    <a:pt x="0" y="0"/>
                  </a:lnTo>
                  <a:lnTo>
                    <a:pt x="0" y="48"/>
                  </a:lnTo>
                  <a:lnTo>
                    <a:pt x="1722" y="66"/>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9" name="Freeform 7"/>
            <p:cNvSpPr>
              <a:spLocks/>
            </p:cNvSpPr>
            <p:nvPr/>
          </p:nvSpPr>
          <p:spPr bwMode="hidden">
            <a:xfrm>
              <a:off x="0" y="3726"/>
              <a:ext cx="4784" cy="329"/>
            </a:xfrm>
            <a:custGeom>
              <a:avLst/>
              <a:gdLst/>
              <a:ahLst/>
              <a:cxnLst>
                <a:cxn ang="0">
                  <a:pos x="0" y="329"/>
                </a:cxn>
                <a:cxn ang="0">
                  <a:pos x="4789" y="77"/>
                </a:cxn>
                <a:cxn ang="0">
                  <a:pos x="4789" y="0"/>
                </a:cxn>
                <a:cxn ang="0">
                  <a:pos x="0" y="107"/>
                </a:cxn>
                <a:cxn ang="0">
                  <a:pos x="0" y="329"/>
                </a:cxn>
                <a:cxn ang="0">
                  <a:pos x="0" y="329"/>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w="9525" cap="flat" cmpd="sng">
              <a:noFill/>
              <a:prstDash val="solid"/>
              <a:round/>
              <a:headEnd type="none" w="med" len="med"/>
              <a:tailEnd type="none" w="med" len="med"/>
            </a:ln>
            <a:effectLst/>
          </p:spPr>
          <p:txBody>
            <a:bodyPr/>
            <a:lstStyle/>
            <a:p>
              <a:pPr fontAlgn="auto">
                <a:spcBef>
                  <a:spcPts val="0"/>
                </a:spcBef>
                <a:spcAft>
                  <a:spcPts val="0"/>
                </a:spcAft>
                <a:defRPr/>
              </a:pPr>
              <a:endParaRPr lang="en-US">
                <a:solidFill>
                  <a:prstClr val="white"/>
                </a:solidFill>
                <a:latin typeface="Arial" charset="0"/>
              </a:endParaRPr>
            </a:p>
          </p:txBody>
        </p:sp>
        <p:sp>
          <p:nvSpPr>
            <p:cNvPr id="10" name="Freeform 8"/>
            <p:cNvSpPr>
              <a:spLocks/>
            </p:cNvSpPr>
            <p:nvPr/>
          </p:nvSpPr>
          <p:spPr bwMode="hidden">
            <a:xfrm>
              <a:off x="4784" y="3702"/>
              <a:ext cx="974" cy="101"/>
            </a:xfrm>
            <a:custGeom>
              <a:avLst/>
              <a:gdLst>
                <a:gd name="T0" fmla="*/ 975 w 975"/>
                <a:gd name="T1" fmla="*/ 48 h 101"/>
                <a:gd name="T2" fmla="*/ 975 w 975"/>
                <a:gd name="T3" fmla="*/ 0 h 101"/>
                <a:gd name="T4" fmla="*/ 0 w 975"/>
                <a:gd name="T5" fmla="*/ 24 h 101"/>
                <a:gd name="T6" fmla="*/ 0 w 975"/>
                <a:gd name="T7" fmla="*/ 101 h 101"/>
                <a:gd name="T8" fmla="*/ 975 w 975"/>
                <a:gd name="T9" fmla="*/ 48 h 101"/>
                <a:gd name="T10" fmla="*/ 975 w 975"/>
                <a:gd name="T11" fmla="*/ 48 h 10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75" h="101">
                  <a:moveTo>
                    <a:pt x="975" y="48"/>
                  </a:moveTo>
                  <a:lnTo>
                    <a:pt x="975" y="0"/>
                  </a:lnTo>
                  <a:lnTo>
                    <a:pt x="0" y="24"/>
                  </a:lnTo>
                  <a:lnTo>
                    <a:pt x="0" y="101"/>
                  </a:lnTo>
                  <a:lnTo>
                    <a:pt x="975" y="4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11" name="Freeform 9"/>
            <p:cNvSpPr>
              <a:spLocks/>
            </p:cNvSpPr>
            <p:nvPr/>
          </p:nvSpPr>
          <p:spPr bwMode="hidden">
            <a:xfrm>
              <a:off x="3619" y="3815"/>
              <a:ext cx="2139" cy="198"/>
            </a:xfrm>
            <a:custGeom>
              <a:avLst/>
              <a:gdLst>
                <a:gd name="T0" fmla="*/ 2141 w 2141"/>
                <a:gd name="T1" fmla="*/ 0 h 198"/>
                <a:gd name="T2" fmla="*/ 0 w 2141"/>
                <a:gd name="T3" fmla="*/ 156 h 198"/>
                <a:gd name="T4" fmla="*/ 0 w 2141"/>
                <a:gd name="T5" fmla="*/ 198 h 198"/>
                <a:gd name="T6" fmla="*/ 2141 w 2141"/>
                <a:gd name="T7" fmla="*/ 0 h 198"/>
                <a:gd name="T8" fmla="*/ 2141 w 2141"/>
                <a:gd name="T9" fmla="*/ 0 h 1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41" h="198">
                  <a:moveTo>
                    <a:pt x="2141" y="0"/>
                  </a:moveTo>
                  <a:lnTo>
                    <a:pt x="0" y="156"/>
                  </a:lnTo>
                  <a:lnTo>
                    <a:pt x="0" y="198"/>
                  </a:lnTo>
                  <a:lnTo>
                    <a:pt x="2141"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12" name="Freeform 10"/>
            <p:cNvSpPr>
              <a:spLocks/>
            </p:cNvSpPr>
            <p:nvPr/>
          </p:nvSpPr>
          <p:spPr bwMode="hidden">
            <a:xfrm>
              <a:off x="0" y="3971"/>
              <a:ext cx="3619" cy="348"/>
            </a:xfrm>
            <a:custGeom>
              <a:avLst/>
              <a:gdLst/>
              <a:ahLst/>
              <a:cxnLst>
                <a:cxn ang="0">
                  <a:pos x="0" y="348"/>
                </a:cxn>
                <a:cxn ang="0">
                  <a:pos x="311" y="348"/>
                </a:cxn>
                <a:cxn ang="0">
                  <a:pos x="3623" y="42"/>
                </a:cxn>
                <a:cxn ang="0">
                  <a:pos x="3623" y="0"/>
                </a:cxn>
                <a:cxn ang="0">
                  <a:pos x="0" y="264"/>
                </a:cxn>
                <a:cxn ang="0">
                  <a:pos x="0" y="348"/>
                </a:cxn>
                <a:cxn ang="0">
                  <a:pos x="0" y="348"/>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13" name="Freeform 11"/>
            <p:cNvSpPr>
              <a:spLocks/>
            </p:cNvSpPr>
            <p:nvPr/>
          </p:nvSpPr>
          <p:spPr bwMode="hidden">
            <a:xfrm>
              <a:off x="2097" y="4043"/>
              <a:ext cx="2514" cy="276"/>
            </a:xfrm>
            <a:custGeom>
              <a:avLst/>
              <a:gdLst>
                <a:gd name="T0" fmla="*/ 2182 w 2517"/>
                <a:gd name="T1" fmla="*/ 276 h 276"/>
                <a:gd name="T2" fmla="*/ 2517 w 2517"/>
                <a:gd name="T3" fmla="*/ 204 h 276"/>
                <a:gd name="T4" fmla="*/ 2260 w 2517"/>
                <a:gd name="T5" fmla="*/ 0 h 276"/>
                <a:gd name="T6" fmla="*/ 0 w 2517"/>
                <a:gd name="T7" fmla="*/ 276 h 276"/>
                <a:gd name="T8" fmla="*/ 2182 w 2517"/>
                <a:gd name="T9" fmla="*/ 276 h 276"/>
                <a:gd name="T10" fmla="*/ 2182 w 2517"/>
                <a:gd name="T11" fmla="*/ 276 h 27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7" h="276">
                  <a:moveTo>
                    <a:pt x="2182" y="276"/>
                  </a:moveTo>
                  <a:lnTo>
                    <a:pt x="2517" y="204"/>
                  </a:lnTo>
                  <a:lnTo>
                    <a:pt x="2260" y="0"/>
                  </a:lnTo>
                  <a:lnTo>
                    <a:pt x="0" y="276"/>
                  </a:lnTo>
                  <a:lnTo>
                    <a:pt x="2182" y="276"/>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14" name="Freeform 12"/>
            <p:cNvSpPr>
              <a:spLocks/>
            </p:cNvSpPr>
            <p:nvPr/>
          </p:nvSpPr>
          <p:spPr bwMode="hidden">
            <a:xfrm>
              <a:off x="4354" y="3869"/>
              <a:ext cx="1404" cy="378"/>
            </a:xfrm>
            <a:custGeom>
              <a:avLst/>
              <a:gdLst/>
              <a:ahLst/>
              <a:cxnLst>
                <a:cxn ang="0">
                  <a:pos x="1405" y="126"/>
                </a:cxn>
                <a:cxn ang="0">
                  <a:pos x="1405" y="0"/>
                </a:cxn>
                <a:cxn ang="0">
                  <a:pos x="0" y="174"/>
                </a:cxn>
                <a:cxn ang="0">
                  <a:pos x="257" y="378"/>
                </a:cxn>
                <a:cxn ang="0">
                  <a:pos x="1405" y="126"/>
                </a:cxn>
                <a:cxn ang="0">
                  <a:pos x="1405" y="126"/>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15" name="Freeform 13"/>
            <p:cNvSpPr>
              <a:spLocks/>
            </p:cNvSpPr>
            <p:nvPr/>
          </p:nvSpPr>
          <p:spPr bwMode="hidden">
            <a:xfrm>
              <a:off x="5030" y="3151"/>
              <a:ext cx="728" cy="240"/>
            </a:xfrm>
            <a:custGeom>
              <a:avLst/>
              <a:gdLst>
                <a:gd name="T0" fmla="*/ 729 w 729"/>
                <a:gd name="T1" fmla="*/ 240 h 240"/>
                <a:gd name="T2" fmla="*/ 0 w 729"/>
                <a:gd name="T3" fmla="*/ 0 h 240"/>
                <a:gd name="T4" fmla="*/ 0 w 729"/>
                <a:gd name="T5" fmla="*/ 6 h 240"/>
                <a:gd name="T6" fmla="*/ 729 w 729"/>
                <a:gd name="T7" fmla="*/ 240 h 240"/>
                <a:gd name="T8" fmla="*/ 729 w 729"/>
                <a:gd name="T9" fmla="*/ 240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9" h="240">
                  <a:moveTo>
                    <a:pt x="729" y="240"/>
                  </a:moveTo>
                  <a:lnTo>
                    <a:pt x="0" y="0"/>
                  </a:lnTo>
                  <a:lnTo>
                    <a:pt x="0" y="6"/>
                  </a:lnTo>
                  <a:lnTo>
                    <a:pt x="729" y="24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16" name="Freeform 14"/>
            <p:cNvSpPr>
              <a:spLocks/>
            </p:cNvSpPr>
            <p:nvPr/>
          </p:nvSpPr>
          <p:spPr bwMode="hidden">
            <a:xfrm>
              <a:off x="0" y="1486"/>
              <a:ext cx="5030" cy="1671"/>
            </a:xfrm>
            <a:custGeom>
              <a:avLst/>
              <a:gdLst/>
              <a:ahLst/>
              <a:cxnLst>
                <a:cxn ang="0">
                  <a:pos x="0" y="72"/>
                </a:cxn>
                <a:cxn ang="0">
                  <a:pos x="5035" y="1672"/>
                </a:cxn>
                <a:cxn ang="0">
                  <a:pos x="5035" y="1666"/>
                </a:cxn>
                <a:cxn ang="0">
                  <a:pos x="0" y="0"/>
                </a:cxn>
                <a:cxn ang="0">
                  <a:pos x="0" y="72"/>
                </a:cxn>
                <a:cxn ang="0">
                  <a:pos x="0" y="72"/>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17" name="Freeform 15"/>
            <p:cNvSpPr>
              <a:spLocks/>
            </p:cNvSpPr>
            <p:nvPr/>
          </p:nvSpPr>
          <p:spPr bwMode="hidden">
            <a:xfrm>
              <a:off x="5030" y="3049"/>
              <a:ext cx="728" cy="318"/>
            </a:xfrm>
            <a:custGeom>
              <a:avLst/>
              <a:gdLst>
                <a:gd name="T0" fmla="*/ 729 w 729"/>
                <a:gd name="T1" fmla="*/ 318 h 318"/>
                <a:gd name="T2" fmla="*/ 729 w 729"/>
                <a:gd name="T3" fmla="*/ 312 h 318"/>
                <a:gd name="T4" fmla="*/ 0 w 729"/>
                <a:gd name="T5" fmla="*/ 0 h 318"/>
                <a:gd name="T6" fmla="*/ 0 w 729"/>
                <a:gd name="T7" fmla="*/ 54 h 318"/>
                <a:gd name="T8" fmla="*/ 729 w 729"/>
                <a:gd name="T9" fmla="*/ 318 h 318"/>
                <a:gd name="T10" fmla="*/ 729 w 729"/>
                <a:gd name="T11" fmla="*/ 318 h 3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29" h="318">
                  <a:moveTo>
                    <a:pt x="729" y="318"/>
                  </a:moveTo>
                  <a:lnTo>
                    <a:pt x="729" y="312"/>
                  </a:lnTo>
                  <a:lnTo>
                    <a:pt x="0" y="0"/>
                  </a:lnTo>
                  <a:lnTo>
                    <a:pt x="0" y="54"/>
                  </a:lnTo>
                  <a:lnTo>
                    <a:pt x="729" y="318"/>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18" name="Freeform 16"/>
            <p:cNvSpPr>
              <a:spLocks/>
            </p:cNvSpPr>
            <p:nvPr/>
          </p:nvSpPr>
          <p:spPr bwMode="hidden">
            <a:xfrm>
              <a:off x="0" y="916"/>
              <a:ext cx="5030" cy="2187"/>
            </a:xfrm>
            <a:custGeom>
              <a:avLst/>
              <a:gdLst/>
              <a:ahLst/>
              <a:cxnLst>
                <a:cxn ang="0">
                  <a:pos x="0" y="396"/>
                </a:cxn>
                <a:cxn ang="0">
                  <a:pos x="5035" y="2188"/>
                </a:cxn>
                <a:cxn ang="0">
                  <a:pos x="5035" y="2134"/>
                </a:cxn>
                <a:cxn ang="0">
                  <a:pos x="0" y="0"/>
                </a:cxn>
                <a:cxn ang="0">
                  <a:pos x="0" y="396"/>
                </a:cxn>
                <a:cxn ang="0">
                  <a:pos x="0" y="396"/>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19" name="Freeform 17"/>
            <p:cNvSpPr>
              <a:spLocks/>
            </p:cNvSpPr>
            <p:nvPr/>
          </p:nvSpPr>
          <p:spPr bwMode="hidden">
            <a:xfrm>
              <a:off x="2294" y="0"/>
              <a:ext cx="3159" cy="2725"/>
            </a:xfrm>
            <a:custGeom>
              <a:avLst/>
              <a:gdLst/>
              <a:ahLst/>
              <a:cxnLst>
                <a:cxn ang="0">
                  <a:pos x="0" y="0"/>
                </a:cxn>
                <a:cxn ang="0">
                  <a:pos x="3145" y="2727"/>
                </a:cxn>
                <a:cxn ang="0">
                  <a:pos x="3163" y="2704"/>
                </a:cxn>
                <a:cxn ang="0">
                  <a:pos x="102" y="0"/>
                </a:cxn>
                <a:cxn ang="0">
                  <a:pos x="0" y="0"/>
                </a:cxn>
                <a:cxn ang="0">
                  <a:pos x="0" y="0"/>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20" name="Freeform 18"/>
            <p:cNvSpPr>
              <a:spLocks/>
            </p:cNvSpPr>
            <p:nvPr/>
          </p:nvSpPr>
          <p:spPr bwMode="hidden">
            <a:xfrm>
              <a:off x="5435" y="2702"/>
              <a:ext cx="323" cy="299"/>
            </a:xfrm>
            <a:custGeom>
              <a:avLst/>
              <a:gdLst/>
              <a:ahLst/>
              <a:cxnLst>
                <a:cxn ang="0">
                  <a:pos x="323" y="299"/>
                </a:cxn>
                <a:cxn ang="0">
                  <a:pos x="323" y="263"/>
                </a:cxn>
                <a:cxn ang="0">
                  <a:pos x="18" y="0"/>
                </a:cxn>
                <a:cxn ang="0">
                  <a:pos x="0" y="23"/>
                </a:cxn>
                <a:cxn ang="0">
                  <a:pos x="323" y="299"/>
                </a:cxn>
                <a:cxn ang="0">
                  <a:pos x="323" y="299"/>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21" name="Freeform 19"/>
            <p:cNvSpPr>
              <a:spLocks/>
            </p:cNvSpPr>
            <p:nvPr/>
          </p:nvSpPr>
          <p:spPr bwMode="hidden">
            <a:xfrm>
              <a:off x="5477" y="2588"/>
              <a:ext cx="281" cy="335"/>
            </a:xfrm>
            <a:custGeom>
              <a:avLst/>
              <a:gdLst>
                <a:gd name="T0" fmla="*/ 281 w 281"/>
                <a:gd name="T1" fmla="*/ 335 h 335"/>
                <a:gd name="T2" fmla="*/ 281 w 281"/>
                <a:gd name="T3" fmla="*/ 173 h 335"/>
                <a:gd name="T4" fmla="*/ 96 w 281"/>
                <a:gd name="T5" fmla="*/ 0 h 335"/>
                <a:gd name="T6" fmla="*/ 0 w 281"/>
                <a:gd name="T7" fmla="*/ 90 h 335"/>
                <a:gd name="T8" fmla="*/ 281 w 281"/>
                <a:gd name="T9" fmla="*/ 335 h 335"/>
                <a:gd name="T10" fmla="*/ 281 w 281"/>
                <a:gd name="T11" fmla="*/ 335 h 3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1" h="335">
                  <a:moveTo>
                    <a:pt x="281" y="335"/>
                  </a:moveTo>
                  <a:lnTo>
                    <a:pt x="281" y="173"/>
                  </a:lnTo>
                  <a:lnTo>
                    <a:pt x="96" y="0"/>
                  </a:lnTo>
                  <a:lnTo>
                    <a:pt x="0" y="90"/>
                  </a:lnTo>
                  <a:lnTo>
                    <a:pt x="281" y="335"/>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22" name="Freeform 20"/>
            <p:cNvSpPr>
              <a:spLocks/>
            </p:cNvSpPr>
            <p:nvPr/>
          </p:nvSpPr>
          <p:spPr bwMode="hidden">
            <a:xfrm>
              <a:off x="2454" y="0"/>
              <a:ext cx="3119" cy="2678"/>
            </a:xfrm>
            <a:custGeom>
              <a:avLst/>
              <a:gdLst/>
              <a:ahLst/>
              <a:cxnLst>
                <a:cxn ang="0">
                  <a:pos x="0" y="0"/>
                </a:cxn>
                <a:cxn ang="0">
                  <a:pos x="3026" y="2680"/>
                </a:cxn>
                <a:cxn ang="0">
                  <a:pos x="3122" y="2590"/>
                </a:cxn>
                <a:cxn ang="0">
                  <a:pos x="383" y="0"/>
                </a:cxn>
                <a:cxn ang="0">
                  <a:pos x="0" y="0"/>
                </a:cxn>
                <a:cxn ang="0">
                  <a:pos x="0" y="0"/>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23" name="Freeform 21"/>
            <p:cNvSpPr>
              <a:spLocks/>
            </p:cNvSpPr>
            <p:nvPr/>
          </p:nvSpPr>
          <p:spPr bwMode="hidden">
            <a:xfrm>
              <a:off x="5626" y="2534"/>
              <a:ext cx="132" cy="132"/>
            </a:xfrm>
            <a:custGeom>
              <a:avLst/>
              <a:gdLst>
                <a:gd name="T0" fmla="*/ 132 w 132"/>
                <a:gd name="T1" fmla="*/ 132 h 132"/>
                <a:gd name="T2" fmla="*/ 0 w 132"/>
                <a:gd name="T3" fmla="*/ 0 h 132"/>
                <a:gd name="T4" fmla="*/ 0 w 132"/>
                <a:gd name="T5" fmla="*/ 0 h 132"/>
                <a:gd name="T6" fmla="*/ 132 w 132"/>
                <a:gd name="T7" fmla="*/ 132 h 132"/>
                <a:gd name="T8" fmla="*/ 132 w 132"/>
                <a:gd name="T9" fmla="*/ 132 h 1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2" h="132">
                  <a:moveTo>
                    <a:pt x="132" y="132"/>
                  </a:moveTo>
                  <a:lnTo>
                    <a:pt x="0" y="0"/>
                  </a:lnTo>
                  <a:lnTo>
                    <a:pt x="132" y="132"/>
                  </a:lnTo>
                  <a:close/>
                </a:path>
              </a:pathLst>
            </a:custGeom>
            <a:solidFill>
              <a:srgbClr val="FF99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24" name="Freeform 22"/>
            <p:cNvSpPr>
              <a:spLocks/>
            </p:cNvSpPr>
            <p:nvPr/>
          </p:nvSpPr>
          <p:spPr bwMode="hidden">
            <a:xfrm>
              <a:off x="3112" y="0"/>
              <a:ext cx="2514" cy="2534"/>
            </a:xfrm>
            <a:custGeom>
              <a:avLst/>
              <a:gdLst/>
              <a:ahLst/>
              <a:cxnLst>
                <a:cxn ang="0">
                  <a:pos x="0" y="0"/>
                </a:cxn>
                <a:cxn ang="0">
                  <a:pos x="2517" y="2536"/>
                </a:cxn>
                <a:cxn ang="0">
                  <a:pos x="2517" y="2536"/>
                </a:cxn>
                <a:cxn ang="0">
                  <a:pos x="66" y="0"/>
                </a:cxn>
                <a:cxn ang="0">
                  <a:pos x="0" y="0"/>
                </a:cxn>
                <a:cxn ang="0">
                  <a:pos x="0" y="0"/>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25" name="Freeform 23"/>
            <p:cNvSpPr>
              <a:spLocks/>
            </p:cNvSpPr>
            <p:nvPr/>
          </p:nvSpPr>
          <p:spPr bwMode="hidden">
            <a:xfrm>
              <a:off x="3488" y="0"/>
              <a:ext cx="2198" cy="2480"/>
            </a:xfrm>
            <a:custGeom>
              <a:avLst/>
              <a:gdLst/>
              <a:ahLst/>
              <a:cxnLst>
                <a:cxn ang="0">
                  <a:pos x="0" y="0"/>
                </a:cxn>
                <a:cxn ang="0">
                  <a:pos x="2188" y="2482"/>
                </a:cxn>
                <a:cxn ang="0">
                  <a:pos x="2200" y="2476"/>
                </a:cxn>
                <a:cxn ang="0">
                  <a:pos x="317" y="0"/>
                </a:cxn>
                <a:cxn ang="0">
                  <a:pos x="0" y="0"/>
                </a:cxn>
                <a:cxn ang="0">
                  <a:pos x="0" y="0"/>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w="9525" cap="flat" cmpd="sng">
              <a:noFill/>
              <a:prstDash val="solid"/>
              <a:round/>
              <a:headEnd type="none" w="med" len="med"/>
              <a:tailEnd type="none" w="med" len="med"/>
            </a:ln>
            <a:effectLst/>
          </p:spPr>
          <p:txBody>
            <a:bodyPr/>
            <a:lstStyle/>
            <a:p>
              <a:pPr fontAlgn="auto">
                <a:spcBef>
                  <a:spcPts val="0"/>
                </a:spcBef>
                <a:spcAft>
                  <a:spcPts val="0"/>
                </a:spcAft>
                <a:defRPr/>
              </a:pPr>
              <a:endParaRPr lang="en-US">
                <a:solidFill>
                  <a:prstClr val="white"/>
                </a:solidFill>
                <a:latin typeface="Arial" charset="0"/>
              </a:endParaRPr>
            </a:p>
          </p:txBody>
        </p:sp>
        <p:sp>
          <p:nvSpPr>
            <p:cNvPr id="26" name="Freeform 24"/>
            <p:cNvSpPr>
              <a:spLocks/>
            </p:cNvSpPr>
            <p:nvPr/>
          </p:nvSpPr>
          <p:spPr bwMode="hidden">
            <a:xfrm>
              <a:off x="5674" y="2474"/>
              <a:ext cx="84" cy="96"/>
            </a:xfrm>
            <a:custGeom>
              <a:avLst/>
              <a:gdLst/>
              <a:ahLst/>
              <a:cxnLst>
                <a:cxn ang="0">
                  <a:pos x="84" y="96"/>
                </a:cxn>
                <a:cxn ang="0">
                  <a:pos x="84" y="90"/>
                </a:cxn>
                <a:cxn ang="0">
                  <a:pos x="12" y="0"/>
                </a:cxn>
                <a:cxn ang="0">
                  <a:pos x="0" y="6"/>
                </a:cxn>
                <a:cxn ang="0">
                  <a:pos x="84" y="96"/>
                </a:cxn>
                <a:cxn ang="0">
                  <a:pos x="84" y="96"/>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27" name="Freeform 25"/>
            <p:cNvSpPr>
              <a:spLocks/>
            </p:cNvSpPr>
            <p:nvPr/>
          </p:nvSpPr>
          <p:spPr bwMode="hidden">
            <a:xfrm>
              <a:off x="5603" y="850"/>
              <a:ext cx="155" cy="516"/>
            </a:xfrm>
            <a:custGeom>
              <a:avLst/>
              <a:gdLst>
                <a:gd name="T0" fmla="*/ 155 w 155"/>
                <a:gd name="T1" fmla="*/ 516 h 516"/>
                <a:gd name="T2" fmla="*/ 155 w 155"/>
                <a:gd name="T3" fmla="*/ 204 h 516"/>
                <a:gd name="T4" fmla="*/ 77 w 155"/>
                <a:gd name="T5" fmla="*/ 0 h 516"/>
                <a:gd name="T6" fmla="*/ 0 w 155"/>
                <a:gd name="T7" fmla="*/ 192 h 516"/>
                <a:gd name="T8" fmla="*/ 155 w 155"/>
                <a:gd name="T9" fmla="*/ 516 h 516"/>
                <a:gd name="T10" fmla="*/ 155 w 155"/>
                <a:gd name="T11" fmla="*/ 516 h 5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5" h="516">
                  <a:moveTo>
                    <a:pt x="155" y="516"/>
                  </a:moveTo>
                  <a:lnTo>
                    <a:pt x="155" y="204"/>
                  </a:lnTo>
                  <a:lnTo>
                    <a:pt x="77" y="0"/>
                  </a:lnTo>
                  <a:lnTo>
                    <a:pt x="0" y="192"/>
                  </a:lnTo>
                  <a:lnTo>
                    <a:pt x="155" y="516"/>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28" name="Freeform 26"/>
            <p:cNvSpPr>
              <a:spLocks/>
            </p:cNvSpPr>
            <p:nvPr/>
          </p:nvSpPr>
          <p:spPr bwMode="hidden">
            <a:xfrm>
              <a:off x="5107" y="0"/>
              <a:ext cx="573" cy="1042"/>
            </a:xfrm>
            <a:custGeom>
              <a:avLst/>
              <a:gdLst/>
              <a:ahLst/>
              <a:cxnLst>
                <a:cxn ang="0">
                  <a:pos x="0" y="0"/>
                </a:cxn>
                <a:cxn ang="0">
                  <a:pos x="497" y="1043"/>
                </a:cxn>
                <a:cxn ang="0">
                  <a:pos x="574" y="851"/>
                </a:cxn>
                <a:cxn ang="0">
                  <a:pos x="251" y="0"/>
                </a:cxn>
                <a:cxn ang="0">
                  <a:pos x="0" y="0"/>
                </a:cxn>
                <a:cxn ang="0">
                  <a:pos x="0" y="0"/>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29" name="Freeform 27"/>
            <p:cNvSpPr>
              <a:spLocks/>
            </p:cNvSpPr>
            <p:nvPr/>
          </p:nvSpPr>
          <p:spPr bwMode="hidden">
            <a:xfrm>
              <a:off x="5411" y="0"/>
              <a:ext cx="341" cy="796"/>
            </a:xfrm>
            <a:custGeom>
              <a:avLst/>
              <a:gdLst/>
              <a:ahLst/>
              <a:cxnLst>
                <a:cxn ang="0">
                  <a:pos x="144" y="0"/>
                </a:cxn>
                <a:cxn ang="0">
                  <a:pos x="0" y="0"/>
                </a:cxn>
                <a:cxn ang="0">
                  <a:pos x="287" y="797"/>
                </a:cxn>
                <a:cxn ang="0">
                  <a:pos x="341" y="653"/>
                </a:cxn>
                <a:cxn ang="0">
                  <a:pos x="144" y="0"/>
                </a:cxn>
                <a:cxn ang="0">
                  <a:pos x="144" y="0"/>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30" name="Freeform 28"/>
            <p:cNvSpPr>
              <a:spLocks/>
            </p:cNvSpPr>
            <p:nvPr/>
          </p:nvSpPr>
          <p:spPr bwMode="hidden">
            <a:xfrm>
              <a:off x="5698" y="653"/>
              <a:ext cx="60" cy="311"/>
            </a:xfrm>
            <a:custGeom>
              <a:avLst/>
              <a:gdLst>
                <a:gd name="T0" fmla="*/ 0 w 60"/>
                <a:gd name="T1" fmla="*/ 144 h 312"/>
                <a:gd name="T2" fmla="*/ 60 w 60"/>
                <a:gd name="T3" fmla="*/ 312 h 312"/>
                <a:gd name="T4" fmla="*/ 60 w 60"/>
                <a:gd name="T5" fmla="*/ 6 h 312"/>
                <a:gd name="T6" fmla="*/ 54 w 60"/>
                <a:gd name="T7" fmla="*/ 0 h 312"/>
                <a:gd name="T8" fmla="*/ 0 w 60"/>
                <a:gd name="T9" fmla="*/ 144 h 312"/>
                <a:gd name="T10" fmla="*/ 0 w 60"/>
                <a:gd name="T11" fmla="*/ 144 h 3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 h="312">
                  <a:moveTo>
                    <a:pt x="0" y="144"/>
                  </a:moveTo>
                  <a:lnTo>
                    <a:pt x="60" y="312"/>
                  </a:lnTo>
                  <a:lnTo>
                    <a:pt x="60" y="6"/>
                  </a:lnTo>
                  <a:lnTo>
                    <a:pt x="54" y="0"/>
                  </a:lnTo>
                  <a:lnTo>
                    <a:pt x="0" y="144"/>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31" name="Freeform 29"/>
            <p:cNvSpPr>
              <a:spLocks/>
            </p:cNvSpPr>
            <p:nvPr/>
          </p:nvSpPr>
          <p:spPr bwMode="hidden">
            <a:xfrm>
              <a:off x="2" y="1601"/>
              <a:ext cx="5752" cy="1864"/>
            </a:xfrm>
            <a:custGeom>
              <a:avLst/>
              <a:gdLst/>
              <a:ahLst/>
              <a:cxnLst>
                <a:cxn ang="0">
                  <a:pos x="0" y="371"/>
                </a:cxn>
                <a:cxn ang="0">
                  <a:pos x="5740" y="1864"/>
                </a:cxn>
                <a:cxn ang="0">
                  <a:pos x="5740" y="1834"/>
                </a:cxn>
                <a:cxn ang="0">
                  <a:pos x="0" y="0"/>
                </a:cxn>
                <a:cxn ang="0">
                  <a:pos x="0" y="371"/>
                </a:cxn>
                <a:cxn ang="0">
                  <a:pos x="0" y="37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32" name="Freeform 30"/>
            <p:cNvSpPr>
              <a:spLocks/>
            </p:cNvSpPr>
            <p:nvPr/>
          </p:nvSpPr>
          <p:spPr bwMode="hidden">
            <a:xfrm>
              <a:off x="5754" y="3483"/>
              <a:ext cx="6" cy="6"/>
            </a:xfrm>
            <a:custGeom>
              <a:avLst/>
              <a:gdLst>
                <a:gd name="T0" fmla="*/ 6 w 6"/>
                <a:gd name="T1" fmla="*/ 6 h 6"/>
                <a:gd name="T2" fmla="*/ 0 w 6"/>
                <a:gd name="T3" fmla="*/ 0 h 6"/>
                <a:gd name="T4" fmla="*/ 0 w 6"/>
                <a:gd name="T5" fmla="*/ 6 h 6"/>
                <a:gd name="T6" fmla="*/ 6 w 6"/>
                <a:gd name="T7" fmla="*/ 6 h 6"/>
                <a:gd name="T8" fmla="*/ 6 w 6"/>
                <a:gd name="T9" fmla="*/ 6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6">
                  <a:moveTo>
                    <a:pt x="6" y="6"/>
                  </a:moveTo>
                  <a:lnTo>
                    <a:pt x="0" y="0"/>
                  </a:lnTo>
                  <a:lnTo>
                    <a:pt x="0" y="6"/>
                  </a:lnTo>
                  <a:lnTo>
                    <a:pt x="6" y="6"/>
                  </a:lnTo>
                  <a:close/>
                </a:path>
              </a:pathLst>
            </a:custGeom>
            <a:solidFill>
              <a:srgbClr val="18F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33" name="Freeform 31"/>
            <p:cNvSpPr>
              <a:spLocks/>
            </p:cNvSpPr>
            <p:nvPr/>
          </p:nvSpPr>
          <p:spPr bwMode="hidden">
            <a:xfrm>
              <a:off x="2" y="2152"/>
              <a:ext cx="5752" cy="1337"/>
            </a:xfrm>
            <a:custGeom>
              <a:avLst/>
              <a:gdLst/>
              <a:ahLst/>
              <a:cxnLst>
                <a:cxn ang="0">
                  <a:pos x="0" y="366"/>
                </a:cxn>
                <a:cxn ang="0">
                  <a:pos x="5740" y="1337"/>
                </a:cxn>
                <a:cxn ang="0">
                  <a:pos x="5740" y="1331"/>
                </a:cxn>
                <a:cxn ang="0">
                  <a:pos x="0" y="0"/>
                </a:cxn>
                <a:cxn ang="0">
                  <a:pos x="0" y="366"/>
                </a:cxn>
                <a:cxn ang="0">
                  <a:pos x="0" y="366"/>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34" name="Freeform 32"/>
            <p:cNvSpPr>
              <a:spLocks/>
            </p:cNvSpPr>
            <p:nvPr/>
          </p:nvSpPr>
          <p:spPr bwMode="hidden">
            <a:xfrm>
              <a:off x="2" y="3177"/>
              <a:ext cx="5752" cy="414"/>
            </a:xfrm>
            <a:custGeom>
              <a:avLst/>
              <a:gdLst/>
              <a:ahLst/>
              <a:cxnLst>
                <a:cxn ang="0">
                  <a:pos x="0" y="48"/>
                </a:cxn>
                <a:cxn ang="0">
                  <a:pos x="5740" y="414"/>
                </a:cxn>
                <a:cxn ang="0">
                  <a:pos x="5740" y="402"/>
                </a:cxn>
                <a:cxn ang="0">
                  <a:pos x="0" y="0"/>
                </a:cxn>
                <a:cxn ang="0">
                  <a:pos x="0" y="48"/>
                </a:cxn>
                <a:cxn ang="0">
                  <a:pos x="0" y="48"/>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35" name="Freeform 33"/>
            <p:cNvSpPr>
              <a:spLocks/>
            </p:cNvSpPr>
            <p:nvPr/>
          </p:nvSpPr>
          <p:spPr bwMode="hidden">
            <a:xfrm>
              <a:off x="1297" y="0"/>
              <a:ext cx="4457" cy="3177"/>
            </a:xfrm>
            <a:custGeom>
              <a:avLst/>
              <a:gdLst/>
              <a:ahLst/>
              <a:cxnLst>
                <a:cxn ang="0">
                  <a:pos x="0" y="0"/>
                </a:cxn>
                <a:cxn ang="0">
                  <a:pos x="4448" y="3177"/>
                </a:cxn>
                <a:cxn ang="0">
                  <a:pos x="4448" y="3153"/>
                </a:cxn>
                <a:cxn ang="0">
                  <a:pos x="125" y="0"/>
                </a:cxn>
                <a:cxn ang="0">
                  <a:pos x="0" y="0"/>
                </a:cxn>
                <a:cxn ang="0">
                  <a:pos x="0" y="0"/>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36" name="Freeform 34"/>
            <p:cNvSpPr>
              <a:spLocks/>
            </p:cNvSpPr>
            <p:nvPr/>
          </p:nvSpPr>
          <p:spPr bwMode="hidden">
            <a:xfrm>
              <a:off x="3321" y="0"/>
              <a:ext cx="2433" cy="2614"/>
            </a:xfrm>
            <a:custGeom>
              <a:avLst/>
              <a:gdLst/>
              <a:ahLst/>
              <a:cxnLst>
                <a:cxn ang="0">
                  <a:pos x="0" y="0"/>
                </a:cxn>
                <a:cxn ang="0">
                  <a:pos x="2428" y="2614"/>
                </a:cxn>
                <a:cxn ang="0">
                  <a:pos x="2428" y="2608"/>
                </a:cxn>
                <a:cxn ang="0">
                  <a:pos x="66" y="0"/>
                </a:cxn>
                <a:cxn ang="0">
                  <a:pos x="0" y="0"/>
                </a:cxn>
                <a:cxn ang="0">
                  <a:pos x="0" y="0"/>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37" name="Freeform 35"/>
            <p:cNvSpPr>
              <a:spLocks/>
            </p:cNvSpPr>
            <p:nvPr/>
          </p:nvSpPr>
          <p:spPr bwMode="hidden">
            <a:xfrm>
              <a:off x="3950" y="0"/>
              <a:ext cx="1804" cy="2464"/>
            </a:xfrm>
            <a:custGeom>
              <a:avLst/>
              <a:gdLst/>
              <a:ahLst/>
              <a:cxnLst>
                <a:cxn ang="0">
                  <a:pos x="485" y="0"/>
                </a:cxn>
                <a:cxn ang="0">
                  <a:pos x="0" y="0"/>
                </a:cxn>
                <a:cxn ang="0">
                  <a:pos x="1800" y="2464"/>
                </a:cxn>
                <a:cxn ang="0">
                  <a:pos x="1800" y="2248"/>
                </a:cxn>
                <a:cxn ang="0">
                  <a:pos x="1794" y="2248"/>
                </a:cxn>
                <a:cxn ang="0">
                  <a:pos x="485" y="0"/>
                </a:cxn>
                <a:cxn ang="0">
                  <a:pos x="485" y="0"/>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38" name="Freeform 36"/>
            <p:cNvSpPr>
              <a:spLocks/>
            </p:cNvSpPr>
            <p:nvPr/>
          </p:nvSpPr>
          <p:spPr bwMode="hidden">
            <a:xfrm>
              <a:off x="4519" y="0"/>
              <a:ext cx="1235" cy="2074"/>
            </a:xfrm>
            <a:custGeom>
              <a:avLst/>
              <a:gdLst/>
              <a:ahLst/>
              <a:cxnLst>
                <a:cxn ang="0">
                  <a:pos x="0" y="0"/>
                </a:cxn>
                <a:cxn ang="0">
                  <a:pos x="1232" y="2074"/>
                </a:cxn>
                <a:cxn ang="0">
                  <a:pos x="1232" y="2038"/>
                </a:cxn>
                <a:cxn ang="0">
                  <a:pos x="42" y="0"/>
                </a:cxn>
                <a:cxn ang="0">
                  <a:pos x="0" y="0"/>
                </a:cxn>
                <a:cxn ang="0">
                  <a:pos x="0" y="0"/>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39" name="Freeform 37"/>
            <p:cNvSpPr>
              <a:spLocks/>
            </p:cNvSpPr>
            <p:nvPr/>
          </p:nvSpPr>
          <p:spPr bwMode="hidden">
            <a:xfrm>
              <a:off x="4694" y="0"/>
              <a:ext cx="1060" cy="1936"/>
            </a:xfrm>
            <a:custGeom>
              <a:avLst/>
              <a:gdLst/>
              <a:ahLst/>
              <a:cxnLst>
                <a:cxn ang="0">
                  <a:pos x="0" y="0"/>
                </a:cxn>
                <a:cxn ang="0">
                  <a:pos x="1058" y="1936"/>
                </a:cxn>
                <a:cxn ang="0">
                  <a:pos x="1058" y="1930"/>
                </a:cxn>
                <a:cxn ang="0">
                  <a:pos x="54" y="0"/>
                </a:cxn>
                <a:cxn ang="0">
                  <a:pos x="0" y="0"/>
                </a:cxn>
                <a:cxn ang="0">
                  <a:pos x="0" y="0"/>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40" name="Freeform 38"/>
            <p:cNvSpPr>
              <a:spLocks/>
            </p:cNvSpPr>
            <p:nvPr/>
          </p:nvSpPr>
          <p:spPr bwMode="hidden">
            <a:xfrm>
              <a:off x="4981" y="0"/>
              <a:ext cx="773" cy="1487"/>
            </a:xfrm>
            <a:custGeom>
              <a:avLst/>
              <a:gdLst/>
              <a:ahLst/>
              <a:cxnLst>
                <a:cxn ang="0">
                  <a:pos x="771" y="1433"/>
                </a:cxn>
                <a:cxn ang="0">
                  <a:pos x="42" y="0"/>
                </a:cxn>
                <a:cxn ang="0">
                  <a:pos x="0" y="0"/>
                </a:cxn>
                <a:cxn ang="0">
                  <a:pos x="771" y="1487"/>
                </a:cxn>
                <a:cxn ang="0">
                  <a:pos x="771" y="1433"/>
                </a:cxn>
                <a:cxn ang="0">
                  <a:pos x="771" y="1433"/>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grpSp>
          <p:nvGrpSpPr>
            <p:cNvPr id="41" name="Group 39"/>
            <p:cNvGrpSpPr>
              <a:grpSpLocks/>
            </p:cNvGrpSpPr>
            <p:nvPr userDrawn="1"/>
          </p:nvGrpSpPr>
          <p:grpSpPr bwMode="auto">
            <a:xfrm>
              <a:off x="0" y="1632"/>
              <a:ext cx="5758" cy="1858"/>
              <a:chOff x="0" y="1632"/>
              <a:chExt cx="5758" cy="1858"/>
            </a:xfrm>
          </p:grpSpPr>
          <p:sp>
            <p:nvSpPr>
              <p:cNvPr id="42" name="Freeform 40"/>
              <p:cNvSpPr>
                <a:spLocks/>
              </p:cNvSpPr>
              <p:nvPr/>
            </p:nvSpPr>
            <p:spPr bwMode="hidden">
              <a:xfrm>
                <a:off x="0" y="1632"/>
                <a:ext cx="3670" cy="1313"/>
              </a:xfrm>
              <a:custGeom>
                <a:avLst/>
                <a:gdLst/>
                <a:ahLst/>
                <a:cxnLst>
                  <a:cxn ang="0">
                    <a:pos x="0" y="0"/>
                  </a:cxn>
                  <a:cxn ang="0">
                    <a:pos x="0" y="366"/>
                  </a:cxn>
                  <a:cxn ang="0">
                    <a:pos x="3635" y="1313"/>
                  </a:cxn>
                  <a:cxn ang="0">
                    <a:pos x="3647" y="1235"/>
                  </a:cxn>
                  <a:cxn ang="0">
                    <a:pos x="3659" y="1163"/>
                  </a:cxn>
                  <a:cxn ang="0">
                    <a:pos x="0" y="0"/>
                  </a:cxn>
                  <a:cxn ang="0">
                    <a:pos x="0" y="0"/>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43" name="Freeform 41"/>
              <p:cNvSpPr>
                <a:spLocks/>
              </p:cNvSpPr>
              <p:nvPr/>
            </p:nvSpPr>
            <p:spPr bwMode="hidden">
              <a:xfrm>
                <a:off x="3646" y="2795"/>
                <a:ext cx="2112" cy="695"/>
              </a:xfrm>
              <a:custGeom>
                <a:avLst/>
                <a:gdLst/>
                <a:ahLst/>
                <a:cxnLst>
                  <a:cxn ang="0">
                    <a:pos x="2105" y="665"/>
                  </a:cxn>
                  <a:cxn ang="0">
                    <a:pos x="24" y="0"/>
                  </a:cxn>
                  <a:cxn ang="0">
                    <a:pos x="12" y="72"/>
                  </a:cxn>
                  <a:cxn ang="0">
                    <a:pos x="0" y="150"/>
                  </a:cxn>
                  <a:cxn ang="0">
                    <a:pos x="2105" y="695"/>
                  </a:cxn>
                  <a:cxn ang="0">
                    <a:pos x="2105" y="665"/>
                  </a:cxn>
                  <a:cxn ang="0">
                    <a:pos x="2105" y="665"/>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grpSp>
      </p:grpSp>
      <p:sp>
        <p:nvSpPr>
          <p:cNvPr id="787498" name="Rectangle 42"/>
          <p:cNvSpPr>
            <a:spLocks noGrp="1" noChangeArrowheads="1"/>
          </p:cNvSpPr>
          <p:nvPr>
            <p:ph type="ctrTitle" sz="quarter"/>
          </p:nvPr>
        </p:nvSpPr>
        <p:spPr>
          <a:xfrm>
            <a:off x="457200" y="1600200"/>
            <a:ext cx="8229600" cy="1828800"/>
          </a:xfrm>
        </p:spPr>
        <p:txBody>
          <a:bodyPr/>
          <a:lstStyle>
            <a:lvl1pPr>
              <a:defRPr sz="4800"/>
            </a:lvl1pPr>
          </a:lstStyle>
          <a:p>
            <a:r>
              <a:rPr lang="en-US" smtClean="0"/>
              <a:t>Click to edit Master title style</a:t>
            </a:r>
            <a:endParaRPr lang="en-US"/>
          </a:p>
        </p:txBody>
      </p:sp>
      <p:sp>
        <p:nvSpPr>
          <p:cNvPr id="787499" name="Rectangle 43"/>
          <p:cNvSpPr>
            <a:spLocks noGrp="1" noChangeArrowheads="1"/>
          </p:cNvSpPr>
          <p:nvPr>
            <p:ph type="subTitle" sz="quarter" idx="1"/>
          </p:nvPr>
        </p:nvSpPr>
        <p:spPr>
          <a:xfrm>
            <a:off x="1371600" y="3886200"/>
            <a:ext cx="6400800" cy="1752600"/>
          </a:xfrm>
        </p:spPr>
        <p:txBody>
          <a:bodyPr/>
          <a:lstStyle>
            <a:lvl1pPr marL="0" indent="0" algn="ctr">
              <a:buFont typeface="Wingdings" pitchFamily="2" charset="2"/>
              <a:buNone/>
              <a:defRPr sz="3600"/>
            </a:lvl1pPr>
          </a:lstStyle>
          <a:p>
            <a:r>
              <a:rPr lang="en-US" smtClean="0"/>
              <a:t>Click to edit Master subtitle style</a:t>
            </a:r>
            <a:endParaRPr lang="en-US"/>
          </a:p>
        </p:txBody>
      </p:sp>
      <p:sp>
        <p:nvSpPr>
          <p:cNvPr id="44" name="Rectangle 44"/>
          <p:cNvSpPr>
            <a:spLocks noGrp="1" noChangeArrowheads="1"/>
          </p:cNvSpPr>
          <p:nvPr>
            <p:ph type="dt" sz="quarter" idx="10"/>
          </p:nvPr>
        </p:nvSpPr>
        <p:spPr/>
        <p:txBody>
          <a:bodyPr/>
          <a:lstStyle>
            <a:lvl1pPr>
              <a:defRPr smtClean="0"/>
            </a:lvl1pPr>
          </a:lstStyle>
          <a:p>
            <a:pPr>
              <a:defRPr/>
            </a:pPr>
            <a:fld id="{E50DF2E3-C318-49E2-8D8A-D1ADEB6CABA0}" type="datetime4">
              <a:rPr lang="en-US">
                <a:solidFill>
                  <a:prstClr val="white"/>
                </a:solidFill>
              </a:rPr>
              <a:pPr>
                <a:defRPr/>
              </a:pPr>
              <a:t>October 1, 2011</a:t>
            </a:fld>
            <a:endParaRPr lang="en-US">
              <a:solidFill>
                <a:prstClr val="white"/>
              </a:solidFill>
            </a:endParaRPr>
          </a:p>
        </p:txBody>
      </p:sp>
      <p:sp>
        <p:nvSpPr>
          <p:cNvPr id="45" name="Rectangle 45"/>
          <p:cNvSpPr>
            <a:spLocks noGrp="1" noChangeArrowheads="1"/>
          </p:cNvSpPr>
          <p:nvPr>
            <p:ph type="ftr" sz="quarter" idx="11"/>
          </p:nvPr>
        </p:nvSpPr>
        <p:spPr/>
        <p:txBody>
          <a:bodyPr/>
          <a:lstStyle>
            <a:lvl1pPr>
              <a:defRPr/>
            </a:lvl1pPr>
          </a:lstStyle>
          <a:p>
            <a:pPr>
              <a:defRPr/>
            </a:pPr>
            <a:endParaRPr lang="en-US">
              <a:solidFill>
                <a:prstClr val="white"/>
              </a:solidFill>
            </a:endParaRPr>
          </a:p>
        </p:txBody>
      </p:sp>
      <p:sp>
        <p:nvSpPr>
          <p:cNvPr id="46" name="Rectangle 46"/>
          <p:cNvSpPr>
            <a:spLocks noGrp="1" noChangeArrowheads="1"/>
          </p:cNvSpPr>
          <p:nvPr>
            <p:ph type="sldNum" sz="quarter" idx="12"/>
          </p:nvPr>
        </p:nvSpPr>
        <p:spPr/>
        <p:txBody>
          <a:bodyPr/>
          <a:lstStyle>
            <a:lvl1pPr>
              <a:defRPr smtClean="0"/>
            </a:lvl1pPr>
          </a:lstStyle>
          <a:p>
            <a:pPr>
              <a:defRPr/>
            </a:pPr>
            <a:fld id="{5BEA91E1-3C78-4995-BB25-57DD9DF71BFC}" type="slidenum">
              <a:rPr lang="en-US">
                <a:solidFill>
                  <a:prstClr val="white"/>
                </a:solidFill>
              </a:rPr>
              <a:pPr>
                <a:defRPr/>
              </a:pPr>
              <a:t>‹#›</a:t>
            </a:fld>
            <a:endParaRPr lang="en-US">
              <a:solidFill>
                <a:prstClr val="white"/>
              </a:solidFill>
            </a:endParaRPr>
          </a:p>
        </p:txBody>
      </p:sp>
    </p:spTree>
    <p:extLst>
      <p:ext uri="{BB962C8B-B14F-4D97-AF65-F5344CB8AC3E}">
        <p14:creationId xmlns:p14="http://schemas.microsoft.com/office/powerpoint/2010/main" val="3675928796"/>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par>
    </p:tnLst>
  </p:timing>
</p:sldLayout>
</file>

<file path=ppt/slideLayouts/slideLayout62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4"/>
          <p:cNvSpPr>
            <a:spLocks noGrp="1" noChangeArrowheads="1"/>
          </p:cNvSpPr>
          <p:nvPr>
            <p:ph type="dt" sz="half" idx="10"/>
          </p:nvPr>
        </p:nvSpPr>
        <p:spPr>
          <a:ln/>
        </p:spPr>
        <p:txBody>
          <a:bodyPr/>
          <a:lstStyle>
            <a:lvl1pPr>
              <a:defRPr/>
            </a:lvl1pPr>
          </a:lstStyle>
          <a:p>
            <a:pPr>
              <a:defRPr/>
            </a:pPr>
            <a:fld id="{00E2F664-669B-4C88-AE06-8B0A41C656C1}" type="datetime4">
              <a:rPr lang="en-US" smtClean="0">
                <a:solidFill>
                  <a:prstClr val="white"/>
                </a:solidFill>
              </a:rPr>
              <a:pPr>
                <a:defRPr/>
              </a:pPr>
              <a:t>October 1, 2011</a:t>
            </a:fld>
            <a:endParaRPr lang="en-US">
              <a:solidFill>
                <a:prstClr val="white"/>
              </a:solidFill>
            </a:endParaRPr>
          </a:p>
        </p:txBody>
      </p:sp>
      <p:sp>
        <p:nvSpPr>
          <p:cNvPr id="5" name="Rectangle 45"/>
          <p:cNvSpPr>
            <a:spLocks noGrp="1" noChangeArrowheads="1"/>
          </p:cNvSpPr>
          <p:nvPr>
            <p:ph type="ftr" sz="quarter" idx="11"/>
          </p:nvPr>
        </p:nvSpPr>
        <p:spPr>
          <a:ln/>
        </p:spPr>
        <p:txBody>
          <a:bodyPr/>
          <a:lstStyle>
            <a:lvl1pPr>
              <a:defRPr/>
            </a:lvl1pPr>
          </a:lstStyle>
          <a:p>
            <a:pPr>
              <a:defRPr/>
            </a:pPr>
            <a:endParaRPr lang="en-US">
              <a:solidFill>
                <a:prstClr val="white"/>
              </a:solidFill>
            </a:endParaRPr>
          </a:p>
        </p:txBody>
      </p:sp>
      <p:sp>
        <p:nvSpPr>
          <p:cNvPr id="6" name="Rectangle 46"/>
          <p:cNvSpPr>
            <a:spLocks noGrp="1" noChangeArrowheads="1"/>
          </p:cNvSpPr>
          <p:nvPr>
            <p:ph type="sldNum" sz="quarter" idx="12"/>
          </p:nvPr>
        </p:nvSpPr>
        <p:spPr>
          <a:ln/>
        </p:spPr>
        <p:txBody>
          <a:bodyPr/>
          <a:lstStyle>
            <a:lvl1pPr>
              <a:defRPr/>
            </a:lvl1pPr>
          </a:lstStyle>
          <a:p>
            <a:pPr>
              <a:defRPr/>
            </a:pPr>
            <a:fld id="{A4F3638C-56A7-4D86-A7E5-624150A63992}" type="slidenum">
              <a:rPr lang="en-US">
                <a:solidFill>
                  <a:prstClr val="white"/>
                </a:solidFill>
              </a:rPr>
              <a:pPr>
                <a:defRPr/>
              </a:pPr>
              <a:t>‹#›</a:t>
            </a:fld>
            <a:endParaRPr lang="en-US">
              <a:solidFill>
                <a:prstClr val="white"/>
              </a:solidFill>
            </a:endParaRPr>
          </a:p>
        </p:txBody>
      </p:sp>
    </p:spTree>
    <p:extLst>
      <p:ext uri="{BB962C8B-B14F-4D97-AF65-F5344CB8AC3E}">
        <p14:creationId xmlns:p14="http://schemas.microsoft.com/office/powerpoint/2010/main" val="2676048760"/>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par>
    </p:tnLst>
  </p:timing>
</p:sldLayout>
</file>

<file path=ppt/slideLayouts/slideLayout62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44"/>
          <p:cNvSpPr>
            <a:spLocks noGrp="1" noChangeArrowheads="1"/>
          </p:cNvSpPr>
          <p:nvPr>
            <p:ph type="dt" sz="half" idx="10"/>
          </p:nvPr>
        </p:nvSpPr>
        <p:spPr>
          <a:ln/>
        </p:spPr>
        <p:txBody>
          <a:bodyPr/>
          <a:lstStyle>
            <a:lvl1pPr>
              <a:defRPr/>
            </a:lvl1pPr>
          </a:lstStyle>
          <a:p>
            <a:pPr>
              <a:defRPr/>
            </a:pPr>
            <a:fld id="{6C266506-C5C6-4471-9D61-40002A0C0C79}" type="datetime4">
              <a:rPr lang="en-US" smtClean="0">
                <a:solidFill>
                  <a:prstClr val="white"/>
                </a:solidFill>
              </a:rPr>
              <a:pPr>
                <a:defRPr/>
              </a:pPr>
              <a:t>October 1, 2011</a:t>
            </a:fld>
            <a:endParaRPr lang="en-US">
              <a:solidFill>
                <a:prstClr val="white"/>
              </a:solidFill>
            </a:endParaRPr>
          </a:p>
        </p:txBody>
      </p:sp>
      <p:sp>
        <p:nvSpPr>
          <p:cNvPr id="5" name="Rectangle 45"/>
          <p:cNvSpPr>
            <a:spLocks noGrp="1" noChangeArrowheads="1"/>
          </p:cNvSpPr>
          <p:nvPr>
            <p:ph type="ftr" sz="quarter" idx="11"/>
          </p:nvPr>
        </p:nvSpPr>
        <p:spPr>
          <a:ln/>
        </p:spPr>
        <p:txBody>
          <a:bodyPr/>
          <a:lstStyle>
            <a:lvl1pPr>
              <a:defRPr/>
            </a:lvl1pPr>
          </a:lstStyle>
          <a:p>
            <a:pPr>
              <a:defRPr/>
            </a:pPr>
            <a:endParaRPr lang="en-US">
              <a:solidFill>
                <a:prstClr val="white"/>
              </a:solidFill>
            </a:endParaRPr>
          </a:p>
        </p:txBody>
      </p:sp>
      <p:sp>
        <p:nvSpPr>
          <p:cNvPr id="6" name="Rectangle 46"/>
          <p:cNvSpPr>
            <a:spLocks noGrp="1" noChangeArrowheads="1"/>
          </p:cNvSpPr>
          <p:nvPr>
            <p:ph type="sldNum" sz="quarter" idx="12"/>
          </p:nvPr>
        </p:nvSpPr>
        <p:spPr>
          <a:ln/>
        </p:spPr>
        <p:txBody>
          <a:bodyPr/>
          <a:lstStyle>
            <a:lvl1pPr>
              <a:defRPr/>
            </a:lvl1pPr>
          </a:lstStyle>
          <a:p>
            <a:pPr>
              <a:defRPr/>
            </a:pPr>
            <a:fld id="{E6BEC9A2-0FB8-4009-B7F1-C5BE8D82716E}" type="slidenum">
              <a:rPr lang="en-US">
                <a:solidFill>
                  <a:prstClr val="white"/>
                </a:solidFill>
              </a:rPr>
              <a:pPr>
                <a:defRPr/>
              </a:pPr>
              <a:t>‹#›</a:t>
            </a:fld>
            <a:endParaRPr lang="en-US">
              <a:solidFill>
                <a:prstClr val="white"/>
              </a:solidFill>
            </a:endParaRPr>
          </a:p>
        </p:txBody>
      </p:sp>
    </p:spTree>
    <p:extLst>
      <p:ext uri="{BB962C8B-B14F-4D97-AF65-F5344CB8AC3E}">
        <p14:creationId xmlns:p14="http://schemas.microsoft.com/office/powerpoint/2010/main" val="4005669259"/>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62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44"/>
          <p:cNvSpPr>
            <a:spLocks noGrp="1" noChangeArrowheads="1"/>
          </p:cNvSpPr>
          <p:nvPr>
            <p:ph type="dt" sz="half" idx="10"/>
          </p:nvPr>
        </p:nvSpPr>
        <p:spPr>
          <a:ln/>
        </p:spPr>
        <p:txBody>
          <a:bodyPr/>
          <a:lstStyle>
            <a:lvl1pPr>
              <a:defRPr/>
            </a:lvl1pPr>
          </a:lstStyle>
          <a:p>
            <a:pPr>
              <a:defRPr/>
            </a:pPr>
            <a:fld id="{A3F96B46-C2B9-4202-9361-967B7B343ED9}" type="datetime4">
              <a:rPr lang="en-US" smtClean="0">
                <a:solidFill>
                  <a:prstClr val="white"/>
                </a:solidFill>
              </a:rPr>
              <a:pPr>
                <a:defRPr/>
              </a:pPr>
              <a:t>October 1, 2011</a:t>
            </a:fld>
            <a:endParaRPr lang="en-US">
              <a:solidFill>
                <a:prstClr val="white"/>
              </a:solidFill>
            </a:endParaRPr>
          </a:p>
        </p:txBody>
      </p:sp>
      <p:sp>
        <p:nvSpPr>
          <p:cNvPr id="6" name="Rectangle 45"/>
          <p:cNvSpPr>
            <a:spLocks noGrp="1" noChangeArrowheads="1"/>
          </p:cNvSpPr>
          <p:nvPr>
            <p:ph type="ftr" sz="quarter" idx="11"/>
          </p:nvPr>
        </p:nvSpPr>
        <p:spPr>
          <a:ln/>
        </p:spPr>
        <p:txBody>
          <a:bodyPr/>
          <a:lstStyle>
            <a:lvl1pPr>
              <a:defRPr/>
            </a:lvl1pPr>
          </a:lstStyle>
          <a:p>
            <a:pPr>
              <a:defRPr/>
            </a:pPr>
            <a:endParaRPr lang="en-US">
              <a:solidFill>
                <a:prstClr val="white"/>
              </a:solidFill>
            </a:endParaRPr>
          </a:p>
        </p:txBody>
      </p:sp>
      <p:sp>
        <p:nvSpPr>
          <p:cNvPr id="7" name="Rectangle 46"/>
          <p:cNvSpPr>
            <a:spLocks noGrp="1" noChangeArrowheads="1"/>
          </p:cNvSpPr>
          <p:nvPr>
            <p:ph type="sldNum" sz="quarter" idx="12"/>
          </p:nvPr>
        </p:nvSpPr>
        <p:spPr>
          <a:ln/>
        </p:spPr>
        <p:txBody>
          <a:bodyPr/>
          <a:lstStyle>
            <a:lvl1pPr>
              <a:defRPr/>
            </a:lvl1pPr>
          </a:lstStyle>
          <a:p>
            <a:pPr>
              <a:defRPr/>
            </a:pPr>
            <a:fld id="{55A4F543-A8C0-49B7-B18F-9EC73C4923E3}" type="slidenum">
              <a:rPr lang="en-US">
                <a:solidFill>
                  <a:prstClr val="white"/>
                </a:solidFill>
              </a:rPr>
              <a:pPr>
                <a:defRPr/>
              </a:pPr>
              <a:t>‹#›</a:t>
            </a:fld>
            <a:endParaRPr lang="en-US">
              <a:solidFill>
                <a:prstClr val="white"/>
              </a:solidFill>
            </a:endParaRPr>
          </a:p>
        </p:txBody>
      </p:sp>
    </p:spTree>
    <p:extLst>
      <p:ext uri="{BB962C8B-B14F-4D97-AF65-F5344CB8AC3E}">
        <p14:creationId xmlns:p14="http://schemas.microsoft.com/office/powerpoint/2010/main" val="2286926040"/>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62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44"/>
          <p:cNvSpPr>
            <a:spLocks noGrp="1" noChangeArrowheads="1"/>
          </p:cNvSpPr>
          <p:nvPr>
            <p:ph type="dt" sz="half" idx="10"/>
          </p:nvPr>
        </p:nvSpPr>
        <p:spPr>
          <a:ln/>
        </p:spPr>
        <p:txBody>
          <a:bodyPr/>
          <a:lstStyle>
            <a:lvl1pPr>
              <a:defRPr/>
            </a:lvl1pPr>
          </a:lstStyle>
          <a:p>
            <a:pPr>
              <a:defRPr/>
            </a:pPr>
            <a:fld id="{3A924296-6D64-426C-8EA8-26C297F50ED7}" type="datetime4">
              <a:rPr lang="en-US" smtClean="0">
                <a:solidFill>
                  <a:prstClr val="white"/>
                </a:solidFill>
              </a:rPr>
              <a:pPr>
                <a:defRPr/>
              </a:pPr>
              <a:t>October 1, 2011</a:t>
            </a:fld>
            <a:endParaRPr lang="en-US">
              <a:solidFill>
                <a:prstClr val="white"/>
              </a:solidFill>
            </a:endParaRPr>
          </a:p>
        </p:txBody>
      </p:sp>
      <p:sp>
        <p:nvSpPr>
          <p:cNvPr id="8" name="Rectangle 45"/>
          <p:cNvSpPr>
            <a:spLocks noGrp="1" noChangeArrowheads="1"/>
          </p:cNvSpPr>
          <p:nvPr>
            <p:ph type="ftr" sz="quarter" idx="11"/>
          </p:nvPr>
        </p:nvSpPr>
        <p:spPr>
          <a:ln/>
        </p:spPr>
        <p:txBody>
          <a:bodyPr/>
          <a:lstStyle>
            <a:lvl1pPr>
              <a:defRPr/>
            </a:lvl1pPr>
          </a:lstStyle>
          <a:p>
            <a:pPr>
              <a:defRPr/>
            </a:pPr>
            <a:endParaRPr lang="en-US">
              <a:solidFill>
                <a:prstClr val="white"/>
              </a:solidFill>
            </a:endParaRPr>
          </a:p>
        </p:txBody>
      </p:sp>
      <p:sp>
        <p:nvSpPr>
          <p:cNvPr id="9" name="Rectangle 46"/>
          <p:cNvSpPr>
            <a:spLocks noGrp="1" noChangeArrowheads="1"/>
          </p:cNvSpPr>
          <p:nvPr>
            <p:ph type="sldNum" sz="quarter" idx="12"/>
          </p:nvPr>
        </p:nvSpPr>
        <p:spPr>
          <a:ln/>
        </p:spPr>
        <p:txBody>
          <a:bodyPr/>
          <a:lstStyle>
            <a:lvl1pPr>
              <a:defRPr/>
            </a:lvl1pPr>
          </a:lstStyle>
          <a:p>
            <a:pPr>
              <a:defRPr/>
            </a:pPr>
            <a:fld id="{57EB8F9A-F809-40F9-9EF1-127337CB8CD4}" type="slidenum">
              <a:rPr lang="en-US">
                <a:solidFill>
                  <a:prstClr val="white"/>
                </a:solidFill>
              </a:rPr>
              <a:pPr>
                <a:defRPr/>
              </a:pPr>
              <a:t>‹#›</a:t>
            </a:fld>
            <a:endParaRPr lang="en-US">
              <a:solidFill>
                <a:prstClr val="white"/>
              </a:solidFill>
            </a:endParaRPr>
          </a:p>
        </p:txBody>
      </p:sp>
    </p:spTree>
    <p:extLst>
      <p:ext uri="{BB962C8B-B14F-4D97-AF65-F5344CB8AC3E}">
        <p14:creationId xmlns:p14="http://schemas.microsoft.com/office/powerpoint/2010/main" val="3651710801"/>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62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44"/>
          <p:cNvSpPr>
            <a:spLocks noGrp="1" noChangeArrowheads="1"/>
          </p:cNvSpPr>
          <p:nvPr>
            <p:ph type="dt" sz="half" idx="10"/>
          </p:nvPr>
        </p:nvSpPr>
        <p:spPr>
          <a:ln/>
        </p:spPr>
        <p:txBody>
          <a:bodyPr/>
          <a:lstStyle>
            <a:lvl1pPr>
              <a:defRPr/>
            </a:lvl1pPr>
          </a:lstStyle>
          <a:p>
            <a:pPr>
              <a:defRPr/>
            </a:pPr>
            <a:fld id="{1C152A29-621D-49AF-8C34-C2DD9230333D}" type="datetime4">
              <a:rPr lang="en-US" smtClean="0">
                <a:solidFill>
                  <a:prstClr val="white"/>
                </a:solidFill>
              </a:rPr>
              <a:pPr>
                <a:defRPr/>
              </a:pPr>
              <a:t>October 1, 2011</a:t>
            </a:fld>
            <a:endParaRPr lang="en-US">
              <a:solidFill>
                <a:prstClr val="white"/>
              </a:solidFill>
            </a:endParaRPr>
          </a:p>
        </p:txBody>
      </p:sp>
      <p:sp>
        <p:nvSpPr>
          <p:cNvPr id="4" name="Rectangle 45"/>
          <p:cNvSpPr>
            <a:spLocks noGrp="1" noChangeArrowheads="1"/>
          </p:cNvSpPr>
          <p:nvPr>
            <p:ph type="ftr" sz="quarter" idx="11"/>
          </p:nvPr>
        </p:nvSpPr>
        <p:spPr>
          <a:ln/>
        </p:spPr>
        <p:txBody>
          <a:bodyPr/>
          <a:lstStyle>
            <a:lvl1pPr>
              <a:defRPr/>
            </a:lvl1pPr>
          </a:lstStyle>
          <a:p>
            <a:pPr>
              <a:defRPr/>
            </a:pPr>
            <a:endParaRPr lang="en-US">
              <a:solidFill>
                <a:prstClr val="white"/>
              </a:solidFill>
            </a:endParaRPr>
          </a:p>
        </p:txBody>
      </p:sp>
      <p:sp>
        <p:nvSpPr>
          <p:cNvPr id="5" name="Rectangle 46"/>
          <p:cNvSpPr>
            <a:spLocks noGrp="1" noChangeArrowheads="1"/>
          </p:cNvSpPr>
          <p:nvPr>
            <p:ph type="sldNum" sz="quarter" idx="12"/>
          </p:nvPr>
        </p:nvSpPr>
        <p:spPr>
          <a:ln/>
        </p:spPr>
        <p:txBody>
          <a:bodyPr/>
          <a:lstStyle>
            <a:lvl1pPr>
              <a:defRPr/>
            </a:lvl1pPr>
          </a:lstStyle>
          <a:p>
            <a:pPr>
              <a:defRPr/>
            </a:pPr>
            <a:fld id="{A42CC230-33AD-4C24-B468-A5F073B1BDA8}" type="slidenum">
              <a:rPr lang="en-US">
                <a:solidFill>
                  <a:prstClr val="white"/>
                </a:solidFill>
              </a:rPr>
              <a:pPr>
                <a:defRPr/>
              </a:pPr>
              <a:t>‹#›</a:t>
            </a:fld>
            <a:endParaRPr lang="en-US">
              <a:solidFill>
                <a:prstClr val="white"/>
              </a:solidFill>
            </a:endParaRPr>
          </a:p>
        </p:txBody>
      </p:sp>
    </p:spTree>
    <p:extLst>
      <p:ext uri="{BB962C8B-B14F-4D97-AF65-F5344CB8AC3E}">
        <p14:creationId xmlns:p14="http://schemas.microsoft.com/office/powerpoint/2010/main" val="922325968"/>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62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4"/>
          <p:cNvSpPr>
            <a:spLocks noGrp="1" noChangeArrowheads="1"/>
          </p:cNvSpPr>
          <p:nvPr>
            <p:ph type="dt" sz="half" idx="10"/>
          </p:nvPr>
        </p:nvSpPr>
        <p:spPr>
          <a:ln/>
        </p:spPr>
        <p:txBody>
          <a:bodyPr/>
          <a:lstStyle>
            <a:lvl1pPr>
              <a:defRPr/>
            </a:lvl1pPr>
          </a:lstStyle>
          <a:p>
            <a:pPr>
              <a:defRPr/>
            </a:pPr>
            <a:fld id="{1C11BB3D-C203-4B3E-B66B-213EF2C4F227}" type="datetime4">
              <a:rPr lang="en-US" smtClean="0">
                <a:solidFill>
                  <a:prstClr val="white"/>
                </a:solidFill>
              </a:rPr>
              <a:pPr>
                <a:defRPr/>
              </a:pPr>
              <a:t>October 1, 2011</a:t>
            </a:fld>
            <a:endParaRPr lang="en-US">
              <a:solidFill>
                <a:prstClr val="white"/>
              </a:solidFill>
            </a:endParaRPr>
          </a:p>
        </p:txBody>
      </p:sp>
      <p:sp>
        <p:nvSpPr>
          <p:cNvPr id="3" name="Rectangle 45"/>
          <p:cNvSpPr>
            <a:spLocks noGrp="1" noChangeArrowheads="1"/>
          </p:cNvSpPr>
          <p:nvPr>
            <p:ph type="ftr" sz="quarter" idx="11"/>
          </p:nvPr>
        </p:nvSpPr>
        <p:spPr>
          <a:ln/>
        </p:spPr>
        <p:txBody>
          <a:bodyPr/>
          <a:lstStyle>
            <a:lvl1pPr>
              <a:defRPr/>
            </a:lvl1pPr>
          </a:lstStyle>
          <a:p>
            <a:pPr>
              <a:defRPr/>
            </a:pPr>
            <a:endParaRPr lang="en-US">
              <a:solidFill>
                <a:prstClr val="white"/>
              </a:solidFill>
            </a:endParaRPr>
          </a:p>
        </p:txBody>
      </p:sp>
      <p:sp>
        <p:nvSpPr>
          <p:cNvPr id="4" name="Rectangle 46"/>
          <p:cNvSpPr>
            <a:spLocks noGrp="1" noChangeArrowheads="1"/>
          </p:cNvSpPr>
          <p:nvPr>
            <p:ph type="sldNum" sz="quarter" idx="12"/>
          </p:nvPr>
        </p:nvSpPr>
        <p:spPr>
          <a:ln/>
        </p:spPr>
        <p:txBody>
          <a:bodyPr/>
          <a:lstStyle>
            <a:lvl1pPr>
              <a:defRPr/>
            </a:lvl1pPr>
          </a:lstStyle>
          <a:p>
            <a:pPr>
              <a:defRPr/>
            </a:pPr>
            <a:fld id="{4F121308-3969-4B21-8BB8-89FDBB2D6AD0}" type="slidenum">
              <a:rPr lang="en-US">
                <a:solidFill>
                  <a:prstClr val="white"/>
                </a:solidFill>
              </a:rPr>
              <a:pPr>
                <a:defRPr/>
              </a:pPr>
              <a:t>‹#›</a:t>
            </a:fld>
            <a:endParaRPr lang="en-US">
              <a:solidFill>
                <a:prstClr val="white"/>
              </a:solidFill>
            </a:endParaRPr>
          </a:p>
        </p:txBody>
      </p:sp>
    </p:spTree>
    <p:extLst>
      <p:ext uri="{BB962C8B-B14F-4D97-AF65-F5344CB8AC3E}">
        <p14:creationId xmlns:p14="http://schemas.microsoft.com/office/powerpoint/2010/main" val="1810943195"/>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62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4"/>
          <p:cNvSpPr>
            <a:spLocks noGrp="1" noChangeArrowheads="1"/>
          </p:cNvSpPr>
          <p:nvPr>
            <p:ph type="dt" sz="half" idx="10"/>
          </p:nvPr>
        </p:nvSpPr>
        <p:spPr>
          <a:ln/>
        </p:spPr>
        <p:txBody>
          <a:bodyPr/>
          <a:lstStyle>
            <a:lvl1pPr>
              <a:defRPr/>
            </a:lvl1pPr>
          </a:lstStyle>
          <a:p>
            <a:pPr>
              <a:defRPr/>
            </a:pPr>
            <a:fld id="{F04C2208-762C-4CBE-8E8F-504D50E40C14}" type="datetime4">
              <a:rPr lang="en-US" smtClean="0">
                <a:solidFill>
                  <a:prstClr val="white"/>
                </a:solidFill>
              </a:rPr>
              <a:pPr>
                <a:defRPr/>
              </a:pPr>
              <a:t>October 1, 2011</a:t>
            </a:fld>
            <a:endParaRPr lang="en-US">
              <a:solidFill>
                <a:prstClr val="white"/>
              </a:solidFill>
            </a:endParaRPr>
          </a:p>
        </p:txBody>
      </p:sp>
      <p:sp>
        <p:nvSpPr>
          <p:cNvPr id="6" name="Rectangle 45"/>
          <p:cNvSpPr>
            <a:spLocks noGrp="1" noChangeArrowheads="1"/>
          </p:cNvSpPr>
          <p:nvPr>
            <p:ph type="ftr" sz="quarter" idx="11"/>
          </p:nvPr>
        </p:nvSpPr>
        <p:spPr>
          <a:ln/>
        </p:spPr>
        <p:txBody>
          <a:bodyPr/>
          <a:lstStyle>
            <a:lvl1pPr>
              <a:defRPr/>
            </a:lvl1pPr>
          </a:lstStyle>
          <a:p>
            <a:pPr>
              <a:defRPr/>
            </a:pPr>
            <a:endParaRPr lang="en-US">
              <a:solidFill>
                <a:prstClr val="white"/>
              </a:solidFill>
            </a:endParaRPr>
          </a:p>
        </p:txBody>
      </p:sp>
      <p:sp>
        <p:nvSpPr>
          <p:cNvPr id="7" name="Rectangle 46"/>
          <p:cNvSpPr>
            <a:spLocks noGrp="1" noChangeArrowheads="1"/>
          </p:cNvSpPr>
          <p:nvPr>
            <p:ph type="sldNum" sz="quarter" idx="12"/>
          </p:nvPr>
        </p:nvSpPr>
        <p:spPr>
          <a:ln/>
        </p:spPr>
        <p:txBody>
          <a:bodyPr/>
          <a:lstStyle>
            <a:lvl1pPr>
              <a:defRPr/>
            </a:lvl1pPr>
          </a:lstStyle>
          <a:p>
            <a:pPr>
              <a:defRPr/>
            </a:pPr>
            <a:fld id="{69CD25F3-5654-4867-90E3-46AF5FC9FE83}" type="slidenum">
              <a:rPr lang="en-US">
                <a:solidFill>
                  <a:prstClr val="white"/>
                </a:solidFill>
              </a:rPr>
              <a:pPr>
                <a:defRPr/>
              </a:pPr>
              <a:t>‹#›</a:t>
            </a:fld>
            <a:endParaRPr lang="en-US">
              <a:solidFill>
                <a:prstClr val="white"/>
              </a:solidFill>
            </a:endParaRPr>
          </a:p>
        </p:txBody>
      </p:sp>
    </p:spTree>
    <p:extLst>
      <p:ext uri="{BB962C8B-B14F-4D97-AF65-F5344CB8AC3E}">
        <p14:creationId xmlns:p14="http://schemas.microsoft.com/office/powerpoint/2010/main" val="1587683281"/>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62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en-US" noProof="0" smtClean="0"/>
              <a:t>Click icon to add picture</a:t>
            </a:r>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4"/>
          <p:cNvSpPr>
            <a:spLocks noGrp="1" noChangeArrowheads="1"/>
          </p:cNvSpPr>
          <p:nvPr>
            <p:ph type="dt" sz="half" idx="10"/>
          </p:nvPr>
        </p:nvSpPr>
        <p:spPr>
          <a:ln/>
        </p:spPr>
        <p:txBody>
          <a:bodyPr/>
          <a:lstStyle>
            <a:lvl1pPr>
              <a:defRPr/>
            </a:lvl1pPr>
          </a:lstStyle>
          <a:p>
            <a:pPr>
              <a:defRPr/>
            </a:pPr>
            <a:fld id="{EB473DF9-5BF5-46F5-8FCE-68F3D3F96862}" type="datetime4">
              <a:rPr lang="en-US" smtClean="0">
                <a:solidFill>
                  <a:prstClr val="white"/>
                </a:solidFill>
              </a:rPr>
              <a:pPr>
                <a:defRPr/>
              </a:pPr>
              <a:t>October 1, 2011</a:t>
            </a:fld>
            <a:endParaRPr lang="en-US">
              <a:solidFill>
                <a:prstClr val="white"/>
              </a:solidFill>
            </a:endParaRPr>
          </a:p>
        </p:txBody>
      </p:sp>
      <p:sp>
        <p:nvSpPr>
          <p:cNvPr id="6" name="Rectangle 45"/>
          <p:cNvSpPr>
            <a:spLocks noGrp="1" noChangeArrowheads="1"/>
          </p:cNvSpPr>
          <p:nvPr>
            <p:ph type="ftr" sz="quarter" idx="11"/>
          </p:nvPr>
        </p:nvSpPr>
        <p:spPr>
          <a:ln/>
        </p:spPr>
        <p:txBody>
          <a:bodyPr/>
          <a:lstStyle>
            <a:lvl1pPr>
              <a:defRPr/>
            </a:lvl1pPr>
          </a:lstStyle>
          <a:p>
            <a:pPr>
              <a:defRPr/>
            </a:pPr>
            <a:endParaRPr lang="en-US">
              <a:solidFill>
                <a:prstClr val="white"/>
              </a:solidFill>
            </a:endParaRPr>
          </a:p>
        </p:txBody>
      </p:sp>
      <p:sp>
        <p:nvSpPr>
          <p:cNvPr id="7" name="Rectangle 46"/>
          <p:cNvSpPr>
            <a:spLocks noGrp="1" noChangeArrowheads="1"/>
          </p:cNvSpPr>
          <p:nvPr>
            <p:ph type="sldNum" sz="quarter" idx="12"/>
          </p:nvPr>
        </p:nvSpPr>
        <p:spPr>
          <a:ln/>
        </p:spPr>
        <p:txBody>
          <a:bodyPr/>
          <a:lstStyle>
            <a:lvl1pPr>
              <a:defRPr/>
            </a:lvl1pPr>
          </a:lstStyle>
          <a:p>
            <a:pPr>
              <a:defRPr/>
            </a:pPr>
            <a:fld id="{FD34C9EF-9D75-4E2F-9C85-6B0171541A18}" type="slidenum">
              <a:rPr lang="en-US">
                <a:solidFill>
                  <a:prstClr val="white"/>
                </a:solidFill>
              </a:rPr>
              <a:pPr>
                <a:defRPr/>
              </a:pPr>
              <a:t>‹#›</a:t>
            </a:fld>
            <a:endParaRPr lang="en-US">
              <a:solidFill>
                <a:prstClr val="white"/>
              </a:solidFill>
            </a:endParaRPr>
          </a:p>
        </p:txBody>
      </p:sp>
    </p:spTree>
    <p:extLst>
      <p:ext uri="{BB962C8B-B14F-4D97-AF65-F5344CB8AC3E}">
        <p14:creationId xmlns:p14="http://schemas.microsoft.com/office/powerpoint/2010/main" val="4009774685"/>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6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lvl1pPr>
              <a:defRPr/>
            </a:lvl1pPr>
          </a:lstStyle>
          <a:p>
            <a:fld id="{263337B0-D63F-440F-8FC5-DF04C044BDC7}" type="datetime4">
              <a:rPr lang="en-US" smtClean="0">
                <a:solidFill>
                  <a:srgbClr val="FFFFFF"/>
                </a:solidFill>
              </a:rPr>
              <a:t>October 1, 2011</a:t>
            </a:fld>
            <a:endParaRPr lang="en-US">
              <a:solidFill>
                <a:srgbClr val="FFFFFF"/>
              </a:solidFill>
            </a:endParaRPr>
          </a:p>
        </p:txBody>
      </p:sp>
      <p:sp>
        <p:nvSpPr>
          <p:cNvPr id="6" name="Footer Placeholder 5"/>
          <p:cNvSpPr>
            <a:spLocks noGrp="1"/>
          </p:cNvSpPr>
          <p:nvPr>
            <p:ph type="ftr" sz="quarter" idx="11"/>
          </p:nvPr>
        </p:nvSpPr>
        <p:spPr/>
        <p:txBody>
          <a:bodyPr/>
          <a:lstStyle>
            <a:lvl1pPr>
              <a:defRPr/>
            </a:lvl1pPr>
          </a:lstStyle>
          <a:p>
            <a:endParaRPr lang="en-US">
              <a:solidFill>
                <a:srgbClr val="FFFFFF"/>
              </a:solidFill>
            </a:endParaRPr>
          </a:p>
        </p:txBody>
      </p:sp>
      <p:sp>
        <p:nvSpPr>
          <p:cNvPr id="7" name="Slide Number Placeholder 6"/>
          <p:cNvSpPr>
            <a:spLocks noGrp="1"/>
          </p:cNvSpPr>
          <p:nvPr>
            <p:ph type="sldNum" sz="quarter" idx="12"/>
          </p:nvPr>
        </p:nvSpPr>
        <p:spPr/>
        <p:txBody>
          <a:bodyPr/>
          <a:lstStyle>
            <a:lvl1pPr>
              <a:defRPr/>
            </a:lvl1pPr>
          </a:lstStyle>
          <a:p>
            <a:fld id="{D2FF8979-350D-48A6-800A-71D7A43B98A7}" type="slidenum">
              <a:rPr lang="en-US">
                <a:solidFill>
                  <a:srgbClr val="FFFFFF"/>
                </a:solidFill>
              </a:rPr>
              <a:pPr/>
              <a:t>‹#›</a:t>
            </a:fld>
            <a:endParaRPr lang="en-US">
              <a:solidFill>
                <a:srgbClr val="FFFFFF"/>
              </a:solidFill>
            </a:endParaRPr>
          </a:p>
        </p:txBody>
      </p:sp>
    </p:spTree>
    <p:extLst>
      <p:ext uri="{BB962C8B-B14F-4D97-AF65-F5344CB8AC3E}">
        <p14:creationId xmlns:p14="http://schemas.microsoft.com/office/powerpoint/2010/main" val="2959041743"/>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63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4"/>
          <p:cNvSpPr>
            <a:spLocks noGrp="1" noChangeArrowheads="1"/>
          </p:cNvSpPr>
          <p:nvPr>
            <p:ph type="dt" sz="half" idx="10"/>
          </p:nvPr>
        </p:nvSpPr>
        <p:spPr>
          <a:ln/>
        </p:spPr>
        <p:txBody>
          <a:bodyPr/>
          <a:lstStyle>
            <a:lvl1pPr>
              <a:defRPr/>
            </a:lvl1pPr>
          </a:lstStyle>
          <a:p>
            <a:pPr>
              <a:defRPr/>
            </a:pPr>
            <a:fld id="{3AD624D9-87D2-4B00-A611-968E481683EA}" type="datetime4">
              <a:rPr lang="en-US" smtClean="0">
                <a:solidFill>
                  <a:prstClr val="white"/>
                </a:solidFill>
              </a:rPr>
              <a:pPr>
                <a:defRPr/>
              </a:pPr>
              <a:t>October 1, 2011</a:t>
            </a:fld>
            <a:endParaRPr lang="en-US">
              <a:solidFill>
                <a:prstClr val="white"/>
              </a:solidFill>
            </a:endParaRPr>
          </a:p>
        </p:txBody>
      </p:sp>
      <p:sp>
        <p:nvSpPr>
          <p:cNvPr id="5" name="Rectangle 45"/>
          <p:cNvSpPr>
            <a:spLocks noGrp="1" noChangeArrowheads="1"/>
          </p:cNvSpPr>
          <p:nvPr>
            <p:ph type="ftr" sz="quarter" idx="11"/>
          </p:nvPr>
        </p:nvSpPr>
        <p:spPr>
          <a:ln/>
        </p:spPr>
        <p:txBody>
          <a:bodyPr/>
          <a:lstStyle>
            <a:lvl1pPr>
              <a:defRPr/>
            </a:lvl1pPr>
          </a:lstStyle>
          <a:p>
            <a:pPr>
              <a:defRPr/>
            </a:pPr>
            <a:endParaRPr lang="en-US">
              <a:solidFill>
                <a:prstClr val="white"/>
              </a:solidFill>
            </a:endParaRPr>
          </a:p>
        </p:txBody>
      </p:sp>
      <p:sp>
        <p:nvSpPr>
          <p:cNvPr id="6" name="Rectangle 46"/>
          <p:cNvSpPr>
            <a:spLocks noGrp="1" noChangeArrowheads="1"/>
          </p:cNvSpPr>
          <p:nvPr>
            <p:ph type="sldNum" sz="quarter" idx="12"/>
          </p:nvPr>
        </p:nvSpPr>
        <p:spPr>
          <a:ln/>
        </p:spPr>
        <p:txBody>
          <a:bodyPr/>
          <a:lstStyle>
            <a:lvl1pPr>
              <a:defRPr/>
            </a:lvl1pPr>
          </a:lstStyle>
          <a:p>
            <a:pPr>
              <a:defRPr/>
            </a:pPr>
            <a:fld id="{8D995BE3-7F20-42A1-B8FA-7A32FB4FA795}" type="slidenum">
              <a:rPr lang="en-US">
                <a:solidFill>
                  <a:prstClr val="white"/>
                </a:solidFill>
              </a:rPr>
              <a:pPr>
                <a:defRPr/>
              </a:pPr>
              <a:t>‹#›</a:t>
            </a:fld>
            <a:endParaRPr lang="en-US">
              <a:solidFill>
                <a:prstClr val="white"/>
              </a:solidFill>
            </a:endParaRPr>
          </a:p>
        </p:txBody>
      </p:sp>
    </p:spTree>
    <p:extLst>
      <p:ext uri="{BB962C8B-B14F-4D97-AF65-F5344CB8AC3E}">
        <p14:creationId xmlns:p14="http://schemas.microsoft.com/office/powerpoint/2010/main" val="2728340551"/>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63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4"/>
          <p:cNvSpPr>
            <a:spLocks noGrp="1" noChangeArrowheads="1"/>
          </p:cNvSpPr>
          <p:nvPr>
            <p:ph type="dt" sz="half" idx="10"/>
          </p:nvPr>
        </p:nvSpPr>
        <p:spPr>
          <a:ln/>
        </p:spPr>
        <p:txBody>
          <a:bodyPr/>
          <a:lstStyle>
            <a:lvl1pPr>
              <a:defRPr/>
            </a:lvl1pPr>
          </a:lstStyle>
          <a:p>
            <a:pPr>
              <a:defRPr/>
            </a:pPr>
            <a:fld id="{44C05ED7-B953-41B1-B4D3-0EB1AA50F082}" type="datetime4">
              <a:rPr lang="en-US" smtClean="0">
                <a:solidFill>
                  <a:prstClr val="white"/>
                </a:solidFill>
              </a:rPr>
              <a:pPr>
                <a:defRPr/>
              </a:pPr>
              <a:t>October 1, 2011</a:t>
            </a:fld>
            <a:endParaRPr lang="en-US">
              <a:solidFill>
                <a:prstClr val="white"/>
              </a:solidFill>
            </a:endParaRPr>
          </a:p>
        </p:txBody>
      </p:sp>
      <p:sp>
        <p:nvSpPr>
          <p:cNvPr id="5" name="Rectangle 45"/>
          <p:cNvSpPr>
            <a:spLocks noGrp="1" noChangeArrowheads="1"/>
          </p:cNvSpPr>
          <p:nvPr>
            <p:ph type="ftr" sz="quarter" idx="11"/>
          </p:nvPr>
        </p:nvSpPr>
        <p:spPr>
          <a:ln/>
        </p:spPr>
        <p:txBody>
          <a:bodyPr/>
          <a:lstStyle>
            <a:lvl1pPr>
              <a:defRPr/>
            </a:lvl1pPr>
          </a:lstStyle>
          <a:p>
            <a:pPr>
              <a:defRPr/>
            </a:pPr>
            <a:endParaRPr lang="en-US">
              <a:solidFill>
                <a:prstClr val="white"/>
              </a:solidFill>
            </a:endParaRPr>
          </a:p>
        </p:txBody>
      </p:sp>
      <p:sp>
        <p:nvSpPr>
          <p:cNvPr id="6" name="Rectangle 46"/>
          <p:cNvSpPr>
            <a:spLocks noGrp="1" noChangeArrowheads="1"/>
          </p:cNvSpPr>
          <p:nvPr>
            <p:ph type="sldNum" sz="quarter" idx="12"/>
          </p:nvPr>
        </p:nvSpPr>
        <p:spPr>
          <a:ln/>
        </p:spPr>
        <p:txBody>
          <a:bodyPr/>
          <a:lstStyle>
            <a:lvl1pPr>
              <a:defRPr/>
            </a:lvl1pPr>
          </a:lstStyle>
          <a:p>
            <a:pPr>
              <a:defRPr/>
            </a:pPr>
            <a:fld id="{DC95C923-6AC0-4D7D-847E-E3B430DFD767}" type="slidenum">
              <a:rPr lang="en-US">
                <a:solidFill>
                  <a:prstClr val="white"/>
                </a:solidFill>
              </a:rPr>
              <a:pPr>
                <a:defRPr/>
              </a:pPr>
              <a:t>‹#›</a:t>
            </a:fld>
            <a:endParaRPr lang="en-US">
              <a:solidFill>
                <a:prstClr val="white"/>
              </a:solidFill>
            </a:endParaRPr>
          </a:p>
        </p:txBody>
      </p:sp>
    </p:spTree>
    <p:extLst>
      <p:ext uri="{BB962C8B-B14F-4D97-AF65-F5344CB8AC3E}">
        <p14:creationId xmlns:p14="http://schemas.microsoft.com/office/powerpoint/2010/main" val="2076987157"/>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632.xml><?xml version="1.0" encoding="utf-8"?>
<p:sldLayout xmlns:a="http://schemas.openxmlformats.org/drawingml/2006/main" xmlns:r="http://schemas.openxmlformats.org/officeDocument/2006/relationships" xmlns:p="http://schemas.openxmlformats.org/presentationml/2006/main" type="tbl">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smtClean="0"/>
              <a:t>Click to edit Master title style</a:t>
            </a:r>
            <a:endParaRPr lang="en-US"/>
          </a:p>
        </p:txBody>
      </p:sp>
      <p:sp>
        <p:nvSpPr>
          <p:cNvPr id="3" name="Table Placeholder 2"/>
          <p:cNvSpPr>
            <a:spLocks noGrp="1"/>
          </p:cNvSpPr>
          <p:nvPr>
            <p:ph type="tbl" idx="1"/>
          </p:nvPr>
        </p:nvSpPr>
        <p:spPr>
          <a:xfrm>
            <a:off x="457200" y="1600200"/>
            <a:ext cx="8229600" cy="4530725"/>
          </a:xfrm>
        </p:spPr>
        <p:txBody>
          <a:bodyPr/>
          <a:lstStyle/>
          <a:p>
            <a:pPr lvl="0"/>
            <a:r>
              <a:rPr lang="en-US" noProof="0" smtClean="0"/>
              <a:t>Click icon to add table</a:t>
            </a:r>
            <a:endParaRPr lang="en-US" noProof="0"/>
          </a:p>
        </p:txBody>
      </p:sp>
      <p:sp>
        <p:nvSpPr>
          <p:cNvPr id="4" name="Rectangle 44"/>
          <p:cNvSpPr>
            <a:spLocks noGrp="1" noChangeArrowheads="1"/>
          </p:cNvSpPr>
          <p:nvPr>
            <p:ph type="dt" sz="half" idx="10"/>
          </p:nvPr>
        </p:nvSpPr>
        <p:spPr>
          <a:ln/>
        </p:spPr>
        <p:txBody>
          <a:bodyPr/>
          <a:lstStyle>
            <a:lvl1pPr>
              <a:defRPr/>
            </a:lvl1pPr>
          </a:lstStyle>
          <a:p>
            <a:pPr>
              <a:defRPr/>
            </a:pPr>
            <a:fld id="{718CCFCD-99B7-42DC-BF8D-2ABB2EFC48BE}" type="datetime4">
              <a:rPr lang="en-US" smtClean="0">
                <a:solidFill>
                  <a:prstClr val="white"/>
                </a:solidFill>
              </a:rPr>
              <a:pPr>
                <a:defRPr/>
              </a:pPr>
              <a:t>October 1, 2011</a:t>
            </a:fld>
            <a:endParaRPr lang="en-US">
              <a:solidFill>
                <a:prstClr val="white"/>
              </a:solidFill>
            </a:endParaRPr>
          </a:p>
        </p:txBody>
      </p:sp>
      <p:sp>
        <p:nvSpPr>
          <p:cNvPr id="5" name="Rectangle 45"/>
          <p:cNvSpPr>
            <a:spLocks noGrp="1" noChangeArrowheads="1"/>
          </p:cNvSpPr>
          <p:nvPr>
            <p:ph type="ftr" sz="quarter" idx="11"/>
          </p:nvPr>
        </p:nvSpPr>
        <p:spPr>
          <a:ln/>
        </p:spPr>
        <p:txBody>
          <a:bodyPr/>
          <a:lstStyle>
            <a:lvl1pPr>
              <a:defRPr/>
            </a:lvl1pPr>
          </a:lstStyle>
          <a:p>
            <a:pPr>
              <a:defRPr/>
            </a:pPr>
            <a:endParaRPr lang="en-US">
              <a:solidFill>
                <a:prstClr val="white"/>
              </a:solidFill>
            </a:endParaRPr>
          </a:p>
        </p:txBody>
      </p:sp>
      <p:sp>
        <p:nvSpPr>
          <p:cNvPr id="6" name="Rectangle 46"/>
          <p:cNvSpPr>
            <a:spLocks noGrp="1" noChangeArrowheads="1"/>
          </p:cNvSpPr>
          <p:nvPr>
            <p:ph type="sldNum" sz="quarter" idx="12"/>
          </p:nvPr>
        </p:nvSpPr>
        <p:spPr>
          <a:ln/>
        </p:spPr>
        <p:txBody>
          <a:bodyPr/>
          <a:lstStyle>
            <a:lvl1pPr>
              <a:defRPr/>
            </a:lvl1pPr>
          </a:lstStyle>
          <a:p>
            <a:pPr>
              <a:defRPr/>
            </a:pPr>
            <a:fld id="{9C0BA582-7305-4CD9-B0AE-4A65BCF8D564}" type="slidenum">
              <a:rPr lang="en-US">
                <a:solidFill>
                  <a:prstClr val="white"/>
                </a:solidFill>
              </a:rPr>
              <a:pPr>
                <a:defRPr/>
              </a:pPr>
              <a:t>‹#›</a:t>
            </a:fld>
            <a:endParaRPr lang="en-US">
              <a:solidFill>
                <a:prstClr val="white"/>
              </a:solidFill>
            </a:endParaRPr>
          </a:p>
        </p:txBody>
      </p:sp>
    </p:spTree>
    <p:extLst>
      <p:ext uri="{BB962C8B-B14F-4D97-AF65-F5344CB8AC3E}">
        <p14:creationId xmlns:p14="http://schemas.microsoft.com/office/powerpoint/2010/main" val="3840183008"/>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633.xml><?xml version="1.0" encoding="utf-8"?>
<p:sldLayout xmlns:a="http://schemas.openxmlformats.org/drawingml/2006/main" xmlns:r="http://schemas.openxmlformats.org/officeDocument/2006/relationships" xmlns:p="http://schemas.openxmlformats.org/presentationml/2006/main" type="clipArtAndTx">
  <p:cSld name="Title, Clip Art and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smtClean="0"/>
              <a:t>Click to edit Master title style</a:t>
            </a:r>
            <a:endParaRPr lang="en-US"/>
          </a:p>
        </p:txBody>
      </p:sp>
      <p:sp>
        <p:nvSpPr>
          <p:cNvPr id="3" name="ClipArt Placeholder 2"/>
          <p:cNvSpPr>
            <a:spLocks noGrp="1"/>
          </p:cNvSpPr>
          <p:nvPr>
            <p:ph type="clipArt" sz="half" idx="1"/>
          </p:nvPr>
        </p:nvSpPr>
        <p:spPr>
          <a:xfrm>
            <a:off x="457200" y="1600200"/>
            <a:ext cx="4038600" cy="4530725"/>
          </a:xfrm>
        </p:spPr>
        <p:txBody>
          <a:bodyPr/>
          <a:lstStyle/>
          <a:p>
            <a:pPr lvl="0"/>
            <a:endParaRPr lang="en-US" noProof="0"/>
          </a:p>
        </p:txBody>
      </p:sp>
      <p:sp>
        <p:nvSpPr>
          <p:cNvPr id="4" name="Text Placeholder 3"/>
          <p:cNvSpPr>
            <a:spLocks noGrp="1"/>
          </p:cNvSpPr>
          <p:nvPr>
            <p:ph type="body" sz="half" idx="2"/>
          </p:nvPr>
        </p:nvSpPr>
        <p:spPr>
          <a:xfrm>
            <a:off x="4648200" y="1600200"/>
            <a:ext cx="4038600" cy="453072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44"/>
          <p:cNvSpPr>
            <a:spLocks noGrp="1" noChangeArrowheads="1"/>
          </p:cNvSpPr>
          <p:nvPr>
            <p:ph type="dt" sz="half" idx="10"/>
          </p:nvPr>
        </p:nvSpPr>
        <p:spPr>
          <a:ln/>
        </p:spPr>
        <p:txBody>
          <a:bodyPr/>
          <a:lstStyle>
            <a:lvl1pPr>
              <a:defRPr/>
            </a:lvl1pPr>
          </a:lstStyle>
          <a:p>
            <a:pPr>
              <a:defRPr/>
            </a:pPr>
            <a:fld id="{8CBE1178-3206-4E61-B9B6-B45395F43062}" type="datetime4">
              <a:rPr lang="en-US" smtClean="0">
                <a:solidFill>
                  <a:prstClr val="white"/>
                </a:solidFill>
              </a:rPr>
              <a:pPr>
                <a:defRPr/>
              </a:pPr>
              <a:t>October 1, 2011</a:t>
            </a:fld>
            <a:endParaRPr lang="en-US">
              <a:solidFill>
                <a:prstClr val="white"/>
              </a:solidFill>
            </a:endParaRPr>
          </a:p>
        </p:txBody>
      </p:sp>
      <p:sp>
        <p:nvSpPr>
          <p:cNvPr id="6" name="Rectangle 45"/>
          <p:cNvSpPr>
            <a:spLocks noGrp="1" noChangeArrowheads="1"/>
          </p:cNvSpPr>
          <p:nvPr>
            <p:ph type="ftr" sz="quarter" idx="11"/>
          </p:nvPr>
        </p:nvSpPr>
        <p:spPr>
          <a:ln/>
        </p:spPr>
        <p:txBody>
          <a:bodyPr/>
          <a:lstStyle>
            <a:lvl1pPr>
              <a:defRPr/>
            </a:lvl1pPr>
          </a:lstStyle>
          <a:p>
            <a:pPr>
              <a:defRPr/>
            </a:pPr>
            <a:endParaRPr lang="en-US">
              <a:solidFill>
                <a:prstClr val="white"/>
              </a:solidFill>
            </a:endParaRPr>
          </a:p>
        </p:txBody>
      </p:sp>
      <p:sp>
        <p:nvSpPr>
          <p:cNvPr id="7" name="Rectangle 46"/>
          <p:cNvSpPr>
            <a:spLocks noGrp="1" noChangeArrowheads="1"/>
          </p:cNvSpPr>
          <p:nvPr>
            <p:ph type="sldNum" sz="quarter" idx="12"/>
          </p:nvPr>
        </p:nvSpPr>
        <p:spPr>
          <a:ln/>
        </p:spPr>
        <p:txBody>
          <a:bodyPr/>
          <a:lstStyle>
            <a:lvl1pPr>
              <a:defRPr/>
            </a:lvl1pPr>
          </a:lstStyle>
          <a:p>
            <a:pPr>
              <a:defRPr/>
            </a:pPr>
            <a:fld id="{1B76EC67-C239-48AD-A959-ED9BFC1E2029}" type="slidenum">
              <a:rPr lang="en-US">
                <a:solidFill>
                  <a:prstClr val="white"/>
                </a:solidFill>
              </a:rPr>
              <a:pPr>
                <a:defRPr/>
              </a:pPr>
              <a:t>‹#›</a:t>
            </a:fld>
            <a:endParaRPr lang="en-US">
              <a:solidFill>
                <a:prstClr val="white"/>
              </a:solidFill>
            </a:endParaRPr>
          </a:p>
        </p:txBody>
      </p:sp>
    </p:spTree>
    <p:extLst>
      <p:ext uri="{BB962C8B-B14F-4D97-AF65-F5344CB8AC3E}">
        <p14:creationId xmlns:p14="http://schemas.microsoft.com/office/powerpoint/2010/main" val="4051141128"/>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63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4000" cy="6856413"/>
            <a:chOff x="0" y="0"/>
            <a:chExt cx="5760" cy="4319"/>
          </a:xfrm>
        </p:grpSpPr>
        <p:sp>
          <p:nvSpPr>
            <p:cNvPr id="5" name="Freeform 3"/>
            <p:cNvSpPr>
              <a:spLocks/>
            </p:cNvSpPr>
            <p:nvPr/>
          </p:nvSpPr>
          <p:spPr bwMode="hidden">
            <a:xfrm>
              <a:off x="0" y="12"/>
              <a:ext cx="5758" cy="3273"/>
            </a:xfrm>
            <a:custGeom>
              <a:avLst/>
              <a:gdLst/>
              <a:ahLst/>
              <a:cxnLst>
                <a:cxn ang="0">
                  <a:pos x="3193" y="1816"/>
                </a:cxn>
                <a:cxn ang="0">
                  <a:pos x="0" y="0"/>
                </a:cxn>
                <a:cxn ang="0">
                  <a:pos x="0" y="522"/>
                </a:cxn>
                <a:cxn ang="0">
                  <a:pos x="3037" y="1978"/>
                </a:cxn>
                <a:cxn ang="0">
                  <a:pos x="5740" y="3273"/>
                </a:cxn>
                <a:cxn ang="0">
                  <a:pos x="5740" y="3267"/>
                </a:cxn>
                <a:cxn ang="0">
                  <a:pos x="3193" y="1816"/>
                </a:cxn>
                <a:cxn ang="0">
                  <a:pos x="3193" y="1816"/>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6" name="Freeform 4"/>
            <p:cNvSpPr>
              <a:spLocks/>
            </p:cNvSpPr>
            <p:nvPr/>
          </p:nvSpPr>
          <p:spPr bwMode="hidden">
            <a:xfrm>
              <a:off x="149" y="0"/>
              <a:ext cx="5609" cy="3243"/>
            </a:xfrm>
            <a:custGeom>
              <a:avLst/>
              <a:gdLst/>
              <a:ahLst/>
              <a:cxnLst>
                <a:cxn ang="0">
                  <a:pos x="3163" y="1714"/>
                </a:cxn>
                <a:cxn ang="0">
                  <a:pos x="431" y="0"/>
                </a:cxn>
                <a:cxn ang="0">
                  <a:pos x="0" y="0"/>
                </a:cxn>
                <a:cxn ang="0">
                  <a:pos x="3086" y="1786"/>
                </a:cxn>
                <a:cxn ang="0">
                  <a:pos x="5591" y="3243"/>
                </a:cxn>
                <a:cxn ang="0">
                  <a:pos x="5591" y="3237"/>
                </a:cxn>
                <a:cxn ang="0">
                  <a:pos x="3163" y="1714"/>
                </a:cxn>
                <a:cxn ang="0">
                  <a:pos x="3163" y="1714"/>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7" name="Freeform 5"/>
            <p:cNvSpPr>
              <a:spLocks/>
            </p:cNvSpPr>
            <p:nvPr/>
          </p:nvSpPr>
          <p:spPr bwMode="hidden">
            <a:xfrm>
              <a:off x="0" y="3433"/>
              <a:ext cx="4038" cy="191"/>
            </a:xfrm>
            <a:custGeom>
              <a:avLst/>
              <a:gdLst/>
              <a:ahLst/>
              <a:cxnLst>
                <a:cxn ang="0">
                  <a:pos x="0" y="156"/>
                </a:cxn>
                <a:cxn ang="0">
                  <a:pos x="4042" y="192"/>
                </a:cxn>
                <a:cxn ang="0">
                  <a:pos x="4042" y="144"/>
                </a:cxn>
                <a:cxn ang="0">
                  <a:pos x="0" y="0"/>
                </a:cxn>
                <a:cxn ang="0">
                  <a:pos x="0" y="156"/>
                </a:cxn>
                <a:cxn ang="0">
                  <a:pos x="0" y="156"/>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8" name="Freeform 6"/>
            <p:cNvSpPr>
              <a:spLocks/>
            </p:cNvSpPr>
            <p:nvPr/>
          </p:nvSpPr>
          <p:spPr bwMode="hidden">
            <a:xfrm>
              <a:off x="4038" y="3577"/>
              <a:ext cx="1720" cy="65"/>
            </a:xfrm>
            <a:custGeom>
              <a:avLst/>
              <a:gdLst>
                <a:gd name="T0" fmla="*/ 1722 w 1722"/>
                <a:gd name="T1" fmla="*/ 66 h 66"/>
                <a:gd name="T2" fmla="*/ 1722 w 1722"/>
                <a:gd name="T3" fmla="*/ 60 h 66"/>
                <a:gd name="T4" fmla="*/ 0 w 1722"/>
                <a:gd name="T5" fmla="*/ 0 h 66"/>
                <a:gd name="T6" fmla="*/ 0 w 1722"/>
                <a:gd name="T7" fmla="*/ 48 h 66"/>
                <a:gd name="T8" fmla="*/ 1722 w 1722"/>
                <a:gd name="T9" fmla="*/ 66 h 66"/>
                <a:gd name="T10" fmla="*/ 1722 w 1722"/>
                <a:gd name="T11" fmla="*/ 66 h 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22" h="66">
                  <a:moveTo>
                    <a:pt x="1722" y="66"/>
                  </a:moveTo>
                  <a:lnTo>
                    <a:pt x="1722" y="60"/>
                  </a:lnTo>
                  <a:lnTo>
                    <a:pt x="0" y="0"/>
                  </a:lnTo>
                  <a:lnTo>
                    <a:pt x="0" y="48"/>
                  </a:lnTo>
                  <a:lnTo>
                    <a:pt x="1722" y="66"/>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9" name="Freeform 7"/>
            <p:cNvSpPr>
              <a:spLocks/>
            </p:cNvSpPr>
            <p:nvPr/>
          </p:nvSpPr>
          <p:spPr bwMode="hidden">
            <a:xfrm>
              <a:off x="0" y="3726"/>
              <a:ext cx="4784" cy="329"/>
            </a:xfrm>
            <a:custGeom>
              <a:avLst/>
              <a:gdLst/>
              <a:ahLst/>
              <a:cxnLst>
                <a:cxn ang="0">
                  <a:pos x="0" y="329"/>
                </a:cxn>
                <a:cxn ang="0">
                  <a:pos x="4789" y="77"/>
                </a:cxn>
                <a:cxn ang="0">
                  <a:pos x="4789" y="0"/>
                </a:cxn>
                <a:cxn ang="0">
                  <a:pos x="0" y="107"/>
                </a:cxn>
                <a:cxn ang="0">
                  <a:pos x="0" y="329"/>
                </a:cxn>
                <a:cxn ang="0">
                  <a:pos x="0" y="329"/>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w="9525" cap="flat" cmpd="sng">
              <a:noFill/>
              <a:prstDash val="solid"/>
              <a:round/>
              <a:headEnd type="none" w="med" len="med"/>
              <a:tailEnd type="none" w="med" len="med"/>
            </a:ln>
            <a:effectLst/>
          </p:spPr>
          <p:txBody>
            <a:bodyPr/>
            <a:lstStyle/>
            <a:p>
              <a:pPr fontAlgn="auto">
                <a:spcBef>
                  <a:spcPts val="0"/>
                </a:spcBef>
                <a:spcAft>
                  <a:spcPts val="0"/>
                </a:spcAft>
                <a:defRPr/>
              </a:pPr>
              <a:endParaRPr lang="en-US">
                <a:solidFill>
                  <a:prstClr val="white"/>
                </a:solidFill>
                <a:latin typeface="Arial" charset="0"/>
              </a:endParaRPr>
            </a:p>
          </p:txBody>
        </p:sp>
        <p:sp>
          <p:nvSpPr>
            <p:cNvPr id="10" name="Freeform 8"/>
            <p:cNvSpPr>
              <a:spLocks/>
            </p:cNvSpPr>
            <p:nvPr/>
          </p:nvSpPr>
          <p:spPr bwMode="hidden">
            <a:xfrm>
              <a:off x="4784" y="3702"/>
              <a:ext cx="974" cy="101"/>
            </a:xfrm>
            <a:custGeom>
              <a:avLst/>
              <a:gdLst>
                <a:gd name="T0" fmla="*/ 975 w 975"/>
                <a:gd name="T1" fmla="*/ 48 h 101"/>
                <a:gd name="T2" fmla="*/ 975 w 975"/>
                <a:gd name="T3" fmla="*/ 0 h 101"/>
                <a:gd name="T4" fmla="*/ 0 w 975"/>
                <a:gd name="T5" fmla="*/ 24 h 101"/>
                <a:gd name="T6" fmla="*/ 0 w 975"/>
                <a:gd name="T7" fmla="*/ 101 h 101"/>
                <a:gd name="T8" fmla="*/ 975 w 975"/>
                <a:gd name="T9" fmla="*/ 48 h 101"/>
                <a:gd name="T10" fmla="*/ 975 w 975"/>
                <a:gd name="T11" fmla="*/ 48 h 10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75" h="101">
                  <a:moveTo>
                    <a:pt x="975" y="48"/>
                  </a:moveTo>
                  <a:lnTo>
                    <a:pt x="975" y="0"/>
                  </a:lnTo>
                  <a:lnTo>
                    <a:pt x="0" y="24"/>
                  </a:lnTo>
                  <a:lnTo>
                    <a:pt x="0" y="101"/>
                  </a:lnTo>
                  <a:lnTo>
                    <a:pt x="975" y="4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11" name="Freeform 9"/>
            <p:cNvSpPr>
              <a:spLocks/>
            </p:cNvSpPr>
            <p:nvPr/>
          </p:nvSpPr>
          <p:spPr bwMode="hidden">
            <a:xfrm>
              <a:off x="3619" y="3815"/>
              <a:ext cx="2139" cy="198"/>
            </a:xfrm>
            <a:custGeom>
              <a:avLst/>
              <a:gdLst>
                <a:gd name="T0" fmla="*/ 2141 w 2141"/>
                <a:gd name="T1" fmla="*/ 0 h 198"/>
                <a:gd name="T2" fmla="*/ 0 w 2141"/>
                <a:gd name="T3" fmla="*/ 156 h 198"/>
                <a:gd name="T4" fmla="*/ 0 w 2141"/>
                <a:gd name="T5" fmla="*/ 198 h 198"/>
                <a:gd name="T6" fmla="*/ 2141 w 2141"/>
                <a:gd name="T7" fmla="*/ 0 h 198"/>
                <a:gd name="T8" fmla="*/ 2141 w 2141"/>
                <a:gd name="T9" fmla="*/ 0 h 1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41" h="198">
                  <a:moveTo>
                    <a:pt x="2141" y="0"/>
                  </a:moveTo>
                  <a:lnTo>
                    <a:pt x="0" y="156"/>
                  </a:lnTo>
                  <a:lnTo>
                    <a:pt x="0" y="198"/>
                  </a:lnTo>
                  <a:lnTo>
                    <a:pt x="2141"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12" name="Freeform 10"/>
            <p:cNvSpPr>
              <a:spLocks/>
            </p:cNvSpPr>
            <p:nvPr/>
          </p:nvSpPr>
          <p:spPr bwMode="hidden">
            <a:xfrm>
              <a:off x="0" y="3971"/>
              <a:ext cx="3619" cy="348"/>
            </a:xfrm>
            <a:custGeom>
              <a:avLst/>
              <a:gdLst/>
              <a:ahLst/>
              <a:cxnLst>
                <a:cxn ang="0">
                  <a:pos x="0" y="348"/>
                </a:cxn>
                <a:cxn ang="0">
                  <a:pos x="311" y="348"/>
                </a:cxn>
                <a:cxn ang="0">
                  <a:pos x="3623" y="42"/>
                </a:cxn>
                <a:cxn ang="0">
                  <a:pos x="3623" y="0"/>
                </a:cxn>
                <a:cxn ang="0">
                  <a:pos x="0" y="264"/>
                </a:cxn>
                <a:cxn ang="0">
                  <a:pos x="0" y="348"/>
                </a:cxn>
                <a:cxn ang="0">
                  <a:pos x="0" y="348"/>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13" name="Freeform 11"/>
            <p:cNvSpPr>
              <a:spLocks/>
            </p:cNvSpPr>
            <p:nvPr/>
          </p:nvSpPr>
          <p:spPr bwMode="hidden">
            <a:xfrm>
              <a:off x="2097" y="4043"/>
              <a:ext cx="2514" cy="276"/>
            </a:xfrm>
            <a:custGeom>
              <a:avLst/>
              <a:gdLst>
                <a:gd name="T0" fmla="*/ 2182 w 2517"/>
                <a:gd name="T1" fmla="*/ 276 h 276"/>
                <a:gd name="T2" fmla="*/ 2517 w 2517"/>
                <a:gd name="T3" fmla="*/ 204 h 276"/>
                <a:gd name="T4" fmla="*/ 2260 w 2517"/>
                <a:gd name="T5" fmla="*/ 0 h 276"/>
                <a:gd name="T6" fmla="*/ 0 w 2517"/>
                <a:gd name="T7" fmla="*/ 276 h 276"/>
                <a:gd name="T8" fmla="*/ 2182 w 2517"/>
                <a:gd name="T9" fmla="*/ 276 h 276"/>
                <a:gd name="T10" fmla="*/ 2182 w 2517"/>
                <a:gd name="T11" fmla="*/ 276 h 27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7" h="276">
                  <a:moveTo>
                    <a:pt x="2182" y="276"/>
                  </a:moveTo>
                  <a:lnTo>
                    <a:pt x="2517" y="204"/>
                  </a:lnTo>
                  <a:lnTo>
                    <a:pt x="2260" y="0"/>
                  </a:lnTo>
                  <a:lnTo>
                    <a:pt x="0" y="276"/>
                  </a:lnTo>
                  <a:lnTo>
                    <a:pt x="2182" y="276"/>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14" name="Freeform 12"/>
            <p:cNvSpPr>
              <a:spLocks/>
            </p:cNvSpPr>
            <p:nvPr/>
          </p:nvSpPr>
          <p:spPr bwMode="hidden">
            <a:xfrm>
              <a:off x="4354" y="3869"/>
              <a:ext cx="1404" cy="378"/>
            </a:xfrm>
            <a:custGeom>
              <a:avLst/>
              <a:gdLst/>
              <a:ahLst/>
              <a:cxnLst>
                <a:cxn ang="0">
                  <a:pos x="1405" y="126"/>
                </a:cxn>
                <a:cxn ang="0">
                  <a:pos x="1405" y="0"/>
                </a:cxn>
                <a:cxn ang="0">
                  <a:pos x="0" y="174"/>
                </a:cxn>
                <a:cxn ang="0">
                  <a:pos x="257" y="378"/>
                </a:cxn>
                <a:cxn ang="0">
                  <a:pos x="1405" y="126"/>
                </a:cxn>
                <a:cxn ang="0">
                  <a:pos x="1405" y="126"/>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15" name="Freeform 13"/>
            <p:cNvSpPr>
              <a:spLocks/>
            </p:cNvSpPr>
            <p:nvPr/>
          </p:nvSpPr>
          <p:spPr bwMode="hidden">
            <a:xfrm>
              <a:off x="5030" y="3151"/>
              <a:ext cx="728" cy="240"/>
            </a:xfrm>
            <a:custGeom>
              <a:avLst/>
              <a:gdLst>
                <a:gd name="T0" fmla="*/ 729 w 729"/>
                <a:gd name="T1" fmla="*/ 240 h 240"/>
                <a:gd name="T2" fmla="*/ 0 w 729"/>
                <a:gd name="T3" fmla="*/ 0 h 240"/>
                <a:gd name="T4" fmla="*/ 0 w 729"/>
                <a:gd name="T5" fmla="*/ 6 h 240"/>
                <a:gd name="T6" fmla="*/ 729 w 729"/>
                <a:gd name="T7" fmla="*/ 240 h 240"/>
                <a:gd name="T8" fmla="*/ 729 w 729"/>
                <a:gd name="T9" fmla="*/ 240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9" h="240">
                  <a:moveTo>
                    <a:pt x="729" y="240"/>
                  </a:moveTo>
                  <a:lnTo>
                    <a:pt x="0" y="0"/>
                  </a:lnTo>
                  <a:lnTo>
                    <a:pt x="0" y="6"/>
                  </a:lnTo>
                  <a:lnTo>
                    <a:pt x="729" y="24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16" name="Freeform 14"/>
            <p:cNvSpPr>
              <a:spLocks/>
            </p:cNvSpPr>
            <p:nvPr/>
          </p:nvSpPr>
          <p:spPr bwMode="hidden">
            <a:xfrm>
              <a:off x="0" y="1486"/>
              <a:ext cx="5030" cy="1671"/>
            </a:xfrm>
            <a:custGeom>
              <a:avLst/>
              <a:gdLst/>
              <a:ahLst/>
              <a:cxnLst>
                <a:cxn ang="0">
                  <a:pos x="0" y="72"/>
                </a:cxn>
                <a:cxn ang="0">
                  <a:pos x="5035" y="1672"/>
                </a:cxn>
                <a:cxn ang="0">
                  <a:pos x="5035" y="1666"/>
                </a:cxn>
                <a:cxn ang="0">
                  <a:pos x="0" y="0"/>
                </a:cxn>
                <a:cxn ang="0">
                  <a:pos x="0" y="72"/>
                </a:cxn>
                <a:cxn ang="0">
                  <a:pos x="0" y="72"/>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17" name="Freeform 15"/>
            <p:cNvSpPr>
              <a:spLocks/>
            </p:cNvSpPr>
            <p:nvPr/>
          </p:nvSpPr>
          <p:spPr bwMode="hidden">
            <a:xfrm>
              <a:off x="5030" y="3049"/>
              <a:ext cx="728" cy="318"/>
            </a:xfrm>
            <a:custGeom>
              <a:avLst/>
              <a:gdLst>
                <a:gd name="T0" fmla="*/ 729 w 729"/>
                <a:gd name="T1" fmla="*/ 318 h 318"/>
                <a:gd name="T2" fmla="*/ 729 w 729"/>
                <a:gd name="T3" fmla="*/ 312 h 318"/>
                <a:gd name="T4" fmla="*/ 0 w 729"/>
                <a:gd name="T5" fmla="*/ 0 h 318"/>
                <a:gd name="T6" fmla="*/ 0 w 729"/>
                <a:gd name="T7" fmla="*/ 54 h 318"/>
                <a:gd name="T8" fmla="*/ 729 w 729"/>
                <a:gd name="T9" fmla="*/ 318 h 318"/>
                <a:gd name="T10" fmla="*/ 729 w 729"/>
                <a:gd name="T11" fmla="*/ 318 h 3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29" h="318">
                  <a:moveTo>
                    <a:pt x="729" y="318"/>
                  </a:moveTo>
                  <a:lnTo>
                    <a:pt x="729" y="312"/>
                  </a:lnTo>
                  <a:lnTo>
                    <a:pt x="0" y="0"/>
                  </a:lnTo>
                  <a:lnTo>
                    <a:pt x="0" y="54"/>
                  </a:lnTo>
                  <a:lnTo>
                    <a:pt x="729" y="318"/>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18" name="Freeform 16"/>
            <p:cNvSpPr>
              <a:spLocks/>
            </p:cNvSpPr>
            <p:nvPr/>
          </p:nvSpPr>
          <p:spPr bwMode="hidden">
            <a:xfrm>
              <a:off x="0" y="916"/>
              <a:ext cx="5030" cy="2187"/>
            </a:xfrm>
            <a:custGeom>
              <a:avLst/>
              <a:gdLst/>
              <a:ahLst/>
              <a:cxnLst>
                <a:cxn ang="0">
                  <a:pos x="0" y="396"/>
                </a:cxn>
                <a:cxn ang="0">
                  <a:pos x="5035" y="2188"/>
                </a:cxn>
                <a:cxn ang="0">
                  <a:pos x="5035" y="2134"/>
                </a:cxn>
                <a:cxn ang="0">
                  <a:pos x="0" y="0"/>
                </a:cxn>
                <a:cxn ang="0">
                  <a:pos x="0" y="396"/>
                </a:cxn>
                <a:cxn ang="0">
                  <a:pos x="0" y="396"/>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19" name="Freeform 17"/>
            <p:cNvSpPr>
              <a:spLocks/>
            </p:cNvSpPr>
            <p:nvPr/>
          </p:nvSpPr>
          <p:spPr bwMode="hidden">
            <a:xfrm>
              <a:off x="2294" y="0"/>
              <a:ext cx="3159" cy="2725"/>
            </a:xfrm>
            <a:custGeom>
              <a:avLst/>
              <a:gdLst/>
              <a:ahLst/>
              <a:cxnLst>
                <a:cxn ang="0">
                  <a:pos x="0" y="0"/>
                </a:cxn>
                <a:cxn ang="0">
                  <a:pos x="3145" y="2727"/>
                </a:cxn>
                <a:cxn ang="0">
                  <a:pos x="3163" y="2704"/>
                </a:cxn>
                <a:cxn ang="0">
                  <a:pos x="102" y="0"/>
                </a:cxn>
                <a:cxn ang="0">
                  <a:pos x="0" y="0"/>
                </a:cxn>
                <a:cxn ang="0">
                  <a:pos x="0" y="0"/>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20" name="Freeform 18"/>
            <p:cNvSpPr>
              <a:spLocks/>
            </p:cNvSpPr>
            <p:nvPr/>
          </p:nvSpPr>
          <p:spPr bwMode="hidden">
            <a:xfrm>
              <a:off x="5435" y="2702"/>
              <a:ext cx="323" cy="299"/>
            </a:xfrm>
            <a:custGeom>
              <a:avLst/>
              <a:gdLst/>
              <a:ahLst/>
              <a:cxnLst>
                <a:cxn ang="0">
                  <a:pos x="323" y="299"/>
                </a:cxn>
                <a:cxn ang="0">
                  <a:pos x="323" y="263"/>
                </a:cxn>
                <a:cxn ang="0">
                  <a:pos x="18" y="0"/>
                </a:cxn>
                <a:cxn ang="0">
                  <a:pos x="0" y="23"/>
                </a:cxn>
                <a:cxn ang="0">
                  <a:pos x="323" y="299"/>
                </a:cxn>
                <a:cxn ang="0">
                  <a:pos x="323" y="299"/>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21" name="Freeform 19"/>
            <p:cNvSpPr>
              <a:spLocks/>
            </p:cNvSpPr>
            <p:nvPr/>
          </p:nvSpPr>
          <p:spPr bwMode="hidden">
            <a:xfrm>
              <a:off x="5477" y="2588"/>
              <a:ext cx="281" cy="335"/>
            </a:xfrm>
            <a:custGeom>
              <a:avLst/>
              <a:gdLst>
                <a:gd name="T0" fmla="*/ 281 w 281"/>
                <a:gd name="T1" fmla="*/ 335 h 335"/>
                <a:gd name="T2" fmla="*/ 281 w 281"/>
                <a:gd name="T3" fmla="*/ 173 h 335"/>
                <a:gd name="T4" fmla="*/ 96 w 281"/>
                <a:gd name="T5" fmla="*/ 0 h 335"/>
                <a:gd name="T6" fmla="*/ 0 w 281"/>
                <a:gd name="T7" fmla="*/ 90 h 335"/>
                <a:gd name="T8" fmla="*/ 281 w 281"/>
                <a:gd name="T9" fmla="*/ 335 h 335"/>
                <a:gd name="T10" fmla="*/ 281 w 281"/>
                <a:gd name="T11" fmla="*/ 335 h 3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1" h="335">
                  <a:moveTo>
                    <a:pt x="281" y="335"/>
                  </a:moveTo>
                  <a:lnTo>
                    <a:pt x="281" y="173"/>
                  </a:lnTo>
                  <a:lnTo>
                    <a:pt x="96" y="0"/>
                  </a:lnTo>
                  <a:lnTo>
                    <a:pt x="0" y="90"/>
                  </a:lnTo>
                  <a:lnTo>
                    <a:pt x="281" y="335"/>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22" name="Freeform 20"/>
            <p:cNvSpPr>
              <a:spLocks/>
            </p:cNvSpPr>
            <p:nvPr/>
          </p:nvSpPr>
          <p:spPr bwMode="hidden">
            <a:xfrm>
              <a:off x="2454" y="0"/>
              <a:ext cx="3119" cy="2678"/>
            </a:xfrm>
            <a:custGeom>
              <a:avLst/>
              <a:gdLst/>
              <a:ahLst/>
              <a:cxnLst>
                <a:cxn ang="0">
                  <a:pos x="0" y="0"/>
                </a:cxn>
                <a:cxn ang="0">
                  <a:pos x="3026" y="2680"/>
                </a:cxn>
                <a:cxn ang="0">
                  <a:pos x="3122" y="2590"/>
                </a:cxn>
                <a:cxn ang="0">
                  <a:pos x="383" y="0"/>
                </a:cxn>
                <a:cxn ang="0">
                  <a:pos x="0" y="0"/>
                </a:cxn>
                <a:cxn ang="0">
                  <a:pos x="0" y="0"/>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23" name="Freeform 21"/>
            <p:cNvSpPr>
              <a:spLocks/>
            </p:cNvSpPr>
            <p:nvPr/>
          </p:nvSpPr>
          <p:spPr bwMode="hidden">
            <a:xfrm>
              <a:off x="5626" y="2534"/>
              <a:ext cx="132" cy="132"/>
            </a:xfrm>
            <a:custGeom>
              <a:avLst/>
              <a:gdLst>
                <a:gd name="T0" fmla="*/ 132 w 132"/>
                <a:gd name="T1" fmla="*/ 132 h 132"/>
                <a:gd name="T2" fmla="*/ 0 w 132"/>
                <a:gd name="T3" fmla="*/ 0 h 132"/>
                <a:gd name="T4" fmla="*/ 0 w 132"/>
                <a:gd name="T5" fmla="*/ 0 h 132"/>
                <a:gd name="T6" fmla="*/ 132 w 132"/>
                <a:gd name="T7" fmla="*/ 132 h 132"/>
                <a:gd name="T8" fmla="*/ 132 w 132"/>
                <a:gd name="T9" fmla="*/ 132 h 1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2" h="132">
                  <a:moveTo>
                    <a:pt x="132" y="132"/>
                  </a:moveTo>
                  <a:lnTo>
                    <a:pt x="0" y="0"/>
                  </a:lnTo>
                  <a:lnTo>
                    <a:pt x="132" y="132"/>
                  </a:lnTo>
                  <a:close/>
                </a:path>
              </a:pathLst>
            </a:custGeom>
            <a:solidFill>
              <a:srgbClr val="FF99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24" name="Freeform 22"/>
            <p:cNvSpPr>
              <a:spLocks/>
            </p:cNvSpPr>
            <p:nvPr/>
          </p:nvSpPr>
          <p:spPr bwMode="hidden">
            <a:xfrm>
              <a:off x="3112" y="0"/>
              <a:ext cx="2514" cy="2534"/>
            </a:xfrm>
            <a:custGeom>
              <a:avLst/>
              <a:gdLst/>
              <a:ahLst/>
              <a:cxnLst>
                <a:cxn ang="0">
                  <a:pos x="0" y="0"/>
                </a:cxn>
                <a:cxn ang="0">
                  <a:pos x="2517" y="2536"/>
                </a:cxn>
                <a:cxn ang="0">
                  <a:pos x="2517" y="2536"/>
                </a:cxn>
                <a:cxn ang="0">
                  <a:pos x="66" y="0"/>
                </a:cxn>
                <a:cxn ang="0">
                  <a:pos x="0" y="0"/>
                </a:cxn>
                <a:cxn ang="0">
                  <a:pos x="0" y="0"/>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25" name="Freeform 23"/>
            <p:cNvSpPr>
              <a:spLocks/>
            </p:cNvSpPr>
            <p:nvPr/>
          </p:nvSpPr>
          <p:spPr bwMode="hidden">
            <a:xfrm>
              <a:off x="3488" y="0"/>
              <a:ext cx="2198" cy="2480"/>
            </a:xfrm>
            <a:custGeom>
              <a:avLst/>
              <a:gdLst/>
              <a:ahLst/>
              <a:cxnLst>
                <a:cxn ang="0">
                  <a:pos x="0" y="0"/>
                </a:cxn>
                <a:cxn ang="0">
                  <a:pos x="2188" y="2482"/>
                </a:cxn>
                <a:cxn ang="0">
                  <a:pos x="2200" y="2476"/>
                </a:cxn>
                <a:cxn ang="0">
                  <a:pos x="317" y="0"/>
                </a:cxn>
                <a:cxn ang="0">
                  <a:pos x="0" y="0"/>
                </a:cxn>
                <a:cxn ang="0">
                  <a:pos x="0" y="0"/>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w="9525" cap="flat" cmpd="sng">
              <a:noFill/>
              <a:prstDash val="solid"/>
              <a:round/>
              <a:headEnd type="none" w="med" len="med"/>
              <a:tailEnd type="none" w="med" len="med"/>
            </a:ln>
            <a:effectLst/>
          </p:spPr>
          <p:txBody>
            <a:bodyPr/>
            <a:lstStyle/>
            <a:p>
              <a:pPr fontAlgn="auto">
                <a:spcBef>
                  <a:spcPts val="0"/>
                </a:spcBef>
                <a:spcAft>
                  <a:spcPts val="0"/>
                </a:spcAft>
                <a:defRPr/>
              </a:pPr>
              <a:endParaRPr lang="en-US">
                <a:solidFill>
                  <a:prstClr val="white"/>
                </a:solidFill>
                <a:latin typeface="Arial" charset="0"/>
              </a:endParaRPr>
            </a:p>
          </p:txBody>
        </p:sp>
        <p:sp>
          <p:nvSpPr>
            <p:cNvPr id="26" name="Freeform 24"/>
            <p:cNvSpPr>
              <a:spLocks/>
            </p:cNvSpPr>
            <p:nvPr/>
          </p:nvSpPr>
          <p:spPr bwMode="hidden">
            <a:xfrm>
              <a:off x="5674" y="2474"/>
              <a:ext cx="84" cy="96"/>
            </a:xfrm>
            <a:custGeom>
              <a:avLst/>
              <a:gdLst/>
              <a:ahLst/>
              <a:cxnLst>
                <a:cxn ang="0">
                  <a:pos x="84" y="96"/>
                </a:cxn>
                <a:cxn ang="0">
                  <a:pos x="84" y="90"/>
                </a:cxn>
                <a:cxn ang="0">
                  <a:pos x="12" y="0"/>
                </a:cxn>
                <a:cxn ang="0">
                  <a:pos x="0" y="6"/>
                </a:cxn>
                <a:cxn ang="0">
                  <a:pos x="84" y="96"/>
                </a:cxn>
                <a:cxn ang="0">
                  <a:pos x="84" y="96"/>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27" name="Freeform 25"/>
            <p:cNvSpPr>
              <a:spLocks/>
            </p:cNvSpPr>
            <p:nvPr/>
          </p:nvSpPr>
          <p:spPr bwMode="hidden">
            <a:xfrm>
              <a:off x="5603" y="850"/>
              <a:ext cx="155" cy="516"/>
            </a:xfrm>
            <a:custGeom>
              <a:avLst/>
              <a:gdLst>
                <a:gd name="T0" fmla="*/ 155 w 155"/>
                <a:gd name="T1" fmla="*/ 516 h 516"/>
                <a:gd name="T2" fmla="*/ 155 w 155"/>
                <a:gd name="T3" fmla="*/ 204 h 516"/>
                <a:gd name="T4" fmla="*/ 77 w 155"/>
                <a:gd name="T5" fmla="*/ 0 h 516"/>
                <a:gd name="T6" fmla="*/ 0 w 155"/>
                <a:gd name="T7" fmla="*/ 192 h 516"/>
                <a:gd name="T8" fmla="*/ 155 w 155"/>
                <a:gd name="T9" fmla="*/ 516 h 516"/>
                <a:gd name="T10" fmla="*/ 155 w 155"/>
                <a:gd name="T11" fmla="*/ 516 h 5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5" h="516">
                  <a:moveTo>
                    <a:pt x="155" y="516"/>
                  </a:moveTo>
                  <a:lnTo>
                    <a:pt x="155" y="204"/>
                  </a:lnTo>
                  <a:lnTo>
                    <a:pt x="77" y="0"/>
                  </a:lnTo>
                  <a:lnTo>
                    <a:pt x="0" y="192"/>
                  </a:lnTo>
                  <a:lnTo>
                    <a:pt x="155" y="516"/>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28" name="Freeform 26"/>
            <p:cNvSpPr>
              <a:spLocks/>
            </p:cNvSpPr>
            <p:nvPr/>
          </p:nvSpPr>
          <p:spPr bwMode="hidden">
            <a:xfrm>
              <a:off x="5107" y="0"/>
              <a:ext cx="573" cy="1042"/>
            </a:xfrm>
            <a:custGeom>
              <a:avLst/>
              <a:gdLst/>
              <a:ahLst/>
              <a:cxnLst>
                <a:cxn ang="0">
                  <a:pos x="0" y="0"/>
                </a:cxn>
                <a:cxn ang="0">
                  <a:pos x="497" y="1043"/>
                </a:cxn>
                <a:cxn ang="0">
                  <a:pos x="574" y="851"/>
                </a:cxn>
                <a:cxn ang="0">
                  <a:pos x="251" y="0"/>
                </a:cxn>
                <a:cxn ang="0">
                  <a:pos x="0" y="0"/>
                </a:cxn>
                <a:cxn ang="0">
                  <a:pos x="0" y="0"/>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29" name="Freeform 27"/>
            <p:cNvSpPr>
              <a:spLocks/>
            </p:cNvSpPr>
            <p:nvPr/>
          </p:nvSpPr>
          <p:spPr bwMode="hidden">
            <a:xfrm>
              <a:off x="5411" y="0"/>
              <a:ext cx="341" cy="796"/>
            </a:xfrm>
            <a:custGeom>
              <a:avLst/>
              <a:gdLst/>
              <a:ahLst/>
              <a:cxnLst>
                <a:cxn ang="0">
                  <a:pos x="144" y="0"/>
                </a:cxn>
                <a:cxn ang="0">
                  <a:pos x="0" y="0"/>
                </a:cxn>
                <a:cxn ang="0">
                  <a:pos x="287" y="797"/>
                </a:cxn>
                <a:cxn ang="0">
                  <a:pos x="341" y="653"/>
                </a:cxn>
                <a:cxn ang="0">
                  <a:pos x="144" y="0"/>
                </a:cxn>
                <a:cxn ang="0">
                  <a:pos x="144" y="0"/>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30" name="Freeform 28"/>
            <p:cNvSpPr>
              <a:spLocks/>
            </p:cNvSpPr>
            <p:nvPr/>
          </p:nvSpPr>
          <p:spPr bwMode="hidden">
            <a:xfrm>
              <a:off x="5698" y="653"/>
              <a:ext cx="60" cy="311"/>
            </a:xfrm>
            <a:custGeom>
              <a:avLst/>
              <a:gdLst>
                <a:gd name="T0" fmla="*/ 0 w 60"/>
                <a:gd name="T1" fmla="*/ 144 h 312"/>
                <a:gd name="T2" fmla="*/ 60 w 60"/>
                <a:gd name="T3" fmla="*/ 312 h 312"/>
                <a:gd name="T4" fmla="*/ 60 w 60"/>
                <a:gd name="T5" fmla="*/ 6 h 312"/>
                <a:gd name="T6" fmla="*/ 54 w 60"/>
                <a:gd name="T7" fmla="*/ 0 h 312"/>
                <a:gd name="T8" fmla="*/ 0 w 60"/>
                <a:gd name="T9" fmla="*/ 144 h 312"/>
                <a:gd name="T10" fmla="*/ 0 w 60"/>
                <a:gd name="T11" fmla="*/ 144 h 3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 h="312">
                  <a:moveTo>
                    <a:pt x="0" y="144"/>
                  </a:moveTo>
                  <a:lnTo>
                    <a:pt x="60" y="312"/>
                  </a:lnTo>
                  <a:lnTo>
                    <a:pt x="60" y="6"/>
                  </a:lnTo>
                  <a:lnTo>
                    <a:pt x="54" y="0"/>
                  </a:lnTo>
                  <a:lnTo>
                    <a:pt x="0" y="144"/>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31" name="Freeform 29"/>
            <p:cNvSpPr>
              <a:spLocks/>
            </p:cNvSpPr>
            <p:nvPr/>
          </p:nvSpPr>
          <p:spPr bwMode="hidden">
            <a:xfrm>
              <a:off x="2" y="1601"/>
              <a:ext cx="5752" cy="1864"/>
            </a:xfrm>
            <a:custGeom>
              <a:avLst/>
              <a:gdLst/>
              <a:ahLst/>
              <a:cxnLst>
                <a:cxn ang="0">
                  <a:pos x="0" y="371"/>
                </a:cxn>
                <a:cxn ang="0">
                  <a:pos x="5740" y="1864"/>
                </a:cxn>
                <a:cxn ang="0">
                  <a:pos x="5740" y="1834"/>
                </a:cxn>
                <a:cxn ang="0">
                  <a:pos x="0" y="0"/>
                </a:cxn>
                <a:cxn ang="0">
                  <a:pos x="0" y="371"/>
                </a:cxn>
                <a:cxn ang="0">
                  <a:pos x="0" y="37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32" name="Freeform 30"/>
            <p:cNvSpPr>
              <a:spLocks/>
            </p:cNvSpPr>
            <p:nvPr/>
          </p:nvSpPr>
          <p:spPr bwMode="hidden">
            <a:xfrm>
              <a:off x="5754" y="3483"/>
              <a:ext cx="6" cy="6"/>
            </a:xfrm>
            <a:custGeom>
              <a:avLst/>
              <a:gdLst>
                <a:gd name="T0" fmla="*/ 6 w 6"/>
                <a:gd name="T1" fmla="*/ 6 h 6"/>
                <a:gd name="T2" fmla="*/ 0 w 6"/>
                <a:gd name="T3" fmla="*/ 0 h 6"/>
                <a:gd name="T4" fmla="*/ 0 w 6"/>
                <a:gd name="T5" fmla="*/ 6 h 6"/>
                <a:gd name="T6" fmla="*/ 6 w 6"/>
                <a:gd name="T7" fmla="*/ 6 h 6"/>
                <a:gd name="T8" fmla="*/ 6 w 6"/>
                <a:gd name="T9" fmla="*/ 6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6">
                  <a:moveTo>
                    <a:pt x="6" y="6"/>
                  </a:moveTo>
                  <a:lnTo>
                    <a:pt x="0" y="0"/>
                  </a:lnTo>
                  <a:lnTo>
                    <a:pt x="0" y="6"/>
                  </a:lnTo>
                  <a:lnTo>
                    <a:pt x="6" y="6"/>
                  </a:lnTo>
                  <a:close/>
                </a:path>
              </a:pathLst>
            </a:custGeom>
            <a:solidFill>
              <a:srgbClr val="18F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33" name="Freeform 31"/>
            <p:cNvSpPr>
              <a:spLocks/>
            </p:cNvSpPr>
            <p:nvPr/>
          </p:nvSpPr>
          <p:spPr bwMode="hidden">
            <a:xfrm>
              <a:off x="2" y="2152"/>
              <a:ext cx="5752" cy="1337"/>
            </a:xfrm>
            <a:custGeom>
              <a:avLst/>
              <a:gdLst/>
              <a:ahLst/>
              <a:cxnLst>
                <a:cxn ang="0">
                  <a:pos x="0" y="366"/>
                </a:cxn>
                <a:cxn ang="0">
                  <a:pos x="5740" y="1337"/>
                </a:cxn>
                <a:cxn ang="0">
                  <a:pos x="5740" y="1331"/>
                </a:cxn>
                <a:cxn ang="0">
                  <a:pos x="0" y="0"/>
                </a:cxn>
                <a:cxn ang="0">
                  <a:pos x="0" y="366"/>
                </a:cxn>
                <a:cxn ang="0">
                  <a:pos x="0" y="366"/>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34" name="Freeform 32"/>
            <p:cNvSpPr>
              <a:spLocks/>
            </p:cNvSpPr>
            <p:nvPr/>
          </p:nvSpPr>
          <p:spPr bwMode="hidden">
            <a:xfrm>
              <a:off x="2" y="3177"/>
              <a:ext cx="5752" cy="414"/>
            </a:xfrm>
            <a:custGeom>
              <a:avLst/>
              <a:gdLst/>
              <a:ahLst/>
              <a:cxnLst>
                <a:cxn ang="0">
                  <a:pos x="0" y="48"/>
                </a:cxn>
                <a:cxn ang="0">
                  <a:pos x="5740" y="414"/>
                </a:cxn>
                <a:cxn ang="0">
                  <a:pos x="5740" y="402"/>
                </a:cxn>
                <a:cxn ang="0">
                  <a:pos x="0" y="0"/>
                </a:cxn>
                <a:cxn ang="0">
                  <a:pos x="0" y="48"/>
                </a:cxn>
                <a:cxn ang="0">
                  <a:pos x="0" y="48"/>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35" name="Freeform 33"/>
            <p:cNvSpPr>
              <a:spLocks/>
            </p:cNvSpPr>
            <p:nvPr/>
          </p:nvSpPr>
          <p:spPr bwMode="hidden">
            <a:xfrm>
              <a:off x="1297" y="0"/>
              <a:ext cx="4457" cy="3177"/>
            </a:xfrm>
            <a:custGeom>
              <a:avLst/>
              <a:gdLst/>
              <a:ahLst/>
              <a:cxnLst>
                <a:cxn ang="0">
                  <a:pos x="0" y="0"/>
                </a:cxn>
                <a:cxn ang="0">
                  <a:pos x="4448" y="3177"/>
                </a:cxn>
                <a:cxn ang="0">
                  <a:pos x="4448" y="3153"/>
                </a:cxn>
                <a:cxn ang="0">
                  <a:pos x="125" y="0"/>
                </a:cxn>
                <a:cxn ang="0">
                  <a:pos x="0" y="0"/>
                </a:cxn>
                <a:cxn ang="0">
                  <a:pos x="0" y="0"/>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36" name="Freeform 34"/>
            <p:cNvSpPr>
              <a:spLocks/>
            </p:cNvSpPr>
            <p:nvPr/>
          </p:nvSpPr>
          <p:spPr bwMode="hidden">
            <a:xfrm>
              <a:off x="3321" y="0"/>
              <a:ext cx="2433" cy="2614"/>
            </a:xfrm>
            <a:custGeom>
              <a:avLst/>
              <a:gdLst/>
              <a:ahLst/>
              <a:cxnLst>
                <a:cxn ang="0">
                  <a:pos x="0" y="0"/>
                </a:cxn>
                <a:cxn ang="0">
                  <a:pos x="2428" y="2614"/>
                </a:cxn>
                <a:cxn ang="0">
                  <a:pos x="2428" y="2608"/>
                </a:cxn>
                <a:cxn ang="0">
                  <a:pos x="66" y="0"/>
                </a:cxn>
                <a:cxn ang="0">
                  <a:pos x="0" y="0"/>
                </a:cxn>
                <a:cxn ang="0">
                  <a:pos x="0" y="0"/>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37" name="Freeform 35"/>
            <p:cNvSpPr>
              <a:spLocks/>
            </p:cNvSpPr>
            <p:nvPr/>
          </p:nvSpPr>
          <p:spPr bwMode="hidden">
            <a:xfrm>
              <a:off x="3950" y="0"/>
              <a:ext cx="1804" cy="2464"/>
            </a:xfrm>
            <a:custGeom>
              <a:avLst/>
              <a:gdLst/>
              <a:ahLst/>
              <a:cxnLst>
                <a:cxn ang="0">
                  <a:pos x="485" y="0"/>
                </a:cxn>
                <a:cxn ang="0">
                  <a:pos x="0" y="0"/>
                </a:cxn>
                <a:cxn ang="0">
                  <a:pos x="1800" y="2464"/>
                </a:cxn>
                <a:cxn ang="0">
                  <a:pos x="1800" y="2248"/>
                </a:cxn>
                <a:cxn ang="0">
                  <a:pos x="1794" y="2248"/>
                </a:cxn>
                <a:cxn ang="0">
                  <a:pos x="485" y="0"/>
                </a:cxn>
                <a:cxn ang="0">
                  <a:pos x="485" y="0"/>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38" name="Freeform 36"/>
            <p:cNvSpPr>
              <a:spLocks/>
            </p:cNvSpPr>
            <p:nvPr/>
          </p:nvSpPr>
          <p:spPr bwMode="hidden">
            <a:xfrm>
              <a:off x="4519" y="0"/>
              <a:ext cx="1235" cy="2074"/>
            </a:xfrm>
            <a:custGeom>
              <a:avLst/>
              <a:gdLst/>
              <a:ahLst/>
              <a:cxnLst>
                <a:cxn ang="0">
                  <a:pos x="0" y="0"/>
                </a:cxn>
                <a:cxn ang="0">
                  <a:pos x="1232" y="2074"/>
                </a:cxn>
                <a:cxn ang="0">
                  <a:pos x="1232" y="2038"/>
                </a:cxn>
                <a:cxn ang="0">
                  <a:pos x="42" y="0"/>
                </a:cxn>
                <a:cxn ang="0">
                  <a:pos x="0" y="0"/>
                </a:cxn>
                <a:cxn ang="0">
                  <a:pos x="0" y="0"/>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39" name="Freeform 37"/>
            <p:cNvSpPr>
              <a:spLocks/>
            </p:cNvSpPr>
            <p:nvPr/>
          </p:nvSpPr>
          <p:spPr bwMode="hidden">
            <a:xfrm>
              <a:off x="4694" y="0"/>
              <a:ext cx="1060" cy="1936"/>
            </a:xfrm>
            <a:custGeom>
              <a:avLst/>
              <a:gdLst/>
              <a:ahLst/>
              <a:cxnLst>
                <a:cxn ang="0">
                  <a:pos x="0" y="0"/>
                </a:cxn>
                <a:cxn ang="0">
                  <a:pos x="1058" y="1936"/>
                </a:cxn>
                <a:cxn ang="0">
                  <a:pos x="1058" y="1930"/>
                </a:cxn>
                <a:cxn ang="0">
                  <a:pos x="54" y="0"/>
                </a:cxn>
                <a:cxn ang="0">
                  <a:pos x="0" y="0"/>
                </a:cxn>
                <a:cxn ang="0">
                  <a:pos x="0" y="0"/>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40" name="Freeform 38"/>
            <p:cNvSpPr>
              <a:spLocks/>
            </p:cNvSpPr>
            <p:nvPr/>
          </p:nvSpPr>
          <p:spPr bwMode="hidden">
            <a:xfrm>
              <a:off x="4981" y="0"/>
              <a:ext cx="773" cy="1487"/>
            </a:xfrm>
            <a:custGeom>
              <a:avLst/>
              <a:gdLst/>
              <a:ahLst/>
              <a:cxnLst>
                <a:cxn ang="0">
                  <a:pos x="771" y="1433"/>
                </a:cxn>
                <a:cxn ang="0">
                  <a:pos x="42" y="0"/>
                </a:cxn>
                <a:cxn ang="0">
                  <a:pos x="0" y="0"/>
                </a:cxn>
                <a:cxn ang="0">
                  <a:pos x="771" y="1487"/>
                </a:cxn>
                <a:cxn ang="0">
                  <a:pos x="771" y="1433"/>
                </a:cxn>
                <a:cxn ang="0">
                  <a:pos x="771" y="1433"/>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grpSp>
          <p:nvGrpSpPr>
            <p:cNvPr id="41" name="Group 39"/>
            <p:cNvGrpSpPr>
              <a:grpSpLocks/>
            </p:cNvGrpSpPr>
            <p:nvPr userDrawn="1"/>
          </p:nvGrpSpPr>
          <p:grpSpPr bwMode="auto">
            <a:xfrm>
              <a:off x="0" y="1632"/>
              <a:ext cx="5758" cy="1858"/>
              <a:chOff x="0" y="1632"/>
              <a:chExt cx="5758" cy="1858"/>
            </a:xfrm>
          </p:grpSpPr>
          <p:sp>
            <p:nvSpPr>
              <p:cNvPr id="42" name="Freeform 40"/>
              <p:cNvSpPr>
                <a:spLocks/>
              </p:cNvSpPr>
              <p:nvPr/>
            </p:nvSpPr>
            <p:spPr bwMode="hidden">
              <a:xfrm>
                <a:off x="0" y="1632"/>
                <a:ext cx="3670" cy="1313"/>
              </a:xfrm>
              <a:custGeom>
                <a:avLst/>
                <a:gdLst/>
                <a:ahLst/>
                <a:cxnLst>
                  <a:cxn ang="0">
                    <a:pos x="0" y="0"/>
                  </a:cxn>
                  <a:cxn ang="0">
                    <a:pos x="0" y="366"/>
                  </a:cxn>
                  <a:cxn ang="0">
                    <a:pos x="3635" y="1313"/>
                  </a:cxn>
                  <a:cxn ang="0">
                    <a:pos x="3647" y="1235"/>
                  </a:cxn>
                  <a:cxn ang="0">
                    <a:pos x="3659" y="1163"/>
                  </a:cxn>
                  <a:cxn ang="0">
                    <a:pos x="0" y="0"/>
                  </a:cxn>
                  <a:cxn ang="0">
                    <a:pos x="0" y="0"/>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43" name="Freeform 41"/>
              <p:cNvSpPr>
                <a:spLocks/>
              </p:cNvSpPr>
              <p:nvPr/>
            </p:nvSpPr>
            <p:spPr bwMode="hidden">
              <a:xfrm>
                <a:off x="3646" y="2795"/>
                <a:ext cx="2112" cy="695"/>
              </a:xfrm>
              <a:custGeom>
                <a:avLst/>
                <a:gdLst/>
                <a:ahLst/>
                <a:cxnLst>
                  <a:cxn ang="0">
                    <a:pos x="2105" y="665"/>
                  </a:cxn>
                  <a:cxn ang="0">
                    <a:pos x="24" y="0"/>
                  </a:cxn>
                  <a:cxn ang="0">
                    <a:pos x="12" y="72"/>
                  </a:cxn>
                  <a:cxn ang="0">
                    <a:pos x="0" y="150"/>
                  </a:cxn>
                  <a:cxn ang="0">
                    <a:pos x="2105" y="695"/>
                  </a:cxn>
                  <a:cxn ang="0">
                    <a:pos x="2105" y="665"/>
                  </a:cxn>
                  <a:cxn ang="0">
                    <a:pos x="2105" y="665"/>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grpSp>
      </p:grpSp>
      <p:sp>
        <p:nvSpPr>
          <p:cNvPr id="787498" name="Rectangle 42"/>
          <p:cNvSpPr>
            <a:spLocks noGrp="1" noChangeArrowheads="1"/>
          </p:cNvSpPr>
          <p:nvPr>
            <p:ph type="ctrTitle" sz="quarter"/>
          </p:nvPr>
        </p:nvSpPr>
        <p:spPr>
          <a:xfrm>
            <a:off x="457200" y="1600200"/>
            <a:ext cx="8229600" cy="1828800"/>
          </a:xfrm>
        </p:spPr>
        <p:txBody>
          <a:bodyPr/>
          <a:lstStyle>
            <a:lvl1pPr>
              <a:defRPr sz="4800"/>
            </a:lvl1pPr>
          </a:lstStyle>
          <a:p>
            <a:r>
              <a:rPr lang="en-US" smtClean="0"/>
              <a:t>Click to edit Master title style</a:t>
            </a:r>
            <a:endParaRPr lang="en-US"/>
          </a:p>
        </p:txBody>
      </p:sp>
      <p:sp>
        <p:nvSpPr>
          <p:cNvPr id="787499" name="Rectangle 43"/>
          <p:cNvSpPr>
            <a:spLocks noGrp="1" noChangeArrowheads="1"/>
          </p:cNvSpPr>
          <p:nvPr>
            <p:ph type="subTitle" sz="quarter" idx="1"/>
          </p:nvPr>
        </p:nvSpPr>
        <p:spPr>
          <a:xfrm>
            <a:off x="1371600" y="3886200"/>
            <a:ext cx="6400800" cy="1752600"/>
          </a:xfrm>
        </p:spPr>
        <p:txBody>
          <a:bodyPr/>
          <a:lstStyle>
            <a:lvl1pPr marL="0" indent="0" algn="ctr">
              <a:buFont typeface="Wingdings" pitchFamily="2" charset="2"/>
              <a:buNone/>
              <a:defRPr sz="3600"/>
            </a:lvl1pPr>
          </a:lstStyle>
          <a:p>
            <a:r>
              <a:rPr lang="en-US" smtClean="0"/>
              <a:t>Click to edit Master subtitle style</a:t>
            </a:r>
            <a:endParaRPr lang="en-US"/>
          </a:p>
        </p:txBody>
      </p:sp>
      <p:sp>
        <p:nvSpPr>
          <p:cNvPr id="44" name="Rectangle 44"/>
          <p:cNvSpPr>
            <a:spLocks noGrp="1" noChangeArrowheads="1"/>
          </p:cNvSpPr>
          <p:nvPr>
            <p:ph type="dt" sz="quarter" idx="10"/>
          </p:nvPr>
        </p:nvSpPr>
        <p:spPr/>
        <p:txBody>
          <a:bodyPr/>
          <a:lstStyle>
            <a:lvl1pPr>
              <a:defRPr smtClean="0"/>
            </a:lvl1pPr>
          </a:lstStyle>
          <a:p>
            <a:pPr>
              <a:defRPr/>
            </a:pPr>
            <a:fld id="{E50DF2E3-C318-49E2-8D8A-D1ADEB6CABA0}" type="datetime4">
              <a:rPr lang="en-US">
                <a:solidFill>
                  <a:prstClr val="white"/>
                </a:solidFill>
              </a:rPr>
              <a:pPr>
                <a:defRPr/>
              </a:pPr>
              <a:t>October 1, 2011</a:t>
            </a:fld>
            <a:endParaRPr lang="en-US">
              <a:solidFill>
                <a:prstClr val="white"/>
              </a:solidFill>
            </a:endParaRPr>
          </a:p>
        </p:txBody>
      </p:sp>
      <p:sp>
        <p:nvSpPr>
          <p:cNvPr id="45" name="Rectangle 45"/>
          <p:cNvSpPr>
            <a:spLocks noGrp="1" noChangeArrowheads="1"/>
          </p:cNvSpPr>
          <p:nvPr>
            <p:ph type="ftr" sz="quarter" idx="11"/>
          </p:nvPr>
        </p:nvSpPr>
        <p:spPr/>
        <p:txBody>
          <a:bodyPr/>
          <a:lstStyle>
            <a:lvl1pPr>
              <a:defRPr/>
            </a:lvl1pPr>
          </a:lstStyle>
          <a:p>
            <a:pPr>
              <a:defRPr/>
            </a:pPr>
            <a:endParaRPr lang="en-US">
              <a:solidFill>
                <a:prstClr val="white"/>
              </a:solidFill>
            </a:endParaRPr>
          </a:p>
        </p:txBody>
      </p:sp>
      <p:sp>
        <p:nvSpPr>
          <p:cNvPr id="46" name="Rectangle 46"/>
          <p:cNvSpPr>
            <a:spLocks noGrp="1" noChangeArrowheads="1"/>
          </p:cNvSpPr>
          <p:nvPr>
            <p:ph type="sldNum" sz="quarter" idx="12"/>
          </p:nvPr>
        </p:nvSpPr>
        <p:spPr/>
        <p:txBody>
          <a:bodyPr/>
          <a:lstStyle>
            <a:lvl1pPr>
              <a:defRPr smtClean="0"/>
            </a:lvl1pPr>
          </a:lstStyle>
          <a:p>
            <a:pPr>
              <a:defRPr/>
            </a:pPr>
            <a:fld id="{5BEA91E1-3C78-4995-BB25-57DD9DF71BFC}" type="slidenum">
              <a:rPr lang="en-US">
                <a:solidFill>
                  <a:prstClr val="white"/>
                </a:solidFill>
              </a:rPr>
              <a:pPr>
                <a:defRPr/>
              </a:pPr>
              <a:t>‹#›</a:t>
            </a:fld>
            <a:endParaRPr lang="en-US">
              <a:solidFill>
                <a:prstClr val="white"/>
              </a:solidFill>
            </a:endParaRPr>
          </a:p>
        </p:txBody>
      </p:sp>
    </p:spTree>
    <p:extLst>
      <p:ext uri="{BB962C8B-B14F-4D97-AF65-F5344CB8AC3E}">
        <p14:creationId xmlns:p14="http://schemas.microsoft.com/office/powerpoint/2010/main" val="2506319873"/>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par>
    </p:tnLst>
  </p:timing>
</p:sldLayout>
</file>

<file path=ppt/slideLayouts/slideLayout63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4"/>
          <p:cNvSpPr>
            <a:spLocks noGrp="1" noChangeArrowheads="1"/>
          </p:cNvSpPr>
          <p:nvPr>
            <p:ph type="dt" sz="half" idx="10"/>
          </p:nvPr>
        </p:nvSpPr>
        <p:spPr>
          <a:ln/>
        </p:spPr>
        <p:txBody>
          <a:bodyPr/>
          <a:lstStyle>
            <a:lvl1pPr>
              <a:defRPr/>
            </a:lvl1pPr>
          </a:lstStyle>
          <a:p>
            <a:pPr>
              <a:defRPr/>
            </a:pPr>
            <a:fld id="{00E2F664-669B-4C88-AE06-8B0A41C656C1}" type="datetime4">
              <a:rPr lang="en-US" smtClean="0">
                <a:solidFill>
                  <a:prstClr val="white"/>
                </a:solidFill>
              </a:rPr>
              <a:pPr>
                <a:defRPr/>
              </a:pPr>
              <a:t>October 1, 2011</a:t>
            </a:fld>
            <a:endParaRPr lang="en-US">
              <a:solidFill>
                <a:prstClr val="white"/>
              </a:solidFill>
            </a:endParaRPr>
          </a:p>
        </p:txBody>
      </p:sp>
      <p:sp>
        <p:nvSpPr>
          <p:cNvPr id="5" name="Rectangle 45"/>
          <p:cNvSpPr>
            <a:spLocks noGrp="1" noChangeArrowheads="1"/>
          </p:cNvSpPr>
          <p:nvPr>
            <p:ph type="ftr" sz="quarter" idx="11"/>
          </p:nvPr>
        </p:nvSpPr>
        <p:spPr>
          <a:ln/>
        </p:spPr>
        <p:txBody>
          <a:bodyPr/>
          <a:lstStyle>
            <a:lvl1pPr>
              <a:defRPr/>
            </a:lvl1pPr>
          </a:lstStyle>
          <a:p>
            <a:pPr>
              <a:defRPr/>
            </a:pPr>
            <a:endParaRPr lang="en-US">
              <a:solidFill>
                <a:prstClr val="white"/>
              </a:solidFill>
            </a:endParaRPr>
          </a:p>
        </p:txBody>
      </p:sp>
      <p:sp>
        <p:nvSpPr>
          <p:cNvPr id="6" name="Rectangle 46"/>
          <p:cNvSpPr>
            <a:spLocks noGrp="1" noChangeArrowheads="1"/>
          </p:cNvSpPr>
          <p:nvPr>
            <p:ph type="sldNum" sz="quarter" idx="12"/>
          </p:nvPr>
        </p:nvSpPr>
        <p:spPr>
          <a:ln/>
        </p:spPr>
        <p:txBody>
          <a:bodyPr/>
          <a:lstStyle>
            <a:lvl1pPr>
              <a:defRPr/>
            </a:lvl1pPr>
          </a:lstStyle>
          <a:p>
            <a:pPr>
              <a:defRPr/>
            </a:pPr>
            <a:fld id="{A4F3638C-56A7-4D86-A7E5-624150A63992}" type="slidenum">
              <a:rPr lang="en-US">
                <a:solidFill>
                  <a:prstClr val="white"/>
                </a:solidFill>
              </a:rPr>
              <a:pPr>
                <a:defRPr/>
              </a:pPr>
              <a:t>‹#›</a:t>
            </a:fld>
            <a:endParaRPr lang="en-US">
              <a:solidFill>
                <a:prstClr val="white"/>
              </a:solidFill>
            </a:endParaRPr>
          </a:p>
        </p:txBody>
      </p:sp>
    </p:spTree>
    <p:extLst>
      <p:ext uri="{BB962C8B-B14F-4D97-AF65-F5344CB8AC3E}">
        <p14:creationId xmlns:p14="http://schemas.microsoft.com/office/powerpoint/2010/main" val="4275812955"/>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par>
    </p:tnLst>
  </p:timing>
</p:sldLayout>
</file>

<file path=ppt/slideLayouts/slideLayout63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44"/>
          <p:cNvSpPr>
            <a:spLocks noGrp="1" noChangeArrowheads="1"/>
          </p:cNvSpPr>
          <p:nvPr>
            <p:ph type="dt" sz="half" idx="10"/>
          </p:nvPr>
        </p:nvSpPr>
        <p:spPr>
          <a:ln/>
        </p:spPr>
        <p:txBody>
          <a:bodyPr/>
          <a:lstStyle>
            <a:lvl1pPr>
              <a:defRPr/>
            </a:lvl1pPr>
          </a:lstStyle>
          <a:p>
            <a:pPr>
              <a:defRPr/>
            </a:pPr>
            <a:fld id="{6C266506-C5C6-4471-9D61-40002A0C0C79}" type="datetime4">
              <a:rPr lang="en-US" smtClean="0">
                <a:solidFill>
                  <a:prstClr val="white"/>
                </a:solidFill>
              </a:rPr>
              <a:pPr>
                <a:defRPr/>
              </a:pPr>
              <a:t>October 1, 2011</a:t>
            </a:fld>
            <a:endParaRPr lang="en-US">
              <a:solidFill>
                <a:prstClr val="white"/>
              </a:solidFill>
            </a:endParaRPr>
          </a:p>
        </p:txBody>
      </p:sp>
      <p:sp>
        <p:nvSpPr>
          <p:cNvPr id="5" name="Rectangle 45"/>
          <p:cNvSpPr>
            <a:spLocks noGrp="1" noChangeArrowheads="1"/>
          </p:cNvSpPr>
          <p:nvPr>
            <p:ph type="ftr" sz="quarter" idx="11"/>
          </p:nvPr>
        </p:nvSpPr>
        <p:spPr>
          <a:ln/>
        </p:spPr>
        <p:txBody>
          <a:bodyPr/>
          <a:lstStyle>
            <a:lvl1pPr>
              <a:defRPr/>
            </a:lvl1pPr>
          </a:lstStyle>
          <a:p>
            <a:pPr>
              <a:defRPr/>
            </a:pPr>
            <a:endParaRPr lang="en-US">
              <a:solidFill>
                <a:prstClr val="white"/>
              </a:solidFill>
            </a:endParaRPr>
          </a:p>
        </p:txBody>
      </p:sp>
      <p:sp>
        <p:nvSpPr>
          <p:cNvPr id="6" name="Rectangle 46"/>
          <p:cNvSpPr>
            <a:spLocks noGrp="1" noChangeArrowheads="1"/>
          </p:cNvSpPr>
          <p:nvPr>
            <p:ph type="sldNum" sz="quarter" idx="12"/>
          </p:nvPr>
        </p:nvSpPr>
        <p:spPr>
          <a:ln/>
        </p:spPr>
        <p:txBody>
          <a:bodyPr/>
          <a:lstStyle>
            <a:lvl1pPr>
              <a:defRPr/>
            </a:lvl1pPr>
          </a:lstStyle>
          <a:p>
            <a:pPr>
              <a:defRPr/>
            </a:pPr>
            <a:fld id="{E6BEC9A2-0FB8-4009-B7F1-C5BE8D82716E}" type="slidenum">
              <a:rPr lang="en-US">
                <a:solidFill>
                  <a:prstClr val="white"/>
                </a:solidFill>
              </a:rPr>
              <a:pPr>
                <a:defRPr/>
              </a:pPr>
              <a:t>‹#›</a:t>
            </a:fld>
            <a:endParaRPr lang="en-US">
              <a:solidFill>
                <a:prstClr val="white"/>
              </a:solidFill>
            </a:endParaRPr>
          </a:p>
        </p:txBody>
      </p:sp>
    </p:spTree>
    <p:extLst>
      <p:ext uri="{BB962C8B-B14F-4D97-AF65-F5344CB8AC3E}">
        <p14:creationId xmlns:p14="http://schemas.microsoft.com/office/powerpoint/2010/main" val="3600224837"/>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63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44"/>
          <p:cNvSpPr>
            <a:spLocks noGrp="1" noChangeArrowheads="1"/>
          </p:cNvSpPr>
          <p:nvPr>
            <p:ph type="dt" sz="half" idx="10"/>
          </p:nvPr>
        </p:nvSpPr>
        <p:spPr>
          <a:ln/>
        </p:spPr>
        <p:txBody>
          <a:bodyPr/>
          <a:lstStyle>
            <a:lvl1pPr>
              <a:defRPr/>
            </a:lvl1pPr>
          </a:lstStyle>
          <a:p>
            <a:pPr>
              <a:defRPr/>
            </a:pPr>
            <a:fld id="{A3F96B46-C2B9-4202-9361-967B7B343ED9}" type="datetime4">
              <a:rPr lang="en-US" smtClean="0">
                <a:solidFill>
                  <a:prstClr val="white"/>
                </a:solidFill>
              </a:rPr>
              <a:pPr>
                <a:defRPr/>
              </a:pPr>
              <a:t>October 1, 2011</a:t>
            </a:fld>
            <a:endParaRPr lang="en-US">
              <a:solidFill>
                <a:prstClr val="white"/>
              </a:solidFill>
            </a:endParaRPr>
          </a:p>
        </p:txBody>
      </p:sp>
      <p:sp>
        <p:nvSpPr>
          <p:cNvPr id="6" name="Rectangle 45"/>
          <p:cNvSpPr>
            <a:spLocks noGrp="1" noChangeArrowheads="1"/>
          </p:cNvSpPr>
          <p:nvPr>
            <p:ph type="ftr" sz="quarter" idx="11"/>
          </p:nvPr>
        </p:nvSpPr>
        <p:spPr>
          <a:ln/>
        </p:spPr>
        <p:txBody>
          <a:bodyPr/>
          <a:lstStyle>
            <a:lvl1pPr>
              <a:defRPr/>
            </a:lvl1pPr>
          </a:lstStyle>
          <a:p>
            <a:pPr>
              <a:defRPr/>
            </a:pPr>
            <a:endParaRPr lang="en-US">
              <a:solidFill>
                <a:prstClr val="white"/>
              </a:solidFill>
            </a:endParaRPr>
          </a:p>
        </p:txBody>
      </p:sp>
      <p:sp>
        <p:nvSpPr>
          <p:cNvPr id="7" name="Rectangle 46"/>
          <p:cNvSpPr>
            <a:spLocks noGrp="1" noChangeArrowheads="1"/>
          </p:cNvSpPr>
          <p:nvPr>
            <p:ph type="sldNum" sz="quarter" idx="12"/>
          </p:nvPr>
        </p:nvSpPr>
        <p:spPr>
          <a:ln/>
        </p:spPr>
        <p:txBody>
          <a:bodyPr/>
          <a:lstStyle>
            <a:lvl1pPr>
              <a:defRPr/>
            </a:lvl1pPr>
          </a:lstStyle>
          <a:p>
            <a:pPr>
              <a:defRPr/>
            </a:pPr>
            <a:fld id="{55A4F543-A8C0-49B7-B18F-9EC73C4923E3}" type="slidenum">
              <a:rPr lang="en-US">
                <a:solidFill>
                  <a:prstClr val="white"/>
                </a:solidFill>
              </a:rPr>
              <a:pPr>
                <a:defRPr/>
              </a:pPr>
              <a:t>‹#›</a:t>
            </a:fld>
            <a:endParaRPr lang="en-US">
              <a:solidFill>
                <a:prstClr val="white"/>
              </a:solidFill>
            </a:endParaRPr>
          </a:p>
        </p:txBody>
      </p:sp>
    </p:spTree>
    <p:extLst>
      <p:ext uri="{BB962C8B-B14F-4D97-AF65-F5344CB8AC3E}">
        <p14:creationId xmlns:p14="http://schemas.microsoft.com/office/powerpoint/2010/main" val="1585666754"/>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63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44"/>
          <p:cNvSpPr>
            <a:spLocks noGrp="1" noChangeArrowheads="1"/>
          </p:cNvSpPr>
          <p:nvPr>
            <p:ph type="dt" sz="half" idx="10"/>
          </p:nvPr>
        </p:nvSpPr>
        <p:spPr>
          <a:ln/>
        </p:spPr>
        <p:txBody>
          <a:bodyPr/>
          <a:lstStyle>
            <a:lvl1pPr>
              <a:defRPr/>
            </a:lvl1pPr>
          </a:lstStyle>
          <a:p>
            <a:pPr>
              <a:defRPr/>
            </a:pPr>
            <a:fld id="{3A924296-6D64-426C-8EA8-26C297F50ED7}" type="datetime4">
              <a:rPr lang="en-US" smtClean="0">
                <a:solidFill>
                  <a:prstClr val="white"/>
                </a:solidFill>
              </a:rPr>
              <a:pPr>
                <a:defRPr/>
              </a:pPr>
              <a:t>October 1, 2011</a:t>
            </a:fld>
            <a:endParaRPr lang="en-US">
              <a:solidFill>
                <a:prstClr val="white"/>
              </a:solidFill>
            </a:endParaRPr>
          </a:p>
        </p:txBody>
      </p:sp>
      <p:sp>
        <p:nvSpPr>
          <p:cNvPr id="8" name="Rectangle 45"/>
          <p:cNvSpPr>
            <a:spLocks noGrp="1" noChangeArrowheads="1"/>
          </p:cNvSpPr>
          <p:nvPr>
            <p:ph type="ftr" sz="quarter" idx="11"/>
          </p:nvPr>
        </p:nvSpPr>
        <p:spPr>
          <a:ln/>
        </p:spPr>
        <p:txBody>
          <a:bodyPr/>
          <a:lstStyle>
            <a:lvl1pPr>
              <a:defRPr/>
            </a:lvl1pPr>
          </a:lstStyle>
          <a:p>
            <a:pPr>
              <a:defRPr/>
            </a:pPr>
            <a:endParaRPr lang="en-US">
              <a:solidFill>
                <a:prstClr val="white"/>
              </a:solidFill>
            </a:endParaRPr>
          </a:p>
        </p:txBody>
      </p:sp>
      <p:sp>
        <p:nvSpPr>
          <p:cNvPr id="9" name="Rectangle 46"/>
          <p:cNvSpPr>
            <a:spLocks noGrp="1" noChangeArrowheads="1"/>
          </p:cNvSpPr>
          <p:nvPr>
            <p:ph type="sldNum" sz="quarter" idx="12"/>
          </p:nvPr>
        </p:nvSpPr>
        <p:spPr>
          <a:ln/>
        </p:spPr>
        <p:txBody>
          <a:bodyPr/>
          <a:lstStyle>
            <a:lvl1pPr>
              <a:defRPr/>
            </a:lvl1pPr>
          </a:lstStyle>
          <a:p>
            <a:pPr>
              <a:defRPr/>
            </a:pPr>
            <a:fld id="{57EB8F9A-F809-40F9-9EF1-127337CB8CD4}" type="slidenum">
              <a:rPr lang="en-US">
                <a:solidFill>
                  <a:prstClr val="white"/>
                </a:solidFill>
              </a:rPr>
              <a:pPr>
                <a:defRPr/>
              </a:pPr>
              <a:t>‹#›</a:t>
            </a:fld>
            <a:endParaRPr lang="en-US">
              <a:solidFill>
                <a:prstClr val="white"/>
              </a:solidFill>
            </a:endParaRPr>
          </a:p>
        </p:txBody>
      </p:sp>
    </p:spTree>
    <p:extLst>
      <p:ext uri="{BB962C8B-B14F-4D97-AF65-F5344CB8AC3E}">
        <p14:creationId xmlns:p14="http://schemas.microsoft.com/office/powerpoint/2010/main" val="1522117808"/>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63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44"/>
          <p:cNvSpPr>
            <a:spLocks noGrp="1" noChangeArrowheads="1"/>
          </p:cNvSpPr>
          <p:nvPr>
            <p:ph type="dt" sz="half" idx="10"/>
          </p:nvPr>
        </p:nvSpPr>
        <p:spPr>
          <a:ln/>
        </p:spPr>
        <p:txBody>
          <a:bodyPr/>
          <a:lstStyle>
            <a:lvl1pPr>
              <a:defRPr/>
            </a:lvl1pPr>
          </a:lstStyle>
          <a:p>
            <a:pPr>
              <a:defRPr/>
            </a:pPr>
            <a:fld id="{1C152A29-621D-49AF-8C34-C2DD9230333D}" type="datetime4">
              <a:rPr lang="en-US" smtClean="0">
                <a:solidFill>
                  <a:prstClr val="white"/>
                </a:solidFill>
              </a:rPr>
              <a:pPr>
                <a:defRPr/>
              </a:pPr>
              <a:t>October 1, 2011</a:t>
            </a:fld>
            <a:endParaRPr lang="en-US">
              <a:solidFill>
                <a:prstClr val="white"/>
              </a:solidFill>
            </a:endParaRPr>
          </a:p>
        </p:txBody>
      </p:sp>
      <p:sp>
        <p:nvSpPr>
          <p:cNvPr id="4" name="Rectangle 45"/>
          <p:cNvSpPr>
            <a:spLocks noGrp="1" noChangeArrowheads="1"/>
          </p:cNvSpPr>
          <p:nvPr>
            <p:ph type="ftr" sz="quarter" idx="11"/>
          </p:nvPr>
        </p:nvSpPr>
        <p:spPr>
          <a:ln/>
        </p:spPr>
        <p:txBody>
          <a:bodyPr/>
          <a:lstStyle>
            <a:lvl1pPr>
              <a:defRPr/>
            </a:lvl1pPr>
          </a:lstStyle>
          <a:p>
            <a:pPr>
              <a:defRPr/>
            </a:pPr>
            <a:endParaRPr lang="en-US">
              <a:solidFill>
                <a:prstClr val="white"/>
              </a:solidFill>
            </a:endParaRPr>
          </a:p>
        </p:txBody>
      </p:sp>
      <p:sp>
        <p:nvSpPr>
          <p:cNvPr id="5" name="Rectangle 46"/>
          <p:cNvSpPr>
            <a:spLocks noGrp="1" noChangeArrowheads="1"/>
          </p:cNvSpPr>
          <p:nvPr>
            <p:ph type="sldNum" sz="quarter" idx="12"/>
          </p:nvPr>
        </p:nvSpPr>
        <p:spPr>
          <a:ln/>
        </p:spPr>
        <p:txBody>
          <a:bodyPr/>
          <a:lstStyle>
            <a:lvl1pPr>
              <a:defRPr/>
            </a:lvl1pPr>
          </a:lstStyle>
          <a:p>
            <a:pPr>
              <a:defRPr/>
            </a:pPr>
            <a:fld id="{A42CC230-33AD-4C24-B468-A5F073B1BDA8}" type="slidenum">
              <a:rPr lang="en-US">
                <a:solidFill>
                  <a:prstClr val="white"/>
                </a:solidFill>
              </a:rPr>
              <a:pPr>
                <a:defRPr/>
              </a:pPr>
              <a:t>‹#›</a:t>
            </a:fld>
            <a:endParaRPr lang="en-US">
              <a:solidFill>
                <a:prstClr val="white"/>
              </a:solidFill>
            </a:endParaRPr>
          </a:p>
        </p:txBody>
      </p:sp>
    </p:spTree>
    <p:extLst>
      <p:ext uri="{BB962C8B-B14F-4D97-AF65-F5344CB8AC3E}">
        <p14:creationId xmlns:p14="http://schemas.microsoft.com/office/powerpoint/2010/main" val="4076546585"/>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6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lvl1pPr>
              <a:defRPr/>
            </a:lvl1pPr>
          </a:lstStyle>
          <a:p>
            <a:fld id="{F3FCB76E-12EF-4C45-B0BB-204D7136CEBA}" type="datetime4">
              <a:rPr lang="en-US" smtClean="0">
                <a:solidFill>
                  <a:srgbClr val="FFFFFF"/>
                </a:solidFill>
              </a:rPr>
              <a:t>October 1, 2011</a:t>
            </a:fld>
            <a:endParaRPr lang="en-US">
              <a:solidFill>
                <a:srgbClr val="FFFFFF"/>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FFFFFF"/>
              </a:solidFill>
            </a:endParaRPr>
          </a:p>
        </p:txBody>
      </p:sp>
      <p:sp>
        <p:nvSpPr>
          <p:cNvPr id="6" name="Slide Number Placeholder 5"/>
          <p:cNvSpPr>
            <a:spLocks noGrp="1"/>
          </p:cNvSpPr>
          <p:nvPr>
            <p:ph type="sldNum" sz="quarter" idx="12"/>
          </p:nvPr>
        </p:nvSpPr>
        <p:spPr/>
        <p:txBody>
          <a:bodyPr/>
          <a:lstStyle>
            <a:lvl1pPr>
              <a:defRPr/>
            </a:lvl1pPr>
          </a:lstStyle>
          <a:p>
            <a:fld id="{DCB6A57C-2338-4767-9AB7-3B580DB6FAB9}" type="slidenum">
              <a:rPr lang="en-US">
                <a:solidFill>
                  <a:srgbClr val="FFFFFF"/>
                </a:solidFill>
              </a:rPr>
              <a:pPr/>
              <a:t>‹#›</a:t>
            </a:fld>
            <a:endParaRPr lang="en-US">
              <a:solidFill>
                <a:srgbClr val="FFFFFF"/>
              </a:solidFill>
            </a:endParaRPr>
          </a:p>
        </p:txBody>
      </p:sp>
    </p:spTree>
    <p:extLst>
      <p:ext uri="{BB962C8B-B14F-4D97-AF65-F5344CB8AC3E}">
        <p14:creationId xmlns:p14="http://schemas.microsoft.com/office/powerpoint/2010/main" val="192677886"/>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64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4"/>
          <p:cNvSpPr>
            <a:spLocks noGrp="1" noChangeArrowheads="1"/>
          </p:cNvSpPr>
          <p:nvPr>
            <p:ph type="dt" sz="half" idx="10"/>
          </p:nvPr>
        </p:nvSpPr>
        <p:spPr>
          <a:ln/>
        </p:spPr>
        <p:txBody>
          <a:bodyPr/>
          <a:lstStyle>
            <a:lvl1pPr>
              <a:defRPr/>
            </a:lvl1pPr>
          </a:lstStyle>
          <a:p>
            <a:pPr>
              <a:defRPr/>
            </a:pPr>
            <a:fld id="{1C11BB3D-C203-4B3E-B66B-213EF2C4F227}" type="datetime4">
              <a:rPr lang="en-US" smtClean="0">
                <a:solidFill>
                  <a:prstClr val="white"/>
                </a:solidFill>
              </a:rPr>
              <a:pPr>
                <a:defRPr/>
              </a:pPr>
              <a:t>October 1, 2011</a:t>
            </a:fld>
            <a:endParaRPr lang="en-US">
              <a:solidFill>
                <a:prstClr val="white"/>
              </a:solidFill>
            </a:endParaRPr>
          </a:p>
        </p:txBody>
      </p:sp>
      <p:sp>
        <p:nvSpPr>
          <p:cNvPr id="3" name="Rectangle 45"/>
          <p:cNvSpPr>
            <a:spLocks noGrp="1" noChangeArrowheads="1"/>
          </p:cNvSpPr>
          <p:nvPr>
            <p:ph type="ftr" sz="quarter" idx="11"/>
          </p:nvPr>
        </p:nvSpPr>
        <p:spPr>
          <a:ln/>
        </p:spPr>
        <p:txBody>
          <a:bodyPr/>
          <a:lstStyle>
            <a:lvl1pPr>
              <a:defRPr/>
            </a:lvl1pPr>
          </a:lstStyle>
          <a:p>
            <a:pPr>
              <a:defRPr/>
            </a:pPr>
            <a:endParaRPr lang="en-US">
              <a:solidFill>
                <a:prstClr val="white"/>
              </a:solidFill>
            </a:endParaRPr>
          </a:p>
        </p:txBody>
      </p:sp>
      <p:sp>
        <p:nvSpPr>
          <p:cNvPr id="4" name="Rectangle 46"/>
          <p:cNvSpPr>
            <a:spLocks noGrp="1" noChangeArrowheads="1"/>
          </p:cNvSpPr>
          <p:nvPr>
            <p:ph type="sldNum" sz="quarter" idx="12"/>
          </p:nvPr>
        </p:nvSpPr>
        <p:spPr>
          <a:ln/>
        </p:spPr>
        <p:txBody>
          <a:bodyPr/>
          <a:lstStyle>
            <a:lvl1pPr>
              <a:defRPr/>
            </a:lvl1pPr>
          </a:lstStyle>
          <a:p>
            <a:pPr>
              <a:defRPr/>
            </a:pPr>
            <a:fld id="{4F121308-3969-4B21-8BB8-89FDBB2D6AD0}" type="slidenum">
              <a:rPr lang="en-US">
                <a:solidFill>
                  <a:prstClr val="white"/>
                </a:solidFill>
              </a:rPr>
              <a:pPr>
                <a:defRPr/>
              </a:pPr>
              <a:t>‹#›</a:t>
            </a:fld>
            <a:endParaRPr lang="en-US">
              <a:solidFill>
                <a:prstClr val="white"/>
              </a:solidFill>
            </a:endParaRPr>
          </a:p>
        </p:txBody>
      </p:sp>
    </p:spTree>
    <p:extLst>
      <p:ext uri="{BB962C8B-B14F-4D97-AF65-F5344CB8AC3E}">
        <p14:creationId xmlns:p14="http://schemas.microsoft.com/office/powerpoint/2010/main" val="4142741498"/>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64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4"/>
          <p:cNvSpPr>
            <a:spLocks noGrp="1" noChangeArrowheads="1"/>
          </p:cNvSpPr>
          <p:nvPr>
            <p:ph type="dt" sz="half" idx="10"/>
          </p:nvPr>
        </p:nvSpPr>
        <p:spPr>
          <a:ln/>
        </p:spPr>
        <p:txBody>
          <a:bodyPr/>
          <a:lstStyle>
            <a:lvl1pPr>
              <a:defRPr/>
            </a:lvl1pPr>
          </a:lstStyle>
          <a:p>
            <a:pPr>
              <a:defRPr/>
            </a:pPr>
            <a:fld id="{F04C2208-762C-4CBE-8E8F-504D50E40C14}" type="datetime4">
              <a:rPr lang="en-US" smtClean="0">
                <a:solidFill>
                  <a:prstClr val="white"/>
                </a:solidFill>
              </a:rPr>
              <a:pPr>
                <a:defRPr/>
              </a:pPr>
              <a:t>October 1, 2011</a:t>
            </a:fld>
            <a:endParaRPr lang="en-US">
              <a:solidFill>
                <a:prstClr val="white"/>
              </a:solidFill>
            </a:endParaRPr>
          </a:p>
        </p:txBody>
      </p:sp>
      <p:sp>
        <p:nvSpPr>
          <p:cNvPr id="6" name="Rectangle 45"/>
          <p:cNvSpPr>
            <a:spLocks noGrp="1" noChangeArrowheads="1"/>
          </p:cNvSpPr>
          <p:nvPr>
            <p:ph type="ftr" sz="quarter" idx="11"/>
          </p:nvPr>
        </p:nvSpPr>
        <p:spPr>
          <a:ln/>
        </p:spPr>
        <p:txBody>
          <a:bodyPr/>
          <a:lstStyle>
            <a:lvl1pPr>
              <a:defRPr/>
            </a:lvl1pPr>
          </a:lstStyle>
          <a:p>
            <a:pPr>
              <a:defRPr/>
            </a:pPr>
            <a:endParaRPr lang="en-US">
              <a:solidFill>
                <a:prstClr val="white"/>
              </a:solidFill>
            </a:endParaRPr>
          </a:p>
        </p:txBody>
      </p:sp>
      <p:sp>
        <p:nvSpPr>
          <p:cNvPr id="7" name="Rectangle 46"/>
          <p:cNvSpPr>
            <a:spLocks noGrp="1" noChangeArrowheads="1"/>
          </p:cNvSpPr>
          <p:nvPr>
            <p:ph type="sldNum" sz="quarter" idx="12"/>
          </p:nvPr>
        </p:nvSpPr>
        <p:spPr>
          <a:ln/>
        </p:spPr>
        <p:txBody>
          <a:bodyPr/>
          <a:lstStyle>
            <a:lvl1pPr>
              <a:defRPr/>
            </a:lvl1pPr>
          </a:lstStyle>
          <a:p>
            <a:pPr>
              <a:defRPr/>
            </a:pPr>
            <a:fld id="{69CD25F3-5654-4867-90E3-46AF5FC9FE83}" type="slidenum">
              <a:rPr lang="en-US">
                <a:solidFill>
                  <a:prstClr val="white"/>
                </a:solidFill>
              </a:rPr>
              <a:pPr>
                <a:defRPr/>
              </a:pPr>
              <a:t>‹#›</a:t>
            </a:fld>
            <a:endParaRPr lang="en-US">
              <a:solidFill>
                <a:prstClr val="white"/>
              </a:solidFill>
            </a:endParaRPr>
          </a:p>
        </p:txBody>
      </p:sp>
    </p:spTree>
    <p:extLst>
      <p:ext uri="{BB962C8B-B14F-4D97-AF65-F5344CB8AC3E}">
        <p14:creationId xmlns:p14="http://schemas.microsoft.com/office/powerpoint/2010/main" val="1479343987"/>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64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en-US" noProof="0" smtClean="0"/>
              <a:t>Click icon to add picture</a:t>
            </a:r>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4"/>
          <p:cNvSpPr>
            <a:spLocks noGrp="1" noChangeArrowheads="1"/>
          </p:cNvSpPr>
          <p:nvPr>
            <p:ph type="dt" sz="half" idx="10"/>
          </p:nvPr>
        </p:nvSpPr>
        <p:spPr>
          <a:ln/>
        </p:spPr>
        <p:txBody>
          <a:bodyPr/>
          <a:lstStyle>
            <a:lvl1pPr>
              <a:defRPr/>
            </a:lvl1pPr>
          </a:lstStyle>
          <a:p>
            <a:pPr>
              <a:defRPr/>
            </a:pPr>
            <a:fld id="{EB473DF9-5BF5-46F5-8FCE-68F3D3F96862}" type="datetime4">
              <a:rPr lang="en-US" smtClean="0">
                <a:solidFill>
                  <a:prstClr val="white"/>
                </a:solidFill>
              </a:rPr>
              <a:pPr>
                <a:defRPr/>
              </a:pPr>
              <a:t>October 1, 2011</a:t>
            </a:fld>
            <a:endParaRPr lang="en-US">
              <a:solidFill>
                <a:prstClr val="white"/>
              </a:solidFill>
            </a:endParaRPr>
          </a:p>
        </p:txBody>
      </p:sp>
      <p:sp>
        <p:nvSpPr>
          <p:cNvPr id="6" name="Rectangle 45"/>
          <p:cNvSpPr>
            <a:spLocks noGrp="1" noChangeArrowheads="1"/>
          </p:cNvSpPr>
          <p:nvPr>
            <p:ph type="ftr" sz="quarter" idx="11"/>
          </p:nvPr>
        </p:nvSpPr>
        <p:spPr>
          <a:ln/>
        </p:spPr>
        <p:txBody>
          <a:bodyPr/>
          <a:lstStyle>
            <a:lvl1pPr>
              <a:defRPr/>
            </a:lvl1pPr>
          </a:lstStyle>
          <a:p>
            <a:pPr>
              <a:defRPr/>
            </a:pPr>
            <a:endParaRPr lang="en-US">
              <a:solidFill>
                <a:prstClr val="white"/>
              </a:solidFill>
            </a:endParaRPr>
          </a:p>
        </p:txBody>
      </p:sp>
      <p:sp>
        <p:nvSpPr>
          <p:cNvPr id="7" name="Rectangle 46"/>
          <p:cNvSpPr>
            <a:spLocks noGrp="1" noChangeArrowheads="1"/>
          </p:cNvSpPr>
          <p:nvPr>
            <p:ph type="sldNum" sz="quarter" idx="12"/>
          </p:nvPr>
        </p:nvSpPr>
        <p:spPr>
          <a:ln/>
        </p:spPr>
        <p:txBody>
          <a:bodyPr/>
          <a:lstStyle>
            <a:lvl1pPr>
              <a:defRPr/>
            </a:lvl1pPr>
          </a:lstStyle>
          <a:p>
            <a:pPr>
              <a:defRPr/>
            </a:pPr>
            <a:fld id="{FD34C9EF-9D75-4E2F-9C85-6B0171541A18}" type="slidenum">
              <a:rPr lang="en-US">
                <a:solidFill>
                  <a:prstClr val="white"/>
                </a:solidFill>
              </a:rPr>
              <a:pPr>
                <a:defRPr/>
              </a:pPr>
              <a:t>‹#›</a:t>
            </a:fld>
            <a:endParaRPr lang="en-US">
              <a:solidFill>
                <a:prstClr val="white"/>
              </a:solidFill>
            </a:endParaRPr>
          </a:p>
        </p:txBody>
      </p:sp>
    </p:spTree>
    <p:extLst>
      <p:ext uri="{BB962C8B-B14F-4D97-AF65-F5344CB8AC3E}">
        <p14:creationId xmlns:p14="http://schemas.microsoft.com/office/powerpoint/2010/main" val="215348655"/>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64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4"/>
          <p:cNvSpPr>
            <a:spLocks noGrp="1" noChangeArrowheads="1"/>
          </p:cNvSpPr>
          <p:nvPr>
            <p:ph type="dt" sz="half" idx="10"/>
          </p:nvPr>
        </p:nvSpPr>
        <p:spPr>
          <a:ln/>
        </p:spPr>
        <p:txBody>
          <a:bodyPr/>
          <a:lstStyle>
            <a:lvl1pPr>
              <a:defRPr/>
            </a:lvl1pPr>
          </a:lstStyle>
          <a:p>
            <a:pPr>
              <a:defRPr/>
            </a:pPr>
            <a:fld id="{3AD624D9-87D2-4B00-A611-968E481683EA}" type="datetime4">
              <a:rPr lang="en-US" smtClean="0">
                <a:solidFill>
                  <a:prstClr val="white"/>
                </a:solidFill>
              </a:rPr>
              <a:pPr>
                <a:defRPr/>
              </a:pPr>
              <a:t>October 1, 2011</a:t>
            </a:fld>
            <a:endParaRPr lang="en-US">
              <a:solidFill>
                <a:prstClr val="white"/>
              </a:solidFill>
            </a:endParaRPr>
          </a:p>
        </p:txBody>
      </p:sp>
      <p:sp>
        <p:nvSpPr>
          <p:cNvPr id="5" name="Rectangle 45"/>
          <p:cNvSpPr>
            <a:spLocks noGrp="1" noChangeArrowheads="1"/>
          </p:cNvSpPr>
          <p:nvPr>
            <p:ph type="ftr" sz="quarter" idx="11"/>
          </p:nvPr>
        </p:nvSpPr>
        <p:spPr>
          <a:ln/>
        </p:spPr>
        <p:txBody>
          <a:bodyPr/>
          <a:lstStyle>
            <a:lvl1pPr>
              <a:defRPr/>
            </a:lvl1pPr>
          </a:lstStyle>
          <a:p>
            <a:pPr>
              <a:defRPr/>
            </a:pPr>
            <a:endParaRPr lang="en-US">
              <a:solidFill>
                <a:prstClr val="white"/>
              </a:solidFill>
            </a:endParaRPr>
          </a:p>
        </p:txBody>
      </p:sp>
      <p:sp>
        <p:nvSpPr>
          <p:cNvPr id="6" name="Rectangle 46"/>
          <p:cNvSpPr>
            <a:spLocks noGrp="1" noChangeArrowheads="1"/>
          </p:cNvSpPr>
          <p:nvPr>
            <p:ph type="sldNum" sz="quarter" idx="12"/>
          </p:nvPr>
        </p:nvSpPr>
        <p:spPr>
          <a:ln/>
        </p:spPr>
        <p:txBody>
          <a:bodyPr/>
          <a:lstStyle>
            <a:lvl1pPr>
              <a:defRPr/>
            </a:lvl1pPr>
          </a:lstStyle>
          <a:p>
            <a:pPr>
              <a:defRPr/>
            </a:pPr>
            <a:fld id="{8D995BE3-7F20-42A1-B8FA-7A32FB4FA795}" type="slidenum">
              <a:rPr lang="en-US">
                <a:solidFill>
                  <a:prstClr val="white"/>
                </a:solidFill>
              </a:rPr>
              <a:pPr>
                <a:defRPr/>
              </a:pPr>
              <a:t>‹#›</a:t>
            </a:fld>
            <a:endParaRPr lang="en-US">
              <a:solidFill>
                <a:prstClr val="white"/>
              </a:solidFill>
            </a:endParaRPr>
          </a:p>
        </p:txBody>
      </p:sp>
    </p:spTree>
    <p:extLst>
      <p:ext uri="{BB962C8B-B14F-4D97-AF65-F5344CB8AC3E}">
        <p14:creationId xmlns:p14="http://schemas.microsoft.com/office/powerpoint/2010/main" val="4134681958"/>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64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4"/>
          <p:cNvSpPr>
            <a:spLocks noGrp="1" noChangeArrowheads="1"/>
          </p:cNvSpPr>
          <p:nvPr>
            <p:ph type="dt" sz="half" idx="10"/>
          </p:nvPr>
        </p:nvSpPr>
        <p:spPr>
          <a:ln/>
        </p:spPr>
        <p:txBody>
          <a:bodyPr/>
          <a:lstStyle>
            <a:lvl1pPr>
              <a:defRPr/>
            </a:lvl1pPr>
          </a:lstStyle>
          <a:p>
            <a:pPr>
              <a:defRPr/>
            </a:pPr>
            <a:fld id="{44C05ED7-B953-41B1-B4D3-0EB1AA50F082}" type="datetime4">
              <a:rPr lang="en-US" smtClean="0">
                <a:solidFill>
                  <a:prstClr val="white"/>
                </a:solidFill>
              </a:rPr>
              <a:pPr>
                <a:defRPr/>
              </a:pPr>
              <a:t>October 1, 2011</a:t>
            </a:fld>
            <a:endParaRPr lang="en-US">
              <a:solidFill>
                <a:prstClr val="white"/>
              </a:solidFill>
            </a:endParaRPr>
          </a:p>
        </p:txBody>
      </p:sp>
      <p:sp>
        <p:nvSpPr>
          <p:cNvPr id="5" name="Rectangle 45"/>
          <p:cNvSpPr>
            <a:spLocks noGrp="1" noChangeArrowheads="1"/>
          </p:cNvSpPr>
          <p:nvPr>
            <p:ph type="ftr" sz="quarter" idx="11"/>
          </p:nvPr>
        </p:nvSpPr>
        <p:spPr>
          <a:ln/>
        </p:spPr>
        <p:txBody>
          <a:bodyPr/>
          <a:lstStyle>
            <a:lvl1pPr>
              <a:defRPr/>
            </a:lvl1pPr>
          </a:lstStyle>
          <a:p>
            <a:pPr>
              <a:defRPr/>
            </a:pPr>
            <a:endParaRPr lang="en-US">
              <a:solidFill>
                <a:prstClr val="white"/>
              </a:solidFill>
            </a:endParaRPr>
          </a:p>
        </p:txBody>
      </p:sp>
      <p:sp>
        <p:nvSpPr>
          <p:cNvPr id="6" name="Rectangle 46"/>
          <p:cNvSpPr>
            <a:spLocks noGrp="1" noChangeArrowheads="1"/>
          </p:cNvSpPr>
          <p:nvPr>
            <p:ph type="sldNum" sz="quarter" idx="12"/>
          </p:nvPr>
        </p:nvSpPr>
        <p:spPr>
          <a:ln/>
        </p:spPr>
        <p:txBody>
          <a:bodyPr/>
          <a:lstStyle>
            <a:lvl1pPr>
              <a:defRPr/>
            </a:lvl1pPr>
          </a:lstStyle>
          <a:p>
            <a:pPr>
              <a:defRPr/>
            </a:pPr>
            <a:fld id="{DC95C923-6AC0-4D7D-847E-E3B430DFD767}" type="slidenum">
              <a:rPr lang="en-US">
                <a:solidFill>
                  <a:prstClr val="white"/>
                </a:solidFill>
              </a:rPr>
              <a:pPr>
                <a:defRPr/>
              </a:pPr>
              <a:t>‹#›</a:t>
            </a:fld>
            <a:endParaRPr lang="en-US">
              <a:solidFill>
                <a:prstClr val="white"/>
              </a:solidFill>
            </a:endParaRPr>
          </a:p>
        </p:txBody>
      </p:sp>
    </p:spTree>
    <p:extLst>
      <p:ext uri="{BB962C8B-B14F-4D97-AF65-F5344CB8AC3E}">
        <p14:creationId xmlns:p14="http://schemas.microsoft.com/office/powerpoint/2010/main" val="354149246"/>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645.xml><?xml version="1.0" encoding="utf-8"?>
<p:sldLayout xmlns:a="http://schemas.openxmlformats.org/drawingml/2006/main" xmlns:r="http://schemas.openxmlformats.org/officeDocument/2006/relationships" xmlns:p="http://schemas.openxmlformats.org/presentationml/2006/main" type="tbl">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smtClean="0"/>
              <a:t>Click to edit Master title style</a:t>
            </a:r>
            <a:endParaRPr lang="en-US"/>
          </a:p>
        </p:txBody>
      </p:sp>
      <p:sp>
        <p:nvSpPr>
          <p:cNvPr id="3" name="Table Placeholder 2"/>
          <p:cNvSpPr>
            <a:spLocks noGrp="1"/>
          </p:cNvSpPr>
          <p:nvPr>
            <p:ph type="tbl" idx="1"/>
          </p:nvPr>
        </p:nvSpPr>
        <p:spPr>
          <a:xfrm>
            <a:off x="457200" y="1600200"/>
            <a:ext cx="8229600" cy="4530725"/>
          </a:xfrm>
        </p:spPr>
        <p:txBody>
          <a:bodyPr/>
          <a:lstStyle/>
          <a:p>
            <a:pPr lvl="0"/>
            <a:r>
              <a:rPr lang="en-US" noProof="0" smtClean="0"/>
              <a:t>Click icon to add table</a:t>
            </a:r>
            <a:endParaRPr lang="en-US" noProof="0"/>
          </a:p>
        </p:txBody>
      </p:sp>
      <p:sp>
        <p:nvSpPr>
          <p:cNvPr id="4" name="Rectangle 44"/>
          <p:cNvSpPr>
            <a:spLocks noGrp="1" noChangeArrowheads="1"/>
          </p:cNvSpPr>
          <p:nvPr>
            <p:ph type="dt" sz="half" idx="10"/>
          </p:nvPr>
        </p:nvSpPr>
        <p:spPr>
          <a:ln/>
        </p:spPr>
        <p:txBody>
          <a:bodyPr/>
          <a:lstStyle>
            <a:lvl1pPr>
              <a:defRPr/>
            </a:lvl1pPr>
          </a:lstStyle>
          <a:p>
            <a:pPr>
              <a:defRPr/>
            </a:pPr>
            <a:fld id="{718CCFCD-99B7-42DC-BF8D-2ABB2EFC48BE}" type="datetime4">
              <a:rPr lang="en-US" smtClean="0">
                <a:solidFill>
                  <a:prstClr val="white"/>
                </a:solidFill>
              </a:rPr>
              <a:pPr>
                <a:defRPr/>
              </a:pPr>
              <a:t>October 1, 2011</a:t>
            </a:fld>
            <a:endParaRPr lang="en-US">
              <a:solidFill>
                <a:prstClr val="white"/>
              </a:solidFill>
            </a:endParaRPr>
          </a:p>
        </p:txBody>
      </p:sp>
      <p:sp>
        <p:nvSpPr>
          <p:cNvPr id="5" name="Rectangle 45"/>
          <p:cNvSpPr>
            <a:spLocks noGrp="1" noChangeArrowheads="1"/>
          </p:cNvSpPr>
          <p:nvPr>
            <p:ph type="ftr" sz="quarter" idx="11"/>
          </p:nvPr>
        </p:nvSpPr>
        <p:spPr>
          <a:ln/>
        </p:spPr>
        <p:txBody>
          <a:bodyPr/>
          <a:lstStyle>
            <a:lvl1pPr>
              <a:defRPr/>
            </a:lvl1pPr>
          </a:lstStyle>
          <a:p>
            <a:pPr>
              <a:defRPr/>
            </a:pPr>
            <a:endParaRPr lang="en-US">
              <a:solidFill>
                <a:prstClr val="white"/>
              </a:solidFill>
            </a:endParaRPr>
          </a:p>
        </p:txBody>
      </p:sp>
      <p:sp>
        <p:nvSpPr>
          <p:cNvPr id="6" name="Rectangle 46"/>
          <p:cNvSpPr>
            <a:spLocks noGrp="1" noChangeArrowheads="1"/>
          </p:cNvSpPr>
          <p:nvPr>
            <p:ph type="sldNum" sz="quarter" idx="12"/>
          </p:nvPr>
        </p:nvSpPr>
        <p:spPr>
          <a:ln/>
        </p:spPr>
        <p:txBody>
          <a:bodyPr/>
          <a:lstStyle>
            <a:lvl1pPr>
              <a:defRPr/>
            </a:lvl1pPr>
          </a:lstStyle>
          <a:p>
            <a:pPr>
              <a:defRPr/>
            </a:pPr>
            <a:fld id="{9C0BA582-7305-4CD9-B0AE-4A65BCF8D564}" type="slidenum">
              <a:rPr lang="en-US">
                <a:solidFill>
                  <a:prstClr val="white"/>
                </a:solidFill>
              </a:rPr>
              <a:pPr>
                <a:defRPr/>
              </a:pPr>
              <a:t>‹#›</a:t>
            </a:fld>
            <a:endParaRPr lang="en-US">
              <a:solidFill>
                <a:prstClr val="white"/>
              </a:solidFill>
            </a:endParaRPr>
          </a:p>
        </p:txBody>
      </p:sp>
    </p:spTree>
    <p:extLst>
      <p:ext uri="{BB962C8B-B14F-4D97-AF65-F5344CB8AC3E}">
        <p14:creationId xmlns:p14="http://schemas.microsoft.com/office/powerpoint/2010/main" val="1442806363"/>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646.xml><?xml version="1.0" encoding="utf-8"?>
<p:sldLayout xmlns:a="http://schemas.openxmlformats.org/drawingml/2006/main" xmlns:r="http://schemas.openxmlformats.org/officeDocument/2006/relationships" xmlns:p="http://schemas.openxmlformats.org/presentationml/2006/main" type="clipArtAndTx">
  <p:cSld name="Title, Clip Art and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smtClean="0"/>
              <a:t>Click to edit Master title style</a:t>
            </a:r>
            <a:endParaRPr lang="en-US"/>
          </a:p>
        </p:txBody>
      </p:sp>
      <p:sp>
        <p:nvSpPr>
          <p:cNvPr id="3" name="ClipArt Placeholder 2"/>
          <p:cNvSpPr>
            <a:spLocks noGrp="1"/>
          </p:cNvSpPr>
          <p:nvPr>
            <p:ph type="clipArt" sz="half" idx="1"/>
          </p:nvPr>
        </p:nvSpPr>
        <p:spPr>
          <a:xfrm>
            <a:off x="457200" y="1600200"/>
            <a:ext cx="4038600" cy="4530725"/>
          </a:xfrm>
        </p:spPr>
        <p:txBody>
          <a:bodyPr/>
          <a:lstStyle/>
          <a:p>
            <a:pPr lvl="0"/>
            <a:endParaRPr lang="en-US" noProof="0"/>
          </a:p>
        </p:txBody>
      </p:sp>
      <p:sp>
        <p:nvSpPr>
          <p:cNvPr id="4" name="Text Placeholder 3"/>
          <p:cNvSpPr>
            <a:spLocks noGrp="1"/>
          </p:cNvSpPr>
          <p:nvPr>
            <p:ph type="body" sz="half" idx="2"/>
          </p:nvPr>
        </p:nvSpPr>
        <p:spPr>
          <a:xfrm>
            <a:off x="4648200" y="1600200"/>
            <a:ext cx="4038600" cy="453072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44"/>
          <p:cNvSpPr>
            <a:spLocks noGrp="1" noChangeArrowheads="1"/>
          </p:cNvSpPr>
          <p:nvPr>
            <p:ph type="dt" sz="half" idx="10"/>
          </p:nvPr>
        </p:nvSpPr>
        <p:spPr>
          <a:ln/>
        </p:spPr>
        <p:txBody>
          <a:bodyPr/>
          <a:lstStyle>
            <a:lvl1pPr>
              <a:defRPr/>
            </a:lvl1pPr>
          </a:lstStyle>
          <a:p>
            <a:pPr>
              <a:defRPr/>
            </a:pPr>
            <a:fld id="{8CBE1178-3206-4E61-B9B6-B45395F43062}" type="datetime4">
              <a:rPr lang="en-US" smtClean="0">
                <a:solidFill>
                  <a:prstClr val="white"/>
                </a:solidFill>
              </a:rPr>
              <a:pPr>
                <a:defRPr/>
              </a:pPr>
              <a:t>October 1, 2011</a:t>
            </a:fld>
            <a:endParaRPr lang="en-US">
              <a:solidFill>
                <a:prstClr val="white"/>
              </a:solidFill>
            </a:endParaRPr>
          </a:p>
        </p:txBody>
      </p:sp>
      <p:sp>
        <p:nvSpPr>
          <p:cNvPr id="6" name="Rectangle 45"/>
          <p:cNvSpPr>
            <a:spLocks noGrp="1" noChangeArrowheads="1"/>
          </p:cNvSpPr>
          <p:nvPr>
            <p:ph type="ftr" sz="quarter" idx="11"/>
          </p:nvPr>
        </p:nvSpPr>
        <p:spPr>
          <a:ln/>
        </p:spPr>
        <p:txBody>
          <a:bodyPr/>
          <a:lstStyle>
            <a:lvl1pPr>
              <a:defRPr/>
            </a:lvl1pPr>
          </a:lstStyle>
          <a:p>
            <a:pPr>
              <a:defRPr/>
            </a:pPr>
            <a:endParaRPr lang="en-US">
              <a:solidFill>
                <a:prstClr val="white"/>
              </a:solidFill>
            </a:endParaRPr>
          </a:p>
        </p:txBody>
      </p:sp>
      <p:sp>
        <p:nvSpPr>
          <p:cNvPr id="7" name="Rectangle 46"/>
          <p:cNvSpPr>
            <a:spLocks noGrp="1" noChangeArrowheads="1"/>
          </p:cNvSpPr>
          <p:nvPr>
            <p:ph type="sldNum" sz="quarter" idx="12"/>
          </p:nvPr>
        </p:nvSpPr>
        <p:spPr>
          <a:ln/>
        </p:spPr>
        <p:txBody>
          <a:bodyPr/>
          <a:lstStyle>
            <a:lvl1pPr>
              <a:defRPr/>
            </a:lvl1pPr>
          </a:lstStyle>
          <a:p>
            <a:pPr>
              <a:defRPr/>
            </a:pPr>
            <a:fld id="{1B76EC67-C239-48AD-A959-ED9BFC1E2029}" type="slidenum">
              <a:rPr lang="en-US">
                <a:solidFill>
                  <a:prstClr val="white"/>
                </a:solidFill>
              </a:rPr>
              <a:pPr>
                <a:defRPr/>
              </a:pPr>
              <a:t>‹#›</a:t>
            </a:fld>
            <a:endParaRPr lang="en-US">
              <a:solidFill>
                <a:prstClr val="white"/>
              </a:solidFill>
            </a:endParaRPr>
          </a:p>
        </p:txBody>
      </p:sp>
    </p:spTree>
    <p:extLst>
      <p:ext uri="{BB962C8B-B14F-4D97-AF65-F5344CB8AC3E}">
        <p14:creationId xmlns:p14="http://schemas.microsoft.com/office/powerpoint/2010/main" val="1867605542"/>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64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4000" cy="6856413"/>
            <a:chOff x="0" y="0"/>
            <a:chExt cx="5760" cy="4319"/>
          </a:xfrm>
        </p:grpSpPr>
        <p:sp>
          <p:nvSpPr>
            <p:cNvPr id="5" name="Freeform 3"/>
            <p:cNvSpPr>
              <a:spLocks/>
            </p:cNvSpPr>
            <p:nvPr/>
          </p:nvSpPr>
          <p:spPr bwMode="hidden">
            <a:xfrm>
              <a:off x="0" y="12"/>
              <a:ext cx="5758" cy="3273"/>
            </a:xfrm>
            <a:custGeom>
              <a:avLst/>
              <a:gdLst/>
              <a:ahLst/>
              <a:cxnLst>
                <a:cxn ang="0">
                  <a:pos x="3193" y="1816"/>
                </a:cxn>
                <a:cxn ang="0">
                  <a:pos x="0" y="0"/>
                </a:cxn>
                <a:cxn ang="0">
                  <a:pos x="0" y="522"/>
                </a:cxn>
                <a:cxn ang="0">
                  <a:pos x="3037" y="1978"/>
                </a:cxn>
                <a:cxn ang="0">
                  <a:pos x="5740" y="3273"/>
                </a:cxn>
                <a:cxn ang="0">
                  <a:pos x="5740" y="3267"/>
                </a:cxn>
                <a:cxn ang="0">
                  <a:pos x="3193" y="1816"/>
                </a:cxn>
                <a:cxn ang="0">
                  <a:pos x="3193" y="1816"/>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w="9525">
              <a:noFill/>
              <a:round/>
              <a:headEnd/>
              <a:tailEnd/>
            </a:ln>
          </p:spPr>
          <p:txBody>
            <a:bodyPr/>
            <a:lstStyle/>
            <a:p>
              <a:pPr algn="ctr">
                <a:spcBef>
                  <a:spcPct val="20000"/>
                </a:spcBef>
                <a:defRPr/>
              </a:pPr>
              <a:endParaRPr lang="en-US" sz="3000">
                <a:solidFill>
                  <a:srgbClr val="FFFFFF"/>
                </a:solidFill>
                <a:latin typeface="Times New Roman" pitchFamily="18" charset="0"/>
              </a:endParaRPr>
            </a:p>
          </p:txBody>
        </p:sp>
        <p:sp>
          <p:nvSpPr>
            <p:cNvPr id="6" name="Freeform 4"/>
            <p:cNvSpPr>
              <a:spLocks/>
            </p:cNvSpPr>
            <p:nvPr/>
          </p:nvSpPr>
          <p:spPr bwMode="hidden">
            <a:xfrm>
              <a:off x="149" y="0"/>
              <a:ext cx="5609" cy="3243"/>
            </a:xfrm>
            <a:custGeom>
              <a:avLst/>
              <a:gdLst/>
              <a:ahLst/>
              <a:cxnLst>
                <a:cxn ang="0">
                  <a:pos x="3163" y="1714"/>
                </a:cxn>
                <a:cxn ang="0">
                  <a:pos x="431" y="0"/>
                </a:cxn>
                <a:cxn ang="0">
                  <a:pos x="0" y="0"/>
                </a:cxn>
                <a:cxn ang="0">
                  <a:pos x="3086" y="1786"/>
                </a:cxn>
                <a:cxn ang="0">
                  <a:pos x="5591" y="3243"/>
                </a:cxn>
                <a:cxn ang="0">
                  <a:pos x="5591" y="3237"/>
                </a:cxn>
                <a:cxn ang="0">
                  <a:pos x="3163" y="1714"/>
                </a:cxn>
                <a:cxn ang="0">
                  <a:pos x="3163" y="1714"/>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algn="ctr">
                <a:spcBef>
                  <a:spcPct val="20000"/>
                </a:spcBef>
                <a:defRPr/>
              </a:pPr>
              <a:endParaRPr lang="en-US" sz="3000">
                <a:solidFill>
                  <a:srgbClr val="FFFFFF"/>
                </a:solidFill>
                <a:latin typeface="Times New Roman" pitchFamily="18" charset="0"/>
              </a:endParaRPr>
            </a:p>
          </p:txBody>
        </p:sp>
        <p:sp>
          <p:nvSpPr>
            <p:cNvPr id="7" name="Freeform 5"/>
            <p:cNvSpPr>
              <a:spLocks/>
            </p:cNvSpPr>
            <p:nvPr/>
          </p:nvSpPr>
          <p:spPr bwMode="hidden">
            <a:xfrm>
              <a:off x="0" y="3433"/>
              <a:ext cx="4038" cy="191"/>
            </a:xfrm>
            <a:custGeom>
              <a:avLst/>
              <a:gdLst/>
              <a:ahLst/>
              <a:cxnLst>
                <a:cxn ang="0">
                  <a:pos x="0" y="156"/>
                </a:cxn>
                <a:cxn ang="0">
                  <a:pos x="4042" y="192"/>
                </a:cxn>
                <a:cxn ang="0">
                  <a:pos x="4042" y="144"/>
                </a:cxn>
                <a:cxn ang="0">
                  <a:pos x="0" y="0"/>
                </a:cxn>
                <a:cxn ang="0">
                  <a:pos x="0" y="156"/>
                </a:cxn>
                <a:cxn ang="0">
                  <a:pos x="0" y="156"/>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w="9525">
              <a:noFill/>
              <a:round/>
              <a:headEnd/>
              <a:tailEnd/>
            </a:ln>
          </p:spPr>
          <p:txBody>
            <a:bodyPr/>
            <a:lstStyle/>
            <a:p>
              <a:pPr algn="ctr">
                <a:spcBef>
                  <a:spcPct val="20000"/>
                </a:spcBef>
                <a:defRPr/>
              </a:pPr>
              <a:endParaRPr lang="en-US" sz="3000">
                <a:solidFill>
                  <a:srgbClr val="FFFFFF"/>
                </a:solidFill>
                <a:latin typeface="Times New Roman" pitchFamily="18" charset="0"/>
              </a:endParaRPr>
            </a:p>
          </p:txBody>
        </p:sp>
        <p:sp>
          <p:nvSpPr>
            <p:cNvPr id="8" name="Freeform 6"/>
            <p:cNvSpPr>
              <a:spLocks/>
            </p:cNvSpPr>
            <p:nvPr/>
          </p:nvSpPr>
          <p:spPr bwMode="hidden">
            <a:xfrm>
              <a:off x="4038" y="3577"/>
              <a:ext cx="1720" cy="65"/>
            </a:xfrm>
            <a:custGeom>
              <a:avLst/>
              <a:gdLst/>
              <a:ahLst/>
              <a:cxnLst>
                <a:cxn ang="0">
                  <a:pos x="1722" y="66"/>
                </a:cxn>
                <a:cxn ang="0">
                  <a:pos x="1722" y="60"/>
                </a:cxn>
                <a:cxn ang="0">
                  <a:pos x="0" y="0"/>
                </a:cxn>
                <a:cxn ang="0">
                  <a:pos x="0" y="48"/>
                </a:cxn>
                <a:cxn ang="0">
                  <a:pos x="1722" y="66"/>
                </a:cxn>
                <a:cxn ang="0">
                  <a:pos x="1722" y="66"/>
                </a:cxn>
              </a:cxnLst>
              <a:rect l="0" t="0" r="r" b="b"/>
              <a:pathLst>
                <a:path w="1722" h="66">
                  <a:moveTo>
                    <a:pt x="1722" y="66"/>
                  </a:moveTo>
                  <a:lnTo>
                    <a:pt x="1722" y="60"/>
                  </a:lnTo>
                  <a:lnTo>
                    <a:pt x="0" y="0"/>
                  </a:lnTo>
                  <a:lnTo>
                    <a:pt x="0" y="48"/>
                  </a:lnTo>
                  <a:lnTo>
                    <a:pt x="1722" y="66"/>
                  </a:lnTo>
                  <a:lnTo>
                    <a:pt x="1722" y="66"/>
                  </a:lnTo>
                  <a:close/>
                </a:path>
              </a:pathLst>
            </a:custGeom>
            <a:gradFill rotWithShape="0">
              <a:gsLst>
                <a:gs pos="0">
                  <a:schemeClr val="bg2"/>
                </a:gs>
                <a:gs pos="100000">
                  <a:schemeClr val="bg1"/>
                </a:gs>
              </a:gsLst>
              <a:lin ang="0" scaled="1"/>
            </a:gradFill>
            <a:ln w="9525">
              <a:noFill/>
              <a:round/>
              <a:headEnd/>
              <a:tailEnd/>
            </a:ln>
          </p:spPr>
          <p:txBody>
            <a:bodyPr/>
            <a:lstStyle/>
            <a:p>
              <a:pPr algn="ctr">
                <a:spcBef>
                  <a:spcPct val="20000"/>
                </a:spcBef>
                <a:defRPr/>
              </a:pPr>
              <a:endParaRPr lang="en-US" sz="3000">
                <a:solidFill>
                  <a:srgbClr val="FFFFFF"/>
                </a:solidFill>
                <a:latin typeface="Times New Roman" pitchFamily="18" charset="0"/>
              </a:endParaRPr>
            </a:p>
          </p:txBody>
        </p:sp>
        <p:sp>
          <p:nvSpPr>
            <p:cNvPr id="9" name="Freeform 7"/>
            <p:cNvSpPr>
              <a:spLocks/>
            </p:cNvSpPr>
            <p:nvPr/>
          </p:nvSpPr>
          <p:spPr bwMode="hidden">
            <a:xfrm>
              <a:off x="0" y="3726"/>
              <a:ext cx="4784" cy="329"/>
            </a:xfrm>
            <a:custGeom>
              <a:avLst/>
              <a:gdLst/>
              <a:ahLst/>
              <a:cxnLst>
                <a:cxn ang="0">
                  <a:pos x="0" y="329"/>
                </a:cxn>
                <a:cxn ang="0">
                  <a:pos x="4789" y="77"/>
                </a:cxn>
                <a:cxn ang="0">
                  <a:pos x="4789" y="0"/>
                </a:cxn>
                <a:cxn ang="0">
                  <a:pos x="0" y="107"/>
                </a:cxn>
                <a:cxn ang="0">
                  <a:pos x="0" y="329"/>
                </a:cxn>
                <a:cxn ang="0">
                  <a:pos x="0" y="329"/>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w="9525" cap="flat" cmpd="sng">
              <a:noFill/>
              <a:prstDash val="solid"/>
              <a:round/>
              <a:headEnd type="none" w="med" len="med"/>
              <a:tailEnd type="none" w="med" len="med"/>
            </a:ln>
            <a:effectLst/>
          </p:spPr>
          <p:txBody>
            <a:bodyPr/>
            <a:lstStyle/>
            <a:p>
              <a:pPr algn="ctr">
                <a:spcBef>
                  <a:spcPct val="20000"/>
                </a:spcBef>
                <a:defRPr/>
              </a:pPr>
              <a:endParaRPr lang="en-US" sz="3000">
                <a:solidFill>
                  <a:srgbClr val="FFFFFF"/>
                </a:solidFill>
                <a:latin typeface="Times New Roman" pitchFamily="18" charset="0"/>
              </a:endParaRPr>
            </a:p>
          </p:txBody>
        </p:sp>
        <p:sp>
          <p:nvSpPr>
            <p:cNvPr id="10" name="Freeform 8"/>
            <p:cNvSpPr>
              <a:spLocks/>
            </p:cNvSpPr>
            <p:nvPr/>
          </p:nvSpPr>
          <p:spPr bwMode="hidden">
            <a:xfrm>
              <a:off x="4784" y="3702"/>
              <a:ext cx="974" cy="101"/>
            </a:xfrm>
            <a:custGeom>
              <a:avLst/>
              <a:gdLst/>
              <a:ahLst/>
              <a:cxnLst>
                <a:cxn ang="0">
                  <a:pos x="975" y="48"/>
                </a:cxn>
                <a:cxn ang="0">
                  <a:pos x="975" y="0"/>
                </a:cxn>
                <a:cxn ang="0">
                  <a:pos x="0" y="24"/>
                </a:cxn>
                <a:cxn ang="0">
                  <a:pos x="0" y="101"/>
                </a:cxn>
                <a:cxn ang="0">
                  <a:pos x="975" y="48"/>
                </a:cxn>
                <a:cxn ang="0">
                  <a:pos x="975" y="48"/>
                </a:cxn>
              </a:cxnLst>
              <a:rect l="0" t="0" r="r" b="b"/>
              <a:pathLst>
                <a:path w="975" h="101">
                  <a:moveTo>
                    <a:pt x="975" y="48"/>
                  </a:moveTo>
                  <a:lnTo>
                    <a:pt x="975" y="0"/>
                  </a:lnTo>
                  <a:lnTo>
                    <a:pt x="0" y="24"/>
                  </a:lnTo>
                  <a:lnTo>
                    <a:pt x="0" y="101"/>
                  </a:lnTo>
                  <a:lnTo>
                    <a:pt x="975" y="48"/>
                  </a:lnTo>
                  <a:lnTo>
                    <a:pt x="975" y="48"/>
                  </a:lnTo>
                  <a:close/>
                </a:path>
              </a:pathLst>
            </a:custGeom>
            <a:solidFill>
              <a:schemeClr val="bg1"/>
            </a:solidFill>
            <a:ln w="9525">
              <a:noFill/>
              <a:round/>
              <a:headEnd/>
              <a:tailEnd/>
            </a:ln>
          </p:spPr>
          <p:txBody>
            <a:bodyPr/>
            <a:lstStyle/>
            <a:p>
              <a:pPr algn="ctr">
                <a:spcBef>
                  <a:spcPct val="20000"/>
                </a:spcBef>
                <a:defRPr/>
              </a:pPr>
              <a:endParaRPr lang="en-US" sz="3000">
                <a:solidFill>
                  <a:srgbClr val="FFFFFF"/>
                </a:solidFill>
                <a:latin typeface="Times New Roman" pitchFamily="18" charset="0"/>
              </a:endParaRPr>
            </a:p>
          </p:txBody>
        </p:sp>
        <p:sp>
          <p:nvSpPr>
            <p:cNvPr id="11" name="Freeform 9"/>
            <p:cNvSpPr>
              <a:spLocks/>
            </p:cNvSpPr>
            <p:nvPr/>
          </p:nvSpPr>
          <p:spPr bwMode="hidden">
            <a:xfrm>
              <a:off x="3619" y="3815"/>
              <a:ext cx="2139" cy="198"/>
            </a:xfrm>
            <a:custGeom>
              <a:avLst/>
              <a:gdLst/>
              <a:ahLst/>
              <a:cxnLst>
                <a:cxn ang="0">
                  <a:pos x="2141" y="0"/>
                </a:cxn>
                <a:cxn ang="0">
                  <a:pos x="0" y="156"/>
                </a:cxn>
                <a:cxn ang="0">
                  <a:pos x="0" y="198"/>
                </a:cxn>
                <a:cxn ang="0">
                  <a:pos x="2141" y="0"/>
                </a:cxn>
                <a:cxn ang="0">
                  <a:pos x="2141" y="0"/>
                </a:cxn>
              </a:cxnLst>
              <a:rect l="0" t="0" r="r" b="b"/>
              <a:pathLst>
                <a:path w="2141" h="198">
                  <a:moveTo>
                    <a:pt x="2141" y="0"/>
                  </a:moveTo>
                  <a:lnTo>
                    <a:pt x="0" y="156"/>
                  </a:lnTo>
                  <a:lnTo>
                    <a:pt x="0" y="198"/>
                  </a:lnTo>
                  <a:lnTo>
                    <a:pt x="2141" y="0"/>
                  </a:lnTo>
                  <a:lnTo>
                    <a:pt x="2141" y="0"/>
                  </a:lnTo>
                  <a:close/>
                </a:path>
              </a:pathLst>
            </a:custGeom>
            <a:solidFill>
              <a:schemeClr val="bg1"/>
            </a:solidFill>
            <a:ln w="9525">
              <a:noFill/>
              <a:round/>
              <a:headEnd/>
              <a:tailEnd/>
            </a:ln>
          </p:spPr>
          <p:txBody>
            <a:bodyPr/>
            <a:lstStyle/>
            <a:p>
              <a:pPr algn="ctr">
                <a:spcBef>
                  <a:spcPct val="20000"/>
                </a:spcBef>
                <a:defRPr/>
              </a:pPr>
              <a:endParaRPr lang="en-US" sz="3000">
                <a:solidFill>
                  <a:srgbClr val="FFFFFF"/>
                </a:solidFill>
                <a:latin typeface="Times New Roman" pitchFamily="18" charset="0"/>
              </a:endParaRPr>
            </a:p>
          </p:txBody>
        </p:sp>
        <p:sp>
          <p:nvSpPr>
            <p:cNvPr id="12" name="Freeform 10"/>
            <p:cNvSpPr>
              <a:spLocks/>
            </p:cNvSpPr>
            <p:nvPr/>
          </p:nvSpPr>
          <p:spPr bwMode="hidden">
            <a:xfrm>
              <a:off x="0" y="3971"/>
              <a:ext cx="3619" cy="348"/>
            </a:xfrm>
            <a:custGeom>
              <a:avLst/>
              <a:gdLst/>
              <a:ahLst/>
              <a:cxnLst>
                <a:cxn ang="0">
                  <a:pos x="0" y="348"/>
                </a:cxn>
                <a:cxn ang="0">
                  <a:pos x="311" y="348"/>
                </a:cxn>
                <a:cxn ang="0">
                  <a:pos x="3623" y="42"/>
                </a:cxn>
                <a:cxn ang="0">
                  <a:pos x="3623" y="0"/>
                </a:cxn>
                <a:cxn ang="0">
                  <a:pos x="0" y="264"/>
                </a:cxn>
                <a:cxn ang="0">
                  <a:pos x="0" y="348"/>
                </a:cxn>
                <a:cxn ang="0">
                  <a:pos x="0" y="348"/>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algn="ctr">
                <a:spcBef>
                  <a:spcPct val="20000"/>
                </a:spcBef>
                <a:defRPr/>
              </a:pPr>
              <a:endParaRPr lang="en-US" sz="3000">
                <a:solidFill>
                  <a:srgbClr val="FFFFFF"/>
                </a:solidFill>
                <a:latin typeface="Times New Roman" pitchFamily="18" charset="0"/>
              </a:endParaRPr>
            </a:p>
          </p:txBody>
        </p:sp>
        <p:sp>
          <p:nvSpPr>
            <p:cNvPr id="13" name="Freeform 11"/>
            <p:cNvSpPr>
              <a:spLocks/>
            </p:cNvSpPr>
            <p:nvPr/>
          </p:nvSpPr>
          <p:spPr bwMode="hidden">
            <a:xfrm>
              <a:off x="2097" y="4043"/>
              <a:ext cx="2514" cy="276"/>
            </a:xfrm>
            <a:custGeom>
              <a:avLst/>
              <a:gdLst/>
              <a:ahLst/>
              <a:cxnLst>
                <a:cxn ang="0">
                  <a:pos x="2182" y="276"/>
                </a:cxn>
                <a:cxn ang="0">
                  <a:pos x="2517" y="204"/>
                </a:cxn>
                <a:cxn ang="0">
                  <a:pos x="2260" y="0"/>
                </a:cxn>
                <a:cxn ang="0">
                  <a:pos x="0" y="276"/>
                </a:cxn>
                <a:cxn ang="0">
                  <a:pos x="2182" y="276"/>
                </a:cxn>
                <a:cxn ang="0">
                  <a:pos x="2182" y="276"/>
                </a:cxn>
              </a:cxnLst>
              <a:rect l="0" t="0" r="r" b="b"/>
              <a:pathLst>
                <a:path w="2517" h="276">
                  <a:moveTo>
                    <a:pt x="2182" y="276"/>
                  </a:moveTo>
                  <a:lnTo>
                    <a:pt x="2517" y="204"/>
                  </a:lnTo>
                  <a:lnTo>
                    <a:pt x="2260" y="0"/>
                  </a:lnTo>
                  <a:lnTo>
                    <a:pt x="0" y="276"/>
                  </a:lnTo>
                  <a:lnTo>
                    <a:pt x="2182" y="276"/>
                  </a:lnTo>
                  <a:lnTo>
                    <a:pt x="2182" y="276"/>
                  </a:lnTo>
                  <a:close/>
                </a:path>
              </a:pathLst>
            </a:custGeom>
            <a:solidFill>
              <a:schemeClr val="bg1"/>
            </a:solidFill>
            <a:ln w="9525">
              <a:noFill/>
              <a:round/>
              <a:headEnd/>
              <a:tailEnd/>
            </a:ln>
          </p:spPr>
          <p:txBody>
            <a:bodyPr/>
            <a:lstStyle/>
            <a:p>
              <a:pPr algn="ctr">
                <a:spcBef>
                  <a:spcPct val="20000"/>
                </a:spcBef>
                <a:defRPr/>
              </a:pPr>
              <a:endParaRPr lang="en-US" sz="3000">
                <a:solidFill>
                  <a:srgbClr val="FFFFFF"/>
                </a:solidFill>
                <a:latin typeface="Times New Roman" pitchFamily="18" charset="0"/>
              </a:endParaRPr>
            </a:p>
          </p:txBody>
        </p:sp>
        <p:sp>
          <p:nvSpPr>
            <p:cNvPr id="14" name="Freeform 12"/>
            <p:cNvSpPr>
              <a:spLocks/>
            </p:cNvSpPr>
            <p:nvPr/>
          </p:nvSpPr>
          <p:spPr bwMode="hidden">
            <a:xfrm>
              <a:off x="4354" y="3869"/>
              <a:ext cx="1404" cy="378"/>
            </a:xfrm>
            <a:custGeom>
              <a:avLst/>
              <a:gdLst/>
              <a:ahLst/>
              <a:cxnLst>
                <a:cxn ang="0">
                  <a:pos x="1405" y="126"/>
                </a:cxn>
                <a:cxn ang="0">
                  <a:pos x="1405" y="0"/>
                </a:cxn>
                <a:cxn ang="0">
                  <a:pos x="0" y="174"/>
                </a:cxn>
                <a:cxn ang="0">
                  <a:pos x="257" y="378"/>
                </a:cxn>
                <a:cxn ang="0">
                  <a:pos x="1405" y="126"/>
                </a:cxn>
                <a:cxn ang="0">
                  <a:pos x="1405" y="126"/>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w="9525">
              <a:noFill/>
              <a:round/>
              <a:headEnd/>
              <a:tailEnd/>
            </a:ln>
          </p:spPr>
          <p:txBody>
            <a:bodyPr/>
            <a:lstStyle/>
            <a:p>
              <a:pPr algn="ctr">
                <a:spcBef>
                  <a:spcPct val="20000"/>
                </a:spcBef>
                <a:defRPr/>
              </a:pPr>
              <a:endParaRPr lang="en-US" sz="3000">
                <a:solidFill>
                  <a:srgbClr val="FFFFFF"/>
                </a:solidFill>
                <a:latin typeface="Times New Roman" pitchFamily="18" charset="0"/>
              </a:endParaRPr>
            </a:p>
          </p:txBody>
        </p:sp>
        <p:sp>
          <p:nvSpPr>
            <p:cNvPr id="15" name="Freeform 13"/>
            <p:cNvSpPr>
              <a:spLocks/>
            </p:cNvSpPr>
            <p:nvPr/>
          </p:nvSpPr>
          <p:spPr bwMode="hidden">
            <a:xfrm>
              <a:off x="5030" y="3151"/>
              <a:ext cx="728" cy="240"/>
            </a:xfrm>
            <a:custGeom>
              <a:avLst/>
              <a:gdLst/>
              <a:ahLst/>
              <a:cxnLst>
                <a:cxn ang="0">
                  <a:pos x="729" y="240"/>
                </a:cxn>
                <a:cxn ang="0">
                  <a:pos x="0" y="0"/>
                </a:cxn>
                <a:cxn ang="0">
                  <a:pos x="0" y="6"/>
                </a:cxn>
                <a:cxn ang="0">
                  <a:pos x="729" y="240"/>
                </a:cxn>
                <a:cxn ang="0">
                  <a:pos x="729" y="240"/>
                </a:cxn>
              </a:cxnLst>
              <a:rect l="0" t="0" r="r" b="b"/>
              <a:pathLst>
                <a:path w="729" h="240">
                  <a:moveTo>
                    <a:pt x="729" y="240"/>
                  </a:moveTo>
                  <a:lnTo>
                    <a:pt x="0" y="0"/>
                  </a:lnTo>
                  <a:lnTo>
                    <a:pt x="0" y="6"/>
                  </a:lnTo>
                  <a:lnTo>
                    <a:pt x="729" y="240"/>
                  </a:lnTo>
                  <a:lnTo>
                    <a:pt x="729" y="240"/>
                  </a:lnTo>
                  <a:close/>
                </a:path>
              </a:pathLst>
            </a:custGeom>
            <a:solidFill>
              <a:schemeClr val="bg1"/>
            </a:solidFill>
            <a:ln w="9525">
              <a:noFill/>
              <a:round/>
              <a:headEnd/>
              <a:tailEnd/>
            </a:ln>
          </p:spPr>
          <p:txBody>
            <a:bodyPr/>
            <a:lstStyle/>
            <a:p>
              <a:pPr algn="ctr">
                <a:spcBef>
                  <a:spcPct val="20000"/>
                </a:spcBef>
                <a:defRPr/>
              </a:pPr>
              <a:endParaRPr lang="en-US" sz="3000">
                <a:solidFill>
                  <a:srgbClr val="FFFFFF"/>
                </a:solidFill>
                <a:latin typeface="Times New Roman" pitchFamily="18" charset="0"/>
              </a:endParaRPr>
            </a:p>
          </p:txBody>
        </p:sp>
        <p:sp>
          <p:nvSpPr>
            <p:cNvPr id="16" name="Freeform 14"/>
            <p:cNvSpPr>
              <a:spLocks/>
            </p:cNvSpPr>
            <p:nvPr/>
          </p:nvSpPr>
          <p:spPr bwMode="hidden">
            <a:xfrm>
              <a:off x="0" y="1486"/>
              <a:ext cx="5030" cy="1671"/>
            </a:xfrm>
            <a:custGeom>
              <a:avLst/>
              <a:gdLst/>
              <a:ahLst/>
              <a:cxnLst>
                <a:cxn ang="0">
                  <a:pos x="0" y="72"/>
                </a:cxn>
                <a:cxn ang="0">
                  <a:pos x="5035" y="1672"/>
                </a:cxn>
                <a:cxn ang="0">
                  <a:pos x="5035" y="1666"/>
                </a:cxn>
                <a:cxn ang="0">
                  <a:pos x="0" y="0"/>
                </a:cxn>
                <a:cxn ang="0">
                  <a:pos x="0" y="72"/>
                </a:cxn>
                <a:cxn ang="0">
                  <a:pos x="0" y="72"/>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w="9525">
              <a:noFill/>
              <a:round/>
              <a:headEnd/>
              <a:tailEnd/>
            </a:ln>
          </p:spPr>
          <p:txBody>
            <a:bodyPr/>
            <a:lstStyle/>
            <a:p>
              <a:pPr algn="ctr">
                <a:spcBef>
                  <a:spcPct val="20000"/>
                </a:spcBef>
                <a:defRPr/>
              </a:pPr>
              <a:endParaRPr lang="en-US" sz="3000">
                <a:solidFill>
                  <a:srgbClr val="FFFFFF"/>
                </a:solidFill>
                <a:latin typeface="Times New Roman" pitchFamily="18" charset="0"/>
              </a:endParaRPr>
            </a:p>
          </p:txBody>
        </p:sp>
        <p:sp>
          <p:nvSpPr>
            <p:cNvPr id="17" name="Freeform 15"/>
            <p:cNvSpPr>
              <a:spLocks/>
            </p:cNvSpPr>
            <p:nvPr/>
          </p:nvSpPr>
          <p:spPr bwMode="hidden">
            <a:xfrm>
              <a:off x="5030" y="3049"/>
              <a:ext cx="728" cy="318"/>
            </a:xfrm>
            <a:custGeom>
              <a:avLst/>
              <a:gdLst/>
              <a:ahLst/>
              <a:cxnLst>
                <a:cxn ang="0">
                  <a:pos x="729" y="318"/>
                </a:cxn>
                <a:cxn ang="0">
                  <a:pos x="729" y="312"/>
                </a:cxn>
                <a:cxn ang="0">
                  <a:pos x="0" y="0"/>
                </a:cxn>
                <a:cxn ang="0">
                  <a:pos x="0" y="54"/>
                </a:cxn>
                <a:cxn ang="0">
                  <a:pos x="729" y="318"/>
                </a:cxn>
                <a:cxn ang="0">
                  <a:pos x="729" y="318"/>
                </a:cxn>
              </a:cxnLst>
              <a:rect l="0" t="0" r="r" b="b"/>
              <a:pathLst>
                <a:path w="729" h="318">
                  <a:moveTo>
                    <a:pt x="729" y="318"/>
                  </a:moveTo>
                  <a:lnTo>
                    <a:pt x="729" y="312"/>
                  </a:lnTo>
                  <a:lnTo>
                    <a:pt x="0" y="0"/>
                  </a:lnTo>
                  <a:lnTo>
                    <a:pt x="0" y="54"/>
                  </a:lnTo>
                  <a:lnTo>
                    <a:pt x="729" y="318"/>
                  </a:lnTo>
                  <a:lnTo>
                    <a:pt x="729" y="318"/>
                  </a:lnTo>
                  <a:close/>
                </a:path>
              </a:pathLst>
            </a:custGeom>
            <a:gradFill rotWithShape="0">
              <a:gsLst>
                <a:gs pos="0">
                  <a:schemeClr val="bg2"/>
                </a:gs>
                <a:gs pos="100000">
                  <a:schemeClr val="bg1"/>
                </a:gs>
              </a:gsLst>
              <a:lin ang="0" scaled="1"/>
            </a:gradFill>
            <a:ln w="9525">
              <a:noFill/>
              <a:round/>
              <a:headEnd/>
              <a:tailEnd/>
            </a:ln>
          </p:spPr>
          <p:txBody>
            <a:bodyPr/>
            <a:lstStyle/>
            <a:p>
              <a:pPr algn="ctr">
                <a:spcBef>
                  <a:spcPct val="20000"/>
                </a:spcBef>
                <a:defRPr/>
              </a:pPr>
              <a:endParaRPr lang="en-US" sz="3000">
                <a:solidFill>
                  <a:srgbClr val="FFFFFF"/>
                </a:solidFill>
                <a:latin typeface="Times New Roman" pitchFamily="18" charset="0"/>
              </a:endParaRPr>
            </a:p>
          </p:txBody>
        </p:sp>
        <p:sp>
          <p:nvSpPr>
            <p:cNvPr id="18" name="Freeform 16"/>
            <p:cNvSpPr>
              <a:spLocks/>
            </p:cNvSpPr>
            <p:nvPr/>
          </p:nvSpPr>
          <p:spPr bwMode="hidden">
            <a:xfrm>
              <a:off x="0" y="916"/>
              <a:ext cx="5030" cy="2187"/>
            </a:xfrm>
            <a:custGeom>
              <a:avLst/>
              <a:gdLst/>
              <a:ahLst/>
              <a:cxnLst>
                <a:cxn ang="0">
                  <a:pos x="0" y="396"/>
                </a:cxn>
                <a:cxn ang="0">
                  <a:pos x="5035" y="2188"/>
                </a:cxn>
                <a:cxn ang="0">
                  <a:pos x="5035" y="2134"/>
                </a:cxn>
                <a:cxn ang="0">
                  <a:pos x="0" y="0"/>
                </a:cxn>
                <a:cxn ang="0">
                  <a:pos x="0" y="396"/>
                </a:cxn>
                <a:cxn ang="0">
                  <a:pos x="0" y="396"/>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w="9525">
              <a:noFill/>
              <a:round/>
              <a:headEnd/>
              <a:tailEnd/>
            </a:ln>
          </p:spPr>
          <p:txBody>
            <a:bodyPr/>
            <a:lstStyle/>
            <a:p>
              <a:pPr algn="ctr">
                <a:spcBef>
                  <a:spcPct val="20000"/>
                </a:spcBef>
                <a:defRPr/>
              </a:pPr>
              <a:endParaRPr lang="en-US" sz="3000">
                <a:solidFill>
                  <a:srgbClr val="FFFFFF"/>
                </a:solidFill>
                <a:latin typeface="Times New Roman" pitchFamily="18" charset="0"/>
              </a:endParaRPr>
            </a:p>
          </p:txBody>
        </p:sp>
        <p:sp>
          <p:nvSpPr>
            <p:cNvPr id="19" name="Freeform 17"/>
            <p:cNvSpPr>
              <a:spLocks/>
            </p:cNvSpPr>
            <p:nvPr/>
          </p:nvSpPr>
          <p:spPr bwMode="hidden">
            <a:xfrm>
              <a:off x="2294" y="0"/>
              <a:ext cx="3159" cy="2725"/>
            </a:xfrm>
            <a:custGeom>
              <a:avLst/>
              <a:gdLst/>
              <a:ahLst/>
              <a:cxnLst>
                <a:cxn ang="0">
                  <a:pos x="0" y="0"/>
                </a:cxn>
                <a:cxn ang="0">
                  <a:pos x="3145" y="2727"/>
                </a:cxn>
                <a:cxn ang="0">
                  <a:pos x="3163" y="2704"/>
                </a:cxn>
                <a:cxn ang="0">
                  <a:pos x="102" y="0"/>
                </a:cxn>
                <a:cxn ang="0">
                  <a:pos x="0" y="0"/>
                </a:cxn>
                <a:cxn ang="0">
                  <a:pos x="0" y="0"/>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w="9525">
              <a:noFill/>
              <a:round/>
              <a:headEnd/>
              <a:tailEnd/>
            </a:ln>
          </p:spPr>
          <p:txBody>
            <a:bodyPr/>
            <a:lstStyle/>
            <a:p>
              <a:pPr algn="ctr">
                <a:spcBef>
                  <a:spcPct val="20000"/>
                </a:spcBef>
                <a:defRPr/>
              </a:pPr>
              <a:endParaRPr lang="en-US" sz="3000">
                <a:solidFill>
                  <a:srgbClr val="FFFFFF"/>
                </a:solidFill>
                <a:latin typeface="Times New Roman" pitchFamily="18" charset="0"/>
              </a:endParaRPr>
            </a:p>
          </p:txBody>
        </p:sp>
        <p:sp>
          <p:nvSpPr>
            <p:cNvPr id="20" name="Freeform 18"/>
            <p:cNvSpPr>
              <a:spLocks/>
            </p:cNvSpPr>
            <p:nvPr/>
          </p:nvSpPr>
          <p:spPr bwMode="hidden">
            <a:xfrm>
              <a:off x="5435" y="2702"/>
              <a:ext cx="323" cy="299"/>
            </a:xfrm>
            <a:custGeom>
              <a:avLst/>
              <a:gdLst/>
              <a:ahLst/>
              <a:cxnLst>
                <a:cxn ang="0">
                  <a:pos x="323" y="299"/>
                </a:cxn>
                <a:cxn ang="0">
                  <a:pos x="323" y="263"/>
                </a:cxn>
                <a:cxn ang="0">
                  <a:pos x="18" y="0"/>
                </a:cxn>
                <a:cxn ang="0">
                  <a:pos x="0" y="23"/>
                </a:cxn>
                <a:cxn ang="0">
                  <a:pos x="323" y="299"/>
                </a:cxn>
                <a:cxn ang="0">
                  <a:pos x="323" y="299"/>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w="9525">
              <a:noFill/>
              <a:round/>
              <a:headEnd/>
              <a:tailEnd/>
            </a:ln>
          </p:spPr>
          <p:txBody>
            <a:bodyPr/>
            <a:lstStyle/>
            <a:p>
              <a:pPr algn="ctr">
                <a:spcBef>
                  <a:spcPct val="20000"/>
                </a:spcBef>
                <a:defRPr/>
              </a:pPr>
              <a:endParaRPr lang="en-US" sz="3000">
                <a:solidFill>
                  <a:srgbClr val="FFFFFF"/>
                </a:solidFill>
                <a:latin typeface="Times New Roman" pitchFamily="18" charset="0"/>
              </a:endParaRPr>
            </a:p>
          </p:txBody>
        </p:sp>
        <p:sp>
          <p:nvSpPr>
            <p:cNvPr id="21" name="Freeform 19"/>
            <p:cNvSpPr>
              <a:spLocks/>
            </p:cNvSpPr>
            <p:nvPr/>
          </p:nvSpPr>
          <p:spPr bwMode="hidden">
            <a:xfrm>
              <a:off x="5477" y="2588"/>
              <a:ext cx="281" cy="335"/>
            </a:xfrm>
            <a:custGeom>
              <a:avLst/>
              <a:gdLst/>
              <a:ahLst/>
              <a:cxnLst>
                <a:cxn ang="0">
                  <a:pos x="281" y="335"/>
                </a:cxn>
                <a:cxn ang="0">
                  <a:pos x="281" y="173"/>
                </a:cxn>
                <a:cxn ang="0">
                  <a:pos x="96" y="0"/>
                </a:cxn>
                <a:cxn ang="0">
                  <a:pos x="0" y="90"/>
                </a:cxn>
                <a:cxn ang="0">
                  <a:pos x="281" y="335"/>
                </a:cxn>
                <a:cxn ang="0">
                  <a:pos x="281" y="335"/>
                </a:cxn>
              </a:cxnLst>
              <a:rect l="0" t="0" r="r" b="b"/>
              <a:pathLst>
                <a:path w="281" h="335">
                  <a:moveTo>
                    <a:pt x="281" y="335"/>
                  </a:moveTo>
                  <a:lnTo>
                    <a:pt x="281" y="173"/>
                  </a:lnTo>
                  <a:lnTo>
                    <a:pt x="96" y="0"/>
                  </a:lnTo>
                  <a:lnTo>
                    <a:pt x="0" y="90"/>
                  </a:lnTo>
                  <a:lnTo>
                    <a:pt x="281" y="335"/>
                  </a:lnTo>
                  <a:lnTo>
                    <a:pt x="281" y="335"/>
                  </a:lnTo>
                  <a:close/>
                </a:path>
              </a:pathLst>
            </a:custGeom>
            <a:solidFill>
              <a:schemeClr val="bg1"/>
            </a:solidFill>
            <a:ln w="9525">
              <a:noFill/>
              <a:round/>
              <a:headEnd/>
              <a:tailEnd/>
            </a:ln>
          </p:spPr>
          <p:txBody>
            <a:bodyPr/>
            <a:lstStyle/>
            <a:p>
              <a:pPr algn="ctr">
                <a:spcBef>
                  <a:spcPct val="20000"/>
                </a:spcBef>
                <a:defRPr/>
              </a:pPr>
              <a:endParaRPr lang="en-US" sz="3000">
                <a:solidFill>
                  <a:srgbClr val="FFFFFF"/>
                </a:solidFill>
                <a:latin typeface="Times New Roman" pitchFamily="18" charset="0"/>
              </a:endParaRPr>
            </a:p>
          </p:txBody>
        </p:sp>
        <p:sp>
          <p:nvSpPr>
            <p:cNvPr id="22" name="Freeform 20"/>
            <p:cNvSpPr>
              <a:spLocks/>
            </p:cNvSpPr>
            <p:nvPr/>
          </p:nvSpPr>
          <p:spPr bwMode="hidden">
            <a:xfrm>
              <a:off x="2454" y="0"/>
              <a:ext cx="3119" cy="2678"/>
            </a:xfrm>
            <a:custGeom>
              <a:avLst/>
              <a:gdLst/>
              <a:ahLst/>
              <a:cxnLst>
                <a:cxn ang="0">
                  <a:pos x="0" y="0"/>
                </a:cxn>
                <a:cxn ang="0">
                  <a:pos x="3026" y="2680"/>
                </a:cxn>
                <a:cxn ang="0">
                  <a:pos x="3122" y="2590"/>
                </a:cxn>
                <a:cxn ang="0">
                  <a:pos x="383" y="0"/>
                </a:cxn>
                <a:cxn ang="0">
                  <a:pos x="0" y="0"/>
                </a:cxn>
                <a:cxn ang="0">
                  <a:pos x="0" y="0"/>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w="9525">
              <a:noFill/>
              <a:round/>
              <a:headEnd/>
              <a:tailEnd/>
            </a:ln>
          </p:spPr>
          <p:txBody>
            <a:bodyPr/>
            <a:lstStyle/>
            <a:p>
              <a:pPr algn="ctr">
                <a:spcBef>
                  <a:spcPct val="20000"/>
                </a:spcBef>
                <a:defRPr/>
              </a:pPr>
              <a:endParaRPr lang="en-US" sz="3000">
                <a:solidFill>
                  <a:srgbClr val="FFFFFF"/>
                </a:solidFill>
                <a:latin typeface="Times New Roman" pitchFamily="18" charset="0"/>
              </a:endParaRPr>
            </a:p>
          </p:txBody>
        </p:sp>
        <p:sp>
          <p:nvSpPr>
            <p:cNvPr id="23" name="Freeform 21"/>
            <p:cNvSpPr>
              <a:spLocks/>
            </p:cNvSpPr>
            <p:nvPr/>
          </p:nvSpPr>
          <p:spPr bwMode="hidden">
            <a:xfrm>
              <a:off x="5626" y="2534"/>
              <a:ext cx="132" cy="132"/>
            </a:xfrm>
            <a:custGeom>
              <a:avLst/>
              <a:gdLst/>
              <a:ahLst/>
              <a:cxnLst>
                <a:cxn ang="0">
                  <a:pos x="132" y="132"/>
                </a:cxn>
                <a:cxn ang="0">
                  <a:pos x="0" y="0"/>
                </a:cxn>
                <a:cxn ang="0">
                  <a:pos x="0" y="0"/>
                </a:cxn>
                <a:cxn ang="0">
                  <a:pos x="132" y="132"/>
                </a:cxn>
                <a:cxn ang="0">
                  <a:pos x="132" y="132"/>
                </a:cxn>
              </a:cxnLst>
              <a:rect l="0" t="0" r="r" b="b"/>
              <a:pathLst>
                <a:path w="132" h="132">
                  <a:moveTo>
                    <a:pt x="132" y="132"/>
                  </a:moveTo>
                  <a:lnTo>
                    <a:pt x="0" y="0"/>
                  </a:lnTo>
                  <a:lnTo>
                    <a:pt x="0" y="0"/>
                  </a:lnTo>
                  <a:lnTo>
                    <a:pt x="132" y="132"/>
                  </a:lnTo>
                  <a:lnTo>
                    <a:pt x="132" y="132"/>
                  </a:lnTo>
                  <a:close/>
                </a:path>
              </a:pathLst>
            </a:custGeom>
            <a:solidFill>
              <a:srgbClr val="FF9999"/>
            </a:solidFill>
            <a:ln w="9525">
              <a:noFill/>
              <a:round/>
              <a:headEnd/>
              <a:tailEnd/>
            </a:ln>
          </p:spPr>
          <p:txBody>
            <a:bodyPr/>
            <a:lstStyle/>
            <a:p>
              <a:pPr algn="ctr">
                <a:spcBef>
                  <a:spcPct val="20000"/>
                </a:spcBef>
                <a:defRPr/>
              </a:pPr>
              <a:endParaRPr lang="en-US" sz="3000">
                <a:solidFill>
                  <a:srgbClr val="FFFFFF"/>
                </a:solidFill>
                <a:latin typeface="Times New Roman" pitchFamily="18" charset="0"/>
              </a:endParaRPr>
            </a:p>
          </p:txBody>
        </p:sp>
        <p:sp>
          <p:nvSpPr>
            <p:cNvPr id="24" name="Freeform 22"/>
            <p:cNvSpPr>
              <a:spLocks/>
            </p:cNvSpPr>
            <p:nvPr/>
          </p:nvSpPr>
          <p:spPr bwMode="hidden">
            <a:xfrm>
              <a:off x="3112" y="0"/>
              <a:ext cx="2514" cy="2534"/>
            </a:xfrm>
            <a:custGeom>
              <a:avLst/>
              <a:gdLst/>
              <a:ahLst/>
              <a:cxnLst>
                <a:cxn ang="0">
                  <a:pos x="0" y="0"/>
                </a:cxn>
                <a:cxn ang="0">
                  <a:pos x="2517" y="2536"/>
                </a:cxn>
                <a:cxn ang="0">
                  <a:pos x="2517" y="2536"/>
                </a:cxn>
                <a:cxn ang="0">
                  <a:pos x="66" y="0"/>
                </a:cxn>
                <a:cxn ang="0">
                  <a:pos x="0" y="0"/>
                </a:cxn>
                <a:cxn ang="0">
                  <a:pos x="0" y="0"/>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w="9525">
              <a:noFill/>
              <a:round/>
              <a:headEnd/>
              <a:tailEnd/>
            </a:ln>
          </p:spPr>
          <p:txBody>
            <a:bodyPr/>
            <a:lstStyle/>
            <a:p>
              <a:pPr algn="ctr">
                <a:spcBef>
                  <a:spcPct val="20000"/>
                </a:spcBef>
                <a:defRPr/>
              </a:pPr>
              <a:endParaRPr lang="en-US" sz="3000">
                <a:solidFill>
                  <a:srgbClr val="FFFFFF"/>
                </a:solidFill>
                <a:latin typeface="Times New Roman" pitchFamily="18" charset="0"/>
              </a:endParaRPr>
            </a:p>
          </p:txBody>
        </p:sp>
        <p:sp>
          <p:nvSpPr>
            <p:cNvPr id="25" name="Freeform 23"/>
            <p:cNvSpPr>
              <a:spLocks/>
            </p:cNvSpPr>
            <p:nvPr/>
          </p:nvSpPr>
          <p:spPr bwMode="hidden">
            <a:xfrm>
              <a:off x="3488" y="0"/>
              <a:ext cx="2198" cy="2480"/>
            </a:xfrm>
            <a:custGeom>
              <a:avLst/>
              <a:gdLst/>
              <a:ahLst/>
              <a:cxnLst>
                <a:cxn ang="0">
                  <a:pos x="0" y="0"/>
                </a:cxn>
                <a:cxn ang="0">
                  <a:pos x="2188" y="2482"/>
                </a:cxn>
                <a:cxn ang="0">
                  <a:pos x="2200" y="2476"/>
                </a:cxn>
                <a:cxn ang="0">
                  <a:pos x="317" y="0"/>
                </a:cxn>
                <a:cxn ang="0">
                  <a:pos x="0" y="0"/>
                </a:cxn>
                <a:cxn ang="0">
                  <a:pos x="0" y="0"/>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w="9525" cap="flat" cmpd="sng">
              <a:noFill/>
              <a:prstDash val="solid"/>
              <a:round/>
              <a:headEnd type="none" w="med" len="med"/>
              <a:tailEnd type="none" w="med" len="med"/>
            </a:ln>
            <a:effectLst/>
          </p:spPr>
          <p:txBody>
            <a:bodyPr/>
            <a:lstStyle/>
            <a:p>
              <a:pPr algn="ctr">
                <a:spcBef>
                  <a:spcPct val="20000"/>
                </a:spcBef>
                <a:defRPr/>
              </a:pPr>
              <a:endParaRPr lang="en-US" sz="3000">
                <a:solidFill>
                  <a:srgbClr val="FFFFFF"/>
                </a:solidFill>
                <a:latin typeface="Times New Roman" pitchFamily="18" charset="0"/>
              </a:endParaRPr>
            </a:p>
          </p:txBody>
        </p:sp>
        <p:sp>
          <p:nvSpPr>
            <p:cNvPr id="26" name="Freeform 24"/>
            <p:cNvSpPr>
              <a:spLocks/>
            </p:cNvSpPr>
            <p:nvPr/>
          </p:nvSpPr>
          <p:spPr bwMode="hidden">
            <a:xfrm>
              <a:off x="5674" y="2474"/>
              <a:ext cx="84" cy="96"/>
            </a:xfrm>
            <a:custGeom>
              <a:avLst/>
              <a:gdLst/>
              <a:ahLst/>
              <a:cxnLst>
                <a:cxn ang="0">
                  <a:pos x="84" y="96"/>
                </a:cxn>
                <a:cxn ang="0">
                  <a:pos x="84" y="90"/>
                </a:cxn>
                <a:cxn ang="0">
                  <a:pos x="12" y="0"/>
                </a:cxn>
                <a:cxn ang="0">
                  <a:pos x="0" y="6"/>
                </a:cxn>
                <a:cxn ang="0">
                  <a:pos x="84" y="96"/>
                </a:cxn>
                <a:cxn ang="0">
                  <a:pos x="84" y="96"/>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w="9525">
              <a:noFill/>
              <a:round/>
              <a:headEnd/>
              <a:tailEnd/>
            </a:ln>
          </p:spPr>
          <p:txBody>
            <a:bodyPr/>
            <a:lstStyle/>
            <a:p>
              <a:pPr algn="ctr">
                <a:spcBef>
                  <a:spcPct val="20000"/>
                </a:spcBef>
                <a:defRPr/>
              </a:pPr>
              <a:endParaRPr lang="en-US" sz="3000">
                <a:solidFill>
                  <a:srgbClr val="FFFFFF"/>
                </a:solidFill>
                <a:latin typeface="Times New Roman" pitchFamily="18" charset="0"/>
              </a:endParaRPr>
            </a:p>
          </p:txBody>
        </p:sp>
        <p:sp>
          <p:nvSpPr>
            <p:cNvPr id="27" name="Freeform 25"/>
            <p:cNvSpPr>
              <a:spLocks/>
            </p:cNvSpPr>
            <p:nvPr/>
          </p:nvSpPr>
          <p:spPr bwMode="hidden">
            <a:xfrm>
              <a:off x="5603" y="850"/>
              <a:ext cx="155" cy="516"/>
            </a:xfrm>
            <a:custGeom>
              <a:avLst/>
              <a:gdLst/>
              <a:ahLst/>
              <a:cxnLst>
                <a:cxn ang="0">
                  <a:pos x="155" y="516"/>
                </a:cxn>
                <a:cxn ang="0">
                  <a:pos x="155" y="204"/>
                </a:cxn>
                <a:cxn ang="0">
                  <a:pos x="77" y="0"/>
                </a:cxn>
                <a:cxn ang="0">
                  <a:pos x="0" y="192"/>
                </a:cxn>
                <a:cxn ang="0">
                  <a:pos x="155" y="516"/>
                </a:cxn>
                <a:cxn ang="0">
                  <a:pos x="155" y="516"/>
                </a:cxn>
              </a:cxnLst>
              <a:rect l="0" t="0" r="r" b="b"/>
              <a:pathLst>
                <a:path w="155" h="516">
                  <a:moveTo>
                    <a:pt x="155" y="516"/>
                  </a:moveTo>
                  <a:lnTo>
                    <a:pt x="155" y="204"/>
                  </a:lnTo>
                  <a:lnTo>
                    <a:pt x="77" y="0"/>
                  </a:lnTo>
                  <a:lnTo>
                    <a:pt x="0" y="192"/>
                  </a:lnTo>
                  <a:lnTo>
                    <a:pt x="155" y="516"/>
                  </a:lnTo>
                  <a:lnTo>
                    <a:pt x="155" y="516"/>
                  </a:lnTo>
                  <a:close/>
                </a:path>
              </a:pathLst>
            </a:custGeom>
            <a:solidFill>
              <a:schemeClr val="bg2"/>
            </a:solidFill>
            <a:ln w="9525">
              <a:noFill/>
              <a:round/>
              <a:headEnd/>
              <a:tailEnd/>
            </a:ln>
          </p:spPr>
          <p:txBody>
            <a:bodyPr/>
            <a:lstStyle/>
            <a:p>
              <a:pPr algn="ctr">
                <a:spcBef>
                  <a:spcPct val="20000"/>
                </a:spcBef>
                <a:defRPr/>
              </a:pPr>
              <a:endParaRPr lang="en-US" sz="3000">
                <a:solidFill>
                  <a:srgbClr val="FFFFFF"/>
                </a:solidFill>
                <a:latin typeface="Times New Roman" pitchFamily="18" charset="0"/>
              </a:endParaRPr>
            </a:p>
          </p:txBody>
        </p:sp>
        <p:sp>
          <p:nvSpPr>
            <p:cNvPr id="28" name="Freeform 26"/>
            <p:cNvSpPr>
              <a:spLocks/>
            </p:cNvSpPr>
            <p:nvPr/>
          </p:nvSpPr>
          <p:spPr bwMode="hidden">
            <a:xfrm>
              <a:off x="5107" y="0"/>
              <a:ext cx="573" cy="1042"/>
            </a:xfrm>
            <a:custGeom>
              <a:avLst/>
              <a:gdLst/>
              <a:ahLst/>
              <a:cxnLst>
                <a:cxn ang="0">
                  <a:pos x="0" y="0"/>
                </a:cxn>
                <a:cxn ang="0">
                  <a:pos x="497" y="1043"/>
                </a:cxn>
                <a:cxn ang="0">
                  <a:pos x="574" y="851"/>
                </a:cxn>
                <a:cxn ang="0">
                  <a:pos x="251" y="0"/>
                </a:cxn>
                <a:cxn ang="0">
                  <a:pos x="0" y="0"/>
                </a:cxn>
                <a:cxn ang="0">
                  <a:pos x="0" y="0"/>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w="9525">
              <a:noFill/>
              <a:round/>
              <a:headEnd/>
              <a:tailEnd/>
            </a:ln>
          </p:spPr>
          <p:txBody>
            <a:bodyPr/>
            <a:lstStyle/>
            <a:p>
              <a:pPr algn="ctr">
                <a:spcBef>
                  <a:spcPct val="20000"/>
                </a:spcBef>
                <a:defRPr/>
              </a:pPr>
              <a:endParaRPr lang="en-US" sz="3000">
                <a:solidFill>
                  <a:srgbClr val="FFFFFF"/>
                </a:solidFill>
                <a:latin typeface="Times New Roman" pitchFamily="18" charset="0"/>
              </a:endParaRPr>
            </a:p>
          </p:txBody>
        </p:sp>
        <p:sp>
          <p:nvSpPr>
            <p:cNvPr id="29" name="Freeform 27"/>
            <p:cNvSpPr>
              <a:spLocks/>
            </p:cNvSpPr>
            <p:nvPr/>
          </p:nvSpPr>
          <p:spPr bwMode="hidden">
            <a:xfrm>
              <a:off x="5411" y="0"/>
              <a:ext cx="341" cy="796"/>
            </a:xfrm>
            <a:custGeom>
              <a:avLst/>
              <a:gdLst/>
              <a:ahLst/>
              <a:cxnLst>
                <a:cxn ang="0">
                  <a:pos x="144" y="0"/>
                </a:cxn>
                <a:cxn ang="0">
                  <a:pos x="0" y="0"/>
                </a:cxn>
                <a:cxn ang="0">
                  <a:pos x="287" y="797"/>
                </a:cxn>
                <a:cxn ang="0">
                  <a:pos x="341" y="653"/>
                </a:cxn>
                <a:cxn ang="0">
                  <a:pos x="144" y="0"/>
                </a:cxn>
                <a:cxn ang="0">
                  <a:pos x="144" y="0"/>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w="9525">
              <a:noFill/>
              <a:round/>
              <a:headEnd/>
              <a:tailEnd/>
            </a:ln>
          </p:spPr>
          <p:txBody>
            <a:bodyPr/>
            <a:lstStyle/>
            <a:p>
              <a:pPr algn="ctr">
                <a:spcBef>
                  <a:spcPct val="20000"/>
                </a:spcBef>
                <a:defRPr/>
              </a:pPr>
              <a:endParaRPr lang="en-US" sz="3000">
                <a:solidFill>
                  <a:srgbClr val="FFFFFF"/>
                </a:solidFill>
                <a:latin typeface="Times New Roman" pitchFamily="18" charset="0"/>
              </a:endParaRPr>
            </a:p>
          </p:txBody>
        </p:sp>
        <p:sp>
          <p:nvSpPr>
            <p:cNvPr id="30" name="Freeform 28"/>
            <p:cNvSpPr>
              <a:spLocks/>
            </p:cNvSpPr>
            <p:nvPr/>
          </p:nvSpPr>
          <p:spPr bwMode="hidden">
            <a:xfrm>
              <a:off x="5698" y="653"/>
              <a:ext cx="60" cy="311"/>
            </a:xfrm>
            <a:custGeom>
              <a:avLst/>
              <a:gdLst/>
              <a:ahLst/>
              <a:cxnLst>
                <a:cxn ang="0">
                  <a:pos x="0" y="144"/>
                </a:cxn>
                <a:cxn ang="0">
                  <a:pos x="60" y="312"/>
                </a:cxn>
                <a:cxn ang="0">
                  <a:pos x="60" y="6"/>
                </a:cxn>
                <a:cxn ang="0">
                  <a:pos x="54" y="0"/>
                </a:cxn>
                <a:cxn ang="0">
                  <a:pos x="0" y="144"/>
                </a:cxn>
                <a:cxn ang="0">
                  <a:pos x="0" y="144"/>
                </a:cxn>
              </a:cxnLst>
              <a:rect l="0" t="0" r="r" b="b"/>
              <a:pathLst>
                <a:path w="60" h="312">
                  <a:moveTo>
                    <a:pt x="0" y="144"/>
                  </a:moveTo>
                  <a:lnTo>
                    <a:pt x="60" y="312"/>
                  </a:lnTo>
                  <a:lnTo>
                    <a:pt x="60" y="6"/>
                  </a:lnTo>
                  <a:lnTo>
                    <a:pt x="54" y="0"/>
                  </a:lnTo>
                  <a:lnTo>
                    <a:pt x="0" y="144"/>
                  </a:lnTo>
                  <a:lnTo>
                    <a:pt x="0" y="144"/>
                  </a:lnTo>
                  <a:close/>
                </a:path>
              </a:pathLst>
            </a:custGeom>
            <a:solidFill>
              <a:schemeClr val="bg2"/>
            </a:solidFill>
            <a:ln w="9525">
              <a:noFill/>
              <a:round/>
              <a:headEnd/>
              <a:tailEnd/>
            </a:ln>
          </p:spPr>
          <p:txBody>
            <a:bodyPr/>
            <a:lstStyle/>
            <a:p>
              <a:pPr algn="ctr">
                <a:spcBef>
                  <a:spcPct val="20000"/>
                </a:spcBef>
                <a:defRPr/>
              </a:pPr>
              <a:endParaRPr lang="en-US" sz="3000">
                <a:solidFill>
                  <a:srgbClr val="FFFFFF"/>
                </a:solidFill>
                <a:latin typeface="Times New Roman" pitchFamily="18" charset="0"/>
              </a:endParaRPr>
            </a:p>
          </p:txBody>
        </p:sp>
        <p:sp>
          <p:nvSpPr>
            <p:cNvPr id="31" name="Freeform 29"/>
            <p:cNvSpPr>
              <a:spLocks/>
            </p:cNvSpPr>
            <p:nvPr/>
          </p:nvSpPr>
          <p:spPr bwMode="hidden">
            <a:xfrm>
              <a:off x="2" y="1601"/>
              <a:ext cx="5752" cy="1864"/>
            </a:xfrm>
            <a:custGeom>
              <a:avLst/>
              <a:gdLst/>
              <a:ahLst/>
              <a:cxnLst>
                <a:cxn ang="0">
                  <a:pos x="0" y="371"/>
                </a:cxn>
                <a:cxn ang="0">
                  <a:pos x="5740" y="1864"/>
                </a:cxn>
                <a:cxn ang="0">
                  <a:pos x="5740" y="1834"/>
                </a:cxn>
                <a:cxn ang="0">
                  <a:pos x="0" y="0"/>
                </a:cxn>
                <a:cxn ang="0">
                  <a:pos x="0" y="371"/>
                </a:cxn>
                <a:cxn ang="0">
                  <a:pos x="0" y="37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w="9525">
              <a:noFill/>
              <a:round/>
              <a:headEnd/>
              <a:tailEnd/>
            </a:ln>
          </p:spPr>
          <p:txBody>
            <a:bodyPr/>
            <a:lstStyle/>
            <a:p>
              <a:pPr algn="ctr">
                <a:spcBef>
                  <a:spcPct val="20000"/>
                </a:spcBef>
                <a:defRPr/>
              </a:pPr>
              <a:endParaRPr lang="en-US" sz="3000">
                <a:solidFill>
                  <a:srgbClr val="FFFFFF"/>
                </a:solidFill>
                <a:latin typeface="Times New Roman" pitchFamily="18" charset="0"/>
              </a:endParaRPr>
            </a:p>
          </p:txBody>
        </p:sp>
        <p:sp>
          <p:nvSpPr>
            <p:cNvPr id="32" name="Freeform 30"/>
            <p:cNvSpPr>
              <a:spLocks/>
            </p:cNvSpPr>
            <p:nvPr/>
          </p:nvSpPr>
          <p:spPr bwMode="hidden">
            <a:xfrm>
              <a:off x="5754" y="3483"/>
              <a:ext cx="6" cy="6"/>
            </a:xfrm>
            <a:custGeom>
              <a:avLst/>
              <a:gdLst/>
              <a:ahLst/>
              <a:cxnLst>
                <a:cxn ang="0">
                  <a:pos x="6" y="6"/>
                </a:cxn>
                <a:cxn ang="0">
                  <a:pos x="0" y="0"/>
                </a:cxn>
                <a:cxn ang="0">
                  <a:pos x="0" y="6"/>
                </a:cxn>
                <a:cxn ang="0">
                  <a:pos x="6" y="6"/>
                </a:cxn>
                <a:cxn ang="0">
                  <a:pos x="6" y="6"/>
                </a:cxn>
              </a:cxnLst>
              <a:rect l="0" t="0" r="r" b="b"/>
              <a:pathLst>
                <a:path w="6" h="6">
                  <a:moveTo>
                    <a:pt x="6" y="6"/>
                  </a:moveTo>
                  <a:lnTo>
                    <a:pt x="0" y="0"/>
                  </a:lnTo>
                  <a:lnTo>
                    <a:pt x="0" y="6"/>
                  </a:lnTo>
                  <a:lnTo>
                    <a:pt x="6" y="6"/>
                  </a:lnTo>
                  <a:lnTo>
                    <a:pt x="6" y="6"/>
                  </a:lnTo>
                  <a:close/>
                </a:path>
              </a:pathLst>
            </a:custGeom>
            <a:solidFill>
              <a:srgbClr val="18FF00"/>
            </a:solidFill>
            <a:ln w="9525">
              <a:noFill/>
              <a:round/>
              <a:headEnd/>
              <a:tailEnd/>
            </a:ln>
          </p:spPr>
          <p:txBody>
            <a:bodyPr/>
            <a:lstStyle/>
            <a:p>
              <a:pPr algn="ctr">
                <a:spcBef>
                  <a:spcPct val="20000"/>
                </a:spcBef>
                <a:defRPr/>
              </a:pPr>
              <a:endParaRPr lang="en-US" sz="3000">
                <a:solidFill>
                  <a:srgbClr val="FFFFFF"/>
                </a:solidFill>
                <a:latin typeface="Times New Roman" pitchFamily="18" charset="0"/>
              </a:endParaRPr>
            </a:p>
          </p:txBody>
        </p:sp>
        <p:sp>
          <p:nvSpPr>
            <p:cNvPr id="33" name="Freeform 31"/>
            <p:cNvSpPr>
              <a:spLocks/>
            </p:cNvSpPr>
            <p:nvPr/>
          </p:nvSpPr>
          <p:spPr bwMode="hidden">
            <a:xfrm>
              <a:off x="2" y="2152"/>
              <a:ext cx="5752" cy="1337"/>
            </a:xfrm>
            <a:custGeom>
              <a:avLst/>
              <a:gdLst/>
              <a:ahLst/>
              <a:cxnLst>
                <a:cxn ang="0">
                  <a:pos x="0" y="366"/>
                </a:cxn>
                <a:cxn ang="0">
                  <a:pos x="5740" y="1337"/>
                </a:cxn>
                <a:cxn ang="0">
                  <a:pos x="5740" y="1331"/>
                </a:cxn>
                <a:cxn ang="0">
                  <a:pos x="0" y="0"/>
                </a:cxn>
                <a:cxn ang="0">
                  <a:pos x="0" y="366"/>
                </a:cxn>
                <a:cxn ang="0">
                  <a:pos x="0" y="366"/>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algn="ctr">
                <a:spcBef>
                  <a:spcPct val="20000"/>
                </a:spcBef>
                <a:defRPr/>
              </a:pPr>
              <a:endParaRPr lang="en-US" sz="3000">
                <a:solidFill>
                  <a:srgbClr val="FFFFFF"/>
                </a:solidFill>
                <a:latin typeface="Times New Roman" pitchFamily="18" charset="0"/>
              </a:endParaRPr>
            </a:p>
          </p:txBody>
        </p:sp>
        <p:sp>
          <p:nvSpPr>
            <p:cNvPr id="34" name="Freeform 32"/>
            <p:cNvSpPr>
              <a:spLocks/>
            </p:cNvSpPr>
            <p:nvPr/>
          </p:nvSpPr>
          <p:spPr bwMode="hidden">
            <a:xfrm>
              <a:off x="2" y="3177"/>
              <a:ext cx="5752" cy="414"/>
            </a:xfrm>
            <a:custGeom>
              <a:avLst/>
              <a:gdLst/>
              <a:ahLst/>
              <a:cxnLst>
                <a:cxn ang="0">
                  <a:pos x="0" y="48"/>
                </a:cxn>
                <a:cxn ang="0">
                  <a:pos x="5740" y="414"/>
                </a:cxn>
                <a:cxn ang="0">
                  <a:pos x="5740" y="402"/>
                </a:cxn>
                <a:cxn ang="0">
                  <a:pos x="0" y="0"/>
                </a:cxn>
                <a:cxn ang="0">
                  <a:pos x="0" y="48"/>
                </a:cxn>
                <a:cxn ang="0">
                  <a:pos x="0" y="48"/>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w="9525">
              <a:noFill/>
              <a:round/>
              <a:headEnd/>
              <a:tailEnd/>
            </a:ln>
          </p:spPr>
          <p:txBody>
            <a:bodyPr/>
            <a:lstStyle/>
            <a:p>
              <a:pPr algn="ctr">
                <a:spcBef>
                  <a:spcPct val="20000"/>
                </a:spcBef>
                <a:defRPr/>
              </a:pPr>
              <a:endParaRPr lang="en-US" sz="3000">
                <a:solidFill>
                  <a:srgbClr val="FFFFFF"/>
                </a:solidFill>
                <a:latin typeface="Times New Roman" pitchFamily="18" charset="0"/>
              </a:endParaRPr>
            </a:p>
          </p:txBody>
        </p:sp>
        <p:sp>
          <p:nvSpPr>
            <p:cNvPr id="35" name="Freeform 33"/>
            <p:cNvSpPr>
              <a:spLocks/>
            </p:cNvSpPr>
            <p:nvPr/>
          </p:nvSpPr>
          <p:spPr bwMode="hidden">
            <a:xfrm>
              <a:off x="1297" y="0"/>
              <a:ext cx="4457" cy="3177"/>
            </a:xfrm>
            <a:custGeom>
              <a:avLst/>
              <a:gdLst/>
              <a:ahLst/>
              <a:cxnLst>
                <a:cxn ang="0">
                  <a:pos x="0" y="0"/>
                </a:cxn>
                <a:cxn ang="0">
                  <a:pos x="4448" y="3177"/>
                </a:cxn>
                <a:cxn ang="0">
                  <a:pos x="4448" y="3153"/>
                </a:cxn>
                <a:cxn ang="0">
                  <a:pos x="125" y="0"/>
                </a:cxn>
                <a:cxn ang="0">
                  <a:pos x="0" y="0"/>
                </a:cxn>
                <a:cxn ang="0">
                  <a:pos x="0" y="0"/>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w="9525">
              <a:noFill/>
              <a:round/>
              <a:headEnd/>
              <a:tailEnd/>
            </a:ln>
          </p:spPr>
          <p:txBody>
            <a:bodyPr/>
            <a:lstStyle/>
            <a:p>
              <a:pPr algn="ctr">
                <a:spcBef>
                  <a:spcPct val="20000"/>
                </a:spcBef>
                <a:defRPr/>
              </a:pPr>
              <a:endParaRPr lang="en-US" sz="3000">
                <a:solidFill>
                  <a:srgbClr val="FFFFFF"/>
                </a:solidFill>
                <a:latin typeface="Times New Roman" pitchFamily="18" charset="0"/>
              </a:endParaRPr>
            </a:p>
          </p:txBody>
        </p:sp>
        <p:sp>
          <p:nvSpPr>
            <p:cNvPr id="36" name="Freeform 34"/>
            <p:cNvSpPr>
              <a:spLocks/>
            </p:cNvSpPr>
            <p:nvPr/>
          </p:nvSpPr>
          <p:spPr bwMode="hidden">
            <a:xfrm>
              <a:off x="3321" y="0"/>
              <a:ext cx="2433" cy="2614"/>
            </a:xfrm>
            <a:custGeom>
              <a:avLst/>
              <a:gdLst/>
              <a:ahLst/>
              <a:cxnLst>
                <a:cxn ang="0">
                  <a:pos x="0" y="0"/>
                </a:cxn>
                <a:cxn ang="0">
                  <a:pos x="2428" y="2614"/>
                </a:cxn>
                <a:cxn ang="0">
                  <a:pos x="2428" y="2608"/>
                </a:cxn>
                <a:cxn ang="0">
                  <a:pos x="66" y="0"/>
                </a:cxn>
                <a:cxn ang="0">
                  <a:pos x="0" y="0"/>
                </a:cxn>
                <a:cxn ang="0">
                  <a:pos x="0" y="0"/>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algn="ctr">
                <a:spcBef>
                  <a:spcPct val="20000"/>
                </a:spcBef>
                <a:defRPr/>
              </a:pPr>
              <a:endParaRPr lang="en-US" sz="3000">
                <a:solidFill>
                  <a:srgbClr val="FFFFFF"/>
                </a:solidFill>
                <a:latin typeface="Times New Roman" pitchFamily="18" charset="0"/>
              </a:endParaRPr>
            </a:p>
          </p:txBody>
        </p:sp>
        <p:sp>
          <p:nvSpPr>
            <p:cNvPr id="37" name="Freeform 35"/>
            <p:cNvSpPr>
              <a:spLocks/>
            </p:cNvSpPr>
            <p:nvPr/>
          </p:nvSpPr>
          <p:spPr bwMode="hidden">
            <a:xfrm>
              <a:off x="3950" y="0"/>
              <a:ext cx="1804" cy="2464"/>
            </a:xfrm>
            <a:custGeom>
              <a:avLst/>
              <a:gdLst/>
              <a:ahLst/>
              <a:cxnLst>
                <a:cxn ang="0">
                  <a:pos x="485" y="0"/>
                </a:cxn>
                <a:cxn ang="0">
                  <a:pos x="0" y="0"/>
                </a:cxn>
                <a:cxn ang="0">
                  <a:pos x="1800" y="2464"/>
                </a:cxn>
                <a:cxn ang="0">
                  <a:pos x="1800" y="2248"/>
                </a:cxn>
                <a:cxn ang="0">
                  <a:pos x="1794" y="2248"/>
                </a:cxn>
                <a:cxn ang="0">
                  <a:pos x="485" y="0"/>
                </a:cxn>
                <a:cxn ang="0">
                  <a:pos x="485" y="0"/>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w="9525">
              <a:noFill/>
              <a:round/>
              <a:headEnd/>
              <a:tailEnd/>
            </a:ln>
          </p:spPr>
          <p:txBody>
            <a:bodyPr/>
            <a:lstStyle/>
            <a:p>
              <a:pPr algn="ctr">
                <a:spcBef>
                  <a:spcPct val="20000"/>
                </a:spcBef>
                <a:defRPr/>
              </a:pPr>
              <a:endParaRPr lang="en-US" sz="3000">
                <a:solidFill>
                  <a:srgbClr val="FFFFFF"/>
                </a:solidFill>
                <a:latin typeface="Times New Roman" pitchFamily="18" charset="0"/>
              </a:endParaRPr>
            </a:p>
          </p:txBody>
        </p:sp>
        <p:sp>
          <p:nvSpPr>
            <p:cNvPr id="38" name="Freeform 36"/>
            <p:cNvSpPr>
              <a:spLocks/>
            </p:cNvSpPr>
            <p:nvPr/>
          </p:nvSpPr>
          <p:spPr bwMode="hidden">
            <a:xfrm>
              <a:off x="4519" y="0"/>
              <a:ext cx="1235" cy="2074"/>
            </a:xfrm>
            <a:custGeom>
              <a:avLst/>
              <a:gdLst/>
              <a:ahLst/>
              <a:cxnLst>
                <a:cxn ang="0">
                  <a:pos x="0" y="0"/>
                </a:cxn>
                <a:cxn ang="0">
                  <a:pos x="1232" y="2074"/>
                </a:cxn>
                <a:cxn ang="0">
                  <a:pos x="1232" y="2038"/>
                </a:cxn>
                <a:cxn ang="0">
                  <a:pos x="42" y="0"/>
                </a:cxn>
                <a:cxn ang="0">
                  <a:pos x="0" y="0"/>
                </a:cxn>
                <a:cxn ang="0">
                  <a:pos x="0" y="0"/>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w="9525">
              <a:noFill/>
              <a:round/>
              <a:headEnd/>
              <a:tailEnd/>
            </a:ln>
          </p:spPr>
          <p:txBody>
            <a:bodyPr/>
            <a:lstStyle/>
            <a:p>
              <a:pPr algn="ctr">
                <a:spcBef>
                  <a:spcPct val="20000"/>
                </a:spcBef>
                <a:defRPr/>
              </a:pPr>
              <a:endParaRPr lang="en-US" sz="3000">
                <a:solidFill>
                  <a:srgbClr val="FFFFFF"/>
                </a:solidFill>
                <a:latin typeface="Times New Roman" pitchFamily="18" charset="0"/>
              </a:endParaRPr>
            </a:p>
          </p:txBody>
        </p:sp>
        <p:sp>
          <p:nvSpPr>
            <p:cNvPr id="39" name="Freeform 37"/>
            <p:cNvSpPr>
              <a:spLocks/>
            </p:cNvSpPr>
            <p:nvPr/>
          </p:nvSpPr>
          <p:spPr bwMode="hidden">
            <a:xfrm>
              <a:off x="4694" y="0"/>
              <a:ext cx="1060" cy="1936"/>
            </a:xfrm>
            <a:custGeom>
              <a:avLst/>
              <a:gdLst/>
              <a:ahLst/>
              <a:cxnLst>
                <a:cxn ang="0">
                  <a:pos x="0" y="0"/>
                </a:cxn>
                <a:cxn ang="0">
                  <a:pos x="1058" y="1936"/>
                </a:cxn>
                <a:cxn ang="0">
                  <a:pos x="1058" y="1930"/>
                </a:cxn>
                <a:cxn ang="0">
                  <a:pos x="54" y="0"/>
                </a:cxn>
                <a:cxn ang="0">
                  <a:pos x="0" y="0"/>
                </a:cxn>
                <a:cxn ang="0">
                  <a:pos x="0" y="0"/>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w="9525">
              <a:noFill/>
              <a:round/>
              <a:headEnd/>
              <a:tailEnd/>
            </a:ln>
          </p:spPr>
          <p:txBody>
            <a:bodyPr/>
            <a:lstStyle/>
            <a:p>
              <a:pPr algn="ctr">
                <a:spcBef>
                  <a:spcPct val="20000"/>
                </a:spcBef>
                <a:defRPr/>
              </a:pPr>
              <a:endParaRPr lang="en-US" sz="3000">
                <a:solidFill>
                  <a:srgbClr val="FFFFFF"/>
                </a:solidFill>
                <a:latin typeface="Times New Roman" pitchFamily="18" charset="0"/>
              </a:endParaRPr>
            </a:p>
          </p:txBody>
        </p:sp>
        <p:sp>
          <p:nvSpPr>
            <p:cNvPr id="40" name="Freeform 38"/>
            <p:cNvSpPr>
              <a:spLocks/>
            </p:cNvSpPr>
            <p:nvPr/>
          </p:nvSpPr>
          <p:spPr bwMode="hidden">
            <a:xfrm>
              <a:off x="4981" y="0"/>
              <a:ext cx="773" cy="1487"/>
            </a:xfrm>
            <a:custGeom>
              <a:avLst/>
              <a:gdLst/>
              <a:ahLst/>
              <a:cxnLst>
                <a:cxn ang="0">
                  <a:pos x="771" y="1433"/>
                </a:cxn>
                <a:cxn ang="0">
                  <a:pos x="42" y="0"/>
                </a:cxn>
                <a:cxn ang="0">
                  <a:pos x="0" y="0"/>
                </a:cxn>
                <a:cxn ang="0">
                  <a:pos x="771" y="1487"/>
                </a:cxn>
                <a:cxn ang="0">
                  <a:pos x="771" y="1433"/>
                </a:cxn>
                <a:cxn ang="0">
                  <a:pos x="771" y="1433"/>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w="9525">
              <a:noFill/>
              <a:round/>
              <a:headEnd/>
              <a:tailEnd/>
            </a:ln>
          </p:spPr>
          <p:txBody>
            <a:bodyPr/>
            <a:lstStyle/>
            <a:p>
              <a:pPr algn="ctr">
                <a:spcBef>
                  <a:spcPct val="20000"/>
                </a:spcBef>
                <a:defRPr/>
              </a:pPr>
              <a:endParaRPr lang="en-US" sz="3000">
                <a:solidFill>
                  <a:srgbClr val="FFFFFF"/>
                </a:solidFill>
                <a:latin typeface="Times New Roman" pitchFamily="18" charset="0"/>
              </a:endParaRPr>
            </a:p>
          </p:txBody>
        </p:sp>
        <p:grpSp>
          <p:nvGrpSpPr>
            <p:cNvPr id="41" name="Group 39"/>
            <p:cNvGrpSpPr>
              <a:grpSpLocks/>
            </p:cNvGrpSpPr>
            <p:nvPr userDrawn="1"/>
          </p:nvGrpSpPr>
          <p:grpSpPr bwMode="auto">
            <a:xfrm>
              <a:off x="0" y="1632"/>
              <a:ext cx="5758" cy="1858"/>
              <a:chOff x="0" y="1632"/>
              <a:chExt cx="5758" cy="1858"/>
            </a:xfrm>
          </p:grpSpPr>
          <p:sp>
            <p:nvSpPr>
              <p:cNvPr id="42" name="Freeform 40"/>
              <p:cNvSpPr>
                <a:spLocks/>
              </p:cNvSpPr>
              <p:nvPr/>
            </p:nvSpPr>
            <p:spPr bwMode="hidden">
              <a:xfrm>
                <a:off x="0" y="1632"/>
                <a:ext cx="3670" cy="1313"/>
              </a:xfrm>
              <a:custGeom>
                <a:avLst/>
                <a:gdLst/>
                <a:ahLst/>
                <a:cxnLst>
                  <a:cxn ang="0">
                    <a:pos x="0" y="0"/>
                  </a:cxn>
                  <a:cxn ang="0">
                    <a:pos x="0" y="366"/>
                  </a:cxn>
                  <a:cxn ang="0">
                    <a:pos x="3635" y="1313"/>
                  </a:cxn>
                  <a:cxn ang="0">
                    <a:pos x="3647" y="1235"/>
                  </a:cxn>
                  <a:cxn ang="0">
                    <a:pos x="3659" y="1163"/>
                  </a:cxn>
                  <a:cxn ang="0">
                    <a:pos x="0" y="0"/>
                  </a:cxn>
                  <a:cxn ang="0">
                    <a:pos x="0" y="0"/>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algn="ctr">
                  <a:spcBef>
                    <a:spcPct val="20000"/>
                  </a:spcBef>
                  <a:defRPr/>
                </a:pPr>
                <a:endParaRPr lang="en-US" sz="3000">
                  <a:solidFill>
                    <a:srgbClr val="FFFFFF"/>
                  </a:solidFill>
                  <a:latin typeface="Times New Roman" pitchFamily="18" charset="0"/>
                </a:endParaRPr>
              </a:p>
            </p:txBody>
          </p:sp>
          <p:sp>
            <p:nvSpPr>
              <p:cNvPr id="43" name="Freeform 41"/>
              <p:cNvSpPr>
                <a:spLocks/>
              </p:cNvSpPr>
              <p:nvPr/>
            </p:nvSpPr>
            <p:spPr bwMode="hidden">
              <a:xfrm>
                <a:off x="3646" y="2795"/>
                <a:ext cx="2112" cy="695"/>
              </a:xfrm>
              <a:custGeom>
                <a:avLst/>
                <a:gdLst/>
                <a:ahLst/>
                <a:cxnLst>
                  <a:cxn ang="0">
                    <a:pos x="2105" y="665"/>
                  </a:cxn>
                  <a:cxn ang="0">
                    <a:pos x="24" y="0"/>
                  </a:cxn>
                  <a:cxn ang="0">
                    <a:pos x="12" y="72"/>
                  </a:cxn>
                  <a:cxn ang="0">
                    <a:pos x="0" y="150"/>
                  </a:cxn>
                  <a:cxn ang="0">
                    <a:pos x="2105" y="695"/>
                  </a:cxn>
                  <a:cxn ang="0">
                    <a:pos x="2105" y="665"/>
                  </a:cxn>
                  <a:cxn ang="0">
                    <a:pos x="2105" y="665"/>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w="9525">
                <a:noFill/>
                <a:round/>
                <a:headEnd/>
                <a:tailEnd/>
              </a:ln>
            </p:spPr>
            <p:txBody>
              <a:bodyPr/>
              <a:lstStyle/>
              <a:p>
                <a:pPr algn="ctr">
                  <a:spcBef>
                    <a:spcPct val="20000"/>
                  </a:spcBef>
                  <a:defRPr/>
                </a:pPr>
                <a:endParaRPr lang="en-US" sz="3000">
                  <a:solidFill>
                    <a:srgbClr val="FFFFFF"/>
                  </a:solidFill>
                  <a:latin typeface="Times New Roman" pitchFamily="18" charset="0"/>
                </a:endParaRPr>
              </a:p>
            </p:txBody>
          </p:sp>
        </p:grpSp>
      </p:grpSp>
      <p:sp>
        <p:nvSpPr>
          <p:cNvPr id="505898" name="Rectangle 42"/>
          <p:cNvSpPr>
            <a:spLocks noGrp="1" noChangeArrowheads="1"/>
          </p:cNvSpPr>
          <p:nvPr>
            <p:ph type="ctrTitle" sz="quarter"/>
          </p:nvPr>
        </p:nvSpPr>
        <p:spPr>
          <a:xfrm>
            <a:off x="457200" y="1600200"/>
            <a:ext cx="8229600" cy="1828800"/>
          </a:xfrm>
        </p:spPr>
        <p:txBody>
          <a:bodyPr/>
          <a:lstStyle>
            <a:lvl1pPr>
              <a:defRPr sz="4800"/>
            </a:lvl1pPr>
          </a:lstStyle>
          <a:p>
            <a:r>
              <a:rPr lang="en-US"/>
              <a:t>Click to edit Master title style</a:t>
            </a:r>
          </a:p>
        </p:txBody>
      </p:sp>
      <p:sp>
        <p:nvSpPr>
          <p:cNvPr id="505899" name="Rectangle 43"/>
          <p:cNvSpPr>
            <a:spLocks noGrp="1" noChangeArrowheads="1"/>
          </p:cNvSpPr>
          <p:nvPr>
            <p:ph type="subTitle" sz="quarter" idx="1"/>
          </p:nvPr>
        </p:nvSpPr>
        <p:spPr>
          <a:xfrm>
            <a:off x="1371600" y="3886200"/>
            <a:ext cx="6400800" cy="1752600"/>
          </a:xfrm>
        </p:spPr>
        <p:txBody>
          <a:bodyPr/>
          <a:lstStyle>
            <a:lvl1pPr marL="0" indent="0" algn="ctr">
              <a:buFont typeface="Wingdings" pitchFamily="2" charset="2"/>
              <a:buNone/>
              <a:defRPr sz="3600"/>
            </a:lvl1pPr>
          </a:lstStyle>
          <a:p>
            <a:r>
              <a:rPr lang="en-US"/>
              <a:t>Click to edit Master subtitle style</a:t>
            </a:r>
          </a:p>
        </p:txBody>
      </p:sp>
      <p:sp>
        <p:nvSpPr>
          <p:cNvPr id="44" name="Rectangle 44"/>
          <p:cNvSpPr>
            <a:spLocks noGrp="1" noChangeArrowheads="1"/>
          </p:cNvSpPr>
          <p:nvPr>
            <p:ph type="dt" sz="quarter" idx="10"/>
          </p:nvPr>
        </p:nvSpPr>
        <p:spPr/>
        <p:txBody>
          <a:bodyPr/>
          <a:lstStyle>
            <a:lvl1pPr>
              <a:defRPr/>
            </a:lvl1pPr>
          </a:lstStyle>
          <a:p>
            <a:pPr>
              <a:defRPr/>
            </a:pPr>
            <a:fld id="{CD58403D-384F-4DB4-ACDC-3C29C41413B7}" type="datetime4">
              <a:rPr lang="en-US" smtClean="0">
                <a:solidFill>
                  <a:srgbClr val="FFFFFF"/>
                </a:solidFill>
              </a:rPr>
              <a:pPr>
                <a:defRPr/>
              </a:pPr>
              <a:t>October 1, 2011</a:t>
            </a:fld>
            <a:endParaRPr lang="en-US">
              <a:solidFill>
                <a:srgbClr val="FFFFFF"/>
              </a:solidFill>
            </a:endParaRPr>
          </a:p>
        </p:txBody>
      </p:sp>
      <p:sp>
        <p:nvSpPr>
          <p:cNvPr id="45" name="Rectangle 45"/>
          <p:cNvSpPr>
            <a:spLocks noGrp="1" noChangeArrowheads="1"/>
          </p:cNvSpPr>
          <p:nvPr>
            <p:ph type="ftr" sz="quarter" idx="11"/>
          </p:nvPr>
        </p:nvSpPr>
        <p:spPr/>
        <p:txBody>
          <a:bodyPr/>
          <a:lstStyle>
            <a:lvl1pPr>
              <a:defRPr/>
            </a:lvl1pPr>
          </a:lstStyle>
          <a:p>
            <a:pPr>
              <a:defRPr/>
            </a:pPr>
            <a:endParaRPr lang="en-US">
              <a:solidFill>
                <a:srgbClr val="FFFFFF"/>
              </a:solidFill>
            </a:endParaRPr>
          </a:p>
        </p:txBody>
      </p:sp>
      <p:sp>
        <p:nvSpPr>
          <p:cNvPr id="46" name="Rectangle 46"/>
          <p:cNvSpPr>
            <a:spLocks noGrp="1" noChangeArrowheads="1"/>
          </p:cNvSpPr>
          <p:nvPr>
            <p:ph type="sldNum" sz="quarter" idx="12"/>
          </p:nvPr>
        </p:nvSpPr>
        <p:spPr/>
        <p:txBody>
          <a:bodyPr/>
          <a:lstStyle>
            <a:lvl1pPr>
              <a:defRPr/>
            </a:lvl1pPr>
          </a:lstStyle>
          <a:p>
            <a:pPr>
              <a:defRPr/>
            </a:pPr>
            <a:fld id="{99D5C66C-EA0B-423F-9CEA-D70C5800FF16}"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977477825"/>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64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4"/>
          <p:cNvSpPr>
            <a:spLocks noGrp="1" noChangeArrowheads="1"/>
          </p:cNvSpPr>
          <p:nvPr>
            <p:ph type="dt" sz="half" idx="10"/>
          </p:nvPr>
        </p:nvSpPr>
        <p:spPr>
          <a:ln/>
        </p:spPr>
        <p:txBody>
          <a:bodyPr/>
          <a:lstStyle>
            <a:lvl1pPr>
              <a:defRPr/>
            </a:lvl1pPr>
          </a:lstStyle>
          <a:p>
            <a:pPr>
              <a:defRPr/>
            </a:pPr>
            <a:fld id="{B5A74ED0-DC90-47E3-B8B5-C5E15CCF16AA}" type="datetime4">
              <a:rPr lang="en-US" smtClean="0">
                <a:solidFill>
                  <a:srgbClr val="FFFFFF"/>
                </a:solidFill>
              </a:rPr>
              <a:pPr>
                <a:defRPr/>
              </a:pPr>
              <a:t>October 1, 2011</a:t>
            </a:fld>
            <a:endParaRPr lang="en-US">
              <a:solidFill>
                <a:srgbClr val="FFFFFF"/>
              </a:solidFill>
            </a:endParaRPr>
          </a:p>
        </p:txBody>
      </p:sp>
      <p:sp>
        <p:nvSpPr>
          <p:cNvPr id="5" name="Rectangle 4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46"/>
          <p:cNvSpPr>
            <a:spLocks noGrp="1" noChangeArrowheads="1"/>
          </p:cNvSpPr>
          <p:nvPr>
            <p:ph type="sldNum" sz="quarter" idx="12"/>
          </p:nvPr>
        </p:nvSpPr>
        <p:spPr>
          <a:ln/>
        </p:spPr>
        <p:txBody>
          <a:bodyPr/>
          <a:lstStyle>
            <a:lvl1pPr>
              <a:defRPr/>
            </a:lvl1pPr>
          </a:lstStyle>
          <a:p>
            <a:pPr>
              <a:defRPr/>
            </a:pPr>
            <a:fld id="{1533E698-BA68-41D4-BE85-5CC448824AFB}"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256530165"/>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64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44"/>
          <p:cNvSpPr>
            <a:spLocks noGrp="1" noChangeArrowheads="1"/>
          </p:cNvSpPr>
          <p:nvPr>
            <p:ph type="dt" sz="half" idx="10"/>
          </p:nvPr>
        </p:nvSpPr>
        <p:spPr>
          <a:ln/>
        </p:spPr>
        <p:txBody>
          <a:bodyPr/>
          <a:lstStyle>
            <a:lvl1pPr>
              <a:defRPr/>
            </a:lvl1pPr>
          </a:lstStyle>
          <a:p>
            <a:pPr>
              <a:defRPr/>
            </a:pPr>
            <a:fld id="{16353CCC-15AC-4F25-ABFB-C85E5E60CEC0}" type="datetime4">
              <a:rPr lang="en-US" smtClean="0">
                <a:solidFill>
                  <a:srgbClr val="FFFFFF"/>
                </a:solidFill>
              </a:rPr>
              <a:pPr>
                <a:defRPr/>
              </a:pPr>
              <a:t>October 1, 2011</a:t>
            </a:fld>
            <a:endParaRPr lang="en-US">
              <a:solidFill>
                <a:srgbClr val="FFFFFF"/>
              </a:solidFill>
            </a:endParaRPr>
          </a:p>
        </p:txBody>
      </p:sp>
      <p:sp>
        <p:nvSpPr>
          <p:cNvPr id="5" name="Rectangle 4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46"/>
          <p:cNvSpPr>
            <a:spLocks noGrp="1" noChangeArrowheads="1"/>
          </p:cNvSpPr>
          <p:nvPr>
            <p:ph type="sldNum" sz="quarter" idx="12"/>
          </p:nvPr>
        </p:nvSpPr>
        <p:spPr>
          <a:ln/>
        </p:spPr>
        <p:txBody>
          <a:bodyPr/>
          <a:lstStyle>
            <a:lvl1pPr>
              <a:defRPr/>
            </a:lvl1pPr>
          </a:lstStyle>
          <a:p>
            <a:pPr>
              <a:defRPr/>
            </a:pPr>
            <a:fld id="{D56BCFC4-2702-40F9-91D1-549E5B215765}"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78729825"/>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6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lvl1pPr>
              <a:defRPr/>
            </a:lvl1pPr>
          </a:lstStyle>
          <a:p>
            <a:fld id="{97A9BC0C-D0A0-4522-9164-611D85C32911}" type="datetime4">
              <a:rPr lang="en-US" smtClean="0">
                <a:solidFill>
                  <a:srgbClr val="FFFFFF"/>
                </a:solidFill>
              </a:rPr>
              <a:t>October 1, 2011</a:t>
            </a:fld>
            <a:endParaRPr lang="en-US">
              <a:solidFill>
                <a:srgbClr val="FFFFFF"/>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FFFFFF"/>
              </a:solidFill>
            </a:endParaRPr>
          </a:p>
        </p:txBody>
      </p:sp>
      <p:sp>
        <p:nvSpPr>
          <p:cNvPr id="6" name="Slide Number Placeholder 5"/>
          <p:cNvSpPr>
            <a:spLocks noGrp="1"/>
          </p:cNvSpPr>
          <p:nvPr>
            <p:ph type="sldNum" sz="quarter" idx="12"/>
          </p:nvPr>
        </p:nvSpPr>
        <p:spPr/>
        <p:txBody>
          <a:bodyPr/>
          <a:lstStyle>
            <a:lvl1pPr>
              <a:defRPr/>
            </a:lvl1pPr>
          </a:lstStyle>
          <a:p>
            <a:fld id="{80A791AA-F244-43FF-B848-AB3F4AE2ADFB}" type="slidenum">
              <a:rPr lang="en-US">
                <a:solidFill>
                  <a:srgbClr val="FFFFFF"/>
                </a:solidFill>
              </a:rPr>
              <a:pPr/>
              <a:t>‹#›</a:t>
            </a:fld>
            <a:endParaRPr lang="en-US">
              <a:solidFill>
                <a:srgbClr val="FFFFFF"/>
              </a:solidFill>
            </a:endParaRPr>
          </a:p>
        </p:txBody>
      </p:sp>
    </p:spTree>
    <p:extLst>
      <p:ext uri="{BB962C8B-B14F-4D97-AF65-F5344CB8AC3E}">
        <p14:creationId xmlns:p14="http://schemas.microsoft.com/office/powerpoint/2010/main" val="3667833237"/>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65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44"/>
          <p:cNvSpPr>
            <a:spLocks noGrp="1" noChangeArrowheads="1"/>
          </p:cNvSpPr>
          <p:nvPr>
            <p:ph type="dt" sz="half" idx="10"/>
          </p:nvPr>
        </p:nvSpPr>
        <p:spPr>
          <a:ln/>
        </p:spPr>
        <p:txBody>
          <a:bodyPr/>
          <a:lstStyle>
            <a:lvl1pPr>
              <a:defRPr/>
            </a:lvl1pPr>
          </a:lstStyle>
          <a:p>
            <a:pPr>
              <a:defRPr/>
            </a:pPr>
            <a:fld id="{CEB18CB9-AA9E-411F-83D3-69E40B30DE0C}" type="datetime4">
              <a:rPr lang="en-US" smtClean="0">
                <a:solidFill>
                  <a:srgbClr val="FFFFFF"/>
                </a:solidFill>
              </a:rPr>
              <a:pPr>
                <a:defRPr/>
              </a:pPr>
              <a:t>October 1, 2011</a:t>
            </a:fld>
            <a:endParaRPr lang="en-US">
              <a:solidFill>
                <a:srgbClr val="FFFFFF"/>
              </a:solidFill>
            </a:endParaRPr>
          </a:p>
        </p:txBody>
      </p:sp>
      <p:sp>
        <p:nvSpPr>
          <p:cNvPr id="6" name="Rectangle 4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46"/>
          <p:cNvSpPr>
            <a:spLocks noGrp="1" noChangeArrowheads="1"/>
          </p:cNvSpPr>
          <p:nvPr>
            <p:ph type="sldNum" sz="quarter" idx="12"/>
          </p:nvPr>
        </p:nvSpPr>
        <p:spPr>
          <a:ln/>
        </p:spPr>
        <p:txBody>
          <a:bodyPr/>
          <a:lstStyle>
            <a:lvl1pPr>
              <a:defRPr/>
            </a:lvl1pPr>
          </a:lstStyle>
          <a:p>
            <a:pPr>
              <a:defRPr/>
            </a:pPr>
            <a:fld id="{F6E4819E-C1DB-4B89-9A5C-8C3CDA1A19EB}"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420253441"/>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65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44"/>
          <p:cNvSpPr>
            <a:spLocks noGrp="1" noChangeArrowheads="1"/>
          </p:cNvSpPr>
          <p:nvPr>
            <p:ph type="dt" sz="half" idx="10"/>
          </p:nvPr>
        </p:nvSpPr>
        <p:spPr>
          <a:ln/>
        </p:spPr>
        <p:txBody>
          <a:bodyPr/>
          <a:lstStyle>
            <a:lvl1pPr>
              <a:defRPr/>
            </a:lvl1pPr>
          </a:lstStyle>
          <a:p>
            <a:pPr>
              <a:defRPr/>
            </a:pPr>
            <a:fld id="{CD124C6D-8974-4EF6-B251-B600BE142F6F}" type="datetime4">
              <a:rPr lang="en-US" smtClean="0">
                <a:solidFill>
                  <a:srgbClr val="FFFFFF"/>
                </a:solidFill>
              </a:rPr>
              <a:pPr>
                <a:defRPr/>
              </a:pPr>
              <a:t>October 1, 2011</a:t>
            </a:fld>
            <a:endParaRPr lang="en-US">
              <a:solidFill>
                <a:srgbClr val="FFFFFF"/>
              </a:solidFill>
            </a:endParaRPr>
          </a:p>
        </p:txBody>
      </p:sp>
      <p:sp>
        <p:nvSpPr>
          <p:cNvPr id="8" name="Rectangle 4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9" name="Rectangle 46"/>
          <p:cNvSpPr>
            <a:spLocks noGrp="1" noChangeArrowheads="1"/>
          </p:cNvSpPr>
          <p:nvPr>
            <p:ph type="sldNum" sz="quarter" idx="12"/>
          </p:nvPr>
        </p:nvSpPr>
        <p:spPr>
          <a:ln/>
        </p:spPr>
        <p:txBody>
          <a:bodyPr/>
          <a:lstStyle>
            <a:lvl1pPr>
              <a:defRPr/>
            </a:lvl1pPr>
          </a:lstStyle>
          <a:p>
            <a:pPr>
              <a:defRPr/>
            </a:pPr>
            <a:fld id="{D12E8885-E8CC-44A7-AF3B-CA116CE67823}"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890460683"/>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65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44"/>
          <p:cNvSpPr>
            <a:spLocks noGrp="1" noChangeArrowheads="1"/>
          </p:cNvSpPr>
          <p:nvPr>
            <p:ph type="dt" sz="half" idx="10"/>
          </p:nvPr>
        </p:nvSpPr>
        <p:spPr>
          <a:ln/>
        </p:spPr>
        <p:txBody>
          <a:bodyPr/>
          <a:lstStyle>
            <a:lvl1pPr>
              <a:defRPr/>
            </a:lvl1pPr>
          </a:lstStyle>
          <a:p>
            <a:pPr>
              <a:defRPr/>
            </a:pPr>
            <a:fld id="{BC2710E8-7197-41EA-8F6A-15E4A56F794E}" type="datetime4">
              <a:rPr lang="en-US" smtClean="0">
                <a:solidFill>
                  <a:srgbClr val="FFFFFF"/>
                </a:solidFill>
              </a:rPr>
              <a:pPr>
                <a:defRPr/>
              </a:pPr>
              <a:t>October 1, 2011</a:t>
            </a:fld>
            <a:endParaRPr lang="en-US">
              <a:solidFill>
                <a:srgbClr val="FFFFFF"/>
              </a:solidFill>
            </a:endParaRPr>
          </a:p>
        </p:txBody>
      </p:sp>
      <p:sp>
        <p:nvSpPr>
          <p:cNvPr id="4" name="Rectangle 4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5" name="Rectangle 46"/>
          <p:cNvSpPr>
            <a:spLocks noGrp="1" noChangeArrowheads="1"/>
          </p:cNvSpPr>
          <p:nvPr>
            <p:ph type="sldNum" sz="quarter" idx="12"/>
          </p:nvPr>
        </p:nvSpPr>
        <p:spPr>
          <a:ln/>
        </p:spPr>
        <p:txBody>
          <a:bodyPr/>
          <a:lstStyle>
            <a:lvl1pPr>
              <a:defRPr/>
            </a:lvl1pPr>
          </a:lstStyle>
          <a:p>
            <a:pPr>
              <a:defRPr/>
            </a:pPr>
            <a:fld id="{E5D656E4-276E-4386-9B66-7235493A3535}"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4140303442"/>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65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4"/>
          <p:cNvSpPr>
            <a:spLocks noGrp="1" noChangeArrowheads="1"/>
          </p:cNvSpPr>
          <p:nvPr>
            <p:ph type="dt" sz="half" idx="10"/>
          </p:nvPr>
        </p:nvSpPr>
        <p:spPr>
          <a:ln/>
        </p:spPr>
        <p:txBody>
          <a:bodyPr/>
          <a:lstStyle>
            <a:lvl1pPr>
              <a:defRPr/>
            </a:lvl1pPr>
          </a:lstStyle>
          <a:p>
            <a:pPr>
              <a:defRPr/>
            </a:pPr>
            <a:fld id="{3C0EC1ED-8373-435A-BC2B-F89912A3A975}" type="datetime4">
              <a:rPr lang="en-US" smtClean="0">
                <a:solidFill>
                  <a:srgbClr val="FFFFFF"/>
                </a:solidFill>
              </a:rPr>
              <a:pPr>
                <a:defRPr/>
              </a:pPr>
              <a:t>October 1, 2011</a:t>
            </a:fld>
            <a:endParaRPr lang="en-US">
              <a:solidFill>
                <a:srgbClr val="FFFFFF"/>
              </a:solidFill>
            </a:endParaRPr>
          </a:p>
        </p:txBody>
      </p:sp>
      <p:sp>
        <p:nvSpPr>
          <p:cNvPr id="3" name="Rectangle 4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4" name="Rectangle 46"/>
          <p:cNvSpPr>
            <a:spLocks noGrp="1" noChangeArrowheads="1"/>
          </p:cNvSpPr>
          <p:nvPr>
            <p:ph type="sldNum" sz="quarter" idx="12"/>
          </p:nvPr>
        </p:nvSpPr>
        <p:spPr>
          <a:ln/>
        </p:spPr>
        <p:txBody>
          <a:bodyPr/>
          <a:lstStyle>
            <a:lvl1pPr>
              <a:defRPr/>
            </a:lvl1pPr>
          </a:lstStyle>
          <a:p>
            <a:pPr>
              <a:defRPr/>
            </a:pPr>
            <a:fld id="{E293B7B9-6728-494E-A8D1-0B014165185A}"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247848740"/>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65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4"/>
          <p:cNvSpPr>
            <a:spLocks noGrp="1" noChangeArrowheads="1"/>
          </p:cNvSpPr>
          <p:nvPr>
            <p:ph type="dt" sz="half" idx="10"/>
          </p:nvPr>
        </p:nvSpPr>
        <p:spPr>
          <a:ln/>
        </p:spPr>
        <p:txBody>
          <a:bodyPr/>
          <a:lstStyle>
            <a:lvl1pPr>
              <a:defRPr/>
            </a:lvl1pPr>
          </a:lstStyle>
          <a:p>
            <a:pPr>
              <a:defRPr/>
            </a:pPr>
            <a:fld id="{4690B716-5711-4857-B29C-358FBFA9690C}" type="datetime4">
              <a:rPr lang="en-US" smtClean="0">
                <a:solidFill>
                  <a:srgbClr val="FFFFFF"/>
                </a:solidFill>
              </a:rPr>
              <a:pPr>
                <a:defRPr/>
              </a:pPr>
              <a:t>October 1, 2011</a:t>
            </a:fld>
            <a:endParaRPr lang="en-US">
              <a:solidFill>
                <a:srgbClr val="FFFFFF"/>
              </a:solidFill>
            </a:endParaRPr>
          </a:p>
        </p:txBody>
      </p:sp>
      <p:sp>
        <p:nvSpPr>
          <p:cNvPr id="6" name="Rectangle 4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46"/>
          <p:cNvSpPr>
            <a:spLocks noGrp="1" noChangeArrowheads="1"/>
          </p:cNvSpPr>
          <p:nvPr>
            <p:ph type="sldNum" sz="quarter" idx="12"/>
          </p:nvPr>
        </p:nvSpPr>
        <p:spPr>
          <a:ln/>
        </p:spPr>
        <p:txBody>
          <a:bodyPr/>
          <a:lstStyle>
            <a:lvl1pPr>
              <a:defRPr/>
            </a:lvl1pPr>
          </a:lstStyle>
          <a:p>
            <a:pPr>
              <a:defRPr/>
            </a:pPr>
            <a:fld id="{C8F8ADAB-4689-4075-9D02-9AC19758D06E}"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53444965"/>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65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4"/>
          <p:cNvSpPr>
            <a:spLocks noGrp="1" noChangeArrowheads="1"/>
          </p:cNvSpPr>
          <p:nvPr>
            <p:ph type="dt" sz="half" idx="10"/>
          </p:nvPr>
        </p:nvSpPr>
        <p:spPr>
          <a:ln/>
        </p:spPr>
        <p:txBody>
          <a:bodyPr/>
          <a:lstStyle>
            <a:lvl1pPr>
              <a:defRPr/>
            </a:lvl1pPr>
          </a:lstStyle>
          <a:p>
            <a:pPr>
              <a:defRPr/>
            </a:pPr>
            <a:fld id="{0A1FAB0F-8453-4DC2-B31C-3239597E2CC8}" type="datetime4">
              <a:rPr lang="en-US" smtClean="0">
                <a:solidFill>
                  <a:srgbClr val="FFFFFF"/>
                </a:solidFill>
              </a:rPr>
              <a:pPr>
                <a:defRPr/>
              </a:pPr>
              <a:t>October 1, 2011</a:t>
            </a:fld>
            <a:endParaRPr lang="en-US">
              <a:solidFill>
                <a:srgbClr val="FFFFFF"/>
              </a:solidFill>
            </a:endParaRPr>
          </a:p>
        </p:txBody>
      </p:sp>
      <p:sp>
        <p:nvSpPr>
          <p:cNvPr id="6" name="Rectangle 4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46"/>
          <p:cNvSpPr>
            <a:spLocks noGrp="1" noChangeArrowheads="1"/>
          </p:cNvSpPr>
          <p:nvPr>
            <p:ph type="sldNum" sz="quarter" idx="12"/>
          </p:nvPr>
        </p:nvSpPr>
        <p:spPr>
          <a:ln/>
        </p:spPr>
        <p:txBody>
          <a:bodyPr/>
          <a:lstStyle>
            <a:lvl1pPr>
              <a:defRPr/>
            </a:lvl1pPr>
          </a:lstStyle>
          <a:p>
            <a:pPr>
              <a:defRPr/>
            </a:pPr>
            <a:fld id="{01FAD039-8B30-4C19-AC4B-087CED8EE8D0}"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759860173"/>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65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4"/>
          <p:cNvSpPr>
            <a:spLocks noGrp="1" noChangeArrowheads="1"/>
          </p:cNvSpPr>
          <p:nvPr>
            <p:ph type="dt" sz="half" idx="10"/>
          </p:nvPr>
        </p:nvSpPr>
        <p:spPr>
          <a:ln/>
        </p:spPr>
        <p:txBody>
          <a:bodyPr/>
          <a:lstStyle>
            <a:lvl1pPr>
              <a:defRPr/>
            </a:lvl1pPr>
          </a:lstStyle>
          <a:p>
            <a:pPr>
              <a:defRPr/>
            </a:pPr>
            <a:fld id="{272AD4BD-0ED0-445A-97AB-42DD99417FCA}" type="datetime4">
              <a:rPr lang="en-US" smtClean="0">
                <a:solidFill>
                  <a:srgbClr val="FFFFFF"/>
                </a:solidFill>
              </a:rPr>
              <a:pPr>
                <a:defRPr/>
              </a:pPr>
              <a:t>October 1, 2011</a:t>
            </a:fld>
            <a:endParaRPr lang="en-US">
              <a:solidFill>
                <a:srgbClr val="FFFFFF"/>
              </a:solidFill>
            </a:endParaRPr>
          </a:p>
        </p:txBody>
      </p:sp>
      <p:sp>
        <p:nvSpPr>
          <p:cNvPr id="5" name="Rectangle 4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46"/>
          <p:cNvSpPr>
            <a:spLocks noGrp="1" noChangeArrowheads="1"/>
          </p:cNvSpPr>
          <p:nvPr>
            <p:ph type="sldNum" sz="quarter" idx="12"/>
          </p:nvPr>
        </p:nvSpPr>
        <p:spPr>
          <a:ln/>
        </p:spPr>
        <p:txBody>
          <a:bodyPr/>
          <a:lstStyle>
            <a:lvl1pPr>
              <a:defRPr/>
            </a:lvl1pPr>
          </a:lstStyle>
          <a:p>
            <a:pPr>
              <a:defRPr/>
            </a:pPr>
            <a:fld id="{5EC8ACA0-1B92-4F7D-8ED4-C6844DB20873}"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80829889"/>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65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4"/>
          <p:cNvSpPr>
            <a:spLocks noGrp="1" noChangeArrowheads="1"/>
          </p:cNvSpPr>
          <p:nvPr>
            <p:ph type="dt" sz="half" idx="10"/>
          </p:nvPr>
        </p:nvSpPr>
        <p:spPr>
          <a:ln/>
        </p:spPr>
        <p:txBody>
          <a:bodyPr/>
          <a:lstStyle>
            <a:lvl1pPr>
              <a:defRPr/>
            </a:lvl1pPr>
          </a:lstStyle>
          <a:p>
            <a:pPr>
              <a:defRPr/>
            </a:pPr>
            <a:fld id="{14AD3DD6-6CE8-4FBE-ADB5-AE876EBEF423}" type="datetime4">
              <a:rPr lang="en-US" smtClean="0">
                <a:solidFill>
                  <a:srgbClr val="FFFFFF"/>
                </a:solidFill>
              </a:rPr>
              <a:pPr>
                <a:defRPr/>
              </a:pPr>
              <a:t>October 1, 2011</a:t>
            </a:fld>
            <a:endParaRPr lang="en-US">
              <a:solidFill>
                <a:srgbClr val="FFFFFF"/>
              </a:solidFill>
            </a:endParaRPr>
          </a:p>
        </p:txBody>
      </p:sp>
      <p:sp>
        <p:nvSpPr>
          <p:cNvPr id="5" name="Rectangle 4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46"/>
          <p:cNvSpPr>
            <a:spLocks noGrp="1" noChangeArrowheads="1"/>
          </p:cNvSpPr>
          <p:nvPr>
            <p:ph type="sldNum" sz="quarter" idx="12"/>
          </p:nvPr>
        </p:nvSpPr>
        <p:spPr>
          <a:ln/>
        </p:spPr>
        <p:txBody>
          <a:bodyPr/>
          <a:lstStyle>
            <a:lvl1pPr>
              <a:defRPr/>
            </a:lvl1pPr>
          </a:lstStyle>
          <a:p>
            <a:pPr>
              <a:defRPr/>
            </a:pPr>
            <a:fld id="{086AFFB4-48AA-4F78-8AF7-812F2007478E}"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505506687"/>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658.xml><?xml version="1.0" encoding="utf-8"?>
<p:sldLayout xmlns:a="http://schemas.openxmlformats.org/drawingml/2006/main" xmlns:r="http://schemas.openxmlformats.org/officeDocument/2006/relationships" xmlns:p="http://schemas.openxmlformats.org/presentationml/2006/main" type="clipArtAndTx" preserve="1">
  <p:cSld name="Title, Clip Art and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smtClean="0"/>
              <a:t>Click to edit Master title style</a:t>
            </a:r>
            <a:endParaRPr lang="en-US"/>
          </a:p>
        </p:txBody>
      </p:sp>
      <p:sp>
        <p:nvSpPr>
          <p:cNvPr id="3" name="ClipArt Placeholder 2"/>
          <p:cNvSpPr>
            <a:spLocks noGrp="1"/>
          </p:cNvSpPr>
          <p:nvPr>
            <p:ph type="clipArt" sz="half" idx="1"/>
          </p:nvPr>
        </p:nvSpPr>
        <p:spPr>
          <a:xfrm>
            <a:off x="457200" y="1600200"/>
            <a:ext cx="4038600" cy="4530725"/>
          </a:xfrm>
        </p:spPr>
        <p:txBody>
          <a:bodyPr/>
          <a:lstStyle/>
          <a:p>
            <a:pPr lvl="0"/>
            <a:endParaRPr lang="en-US" noProof="0" smtClean="0"/>
          </a:p>
        </p:txBody>
      </p:sp>
      <p:sp>
        <p:nvSpPr>
          <p:cNvPr id="4" name="Text Placeholder 3"/>
          <p:cNvSpPr>
            <a:spLocks noGrp="1"/>
          </p:cNvSpPr>
          <p:nvPr>
            <p:ph type="body" sz="half" idx="2"/>
          </p:nvPr>
        </p:nvSpPr>
        <p:spPr>
          <a:xfrm>
            <a:off x="4648200" y="1600200"/>
            <a:ext cx="4038600" cy="453072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44"/>
          <p:cNvSpPr>
            <a:spLocks noGrp="1" noChangeArrowheads="1"/>
          </p:cNvSpPr>
          <p:nvPr>
            <p:ph type="dt" sz="half" idx="10"/>
          </p:nvPr>
        </p:nvSpPr>
        <p:spPr>
          <a:ln/>
        </p:spPr>
        <p:txBody>
          <a:bodyPr/>
          <a:lstStyle>
            <a:lvl1pPr>
              <a:defRPr/>
            </a:lvl1pPr>
          </a:lstStyle>
          <a:p>
            <a:pPr>
              <a:defRPr/>
            </a:pPr>
            <a:fld id="{D0236CB6-972B-4104-A36A-0EFE9EC88B32}" type="datetime4">
              <a:rPr lang="en-US" smtClean="0">
                <a:solidFill>
                  <a:srgbClr val="FFFFFF"/>
                </a:solidFill>
              </a:rPr>
              <a:pPr>
                <a:defRPr/>
              </a:pPr>
              <a:t>October 1, 2011</a:t>
            </a:fld>
            <a:endParaRPr lang="en-US">
              <a:solidFill>
                <a:srgbClr val="FFFFFF"/>
              </a:solidFill>
            </a:endParaRPr>
          </a:p>
        </p:txBody>
      </p:sp>
      <p:sp>
        <p:nvSpPr>
          <p:cNvPr id="6" name="Rectangle 4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46"/>
          <p:cNvSpPr>
            <a:spLocks noGrp="1" noChangeArrowheads="1"/>
          </p:cNvSpPr>
          <p:nvPr>
            <p:ph type="sldNum" sz="quarter" idx="12"/>
          </p:nvPr>
        </p:nvSpPr>
        <p:spPr>
          <a:ln/>
        </p:spPr>
        <p:txBody>
          <a:bodyPr/>
          <a:lstStyle>
            <a:lvl1pPr>
              <a:defRPr/>
            </a:lvl1pPr>
          </a:lstStyle>
          <a:p>
            <a:pPr>
              <a:defRPr/>
            </a:pPr>
            <a:fld id="{85A30591-12A7-48CE-9375-C8CFAFB875C0}"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647787289"/>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659.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smtClean="0"/>
              <a:t>Click to edit Master title style</a:t>
            </a:r>
            <a:endParaRPr lang="en-US"/>
          </a:p>
        </p:txBody>
      </p:sp>
      <p:sp>
        <p:nvSpPr>
          <p:cNvPr id="3" name="Table Placeholder 2"/>
          <p:cNvSpPr>
            <a:spLocks noGrp="1"/>
          </p:cNvSpPr>
          <p:nvPr>
            <p:ph type="tbl" idx="1"/>
          </p:nvPr>
        </p:nvSpPr>
        <p:spPr>
          <a:xfrm>
            <a:off x="457200" y="1600200"/>
            <a:ext cx="8229600" cy="4530725"/>
          </a:xfrm>
        </p:spPr>
        <p:txBody>
          <a:bodyPr/>
          <a:lstStyle/>
          <a:p>
            <a:pPr lvl="0"/>
            <a:endParaRPr lang="en-US" noProof="0" smtClean="0"/>
          </a:p>
        </p:txBody>
      </p:sp>
      <p:sp>
        <p:nvSpPr>
          <p:cNvPr id="4" name="Rectangle 44"/>
          <p:cNvSpPr>
            <a:spLocks noGrp="1" noChangeArrowheads="1"/>
          </p:cNvSpPr>
          <p:nvPr>
            <p:ph type="dt" sz="half" idx="10"/>
          </p:nvPr>
        </p:nvSpPr>
        <p:spPr>
          <a:ln/>
        </p:spPr>
        <p:txBody>
          <a:bodyPr/>
          <a:lstStyle>
            <a:lvl1pPr>
              <a:defRPr/>
            </a:lvl1pPr>
          </a:lstStyle>
          <a:p>
            <a:pPr>
              <a:defRPr/>
            </a:pPr>
            <a:fld id="{1DAE19EC-5B1D-4818-9C68-C9A7847D0349}" type="datetime4">
              <a:rPr lang="en-US" smtClean="0">
                <a:solidFill>
                  <a:srgbClr val="FFFFFF"/>
                </a:solidFill>
              </a:rPr>
              <a:pPr>
                <a:defRPr/>
              </a:pPr>
              <a:t>October 1, 2011</a:t>
            </a:fld>
            <a:endParaRPr lang="en-US">
              <a:solidFill>
                <a:srgbClr val="FFFFFF"/>
              </a:solidFill>
            </a:endParaRPr>
          </a:p>
        </p:txBody>
      </p:sp>
      <p:sp>
        <p:nvSpPr>
          <p:cNvPr id="5" name="Rectangle 4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46"/>
          <p:cNvSpPr>
            <a:spLocks noGrp="1" noChangeArrowheads="1"/>
          </p:cNvSpPr>
          <p:nvPr>
            <p:ph type="sldNum" sz="quarter" idx="12"/>
          </p:nvPr>
        </p:nvSpPr>
        <p:spPr>
          <a:ln/>
        </p:spPr>
        <p:txBody>
          <a:bodyPr/>
          <a:lstStyle>
            <a:lvl1pPr>
              <a:defRPr/>
            </a:lvl1pPr>
          </a:lstStyle>
          <a:p>
            <a:pPr>
              <a:defRPr/>
            </a:pPr>
            <a:fld id="{B8494555-46C2-419E-85E9-BA5168982440}"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726180844"/>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66.xml><?xml version="1.0" encoding="utf-8"?>
<p:sldLayout xmlns:a="http://schemas.openxmlformats.org/drawingml/2006/main" xmlns:r="http://schemas.openxmlformats.org/officeDocument/2006/relationships" xmlns:p="http://schemas.openxmlformats.org/presentationml/2006/main" type="clipArtAndTx" preserve="1">
  <p:cSld name="Title, Clip Art and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smtClean="0"/>
              <a:t>Click to edit Master title style</a:t>
            </a:r>
            <a:endParaRPr lang="en-US"/>
          </a:p>
        </p:txBody>
      </p:sp>
      <p:sp>
        <p:nvSpPr>
          <p:cNvPr id="3" name="ClipArt Placeholder 2"/>
          <p:cNvSpPr>
            <a:spLocks noGrp="1"/>
          </p:cNvSpPr>
          <p:nvPr>
            <p:ph type="clipArt" sz="half" idx="1"/>
          </p:nvPr>
        </p:nvSpPr>
        <p:spPr>
          <a:xfrm>
            <a:off x="457200" y="1600200"/>
            <a:ext cx="4038600" cy="4530725"/>
          </a:xfrm>
        </p:spPr>
        <p:txBody>
          <a:bodyPr/>
          <a:lstStyle/>
          <a:p>
            <a:endParaRPr lang="en-US"/>
          </a:p>
        </p:txBody>
      </p:sp>
      <p:sp>
        <p:nvSpPr>
          <p:cNvPr id="4" name="Text Placeholder 3"/>
          <p:cNvSpPr>
            <a:spLocks noGrp="1"/>
          </p:cNvSpPr>
          <p:nvPr>
            <p:ph type="body" sz="half" idx="2"/>
          </p:nvPr>
        </p:nvSpPr>
        <p:spPr>
          <a:xfrm>
            <a:off x="4648200" y="1600200"/>
            <a:ext cx="4038600" cy="453072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Date Placeholder 4"/>
          <p:cNvSpPr>
            <a:spLocks noGrp="1"/>
          </p:cNvSpPr>
          <p:nvPr>
            <p:ph type="dt" sz="half" idx="10"/>
          </p:nvPr>
        </p:nvSpPr>
        <p:spPr>
          <a:xfrm>
            <a:off x="457200" y="6243638"/>
            <a:ext cx="2133600" cy="457200"/>
          </a:xfrm>
        </p:spPr>
        <p:txBody>
          <a:bodyPr/>
          <a:lstStyle>
            <a:lvl1pPr>
              <a:defRPr/>
            </a:lvl1pPr>
          </a:lstStyle>
          <a:p>
            <a:fld id="{F823F4B2-458D-4A7E-BD9A-29C5E13CA802}" type="datetime4">
              <a:rPr lang="en-US" smtClean="0">
                <a:solidFill>
                  <a:srgbClr val="FFFFFF"/>
                </a:solidFill>
              </a:rPr>
              <a:t>October 1, 2011</a:t>
            </a:fld>
            <a:endParaRPr lang="en-US">
              <a:solidFill>
                <a:srgbClr val="FFFFFF"/>
              </a:solidFill>
            </a:endParaRPr>
          </a:p>
        </p:txBody>
      </p:sp>
      <p:sp>
        <p:nvSpPr>
          <p:cNvPr id="6" name="Footer Placeholder 5"/>
          <p:cNvSpPr>
            <a:spLocks noGrp="1"/>
          </p:cNvSpPr>
          <p:nvPr>
            <p:ph type="ftr" sz="quarter" idx="11"/>
          </p:nvPr>
        </p:nvSpPr>
        <p:spPr>
          <a:xfrm>
            <a:off x="3124200" y="6248400"/>
            <a:ext cx="2895600" cy="457200"/>
          </a:xfrm>
        </p:spPr>
        <p:txBody>
          <a:bodyPr/>
          <a:lstStyle>
            <a:lvl1pPr>
              <a:defRPr/>
            </a:lvl1pPr>
          </a:lstStyle>
          <a:p>
            <a:endParaRPr lang="en-US">
              <a:solidFill>
                <a:srgbClr val="FFFFFF"/>
              </a:solidFill>
            </a:endParaRPr>
          </a:p>
        </p:txBody>
      </p:sp>
      <p:sp>
        <p:nvSpPr>
          <p:cNvPr id="7" name="Slide Number Placeholder 6"/>
          <p:cNvSpPr>
            <a:spLocks noGrp="1"/>
          </p:cNvSpPr>
          <p:nvPr>
            <p:ph type="sldNum" sz="quarter" idx="12"/>
          </p:nvPr>
        </p:nvSpPr>
        <p:spPr>
          <a:xfrm>
            <a:off x="6553200" y="6243638"/>
            <a:ext cx="2133600" cy="457200"/>
          </a:xfrm>
        </p:spPr>
        <p:txBody>
          <a:bodyPr/>
          <a:lstStyle>
            <a:lvl1pPr>
              <a:defRPr/>
            </a:lvl1pPr>
          </a:lstStyle>
          <a:p>
            <a:fld id="{0B50A0A2-83D1-42A6-9BFD-E3AFEACB4392}" type="slidenum">
              <a:rPr lang="en-US">
                <a:solidFill>
                  <a:srgbClr val="FFFFFF"/>
                </a:solidFill>
              </a:rPr>
              <a:pPr/>
              <a:t>‹#›</a:t>
            </a:fld>
            <a:endParaRPr lang="en-US">
              <a:solidFill>
                <a:srgbClr val="FFFFFF"/>
              </a:solidFill>
            </a:endParaRPr>
          </a:p>
        </p:txBody>
      </p:sp>
    </p:spTree>
    <p:extLst>
      <p:ext uri="{BB962C8B-B14F-4D97-AF65-F5344CB8AC3E}">
        <p14:creationId xmlns:p14="http://schemas.microsoft.com/office/powerpoint/2010/main" val="1784055141"/>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660.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4000" cy="6856413"/>
            <a:chOff x="0" y="0"/>
            <a:chExt cx="5760" cy="4319"/>
          </a:xfrm>
        </p:grpSpPr>
        <p:sp>
          <p:nvSpPr>
            <p:cNvPr id="5" name="Freeform 3"/>
            <p:cNvSpPr>
              <a:spLocks/>
            </p:cNvSpPr>
            <p:nvPr/>
          </p:nvSpPr>
          <p:spPr bwMode="hidden">
            <a:xfrm>
              <a:off x="0" y="12"/>
              <a:ext cx="5758" cy="3273"/>
            </a:xfrm>
            <a:custGeom>
              <a:avLst/>
              <a:gdLst/>
              <a:ahLst/>
              <a:cxnLst>
                <a:cxn ang="0">
                  <a:pos x="3193" y="1816"/>
                </a:cxn>
                <a:cxn ang="0">
                  <a:pos x="0" y="0"/>
                </a:cxn>
                <a:cxn ang="0">
                  <a:pos x="0" y="522"/>
                </a:cxn>
                <a:cxn ang="0">
                  <a:pos x="3037" y="1978"/>
                </a:cxn>
                <a:cxn ang="0">
                  <a:pos x="5740" y="3273"/>
                </a:cxn>
                <a:cxn ang="0">
                  <a:pos x="5740" y="3267"/>
                </a:cxn>
                <a:cxn ang="0">
                  <a:pos x="3193" y="1816"/>
                </a:cxn>
                <a:cxn ang="0">
                  <a:pos x="3193" y="1816"/>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6" name="Freeform 4"/>
            <p:cNvSpPr>
              <a:spLocks/>
            </p:cNvSpPr>
            <p:nvPr/>
          </p:nvSpPr>
          <p:spPr bwMode="hidden">
            <a:xfrm>
              <a:off x="149" y="0"/>
              <a:ext cx="5609" cy="3243"/>
            </a:xfrm>
            <a:custGeom>
              <a:avLst/>
              <a:gdLst/>
              <a:ahLst/>
              <a:cxnLst>
                <a:cxn ang="0">
                  <a:pos x="3163" y="1714"/>
                </a:cxn>
                <a:cxn ang="0">
                  <a:pos x="431" y="0"/>
                </a:cxn>
                <a:cxn ang="0">
                  <a:pos x="0" y="0"/>
                </a:cxn>
                <a:cxn ang="0">
                  <a:pos x="3086" y="1786"/>
                </a:cxn>
                <a:cxn ang="0">
                  <a:pos x="5591" y="3243"/>
                </a:cxn>
                <a:cxn ang="0">
                  <a:pos x="5591" y="3237"/>
                </a:cxn>
                <a:cxn ang="0">
                  <a:pos x="3163" y="1714"/>
                </a:cxn>
                <a:cxn ang="0">
                  <a:pos x="3163" y="1714"/>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7" name="Freeform 5"/>
            <p:cNvSpPr>
              <a:spLocks/>
            </p:cNvSpPr>
            <p:nvPr/>
          </p:nvSpPr>
          <p:spPr bwMode="hidden">
            <a:xfrm>
              <a:off x="0" y="3433"/>
              <a:ext cx="4038" cy="191"/>
            </a:xfrm>
            <a:custGeom>
              <a:avLst/>
              <a:gdLst/>
              <a:ahLst/>
              <a:cxnLst>
                <a:cxn ang="0">
                  <a:pos x="0" y="156"/>
                </a:cxn>
                <a:cxn ang="0">
                  <a:pos x="4042" y="192"/>
                </a:cxn>
                <a:cxn ang="0">
                  <a:pos x="4042" y="144"/>
                </a:cxn>
                <a:cxn ang="0">
                  <a:pos x="0" y="0"/>
                </a:cxn>
                <a:cxn ang="0">
                  <a:pos x="0" y="156"/>
                </a:cxn>
                <a:cxn ang="0">
                  <a:pos x="0" y="156"/>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8" name="Freeform 6"/>
            <p:cNvSpPr>
              <a:spLocks/>
            </p:cNvSpPr>
            <p:nvPr/>
          </p:nvSpPr>
          <p:spPr bwMode="hidden">
            <a:xfrm>
              <a:off x="4038" y="3577"/>
              <a:ext cx="1720" cy="65"/>
            </a:xfrm>
            <a:custGeom>
              <a:avLst/>
              <a:gdLst>
                <a:gd name="T0" fmla="*/ 1722 w 1722"/>
                <a:gd name="T1" fmla="*/ 66 h 66"/>
                <a:gd name="T2" fmla="*/ 1722 w 1722"/>
                <a:gd name="T3" fmla="*/ 60 h 66"/>
                <a:gd name="T4" fmla="*/ 0 w 1722"/>
                <a:gd name="T5" fmla="*/ 0 h 66"/>
                <a:gd name="T6" fmla="*/ 0 w 1722"/>
                <a:gd name="T7" fmla="*/ 48 h 66"/>
                <a:gd name="T8" fmla="*/ 1722 w 1722"/>
                <a:gd name="T9" fmla="*/ 66 h 66"/>
                <a:gd name="T10" fmla="*/ 1722 w 1722"/>
                <a:gd name="T11" fmla="*/ 66 h 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22" h="66">
                  <a:moveTo>
                    <a:pt x="1722" y="66"/>
                  </a:moveTo>
                  <a:lnTo>
                    <a:pt x="1722" y="60"/>
                  </a:lnTo>
                  <a:lnTo>
                    <a:pt x="0" y="0"/>
                  </a:lnTo>
                  <a:lnTo>
                    <a:pt x="0" y="48"/>
                  </a:lnTo>
                  <a:lnTo>
                    <a:pt x="1722" y="66"/>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9" name="Freeform 7"/>
            <p:cNvSpPr>
              <a:spLocks/>
            </p:cNvSpPr>
            <p:nvPr/>
          </p:nvSpPr>
          <p:spPr bwMode="hidden">
            <a:xfrm>
              <a:off x="0" y="3726"/>
              <a:ext cx="4784" cy="329"/>
            </a:xfrm>
            <a:custGeom>
              <a:avLst/>
              <a:gdLst/>
              <a:ahLst/>
              <a:cxnLst>
                <a:cxn ang="0">
                  <a:pos x="0" y="329"/>
                </a:cxn>
                <a:cxn ang="0">
                  <a:pos x="4789" y="77"/>
                </a:cxn>
                <a:cxn ang="0">
                  <a:pos x="4789" y="0"/>
                </a:cxn>
                <a:cxn ang="0">
                  <a:pos x="0" y="107"/>
                </a:cxn>
                <a:cxn ang="0">
                  <a:pos x="0" y="329"/>
                </a:cxn>
                <a:cxn ang="0">
                  <a:pos x="0" y="329"/>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w="9525" cap="flat" cmpd="sng">
              <a:noFill/>
              <a:prstDash val="solid"/>
              <a:round/>
              <a:headEnd type="none" w="med" len="med"/>
              <a:tailEnd type="none" w="med" len="med"/>
            </a:ln>
            <a:effectLst/>
          </p:spPr>
          <p:txBody>
            <a:bodyPr/>
            <a:lstStyle/>
            <a:p>
              <a:pPr fontAlgn="auto">
                <a:spcBef>
                  <a:spcPts val="0"/>
                </a:spcBef>
                <a:spcAft>
                  <a:spcPts val="0"/>
                </a:spcAft>
                <a:defRPr/>
              </a:pPr>
              <a:endParaRPr lang="en-US">
                <a:solidFill>
                  <a:prstClr val="white"/>
                </a:solidFill>
                <a:latin typeface="Arial" charset="0"/>
              </a:endParaRPr>
            </a:p>
          </p:txBody>
        </p:sp>
        <p:sp>
          <p:nvSpPr>
            <p:cNvPr id="10" name="Freeform 8"/>
            <p:cNvSpPr>
              <a:spLocks/>
            </p:cNvSpPr>
            <p:nvPr/>
          </p:nvSpPr>
          <p:spPr bwMode="hidden">
            <a:xfrm>
              <a:off x="4784" y="3702"/>
              <a:ext cx="974" cy="101"/>
            </a:xfrm>
            <a:custGeom>
              <a:avLst/>
              <a:gdLst>
                <a:gd name="T0" fmla="*/ 975 w 975"/>
                <a:gd name="T1" fmla="*/ 48 h 101"/>
                <a:gd name="T2" fmla="*/ 975 w 975"/>
                <a:gd name="T3" fmla="*/ 0 h 101"/>
                <a:gd name="T4" fmla="*/ 0 w 975"/>
                <a:gd name="T5" fmla="*/ 24 h 101"/>
                <a:gd name="T6" fmla="*/ 0 w 975"/>
                <a:gd name="T7" fmla="*/ 101 h 101"/>
                <a:gd name="T8" fmla="*/ 975 w 975"/>
                <a:gd name="T9" fmla="*/ 48 h 101"/>
                <a:gd name="T10" fmla="*/ 975 w 975"/>
                <a:gd name="T11" fmla="*/ 48 h 10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75" h="101">
                  <a:moveTo>
                    <a:pt x="975" y="48"/>
                  </a:moveTo>
                  <a:lnTo>
                    <a:pt x="975" y="0"/>
                  </a:lnTo>
                  <a:lnTo>
                    <a:pt x="0" y="24"/>
                  </a:lnTo>
                  <a:lnTo>
                    <a:pt x="0" y="101"/>
                  </a:lnTo>
                  <a:lnTo>
                    <a:pt x="975" y="4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11" name="Freeform 9"/>
            <p:cNvSpPr>
              <a:spLocks/>
            </p:cNvSpPr>
            <p:nvPr/>
          </p:nvSpPr>
          <p:spPr bwMode="hidden">
            <a:xfrm>
              <a:off x="3619" y="3815"/>
              <a:ext cx="2139" cy="198"/>
            </a:xfrm>
            <a:custGeom>
              <a:avLst/>
              <a:gdLst>
                <a:gd name="T0" fmla="*/ 2141 w 2141"/>
                <a:gd name="T1" fmla="*/ 0 h 198"/>
                <a:gd name="T2" fmla="*/ 0 w 2141"/>
                <a:gd name="T3" fmla="*/ 156 h 198"/>
                <a:gd name="T4" fmla="*/ 0 w 2141"/>
                <a:gd name="T5" fmla="*/ 198 h 198"/>
                <a:gd name="T6" fmla="*/ 2141 w 2141"/>
                <a:gd name="T7" fmla="*/ 0 h 198"/>
                <a:gd name="T8" fmla="*/ 2141 w 2141"/>
                <a:gd name="T9" fmla="*/ 0 h 1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41" h="198">
                  <a:moveTo>
                    <a:pt x="2141" y="0"/>
                  </a:moveTo>
                  <a:lnTo>
                    <a:pt x="0" y="156"/>
                  </a:lnTo>
                  <a:lnTo>
                    <a:pt x="0" y="198"/>
                  </a:lnTo>
                  <a:lnTo>
                    <a:pt x="2141"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12" name="Freeform 10"/>
            <p:cNvSpPr>
              <a:spLocks/>
            </p:cNvSpPr>
            <p:nvPr/>
          </p:nvSpPr>
          <p:spPr bwMode="hidden">
            <a:xfrm>
              <a:off x="0" y="3971"/>
              <a:ext cx="3619" cy="348"/>
            </a:xfrm>
            <a:custGeom>
              <a:avLst/>
              <a:gdLst/>
              <a:ahLst/>
              <a:cxnLst>
                <a:cxn ang="0">
                  <a:pos x="0" y="348"/>
                </a:cxn>
                <a:cxn ang="0">
                  <a:pos x="311" y="348"/>
                </a:cxn>
                <a:cxn ang="0">
                  <a:pos x="3623" y="42"/>
                </a:cxn>
                <a:cxn ang="0">
                  <a:pos x="3623" y="0"/>
                </a:cxn>
                <a:cxn ang="0">
                  <a:pos x="0" y="264"/>
                </a:cxn>
                <a:cxn ang="0">
                  <a:pos x="0" y="348"/>
                </a:cxn>
                <a:cxn ang="0">
                  <a:pos x="0" y="348"/>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13" name="Freeform 11"/>
            <p:cNvSpPr>
              <a:spLocks/>
            </p:cNvSpPr>
            <p:nvPr/>
          </p:nvSpPr>
          <p:spPr bwMode="hidden">
            <a:xfrm>
              <a:off x="2097" y="4043"/>
              <a:ext cx="2514" cy="276"/>
            </a:xfrm>
            <a:custGeom>
              <a:avLst/>
              <a:gdLst>
                <a:gd name="T0" fmla="*/ 2182 w 2517"/>
                <a:gd name="T1" fmla="*/ 276 h 276"/>
                <a:gd name="T2" fmla="*/ 2517 w 2517"/>
                <a:gd name="T3" fmla="*/ 204 h 276"/>
                <a:gd name="T4" fmla="*/ 2260 w 2517"/>
                <a:gd name="T5" fmla="*/ 0 h 276"/>
                <a:gd name="T6" fmla="*/ 0 w 2517"/>
                <a:gd name="T7" fmla="*/ 276 h 276"/>
                <a:gd name="T8" fmla="*/ 2182 w 2517"/>
                <a:gd name="T9" fmla="*/ 276 h 276"/>
                <a:gd name="T10" fmla="*/ 2182 w 2517"/>
                <a:gd name="T11" fmla="*/ 276 h 27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7" h="276">
                  <a:moveTo>
                    <a:pt x="2182" y="276"/>
                  </a:moveTo>
                  <a:lnTo>
                    <a:pt x="2517" y="204"/>
                  </a:lnTo>
                  <a:lnTo>
                    <a:pt x="2260" y="0"/>
                  </a:lnTo>
                  <a:lnTo>
                    <a:pt x="0" y="276"/>
                  </a:lnTo>
                  <a:lnTo>
                    <a:pt x="2182" y="276"/>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14" name="Freeform 12"/>
            <p:cNvSpPr>
              <a:spLocks/>
            </p:cNvSpPr>
            <p:nvPr/>
          </p:nvSpPr>
          <p:spPr bwMode="hidden">
            <a:xfrm>
              <a:off x="4354" y="3869"/>
              <a:ext cx="1404" cy="378"/>
            </a:xfrm>
            <a:custGeom>
              <a:avLst/>
              <a:gdLst/>
              <a:ahLst/>
              <a:cxnLst>
                <a:cxn ang="0">
                  <a:pos x="1405" y="126"/>
                </a:cxn>
                <a:cxn ang="0">
                  <a:pos x="1405" y="0"/>
                </a:cxn>
                <a:cxn ang="0">
                  <a:pos x="0" y="174"/>
                </a:cxn>
                <a:cxn ang="0">
                  <a:pos x="257" y="378"/>
                </a:cxn>
                <a:cxn ang="0">
                  <a:pos x="1405" y="126"/>
                </a:cxn>
                <a:cxn ang="0">
                  <a:pos x="1405" y="126"/>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15" name="Freeform 13"/>
            <p:cNvSpPr>
              <a:spLocks/>
            </p:cNvSpPr>
            <p:nvPr/>
          </p:nvSpPr>
          <p:spPr bwMode="hidden">
            <a:xfrm>
              <a:off x="5030" y="3151"/>
              <a:ext cx="728" cy="240"/>
            </a:xfrm>
            <a:custGeom>
              <a:avLst/>
              <a:gdLst>
                <a:gd name="T0" fmla="*/ 729 w 729"/>
                <a:gd name="T1" fmla="*/ 240 h 240"/>
                <a:gd name="T2" fmla="*/ 0 w 729"/>
                <a:gd name="T3" fmla="*/ 0 h 240"/>
                <a:gd name="T4" fmla="*/ 0 w 729"/>
                <a:gd name="T5" fmla="*/ 6 h 240"/>
                <a:gd name="T6" fmla="*/ 729 w 729"/>
                <a:gd name="T7" fmla="*/ 240 h 240"/>
                <a:gd name="T8" fmla="*/ 729 w 729"/>
                <a:gd name="T9" fmla="*/ 240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9" h="240">
                  <a:moveTo>
                    <a:pt x="729" y="240"/>
                  </a:moveTo>
                  <a:lnTo>
                    <a:pt x="0" y="0"/>
                  </a:lnTo>
                  <a:lnTo>
                    <a:pt x="0" y="6"/>
                  </a:lnTo>
                  <a:lnTo>
                    <a:pt x="729" y="24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16" name="Freeform 14"/>
            <p:cNvSpPr>
              <a:spLocks/>
            </p:cNvSpPr>
            <p:nvPr/>
          </p:nvSpPr>
          <p:spPr bwMode="hidden">
            <a:xfrm>
              <a:off x="0" y="1486"/>
              <a:ext cx="5030" cy="1671"/>
            </a:xfrm>
            <a:custGeom>
              <a:avLst/>
              <a:gdLst/>
              <a:ahLst/>
              <a:cxnLst>
                <a:cxn ang="0">
                  <a:pos x="0" y="72"/>
                </a:cxn>
                <a:cxn ang="0">
                  <a:pos x="5035" y="1672"/>
                </a:cxn>
                <a:cxn ang="0">
                  <a:pos x="5035" y="1666"/>
                </a:cxn>
                <a:cxn ang="0">
                  <a:pos x="0" y="0"/>
                </a:cxn>
                <a:cxn ang="0">
                  <a:pos x="0" y="72"/>
                </a:cxn>
                <a:cxn ang="0">
                  <a:pos x="0" y="72"/>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17" name="Freeform 15"/>
            <p:cNvSpPr>
              <a:spLocks/>
            </p:cNvSpPr>
            <p:nvPr/>
          </p:nvSpPr>
          <p:spPr bwMode="hidden">
            <a:xfrm>
              <a:off x="5030" y="3049"/>
              <a:ext cx="728" cy="318"/>
            </a:xfrm>
            <a:custGeom>
              <a:avLst/>
              <a:gdLst>
                <a:gd name="T0" fmla="*/ 729 w 729"/>
                <a:gd name="T1" fmla="*/ 318 h 318"/>
                <a:gd name="T2" fmla="*/ 729 w 729"/>
                <a:gd name="T3" fmla="*/ 312 h 318"/>
                <a:gd name="T4" fmla="*/ 0 w 729"/>
                <a:gd name="T5" fmla="*/ 0 h 318"/>
                <a:gd name="T6" fmla="*/ 0 w 729"/>
                <a:gd name="T7" fmla="*/ 54 h 318"/>
                <a:gd name="T8" fmla="*/ 729 w 729"/>
                <a:gd name="T9" fmla="*/ 318 h 318"/>
                <a:gd name="T10" fmla="*/ 729 w 729"/>
                <a:gd name="T11" fmla="*/ 318 h 3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29" h="318">
                  <a:moveTo>
                    <a:pt x="729" y="318"/>
                  </a:moveTo>
                  <a:lnTo>
                    <a:pt x="729" y="312"/>
                  </a:lnTo>
                  <a:lnTo>
                    <a:pt x="0" y="0"/>
                  </a:lnTo>
                  <a:lnTo>
                    <a:pt x="0" y="54"/>
                  </a:lnTo>
                  <a:lnTo>
                    <a:pt x="729" y="318"/>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18" name="Freeform 16"/>
            <p:cNvSpPr>
              <a:spLocks/>
            </p:cNvSpPr>
            <p:nvPr/>
          </p:nvSpPr>
          <p:spPr bwMode="hidden">
            <a:xfrm>
              <a:off x="0" y="916"/>
              <a:ext cx="5030" cy="2187"/>
            </a:xfrm>
            <a:custGeom>
              <a:avLst/>
              <a:gdLst/>
              <a:ahLst/>
              <a:cxnLst>
                <a:cxn ang="0">
                  <a:pos x="0" y="396"/>
                </a:cxn>
                <a:cxn ang="0">
                  <a:pos x="5035" y="2188"/>
                </a:cxn>
                <a:cxn ang="0">
                  <a:pos x="5035" y="2134"/>
                </a:cxn>
                <a:cxn ang="0">
                  <a:pos x="0" y="0"/>
                </a:cxn>
                <a:cxn ang="0">
                  <a:pos x="0" y="396"/>
                </a:cxn>
                <a:cxn ang="0">
                  <a:pos x="0" y="396"/>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19" name="Freeform 17"/>
            <p:cNvSpPr>
              <a:spLocks/>
            </p:cNvSpPr>
            <p:nvPr/>
          </p:nvSpPr>
          <p:spPr bwMode="hidden">
            <a:xfrm>
              <a:off x="2294" y="0"/>
              <a:ext cx="3159" cy="2725"/>
            </a:xfrm>
            <a:custGeom>
              <a:avLst/>
              <a:gdLst/>
              <a:ahLst/>
              <a:cxnLst>
                <a:cxn ang="0">
                  <a:pos x="0" y="0"/>
                </a:cxn>
                <a:cxn ang="0">
                  <a:pos x="3145" y="2727"/>
                </a:cxn>
                <a:cxn ang="0">
                  <a:pos x="3163" y="2704"/>
                </a:cxn>
                <a:cxn ang="0">
                  <a:pos x="102" y="0"/>
                </a:cxn>
                <a:cxn ang="0">
                  <a:pos x="0" y="0"/>
                </a:cxn>
                <a:cxn ang="0">
                  <a:pos x="0" y="0"/>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20" name="Freeform 18"/>
            <p:cNvSpPr>
              <a:spLocks/>
            </p:cNvSpPr>
            <p:nvPr/>
          </p:nvSpPr>
          <p:spPr bwMode="hidden">
            <a:xfrm>
              <a:off x="5435" y="2702"/>
              <a:ext cx="323" cy="299"/>
            </a:xfrm>
            <a:custGeom>
              <a:avLst/>
              <a:gdLst/>
              <a:ahLst/>
              <a:cxnLst>
                <a:cxn ang="0">
                  <a:pos x="323" y="299"/>
                </a:cxn>
                <a:cxn ang="0">
                  <a:pos x="323" y="263"/>
                </a:cxn>
                <a:cxn ang="0">
                  <a:pos x="18" y="0"/>
                </a:cxn>
                <a:cxn ang="0">
                  <a:pos x="0" y="23"/>
                </a:cxn>
                <a:cxn ang="0">
                  <a:pos x="323" y="299"/>
                </a:cxn>
                <a:cxn ang="0">
                  <a:pos x="323" y="299"/>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21" name="Freeform 19"/>
            <p:cNvSpPr>
              <a:spLocks/>
            </p:cNvSpPr>
            <p:nvPr/>
          </p:nvSpPr>
          <p:spPr bwMode="hidden">
            <a:xfrm>
              <a:off x="5477" y="2588"/>
              <a:ext cx="281" cy="335"/>
            </a:xfrm>
            <a:custGeom>
              <a:avLst/>
              <a:gdLst>
                <a:gd name="T0" fmla="*/ 281 w 281"/>
                <a:gd name="T1" fmla="*/ 335 h 335"/>
                <a:gd name="T2" fmla="*/ 281 w 281"/>
                <a:gd name="T3" fmla="*/ 173 h 335"/>
                <a:gd name="T4" fmla="*/ 96 w 281"/>
                <a:gd name="T5" fmla="*/ 0 h 335"/>
                <a:gd name="T6" fmla="*/ 0 w 281"/>
                <a:gd name="T7" fmla="*/ 90 h 335"/>
                <a:gd name="T8" fmla="*/ 281 w 281"/>
                <a:gd name="T9" fmla="*/ 335 h 335"/>
                <a:gd name="T10" fmla="*/ 281 w 281"/>
                <a:gd name="T11" fmla="*/ 335 h 3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1" h="335">
                  <a:moveTo>
                    <a:pt x="281" y="335"/>
                  </a:moveTo>
                  <a:lnTo>
                    <a:pt x="281" y="173"/>
                  </a:lnTo>
                  <a:lnTo>
                    <a:pt x="96" y="0"/>
                  </a:lnTo>
                  <a:lnTo>
                    <a:pt x="0" y="90"/>
                  </a:lnTo>
                  <a:lnTo>
                    <a:pt x="281" y="335"/>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22" name="Freeform 20"/>
            <p:cNvSpPr>
              <a:spLocks/>
            </p:cNvSpPr>
            <p:nvPr/>
          </p:nvSpPr>
          <p:spPr bwMode="hidden">
            <a:xfrm>
              <a:off x="2454" y="0"/>
              <a:ext cx="3119" cy="2678"/>
            </a:xfrm>
            <a:custGeom>
              <a:avLst/>
              <a:gdLst/>
              <a:ahLst/>
              <a:cxnLst>
                <a:cxn ang="0">
                  <a:pos x="0" y="0"/>
                </a:cxn>
                <a:cxn ang="0">
                  <a:pos x="3026" y="2680"/>
                </a:cxn>
                <a:cxn ang="0">
                  <a:pos x="3122" y="2590"/>
                </a:cxn>
                <a:cxn ang="0">
                  <a:pos x="383" y="0"/>
                </a:cxn>
                <a:cxn ang="0">
                  <a:pos x="0" y="0"/>
                </a:cxn>
                <a:cxn ang="0">
                  <a:pos x="0" y="0"/>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23" name="Freeform 21"/>
            <p:cNvSpPr>
              <a:spLocks/>
            </p:cNvSpPr>
            <p:nvPr/>
          </p:nvSpPr>
          <p:spPr bwMode="hidden">
            <a:xfrm>
              <a:off x="5626" y="2534"/>
              <a:ext cx="132" cy="132"/>
            </a:xfrm>
            <a:custGeom>
              <a:avLst/>
              <a:gdLst>
                <a:gd name="T0" fmla="*/ 132 w 132"/>
                <a:gd name="T1" fmla="*/ 132 h 132"/>
                <a:gd name="T2" fmla="*/ 0 w 132"/>
                <a:gd name="T3" fmla="*/ 0 h 132"/>
                <a:gd name="T4" fmla="*/ 0 w 132"/>
                <a:gd name="T5" fmla="*/ 0 h 132"/>
                <a:gd name="T6" fmla="*/ 132 w 132"/>
                <a:gd name="T7" fmla="*/ 132 h 132"/>
                <a:gd name="T8" fmla="*/ 132 w 132"/>
                <a:gd name="T9" fmla="*/ 132 h 1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2" h="132">
                  <a:moveTo>
                    <a:pt x="132" y="132"/>
                  </a:moveTo>
                  <a:lnTo>
                    <a:pt x="0" y="0"/>
                  </a:lnTo>
                  <a:lnTo>
                    <a:pt x="132" y="132"/>
                  </a:lnTo>
                  <a:close/>
                </a:path>
              </a:pathLst>
            </a:custGeom>
            <a:solidFill>
              <a:srgbClr val="FF99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24" name="Freeform 22"/>
            <p:cNvSpPr>
              <a:spLocks/>
            </p:cNvSpPr>
            <p:nvPr/>
          </p:nvSpPr>
          <p:spPr bwMode="hidden">
            <a:xfrm>
              <a:off x="3112" y="0"/>
              <a:ext cx="2514" cy="2534"/>
            </a:xfrm>
            <a:custGeom>
              <a:avLst/>
              <a:gdLst/>
              <a:ahLst/>
              <a:cxnLst>
                <a:cxn ang="0">
                  <a:pos x="0" y="0"/>
                </a:cxn>
                <a:cxn ang="0">
                  <a:pos x="2517" y="2536"/>
                </a:cxn>
                <a:cxn ang="0">
                  <a:pos x="2517" y="2536"/>
                </a:cxn>
                <a:cxn ang="0">
                  <a:pos x="66" y="0"/>
                </a:cxn>
                <a:cxn ang="0">
                  <a:pos x="0" y="0"/>
                </a:cxn>
                <a:cxn ang="0">
                  <a:pos x="0" y="0"/>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25" name="Freeform 23"/>
            <p:cNvSpPr>
              <a:spLocks/>
            </p:cNvSpPr>
            <p:nvPr/>
          </p:nvSpPr>
          <p:spPr bwMode="hidden">
            <a:xfrm>
              <a:off x="3488" y="0"/>
              <a:ext cx="2198" cy="2480"/>
            </a:xfrm>
            <a:custGeom>
              <a:avLst/>
              <a:gdLst/>
              <a:ahLst/>
              <a:cxnLst>
                <a:cxn ang="0">
                  <a:pos x="0" y="0"/>
                </a:cxn>
                <a:cxn ang="0">
                  <a:pos x="2188" y="2482"/>
                </a:cxn>
                <a:cxn ang="0">
                  <a:pos x="2200" y="2476"/>
                </a:cxn>
                <a:cxn ang="0">
                  <a:pos x="317" y="0"/>
                </a:cxn>
                <a:cxn ang="0">
                  <a:pos x="0" y="0"/>
                </a:cxn>
                <a:cxn ang="0">
                  <a:pos x="0" y="0"/>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w="9525" cap="flat" cmpd="sng">
              <a:noFill/>
              <a:prstDash val="solid"/>
              <a:round/>
              <a:headEnd type="none" w="med" len="med"/>
              <a:tailEnd type="none" w="med" len="med"/>
            </a:ln>
            <a:effectLst/>
          </p:spPr>
          <p:txBody>
            <a:bodyPr/>
            <a:lstStyle/>
            <a:p>
              <a:pPr fontAlgn="auto">
                <a:spcBef>
                  <a:spcPts val="0"/>
                </a:spcBef>
                <a:spcAft>
                  <a:spcPts val="0"/>
                </a:spcAft>
                <a:defRPr/>
              </a:pPr>
              <a:endParaRPr lang="en-US">
                <a:solidFill>
                  <a:prstClr val="white"/>
                </a:solidFill>
                <a:latin typeface="Arial" charset="0"/>
              </a:endParaRPr>
            </a:p>
          </p:txBody>
        </p:sp>
        <p:sp>
          <p:nvSpPr>
            <p:cNvPr id="26" name="Freeform 24"/>
            <p:cNvSpPr>
              <a:spLocks/>
            </p:cNvSpPr>
            <p:nvPr/>
          </p:nvSpPr>
          <p:spPr bwMode="hidden">
            <a:xfrm>
              <a:off x="5674" y="2474"/>
              <a:ext cx="84" cy="96"/>
            </a:xfrm>
            <a:custGeom>
              <a:avLst/>
              <a:gdLst/>
              <a:ahLst/>
              <a:cxnLst>
                <a:cxn ang="0">
                  <a:pos x="84" y="96"/>
                </a:cxn>
                <a:cxn ang="0">
                  <a:pos x="84" y="90"/>
                </a:cxn>
                <a:cxn ang="0">
                  <a:pos x="12" y="0"/>
                </a:cxn>
                <a:cxn ang="0">
                  <a:pos x="0" y="6"/>
                </a:cxn>
                <a:cxn ang="0">
                  <a:pos x="84" y="96"/>
                </a:cxn>
                <a:cxn ang="0">
                  <a:pos x="84" y="96"/>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27" name="Freeform 25"/>
            <p:cNvSpPr>
              <a:spLocks/>
            </p:cNvSpPr>
            <p:nvPr/>
          </p:nvSpPr>
          <p:spPr bwMode="hidden">
            <a:xfrm>
              <a:off x="5603" y="850"/>
              <a:ext cx="155" cy="516"/>
            </a:xfrm>
            <a:custGeom>
              <a:avLst/>
              <a:gdLst>
                <a:gd name="T0" fmla="*/ 155 w 155"/>
                <a:gd name="T1" fmla="*/ 516 h 516"/>
                <a:gd name="T2" fmla="*/ 155 w 155"/>
                <a:gd name="T3" fmla="*/ 204 h 516"/>
                <a:gd name="T4" fmla="*/ 77 w 155"/>
                <a:gd name="T5" fmla="*/ 0 h 516"/>
                <a:gd name="T6" fmla="*/ 0 w 155"/>
                <a:gd name="T7" fmla="*/ 192 h 516"/>
                <a:gd name="T8" fmla="*/ 155 w 155"/>
                <a:gd name="T9" fmla="*/ 516 h 516"/>
                <a:gd name="T10" fmla="*/ 155 w 155"/>
                <a:gd name="T11" fmla="*/ 516 h 5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5" h="516">
                  <a:moveTo>
                    <a:pt x="155" y="516"/>
                  </a:moveTo>
                  <a:lnTo>
                    <a:pt x="155" y="204"/>
                  </a:lnTo>
                  <a:lnTo>
                    <a:pt x="77" y="0"/>
                  </a:lnTo>
                  <a:lnTo>
                    <a:pt x="0" y="192"/>
                  </a:lnTo>
                  <a:lnTo>
                    <a:pt x="155" y="516"/>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28" name="Freeform 26"/>
            <p:cNvSpPr>
              <a:spLocks/>
            </p:cNvSpPr>
            <p:nvPr/>
          </p:nvSpPr>
          <p:spPr bwMode="hidden">
            <a:xfrm>
              <a:off x="5107" y="0"/>
              <a:ext cx="573" cy="1042"/>
            </a:xfrm>
            <a:custGeom>
              <a:avLst/>
              <a:gdLst/>
              <a:ahLst/>
              <a:cxnLst>
                <a:cxn ang="0">
                  <a:pos x="0" y="0"/>
                </a:cxn>
                <a:cxn ang="0">
                  <a:pos x="497" y="1043"/>
                </a:cxn>
                <a:cxn ang="0">
                  <a:pos x="574" y="851"/>
                </a:cxn>
                <a:cxn ang="0">
                  <a:pos x="251" y="0"/>
                </a:cxn>
                <a:cxn ang="0">
                  <a:pos x="0" y="0"/>
                </a:cxn>
                <a:cxn ang="0">
                  <a:pos x="0" y="0"/>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29" name="Freeform 27"/>
            <p:cNvSpPr>
              <a:spLocks/>
            </p:cNvSpPr>
            <p:nvPr/>
          </p:nvSpPr>
          <p:spPr bwMode="hidden">
            <a:xfrm>
              <a:off x="5411" y="0"/>
              <a:ext cx="341" cy="796"/>
            </a:xfrm>
            <a:custGeom>
              <a:avLst/>
              <a:gdLst/>
              <a:ahLst/>
              <a:cxnLst>
                <a:cxn ang="0">
                  <a:pos x="144" y="0"/>
                </a:cxn>
                <a:cxn ang="0">
                  <a:pos x="0" y="0"/>
                </a:cxn>
                <a:cxn ang="0">
                  <a:pos x="287" y="797"/>
                </a:cxn>
                <a:cxn ang="0">
                  <a:pos x="341" y="653"/>
                </a:cxn>
                <a:cxn ang="0">
                  <a:pos x="144" y="0"/>
                </a:cxn>
                <a:cxn ang="0">
                  <a:pos x="144" y="0"/>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30" name="Freeform 28"/>
            <p:cNvSpPr>
              <a:spLocks/>
            </p:cNvSpPr>
            <p:nvPr/>
          </p:nvSpPr>
          <p:spPr bwMode="hidden">
            <a:xfrm>
              <a:off x="5698" y="653"/>
              <a:ext cx="60" cy="311"/>
            </a:xfrm>
            <a:custGeom>
              <a:avLst/>
              <a:gdLst>
                <a:gd name="T0" fmla="*/ 0 w 60"/>
                <a:gd name="T1" fmla="*/ 144 h 312"/>
                <a:gd name="T2" fmla="*/ 60 w 60"/>
                <a:gd name="T3" fmla="*/ 312 h 312"/>
                <a:gd name="T4" fmla="*/ 60 w 60"/>
                <a:gd name="T5" fmla="*/ 6 h 312"/>
                <a:gd name="T6" fmla="*/ 54 w 60"/>
                <a:gd name="T7" fmla="*/ 0 h 312"/>
                <a:gd name="T8" fmla="*/ 0 w 60"/>
                <a:gd name="T9" fmla="*/ 144 h 312"/>
                <a:gd name="T10" fmla="*/ 0 w 60"/>
                <a:gd name="T11" fmla="*/ 144 h 3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 h="312">
                  <a:moveTo>
                    <a:pt x="0" y="144"/>
                  </a:moveTo>
                  <a:lnTo>
                    <a:pt x="60" y="312"/>
                  </a:lnTo>
                  <a:lnTo>
                    <a:pt x="60" y="6"/>
                  </a:lnTo>
                  <a:lnTo>
                    <a:pt x="54" y="0"/>
                  </a:lnTo>
                  <a:lnTo>
                    <a:pt x="0" y="144"/>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31" name="Freeform 29"/>
            <p:cNvSpPr>
              <a:spLocks/>
            </p:cNvSpPr>
            <p:nvPr/>
          </p:nvSpPr>
          <p:spPr bwMode="hidden">
            <a:xfrm>
              <a:off x="2" y="1601"/>
              <a:ext cx="5752" cy="1864"/>
            </a:xfrm>
            <a:custGeom>
              <a:avLst/>
              <a:gdLst/>
              <a:ahLst/>
              <a:cxnLst>
                <a:cxn ang="0">
                  <a:pos x="0" y="371"/>
                </a:cxn>
                <a:cxn ang="0">
                  <a:pos x="5740" y="1864"/>
                </a:cxn>
                <a:cxn ang="0">
                  <a:pos x="5740" y="1834"/>
                </a:cxn>
                <a:cxn ang="0">
                  <a:pos x="0" y="0"/>
                </a:cxn>
                <a:cxn ang="0">
                  <a:pos x="0" y="371"/>
                </a:cxn>
                <a:cxn ang="0">
                  <a:pos x="0" y="37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32" name="Freeform 30"/>
            <p:cNvSpPr>
              <a:spLocks/>
            </p:cNvSpPr>
            <p:nvPr/>
          </p:nvSpPr>
          <p:spPr bwMode="hidden">
            <a:xfrm>
              <a:off x="5754" y="3483"/>
              <a:ext cx="6" cy="6"/>
            </a:xfrm>
            <a:custGeom>
              <a:avLst/>
              <a:gdLst>
                <a:gd name="T0" fmla="*/ 6 w 6"/>
                <a:gd name="T1" fmla="*/ 6 h 6"/>
                <a:gd name="T2" fmla="*/ 0 w 6"/>
                <a:gd name="T3" fmla="*/ 0 h 6"/>
                <a:gd name="T4" fmla="*/ 0 w 6"/>
                <a:gd name="T5" fmla="*/ 6 h 6"/>
                <a:gd name="T6" fmla="*/ 6 w 6"/>
                <a:gd name="T7" fmla="*/ 6 h 6"/>
                <a:gd name="T8" fmla="*/ 6 w 6"/>
                <a:gd name="T9" fmla="*/ 6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6">
                  <a:moveTo>
                    <a:pt x="6" y="6"/>
                  </a:moveTo>
                  <a:lnTo>
                    <a:pt x="0" y="0"/>
                  </a:lnTo>
                  <a:lnTo>
                    <a:pt x="0" y="6"/>
                  </a:lnTo>
                  <a:lnTo>
                    <a:pt x="6" y="6"/>
                  </a:lnTo>
                  <a:close/>
                </a:path>
              </a:pathLst>
            </a:custGeom>
            <a:solidFill>
              <a:srgbClr val="18F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33" name="Freeform 31"/>
            <p:cNvSpPr>
              <a:spLocks/>
            </p:cNvSpPr>
            <p:nvPr/>
          </p:nvSpPr>
          <p:spPr bwMode="hidden">
            <a:xfrm>
              <a:off x="2" y="2152"/>
              <a:ext cx="5752" cy="1337"/>
            </a:xfrm>
            <a:custGeom>
              <a:avLst/>
              <a:gdLst/>
              <a:ahLst/>
              <a:cxnLst>
                <a:cxn ang="0">
                  <a:pos x="0" y="366"/>
                </a:cxn>
                <a:cxn ang="0">
                  <a:pos x="5740" y="1337"/>
                </a:cxn>
                <a:cxn ang="0">
                  <a:pos x="5740" y="1331"/>
                </a:cxn>
                <a:cxn ang="0">
                  <a:pos x="0" y="0"/>
                </a:cxn>
                <a:cxn ang="0">
                  <a:pos x="0" y="366"/>
                </a:cxn>
                <a:cxn ang="0">
                  <a:pos x="0" y="366"/>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34" name="Freeform 32"/>
            <p:cNvSpPr>
              <a:spLocks/>
            </p:cNvSpPr>
            <p:nvPr/>
          </p:nvSpPr>
          <p:spPr bwMode="hidden">
            <a:xfrm>
              <a:off x="2" y="3177"/>
              <a:ext cx="5752" cy="414"/>
            </a:xfrm>
            <a:custGeom>
              <a:avLst/>
              <a:gdLst/>
              <a:ahLst/>
              <a:cxnLst>
                <a:cxn ang="0">
                  <a:pos x="0" y="48"/>
                </a:cxn>
                <a:cxn ang="0">
                  <a:pos x="5740" y="414"/>
                </a:cxn>
                <a:cxn ang="0">
                  <a:pos x="5740" y="402"/>
                </a:cxn>
                <a:cxn ang="0">
                  <a:pos x="0" y="0"/>
                </a:cxn>
                <a:cxn ang="0">
                  <a:pos x="0" y="48"/>
                </a:cxn>
                <a:cxn ang="0">
                  <a:pos x="0" y="48"/>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35" name="Freeform 33"/>
            <p:cNvSpPr>
              <a:spLocks/>
            </p:cNvSpPr>
            <p:nvPr/>
          </p:nvSpPr>
          <p:spPr bwMode="hidden">
            <a:xfrm>
              <a:off x="1297" y="0"/>
              <a:ext cx="4457" cy="3177"/>
            </a:xfrm>
            <a:custGeom>
              <a:avLst/>
              <a:gdLst/>
              <a:ahLst/>
              <a:cxnLst>
                <a:cxn ang="0">
                  <a:pos x="0" y="0"/>
                </a:cxn>
                <a:cxn ang="0">
                  <a:pos x="4448" y="3177"/>
                </a:cxn>
                <a:cxn ang="0">
                  <a:pos x="4448" y="3153"/>
                </a:cxn>
                <a:cxn ang="0">
                  <a:pos x="125" y="0"/>
                </a:cxn>
                <a:cxn ang="0">
                  <a:pos x="0" y="0"/>
                </a:cxn>
                <a:cxn ang="0">
                  <a:pos x="0" y="0"/>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36" name="Freeform 34"/>
            <p:cNvSpPr>
              <a:spLocks/>
            </p:cNvSpPr>
            <p:nvPr/>
          </p:nvSpPr>
          <p:spPr bwMode="hidden">
            <a:xfrm>
              <a:off x="3321" y="0"/>
              <a:ext cx="2433" cy="2614"/>
            </a:xfrm>
            <a:custGeom>
              <a:avLst/>
              <a:gdLst/>
              <a:ahLst/>
              <a:cxnLst>
                <a:cxn ang="0">
                  <a:pos x="0" y="0"/>
                </a:cxn>
                <a:cxn ang="0">
                  <a:pos x="2428" y="2614"/>
                </a:cxn>
                <a:cxn ang="0">
                  <a:pos x="2428" y="2608"/>
                </a:cxn>
                <a:cxn ang="0">
                  <a:pos x="66" y="0"/>
                </a:cxn>
                <a:cxn ang="0">
                  <a:pos x="0" y="0"/>
                </a:cxn>
                <a:cxn ang="0">
                  <a:pos x="0" y="0"/>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37" name="Freeform 35"/>
            <p:cNvSpPr>
              <a:spLocks/>
            </p:cNvSpPr>
            <p:nvPr/>
          </p:nvSpPr>
          <p:spPr bwMode="hidden">
            <a:xfrm>
              <a:off x="3950" y="0"/>
              <a:ext cx="1804" cy="2464"/>
            </a:xfrm>
            <a:custGeom>
              <a:avLst/>
              <a:gdLst/>
              <a:ahLst/>
              <a:cxnLst>
                <a:cxn ang="0">
                  <a:pos x="485" y="0"/>
                </a:cxn>
                <a:cxn ang="0">
                  <a:pos x="0" y="0"/>
                </a:cxn>
                <a:cxn ang="0">
                  <a:pos x="1800" y="2464"/>
                </a:cxn>
                <a:cxn ang="0">
                  <a:pos x="1800" y="2248"/>
                </a:cxn>
                <a:cxn ang="0">
                  <a:pos x="1794" y="2248"/>
                </a:cxn>
                <a:cxn ang="0">
                  <a:pos x="485" y="0"/>
                </a:cxn>
                <a:cxn ang="0">
                  <a:pos x="485" y="0"/>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38" name="Freeform 36"/>
            <p:cNvSpPr>
              <a:spLocks/>
            </p:cNvSpPr>
            <p:nvPr/>
          </p:nvSpPr>
          <p:spPr bwMode="hidden">
            <a:xfrm>
              <a:off x="4519" y="0"/>
              <a:ext cx="1235" cy="2074"/>
            </a:xfrm>
            <a:custGeom>
              <a:avLst/>
              <a:gdLst/>
              <a:ahLst/>
              <a:cxnLst>
                <a:cxn ang="0">
                  <a:pos x="0" y="0"/>
                </a:cxn>
                <a:cxn ang="0">
                  <a:pos x="1232" y="2074"/>
                </a:cxn>
                <a:cxn ang="0">
                  <a:pos x="1232" y="2038"/>
                </a:cxn>
                <a:cxn ang="0">
                  <a:pos x="42" y="0"/>
                </a:cxn>
                <a:cxn ang="0">
                  <a:pos x="0" y="0"/>
                </a:cxn>
                <a:cxn ang="0">
                  <a:pos x="0" y="0"/>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39" name="Freeform 37"/>
            <p:cNvSpPr>
              <a:spLocks/>
            </p:cNvSpPr>
            <p:nvPr/>
          </p:nvSpPr>
          <p:spPr bwMode="hidden">
            <a:xfrm>
              <a:off x="4694" y="0"/>
              <a:ext cx="1060" cy="1936"/>
            </a:xfrm>
            <a:custGeom>
              <a:avLst/>
              <a:gdLst/>
              <a:ahLst/>
              <a:cxnLst>
                <a:cxn ang="0">
                  <a:pos x="0" y="0"/>
                </a:cxn>
                <a:cxn ang="0">
                  <a:pos x="1058" y="1936"/>
                </a:cxn>
                <a:cxn ang="0">
                  <a:pos x="1058" y="1930"/>
                </a:cxn>
                <a:cxn ang="0">
                  <a:pos x="54" y="0"/>
                </a:cxn>
                <a:cxn ang="0">
                  <a:pos x="0" y="0"/>
                </a:cxn>
                <a:cxn ang="0">
                  <a:pos x="0" y="0"/>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40" name="Freeform 38"/>
            <p:cNvSpPr>
              <a:spLocks/>
            </p:cNvSpPr>
            <p:nvPr/>
          </p:nvSpPr>
          <p:spPr bwMode="hidden">
            <a:xfrm>
              <a:off x="4981" y="0"/>
              <a:ext cx="773" cy="1487"/>
            </a:xfrm>
            <a:custGeom>
              <a:avLst/>
              <a:gdLst/>
              <a:ahLst/>
              <a:cxnLst>
                <a:cxn ang="0">
                  <a:pos x="771" y="1433"/>
                </a:cxn>
                <a:cxn ang="0">
                  <a:pos x="42" y="0"/>
                </a:cxn>
                <a:cxn ang="0">
                  <a:pos x="0" y="0"/>
                </a:cxn>
                <a:cxn ang="0">
                  <a:pos x="771" y="1487"/>
                </a:cxn>
                <a:cxn ang="0">
                  <a:pos x="771" y="1433"/>
                </a:cxn>
                <a:cxn ang="0">
                  <a:pos x="771" y="1433"/>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grpSp>
          <p:nvGrpSpPr>
            <p:cNvPr id="41" name="Group 39"/>
            <p:cNvGrpSpPr>
              <a:grpSpLocks/>
            </p:cNvGrpSpPr>
            <p:nvPr userDrawn="1"/>
          </p:nvGrpSpPr>
          <p:grpSpPr bwMode="auto">
            <a:xfrm>
              <a:off x="0" y="1632"/>
              <a:ext cx="5758" cy="1858"/>
              <a:chOff x="0" y="1632"/>
              <a:chExt cx="5758" cy="1858"/>
            </a:xfrm>
          </p:grpSpPr>
          <p:sp>
            <p:nvSpPr>
              <p:cNvPr id="42" name="Freeform 40"/>
              <p:cNvSpPr>
                <a:spLocks/>
              </p:cNvSpPr>
              <p:nvPr/>
            </p:nvSpPr>
            <p:spPr bwMode="hidden">
              <a:xfrm>
                <a:off x="0" y="1632"/>
                <a:ext cx="3670" cy="1313"/>
              </a:xfrm>
              <a:custGeom>
                <a:avLst/>
                <a:gdLst/>
                <a:ahLst/>
                <a:cxnLst>
                  <a:cxn ang="0">
                    <a:pos x="0" y="0"/>
                  </a:cxn>
                  <a:cxn ang="0">
                    <a:pos x="0" y="366"/>
                  </a:cxn>
                  <a:cxn ang="0">
                    <a:pos x="3635" y="1313"/>
                  </a:cxn>
                  <a:cxn ang="0">
                    <a:pos x="3647" y="1235"/>
                  </a:cxn>
                  <a:cxn ang="0">
                    <a:pos x="3659" y="1163"/>
                  </a:cxn>
                  <a:cxn ang="0">
                    <a:pos x="0" y="0"/>
                  </a:cxn>
                  <a:cxn ang="0">
                    <a:pos x="0" y="0"/>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43" name="Freeform 41"/>
              <p:cNvSpPr>
                <a:spLocks/>
              </p:cNvSpPr>
              <p:nvPr/>
            </p:nvSpPr>
            <p:spPr bwMode="hidden">
              <a:xfrm>
                <a:off x="3646" y="2795"/>
                <a:ext cx="2112" cy="695"/>
              </a:xfrm>
              <a:custGeom>
                <a:avLst/>
                <a:gdLst/>
                <a:ahLst/>
                <a:cxnLst>
                  <a:cxn ang="0">
                    <a:pos x="2105" y="665"/>
                  </a:cxn>
                  <a:cxn ang="0">
                    <a:pos x="24" y="0"/>
                  </a:cxn>
                  <a:cxn ang="0">
                    <a:pos x="12" y="72"/>
                  </a:cxn>
                  <a:cxn ang="0">
                    <a:pos x="0" y="150"/>
                  </a:cxn>
                  <a:cxn ang="0">
                    <a:pos x="2105" y="695"/>
                  </a:cxn>
                  <a:cxn ang="0">
                    <a:pos x="2105" y="665"/>
                  </a:cxn>
                  <a:cxn ang="0">
                    <a:pos x="2105" y="665"/>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grpSp>
      </p:grpSp>
      <p:sp>
        <p:nvSpPr>
          <p:cNvPr id="787498" name="Rectangle 42"/>
          <p:cNvSpPr>
            <a:spLocks noGrp="1" noChangeArrowheads="1"/>
          </p:cNvSpPr>
          <p:nvPr>
            <p:ph type="ctrTitle" sz="quarter"/>
          </p:nvPr>
        </p:nvSpPr>
        <p:spPr>
          <a:xfrm>
            <a:off x="457200" y="1600200"/>
            <a:ext cx="8229600" cy="1828800"/>
          </a:xfrm>
        </p:spPr>
        <p:txBody>
          <a:bodyPr/>
          <a:lstStyle>
            <a:lvl1pPr>
              <a:defRPr sz="4800"/>
            </a:lvl1pPr>
          </a:lstStyle>
          <a:p>
            <a:r>
              <a:rPr lang="en-US" smtClean="0"/>
              <a:t>Click to edit Master title style</a:t>
            </a:r>
            <a:endParaRPr lang="en-US"/>
          </a:p>
        </p:txBody>
      </p:sp>
      <p:sp>
        <p:nvSpPr>
          <p:cNvPr id="787499" name="Rectangle 43"/>
          <p:cNvSpPr>
            <a:spLocks noGrp="1" noChangeArrowheads="1"/>
          </p:cNvSpPr>
          <p:nvPr>
            <p:ph type="subTitle" sz="quarter" idx="1"/>
          </p:nvPr>
        </p:nvSpPr>
        <p:spPr>
          <a:xfrm>
            <a:off x="1371600" y="3886200"/>
            <a:ext cx="6400800" cy="1752600"/>
          </a:xfrm>
        </p:spPr>
        <p:txBody>
          <a:bodyPr/>
          <a:lstStyle>
            <a:lvl1pPr marL="0" indent="0" algn="ctr">
              <a:buFont typeface="Wingdings" pitchFamily="2" charset="2"/>
              <a:buNone/>
              <a:defRPr sz="3600"/>
            </a:lvl1pPr>
          </a:lstStyle>
          <a:p>
            <a:r>
              <a:rPr lang="en-US" smtClean="0"/>
              <a:t>Click to edit Master subtitle style</a:t>
            </a:r>
            <a:endParaRPr lang="en-US"/>
          </a:p>
        </p:txBody>
      </p:sp>
      <p:sp>
        <p:nvSpPr>
          <p:cNvPr id="44" name="Rectangle 44"/>
          <p:cNvSpPr>
            <a:spLocks noGrp="1" noChangeArrowheads="1"/>
          </p:cNvSpPr>
          <p:nvPr>
            <p:ph type="dt" sz="quarter" idx="10"/>
          </p:nvPr>
        </p:nvSpPr>
        <p:spPr/>
        <p:txBody>
          <a:bodyPr/>
          <a:lstStyle>
            <a:lvl1pPr>
              <a:defRPr smtClean="0"/>
            </a:lvl1pPr>
          </a:lstStyle>
          <a:p>
            <a:pPr>
              <a:defRPr/>
            </a:pPr>
            <a:fld id="{E50DF2E3-C318-49E2-8D8A-D1ADEB6CABA0}" type="datetime4">
              <a:rPr lang="en-US">
                <a:solidFill>
                  <a:prstClr val="white"/>
                </a:solidFill>
              </a:rPr>
              <a:pPr>
                <a:defRPr/>
              </a:pPr>
              <a:t>October 1, 2011</a:t>
            </a:fld>
            <a:endParaRPr lang="en-US">
              <a:solidFill>
                <a:prstClr val="white"/>
              </a:solidFill>
            </a:endParaRPr>
          </a:p>
        </p:txBody>
      </p:sp>
      <p:sp>
        <p:nvSpPr>
          <p:cNvPr id="45" name="Rectangle 45"/>
          <p:cNvSpPr>
            <a:spLocks noGrp="1" noChangeArrowheads="1"/>
          </p:cNvSpPr>
          <p:nvPr>
            <p:ph type="ftr" sz="quarter" idx="11"/>
          </p:nvPr>
        </p:nvSpPr>
        <p:spPr/>
        <p:txBody>
          <a:bodyPr/>
          <a:lstStyle>
            <a:lvl1pPr>
              <a:defRPr/>
            </a:lvl1pPr>
          </a:lstStyle>
          <a:p>
            <a:pPr>
              <a:defRPr/>
            </a:pPr>
            <a:endParaRPr lang="en-US">
              <a:solidFill>
                <a:prstClr val="white"/>
              </a:solidFill>
            </a:endParaRPr>
          </a:p>
        </p:txBody>
      </p:sp>
      <p:sp>
        <p:nvSpPr>
          <p:cNvPr id="46" name="Rectangle 46"/>
          <p:cNvSpPr>
            <a:spLocks noGrp="1" noChangeArrowheads="1"/>
          </p:cNvSpPr>
          <p:nvPr>
            <p:ph type="sldNum" sz="quarter" idx="12"/>
          </p:nvPr>
        </p:nvSpPr>
        <p:spPr/>
        <p:txBody>
          <a:bodyPr/>
          <a:lstStyle>
            <a:lvl1pPr>
              <a:defRPr smtClean="0"/>
            </a:lvl1pPr>
          </a:lstStyle>
          <a:p>
            <a:pPr>
              <a:defRPr/>
            </a:pPr>
            <a:fld id="{5BEA91E1-3C78-4995-BB25-57DD9DF71BFC}" type="slidenum">
              <a:rPr lang="en-US">
                <a:solidFill>
                  <a:prstClr val="white"/>
                </a:solidFill>
              </a:rPr>
              <a:pPr>
                <a:defRPr/>
              </a:pPr>
              <a:t>‹#›</a:t>
            </a:fld>
            <a:endParaRPr lang="en-US">
              <a:solidFill>
                <a:prstClr val="white"/>
              </a:solidFill>
            </a:endParaRPr>
          </a:p>
        </p:txBody>
      </p:sp>
    </p:spTree>
    <p:extLst>
      <p:ext uri="{BB962C8B-B14F-4D97-AF65-F5344CB8AC3E}">
        <p14:creationId xmlns:p14="http://schemas.microsoft.com/office/powerpoint/2010/main" val="3806845958"/>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par>
    </p:tnLst>
  </p:timing>
</p:sldLayout>
</file>

<file path=ppt/slideLayouts/slideLayout66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4"/>
          <p:cNvSpPr>
            <a:spLocks noGrp="1" noChangeArrowheads="1"/>
          </p:cNvSpPr>
          <p:nvPr>
            <p:ph type="dt" sz="half" idx="10"/>
          </p:nvPr>
        </p:nvSpPr>
        <p:spPr>
          <a:ln/>
        </p:spPr>
        <p:txBody>
          <a:bodyPr/>
          <a:lstStyle>
            <a:lvl1pPr>
              <a:defRPr/>
            </a:lvl1pPr>
          </a:lstStyle>
          <a:p>
            <a:pPr>
              <a:defRPr/>
            </a:pPr>
            <a:fld id="{00E2F664-669B-4C88-AE06-8B0A41C656C1}" type="datetime4">
              <a:rPr lang="en-US" smtClean="0">
                <a:solidFill>
                  <a:prstClr val="white"/>
                </a:solidFill>
              </a:rPr>
              <a:pPr>
                <a:defRPr/>
              </a:pPr>
              <a:t>October 1, 2011</a:t>
            </a:fld>
            <a:endParaRPr lang="en-US">
              <a:solidFill>
                <a:prstClr val="white"/>
              </a:solidFill>
            </a:endParaRPr>
          </a:p>
        </p:txBody>
      </p:sp>
      <p:sp>
        <p:nvSpPr>
          <p:cNvPr id="5" name="Rectangle 45"/>
          <p:cNvSpPr>
            <a:spLocks noGrp="1" noChangeArrowheads="1"/>
          </p:cNvSpPr>
          <p:nvPr>
            <p:ph type="ftr" sz="quarter" idx="11"/>
          </p:nvPr>
        </p:nvSpPr>
        <p:spPr>
          <a:ln/>
        </p:spPr>
        <p:txBody>
          <a:bodyPr/>
          <a:lstStyle>
            <a:lvl1pPr>
              <a:defRPr/>
            </a:lvl1pPr>
          </a:lstStyle>
          <a:p>
            <a:pPr>
              <a:defRPr/>
            </a:pPr>
            <a:endParaRPr lang="en-US">
              <a:solidFill>
                <a:prstClr val="white"/>
              </a:solidFill>
            </a:endParaRPr>
          </a:p>
        </p:txBody>
      </p:sp>
      <p:sp>
        <p:nvSpPr>
          <p:cNvPr id="6" name="Rectangle 46"/>
          <p:cNvSpPr>
            <a:spLocks noGrp="1" noChangeArrowheads="1"/>
          </p:cNvSpPr>
          <p:nvPr>
            <p:ph type="sldNum" sz="quarter" idx="12"/>
          </p:nvPr>
        </p:nvSpPr>
        <p:spPr>
          <a:ln/>
        </p:spPr>
        <p:txBody>
          <a:bodyPr/>
          <a:lstStyle>
            <a:lvl1pPr>
              <a:defRPr/>
            </a:lvl1pPr>
          </a:lstStyle>
          <a:p>
            <a:pPr>
              <a:defRPr/>
            </a:pPr>
            <a:fld id="{A4F3638C-56A7-4D86-A7E5-624150A63992}" type="slidenum">
              <a:rPr lang="en-US">
                <a:solidFill>
                  <a:prstClr val="white"/>
                </a:solidFill>
              </a:rPr>
              <a:pPr>
                <a:defRPr/>
              </a:pPr>
              <a:t>‹#›</a:t>
            </a:fld>
            <a:endParaRPr lang="en-US">
              <a:solidFill>
                <a:prstClr val="white"/>
              </a:solidFill>
            </a:endParaRPr>
          </a:p>
        </p:txBody>
      </p:sp>
    </p:spTree>
    <p:extLst>
      <p:ext uri="{BB962C8B-B14F-4D97-AF65-F5344CB8AC3E}">
        <p14:creationId xmlns:p14="http://schemas.microsoft.com/office/powerpoint/2010/main" val="1319546023"/>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par>
    </p:tnLst>
  </p:timing>
</p:sldLayout>
</file>

<file path=ppt/slideLayouts/slideLayout66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44"/>
          <p:cNvSpPr>
            <a:spLocks noGrp="1" noChangeArrowheads="1"/>
          </p:cNvSpPr>
          <p:nvPr>
            <p:ph type="dt" sz="half" idx="10"/>
          </p:nvPr>
        </p:nvSpPr>
        <p:spPr>
          <a:ln/>
        </p:spPr>
        <p:txBody>
          <a:bodyPr/>
          <a:lstStyle>
            <a:lvl1pPr>
              <a:defRPr/>
            </a:lvl1pPr>
          </a:lstStyle>
          <a:p>
            <a:pPr>
              <a:defRPr/>
            </a:pPr>
            <a:fld id="{6C266506-C5C6-4471-9D61-40002A0C0C79}" type="datetime4">
              <a:rPr lang="en-US" smtClean="0">
                <a:solidFill>
                  <a:prstClr val="white"/>
                </a:solidFill>
              </a:rPr>
              <a:pPr>
                <a:defRPr/>
              </a:pPr>
              <a:t>October 1, 2011</a:t>
            </a:fld>
            <a:endParaRPr lang="en-US">
              <a:solidFill>
                <a:prstClr val="white"/>
              </a:solidFill>
            </a:endParaRPr>
          </a:p>
        </p:txBody>
      </p:sp>
      <p:sp>
        <p:nvSpPr>
          <p:cNvPr id="5" name="Rectangle 45"/>
          <p:cNvSpPr>
            <a:spLocks noGrp="1" noChangeArrowheads="1"/>
          </p:cNvSpPr>
          <p:nvPr>
            <p:ph type="ftr" sz="quarter" idx="11"/>
          </p:nvPr>
        </p:nvSpPr>
        <p:spPr>
          <a:ln/>
        </p:spPr>
        <p:txBody>
          <a:bodyPr/>
          <a:lstStyle>
            <a:lvl1pPr>
              <a:defRPr/>
            </a:lvl1pPr>
          </a:lstStyle>
          <a:p>
            <a:pPr>
              <a:defRPr/>
            </a:pPr>
            <a:endParaRPr lang="en-US">
              <a:solidFill>
                <a:prstClr val="white"/>
              </a:solidFill>
            </a:endParaRPr>
          </a:p>
        </p:txBody>
      </p:sp>
      <p:sp>
        <p:nvSpPr>
          <p:cNvPr id="6" name="Rectangle 46"/>
          <p:cNvSpPr>
            <a:spLocks noGrp="1" noChangeArrowheads="1"/>
          </p:cNvSpPr>
          <p:nvPr>
            <p:ph type="sldNum" sz="quarter" idx="12"/>
          </p:nvPr>
        </p:nvSpPr>
        <p:spPr>
          <a:ln/>
        </p:spPr>
        <p:txBody>
          <a:bodyPr/>
          <a:lstStyle>
            <a:lvl1pPr>
              <a:defRPr/>
            </a:lvl1pPr>
          </a:lstStyle>
          <a:p>
            <a:pPr>
              <a:defRPr/>
            </a:pPr>
            <a:fld id="{E6BEC9A2-0FB8-4009-B7F1-C5BE8D82716E}" type="slidenum">
              <a:rPr lang="en-US">
                <a:solidFill>
                  <a:prstClr val="white"/>
                </a:solidFill>
              </a:rPr>
              <a:pPr>
                <a:defRPr/>
              </a:pPr>
              <a:t>‹#›</a:t>
            </a:fld>
            <a:endParaRPr lang="en-US">
              <a:solidFill>
                <a:prstClr val="white"/>
              </a:solidFill>
            </a:endParaRPr>
          </a:p>
        </p:txBody>
      </p:sp>
    </p:spTree>
    <p:extLst>
      <p:ext uri="{BB962C8B-B14F-4D97-AF65-F5344CB8AC3E}">
        <p14:creationId xmlns:p14="http://schemas.microsoft.com/office/powerpoint/2010/main" val="4182066956"/>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66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44"/>
          <p:cNvSpPr>
            <a:spLocks noGrp="1" noChangeArrowheads="1"/>
          </p:cNvSpPr>
          <p:nvPr>
            <p:ph type="dt" sz="half" idx="10"/>
          </p:nvPr>
        </p:nvSpPr>
        <p:spPr>
          <a:ln/>
        </p:spPr>
        <p:txBody>
          <a:bodyPr/>
          <a:lstStyle>
            <a:lvl1pPr>
              <a:defRPr/>
            </a:lvl1pPr>
          </a:lstStyle>
          <a:p>
            <a:pPr>
              <a:defRPr/>
            </a:pPr>
            <a:fld id="{A3F96B46-C2B9-4202-9361-967B7B343ED9}" type="datetime4">
              <a:rPr lang="en-US" smtClean="0">
                <a:solidFill>
                  <a:prstClr val="white"/>
                </a:solidFill>
              </a:rPr>
              <a:pPr>
                <a:defRPr/>
              </a:pPr>
              <a:t>October 1, 2011</a:t>
            </a:fld>
            <a:endParaRPr lang="en-US">
              <a:solidFill>
                <a:prstClr val="white"/>
              </a:solidFill>
            </a:endParaRPr>
          </a:p>
        </p:txBody>
      </p:sp>
      <p:sp>
        <p:nvSpPr>
          <p:cNvPr id="6" name="Rectangle 45"/>
          <p:cNvSpPr>
            <a:spLocks noGrp="1" noChangeArrowheads="1"/>
          </p:cNvSpPr>
          <p:nvPr>
            <p:ph type="ftr" sz="quarter" idx="11"/>
          </p:nvPr>
        </p:nvSpPr>
        <p:spPr>
          <a:ln/>
        </p:spPr>
        <p:txBody>
          <a:bodyPr/>
          <a:lstStyle>
            <a:lvl1pPr>
              <a:defRPr/>
            </a:lvl1pPr>
          </a:lstStyle>
          <a:p>
            <a:pPr>
              <a:defRPr/>
            </a:pPr>
            <a:endParaRPr lang="en-US">
              <a:solidFill>
                <a:prstClr val="white"/>
              </a:solidFill>
            </a:endParaRPr>
          </a:p>
        </p:txBody>
      </p:sp>
      <p:sp>
        <p:nvSpPr>
          <p:cNvPr id="7" name="Rectangle 46"/>
          <p:cNvSpPr>
            <a:spLocks noGrp="1" noChangeArrowheads="1"/>
          </p:cNvSpPr>
          <p:nvPr>
            <p:ph type="sldNum" sz="quarter" idx="12"/>
          </p:nvPr>
        </p:nvSpPr>
        <p:spPr>
          <a:ln/>
        </p:spPr>
        <p:txBody>
          <a:bodyPr/>
          <a:lstStyle>
            <a:lvl1pPr>
              <a:defRPr/>
            </a:lvl1pPr>
          </a:lstStyle>
          <a:p>
            <a:pPr>
              <a:defRPr/>
            </a:pPr>
            <a:fld id="{55A4F543-A8C0-49B7-B18F-9EC73C4923E3}" type="slidenum">
              <a:rPr lang="en-US">
                <a:solidFill>
                  <a:prstClr val="white"/>
                </a:solidFill>
              </a:rPr>
              <a:pPr>
                <a:defRPr/>
              </a:pPr>
              <a:t>‹#›</a:t>
            </a:fld>
            <a:endParaRPr lang="en-US">
              <a:solidFill>
                <a:prstClr val="white"/>
              </a:solidFill>
            </a:endParaRPr>
          </a:p>
        </p:txBody>
      </p:sp>
    </p:spTree>
    <p:extLst>
      <p:ext uri="{BB962C8B-B14F-4D97-AF65-F5344CB8AC3E}">
        <p14:creationId xmlns:p14="http://schemas.microsoft.com/office/powerpoint/2010/main" val="2705613538"/>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66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44"/>
          <p:cNvSpPr>
            <a:spLocks noGrp="1" noChangeArrowheads="1"/>
          </p:cNvSpPr>
          <p:nvPr>
            <p:ph type="dt" sz="half" idx="10"/>
          </p:nvPr>
        </p:nvSpPr>
        <p:spPr>
          <a:ln/>
        </p:spPr>
        <p:txBody>
          <a:bodyPr/>
          <a:lstStyle>
            <a:lvl1pPr>
              <a:defRPr/>
            </a:lvl1pPr>
          </a:lstStyle>
          <a:p>
            <a:pPr>
              <a:defRPr/>
            </a:pPr>
            <a:fld id="{3A924296-6D64-426C-8EA8-26C297F50ED7}" type="datetime4">
              <a:rPr lang="en-US" smtClean="0">
                <a:solidFill>
                  <a:prstClr val="white"/>
                </a:solidFill>
              </a:rPr>
              <a:pPr>
                <a:defRPr/>
              </a:pPr>
              <a:t>October 1, 2011</a:t>
            </a:fld>
            <a:endParaRPr lang="en-US">
              <a:solidFill>
                <a:prstClr val="white"/>
              </a:solidFill>
            </a:endParaRPr>
          </a:p>
        </p:txBody>
      </p:sp>
      <p:sp>
        <p:nvSpPr>
          <p:cNvPr id="8" name="Rectangle 45"/>
          <p:cNvSpPr>
            <a:spLocks noGrp="1" noChangeArrowheads="1"/>
          </p:cNvSpPr>
          <p:nvPr>
            <p:ph type="ftr" sz="quarter" idx="11"/>
          </p:nvPr>
        </p:nvSpPr>
        <p:spPr>
          <a:ln/>
        </p:spPr>
        <p:txBody>
          <a:bodyPr/>
          <a:lstStyle>
            <a:lvl1pPr>
              <a:defRPr/>
            </a:lvl1pPr>
          </a:lstStyle>
          <a:p>
            <a:pPr>
              <a:defRPr/>
            </a:pPr>
            <a:endParaRPr lang="en-US">
              <a:solidFill>
                <a:prstClr val="white"/>
              </a:solidFill>
            </a:endParaRPr>
          </a:p>
        </p:txBody>
      </p:sp>
      <p:sp>
        <p:nvSpPr>
          <p:cNvPr id="9" name="Rectangle 46"/>
          <p:cNvSpPr>
            <a:spLocks noGrp="1" noChangeArrowheads="1"/>
          </p:cNvSpPr>
          <p:nvPr>
            <p:ph type="sldNum" sz="quarter" idx="12"/>
          </p:nvPr>
        </p:nvSpPr>
        <p:spPr>
          <a:ln/>
        </p:spPr>
        <p:txBody>
          <a:bodyPr/>
          <a:lstStyle>
            <a:lvl1pPr>
              <a:defRPr/>
            </a:lvl1pPr>
          </a:lstStyle>
          <a:p>
            <a:pPr>
              <a:defRPr/>
            </a:pPr>
            <a:fld id="{57EB8F9A-F809-40F9-9EF1-127337CB8CD4}" type="slidenum">
              <a:rPr lang="en-US">
                <a:solidFill>
                  <a:prstClr val="white"/>
                </a:solidFill>
              </a:rPr>
              <a:pPr>
                <a:defRPr/>
              </a:pPr>
              <a:t>‹#›</a:t>
            </a:fld>
            <a:endParaRPr lang="en-US">
              <a:solidFill>
                <a:prstClr val="white"/>
              </a:solidFill>
            </a:endParaRPr>
          </a:p>
        </p:txBody>
      </p:sp>
    </p:spTree>
    <p:extLst>
      <p:ext uri="{BB962C8B-B14F-4D97-AF65-F5344CB8AC3E}">
        <p14:creationId xmlns:p14="http://schemas.microsoft.com/office/powerpoint/2010/main" val="1471699958"/>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66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44"/>
          <p:cNvSpPr>
            <a:spLocks noGrp="1" noChangeArrowheads="1"/>
          </p:cNvSpPr>
          <p:nvPr>
            <p:ph type="dt" sz="half" idx="10"/>
          </p:nvPr>
        </p:nvSpPr>
        <p:spPr>
          <a:ln/>
        </p:spPr>
        <p:txBody>
          <a:bodyPr/>
          <a:lstStyle>
            <a:lvl1pPr>
              <a:defRPr/>
            </a:lvl1pPr>
          </a:lstStyle>
          <a:p>
            <a:pPr>
              <a:defRPr/>
            </a:pPr>
            <a:fld id="{1C152A29-621D-49AF-8C34-C2DD9230333D}" type="datetime4">
              <a:rPr lang="en-US" smtClean="0">
                <a:solidFill>
                  <a:prstClr val="white"/>
                </a:solidFill>
              </a:rPr>
              <a:pPr>
                <a:defRPr/>
              </a:pPr>
              <a:t>October 1, 2011</a:t>
            </a:fld>
            <a:endParaRPr lang="en-US">
              <a:solidFill>
                <a:prstClr val="white"/>
              </a:solidFill>
            </a:endParaRPr>
          </a:p>
        </p:txBody>
      </p:sp>
      <p:sp>
        <p:nvSpPr>
          <p:cNvPr id="4" name="Rectangle 45"/>
          <p:cNvSpPr>
            <a:spLocks noGrp="1" noChangeArrowheads="1"/>
          </p:cNvSpPr>
          <p:nvPr>
            <p:ph type="ftr" sz="quarter" idx="11"/>
          </p:nvPr>
        </p:nvSpPr>
        <p:spPr>
          <a:ln/>
        </p:spPr>
        <p:txBody>
          <a:bodyPr/>
          <a:lstStyle>
            <a:lvl1pPr>
              <a:defRPr/>
            </a:lvl1pPr>
          </a:lstStyle>
          <a:p>
            <a:pPr>
              <a:defRPr/>
            </a:pPr>
            <a:endParaRPr lang="en-US">
              <a:solidFill>
                <a:prstClr val="white"/>
              </a:solidFill>
            </a:endParaRPr>
          </a:p>
        </p:txBody>
      </p:sp>
      <p:sp>
        <p:nvSpPr>
          <p:cNvPr id="5" name="Rectangle 46"/>
          <p:cNvSpPr>
            <a:spLocks noGrp="1" noChangeArrowheads="1"/>
          </p:cNvSpPr>
          <p:nvPr>
            <p:ph type="sldNum" sz="quarter" idx="12"/>
          </p:nvPr>
        </p:nvSpPr>
        <p:spPr>
          <a:ln/>
        </p:spPr>
        <p:txBody>
          <a:bodyPr/>
          <a:lstStyle>
            <a:lvl1pPr>
              <a:defRPr/>
            </a:lvl1pPr>
          </a:lstStyle>
          <a:p>
            <a:pPr>
              <a:defRPr/>
            </a:pPr>
            <a:fld id="{A42CC230-33AD-4C24-B468-A5F073B1BDA8}" type="slidenum">
              <a:rPr lang="en-US">
                <a:solidFill>
                  <a:prstClr val="white"/>
                </a:solidFill>
              </a:rPr>
              <a:pPr>
                <a:defRPr/>
              </a:pPr>
              <a:t>‹#›</a:t>
            </a:fld>
            <a:endParaRPr lang="en-US">
              <a:solidFill>
                <a:prstClr val="white"/>
              </a:solidFill>
            </a:endParaRPr>
          </a:p>
        </p:txBody>
      </p:sp>
    </p:spTree>
    <p:extLst>
      <p:ext uri="{BB962C8B-B14F-4D97-AF65-F5344CB8AC3E}">
        <p14:creationId xmlns:p14="http://schemas.microsoft.com/office/powerpoint/2010/main" val="2613988766"/>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66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4"/>
          <p:cNvSpPr>
            <a:spLocks noGrp="1" noChangeArrowheads="1"/>
          </p:cNvSpPr>
          <p:nvPr>
            <p:ph type="dt" sz="half" idx="10"/>
          </p:nvPr>
        </p:nvSpPr>
        <p:spPr>
          <a:ln/>
        </p:spPr>
        <p:txBody>
          <a:bodyPr/>
          <a:lstStyle>
            <a:lvl1pPr>
              <a:defRPr/>
            </a:lvl1pPr>
          </a:lstStyle>
          <a:p>
            <a:pPr>
              <a:defRPr/>
            </a:pPr>
            <a:fld id="{1C11BB3D-C203-4B3E-B66B-213EF2C4F227}" type="datetime4">
              <a:rPr lang="en-US" smtClean="0">
                <a:solidFill>
                  <a:prstClr val="white"/>
                </a:solidFill>
              </a:rPr>
              <a:pPr>
                <a:defRPr/>
              </a:pPr>
              <a:t>October 1, 2011</a:t>
            </a:fld>
            <a:endParaRPr lang="en-US">
              <a:solidFill>
                <a:prstClr val="white"/>
              </a:solidFill>
            </a:endParaRPr>
          </a:p>
        </p:txBody>
      </p:sp>
      <p:sp>
        <p:nvSpPr>
          <p:cNvPr id="3" name="Rectangle 45"/>
          <p:cNvSpPr>
            <a:spLocks noGrp="1" noChangeArrowheads="1"/>
          </p:cNvSpPr>
          <p:nvPr>
            <p:ph type="ftr" sz="quarter" idx="11"/>
          </p:nvPr>
        </p:nvSpPr>
        <p:spPr>
          <a:ln/>
        </p:spPr>
        <p:txBody>
          <a:bodyPr/>
          <a:lstStyle>
            <a:lvl1pPr>
              <a:defRPr/>
            </a:lvl1pPr>
          </a:lstStyle>
          <a:p>
            <a:pPr>
              <a:defRPr/>
            </a:pPr>
            <a:endParaRPr lang="en-US">
              <a:solidFill>
                <a:prstClr val="white"/>
              </a:solidFill>
            </a:endParaRPr>
          </a:p>
        </p:txBody>
      </p:sp>
      <p:sp>
        <p:nvSpPr>
          <p:cNvPr id="4" name="Rectangle 46"/>
          <p:cNvSpPr>
            <a:spLocks noGrp="1" noChangeArrowheads="1"/>
          </p:cNvSpPr>
          <p:nvPr>
            <p:ph type="sldNum" sz="quarter" idx="12"/>
          </p:nvPr>
        </p:nvSpPr>
        <p:spPr>
          <a:ln/>
        </p:spPr>
        <p:txBody>
          <a:bodyPr/>
          <a:lstStyle>
            <a:lvl1pPr>
              <a:defRPr/>
            </a:lvl1pPr>
          </a:lstStyle>
          <a:p>
            <a:pPr>
              <a:defRPr/>
            </a:pPr>
            <a:fld id="{4F121308-3969-4B21-8BB8-89FDBB2D6AD0}" type="slidenum">
              <a:rPr lang="en-US">
                <a:solidFill>
                  <a:prstClr val="white"/>
                </a:solidFill>
              </a:rPr>
              <a:pPr>
                <a:defRPr/>
              </a:pPr>
              <a:t>‹#›</a:t>
            </a:fld>
            <a:endParaRPr lang="en-US">
              <a:solidFill>
                <a:prstClr val="white"/>
              </a:solidFill>
            </a:endParaRPr>
          </a:p>
        </p:txBody>
      </p:sp>
    </p:spTree>
    <p:extLst>
      <p:ext uri="{BB962C8B-B14F-4D97-AF65-F5344CB8AC3E}">
        <p14:creationId xmlns:p14="http://schemas.microsoft.com/office/powerpoint/2010/main" val="215076438"/>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66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4"/>
          <p:cNvSpPr>
            <a:spLocks noGrp="1" noChangeArrowheads="1"/>
          </p:cNvSpPr>
          <p:nvPr>
            <p:ph type="dt" sz="half" idx="10"/>
          </p:nvPr>
        </p:nvSpPr>
        <p:spPr>
          <a:ln/>
        </p:spPr>
        <p:txBody>
          <a:bodyPr/>
          <a:lstStyle>
            <a:lvl1pPr>
              <a:defRPr/>
            </a:lvl1pPr>
          </a:lstStyle>
          <a:p>
            <a:pPr>
              <a:defRPr/>
            </a:pPr>
            <a:fld id="{F04C2208-762C-4CBE-8E8F-504D50E40C14}" type="datetime4">
              <a:rPr lang="en-US" smtClean="0">
                <a:solidFill>
                  <a:prstClr val="white"/>
                </a:solidFill>
              </a:rPr>
              <a:pPr>
                <a:defRPr/>
              </a:pPr>
              <a:t>October 1, 2011</a:t>
            </a:fld>
            <a:endParaRPr lang="en-US">
              <a:solidFill>
                <a:prstClr val="white"/>
              </a:solidFill>
            </a:endParaRPr>
          </a:p>
        </p:txBody>
      </p:sp>
      <p:sp>
        <p:nvSpPr>
          <p:cNvPr id="6" name="Rectangle 45"/>
          <p:cNvSpPr>
            <a:spLocks noGrp="1" noChangeArrowheads="1"/>
          </p:cNvSpPr>
          <p:nvPr>
            <p:ph type="ftr" sz="quarter" idx="11"/>
          </p:nvPr>
        </p:nvSpPr>
        <p:spPr>
          <a:ln/>
        </p:spPr>
        <p:txBody>
          <a:bodyPr/>
          <a:lstStyle>
            <a:lvl1pPr>
              <a:defRPr/>
            </a:lvl1pPr>
          </a:lstStyle>
          <a:p>
            <a:pPr>
              <a:defRPr/>
            </a:pPr>
            <a:endParaRPr lang="en-US">
              <a:solidFill>
                <a:prstClr val="white"/>
              </a:solidFill>
            </a:endParaRPr>
          </a:p>
        </p:txBody>
      </p:sp>
      <p:sp>
        <p:nvSpPr>
          <p:cNvPr id="7" name="Rectangle 46"/>
          <p:cNvSpPr>
            <a:spLocks noGrp="1" noChangeArrowheads="1"/>
          </p:cNvSpPr>
          <p:nvPr>
            <p:ph type="sldNum" sz="quarter" idx="12"/>
          </p:nvPr>
        </p:nvSpPr>
        <p:spPr>
          <a:ln/>
        </p:spPr>
        <p:txBody>
          <a:bodyPr/>
          <a:lstStyle>
            <a:lvl1pPr>
              <a:defRPr/>
            </a:lvl1pPr>
          </a:lstStyle>
          <a:p>
            <a:pPr>
              <a:defRPr/>
            </a:pPr>
            <a:fld id="{69CD25F3-5654-4867-90E3-46AF5FC9FE83}" type="slidenum">
              <a:rPr lang="en-US">
                <a:solidFill>
                  <a:prstClr val="white"/>
                </a:solidFill>
              </a:rPr>
              <a:pPr>
                <a:defRPr/>
              </a:pPr>
              <a:t>‹#›</a:t>
            </a:fld>
            <a:endParaRPr lang="en-US">
              <a:solidFill>
                <a:prstClr val="white"/>
              </a:solidFill>
            </a:endParaRPr>
          </a:p>
        </p:txBody>
      </p:sp>
    </p:spTree>
    <p:extLst>
      <p:ext uri="{BB962C8B-B14F-4D97-AF65-F5344CB8AC3E}">
        <p14:creationId xmlns:p14="http://schemas.microsoft.com/office/powerpoint/2010/main" val="2233792184"/>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66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en-US" noProof="0" smtClean="0"/>
              <a:t>Click icon to add picture</a:t>
            </a:r>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4"/>
          <p:cNvSpPr>
            <a:spLocks noGrp="1" noChangeArrowheads="1"/>
          </p:cNvSpPr>
          <p:nvPr>
            <p:ph type="dt" sz="half" idx="10"/>
          </p:nvPr>
        </p:nvSpPr>
        <p:spPr>
          <a:ln/>
        </p:spPr>
        <p:txBody>
          <a:bodyPr/>
          <a:lstStyle>
            <a:lvl1pPr>
              <a:defRPr/>
            </a:lvl1pPr>
          </a:lstStyle>
          <a:p>
            <a:pPr>
              <a:defRPr/>
            </a:pPr>
            <a:fld id="{EB473DF9-5BF5-46F5-8FCE-68F3D3F96862}" type="datetime4">
              <a:rPr lang="en-US" smtClean="0">
                <a:solidFill>
                  <a:prstClr val="white"/>
                </a:solidFill>
              </a:rPr>
              <a:pPr>
                <a:defRPr/>
              </a:pPr>
              <a:t>October 1, 2011</a:t>
            </a:fld>
            <a:endParaRPr lang="en-US">
              <a:solidFill>
                <a:prstClr val="white"/>
              </a:solidFill>
            </a:endParaRPr>
          </a:p>
        </p:txBody>
      </p:sp>
      <p:sp>
        <p:nvSpPr>
          <p:cNvPr id="6" name="Rectangle 45"/>
          <p:cNvSpPr>
            <a:spLocks noGrp="1" noChangeArrowheads="1"/>
          </p:cNvSpPr>
          <p:nvPr>
            <p:ph type="ftr" sz="quarter" idx="11"/>
          </p:nvPr>
        </p:nvSpPr>
        <p:spPr>
          <a:ln/>
        </p:spPr>
        <p:txBody>
          <a:bodyPr/>
          <a:lstStyle>
            <a:lvl1pPr>
              <a:defRPr/>
            </a:lvl1pPr>
          </a:lstStyle>
          <a:p>
            <a:pPr>
              <a:defRPr/>
            </a:pPr>
            <a:endParaRPr lang="en-US">
              <a:solidFill>
                <a:prstClr val="white"/>
              </a:solidFill>
            </a:endParaRPr>
          </a:p>
        </p:txBody>
      </p:sp>
      <p:sp>
        <p:nvSpPr>
          <p:cNvPr id="7" name="Rectangle 46"/>
          <p:cNvSpPr>
            <a:spLocks noGrp="1" noChangeArrowheads="1"/>
          </p:cNvSpPr>
          <p:nvPr>
            <p:ph type="sldNum" sz="quarter" idx="12"/>
          </p:nvPr>
        </p:nvSpPr>
        <p:spPr>
          <a:ln/>
        </p:spPr>
        <p:txBody>
          <a:bodyPr/>
          <a:lstStyle>
            <a:lvl1pPr>
              <a:defRPr/>
            </a:lvl1pPr>
          </a:lstStyle>
          <a:p>
            <a:pPr>
              <a:defRPr/>
            </a:pPr>
            <a:fld id="{FD34C9EF-9D75-4E2F-9C85-6B0171541A18}" type="slidenum">
              <a:rPr lang="en-US">
                <a:solidFill>
                  <a:prstClr val="white"/>
                </a:solidFill>
              </a:rPr>
              <a:pPr>
                <a:defRPr/>
              </a:pPr>
              <a:t>‹#›</a:t>
            </a:fld>
            <a:endParaRPr lang="en-US">
              <a:solidFill>
                <a:prstClr val="white"/>
              </a:solidFill>
            </a:endParaRPr>
          </a:p>
        </p:txBody>
      </p:sp>
    </p:spTree>
    <p:extLst>
      <p:ext uri="{BB962C8B-B14F-4D97-AF65-F5344CB8AC3E}">
        <p14:creationId xmlns:p14="http://schemas.microsoft.com/office/powerpoint/2010/main" val="2495518441"/>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66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4"/>
          <p:cNvSpPr>
            <a:spLocks noGrp="1" noChangeArrowheads="1"/>
          </p:cNvSpPr>
          <p:nvPr>
            <p:ph type="dt" sz="half" idx="10"/>
          </p:nvPr>
        </p:nvSpPr>
        <p:spPr>
          <a:ln/>
        </p:spPr>
        <p:txBody>
          <a:bodyPr/>
          <a:lstStyle>
            <a:lvl1pPr>
              <a:defRPr/>
            </a:lvl1pPr>
          </a:lstStyle>
          <a:p>
            <a:pPr>
              <a:defRPr/>
            </a:pPr>
            <a:fld id="{3AD624D9-87D2-4B00-A611-968E481683EA}" type="datetime4">
              <a:rPr lang="en-US" smtClean="0">
                <a:solidFill>
                  <a:prstClr val="white"/>
                </a:solidFill>
              </a:rPr>
              <a:pPr>
                <a:defRPr/>
              </a:pPr>
              <a:t>October 1, 2011</a:t>
            </a:fld>
            <a:endParaRPr lang="en-US">
              <a:solidFill>
                <a:prstClr val="white"/>
              </a:solidFill>
            </a:endParaRPr>
          </a:p>
        </p:txBody>
      </p:sp>
      <p:sp>
        <p:nvSpPr>
          <p:cNvPr id="5" name="Rectangle 45"/>
          <p:cNvSpPr>
            <a:spLocks noGrp="1" noChangeArrowheads="1"/>
          </p:cNvSpPr>
          <p:nvPr>
            <p:ph type="ftr" sz="quarter" idx="11"/>
          </p:nvPr>
        </p:nvSpPr>
        <p:spPr>
          <a:ln/>
        </p:spPr>
        <p:txBody>
          <a:bodyPr/>
          <a:lstStyle>
            <a:lvl1pPr>
              <a:defRPr/>
            </a:lvl1pPr>
          </a:lstStyle>
          <a:p>
            <a:pPr>
              <a:defRPr/>
            </a:pPr>
            <a:endParaRPr lang="en-US">
              <a:solidFill>
                <a:prstClr val="white"/>
              </a:solidFill>
            </a:endParaRPr>
          </a:p>
        </p:txBody>
      </p:sp>
      <p:sp>
        <p:nvSpPr>
          <p:cNvPr id="6" name="Rectangle 46"/>
          <p:cNvSpPr>
            <a:spLocks noGrp="1" noChangeArrowheads="1"/>
          </p:cNvSpPr>
          <p:nvPr>
            <p:ph type="sldNum" sz="quarter" idx="12"/>
          </p:nvPr>
        </p:nvSpPr>
        <p:spPr>
          <a:ln/>
        </p:spPr>
        <p:txBody>
          <a:bodyPr/>
          <a:lstStyle>
            <a:lvl1pPr>
              <a:defRPr/>
            </a:lvl1pPr>
          </a:lstStyle>
          <a:p>
            <a:pPr>
              <a:defRPr/>
            </a:pPr>
            <a:fld id="{8D995BE3-7F20-42A1-B8FA-7A32FB4FA795}" type="slidenum">
              <a:rPr lang="en-US">
                <a:solidFill>
                  <a:prstClr val="white"/>
                </a:solidFill>
              </a:rPr>
              <a:pPr>
                <a:defRPr/>
              </a:pPr>
              <a:t>‹#›</a:t>
            </a:fld>
            <a:endParaRPr lang="en-US">
              <a:solidFill>
                <a:prstClr val="white"/>
              </a:solidFill>
            </a:endParaRPr>
          </a:p>
        </p:txBody>
      </p:sp>
    </p:spTree>
    <p:extLst>
      <p:ext uri="{BB962C8B-B14F-4D97-AF65-F5344CB8AC3E}">
        <p14:creationId xmlns:p14="http://schemas.microsoft.com/office/powerpoint/2010/main" val="4056241408"/>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67.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smtClean="0"/>
              <a:t>Click to edit Master title style</a:t>
            </a:r>
            <a:endParaRPr lang="en-US"/>
          </a:p>
        </p:txBody>
      </p:sp>
      <p:sp>
        <p:nvSpPr>
          <p:cNvPr id="3" name="Table Placeholder 2"/>
          <p:cNvSpPr>
            <a:spLocks noGrp="1"/>
          </p:cNvSpPr>
          <p:nvPr>
            <p:ph type="tbl" idx="1"/>
          </p:nvPr>
        </p:nvSpPr>
        <p:spPr>
          <a:xfrm>
            <a:off x="457200" y="1600200"/>
            <a:ext cx="8229600" cy="4530725"/>
          </a:xfrm>
        </p:spPr>
        <p:txBody>
          <a:bodyPr/>
          <a:lstStyle/>
          <a:p>
            <a:endParaRPr lang="en-US"/>
          </a:p>
        </p:txBody>
      </p:sp>
      <p:sp>
        <p:nvSpPr>
          <p:cNvPr id="4" name="Date Placeholder 3"/>
          <p:cNvSpPr>
            <a:spLocks noGrp="1"/>
          </p:cNvSpPr>
          <p:nvPr>
            <p:ph type="dt" sz="half" idx="10"/>
          </p:nvPr>
        </p:nvSpPr>
        <p:spPr>
          <a:xfrm>
            <a:off x="457200" y="6243638"/>
            <a:ext cx="2133600" cy="457200"/>
          </a:xfrm>
        </p:spPr>
        <p:txBody>
          <a:bodyPr/>
          <a:lstStyle>
            <a:lvl1pPr>
              <a:defRPr/>
            </a:lvl1pPr>
          </a:lstStyle>
          <a:p>
            <a:fld id="{86F10608-C6AD-4FA5-8B78-D3CDACA9AB21}" type="datetime4">
              <a:rPr lang="en-US" smtClean="0">
                <a:solidFill>
                  <a:srgbClr val="FFFFFF"/>
                </a:solidFill>
              </a:rPr>
              <a:t>October 1, 2011</a:t>
            </a:fld>
            <a:endParaRPr lang="en-US">
              <a:solidFill>
                <a:srgbClr val="FFFFFF"/>
              </a:solidFill>
            </a:endParaRPr>
          </a:p>
        </p:txBody>
      </p:sp>
      <p:sp>
        <p:nvSpPr>
          <p:cNvPr id="5" name="Footer Placeholder 4"/>
          <p:cNvSpPr>
            <a:spLocks noGrp="1"/>
          </p:cNvSpPr>
          <p:nvPr>
            <p:ph type="ftr" sz="quarter" idx="11"/>
          </p:nvPr>
        </p:nvSpPr>
        <p:spPr>
          <a:xfrm>
            <a:off x="3124200" y="6248400"/>
            <a:ext cx="2895600" cy="457200"/>
          </a:xfrm>
        </p:spPr>
        <p:txBody>
          <a:bodyPr/>
          <a:lstStyle>
            <a:lvl1pPr>
              <a:defRPr/>
            </a:lvl1pPr>
          </a:lstStyle>
          <a:p>
            <a:endParaRPr lang="en-US">
              <a:solidFill>
                <a:srgbClr val="FFFFFF"/>
              </a:solidFill>
            </a:endParaRPr>
          </a:p>
        </p:txBody>
      </p:sp>
      <p:sp>
        <p:nvSpPr>
          <p:cNvPr id="6" name="Slide Number Placeholder 5"/>
          <p:cNvSpPr>
            <a:spLocks noGrp="1"/>
          </p:cNvSpPr>
          <p:nvPr>
            <p:ph type="sldNum" sz="quarter" idx="12"/>
          </p:nvPr>
        </p:nvSpPr>
        <p:spPr>
          <a:xfrm>
            <a:off x="6553200" y="6243638"/>
            <a:ext cx="2133600" cy="457200"/>
          </a:xfrm>
        </p:spPr>
        <p:txBody>
          <a:bodyPr/>
          <a:lstStyle>
            <a:lvl1pPr>
              <a:defRPr/>
            </a:lvl1pPr>
          </a:lstStyle>
          <a:p>
            <a:fld id="{BEF305B4-EB6D-409F-93D0-4F7500553061}" type="slidenum">
              <a:rPr lang="en-US">
                <a:solidFill>
                  <a:srgbClr val="FFFFFF"/>
                </a:solidFill>
              </a:rPr>
              <a:pPr/>
              <a:t>‹#›</a:t>
            </a:fld>
            <a:endParaRPr lang="en-US">
              <a:solidFill>
                <a:srgbClr val="FFFFFF"/>
              </a:solidFill>
            </a:endParaRPr>
          </a:p>
        </p:txBody>
      </p:sp>
    </p:spTree>
    <p:extLst>
      <p:ext uri="{BB962C8B-B14F-4D97-AF65-F5344CB8AC3E}">
        <p14:creationId xmlns:p14="http://schemas.microsoft.com/office/powerpoint/2010/main" val="3383002436"/>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67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4"/>
          <p:cNvSpPr>
            <a:spLocks noGrp="1" noChangeArrowheads="1"/>
          </p:cNvSpPr>
          <p:nvPr>
            <p:ph type="dt" sz="half" idx="10"/>
          </p:nvPr>
        </p:nvSpPr>
        <p:spPr>
          <a:ln/>
        </p:spPr>
        <p:txBody>
          <a:bodyPr/>
          <a:lstStyle>
            <a:lvl1pPr>
              <a:defRPr/>
            </a:lvl1pPr>
          </a:lstStyle>
          <a:p>
            <a:pPr>
              <a:defRPr/>
            </a:pPr>
            <a:fld id="{44C05ED7-B953-41B1-B4D3-0EB1AA50F082}" type="datetime4">
              <a:rPr lang="en-US" smtClean="0">
                <a:solidFill>
                  <a:prstClr val="white"/>
                </a:solidFill>
              </a:rPr>
              <a:pPr>
                <a:defRPr/>
              </a:pPr>
              <a:t>October 1, 2011</a:t>
            </a:fld>
            <a:endParaRPr lang="en-US">
              <a:solidFill>
                <a:prstClr val="white"/>
              </a:solidFill>
            </a:endParaRPr>
          </a:p>
        </p:txBody>
      </p:sp>
      <p:sp>
        <p:nvSpPr>
          <p:cNvPr id="5" name="Rectangle 45"/>
          <p:cNvSpPr>
            <a:spLocks noGrp="1" noChangeArrowheads="1"/>
          </p:cNvSpPr>
          <p:nvPr>
            <p:ph type="ftr" sz="quarter" idx="11"/>
          </p:nvPr>
        </p:nvSpPr>
        <p:spPr>
          <a:ln/>
        </p:spPr>
        <p:txBody>
          <a:bodyPr/>
          <a:lstStyle>
            <a:lvl1pPr>
              <a:defRPr/>
            </a:lvl1pPr>
          </a:lstStyle>
          <a:p>
            <a:pPr>
              <a:defRPr/>
            </a:pPr>
            <a:endParaRPr lang="en-US">
              <a:solidFill>
                <a:prstClr val="white"/>
              </a:solidFill>
            </a:endParaRPr>
          </a:p>
        </p:txBody>
      </p:sp>
      <p:sp>
        <p:nvSpPr>
          <p:cNvPr id="6" name="Rectangle 46"/>
          <p:cNvSpPr>
            <a:spLocks noGrp="1" noChangeArrowheads="1"/>
          </p:cNvSpPr>
          <p:nvPr>
            <p:ph type="sldNum" sz="quarter" idx="12"/>
          </p:nvPr>
        </p:nvSpPr>
        <p:spPr>
          <a:ln/>
        </p:spPr>
        <p:txBody>
          <a:bodyPr/>
          <a:lstStyle>
            <a:lvl1pPr>
              <a:defRPr/>
            </a:lvl1pPr>
          </a:lstStyle>
          <a:p>
            <a:pPr>
              <a:defRPr/>
            </a:pPr>
            <a:fld id="{DC95C923-6AC0-4D7D-847E-E3B430DFD767}" type="slidenum">
              <a:rPr lang="en-US">
                <a:solidFill>
                  <a:prstClr val="white"/>
                </a:solidFill>
              </a:rPr>
              <a:pPr>
                <a:defRPr/>
              </a:pPr>
              <a:t>‹#›</a:t>
            </a:fld>
            <a:endParaRPr lang="en-US">
              <a:solidFill>
                <a:prstClr val="white"/>
              </a:solidFill>
            </a:endParaRPr>
          </a:p>
        </p:txBody>
      </p:sp>
    </p:spTree>
    <p:extLst>
      <p:ext uri="{BB962C8B-B14F-4D97-AF65-F5344CB8AC3E}">
        <p14:creationId xmlns:p14="http://schemas.microsoft.com/office/powerpoint/2010/main" val="1548349577"/>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671.xml><?xml version="1.0" encoding="utf-8"?>
<p:sldLayout xmlns:a="http://schemas.openxmlformats.org/drawingml/2006/main" xmlns:r="http://schemas.openxmlformats.org/officeDocument/2006/relationships" xmlns:p="http://schemas.openxmlformats.org/presentationml/2006/main" type="tbl">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smtClean="0"/>
              <a:t>Click to edit Master title style</a:t>
            </a:r>
            <a:endParaRPr lang="en-US"/>
          </a:p>
        </p:txBody>
      </p:sp>
      <p:sp>
        <p:nvSpPr>
          <p:cNvPr id="3" name="Table Placeholder 2"/>
          <p:cNvSpPr>
            <a:spLocks noGrp="1"/>
          </p:cNvSpPr>
          <p:nvPr>
            <p:ph type="tbl" idx="1"/>
          </p:nvPr>
        </p:nvSpPr>
        <p:spPr>
          <a:xfrm>
            <a:off x="457200" y="1600200"/>
            <a:ext cx="8229600" cy="4530725"/>
          </a:xfrm>
        </p:spPr>
        <p:txBody>
          <a:bodyPr/>
          <a:lstStyle/>
          <a:p>
            <a:pPr lvl="0"/>
            <a:r>
              <a:rPr lang="en-US" noProof="0" smtClean="0"/>
              <a:t>Click icon to add table</a:t>
            </a:r>
            <a:endParaRPr lang="en-US" noProof="0"/>
          </a:p>
        </p:txBody>
      </p:sp>
      <p:sp>
        <p:nvSpPr>
          <p:cNvPr id="4" name="Rectangle 44"/>
          <p:cNvSpPr>
            <a:spLocks noGrp="1" noChangeArrowheads="1"/>
          </p:cNvSpPr>
          <p:nvPr>
            <p:ph type="dt" sz="half" idx="10"/>
          </p:nvPr>
        </p:nvSpPr>
        <p:spPr>
          <a:ln/>
        </p:spPr>
        <p:txBody>
          <a:bodyPr/>
          <a:lstStyle>
            <a:lvl1pPr>
              <a:defRPr/>
            </a:lvl1pPr>
          </a:lstStyle>
          <a:p>
            <a:pPr>
              <a:defRPr/>
            </a:pPr>
            <a:fld id="{718CCFCD-99B7-42DC-BF8D-2ABB2EFC48BE}" type="datetime4">
              <a:rPr lang="en-US" smtClean="0">
                <a:solidFill>
                  <a:prstClr val="white"/>
                </a:solidFill>
              </a:rPr>
              <a:pPr>
                <a:defRPr/>
              </a:pPr>
              <a:t>October 1, 2011</a:t>
            </a:fld>
            <a:endParaRPr lang="en-US">
              <a:solidFill>
                <a:prstClr val="white"/>
              </a:solidFill>
            </a:endParaRPr>
          </a:p>
        </p:txBody>
      </p:sp>
      <p:sp>
        <p:nvSpPr>
          <p:cNvPr id="5" name="Rectangle 45"/>
          <p:cNvSpPr>
            <a:spLocks noGrp="1" noChangeArrowheads="1"/>
          </p:cNvSpPr>
          <p:nvPr>
            <p:ph type="ftr" sz="quarter" idx="11"/>
          </p:nvPr>
        </p:nvSpPr>
        <p:spPr>
          <a:ln/>
        </p:spPr>
        <p:txBody>
          <a:bodyPr/>
          <a:lstStyle>
            <a:lvl1pPr>
              <a:defRPr/>
            </a:lvl1pPr>
          </a:lstStyle>
          <a:p>
            <a:pPr>
              <a:defRPr/>
            </a:pPr>
            <a:endParaRPr lang="en-US">
              <a:solidFill>
                <a:prstClr val="white"/>
              </a:solidFill>
            </a:endParaRPr>
          </a:p>
        </p:txBody>
      </p:sp>
      <p:sp>
        <p:nvSpPr>
          <p:cNvPr id="6" name="Rectangle 46"/>
          <p:cNvSpPr>
            <a:spLocks noGrp="1" noChangeArrowheads="1"/>
          </p:cNvSpPr>
          <p:nvPr>
            <p:ph type="sldNum" sz="quarter" idx="12"/>
          </p:nvPr>
        </p:nvSpPr>
        <p:spPr>
          <a:ln/>
        </p:spPr>
        <p:txBody>
          <a:bodyPr/>
          <a:lstStyle>
            <a:lvl1pPr>
              <a:defRPr/>
            </a:lvl1pPr>
          </a:lstStyle>
          <a:p>
            <a:pPr>
              <a:defRPr/>
            </a:pPr>
            <a:fld id="{9C0BA582-7305-4CD9-B0AE-4A65BCF8D564}" type="slidenum">
              <a:rPr lang="en-US">
                <a:solidFill>
                  <a:prstClr val="white"/>
                </a:solidFill>
              </a:rPr>
              <a:pPr>
                <a:defRPr/>
              </a:pPr>
              <a:t>‹#›</a:t>
            </a:fld>
            <a:endParaRPr lang="en-US">
              <a:solidFill>
                <a:prstClr val="white"/>
              </a:solidFill>
            </a:endParaRPr>
          </a:p>
        </p:txBody>
      </p:sp>
    </p:spTree>
    <p:extLst>
      <p:ext uri="{BB962C8B-B14F-4D97-AF65-F5344CB8AC3E}">
        <p14:creationId xmlns:p14="http://schemas.microsoft.com/office/powerpoint/2010/main" val="3700992322"/>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672.xml><?xml version="1.0" encoding="utf-8"?>
<p:sldLayout xmlns:a="http://schemas.openxmlformats.org/drawingml/2006/main" xmlns:r="http://schemas.openxmlformats.org/officeDocument/2006/relationships" xmlns:p="http://schemas.openxmlformats.org/presentationml/2006/main" type="clipArtAndTx">
  <p:cSld name="Title, Clip Art and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smtClean="0"/>
              <a:t>Click to edit Master title style</a:t>
            </a:r>
            <a:endParaRPr lang="en-US"/>
          </a:p>
        </p:txBody>
      </p:sp>
      <p:sp>
        <p:nvSpPr>
          <p:cNvPr id="3" name="ClipArt Placeholder 2"/>
          <p:cNvSpPr>
            <a:spLocks noGrp="1"/>
          </p:cNvSpPr>
          <p:nvPr>
            <p:ph type="clipArt" sz="half" idx="1"/>
          </p:nvPr>
        </p:nvSpPr>
        <p:spPr>
          <a:xfrm>
            <a:off x="457200" y="1600200"/>
            <a:ext cx="4038600" cy="4530725"/>
          </a:xfrm>
        </p:spPr>
        <p:txBody>
          <a:bodyPr/>
          <a:lstStyle/>
          <a:p>
            <a:pPr lvl="0"/>
            <a:endParaRPr lang="en-US" noProof="0"/>
          </a:p>
        </p:txBody>
      </p:sp>
      <p:sp>
        <p:nvSpPr>
          <p:cNvPr id="4" name="Text Placeholder 3"/>
          <p:cNvSpPr>
            <a:spLocks noGrp="1"/>
          </p:cNvSpPr>
          <p:nvPr>
            <p:ph type="body" sz="half" idx="2"/>
          </p:nvPr>
        </p:nvSpPr>
        <p:spPr>
          <a:xfrm>
            <a:off x="4648200" y="1600200"/>
            <a:ext cx="4038600" cy="453072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44"/>
          <p:cNvSpPr>
            <a:spLocks noGrp="1" noChangeArrowheads="1"/>
          </p:cNvSpPr>
          <p:nvPr>
            <p:ph type="dt" sz="half" idx="10"/>
          </p:nvPr>
        </p:nvSpPr>
        <p:spPr>
          <a:ln/>
        </p:spPr>
        <p:txBody>
          <a:bodyPr/>
          <a:lstStyle>
            <a:lvl1pPr>
              <a:defRPr/>
            </a:lvl1pPr>
          </a:lstStyle>
          <a:p>
            <a:pPr>
              <a:defRPr/>
            </a:pPr>
            <a:fld id="{8CBE1178-3206-4E61-B9B6-B45395F43062}" type="datetime4">
              <a:rPr lang="en-US" smtClean="0">
                <a:solidFill>
                  <a:prstClr val="white"/>
                </a:solidFill>
              </a:rPr>
              <a:pPr>
                <a:defRPr/>
              </a:pPr>
              <a:t>October 1, 2011</a:t>
            </a:fld>
            <a:endParaRPr lang="en-US">
              <a:solidFill>
                <a:prstClr val="white"/>
              </a:solidFill>
            </a:endParaRPr>
          </a:p>
        </p:txBody>
      </p:sp>
      <p:sp>
        <p:nvSpPr>
          <p:cNvPr id="6" name="Rectangle 45"/>
          <p:cNvSpPr>
            <a:spLocks noGrp="1" noChangeArrowheads="1"/>
          </p:cNvSpPr>
          <p:nvPr>
            <p:ph type="ftr" sz="quarter" idx="11"/>
          </p:nvPr>
        </p:nvSpPr>
        <p:spPr>
          <a:ln/>
        </p:spPr>
        <p:txBody>
          <a:bodyPr/>
          <a:lstStyle>
            <a:lvl1pPr>
              <a:defRPr/>
            </a:lvl1pPr>
          </a:lstStyle>
          <a:p>
            <a:pPr>
              <a:defRPr/>
            </a:pPr>
            <a:endParaRPr lang="en-US">
              <a:solidFill>
                <a:prstClr val="white"/>
              </a:solidFill>
            </a:endParaRPr>
          </a:p>
        </p:txBody>
      </p:sp>
      <p:sp>
        <p:nvSpPr>
          <p:cNvPr id="7" name="Rectangle 46"/>
          <p:cNvSpPr>
            <a:spLocks noGrp="1" noChangeArrowheads="1"/>
          </p:cNvSpPr>
          <p:nvPr>
            <p:ph type="sldNum" sz="quarter" idx="12"/>
          </p:nvPr>
        </p:nvSpPr>
        <p:spPr>
          <a:ln/>
        </p:spPr>
        <p:txBody>
          <a:bodyPr/>
          <a:lstStyle>
            <a:lvl1pPr>
              <a:defRPr/>
            </a:lvl1pPr>
          </a:lstStyle>
          <a:p>
            <a:pPr>
              <a:defRPr/>
            </a:pPr>
            <a:fld id="{1B76EC67-C239-48AD-A959-ED9BFC1E2029}" type="slidenum">
              <a:rPr lang="en-US">
                <a:solidFill>
                  <a:prstClr val="white"/>
                </a:solidFill>
              </a:rPr>
              <a:pPr>
                <a:defRPr/>
              </a:pPr>
              <a:t>‹#›</a:t>
            </a:fld>
            <a:endParaRPr lang="en-US">
              <a:solidFill>
                <a:prstClr val="white"/>
              </a:solidFill>
            </a:endParaRPr>
          </a:p>
        </p:txBody>
      </p:sp>
    </p:spTree>
    <p:extLst>
      <p:ext uri="{BB962C8B-B14F-4D97-AF65-F5344CB8AC3E}">
        <p14:creationId xmlns:p14="http://schemas.microsoft.com/office/powerpoint/2010/main" val="2448142053"/>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68.xml><?xml version="1.0" encoding="utf-8"?>
<p:sldLayout xmlns:a="http://schemas.openxmlformats.org/drawingml/2006/main" xmlns:r="http://schemas.openxmlformats.org/officeDocument/2006/relationships" xmlns:p="http://schemas.openxmlformats.org/presentationml/2006/main" type="objAndTx" preserve="1">
  <p:cSld name="Title, Content and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00"/>
            <a:ext cx="4038600" cy="453072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648200" y="1600200"/>
            <a:ext cx="4038600" cy="453072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Date Placeholder 4"/>
          <p:cNvSpPr>
            <a:spLocks noGrp="1"/>
          </p:cNvSpPr>
          <p:nvPr>
            <p:ph type="dt" sz="half" idx="10"/>
          </p:nvPr>
        </p:nvSpPr>
        <p:spPr>
          <a:xfrm>
            <a:off x="457200" y="6243638"/>
            <a:ext cx="2133600" cy="457200"/>
          </a:xfrm>
        </p:spPr>
        <p:txBody>
          <a:bodyPr/>
          <a:lstStyle>
            <a:lvl1pPr>
              <a:defRPr/>
            </a:lvl1pPr>
          </a:lstStyle>
          <a:p>
            <a:fld id="{194B06B4-FF09-4DE9-A103-DB6AD392B9C9}" type="datetime4">
              <a:rPr lang="en-US" smtClean="0">
                <a:solidFill>
                  <a:srgbClr val="FFFFFF"/>
                </a:solidFill>
              </a:rPr>
              <a:t>October 1, 2011</a:t>
            </a:fld>
            <a:endParaRPr lang="en-US">
              <a:solidFill>
                <a:srgbClr val="FFFFFF"/>
              </a:solidFill>
            </a:endParaRPr>
          </a:p>
        </p:txBody>
      </p:sp>
      <p:sp>
        <p:nvSpPr>
          <p:cNvPr id="6" name="Footer Placeholder 5"/>
          <p:cNvSpPr>
            <a:spLocks noGrp="1"/>
          </p:cNvSpPr>
          <p:nvPr>
            <p:ph type="ftr" sz="quarter" idx="11"/>
          </p:nvPr>
        </p:nvSpPr>
        <p:spPr>
          <a:xfrm>
            <a:off x="3124200" y="6248400"/>
            <a:ext cx="2895600" cy="457200"/>
          </a:xfrm>
        </p:spPr>
        <p:txBody>
          <a:bodyPr/>
          <a:lstStyle>
            <a:lvl1pPr>
              <a:defRPr/>
            </a:lvl1pPr>
          </a:lstStyle>
          <a:p>
            <a:endParaRPr lang="en-US">
              <a:solidFill>
                <a:srgbClr val="FFFFFF"/>
              </a:solidFill>
            </a:endParaRPr>
          </a:p>
        </p:txBody>
      </p:sp>
      <p:sp>
        <p:nvSpPr>
          <p:cNvPr id="7" name="Slide Number Placeholder 6"/>
          <p:cNvSpPr>
            <a:spLocks noGrp="1"/>
          </p:cNvSpPr>
          <p:nvPr>
            <p:ph type="sldNum" sz="quarter" idx="12"/>
          </p:nvPr>
        </p:nvSpPr>
        <p:spPr>
          <a:xfrm>
            <a:off x="6553200" y="6243638"/>
            <a:ext cx="2133600" cy="457200"/>
          </a:xfrm>
        </p:spPr>
        <p:txBody>
          <a:bodyPr/>
          <a:lstStyle>
            <a:lvl1pPr>
              <a:defRPr/>
            </a:lvl1pPr>
          </a:lstStyle>
          <a:p>
            <a:fld id="{95E911B3-5EED-4C68-9356-EC2468271D0C}" type="slidenum">
              <a:rPr lang="en-US">
                <a:solidFill>
                  <a:srgbClr val="FFFFFF"/>
                </a:solidFill>
              </a:rPr>
              <a:pPr/>
              <a:t>‹#›</a:t>
            </a:fld>
            <a:endParaRPr lang="en-US">
              <a:solidFill>
                <a:srgbClr val="FFFFFF"/>
              </a:solidFill>
            </a:endParaRPr>
          </a:p>
        </p:txBody>
      </p:sp>
    </p:spTree>
    <p:extLst>
      <p:ext uri="{BB962C8B-B14F-4D97-AF65-F5344CB8AC3E}">
        <p14:creationId xmlns:p14="http://schemas.microsoft.com/office/powerpoint/2010/main" val="4266772448"/>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69.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238594" name="Group 2"/>
          <p:cNvGrpSpPr>
            <a:grpSpLocks/>
          </p:cNvGrpSpPr>
          <p:nvPr/>
        </p:nvGrpSpPr>
        <p:grpSpPr bwMode="auto">
          <a:xfrm>
            <a:off x="0" y="0"/>
            <a:ext cx="9144000" cy="6856413"/>
            <a:chOff x="0" y="0"/>
            <a:chExt cx="5760" cy="4319"/>
          </a:xfrm>
        </p:grpSpPr>
        <p:sp>
          <p:nvSpPr>
            <p:cNvPr id="238595" name="Freeform 3"/>
            <p:cNvSpPr>
              <a:spLocks/>
            </p:cNvSpPr>
            <p:nvPr/>
          </p:nvSpPr>
          <p:spPr bwMode="hidden">
            <a:xfrm>
              <a:off x="0" y="12"/>
              <a:ext cx="5758" cy="3273"/>
            </a:xfrm>
            <a:custGeom>
              <a:avLst/>
              <a:gdLst/>
              <a:ahLst/>
              <a:cxnLst>
                <a:cxn ang="0">
                  <a:pos x="3193" y="1816"/>
                </a:cxn>
                <a:cxn ang="0">
                  <a:pos x="0" y="0"/>
                </a:cxn>
                <a:cxn ang="0">
                  <a:pos x="0" y="522"/>
                </a:cxn>
                <a:cxn ang="0">
                  <a:pos x="3037" y="1978"/>
                </a:cxn>
                <a:cxn ang="0">
                  <a:pos x="5740" y="3273"/>
                </a:cxn>
                <a:cxn ang="0">
                  <a:pos x="5740" y="3267"/>
                </a:cxn>
                <a:cxn ang="0">
                  <a:pos x="3193" y="1816"/>
                </a:cxn>
                <a:cxn ang="0">
                  <a:pos x="3193" y="1816"/>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w="9525">
              <a:noFill/>
              <a:round/>
              <a:headEnd/>
              <a:tailEnd/>
            </a:ln>
          </p:spPr>
          <p:txBody>
            <a:bodyPr/>
            <a:lstStyle/>
            <a:p>
              <a:pPr eaLnBrk="0" hangingPunct="0"/>
              <a:endParaRPr lang="en-US">
                <a:solidFill>
                  <a:srgbClr val="FFFFFF"/>
                </a:solidFill>
                <a:cs typeface="+mn-cs"/>
              </a:endParaRPr>
            </a:p>
          </p:txBody>
        </p:sp>
        <p:sp>
          <p:nvSpPr>
            <p:cNvPr id="238596" name="Freeform 4"/>
            <p:cNvSpPr>
              <a:spLocks/>
            </p:cNvSpPr>
            <p:nvPr/>
          </p:nvSpPr>
          <p:spPr bwMode="hidden">
            <a:xfrm>
              <a:off x="149" y="0"/>
              <a:ext cx="5609" cy="3243"/>
            </a:xfrm>
            <a:custGeom>
              <a:avLst/>
              <a:gdLst/>
              <a:ahLst/>
              <a:cxnLst>
                <a:cxn ang="0">
                  <a:pos x="3163" y="1714"/>
                </a:cxn>
                <a:cxn ang="0">
                  <a:pos x="431" y="0"/>
                </a:cxn>
                <a:cxn ang="0">
                  <a:pos x="0" y="0"/>
                </a:cxn>
                <a:cxn ang="0">
                  <a:pos x="3086" y="1786"/>
                </a:cxn>
                <a:cxn ang="0">
                  <a:pos x="5591" y="3243"/>
                </a:cxn>
                <a:cxn ang="0">
                  <a:pos x="5591" y="3237"/>
                </a:cxn>
                <a:cxn ang="0">
                  <a:pos x="3163" y="1714"/>
                </a:cxn>
                <a:cxn ang="0">
                  <a:pos x="3163" y="1714"/>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eaLnBrk="0" hangingPunct="0"/>
              <a:endParaRPr lang="en-US">
                <a:solidFill>
                  <a:srgbClr val="FFFFFF"/>
                </a:solidFill>
                <a:cs typeface="+mn-cs"/>
              </a:endParaRPr>
            </a:p>
          </p:txBody>
        </p:sp>
        <p:sp>
          <p:nvSpPr>
            <p:cNvPr id="238597" name="Freeform 5"/>
            <p:cNvSpPr>
              <a:spLocks/>
            </p:cNvSpPr>
            <p:nvPr/>
          </p:nvSpPr>
          <p:spPr bwMode="hidden">
            <a:xfrm>
              <a:off x="0" y="3433"/>
              <a:ext cx="4038" cy="191"/>
            </a:xfrm>
            <a:custGeom>
              <a:avLst/>
              <a:gdLst/>
              <a:ahLst/>
              <a:cxnLst>
                <a:cxn ang="0">
                  <a:pos x="0" y="156"/>
                </a:cxn>
                <a:cxn ang="0">
                  <a:pos x="4042" y="192"/>
                </a:cxn>
                <a:cxn ang="0">
                  <a:pos x="4042" y="144"/>
                </a:cxn>
                <a:cxn ang="0">
                  <a:pos x="0" y="0"/>
                </a:cxn>
                <a:cxn ang="0">
                  <a:pos x="0" y="156"/>
                </a:cxn>
                <a:cxn ang="0">
                  <a:pos x="0" y="156"/>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w="9525">
              <a:noFill/>
              <a:round/>
              <a:headEnd/>
              <a:tailEnd/>
            </a:ln>
          </p:spPr>
          <p:txBody>
            <a:bodyPr/>
            <a:lstStyle/>
            <a:p>
              <a:pPr eaLnBrk="0" hangingPunct="0"/>
              <a:endParaRPr lang="en-US">
                <a:solidFill>
                  <a:srgbClr val="FFFFFF"/>
                </a:solidFill>
                <a:cs typeface="+mn-cs"/>
              </a:endParaRPr>
            </a:p>
          </p:txBody>
        </p:sp>
        <p:sp>
          <p:nvSpPr>
            <p:cNvPr id="238598" name="Freeform 6"/>
            <p:cNvSpPr>
              <a:spLocks/>
            </p:cNvSpPr>
            <p:nvPr/>
          </p:nvSpPr>
          <p:spPr bwMode="hidden">
            <a:xfrm>
              <a:off x="4038" y="3577"/>
              <a:ext cx="1720" cy="65"/>
            </a:xfrm>
            <a:custGeom>
              <a:avLst/>
              <a:gdLst/>
              <a:ahLst/>
              <a:cxnLst>
                <a:cxn ang="0">
                  <a:pos x="1722" y="66"/>
                </a:cxn>
                <a:cxn ang="0">
                  <a:pos x="1722" y="60"/>
                </a:cxn>
                <a:cxn ang="0">
                  <a:pos x="0" y="0"/>
                </a:cxn>
                <a:cxn ang="0">
                  <a:pos x="0" y="48"/>
                </a:cxn>
                <a:cxn ang="0">
                  <a:pos x="1722" y="66"/>
                </a:cxn>
                <a:cxn ang="0">
                  <a:pos x="1722" y="66"/>
                </a:cxn>
              </a:cxnLst>
              <a:rect l="0" t="0" r="r" b="b"/>
              <a:pathLst>
                <a:path w="1722" h="66">
                  <a:moveTo>
                    <a:pt x="1722" y="66"/>
                  </a:moveTo>
                  <a:lnTo>
                    <a:pt x="1722" y="60"/>
                  </a:lnTo>
                  <a:lnTo>
                    <a:pt x="0" y="0"/>
                  </a:lnTo>
                  <a:lnTo>
                    <a:pt x="0" y="48"/>
                  </a:lnTo>
                  <a:lnTo>
                    <a:pt x="1722" y="66"/>
                  </a:lnTo>
                  <a:lnTo>
                    <a:pt x="1722" y="66"/>
                  </a:lnTo>
                  <a:close/>
                </a:path>
              </a:pathLst>
            </a:custGeom>
            <a:gradFill rotWithShape="0">
              <a:gsLst>
                <a:gs pos="0">
                  <a:schemeClr val="bg2"/>
                </a:gs>
                <a:gs pos="100000">
                  <a:schemeClr val="bg1"/>
                </a:gs>
              </a:gsLst>
              <a:lin ang="0" scaled="1"/>
            </a:gradFill>
            <a:ln w="9525">
              <a:noFill/>
              <a:round/>
              <a:headEnd/>
              <a:tailEnd/>
            </a:ln>
          </p:spPr>
          <p:txBody>
            <a:bodyPr/>
            <a:lstStyle/>
            <a:p>
              <a:pPr eaLnBrk="0" hangingPunct="0"/>
              <a:endParaRPr lang="en-US">
                <a:solidFill>
                  <a:srgbClr val="FFFFFF"/>
                </a:solidFill>
                <a:cs typeface="+mn-cs"/>
              </a:endParaRPr>
            </a:p>
          </p:txBody>
        </p:sp>
        <p:sp>
          <p:nvSpPr>
            <p:cNvPr id="238599" name="Freeform 7"/>
            <p:cNvSpPr>
              <a:spLocks/>
            </p:cNvSpPr>
            <p:nvPr/>
          </p:nvSpPr>
          <p:spPr bwMode="hidden">
            <a:xfrm>
              <a:off x="0" y="3726"/>
              <a:ext cx="4784" cy="329"/>
            </a:xfrm>
            <a:custGeom>
              <a:avLst/>
              <a:gdLst/>
              <a:ahLst/>
              <a:cxnLst>
                <a:cxn ang="0">
                  <a:pos x="0" y="329"/>
                </a:cxn>
                <a:cxn ang="0">
                  <a:pos x="4789" y="77"/>
                </a:cxn>
                <a:cxn ang="0">
                  <a:pos x="4789" y="0"/>
                </a:cxn>
                <a:cxn ang="0">
                  <a:pos x="0" y="107"/>
                </a:cxn>
                <a:cxn ang="0">
                  <a:pos x="0" y="329"/>
                </a:cxn>
                <a:cxn ang="0">
                  <a:pos x="0" y="329"/>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w="9525" cap="flat" cmpd="sng">
              <a:noFill/>
              <a:prstDash val="solid"/>
              <a:round/>
              <a:headEnd type="none" w="med" len="med"/>
              <a:tailEnd type="none" w="med" len="med"/>
            </a:ln>
            <a:effectLst/>
          </p:spPr>
          <p:txBody>
            <a:bodyPr/>
            <a:lstStyle/>
            <a:p>
              <a:pPr eaLnBrk="0" hangingPunct="0"/>
              <a:endParaRPr lang="en-US">
                <a:solidFill>
                  <a:srgbClr val="FFFFFF"/>
                </a:solidFill>
                <a:cs typeface="+mn-cs"/>
              </a:endParaRPr>
            </a:p>
          </p:txBody>
        </p:sp>
        <p:sp>
          <p:nvSpPr>
            <p:cNvPr id="238600" name="Freeform 8"/>
            <p:cNvSpPr>
              <a:spLocks/>
            </p:cNvSpPr>
            <p:nvPr/>
          </p:nvSpPr>
          <p:spPr bwMode="hidden">
            <a:xfrm>
              <a:off x="4784" y="3702"/>
              <a:ext cx="974" cy="101"/>
            </a:xfrm>
            <a:custGeom>
              <a:avLst/>
              <a:gdLst/>
              <a:ahLst/>
              <a:cxnLst>
                <a:cxn ang="0">
                  <a:pos x="975" y="48"/>
                </a:cxn>
                <a:cxn ang="0">
                  <a:pos x="975" y="0"/>
                </a:cxn>
                <a:cxn ang="0">
                  <a:pos x="0" y="24"/>
                </a:cxn>
                <a:cxn ang="0">
                  <a:pos x="0" y="101"/>
                </a:cxn>
                <a:cxn ang="0">
                  <a:pos x="975" y="48"/>
                </a:cxn>
                <a:cxn ang="0">
                  <a:pos x="975" y="48"/>
                </a:cxn>
              </a:cxnLst>
              <a:rect l="0" t="0" r="r" b="b"/>
              <a:pathLst>
                <a:path w="975" h="101">
                  <a:moveTo>
                    <a:pt x="975" y="48"/>
                  </a:moveTo>
                  <a:lnTo>
                    <a:pt x="975" y="0"/>
                  </a:lnTo>
                  <a:lnTo>
                    <a:pt x="0" y="24"/>
                  </a:lnTo>
                  <a:lnTo>
                    <a:pt x="0" y="101"/>
                  </a:lnTo>
                  <a:lnTo>
                    <a:pt x="975" y="48"/>
                  </a:lnTo>
                  <a:lnTo>
                    <a:pt x="975" y="48"/>
                  </a:lnTo>
                  <a:close/>
                </a:path>
              </a:pathLst>
            </a:custGeom>
            <a:solidFill>
              <a:schemeClr val="bg1"/>
            </a:solidFill>
            <a:ln w="9525">
              <a:noFill/>
              <a:round/>
              <a:headEnd/>
              <a:tailEnd/>
            </a:ln>
          </p:spPr>
          <p:txBody>
            <a:bodyPr/>
            <a:lstStyle/>
            <a:p>
              <a:pPr eaLnBrk="0" hangingPunct="0"/>
              <a:endParaRPr lang="en-US">
                <a:solidFill>
                  <a:srgbClr val="FFFFFF"/>
                </a:solidFill>
                <a:cs typeface="+mn-cs"/>
              </a:endParaRPr>
            </a:p>
          </p:txBody>
        </p:sp>
        <p:sp>
          <p:nvSpPr>
            <p:cNvPr id="238601" name="Freeform 9"/>
            <p:cNvSpPr>
              <a:spLocks/>
            </p:cNvSpPr>
            <p:nvPr/>
          </p:nvSpPr>
          <p:spPr bwMode="hidden">
            <a:xfrm>
              <a:off x="3619" y="3815"/>
              <a:ext cx="2139" cy="198"/>
            </a:xfrm>
            <a:custGeom>
              <a:avLst/>
              <a:gdLst/>
              <a:ahLst/>
              <a:cxnLst>
                <a:cxn ang="0">
                  <a:pos x="2141" y="0"/>
                </a:cxn>
                <a:cxn ang="0">
                  <a:pos x="0" y="156"/>
                </a:cxn>
                <a:cxn ang="0">
                  <a:pos x="0" y="198"/>
                </a:cxn>
                <a:cxn ang="0">
                  <a:pos x="2141" y="0"/>
                </a:cxn>
                <a:cxn ang="0">
                  <a:pos x="2141" y="0"/>
                </a:cxn>
              </a:cxnLst>
              <a:rect l="0" t="0" r="r" b="b"/>
              <a:pathLst>
                <a:path w="2141" h="198">
                  <a:moveTo>
                    <a:pt x="2141" y="0"/>
                  </a:moveTo>
                  <a:lnTo>
                    <a:pt x="0" y="156"/>
                  </a:lnTo>
                  <a:lnTo>
                    <a:pt x="0" y="198"/>
                  </a:lnTo>
                  <a:lnTo>
                    <a:pt x="2141" y="0"/>
                  </a:lnTo>
                  <a:lnTo>
                    <a:pt x="2141" y="0"/>
                  </a:lnTo>
                  <a:close/>
                </a:path>
              </a:pathLst>
            </a:custGeom>
            <a:solidFill>
              <a:schemeClr val="bg1"/>
            </a:solidFill>
            <a:ln w="9525">
              <a:noFill/>
              <a:round/>
              <a:headEnd/>
              <a:tailEnd/>
            </a:ln>
          </p:spPr>
          <p:txBody>
            <a:bodyPr/>
            <a:lstStyle/>
            <a:p>
              <a:pPr eaLnBrk="0" hangingPunct="0"/>
              <a:endParaRPr lang="en-US">
                <a:solidFill>
                  <a:srgbClr val="FFFFFF"/>
                </a:solidFill>
                <a:cs typeface="+mn-cs"/>
              </a:endParaRPr>
            </a:p>
          </p:txBody>
        </p:sp>
        <p:sp>
          <p:nvSpPr>
            <p:cNvPr id="238602" name="Freeform 10"/>
            <p:cNvSpPr>
              <a:spLocks/>
            </p:cNvSpPr>
            <p:nvPr/>
          </p:nvSpPr>
          <p:spPr bwMode="hidden">
            <a:xfrm>
              <a:off x="0" y="3971"/>
              <a:ext cx="3619" cy="348"/>
            </a:xfrm>
            <a:custGeom>
              <a:avLst/>
              <a:gdLst/>
              <a:ahLst/>
              <a:cxnLst>
                <a:cxn ang="0">
                  <a:pos x="0" y="348"/>
                </a:cxn>
                <a:cxn ang="0">
                  <a:pos x="311" y="348"/>
                </a:cxn>
                <a:cxn ang="0">
                  <a:pos x="3623" y="42"/>
                </a:cxn>
                <a:cxn ang="0">
                  <a:pos x="3623" y="0"/>
                </a:cxn>
                <a:cxn ang="0">
                  <a:pos x="0" y="264"/>
                </a:cxn>
                <a:cxn ang="0">
                  <a:pos x="0" y="348"/>
                </a:cxn>
                <a:cxn ang="0">
                  <a:pos x="0" y="348"/>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eaLnBrk="0" hangingPunct="0"/>
              <a:endParaRPr lang="en-US">
                <a:solidFill>
                  <a:srgbClr val="FFFFFF"/>
                </a:solidFill>
                <a:cs typeface="+mn-cs"/>
              </a:endParaRPr>
            </a:p>
          </p:txBody>
        </p:sp>
        <p:sp>
          <p:nvSpPr>
            <p:cNvPr id="238603" name="Freeform 11"/>
            <p:cNvSpPr>
              <a:spLocks/>
            </p:cNvSpPr>
            <p:nvPr/>
          </p:nvSpPr>
          <p:spPr bwMode="hidden">
            <a:xfrm>
              <a:off x="2097" y="4043"/>
              <a:ext cx="2514" cy="276"/>
            </a:xfrm>
            <a:custGeom>
              <a:avLst/>
              <a:gdLst/>
              <a:ahLst/>
              <a:cxnLst>
                <a:cxn ang="0">
                  <a:pos x="2182" y="276"/>
                </a:cxn>
                <a:cxn ang="0">
                  <a:pos x="2517" y="204"/>
                </a:cxn>
                <a:cxn ang="0">
                  <a:pos x="2260" y="0"/>
                </a:cxn>
                <a:cxn ang="0">
                  <a:pos x="0" y="276"/>
                </a:cxn>
                <a:cxn ang="0">
                  <a:pos x="2182" y="276"/>
                </a:cxn>
                <a:cxn ang="0">
                  <a:pos x="2182" y="276"/>
                </a:cxn>
              </a:cxnLst>
              <a:rect l="0" t="0" r="r" b="b"/>
              <a:pathLst>
                <a:path w="2517" h="276">
                  <a:moveTo>
                    <a:pt x="2182" y="276"/>
                  </a:moveTo>
                  <a:lnTo>
                    <a:pt x="2517" y="204"/>
                  </a:lnTo>
                  <a:lnTo>
                    <a:pt x="2260" y="0"/>
                  </a:lnTo>
                  <a:lnTo>
                    <a:pt x="0" y="276"/>
                  </a:lnTo>
                  <a:lnTo>
                    <a:pt x="2182" y="276"/>
                  </a:lnTo>
                  <a:lnTo>
                    <a:pt x="2182" y="276"/>
                  </a:lnTo>
                  <a:close/>
                </a:path>
              </a:pathLst>
            </a:custGeom>
            <a:solidFill>
              <a:schemeClr val="bg1"/>
            </a:solidFill>
            <a:ln w="9525">
              <a:noFill/>
              <a:round/>
              <a:headEnd/>
              <a:tailEnd/>
            </a:ln>
          </p:spPr>
          <p:txBody>
            <a:bodyPr/>
            <a:lstStyle/>
            <a:p>
              <a:pPr eaLnBrk="0" hangingPunct="0"/>
              <a:endParaRPr lang="en-US">
                <a:solidFill>
                  <a:srgbClr val="FFFFFF"/>
                </a:solidFill>
                <a:cs typeface="+mn-cs"/>
              </a:endParaRPr>
            </a:p>
          </p:txBody>
        </p:sp>
        <p:sp>
          <p:nvSpPr>
            <p:cNvPr id="238604" name="Freeform 12"/>
            <p:cNvSpPr>
              <a:spLocks/>
            </p:cNvSpPr>
            <p:nvPr/>
          </p:nvSpPr>
          <p:spPr bwMode="hidden">
            <a:xfrm>
              <a:off x="4354" y="3869"/>
              <a:ext cx="1404" cy="378"/>
            </a:xfrm>
            <a:custGeom>
              <a:avLst/>
              <a:gdLst/>
              <a:ahLst/>
              <a:cxnLst>
                <a:cxn ang="0">
                  <a:pos x="1405" y="126"/>
                </a:cxn>
                <a:cxn ang="0">
                  <a:pos x="1405" y="0"/>
                </a:cxn>
                <a:cxn ang="0">
                  <a:pos x="0" y="174"/>
                </a:cxn>
                <a:cxn ang="0">
                  <a:pos x="257" y="378"/>
                </a:cxn>
                <a:cxn ang="0">
                  <a:pos x="1405" y="126"/>
                </a:cxn>
                <a:cxn ang="0">
                  <a:pos x="1405" y="126"/>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w="9525">
              <a:noFill/>
              <a:round/>
              <a:headEnd/>
              <a:tailEnd/>
            </a:ln>
          </p:spPr>
          <p:txBody>
            <a:bodyPr/>
            <a:lstStyle/>
            <a:p>
              <a:pPr eaLnBrk="0" hangingPunct="0"/>
              <a:endParaRPr lang="en-US">
                <a:solidFill>
                  <a:srgbClr val="FFFFFF"/>
                </a:solidFill>
                <a:cs typeface="+mn-cs"/>
              </a:endParaRPr>
            </a:p>
          </p:txBody>
        </p:sp>
        <p:sp>
          <p:nvSpPr>
            <p:cNvPr id="238605" name="Freeform 13"/>
            <p:cNvSpPr>
              <a:spLocks/>
            </p:cNvSpPr>
            <p:nvPr/>
          </p:nvSpPr>
          <p:spPr bwMode="hidden">
            <a:xfrm>
              <a:off x="5030" y="3151"/>
              <a:ext cx="728" cy="240"/>
            </a:xfrm>
            <a:custGeom>
              <a:avLst/>
              <a:gdLst/>
              <a:ahLst/>
              <a:cxnLst>
                <a:cxn ang="0">
                  <a:pos x="729" y="240"/>
                </a:cxn>
                <a:cxn ang="0">
                  <a:pos x="0" y="0"/>
                </a:cxn>
                <a:cxn ang="0">
                  <a:pos x="0" y="6"/>
                </a:cxn>
                <a:cxn ang="0">
                  <a:pos x="729" y="240"/>
                </a:cxn>
                <a:cxn ang="0">
                  <a:pos x="729" y="240"/>
                </a:cxn>
              </a:cxnLst>
              <a:rect l="0" t="0" r="r" b="b"/>
              <a:pathLst>
                <a:path w="729" h="240">
                  <a:moveTo>
                    <a:pt x="729" y="240"/>
                  </a:moveTo>
                  <a:lnTo>
                    <a:pt x="0" y="0"/>
                  </a:lnTo>
                  <a:lnTo>
                    <a:pt x="0" y="6"/>
                  </a:lnTo>
                  <a:lnTo>
                    <a:pt x="729" y="240"/>
                  </a:lnTo>
                  <a:lnTo>
                    <a:pt x="729" y="240"/>
                  </a:lnTo>
                  <a:close/>
                </a:path>
              </a:pathLst>
            </a:custGeom>
            <a:solidFill>
              <a:schemeClr val="bg1"/>
            </a:solidFill>
            <a:ln w="9525">
              <a:noFill/>
              <a:round/>
              <a:headEnd/>
              <a:tailEnd/>
            </a:ln>
          </p:spPr>
          <p:txBody>
            <a:bodyPr/>
            <a:lstStyle/>
            <a:p>
              <a:pPr eaLnBrk="0" hangingPunct="0"/>
              <a:endParaRPr lang="en-US">
                <a:solidFill>
                  <a:srgbClr val="FFFFFF"/>
                </a:solidFill>
                <a:cs typeface="+mn-cs"/>
              </a:endParaRPr>
            </a:p>
          </p:txBody>
        </p:sp>
        <p:sp>
          <p:nvSpPr>
            <p:cNvPr id="238606" name="Freeform 14"/>
            <p:cNvSpPr>
              <a:spLocks/>
            </p:cNvSpPr>
            <p:nvPr/>
          </p:nvSpPr>
          <p:spPr bwMode="hidden">
            <a:xfrm>
              <a:off x="0" y="1486"/>
              <a:ext cx="5030" cy="1671"/>
            </a:xfrm>
            <a:custGeom>
              <a:avLst/>
              <a:gdLst/>
              <a:ahLst/>
              <a:cxnLst>
                <a:cxn ang="0">
                  <a:pos x="0" y="72"/>
                </a:cxn>
                <a:cxn ang="0">
                  <a:pos x="5035" y="1672"/>
                </a:cxn>
                <a:cxn ang="0">
                  <a:pos x="5035" y="1666"/>
                </a:cxn>
                <a:cxn ang="0">
                  <a:pos x="0" y="0"/>
                </a:cxn>
                <a:cxn ang="0">
                  <a:pos x="0" y="72"/>
                </a:cxn>
                <a:cxn ang="0">
                  <a:pos x="0" y="72"/>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w="9525">
              <a:noFill/>
              <a:round/>
              <a:headEnd/>
              <a:tailEnd/>
            </a:ln>
          </p:spPr>
          <p:txBody>
            <a:bodyPr/>
            <a:lstStyle/>
            <a:p>
              <a:pPr eaLnBrk="0" hangingPunct="0"/>
              <a:endParaRPr lang="en-US">
                <a:solidFill>
                  <a:srgbClr val="FFFFFF"/>
                </a:solidFill>
                <a:cs typeface="+mn-cs"/>
              </a:endParaRPr>
            </a:p>
          </p:txBody>
        </p:sp>
        <p:sp>
          <p:nvSpPr>
            <p:cNvPr id="238607" name="Freeform 15"/>
            <p:cNvSpPr>
              <a:spLocks/>
            </p:cNvSpPr>
            <p:nvPr/>
          </p:nvSpPr>
          <p:spPr bwMode="hidden">
            <a:xfrm>
              <a:off x="5030" y="3049"/>
              <a:ext cx="728" cy="318"/>
            </a:xfrm>
            <a:custGeom>
              <a:avLst/>
              <a:gdLst/>
              <a:ahLst/>
              <a:cxnLst>
                <a:cxn ang="0">
                  <a:pos x="729" y="318"/>
                </a:cxn>
                <a:cxn ang="0">
                  <a:pos x="729" y="312"/>
                </a:cxn>
                <a:cxn ang="0">
                  <a:pos x="0" y="0"/>
                </a:cxn>
                <a:cxn ang="0">
                  <a:pos x="0" y="54"/>
                </a:cxn>
                <a:cxn ang="0">
                  <a:pos x="729" y="318"/>
                </a:cxn>
                <a:cxn ang="0">
                  <a:pos x="729" y="318"/>
                </a:cxn>
              </a:cxnLst>
              <a:rect l="0" t="0" r="r" b="b"/>
              <a:pathLst>
                <a:path w="729" h="318">
                  <a:moveTo>
                    <a:pt x="729" y="318"/>
                  </a:moveTo>
                  <a:lnTo>
                    <a:pt x="729" y="312"/>
                  </a:lnTo>
                  <a:lnTo>
                    <a:pt x="0" y="0"/>
                  </a:lnTo>
                  <a:lnTo>
                    <a:pt x="0" y="54"/>
                  </a:lnTo>
                  <a:lnTo>
                    <a:pt x="729" y="318"/>
                  </a:lnTo>
                  <a:lnTo>
                    <a:pt x="729" y="318"/>
                  </a:lnTo>
                  <a:close/>
                </a:path>
              </a:pathLst>
            </a:custGeom>
            <a:gradFill rotWithShape="0">
              <a:gsLst>
                <a:gs pos="0">
                  <a:schemeClr val="bg2"/>
                </a:gs>
                <a:gs pos="100000">
                  <a:schemeClr val="bg1"/>
                </a:gs>
              </a:gsLst>
              <a:lin ang="0" scaled="1"/>
            </a:gradFill>
            <a:ln w="9525">
              <a:noFill/>
              <a:round/>
              <a:headEnd/>
              <a:tailEnd/>
            </a:ln>
          </p:spPr>
          <p:txBody>
            <a:bodyPr/>
            <a:lstStyle/>
            <a:p>
              <a:pPr eaLnBrk="0" hangingPunct="0"/>
              <a:endParaRPr lang="en-US">
                <a:solidFill>
                  <a:srgbClr val="FFFFFF"/>
                </a:solidFill>
                <a:cs typeface="+mn-cs"/>
              </a:endParaRPr>
            </a:p>
          </p:txBody>
        </p:sp>
        <p:sp>
          <p:nvSpPr>
            <p:cNvPr id="238608" name="Freeform 16"/>
            <p:cNvSpPr>
              <a:spLocks/>
            </p:cNvSpPr>
            <p:nvPr/>
          </p:nvSpPr>
          <p:spPr bwMode="hidden">
            <a:xfrm>
              <a:off x="0" y="916"/>
              <a:ext cx="5030" cy="2187"/>
            </a:xfrm>
            <a:custGeom>
              <a:avLst/>
              <a:gdLst/>
              <a:ahLst/>
              <a:cxnLst>
                <a:cxn ang="0">
                  <a:pos x="0" y="396"/>
                </a:cxn>
                <a:cxn ang="0">
                  <a:pos x="5035" y="2188"/>
                </a:cxn>
                <a:cxn ang="0">
                  <a:pos x="5035" y="2134"/>
                </a:cxn>
                <a:cxn ang="0">
                  <a:pos x="0" y="0"/>
                </a:cxn>
                <a:cxn ang="0">
                  <a:pos x="0" y="396"/>
                </a:cxn>
                <a:cxn ang="0">
                  <a:pos x="0" y="396"/>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w="9525">
              <a:noFill/>
              <a:round/>
              <a:headEnd/>
              <a:tailEnd/>
            </a:ln>
          </p:spPr>
          <p:txBody>
            <a:bodyPr/>
            <a:lstStyle/>
            <a:p>
              <a:pPr eaLnBrk="0" hangingPunct="0"/>
              <a:endParaRPr lang="en-US">
                <a:solidFill>
                  <a:srgbClr val="FFFFFF"/>
                </a:solidFill>
                <a:cs typeface="+mn-cs"/>
              </a:endParaRPr>
            </a:p>
          </p:txBody>
        </p:sp>
        <p:sp>
          <p:nvSpPr>
            <p:cNvPr id="238609" name="Freeform 17"/>
            <p:cNvSpPr>
              <a:spLocks/>
            </p:cNvSpPr>
            <p:nvPr/>
          </p:nvSpPr>
          <p:spPr bwMode="hidden">
            <a:xfrm>
              <a:off x="2294" y="0"/>
              <a:ext cx="3159" cy="2725"/>
            </a:xfrm>
            <a:custGeom>
              <a:avLst/>
              <a:gdLst/>
              <a:ahLst/>
              <a:cxnLst>
                <a:cxn ang="0">
                  <a:pos x="0" y="0"/>
                </a:cxn>
                <a:cxn ang="0">
                  <a:pos x="3145" y="2727"/>
                </a:cxn>
                <a:cxn ang="0">
                  <a:pos x="3163" y="2704"/>
                </a:cxn>
                <a:cxn ang="0">
                  <a:pos x="102" y="0"/>
                </a:cxn>
                <a:cxn ang="0">
                  <a:pos x="0" y="0"/>
                </a:cxn>
                <a:cxn ang="0">
                  <a:pos x="0" y="0"/>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w="9525">
              <a:noFill/>
              <a:round/>
              <a:headEnd/>
              <a:tailEnd/>
            </a:ln>
          </p:spPr>
          <p:txBody>
            <a:bodyPr/>
            <a:lstStyle/>
            <a:p>
              <a:pPr eaLnBrk="0" hangingPunct="0"/>
              <a:endParaRPr lang="en-US">
                <a:solidFill>
                  <a:srgbClr val="FFFFFF"/>
                </a:solidFill>
                <a:cs typeface="+mn-cs"/>
              </a:endParaRPr>
            </a:p>
          </p:txBody>
        </p:sp>
        <p:sp>
          <p:nvSpPr>
            <p:cNvPr id="238610" name="Freeform 18"/>
            <p:cNvSpPr>
              <a:spLocks/>
            </p:cNvSpPr>
            <p:nvPr/>
          </p:nvSpPr>
          <p:spPr bwMode="hidden">
            <a:xfrm>
              <a:off x="5435" y="2702"/>
              <a:ext cx="323" cy="299"/>
            </a:xfrm>
            <a:custGeom>
              <a:avLst/>
              <a:gdLst/>
              <a:ahLst/>
              <a:cxnLst>
                <a:cxn ang="0">
                  <a:pos x="323" y="299"/>
                </a:cxn>
                <a:cxn ang="0">
                  <a:pos x="323" y="263"/>
                </a:cxn>
                <a:cxn ang="0">
                  <a:pos x="18" y="0"/>
                </a:cxn>
                <a:cxn ang="0">
                  <a:pos x="0" y="23"/>
                </a:cxn>
                <a:cxn ang="0">
                  <a:pos x="323" y="299"/>
                </a:cxn>
                <a:cxn ang="0">
                  <a:pos x="323" y="299"/>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w="9525">
              <a:noFill/>
              <a:round/>
              <a:headEnd/>
              <a:tailEnd/>
            </a:ln>
          </p:spPr>
          <p:txBody>
            <a:bodyPr/>
            <a:lstStyle/>
            <a:p>
              <a:pPr eaLnBrk="0" hangingPunct="0"/>
              <a:endParaRPr lang="en-US">
                <a:solidFill>
                  <a:srgbClr val="FFFFFF"/>
                </a:solidFill>
                <a:cs typeface="+mn-cs"/>
              </a:endParaRPr>
            </a:p>
          </p:txBody>
        </p:sp>
        <p:sp>
          <p:nvSpPr>
            <p:cNvPr id="238611" name="Freeform 19"/>
            <p:cNvSpPr>
              <a:spLocks/>
            </p:cNvSpPr>
            <p:nvPr/>
          </p:nvSpPr>
          <p:spPr bwMode="hidden">
            <a:xfrm>
              <a:off x="5477" y="2588"/>
              <a:ext cx="281" cy="335"/>
            </a:xfrm>
            <a:custGeom>
              <a:avLst/>
              <a:gdLst/>
              <a:ahLst/>
              <a:cxnLst>
                <a:cxn ang="0">
                  <a:pos x="281" y="335"/>
                </a:cxn>
                <a:cxn ang="0">
                  <a:pos x="281" y="173"/>
                </a:cxn>
                <a:cxn ang="0">
                  <a:pos x="96" y="0"/>
                </a:cxn>
                <a:cxn ang="0">
                  <a:pos x="0" y="90"/>
                </a:cxn>
                <a:cxn ang="0">
                  <a:pos x="281" y="335"/>
                </a:cxn>
                <a:cxn ang="0">
                  <a:pos x="281" y="335"/>
                </a:cxn>
              </a:cxnLst>
              <a:rect l="0" t="0" r="r" b="b"/>
              <a:pathLst>
                <a:path w="281" h="335">
                  <a:moveTo>
                    <a:pt x="281" y="335"/>
                  </a:moveTo>
                  <a:lnTo>
                    <a:pt x="281" y="173"/>
                  </a:lnTo>
                  <a:lnTo>
                    <a:pt x="96" y="0"/>
                  </a:lnTo>
                  <a:lnTo>
                    <a:pt x="0" y="90"/>
                  </a:lnTo>
                  <a:lnTo>
                    <a:pt x="281" y="335"/>
                  </a:lnTo>
                  <a:lnTo>
                    <a:pt x="281" y="335"/>
                  </a:lnTo>
                  <a:close/>
                </a:path>
              </a:pathLst>
            </a:custGeom>
            <a:solidFill>
              <a:schemeClr val="bg1"/>
            </a:solidFill>
            <a:ln w="9525">
              <a:noFill/>
              <a:round/>
              <a:headEnd/>
              <a:tailEnd/>
            </a:ln>
          </p:spPr>
          <p:txBody>
            <a:bodyPr/>
            <a:lstStyle/>
            <a:p>
              <a:pPr eaLnBrk="0" hangingPunct="0"/>
              <a:endParaRPr lang="en-US">
                <a:solidFill>
                  <a:srgbClr val="FFFFFF"/>
                </a:solidFill>
                <a:cs typeface="+mn-cs"/>
              </a:endParaRPr>
            </a:p>
          </p:txBody>
        </p:sp>
        <p:sp>
          <p:nvSpPr>
            <p:cNvPr id="238612" name="Freeform 20"/>
            <p:cNvSpPr>
              <a:spLocks/>
            </p:cNvSpPr>
            <p:nvPr/>
          </p:nvSpPr>
          <p:spPr bwMode="hidden">
            <a:xfrm>
              <a:off x="2454" y="0"/>
              <a:ext cx="3119" cy="2678"/>
            </a:xfrm>
            <a:custGeom>
              <a:avLst/>
              <a:gdLst/>
              <a:ahLst/>
              <a:cxnLst>
                <a:cxn ang="0">
                  <a:pos x="0" y="0"/>
                </a:cxn>
                <a:cxn ang="0">
                  <a:pos x="3026" y="2680"/>
                </a:cxn>
                <a:cxn ang="0">
                  <a:pos x="3122" y="2590"/>
                </a:cxn>
                <a:cxn ang="0">
                  <a:pos x="383" y="0"/>
                </a:cxn>
                <a:cxn ang="0">
                  <a:pos x="0" y="0"/>
                </a:cxn>
                <a:cxn ang="0">
                  <a:pos x="0" y="0"/>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w="9525">
              <a:noFill/>
              <a:round/>
              <a:headEnd/>
              <a:tailEnd/>
            </a:ln>
          </p:spPr>
          <p:txBody>
            <a:bodyPr/>
            <a:lstStyle/>
            <a:p>
              <a:pPr eaLnBrk="0" hangingPunct="0"/>
              <a:endParaRPr lang="en-US">
                <a:solidFill>
                  <a:srgbClr val="FFFFFF"/>
                </a:solidFill>
                <a:cs typeface="+mn-cs"/>
              </a:endParaRPr>
            </a:p>
          </p:txBody>
        </p:sp>
        <p:sp>
          <p:nvSpPr>
            <p:cNvPr id="238613" name="Freeform 21"/>
            <p:cNvSpPr>
              <a:spLocks/>
            </p:cNvSpPr>
            <p:nvPr/>
          </p:nvSpPr>
          <p:spPr bwMode="hidden">
            <a:xfrm>
              <a:off x="5626" y="2534"/>
              <a:ext cx="132" cy="132"/>
            </a:xfrm>
            <a:custGeom>
              <a:avLst/>
              <a:gdLst/>
              <a:ahLst/>
              <a:cxnLst>
                <a:cxn ang="0">
                  <a:pos x="132" y="132"/>
                </a:cxn>
                <a:cxn ang="0">
                  <a:pos x="0" y="0"/>
                </a:cxn>
                <a:cxn ang="0">
                  <a:pos x="0" y="0"/>
                </a:cxn>
                <a:cxn ang="0">
                  <a:pos x="132" y="132"/>
                </a:cxn>
                <a:cxn ang="0">
                  <a:pos x="132" y="132"/>
                </a:cxn>
              </a:cxnLst>
              <a:rect l="0" t="0" r="r" b="b"/>
              <a:pathLst>
                <a:path w="132" h="132">
                  <a:moveTo>
                    <a:pt x="132" y="132"/>
                  </a:moveTo>
                  <a:lnTo>
                    <a:pt x="0" y="0"/>
                  </a:lnTo>
                  <a:lnTo>
                    <a:pt x="0" y="0"/>
                  </a:lnTo>
                  <a:lnTo>
                    <a:pt x="132" y="132"/>
                  </a:lnTo>
                  <a:lnTo>
                    <a:pt x="132" y="132"/>
                  </a:lnTo>
                  <a:close/>
                </a:path>
              </a:pathLst>
            </a:custGeom>
            <a:solidFill>
              <a:srgbClr val="FF9999"/>
            </a:solidFill>
            <a:ln w="9525">
              <a:noFill/>
              <a:round/>
              <a:headEnd/>
              <a:tailEnd/>
            </a:ln>
          </p:spPr>
          <p:txBody>
            <a:bodyPr/>
            <a:lstStyle/>
            <a:p>
              <a:pPr eaLnBrk="0" hangingPunct="0"/>
              <a:endParaRPr lang="en-US">
                <a:solidFill>
                  <a:srgbClr val="FFFFFF"/>
                </a:solidFill>
                <a:cs typeface="+mn-cs"/>
              </a:endParaRPr>
            </a:p>
          </p:txBody>
        </p:sp>
        <p:sp>
          <p:nvSpPr>
            <p:cNvPr id="238614" name="Freeform 22"/>
            <p:cNvSpPr>
              <a:spLocks/>
            </p:cNvSpPr>
            <p:nvPr/>
          </p:nvSpPr>
          <p:spPr bwMode="hidden">
            <a:xfrm>
              <a:off x="3112" y="0"/>
              <a:ext cx="2514" cy="2534"/>
            </a:xfrm>
            <a:custGeom>
              <a:avLst/>
              <a:gdLst/>
              <a:ahLst/>
              <a:cxnLst>
                <a:cxn ang="0">
                  <a:pos x="0" y="0"/>
                </a:cxn>
                <a:cxn ang="0">
                  <a:pos x="2517" y="2536"/>
                </a:cxn>
                <a:cxn ang="0">
                  <a:pos x="2517" y="2536"/>
                </a:cxn>
                <a:cxn ang="0">
                  <a:pos x="66" y="0"/>
                </a:cxn>
                <a:cxn ang="0">
                  <a:pos x="0" y="0"/>
                </a:cxn>
                <a:cxn ang="0">
                  <a:pos x="0" y="0"/>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w="9525">
              <a:noFill/>
              <a:round/>
              <a:headEnd/>
              <a:tailEnd/>
            </a:ln>
          </p:spPr>
          <p:txBody>
            <a:bodyPr/>
            <a:lstStyle/>
            <a:p>
              <a:pPr eaLnBrk="0" hangingPunct="0"/>
              <a:endParaRPr lang="en-US">
                <a:solidFill>
                  <a:srgbClr val="FFFFFF"/>
                </a:solidFill>
                <a:cs typeface="+mn-cs"/>
              </a:endParaRPr>
            </a:p>
          </p:txBody>
        </p:sp>
        <p:sp>
          <p:nvSpPr>
            <p:cNvPr id="238615" name="Freeform 23"/>
            <p:cNvSpPr>
              <a:spLocks/>
            </p:cNvSpPr>
            <p:nvPr/>
          </p:nvSpPr>
          <p:spPr bwMode="hidden">
            <a:xfrm>
              <a:off x="3488" y="0"/>
              <a:ext cx="2198" cy="2480"/>
            </a:xfrm>
            <a:custGeom>
              <a:avLst/>
              <a:gdLst/>
              <a:ahLst/>
              <a:cxnLst>
                <a:cxn ang="0">
                  <a:pos x="0" y="0"/>
                </a:cxn>
                <a:cxn ang="0">
                  <a:pos x="2188" y="2482"/>
                </a:cxn>
                <a:cxn ang="0">
                  <a:pos x="2200" y="2476"/>
                </a:cxn>
                <a:cxn ang="0">
                  <a:pos x="317" y="0"/>
                </a:cxn>
                <a:cxn ang="0">
                  <a:pos x="0" y="0"/>
                </a:cxn>
                <a:cxn ang="0">
                  <a:pos x="0" y="0"/>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w="9525" cap="flat" cmpd="sng">
              <a:noFill/>
              <a:prstDash val="solid"/>
              <a:round/>
              <a:headEnd type="none" w="med" len="med"/>
              <a:tailEnd type="none" w="med" len="med"/>
            </a:ln>
            <a:effectLst/>
          </p:spPr>
          <p:txBody>
            <a:bodyPr/>
            <a:lstStyle/>
            <a:p>
              <a:pPr eaLnBrk="0" hangingPunct="0"/>
              <a:endParaRPr lang="en-US">
                <a:solidFill>
                  <a:srgbClr val="FFFFFF"/>
                </a:solidFill>
                <a:cs typeface="+mn-cs"/>
              </a:endParaRPr>
            </a:p>
          </p:txBody>
        </p:sp>
        <p:sp>
          <p:nvSpPr>
            <p:cNvPr id="238616" name="Freeform 24"/>
            <p:cNvSpPr>
              <a:spLocks/>
            </p:cNvSpPr>
            <p:nvPr/>
          </p:nvSpPr>
          <p:spPr bwMode="hidden">
            <a:xfrm>
              <a:off x="5674" y="2474"/>
              <a:ext cx="84" cy="96"/>
            </a:xfrm>
            <a:custGeom>
              <a:avLst/>
              <a:gdLst/>
              <a:ahLst/>
              <a:cxnLst>
                <a:cxn ang="0">
                  <a:pos x="84" y="96"/>
                </a:cxn>
                <a:cxn ang="0">
                  <a:pos x="84" y="90"/>
                </a:cxn>
                <a:cxn ang="0">
                  <a:pos x="12" y="0"/>
                </a:cxn>
                <a:cxn ang="0">
                  <a:pos x="0" y="6"/>
                </a:cxn>
                <a:cxn ang="0">
                  <a:pos x="84" y="96"/>
                </a:cxn>
                <a:cxn ang="0">
                  <a:pos x="84" y="96"/>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w="9525">
              <a:noFill/>
              <a:round/>
              <a:headEnd/>
              <a:tailEnd/>
            </a:ln>
          </p:spPr>
          <p:txBody>
            <a:bodyPr/>
            <a:lstStyle/>
            <a:p>
              <a:pPr eaLnBrk="0" hangingPunct="0"/>
              <a:endParaRPr lang="en-US">
                <a:solidFill>
                  <a:srgbClr val="FFFFFF"/>
                </a:solidFill>
                <a:cs typeface="+mn-cs"/>
              </a:endParaRPr>
            </a:p>
          </p:txBody>
        </p:sp>
        <p:sp>
          <p:nvSpPr>
            <p:cNvPr id="238617" name="Freeform 25"/>
            <p:cNvSpPr>
              <a:spLocks/>
            </p:cNvSpPr>
            <p:nvPr/>
          </p:nvSpPr>
          <p:spPr bwMode="hidden">
            <a:xfrm>
              <a:off x="5603" y="850"/>
              <a:ext cx="155" cy="516"/>
            </a:xfrm>
            <a:custGeom>
              <a:avLst/>
              <a:gdLst/>
              <a:ahLst/>
              <a:cxnLst>
                <a:cxn ang="0">
                  <a:pos x="155" y="516"/>
                </a:cxn>
                <a:cxn ang="0">
                  <a:pos x="155" y="204"/>
                </a:cxn>
                <a:cxn ang="0">
                  <a:pos x="77" y="0"/>
                </a:cxn>
                <a:cxn ang="0">
                  <a:pos x="0" y="192"/>
                </a:cxn>
                <a:cxn ang="0">
                  <a:pos x="155" y="516"/>
                </a:cxn>
                <a:cxn ang="0">
                  <a:pos x="155" y="516"/>
                </a:cxn>
              </a:cxnLst>
              <a:rect l="0" t="0" r="r" b="b"/>
              <a:pathLst>
                <a:path w="155" h="516">
                  <a:moveTo>
                    <a:pt x="155" y="516"/>
                  </a:moveTo>
                  <a:lnTo>
                    <a:pt x="155" y="204"/>
                  </a:lnTo>
                  <a:lnTo>
                    <a:pt x="77" y="0"/>
                  </a:lnTo>
                  <a:lnTo>
                    <a:pt x="0" y="192"/>
                  </a:lnTo>
                  <a:lnTo>
                    <a:pt x="155" y="516"/>
                  </a:lnTo>
                  <a:lnTo>
                    <a:pt x="155" y="516"/>
                  </a:lnTo>
                  <a:close/>
                </a:path>
              </a:pathLst>
            </a:custGeom>
            <a:solidFill>
              <a:schemeClr val="bg2"/>
            </a:solidFill>
            <a:ln w="9525">
              <a:noFill/>
              <a:round/>
              <a:headEnd/>
              <a:tailEnd/>
            </a:ln>
          </p:spPr>
          <p:txBody>
            <a:bodyPr/>
            <a:lstStyle/>
            <a:p>
              <a:pPr eaLnBrk="0" hangingPunct="0"/>
              <a:endParaRPr lang="en-US">
                <a:solidFill>
                  <a:srgbClr val="FFFFFF"/>
                </a:solidFill>
                <a:cs typeface="+mn-cs"/>
              </a:endParaRPr>
            </a:p>
          </p:txBody>
        </p:sp>
        <p:sp>
          <p:nvSpPr>
            <p:cNvPr id="238618" name="Freeform 26"/>
            <p:cNvSpPr>
              <a:spLocks/>
            </p:cNvSpPr>
            <p:nvPr/>
          </p:nvSpPr>
          <p:spPr bwMode="hidden">
            <a:xfrm>
              <a:off x="5107" y="0"/>
              <a:ext cx="573" cy="1042"/>
            </a:xfrm>
            <a:custGeom>
              <a:avLst/>
              <a:gdLst/>
              <a:ahLst/>
              <a:cxnLst>
                <a:cxn ang="0">
                  <a:pos x="0" y="0"/>
                </a:cxn>
                <a:cxn ang="0">
                  <a:pos x="497" y="1043"/>
                </a:cxn>
                <a:cxn ang="0">
                  <a:pos x="574" y="851"/>
                </a:cxn>
                <a:cxn ang="0">
                  <a:pos x="251" y="0"/>
                </a:cxn>
                <a:cxn ang="0">
                  <a:pos x="0" y="0"/>
                </a:cxn>
                <a:cxn ang="0">
                  <a:pos x="0" y="0"/>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w="9525">
              <a:noFill/>
              <a:round/>
              <a:headEnd/>
              <a:tailEnd/>
            </a:ln>
          </p:spPr>
          <p:txBody>
            <a:bodyPr/>
            <a:lstStyle/>
            <a:p>
              <a:pPr eaLnBrk="0" hangingPunct="0"/>
              <a:endParaRPr lang="en-US">
                <a:solidFill>
                  <a:srgbClr val="FFFFFF"/>
                </a:solidFill>
                <a:cs typeface="+mn-cs"/>
              </a:endParaRPr>
            </a:p>
          </p:txBody>
        </p:sp>
        <p:sp>
          <p:nvSpPr>
            <p:cNvPr id="238619" name="Freeform 27"/>
            <p:cNvSpPr>
              <a:spLocks/>
            </p:cNvSpPr>
            <p:nvPr/>
          </p:nvSpPr>
          <p:spPr bwMode="hidden">
            <a:xfrm>
              <a:off x="5411" y="0"/>
              <a:ext cx="341" cy="796"/>
            </a:xfrm>
            <a:custGeom>
              <a:avLst/>
              <a:gdLst/>
              <a:ahLst/>
              <a:cxnLst>
                <a:cxn ang="0">
                  <a:pos x="144" y="0"/>
                </a:cxn>
                <a:cxn ang="0">
                  <a:pos x="0" y="0"/>
                </a:cxn>
                <a:cxn ang="0">
                  <a:pos x="287" y="797"/>
                </a:cxn>
                <a:cxn ang="0">
                  <a:pos x="341" y="653"/>
                </a:cxn>
                <a:cxn ang="0">
                  <a:pos x="144" y="0"/>
                </a:cxn>
                <a:cxn ang="0">
                  <a:pos x="144" y="0"/>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w="9525">
              <a:noFill/>
              <a:round/>
              <a:headEnd/>
              <a:tailEnd/>
            </a:ln>
          </p:spPr>
          <p:txBody>
            <a:bodyPr/>
            <a:lstStyle/>
            <a:p>
              <a:pPr eaLnBrk="0" hangingPunct="0"/>
              <a:endParaRPr lang="en-US">
                <a:solidFill>
                  <a:srgbClr val="FFFFFF"/>
                </a:solidFill>
                <a:cs typeface="+mn-cs"/>
              </a:endParaRPr>
            </a:p>
          </p:txBody>
        </p:sp>
        <p:sp>
          <p:nvSpPr>
            <p:cNvPr id="238620" name="Freeform 28"/>
            <p:cNvSpPr>
              <a:spLocks/>
            </p:cNvSpPr>
            <p:nvPr/>
          </p:nvSpPr>
          <p:spPr bwMode="hidden">
            <a:xfrm>
              <a:off x="5698" y="653"/>
              <a:ext cx="60" cy="311"/>
            </a:xfrm>
            <a:custGeom>
              <a:avLst/>
              <a:gdLst/>
              <a:ahLst/>
              <a:cxnLst>
                <a:cxn ang="0">
                  <a:pos x="0" y="144"/>
                </a:cxn>
                <a:cxn ang="0">
                  <a:pos x="60" y="312"/>
                </a:cxn>
                <a:cxn ang="0">
                  <a:pos x="60" y="6"/>
                </a:cxn>
                <a:cxn ang="0">
                  <a:pos x="54" y="0"/>
                </a:cxn>
                <a:cxn ang="0">
                  <a:pos x="0" y="144"/>
                </a:cxn>
                <a:cxn ang="0">
                  <a:pos x="0" y="144"/>
                </a:cxn>
              </a:cxnLst>
              <a:rect l="0" t="0" r="r" b="b"/>
              <a:pathLst>
                <a:path w="60" h="312">
                  <a:moveTo>
                    <a:pt x="0" y="144"/>
                  </a:moveTo>
                  <a:lnTo>
                    <a:pt x="60" y="312"/>
                  </a:lnTo>
                  <a:lnTo>
                    <a:pt x="60" y="6"/>
                  </a:lnTo>
                  <a:lnTo>
                    <a:pt x="54" y="0"/>
                  </a:lnTo>
                  <a:lnTo>
                    <a:pt x="0" y="144"/>
                  </a:lnTo>
                  <a:lnTo>
                    <a:pt x="0" y="144"/>
                  </a:lnTo>
                  <a:close/>
                </a:path>
              </a:pathLst>
            </a:custGeom>
            <a:solidFill>
              <a:schemeClr val="bg2"/>
            </a:solidFill>
            <a:ln w="9525">
              <a:noFill/>
              <a:round/>
              <a:headEnd/>
              <a:tailEnd/>
            </a:ln>
          </p:spPr>
          <p:txBody>
            <a:bodyPr/>
            <a:lstStyle/>
            <a:p>
              <a:pPr eaLnBrk="0" hangingPunct="0"/>
              <a:endParaRPr lang="en-US">
                <a:solidFill>
                  <a:srgbClr val="FFFFFF"/>
                </a:solidFill>
                <a:cs typeface="+mn-cs"/>
              </a:endParaRPr>
            </a:p>
          </p:txBody>
        </p:sp>
        <p:sp>
          <p:nvSpPr>
            <p:cNvPr id="238621" name="Freeform 29"/>
            <p:cNvSpPr>
              <a:spLocks/>
            </p:cNvSpPr>
            <p:nvPr/>
          </p:nvSpPr>
          <p:spPr bwMode="hidden">
            <a:xfrm>
              <a:off x="2" y="1601"/>
              <a:ext cx="5752" cy="1864"/>
            </a:xfrm>
            <a:custGeom>
              <a:avLst/>
              <a:gdLst/>
              <a:ahLst/>
              <a:cxnLst>
                <a:cxn ang="0">
                  <a:pos x="0" y="371"/>
                </a:cxn>
                <a:cxn ang="0">
                  <a:pos x="5740" y="1864"/>
                </a:cxn>
                <a:cxn ang="0">
                  <a:pos x="5740" y="1834"/>
                </a:cxn>
                <a:cxn ang="0">
                  <a:pos x="0" y="0"/>
                </a:cxn>
                <a:cxn ang="0">
                  <a:pos x="0" y="371"/>
                </a:cxn>
                <a:cxn ang="0">
                  <a:pos x="0" y="37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w="9525">
              <a:noFill/>
              <a:round/>
              <a:headEnd/>
              <a:tailEnd/>
            </a:ln>
          </p:spPr>
          <p:txBody>
            <a:bodyPr/>
            <a:lstStyle/>
            <a:p>
              <a:pPr eaLnBrk="0" hangingPunct="0"/>
              <a:endParaRPr lang="en-US">
                <a:solidFill>
                  <a:srgbClr val="FFFFFF"/>
                </a:solidFill>
                <a:cs typeface="+mn-cs"/>
              </a:endParaRPr>
            </a:p>
          </p:txBody>
        </p:sp>
        <p:sp>
          <p:nvSpPr>
            <p:cNvPr id="238622" name="Freeform 30"/>
            <p:cNvSpPr>
              <a:spLocks/>
            </p:cNvSpPr>
            <p:nvPr/>
          </p:nvSpPr>
          <p:spPr bwMode="hidden">
            <a:xfrm>
              <a:off x="5754" y="3483"/>
              <a:ext cx="6" cy="6"/>
            </a:xfrm>
            <a:custGeom>
              <a:avLst/>
              <a:gdLst/>
              <a:ahLst/>
              <a:cxnLst>
                <a:cxn ang="0">
                  <a:pos x="6" y="6"/>
                </a:cxn>
                <a:cxn ang="0">
                  <a:pos x="0" y="0"/>
                </a:cxn>
                <a:cxn ang="0">
                  <a:pos x="0" y="6"/>
                </a:cxn>
                <a:cxn ang="0">
                  <a:pos x="6" y="6"/>
                </a:cxn>
                <a:cxn ang="0">
                  <a:pos x="6" y="6"/>
                </a:cxn>
              </a:cxnLst>
              <a:rect l="0" t="0" r="r" b="b"/>
              <a:pathLst>
                <a:path w="6" h="6">
                  <a:moveTo>
                    <a:pt x="6" y="6"/>
                  </a:moveTo>
                  <a:lnTo>
                    <a:pt x="0" y="0"/>
                  </a:lnTo>
                  <a:lnTo>
                    <a:pt x="0" y="6"/>
                  </a:lnTo>
                  <a:lnTo>
                    <a:pt x="6" y="6"/>
                  </a:lnTo>
                  <a:lnTo>
                    <a:pt x="6" y="6"/>
                  </a:lnTo>
                  <a:close/>
                </a:path>
              </a:pathLst>
            </a:custGeom>
            <a:solidFill>
              <a:srgbClr val="18FF00"/>
            </a:solidFill>
            <a:ln w="9525">
              <a:noFill/>
              <a:round/>
              <a:headEnd/>
              <a:tailEnd/>
            </a:ln>
          </p:spPr>
          <p:txBody>
            <a:bodyPr/>
            <a:lstStyle/>
            <a:p>
              <a:pPr eaLnBrk="0" hangingPunct="0"/>
              <a:endParaRPr lang="en-US">
                <a:solidFill>
                  <a:srgbClr val="FFFFFF"/>
                </a:solidFill>
                <a:cs typeface="+mn-cs"/>
              </a:endParaRPr>
            </a:p>
          </p:txBody>
        </p:sp>
        <p:sp>
          <p:nvSpPr>
            <p:cNvPr id="238623" name="Freeform 31"/>
            <p:cNvSpPr>
              <a:spLocks/>
            </p:cNvSpPr>
            <p:nvPr/>
          </p:nvSpPr>
          <p:spPr bwMode="hidden">
            <a:xfrm>
              <a:off x="2" y="2152"/>
              <a:ext cx="5752" cy="1337"/>
            </a:xfrm>
            <a:custGeom>
              <a:avLst/>
              <a:gdLst/>
              <a:ahLst/>
              <a:cxnLst>
                <a:cxn ang="0">
                  <a:pos x="0" y="366"/>
                </a:cxn>
                <a:cxn ang="0">
                  <a:pos x="5740" y="1337"/>
                </a:cxn>
                <a:cxn ang="0">
                  <a:pos x="5740" y="1331"/>
                </a:cxn>
                <a:cxn ang="0">
                  <a:pos x="0" y="0"/>
                </a:cxn>
                <a:cxn ang="0">
                  <a:pos x="0" y="366"/>
                </a:cxn>
                <a:cxn ang="0">
                  <a:pos x="0" y="366"/>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eaLnBrk="0" hangingPunct="0"/>
              <a:endParaRPr lang="en-US">
                <a:solidFill>
                  <a:srgbClr val="FFFFFF"/>
                </a:solidFill>
                <a:cs typeface="+mn-cs"/>
              </a:endParaRPr>
            </a:p>
          </p:txBody>
        </p:sp>
        <p:sp>
          <p:nvSpPr>
            <p:cNvPr id="238624" name="Freeform 32"/>
            <p:cNvSpPr>
              <a:spLocks/>
            </p:cNvSpPr>
            <p:nvPr/>
          </p:nvSpPr>
          <p:spPr bwMode="hidden">
            <a:xfrm>
              <a:off x="2" y="3177"/>
              <a:ext cx="5752" cy="414"/>
            </a:xfrm>
            <a:custGeom>
              <a:avLst/>
              <a:gdLst/>
              <a:ahLst/>
              <a:cxnLst>
                <a:cxn ang="0">
                  <a:pos x="0" y="48"/>
                </a:cxn>
                <a:cxn ang="0">
                  <a:pos x="5740" y="414"/>
                </a:cxn>
                <a:cxn ang="0">
                  <a:pos x="5740" y="402"/>
                </a:cxn>
                <a:cxn ang="0">
                  <a:pos x="0" y="0"/>
                </a:cxn>
                <a:cxn ang="0">
                  <a:pos x="0" y="48"/>
                </a:cxn>
                <a:cxn ang="0">
                  <a:pos x="0" y="48"/>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w="9525">
              <a:noFill/>
              <a:round/>
              <a:headEnd/>
              <a:tailEnd/>
            </a:ln>
          </p:spPr>
          <p:txBody>
            <a:bodyPr/>
            <a:lstStyle/>
            <a:p>
              <a:pPr eaLnBrk="0" hangingPunct="0"/>
              <a:endParaRPr lang="en-US">
                <a:solidFill>
                  <a:srgbClr val="FFFFFF"/>
                </a:solidFill>
                <a:cs typeface="+mn-cs"/>
              </a:endParaRPr>
            </a:p>
          </p:txBody>
        </p:sp>
        <p:sp>
          <p:nvSpPr>
            <p:cNvPr id="238625" name="Freeform 33"/>
            <p:cNvSpPr>
              <a:spLocks/>
            </p:cNvSpPr>
            <p:nvPr/>
          </p:nvSpPr>
          <p:spPr bwMode="hidden">
            <a:xfrm>
              <a:off x="1297" y="0"/>
              <a:ext cx="4457" cy="3177"/>
            </a:xfrm>
            <a:custGeom>
              <a:avLst/>
              <a:gdLst/>
              <a:ahLst/>
              <a:cxnLst>
                <a:cxn ang="0">
                  <a:pos x="0" y="0"/>
                </a:cxn>
                <a:cxn ang="0">
                  <a:pos x="4448" y="3177"/>
                </a:cxn>
                <a:cxn ang="0">
                  <a:pos x="4448" y="3153"/>
                </a:cxn>
                <a:cxn ang="0">
                  <a:pos x="125" y="0"/>
                </a:cxn>
                <a:cxn ang="0">
                  <a:pos x="0" y="0"/>
                </a:cxn>
                <a:cxn ang="0">
                  <a:pos x="0" y="0"/>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w="9525">
              <a:noFill/>
              <a:round/>
              <a:headEnd/>
              <a:tailEnd/>
            </a:ln>
          </p:spPr>
          <p:txBody>
            <a:bodyPr/>
            <a:lstStyle/>
            <a:p>
              <a:pPr eaLnBrk="0" hangingPunct="0"/>
              <a:endParaRPr lang="en-US">
                <a:solidFill>
                  <a:srgbClr val="FFFFFF"/>
                </a:solidFill>
                <a:cs typeface="+mn-cs"/>
              </a:endParaRPr>
            </a:p>
          </p:txBody>
        </p:sp>
        <p:sp>
          <p:nvSpPr>
            <p:cNvPr id="238626" name="Freeform 34"/>
            <p:cNvSpPr>
              <a:spLocks/>
            </p:cNvSpPr>
            <p:nvPr/>
          </p:nvSpPr>
          <p:spPr bwMode="hidden">
            <a:xfrm>
              <a:off x="3321" y="0"/>
              <a:ext cx="2433" cy="2614"/>
            </a:xfrm>
            <a:custGeom>
              <a:avLst/>
              <a:gdLst/>
              <a:ahLst/>
              <a:cxnLst>
                <a:cxn ang="0">
                  <a:pos x="0" y="0"/>
                </a:cxn>
                <a:cxn ang="0">
                  <a:pos x="2428" y="2614"/>
                </a:cxn>
                <a:cxn ang="0">
                  <a:pos x="2428" y="2608"/>
                </a:cxn>
                <a:cxn ang="0">
                  <a:pos x="66" y="0"/>
                </a:cxn>
                <a:cxn ang="0">
                  <a:pos x="0" y="0"/>
                </a:cxn>
                <a:cxn ang="0">
                  <a:pos x="0" y="0"/>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eaLnBrk="0" hangingPunct="0"/>
              <a:endParaRPr lang="en-US">
                <a:solidFill>
                  <a:srgbClr val="FFFFFF"/>
                </a:solidFill>
                <a:cs typeface="+mn-cs"/>
              </a:endParaRPr>
            </a:p>
          </p:txBody>
        </p:sp>
        <p:sp>
          <p:nvSpPr>
            <p:cNvPr id="238627" name="Freeform 35"/>
            <p:cNvSpPr>
              <a:spLocks/>
            </p:cNvSpPr>
            <p:nvPr/>
          </p:nvSpPr>
          <p:spPr bwMode="hidden">
            <a:xfrm>
              <a:off x="3950" y="0"/>
              <a:ext cx="1804" cy="2464"/>
            </a:xfrm>
            <a:custGeom>
              <a:avLst/>
              <a:gdLst/>
              <a:ahLst/>
              <a:cxnLst>
                <a:cxn ang="0">
                  <a:pos x="485" y="0"/>
                </a:cxn>
                <a:cxn ang="0">
                  <a:pos x="0" y="0"/>
                </a:cxn>
                <a:cxn ang="0">
                  <a:pos x="1800" y="2464"/>
                </a:cxn>
                <a:cxn ang="0">
                  <a:pos x="1800" y="2248"/>
                </a:cxn>
                <a:cxn ang="0">
                  <a:pos x="1794" y="2248"/>
                </a:cxn>
                <a:cxn ang="0">
                  <a:pos x="485" y="0"/>
                </a:cxn>
                <a:cxn ang="0">
                  <a:pos x="485" y="0"/>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w="9525">
              <a:noFill/>
              <a:round/>
              <a:headEnd/>
              <a:tailEnd/>
            </a:ln>
          </p:spPr>
          <p:txBody>
            <a:bodyPr/>
            <a:lstStyle/>
            <a:p>
              <a:pPr eaLnBrk="0" hangingPunct="0"/>
              <a:endParaRPr lang="en-US">
                <a:solidFill>
                  <a:srgbClr val="FFFFFF"/>
                </a:solidFill>
                <a:cs typeface="+mn-cs"/>
              </a:endParaRPr>
            </a:p>
          </p:txBody>
        </p:sp>
        <p:sp>
          <p:nvSpPr>
            <p:cNvPr id="238628" name="Freeform 36"/>
            <p:cNvSpPr>
              <a:spLocks/>
            </p:cNvSpPr>
            <p:nvPr/>
          </p:nvSpPr>
          <p:spPr bwMode="hidden">
            <a:xfrm>
              <a:off x="4519" y="0"/>
              <a:ext cx="1235" cy="2074"/>
            </a:xfrm>
            <a:custGeom>
              <a:avLst/>
              <a:gdLst/>
              <a:ahLst/>
              <a:cxnLst>
                <a:cxn ang="0">
                  <a:pos x="0" y="0"/>
                </a:cxn>
                <a:cxn ang="0">
                  <a:pos x="1232" y="2074"/>
                </a:cxn>
                <a:cxn ang="0">
                  <a:pos x="1232" y="2038"/>
                </a:cxn>
                <a:cxn ang="0">
                  <a:pos x="42" y="0"/>
                </a:cxn>
                <a:cxn ang="0">
                  <a:pos x="0" y="0"/>
                </a:cxn>
                <a:cxn ang="0">
                  <a:pos x="0" y="0"/>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w="9525">
              <a:noFill/>
              <a:round/>
              <a:headEnd/>
              <a:tailEnd/>
            </a:ln>
          </p:spPr>
          <p:txBody>
            <a:bodyPr/>
            <a:lstStyle/>
            <a:p>
              <a:pPr eaLnBrk="0" hangingPunct="0"/>
              <a:endParaRPr lang="en-US">
                <a:solidFill>
                  <a:srgbClr val="FFFFFF"/>
                </a:solidFill>
                <a:cs typeface="+mn-cs"/>
              </a:endParaRPr>
            </a:p>
          </p:txBody>
        </p:sp>
        <p:sp>
          <p:nvSpPr>
            <p:cNvPr id="238629" name="Freeform 37"/>
            <p:cNvSpPr>
              <a:spLocks/>
            </p:cNvSpPr>
            <p:nvPr/>
          </p:nvSpPr>
          <p:spPr bwMode="hidden">
            <a:xfrm>
              <a:off x="4694" y="0"/>
              <a:ext cx="1060" cy="1936"/>
            </a:xfrm>
            <a:custGeom>
              <a:avLst/>
              <a:gdLst/>
              <a:ahLst/>
              <a:cxnLst>
                <a:cxn ang="0">
                  <a:pos x="0" y="0"/>
                </a:cxn>
                <a:cxn ang="0">
                  <a:pos x="1058" y="1936"/>
                </a:cxn>
                <a:cxn ang="0">
                  <a:pos x="1058" y="1930"/>
                </a:cxn>
                <a:cxn ang="0">
                  <a:pos x="54" y="0"/>
                </a:cxn>
                <a:cxn ang="0">
                  <a:pos x="0" y="0"/>
                </a:cxn>
                <a:cxn ang="0">
                  <a:pos x="0" y="0"/>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w="9525">
              <a:noFill/>
              <a:round/>
              <a:headEnd/>
              <a:tailEnd/>
            </a:ln>
          </p:spPr>
          <p:txBody>
            <a:bodyPr/>
            <a:lstStyle/>
            <a:p>
              <a:pPr eaLnBrk="0" hangingPunct="0"/>
              <a:endParaRPr lang="en-US">
                <a:solidFill>
                  <a:srgbClr val="FFFFFF"/>
                </a:solidFill>
                <a:cs typeface="+mn-cs"/>
              </a:endParaRPr>
            </a:p>
          </p:txBody>
        </p:sp>
        <p:sp>
          <p:nvSpPr>
            <p:cNvPr id="238630" name="Freeform 38"/>
            <p:cNvSpPr>
              <a:spLocks/>
            </p:cNvSpPr>
            <p:nvPr/>
          </p:nvSpPr>
          <p:spPr bwMode="hidden">
            <a:xfrm>
              <a:off x="4981" y="0"/>
              <a:ext cx="773" cy="1487"/>
            </a:xfrm>
            <a:custGeom>
              <a:avLst/>
              <a:gdLst/>
              <a:ahLst/>
              <a:cxnLst>
                <a:cxn ang="0">
                  <a:pos x="771" y="1433"/>
                </a:cxn>
                <a:cxn ang="0">
                  <a:pos x="42" y="0"/>
                </a:cxn>
                <a:cxn ang="0">
                  <a:pos x="0" y="0"/>
                </a:cxn>
                <a:cxn ang="0">
                  <a:pos x="771" y="1487"/>
                </a:cxn>
                <a:cxn ang="0">
                  <a:pos x="771" y="1433"/>
                </a:cxn>
                <a:cxn ang="0">
                  <a:pos x="771" y="1433"/>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w="9525">
              <a:noFill/>
              <a:round/>
              <a:headEnd/>
              <a:tailEnd/>
            </a:ln>
          </p:spPr>
          <p:txBody>
            <a:bodyPr/>
            <a:lstStyle/>
            <a:p>
              <a:pPr eaLnBrk="0" hangingPunct="0"/>
              <a:endParaRPr lang="en-US">
                <a:solidFill>
                  <a:srgbClr val="FFFFFF"/>
                </a:solidFill>
                <a:cs typeface="+mn-cs"/>
              </a:endParaRPr>
            </a:p>
          </p:txBody>
        </p:sp>
        <p:grpSp>
          <p:nvGrpSpPr>
            <p:cNvPr id="238631" name="Group 39"/>
            <p:cNvGrpSpPr>
              <a:grpSpLocks/>
            </p:cNvGrpSpPr>
            <p:nvPr userDrawn="1"/>
          </p:nvGrpSpPr>
          <p:grpSpPr bwMode="auto">
            <a:xfrm>
              <a:off x="0" y="1632"/>
              <a:ext cx="5758" cy="1858"/>
              <a:chOff x="0" y="1632"/>
              <a:chExt cx="5758" cy="1858"/>
            </a:xfrm>
          </p:grpSpPr>
          <p:sp>
            <p:nvSpPr>
              <p:cNvPr id="238632" name="Freeform 40"/>
              <p:cNvSpPr>
                <a:spLocks/>
              </p:cNvSpPr>
              <p:nvPr/>
            </p:nvSpPr>
            <p:spPr bwMode="hidden">
              <a:xfrm>
                <a:off x="0" y="1632"/>
                <a:ext cx="3670" cy="1313"/>
              </a:xfrm>
              <a:custGeom>
                <a:avLst/>
                <a:gdLst/>
                <a:ahLst/>
                <a:cxnLst>
                  <a:cxn ang="0">
                    <a:pos x="0" y="0"/>
                  </a:cxn>
                  <a:cxn ang="0">
                    <a:pos x="0" y="366"/>
                  </a:cxn>
                  <a:cxn ang="0">
                    <a:pos x="3635" y="1313"/>
                  </a:cxn>
                  <a:cxn ang="0">
                    <a:pos x="3647" y="1235"/>
                  </a:cxn>
                  <a:cxn ang="0">
                    <a:pos x="3659" y="1163"/>
                  </a:cxn>
                  <a:cxn ang="0">
                    <a:pos x="0" y="0"/>
                  </a:cxn>
                  <a:cxn ang="0">
                    <a:pos x="0" y="0"/>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eaLnBrk="0" hangingPunct="0"/>
                <a:endParaRPr lang="en-US">
                  <a:solidFill>
                    <a:srgbClr val="FFFFFF"/>
                  </a:solidFill>
                  <a:cs typeface="+mn-cs"/>
                </a:endParaRPr>
              </a:p>
            </p:txBody>
          </p:sp>
          <p:sp>
            <p:nvSpPr>
              <p:cNvPr id="238633" name="Freeform 41"/>
              <p:cNvSpPr>
                <a:spLocks/>
              </p:cNvSpPr>
              <p:nvPr/>
            </p:nvSpPr>
            <p:spPr bwMode="hidden">
              <a:xfrm>
                <a:off x="3646" y="2795"/>
                <a:ext cx="2112" cy="695"/>
              </a:xfrm>
              <a:custGeom>
                <a:avLst/>
                <a:gdLst/>
                <a:ahLst/>
                <a:cxnLst>
                  <a:cxn ang="0">
                    <a:pos x="2105" y="665"/>
                  </a:cxn>
                  <a:cxn ang="0">
                    <a:pos x="24" y="0"/>
                  </a:cxn>
                  <a:cxn ang="0">
                    <a:pos x="12" y="72"/>
                  </a:cxn>
                  <a:cxn ang="0">
                    <a:pos x="0" y="150"/>
                  </a:cxn>
                  <a:cxn ang="0">
                    <a:pos x="2105" y="695"/>
                  </a:cxn>
                  <a:cxn ang="0">
                    <a:pos x="2105" y="665"/>
                  </a:cxn>
                  <a:cxn ang="0">
                    <a:pos x="2105" y="665"/>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w="9525">
                <a:noFill/>
                <a:round/>
                <a:headEnd/>
                <a:tailEnd/>
              </a:ln>
            </p:spPr>
            <p:txBody>
              <a:bodyPr/>
              <a:lstStyle/>
              <a:p>
                <a:pPr eaLnBrk="0" hangingPunct="0"/>
                <a:endParaRPr lang="en-US">
                  <a:solidFill>
                    <a:srgbClr val="FFFFFF"/>
                  </a:solidFill>
                  <a:cs typeface="+mn-cs"/>
                </a:endParaRPr>
              </a:p>
            </p:txBody>
          </p:sp>
        </p:grpSp>
      </p:grpSp>
      <p:sp>
        <p:nvSpPr>
          <p:cNvPr id="238634" name="Rectangle 42"/>
          <p:cNvSpPr>
            <a:spLocks noGrp="1" noChangeArrowheads="1"/>
          </p:cNvSpPr>
          <p:nvPr>
            <p:ph type="ctrTitle" sz="quarter"/>
          </p:nvPr>
        </p:nvSpPr>
        <p:spPr>
          <a:xfrm>
            <a:off x="457200" y="1600200"/>
            <a:ext cx="8229600" cy="1828800"/>
          </a:xfrm>
        </p:spPr>
        <p:txBody>
          <a:bodyPr/>
          <a:lstStyle>
            <a:lvl1pPr>
              <a:defRPr sz="4800"/>
            </a:lvl1pPr>
          </a:lstStyle>
          <a:p>
            <a:r>
              <a:rPr lang="en-US"/>
              <a:t>Click to edit Master title style</a:t>
            </a:r>
          </a:p>
        </p:txBody>
      </p:sp>
      <p:sp>
        <p:nvSpPr>
          <p:cNvPr id="238635" name="Rectangle 43"/>
          <p:cNvSpPr>
            <a:spLocks noGrp="1" noChangeArrowheads="1"/>
          </p:cNvSpPr>
          <p:nvPr>
            <p:ph type="subTitle" sz="quarter" idx="1"/>
          </p:nvPr>
        </p:nvSpPr>
        <p:spPr>
          <a:xfrm>
            <a:off x="1371600" y="3886200"/>
            <a:ext cx="6400800" cy="1752600"/>
          </a:xfrm>
        </p:spPr>
        <p:txBody>
          <a:bodyPr/>
          <a:lstStyle>
            <a:lvl1pPr marL="0" indent="0" algn="ctr">
              <a:buFont typeface="Wingdings" pitchFamily="2" charset="2"/>
              <a:buNone/>
              <a:defRPr sz="3600"/>
            </a:lvl1pPr>
          </a:lstStyle>
          <a:p>
            <a:r>
              <a:rPr lang="en-US"/>
              <a:t>Click to edit Master subtitle style</a:t>
            </a:r>
          </a:p>
        </p:txBody>
      </p:sp>
      <p:sp>
        <p:nvSpPr>
          <p:cNvPr id="238636" name="Rectangle 44"/>
          <p:cNvSpPr>
            <a:spLocks noGrp="1" noChangeArrowheads="1"/>
          </p:cNvSpPr>
          <p:nvPr>
            <p:ph type="dt" sz="quarter" idx="2"/>
          </p:nvPr>
        </p:nvSpPr>
        <p:spPr/>
        <p:txBody>
          <a:bodyPr/>
          <a:lstStyle>
            <a:lvl1pPr>
              <a:defRPr/>
            </a:lvl1pPr>
          </a:lstStyle>
          <a:p>
            <a:fld id="{FDCD1190-64C1-401B-AF0D-F1DA71B96413}" type="datetime4">
              <a:rPr lang="en-US" smtClean="0">
                <a:solidFill>
                  <a:srgbClr val="FFFFFF"/>
                </a:solidFill>
              </a:rPr>
              <a:t>October 1, 2011</a:t>
            </a:fld>
            <a:endParaRPr lang="en-US">
              <a:solidFill>
                <a:srgbClr val="FFFFFF"/>
              </a:solidFill>
            </a:endParaRPr>
          </a:p>
        </p:txBody>
      </p:sp>
      <p:sp>
        <p:nvSpPr>
          <p:cNvPr id="238637" name="Rectangle 45"/>
          <p:cNvSpPr>
            <a:spLocks noGrp="1" noChangeArrowheads="1"/>
          </p:cNvSpPr>
          <p:nvPr>
            <p:ph type="ftr" sz="quarter" idx="3"/>
          </p:nvPr>
        </p:nvSpPr>
        <p:spPr/>
        <p:txBody>
          <a:bodyPr/>
          <a:lstStyle>
            <a:lvl1pPr>
              <a:defRPr/>
            </a:lvl1pPr>
          </a:lstStyle>
          <a:p>
            <a:endParaRPr lang="en-US">
              <a:solidFill>
                <a:srgbClr val="FFFFFF"/>
              </a:solidFill>
            </a:endParaRPr>
          </a:p>
        </p:txBody>
      </p:sp>
      <p:sp>
        <p:nvSpPr>
          <p:cNvPr id="238638" name="Rectangle 46"/>
          <p:cNvSpPr>
            <a:spLocks noGrp="1" noChangeArrowheads="1"/>
          </p:cNvSpPr>
          <p:nvPr>
            <p:ph type="sldNum" sz="quarter" idx="4"/>
          </p:nvPr>
        </p:nvSpPr>
        <p:spPr/>
        <p:txBody>
          <a:bodyPr/>
          <a:lstStyle>
            <a:lvl1pPr>
              <a:defRPr/>
            </a:lvl1pPr>
          </a:lstStyle>
          <a:p>
            <a:fld id="{5337F1DC-EFB9-4A28-8DD6-2F966C30A389}" type="slidenum">
              <a:rPr lang="en-US">
                <a:solidFill>
                  <a:srgbClr val="FFFFFF"/>
                </a:solidFill>
              </a:rPr>
              <a:pPr/>
              <a:t>‹#›</a:t>
            </a:fld>
            <a:endParaRPr lang="en-US">
              <a:solidFill>
                <a:srgbClr val="FFFFFF"/>
              </a:solidFill>
            </a:endParaRPr>
          </a:p>
        </p:txBody>
      </p:sp>
    </p:spTree>
    <p:extLst>
      <p:ext uri="{BB962C8B-B14F-4D97-AF65-F5344CB8AC3E}">
        <p14:creationId xmlns:p14="http://schemas.microsoft.com/office/powerpoint/2010/main" val="2328505742"/>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par>
    </p:tnLst>
  </p:timing>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4"/>
          <p:cNvSpPr>
            <a:spLocks noGrp="1" noChangeArrowheads="1"/>
          </p:cNvSpPr>
          <p:nvPr>
            <p:ph type="dt" sz="half" idx="10"/>
          </p:nvPr>
        </p:nvSpPr>
        <p:spPr>
          <a:ln/>
        </p:spPr>
        <p:txBody>
          <a:bodyPr/>
          <a:lstStyle>
            <a:lvl1pPr>
              <a:defRPr/>
            </a:lvl1pPr>
          </a:lstStyle>
          <a:p>
            <a:pPr>
              <a:defRPr/>
            </a:pPr>
            <a:fld id="{1C11BB3D-C203-4B3E-B66B-213EF2C4F227}" type="datetime4">
              <a:rPr lang="en-US" smtClean="0"/>
              <a:t>October 1, 2011</a:t>
            </a:fld>
            <a:endParaRPr lang="en-US"/>
          </a:p>
        </p:txBody>
      </p:sp>
      <p:sp>
        <p:nvSpPr>
          <p:cNvPr id="3" name="Rectangle 45"/>
          <p:cNvSpPr>
            <a:spLocks noGrp="1" noChangeArrowheads="1"/>
          </p:cNvSpPr>
          <p:nvPr>
            <p:ph type="ftr" sz="quarter" idx="11"/>
          </p:nvPr>
        </p:nvSpPr>
        <p:spPr>
          <a:ln/>
        </p:spPr>
        <p:txBody>
          <a:bodyPr/>
          <a:lstStyle>
            <a:lvl1pPr>
              <a:defRPr/>
            </a:lvl1pPr>
          </a:lstStyle>
          <a:p>
            <a:pPr>
              <a:defRPr/>
            </a:pPr>
            <a:endParaRPr lang="en-US"/>
          </a:p>
        </p:txBody>
      </p:sp>
      <p:sp>
        <p:nvSpPr>
          <p:cNvPr id="4" name="Rectangle 46"/>
          <p:cNvSpPr>
            <a:spLocks noGrp="1" noChangeArrowheads="1"/>
          </p:cNvSpPr>
          <p:nvPr>
            <p:ph type="sldNum" sz="quarter" idx="12"/>
          </p:nvPr>
        </p:nvSpPr>
        <p:spPr>
          <a:ln/>
        </p:spPr>
        <p:txBody>
          <a:bodyPr/>
          <a:lstStyle>
            <a:lvl1pPr>
              <a:defRPr/>
            </a:lvl1pPr>
          </a:lstStyle>
          <a:p>
            <a:pPr>
              <a:defRPr/>
            </a:pPr>
            <a:fld id="{4F121308-3969-4B21-8BB8-89FDBB2D6AD0}" type="slidenum">
              <a:rPr lang="en-US"/>
              <a:pPr>
                <a:defRPr/>
              </a:pPr>
              <a:t>‹#›</a:t>
            </a:fld>
            <a:endParaRPr lang="en-US"/>
          </a:p>
        </p:txBody>
      </p:sp>
    </p:spTree>
    <p:extLst>
      <p:ext uri="{BB962C8B-B14F-4D97-AF65-F5344CB8AC3E}">
        <p14:creationId xmlns:p14="http://schemas.microsoft.com/office/powerpoint/2010/main" val="511548602"/>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7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lvl1pPr>
              <a:defRPr/>
            </a:lvl1pPr>
          </a:lstStyle>
          <a:p>
            <a:fld id="{26EAC58D-A49D-4FFB-B51B-6098E414D268}" type="datetime4">
              <a:rPr lang="en-US" smtClean="0">
                <a:solidFill>
                  <a:srgbClr val="FFFFFF"/>
                </a:solidFill>
              </a:rPr>
              <a:t>October 1, 2011</a:t>
            </a:fld>
            <a:endParaRPr lang="en-US">
              <a:solidFill>
                <a:srgbClr val="FFFFFF"/>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FFFFFF"/>
              </a:solidFill>
            </a:endParaRPr>
          </a:p>
        </p:txBody>
      </p:sp>
      <p:sp>
        <p:nvSpPr>
          <p:cNvPr id="6" name="Slide Number Placeholder 5"/>
          <p:cNvSpPr>
            <a:spLocks noGrp="1"/>
          </p:cNvSpPr>
          <p:nvPr>
            <p:ph type="sldNum" sz="quarter" idx="12"/>
          </p:nvPr>
        </p:nvSpPr>
        <p:spPr/>
        <p:txBody>
          <a:bodyPr/>
          <a:lstStyle>
            <a:lvl1pPr>
              <a:defRPr/>
            </a:lvl1pPr>
          </a:lstStyle>
          <a:p>
            <a:fld id="{340407B5-6A14-488B-9F97-9DA19460A550}" type="slidenum">
              <a:rPr lang="en-US">
                <a:solidFill>
                  <a:srgbClr val="FFFFFF"/>
                </a:solidFill>
              </a:rPr>
              <a:pPr/>
              <a:t>‹#›</a:t>
            </a:fld>
            <a:endParaRPr lang="en-US">
              <a:solidFill>
                <a:srgbClr val="FFFFFF"/>
              </a:solidFill>
            </a:endParaRPr>
          </a:p>
        </p:txBody>
      </p:sp>
    </p:spTree>
    <p:extLst>
      <p:ext uri="{BB962C8B-B14F-4D97-AF65-F5344CB8AC3E}">
        <p14:creationId xmlns:p14="http://schemas.microsoft.com/office/powerpoint/2010/main" val="113553869"/>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7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Date Placeholder 3"/>
          <p:cNvSpPr>
            <a:spLocks noGrp="1"/>
          </p:cNvSpPr>
          <p:nvPr>
            <p:ph type="dt" sz="half" idx="10"/>
          </p:nvPr>
        </p:nvSpPr>
        <p:spPr/>
        <p:txBody>
          <a:bodyPr/>
          <a:lstStyle>
            <a:lvl1pPr>
              <a:defRPr/>
            </a:lvl1pPr>
          </a:lstStyle>
          <a:p>
            <a:fld id="{ADB8D575-39F8-49D1-9095-B5C0FB7FCBCE}" type="datetime4">
              <a:rPr lang="en-US" smtClean="0">
                <a:solidFill>
                  <a:srgbClr val="FFFFFF"/>
                </a:solidFill>
              </a:rPr>
              <a:t>October 1, 2011</a:t>
            </a:fld>
            <a:endParaRPr lang="en-US">
              <a:solidFill>
                <a:srgbClr val="FFFFFF"/>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FFFFFF"/>
              </a:solidFill>
            </a:endParaRPr>
          </a:p>
        </p:txBody>
      </p:sp>
      <p:sp>
        <p:nvSpPr>
          <p:cNvPr id="6" name="Slide Number Placeholder 5"/>
          <p:cNvSpPr>
            <a:spLocks noGrp="1"/>
          </p:cNvSpPr>
          <p:nvPr>
            <p:ph type="sldNum" sz="quarter" idx="12"/>
          </p:nvPr>
        </p:nvSpPr>
        <p:spPr/>
        <p:txBody>
          <a:bodyPr/>
          <a:lstStyle>
            <a:lvl1pPr>
              <a:defRPr/>
            </a:lvl1pPr>
          </a:lstStyle>
          <a:p>
            <a:fld id="{85D6E9C4-A3B6-47EC-8131-64A1F2721B91}" type="slidenum">
              <a:rPr lang="en-US">
                <a:solidFill>
                  <a:srgbClr val="FFFFFF"/>
                </a:solidFill>
              </a:rPr>
              <a:pPr/>
              <a:t>‹#›</a:t>
            </a:fld>
            <a:endParaRPr lang="en-US">
              <a:solidFill>
                <a:srgbClr val="FFFFFF"/>
              </a:solidFill>
            </a:endParaRPr>
          </a:p>
        </p:txBody>
      </p:sp>
    </p:spTree>
    <p:extLst>
      <p:ext uri="{BB962C8B-B14F-4D97-AF65-F5344CB8AC3E}">
        <p14:creationId xmlns:p14="http://schemas.microsoft.com/office/powerpoint/2010/main" val="4175311499"/>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7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Date Placeholder 4"/>
          <p:cNvSpPr>
            <a:spLocks noGrp="1"/>
          </p:cNvSpPr>
          <p:nvPr>
            <p:ph type="dt" sz="half" idx="10"/>
          </p:nvPr>
        </p:nvSpPr>
        <p:spPr/>
        <p:txBody>
          <a:bodyPr/>
          <a:lstStyle>
            <a:lvl1pPr>
              <a:defRPr/>
            </a:lvl1pPr>
          </a:lstStyle>
          <a:p>
            <a:fld id="{DE275DB4-C57B-46FF-98EB-86BABFFD47BD}" type="datetime4">
              <a:rPr lang="en-US" smtClean="0">
                <a:solidFill>
                  <a:srgbClr val="FFFFFF"/>
                </a:solidFill>
              </a:rPr>
              <a:t>October 1, 2011</a:t>
            </a:fld>
            <a:endParaRPr lang="en-US">
              <a:solidFill>
                <a:srgbClr val="FFFFFF"/>
              </a:solidFill>
            </a:endParaRPr>
          </a:p>
        </p:txBody>
      </p:sp>
      <p:sp>
        <p:nvSpPr>
          <p:cNvPr id="6" name="Footer Placeholder 5"/>
          <p:cNvSpPr>
            <a:spLocks noGrp="1"/>
          </p:cNvSpPr>
          <p:nvPr>
            <p:ph type="ftr" sz="quarter" idx="11"/>
          </p:nvPr>
        </p:nvSpPr>
        <p:spPr/>
        <p:txBody>
          <a:bodyPr/>
          <a:lstStyle>
            <a:lvl1pPr>
              <a:defRPr/>
            </a:lvl1pPr>
          </a:lstStyle>
          <a:p>
            <a:endParaRPr lang="en-US">
              <a:solidFill>
                <a:srgbClr val="FFFFFF"/>
              </a:solidFill>
            </a:endParaRPr>
          </a:p>
        </p:txBody>
      </p:sp>
      <p:sp>
        <p:nvSpPr>
          <p:cNvPr id="7" name="Slide Number Placeholder 6"/>
          <p:cNvSpPr>
            <a:spLocks noGrp="1"/>
          </p:cNvSpPr>
          <p:nvPr>
            <p:ph type="sldNum" sz="quarter" idx="12"/>
          </p:nvPr>
        </p:nvSpPr>
        <p:spPr/>
        <p:txBody>
          <a:bodyPr/>
          <a:lstStyle>
            <a:lvl1pPr>
              <a:defRPr/>
            </a:lvl1pPr>
          </a:lstStyle>
          <a:p>
            <a:fld id="{1351F884-2030-4F74-BB7B-7179F838308B}" type="slidenum">
              <a:rPr lang="en-US">
                <a:solidFill>
                  <a:srgbClr val="FFFFFF"/>
                </a:solidFill>
              </a:rPr>
              <a:pPr/>
              <a:t>‹#›</a:t>
            </a:fld>
            <a:endParaRPr lang="en-US">
              <a:solidFill>
                <a:srgbClr val="FFFFFF"/>
              </a:solidFill>
            </a:endParaRPr>
          </a:p>
        </p:txBody>
      </p:sp>
    </p:spTree>
    <p:extLst>
      <p:ext uri="{BB962C8B-B14F-4D97-AF65-F5344CB8AC3E}">
        <p14:creationId xmlns:p14="http://schemas.microsoft.com/office/powerpoint/2010/main" val="1231906730"/>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7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Date Placeholder 6"/>
          <p:cNvSpPr>
            <a:spLocks noGrp="1"/>
          </p:cNvSpPr>
          <p:nvPr>
            <p:ph type="dt" sz="half" idx="10"/>
          </p:nvPr>
        </p:nvSpPr>
        <p:spPr/>
        <p:txBody>
          <a:bodyPr/>
          <a:lstStyle>
            <a:lvl1pPr>
              <a:defRPr/>
            </a:lvl1pPr>
          </a:lstStyle>
          <a:p>
            <a:fld id="{E41EA67F-D9F8-41B5-8B6D-3D2EF5AE878E}" type="datetime4">
              <a:rPr lang="en-US" smtClean="0">
                <a:solidFill>
                  <a:srgbClr val="FFFFFF"/>
                </a:solidFill>
              </a:rPr>
              <a:t>October 1, 2011</a:t>
            </a:fld>
            <a:endParaRPr lang="en-US">
              <a:solidFill>
                <a:srgbClr val="FFFFFF"/>
              </a:solidFill>
            </a:endParaRPr>
          </a:p>
        </p:txBody>
      </p:sp>
      <p:sp>
        <p:nvSpPr>
          <p:cNvPr id="8" name="Footer Placeholder 7"/>
          <p:cNvSpPr>
            <a:spLocks noGrp="1"/>
          </p:cNvSpPr>
          <p:nvPr>
            <p:ph type="ftr" sz="quarter" idx="11"/>
          </p:nvPr>
        </p:nvSpPr>
        <p:spPr/>
        <p:txBody>
          <a:bodyPr/>
          <a:lstStyle>
            <a:lvl1pPr>
              <a:defRPr/>
            </a:lvl1pPr>
          </a:lstStyle>
          <a:p>
            <a:endParaRPr lang="en-US">
              <a:solidFill>
                <a:srgbClr val="FFFFFF"/>
              </a:solidFill>
            </a:endParaRPr>
          </a:p>
        </p:txBody>
      </p:sp>
      <p:sp>
        <p:nvSpPr>
          <p:cNvPr id="9" name="Slide Number Placeholder 8"/>
          <p:cNvSpPr>
            <a:spLocks noGrp="1"/>
          </p:cNvSpPr>
          <p:nvPr>
            <p:ph type="sldNum" sz="quarter" idx="12"/>
          </p:nvPr>
        </p:nvSpPr>
        <p:spPr/>
        <p:txBody>
          <a:bodyPr/>
          <a:lstStyle>
            <a:lvl1pPr>
              <a:defRPr/>
            </a:lvl1pPr>
          </a:lstStyle>
          <a:p>
            <a:fld id="{3B9FCC75-DDA8-48A7-B449-32A1D257007A}" type="slidenum">
              <a:rPr lang="en-US">
                <a:solidFill>
                  <a:srgbClr val="FFFFFF"/>
                </a:solidFill>
              </a:rPr>
              <a:pPr/>
              <a:t>‹#›</a:t>
            </a:fld>
            <a:endParaRPr lang="en-US">
              <a:solidFill>
                <a:srgbClr val="FFFFFF"/>
              </a:solidFill>
            </a:endParaRPr>
          </a:p>
        </p:txBody>
      </p:sp>
    </p:spTree>
    <p:extLst>
      <p:ext uri="{BB962C8B-B14F-4D97-AF65-F5344CB8AC3E}">
        <p14:creationId xmlns:p14="http://schemas.microsoft.com/office/powerpoint/2010/main" val="3935526251"/>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7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Date Placeholder 2"/>
          <p:cNvSpPr>
            <a:spLocks noGrp="1"/>
          </p:cNvSpPr>
          <p:nvPr>
            <p:ph type="dt" sz="half" idx="10"/>
          </p:nvPr>
        </p:nvSpPr>
        <p:spPr/>
        <p:txBody>
          <a:bodyPr/>
          <a:lstStyle>
            <a:lvl1pPr>
              <a:defRPr/>
            </a:lvl1pPr>
          </a:lstStyle>
          <a:p>
            <a:fld id="{D3DC1388-409A-47EB-8F2F-04DAB1D565E4}" type="datetime4">
              <a:rPr lang="en-US" smtClean="0">
                <a:solidFill>
                  <a:srgbClr val="FFFFFF"/>
                </a:solidFill>
              </a:rPr>
              <a:t>October 1, 2011</a:t>
            </a:fld>
            <a:endParaRPr lang="en-US">
              <a:solidFill>
                <a:srgbClr val="FFFFFF"/>
              </a:solidFill>
            </a:endParaRPr>
          </a:p>
        </p:txBody>
      </p:sp>
      <p:sp>
        <p:nvSpPr>
          <p:cNvPr id="4" name="Footer Placeholder 3"/>
          <p:cNvSpPr>
            <a:spLocks noGrp="1"/>
          </p:cNvSpPr>
          <p:nvPr>
            <p:ph type="ftr" sz="quarter" idx="11"/>
          </p:nvPr>
        </p:nvSpPr>
        <p:spPr/>
        <p:txBody>
          <a:bodyPr/>
          <a:lstStyle>
            <a:lvl1pPr>
              <a:defRPr/>
            </a:lvl1pPr>
          </a:lstStyle>
          <a:p>
            <a:endParaRPr lang="en-US">
              <a:solidFill>
                <a:srgbClr val="FFFFFF"/>
              </a:solidFill>
            </a:endParaRPr>
          </a:p>
        </p:txBody>
      </p:sp>
      <p:sp>
        <p:nvSpPr>
          <p:cNvPr id="5" name="Slide Number Placeholder 4"/>
          <p:cNvSpPr>
            <a:spLocks noGrp="1"/>
          </p:cNvSpPr>
          <p:nvPr>
            <p:ph type="sldNum" sz="quarter" idx="12"/>
          </p:nvPr>
        </p:nvSpPr>
        <p:spPr/>
        <p:txBody>
          <a:bodyPr/>
          <a:lstStyle>
            <a:lvl1pPr>
              <a:defRPr/>
            </a:lvl1pPr>
          </a:lstStyle>
          <a:p>
            <a:fld id="{D850355C-751C-4E54-AFE2-278102AEE691}" type="slidenum">
              <a:rPr lang="en-US">
                <a:solidFill>
                  <a:srgbClr val="FFFFFF"/>
                </a:solidFill>
              </a:rPr>
              <a:pPr/>
              <a:t>‹#›</a:t>
            </a:fld>
            <a:endParaRPr lang="en-US">
              <a:solidFill>
                <a:srgbClr val="FFFFFF"/>
              </a:solidFill>
            </a:endParaRPr>
          </a:p>
        </p:txBody>
      </p:sp>
    </p:spTree>
    <p:extLst>
      <p:ext uri="{BB962C8B-B14F-4D97-AF65-F5344CB8AC3E}">
        <p14:creationId xmlns:p14="http://schemas.microsoft.com/office/powerpoint/2010/main" val="1823427253"/>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7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fld id="{8C6676A6-ED04-4BF0-9B9A-7848D9D7571E}" type="datetime4">
              <a:rPr lang="en-US" smtClean="0">
                <a:solidFill>
                  <a:srgbClr val="FFFFFF"/>
                </a:solidFill>
              </a:rPr>
              <a:t>October 1, 2011</a:t>
            </a:fld>
            <a:endParaRPr lang="en-US">
              <a:solidFill>
                <a:srgbClr val="FFFFFF"/>
              </a:solidFill>
            </a:endParaRPr>
          </a:p>
        </p:txBody>
      </p:sp>
      <p:sp>
        <p:nvSpPr>
          <p:cNvPr id="3" name="Footer Placeholder 2"/>
          <p:cNvSpPr>
            <a:spLocks noGrp="1"/>
          </p:cNvSpPr>
          <p:nvPr>
            <p:ph type="ftr" sz="quarter" idx="11"/>
          </p:nvPr>
        </p:nvSpPr>
        <p:spPr/>
        <p:txBody>
          <a:bodyPr/>
          <a:lstStyle>
            <a:lvl1pPr>
              <a:defRPr/>
            </a:lvl1pPr>
          </a:lstStyle>
          <a:p>
            <a:endParaRPr lang="en-US">
              <a:solidFill>
                <a:srgbClr val="FFFFFF"/>
              </a:solidFill>
            </a:endParaRPr>
          </a:p>
        </p:txBody>
      </p:sp>
      <p:sp>
        <p:nvSpPr>
          <p:cNvPr id="4" name="Slide Number Placeholder 3"/>
          <p:cNvSpPr>
            <a:spLocks noGrp="1"/>
          </p:cNvSpPr>
          <p:nvPr>
            <p:ph type="sldNum" sz="quarter" idx="12"/>
          </p:nvPr>
        </p:nvSpPr>
        <p:spPr/>
        <p:txBody>
          <a:bodyPr/>
          <a:lstStyle>
            <a:lvl1pPr>
              <a:defRPr/>
            </a:lvl1pPr>
          </a:lstStyle>
          <a:p>
            <a:fld id="{FEAC5F02-5D0A-40CC-AFBB-1D90DE384911}" type="slidenum">
              <a:rPr lang="en-US">
                <a:solidFill>
                  <a:srgbClr val="FFFFFF"/>
                </a:solidFill>
              </a:rPr>
              <a:pPr/>
              <a:t>‹#›</a:t>
            </a:fld>
            <a:endParaRPr lang="en-US">
              <a:solidFill>
                <a:srgbClr val="FFFFFF"/>
              </a:solidFill>
            </a:endParaRPr>
          </a:p>
        </p:txBody>
      </p:sp>
    </p:spTree>
    <p:extLst>
      <p:ext uri="{BB962C8B-B14F-4D97-AF65-F5344CB8AC3E}">
        <p14:creationId xmlns:p14="http://schemas.microsoft.com/office/powerpoint/2010/main" val="3546047450"/>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7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lvl1pPr>
              <a:defRPr/>
            </a:lvl1pPr>
          </a:lstStyle>
          <a:p>
            <a:fld id="{47756EAE-D8C1-4C31-9E52-C064E56C63B3}" type="datetime4">
              <a:rPr lang="en-US" smtClean="0">
                <a:solidFill>
                  <a:srgbClr val="FFFFFF"/>
                </a:solidFill>
              </a:rPr>
              <a:t>October 1, 2011</a:t>
            </a:fld>
            <a:endParaRPr lang="en-US">
              <a:solidFill>
                <a:srgbClr val="FFFFFF"/>
              </a:solidFill>
            </a:endParaRPr>
          </a:p>
        </p:txBody>
      </p:sp>
      <p:sp>
        <p:nvSpPr>
          <p:cNvPr id="6" name="Footer Placeholder 5"/>
          <p:cNvSpPr>
            <a:spLocks noGrp="1"/>
          </p:cNvSpPr>
          <p:nvPr>
            <p:ph type="ftr" sz="quarter" idx="11"/>
          </p:nvPr>
        </p:nvSpPr>
        <p:spPr/>
        <p:txBody>
          <a:bodyPr/>
          <a:lstStyle>
            <a:lvl1pPr>
              <a:defRPr/>
            </a:lvl1pPr>
          </a:lstStyle>
          <a:p>
            <a:endParaRPr lang="en-US">
              <a:solidFill>
                <a:srgbClr val="FFFFFF"/>
              </a:solidFill>
            </a:endParaRPr>
          </a:p>
        </p:txBody>
      </p:sp>
      <p:sp>
        <p:nvSpPr>
          <p:cNvPr id="7" name="Slide Number Placeholder 6"/>
          <p:cNvSpPr>
            <a:spLocks noGrp="1"/>
          </p:cNvSpPr>
          <p:nvPr>
            <p:ph type="sldNum" sz="quarter" idx="12"/>
          </p:nvPr>
        </p:nvSpPr>
        <p:spPr/>
        <p:txBody>
          <a:bodyPr/>
          <a:lstStyle>
            <a:lvl1pPr>
              <a:defRPr/>
            </a:lvl1pPr>
          </a:lstStyle>
          <a:p>
            <a:fld id="{6FC0A38B-A3DC-4736-843E-8C2C261A6201}" type="slidenum">
              <a:rPr lang="en-US">
                <a:solidFill>
                  <a:srgbClr val="FFFFFF"/>
                </a:solidFill>
              </a:rPr>
              <a:pPr/>
              <a:t>‹#›</a:t>
            </a:fld>
            <a:endParaRPr lang="en-US">
              <a:solidFill>
                <a:srgbClr val="FFFFFF"/>
              </a:solidFill>
            </a:endParaRPr>
          </a:p>
        </p:txBody>
      </p:sp>
    </p:spTree>
    <p:extLst>
      <p:ext uri="{BB962C8B-B14F-4D97-AF65-F5344CB8AC3E}">
        <p14:creationId xmlns:p14="http://schemas.microsoft.com/office/powerpoint/2010/main" val="2778903252"/>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7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lvl1pPr>
              <a:defRPr/>
            </a:lvl1pPr>
          </a:lstStyle>
          <a:p>
            <a:fld id="{5E92CF33-7731-4D1C-B2A7-9E54D9CADE8A}" type="datetime4">
              <a:rPr lang="en-US" smtClean="0">
                <a:solidFill>
                  <a:srgbClr val="FFFFFF"/>
                </a:solidFill>
              </a:rPr>
              <a:t>October 1, 2011</a:t>
            </a:fld>
            <a:endParaRPr lang="en-US">
              <a:solidFill>
                <a:srgbClr val="FFFFFF"/>
              </a:solidFill>
            </a:endParaRPr>
          </a:p>
        </p:txBody>
      </p:sp>
      <p:sp>
        <p:nvSpPr>
          <p:cNvPr id="6" name="Footer Placeholder 5"/>
          <p:cNvSpPr>
            <a:spLocks noGrp="1"/>
          </p:cNvSpPr>
          <p:nvPr>
            <p:ph type="ftr" sz="quarter" idx="11"/>
          </p:nvPr>
        </p:nvSpPr>
        <p:spPr/>
        <p:txBody>
          <a:bodyPr/>
          <a:lstStyle>
            <a:lvl1pPr>
              <a:defRPr/>
            </a:lvl1pPr>
          </a:lstStyle>
          <a:p>
            <a:endParaRPr lang="en-US">
              <a:solidFill>
                <a:srgbClr val="FFFFFF"/>
              </a:solidFill>
            </a:endParaRPr>
          </a:p>
        </p:txBody>
      </p:sp>
      <p:sp>
        <p:nvSpPr>
          <p:cNvPr id="7" name="Slide Number Placeholder 6"/>
          <p:cNvSpPr>
            <a:spLocks noGrp="1"/>
          </p:cNvSpPr>
          <p:nvPr>
            <p:ph type="sldNum" sz="quarter" idx="12"/>
          </p:nvPr>
        </p:nvSpPr>
        <p:spPr/>
        <p:txBody>
          <a:bodyPr/>
          <a:lstStyle>
            <a:lvl1pPr>
              <a:defRPr/>
            </a:lvl1pPr>
          </a:lstStyle>
          <a:p>
            <a:fld id="{D2FF8979-350D-48A6-800A-71D7A43B98A7}" type="slidenum">
              <a:rPr lang="en-US">
                <a:solidFill>
                  <a:srgbClr val="FFFFFF"/>
                </a:solidFill>
              </a:rPr>
              <a:pPr/>
              <a:t>‹#›</a:t>
            </a:fld>
            <a:endParaRPr lang="en-US">
              <a:solidFill>
                <a:srgbClr val="FFFFFF"/>
              </a:solidFill>
            </a:endParaRPr>
          </a:p>
        </p:txBody>
      </p:sp>
    </p:spTree>
    <p:extLst>
      <p:ext uri="{BB962C8B-B14F-4D97-AF65-F5344CB8AC3E}">
        <p14:creationId xmlns:p14="http://schemas.microsoft.com/office/powerpoint/2010/main" val="3557085201"/>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7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lvl1pPr>
              <a:defRPr/>
            </a:lvl1pPr>
          </a:lstStyle>
          <a:p>
            <a:fld id="{72B3782F-87F0-4C0E-B71A-8D7494321F3B}" type="datetime4">
              <a:rPr lang="en-US" smtClean="0">
                <a:solidFill>
                  <a:srgbClr val="FFFFFF"/>
                </a:solidFill>
              </a:rPr>
              <a:t>October 1, 2011</a:t>
            </a:fld>
            <a:endParaRPr lang="en-US">
              <a:solidFill>
                <a:srgbClr val="FFFFFF"/>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FFFFFF"/>
              </a:solidFill>
            </a:endParaRPr>
          </a:p>
        </p:txBody>
      </p:sp>
      <p:sp>
        <p:nvSpPr>
          <p:cNvPr id="6" name="Slide Number Placeholder 5"/>
          <p:cNvSpPr>
            <a:spLocks noGrp="1"/>
          </p:cNvSpPr>
          <p:nvPr>
            <p:ph type="sldNum" sz="quarter" idx="12"/>
          </p:nvPr>
        </p:nvSpPr>
        <p:spPr/>
        <p:txBody>
          <a:bodyPr/>
          <a:lstStyle>
            <a:lvl1pPr>
              <a:defRPr/>
            </a:lvl1pPr>
          </a:lstStyle>
          <a:p>
            <a:fld id="{DCB6A57C-2338-4767-9AB7-3B580DB6FAB9}" type="slidenum">
              <a:rPr lang="en-US">
                <a:solidFill>
                  <a:srgbClr val="FFFFFF"/>
                </a:solidFill>
              </a:rPr>
              <a:pPr/>
              <a:t>‹#›</a:t>
            </a:fld>
            <a:endParaRPr lang="en-US">
              <a:solidFill>
                <a:srgbClr val="FFFFFF"/>
              </a:solidFill>
            </a:endParaRPr>
          </a:p>
        </p:txBody>
      </p:sp>
    </p:spTree>
    <p:extLst>
      <p:ext uri="{BB962C8B-B14F-4D97-AF65-F5344CB8AC3E}">
        <p14:creationId xmlns:p14="http://schemas.microsoft.com/office/powerpoint/2010/main" val="1522339980"/>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7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lvl1pPr>
              <a:defRPr/>
            </a:lvl1pPr>
          </a:lstStyle>
          <a:p>
            <a:fld id="{CC26B3ED-AA71-4D02-827D-3AB0C1B0EA64}" type="datetime4">
              <a:rPr lang="en-US" smtClean="0">
                <a:solidFill>
                  <a:srgbClr val="FFFFFF"/>
                </a:solidFill>
              </a:rPr>
              <a:t>October 1, 2011</a:t>
            </a:fld>
            <a:endParaRPr lang="en-US">
              <a:solidFill>
                <a:srgbClr val="FFFFFF"/>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FFFFFF"/>
              </a:solidFill>
            </a:endParaRPr>
          </a:p>
        </p:txBody>
      </p:sp>
      <p:sp>
        <p:nvSpPr>
          <p:cNvPr id="6" name="Slide Number Placeholder 5"/>
          <p:cNvSpPr>
            <a:spLocks noGrp="1"/>
          </p:cNvSpPr>
          <p:nvPr>
            <p:ph type="sldNum" sz="quarter" idx="12"/>
          </p:nvPr>
        </p:nvSpPr>
        <p:spPr/>
        <p:txBody>
          <a:bodyPr/>
          <a:lstStyle>
            <a:lvl1pPr>
              <a:defRPr/>
            </a:lvl1pPr>
          </a:lstStyle>
          <a:p>
            <a:fld id="{80A791AA-F244-43FF-B848-AB3F4AE2ADFB}" type="slidenum">
              <a:rPr lang="en-US">
                <a:solidFill>
                  <a:srgbClr val="FFFFFF"/>
                </a:solidFill>
              </a:rPr>
              <a:pPr/>
              <a:t>‹#›</a:t>
            </a:fld>
            <a:endParaRPr lang="en-US">
              <a:solidFill>
                <a:srgbClr val="FFFFFF"/>
              </a:solidFill>
            </a:endParaRPr>
          </a:p>
        </p:txBody>
      </p:sp>
    </p:spTree>
    <p:extLst>
      <p:ext uri="{BB962C8B-B14F-4D97-AF65-F5344CB8AC3E}">
        <p14:creationId xmlns:p14="http://schemas.microsoft.com/office/powerpoint/2010/main" val="174224559"/>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4"/>
          <p:cNvSpPr>
            <a:spLocks noGrp="1" noChangeArrowheads="1"/>
          </p:cNvSpPr>
          <p:nvPr>
            <p:ph type="dt" sz="half" idx="10"/>
          </p:nvPr>
        </p:nvSpPr>
        <p:spPr>
          <a:ln/>
        </p:spPr>
        <p:txBody>
          <a:bodyPr/>
          <a:lstStyle>
            <a:lvl1pPr>
              <a:defRPr/>
            </a:lvl1pPr>
          </a:lstStyle>
          <a:p>
            <a:pPr>
              <a:defRPr/>
            </a:pPr>
            <a:fld id="{F04C2208-762C-4CBE-8E8F-504D50E40C14}" type="datetime4">
              <a:rPr lang="en-US" smtClean="0"/>
              <a:t>October 1, 2011</a:t>
            </a:fld>
            <a:endParaRPr lang="en-US"/>
          </a:p>
        </p:txBody>
      </p:sp>
      <p:sp>
        <p:nvSpPr>
          <p:cNvPr id="6" name="Rectangle 45"/>
          <p:cNvSpPr>
            <a:spLocks noGrp="1" noChangeArrowheads="1"/>
          </p:cNvSpPr>
          <p:nvPr>
            <p:ph type="ftr" sz="quarter" idx="11"/>
          </p:nvPr>
        </p:nvSpPr>
        <p:spPr>
          <a:ln/>
        </p:spPr>
        <p:txBody>
          <a:bodyPr/>
          <a:lstStyle>
            <a:lvl1pPr>
              <a:defRPr/>
            </a:lvl1pPr>
          </a:lstStyle>
          <a:p>
            <a:pPr>
              <a:defRPr/>
            </a:pPr>
            <a:endParaRPr lang="en-US"/>
          </a:p>
        </p:txBody>
      </p:sp>
      <p:sp>
        <p:nvSpPr>
          <p:cNvPr id="7" name="Rectangle 46"/>
          <p:cNvSpPr>
            <a:spLocks noGrp="1" noChangeArrowheads="1"/>
          </p:cNvSpPr>
          <p:nvPr>
            <p:ph type="sldNum" sz="quarter" idx="12"/>
          </p:nvPr>
        </p:nvSpPr>
        <p:spPr>
          <a:ln/>
        </p:spPr>
        <p:txBody>
          <a:bodyPr/>
          <a:lstStyle>
            <a:lvl1pPr>
              <a:defRPr/>
            </a:lvl1pPr>
          </a:lstStyle>
          <a:p>
            <a:pPr>
              <a:defRPr/>
            </a:pPr>
            <a:fld id="{69CD25F3-5654-4867-90E3-46AF5FC9FE83}" type="slidenum">
              <a:rPr lang="en-US"/>
              <a:pPr>
                <a:defRPr/>
              </a:pPr>
              <a:t>‹#›</a:t>
            </a:fld>
            <a:endParaRPr lang="en-US"/>
          </a:p>
        </p:txBody>
      </p:sp>
    </p:spTree>
    <p:extLst>
      <p:ext uri="{BB962C8B-B14F-4D97-AF65-F5344CB8AC3E}">
        <p14:creationId xmlns:p14="http://schemas.microsoft.com/office/powerpoint/2010/main" val="4200781266"/>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80.xml><?xml version="1.0" encoding="utf-8"?>
<p:sldLayout xmlns:a="http://schemas.openxmlformats.org/drawingml/2006/main" xmlns:r="http://schemas.openxmlformats.org/officeDocument/2006/relationships" xmlns:p="http://schemas.openxmlformats.org/presentationml/2006/main" type="clipArtAndTx" preserve="1">
  <p:cSld name="Title, Clip Art and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smtClean="0"/>
              <a:t>Click to edit Master title style</a:t>
            </a:r>
            <a:endParaRPr lang="en-US"/>
          </a:p>
        </p:txBody>
      </p:sp>
      <p:sp>
        <p:nvSpPr>
          <p:cNvPr id="3" name="ClipArt Placeholder 2"/>
          <p:cNvSpPr>
            <a:spLocks noGrp="1"/>
          </p:cNvSpPr>
          <p:nvPr>
            <p:ph type="clipArt" sz="half" idx="1"/>
          </p:nvPr>
        </p:nvSpPr>
        <p:spPr>
          <a:xfrm>
            <a:off x="457200" y="1600200"/>
            <a:ext cx="4038600" cy="4530725"/>
          </a:xfrm>
        </p:spPr>
        <p:txBody>
          <a:bodyPr/>
          <a:lstStyle/>
          <a:p>
            <a:endParaRPr lang="en-US"/>
          </a:p>
        </p:txBody>
      </p:sp>
      <p:sp>
        <p:nvSpPr>
          <p:cNvPr id="4" name="Text Placeholder 3"/>
          <p:cNvSpPr>
            <a:spLocks noGrp="1"/>
          </p:cNvSpPr>
          <p:nvPr>
            <p:ph type="body" sz="half" idx="2"/>
          </p:nvPr>
        </p:nvSpPr>
        <p:spPr>
          <a:xfrm>
            <a:off x="4648200" y="1600200"/>
            <a:ext cx="4038600" cy="453072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Date Placeholder 4"/>
          <p:cNvSpPr>
            <a:spLocks noGrp="1"/>
          </p:cNvSpPr>
          <p:nvPr>
            <p:ph type="dt" sz="half" idx="10"/>
          </p:nvPr>
        </p:nvSpPr>
        <p:spPr>
          <a:xfrm>
            <a:off x="457200" y="6243638"/>
            <a:ext cx="2133600" cy="457200"/>
          </a:xfrm>
        </p:spPr>
        <p:txBody>
          <a:bodyPr/>
          <a:lstStyle>
            <a:lvl1pPr>
              <a:defRPr/>
            </a:lvl1pPr>
          </a:lstStyle>
          <a:p>
            <a:fld id="{4F587966-3C19-44BF-BEA5-D37F100FC53E}" type="datetime4">
              <a:rPr lang="en-US" smtClean="0">
                <a:solidFill>
                  <a:srgbClr val="FFFFFF"/>
                </a:solidFill>
              </a:rPr>
              <a:t>October 1, 2011</a:t>
            </a:fld>
            <a:endParaRPr lang="en-US">
              <a:solidFill>
                <a:srgbClr val="FFFFFF"/>
              </a:solidFill>
            </a:endParaRPr>
          </a:p>
        </p:txBody>
      </p:sp>
      <p:sp>
        <p:nvSpPr>
          <p:cNvPr id="6" name="Footer Placeholder 5"/>
          <p:cNvSpPr>
            <a:spLocks noGrp="1"/>
          </p:cNvSpPr>
          <p:nvPr>
            <p:ph type="ftr" sz="quarter" idx="11"/>
          </p:nvPr>
        </p:nvSpPr>
        <p:spPr>
          <a:xfrm>
            <a:off x="3124200" y="6248400"/>
            <a:ext cx="2895600" cy="457200"/>
          </a:xfrm>
        </p:spPr>
        <p:txBody>
          <a:bodyPr/>
          <a:lstStyle>
            <a:lvl1pPr>
              <a:defRPr/>
            </a:lvl1pPr>
          </a:lstStyle>
          <a:p>
            <a:endParaRPr lang="en-US">
              <a:solidFill>
                <a:srgbClr val="FFFFFF"/>
              </a:solidFill>
            </a:endParaRPr>
          </a:p>
        </p:txBody>
      </p:sp>
      <p:sp>
        <p:nvSpPr>
          <p:cNvPr id="7" name="Slide Number Placeholder 6"/>
          <p:cNvSpPr>
            <a:spLocks noGrp="1"/>
          </p:cNvSpPr>
          <p:nvPr>
            <p:ph type="sldNum" sz="quarter" idx="12"/>
          </p:nvPr>
        </p:nvSpPr>
        <p:spPr>
          <a:xfrm>
            <a:off x="6553200" y="6243638"/>
            <a:ext cx="2133600" cy="457200"/>
          </a:xfrm>
        </p:spPr>
        <p:txBody>
          <a:bodyPr/>
          <a:lstStyle>
            <a:lvl1pPr>
              <a:defRPr/>
            </a:lvl1pPr>
          </a:lstStyle>
          <a:p>
            <a:fld id="{0B50A0A2-83D1-42A6-9BFD-E3AFEACB4392}" type="slidenum">
              <a:rPr lang="en-US">
                <a:solidFill>
                  <a:srgbClr val="FFFFFF"/>
                </a:solidFill>
              </a:rPr>
              <a:pPr/>
              <a:t>‹#›</a:t>
            </a:fld>
            <a:endParaRPr lang="en-US">
              <a:solidFill>
                <a:srgbClr val="FFFFFF"/>
              </a:solidFill>
            </a:endParaRPr>
          </a:p>
        </p:txBody>
      </p:sp>
    </p:spTree>
    <p:extLst>
      <p:ext uri="{BB962C8B-B14F-4D97-AF65-F5344CB8AC3E}">
        <p14:creationId xmlns:p14="http://schemas.microsoft.com/office/powerpoint/2010/main" val="2636026037"/>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81.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smtClean="0"/>
              <a:t>Click to edit Master title style</a:t>
            </a:r>
            <a:endParaRPr lang="en-US"/>
          </a:p>
        </p:txBody>
      </p:sp>
      <p:sp>
        <p:nvSpPr>
          <p:cNvPr id="3" name="Table Placeholder 2"/>
          <p:cNvSpPr>
            <a:spLocks noGrp="1"/>
          </p:cNvSpPr>
          <p:nvPr>
            <p:ph type="tbl" idx="1"/>
          </p:nvPr>
        </p:nvSpPr>
        <p:spPr>
          <a:xfrm>
            <a:off x="457200" y="1600200"/>
            <a:ext cx="8229600" cy="4530725"/>
          </a:xfrm>
        </p:spPr>
        <p:txBody>
          <a:bodyPr/>
          <a:lstStyle/>
          <a:p>
            <a:endParaRPr lang="en-US"/>
          </a:p>
        </p:txBody>
      </p:sp>
      <p:sp>
        <p:nvSpPr>
          <p:cNvPr id="4" name="Date Placeholder 3"/>
          <p:cNvSpPr>
            <a:spLocks noGrp="1"/>
          </p:cNvSpPr>
          <p:nvPr>
            <p:ph type="dt" sz="half" idx="10"/>
          </p:nvPr>
        </p:nvSpPr>
        <p:spPr>
          <a:xfrm>
            <a:off x="457200" y="6243638"/>
            <a:ext cx="2133600" cy="457200"/>
          </a:xfrm>
        </p:spPr>
        <p:txBody>
          <a:bodyPr/>
          <a:lstStyle>
            <a:lvl1pPr>
              <a:defRPr/>
            </a:lvl1pPr>
          </a:lstStyle>
          <a:p>
            <a:fld id="{3850C46F-32D6-4F65-9F19-82ACF88EA75C}" type="datetime4">
              <a:rPr lang="en-US" smtClean="0">
                <a:solidFill>
                  <a:srgbClr val="FFFFFF"/>
                </a:solidFill>
              </a:rPr>
              <a:t>October 1, 2011</a:t>
            </a:fld>
            <a:endParaRPr lang="en-US">
              <a:solidFill>
                <a:srgbClr val="FFFFFF"/>
              </a:solidFill>
            </a:endParaRPr>
          </a:p>
        </p:txBody>
      </p:sp>
      <p:sp>
        <p:nvSpPr>
          <p:cNvPr id="5" name="Footer Placeholder 4"/>
          <p:cNvSpPr>
            <a:spLocks noGrp="1"/>
          </p:cNvSpPr>
          <p:nvPr>
            <p:ph type="ftr" sz="quarter" idx="11"/>
          </p:nvPr>
        </p:nvSpPr>
        <p:spPr>
          <a:xfrm>
            <a:off x="3124200" y="6248400"/>
            <a:ext cx="2895600" cy="457200"/>
          </a:xfrm>
        </p:spPr>
        <p:txBody>
          <a:bodyPr/>
          <a:lstStyle>
            <a:lvl1pPr>
              <a:defRPr/>
            </a:lvl1pPr>
          </a:lstStyle>
          <a:p>
            <a:endParaRPr lang="en-US">
              <a:solidFill>
                <a:srgbClr val="FFFFFF"/>
              </a:solidFill>
            </a:endParaRPr>
          </a:p>
        </p:txBody>
      </p:sp>
      <p:sp>
        <p:nvSpPr>
          <p:cNvPr id="6" name="Slide Number Placeholder 5"/>
          <p:cNvSpPr>
            <a:spLocks noGrp="1"/>
          </p:cNvSpPr>
          <p:nvPr>
            <p:ph type="sldNum" sz="quarter" idx="12"/>
          </p:nvPr>
        </p:nvSpPr>
        <p:spPr>
          <a:xfrm>
            <a:off x="6553200" y="6243638"/>
            <a:ext cx="2133600" cy="457200"/>
          </a:xfrm>
        </p:spPr>
        <p:txBody>
          <a:bodyPr/>
          <a:lstStyle>
            <a:lvl1pPr>
              <a:defRPr/>
            </a:lvl1pPr>
          </a:lstStyle>
          <a:p>
            <a:fld id="{BEF305B4-EB6D-409F-93D0-4F7500553061}" type="slidenum">
              <a:rPr lang="en-US">
                <a:solidFill>
                  <a:srgbClr val="FFFFFF"/>
                </a:solidFill>
              </a:rPr>
              <a:pPr/>
              <a:t>‹#›</a:t>
            </a:fld>
            <a:endParaRPr lang="en-US">
              <a:solidFill>
                <a:srgbClr val="FFFFFF"/>
              </a:solidFill>
            </a:endParaRPr>
          </a:p>
        </p:txBody>
      </p:sp>
    </p:spTree>
    <p:extLst>
      <p:ext uri="{BB962C8B-B14F-4D97-AF65-F5344CB8AC3E}">
        <p14:creationId xmlns:p14="http://schemas.microsoft.com/office/powerpoint/2010/main" val="1864884951"/>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82.xml><?xml version="1.0" encoding="utf-8"?>
<p:sldLayout xmlns:a="http://schemas.openxmlformats.org/drawingml/2006/main" xmlns:r="http://schemas.openxmlformats.org/officeDocument/2006/relationships" xmlns:p="http://schemas.openxmlformats.org/presentationml/2006/main" type="objAndTx" preserve="1">
  <p:cSld name="Title, Content and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00"/>
            <a:ext cx="4038600" cy="453072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648200" y="1600200"/>
            <a:ext cx="4038600" cy="453072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Date Placeholder 4"/>
          <p:cNvSpPr>
            <a:spLocks noGrp="1"/>
          </p:cNvSpPr>
          <p:nvPr>
            <p:ph type="dt" sz="half" idx="10"/>
          </p:nvPr>
        </p:nvSpPr>
        <p:spPr>
          <a:xfrm>
            <a:off x="457200" y="6243638"/>
            <a:ext cx="2133600" cy="457200"/>
          </a:xfrm>
        </p:spPr>
        <p:txBody>
          <a:bodyPr/>
          <a:lstStyle>
            <a:lvl1pPr>
              <a:defRPr/>
            </a:lvl1pPr>
          </a:lstStyle>
          <a:p>
            <a:fld id="{71B84492-B6D0-4016-9F6E-F4BE43792EBB}" type="datetime4">
              <a:rPr lang="en-US" smtClean="0">
                <a:solidFill>
                  <a:srgbClr val="FFFFFF"/>
                </a:solidFill>
              </a:rPr>
              <a:t>October 1, 2011</a:t>
            </a:fld>
            <a:endParaRPr lang="en-US">
              <a:solidFill>
                <a:srgbClr val="FFFFFF"/>
              </a:solidFill>
            </a:endParaRPr>
          </a:p>
        </p:txBody>
      </p:sp>
      <p:sp>
        <p:nvSpPr>
          <p:cNvPr id="6" name="Footer Placeholder 5"/>
          <p:cNvSpPr>
            <a:spLocks noGrp="1"/>
          </p:cNvSpPr>
          <p:nvPr>
            <p:ph type="ftr" sz="quarter" idx="11"/>
          </p:nvPr>
        </p:nvSpPr>
        <p:spPr>
          <a:xfrm>
            <a:off x="3124200" y="6248400"/>
            <a:ext cx="2895600" cy="457200"/>
          </a:xfrm>
        </p:spPr>
        <p:txBody>
          <a:bodyPr/>
          <a:lstStyle>
            <a:lvl1pPr>
              <a:defRPr/>
            </a:lvl1pPr>
          </a:lstStyle>
          <a:p>
            <a:endParaRPr lang="en-US">
              <a:solidFill>
                <a:srgbClr val="FFFFFF"/>
              </a:solidFill>
            </a:endParaRPr>
          </a:p>
        </p:txBody>
      </p:sp>
      <p:sp>
        <p:nvSpPr>
          <p:cNvPr id="7" name="Slide Number Placeholder 6"/>
          <p:cNvSpPr>
            <a:spLocks noGrp="1"/>
          </p:cNvSpPr>
          <p:nvPr>
            <p:ph type="sldNum" sz="quarter" idx="12"/>
          </p:nvPr>
        </p:nvSpPr>
        <p:spPr>
          <a:xfrm>
            <a:off x="6553200" y="6243638"/>
            <a:ext cx="2133600" cy="457200"/>
          </a:xfrm>
        </p:spPr>
        <p:txBody>
          <a:bodyPr/>
          <a:lstStyle>
            <a:lvl1pPr>
              <a:defRPr/>
            </a:lvl1pPr>
          </a:lstStyle>
          <a:p>
            <a:fld id="{95E911B3-5EED-4C68-9356-EC2468271D0C}" type="slidenum">
              <a:rPr lang="en-US">
                <a:solidFill>
                  <a:srgbClr val="FFFFFF"/>
                </a:solidFill>
              </a:rPr>
              <a:pPr/>
              <a:t>‹#›</a:t>
            </a:fld>
            <a:endParaRPr lang="en-US">
              <a:solidFill>
                <a:srgbClr val="FFFFFF"/>
              </a:solidFill>
            </a:endParaRPr>
          </a:p>
        </p:txBody>
      </p:sp>
    </p:spTree>
    <p:extLst>
      <p:ext uri="{BB962C8B-B14F-4D97-AF65-F5344CB8AC3E}">
        <p14:creationId xmlns:p14="http://schemas.microsoft.com/office/powerpoint/2010/main" val="3175307598"/>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8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4000" cy="6856413"/>
            <a:chOff x="0" y="0"/>
            <a:chExt cx="5760" cy="4319"/>
          </a:xfrm>
        </p:grpSpPr>
        <p:sp>
          <p:nvSpPr>
            <p:cNvPr id="5" name="Freeform 3"/>
            <p:cNvSpPr>
              <a:spLocks/>
            </p:cNvSpPr>
            <p:nvPr/>
          </p:nvSpPr>
          <p:spPr bwMode="hidden">
            <a:xfrm>
              <a:off x="0" y="12"/>
              <a:ext cx="5758" cy="3273"/>
            </a:xfrm>
            <a:custGeom>
              <a:avLst/>
              <a:gdLst/>
              <a:ahLst/>
              <a:cxnLst>
                <a:cxn ang="0">
                  <a:pos x="3193" y="1816"/>
                </a:cxn>
                <a:cxn ang="0">
                  <a:pos x="0" y="0"/>
                </a:cxn>
                <a:cxn ang="0">
                  <a:pos x="0" y="522"/>
                </a:cxn>
                <a:cxn ang="0">
                  <a:pos x="3037" y="1978"/>
                </a:cxn>
                <a:cxn ang="0">
                  <a:pos x="5740" y="3273"/>
                </a:cxn>
                <a:cxn ang="0">
                  <a:pos x="5740" y="3267"/>
                </a:cxn>
                <a:cxn ang="0">
                  <a:pos x="3193" y="1816"/>
                </a:cxn>
                <a:cxn ang="0">
                  <a:pos x="3193" y="1816"/>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w="9525">
              <a:noFill/>
              <a:round/>
              <a:headEnd/>
              <a:tailEnd/>
            </a:ln>
          </p:spPr>
          <p:txBody>
            <a:bodyPr/>
            <a:lstStyle/>
            <a:p>
              <a:pPr algn="ctr">
                <a:spcBef>
                  <a:spcPct val="20000"/>
                </a:spcBef>
                <a:defRPr/>
              </a:pPr>
              <a:endParaRPr lang="en-US" sz="3000">
                <a:solidFill>
                  <a:srgbClr val="FFFFFF"/>
                </a:solidFill>
                <a:latin typeface="Times New Roman" pitchFamily="18" charset="0"/>
                <a:cs typeface="+mn-cs"/>
              </a:endParaRPr>
            </a:p>
          </p:txBody>
        </p:sp>
        <p:sp>
          <p:nvSpPr>
            <p:cNvPr id="6" name="Freeform 4"/>
            <p:cNvSpPr>
              <a:spLocks/>
            </p:cNvSpPr>
            <p:nvPr/>
          </p:nvSpPr>
          <p:spPr bwMode="hidden">
            <a:xfrm>
              <a:off x="149" y="0"/>
              <a:ext cx="5609" cy="3243"/>
            </a:xfrm>
            <a:custGeom>
              <a:avLst/>
              <a:gdLst/>
              <a:ahLst/>
              <a:cxnLst>
                <a:cxn ang="0">
                  <a:pos x="3163" y="1714"/>
                </a:cxn>
                <a:cxn ang="0">
                  <a:pos x="431" y="0"/>
                </a:cxn>
                <a:cxn ang="0">
                  <a:pos x="0" y="0"/>
                </a:cxn>
                <a:cxn ang="0">
                  <a:pos x="3086" y="1786"/>
                </a:cxn>
                <a:cxn ang="0">
                  <a:pos x="5591" y="3243"/>
                </a:cxn>
                <a:cxn ang="0">
                  <a:pos x="5591" y="3237"/>
                </a:cxn>
                <a:cxn ang="0">
                  <a:pos x="3163" y="1714"/>
                </a:cxn>
                <a:cxn ang="0">
                  <a:pos x="3163" y="1714"/>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algn="ctr">
                <a:spcBef>
                  <a:spcPct val="20000"/>
                </a:spcBef>
                <a:defRPr/>
              </a:pPr>
              <a:endParaRPr lang="en-US" sz="3000">
                <a:solidFill>
                  <a:srgbClr val="FFFFFF"/>
                </a:solidFill>
                <a:latin typeface="Times New Roman" pitchFamily="18" charset="0"/>
                <a:cs typeface="+mn-cs"/>
              </a:endParaRPr>
            </a:p>
          </p:txBody>
        </p:sp>
        <p:sp>
          <p:nvSpPr>
            <p:cNvPr id="7" name="Freeform 5"/>
            <p:cNvSpPr>
              <a:spLocks/>
            </p:cNvSpPr>
            <p:nvPr/>
          </p:nvSpPr>
          <p:spPr bwMode="hidden">
            <a:xfrm>
              <a:off x="0" y="3433"/>
              <a:ext cx="4038" cy="191"/>
            </a:xfrm>
            <a:custGeom>
              <a:avLst/>
              <a:gdLst/>
              <a:ahLst/>
              <a:cxnLst>
                <a:cxn ang="0">
                  <a:pos x="0" y="156"/>
                </a:cxn>
                <a:cxn ang="0">
                  <a:pos x="4042" y="192"/>
                </a:cxn>
                <a:cxn ang="0">
                  <a:pos x="4042" y="144"/>
                </a:cxn>
                <a:cxn ang="0">
                  <a:pos x="0" y="0"/>
                </a:cxn>
                <a:cxn ang="0">
                  <a:pos x="0" y="156"/>
                </a:cxn>
                <a:cxn ang="0">
                  <a:pos x="0" y="156"/>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w="9525">
              <a:noFill/>
              <a:round/>
              <a:headEnd/>
              <a:tailEnd/>
            </a:ln>
          </p:spPr>
          <p:txBody>
            <a:bodyPr/>
            <a:lstStyle/>
            <a:p>
              <a:pPr algn="ctr">
                <a:spcBef>
                  <a:spcPct val="20000"/>
                </a:spcBef>
                <a:defRPr/>
              </a:pPr>
              <a:endParaRPr lang="en-US" sz="3000">
                <a:solidFill>
                  <a:srgbClr val="FFFFFF"/>
                </a:solidFill>
                <a:latin typeface="Times New Roman" pitchFamily="18" charset="0"/>
                <a:cs typeface="+mn-cs"/>
              </a:endParaRPr>
            </a:p>
          </p:txBody>
        </p:sp>
        <p:sp>
          <p:nvSpPr>
            <p:cNvPr id="8" name="Freeform 6"/>
            <p:cNvSpPr>
              <a:spLocks/>
            </p:cNvSpPr>
            <p:nvPr/>
          </p:nvSpPr>
          <p:spPr bwMode="hidden">
            <a:xfrm>
              <a:off x="4038" y="3577"/>
              <a:ext cx="1720" cy="65"/>
            </a:xfrm>
            <a:custGeom>
              <a:avLst/>
              <a:gdLst/>
              <a:ahLst/>
              <a:cxnLst>
                <a:cxn ang="0">
                  <a:pos x="1722" y="66"/>
                </a:cxn>
                <a:cxn ang="0">
                  <a:pos x="1722" y="60"/>
                </a:cxn>
                <a:cxn ang="0">
                  <a:pos x="0" y="0"/>
                </a:cxn>
                <a:cxn ang="0">
                  <a:pos x="0" y="48"/>
                </a:cxn>
                <a:cxn ang="0">
                  <a:pos x="1722" y="66"/>
                </a:cxn>
                <a:cxn ang="0">
                  <a:pos x="1722" y="66"/>
                </a:cxn>
              </a:cxnLst>
              <a:rect l="0" t="0" r="r" b="b"/>
              <a:pathLst>
                <a:path w="1722" h="66">
                  <a:moveTo>
                    <a:pt x="1722" y="66"/>
                  </a:moveTo>
                  <a:lnTo>
                    <a:pt x="1722" y="60"/>
                  </a:lnTo>
                  <a:lnTo>
                    <a:pt x="0" y="0"/>
                  </a:lnTo>
                  <a:lnTo>
                    <a:pt x="0" y="48"/>
                  </a:lnTo>
                  <a:lnTo>
                    <a:pt x="1722" y="66"/>
                  </a:lnTo>
                  <a:lnTo>
                    <a:pt x="1722" y="66"/>
                  </a:lnTo>
                  <a:close/>
                </a:path>
              </a:pathLst>
            </a:custGeom>
            <a:gradFill rotWithShape="0">
              <a:gsLst>
                <a:gs pos="0">
                  <a:schemeClr val="bg2"/>
                </a:gs>
                <a:gs pos="100000">
                  <a:schemeClr val="bg1"/>
                </a:gs>
              </a:gsLst>
              <a:lin ang="0" scaled="1"/>
            </a:gradFill>
            <a:ln w="9525">
              <a:noFill/>
              <a:round/>
              <a:headEnd/>
              <a:tailEnd/>
            </a:ln>
          </p:spPr>
          <p:txBody>
            <a:bodyPr/>
            <a:lstStyle/>
            <a:p>
              <a:pPr algn="ctr">
                <a:spcBef>
                  <a:spcPct val="20000"/>
                </a:spcBef>
                <a:defRPr/>
              </a:pPr>
              <a:endParaRPr lang="en-US" sz="3000">
                <a:solidFill>
                  <a:srgbClr val="FFFFFF"/>
                </a:solidFill>
                <a:latin typeface="Times New Roman" pitchFamily="18" charset="0"/>
                <a:cs typeface="+mn-cs"/>
              </a:endParaRPr>
            </a:p>
          </p:txBody>
        </p:sp>
        <p:sp>
          <p:nvSpPr>
            <p:cNvPr id="9" name="Freeform 7"/>
            <p:cNvSpPr>
              <a:spLocks/>
            </p:cNvSpPr>
            <p:nvPr/>
          </p:nvSpPr>
          <p:spPr bwMode="hidden">
            <a:xfrm>
              <a:off x="0" y="3726"/>
              <a:ext cx="4784" cy="329"/>
            </a:xfrm>
            <a:custGeom>
              <a:avLst/>
              <a:gdLst/>
              <a:ahLst/>
              <a:cxnLst>
                <a:cxn ang="0">
                  <a:pos x="0" y="329"/>
                </a:cxn>
                <a:cxn ang="0">
                  <a:pos x="4789" y="77"/>
                </a:cxn>
                <a:cxn ang="0">
                  <a:pos x="4789" y="0"/>
                </a:cxn>
                <a:cxn ang="0">
                  <a:pos x="0" y="107"/>
                </a:cxn>
                <a:cxn ang="0">
                  <a:pos x="0" y="329"/>
                </a:cxn>
                <a:cxn ang="0">
                  <a:pos x="0" y="329"/>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w="9525" cap="flat" cmpd="sng">
              <a:noFill/>
              <a:prstDash val="solid"/>
              <a:round/>
              <a:headEnd type="none" w="med" len="med"/>
              <a:tailEnd type="none" w="med" len="med"/>
            </a:ln>
            <a:effectLst/>
          </p:spPr>
          <p:txBody>
            <a:bodyPr/>
            <a:lstStyle/>
            <a:p>
              <a:pPr algn="ctr">
                <a:spcBef>
                  <a:spcPct val="20000"/>
                </a:spcBef>
                <a:defRPr/>
              </a:pPr>
              <a:endParaRPr lang="en-US" sz="3000">
                <a:solidFill>
                  <a:srgbClr val="FFFFFF"/>
                </a:solidFill>
                <a:latin typeface="Times New Roman" pitchFamily="18" charset="0"/>
                <a:cs typeface="+mn-cs"/>
              </a:endParaRPr>
            </a:p>
          </p:txBody>
        </p:sp>
        <p:sp>
          <p:nvSpPr>
            <p:cNvPr id="10" name="Freeform 8"/>
            <p:cNvSpPr>
              <a:spLocks/>
            </p:cNvSpPr>
            <p:nvPr/>
          </p:nvSpPr>
          <p:spPr bwMode="hidden">
            <a:xfrm>
              <a:off x="4784" y="3702"/>
              <a:ext cx="974" cy="101"/>
            </a:xfrm>
            <a:custGeom>
              <a:avLst/>
              <a:gdLst/>
              <a:ahLst/>
              <a:cxnLst>
                <a:cxn ang="0">
                  <a:pos x="975" y="48"/>
                </a:cxn>
                <a:cxn ang="0">
                  <a:pos x="975" y="0"/>
                </a:cxn>
                <a:cxn ang="0">
                  <a:pos x="0" y="24"/>
                </a:cxn>
                <a:cxn ang="0">
                  <a:pos x="0" y="101"/>
                </a:cxn>
                <a:cxn ang="0">
                  <a:pos x="975" y="48"/>
                </a:cxn>
                <a:cxn ang="0">
                  <a:pos x="975" y="48"/>
                </a:cxn>
              </a:cxnLst>
              <a:rect l="0" t="0" r="r" b="b"/>
              <a:pathLst>
                <a:path w="975" h="101">
                  <a:moveTo>
                    <a:pt x="975" y="48"/>
                  </a:moveTo>
                  <a:lnTo>
                    <a:pt x="975" y="0"/>
                  </a:lnTo>
                  <a:lnTo>
                    <a:pt x="0" y="24"/>
                  </a:lnTo>
                  <a:lnTo>
                    <a:pt x="0" y="101"/>
                  </a:lnTo>
                  <a:lnTo>
                    <a:pt x="975" y="48"/>
                  </a:lnTo>
                  <a:lnTo>
                    <a:pt x="975" y="48"/>
                  </a:lnTo>
                  <a:close/>
                </a:path>
              </a:pathLst>
            </a:custGeom>
            <a:solidFill>
              <a:schemeClr val="bg1"/>
            </a:solidFill>
            <a:ln w="9525">
              <a:noFill/>
              <a:round/>
              <a:headEnd/>
              <a:tailEnd/>
            </a:ln>
          </p:spPr>
          <p:txBody>
            <a:bodyPr/>
            <a:lstStyle/>
            <a:p>
              <a:pPr algn="ctr">
                <a:spcBef>
                  <a:spcPct val="20000"/>
                </a:spcBef>
                <a:defRPr/>
              </a:pPr>
              <a:endParaRPr lang="en-US" sz="3000">
                <a:solidFill>
                  <a:srgbClr val="FFFFFF"/>
                </a:solidFill>
                <a:latin typeface="Times New Roman" pitchFamily="18" charset="0"/>
                <a:cs typeface="+mn-cs"/>
              </a:endParaRPr>
            </a:p>
          </p:txBody>
        </p:sp>
        <p:sp>
          <p:nvSpPr>
            <p:cNvPr id="11" name="Freeform 9"/>
            <p:cNvSpPr>
              <a:spLocks/>
            </p:cNvSpPr>
            <p:nvPr/>
          </p:nvSpPr>
          <p:spPr bwMode="hidden">
            <a:xfrm>
              <a:off x="3619" y="3815"/>
              <a:ext cx="2139" cy="198"/>
            </a:xfrm>
            <a:custGeom>
              <a:avLst/>
              <a:gdLst/>
              <a:ahLst/>
              <a:cxnLst>
                <a:cxn ang="0">
                  <a:pos x="2141" y="0"/>
                </a:cxn>
                <a:cxn ang="0">
                  <a:pos x="0" y="156"/>
                </a:cxn>
                <a:cxn ang="0">
                  <a:pos x="0" y="198"/>
                </a:cxn>
                <a:cxn ang="0">
                  <a:pos x="2141" y="0"/>
                </a:cxn>
                <a:cxn ang="0">
                  <a:pos x="2141" y="0"/>
                </a:cxn>
              </a:cxnLst>
              <a:rect l="0" t="0" r="r" b="b"/>
              <a:pathLst>
                <a:path w="2141" h="198">
                  <a:moveTo>
                    <a:pt x="2141" y="0"/>
                  </a:moveTo>
                  <a:lnTo>
                    <a:pt x="0" y="156"/>
                  </a:lnTo>
                  <a:lnTo>
                    <a:pt x="0" y="198"/>
                  </a:lnTo>
                  <a:lnTo>
                    <a:pt x="2141" y="0"/>
                  </a:lnTo>
                  <a:lnTo>
                    <a:pt x="2141" y="0"/>
                  </a:lnTo>
                  <a:close/>
                </a:path>
              </a:pathLst>
            </a:custGeom>
            <a:solidFill>
              <a:schemeClr val="bg1"/>
            </a:solidFill>
            <a:ln w="9525">
              <a:noFill/>
              <a:round/>
              <a:headEnd/>
              <a:tailEnd/>
            </a:ln>
          </p:spPr>
          <p:txBody>
            <a:bodyPr/>
            <a:lstStyle/>
            <a:p>
              <a:pPr algn="ctr">
                <a:spcBef>
                  <a:spcPct val="20000"/>
                </a:spcBef>
                <a:defRPr/>
              </a:pPr>
              <a:endParaRPr lang="en-US" sz="3000">
                <a:solidFill>
                  <a:srgbClr val="FFFFFF"/>
                </a:solidFill>
                <a:latin typeface="Times New Roman" pitchFamily="18" charset="0"/>
                <a:cs typeface="+mn-cs"/>
              </a:endParaRPr>
            </a:p>
          </p:txBody>
        </p:sp>
        <p:sp>
          <p:nvSpPr>
            <p:cNvPr id="12" name="Freeform 10"/>
            <p:cNvSpPr>
              <a:spLocks/>
            </p:cNvSpPr>
            <p:nvPr/>
          </p:nvSpPr>
          <p:spPr bwMode="hidden">
            <a:xfrm>
              <a:off x="0" y="3971"/>
              <a:ext cx="3619" cy="348"/>
            </a:xfrm>
            <a:custGeom>
              <a:avLst/>
              <a:gdLst/>
              <a:ahLst/>
              <a:cxnLst>
                <a:cxn ang="0">
                  <a:pos x="0" y="348"/>
                </a:cxn>
                <a:cxn ang="0">
                  <a:pos x="311" y="348"/>
                </a:cxn>
                <a:cxn ang="0">
                  <a:pos x="3623" y="42"/>
                </a:cxn>
                <a:cxn ang="0">
                  <a:pos x="3623" y="0"/>
                </a:cxn>
                <a:cxn ang="0">
                  <a:pos x="0" y="264"/>
                </a:cxn>
                <a:cxn ang="0">
                  <a:pos x="0" y="348"/>
                </a:cxn>
                <a:cxn ang="0">
                  <a:pos x="0" y="348"/>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algn="ctr">
                <a:spcBef>
                  <a:spcPct val="20000"/>
                </a:spcBef>
                <a:defRPr/>
              </a:pPr>
              <a:endParaRPr lang="en-US" sz="3000">
                <a:solidFill>
                  <a:srgbClr val="FFFFFF"/>
                </a:solidFill>
                <a:latin typeface="Times New Roman" pitchFamily="18" charset="0"/>
                <a:cs typeface="+mn-cs"/>
              </a:endParaRPr>
            </a:p>
          </p:txBody>
        </p:sp>
        <p:sp>
          <p:nvSpPr>
            <p:cNvPr id="13" name="Freeform 11"/>
            <p:cNvSpPr>
              <a:spLocks/>
            </p:cNvSpPr>
            <p:nvPr/>
          </p:nvSpPr>
          <p:spPr bwMode="hidden">
            <a:xfrm>
              <a:off x="2097" y="4043"/>
              <a:ext cx="2514" cy="276"/>
            </a:xfrm>
            <a:custGeom>
              <a:avLst/>
              <a:gdLst/>
              <a:ahLst/>
              <a:cxnLst>
                <a:cxn ang="0">
                  <a:pos x="2182" y="276"/>
                </a:cxn>
                <a:cxn ang="0">
                  <a:pos x="2517" y="204"/>
                </a:cxn>
                <a:cxn ang="0">
                  <a:pos x="2260" y="0"/>
                </a:cxn>
                <a:cxn ang="0">
                  <a:pos x="0" y="276"/>
                </a:cxn>
                <a:cxn ang="0">
                  <a:pos x="2182" y="276"/>
                </a:cxn>
                <a:cxn ang="0">
                  <a:pos x="2182" y="276"/>
                </a:cxn>
              </a:cxnLst>
              <a:rect l="0" t="0" r="r" b="b"/>
              <a:pathLst>
                <a:path w="2517" h="276">
                  <a:moveTo>
                    <a:pt x="2182" y="276"/>
                  </a:moveTo>
                  <a:lnTo>
                    <a:pt x="2517" y="204"/>
                  </a:lnTo>
                  <a:lnTo>
                    <a:pt x="2260" y="0"/>
                  </a:lnTo>
                  <a:lnTo>
                    <a:pt x="0" y="276"/>
                  </a:lnTo>
                  <a:lnTo>
                    <a:pt x="2182" y="276"/>
                  </a:lnTo>
                  <a:lnTo>
                    <a:pt x="2182" y="276"/>
                  </a:lnTo>
                  <a:close/>
                </a:path>
              </a:pathLst>
            </a:custGeom>
            <a:solidFill>
              <a:schemeClr val="bg1"/>
            </a:solidFill>
            <a:ln w="9525">
              <a:noFill/>
              <a:round/>
              <a:headEnd/>
              <a:tailEnd/>
            </a:ln>
          </p:spPr>
          <p:txBody>
            <a:bodyPr/>
            <a:lstStyle/>
            <a:p>
              <a:pPr algn="ctr">
                <a:spcBef>
                  <a:spcPct val="20000"/>
                </a:spcBef>
                <a:defRPr/>
              </a:pPr>
              <a:endParaRPr lang="en-US" sz="3000">
                <a:solidFill>
                  <a:srgbClr val="FFFFFF"/>
                </a:solidFill>
                <a:latin typeface="Times New Roman" pitchFamily="18" charset="0"/>
                <a:cs typeface="+mn-cs"/>
              </a:endParaRPr>
            </a:p>
          </p:txBody>
        </p:sp>
        <p:sp>
          <p:nvSpPr>
            <p:cNvPr id="14" name="Freeform 12"/>
            <p:cNvSpPr>
              <a:spLocks/>
            </p:cNvSpPr>
            <p:nvPr/>
          </p:nvSpPr>
          <p:spPr bwMode="hidden">
            <a:xfrm>
              <a:off x="4354" y="3869"/>
              <a:ext cx="1404" cy="378"/>
            </a:xfrm>
            <a:custGeom>
              <a:avLst/>
              <a:gdLst/>
              <a:ahLst/>
              <a:cxnLst>
                <a:cxn ang="0">
                  <a:pos x="1405" y="126"/>
                </a:cxn>
                <a:cxn ang="0">
                  <a:pos x="1405" y="0"/>
                </a:cxn>
                <a:cxn ang="0">
                  <a:pos x="0" y="174"/>
                </a:cxn>
                <a:cxn ang="0">
                  <a:pos x="257" y="378"/>
                </a:cxn>
                <a:cxn ang="0">
                  <a:pos x="1405" y="126"/>
                </a:cxn>
                <a:cxn ang="0">
                  <a:pos x="1405" y="126"/>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w="9525">
              <a:noFill/>
              <a:round/>
              <a:headEnd/>
              <a:tailEnd/>
            </a:ln>
          </p:spPr>
          <p:txBody>
            <a:bodyPr/>
            <a:lstStyle/>
            <a:p>
              <a:pPr algn="ctr">
                <a:spcBef>
                  <a:spcPct val="20000"/>
                </a:spcBef>
                <a:defRPr/>
              </a:pPr>
              <a:endParaRPr lang="en-US" sz="3000">
                <a:solidFill>
                  <a:srgbClr val="FFFFFF"/>
                </a:solidFill>
                <a:latin typeface="Times New Roman" pitchFamily="18" charset="0"/>
                <a:cs typeface="+mn-cs"/>
              </a:endParaRPr>
            </a:p>
          </p:txBody>
        </p:sp>
        <p:sp>
          <p:nvSpPr>
            <p:cNvPr id="15" name="Freeform 13"/>
            <p:cNvSpPr>
              <a:spLocks/>
            </p:cNvSpPr>
            <p:nvPr/>
          </p:nvSpPr>
          <p:spPr bwMode="hidden">
            <a:xfrm>
              <a:off x="5030" y="3151"/>
              <a:ext cx="728" cy="240"/>
            </a:xfrm>
            <a:custGeom>
              <a:avLst/>
              <a:gdLst/>
              <a:ahLst/>
              <a:cxnLst>
                <a:cxn ang="0">
                  <a:pos x="729" y="240"/>
                </a:cxn>
                <a:cxn ang="0">
                  <a:pos x="0" y="0"/>
                </a:cxn>
                <a:cxn ang="0">
                  <a:pos x="0" y="6"/>
                </a:cxn>
                <a:cxn ang="0">
                  <a:pos x="729" y="240"/>
                </a:cxn>
                <a:cxn ang="0">
                  <a:pos x="729" y="240"/>
                </a:cxn>
              </a:cxnLst>
              <a:rect l="0" t="0" r="r" b="b"/>
              <a:pathLst>
                <a:path w="729" h="240">
                  <a:moveTo>
                    <a:pt x="729" y="240"/>
                  </a:moveTo>
                  <a:lnTo>
                    <a:pt x="0" y="0"/>
                  </a:lnTo>
                  <a:lnTo>
                    <a:pt x="0" y="6"/>
                  </a:lnTo>
                  <a:lnTo>
                    <a:pt x="729" y="240"/>
                  </a:lnTo>
                  <a:lnTo>
                    <a:pt x="729" y="240"/>
                  </a:lnTo>
                  <a:close/>
                </a:path>
              </a:pathLst>
            </a:custGeom>
            <a:solidFill>
              <a:schemeClr val="bg1"/>
            </a:solidFill>
            <a:ln w="9525">
              <a:noFill/>
              <a:round/>
              <a:headEnd/>
              <a:tailEnd/>
            </a:ln>
          </p:spPr>
          <p:txBody>
            <a:bodyPr/>
            <a:lstStyle/>
            <a:p>
              <a:pPr algn="ctr">
                <a:spcBef>
                  <a:spcPct val="20000"/>
                </a:spcBef>
                <a:defRPr/>
              </a:pPr>
              <a:endParaRPr lang="en-US" sz="3000">
                <a:solidFill>
                  <a:srgbClr val="FFFFFF"/>
                </a:solidFill>
                <a:latin typeface="Times New Roman" pitchFamily="18" charset="0"/>
                <a:cs typeface="+mn-cs"/>
              </a:endParaRPr>
            </a:p>
          </p:txBody>
        </p:sp>
        <p:sp>
          <p:nvSpPr>
            <p:cNvPr id="16" name="Freeform 14"/>
            <p:cNvSpPr>
              <a:spLocks/>
            </p:cNvSpPr>
            <p:nvPr/>
          </p:nvSpPr>
          <p:spPr bwMode="hidden">
            <a:xfrm>
              <a:off x="0" y="1486"/>
              <a:ext cx="5030" cy="1671"/>
            </a:xfrm>
            <a:custGeom>
              <a:avLst/>
              <a:gdLst/>
              <a:ahLst/>
              <a:cxnLst>
                <a:cxn ang="0">
                  <a:pos x="0" y="72"/>
                </a:cxn>
                <a:cxn ang="0">
                  <a:pos x="5035" y="1672"/>
                </a:cxn>
                <a:cxn ang="0">
                  <a:pos x="5035" y="1666"/>
                </a:cxn>
                <a:cxn ang="0">
                  <a:pos x="0" y="0"/>
                </a:cxn>
                <a:cxn ang="0">
                  <a:pos x="0" y="72"/>
                </a:cxn>
                <a:cxn ang="0">
                  <a:pos x="0" y="72"/>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w="9525">
              <a:noFill/>
              <a:round/>
              <a:headEnd/>
              <a:tailEnd/>
            </a:ln>
          </p:spPr>
          <p:txBody>
            <a:bodyPr/>
            <a:lstStyle/>
            <a:p>
              <a:pPr algn="ctr">
                <a:spcBef>
                  <a:spcPct val="20000"/>
                </a:spcBef>
                <a:defRPr/>
              </a:pPr>
              <a:endParaRPr lang="en-US" sz="3000">
                <a:solidFill>
                  <a:srgbClr val="FFFFFF"/>
                </a:solidFill>
                <a:latin typeface="Times New Roman" pitchFamily="18" charset="0"/>
                <a:cs typeface="+mn-cs"/>
              </a:endParaRPr>
            </a:p>
          </p:txBody>
        </p:sp>
        <p:sp>
          <p:nvSpPr>
            <p:cNvPr id="17" name="Freeform 15"/>
            <p:cNvSpPr>
              <a:spLocks/>
            </p:cNvSpPr>
            <p:nvPr/>
          </p:nvSpPr>
          <p:spPr bwMode="hidden">
            <a:xfrm>
              <a:off x="5030" y="3049"/>
              <a:ext cx="728" cy="318"/>
            </a:xfrm>
            <a:custGeom>
              <a:avLst/>
              <a:gdLst/>
              <a:ahLst/>
              <a:cxnLst>
                <a:cxn ang="0">
                  <a:pos x="729" y="318"/>
                </a:cxn>
                <a:cxn ang="0">
                  <a:pos x="729" y="312"/>
                </a:cxn>
                <a:cxn ang="0">
                  <a:pos x="0" y="0"/>
                </a:cxn>
                <a:cxn ang="0">
                  <a:pos x="0" y="54"/>
                </a:cxn>
                <a:cxn ang="0">
                  <a:pos x="729" y="318"/>
                </a:cxn>
                <a:cxn ang="0">
                  <a:pos x="729" y="318"/>
                </a:cxn>
              </a:cxnLst>
              <a:rect l="0" t="0" r="r" b="b"/>
              <a:pathLst>
                <a:path w="729" h="318">
                  <a:moveTo>
                    <a:pt x="729" y="318"/>
                  </a:moveTo>
                  <a:lnTo>
                    <a:pt x="729" y="312"/>
                  </a:lnTo>
                  <a:lnTo>
                    <a:pt x="0" y="0"/>
                  </a:lnTo>
                  <a:lnTo>
                    <a:pt x="0" y="54"/>
                  </a:lnTo>
                  <a:lnTo>
                    <a:pt x="729" y="318"/>
                  </a:lnTo>
                  <a:lnTo>
                    <a:pt x="729" y="318"/>
                  </a:lnTo>
                  <a:close/>
                </a:path>
              </a:pathLst>
            </a:custGeom>
            <a:gradFill rotWithShape="0">
              <a:gsLst>
                <a:gs pos="0">
                  <a:schemeClr val="bg2"/>
                </a:gs>
                <a:gs pos="100000">
                  <a:schemeClr val="bg1"/>
                </a:gs>
              </a:gsLst>
              <a:lin ang="0" scaled="1"/>
            </a:gradFill>
            <a:ln w="9525">
              <a:noFill/>
              <a:round/>
              <a:headEnd/>
              <a:tailEnd/>
            </a:ln>
          </p:spPr>
          <p:txBody>
            <a:bodyPr/>
            <a:lstStyle/>
            <a:p>
              <a:pPr algn="ctr">
                <a:spcBef>
                  <a:spcPct val="20000"/>
                </a:spcBef>
                <a:defRPr/>
              </a:pPr>
              <a:endParaRPr lang="en-US" sz="3000">
                <a:solidFill>
                  <a:srgbClr val="FFFFFF"/>
                </a:solidFill>
                <a:latin typeface="Times New Roman" pitchFamily="18" charset="0"/>
                <a:cs typeface="+mn-cs"/>
              </a:endParaRPr>
            </a:p>
          </p:txBody>
        </p:sp>
        <p:sp>
          <p:nvSpPr>
            <p:cNvPr id="18" name="Freeform 16"/>
            <p:cNvSpPr>
              <a:spLocks/>
            </p:cNvSpPr>
            <p:nvPr/>
          </p:nvSpPr>
          <p:spPr bwMode="hidden">
            <a:xfrm>
              <a:off x="0" y="916"/>
              <a:ext cx="5030" cy="2187"/>
            </a:xfrm>
            <a:custGeom>
              <a:avLst/>
              <a:gdLst/>
              <a:ahLst/>
              <a:cxnLst>
                <a:cxn ang="0">
                  <a:pos x="0" y="396"/>
                </a:cxn>
                <a:cxn ang="0">
                  <a:pos x="5035" y="2188"/>
                </a:cxn>
                <a:cxn ang="0">
                  <a:pos x="5035" y="2134"/>
                </a:cxn>
                <a:cxn ang="0">
                  <a:pos x="0" y="0"/>
                </a:cxn>
                <a:cxn ang="0">
                  <a:pos x="0" y="396"/>
                </a:cxn>
                <a:cxn ang="0">
                  <a:pos x="0" y="396"/>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w="9525">
              <a:noFill/>
              <a:round/>
              <a:headEnd/>
              <a:tailEnd/>
            </a:ln>
          </p:spPr>
          <p:txBody>
            <a:bodyPr/>
            <a:lstStyle/>
            <a:p>
              <a:pPr algn="ctr">
                <a:spcBef>
                  <a:spcPct val="20000"/>
                </a:spcBef>
                <a:defRPr/>
              </a:pPr>
              <a:endParaRPr lang="en-US" sz="3000">
                <a:solidFill>
                  <a:srgbClr val="FFFFFF"/>
                </a:solidFill>
                <a:latin typeface="Times New Roman" pitchFamily="18" charset="0"/>
                <a:cs typeface="+mn-cs"/>
              </a:endParaRPr>
            </a:p>
          </p:txBody>
        </p:sp>
        <p:sp>
          <p:nvSpPr>
            <p:cNvPr id="19" name="Freeform 17"/>
            <p:cNvSpPr>
              <a:spLocks/>
            </p:cNvSpPr>
            <p:nvPr/>
          </p:nvSpPr>
          <p:spPr bwMode="hidden">
            <a:xfrm>
              <a:off x="2294" y="0"/>
              <a:ext cx="3159" cy="2725"/>
            </a:xfrm>
            <a:custGeom>
              <a:avLst/>
              <a:gdLst/>
              <a:ahLst/>
              <a:cxnLst>
                <a:cxn ang="0">
                  <a:pos x="0" y="0"/>
                </a:cxn>
                <a:cxn ang="0">
                  <a:pos x="3145" y="2727"/>
                </a:cxn>
                <a:cxn ang="0">
                  <a:pos x="3163" y="2704"/>
                </a:cxn>
                <a:cxn ang="0">
                  <a:pos x="102" y="0"/>
                </a:cxn>
                <a:cxn ang="0">
                  <a:pos x="0" y="0"/>
                </a:cxn>
                <a:cxn ang="0">
                  <a:pos x="0" y="0"/>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w="9525">
              <a:noFill/>
              <a:round/>
              <a:headEnd/>
              <a:tailEnd/>
            </a:ln>
          </p:spPr>
          <p:txBody>
            <a:bodyPr/>
            <a:lstStyle/>
            <a:p>
              <a:pPr algn="ctr">
                <a:spcBef>
                  <a:spcPct val="20000"/>
                </a:spcBef>
                <a:defRPr/>
              </a:pPr>
              <a:endParaRPr lang="en-US" sz="3000">
                <a:solidFill>
                  <a:srgbClr val="FFFFFF"/>
                </a:solidFill>
                <a:latin typeface="Times New Roman" pitchFamily="18" charset="0"/>
                <a:cs typeface="+mn-cs"/>
              </a:endParaRPr>
            </a:p>
          </p:txBody>
        </p:sp>
        <p:sp>
          <p:nvSpPr>
            <p:cNvPr id="20" name="Freeform 18"/>
            <p:cNvSpPr>
              <a:spLocks/>
            </p:cNvSpPr>
            <p:nvPr/>
          </p:nvSpPr>
          <p:spPr bwMode="hidden">
            <a:xfrm>
              <a:off x="5435" y="2702"/>
              <a:ext cx="323" cy="299"/>
            </a:xfrm>
            <a:custGeom>
              <a:avLst/>
              <a:gdLst/>
              <a:ahLst/>
              <a:cxnLst>
                <a:cxn ang="0">
                  <a:pos x="323" y="299"/>
                </a:cxn>
                <a:cxn ang="0">
                  <a:pos x="323" y="263"/>
                </a:cxn>
                <a:cxn ang="0">
                  <a:pos x="18" y="0"/>
                </a:cxn>
                <a:cxn ang="0">
                  <a:pos x="0" y="23"/>
                </a:cxn>
                <a:cxn ang="0">
                  <a:pos x="323" y="299"/>
                </a:cxn>
                <a:cxn ang="0">
                  <a:pos x="323" y="299"/>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w="9525">
              <a:noFill/>
              <a:round/>
              <a:headEnd/>
              <a:tailEnd/>
            </a:ln>
          </p:spPr>
          <p:txBody>
            <a:bodyPr/>
            <a:lstStyle/>
            <a:p>
              <a:pPr algn="ctr">
                <a:spcBef>
                  <a:spcPct val="20000"/>
                </a:spcBef>
                <a:defRPr/>
              </a:pPr>
              <a:endParaRPr lang="en-US" sz="3000">
                <a:solidFill>
                  <a:srgbClr val="FFFFFF"/>
                </a:solidFill>
                <a:latin typeface="Times New Roman" pitchFamily="18" charset="0"/>
                <a:cs typeface="+mn-cs"/>
              </a:endParaRPr>
            </a:p>
          </p:txBody>
        </p:sp>
        <p:sp>
          <p:nvSpPr>
            <p:cNvPr id="21" name="Freeform 19"/>
            <p:cNvSpPr>
              <a:spLocks/>
            </p:cNvSpPr>
            <p:nvPr/>
          </p:nvSpPr>
          <p:spPr bwMode="hidden">
            <a:xfrm>
              <a:off x="5477" y="2588"/>
              <a:ext cx="281" cy="335"/>
            </a:xfrm>
            <a:custGeom>
              <a:avLst/>
              <a:gdLst/>
              <a:ahLst/>
              <a:cxnLst>
                <a:cxn ang="0">
                  <a:pos x="281" y="335"/>
                </a:cxn>
                <a:cxn ang="0">
                  <a:pos x="281" y="173"/>
                </a:cxn>
                <a:cxn ang="0">
                  <a:pos x="96" y="0"/>
                </a:cxn>
                <a:cxn ang="0">
                  <a:pos x="0" y="90"/>
                </a:cxn>
                <a:cxn ang="0">
                  <a:pos x="281" y="335"/>
                </a:cxn>
                <a:cxn ang="0">
                  <a:pos x="281" y="335"/>
                </a:cxn>
              </a:cxnLst>
              <a:rect l="0" t="0" r="r" b="b"/>
              <a:pathLst>
                <a:path w="281" h="335">
                  <a:moveTo>
                    <a:pt x="281" y="335"/>
                  </a:moveTo>
                  <a:lnTo>
                    <a:pt x="281" y="173"/>
                  </a:lnTo>
                  <a:lnTo>
                    <a:pt x="96" y="0"/>
                  </a:lnTo>
                  <a:lnTo>
                    <a:pt x="0" y="90"/>
                  </a:lnTo>
                  <a:lnTo>
                    <a:pt x="281" y="335"/>
                  </a:lnTo>
                  <a:lnTo>
                    <a:pt x="281" y="335"/>
                  </a:lnTo>
                  <a:close/>
                </a:path>
              </a:pathLst>
            </a:custGeom>
            <a:solidFill>
              <a:schemeClr val="bg1"/>
            </a:solidFill>
            <a:ln w="9525">
              <a:noFill/>
              <a:round/>
              <a:headEnd/>
              <a:tailEnd/>
            </a:ln>
          </p:spPr>
          <p:txBody>
            <a:bodyPr/>
            <a:lstStyle/>
            <a:p>
              <a:pPr algn="ctr">
                <a:spcBef>
                  <a:spcPct val="20000"/>
                </a:spcBef>
                <a:defRPr/>
              </a:pPr>
              <a:endParaRPr lang="en-US" sz="3000">
                <a:solidFill>
                  <a:srgbClr val="FFFFFF"/>
                </a:solidFill>
                <a:latin typeface="Times New Roman" pitchFamily="18" charset="0"/>
                <a:cs typeface="+mn-cs"/>
              </a:endParaRPr>
            </a:p>
          </p:txBody>
        </p:sp>
        <p:sp>
          <p:nvSpPr>
            <p:cNvPr id="22" name="Freeform 20"/>
            <p:cNvSpPr>
              <a:spLocks/>
            </p:cNvSpPr>
            <p:nvPr/>
          </p:nvSpPr>
          <p:spPr bwMode="hidden">
            <a:xfrm>
              <a:off x="2454" y="0"/>
              <a:ext cx="3119" cy="2678"/>
            </a:xfrm>
            <a:custGeom>
              <a:avLst/>
              <a:gdLst/>
              <a:ahLst/>
              <a:cxnLst>
                <a:cxn ang="0">
                  <a:pos x="0" y="0"/>
                </a:cxn>
                <a:cxn ang="0">
                  <a:pos x="3026" y="2680"/>
                </a:cxn>
                <a:cxn ang="0">
                  <a:pos x="3122" y="2590"/>
                </a:cxn>
                <a:cxn ang="0">
                  <a:pos x="383" y="0"/>
                </a:cxn>
                <a:cxn ang="0">
                  <a:pos x="0" y="0"/>
                </a:cxn>
                <a:cxn ang="0">
                  <a:pos x="0" y="0"/>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w="9525">
              <a:noFill/>
              <a:round/>
              <a:headEnd/>
              <a:tailEnd/>
            </a:ln>
          </p:spPr>
          <p:txBody>
            <a:bodyPr/>
            <a:lstStyle/>
            <a:p>
              <a:pPr algn="ctr">
                <a:spcBef>
                  <a:spcPct val="20000"/>
                </a:spcBef>
                <a:defRPr/>
              </a:pPr>
              <a:endParaRPr lang="en-US" sz="3000">
                <a:solidFill>
                  <a:srgbClr val="FFFFFF"/>
                </a:solidFill>
                <a:latin typeface="Times New Roman" pitchFamily="18" charset="0"/>
                <a:cs typeface="+mn-cs"/>
              </a:endParaRPr>
            </a:p>
          </p:txBody>
        </p:sp>
        <p:sp>
          <p:nvSpPr>
            <p:cNvPr id="23" name="Freeform 21"/>
            <p:cNvSpPr>
              <a:spLocks/>
            </p:cNvSpPr>
            <p:nvPr/>
          </p:nvSpPr>
          <p:spPr bwMode="hidden">
            <a:xfrm>
              <a:off x="5626" y="2534"/>
              <a:ext cx="132" cy="132"/>
            </a:xfrm>
            <a:custGeom>
              <a:avLst/>
              <a:gdLst/>
              <a:ahLst/>
              <a:cxnLst>
                <a:cxn ang="0">
                  <a:pos x="132" y="132"/>
                </a:cxn>
                <a:cxn ang="0">
                  <a:pos x="0" y="0"/>
                </a:cxn>
                <a:cxn ang="0">
                  <a:pos x="0" y="0"/>
                </a:cxn>
                <a:cxn ang="0">
                  <a:pos x="132" y="132"/>
                </a:cxn>
                <a:cxn ang="0">
                  <a:pos x="132" y="132"/>
                </a:cxn>
              </a:cxnLst>
              <a:rect l="0" t="0" r="r" b="b"/>
              <a:pathLst>
                <a:path w="132" h="132">
                  <a:moveTo>
                    <a:pt x="132" y="132"/>
                  </a:moveTo>
                  <a:lnTo>
                    <a:pt x="0" y="0"/>
                  </a:lnTo>
                  <a:lnTo>
                    <a:pt x="0" y="0"/>
                  </a:lnTo>
                  <a:lnTo>
                    <a:pt x="132" y="132"/>
                  </a:lnTo>
                  <a:lnTo>
                    <a:pt x="132" y="132"/>
                  </a:lnTo>
                  <a:close/>
                </a:path>
              </a:pathLst>
            </a:custGeom>
            <a:solidFill>
              <a:srgbClr val="FF9999"/>
            </a:solidFill>
            <a:ln w="9525">
              <a:noFill/>
              <a:round/>
              <a:headEnd/>
              <a:tailEnd/>
            </a:ln>
          </p:spPr>
          <p:txBody>
            <a:bodyPr/>
            <a:lstStyle/>
            <a:p>
              <a:pPr algn="ctr">
                <a:spcBef>
                  <a:spcPct val="20000"/>
                </a:spcBef>
                <a:defRPr/>
              </a:pPr>
              <a:endParaRPr lang="en-US" sz="3000">
                <a:solidFill>
                  <a:srgbClr val="FFFFFF"/>
                </a:solidFill>
                <a:latin typeface="Times New Roman" pitchFamily="18" charset="0"/>
                <a:cs typeface="+mn-cs"/>
              </a:endParaRPr>
            </a:p>
          </p:txBody>
        </p:sp>
        <p:sp>
          <p:nvSpPr>
            <p:cNvPr id="24" name="Freeform 22"/>
            <p:cNvSpPr>
              <a:spLocks/>
            </p:cNvSpPr>
            <p:nvPr/>
          </p:nvSpPr>
          <p:spPr bwMode="hidden">
            <a:xfrm>
              <a:off x="3112" y="0"/>
              <a:ext cx="2514" cy="2534"/>
            </a:xfrm>
            <a:custGeom>
              <a:avLst/>
              <a:gdLst/>
              <a:ahLst/>
              <a:cxnLst>
                <a:cxn ang="0">
                  <a:pos x="0" y="0"/>
                </a:cxn>
                <a:cxn ang="0">
                  <a:pos x="2517" y="2536"/>
                </a:cxn>
                <a:cxn ang="0">
                  <a:pos x="2517" y="2536"/>
                </a:cxn>
                <a:cxn ang="0">
                  <a:pos x="66" y="0"/>
                </a:cxn>
                <a:cxn ang="0">
                  <a:pos x="0" y="0"/>
                </a:cxn>
                <a:cxn ang="0">
                  <a:pos x="0" y="0"/>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w="9525">
              <a:noFill/>
              <a:round/>
              <a:headEnd/>
              <a:tailEnd/>
            </a:ln>
          </p:spPr>
          <p:txBody>
            <a:bodyPr/>
            <a:lstStyle/>
            <a:p>
              <a:pPr algn="ctr">
                <a:spcBef>
                  <a:spcPct val="20000"/>
                </a:spcBef>
                <a:defRPr/>
              </a:pPr>
              <a:endParaRPr lang="en-US" sz="3000">
                <a:solidFill>
                  <a:srgbClr val="FFFFFF"/>
                </a:solidFill>
                <a:latin typeface="Times New Roman" pitchFamily="18" charset="0"/>
                <a:cs typeface="+mn-cs"/>
              </a:endParaRPr>
            </a:p>
          </p:txBody>
        </p:sp>
        <p:sp>
          <p:nvSpPr>
            <p:cNvPr id="25" name="Freeform 23"/>
            <p:cNvSpPr>
              <a:spLocks/>
            </p:cNvSpPr>
            <p:nvPr/>
          </p:nvSpPr>
          <p:spPr bwMode="hidden">
            <a:xfrm>
              <a:off x="3488" y="0"/>
              <a:ext cx="2198" cy="2480"/>
            </a:xfrm>
            <a:custGeom>
              <a:avLst/>
              <a:gdLst/>
              <a:ahLst/>
              <a:cxnLst>
                <a:cxn ang="0">
                  <a:pos x="0" y="0"/>
                </a:cxn>
                <a:cxn ang="0">
                  <a:pos x="2188" y="2482"/>
                </a:cxn>
                <a:cxn ang="0">
                  <a:pos x="2200" y="2476"/>
                </a:cxn>
                <a:cxn ang="0">
                  <a:pos x="317" y="0"/>
                </a:cxn>
                <a:cxn ang="0">
                  <a:pos x="0" y="0"/>
                </a:cxn>
                <a:cxn ang="0">
                  <a:pos x="0" y="0"/>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w="9525" cap="flat" cmpd="sng">
              <a:noFill/>
              <a:prstDash val="solid"/>
              <a:round/>
              <a:headEnd type="none" w="med" len="med"/>
              <a:tailEnd type="none" w="med" len="med"/>
            </a:ln>
            <a:effectLst/>
          </p:spPr>
          <p:txBody>
            <a:bodyPr/>
            <a:lstStyle/>
            <a:p>
              <a:pPr algn="ctr">
                <a:spcBef>
                  <a:spcPct val="20000"/>
                </a:spcBef>
                <a:defRPr/>
              </a:pPr>
              <a:endParaRPr lang="en-US" sz="3000">
                <a:solidFill>
                  <a:srgbClr val="FFFFFF"/>
                </a:solidFill>
                <a:latin typeface="Times New Roman" pitchFamily="18" charset="0"/>
                <a:cs typeface="+mn-cs"/>
              </a:endParaRPr>
            </a:p>
          </p:txBody>
        </p:sp>
        <p:sp>
          <p:nvSpPr>
            <p:cNvPr id="26" name="Freeform 24"/>
            <p:cNvSpPr>
              <a:spLocks/>
            </p:cNvSpPr>
            <p:nvPr/>
          </p:nvSpPr>
          <p:spPr bwMode="hidden">
            <a:xfrm>
              <a:off x="5674" y="2474"/>
              <a:ext cx="84" cy="96"/>
            </a:xfrm>
            <a:custGeom>
              <a:avLst/>
              <a:gdLst/>
              <a:ahLst/>
              <a:cxnLst>
                <a:cxn ang="0">
                  <a:pos x="84" y="96"/>
                </a:cxn>
                <a:cxn ang="0">
                  <a:pos x="84" y="90"/>
                </a:cxn>
                <a:cxn ang="0">
                  <a:pos x="12" y="0"/>
                </a:cxn>
                <a:cxn ang="0">
                  <a:pos x="0" y="6"/>
                </a:cxn>
                <a:cxn ang="0">
                  <a:pos x="84" y="96"/>
                </a:cxn>
                <a:cxn ang="0">
                  <a:pos x="84" y="96"/>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w="9525">
              <a:noFill/>
              <a:round/>
              <a:headEnd/>
              <a:tailEnd/>
            </a:ln>
          </p:spPr>
          <p:txBody>
            <a:bodyPr/>
            <a:lstStyle/>
            <a:p>
              <a:pPr algn="ctr">
                <a:spcBef>
                  <a:spcPct val="20000"/>
                </a:spcBef>
                <a:defRPr/>
              </a:pPr>
              <a:endParaRPr lang="en-US" sz="3000">
                <a:solidFill>
                  <a:srgbClr val="FFFFFF"/>
                </a:solidFill>
                <a:latin typeface="Times New Roman" pitchFamily="18" charset="0"/>
                <a:cs typeface="+mn-cs"/>
              </a:endParaRPr>
            </a:p>
          </p:txBody>
        </p:sp>
        <p:sp>
          <p:nvSpPr>
            <p:cNvPr id="27" name="Freeform 25"/>
            <p:cNvSpPr>
              <a:spLocks/>
            </p:cNvSpPr>
            <p:nvPr/>
          </p:nvSpPr>
          <p:spPr bwMode="hidden">
            <a:xfrm>
              <a:off x="5603" y="850"/>
              <a:ext cx="155" cy="516"/>
            </a:xfrm>
            <a:custGeom>
              <a:avLst/>
              <a:gdLst/>
              <a:ahLst/>
              <a:cxnLst>
                <a:cxn ang="0">
                  <a:pos x="155" y="516"/>
                </a:cxn>
                <a:cxn ang="0">
                  <a:pos x="155" y="204"/>
                </a:cxn>
                <a:cxn ang="0">
                  <a:pos x="77" y="0"/>
                </a:cxn>
                <a:cxn ang="0">
                  <a:pos x="0" y="192"/>
                </a:cxn>
                <a:cxn ang="0">
                  <a:pos x="155" y="516"/>
                </a:cxn>
                <a:cxn ang="0">
                  <a:pos x="155" y="516"/>
                </a:cxn>
              </a:cxnLst>
              <a:rect l="0" t="0" r="r" b="b"/>
              <a:pathLst>
                <a:path w="155" h="516">
                  <a:moveTo>
                    <a:pt x="155" y="516"/>
                  </a:moveTo>
                  <a:lnTo>
                    <a:pt x="155" y="204"/>
                  </a:lnTo>
                  <a:lnTo>
                    <a:pt x="77" y="0"/>
                  </a:lnTo>
                  <a:lnTo>
                    <a:pt x="0" y="192"/>
                  </a:lnTo>
                  <a:lnTo>
                    <a:pt x="155" y="516"/>
                  </a:lnTo>
                  <a:lnTo>
                    <a:pt x="155" y="516"/>
                  </a:lnTo>
                  <a:close/>
                </a:path>
              </a:pathLst>
            </a:custGeom>
            <a:solidFill>
              <a:schemeClr val="bg2"/>
            </a:solidFill>
            <a:ln w="9525">
              <a:noFill/>
              <a:round/>
              <a:headEnd/>
              <a:tailEnd/>
            </a:ln>
          </p:spPr>
          <p:txBody>
            <a:bodyPr/>
            <a:lstStyle/>
            <a:p>
              <a:pPr algn="ctr">
                <a:spcBef>
                  <a:spcPct val="20000"/>
                </a:spcBef>
                <a:defRPr/>
              </a:pPr>
              <a:endParaRPr lang="en-US" sz="3000">
                <a:solidFill>
                  <a:srgbClr val="FFFFFF"/>
                </a:solidFill>
                <a:latin typeface="Times New Roman" pitchFamily="18" charset="0"/>
                <a:cs typeface="+mn-cs"/>
              </a:endParaRPr>
            </a:p>
          </p:txBody>
        </p:sp>
        <p:sp>
          <p:nvSpPr>
            <p:cNvPr id="28" name="Freeform 26"/>
            <p:cNvSpPr>
              <a:spLocks/>
            </p:cNvSpPr>
            <p:nvPr/>
          </p:nvSpPr>
          <p:spPr bwMode="hidden">
            <a:xfrm>
              <a:off x="5107" y="0"/>
              <a:ext cx="573" cy="1042"/>
            </a:xfrm>
            <a:custGeom>
              <a:avLst/>
              <a:gdLst/>
              <a:ahLst/>
              <a:cxnLst>
                <a:cxn ang="0">
                  <a:pos x="0" y="0"/>
                </a:cxn>
                <a:cxn ang="0">
                  <a:pos x="497" y="1043"/>
                </a:cxn>
                <a:cxn ang="0">
                  <a:pos x="574" y="851"/>
                </a:cxn>
                <a:cxn ang="0">
                  <a:pos x="251" y="0"/>
                </a:cxn>
                <a:cxn ang="0">
                  <a:pos x="0" y="0"/>
                </a:cxn>
                <a:cxn ang="0">
                  <a:pos x="0" y="0"/>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w="9525">
              <a:noFill/>
              <a:round/>
              <a:headEnd/>
              <a:tailEnd/>
            </a:ln>
          </p:spPr>
          <p:txBody>
            <a:bodyPr/>
            <a:lstStyle/>
            <a:p>
              <a:pPr algn="ctr">
                <a:spcBef>
                  <a:spcPct val="20000"/>
                </a:spcBef>
                <a:defRPr/>
              </a:pPr>
              <a:endParaRPr lang="en-US" sz="3000">
                <a:solidFill>
                  <a:srgbClr val="FFFFFF"/>
                </a:solidFill>
                <a:latin typeface="Times New Roman" pitchFamily="18" charset="0"/>
                <a:cs typeface="+mn-cs"/>
              </a:endParaRPr>
            </a:p>
          </p:txBody>
        </p:sp>
        <p:sp>
          <p:nvSpPr>
            <p:cNvPr id="29" name="Freeform 27"/>
            <p:cNvSpPr>
              <a:spLocks/>
            </p:cNvSpPr>
            <p:nvPr/>
          </p:nvSpPr>
          <p:spPr bwMode="hidden">
            <a:xfrm>
              <a:off x="5411" y="0"/>
              <a:ext cx="341" cy="796"/>
            </a:xfrm>
            <a:custGeom>
              <a:avLst/>
              <a:gdLst/>
              <a:ahLst/>
              <a:cxnLst>
                <a:cxn ang="0">
                  <a:pos x="144" y="0"/>
                </a:cxn>
                <a:cxn ang="0">
                  <a:pos x="0" y="0"/>
                </a:cxn>
                <a:cxn ang="0">
                  <a:pos x="287" y="797"/>
                </a:cxn>
                <a:cxn ang="0">
                  <a:pos x="341" y="653"/>
                </a:cxn>
                <a:cxn ang="0">
                  <a:pos x="144" y="0"/>
                </a:cxn>
                <a:cxn ang="0">
                  <a:pos x="144" y="0"/>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w="9525">
              <a:noFill/>
              <a:round/>
              <a:headEnd/>
              <a:tailEnd/>
            </a:ln>
          </p:spPr>
          <p:txBody>
            <a:bodyPr/>
            <a:lstStyle/>
            <a:p>
              <a:pPr algn="ctr">
                <a:spcBef>
                  <a:spcPct val="20000"/>
                </a:spcBef>
                <a:defRPr/>
              </a:pPr>
              <a:endParaRPr lang="en-US" sz="3000">
                <a:solidFill>
                  <a:srgbClr val="FFFFFF"/>
                </a:solidFill>
                <a:latin typeface="Times New Roman" pitchFamily="18" charset="0"/>
                <a:cs typeface="+mn-cs"/>
              </a:endParaRPr>
            </a:p>
          </p:txBody>
        </p:sp>
        <p:sp>
          <p:nvSpPr>
            <p:cNvPr id="30" name="Freeform 28"/>
            <p:cNvSpPr>
              <a:spLocks/>
            </p:cNvSpPr>
            <p:nvPr/>
          </p:nvSpPr>
          <p:spPr bwMode="hidden">
            <a:xfrm>
              <a:off x="5698" y="653"/>
              <a:ext cx="60" cy="311"/>
            </a:xfrm>
            <a:custGeom>
              <a:avLst/>
              <a:gdLst/>
              <a:ahLst/>
              <a:cxnLst>
                <a:cxn ang="0">
                  <a:pos x="0" y="144"/>
                </a:cxn>
                <a:cxn ang="0">
                  <a:pos x="60" y="312"/>
                </a:cxn>
                <a:cxn ang="0">
                  <a:pos x="60" y="6"/>
                </a:cxn>
                <a:cxn ang="0">
                  <a:pos x="54" y="0"/>
                </a:cxn>
                <a:cxn ang="0">
                  <a:pos x="0" y="144"/>
                </a:cxn>
                <a:cxn ang="0">
                  <a:pos x="0" y="144"/>
                </a:cxn>
              </a:cxnLst>
              <a:rect l="0" t="0" r="r" b="b"/>
              <a:pathLst>
                <a:path w="60" h="312">
                  <a:moveTo>
                    <a:pt x="0" y="144"/>
                  </a:moveTo>
                  <a:lnTo>
                    <a:pt x="60" y="312"/>
                  </a:lnTo>
                  <a:lnTo>
                    <a:pt x="60" y="6"/>
                  </a:lnTo>
                  <a:lnTo>
                    <a:pt x="54" y="0"/>
                  </a:lnTo>
                  <a:lnTo>
                    <a:pt x="0" y="144"/>
                  </a:lnTo>
                  <a:lnTo>
                    <a:pt x="0" y="144"/>
                  </a:lnTo>
                  <a:close/>
                </a:path>
              </a:pathLst>
            </a:custGeom>
            <a:solidFill>
              <a:schemeClr val="bg2"/>
            </a:solidFill>
            <a:ln w="9525">
              <a:noFill/>
              <a:round/>
              <a:headEnd/>
              <a:tailEnd/>
            </a:ln>
          </p:spPr>
          <p:txBody>
            <a:bodyPr/>
            <a:lstStyle/>
            <a:p>
              <a:pPr algn="ctr">
                <a:spcBef>
                  <a:spcPct val="20000"/>
                </a:spcBef>
                <a:defRPr/>
              </a:pPr>
              <a:endParaRPr lang="en-US" sz="3000">
                <a:solidFill>
                  <a:srgbClr val="FFFFFF"/>
                </a:solidFill>
                <a:latin typeface="Times New Roman" pitchFamily="18" charset="0"/>
                <a:cs typeface="+mn-cs"/>
              </a:endParaRPr>
            </a:p>
          </p:txBody>
        </p:sp>
        <p:sp>
          <p:nvSpPr>
            <p:cNvPr id="31" name="Freeform 29"/>
            <p:cNvSpPr>
              <a:spLocks/>
            </p:cNvSpPr>
            <p:nvPr/>
          </p:nvSpPr>
          <p:spPr bwMode="hidden">
            <a:xfrm>
              <a:off x="2" y="1601"/>
              <a:ext cx="5752" cy="1864"/>
            </a:xfrm>
            <a:custGeom>
              <a:avLst/>
              <a:gdLst/>
              <a:ahLst/>
              <a:cxnLst>
                <a:cxn ang="0">
                  <a:pos x="0" y="371"/>
                </a:cxn>
                <a:cxn ang="0">
                  <a:pos x="5740" y="1864"/>
                </a:cxn>
                <a:cxn ang="0">
                  <a:pos x="5740" y="1834"/>
                </a:cxn>
                <a:cxn ang="0">
                  <a:pos x="0" y="0"/>
                </a:cxn>
                <a:cxn ang="0">
                  <a:pos x="0" y="371"/>
                </a:cxn>
                <a:cxn ang="0">
                  <a:pos x="0" y="37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w="9525">
              <a:noFill/>
              <a:round/>
              <a:headEnd/>
              <a:tailEnd/>
            </a:ln>
          </p:spPr>
          <p:txBody>
            <a:bodyPr/>
            <a:lstStyle/>
            <a:p>
              <a:pPr algn="ctr">
                <a:spcBef>
                  <a:spcPct val="20000"/>
                </a:spcBef>
                <a:defRPr/>
              </a:pPr>
              <a:endParaRPr lang="en-US" sz="3000">
                <a:solidFill>
                  <a:srgbClr val="FFFFFF"/>
                </a:solidFill>
                <a:latin typeface="Times New Roman" pitchFamily="18" charset="0"/>
                <a:cs typeface="+mn-cs"/>
              </a:endParaRPr>
            </a:p>
          </p:txBody>
        </p:sp>
        <p:sp>
          <p:nvSpPr>
            <p:cNvPr id="32" name="Freeform 30"/>
            <p:cNvSpPr>
              <a:spLocks/>
            </p:cNvSpPr>
            <p:nvPr/>
          </p:nvSpPr>
          <p:spPr bwMode="hidden">
            <a:xfrm>
              <a:off x="5754" y="3483"/>
              <a:ext cx="6" cy="6"/>
            </a:xfrm>
            <a:custGeom>
              <a:avLst/>
              <a:gdLst/>
              <a:ahLst/>
              <a:cxnLst>
                <a:cxn ang="0">
                  <a:pos x="6" y="6"/>
                </a:cxn>
                <a:cxn ang="0">
                  <a:pos x="0" y="0"/>
                </a:cxn>
                <a:cxn ang="0">
                  <a:pos x="0" y="6"/>
                </a:cxn>
                <a:cxn ang="0">
                  <a:pos x="6" y="6"/>
                </a:cxn>
                <a:cxn ang="0">
                  <a:pos x="6" y="6"/>
                </a:cxn>
              </a:cxnLst>
              <a:rect l="0" t="0" r="r" b="b"/>
              <a:pathLst>
                <a:path w="6" h="6">
                  <a:moveTo>
                    <a:pt x="6" y="6"/>
                  </a:moveTo>
                  <a:lnTo>
                    <a:pt x="0" y="0"/>
                  </a:lnTo>
                  <a:lnTo>
                    <a:pt x="0" y="6"/>
                  </a:lnTo>
                  <a:lnTo>
                    <a:pt x="6" y="6"/>
                  </a:lnTo>
                  <a:lnTo>
                    <a:pt x="6" y="6"/>
                  </a:lnTo>
                  <a:close/>
                </a:path>
              </a:pathLst>
            </a:custGeom>
            <a:solidFill>
              <a:srgbClr val="18FF00"/>
            </a:solidFill>
            <a:ln w="9525">
              <a:noFill/>
              <a:round/>
              <a:headEnd/>
              <a:tailEnd/>
            </a:ln>
          </p:spPr>
          <p:txBody>
            <a:bodyPr/>
            <a:lstStyle/>
            <a:p>
              <a:pPr algn="ctr">
                <a:spcBef>
                  <a:spcPct val="20000"/>
                </a:spcBef>
                <a:defRPr/>
              </a:pPr>
              <a:endParaRPr lang="en-US" sz="3000">
                <a:solidFill>
                  <a:srgbClr val="FFFFFF"/>
                </a:solidFill>
                <a:latin typeface="Times New Roman" pitchFamily="18" charset="0"/>
                <a:cs typeface="+mn-cs"/>
              </a:endParaRPr>
            </a:p>
          </p:txBody>
        </p:sp>
        <p:sp>
          <p:nvSpPr>
            <p:cNvPr id="33" name="Freeform 31"/>
            <p:cNvSpPr>
              <a:spLocks/>
            </p:cNvSpPr>
            <p:nvPr/>
          </p:nvSpPr>
          <p:spPr bwMode="hidden">
            <a:xfrm>
              <a:off x="2" y="2152"/>
              <a:ext cx="5752" cy="1337"/>
            </a:xfrm>
            <a:custGeom>
              <a:avLst/>
              <a:gdLst/>
              <a:ahLst/>
              <a:cxnLst>
                <a:cxn ang="0">
                  <a:pos x="0" y="366"/>
                </a:cxn>
                <a:cxn ang="0">
                  <a:pos x="5740" y="1337"/>
                </a:cxn>
                <a:cxn ang="0">
                  <a:pos x="5740" y="1331"/>
                </a:cxn>
                <a:cxn ang="0">
                  <a:pos x="0" y="0"/>
                </a:cxn>
                <a:cxn ang="0">
                  <a:pos x="0" y="366"/>
                </a:cxn>
                <a:cxn ang="0">
                  <a:pos x="0" y="366"/>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algn="ctr">
                <a:spcBef>
                  <a:spcPct val="20000"/>
                </a:spcBef>
                <a:defRPr/>
              </a:pPr>
              <a:endParaRPr lang="en-US" sz="3000">
                <a:solidFill>
                  <a:srgbClr val="FFFFFF"/>
                </a:solidFill>
                <a:latin typeface="Times New Roman" pitchFamily="18" charset="0"/>
                <a:cs typeface="+mn-cs"/>
              </a:endParaRPr>
            </a:p>
          </p:txBody>
        </p:sp>
        <p:sp>
          <p:nvSpPr>
            <p:cNvPr id="34" name="Freeform 32"/>
            <p:cNvSpPr>
              <a:spLocks/>
            </p:cNvSpPr>
            <p:nvPr/>
          </p:nvSpPr>
          <p:spPr bwMode="hidden">
            <a:xfrm>
              <a:off x="2" y="3177"/>
              <a:ext cx="5752" cy="414"/>
            </a:xfrm>
            <a:custGeom>
              <a:avLst/>
              <a:gdLst/>
              <a:ahLst/>
              <a:cxnLst>
                <a:cxn ang="0">
                  <a:pos x="0" y="48"/>
                </a:cxn>
                <a:cxn ang="0">
                  <a:pos x="5740" y="414"/>
                </a:cxn>
                <a:cxn ang="0">
                  <a:pos x="5740" y="402"/>
                </a:cxn>
                <a:cxn ang="0">
                  <a:pos x="0" y="0"/>
                </a:cxn>
                <a:cxn ang="0">
                  <a:pos x="0" y="48"/>
                </a:cxn>
                <a:cxn ang="0">
                  <a:pos x="0" y="48"/>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w="9525">
              <a:noFill/>
              <a:round/>
              <a:headEnd/>
              <a:tailEnd/>
            </a:ln>
          </p:spPr>
          <p:txBody>
            <a:bodyPr/>
            <a:lstStyle/>
            <a:p>
              <a:pPr algn="ctr">
                <a:spcBef>
                  <a:spcPct val="20000"/>
                </a:spcBef>
                <a:defRPr/>
              </a:pPr>
              <a:endParaRPr lang="en-US" sz="3000">
                <a:solidFill>
                  <a:srgbClr val="FFFFFF"/>
                </a:solidFill>
                <a:latin typeface="Times New Roman" pitchFamily="18" charset="0"/>
                <a:cs typeface="+mn-cs"/>
              </a:endParaRPr>
            </a:p>
          </p:txBody>
        </p:sp>
        <p:sp>
          <p:nvSpPr>
            <p:cNvPr id="35" name="Freeform 33"/>
            <p:cNvSpPr>
              <a:spLocks/>
            </p:cNvSpPr>
            <p:nvPr/>
          </p:nvSpPr>
          <p:spPr bwMode="hidden">
            <a:xfrm>
              <a:off x="1297" y="0"/>
              <a:ext cx="4457" cy="3177"/>
            </a:xfrm>
            <a:custGeom>
              <a:avLst/>
              <a:gdLst/>
              <a:ahLst/>
              <a:cxnLst>
                <a:cxn ang="0">
                  <a:pos x="0" y="0"/>
                </a:cxn>
                <a:cxn ang="0">
                  <a:pos x="4448" y="3177"/>
                </a:cxn>
                <a:cxn ang="0">
                  <a:pos x="4448" y="3153"/>
                </a:cxn>
                <a:cxn ang="0">
                  <a:pos x="125" y="0"/>
                </a:cxn>
                <a:cxn ang="0">
                  <a:pos x="0" y="0"/>
                </a:cxn>
                <a:cxn ang="0">
                  <a:pos x="0" y="0"/>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w="9525">
              <a:noFill/>
              <a:round/>
              <a:headEnd/>
              <a:tailEnd/>
            </a:ln>
          </p:spPr>
          <p:txBody>
            <a:bodyPr/>
            <a:lstStyle/>
            <a:p>
              <a:pPr algn="ctr">
                <a:spcBef>
                  <a:spcPct val="20000"/>
                </a:spcBef>
                <a:defRPr/>
              </a:pPr>
              <a:endParaRPr lang="en-US" sz="3000">
                <a:solidFill>
                  <a:srgbClr val="FFFFFF"/>
                </a:solidFill>
                <a:latin typeface="Times New Roman" pitchFamily="18" charset="0"/>
                <a:cs typeface="+mn-cs"/>
              </a:endParaRPr>
            </a:p>
          </p:txBody>
        </p:sp>
        <p:sp>
          <p:nvSpPr>
            <p:cNvPr id="36" name="Freeform 34"/>
            <p:cNvSpPr>
              <a:spLocks/>
            </p:cNvSpPr>
            <p:nvPr/>
          </p:nvSpPr>
          <p:spPr bwMode="hidden">
            <a:xfrm>
              <a:off x="3321" y="0"/>
              <a:ext cx="2433" cy="2614"/>
            </a:xfrm>
            <a:custGeom>
              <a:avLst/>
              <a:gdLst/>
              <a:ahLst/>
              <a:cxnLst>
                <a:cxn ang="0">
                  <a:pos x="0" y="0"/>
                </a:cxn>
                <a:cxn ang="0">
                  <a:pos x="2428" y="2614"/>
                </a:cxn>
                <a:cxn ang="0">
                  <a:pos x="2428" y="2608"/>
                </a:cxn>
                <a:cxn ang="0">
                  <a:pos x="66" y="0"/>
                </a:cxn>
                <a:cxn ang="0">
                  <a:pos x="0" y="0"/>
                </a:cxn>
                <a:cxn ang="0">
                  <a:pos x="0" y="0"/>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algn="ctr">
                <a:spcBef>
                  <a:spcPct val="20000"/>
                </a:spcBef>
                <a:defRPr/>
              </a:pPr>
              <a:endParaRPr lang="en-US" sz="3000">
                <a:solidFill>
                  <a:srgbClr val="FFFFFF"/>
                </a:solidFill>
                <a:latin typeface="Times New Roman" pitchFamily="18" charset="0"/>
                <a:cs typeface="+mn-cs"/>
              </a:endParaRPr>
            </a:p>
          </p:txBody>
        </p:sp>
        <p:sp>
          <p:nvSpPr>
            <p:cNvPr id="37" name="Freeform 35"/>
            <p:cNvSpPr>
              <a:spLocks/>
            </p:cNvSpPr>
            <p:nvPr/>
          </p:nvSpPr>
          <p:spPr bwMode="hidden">
            <a:xfrm>
              <a:off x="3950" y="0"/>
              <a:ext cx="1804" cy="2464"/>
            </a:xfrm>
            <a:custGeom>
              <a:avLst/>
              <a:gdLst/>
              <a:ahLst/>
              <a:cxnLst>
                <a:cxn ang="0">
                  <a:pos x="485" y="0"/>
                </a:cxn>
                <a:cxn ang="0">
                  <a:pos x="0" y="0"/>
                </a:cxn>
                <a:cxn ang="0">
                  <a:pos x="1800" y="2464"/>
                </a:cxn>
                <a:cxn ang="0">
                  <a:pos x="1800" y="2248"/>
                </a:cxn>
                <a:cxn ang="0">
                  <a:pos x="1794" y="2248"/>
                </a:cxn>
                <a:cxn ang="0">
                  <a:pos x="485" y="0"/>
                </a:cxn>
                <a:cxn ang="0">
                  <a:pos x="485" y="0"/>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w="9525">
              <a:noFill/>
              <a:round/>
              <a:headEnd/>
              <a:tailEnd/>
            </a:ln>
          </p:spPr>
          <p:txBody>
            <a:bodyPr/>
            <a:lstStyle/>
            <a:p>
              <a:pPr algn="ctr">
                <a:spcBef>
                  <a:spcPct val="20000"/>
                </a:spcBef>
                <a:defRPr/>
              </a:pPr>
              <a:endParaRPr lang="en-US" sz="3000">
                <a:solidFill>
                  <a:srgbClr val="FFFFFF"/>
                </a:solidFill>
                <a:latin typeface="Times New Roman" pitchFamily="18" charset="0"/>
                <a:cs typeface="+mn-cs"/>
              </a:endParaRPr>
            </a:p>
          </p:txBody>
        </p:sp>
        <p:sp>
          <p:nvSpPr>
            <p:cNvPr id="38" name="Freeform 36"/>
            <p:cNvSpPr>
              <a:spLocks/>
            </p:cNvSpPr>
            <p:nvPr/>
          </p:nvSpPr>
          <p:spPr bwMode="hidden">
            <a:xfrm>
              <a:off x="4519" y="0"/>
              <a:ext cx="1235" cy="2074"/>
            </a:xfrm>
            <a:custGeom>
              <a:avLst/>
              <a:gdLst/>
              <a:ahLst/>
              <a:cxnLst>
                <a:cxn ang="0">
                  <a:pos x="0" y="0"/>
                </a:cxn>
                <a:cxn ang="0">
                  <a:pos x="1232" y="2074"/>
                </a:cxn>
                <a:cxn ang="0">
                  <a:pos x="1232" y="2038"/>
                </a:cxn>
                <a:cxn ang="0">
                  <a:pos x="42" y="0"/>
                </a:cxn>
                <a:cxn ang="0">
                  <a:pos x="0" y="0"/>
                </a:cxn>
                <a:cxn ang="0">
                  <a:pos x="0" y="0"/>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w="9525">
              <a:noFill/>
              <a:round/>
              <a:headEnd/>
              <a:tailEnd/>
            </a:ln>
          </p:spPr>
          <p:txBody>
            <a:bodyPr/>
            <a:lstStyle/>
            <a:p>
              <a:pPr algn="ctr">
                <a:spcBef>
                  <a:spcPct val="20000"/>
                </a:spcBef>
                <a:defRPr/>
              </a:pPr>
              <a:endParaRPr lang="en-US" sz="3000">
                <a:solidFill>
                  <a:srgbClr val="FFFFFF"/>
                </a:solidFill>
                <a:latin typeface="Times New Roman" pitchFamily="18" charset="0"/>
                <a:cs typeface="+mn-cs"/>
              </a:endParaRPr>
            </a:p>
          </p:txBody>
        </p:sp>
        <p:sp>
          <p:nvSpPr>
            <p:cNvPr id="39" name="Freeform 37"/>
            <p:cNvSpPr>
              <a:spLocks/>
            </p:cNvSpPr>
            <p:nvPr/>
          </p:nvSpPr>
          <p:spPr bwMode="hidden">
            <a:xfrm>
              <a:off x="4694" y="0"/>
              <a:ext cx="1060" cy="1936"/>
            </a:xfrm>
            <a:custGeom>
              <a:avLst/>
              <a:gdLst/>
              <a:ahLst/>
              <a:cxnLst>
                <a:cxn ang="0">
                  <a:pos x="0" y="0"/>
                </a:cxn>
                <a:cxn ang="0">
                  <a:pos x="1058" y="1936"/>
                </a:cxn>
                <a:cxn ang="0">
                  <a:pos x="1058" y="1930"/>
                </a:cxn>
                <a:cxn ang="0">
                  <a:pos x="54" y="0"/>
                </a:cxn>
                <a:cxn ang="0">
                  <a:pos x="0" y="0"/>
                </a:cxn>
                <a:cxn ang="0">
                  <a:pos x="0" y="0"/>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w="9525">
              <a:noFill/>
              <a:round/>
              <a:headEnd/>
              <a:tailEnd/>
            </a:ln>
          </p:spPr>
          <p:txBody>
            <a:bodyPr/>
            <a:lstStyle/>
            <a:p>
              <a:pPr algn="ctr">
                <a:spcBef>
                  <a:spcPct val="20000"/>
                </a:spcBef>
                <a:defRPr/>
              </a:pPr>
              <a:endParaRPr lang="en-US" sz="3000">
                <a:solidFill>
                  <a:srgbClr val="FFFFFF"/>
                </a:solidFill>
                <a:latin typeface="Times New Roman" pitchFamily="18" charset="0"/>
                <a:cs typeface="+mn-cs"/>
              </a:endParaRPr>
            </a:p>
          </p:txBody>
        </p:sp>
        <p:sp>
          <p:nvSpPr>
            <p:cNvPr id="40" name="Freeform 38"/>
            <p:cNvSpPr>
              <a:spLocks/>
            </p:cNvSpPr>
            <p:nvPr/>
          </p:nvSpPr>
          <p:spPr bwMode="hidden">
            <a:xfrm>
              <a:off x="4981" y="0"/>
              <a:ext cx="773" cy="1487"/>
            </a:xfrm>
            <a:custGeom>
              <a:avLst/>
              <a:gdLst/>
              <a:ahLst/>
              <a:cxnLst>
                <a:cxn ang="0">
                  <a:pos x="771" y="1433"/>
                </a:cxn>
                <a:cxn ang="0">
                  <a:pos x="42" y="0"/>
                </a:cxn>
                <a:cxn ang="0">
                  <a:pos x="0" y="0"/>
                </a:cxn>
                <a:cxn ang="0">
                  <a:pos x="771" y="1487"/>
                </a:cxn>
                <a:cxn ang="0">
                  <a:pos x="771" y="1433"/>
                </a:cxn>
                <a:cxn ang="0">
                  <a:pos x="771" y="1433"/>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w="9525">
              <a:noFill/>
              <a:round/>
              <a:headEnd/>
              <a:tailEnd/>
            </a:ln>
          </p:spPr>
          <p:txBody>
            <a:bodyPr/>
            <a:lstStyle/>
            <a:p>
              <a:pPr algn="ctr">
                <a:spcBef>
                  <a:spcPct val="20000"/>
                </a:spcBef>
                <a:defRPr/>
              </a:pPr>
              <a:endParaRPr lang="en-US" sz="3000">
                <a:solidFill>
                  <a:srgbClr val="FFFFFF"/>
                </a:solidFill>
                <a:latin typeface="Times New Roman" pitchFamily="18" charset="0"/>
                <a:cs typeface="+mn-cs"/>
              </a:endParaRPr>
            </a:p>
          </p:txBody>
        </p:sp>
        <p:grpSp>
          <p:nvGrpSpPr>
            <p:cNvPr id="41" name="Group 39"/>
            <p:cNvGrpSpPr>
              <a:grpSpLocks/>
            </p:cNvGrpSpPr>
            <p:nvPr userDrawn="1"/>
          </p:nvGrpSpPr>
          <p:grpSpPr bwMode="auto">
            <a:xfrm>
              <a:off x="0" y="1632"/>
              <a:ext cx="5758" cy="1858"/>
              <a:chOff x="0" y="1632"/>
              <a:chExt cx="5758" cy="1858"/>
            </a:xfrm>
          </p:grpSpPr>
          <p:sp>
            <p:nvSpPr>
              <p:cNvPr id="42" name="Freeform 40"/>
              <p:cNvSpPr>
                <a:spLocks/>
              </p:cNvSpPr>
              <p:nvPr/>
            </p:nvSpPr>
            <p:spPr bwMode="hidden">
              <a:xfrm>
                <a:off x="0" y="1632"/>
                <a:ext cx="3670" cy="1313"/>
              </a:xfrm>
              <a:custGeom>
                <a:avLst/>
                <a:gdLst/>
                <a:ahLst/>
                <a:cxnLst>
                  <a:cxn ang="0">
                    <a:pos x="0" y="0"/>
                  </a:cxn>
                  <a:cxn ang="0">
                    <a:pos x="0" y="366"/>
                  </a:cxn>
                  <a:cxn ang="0">
                    <a:pos x="3635" y="1313"/>
                  </a:cxn>
                  <a:cxn ang="0">
                    <a:pos x="3647" y="1235"/>
                  </a:cxn>
                  <a:cxn ang="0">
                    <a:pos x="3659" y="1163"/>
                  </a:cxn>
                  <a:cxn ang="0">
                    <a:pos x="0" y="0"/>
                  </a:cxn>
                  <a:cxn ang="0">
                    <a:pos x="0" y="0"/>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algn="ctr">
                  <a:spcBef>
                    <a:spcPct val="20000"/>
                  </a:spcBef>
                  <a:defRPr/>
                </a:pPr>
                <a:endParaRPr lang="en-US" sz="3000">
                  <a:solidFill>
                    <a:srgbClr val="FFFFFF"/>
                  </a:solidFill>
                  <a:latin typeface="Times New Roman" pitchFamily="18" charset="0"/>
                  <a:cs typeface="+mn-cs"/>
                </a:endParaRPr>
              </a:p>
            </p:txBody>
          </p:sp>
          <p:sp>
            <p:nvSpPr>
              <p:cNvPr id="43" name="Freeform 41"/>
              <p:cNvSpPr>
                <a:spLocks/>
              </p:cNvSpPr>
              <p:nvPr/>
            </p:nvSpPr>
            <p:spPr bwMode="hidden">
              <a:xfrm>
                <a:off x="3646" y="2795"/>
                <a:ext cx="2112" cy="695"/>
              </a:xfrm>
              <a:custGeom>
                <a:avLst/>
                <a:gdLst/>
                <a:ahLst/>
                <a:cxnLst>
                  <a:cxn ang="0">
                    <a:pos x="2105" y="665"/>
                  </a:cxn>
                  <a:cxn ang="0">
                    <a:pos x="24" y="0"/>
                  </a:cxn>
                  <a:cxn ang="0">
                    <a:pos x="12" y="72"/>
                  </a:cxn>
                  <a:cxn ang="0">
                    <a:pos x="0" y="150"/>
                  </a:cxn>
                  <a:cxn ang="0">
                    <a:pos x="2105" y="695"/>
                  </a:cxn>
                  <a:cxn ang="0">
                    <a:pos x="2105" y="665"/>
                  </a:cxn>
                  <a:cxn ang="0">
                    <a:pos x="2105" y="665"/>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w="9525">
                <a:noFill/>
                <a:round/>
                <a:headEnd/>
                <a:tailEnd/>
              </a:ln>
            </p:spPr>
            <p:txBody>
              <a:bodyPr/>
              <a:lstStyle/>
              <a:p>
                <a:pPr algn="ctr">
                  <a:spcBef>
                    <a:spcPct val="20000"/>
                  </a:spcBef>
                  <a:defRPr/>
                </a:pPr>
                <a:endParaRPr lang="en-US" sz="3000">
                  <a:solidFill>
                    <a:srgbClr val="FFFFFF"/>
                  </a:solidFill>
                  <a:latin typeface="Times New Roman" pitchFamily="18" charset="0"/>
                  <a:cs typeface="+mn-cs"/>
                </a:endParaRPr>
              </a:p>
            </p:txBody>
          </p:sp>
        </p:grpSp>
      </p:grpSp>
      <p:sp>
        <p:nvSpPr>
          <p:cNvPr id="505898" name="Rectangle 42"/>
          <p:cNvSpPr>
            <a:spLocks noGrp="1" noChangeArrowheads="1"/>
          </p:cNvSpPr>
          <p:nvPr>
            <p:ph type="ctrTitle" sz="quarter"/>
          </p:nvPr>
        </p:nvSpPr>
        <p:spPr>
          <a:xfrm>
            <a:off x="457200" y="1600200"/>
            <a:ext cx="8229600" cy="1828800"/>
          </a:xfrm>
        </p:spPr>
        <p:txBody>
          <a:bodyPr/>
          <a:lstStyle>
            <a:lvl1pPr>
              <a:defRPr sz="4800"/>
            </a:lvl1pPr>
          </a:lstStyle>
          <a:p>
            <a:r>
              <a:rPr lang="en-US"/>
              <a:t>Click to edit Master title style</a:t>
            </a:r>
          </a:p>
        </p:txBody>
      </p:sp>
      <p:sp>
        <p:nvSpPr>
          <p:cNvPr id="505899" name="Rectangle 43"/>
          <p:cNvSpPr>
            <a:spLocks noGrp="1" noChangeArrowheads="1"/>
          </p:cNvSpPr>
          <p:nvPr>
            <p:ph type="subTitle" sz="quarter" idx="1"/>
          </p:nvPr>
        </p:nvSpPr>
        <p:spPr>
          <a:xfrm>
            <a:off x="1371600" y="3886200"/>
            <a:ext cx="6400800" cy="1752600"/>
          </a:xfrm>
        </p:spPr>
        <p:txBody>
          <a:bodyPr/>
          <a:lstStyle>
            <a:lvl1pPr marL="0" indent="0" algn="ctr">
              <a:buFont typeface="Wingdings" pitchFamily="2" charset="2"/>
              <a:buNone/>
              <a:defRPr sz="3600"/>
            </a:lvl1pPr>
          </a:lstStyle>
          <a:p>
            <a:r>
              <a:rPr lang="en-US"/>
              <a:t>Click to edit Master subtitle style</a:t>
            </a:r>
          </a:p>
        </p:txBody>
      </p:sp>
      <p:sp>
        <p:nvSpPr>
          <p:cNvPr id="44" name="Rectangle 44"/>
          <p:cNvSpPr>
            <a:spLocks noGrp="1" noChangeArrowheads="1"/>
          </p:cNvSpPr>
          <p:nvPr>
            <p:ph type="dt" sz="quarter" idx="10"/>
          </p:nvPr>
        </p:nvSpPr>
        <p:spPr/>
        <p:txBody>
          <a:bodyPr/>
          <a:lstStyle>
            <a:lvl1pPr>
              <a:defRPr/>
            </a:lvl1pPr>
          </a:lstStyle>
          <a:p>
            <a:pPr>
              <a:defRPr/>
            </a:pPr>
            <a:fld id="{CD58403D-384F-4DB4-ACDC-3C29C41413B7}" type="datetime4">
              <a:rPr lang="en-US" smtClean="0">
                <a:solidFill>
                  <a:srgbClr val="FFFFFF"/>
                </a:solidFill>
              </a:rPr>
              <a:t>October 1, 2011</a:t>
            </a:fld>
            <a:endParaRPr lang="en-US">
              <a:solidFill>
                <a:srgbClr val="FFFFFF"/>
              </a:solidFill>
            </a:endParaRPr>
          </a:p>
        </p:txBody>
      </p:sp>
      <p:sp>
        <p:nvSpPr>
          <p:cNvPr id="45" name="Rectangle 45"/>
          <p:cNvSpPr>
            <a:spLocks noGrp="1" noChangeArrowheads="1"/>
          </p:cNvSpPr>
          <p:nvPr>
            <p:ph type="ftr" sz="quarter" idx="11"/>
          </p:nvPr>
        </p:nvSpPr>
        <p:spPr/>
        <p:txBody>
          <a:bodyPr/>
          <a:lstStyle>
            <a:lvl1pPr>
              <a:defRPr/>
            </a:lvl1pPr>
          </a:lstStyle>
          <a:p>
            <a:pPr>
              <a:defRPr/>
            </a:pPr>
            <a:endParaRPr lang="en-US">
              <a:solidFill>
                <a:srgbClr val="FFFFFF"/>
              </a:solidFill>
            </a:endParaRPr>
          </a:p>
        </p:txBody>
      </p:sp>
      <p:sp>
        <p:nvSpPr>
          <p:cNvPr id="46" name="Rectangle 46"/>
          <p:cNvSpPr>
            <a:spLocks noGrp="1" noChangeArrowheads="1"/>
          </p:cNvSpPr>
          <p:nvPr>
            <p:ph type="sldNum" sz="quarter" idx="12"/>
          </p:nvPr>
        </p:nvSpPr>
        <p:spPr/>
        <p:txBody>
          <a:bodyPr/>
          <a:lstStyle>
            <a:lvl1pPr>
              <a:defRPr/>
            </a:lvl1pPr>
          </a:lstStyle>
          <a:p>
            <a:pPr>
              <a:defRPr/>
            </a:pPr>
            <a:fld id="{99D5C66C-EA0B-423F-9CEA-D70C5800FF16}"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556391123"/>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8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4"/>
          <p:cNvSpPr>
            <a:spLocks noGrp="1" noChangeArrowheads="1"/>
          </p:cNvSpPr>
          <p:nvPr>
            <p:ph type="dt" sz="half" idx="10"/>
          </p:nvPr>
        </p:nvSpPr>
        <p:spPr>
          <a:ln/>
        </p:spPr>
        <p:txBody>
          <a:bodyPr/>
          <a:lstStyle>
            <a:lvl1pPr>
              <a:defRPr/>
            </a:lvl1pPr>
          </a:lstStyle>
          <a:p>
            <a:pPr>
              <a:defRPr/>
            </a:pPr>
            <a:fld id="{B5A74ED0-DC90-47E3-B8B5-C5E15CCF16AA}" type="datetime4">
              <a:rPr lang="en-US" smtClean="0">
                <a:solidFill>
                  <a:srgbClr val="FFFFFF"/>
                </a:solidFill>
              </a:rPr>
              <a:t>October 1, 2011</a:t>
            </a:fld>
            <a:endParaRPr lang="en-US">
              <a:solidFill>
                <a:srgbClr val="FFFFFF"/>
              </a:solidFill>
            </a:endParaRPr>
          </a:p>
        </p:txBody>
      </p:sp>
      <p:sp>
        <p:nvSpPr>
          <p:cNvPr id="5" name="Rectangle 4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46"/>
          <p:cNvSpPr>
            <a:spLocks noGrp="1" noChangeArrowheads="1"/>
          </p:cNvSpPr>
          <p:nvPr>
            <p:ph type="sldNum" sz="quarter" idx="12"/>
          </p:nvPr>
        </p:nvSpPr>
        <p:spPr>
          <a:ln/>
        </p:spPr>
        <p:txBody>
          <a:bodyPr/>
          <a:lstStyle>
            <a:lvl1pPr>
              <a:defRPr/>
            </a:lvl1pPr>
          </a:lstStyle>
          <a:p>
            <a:pPr>
              <a:defRPr/>
            </a:pPr>
            <a:fld id="{1533E698-BA68-41D4-BE85-5CC448824AFB}"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3010409"/>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8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44"/>
          <p:cNvSpPr>
            <a:spLocks noGrp="1" noChangeArrowheads="1"/>
          </p:cNvSpPr>
          <p:nvPr>
            <p:ph type="dt" sz="half" idx="10"/>
          </p:nvPr>
        </p:nvSpPr>
        <p:spPr>
          <a:ln/>
        </p:spPr>
        <p:txBody>
          <a:bodyPr/>
          <a:lstStyle>
            <a:lvl1pPr>
              <a:defRPr/>
            </a:lvl1pPr>
          </a:lstStyle>
          <a:p>
            <a:pPr>
              <a:defRPr/>
            </a:pPr>
            <a:fld id="{16353CCC-15AC-4F25-ABFB-C85E5E60CEC0}" type="datetime4">
              <a:rPr lang="en-US" smtClean="0">
                <a:solidFill>
                  <a:srgbClr val="FFFFFF"/>
                </a:solidFill>
              </a:rPr>
              <a:t>October 1, 2011</a:t>
            </a:fld>
            <a:endParaRPr lang="en-US">
              <a:solidFill>
                <a:srgbClr val="FFFFFF"/>
              </a:solidFill>
            </a:endParaRPr>
          </a:p>
        </p:txBody>
      </p:sp>
      <p:sp>
        <p:nvSpPr>
          <p:cNvPr id="5" name="Rectangle 4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46"/>
          <p:cNvSpPr>
            <a:spLocks noGrp="1" noChangeArrowheads="1"/>
          </p:cNvSpPr>
          <p:nvPr>
            <p:ph type="sldNum" sz="quarter" idx="12"/>
          </p:nvPr>
        </p:nvSpPr>
        <p:spPr>
          <a:ln/>
        </p:spPr>
        <p:txBody>
          <a:bodyPr/>
          <a:lstStyle>
            <a:lvl1pPr>
              <a:defRPr/>
            </a:lvl1pPr>
          </a:lstStyle>
          <a:p>
            <a:pPr>
              <a:defRPr/>
            </a:pPr>
            <a:fld id="{D56BCFC4-2702-40F9-91D1-549E5B215765}"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492900363"/>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8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44"/>
          <p:cNvSpPr>
            <a:spLocks noGrp="1" noChangeArrowheads="1"/>
          </p:cNvSpPr>
          <p:nvPr>
            <p:ph type="dt" sz="half" idx="10"/>
          </p:nvPr>
        </p:nvSpPr>
        <p:spPr>
          <a:ln/>
        </p:spPr>
        <p:txBody>
          <a:bodyPr/>
          <a:lstStyle>
            <a:lvl1pPr>
              <a:defRPr/>
            </a:lvl1pPr>
          </a:lstStyle>
          <a:p>
            <a:pPr>
              <a:defRPr/>
            </a:pPr>
            <a:fld id="{CEB18CB9-AA9E-411F-83D3-69E40B30DE0C}" type="datetime4">
              <a:rPr lang="en-US" smtClean="0">
                <a:solidFill>
                  <a:srgbClr val="FFFFFF"/>
                </a:solidFill>
              </a:rPr>
              <a:t>October 1, 2011</a:t>
            </a:fld>
            <a:endParaRPr lang="en-US">
              <a:solidFill>
                <a:srgbClr val="FFFFFF"/>
              </a:solidFill>
            </a:endParaRPr>
          </a:p>
        </p:txBody>
      </p:sp>
      <p:sp>
        <p:nvSpPr>
          <p:cNvPr id="6" name="Rectangle 4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46"/>
          <p:cNvSpPr>
            <a:spLocks noGrp="1" noChangeArrowheads="1"/>
          </p:cNvSpPr>
          <p:nvPr>
            <p:ph type="sldNum" sz="quarter" idx="12"/>
          </p:nvPr>
        </p:nvSpPr>
        <p:spPr>
          <a:ln/>
        </p:spPr>
        <p:txBody>
          <a:bodyPr/>
          <a:lstStyle>
            <a:lvl1pPr>
              <a:defRPr/>
            </a:lvl1pPr>
          </a:lstStyle>
          <a:p>
            <a:pPr>
              <a:defRPr/>
            </a:pPr>
            <a:fld id="{F6E4819E-C1DB-4B89-9A5C-8C3CDA1A19EB}"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826186699"/>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8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44"/>
          <p:cNvSpPr>
            <a:spLocks noGrp="1" noChangeArrowheads="1"/>
          </p:cNvSpPr>
          <p:nvPr>
            <p:ph type="dt" sz="half" idx="10"/>
          </p:nvPr>
        </p:nvSpPr>
        <p:spPr>
          <a:ln/>
        </p:spPr>
        <p:txBody>
          <a:bodyPr/>
          <a:lstStyle>
            <a:lvl1pPr>
              <a:defRPr/>
            </a:lvl1pPr>
          </a:lstStyle>
          <a:p>
            <a:pPr>
              <a:defRPr/>
            </a:pPr>
            <a:fld id="{CD124C6D-8974-4EF6-B251-B600BE142F6F}" type="datetime4">
              <a:rPr lang="en-US" smtClean="0">
                <a:solidFill>
                  <a:srgbClr val="FFFFFF"/>
                </a:solidFill>
              </a:rPr>
              <a:t>October 1, 2011</a:t>
            </a:fld>
            <a:endParaRPr lang="en-US">
              <a:solidFill>
                <a:srgbClr val="FFFFFF"/>
              </a:solidFill>
            </a:endParaRPr>
          </a:p>
        </p:txBody>
      </p:sp>
      <p:sp>
        <p:nvSpPr>
          <p:cNvPr id="8" name="Rectangle 4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9" name="Rectangle 46"/>
          <p:cNvSpPr>
            <a:spLocks noGrp="1" noChangeArrowheads="1"/>
          </p:cNvSpPr>
          <p:nvPr>
            <p:ph type="sldNum" sz="quarter" idx="12"/>
          </p:nvPr>
        </p:nvSpPr>
        <p:spPr>
          <a:ln/>
        </p:spPr>
        <p:txBody>
          <a:bodyPr/>
          <a:lstStyle>
            <a:lvl1pPr>
              <a:defRPr/>
            </a:lvl1pPr>
          </a:lstStyle>
          <a:p>
            <a:pPr>
              <a:defRPr/>
            </a:pPr>
            <a:fld id="{D12E8885-E8CC-44A7-AF3B-CA116CE67823}"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4129970448"/>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8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44"/>
          <p:cNvSpPr>
            <a:spLocks noGrp="1" noChangeArrowheads="1"/>
          </p:cNvSpPr>
          <p:nvPr>
            <p:ph type="dt" sz="half" idx="10"/>
          </p:nvPr>
        </p:nvSpPr>
        <p:spPr>
          <a:ln/>
        </p:spPr>
        <p:txBody>
          <a:bodyPr/>
          <a:lstStyle>
            <a:lvl1pPr>
              <a:defRPr/>
            </a:lvl1pPr>
          </a:lstStyle>
          <a:p>
            <a:pPr>
              <a:defRPr/>
            </a:pPr>
            <a:fld id="{BC2710E8-7197-41EA-8F6A-15E4A56F794E}" type="datetime4">
              <a:rPr lang="en-US" smtClean="0">
                <a:solidFill>
                  <a:srgbClr val="FFFFFF"/>
                </a:solidFill>
              </a:rPr>
              <a:t>October 1, 2011</a:t>
            </a:fld>
            <a:endParaRPr lang="en-US">
              <a:solidFill>
                <a:srgbClr val="FFFFFF"/>
              </a:solidFill>
            </a:endParaRPr>
          </a:p>
        </p:txBody>
      </p:sp>
      <p:sp>
        <p:nvSpPr>
          <p:cNvPr id="4" name="Rectangle 4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5" name="Rectangle 46"/>
          <p:cNvSpPr>
            <a:spLocks noGrp="1" noChangeArrowheads="1"/>
          </p:cNvSpPr>
          <p:nvPr>
            <p:ph type="sldNum" sz="quarter" idx="12"/>
          </p:nvPr>
        </p:nvSpPr>
        <p:spPr>
          <a:ln/>
        </p:spPr>
        <p:txBody>
          <a:bodyPr/>
          <a:lstStyle>
            <a:lvl1pPr>
              <a:defRPr/>
            </a:lvl1pPr>
          </a:lstStyle>
          <a:p>
            <a:pPr>
              <a:defRPr/>
            </a:pPr>
            <a:fld id="{E5D656E4-276E-4386-9B66-7235493A3535}"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358900553"/>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8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4"/>
          <p:cNvSpPr>
            <a:spLocks noGrp="1" noChangeArrowheads="1"/>
          </p:cNvSpPr>
          <p:nvPr>
            <p:ph type="dt" sz="half" idx="10"/>
          </p:nvPr>
        </p:nvSpPr>
        <p:spPr>
          <a:ln/>
        </p:spPr>
        <p:txBody>
          <a:bodyPr/>
          <a:lstStyle>
            <a:lvl1pPr>
              <a:defRPr/>
            </a:lvl1pPr>
          </a:lstStyle>
          <a:p>
            <a:pPr>
              <a:defRPr/>
            </a:pPr>
            <a:fld id="{3C0EC1ED-8373-435A-BC2B-F89912A3A975}" type="datetime4">
              <a:rPr lang="en-US" smtClean="0">
                <a:solidFill>
                  <a:srgbClr val="FFFFFF"/>
                </a:solidFill>
              </a:rPr>
              <a:t>October 1, 2011</a:t>
            </a:fld>
            <a:endParaRPr lang="en-US">
              <a:solidFill>
                <a:srgbClr val="FFFFFF"/>
              </a:solidFill>
            </a:endParaRPr>
          </a:p>
        </p:txBody>
      </p:sp>
      <p:sp>
        <p:nvSpPr>
          <p:cNvPr id="3" name="Rectangle 4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4" name="Rectangle 46"/>
          <p:cNvSpPr>
            <a:spLocks noGrp="1" noChangeArrowheads="1"/>
          </p:cNvSpPr>
          <p:nvPr>
            <p:ph type="sldNum" sz="quarter" idx="12"/>
          </p:nvPr>
        </p:nvSpPr>
        <p:spPr>
          <a:ln/>
        </p:spPr>
        <p:txBody>
          <a:bodyPr/>
          <a:lstStyle>
            <a:lvl1pPr>
              <a:defRPr/>
            </a:lvl1pPr>
          </a:lstStyle>
          <a:p>
            <a:pPr>
              <a:defRPr/>
            </a:pPr>
            <a:fld id="{E293B7B9-6728-494E-A8D1-0B014165185A}"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545555562"/>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en-US" noProof="0" smtClean="0"/>
              <a:t>Click icon to add picture</a:t>
            </a:r>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4"/>
          <p:cNvSpPr>
            <a:spLocks noGrp="1" noChangeArrowheads="1"/>
          </p:cNvSpPr>
          <p:nvPr>
            <p:ph type="dt" sz="half" idx="10"/>
          </p:nvPr>
        </p:nvSpPr>
        <p:spPr>
          <a:ln/>
        </p:spPr>
        <p:txBody>
          <a:bodyPr/>
          <a:lstStyle>
            <a:lvl1pPr>
              <a:defRPr/>
            </a:lvl1pPr>
          </a:lstStyle>
          <a:p>
            <a:pPr>
              <a:defRPr/>
            </a:pPr>
            <a:fld id="{EB473DF9-5BF5-46F5-8FCE-68F3D3F96862}" type="datetime4">
              <a:rPr lang="en-US" smtClean="0"/>
              <a:t>October 1, 2011</a:t>
            </a:fld>
            <a:endParaRPr lang="en-US"/>
          </a:p>
        </p:txBody>
      </p:sp>
      <p:sp>
        <p:nvSpPr>
          <p:cNvPr id="6" name="Rectangle 45"/>
          <p:cNvSpPr>
            <a:spLocks noGrp="1" noChangeArrowheads="1"/>
          </p:cNvSpPr>
          <p:nvPr>
            <p:ph type="ftr" sz="quarter" idx="11"/>
          </p:nvPr>
        </p:nvSpPr>
        <p:spPr>
          <a:ln/>
        </p:spPr>
        <p:txBody>
          <a:bodyPr/>
          <a:lstStyle>
            <a:lvl1pPr>
              <a:defRPr/>
            </a:lvl1pPr>
          </a:lstStyle>
          <a:p>
            <a:pPr>
              <a:defRPr/>
            </a:pPr>
            <a:endParaRPr lang="en-US"/>
          </a:p>
        </p:txBody>
      </p:sp>
      <p:sp>
        <p:nvSpPr>
          <p:cNvPr id="7" name="Rectangle 46"/>
          <p:cNvSpPr>
            <a:spLocks noGrp="1" noChangeArrowheads="1"/>
          </p:cNvSpPr>
          <p:nvPr>
            <p:ph type="sldNum" sz="quarter" idx="12"/>
          </p:nvPr>
        </p:nvSpPr>
        <p:spPr>
          <a:ln/>
        </p:spPr>
        <p:txBody>
          <a:bodyPr/>
          <a:lstStyle>
            <a:lvl1pPr>
              <a:defRPr/>
            </a:lvl1pPr>
          </a:lstStyle>
          <a:p>
            <a:pPr>
              <a:defRPr/>
            </a:pPr>
            <a:fld id="{FD34C9EF-9D75-4E2F-9C85-6B0171541A18}" type="slidenum">
              <a:rPr lang="en-US"/>
              <a:pPr>
                <a:defRPr/>
              </a:pPr>
              <a:t>‹#›</a:t>
            </a:fld>
            <a:endParaRPr lang="en-US"/>
          </a:p>
        </p:txBody>
      </p:sp>
    </p:spTree>
    <p:extLst>
      <p:ext uri="{BB962C8B-B14F-4D97-AF65-F5344CB8AC3E}">
        <p14:creationId xmlns:p14="http://schemas.microsoft.com/office/powerpoint/2010/main" val="3239578674"/>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9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4"/>
          <p:cNvSpPr>
            <a:spLocks noGrp="1" noChangeArrowheads="1"/>
          </p:cNvSpPr>
          <p:nvPr>
            <p:ph type="dt" sz="half" idx="10"/>
          </p:nvPr>
        </p:nvSpPr>
        <p:spPr>
          <a:ln/>
        </p:spPr>
        <p:txBody>
          <a:bodyPr/>
          <a:lstStyle>
            <a:lvl1pPr>
              <a:defRPr/>
            </a:lvl1pPr>
          </a:lstStyle>
          <a:p>
            <a:pPr>
              <a:defRPr/>
            </a:pPr>
            <a:fld id="{4690B716-5711-4857-B29C-358FBFA9690C}" type="datetime4">
              <a:rPr lang="en-US" smtClean="0">
                <a:solidFill>
                  <a:srgbClr val="FFFFFF"/>
                </a:solidFill>
              </a:rPr>
              <a:t>October 1, 2011</a:t>
            </a:fld>
            <a:endParaRPr lang="en-US">
              <a:solidFill>
                <a:srgbClr val="FFFFFF"/>
              </a:solidFill>
            </a:endParaRPr>
          </a:p>
        </p:txBody>
      </p:sp>
      <p:sp>
        <p:nvSpPr>
          <p:cNvPr id="6" name="Rectangle 4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46"/>
          <p:cNvSpPr>
            <a:spLocks noGrp="1" noChangeArrowheads="1"/>
          </p:cNvSpPr>
          <p:nvPr>
            <p:ph type="sldNum" sz="quarter" idx="12"/>
          </p:nvPr>
        </p:nvSpPr>
        <p:spPr>
          <a:ln/>
        </p:spPr>
        <p:txBody>
          <a:bodyPr/>
          <a:lstStyle>
            <a:lvl1pPr>
              <a:defRPr/>
            </a:lvl1pPr>
          </a:lstStyle>
          <a:p>
            <a:pPr>
              <a:defRPr/>
            </a:pPr>
            <a:fld id="{C8F8ADAB-4689-4075-9D02-9AC19758D06E}"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4290504099"/>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9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4"/>
          <p:cNvSpPr>
            <a:spLocks noGrp="1" noChangeArrowheads="1"/>
          </p:cNvSpPr>
          <p:nvPr>
            <p:ph type="dt" sz="half" idx="10"/>
          </p:nvPr>
        </p:nvSpPr>
        <p:spPr>
          <a:ln/>
        </p:spPr>
        <p:txBody>
          <a:bodyPr/>
          <a:lstStyle>
            <a:lvl1pPr>
              <a:defRPr/>
            </a:lvl1pPr>
          </a:lstStyle>
          <a:p>
            <a:pPr>
              <a:defRPr/>
            </a:pPr>
            <a:fld id="{0A1FAB0F-8453-4DC2-B31C-3239597E2CC8}" type="datetime4">
              <a:rPr lang="en-US" smtClean="0">
                <a:solidFill>
                  <a:srgbClr val="FFFFFF"/>
                </a:solidFill>
              </a:rPr>
              <a:t>October 1, 2011</a:t>
            </a:fld>
            <a:endParaRPr lang="en-US">
              <a:solidFill>
                <a:srgbClr val="FFFFFF"/>
              </a:solidFill>
            </a:endParaRPr>
          </a:p>
        </p:txBody>
      </p:sp>
      <p:sp>
        <p:nvSpPr>
          <p:cNvPr id="6" name="Rectangle 4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46"/>
          <p:cNvSpPr>
            <a:spLocks noGrp="1" noChangeArrowheads="1"/>
          </p:cNvSpPr>
          <p:nvPr>
            <p:ph type="sldNum" sz="quarter" idx="12"/>
          </p:nvPr>
        </p:nvSpPr>
        <p:spPr>
          <a:ln/>
        </p:spPr>
        <p:txBody>
          <a:bodyPr/>
          <a:lstStyle>
            <a:lvl1pPr>
              <a:defRPr/>
            </a:lvl1pPr>
          </a:lstStyle>
          <a:p>
            <a:pPr>
              <a:defRPr/>
            </a:pPr>
            <a:fld id="{01FAD039-8B30-4C19-AC4B-087CED8EE8D0}"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763548898"/>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9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4"/>
          <p:cNvSpPr>
            <a:spLocks noGrp="1" noChangeArrowheads="1"/>
          </p:cNvSpPr>
          <p:nvPr>
            <p:ph type="dt" sz="half" idx="10"/>
          </p:nvPr>
        </p:nvSpPr>
        <p:spPr>
          <a:ln/>
        </p:spPr>
        <p:txBody>
          <a:bodyPr/>
          <a:lstStyle>
            <a:lvl1pPr>
              <a:defRPr/>
            </a:lvl1pPr>
          </a:lstStyle>
          <a:p>
            <a:pPr>
              <a:defRPr/>
            </a:pPr>
            <a:fld id="{272AD4BD-0ED0-445A-97AB-42DD99417FCA}" type="datetime4">
              <a:rPr lang="en-US" smtClean="0">
                <a:solidFill>
                  <a:srgbClr val="FFFFFF"/>
                </a:solidFill>
              </a:rPr>
              <a:t>October 1, 2011</a:t>
            </a:fld>
            <a:endParaRPr lang="en-US">
              <a:solidFill>
                <a:srgbClr val="FFFFFF"/>
              </a:solidFill>
            </a:endParaRPr>
          </a:p>
        </p:txBody>
      </p:sp>
      <p:sp>
        <p:nvSpPr>
          <p:cNvPr id="5" name="Rectangle 4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46"/>
          <p:cNvSpPr>
            <a:spLocks noGrp="1" noChangeArrowheads="1"/>
          </p:cNvSpPr>
          <p:nvPr>
            <p:ph type="sldNum" sz="quarter" idx="12"/>
          </p:nvPr>
        </p:nvSpPr>
        <p:spPr>
          <a:ln/>
        </p:spPr>
        <p:txBody>
          <a:bodyPr/>
          <a:lstStyle>
            <a:lvl1pPr>
              <a:defRPr/>
            </a:lvl1pPr>
          </a:lstStyle>
          <a:p>
            <a:pPr>
              <a:defRPr/>
            </a:pPr>
            <a:fld id="{5EC8ACA0-1B92-4F7D-8ED4-C6844DB20873}"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409454725"/>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9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4"/>
          <p:cNvSpPr>
            <a:spLocks noGrp="1" noChangeArrowheads="1"/>
          </p:cNvSpPr>
          <p:nvPr>
            <p:ph type="dt" sz="half" idx="10"/>
          </p:nvPr>
        </p:nvSpPr>
        <p:spPr>
          <a:ln/>
        </p:spPr>
        <p:txBody>
          <a:bodyPr/>
          <a:lstStyle>
            <a:lvl1pPr>
              <a:defRPr/>
            </a:lvl1pPr>
          </a:lstStyle>
          <a:p>
            <a:pPr>
              <a:defRPr/>
            </a:pPr>
            <a:fld id="{14AD3DD6-6CE8-4FBE-ADB5-AE876EBEF423}" type="datetime4">
              <a:rPr lang="en-US" smtClean="0">
                <a:solidFill>
                  <a:srgbClr val="FFFFFF"/>
                </a:solidFill>
              </a:rPr>
              <a:t>October 1, 2011</a:t>
            </a:fld>
            <a:endParaRPr lang="en-US">
              <a:solidFill>
                <a:srgbClr val="FFFFFF"/>
              </a:solidFill>
            </a:endParaRPr>
          </a:p>
        </p:txBody>
      </p:sp>
      <p:sp>
        <p:nvSpPr>
          <p:cNvPr id="5" name="Rectangle 4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46"/>
          <p:cNvSpPr>
            <a:spLocks noGrp="1" noChangeArrowheads="1"/>
          </p:cNvSpPr>
          <p:nvPr>
            <p:ph type="sldNum" sz="quarter" idx="12"/>
          </p:nvPr>
        </p:nvSpPr>
        <p:spPr>
          <a:ln/>
        </p:spPr>
        <p:txBody>
          <a:bodyPr/>
          <a:lstStyle>
            <a:lvl1pPr>
              <a:defRPr/>
            </a:lvl1pPr>
          </a:lstStyle>
          <a:p>
            <a:pPr>
              <a:defRPr/>
            </a:pPr>
            <a:fld id="{086AFFB4-48AA-4F78-8AF7-812F2007478E}"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830245974"/>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94.xml><?xml version="1.0" encoding="utf-8"?>
<p:sldLayout xmlns:a="http://schemas.openxmlformats.org/drawingml/2006/main" xmlns:r="http://schemas.openxmlformats.org/officeDocument/2006/relationships" xmlns:p="http://schemas.openxmlformats.org/presentationml/2006/main" type="clipArtAndTx" preserve="1">
  <p:cSld name="Title, Clip Art and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smtClean="0"/>
              <a:t>Click to edit Master title style</a:t>
            </a:r>
            <a:endParaRPr lang="en-US"/>
          </a:p>
        </p:txBody>
      </p:sp>
      <p:sp>
        <p:nvSpPr>
          <p:cNvPr id="3" name="ClipArt Placeholder 2"/>
          <p:cNvSpPr>
            <a:spLocks noGrp="1"/>
          </p:cNvSpPr>
          <p:nvPr>
            <p:ph type="clipArt" sz="half" idx="1"/>
          </p:nvPr>
        </p:nvSpPr>
        <p:spPr>
          <a:xfrm>
            <a:off x="457200" y="1600200"/>
            <a:ext cx="4038600" cy="4530725"/>
          </a:xfrm>
        </p:spPr>
        <p:txBody>
          <a:bodyPr/>
          <a:lstStyle/>
          <a:p>
            <a:pPr lvl="0"/>
            <a:endParaRPr lang="en-US" noProof="0" smtClean="0"/>
          </a:p>
        </p:txBody>
      </p:sp>
      <p:sp>
        <p:nvSpPr>
          <p:cNvPr id="4" name="Text Placeholder 3"/>
          <p:cNvSpPr>
            <a:spLocks noGrp="1"/>
          </p:cNvSpPr>
          <p:nvPr>
            <p:ph type="body" sz="half" idx="2"/>
          </p:nvPr>
        </p:nvSpPr>
        <p:spPr>
          <a:xfrm>
            <a:off x="4648200" y="1600200"/>
            <a:ext cx="4038600" cy="453072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44"/>
          <p:cNvSpPr>
            <a:spLocks noGrp="1" noChangeArrowheads="1"/>
          </p:cNvSpPr>
          <p:nvPr>
            <p:ph type="dt" sz="half" idx="10"/>
          </p:nvPr>
        </p:nvSpPr>
        <p:spPr>
          <a:ln/>
        </p:spPr>
        <p:txBody>
          <a:bodyPr/>
          <a:lstStyle>
            <a:lvl1pPr>
              <a:defRPr/>
            </a:lvl1pPr>
          </a:lstStyle>
          <a:p>
            <a:pPr>
              <a:defRPr/>
            </a:pPr>
            <a:fld id="{D0236CB6-972B-4104-A36A-0EFE9EC88B32}" type="datetime4">
              <a:rPr lang="en-US" smtClean="0">
                <a:solidFill>
                  <a:srgbClr val="FFFFFF"/>
                </a:solidFill>
              </a:rPr>
              <a:t>October 1, 2011</a:t>
            </a:fld>
            <a:endParaRPr lang="en-US">
              <a:solidFill>
                <a:srgbClr val="FFFFFF"/>
              </a:solidFill>
            </a:endParaRPr>
          </a:p>
        </p:txBody>
      </p:sp>
      <p:sp>
        <p:nvSpPr>
          <p:cNvPr id="6" name="Rectangle 4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46"/>
          <p:cNvSpPr>
            <a:spLocks noGrp="1" noChangeArrowheads="1"/>
          </p:cNvSpPr>
          <p:nvPr>
            <p:ph type="sldNum" sz="quarter" idx="12"/>
          </p:nvPr>
        </p:nvSpPr>
        <p:spPr>
          <a:ln/>
        </p:spPr>
        <p:txBody>
          <a:bodyPr/>
          <a:lstStyle>
            <a:lvl1pPr>
              <a:defRPr/>
            </a:lvl1pPr>
          </a:lstStyle>
          <a:p>
            <a:pPr>
              <a:defRPr/>
            </a:pPr>
            <a:fld id="{85A30591-12A7-48CE-9375-C8CFAFB875C0}"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016180396"/>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95.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smtClean="0"/>
              <a:t>Click to edit Master title style</a:t>
            </a:r>
            <a:endParaRPr lang="en-US"/>
          </a:p>
        </p:txBody>
      </p:sp>
      <p:sp>
        <p:nvSpPr>
          <p:cNvPr id="3" name="Table Placeholder 2"/>
          <p:cNvSpPr>
            <a:spLocks noGrp="1"/>
          </p:cNvSpPr>
          <p:nvPr>
            <p:ph type="tbl" idx="1"/>
          </p:nvPr>
        </p:nvSpPr>
        <p:spPr>
          <a:xfrm>
            <a:off x="457200" y="1600200"/>
            <a:ext cx="8229600" cy="4530725"/>
          </a:xfrm>
        </p:spPr>
        <p:txBody>
          <a:bodyPr/>
          <a:lstStyle/>
          <a:p>
            <a:pPr lvl="0"/>
            <a:endParaRPr lang="en-US" noProof="0" smtClean="0"/>
          </a:p>
        </p:txBody>
      </p:sp>
      <p:sp>
        <p:nvSpPr>
          <p:cNvPr id="4" name="Rectangle 44"/>
          <p:cNvSpPr>
            <a:spLocks noGrp="1" noChangeArrowheads="1"/>
          </p:cNvSpPr>
          <p:nvPr>
            <p:ph type="dt" sz="half" idx="10"/>
          </p:nvPr>
        </p:nvSpPr>
        <p:spPr>
          <a:ln/>
        </p:spPr>
        <p:txBody>
          <a:bodyPr/>
          <a:lstStyle>
            <a:lvl1pPr>
              <a:defRPr/>
            </a:lvl1pPr>
          </a:lstStyle>
          <a:p>
            <a:pPr>
              <a:defRPr/>
            </a:pPr>
            <a:fld id="{1DAE19EC-5B1D-4818-9C68-C9A7847D0349}" type="datetime4">
              <a:rPr lang="en-US" smtClean="0">
                <a:solidFill>
                  <a:srgbClr val="FFFFFF"/>
                </a:solidFill>
              </a:rPr>
              <a:t>October 1, 2011</a:t>
            </a:fld>
            <a:endParaRPr lang="en-US">
              <a:solidFill>
                <a:srgbClr val="FFFFFF"/>
              </a:solidFill>
            </a:endParaRPr>
          </a:p>
        </p:txBody>
      </p:sp>
      <p:sp>
        <p:nvSpPr>
          <p:cNvPr id="5" name="Rectangle 4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46"/>
          <p:cNvSpPr>
            <a:spLocks noGrp="1" noChangeArrowheads="1"/>
          </p:cNvSpPr>
          <p:nvPr>
            <p:ph type="sldNum" sz="quarter" idx="12"/>
          </p:nvPr>
        </p:nvSpPr>
        <p:spPr>
          <a:ln/>
        </p:spPr>
        <p:txBody>
          <a:bodyPr/>
          <a:lstStyle>
            <a:lvl1pPr>
              <a:defRPr/>
            </a:lvl1pPr>
          </a:lstStyle>
          <a:p>
            <a:pPr>
              <a:defRPr/>
            </a:pPr>
            <a:fld id="{B8494555-46C2-419E-85E9-BA5168982440}"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767492078"/>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9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83970" name="Group 2"/>
          <p:cNvGrpSpPr>
            <a:grpSpLocks/>
          </p:cNvGrpSpPr>
          <p:nvPr/>
        </p:nvGrpSpPr>
        <p:grpSpPr bwMode="auto">
          <a:xfrm>
            <a:off x="0" y="0"/>
            <a:ext cx="9144000" cy="6856413"/>
            <a:chOff x="0" y="0"/>
            <a:chExt cx="5760" cy="4319"/>
          </a:xfrm>
        </p:grpSpPr>
        <p:sp>
          <p:nvSpPr>
            <p:cNvPr id="83971" name="Freeform 3"/>
            <p:cNvSpPr>
              <a:spLocks/>
            </p:cNvSpPr>
            <p:nvPr/>
          </p:nvSpPr>
          <p:spPr bwMode="hidden">
            <a:xfrm>
              <a:off x="0" y="12"/>
              <a:ext cx="5758" cy="3273"/>
            </a:xfrm>
            <a:custGeom>
              <a:avLst/>
              <a:gdLst/>
              <a:ahLst/>
              <a:cxnLst>
                <a:cxn ang="0">
                  <a:pos x="3193" y="1816"/>
                </a:cxn>
                <a:cxn ang="0">
                  <a:pos x="0" y="0"/>
                </a:cxn>
                <a:cxn ang="0">
                  <a:pos x="0" y="522"/>
                </a:cxn>
                <a:cxn ang="0">
                  <a:pos x="3037" y="1978"/>
                </a:cxn>
                <a:cxn ang="0">
                  <a:pos x="5740" y="3273"/>
                </a:cxn>
                <a:cxn ang="0">
                  <a:pos x="5740" y="3267"/>
                </a:cxn>
                <a:cxn ang="0">
                  <a:pos x="3193" y="1816"/>
                </a:cxn>
                <a:cxn ang="0">
                  <a:pos x="3193" y="1816"/>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w="9525">
              <a:noFill/>
              <a:round/>
              <a:headEnd/>
              <a:tailEnd/>
            </a:ln>
          </p:spPr>
          <p:txBody>
            <a:bodyPr/>
            <a:lstStyle/>
            <a:p>
              <a:pPr eaLnBrk="0" hangingPunct="0"/>
              <a:endParaRPr lang="en-US">
                <a:solidFill>
                  <a:srgbClr val="FFFFFF"/>
                </a:solidFill>
                <a:cs typeface="+mn-cs"/>
              </a:endParaRPr>
            </a:p>
          </p:txBody>
        </p:sp>
        <p:sp>
          <p:nvSpPr>
            <p:cNvPr id="83972" name="Freeform 4"/>
            <p:cNvSpPr>
              <a:spLocks/>
            </p:cNvSpPr>
            <p:nvPr/>
          </p:nvSpPr>
          <p:spPr bwMode="hidden">
            <a:xfrm>
              <a:off x="149" y="0"/>
              <a:ext cx="5609" cy="3243"/>
            </a:xfrm>
            <a:custGeom>
              <a:avLst/>
              <a:gdLst/>
              <a:ahLst/>
              <a:cxnLst>
                <a:cxn ang="0">
                  <a:pos x="3163" y="1714"/>
                </a:cxn>
                <a:cxn ang="0">
                  <a:pos x="431" y="0"/>
                </a:cxn>
                <a:cxn ang="0">
                  <a:pos x="0" y="0"/>
                </a:cxn>
                <a:cxn ang="0">
                  <a:pos x="3086" y="1786"/>
                </a:cxn>
                <a:cxn ang="0">
                  <a:pos x="5591" y="3243"/>
                </a:cxn>
                <a:cxn ang="0">
                  <a:pos x="5591" y="3237"/>
                </a:cxn>
                <a:cxn ang="0">
                  <a:pos x="3163" y="1714"/>
                </a:cxn>
                <a:cxn ang="0">
                  <a:pos x="3163" y="1714"/>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eaLnBrk="0" hangingPunct="0"/>
              <a:endParaRPr lang="en-US">
                <a:solidFill>
                  <a:srgbClr val="FFFFFF"/>
                </a:solidFill>
                <a:cs typeface="+mn-cs"/>
              </a:endParaRPr>
            </a:p>
          </p:txBody>
        </p:sp>
        <p:sp>
          <p:nvSpPr>
            <p:cNvPr id="83973" name="Freeform 5"/>
            <p:cNvSpPr>
              <a:spLocks/>
            </p:cNvSpPr>
            <p:nvPr/>
          </p:nvSpPr>
          <p:spPr bwMode="hidden">
            <a:xfrm>
              <a:off x="0" y="3433"/>
              <a:ext cx="4038" cy="191"/>
            </a:xfrm>
            <a:custGeom>
              <a:avLst/>
              <a:gdLst/>
              <a:ahLst/>
              <a:cxnLst>
                <a:cxn ang="0">
                  <a:pos x="0" y="156"/>
                </a:cxn>
                <a:cxn ang="0">
                  <a:pos x="4042" y="192"/>
                </a:cxn>
                <a:cxn ang="0">
                  <a:pos x="4042" y="144"/>
                </a:cxn>
                <a:cxn ang="0">
                  <a:pos x="0" y="0"/>
                </a:cxn>
                <a:cxn ang="0">
                  <a:pos x="0" y="156"/>
                </a:cxn>
                <a:cxn ang="0">
                  <a:pos x="0" y="156"/>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w="9525">
              <a:noFill/>
              <a:round/>
              <a:headEnd/>
              <a:tailEnd/>
            </a:ln>
          </p:spPr>
          <p:txBody>
            <a:bodyPr/>
            <a:lstStyle/>
            <a:p>
              <a:pPr eaLnBrk="0" hangingPunct="0"/>
              <a:endParaRPr lang="en-US">
                <a:solidFill>
                  <a:srgbClr val="FFFFFF"/>
                </a:solidFill>
                <a:cs typeface="+mn-cs"/>
              </a:endParaRPr>
            </a:p>
          </p:txBody>
        </p:sp>
        <p:sp>
          <p:nvSpPr>
            <p:cNvPr id="83974" name="Freeform 6"/>
            <p:cNvSpPr>
              <a:spLocks/>
            </p:cNvSpPr>
            <p:nvPr/>
          </p:nvSpPr>
          <p:spPr bwMode="hidden">
            <a:xfrm>
              <a:off x="4038" y="3577"/>
              <a:ext cx="1720" cy="65"/>
            </a:xfrm>
            <a:custGeom>
              <a:avLst/>
              <a:gdLst/>
              <a:ahLst/>
              <a:cxnLst>
                <a:cxn ang="0">
                  <a:pos x="1722" y="66"/>
                </a:cxn>
                <a:cxn ang="0">
                  <a:pos x="1722" y="60"/>
                </a:cxn>
                <a:cxn ang="0">
                  <a:pos x="0" y="0"/>
                </a:cxn>
                <a:cxn ang="0">
                  <a:pos x="0" y="48"/>
                </a:cxn>
                <a:cxn ang="0">
                  <a:pos x="1722" y="66"/>
                </a:cxn>
                <a:cxn ang="0">
                  <a:pos x="1722" y="66"/>
                </a:cxn>
              </a:cxnLst>
              <a:rect l="0" t="0" r="r" b="b"/>
              <a:pathLst>
                <a:path w="1722" h="66">
                  <a:moveTo>
                    <a:pt x="1722" y="66"/>
                  </a:moveTo>
                  <a:lnTo>
                    <a:pt x="1722" y="60"/>
                  </a:lnTo>
                  <a:lnTo>
                    <a:pt x="0" y="0"/>
                  </a:lnTo>
                  <a:lnTo>
                    <a:pt x="0" y="48"/>
                  </a:lnTo>
                  <a:lnTo>
                    <a:pt x="1722" y="66"/>
                  </a:lnTo>
                  <a:lnTo>
                    <a:pt x="1722" y="66"/>
                  </a:lnTo>
                  <a:close/>
                </a:path>
              </a:pathLst>
            </a:custGeom>
            <a:gradFill rotWithShape="0">
              <a:gsLst>
                <a:gs pos="0">
                  <a:schemeClr val="bg2"/>
                </a:gs>
                <a:gs pos="100000">
                  <a:schemeClr val="bg1"/>
                </a:gs>
              </a:gsLst>
              <a:lin ang="0" scaled="1"/>
            </a:gradFill>
            <a:ln w="9525">
              <a:noFill/>
              <a:round/>
              <a:headEnd/>
              <a:tailEnd/>
            </a:ln>
          </p:spPr>
          <p:txBody>
            <a:bodyPr/>
            <a:lstStyle/>
            <a:p>
              <a:pPr eaLnBrk="0" hangingPunct="0"/>
              <a:endParaRPr lang="en-US">
                <a:solidFill>
                  <a:srgbClr val="FFFFFF"/>
                </a:solidFill>
                <a:cs typeface="+mn-cs"/>
              </a:endParaRPr>
            </a:p>
          </p:txBody>
        </p:sp>
        <p:sp>
          <p:nvSpPr>
            <p:cNvPr id="83975" name="Freeform 7"/>
            <p:cNvSpPr>
              <a:spLocks/>
            </p:cNvSpPr>
            <p:nvPr/>
          </p:nvSpPr>
          <p:spPr bwMode="hidden">
            <a:xfrm>
              <a:off x="0" y="3726"/>
              <a:ext cx="4784" cy="329"/>
            </a:xfrm>
            <a:custGeom>
              <a:avLst/>
              <a:gdLst/>
              <a:ahLst/>
              <a:cxnLst>
                <a:cxn ang="0">
                  <a:pos x="0" y="329"/>
                </a:cxn>
                <a:cxn ang="0">
                  <a:pos x="4789" y="77"/>
                </a:cxn>
                <a:cxn ang="0">
                  <a:pos x="4789" y="0"/>
                </a:cxn>
                <a:cxn ang="0">
                  <a:pos x="0" y="107"/>
                </a:cxn>
                <a:cxn ang="0">
                  <a:pos x="0" y="329"/>
                </a:cxn>
                <a:cxn ang="0">
                  <a:pos x="0" y="329"/>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w="9525" cap="flat" cmpd="sng">
              <a:noFill/>
              <a:prstDash val="solid"/>
              <a:round/>
              <a:headEnd type="none" w="med" len="med"/>
              <a:tailEnd type="none" w="med" len="med"/>
            </a:ln>
            <a:effectLst/>
          </p:spPr>
          <p:txBody>
            <a:bodyPr/>
            <a:lstStyle/>
            <a:p>
              <a:pPr eaLnBrk="0" hangingPunct="0"/>
              <a:endParaRPr lang="en-US">
                <a:solidFill>
                  <a:srgbClr val="FFFFFF"/>
                </a:solidFill>
                <a:cs typeface="+mn-cs"/>
              </a:endParaRPr>
            </a:p>
          </p:txBody>
        </p:sp>
        <p:sp>
          <p:nvSpPr>
            <p:cNvPr id="83976" name="Freeform 8"/>
            <p:cNvSpPr>
              <a:spLocks/>
            </p:cNvSpPr>
            <p:nvPr/>
          </p:nvSpPr>
          <p:spPr bwMode="hidden">
            <a:xfrm>
              <a:off x="4784" y="3702"/>
              <a:ext cx="974" cy="101"/>
            </a:xfrm>
            <a:custGeom>
              <a:avLst/>
              <a:gdLst/>
              <a:ahLst/>
              <a:cxnLst>
                <a:cxn ang="0">
                  <a:pos x="975" y="48"/>
                </a:cxn>
                <a:cxn ang="0">
                  <a:pos x="975" y="0"/>
                </a:cxn>
                <a:cxn ang="0">
                  <a:pos x="0" y="24"/>
                </a:cxn>
                <a:cxn ang="0">
                  <a:pos x="0" y="101"/>
                </a:cxn>
                <a:cxn ang="0">
                  <a:pos x="975" y="48"/>
                </a:cxn>
                <a:cxn ang="0">
                  <a:pos x="975" y="48"/>
                </a:cxn>
              </a:cxnLst>
              <a:rect l="0" t="0" r="r" b="b"/>
              <a:pathLst>
                <a:path w="975" h="101">
                  <a:moveTo>
                    <a:pt x="975" y="48"/>
                  </a:moveTo>
                  <a:lnTo>
                    <a:pt x="975" y="0"/>
                  </a:lnTo>
                  <a:lnTo>
                    <a:pt x="0" y="24"/>
                  </a:lnTo>
                  <a:lnTo>
                    <a:pt x="0" y="101"/>
                  </a:lnTo>
                  <a:lnTo>
                    <a:pt x="975" y="48"/>
                  </a:lnTo>
                  <a:lnTo>
                    <a:pt x="975" y="48"/>
                  </a:lnTo>
                  <a:close/>
                </a:path>
              </a:pathLst>
            </a:custGeom>
            <a:solidFill>
              <a:schemeClr val="bg1"/>
            </a:solidFill>
            <a:ln w="9525">
              <a:noFill/>
              <a:round/>
              <a:headEnd/>
              <a:tailEnd/>
            </a:ln>
          </p:spPr>
          <p:txBody>
            <a:bodyPr/>
            <a:lstStyle/>
            <a:p>
              <a:pPr eaLnBrk="0" hangingPunct="0"/>
              <a:endParaRPr lang="en-US">
                <a:solidFill>
                  <a:srgbClr val="FFFFFF"/>
                </a:solidFill>
                <a:cs typeface="+mn-cs"/>
              </a:endParaRPr>
            </a:p>
          </p:txBody>
        </p:sp>
        <p:sp>
          <p:nvSpPr>
            <p:cNvPr id="83977" name="Freeform 9"/>
            <p:cNvSpPr>
              <a:spLocks/>
            </p:cNvSpPr>
            <p:nvPr/>
          </p:nvSpPr>
          <p:spPr bwMode="hidden">
            <a:xfrm>
              <a:off x="3619" y="3815"/>
              <a:ext cx="2139" cy="198"/>
            </a:xfrm>
            <a:custGeom>
              <a:avLst/>
              <a:gdLst/>
              <a:ahLst/>
              <a:cxnLst>
                <a:cxn ang="0">
                  <a:pos x="2141" y="0"/>
                </a:cxn>
                <a:cxn ang="0">
                  <a:pos x="0" y="156"/>
                </a:cxn>
                <a:cxn ang="0">
                  <a:pos x="0" y="198"/>
                </a:cxn>
                <a:cxn ang="0">
                  <a:pos x="2141" y="0"/>
                </a:cxn>
                <a:cxn ang="0">
                  <a:pos x="2141" y="0"/>
                </a:cxn>
              </a:cxnLst>
              <a:rect l="0" t="0" r="r" b="b"/>
              <a:pathLst>
                <a:path w="2141" h="198">
                  <a:moveTo>
                    <a:pt x="2141" y="0"/>
                  </a:moveTo>
                  <a:lnTo>
                    <a:pt x="0" y="156"/>
                  </a:lnTo>
                  <a:lnTo>
                    <a:pt x="0" y="198"/>
                  </a:lnTo>
                  <a:lnTo>
                    <a:pt x="2141" y="0"/>
                  </a:lnTo>
                  <a:lnTo>
                    <a:pt x="2141" y="0"/>
                  </a:lnTo>
                  <a:close/>
                </a:path>
              </a:pathLst>
            </a:custGeom>
            <a:solidFill>
              <a:schemeClr val="bg1"/>
            </a:solidFill>
            <a:ln w="9525">
              <a:noFill/>
              <a:round/>
              <a:headEnd/>
              <a:tailEnd/>
            </a:ln>
          </p:spPr>
          <p:txBody>
            <a:bodyPr/>
            <a:lstStyle/>
            <a:p>
              <a:pPr eaLnBrk="0" hangingPunct="0"/>
              <a:endParaRPr lang="en-US">
                <a:solidFill>
                  <a:srgbClr val="FFFFFF"/>
                </a:solidFill>
                <a:cs typeface="+mn-cs"/>
              </a:endParaRPr>
            </a:p>
          </p:txBody>
        </p:sp>
        <p:sp>
          <p:nvSpPr>
            <p:cNvPr id="83978" name="Freeform 10"/>
            <p:cNvSpPr>
              <a:spLocks/>
            </p:cNvSpPr>
            <p:nvPr/>
          </p:nvSpPr>
          <p:spPr bwMode="hidden">
            <a:xfrm>
              <a:off x="0" y="3971"/>
              <a:ext cx="3619" cy="348"/>
            </a:xfrm>
            <a:custGeom>
              <a:avLst/>
              <a:gdLst/>
              <a:ahLst/>
              <a:cxnLst>
                <a:cxn ang="0">
                  <a:pos x="0" y="348"/>
                </a:cxn>
                <a:cxn ang="0">
                  <a:pos x="311" y="348"/>
                </a:cxn>
                <a:cxn ang="0">
                  <a:pos x="3623" y="42"/>
                </a:cxn>
                <a:cxn ang="0">
                  <a:pos x="3623" y="0"/>
                </a:cxn>
                <a:cxn ang="0">
                  <a:pos x="0" y="264"/>
                </a:cxn>
                <a:cxn ang="0">
                  <a:pos x="0" y="348"/>
                </a:cxn>
                <a:cxn ang="0">
                  <a:pos x="0" y="348"/>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eaLnBrk="0" hangingPunct="0"/>
              <a:endParaRPr lang="en-US">
                <a:solidFill>
                  <a:srgbClr val="FFFFFF"/>
                </a:solidFill>
                <a:cs typeface="+mn-cs"/>
              </a:endParaRPr>
            </a:p>
          </p:txBody>
        </p:sp>
        <p:sp>
          <p:nvSpPr>
            <p:cNvPr id="83979" name="Freeform 11"/>
            <p:cNvSpPr>
              <a:spLocks/>
            </p:cNvSpPr>
            <p:nvPr/>
          </p:nvSpPr>
          <p:spPr bwMode="hidden">
            <a:xfrm>
              <a:off x="2097" y="4043"/>
              <a:ext cx="2514" cy="276"/>
            </a:xfrm>
            <a:custGeom>
              <a:avLst/>
              <a:gdLst/>
              <a:ahLst/>
              <a:cxnLst>
                <a:cxn ang="0">
                  <a:pos x="2182" y="276"/>
                </a:cxn>
                <a:cxn ang="0">
                  <a:pos x="2517" y="204"/>
                </a:cxn>
                <a:cxn ang="0">
                  <a:pos x="2260" y="0"/>
                </a:cxn>
                <a:cxn ang="0">
                  <a:pos x="0" y="276"/>
                </a:cxn>
                <a:cxn ang="0">
                  <a:pos x="2182" y="276"/>
                </a:cxn>
                <a:cxn ang="0">
                  <a:pos x="2182" y="276"/>
                </a:cxn>
              </a:cxnLst>
              <a:rect l="0" t="0" r="r" b="b"/>
              <a:pathLst>
                <a:path w="2517" h="276">
                  <a:moveTo>
                    <a:pt x="2182" y="276"/>
                  </a:moveTo>
                  <a:lnTo>
                    <a:pt x="2517" y="204"/>
                  </a:lnTo>
                  <a:lnTo>
                    <a:pt x="2260" y="0"/>
                  </a:lnTo>
                  <a:lnTo>
                    <a:pt x="0" y="276"/>
                  </a:lnTo>
                  <a:lnTo>
                    <a:pt x="2182" y="276"/>
                  </a:lnTo>
                  <a:lnTo>
                    <a:pt x="2182" y="276"/>
                  </a:lnTo>
                  <a:close/>
                </a:path>
              </a:pathLst>
            </a:custGeom>
            <a:solidFill>
              <a:schemeClr val="bg1"/>
            </a:solidFill>
            <a:ln w="9525">
              <a:noFill/>
              <a:round/>
              <a:headEnd/>
              <a:tailEnd/>
            </a:ln>
          </p:spPr>
          <p:txBody>
            <a:bodyPr/>
            <a:lstStyle/>
            <a:p>
              <a:pPr eaLnBrk="0" hangingPunct="0"/>
              <a:endParaRPr lang="en-US">
                <a:solidFill>
                  <a:srgbClr val="FFFFFF"/>
                </a:solidFill>
                <a:cs typeface="+mn-cs"/>
              </a:endParaRPr>
            </a:p>
          </p:txBody>
        </p:sp>
        <p:sp>
          <p:nvSpPr>
            <p:cNvPr id="83980" name="Freeform 12"/>
            <p:cNvSpPr>
              <a:spLocks/>
            </p:cNvSpPr>
            <p:nvPr/>
          </p:nvSpPr>
          <p:spPr bwMode="hidden">
            <a:xfrm>
              <a:off x="4354" y="3869"/>
              <a:ext cx="1404" cy="378"/>
            </a:xfrm>
            <a:custGeom>
              <a:avLst/>
              <a:gdLst/>
              <a:ahLst/>
              <a:cxnLst>
                <a:cxn ang="0">
                  <a:pos x="1405" y="126"/>
                </a:cxn>
                <a:cxn ang="0">
                  <a:pos x="1405" y="0"/>
                </a:cxn>
                <a:cxn ang="0">
                  <a:pos x="0" y="174"/>
                </a:cxn>
                <a:cxn ang="0">
                  <a:pos x="257" y="378"/>
                </a:cxn>
                <a:cxn ang="0">
                  <a:pos x="1405" y="126"/>
                </a:cxn>
                <a:cxn ang="0">
                  <a:pos x="1405" y="126"/>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w="9525">
              <a:noFill/>
              <a:round/>
              <a:headEnd/>
              <a:tailEnd/>
            </a:ln>
          </p:spPr>
          <p:txBody>
            <a:bodyPr/>
            <a:lstStyle/>
            <a:p>
              <a:pPr eaLnBrk="0" hangingPunct="0"/>
              <a:endParaRPr lang="en-US">
                <a:solidFill>
                  <a:srgbClr val="FFFFFF"/>
                </a:solidFill>
                <a:cs typeface="+mn-cs"/>
              </a:endParaRPr>
            </a:p>
          </p:txBody>
        </p:sp>
        <p:sp>
          <p:nvSpPr>
            <p:cNvPr id="83981" name="Freeform 13"/>
            <p:cNvSpPr>
              <a:spLocks/>
            </p:cNvSpPr>
            <p:nvPr/>
          </p:nvSpPr>
          <p:spPr bwMode="hidden">
            <a:xfrm>
              <a:off x="5030" y="3151"/>
              <a:ext cx="728" cy="240"/>
            </a:xfrm>
            <a:custGeom>
              <a:avLst/>
              <a:gdLst/>
              <a:ahLst/>
              <a:cxnLst>
                <a:cxn ang="0">
                  <a:pos x="729" y="240"/>
                </a:cxn>
                <a:cxn ang="0">
                  <a:pos x="0" y="0"/>
                </a:cxn>
                <a:cxn ang="0">
                  <a:pos x="0" y="6"/>
                </a:cxn>
                <a:cxn ang="0">
                  <a:pos x="729" y="240"/>
                </a:cxn>
                <a:cxn ang="0">
                  <a:pos x="729" y="240"/>
                </a:cxn>
              </a:cxnLst>
              <a:rect l="0" t="0" r="r" b="b"/>
              <a:pathLst>
                <a:path w="729" h="240">
                  <a:moveTo>
                    <a:pt x="729" y="240"/>
                  </a:moveTo>
                  <a:lnTo>
                    <a:pt x="0" y="0"/>
                  </a:lnTo>
                  <a:lnTo>
                    <a:pt x="0" y="6"/>
                  </a:lnTo>
                  <a:lnTo>
                    <a:pt x="729" y="240"/>
                  </a:lnTo>
                  <a:lnTo>
                    <a:pt x="729" y="240"/>
                  </a:lnTo>
                  <a:close/>
                </a:path>
              </a:pathLst>
            </a:custGeom>
            <a:solidFill>
              <a:schemeClr val="bg1"/>
            </a:solidFill>
            <a:ln w="9525">
              <a:noFill/>
              <a:round/>
              <a:headEnd/>
              <a:tailEnd/>
            </a:ln>
          </p:spPr>
          <p:txBody>
            <a:bodyPr/>
            <a:lstStyle/>
            <a:p>
              <a:pPr eaLnBrk="0" hangingPunct="0"/>
              <a:endParaRPr lang="en-US">
                <a:solidFill>
                  <a:srgbClr val="FFFFFF"/>
                </a:solidFill>
                <a:cs typeface="+mn-cs"/>
              </a:endParaRPr>
            </a:p>
          </p:txBody>
        </p:sp>
        <p:sp>
          <p:nvSpPr>
            <p:cNvPr id="83982" name="Freeform 14"/>
            <p:cNvSpPr>
              <a:spLocks/>
            </p:cNvSpPr>
            <p:nvPr/>
          </p:nvSpPr>
          <p:spPr bwMode="hidden">
            <a:xfrm>
              <a:off x="0" y="1486"/>
              <a:ext cx="5030" cy="1671"/>
            </a:xfrm>
            <a:custGeom>
              <a:avLst/>
              <a:gdLst/>
              <a:ahLst/>
              <a:cxnLst>
                <a:cxn ang="0">
                  <a:pos x="0" y="72"/>
                </a:cxn>
                <a:cxn ang="0">
                  <a:pos x="5035" y="1672"/>
                </a:cxn>
                <a:cxn ang="0">
                  <a:pos x="5035" y="1666"/>
                </a:cxn>
                <a:cxn ang="0">
                  <a:pos x="0" y="0"/>
                </a:cxn>
                <a:cxn ang="0">
                  <a:pos x="0" y="72"/>
                </a:cxn>
                <a:cxn ang="0">
                  <a:pos x="0" y="72"/>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w="9525">
              <a:noFill/>
              <a:round/>
              <a:headEnd/>
              <a:tailEnd/>
            </a:ln>
          </p:spPr>
          <p:txBody>
            <a:bodyPr/>
            <a:lstStyle/>
            <a:p>
              <a:pPr eaLnBrk="0" hangingPunct="0"/>
              <a:endParaRPr lang="en-US">
                <a:solidFill>
                  <a:srgbClr val="FFFFFF"/>
                </a:solidFill>
                <a:cs typeface="+mn-cs"/>
              </a:endParaRPr>
            </a:p>
          </p:txBody>
        </p:sp>
        <p:sp>
          <p:nvSpPr>
            <p:cNvPr id="83983" name="Freeform 15"/>
            <p:cNvSpPr>
              <a:spLocks/>
            </p:cNvSpPr>
            <p:nvPr/>
          </p:nvSpPr>
          <p:spPr bwMode="hidden">
            <a:xfrm>
              <a:off x="5030" y="3049"/>
              <a:ext cx="728" cy="318"/>
            </a:xfrm>
            <a:custGeom>
              <a:avLst/>
              <a:gdLst/>
              <a:ahLst/>
              <a:cxnLst>
                <a:cxn ang="0">
                  <a:pos x="729" y="318"/>
                </a:cxn>
                <a:cxn ang="0">
                  <a:pos x="729" y="312"/>
                </a:cxn>
                <a:cxn ang="0">
                  <a:pos x="0" y="0"/>
                </a:cxn>
                <a:cxn ang="0">
                  <a:pos x="0" y="54"/>
                </a:cxn>
                <a:cxn ang="0">
                  <a:pos x="729" y="318"/>
                </a:cxn>
                <a:cxn ang="0">
                  <a:pos x="729" y="318"/>
                </a:cxn>
              </a:cxnLst>
              <a:rect l="0" t="0" r="r" b="b"/>
              <a:pathLst>
                <a:path w="729" h="318">
                  <a:moveTo>
                    <a:pt x="729" y="318"/>
                  </a:moveTo>
                  <a:lnTo>
                    <a:pt x="729" y="312"/>
                  </a:lnTo>
                  <a:lnTo>
                    <a:pt x="0" y="0"/>
                  </a:lnTo>
                  <a:lnTo>
                    <a:pt x="0" y="54"/>
                  </a:lnTo>
                  <a:lnTo>
                    <a:pt x="729" y="318"/>
                  </a:lnTo>
                  <a:lnTo>
                    <a:pt x="729" y="318"/>
                  </a:lnTo>
                  <a:close/>
                </a:path>
              </a:pathLst>
            </a:custGeom>
            <a:gradFill rotWithShape="0">
              <a:gsLst>
                <a:gs pos="0">
                  <a:schemeClr val="bg2"/>
                </a:gs>
                <a:gs pos="100000">
                  <a:schemeClr val="bg1"/>
                </a:gs>
              </a:gsLst>
              <a:lin ang="0" scaled="1"/>
            </a:gradFill>
            <a:ln w="9525">
              <a:noFill/>
              <a:round/>
              <a:headEnd/>
              <a:tailEnd/>
            </a:ln>
          </p:spPr>
          <p:txBody>
            <a:bodyPr/>
            <a:lstStyle/>
            <a:p>
              <a:pPr eaLnBrk="0" hangingPunct="0"/>
              <a:endParaRPr lang="en-US">
                <a:solidFill>
                  <a:srgbClr val="FFFFFF"/>
                </a:solidFill>
                <a:cs typeface="+mn-cs"/>
              </a:endParaRPr>
            </a:p>
          </p:txBody>
        </p:sp>
        <p:sp>
          <p:nvSpPr>
            <p:cNvPr id="83984" name="Freeform 16"/>
            <p:cNvSpPr>
              <a:spLocks/>
            </p:cNvSpPr>
            <p:nvPr/>
          </p:nvSpPr>
          <p:spPr bwMode="hidden">
            <a:xfrm>
              <a:off x="0" y="916"/>
              <a:ext cx="5030" cy="2187"/>
            </a:xfrm>
            <a:custGeom>
              <a:avLst/>
              <a:gdLst/>
              <a:ahLst/>
              <a:cxnLst>
                <a:cxn ang="0">
                  <a:pos x="0" y="396"/>
                </a:cxn>
                <a:cxn ang="0">
                  <a:pos x="5035" y="2188"/>
                </a:cxn>
                <a:cxn ang="0">
                  <a:pos x="5035" y="2134"/>
                </a:cxn>
                <a:cxn ang="0">
                  <a:pos x="0" y="0"/>
                </a:cxn>
                <a:cxn ang="0">
                  <a:pos x="0" y="396"/>
                </a:cxn>
                <a:cxn ang="0">
                  <a:pos x="0" y="396"/>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w="9525">
              <a:noFill/>
              <a:round/>
              <a:headEnd/>
              <a:tailEnd/>
            </a:ln>
          </p:spPr>
          <p:txBody>
            <a:bodyPr/>
            <a:lstStyle/>
            <a:p>
              <a:pPr eaLnBrk="0" hangingPunct="0"/>
              <a:endParaRPr lang="en-US">
                <a:solidFill>
                  <a:srgbClr val="FFFFFF"/>
                </a:solidFill>
                <a:cs typeface="+mn-cs"/>
              </a:endParaRPr>
            </a:p>
          </p:txBody>
        </p:sp>
        <p:sp>
          <p:nvSpPr>
            <p:cNvPr id="83985" name="Freeform 17"/>
            <p:cNvSpPr>
              <a:spLocks/>
            </p:cNvSpPr>
            <p:nvPr/>
          </p:nvSpPr>
          <p:spPr bwMode="hidden">
            <a:xfrm>
              <a:off x="2294" y="0"/>
              <a:ext cx="3159" cy="2725"/>
            </a:xfrm>
            <a:custGeom>
              <a:avLst/>
              <a:gdLst/>
              <a:ahLst/>
              <a:cxnLst>
                <a:cxn ang="0">
                  <a:pos x="0" y="0"/>
                </a:cxn>
                <a:cxn ang="0">
                  <a:pos x="3145" y="2727"/>
                </a:cxn>
                <a:cxn ang="0">
                  <a:pos x="3163" y="2704"/>
                </a:cxn>
                <a:cxn ang="0">
                  <a:pos x="102" y="0"/>
                </a:cxn>
                <a:cxn ang="0">
                  <a:pos x="0" y="0"/>
                </a:cxn>
                <a:cxn ang="0">
                  <a:pos x="0" y="0"/>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w="9525">
              <a:noFill/>
              <a:round/>
              <a:headEnd/>
              <a:tailEnd/>
            </a:ln>
          </p:spPr>
          <p:txBody>
            <a:bodyPr/>
            <a:lstStyle/>
            <a:p>
              <a:pPr eaLnBrk="0" hangingPunct="0"/>
              <a:endParaRPr lang="en-US">
                <a:solidFill>
                  <a:srgbClr val="FFFFFF"/>
                </a:solidFill>
                <a:cs typeface="+mn-cs"/>
              </a:endParaRPr>
            </a:p>
          </p:txBody>
        </p:sp>
        <p:sp>
          <p:nvSpPr>
            <p:cNvPr id="83986" name="Freeform 18"/>
            <p:cNvSpPr>
              <a:spLocks/>
            </p:cNvSpPr>
            <p:nvPr/>
          </p:nvSpPr>
          <p:spPr bwMode="hidden">
            <a:xfrm>
              <a:off x="5435" y="2702"/>
              <a:ext cx="323" cy="299"/>
            </a:xfrm>
            <a:custGeom>
              <a:avLst/>
              <a:gdLst/>
              <a:ahLst/>
              <a:cxnLst>
                <a:cxn ang="0">
                  <a:pos x="323" y="299"/>
                </a:cxn>
                <a:cxn ang="0">
                  <a:pos x="323" y="263"/>
                </a:cxn>
                <a:cxn ang="0">
                  <a:pos x="18" y="0"/>
                </a:cxn>
                <a:cxn ang="0">
                  <a:pos x="0" y="23"/>
                </a:cxn>
                <a:cxn ang="0">
                  <a:pos x="323" y="299"/>
                </a:cxn>
                <a:cxn ang="0">
                  <a:pos x="323" y="299"/>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w="9525">
              <a:noFill/>
              <a:round/>
              <a:headEnd/>
              <a:tailEnd/>
            </a:ln>
          </p:spPr>
          <p:txBody>
            <a:bodyPr/>
            <a:lstStyle/>
            <a:p>
              <a:pPr eaLnBrk="0" hangingPunct="0"/>
              <a:endParaRPr lang="en-US">
                <a:solidFill>
                  <a:srgbClr val="FFFFFF"/>
                </a:solidFill>
                <a:cs typeface="+mn-cs"/>
              </a:endParaRPr>
            </a:p>
          </p:txBody>
        </p:sp>
        <p:sp>
          <p:nvSpPr>
            <p:cNvPr id="83987" name="Freeform 19"/>
            <p:cNvSpPr>
              <a:spLocks/>
            </p:cNvSpPr>
            <p:nvPr/>
          </p:nvSpPr>
          <p:spPr bwMode="hidden">
            <a:xfrm>
              <a:off x="5477" y="2588"/>
              <a:ext cx="281" cy="335"/>
            </a:xfrm>
            <a:custGeom>
              <a:avLst/>
              <a:gdLst/>
              <a:ahLst/>
              <a:cxnLst>
                <a:cxn ang="0">
                  <a:pos x="281" y="335"/>
                </a:cxn>
                <a:cxn ang="0">
                  <a:pos x="281" y="173"/>
                </a:cxn>
                <a:cxn ang="0">
                  <a:pos x="96" y="0"/>
                </a:cxn>
                <a:cxn ang="0">
                  <a:pos x="0" y="90"/>
                </a:cxn>
                <a:cxn ang="0">
                  <a:pos x="281" y="335"/>
                </a:cxn>
                <a:cxn ang="0">
                  <a:pos x="281" y="335"/>
                </a:cxn>
              </a:cxnLst>
              <a:rect l="0" t="0" r="r" b="b"/>
              <a:pathLst>
                <a:path w="281" h="335">
                  <a:moveTo>
                    <a:pt x="281" y="335"/>
                  </a:moveTo>
                  <a:lnTo>
                    <a:pt x="281" y="173"/>
                  </a:lnTo>
                  <a:lnTo>
                    <a:pt x="96" y="0"/>
                  </a:lnTo>
                  <a:lnTo>
                    <a:pt x="0" y="90"/>
                  </a:lnTo>
                  <a:lnTo>
                    <a:pt x="281" y="335"/>
                  </a:lnTo>
                  <a:lnTo>
                    <a:pt x="281" y="335"/>
                  </a:lnTo>
                  <a:close/>
                </a:path>
              </a:pathLst>
            </a:custGeom>
            <a:solidFill>
              <a:schemeClr val="bg1"/>
            </a:solidFill>
            <a:ln w="9525">
              <a:noFill/>
              <a:round/>
              <a:headEnd/>
              <a:tailEnd/>
            </a:ln>
          </p:spPr>
          <p:txBody>
            <a:bodyPr/>
            <a:lstStyle/>
            <a:p>
              <a:pPr eaLnBrk="0" hangingPunct="0"/>
              <a:endParaRPr lang="en-US">
                <a:solidFill>
                  <a:srgbClr val="FFFFFF"/>
                </a:solidFill>
                <a:cs typeface="+mn-cs"/>
              </a:endParaRPr>
            </a:p>
          </p:txBody>
        </p:sp>
        <p:sp>
          <p:nvSpPr>
            <p:cNvPr id="83988" name="Freeform 20"/>
            <p:cNvSpPr>
              <a:spLocks/>
            </p:cNvSpPr>
            <p:nvPr/>
          </p:nvSpPr>
          <p:spPr bwMode="hidden">
            <a:xfrm>
              <a:off x="2454" y="0"/>
              <a:ext cx="3119" cy="2678"/>
            </a:xfrm>
            <a:custGeom>
              <a:avLst/>
              <a:gdLst/>
              <a:ahLst/>
              <a:cxnLst>
                <a:cxn ang="0">
                  <a:pos x="0" y="0"/>
                </a:cxn>
                <a:cxn ang="0">
                  <a:pos x="3026" y="2680"/>
                </a:cxn>
                <a:cxn ang="0">
                  <a:pos x="3122" y="2590"/>
                </a:cxn>
                <a:cxn ang="0">
                  <a:pos x="383" y="0"/>
                </a:cxn>
                <a:cxn ang="0">
                  <a:pos x="0" y="0"/>
                </a:cxn>
                <a:cxn ang="0">
                  <a:pos x="0" y="0"/>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w="9525">
              <a:noFill/>
              <a:round/>
              <a:headEnd/>
              <a:tailEnd/>
            </a:ln>
          </p:spPr>
          <p:txBody>
            <a:bodyPr/>
            <a:lstStyle/>
            <a:p>
              <a:pPr eaLnBrk="0" hangingPunct="0"/>
              <a:endParaRPr lang="en-US">
                <a:solidFill>
                  <a:srgbClr val="FFFFFF"/>
                </a:solidFill>
                <a:cs typeface="+mn-cs"/>
              </a:endParaRPr>
            </a:p>
          </p:txBody>
        </p:sp>
        <p:sp>
          <p:nvSpPr>
            <p:cNvPr id="83989" name="Freeform 21"/>
            <p:cNvSpPr>
              <a:spLocks/>
            </p:cNvSpPr>
            <p:nvPr/>
          </p:nvSpPr>
          <p:spPr bwMode="hidden">
            <a:xfrm>
              <a:off x="5626" y="2534"/>
              <a:ext cx="132" cy="132"/>
            </a:xfrm>
            <a:custGeom>
              <a:avLst/>
              <a:gdLst/>
              <a:ahLst/>
              <a:cxnLst>
                <a:cxn ang="0">
                  <a:pos x="132" y="132"/>
                </a:cxn>
                <a:cxn ang="0">
                  <a:pos x="0" y="0"/>
                </a:cxn>
                <a:cxn ang="0">
                  <a:pos x="0" y="0"/>
                </a:cxn>
                <a:cxn ang="0">
                  <a:pos x="132" y="132"/>
                </a:cxn>
                <a:cxn ang="0">
                  <a:pos x="132" y="132"/>
                </a:cxn>
              </a:cxnLst>
              <a:rect l="0" t="0" r="r" b="b"/>
              <a:pathLst>
                <a:path w="132" h="132">
                  <a:moveTo>
                    <a:pt x="132" y="132"/>
                  </a:moveTo>
                  <a:lnTo>
                    <a:pt x="0" y="0"/>
                  </a:lnTo>
                  <a:lnTo>
                    <a:pt x="0" y="0"/>
                  </a:lnTo>
                  <a:lnTo>
                    <a:pt x="132" y="132"/>
                  </a:lnTo>
                  <a:lnTo>
                    <a:pt x="132" y="132"/>
                  </a:lnTo>
                  <a:close/>
                </a:path>
              </a:pathLst>
            </a:custGeom>
            <a:solidFill>
              <a:srgbClr val="FF9999"/>
            </a:solidFill>
            <a:ln w="9525">
              <a:noFill/>
              <a:round/>
              <a:headEnd/>
              <a:tailEnd/>
            </a:ln>
          </p:spPr>
          <p:txBody>
            <a:bodyPr/>
            <a:lstStyle/>
            <a:p>
              <a:pPr eaLnBrk="0" hangingPunct="0"/>
              <a:endParaRPr lang="en-US">
                <a:solidFill>
                  <a:srgbClr val="FFFFFF"/>
                </a:solidFill>
                <a:cs typeface="+mn-cs"/>
              </a:endParaRPr>
            </a:p>
          </p:txBody>
        </p:sp>
        <p:sp>
          <p:nvSpPr>
            <p:cNvPr id="83990" name="Freeform 22"/>
            <p:cNvSpPr>
              <a:spLocks/>
            </p:cNvSpPr>
            <p:nvPr/>
          </p:nvSpPr>
          <p:spPr bwMode="hidden">
            <a:xfrm>
              <a:off x="3112" y="0"/>
              <a:ext cx="2514" cy="2534"/>
            </a:xfrm>
            <a:custGeom>
              <a:avLst/>
              <a:gdLst/>
              <a:ahLst/>
              <a:cxnLst>
                <a:cxn ang="0">
                  <a:pos x="0" y="0"/>
                </a:cxn>
                <a:cxn ang="0">
                  <a:pos x="2517" y="2536"/>
                </a:cxn>
                <a:cxn ang="0">
                  <a:pos x="2517" y="2536"/>
                </a:cxn>
                <a:cxn ang="0">
                  <a:pos x="66" y="0"/>
                </a:cxn>
                <a:cxn ang="0">
                  <a:pos x="0" y="0"/>
                </a:cxn>
                <a:cxn ang="0">
                  <a:pos x="0" y="0"/>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w="9525">
              <a:noFill/>
              <a:round/>
              <a:headEnd/>
              <a:tailEnd/>
            </a:ln>
          </p:spPr>
          <p:txBody>
            <a:bodyPr/>
            <a:lstStyle/>
            <a:p>
              <a:pPr eaLnBrk="0" hangingPunct="0"/>
              <a:endParaRPr lang="en-US">
                <a:solidFill>
                  <a:srgbClr val="FFFFFF"/>
                </a:solidFill>
                <a:cs typeface="+mn-cs"/>
              </a:endParaRPr>
            </a:p>
          </p:txBody>
        </p:sp>
        <p:sp>
          <p:nvSpPr>
            <p:cNvPr id="83991" name="Freeform 23"/>
            <p:cNvSpPr>
              <a:spLocks/>
            </p:cNvSpPr>
            <p:nvPr/>
          </p:nvSpPr>
          <p:spPr bwMode="hidden">
            <a:xfrm>
              <a:off x="3488" y="0"/>
              <a:ext cx="2198" cy="2480"/>
            </a:xfrm>
            <a:custGeom>
              <a:avLst/>
              <a:gdLst/>
              <a:ahLst/>
              <a:cxnLst>
                <a:cxn ang="0">
                  <a:pos x="0" y="0"/>
                </a:cxn>
                <a:cxn ang="0">
                  <a:pos x="2188" y="2482"/>
                </a:cxn>
                <a:cxn ang="0">
                  <a:pos x="2200" y="2476"/>
                </a:cxn>
                <a:cxn ang="0">
                  <a:pos x="317" y="0"/>
                </a:cxn>
                <a:cxn ang="0">
                  <a:pos x="0" y="0"/>
                </a:cxn>
                <a:cxn ang="0">
                  <a:pos x="0" y="0"/>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w="9525" cap="flat" cmpd="sng">
              <a:noFill/>
              <a:prstDash val="solid"/>
              <a:round/>
              <a:headEnd type="none" w="med" len="med"/>
              <a:tailEnd type="none" w="med" len="med"/>
            </a:ln>
            <a:effectLst/>
          </p:spPr>
          <p:txBody>
            <a:bodyPr/>
            <a:lstStyle/>
            <a:p>
              <a:pPr eaLnBrk="0" hangingPunct="0"/>
              <a:endParaRPr lang="en-US">
                <a:solidFill>
                  <a:srgbClr val="FFFFFF"/>
                </a:solidFill>
                <a:cs typeface="+mn-cs"/>
              </a:endParaRPr>
            </a:p>
          </p:txBody>
        </p:sp>
        <p:sp>
          <p:nvSpPr>
            <p:cNvPr id="83992" name="Freeform 24"/>
            <p:cNvSpPr>
              <a:spLocks/>
            </p:cNvSpPr>
            <p:nvPr/>
          </p:nvSpPr>
          <p:spPr bwMode="hidden">
            <a:xfrm>
              <a:off x="5674" y="2474"/>
              <a:ext cx="84" cy="96"/>
            </a:xfrm>
            <a:custGeom>
              <a:avLst/>
              <a:gdLst/>
              <a:ahLst/>
              <a:cxnLst>
                <a:cxn ang="0">
                  <a:pos x="84" y="96"/>
                </a:cxn>
                <a:cxn ang="0">
                  <a:pos x="84" y="90"/>
                </a:cxn>
                <a:cxn ang="0">
                  <a:pos x="12" y="0"/>
                </a:cxn>
                <a:cxn ang="0">
                  <a:pos x="0" y="6"/>
                </a:cxn>
                <a:cxn ang="0">
                  <a:pos x="84" y="96"/>
                </a:cxn>
                <a:cxn ang="0">
                  <a:pos x="84" y="96"/>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w="9525">
              <a:noFill/>
              <a:round/>
              <a:headEnd/>
              <a:tailEnd/>
            </a:ln>
          </p:spPr>
          <p:txBody>
            <a:bodyPr/>
            <a:lstStyle/>
            <a:p>
              <a:pPr eaLnBrk="0" hangingPunct="0"/>
              <a:endParaRPr lang="en-US">
                <a:solidFill>
                  <a:srgbClr val="FFFFFF"/>
                </a:solidFill>
                <a:cs typeface="+mn-cs"/>
              </a:endParaRPr>
            </a:p>
          </p:txBody>
        </p:sp>
        <p:sp>
          <p:nvSpPr>
            <p:cNvPr id="83993" name="Freeform 25"/>
            <p:cNvSpPr>
              <a:spLocks/>
            </p:cNvSpPr>
            <p:nvPr/>
          </p:nvSpPr>
          <p:spPr bwMode="hidden">
            <a:xfrm>
              <a:off x="5603" y="850"/>
              <a:ext cx="155" cy="516"/>
            </a:xfrm>
            <a:custGeom>
              <a:avLst/>
              <a:gdLst/>
              <a:ahLst/>
              <a:cxnLst>
                <a:cxn ang="0">
                  <a:pos x="155" y="516"/>
                </a:cxn>
                <a:cxn ang="0">
                  <a:pos x="155" y="204"/>
                </a:cxn>
                <a:cxn ang="0">
                  <a:pos x="77" y="0"/>
                </a:cxn>
                <a:cxn ang="0">
                  <a:pos x="0" y="192"/>
                </a:cxn>
                <a:cxn ang="0">
                  <a:pos x="155" y="516"/>
                </a:cxn>
                <a:cxn ang="0">
                  <a:pos x="155" y="516"/>
                </a:cxn>
              </a:cxnLst>
              <a:rect l="0" t="0" r="r" b="b"/>
              <a:pathLst>
                <a:path w="155" h="516">
                  <a:moveTo>
                    <a:pt x="155" y="516"/>
                  </a:moveTo>
                  <a:lnTo>
                    <a:pt x="155" y="204"/>
                  </a:lnTo>
                  <a:lnTo>
                    <a:pt x="77" y="0"/>
                  </a:lnTo>
                  <a:lnTo>
                    <a:pt x="0" y="192"/>
                  </a:lnTo>
                  <a:lnTo>
                    <a:pt x="155" y="516"/>
                  </a:lnTo>
                  <a:lnTo>
                    <a:pt x="155" y="516"/>
                  </a:lnTo>
                  <a:close/>
                </a:path>
              </a:pathLst>
            </a:custGeom>
            <a:solidFill>
              <a:schemeClr val="bg2"/>
            </a:solidFill>
            <a:ln w="9525">
              <a:noFill/>
              <a:round/>
              <a:headEnd/>
              <a:tailEnd/>
            </a:ln>
          </p:spPr>
          <p:txBody>
            <a:bodyPr/>
            <a:lstStyle/>
            <a:p>
              <a:pPr eaLnBrk="0" hangingPunct="0"/>
              <a:endParaRPr lang="en-US">
                <a:solidFill>
                  <a:srgbClr val="FFFFFF"/>
                </a:solidFill>
                <a:cs typeface="+mn-cs"/>
              </a:endParaRPr>
            </a:p>
          </p:txBody>
        </p:sp>
        <p:sp>
          <p:nvSpPr>
            <p:cNvPr id="83994" name="Freeform 26"/>
            <p:cNvSpPr>
              <a:spLocks/>
            </p:cNvSpPr>
            <p:nvPr/>
          </p:nvSpPr>
          <p:spPr bwMode="hidden">
            <a:xfrm>
              <a:off x="5107" y="0"/>
              <a:ext cx="573" cy="1042"/>
            </a:xfrm>
            <a:custGeom>
              <a:avLst/>
              <a:gdLst/>
              <a:ahLst/>
              <a:cxnLst>
                <a:cxn ang="0">
                  <a:pos x="0" y="0"/>
                </a:cxn>
                <a:cxn ang="0">
                  <a:pos x="497" y="1043"/>
                </a:cxn>
                <a:cxn ang="0">
                  <a:pos x="574" y="851"/>
                </a:cxn>
                <a:cxn ang="0">
                  <a:pos x="251" y="0"/>
                </a:cxn>
                <a:cxn ang="0">
                  <a:pos x="0" y="0"/>
                </a:cxn>
                <a:cxn ang="0">
                  <a:pos x="0" y="0"/>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w="9525">
              <a:noFill/>
              <a:round/>
              <a:headEnd/>
              <a:tailEnd/>
            </a:ln>
          </p:spPr>
          <p:txBody>
            <a:bodyPr/>
            <a:lstStyle/>
            <a:p>
              <a:pPr eaLnBrk="0" hangingPunct="0"/>
              <a:endParaRPr lang="en-US">
                <a:solidFill>
                  <a:srgbClr val="FFFFFF"/>
                </a:solidFill>
                <a:cs typeface="+mn-cs"/>
              </a:endParaRPr>
            </a:p>
          </p:txBody>
        </p:sp>
        <p:sp>
          <p:nvSpPr>
            <p:cNvPr id="83995" name="Freeform 27"/>
            <p:cNvSpPr>
              <a:spLocks/>
            </p:cNvSpPr>
            <p:nvPr/>
          </p:nvSpPr>
          <p:spPr bwMode="hidden">
            <a:xfrm>
              <a:off x="5411" y="0"/>
              <a:ext cx="341" cy="796"/>
            </a:xfrm>
            <a:custGeom>
              <a:avLst/>
              <a:gdLst/>
              <a:ahLst/>
              <a:cxnLst>
                <a:cxn ang="0">
                  <a:pos x="144" y="0"/>
                </a:cxn>
                <a:cxn ang="0">
                  <a:pos x="0" y="0"/>
                </a:cxn>
                <a:cxn ang="0">
                  <a:pos x="287" y="797"/>
                </a:cxn>
                <a:cxn ang="0">
                  <a:pos x="341" y="653"/>
                </a:cxn>
                <a:cxn ang="0">
                  <a:pos x="144" y="0"/>
                </a:cxn>
                <a:cxn ang="0">
                  <a:pos x="144" y="0"/>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w="9525">
              <a:noFill/>
              <a:round/>
              <a:headEnd/>
              <a:tailEnd/>
            </a:ln>
          </p:spPr>
          <p:txBody>
            <a:bodyPr/>
            <a:lstStyle/>
            <a:p>
              <a:pPr eaLnBrk="0" hangingPunct="0"/>
              <a:endParaRPr lang="en-US">
                <a:solidFill>
                  <a:srgbClr val="FFFFFF"/>
                </a:solidFill>
                <a:cs typeface="+mn-cs"/>
              </a:endParaRPr>
            </a:p>
          </p:txBody>
        </p:sp>
        <p:sp>
          <p:nvSpPr>
            <p:cNvPr id="83996" name="Freeform 28"/>
            <p:cNvSpPr>
              <a:spLocks/>
            </p:cNvSpPr>
            <p:nvPr/>
          </p:nvSpPr>
          <p:spPr bwMode="hidden">
            <a:xfrm>
              <a:off x="5698" y="653"/>
              <a:ext cx="60" cy="311"/>
            </a:xfrm>
            <a:custGeom>
              <a:avLst/>
              <a:gdLst/>
              <a:ahLst/>
              <a:cxnLst>
                <a:cxn ang="0">
                  <a:pos x="0" y="144"/>
                </a:cxn>
                <a:cxn ang="0">
                  <a:pos x="60" y="312"/>
                </a:cxn>
                <a:cxn ang="0">
                  <a:pos x="60" y="6"/>
                </a:cxn>
                <a:cxn ang="0">
                  <a:pos x="54" y="0"/>
                </a:cxn>
                <a:cxn ang="0">
                  <a:pos x="0" y="144"/>
                </a:cxn>
                <a:cxn ang="0">
                  <a:pos x="0" y="144"/>
                </a:cxn>
              </a:cxnLst>
              <a:rect l="0" t="0" r="r" b="b"/>
              <a:pathLst>
                <a:path w="60" h="312">
                  <a:moveTo>
                    <a:pt x="0" y="144"/>
                  </a:moveTo>
                  <a:lnTo>
                    <a:pt x="60" y="312"/>
                  </a:lnTo>
                  <a:lnTo>
                    <a:pt x="60" y="6"/>
                  </a:lnTo>
                  <a:lnTo>
                    <a:pt x="54" y="0"/>
                  </a:lnTo>
                  <a:lnTo>
                    <a:pt x="0" y="144"/>
                  </a:lnTo>
                  <a:lnTo>
                    <a:pt x="0" y="144"/>
                  </a:lnTo>
                  <a:close/>
                </a:path>
              </a:pathLst>
            </a:custGeom>
            <a:solidFill>
              <a:schemeClr val="bg2"/>
            </a:solidFill>
            <a:ln w="9525">
              <a:noFill/>
              <a:round/>
              <a:headEnd/>
              <a:tailEnd/>
            </a:ln>
          </p:spPr>
          <p:txBody>
            <a:bodyPr/>
            <a:lstStyle/>
            <a:p>
              <a:pPr eaLnBrk="0" hangingPunct="0"/>
              <a:endParaRPr lang="en-US">
                <a:solidFill>
                  <a:srgbClr val="FFFFFF"/>
                </a:solidFill>
                <a:cs typeface="+mn-cs"/>
              </a:endParaRPr>
            </a:p>
          </p:txBody>
        </p:sp>
        <p:sp>
          <p:nvSpPr>
            <p:cNvPr id="83997" name="Freeform 29"/>
            <p:cNvSpPr>
              <a:spLocks/>
            </p:cNvSpPr>
            <p:nvPr/>
          </p:nvSpPr>
          <p:spPr bwMode="hidden">
            <a:xfrm>
              <a:off x="2" y="1601"/>
              <a:ext cx="5752" cy="1864"/>
            </a:xfrm>
            <a:custGeom>
              <a:avLst/>
              <a:gdLst/>
              <a:ahLst/>
              <a:cxnLst>
                <a:cxn ang="0">
                  <a:pos x="0" y="371"/>
                </a:cxn>
                <a:cxn ang="0">
                  <a:pos x="5740" y="1864"/>
                </a:cxn>
                <a:cxn ang="0">
                  <a:pos x="5740" y="1834"/>
                </a:cxn>
                <a:cxn ang="0">
                  <a:pos x="0" y="0"/>
                </a:cxn>
                <a:cxn ang="0">
                  <a:pos x="0" y="371"/>
                </a:cxn>
                <a:cxn ang="0">
                  <a:pos x="0" y="37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w="9525">
              <a:noFill/>
              <a:round/>
              <a:headEnd/>
              <a:tailEnd/>
            </a:ln>
          </p:spPr>
          <p:txBody>
            <a:bodyPr/>
            <a:lstStyle/>
            <a:p>
              <a:pPr eaLnBrk="0" hangingPunct="0"/>
              <a:endParaRPr lang="en-US">
                <a:solidFill>
                  <a:srgbClr val="FFFFFF"/>
                </a:solidFill>
                <a:cs typeface="+mn-cs"/>
              </a:endParaRPr>
            </a:p>
          </p:txBody>
        </p:sp>
        <p:sp>
          <p:nvSpPr>
            <p:cNvPr id="83998" name="Freeform 30"/>
            <p:cNvSpPr>
              <a:spLocks/>
            </p:cNvSpPr>
            <p:nvPr/>
          </p:nvSpPr>
          <p:spPr bwMode="hidden">
            <a:xfrm>
              <a:off x="5754" y="3483"/>
              <a:ext cx="6" cy="6"/>
            </a:xfrm>
            <a:custGeom>
              <a:avLst/>
              <a:gdLst/>
              <a:ahLst/>
              <a:cxnLst>
                <a:cxn ang="0">
                  <a:pos x="6" y="6"/>
                </a:cxn>
                <a:cxn ang="0">
                  <a:pos x="0" y="0"/>
                </a:cxn>
                <a:cxn ang="0">
                  <a:pos x="0" y="6"/>
                </a:cxn>
                <a:cxn ang="0">
                  <a:pos x="6" y="6"/>
                </a:cxn>
                <a:cxn ang="0">
                  <a:pos x="6" y="6"/>
                </a:cxn>
              </a:cxnLst>
              <a:rect l="0" t="0" r="r" b="b"/>
              <a:pathLst>
                <a:path w="6" h="6">
                  <a:moveTo>
                    <a:pt x="6" y="6"/>
                  </a:moveTo>
                  <a:lnTo>
                    <a:pt x="0" y="0"/>
                  </a:lnTo>
                  <a:lnTo>
                    <a:pt x="0" y="6"/>
                  </a:lnTo>
                  <a:lnTo>
                    <a:pt x="6" y="6"/>
                  </a:lnTo>
                  <a:lnTo>
                    <a:pt x="6" y="6"/>
                  </a:lnTo>
                  <a:close/>
                </a:path>
              </a:pathLst>
            </a:custGeom>
            <a:solidFill>
              <a:srgbClr val="18FF00"/>
            </a:solidFill>
            <a:ln w="9525">
              <a:noFill/>
              <a:round/>
              <a:headEnd/>
              <a:tailEnd/>
            </a:ln>
          </p:spPr>
          <p:txBody>
            <a:bodyPr/>
            <a:lstStyle/>
            <a:p>
              <a:pPr eaLnBrk="0" hangingPunct="0"/>
              <a:endParaRPr lang="en-US">
                <a:solidFill>
                  <a:srgbClr val="FFFFFF"/>
                </a:solidFill>
                <a:cs typeface="+mn-cs"/>
              </a:endParaRPr>
            </a:p>
          </p:txBody>
        </p:sp>
        <p:sp>
          <p:nvSpPr>
            <p:cNvPr id="83999" name="Freeform 31"/>
            <p:cNvSpPr>
              <a:spLocks/>
            </p:cNvSpPr>
            <p:nvPr/>
          </p:nvSpPr>
          <p:spPr bwMode="hidden">
            <a:xfrm>
              <a:off x="2" y="2152"/>
              <a:ext cx="5752" cy="1337"/>
            </a:xfrm>
            <a:custGeom>
              <a:avLst/>
              <a:gdLst/>
              <a:ahLst/>
              <a:cxnLst>
                <a:cxn ang="0">
                  <a:pos x="0" y="366"/>
                </a:cxn>
                <a:cxn ang="0">
                  <a:pos x="5740" y="1337"/>
                </a:cxn>
                <a:cxn ang="0">
                  <a:pos x="5740" y="1331"/>
                </a:cxn>
                <a:cxn ang="0">
                  <a:pos x="0" y="0"/>
                </a:cxn>
                <a:cxn ang="0">
                  <a:pos x="0" y="366"/>
                </a:cxn>
                <a:cxn ang="0">
                  <a:pos x="0" y="366"/>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eaLnBrk="0" hangingPunct="0"/>
              <a:endParaRPr lang="en-US">
                <a:solidFill>
                  <a:srgbClr val="FFFFFF"/>
                </a:solidFill>
                <a:cs typeface="+mn-cs"/>
              </a:endParaRPr>
            </a:p>
          </p:txBody>
        </p:sp>
        <p:sp>
          <p:nvSpPr>
            <p:cNvPr id="84000" name="Freeform 32"/>
            <p:cNvSpPr>
              <a:spLocks/>
            </p:cNvSpPr>
            <p:nvPr/>
          </p:nvSpPr>
          <p:spPr bwMode="hidden">
            <a:xfrm>
              <a:off x="2" y="3177"/>
              <a:ext cx="5752" cy="414"/>
            </a:xfrm>
            <a:custGeom>
              <a:avLst/>
              <a:gdLst/>
              <a:ahLst/>
              <a:cxnLst>
                <a:cxn ang="0">
                  <a:pos x="0" y="48"/>
                </a:cxn>
                <a:cxn ang="0">
                  <a:pos x="5740" y="414"/>
                </a:cxn>
                <a:cxn ang="0">
                  <a:pos x="5740" y="402"/>
                </a:cxn>
                <a:cxn ang="0">
                  <a:pos x="0" y="0"/>
                </a:cxn>
                <a:cxn ang="0">
                  <a:pos x="0" y="48"/>
                </a:cxn>
                <a:cxn ang="0">
                  <a:pos x="0" y="48"/>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w="9525">
              <a:noFill/>
              <a:round/>
              <a:headEnd/>
              <a:tailEnd/>
            </a:ln>
          </p:spPr>
          <p:txBody>
            <a:bodyPr/>
            <a:lstStyle/>
            <a:p>
              <a:pPr eaLnBrk="0" hangingPunct="0"/>
              <a:endParaRPr lang="en-US">
                <a:solidFill>
                  <a:srgbClr val="FFFFFF"/>
                </a:solidFill>
                <a:cs typeface="+mn-cs"/>
              </a:endParaRPr>
            </a:p>
          </p:txBody>
        </p:sp>
        <p:sp>
          <p:nvSpPr>
            <p:cNvPr id="84001" name="Freeform 33"/>
            <p:cNvSpPr>
              <a:spLocks/>
            </p:cNvSpPr>
            <p:nvPr/>
          </p:nvSpPr>
          <p:spPr bwMode="hidden">
            <a:xfrm>
              <a:off x="1297" y="0"/>
              <a:ext cx="4457" cy="3177"/>
            </a:xfrm>
            <a:custGeom>
              <a:avLst/>
              <a:gdLst/>
              <a:ahLst/>
              <a:cxnLst>
                <a:cxn ang="0">
                  <a:pos x="0" y="0"/>
                </a:cxn>
                <a:cxn ang="0">
                  <a:pos x="4448" y="3177"/>
                </a:cxn>
                <a:cxn ang="0">
                  <a:pos x="4448" y="3153"/>
                </a:cxn>
                <a:cxn ang="0">
                  <a:pos x="125" y="0"/>
                </a:cxn>
                <a:cxn ang="0">
                  <a:pos x="0" y="0"/>
                </a:cxn>
                <a:cxn ang="0">
                  <a:pos x="0" y="0"/>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w="9525">
              <a:noFill/>
              <a:round/>
              <a:headEnd/>
              <a:tailEnd/>
            </a:ln>
          </p:spPr>
          <p:txBody>
            <a:bodyPr/>
            <a:lstStyle/>
            <a:p>
              <a:pPr eaLnBrk="0" hangingPunct="0"/>
              <a:endParaRPr lang="en-US">
                <a:solidFill>
                  <a:srgbClr val="FFFFFF"/>
                </a:solidFill>
                <a:cs typeface="+mn-cs"/>
              </a:endParaRPr>
            </a:p>
          </p:txBody>
        </p:sp>
        <p:sp>
          <p:nvSpPr>
            <p:cNvPr id="84002" name="Freeform 34"/>
            <p:cNvSpPr>
              <a:spLocks/>
            </p:cNvSpPr>
            <p:nvPr/>
          </p:nvSpPr>
          <p:spPr bwMode="hidden">
            <a:xfrm>
              <a:off x="3321" y="0"/>
              <a:ext cx="2433" cy="2614"/>
            </a:xfrm>
            <a:custGeom>
              <a:avLst/>
              <a:gdLst/>
              <a:ahLst/>
              <a:cxnLst>
                <a:cxn ang="0">
                  <a:pos x="0" y="0"/>
                </a:cxn>
                <a:cxn ang="0">
                  <a:pos x="2428" y="2614"/>
                </a:cxn>
                <a:cxn ang="0">
                  <a:pos x="2428" y="2608"/>
                </a:cxn>
                <a:cxn ang="0">
                  <a:pos x="66" y="0"/>
                </a:cxn>
                <a:cxn ang="0">
                  <a:pos x="0" y="0"/>
                </a:cxn>
                <a:cxn ang="0">
                  <a:pos x="0" y="0"/>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eaLnBrk="0" hangingPunct="0"/>
              <a:endParaRPr lang="en-US">
                <a:solidFill>
                  <a:srgbClr val="FFFFFF"/>
                </a:solidFill>
                <a:cs typeface="+mn-cs"/>
              </a:endParaRPr>
            </a:p>
          </p:txBody>
        </p:sp>
        <p:sp>
          <p:nvSpPr>
            <p:cNvPr id="84003" name="Freeform 35"/>
            <p:cNvSpPr>
              <a:spLocks/>
            </p:cNvSpPr>
            <p:nvPr/>
          </p:nvSpPr>
          <p:spPr bwMode="hidden">
            <a:xfrm>
              <a:off x="3950" y="0"/>
              <a:ext cx="1804" cy="2464"/>
            </a:xfrm>
            <a:custGeom>
              <a:avLst/>
              <a:gdLst/>
              <a:ahLst/>
              <a:cxnLst>
                <a:cxn ang="0">
                  <a:pos x="485" y="0"/>
                </a:cxn>
                <a:cxn ang="0">
                  <a:pos x="0" y="0"/>
                </a:cxn>
                <a:cxn ang="0">
                  <a:pos x="1800" y="2464"/>
                </a:cxn>
                <a:cxn ang="0">
                  <a:pos x="1800" y="2248"/>
                </a:cxn>
                <a:cxn ang="0">
                  <a:pos x="1794" y="2248"/>
                </a:cxn>
                <a:cxn ang="0">
                  <a:pos x="485" y="0"/>
                </a:cxn>
                <a:cxn ang="0">
                  <a:pos x="485" y="0"/>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w="9525">
              <a:noFill/>
              <a:round/>
              <a:headEnd/>
              <a:tailEnd/>
            </a:ln>
          </p:spPr>
          <p:txBody>
            <a:bodyPr/>
            <a:lstStyle/>
            <a:p>
              <a:pPr eaLnBrk="0" hangingPunct="0"/>
              <a:endParaRPr lang="en-US">
                <a:solidFill>
                  <a:srgbClr val="FFFFFF"/>
                </a:solidFill>
                <a:cs typeface="+mn-cs"/>
              </a:endParaRPr>
            </a:p>
          </p:txBody>
        </p:sp>
        <p:sp>
          <p:nvSpPr>
            <p:cNvPr id="84004" name="Freeform 36"/>
            <p:cNvSpPr>
              <a:spLocks/>
            </p:cNvSpPr>
            <p:nvPr/>
          </p:nvSpPr>
          <p:spPr bwMode="hidden">
            <a:xfrm>
              <a:off x="4519" y="0"/>
              <a:ext cx="1235" cy="2074"/>
            </a:xfrm>
            <a:custGeom>
              <a:avLst/>
              <a:gdLst/>
              <a:ahLst/>
              <a:cxnLst>
                <a:cxn ang="0">
                  <a:pos x="0" y="0"/>
                </a:cxn>
                <a:cxn ang="0">
                  <a:pos x="1232" y="2074"/>
                </a:cxn>
                <a:cxn ang="0">
                  <a:pos x="1232" y="2038"/>
                </a:cxn>
                <a:cxn ang="0">
                  <a:pos x="42" y="0"/>
                </a:cxn>
                <a:cxn ang="0">
                  <a:pos x="0" y="0"/>
                </a:cxn>
                <a:cxn ang="0">
                  <a:pos x="0" y="0"/>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w="9525">
              <a:noFill/>
              <a:round/>
              <a:headEnd/>
              <a:tailEnd/>
            </a:ln>
          </p:spPr>
          <p:txBody>
            <a:bodyPr/>
            <a:lstStyle/>
            <a:p>
              <a:pPr eaLnBrk="0" hangingPunct="0"/>
              <a:endParaRPr lang="en-US">
                <a:solidFill>
                  <a:srgbClr val="FFFFFF"/>
                </a:solidFill>
                <a:cs typeface="+mn-cs"/>
              </a:endParaRPr>
            </a:p>
          </p:txBody>
        </p:sp>
        <p:sp>
          <p:nvSpPr>
            <p:cNvPr id="84005" name="Freeform 37"/>
            <p:cNvSpPr>
              <a:spLocks/>
            </p:cNvSpPr>
            <p:nvPr/>
          </p:nvSpPr>
          <p:spPr bwMode="hidden">
            <a:xfrm>
              <a:off x="4694" y="0"/>
              <a:ext cx="1060" cy="1936"/>
            </a:xfrm>
            <a:custGeom>
              <a:avLst/>
              <a:gdLst/>
              <a:ahLst/>
              <a:cxnLst>
                <a:cxn ang="0">
                  <a:pos x="0" y="0"/>
                </a:cxn>
                <a:cxn ang="0">
                  <a:pos x="1058" y="1936"/>
                </a:cxn>
                <a:cxn ang="0">
                  <a:pos x="1058" y="1930"/>
                </a:cxn>
                <a:cxn ang="0">
                  <a:pos x="54" y="0"/>
                </a:cxn>
                <a:cxn ang="0">
                  <a:pos x="0" y="0"/>
                </a:cxn>
                <a:cxn ang="0">
                  <a:pos x="0" y="0"/>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w="9525">
              <a:noFill/>
              <a:round/>
              <a:headEnd/>
              <a:tailEnd/>
            </a:ln>
          </p:spPr>
          <p:txBody>
            <a:bodyPr/>
            <a:lstStyle/>
            <a:p>
              <a:pPr eaLnBrk="0" hangingPunct="0"/>
              <a:endParaRPr lang="en-US">
                <a:solidFill>
                  <a:srgbClr val="FFFFFF"/>
                </a:solidFill>
                <a:cs typeface="+mn-cs"/>
              </a:endParaRPr>
            </a:p>
          </p:txBody>
        </p:sp>
        <p:sp>
          <p:nvSpPr>
            <p:cNvPr id="84006" name="Freeform 38"/>
            <p:cNvSpPr>
              <a:spLocks/>
            </p:cNvSpPr>
            <p:nvPr/>
          </p:nvSpPr>
          <p:spPr bwMode="hidden">
            <a:xfrm>
              <a:off x="4981" y="0"/>
              <a:ext cx="773" cy="1487"/>
            </a:xfrm>
            <a:custGeom>
              <a:avLst/>
              <a:gdLst/>
              <a:ahLst/>
              <a:cxnLst>
                <a:cxn ang="0">
                  <a:pos x="771" y="1433"/>
                </a:cxn>
                <a:cxn ang="0">
                  <a:pos x="42" y="0"/>
                </a:cxn>
                <a:cxn ang="0">
                  <a:pos x="0" y="0"/>
                </a:cxn>
                <a:cxn ang="0">
                  <a:pos x="771" y="1487"/>
                </a:cxn>
                <a:cxn ang="0">
                  <a:pos x="771" y="1433"/>
                </a:cxn>
                <a:cxn ang="0">
                  <a:pos x="771" y="1433"/>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w="9525">
              <a:noFill/>
              <a:round/>
              <a:headEnd/>
              <a:tailEnd/>
            </a:ln>
          </p:spPr>
          <p:txBody>
            <a:bodyPr/>
            <a:lstStyle/>
            <a:p>
              <a:pPr eaLnBrk="0" hangingPunct="0"/>
              <a:endParaRPr lang="en-US">
                <a:solidFill>
                  <a:srgbClr val="FFFFFF"/>
                </a:solidFill>
                <a:cs typeface="+mn-cs"/>
              </a:endParaRPr>
            </a:p>
          </p:txBody>
        </p:sp>
        <p:grpSp>
          <p:nvGrpSpPr>
            <p:cNvPr id="84007" name="Group 39"/>
            <p:cNvGrpSpPr>
              <a:grpSpLocks/>
            </p:cNvGrpSpPr>
            <p:nvPr userDrawn="1"/>
          </p:nvGrpSpPr>
          <p:grpSpPr bwMode="auto">
            <a:xfrm>
              <a:off x="0" y="1632"/>
              <a:ext cx="5758" cy="1858"/>
              <a:chOff x="0" y="1632"/>
              <a:chExt cx="5758" cy="1858"/>
            </a:xfrm>
          </p:grpSpPr>
          <p:sp>
            <p:nvSpPr>
              <p:cNvPr id="84008" name="Freeform 40"/>
              <p:cNvSpPr>
                <a:spLocks/>
              </p:cNvSpPr>
              <p:nvPr/>
            </p:nvSpPr>
            <p:spPr bwMode="hidden">
              <a:xfrm>
                <a:off x="0" y="1632"/>
                <a:ext cx="3670" cy="1313"/>
              </a:xfrm>
              <a:custGeom>
                <a:avLst/>
                <a:gdLst/>
                <a:ahLst/>
                <a:cxnLst>
                  <a:cxn ang="0">
                    <a:pos x="0" y="0"/>
                  </a:cxn>
                  <a:cxn ang="0">
                    <a:pos x="0" y="366"/>
                  </a:cxn>
                  <a:cxn ang="0">
                    <a:pos x="3635" y="1313"/>
                  </a:cxn>
                  <a:cxn ang="0">
                    <a:pos x="3647" y="1235"/>
                  </a:cxn>
                  <a:cxn ang="0">
                    <a:pos x="3659" y="1163"/>
                  </a:cxn>
                  <a:cxn ang="0">
                    <a:pos x="0" y="0"/>
                  </a:cxn>
                  <a:cxn ang="0">
                    <a:pos x="0" y="0"/>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eaLnBrk="0" hangingPunct="0"/>
                <a:endParaRPr lang="en-US">
                  <a:solidFill>
                    <a:srgbClr val="FFFFFF"/>
                  </a:solidFill>
                  <a:cs typeface="+mn-cs"/>
                </a:endParaRPr>
              </a:p>
            </p:txBody>
          </p:sp>
          <p:sp>
            <p:nvSpPr>
              <p:cNvPr id="84009" name="Freeform 41"/>
              <p:cNvSpPr>
                <a:spLocks/>
              </p:cNvSpPr>
              <p:nvPr/>
            </p:nvSpPr>
            <p:spPr bwMode="hidden">
              <a:xfrm>
                <a:off x="3646" y="2795"/>
                <a:ext cx="2112" cy="695"/>
              </a:xfrm>
              <a:custGeom>
                <a:avLst/>
                <a:gdLst/>
                <a:ahLst/>
                <a:cxnLst>
                  <a:cxn ang="0">
                    <a:pos x="2105" y="665"/>
                  </a:cxn>
                  <a:cxn ang="0">
                    <a:pos x="24" y="0"/>
                  </a:cxn>
                  <a:cxn ang="0">
                    <a:pos x="12" y="72"/>
                  </a:cxn>
                  <a:cxn ang="0">
                    <a:pos x="0" y="150"/>
                  </a:cxn>
                  <a:cxn ang="0">
                    <a:pos x="2105" y="695"/>
                  </a:cxn>
                  <a:cxn ang="0">
                    <a:pos x="2105" y="665"/>
                  </a:cxn>
                  <a:cxn ang="0">
                    <a:pos x="2105" y="665"/>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w="9525">
                <a:noFill/>
                <a:round/>
                <a:headEnd/>
                <a:tailEnd/>
              </a:ln>
            </p:spPr>
            <p:txBody>
              <a:bodyPr/>
              <a:lstStyle/>
              <a:p>
                <a:pPr eaLnBrk="0" hangingPunct="0"/>
                <a:endParaRPr lang="en-US">
                  <a:solidFill>
                    <a:srgbClr val="FFFFFF"/>
                  </a:solidFill>
                  <a:cs typeface="+mn-cs"/>
                </a:endParaRPr>
              </a:p>
            </p:txBody>
          </p:sp>
        </p:grpSp>
      </p:grpSp>
      <p:sp>
        <p:nvSpPr>
          <p:cNvPr id="84010" name="Rectangle 42"/>
          <p:cNvSpPr>
            <a:spLocks noGrp="1" noChangeArrowheads="1"/>
          </p:cNvSpPr>
          <p:nvPr>
            <p:ph type="ctrTitle" sz="quarter"/>
          </p:nvPr>
        </p:nvSpPr>
        <p:spPr>
          <a:xfrm>
            <a:off x="457200" y="1600200"/>
            <a:ext cx="8229600" cy="1828800"/>
          </a:xfrm>
        </p:spPr>
        <p:txBody>
          <a:bodyPr/>
          <a:lstStyle>
            <a:lvl1pPr>
              <a:defRPr sz="4800"/>
            </a:lvl1pPr>
          </a:lstStyle>
          <a:p>
            <a:r>
              <a:rPr lang="en-US"/>
              <a:t>Click to edit Master title style</a:t>
            </a:r>
          </a:p>
        </p:txBody>
      </p:sp>
      <p:sp>
        <p:nvSpPr>
          <p:cNvPr id="84011" name="Rectangle 43"/>
          <p:cNvSpPr>
            <a:spLocks noGrp="1" noChangeArrowheads="1"/>
          </p:cNvSpPr>
          <p:nvPr>
            <p:ph type="subTitle" sz="quarter" idx="1"/>
          </p:nvPr>
        </p:nvSpPr>
        <p:spPr>
          <a:xfrm>
            <a:off x="1371600" y="3886200"/>
            <a:ext cx="6400800" cy="1752600"/>
          </a:xfrm>
        </p:spPr>
        <p:txBody>
          <a:bodyPr/>
          <a:lstStyle>
            <a:lvl1pPr marL="0" indent="0" algn="ctr">
              <a:buFont typeface="Wingdings" pitchFamily="2" charset="2"/>
              <a:buNone/>
              <a:defRPr sz="3600"/>
            </a:lvl1pPr>
          </a:lstStyle>
          <a:p>
            <a:r>
              <a:rPr lang="en-US"/>
              <a:t>Click to edit Master subtitle style</a:t>
            </a:r>
          </a:p>
        </p:txBody>
      </p:sp>
      <p:sp>
        <p:nvSpPr>
          <p:cNvPr id="84012" name="Rectangle 44"/>
          <p:cNvSpPr>
            <a:spLocks noGrp="1" noChangeArrowheads="1"/>
          </p:cNvSpPr>
          <p:nvPr>
            <p:ph type="dt" sz="quarter" idx="2"/>
          </p:nvPr>
        </p:nvSpPr>
        <p:spPr/>
        <p:txBody>
          <a:bodyPr/>
          <a:lstStyle>
            <a:lvl1pPr>
              <a:defRPr/>
            </a:lvl1pPr>
          </a:lstStyle>
          <a:p>
            <a:fld id="{B2627CA9-1909-4125-A1D7-198F2135C19E}" type="datetime4">
              <a:rPr lang="en-US" smtClean="0">
                <a:solidFill>
                  <a:srgbClr val="FFFFFF"/>
                </a:solidFill>
              </a:rPr>
              <a:t>October 1, 2011</a:t>
            </a:fld>
            <a:endParaRPr lang="en-US">
              <a:solidFill>
                <a:srgbClr val="FFFFFF"/>
              </a:solidFill>
            </a:endParaRPr>
          </a:p>
        </p:txBody>
      </p:sp>
      <p:sp>
        <p:nvSpPr>
          <p:cNvPr id="84013" name="Rectangle 45"/>
          <p:cNvSpPr>
            <a:spLocks noGrp="1" noChangeArrowheads="1"/>
          </p:cNvSpPr>
          <p:nvPr>
            <p:ph type="ftr" sz="quarter" idx="3"/>
          </p:nvPr>
        </p:nvSpPr>
        <p:spPr/>
        <p:txBody>
          <a:bodyPr/>
          <a:lstStyle>
            <a:lvl1pPr>
              <a:defRPr/>
            </a:lvl1pPr>
          </a:lstStyle>
          <a:p>
            <a:endParaRPr lang="en-US">
              <a:solidFill>
                <a:srgbClr val="FFFFFF"/>
              </a:solidFill>
            </a:endParaRPr>
          </a:p>
        </p:txBody>
      </p:sp>
      <p:sp>
        <p:nvSpPr>
          <p:cNvPr id="84014" name="Rectangle 46"/>
          <p:cNvSpPr>
            <a:spLocks noGrp="1" noChangeArrowheads="1"/>
          </p:cNvSpPr>
          <p:nvPr>
            <p:ph type="sldNum" sz="quarter" idx="4"/>
          </p:nvPr>
        </p:nvSpPr>
        <p:spPr/>
        <p:txBody>
          <a:bodyPr/>
          <a:lstStyle>
            <a:lvl1pPr>
              <a:defRPr/>
            </a:lvl1pPr>
          </a:lstStyle>
          <a:p>
            <a:fld id="{79104D40-DECA-4852-B3A5-011DB0C11B06}" type="slidenum">
              <a:rPr lang="en-US">
                <a:solidFill>
                  <a:srgbClr val="FFFFFF"/>
                </a:solidFill>
              </a:rPr>
              <a:pPr/>
              <a:t>‹#›</a:t>
            </a:fld>
            <a:endParaRPr lang="en-US">
              <a:solidFill>
                <a:srgbClr val="FFFFFF"/>
              </a:solidFill>
            </a:endParaRPr>
          </a:p>
        </p:txBody>
      </p:sp>
    </p:spTree>
    <p:extLst>
      <p:ext uri="{BB962C8B-B14F-4D97-AF65-F5344CB8AC3E}">
        <p14:creationId xmlns:p14="http://schemas.microsoft.com/office/powerpoint/2010/main" val="4264641558"/>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9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lvl1pPr>
              <a:defRPr/>
            </a:lvl1pPr>
          </a:lstStyle>
          <a:p>
            <a:fld id="{0A998EF1-B8C8-4B3D-A6CC-65144C19E7E6}" type="datetime4">
              <a:rPr lang="en-US" smtClean="0">
                <a:solidFill>
                  <a:srgbClr val="FFFFFF"/>
                </a:solidFill>
              </a:rPr>
              <a:t>October 1, 2011</a:t>
            </a:fld>
            <a:endParaRPr lang="en-US">
              <a:solidFill>
                <a:srgbClr val="FFFFFF"/>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FFFFFF"/>
              </a:solidFill>
            </a:endParaRPr>
          </a:p>
        </p:txBody>
      </p:sp>
      <p:sp>
        <p:nvSpPr>
          <p:cNvPr id="6" name="Slide Number Placeholder 5"/>
          <p:cNvSpPr>
            <a:spLocks noGrp="1"/>
          </p:cNvSpPr>
          <p:nvPr>
            <p:ph type="sldNum" sz="quarter" idx="12"/>
          </p:nvPr>
        </p:nvSpPr>
        <p:spPr/>
        <p:txBody>
          <a:bodyPr/>
          <a:lstStyle>
            <a:lvl1pPr>
              <a:defRPr/>
            </a:lvl1pPr>
          </a:lstStyle>
          <a:p>
            <a:fld id="{35E4577D-574B-482D-9DEC-0B001916C249}" type="slidenum">
              <a:rPr lang="en-US">
                <a:solidFill>
                  <a:srgbClr val="FFFFFF"/>
                </a:solidFill>
              </a:rPr>
              <a:pPr/>
              <a:t>‹#›</a:t>
            </a:fld>
            <a:endParaRPr lang="en-US">
              <a:solidFill>
                <a:srgbClr val="FFFFFF"/>
              </a:solidFill>
            </a:endParaRPr>
          </a:p>
        </p:txBody>
      </p:sp>
    </p:spTree>
    <p:extLst>
      <p:ext uri="{BB962C8B-B14F-4D97-AF65-F5344CB8AC3E}">
        <p14:creationId xmlns:p14="http://schemas.microsoft.com/office/powerpoint/2010/main" val="3539218838"/>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9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Date Placeholder 3"/>
          <p:cNvSpPr>
            <a:spLocks noGrp="1"/>
          </p:cNvSpPr>
          <p:nvPr>
            <p:ph type="dt" sz="half" idx="10"/>
          </p:nvPr>
        </p:nvSpPr>
        <p:spPr/>
        <p:txBody>
          <a:bodyPr/>
          <a:lstStyle>
            <a:lvl1pPr>
              <a:defRPr/>
            </a:lvl1pPr>
          </a:lstStyle>
          <a:p>
            <a:fld id="{0F29FD97-AED7-47B3-A66D-4A88A86F868D}" type="datetime4">
              <a:rPr lang="en-US" smtClean="0">
                <a:solidFill>
                  <a:srgbClr val="FFFFFF"/>
                </a:solidFill>
              </a:rPr>
              <a:t>October 1, 2011</a:t>
            </a:fld>
            <a:endParaRPr lang="en-US">
              <a:solidFill>
                <a:srgbClr val="FFFFFF"/>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FFFFFF"/>
              </a:solidFill>
            </a:endParaRPr>
          </a:p>
        </p:txBody>
      </p:sp>
      <p:sp>
        <p:nvSpPr>
          <p:cNvPr id="6" name="Slide Number Placeholder 5"/>
          <p:cNvSpPr>
            <a:spLocks noGrp="1"/>
          </p:cNvSpPr>
          <p:nvPr>
            <p:ph type="sldNum" sz="quarter" idx="12"/>
          </p:nvPr>
        </p:nvSpPr>
        <p:spPr/>
        <p:txBody>
          <a:bodyPr/>
          <a:lstStyle>
            <a:lvl1pPr>
              <a:defRPr/>
            </a:lvl1pPr>
          </a:lstStyle>
          <a:p>
            <a:fld id="{7C8DB58F-0B16-4769-A05E-8648D131C4ED}" type="slidenum">
              <a:rPr lang="en-US">
                <a:solidFill>
                  <a:srgbClr val="FFFFFF"/>
                </a:solidFill>
              </a:rPr>
              <a:pPr/>
              <a:t>‹#›</a:t>
            </a:fld>
            <a:endParaRPr lang="en-US">
              <a:solidFill>
                <a:srgbClr val="FFFFFF"/>
              </a:solidFill>
            </a:endParaRPr>
          </a:p>
        </p:txBody>
      </p:sp>
    </p:spTree>
    <p:extLst>
      <p:ext uri="{BB962C8B-B14F-4D97-AF65-F5344CB8AC3E}">
        <p14:creationId xmlns:p14="http://schemas.microsoft.com/office/powerpoint/2010/main" val="1268835446"/>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9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Date Placeholder 4"/>
          <p:cNvSpPr>
            <a:spLocks noGrp="1"/>
          </p:cNvSpPr>
          <p:nvPr>
            <p:ph type="dt" sz="half" idx="10"/>
          </p:nvPr>
        </p:nvSpPr>
        <p:spPr/>
        <p:txBody>
          <a:bodyPr/>
          <a:lstStyle>
            <a:lvl1pPr>
              <a:defRPr/>
            </a:lvl1pPr>
          </a:lstStyle>
          <a:p>
            <a:fld id="{8BE35CE0-917A-47A8-A69B-40CD2BAE6ADF}" type="datetime4">
              <a:rPr lang="en-US" smtClean="0">
                <a:solidFill>
                  <a:srgbClr val="FFFFFF"/>
                </a:solidFill>
              </a:rPr>
              <a:t>October 1, 2011</a:t>
            </a:fld>
            <a:endParaRPr lang="en-US">
              <a:solidFill>
                <a:srgbClr val="FFFFFF"/>
              </a:solidFill>
            </a:endParaRPr>
          </a:p>
        </p:txBody>
      </p:sp>
      <p:sp>
        <p:nvSpPr>
          <p:cNvPr id="6" name="Footer Placeholder 5"/>
          <p:cNvSpPr>
            <a:spLocks noGrp="1"/>
          </p:cNvSpPr>
          <p:nvPr>
            <p:ph type="ftr" sz="quarter" idx="11"/>
          </p:nvPr>
        </p:nvSpPr>
        <p:spPr/>
        <p:txBody>
          <a:bodyPr/>
          <a:lstStyle>
            <a:lvl1pPr>
              <a:defRPr/>
            </a:lvl1pPr>
          </a:lstStyle>
          <a:p>
            <a:endParaRPr lang="en-US">
              <a:solidFill>
                <a:srgbClr val="FFFFFF"/>
              </a:solidFill>
            </a:endParaRPr>
          </a:p>
        </p:txBody>
      </p:sp>
      <p:sp>
        <p:nvSpPr>
          <p:cNvPr id="7" name="Slide Number Placeholder 6"/>
          <p:cNvSpPr>
            <a:spLocks noGrp="1"/>
          </p:cNvSpPr>
          <p:nvPr>
            <p:ph type="sldNum" sz="quarter" idx="12"/>
          </p:nvPr>
        </p:nvSpPr>
        <p:spPr/>
        <p:txBody>
          <a:bodyPr/>
          <a:lstStyle>
            <a:lvl1pPr>
              <a:defRPr/>
            </a:lvl1pPr>
          </a:lstStyle>
          <a:p>
            <a:fld id="{ABD8D057-695B-451F-B2BA-A130FB760A13}" type="slidenum">
              <a:rPr lang="en-US">
                <a:solidFill>
                  <a:srgbClr val="FFFFFF"/>
                </a:solidFill>
              </a:rPr>
              <a:pPr/>
              <a:t>‹#›</a:t>
            </a:fld>
            <a:endParaRPr lang="en-US">
              <a:solidFill>
                <a:srgbClr val="FFFFFF"/>
              </a:solidFill>
            </a:endParaRPr>
          </a:p>
        </p:txBody>
      </p:sp>
    </p:spTree>
    <p:extLst>
      <p:ext uri="{BB962C8B-B14F-4D97-AF65-F5344CB8AC3E}">
        <p14:creationId xmlns:p14="http://schemas.microsoft.com/office/powerpoint/2010/main" val="432498697"/>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image" Target="../media/image3.png"/><Relationship Id="rId2" Type="http://schemas.openxmlformats.org/officeDocument/2006/relationships/slideLayout" Target="../slideLayouts/slideLayout2.xml"/><Relationship Id="rId16" Type="http://schemas.openxmlformats.org/officeDocument/2006/relationships/image" Target="../media/image2.png"/><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image" Target="../media/image1.png"/><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theme" Target="../theme/theme1.xml"/></Relationships>
</file>

<file path=ppt/slideMasters/_rels/slideMaster10.xml.rels><?xml version="1.0" encoding="UTF-8" standalone="yes"?>
<Relationships xmlns="http://schemas.openxmlformats.org/package/2006/relationships"><Relationship Id="rId8" Type="http://schemas.openxmlformats.org/officeDocument/2006/relationships/slideLayout" Target="../slideLayouts/slideLayout130.xml"/><Relationship Id="rId13" Type="http://schemas.openxmlformats.org/officeDocument/2006/relationships/slideLayout" Target="../slideLayouts/slideLayout135.xml"/><Relationship Id="rId3" Type="http://schemas.openxmlformats.org/officeDocument/2006/relationships/slideLayout" Target="../slideLayouts/slideLayout125.xml"/><Relationship Id="rId7" Type="http://schemas.openxmlformats.org/officeDocument/2006/relationships/slideLayout" Target="../slideLayouts/slideLayout129.xml"/><Relationship Id="rId12" Type="http://schemas.openxmlformats.org/officeDocument/2006/relationships/slideLayout" Target="../slideLayouts/slideLayout134.xml"/><Relationship Id="rId17" Type="http://schemas.openxmlformats.org/officeDocument/2006/relationships/image" Target="../media/image3.png"/><Relationship Id="rId2" Type="http://schemas.openxmlformats.org/officeDocument/2006/relationships/slideLayout" Target="../slideLayouts/slideLayout124.xml"/><Relationship Id="rId16" Type="http://schemas.openxmlformats.org/officeDocument/2006/relationships/image" Target="../media/image2.png"/><Relationship Id="rId1" Type="http://schemas.openxmlformats.org/officeDocument/2006/relationships/slideLayout" Target="../slideLayouts/slideLayout123.xml"/><Relationship Id="rId6" Type="http://schemas.openxmlformats.org/officeDocument/2006/relationships/slideLayout" Target="../slideLayouts/slideLayout128.xml"/><Relationship Id="rId11" Type="http://schemas.openxmlformats.org/officeDocument/2006/relationships/slideLayout" Target="../slideLayouts/slideLayout133.xml"/><Relationship Id="rId5" Type="http://schemas.openxmlformats.org/officeDocument/2006/relationships/slideLayout" Target="../slideLayouts/slideLayout127.xml"/><Relationship Id="rId15" Type="http://schemas.openxmlformats.org/officeDocument/2006/relationships/image" Target="../media/image1.png"/><Relationship Id="rId10" Type="http://schemas.openxmlformats.org/officeDocument/2006/relationships/slideLayout" Target="../slideLayouts/slideLayout132.xml"/><Relationship Id="rId4" Type="http://schemas.openxmlformats.org/officeDocument/2006/relationships/slideLayout" Target="../slideLayouts/slideLayout126.xml"/><Relationship Id="rId9" Type="http://schemas.openxmlformats.org/officeDocument/2006/relationships/slideLayout" Target="../slideLayouts/slideLayout131.xml"/><Relationship Id="rId14" Type="http://schemas.openxmlformats.org/officeDocument/2006/relationships/theme" Target="../theme/theme10.xml"/></Relationships>
</file>

<file path=ppt/slideMasters/_rels/slideMaster11.xml.rels><?xml version="1.0" encoding="UTF-8" standalone="yes"?>
<Relationships xmlns="http://schemas.openxmlformats.org/package/2006/relationships"><Relationship Id="rId8" Type="http://schemas.openxmlformats.org/officeDocument/2006/relationships/slideLayout" Target="../slideLayouts/slideLayout143.xml"/><Relationship Id="rId13" Type="http://schemas.openxmlformats.org/officeDocument/2006/relationships/slideLayout" Target="../slideLayouts/slideLayout148.xml"/><Relationship Id="rId18" Type="http://schemas.openxmlformats.org/officeDocument/2006/relationships/image" Target="../media/image3.png"/><Relationship Id="rId3" Type="http://schemas.openxmlformats.org/officeDocument/2006/relationships/slideLayout" Target="../slideLayouts/slideLayout138.xml"/><Relationship Id="rId7" Type="http://schemas.openxmlformats.org/officeDocument/2006/relationships/slideLayout" Target="../slideLayouts/slideLayout142.xml"/><Relationship Id="rId12" Type="http://schemas.openxmlformats.org/officeDocument/2006/relationships/slideLayout" Target="../slideLayouts/slideLayout147.xml"/><Relationship Id="rId17" Type="http://schemas.openxmlformats.org/officeDocument/2006/relationships/image" Target="../media/image2.png"/><Relationship Id="rId2" Type="http://schemas.openxmlformats.org/officeDocument/2006/relationships/slideLayout" Target="../slideLayouts/slideLayout137.xml"/><Relationship Id="rId16" Type="http://schemas.openxmlformats.org/officeDocument/2006/relationships/image" Target="../media/image1.png"/><Relationship Id="rId1" Type="http://schemas.openxmlformats.org/officeDocument/2006/relationships/slideLayout" Target="../slideLayouts/slideLayout136.xml"/><Relationship Id="rId6" Type="http://schemas.openxmlformats.org/officeDocument/2006/relationships/slideLayout" Target="../slideLayouts/slideLayout141.xml"/><Relationship Id="rId11" Type="http://schemas.openxmlformats.org/officeDocument/2006/relationships/slideLayout" Target="../slideLayouts/slideLayout146.xml"/><Relationship Id="rId5" Type="http://schemas.openxmlformats.org/officeDocument/2006/relationships/slideLayout" Target="../slideLayouts/slideLayout140.xml"/><Relationship Id="rId15" Type="http://schemas.openxmlformats.org/officeDocument/2006/relationships/theme" Target="../theme/theme11.xml"/><Relationship Id="rId10" Type="http://schemas.openxmlformats.org/officeDocument/2006/relationships/slideLayout" Target="../slideLayouts/slideLayout145.xml"/><Relationship Id="rId4" Type="http://schemas.openxmlformats.org/officeDocument/2006/relationships/slideLayout" Target="../slideLayouts/slideLayout139.xml"/><Relationship Id="rId9" Type="http://schemas.openxmlformats.org/officeDocument/2006/relationships/slideLayout" Target="../slideLayouts/slideLayout144.xml"/><Relationship Id="rId14" Type="http://schemas.openxmlformats.org/officeDocument/2006/relationships/slideLayout" Target="../slideLayouts/slideLayout149.xml"/></Relationships>
</file>

<file path=ppt/slideMasters/_rels/slideMaster12.xml.rels><?xml version="1.0" encoding="UTF-8" standalone="yes"?>
<Relationships xmlns="http://schemas.openxmlformats.org/package/2006/relationships"><Relationship Id="rId8" Type="http://schemas.openxmlformats.org/officeDocument/2006/relationships/slideLayout" Target="../slideLayouts/slideLayout157.xml"/><Relationship Id="rId13" Type="http://schemas.openxmlformats.org/officeDocument/2006/relationships/slideLayout" Target="../slideLayouts/slideLayout162.xml"/><Relationship Id="rId18" Type="http://schemas.openxmlformats.org/officeDocument/2006/relationships/image" Target="../media/image3.png"/><Relationship Id="rId3" Type="http://schemas.openxmlformats.org/officeDocument/2006/relationships/slideLayout" Target="../slideLayouts/slideLayout152.xml"/><Relationship Id="rId7" Type="http://schemas.openxmlformats.org/officeDocument/2006/relationships/slideLayout" Target="../slideLayouts/slideLayout156.xml"/><Relationship Id="rId12" Type="http://schemas.openxmlformats.org/officeDocument/2006/relationships/slideLayout" Target="../slideLayouts/slideLayout161.xml"/><Relationship Id="rId17" Type="http://schemas.openxmlformats.org/officeDocument/2006/relationships/image" Target="../media/image2.png"/><Relationship Id="rId2" Type="http://schemas.openxmlformats.org/officeDocument/2006/relationships/slideLayout" Target="../slideLayouts/slideLayout151.xml"/><Relationship Id="rId16" Type="http://schemas.openxmlformats.org/officeDocument/2006/relationships/image" Target="../media/image1.png"/><Relationship Id="rId1" Type="http://schemas.openxmlformats.org/officeDocument/2006/relationships/slideLayout" Target="../slideLayouts/slideLayout150.xml"/><Relationship Id="rId6" Type="http://schemas.openxmlformats.org/officeDocument/2006/relationships/slideLayout" Target="../slideLayouts/slideLayout155.xml"/><Relationship Id="rId11" Type="http://schemas.openxmlformats.org/officeDocument/2006/relationships/slideLayout" Target="../slideLayouts/slideLayout160.xml"/><Relationship Id="rId5" Type="http://schemas.openxmlformats.org/officeDocument/2006/relationships/slideLayout" Target="../slideLayouts/slideLayout154.xml"/><Relationship Id="rId15" Type="http://schemas.openxmlformats.org/officeDocument/2006/relationships/theme" Target="../theme/theme12.xml"/><Relationship Id="rId10" Type="http://schemas.openxmlformats.org/officeDocument/2006/relationships/slideLayout" Target="../slideLayouts/slideLayout159.xml"/><Relationship Id="rId4" Type="http://schemas.openxmlformats.org/officeDocument/2006/relationships/slideLayout" Target="../slideLayouts/slideLayout153.xml"/><Relationship Id="rId9" Type="http://schemas.openxmlformats.org/officeDocument/2006/relationships/slideLayout" Target="../slideLayouts/slideLayout158.xml"/><Relationship Id="rId14" Type="http://schemas.openxmlformats.org/officeDocument/2006/relationships/slideLayout" Target="../slideLayouts/slideLayout163.xml"/></Relationships>
</file>

<file path=ppt/slideMasters/_rels/slideMaster13.xml.rels><?xml version="1.0" encoding="UTF-8" standalone="yes"?>
<Relationships xmlns="http://schemas.openxmlformats.org/package/2006/relationships"><Relationship Id="rId8" Type="http://schemas.openxmlformats.org/officeDocument/2006/relationships/slideLayout" Target="../slideLayouts/slideLayout171.xml"/><Relationship Id="rId13" Type="http://schemas.openxmlformats.org/officeDocument/2006/relationships/slideLayout" Target="../slideLayouts/slideLayout176.xml"/><Relationship Id="rId18" Type="http://schemas.openxmlformats.org/officeDocument/2006/relationships/image" Target="../media/image3.png"/><Relationship Id="rId3" Type="http://schemas.openxmlformats.org/officeDocument/2006/relationships/slideLayout" Target="../slideLayouts/slideLayout166.xml"/><Relationship Id="rId7" Type="http://schemas.openxmlformats.org/officeDocument/2006/relationships/slideLayout" Target="../slideLayouts/slideLayout170.xml"/><Relationship Id="rId12" Type="http://schemas.openxmlformats.org/officeDocument/2006/relationships/slideLayout" Target="../slideLayouts/slideLayout175.xml"/><Relationship Id="rId17" Type="http://schemas.openxmlformats.org/officeDocument/2006/relationships/image" Target="../media/image2.png"/><Relationship Id="rId2" Type="http://schemas.openxmlformats.org/officeDocument/2006/relationships/slideLayout" Target="../slideLayouts/slideLayout165.xml"/><Relationship Id="rId16" Type="http://schemas.openxmlformats.org/officeDocument/2006/relationships/image" Target="../media/image1.png"/><Relationship Id="rId1" Type="http://schemas.openxmlformats.org/officeDocument/2006/relationships/slideLayout" Target="../slideLayouts/slideLayout164.xml"/><Relationship Id="rId6" Type="http://schemas.openxmlformats.org/officeDocument/2006/relationships/slideLayout" Target="../slideLayouts/slideLayout169.xml"/><Relationship Id="rId11" Type="http://schemas.openxmlformats.org/officeDocument/2006/relationships/slideLayout" Target="../slideLayouts/slideLayout174.xml"/><Relationship Id="rId5" Type="http://schemas.openxmlformats.org/officeDocument/2006/relationships/slideLayout" Target="../slideLayouts/slideLayout168.xml"/><Relationship Id="rId15" Type="http://schemas.openxmlformats.org/officeDocument/2006/relationships/theme" Target="../theme/theme13.xml"/><Relationship Id="rId10" Type="http://schemas.openxmlformats.org/officeDocument/2006/relationships/slideLayout" Target="../slideLayouts/slideLayout173.xml"/><Relationship Id="rId4" Type="http://schemas.openxmlformats.org/officeDocument/2006/relationships/slideLayout" Target="../slideLayouts/slideLayout167.xml"/><Relationship Id="rId9" Type="http://schemas.openxmlformats.org/officeDocument/2006/relationships/slideLayout" Target="../slideLayouts/slideLayout172.xml"/><Relationship Id="rId14" Type="http://schemas.openxmlformats.org/officeDocument/2006/relationships/slideLayout" Target="../slideLayouts/slideLayout177.xml"/></Relationships>
</file>

<file path=ppt/slideMasters/_rels/slideMaster14.xml.rels><?xml version="1.0" encoding="UTF-8" standalone="yes"?>
<Relationships xmlns="http://schemas.openxmlformats.org/package/2006/relationships"><Relationship Id="rId8" Type="http://schemas.openxmlformats.org/officeDocument/2006/relationships/slideLayout" Target="../slideLayouts/slideLayout185.xml"/><Relationship Id="rId13" Type="http://schemas.openxmlformats.org/officeDocument/2006/relationships/slideLayout" Target="../slideLayouts/slideLayout190.xml"/><Relationship Id="rId3" Type="http://schemas.openxmlformats.org/officeDocument/2006/relationships/slideLayout" Target="../slideLayouts/slideLayout180.xml"/><Relationship Id="rId7" Type="http://schemas.openxmlformats.org/officeDocument/2006/relationships/slideLayout" Target="../slideLayouts/slideLayout184.xml"/><Relationship Id="rId12" Type="http://schemas.openxmlformats.org/officeDocument/2006/relationships/slideLayout" Target="../slideLayouts/slideLayout189.xml"/><Relationship Id="rId17" Type="http://schemas.openxmlformats.org/officeDocument/2006/relationships/image" Target="../media/image3.png"/><Relationship Id="rId2" Type="http://schemas.openxmlformats.org/officeDocument/2006/relationships/slideLayout" Target="../slideLayouts/slideLayout179.xml"/><Relationship Id="rId16" Type="http://schemas.openxmlformats.org/officeDocument/2006/relationships/image" Target="../media/image2.png"/><Relationship Id="rId1" Type="http://schemas.openxmlformats.org/officeDocument/2006/relationships/slideLayout" Target="../slideLayouts/slideLayout178.xml"/><Relationship Id="rId6" Type="http://schemas.openxmlformats.org/officeDocument/2006/relationships/slideLayout" Target="../slideLayouts/slideLayout183.xml"/><Relationship Id="rId11" Type="http://schemas.openxmlformats.org/officeDocument/2006/relationships/slideLayout" Target="../slideLayouts/slideLayout188.xml"/><Relationship Id="rId5" Type="http://schemas.openxmlformats.org/officeDocument/2006/relationships/slideLayout" Target="../slideLayouts/slideLayout182.xml"/><Relationship Id="rId15" Type="http://schemas.openxmlformats.org/officeDocument/2006/relationships/image" Target="../media/image1.png"/><Relationship Id="rId10" Type="http://schemas.openxmlformats.org/officeDocument/2006/relationships/slideLayout" Target="../slideLayouts/slideLayout187.xml"/><Relationship Id="rId4" Type="http://schemas.openxmlformats.org/officeDocument/2006/relationships/slideLayout" Target="../slideLayouts/slideLayout181.xml"/><Relationship Id="rId9" Type="http://schemas.openxmlformats.org/officeDocument/2006/relationships/slideLayout" Target="../slideLayouts/slideLayout186.xml"/><Relationship Id="rId14" Type="http://schemas.openxmlformats.org/officeDocument/2006/relationships/theme" Target="../theme/theme14.xml"/></Relationships>
</file>

<file path=ppt/slideMasters/_rels/slideMaster15.xml.rels><?xml version="1.0" encoding="UTF-8" standalone="yes"?>
<Relationships xmlns="http://schemas.openxmlformats.org/package/2006/relationships"><Relationship Id="rId8" Type="http://schemas.openxmlformats.org/officeDocument/2006/relationships/slideLayout" Target="../slideLayouts/slideLayout198.xml"/><Relationship Id="rId13" Type="http://schemas.openxmlformats.org/officeDocument/2006/relationships/slideLayout" Target="../slideLayouts/slideLayout203.xml"/><Relationship Id="rId3" Type="http://schemas.openxmlformats.org/officeDocument/2006/relationships/slideLayout" Target="../slideLayouts/slideLayout193.xml"/><Relationship Id="rId7" Type="http://schemas.openxmlformats.org/officeDocument/2006/relationships/slideLayout" Target="../slideLayouts/slideLayout197.xml"/><Relationship Id="rId12" Type="http://schemas.openxmlformats.org/officeDocument/2006/relationships/slideLayout" Target="../slideLayouts/slideLayout202.xml"/><Relationship Id="rId17" Type="http://schemas.openxmlformats.org/officeDocument/2006/relationships/image" Target="../media/image3.png"/><Relationship Id="rId2" Type="http://schemas.openxmlformats.org/officeDocument/2006/relationships/slideLayout" Target="../slideLayouts/slideLayout192.xml"/><Relationship Id="rId16" Type="http://schemas.openxmlformats.org/officeDocument/2006/relationships/image" Target="../media/image2.png"/><Relationship Id="rId1" Type="http://schemas.openxmlformats.org/officeDocument/2006/relationships/slideLayout" Target="../slideLayouts/slideLayout191.xml"/><Relationship Id="rId6" Type="http://schemas.openxmlformats.org/officeDocument/2006/relationships/slideLayout" Target="../slideLayouts/slideLayout196.xml"/><Relationship Id="rId11" Type="http://schemas.openxmlformats.org/officeDocument/2006/relationships/slideLayout" Target="../slideLayouts/slideLayout201.xml"/><Relationship Id="rId5" Type="http://schemas.openxmlformats.org/officeDocument/2006/relationships/slideLayout" Target="../slideLayouts/slideLayout195.xml"/><Relationship Id="rId15" Type="http://schemas.openxmlformats.org/officeDocument/2006/relationships/image" Target="../media/image1.png"/><Relationship Id="rId10" Type="http://schemas.openxmlformats.org/officeDocument/2006/relationships/slideLayout" Target="../slideLayouts/slideLayout200.xml"/><Relationship Id="rId4" Type="http://schemas.openxmlformats.org/officeDocument/2006/relationships/slideLayout" Target="../slideLayouts/slideLayout194.xml"/><Relationship Id="rId9" Type="http://schemas.openxmlformats.org/officeDocument/2006/relationships/slideLayout" Target="../slideLayouts/slideLayout199.xml"/><Relationship Id="rId14" Type="http://schemas.openxmlformats.org/officeDocument/2006/relationships/theme" Target="../theme/theme15.xml"/></Relationships>
</file>

<file path=ppt/slideMasters/_rels/slideMaster16.xml.rels><?xml version="1.0" encoding="UTF-8" standalone="yes"?>
<Relationships xmlns="http://schemas.openxmlformats.org/package/2006/relationships"><Relationship Id="rId8" Type="http://schemas.openxmlformats.org/officeDocument/2006/relationships/slideLayout" Target="../slideLayouts/slideLayout211.xml"/><Relationship Id="rId13" Type="http://schemas.openxmlformats.org/officeDocument/2006/relationships/slideLayout" Target="../slideLayouts/slideLayout216.xml"/><Relationship Id="rId18" Type="http://schemas.openxmlformats.org/officeDocument/2006/relationships/image" Target="../media/image3.png"/><Relationship Id="rId3" Type="http://schemas.openxmlformats.org/officeDocument/2006/relationships/slideLayout" Target="../slideLayouts/slideLayout206.xml"/><Relationship Id="rId7" Type="http://schemas.openxmlformats.org/officeDocument/2006/relationships/slideLayout" Target="../slideLayouts/slideLayout210.xml"/><Relationship Id="rId12" Type="http://schemas.openxmlformats.org/officeDocument/2006/relationships/slideLayout" Target="../slideLayouts/slideLayout215.xml"/><Relationship Id="rId17" Type="http://schemas.openxmlformats.org/officeDocument/2006/relationships/image" Target="../media/image2.png"/><Relationship Id="rId2" Type="http://schemas.openxmlformats.org/officeDocument/2006/relationships/slideLayout" Target="../slideLayouts/slideLayout205.xml"/><Relationship Id="rId16" Type="http://schemas.openxmlformats.org/officeDocument/2006/relationships/image" Target="../media/image1.png"/><Relationship Id="rId1" Type="http://schemas.openxmlformats.org/officeDocument/2006/relationships/slideLayout" Target="../slideLayouts/slideLayout204.xml"/><Relationship Id="rId6" Type="http://schemas.openxmlformats.org/officeDocument/2006/relationships/slideLayout" Target="../slideLayouts/slideLayout209.xml"/><Relationship Id="rId11" Type="http://schemas.openxmlformats.org/officeDocument/2006/relationships/slideLayout" Target="../slideLayouts/slideLayout214.xml"/><Relationship Id="rId5" Type="http://schemas.openxmlformats.org/officeDocument/2006/relationships/slideLayout" Target="../slideLayouts/slideLayout208.xml"/><Relationship Id="rId15" Type="http://schemas.openxmlformats.org/officeDocument/2006/relationships/theme" Target="../theme/theme16.xml"/><Relationship Id="rId10" Type="http://schemas.openxmlformats.org/officeDocument/2006/relationships/slideLayout" Target="../slideLayouts/slideLayout213.xml"/><Relationship Id="rId4" Type="http://schemas.openxmlformats.org/officeDocument/2006/relationships/slideLayout" Target="../slideLayouts/slideLayout207.xml"/><Relationship Id="rId9" Type="http://schemas.openxmlformats.org/officeDocument/2006/relationships/slideLayout" Target="../slideLayouts/slideLayout212.xml"/><Relationship Id="rId14" Type="http://schemas.openxmlformats.org/officeDocument/2006/relationships/slideLayout" Target="../slideLayouts/slideLayout217.xml"/></Relationships>
</file>

<file path=ppt/slideMasters/_rels/slideMaster17.xml.rels><?xml version="1.0" encoding="UTF-8" standalone="yes"?>
<Relationships xmlns="http://schemas.openxmlformats.org/package/2006/relationships"><Relationship Id="rId8" Type="http://schemas.openxmlformats.org/officeDocument/2006/relationships/slideLayout" Target="../slideLayouts/slideLayout225.xml"/><Relationship Id="rId13" Type="http://schemas.openxmlformats.org/officeDocument/2006/relationships/slideLayout" Target="../slideLayouts/slideLayout230.xml"/><Relationship Id="rId3" Type="http://schemas.openxmlformats.org/officeDocument/2006/relationships/slideLayout" Target="../slideLayouts/slideLayout220.xml"/><Relationship Id="rId7" Type="http://schemas.openxmlformats.org/officeDocument/2006/relationships/slideLayout" Target="../slideLayouts/slideLayout224.xml"/><Relationship Id="rId12" Type="http://schemas.openxmlformats.org/officeDocument/2006/relationships/slideLayout" Target="../slideLayouts/slideLayout229.xml"/><Relationship Id="rId17" Type="http://schemas.openxmlformats.org/officeDocument/2006/relationships/image" Target="../media/image3.png"/><Relationship Id="rId2" Type="http://schemas.openxmlformats.org/officeDocument/2006/relationships/slideLayout" Target="../slideLayouts/slideLayout219.xml"/><Relationship Id="rId16" Type="http://schemas.openxmlformats.org/officeDocument/2006/relationships/image" Target="../media/image2.png"/><Relationship Id="rId1" Type="http://schemas.openxmlformats.org/officeDocument/2006/relationships/slideLayout" Target="../slideLayouts/slideLayout218.xml"/><Relationship Id="rId6" Type="http://schemas.openxmlformats.org/officeDocument/2006/relationships/slideLayout" Target="../slideLayouts/slideLayout223.xml"/><Relationship Id="rId11" Type="http://schemas.openxmlformats.org/officeDocument/2006/relationships/slideLayout" Target="../slideLayouts/slideLayout228.xml"/><Relationship Id="rId5" Type="http://schemas.openxmlformats.org/officeDocument/2006/relationships/slideLayout" Target="../slideLayouts/slideLayout222.xml"/><Relationship Id="rId15" Type="http://schemas.openxmlformats.org/officeDocument/2006/relationships/image" Target="../media/image1.png"/><Relationship Id="rId10" Type="http://schemas.openxmlformats.org/officeDocument/2006/relationships/slideLayout" Target="../slideLayouts/slideLayout227.xml"/><Relationship Id="rId4" Type="http://schemas.openxmlformats.org/officeDocument/2006/relationships/slideLayout" Target="../slideLayouts/slideLayout221.xml"/><Relationship Id="rId9" Type="http://schemas.openxmlformats.org/officeDocument/2006/relationships/slideLayout" Target="../slideLayouts/slideLayout226.xml"/><Relationship Id="rId14" Type="http://schemas.openxmlformats.org/officeDocument/2006/relationships/theme" Target="../theme/theme17.xml"/></Relationships>
</file>

<file path=ppt/slideMasters/_rels/slideMaster18.xml.rels><?xml version="1.0" encoding="UTF-8" standalone="yes"?>
<Relationships xmlns="http://schemas.openxmlformats.org/package/2006/relationships"><Relationship Id="rId8" Type="http://schemas.openxmlformats.org/officeDocument/2006/relationships/slideLayout" Target="../slideLayouts/slideLayout238.xml"/><Relationship Id="rId13" Type="http://schemas.openxmlformats.org/officeDocument/2006/relationships/slideLayout" Target="../slideLayouts/slideLayout243.xml"/><Relationship Id="rId3" Type="http://schemas.openxmlformats.org/officeDocument/2006/relationships/slideLayout" Target="../slideLayouts/slideLayout233.xml"/><Relationship Id="rId7" Type="http://schemas.openxmlformats.org/officeDocument/2006/relationships/slideLayout" Target="../slideLayouts/slideLayout237.xml"/><Relationship Id="rId12" Type="http://schemas.openxmlformats.org/officeDocument/2006/relationships/slideLayout" Target="../slideLayouts/slideLayout242.xml"/><Relationship Id="rId17" Type="http://schemas.openxmlformats.org/officeDocument/2006/relationships/image" Target="../media/image3.png"/><Relationship Id="rId2" Type="http://schemas.openxmlformats.org/officeDocument/2006/relationships/slideLayout" Target="../slideLayouts/slideLayout232.xml"/><Relationship Id="rId16" Type="http://schemas.openxmlformats.org/officeDocument/2006/relationships/image" Target="../media/image2.png"/><Relationship Id="rId1" Type="http://schemas.openxmlformats.org/officeDocument/2006/relationships/slideLayout" Target="../slideLayouts/slideLayout231.xml"/><Relationship Id="rId6" Type="http://schemas.openxmlformats.org/officeDocument/2006/relationships/slideLayout" Target="../slideLayouts/slideLayout236.xml"/><Relationship Id="rId11" Type="http://schemas.openxmlformats.org/officeDocument/2006/relationships/slideLayout" Target="../slideLayouts/slideLayout241.xml"/><Relationship Id="rId5" Type="http://schemas.openxmlformats.org/officeDocument/2006/relationships/slideLayout" Target="../slideLayouts/slideLayout235.xml"/><Relationship Id="rId15" Type="http://schemas.openxmlformats.org/officeDocument/2006/relationships/image" Target="../media/image1.png"/><Relationship Id="rId10" Type="http://schemas.openxmlformats.org/officeDocument/2006/relationships/slideLayout" Target="../slideLayouts/slideLayout240.xml"/><Relationship Id="rId4" Type="http://schemas.openxmlformats.org/officeDocument/2006/relationships/slideLayout" Target="../slideLayouts/slideLayout234.xml"/><Relationship Id="rId9" Type="http://schemas.openxmlformats.org/officeDocument/2006/relationships/slideLayout" Target="../slideLayouts/slideLayout239.xml"/><Relationship Id="rId14" Type="http://schemas.openxmlformats.org/officeDocument/2006/relationships/theme" Target="../theme/theme18.xml"/></Relationships>
</file>

<file path=ppt/slideMasters/_rels/slideMaster19.xml.rels><?xml version="1.0" encoding="UTF-8" standalone="yes"?>
<Relationships xmlns="http://schemas.openxmlformats.org/package/2006/relationships"><Relationship Id="rId8" Type="http://schemas.openxmlformats.org/officeDocument/2006/relationships/slideLayout" Target="../slideLayouts/slideLayout251.xml"/><Relationship Id="rId13" Type="http://schemas.openxmlformats.org/officeDocument/2006/relationships/slideLayout" Target="../slideLayouts/slideLayout256.xml"/><Relationship Id="rId3" Type="http://schemas.openxmlformats.org/officeDocument/2006/relationships/slideLayout" Target="../slideLayouts/slideLayout246.xml"/><Relationship Id="rId7" Type="http://schemas.openxmlformats.org/officeDocument/2006/relationships/slideLayout" Target="../slideLayouts/slideLayout250.xml"/><Relationship Id="rId12" Type="http://schemas.openxmlformats.org/officeDocument/2006/relationships/slideLayout" Target="../slideLayouts/slideLayout255.xml"/><Relationship Id="rId17" Type="http://schemas.openxmlformats.org/officeDocument/2006/relationships/image" Target="../media/image3.png"/><Relationship Id="rId2" Type="http://schemas.openxmlformats.org/officeDocument/2006/relationships/slideLayout" Target="../slideLayouts/slideLayout245.xml"/><Relationship Id="rId16" Type="http://schemas.openxmlformats.org/officeDocument/2006/relationships/image" Target="../media/image2.png"/><Relationship Id="rId1" Type="http://schemas.openxmlformats.org/officeDocument/2006/relationships/slideLayout" Target="../slideLayouts/slideLayout244.xml"/><Relationship Id="rId6" Type="http://schemas.openxmlformats.org/officeDocument/2006/relationships/slideLayout" Target="../slideLayouts/slideLayout249.xml"/><Relationship Id="rId11" Type="http://schemas.openxmlformats.org/officeDocument/2006/relationships/slideLayout" Target="../slideLayouts/slideLayout254.xml"/><Relationship Id="rId5" Type="http://schemas.openxmlformats.org/officeDocument/2006/relationships/slideLayout" Target="../slideLayouts/slideLayout248.xml"/><Relationship Id="rId15" Type="http://schemas.openxmlformats.org/officeDocument/2006/relationships/image" Target="../media/image1.png"/><Relationship Id="rId10" Type="http://schemas.openxmlformats.org/officeDocument/2006/relationships/slideLayout" Target="../slideLayouts/slideLayout253.xml"/><Relationship Id="rId4" Type="http://schemas.openxmlformats.org/officeDocument/2006/relationships/slideLayout" Target="../slideLayouts/slideLayout247.xml"/><Relationship Id="rId9" Type="http://schemas.openxmlformats.org/officeDocument/2006/relationships/slideLayout" Target="../slideLayouts/slideLayout252.xml"/><Relationship Id="rId14" Type="http://schemas.openxmlformats.org/officeDocument/2006/relationships/theme" Target="../theme/theme19.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21.xml"/><Relationship Id="rId13" Type="http://schemas.openxmlformats.org/officeDocument/2006/relationships/slideLayout" Target="../slideLayouts/slideLayout26.xml"/><Relationship Id="rId18" Type="http://schemas.openxmlformats.org/officeDocument/2006/relationships/image" Target="../media/image3.png"/><Relationship Id="rId3" Type="http://schemas.openxmlformats.org/officeDocument/2006/relationships/slideLayout" Target="../slideLayouts/slideLayout16.xml"/><Relationship Id="rId7" Type="http://schemas.openxmlformats.org/officeDocument/2006/relationships/slideLayout" Target="../slideLayouts/slideLayout20.xml"/><Relationship Id="rId12" Type="http://schemas.openxmlformats.org/officeDocument/2006/relationships/slideLayout" Target="../slideLayouts/slideLayout25.xml"/><Relationship Id="rId17" Type="http://schemas.openxmlformats.org/officeDocument/2006/relationships/image" Target="../media/image2.png"/><Relationship Id="rId2" Type="http://schemas.openxmlformats.org/officeDocument/2006/relationships/slideLayout" Target="../slideLayouts/slideLayout15.xml"/><Relationship Id="rId16" Type="http://schemas.openxmlformats.org/officeDocument/2006/relationships/image" Target="../media/image1.png"/><Relationship Id="rId1" Type="http://schemas.openxmlformats.org/officeDocument/2006/relationships/slideLayout" Target="../slideLayouts/slideLayout14.xml"/><Relationship Id="rId6" Type="http://schemas.openxmlformats.org/officeDocument/2006/relationships/slideLayout" Target="../slideLayouts/slideLayout19.xml"/><Relationship Id="rId11" Type="http://schemas.openxmlformats.org/officeDocument/2006/relationships/slideLayout" Target="../slideLayouts/slideLayout24.xml"/><Relationship Id="rId5" Type="http://schemas.openxmlformats.org/officeDocument/2006/relationships/slideLayout" Target="../slideLayouts/slideLayout18.xml"/><Relationship Id="rId15" Type="http://schemas.openxmlformats.org/officeDocument/2006/relationships/theme" Target="../theme/theme2.xml"/><Relationship Id="rId10" Type="http://schemas.openxmlformats.org/officeDocument/2006/relationships/slideLayout" Target="../slideLayouts/slideLayout23.xml"/><Relationship Id="rId4" Type="http://schemas.openxmlformats.org/officeDocument/2006/relationships/slideLayout" Target="../slideLayouts/slideLayout17.xml"/><Relationship Id="rId9" Type="http://schemas.openxmlformats.org/officeDocument/2006/relationships/slideLayout" Target="../slideLayouts/slideLayout22.xml"/><Relationship Id="rId14" Type="http://schemas.openxmlformats.org/officeDocument/2006/relationships/slideLayout" Target="../slideLayouts/slideLayout27.xml"/></Relationships>
</file>

<file path=ppt/slideMasters/_rels/slideMaster20.xml.rels><?xml version="1.0" encoding="UTF-8" standalone="yes"?>
<Relationships xmlns="http://schemas.openxmlformats.org/package/2006/relationships"><Relationship Id="rId8" Type="http://schemas.openxmlformats.org/officeDocument/2006/relationships/slideLayout" Target="../slideLayouts/slideLayout264.xml"/><Relationship Id="rId13" Type="http://schemas.openxmlformats.org/officeDocument/2006/relationships/slideLayout" Target="../slideLayouts/slideLayout269.xml"/><Relationship Id="rId3" Type="http://schemas.openxmlformats.org/officeDocument/2006/relationships/slideLayout" Target="../slideLayouts/slideLayout259.xml"/><Relationship Id="rId7" Type="http://schemas.openxmlformats.org/officeDocument/2006/relationships/slideLayout" Target="../slideLayouts/slideLayout263.xml"/><Relationship Id="rId12" Type="http://schemas.openxmlformats.org/officeDocument/2006/relationships/slideLayout" Target="../slideLayouts/slideLayout268.xml"/><Relationship Id="rId17" Type="http://schemas.openxmlformats.org/officeDocument/2006/relationships/image" Target="../media/image3.png"/><Relationship Id="rId2" Type="http://schemas.openxmlformats.org/officeDocument/2006/relationships/slideLayout" Target="../slideLayouts/slideLayout258.xml"/><Relationship Id="rId16" Type="http://schemas.openxmlformats.org/officeDocument/2006/relationships/image" Target="../media/image2.png"/><Relationship Id="rId1" Type="http://schemas.openxmlformats.org/officeDocument/2006/relationships/slideLayout" Target="../slideLayouts/slideLayout257.xml"/><Relationship Id="rId6" Type="http://schemas.openxmlformats.org/officeDocument/2006/relationships/slideLayout" Target="../slideLayouts/slideLayout262.xml"/><Relationship Id="rId11" Type="http://schemas.openxmlformats.org/officeDocument/2006/relationships/slideLayout" Target="../slideLayouts/slideLayout267.xml"/><Relationship Id="rId5" Type="http://schemas.openxmlformats.org/officeDocument/2006/relationships/slideLayout" Target="../slideLayouts/slideLayout261.xml"/><Relationship Id="rId15" Type="http://schemas.openxmlformats.org/officeDocument/2006/relationships/image" Target="../media/image1.png"/><Relationship Id="rId10" Type="http://schemas.openxmlformats.org/officeDocument/2006/relationships/slideLayout" Target="../slideLayouts/slideLayout266.xml"/><Relationship Id="rId4" Type="http://schemas.openxmlformats.org/officeDocument/2006/relationships/slideLayout" Target="../slideLayouts/slideLayout260.xml"/><Relationship Id="rId9" Type="http://schemas.openxmlformats.org/officeDocument/2006/relationships/slideLayout" Target="../slideLayouts/slideLayout265.xml"/><Relationship Id="rId14" Type="http://schemas.openxmlformats.org/officeDocument/2006/relationships/theme" Target="../theme/theme20.xml"/></Relationships>
</file>

<file path=ppt/slideMasters/_rels/slideMaster21.xml.rels><?xml version="1.0" encoding="UTF-8" standalone="yes"?>
<Relationships xmlns="http://schemas.openxmlformats.org/package/2006/relationships"><Relationship Id="rId8" Type="http://schemas.openxmlformats.org/officeDocument/2006/relationships/slideLayout" Target="../slideLayouts/slideLayout277.xml"/><Relationship Id="rId13" Type="http://schemas.openxmlformats.org/officeDocument/2006/relationships/slideLayout" Target="../slideLayouts/slideLayout282.xml"/><Relationship Id="rId3" Type="http://schemas.openxmlformats.org/officeDocument/2006/relationships/slideLayout" Target="../slideLayouts/slideLayout272.xml"/><Relationship Id="rId7" Type="http://schemas.openxmlformats.org/officeDocument/2006/relationships/slideLayout" Target="../slideLayouts/slideLayout276.xml"/><Relationship Id="rId12" Type="http://schemas.openxmlformats.org/officeDocument/2006/relationships/slideLayout" Target="../slideLayouts/slideLayout281.xml"/><Relationship Id="rId17" Type="http://schemas.openxmlformats.org/officeDocument/2006/relationships/image" Target="../media/image3.png"/><Relationship Id="rId2" Type="http://schemas.openxmlformats.org/officeDocument/2006/relationships/slideLayout" Target="../slideLayouts/slideLayout271.xml"/><Relationship Id="rId16" Type="http://schemas.openxmlformats.org/officeDocument/2006/relationships/image" Target="../media/image2.png"/><Relationship Id="rId1" Type="http://schemas.openxmlformats.org/officeDocument/2006/relationships/slideLayout" Target="../slideLayouts/slideLayout270.xml"/><Relationship Id="rId6" Type="http://schemas.openxmlformats.org/officeDocument/2006/relationships/slideLayout" Target="../slideLayouts/slideLayout275.xml"/><Relationship Id="rId11" Type="http://schemas.openxmlformats.org/officeDocument/2006/relationships/slideLayout" Target="../slideLayouts/slideLayout280.xml"/><Relationship Id="rId5" Type="http://schemas.openxmlformats.org/officeDocument/2006/relationships/slideLayout" Target="../slideLayouts/slideLayout274.xml"/><Relationship Id="rId15" Type="http://schemas.openxmlformats.org/officeDocument/2006/relationships/image" Target="../media/image1.png"/><Relationship Id="rId10" Type="http://schemas.openxmlformats.org/officeDocument/2006/relationships/slideLayout" Target="../slideLayouts/slideLayout279.xml"/><Relationship Id="rId4" Type="http://schemas.openxmlformats.org/officeDocument/2006/relationships/slideLayout" Target="../slideLayouts/slideLayout273.xml"/><Relationship Id="rId9" Type="http://schemas.openxmlformats.org/officeDocument/2006/relationships/slideLayout" Target="../slideLayouts/slideLayout278.xml"/><Relationship Id="rId14" Type="http://schemas.openxmlformats.org/officeDocument/2006/relationships/theme" Target="../theme/theme21.xml"/></Relationships>
</file>

<file path=ppt/slideMasters/_rels/slideMaster22.xml.rels><?xml version="1.0" encoding="UTF-8" standalone="yes"?>
<Relationships xmlns="http://schemas.openxmlformats.org/package/2006/relationships"><Relationship Id="rId8" Type="http://schemas.openxmlformats.org/officeDocument/2006/relationships/slideLayout" Target="../slideLayouts/slideLayout290.xml"/><Relationship Id="rId13" Type="http://schemas.openxmlformats.org/officeDocument/2006/relationships/slideLayout" Target="../slideLayouts/slideLayout295.xml"/><Relationship Id="rId3" Type="http://schemas.openxmlformats.org/officeDocument/2006/relationships/slideLayout" Target="../slideLayouts/slideLayout285.xml"/><Relationship Id="rId7" Type="http://schemas.openxmlformats.org/officeDocument/2006/relationships/slideLayout" Target="../slideLayouts/slideLayout289.xml"/><Relationship Id="rId12" Type="http://schemas.openxmlformats.org/officeDocument/2006/relationships/slideLayout" Target="../slideLayouts/slideLayout294.xml"/><Relationship Id="rId17" Type="http://schemas.openxmlformats.org/officeDocument/2006/relationships/image" Target="../media/image3.png"/><Relationship Id="rId2" Type="http://schemas.openxmlformats.org/officeDocument/2006/relationships/slideLayout" Target="../slideLayouts/slideLayout284.xml"/><Relationship Id="rId16" Type="http://schemas.openxmlformats.org/officeDocument/2006/relationships/image" Target="../media/image2.png"/><Relationship Id="rId1" Type="http://schemas.openxmlformats.org/officeDocument/2006/relationships/slideLayout" Target="../slideLayouts/slideLayout283.xml"/><Relationship Id="rId6" Type="http://schemas.openxmlformats.org/officeDocument/2006/relationships/slideLayout" Target="../slideLayouts/slideLayout288.xml"/><Relationship Id="rId11" Type="http://schemas.openxmlformats.org/officeDocument/2006/relationships/slideLayout" Target="../slideLayouts/slideLayout293.xml"/><Relationship Id="rId5" Type="http://schemas.openxmlformats.org/officeDocument/2006/relationships/slideLayout" Target="../slideLayouts/slideLayout287.xml"/><Relationship Id="rId15" Type="http://schemas.openxmlformats.org/officeDocument/2006/relationships/image" Target="../media/image1.png"/><Relationship Id="rId10" Type="http://schemas.openxmlformats.org/officeDocument/2006/relationships/slideLayout" Target="../slideLayouts/slideLayout292.xml"/><Relationship Id="rId4" Type="http://schemas.openxmlformats.org/officeDocument/2006/relationships/slideLayout" Target="../slideLayouts/slideLayout286.xml"/><Relationship Id="rId9" Type="http://schemas.openxmlformats.org/officeDocument/2006/relationships/slideLayout" Target="../slideLayouts/slideLayout291.xml"/><Relationship Id="rId14" Type="http://schemas.openxmlformats.org/officeDocument/2006/relationships/theme" Target="../theme/theme22.xml"/></Relationships>
</file>

<file path=ppt/slideMasters/_rels/slideMaster23.xml.rels><?xml version="1.0" encoding="UTF-8" standalone="yes"?>
<Relationships xmlns="http://schemas.openxmlformats.org/package/2006/relationships"><Relationship Id="rId8" Type="http://schemas.openxmlformats.org/officeDocument/2006/relationships/slideLayout" Target="../slideLayouts/slideLayout303.xml"/><Relationship Id="rId13" Type="http://schemas.openxmlformats.org/officeDocument/2006/relationships/slideLayout" Target="../slideLayouts/slideLayout308.xml"/><Relationship Id="rId3" Type="http://schemas.openxmlformats.org/officeDocument/2006/relationships/slideLayout" Target="../slideLayouts/slideLayout298.xml"/><Relationship Id="rId7" Type="http://schemas.openxmlformats.org/officeDocument/2006/relationships/slideLayout" Target="../slideLayouts/slideLayout302.xml"/><Relationship Id="rId12" Type="http://schemas.openxmlformats.org/officeDocument/2006/relationships/slideLayout" Target="../slideLayouts/slideLayout307.xml"/><Relationship Id="rId17" Type="http://schemas.openxmlformats.org/officeDocument/2006/relationships/image" Target="../media/image3.png"/><Relationship Id="rId2" Type="http://schemas.openxmlformats.org/officeDocument/2006/relationships/slideLayout" Target="../slideLayouts/slideLayout297.xml"/><Relationship Id="rId16" Type="http://schemas.openxmlformats.org/officeDocument/2006/relationships/image" Target="../media/image2.png"/><Relationship Id="rId1" Type="http://schemas.openxmlformats.org/officeDocument/2006/relationships/slideLayout" Target="../slideLayouts/slideLayout296.xml"/><Relationship Id="rId6" Type="http://schemas.openxmlformats.org/officeDocument/2006/relationships/slideLayout" Target="../slideLayouts/slideLayout301.xml"/><Relationship Id="rId11" Type="http://schemas.openxmlformats.org/officeDocument/2006/relationships/slideLayout" Target="../slideLayouts/slideLayout306.xml"/><Relationship Id="rId5" Type="http://schemas.openxmlformats.org/officeDocument/2006/relationships/slideLayout" Target="../slideLayouts/slideLayout300.xml"/><Relationship Id="rId15" Type="http://schemas.openxmlformats.org/officeDocument/2006/relationships/image" Target="../media/image1.png"/><Relationship Id="rId10" Type="http://schemas.openxmlformats.org/officeDocument/2006/relationships/slideLayout" Target="../slideLayouts/slideLayout305.xml"/><Relationship Id="rId4" Type="http://schemas.openxmlformats.org/officeDocument/2006/relationships/slideLayout" Target="../slideLayouts/slideLayout299.xml"/><Relationship Id="rId9" Type="http://schemas.openxmlformats.org/officeDocument/2006/relationships/slideLayout" Target="../slideLayouts/slideLayout304.xml"/><Relationship Id="rId14" Type="http://schemas.openxmlformats.org/officeDocument/2006/relationships/theme" Target="../theme/theme23.xml"/></Relationships>
</file>

<file path=ppt/slideMasters/_rels/slideMaster24.xml.rels><?xml version="1.0" encoding="UTF-8" standalone="yes"?>
<Relationships xmlns="http://schemas.openxmlformats.org/package/2006/relationships"><Relationship Id="rId8" Type="http://schemas.openxmlformats.org/officeDocument/2006/relationships/slideLayout" Target="../slideLayouts/slideLayout316.xml"/><Relationship Id="rId13" Type="http://schemas.openxmlformats.org/officeDocument/2006/relationships/slideLayout" Target="../slideLayouts/slideLayout321.xml"/><Relationship Id="rId3" Type="http://schemas.openxmlformats.org/officeDocument/2006/relationships/slideLayout" Target="../slideLayouts/slideLayout311.xml"/><Relationship Id="rId7" Type="http://schemas.openxmlformats.org/officeDocument/2006/relationships/slideLayout" Target="../slideLayouts/slideLayout315.xml"/><Relationship Id="rId12" Type="http://schemas.openxmlformats.org/officeDocument/2006/relationships/slideLayout" Target="../slideLayouts/slideLayout320.xml"/><Relationship Id="rId17" Type="http://schemas.openxmlformats.org/officeDocument/2006/relationships/image" Target="../media/image3.png"/><Relationship Id="rId2" Type="http://schemas.openxmlformats.org/officeDocument/2006/relationships/slideLayout" Target="../slideLayouts/slideLayout310.xml"/><Relationship Id="rId16" Type="http://schemas.openxmlformats.org/officeDocument/2006/relationships/image" Target="../media/image2.png"/><Relationship Id="rId1" Type="http://schemas.openxmlformats.org/officeDocument/2006/relationships/slideLayout" Target="../slideLayouts/slideLayout309.xml"/><Relationship Id="rId6" Type="http://schemas.openxmlformats.org/officeDocument/2006/relationships/slideLayout" Target="../slideLayouts/slideLayout314.xml"/><Relationship Id="rId11" Type="http://schemas.openxmlformats.org/officeDocument/2006/relationships/slideLayout" Target="../slideLayouts/slideLayout319.xml"/><Relationship Id="rId5" Type="http://schemas.openxmlformats.org/officeDocument/2006/relationships/slideLayout" Target="../slideLayouts/slideLayout313.xml"/><Relationship Id="rId15" Type="http://schemas.openxmlformats.org/officeDocument/2006/relationships/image" Target="../media/image1.png"/><Relationship Id="rId10" Type="http://schemas.openxmlformats.org/officeDocument/2006/relationships/slideLayout" Target="../slideLayouts/slideLayout318.xml"/><Relationship Id="rId4" Type="http://schemas.openxmlformats.org/officeDocument/2006/relationships/slideLayout" Target="../slideLayouts/slideLayout312.xml"/><Relationship Id="rId9" Type="http://schemas.openxmlformats.org/officeDocument/2006/relationships/slideLayout" Target="../slideLayouts/slideLayout317.xml"/><Relationship Id="rId14" Type="http://schemas.openxmlformats.org/officeDocument/2006/relationships/theme" Target="../theme/theme24.xml"/></Relationships>
</file>

<file path=ppt/slideMasters/_rels/slideMaster25.xml.rels><?xml version="1.0" encoding="UTF-8" standalone="yes"?>
<Relationships xmlns="http://schemas.openxmlformats.org/package/2006/relationships"><Relationship Id="rId8" Type="http://schemas.openxmlformats.org/officeDocument/2006/relationships/slideLayout" Target="../slideLayouts/slideLayout329.xml"/><Relationship Id="rId13" Type="http://schemas.openxmlformats.org/officeDocument/2006/relationships/slideLayout" Target="../slideLayouts/slideLayout334.xml"/><Relationship Id="rId3" Type="http://schemas.openxmlformats.org/officeDocument/2006/relationships/slideLayout" Target="../slideLayouts/slideLayout324.xml"/><Relationship Id="rId7" Type="http://schemas.openxmlformats.org/officeDocument/2006/relationships/slideLayout" Target="../slideLayouts/slideLayout328.xml"/><Relationship Id="rId12" Type="http://schemas.openxmlformats.org/officeDocument/2006/relationships/slideLayout" Target="../slideLayouts/slideLayout333.xml"/><Relationship Id="rId17" Type="http://schemas.openxmlformats.org/officeDocument/2006/relationships/image" Target="../media/image3.png"/><Relationship Id="rId2" Type="http://schemas.openxmlformats.org/officeDocument/2006/relationships/slideLayout" Target="../slideLayouts/slideLayout323.xml"/><Relationship Id="rId16" Type="http://schemas.openxmlformats.org/officeDocument/2006/relationships/image" Target="../media/image2.png"/><Relationship Id="rId1" Type="http://schemas.openxmlformats.org/officeDocument/2006/relationships/slideLayout" Target="../slideLayouts/slideLayout322.xml"/><Relationship Id="rId6" Type="http://schemas.openxmlformats.org/officeDocument/2006/relationships/slideLayout" Target="../slideLayouts/slideLayout327.xml"/><Relationship Id="rId11" Type="http://schemas.openxmlformats.org/officeDocument/2006/relationships/slideLayout" Target="../slideLayouts/slideLayout332.xml"/><Relationship Id="rId5" Type="http://schemas.openxmlformats.org/officeDocument/2006/relationships/slideLayout" Target="../slideLayouts/slideLayout326.xml"/><Relationship Id="rId15" Type="http://schemas.openxmlformats.org/officeDocument/2006/relationships/image" Target="../media/image1.png"/><Relationship Id="rId10" Type="http://schemas.openxmlformats.org/officeDocument/2006/relationships/slideLayout" Target="../slideLayouts/slideLayout331.xml"/><Relationship Id="rId4" Type="http://schemas.openxmlformats.org/officeDocument/2006/relationships/slideLayout" Target="../slideLayouts/slideLayout325.xml"/><Relationship Id="rId9" Type="http://schemas.openxmlformats.org/officeDocument/2006/relationships/slideLayout" Target="../slideLayouts/slideLayout330.xml"/><Relationship Id="rId14" Type="http://schemas.openxmlformats.org/officeDocument/2006/relationships/theme" Target="../theme/theme25.xml"/></Relationships>
</file>

<file path=ppt/slideMasters/_rels/slideMaster26.xml.rels><?xml version="1.0" encoding="UTF-8" standalone="yes"?>
<Relationships xmlns="http://schemas.openxmlformats.org/package/2006/relationships"><Relationship Id="rId8" Type="http://schemas.openxmlformats.org/officeDocument/2006/relationships/slideLayout" Target="../slideLayouts/slideLayout342.xml"/><Relationship Id="rId13" Type="http://schemas.openxmlformats.org/officeDocument/2006/relationships/slideLayout" Target="../slideLayouts/slideLayout347.xml"/><Relationship Id="rId3" Type="http://schemas.openxmlformats.org/officeDocument/2006/relationships/slideLayout" Target="../slideLayouts/slideLayout337.xml"/><Relationship Id="rId7" Type="http://schemas.openxmlformats.org/officeDocument/2006/relationships/slideLayout" Target="../slideLayouts/slideLayout341.xml"/><Relationship Id="rId12" Type="http://schemas.openxmlformats.org/officeDocument/2006/relationships/slideLayout" Target="../slideLayouts/slideLayout346.xml"/><Relationship Id="rId17" Type="http://schemas.openxmlformats.org/officeDocument/2006/relationships/image" Target="../media/image3.png"/><Relationship Id="rId2" Type="http://schemas.openxmlformats.org/officeDocument/2006/relationships/slideLayout" Target="../slideLayouts/slideLayout336.xml"/><Relationship Id="rId16" Type="http://schemas.openxmlformats.org/officeDocument/2006/relationships/image" Target="../media/image2.png"/><Relationship Id="rId1" Type="http://schemas.openxmlformats.org/officeDocument/2006/relationships/slideLayout" Target="../slideLayouts/slideLayout335.xml"/><Relationship Id="rId6" Type="http://schemas.openxmlformats.org/officeDocument/2006/relationships/slideLayout" Target="../slideLayouts/slideLayout340.xml"/><Relationship Id="rId11" Type="http://schemas.openxmlformats.org/officeDocument/2006/relationships/slideLayout" Target="../slideLayouts/slideLayout345.xml"/><Relationship Id="rId5" Type="http://schemas.openxmlformats.org/officeDocument/2006/relationships/slideLayout" Target="../slideLayouts/slideLayout339.xml"/><Relationship Id="rId15" Type="http://schemas.openxmlformats.org/officeDocument/2006/relationships/image" Target="../media/image1.png"/><Relationship Id="rId10" Type="http://schemas.openxmlformats.org/officeDocument/2006/relationships/slideLayout" Target="../slideLayouts/slideLayout344.xml"/><Relationship Id="rId4" Type="http://schemas.openxmlformats.org/officeDocument/2006/relationships/slideLayout" Target="../slideLayouts/slideLayout338.xml"/><Relationship Id="rId9" Type="http://schemas.openxmlformats.org/officeDocument/2006/relationships/slideLayout" Target="../slideLayouts/slideLayout343.xml"/><Relationship Id="rId14" Type="http://schemas.openxmlformats.org/officeDocument/2006/relationships/theme" Target="../theme/theme26.xml"/></Relationships>
</file>

<file path=ppt/slideMasters/_rels/slideMaster27.xml.rels><?xml version="1.0" encoding="UTF-8" standalone="yes"?>
<Relationships xmlns="http://schemas.openxmlformats.org/package/2006/relationships"><Relationship Id="rId8" Type="http://schemas.openxmlformats.org/officeDocument/2006/relationships/slideLayout" Target="../slideLayouts/slideLayout355.xml"/><Relationship Id="rId13" Type="http://schemas.openxmlformats.org/officeDocument/2006/relationships/slideLayout" Target="../slideLayouts/slideLayout360.xml"/><Relationship Id="rId3" Type="http://schemas.openxmlformats.org/officeDocument/2006/relationships/slideLayout" Target="../slideLayouts/slideLayout350.xml"/><Relationship Id="rId7" Type="http://schemas.openxmlformats.org/officeDocument/2006/relationships/slideLayout" Target="../slideLayouts/slideLayout354.xml"/><Relationship Id="rId12" Type="http://schemas.openxmlformats.org/officeDocument/2006/relationships/slideLayout" Target="../slideLayouts/slideLayout359.xml"/><Relationship Id="rId17" Type="http://schemas.openxmlformats.org/officeDocument/2006/relationships/image" Target="../media/image3.png"/><Relationship Id="rId2" Type="http://schemas.openxmlformats.org/officeDocument/2006/relationships/slideLayout" Target="../slideLayouts/slideLayout349.xml"/><Relationship Id="rId16" Type="http://schemas.openxmlformats.org/officeDocument/2006/relationships/image" Target="../media/image2.png"/><Relationship Id="rId1" Type="http://schemas.openxmlformats.org/officeDocument/2006/relationships/slideLayout" Target="../slideLayouts/slideLayout348.xml"/><Relationship Id="rId6" Type="http://schemas.openxmlformats.org/officeDocument/2006/relationships/slideLayout" Target="../slideLayouts/slideLayout353.xml"/><Relationship Id="rId11" Type="http://schemas.openxmlformats.org/officeDocument/2006/relationships/slideLayout" Target="../slideLayouts/slideLayout358.xml"/><Relationship Id="rId5" Type="http://schemas.openxmlformats.org/officeDocument/2006/relationships/slideLayout" Target="../slideLayouts/slideLayout352.xml"/><Relationship Id="rId15" Type="http://schemas.openxmlformats.org/officeDocument/2006/relationships/image" Target="../media/image1.png"/><Relationship Id="rId10" Type="http://schemas.openxmlformats.org/officeDocument/2006/relationships/slideLayout" Target="../slideLayouts/slideLayout357.xml"/><Relationship Id="rId4" Type="http://schemas.openxmlformats.org/officeDocument/2006/relationships/slideLayout" Target="../slideLayouts/slideLayout351.xml"/><Relationship Id="rId9" Type="http://schemas.openxmlformats.org/officeDocument/2006/relationships/slideLayout" Target="../slideLayouts/slideLayout356.xml"/><Relationship Id="rId14" Type="http://schemas.openxmlformats.org/officeDocument/2006/relationships/theme" Target="../theme/theme27.xml"/></Relationships>
</file>

<file path=ppt/slideMasters/_rels/slideMaster28.xml.rels><?xml version="1.0" encoding="UTF-8" standalone="yes"?>
<Relationships xmlns="http://schemas.openxmlformats.org/package/2006/relationships"><Relationship Id="rId8" Type="http://schemas.openxmlformats.org/officeDocument/2006/relationships/slideLayout" Target="../slideLayouts/slideLayout368.xml"/><Relationship Id="rId13" Type="http://schemas.openxmlformats.org/officeDocument/2006/relationships/slideLayout" Target="../slideLayouts/slideLayout373.xml"/><Relationship Id="rId3" Type="http://schemas.openxmlformats.org/officeDocument/2006/relationships/slideLayout" Target="../slideLayouts/slideLayout363.xml"/><Relationship Id="rId7" Type="http://schemas.openxmlformats.org/officeDocument/2006/relationships/slideLayout" Target="../slideLayouts/slideLayout367.xml"/><Relationship Id="rId12" Type="http://schemas.openxmlformats.org/officeDocument/2006/relationships/slideLayout" Target="../slideLayouts/slideLayout372.xml"/><Relationship Id="rId17" Type="http://schemas.openxmlformats.org/officeDocument/2006/relationships/image" Target="../media/image3.png"/><Relationship Id="rId2" Type="http://schemas.openxmlformats.org/officeDocument/2006/relationships/slideLayout" Target="../slideLayouts/slideLayout362.xml"/><Relationship Id="rId16" Type="http://schemas.openxmlformats.org/officeDocument/2006/relationships/image" Target="../media/image2.png"/><Relationship Id="rId1" Type="http://schemas.openxmlformats.org/officeDocument/2006/relationships/slideLayout" Target="../slideLayouts/slideLayout361.xml"/><Relationship Id="rId6" Type="http://schemas.openxmlformats.org/officeDocument/2006/relationships/slideLayout" Target="../slideLayouts/slideLayout366.xml"/><Relationship Id="rId11" Type="http://schemas.openxmlformats.org/officeDocument/2006/relationships/slideLayout" Target="../slideLayouts/slideLayout371.xml"/><Relationship Id="rId5" Type="http://schemas.openxmlformats.org/officeDocument/2006/relationships/slideLayout" Target="../slideLayouts/slideLayout365.xml"/><Relationship Id="rId15" Type="http://schemas.openxmlformats.org/officeDocument/2006/relationships/image" Target="../media/image1.png"/><Relationship Id="rId10" Type="http://schemas.openxmlformats.org/officeDocument/2006/relationships/slideLayout" Target="../slideLayouts/slideLayout370.xml"/><Relationship Id="rId4" Type="http://schemas.openxmlformats.org/officeDocument/2006/relationships/slideLayout" Target="../slideLayouts/slideLayout364.xml"/><Relationship Id="rId9" Type="http://schemas.openxmlformats.org/officeDocument/2006/relationships/slideLayout" Target="../slideLayouts/slideLayout369.xml"/><Relationship Id="rId14" Type="http://schemas.openxmlformats.org/officeDocument/2006/relationships/theme" Target="../theme/theme28.xml"/></Relationships>
</file>

<file path=ppt/slideMasters/_rels/slideMaster29.xml.rels><?xml version="1.0" encoding="UTF-8" standalone="yes"?>
<Relationships xmlns="http://schemas.openxmlformats.org/package/2006/relationships"><Relationship Id="rId8" Type="http://schemas.openxmlformats.org/officeDocument/2006/relationships/slideLayout" Target="../slideLayouts/slideLayout381.xml"/><Relationship Id="rId13" Type="http://schemas.openxmlformats.org/officeDocument/2006/relationships/slideLayout" Target="../slideLayouts/slideLayout386.xml"/><Relationship Id="rId18" Type="http://schemas.openxmlformats.org/officeDocument/2006/relationships/image" Target="../media/image2.png"/><Relationship Id="rId3" Type="http://schemas.openxmlformats.org/officeDocument/2006/relationships/slideLayout" Target="../slideLayouts/slideLayout376.xml"/><Relationship Id="rId7" Type="http://schemas.openxmlformats.org/officeDocument/2006/relationships/slideLayout" Target="../slideLayouts/slideLayout380.xml"/><Relationship Id="rId12" Type="http://schemas.openxmlformats.org/officeDocument/2006/relationships/slideLayout" Target="../slideLayouts/slideLayout385.xml"/><Relationship Id="rId17" Type="http://schemas.openxmlformats.org/officeDocument/2006/relationships/image" Target="../media/image1.png"/><Relationship Id="rId2" Type="http://schemas.openxmlformats.org/officeDocument/2006/relationships/slideLayout" Target="../slideLayouts/slideLayout375.xml"/><Relationship Id="rId16" Type="http://schemas.openxmlformats.org/officeDocument/2006/relationships/theme" Target="../theme/theme29.xml"/><Relationship Id="rId1" Type="http://schemas.openxmlformats.org/officeDocument/2006/relationships/slideLayout" Target="../slideLayouts/slideLayout374.xml"/><Relationship Id="rId6" Type="http://schemas.openxmlformats.org/officeDocument/2006/relationships/slideLayout" Target="../slideLayouts/slideLayout379.xml"/><Relationship Id="rId11" Type="http://schemas.openxmlformats.org/officeDocument/2006/relationships/slideLayout" Target="../slideLayouts/slideLayout384.xml"/><Relationship Id="rId5" Type="http://schemas.openxmlformats.org/officeDocument/2006/relationships/slideLayout" Target="../slideLayouts/slideLayout378.xml"/><Relationship Id="rId15" Type="http://schemas.openxmlformats.org/officeDocument/2006/relationships/slideLayout" Target="../slideLayouts/slideLayout388.xml"/><Relationship Id="rId10" Type="http://schemas.openxmlformats.org/officeDocument/2006/relationships/slideLayout" Target="../slideLayouts/slideLayout383.xml"/><Relationship Id="rId19" Type="http://schemas.openxmlformats.org/officeDocument/2006/relationships/image" Target="../media/image3.png"/><Relationship Id="rId4" Type="http://schemas.openxmlformats.org/officeDocument/2006/relationships/slideLayout" Target="../slideLayouts/slideLayout377.xml"/><Relationship Id="rId9" Type="http://schemas.openxmlformats.org/officeDocument/2006/relationships/slideLayout" Target="../slideLayouts/slideLayout382.xml"/><Relationship Id="rId14" Type="http://schemas.openxmlformats.org/officeDocument/2006/relationships/slideLayout" Target="../slideLayouts/slideLayout387.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35.xml"/><Relationship Id="rId13" Type="http://schemas.openxmlformats.org/officeDocument/2006/relationships/slideLayout" Target="../slideLayouts/slideLayout40.xml"/><Relationship Id="rId18" Type="http://schemas.openxmlformats.org/officeDocument/2006/relationships/image" Target="../media/image3.png"/><Relationship Id="rId3" Type="http://schemas.openxmlformats.org/officeDocument/2006/relationships/slideLayout" Target="../slideLayouts/slideLayout30.xml"/><Relationship Id="rId7" Type="http://schemas.openxmlformats.org/officeDocument/2006/relationships/slideLayout" Target="../slideLayouts/slideLayout34.xml"/><Relationship Id="rId12" Type="http://schemas.openxmlformats.org/officeDocument/2006/relationships/slideLayout" Target="../slideLayouts/slideLayout39.xml"/><Relationship Id="rId17" Type="http://schemas.openxmlformats.org/officeDocument/2006/relationships/image" Target="../media/image2.png"/><Relationship Id="rId2" Type="http://schemas.openxmlformats.org/officeDocument/2006/relationships/slideLayout" Target="../slideLayouts/slideLayout29.xml"/><Relationship Id="rId16" Type="http://schemas.openxmlformats.org/officeDocument/2006/relationships/image" Target="../media/image1.png"/><Relationship Id="rId1" Type="http://schemas.openxmlformats.org/officeDocument/2006/relationships/slideLayout" Target="../slideLayouts/slideLayout28.xml"/><Relationship Id="rId6" Type="http://schemas.openxmlformats.org/officeDocument/2006/relationships/slideLayout" Target="../slideLayouts/slideLayout33.xml"/><Relationship Id="rId11" Type="http://schemas.openxmlformats.org/officeDocument/2006/relationships/slideLayout" Target="../slideLayouts/slideLayout38.xml"/><Relationship Id="rId5" Type="http://schemas.openxmlformats.org/officeDocument/2006/relationships/slideLayout" Target="../slideLayouts/slideLayout32.xml"/><Relationship Id="rId15" Type="http://schemas.openxmlformats.org/officeDocument/2006/relationships/theme" Target="../theme/theme3.xml"/><Relationship Id="rId10" Type="http://schemas.openxmlformats.org/officeDocument/2006/relationships/slideLayout" Target="../slideLayouts/slideLayout37.xml"/><Relationship Id="rId4" Type="http://schemas.openxmlformats.org/officeDocument/2006/relationships/slideLayout" Target="../slideLayouts/slideLayout31.xml"/><Relationship Id="rId9" Type="http://schemas.openxmlformats.org/officeDocument/2006/relationships/slideLayout" Target="../slideLayouts/slideLayout36.xml"/><Relationship Id="rId14" Type="http://schemas.openxmlformats.org/officeDocument/2006/relationships/slideLayout" Target="../slideLayouts/slideLayout41.xml"/></Relationships>
</file>

<file path=ppt/slideMasters/_rels/slideMaster30.xml.rels><?xml version="1.0" encoding="UTF-8" standalone="yes"?>
<Relationships xmlns="http://schemas.openxmlformats.org/package/2006/relationships"><Relationship Id="rId8" Type="http://schemas.openxmlformats.org/officeDocument/2006/relationships/slideLayout" Target="../slideLayouts/slideLayout396.xml"/><Relationship Id="rId13" Type="http://schemas.openxmlformats.org/officeDocument/2006/relationships/slideLayout" Target="../slideLayouts/slideLayout401.xml"/><Relationship Id="rId3" Type="http://schemas.openxmlformats.org/officeDocument/2006/relationships/slideLayout" Target="../slideLayouts/slideLayout391.xml"/><Relationship Id="rId7" Type="http://schemas.openxmlformats.org/officeDocument/2006/relationships/slideLayout" Target="../slideLayouts/slideLayout395.xml"/><Relationship Id="rId12" Type="http://schemas.openxmlformats.org/officeDocument/2006/relationships/slideLayout" Target="../slideLayouts/slideLayout400.xml"/><Relationship Id="rId17" Type="http://schemas.openxmlformats.org/officeDocument/2006/relationships/image" Target="../media/image3.png"/><Relationship Id="rId2" Type="http://schemas.openxmlformats.org/officeDocument/2006/relationships/slideLayout" Target="../slideLayouts/slideLayout390.xml"/><Relationship Id="rId16" Type="http://schemas.openxmlformats.org/officeDocument/2006/relationships/image" Target="../media/image2.png"/><Relationship Id="rId1" Type="http://schemas.openxmlformats.org/officeDocument/2006/relationships/slideLayout" Target="../slideLayouts/slideLayout389.xml"/><Relationship Id="rId6" Type="http://schemas.openxmlformats.org/officeDocument/2006/relationships/slideLayout" Target="../slideLayouts/slideLayout394.xml"/><Relationship Id="rId11" Type="http://schemas.openxmlformats.org/officeDocument/2006/relationships/slideLayout" Target="../slideLayouts/slideLayout399.xml"/><Relationship Id="rId5" Type="http://schemas.openxmlformats.org/officeDocument/2006/relationships/slideLayout" Target="../slideLayouts/slideLayout393.xml"/><Relationship Id="rId15" Type="http://schemas.openxmlformats.org/officeDocument/2006/relationships/image" Target="../media/image1.png"/><Relationship Id="rId10" Type="http://schemas.openxmlformats.org/officeDocument/2006/relationships/slideLayout" Target="../slideLayouts/slideLayout398.xml"/><Relationship Id="rId4" Type="http://schemas.openxmlformats.org/officeDocument/2006/relationships/slideLayout" Target="../slideLayouts/slideLayout392.xml"/><Relationship Id="rId9" Type="http://schemas.openxmlformats.org/officeDocument/2006/relationships/slideLayout" Target="../slideLayouts/slideLayout397.xml"/><Relationship Id="rId14" Type="http://schemas.openxmlformats.org/officeDocument/2006/relationships/theme" Target="../theme/theme30.xml"/></Relationships>
</file>

<file path=ppt/slideMasters/_rels/slideMaster31.xml.rels><?xml version="1.0" encoding="UTF-8" standalone="yes"?>
<Relationships xmlns="http://schemas.openxmlformats.org/package/2006/relationships"><Relationship Id="rId8" Type="http://schemas.openxmlformats.org/officeDocument/2006/relationships/slideLayout" Target="../slideLayouts/slideLayout409.xml"/><Relationship Id="rId13" Type="http://schemas.openxmlformats.org/officeDocument/2006/relationships/slideLayout" Target="../slideLayouts/slideLayout414.xml"/><Relationship Id="rId3" Type="http://schemas.openxmlformats.org/officeDocument/2006/relationships/slideLayout" Target="../slideLayouts/slideLayout404.xml"/><Relationship Id="rId7" Type="http://schemas.openxmlformats.org/officeDocument/2006/relationships/slideLayout" Target="../slideLayouts/slideLayout408.xml"/><Relationship Id="rId12" Type="http://schemas.openxmlformats.org/officeDocument/2006/relationships/slideLayout" Target="../slideLayouts/slideLayout413.xml"/><Relationship Id="rId17" Type="http://schemas.openxmlformats.org/officeDocument/2006/relationships/image" Target="../media/image3.png"/><Relationship Id="rId2" Type="http://schemas.openxmlformats.org/officeDocument/2006/relationships/slideLayout" Target="../slideLayouts/slideLayout403.xml"/><Relationship Id="rId16" Type="http://schemas.openxmlformats.org/officeDocument/2006/relationships/image" Target="../media/image2.png"/><Relationship Id="rId1" Type="http://schemas.openxmlformats.org/officeDocument/2006/relationships/slideLayout" Target="../slideLayouts/slideLayout402.xml"/><Relationship Id="rId6" Type="http://schemas.openxmlformats.org/officeDocument/2006/relationships/slideLayout" Target="../slideLayouts/slideLayout407.xml"/><Relationship Id="rId11" Type="http://schemas.openxmlformats.org/officeDocument/2006/relationships/slideLayout" Target="../slideLayouts/slideLayout412.xml"/><Relationship Id="rId5" Type="http://schemas.openxmlformats.org/officeDocument/2006/relationships/slideLayout" Target="../slideLayouts/slideLayout406.xml"/><Relationship Id="rId15" Type="http://schemas.openxmlformats.org/officeDocument/2006/relationships/image" Target="../media/image1.png"/><Relationship Id="rId10" Type="http://schemas.openxmlformats.org/officeDocument/2006/relationships/slideLayout" Target="../slideLayouts/slideLayout411.xml"/><Relationship Id="rId4" Type="http://schemas.openxmlformats.org/officeDocument/2006/relationships/slideLayout" Target="../slideLayouts/slideLayout405.xml"/><Relationship Id="rId9" Type="http://schemas.openxmlformats.org/officeDocument/2006/relationships/slideLayout" Target="../slideLayouts/slideLayout410.xml"/><Relationship Id="rId14" Type="http://schemas.openxmlformats.org/officeDocument/2006/relationships/theme" Target="../theme/theme31.xml"/></Relationships>
</file>

<file path=ppt/slideMasters/_rels/slideMaster32.xml.rels><?xml version="1.0" encoding="UTF-8" standalone="yes"?>
<Relationships xmlns="http://schemas.openxmlformats.org/package/2006/relationships"><Relationship Id="rId8" Type="http://schemas.openxmlformats.org/officeDocument/2006/relationships/slideLayout" Target="../slideLayouts/slideLayout422.xml"/><Relationship Id="rId13" Type="http://schemas.openxmlformats.org/officeDocument/2006/relationships/slideLayout" Target="../slideLayouts/slideLayout427.xml"/><Relationship Id="rId3" Type="http://schemas.openxmlformats.org/officeDocument/2006/relationships/slideLayout" Target="../slideLayouts/slideLayout417.xml"/><Relationship Id="rId7" Type="http://schemas.openxmlformats.org/officeDocument/2006/relationships/slideLayout" Target="../slideLayouts/slideLayout421.xml"/><Relationship Id="rId12" Type="http://schemas.openxmlformats.org/officeDocument/2006/relationships/slideLayout" Target="../slideLayouts/slideLayout426.xml"/><Relationship Id="rId17" Type="http://schemas.openxmlformats.org/officeDocument/2006/relationships/image" Target="../media/image3.png"/><Relationship Id="rId2" Type="http://schemas.openxmlformats.org/officeDocument/2006/relationships/slideLayout" Target="../slideLayouts/slideLayout416.xml"/><Relationship Id="rId16" Type="http://schemas.openxmlformats.org/officeDocument/2006/relationships/image" Target="../media/image2.png"/><Relationship Id="rId1" Type="http://schemas.openxmlformats.org/officeDocument/2006/relationships/slideLayout" Target="../slideLayouts/slideLayout415.xml"/><Relationship Id="rId6" Type="http://schemas.openxmlformats.org/officeDocument/2006/relationships/slideLayout" Target="../slideLayouts/slideLayout420.xml"/><Relationship Id="rId11" Type="http://schemas.openxmlformats.org/officeDocument/2006/relationships/slideLayout" Target="../slideLayouts/slideLayout425.xml"/><Relationship Id="rId5" Type="http://schemas.openxmlformats.org/officeDocument/2006/relationships/slideLayout" Target="../slideLayouts/slideLayout419.xml"/><Relationship Id="rId15" Type="http://schemas.openxmlformats.org/officeDocument/2006/relationships/image" Target="../media/image1.png"/><Relationship Id="rId10" Type="http://schemas.openxmlformats.org/officeDocument/2006/relationships/slideLayout" Target="../slideLayouts/slideLayout424.xml"/><Relationship Id="rId4" Type="http://schemas.openxmlformats.org/officeDocument/2006/relationships/slideLayout" Target="../slideLayouts/slideLayout418.xml"/><Relationship Id="rId9" Type="http://schemas.openxmlformats.org/officeDocument/2006/relationships/slideLayout" Target="../slideLayouts/slideLayout423.xml"/><Relationship Id="rId14" Type="http://schemas.openxmlformats.org/officeDocument/2006/relationships/theme" Target="../theme/theme32.xml"/></Relationships>
</file>

<file path=ppt/slideMasters/_rels/slideMaster33.xml.rels><?xml version="1.0" encoding="UTF-8" standalone="yes"?>
<Relationships xmlns="http://schemas.openxmlformats.org/package/2006/relationships"><Relationship Id="rId8" Type="http://schemas.openxmlformats.org/officeDocument/2006/relationships/slideLayout" Target="../slideLayouts/slideLayout435.xml"/><Relationship Id="rId13" Type="http://schemas.openxmlformats.org/officeDocument/2006/relationships/slideLayout" Target="../slideLayouts/slideLayout440.xml"/><Relationship Id="rId18" Type="http://schemas.openxmlformats.org/officeDocument/2006/relationships/image" Target="../media/image3.png"/><Relationship Id="rId3" Type="http://schemas.openxmlformats.org/officeDocument/2006/relationships/slideLayout" Target="../slideLayouts/slideLayout430.xml"/><Relationship Id="rId7" Type="http://schemas.openxmlformats.org/officeDocument/2006/relationships/slideLayout" Target="../slideLayouts/slideLayout434.xml"/><Relationship Id="rId12" Type="http://schemas.openxmlformats.org/officeDocument/2006/relationships/slideLayout" Target="../slideLayouts/slideLayout439.xml"/><Relationship Id="rId17" Type="http://schemas.openxmlformats.org/officeDocument/2006/relationships/image" Target="../media/image2.png"/><Relationship Id="rId2" Type="http://schemas.openxmlformats.org/officeDocument/2006/relationships/slideLayout" Target="../slideLayouts/slideLayout429.xml"/><Relationship Id="rId16" Type="http://schemas.openxmlformats.org/officeDocument/2006/relationships/image" Target="../media/image1.png"/><Relationship Id="rId1" Type="http://schemas.openxmlformats.org/officeDocument/2006/relationships/slideLayout" Target="../slideLayouts/slideLayout428.xml"/><Relationship Id="rId6" Type="http://schemas.openxmlformats.org/officeDocument/2006/relationships/slideLayout" Target="../slideLayouts/slideLayout433.xml"/><Relationship Id="rId11" Type="http://schemas.openxmlformats.org/officeDocument/2006/relationships/slideLayout" Target="../slideLayouts/slideLayout438.xml"/><Relationship Id="rId5" Type="http://schemas.openxmlformats.org/officeDocument/2006/relationships/slideLayout" Target="../slideLayouts/slideLayout432.xml"/><Relationship Id="rId15" Type="http://schemas.openxmlformats.org/officeDocument/2006/relationships/theme" Target="../theme/theme33.xml"/><Relationship Id="rId10" Type="http://schemas.openxmlformats.org/officeDocument/2006/relationships/slideLayout" Target="../slideLayouts/slideLayout437.xml"/><Relationship Id="rId4" Type="http://schemas.openxmlformats.org/officeDocument/2006/relationships/slideLayout" Target="../slideLayouts/slideLayout431.xml"/><Relationship Id="rId9" Type="http://schemas.openxmlformats.org/officeDocument/2006/relationships/slideLayout" Target="../slideLayouts/slideLayout436.xml"/><Relationship Id="rId14" Type="http://schemas.openxmlformats.org/officeDocument/2006/relationships/slideLayout" Target="../slideLayouts/slideLayout441.xml"/></Relationships>
</file>

<file path=ppt/slideMasters/_rels/slideMaster34.xml.rels><?xml version="1.0" encoding="UTF-8" standalone="yes"?>
<Relationships xmlns="http://schemas.openxmlformats.org/package/2006/relationships"><Relationship Id="rId8" Type="http://schemas.openxmlformats.org/officeDocument/2006/relationships/slideLayout" Target="../slideLayouts/slideLayout449.xml"/><Relationship Id="rId13" Type="http://schemas.openxmlformats.org/officeDocument/2006/relationships/image" Target="../media/image4.jpeg"/><Relationship Id="rId3" Type="http://schemas.openxmlformats.org/officeDocument/2006/relationships/slideLayout" Target="../slideLayouts/slideLayout444.xml"/><Relationship Id="rId7" Type="http://schemas.openxmlformats.org/officeDocument/2006/relationships/slideLayout" Target="../slideLayouts/slideLayout448.xml"/><Relationship Id="rId12" Type="http://schemas.openxmlformats.org/officeDocument/2006/relationships/theme" Target="../theme/theme34.xml"/><Relationship Id="rId2" Type="http://schemas.openxmlformats.org/officeDocument/2006/relationships/slideLayout" Target="../slideLayouts/slideLayout443.xml"/><Relationship Id="rId1" Type="http://schemas.openxmlformats.org/officeDocument/2006/relationships/slideLayout" Target="../slideLayouts/slideLayout442.xml"/><Relationship Id="rId6" Type="http://schemas.openxmlformats.org/officeDocument/2006/relationships/slideLayout" Target="../slideLayouts/slideLayout447.xml"/><Relationship Id="rId11" Type="http://schemas.openxmlformats.org/officeDocument/2006/relationships/slideLayout" Target="../slideLayouts/slideLayout452.xml"/><Relationship Id="rId5" Type="http://schemas.openxmlformats.org/officeDocument/2006/relationships/slideLayout" Target="../slideLayouts/slideLayout446.xml"/><Relationship Id="rId10" Type="http://schemas.openxmlformats.org/officeDocument/2006/relationships/slideLayout" Target="../slideLayouts/slideLayout451.xml"/><Relationship Id="rId4" Type="http://schemas.openxmlformats.org/officeDocument/2006/relationships/slideLayout" Target="../slideLayouts/slideLayout445.xml"/><Relationship Id="rId9" Type="http://schemas.openxmlformats.org/officeDocument/2006/relationships/slideLayout" Target="../slideLayouts/slideLayout450.xml"/></Relationships>
</file>

<file path=ppt/slideMasters/_rels/slideMaster35.xml.rels><?xml version="1.0" encoding="UTF-8" standalone="yes"?>
<Relationships xmlns="http://schemas.openxmlformats.org/package/2006/relationships"><Relationship Id="rId8" Type="http://schemas.openxmlformats.org/officeDocument/2006/relationships/slideLayout" Target="../slideLayouts/slideLayout460.xml"/><Relationship Id="rId13" Type="http://schemas.openxmlformats.org/officeDocument/2006/relationships/slideLayout" Target="../slideLayouts/slideLayout465.xml"/><Relationship Id="rId3" Type="http://schemas.openxmlformats.org/officeDocument/2006/relationships/slideLayout" Target="../slideLayouts/slideLayout455.xml"/><Relationship Id="rId7" Type="http://schemas.openxmlformats.org/officeDocument/2006/relationships/slideLayout" Target="../slideLayouts/slideLayout459.xml"/><Relationship Id="rId12" Type="http://schemas.openxmlformats.org/officeDocument/2006/relationships/slideLayout" Target="../slideLayouts/slideLayout464.xml"/><Relationship Id="rId17" Type="http://schemas.openxmlformats.org/officeDocument/2006/relationships/image" Target="../media/image3.png"/><Relationship Id="rId2" Type="http://schemas.openxmlformats.org/officeDocument/2006/relationships/slideLayout" Target="../slideLayouts/slideLayout454.xml"/><Relationship Id="rId16" Type="http://schemas.openxmlformats.org/officeDocument/2006/relationships/image" Target="../media/image2.png"/><Relationship Id="rId1" Type="http://schemas.openxmlformats.org/officeDocument/2006/relationships/slideLayout" Target="../slideLayouts/slideLayout453.xml"/><Relationship Id="rId6" Type="http://schemas.openxmlformats.org/officeDocument/2006/relationships/slideLayout" Target="../slideLayouts/slideLayout458.xml"/><Relationship Id="rId11" Type="http://schemas.openxmlformats.org/officeDocument/2006/relationships/slideLayout" Target="../slideLayouts/slideLayout463.xml"/><Relationship Id="rId5" Type="http://schemas.openxmlformats.org/officeDocument/2006/relationships/slideLayout" Target="../slideLayouts/slideLayout457.xml"/><Relationship Id="rId15" Type="http://schemas.openxmlformats.org/officeDocument/2006/relationships/image" Target="../media/image1.png"/><Relationship Id="rId10" Type="http://schemas.openxmlformats.org/officeDocument/2006/relationships/slideLayout" Target="../slideLayouts/slideLayout462.xml"/><Relationship Id="rId4" Type="http://schemas.openxmlformats.org/officeDocument/2006/relationships/slideLayout" Target="../slideLayouts/slideLayout456.xml"/><Relationship Id="rId9" Type="http://schemas.openxmlformats.org/officeDocument/2006/relationships/slideLayout" Target="../slideLayouts/slideLayout461.xml"/><Relationship Id="rId14" Type="http://schemas.openxmlformats.org/officeDocument/2006/relationships/theme" Target="../theme/theme35.xml"/></Relationships>
</file>

<file path=ppt/slideMasters/_rels/slideMaster36.xml.rels><?xml version="1.0" encoding="UTF-8" standalone="yes"?>
<Relationships xmlns="http://schemas.openxmlformats.org/package/2006/relationships"><Relationship Id="rId8" Type="http://schemas.openxmlformats.org/officeDocument/2006/relationships/slideLayout" Target="../slideLayouts/slideLayout473.xml"/><Relationship Id="rId13" Type="http://schemas.openxmlformats.org/officeDocument/2006/relationships/slideLayout" Target="../slideLayouts/slideLayout478.xml"/><Relationship Id="rId3" Type="http://schemas.openxmlformats.org/officeDocument/2006/relationships/slideLayout" Target="../slideLayouts/slideLayout468.xml"/><Relationship Id="rId7" Type="http://schemas.openxmlformats.org/officeDocument/2006/relationships/slideLayout" Target="../slideLayouts/slideLayout472.xml"/><Relationship Id="rId12" Type="http://schemas.openxmlformats.org/officeDocument/2006/relationships/slideLayout" Target="../slideLayouts/slideLayout477.xml"/><Relationship Id="rId17" Type="http://schemas.openxmlformats.org/officeDocument/2006/relationships/image" Target="../media/image3.png"/><Relationship Id="rId2" Type="http://schemas.openxmlformats.org/officeDocument/2006/relationships/slideLayout" Target="../slideLayouts/slideLayout467.xml"/><Relationship Id="rId16" Type="http://schemas.openxmlformats.org/officeDocument/2006/relationships/image" Target="../media/image2.png"/><Relationship Id="rId1" Type="http://schemas.openxmlformats.org/officeDocument/2006/relationships/slideLayout" Target="../slideLayouts/slideLayout466.xml"/><Relationship Id="rId6" Type="http://schemas.openxmlformats.org/officeDocument/2006/relationships/slideLayout" Target="../slideLayouts/slideLayout471.xml"/><Relationship Id="rId11" Type="http://schemas.openxmlformats.org/officeDocument/2006/relationships/slideLayout" Target="../slideLayouts/slideLayout476.xml"/><Relationship Id="rId5" Type="http://schemas.openxmlformats.org/officeDocument/2006/relationships/slideLayout" Target="../slideLayouts/slideLayout470.xml"/><Relationship Id="rId15" Type="http://schemas.openxmlformats.org/officeDocument/2006/relationships/image" Target="../media/image1.png"/><Relationship Id="rId10" Type="http://schemas.openxmlformats.org/officeDocument/2006/relationships/slideLayout" Target="../slideLayouts/slideLayout475.xml"/><Relationship Id="rId4" Type="http://schemas.openxmlformats.org/officeDocument/2006/relationships/slideLayout" Target="../slideLayouts/slideLayout469.xml"/><Relationship Id="rId9" Type="http://schemas.openxmlformats.org/officeDocument/2006/relationships/slideLayout" Target="../slideLayouts/slideLayout474.xml"/><Relationship Id="rId14" Type="http://schemas.openxmlformats.org/officeDocument/2006/relationships/theme" Target="../theme/theme36.xml"/></Relationships>
</file>

<file path=ppt/slideMasters/_rels/slideMaster37.xml.rels><?xml version="1.0" encoding="UTF-8" standalone="yes"?>
<Relationships xmlns="http://schemas.openxmlformats.org/package/2006/relationships"><Relationship Id="rId8" Type="http://schemas.openxmlformats.org/officeDocument/2006/relationships/slideLayout" Target="../slideLayouts/slideLayout486.xml"/><Relationship Id="rId13" Type="http://schemas.openxmlformats.org/officeDocument/2006/relationships/slideLayout" Target="../slideLayouts/slideLayout491.xml"/><Relationship Id="rId3" Type="http://schemas.openxmlformats.org/officeDocument/2006/relationships/slideLayout" Target="../slideLayouts/slideLayout481.xml"/><Relationship Id="rId7" Type="http://schemas.openxmlformats.org/officeDocument/2006/relationships/slideLayout" Target="../slideLayouts/slideLayout485.xml"/><Relationship Id="rId12" Type="http://schemas.openxmlformats.org/officeDocument/2006/relationships/slideLayout" Target="../slideLayouts/slideLayout490.xml"/><Relationship Id="rId17" Type="http://schemas.openxmlformats.org/officeDocument/2006/relationships/image" Target="../media/image3.png"/><Relationship Id="rId2" Type="http://schemas.openxmlformats.org/officeDocument/2006/relationships/slideLayout" Target="../slideLayouts/slideLayout480.xml"/><Relationship Id="rId16" Type="http://schemas.openxmlformats.org/officeDocument/2006/relationships/image" Target="../media/image2.png"/><Relationship Id="rId1" Type="http://schemas.openxmlformats.org/officeDocument/2006/relationships/slideLayout" Target="../slideLayouts/slideLayout479.xml"/><Relationship Id="rId6" Type="http://schemas.openxmlformats.org/officeDocument/2006/relationships/slideLayout" Target="../slideLayouts/slideLayout484.xml"/><Relationship Id="rId11" Type="http://schemas.openxmlformats.org/officeDocument/2006/relationships/slideLayout" Target="../slideLayouts/slideLayout489.xml"/><Relationship Id="rId5" Type="http://schemas.openxmlformats.org/officeDocument/2006/relationships/slideLayout" Target="../slideLayouts/slideLayout483.xml"/><Relationship Id="rId15" Type="http://schemas.openxmlformats.org/officeDocument/2006/relationships/image" Target="../media/image1.png"/><Relationship Id="rId10" Type="http://schemas.openxmlformats.org/officeDocument/2006/relationships/slideLayout" Target="../slideLayouts/slideLayout488.xml"/><Relationship Id="rId4" Type="http://schemas.openxmlformats.org/officeDocument/2006/relationships/slideLayout" Target="../slideLayouts/slideLayout482.xml"/><Relationship Id="rId9" Type="http://schemas.openxmlformats.org/officeDocument/2006/relationships/slideLayout" Target="../slideLayouts/slideLayout487.xml"/><Relationship Id="rId14" Type="http://schemas.openxmlformats.org/officeDocument/2006/relationships/theme" Target="../theme/theme37.xml"/></Relationships>
</file>

<file path=ppt/slideMasters/_rels/slideMaster38.xml.rels><?xml version="1.0" encoding="UTF-8" standalone="yes"?>
<Relationships xmlns="http://schemas.openxmlformats.org/package/2006/relationships"><Relationship Id="rId8" Type="http://schemas.openxmlformats.org/officeDocument/2006/relationships/slideLayout" Target="../slideLayouts/slideLayout499.xml"/><Relationship Id="rId13" Type="http://schemas.openxmlformats.org/officeDocument/2006/relationships/slideLayout" Target="../slideLayouts/slideLayout504.xml"/><Relationship Id="rId3" Type="http://schemas.openxmlformats.org/officeDocument/2006/relationships/slideLayout" Target="../slideLayouts/slideLayout494.xml"/><Relationship Id="rId7" Type="http://schemas.openxmlformats.org/officeDocument/2006/relationships/slideLayout" Target="../slideLayouts/slideLayout498.xml"/><Relationship Id="rId12" Type="http://schemas.openxmlformats.org/officeDocument/2006/relationships/slideLayout" Target="../slideLayouts/slideLayout503.xml"/><Relationship Id="rId17" Type="http://schemas.openxmlformats.org/officeDocument/2006/relationships/image" Target="../media/image3.png"/><Relationship Id="rId2" Type="http://schemas.openxmlformats.org/officeDocument/2006/relationships/slideLayout" Target="../slideLayouts/slideLayout493.xml"/><Relationship Id="rId16" Type="http://schemas.openxmlformats.org/officeDocument/2006/relationships/image" Target="../media/image2.png"/><Relationship Id="rId1" Type="http://schemas.openxmlformats.org/officeDocument/2006/relationships/slideLayout" Target="../slideLayouts/slideLayout492.xml"/><Relationship Id="rId6" Type="http://schemas.openxmlformats.org/officeDocument/2006/relationships/slideLayout" Target="../slideLayouts/slideLayout497.xml"/><Relationship Id="rId11" Type="http://schemas.openxmlformats.org/officeDocument/2006/relationships/slideLayout" Target="../slideLayouts/slideLayout502.xml"/><Relationship Id="rId5" Type="http://schemas.openxmlformats.org/officeDocument/2006/relationships/slideLayout" Target="../slideLayouts/slideLayout496.xml"/><Relationship Id="rId15" Type="http://schemas.openxmlformats.org/officeDocument/2006/relationships/image" Target="../media/image1.png"/><Relationship Id="rId10" Type="http://schemas.openxmlformats.org/officeDocument/2006/relationships/slideLayout" Target="../slideLayouts/slideLayout501.xml"/><Relationship Id="rId4" Type="http://schemas.openxmlformats.org/officeDocument/2006/relationships/slideLayout" Target="../slideLayouts/slideLayout495.xml"/><Relationship Id="rId9" Type="http://schemas.openxmlformats.org/officeDocument/2006/relationships/slideLayout" Target="../slideLayouts/slideLayout500.xml"/><Relationship Id="rId14" Type="http://schemas.openxmlformats.org/officeDocument/2006/relationships/theme" Target="../theme/theme38.xml"/></Relationships>
</file>

<file path=ppt/slideMasters/_rels/slideMaster39.xml.rels><?xml version="1.0" encoding="UTF-8" standalone="yes"?>
<Relationships xmlns="http://schemas.openxmlformats.org/package/2006/relationships"><Relationship Id="rId8" Type="http://schemas.openxmlformats.org/officeDocument/2006/relationships/slideLayout" Target="../slideLayouts/slideLayout512.xml"/><Relationship Id="rId13" Type="http://schemas.openxmlformats.org/officeDocument/2006/relationships/slideLayout" Target="../slideLayouts/slideLayout517.xml"/><Relationship Id="rId3" Type="http://schemas.openxmlformats.org/officeDocument/2006/relationships/slideLayout" Target="../slideLayouts/slideLayout507.xml"/><Relationship Id="rId7" Type="http://schemas.openxmlformats.org/officeDocument/2006/relationships/slideLayout" Target="../slideLayouts/slideLayout511.xml"/><Relationship Id="rId12" Type="http://schemas.openxmlformats.org/officeDocument/2006/relationships/slideLayout" Target="../slideLayouts/slideLayout516.xml"/><Relationship Id="rId17" Type="http://schemas.openxmlformats.org/officeDocument/2006/relationships/image" Target="../media/image3.png"/><Relationship Id="rId2" Type="http://schemas.openxmlformats.org/officeDocument/2006/relationships/slideLayout" Target="../slideLayouts/slideLayout506.xml"/><Relationship Id="rId16" Type="http://schemas.openxmlformats.org/officeDocument/2006/relationships/image" Target="../media/image2.png"/><Relationship Id="rId1" Type="http://schemas.openxmlformats.org/officeDocument/2006/relationships/slideLayout" Target="../slideLayouts/slideLayout505.xml"/><Relationship Id="rId6" Type="http://schemas.openxmlformats.org/officeDocument/2006/relationships/slideLayout" Target="../slideLayouts/slideLayout510.xml"/><Relationship Id="rId11" Type="http://schemas.openxmlformats.org/officeDocument/2006/relationships/slideLayout" Target="../slideLayouts/slideLayout515.xml"/><Relationship Id="rId5" Type="http://schemas.openxmlformats.org/officeDocument/2006/relationships/slideLayout" Target="../slideLayouts/slideLayout509.xml"/><Relationship Id="rId15" Type="http://schemas.openxmlformats.org/officeDocument/2006/relationships/image" Target="../media/image1.png"/><Relationship Id="rId10" Type="http://schemas.openxmlformats.org/officeDocument/2006/relationships/slideLayout" Target="../slideLayouts/slideLayout514.xml"/><Relationship Id="rId4" Type="http://schemas.openxmlformats.org/officeDocument/2006/relationships/slideLayout" Target="../slideLayouts/slideLayout508.xml"/><Relationship Id="rId9" Type="http://schemas.openxmlformats.org/officeDocument/2006/relationships/slideLayout" Target="../slideLayouts/slideLayout513.xml"/><Relationship Id="rId14" Type="http://schemas.openxmlformats.org/officeDocument/2006/relationships/theme" Target="../theme/theme39.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49.xml"/><Relationship Id="rId13" Type="http://schemas.openxmlformats.org/officeDocument/2006/relationships/slideLayout" Target="../slideLayouts/slideLayout54.xml"/><Relationship Id="rId3" Type="http://schemas.openxmlformats.org/officeDocument/2006/relationships/slideLayout" Target="../slideLayouts/slideLayout44.xml"/><Relationship Id="rId7" Type="http://schemas.openxmlformats.org/officeDocument/2006/relationships/slideLayout" Target="../slideLayouts/slideLayout48.xml"/><Relationship Id="rId12" Type="http://schemas.openxmlformats.org/officeDocument/2006/relationships/slideLayout" Target="../slideLayouts/slideLayout53.xml"/><Relationship Id="rId17" Type="http://schemas.openxmlformats.org/officeDocument/2006/relationships/image" Target="../media/image3.png"/><Relationship Id="rId2" Type="http://schemas.openxmlformats.org/officeDocument/2006/relationships/slideLayout" Target="../slideLayouts/slideLayout43.xml"/><Relationship Id="rId16" Type="http://schemas.openxmlformats.org/officeDocument/2006/relationships/image" Target="../media/image2.png"/><Relationship Id="rId1" Type="http://schemas.openxmlformats.org/officeDocument/2006/relationships/slideLayout" Target="../slideLayouts/slideLayout42.xml"/><Relationship Id="rId6" Type="http://schemas.openxmlformats.org/officeDocument/2006/relationships/slideLayout" Target="../slideLayouts/slideLayout47.xml"/><Relationship Id="rId11" Type="http://schemas.openxmlformats.org/officeDocument/2006/relationships/slideLayout" Target="../slideLayouts/slideLayout52.xml"/><Relationship Id="rId5" Type="http://schemas.openxmlformats.org/officeDocument/2006/relationships/slideLayout" Target="../slideLayouts/slideLayout46.xml"/><Relationship Id="rId15" Type="http://schemas.openxmlformats.org/officeDocument/2006/relationships/image" Target="../media/image1.png"/><Relationship Id="rId10" Type="http://schemas.openxmlformats.org/officeDocument/2006/relationships/slideLayout" Target="../slideLayouts/slideLayout51.xml"/><Relationship Id="rId4" Type="http://schemas.openxmlformats.org/officeDocument/2006/relationships/slideLayout" Target="../slideLayouts/slideLayout45.xml"/><Relationship Id="rId9" Type="http://schemas.openxmlformats.org/officeDocument/2006/relationships/slideLayout" Target="../slideLayouts/slideLayout50.xml"/><Relationship Id="rId14" Type="http://schemas.openxmlformats.org/officeDocument/2006/relationships/theme" Target="../theme/theme4.xml"/></Relationships>
</file>

<file path=ppt/slideMasters/_rels/slideMaster40.xml.rels><?xml version="1.0" encoding="UTF-8" standalone="yes"?>
<Relationships xmlns="http://schemas.openxmlformats.org/package/2006/relationships"><Relationship Id="rId8" Type="http://schemas.openxmlformats.org/officeDocument/2006/relationships/slideLayout" Target="../slideLayouts/slideLayout525.xml"/><Relationship Id="rId13" Type="http://schemas.openxmlformats.org/officeDocument/2006/relationships/theme" Target="../theme/theme40.xml"/><Relationship Id="rId3" Type="http://schemas.openxmlformats.org/officeDocument/2006/relationships/slideLayout" Target="../slideLayouts/slideLayout520.xml"/><Relationship Id="rId7" Type="http://schemas.openxmlformats.org/officeDocument/2006/relationships/slideLayout" Target="../slideLayouts/slideLayout524.xml"/><Relationship Id="rId12" Type="http://schemas.openxmlformats.org/officeDocument/2006/relationships/slideLayout" Target="../slideLayouts/slideLayout529.xml"/><Relationship Id="rId2" Type="http://schemas.openxmlformats.org/officeDocument/2006/relationships/slideLayout" Target="../slideLayouts/slideLayout519.xml"/><Relationship Id="rId16" Type="http://schemas.openxmlformats.org/officeDocument/2006/relationships/image" Target="../media/image3.png"/><Relationship Id="rId1" Type="http://schemas.openxmlformats.org/officeDocument/2006/relationships/slideLayout" Target="../slideLayouts/slideLayout518.xml"/><Relationship Id="rId6" Type="http://schemas.openxmlformats.org/officeDocument/2006/relationships/slideLayout" Target="../slideLayouts/slideLayout523.xml"/><Relationship Id="rId11" Type="http://schemas.openxmlformats.org/officeDocument/2006/relationships/slideLayout" Target="../slideLayouts/slideLayout528.xml"/><Relationship Id="rId5" Type="http://schemas.openxmlformats.org/officeDocument/2006/relationships/slideLayout" Target="../slideLayouts/slideLayout522.xml"/><Relationship Id="rId15" Type="http://schemas.openxmlformats.org/officeDocument/2006/relationships/image" Target="../media/image2.png"/><Relationship Id="rId10" Type="http://schemas.openxmlformats.org/officeDocument/2006/relationships/slideLayout" Target="../slideLayouts/slideLayout527.xml"/><Relationship Id="rId4" Type="http://schemas.openxmlformats.org/officeDocument/2006/relationships/slideLayout" Target="../slideLayouts/slideLayout521.xml"/><Relationship Id="rId9" Type="http://schemas.openxmlformats.org/officeDocument/2006/relationships/slideLayout" Target="../slideLayouts/slideLayout526.xml"/><Relationship Id="rId14" Type="http://schemas.openxmlformats.org/officeDocument/2006/relationships/image" Target="../media/image1.png"/></Relationships>
</file>

<file path=ppt/slideMasters/_rels/slideMaster41.xml.rels><?xml version="1.0" encoding="UTF-8" standalone="yes"?>
<Relationships xmlns="http://schemas.openxmlformats.org/package/2006/relationships"><Relationship Id="rId8" Type="http://schemas.openxmlformats.org/officeDocument/2006/relationships/slideLayout" Target="../slideLayouts/slideLayout537.xml"/><Relationship Id="rId13" Type="http://schemas.openxmlformats.org/officeDocument/2006/relationships/slideLayout" Target="../slideLayouts/slideLayout542.xml"/><Relationship Id="rId3" Type="http://schemas.openxmlformats.org/officeDocument/2006/relationships/slideLayout" Target="../slideLayouts/slideLayout532.xml"/><Relationship Id="rId7" Type="http://schemas.openxmlformats.org/officeDocument/2006/relationships/slideLayout" Target="../slideLayouts/slideLayout536.xml"/><Relationship Id="rId12" Type="http://schemas.openxmlformats.org/officeDocument/2006/relationships/slideLayout" Target="../slideLayouts/slideLayout541.xml"/><Relationship Id="rId17" Type="http://schemas.openxmlformats.org/officeDocument/2006/relationships/image" Target="../media/image3.png"/><Relationship Id="rId2" Type="http://schemas.openxmlformats.org/officeDocument/2006/relationships/slideLayout" Target="../slideLayouts/slideLayout531.xml"/><Relationship Id="rId16" Type="http://schemas.openxmlformats.org/officeDocument/2006/relationships/image" Target="../media/image2.png"/><Relationship Id="rId1" Type="http://schemas.openxmlformats.org/officeDocument/2006/relationships/slideLayout" Target="../slideLayouts/slideLayout530.xml"/><Relationship Id="rId6" Type="http://schemas.openxmlformats.org/officeDocument/2006/relationships/slideLayout" Target="../slideLayouts/slideLayout535.xml"/><Relationship Id="rId11" Type="http://schemas.openxmlformats.org/officeDocument/2006/relationships/slideLayout" Target="../slideLayouts/slideLayout540.xml"/><Relationship Id="rId5" Type="http://schemas.openxmlformats.org/officeDocument/2006/relationships/slideLayout" Target="../slideLayouts/slideLayout534.xml"/><Relationship Id="rId15" Type="http://schemas.openxmlformats.org/officeDocument/2006/relationships/image" Target="../media/image1.png"/><Relationship Id="rId10" Type="http://schemas.openxmlformats.org/officeDocument/2006/relationships/slideLayout" Target="../slideLayouts/slideLayout539.xml"/><Relationship Id="rId4" Type="http://schemas.openxmlformats.org/officeDocument/2006/relationships/slideLayout" Target="../slideLayouts/slideLayout533.xml"/><Relationship Id="rId9" Type="http://schemas.openxmlformats.org/officeDocument/2006/relationships/slideLayout" Target="../slideLayouts/slideLayout538.xml"/><Relationship Id="rId14" Type="http://schemas.openxmlformats.org/officeDocument/2006/relationships/theme" Target="../theme/theme41.xml"/></Relationships>
</file>

<file path=ppt/slideMasters/_rels/slideMaster42.xml.rels><?xml version="1.0" encoding="UTF-8" standalone="yes"?>
<Relationships xmlns="http://schemas.openxmlformats.org/package/2006/relationships"><Relationship Id="rId8" Type="http://schemas.openxmlformats.org/officeDocument/2006/relationships/slideLayout" Target="../slideLayouts/slideLayout550.xml"/><Relationship Id="rId13" Type="http://schemas.openxmlformats.org/officeDocument/2006/relationships/slideLayout" Target="../slideLayouts/slideLayout555.xml"/><Relationship Id="rId18" Type="http://schemas.openxmlformats.org/officeDocument/2006/relationships/image" Target="../media/image3.png"/><Relationship Id="rId3" Type="http://schemas.openxmlformats.org/officeDocument/2006/relationships/slideLayout" Target="../slideLayouts/slideLayout545.xml"/><Relationship Id="rId7" Type="http://schemas.openxmlformats.org/officeDocument/2006/relationships/slideLayout" Target="../slideLayouts/slideLayout549.xml"/><Relationship Id="rId12" Type="http://schemas.openxmlformats.org/officeDocument/2006/relationships/slideLayout" Target="../slideLayouts/slideLayout554.xml"/><Relationship Id="rId17" Type="http://schemas.openxmlformats.org/officeDocument/2006/relationships/image" Target="../media/image2.png"/><Relationship Id="rId2" Type="http://schemas.openxmlformats.org/officeDocument/2006/relationships/slideLayout" Target="../slideLayouts/slideLayout544.xml"/><Relationship Id="rId16" Type="http://schemas.openxmlformats.org/officeDocument/2006/relationships/image" Target="../media/image1.png"/><Relationship Id="rId1" Type="http://schemas.openxmlformats.org/officeDocument/2006/relationships/slideLayout" Target="../slideLayouts/slideLayout543.xml"/><Relationship Id="rId6" Type="http://schemas.openxmlformats.org/officeDocument/2006/relationships/slideLayout" Target="../slideLayouts/slideLayout548.xml"/><Relationship Id="rId11" Type="http://schemas.openxmlformats.org/officeDocument/2006/relationships/slideLayout" Target="../slideLayouts/slideLayout553.xml"/><Relationship Id="rId5" Type="http://schemas.openxmlformats.org/officeDocument/2006/relationships/slideLayout" Target="../slideLayouts/slideLayout547.xml"/><Relationship Id="rId15" Type="http://schemas.openxmlformats.org/officeDocument/2006/relationships/theme" Target="../theme/theme42.xml"/><Relationship Id="rId10" Type="http://schemas.openxmlformats.org/officeDocument/2006/relationships/slideLayout" Target="../slideLayouts/slideLayout552.xml"/><Relationship Id="rId4" Type="http://schemas.openxmlformats.org/officeDocument/2006/relationships/slideLayout" Target="../slideLayouts/slideLayout546.xml"/><Relationship Id="rId9" Type="http://schemas.openxmlformats.org/officeDocument/2006/relationships/slideLayout" Target="../slideLayouts/slideLayout551.xml"/><Relationship Id="rId14" Type="http://schemas.openxmlformats.org/officeDocument/2006/relationships/slideLayout" Target="../slideLayouts/slideLayout556.xml"/></Relationships>
</file>

<file path=ppt/slideMasters/_rels/slideMaster43.xml.rels><?xml version="1.0" encoding="UTF-8" standalone="yes"?>
<Relationships xmlns="http://schemas.openxmlformats.org/package/2006/relationships"><Relationship Id="rId8" Type="http://schemas.openxmlformats.org/officeDocument/2006/relationships/slideLayout" Target="../slideLayouts/slideLayout564.xml"/><Relationship Id="rId13" Type="http://schemas.openxmlformats.org/officeDocument/2006/relationships/theme" Target="../theme/theme43.xml"/><Relationship Id="rId3" Type="http://schemas.openxmlformats.org/officeDocument/2006/relationships/slideLayout" Target="../slideLayouts/slideLayout559.xml"/><Relationship Id="rId7" Type="http://schemas.openxmlformats.org/officeDocument/2006/relationships/slideLayout" Target="../slideLayouts/slideLayout563.xml"/><Relationship Id="rId12" Type="http://schemas.openxmlformats.org/officeDocument/2006/relationships/slideLayout" Target="../slideLayouts/slideLayout568.xml"/><Relationship Id="rId2" Type="http://schemas.openxmlformats.org/officeDocument/2006/relationships/slideLayout" Target="../slideLayouts/slideLayout558.xml"/><Relationship Id="rId16" Type="http://schemas.openxmlformats.org/officeDocument/2006/relationships/image" Target="../media/image3.png"/><Relationship Id="rId1" Type="http://schemas.openxmlformats.org/officeDocument/2006/relationships/slideLayout" Target="../slideLayouts/slideLayout557.xml"/><Relationship Id="rId6" Type="http://schemas.openxmlformats.org/officeDocument/2006/relationships/slideLayout" Target="../slideLayouts/slideLayout562.xml"/><Relationship Id="rId11" Type="http://schemas.openxmlformats.org/officeDocument/2006/relationships/slideLayout" Target="../slideLayouts/slideLayout567.xml"/><Relationship Id="rId5" Type="http://schemas.openxmlformats.org/officeDocument/2006/relationships/slideLayout" Target="../slideLayouts/slideLayout561.xml"/><Relationship Id="rId15" Type="http://schemas.openxmlformats.org/officeDocument/2006/relationships/image" Target="../media/image2.png"/><Relationship Id="rId10" Type="http://schemas.openxmlformats.org/officeDocument/2006/relationships/slideLayout" Target="../slideLayouts/slideLayout566.xml"/><Relationship Id="rId4" Type="http://schemas.openxmlformats.org/officeDocument/2006/relationships/slideLayout" Target="../slideLayouts/slideLayout560.xml"/><Relationship Id="rId9" Type="http://schemas.openxmlformats.org/officeDocument/2006/relationships/slideLayout" Target="../slideLayouts/slideLayout565.xml"/><Relationship Id="rId14" Type="http://schemas.openxmlformats.org/officeDocument/2006/relationships/image" Target="../media/image1.png"/></Relationships>
</file>

<file path=ppt/slideMasters/_rels/slideMaster44.xml.rels><?xml version="1.0" encoding="UTF-8" standalone="yes"?>
<Relationships xmlns="http://schemas.openxmlformats.org/package/2006/relationships"><Relationship Id="rId8" Type="http://schemas.openxmlformats.org/officeDocument/2006/relationships/slideLayout" Target="../slideLayouts/slideLayout576.xml"/><Relationship Id="rId13" Type="http://schemas.openxmlformats.org/officeDocument/2006/relationships/slideLayout" Target="../slideLayouts/slideLayout581.xml"/><Relationship Id="rId3" Type="http://schemas.openxmlformats.org/officeDocument/2006/relationships/slideLayout" Target="../slideLayouts/slideLayout571.xml"/><Relationship Id="rId7" Type="http://schemas.openxmlformats.org/officeDocument/2006/relationships/slideLayout" Target="../slideLayouts/slideLayout575.xml"/><Relationship Id="rId12" Type="http://schemas.openxmlformats.org/officeDocument/2006/relationships/slideLayout" Target="../slideLayouts/slideLayout580.xml"/><Relationship Id="rId17" Type="http://schemas.openxmlformats.org/officeDocument/2006/relationships/image" Target="../media/image3.png"/><Relationship Id="rId2" Type="http://schemas.openxmlformats.org/officeDocument/2006/relationships/slideLayout" Target="../slideLayouts/slideLayout570.xml"/><Relationship Id="rId16" Type="http://schemas.openxmlformats.org/officeDocument/2006/relationships/image" Target="../media/image2.png"/><Relationship Id="rId1" Type="http://schemas.openxmlformats.org/officeDocument/2006/relationships/slideLayout" Target="../slideLayouts/slideLayout569.xml"/><Relationship Id="rId6" Type="http://schemas.openxmlformats.org/officeDocument/2006/relationships/slideLayout" Target="../slideLayouts/slideLayout574.xml"/><Relationship Id="rId11" Type="http://schemas.openxmlformats.org/officeDocument/2006/relationships/slideLayout" Target="../slideLayouts/slideLayout579.xml"/><Relationship Id="rId5" Type="http://schemas.openxmlformats.org/officeDocument/2006/relationships/slideLayout" Target="../slideLayouts/slideLayout573.xml"/><Relationship Id="rId15" Type="http://schemas.openxmlformats.org/officeDocument/2006/relationships/image" Target="../media/image1.png"/><Relationship Id="rId10" Type="http://schemas.openxmlformats.org/officeDocument/2006/relationships/slideLayout" Target="../slideLayouts/slideLayout578.xml"/><Relationship Id="rId4" Type="http://schemas.openxmlformats.org/officeDocument/2006/relationships/slideLayout" Target="../slideLayouts/slideLayout572.xml"/><Relationship Id="rId9" Type="http://schemas.openxmlformats.org/officeDocument/2006/relationships/slideLayout" Target="../slideLayouts/slideLayout577.xml"/><Relationship Id="rId14" Type="http://schemas.openxmlformats.org/officeDocument/2006/relationships/theme" Target="../theme/theme44.xml"/></Relationships>
</file>

<file path=ppt/slideMasters/_rels/slideMaster45.xml.rels><?xml version="1.0" encoding="UTF-8" standalone="yes"?>
<Relationships xmlns="http://schemas.openxmlformats.org/package/2006/relationships"><Relationship Id="rId8" Type="http://schemas.openxmlformats.org/officeDocument/2006/relationships/slideLayout" Target="../slideLayouts/slideLayout589.xml"/><Relationship Id="rId13" Type="http://schemas.openxmlformats.org/officeDocument/2006/relationships/slideLayout" Target="../slideLayouts/slideLayout594.xml"/><Relationship Id="rId3" Type="http://schemas.openxmlformats.org/officeDocument/2006/relationships/slideLayout" Target="../slideLayouts/slideLayout584.xml"/><Relationship Id="rId7" Type="http://schemas.openxmlformats.org/officeDocument/2006/relationships/slideLayout" Target="../slideLayouts/slideLayout588.xml"/><Relationship Id="rId12" Type="http://schemas.openxmlformats.org/officeDocument/2006/relationships/slideLayout" Target="../slideLayouts/slideLayout593.xml"/><Relationship Id="rId17" Type="http://schemas.openxmlformats.org/officeDocument/2006/relationships/image" Target="../media/image3.png"/><Relationship Id="rId2" Type="http://schemas.openxmlformats.org/officeDocument/2006/relationships/slideLayout" Target="../slideLayouts/slideLayout583.xml"/><Relationship Id="rId16" Type="http://schemas.openxmlformats.org/officeDocument/2006/relationships/image" Target="../media/image2.png"/><Relationship Id="rId1" Type="http://schemas.openxmlformats.org/officeDocument/2006/relationships/slideLayout" Target="../slideLayouts/slideLayout582.xml"/><Relationship Id="rId6" Type="http://schemas.openxmlformats.org/officeDocument/2006/relationships/slideLayout" Target="../slideLayouts/slideLayout587.xml"/><Relationship Id="rId11" Type="http://schemas.openxmlformats.org/officeDocument/2006/relationships/slideLayout" Target="../slideLayouts/slideLayout592.xml"/><Relationship Id="rId5" Type="http://schemas.openxmlformats.org/officeDocument/2006/relationships/slideLayout" Target="../slideLayouts/slideLayout586.xml"/><Relationship Id="rId15" Type="http://schemas.openxmlformats.org/officeDocument/2006/relationships/image" Target="../media/image1.png"/><Relationship Id="rId10" Type="http://schemas.openxmlformats.org/officeDocument/2006/relationships/slideLayout" Target="../slideLayouts/slideLayout591.xml"/><Relationship Id="rId4" Type="http://schemas.openxmlformats.org/officeDocument/2006/relationships/slideLayout" Target="../slideLayouts/slideLayout585.xml"/><Relationship Id="rId9" Type="http://schemas.openxmlformats.org/officeDocument/2006/relationships/slideLayout" Target="../slideLayouts/slideLayout590.xml"/><Relationship Id="rId14" Type="http://schemas.openxmlformats.org/officeDocument/2006/relationships/theme" Target="../theme/theme45.xml"/></Relationships>
</file>

<file path=ppt/slideMasters/_rels/slideMaster46.xml.rels><?xml version="1.0" encoding="UTF-8" standalone="yes"?>
<Relationships xmlns="http://schemas.openxmlformats.org/package/2006/relationships"><Relationship Id="rId8" Type="http://schemas.openxmlformats.org/officeDocument/2006/relationships/slideLayout" Target="../slideLayouts/slideLayout602.xml"/><Relationship Id="rId13" Type="http://schemas.openxmlformats.org/officeDocument/2006/relationships/slideLayout" Target="../slideLayouts/slideLayout607.xml"/><Relationship Id="rId3" Type="http://schemas.openxmlformats.org/officeDocument/2006/relationships/slideLayout" Target="../slideLayouts/slideLayout597.xml"/><Relationship Id="rId7" Type="http://schemas.openxmlformats.org/officeDocument/2006/relationships/slideLayout" Target="../slideLayouts/slideLayout601.xml"/><Relationship Id="rId12" Type="http://schemas.openxmlformats.org/officeDocument/2006/relationships/slideLayout" Target="../slideLayouts/slideLayout606.xml"/><Relationship Id="rId17" Type="http://schemas.openxmlformats.org/officeDocument/2006/relationships/image" Target="../media/image3.png"/><Relationship Id="rId2" Type="http://schemas.openxmlformats.org/officeDocument/2006/relationships/slideLayout" Target="../slideLayouts/slideLayout596.xml"/><Relationship Id="rId16" Type="http://schemas.openxmlformats.org/officeDocument/2006/relationships/image" Target="../media/image2.png"/><Relationship Id="rId1" Type="http://schemas.openxmlformats.org/officeDocument/2006/relationships/slideLayout" Target="../slideLayouts/slideLayout595.xml"/><Relationship Id="rId6" Type="http://schemas.openxmlformats.org/officeDocument/2006/relationships/slideLayout" Target="../slideLayouts/slideLayout600.xml"/><Relationship Id="rId11" Type="http://schemas.openxmlformats.org/officeDocument/2006/relationships/slideLayout" Target="../slideLayouts/slideLayout605.xml"/><Relationship Id="rId5" Type="http://schemas.openxmlformats.org/officeDocument/2006/relationships/slideLayout" Target="../slideLayouts/slideLayout599.xml"/><Relationship Id="rId15" Type="http://schemas.openxmlformats.org/officeDocument/2006/relationships/image" Target="../media/image1.png"/><Relationship Id="rId10" Type="http://schemas.openxmlformats.org/officeDocument/2006/relationships/slideLayout" Target="../slideLayouts/slideLayout604.xml"/><Relationship Id="rId4" Type="http://schemas.openxmlformats.org/officeDocument/2006/relationships/slideLayout" Target="../slideLayouts/slideLayout598.xml"/><Relationship Id="rId9" Type="http://schemas.openxmlformats.org/officeDocument/2006/relationships/slideLayout" Target="../slideLayouts/slideLayout603.xml"/><Relationship Id="rId14" Type="http://schemas.openxmlformats.org/officeDocument/2006/relationships/theme" Target="../theme/theme46.xml"/></Relationships>
</file>

<file path=ppt/slideMasters/_rels/slideMaster47.xml.rels><?xml version="1.0" encoding="UTF-8" standalone="yes"?>
<Relationships xmlns="http://schemas.openxmlformats.org/package/2006/relationships"><Relationship Id="rId8" Type="http://schemas.openxmlformats.org/officeDocument/2006/relationships/slideLayout" Target="../slideLayouts/slideLayout615.xml"/><Relationship Id="rId13" Type="http://schemas.openxmlformats.org/officeDocument/2006/relationships/slideLayout" Target="../slideLayouts/slideLayout620.xml"/><Relationship Id="rId3" Type="http://schemas.openxmlformats.org/officeDocument/2006/relationships/slideLayout" Target="../slideLayouts/slideLayout610.xml"/><Relationship Id="rId7" Type="http://schemas.openxmlformats.org/officeDocument/2006/relationships/slideLayout" Target="../slideLayouts/slideLayout614.xml"/><Relationship Id="rId12" Type="http://schemas.openxmlformats.org/officeDocument/2006/relationships/slideLayout" Target="../slideLayouts/slideLayout619.xml"/><Relationship Id="rId17" Type="http://schemas.openxmlformats.org/officeDocument/2006/relationships/image" Target="../media/image3.png"/><Relationship Id="rId2" Type="http://schemas.openxmlformats.org/officeDocument/2006/relationships/slideLayout" Target="../slideLayouts/slideLayout609.xml"/><Relationship Id="rId16" Type="http://schemas.openxmlformats.org/officeDocument/2006/relationships/image" Target="../media/image2.png"/><Relationship Id="rId1" Type="http://schemas.openxmlformats.org/officeDocument/2006/relationships/slideLayout" Target="../slideLayouts/slideLayout608.xml"/><Relationship Id="rId6" Type="http://schemas.openxmlformats.org/officeDocument/2006/relationships/slideLayout" Target="../slideLayouts/slideLayout613.xml"/><Relationship Id="rId11" Type="http://schemas.openxmlformats.org/officeDocument/2006/relationships/slideLayout" Target="../slideLayouts/slideLayout618.xml"/><Relationship Id="rId5" Type="http://schemas.openxmlformats.org/officeDocument/2006/relationships/slideLayout" Target="../slideLayouts/slideLayout612.xml"/><Relationship Id="rId15" Type="http://schemas.openxmlformats.org/officeDocument/2006/relationships/image" Target="../media/image1.png"/><Relationship Id="rId10" Type="http://schemas.openxmlformats.org/officeDocument/2006/relationships/slideLayout" Target="../slideLayouts/slideLayout617.xml"/><Relationship Id="rId4" Type="http://schemas.openxmlformats.org/officeDocument/2006/relationships/slideLayout" Target="../slideLayouts/slideLayout611.xml"/><Relationship Id="rId9" Type="http://schemas.openxmlformats.org/officeDocument/2006/relationships/slideLayout" Target="../slideLayouts/slideLayout616.xml"/><Relationship Id="rId14" Type="http://schemas.openxmlformats.org/officeDocument/2006/relationships/theme" Target="../theme/theme47.xml"/></Relationships>
</file>

<file path=ppt/slideMasters/_rels/slideMaster48.xml.rels><?xml version="1.0" encoding="UTF-8" standalone="yes"?>
<Relationships xmlns="http://schemas.openxmlformats.org/package/2006/relationships"><Relationship Id="rId8" Type="http://schemas.openxmlformats.org/officeDocument/2006/relationships/slideLayout" Target="../slideLayouts/slideLayout628.xml"/><Relationship Id="rId13" Type="http://schemas.openxmlformats.org/officeDocument/2006/relationships/slideLayout" Target="../slideLayouts/slideLayout633.xml"/><Relationship Id="rId3" Type="http://schemas.openxmlformats.org/officeDocument/2006/relationships/slideLayout" Target="../slideLayouts/slideLayout623.xml"/><Relationship Id="rId7" Type="http://schemas.openxmlformats.org/officeDocument/2006/relationships/slideLayout" Target="../slideLayouts/slideLayout627.xml"/><Relationship Id="rId12" Type="http://schemas.openxmlformats.org/officeDocument/2006/relationships/slideLayout" Target="../slideLayouts/slideLayout632.xml"/><Relationship Id="rId17" Type="http://schemas.openxmlformats.org/officeDocument/2006/relationships/image" Target="../media/image3.png"/><Relationship Id="rId2" Type="http://schemas.openxmlformats.org/officeDocument/2006/relationships/slideLayout" Target="../slideLayouts/slideLayout622.xml"/><Relationship Id="rId16" Type="http://schemas.openxmlformats.org/officeDocument/2006/relationships/image" Target="../media/image2.png"/><Relationship Id="rId1" Type="http://schemas.openxmlformats.org/officeDocument/2006/relationships/slideLayout" Target="../slideLayouts/slideLayout621.xml"/><Relationship Id="rId6" Type="http://schemas.openxmlformats.org/officeDocument/2006/relationships/slideLayout" Target="../slideLayouts/slideLayout626.xml"/><Relationship Id="rId11" Type="http://schemas.openxmlformats.org/officeDocument/2006/relationships/slideLayout" Target="../slideLayouts/slideLayout631.xml"/><Relationship Id="rId5" Type="http://schemas.openxmlformats.org/officeDocument/2006/relationships/slideLayout" Target="../slideLayouts/slideLayout625.xml"/><Relationship Id="rId15" Type="http://schemas.openxmlformats.org/officeDocument/2006/relationships/image" Target="../media/image1.png"/><Relationship Id="rId10" Type="http://schemas.openxmlformats.org/officeDocument/2006/relationships/slideLayout" Target="../slideLayouts/slideLayout630.xml"/><Relationship Id="rId4" Type="http://schemas.openxmlformats.org/officeDocument/2006/relationships/slideLayout" Target="../slideLayouts/slideLayout624.xml"/><Relationship Id="rId9" Type="http://schemas.openxmlformats.org/officeDocument/2006/relationships/slideLayout" Target="../slideLayouts/slideLayout629.xml"/><Relationship Id="rId14" Type="http://schemas.openxmlformats.org/officeDocument/2006/relationships/theme" Target="../theme/theme48.xml"/></Relationships>
</file>

<file path=ppt/slideMasters/_rels/slideMaster49.xml.rels><?xml version="1.0" encoding="UTF-8" standalone="yes"?>
<Relationships xmlns="http://schemas.openxmlformats.org/package/2006/relationships"><Relationship Id="rId8" Type="http://schemas.openxmlformats.org/officeDocument/2006/relationships/slideLayout" Target="../slideLayouts/slideLayout641.xml"/><Relationship Id="rId13" Type="http://schemas.openxmlformats.org/officeDocument/2006/relationships/slideLayout" Target="../slideLayouts/slideLayout646.xml"/><Relationship Id="rId3" Type="http://schemas.openxmlformats.org/officeDocument/2006/relationships/slideLayout" Target="../slideLayouts/slideLayout636.xml"/><Relationship Id="rId7" Type="http://schemas.openxmlformats.org/officeDocument/2006/relationships/slideLayout" Target="../slideLayouts/slideLayout640.xml"/><Relationship Id="rId12" Type="http://schemas.openxmlformats.org/officeDocument/2006/relationships/slideLayout" Target="../slideLayouts/slideLayout645.xml"/><Relationship Id="rId17" Type="http://schemas.openxmlformats.org/officeDocument/2006/relationships/image" Target="../media/image3.png"/><Relationship Id="rId2" Type="http://schemas.openxmlformats.org/officeDocument/2006/relationships/slideLayout" Target="../slideLayouts/slideLayout635.xml"/><Relationship Id="rId16" Type="http://schemas.openxmlformats.org/officeDocument/2006/relationships/image" Target="../media/image2.png"/><Relationship Id="rId1" Type="http://schemas.openxmlformats.org/officeDocument/2006/relationships/slideLayout" Target="../slideLayouts/slideLayout634.xml"/><Relationship Id="rId6" Type="http://schemas.openxmlformats.org/officeDocument/2006/relationships/slideLayout" Target="../slideLayouts/slideLayout639.xml"/><Relationship Id="rId11" Type="http://schemas.openxmlformats.org/officeDocument/2006/relationships/slideLayout" Target="../slideLayouts/slideLayout644.xml"/><Relationship Id="rId5" Type="http://schemas.openxmlformats.org/officeDocument/2006/relationships/slideLayout" Target="../slideLayouts/slideLayout638.xml"/><Relationship Id="rId15" Type="http://schemas.openxmlformats.org/officeDocument/2006/relationships/image" Target="../media/image1.png"/><Relationship Id="rId10" Type="http://schemas.openxmlformats.org/officeDocument/2006/relationships/slideLayout" Target="../slideLayouts/slideLayout643.xml"/><Relationship Id="rId4" Type="http://schemas.openxmlformats.org/officeDocument/2006/relationships/slideLayout" Target="../slideLayouts/slideLayout637.xml"/><Relationship Id="rId9" Type="http://schemas.openxmlformats.org/officeDocument/2006/relationships/slideLayout" Target="../slideLayouts/slideLayout642.xml"/><Relationship Id="rId14" Type="http://schemas.openxmlformats.org/officeDocument/2006/relationships/theme" Target="../theme/theme49.xml"/></Relationships>
</file>

<file path=ppt/slideMasters/_rels/slideMaster5.xml.rels><?xml version="1.0" encoding="UTF-8" standalone="yes"?>
<Relationships xmlns="http://schemas.openxmlformats.org/package/2006/relationships"><Relationship Id="rId8" Type="http://schemas.openxmlformats.org/officeDocument/2006/relationships/slideLayout" Target="../slideLayouts/slideLayout62.xml"/><Relationship Id="rId13" Type="http://schemas.openxmlformats.org/officeDocument/2006/relationships/slideLayout" Target="../slideLayouts/slideLayout67.xml"/><Relationship Id="rId18" Type="http://schemas.openxmlformats.org/officeDocument/2006/relationships/image" Target="../media/image3.png"/><Relationship Id="rId3" Type="http://schemas.openxmlformats.org/officeDocument/2006/relationships/slideLayout" Target="../slideLayouts/slideLayout57.xml"/><Relationship Id="rId7" Type="http://schemas.openxmlformats.org/officeDocument/2006/relationships/slideLayout" Target="../slideLayouts/slideLayout61.xml"/><Relationship Id="rId12" Type="http://schemas.openxmlformats.org/officeDocument/2006/relationships/slideLayout" Target="../slideLayouts/slideLayout66.xml"/><Relationship Id="rId17" Type="http://schemas.openxmlformats.org/officeDocument/2006/relationships/image" Target="../media/image2.png"/><Relationship Id="rId2" Type="http://schemas.openxmlformats.org/officeDocument/2006/relationships/slideLayout" Target="../slideLayouts/slideLayout56.xml"/><Relationship Id="rId16" Type="http://schemas.openxmlformats.org/officeDocument/2006/relationships/image" Target="../media/image1.png"/><Relationship Id="rId1" Type="http://schemas.openxmlformats.org/officeDocument/2006/relationships/slideLayout" Target="../slideLayouts/slideLayout55.xml"/><Relationship Id="rId6" Type="http://schemas.openxmlformats.org/officeDocument/2006/relationships/slideLayout" Target="../slideLayouts/slideLayout60.xml"/><Relationship Id="rId11" Type="http://schemas.openxmlformats.org/officeDocument/2006/relationships/slideLayout" Target="../slideLayouts/slideLayout65.xml"/><Relationship Id="rId5" Type="http://schemas.openxmlformats.org/officeDocument/2006/relationships/slideLayout" Target="../slideLayouts/slideLayout59.xml"/><Relationship Id="rId15" Type="http://schemas.openxmlformats.org/officeDocument/2006/relationships/theme" Target="../theme/theme5.xml"/><Relationship Id="rId10" Type="http://schemas.openxmlformats.org/officeDocument/2006/relationships/slideLayout" Target="../slideLayouts/slideLayout64.xml"/><Relationship Id="rId4" Type="http://schemas.openxmlformats.org/officeDocument/2006/relationships/slideLayout" Target="../slideLayouts/slideLayout58.xml"/><Relationship Id="rId9" Type="http://schemas.openxmlformats.org/officeDocument/2006/relationships/slideLayout" Target="../slideLayouts/slideLayout63.xml"/><Relationship Id="rId14" Type="http://schemas.openxmlformats.org/officeDocument/2006/relationships/slideLayout" Target="../slideLayouts/slideLayout68.xml"/></Relationships>
</file>

<file path=ppt/slideMasters/_rels/slideMaster50.xml.rels><?xml version="1.0" encoding="UTF-8" standalone="yes"?>
<Relationships xmlns="http://schemas.openxmlformats.org/package/2006/relationships"><Relationship Id="rId8" Type="http://schemas.openxmlformats.org/officeDocument/2006/relationships/slideLayout" Target="../slideLayouts/slideLayout654.xml"/><Relationship Id="rId13" Type="http://schemas.openxmlformats.org/officeDocument/2006/relationships/slideLayout" Target="../slideLayouts/slideLayout659.xml"/><Relationship Id="rId3" Type="http://schemas.openxmlformats.org/officeDocument/2006/relationships/slideLayout" Target="../slideLayouts/slideLayout649.xml"/><Relationship Id="rId7" Type="http://schemas.openxmlformats.org/officeDocument/2006/relationships/slideLayout" Target="../slideLayouts/slideLayout653.xml"/><Relationship Id="rId12" Type="http://schemas.openxmlformats.org/officeDocument/2006/relationships/slideLayout" Target="../slideLayouts/slideLayout658.xml"/><Relationship Id="rId17" Type="http://schemas.openxmlformats.org/officeDocument/2006/relationships/image" Target="../media/image3.png"/><Relationship Id="rId2" Type="http://schemas.openxmlformats.org/officeDocument/2006/relationships/slideLayout" Target="../slideLayouts/slideLayout648.xml"/><Relationship Id="rId16" Type="http://schemas.openxmlformats.org/officeDocument/2006/relationships/image" Target="../media/image2.png"/><Relationship Id="rId1" Type="http://schemas.openxmlformats.org/officeDocument/2006/relationships/slideLayout" Target="../slideLayouts/slideLayout647.xml"/><Relationship Id="rId6" Type="http://schemas.openxmlformats.org/officeDocument/2006/relationships/slideLayout" Target="../slideLayouts/slideLayout652.xml"/><Relationship Id="rId11" Type="http://schemas.openxmlformats.org/officeDocument/2006/relationships/slideLayout" Target="../slideLayouts/slideLayout657.xml"/><Relationship Id="rId5" Type="http://schemas.openxmlformats.org/officeDocument/2006/relationships/slideLayout" Target="../slideLayouts/slideLayout651.xml"/><Relationship Id="rId15" Type="http://schemas.openxmlformats.org/officeDocument/2006/relationships/image" Target="../media/image1.png"/><Relationship Id="rId10" Type="http://schemas.openxmlformats.org/officeDocument/2006/relationships/slideLayout" Target="../slideLayouts/slideLayout656.xml"/><Relationship Id="rId4" Type="http://schemas.openxmlformats.org/officeDocument/2006/relationships/slideLayout" Target="../slideLayouts/slideLayout650.xml"/><Relationship Id="rId9" Type="http://schemas.openxmlformats.org/officeDocument/2006/relationships/slideLayout" Target="../slideLayouts/slideLayout655.xml"/><Relationship Id="rId14" Type="http://schemas.openxmlformats.org/officeDocument/2006/relationships/theme" Target="../theme/theme50.xml"/></Relationships>
</file>

<file path=ppt/slideMasters/_rels/slideMaster51.xml.rels><?xml version="1.0" encoding="UTF-8" standalone="yes"?>
<Relationships xmlns="http://schemas.openxmlformats.org/package/2006/relationships"><Relationship Id="rId8" Type="http://schemas.openxmlformats.org/officeDocument/2006/relationships/slideLayout" Target="../slideLayouts/slideLayout667.xml"/><Relationship Id="rId13" Type="http://schemas.openxmlformats.org/officeDocument/2006/relationships/slideLayout" Target="../slideLayouts/slideLayout672.xml"/><Relationship Id="rId3" Type="http://schemas.openxmlformats.org/officeDocument/2006/relationships/slideLayout" Target="../slideLayouts/slideLayout662.xml"/><Relationship Id="rId7" Type="http://schemas.openxmlformats.org/officeDocument/2006/relationships/slideLayout" Target="../slideLayouts/slideLayout666.xml"/><Relationship Id="rId12" Type="http://schemas.openxmlformats.org/officeDocument/2006/relationships/slideLayout" Target="../slideLayouts/slideLayout671.xml"/><Relationship Id="rId17" Type="http://schemas.openxmlformats.org/officeDocument/2006/relationships/image" Target="../media/image3.png"/><Relationship Id="rId2" Type="http://schemas.openxmlformats.org/officeDocument/2006/relationships/slideLayout" Target="../slideLayouts/slideLayout661.xml"/><Relationship Id="rId16" Type="http://schemas.openxmlformats.org/officeDocument/2006/relationships/image" Target="../media/image2.png"/><Relationship Id="rId1" Type="http://schemas.openxmlformats.org/officeDocument/2006/relationships/slideLayout" Target="../slideLayouts/slideLayout660.xml"/><Relationship Id="rId6" Type="http://schemas.openxmlformats.org/officeDocument/2006/relationships/slideLayout" Target="../slideLayouts/slideLayout665.xml"/><Relationship Id="rId11" Type="http://schemas.openxmlformats.org/officeDocument/2006/relationships/slideLayout" Target="../slideLayouts/slideLayout670.xml"/><Relationship Id="rId5" Type="http://schemas.openxmlformats.org/officeDocument/2006/relationships/slideLayout" Target="../slideLayouts/slideLayout664.xml"/><Relationship Id="rId15" Type="http://schemas.openxmlformats.org/officeDocument/2006/relationships/image" Target="../media/image1.png"/><Relationship Id="rId10" Type="http://schemas.openxmlformats.org/officeDocument/2006/relationships/slideLayout" Target="../slideLayouts/slideLayout669.xml"/><Relationship Id="rId4" Type="http://schemas.openxmlformats.org/officeDocument/2006/relationships/slideLayout" Target="../slideLayouts/slideLayout663.xml"/><Relationship Id="rId9" Type="http://schemas.openxmlformats.org/officeDocument/2006/relationships/slideLayout" Target="../slideLayouts/slideLayout668.xml"/><Relationship Id="rId14" Type="http://schemas.openxmlformats.org/officeDocument/2006/relationships/theme" Target="../theme/theme51.xml"/></Relationships>
</file>

<file path=ppt/slideMasters/_rels/slideMaster6.xml.rels><?xml version="1.0" encoding="UTF-8" standalone="yes"?>
<Relationships xmlns="http://schemas.openxmlformats.org/package/2006/relationships"><Relationship Id="rId8" Type="http://schemas.openxmlformats.org/officeDocument/2006/relationships/slideLayout" Target="../slideLayouts/slideLayout76.xml"/><Relationship Id="rId13" Type="http://schemas.openxmlformats.org/officeDocument/2006/relationships/slideLayout" Target="../slideLayouts/slideLayout81.xml"/><Relationship Id="rId18" Type="http://schemas.openxmlformats.org/officeDocument/2006/relationships/image" Target="../media/image3.png"/><Relationship Id="rId3" Type="http://schemas.openxmlformats.org/officeDocument/2006/relationships/slideLayout" Target="../slideLayouts/slideLayout71.xml"/><Relationship Id="rId7" Type="http://schemas.openxmlformats.org/officeDocument/2006/relationships/slideLayout" Target="../slideLayouts/slideLayout75.xml"/><Relationship Id="rId12" Type="http://schemas.openxmlformats.org/officeDocument/2006/relationships/slideLayout" Target="../slideLayouts/slideLayout80.xml"/><Relationship Id="rId17" Type="http://schemas.openxmlformats.org/officeDocument/2006/relationships/image" Target="../media/image2.png"/><Relationship Id="rId2" Type="http://schemas.openxmlformats.org/officeDocument/2006/relationships/slideLayout" Target="../slideLayouts/slideLayout70.xml"/><Relationship Id="rId16" Type="http://schemas.openxmlformats.org/officeDocument/2006/relationships/image" Target="../media/image1.png"/><Relationship Id="rId1" Type="http://schemas.openxmlformats.org/officeDocument/2006/relationships/slideLayout" Target="../slideLayouts/slideLayout69.xml"/><Relationship Id="rId6" Type="http://schemas.openxmlformats.org/officeDocument/2006/relationships/slideLayout" Target="../slideLayouts/slideLayout74.xml"/><Relationship Id="rId11" Type="http://schemas.openxmlformats.org/officeDocument/2006/relationships/slideLayout" Target="../slideLayouts/slideLayout79.xml"/><Relationship Id="rId5" Type="http://schemas.openxmlformats.org/officeDocument/2006/relationships/slideLayout" Target="../slideLayouts/slideLayout73.xml"/><Relationship Id="rId15" Type="http://schemas.openxmlformats.org/officeDocument/2006/relationships/theme" Target="../theme/theme6.xml"/><Relationship Id="rId10" Type="http://schemas.openxmlformats.org/officeDocument/2006/relationships/slideLayout" Target="../slideLayouts/slideLayout78.xml"/><Relationship Id="rId4" Type="http://schemas.openxmlformats.org/officeDocument/2006/relationships/slideLayout" Target="../slideLayouts/slideLayout72.xml"/><Relationship Id="rId9" Type="http://schemas.openxmlformats.org/officeDocument/2006/relationships/slideLayout" Target="../slideLayouts/slideLayout77.xml"/><Relationship Id="rId14" Type="http://schemas.openxmlformats.org/officeDocument/2006/relationships/slideLayout" Target="../slideLayouts/slideLayout82.xml"/></Relationships>
</file>

<file path=ppt/slideMasters/_rels/slideMaster7.xml.rels><?xml version="1.0" encoding="UTF-8" standalone="yes"?>
<Relationships xmlns="http://schemas.openxmlformats.org/package/2006/relationships"><Relationship Id="rId8" Type="http://schemas.openxmlformats.org/officeDocument/2006/relationships/slideLayout" Target="../slideLayouts/slideLayout90.xml"/><Relationship Id="rId13" Type="http://schemas.openxmlformats.org/officeDocument/2006/relationships/slideLayout" Target="../slideLayouts/slideLayout95.xml"/><Relationship Id="rId3" Type="http://schemas.openxmlformats.org/officeDocument/2006/relationships/slideLayout" Target="../slideLayouts/slideLayout85.xml"/><Relationship Id="rId7" Type="http://schemas.openxmlformats.org/officeDocument/2006/relationships/slideLayout" Target="../slideLayouts/slideLayout89.xml"/><Relationship Id="rId12" Type="http://schemas.openxmlformats.org/officeDocument/2006/relationships/slideLayout" Target="../slideLayouts/slideLayout94.xml"/><Relationship Id="rId17" Type="http://schemas.openxmlformats.org/officeDocument/2006/relationships/image" Target="../media/image3.png"/><Relationship Id="rId2" Type="http://schemas.openxmlformats.org/officeDocument/2006/relationships/slideLayout" Target="../slideLayouts/slideLayout84.xml"/><Relationship Id="rId16" Type="http://schemas.openxmlformats.org/officeDocument/2006/relationships/image" Target="../media/image2.png"/><Relationship Id="rId1" Type="http://schemas.openxmlformats.org/officeDocument/2006/relationships/slideLayout" Target="../slideLayouts/slideLayout83.xml"/><Relationship Id="rId6" Type="http://schemas.openxmlformats.org/officeDocument/2006/relationships/slideLayout" Target="../slideLayouts/slideLayout88.xml"/><Relationship Id="rId11" Type="http://schemas.openxmlformats.org/officeDocument/2006/relationships/slideLayout" Target="../slideLayouts/slideLayout93.xml"/><Relationship Id="rId5" Type="http://schemas.openxmlformats.org/officeDocument/2006/relationships/slideLayout" Target="../slideLayouts/slideLayout87.xml"/><Relationship Id="rId15" Type="http://schemas.openxmlformats.org/officeDocument/2006/relationships/image" Target="../media/image1.png"/><Relationship Id="rId10" Type="http://schemas.openxmlformats.org/officeDocument/2006/relationships/slideLayout" Target="../slideLayouts/slideLayout92.xml"/><Relationship Id="rId4" Type="http://schemas.openxmlformats.org/officeDocument/2006/relationships/slideLayout" Target="../slideLayouts/slideLayout86.xml"/><Relationship Id="rId9" Type="http://schemas.openxmlformats.org/officeDocument/2006/relationships/slideLayout" Target="../slideLayouts/slideLayout91.xml"/><Relationship Id="rId14" Type="http://schemas.openxmlformats.org/officeDocument/2006/relationships/theme" Target="../theme/theme7.xml"/></Relationships>
</file>

<file path=ppt/slideMasters/_rels/slideMaster8.xml.rels><?xml version="1.0" encoding="UTF-8" standalone="yes"?>
<Relationships xmlns="http://schemas.openxmlformats.org/package/2006/relationships"><Relationship Id="rId8" Type="http://schemas.openxmlformats.org/officeDocument/2006/relationships/slideLayout" Target="../slideLayouts/slideLayout103.xml"/><Relationship Id="rId13" Type="http://schemas.openxmlformats.org/officeDocument/2006/relationships/slideLayout" Target="../slideLayouts/slideLayout108.xml"/><Relationship Id="rId3" Type="http://schemas.openxmlformats.org/officeDocument/2006/relationships/slideLayout" Target="../slideLayouts/slideLayout98.xml"/><Relationship Id="rId7" Type="http://schemas.openxmlformats.org/officeDocument/2006/relationships/slideLayout" Target="../slideLayouts/slideLayout102.xml"/><Relationship Id="rId12" Type="http://schemas.openxmlformats.org/officeDocument/2006/relationships/slideLayout" Target="../slideLayouts/slideLayout107.xml"/><Relationship Id="rId17" Type="http://schemas.openxmlformats.org/officeDocument/2006/relationships/image" Target="../media/image3.png"/><Relationship Id="rId2" Type="http://schemas.openxmlformats.org/officeDocument/2006/relationships/slideLayout" Target="../slideLayouts/slideLayout97.xml"/><Relationship Id="rId16" Type="http://schemas.openxmlformats.org/officeDocument/2006/relationships/image" Target="../media/image2.png"/><Relationship Id="rId1" Type="http://schemas.openxmlformats.org/officeDocument/2006/relationships/slideLayout" Target="../slideLayouts/slideLayout96.xml"/><Relationship Id="rId6" Type="http://schemas.openxmlformats.org/officeDocument/2006/relationships/slideLayout" Target="../slideLayouts/slideLayout101.xml"/><Relationship Id="rId11" Type="http://schemas.openxmlformats.org/officeDocument/2006/relationships/slideLayout" Target="../slideLayouts/slideLayout106.xml"/><Relationship Id="rId5" Type="http://schemas.openxmlformats.org/officeDocument/2006/relationships/slideLayout" Target="../slideLayouts/slideLayout100.xml"/><Relationship Id="rId15" Type="http://schemas.openxmlformats.org/officeDocument/2006/relationships/image" Target="../media/image1.png"/><Relationship Id="rId10" Type="http://schemas.openxmlformats.org/officeDocument/2006/relationships/slideLayout" Target="../slideLayouts/slideLayout105.xml"/><Relationship Id="rId4" Type="http://schemas.openxmlformats.org/officeDocument/2006/relationships/slideLayout" Target="../slideLayouts/slideLayout99.xml"/><Relationship Id="rId9" Type="http://schemas.openxmlformats.org/officeDocument/2006/relationships/slideLayout" Target="../slideLayouts/slideLayout104.xml"/><Relationship Id="rId14" Type="http://schemas.openxmlformats.org/officeDocument/2006/relationships/theme" Target="../theme/theme8.xml"/></Relationships>
</file>

<file path=ppt/slideMasters/_rels/slideMaster9.xml.rels><?xml version="1.0" encoding="UTF-8" standalone="yes"?>
<Relationships xmlns="http://schemas.openxmlformats.org/package/2006/relationships"><Relationship Id="rId8" Type="http://schemas.openxmlformats.org/officeDocument/2006/relationships/slideLayout" Target="../slideLayouts/slideLayout116.xml"/><Relationship Id="rId13" Type="http://schemas.openxmlformats.org/officeDocument/2006/relationships/slideLayout" Target="../slideLayouts/slideLayout121.xml"/><Relationship Id="rId18" Type="http://schemas.openxmlformats.org/officeDocument/2006/relationships/image" Target="../media/image3.png"/><Relationship Id="rId3" Type="http://schemas.openxmlformats.org/officeDocument/2006/relationships/slideLayout" Target="../slideLayouts/slideLayout111.xml"/><Relationship Id="rId7" Type="http://schemas.openxmlformats.org/officeDocument/2006/relationships/slideLayout" Target="../slideLayouts/slideLayout115.xml"/><Relationship Id="rId12" Type="http://schemas.openxmlformats.org/officeDocument/2006/relationships/slideLayout" Target="../slideLayouts/slideLayout120.xml"/><Relationship Id="rId17" Type="http://schemas.openxmlformats.org/officeDocument/2006/relationships/image" Target="../media/image2.png"/><Relationship Id="rId2" Type="http://schemas.openxmlformats.org/officeDocument/2006/relationships/slideLayout" Target="../slideLayouts/slideLayout110.xml"/><Relationship Id="rId16" Type="http://schemas.openxmlformats.org/officeDocument/2006/relationships/image" Target="../media/image1.png"/><Relationship Id="rId1" Type="http://schemas.openxmlformats.org/officeDocument/2006/relationships/slideLayout" Target="../slideLayouts/slideLayout109.xml"/><Relationship Id="rId6" Type="http://schemas.openxmlformats.org/officeDocument/2006/relationships/slideLayout" Target="../slideLayouts/slideLayout114.xml"/><Relationship Id="rId11" Type="http://schemas.openxmlformats.org/officeDocument/2006/relationships/slideLayout" Target="../slideLayouts/slideLayout119.xml"/><Relationship Id="rId5" Type="http://schemas.openxmlformats.org/officeDocument/2006/relationships/slideLayout" Target="../slideLayouts/slideLayout113.xml"/><Relationship Id="rId15" Type="http://schemas.openxmlformats.org/officeDocument/2006/relationships/theme" Target="../theme/theme9.xml"/><Relationship Id="rId10" Type="http://schemas.openxmlformats.org/officeDocument/2006/relationships/slideLayout" Target="../slideLayouts/slideLayout118.xml"/><Relationship Id="rId4" Type="http://schemas.openxmlformats.org/officeDocument/2006/relationships/slideLayout" Target="../slideLayouts/slideLayout112.xml"/><Relationship Id="rId9" Type="http://schemas.openxmlformats.org/officeDocument/2006/relationships/slideLayout" Target="../slideLayouts/slideLayout117.xml"/><Relationship Id="rId14" Type="http://schemas.openxmlformats.org/officeDocument/2006/relationships/slideLayout" Target="../slideLayouts/slideLayout122.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57647"/>
                <a:invGamma/>
              </a:schemeClr>
            </a:gs>
            <a:gs pos="100000">
              <a:schemeClr val="bg1"/>
            </a:gs>
          </a:gsLst>
          <a:lin ang="2700000" scaled="1"/>
        </a:gradFill>
        <a:effectLst/>
      </p:bgPr>
    </p:bg>
    <p:spTree>
      <p:nvGrpSpPr>
        <p:cNvPr id="1" name=""/>
        <p:cNvGrpSpPr/>
        <p:nvPr/>
      </p:nvGrpSpPr>
      <p:grpSpPr>
        <a:xfrm>
          <a:off x="0" y="0"/>
          <a:ext cx="0" cy="0"/>
          <a:chOff x="0" y="0"/>
          <a:chExt cx="0" cy="0"/>
        </a:xfrm>
      </p:grpSpPr>
      <p:grpSp>
        <p:nvGrpSpPr>
          <p:cNvPr id="1026" name="Group 2"/>
          <p:cNvGrpSpPr>
            <a:grpSpLocks/>
          </p:cNvGrpSpPr>
          <p:nvPr/>
        </p:nvGrpSpPr>
        <p:grpSpPr bwMode="auto">
          <a:xfrm>
            <a:off x="0" y="0"/>
            <a:ext cx="9144000" cy="6856413"/>
            <a:chOff x="0" y="0"/>
            <a:chExt cx="5760" cy="4319"/>
          </a:xfrm>
        </p:grpSpPr>
        <p:sp>
          <p:nvSpPr>
            <p:cNvPr id="786435" name="Freeform 3"/>
            <p:cNvSpPr>
              <a:spLocks/>
            </p:cNvSpPr>
            <p:nvPr/>
          </p:nvSpPr>
          <p:spPr bwMode="hidden">
            <a:xfrm>
              <a:off x="0" y="12"/>
              <a:ext cx="5758" cy="3273"/>
            </a:xfrm>
            <a:custGeom>
              <a:avLst/>
              <a:gdLst/>
              <a:ahLst/>
              <a:cxnLst>
                <a:cxn ang="0">
                  <a:pos x="3193" y="1816"/>
                </a:cxn>
                <a:cxn ang="0">
                  <a:pos x="0" y="0"/>
                </a:cxn>
                <a:cxn ang="0">
                  <a:pos x="0" y="522"/>
                </a:cxn>
                <a:cxn ang="0">
                  <a:pos x="3037" y="1978"/>
                </a:cxn>
                <a:cxn ang="0">
                  <a:pos x="5740" y="3273"/>
                </a:cxn>
                <a:cxn ang="0">
                  <a:pos x="5740" y="3267"/>
                </a:cxn>
                <a:cxn ang="0">
                  <a:pos x="3193" y="1816"/>
                </a:cxn>
                <a:cxn ang="0">
                  <a:pos x="3193" y="1816"/>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w="9525">
              <a:noFill/>
              <a:round/>
              <a:headEnd/>
              <a:tailEnd/>
            </a:ln>
          </p:spPr>
          <p:txBody>
            <a:bodyPr/>
            <a:lstStyle/>
            <a:p>
              <a:pPr fontAlgn="auto">
                <a:spcBef>
                  <a:spcPts val="0"/>
                </a:spcBef>
                <a:spcAft>
                  <a:spcPts val="0"/>
                </a:spcAft>
                <a:defRPr/>
              </a:pPr>
              <a:endParaRPr lang="en-US">
                <a:latin typeface="Arial" charset="0"/>
                <a:cs typeface="+mn-cs"/>
              </a:endParaRPr>
            </a:p>
          </p:txBody>
        </p:sp>
        <p:sp>
          <p:nvSpPr>
            <p:cNvPr id="786436" name="Freeform 4"/>
            <p:cNvSpPr>
              <a:spLocks/>
            </p:cNvSpPr>
            <p:nvPr/>
          </p:nvSpPr>
          <p:spPr bwMode="hidden">
            <a:xfrm>
              <a:off x="149" y="0"/>
              <a:ext cx="5609" cy="3243"/>
            </a:xfrm>
            <a:custGeom>
              <a:avLst/>
              <a:gdLst/>
              <a:ahLst/>
              <a:cxnLst>
                <a:cxn ang="0">
                  <a:pos x="3163" y="1714"/>
                </a:cxn>
                <a:cxn ang="0">
                  <a:pos x="431" y="0"/>
                </a:cxn>
                <a:cxn ang="0">
                  <a:pos x="0" y="0"/>
                </a:cxn>
                <a:cxn ang="0">
                  <a:pos x="3086" y="1786"/>
                </a:cxn>
                <a:cxn ang="0">
                  <a:pos x="5591" y="3243"/>
                </a:cxn>
                <a:cxn ang="0">
                  <a:pos x="5591" y="3237"/>
                </a:cxn>
                <a:cxn ang="0">
                  <a:pos x="3163" y="1714"/>
                </a:cxn>
                <a:cxn ang="0">
                  <a:pos x="3163" y="1714"/>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latin typeface="Arial" charset="0"/>
                <a:cs typeface="+mn-cs"/>
              </a:endParaRPr>
            </a:p>
          </p:txBody>
        </p:sp>
        <p:sp>
          <p:nvSpPr>
            <p:cNvPr id="786437" name="Freeform 5"/>
            <p:cNvSpPr>
              <a:spLocks/>
            </p:cNvSpPr>
            <p:nvPr/>
          </p:nvSpPr>
          <p:spPr bwMode="hidden">
            <a:xfrm>
              <a:off x="0" y="3433"/>
              <a:ext cx="4038" cy="191"/>
            </a:xfrm>
            <a:custGeom>
              <a:avLst/>
              <a:gdLst/>
              <a:ahLst/>
              <a:cxnLst>
                <a:cxn ang="0">
                  <a:pos x="0" y="156"/>
                </a:cxn>
                <a:cxn ang="0">
                  <a:pos x="4042" y="192"/>
                </a:cxn>
                <a:cxn ang="0">
                  <a:pos x="4042" y="144"/>
                </a:cxn>
                <a:cxn ang="0">
                  <a:pos x="0" y="0"/>
                </a:cxn>
                <a:cxn ang="0">
                  <a:pos x="0" y="156"/>
                </a:cxn>
                <a:cxn ang="0">
                  <a:pos x="0" y="156"/>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w="9525">
              <a:noFill/>
              <a:round/>
              <a:headEnd/>
              <a:tailEnd/>
            </a:ln>
          </p:spPr>
          <p:txBody>
            <a:bodyPr/>
            <a:lstStyle/>
            <a:p>
              <a:pPr fontAlgn="auto">
                <a:spcBef>
                  <a:spcPts val="0"/>
                </a:spcBef>
                <a:spcAft>
                  <a:spcPts val="0"/>
                </a:spcAft>
                <a:defRPr/>
              </a:pPr>
              <a:endParaRPr lang="en-US">
                <a:latin typeface="Arial" charset="0"/>
                <a:cs typeface="+mn-cs"/>
              </a:endParaRPr>
            </a:p>
          </p:txBody>
        </p:sp>
        <p:sp>
          <p:nvSpPr>
            <p:cNvPr id="1035" name="Freeform 6"/>
            <p:cNvSpPr>
              <a:spLocks/>
            </p:cNvSpPr>
            <p:nvPr/>
          </p:nvSpPr>
          <p:spPr bwMode="hidden">
            <a:xfrm>
              <a:off x="4038" y="3577"/>
              <a:ext cx="1720" cy="65"/>
            </a:xfrm>
            <a:custGeom>
              <a:avLst/>
              <a:gdLst>
                <a:gd name="T0" fmla="*/ 1722 w 1722"/>
                <a:gd name="T1" fmla="*/ 66 h 66"/>
                <a:gd name="T2" fmla="*/ 1722 w 1722"/>
                <a:gd name="T3" fmla="*/ 60 h 66"/>
                <a:gd name="T4" fmla="*/ 0 w 1722"/>
                <a:gd name="T5" fmla="*/ 0 h 66"/>
                <a:gd name="T6" fmla="*/ 0 w 1722"/>
                <a:gd name="T7" fmla="*/ 48 h 66"/>
                <a:gd name="T8" fmla="*/ 1722 w 1722"/>
                <a:gd name="T9" fmla="*/ 66 h 66"/>
                <a:gd name="T10" fmla="*/ 1722 w 1722"/>
                <a:gd name="T11" fmla="*/ 66 h 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22" h="66">
                  <a:moveTo>
                    <a:pt x="1722" y="66"/>
                  </a:moveTo>
                  <a:lnTo>
                    <a:pt x="1722" y="60"/>
                  </a:lnTo>
                  <a:lnTo>
                    <a:pt x="0" y="0"/>
                  </a:lnTo>
                  <a:lnTo>
                    <a:pt x="0" y="48"/>
                  </a:lnTo>
                  <a:lnTo>
                    <a:pt x="1722" y="66"/>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6439" name="Freeform 7"/>
            <p:cNvSpPr>
              <a:spLocks/>
            </p:cNvSpPr>
            <p:nvPr/>
          </p:nvSpPr>
          <p:spPr bwMode="hidden">
            <a:xfrm>
              <a:off x="0" y="3726"/>
              <a:ext cx="4784" cy="329"/>
            </a:xfrm>
            <a:custGeom>
              <a:avLst/>
              <a:gdLst/>
              <a:ahLst/>
              <a:cxnLst>
                <a:cxn ang="0">
                  <a:pos x="0" y="329"/>
                </a:cxn>
                <a:cxn ang="0">
                  <a:pos x="4789" y="77"/>
                </a:cxn>
                <a:cxn ang="0">
                  <a:pos x="4789" y="0"/>
                </a:cxn>
                <a:cxn ang="0">
                  <a:pos x="0" y="107"/>
                </a:cxn>
                <a:cxn ang="0">
                  <a:pos x="0" y="329"/>
                </a:cxn>
                <a:cxn ang="0">
                  <a:pos x="0" y="329"/>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w="9525" cap="flat" cmpd="sng">
              <a:noFill/>
              <a:prstDash val="solid"/>
              <a:round/>
              <a:headEnd type="none" w="med" len="med"/>
              <a:tailEnd type="none" w="med" len="med"/>
            </a:ln>
            <a:effectLst/>
          </p:spPr>
          <p:txBody>
            <a:bodyPr/>
            <a:lstStyle/>
            <a:p>
              <a:pPr fontAlgn="auto">
                <a:spcBef>
                  <a:spcPts val="0"/>
                </a:spcBef>
                <a:spcAft>
                  <a:spcPts val="0"/>
                </a:spcAft>
                <a:defRPr/>
              </a:pPr>
              <a:endParaRPr lang="en-US">
                <a:latin typeface="Arial" charset="0"/>
                <a:cs typeface="+mn-cs"/>
              </a:endParaRPr>
            </a:p>
          </p:txBody>
        </p:sp>
        <p:sp>
          <p:nvSpPr>
            <p:cNvPr id="1037" name="Freeform 8"/>
            <p:cNvSpPr>
              <a:spLocks/>
            </p:cNvSpPr>
            <p:nvPr/>
          </p:nvSpPr>
          <p:spPr bwMode="hidden">
            <a:xfrm>
              <a:off x="4784" y="3702"/>
              <a:ext cx="974" cy="101"/>
            </a:xfrm>
            <a:custGeom>
              <a:avLst/>
              <a:gdLst>
                <a:gd name="T0" fmla="*/ 975 w 975"/>
                <a:gd name="T1" fmla="*/ 48 h 101"/>
                <a:gd name="T2" fmla="*/ 975 w 975"/>
                <a:gd name="T3" fmla="*/ 0 h 101"/>
                <a:gd name="T4" fmla="*/ 0 w 975"/>
                <a:gd name="T5" fmla="*/ 24 h 101"/>
                <a:gd name="T6" fmla="*/ 0 w 975"/>
                <a:gd name="T7" fmla="*/ 101 h 101"/>
                <a:gd name="T8" fmla="*/ 975 w 975"/>
                <a:gd name="T9" fmla="*/ 48 h 101"/>
                <a:gd name="T10" fmla="*/ 975 w 975"/>
                <a:gd name="T11" fmla="*/ 48 h 10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75" h="101">
                  <a:moveTo>
                    <a:pt x="975" y="48"/>
                  </a:moveTo>
                  <a:lnTo>
                    <a:pt x="975" y="0"/>
                  </a:lnTo>
                  <a:lnTo>
                    <a:pt x="0" y="24"/>
                  </a:lnTo>
                  <a:lnTo>
                    <a:pt x="0" y="101"/>
                  </a:lnTo>
                  <a:lnTo>
                    <a:pt x="975" y="4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8" name="Freeform 9"/>
            <p:cNvSpPr>
              <a:spLocks/>
            </p:cNvSpPr>
            <p:nvPr/>
          </p:nvSpPr>
          <p:spPr bwMode="hidden">
            <a:xfrm>
              <a:off x="3619" y="3815"/>
              <a:ext cx="2139" cy="198"/>
            </a:xfrm>
            <a:custGeom>
              <a:avLst/>
              <a:gdLst>
                <a:gd name="T0" fmla="*/ 2141 w 2141"/>
                <a:gd name="T1" fmla="*/ 0 h 198"/>
                <a:gd name="T2" fmla="*/ 0 w 2141"/>
                <a:gd name="T3" fmla="*/ 156 h 198"/>
                <a:gd name="T4" fmla="*/ 0 w 2141"/>
                <a:gd name="T5" fmla="*/ 198 h 198"/>
                <a:gd name="T6" fmla="*/ 2141 w 2141"/>
                <a:gd name="T7" fmla="*/ 0 h 198"/>
                <a:gd name="T8" fmla="*/ 2141 w 2141"/>
                <a:gd name="T9" fmla="*/ 0 h 1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41" h="198">
                  <a:moveTo>
                    <a:pt x="2141" y="0"/>
                  </a:moveTo>
                  <a:lnTo>
                    <a:pt x="0" y="156"/>
                  </a:lnTo>
                  <a:lnTo>
                    <a:pt x="0" y="198"/>
                  </a:lnTo>
                  <a:lnTo>
                    <a:pt x="2141"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6442" name="Freeform 10"/>
            <p:cNvSpPr>
              <a:spLocks/>
            </p:cNvSpPr>
            <p:nvPr/>
          </p:nvSpPr>
          <p:spPr bwMode="hidden">
            <a:xfrm>
              <a:off x="0" y="3971"/>
              <a:ext cx="3619" cy="348"/>
            </a:xfrm>
            <a:custGeom>
              <a:avLst/>
              <a:gdLst/>
              <a:ahLst/>
              <a:cxnLst>
                <a:cxn ang="0">
                  <a:pos x="0" y="348"/>
                </a:cxn>
                <a:cxn ang="0">
                  <a:pos x="311" y="348"/>
                </a:cxn>
                <a:cxn ang="0">
                  <a:pos x="3623" y="42"/>
                </a:cxn>
                <a:cxn ang="0">
                  <a:pos x="3623" y="0"/>
                </a:cxn>
                <a:cxn ang="0">
                  <a:pos x="0" y="264"/>
                </a:cxn>
                <a:cxn ang="0">
                  <a:pos x="0" y="348"/>
                </a:cxn>
                <a:cxn ang="0">
                  <a:pos x="0" y="348"/>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fontAlgn="auto">
                <a:spcBef>
                  <a:spcPts val="0"/>
                </a:spcBef>
                <a:spcAft>
                  <a:spcPts val="0"/>
                </a:spcAft>
                <a:defRPr/>
              </a:pPr>
              <a:endParaRPr lang="en-US">
                <a:latin typeface="Arial" charset="0"/>
                <a:cs typeface="+mn-cs"/>
              </a:endParaRPr>
            </a:p>
          </p:txBody>
        </p:sp>
        <p:sp>
          <p:nvSpPr>
            <p:cNvPr id="1040" name="Freeform 11"/>
            <p:cNvSpPr>
              <a:spLocks/>
            </p:cNvSpPr>
            <p:nvPr/>
          </p:nvSpPr>
          <p:spPr bwMode="hidden">
            <a:xfrm>
              <a:off x="2097" y="4043"/>
              <a:ext cx="2514" cy="276"/>
            </a:xfrm>
            <a:custGeom>
              <a:avLst/>
              <a:gdLst>
                <a:gd name="T0" fmla="*/ 2182 w 2517"/>
                <a:gd name="T1" fmla="*/ 276 h 276"/>
                <a:gd name="T2" fmla="*/ 2517 w 2517"/>
                <a:gd name="T3" fmla="*/ 204 h 276"/>
                <a:gd name="T4" fmla="*/ 2260 w 2517"/>
                <a:gd name="T5" fmla="*/ 0 h 276"/>
                <a:gd name="T6" fmla="*/ 0 w 2517"/>
                <a:gd name="T7" fmla="*/ 276 h 276"/>
                <a:gd name="T8" fmla="*/ 2182 w 2517"/>
                <a:gd name="T9" fmla="*/ 276 h 276"/>
                <a:gd name="T10" fmla="*/ 2182 w 2517"/>
                <a:gd name="T11" fmla="*/ 276 h 27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7" h="276">
                  <a:moveTo>
                    <a:pt x="2182" y="276"/>
                  </a:moveTo>
                  <a:lnTo>
                    <a:pt x="2517" y="204"/>
                  </a:lnTo>
                  <a:lnTo>
                    <a:pt x="2260" y="0"/>
                  </a:lnTo>
                  <a:lnTo>
                    <a:pt x="0" y="276"/>
                  </a:lnTo>
                  <a:lnTo>
                    <a:pt x="2182" y="276"/>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6444" name="Freeform 12"/>
            <p:cNvSpPr>
              <a:spLocks/>
            </p:cNvSpPr>
            <p:nvPr/>
          </p:nvSpPr>
          <p:spPr bwMode="hidden">
            <a:xfrm>
              <a:off x="4354" y="3869"/>
              <a:ext cx="1404" cy="378"/>
            </a:xfrm>
            <a:custGeom>
              <a:avLst/>
              <a:gdLst/>
              <a:ahLst/>
              <a:cxnLst>
                <a:cxn ang="0">
                  <a:pos x="1405" y="126"/>
                </a:cxn>
                <a:cxn ang="0">
                  <a:pos x="1405" y="0"/>
                </a:cxn>
                <a:cxn ang="0">
                  <a:pos x="0" y="174"/>
                </a:cxn>
                <a:cxn ang="0">
                  <a:pos x="257" y="378"/>
                </a:cxn>
                <a:cxn ang="0">
                  <a:pos x="1405" y="126"/>
                </a:cxn>
                <a:cxn ang="0">
                  <a:pos x="1405" y="126"/>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w="9525">
              <a:noFill/>
              <a:round/>
              <a:headEnd/>
              <a:tailEnd/>
            </a:ln>
          </p:spPr>
          <p:txBody>
            <a:bodyPr/>
            <a:lstStyle/>
            <a:p>
              <a:pPr fontAlgn="auto">
                <a:spcBef>
                  <a:spcPts val="0"/>
                </a:spcBef>
                <a:spcAft>
                  <a:spcPts val="0"/>
                </a:spcAft>
                <a:defRPr/>
              </a:pPr>
              <a:endParaRPr lang="en-US">
                <a:latin typeface="Arial" charset="0"/>
                <a:cs typeface="+mn-cs"/>
              </a:endParaRPr>
            </a:p>
          </p:txBody>
        </p:sp>
        <p:sp>
          <p:nvSpPr>
            <p:cNvPr id="1042" name="Freeform 13"/>
            <p:cNvSpPr>
              <a:spLocks/>
            </p:cNvSpPr>
            <p:nvPr/>
          </p:nvSpPr>
          <p:spPr bwMode="hidden">
            <a:xfrm>
              <a:off x="5030" y="3151"/>
              <a:ext cx="728" cy="240"/>
            </a:xfrm>
            <a:custGeom>
              <a:avLst/>
              <a:gdLst>
                <a:gd name="T0" fmla="*/ 729 w 729"/>
                <a:gd name="T1" fmla="*/ 240 h 240"/>
                <a:gd name="T2" fmla="*/ 0 w 729"/>
                <a:gd name="T3" fmla="*/ 0 h 240"/>
                <a:gd name="T4" fmla="*/ 0 w 729"/>
                <a:gd name="T5" fmla="*/ 6 h 240"/>
                <a:gd name="T6" fmla="*/ 729 w 729"/>
                <a:gd name="T7" fmla="*/ 240 h 240"/>
                <a:gd name="T8" fmla="*/ 729 w 729"/>
                <a:gd name="T9" fmla="*/ 240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9" h="240">
                  <a:moveTo>
                    <a:pt x="729" y="240"/>
                  </a:moveTo>
                  <a:lnTo>
                    <a:pt x="0" y="0"/>
                  </a:lnTo>
                  <a:lnTo>
                    <a:pt x="0" y="6"/>
                  </a:lnTo>
                  <a:lnTo>
                    <a:pt x="729" y="24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6446" name="Freeform 14"/>
            <p:cNvSpPr>
              <a:spLocks/>
            </p:cNvSpPr>
            <p:nvPr/>
          </p:nvSpPr>
          <p:spPr bwMode="hidden">
            <a:xfrm>
              <a:off x="0" y="1486"/>
              <a:ext cx="5030" cy="1671"/>
            </a:xfrm>
            <a:custGeom>
              <a:avLst/>
              <a:gdLst/>
              <a:ahLst/>
              <a:cxnLst>
                <a:cxn ang="0">
                  <a:pos x="0" y="72"/>
                </a:cxn>
                <a:cxn ang="0">
                  <a:pos x="5035" y="1672"/>
                </a:cxn>
                <a:cxn ang="0">
                  <a:pos x="5035" y="1666"/>
                </a:cxn>
                <a:cxn ang="0">
                  <a:pos x="0" y="0"/>
                </a:cxn>
                <a:cxn ang="0">
                  <a:pos x="0" y="72"/>
                </a:cxn>
                <a:cxn ang="0">
                  <a:pos x="0" y="72"/>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latin typeface="Arial" charset="0"/>
                <a:cs typeface="+mn-cs"/>
              </a:endParaRPr>
            </a:p>
          </p:txBody>
        </p:sp>
        <p:sp>
          <p:nvSpPr>
            <p:cNvPr id="1044" name="Freeform 15"/>
            <p:cNvSpPr>
              <a:spLocks/>
            </p:cNvSpPr>
            <p:nvPr/>
          </p:nvSpPr>
          <p:spPr bwMode="hidden">
            <a:xfrm>
              <a:off x="5030" y="3049"/>
              <a:ext cx="728" cy="318"/>
            </a:xfrm>
            <a:custGeom>
              <a:avLst/>
              <a:gdLst>
                <a:gd name="T0" fmla="*/ 729 w 729"/>
                <a:gd name="T1" fmla="*/ 318 h 318"/>
                <a:gd name="T2" fmla="*/ 729 w 729"/>
                <a:gd name="T3" fmla="*/ 312 h 318"/>
                <a:gd name="T4" fmla="*/ 0 w 729"/>
                <a:gd name="T5" fmla="*/ 0 h 318"/>
                <a:gd name="T6" fmla="*/ 0 w 729"/>
                <a:gd name="T7" fmla="*/ 54 h 318"/>
                <a:gd name="T8" fmla="*/ 729 w 729"/>
                <a:gd name="T9" fmla="*/ 318 h 318"/>
                <a:gd name="T10" fmla="*/ 729 w 729"/>
                <a:gd name="T11" fmla="*/ 318 h 3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29" h="318">
                  <a:moveTo>
                    <a:pt x="729" y="318"/>
                  </a:moveTo>
                  <a:lnTo>
                    <a:pt x="729" y="312"/>
                  </a:lnTo>
                  <a:lnTo>
                    <a:pt x="0" y="0"/>
                  </a:lnTo>
                  <a:lnTo>
                    <a:pt x="0" y="54"/>
                  </a:lnTo>
                  <a:lnTo>
                    <a:pt x="729" y="318"/>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6448" name="Freeform 16"/>
            <p:cNvSpPr>
              <a:spLocks/>
            </p:cNvSpPr>
            <p:nvPr/>
          </p:nvSpPr>
          <p:spPr bwMode="hidden">
            <a:xfrm>
              <a:off x="0" y="916"/>
              <a:ext cx="5030" cy="2187"/>
            </a:xfrm>
            <a:custGeom>
              <a:avLst/>
              <a:gdLst/>
              <a:ahLst/>
              <a:cxnLst>
                <a:cxn ang="0">
                  <a:pos x="0" y="396"/>
                </a:cxn>
                <a:cxn ang="0">
                  <a:pos x="5035" y="2188"/>
                </a:cxn>
                <a:cxn ang="0">
                  <a:pos x="5035" y="2134"/>
                </a:cxn>
                <a:cxn ang="0">
                  <a:pos x="0" y="0"/>
                </a:cxn>
                <a:cxn ang="0">
                  <a:pos x="0" y="396"/>
                </a:cxn>
                <a:cxn ang="0">
                  <a:pos x="0" y="396"/>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w="9525">
              <a:noFill/>
              <a:round/>
              <a:headEnd/>
              <a:tailEnd/>
            </a:ln>
          </p:spPr>
          <p:txBody>
            <a:bodyPr/>
            <a:lstStyle/>
            <a:p>
              <a:pPr fontAlgn="auto">
                <a:spcBef>
                  <a:spcPts val="0"/>
                </a:spcBef>
                <a:spcAft>
                  <a:spcPts val="0"/>
                </a:spcAft>
                <a:defRPr/>
              </a:pPr>
              <a:endParaRPr lang="en-US">
                <a:latin typeface="Arial" charset="0"/>
                <a:cs typeface="+mn-cs"/>
              </a:endParaRPr>
            </a:p>
          </p:txBody>
        </p:sp>
        <p:sp>
          <p:nvSpPr>
            <p:cNvPr id="786449" name="Freeform 17"/>
            <p:cNvSpPr>
              <a:spLocks/>
            </p:cNvSpPr>
            <p:nvPr/>
          </p:nvSpPr>
          <p:spPr bwMode="hidden">
            <a:xfrm>
              <a:off x="2294" y="0"/>
              <a:ext cx="3159" cy="2725"/>
            </a:xfrm>
            <a:custGeom>
              <a:avLst/>
              <a:gdLst/>
              <a:ahLst/>
              <a:cxnLst>
                <a:cxn ang="0">
                  <a:pos x="0" y="0"/>
                </a:cxn>
                <a:cxn ang="0">
                  <a:pos x="3145" y="2727"/>
                </a:cxn>
                <a:cxn ang="0">
                  <a:pos x="3163" y="2704"/>
                </a:cxn>
                <a:cxn ang="0">
                  <a:pos x="102" y="0"/>
                </a:cxn>
                <a:cxn ang="0">
                  <a:pos x="0" y="0"/>
                </a:cxn>
                <a:cxn ang="0">
                  <a:pos x="0" y="0"/>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latin typeface="Arial" charset="0"/>
                <a:cs typeface="+mn-cs"/>
              </a:endParaRPr>
            </a:p>
          </p:txBody>
        </p:sp>
        <p:sp>
          <p:nvSpPr>
            <p:cNvPr id="786450" name="Freeform 18"/>
            <p:cNvSpPr>
              <a:spLocks/>
            </p:cNvSpPr>
            <p:nvPr/>
          </p:nvSpPr>
          <p:spPr bwMode="hidden">
            <a:xfrm>
              <a:off x="5435" y="2702"/>
              <a:ext cx="323" cy="299"/>
            </a:xfrm>
            <a:custGeom>
              <a:avLst/>
              <a:gdLst/>
              <a:ahLst/>
              <a:cxnLst>
                <a:cxn ang="0">
                  <a:pos x="323" y="299"/>
                </a:cxn>
                <a:cxn ang="0">
                  <a:pos x="323" y="263"/>
                </a:cxn>
                <a:cxn ang="0">
                  <a:pos x="18" y="0"/>
                </a:cxn>
                <a:cxn ang="0">
                  <a:pos x="0" y="23"/>
                </a:cxn>
                <a:cxn ang="0">
                  <a:pos x="323" y="299"/>
                </a:cxn>
                <a:cxn ang="0">
                  <a:pos x="323" y="299"/>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w="9525">
              <a:noFill/>
              <a:round/>
              <a:headEnd/>
              <a:tailEnd/>
            </a:ln>
          </p:spPr>
          <p:txBody>
            <a:bodyPr/>
            <a:lstStyle/>
            <a:p>
              <a:pPr fontAlgn="auto">
                <a:spcBef>
                  <a:spcPts val="0"/>
                </a:spcBef>
                <a:spcAft>
                  <a:spcPts val="0"/>
                </a:spcAft>
                <a:defRPr/>
              </a:pPr>
              <a:endParaRPr lang="en-US">
                <a:latin typeface="Arial" charset="0"/>
                <a:cs typeface="+mn-cs"/>
              </a:endParaRPr>
            </a:p>
          </p:txBody>
        </p:sp>
        <p:sp>
          <p:nvSpPr>
            <p:cNvPr id="1048" name="Freeform 19"/>
            <p:cNvSpPr>
              <a:spLocks/>
            </p:cNvSpPr>
            <p:nvPr/>
          </p:nvSpPr>
          <p:spPr bwMode="hidden">
            <a:xfrm>
              <a:off x="5477" y="2588"/>
              <a:ext cx="281" cy="335"/>
            </a:xfrm>
            <a:custGeom>
              <a:avLst/>
              <a:gdLst>
                <a:gd name="T0" fmla="*/ 281 w 281"/>
                <a:gd name="T1" fmla="*/ 335 h 335"/>
                <a:gd name="T2" fmla="*/ 281 w 281"/>
                <a:gd name="T3" fmla="*/ 173 h 335"/>
                <a:gd name="T4" fmla="*/ 96 w 281"/>
                <a:gd name="T5" fmla="*/ 0 h 335"/>
                <a:gd name="T6" fmla="*/ 0 w 281"/>
                <a:gd name="T7" fmla="*/ 90 h 335"/>
                <a:gd name="T8" fmla="*/ 281 w 281"/>
                <a:gd name="T9" fmla="*/ 335 h 335"/>
                <a:gd name="T10" fmla="*/ 281 w 281"/>
                <a:gd name="T11" fmla="*/ 335 h 3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1" h="335">
                  <a:moveTo>
                    <a:pt x="281" y="335"/>
                  </a:moveTo>
                  <a:lnTo>
                    <a:pt x="281" y="173"/>
                  </a:lnTo>
                  <a:lnTo>
                    <a:pt x="96" y="0"/>
                  </a:lnTo>
                  <a:lnTo>
                    <a:pt x="0" y="90"/>
                  </a:lnTo>
                  <a:lnTo>
                    <a:pt x="281" y="335"/>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6452" name="Freeform 20"/>
            <p:cNvSpPr>
              <a:spLocks/>
            </p:cNvSpPr>
            <p:nvPr/>
          </p:nvSpPr>
          <p:spPr bwMode="hidden">
            <a:xfrm>
              <a:off x="2454" y="0"/>
              <a:ext cx="3119" cy="2678"/>
            </a:xfrm>
            <a:custGeom>
              <a:avLst/>
              <a:gdLst/>
              <a:ahLst/>
              <a:cxnLst>
                <a:cxn ang="0">
                  <a:pos x="0" y="0"/>
                </a:cxn>
                <a:cxn ang="0">
                  <a:pos x="3026" y="2680"/>
                </a:cxn>
                <a:cxn ang="0">
                  <a:pos x="3122" y="2590"/>
                </a:cxn>
                <a:cxn ang="0">
                  <a:pos x="383" y="0"/>
                </a:cxn>
                <a:cxn ang="0">
                  <a:pos x="0" y="0"/>
                </a:cxn>
                <a:cxn ang="0">
                  <a:pos x="0" y="0"/>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latin typeface="Arial" charset="0"/>
                <a:cs typeface="+mn-cs"/>
              </a:endParaRPr>
            </a:p>
          </p:txBody>
        </p:sp>
        <p:sp>
          <p:nvSpPr>
            <p:cNvPr id="1050" name="Freeform 21"/>
            <p:cNvSpPr>
              <a:spLocks/>
            </p:cNvSpPr>
            <p:nvPr/>
          </p:nvSpPr>
          <p:spPr bwMode="hidden">
            <a:xfrm>
              <a:off x="5626" y="2534"/>
              <a:ext cx="132" cy="132"/>
            </a:xfrm>
            <a:custGeom>
              <a:avLst/>
              <a:gdLst>
                <a:gd name="T0" fmla="*/ 132 w 132"/>
                <a:gd name="T1" fmla="*/ 132 h 132"/>
                <a:gd name="T2" fmla="*/ 0 w 132"/>
                <a:gd name="T3" fmla="*/ 0 h 132"/>
                <a:gd name="T4" fmla="*/ 0 w 132"/>
                <a:gd name="T5" fmla="*/ 0 h 132"/>
                <a:gd name="T6" fmla="*/ 132 w 132"/>
                <a:gd name="T7" fmla="*/ 132 h 132"/>
                <a:gd name="T8" fmla="*/ 132 w 132"/>
                <a:gd name="T9" fmla="*/ 132 h 1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2" h="132">
                  <a:moveTo>
                    <a:pt x="132" y="132"/>
                  </a:moveTo>
                  <a:lnTo>
                    <a:pt x="0" y="0"/>
                  </a:lnTo>
                  <a:lnTo>
                    <a:pt x="132" y="132"/>
                  </a:lnTo>
                  <a:close/>
                </a:path>
              </a:pathLst>
            </a:custGeom>
            <a:solidFill>
              <a:srgbClr val="FF99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6454" name="Freeform 22"/>
            <p:cNvSpPr>
              <a:spLocks/>
            </p:cNvSpPr>
            <p:nvPr/>
          </p:nvSpPr>
          <p:spPr bwMode="hidden">
            <a:xfrm>
              <a:off x="3112" y="0"/>
              <a:ext cx="2514" cy="2534"/>
            </a:xfrm>
            <a:custGeom>
              <a:avLst/>
              <a:gdLst/>
              <a:ahLst/>
              <a:cxnLst>
                <a:cxn ang="0">
                  <a:pos x="0" y="0"/>
                </a:cxn>
                <a:cxn ang="0">
                  <a:pos x="2517" y="2536"/>
                </a:cxn>
                <a:cxn ang="0">
                  <a:pos x="2517" y="2536"/>
                </a:cxn>
                <a:cxn ang="0">
                  <a:pos x="66" y="0"/>
                </a:cxn>
                <a:cxn ang="0">
                  <a:pos x="0" y="0"/>
                </a:cxn>
                <a:cxn ang="0">
                  <a:pos x="0" y="0"/>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latin typeface="Arial" charset="0"/>
                <a:cs typeface="+mn-cs"/>
              </a:endParaRPr>
            </a:p>
          </p:txBody>
        </p:sp>
        <p:sp>
          <p:nvSpPr>
            <p:cNvPr id="786455" name="Freeform 23"/>
            <p:cNvSpPr>
              <a:spLocks/>
            </p:cNvSpPr>
            <p:nvPr/>
          </p:nvSpPr>
          <p:spPr bwMode="hidden">
            <a:xfrm>
              <a:off x="3488" y="0"/>
              <a:ext cx="2198" cy="2480"/>
            </a:xfrm>
            <a:custGeom>
              <a:avLst/>
              <a:gdLst/>
              <a:ahLst/>
              <a:cxnLst>
                <a:cxn ang="0">
                  <a:pos x="0" y="0"/>
                </a:cxn>
                <a:cxn ang="0">
                  <a:pos x="2188" y="2482"/>
                </a:cxn>
                <a:cxn ang="0">
                  <a:pos x="2200" y="2476"/>
                </a:cxn>
                <a:cxn ang="0">
                  <a:pos x="317" y="0"/>
                </a:cxn>
                <a:cxn ang="0">
                  <a:pos x="0" y="0"/>
                </a:cxn>
                <a:cxn ang="0">
                  <a:pos x="0" y="0"/>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w="9525" cap="flat" cmpd="sng">
              <a:noFill/>
              <a:prstDash val="solid"/>
              <a:round/>
              <a:headEnd type="none" w="med" len="med"/>
              <a:tailEnd type="none" w="med" len="med"/>
            </a:ln>
            <a:effectLst/>
          </p:spPr>
          <p:txBody>
            <a:bodyPr/>
            <a:lstStyle/>
            <a:p>
              <a:pPr fontAlgn="auto">
                <a:spcBef>
                  <a:spcPts val="0"/>
                </a:spcBef>
                <a:spcAft>
                  <a:spcPts val="0"/>
                </a:spcAft>
                <a:defRPr/>
              </a:pPr>
              <a:endParaRPr lang="en-US">
                <a:latin typeface="Arial" charset="0"/>
                <a:cs typeface="+mn-cs"/>
              </a:endParaRPr>
            </a:p>
          </p:txBody>
        </p:sp>
        <p:sp>
          <p:nvSpPr>
            <p:cNvPr id="786456" name="Freeform 24"/>
            <p:cNvSpPr>
              <a:spLocks/>
            </p:cNvSpPr>
            <p:nvPr/>
          </p:nvSpPr>
          <p:spPr bwMode="hidden">
            <a:xfrm>
              <a:off x="5674" y="2474"/>
              <a:ext cx="84" cy="96"/>
            </a:xfrm>
            <a:custGeom>
              <a:avLst/>
              <a:gdLst/>
              <a:ahLst/>
              <a:cxnLst>
                <a:cxn ang="0">
                  <a:pos x="84" y="96"/>
                </a:cxn>
                <a:cxn ang="0">
                  <a:pos x="84" y="90"/>
                </a:cxn>
                <a:cxn ang="0">
                  <a:pos x="12" y="0"/>
                </a:cxn>
                <a:cxn ang="0">
                  <a:pos x="0" y="6"/>
                </a:cxn>
                <a:cxn ang="0">
                  <a:pos x="84" y="96"/>
                </a:cxn>
                <a:cxn ang="0">
                  <a:pos x="84" y="96"/>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w="9525">
              <a:noFill/>
              <a:round/>
              <a:headEnd/>
              <a:tailEnd/>
            </a:ln>
          </p:spPr>
          <p:txBody>
            <a:bodyPr/>
            <a:lstStyle/>
            <a:p>
              <a:pPr fontAlgn="auto">
                <a:spcBef>
                  <a:spcPts val="0"/>
                </a:spcBef>
                <a:spcAft>
                  <a:spcPts val="0"/>
                </a:spcAft>
                <a:defRPr/>
              </a:pPr>
              <a:endParaRPr lang="en-US">
                <a:latin typeface="Arial" charset="0"/>
                <a:cs typeface="+mn-cs"/>
              </a:endParaRPr>
            </a:p>
          </p:txBody>
        </p:sp>
        <p:sp>
          <p:nvSpPr>
            <p:cNvPr id="1054" name="Freeform 25"/>
            <p:cNvSpPr>
              <a:spLocks/>
            </p:cNvSpPr>
            <p:nvPr/>
          </p:nvSpPr>
          <p:spPr bwMode="hidden">
            <a:xfrm>
              <a:off x="5603" y="850"/>
              <a:ext cx="155" cy="516"/>
            </a:xfrm>
            <a:custGeom>
              <a:avLst/>
              <a:gdLst>
                <a:gd name="T0" fmla="*/ 155 w 155"/>
                <a:gd name="T1" fmla="*/ 516 h 516"/>
                <a:gd name="T2" fmla="*/ 155 w 155"/>
                <a:gd name="T3" fmla="*/ 204 h 516"/>
                <a:gd name="T4" fmla="*/ 77 w 155"/>
                <a:gd name="T5" fmla="*/ 0 h 516"/>
                <a:gd name="T6" fmla="*/ 0 w 155"/>
                <a:gd name="T7" fmla="*/ 192 h 516"/>
                <a:gd name="T8" fmla="*/ 155 w 155"/>
                <a:gd name="T9" fmla="*/ 516 h 516"/>
                <a:gd name="T10" fmla="*/ 155 w 155"/>
                <a:gd name="T11" fmla="*/ 516 h 5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5" h="516">
                  <a:moveTo>
                    <a:pt x="155" y="516"/>
                  </a:moveTo>
                  <a:lnTo>
                    <a:pt x="155" y="204"/>
                  </a:lnTo>
                  <a:lnTo>
                    <a:pt x="77" y="0"/>
                  </a:lnTo>
                  <a:lnTo>
                    <a:pt x="0" y="192"/>
                  </a:lnTo>
                  <a:lnTo>
                    <a:pt x="155" y="516"/>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6458" name="Freeform 26"/>
            <p:cNvSpPr>
              <a:spLocks/>
            </p:cNvSpPr>
            <p:nvPr/>
          </p:nvSpPr>
          <p:spPr bwMode="hidden">
            <a:xfrm>
              <a:off x="5107" y="0"/>
              <a:ext cx="573" cy="1042"/>
            </a:xfrm>
            <a:custGeom>
              <a:avLst/>
              <a:gdLst/>
              <a:ahLst/>
              <a:cxnLst>
                <a:cxn ang="0">
                  <a:pos x="0" y="0"/>
                </a:cxn>
                <a:cxn ang="0">
                  <a:pos x="497" y="1043"/>
                </a:cxn>
                <a:cxn ang="0">
                  <a:pos x="574" y="851"/>
                </a:cxn>
                <a:cxn ang="0">
                  <a:pos x="251" y="0"/>
                </a:cxn>
                <a:cxn ang="0">
                  <a:pos x="0" y="0"/>
                </a:cxn>
                <a:cxn ang="0">
                  <a:pos x="0" y="0"/>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w="9525">
              <a:noFill/>
              <a:round/>
              <a:headEnd/>
              <a:tailEnd/>
            </a:ln>
          </p:spPr>
          <p:txBody>
            <a:bodyPr/>
            <a:lstStyle/>
            <a:p>
              <a:pPr fontAlgn="auto">
                <a:spcBef>
                  <a:spcPts val="0"/>
                </a:spcBef>
                <a:spcAft>
                  <a:spcPts val="0"/>
                </a:spcAft>
                <a:defRPr/>
              </a:pPr>
              <a:endParaRPr lang="en-US">
                <a:latin typeface="Arial" charset="0"/>
                <a:cs typeface="+mn-cs"/>
              </a:endParaRPr>
            </a:p>
          </p:txBody>
        </p:sp>
        <p:sp>
          <p:nvSpPr>
            <p:cNvPr id="786459" name="Freeform 27"/>
            <p:cNvSpPr>
              <a:spLocks/>
            </p:cNvSpPr>
            <p:nvPr/>
          </p:nvSpPr>
          <p:spPr bwMode="hidden">
            <a:xfrm>
              <a:off x="5411" y="0"/>
              <a:ext cx="341" cy="796"/>
            </a:xfrm>
            <a:custGeom>
              <a:avLst/>
              <a:gdLst/>
              <a:ahLst/>
              <a:cxnLst>
                <a:cxn ang="0">
                  <a:pos x="144" y="0"/>
                </a:cxn>
                <a:cxn ang="0">
                  <a:pos x="0" y="0"/>
                </a:cxn>
                <a:cxn ang="0">
                  <a:pos x="287" y="797"/>
                </a:cxn>
                <a:cxn ang="0">
                  <a:pos x="341" y="653"/>
                </a:cxn>
                <a:cxn ang="0">
                  <a:pos x="144" y="0"/>
                </a:cxn>
                <a:cxn ang="0">
                  <a:pos x="144" y="0"/>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w="9525">
              <a:noFill/>
              <a:round/>
              <a:headEnd/>
              <a:tailEnd/>
            </a:ln>
          </p:spPr>
          <p:txBody>
            <a:bodyPr/>
            <a:lstStyle/>
            <a:p>
              <a:pPr fontAlgn="auto">
                <a:spcBef>
                  <a:spcPts val="0"/>
                </a:spcBef>
                <a:spcAft>
                  <a:spcPts val="0"/>
                </a:spcAft>
                <a:defRPr/>
              </a:pPr>
              <a:endParaRPr lang="en-US">
                <a:latin typeface="Arial" charset="0"/>
                <a:cs typeface="+mn-cs"/>
              </a:endParaRPr>
            </a:p>
          </p:txBody>
        </p:sp>
        <p:sp>
          <p:nvSpPr>
            <p:cNvPr id="1057" name="Freeform 28"/>
            <p:cNvSpPr>
              <a:spLocks/>
            </p:cNvSpPr>
            <p:nvPr/>
          </p:nvSpPr>
          <p:spPr bwMode="hidden">
            <a:xfrm>
              <a:off x="5698" y="653"/>
              <a:ext cx="60" cy="311"/>
            </a:xfrm>
            <a:custGeom>
              <a:avLst/>
              <a:gdLst>
                <a:gd name="T0" fmla="*/ 0 w 60"/>
                <a:gd name="T1" fmla="*/ 144 h 312"/>
                <a:gd name="T2" fmla="*/ 60 w 60"/>
                <a:gd name="T3" fmla="*/ 312 h 312"/>
                <a:gd name="T4" fmla="*/ 60 w 60"/>
                <a:gd name="T5" fmla="*/ 6 h 312"/>
                <a:gd name="T6" fmla="*/ 54 w 60"/>
                <a:gd name="T7" fmla="*/ 0 h 312"/>
                <a:gd name="T8" fmla="*/ 0 w 60"/>
                <a:gd name="T9" fmla="*/ 144 h 312"/>
                <a:gd name="T10" fmla="*/ 0 w 60"/>
                <a:gd name="T11" fmla="*/ 144 h 3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 h="312">
                  <a:moveTo>
                    <a:pt x="0" y="144"/>
                  </a:moveTo>
                  <a:lnTo>
                    <a:pt x="60" y="312"/>
                  </a:lnTo>
                  <a:lnTo>
                    <a:pt x="60" y="6"/>
                  </a:lnTo>
                  <a:lnTo>
                    <a:pt x="54" y="0"/>
                  </a:lnTo>
                  <a:lnTo>
                    <a:pt x="0" y="144"/>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6461" name="Freeform 29"/>
            <p:cNvSpPr>
              <a:spLocks/>
            </p:cNvSpPr>
            <p:nvPr/>
          </p:nvSpPr>
          <p:spPr bwMode="hidden">
            <a:xfrm>
              <a:off x="2" y="1601"/>
              <a:ext cx="5752" cy="1864"/>
            </a:xfrm>
            <a:custGeom>
              <a:avLst/>
              <a:gdLst/>
              <a:ahLst/>
              <a:cxnLst>
                <a:cxn ang="0">
                  <a:pos x="0" y="371"/>
                </a:cxn>
                <a:cxn ang="0">
                  <a:pos x="5740" y="1864"/>
                </a:cxn>
                <a:cxn ang="0">
                  <a:pos x="5740" y="1834"/>
                </a:cxn>
                <a:cxn ang="0">
                  <a:pos x="0" y="0"/>
                </a:cxn>
                <a:cxn ang="0">
                  <a:pos x="0" y="371"/>
                </a:cxn>
                <a:cxn ang="0">
                  <a:pos x="0" y="37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latin typeface="Arial" charset="0"/>
                <a:cs typeface="+mn-cs"/>
              </a:endParaRPr>
            </a:p>
          </p:txBody>
        </p:sp>
        <p:sp>
          <p:nvSpPr>
            <p:cNvPr id="1059" name="Freeform 30"/>
            <p:cNvSpPr>
              <a:spLocks/>
            </p:cNvSpPr>
            <p:nvPr/>
          </p:nvSpPr>
          <p:spPr bwMode="hidden">
            <a:xfrm>
              <a:off x="5754" y="3483"/>
              <a:ext cx="6" cy="6"/>
            </a:xfrm>
            <a:custGeom>
              <a:avLst/>
              <a:gdLst>
                <a:gd name="T0" fmla="*/ 6 w 6"/>
                <a:gd name="T1" fmla="*/ 6 h 6"/>
                <a:gd name="T2" fmla="*/ 0 w 6"/>
                <a:gd name="T3" fmla="*/ 0 h 6"/>
                <a:gd name="T4" fmla="*/ 0 w 6"/>
                <a:gd name="T5" fmla="*/ 6 h 6"/>
                <a:gd name="T6" fmla="*/ 6 w 6"/>
                <a:gd name="T7" fmla="*/ 6 h 6"/>
                <a:gd name="T8" fmla="*/ 6 w 6"/>
                <a:gd name="T9" fmla="*/ 6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6">
                  <a:moveTo>
                    <a:pt x="6" y="6"/>
                  </a:moveTo>
                  <a:lnTo>
                    <a:pt x="0" y="0"/>
                  </a:lnTo>
                  <a:lnTo>
                    <a:pt x="0" y="6"/>
                  </a:lnTo>
                  <a:lnTo>
                    <a:pt x="6" y="6"/>
                  </a:lnTo>
                  <a:close/>
                </a:path>
              </a:pathLst>
            </a:custGeom>
            <a:solidFill>
              <a:srgbClr val="18F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6463" name="Freeform 31"/>
            <p:cNvSpPr>
              <a:spLocks/>
            </p:cNvSpPr>
            <p:nvPr/>
          </p:nvSpPr>
          <p:spPr bwMode="hidden">
            <a:xfrm>
              <a:off x="2" y="2152"/>
              <a:ext cx="5752" cy="1337"/>
            </a:xfrm>
            <a:custGeom>
              <a:avLst/>
              <a:gdLst/>
              <a:ahLst/>
              <a:cxnLst>
                <a:cxn ang="0">
                  <a:pos x="0" y="366"/>
                </a:cxn>
                <a:cxn ang="0">
                  <a:pos x="5740" y="1337"/>
                </a:cxn>
                <a:cxn ang="0">
                  <a:pos x="5740" y="1331"/>
                </a:cxn>
                <a:cxn ang="0">
                  <a:pos x="0" y="0"/>
                </a:cxn>
                <a:cxn ang="0">
                  <a:pos x="0" y="366"/>
                </a:cxn>
                <a:cxn ang="0">
                  <a:pos x="0" y="366"/>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latin typeface="Arial" charset="0"/>
                <a:cs typeface="+mn-cs"/>
              </a:endParaRPr>
            </a:p>
          </p:txBody>
        </p:sp>
        <p:sp>
          <p:nvSpPr>
            <p:cNvPr id="786464" name="Freeform 32"/>
            <p:cNvSpPr>
              <a:spLocks/>
            </p:cNvSpPr>
            <p:nvPr/>
          </p:nvSpPr>
          <p:spPr bwMode="hidden">
            <a:xfrm>
              <a:off x="2" y="3177"/>
              <a:ext cx="5752" cy="414"/>
            </a:xfrm>
            <a:custGeom>
              <a:avLst/>
              <a:gdLst/>
              <a:ahLst/>
              <a:cxnLst>
                <a:cxn ang="0">
                  <a:pos x="0" y="48"/>
                </a:cxn>
                <a:cxn ang="0">
                  <a:pos x="5740" y="414"/>
                </a:cxn>
                <a:cxn ang="0">
                  <a:pos x="5740" y="402"/>
                </a:cxn>
                <a:cxn ang="0">
                  <a:pos x="0" y="0"/>
                </a:cxn>
                <a:cxn ang="0">
                  <a:pos x="0" y="48"/>
                </a:cxn>
                <a:cxn ang="0">
                  <a:pos x="0" y="48"/>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w="9525">
              <a:noFill/>
              <a:round/>
              <a:headEnd/>
              <a:tailEnd/>
            </a:ln>
          </p:spPr>
          <p:txBody>
            <a:bodyPr/>
            <a:lstStyle/>
            <a:p>
              <a:pPr fontAlgn="auto">
                <a:spcBef>
                  <a:spcPts val="0"/>
                </a:spcBef>
                <a:spcAft>
                  <a:spcPts val="0"/>
                </a:spcAft>
                <a:defRPr/>
              </a:pPr>
              <a:endParaRPr lang="en-US">
                <a:latin typeface="Arial" charset="0"/>
                <a:cs typeface="+mn-cs"/>
              </a:endParaRPr>
            </a:p>
          </p:txBody>
        </p:sp>
        <p:sp>
          <p:nvSpPr>
            <p:cNvPr id="786465" name="Freeform 33"/>
            <p:cNvSpPr>
              <a:spLocks/>
            </p:cNvSpPr>
            <p:nvPr/>
          </p:nvSpPr>
          <p:spPr bwMode="hidden">
            <a:xfrm>
              <a:off x="1297" y="0"/>
              <a:ext cx="4457" cy="3177"/>
            </a:xfrm>
            <a:custGeom>
              <a:avLst/>
              <a:gdLst/>
              <a:ahLst/>
              <a:cxnLst>
                <a:cxn ang="0">
                  <a:pos x="0" y="0"/>
                </a:cxn>
                <a:cxn ang="0">
                  <a:pos x="4448" y="3177"/>
                </a:cxn>
                <a:cxn ang="0">
                  <a:pos x="4448" y="3153"/>
                </a:cxn>
                <a:cxn ang="0">
                  <a:pos x="125" y="0"/>
                </a:cxn>
                <a:cxn ang="0">
                  <a:pos x="0" y="0"/>
                </a:cxn>
                <a:cxn ang="0">
                  <a:pos x="0" y="0"/>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latin typeface="Arial" charset="0"/>
                <a:cs typeface="+mn-cs"/>
              </a:endParaRPr>
            </a:p>
          </p:txBody>
        </p:sp>
        <p:sp>
          <p:nvSpPr>
            <p:cNvPr id="786466" name="Freeform 34"/>
            <p:cNvSpPr>
              <a:spLocks/>
            </p:cNvSpPr>
            <p:nvPr/>
          </p:nvSpPr>
          <p:spPr bwMode="hidden">
            <a:xfrm>
              <a:off x="3321" y="0"/>
              <a:ext cx="2433" cy="2614"/>
            </a:xfrm>
            <a:custGeom>
              <a:avLst/>
              <a:gdLst/>
              <a:ahLst/>
              <a:cxnLst>
                <a:cxn ang="0">
                  <a:pos x="0" y="0"/>
                </a:cxn>
                <a:cxn ang="0">
                  <a:pos x="2428" y="2614"/>
                </a:cxn>
                <a:cxn ang="0">
                  <a:pos x="2428" y="2608"/>
                </a:cxn>
                <a:cxn ang="0">
                  <a:pos x="66" y="0"/>
                </a:cxn>
                <a:cxn ang="0">
                  <a:pos x="0" y="0"/>
                </a:cxn>
                <a:cxn ang="0">
                  <a:pos x="0" y="0"/>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latin typeface="Arial" charset="0"/>
                <a:cs typeface="+mn-cs"/>
              </a:endParaRPr>
            </a:p>
          </p:txBody>
        </p:sp>
        <p:sp>
          <p:nvSpPr>
            <p:cNvPr id="786467" name="Freeform 35"/>
            <p:cNvSpPr>
              <a:spLocks/>
            </p:cNvSpPr>
            <p:nvPr/>
          </p:nvSpPr>
          <p:spPr bwMode="hidden">
            <a:xfrm>
              <a:off x="3950" y="0"/>
              <a:ext cx="1804" cy="2464"/>
            </a:xfrm>
            <a:custGeom>
              <a:avLst/>
              <a:gdLst/>
              <a:ahLst/>
              <a:cxnLst>
                <a:cxn ang="0">
                  <a:pos x="485" y="0"/>
                </a:cxn>
                <a:cxn ang="0">
                  <a:pos x="0" y="0"/>
                </a:cxn>
                <a:cxn ang="0">
                  <a:pos x="1800" y="2464"/>
                </a:cxn>
                <a:cxn ang="0">
                  <a:pos x="1800" y="2248"/>
                </a:cxn>
                <a:cxn ang="0">
                  <a:pos x="1794" y="2248"/>
                </a:cxn>
                <a:cxn ang="0">
                  <a:pos x="485" y="0"/>
                </a:cxn>
                <a:cxn ang="0">
                  <a:pos x="485" y="0"/>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w="9525">
              <a:noFill/>
              <a:round/>
              <a:headEnd/>
              <a:tailEnd/>
            </a:ln>
          </p:spPr>
          <p:txBody>
            <a:bodyPr/>
            <a:lstStyle/>
            <a:p>
              <a:pPr fontAlgn="auto">
                <a:spcBef>
                  <a:spcPts val="0"/>
                </a:spcBef>
                <a:spcAft>
                  <a:spcPts val="0"/>
                </a:spcAft>
                <a:defRPr/>
              </a:pPr>
              <a:endParaRPr lang="en-US">
                <a:latin typeface="Arial" charset="0"/>
                <a:cs typeface="+mn-cs"/>
              </a:endParaRPr>
            </a:p>
          </p:txBody>
        </p:sp>
        <p:sp>
          <p:nvSpPr>
            <p:cNvPr id="786468" name="Freeform 36"/>
            <p:cNvSpPr>
              <a:spLocks/>
            </p:cNvSpPr>
            <p:nvPr/>
          </p:nvSpPr>
          <p:spPr bwMode="hidden">
            <a:xfrm>
              <a:off x="4519" y="0"/>
              <a:ext cx="1235" cy="2074"/>
            </a:xfrm>
            <a:custGeom>
              <a:avLst/>
              <a:gdLst/>
              <a:ahLst/>
              <a:cxnLst>
                <a:cxn ang="0">
                  <a:pos x="0" y="0"/>
                </a:cxn>
                <a:cxn ang="0">
                  <a:pos x="1232" y="2074"/>
                </a:cxn>
                <a:cxn ang="0">
                  <a:pos x="1232" y="2038"/>
                </a:cxn>
                <a:cxn ang="0">
                  <a:pos x="42" y="0"/>
                </a:cxn>
                <a:cxn ang="0">
                  <a:pos x="0" y="0"/>
                </a:cxn>
                <a:cxn ang="0">
                  <a:pos x="0" y="0"/>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latin typeface="Arial" charset="0"/>
                <a:cs typeface="+mn-cs"/>
              </a:endParaRPr>
            </a:p>
          </p:txBody>
        </p:sp>
        <p:sp>
          <p:nvSpPr>
            <p:cNvPr id="786469" name="Freeform 37"/>
            <p:cNvSpPr>
              <a:spLocks/>
            </p:cNvSpPr>
            <p:nvPr/>
          </p:nvSpPr>
          <p:spPr bwMode="hidden">
            <a:xfrm>
              <a:off x="4694" y="0"/>
              <a:ext cx="1060" cy="1936"/>
            </a:xfrm>
            <a:custGeom>
              <a:avLst/>
              <a:gdLst/>
              <a:ahLst/>
              <a:cxnLst>
                <a:cxn ang="0">
                  <a:pos x="0" y="0"/>
                </a:cxn>
                <a:cxn ang="0">
                  <a:pos x="1058" y="1936"/>
                </a:cxn>
                <a:cxn ang="0">
                  <a:pos x="1058" y="1930"/>
                </a:cxn>
                <a:cxn ang="0">
                  <a:pos x="54" y="0"/>
                </a:cxn>
                <a:cxn ang="0">
                  <a:pos x="0" y="0"/>
                </a:cxn>
                <a:cxn ang="0">
                  <a:pos x="0" y="0"/>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latin typeface="Arial" charset="0"/>
                <a:cs typeface="+mn-cs"/>
              </a:endParaRPr>
            </a:p>
          </p:txBody>
        </p:sp>
        <p:sp>
          <p:nvSpPr>
            <p:cNvPr id="786470" name="Freeform 38"/>
            <p:cNvSpPr>
              <a:spLocks/>
            </p:cNvSpPr>
            <p:nvPr/>
          </p:nvSpPr>
          <p:spPr bwMode="hidden">
            <a:xfrm>
              <a:off x="4981" y="0"/>
              <a:ext cx="773" cy="1487"/>
            </a:xfrm>
            <a:custGeom>
              <a:avLst/>
              <a:gdLst/>
              <a:ahLst/>
              <a:cxnLst>
                <a:cxn ang="0">
                  <a:pos x="771" y="1433"/>
                </a:cxn>
                <a:cxn ang="0">
                  <a:pos x="42" y="0"/>
                </a:cxn>
                <a:cxn ang="0">
                  <a:pos x="0" y="0"/>
                </a:cxn>
                <a:cxn ang="0">
                  <a:pos x="771" y="1487"/>
                </a:cxn>
                <a:cxn ang="0">
                  <a:pos x="771" y="1433"/>
                </a:cxn>
                <a:cxn ang="0">
                  <a:pos x="771" y="1433"/>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latin typeface="Arial" charset="0"/>
                <a:cs typeface="+mn-cs"/>
              </a:endParaRPr>
            </a:p>
          </p:txBody>
        </p:sp>
        <p:grpSp>
          <p:nvGrpSpPr>
            <p:cNvPr id="1068" name="Group 39"/>
            <p:cNvGrpSpPr>
              <a:grpSpLocks/>
            </p:cNvGrpSpPr>
            <p:nvPr userDrawn="1"/>
          </p:nvGrpSpPr>
          <p:grpSpPr bwMode="auto">
            <a:xfrm>
              <a:off x="0" y="1632"/>
              <a:ext cx="5758" cy="1858"/>
              <a:chOff x="0" y="1632"/>
              <a:chExt cx="5758" cy="1858"/>
            </a:xfrm>
          </p:grpSpPr>
          <p:sp>
            <p:nvSpPr>
              <p:cNvPr id="786472" name="Freeform 40"/>
              <p:cNvSpPr>
                <a:spLocks/>
              </p:cNvSpPr>
              <p:nvPr/>
            </p:nvSpPr>
            <p:spPr bwMode="hidden">
              <a:xfrm>
                <a:off x="0" y="1632"/>
                <a:ext cx="3670" cy="1313"/>
              </a:xfrm>
              <a:custGeom>
                <a:avLst/>
                <a:gdLst/>
                <a:ahLst/>
                <a:cxnLst>
                  <a:cxn ang="0">
                    <a:pos x="0" y="0"/>
                  </a:cxn>
                  <a:cxn ang="0">
                    <a:pos x="0" y="366"/>
                  </a:cxn>
                  <a:cxn ang="0">
                    <a:pos x="3635" y="1313"/>
                  </a:cxn>
                  <a:cxn ang="0">
                    <a:pos x="3647" y="1235"/>
                  </a:cxn>
                  <a:cxn ang="0">
                    <a:pos x="3659" y="1163"/>
                  </a:cxn>
                  <a:cxn ang="0">
                    <a:pos x="0" y="0"/>
                  </a:cxn>
                  <a:cxn ang="0">
                    <a:pos x="0" y="0"/>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fontAlgn="auto">
                  <a:spcBef>
                    <a:spcPts val="0"/>
                  </a:spcBef>
                  <a:spcAft>
                    <a:spcPts val="0"/>
                  </a:spcAft>
                  <a:defRPr/>
                </a:pPr>
                <a:endParaRPr lang="en-US">
                  <a:latin typeface="Arial" charset="0"/>
                  <a:cs typeface="+mn-cs"/>
                </a:endParaRPr>
              </a:p>
            </p:txBody>
          </p:sp>
          <p:sp>
            <p:nvSpPr>
              <p:cNvPr id="786473" name="Freeform 41"/>
              <p:cNvSpPr>
                <a:spLocks/>
              </p:cNvSpPr>
              <p:nvPr/>
            </p:nvSpPr>
            <p:spPr bwMode="hidden">
              <a:xfrm>
                <a:off x="3646" y="2795"/>
                <a:ext cx="2112" cy="695"/>
              </a:xfrm>
              <a:custGeom>
                <a:avLst/>
                <a:gdLst/>
                <a:ahLst/>
                <a:cxnLst>
                  <a:cxn ang="0">
                    <a:pos x="2105" y="665"/>
                  </a:cxn>
                  <a:cxn ang="0">
                    <a:pos x="24" y="0"/>
                  </a:cxn>
                  <a:cxn ang="0">
                    <a:pos x="12" y="72"/>
                  </a:cxn>
                  <a:cxn ang="0">
                    <a:pos x="0" y="150"/>
                  </a:cxn>
                  <a:cxn ang="0">
                    <a:pos x="2105" y="695"/>
                  </a:cxn>
                  <a:cxn ang="0">
                    <a:pos x="2105" y="665"/>
                  </a:cxn>
                  <a:cxn ang="0">
                    <a:pos x="2105" y="665"/>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w="9525">
                <a:noFill/>
                <a:round/>
                <a:headEnd/>
                <a:tailEnd/>
              </a:ln>
            </p:spPr>
            <p:txBody>
              <a:bodyPr/>
              <a:lstStyle/>
              <a:p>
                <a:pPr fontAlgn="auto">
                  <a:spcBef>
                    <a:spcPts val="0"/>
                  </a:spcBef>
                  <a:spcAft>
                    <a:spcPts val="0"/>
                  </a:spcAft>
                  <a:defRPr/>
                </a:pPr>
                <a:endParaRPr lang="en-US">
                  <a:latin typeface="Arial" charset="0"/>
                  <a:cs typeface="+mn-cs"/>
                </a:endParaRPr>
              </a:p>
            </p:txBody>
          </p:sp>
        </p:grpSp>
      </p:grpSp>
      <p:sp>
        <p:nvSpPr>
          <p:cNvPr id="786474" name="Rectangle 42"/>
          <p:cNvSpPr>
            <a:spLocks noGrp="1" noChangeArrowheads="1"/>
          </p:cNvSpPr>
          <p:nvPr>
            <p:ph type="title"/>
          </p:nvPr>
        </p:nvSpPr>
        <p:spPr bwMode="auto">
          <a:xfrm>
            <a:off x="457200" y="277813"/>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smtClean="0"/>
              <a:t>Click to edit Master title style</a:t>
            </a:r>
          </a:p>
        </p:txBody>
      </p:sp>
      <p:sp>
        <p:nvSpPr>
          <p:cNvPr id="786475" name="Rectangle 43"/>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p>
        </p:txBody>
      </p:sp>
      <p:sp>
        <p:nvSpPr>
          <p:cNvPr id="786476" name="Rectangle 44"/>
          <p:cNvSpPr>
            <a:spLocks noGrp="1" noChangeArrowheads="1"/>
          </p:cNvSpPr>
          <p:nvPr>
            <p:ph type="dt" sz="half" idx="2"/>
          </p:nvPr>
        </p:nvSpPr>
        <p:spPr bwMode="auto">
          <a:xfrm>
            <a:off x="457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fontAlgn="auto" hangingPunct="1">
              <a:spcBef>
                <a:spcPts val="0"/>
              </a:spcBef>
              <a:spcAft>
                <a:spcPts val="0"/>
              </a:spcAft>
              <a:defRPr sz="1200" smtClean="0">
                <a:effectLst>
                  <a:outerShdw blurRad="38100" dist="38100" dir="2700000" algn="tl">
                    <a:srgbClr val="000000"/>
                  </a:outerShdw>
                </a:effectLst>
                <a:latin typeface="Arial" charset="0"/>
                <a:cs typeface="+mn-cs"/>
              </a:defRPr>
            </a:lvl1pPr>
          </a:lstStyle>
          <a:p>
            <a:pPr>
              <a:defRPr/>
            </a:pPr>
            <a:fld id="{E715ACEA-481A-4ABA-BCB3-8BA87A5E7BBE}" type="datetime4">
              <a:rPr lang="en-US" smtClean="0"/>
              <a:t>October 1, 2011</a:t>
            </a:fld>
            <a:endParaRPr lang="en-US"/>
          </a:p>
        </p:txBody>
      </p:sp>
      <p:sp>
        <p:nvSpPr>
          <p:cNvPr id="786477" name="Rectangle 4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fontAlgn="auto" hangingPunct="1">
              <a:spcBef>
                <a:spcPts val="0"/>
              </a:spcBef>
              <a:spcAft>
                <a:spcPts val="0"/>
              </a:spcAft>
              <a:defRPr sz="1200">
                <a:effectLst>
                  <a:outerShdw blurRad="38100" dist="38100" dir="2700000" algn="tl">
                    <a:srgbClr val="000000"/>
                  </a:outerShdw>
                </a:effectLst>
                <a:latin typeface="Arial" charset="0"/>
                <a:cs typeface="+mn-cs"/>
              </a:defRPr>
            </a:lvl1pPr>
          </a:lstStyle>
          <a:p>
            <a:pPr>
              <a:defRPr/>
            </a:pPr>
            <a:endParaRPr lang="en-US"/>
          </a:p>
        </p:txBody>
      </p:sp>
      <p:sp>
        <p:nvSpPr>
          <p:cNvPr id="786478" name="Rectangle 46"/>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fontAlgn="auto" hangingPunct="1">
              <a:spcBef>
                <a:spcPts val="0"/>
              </a:spcBef>
              <a:spcAft>
                <a:spcPts val="0"/>
              </a:spcAft>
              <a:defRPr sz="2000" smtClean="0">
                <a:effectLst>
                  <a:outerShdw blurRad="38100" dist="38100" dir="2700000" algn="tl">
                    <a:srgbClr val="000000"/>
                  </a:outerShdw>
                </a:effectLst>
                <a:latin typeface="Arial" charset="0"/>
                <a:cs typeface="+mn-cs"/>
              </a:defRPr>
            </a:lvl1pPr>
          </a:lstStyle>
          <a:p>
            <a:pPr>
              <a:defRPr/>
            </a:pPr>
            <a:fld id="{8B66FBEF-F982-458E-B615-CD6472251A04}" type="slidenum">
              <a:rPr lang="en-US"/>
              <a:pPr>
                <a:defRPr/>
              </a:pPr>
              <a:t>‹#›</a:t>
            </a:fld>
            <a:endParaRPr lang="en-US"/>
          </a:p>
        </p:txBody>
      </p:sp>
    </p:spTree>
  </p:cSld>
  <p:clrMap bg1="dk2" tx1="lt1" bg2="dk1" tx2="lt2" accent1="accent1" accent2="accent2" accent3="accent3" accent4="accent4" accent5="accent5" accent6="accent6" hlink="hlink" folHlink="folHlink"/>
  <p:sldLayoutIdLst>
    <p:sldLayoutId id="2147483742" r:id="rId1"/>
    <p:sldLayoutId id="2147483719" r:id="rId2"/>
    <p:sldLayoutId id="2147483720" r:id="rId3"/>
    <p:sldLayoutId id="2147483721" r:id="rId4"/>
    <p:sldLayoutId id="2147483722" r:id="rId5"/>
    <p:sldLayoutId id="2147483723" r:id="rId6"/>
    <p:sldLayoutId id="2147483724" r:id="rId7"/>
    <p:sldLayoutId id="2147483725" r:id="rId8"/>
    <p:sldLayoutId id="2147483726" r:id="rId9"/>
    <p:sldLayoutId id="2147483727" r:id="rId10"/>
    <p:sldLayoutId id="2147483728" r:id="rId11"/>
    <p:sldLayoutId id="2147483729" r:id="rId12"/>
    <p:sldLayoutId id="2147483730" r:id="rId13"/>
  </p:sldLayoutIdLst>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par>
    </p:tnLst>
  </p:timing>
  <p:hf hdr="0" ftr="0" dt="0"/>
  <p:txStyles>
    <p:titleStyle>
      <a:lvl1pPr algn="ctr" rtl="0" fontAlgn="base">
        <a:spcBef>
          <a:spcPct val="0"/>
        </a:spcBef>
        <a:spcAft>
          <a:spcPct val="0"/>
        </a:spcAft>
        <a:defRPr sz="4400">
          <a:solidFill>
            <a:schemeClr val="tx2"/>
          </a:solidFill>
          <a:effectLst>
            <a:outerShdw blurRad="38100" dist="38100" dir="2700000" algn="tl">
              <a:srgbClr val="000000"/>
            </a:outerShdw>
          </a:effectLst>
          <a:latin typeface="+mj-lt"/>
          <a:ea typeface="+mj-ea"/>
          <a:cs typeface="+mj-cs"/>
        </a:defRPr>
      </a:lvl1pPr>
      <a:lvl2pPr algn="ctr" rtl="0" fontAlgn="base">
        <a:spcBef>
          <a:spcPct val="0"/>
        </a:spcBef>
        <a:spcAft>
          <a:spcPct val="0"/>
        </a:spcAft>
        <a:defRPr sz="4400">
          <a:solidFill>
            <a:schemeClr val="tx2"/>
          </a:solidFill>
          <a:effectLst>
            <a:outerShdw blurRad="38100" dist="38100" dir="2700000" algn="tl">
              <a:srgbClr val="000000"/>
            </a:outerShdw>
          </a:effectLst>
          <a:latin typeface="Arial Black" pitchFamily="34" charset="0"/>
        </a:defRPr>
      </a:lvl2pPr>
      <a:lvl3pPr algn="ctr" rtl="0" fontAlgn="base">
        <a:spcBef>
          <a:spcPct val="0"/>
        </a:spcBef>
        <a:spcAft>
          <a:spcPct val="0"/>
        </a:spcAft>
        <a:defRPr sz="4400">
          <a:solidFill>
            <a:schemeClr val="tx2"/>
          </a:solidFill>
          <a:effectLst>
            <a:outerShdw blurRad="38100" dist="38100" dir="2700000" algn="tl">
              <a:srgbClr val="000000"/>
            </a:outerShdw>
          </a:effectLst>
          <a:latin typeface="Arial Black" pitchFamily="34" charset="0"/>
        </a:defRPr>
      </a:lvl3pPr>
      <a:lvl4pPr algn="ctr" rtl="0" fontAlgn="base">
        <a:spcBef>
          <a:spcPct val="0"/>
        </a:spcBef>
        <a:spcAft>
          <a:spcPct val="0"/>
        </a:spcAft>
        <a:defRPr sz="4400">
          <a:solidFill>
            <a:schemeClr val="tx2"/>
          </a:solidFill>
          <a:effectLst>
            <a:outerShdw blurRad="38100" dist="38100" dir="2700000" algn="tl">
              <a:srgbClr val="000000"/>
            </a:outerShdw>
          </a:effectLst>
          <a:latin typeface="Arial Black" pitchFamily="34" charset="0"/>
        </a:defRPr>
      </a:lvl4pPr>
      <a:lvl5pPr algn="ctr" rtl="0" fontAlgn="base">
        <a:spcBef>
          <a:spcPct val="0"/>
        </a:spcBef>
        <a:spcAft>
          <a:spcPct val="0"/>
        </a:spcAft>
        <a:defRPr sz="4400">
          <a:solidFill>
            <a:schemeClr val="tx2"/>
          </a:solidFill>
          <a:effectLst>
            <a:outerShdw blurRad="38100" dist="38100" dir="2700000" algn="tl">
              <a:srgbClr val="000000"/>
            </a:outerShdw>
          </a:effectLst>
          <a:latin typeface="Arial Black" pitchFamily="34" charset="0"/>
        </a:defRPr>
      </a:lvl5pPr>
      <a:lvl6pPr marL="457200" algn="ctr" rtl="0" eaLnBrk="1" fontAlgn="base" hangingPunct="1">
        <a:spcBef>
          <a:spcPct val="0"/>
        </a:spcBef>
        <a:spcAft>
          <a:spcPct val="0"/>
        </a:spcAft>
        <a:defRPr sz="4400">
          <a:solidFill>
            <a:schemeClr val="tx2"/>
          </a:solidFill>
          <a:effectLst>
            <a:outerShdw blurRad="38100" dist="38100" dir="2700000" algn="tl">
              <a:srgbClr val="000000"/>
            </a:outerShdw>
          </a:effectLst>
          <a:latin typeface="Arial" charset="0"/>
        </a:defRPr>
      </a:lvl6pPr>
      <a:lvl7pPr marL="914400" algn="ctr" rtl="0" eaLnBrk="1" fontAlgn="base" hangingPunct="1">
        <a:spcBef>
          <a:spcPct val="0"/>
        </a:spcBef>
        <a:spcAft>
          <a:spcPct val="0"/>
        </a:spcAft>
        <a:defRPr sz="4400">
          <a:solidFill>
            <a:schemeClr val="tx2"/>
          </a:solidFill>
          <a:effectLst>
            <a:outerShdw blurRad="38100" dist="38100" dir="2700000" algn="tl">
              <a:srgbClr val="000000"/>
            </a:outerShdw>
          </a:effectLst>
          <a:latin typeface="Arial" charset="0"/>
        </a:defRPr>
      </a:lvl7pPr>
      <a:lvl8pPr marL="1371600" algn="ctr" rtl="0" eaLnBrk="1" fontAlgn="base" hangingPunct="1">
        <a:spcBef>
          <a:spcPct val="0"/>
        </a:spcBef>
        <a:spcAft>
          <a:spcPct val="0"/>
        </a:spcAft>
        <a:defRPr sz="4400">
          <a:solidFill>
            <a:schemeClr val="tx2"/>
          </a:solidFill>
          <a:effectLst>
            <a:outerShdw blurRad="38100" dist="38100" dir="2700000" algn="tl">
              <a:srgbClr val="000000"/>
            </a:outerShdw>
          </a:effectLst>
          <a:latin typeface="Arial" charset="0"/>
        </a:defRPr>
      </a:lvl8pPr>
      <a:lvl9pPr marL="1828800" algn="ctr" rtl="0" eaLnBrk="1" fontAlgn="base" hangingPunct="1">
        <a:spcBef>
          <a:spcPct val="0"/>
        </a:spcBef>
        <a:spcAft>
          <a:spcPct val="0"/>
        </a:spcAft>
        <a:defRPr sz="4400">
          <a:solidFill>
            <a:schemeClr val="tx2"/>
          </a:solidFill>
          <a:effectLst>
            <a:outerShdw blurRad="38100" dist="38100" dir="2700000" algn="tl">
              <a:srgbClr val="000000"/>
            </a:outerShdw>
          </a:effectLst>
          <a:latin typeface="Arial" charset="0"/>
        </a:defRPr>
      </a:lvl9pPr>
    </p:titleStyle>
    <p:bodyStyle>
      <a:lvl1pPr marL="342900" indent="-342900" algn="l" rtl="0" fontAlgn="base">
        <a:spcBef>
          <a:spcPct val="20000"/>
        </a:spcBef>
        <a:spcAft>
          <a:spcPct val="0"/>
        </a:spcAft>
        <a:buClr>
          <a:schemeClr val="hlink"/>
        </a:buClr>
        <a:buSzPct val="90000"/>
        <a:buFont typeface="Wingdings" pitchFamily="2" charset="2"/>
        <a:buBlip>
          <a:blip r:embed="rId15"/>
        </a:buBlip>
        <a:defRPr sz="3200">
          <a:solidFill>
            <a:schemeClr val="tx1"/>
          </a:solidFill>
          <a:effectLst>
            <a:outerShdw blurRad="38100" dist="38100" dir="2700000" algn="tl">
              <a:srgbClr val="000000"/>
            </a:outerShdw>
          </a:effectLst>
          <a:latin typeface="+mn-lt"/>
          <a:ea typeface="+mn-ea"/>
          <a:cs typeface="+mn-cs"/>
        </a:defRPr>
      </a:lvl1pPr>
      <a:lvl2pPr marL="742950" indent="-285750" algn="l" rtl="0" fontAlgn="base">
        <a:spcBef>
          <a:spcPct val="20000"/>
        </a:spcBef>
        <a:spcAft>
          <a:spcPct val="0"/>
        </a:spcAft>
        <a:buChar char="–"/>
        <a:defRPr sz="2800">
          <a:solidFill>
            <a:schemeClr val="tx1"/>
          </a:solidFill>
          <a:effectLst>
            <a:outerShdw blurRad="38100" dist="38100" dir="2700000" algn="tl">
              <a:srgbClr val="000000"/>
            </a:outerShdw>
          </a:effectLst>
          <a:latin typeface="+mn-lt"/>
        </a:defRPr>
      </a:lvl2pPr>
      <a:lvl3pPr marL="1143000" indent="-228600" algn="l" rtl="0" fontAlgn="base">
        <a:spcBef>
          <a:spcPct val="20000"/>
        </a:spcBef>
        <a:spcAft>
          <a:spcPct val="0"/>
        </a:spcAft>
        <a:buClr>
          <a:schemeClr val="accent2"/>
        </a:buClr>
        <a:buSzPct val="90000"/>
        <a:buFont typeface="Wingdings" pitchFamily="2" charset="2"/>
        <a:buBlip>
          <a:blip r:embed="rId16"/>
        </a:buBlip>
        <a:defRPr sz="2400">
          <a:solidFill>
            <a:schemeClr val="tx1"/>
          </a:solidFill>
          <a:effectLst>
            <a:outerShdw blurRad="38100" dist="38100" dir="2700000" algn="tl">
              <a:srgbClr val="000000"/>
            </a:outerShdw>
          </a:effectLst>
          <a:latin typeface="+mn-lt"/>
        </a:defRPr>
      </a:lvl3pPr>
      <a:lvl4pPr marL="1600200" indent="-228600" algn="l" rtl="0" fontAlgn="base">
        <a:spcBef>
          <a:spcPct val="20000"/>
        </a:spcBef>
        <a:spcAft>
          <a:spcPct val="0"/>
        </a:spcAft>
        <a:buChar char="–"/>
        <a:defRPr sz="2000">
          <a:solidFill>
            <a:schemeClr val="tx1"/>
          </a:solidFill>
          <a:effectLst>
            <a:outerShdw blurRad="38100" dist="38100" dir="2700000" algn="tl">
              <a:srgbClr val="000000"/>
            </a:outerShdw>
          </a:effectLst>
          <a:latin typeface="+mn-lt"/>
        </a:defRPr>
      </a:lvl4pPr>
      <a:lvl5pPr marL="2057400" indent="-228600" algn="l" rtl="0" fontAlgn="base">
        <a:spcBef>
          <a:spcPct val="20000"/>
        </a:spcBef>
        <a:spcAft>
          <a:spcPct val="0"/>
        </a:spcAft>
        <a:buClr>
          <a:schemeClr val="folHlink"/>
        </a:buClr>
        <a:buSzPct val="90000"/>
        <a:buFont typeface="Wingdings" pitchFamily="2" charset="2"/>
        <a:buBlip>
          <a:blip r:embed="rId17"/>
        </a:buBlip>
        <a:defRPr sz="2000">
          <a:solidFill>
            <a:schemeClr val="tx1"/>
          </a:solidFill>
          <a:effectLst>
            <a:outerShdw blurRad="38100" dist="38100" dir="2700000" algn="tl">
              <a:srgbClr val="000000"/>
            </a:outerShdw>
          </a:effectLst>
          <a:latin typeface="+mn-lt"/>
        </a:defRPr>
      </a:lvl5pPr>
      <a:lvl6pPr marL="2514600" indent="-228600" algn="l" rtl="0" eaLnBrk="1" fontAlgn="base" hangingPunct="1">
        <a:spcBef>
          <a:spcPct val="20000"/>
        </a:spcBef>
        <a:spcAft>
          <a:spcPct val="0"/>
        </a:spcAft>
        <a:buClr>
          <a:schemeClr val="folHlink"/>
        </a:buClr>
        <a:buSzPct val="90000"/>
        <a:buFont typeface="Wingdings" pitchFamily="2" charset="2"/>
        <a:buBlip>
          <a:blip r:embed="rId17"/>
        </a:buBlip>
        <a:defRPr sz="2000">
          <a:solidFill>
            <a:schemeClr val="tx1"/>
          </a:solidFill>
          <a:effectLst>
            <a:outerShdw blurRad="38100" dist="38100" dir="2700000" algn="tl">
              <a:srgbClr val="000000"/>
            </a:outerShdw>
          </a:effectLst>
          <a:latin typeface="+mn-lt"/>
        </a:defRPr>
      </a:lvl6pPr>
      <a:lvl7pPr marL="2971800" indent="-228600" algn="l" rtl="0" eaLnBrk="1" fontAlgn="base" hangingPunct="1">
        <a:spcBef>
          <a:spcPct val="20000"/>
        </a:spcBef>
        <a:spcAft>
          <a:spcPct val="0"/>
        </a:spcAft>
        <a:buClr>
          <a:schemeClr val="folHlink"/>
        </a:buClr>
        <a:buSzPct val="90000"/>
        <a:buFont typeface="Wingdings" pitchFamily="2" charset="2"/>
        <a:buBlip>
          <a:blip r:embed="rId17"/>
        </a:buBlip>
        <a:defRPr sz="2000">
          <a:solidFill>
            <a:schemeClr val="tx1"/>
          </a:solidFill>
          <a:effectLst>
            <a:outerShdw blurRad="38100" dist="38100" dir="2700000" algn="tl">
              <a:srgbClr val="000000"/>
            </a:outerShdw>
          </a:effectLst>
          <a:latin typeface="+mn-lt"/>
        </a:defRPr>
      </a:lvl7pPr>
      <a:lvl8pPr marL="3429000" indent="-228600" algn="l" rtl="0" eaLnBrk="1" fontAlgn="base" hangingPunct="1">
        <a:spcBef>
          <a:spcPct val="20000"/>
        </a:spcBef>
        <a:spcAft>
          <a:spcPct val="0"/>
        </a:spcAft>
        <a:buClr>
          <a:schemeClr val="folHlink"/>
        </a:buClr>
        <a:buSzPct val="90000"/>
        <a:buFont typeface="Wingdings" pitchFamily="2" charset="2"/>
        <a:buBlip>
          <a:blip r:embed="rId17"/>
        </a:buBlip>
        <a:defRPr sz="2000">
          <a:solidFill>
            <a:schemeClr val="tx1"/>
          </a:solidFill>
          <a:effectLst>
            <a:outerShdw blurRad="38100" dist="38100" dir="2700000" algn="tl">
              <a:srgbClr val="000000"/>
            </a:outerShdw>
          </a:effectLst>
          <a:latin typeface="+mn-lt"/>
        </a:defRPr>
      </a:lvl8pPr>
      <a:lvl9pPr marL="3886200" indent="-228600" algn="l" rtl="0" eaLnBrk="1" fontAlgn="base" hangingPunct="1">
        <a:spcBef>
          <a:spcPct val="20000"/>
        </a:spcBef>
        <a:spcAft>
          <a:spcPct val="0"/>
        </a:spcAft>
        <a:buClr>
          <a:schemeClr val="folHlink"/>
        </a:buClr>
        <a:buSzPct val="90000"/>
        <a:buFont typeface="Wingdings" pitchFamily="2" charset="2"/>
        <a:buBlip>
          <a:blip r:embed="rId17"/>
        </a:buBlip>
        <a:defRPr sz="2000">
          <a:solidFill>
            <a:schemeClr val="tx1"/>
          </a:solidFill>
          <a:effectLst>
            <a:outerShdw blurRad="38100" dist="38100" dir="2700000" algn="tl">
              <a:srgbClr val="000000"/>
            </a:outerShdw>
          </a:effectLst>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0.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57647"/>
                <a:invGamma/>
              </a:schemeClr>
            </a:gs>
            <a:gs pos="100000">
              <a:schemeClr val="bg1"/>
            </a:gs>
          </a:gsLst>
          <a:lin ang="2700000" scaled="1"/>
        </a:gradFill>
        <a:effectLst/>
      </p:bgPr>
    </p:bg>
    <p:spTree>
      <p:nvGrpSpPr>
        <p:cNvPr id="1" name=""/>
        <p:cNvGrpSpPr/>
        <p:nvPr/>
      </p:nvGrpSpPr>
      <p:grpSpPr>
        <a:xfrm>
          <a:off x="0" y="0"/>
          <a:ext cx="0" cy="0"/>
          <a:chOff x="0" y="0"/>
          <a:chExt cx="0" cy="0"/>
        </a:xfrm>
      </p:grpSpPr>
      <p:grpSp>
        <p:nvGrpSpPr>
          <p:cNvPr id="2" name="Group 2"/>
          <p:cNvGrpSpPr>
            <a:grpSpLocks/>
          </p:cNvGrpSpPr>
          <p:nvPr/>
        </p:nvGrpSpPr>
        <p:grpSpPr bwMode="auto">
          <a:xfrm>
            <a:off x="0" y="0"/>
            <a:ext cx="9144000" cy="6856413"/>
            <a:chOff x="0" y="0"/>
            <a:chExt cx="5760" cy="4319"/>
          </a:xfrm>
        </p:grpSpPr>
        <p:sp>
          <p:nvSpPr>
            <p:cNvPr id="786435" name="Freeform 3"/>
            <p:cNvSpPr>
              <a:spLocks/>
            </p:cNvSpPr>
            <p:nvPr/>
          </p:nvSpPr>
          <p:spPr bwMode="hidden">
            <a:xfrm>
              <a:off x="0" y="12"/>
              <a:ext cx="5758" cy="3273"/>
            </a:xfrm>
            <a:custGeom>
              <a:avLst/>
              <a:gdLst/>
              <a:ahLst/>
              <a:cxnLst>
                <a:cxn ang="0">
                  <a:pos x="3193" y="1816"/>
                </a:cxn>
                <a:cxn ang="0">
                  <a:pos x="0" y="0"/>
                </a:cxn>
                <a:cxn ang="0">
                  <a:pos x="0" y="522"/>
                </a:cxn>
                <a:cxn ang="0">
                  <a:pos x="3037" y="1978"/>
                </a:cxn>
                <a:cxn ang="0">
                  <a:pos x="5740" y="3273"/>
                </a:cxn>
                <a:cxn ang="0">
                  <a:pos x="5740" y="3267"/>
                </a:cxn>
                <a:cxn ang="0">
                  <a:pos x="3193" y="1816"/>
                </a:cxn>
                <a:cxn ang="0">
                  <a:pos x="3193" y="1816"/>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cs typeface="+mn-cs"/>
              </a:endParaRPr>
            </a:p>
          </p:txBody>
        </p:sp>
        <p:sp>
          <p:nvSpPr>
            <p:cNvPr id="786436" name="Freeform 4"/>
            <p:cNvSpPr>
              <a:spLocks/>
            </p:cNvSpPr>
            <p:nvPr/>
          </p:nvSpPr>
          <p:spPr bwMode="hidden">
            <a:xfrm>
              <a:off x="149" y="0"/>
              <a:ext cx="5609" cy="3243"/>
            </a:xfrm>
            <a:custGeom>
              <a:avLst/>
              <a:gdLst/>
              <a:ahLst/>
              <a:cxnLst>
                <a:cxn ang="0">
                  <a:pos x="3163" y="1714"/>
                </a:cxn>
                <a:cxn ang="0">
                  <a:pos x="431" y="0"/>
                </a:cxn>
                <a:cxn ang="0">
                  <a:pos x="0" y="0"/>
                </a:cxn>
                <a:cxn ang="0">
                  <a:pos x="3086" y="1786"/>
                </a:cxn>
                <a:cxn ang="0">
                  <a:pos x="5591" y="3243"/>
                </a:cxn>
                <a:cxn ang="0">
                  <a:pos x="5591" y="3237"/>
                </a:cxn>
                <a:cxn ang="0">
                  <a:pos x="3163" y="1714"/>
                </a:cxn>
                <a:cxn ang="0">
                  <a:pos x="3163" y="1714"/>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cs typeface="+mn-cs"/>
              </a:endParaRPr>
            </a:p>
          </p:txBody>
        </p:sp>
        <p:sp>
          <p:nvSpPr>
            <p:cNvPr id="786437" name="Freeform 5"/>
            <p:cNvSpPr>
              <a:spLocks/>
            </p:cNvSpPr>
            <p:nvPr/>
          </p:nvSpPr>
          <p:spPr bwMode="hidden">
            <a:xfrm>
              <a:off x="0" y="3433"/>
              <a:ext cx="4038" cy="191"/>
            </a:xfrm>
            <a:custGeom>
              <a:avLst/>
              <a:gdLst/>
              <a:ahLst/>
              <a:cxnLst>
                <a:cxn ang="0">
                  <a:pos x="0" y="156"/>
                </a:cxn>
                <a:cxn ang="0">
                  <a:pos x="4042" y="192"/>
                </a:cxn>
                <a:cxn ang="0">
                  <a:pos x="4042" y="144"/>
                </a:cxn>
                <a:cxn ang="0">
                  <a:pos x="0" y="0"/>
                </a:cxn>
                <a:cxn ang="0">
                  <a:pos x="0" y="156"/>
                </a:cxn>
                <a:cxn ang="0">
                  <a:pos x="0" y="156"/>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cs typeface="+mn-cs"/>
              </a:endParaRPr>
            </a:p>
          </p:txBody>
        </p:sp>
        <p:sp>
          <p:nvSpPr>
            <p:cNvPr id="786438" name="Freeform 6"/>
            <p:cNvSpPr>
              <a:spLocks/>
            </p:cNvSpPr>
            <p:nvPr/>
          </p:nvSpPr>
          <p:spPr bwMode="hidden">
            <a:xfrm>
              <a:off x="4038" y="3577"/>
              <a:ext cx="1720" cy="65"/>
            </a:xfrm>
            <a:custGeom>
              <a:avLst/>
              <a:gdLst/>
              <a:ahLst/>
              <a:cxnLst>
                <a:cxn ang="0">
                  <a:pos x="1722" y="66"/>
                </a:cxn>
                <a:cxn ang="0">
                  <a:pos x="1722" y="60"/>
                </a:cxn>
                <a:cxn ang="0">
                  <a:pos x="0" y="0"/>
                </a:cxn>
                <a:cxn ang="0">
                  <a:pos x="0" y="48"/>
                </a:cxn>
                <a:cxn ang="0">
                  <a:pos x="1722" y="66"/>
                </a:cxn>
                <a:cxn ang="0">
                  <a:pos x="1722" y="66"/>
                </a:cxn>
              </a:cxnLst>
              <a:rect l="0" t="0" r="r" b="b"/>
              <a:pathLst>
                <a:path w="1722" h="66">
                  <a:moveTo>
                    <a:pt x="1722" y="66"/>
                  </a:moveTo>
                  <a:lnTo>
                    <a:pt x="1722" y="60"/>
                  </a:lnTo>
                  <a:lnTo>
                    <a:pt x="0" y="0"/>
                  </a:lnTo>
                  <a:lnTo>
                    <a:pt x="0" y="48"/>
                  </a:lnTo>
                  <a:lnTo>
                    <a:pt x="1722" y="66"/>
                  </a:lnTo>
                  <a:lnTo>
                    <a:pt x="1722" y="66"/>
                  </a:lnTo>
                  <a:close/>
                </a:path>
              </a:pathLst>
            </a:custGeom>
            <a:gradFill rotWithShape="0">
              <a:gsLst>
                <a:gs pos="0">
                  <a:schemeClr val="bg2"/>
                </a:gs>
                <a:gs pos="100000">
                  <a:schemeClr val="bg1"/>
                </a:gs>
              </a:gsLst>
              <a:lin ang="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cs typeface="+mn-cs"/>
              </a:endParaRPr>
            </a:p>
          </p:txBody>
        </p:sp>
        <p:sp>
          <p:nvSpPr>
            <p:cNvPr id="786439" name="Freeform 7"/>
            <p:cNvSpPr>
              <a:spLocks/>
            </p:cNvSpPr>
            <p:nvPr/>
          </p:nvSpPr>
          <p:spPr bwMode="hidden">
            <a:xfrm>
              <a:off x="0" y="3726"/>
              <a:ext cx="4784" cy="329"/>
            </a:xfrm>
            <a:custGeom>
              <a:avLst/>
              <a:gdLst/>
              <a:ahLst/>
              <a:cxnLst>
                <a:cxn ang="0">
                  <a:pos x="0" y="329"/>
                </a:cxn>
                <a:cxn ang="0">
                  <a:pos x="4789" y="77"/>
                </a:cxn>
                <a:cxn ang="0">
                  <a:pos x="4789" y="0"/>
                </a:cxn>
                <a:cxn ang="0">
                  <a:pos x="0" y="107"/>
                </a:cxn>
                <a:cxn ang="0">
                  <a:pos x="0" y="329"/>
                </a:cxn>
                <a:cxn ang="0">
                  <a:pos x="0" y="329"/>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w="9525" cap="flat" cmpd="sng">
              <a:noFill/>
              <a:prstDash val="solid"/>
              <a:round/>
              <a:headEnd type="none" w="med" len="med"/>
              <a:tailEnd type="none" w="med" len="med"/>
            </a:ln>
            <a:effectLst/>
          </p:spPr>
          <p:txBody>
            <a:bodyPr/>
            <a:lstStyle/>
            <a:p>
              <a:pPr fontAlgn="auto">
                <a:spcBef>
                  <a:spcPts val="0"/>
                </a:spcBef>
                <a:spcAft>
                  <a:spcPts val="0"/>
                </a:spcAft>
                <a:defRPr/>
              </a:pPr>
              <a:endParaRPr lang="en-US">
                <a:solidFill>
                  <a:srgbClr val="FFFFFF"/>
                </a:solidFill>
                <a:latin typeface="Arial" charset="0"/>
                <a:cs typeface="+mn-cs"/>
              </a:endParaRPr>
            </a:p>
          </p:txBody>
        </p:sp>
        <p:sp>
          <p:nvSpPr>
            <p:cNvPr id="786440" name="Freeform 8"/>
            <p:cNvSpPr>
              <a:spLocks/>
            </p:cNvSpPr>
            <p:nvPr/>
          </p:nvSpPr>
          <p:spPr bwMode="hidden">
            <a:xfrm>
              <a:off x="4784" y="3702"/>
              <a:ext cx="974" cy="101"/>
            </a:xfrm>
            <a:custGeom>
              <a:avLst/>
              <a:gdLst/>
              <a:ahLst/>
              <a:cxnLst>
                <a:cxn ang="0">
                  <a:pos x="975" y="48"/>
                </a:cxn>
                <a:cxn ang="0">
                  <a:pos x="975" y="0"/>
                </a:cxn>
                <a:cxn ang="0">
                  <a:pos x="0" y="24"/>
                </a:cxn>
                <a:cxn ang="0">
                  <a:pos x="0" y="101"/>
                </a:cxn>
                <a:cxn ang="0">
                  <a:pos x="975" y="48"/>
                </a:cxn>
                <a:cxn ang="0">
                  <a:pos x="975" y="48"/>
                </a:cxn>
              </a:cxnLst>
              <a:rect l="0" t="0" r="r" b="b"/>
              <a:pathLst>
                <a:path w="975" h="101">
                  <a:moveTo>
                    <a:pt x="975" y="48"/>
                  </a:moveTo>
                  <a:lnTo>
                    <a:pt x="975" y="0"/>
                  </a:lnTo>
                  <a:lnTo>
                    <a:pt x="0" y="24"/>
                  </a:lnTo>
                  <a:lnTo>
                    <a:pt x="0" y="101"/>
                  </a:lnTo>
                  <a:lnTo>
                    <a:pt x="975" y="48"/>
                  </a:lnTo>
                  <a:lnTo>
                    <a:pt x="975" y="48"/>
                  </a:lnTo>
                  <a:close/>
                </a:path>
              </a:pathLst>
            </a:custGeom>
            <a:solidFill>
              <a:schemeClr val="bg1"/>
            </a:solidFill>
            <a:ln w="9525">
              <a:noFill/>
              <a:round/>
              <a:headEnd/>
              <a:tailEnd/>
            </a:ln>
          </p:spPr>
          <p:txBody>
            <a:bodyPr/>
            <a:lstStyle/>
            <a:p>
              <a:pPr fontAlgn="auto">
                <a:spcBef>
                  <a:spcPts val="0"/>
                </a:spcBef>
                <a:spcAft>
                  <a:spcPts val="0"/>
                </a:spcAft>
                <a:defRPr/>
              </a:pPr>
              <a:endParaRPr lang="en-US">
                <a:solidFill>
                  <a:srgbClr val="FFFFFF"/>
                </a:solidFill>
                <a:latin typeface="Arial" charset="0"/>
                <a:cs typeface="+mn-cs"/>
              </a:endParaRPr>
            </a:p>
          </p:txBody>
        </p:sp>
        <p:sp>
          <p:nvSpPr>
            <p:cNvPr id="786441" name="Freeform 9"/>
            <p:cNvSpPr>
              <a:spLocks/>
            </p:cNvSpPr>
            <p:nvPr/>
          </p:nvSpPr>
          <p:spPr bwMode="hidden">
            <a:xfrm>
              <a:off x="3619" y="3815"/>
              <a:ext cx="2139" cy="198"/>
            </a:xfrm>
            <a:custGeom>
              <a:avLst/>
              <a:gdLst/>
              <a:ahLst/>
              <a:cxnLst>
                <a:cxn ang="0">
                  <a:pos x="2141" y="0"/>
                </a:cxn>
                <a:cxn ang="0">
                  <a:pos x="0" y="156"/>
                </a:cxn>
                <a:cxn ang="0">
                  <a:pos x="0" y="198"/>
                </a:cxn>
                <a:cxn ang="0">
                  <a:pos x="2141" y="0"/>
                </a:cxn>
                <a:cxn ang="0">
                  <a:pos x="2141" y="0"/>
                </a:cxn>
              </a:cxnLst>
              <a:rect l="0" t="0" r="r" b="b"/>
              <a:pathLst>
                <a:path w="2141" h="198">
                  <a:moveTo>
                    <a:pt x="2141" y="0"/>
                  </a:moveTo>
                  <a:lnTo>
                    <a:pt x="0" y="156"/>
                  </a:lnTo>
                  <a:lnTo>
                    <a:pt x="0" y="198"/>
                  </a:lnTo>
                  <a:lnTo>
                    <a:pt x="2141" y="0"/>
                  </a:lnTo>
                  <a:lnTo>
                    <a:pt x="2141" y="0"/>
                  </a:lnTo>
                  <a:close/>
                </a:path>
              </a:pathLst>
            </a:custGeom>
            <a:solidFill>
              <a:schemeClr val="bg1"/>
            </a:solidFill>
            <a:ln w="9525">
              <a:noFill/>
              <a:round/>
              <a:headEnd/>
              <a:tailEnd/>
            </a:ln>
          </p:spPr>
          <p:txBody>
            <a:bodyPr/>
            <a:lstStyle/>
            <a:p>
              <a:pPr fontAlgn="auto">
                <a:spcBef>
                  <a:spcPts val="0"/>
                </a:spcBef>
                <a:spcAft>
                  <a:spcPts val="0"/>
                </a:spcAft>
                <a:defRPr/>
              </a:pPr>
              <a:endParaRPr lang="en-US">
                <a:solidFill>
                  <a:srgbClr val="FFFFFF"/>
                </a:solidFill>
                <a:latin typeface="Arial" charset="0"/>
                <a:cs typeface="+mn-cs"/>
              </a:endParaRPr>
            </a:p>
          </p:txBody>
        </p:sp>
        <p:sp>
          <p:nvSpPr>
            <p:cNvPr id="786442" name="Freeform 10"/>
            <p:cNvSpPr>
              <a:spLocks/>
            </p:cNvSpPr>
            <p:nvPr/>
          </p:nvSpPr>
          <p:spPr bwMode="hidden">
            <a:xfrm>
              <a:off x="0" y="3971"/>
              <a:ext cx="3619" cy="348"/>
            </a:xfrm>
            <a:custGeom>
              <a:avLst/>
              <a:gdLst/>
              <a:ahLst/>
              <a:cxnLst>
                <a:cxn ang="0">
                  <a:pos x="0" y="348"/>
                </a:cxn>
                <a:cxn ang="0">
                  <a:pos x="311" y="348"/>
                </a:cxn>
                <a:cxn ang="0">
                  <a:pos x="3623" y="42"/>
                </a:cxn>
                <a:cxn ang="0">
                  <a:pos x="3623" y="0"/>
                </a:cxn>
                <a:cxn ang="0">
                  <a:pos x="0" y="264"/>
                </a:cxn>
                <a:cxn ang="0">
                  <a:pos x="0" y="348"/>
                </a:cxn>
                <a:cxn ang="0">
                  <a:pos x="0" y="348"/>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cs typeface="+mn-cs"/>
              </a:endParaRPr>
            </a:p>
          </p:txBody>
        </p:sp>
        <p:sp>
          <p:nvSpPr>
            <p:cNvPr id="786443" name="Freeform 11"/>
            <p:cNvSpPr>
              <a:spLocks/>
            </p:cNvSpPr>
            <p:nvPr/>
          </p:nvSpPr>
          <p:spPr bwMode="hidden">
            <a:xfrm>
              <a:off x="2097" y="4043"/>
              <a:ext cx="2514" cy="276"/>
            </a:xfrm>
            <a:custGeom>
              <a:avLst/>
              <a:gdLst/>
              <a:ahLst/>
              <a:cxnLst>
                <a:cxn ang="0">
                  <a:pos x="2182" y="276"/>
                </a:cxn>
                <a:cxn ang="0">
                  <a:pos x="2517" y="204"/>
                </a:cxn>
                <a:cxn ang="0">
                  <a:pos x="2260" y="0"/>
                </a:cxn>
                <a:cxn ang="0">
                  <a:pos x="0" y="276"/>
                </a:cxn>
                <a:cxn ang="0">
                  <a:pos x="2182" y="276"/>
                </a:cxn>
                <a:cxn ang="0">
                  <a:pos x="2182" y="276"/>
                </a:cxn>
              </a:cxnLst>
              <a:rect l="0" t="0" r="r" b="b"/>
              <a:pathLst>
                <a:path w="2517" h="276">
                  <a:moveTo>
                    <a:pt x="2182" y="276"/>
                  </a:moveTo>
                  <a:lnTo>
                    <a:pt x="2517" y="204"/>
                  </a:lnTo>
                  <a:lnTo>
                    <a:pt x="2260" y="0"/>
                  </a:lnTo>
                  <a:lnTo>
                    <a:pt x="0" y="276"/>
                  </a:lnTo>
                  <a:lnTo>
                    <a:pt x="2182" y="276"/>
                  </a:lnTo>
                  <a:lnTo>
                    <a:pt x="2182" y="276"/>
                  </a:lnTo>
                  <a:close/>
                </a:path>
              </a:pathLst>
            </a:custGeom>
            <a:solidFill>
              <a:schemeClr val="bg1"/>
            </a:solidFill>
            <a:ln w="9525">
              <a:noFill/>
              <a:round/>
              <a:headEnd/>
              <a:tailEnd/>
            </a:ln>
          </p:spPr>
          <p:txBody>
            <a:bodyPr/>
            <a:lstStyle/>
            <a:p>
              <a:pPr fontAlgn="auto">
                <a:spcBef>
                  <a:spcPts val="0"/>
                </a:spcBef>
                <a:spcAft>
                  <a:spcPts val="0"/>
                </a:spcAft>
                <a:defRPr/>
              </a:pPr>
              <a:endParaRPr lang="en-US">
                <a:solidFill>
                  <a:srgbClr val="FFFFFF"/>
                </a:solidFill>
                <a:latin typeface="Arial" charset="0"/>
                <a:cs typeface="+mn-cs"/>
              </a:endParaRPr>
            </a:p>
          </p:txBody>
        </p:sp>
        <p:sp>
          <p:nvSpPr>
            <p:cNvPr id="786444" name="Freeform 12"/>
            <p:cNvSpPr>
              <a:spLocks/>
            </p:cNvSpPr>
            <p:nvPr/>
          </p:nvSpPr>
          <p:spPr bwMode="hidden">
            <a:xfrm>
              <a:off x="4354" y="3869"/>
              <a:ext cx="1404" cy="378"/>
            </a:xfrm>
            <a:custGeom>
              <a:avLst/>
              <a:gdLst/>
              <a:ahLst/>
              <a:cxnLst>
                <a:cxn ang="0">
                  <a:pos x="1405" y="126"/>
                </a:cxn>
                <a:cxn ang="0">
                  <a:pos x="1405" y="0"/>
                </a:cxn>
                <a:cxn ang="0">
                  <a:pos x="0" y="174"/>
                </a:cxn>
                <a:cxn ang="0">
                  <a:pos x="257" y="378"/>
                </a:cxn>
                <a:cxn ang="0">
                  <a:pos x="1405" y="126"/>
                </a:cxn>
                <a:cxn ang="0">
                  <a:pos x="1405" y="126"/>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cs typeface="+mn-cs"/>
              </a:endParaRPr>
            </a:p>
          </p:txBody>
        </p:sp>
        <p:sp>
          <p:nvSpPr>
            <p:cNvPr id="786445" name="Freeform 13"/>
            <p:cNvSpPr>
              <a:spLocks/>
            </p:cNvSpPr>
            <p:nvPr/>
          </p:nvSpPr>
          <p:spPr bwMode="hidden">
            <a:xfrm>
              <a:off x="5030" y="3151"/>
              <a:ext cx="728" cy="240"/>
            </a:xfrm>
            <a:custGeom>
              <a:avLst/>
              <a:gdLst/>
              <a:ahLst/>
              <a:cxnLst>
                <a:cxn ang="0">
                  <a:pos x="729" y="240"/>
                </a:cxn>
                <a:cxn ang="0">
                  <a:pos x="0" y="0"/>
                </a:cxn>
                <a:cxn ang="0">
                  <a:pos x="0" y="6"/>
                </a:cxn>
                <a:cxn ang="0">
                  <a:pos x="729" y="240"/>
                </a:cxn>
                <a:cxn ang="0">
                  <a:pos x="729" y="240"/>
                </a:cxn>
              </a:cxnLst>
              <a:rect l="0" t="0" r="r" b="b"/>
              <a:pathLst>
                <a:path w="729" h="240">
                  <a:moveTo>
                    <a:pt x="729" y="240"/>
                  </a:moveTo>
                  <a:lnTo>
                    <a:pt x="0" y="0"/>
                  </a:lnTo>
                  <a:lnTo>
                    <a:pt x="0" y="6"/>
                  </a:lnTo>
                  <a:lnTo>
                    <a:pt x="729" y="240"/>
                  </a:lnTo>
                  <a:lnTo>
                    <a:pt x="729" y="240"/>
                  </a:lnTo>
                  <a:close/>
                </a:path>
              </a:pathLst>
            </a:custGeom>
            <a:solidFill>
              <a:schemeClr val="bg1"/>
            </a:solidFill>
            <a:ln w="9525">
              <a:noFill/>
              <a:round/>
              <a:headEnd/>
              <a:tailEnd/>
            </a:ln>
          </p:spPr>
          <p:txBody>
            <a:bodyPr/>
            <a:lstStyle/>
            <a:p>
              <a:pPr fontAlgn="auto">
                <a:spcBef>
                  <a:spcPts val="0"/>
                </a:spcBef>
                <a:spcAft>
                  <a:spcPts val="0"/>
                </a:spcAft>
                <a:defRPr/>
              </a:pPr>
              <a:endParaRPr lang="en-US">
                <a:solidFill>
                  <a:srgbClr val="FFFFFF"/>
                </a:solidFill>
                <a:latin typeface="Arial" charset="0"/>
                <a:cs typeface="+mn-cs"/>
              </a:endParaRPr>
            </a:p>
          </p:txBody>
        </p:sp>
        <p:sp>
          <p:nvSpPr>
            <p:cNvPr id="786446" name="Freeform 14"/>
            <p:cNvSpPr>
              <a:spLocks/>
            </p:cNvSpPr>
            <p:nvPr/>
          </p:nvSpPr>
          <p:spPr bwMode="hidden">
            <a:xfrm>
              <a:off x="0" y="1486"/>
              <a:ext cx="5030" cy="1671"/>
            </a:xfrm>
            <a:custGeom>
              <a:avLst/>
              <a:gdLst/>
              <a:ahLst/>
              <a:cxnLst>
                <a:cxn ang="0">
                  <a:pos x="0" y="72"/>
                </a:cxn>
                <a:cxn ang="0">
                  <a:pos x="5035" y="1672"/>
                </a:cxn>
                <a:cxn ang="0">
                  <a:pos x="5035" y="1666"/>
                </a:cxn>
                <a:cxn ang="0">
                  <a:pos x="0" y="0"/>
                </a:cxn>
                <a:cxn ang="0">
                  <a:pos x="0" y="72"/>
                </a:cxn>
                <a:cxn ang="0">
                  <a:pos x="0" y="72"/>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cs typeface="+mn-cs"/>
              </a:endParaRPr>
            </a:p>
          </p:txBody>
        </p:sp>
        <p:sp>
          <p:nvSpPr>
            <p:cNvPr id="786447" name="Freeform 15"/>
            <p:cNvSpPr>
              <a:spLocks/>
            </p:cNvSpPr>
            <p:nvPr/>
          </p:nvSpPr>
          <p:spPr bwMode="hidden">
            <a:xfrm>
              <a:off x="5030" y="3049"/>
              <a:ext cx="728" cy="318"/>
            </a:xfrm>
            <a:custGeom>
              <a:avLst/>
              <a:gdLst/>
              <a:ahLst/>
              <a:cxnLst>
                <a:cxn ang="0">
                  <a:pos x="729" y="318"/>
                </a:cxn>
                <a:cxn ang="0">
                  <a:pos x="729" y="312"/>
                </a:cxn>
                <a:cxn ang="0">
                  <a:pos x="0" y="0"/>
                </a:cxn>
                <a:cxn ang="0">
                  <a:pos x="0" y="54"/>
                </a:cxn>
                <a:cxn ang="0">
                  <a:pos x="729" y="318"/>
                </a:cxn>
                <a:cxn ang="0">
                  <a:pos x="729" y="318"/>
                </a:cxn>
              </a:cxnLst>
              <a:rect l="0" t="0" r="r" b="b"/>
              <a:pathLst>
                <a:path w="729" h="318">
                  <a:moveTo>
                    <a:pt x="729" y="318"/>
                  </a:moveTo>
                  <a:lnTo>
                    <a:pt x="729" y="312"/>
                  </a:lnTo>
                  <a:lnTo>
                    <a:pt x="0" y="0"/>
                  </a:lnTo>
                  <a:lnTo>
                    <a:pt x="0" y="54"/>
                  </a:lnTo>
                  <a:lnTo>
                    <a:pt x="729" y="318"/>
                  </a:lnTo>
                  <a:lnTo>
                    <a:pt x="729" y="318"/>
                  </a:lnTo>
                  <a:close/>
                </a:path>
              </a:pathLst>
            </a:custGeom>
            <a:gradFill rotWithShape="0">
              <a:gsLst>
                <a:gs pos="0">
                  <a:schemeClr val="bg2"/>
                </a:gs>
                <a:gs pos="100000">
                  <a:schemeClr val="bg1"/>
                </a:gs>
              </a:gsLst>
              <a:lin ang="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cs typeface="+mn-cs"/>
              </a:endParaRPr>
            </a:p>
          </p:txBody>
        </p:sp>
        <p:sp>
          <p:nvSpPr>
            <p:cNvPr id="786448" name="Freeform 16"/>
            <p:cNvSpPr>
              <a:spLocks/>
            </p:cNvSpPr>
            <p:nvPr/>
          </p:nvSpPr>
          <p:spPr bwMode="hidden">
            <a:xfrm>
              <a:off x="0" y="916"/>
              <a:ext cx="5030" cy="2187"/>
            </a:xfrm>
            <a:custGeom>
              <a:avLst/>
              <a:gdLst/>
              <a:ahLst/>
              <a:cxnLst>
                <a:cxn ang="0">
                  <a:pos x="0" y="396"/>
                </a:cxn>
                <a:cxn ang="0">
                  <a:pos x="5035" y="2188"/>
                </a:cxn>
                <a:cxn ang="0">
                  <a:pos x="5035" y="2134"/>
                </a:cxn>
                <a:cxn ang="0">
                  <a:pos x="0" y="0"/>
                </a:cxn>
                <a:cxn ang="0">
                  <a:pos x="0" y="396"/>
                </a:cxn>
                <a:cxn ang="0">
                  <a:pos x="0" y="396"/>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cs typeface="+mn-cs"/>
              </a:endParaRPr>
            </a:p>
          </p:txBody>
        </p:sp>
        <p:sp>
          <p:nvSpPr>
            <p:cNvPr id="786449" name="Freeform 17"/>
            <p:cNvSpPr>
              <a:spLocks/>
            </p:cNvSpPr>
            <p:nvPr/>
          </p:nvSpPr>
          <p:spPr bwMode="hidden">
            <a:xfrm>
              <a:off x="2294" y="0"/>
              <a:ext cx="3159" cy="2725"/>
            </a:xfrm>
            <a:custGeom>
              <a:avLst/>
              <a:gdLst/>
              <a:ahLst/>
              <a:cxnLst>
                <a:cxn ang="0">
                  <a:pos x="0" y="0"/>
                </a:cxn>
                <a:cxn ang="0">
                  <a:pos x="3145" y="2727"/>
                </a:cxn>
                <a:cxn ang="0">
                  <a:pos x="3163" y="2704"/>
                </a:cxn>
                <a:cxn ang="0">
                  <a:pos x="102" y="0"/>
                </a:cxn>
                <a:cxn ang="0">
                  <a:pos x="0" y="0"/>
                </a:cxn>
                <a:cxn ang="0">
                  <a:pos x="0" y="0"/>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cs typeface="+mn-cs"/>
              </a:endParaRPr>
            </a:p>
          </p:txBody>
        </p:sp>
        <p:sp>
          <p:nvSpPr>
            <p:cNvPr id="786450" name="Freeform 18"/>
            <p:cNvSpPr>
              <a:spLocks/>
            </p:cNvSpPr>
            <p:nvPr/>
          </p:nvSpPr>
          <p:spPr bwMode="hidden">
            <a:xfrm>
              <a:off x="5435" y="2702"/>
              <a:ext cx="323" cy="299"/>
            </a:xfrm>
            <a:custGeom>
              <a:avLst/>
              <a:gdLst/>
              <a:ahLst/>
              <a:cxnLst>
                <a:cxn ang="0">
                  <a:pos x="323" y="299"/>
                </a:cxn>
                <a:cxn ang="0">
                  <a:pos x="323" y="263"/>
                </a:cxn>
                <a:cxn ang="0">
                  <a:pos x="18" y="0"/>
                </a:cxn>
                <a:cxn ang="0">
                  <a:pos x="0" y="23"/>
                </a:cxn>
                <a:cxn ang="0">
                  <a:pos x="323" y="299"/>
                </a:cxn>
                <a:cxn ang="0">
                  <a:pos x="323" y="299"/>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cs typeface="+mn-cs"/>
              </a:endParaRPr>
            </a:p>
          </p:txBody>
        </p:sp>
        <p:sp>
          <p:nvSpPr>
            <p:cNvPr id="786451" name="Freeform 19"/>
            <p:cNvSpPr>
              <a:spLocks/>
            </p:cNvSpPr>
            <p:nvPr/>
          </p:nvSpPr>
          <p:spPr bwMode="hidden">
            <a:xfrm>
              <a:off x="5477" y="2588"/>
              <a:ext cx="281" cy="335"/>
            </a:xfrm>
            <a:custGeom>
              <a:avLst/>
              <a:gdLst/>
              <a:ahLst/>
              <a:cxnLst>
                <a:cxn ang="0">
                  <a:pos x="281" y="335"/>
                </a:cxn>
                <a:cxn ang="0">
                  <a:pos x="281" y="173"/>
                </a:cxn>
                <a:cxn ang="0">
                  <a:pos x="96" y="0"/>
                </a:cxn>
                <a:cxn ang="0">
                  <a:pos x="0" y="90"/>
                </a:cxn>
                <a:cxn ang="0">
                  <a:pos x="281" y="335"/>
                </a:cxn>
                <a:cxn ang="0">
                  <a:pos x="281" y="335"/>
                </a:cxn>
              </a:cxnLst>
              <a:rect l="0" t="0" r="r" b="b"/>
              <a:pathLst>
                <a:path w="281" h="335">
                  <a:moveTo>
                    <a:pt x="281" y="335"/>
                  </a:moveTo>
                  <a:lnTo>
                    <a:pt x="281" y="173"/>
                  </a:lnTo>
                  <a:lnTo>
                    <a:pt x="96" y="0"/>
                  </a:lnTo>
                  <a:lnTo>
                    <a:pt x="0" y="90"/>
                  </a:lnTo>
                  <a:lnTo>
                    <a:pt x="281" y="335"/>
                  </a:lnTo>
                  <a:lnTo>
                    <a:pt x="281" y="335"/>
                  </a:lnTo>
                  <a:close/>
                </a:path>
              </a:pathLst>
            </a:custGeom>
            <a:solidFill>
              <a:schemeClr val="bg1"/>
            </a:solidFill>
            <a:ln w="9525">
              <a:noFill/>
              <a:round/>
              <a:headEnd/>
              <a:tailEnd/>
            </a:ln>
          </p:spPr>
          <p:txBody>
            <a:bodyPr/>
            <a:lstStyle/>
            <a:p>
              <a:pPr fontAlgn="auto">
                <a:spcBef>
                  <a:spcPts val="0"/>
                </a:spcBef>
                <a:spcAft>
                  <a:spcPts val="0"/>
                </a:spcAft>
                <a:defRPr/>
              </a:pPr>
              <a:endParaRPr lang="en-US">
                <a:solidFill>
                  <a:srgbClr val="FFFFFF"/>
                </a:solidFill>
                <a:latin typeface="Arial" charset="0"/>
                <a:cs typeface="+mn-cs"/>
              </a:endParaRPr>
            </a:p>
          </p:txBody>
        </p:sp>
        <p:sp>
          <p:nvSpPr>
            <p:cNvPr id="786452" name="Freeform 20"/>
            <p:cNvSpPr>
              <a:spLocks/>
            </p:cNvSpPr>
            <p:nvPr/>
          </p:nvSpPr>
          <p:spPr bwMode="hidden">
            <a:xfrm>
              <a:off x="2454" y="0"/>
              <a:ext cx="3119" cy="2678"/>
            </a:xfrm>
            <a:custGeom>
              <a:avLst/>
              <a:gdLst/>
              <a:ahLst/>
              <a:cxnLst>
                <a:cxn ang="0">
                  <a:pos x="0" y="0"/>
                </a:cxn>
                <a:cxn ang="0">
                  <a:pos x="3026" y="2680"/>
                </a:cxn>
                <a:cxn ang="0">
                  <a:pos x="3122" y="2590"/>
                </a:cxn>
                <a:cxn ang="0">
                  <a:pos x="383" y="0"/>
                </a:cxn>
                <a:cxn ang="0">
                  <a:pos x="0" y="0"/>
                </a:cxn>
                <a:cxn ang="0">
                  <a:pos x="0" y="0"/>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cs typeface="+mn-cs"/>
              </a:endParaRPr>
            </a:p>
          </p:txBody>
        </p:sp>
        <p:sp>
          <p:nvSpPr>
            <p:cNvPr id="786453" name="Freeform 21"/>
            <p:cNvSpPr>
              <a:spLocks/>
            </p:cNvSpPr>
            <p:nvPr/>
          </p:nvSpPr>
          <p:spPr bwMode="hidden">
            <a:xfrm>
              <a:off x="5626" y="2534"/>
              <a:ext cx="132" cy="132"/>
            </a:xfrm>
            <a:custGeom>
              <a:avLst/>
              <a:gdLst/>
              <a:ahLst/>
              <a:cxnLst>
                <a:cxn ang="0">
                  <a:pos x="132" y="132"/>
                </a:cxn>
                <a:cxn ang="0">
                  <a:pos x="0" y="0"/>
                </a:cxn>
                <a:cxn ang="0">
                  <a:pos x="0" y="0"/>
                </a:cxn>
                <a:cxn ang="0">
                  <a:pos x="132" y="132"/>
                </a:cxn>
                <a:cxn ang="0">
                  <a:pos x="132" y="132"/>
                </a:cxn>
              </a:cxnLst>
              <a:rect l="0" t="0" r="r" b="b"/>
              <a:pathLst>
                <a:path w="132" h="132">
                  <a:moveTo>
                    <a:pt x="132" y="132"/>
                  </a:moveTo>
                  <a:lnTo>
                    <a:pt x="0" y="0"/>
                  </a:lnTo>
                  <a:lnTo>
                    <a:pt x="0" y="0"/>
                  </a:lnTo>
                  <a:lnTo>
                    <a:pt x="132" y="132"/>
                  </a:lnTo>
                  <a:lnTo>
                    <a:pt x="132" y="132"/>
                  </a:lnTo>
                  <a:close/>
                </a:path>
              </a:pathLst>
            </a:custGeom>
            <a:solidFill>
              <a:srgbClr val="FF9999"/>
            </a:solidFill>
            <a:ln w="9525">
              <a:noFill/>
              <a:round/>
              <a:headEnd/>
              <a:tailEnd/>
            </a:ln>
          </p:spPr>
          <p:txBody>
            <a:bodyPr/>
            <a:lstStyle/>
            <a:p>
              <a:pPr fontAlgn="auto">
                <a:spcBef>
                  <a:spcPts val="0"/>
                </a:spcBef>
                <a:spcAft>
                  <a:spcPts val="0"/>
                </a:spcAft>
                <a:defRPr/>
              </a:pPr>
              <a:endParaRPr lang="en-US">
                <a:solidFill>
                  <a:srgbClr val="FFFFFF"/>
                </a:solidFill>
                <a:latin typeface="Arial" charset="0"/>
                <a:cs typeface="+mn-cs"/>
              </a:endParaRPr>
            </a:p>
          </p:txBody>
        </p:sp>
        <p:sp>
          <p:nvSpPr>
            <p:cNvPr id="786454" name="Freeform 22"/>
            <p:cNvSpPr>
              <a:spLocks/>
            </p:cNvSpPr>
            <p:nvPr/>
          </p:nvSpPr>
          <p:spPr bwMode="hidden">
            <a:xfrm>
              <a:off x="3112" y="0"/>
              <a:ext cx="2514" cy="2534"/>
            </a:xfrm>
            <a:custGeom>
              <a:avLst/>
              <a:gdLst/>
              <a:ahLst/>
              <a:cxnLst>
                <a:cxn ang="0">
                  <a:pos x="0" y="0"/>
                </a:cxn>
                <a:cxn ang="0">
                  <a:pos x="2517" y="2536"/>
                </a:cxn>
                <a:cxn ang="0">
                  <a:pos x="2517" y="2536"/>
                </a:cxn>
                <a:cxn ang="0">
                  <a:pos x="66" y="0"/>
                </a:cxn>
                <a:cxn ang="0">
                  <a:pos x="0" y="0"/>
                </a:cxn>
                <a:cxn ang="0">
                  <a:pos x="0" y="0"/>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cs typeface="+mn-cs"/>
              </a:endParaRPr>
            </a:p>
          </p:txBody>
        </p:sp>
        <p:sp>
          <p:nvSpPr>
            <p:cNvPr id="786455" name="Freeform 23"/>
            <p:cNvSpPr>
              <a:spLocks/>
            </p:cNvSpPr>
            <p:nvPr/>
          </p:nvSpPr>
          <p:spPr bwMode="hidden">
            <a:xfrm>
              <a:off x="3488" y="0"/>
              <a:ext cx="2198" cy="2480"/>
            </a:xfrm>
            <a:custGeom>
              <a:avLst/>
              <a:gdLst/>
              <a:ahLst/>
              <a:cxnLst>
                <a:cxn ang="0">
                  <a:pos x="0" y="0"/>
                </a:cxn>
                <a:cxn ang="0">
                  <a:pos x="2188" y="2482"/>
                </a:cxn>
                <a:cxn ang="0">
                  <a:pos x="2200" y="2476"/>
                </a:cxn>
                <a:cxn ang="0">
                  <a:pos x="317" y="0"/>
                </a:cxn>
                <a:cxn ang="0">
                  <a:pos x="0" y="0"/>
                </a:cxn>
                <a:cxn ang="0">
                  <a:pos x="0" y="0"/>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w="9525" cap="flat" cmpd="sng">
              <a:noFill/>
              <a:prstDash val="solid"/>
              <a:round/>
              <a:headEnd type="none" w="med" len="med"/>
              <a:tailEnd type="none" w="med" len="med"/>
            </a:ln>
            <a:effectLst/>
          </p:spPr>
          <p:txBody>
            <a:bodyPr/>
            <a:lstStyle/>
            <a:p>
              <a:pPr fontAlgn="auto">
                <a:spcBef>
                  <a:spcPts val="0"/>
                </a:spcBef>
                <a:spcAft>
                  <a:spcPts val="0"/>
                </a:spcAft>
                <a:defRPr/>
              </a:pPr>
              <a:endParaRPr lang="en-US">
                <a:solidFill>
                  <a:srgbClr val="FFFFFF"/>
                </a:solidFill>
                <a:latin typeface="Arial" charset="0"/>
                <a:cs typeface="+mn-cs"/>
              </a:endParaRPr>
            </a:p>
          </p:txBody>
        </p:sp>
        <p:sp>
          <p:nvSpPr>
            <p:cNvPr id="786456" name="Freeform 24"/>
            <p:cNvSpPr>
              <a:spLocks/>
            </p:cNvSpPr>
            <p:nvPr/>
          </p:nvSpPr>
          <p:spPr bwMode="hidden">
            <a:xfrm>
              <a:off x="5674" y="2474"/>
              <a:ext cx="84" cy="96"/>
            </a:xfrm>
            <a:custGeom>
              <a:avLst/>
              <a:gdLst/>
              <a:ahLst/>
              <a:cxnLst>
                <a:cxn ang="0">
                  <a:pos x="84" y="96"/>
                </a:cxn>
                <a:cxn ang="0">
                  <a:pos x="84" y="90"/>
                </a:cxn>
                <a:cxn ang="0">
                  <a:pos x="12" y="0"/>
                </a:cxn>
                <a:cxn ang="0">
                  <a:pos x="0" y="6"/>
                </a:cxn>
                <a:cxn ang="0">
                  <a:pos x="84" y="96"/>
                </a:cxn>
                <a:cxn ang="0">
                  <a:pos x="84" y="96"/>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cs typeface="+mn-cs"/>
              </a:endParaRPr>
            </a:p>
          </p:txBody>
        </p:sp>
        <p:sp>
          <p:nvSpPr>
            <p:cNvPr id="786457" name="Freeform 25"/>
            <p:cNvSpPr>
              <a:spLocks/>
            </p:cNvSpPr>
            <p:nvPr/>
          </p:nvSpPr>
          <p:spPr bwMode="hidden">
            <a:xfrm>
              <a:off x="5603" y="850"/>
              <a:ext cx="155" cy="516"/>
            </a:xfrm>
            <a:custGeom>
              <a:avLst/>
              <a:gdLst/>
              <a:ahLst/>
              <a:cxnLst>
                <a:cxn ang="0">
                  <a:pos x="155" y="516"/>
                </a:cxn>
                <a:cxn ang="0">
                  <a:pos x="155" y="204"/>
                </a:cxn>
                <a:cxn ang="0">
                  <a:pos x="77" y="0"/>
                </a:cxn>
                <a:cxn ang="0">
                  <a:pos x="0" y="192"/>
                </a:cxn>
                <a:cxn ang="0">
                  <a:pos x="155" y="516"/>
                </a:cxn>
                <a:cxn ang="0">
                  <a:pos x="155" y="516"/>
                </a:cxn>
              </a:cxnLst>
              <a:rect l="0" t="0" r="r" b="b"/>
              <a:pathLst>
                <a:path w="155" h="516">
                  <a:moveTo>
                    <a:pt x="155" y="516"/>
                  </a:moveTo>
                  <a:lnTo>
                    <a:pt x="155" y="204"/>
                  </a:lnTo>
                  <a:lnTo>
                    <a:pt x="77" y="0"/>
                  </a:lnTo>
                  <a:lnTo>
                    <a:pt x="0" y="192"/>
                  </a:lnTo>
                  <a:lnTo>
                    <a:pt x="155" y="516"/>
                  </a:lnTo>
                  <a:lnTo>
                    <a:pt x="155" y="516"/>
                  </a:lnTo>
                  <a:close/>
                </a:path>
              </a:pathLst>
            </a:custGeom>
            <a:solidFill>
              <a:schemeClr val="bg2"/>
            </a:solidFill>
            <a:ln w="9525">
              <a:noFill/>
              <a:round/>
              <a:headEnd/>
              <a:tailEnd/>
            </a:ln>
          </p:spPr>
          <p:txBody>
            <a:bodyPr/>
            <a:lstStyle/>
            <a:p>
              <a:pPr fontAlgn="auto">
                <a:spcBef>
                  <a:spcPts val="0"/>
                </a:spcBef>
                <a:spcAft>
                  <a:spcPts val="0"/>
                </a:spcAft>
                <a:defRPr/>
              </a:pPr>
              <a:endParaRPr lang="en-US">
                <a:solidFill>
                  <a:srgbClr val="FFFFFF"/>
                </a:solidFill>
                <a:latin typeface="Arial" charset="0"/>
                <a:cs typeface="+mn-cs"/>
              </a:endParaRPr>
            </a:p>
          </p:txBody>
        </p:sp>
        <p:sp>
          <p:nvSpPr>
            <p:cNvPr id="786458" name="Freeform 26"/>
            <p:cNvSpPr>
              <a:spLocks/>
            </p:cNvSpPr>
            <p:nvPr/>
          </p:nvSpPr>
          <p:spPr bwMode="hidden">
            <a:xfrm>
              <a:off x="5107" y="0"/>
              <a:ext cx="573" cy="1042"/>
            </a:xfrm>
            <a:custGeom>
              <a:avLst/>
              <a:gdLst/>
              <a:ahLst/>
              <a:cxnLst>
                <a:cxn ang="0">
                  <a:pos x="0" y="0"/>
                </a:cxn>
                <a:cxn ang="0">
                  <a:pos x="497" y="1043"/>
                </a:cxn>
                <a:cxn ang="0">
                  <a:pos x="574" y="851"/>
                </a:cxn>
                <a:cxn ang="0">
                  <a:pos x="251" y="0"/>
                </a:cxn>
                <a:cxn ang="0">
                  <a:pos x="0" y="0"/>
                </a:cxn>
                <a:cxn ang="0">
                  <a:pos x="0" y="0"/>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cs typeface="+mn-cs"/>
              </a:endParaRPr>
            </a:p>
          </p:txBody>
        </p:sp>
        <p:sp>
          <p:nvSpPr>
            <p:cNvPr id="786459" name="Freeform 27"/>
            <p:cNvSpPr>
              <a:spLocks/>
            </p:cNvSpPr>
            <p:nvPr/>
          </p:nvSpPr>
          <p:spPr bwMode="hidden">
            <a:xfrm>
              <a:off x="5411" y="0"/>
              <a:ext cx="341" cy="796"/>
            </a:xfrm>
            <a:custGeom>
              <a:avLst/>
              <a:gdLst/>
              <a:ahLst/>
              <a:cxnLst>
                <a:cxn ang="0">
                  <a:pos x="144" y="0"/>
                </a:cxn>
                <a:cxn ang="0">
                  <a:pos x="0" y="0"/>
                </a:cxn>
                <a:cxn ang="0">
                  <a:pos x="287" y="797"/>
                </a:cxn>
                <a:cxn ang="0">
                  <a:pos x="341" y="653"/>
                </a:cxn>
                <a:cxn ang="0">
                  <a:pos x="144" y="0"/>
                </a:cxn>
                <a:cxn ang="0">
                  <a:pos x="144" y="0"/>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cs typeface="+mn-cs"/>
              </a:endParaRPr>
            </a:p>
          </p:txBody>
        </p:sp>
        <p:sp>
          <p:nvSpPr>
            <p:cNvPr id="786460" name="Freeform 28"/>
            <p:cNvSpPr>
              <a:spLocks/>
            </p:cNvSpPr>
            <p:nvPr/>
          </p:nvSpPr>
          <p:spPr bwMode="hidden">
            <a:xfrm>
              <a:off x="5698" y="653"/>
              <a:ext cx="60" cy="311"/>
            </a:xfrm>
            <a:custGeom>
              <a:avLst/>
              <a:gdLst/>
              <a:ahLst/>
              <a:cxnLst>
                <a:cxn ang="0">
                  <a:pos x="0" y="144"/>
                </a:cxn>
                <a:cxn ang="0">
                  <a:pos x="60" y="312"/>
                </a:cxn>
                <a:cxn ang="0">
                  <a:pos x="60" y="6"/>
                </a:cxn>
                <a:cxn ang="0">
                  <a:pos x="54" y="0"/>
                </a:cxn>
                <a:cxn ang="0">
                  <a:pos x="0" y="144"/>
                </a:cxn>
                <a:cxn ang="0">
                  <a:pos x="0" y="144"/>
                </a:cxn>
              </a:cxnLst>
              <a:rect l="0" t="0" r="r" b="b"/>
              <a:pathLst>
                <a:path w="60" h="312">
                  <a:moveTo>
                    <a:pt x="0" y="144"/>
                  </a:moveTo>
                  <a:lnTo>
                    <a:pt x="60" y="312"/>
                  </a:lnTo>
                  <a:lnTo>
                    <a:pt x="60" y="6"/>
                  </a:lnTo>
                  <a:lnTo>
                    <a:pt x="54" y="0"/>
                  </a:lnTo>
                  <a:lnTo>
                    <a:pt x="0" y="144"/>
                  </a:lnTo>
                  <a:lnTo>
                    <a:pt x="0" y="144"/>
                  </a:lnTo>
                  <a:close/>
                </a:path>
              </a:pathLst>
            </a:custGeom>
            <a:solidFill>
              <a:schemeClr val="bg2"/>
            </a:solidFill>
            <a:ln w="9525">
              <a:noFill/>
              <a:round/>
              <a:headEnd/>
              <a:tailEnd/>
            </a:ln>
          </p:spPr>
          <p:txBody>
            <a:bodyPr/>
            <a:lstStyle/>
            <a:p>
              <a:pPr fontAlgn="auto">
                <a:spcBef>
                  <a:spcPts val="0"/>
                </a:spcBef>
                <a:spcAft>
                  <a:spcPts val="0"/>
                </a:spcAft>
                <a:defRPr/>
              </a:pPr>
              <a:endParaRPr lang="en-US">
                <a:solidFill>
                  <a:srgbClr val="FFFFFF"/>
                </a:solidFill>
                <a:latin typeface="Arial" charset="0"/>
                <a:cs typeface="+mn-cs"/>
              </a:endParaRPr>
            </a:p>
          </p:txBody>
        </p:sp>
        <p:sp>
          <p:nvSpPr>
            <p:cNvPr id="786461" name="Freeform 29"/>
            <p:cNvSpPr>
              <a:spLocks/>
            </p:cNvSpPr>
            <p:nvPr/>
          </p:nvSpPr>
          <p:spPr bwMode="hidden">
            <a:xfrm>
              <a:off x="2" y="1601"/>
              <a:ext cx="5752" cy="1864"/>
            </a:xfrm>
            <a:custGeom>
              <a:avLst/>
              <a:gdLst/>
              <a:ahLst/>
              <a:cxnLst>
                <a:cxn ang="0">
                  <a:pos x="0" y="371"/>
                </a:cxn>
                <a:cxn ang="0">
                  <a:pos x="5740" y="1864"/>
                </a:cxn>
                <a:cxn ang="0">
                  <a:pos x="5740" y="1834"/>
                </a:cxn>
                <a:cxn ang="0">
                  <a:pos x="0" y="0"/>
                </a:cxn>
                <a:cxn ang="0">
                  <a:pos x="0" y="371"/>
                </a:cxn>
                <a:cxn ang="0">
                  <a:pos x="0" y="37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cs typeface="+mn-cs"/>
              </a:endParaRPr>
            </a:p>
          </p:txBody>
        </p:sp>
        <p:sp>
          <p:nvSpPr>
            <p:cNvPr id="786462" name="Freeform 30"/>
            <p:cNvSpPr>
              <a:spLocks/>
            </p:cNvSpPr>
            <p:nvPr/>
          </p:nvSpPr>
          <p:spPr bwMode="hidden">
            <a:xfrm>
              <a:off x="5754" y="3483"/>
              <a:ext cx="6" cy="6"/>
            </a:xfrm>
            <a:custGeom>
              <a:avLst/>
              <a:gdLst/>
              <a:ahLst/>
              <a:cxnLst>
                <a:cxn ang="0">
                  <a:pos x="6" y="6"/>
                </a:cxn>
                <a:cxn ang="0">
                  <a:pos x="0" y="0"/>
                </a:cxn>
                <a:cxn ang="0">
                  <a:pos x="0" y="6"/>
                </a:cxn>
                <a:cxn ang="0">
                  <a:pos x="6" y="6"/>
                </a:cxn>
                <a:cxn ang="0">
                  <a:pos x="6" y="6"/>
                </a:cxn>
              </a:cxnLst>
              <a:rect l="0" t="0" r="r" b="b"/>
              <a:pathLst>
                <a:path w="6" h="6">
                  <a:moveTo>
                    <a:pt x="6" y="6"/>
                  </a:moveTo>
                  <a:lnTo>
                    <a:pt x="0" y="0"/>
                  </a:lnTo>
                  <a:lnTo>
                    <a:pt x="0" y="6"/>
                  </a:lnTo>
                  <a:lnTo>
                    <a:pt x="6" y="6"/>
                  </a:lnTo>
                  <a:lnTo>
                    <a:pt x="6" y="6"/>
                  </a:lnTo>
                  <a:close/>
                </a:path>
              </a:pathLst>
            </a:custGeom>
            <a:solidFill>
              <a:srgbClr val="18FF00"/>
            </a:solidFill>
            <a:ln w="9525">
              <a:noFill/>
              <a:round/>
              <a:headEnd/>
              <a:tailEnd/>
            </a:ln>
          </p:spPr>
          <p:txBody>
            <a:bodyPr/>
            <a:lstStyle/>
            <a:p>
              <a:pPr fontAlgn="auto">
                <a:spcBef>
                  <a:spcPts val="0"/>
                </a:spcBef>
                <a:spcAft>
                  <a:spcPts val="0"/>
                </a:spcAft>
                <a:defRPr/>
              </a:pPr>
              <a:endParaRPr lang="en-US">
                <a:solidFill>
                  <a:srgbClr val="FFFFFF"/>
                </a:solidFill>
                <a:latin typeface="Arial" charset="0"/>
                <a:cs typeface="+mn-cs"/>
              </a:endParaRPr>
            </a:p>
          </p:txBody>
        </p:sp>
        <p:sp>
          <p:nvSpPr>
            <p:cNvPr id="786463" name="Freeform 31"/>
            <p:cNvSpPr>
              <a:spLocks/>
            </p:cNvSpPr>
            <p:nvPr/>
          </p:nvSpPr>
          <p:spPr bwMode="hidden">
            <a:xfrm>
              <a:off x="2" y="2152"/>
              <a:ext cx="5752" cy="1337"/>
            </a:xfrm>
            <a:custGeom>
              <a:avLst/>
              <a:gdLst/>
              <a:ahLst/>
              <a:cxnLst>
                <a:cxn ang="0">
                  <a:pos x="0" y="366"/>
                </a:cxn>
                <a:cxn ang="0">
                  <a:pos x="5740" y="1337"/>
                </a:cxn>
                <a:cxn ang="0">
                  <a:pos x="5740" y="1331"/>
                </a:cxn>
                <a:cxn ang="0">
                  <a:pos x="0" y="0"/>
                </a:cxn>
                <a:cxn ang="0">
                  <a:pos x="0" y="366"/>
                </a:cxn>
                <a:cxn ang="0">
                  <a:pos x="0" y="366"/>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cs typeface="+mn-cs"/>
              </a:endParaRPr>
            </a:p>
          </p:txBody>
        </p:sp>
        <p:sp>
          <p:nvSpPr>
            <p:cNvPr id="786464" name="Freeform 32"/>
            <p:cNvSpPr>
              <a:spLocks/>
            </p:cNvSpPr>
            <p:nvPr/>
          </p:nvSpPr>
          <p:spPr bwMode="hidden">
            <a:xfrm>
              <a:off x="2" y="3177"/>
              <a:ext cx="5752" cy="414"/>
            </a:xfrm>
            <a:custGeom>
              <a:avLst/>
              <a:gdLst/>
              <a:ahLst/>
              <a:cxnLst>
                <a:cxn ang="0">
                  <a:pos x="0" y="48"/>
                </a:cxn>
                <a:cxn ang="0">
                  <a:pos x="5740" y="414"/>
                </a:cxn>
                <a:cxn ang="0">
                  <a:pos x="5740" y="402"/>
                </a:cxn>
                <a:cxn ang="0">
                  <a:pos x="0" y="0"/>
                </a:cxn>
                <a:cxn ang="0">
                  <a:pos x="0" y="48"/>
                </a:cxn>
                <a:cxn ang="0">
                  <a:pos x="0" y="48"/>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cs typeface="+mn-cs"/>
              </a:endParaRPr>
            </a:p>
          </p:txBody>
        </p:sp>
        <p:sp>
          <p:nvSpPr>
            <p:cNvPr id="786465" name="Freeform 33"/>
            <p:cNvSpPr>
              <a:spLocks/>
            </p:cNvSpPr>
            <p:nvPr/>
          </p:nvSpPr>
          <p:spPr bwMode="hidden">
            <a:xfrm>
              <a:off x="1297" y="0"/>
              <a:ext cx="4457" cy="3177"/>
            </a:xfrm>
            <a:custGeom>
              <a:avLst/>
              <a:gdLst/>
              <a:ahLst/>
              <a:cxnLst>
                <a:cxn ang="0">
                  <a:pos x="0" y="0"/>
                </a:cxn>
                <a:cxn ang="0">
                  <a:pos x="4448" y="3177"/>
                </a:cxn>
                <a:cxn ang="0">
                  <a:pos x="4448" y="3153"/>
                </a:cxn>
                <a:cxn ang="0">
                  <a:pos x="125" y="0"/>
                </a:cxn>
                <a:cxn ang="0">
                  <a:pos x="0" y="0"/>
                </a:cxn>
                <a:cxn ang="0">
                  <a:pos x="0" y="0"/>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cs typeface="+mn-cs"/>
              </a:endParaRPr>
            </a:p>
          </p:txBody>
        </p:sp>
        <p:sp>
          <p:nvSpPr>
            <p:cNvPr id="786466" name="Freeform 34"/>
            <p:cNvSpPr>
              <a:spLocks/>
            </p:cNvSpPr>
            <p:nvPr/>
          </p:nvSpPr>
          <p:spPr bwMode="hidden">
            <a:xfrm>
              <a:off x="3321" y="0"/>
              <a:ext cx="2433" cy="2614"/>
            </a:xfrm>
            <a:custGeom>
              <a:avLst/>
              <a:gdLst/>
              <a:ahLst/>
              <a:cxnLst>
                <a:cxn ang="0">
                  <a:pos x="0" y="0"/>
                </a:cxn>
                <a:cxn ang="0">
                  <a:pos x="2428" y="2614"/>
                </a:cxn>
                <a:cxn ang="0">
                  <a:pos x="2428" y="2608"/>
                </a:cxn>
                <a:cxn ang="0">
                  <a:pos x="66" y="0"/>
                </a:cxn>
                <a:cxn ang="0">
                  <a:pos x="0" y="0"/>
                </a:cxn>
                <a:cxn ang="0">
                  <a:pos x="0" y="0"/>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cs typeface="+mn-cs"/>
              </a:endParaRPr>
            </a:p>
          </p:txBody>
        </p:sp>
        <p:sp>
          <p:nvSpPr>
            <p:cNvPr id="786467" name="Freeform 35"/>
            <p:cNvSpPr>
              <a:spLocks/>
            </p:cNvSpPr>
            <p:nvPr/>
          </p:nvSpPr>
          <p:spPr bwMode="hidden">
            <a:xfrm>
              <a:off x="3950" y="0"/>
              <a:ext cx="1804" cy="2464"/>
            </a:xfrm>
            <a:custGeom>
              <a:avLst/>
              <a:gdLst/>
              <a:ahLst/>
              <a:cxnLst>
                <a:cxn ang="0">
                  <a:pos x="485" y="0"/>
                </a:cxn>
                <a:cxn ang="0">
                  <a:pos x="0" y="0"/>
                </a:cxn>
                <a:cxn ang="0">
                  <a:pos x="1800" y="2464"/>
                </a:cxn>
                <a:cxn ang="0">
                  <a:pos x="1800" y="2248"/>
                </a:cxn>
                <a:cxn ang="0">
                  <a:pos x="1794" y="2248"/>
                </a:cxn>
                <a:cxn ang="0">
                  <a:pos x="485" y="0"/>
                </a:cxn>
                <a:cxn ang="0">
                  <a:pos x="485" y="0"/>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cs typeface="+mn-cs"/>
              </a:endParaRPr>
            </a:p>
          </p:txBody>
        </p:sp>
        <p:sp>
          <p:nvSpPr>
            <p:cNvPr id="786468" name="Freeform 36"/>
            <p:cNvSpPr>
              <a:spLocks/>
            </p:cNvSpPr>
            <p:nvPr/>
          </p:nvSpPr>
          <p:spPr bwMode="hidden">
            <a:xfrm>
              <a:off x="4519" y="0"/>
              <a:ext cx="1235" cy="2074"/>
            </a:xfrm>
            <a:custGeom>
              <a:avLst/>
              <a:gdLst/>
              <a:ahLst/>
              <a:cxnLst>
                <a:cxn ang="0">
                  <a:pos x="0" y="0"/>
                </a:cxn>
                <a:cxn ang="0">
                  <a:pos x="1232" y="2074"/>
                </a:cxn>
                <a:cxn ang="0">
                  <a:pos x="1232" y="2038"/>
                </a:cxn>
                <a:cxn ang="0">
                  <a:pos x="42" y="0"/>
                </a:cxn>
                <a:cxn ang="0">
                  <a:pos x="0" y="0"/>
                </a:cxn>
                <a:cxn ang="0">
                  <a:pos x="0" y="0"/>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cs typeface="+mn-cs"/>
              </a:endParaRPr>
            </a:p>
          </p:txBody>
        </p:sp>
        <p:sp>
          <p:nvSpPr>
            <p:cNvPr id="786469" name="Freeform 37"/>
            <p:cNvSpPr>
              <a:spLocks/>
            </p:cNvSpPr>
            <p:nvPr/>
          </p:nvSpPr>
          <p:spPr bwMode="hidden">
            <a:xfrm>
              <a:off x="4694" y="0"/>
              <a:ext cx="1060" cy="1936"/>
            </a:xfrm>
            <a:custGeom>
              <a:avLst/>
              <a:gdLst/>
              <a:ahLst/>
              <a:cxnLst>
                <a:cxn ang="0">
                  <a:pos x="0" y="0"/>
                </a:cxn>
                <a:cxn ang="0">
                  <a:pos x="1058" y="1936"/>
                </a:cxn>
                <a:cxn ang="0">
                  <a:pos x="1058" y="1930"/>
                </a:cxn>
                <a:cxn ang="0">
                  <a:pos x="54" y="0"/>
                </a:cxn>
                <a:cxn ang="0">
                  <a:pos x="0" y="0"/>
                </a:cxn>
                <a:cxn ang="0">
                  <a:pos x="0" y="0"/>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cs typeface="+mn-cs"/>
              </a:endParaRPr>
            </a:p>
          </p:txBody>
        </p:sp>
        <p:sp>
          <p:nvSpPr>
            <p:cNvPr id="786470" name="Freeform 38"/>
            <p:cNvSpPr>
              <a:spLocks/>
            </p:cNvSpPr>
            <p:nvPr/>
          </p:nvSpPr>
          <p:spPr bwMode="hidden">
            <a:xfrm>
              <a:off x="4981" y="0"/>
              <a:ext cx="773" cy="1487"/>
            </a:xfrm>
            <a:custGeom>
              <a:avLst/>
              <a:gdLst/>
              <a:ahLst/>
              <a:cxnLst>
                <a:cxn ang="0">
                  <a:pos x="771" y="1433"/>
                </a:cxn>
                <a:cxn ang="0">
                  <a:pos x="42" y="0"/>
                </a:cxn>
                <a:cxn ang="0">
                  <a:pos x="0" y="0"/>
                </a:cxn>
                <a:cxn ang="0">
                  <a:pos x="771" y="1487"/>
                </a:cxn>
                <a:cxn ang="0">
                  <a:pos x="771" y="1433"/>
                </a:cxn>
                <a:cxn ang="0">
                  <a:pos x="771" y="1433"/>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cs typeface="+mn-cs"/>
              </a:endParaRPr>
            </a:p>
          </p:txBody>
        </p:sp>
        <p:grpSp>
          <p:nvGrpSpPr>
            <p:cNvPr id="3" name="Group 39"/>
            <p:cNvGrpSpPr>
              <a:grpSpLocks/>
            </p:cNvGrpSpPr>
            <p:nvPr userDrawn="1"/>
          </p:nvGrpSpPr>
          <p:grpSpPr bwMode="auto">
            <a:xfrm>
              <a:off x="0" y="1632"/>
              <a:ext cx="5758" cy="1858"/>
              <a:chOff x="0" y="1632"/>
              <a:chExt cx="5758" cy="1858"/>
            </a:xfrm>
          </p:grpSpPr>
          <p:sp>
            <p:nvSpPr>
              <p:cNvPr id="786472" name="Freeform 40"/>
              <p:cNvSpPr>
                <a:spLocks/>
              </p:cNvSpPr>
              <p:nvPr/>
            </p:nvSpPr>
            <p:spPr bwMode="hidden">
              <a:xfrm>
                <a:off x="0" y="1632"/>
                <a:ext cx="3670" cy="1313"/>
              </a:xfrm>
              <a:custGeom>
                <a:avLst/>
                <a:gdLst/>
                <a:ahLst/>
                <a:cxnLst>
                  <a:cxn ang="0">
                    <a:pos x="0" y="0"/>
                  </a:cxn>
                  <a:cxn ang="0">
                    <a:pos x="0" y="366"/>
                  </a:cxn>
                  <a:cxn ang="0">
                    <a:pos x="3635" y="1313"/>
                  </a:cxn>
                  <a:cxn ang="0">
                    <a:pos x="3647" y="1235"/>
                  </a:cxn>
                  <a:cxn ang="0">
                    <a:pos x="3659" y="1163"/>
                  </a:cxn>
                  <a:cxn ang="0">
                    <a:pos x="0" y="0"/>
                  </a:cxn>
                  <a:cxn ang="0">
                    <a:pos x="0" y="0"/>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cs typeface="+mn-cs"/>
                </a:endParaRPr>
              </a:p>
            </p:txBody>
          </p:sp>
          <p:sp>
            <p:nvSpPr>
              <p:cNvPr id="786473" name="Freeform 41"/>
              <p:cNvSpPr>
                <a:spLocks/>
              </p:cNvSpPr>
              <p:nvPr/>
            </p:nvSpPr>
            <p:spPr bwMode="hidden">
              <a:xfrm>
                <a:off x="3646" y="2795"/>
                <a:ext cx="2112" cy="695"/>
              </a:xfrm>
              <a:custGeom>
                <a:avLst/>
                <a:gdLst/>
                <a:ahLst/>
                <a:cxnLst>
                  <a:cxn ang="0">
                    <a:pos x="2105" y="665"/>
                  </a:cxn>
                  <a:cxn ang="0">
                    <a:pos x="24" y="0"/>
                  </a:cxn>
                  <a:cxn ang="0">
                    <a:pos x="12" y="72"/>
                  </a:cxn>
                  <a:cxn ang="0">
                    <a:pos x="0" y="150"/>
                  </a:cxn>
                  <a:cxn ang="0">
                    <a:pos x="2105" y="695"/>
                  </a:cxn>
                  <a:cxn ang="0">
                    <a:pos x="2105" y="665"/>
                  </a:cxn>
                  <a:cxn ang="0">
                    <a:pos x="2105" y="665"/>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cs typeface="+mn-cs"/>
                </a:endParaRPr>
              </a:p>
            </p:txBody>
          </p:sp>
        </p:grpSp>
      </p:grpSp>
      <p:sp>
        <p:nvSpPr>
          <p:cNvPr id="786474" name="Rectangle 42"/>
          <p:cNvSpPr>
            <a:spLocks noGrp="1" noChangeArrowheads="1"/>
          </p:cNvSpPr>
          <p:nvPr>
            <p:ph type="title"/>
          </p:nvPr>
        </p:nvSpPr>
        <p:spPr bwMode="auto">
          <a:xfrm>
            <a:off x="457200" y="277813"/>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smtClean="0"/>
              <a:t>Click to edit Master title style</a:t>
            </a:r>
          </a:p>
        </p:txBody>
      </p:sp>
      <p:sp>
        <p:nvSpPr>
          <p:cNvPr id="786475" name="Rectangle 43"/>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p>
        </p:txBody>
      </p:sp>
      <p:sp>
        <p:nvSpPr>
          <p:cNvPr id="786476" name="Rectangle 44"/>
          <p:cNvSpPr>
            <a:spLocks noGrp="1" noChangeArrowheads="1"/>
          </p:cNvSpPr>
          <p:nvPr>
            <p:ph type="dt" sz="half" idx="2"/>
          </p:nvPr>
        </p:nvSpPr>
        <p:spPr bwMode="auto">
          <a:xfrm>
            <a:off x="457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200">
                <a:effectLst>
                  <a:outerShdw blurRad="38100" dist="38100" dir="2700000" algn="tl">
                    <a:srgbClr val="000000"/>
                  </a:outerShdw>
                </a:effectLst>
                <a:latin typeface="Arial" charset="0"/>
              </a:defRPr>
            </a:lvl1pPr>
          </a:lstStyle>
          <a:p>
            <a:pPr fontAlgn="auto">
              <a:spcBef>
                <a:spcPts val="0"/>
              </a:spcBef>
              <a:spcAft>
                <a:spcPts val="0"/>
              </a:spcAft>
            </a:pPr>
            <a:fld id="{33BD56A4-52CA-4B58-8A9D-37733017F5F4}" type="datetime4">
              <a:rPr lang="en-US" smtClean="0">
                <a:solidFill>
                  <a:srgbClr val="FFFFFF"/>
                </a:solidFill>
                <a:cs typeface="+mn-cs"/>
              </a:rPr>
              <a:t>October 1, 2011</a:t>
            </a:fld>
            <a:endParaRPr lang="en-US">
              <a:solidFill>
                <a:srgbClr val="FFFFFF"/>
              </a:solidFill>
              <a:cs typeface="+mn-cs"/>
            </a:endParaRPr>
          </a:p>
        </p:txBody>
      </p:sp>
      <p:sp>
        <p:nvSpPr>
          <p:cNvPr id="786477" name="Rectangle 4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200">
                <a:effectLst>
                  <a:outerShdw blurRad="38100" dist="38100" dir="2700000" algn="tl">
                    <a:srgbClr val="000000"/>
                  </a:outerShdw>
                </a:effectLst>
                <a:latin typeface="Arial" charset="0"/>
              </a:defRPr>
            </a:lvl1pPr>
          </a:lstStyle>
          <a:p>
            <a:pPr fontAlgn="auto">
              <a:spcBef>
                <a:spcPts val="0"/>
              </a:spcBef>
              <a:spcAft>
                <a:spcPts val="0"/>
              </a:spcAft>
            </a:pPr>
            <a:endParaRPr lang="en-US">
              <a:solidFill>
                <a:srgbClr val="FFFFFF"/>
              </a:solidFill>
              <a:cs typeface="+mn-cs"/>
            </a:endParaRPr>
          </a:p>
        </p:txBody>
      </p:sp>
      <p:sp>
        <p:nvSpPr>
          <p:cNvPr id="786478" name="Rectangle 46"/>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2000">
                <a:effectLst>
                  <a:outerShdw blurRad="38100" dist="38100" dir="2700000" algn="tl">
                    <a:srgbClr val="000000"/>
                  </a:outerShdw>
                </a:effectLst>
                <a:latin typeface="Arial" charset="0"/>
              </a:defRPr>
            </a:lvl1pPr>
          </a:lstStyle>
          <a:p>
            <a:pPr fontAlgn="auto">
              <a:spcBef>
                <a:spcPts val="0"/>
              </a:spcBef>
              <a:spcAft>
                <a:spcPts val="0"/>
              </a:spcAft>
            </a:pPr>
            <a:fld id="{26510927-015E-4E40-92FB-13F339A46826}" type="slidenum">
              <a:rPr lang="en-US" smtClean="0">
                <a:solidFill>
                  <a:srgbClr val="FFFFFF"/>
                </a:solidFill>
                <a:cs typeface="+mn-cs"/>
              </a:rPr>
              <a:pPr fontAlgn="auto">
                <a:spcBef>
                  <a:spcPts val="0"/>
                </a:spcBef>
                <a:spcAft>
                  <a:spcPts val="0"/>
                </a:spcAft>
              </a:pPr>
              <a:t>‹#›</a:t>
            </a:fld>
            <a:endParaRPr lang="en-US">
              <a:solidFill>
                <a:srgbClr val="FFFFFF"/>
              </a:solidFill>
              <a:cs typeface="+mn-cs"/>
            </a:endParaRPr>
          </a:p>
        </p:txBody>
      </p:sp>
    </p:spTree>
    <p:extLst>
      <p:ext uri="{BB962C8B-B14F-4D97-AF65-F5344CB8AC3E}">
        <p14:creationId xmlns:p14="http://schemas.microsoft.com/office/powerpoint/2010/main" val="1717263433"/>
      </p:ext>
    </p:extLst>
  </p:cSld>
  <p:clrMap bg1="dk2" tx1="lt1" bg2="dk1" tx2="lt2" accent1="accent1" accent2="accent2" accent3="accent3" accent4="accent4" accent5="accent5" accent6="accent6" hlink="hlink" folHlink="folHlink"/>
  <p:sldLayoutIdLst>
    <p:sldLayoutId id="2147484024" r:id="rId1"/>
    <p:sldLayoutId id="2147484025" r:id="rId2"/>
    <p:sldLayoutId id="2147484026" r:id="rId3"/>
    <p:sldLayoutId id="2147484027" r:id="rId4"/>
    <p:sldLayoutId id="2147484028" r:id="rId5"/>
    <p:sldLayoutId id="2147484029" r:id="rId6"/>
    <p:sldLayoutId id="2147484030" r:id="rId7"/>
    <p:sldLayoutId id="2147484031" r:id="rId8"/>
    <p:sldLayoutId id="2147484032" r:id="rId9"/>
    <p:sldLayoutId id="2147484033" r:id="rId10"/>
    <p:sldLayoutId id="2147484034" r:id="rId11"/>
    <p:sldLayoutId id="2147484035" r:id="rId12"/>
    <p:sldLayoutId id="2147484036" r:id="rId13"/>
  </p:sldLayoutIdLst>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par>
    </p:tnLst>
  </p:timing>
  <p:hf hdr="0" ftr="0" dt="0"/>
  <p:txStyles>
    <p:titleStyle>
      <a:lvl1pPr algn="ctr" rtl="0" eaLnBrk="1" fontAlgn="base" hangingPunct="1">
        <a:spcBef>
          <a:spcPct val="0"/>
        </a:spcBef>
        <a:spcAft>
          <a:spcPct val="0"/>
        </a:spcAft>
        <a:defRPr sz="4400">
          <a:solidFill>
            <a:schemeClr val="tx2"/>
          </a:solidFill>
          <a:effectLst>
            <a:outerShdw blurRad="38100" dist="38100" dir="2700000" algn="tl">
              <a:srgbClr val="000000"/>
            </a:outerShdw>
          </a:effectLst>
          <a:latin typeface="+mj-lt"/>
          <a:ea typeface="+mj-ea"/>
          <a:cs typeface="+mj-cs"/>
        </a:defRPr>
      </a:lvl1pPr>
      <a:lvl2pPr algn="ctr" rtl="0" eaLnBrk="1" fontAlgn="base" hangingPunct="1">
        <a:spcBef>
          <a:spcPct val="0"/>
        </a:spcBef>
        <a:spcAft>
          <a:spcPct val="0"/>
        </a:spcAft>
        <a:defRPr sz="4400">
          <a:solidFill>
            <a:schemeClr val="tx2"/>
          </a:solidFill>
          <a:effectLst>
            <a:outerShdw blurRad="38100" dist="38100" dir="2700000" algn="tl">
              <a:srgbClr val="000000"/>
            </a:outerShdw>
          </a:effectLst>
          <a:latin typeface="Arial" charset="0"/>
        </a:defRPr>
      </a:lvl2pPr>
      <a:lvl3pPr algn="ctr" rtl="0" eaLnBrk="1" fontAlgn="base" hangingPunct="1">
        <a:spcBef>
          <a:spcPct val="0"/>
        </a:spcBef>
        <a:spcAft>
          <a:spcPct val="0"/>
        </a:spcAft>
        <a:defRPr sz="4400">
          <a:solidFill>
            <a:schemeClr val="tx2"/>
          </a:solidFill>
          <a:effectLst>
            <a:outerShdw blurRad="38100" dist="38100" dir="2700000" algn="tl">
              <a:srgbClr val="000000"/>
            </a:outerShdw>
          </a:effectLst>
          <a:latin typeface="Arial" charset="0"/>
        </a:defRPr>
      </a:lvl3pPr>
      <a:lvl4pPr algn="ctr" rtl="0" eaLnBrk="1" fontAlgn="base" hangingPunct="1">
        <a:spcBef>
          <a:spcPct val="0"/>
        </a:spcBef>
        <a:spcAft>
          <a:spcPct val="0"/>
        </a:spcAft>
        <a:defRPr sz="4400">
          <a:solidFill>
            <a:schemeClr val="tx2"/>
          </a:solidFill>
          <a:effectLst>
            <a:outerShdw blurRad="38100" dist="38100" dir="2700000" algn="tl">
              <a:srgbClr val="000000"/>
            </a:outerShdw>
          </a:effectLst>
          <a:latin typeface="Arial" charset="0"/>
        </a:defRPr>
      </a:lvl4pPr>
      <a:lvl5pPr algn="ctr" rtl="0" eaLnBrk="1" fontAlgn="base" hangingPunct="1">
        <a:spcBef>
          <a:spcPct val="0"/>
        </a:spcBef>
        <a:spcAft>
          <a:spcPct val="0"/>
        </a:spcAft>
        <a:defRPr sz="4400">
          <a:solidFill>
            <a:schemeClr val="tx2"/>
          </a:solidFill>
          <a:effectLst>
            <a:outerShdw blurRad="38100" dist="38100" dir="2700000" algn="tl">
              <a:srgbClr val="000000"/>
            </a:outerShdw>
          </a:effectLst>
          <a:latin typeface="Arial" charset="0"/>
        </a:defRPr>
      </a:lvl5pPr>
      <a:lvl6pPr marL="457200" algn="ctr" rtl="0" eaLnBrk="1" fontAlgn="base" hangingPunct="1">
        <a:spcBef>
          <a:spcPct val="0"/>
        </a:spcBef>
        <a:spcAft>
          <a:spcPct val="0"/>
        </a:spcAft>
        <a:defRPr sz="4400">
          <a:solidFill>
            <a:schemeClr val="tx2"/>
          </a:solidFill>
          <a:effectLst>
            <a:outerShdw blurRad="38100" dist="38100" dir="2700000" algn="tl">
              <a:srgbClr val="000000"/>
            </a:outerShdw>
          </a:effectLst>
          <a:latin typeface="Arial" charset="0"/>
        </a:defRPr>
      </a:lvl6pPr>
      <a:lvl7pPr marL="914400" algn="ctr" rtl="0" eaLnBrk="1" fontAlgn="base" hangingPunct="1">
        <a:spcBef>
          <a:spcPct val="0"/>
        </a:spcBef>
        <a:spcAft>
          <a:spcPct val="0"/>
        </a:spcAft>
        <a:defRPr sz="4400">
          <a:solidFill>
            <a:schemeClr val="tx2"/>
          </a:solidFill>
          <a:effectLst>
            <a:outerShdw blurRad="38100" dist="38100" dir="2700000" algn="tl">
              <a:srgbClr val="000000"/>
            </a:outerShdw>
          </a:effectLst>
          <a:latin typeface="Arial" charset="0"/>
        </a:defRPr>
      </a:lvl7pPr>
      <a:lvl8pPr marL="1371600" algn="ctr" rtl="0" eaLnBrk="1" fontAlgn="base" hangingPunct="1">
        <a:spcBef>
          <a:spcPct val="0"/>
        </a:spcBef>
        <a:spcAft>
          <a:spcPct val="0"/>
        </a:spcAft>
        <a:defRPr sz="4400">
          <a:solidFill>
            <a:schemeClr val="tx2"/>
          </a:solidFill>
          <a:effectLst>
            <a:outerShdw blurRad="38100" dist="38100" dir="2700000" algn="tl">
              <a:srgbClr val="000000"/>
            </a:outerShdw>
          </a:effectLst>
          <a:latin typeface="Arial" charset="0"/>
        </a:defRPr>
      </a:lvl8pPr>
      <a:lvl9pPr marL="1828800" algn="ctr" rtl="0" eaLnBrk="1" fontAlgn="base" hangingPunct="1">
        <a:spcBef>
          <a:spcPct val="0"/>
        </a:spcBef>
        <a:spcAft>
          <a:spcPct val="0"/>
        </a:spcAft>
        <a:defRPr sz="4400">
          <a:solidFill>
            <a:schemeClr val="tx2"/>
          </a:solidFill>
          <a:effectLst>
            <a:outerShdw blurRad="38100" dist="38100" dir="2700000" algn="tl">
              <a:srgbClr val="000000"/>
            </a:outerShdw>
          </a:effectLst>
          <a:latin typeface="Arial" charset="0"/>
        </a:defRPr>
      </a:lvl9pPr>
    </p:titleStyle>
    <p:bodyStyle>
      <a:lvl1pPr marL="342900" indent="-342900" algn="l" rtl="0" eaLnBrk="1" fontAlgn="base" hangingPunct="1">
        <a:spcBef>
          <a:spcPct val="20000"/>
        </a:spcBef>
        <a:spcAft>
          <a:spcPct val="0"/>
        </a:spcAft>
        <a:buClr>
          <a:schemeClr val="hlink"/>
        </a:buClr>
        <a:buSzPct val="90000"/>
        <a:buFont typeface="Wingdings" pitchFamily="2" charset="2"/>
        <a:buBlip>
          <a:blip r:embed="rId15"/>
        </a:buBlip>
        <a:defRPr sz="3200">
          <a:solidFill>
            <a:schemeClr val="tx1"/>
          </a:solidFill>
          <a:effectLst>
            <a:outerShdw blurRad="38100" dist="38100" dir="2700000" algn="tl">
              <a:srgbClr val="000000"/>
            </a:outerShdw>
          </a:effectLst>
          <a:latin typeface="+mn-lt"/>
          <a:ea typeface="+mn-ea"/>
          <a:cs typeface="+mn-cs"/>
        </a:defRPr>
      </a:lvl1pPr>
      <a:lvl2pPr marL="742950" indent="-285750" algn="l" rtl="0" eaLnBrk="1" fontAlgn="base" hangingPunct="1">
        <a:spcBef>
          <a:spcPct val="20000"/>
        </a:spcBef>
        <a:spcAft>
          <a:spcPct val="0"/>
        </a:spcAft>
        <a:buChar char="–"/>
        <a:defRPr sz="2800">
          <a:solidFill>
            <a:schemeClr val="tx1"/>
          </a:solidFill>
          <a:effectLst>
            <a:outerShdw blurRad="38100" dist="38100" dir="2700000" algn="tl">
              <a:srgbClr val="000000"/>
            </a:outerShdw>
          </a:effectLst>
          <a:latin typeface="+mn-lt"/>
        </a:defRPr>
      </a:lvl2pPr>
      <a:lvl3pPr marL="1143000" indent="-228600" algn="l" rtl="0" eaLnBrk="1" fontAlgn="base" hangingPunct="1">
        <a:spcBef>
          <a:spcPct val="20000"/>
        </a:spcBef>
        <a:spcAft>
          <a:spcPct val="0"/>
        </a:spcAft>
        <a:buClr>
          <a:schemeClr val="accent2"/>
        </a:buClr>
        <a:buSzPct val="90000"/>
        <a:buFont typeface="Wingdings" pitchFamily="2" charset="2"/>
        <a:buBlip>
          <a:blip r:embed="rId16"/>
        </a:buBlip>
        <a:defRPr sz="2400">
          <a:solidFill>
            <a:schemeClr val="tx1"/>
          </a:solidFill>
          <a:effectLst>
            <a:outerShdw blurRad="38100" dist="38100" dir="2700000" algn="tl">
              <a:srgbClr val="000000"/>
            </a:outerShdw>
          </a:effectLst>
          <a:latin typeface="+mn-lt"/>
        </a:defRPr>
      </a:lvl3pPr>
      <a:lvl4pPr marL="1600200" indent="-228600" algn="l" rtl="0" eaLnBrk="1" fontAlgn="base" hangingPunct="1">
        <a:spcBef>
          <a:spcPct val="20000"/>
        </a:spcBef>
        <a:spcAft>
          <a:spcPct val="0"/>
        </a:spcAft>
        <a:buChar char="–"/>
        <a:defRPr sz="2000">
          <a:solidFill>
            <a:schemeClr val="tx1"/>
          </a:solidFill>
          <a:effectLst>
            <a:outerShdw blurRad="38100" dist="38100" dir="2700000" algn="tl">
              <a:srgbClr val="000000"/>
            </a:outerShdw>
          </a:effectLst>
          <a:latin typeface="+mn-lt"/>
        </a:defRPr>
      </a:lvl4pPr>
      <a:lvl5pPr marL="2057400" indent="-228600" algn="l" rtl="0" eaLnBrk="1" fontAlgn="base" hangingPunct="1">
        <a:spcBef>
          <a:spcPct val="20000"/>
        </a:spcBef>
        <a:spcAft>
          <a:spcPct val="0"/>
        </a:spcAft>
        <a:buClr>
          <a:schemeClr val="folHlink"/>
        </a:buClr>
        <a:buSzPct val="90000"/>
        <a:buFont typeface="Wingdings" pitchFamily="2" charset="2"/>
        <a:buBlip>
          <a:blip r:embed="rId17"/>
        </a:buBlip>
        <a:defRPr sz="2000">
          <a:solidFill>
            <a:schemeClr val="tx1"/>
          </a:solidFill>
          <a:effectLst>
            <a:outerShdw blurRad="38100" dist="38100" dir="2700000" algn="tl">
              <a:srgbClr val="000000"/>
            </a:outerShdw>
          </a:effectLst>
          <a:latin typeface="+mn-lt"/>
        </a:defRPr>
      </a:lvl5pPr>
      <a:lvl6pPr marL="2514600" indent="-228600" algn="l" rtl="0" eaLnBrk="1" fontAlgn="base" hangingPunct="1">
        <a:spcBef>
          <a:spcPct val="20000"/>
        </a:spcBef>
        <a:spcAft>
          <a:spcPct val="0"/>
        </a:spcAft>
        <a:buClr>
          <a:schemeClr val="folHlink"/>
        </a:buClr>
        <a:buSzPct val="90000"/>
        <a:buFont typeface="Wingdings" pitchFamily="2" charset="2"/>
        <a:buBlip>
          <a:blip r:embed="rId17"/>
        </a:buBlip>
        <a:defRPr sz="2000">
          <a:solidFill>
            <a:schemeClr val="tx1"/>
          </a:solidFill>
          <a:effectLst>
            <a:outerShdw blurRad="38100" dist="38100" dir="2700000" algn="tl">
              <a:srgbClr val="000000"/>
            </a:outerShdw>
          </a:effectLst>
          <a:latin typeface="+mn-lt"/>
        </a:defRPr>
      </a:lvl6pPr>
      <a:lvl7pPr marL="2971800" indent="-228600" algn="l" rtl="0" eaLnBrk="1" fontAlgn="base" hangingPunct="1">
        <a:spcBef>
          <a:spcPct val="20000"/>
        </a:spcBef>
        <a:spcAft>
          <a:spcPct val="0"/>
        </a:spcAft>
        <a:buClr>
          <a:schemeClr val="folHlink"/>
        </a:buClr>
        <a:buSzPct val="90000"/>
        <a:buFont typeface="Wingdings" pitchFamily="2" charset="2"/>
        <a:buBlip>
          <a:blip r:embed="rId17"/>
        </a:buBlip>
        <a:defRPr sz="2000">
          <a:solidFill>
            <a:schemeClr val="tx1"/>
          </a:solidFill>
          <a:effectLst>
            <a:outerShdw blurRad="38100" dist="38100" dir="2700000" algn="tl">
              <a:srgbClr val="000000"/>
            </a:outerShdw>
          </a:effectLst>
          <a:latin typeface="+mn-lt"/>
        </a:defRPr>
      </a:lvl7pPr>
      <a:lvl8pPr marL="3429000" indent="-228600" algn="l" rtl="0" eaLnBrk="1" fontAlgn="base" hangingPunct="1">
        <a:spcBef>
          <a:spcPct val="20000"/>
        </a:spcBef>
        <a:spcAft>
          <a:spcPct val="0"/>
        </a:spcAft>
        <a:buClr>
          <a:schemeClr val="folHlink"/>
        </a:buClr>
        <a:buSzPct val="90000"/>
        <a:buFont typeface="Wingdings" pitchFamily="2" charset="2"/>
        <a:buBlip>
          <a:blip r:embed="rId17"/>
        </a:buBlip>
        <a:defRPr sz="2000">
          <a:solidFill>
            <a:schemeClr val="tx1"/>
          </a:solidFill>
          <a:effectLst>
            <a:outerShdw blurRad="38100" dist="38100" dir="2700000" algn="tl">
              <a:srgbClr val="000000"/>
            </a:outerShdw>
          </a:effectLst>
          <a:latin typeface="+mn-lt"/>
        </a:defRPr>
      </a:lvl8pPr>
      <a:lvl9pPr marL="3886200" indent="-228600" algn="l" rtl="0" eaLnBrk="1" fontAlgn="base" hangingPunct="1">
        <a:spcBef>
          <a:spcPct val="20000"/>
        </a:spcBef>
        <a:spcAft>
          <a:spcPct val="0"/>
        </a:spcAft>
        <a:buClr>
          <a:schemeClr val="folHlink"/>
        </a:buClr>
        <a:buSzPct val="90000"/>
        <a:buFont typeface="Wingdings" pitchFamily="2" charset="2"/>
        <a:buBlip>
          <a:blip r:embed="rId17"/>
        </a:buBlip>
        <a:defRPr sz="2000">
          <a:solidFill>
            <a:schemeClr val="tx1"/>
          </a:solidFill>
          <a:effectLst>
            <a:outerShdw blurRad="38100" dist="38100" dir="2700000" algn="tl">
              <a:srgbClr val="000000"/>
            </a:outerShdw>
          </a:effectLst>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1.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57647"/>
                <a:invGamma/>
              </a:schemeClr>
            </a:gs>
            <a:gs pos="100000">
              <a:schemeClr val="bg1"/>
            </a:gs>
          </a:gsLst>
          <a:lin ang="2700000" scaled="1"/>
        </a:gradFill>
        <a:effectLst/>
      </p:bgPr>
    </p:bg>
    <p:spTree>
      <p:nvGrpSpPr>
        <p:cNvPr id="1" name=""/>
        <p:cNvGrpSpPr/>
        <p:nvPr/>
      </p:nvGrpSpPr>
      <p:grpSpPr>
        <a:xfrm>
          <a:off x="0" y="0"/>
          <a:ext cx="0" cy="0"/>
          <a:chOff x="0" y="0"/>
          <a:chExt cx="0" cy="0"/>
        </a:xfrm>
      </p:grpSpPr>
      <p:grpSp>
        <p:nvGrpSpPr>
          <p:cNvPr id="1026" name="Group 2"/>
          <p:cNvGrpSpPr>
            <a:grpSpLocks/>
          </p:cNvGrpSpPr>
          <p:nvPr/>
        </p:nvGrpSpPr>
        <p:grpSpPr bwMode="auto">
          <a:xfrm>
            <a:off x="0" y="0"/>
            <a:ext cx="9144000" cy="6856413"/>
            <a:chOff x="0" y="0"/>
            <a:chExt cx="5760" cy="4319"/>
          </a:xfrm>
        </p:grpSpPr>
        <p:sp>
          <p:nvSpPr>
            <p:cNvPr id="786435" name="Freeform 3"/>
            <p:cNvSpPr>
              <a:spLocks/>
            </p:cNvSpPr>
            <p:nvPr/>
          </p:nvSpPr>
          <p:spPr bwMode="hidden">
            <a:xfrm>
              <a:off x="0" y="12"/>
              <a:ext cx="5758" cy="3273"/>
            </a:xfrm>
            <a:custGeom>
              <a:avLst/>
              <a:gdLst/>
              <a:ahLst/>
              <a:cxnLst>
                <a:cxn ang="0">
                  <a:pos x="3193" y="1816"/>
                </a:cxn>
                <a:cxn ang="0">
                  <a:pos x="0" y="0"/>
                </a:cxn>
                <a:cxn ang="0">
                  <a:pos x="0" y="522"/>
                </a:cxn>
                <a:cxn ang="0">
                  <a:pos x="3037" y="1978"/>
                </a:cxn>
                <a:cxn ang="0">
                  <a:pos x="5740" y="3273"/>
                </a:cxn>
                <a:cxn ang="0">
                  <a:pos x="5740" y="3267"/>
                </a:cxn>
                <a:cxn ang="0">
                  <a:pos x="3193" y="1816"/>
                </a:cxn>
                <a:cxn ang="0">
                  <a:pos x="3193" y="1816"/>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endParaRPr>
            </a:p>
          </p:txBody>
        </p:sp>
        <p:sp>
          <p:nvSpPr>
            <p:cNvPr id="786436" name="Freeform 4"/>
            <p:cNvSpPr>
              <a:spLocks/>
            </p:cNvSpPr>
            <p:nvPr/>
          </p:nvSpPr>
          <p:spPr bwMode="hidden">
            <a:xfrm>
              <a:off x="149" y="0"/>
              <a:ext cx="5609" cy="3243"/>
            </a:xfrm>
            <a:custGeom>
              <a:avLst/>
              <a:gdLst/>
              <a:ahLst/>
              <a:cxnLst>
                <a:cxn ang="0">
                  <a:pos x="3163" y="1714"/>
                </a:cxn>
                <a:cxn ang="0">
                  <a:pos x="431" y="0"/>
                </a:cxn>
                <a:cxn ang="0">
                  <a:pos x="0" y="0"/>
                </a:cxn>
                <a:cxn ang="0">
                  <a:pos x="3086" y="1786"/>
                </a:cxn>
                <a:cxn ang="0">
                  <a:pos x="5591" y="3243"/>
                </a:cxn>
                <a:cxn ang="0">
                  <a:pos x="5591" y="3237"/>
                </a:cxn>
                <a:cxn ang="0">
                  <a:pos x="3163" y="1714"/>
                </a:cxn>
                <a:cxn ang="0">
                  <a:pos x="3163" y="1714"/>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endParaRPr>
            </a:p>
          </p:txBody>
        </p:sp>
        <p:sp>
          <p:nvSpPr>
            <p:cNvPr id="786437" name="Freeform 5"/>
            <p:cNvSpPr>
              <a:spLocks/>
            </p:cNvSpPr>
            <p:nvPr/>
          </p:nvSpPr>
          <p:spPr bwMode="hidden">
            <a:xfrm>
              <a:off x="0" y="3433"/>
              <a:ext cx="4038" cy="191"/>
            </a:xfrm>
            <a:custGeom>
              <a:avLst/>
              <a:gdLst/>
              <a:ahLst/>
              <a:cxnLst>
                <a:cxn ang="0">
                  <a:pos x="0" y="156"/>
                </a:cxn>
                <a:cxn ang="0">
                  <a:pos x="4042" y="192"/>
                </a:cxn>
                <a:cxn ang="0">
                  <a:pos x="4042" y="144"/>
                </a:cxn>
                <a:cxn ang="0">
                  <a:pos x="0" y="0"/>
                </a:cxn>
                <a:cxn ang="0">
                  <a:pos x="0" y="156"/>
                </a:cxn>
                <a:cxn ang="0">
                  <a:pos x="0" y="156"/>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endParaRPr>
            </a:p>
          </p:txBody>
        </p:sp>
        <p:sp>
          <p:nvSpPr>
            <p:cNvPr id="1035" name="Freeform 6"/>
            <p:cNvSpPr>
              <a:spLocks/>
            </p:cNvSpPr>
            <p:nvPr/>
          </p:nvSpPr>
          <p:spPr bwMode="hidden">
            <a:xfrm>
              <a:off x="4038" y="3577"/>
              <a:ext cx="1720" cy="65"/>
            </a:xfrm>
            <a:custGeom>
              <a:avLst/>
              <a:gdLst>
                <a:gd name="T0" fmla="*/ 1722 w 1722"/>
                <a:gd name="T1" fmla="*/ 66 h 66"/>
                <a:gd name="T2" fmla="*/ 1722 w 1722"/>
                <a:gd name="T3" fmla="*/ 60 h 66"/>
                <a:gd name="T4" fmla="*/ 0 w 1722"/>
                <a:gd name="T5" fmla="*/ 0 h 66"/>
                <a:gd name="T6" fmla="*/ 0 w 1722"/>
                <a:gd name="T7" fmla="*/ 48 h 66"/>
                <a:gd name="T8" fmla="*/ 1722 w 1722"/>
                <a:gd name="T9" fmla="*/ 66 h 66"/>
                <a:gd name="T10" fmla="*/ 1722 w 1722"/>
                <a:gd name="T11" fmla="*/ 66 h 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22" h="66">
                  <a:moveTo>
                    <a:pt x="1722" y="66"/>
                  </a:moveTo>
                  <a:lnTo>
                    <a:pt x="1722" y="60"/>
                  </a:lnTo>
                  <a:lnTo>
                    <a:pt x="0" y="0"/>
                  </a:lnTo>
                  <a:lnTo>
                    <a:pt x="0" y="48"/>
                  </a:lnTo>
                  <a:lnTo>
                    <a:pt x="1722" y="66"/>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786439" name="Freeform 7"/>
            <p:cNvSpPr>
              <a:spLocks/>
            </p:cNvSpPr>
            <p:nvPr/>
          </p:nvSpPr>
          <p:spPr bwMode="hidden">
            <a:xfrm>
              <a:off x="0" y="3726"/>
              <a:ext cx="4784" cy="329"/>
            </a:xfrm>
            <a:custGeom>
              <a:avLst/>
              <a:gdLst/>
              <a:ahLst/>
              <a:cxnLst>
                <a:cxn ang="0">
                  <a:pos x="0" y="329"/>
                </a:cxn>
                <a:cxn ang="0">
                  <a:pos x="4789" y="77"/>
                </a:cxn>
                <a:cxn ang="0">
                  <a:pos x="4789" y="0"/>
                </a:cxn>
                <a:cxn ang="0">
                  <a:pos x="0" y="107"/>
                </a:cxn>
                <a:cxn ang="0">
                  <a:pos x="0" y="329"/>
                </a:cxn>
                <a:cxn ang="0">
                  <a:pos x="0" y="329"/>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w="9525" cap="flat" cmpd="sng">
              <a:noFill/>
              <a:prstDash val="solid"/>
              <a:round/>
              <a:headEnd type="none" w="med" len="med"/>
              <a:tailEnd type="none" w="med" len="med"/>
            </a:ln>
            <a:effectLst/>
          </p:spPr>
          <p:txBody>
            <a:bodyPr/>
            <a:lstStyle/>
            <a:p>
              <a:pPr fontAlgn="auto">
                <a:spcBef>
                  <a:spcPts val="0"/>
                </a:spcBef>
                <a:spcAft>
                  <a:spcPts val="0"/>
                </a:spcAft>
                <a:defRPr/>
              </a:pPr>
              <a:endParaRPr lang="en-US">
                <a:solidFill>
                  <a:srgbClr val="FFFFFF"/>
                </a:solidFill>
                <a:latin typeface="Arial" charset="0"/>
              </a:endParaRPr>
            </a:p>
          </p:txBody>
        </p:sp>
        <p:sp>
          <p:nvSpPr>
            <p:cNvPr id="1037" name="Freeform 8"/>
            <p:cNvSpPr>
              <a:spLocks/>
            </p:cNvSpPr>
            <p:nvPr/>
          </p:nvSpPr>
          <p:spPr bwMode="hidden">
            <a:xfrm>
              <a:off x="4784" y="3702"/>
              <a:ext cx="974" cy="101"/>
            </a:xfrm>
            <a:custGeom>
              <a:avLst/>
              <a:gdLst>
                <a:gd name="T0" fmla="*/ 975 w 975"/>
                <a:gd name="T1" fmla="*/ 48 h 101"/>
                <a:gd name="T2" fmla="*/ 975 w 975"/>
                <a:gd name="T3" fmla="*/ 0 h 101"/>
                <a:gd name="T4" fmla="*/ 0 w 975"/>
                <a:gd name="T5" fmla="*/ 24 h 101"/>
                <a:gd name="T6" fmla="*/ 0 w 975"/>
                <a:gd name="T7" fmla="*/ 101 h 101"/>
                <a:gd name="T8" fmla="*/ 975 w 975"/>
                <a:gd name="T9" fmla="*/ 48 h 101"/>
                <a:gd name="T10" fmla="*/ 975 w 975"/>
                <a:gd name="T11" fmla="*/ 48 h 10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75" h="101">
                  <a:moveTo>
                    <a:pt x="975" y="48"/>
                  </a:moveTo>
                  <a:lnTo>
                    <a:pt x="975" y="0"/>
                  </a:lnTo>
                  <a:lnTo>
                    <a:pt x="0" y="24"/>
                  </a:lnTo>
                  <a:lnTo>
                    <a:pt x="0" y="101"/>
                  </a:lnTo>
                  <a:lnTo>
                    <a:pt x="975" y="4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38" name="Freeform 9"/>
            <p:cNvSpPr>
              <a:spLocks/>
            </p:cNvSpPr>
            <p:nvPr/>
          </p:nvSpPr>
          <p:spPr bwMode="hidden">
            <a:xfrm>
              <a:off x="3619" y="3815"/>
              <a:ext cx="2139" cy="198"/>
            </a:xfrm>
            <a:custGeom>
              <a:avLst/>
              <a:gdLst>
                <a:gd name="T0" fmla="*/ 2141 w 2141"/>
                <a:gd name="T1" fmla="*/ 0 h 198"/>
                <a:gd name="T2" fmla="*/ 0 w 2141"/>
                <a:gd name="T3" fmla="*/ 156 h 198"/>
                <a:gd name="T4" fmla="*/ 0 w 2141"/>
                <a:gd name="T5" fmla="*/ 198 h 198"/>
                <a:gd name="T6" fmla="*/ 2141 w 2141"/>
                <a:gd name="T7" fmla="*/ 0 h 198"/>
                <a:gd name="T8" fmla="*/ 2141 w 2141"/>
                <a:gd name="T9" fmla="*/ 0 h 1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41" h="198">
                  <a:moveTo>
                    <a:pt x="2141" y="0"/>
                  </a:moveTo>
                  <a:lnTo>
                    <a:pt x="0" y="156"/>
                  </a:lnTo>
                  <a:lnTo>
                    <a:pt x="0" y="198"/>
                  </a:lnTo>
                  <a:lnTo>
                    <a:pt x="2141"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786442" name="Freeform 10"/>
            <p:cNvSpPr>
              <a:spLocks/>
            </p:cNvSpPr>
            <p:nvPr/>
          </p:nvSpPr>
          <p:spPr bwMode="hidden">
            <a:xfrm>
              <a:off x="0" y="3971"/>
              <a:ext cx="3619" cy="348"/>
            </a:xfrm>
            <a:custGeom>
              <a:avLst/>
              <a:gdLst/>
              <a:ahLst/>
              <a:cxnLst>
                <a:cxn ang="0">
                  <a:pos x="0" y="348"/>
                </a:cxn>
                <a:cxn ang="0">
                  <a:pos x="311" y="348"/>
                </a:cxn>
                <a:cxn ang="0">
                  <a:pos x="3623" y="42"/>
                </a:cxn>
                <a:cxn ang="0">
                  <a:pos x="3623" y="0"/>
                </a:cxn>
                <a:cxn ang="0">
                  <a:pos x="0" y="264"/>
                </a:cxn>
                <a:cxn ang="0">
                  <a:pos x="0" y="348"/>
                </a:cxn>
                <a:cxn ang="0">
                  <a:pos x="0" y="348"/>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endParaRPr>
            </a:p>
          </p:txBody>
        </p:sp>
        <p:sp>
          <p:nvSpPr>
            <p:cNvPr id="1040" name="Freeform 11"/>
            <p:cNvSpPr>
              <a:spLocks/>
            </p:cNvSpPr>
            <p:nvPr/>
          </p:nvSpPr>
          <p:spPr bwMode="hidden">
            <a:xfrm>
              <a:off x="2097" y="4043"/>
              <a:ext cx="2514" cy="276"/>
            </a:xfrm>
            <a:custGeom>
              <a:avLst/>
              <a:gdLst>
                <a:gd name="T0" fmla="*/ 2182 w 2517"/>
                <a:gd name="T1" fmla="*/ 276 h 276"/>
                <a:gd name="T2" fmla="*/ 2517 w 2517"/>
                <a:gd name="T3" fmla="*/ 204 h 276"/>
                <a:gd name="T4" fmla="*/ 2260 w 2517"/>
                <a:gd name="T5" fmla="*/ 0 h 276"/>
                <a:gd name="T6" fmla="*/ 0 w 2517"/>
                <a:gd name="T7" fmla="*/ 276 h 276"/>
                <a:gd name="T8" fmla="*/ 2182 w 2517"/>
                <a:gd name="T9" fmla="*/ 276 h 276"/>
                <a:gd name="T10" fmla="*/ 2182 w 2517"/>
                <a:gd name="T11" fmla="*/ 276 h 27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7" h="276">
                  <a:moveTo>
                    <a:pt x="2182" y="276"/>
                  </a:moveTo>
                  <a:lnTo>
                    <a:pt x="2517" y="204"/>
                  </a:lnTo>
                  <a:lnTo>
                    <a:pt x="2260" y="0"/>
                  </a:lnTo>
                  <a:lnTo>
                    <a:pt x="0" y="276"/>
                  </a:lnTo>
                  <a:lnTo>
                    <a:pt x="2182" y="276"/>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786444" name="Freeform 12"/>
            <p:cNvSpPr>
              <a:spLocks/>
            </p:cNvSpPr>
            <p:nvPr/>
          </p:nvSpPr>
          <p:spPr bwMode="hidden">
            <a:xfrm>
              <a:off x="4354" y="3869"/>
              <a:ext cx="1404" cy="378"/>
            </a:xfrm>
            <a:custGeom>
              <a:avLst/>
              <a:gdLst/>
              <a:ahLst/>
              <a:cxnLst>
                <a:cxn ang="0">
                  <a:pos x="1405" y="126"/>
                </a:cxn>
                <a:cxn ang="0">
                  <a:pos x="1405" y="0"/>
                </a:cxn>
                <a:cxn ang="0">
                  <a:pos x="0" y="174"/>
                </a:cxn>
                <a:cxn ang="0">
                  <a:pos x="257" y="378"/>
                </a:cxn>
                <a:cxn ang="0">
                  <a:pos x="1405" y="126"/>
                </a:cxn>
                <a:cxn ang="0">
                  <a:pos x="1405" y="126"/>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endParaRPr>
            </a:p>
          </p:txBody>
        </p:sp>
        <p:sp>
          <p:nvSpPr>
            <p:cNvPr id="1042" name="Freeform 13"/>
            <p:cNvSpPr>
              <a:spLocks/>
            </p:cNvSpPr>
            <p:nvPr/>
          </p:nvSpPr>
          <p:spPr bwMode="hidden">
            <a:xfrm>
              <a:off x="5030" y="3151"/>
              <a:ext cx="728" cy="240"/>
            </a:xfrm>
            <a:custGeom>
              <a:avLst/>
              <a:gdLst>
                <a:gd name="T0" fmla="*/ 729 w 729"/>
                <a:gd name="T1" fmla="*/ 240 h 240"/>
                <a:gd name="T2" fmla="*/ 0 w 729"/>
                <a:gd name="T3" fmla="*/ 0 h 240"/>
                <a:gd name="T4" fmla="*/ 0 w 729"/>
                <a:gd name="T5" fmla="*/ 6 h 240"/>
                <a:gd name="T6" fmla="*/ 729 w 729"/>
                <a:gd name="T7" fmla="*/ 240 h 240"/>
                <a:gd name="T8" fmla="*/ 729 w 729"/>
                <a:gd name="T9" fmla="*/ 240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9" h="240">
                  <a:moveTo>
                    <a:pt x="729" y="240"/>
                  </a:moveTo>
                  <a:lnTo>
                    <a:pt x="0" y="0"/>
                  </a:lnTo>
                  <a:lnTo>
                    <a:pt x="0" y="6"/>
                  </a:lnTo>
                  <a:lnTo>
                    <a:pt x="729" y="24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786446" name="Freeform 14"/>
            <p:cNvSpPr>
              <a:spLocks/>
            </p:cNvSpPr>
            <p:nvPr/>
          </p:nvSpPr>
          <p:spPr bwMode="hidden">
            <a:xfrm>
              <a:off x="0" y="1486"/>
              <a:ext cx="5030" cy="1671"/>
            </a:xfrm>
            <a:custGeom>
              <a:avLst/>
              <a:gdLst/>
              <a:ahLst/>
              <a:cxnLst>
                <a:cxn ang="0">
                  <a:pos x="0" y="72"/>
                </a:cxn>
                <a:cxn ang="0">
                  <a:pos x="5035" y="1672"/>
                </a:cxn>
                <a:cxn ang="0">
                  <a:pos x="5035" y="1666"/>
                </a:cxn>
                <a:cxn ang="0">
                  <a:pos x="0" y="0"/>
                </a:cxn>
                <a:cxn ang="0">
                  <a:pos x="0" y="72"/>
                </a:cxn>
                <a:cxn ang="0">
                  <a:pos x="0" y="72"/>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endParaRPr>
            </a:p>
          </p:txBody>
        </p:sp>
        <p:sp>
          <p:nvSpPr>
            <p:cNvPr id="1044" name="Freeform 15"/>
            <p:cNvSpPr>
              <a:spLocks/>
            </p:cNvSpPr>
            <p:nvPr/>
          </p:nvSpPr>
          <p:spPr bwMode="hidden">
            <a:xfrm>
              <a:off x="5030" y="3049"/>
              <a:ext cx="728" cy="318"/>
            </a:xfrm>
            <a:custGeom>
              <a:avLst/>
              <a:gdLst>
                <a:gd name="T0" fmla="*/ 729 w 729"/>
                <a:gd name="T1" fmla="*/ 318 h 318"/>
                <a:gd name="T2" fmla="*/ 729 w 729"/>
                <a:gd name="T3" fmla="*/ 312 h 318"/>
                <a:gd name="T4" fmla="*/ 0 w 729"/>
                <a:gd name="T5" fmla="*/ 0 h 318"/>
                <a:gd name="T6" fmla="*/ 0 w 729"/>
                <a:gd name="T7" fmla="*/ 54 h 318"/>
                <a:gd name="T8" fmla="*/ 729 w 729"/>
                <a:gd name="T9" fmla="*/ 318 h 318"/>
                <a:gd name="T10" fmla="*/ 729 w 729"/>
                <a:gd name="T11" fmla="*/ 318 h 3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29" h="318">
                  <a:moveTo>
                    <a:pt x="729" y="318"/>
                  </a:moveTo>
                  <a:lnTo>
                    <a:pt x="729" y="312"/>
                  </a:lnTo>
                  <a:lnTo>
                    <a:pt x="0" y="0"/>
                  </a:lnTo>
                  <a:lnTo>
                    <a:pt x="0" y="54"/>
                  </a:lnTo>
                  <a:lnTo>
                    <a:pt x="729" y="318"/>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786448" name="Freeform 16"/>
            <p:cNvSpPr>
              <a:spLocks/>
            </p:cNvSpPr>
            <p:nvPr/>
          </p:nvSpPr>
          <p:spPr bwMode="hidden">
            <a:xfrm>
              <a:off x="0" y="916"/>
              <a:ext cx="5030" cy="2187"/>
            </a:xfrm>
            <a:custGeom>
              <a:avLst/>
              <a:gdLst/>
              <a:ahLst/>
              <a:cxnLst>
                <a:cxn ang="0">
                  <a:pos x="0" y="396"/>
                </a:cxn>
                <a:cxn ang="0">
                  <a:pos x="5035" y="2188"/>
                </a:cxn>
                <a:cxn ang="0">
                  <a:pos x="5035" y="2134"/>
                </a:cxn>
                <a:cxn ang="0">
                  <a:pos x="0" y="0"/>
                </a:cxn>
                <a:cxn ang="0">
                  <a:pos x="0" y="396"/>
                </a:cxn>
                <a:cxn ang="0">
                  <a:pos x="0" y="396"/>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endParaRPr>
            </a:p>
          </p:txBody>
        </p:sp>
        <p:sp>
          <p:nvSpPr>
            <p:cNvPr id="786449" name="Freeform 17"/>
            <p:cNvSpPr>
              <a:spLocks/>
            </p:cNvSpPr>
            <p:nvPr/>
          </p:nvSpPr>
          <p:spPr bwMode="hidden">
            <a:xfrm>
              <a:off x="2294" y="0"/>
              <a:ext cx="3159" cy="2725"/>
            </a:xfrm>
            <a:custGeom>
              <a:avLst/>
              <a:gdLst/>
              <a:ahLst/>
              <a:cxnLst>
                <a:cxn ang="0">
                  <a:pos x="0" y="0"/>
                </a:cxn>
                <a:cxn ang="0">
                  <a:pos x="3145" y="2727"/>
                </a:cxn>
                <a:cxn ang="0">
                  <a:pos x="3163" y="2704"/>
                </a:cxn>
                <a:cxn ang="0">
                  <a:pos x="102" y="0"/>
                </a:cxn>
                <a:cxn ang="0">
                  <a:pos x="0" y="0"/>
                </a:cxn>
                <a:cxn ang="0">
                  <a:pos x="0" y="0"/>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endParaRPr>
            </a:p>
          </p:txBody>
        </p:sp>
        <p:sp>
          <p:nvSpPr>
            <p:cNvPr id="786450" name="Freeform 18"/>
            <p:cNvSpPr>
              <a:spLocks/>
            </p:cNvSpPr>
            <p:nvPr/>
          </p:nvSpPr>
          <p:spPr bwMode="hidden">
            <a:xfrm>
              <a:off x="5435" y="2702"/>
              <a:ext cx="323" cy="299"/>
            </a:xfrm>
            <a:custGeom>
              <a:avLst/>
              <a:gdLst/>
              <a:ahLst/>
              <a:cxnLst>
                <a:cxn ang="0">
                  <a:pos x="323" y="299"/>
                </a:cxn>
                <a:cxn ang="0">
                  <a:pos x="323" y="263"/>
                </a:cxn>
                <a:cxn ang="0">
                  <a:pos x="18" y="0"/>
                </a:cxn>
                <a:cxn ang="0">
                  <a:pos x="0" y="23"/>
                </a:cxn>
                <a:cxn ang="0">
                  <a:pos x="323" y="299"/>
                </a:cxn>
                <a:cxn ang="0">
                  <a:pos x="323" y="299"/>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endParaRPr>
            </a:p>
          </p:txBody>
        </p:sp>
        <p:sp>
          <p:nvSpPr>
            <p:cNvPr id="1048" name="Freeform 19"/>
            <p:cNvSpPr>
              <a:spLocks/>
            </p:cNvSpPr>
            <p:nvPr/>
          </p:nvSpPr>
          <p:spPr bwMode="hidden">
            <a:xfrm>
              <a:off x="5477" y="2588"/>
              <a:ext cx="281" cy="335"/>
            </a:xfrm>
            <a:custGeom>
              <a:avLst/>
              <a:gdLst>
                <a:gd name="T0" fmla="*/ 281 w 281"/>
                <a:gd name="T1" fmla="*/ 335 h 335"/>
                <a:gd name="T2" fmla="*/ 281 w 281"/>
                <a:gd name="T3" fmla="*/ 173 h 335"/>
                <a:gd name="T4" fmla="*/ 96 w 281"/>
                <a:gd name="T5" fmla="*/ 0 h 335"/>
                <a:gd name="T6" fmla="*/ 0 w 281"/>
                <a:gd name="T7" fmla="*/ 90 h 335"/>
                <a:gd name="T8" fmla="*/ 281 w 281"/>
                <a:gd name="T9" fmla="*/ 335 h 335"/>
                <a:gd name="T10" fmla="*/ 281 w 281"/>
                <a:gd name="T11" fmla="*/ 335 h 3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1" h="335">
                  <a:moveTo>
                    <a:pt x="281" y="335"/>
                  </a:moveTo>
                  <a:lnTo>
                    <a:pt x="281" y="173"/>
                  </a:lnTo>
                  <a:lnTo>
                    <a:pt x="96" y="0"/>
                  </a:lnTo>
                  <a:lnTo>
                    <a:pt x="0" y="90"/>
                  </a:lnTo>
                  <a:lnTo>
                    <a:pt x="281" y="335"/>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786452" name="Freeform 20"/>
            <p:cNvSpPr>
              <a:spLocks/>
            </p:cNvSpPr>
            <p:nvPr/>
          </p:nvSpPr>
          <p:spPr bwMode="hidden">
            <a:xfrm>
              <a:off x="2454" y="0"/>
              <a:ext cx="3119" cy="2678"/>
            </a:xfrm>
            <a:custGeom>
              <a:avLst/>
              <a:gdLst/>
              <a:ahLst/>
              <a:cxnLst>
                <a:cxn ang="0">
                  <a:pos x="0" y="0"/>
                </a:cxn>
                <a:cxn ang="0">
                  <a:pos x="3026" y="2680"/>
                </a:cxn>
                <a:cxn ang="0">
                  <a:pos x="3122" y="2590"/>
                </a:cxn>
                <a:cxn ang="0">
                  <a:pos x="383" y="0"/>
                </a:cxn>
                <a:cxn ang="0">
                  <a:pos x="0" y="0"/>
                </a:cxn>
                <a:cxn ang="0">
                  <a:pos x="0" y="0"/>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endParaRPr>
            </a:p>
          </p:txBody>
        </p:sp>
        <p:sp>
          <p:nvSpPr>
            <p:cNvPr id="1050" name="Freeform 21"/>
            <p:cNvSpPr>
              <a:spLocks/>
            </p:cNvSpPr>
            <p:nvPr/>
          </p:nvSpPr>
          <p:spPr bwMode="hidden">
            <a:xfrm>
              <a:off x="5626" y="2534"/>
              <a:ext cx="132" cy="132"/>
            </a:xfrm>
            <a:custGeom>
              <a:avLst/>
              <a:gdLst>
                <a:gd name="T0" fmla="*/ 132 w 132"/>
                <a:gd name="T1" fmla="*/ 132 h 132"/>
                <a:gd name="T2" fmla="*/ 0 w 132"/>
                <a:gd name="T3" fmla="*/ 0 h 132"/>
                <a:gd name="T4" fmla="*/ 0 w 132"/>
                <a:gd name="T5" fmla="*/ 0 h 132"/>
                <a:gd name="T6" fmla="*/ 132 w 132"/>
                <a:gd name="T7" fmla="*/ 132 h 132"/>
                <a:gd name="T8" fmla="*/ 132 w 132"/>
                <a:gd name="T9" fmla="*/ 132 h 1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2" h="132">
                  <a:moveTo>
                    <a:pt x="132" y="132"/>
                  </a:moveTo>
                  <a:lnTo>
                    <a:pt x="0" y="0"/>
                  </a:lnTo>
                  <a:lnTo>
                    <a:pt x="132" y="132"/>
                  </a:lnTo>
                  <a:close/>
                </a:path>
              </a:pathLst>
            </a:custGeom>
            <a:solidFill>
              <a:srgbClr val="FF99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786454" name="Freeform 22"/>
            <p:cNvSpPr>
              <a:spLocks/>
            </p:cNvSpPr>
            <p:nvPr/>
          </p:nvSpPr>
          <p:spPr bwMode="hidden">
            <a:xfrm>
              <a:off x="3112" y="0"/>
              <a:ext cx="2514" cy="2534"/>
            </a:xfrm>
            <a:custGeom>
              <a:avLst/>
              <a:gdLst/>
              <a:ahLst/>
              <a:cxnLst>
                <a:cxn ang="0">
                  <a:pos x="0" y="0"/>
                </a:cxn>
                <a:cxn ang="0">
                  <a:pos x="2517" y="2536"/>
                </a:cxn>
                <a:cxn ang="0">
                  <a:pos x="2517" y="2536"/>
                </a:cxn>
                <a:cxn ang="0">
                  <a:pos x="66" y="0"/>
                </a:cxn>
                <a:cxn ang="0">
                  <a:pos x="0" y="0"/>
                </a:cxn>
                <a:cxn ang="0">
                  <a:pos x="0" y="0"/>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endParaRPr>
            </a:p>
          </p:txBody>
        </p:sp>
        <p:sp>
          <p:nvSpPr>
            <p:cNvPr id="786455" name="Freeform 23"/>
            <p:cNvSpPr>
              <a:spLocks/>
            </p:cNvSpPr>
            <p:nvPr/>
          </p:nvSpPr>
          <p:spPr bwMode="hidden">
            <a:xfrm>
              <a:off x="3488" y="0"/>
              <a:ext cx="2198" cy="2480"/>
            </a:xfrm>
            <a:custGeom>
              <a:avLst/>
              <a:gdLst/>
              <a:ahLst/>
              <a:cxnLst>
                <a:cxn ang="0">
                  <a:pos x="0" y="0"/>
                </a:cxn>
                <a:cxn ang="0">
                  <a:pos x="2188" y="2482"/>
                </a:cxn>
                <a:cxn ang="0">
                  <a:pos x="2200" y="2476"/>
                </a:cxn>
                <a:cxn ang="0">
                  <a:pos x="317" y="0"/>
                </a:cxn>
                <a:cxn ang="0">
                  <a:pos x="0" y="0"/>
                </a:cxn>
                <a:cxn ang="0">
                  <a:pos x="0" y="0"/>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w="9525" cap="flat" cmpd="sng">
              <a:noFill/>
              <a:prstDash val="solid"/>
              <a:round/>
              <a:headEnd type="none" w="med" len="med"/>
              <a:tailEnd type="none" w="med" len="med"/>
            </a:ln>
            <a:effectLst/>
          </p:spPr>
          <p:txBody>
            <a:bodyPr/>
            <a:lstStyle/>
            <a:p>
              <a:pPr fontAlgn="auto">
                <a:spcBef>
                  <a:spcPts val="0"/>
                </a:spcBef>
                <a:spcAft>
                  <a:spcPts val="0"/>
                </a:spcAft>
                <a:defRPr/>
              </a:pPr>
              <a:endParaRPr lang="en-US">
                <a:solidFill>
                  <a:srgbClr val="FFFFFF"/>
                </a:solidFill>
                <a:latin typeface="Arial" charset="0"/>
              </a:endParaRPr>
            </a:p>
          </p:txBody>
        </p:sp>
        <p:sp>
          <p:nvSpPr>
            <p:cNvPr id="786456" name="Freeform 24"/>
            <p:cNvSpPr>
              <a:spLocks/>
            </p:cNvSpPr>
            <p:nvPr/>
          </p:nvSpPr>
          <p:spPr bwMode="hidden">
            <a:xfrm>
              <a:off x="5674" y="2474"/>
              <a:ext cx="84" cy="96"/>
            </a:xfrm>
            <a:custGeom>
              <a:avLst/>
              <a:gdLst/>
              <a:ahLst/>
              <a:cxnLst>
                <a:cxn ang="0">
                  <a:pos x="84" y="96"/>
                </a:cxn>
                <a:cxn ang="0">
                  <a:pos x="84" y="90"/>
                </a:cxn>
                <a:cxn ang="0">
                  <a:pos x="12" y="0"/>
                </a:cxn>
                <a:cxn ang="0">
                  <a:pos x="0" y="6"/>
                </a:cxn>
                <a:cxn ang="0">
                  <a:pos x="84" y="96"/>
                </a:cxn>
                <a:cxn ang="0">
                  <a:pos x="84" y="96"/>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endParaRPr>
            </a:p>
          </p:txBody>
        </p:sp>
        <p:sp>
          <p:nvSpPr>
            <p:cNvPr id="1054" name="Freeform 25"/>
            <p:cNvSpPr>
              <a:spLocks/>
            </p:cNvSpPr>
            <p:nvPr/>
          </p:nvSpPr>
          <p:spPr bwMode="hidden">
            <a:xfrm>
              <a:off x="5603" y="850"/>
              <a:ext cx="155" cy="516"/>
            </a:xfrm>
            <a:custGeom>
              <a:avLst/>
              <a:gdLst>
                <a:gd name="T0" fmla="*/ 155 w 155"/>
                <a:gd name="T1" fmla="*/ 516 h 516"/>
                <a:gd name="T2" fmla="*/ 155 w 155"/>
                <a:gd name="T3" fmla="*/ 204 h 516"/>
                <a:gd name="T4" fmla="*/ 77 w 155"/>
                <a:gd name="T5" fmla="*/ 0 h 516"/>
                <a:gd name="T6" fmla="*/ 0 w 155"/>
                <a:gd name="T7" fmla="*/ 192 h 516"/>
                <a:gd name="T8" fmla="*/ 155 w 155"/>
                <a:gd name="T9" fmla="*/ 516 h 516"/>
                <a:gd name="T10" fmla="*/ 155 w 155"/>
                <a:gd name="T11" fmla="*/ 516 h 5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5" h="516">
                  <a:moveTo>
                    <a:pt x="155" y="516"/>
                  </a:moveTo>
                  <a:lnTo>
                    <a:pt x="155" y="204"/>
                  </a:lnTo>
                  <a:lnTo>
                    <a:pt x="77" y="0"/>
                  </a:lnTo>
                  <a:lnTo>
                    <a:pt x="0" y="192"/>
                  </a:lnTo>
                  <a:lnTo>
                    <a:pt x="155" y="516"/>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786458" name="Freeform 26"/>
            <p:cNvSpPr>
              <a:spLocks/>
            </p:cNvSpPr>
            <p:nvPr/>
          </p:nvSpPr>
          <p:spPr bwMode="hidden">
            <a:xfrm>
              <a:off x="5107" y="0"/>
              <a:ext cx="573" cy="1042"/>
            </a:xfrm>
            <a:custGeom>
              <a:avLst/>
              <a:gdLst/>
              <a:ahLst/>
              <a:cxnLst>
                <a:cxn ang="0">
                  <a:pos x="0" y="0"/>
                </a:cxn>
                <a:cxn ang="0">
                  <a:pos x="497" y="1043"/>
                </a:cxn>
                <a:cxn ang="0">
                  <a:pos x="574" y="851"/>
                </a:cxn>
                <a:cxn ang="0">
                  <a:pos x="251" y="0"/>
                </a:cxn>
                <a:cxn ang="0">
                  <a:pos x="0" y="0"/>
                </a:cxn>
                <a:cxn ang="0">
                  <a:pos x="0" y="0"/>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endParaRPr>
            </a:p>
          </p:txBody>
        </p:sp>
        <p:sp>
          <p:nvSpPr>
            <p:cNvPr id="786459" name="Freeform 27"/>
            <p:cNvSpPr>
              <a:spLocks/>
            </p:cNvSpPr>
            <p:nvPr/>
          </p:nvSpPr>
          <p:spPr bwMode="hidden">
            <a:xfrm>
              <a:off x="5411" y="0"/>
              <a:ext cx="341" cy="796"/>
            </a:xfrm>
            <a:custGeom>
              <a:avLst/>
              <a:gdLst/>
              <a:ahLst/>
              <a:cxnLst>
                <a:cxn ang="0">
                  <a:pos x="144" y="0"/>
                </a:cxn>
                <a:cxn ang="0">
                  <a:pos x="0" y="0"/>
                </a:cxn>
                <a:cxn ang="0">
                  <a:pos x="287" y="797"/>
                </a:cxn>
                <a:cxn ang="0">
                  <a:pos x="341" y="653"/>
                </a:cxn>
                <a:cxn ang="0">
                  <a:pos x="144" y="0"/>
                </a:cxn>
                <a:cxn ang="0">
                  <a:pos x="144" y="0"/>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endParaRPr>
            </a:p>
          </p:txBody>
        </p:sp>
        <p:sp>
          <p:nvSpPr>
            <p:cNvPr id="1057" name="Freeform 28"/>
            <p:cNvSpPr>
              <a:spLocks/>
            </p:cNvSpPr>
            <p:nvPr/>
          </p:nvSpPr>
          <p:spPr bwMode="hidden">
            <a:xfrm>
              <a:off x="5698" y="653"/>
              <a:ext cx="60" cy="311"/>
            </a:xfrm>
            <a:custGeom>
              <a:avLst/>
              <a:gdLst>
                <a:gd name="T0" fmla="*/ 0 w 60"/>
                <a:gd name="T1" fmla="*/ 144 h 312"/>
                <a:gd name="T2" fmla="*/ 60 w 60"/>
                <a:gd name="T3" fmla="*/ 312 h 312"/>
                <a:gd name="T4" fmla="*/ 60 w 60"/>
                <a:gd name="T5" fmla="*/ 6 h 312"/>
                <a:gd name="T6" fmla="*/ 54 w 60"/>
                <a:gd name="T7" fmla="*/ 0 h 312"/>
                <a:gd name="T8" fmla="*/ 0 w 60"/>
                <a:gd name="T9" fmla="*/ 144 h 312"/>
                <a:gd name="T10" fmla="*/ 0 w 60"/>
                <a:gd name="T11" fmla="*/ 144 h 3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 h="312">
                  <a:moveTo>
                    <a:pt x="0" y="144"/>
                  </a:moveTo>
                  <a:lnTo>
                    <a:pt x="60" y="312"/>
                  </a:lnTo>
                  <a:lnTo>
                    <a:pt x="60" y="6"/>
                  </a:lnTo>
                  <a:lnTo>
                    <a:pt x="54" y="0"/>
                  </a:lnTo>
                  <a:lnTo>
                    <a:pt x="0" y="144"/>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786461" name="Freeform 29"/>
            <p:cNvSpPr>
              <a:spLocks/>
            </p:cNvSpPr>
            <p:nvPr/>
          </p:nvSpPr>
          <p:spPr bwMode="hidden">
            <a:xfrm>
              <a:off x="2" y="1601"/>
              <a:ext cx="5752" cy="1864"/>
            </a:xfrm>
            <a:custGeom>
              <a:avLst/>
              <a:gdLst/>
              <a:ahLst/>
              <a:cxnLst>
                <a:cxn ang="0">
                  <a:pos x="0" y="371"/>
                </a:cxn>
                <a:cxn ang="0">
                  <a:pos x="5740" y="1864"/>
                </a:cxn>
                <a:cxn ang="0">
                  <a:pos x="5740" y="1834"/>
                </a:cxn>
                <a:cxn ang="0">
                  <a:pos x="0" y="0"/>
                </a:cxn>
                <a:cxn ang="0">
                  <a:pos x="0" y="371"/>
                </a:cxn>
                <a:cxn ang="0">
                  <a:pos x="0" y="37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endParaRPr>
            </a:p>
          </p:txBody>
        </p:sp>
        <p:sp>
          <p:nvSpPr>
            <p:cNvPr id="1059" name="Freeform 30"/>
            <p:cNvSpPr>
              <a:spLocks/>
            </p:cNvSpPr>
            <p:nvPr/>
          </p:nvSpPr>
          <p:spPr bwMode="hidden">
            <a:xfrm>
              <a:off x="5754" y="3483"/>
              <a:ext cx="6" cy="6"/>
            </a:xfrm>
            <a:custGeom>
              <a:avLst/>
              <a:gdLst>
                <a:gd name="T0" fmla="*/ 6 w 6"/>
                <a:gd name="T1" fmla="*/ 6 h 6"/>
                <a:gd name="T2" fmla="*/ 0 w 6"/>
                <a:gd name="T3" fmla="*/ 0 h 6"/>
                <a:gd name="T4" fmla="*/ 0 w 6"/>
                <a:gd name="T5" fmla="*/ 6 h 6"/>
                <a:gd name="T6" fmla="*/ 6 w 6"/>
                <a:gd name="T7" fmla="*/ 6 h 6"/>
                <a:gd name="T8" fmla="*/ 6 w 6"/>
                <a:gd name="T9" fmla="*/ 6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6">
                  <a:moveTo>
                    <a:pt x="6" y="6"/>
                  </a:moveTo>
                  <a:lnTo>
                    <a:pt x="0" y="0"/>
                  </a:lnTo>
                  <a:lnTo>
                    <a:pt x="0" y="6"/>
                  </a:lnTo>
                  <a:lnTo>
                    <a:pt x="6" y="6"/>
                  </a:lnTo>
                  <a:close/>
                </a:path>
              </a:pathLst>
            </a:custGeom>
            <a:solidFill>
              <a:srgbClr val="18F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786463" name="Freeform 31"/>
            <p:cNvSpPr>
              <a:spLocks/>
            </p:cNvSpPr>
            <p:nvPr/>
          </p:nvSpPr>
          <p:spPr bwMode="hidden">
            <a:xfrm>
              <a:off x="2" y="2152"/>
              <a:ext cx="5752" cy="1337"/>
            </a:xfrm>
            <a:custGeom>
              <a:avLst/>
              <a:gdLst/>
              <a:ahLst/>
              <a:cxnLst>
                <a:cxn ang="0">
                  <a:pos x="0" y="366"/>
                </a:cxn>
                <a:cxn ang="0">
                  <a:pos x="5740" y="1337"/>
                </a:cxn>
                <a:cxn ang="0">
                  <a:pos x="5740" y="1331"/>
                </a:cxn>
                <a:cxn ang="0">
                  <a:pos x="0" y="0"/>
                </a:cxn>
                <a:cxn ang="0">
                  <a:pos x="0" y="366"/>
                </a:cxn>
                <a:cxn ang="0">
                  <a:pos x="0" y="366"/>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endParaRPr>
            </a:p>
          </p:txBody>
        </p:sp>
        <p:sp>
          <p:nvSpPr>
            <p:cNvPr id="786464" name="Freeform 32"/>
            <p:cNvSpPr>
              <a:spLocks/>
            </p:cNvSpPr>
            <p:nvPr/>
          </p:nvSpPr>
          <p:spPr bwMode="hidden">
            <a:xfrm>
              <a:off x="2" y="3177"/>
              <a:ext cx="5752" cy="414"/>
            </a:xfrm>
            <a:custGeom>
              <a:avLst/>
              <a:gdLst/>
              <a:ahLst/>
              <a:cxnLst>
                <a:cxn ang="0">
                  <a:pos x="0" y="48"/>
                </a:cxn>
                <a:cxn ang="0">
                  <a:pos x="5740" y="414"/>
                </a:cxn>
                <a:cxn ang="0">
                  <a:pos x="5740" y="402"/>
                </a:cxn>
                <a:cxn ang="0">
                  <a:pos x="0" y="0"/>
                </a:cxn>
                <a:cxn ang="0">
                  <a:pos x="0" y="48"/>
                </a:cxn>
                <a:cxn ang="0">
                  <a:pos x="0" y="48"/>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endParaRPr>
            </a:p>
          </p:txBody>
        </p:sp>
        <p:sp>
          <p:nvSpPr>
            <p:cNvPr id="786465" name="Freeform 33"/>
            <p:cNvSpPr>
              <a:spLocks/>
            </p:cNvSpPr>
            <p:nvPr/>
          </p:nvSpPr>
          <p:spPr bwMode="hidden">
            <a:xfrm>
              <a:off x="1297" y="0"/>
              <a:ext cx="4457" cy="3177"/>
            </a:xfrm>
            <a:custGeom>
              <a:avLst/>
              <a:gdLst/>
              <a:ahLst/>
              <a:cxnLst>
                <a:cxn ang="0">
                  <a:pos x="0" y="0"/>
                </a:cxn>
                <a:cxn ang="0">
                  <a:pos x="4448" y="3177"/>
                </a:cxn>
                <a:cxn ang="0">
                  <a:pos x="4448" y="3153"/>
                </a:cxn>
                <a:cxn ang="0">
                  <a:pos x="125" y="0"/>
                </a:cxn>
                <a:cxn ang="0">
                  <a:pos x="0" y="0"/>
                </a:cxn>
                <a:cxn ang="0">
                  <a:pos x="0" y="0"/>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endParaRPr>
            </a:p>
          </p:txBody>
        </p:sp>
        <p:sp>
          <p:nvSpPr>
            <p:cNvPr id="786466" name="Freeform 34"/>
            <p:cNvSpPr>
              <a:spLocks/>
            </p:cNvSpPr>
            <p:nvPr/>
          </p:nvSpPr>
          <p:spPr bwMode="hidden">
            <a:xfrm>
              <a:off x="3321" y="0"/>
              <a:ext cx="2433" cy="2614"/>
            </a:xfrm>
            <a:custGeom>
              <a:avLst/>
              <a:gdLst/>
              <a:ahLst/>
              <a:cxnLst>
                <a:cxn ang="0">
                  <a:pos x="0" y="0"/>
                </a:cxn>
                <a:cxn ang="0">
                  <a:pos x="2428" y="2614"/>
                </a:cxn>
                <a:cxn ang="0">
                  <a:pos x="2428" y="2608"/>
                </a:cxn>
                <a:cxn ang="0">
                  <a:pos x="66" y="0"/>
                </a:cxn>
                <a:cxn ang="0">
                  <a:pos x="0" y="0"/>
                </a:cxn>
                <a:cxn ang="0">
                  <a:pos x="0" y="0"/>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endParaRPr>
            </a:p>
          </p:txBody>
        </p:sp>
        <p:sp>
          <p:nvSpPr>
            <p:cNvPr id="786467" name="Freeform 35"/>
            <p:cNvSpPr>
              <a:spLocks/>
            </p:cNvSpPr>
            <p:nvPr/>
          </p:nvSpPr>
          <p:spPr bwMode="hidden">
            <a:xfrm>
              <a:off x="3950" y="0"/>
              <a:ext cx="1804" cy="2464"/>
            </a:xfrm>
            <a:custGeom>
              <a:avLst/>
              <a:gdLst/>
              <a:ahLst/>
              <a:cxnLst>
                <a:cxn ang="0">
                  <a:pos x="485" y="0"/>
                </a:cxn>
                <a:cxn ang="0">
                  <a:pos x="0" y="0"/>
                </a:cxn>
                <a:cxn ang="0">
                  <a:pos x="1800" y="2464"/>
                </a:cxn>
                <a:cxn ang="0">
                  <a:pos x="1800" y="2248"/>
                </a:cxn>
                <a:cxn ang="0">
                  <a:pos x="1794" y="2248"/>
                </a:cxn>
                <a:cxn ang="0">
                  <a:pos x="485" y="0"/>
                </a:cxn>
                <a:cxn ang="0">
                  <a:pos x="485" y="0"/>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endParaRPr>
            </a:p>
          </p:txBody>
        </p:sp>
        <p:sp>
          <p:nvSpPr>
            <p:cNvPr id="786468" name="Freeform 36"/>
            <p:cNvSpPr>
              <a:spLocks/>
            </p:cNvSpPr>
            <p:nvPr/>
          </p:nvSpPr>
          <p:spPr bwMode="hidden">
            <a:xfrm>
              <a:off x="4519" y="0"/>
              <a:ext cx="1235" cy="2074"/>
            </a:xfrm>
            <a:custGeom>
              <a:avLst/>
              <a:gdLst/>
              <a:ahLst/>
              <a:cxnLst>
                <a:cxn ang="0">
                  <a:pos x="0" y="0"/>
                </a:cxn>
                <a:cxn ang="0">
                  <a:pos x="1232" y="2074"/>
                </a:cxn>
                <a:cxn ang="0">
                  <a:pos x="1232" y="2038"/>
                </a:cxn>
                <a:cxn ang="0">
                  <a:pos x="42" y="0"/>
                </a:cxn>
                <a:cxn ang="0">
                  <a:pos x="0" y="0"/>
                </a:cxn>
                <a:cxn ang="0">
                  <a:pos x="0" y="0"/>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endParaRPr>
            </a:p>
          </p:txBody>
        </p:sp>
        <p:sp>
          <p:nvSpPr>
            <p:cNvPr id="786469" name="Freeform 37"/>
            <p:cNvSpPr>
              <a:spLocks/>
            </p:cNvSpPr>
            <p:nvPr/>
          </p:nvSpPr>
          <p:spPr bwMode="hidden">
            <a:xfrm>
              <a:off x="4694" y="0"/>
              <a:ext cx="1060" cy="1936"/>
            </a:xfrm>
            <a:custGeom>
              <a:avLst/>
              <a:gdLst/>
              <a:ahLst/>
              <a:cxnLst>
                <a:cxn ang="0">
                  <a:pos x="0" y="0"/>
                </a:cxn>
                <a:cxn ang="0">
                  <a:pos x="1058" y="1936"/>
                </a:cxn>
                <a:cxn ang="0">
                  <a:pos x="1058" y="1930"/>
                </a:cxn>
                <a:cxn ang="0">
                  <a:pos x="54" y="0"/>
                </a:cxn>
                <a:cxn ang="0">
                  <a:pos x="0" y="0"/>
                </a:cxn>
                <a:cxn ang="0">
                  <a:pos x="0" y="0"/>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endParaRPr>
            </a:p>
          </p:txBody>
        </p:sp>
        <p:sp>
          <p:nvSpPr>
            <p:cNvPr id="786470" name="Freeform 38"/>
            <p:cNvSpPr>
              <a:spLocks/>
            </p:cNvSpPr>
            <p:nvPr/>
          </p:nvSpPr>
          <p:spPr bwMode="hidden">
            <a:xfrm>
              <a:off x="4981" y="0"/>
              <a:ext cx="773" cy="1487"/>
            </a:xfrm>
            <a:custGeom>
              <a:avLst/>
              <a:gdLst/>
              <a:ahLst/>
              <a:cxnLst>
                <a:cxn ang="0">
                  <a:pos x="771" y="1433"/>
                </a:cxn>
                <a:cxn ang="0">
                  <a:pos x="42" y="0"/>
                </a:cxn>
                <a:cxn ang="0">
                  <a:pos x="0" y="0"/>
                </a:cxn>
                <a:cxn ang="0">
                  <a:pos x="771" y="1487"/>
                </a:cxn>
                <a:cxn ang="0">
                  <a:pos x="771" y="1433"/>
                </a:cxn>
                <a:cxn ang="0">
                  <a:pos x="771" y="1433"/>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endParaRPr>
            </a:p>
          </p:txBody>
        </p:sp>
        <p:grpSp>
          <p:nvGrpSpPr>
            <p:cNvPr id="1068" name="Group 39"/>
            <p:cNvGrpSpPr>
              <a:grpSpLocks/>
            </p:cNvGrpSpPr>
            <p:nvPr userDrawn="1"/>
          </p:nvGrpSpPr>
          <p:grpSpPr bwMode="auto">
            <a:xfrm>
              <a:off x="0" y="1632"/>
              <a:ext cx="5758" cy="1858"/>
              <a:chOff x="0" y="1632"/>
              <a:chExt cx="5758" cy="1858"/>
            </a:xfrm>
          </p:grpSpPr>
          <p:sp>
            <p:nvSpPr>
              <p:cNvPr id="786472" name="Freeform 40"/>
              <p:cNvSpPr>
                <a:spLocks/>
              </p:cNvSpPr>
              <p:nvPr/>
            </p:nvSpPr>
            <p:spPr bwMode="hidden">
              <a:xfrm>
                <a:off x="0" y="1632"/>
                <a:ext cx="3670" cy="1313"/>
              </a:xfrm>
              <a:custGeom>
                <a:avLst/>
                <a:gdLst/>
                <a:ahLst/>
                <a:cxnLst>
                  <a:cxn ang="0">
                    <a:pos x="0" y="0"/>
                  </a:cxn>
                  <a:cxn ang="0">
                    <a:pos x="0" y="366"/>
                  </a:cxn>
                  <a:cxn ang="0">
                    <a:pos x="3635" y="1313"/>
                  </a:cxn>
                  <a:cxn ang="0">
                    <a:pos x="3647" y="1235"/>
                  </a:cxn>
                  <a:cxn ang="0">
                    <a:pos x="3659" y="1163"/>
                  </a:cxn>
                  <a:cxn ang="0">
                    <a:pos x="0" y="0"/>
                  </a:cxn>
                  <a:cxn ang="0">
                    <a:pos x="0" y="0"/>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endParaRPr>
              </a:p>
            </p:txBody>
          </p:sp>
          <p:sp>
            <p:nvSpPr>
              <p:cNvPr id="786473" name="Freeform 41"/>
              <p:cNvSpPr>
                <a:spLocks/>
              </p:cNvSpPr>
              <p:nvPr/>
            </p:nvSpPr>
            <p:spPr bwMode="hidden">
              <a:xfrm>
                <a:off x="3646" y="2795"/>
                <a:ext cx="2112" cy="695"/>
              </a:xfrm>
              <a:custGeom>
                <a:avLst/>
                <a:gdLst/>
                <a:ahLst/>
                <a:cxnLst>
                  <a:cxn ang="0">
                    <a:pos x="2105" y="665"/>
                  </a:cxn>
                  <a:cxn ang="0">
                    <a:pos x="24" y="0"/>
                  </a:cxn>
                  <a:cxn ang="0">
                    <a:pos x="12" y="72"/>
                  </a:cxn>
                  <a:cxn ang="0">
                    <a:pos x="0" y="150"/>
                  </a:cxn>
                  <a:cxn ang="0">
                    <a:pos x="2105" y="695"/>
                  </a:cxn>
                  <a:cxn ang="0">
                    <a:pos x="2105" y="665"/>
                  </a:cxn>
                  <a:cxn ang="0">
                    <a:pos x="2105" y="665"/>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endParaRPr>
              </a:p>
            </p:txBody>
          </p:sp>
        </p:grpSp>
      </p:grpSp>
      <p:sp>
        <p:nvSpPr>
          <p:cNvPr id="786474" name="Rectangle 42"/>
          <p:cNvSpPr>
            <a:spLocks noGrp="1" noChangeArrowheads="1"/>
          </p:cNvSpPr>
          <p:nvPr>
            <p:ph type="title"/>
          </p:nvPr>
        </p:nvSpPr>
        <p:spPr bwMode="auto">
          <a:xfrm>
            <a:off x="457200" y="277813"/>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smtClean="0"/>
              <a:t>Click to edit Master title style</a:t>
            </a:r>
          </a:p>
        </p:txBody>
      </p:sp>
      <p:sp>
        <p:nvSpPr>
          <p:cNvPr id="786475" name="Rectangle 43"/>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p>
        </p:txBody>
      </p:sp>
      <p:sp>
        <p:nvSpPr>
          <p:cNvPr id="786476" name="Rectangle 44"/>
          <p:cNvSpPr>
            <a:spLocks noGrp="1" noChangeArrowheads="1"/>
          </p:cNvSpPr>
          <p:nvPr>
            <p:ph type="dt" sz="half" idx="2"/>
          </p:nvPr>
        </p:nvSpPr>
        <p:spPr bwMode="auto">
          <a:xfrm>
            <a:off x="457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fontAlgn="auto" hangingPunct="1">
              <a:spcBef>
                <a:spcPts val="0"/>
              </a:spcBef>
              <a:spcAft>
                <a:spcPts val="0"/>
              </a:spcAft>
              <a:defRPr sz="1200" smtClean="0">
                <a:effectLst>
                  <a:outerShdw blurRad="38100" dist="38100" dir="2700000" algn="tl">
                    <a:srgbClr val="000000"/>
                  </a:outerShdw>
                </a:effectLst>
                <a:latin typeface="Arial" charset="0"/>
                <a:cs typeface="+mn-cs"/>
              </a:defRPr>
            </a:lvl1pPr>
          </a:lstStyle>
          <a:p>
            <a:pPr>
              <a:defRPr/>
            </a:pPr>
            <a:fld id="{76F52538-1EDF-4E2F-A63C-65F5487BEBE7}" type="datetime4">
              <a:rPr lang="en-US" smtClean="0">
                <a:solidFill>
                  <a:srgbClr val="FFFFFF"/>
                </a:solidFill>
              </a:rPr>
              <a:t>October 1, 2011</a:t>
            </a:fld>
            <a:endParaRPr lang="en-US">
              <a:solidFill>
                <a:srgbClr val="FFFFFF"/>
              </a:solidFill>
            </a:endParaRPr>
          </a:p>
        </p:txBody>
      </p:sp>
      <p:sp>
        <p:nvSpPr>
          <p:cNvPr id="786477" name="Rectangle 4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fontAlgn="auto" hangingPunct="1">
              <a:spcBef>
                <a:spcPts val="0"/>
              </a:spcBef>
              <a:spcAft>
                <a:spcPts val="0"/>
              </a:spcAft>
              <a:defRPr sz="1200">
                <a:effectLst>
                  <a:outerShdw blurRad="38100" dist="38100" dir="2700000" algn="tl">
                    <a:srgbClr val="000000"/>
                  </a:outerShdw>
                </a:effectLst>
                <a:latin typeface="Arial" charset="0"/>
                <a:cs typeface="+mn-cs"/>
              </a:defRPr>
            </a:lvl1pPr>
          </a:lstStyle>
          <a:p>
            <a:pPr>
              <a:defRPr/>
            </a:pPr>
            <a:endParaRPr lang="en-US">
              <a:solidFill>
                <a:srgbClr val="FFFFFF"/>
              </a:solidFill>
            </a:endParaRPr>
          </a:p>
        </p:txBody>
      </p:sp>
      <p:sp>
        <p:nvSpPr>
          <p:cNvPr id="786478" name="Rectangle 46"/>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fontAlgn="auto" hangingPunct="1">
              <a:spcBef>
                <a:spcPts val="0"/>
              </a:spcBef>
              <a:spcAft>
                <a:spcPts val="0"/>
              </a:spcAft>
              <a:defRPr sz="2000" smtClean="0">
                <a:effectLst>
                  <a:outerShdw blurRad="38100" dist="38100" dir="2700000" algn="tl">
                    <a:srgbClr val="000000"/>
                  </a:outerShdw>
                </a:effectLst>
                <a:latin typeface="Arial" charset="0"/>
                <a:cs typeface="+mn-cs"/>
              </a:defRPr>
            </a:lvl1pPr>
          </a:lstStyle>
          <a:p>
            <a:pPr>
              <a:defRPr/>
            </a:pPr>
            <a:fld id="{8B66FBEF-F982-458E-B615-CD6472251A04}"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088850204"/>
      </p:ext>
    </p:extLst>
  </p:cSld>
  <p:clrMap bg1="dk2" tx1="lt1" bg2="dk1" tx2="lt2" accent1="accent1" accent2="accent2" accent3="accent3" accent4="accent4" accent5="accent5" accent6="accent6" hlink="hlink" folHlink="folHlink"/>
  <p:sldLayoutIdLst>
    <p:sldLayoutId id="2147484038" r:id="rId1"/>
    <p:sldLayoutId id="2147484039" r:id="rId2"/>
    <p:sldLayoutId id="2147484040" r:id="rId3"/>
    <p:sldLayoutId id="2147484041" r:id="rId4"/>
    <p:sldLayoutId id="2147484042" r:id="rId5"/>
    <p:sldLayoutId id="2147484043" r:id="rId6"/>
    <p:sldLayoutId id="2147484044" r:id="rId7"/>
    <p:sldLayoutId id="2147484045" r:id="rId8"/>
    <p:sldLayoutId id="2147484046" r:id="rId9"/>
    <p:sldLayoutId id="2147484047" r:id="rId10"/>
    <p:sldLayoutId id="2147484048" r:id="rId11"/>
    <p:sldLayoutId id="2147484049" r:id="rId12"/>
    <p:sldLayoutId id="2147484050" r:id="rId13"/>
    <p:sldLayoutId id="2147484051" r:id="rId14"/>
  </p:sldLayoutIdLst>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par>
    </p:tnLst>
  </p:timing>
  <p:hf hdr="0" ftr="0" dt="0"/>
  <p:txStyles>
    <p:titleStyle>
      <a:lvl1pPr algn="ctr" rtl="0" fontAlgn="base">
        <a:spcBef>
          <a:spcPct val="0"/>
        </a:spcBef>
        <a:spcAft>
          <a:spcPct val="0"/>
        </a:spcAft>
        <a:defRPr sz="4400">
          <a:solidFill>
            <a:schemeClr val="tx2"/>
          </a:solidFill>
          <a:effectLst>
            <a:outerShdw blurRad="38100" dist="38100" dir="2700000" algn="tl">
              <a:srgbClr val="000000"/>
            </a:outerShdw>
          </a:effectLst>
          <a:latin typeface="+mj-lt"/>
          <a:ea typeface="+mj-ea"/>
          <a:cs typeface="+mj-cs"/>
        </a:defRPr>
      </a:lvl1pPr>
      <a:lvl2pPr algn="ctr" rtl="0" fontAlgn="base">
        <a:spcBef>
          <a:spcPct val="0"/>
        </a:spcBef>
        <a:spcAft>
          <a:spcPct val="0"/>
        </a:spcAft>
        <a:defRPr sz="4400">
          <a:solidFill>
            <a:schemeClr val="tx2"/>
          </a:solidFill>
          <a:effectLst>
            <a:outerShdw blurRad="38100" dist="38100" dir="2700000" algn="tl">
              <a:srgbClr val="000000"/>
            </a:outerShdw>
          </a:effectLst>
          <a:latin typeface="Arial Black" pitchFamily="34" charset="0"/>
        </a:defRPr>
      </a:lvl2pPr>
      <a:lvl3pPr algn="ctr" rtl="0" fontAlgn="base">
        <a:spcBef>
          <a:spcPct val="0"/>
        </a:spcBef>
        <a:spcAft>
          <a:spcPct val="0"/>
        </a:spcAft>
        <a:defRPr sz="4400">
          <a:solidFill>
            <a:schemeClr val="tx2"/>
          </a:solidFill>
          <a:effectLst>
            <a:outerShdw blurRad="38100" dist="38100" dir="2700000" algn="tl">
              <a:srgbClr val="000000"/>
            </a:outerShdw>
          </a:effectLst>
          <a:latin typeface="Arial Black" pitchFamily="34" charset="0"/>
        </a:defRPr>
      </a:lvl3pPr>
      <a:lvl4pPr algn="ctr" rtl="0" fontAlgn="base">
        <a:spcBef>
          <a:spcPct val="0"/>
        </a:spcBef>
        <a:spcAft>
          <a:spcPct val="0"/>
        </a:spcAft>
        <a:defRPr sz="4400">
          <a:solidFill>
            <a:schemeClr val="tx2"/>
          </a:solidFill>
          <a:effectLst>
            <a:outerShdw blurRad="38100" dist="38100" dir="2700000" algn="tl">
              <a:srgbClr val="000000"/>
            </a:outerShdw>
          </a:effectLst>
          <a:latin typeface="Arial Black" pitchFamily="34" charset="0"/>
        </a:defRPr>
      </a:lvl4pPr>
      <a:lvl5pPr algn="ctr" rtl="0" fontAlgn="base">
        <a:spcBef>
          <a:spcPct val="0"/>
        </a:spcBef>
        <a:spcAft>
          <a:spcPct val="0"/>
        </a:spcAft>
        <a:defRPr sz="4400">
          <a:solidFill>
            <a:schemeClr val="tx2"/>
          </a:solidFill>
          <a:effectLst>
            <a:outerShdw blurRad="38100" dist="38100" dir="2700000" algn="tl">
              <a:srgbClr val="000000"/>
            </a:outerShdw>
          </a:effectLst>
          <a:latin typeface="Arial Black" pitchFamily="34" charset="0"/>
        </a:defRPr>
      </a:lvl5pPr>
      <a:lvl6pPr marL="457200" algn="ctr" rtl="0" eaLnBrk="1" fontAlgn="base" hangingPunct="1">
        <a:spcBef>
          <a:spcPct val="0"/>
        </a:spcBef>
        <a:spcAft>
          <a:spcPct val="0"/>
        </a:spcAft>
        <a:defRPr sz="4400">
          <a:solidFill>
            <a:schemeClr val="tx2"/>
          </a:solidFill>
          <a:effectLst>
            <a:outerShdw blurRad="38100" dist="38100" dir="2700000" algn="tl">
              <a:srgbClr val="000000"/>
            </a:outerShdw>
          </a:effectLst>
          <a:latin typeface="Arial" charset="0"/>
        </a:defRPr>
      </a:lvl6pPr>
      <a:lvl7pPr marL="914400" algn="ctr" rtl="0" eaLnBrk="1" fontAlgn="base" hangingPunct="1">
        <a:spcBef>
          <a:spcPct val="0"/>
        </a:spcBef>
        <a:spcAft>
          <a:spcPct val="0"/>
        </a:spcAft>
        <a:defRPr sz="4400">
          <a:solidFill>
            <a:schemeClr val="tx2"/>
          </a:solidFill>
          <a:effectLst>
            <a:outerShdw blurRad="38100" dist="38100" dir="2700000" algn="tl">
              <a:srgbClr val="000000"/>
            </a:outerShdw>
          </a:effectLst>
          <a:latin typeface="Arial" charset="0"/>
        </a:defRPr>
      </a:lvl7pPr>
      <a:lvl8pPr marL="1371600" algn="ctr" rtl="0" eaLnBrk="1" fontAlgn="base" hangingPunct="1">
        <a:spcBef>
          <a:spcPct val="0"/>
        </a:spcBef>
        <a:spcAft>
          <a:spcPct val="0"/>
        </a:spcAft>
        <a:defRPr sz="4400">
          <a:solidFill>
            <a:schemeClr val="tx2"/>
          </a:solidFill>
          <a:effectLst>
            <a:outerShdw blurRad="38100" dist="38100" dir="2700000" algn="tl">
              <a:srgbClr val="000000"/>
            </a:outerShdw>
          </a:effectLst>
          <a:latin typeface="Arial" charset="0"/>
        </a:defRPr>
      </a:lvl8pPr>
      <a:lvl9pPr marL="1828800" algn="ctr" rtl="0" eaLnBrk="1" fontAlgn="base" hangingPunct="1">
        <a:spcBef>
          <a:spcPct val="0"/>
        </a:spcBef>
        <a:spcAft>
          <a:spcPct val="0"/>
        </a:spcAft>
        <a:defRPr sz="4400">
          <a:solidFill>
            <a:schemeClr val="tx2"/>
          </a:solidFill>
          <a:effectLst>
            <a:outerShdw blurRad="38100" dist="38100" dir="2700000" algn="tl">
              <a:srgbClr val="000000"/>
            </a:outerShdw>
          </a:effectLst>
          <a:latin typeface="Arial" charset="0"/>
        </a:defRPr>
      </a:lvl9pPr>
    </p:titleStyle>
    <p:bodyStyle>
      <a:lvl1pPr marL="342900" indent="-342900" algn="l" rtl="0" fontAlgn="base">
        <a:spcBef>
          <a:spcPct val="20000"/>
        </a:spcBef>
        <a:spcAft>
          <a:spcPct val="0"/>
        </a:spcAft>
        <a:buClr>
          <a:schemeClr val="hlink"/>
        </a:buClr>
        <a:buSzPct val="90000"/>
        <a:buFont typeface="Wingdings" pitchFamily="2" charset="2"/>
        <a:buBlip>
          <a:blip r:embed="rId16"/>
        </a:buBlip>
        <a:defRPr sz="3200">
          <a:solidFill>
            <a:schemeClr val="tx1"/>
          </a:solidFill>
          <a:effectLst>
            <a:outerShdw blurRad="38100" dist="38100" dir="2700000" algn="tl">
              <a:srgbClr val="000000"/>
            </a:outerShdw>
          </a:effectLst>
          <a:latin typeface="+mn-lt"/>
          <a:ea typeface="+mn-ea"/>
          <a:cs typeface="+mn-cs"/>
        </a:defRPr>
      </a:lvl1pPr>
      <a:lvl2pPr marL="742950" indent="-285750" algn="l" rtl="0" fontAlgn="base">
        <a:spcBef>
          <a:spcPct val="20000"/>
        </a:spcBef>
        <a:spcAft>
          <a:spcPct val="0"/>
        </a:spcAft>
        <a:buChar char="–"/>
        <a:defRPr sz="2800">
          <a:solidFill>
            <a:schemeClr val="tx1"/>
          </a:solidFill>
          <a:effectLst>
            <a:outerShdw blurRad="38100" dist="38100" dir="2700000" algn="tl">
              <a:srgbClr val="000000"/>
            </a:outerShdw>
          </a:effectLst>
          <a:latin typeface="+mn-lt"/>
        </a:defRPr>
      </a:lvl2pPr>
      <a:lvl3pPr marL="1143000" indent="-228600" algn="l" rtl="0" fontAlgn="base">
        <a:spcBef>
          <a:spcPct val="20000"/>
        </a:spcBef>
        <a:spcAft>
          <a:spcPct val="0"/>
        </a:spcAft>
        <a:buClr>
          <a:schemeClr val="accent2"/>
        </a:buClr>
        <a:buSzPct val="90000"/>
        <a:buFont typeface="Wingdings" pitchFamily="2" charset="2"/>
        <a:buBlip>
          <a:blip r:embed="rId17"/>
        </a:buBlip>
        <a:defRPr sz="2400">
          <a:solidFill>
            <a:schemeClr val="tx1"/>
          </a:solidFill>
          <a:effectLst>
            <a:outerShdw blurRad="38100" dist="38100" dir="2700000" algn="tl">
              <a:srgbClr val="000000"/>
            </a:outerShdw>
          </a:effectLst>
          <a:latin typeface="+mn-lt"/>
        </a:defRPr>
      </a:lvl3pPr>
      <a:lvl4pPr marL="1600200" indent="-228600" algn="l" rtl="0" fontAlgn="base">
        <a:spcBef>
          <a:spcPct val="20000"/>
        </a:spcBef>
        <a:spcAft>
          <a:spcPct val="0"/>
        </a:spcAft>
        <a:buChar char="–"/>
        <a:defRPr sz="2000">
          <a:solidFill>
            <a:schemeClr val="tx1"/>
          </a:solidFill>
          <a:effectLst>
            <a:outerShdw blurRad="38100" dist="38100" dir="2700000" algn="tl">
              <a:srgbClr val="000000"/>
            </a:outerShdw>
          </a:effectLst>
          <a:latin typeface="+mn-lt"/>
        </a:defRPr>
      </a:lvl4pPr>
      <a:lvl5pPr marL="2057400" indent="-228600" algn="l" rtl="0" fontAlgn="base">
        <a:spcBef>
          <a:spcPct val="20000"/>
        </a:spcBef>
        <a:spcAft>
          <a:spcPct val="0"/>
        </a:spcAft>
        <a:buClr>
          <a:schemeClr val="folHlink"/>
        </a:buClr>
        <a:buSzPct val="90000"/>
        <a:buFont typeface="Wingdings" pitchFamily="2" charset="2"/>
        <a:buBlip>
          <a:blip r:embed="rId18"/>
        </a:buBlip>
        <a:defRPr sz="2000">
          <a:solidFill>
            <a:schemeClr val="tx1"/>
          </a:solidFill>
          <a:effectLst>
            <a:outerShdw blurRad="38100" dist="38100" dir="2700000" algn="tl">
              <a:srgbClr val="000000"/>
            </a:outerShdw>
          </a:effectLst>
          <a:latin typeface="+mn-lt"/>
        </a:defRPr>
      </a:lvl5pPr>
      <a:lvl6pPr marL="2514600" indent="-228600" algn="l" rtl="0" eaLnBrk="1" fontAlgn="base" hangingPunct="1">
        <a:spcBef>
          <a:spcPct val="20000"/>
        </a:spcBef>
        <a:spcAft>
          <a:spcPct val="0"/>
        </a:spcAft>
        <a:buClr>
          <a:schemeClr val="folHlink"/>
        </a:buClr>
        <a:buSzPct val="90000"/>
        <a:buFont typeface="Wingdings" pitchFamily="2" charset="2"/>
        <a:buBlip>
          <a:blip r:embed="rId18"/>
        </a:buBlip>
        <a:defRPr sz="2000">
          <a:solidFill>
            <a:schemeClr val="tx1"/>
          </a:solidFill>
          <a:effectLst>
            <a:outerShdw blurRad="38100" dist="38100" dir="2700000" algn="tl">
              <a:srgbClr val="000000"/>
            </a:outerShdw>
          </a:effectLst>
          <a:latin typeface="+mn-lt"/>
        </a:defRPr>
      </a:lvl6pPr>
      <a:lvl7pPr marL="2971800" indent="-228600" algn="l" rtl="0" eaLnBrk="1" fontAlgn="base" hangingPunct="1">
        <a:spcBef>
          <a:spcPct val="20000"/>
        </a:spcBef>
        <a:spcAft>
          <a:spcPct val="0"/>
        </a:spcAft>
        <a:buClr>
          <a:schemeClr val="folHlink"/>
        </a:buClr>
        <a:buSzPct val="90000"/>
        <a:buFont typeface="Wingdings" pitchFamily="2" charset="2"/>
        <a:buBlip>
          <a:blip r:embed="rId18"/>
        </a:buBlip>
        <a:defRPr sz="2000">
          <a:solidFill>
            <a:schemeClr val="tx1"/>
          </a:solidFill>
          <a:effectLst>
            <a:outerShdw blurRad="38100" dist="38100" dir="2700000" algn="tl">
              <a:srgbClr val="000000"/>
            </a:outerShdw>
          </a:effectLst>
          <a:latin typeface="+mn-lt"/>
        </a:defRPr>
      </a:lvl7pPr>
      <a:lvl8pPr marL="3429000" indent="-228600" algn="l" rtl="0" eaLnBrk="1" fontAlgn="base" hangingPunct="1">
        <a:spcBef>
          <a:spcPct val="20000"/>
        </a:spcBef>
        <a:spcAft>
          <a:spcPct val="0"/>
        </a:spcAft>
        <a:buClr>
          <a:schemeClr val="folHlink"/>
        </a:buClr>
        <a:buSzPct val="90000"/>
        <a:buFont typeface="Wingdings" pitchFamily="2" charset="2"/>
        <a:buBlip>
          <a:blip r:embed="rId18"/>
        </a:buBlip>
        <a:defRPr sz="2000">
          <a:solidFill>
            <a:schemeClr val="tx1"/>
          </a:solidFill>
          <a:effectLst>
            <a:outerShdw blurRad="38100" dist="38100" dir="2700000" algn="tl">
              <a:srgbClr val="000000"/>
            </a:outerShdw>
          </a:effectLst>
          <a:latin typeface="+mn-lt"/>
        </a:defRPr>
      </a:lvl8pPr>
      <a:lvl9pPr marL="3886200" indent="-228600" algn="l" rtl="0" eaLnBrk="1" fontAlgn="base" hangingPunct="1">
        <a:spcBef>
          <a:spcPct val="20000"/>
        </a:spcBef>
        <a:spcAft>
          <a:spcPct val="0"/>
        </a:spcAft>
        <a:buClr>
          <a:schemeClr val="folHlink"/>
        </a:buClr>
        <a:buSzPct val="90000"/>
        <a:buFont typeface="Wingdings" pitchFamily="2" charset="2"/>
        <a:buBlip>
          <a:blip r:embed="rId18"/>
        </a:buBlip>
        <a:defRPr sz="2000">
          <a:solidFill>
            <a:schemeClr val="tx1"/>
          </a:solidFill>
          <a:effectLst>
            <a:outerShdw blurRad="38100" dist="38100" dir="2700000" algn="tl">
              <a:srgbClr val="000000"/>
            </a:outerShdw>
          </a:effectLst>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2.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57647"/>
                <a:invGamma/>
              </a:schemeClr>
            </a:gs>
            <a:gs pos="100000">
              <a:schemeClr val="bg1"/>
            </a:gs>
          </a:gsLst>
          <a:lin ang="2700000" scaled="1"/>
        </a:gradFill>
        <a:effectLst/>
      </p:bgPr>
    </p:bg>
    <p:spTree>
      <p:nvGrpSpPr>
        <p:cNvPr id="1" name=""/>
        <p:cNvGrpSpPr/>
        <p:nvPr/>
      </p:nvGrpSpPr>
      <p:grpSpPr>
        <a:xfrm>
          <a:off x="0" y="0"/>
          <a:ext cx="0" cy="0"/>
          <a:chOff x="0" y="0"/>
          <a:chExt cx="0" cy="0"/>
        </a:xfrm>
      </p:grpSpPr>
      <p:grpSp>
        <p:nvGrpSpPr>
          <p:cNvPr id="248834" name="Group 2"/>
          <p:cNvGrpSpPr>
            <a:grpSpLocks/>
          </p:cNvGrpSpPr>
          <p:nvPr/>
        </p:nvGrpSpPr>
        <p:grpSpPr bwMode="auto">
          <a:xfrm>
            <a:off x="0" y="0"/>
            <a:ext cx="9144000" cy="6856413"/>
            <a:chOff x="0" y="0"/>
            <a:chExt cx="5760" cy="4319"/>
          </a:xfrm>
        </p:grpSpPr>
        <p:sp>
          <p:nvSpPr>
            <p:cNvPr id="248835" name="Freeform 3"/>
            <p:cNvSpPr>
              <a:spLocks/>
            </p:cNvSpPr>
            <p:nvPr/>
          </p:nvSpPr>
          <p:spPr bwMode="hidden">
            <a:xfrm>
              <a:off x="0" y="12"/>
              <a:ext cx="5758" cy="3273"/>
            </a:xfrm>
            <a:custGeom>
              <a:avLst/>
              <a:gdLst/>
              <a:ahLst/>
              <a:cxnLst>
                <a:cxn ang="0">
                  <a:pos x="3193" y="1816"/>
                </a:cxn>
                <a:cxn ang="0">
                  <a:pos x="0" y="0"/>
                </a:cxn>
                <a:cxn ang="0">
                  <a:pos x="0" y="522"/>
                </a:cxn>
                <a:cxn ang="0">
                  <a:pos x="3037" y="1978"/>
                </a:cxn>
                <a:cxn ang="0">
                  <a:pos x="5740" y="3273"/>
                </a:cxn>
                <a:cxn ang="0">
                  <a:pos x="5740" y="3267"/>
                </a:cxn>
                <a:cxn ang="0">
                  <a:pos x="3193" y="1816"/>
                </a:cxn>
                <a:cxn ang="0">
                  <a:pos x="3193" y="1816"/>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w="9525">
              <a:noFill/>
              <a:round/>
              <a:headEnd/>
              <a:tailEnd/>
            </a:ln>
          </p:spPr>
          <p:txBody>
            <a:bodyPr/>
            <a:lstStyle/>
            <a:p>
              <a:pPr eaLnBrk="0" hangingPunct="0"/>
              <a:endParaRPr lang="en-US">
                <a:solidFill>
                  <a:srgbClr val="FFFFFF"/>
                </a:solidFill>
                <a:latin typeface="Arial" charset="0"/>
              </a:endParaRPr>
            </a:p>
          </p:txBody>
        </p:sp>
        <p:sp>
          <p:nvSpPr>
            <p:cNvPr id="248836" name="Freeform 4"/>
            <p:cNvSpPr>
              <a:spLocks/>
            </p:cNvSpPr>
            <p:nvPr/>
          </p:nvSpPr>
          <p:spPr bwMode="hidden">
            <a:xfrm>
              <a:off x="149" y="0"/>
              <a:ext cx="5609" cy="3243"/>
            </a:xfrm>
            <a:custGeom>
              <a:avLst/>
              <a:gdLst/>
              <a:ahLst/>
              <a:cxnLst>
                <a:cxn ang="0">
                  <a:pos x="3163" y="1714"/>
                </a:cxn>
                <a:cxn ang="0">
                  <a:pos x="431" y="0"/>
                </a:cxn>
                <a:cxn ang="0">
                  <a:pos x="0" y="0"/>
                </a:cxn>
                <a:cxn ang="0">
                  <a:pos x="3086" y="1786"/>
                </a:cxn>
                <a:cxn ang="0">
                  <a:pos x="5591" y="3243"/>
                </a:cxn>
                <a:cxn ang="0">
                  <a:pos x="5591" y="3237"/>
                </a:cxn>
                <a:cxn ang="0">
                  <a:pos x="3163" y="1714"/>
                </a:cxn>
                <a:cxn ang="0">
                  <a:pos x="3163" y="1714"/>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eaLnBrk="0" hangingPunct="0"/>
              <a:endParaRPr lang="en-US">
                <a:solidFill>
                  <a:srgbClr val="FFFFFF"/>
                </a:solidFill>
                <a:latin typeface="Arial" charset="0"/>
              </a:endParaRPr>
            </a:p>
          </p:txBody>
        </p:sp>
        <p:sp>
          <p:nvSpPr>
            <p:cNvPr id="248837" name="Freeform 5"/>
            <p:cNvSpPr>
              <a:spLocks/>
            </p:cNvSpPr>
            <p:nvPr/>
          </p:nvSpPr>
          <p:spPr bwMode="hidden">
            <a:xfrm>
              <a:off x="0" y="3433"/>
              <a:ext cx="4038" cy="191"/>
            </a:xfrm>
            <a:custGeom>
              <a:avLst/>
              <a:gdLst/>
              <a:ahLst/>
              <a:cxnLst>
                <a:cxn ang="0">
                  <a:pos x="0" y="156"/>
                </a:cxn>
                <a:cxn ang="0">
                  <a:pos x="4042" y="192"/>
                </a:cxn>
                <a:cxn ang="0">
                  <a:pos x="4042" y="144"/>
                </a:cxn>
                <a:cxn ang="0">
                  <a:pos x="0" y="0"/>
                </a:cxn>
                <a:cxn ang="0">
                  <a:pos x="0" y="156"/>
                </a:cxn>
                <a:cxn ang="0">
                  <a:pos x="0" y="156"/>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w="9525">
              <a:noFill/>
              <a:round/>
              <a:headEnd/>
              <a:tailEnd/>
            </a:ln>
          </p:spPr>
          <p:txBody>
            <a:bodyPr/>
            <a:lstStyle/>
            <a:p>
              <a:pPr eaLnBrk="0" hangingPunct="0"/>
              <a:endParaRPr lang="en-US">
                <a:solidFill>
                  <a:srgbClr val="FFFFFF"/>
                </a:solidFill>
                <a:latin typeface="Arial" charset="0"/>
              </a:endParaRPr>
            </a:p>
          </p:txBody>
        </p:sp>
        <p:sp>
          <p:nvSpPr>
            <p:cNvPr id="248838" name="Freeform 6"/>
            <p:cNvSpPr>
              <a:spLocks/>
            </p:cNvSpPr>
            <p:nvPr/>
          </p:nvSpPr>
          <p:spPr bwMode="hidden">
            <a:xfrm>
              <a:off x="4038" y="3577"/>
              <a:ext cx="1720" cy="65"/>
            </a:xfrm>
            <a:custGeom>
              <a:avLst/>
              <a:gdLst/>
              <a:ahLst/>
              <a:cxnLst>
                <a:cxn ang="0">
                  <a:pos x="1722" y="66"/>
                </a:cxn>
                <a:cxn ang="0">
                  <a:pos x="1722" y="60"/>
                </a:cxn>
                <a:cxn ang="0">
                  <a:pos x="0" y="0"/>
                </a:cxn>
                <a:cxn ang="0">
                  <a:pos x="0" y="48"/>
                </a:cxn>
                <a:cxn ang="0">
                  <a:pos x="1722" y="66"/>
                </a:cxn>
                <a:cxn ang="0">
                  <a:pos x="1722" y="66"/>
                </a:cxn>
              </a:cxnLst>
              <a:rect l="0" t="0" r="r" b="b"/>
              <a:pathLst>
                <a:path w="1722" h="66">
                  <a:moveTo>
                    <a:pt x="1722" y="66"/>
                  </a:moveTo>
                  <a:lnTo>
                    <a:pt x="1722" y="60"/>
                  </a:lnTo>
                  <a:lnTo>
                    <a:pt x="0" y="0"/>
                  </a:lnTo>
                  <a:lnTo>
                    <a:pt x="0" y="48"/>
                  </a:lnTo>
                  <a:lnTo>
                    <a:pt x="1722" y="66"/>
                  </a:lnTo>
                  <a:lnTo>
                    <a:pt x="1722" y="66"/>
                  </a:lnTo>
                  <a:close/>
                </a:path>
              </a:pathLst>
            </a:custGeom>
            <a:gradFill rotWithShape="0">
              <a:gsLst>
                <a:gs pos="0">
                  <a:schemeClr val="bg2"/>
                </a:gs>
                <a:gs pos="100000">
                  <a:schemeClr val="bg1"/>
                </a:gs>
              </a:gsLst>
              <a:lin ang="0" scaled="1"/>
            </a:gradFill>
            <a:ln w="9525">
              <a:noFill/>
              <a:round/>
              <a:headEnd/>
              <a:tailEnd/>
            </a:ln>
          </p:spPr>
          <p:txBody>
            <a:bodyPr/>
            <a:lstStyle/>
            <a:p>
              <a:pPr eaLnBrk="0" hangingPunct="0"/>
              <a:endParaRPr lang="en-US">
                <a:solidFill>
                  <a:srgbClr val="FFFFFF"/>
                </a:solidFill>
                <a:latin typeface="Arial" charset="0"/>
              </a:endParaRPr>
            </a:p>
          </p:txBody>
        </p:sp>
        <p:sp>
          <p:nvSpPr>
            <p:cNvPr id="248839" name="Freeform 7"/>
            <p:cNvSpPr>
              <a:spLocks/>
            </p:cNvSpPr>
            <p:nvPr/>
          </p:nvSpPr>
          <p:spPr bwMode="hidden">
            <a:xfrm>
              <a:off x="0" y="3726"/>
              <a:ext cx="4784" cy="329"/>
            </a:xfrm>
            <a:custGeom>
              <a:avLst/>
              <a:gdLst/>
              <a:ahLst/>
              <a:cxnLst>
                <a:cxn ang="0">
                  <a:pos x="0" y="329"/>
                </a:cxn>
                <a:cxn ang="0">
                  <a:pos x="4789" y="77"/>
                </a:cxn>
                <a:cxn ang="0">
                  <a:pos x="4789" y="0"/>
                </a:cxn>
                <a:cxn ang="0">
                  <a:pos x="0" y="107"/>
                </a:cxn>
                <a:cxn ang="0">
                  <a:pos x="0" y="329"/>
                </a:cxn>
                <a:cxn ang="0">
                  <a:pos x="0" y="329"/>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w="9525" cap="flat" cmpd="sng">
              <a:noFill/>
              <a:prstDash val="solid"/>
              <a:round/>
              <a:headEnd type="none" w="med" len="med"/>
              <a:tailEnd type="none" w="med" len="med"/>
            </a:ln>
            <a:effectLst/>
          </p:spPr>
          <p:txBody>
            <a:bodyPr/>
            <a:lstStyle/>
            <a:p>
              <a:pPr eaLnBrk="0" hangingPunct="0"/>
              <a:endParaRPr lang="en-US">
                <a:solidFill>
                  <a:srgbClr val="FFFFFF"/>
                </a:solidFill>
                <a:latin typeface="Arial" charset="0"/>
              </a:endParaRPr>
            </a:p>
          </p:txBody>
        </p:sp>
        <p:sp>
          <p:nvSpPr>
            <p:cNvPr id="248840" name="Freeform 8"/>
            <p:cNvSpPr>
              <a:spLocks/>
            </p:cNvSpPr>
            <p:nvPr/>
          </p:nvSpPr>
          <p:spPr bwMode="hidden">
            <a:xfrm>
              <a:off x="4784" y="3702"/>
              <a:ext cx="974" cy="101"/>
            </a:xfrm>
            <a:custGeom>
              <a:avLst/>
              <a:gdLst/>
              <a:ahLst/>
              <a:cxnLst>
                <a:cxn ang="0">
                  <a:pos x="975" y="48"/>
                </a:cxn>
                <a:cxn ang="0">
                  <a:pos x="975" y="0"/>
                </a:cxn>
                <a:cxn ang="0">
                  <a:pos x="0" y="24"/>
                </a:cxn>
                <a:cxn ang="0">
                  <a:pos x="0" y="101"/>
                </a:cxn>
                <a:cxn ang="0">
                  <a:pos x="975" y="48"/>
                </a:cxn>
                <a:cxn ang="0">
                  <a:pos x="975" y="48"/>
                </a:cxn>
              </a:cxnLst>
              <a:rect l="0" t="0" r="r" b="b"/>
              <a:pathLst>
                <a:path w="975" h="101">
                  <a:moveTo>
                    <a:pt x="975" y="48"/>
                  </a:moveTo>
                  <a:lnTo>
                    <a:pt x="975" y="0"/>
                  </a:lnTo>
                  <a:lnTo>
                    <a:pt x="0" y="24"/>
                  </a:lnTo>
                  <a:lnTo>
                    <a:pt x="0" y="101"/>
                  </a:lnTo>
                  <a:lnTo>
                    <a:pt x="975" y="48"/>
                  </a:lnTo>
                  <a:lnTo>
                    <a:pt x="975" y="48"/>
                  </a:lnTo>
                  <a:close/>
                </a:path>
              </a:pathLst>
            </a:custGeom>
            <a:solidFill>
              <a:schemeClr val="bg1"/>
            </a:solidFill>
            <a:ln w="9525">
              <a:noFill/>
              <a:round/>
              <a:headEnd/>
              <a:tailEnd/>
            </a:ln>
          </p:spPr>
          <p:txBody>
            <a:bodyPr/>
            <a:lstStyle/>
            <a:p>
              <a:pPr eaLnBrk="0" hangingPunct="0"/>
              <a:endParaRPr lang="en-US">
                <a:solidFill>
                  <a:srgbClr val="FFFFFF"/>
                </a:solidFill>
                <a:latin typeface="Arial" charset="0"/>
              </a:endParaRPr>
            </a:p>
          </p:txBody>
        </p:sp>
        <p:sp>
          <p:nvSpPr>
            <p:cNvPr id="248841" name="Freeform 9"/>
            <p:cNvSpPr>
              <a:spLocks/>
            </p:cNvSpPr>
            <p:nvPr/>
          </p:nvSpPr>
          <p:spPr bwMode="hidden">
            <a:xfrm>
              <a:off x="3619" y="3815"/>
              <a:ext cx="2139" cy="198"/>
            </a:xfrm>
            <a:custGeom>
              <a:avLst/>
              <a:gdLst/>
              <a:ahLst/>
              <a:cxnLst>
                <a:cxn ang="0">
                  <a:pos x="2141" y="0"/>
                </a:cxn>
                <a:cxn ang="0">
                  <a:pos x="0" y="156"/>
                </a:cxn>
                <a:cxn ang="0">
                  <a:pos x="0" y="198"/>
                </a:cxn>
                <a:cxn ang="0">
                  <a:pos x="2141" y="0"/>
                </a:cxn>
                <a:cxn ang="0">
                  <a:pos x="2141" y="0"/>
                </a:cxn>
              </a:cxnLst>
              <a:rect l="0" t="0" r="r" b="b"/>
              <a:pathLst>
                <a:path w="2141" h="198">
                  <a:moveTo>
                    <a:pt x="2141" y="0"/>
                  </a:moveTo>
                  <a:lnTo>
                    <a:pt x="0" y="156"/>
                  </a:lnTo>
                  <a:lnTo>
                    <a:pt x="0" y="198"/>
                  </a:lnTo>
                  <a:lnTo>
                    <a:pt x="2141" y="0"/>
                  </a:lnTo>
                  <a:lnTo>
                    <a:pt x="2141" y="0"/>
                  </a:lnTo>
                  <a:close/>
                </a:path>
              </a:pathLst>
            </a:custGeom>
            <a:solidFill>
              <a:schemeClr val="bg1"/>
            </a:solidFill>
            <a:ln w="9525">
              <a:noFill/>
              <a:round/>
              <a:headEnd/>
              <a:tailEnd/>
            </a:ln>
          </p:spPr>
          <p:txBody>
            <a:bodyPr/>
            <a:lstStyle/>
            <a:p>
              <a:pPr eaLnBrk="0" hangingPunct="0"/>
              <a:endParaRPr lang="en-US">
                <a:solidFill>
                  <a:srgbClr val="FFFFFF"/>
                </a:solidFill>
                <a:latin typeface="Arial" charset="0"/>
              </a:endParaRPr>
            </a:p>
          </p:txBody>
        </p:sp>
        <p:sp>
          <p:nvSpPr>
            <p:cNvPr id="248842" name="Freeform 10"/>
            <p:cNvSpPr>
              <a:spLocks/>
            </p:cNvSpPr>
            <p:nvPr/>
          </p:nvSpPr>
          <p:spPr bwMode="hidden">
            <a:xfrm>
              <a:off x="0" y="3971"/>
              <a:ext cx="3619" cy="348"/>
            </a:xfrm>
            <a:custGeom>
              <a:avLst/>
              <a:gdLst/>
              <a:ahLst/>
              <a:cxnLst>
                <a:cxn ang="0">
                  <a:pos x="0" y="348"/>
                </a:cxn>
                <a:cxn ang="0">
                  <a:pos x="311" y="348"/>
                </a:cxn>
                <a:cxn ang="0">
                  <a:pos x="3623" y="42"/>
                </a:cxn>
                <a:cxn ang="0">
                  <a:pos x="3623" y="0"/>
                </a:cxn>
                <a:cxn ang="0">
                  <a:pos x="0" y="264"/>
                </a:cxn>
                <a:cxn ang="0">
                  <a:pos x="0" y="348"/>
                </a:cxn>
                <a:cxn ang="0">
                  <a:pos x="0" y="348"/>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eaLnBrk="0" hangingPunct="0"/>
              <a:endParaRPr lang="en-US">
                <a:solidFill>
                  <a:srgbClr val="FFFFFF"/>
                </a:solidFill>
                <a:latin typeface="Arial" charset="0"/>
              </a:endParaRPr>
            </a:p>
          </p:txBody>
        </p:sp>
        <p:sp>
          <p:nvSpPr>
            <p:cNvPr id="248843" name="Freeform 11"/>
            <p:cNvSpPr>
              <a:spLocks/>
            </p:cNvSpPr>
            <p:nvPr/>
          </p:nvSpPr>
          <p:spPr bwMode="hidden">
            <a:xfrm>
              <a:off x="2097" y="4043"/>
              <a:ext cx="2514" cy="276"/>
            </a:xfrm>
            <a:custGeom>
              <a:avLst/>
              <a:gdLst/>
              <a:ahLst/>
              <a:cxnLst>
                <a:cxn ang="0">
                  <a:pos x="2182" y="276"/>
                </a:cxn>
                <a:cxn ang="0">
                  <a:pos x="2517" y="204"/>
                </a:cxn>
                <a:cxn ang="0">
                  <a:pos x="2260" y="0"/>
                </a:cxn>
                <a:cxn ang="0">
                  <a:pos x="0" y="276"/>
                </a:cxn>
                <a:cxn ang="0">
                  <a:pos x="2182" y="276"/>
                </a:cxn>
                <a:cxn ang="0">
                  <a:pos x="2182" y="276"/>
                </a:cxn>
              </a:cxnLst>
              <a:rect l="0" t="0" r="r" b="b"/>
              <a:pathLst>
                <a:path w="2517" h="276">
                  <a:moveTo>
                    <a:pt x="2182" y="276"/>
                  </a:moveTo>
                  <a:lnTo>
                    <a:pt x="2517" y="204"/>
                  </a:lnTo>
                  <a:lnTo>
                    <a:pt x="2260" y="0"/>
                  </a:lnTo>
                  <a:lnTo>
                    <a:pt x="0" y="276"/>
                  </a:lnTo>
                  <a:lnTo>
                    <a:pt x="2182" y="276"/>
                  </a:lnTo>
                  <a:lnTo>
                    <a:pt x="2182" y="276"/>
                  </a:lnTo>
                  <a:close/>
                </a:path>
              </a:pathLst>
            </a:custGeom>
            <a:solidFill>
              <a:schemeClr val="bg1"/>
            </a:solidFill>
            <a:ln w="9525">
              <a:noFill/>
              <a:round/>
              <a:headEnd/>
              <a:tailEnd/>
            </a:ln>
          </p:spPr>
          <p:txBody>
            <a:bodyPr/>
            <a:lstStyle/>
            <a:p>
              <a:pPr eaLnBrk="0" hangingPunct="0"/>
              <a:endParaRPr lang="en-US">
                <a:solidFill>
                  <a:srgbClr val="FFFFFF"/>
                </a:solidFill>
                <a:latin typeface="Arial" charset="0"/>
              </a:endParaRPr>
            </a:p>
          </p:txBody>
        </p:sp>
        <p:sp>
          <p:nvSpPr>
            <p:cNvPr id="248844" name="Freeform 12"/>
            <p:cNvSpPr>
              <a:spLocks/>
            </p:cNvSpPr>
            <p:nvPr/>
          </p:nvSpPr>
          <p:spPr bwMode="hidden">
            <a:xfrm>
              <a:off x="4354" y="3869"/>
              <a:ext cx="1404" cy="378"/>
            </a:xfrm>
            <a:custGeom>
              <a:avLst/>
              <a:gdLst/>
              <a:ahLst/>
              <a:cxnLst>
                <a:cxn ang="0">
                  <a:pos x="1405" y="126"/>
                </a:cxn>
                <a:cxn ang="0">
                  <a:pos x="1405" y="0"/>
                </a:cxn>
                <a:cxn ang="0">
                  <a:pos x="0" y="174"/>
                </a:cxn>
                <a:cxn ang="0">
                  <a:pos x="257" y="378"/>
                </a:cxn>
                <a:cxn ang="0">
                  <a:pos x="1405" y="126"/>
                </a:cxn>
                <a:cxn ang="0">
                  <a:pos x="1405" y="126"/>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w="9525">
              <a:noFill/>
              <a:round/>
              <a:headEnd/>
              <a:tailEnd/>
            </a:ln>
          </p:spPr>
          <p:txBody>
            <a:bodyPr/>
            <a:lstStyle/>
            <a:p>
              <a:pPr eaLnBrk="0" hangingPunct="0"/>
              <a:endParaRPr lang="en-US">
                <a:solidFill>
                  <a:srgbClr val="FFFFFF"/>
                </a:solidFill>
                <a:latin typeface="Arial" charset="0"/>
              </a:endParaRPr>
            </a:p>
          </p:txBody>
        </p:sp>
        <p:sp>
          <p:nvSpPr>
            <p:cNvPr id="248845" name="Freeform 13"/>
            <p:cNvSpPr>
              <a:spLocks/>
            </p:cNvSpPr>
            <p:nvPr/>
          </p:nvSpPr>
          <p:spPr bwMode="hidden">
            <a:xfrm>
              <a:off x="5030" y="3151"/>
              <a:ext cx="728" cy="240"/>
            </a:xfrm>
            <a:custGeom>
              <a:avLst/>
              <a:gdLst/>
              <a:ahLst/>
              <a:cxnLst>
                <a:cxn ang="0">
                  <a:pos x="729" y="240"/>
                </a:cxn>
                <a:cxn ang="0">
                  <a:pos x="0" y="0"/>
                </a:cxn>
                <a:cxn ang="0">
                  <a:pos x="0" y="6"/>
                </a:cxn>
                <a:cxn ang="0">
                  <a:pos x="729" y="240"/>
                </a:cxn>
                <a:cxn ang="0">
                  <a:pos x="729" y="240"/>
                </a:cxn>
              </a:cxnLst>
              <a:rect l="0" t="0" r="r" b="b"/>
              <a:pathLst>
                <a:path w="729" h="240">
                  <a:moveTo>
                    <a:pt x="729" y="240"/>
                  </a:moveTo>
                  <a:lnTo>
                    <a:pt x="0" y="0"/>
                  </a:lnTo>
                  <a:lnTo>
                    <a:pt x="0" y="6"/>
                  </a:lnTo>
                  <a:lnTo>
                    <a:pt x="729" y="240"/>
                  </a:lnTo>
                  <a:lnTo>
                    <a:pt x="729" y="240"/>
                  </a:lnTo>
                  <a:close/>
                </a:path>
              </a:pathLst>
            </a:custGeom>
            <a:solidFill>
              <a:schemeClr val="bg1"/>
            </a:solidFill>
            <a:ln w="9525">
              <a:noFill/>
              <a:round/>
              <a:headEnd/>
              <a:tailEnd/>
            </a:ln>
          </p:spPr>
          <p:txBody>
            <a:bodyPr/>
            <a:lstStyle/>
            <a:p>
              <a:pPr eaLnBrk="0" hangingPunct="0"/>
              <a:endParaRPr lang="en-US">
                <a:solidFill>
                  <a:srgbClr val="FFFFFF"/>
                </a:solidFill>
                <a:latin typeface="Arial" charset="0"/>
              </a:endParaRPr>
            </a:p>
          </p:txBody>
        </p:sp>
        <p:sp>
          <p:nvSpPr>
            <p:cNvPr id="248846" name="Freeform 14"/>
            <p:cNvSpPr>
              <a:spLocks/>
            </p:cNvSpPr>
            <p:nvPr/>
          </p:nvSpPr>
          <p:spPr bwMode="hidden">
            <a:xfrm>
              <a:off x="0" y="1486"/>
              <a:ext cx="5030" cy="1671"/>
            </a:xfrm>
            <a:custGeom>
              <a:avLst/>
              <a:gdLst/>
              <a:ahLst/>
              <a:cxnLst>
                <a:cxn ang="0">
                  <a:pos x="0" y="72"/>
                </a:cxn>
                <a:cxn ang="0">
                  <a:pos x="5035" y="1672"/>
                </a:cxn>
                <a:cxn ang="0">
                  <a:pos x="5035" y="1666"/>
                </a:cxn>
                <a:cxn ang="0">
                  <a:pos x="0" y="0"/>
                </a:cxn>
                <a:cxn ang="0">
                  <a:pos x="0" y="72"/>
                </a:cxn>
                <a:cxn ang="0">
                  <a:pos x="0" y="72"/>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w="9525">
              <a:noFill/>
              <a:round/>
              <a:headEnd/>
              <a:tailEnd/>
            </a:ln>
          </p:spPr>
          <p:txBody>
            <a:bodyPr/>
            <a:lstStyle/>
            <a:p>
              <a:pPr eaLnBrk="0" hangingPunct="0"/>
              <a:endParaRPr lang="en-US">
                <a:solidFill>
                  <a:srgbClr val="FFFFFF"/>
                </a:solidFill>
                <a:latin typeface="Arial" charset="0"/>
              </a:endParaRPr>
            </a:p>
          </p:txBody>
        </p:sp>
        <p:sp>
          <p:nvSpPr>
            <p:cNvPr id="248847" name="Freeform 15"/>
            <p:cNvSpPr>
              <a:spLocks/>
            </p:cNvSpPr>
            <p:nvPr/>
          </p:nvSpPr>
          <p:spPr bwMode="hidden">
            <a:xfrm>
              <a:off x="5030" y="3049"/>
              <a:ext cx="728" cy="318"/>
            </a:xfrm>
            <a:custGeom>
              <a:avLst/>
              <a:gdLst/>
              <a:ahLst/>
              <a:cxnLst>
                <a:cxn ang="0">
                  <a:pos x="729" y="318"/>
                </a:cxn>
                <a:cxn ang="0">
                  <a:pos x="729" y="312"/>
                </a:cxn>
                <a:cxn ang="0">
                  <a:pos x="0" y="0"/>
                </a:cxn>
                <a:cxn ang="0">
                  <a:pos x="0" y="54"/>
                </a:cxn>
                <a:cxn ang="0">
                  <a:pos x="729" y="318"/>
                </a:cxn>
                <a:cxn ang="0">
                  <a:pos x="729" y="318"/>
                </a:cxn>
              </a:cxnLst>
              <a:rect l="0" t="0" r="r" b="b"/>
              <a:pathLst>
                <a:path w="729" h="318">
                  <a:moveTo>
                    <a:pt x="729" y="318"/>
                  </a:moveTo>
                  <a:lnTo>
                    <a:pt x="729" y="312"/>
                  </a:lnTo>
                  <a:lnTo>
                    <a:pt x="0" y="0"/>
                  </a:lnTo>
                  <a:lnTo>
                    <a:pt x="0" y="54"/>
                  </a:lnTo>
                  <a:lnTo>
                    <a:pt x="729" y="318"/>
                  </a:lnTo>
                  <a:lnTo>
                    <a:pt x="729" y="318"/>
                  </a:lnTo>
                  <a:close/>
                </a:path>
              </a:pathLst>
            </a:custGeom>
            <a:gradFill rotWithShape="0">
              <a:gsLst>
                <a:gs pos="0">
                  <a:schemeClr val="bg2"/>
                </a:gs>
                <a:gs pos="100000">
                  <a:schemeClr val="bg1"/>
                </a:gs>
              </a:gsLst>
              <a:lin ang="0" scaled="1"/>
            </a:gradFill>
            <a:ln w="9525">
              <a:noFill/>
              <a:round/>
              <a:headEnd/>
              <a:tailEnd/>
            </a:ln>
          </p:spPr>
          <p:txBody>
            <a:bodyPr/>
            <a:lstStyle/>
            <a:p>
              <a:pPr eaLnBrk="0" hangingPunct="0"/>
              <a:endParaRPr lang="en-US">
                <a:solidFill>
                  <a:srgbClr val="FFFFFF"/>
                </a:solidFill>
                <a:latin typeface="Arial" charset="0"/>
              </a:endParaRPr>
            </a:p>
          </p:txBody>
        </p:sp>
        <p:sp>
          <p:nvSpPr>
            <p:cNvPr id="248848" name="Freeform 16"/>
            <p:cNvSpPr>
              <a:spLocks/>
            </p:cNvSpPr>
            <p:nvPr/>
          </p:nvSpPr>
          <p:spPr bwMode="hidden">
            <a:xfrm>
              <a:off x="0" y="916"/>
              <a:ext cx="5030" cy="2187"/>
            </a:xfrm>
            <a:custGeom>
              <a:avLst/>
              <a:gdLst/>
              <a:ahLst/>
              <a:cxnLst>
                <a:cxn ang="0">
                  <a:pos x="0" y="396"/>
                </a:cxn>
                <a:cxn ang="0">
                  <a:pos x="5035" y="2188"/>
                </a:cxn>
                <a:cxn ang="0">
                  <a:pos x="5035" y="2134"/>
                </a:cxn>
                <a:cxn ang="0">
                  <a:pos x="0" y="0"/>
                </a:cxn>
                <a:cxn ang="0">
                  <a:pos x="0" y="396"/>
                </a:cxn>
                <a:cxn ang="0">
                  <a:pos x="0" y="396"/>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w="9525">
              <a:noFill/>
              <a:round/>
              <a:headEnd/>
              <a:tailEnd/>
            </a:ln>
          </p:spPr>
          <p:txBody>
            <a:bodyPr/>
            <a:lstStyle/>
            <a:p>
              <a:pPr eaLnBrk="0" hangingPunct="0"/>
              <a:endParaRPr lang="en-US">
                <a:solidFill>
                  <a:srgbClr val="FFFFFF"/>
                </a:solidFill>
                <a:latin typeface="Arial" charset="0"/>
              </a:endParaRPr>
            </a:p>
          </p:txBody>
        </p:sp>
        <p:sp>
          <p:nvSpPr>
            <p:cNvPr id="248849" name="Freeform 17"/>
            <p:cNvSpPr>
              <a:spLocks/>
            </p:cNvSpPr>
            <p:nvPr/>
          </p:nvSpPr>
          <p:spPr bwMode="hidden">
            <a:xfrm>
              <a:off x="2294" y="0"/>
              <a:ext cx="3159" cy="2725"/>
            </a:xfrm>
            <a:custGeom>
              <a:avLst/>
              <a:gdLst/>
              <a:ahLst/>
              <a:cxnLst>
                <a:cxn ang="0">
                  <a:pos x="0" y="0"/>
                </a:cxn>
                <a:cxn ang="0">
                  <a:pos x="3145" y="2727"/>
                </a:cxn>
                <a:cxn ang="0">
                  <a:pos x="3163" y="2704"/>
                </a:cxn>
                <a:cxn ang="0">
                  <a:pos x="102" y="0"/>
                </a:cxn>
                <a:cxn ang="0">
                  <a:pos x="0" y="0"/>
                </a:cxn>
                <a:cxn ang="0">
                  <a:pos x="0" y="0"/>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w="9525">
              <a:noFill/>
              <a:round/>
              <a:headEnd/>
              <a:tailEnd/>
            </a:ln>
          </p:spPr>
          <p:txBody>
            <a:bodyPr/>
            <a:lstStyle/>
            <a:p>
              <a:pPr eaLnBrk="0" hangingPunct="0"/>
              <a:endParaRPr lang="en-US">
                <a:solidFill>
                  <a:srgbClr val="FFFFFF"/>
                </a:solidFill>
                <a:latin typeface="Arial" charset="0"/>
              </a:endParaRPr>
            </a:p>
          </p:txBody>
        </p:sp>
        <p:sp>
          <p:nvSpPr>
            <p:cNvPr id="248850" name="Freeform 18"/>
            <p:cNvSpPr>
              <a:spLocks/>
            </p:cNvSpPr>
            <p:nvPr/>
          </p:nvSpPr>
          <p:spPr bwMode="hidden">
            <a:xfrm>
              <a:off x="5435" y="2702"/>
              <a:ext cx="323" cy="299"/>
            </a:xfrm>
            <a:custGeom>
              <a:avLst/>
              <a:gdLst/>
              <a:ahLst/>
              <a:cxnLst>
                <a:cxn ang="0">
                  <a:pos x="323" y="299"/>
                </a:cxn>
                <a:cxn ang="0">
                  <a:pos x="323" y="263"/>
                </a:cxn>
                <a:cxn ang="0">
                  <a:pos x="18" y="0"/>
                </a:cxn>
                <a:cxn ang="0">
                  <a:pos x="0" y="23"/>
                </a:cxn>
                <a:cxn ang="0">
                  <a:pos x="323" y="299"/>
                </a:cxn>
                <a:cxn ang="0">
                  <a:pos x="323" y="299"/>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w="9525">
              <a:noFill/>
              <a:round/>
              <a:headEnd/>
              <a:tailEnd/>
            </a:ln>
          </p:spPr>
          <p:txBody>
            <a:bodyPr/>
            <a:lstStyle/>
            <a:p>
              <a:pPr eaLnBrk="0" hangingPunct="0"/>
              <a:endParaRPr lang="en-US">
                <a:solidFill>
                  <a:srgbClr val="FFFFFF"/>
                </a:solidFill>
                <a:latin typeface="Arial" charset="0"/>
              </a:endParaRPr>
            </a:p>
          </p:txBody>
        </p:sp>
        <p:sp>
          <p:nvSpPr>
            <p:cNvPr id="248851" name="Freeform 19"/>
            <p:cNvSpPr>
              <a:spLocks/>
            </p:cNvSpPr>
            <p:nvPr/>
          </p:nvSpPr>
          <p:spPr bwMode="hidden">
            <a:xfrm>
              <a:off x="5477" y="2588"/>
              <a:ext cx="281" cy="335"/>
            </a:xfrm>
            <a:custGeom>
              <a:avLst/>
              <a:gdLst/>
              <a:ahLst/>
              <a:cxnLst>
                <a:cxn ang="0">
                  <a:pos x="281" y="335"/>
                </a:cxn>
                <a:cxn ang="0">
                  <a:pos x="281" y="173"/>
                </a:cxn>
                <a:cxn ang="0">
                  <a:pos x="96" y="0"/>
                </a:cxn>
                <a:cxn ang="0">
                  <a:pos x="0" y="90"/>
                </a:cxn>
                <a:cxn ang="0">
                  <a:pos x="281" y="335"/>
                </a:cxn>
                <a:cxn ang="0">
                  <a:pos x="281" y="335"/>
                </a:cxn>
              </a:cxnLst>
              <a:rect l="0" t="0" r="r" b="b"/>
              <a:pathLst>
                <a:path w="281" h="335">
                  <a:moveTo>
                    <a:pt x="281" y="335"/>
                  </a:moveTo>
                  <a:lnTo>
                    <a:pt x="281" y="173"/>
                  </a:lnTo>
                  <a:lnTo>
                    <a:pt x="96" y="0"/>
                  </a:lnTo>
                  <a:lnTo>
                    <a:pt x="0" y="90"/>
                  </a:lnTo>
                  <a:lnTo>
                    <a:pt x="281" y="335"/>
                  </a:lnTo>
                  <a:lnTo>
                    <a:pt x="281" y="335"/>
                  </a:lnTo>
                  <a:close/>
                </a:path>
              </a:pathLst>
            </a:custGeom>
            <a:solidFill>
              <a:schemeClr val="bg1"/>
            </a:solidFill>
            <a:ln w="9525">
              <a:noFill/>
              <a:round/>
              <a:headEnd/>
              <a:tailEnd/>
            </a:ln>
          </p:spPr>
          <p:txBody>
            <a:bodyPr/>
            <a:lstStyle/>
            <a:p>
              <a:pPr eaLnBrk="0" hangingPunct="0"/>
              <a:endParaRPr lang="en-US">
                <a:solidFill>
                  <a:srgbClr val="FFFFFF"/>
                </a:solidFill>
                <a:latin typeface="Arial" charset="0"/>
              </a:endParaRPr>
            </a:p>
          </p:txBody>
        </p:sp>
        <p:sp>
          <p:nvSpPr>
            <p:cNvPr id="248852" name="Freeform 20"/>
            <p:cNvSpPr>
              <a:spLocks/>
            </p:cNvSpPr>
            <p:nvPr/>
          </p:nvSpPr>
          <p:spPr bwMode="hidden">
            <a:xfrm>
              <a:off x="2454" y="0"/>
              <a:ext cx="3119" cy="2678"/>
            </a:xfrm>
            <a:custGeom>
              <a:avLst/>
              <a:gdLst/>
              <a:ahLst/>
              <a:cxnLst>
                <a:cxn ang="0">
                  <a:pos x="0" y="0"/>
                </a:cxn>
                <a:cxn ang="0">
                  <a:pos x="3026" y="2680"/>
                </a:cxn>
                <a:cxn ang="0">
                  <a:pos x="3122" y="2590"/>
                </a:cxn>
                <a:cxn ang="0">
                  <a:pos x="383" y="0"/>
                </a:cxn>
                <a:cxn ang="0">
                  <a:pos x="0" y="0"/>
                </a:cxn>
                <a:cxn ang="0">
                  <a:pos x="0" y="0"/>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w="9525">
              <a:noFill/>
              <a:round/>
              <a:headEnd/>
              <a:tailEnd/>
            </a:ln>
          </p:spPr>
          <p:txBody>
            <a:bodyPr/>
            <a:lstStyle/>
            <a:p>
              <a:pPr eaLnBrk="0" hangingPunct="0"/>
              <a:endParaRPr lang="en-US">
                <a:solidFill>
                  <a:srgbClr val="FFFFFF"/>
                </a:solidFill>
                <a:latin typeface="Arial" charset="0"/>
              </a:endParaRPr>
            </a:p>
          </p:txBody>
        </p:sp>
        <p:sp>
          <p:nvSpPr>
            <p:cNvPr id="248853" name="Freeform 21"/>
            <p:cNvSpPr>
              <a:spLocks/>
            </p:cNvSpPr>
            <p:nvPr/>
          </p:nvSpPr>
          <p:spPr bwMode="hidden">
            <a:xfrm>
              <a:off x="5626" y="2534"/>
              <a:ext cx="132" cy="132"/>
            </a:xfrm>
            <a:custGeom>
              <a:avLst/>
              <a:gdLst/>
              <a:ahLst/>
              <a:cxnLst>
                <a:cxn ang="0">
                  <a:pos x="132" y="132"/>
                </a:cxn>
                <a:cxn ang="0">
                  <a:pos x="0" y="0"/>
                </a:cxn>
                <a:cxn ang="0">
                  <a:pos x="0" y="0"/>
                </a:cxn>
                <a:cxn ang="0">
                  <a:pos x="132" y="132"/>
                </a:cxn>
                <a:cxn ang="0">
                  <a:pos x="132" y="132"/>
                </a:cxn>
              </a:cxnLst>
              <a:rect l="0" t="0" r="r" b="b"/>
              <a:pathLst>
                <a:path w="132" h="132">
                  <a:moveTo>
                    <a:pt x="132" y="132"/>
                  </a:moveTo>
                  <a:lnTo>
                    <a:pt x="0" y="0"/>
                  </a:lnTo>
                  <a:lnTo>
                    <a:pt x="0" y="0"/>
                  </a:lnTo>
                  <a:lnTo>
                    <a:pt x="132" y="132"/>
                  </a:lnTo>
                  <a:lnTo>
                    <a:pt x="132" y="132"/>
                  </a:lnTo>
                  <a:close/>
                </a:path>
              </a:pathLst>
            </a:custGeom>
            <a:solidFill>
              <a:srgbClr val="FF9999"/>
            </a:solidFill>
            <a:ln w="9525">
              <a:noFill/>
              <a:round/>
              <a:headEnd/>
              <a:tailEnd/>
            </a:ln>
          </p:spPr>
          <p:txBody>
            <a:bodyPr/>
            <a:lstStyle/>
            <a:p>
              <a:pPr eaLnBrk="0" hangingPunct="0"/>
              <a:endParaRPr lang="en-US">
                <a:solidFill>
                  <a:srgbClr val="FFFFFF"/>
                </a:solidFill>
                <a:latin typeface="Arial" charset="0"/>
              </a:endParaRPr>
            </a:p>
          </p:txBody>
        </p:sp>
        <p:sp>
          <p:nvSpPr>
            <p:cNvPr id="248854" name="Freeform 22"/>
            <p:cNvSpPr>
              <a:spLocks/>
            </p:cNvSpPr>
            <p:nvPr/>
          </p:nvSpPr>
          <p:spPr bwMode="hidden">
            <a:xfrm>
              <a:off x="3112" y="0"/>
              <a:ext cx="2514" cy="2534"/>
            </a:xfrm>
            <a:custGeom>
              <a:avLst/>
              <a:gdLst/>
              <a:ahLst/>
              <a:cxnLst>
                <a:cxn ang="0">
                  <a:pos x="0" y="0"/>
                </a:cxn>
                <a:cxn ang="0">
                  <a:pos x="2517" y="2536"/>
                </a:cxn>
                <a:cxn ang="0">
                  <a:pos x="2517" y="2536"/>
                </a:cxn>
                <a:cxn ang="0">
                  <a:pos x="66" y="0"/>
                </a:cxn>
                <a:cxn ang="0">
                  <a:pos x="0" y="0"/>
                </a:cxn>
                <a:cxn ang="0">
                  <a:pos x="0" y="0"/>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w="9525">
              <a:noFill/>
              <a:round/>
              <a:headEnd/>
              <a:tailEnd/>
            </a:ln>
          </p:spPr>
          <p:txBody>
            <a:bodyPr/>
            <a:lstStyle/>
            <a:p>
              <a:pPr eaLnBrk="0" hangingPunct="0"/>
              <a:endParaRPr lang="en-US">
                <a:solidFill>
                  <a:srgbClr val="FFFFFF"/>
                </a:solidFill>
                <a:latin typeface="Arial" charset="0"/>
              </a:endParaRPr>
            </a:p>
          </p:txBody>
        </p:sp>
        <p:sp>
          <p:nvSpPr>
            <p:cNvPr id="248855" name="Freeform 23"/>
            <p:cNvSpPr>
              <a:spLocks/>
            </p:cNvSpPr>
            <p:nvPr/>
          </p:nvSpPr>
          <p:spPr bwMode="hidden">
            <a:xfrm>
              <a:off x="3488" y="0"/>
              <a:ext cx="2198" cy="2480"/>
            </a:xfrm>
            <a:custGeom>
              <a:avLst/>
              <a:gdLst/>
              <a:ahLst/>
              <a:cxnLst>
                <a:cxn ang="0">
                  <a:pos x="0" y="0"/>
                </a:cxn>
                <a:cxn ang="0">
                  <a:pos x="2188" y="2482"/>
                </a:cxn>
                <a:cxn ang="0">
                  <a:pos x="2200" y="2476"/>
                </a:cxn>
                <a:cxn ang="0">
                  <a:pos x="317" y="0"/>
                </a:cxn>
                <a:cxn ang="0">
                  <a:pos x="0" y="0"/>
                </a:cxn>
                <a:cxn ang="0">
                  <a:pos x="0" y="0"/>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w="9525" cap="flat" cmpd="sng">
              <a:noFill/>
              <a:prstDash val="solid"/>
              <a:round/>
              <a:headEnd type="none" w="med" len="med"/>
              <a:tailEnd type="none" w="med" len="med"/>
            </a:ln>
            <a:effectLst/>
          </p:spPr>
          <p:txBody>
            <a:bodyPr/>
            <a:lstStyle/>
            <a:p>
              <a:pPr eaLnBrk="0" hangingPunct="0"/>
              <a:endParaRPr lang="en-US">
                <a:solidFill>
                  <a:srgbClr val="FFFFFF"/>
                </a:solidFill>
                <a:latin typeface="Arial" charset="0"/>
              </a:endParaRPr>
            </a:p>
          </p:txBody>
        </p:sp>
        <p:sp>
          <p:nvSpPr>
            <p:cNvPr id="248856" name="Freeform 24"/>
            <p:cNvSpPr>
              <a:spLocks/>
            </p:cNvSpPr>
            <p:nvPr/>
          </p:nvSpPr>
          <p:spPr bwMode="hidden">
            <a:xfrm>
              <a:off x="5674" y="2474"/>
              <a:ext cx="84" cy="96"/>
            </a:xfrm>
            <a:custGeom>
              <a:avLst/>
              <a:gdLst/>
              <a:ahLst/>
              <a:cxnLst>
                <a:cxn ang="0">
                  <a:pos x="84" y="96"/>
                </a:cxn>
                <a:cxn ang="0">
                  <a:pos x="84" y="90"/>
                </a:cxn>
                <a:cxn ang="0">
                  <a:pos x="12" y="0"/>
                </a:cxn>
                <a:cxn ang="0">
                  <a:pos x="0" y="6"/>
                </a:cxn>
                <a:cxn ang="0">
                  <a:pos x="84" y="96"/>
                </a:cxn>
                <a:cxn ang="0">
                  <a:pos x="84" y="96"/>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w="9525">
              <a:noFill/>
              <a:round/>
              <a:headEnd/>
              <a:tailEnd/>
            </a:ln>
          </p:spPr>
          <p:txBody>
            <a:bodyPr/>
            <a:lstStyle/>
            <a:p>
              <a:pPr eaLnBrk="0" hangingPunct="0"/>
              <a:endParaRPr lang="en-US">
                <a:solidFill>
                  <a:srgbClr val="FFFFFF"/>
                </a:solidFill>
                <a:latin typeface="Arial" charset="0"/>
              </a:endParaRPr>
            </a:p>
          </p:txBody>
        </p:sp>
        <p:sp>
          <p:nvSpPr>
            <p:cNvPr id="248857" name="Freeform 25"/>
            <p:cNvSpPr>
              <a:spLocks/>
            </p:cNvSpPr>
            <p:nvPr/>
          </p:nvSpPr>
          <p:spPr bwMode="hidden">
            <a:xfrm>
              <a:off x="5603" y="850"/>
              <a:ext cx="155" cy="516"/>
            </a:xfrm>
            <a:custGeom>
              <a:avLst/>
              <a:gdLst/>
              <a:ahLst/>
              <a:cxnLst>
                <a:cxn ang="0">
                  <a:pos x="155" y="516"/>
                </a:cxn>
                <a:cxn ang="0">
                  <a:pos x="155" y="204"/>
                </a:cxn>
                <a:cxn ang="0">
                  <a:pos x="77" y="0"/>
                </a:cxn>
                <a:cxn ang="0">
                  <a:pos x="0" y="192"/>
                </a:cxn>
                <a:cxn ang="0">
                  <a:pos x="155" y="516"/>
                </a:cxn>
                <a:cxn ang="0">
                  <a:pos x="155" y="516"/>
                </a:cxn>
              </a:cxnLst>
              <a:rect l="0" t="0" r="r" b="b"/>
              <a:pathLst>
                <a:path w="155" h="516">
                  <a:moveTo>
                    <a:pt x="155" y="516"/>
                  </a:moveTo>
                  <a:lnTo>
                    <a:pt x="155" y="204"/>
                  </a:lnTo>
                  <a:lnTo>
                    <a:pt x="77" y="0"/>
                  </a:lnTo>
                  <a:lnTo>
                    <a:pt x="0" y="192"/>
                  </a:lnTo>
                  <a:lnTo>
                    <a:pt x="155" y="516"/>
                  </a:lnTo>
                  <a:lnTo>
                    <a:pt x="155" y="516"/>
                  </a:lnTo>
                  <a:close/>
                </a:path>
              </a:pathLst>
            </a:custGeom>
            <a:solidFill>
              <a:schemeClr val="bg2"/>
            </a:solidFill>
            <a:ln w="9525">
              <a:noFill/>
              <a:round/>
              <a:headEnd/>
              <a:tailEnd/>
            </a:ln>
          </p:spPr>
          <p:txBody>
            <a:bodyPr/>
            <a:lstStyle/>
            <a:p>
              <a:pPr eaLnBrk="0" hangingPunct="0"/>
              <a:endParaRPr lang="en-US">
                <a:solidFill>
                  <a:srgbClr val="FFFFFF"/>
                </a:solidFill>
                <a:latin typeface="Arial" charset="0"/>
              </a:endParaRPr>
            </a:p>
          </p:txBody>
        </p:sp>
        <p:sp>
          <p:nvSpPr>
            <p:cNvPr id="248858" name="Freeform 26"/>
            <p:cNvSpPr>
              <a:spLocks/>
            </p:cNvSpPr>
            <p:nvPr/>
          </p:nvSpPr>
          <p:spPr bwMode="hidden">
            <a:xfrm>
              <a:off x="5107" y="0"/>
              <a:ext cx="573" cy="1042"/>
            </a:xfrm>
            <a:custGeom>
              <a:avLst/>
              <a:gdLst/>
              <a:ahLst/>
              <a:cxnLst>
                <a:cxn ang="0">
                  <a:pos x="0" y="0"/>
                </a:cxn>
                <a:cxn ang="0">
                  <a:pos x="497" y="1043"/>
                </a:cxn>
                <a:cxn ang="0">
                  <a:pos x="574" y="851"/>
                </a:cxn>
                <a:cxn ang="0">
                  <a:pos x="251" y="0"/>
                </a:cxn>
                <a:cxn ang="0">
                  <a:pos x="0" y="0"/>
                </a:cxn>
                <a:cxn ang="0">
                  <a:pos x="0" y="0"/>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w="9525">
              <a:noFill/>
              <a:round/>
              <a:headEnd/>
              <a:tailEnd/>
            </a:ln>
          </p:spPr>
          <p:txBody>
            <a:bodyPr/>
            <a:lstStyle/>
            <a:p>
              <a:pPr eaLnBrk="0" hangingPunct="0"/>
              <a:endParaRPr lang="en-US">
                <a:solidFill>
                  <a:srgbClr val="FFFFFF"/>
                </a:solidFill>
                <a:latin typeface="Arial" charset="0"/>
              </a:endParaRPr>
            </a:p>
          </p:txBody>
        </p:sp>
        <p:sp>
          <p:nvSpPr>
            <p:cNvPr id="248859" name="Freeform 27"/>
            <p:cNvSpPr>
              <a:spLocks/>
            </p:cNvSpPr>
            <p:nvPr/>
          </p:nvSpPr>
          <p:spPr bwMode="hidden">
            <a:xfrm>
              <a:off x="5411" y="0"/>
              <a:ext cx="341" cy="796"/>
            </a:xfrm>
            <a:custGeom>
              <a:avLst/>
              <a:gdLst/>
              <a:ahLst/>
              <a:cxnLst>
                <a:cxn ang="0">
                  <a:pos x="144" y="0"/>
                </a:cxn>
                <a:cxn ang="0">
                  <a:pos x="0" y="0"/>
                </a:cxn>
                <a:cxn ang="0">
                  <a:pos x="287" y="797"/>
                </a:cxn>
                <a:cxn ang="0">
                  <a:pos x="341" y="653"/>
                </a:cxn>
                <a:cxn ang="0">
                  <a:pos x="144" y="0"/>
                </a:cxn>
                <a:cxn ang="0">
                  <a:pos x="144" y="0"/>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w="9525">
              <a:noFill/>
              <a:round/>
              <a:headEnd/>
              <a:tailEnd/>
            </a:ln>
          </p:spPr>
          <p:txBody>
            <a:bodyPr/>
            <a:lstStyle/>
            <a:p>
              <a:pPr eaLnBrk="0" hangingPunct="0"/>
              <a:endParaRPr lang="en-US">
                <a:solidFill>
                  <a:srgbClr val="FFFFFF"/>
                </a:solidFill>
                <a:latin typeface="Arial" charset="0"/>
              </a:endParaRPr>
            </a:p>
          </p:txBody>
        </p:sp>
        <p:sp>
          <p:nvSpPr>
            <p:cNvPr id="248860" name="Freeform 28"/>
            <p:cNvSpPr>
              <a:spLocks/>
            </p:cNvSpPr>
            <p:nvPr/>
          </p:nvSpPr>
          <p:spPr bwMode="hidden">
            <a:xfrm>
              <a:off x="5698" y="653"/>
              <a:ext cx="60" cy="311"/>
            </a:xfrm>
            <a:custGeom>
              <a:avLst/>
              <a:gdLst/>
              <a:ahLst/>
              <a:cxnLst>
                <a:cxn ang="0">
                  <a:pos x="0" y="144"/>
                </a:cxn>
                <a:cxn ang="0">
                  <a:pos x="60" y="312"/>
                </a:cxn>
                <a:cxn ang="0">
                  <a:pos x="60" y="6"/>
                </a:cxn>
                <a:cxn ang="0">
                  <a:pos x="54" y="0"/>
                </a:cxn>
                <a:cxn ang="0">
                  <a:pos x="0" y="144"/>
                </a:cxn>
                <a:cxn ang="0">
                  <a:pos x="0" y="144"/>
                </a:cxn>
              </a:cxnLst>
              <a:rect l="0" t="0" r="r" b="b"/>
              <a:pathLst>
                <a:path w="60" h="312">
                  <a:moveTo>
                    <a:pt x="0" y="144"/>
                  </a:moveTo>
                  <a:lnTo>
                    <a:pt x="60" y="312"/>
                  </a:lnTo>
                  <a:lnTo>
                    <a:pt x="60" y="6"/>
                  </a:lnTo>
                  <a:lnTo>
                    <a:pt x="54" y="0"/>
                  </a:lnTo>
                  <a:lnTo>
                    <a:pt x="0" y="144"/>
                  </a:lnTo>
                  <a:lnTo>
                    <a:pt x="0" y="144"/>
                  </a:lnTo>
                  <a:close/>
                </a:path>
              </a:pathLst>
            </a:custGeom>
            <a:solidFill>
              <a:schemeClr val="bg2"/>
            </a:solidFill>
            <a:ln w="9525">
              <a:noFill/>
              <a:round/>
              <a:headEnd/>
              <a:tailEnd/>
            </a:ln>
          </p:spPr>
          <p:txBody>
            <a:bodyPr/>
            <a:lstStyle/>
            <a:p>
              <a:pPr eaLnBrk="0" hangingPunct="0"/>
              <a:endParaRPr lang="en-US">
                <a:solidFill>
                  <a:srgbClr val="FFFFFF"/>
                </a:solidFill>
                <a:latin typeface="Arial" charset="0"/>
              </a:endParaRPr>
            </a:p>
          </p:txBody>
        </p:sp>
        <p:sp>
          <p:nvSpPr>
            <p:cNvPr id="248861" name="Freeform 29"/>
            <p:cNvSpPr>
              <a:spLocks/>
            </p:cNvSpPr>
            <p:nvPr/>
          </p:nvSpPr>
          <p:spPr bwMode="hidden">
            <a:xfrm>
              <a:off x="2" y="1601"/>
              <a:ext cx="5752" cy="1864"/>
            </a:xfrm>
            <a:custGeom>
              <a:avLst/>
              <a:gdLst/>
              <a:ahLst/>
              <a:cxnLst>
                <a:cxn ang="0">
                  <a:pos x="0" y="371"/>
                </a:cxn>
                <a:cxn ang="0">
                  <a:pos x="5740" y="1864"/>
                </a:cxn>
                <a:cxn ang="0">
                  <a:pos x="5740" y="1834"/>
                </a:cxn>
                <a:cxn ang="0">
                  <a:pos x="0" y="0"/>
                </a:cxn>
                <a:cxn ang="0">
                  <a:pos x="0" y="371"/>
                </a:cxn>
                <a:cxn ang="0">
                  <a:pos x="0" y="37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w="9525">
              <a:noFill/>
              <a:round/>
              <a:headEnd/>
              <a:tailEnd/>
            </a:ln>
          </p:spPr>
          <p:txBody>
            <a:bodyPr/>
            <a:lstStyle/>
            <a:p>
              <a:pPr eaLnBrk="0" hangingPunct="0"/>
              <a:endParaRPr lang="en-US">
                <a:solidFill>
                  <a:srgbClr val="FFFFFF"/>
                </a:solidFill>
                <a:latin typeface="Arial" charset="0"/>
              </a:endParaRPr>
            </a:p>
          </p:txBody>
        </p:sp>
        <p:sp>
          <p:nvSpPr>
            <p:cNvPr id="248862" name="Freeform 30"/>
            <p:cNvSpPr>
              <a:spLocks/>
            </p:cNvSpPr>
            <p:nvPr/>
          </p:nvSpPr>
          <p:spPr bwMode="hidden">
            <a:xfrm>
              <a:off x="5754" y="3483"/>
              <a:ext cx="6" cy="6"/>
            </a:xfrm>
            <a:custGeom>
              <a:avLst/>
              <a:gdLst/>
              <a:ahLst/>
              <a:cxnLst>
                <a:cxn ang="0">
                  <a:pos x="6" y="6"/>
                </a:cxn>
                <a:cxn ang="0">
                  <a:pos x="0" y="0"/>
                </a:cxn>
                <a:cxn ang="0">
                  <a:pos x="0" y="6"/>
                </a:cxn>
                <a:cxn ang="0">
                  <a:pos x="6" y="6"/>
                </a:cxn>
                <a:cxn ang="0">
                  <a:pos x="6" y="6"/>
                </a:cxn>
              </a:cxnLst>
              <a:rect l="0" t="0" r="r" b="b"/>
              <a:pathLst>
                <a:path w="6" h="6">
                  <a:moveTo>
                    <a:pt x="6" y="6"/>
                  </a:moveTo>
                  <a:lnTo>
                    <a:pt x="0" y="0"/>
                  </a:lnTo>
                  <a:lnTo>
                    <a:pt x="0" y="6"/>
                  </a:lnTo>
                  <a:lnTo>
                    <a:pt x="6" y="6"/>
                  </a:lnTo>
                  <a:lnTo>
                    <a:pt x="6" y="6"/>
                  </a:lnTo>
                  <a:close/>
                </a:path>
              </a:pathLst>
            </a:custGeom>
            <a:solidFill>
              <a:srgbClr val="18FF00"/>
            </a:solidFill>
            <a:ln w="9525">
              <a:noFill/>
              <a:round/>
              <a:headEnd/>
              <a:tailEnd/>
            </a:ln>
          </p:spPr>
          <p:txBody>
            <a:bodyPr/>
            <a:lstStyle/>
            <a:p>
              <a:pPr eaLnBrk="0" hangingPunct="0"/>
              <a:endParaRPr lang="en-US">
                <a:solidFill>
                  <a:srgbClr val="FFFFFF"/>
                </a:solidFill>
                <a:latin typeface="Arial" charset="0"/>
              </a:endParaRPr>
            </a:p>
          </p:txBody>
        </p:sp>
        <p:sp>
          <p:nvSpPr>
            <p:cNvPr id="248863" name="Freeform 31"/>
            <p:cNvSpPr>
              <a:spLocks/>
            </p:cNvSpPr>
            <p:nvPr/>
          </p:nvSpPr>
          <p:spPr bwMode="hidden">
            <a:xfrm>
              <a:off x="2" y="2152"/>
              <a:ext cx="5752" cy="1337"/>
            </a:xfrm>
            <a:custGeom>
              <a:avLst/>
              <a:gdLst/>
              <a:ahLst/>
              <a:cxnLst>
                <a:cxn ang="0">
                  <a:pos x="0" y="366"/>
                </a:cxn>
                <a:cxn ang="0">
                  <a:pos x="5740" y="1337"/>
                </a:cxn>
                <a:cxn ang="0">
                  <a:pos x="5740" y="1331"/>
                </a:cxn>
                <a:cxn ang="0">
                  <a:pos x="0" y="0"/>
                </a:cxn>
                <a:cxn ang="0">
                  <a:pos x="0" y="366"/>
                </a:cxn>
                <a:cxn ang="0">
                  <a:pos x="0" y="366"/>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eaLnBrk="0" hangingPunct="0"/>
              <a:endParaRPr lang="en-US">
                <a:solidFill>
                  <a:srgbClr val="FFFFFF"/>
                </a:solidFill>
                <a:latin typeface="Arial" charset="0"/>
              </a:endParaRPr>
            </a:p>
          </p:txBody>
        </p:sp>
        <p:sp>
          <p:nvSpPr>
            <p:cNvPr id="248864" name="Freeform 32"/>
            <p:cNvSpPr>
              <a:spLocks/>
            </p:cNvSpPr>
            <p:nvPr/>
          </p:nvSpPr>
          <p:spPr bwMode="hidden">
            <a:xfrm>
              <a:off x="2" y="3177"/>
              <a:ext cx="5752" cy="414"/>
            </a:xfrm>
            <a:custGeom>
              <a:avLst/>
              <a:gdLst/>
              <a:ahLst/>
              <a:cxnLst>
                <a:cxn ang="0">
                  <a:pos x="0" y="48"/>
                </a:cxn>
                <a:cxn ang="0">
                  <a:pos x="5740" y="414"/>
                </a:cxn>
                <a:cxn ang="0">
                  <a:pos x="5740" y="402"/>
                </a:cxn>
                <a:cxn ang="0">
                  <a:pos x="0" y="0"/>
                </a:cxn>
                <a:cxn ang="0">
                  <a:pos x="0" y="48"/>
                </a:cxn>
                <a:cxn ang="0">
                  <a:pos x="0" y="48"/>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w="9525">
              <a:noFill/>
              <a:round/>
              <a:headEnd/>
              <a:tailEnd/>
            </a:ln>
          </p:spPr>
          <p:txBody>
            <a:bodyPr/>
            <a:lstStyle/>
            <a:p>
              <a:pPr eaLnBrk="0" hangingPunct="0"/>
              <a:endParaRPr lang="en-US">
                <a:solidFill>
                  <a:srgbClr val="FFFFFF"/>
                </a:solidFill>
                <a:latin typeface="Arial" charset="0"/>
              </a:endParaRPr>
            </a:p>
          </p:txBody>
        </p:sp>
        <p:sp>
          <p:nvSpPr>
            <p:cNvPr id="248865" name="Freeform 33"/>
            <p:cNvSpPr>
              <a:spLocks/>
            </p:cNvSpPr>
            <p:nvPr/>
          </p:nvSpPr>
          <p:spPr bwMode="hidden">
            <a:xfrm>
              <a:off x="1297" y="0"/>
              <a:ext cx="4457" cy="3177"/>
            </a:xfrm>
            <a:custGeom>
              <a:avLst/>
              <a:gdLst/>
              <a:ahLst/>
              <a:cxnLst>
                <a:cxn ang="0">
                  <a:pos x="0" y="0"/>
                </a:cxn>
                <a:cxn ang="0">
                  <a:pos x="4448" y="3177"/>
                </a:cxn>
                <a:cxn ang="0">
                  <a:pos x="4448" y="3153"/>
                </a:cxn>
                <a:cxn ang="0">
                  <a:pos x="125" y="0"/>
                </a:cxn>
                <a:cxn ang="0">
                  <a:pos x="0" y="0"/>
                </a:cxn>
                <a:cxn ang="0">
                  <a:pos x="0" y="0"/>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w="9525">
              <a:noFill/>
              <a:round/>
              <a:headEnd/>
              <a:tailEnd/>
            </a:ln>
          </p:spPr>
          <p:txBody>
            <a:bodyPr/>
            <a:lstStyle/>
            <a:p>
              <a:pPr eaLnBrk="0" hangingPunct="0"/>
              <a:endParaRPr lang="en-US">
                <a:solidFill>
                  <a:srgbClr val="FFFFFF"/>
                </a:solidFill>
                <a:latin typeface="Arial" charset="0"/>
              </a:endParaRPr>
            </a:p>
          </p:txBody>
        </p:sp>
        <p:sp>
          <p:nvSpPr>
            <p:cNvPr id="248866" name="Freeform 34"/>
            <p:cNvSpPr>
              <a:spLocks/>
            </p:cNvSpPr>
            <p:nvPr/>
          </p:nvSpPr>
          <p:spPr bwMode="hidden">
            <a:xfrm>
              <a:off x="3321" y="0"/>
              <a:ext cx="2433" cy="2614"/>
            </a:xfrm>
            <a:custGeom>
              <a:avLst/>
              <a:gdLst/>
              <a:ahLst/>
              <a:cxnLst>
                <a:cxn ang="0">
                  <a:pos x="0" y="0"/>
                </a:cxn>
                <a:cxn ang="0">
                  <a:pos x="2428" y="2614"/>
                </a:cxn>
                <a:cxn ang="0">
                  <a:pos x="2428" y="2608"/>
                </a:cxn>
                <a:cxn ang="0">
                  <a:pos x="66" y="0"/>
                </a:cxn>
                <a:cxn ang="0">
                  <a:pos x="0" y="0"/>
                </a:cxn>
                <a:cxn ang="0">
                  <a:pos x="0" y="0"/>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eaLnBrk="0" hangingPunct="0"/>
              <a:endParaRPr lang="en-US">
                <a:solidFill>
                  <a:srgbClr val="FFFFFF"/>
                </a:solidFill>
                <a:latin typeface="Arial" charset="0"/>
              </a:endParaRPr>
            </a:p>
          </p:txBody>
        </p:sp>
        <p:sp>
          <p:nvSpPr>
            <p:cNvPr id="248867" name="Freeform 35"/>
            <p:cNvSpPr>
              <a:spLocks/>
            </p:cNvSpPr>
            <p:nvPr/>
          </p:nvSpPr>
          <p:spPr bwMode="hidden">
            <a:xfrm>
              <a:off x="3950" y="0"/>
              <a:ext cx="1804" cy="2464"/>
            </a:xfrm>
            <a:custGeom>
              <a:avLst/>
              <a:gdLst/>
              <a:ahLst/>
              <a:cxnLst>
                <a:cxn ang="0">
                  <a:pos x="485" y="0"/>
                </a:cxn>
                <a:cxn ang="0">
                  <a:pos x="0" y="0"/>
                </a:cxn>
                <a:cxn ang="0">
                  <a:pos x="1800" y="2464"/>
                </a:cxn>
                <a:cxn ang="0">
                  <a:pos x="1800" y="2248"/>
                </a:cxn>
                <a:cxn ang="0">
                  <a:pos x="1794" y="2248"/>
                </a:cxn>
                <a:cxn ang="0">
                  <a:pos x="485" y="0"/>
                </a:cxn>
                <a:cxn ang="0">
                  <a:pos x="485" y="0"/>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w="9525">
              <a:noFill/>
              <a:round/>
              <a:headEnd/>
              <a:tailEnd/>
            </a:ln>
          </p:spPr>
          <p:txBody>
            <a:bodyPr/>
            <a:lstStyle/>
            <a:p>
              <a:pPr eaLnBrk="0" hangingPunct="0"/>
              <a:endParaRPr lang="en-US">
                <a:solidFill>
                  <a:srgbClr val="FFFFFF"/>
                </a:solidFill>
                <a:latin typeface="Arial" charset="0"/>
              </a:endParaRPr>
            </a:p>
          </p:txBody>
        </p:sp>
        <p:sp>
          <p:nvSpPr>
            <p:cNvPr id="248868" name="Freeform 36"/>
            <p:cNvSpPr>
              <a:spLocks/>
            </p:cNvSpPr>
            <p:nvPr/>
          </p:nvSpPr>
          <p:spPr bwMode="hidden">
            <a:xfrm>
              <a:off x="4519" y="0"/>
              <a:ext cx="1235" cy="2074"/>
            </a:xfrm>
            <a:custGeom>
              <a:avLst/>
              <a:gdLst/>
              <a:ahLst/>
              <a:cxnLst>
                <a:cxn ang="0">
                  <a:pos x="0" y="0"/>
                </a:cxn>
                <a:cxn ang="0">
                  <a:pos x="1232" y="2074"/>
                </a:cxn>
                <a:cxn ang="0">
                  <a:pos x="1232" y="2038"/>
                </a:cxn>
                <a:cxn ang="0">
                  <a:pos x="42" y="0"/>
                </a:cxn>
                <a:cxn ang="0">
                  <a:pos x="0" y="0"/>
                </a:cxn>
                <a:cxn ang="0">
                  <a:pos x="0" y="0"/>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w="9525">
              <a:noFill/>
              <a:round/>
              <a:headEnd/>
              <a:tailEnd/>
            </a:ln>
          </p:spPr>
          <p:txBody>
            <a:bodyPr/>
            <a:lstStyle/>
            <a:p>
              <a:pPr eaLnBrk="0" hangingPunct="0"/>
              <a:endParaRPr lang="en-US">
                <a:solidFill>
                  <a:srgbClr val="FFFFFF"/>
                </a:solidFill>
                <a:latin typeface="Arial" charset="0"/>
              </a:endParaRPr>
            </a:p>
          </p:txBody>
        </p:sp>
        <p:sp>
          <p:nvSpPr>
            <p:cNvPr id="248869" name="Freeform 37"/>
            <p:cNvSpPr>
              <a:spLocks/>
            </p:cNvSpPr>
            <p:nvPr/>
          </p:nvSpPr>
          <p:spPr bwMode="hidden">
            <a:xfrm>
              <a:off x="4694" y="0"/>
              <a:ext cx="1060" cy="1936"/>
            </a:xfrm>
            <a:custGeom>
              <a:avLst/>
              <a:gdLst/>
              <a:ahLst/>
              <a:cxnLst>
                <a:cxn ang="0">
                  <a:pos x="0" y="0"/>
                </a:cxn>
                <a:cxn ang="0">
                  <a:pos x="1058" y="1936"/>
                </a:cxn>
                <a:cxn ang="0">
                  <a:pos x="1058" y="1930"/>
                </a:cxn>
                <a:cxn ang="0">
                  <a:pos x="54" y="0"/>
                </a:cxn>
                <a:cxn ang="0">
                  <a:pos x="0" y="0"/>
                </a:cxn>
                <a:cxn ang="0">
                  <a:pos x="0" y="0"/>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w="9525">
              <a:noFill/>
              <a:round/>
              <a:headEnd/>
              <a:tailEnd/>
            </a:ln>
          </p:spPr>
          <p:txBody>
            <a:bodyPr/>
            <a:lstStyle/>
            <a:p>
              <a:pPr eaLnBrk="0" hangingPunct="0"/>
              <a:endParaRPr lang="en-US">
                <a:solidFill>
                  <a:srgbClr val="FFFFFF"/>
                </a:solidFill>
                <a:latin typeface="Arial" charset="0"/>
              </a:endParaRPr>
            </a:p>
          </p:txBody>
        </p:sp>
        <p:sp>
          <p:nvSpPr>
            <p:cNvPr id="248870" name="Freeform 38"/>
            <p:cNvSpPr>
              <a:spLocks/>
            </p:cNvSpPr>
            <p:nvPr/>
          </p:nvSpPr>
          <p:spPr bwMode="hidden">
            <a:xfrm>
              <a:off x="4981" y="0"/>
              <a:ext cx="773" cy="1487"/>
            </a:xfrm>
            <a:custGeom>
              <a:avLst/>
              <a:gdLst/>
              <a:ahLst/>
              <a:cxnLst>
                <a:cxn ang="0">
                  <a:pos x="771" y="1433"/>
                </a:cxn>
                <a:cxn ang="0">
                  <a:pos x="42" y="0"/>
                </a:cxn>
                <a:cxn ang="0">
                  <a:pos x="0" y="0"/>
                </a:cxn>
                <a:cxn ang="0">
                  <a:pos x="771" y="1487"/>
                </a:cxn>
                <a:cxn ang="0">
                  <a:pos x="771" y="1433"/>
                </a:cxn>
                <a:cxn ang="0">
                  <a:pos x="771" y="1433"/>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w="9525">
              <a:noFill/>
              <a:round/>
              <a:headEnd/>
              <a:tailEnd/>
            </a:ln>
          </p:spPr>
          <p:txBody>
            <a:bodyPr/>
            <a:lstStyle/>
            <a:p>
              <a:pPr eaLnBrk="0" hangingPunct="0"/>
              <a:endParaRPr lang="en-US">
                <a:solidFill>
                  <a:srgbClr val="FFFFFF"/>
                </a:solidFill>
                <a:latin typeface="Arial" charset="0"/>
              </a:endParaRPr>
            </a:p>
          </p:txBody>
        </p:sp>
        <p:grpSp>
          <p:nvGrpSpPr>
            <p:cNvPr id="248871" name="Group 39"/>
            <p:cNvGrpSpPr>
              <a:grpSpLocks/>
            </p:cNvGrpSpPr>
            <p:nvPr userDrawn="1"/>
          </p:nvGrpSpPr>
          <p:grpSpPr bwMode="auto">
            <a:xfrm>
              <a:off x="0" y="1632"/>
              <a:ext cx="5758" cy="1858"/>
              <a:chOff x="0" y="1632"/>
              <a:chExt cx="5758" cy="1858"/>
            </a:xfrm>
          </p:grpSpPr>
          <p:sp>
            <p:nvSpPr>
              <p:cNvPr id="248872" name="Freeform 40"/>
              <p:cNvSpPr>
                <a:spLocks/>
              </p:cNvSpPr>
              <p:nvPr/>
            </p:nvSpPr>
            <p:spPr bwMode="hidden">
              <a:xfrm>
                <a:off x="0" y="1632"/>
                <a:ext cx="3670" cy="1313"/>
              </a:xfrm>
              <a:custGeom>
                <a:avLst/>
                <a:gdLst/>
                <a:ahLst/>
                <a:cxnLst>
                  <a:cxn ang="0">
                    <a:pos x="0" y="0"/>
                  </a:cxn>
                  <a:cxn ang="0">
                    <a:pos x="0" y="366"/>
                  </a:cxn>
                  <a:cxn ang="0">
                    <a:pos x="3635" y="1313"/>
                  </a:cxn>
                  <a:cxn ang="0">
                    <a:pos x="3647" y="1235"/>
                  </a:cxn>
                  <a:cxn ang="0">
                    <a:pos x="3659" y="1163"/>
                  </a:cxn>
                  <a:cxn ang="0">
                    <a:pos x="0" y="0"/>
                  </a:cxn>
                  <a:cxn ang="0">
                    <a:pos x="0" y="0"/>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eaLnBrk="0" hangingPunct="0"/>
                <a:endParaRPr lang="en-US">
                  <a:solidFill>
                    <a:srgbClr val="FFFFFF"/>
                  </a:solidFill>
                  <a:latin typeface="Arial" charset="0"/>
                </a:endParaRPr>
              </a:p>
            </p:txBody>
          </p:sp>
          <p:sp>
            <p:nvSpPr>
              <p:cNvPr id="248873" name="Freeform 41"/>
              <p:cNvSpPr>
                <a:spLocks/>
              </p:cNvSpPr>
              <p:nvPr/>
            </p:nvSpPr>
            <p:spPr bwMode="hidden">
              <a:xfrm>
                <a:off x="3646" y="2795"/>
                <a:ext cx="2112" cy="695"/>
              </a:xfrm>
              <a:custGeom>
                <a:avLst/>
                <a:gdLst/>
                <a:ahLst/>
                <a:cxnLst>
                  <a:cxn ang="0">
                    <a:pos x="2105" y="665"/>
                  </a:cxn>
                  <a:cxn ang="0">
                    <a:pos x="24" y="0"/>
                  </a:cxn>
                  <a:cxn ang="0">
                    <a:pos x="12" y="72"/>
                  </a:cxn>
                  <a:cxn ang="0">
                    <a:pos x="0" y="150"/>
                  </a:cxn>
                  <a:cxn ang="0">
                    <a:pos x="2105" y="695"/>
                  </a:cxn>
                  <a:cxn ang="0">
                    <a:pos x="2105" y="665"/>
                  </a:cxn>
                  <a:cxn ang="0">
                    <a:pos x="2105" y="665"/>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w="9525">
                <a:noFill/>
                <a:round/>
                <a:headEnd/>
                <a:tailEnd/>
              </a:ln>
            </p:spPr>
            <p:txBody>
              <a:bodyPr/>
              <a:lstStyle/>
              <a:p>
                <a:pPr eaLnBrk="0" hangingPunct="0"/>
                <a:endParaRPr lang="en-US">
                  <a:solidFill>
                    <a:srgbClr val="FFFFFF"/>
                  </a:solidFill>
                  <a:latin typeface="Arial" charset="0"/>
                </a:endParaRPr>
              </a:p>
            </p:txBody>
          </p:sp>
        </p:grpSp>
      </p:grpSp>
      <p:sp>
        <p:nvSpPr>
          <p:cNvPr id="248874" name="Rectangle 42"/>
          <p:cNvSpPr>
            <a:spLocks noGrp="1" noChangeArrowheads="1"/>
          </p:cNvSpPr>
          <p:nvPr>
            <p:ph type="title"/>
          </p:nvPr>
        </p:nvSpPr>
        <p:spPr bwMode="auto">
          <a:xfrm>
            <a:off x="457200" y="277813"/>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smtClean="0"/>
              <a:t>Click to edit Master title style</a:t>
            </a:r>
          </a:p>
        </p:txBody>
      </p:sp>
      <p:sp>
        <p:nvSpPr>
          <p:cNvPr id="248875" name="Rectangle 43"/>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p>
        </p:txBody>
      </p:sp>
      <p:sp>
        <p:nvSpPr>
          <p:cNvPr id="248876" name="Rectangle 44"/>
          <p:cNvSpPr>
            <a:spLocks noGrp="1" noChangeArrowheads="1"/>
          </p:cNvSpPr>
          <p:nvPr>
            <p:ph type="dt" sz="half" idx="2"/>
          </p:nvPr>
        </p:nvSpPr>
        <p:spPr bwMode="auto">
          <a:xfrm>
            <a:off x="457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200">
                <a:effectLst>
                  <a:outerShdw blurRad="38100" dist="38100" dir="2700000" algn="tl">
                    <a:srgbClr val="000000"/>
                  </a:outerShdw>
                </a:effectLst>
              </a:defRPr>
            </a:lvl1pPr>
          </a:lstStyle>
          <a:p>
            <a:fld id="{F38D47E1-7704-44DA-A7DE-3BD7F6A28037}" type="datetime4">
              <a:rPr lang="en-US" smtClean="0">
                <a:solidFill>
                  <a:srgbClr val="FFFFFF"/>
                </a:solidFill>
                <a:latin typeface="Arial" charset="0"/>
              </a:rPr>
              <a:t>October 1, 2011</a:t>
            </a:fld>
            <a:endParaRPr lang="en-US">
              <a:solidFill>
                <a:srgbClr val="FFFFFF"/>
              </a:solidFill>
              <a:latin typeface="Arial" charset="0"/>
            </a:endParaRPr>
          </a:p>
        </p:txBody>
      </p:sp>
      <p:sp>
        <p:nvSpPr>
          <p:cNvPr id="248877" name="Rectangle 4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200">
                <a:effectLst>
                  <a:outerShdw blurRad="38100" dist="38100" dir="2700000" algn="tl">
                    <a:srgbClr val="000000"/>
                  </a:outerShdw>
                </a:effectLst>
              </a:defRPr>
            </a:lvl1pPr>
          </a:lstStyle>
          <a:p>
            <a:endParaRPr lang="en-US">
              <a:solidFill>
                <a:srgbClr val="FFFFFF"/>
              </a:solidFill>
              <a:latin typeface="Arial" charset="0"/>
            </a:endParaRPr>
          </a:p>
        </p:txBody>
      </p:sp>
      <p:sp>
        <p:nvSpPr>
          <p:cNvPr id="248878" name="Rectangle 46"/>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2000">
                <a:effectLst>
                  <a:outerShdw blurRad="38100" dist="38100" dir="2700000" algn="tl">
                    <a:srgbClr val="000000"/>
                  </a:outerShdw>
                </a:effectLst>
              </a:defRPr>
            </a:lvl1pPr>
          </a:lstStyle>
          <a:p>
            <a:fld id="{CABA64E6-4986-4844-8051-4EC82D758A18}" type="slidenum">
              <a:rPr lang="en-US">
                <a:solidFill>
                  <a:srgbClr val="FFFFFF"/>
                </a:solidFill>
                <a:latin typeface="Arial" charset="0"/>
              </a:rPr>
              <a:pPr/>
              <a:t>‹#›</a:t>
            </a:fld>
            <a:endParaRPr lang="en-US">
              <a:solidFill>
                <a:srgbClr val="FFFFFF"/>
              </a:solidFill>
              <a:latin typeface="Arial" charset="0"/>
            </a:endParaRPr>
          </a:p>
        </p:txBody>
      </p:sp>
    </p:spTree>
    <p:extLst>
      <p:ext uri="{BB962C8B-B14F-4D97-AF65-F5344CB8AC3E}">
        <p14:creationId xmlns:p14="http://schemas.microsoft.com/office/powerpoint/2010/main" val="3354555786"/>
      </p:ext>
    </p:extLst>
  </p:cSld>
  <p:clrMap bg1="dk2" tx1="lt1" bg2="dk1" tx2="lt2" accent1="accent1" accent2="accent2" accent3="accent3" accent4="accent4" accent5="accent5" accent6="accent6" hlink="hlink" folHlink="folHlink"/>
  <p:sldLayoutIdLst>
    <p:sldLayoutId id="2147484053" r:id="rId1"/>
    <p:sldLayoutId id="2147484054" r:id="rId2"/>
    <p:sldLayoutId id="2147484055" r:id="rId3"/>
    <p:sldLayoutId id="2147484056" r:id="rId4"/>
    <p:sldLayoutId id="2147484057" r:id="rId5"/>
    <p:sldLayoutId id="2147484058" r:id="rId6"/>
    <p:sldLayoutId id="2147484059" r:id="rId7"/>
    <p:sldLayoutId id="2147484060" r:id="rId8"/>
    <p:sldLayoutId id="2147484061" r:id="rId9"/>
    <p:sldLayoutId id="2147484062" r:id="rId10"/>
    <p:sldLayoutId id="2147484063" r:id="rId11"/>
    <p:sldLayoutId id="2147484064" r:id="rId12"/>
    <p:sldLayoutId id="2147484065" r:id="rId13"/>
    <p:sldLayoutId id="2147484066" r:id="rId14"/>
  </p:sldLayoutIdLst>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par>
    </p:tnLst>
  </p:timing>
  <p:hf hdr="0" ftr="0" dt="0"/>
  <p:txStyles>
    <p:titleStyle>
      <a:lvl1pPr algn="ctr" rtl="0" fontAlgn="base">
        <a:spcBef>
          <a:spcPct val="0"/>
        </a:spcBef>
        <a:spcAft>
          <a:spcPct val="0"/>
        </a:spcAft>
        <a:defRPr sz="4400">
          <a:solidFill>
            <a:schemeClr val="tx2"/>
          </a:solidFill>
          <a:effectLst>
            <a:outerShdw blurRad="38100" dist="38100" dir="2700000" algn="tl">
              <a:srgbClr val="000000"/>
            </a:outerShdw>
          </a:effectLst>
          <a:latin typeface="+mj-lt"/>
          <a:ea typeface="+mj-ea"/>
          <a:cs typeface="+mj-cs"/>
        </a:defRPr>
      </a:lvl1pPr>
      <a:lvl2pPr algn="ctr" rtl="0" fontAlgn="base">
        <a:spcBef>
          <a:spcPct val="0"/>
        </a:spcBef>
        <a:spcAft>
          <a:spcPct val="0"/>
        </a:spcAft>
        <a:defRPr sz="4400">
          <a:solidFill>
            <a:schemeClr val="tx2"/>
          </a:solidFill>
          <a:effectLst>
            <a:outerShdw blurRad="38100" dist="38100" dir="2700000" algn="tl">
              <a:srgbClr val="000000"/>
            </a:outerShdw>
          </a:effectLst>
          <a:latin typeface="Arial" charset="0"/>
        </a:defRPr>
      </a:lvl2pPr>
      <a:lvl3pPr algn="ctr" rtl="0" fontAlgn="base">
        <a:spcBef>
          <a:spcPct val="0"/>
        </a:spcBef>
        <a:spcAft>
          <a:spcPct val="0"/>
        </a:spcAft>
        <a:defRPr sz="4400">
          <a:solidFill>
            <a:schemeClr val="tx2"/>
          </a:solidFill>
          <a:effectLst>
            <a:outerShdw blurRad="38100" dist="38100" dir="2700000" algn="tl">
              <a:srgbClr val="000000"/>
            </a:outerShdw>
          </a:effectLst>
          <a:latin typeface="Arial" charset="0"/>
        </a:defRPr>
      </a:lvl3pPr>
      <a:lvl4pPr algn="ctr" rtl="0" fontAlgn="base">
        <a:spcBef>
          <a:spcPct val="0"/>
        </a:spcBef>
        <a:spcAft>
          <a:spcPct val="0"/>
        </a:spcAft>
        <a:defRPr sz="4400">
          <a:solidFill>
            <a:schemeClr val="tx2"/>
          </a:solidFill>
          <a:effectLst>
            <a:outerShdw blurRad="38100" dist="38100" dir="2700000" algn="tl">
              <a:srgbClr val="000000"/>
            </a:outerShdw>
          </a:effectLst>
          <a:latin typeface="Arial" charset="0"/>
        </a:defRPr>
      </a:lvl4pPr>
      <a:lvl5pPr algn="ctr" rtl="0" fontAlgn="base">
        <a:spcBef>
          <a:spcPct val="0"/>
        </a:spcBef>
        <a:spcAft>
          <a:spcPct val="0"/>
        </a:spcAft>
        <a:defRPr sz="4400">
          <a:solidFill>
            <a:schemeClr val="tx2"/>
          </a:solidFill>
          <a:effectLst>
            <a:outerShdw blurRad="38100" dist="38100" dir="2700000" algn="tl">
              <a:srgbClr val="000000"/>
            </a:outerShdw>
          </a:effectLst>
          <a:latin typeface="Arial" charset="0"/>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charset="0"/>
        </a:defRPr>
      </a:lvl9pPr>
    </p:titleStyle>
    <p:bodyStyle>
      <a:lvl1pPr marL="342900" indent="-342900" algn="l" rtl="0" fontAlgn="base">
        <a:spcBef>
          <a:spcPct val="20000"/>
        </a:spcBef>
        <a:spcAft>
          <a:spcPct val="0"/>
        </a:spcAft>
        <a:buClr>
          <a:schemeClr val="hlink"/>
        </a:buClr>
        <a:buSzPct val="90000"/>
        <a:buFont typeface="Wingdings" pitchFamily="2" charset="2"/>
        <a:buBlip>
          <a:blip r:embed="rId16"/>
        </a:buBlip>
        <a:defRPr sz="3200">
          <a:solidFill>
            <a:schemeClr val="tx1"/>
          </a:solidFill>
          <a:effectLst>
            <a:outerShdw blurRad="38100" dist="38100" dir="2700000" algn="tl">
              <a:srgbClr val="000000"/>
            </a:outerShdw>
          </a:effectLst>
          <a:latin typeface="+mn-lt"/>
          <a:ea typeface="+mn-ea"/>
          <a:cs typeface="+mn-cs"/>
        </a:defRPr>
      </a:lvl1pPr>
      <a:lvl2pPr marL="742950" indent="-285750" algn="l" rtl="0" fontAlgn="base">
        <a:spcBef>
          <a:spcPct val="20000"/>
        </a:spcBef>
        <a:spcAft>
          <a:spcPct val="0"/>
        </a:spcAft>
        <a:buChar char="–"/>
        <a:defRPr sz="2800">
          <a:solidFill>
            <a:schemeClr val="tx1"/>
          </a:solidFill>
          <a:effectLst>
            <a:outerShdw blurRad="38100" dist="38100" dir="2700000" algn="tl">
              <a:srgbClr val="000000"/>
            </a:outerShdw>
          </a:effectLst>
          <a:latin typeface="+mn-lt"/>
        </a:defRPr>
      </a:lvl2pPr>
      <a:lvl3pPr marL="1143000" indent="-228600" algn="l" rtl="0" fontAlgn="base">
        <a:spcBef>
          <a:spcPct val="20000"/>
        </a:spcBef>
        <a:spcAft>
          <a:spcPct val="0"/>
        </a:spcAft>
        <a:buClr>
          <a:schemeClr val="accent2"/>
        </a:buClr>
        <a:buSzPct val="90000"/>
        <a:buFont typeface="Wingdings" pitchFamily="2" charset="2"/>
        <a:buBlip>
          <a:blip r:embed="rId17"/>
        </a:buBlip>
        <a:defRPr sz="2400">
          <a:solidFill>
            <a:schemeClr val="tx1"/>
          </a:solidFill>
          <a:effectLst>
            <a:outerShdw blurRad="38100" dist="38100" dir="2700000" algn="tl">
              <a:srgbClr val="000000"/>
            </a:outerShdw>
          </a:effectLst>
          <a:latin typeface="+mn-lt"/>
        </a:defRPr>
      </a:lvl3pPr>
      <a:lvl4pPr marL="1600200" indent="-228600" algn="l" rtl="0" fontAlgn="base">
        <a:spcBef>
          <a:spcPct val="20000"/>
        </a:spcBef>
        <a:spcAft>
          <a:spcPct val="0"/>
        </a:spcAft>
        <a:buChar char="–"/>
        <a:defRPr sz="2000">
          <a:solidFill>
            <a:schemeClr val="tx1"/>
          </a:solidFill>
          <a:effectLst>
            <a:outerShdw blurRad="38100" dist="38100" dir="2700000" algn="tl">
              <a:srgbClr val="000000"/>
            </a:outerShdw>
          </a:effectLst>
          <a:latin typeface="+mn-lt"/>
        </a:defRPr>
      </a:lvl4pPr>
      <a:lvl5pPr marL="2057400" indent="-228600" algn="l" rtl="0" fontAlgn="base">
        <a:spcBef>
          <a:spcPct val="20000"/>
        </a:spcBef>
        <a:spcAft>
          <a:spcPct val="0"/>
        </a:spcAft>
        <a:buClr>
          <a:schemeClr val="folHlink"/>
        </a:buClr>
        <a:buSzPct val="90000"/>
        <a:buFont typeface="Wingdings" pitchFamily="2" charset="2"/>
        <a:buBlip>
          <a:blip r:embed="rId18"/>
        </a:buBlip>
        <a:defRPr sz="2000">
          <a:solidFill>
            <a:schemeClr val="tx1"/>
          </a:solidFill>
          <a:effectLst>
            <a:outerShdw blurRad="38100" dist="38100" dir="2700000" algn="tl">
              <a:srgbClr val="000000"/>
            </a:outerShdw>
          </a:effectLst>
          <a:latin typeface="+mn-lt"/>
        </a:defRPr>
      </a:lvl5pPr>
      <a:lvl6pPr marL="2514600" indent="-228600" algn="l" rtl="0" fontAlgn="base">
        <a:spcBef>
          <a:spcPct val="20000"/>
        </a:spcBef>
        <a:spcAft>
          <a:spcPct val="0"/>
        </a:spcAft>
        <a:buClr>
          <a:schemeClr val="folHlink"/>
        </a:buClr>
        <a:buSzPct val="90000"/>
        <a:buFont typeface="Wingdings" pitchFamily="2" charset="2"/>
        <a:buBlip>
          <a:blip r:embed="rId18"/>
        </a:buBlip>
        <a:defRPr sz="2000">
          <a:solidFill>
            <a:schemeClr val="tx1"/>
          </a:solidFill>
          <a:effectLst>
            <a:outerShdw blurRad="38100" dist="38100" dir="2700000" algn="tl">
              <a:srgbClr val="000000"/>
            </a:outerShdw>
          </a:effectLst>
          <a:latin typeface="+mn-lt"/>
        </a:defRPr>
      </a:lvl6pPr>
      <a:lvl7pPr marL="2971800" indent="-228600" algn="l" rtl="0" fontAlgn="base">
        <a:spcBef>
          <a:spcPct val="20000"/>
        </a:spcBef>
        <a:spcAft>
          <a:spcPct val="0"/>
        </a:spcAft>
        <a:buClr>
          <a:schemeClr val="folHlink"/>
        </a:buClr>
        <a:buSzPct val="90000"/>
        <a:buFont typeface="Wingdings" pitchFamily="2" charset="2"/>
        <a:buBlip>
          <a:blip r:embed="rId18"/>
        </a:buBlip>
        <a:defRPr sz="2000">
          <a:solidFill>
            <a:schemeClr val="tx1"/>
          </a:solidFill>
          <a:effectLst>
            <a:outerShdw blurRad="38100" dist="38100" dir="2700000" algn="tl">
              <a:srgbClr val="000000"/>
            </a:outerShdw>
          </a:effectLst>
          <a:latin typeface="+mn-lt"/>
        </a:defRPr>
      </a:lvl7pPr>
      <a:lvl8pPr marL="3429000" indent="-228600" algn="l" rtl="0" fontAlgn="base">
        <a:spcBef>
          <a:spcPct val="20000"/>
        </a:spcBef>
        <a:spcAft>
          <a:spcPct val="0"/>
        </a:spcAft>
        <a:buClr>
          <a:schemeClr val="folHlink"/>
        </a:buClr>
        <a:buSzPct val="90000"/>
        <a:buFont typeface="Wingdings" pitchFamily="2" charset="2"/>
        <a:buBlip>
          <a:blip r:embed="rId18"/>
        </a:buBlip>
        <a:defRPr sz="2000">
          <a:solidFill>
            <a:schemeClr val="tx1"/>
          </a:solidFill>
          <a:effectLst>
            <a:outerShdw blurRad="38100" dist="38100" dir="2700000" algn="tl">
              <a:srgbClr val="000000"/>
            </a:outerShdw>
          </a:effectLst>
          <a:latin typeface="+mn-lt"/>
        </a:defRPr>
      </a:lvl8pPr>
      <a:lvl9pPr marL="3886200" indent="-228600" algn="l" rtl="0" fontAlgn="base">
        <a:spcBef>
          <a:spcPct val="20000"/>
        </a:spcBef>
        <a:spcAft>
          <a:spcPct val="0"/>
        </a:spcAft>
        <a:buClr>
          <a:schemeClr val="folHlink"/>
        </a:buClr>
        <a:buSzPct val="90000"/>
        <a:buFont typeface="Wingdings" pitchFamily="2" charset="2"/>
        <a:buBlip>
          <a:blip r:embed="rId18"/>
        </a:buBlip>
        <a:defRPr sz="2000">
          <a:solidFill>
            <a:schemeClr val="tx1"/>
          </a:solidFill>
          <a:effectLst>
            <a:outerShdw blurRad="38100" dist="38100" dir="2700000" algn="tl">
              <a:srgbClr val="000000"/>
            </a:outerShdw>
          </a:effectLst>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3.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57647"/>
                <a:invGamma/>
              </a:schemeClr>
            </a:gs>
            <a:gs pos="100000">
              <a:schemeClr val="bg1"/>
            </a:gs>
          </a:gsLst>
          <a:lin ang="2700000" scaled="1"/>
        </a:gradFill>
        <a:effectLst/>
      </p:bgPr>
    </p:bg>
    <p:spTree>
      <p:nvGrpSpPr>
        <p:cNvPr id="1" name=""/>
        <p:cNvGrpSpPr/>
        <p:nvPr/>
      </p:nvGrpSpPr>
      <p:grpSpPr>
        <a:xfrm>
          <a:off x="0" y="0"/>
          <a:ext cx="0" cy="0"/>
          <a:chOff x="0" y="0"/>
          <a:chExt cx="0" cy="0"/>
        </a:xfrm>
      </p:grpSpPr>
      <p:grpSp>
        <p:nvGrpSpPr>
          <p:cNvPr id="16386" name="Group 2"/>
          <p:cNvGrpSpPr>
            <a:grpSpLocks/>
          </p:cNvGrpSpPr>
          <p:nvPr/>
        </p:nvGrpSpPr>
        <p:grpSpPr bwMode="auto">
          <a:xfrm>
            <a:off x="0" y="0"/>
            <a:ext cx="9144000" cy="6856413"/>
            <a:chOff x="0" y="0"/>
            <a:chExt cx="5760" cy="4319"/>
          </a:xfrm>
        </p:grpSpPr>
        <p:sp>
          <p:nvSpPr>
            <p:cNvPr id="16387" name="Freeform 3"/>
            <p:cNvSpPr>
              <a:spLocks/>
            </p:cNvSpPr>
            <p:nvPr/>
          </p:nvSpPr>
          <p:spPr bwMode="hidden">
            <a:xfrm>
              <a:off x="0" y="12"/>
              <a:ext cx="5758" cy="3273"/>
            </a:xfrm>
            <a:custGeom>
              <a:avLst/>
              <a:gdLst>
                <a:gd name="T0" fmla="*/ 3193 w 5740"/>
                <a:gd name="T1" fmla="*/ 1816 h 3273"/>
                <a:gd name="T2" fmla="*/ 0 w 5740"/>
                <a:gd name="T3" fmla="*/ 0 h 3273"/>
                <a:gd name="T4" fmla="*/ 0 w 5740"/>
                <a:gd name="T5" fmla="*/ 522 h 3273"/>
                <a:gd name="T6" fmla="*/ 3037 w 5740"/>
                <a:gd name="T7" fmla="*/ 1978 h 3273"/>
                <a:gd name="T8" fmla="*/ 5740 w 5740"/>
                <a:gd name="T9" fmla="*/ 3273 h 3273"/>
                <a:gd name="T10" fmla="*/ 5740 w 5740"/>
                <a:gd name="T11" fmla="*/ 3267 h 3273"/>
                <a:gd name="T12" fmla="*/ 3193 w 5740"/>
                <a:gd name="T13" fmla="*/ 1816 h 3273"/>
                <a:gd name="T14" fmla="*/ 3193 w 5740"/>
                <a:gd name="T15" fmla="*/ 1816 h 32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hangingPunct="0"/>
              <a:endParaRPr lang="en-US" smtClean="0">
                <a:solidFill>
                  <a:srgbClr val="FFFFFF"/>
                </a:solidFill>
                <a:cs typeface="+mn-cs"/>
              </a:endParaRPr>
            </a:p>
          </p:txBody>
        </p:sp>
        <p:sp>
          <p:nvSpPr>
            <p:cNvPr id="16388" name="Freeform 4"/>
            <p:cNvSpPr>
              <a:spLocks/>
            </p:cNvSpPr>
            <p:nvPr/>
          </p:nvSpPr>
          <p:spPr bwMode="hidden">
            <a:xfrm>
              <a:off x="149" y="0"/>
              <a:ext cx="5609" cy="3243"/>
            </a:xfrm>
            <a:custGeom>
              <a:avLst/>
              <a:gdLst>
                <a:gd name="T0" fmla="*/ 3163 w 5591"/>
                <a:gd name="T1" fmla="*/ 1714 h 3243"/>
                <a:gd name="T2" fmla="*/ 431 w 5591"/>
                <a:gd name="T3" fmla="*/ 0 h 3243"/>
                <a:gd name="T4" fmla="*/ 0 w 5591"/>
                <a:gd name="T5" fmla="*/ 0 h 3243"/>
                <a:gd name="T6" fmla="*/ 3086 w 5591"/>
                <a:gd name="T7" fmla="*/ 1786 h 3243"/>
                <a:gd name="T8" fmla="*/ 5591 w 5591"/>
                <a:gd name="T9" fmla="*/ 3243 h 3243"/>
                <a:gd name="T10" fmla="*/ 5591 w 5591"/>
                <a:gd name="T11" fmla="*/ 3237 h 3243"/>
                <a:gd name="T12" fmla="*/ 3163 w 5591"/>
                <a:gd name="T13" fmla="*/ 1714 h 3243"/>
                <a:gd name="T14" fmla="*/ 3163 w 5591"/>
                <a:gd name="T15" fmla="*/ 1714 h 32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hangingPunct="0"/>
              <a:endParaRPr lang="en-US" smtClean="0">
                <a:solidFill>
                  <a:srgbClr val="FFFFFF"/>
                </a:solidFill>
                <a:cs typeface="+mn-cs"/>
              </a:endParaRPr>
            </a:p>
          </p:txBody>
        </p:sp>
        <p:sp>
          <p:nvSpPr>
            <p:cNvPr id="16389" name="Freeform 5"/>
            <p:cNvSpPr>
              <a:spLocks/>
            </p:cNvSpPr>
            <p:nvPr/>
          </p:nvSpPr>
          <p:spPr bwMode="hidden">
            <a:xfrm>
              <a:off x="0" y="3433"/>
              <a:ext cx="4038" cy="191"/>
            </a:xfrm>
            <a:custGeom>
              <a:avLst/>
              <a:gdLst>
                <a:gd name="T0" fmla="*/ 0 w 4042"/>
                <a:gd name="T1" fmla="*/ 156 h 192"/>
                <a:gd name="T2" fmla="*/ 4042 w 4042"/>
                <a:gd name="T3" fmla="*/ 192 h 192"/>
                <a:gd name="T4" fmla="*/ 4042 w 4042"/>
                <a:gd name="T5" fmla="*/ 144 h 192"/>
                <a:gd name="T6" fmla="*/ 0 w 4042"/>
                <a:gd name="T7" fmla="*/ 0 h 192"/>
                <a:gd name="T8" fmla="*/ 0 w 4042"/>
                <a:gd name="T9" fmla="*/ 156 h 192"/>
                <a:gd name="T10" fmla="*/ 0 w 4042"/>
                <a:gd name="T11" fmla="*/ 156 h 192"/>
              </a:gdLst>
              <a:ahLst/>
              <a:cxnLst>
                <a:cxn ang="0">
                  <a:pos x="T0" y="T1"/>
                </a:cxn>
                <a:cxn ang="0">
                  <a:pos x="T2" y="T3"/>
                </a:cxn>
                <a:cxn ang="0">
                  <a:pos x="T4" y="T5"/>
                </a:cxn>
                <a:cxn ang="0">
                  <a:pos x="T6" y="T7"/>
                </a:cxn>
                <a:cxn ang="0">
                  <a:pos x="T8" y="T9"/>
                </a:cxn>
                <a:cxn ang="0">
                  <a:pos x="T10" y="T11"/>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hangingPunct="0"/>
              <a:endParaRPr lang="en-US" smtClean="0">
                <a:solidFill>
                  <a:srgbClr val="FFFFFF"/>
                </a:solidFill>
                <a:cs typeface="+mn-cs"/>
              </a:endParaRPr>
            </a:p>
          </p:txBody>
        </p:sp>
        <p:sp>
          <p:nvSpPr>
            <p:cNvPr id="16390" name="Freeform 6"/>
            <p:cNvSpPr>
              <a:spLocks/>
            </p:cNvSpPr>
            <p:nvPr/>
          </p:nvSpPr>
          <p:spPr bwMode="hidden">
            <a:xfrm>
              <a:off x="4038" y="3577"/>
              <a:ext cx="1720" cy="65"/>
            </a:xfrm>
            <a:custGeom>
              <a:avLst/>
              <a:gdLst>
                <a:gd name="T0" fmla="*/ 1722 w 1722"/>
                <a:gd name="T1" fmla="*/ 66 h 66"/>
                <a:gd name="T2" fmla="*/ 1722 w 1722"/>
                <a:gd name="T3" fmla="*/ 60 h 66"/>
                <a:gd name="T4" fmla="*/ 0 w 1722"/>
                <a:gd name="T5" fmla="*/ 0 h 66"/>
                <a:gd name="T6" fmla="*/ 0 w 1722"/>
                <a:gd name="T7" fmla="*/ 48 h 66"/>
                <a:gd name="T8" fmla="*/ 1722 w 1722"/>
                <a:gd name="T9" fmla="*/ 66 h 66"/>
                <a:gd name="T10" fmla="*/ 1722 w 1722"/>
                <a:gd name="T11" fmla="*/ 66 h 66"/>
              </a:gdLst>
              <a:ahLst/>
              <a:cxnLst>
                <a:cxn ang="0">
                  <a:pos x="T0" y="T1"/>
                </a:cxn>
                <a:cxn ang="0">
                  <a:pos x="T2" y="T3"/>
                </a:cxn>
                <a:cxn ang="0">
                  <a:pos x="T4" y="T5"/>
                </a:cxn>
                <a:cxn ang="0">
                  <a:pos x="T6" y="T7"/>
                </a:cxn>
                <a:cxn ang="0">
                  <a:pos x="T8" y="T9"/>
                </a:cxn>
                <a:cxn ang="0">
                  <a:pos x="T10" y="T11"/>
                </a:cxn>
              </a:cxnLst>
              <a:rect l="0" t="0" r="r" b="b"/>
              <a:pathLst>
                <a:path w="1722" h="66">
                  <a:moveTo>
                    <a:pt x="1722" y="66"/>
                  </a:moveTo>
                  <a:lnTo>
                    <a:pt x="1722" y="60"/>
                  </a:lnTo>
                  <a:lnTo>
                    <a:pt x="0" y="0"/>
                  </a:lnTo>
                  <a:lnTo>
                    <a:pt x="0" y="48"/>
                  </a:lnTo>
                  <a:lnTo>
                    <a:pt x="1722" y="66"/>
                  </a:lnTo>
                  <a:lnTo>
                    <a:pt x="1722" y="66"/>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hangingPunct="0"/>
              <a:endParaRPr lang="en-US" smtClean="0">
                <a:solidFill>
                  <a:srgbClr val="FFFFFF"/>
                </a:solidFill>
                <a:cs typeface="+mn-cs"/>
              </a:endParaRPr>
            </a:p>
          </p:txBody>
        </p:sp>
        <p:sp>
          <p:nvSpPr>
            <p:cNvPr id="16391" name="Freeform 7"/>
            <p:cNvSpPr>
              <a:spLocks/>
            </p:cNvSpPr>
            <p:nvPr/>
          </p:nvSpPr>
          <p:spPr bwMode="hidden">
            <a:xfrm>
              <a:off x="0" y="3726"/>
              <a:ext cx="4784" cy="329"/>
            </a:xfrm>
            <a:custGeom>
              <a:avLst/>
              <a:gdLst>
                <a:gd name="T0" fmla="*/ 0 w 4789"/>
                <a:gd name="T1" fmla="*/ 329 h 329"/>
                <a:gd name="T2" fmla="*/ 4789 w 4789"/>
                <a:gd name="T3" fmla="*/ 77 h 329"/>
                <a:gd name="T4" fmla="*/ 4789 w 4789"/>
                <a:gd name="T5" fmla="*/ 0 h 329"/>
                <a:gd name="T6" fmla="*/ 0 w 4789"/>
                <a:gd name="T7" fmla="*/ 107 h 329"/>
                <a:gd name="T8" fmla="*/ 0 w 4789"/>
                <a:gd name="T9" fmla="*/ 329 h 329"/>
                <a:gd name="T10" fmla="*/ 0 w 4789"/>
                <a:gd name="T11" fmla="*/ 329 h 329"/>
              </a:gdLst>
              <a:ahLst/>
              <a:cxnLst>
                <a:cxn ang="0">
                  <a:pos x="T0" y="T1"/>
                </a:cxn>
                <a:cxn ang="0">
                  <a:pos x="T2" y="T3"/>
                </a:cxn>
                <a:cxn ang="0">
                  <a:pos x="T4" y="T5"/>
                </a:cxn>
                <a:cxn ang="0">
                  <a:pos x="T6" y="T7"/>
                </a:cxn>
                <a:cxn ang="0">
                  <a:pos x="T8" y="T9"/>
                </a:cxn>
                <a:cxn ang="0">
                  <a:pos x="T10" y="T11"/>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a:noFill/>
            </a:ln>
            <a:effectLst/>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hangingPunct="0"/>
              <a:endParaRPr lang="en-US" smtClean="0">
                <a:solidFill>
                  <a:srgbClr val="FFFFFF"/>
                </a:solidFill>
                <a:cs typeface="+mn-cs"/>
              </a:endParaRPr>
            </a:p>
          </p:txBody>
        </p:sp>
        <p:sp>
          <p:nvSpPr>
            <p:cNvPr id="16392" name="Freeform 8"/>
            <p:cNvSpPr>
              <a:spLocks/>
            </p:cNvSpPr>
            <p:nvPr/>
          </p:nvSpPr>
          <p:spPr bwMode="hidden">
            <a:xfrm>
              <a:off x="4784" y="3702"/>
              <a:ext cx="974" cy="101"/>
            </a:xfrm>
            <a:custGeom>
              <a:avLst/>
              <a:gdLst>
                <a:gd name="T0" fmla="*/ 975 w 975"/>
                <a:gd name="T1" fmla="*/ 48 h 101"/>
                <a:gd name="T2" fmla="*/ 975 w 975"/>
                <a:gd name="T3" fmla="*/ 0 h 101"/>
                <a:gd name="T4" fmla="*/ 0 w 975"/>
                <a:gd name="T5" fmla="*/ 24 h 101"/>
                <a:gd name="T6" fmla="*/ 0 w 975"/>
                <a:gd name="T7" fmla="*/ 101 h 101"/>
                <a:gd name="T8" fmla="*/ 975 w 975"/>
                <a:gd name="T9" fmla="*/ 48 h 101"/>
                <a:gd name="T10" fmla="*/ 975 w 975"/>
                <a:gd name="T11" fmla="*/ 48 h 101"/>
              </a:gdLst>
              <a:ahLst/>
              <a:cxnLst>
                <a:cxn ang="0">
                  <a:pos x="T0" y="T1"/>
                </a:cxn>
                <a:cxn ang="0">
                  <a:pos x="T2" y="T3"/>
                </a:cxn>
                <a:cxn ang="0">
                  <a:pos x="T4" y="T5"/>
                </a:cxn>
                <a:cxn ang="0">
                  <a:pos x="T6" y="T7"/>
                </a:cxn>
                <a:cxn ang="0">
                  <a:pos x="T8" y="T9"/>
                </a:cxn>
                <a:cxn ang="0">
                  <a:pos x="T10" y="T11"/>
                </a:cxn>
              </a:cxnLst>
              <a:rect l="0" t="0" r="r" b="b"/>
              <a:pathLst>
                <a:path w="975" h="101">
                  <a:moveTo>
                    <a:pt x="975" y="48"/>
                  </a:moveTo>
                  <a:lnTo>
                    <a:pt x="975" y="0"/>
                  </a:lnTo>
                  <a:lnTo>
                    <a:pt x="0" y="24"/>
                  </a:lnTo>
                  <a:lnTo>
                    <a:pt x="0" y="101"/>
                  </a:lnTo>
                  <a:lnTo>
                    <a:pt x="975" y="48"/>
                  </a:lnTo>
                  <a:lnTo>
                    <a:pt x="975" y="4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hangingPunct="0"/>
              <a:endParaRPr lang="en-US" smtClean="0">
                <a:solidFill>
                  <a:srgbClr val="FFFFFF"/>
                </a:solidFill>
                <a:cs typeface="+mn-cs"/>
              </a:endParaRPr>
            </a:p>
          </p:txBody>
        </p:sp>
        <p:sp>
          <p:nvSpPr>
            <p:cNvPr id="16393" name="Freeform 9"/>
            <p:cNvSpPr>
              <a:spLocks/>
            </p:cNvSpPr>
            <p:nvPr/>
          </p:nvSpPr>
          <p:spPr bwMode="hidden">
            <a:xfrm>
              <a:off x="3619" y="3815"/>
              <a:ext cx="2139" cy="198"/>
            </a:xfrm>
            <a:custGeom>
              <a:avLst/>
              <a:gdLst>
                <a:gd name="T0" fmla="*/ 2141 w 2141"/>
                <a:gd name="T1" fmla="*/ 0 h 198"/>
                <a:gd name="T2" fmla="*/ 0 w 2141"/>
                <a:gd name="T3" fmla="*/ 156 h 198"/>
                <a:gd name="T4" fmla="*/ 0 w 2141"/>
                <a:gd name="T5" fmla="*/ 198 h 198"/>
                <a:gd name="T6" fmla="*/ 2141 w 2141"/>
                <a:gd name="T7" fmla="*/ 0 h 198"/>
                <a:gd name="T8" fmla="*/ 2141 w 2141"/>
                <a:gd name="T9" fmla="*/ 0 h 198"/>
              </a:gdLst>
              <a:ahLst/>
              <a:cxnLst>
                <a:cxn ang="0">
                  <a:pos x="T0" y="T1"/>
                </a:cxn>
                <a:cxn ang="0">
                  <a:pos x="T2" y="T3"/>
                </a:cxn>
                <a:cxn ang="0">
                  <a:pos x="T4" y="T5"/>
                </a:cxn>
                <a:cxn ang="0">
                  <a:pos x="T6" y="T7"/>
                </a:cxn>
                <a:cxn ang="0">
                  <a:pos x="T8" y="T9"/>
                </a:cxn>
              </a:cxnLst>
              <a:rect l="0" t="0" r="r" b="b"/>
              <a:pathLst>
                <a:path w="2141" h="198">
                  <a:moveTo>
                    <a:pt x="2141" y="0"/>
                  </a:moveTo>
                  <a:lnTo>
                    <a:pt x="0" y="156"/>
                  </a:lnTo>
                  <a:lnTo>
                    <a:pt x="0" y="198"/>
                  </a:lnTo>
                  <a:lnTo>
                    <a:pt x="2141" y="0"/>
                  </a:lnTo>
                  <a:lnTo>
                    <a:pt x="2141"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hangingPunct="0"/>
              <a:endParaRPr lang="en-US" smtClean="0">
                <a:solidFill>
                  <a:srgbClr val="FFFFFF"/>
                </a:solidFill>
                <a:cs typeface="+mn-cs"/>
              </a:endParaRPr>
            </a:p>
          </p:txBody>
        </p:sp>
        <p:sp>
          <p:nvSpPr>
            <p:cNvPr id="16394" name="Freeform 10"/>
            <p:cNvSpPr>
              <a:spLocks/>
            </p:cNvSpPr>
            <p:nvPr/>
          </p:nvSpPr>
          <p:spPr bwMode="hidden">
            <a:xfrm>
              <a:off x="0" y="3971"/>
              <a:ext cx="3619" cy="348"/>
            </a:xfrm>
            <a:custGeom>
              <a:avLst/>
              <a:gdLst>
                <a:gd name="T0" fmla="*/ 0 w 3623"/>
                <a:gd name="T1" fmla="*/ 348 h 348"/>
                <a:gd name="T2" fmla="*/ 311 w 3623"/>
                <a:gd name="T3" fmla="*/ 348 h 348"/>
                <a:gd name="T4" fmla="*/ 3623 w 3623"/>
                <a:gd name="T5" fmla="*/ 42 h 348"/>
                <a:gd name="T6" fmla="*/ 3623 w 3623"/>
                <a:gd name="T7" fmla="*/ 0 h 348"/>
                <a:gd name="T8" fmla="*/ 0 w 3623"/>
                <a:gd name="T9" fmla="*/ 264 h 348"/>
                <a:gd name="T10" fmla="*/ 0 w 3623"/>
                <a:gd name="T11" fmla="*/ 348 h 348"/>
                <a:gd name="T12" fmla="*/ 0 w 3623"/>
                <a:gd name="T13" fmla="*/ 348 h 348"/>
              </a:gdLst>
              <a:ahLst/>
              <a:cxnLst>
                <a:cxn ang="0">
                  <a:pos x="T0" y="T1"/>
                </a:cxn>
                <a:cxn ang="0">
                  <a:pos x="T2" y="T3"/>
                </a:cxn>
                <a:cxn ang="0">
                  <a:pos x="T4" y="T5"/>
                </a:cxn>
                <a:cxn ang="0">
                  <a:pos x="T6" y="T7"/>
                </a:cxn>
                <a:cxn ang="0">
                  <a:pos x="T8" y="T9"/>
                </a:cxn>
                <a:cxn ang="0">
                  <a:pos x="T10" y="T11"/>
                </a:cxn>
                <a:cxn ang="0">
                  <a:pos x="T12" y="T13"/>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hangingPunct="0"/>
              <a:endParaRPr lang="en-US" smtClean="0">
                <a:solidFill>
                  <a:srgbClr val="FFFFFF"/>
                </a:solidFill>
                <a:cs typeface="+mn-cs"/>
              </a:endParaRPr>
            </a:p>
          </p:txBody>
        </p:sp>
        <p:sp>
          <p:nvSpPr>
            <p:cNvPr id="16395" name="Freeform 11"/>
            <p:cNvSpPr>
              <a:spLocks/>
            </p:cNvSpPr>
            <p:nvPr/>
          </p:nvSpPr>
          <p:spPr bwMode="hidden">
            <a:xfrm>
              <a:off x="2097" y="4043"/>
              <a:ext cx="2514" cy="276"/>
            </a:xfrm>
            <a:custGeom>
              <a:avLst/>
              <a:gdLst>
                <a:gd name="T0" fmla="*/ 2182 w 2517"/>
                <a:gd name="T1" fmla="*/ 276 h 276"/>
                <a:gd name="T2" fmla="*/ 2517 w 2517"/>
                <a:gd name="T3" fmla="*/ 204 h 276"/>
                <a:gd name="T4" fmla="*/ 2260 w 2517"/>
                <a:gd name="T5" fmla="*/ 0 h 276"/>
                <a:gd name="T6" fmla="*/ 0 w 2517"/>
                <a:gd name="T7" fmla="*/ 276 h 276"/>
                <a:gd name="T8" fmla="*/ 2182 w 2517"/>
                <a:gd name="T9" fmla="*/ 276 h 276"/>
                <a:gd name="T10" fmla="*/ 2182 w 2517"/>
                <a:gd name="T11" fmla="*/ 276 h 276"/>
              </a:gdLst>
              <a:ahLst/>
              <a:cxnLst>
                <a:cxn ang="0">
                  <a:pos x="T0" y="T1"/>
                </a:cxn>
                <a:cxn ang="0">
                  <a:pos x="T2" y="T3"/>
                </a:cxn>
                <a:cxn ang="0">
                  <a:pos x="T4" y="T5"/>
                </a:cxn>
                <a:cxn ang="0">
                  <a:pos x="T6" y="T7"/>
                </a:cxn>
                <a:cxn ang="0">
                  <a:pos x="T8" y="T9"/>
                </a:cxn>
                <a:cxn ang="0">
                  <a:pos x="T10" y="T11"/>
                </a:cxn>
              </a:cxnLst>
              <a:rect l="0" t="0" r="r" b="b"/>
              <a:pathLst>
                <a:path w="2517" h="276">
                  <a:moveTo>
                    <a:pt x="2182" y="276"/>
                  </a:moveTo>
                  <a:lnTo>
                    <a:pt x="2517" y="204"/>
                  </a:lnTo>
                  <a:lnTo>
                    <a:pt x="2260" y="0"/>
                  </a:lnTo>
                  <a:lnTo>
                    <a:pt x="0" y="276"/>
                  </a:lnTo>
                  <a:lnTo>
                    <a:pt x="2182" y="276"/>
                  </a:lnTo>
                  <a:lnTo>
                    <a:pt x="2182" y="276"/>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hangingPunct="0"/>
              <a:endParaRPr lang="en-US" smtClean="0">
                <a:solidFill>
                  <a:srgbClr val="FFFFFF"/>
                </a:solidFill>
                <a:cs typeface="+mn-cs"/>
              </a:endParaRPr>
            </a:p>
          </p:txBody>
        </p:sp>
        <p:sp>
          <p:nvSpPr>
            <p:cNvPr id="16396" name="Freeform 12"/>
            <p:cNvSpPr>
              <a:spLocks/>
            </p:cNvSpPr>
            <p:nvPr/>
          </p:nvSpPr>
          <p:spPr bwMode="hidden">
            <a:xfrm>
              <a:off x="4354" y="3869"/>
              <a:ext cx="1404" cy="378"/>
            </a:xfrm>
            <a:custGeom>
              <a:avLst/>
              <a:gdLst>
                <a:gd name="T0" fmla="*/ 1405 w 1405"/>
                <a:gd name="T1" fmla="*/ 126 h 378"/>
                <a:gd name="T2" fmla="*/ 1405 w 1405"/>
                <a:gd name="T3" fmla="*/ 0 h 378"/>
                <a:gd name="T4" fmla="*/ 0 w 1405"/>
                <a:gd name="T5" fmla="*/ 174 h 378"/>
                <a:gd name="T6" fmla="*/ 257 w 1405"/>
                <a:gd name="T7" fmla="*/ 378 h 378"/>
                <a:gd name="T8" fmla="*/ 1405 w 1405"/>
                <a:gd name="T9" fmla="*/ 126 h 378"/>
                <a:gd name="T10" fmla="*/ 1405 w 1405"/>
                <a:gd name="T11" fmla="*/ 126 h 378"/>
              </a:gdLst>
              <a:ahLst/>
              <a:cxnLst>
                <a:cxn ang="0">
                  <a:pos x="T0" y="T1"/>
                </a:cxn>
                <a:cxn ang="0">
                  <a:pos x="T2" y="T3"/>
                </a:cxn>
                <a:cxn ang="0">
                  <a:pos x="T4" y="T5"/>
                </a:cxn>
                <a:cxn ang="0">
                  <a:pos x="T6" y="T7"/>
                </a:cxn>
                <a:cxn ang="0">
                  <a:pos x="T8" y="T9"/>
                </a:cxn>
                <a:cxn ang="0">
                  <a:pos x="T10" y="T11"/>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hangingPunct="0"/>
              <a:endParaRPr lang="en-US" smtClean="0">
                <a:solidFill>
                  <a:srgbClr val="FFFFFF"/>
                </a:solidFill>
                <a:cs typeface="+mn-cs"/>
              </a:endParaRPr>
            </a:p>
          </p:txBody>
        </p:sp>
        <p:sp>
          <p:nvSpPr>
            <p:cNvPr id="16397" name="Freeform 13"/>
            <p:cNvSpPr>
              <a:spLocks/>
            </p:cNvSpPr>
            <p:nvPr/>
          </p:nvSpPr>
          <p:spPr bwMode="hidden">
            <a:xfrm>
              <a:off x="5030" y="3151"/>
              <a:ext cx="728" cy="240"/>
            </a:xfrm>
            <a:custGeom>
              <a:avLst/>
              <a:gdLst>
                <a:gd name="T0" fmla="*/ 729 w 729"/>
                <a:gd name="T1" fmla="*/ 240 h 240"/>
                <a:gd name="T2" fmla="*/ 0 w 729"/>
                <a:gd name="T3" fmla="*/ 0 h 240"/>
                <a:gd name="T4" fmla="*/ 0 w 729"/>
                <a:gd name="T5" fmla="*/ 6 h 240"/>
                <a:gd name="T6" fmla="*/ 729 w 729"/>
                <a:gd name="T7" fmla="*/ 240 h 240"/>
                <a:gd name="T8" fmla="*/ 729 w 729"/>
                <a:gd name="T9" fmla="*/ 240 h 240"/>
              </a:gdLst>
              <a:ahLst/>
              <a:cxnLst>
                <a:cxn ang="0">
                  <a:pos x="T0" y="T1"/>
                </a:cxn>
                <a:cxn ang="0">
                  <a:pos x="T2" y="T3"/>
                </a:cxn>
                <a:cxn ang="0">
                  <a:pos x="T4" y="T5"/>
                </a:cxn>
                <a:cxn ang="0">
                  <a:pos x="T6" y="T7"/>
                </a:cxn>
                <a:cxn ang="0">
                  <a:pos x="T8" y="T9"/>
                </a:cxn>
              </a:cxnLst>
              <a:rect l="0" t="0" r="r" b="b"/>
              <a:pathLst>
                <a:path w="729" h="240">
                  <a:moveTo>
                    <a:pt x="729" y="240"/>
                  </a:moveTo>
                  <a:lnTo>
                    <a:pt x="0" y="0"/>
                  </a:lnTo>
                  <a:lnTo>
                    <a:pt x="0" y="6"/>
                  </a:lnTo>
                  <a:lnTo>
                    <a:pt x="729" y="240"/>
                  </a:lnTo>
                  <a:lnTo>
                    <a:pt x="729" y="24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hangingPunct="0"/>
              <a:endParaRPr lang="en-US" smtClean="0">
                <a:solidFill>
                  <a:srgbClr val="FFFFFF"/>
                </a:solidFill>
                <a:cs typeface="+mn-cs"/>
              </a:endParaRPr>
            </a:p>
          </p:txBody>
        </p:sp>
        <p:sp>
          <p:nvSpPr>
            <p:cNvPr id="16398" name="Freeform 14"/>
            <p:cNvSpPr>
              <a:spLocks/>
            </p:cNvSpPr>
            <p:nvPr/>
          </p:nvSpPr>
          <p:spPr bwMode="hidden">
            <a:xfrm>
              <a:off x="0" y="1486"/>
              <a:ext cx="5030" cy="1671"/>
            </a:xfrm>
            <a:custGeom>
              <a:avLst/>
              <a:gdLst>
                <a:gd name="T0" fmla="*/ 0 w 5035"/>
                <a:gd name="T1" fmla="*/ 72 h 1672"/>
                <a:gd name="T2" fmla="*/ 5035 w 5035"/>
                <a:gd name="T3" fmla="*/ 1672 h 1672"/>
                <a:gd name="T4" fmla="*/ 5035 w 5035"/>
                <a:gd name="T5" fmla="*/ 1666 h 1672"/>
                <a:gd name="T6" fmla="*/ 0 w 5035"/>
                <a:gd name="T7" fmla="*/ 0 h 1672"/>
                <a:gd name="T8" fmla="*/ 0 w 5035"/>
                <a:gd name="T9" fmla="*/ 72 h 1672"/>
                <a:gd name="T10" fmla="*/ 0 w 5035"/>
                <a:gd name="T11" fmla="*/ 72 h 1672"/>
              </a:gdLst>
              <a:ahLst/>
              <a:cxnLst>
                <a:cxn ang="0">
                  <a:pos x="T0" y="T1"/>
                </a:cxn>
                <a:cxn ang="0">
                  <a:pos x="T2" y="T3"/>
                </a:cxn>
                <a:cxn ang="0">
                  <a:pos x="T4" y="T5"/>
                </a:cxn>
                <a:cxn ang="0">
                  <a:pos x="T6" y="T7"/>
                </a:cxn>
                <a:cxn ang="0">
                  <a:pos x="T8" y="T9"/>
                </a:cxn>
                <a:cxn ang="0">
                  <a:pos x="T10" y="T11"/>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hangingPunct="0"/>
              <a:endParaRPr lang="en-US" smtClean="0">
                <a:solidFill>
                  <a:srgbClr val="FFFFFF"/>
                </a:solidFill>
                <a:cs typeface="+mn-cs"/>
              </a:endParaRPr>
            </a:p>
          </p:txBody>
        </p:sp>
        <p:sp>
          <p:nvSpPr>
            <p:cNvPr id="16399" name="Freeform 15"/>
            <p:cNvSpPr>
              <a:spLocks/>
            </p:cNvSpPr>
            <p:nvPr/>
          </p:nvSpPr>
          <p:spPr bwMode="hidden">
            <a:xfrm>
              <a:off x="5030" y="3049"/>
              <a:ext cx="728" cy="318"/>
            </a:xfrm>
            <a:custGeom>
              <a:avLst/>
              <a:gdLst>
                <a:gd name="T0" fmla="*/ 729 w 729"/>
                <a:gd name="T1" fmla="*/ 318 h 318"/>
                <a:gd name="T2" fmla="*/ 729 w 729"/>
                <a:gd name="T3" fmla="*/ 312 h 318"/>
                <a:gd name="T4" fmla="*/ 0 w 729"/>
                <a:gd name="T5" fmla="*/ 0 h 318"/>
                <a:gd name="T6" fmla="*/ 0 w 729"/>
                <a:gd name="T7" fmla="*/ 54 h 318"/>
                <a:gd name="T8" fmla="*/ 729 w 729"/>
                <a:gd name="T9" fmla="*/ 318 h 318"/>
                <a:gd name="T10" fmla="*/ 729 w 729"/>
                <a:gd name="T11" fmla="*/ 318 h 318"/>
              </a:gdLst>
              <a:ahLst/>
              <a:cxnLst>
                <a:cxn ang="0">
                  <a:pos x="T0" y="T1"/>
                </a:cxn>
                <a:cxn ang="0">
                  <a:pos x="T2" y="T3"/>
                </a:cxn>
                <a:cxn ang="0">
                  <a:pos x="T4" y="T5"/>
                </a:cxn>
                <a:cxn ang="0">
                  <a:pos x="T6" y="T7"/>
                </a:cxn>
                <a:cxn ang="0">
                  <a:pos x="T8" y="T9"/>
                </a:cxn>
                <a:cxn ang="0">
                  <a:pos x="T10" y="T11"/>
                </a:cxn>
              </a:cxnLst>
              <a:rect l="0" t="0" r="r" b="b"/>
              <a:pathLst>
                <a:path w="729" h="318">
                  <a:moveTo>
                    <a:pt x="729" y="318"/>
                  </a:moveTo>
                  <a:lnTo>
                    <a:pt x="729" y="312"/>
                  </a:lnTo>
                  <a:lnTo>
                    <a:pt x="0" y="0"/>
                  </a:lnTo>
                  <a:lnTo>
                    <a:pt x="0" y="54"/>
                  </a:lnTo>
                  <a:lnTo>
                    <a:pt x="729" y="318"/>
                  </a:lnTo>
                  <a:lnTo>
                    <a:pt x="729" y="318"/>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hangingPunct="0"/>
              <a:endParaRPr lang="en-US" smtClean="0">
                <a:solidFill>
                  <a:srgbClr val="FFFFFF"/>
                </a:solidFill>
                <a:cs typeface="+mn-cs"/>
              </a:endParaRPr>
            </a:p>
          </p:txBody>
        </p:sp>
        <p:sp>
          <p:nvSpPr>
            <p:cNvPr id="16400" name="Freeform 16"/>
            <p:cNvSpPr>
              <a:spLocks/>
            </p:cNvSpPr>
            <p:nvPr/>
          </p:nvSpPr>
          <p:spPr bwMode="hidden">
            <a:xfrm>
              <a:off x="0" y="916"/>
              <a:ext cx="5030" cy="2187"/>
            </a:xfrm>
            <a:custGeom>
              <a:avLst/>
              <a:gdLst>
                <a:gd name="T0" fmla="*/ 0 w 5035"/>
                <a:gd name="T1" fmla="*/ 396 h 2188"/>
                <a:gd name="T2" fmla="*/ 5035 w 5035"/>
                <a:gd name="T3" fmla="*/ 2188 h 2188"/>
                <a:gd name="T4" fmla="*/ 5035 w 5035"/>
                <a:gd name="T5" fmla="*/ 2134 h 2188"/>
                <a:gd name="T6" fmla="*/ 0 w 5035"/>
                <a:gd name="T7" fmla="*/ 0 h 2188"/>
                <a:gd name="T8" fmla="*/ 0 w 5035"/>
                <a:gd name="T9" fmla="*/ 396 h 2188"/>
                <a:gd name="T10" fmla="*/ 0 w 5035"/>
                <a:gd name="T11" fmla="*/ 396 h 2188"/>
              </a:gdLst>
              <a:ahLst/>
              <a:cxnLst>
                <a:cxn ang="0">
                  <a:pos x="T0" y="T1"/>
                </a:cxn>
                <a:cxn ang="0">
                  <a:pos x="T2" y="T3"/>
                </a:cxn>
                <a:cxn ang="0">
                  <a:pos x="T4" y="T5"/>
                </a:cxn>
                <a:cxn ang="0">
                  <a:pos x="T6" y="T7"/>
                </a:cxn>
                <a:cxn ang="0">
                  <a:pos x="T8" y="T9"/>
                </a:cxn>
                <a:cxn ang="0">
                  <a:pos x="T10" y="T11"/>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hangingPunct="0"/>
              <a:endParaRPr lang="en-US" smtClean="0">
                <a:solidFill>
                  <a:srgbClr val="FFFFFF"/>
                </a:solidFill>
                <a:cs typeface="+mn-cs"/>
              </a:endParaRPr>
            </a:p>
          </p:txBody>
        </p:sp>
        <p:sp>
          <p:nvSpPr>
            <p:cNvPr id="16401" name="Freeform 17"/>
            <p:cNvSpPr>
              <a:spLocks/>
            </p:cNvSpPr>
            <p:nvPr/>
          </p:nvSpPr>
          <p:spPr bwMode="hidden">
            <a:xfrm>
              <a:off x="2294" y="0"/>
              <a:ext cx="3159" cy="2725"/>
            </a:xfrm>
            <a:custGeom>
              <a:avLst/>
              <a:gdLst>
                <a:gd name="T0" fmla="*/ 0 w 3163"/>
                <a:gd name="T1" fmla="*/ 0 h 2727"/>
                <a:gd name="T2" fmla="*/ 3145 w 3163"/>
                <a:gd name="T3" fmla="*/ 2727 h 2727"/>
                <a:gd name="T4" fmla="*/ 3163 w 3163"/>
                <a:gd name="T5" fmla="*/ 2704 h 2727"/>
                <a:gd name="T6" fmla="*/ 102 w 3163"/>
                <a:gd name="T7" fmla="*/ 0 h 2727"/>
                <a:gd name="T8" fmla="*/ 0 w 3163"/>
                <a:gd name="T9" fmla="*/ 0 h 2727"/>
                <a:gd name="T10" fmla="*/ 0 w 3163"/>
                <a:gd name="T11" fmla="*/ 0 h 2727"/>
              </a:gdLst>
              <a:ahLst/>
              <a:cxnLst>
                <a:cxn ang="0">
                  <a:pos x="T0" y="T1"/>
                </a:cxn>
                <a:cxn ang="0">
                  <a:pos x="T2" y="T3"/>
                </a:cxn>
                <a:cxn ang="0">
                  <a:pos x="T4" y="T5"/>
                </a:cxn>
                <a:cxn ang="0">
                  <a:pos x="T6" y="T7"/>
                </a:cxn>
                <a:cxn ang="0">
                  <a:pos x="T8" y="T9"/>
                </a:cxn>
                <a:cxn ang="0">
                  <a:pos x="T10" y="T11"/>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hangingPunct="0"/>
              <a:endParaRPr lang="en-US" smtClean="0">
                <a:solidFill>
                  <a:srgbClr val="FFFFFF"/>
                </a:solidFill>
                <a:cs typeface="+mn-cs"/>
              </a:endParaRPr>
            </a:p>
          </p:txBody>
        </p:sp>
        <p:sp>
          <p:nvSpPr>
            <p:cNvPr id="16402" name="Freeform 18"/>
            <p:cNvSpPr>
              <a:spLocks/>
            </p:cNvSpPr>
            <p:nvPr/>
          </p:nvSpPr>
          <p:spPr bwMode="hidden">
            <a:xfrm>
              <a:off x="5435" y="2702"/>
              <a:ext cx="323" cy="299"/>
            </a:xfrm>
            <a:custGeom>
              <a:avLst/>
              <a:gdLst>
                <a:gd name="T0" fmla="*/ 323 w 323"/>
                <a:gd name="T1" fmla="*/ 299 h 299"/>
                <a:gd name="T2" fmla="*/ 323 w 323"/>
                <a:gd name="T3" fmla="*/ 263 h 299"/>
                <a:gd name="T4" fmla="*/ 18 w 323"/>
                <a:gd name="T5" fmla="*/ 0 h 299"/>
                <a:gd name="T6" fmla="*/ 0 w 323"/>
                <a:gd name="T7" fmla="*/ 23 h 299"/>
                <a:gd name="T8" fmla="*/ 323 w 323"/>
                <a:gd name="T9" fmla="*/ 299 h 299"/>
                <a:gd name="T10" fmla="*/ 323 w 323"/>
                <a:gd name="T11" fmla="*/ 299 h 299"/>
              </a:gdLst>
              <a:ahLst/>
              <a:cxnLst>
                <a:cxn ang="0">
                  <a:pos x="T0" y="T1"/>
                </a:cxn>
                <a:cxn ang="0">
                  <a:pos x="T2" y="T3"/>
                </a:cxn>
                <a:cxn ang="0">
                  <a:pos x="T4" y="T5"/>
                </a:cxn>
                <a:cxn ang="0">
                  <a:pos x="T6" y="T7"/>
                </a:cxn>
                <a:cxn ang="0">
                  <a:pos x="T8" y="T9"/>
                </a:cxn>
                <a:cxn ang="0">
                  <a:pos x="T10" y="T11"/>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hangingPunct="0"/>
              <a:endParaRPr lang="en-US" smtClean="0">
                <a:solidFill>
                  <a:srgbClr val="FFFFFF"/>
                </a:solidFill>
                <a:cs typeface="+mn-cs"/>
              </a:endParaRPr>
            </a:p>
          </p:txBody>
        </p:sp>
        <p:sp>
          <p:nvSpPr>
            <p:cNvPr id="16403" name="Freeform 19"/>
            <p:cNvSpPr>
              <a:spLocks/>
            </p:cNvSpPr>
            <p:nvPr/>
          </p:nvSpPr>
          <p:spPr bwMode="hidden">
            <a:xfrm>
              <a:off x="5477" y="2588"/>
              <a:ext cx="281" cy="335"/>
            </a:xfrm>
            <a:custGeom>
              <a:avLst/>
              <a:gdLst>
                <a:gd name="T0" fmla="*/ 281 w 281"/>
                <a:gd name="T1" fmla="*/ 335 h 335"/>
                <a:gd name="T2" fmla="*/ 281 w 281"/>
                <a:gd name="T3" fmla="*/ 173 h 335"/>
                <a:gd name="T4" fmla="*/ 96 w 281"/>
                <a:gd name="T5" fmla="*/ 0 h 335"/>
                <a:gd name="T6" fmla="*/ 0 w 281"/>
                <a:gd name="T7" fmla="*/ 90 h 335"/>
                <a:gd name="T8" fmla="*/ 281 w 281"/>
                <a:gd name="T9" fmla="*/ 335 h 335"/>
                <a:gd name="T10" fmla="*/ 281 w 281"/>
                <a:gd name="T11" fmla="*/ 335 h 335"/>
              </a:gdLst>
              <a:ahLst/>
              <a:cxnLst>
                <a:cxn ang="0">
                  <a:pos x="T0" y="T1"/>
                </a:cxn>
                <a:cxn ang="0">
                  <a:pos x="T2" y="T3"/>
                </a:cxn>
                <a:cxn ang="0">
                  <a:pos x="T4" y="T5"/>
                </a:cxn>
                <a:cxn ang="0">
                  <a:pos x="T6" y="T7"/>
                </a:cxn>
                <a:cxn ang="0">
                  <a:pos x="T8" y="T9"/>
                </a:cxn>
                <a:cxn ang="0">
                  <a:pos x="T10" y="T11"/>
                </a:cxn>
              </a:cxnLst>
              <a:rect l="0" t="0" r="r" b="b"/>
              <a:pathLst>
                <a:path w="281" h="335">
                  <a:moveTo>
                    <a:pt x="281" y="335"/>
                  </a:moveTo>
                  <a:lnTo>
                    <a:pt x="281" y="173"/>
                  </a:lnTo>
                  <a:lnTo>
                    <a:pt x="96" y="0"/>
                  </a:lnTo>
                  <a:lnTo>
                    <a:pt x="0" y="90"/>
                  </a:lnTo>
                  <a:lnTo>
                    <a:pt x="281" y="335"/>
                  </a:lnTo>
                  <a:lnTo>
                    <a:pt x="281" y="335"/>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hangingPunct="0"/>
              <a:endParaRPr lang="en-US" smtClean="0">
                <a:solidFill>
                  <a:srgbClr val="FFFFFF"/>
                </a:solidFill>
                <a:cs typeface="+mn-cs"/>
              </a:endParaRPr>
            </a:p>
          </p:txBody>
        </p:sp>
        <p:sp>
          <p:nvSpPr>
            <p:cNvPr id="16404" name="Freeform 20"/>
            <p:cNvSpPr>
              <a:spLocks/>
            </p:cNvSpPr>
            <p:nvPr/>
          </p:nvSpPr>
          <p:spPr bwMode="hidden">
            <a:xfrm>
              <a:off x="2454" y="0"/>
              <a:ext cx="3119" cy="2678"/>
            </a:xfrm>
            <a:custGeom>
              <a:avLst/>
              <a:gdLst>
                <a:gd name="T0" fmla="*/ 0 w 3122"/>
                <a:gd name="T1" fmla="*/ 0 h 2680"/>
                <a:gd name="T2" fmla="*/ 3026 w 3122"/>
                <a:gd name="T3" fmla="*/ 2680 h 2680"/>
                <a:gd name="T4" fmla="*/ 3122 w 3122"/>
                <a:gd name="T5" fmla="*/ 2590 h 2680"/>
                <a:gd name="T6" fmla="*/ 383 w 3122"/>
                <a:gd name="T7" fmla="*/ 0 h 2680"/>
                <a:gd name="T8" fmla="*/ 0 w 3122"/>
                <a:gd name="T9" fmla="*/ 0 h 2680"/>
                <a:gd name="T10" fmla="*/ 0 w 3122"/>
                <a:gd name="T11" fmla="*/ 0 h 2680"/>
              </a:gdLst>
              <a:ahLst/>
              <a:cxnLst>
                <a:cxn ang="0">
                  <a:pos x="T0" y="T1"/>
                </a:cxn>
                <a:cxn ang="0">
                  <a:pos x="T2" y="T3"/>
                </a:cxn>
                <a:cxn ang="0">
                  <a:pos x="T4" y="T5"/>
                </a:cxn>
                <a:cxn ang="0">
                  <a:pos x="T6" y="T7"/>
                </a:cxn>
                <a:cxn ang="0">
                  <a:pos x="T8" y="T9"/>
                </a:cxn>
                <a:cxn ang="0">
                  <a:pos x="T10" y="T11"/>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hangingPunct="0"/>
              <a:endParaRPr lang="en-US" smtClean="0">
                <a:solidFill>
                  <a:srgbClr val="FFFFFF"/>
                </a:solidFill>
                <a:cs typeface="+mn-cs"/>
              </a:endParaRPr>
            </a:p>
          </p:txBody>
        </p:sp>
        <p:sp>
          <p:nvSpPr>
            <p:cNvPr id="16405" name="Freeform 21"/>
            <p:cNvSpPr>
              <a:spLocks/>
            </p:cNvSpPr>
            <p:nvPr/>
          </p:nvSpPr>
          <p:spPr bwMode="hidden">
            <a:xfrm>
              <a:off x="5626" y="2534"/>
              <a:ext cx="132" cy="132"/>
            </a:xfrm>
            <a:custGeom>
              <a:avLst/>
              <a:gdLst>
                <a:gd name="T0" fmla="*/ 132 w 132"/>
                <a:gd name="T1" fmla="*/ 132 h 132"/>
                <a:gd name="T2" fmla="*/ 0 w 132"/>
                <a:gd name="T3" fmla="*/ 0 h 132"/>
                <a:gd name="T4" fmla="*/ 0 w 132"/>
                <a:gd name="T5" fmla="*/ 0 h 132"/>
                <a:gd name="T6" fmla="*/ 132 w 132"/>
                <a:gd name="T7" fmla="*/ 132 h 132"/>
                <a:gd name="T8" fmla="*/ 132 w 132"/>
                <a:gd name="T9" fmla="*/ 132 h 132"/>
              </a:gdLst>
              <a:ahLst/>
              <a:cxnLst>
                <a:cxn ang="0">
                  <a:pos x="T0" y="T1"/>
                </a:cxn>
                <a:cxn ang="0">
                  <a:pos x="T2" y="T3"/>
                </a:cxn>
                <a:cxn ang="0">
                  <a:pos x="T4" y="T5"/>
                </a:cxn>
                <a:cxn ang="0">
                  <a:pos x="T6" y="T7"/>
                </a:cxn>
                <a:cxn ang="0">
                  <a:pos x="T8" y="T9"/>
                </a:cxn>
              </a:cxnLst>
              <a:rect l="0" t="0" r="r" b="b"/>
              <a:pathLst>
                <a:path w="132" h="132">
                  <a:moveTo>
                    <a:pt x="132" y="132"/>
                  </a:moveTo>
                  <a:lnTo>
                    <a:pt x="0" y="0"/>
                  </a:lnTo>
                  <a:lnTo>
                    <a:pt x="0" y="0"/>
                  </a:lnTo>
                  <a:lnTo>
                    <a:pt x="132" y="132"/>
                  </a:lnTo>
                  <a:lnTo>
                    <a:pt x="132" y="132"/>
                  </a:lnTo>
                  <a:close/>
                </a:path>
              </a:pathLst>
            </a:custGeom>
            <a:solidFill>
              <a:srgbClr val="FF99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hangingPunct="0"/>
              <a:endParaRPr lang="en-US" smtClean="0">
                <a:solidFill>
                  <a:srgbClr val="FFFFFF"/>
                </a:solidFill>
                <a:cs typeface="+mn-cs"/>
              </a:endParaRPr>
            </a:p>
          </p:txBody>
        </p:sp>
        <p:sp>
          <p:nvSpPr>
            <p:cNvPr id="16406" name="Freeform 22"/>
            <p:cNvSpPr>
              <a:spLocks/>
            </p:cNvSpPr>
            <p:nvPr/>
          </p:nvSpPr>
          <p:spPr bwMode="hidden">
            <a:xfrm>
              <a:off x="3112" y="0"/>
              <a:ext cx="2514" cy="2534"/>
            </a:xfrm>
            <a:custGeom>
              <a:avLst/>
              <a:gdLst>
                <a:gd name="T0" fmla="*/ 0 w 2517"/>
                <a:gd name="T1" fmla="*/ 0 h 2536"/>
                <a:gd name="T2" fmla="*/ 2517 w 2517"/>
                <a:gd name="T3" fmla="*/ 2536 h 2536"/>
                <a:gd name="T4" fmla="*/ 2517 w 2517"/>
                <a:gd name="T5" fmla="*/ 2536 h 2536"/>
                <a:gd name="T6" fmla="*/ 66 w 2517"/>
                <a:gd name="T7" fmla="*/ 0 h 2536"/>
                <a:gd name="T8" fmla="*/ 0 w 2517"/>
                <a:gd name="T9" fmla="*/ 0 h 2536"/>
                <a:gd name="T10" fmla="*/ 0 w 2517"/>
                <a:gd name="T11" fmla="*/ 0 h 2536"/>
              </a:gdLst>
              <a:ahLst/>
              <a:cxnLst>
                <a:cxn ang="0">
                  <a:pos x="T0" y="T1"/>
                </a:cxn>
                <a:cxn ang="0">
                  <a:pos x="T2" y="T3"/>
                </a:cxn>
                <a:cxn ang="0">
                  <a:pos x="T4" y="T5"/>
                </a:cxn>
                <a:cxn ang="0">
                  <a:pos x="T6" y="T7"/>
                </a:cxn>
                <a:cxn ang="0">
                  <a:pos x="T8" y="T9"/>
                </a:cxn>
                <a:cxn ang="0">
                  <a:pos x="T10" y="T11"/>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hangingPunct="0"/>
              <a:endParaRPr lang="en-US" smtClean="0">
                <a:solidFill>
                  <a:srgbClr val="FFFFFF"/>
                </a:solidFill>
                <a:cs typeface="+mn-cs"/>
              </a:endParaRPr>
            </a:p>
          </p:txBody>
        </p:sp>
        <p:sp>
          <p:nvSpPr>
            <p:cNvPr id="16407" name="Freeform 23"/>
            <p:cNvSpPr>
              <a:spLocks/>
            </p:cNvSpPr>
            <p:nvPr/>
          </p:nvSpPr>
          <p:spPr bwMode="hidden">
            <a:xfrm>
              <a:off x="3488" y="0"/>
              <a:ext cx="2198" cy="2480"/>
            </a:xfrm>
            <a:custGeom>
              <a:avLst/>
              <a:gdLst>
                <a:gd name="T0" fmla="*/ 0 w 2200"/>
                <a:gd name="T1" fmla="*/ 0 h 2482"/>
                <a:gd name="T2" fmla="*/ 2188 w 2200"/>
                <a:gd name="T3" fmla="*/ 2482 h 2482"/>
                <a:gd name="T4" fmla="*/ 2200 w 2200"/>
                <a:gd name="T5" fmla="*/ 2476 h 2482"/>
                <a:gd name="T6" fmla="*/ 317 w 2200"/>
                <a:gd name="T7" fmla="*/ 0 h 2482"/>
                <a:gd name="T8" fmla="*/ 0 w 2200"/>
                <a:gd name="T9" fmla="*/ 0 h 2482"/>
                <a:gd name="T10" fmla="*/ 0 w 2200"/>
                <a:gd name="T11" fmla="*/ 0 h 2482"/>
              </a:gdLst>
              <a:ahLst/>
              <a:cxnLst>
                <a:cxn ang="0">
                  <a:pos x="T0" y="T1"/>
                </a:cxn>
                <a:cxn ang="0">
                  <a:pos x="T2" y="T3"/>
                </a:cxn>
                <a:cxn ang="0">
                  <a:pos x="T4" y="T5"/>
                </a:cxn>
                <a:cxn ang="0">
                  <a:pos x="T6" y="T7"/>
                </a:cxn>
                <a:cxn ang="0">
                  <a:pos x="T8" y="T9"/>
                </a:cxn>
                <a:cxn ang="0">
                  <a:pos x="T10" y="T11"/>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a:noFill/>
            </a:ln>
            <a:effectLst/>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hangingPunct="0"/>
              <a:endParaRPr lang="en-US" smtClean="0">
                <a:solidFill>
                  <a:srgbClr val="FFFFFF"/>
                </a:solidFill>
                <a:cs typeface="+mn-cs"/>
              </a:endParaRPr>
            </a:p>
          </p:txBody>
        </p:sp>
        <p:sp>
          <p:nvSpPr>
            <p:cNvPr id="16408" name="Freeform 24"/>
            <p:cNvSpPr>
              <a:spLocks/>
            </p:cNvSpPr>
            <p:nvPr/>
          </p:nvSpPr>
          <p:spPr bwMode="hidden">
            <a:xfrm>
              <a:off x="5674" y="2474"/>
              <a:ext cx="84" cy="96"/>
            </a:xfrm>
            <a:custGeom>
              <a:avLst/>
              <a:gdLst>
                <a:gd name="T0" fmla="*/ 84 w 84"/>
                <a:gd name="T1" fmla="*/ 96 h 96"/>
                <a:gd name="T2" fmla="*/ 84 w 84"/>
                <a:gd name="T3" fmla="*/ 90 h 96"/>
                <a:gd name="T4" fmla="*/ 12 w 84"/>
                <a:gd name="T5" fmla="*/ 0 h 96"/>
                <a:gd name="T6" fmla="*/ 0 w 84"/>
                <a:gd name="T7" fmla="*/ 6 h 96"/>
                <a:gd name="T8" fmla="*/ 84 w 84"/>
                <a:gd name="T9" fmla="*/ 96 h 96"/>
                <a:gd name="T10" fmla="*/ 84 w 84"/>
                <a:gd name="T11" fmla="*/ 96 h 96"/>
              </a:gdLst>
              <a:ahLst/>
              <a:cxnLst>
                <a:cxn ang="0">
                  <a:pos x="T0" y="T1"/>
                </a:cxn>
                <a:cxn ang="0">
                  <a:pos x="T2" y="T3"/>
                </a:cxn>
                <a:cxn ang="0">
                  <a:pos x="T4" y="T5"/>
                </a:cxn>
                <a:cxn ang="0">
                  <a:pos x="T6" y="T7"/>
                </a:cxn>
                <a:cxn ang="0">
                  <a:pos x="T8" y="T9"/>
                </a:cxn>
                <a:cxn ang="0">
                  <a:pos x="T10" y="T11"/>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hangingPunct="0"/>
              <a:endParaRPr lang="en-US" smtClean="0">
                <a:solidFill>
                  <a:srgbClr val="FFFFFF"/>
                </a:solidFill>
                <a:cs typeface="+mn-cs"/>
              </a:endParaRPr>
            </a:p>
          </p:txBody>
        </p:sp>
        <p:sp>
          <p:nvSpPr>
            <p:cNvPr id="16409" name="Freeform 25"/>
            <p:cNvSpPr>
              <a:spLocks/>
            </p:cNvSpPr>
            <p:nvPr/>
          </p:nvSpPr>
          <p:spPr bwMode="hidden">
            <a:xfrm>
              <a:off x="5603" y="850"/>
              <a:ext cx="155" cy="516"/>
            </a:xfrm>
            <a:custGeom>
              <a:avLst/>
              <a:gdLst>
                <a:gd name="T0" fmla="*/ 155 w 155"/>
                <a:gd name="T1" fmla="*/ 516 h 516"/>
                <a:gd name="T2" fmla="*/ 155 w 155"/>
                <a:gd name="T3" fmla="*/ 204 h 516"/>
                <a:gd name="T4" fmla="*/ 77 w 155"/>
                <a:gd name="T5" fmla="*/ 0 h 516"/>
                <a:gd name="T6" fmla="*/ 0 w 155"/>
                <a:gd name="T7" fmla="*/ 192 h 516"/>
                <a:gd name="T8" fmla="*/ 155 w 155"/>
                <a:gd name="T9" fmla="*/ 516 h 516"/>
                <a:gd name="T10" fmla="*/ 155 w 155"/>
                <a:gd name="T11" fmla="*/ 516 h 516"/>
              </a:gdLst>
              <a:ahLst/>
              <a:cxnLst>
                <a:cxn ang="0">
                  <a:pos x="T0" y="T1"/>
                </a:cxn>
                <a:cxn ang="0">
                  <a:pos x="T2" y="T3"/>
                </a:cxn>
                <a:cxn ang="0">
                  <a:pos x="T4" y="T5"/>
                </a:cxn>
                <a:cxn ang="0">
                  <a:pos x="T6" y="T7"/>
                </a:cxn>
                <a:cxn ang="0">
                  <a:pos x="T8" y="T9"/>
                </a:cxn>
                <a:cxn ang="0">
                  <a:pos x="T10" y="T11"/>
                </a:cxn>
              </a:cxnLst>
              <a:rect l="0" t="0" r="r" b="b"/>
              <a:pathLst>
                <a:path w="155" h="516">
                  <a:moveTo>
                    <a:pt x="155" y="516"/>
                  </a:moveTo>
                  <a:lnTo>
                    <a:pt x="155" y="204"/>
                  </a:lnTo>
                  <a:lnTo>
                    <a:pt x="77" y="0"/>
                  </a:lnTo>
                  <a:lnTo>
                    <a:pt x="0" y="192"/>
                  </a:lnTo>
                  <a:lnTo>
                    <a:pt x="155" y="516"/>
                  </a:lnTo>
                  <a:lnTo>
                    <a:pt x="155" y="516"/>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hangingPunct="0"/>
              <a:endParaRPr lang="en-US" smtClean="0">
                <a:solidFill>
                  <a:srgbClr val="FFFFFF"/>
                </a:solidFill>
                <a:cs typeface="+mn-cs"/>
              </a:endParaRPr>
            </a:p>
          </p:txBody>
        </p:sp>
        <p:sp>
          <p:nvSpPr>
            <p:cNvPr id="16410" name="Freeform 26"/>
            <p:cNvSpPr>
              <a:spLocks/>
            </p:cNvSpPr>
            <p:nvPr/>
          </p:nvSpPr>
          <p:spPr bwMode="hidden">
            <a:xfrm>
              <a:off x="5107" y="0"/>
              <a:ext cx="573" cy="1042"/>
            </a:xfrm>
            <a:custGeom>
              <a:avLst/>
              <a:gdLst>
                <a:gd name="T0" fmla="*/ 0 w 574"/>
                <a:gd name="T1" fmla="*/ 0 h 1043"/>
                <a:gd name="T2" fmla="*/ 497 w 574"/>
                <a:gd name="T3" fmla="*/ 1043 h 1043"/>
                <a:gd name="T4" fmla="*/ 574 w 574"/>
                <a:gd name="T5" fmla="*/ 851 h 1043"/>
                <a:gd name="T6" fmla="*/ 251 w 574"/>
                <a:gd name="T7" fmla="*/ 0 h 1043"/>
                <a:gd name="T8" fmla="*/ 0 w 574"/>
                <a:gd name="T9" fmla="*/ 0 h 1043"/>
                <a:gd name="T10" fmla="*/ 0 w 574"/>
                <a:gd name="T11" fmla="*/ 0 h 1043"/>
              </a:gdLst>
              <a:ahLst/>
              <a:cxnLst>
                <a:cxn ang="0">
                  <a:pos x="T0" y="T1"/>
                </a:cxn>
                <a:cxn ang="0">
                  <a:pos x="T2" y="T3"/>
                </a:cxn>
                <a:cxn ang="0">
                  <a:pos x="T4" y="T5"/>
                </a:cxn>
                <a:cxn ang="0">
                  <a:pos x="T6" y="T7"/>
                </a:cxn>
                <a:cxn ang="0">
                  <a:pos x="T8" y="T9"/>
                </a:cxn>
                <a:cxn ang="0">
                  <a:pos x="T10" y="T11"/>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hangingPunct="0"/>
              <a:endParaRPr lang="en-US" smtClean="0">
                <a:solidFill>
                  <a:srgbClr val="FFFFFF"/>
                </a:solidFill>
                <a:cs typeface="+mn-cs"/>
              </a:endParaRPr>
            </a:p>
          </p:txBody>
        </p:sp>
        <p:sp>
          <p:nvSpPr>
            <p:cNvPr id="16411" name="Freeform 27"/>
            <p:cNvSpPr>
              <a:spLocks/>
            </p:cNvSpPr>
            <p:nvPr/>
          </p:nvSpPr>
          <p:spPr bwMode="hidden">
            <a:xfrm>
              <a:off x="5411" y="0"/>
              <a:ext cx="341" cy="796"/>
            </a:xfrm>
            <a:custGeom>
              <a:avLst/>
              <a:gdLst>
                <a:gd name="T0" fmla="*/ 144 w 341"/>
                <a:gd name="T1" fmla="*/ 0 h 797"/>
                <a:gd name="T2" fmla="*/ 0 w 341"/>
                <a:gd name="T3" fmla="*/ 0 h 797"/>
                <a:gd name="T4" fmla="*/ 287 w 341"/>
                <a:gd name="T5" fmla="*/ 797 h 797"/>
                <a:gd name="T6" fmla="*/ 341 w 341"/>
                <a:gd name="T7" fmla="*/ 653 h 797"/>
                <a:gd name="T8" fmla="*/ 144 w 341"/>
                <a:gd name="T9" fmla="*/ 0 h 797"/>
                <a:gd name="T10" fmla="*/ 144 w 341"/>
                <a:gd name="T11" fmla="*/ 0 h 797"/>
              </a:gdLst>
              <a:ahLst/>
              <a:cxnLst>
                <a:cxn ang="0">
                  <a:pos x="T0" y="T1"/>
                </a:cxn>
                <a:cxn ang="0">
                  <a:pos x="T2" y="T3"/>
                </a:cxn>
                <a:cxn ang="0">
                  <a:pos x="T4" y="T5"/>
                </a:cxn>
                <a:cxn ang="0">
                  <a:pos x="T6" y="T7"/>
                </a:cxn>
                <a:cxn ang="0">
                  <a:pos x="T8" y="T9"/>
                </a:cxn>
                <a:cxn ang="0">
                  <a:pos x="T10" y="T11"/>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hangingPunct="0"/>
              <a:endParaRPr lang="en-US" smtClean="0">
                <a:solidFill>
                  <a:srgbClr val="FFFFFF"/>
                </a:solidFill>
                <a:cs typeface="+mn-cs"/>
              </a:endParaRPr>
            </a:p>
          </p:txBody>
        </p:sp>
        <p:sp>
          <p:nvSpPr>
            <p:cNvPr id="16412" name="Freeform 28"/>
            <p:cNvSpPr>
              <a:spLocks/>
            </p:cNvSpPr>
            <p:nvPr/>
          </p:nvSpPr>
          <p:spPr bwMode="hidden">
            <a:xfrm>
              <a:off x="5698" y="653"/>
              <a:ext cx="60" cy="311"/>
            </a:xfrm>
            <a:custGeom>
              <a:avLst/>
              <a:gdLst>
                <a:gd name="T0" fmla="*/ 0 w 60"/>
                <a:gd name="T1" fmla="*/ 144 h 312"/>
                <a:gd name="T2" fmla="*/ 60 w 60"/>
                <a:gd name="T3" fmla="*/ 312 h 312"/>
                <a:gd name="T4" fmla="*/ 60 w 60"/>
                <a:gd name="T5" fmla="*/ 6 h 312"/>
                <a:gd name="T6" fmla="*/ 54 w 60"/>
                <a:gd name="T7" fmla="*/ 0 h 312"/>
                <a:gd name="T8" fmla="*/ 0 w 60"/>
                <a:gd name="T9" fmla="*/ 144 h 312"/>
                <a:gd name="T10" fmla="*/ 0 w 60"/>
                <a:gd name="T11" fmla="*/ 144 h 312"/>
              </a:gdLst>
              <a:ahLst/>
              <a:cxnLst>
                <a:cxn ang="0">
                  <a:pos x="T0" y="T1"/>
                </a:cxn>
                <a:cxn ang="0">
                  <a:pos x="T2" y="T3"/>
                </a:cxn>
                <a:cxn ang="0">
                  <a:pos x="T4" y="T5"/>
                </a:cxn>
                <a:cxn ang="0">
                  <a:pos x="T6" y="T7"/>
                </a:cxn>
                <a:cxn ang="0">
                  <a:pos x="T8" y="T9"/>
                </a:cxn>
                <a:cxn ang="0">
                  <a:pos x="T10" y="T11"/>
                </a:cxn>
              </a:cxnLst>
              <a:rect l="0" t="0" r="r" b="b"/>
              <a:pathLst>
                <a:path w="60" h="312">
                  <a:moveTo>
                    <a:pt x="0" y="144"/>
                  </a:moveTo>
                  <a:lnTo>
                    <a:pt x="60" y="312"/>
                  </a:lnTo>
                  <a:lnTo>
                    <a:pt x="60" y="6"/>
                  </a:lnTo>
                  <a:lnTo>
                    <a:pt x="54" y="0"/>
                  </a:lnTo>
                  <a:lnTo>
                    <a:pt x="0" y="144"/>
                  </a:lnTo>
                  <a:lnTo>
                    <a:pt x="0" y="144"/>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hangingPunct="0"/>
              <a:endParaRPr lang="en-US" smtClean="0">
                <a:solidFill>
                  <a:srgbClr val="FFFFFF"/>
                </a:solidFill>
                <a:cs typeface="+mn-cs"/>
              </a:endParaRPr>
            </a:p>
          </p:txBody>
        </p:sp>
        <p:sp>
          <p:nvSpPr>
            <p:cNvPr id="16413" name="Freeform 29"/>
            <p:cNvSpPr>
              <a:spLocks/>
            </p:cNvSpPr>
            <p:nvPr/>
          </p:nvSpPr>
          <p:spPr bwMode="hidden">
            <a:xfrm>
              <a:off x="2" y="1601"/>
              <a:ext cx="5752" cy="1864"/>
            </a:xfrm>
            <a:custGeom>
              <a:avLst/>
              <a:gdLst>
                <a:gd name="T0" fmla="*/ 0 w 5740"/>
                <a:gd name="T1" fmla="*/ 371 h 1864"/>
                <a:gd name="T2" fmla="*/ 5740 w 5740"/>
                <a:gd name="T3" fmla="*/ 1864 h 1864"/>
                <a:gd name="T4" fmla="*/ 5740 w 5740"/>
                <a:gd name="T5" fmla="*/ 1834 h 1864"/>
                <a:gd name="T6" fmla="*/ 0 w 5740"/>
                <a:gd name="T7" fmla="*/ 0 h 1864"/>
                <a:gd name="T8" fmla="*/ 0 w 5740"/>
                <a:gd name="T9" fmla="*/ 371 h 1864"/>
                <a:gd name="T10" fmla="*/ 0 w 5740"/>
                <a:gd name="T11" fmla="*/ 371 h 1864"/>
              </a:gdLst>
              <a:ahLst/>
              <a:cxnLst>
                <a:cxn ang="0">
                  <a:pos x="T0" y="T1"/>
                </a:cxn>
                <a:cxn ang="0">
                  <a:pos x="T2" y="T3"/>
                </a:cxn>
                <a:cxn ang="0">
                  <a:pos x="T4" y="T5"/>
                </a:cxn>
                <a:cxn ang="0">
                  <a:pos x="T6" y="T7"/>
                </a:cxn>
                <a:cxn ang="0">
                  <a:pos x="T8" y="T9"/>
                </a:cxn>
                <a:cxn ang="0">
                  <a:pos x="T10" y="T1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hangingPunct="0"/>
              <a:endParaRPr lang="en-US" smtClean="0">
                <a:solidFill>
                  <a:srgbClr val="FFFFFF"/>
                </a:solidFill>
                <a:cs typeface="+mn-cs"/>
              </a:endParaRPr>
            </a:p>
          </p:txBody>
        </p:sp>
        <p:sp>
          <p:nvSpPr>
            <p:cNvPr id="16414" name="Freeform 30"/>
            <p:cNvSpPr>
              <a:spLocks/>
            </p:cNvSpPr>
            <p:nvPr/>
          </p:nvSpPr>
          <p:spPr bwMode="hidden">
            <a:xfrm>
              <a:off x="5754" y="3483"/>
              <a:ext cx="6" cy="6"/>
            </a:xfrm>
            <a:custGeom>
              <a:avLst/>
              <a:gdLst>
                <a:gd name="T0" fmla="*/ 6 w 6"/>
                <a:gd name="T1" fmla="*/ 6 h 6"/>
                <a:gd name="T2" fmla="*/ 0 w 6"/>
                <a:gd name="T3" fmla="*/ 0 h 6"/>
                <a:gd name="T4" fmla="*/ 0 w 6"/>
                <a:gd name="T5" fmla="*/ 6 h 6"/>
                <a:gd name="T6" fmla="*/ 6 w 6"/>
                <a:gd name="T7" fmla="*/ 6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0" y="0"/>
                  </a:lnTo>
                  <a:lnTo>
                    <a:pt x="0" y="6"/>
                  </a:lnTo>
                  <a:lnTo>
                    <a:pt x="6" y="6"/>
                  </a:lnTo>
                  <a:lnTo>
                    <a:pt x="6" y="6"/>
                  </a:lnTo>
                  <a:close/>
                </a:path>
              </a:pathLst>
            </a:custGeom>
            <a:solidFill>
              <a:srgbClr val="18F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hangingPunct="0"/>
              <a:endParaRPr lang="en-US" smtClean="0">
                <a:solidFill>
                  <a:srgbClr val="FFFFFF"/>
                </a:solidFill>
                <a:cs typeface="+mn-cs"/>
              </a:endParaRPr>
            </a:p>
          </p:txBody>
        </p:sp>
        <p:sp>
          <p:nvSpPr>
            <p:cNvPr id="16415" name="Freeform 31"/>
            <p:cNvSpPr>
              <a:spLocks/>
            </p:cNvSpPr>
            <p:nvPr/>
          </p:nvSpPr>
          <p:spPr bwMode="hidden">
            <a:xfrm>
              <a:off x="2" y="2152"/>
              <a:ext cx="5752" cy="1337"/>
            </a:xfrm>
            <a:custGeom>
              <a:avLst/>
              <a:gdLst>
                <a:gd name="T0" fmla="*/ 0 w 5740"/>
                <a:gd name="T1" fmla="*/ 366 h 1337"/>
                <a:gd name="T2" fmla="*/ 5740 w 5740"/>
                <a:gd name="T3" fmla="*/ 1337 h 1337"/>
                <a:gd name="T4" fmla="*/ 5740 w 5740"/>
                <a:gd name="T5" fmla="*/ 1331 h 1337"/>
                <a:gd name="T6" fmla="*/ 0 w 5740"/>
                <a:gd name="T7" fmla="*/ 0 h 1337"/>
                <a:gd name="T8" fmla="*/ 0 w 5740"/>
                <a:gd name="T9" fmla="*/ 366 h 1337"/>
                <a:gd name="T10" fmla="*/ 0 w 5740"/>
                <a:gd name="T11" fmla="*/ 366 h 1337"/>
              </a:gdLst>
              <a:ahLst/>
              <a:cxnLst>
                <a:cxn ang="0">
                  <a:pos x="T0" y="T1"/>
                </a:cxn>
                <a:cxn ang="0">
                  <a:pos x="T2" y="T3"/>
                </a:cxn>
                <a:cxn ang="0">
                  <a:pos x="T4" y="T5"/>
                </a:cxn>
                <a:cxn ang="0">
                  <a:pos x="T6" y="T7"/>
                </a:cxn>
                <a:cxn ang="0">
                  <a:pos x="T8" y="T9"/>
                </a:cxn>
                <a:cxn ang="0">
                  <a:pos x="T10" y="T11"/>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hangingPunct="0"/>
              <a:endParaRPr lang="en-US" smtClean="0">
                <a:solidFill>
                  <a:srgbClr val="FFFFFF"/>
                </a:solidFill>
                <a:cs typeface="+mn-cs"/>
              </a:endParaRPr>
            </a:p>
          </p:txBody>
        </p:sp>
        <p:sp>
          <p:nvSpPr>
            <p:cNvPr id="16416" name="Freeform 32"/>
            <p:cNvSpPr>
              <a:spLocks/>
            </p:cNvSpPr>
            <p:nvPr/>
          </p:nvSpPr>
          <p:spPr bwMode="hidden">
            <a:xfrm>
              <a:off x="2" y="3177"/>
              <a:ext cx="5752" cy="414"/>
            </a:xfrm>
            <a:custGeom>
              <a:avLst/>
              <a:gdLst>
                <a:gd name="T0" fmla="*/ 0 w 5740"/>
                <a:gd name="T1" fmla="*/ 48 h 414"/>
                <a:gd name="T2" fmla="*/ 5740 w 5740"/>
                <a:gd name="T3" fmla="*/ 414 h 414"/>
                <a:gd name="T4" fmla="*/ 5740 w 5740"/>
                <a:gd name="T5" fmla="*/ 402 h 414"/>
                <a:gd name="T6" fmla="*/ 0 w 5740"/>
                <a:gd name="T7" fmla="*/ 0 h 414"/>
                <a:gd name="T8" fmla="*/ 0 w 5740"/>
                <a:gd name="T9" fmla="*/ 48 h 414"/>
                <a:gd name="T10" fmla="*/ 0 w 5740"/>
                <a:gd name="T11" fmla="*/ 48 h 414"/>
              </a:gdLst>
              <a:ahLst/>
              <a:cxnLst>
                <a:cxn ang="0">
                  <a:pos x="T0" y="T1"/>
                </a:cxn>
                <a:cxn ang="0">
                  <a:pos x="T2" y="T3"/>
                </a:cxn>
                <a:cxn ang="0">
                  <a:pos x="T4" y="T5"/>
                </a:cxn>
                <a:cxn ang="0">
                  <a:pos x="T6" y="T7"/>
                </a:cxn>
                <a:cxn ang="0">
                  <a:pos x="T8" y="T9"/>
                </a:cxn>
                <a:cxn ang="0">
                  <a:pos x="T10" y="T11"/>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hangingPunct="0"/>
              <a:endParaRPr lang="en-US" smtClean="0">
                <a:solidFill>
                  <a:srgbClr val="FFFFFF"/>
                </a:solidFill>
                <a:cs typeface="+mn-cs"/>
              </a:endParaRPr>
            </a:p>
          </p:txBody>
        </p:sp>
        <p:sp>
          <p:nvSpPr>
            <p:cNvPr id="16417" name="Freeform 33"/>
            <p:cNvSpPr>
              <a:spLocks/>
            </p:cNvSpPr>
            <p:nvPr/>
          </p:nvSpPr>
          <p:spPr bwMode="hidden">
            <a:xfrm>
              <a:off x="1297" y="0"/>
              <a:ext cx="4457" cy="3177"/>
            </a:xfrm>
            <a:custGeom>
              <a:avLst/>
              <a:gdLst>
                <a:gd name="T0" fmla="*/ 0 w 4448"/>
                <a:gd name="T1" fmla="*/ 0 h 3177"/>
                <a:gd name="T2" fmla="*/ 4448 w 4448"/>
                <a:gd name="T3" fmla="*/ 3177 h 3177"/>
                <a:gd name="T4" fmla="*/ 4448 w 4448"/>
                <a:gd name="T5" fmla="*/ 3153 h 3177"/>
                <a:gd name="T6" fmla="*/ 125 w 4448"/>
                <a:gd name="T7" fmla="*/ 0 h 3177"/>
                <a:gd name="T8" fmla="*/ 0 w 4448"/>
                <a:gd name="T9" fmla="*/ 0 h 3177"/>
                <a:gd name="T10" fmla="*/ 0 w 4448"/>
                <a:gd name="T11" fmla="*/ 0 h 3177"/>
              </a:gdLst>
              <a:ahLst/>
              <a:cxnLst>
                <a:cxn ang="0">
                  <a:pos x="T0" y="T1"/>
                </a:cxn>
                <a:cxn ang="0">
                  <a:pos x="T2" y="T3"/>
                </a:cxn>
                <a:cxn ang="0">
                  <a:pos x="T4" y="T5"/>
                </a:cxn>
                <a:cxn ang="0">
                  <a:pos x="T6" y="T7"/>
                </a:cxn>
                <a:cxn ang="0">
                  <a:pos x="T8" y="T9"/>
                </a:cxn>
                <a:cxn ang="0">
                  <a:pos x="T10" y="T11"/>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hangingPunct="0"/>
              <a:endParaRPr lang="en-US" smtClean="0">
                <a:solidFill>
                  <a:srgbClr val="FFFFFF"/>
                </a:solidFill>
                <a:cs typeface="+mn-cs"/>
              </a:endParaRPr>
            </a:p>
          </p:txBody>
        </p:sp>
        <p:sp>
          <p:nvSpPr>
            <p:cNvPr id="16418" name="Freeform 34"/>
            <p:cNvSpPr>
              <a:spLocks/>
            </p:cNvSpPr>
            <p:nvPr/>
          </p:nvSpPr>
          <p:spPr bwMode="hidden">
            <a:xfrm>
              <a:off x="3321" y="0"/>
              <a:ext cx="2433" cy="2614"/>
            </a:xfrm>
            <a:custGeom>
              <a:avLst/>
              <a:gdLst>
                <a:gd name="T0" fmla="*/ 0 w 2428"/>
                <a:gd name="T1" fmla="*/ 0 h 2614"/>
                <a:gd name="T2" fmla="*/ 2428 w 2428"/>
                <a:gd name="T3" fmla="*/ 2614 h 2614"/>
                <a:gd name="T4" fmla="*/ 2428 w 2428"/>
                <a:gd name="T5" fmla="*/ 2608 h 2614"/>
                <a:gd name="T6" fmla="*/ 66 w 2428"/>
                <a:gd name="T7" fmla="*/ 0 h 2614"/>
                <a:gd name="T8" fmla="*/ 0 w 2428"/>
                <a:gd name="T9" fmla="*/ 0 h 2614"/>
                <a:gd name="T10" fmla="*/ 0 w 2428"/>
                <a:gd name="T11" fmla="*/ 0 h 2614"/>
              </a:gdLst>
              <a:ahLst/>
              <a:cxnLst>
                <a:cxn ang="0">
                  <a:pos x="T0" y="T1"/>
                </a:cxn>
                <a:cxn ang="0">
                  <a:pos x="T2" y="T3"/>
                </a:cxn>
                <a:cxn ang="0">
                  <a:pos x="T4" y="T5"/>
                </a:cxn>
                <a:cxn ang="0">
                  <a:pos x="T6" y="T7"/>
                </a:cxn>
                <a:cxn ang="0">
                  <a:pos x="T8" y="T9"/>
                </a:cxn>
                <a:cxn ang="0">
                  <a:pos x="T10" y="T11"/>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hangingPunct="0"/>
              <a:endParaRPr lang="en-US" smtClean="0">
                <a:solidFill>
                  <a:srgbClr val="FFFFFF"/>
                </a:solidFill>
                <a:cs typeface="+mn-cs"/>
              </a:endParaRPr>
            </a:p>
          </p:txBody>
        </p:sp>
        <p:sp>
          <p:nvSpPr>
            <p:cNvPr id="16419" name="Freeform 35"/>
            <p:cNvSpPr>
              <a:spLocks/>
            </p:cNvSpPr>
            <p:nvPr/>
          </p:nvSpPr>
          <p:spPr bwMode="hidden">
            <a:xfrm>
              <a:off x="3950" y="0"/>
              <a:ext cx="1804" cy="2464"/>
            </a:xfrm>
            <a:custGeom>
              <a:avLst/>
              <a:gdLst>
                <a:gd name="T0" fmla="*/ 485 w 1800"/>
                <a:gd name="T1" fmla="*/ 0 h 2464"/>
                <a:gd name="T2" fmla="*/ 0 w 1800"/>
                <a:gd name="T3" fmla="*/ 0 h 2464"/>
                <a:gd name="T4" fmla="*/ 1800 w 1800"/>
                <a:gd name="T5" fmla="*/ 2464 h 2464"/>
                <a:gd name="T6" fmla="*/ 1800 w 1800"/>
                <a:gd name="T7" fmla="*/ 2248 h 2464"/>
                <a:gd name="T8" fmla="*/ 1794 w 1800"/>
                <a:gd name="T9" fmla="*/ 2248 h 2464"/>
                <a:gd name="T10" fmla="*/ 485 w 1800"/>
                <a:gd name="T11" fmla="*/ 0 h 2464"/>
                <a:gd name="T12" fmla="*/ 485 w 1800"/>
                <a:gd name="T13" fmla="*/ 0 h 2464"/>
              </a:gdLst>
              <a:ahLst/>
              <a:cxnLst>
                <a:cxn ang="0">
                  <a:pos x="T0" y="T1"/>
                </a:cxn>
                <a:cxn ang="0">
                  <a:pos x="T2" y="T3"/>
                </a:cxn>
                <a:cxn ang="0">
                  <a:pos x="T4" y="T5"/>
                </a:cxn>
                <a:cxn ang="0">
                  <a:pos x="T6" y="T7"/>
                </a:cxn>
                <a:cxn ang="0">
                  <a:pos x="T8" y="T9"/>
                </a:cxn>
                <a:cxn ang="0">
                  <a:pos x="T10" y="T11"/>
                </a:cxn>
                <a:cxn ang="0">
                  <a:pos x="T12" y="T13"/>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hangingPunct="0"/>
              <a:endParaRPr lang="en-US" smtClean="0">
                <a:solidFill>
                  <a:srgbClr val="FFFFFF"/>
                </a:solidFill>
                <a:cs typeface="+mn-cs"/>
              </a:endParaRPr>
            </a:p>
          </p:txBody>
        </p:sp>
        <p:sp>
          <p:nvSpPr>
            <p:cNvPr id="16420" name="Freeform 36"/>
            <p:cNvSpPr>
              <a:spLocks/>
            </p:cNvSpPr>
            <p:nvPr/>
          </p:nvSpPr>
          <p:spPr bwMode="hidden">
            <a:xfrm>
              <a:off x="4519" y="0"/>
              <a:ext cx="1235" cy="2074"/>
            </a:xfrm>
            <a:custGeom>
              <a:avLst/>
              <a:gdLst>
                <a:gd name="T0" fmla="*/ 0 w 1232"/>
                <a:gd name="T1" fmla="*/ 0 h 2074"/>
                <a:gd name="T2" fmla="*/ 1232 w 1232"/>
                <a:gd name="T3" fmla="*/ 2074 h 2074"/>
                <a:gd name="T4" fmla="*/ 1232 w 1232"/>
                <a:gd name="T5" fmla="*/ 2038 h 2074"/>
                <a:gd name="T6" fmla="*/ 42 w 1232"/>
                <a:gd name="T7" fmla="*/ 0 h 2074"/>
                <a:gd name="T8" fmla="*/ 0 w 1232"/>
                <a:gd name="T9" fmla="*/ 0 h 2074"/>
                <a:gd name="T10" fmla="*/ 0 w 1232"/>
                <a:gd name="T11" fmla="*/ 0 h 2074"/>
              </a:gdLst>
              <a:ahLst/>
              <a:cxnLst>
                <a:cxn ang="0">
                  <a:pos x="T0" y="T1"/>
                </a:cxn>
                <a:cxn ang="0">
                  <a:pos x="T2" y="T3"/>
                </a:cxn>
                <a:cxn ang="0">
                  <a:pos x="T4" y="T5"/>
                </a:cxn>
                <a:cxn ang="0">
                  <a:pos x="T6" y="T7"/>
                </a:cxn>
                <a:cxn ang="0">
                  <a:pos x="T8" y="T9"/>
                </a:cxn>
                <a:cxn ang="0">
                  <a:pos x="T10" y="T11"/>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hangingPunct="0"/>
              <a:endParaRPr lang="en-US" smtClean="0">
                <a:solidFill>
                  <a:srgbClr val="FFFFFF"/>
                </a:solidFill>
                <a:cs typeface="+mn-cs"/>
              </a:endParaRPr>
            </a:p>
          </p:txBody>
        </p:sp>
        <p:sp>
          <p:nvSpPr>
            <p:cNvPr id="16421" name="Freeform 37"/>
            <p:cNvSpPr>
              <a:spLocks/>
            </p:cNvSpPr>
            <p:nvPr/>
          </p:nvSpPr>
          <p:spPr bwMode="hidden">
            <a:xfrm>
              <a:off x="4694" y="0"/>
              <a:ext cx="1060" cy="1936"/>
            </a:xfrm>
            <a:custGeom>
              <a:avLst/>
              <a:gdLst>
                <a:gd name="T0" fmla="*/ 0 w 1058"/>
                <a:gd name="T1" fmla="*/ 0 h 1936"/>
                <a:gd name="T2" fmla="*/ 1058 w 1058"/>
                <a:gd name="T3" fmla="*/ 1936 h 1936"/>
                <a:gd name="T4" fmla="*/ 1058 w 1058"/>
                <a:gd name="T5" fmla="*/ 1930 h 1936"/>
                <a:gd name="T6" fmla="*/ 54 w 1058"/>
                <a:gd name="T7" fmla="*/ 0 h 1936"/>
                <a:gd name="T8" fmla="*/ 0 w 1058"/>
                <a:gd name="T9" fmla="*/ 0 h 1936"/>
                <a:gd name="T10" fmla="*/ 0 w 1058"/>
                <a:gd name="T11" fmla="*/ 0 h 1936"/>
              </a:gdLst>
              <a:ahLst/>
              <a:cxnLst>
                <a:cxn ang="0">
                  <a:pos x="T0" y="T1"/>
                </a:cxn>
                <a:cxn ang="0">
                  <a:pos x="T2" y="T3"/>
                </a:cxn>
                <a:cxn ang="0">
                  <a:pos x="T4" y="T5"/>
                </a:cxn>
                <a:cxn ang="0">
                  <a:pos x="T6" y="T7"/>
                </a:cxn>
                <a:cxn ang="0">
                  <a:pos x="T8" y="T9"/>
                </a:cxn>
                <a:cxn ang="0">
                  <a:pos x="T10" y="T11"/>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hangingPunct="0"/>
              <a:endParaRPr lang="en-US" smtClean="0">
                <a:solidFill>
                  <a:srgbClr val="FFFFFF"/>
                </a:solidFill>
                <a:cs typeface="+mn-cs"/>
              </a:endParaRPr>
            </a:p>
          </p:txBody>
        </p:sp>
        <p:sp>
          <p:nvSpPr>
            <p:cNvPr id="16422" name="Freeform 38"/>
            <p:cNvSpPr>
              <a:spLocks/>
            </p:cNvSpPr>
            <p:nvPr/>
          </p:nvSpPr>
          <p:spPr bwMode="hidden">
            <a:xfrm>
              <a:off x="4981" y="0"/>
              <a:ext cx="773" cy="1487"/>
            </a:xfrm>
            <a:custGeom>
              <a:avLst/>
              <a:gdLst>
                <a:gd name="T0" fmla="*/ 771 w 771"/>
                <a:gd name="T1" fmla="*/ 1433 h 1487"/>
                <a:gd name="T2" fmla="*/ 42 w 771"/>
                <a:gd name="T3" fmla="*/ 0 h 1487"/>
                <a:gd name="T4" fmla="*/ 0 w 771"/>
                <a:gd name="T5" fmla="*/ 0 h 1487"/>
                <a:gd name="T6" fmla="*/ 771 w 771"/>
                <a:gd name="T7" fmla="*/ 1487 h 1487"/>
                <a:gd name="T8" fmla="*/ 771 w 771"/>
                <a:gd name="T9" fmla="*/ 1433 h 1487"/>
                <a:gd name="T10" fmla="*/ 771 w 771"/>
                <a:gd name="T11" fmla="*/ 1433 h 1487"/>
              </a:gdLst>
              <a:ahLst/>
              <a:cxnLst>
                <a:cxn ang="0">
                  <a:pos x="T0" y="T1"/>
                </a:cxn>
                <a:cxn ang="0">
                  <a:pos x="T2" y="T3"/>
                </a:cxn>
                <a:cxn ang="0">
                  <a:pos x="T4" y="T5"/>
                </a:cxn>
                <a:cxn ang="0">
                  <a:pos x="T6" y="T7"/>
                </a:cxn>
                <a:cxn ang="0">
                  <a:pos x="T8" y="T9"/>
                </a:cxn>
                <a:cxn ang="0">
                  <a:pos x="T10" y="T11"/>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hangingPunct="0"/>
              <a:endParaRPr lang="en-US" smtClean="0">
                <a:solidFill>
                  <a:srgbClr val="FFFFFF"/>
                </a:solidFill>
                <a:cs typeface="+mn-cs"/>
              </a:endParaRPr>
            </a:p>
          </p:txBody>
        </p:sp>
        <p:grpSp>
          <p:nvGrpSpPr>
            <p:cNvPr id="16423" name="Group 39"/>
            <p:cNvGrpSpPr>
              <a:grpSpLocks/>
            </p:cNvGrpSpPr>
            <p:nvPr userDrawn="1"/>
          </p:nvGrpSpPr>
          <p:grpSpPr bwMode="auto">
            <a:xfrm>
              <a:off x="0" y="1632"/>
              <a:ext cx="5758" cy="1858"/>
              <a:chOff x="0" y="1632"/>
              <a:chExt cx="5758" cy="1858"/>
            </a:xfrm>
          </p:grpSpPr>
          <p:sp>
            <p:nvSpPr>
              <p:cNvPr id="16424" name="Freeform 40"/>
              <p:cNvSpPr>
                <a:spLocks/>
              </p:cNvSpPr>
              <p:nvPr/>
            </p:nvSpPr>
            <p:spPr bwMode="hidden">
              <a:xfrm>
                <a:off x="0" y="1632"/>
                <a:ext cx="3670" cy="1313"/>
              </a:xfrm>
              <a:custGeom>
                <a:avLst/>
                <a:gdLst>
                  <a:gd name="T0" fmla="*/ 0 w 3659"/>
                  <a:gd name="T1" fmla="*/ 0 h 1313"/>
                  <a:gd name="T2" fmla="*/ 0 w 3659"/>
                  <a:gd name="T3" fmla="*/ 366 h 1313"/>
                  <a:gd name="T4" fmla="*/ 3635 w 3659"/>
                  <a:gd name="T5" fmla="*/ 1313 h 1313"/>
                  <a:gd name="T6" fmla="*/ 3647 w 3659"/>
                  <a:gd name="T7" fmla="*/ 1235 h 1313"/>
                  <a:gd name="T8" fmla="*/ 3659 w 3659"/>
                  <a:gd name="T9" fmla="*/ 1163 h 1313"/>
                  <a:gd name="T10" fmla="*/ 0 w 3659"/>
                  <a:gd name="T11" fmla="*/ 0 h 1313"/>
                  <a:gd name="T12" fmla="*/ 0 w 3659"/>
                  <a:gd name="T13" fmla="*/ 0 h 1313"/>
                </a:gdLst>
                <a:ahLst/>
                <a:cxnLst>
                  <a:cxn ang="0">
                    <a:pos x="T0" y="T1"/>
                  </a:cxn>
                  <a:cxn ang="0">
                    <a:pos x="T2" y="T3"/>
                  </a:cxn>
                  <a:cxn ang="0">
                    <a:pos x="T4" y="T5"/>
                  </a:cxn>
                  <a:cxn ang="0">
                    <a:pos x="T6" y="T7"/>
                  </a:cxn>
                  <a:cxn ang="0">
                    <a:pos x="T8" y="T9"/>
                  </a:cxn>
                  <a:cxn ang="0">
                    <a:pos x="T10" y="T11"/>
                  </a:cxn>
                  <a:cxn ang="0">
                    <a:pos x="T12" y="T13"/>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hangingPunct="0"/>
                <a:endParaRPr lang="en-US" smtClean="0">
                  <a:solidFill>
                    <a:srgbClr val="FFFFFF"/>
                  </a:solidFill>
                  <a:cs typeface="+mn-cs"/>
                </a:endParaRPr>
              </a:p>
            </p:txBody>
          </p:sp>
          <p:sp>
            <p:nvSpPr>
              <p:cNvPr id="16425" name="Freeform 41"/>
              <p:cNvSpPr>
                <a:spLocks/>
              </p:cNvSpPr>
              <p:nvPr/>
            </p:nvSpPr>
            <p:spPr bwMode="hidden">
              <a:xfrm>
                <a:off x="3646" y="2795"/>
                <a:ext cx="2112" cy="695"/>
              </a:xfrm>
              <a:custGeom>
                <a:avLst/>
                <a:gdLst>
                  <a:gd name="T0" fmla="*/ 2105 w 2105"/>
                  <a:gd name="T1" fmla="*/ 665 h 695"/>
                  <a:gd name="T2" fmla="*/ 24 w 2105"/>
                  <a:gd name="T3" fmla="*/ 0 h 695"/>
                  <a:gd name="T4" fmla="*/ 12 w 2105"/>
                  <a:gd name="T5" fmla="*/ 72 h 695"/>
                  <a:gd name="T6" fmla="*/ 0 w 2105"/>
                  <a:gd name="T7" fmla="*/ 150 h 695"/>
                  <a:gd name="T8" fmla="*/ 2105 w 2105"/>
                  <a:gd name="T9" fmla="*/ 695 h 695"/>
                  <a:gd name="T10" fmla="*/ 2105 w 2105"/>
                  <a:gd name="T11" fmla="*/ 665 h 695"/>
                  <a:gd name="T12" fmla="*/ 2105 w 2105"/>
                  <a:gd name="T13" fmla="*/ 665 h 695"/>
                </a:gdLst>
                <a:ahLst/>
                <a:cxnLst>
                  <a:cxn ang="0">
                    <a:pos x="T0" y="T1"/>
                  </a:cxn>
                  <a:cxn ang="0">
                    <a:pos x="T2" y="T3"/>
                  </a:cxn>
                  <a:cxn ang="0">
                    <a:pos x="T4" y="T5"/>
                  </a:cxn>
                  <a:cxn ang="0">
                    <a:pos x="T6" y="T7"/>
                  </a:cxn>
                  <a:cxn ang="0">
                    <a:pos x="T8" y="T9"/>
                  </a:cxn>
                  <a:cxn ang="0">
                    <a:pos x="T10" y="T11"/>
                  </a:cxn>
                  <a:cxn ang="0">
                    <a:pos x="T12" y="T13"/>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hangingPunct="0"/>
                <a:endParaRPr lang="en-US" smtClean="0">
                  <a:solidFill>
                    <a:srgbClr val="FFFFFF"/>
                  </a:solidFill>
                  <a:cs typeface="+mn-cs"/>
                </a:endParaRPr>
              </a:p>
            </p:txBody>
          </p:sp>
        </p:grpSp>
      </p:grpSp>
      <p:sp>
        <p:nvSpPr>
          <p:cNvPr id="16426" name="Rectangle 42"/>
          <p:cNvSpPr>
            <a:spLocks noGrp="1" noChangeArrowheads="1"/>
          </p:cNvSpPr>
          <p:nvPr>
            <p:ph type="title"/>
          </p:nvPr>
        </p:nvSpPr>
        <p:spPr bwMode="auto">
          <a:xfrm>
            <a:off x="457200" y="277813"/>
            <a:ext cx="8229600" cy="1143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bodyPr>
          <a:lstStyle/>
          <a:p>
            <a:pPr lvl="0"/>
            <a:r>
              <a:rPr lang="en-US" smtClean="0"/>
              <a:t>Click to edit Master title style</a:t>
            </a:r>
          </a:p>
        </p:txBody>
      </p:sp>
      <p:sp>
        <p:nvSpPr>
          <p:cNvPr id="16427" name="Rectangle 43"/>
          <p:cNvSpPr>
            <a:spLocks noGrp="1" noChangeArrowheads="1"/>
          </p:cNvSpPr>
          <p:nvPr>
            <p:ph type="body" idx="1"/>
          </p:nvPr>
        </p:nvSpPr>
        <p:spPr bwMode="auto">
          <a:xfrm>
            <a:off x="457200" y="1600200"/>
            <a:ext cx="8229600" cy="45307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p>
        </p:txBody>
      </p:sp>
      <p:sp>
        <p:nvSpPr>
          <p:cNvPr id="16428" name="Rectangle 44"/>
          <p:cNvSpPr>
            <a:spLocks noGrp="1" noChangeArrowheads="1"/>
          </p:cNvSpPr>
          <p:nvPr>
            <p:ph type="dt" sz="half" idx="2"/>
          </p:nvPr>
        </p:nvSpPr>
        <p:spPr bwMode="auto">
          <a:xfrm>
            <a:off x="457200" y="6243638"/>
            <a:ext cx="21336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b" anchorCtr="0" compatLnSpc="1">
            <a:prstTxWarp prst="textNoShape">
              <a:avLst/>
            </a:prstTxWarp>
          </a:bodyPr>
          <a:lstStyle>
            <a:lvl1pPr eaLnBrk="1" hangingPunct="1">
              <a:defRPr sz="1200">
                <a:effectLst>
                  <a:outerShdw blurRad="38100" dist="38100" dir="2700000" algn="tl">
                    <a:srgbClr val="000000"/>
                  </a:outerShdw>
                </a:effectLst>
              </a:defRPr>
            </a:lvl1pPr>
          </a:lstStyle>
          <a:p>
            <a:fld id="{2675C1F1-9CDE-41DF-8982-9BD7A7797BED}" type="datetime4">
              <a:rPr lang="en-US" smtClean="0">
                <a:solidFill>
                  <a:srgbClr val="FFFFFF"/>
                </a:solidFill>
                <a:cs typeface="+mn-cs"/>
              </a:rPr>
              <a:t>October 1, 2011</a:t>
            </a:fld>
            <a:endParaRPr lang="en-US" smtClean="0">
              <a:solidFill>
                <a:srgbClr val="FFFFFF"/>
              </a:solidFill>
              <a:cs typeface="+mn-cs"/>
            </a:endParaRPr>
          </a:p>
        </p:txBody>
      </p:sp>
      <p:sp>
        <p:nvSpPr>
          <p:cNvPr id="16429" name="Rectangle 45"/>
          <p:cNvSpPr>
            <a:spLocks noGrp="1" noChangeArrowheads="1"/>
          </p:cNvSpPr>
          <p:nvPr>
            <p:ph type="ftr" sz="quarter" idx="3"/>
          </p:nvPr>
        </p:nvSpPr>
        <p:spPr bwMode="auto">
          <a:xfrm>
            <a:off x="3124200" y="6248400"/>
            <a:ext cx="28956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b" anchorCtr="0" compatLnSpc="1">
            <a:prstTxWarp prst="textNoShape">
              <a:avLst/>
            </a:prstTxWarp>
          </a:bodyPr>
          <a:lstStyle>
            <a:lvl1pPr algn="ctr" eaLnBrk="1" hangingPunct="1">
              <a:defRPr sz="1200">
                <a:effectLst>
                  <a:outerShdw blurRad="38100" dist="38100" dir="2700000" algn="tl">
                    <a:srgbClr val="000000"/>
                  </a:outerShdw>
                </a:effectLst>
              </a:defRPr>
            </a:lvl1pPr>
          </a:lstStyle>
          <a:p>
            <a:endParaRPr lang="en-US" smtClean="0">
              <a:solidFill>
                <a:srgbClr val="FFFFFF"/>
              </a:solidFill>
              <a:cs typeface="+mn-cs"/>
            </a:endParaRPr>
          </a:p>
        </p:txBody>
      </p:sp>
      <p:sp>
        <p:nvSpPr>
          <p:cNvPr id="16430" name="Rectangle 46"/>
          <p:cNvSpPr>
            <a:spLocks noGrp="1" noChangeArrowheads="1"/>
          </p:cNvSpPr>
          <p:nvPr>
            <p:ph type="sldNum" sz="quarter" idx="4"/>
          </p:nvPr>
        </p:nvSpPr>
        <p:spPr bwMode="auto">
          <a:xfrm>
            <a:off x="6553200" y="6243638"/>
            <a:ext cx="21336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b" anchorCtr="0" compatLnSpc="1">
            <a:prstTxWarp prst="textNoShape">
              <a:avLst/>
            </a:prstTxWarp>
          </a:bodyPr>
          <a:lstStyle>
            <a:lvl1pPr algn="r" eaLnBrk="1" hangingPunct="1">
              <a:defRPr sz="2000">
                <a:effectLst>
                  <a:outerShdw blurRad="38100" dist="38100" dir="2700000" algn="tl">
                    <a:srgbClr val="000000"/>
                  </a:outerShdw>
                </a:effectLst>
              </a:defRPr>
            </a:lvl1pPr>
          </a:lstStyle>
          <a:p>
            <a:fld id="{6956D56A-44D1-47AB-8B0B-D8A5EE9B87A0}" type="slidenum">
              <a:rPr lang="en-US" smtClean="0">
                <a:solidFill>
                  <a:srgbClr val="FFFFFF"/>
                </a:solidFill>
                <a:cs typeface="+mn-cs"/>
              </a:rPr>
              <a:pPr/>
              <a:t>‹#›</a:t>
            </a:fld>
            <a:endParaRPr lang="en-US" smtClean="0">
              <a:solidFill>
                <a:srgbClr val="FFFFFF"/>
              </a:solidFill>
              <a:cs typeface="+mn-cs"/>
            </a:endParaRPr>
          </a:p>
        </p:txBody>
      </p:sp>
    </p:spTree>
    <p:extLst>
      <p:ext uri="{BB962C8B-B14F-4D97-AF65-F5344CB8AC3E}">
        <p14:creationId xmlns:p14="http://schemas.microsoft.com/office/powerpoint/2010/main" val="1128700671"/>
      </p:ext>
    </p:extLst>
  </p:cSld>
  <p:clrMap bg1="dk2" tx1="lt1" bg2="dk1" tx2="lt2" accent1="accent1" accent2="accent2" accent3="accent3" accent4="accent4" accent5="accent5" accent6="accent6" hlink="hlink" folHlink="folHlink"/>
  <p:sldLayoutIdLst>
    <p:sldLayoutId id="2147484068" r:id="rId1"/>
    <p:sldLayoutId id="2147484069" r:id="rId2"/>
    <p:sldLayoutId id="2147484070" r:id="rId3"/>
    <p:sldLayoutId id="2147484071" r:id="rId4"/>
    <p:sldLayoutId id="2147484072" r:id="rId5"/>
    <p:sldLayoutId id="2147484073" r:id="rId6"/>
    <p:sldLayoutId id="2147484074" r:id="rId7"/>
    <p:sldLayoutId id="2147484075" r:id="rId8"/>
    <p:sldLayoutId id="2147484076" r:id="rId9"/>
    <p:sldLayoutId id="2147484077" r:id="rId10"/>
    <p:sldLayoutId id="2147484078" r:id="rId11"/>
    <p:sldLayoutId id="2147484079" r:id="rId12"/>
    <p:sldLayoutId id="2147484080" r:id="rId13"/>
    <p:sldLayoutId id="2147484081" r:id="rId14"/>
  </p:sldLayoutIdLst>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hf hdr="0" ftr="0" dt="0"/>
  <p:txStyles>
    <p:titleStyle>
      <a:lvl1pPr algn="ctr" rtl="0" fontAlgn="base">
        <a:spcBef>
          <a:spcPct val="0"/>
        </a:spcBef>
        <a:spcAft>
          <a:spcPct val="0"/>
        </a:spcAft>
        <a:defRPr sz="4400">
          <a:solidFill>
            <a:schemeClr val="tx2"/>
          </a:solidFill>
          <a:effectLst>
            <a:outerShdw blurRad="38100" dist="38100" dir="2700000" algn="tl">
              <a:srgbClr val="000000"/>
            </a:outerShdw>
          </a:effectLst>
          <a:latin typeface="+mj-lt"/>
          <a:ea typeface="+mj-ea"/>
          <a:cs typeface="+mj-cs"/>
        </a:defRPr>
      </a:lvl1pPr>
      <a:lvl2pPr algn="ctr" rtl="0" fontAlgn="base">
        <a:spcBef>
          <a:spcPct val="0"/>
        </a:spcBef>
        <a:spcAft>
          <a:spcPct val="0"/>
        </a:spcAft>
        <a:defRPr sz="4400">
          <a:solidFill>
            <a:schemeClr val="tx2"/>
          </a:solidFill>
          <a:effectLst>
            <a:outerShdw blurRad="38100" dist="38100" dir="2700000" algn="tl">
              <a:srgbClr val="000000"/>
            </a:outerShdw>
          </a:effectLst>
          <a:latin typeface="Arial" pitchFamily="34" charset="0"/>
        </a:defRPr>
      </a:lvl2pPr>
      <a:lvl3pPr algn="ctr" rtl="0" fontAlgn="base">
        <a:spcBef>
          <a:spcPct val="0"/>
        </a:spcBef>
        <a:spcAft>
          <a:spcPct val="0"/>
        </a:spcAft>
        <a:defRPr sz="4400">
          <a:solidFill>
            <a:schemeClr val="tx2"/>
          </a:solidFill>
          <a:effectLst>
            <a:outerShdw blurRad="38100" dist="38100" dir="2700000" algn="tl">
              <a:srgbClr val="000000"/>
            </a:outerShdw>
          </a:effectLst>
          <a:latin typeface="Arial" pitchFamily="34" charset="0"/>
        </a:defRPr>
      </a:lvl3pPr>
      <a:lvl4pPr algn="ctr" rtl="0" fontAlgn="base">
        <a:spcBef>
          <a:spcPct val="0"/>
        </a:spcBef>
        <a:spcAft>
          <a:spcPct val="0"/>
        </a:spcAft>
        <a:defRPr sz="4400">
          <a:solidFill>
            <a:schemeClr val="tx2"/>
          </a:solidFill>
          <a:effectLst>
            <a:outerShdw blurRad="38100" dist="38100" dir="2700000" algn="tl">
              <a:srgbClr val="000000"/>
            </a:outerShdw>
          </a:effectLst>
          <a:latin typeface="Arial" pitchFamily="34" charset="0"/>
        </a:defRPr>
      </a:lvl4pPr>
      <a:lvl5pPr algn="ctr" rtl="0" fontAlgn="base">
        <a:spcBef>
          <a:spcPct val="0"/>
        </a:spcBef>
        <a:spcAft>
          <a:spcPct val="0"/>
        </a:spcAft>
        <a:defRPr sz="4400">
          <a:solidFill>
            <a:schemeClr val="tx2"/>
          </a:solidFill>
          <a:effectLst>
            <a:outerShdw blurRad="38100" dist="38100" dir="2700000" algn="tl">
              <a:srgbClr val="000000"/>
            </a:outerShdw>
          </a:effectLst>
          <a:latin typeface="Arial" pitchFamily="34" charset="0"/>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34"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34"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34"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34" charset="0"/>
        </a:defRPr>
      </a:lvl9pPr>
    </p:titleStyle>
    <p:bodyStyle>
      <a:lvl1pPr marL="342900" indent="-342900" algn="l" rtl="0" fontAlgn="base">
        <a:spcBef>
          <a:spcPct val="20000"/>
        </a:spcBef>
        <a:spcAft>
          <a:spcPct val="0"/>
        </a:spcAft>
        <a:buClr>
          <a:schemeClr val="hlink"/>
        </a:buClr>
        <a:buSzPct val="90000"/>
        <a:buFont typeface="Wingdings" pitchFamily="2" charset="2"/>
        <a:buBlip>
          <a:blip r:embed="rId16"/>
        </a:buBlip>
        <a:defRPr sz="3200">
          <a:solidFill>
            <a:schemeClr val="tx1"/>
          </a:solidFill>
          <a:effectLst>
            <a:outerShdw blurRad="38100" dist="38100" dir="2700000" algn="tl">
              <a:srgbClr val="000000"/>
            </a:outerShdw>
          </a:effectLst>
          <a:latin typeface="+mn-lt"/>
          <a:ea typeface="+mn-ea"/>
          <a:cs typeface="+mn-cs"/>
        </a:defRPr>
      </a:lvl1pPr>
      <a:lvl2pPr marL="742950" indent="-285750" algn="l" rtl="0" fontAlgn="base">
        <a:spcBef>
          <a:spcPct val="20000"/>
        </a:spcBef>
        <a:spcAft>
          <a:spcPct val="0"/>
        </a:spcAft>
        <a:buChar char="–"/>
        <a:defRPr sz="2800">
          <a:solidFill>
            <a:schemeClr val="tx1"/>
          </a:solidFill>
          <a:effectLst>
            <a:outerShdw blurRad="38100" dist="38100" dir="2700000" algn="tl">
              <a:srgbClr val="000000"/>
            </a:outerShdw>
          </a:effectLst>
          <a:latin typeface="+mn-lt"/>
        </a:defRPr>
      </a:lvl2pPr>
      <a:lvl3pPr marL="1143000" indent="-228600" algn="l" rtl="0" fontAlgn="base">
        <a:spcBef>
          <a:spcPct val="20000"/>
        </a:spcBef>
        <a:spcAft>
          <a:spcPct val="0"/>
        </a:spcAft>
        <a:buClr>
          <a:schemeClr val="accent2"/>
        </a:buClr>
        <a:buSzPct val="90000"/>
        <a:buFont typeface="Wingdings" pitchFamily="2" charset="2"/>
        <a:buBlip>
          <a:blip r:embed="rId17"/>
        </a:buBlip>
        <a:defRPr sz="2400">
          <a:solidFill>
            <a:schemeClr val="tx1"/>
          </a:solidFill>
          <a:effectLst>
            <a:outerShdw blurRad="38100" dist="38100" dir="2700000" algn="tl">
              <a:srgbClr val="000000"/>
            </a:outerShdw>
          </a:effectLst>
          <a:latin typeface="+mn-lt"/>
        </a:defRPr>
      </a:lvl3pPr>
      <a:lvl4pPr marL="1600200" indent="-228600" algn="l" rtl="0" fontAlgn="base">
        <a:spcBef>
          <a:spcPct val="20000"/>
        </a:spcBef>
        <a:spcAft>
          <a:spcPct val="0"/>
        </a:spcAft>
        <a:buChar char="–"/>
        <a:defRPr sz="2000">
          <a:solidFill>
            <a:schemeClr val="tx1"/>
          </a:solidFill>
          <a:effectLst>
            <a:outerShdw blurRad="38100" dist="38100" dir="2700000" algn="tl">
              <a:srgbClr val="000000"/>
            </a:outerShdw>
          </a:effectLst>
          <a:latin typeface="+mn-lt"/>
        </a:defRPr>
      </a:lvl4pPr>
      <a:lvl5pPr marL="2057400" indent="-228600" algn="l" rtl="0" fontAlgn="base">
        <a:spcBef>
          <a:spcPct val="20000"/>
        </a:spcBef>
        <a:spcAft>
          <a:spcPct val="0"/>
        </a:spcAft>
        <a:buClr>
          <a:schemeClr val="folHlink"/>
        </a:buClr>
        <a:buSzPct val="90000"/>
        <a:buFont typeface="Wingdings" pitchFamily="2" charset="2"/>
        <a:buBlip>
          <a:blip r:embed="rId18"/>
        </a:buBlip>
        <a:defRPr sz="2000">
          <a:solidFill>
            <a:schemeClr val="tx1"/>
          </a:solidFill>
          <a:effectLst>
            <a:outerShdw blurRad="38100" dist="38100" dir="2700000" algn="tl">
              <a:srgbClr val="000000"/>
            </a:outerShdw>
          </a:effectLst>
          <a:latin typeface="+mn-lt"/>
        </a:defRPr>
      </a:lvl5pPr>
      <a:lvl6pPr marL="2514600" indent="-228600" algn="l" rtl="0" fontAlgn="base">
        <a:spcBef>
          <a:spcPct val="20000"/>
        </a:spcBef>
        <a:spcAft>
          <a:spcPct val="0"/>
        </a:spcAft>
        <a:buClr>
          <a:schemeClr val="folHlink"/>
        </a:buClr>
        <a:buSzPct val="90000"/>
        <a:buFont typeface="Wingdings" pitchFamily="2" charset="2"/>
        <a:buBlip>
          <a:blip r:embed="rId18"/>
        </a:buBlip>
        <a:defRPr sz="2000">
          <a:solidFill>
            <a:schemeClr val="tx1"/>
          </a:solidFill>
          <a:effectLst>
            <a:outerShdw blurRad="38100" dist="38100" dir="2700000" algn="tl">
              <a:srgbClr val="000000"/>
            </a:outerShdw>
          </a:effectLst>
          <a:latin typeface="+mn-lt"/>
        </a:defRPr>
      </a:lvl6pPr>
      <a:lvl7pPr marL="2971800" indent="-228600" algn="l" rtl="0" fontAlgn="base">
        <a:spcBef>
          <a:spcPct val="20000"/>
        </a:spcBef>
        <a:spcAft>
          <a:spcPct val="0"/>
        </a:spcAft>
        <a:buClr>
          <a:schemeClr val="folHlink"/>
        </a:buClr>
        <a:buSzPct val="90000"/>
        <a:buFont typeface="Wingdings" pitchFamily="2" charset="2"/>
        <a:buBlip>
          <a:blip r:embed="rId18"/>
        </a:buBlip>
        <a:defRPr sz="2000">
          <a:solidFill>
            <a:schemeClr val="tx1"/>
          </a:solidFill>
          <a:effectLst>
            <a:outerShdw blurRad="38100" dist="38100" dir="2700000" algn="tl">
              <a:srgbClr val="000000"/>
            </a:outerShdw>
          </a:effectLst>
          <a:latin typeface="+mn-lt"/>
        </a:defRPr>
      </a:lvl7pPr>
      <a:lvl8pPr marL="3429000" indent="-228600" algn="l" rtl="0" fontAlgn="base">
        <a:spcBef>
          <a:spcPct val="20000"/>
        </a:spcBef>
        <a:spcAft>
          <a:spcPct val="0"/>
        </a:spcAft>
        <a:buClr>
          <a:schemeClr val="folHlink"/>
        </a:buClr>
        <a:buSzPct val="90000"/>
        <a:buFont typeface="Wingdings" pitchFamily="2" charset="2"/>
        <a:buBlip>
          <a:blip r:embed="rId18"/>
        </a:buBlip>
        <a:defRPr sz="2000">
          <a:solidFill>
            <a:schemeClr val="tx1"/>
          </a:solidFill>
          <a:effectLst>
            <a:outerShdw blurRad="38100" dist="38100" dir="2700000" algn="tl">
              <a:srgbClr val="000000"/>
            </a:outerShdw>
          </a:effectLst>
          <a:latin typeface="+mn-lt"/>
        </a:defRPr>
      </a:lvl8pPr>
      <a:lvl9pPr marL="3886200" indent="-228600" algn="l" rtl="0" fontAlgn="base">
        <a:spcBef>
          <a:spcPct val="20000"/>
        </a:spcBef>
        <a:spcAft>
          <a:spcPct val="0"/>
        </a:spcAft>
        <a:buClr>
          <a:schemeClr val="folHlink"/>
        </a:buClr>
        <a:buSzPct val="90000"/>
        <a:buFont typeface="Wingdings" pitchFamily="2" charset="2"/>
        <a:buBlip>
          <a:blip r:embed="rId18"/>
        </a:buBlip>
        <a:defRPr sz="2000">
          <a:solidFill>
            <a:schemeClr val="tx1"/>
          </a:solidFill>
          <a:effectLst>
            <a:outerShdw blurRad="38100" dist="38100" dir="2700000" algn="tl">
              <a:srgbClr val="000000"/>
            </a:outerShdw>
          </a:effectLst>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4.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57647"/>
                <a:invGamma/>
              </a:schemeClr>
            </a:gs>
            <a:gs pos="100000">
              <a:schemeClr val="bg1"/>
            </a:gs>
          </a:gsLst>
          <a:lin ang="2700000" scaled="1"/>
        </a:gradFill>
        <a:effectLst/>
      </p:bgPr>
    </p:bg>
    <p:spTree>
      <p:nvGrpSpPr>
        <p:cNvPr id="1" name=""/>
        <p:cNvGrpSpPr/>
        <p:nvPr/>
      </p:nvGrpSpPr>
      <p:grpSpPr>
        <a:xfrm>
          <a:off x="0" y="0"/>
          <a:ext cx="0" cy="0"/>
          <a:chOff x="0" y="0"/>
          <a:chExt cx="0" cy="0"/>
        </a:xfrm>
      </p:grpSpPr>
      <p:grpSp>
        <p:nvGrpSpPr>
          <p:cNvPr id="1026" name="Group 2"/>
          <p:cNvGrpSpPr>
            <a:grpSpLocks/>
          </p:cNvGrpSpPr>
          <p:nvPr/>
        </p:nvGrpSpPr>
        <p:grpSpPr bwMode="auto">
          <a:xfrm>
            <a:off x="0" y="0"/>
            <a:ext cx="9144000" cy="6856413"/>
            <a:chOff x="0" y="0"/>
            <a:chExt cx="5760" cy="4319"/>
          </a:xfrm>
        </p:grpSpPr>
        <p:sp>
          <p:nvSpPr>
            <p:cNvPr id="786435" name="Freeform 3"/>
            <p:cNvSpPr>
              <a:spLocks/>
            </p:cNvSpPr>
            <p:nvPr/>
          </p:nvSpPr>
          <p:spPr bwMode="hidden">
            <a:xfrm>
              <a:off x="0" y="12"/>
              <a:ext cx="5758" cy="3273"/>
            </a:xfrm>
            <a:custGeom>
              <a:avLst/>
              <a:gdLst/>
              <a:ahLst/>
              <a:cxnLst>
                <a:cxn ang="0">
                  <a:pos x="3193" y="1816"/>
                </a:cxn>
                <a:cxn ang="0">
                  <a:pos x="0" y="0"/>
                </a:cxn>
                <a:cxn ang="0">
                  <a:pos x="0" y="522"/>
                </a:cxn>
                <a:cxn ang="0">
                  <a:pos x="3037" y="1978"/>
                </a:cxn>
                <a:cxn ang="0">
                  <a:pos x="5740" y="3273"/>
                </a:cxn>
                <a:cxn ang="0">
                  <a:pos x="5740" y="3267"/>
                </a:cxn>
                <a:cxn ang="0">
                  <a:pos x="3193" y="1816"/>
                </a:cxn>
                <a:cxn ang="0">
                  <a:pos x="3193" y="1816"/>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786436" name="Freeform 4"/>
            <p:cNvSpPr>
              <a:spLocks/>
            </p:cNvSpPr>
            <p:nvPr/>
          </p:nvSpPr>
          <p:spPr bwMode="hidden">
            <a:xfrm>
              <a:off x="149" y="0"/>
              <a:ext cx="5609" cy="3243"/>
            </a:xfrm>
            <a:custGeom>
              <a:avLst/>
              <a:gdLst/>
              <a:ahLst/>
              <a:cxnLst>
                <a:cxn ang="0">
                  <a:pos x="3163" y="1714"/>
                </a:cxn>
                <a:cxn ang="0">
                  <a:pos x="431" y="0"/>
                </a:cxn>
                <a:cxn ang="0">
                  <a:pos x="0" y="0"/>
                </a:cxn>
                <a:cxn ang="0">
                  <a:pos x="3086" y="1786"/>
                </a:cxn>
                <a:cxn ang="0">
                  <a:pos x="5591" y="3243"/>
                </a:cxn>
                <a:cxn ang="0">
                  <a:pos x="5591" y="3237"/>
                </a:cxn>
                <a:cxn ang="0">
                  <a:pos x="3163" y="1714"/>
                </a:cxn>
                <a:cxn ang="0">
                  <a:pos x="3163" y="1714"/>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786437" name="Freeform 5"/>
            <p:cNvSpPr>
              <a:spLocks/>
            </p:cNvSpPr>
            <p:nvPr/>
          </p:nvSpPr>
          <p:spPr bwMode="hidden">
            <a:xfrm>
              <a:off x="0" y="3433"/>
              <a:ext cx="4038" cy="191"/>
            </a:xfrm>
            <a:custGeom>
              <a:avLst/>
              <a:gdLst/>
              <a:ahLst/>
              <a:cxnLst>
                <a:cxn ang="0">
                  <a:pos x="0" y="156"/>
                </a:cxn>
                <a:cxn ang="0">
                  <a:pos x="4042" y="192"/>
                </a:cxn>
                <a:cxn ang="0">
                  <a:pos x="4042" y="144"/>
                </a:cxn>
                <a:cxn ang="0">
                  <a:pos x="0" y="0"/>
                </a:cxn>
                <a:cxn ang="0">
                  <a:pos x="0" y="156"/>
                </a:cxn>
                <a:cxn ang="0">
                  <a:pos x="0" y="156"/>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1035" name="Freeform 6"/>
            <p:cNvSpPr>
              <a:spLocks/>
            </p:cNvSpPr>
            <p:nvPr/>
          </p:nvSpPr>
          <p:spPr bwMode="hidden">
            <a:xfrm>
              <a:off x="4038" y="3577"/>
              <a:ext cx="1720" cy="65"/>
            </a:xfrm>
            <a:custGeom>
              <a:avLst/>
              <a:gdLst>
                <a:gd name="T0" fmla="*/ 1722 w 1722"/>
                <a:gd name="T1" fmla="*/ 66 h 66"/>
                <a:gd name="T2" fmla="*/ 1722 w 1722"/>
                <a:gd name="T3" fmla="*/ 60 h 66"/>
                <a:gd name="T4" fmla="*/ 0 w 1722"/>
                <a:gd name="T5" fmla="*/ 0 h 66"/>
                <a:gd name="T6" fmla="*/ 0 w 1722"/>
                <a:gd name="T7" fmla="*/ 48 h 66"/>
                <a:gd name="T8" fmla="*/ 1722 w 1722"/>
                <a:gd name="T9" fmla="*/ 66 h 66"/>
                <a:gd name="T10" fmla="*/ 1722 w 1722"/>
                <a:gd name="T11" fmla="*/ 66 h 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22" h="66">
                  <a:moveTo>
                    <a:pt x="1722" y="66"/>
                  </a:moveTo>
                  <a:lnTo>
                    <a:pt x="1722" y="60"/>
                  </a:lnTo>
                  <a:lnTo>
                    <a:pt x="0" y="0"/>
                  </a:lnTo>
                  <a:lnTo>
                    <a:pt x="0" y="48"/>
                  </a:lnTo>
                  <a:lnTo>
                    <a:pt x="1722" y="66"/>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786439" name="Freeform 7"/>
            <p:cNvSpPr>
              <a:spLocks/>
            </p:cNvSpPr>
            <p:nvPr/>
          </p:nvSpPr>
          <p:spPr bwMode="hidden">
            <a:xfrm>
              <a:off x="0" y="3726"/>
              <a:ext cx="4784" cy="329"/>
            </a:xfrm>
            <a:custGeom>
              <a:avLst/>
              <a:gdLst/>
              <a:ahLst/>
              <a:cxnLst>
                <a:cxn ang="0">
                  <a:pos x="0" y="329"/>
                </a:cxn>
                <a:cxn ang="0">
                  <a:pos x="4789" y="77"/>
                </a:cxn>
                <a:cxn ang="0">
                  <a:pos x="4789" y="0"/>
                </a:cxn>
                <a:cxn ang="0">
                  <a:pos x="0" y="107"/>
                </a:cxn>
                <a:cxn ang="0">
                  <a:pos x="0" y="329"/>
                </a:cxn>
                <a:cxn ang="0">
                  <a:pos x="0" y="329"/>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w="9525" cap="flat" cmpd="sng">
              <a:noFill/>
              <a:prstDash val="solid"/>
              <a:round/>
              <a:headEnd type="none" w="med" len="med"/>
              <a:tailEnd type="none" w="med" len="med"/>
            </a:ln>
            <a:effectLst/>
          </p:spPr>
          <p:txBody>
            <a:bodyPr/>
            <a:lstStyle/>
            <a:p>
              <a:pPr fontAlgn="auto">
                <a:spcBef>
                  <a:spcPts val="0"/>
                </a:spcBef>
                <a:spcAft>
                  <a:spcPts val="0"/>
                </a:spcAft>
                <a:defRPr/>
              </a:pPr>
              <a:endParaRPr lang="en-US">
                <a:solidFill>
                  <a:prstClr val="white"/>
                </a:solidFill>
                <a:latin typeface="Arial" charset="0"/>
              </a:endParaRPr>
            </a:p>
          </p:txBody>
        </p:sp>
        <p:sp>
          <p:nvSpPr>
            <p:cNvPr id="1037" name="Freeform 8"/>
            <p:cNvSpPr>
              <a:spLocks/>
            </p:cNvSpPr>
            <p:nvPr/>
          </p:nvSpPr>
          <p:spPr bwMode="hidden">
            <a:xfrm>
              <a:off x="4784" y="3702"/>
              <a:ext cx="974" cy="101"/>
            </a:xfrm>
            <a:custGeom>
              <a:avLst/>
              <a:gdLst>
                <a:gd name="T0" fmla="*/ 975 w 975"/>
                <a:gd name="T1" fmla="*/ 48 h 101"/>
                <a:gd name="T2" fmla="*/ 975 w 975"/>
                <a:gd name="T3" fmla="*/ 0 h 101"/>
                <a:gd name="T4" fmla="*/ 0 w 975"/>
                <a:gd name="T5" fmla="*/ 24 h 101"/>
                <a:gd name="T6" fmla="*/ 0 w 975"/>
                <a:gd name="T7" fmla="*/ 101 h 101"/>
                <a:gd name="T8" fmla="*/ 975 w 975"/>
                <a:gd name="T9" fmla="*/ 48 h 101"/>
                <a:gd name="T10" fmla="*/ 975 w 975"/>
                <a:gd name="T11" fmla="*/ 48 h 10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75" h="101">
                  <a:moveTo>
                    <a:pt x="975" y="48"/>
                  </a:moveTo>
                  <a:lnTo>
                    <a:pt x="975" y="0"/>
                  </a:lnTo>
                  <a:lnTo>
                    <a:pt x="0" y="24"/>
                  </a:lnTo>
                  <a:lnTo>
                    <a:pt x="0" y="101"/>
                  </a:lnTo>
                  <a:lnTo>
                    <a:pt x="975" y="4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1038" name="Freeform 9"/>
            <p:cNvSpPr>
              <a:spLocks/>
            </p:cNvSpPr>
            <p:nvPr/>
          </p:nvSpPr>
          <p:spPr bwMode="hidden">
            <a:xfrm>
              <a:off x="3619" y="3815"/>
              <a:ext cx="2139" cy="198"/>
            </a:xfrm>
            <a:custGeom>
              <a:avLst/>
              <a:gdLst>
                <a:gd name="T0" fmla="*/ 2141 w 2141"/>
                <a:gd name="T1" fmla="*/ 0 h 198"/>
                <a:gd name="T2" fmla="*/ 0 w 2141"/>
                <a:gd name="T3" fmla="*/ 156 h 198"/>
                <a:gd name="T4" fmla="*/ 0 w 2141"/>
                <a:gd name="T5" fmla="*/ 198 h 198"/>
                <a:gd name="T6" fmla="*/ 2141 w 2141"/>
                <a:gd name="T7" fmla="*/ 0 h 198"/>
                <a:gd name="T8" fmla="*/ 2141 w 2141"/>
                <a:gd name="T9" fmla="*/ 0 h 1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41" h="198">
                  <a:moveTo>
                    <a:pt x="2141" y="0"/>
                  </a:moveTo>
                  <a:lnTo>
                    <a:pt x="0" y="156"/>
                  </a:lnTo>
                  <a:lnTo>
                    <a:pt x="0" y="198"/>
                  </a:lnTo>
                  <a:lnTo>
                    <a:pt x="2141"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786442" name="Freeform 10"/>
            <p:cNvSpPr>
              <a:spLocks/>
            </p:cNvSpPr>
            <p:nvPr/>
          </p:nvSpPr>
          <p:spPr bwMode="hidden">
            <a:xfrm>
              <a:off x="0" y="3971"/>
              <a:ext cx="3619" cy="348"/>
            </a:xfrm>
            <a:custGeom>
              <a:avLst/>
              <a:gdLst/>
              <a:ahLst/>
              <a:cxnLst>
                <a:cxn ang="0">
                  <a:pos x="0" y="348"/>
                </a:cxn>
                <a:cxn ang="0">
                  <a:pos x="311" y="348"/>
                </a:cxn>
                <a:cxn ang="0">
                  <a:pos x="3623" y="42"/>
                </a:cxn>
                <a:cxn ang="0">
                  <a:pos x="3623" y="0"/>
                </a:cxn>
                <a:cxn ang="0">
                  <a:pos x="0" y="264"/>
                </a:cxn>
                <a:cxn ang="0">
                  <a:pos x="0" y="348"/>
                </a:cxn>
                <a:cxn ang="0">
                  <a:pos x="0" y="348"/>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1040" name="Freeform 11"/>
            <p:cNvSpPr>
              <a:spLocks/>
            </p:cNvSpPr>
            <p:nvPr/>
          </p:nvSpPr>
          <p:spPr bwMode="hidden">
            <a:xfrm>
              <a:off x="2097" y="4043"/>
              <a:ext cx="2514" cy="276"/>
            </a:xfrm>
            <a:custGeom>
              <a:avLst/>
              <a:gdLst>
                <a:gd name="T0" fmla="*/ 2182 w 2517"/>
                <a:gd name="T1" fmla="*/ 276 h 276"/>
                <a:gd name="T2" fmla="*/ 2517 w 2517"/>
                <a:gd name="T3" fmla="*/ 204 h 276"/>
                <a:gd name="T4" fmla="*/ 2260 w 2517"/>
                <a:gd name="T5" fmla="*/ 0 h 276"/>
                <a:gd name="T6" fmla="*/ 0 w 2517"/>
                <a:gd name="T7" fmla="*/ 276 h 276"/>
                <a:gd name="T8" fmla="*/ 2182 w 2517"/>
                <a:gd name="T9" fmla="*/ 276 h 276"/>
                <a:gd name="T10" fmla="*/ 2182 w 2517"/>
                <a:gd name="T11" fmla="*/ 276 h 27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7" h="276">
                  <a:moveTo>
                    <a:pt x="2182" y="276"/>
                  </a:moveTo>
                  <a:lnTo>
                    <a:pt x="2517" y="204"/>
                  </a:lnTo>
                  <a:lnTo>
                    <a:pt x="2260" y="0"/>
                  </a:lnTo>
                  <a:lnTo>
                    <a:pt x="0" y="276"/>
                  </a:lnTo>
                  <a:lnTo>
                    <a:pt x="2182" y="276"/>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786444" name="Freeform 12"/>
            <p:cNvSpPr>
              <a:spLocks/>
            </p:cNvSpPr>
            <p:nvPr/>
          </p:nvSpPr>
          <p:spPr bwMode="hidden">
            <a:xfrm>
              <a:off x="4354" y="3869"/>
              <a:ext cx="1404" cy="378"/>
            </a:xfrm>
            <a:custGeom>
              <a:avLst/>
              <a:gdLst/>
              <a:ahLst/>
              <a:cxnLst>
                <a:cxn ang="0">
                  <a:pos x="1405" y="126"/>
                </a:cxn>
                <a:cxn ang="0">
                  <a:pos x="1405" y="0"/>
                </a:cxn>
                <a:cxn ang="0">
                  <a:pos x="0" y="174"/>
                </a:cxn>
                <a:cxn ang="0">
                  <a:pos x="257" y="378"/>
                </a:cxn>
                <a:cxn ang="0">
                  <a:pos x="1405" y="126"/>
                </a:cxn>
                <a:cxn ang="0">
                  <a:pos x="1405" y="126"/>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1042" name="Freeform 13"/>
            <p:cNvSpPr>
              <a:spLocks/>
            </p:cNvSpPr>
            <p:nvPr/>
          </p:nvSpPr>
          <p:spPr bwMode="hidden">
            <a:xfrm>
              <a:off x="5030" y="3151"/>
              <a:ext cx="728" cy="240"/>
            </a:xfrm>
            <a:custGeom>
              <a:avLst/>
              <a:gdLst>
                <a:gd name="T0" fmla="*/ 729 w 729"/>
                <a:gd name="T1" fmla="*/ 240 h 240"/>
                <a:gd name="T2" fmla="*/ 0 w 729"/>
                <a:gd name="T3" fmla="*/ 0 h 240"/>
                <a:gd name="T4" fmla="*/ 0 w 729"/>
                <a:gd name="T5" fmla="*/ 6 h 240"/>
                <a:gd name="T6" fmla="*/ 729 w 729"/>
                <a:gd name="T7" fmla="*/ 240 h 240"/>
                <a:gd name="T8" fmla="*/ 729 w 729"/>
                <a:gd name="T9" fmla="*/ 240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9" h="240">
                  <a:moveTo>
                    <a:pt x="729" y="240"/>
                  </a:moveTo>
                  <a:lnTo>
                    <a:pt x="0" y="0"/>
                  </a:lnTo>
                  <a:lnTo>
                    <a:pt x="0" y="6"/>
                  </a:lnTo>
                  <a:lnTo>
                    <a:pt x="729" y="24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786446" name="Freeform 14"/>
            <p:cNvSpPr>
              <a:spLocks/>
            </p:cNvSpPr>
            <p:nvPr/>
          </p:nvSpPr>
          <p:spPr bwMode="hidden">
            <a:xfrm>
              <a:off x="0" y="1486"/>
              <a:ext cx="5030" cy="1671"/>
            </a:xfrm>
            <a:custGeom>
              <a:avLst/>
              <a:gdLst/>
              <a:ahLst/>
              <a:cxnLst>
                <a:cxn ang="0">
                  <a:pos x="0" y="72"/>
                </a:cxn>
                <a:cxn ang="0">
                  <a:pos x="5035" y="1672"/>
                </a:cxn>
                <a:cxn ang="0">
                  <a:pos x="5035" y="1666"/>
                </a:cxn>
                <a:cxn ang="0">
                  <a:pos x="0" y="0"/>
                </a:cxn>
                <a:cxn ang="0">
                  <a:pos x="0" y="72"/>
                </a:cxn>
                <a:cxn ang="0">
                  <a:pos x="0" y="72"/>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1044" name="Freeform 15"/>
            <p:cNvSpPr>
              <a:spLocks/>
            </p:cNvSpPr>
            <p:nvPr/>
          </p:nvSpPr>
          <p:spPr bwMode="hidden">
            <a:xfrm>
              <a:off x="5030" y="3049"/>
              <a:ext cx="728" cy="318"/>
            </a:xfrm>
            <a:custGeom>
              <a:avLst/>
              <a:gdLst>
                <a:gd name="T0" fmla="*/ 729 w 729"/>
                <a:gd name="T1" fmla="*/ 318 h 318"/>
                <a:gd name="T2" fmla="*/ 729 w 729"/>
                <a:gd name="T3" fmla="*/ 312 h 318"/>
                <a:gd name="T4" fmla="*/ 0 w 729"/>
                <a:gd name="T5" fmla="*/ 0 h 318"/>
                <a:gd name="T6" fmla="*/ 0 w 729"/>
                <a:gd name="T7" fmla="*/ 54 h 318"/>
                <a:gd name="T8" fmla="*/ 729 w 729"/>
                <a:gd name="T9" fmla="*/ 318 h 318"/>
                <a:gd name="T10" fmla="*/ 729 w 729"/>
                <a:gd name="T11" fmla="*/ 318 h 3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29" h="318">
                  <a:moveTo>
                    <a:pt x="729" y="318"/>
                  </a:moveTo>
                  <a:lnTo>
                    <a:pt x="729" y="312"/>
                  </a:lnTo>
                  <a:lnTo>
                    <a:pt x="0" y="0"/>
                  </a:lnTo>
                  <a:lnTo>
                    <a:pt x="0" y="54"/>
                  </a:lnTo>
                  <a:lnTo>
                    <a:pt x="729" y="318"/>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786448" name="Freeform 16"/>
            <p:cNvSpPr>
              <a:spLocks/>
            </p:cNvSpPr>
            <p:nvPr/>
          </p:nvSpPr>
          <p:spPr bwMode="hidden">
            <a:xfrm>
              <a:off x="0" y="916"/>
              <a:ext cx="5030" cy="2187"/>
            </a:xfrm>
            <a:custGeom>
              <a:avLst/>
              <a:gdLst/>
              <a:ahLst/>
              <a:cxnLst>
                <a:cxn ang="0">
                  <a:pos x="0" y="396"/>
                </a:cxn>
                <a:cxn ang="0">
                  <a:pos x="5035" y="2188"/>
                </a:cxn>
                <a:cxn ang="0">
                  <a:pos x="5035" y="2134"/>
                </a:cxn>
                <a:cxn ang="0">
                  <a:pos x="0" y="0"/>
                </a:cxn>
                <a:cxn ang="0">
                  <a:pos x="0" y="396"/>
                </a:cxn>
                <a:cxn ang="0">
                  <a:pos x="0" y="396"/>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786449" name="Freeform 17"/>
            <p:cNvSpPr>
              <a:spLocks/>
            </p:cNvSpPr>
            <p:nvPr/>
          </p:nvSpPr>
          <p:spPr bwMode="hidden">
            <a:xfrm>
              <a:off x="2294" y="0"/>
              <a:ext cx="3159" cy="2725"/>
            </a:xfrm>
            <a:custGeom>
              <a:avLst/>
              <a:gdLst/>
              <a:ahLst/>
              <a:cxnLst>
                <a:cxn ang="0">
                  <a:pos x="0" y="0"/>
                </a:cxn>
                <a:cxn ang="0">
                  <a:pos x="3145" y="2727"/>
                </a:cxn>
                <a:cxn ang="0">
                  <a:pos x="3163" y="2704"/>
                </a:cxn>
                <a:cxn ang="0">
                  <a:pos x="102" y="0"/>
                </a:cxn>
                <a:cxn ang="0">
                  <a:pos x="0" y="0"/>
                </a:cxn>
                <a:cxn ang="0">
                  <a:pos x="0" y="0"/>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786450" name="Freeform 18"/>
            <p:cNvSpPr>
              <a:spLocks/>
            </p:cNvSpPr>
            <p:nvPr/>
          </p:nvSpPr>
          <p:spPr bwMode="hidden">
            <a:xfrm>
              <a:off x="5435" y="2702"/>
              <a:ext cx="323" cy="299"/>
            </a:xfrm>
            <a:custGeom>
              <a:avLst/>
              <a:gdLst/>
              <a:ahLst/>
              <a:cxnLst>
                <a:cxn ang="0">
                  <a:pos x="323" y="299"/>
                </a:cxn>
                <a:cxn ang="0">
                  <a:pos x="323" y="263"/>
                </a:cxn>
                <a:cxn ang="0">
                  <a:pos x="18" y="0"/>
                </a:cxn>
                <a:cxn ang="0">
                  <a:pos x="0" y="23"/>
                </a:cxn>
                <a:cxn ang="0">
                  <a:pos x="323" y="299"/>
                </a:cxn>
                <a:cxn ang="0">
                  <a:pos x="323" y="299"/>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1048" name="Freeform 19"/>
            <p:cNvSpPr>
              <a:spLocks/>
            </p:cNvSpPr>
            <p:nvPr/>
          </p:nvSpPr>
          <p:spPr bwMode="hidden">
            <a:xfrm>
              <a:off x="5477" y="2588"/>
              <a:ext cx="281" cy="335"/>
            </a:xfrm>
            <a:custGeom>
              <a:avLst/>
              <a:gdLst>
                <a:gd name="T0" fmla="*/ 281 w 281"/>
                <a:gd name="T1" fmla="*/ 335 h 335"/>
                <a:gd name="T2" fmla="*/ 281 w 281"/>
                <a:gd name="T3" fmla="*/ 173 h 335"/>
                <a:gd name="T4" fmla="*/ 96 w 281"/>
                <a:gd name="T5" fmla="*/ 0 h 335"/>
                <a:gd name="T6" fmla="*/ 0 w 281"/>
                <a:gd name="T7" fmla="*/ 90 h 335"/>
                <a:gd name="T8" fmla="*/ 281 w 281"/>
                <a:gd name="T9" fmla="*/ 335 h 335"/>
                <a:gd name="T10" fmla="*/ 281 w 281"/>
                <a:gd name="T11" fmla="*/ 335 h 3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1" h="335">
                  <a:moveTo>
                    <a:pt x="281" y="335"/>
                  </a:moveTo>
                  <a:lnTo>
                    <a:pt x="281" y="173"/>
                  </a:lnTo>
                  <a:lnTo>
                    <a:pt x="96" y="0"/>
                  </a:lnTo>
                  <a:lnTo>
                    <a:pt x="0" y="90"/>
                  </a:lnTo>
                  <a:lnTo>
                    <a:pt x="281" y="335"/>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786452" name="Freeform 20"/>
            <p:cNvSpPr>
              <a:spLocks/>
            </p:cNvSpPr>
            <p:nvPr/>
          </p:nvSpPr>
          <p:spPr bwMode="hidden">
            <a:xfrm>
              <a:off x="2454" y="0"/>
              <a:ext cx="3119" cy="2678"/>
            </a:xfrm>
            <a:custGeom>
              <a:avLst/>
              <a:gdLst/>
              <a:ahLst/>
              <a:cxnLst>
                <a:cxn ang="0">
                  <a:pos x="0" y="0"/>
                </a:cxn>
                <a:cxn ang="0">
                  <a:pos x="3026" y="2680"/>
                </a:cxn>
                <a:cxn ang="0">
                  <a:pos x="3122" y="2590"/>
                </a:cxn>
                <a:cxn ang="0">
                  <a:pos x="383" y="0"/>
                </a:cxn>
                <a:cxn ang="0">
                  <a:pos x="0" y="0"/>
                </a:cxn>
                <a:cxn ang="0">
                  <a:pos x="0" y="0"/>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1050" name="Freeform 21"/>
            <p:cNvSpPr>
              <a:spLocks/>
            </p:cNvSpPr>
            <p:nvPr/>
          </p:nvSpPr>
          <p:spPr bwMode="hidden">
            <a:xfrm>
              <a:off x="5626" y="2534"/>
              <a:ext cx="132" cy="132"/>
            </a:xfrm>
            <a:custGeom>
              <a:avLst/>
              <a:gdLst>
                <a:gd name="T0" fmla="*/ 132 w 132"/>
                <a:gd name="T1" fmla="*/ 132 h 132"/>
                <a:gd name="T2" fmla="*/ 0 w 132"/>
                <a:gd name="T3" fmla="*/ 0 h 132"/>
                <a:gd name="T4" fmla="*/ 0 w 132"/>
                <a:gd name="T5" fmla="*/ 0 h 132"/>
                <a:gd name="T6" fmla="*/ 132 w 132"/>
                <a:gd name="T7" fmla="*/ 132 h 132"/>
                <a:gd name="T8" fmla="*/ 132 w 132"/>
                <a:gd name="T9" fmla="*/ 132 h 1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2" h="132">
                  <a:moveTo>
                    <a:pt x="132" y="132"/>
                  </a:moveTo>
                  <a:lnTo>
                    <a:pt x="0" y="0"/>
                  </a:lnTo>
                  <a:lnTo>
                    <a:pt x="132" y="132"/>
                  </a:lnTo>
                  <a:close/>
                </a:path>
              </a:pathLst>
            </a:custGeom>
            <a:solidFill>
              <a:srgbClr val="FF99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786454" name="Freeform 22"/>
            <p:cNvSpPr>
              <a:spLocks/>
            </p:cNvSpPr>
            <p:nvPr/>
          </p:nvSpPr>
          <p:spPr bwMode="hidden">
            <a:xfrm>
              <a:off x="3112" y="0"/>
              <a:ext cx="2514" cy="2534"/>
            </a:xfrm>
            <a:custGeom>
              <a:avLst/>
              <a:gdLst/>
              <a:ahLst/>
              <a:cxnLst>
                <a:cxn ang="0">
                  <a:pos x="0" y="0"/>
                </a:cxn>
                <a:cxn ang="0">
                  <a:pos x="2517" y="2536"/>
                </a:cxn>
                <a:cxn ang="0">
                  <a:pos x="2517" y="2536"/>
                </a:cxn>
                <a:cxn ang="0">
                  <a:pos x="66" y="0"/>
                </a:cxn>
                <a:cxn ang="0">
                  <a:pos x="0" y="0"/>
                </a:cxn>
                <a:cxn ang="0">
                  <a:pos x="0" y="0"/>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786455" name="Freeform 23"/>
            <p:cNvSpPr>
              <a:spLocks/>
            </p:cNvSpPr>
            <p:nvPr/>
          </p:nvSpPr>
          <p:spPr bwMode="hidden">
            <a:xfrm>
              <a:off x="3488" y="0"/>
              <a:ext cx="2198" cy="2480"/>
            </a:xfrm>
            <a:custGeom>
              <a:avLst/>
              <a:gdLst/>
              <a:ahLst/>
              <a:cxnLst>
                <a:cxn ang="0">
                  <a:pos x="0" y="0"/>
                </a:cxn>
                <a:cxn ang="0">
                  <a:pos x="2188" y="2482"/>
                </a:cxn>
                <a:cxn ang="0">
                  <a:pos x="2200" y="2476"/>
                </a:cxn>
                <a:cxn ang="0">
                  <a:pos x="317" y="0"/>
                </a:cxn>
                <a:cxn ang="0">
                  <a:pos x="0" y="0"/>
                </a:cxn>
                <a:cxn ang="0">
                  <a:pos x="0" y="0"/>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w="9525" cap="flat" cmpd="sng">
              <a:noFill/>
              <a:prstDash val="solid"/>
              <a:round/>
              <a:headEnd type="none" w="med" len="med"/>
              <a:tailEnd type="none" w="med" len="med"/>
            </a:ln>
            <a:effectLst/>
          </p:spPr>
          <p:txBody>
            <a:bodyPr/>
            <a:lstStyle/>
            <a:p>
              <a:pPr fontAlgn="auto">
                <a:spcBef>
                  <a:spcPts val="0"/>
                </a:spcBef>
                <a:spcAft>
                  <a:spcPts val="0"/>
                </a:spcAft>
                <a:defRPr/>
              </a:pPr>
              <a:endParaRPr lang="en-US">
                <a:solidFill>
                  <a:prstClr val="white"/>
                </a:solidFill>
                <a:latin typeface="Arial" charset="0"/>
              </a:endParaRPr>
            </a:p>
          </p:txBody>
        </p:sp>
        <p:sp>
          <p:nvSpPr>
            <p:cNvPr id="786456" name="Freeform 24"/>
            <p:cNvSpPr>
              <a:spLocks/>
            </p:cNvSpPr>
            <p:nvPr/>
          </p:nvSpPr>
          <p:spPr bwMode="hidden">
            <a:xfrm>
              <a:off x="5674" y="2474"/>
              <a:ext cx="84" cy="96"/>
            </a:xfrm>
            <a:custGeom>
              <a:avLst/>
              <a:gdLst/>
              <a:ahLst/>
              <a:cxnLst>
                <a:cxn ang="0">
                  <a:pos x="84" y="96"/>
                </a:cxn>
                <a:cxn ang="0">
                  <a:pos x="84" y="90"/>
                </a:cxn>
                <a:cxn ang="0">
                  <a:pos x="12" y="0"/>
                </a:cxn>
                <a:cxn ang="0">
                  <a:pos x="0" y="6"/>
                </a:cxn>
                <a:cxn ang="0">
                  <a:pos x="84" y="96"/>
                </a:cxn>
                <a:cxn ang="0">
                  <a:pos x="84" y="96"/>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1054" name="Freeform 25"/>
            <p:cNvSpPr>
              <a:spLocks/>
            </p:cNvSpPr>
            <p:nvPr/>
          </p:nvSpPr>
          <p:spPr bwMode="hidden">
            <a:xfrm>
              <a:off x="5603" y="850"/>
              <a:ext cx="155" cy="516"/>
            </a:xfrm>
            <a:custGeom>
              <a:avLst/>
              <a:gdLst>
                <a:gd name="T0" fmla="*/ 155 w 155"/>
                <a:gd name="T1" fmla="*/ 516 h 516"/>
                <a:gd name="T2" fmla="*/ 155 w 155"/>
                <a:gd name="T3" fmla="*/ 204 h 516"/>
                <a:gd name="T4" fmla="*/ 77 w 155"/>
                <a:gd name="T5" fmla="*/ 0 h 516"/>
                <a:gd name="T6" fmla="*/ 0 w 155"/>
                <a:gd name="T7" fmla="*/ 192 h 516"/>
                <a:gd name="T8" fmla="*/ 155 w 155"/>
                <a:gd name="T9" fmla="*/ 516 h 516"/>
                <a:gd name="T10" fmla="*/ 155 w 155"/>
                <a:gd name="T11" fmla="*/ 516 h 5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5" h="516">
                  <a:moveTo>
                    <a:pt x="155" y="516"/>
                  </a:moveTo>
                  <a:lnTo>
                    <a:pt x="155" y="204"/>
                  </a:lnTo>
                  <a:lnTo>
                    <a:pt x="77" y="0"/>
                  </a:lnTo>
                  <a:lnTo>
                    <a:pt x="0" y="192"/>
                  </a:lnTo>
                  <a:lnTo>
                    <a:pt x="155" y="516"/>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786458" name="Freeform 26"/>
            <p:cNvSpPr>
              <a:spLocks/>
            </p:cNvSpPr>
            <p:nvPr/>
          </p:nvSpPr>
          <p:spPr bwMode="hidden">
            <a:xfrm>
              <a:off x="5107" y="0"/>
              <a:ext cx="573" cy="1042"/>
            </a:xfrm>
            <a:custGeom>
              <a:avLst/>
              <a:gdLst/>
              <a:ahLst/>
              <a:cxnLst>
                <a:cxn ang="0">
                  <a:pos x="0" y="0"/>
                </a:cxn>
                <a:cxn ang="0">
                  <a:pos x="497" y="1043"/>
                </a:cxn>
                <a:cxn ang="0">
                  <a:pos x="574" y="851"/>
                </a:cxn>
                <a:cxn ang="0">
                  <a:pos x="251" y="0"/>
                </a:cxn>
                <a:cxn ang="0">
                  <a:pos x="0" y="0"/>
                </a:cxn>
                <a:cxn ang="0">
                  <a:pos x="0" y="0"/>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786459" name="Freeform 27"/>
            <p:cNvSpPr>
              <a:spLocks/>
            </p:cNvSpPr>
            <p:nvPr/>
          </p:nvSpPr>
          <p:spPr bwMode="hidden">
            <a:xfrm>
              <a:off x="5411" y="0"/>
              <a:ext cx="341" cy="796"/>
            </a:xfrm>
            <a:custGeom>
              <a:avLst/>
              <a:gdLst/>
              <a:ahLst/>
              <a:cxnLst>
                <a:cxn ang="0">
                  <a:pos x="144" y="0"/>
                </a:cxn>
                <a:cxn ang="0">
                  <a:pos x="0" y="0"/>
                </a:cxn>
                <a:cxn ang="0">
                  <a:pos x="287" y="797"/>
                </a:cxn>
                <a:cxn ang="0">
                  <a:pos x="341" y="653"/>
                </a:cxn>
                <a:cxn ang="0">
                  <a:pos x="144" y="0"/>
                </a:cxn>
                <a:cxn ang="0">
                  <a:pos x="144" y="0"/>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1057" name="Freeform 28"/>
            <p:cNvSpPr>
              <a:spLocks/>
            </p:cNvSpPr>
            <p:nvPr/>
          </p:nvSpPr>
          <p:spPr bwMode="hidden">
            <a:xfrm>
              <a:off x="5698" y="653"/>
              <a:ext cx="60" cy="311"/>
            </a:xfrm>
            <a:custGeom>
              <a:avLst/>
              <a:gdLst>
                <a:gd name="T0" fmla="*/ 0 w 60"/>
                <a:gd name="T1" fmla="*/ 144 h 312"/>
                <a:gd name="T2" fmla="*/ 60 w 60"/>
                <a:gd name="T3" fmla="*/ 312 h 312"/>
                <a:gd name="T4" fmla="*/ 60 w 60"/>
                <a:gd name="T5" fmla="*/ 6 h 312"/>
                <a:gd name="T6" fmla="*/ 54 w 60"/>
                <a:gd name="T7" fmla="*/ 0 h 312"/>
                <a:gd name="T8" fmla="*/ 0 w 60"/>
                <a:gd name="T9" fmla="*/ 144 h 312"/>
                <a:gd name="T10" fmla="*/ 0 w 60"/>
                <a:gd name="T11" fmla="*/ 144 h 3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 h="312">
                  <a:moveTo>
                    <a:pt x="0" y="144"/>
                  </a:moveTo>
                  <a:lnTo>
                    <a:pt x="60" y="312"/>
                  </a:lnTo>
                  <a:lnTo>
                    <a:pt x="60" y="6"/>
                  </a:lnTo>
                  <a:lnTo>
                    <a:pt x="54" y="0"/>
                  </a:lnTo>
                  <a:lnTo>
                    <a:pt x="0" y="144"/>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786461" name="Freeform 29"/>
            <p:cNvSpPr>
              <a:spLocks/>
            </p:cNvSpPr>
            <p:nvPr/>
          </p:nvSpPr>
          <p:spPr bwMode="hidden">
            <a:xfrm>
              <a:off x="2" y="1601"/>
              <a:ext cx="5752" cy="1864"/>
            </a:xfrm>
            <a:custGeom>
              <a:avLst/>
              <a:gdLst/>
              <a:ahLst/>
              <a:cxnLst>
                <a:cxn ang="0">
                  <a:pos x="0" y="371"/>
                </a:cxn>
                <a:cxn ang="0">
                  <a:pos x="5740" y="1864"/>
                </a:cxn>
                <a:cxn ang="0">
                  <a:pos x="5740" y="1834"/>
                </a:cxn>
                <a:cxn ang="0">
                  <a:pos x="0" y="0"/>
                </a:cxn>
                <a:cxn ang="0">
                  <a:pos x="0" y="371"/>
                </a:cxn>
                <a:cxn ang="0">
                  <a:pos x="0" y="37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1059" name="Freeform 30"/>
            <p:cNvSpPr>
              <a:spLocks/>
            </p:cNvSpPr>
            <p:nvPr/>
          </p:nvSpPr>
          <p:spPr bwMode="hidden">
            <a:xfrm>
              <a:off x="5754" y="3483"/>
              <a:ext cx="6" cy="6"/>
            </a:xfrm>
            <a:custGeom>
              <a:avLst/>
              <a:gdLst>
                <a:gd name="T0" fmla="*/ 6 w 6"/>
                <a:gd name="T1" fmla="*/ 6 h 6"/>
                <a:gd name="T2" fmla="*/ 0 w 6"/>
                <a:gd name="T3" fmla="*/ 0 h 6"/>
                <a:gd name="T4" fmla="*/ 0 w 6"/>
                <a:gd name="T5" fmla="*/ 6 h 6"/>
                <a:gd name="T6" fmla="*/ 6 w 6"/>
                <a:gd name="T7" fmla="*/ 6 h 6"/>
                <a:gd name="T8" fmla="*/ 6 w 6"/>
                <a:gd name="T9" fmla="*/ 6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6">
                  <a:moveTo>
                    <a:pt x="6" y="6"/>
                  </a:moveTo>
                  <a:lnTo>
                    <a:pt x="0" y="0"/>
                  </a:lnTo>
                  <a:lnTo>
                    <a:pt x="0" y="6"/>
                  </a:lnTo>
                  <a:lnTo>
                    <a:pt x="6" y="6"/>
                  </a:lnTo>
                  <a:close/>
                </a:path>
              </a:pathLst>
            </a:custGeom>
            <a:solidFill>
              <a:srgbClr val="18F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786463" name="Freeform 31"/>
            <p:cNvSpPr>
              <a:spLocks/>
            </p:cNvSpPr>
            <p:nvPr/>
          </p:nvSpPr>
          <p:spPr bwMode="hidden">
            <a:xfrm>
              <a:off x="2" y="2152"/>
              <a:ext cx="5752" cy="1337"/>
            </a:xfrm>
            <a:custGeom>
              <a:avLst/>
              <a:gdLst/>
              <a:ahLst/>
              <a:cxnLst>
                <a:cxn ang="0">
                  <a:pos x="0" y="366"/>
                </a:cxn>
                <a:cxn ang="0">
                  <a:pos x="5740" y="1337"/>
                </a:cxn>
                <a:cxn ang="0">
                  <a:pos x="5740" y="1331"/>
                </a:cxn>
                <a:cxn ang="0">
                  <a:pos x="0" y="0"/>
                </a:cxn>
                <a:cxn ang="0">
                  <a:pos x="0" y="366"/>
                </a:cxn>
                <a:cxn ang="0">
                  <a:pos x="0" y="366"/>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786464" name="Freeform 32"/>
            <p:cNvSpPr>
              <a:spLocks/>
            </p:cNvSpPr>
            <p:nvPr/>
          </p:nvSpPr>
          <p:spPr bwMode="hidden">
            <a:xfrm>
              <a:off x="2" y="3177"/>
              <a:ext cx="5752" cy="414"/>
            </a:xfrm>
            <a:custGeom>
              <a:avLst/>
              <a:gdLst/>
              <a:ahLst/>
              <a:cxnLst>
                <a:cxn ang="0">
                  <a:pos x="0" y="48"/>
                </a:cxn>
                <a:cxn ang="0">
                  <a:pos x="5740" y="414"/>
                </a:cxn>
                <a:cxn ang="0">
                  <a:pos x="5740" y="402"/>
                </a:cxn>
                <a:cxn ang="0">
                  <a:pos x="0" y="0"/>
                </a:cxn>
                <a:cxn ang="0">
                  <a:pos x="0" y="48"/>
                </a:cxn>
                <a:cxn ang="0">
                  <a:pos x="0" y="48"/>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786465" name="Freeform 33"/>
            <p:cNvSpPr>
              <a:spLocks/>
            </p:cNvSpPr>
            <p:nvPr/>
          </p:nvSpPr>
          <p:spPr bwMode="hidden">
            <a:xfrm>
              <a:off x="1297" y="0"/>
              <a:ext cx="4457" cy="3177"/>
            </a:xfrm>
            <a:custGeom>
              <a:avLst/>
              <a:gdLst/>
              <a:ahLst/>
              <a:cxnLst>
                <a:cxn ang="0">
                  <a:pos x="0" y="0"/>
                </a:cxn>
                <a:cxn ang="0">
                  <a:pos x="4448" y="3177"/>
                </a:cxn>
                <a:cxn ang="0">
                  <a:pos x="4448" y="3153"/>
                </a:cxn>
                <a:cxn ang="0">
                  <a:pos x="125" y="0"/>
                </a:cxn>
                <a:cxn ang="0">
                  <a:pos x="0" y="0"/>
                </a:cxn>
                <a:cxn ang="0">
                  <a:pos x="0" y="0"/>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786466" name="Freeform 34"/>
            <p:cNvSpPr>
              <a:spLocks/>
            </p:cNvSpPr>
            <p:nvPr/>
          </p:nvSpPr>
          <p:spPr bwMode="hidden">
            <a:xfrm>
              <a:off x="3321" y="0"/>
              <a:ext cx="2433" cy="2614"/>
            </a:xfrm>
            <a:custGeom>
              <a:avLst/>
              <a:gdLst/>
              <a:ahLst/>
              <a:cxnLst>
                <a:cxn ang="0">
                  <a:pos x="0" y="0"/>
                </a:cxn>
                <a:cxn ang="0">
                  <a:pos x="2428" y="2614"/>
                </a:cxn>
                <a:cxn ang="0">
                  <a:pos x="2428" y="2608"/>
                </a:cxn>
                <a:cxn ang="0">
                  <a:pos x="66" y="0"/>
                </a:cxn>
                <a:cxn ang="0">
                  <a:pos x="0" y="0"/>
                </a:cxn>
                <a:cxn ang="0">
                  <a:pos x="0" y="0"/>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786467" name="Freeform 35"/>
            <p:cNvSpPr>
              <a:spLocks/>
            </p:cNvSpPr>
            <p:nvPr/>
          </p:nvSpPr>
          <p:spPr bwMode="hidden">
            <a:xfrm>
              <a:off x="3950" y="0"/>
              <a:ext cx="1804" cy="2464"/>
            </a:xfrm>
            <a:custGeom>
              <a:avLst/>
              <a:gdLst/>
              <a:ahLst/>
              <a:cxnLst>
                <a:cxn ang="0">
                  <a:pos x="485" y="0"/>
                </a:cxn>
                <a:cxn ang="0">
                  <a:pos x="0" y="0"/>
                </a:cxn>
                <a:cxn ang="0">
                  <a:pos x="1800" y="2464"/>
                </a:cxn>
                <a:cxn ang="0">
                  <a:pos x="1800" y="2248"/>
                </a:cxn>
                <a:cxn ang="0">
                  <a:pos x="1794" y="2248"/>
                </a:cxn>
                <a:cxn ang="0">
                  <a:pos x="485" y="0"/>
                </a:cxn>
                <a:cxn ang="0">
                  <a:pos x="485" y="0"/>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786468" name="Freeform 36"/>
            <p:cNvSpPr>
              <a:spLocks/>
            </p:cNvSpPr>
            <p:nvPr/>
          </p:nvSpPr>
          <p:spPr bwMode="hidden">
            <a:xfrm>
              <a:off x="4519" y="0"/>
              <a:ext cx="1235" cy="2074"/>
            </a:xfrm>
            <a:custGeom>
              <a:avLst/>
              <a:gdLst/>
              <a:ahLst/>
              <a:cxnLst>
                <a:cxn ang="0">
                  <a:pos x="0" y="0"/>
                </a:cxn>
                <a:cxn ang="0">
                  <a:pos x="1232" y="2074"/>
                </a:cxn>
                <a:cxn ang="0">
                  <a:pos x="1232" y="2038"/>
                </a:cxn>
                <a:cxn ang="0">
                  <a:pos x="42" y="0"/>
                </a:cxn>
                <a:cxn ang="0">
                  <a:pos x="0" y="0"/>
                </a:cxn>
                <a:cxn ang="0">
                  <a:pos x="0" y="0"/>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786469" name="Freeform 37"/>
            <p:cNvSpPr>
              <a:spLocks/>
            </p:cNvSpPr>
            <p:nvPr/>
          </p:nvSpPr>
          <p:spPr bwMode="hidden">
            <a:xfrm>
              <a:off x="4694" y="0"/>
              <a:ext cx="1060" cy="1936"/>
            </a:xfrm>
            <a:custGeom>
              <a:avLst/>
              <a:gdLst/>
              <a:ahLst/>
              <a:cxnLst>
                <a:cxn ang="0">
                  <a:pos x="0" y="0"/>
                </a:cxn>
                <a:cxn ang="0">
                  <a:pos x="1058" y="1936"/>
                </a:cxn>
                <a:cxn ang="0">
                  <a:pos x="1058" y="1930"/>
                </a:cxn>
                <a:cxn ang="0">
                  <a:pos x="54" y="0"/>
                </a:cxn>
                <a:cxn ang="0">
                  <a:pos x="0" y="0"/>
                </a:cxn>
                <a:cxn ang="0">
                  <a:pos x="0" y="0"/>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786470" name="Freeform 38"/>
            <p:cNvSpPr>
              <a:spLocks/>
            </p:cNvSpPr>
            <p:nvPr/>
          </p:nvSpPr>
          <p:spPr bwMode="hidden">
            <a:xfrm>
              <a:off x="4981" y="0"/>
              <a:ext cx="773" cy="1487"/>
            </a:xfrm>
            <a:custGeom>
              <a:avLst/>
              <a:gdLst/>
              <a:ahLst/>
              <a:cxnLst>
                <a:cxn ang="0">
                  <a:pos x="771" y="1433"/>
                </a:cxn>
                <a:cxn ang="0">
                  <a:pos x="42" y="0"/>
                </a:cxn>
                <a:cxn ang="0">
                  <a:pos x="0" y="0"/>
                </a:cxn>
                <a:cxn ang="0">
                  <a:pos x="771" y="1487"/>
                </a:cxn>
                <a:cxn ang="0">
                  <a:pos x="771" y="1433"/>
                </a:cxn>
                <a:cxn ang="0">
                  <a:pos x="771" y="1433"/>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grpSp>
          <p:nvGrpSpPr>
            <p:cNvPr id="1068" name="Group 39"/>
            <p:cNvGrpSpPr>
              <a:grpSpLocks/>
            </p:cNvGrpSpPr>
            <p:nvPr userDrawn="1"/>
          </p:nvGrpSpPr>
          <p:grpSpPr bwMode="auto">
            <a:xfrm>
              <a:off x="0" y="1632"/>
              <a:ext cx="5758" cy="1858"/>
              <a:chOff x="0" y="1632"/>
              <a:chExt cx="5758" cy="1858"/>
            </a:xfrm>
          </p:grpSpPr>
          <p:sp>
            <p:nvSpPr>
              <p:cNvPr id="786472" name="Freeform 40"/>
              <p:cNvSpPr>
                <a:spLocks/>
              </p:cNvSpPr>
              <p:nvPr/>
            </p:nvSpPr>
            <p:spPr bwMode="hidden">
              <a:xfrm>
                <a:off x="0" y="1632"/>
                <a:ext cx="3670" cy="1313"/>
              </a:xfrm>
              <a:custGeom>
                <a:avLst/>
                <a:gdLst/>
                <a:ahLst/>
                <a:cxnLst>
                  <a:cxn ang="0">
                    <a:pos x="0" y="0"/>
                  </a:cxn>
                  <a:cxn ang="0">
                    <a:pos x="0" y="366"/>
                  </a:cxn>
                  <a:cxn ang="0">
                    <a:pos x="3635" y="1313"/>
                  </a:cxn>
                  <a:cxn ang="0">
                    <a:pos x="3647" y="1235"/>
                  </a:cxn>
                  <a:cxn ang="0">
                    <a:pos x="3659" y="1163"/>
                  </a:cxn>
                  <a:cxn ang="0">
                    <a:pos x="0" y="0"/>
                  </a:cxn>
                  <a:cxn ang="0">
                    <a:pos x="0" y="0"/>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786473" name="Freeform 41"/>
              <p:cNvSpPr>
                <a:spLocks/>
              </p:cNvSpPr>
              <p:nvPr/>
            </p:nvSpPr>
            <p:spPr bwMode="hidden">
              <a:xfrm>
                <a:off x="3646" y="2795"/>
                <a:ext cx="2112" cy="695"/>
              </a:xfrm>
              <a:custGeom>
                <a:avLst/>
                <a:gdLst/>
                <a:ahLst/>
                <a:cxnLst>
                  <a:cxn ang="0">
                    <a:pos x="2105" y="665"/>
                  </a:cxn>
                  <a:cxn ang="0">
                    <a:pos x="24" y="0"/>
                  </a:cxn>
                  <a:cxn ang="0">
                    <a:pos x="12" y="72"/>
                  </a:cxn>
                  <a:cxn ang="0">
                    <a:pos x="0" y="150"/>
                  </a:cxn>
                  <a:cxn ang="0">
                    <a:pos x="2105" y="695"/>
                  </a:cxn>
                  <a:cxn ang="0">
                    <a:pos x="2105" y="665"/>
                  </a:cxn>
                  <a:cxn ang="0">
                    <a:pos x="2105" y="665"/>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grpSp>
      </p:grpSp>
      <p:sp>
        <p:nvSpPr>
          <p:cNvPr id="786474" name="Rectangle 42"/>
          <p:cNvSpPr>
            <a:spLocks noGrp="1" noChangeArrowheads="1"/>
          </p:cNvSpPr>
          <p:nvPr>
            <p:ph type="title"/>
          </p:nvPr>
        </p:nvSpPr>
        <p:spPr bwMode="auto">
          <a:xfrm>
            <a:off x="457200" y="277813"/>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smtClean="0"/>
              <a:t>Click to edit Master title style</a:t>
            </a:r>
          </a:p>
        </p:txBody>
      </p:sp>
      <p:sp>
        <p:nvSpPr>
          <p:cNvPr id="786475" name="Rectangle 43"/>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p>
        </p:txBody>
      </p:sp>
      <p:sp>
        <p:nvSpPr>
          <p:cNvPr id="786476" name="Rectangle 44"/>
          <p:cNvSpPr>
            <a:spLocks noGrp="1" noChangeArrowheads="1"/>
          </p:cNvSpPr>
          <p:nvPr>
            <p:ph type="dt" sz="half" idx="2"/>
          </p:nvPr>
        </p:nvSpPr>
        <p:spPr bwMode="auto">
          <a:xfrm>
            <a:off x="457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fontAlgn="auto" hangingPunct="1">
              <a:spcBef>
                <a:spcPts val="0"/>
              </a:spcBef>
              <a:spcAft>
                <a:spcPts val="0"/>
              </a:spcAft>
              <a:defRPr sz="1200" smtClean="0">
                <a:effectLst>
                  <a:outerShdw blurRad="38100" dist="38100" dir="2700000" algn="tl">
                    <a:srgbClr val="000000"/>
                  </a:outerShdw>
                </a:effectLst>
                <a:latin typeface="Arial" charset="0"/>
                <a:cs typeface="+mn-cs"/>
              </a:defRPr>
            </a:lvl1pPr>
          </a:lstStyle>
          <a:p>
            <a:pPr>
              <a:defRPr/>
            </a:pPr>
            <a:fld id="{38F5BB88-FD83-4D2B-BA4D-8645CD8121EE}" type="datetime4">
              <a:rPr lang="en-US" smtClean="0">
                <a:solidFill>
                  <a:prstClr val="white"/>
                </a:solidFill>
              </a:rPr>
              <a:t>October 1, 2011</a:t>
            </a:fld>
            <a:endParaRPr lang="en-US">
              <a:solidFill>
                <a:prstClr val="white"/>
              </a:solidFill>
            </a:endParaRPr>
          </a:p>
        </p:txBody>
      </p:sp>
      <p:sp>
        <p:nvSpPr>
          <p:cNvPr id="786477" name="Rectangle 4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fontAlgn="auto" hangingPunct="1">
              <a:spcBef>
                <a:spcPts val="0"/>
              </a:spcBef>
              <a:spcAft>
                <a:spcPts val="0"/>
              </a:spcAft>
              <a:defRPr sz="1200">
                <a:effectLst>
                  <a:outerShdw blurRad="38100" dist="38100" dir="2700000" algn="tl">
                    <a:srgbClr val="000000"/>
                  </a:outerShdw>
                </a:effectLst>
                <a:latin typeface="Arial" charset="0"/>
                <a:cs typeface="+mn-cs"/>
              </a:defRPr>
            </a:lvl1pPr>
          </a:lstStyle>
          <a:p>
            <a:pPr>
              <a:defRPr/>
            </a:pPr>
            <a:endParaRPr lang="en-US">
              <a:solidFill>
                <a:prstClr val="white"/>
              </a:solidFill>
            </a:endParaRPr>
          </a:p>
        </p:txBody>
      </p:sp>
      <p:sp>
        <p:nvSpPr>
          <p:cNvPr id="786478" name="Rectangle 46"/>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fontAlgn="auto" hangingPunct="1">
              <a:spcBef>
                <a:spcPts val="0"/>
              </a:spcBef>
              <a:spcAft>
                <a:spcPts val="0"/>
              </a:spcAft>
              <a:defRPr sz="2000" smtClean="0">
                <a:effectLst>
                  <a:outerShdw blurRad="38100" dist="38100" dir="2700000" algn="tl">
                    <a:srgbClr val="000000"/>
                  </a:outerShdw>
                </a:effectLst>
                <a:latin typeface="Arial" charset="0"/>
                <a:cs typeface="+mn-cs"/>
              </a:defRPr>
            </a:lvl1pPr>
          </a:lstStyle>
          <a:p>
            <a:pPr>
              <a:defRPr/>
            </a:pPr>
            <a:fld id="{8B66FBEF-F982-458E-B615-CD6472251A04}" type="slidenum">
              <a:rPr lang="en-US">
                <a:solidFill>
                  <a:prstClr val="white"/>
                </a:solidFill>
              </a:rPr>
              <a:pPr>
                <a:defRPr/>
              </a:pPr>
              <a:t>‹#›</a:t>
            </a:fld>
            <a:endParaRPr lang="en-US">
              <a:solidFill>
                <a:prstClr val="white"/>
              </a:solidFill>
            </a:endParaRPr>
          </a:p>
        </p:txBody>
      </p:sp>
    </p:spTree>
    <p:extLst>
      <p:ext uri="{BB962C8B-B14F-4D97-AF65-F5344CB8AC3E}">
        <p14:creationId xmlns:p14="http://schemas.microsoft.com/office/powerpoint/2010/main" val="2931511350"/>
      </p:ext>
    </p:extLst>
  </p:cSld>
  <p:clrMap bg1="dk2" tx1="lt1" bg2="dk1" tx2="lt2" accent1="accent1" accent2="accent2" accent3="accent3" accent4="accent4" accent5="accent5" accent6="accent6" hlink="hlink" folHlink="folHlink"/>
  <p:sldLayoutIdLst>
    <p:sldLayoutId id="2147484083" r:id="rId1"/>
    <p:sldLayoutId id="2147484084" r:id="rId2"/>
    <p:sldLayoutId id="2147484085" r:id="rId3"/>
    <p:sldLayoutId id="2147484086" r:id="rId4"/>
    <p:sldLayoutId id="2147484087" r:id="rId5"/>
    <p:sldLayoutId id="2147484088" r:id="rId6"/>
    <p:sldLayoutId id="2147484089" r:id="rId7"/>
    <p:sldLayoutId id="2147484090" r:id="rId8"/>
    <p:sldLayoutId id="2147484091" r:id="rId9"/>
    <p:sldLayoutId id="2147484092" r:id="rId10"/>
    <p:sldLayoutId id="2147484093" r:id="rId11"/>
    <p:sldLayoutId id="2147484094" r:id="rId12"/>
    <p:sldLayoutId id="2147484095" r:id="rId13"/>
  </p:sldLayoutIdLst>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par>
    </p:tnLst>
  </p:timing>
  <p:hf hdr="0" ftr="0" dt="0"/>
  <p:txStyles>
    <p:titleStyle>
      <a:lvl1pPr algn="ctr" rtl="0" fontAlgn="base">
        <a:spcBef>
          <a:spcPct val="0"/>
        </a:spcBef>
        <a:spcAft>
          <a:spcPct val="0"/>
        </a:spcAft>
        <a:defRPr sz="4400">
          <a:solidFill>
            <a:schemeClr val="tx2"/>
          </a:solidFill>
          <a:effectLst>
            <a:outerShdw blurRad="38100" dist="38100" dir="2700000" algn="tl">
              <a:srgbClr val="000000"/>
            </a:outerShdw>
          </a:effectLst>
          <a:latin typeface="+mj-lt"/>
          <a:ea typeface="+mj-ea"/>
          <a:cs typeface="+mj-cs"/>
        </a:defRPr>
      </a:lvl1pPr>
      <a:lvl2pPr algn="ctr" rtl="0" fontAlgn="base">
        <a:spcBef>
          <a:spcPct val="0"/>
        </a:spcBef>
        <a:spcAft>
          <a:spcPct val="0"/>
        </a:spcAft>
        <a:defRPr sz="4400">
          <a:solidFill>
            <a:schemeClr val="tx2"/>
          </a:solidFill>
          <a:effectLst>
            <a:outerShdw blurRad="38100" dist="38100" dir="2700000" algn="tl">
              <a:srgbClr val="000000"/>
            </a:outerShdw>
          </a:effectLst>
          <a:latin typeface="Arial Black" pitchFamily="34" charset="0"/>
        </a:defRPr>
      </a:lvl2pPr>
      <a:lvl3pPr algn="ctr" rtl="0" fontAlgn="base">
        <a:spcBef>
          <a:spcPct val="0"/>
        </a:spcBef>
        <a:spcAft>
          <a:spcPct val="0"/>
        </a:spcAft>
        <a:defRPr sz="4400">
          <a:solidFill>
            <a:schemeClr val="tx2"/>
          </a:solidFill>
          <a:effectLst>
            <a:outerShdw blurRad="38100" dist="38100" dir="2700000" algn="tl">
              <a:srgbClr val="000000"/>
            </a:outerShdw>
          </a:effectLst>
          <a:latin typeface="Arial Black" pitchFamily="34" charset="0"/>
        </a:defRPr>
      </a:lvl3pPr>
      <a:lvl4pPr algn="ctr" rtl="0" fontAlgn="base">
        <a:spcBef>
          <a:spcPct val="0"/>
        </a:spcBef>
        <a:spcAft>
          <a:spcPct val="0"/>
        </a:spcAft>
        <a:defRPr sz="4400">
          <a:solidFill>
            <a:schemeClr val="tx2"/>
          </a:solidFill>
          <a:effectLst>
            <a:outerShdw blurRad="38100" dist="38100" dir="2700000" algn="tl">
              <a:srgbClr val="000000"/>
            </a:outerShdw>
          </a:effectLst>
          <a:latin typeface="Arial Black" pitchFamily="34" charset="0"/>
        </a:defRPr>
      </a:lvl4pPr>
      <a:lvl5pPr algn="ctr" rtl="0" fontAlgn="base">
        <a:spcBef>
          <a:spcPct val="0"/>
        </a:spcBef>
        <a:spcAft>
          <a:spcPct val="0"/>
        </a:spcAft>
        <a:defRPr sz="4400">
          <a:solidFill>
            <a:schemeClr val="tx2"/>
          </a:solidFill>
          <a:effectLst>
            <a:outerShdw blurRad="38100" dist="38100" dir="2700000" algn="tl">
              <a:srgbClr val="000000"/>
            </a:outerShdw>
          </a:effectLst>
          <a:latin typeface="Arial Black" pitchFamily="34" charset="0"/>
        </a:defRPr>
      </a:lvl5pPr>
      <a:lvl6pPr marL="457200" algn="ctr" rtl="0" eaLnBrk="1" fontAlgn="base" hangingPunct="1">
        <a:spcBef>
          <a:spcPct val="0"/>
        </a:spcBef>
        <a:spcAft>
          <a:spcPct val="0"/>
        </a:spcAft>
        <a:defRPr sz="4400">
          <a:solidFill>
            <a:schemeClr val="tx2"/>
          </a:solidFill>
          <a:effectLst>
            <a:outerShdw blurRad="38100" dist="38100" dir="2700000" algn="tl">
              <a:srgbClr val="000000"/>
            </a:outerShdw>
          </a:effectLst>
          <a:latin typeface="Arial" charset="0"/>
        </a:defRPr>
      </a:lvl6pPr>
      <a:lvl7pPr marL="914400" algn="ctr" rtl="0" eaLnBrk="1" fontAlgn="base" hangingPunct="1">
        <a:spcBef>
          <a:spcPct val="0"/>
        </a:spcBef>
        <a:spcAft>
          <a:spcPct val="0"/>
        </a:spcAft>
        <a:defRPr sz="4400">
          <a:solidFill>
            <a:schemeClr val="tx2"/>
          </a:solidFill>
          <a:effectLst>
            <a:outerShdw blurRad="38100" dist="38100" dir="2700000" algn="tl">
              <a:srgbClr val="000000"/>
            </a:outerShdw>
          </a:effectLst>
          <a:latin typeface="Arial" charset="0"/>
        </a:defRPr>
      </a:lvl7pPr>
      <a:lvl8pPr marL="1371600" algn="ctr" rtl="0" eaLnBrk="1" fontAlgn="base" hangingPunct="1">
        <a:spcBef>
          <a:spcPct val="0"/>
        </a:spcBef>
        <a:spcAft>
          <a:spcPct val="0"/>
        </a:spcAft>
        <a:defRPr sz="4400">
          <a:solidFill>
            <a:schemeClr val="tx2"/>
          </a:solidFill>
          <a:effectLst>
            <a:outerShdw blurRad="38100" dist="38100" dir="2700000" algn="tl">
              <a:srgbClr val="000000"/>
            </a:outerShdw>
          </a:effectLst>
          <a:latin typeface="Arial" charset="0"/>
        </a:defRPr>
      </a:lvl8pPr>
      <a:lvl9pPr marL="1828800" algn="ctr" rtl="0" eaLnBrk="1" fontAlgn="base" hangingPunct="1">
        <a:spcBef>
          <a:spcPct val="0"/>
        </a:spcBef>
        <a:spcAft>
          <a:spcPct val="0"/>
        </a:spcAft>
        <a:defRPr sz="4400">
          <a:solidFill>
            <a:schemeClr val="tx2"/>
          </a:solidFill>
          <a:effectLst>
            <a:outerShdw blurRad="38100" dist="38100" dir="2700000" algn="tl">
              <a:srgbClr val="000000"/>
            </a:outerShdw>
          </a:effectLst>
          <a:latin typeface="Arial" charset="0"/>
        </a:defRPr>
      </a:lvl9pPr>
    </p:titleStyle>
    <p:bodyStyle>
      <a:lvl1pPr marL="342900" indent="-342900" algn="l" rtl="0" fontAlgn="base">
        <a:spcBef>
          <a:spcPct val="20000"/>
        </a:spcBef>
        <a:spcAft>
          <a:spcPct val="0"/>
        </a:spcAft>
        <a:buClr>
          <a:schemeClr val="hlink"/>
        </a:buClr>
        <a:buSzPct val="90000"/>
        <a:buFont typeface="Wingdings" pitchFamily="2" charset="2"/>
        <a:buBlip>
          <a:blip r:embed="rId15"/>
        </a:buBlip>
        <a:defRPr sz="3200">
          <a:solidFill>
            <a:schemeClr val="tx1"/>
          </a:solidFill>
          <a:effectLst>
            <a:outerShdw blurRad="38100" dist="38100" dir="2700000" algn="tl">
              <a:srgbClr val="000000"/>
            </a:outerShdw>
          </a:effectLst>
          <a:latin typeface="+mn-lt"/>
          <a:ea typeface="+mn-ea"/>
          <a:cs typeface="+mn-cs"/>
        </a:defRPr>
      </a:lvl1pPr>
      <a:lvl2pPr marL="742950" indent="-285750" algn="l" rtl="0" fontAlgn="base">
        <a:spcBef>
          <a:spcPct val="20000"/>
        </a:spcBef>
        <a:spcAft>
          <a:spcPct val="0"/>
        </a:spcAft>
        <a:buChar char="–"/>
        <a:defRPr sz="2800">
          <a:solidFill>
            <a:schemeClr val="tx1"/>
          </a:solidFill>
          <a:effectLst>
            <a:outerShdw blurRad="38100" dist="38100" dir="2700000" algn="tl">
              <a:srgbClr val="000000"/>
            </a:outerShdw>
          </a:effectLst>
          <a:latin typeface="+mn-lt"/>
        </a:defRPr>
      </a:lvl2pPr>
      <a:lvl3pPr marL="1143000" indent="-228600" algn="l" rtl="0" fontAlgn="base">
        <a:spcBef>
          <a:spcPct val="20000"/>
        </a:spcBef>
        <a:spcAft>
          <a:spcPct val="0"/>
        </a:spcAft>
        <a:buClr>
          <a:schemeClr val="accent2"/>
        </a:buClr>
        <a:buSzPct val="90000"/>
        <a:buFont typeface="Wingdings" pitchFamily="2" charset="2"/>
        <a:buBlip>
          <a:blip r:embed="rId16"/>
        </a:buBlip>
        <a:defRPr sz="2400">
          <a:solidFill>
            <a:schemeClr val="tx1"/>
          </a:solidFill>
          <a:effectLst>
            <a:outerShdw blurRad="38100" dist="38100" dir="2700000" algn="tl">
              <a:srgbClr val="000000"/>
            </a:outerShdw>
          </a:effectLst>
          <a:latin typeface="+mn-lt"/>
        </a:defRPr>
      </a:lvl3pPr>
      <a:lvl4pPr marL="1600200" indent="-228600" algn="l" rtl="0" fontAlgn="base">
        <a:spcBef>
          <a:spcPct val="20000"/>
        </a:spcBef>
        <a:spcAft>
          <a:spcPct val="0"/>
        </a:spcAft>
        <a:buChar char="–"/>
        <a:defRPr sz="2000">
          <a:solidFill>
            <a:schemeClr val="tx1"/>
          </a:solidFill>
          <a:effectLst>
            <a:outerShdw blurRad="38100" dist="38100" dir="2700000" algn="tl">
              <a:srgbClr val="000000"/>
            </a:outerShdw>
          </a:effectLst>
          <a:latin typeface="+mn-lt"/>
        </a:defRPr>
      </a:lvl4pPr>
      <a:lvl5pPr marL="2057400" indent="-228600" algn="l" rtl="0" fontAlgn="base">
        <a:spcBef>
          <a:spcPct val="20000"/>
        </a:spcBef>
        <a:spcAft>
          <a:spcPct val="0"/>
        </a:spcAft>
        <a:buClr>
          <a:schemeClr val="folHlink"/>
        </a:buClr>
        <a:buSzPct val="90000"/>
        <a:buFont typeface="Wingdings" pitchFamily="2" charset="2"/>
        <a:buBlip>
          <a:blip r:embed="rId17"/>
        </a:buBlip>
        <a:defRPr sz="2000">
          <a:solidFill>
            <a:schemeClr val="tx1"/>
          </a:solidFill>
          <a:effectLst>
            <a:outerShdw blurRad="38100" dist="38100" dir="2700000" algn="tl">
              <a:srgbClr val="000000"/>
            </a:outerShdw>
          </a:effectLst>
          <a:latin typeface="+mn-lt"/>
        </a:defRPr>
      </a:lvl5pPr>
      <a:lvl6pPr marL="2514600" indent="-228600" algn="l" rtl="0" eaLnBrk="1" fontAlgn="base" hangingPunct="1">
        <a:spcBef>
          <a:spcPct val="20000"/>
        </a:spcBef>
        <a:spcAft>
          <a:spcPct val="0"/>
        </a:spcAft>
        <a:buClr>
          <a:schemeClr val="folHlink"/>
        </a:buClr>
        <a:buSzPct val="90000"/>
        <a:buFont typeface="Wingdings" pitchFamily="2" charset="2"/>
        <a:buBlip>
          <a:blip r:embed="rId17"/>
        </a:buBlip>
        <a:defRPr sz="2000">
          <a:solidFill>
            <a:schemeClr val="tx1"/>
          </a:solidFill>
          <a:effectLst>
            <a:outerShdw blurRad="38100" dist="38100" dir="2700000" algn="tl">
              <a:srgbClr val="000000"/>
            </a:outerShdw>
          </a:effectLst>
          <a:latin typeface="+mn-lt"/>
        </a:defRPr>
      </a:lvl6pPr>
      <a:lvl7pPr marL="2971800" indent="-228600" algn="l" rtl="0" eaLnBrk="1" fontAlgn="base" hangingPunct="1">
        <a:spcBef>
          <a:spcPct val="20000"/>
        </a:spcBef>
        <a:spcAft>
          <a:spcPct val="0"/>
        </a:spcAft>
        <a:buClr>
          <a:schemeClr val="folHlink"/>
        </a:buClr>
        <a:buSzPct val="90000"/>
        <a:buFont typeface="Wingdings" pitchFamily="2" charset="2"/>
        <a:buBlip>
          <a:blip r:embed="rId17"/>
        </a:buBlip>
        <a:defRPr sz="2000">
          <a:solidFill>
            <a:schemeClr val="tx1"/>
          </a:solidFill>
          <a:effectLst>
            <a:outerShdw blurRad="38100" dist="38100" dir="2700000" algn="tl">
              <a:srgbClr val="000000"/>
            </a:outerShdw>
          </a:effectLst>
          <a:latin typeface="+mn-lt"/>
        </a:defRPr>
      </a:lvl7pPr>
      <a:lvl8pPr marL="3429000" indent="-228600" algn="l" rtl="0" eaLnBrk="1" fontAlgn="base" hangingPunct="1">
        <a:spcBef>
          <a:spcPct val="20000"/>
        </a:spcBef>
        <a:spcAft>
          <a:spcPct val="0"/>
        </a:spcAft>
        <a:buClr>
          <a:schemeClr val="folHlink"/>
        </a:buClr>
        <a:buSzPct val="90000"/>
        <a:buFont typeface="Wingdings" pitchFamily="2" charset="2"/>
        <a:buBlip>
          <a:blip r:embed="rId17"/>
        </a:buBlip>
        <a:defRPr sz="2000">
          <a:solidFill>
            <a:schemeClr val="tx1"/>
          </a:solidFill>
          <a:effectLst>
            <a:outerShdw blurRad="38100" dist="38100" dir="2700000" algn="tl">
              <a:srgbClr val="000000"/>
            </a:outerShdw>
          </a:effectLst>
          <a:latin typeface="+mn-lt"/>
        </a:defRPr>
      </a:lvl8pPr>
      <a:lvl9pPr marL="3886200" indent="-228600" algn="l" rtl="0" eaLnBrk="1" fontAlgn="base" hangingPunct="1">
        <a:spcBef>
          <a:spcPct val="20000"/>
        </a:spcBef>
        <a:spcAft>
          <a:spcPct val="0"/>
        </a:spcAft>
        <a:buClr>
          <a:schemeClr val="folHlink"/>
        </a:buClr>
        <a:buSzPct val="90000"/>
        <a:buFont typeface="Wingdings" pitchFamily="2" charset="2"/>
        <a:buBlip>
          <a:blip r:embed="rId17"/>
        </a:buBlip>
        <a:defRPr sz="2000">
          <a:solidFill>
            <a:schemeClr val="tx1"/>
          </a:solidFill>
          <a:effectLst>
            <a:outerShdw blurRad="38100" dist="38100" dir="2700000" algn="tl">
              <a:srgbClr val="000000"/>
            </a:outerShdw>
          </a:effectLst>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5.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57647"/>
                <a:invGamma/>
              </a:schemeClr>
            </a:gs>
            <a:gs pos="100000">
              <a:schemeClr val="bg1"/>
            </a:gs>
          </a:gsLst>
          <a:lin ang="2700000" scaled="1"/>
        </a:gradFill>
        <a:effectLst/>
      </p:bgPr>
    </p:bg>
    <p:spTree>
      <p:nvGrpSpPr>
        <p:cNvPr id="1" name=""/>
        <p:cNvGrpSpPr/>
        <p:nvPr/>
      </p:nvGrpSpPr>
      <p:grpSpPr>
        <a:xfrm>
          <a:off x="0" y="0"/>
          <a:ext cx="0" cy="0"/>
          <a:chOff x="0" y="0"/>
          <a:chExt cx="0" cy="0"/>
        </a:xfrm>
      </p:grpSpPr>
      <p:grpSp>
        <p:nvGrpSpPr>
          <p:cNvPr id="1026" name="Group 2"/>
          <p:cNvGrpSpPr>
            <a:grpSpLocks/>
          </p:cNvGrpSpPr>
          <p:nvPr/>
        </p:nvGrpSpPr>
        <p:grpSpPr bwMode="auto">
          <a:xfrm>
            <a:off x="0" y="0"/>
            <a:ext cx="9144000" cy="6856413"/>
            <a:chOff x="0" y="0"/>
            <a:chExt cx="5760" cy="4319"/>
          </a:xfrm>
        </p:grpSpPr>
        <p:sp>
          <p:nvSpPr>
            <p:cNvPr id="786435" name="Freeform 3"/>
            <p:cNvSpPr>
              <a:spLocks/>
            </p:cNvSpPr>
            <p:nvPr/>
          </p:nvSpPr>
          <p:spPr bwMode="hidden">
            <a:xfrm>
              <a:off x="0" y="12"/>
              <a:ext cx="5758" cy="3273"/>
            </a:xfrm>
            <a:custGeom>
              <a:avLst/>
              <a:gdLst/>
              <a:ahLst/>
              <a:cxnLst>
                <a:cxn ang="0">
                  <a:pos x="3193" y="1816"/>
                </a:cxn>
                <a:cxn ang="0">
                  <a:pos x="0" y="0"/>
                </a:cxn>
                <a:cxn ang="0">
                  <a:pos x="0" y="522"/>
                </a:cxn>
                <a:cxn ang="0">
                  <a:pos x="3037" y="1978"/>
                </a:cxn>
                <a:cxn ang="0">
                  <a:pos x="5740" y="3273"/>
                </a:cxn>
                <a:cxn ang="0">
                  <a:pos x="5740" y="3267"/>
                </a:cxn>
                <a:cxn ang="0">
                  <a:pos x="3193" y="1816"/>
                </a:cxn>
                <a:cxn ang="0">
                  <a:pos x="3193" y="1816"/>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786436" name="Freeform 4"/>
            <p:cNvSpPr>
              <a:spLocks/>
            </p:cNvSpPr>
            <p:nvPr/>
          </p:nvSpPr>
          <p:spPr bwMode="hidden">
            <a:xfrm>
              <a:off x="149" y="0"/>
              <a:ext cx="5609" cy="3243"/>
            </a:xfrm>
            <a:custGeom>
              <a:avLst/>
              <a:gdLst/>
              <a:ahLst/>
              <a:cxnLst>
                <a:cxn ang="0">
                  <a:pos x="3163" y="1714"/>
                </a:cxn>
                <a:cxn ang="0">
                  <a:pos x="431" y="0"/>
                </a:cxn>
                <a:cxn ang="0">
                  <a:pos x="0" y="0"/>
                </a:cxn>
                <a:cxn ang="0">
                  <a:pos x="3086" y="1786"/>
                </a:cxn>
                <a:cxn ang="0">
                  <a:pos x="5591" y="3243"/>
                </a:cxn>
                <a:cxn ang="0">
                  <a:pos x="5591" y="3237"/>
                </a:cxn>
                <a:cxn ang="0">
                  <a:pos x="3163" y="1714"/>
                </a:cxn>
                <a:cxn ang="0">
                  <a:pos x="3163" y="1714"/>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786437" name="Freeform 5"/>
            <p:cNvSpPr>
              <a:spLocks/>
            </p:cNvSpPr>
            <p:nvPr/>
          </p:nvSpPr>
          <p:spPr bwMode="hidden">
            <a:xfrm>
              <a:off x="0" y="3433"/>
              <a:ext cx="4038" cy="191"/>
            </a:xfrm>
            <a:custGeom>
              <a:avLst/>
              <a:gdLst/>
              <a:ahLst/>
              <a:cxnLst>
                <a:cxn ang="0">
                  <a:pos x="0" y="156"/>
                </a:cxn>
                <a:cxn ang="0">
                  <a:pos x="4042" y="192"/>
                </a:cxn>
                <a:cxn ang="0">
                  <a:pos x="4042" y="144"/>
                </a:cxn>
                <a:cxn ang="0">
                  <a:pos x="0" y="0"/>
                </a:cxn>
                <a:cxn ang="0">
                  <a:pos x="0" y="156"/>
                </a:cxn>
                <a:cxn ang="0">
                  <a:pos x="0" y="156"/>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1035" name="Freeform 6"/>
            <p:cNvSpPr>
              <a:spLocks/>
            </p:cNvSpPr>
            <p:nvPr/>
          </p:nvSpPr>
          <p:spPr bwMode="hidden">
            <a:xfrm>
              <a:off x="4038" y="3577"/>
              <a:ext cx="1720" cy="65"/>
            </a:xfrm>
            <a:custGeom>
              <a:avLst/>
              <a:gdLst>
                <a:gd name="T0" fmla="*/ 1722 w 1722"/>
                <a:gd name="T1" fmla="*/ 66 h 66"/>
                <a:gd name="T2" fmla="*/ 1722 w 1722"/>
                <a:gd name="T3" fmla="*/ 60 h 66"/>
                <a:gd name="T4" fmla="*/ 0 w 1722"/>
                <a:gd name="T5" fmla="*/ 0 h 66"/>
                <a:gd name="T6" fmla="*/ 0 w 1722"/>
                <a:gd name="T7" fmla="*/ 48 h 66"/>
                <a:gd name="T8" fmla="*/ 1722 w 1722"/>
                <a:gd name="T9" fmla="*/ 66 h 66"/>
                <a:gd name="T10" fmla="*/ 1722 w 1722"/>
                <a:gd name="T11" fmla="*/ 66 h 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22" h="66">
                  <a:moveTo>
                    <a:pt x="1722" y="66"/>
                  </a:moveTo>
                  <a:lnTo>
                    <a:pt x="1722" y="60"/>
                  </a:lnTo>
                  <a:lnTo>
                    <a:pt x="0" y="0"/>
                  </a:lnTo>
                  <a:lnTo>
                    <a:pt x="0" y="48"/>
                  </a:lnTo>
                  <a:lnTo>
                    <a:pt x="1722" y="66"/>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786439" name="Freeform 7"/>
            <p:cNvSpPr>
              <a:spLocks/>
            </p:cNvSpPr>
            <p:nvPr/>
          </p:nvSpPr>
          <p:spPr bwMode="hidden">
            <a:xfrm>
              <a:off x="0" y="3726"/>
              <a:ext cx="4784" cy="329"/>
            </a:xfrm>
            <a:custGeom>
              <a:avLst/>
              <a:gdLst/>
              <a:ahLst/>
              <a:cxnLst>
                <a:cxn ang="0">
                  <a:pos x="0" y="329"/>
                </a:cxn>
                <a:cxn ang="0">
                  <a:pos x="4789" y="77"/>
                </a:cxn>
                <a:cxn ang="0">
                  <a:pos x="4789" y="0"/>
                </a:cxn>
                <a:cxn ang="0">
                  <a:pos x="0" y="107"/>
                </a:cxn>
                <a:cxn ang="0">
                  <a:pos x="0" y="329"/>
                </a:cxn>
                <a:cxn ang="0">
                  <a:pos x="0" y="329"/>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w="9525" cap="flat" cmpd="sng">
              <a:noFill/>
              <a:prstDash val="solid"/>
              <a:round/>
              <a:headEnd type="none" w="med" len="med"/>
              <a:tailEnd type="none" w="med" len="med"/>
            </a:ln>
            <a:effectLst/>
          </p:spPr>
          <p:txBody>
            <a:bodyPr/>
            <a:lstStyle/>
            <a:p>
              <a:pPr fontAlgn="auto">
                <a:spcBef>
                  <a:spcPts val="0"/>
                </a:spcBef>
                <a:spcAft>
                  <a:spcPts val="0"/>
                </a:spcAft>
                <a:defRPr/>
              </a:pPr>
              <a:endParaRPr lang="en-US">
                <a:solidFill>
                  <a:prstClr val="white"/>
                </a:solidFill>
                <a:latin typeface="Arial" charset="0"/>
              </a:endParaRPr>
            </a:p>
          </p:txBody>
        </p:sp>
        <p:sp>
          <p:nvSpPr>
            <p:cNvPr id="1037" name="Freeform 8"/>
            <p:cNvSpPr>
              <a:spLocks/>
            </p:cNvSpPr>
            <p:nvPr/>
          </p:nvSpPr>
          <p:spPr bwMode="hidden">
            <a:xfrm>
              <a:off x="4784" y="3702"/>
              <a:ext cx="974" cy="101"/>
            </a:xfrm>
            <a:custGeom>
              <a:avLst/>
              <a:gdLst>
                <a:gd name="T0" fmla="*/ 975 w 975"/>
                <a:gd name="T1" fmla="*/ 48 h 101"/>
                <a:gd name="T2" fmla="*/ 975 w 975"/>
                <a:gd name="T3" fmla="*/ 0 h 101"/>
                <a:gd name="T4" fmla="*/ 0 w 975"/>
                <a:gd name="T5" fmla="*/ 24 h 101"/>
                <a:gd name="T6" fmla="*/ 0 w 975"/>
                <a:gd name="T7" fmla="*/ 101 h 101"/>
                <a:gd name="T8" fmla="*/ 975 w 975"/>
                <a:gd name="T9" fmla="*/ 48 h 101"/>
                <a:gd name="T10" fmla="*/ 975 w 975"/>
                <a:gd name="T11" fmla="*/ 48 h 10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75" h="101">
                  <a:moveTo>
                    <a:pt x="975" y="48"/>
                  </a:moveTo>
                  <a:lnTo>
                    <a:pt x="975" y="0"/>
                  </a:lnTo>
                  <a:lnTo>
                    <a:pt x="0" y="24"/>
                  </a:lnTo>
                  <a:lnTo>
                    <a:pt x="0" y="101"/>
                  </a:lnTo>
                  <a:lnTo>
                    <a:pt x="975" y="4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1038" name="Freeform 9"/>
            <p:cNvSpPr>
              <a:spLocks/>
            </p:cNvSpPr>
            <p:nvPr/>
          </p:nvSpPr>
          <p:spPr bwMode="hidden">
            <a:xfrm>
              <a:off x="3619" y="3815"/>
              <a:ext cx="2139" cy="198"/>
            </a:xfrm>
            <a:custGeom>
              <a:avLst/>
              <a:gdLst>
                <a:gd name="T0" fmla="*/ 2141 w 2141"/>
                <a:gd name="T1" fmla="*/ 0 h 198"/>
                <a:gd name="T2" fmla="*/ 0 w 2141"/>
                <a:gd name="T3" fmla="*/ 156 h 198"/>
                <a:gd name="T4" fmla="*/ 0 w 2141"/>
                <a:gd name="T5" fmla="*/ 198 h 198"/>
                <a:gd name="T6" fmla="*/ 2141 w 2141"/>
                <a:gd name="T7" fmla="*/ 0 h 198"/>
                <a:gd name="T8" fmla="*/ 2141 w 2141"/>
                <a:gd name="T9" fmla="*/ 0 h 1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41" h="198">
                  <a:moveTo>
                    <a:pt x="2141" y="0"/>
                  </a:moveTo>
                  <a:lnTo>
                    <a:pt x="0" y="156"/>
                  </a:lnTo>
                  <a:lnTo>
                    <a:pt x="0" y="198"/>
                  </a:lnTo>
                  <a:lnTo>
                    <a:pt x="2141"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786442" name="Freeform 10"/>
            <p:cNvSpPr>
              <a:spLocks/>
            </p:cNvSpPr>
            <p:nvPr/>
          </p:nvSpPr>
          <p:spPr bwMode="hidden">
            <a:xfrm>
              <a:off x="0" y="3971"/>
              <a:ext cx="3619" cy="348"/>
            </a:xfrm>
            <a:custGeom>
              <a:avLst/>
              <a:gdLst/>
              <a:ahLst/>
              <a:cxnLst>
                <a:cxn ang="0">
                  <a:pos x="0" y="348"/>
                </a:cxn>
                <a:cxn ang="0">
                  <a:pos x="311" y="348"/>
                </a:cxn>
                <a:cxn ang="0">
                  <a:pos x="3623" y="42"/>
                </a:cxn>
                <a:cxn ang="0">
                  <a:pos x="3623" y="0"/>
                </a:cxn>
                <a:cxn ang="0">
                  <a:pos x="0" y="264"/>
                </a:cxn>
                <a:cxn ang="0">
                  <a:pos x="0" y="348"/>
                </a:cxn>
                <a:cxn ang="0">
                  <a:pos x="0" y="348"/>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1040" name="Freeform 11"/>
            <p:cNvSpPr>
              <a:spLocks/>
            </p:cNvSpPr>
            <p:nvPr/>
          </p:nvSpPr>
          <p:spPr bwMode="hidden">
            <a:xfrm>
              <a:off x="2097" y="4043"/>
              <a:ext cx="2514" cy="276"/>
            </a:xfrm>
            <a:custGeom>
              <a:avLst/>
              <a:gdLst>
                <a:gd name="T0" fmla="*/ 2182 w 2517"/>
                <a:gd name="T1" fmla="*/ 276 h 276"/>
                <a:gd name="T2" fmla="*/ 2517 w 2517"/>
                <a:gd name="T3" fmla="*/ 204 h 276"/>
                <a:gd name="T4" fmla="*/ 2260 w 2517"/>
                <a:gd name="T5" fmla="*/ 0 h 276"/>
                <a:gd name="T6" fmla="*/ 0 w 2517"/>
                <a:gd name="T7" fmla="*/ 276 h 276"/>
                <a:gd name="T8" fmla="*/ 2182 w 2517"/>
                <a:gd name="T9" fmla="*/ 276 h 276"/>
                <a:gd name="T10" fmla="*/ 2182 w 2517"/>
                <a:gd name="T11" fmla="*/ 276 h 27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7" h="276">
                  <a:moveTo>
                    <a:pt x="2182" y="276"/>
                  </a:moveTo>
                  <a:lnTo>
                    <a:pt x="2517" y="204"/>
                  </a:lnTo>
                  <a:lnTo>
                    <a:pt x="2260" y="0"/>
                  </a:lnTo>
                  <a:lnTo>
                    <a:pt x="0" y="276"/>
                  </a:lnTo>
                  <a:lnTo>
                    <a:pt x="2182" y="276"/>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786444" name="Freeform 12"/>
            <p:cNvSpPr>
              <a:spLocks/>
            </p:cNvSpPr>
            <p:nvPr/>
          </p:nvSpPr>
          <p:spPr bwMode="hidden">
            <a:xfrm>
              <a:off x="4354" y="3869"/>
              <a:ext cx="1404" cy="378"/>
            </a:xfrm>
            <a:custGeom>
              <a:avLst/>
              <a:gdLst/>
              <a:ahLst/>
              <a:cxnLst>
                <a:cxn ang="0">
                  <a:pos x="1405" y="126"/>
                </a:cxn>
                <a:cxn ang="0">
                  <a:pos x="1405" y="0"/>
                </a:cxn>
                <a:cxn ang="0">
                  <a:pos x="0" y="174"/>
                </a:cxn>
                <a:cxn ang="0">
                  <a:pos x="257" y="378"/>
                </a:cxn>
                <a:cxn ang="0">
                  <a:pos x="1405" y="126"/>
                </a:cxn>
                <a:cxn ang="0">
                  <a:pos x="1405" y="126"/>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1042" name="Freeform 13"/>
            <p:cNvSpPr>
              <a:spLocks/>
            </p:cNvSpPr>
            <p:nvPr/>
          </p:nvSpPr>
          <p:spPr bwMode="hidden">
            <a:xfrm>
              <a:off x="5030" y="3151"/>
              <a:ext cx="728" cy="240"/>
            </a:xfrm>
            <a:custGeom>
              <a:avLst/>
              <a:gdLst>
                <a:gd name="T0" fmla="*/ 729 w 729"/>
                <a:gd name="T1" fmla="*/ 240 h 240"/>
                <a:gd name="T2" fmla="*/ 0 w 729"/>
                <a:gd name="T3" fmla="*/ 0 h 240"/>
                <a:gd name="T4" fmla="*/ 0 w 729"/>
                <a:gd name="T5" fmla="*/ 6 h 240"/>
                <a:gd name="T6" fmla="*/ 729 w 729"/>
                <a:gd name="T7" fmla="*/ 240 h 240"/>
                <a:gd name="T8" fmla="*/ 729 w 729"/>
                <a:gd name="T9" fmla="*/ 240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9" h="240">
                  <a:moveTo>
                    <a:pt x="729" y="240"/>
                  </a:moveTo>
                  <a:lnTo>
                    <a:pt x="0" y="0"/>
                  </a:lnTo>
                  <a:lnTo>
                    <a:pt x="0" y="6"/>
                  </a:lnTo>
                  <a:lnTo>
                    <a:pt x="729" y="24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786446" name="Freeform 14"/>
            <p:cNvSpPr>
              <a:spLocks/>
            </p:cNvSpPr>
            <p:nvPr/>
          </p:nvSpPr>
          <p:spPr bwMode="hidden">
            <a:xfrm>
              <a:off x="0" y="1486"/>
              <a:ext cx="5030" cy="1671"/>
            </a:xfrm>
            <a:custGeom>
              <a:avLst/>
              <a:gdLst/>
              <a:ahLst/>
              <a:cxnLst>
                <a:cxn ang="0">
                  <a:pos x="0" y="72"/>
                </a:cxn>
                <a:cxn ang="0">
                  <a:pos x="5035" y="1672"/>
                </a:cxn>
                <a:cxn ang="0">
                  <a:pos x="5035" y="1666"/>
                </a:cxn>
                <a:cxn ang="0">
                  <a:pos x="0" y="0"/>
                </a:cxn>
                <a:cxn ang="0">
                  <a:pos x="0" y="72"/>
                </a:cxn>
                <a:cxn ang="0">
                  <a:pos x="0" y="72"/>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1044" name="Freeform 15"/>
            <p:cNvSpPr>
              <a:spLocks/>
            </p:cNvSpPr>
            <p:nvPr/>
          </p:nvSpPr>
          <p:spPr bwMode="hidden">
            <a:xfrm>
              <a:off x="5030" y="3049"/>
              <a:ext cx="728" cy="318"/>
            </a:xfrm>
            <a:custGeom>
              <a:avLst/>
              <a:gdLst>
                <a:gd name="T0" fmla="*/ 729 w 729"/>
                <a:gd name="T1" fmla="*/ 318 h 318"/>
                <a:gd name="T2" fmla="*/ 729 w 729"/>
                <a:gd name="T3" fmla="*/ 312 h 318"/>
                <a:gd name="T4" fmla="*/ 0 w 729"/>
                <a:gd name="T5" fmla="*/ 0 h 318"/>
                <a:gd name="T6" fmla="*/ 0 w 729"/>
                <a:gd name="T7" fmla="*/ 54 h 318"/>
                <a:gd name="T8" fmla="*/ 729 w 729"/>
                <a:gd name="T9" fmla="*/ 318 h 318"/>
                <a:gd name="T10" fmla="*/ 729 w 729"/>
                <a:gd name="T11" fmla="*/ 318 h 3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29" h="318">
                  <a:moveTo>
                    <a:pt x="729" y="318"/>
                  </a:moveTo>
                  <a:lnTo>
                    <a:pt x="729" y="312"/>
                  </a:lnTo>
                  <a:lnTo>
                    <a:pt x="0" y="0"/>
                  </a:lnTo>
                  <a:lnTo>
                    <a:pt x="0" y="54"/>
                  </a:lnTo>
                  <a:lnTo>
                    <a:pt x="729" y="318"/>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786448" name="Freeform 16"/>
            <p:cNvSpPr>
              <a:spLocks/>
            </p:cNvSpPr>
            <p:nvPr/>
          </p:nvSpPr>
          <p:spPr bwMode="hidden">
            <a:xfrm>
              <a:off x="0" y="916"/>
              <a:ext cx="5030" cy="2187"/>
            </a:xfrm>
            <a:custGeom>
              <a:avLst/>
              <a:gdLst/>
              <a:ahLst/>
              <a:cxnLst>
                <a:cxn ang="0">
                  <a:pos x="0" y="396"/>
                </a:cxn>
                <a:cxn ang="0">
                  <a:pos x="5035" y="2188"/>
                </a:cxn>
                <a:cxn ang="0">
                  <a:pos x="5035" y="2134"/>
                </a:cxn>
                <a:cxn ang="0">
                  <a:pos x="0" y="0"/>
                </a:cxn>
                <a:cxn ang="0">
                  <a:pos x="0" y="396"/>
                </a:cxn>
                <a:cxn ang="0">
                  <a:pos x="0" y="396"/>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786449" name="Freeform 17"/>
            <p:cNvSpPr>
              <a:spLocks/>
            </p:cNvSpPr>
            <p:nvPr/>
          </p:nvSpPr>
          <p:spPr bwMode="hidden">
            <a:xfrm>
              <a:off x="2294" y="0"/>
              <a:ext cx="3159" cy="2725"/>
            </a:xfrm>
            <a:custGeom>
              <a:avLst/>
              <a:gdLst/>
              <a:ahLst/>
              <a:cxnLst>
                <a:cxn ang="0">
                  <a:pos x="0" y="0"/>
                </a:cxn>
                <a:cxn ang="0">
                  <a:pos x="3145" y="2727"/>
                </a:cxn>
                <a:cxn ang="0">
                  <a:pos x="3163" y="2704"/>
                </a:cxn>
                <a:cxn ang="0">
                  <a:pos x="102" y="0"/>
                </a:cxn>
                <a:cxn ang="0">
                  <a:pos x="0" y="0"/>
                </a:cxn>
                <a:cxn ang="0">
                  <a:pos x="0" y="0"/>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786450" name="Freeform 18"/>
            <p:cNvSpPr>
              <a:spLocks/>
            </p:cNvSpPr>
            <p:nvPr/>
          </p:nvSpPr>
          <p:spPr bwMode="hidden">
            <a:xfrm>
              <a:off x="5435" y="2702"/>
              <a:ext cx="323" cy="299"/>
            </a:xfrm>
            <a:custGeom>
              <a:avLst/>
              <a:gdLst/>
              <a:ahLst/>
              <a:cxnLst>
                <a:cxn ang="0">
                  <a:pos x="323" y="299"/>
                </a:cxn>
                <a:cxn ang="0">
                  <a:pos x="323" y="263"/>
                </a:cxn>
                <a:cxn ang="0">
                  <a:pos x="18" y="0"/>
                </a:cxn>
                <a:cxn ang="0">
                  <a:pos x="0" y="23"/>
                </a:cxn>
                <a:cxn ang="0">
                  <a:pos x="323" y="299"/>
                </a:cxn>
                <a:cxn ang="0">
                  <a:pos x="323" y="299"/>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1048" name="Freeform 19"/>
            <p:cNvSpPr>
              <a:spLocks/>
            </p:cNvSpPr>
            <p:nvPr/>
          </p:nvSpPr>
          <p:spPr bwMode="hidden">
            <a:xfrm>
              <a:off x="5477" y="2588"/>
              <a:ext cx="281" cy="335"/>
            </a:xfrm>
            <a:custGeom>
              <a:avLst/>
              <a:gdLst>
                <a:gd name="T0" fmla="*/ 281 w 281"/>
                <a:gd name="T1" fmla="*/ 335 h 335"/>
                <a:gd name="T2" fmla="*/ 281 w 281"/>
                <a:gd name="T3" fmla="*/ 173 h 335"/>
                <a:gd name="T4" fmla="*/ 96 w 281"/>
                <a:gd name="T5" fmla="*/ 0 h 335"/>
                <a:gd name="T6" fmla="*/ 0 w 281"/>
                <a:gd name="T7" fmla="*/ 90 h 335"/>
                <a:gd name="T8" fmla="*/ 281 w 281"/>
                <a:gd name="T9" fmla="*/ 335 h 335"/>
                <a:gd name="T10" fmla="*/ 281 w 281"/>
                <a:gd name="T11" fmla="*/ 335 h 3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1" h="335">
                  <a:moveTo>
                    <a:pt x="281" y="335"/>
                  </a:moveTo>
                  <a:lnTo>
                    <a:pt x="281" y="173"/>
                  </a:lnTo>
                  <a:lnTo>
                    <a:pt x="96" y="0"/>
                  </a:lnTo>
                  <a:lnTo>
                    <a:pt x="0" y="90"/>
                  </a:lnTo>
                  <a:lnTo>
                    <a:pt x="281" y="335"/>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786452" name="Freeform 20"/>
            <p:cNvSpPr>
              <a:spLocks/>
            </p:cNvSpPr>
            <p:nvPr/>
          </p:nvSpPr>
          <p:spPr bwMode="hidden">
            <a:xfrm>
              <a:off x="2454" y="0"/>
              <a:ext cx="3119" cy="2678"/>
            </a:xfrm>
            <a:custGeom>
              <a:avLst/>
              <a:gdLst/>
              <a:ahLst/>
              <a:cxnLst>
                <a:cxn ang="0">
                  <a:pos x="0" y="0"/>
                </a:cxn>
                <a:cxn ang="0">
                  <a:pos x="3026" y="2680"/>
                </a:cxn>
                <a:cxn ang="0">
                  <a:pos x="3122" y="2590"/>
                </a:cxn>
                <a:cxn ang="0">
                  <a:pos x="383" y="0"/>
                </a:cxn>
                <a:cxn ang="0">
                  <a:pos x="0" y="0"/>
                </a:cxn>
                <a:cxn ang="0">
                  <a:pos x="0" y="0"/>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1050" name="Freeform 21"/>
            <p:cNvSpPr>
              <a:spLocks/>
            </p:cNvSpPr>
            <p:nvPr/>
          </p:nvSpPr>
          <p:spPr bwMode="hidden">
            <a:xfrm>
              <a:off x="5626" y="2534"/>
              <a:ext cx="132" cy="132"/>
            </a:xfrm>
            <a:custGeom>
              <a:avLst/>
              <a:gdLst>
                <a:gd name="T0" fmla="*/ 132 w 132"/>
                <a:gd name="T1" fmla="*/ 132 h 132"/>
                <a:gd name="T2" fmla="*/ 0 w 132"/>
                <a:gd name="T3" fmla="*/ 0 h 132"/>
                <a:gd name="T4" fmla="*/ 0 w 132"/>
                <a:gd name="T5" fmla="*/ 0 h 132"/>
                <a:gd name="T6" fmla="*/ 132 w 132"/>
                <a:gd name="T7" fmla="*/ 132 h 132"/>
                <a:gd name="T8" fmla="*/ 132 w 132"/>
                <a:gd name="T9" fmla="*/ 132 h 1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2" h="132">
                  <a:moveTo>
                    <a:pt x="132" y="132"/>
                  </a:moveTo>
                  <a:lnTo>
                    <a:pt x="0" y="0"/>
                  </a:lnTo>
                  <a:lnTo>
                    <a:pt x="132" y="132"/>
                  </a:lnTo>
                  <a:close/>
                </a:path>
              </a:pathLst>
            </a:custGeom>
            <a:solidFill>
              <a:srgbClr val="FF99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786454" name="Freeform 22"/>
            <p:cNvSpPr>
              <a:spLocks/>
            </p:cNvSpPr>
            <p:nvPr/>
          </p:nvSpPr>
          <p:spPr bwMode="hidden">
            <a:xfrm>
              <a:off x="3112" y="0"/>
              <a:ext cx="2514" cy="2534"/>
            </a:xfrm>
            <a:custGeom>
              <a:avLst/>
              <a:gdLst/>
              <a:ahLst/>
              <a:cxnLst>
                <a:cxn ang="0">
                  <a:pos x="0" y="0"/>
                </a:cxn>
                <a:cxn ang="0">
                  <a:pos x="2517" y="2536"/>
                </a:cxn>
                <a:cxn ang="0">
                  <a:pos x="2517" y="2536"/>
                </a:cxn>
                <a:cxn ang="0">
                  <a:pos x="66" y="0"/>
                </a:cxn>
                <a:cxn ang="0">
                  <a:pos x="0" y="0"/>
                </a:cxn>
                <a:cxn ang="0">
                  <a:pos x="0" y="0"/>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786455" name="Freeform 23"/>
            <p:cNvSpPr>
              <a:spLocks/>
            </p:cNvSpPr>
            <p:nvPr/>
          </p:nvSpPr>
          <p:spPr bwMode="hidden">
            <a:xfrm>
              <a:off x="3488" y="0"/>
              <a:ext cx="2198" cy="2480"/>
            </a:xfrm>
            <a:custGeom>
              <a:avLst/>
              <a:gdLst/>
              <a:ahLst/>
              <a:cxnLst>
                <a:cxn ang="0">
                  <a:pos x="0" y="0"/>
                </a:cxn>
                <a:cxn ang="0">
                  <a:pos x="2188" y="2482"/>
                </a:cxn>
                <a:cxn ang="0">
                  <a:pos x="2200" y="2476"/>
                </a:cxn>
                <a:cxn ang="0">
                  <a:pos x="317" y="0"/>
                </a:cxn>
                <a:cxn ang="0">
                  <a:pos x="0" y="0"/>
                </a:cxn>
                <a:cxn ang="0">
                  <a:pos x="0" y="0"/>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w="9525" cap="flat" cmpd="sng">
              <a:noFill/>
              <a:prstDash val="solid"/>
              <a:round/>
              <a:headEnd type="none" w="med" len="med"/>
              <a:tailEnd type="none" w="med" len="med"/>
            </a:ln>
            <a:effectLst/>
          </p:spPr>
          <p:txBody>
            <a:bodyPr/>
            <a:lstStyle/>
            <a:p>
              <a:pPr fontAlgn="auto">
                <a:spcBef>
                  <a:spcPts val="0"/>
                </a:spcBef>
                <a:spcAft>
                  <a:spcPts val="0"/>
                </a:spcAft>
                <a:defRPr/>
              </a:pPr>
              <a:endParaRPr lang="en-US">
                <a:solidFill>
                  <a:prstClr val="white"/>
                </a:solidFill>
                <a:latin typeface="Arial" charset="0"/>
              </a:endParaRPr>
            </a:p>
          </p:txBody>
        </p:sp>
        <p:sp>
          <p:nvSpPr>
            <p:cNvPr id="786456" name="Freeform 24"/>
            <p:cNvSpPr>
              <a:spLocks/>
            </p:cNvSpPr>
            <p:nvPr/>
          </p:nvSpPr>
          <p:spPr bwMode="hidden">
            <a:xfrm>
              <a:off x="5674" y="2474"/>
              <a:ext cx="84" cy="96"/>
            </a:xfrm>
            <a:custGeom>
              <a:avLst/>
              <a:gdLst/>
              <a:ahLst/>
              <a:cxnLst>
                <a:cxn ang="0">
                  <a:pos x="84" y="96"/>
                </a:cxn>
                <a:cxn ang="0">
                  <a:pos x="84" y="90"/>
                </a:cxn>
                <a:cxn ang="0">
                  <a:pos x="12" y="0"/>
                </a:cxn>
                <a:cxn ang="0">
                  <a:pos x="0" y="6"/>
                </a:cxn>
                <a:cxn ang="0">
                  <a:pos x="84" y="96"/>
                </a:cxn>
                <a:cxn ang="0">
                  <a:pos x="84" y="96"/>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1054" name="Freeform 25"/>
            <p:cNvSpPr>
              <a:spLocks/>
            </p:cNvSpPr>
            <p:nvPr/>
          </p:nvSpPr>
          <p:spPr bwMode="hidden">
            <a:xfrm>
              <a:off x="5603" y="850"/>
              <a:ext cx="155" cy="516"/>
            </a:xfrm>
            <a:custGeom>
              <a:avLst/>
              <a:gdLst>
                <a:gd name="T0" fmla="*/ 155 w 155"/>
                <a:gd name="T1" fmla="*/ 516 h 516"/>
                <a:gd name="T2" fmla="*/ 155 w 155"/>
                <a:gd name="T3" fmla="*/ 204 h 516"/>
                <a:gd name="T4" fmla="*/ 77 w 155"/>
                <a:gd name="T5" fmla="*/ 0 h 516"/>
                <a:gd name="T6" fmla="*/ 0 w 155"/>
                <a:gd name="T7" fmla="*/ 192 h 516"/>
                <a:gd name="T8" fmla="*/ 155 w 155"/>
                <a:gd name="T9" fmla="*/ 516 h 516"/>
                <a:gd name="T10" fmla="*/ 155 w 155"/>
                <a:gd name="T11" fmla="*/ 516 h 5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5" h="516">
                  <a:moveTo>
                    <a:pt x="155" y="516"/>
                  </a:moveTo>
                  <a:lnTo>
                    <a:pt x="155" y="204"/>
                  </a:lnTo>
                  <a:lnTo>
                    <a:pt x="77" y="0"/>
                  </a:lnTo>
                  <a:lnTo>
                    <a:pt x="0" y="192"/>
                  </a:lnTo>
                  <a:lnTo>
                    <a:pt x="155" y="516"/>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786458" name="Freeform 26"/>
            <p:cNvSpPr>
              <a:spLocks/>
            </p:cNvSpPr>
            <p:nvPr/>
          </p:nvSpPr>
          <p:spPr bwMode="hidden">
            <a:xfrm>
              <a:off x="5107" y="0"/>
              <a:ext cx="573" cy="1042"/>
            </a:xfrm>
            <a:custGeom>
              <a:avLst/>
              <a:gdLst/>
              <a:ahLst/>
              <a:cxnLst>
                <a:cxn ang="0">
                  <a:pos x="0" y="0"/>
                </a:cxn>
                <a:cxn ang="0">
                  <a:pos x="497" y="1043"/>
                </a:cxn>
                <a:cxn ang="0">
                  <a:pos x="574" y="851"/>
                </a:cxn>
                <a:cxn ang="0">
                  <a:pos x="251" y="0"/>
                </a:cxn>
                <a:cxn ang="0">
                  <a:pos x="0" y="0"/>
                </a:cxn>
                <a:cxn ang="0">
                  <a:pos x="0" y="0"/>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786459" name="Freeform 27"/>
            <p:cNvSpPr>
              <a:spLocks/>
            </p:cNvSpPr>
            <p:nvPr/>
          </p:nvSpPr>
          <p:spPr bwMode="hidden">
            <a:xfrm>
              <a:off x="5411" y="0"/>
              <a:ext cx="341" cy="796"/>
            </a:xfrm>
            <a:custGeom>
              <a:avLst/>
              <a:gdLst/>
              <a:ahLst/>
              <a:cxnLst>
                <a:cxn ang="0">
                  <a:pos x="144" y="0"/>
                </a:cxn>
                <a:cxn ang="0">
                  <a:pos x="0" y="0"/>
                </a:cxn>
                <a:cxn ang="0">
                  <a:pos x="287" y="797"/>
                </a:cxn>
                <a:cxn ang="0">
                  <a:pos x="341" y="653"/>
                </a:cxn>
                <a:cxn ang="0">
                  <a:pos x="144" y="0"/>
                </a:cxn>
                <a:cxn ang="0">
                  <a:pos x="144" y="0"/>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1057" name="Freeform 28"/>
            <p:cNvSpPr>
              <a:spLocks/>
            </p:cNvSpPr>
            <p:nvPr/>
          </p:nvSpPr>
          <p:spPr bwMode="hidden">
            <a:xfrm>
              <a:off x="5698" y="653"/>
              <a:ext cx="60" cy="311"/>
            </a:xfrm>
            <a:custGeom>
              <a:avLst/>
              <a:gdLst>
                <a:gd name="T0" fmla="*/ 0 w 60"/>
                <a:gd name="T1" fmla="*/ 144 h 312"/>
                <a:gd name="T2" fmla="*/ 60 w 60"/>
                <a:gd name="T3" fmla="*/ 312 h 312"/>
                <a:gd name="T4" fmla="*/ 60 w 60"/>
                <a:gd name="T5" fmla="*/ 6 h 312"/>
                <a:gd name="T6" fmla="*/ 54 w 60"/>
                <a:gd name="T7" fmla="*/ 0 h 312"/>
                <a:gd name="T8" fmla="*/ 0 w 60"/>
                <a:gd name="T9" fmla="*/ 144 h 312"/>
                <a:gd name="T10" fmla="*/ 0 w 60"/>
                <a:gd name="T11" fmla="*/ 144 h 3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 h="312">
                  <a:moveTo>
                    <a:pt x="0" y="144"/>
                  </a:moveTo>
                  <a:lnTo>
                    <a:pt x="60" y="312"/>
                  </a:lnTo>
                  <a:lnTo>
                    <a:pt x="60" y="6"/>
                  </a:lnTo>
                  <a:lnTo>
                    <a:pt x="54" y="0"/>
                  </a:lnTo>
                  <a:lnTo>
                    <a:pt x="0" y="144"/>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786461" name="Freeform 29"/>
            <p:cNvSpPr>
              <a:spLocks/>
            </p:cNvSpPr>
            <p:nvPr/>
          </p:nvSpPr>
          <p:spPr bwMode="hidden">
            <a:xfrm>
              <a:off x="2" y="1601"/>
              <a:ext cx="5752" cy="1864"/>
            </a:xfrm>
            <a:custGeom>
              <a:avLst/>
              <a:gdLst/>
              <a:ahLst/>
              <a:cxnLst>
                <a:cxn ang="0">
                  <a:pos x="0" y="371"/>
                </a:cxn>
                <a:cxn ang="0">
                  <a:pos x="5740" y="1864"/>
                </a:cxn>
                <a:cxn ang="0">
                  <a:pos x="5740" y="1834"/>
                </a:cxn>
                <a:cxn ang="0">
                  <a:pos x="0" y="0"/>
                </a:cxn>
                <a:cxn ang="0">
                  <a:pos x="0" y="371"/>
                </a:cxn>
                <a:cxn ang="0">
                  <a:pos x="0" y="37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1059" name="Freeform 30"/>
            <p:cNvSpPr>
              <a:spLocks/>
            </p:cNvSpPr>
            <p:nvPr/>
          </p:nvSpPr>
          <p:spPr bwMode="hidden">
            <a:xfrm>
              <a:off x="5754" y="3483"/>
              <a:ext cx="6" cy="6"/>
            </a:xfrm>
            <a:custGeom>
              <a:avLst/>
              <a:gdLst>
                <a:gd name="T0" fmla="*/ 6 w 6"/>
                <a:gd name="T1" fmla="*/ 6 h 6"/>
                <a:gd name="T2" fmla="*/ 0 w 6"/>
                <a:gd name="T3" fmla="*/ 0 h 6"/>
                <a:gd name="T4" fmla="*/ 0 w 6"/>
                <a:gd name="T5" fmla="*/ 6 h 6"/>
                <a:gd name="T6" fmla="*/ 6 w 6"/>
                <a:gd name="T7" fmla="*/ 6 h 6"/>
                <a:gd name="T8" fmla="*/ 6 w 6"/>
                <a:gd name="T9" fmla="*/ 6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6">
                  <a:moveTo>
                    <a:pt x="6" y="6"/>
                  </a:moveTo>
                  <a:lnTo>
                    <a:pt x="0" y="0"/>
                  </a:lnTo>
                  <a:lnTo>
                    <a:pt x="0" y="6"/>
                  </a:lnTo>
                  <a:lnTo>
                    <a:pt x="6" y="6"/>
                  </a:lnTo>
                  <a:close/>
                </a:path>
              </a:pathLst>
            </a:custGeom>
            <a:solidFill>
              <a:srgbClr val="18F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786463" name="Freeform 31"/>
            <p:cNvSpPr>
              <a:spLocks/>
            </p:cNvSpPr>
            <p:nvPr/>
          </p:nvSpPr>
          <p:spPr bwMode="hidden">
            <a:xfrm>
              <a:off x="2" y="2152"/>
              <a:ext cx="5752" cy="1337"/>
            </a:xfrm>
            <a:custGeom>
              <a:avLst/>
              <a:gdLst/>
              <a:ahLst/>
              <a:cxnLst>
                <a:cxn ang="0">
                  <a:pos x="0" y="366"/>
                </a:cxn>
                <a:cxn ang="0">
                  <a:pos x="5740" y="1337"/>
                </a:cxn>
                <a:cxn ang="0">
                  <a:pos x="5740" y="1331"/>
                </a:cxn>
                <a:cxn ang="0">
                  <a:pos x="0" y="0"/>
                </a:cxn>
                <a:cxn ang="0">
                  <a:pos x="0" y="366"/>
                </a:cxn>
                <a:cxn ang="0">
                  <a:pos x="0" y="366"/>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786464" name="Freeform 32"/>
            <p:cNvSpPr>
              <a:spLocks/>
            </p:cNvSpPr>
            <p:nvPr/>
          </p:nvSpPr>
          <p:spPr bwMode="hidden">
            <a:xfrm>
              <a:off x="2" y="3177"/>
              <a:ext cx="5752" cy="414"/>
            </a:xfrm>
            <a:custGeom>
              <a:avLst/>
              <a:gdLst/>
              <a:ahLst/>
              <a:cxnLst>
                <a:cxn ang="0">
                  <a:pos x="0" y="48"/>
                </a:cxn>
                <a:cxn ang="0">
                  <a:pos x="5740" y="414"/>
                </a:cxn>
                <a:cxn ang="0">
                  <a:pos x="5740" y="402"/>
                </a:cxn>
                <a:cxn ang="0">
                  <a:pos x="0" y="0"/>
                </a:cxn>
                <a:cxn ang="0">
                  <a:pos x="0" y="48"/>
                </a:cxn>
                <a:cxn ang="0">
                  <a:pos x="0" y="48"/>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786465" name="Freeform 33"/>
            <p:cNvSpPr>
              <a:spLocks/>
            </p:cNvSpPr>
            <p:nvPr/>
          </p:nvSpPr>
          <p:spPr bwMode="hidden">
            <a:xfrm>
              <a:off x="1297" y="0"/>
              <a:ext cx="4457" cy="3177"/>
            </a:xfrm>
            <a:custGeom>
              <a:avLst/>
              <a:gdLst/>
              <a:ahLst/>
              <a:cxnLst>
                <a:cxn ang="0">
                  <a:pos x="0" y="0"/>
                </a:cxn>
                <a:cxn ang="0">
                  <a:pos x="4448" y="3177"/>
                </a:cxn>
                <a:cxn ang="0">
                  <a:pos x="4448" y="3153"/>
                </a:cxn>
                <a:cxn ang="0">
                  <a:pos x="125" y="0"/>
                </a:cxn>
                <a:cxn ang="0">
                  <a:pos x="0" y="0"/>
                </a:cxn>
                <a:cxn ang="0">
                  <a:pos x="0" y="0"/>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786466" name="Freeform 34"/>
            <p:cNvSpPr>
              <a:spLocks/>
            </p:cNvSpPr>
            <p:nvPr/>
          </p:nvSpPr>
          <p:spPr bwMode="hidden">
            <a:xfrm>
              <a:off x="3321" y="0"/>
              <a:ext cx="2433" cy="2614"/>
            </a:xfrm>
            <a:custGeom>
              <a:avLst/>
              <a:gdLst/>
              <a:ahLst/>
              <a:cxnLst>
                <a:cxn ang="0">
                  <a:pos x="0" y="0"/>
                </a:cxn>
                <a:cxn ang="0">
                  <a:pos x="2428" y="2614"/>
                </a:cxn>
                <a:cxn ang="0">
                  <a:pos x="2428" y="2608"/>
                </a:cxn>
                <a:cxn ang="0">
                  <a:pos x="66" y="0"/>
                </a:cxn>
                <a:cxn ang="0">
                  <a:pos x="0" y="0"/>
                </a:cxn>
                <a:cxn ang="0">
                  <a:pos x="0" y="0"/>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786467" name="Freeform 35"/>
            <p:cNvSpPr>
              <a:spLocks/>
            </p:cNvSpPr>
            <p:nvPr/>
          </p:nvSpPr>
          <p:spPr bwMode="hidden">
            <a:xfrm>
              <a:off x="3950" y="0"/>
              <a:ext cx="1804" cy="2464"/>
            </a:xfrm>
            <a:custGeom>
              <a:avLst/>
              <a:gdLst/>
              <a:ahLst/>
              <a:cxnLst>
                <a:cxn ang="0">
                  <a:pos x="485" y="0"/>
                </a:cxn>
                <a:cxn ang="0">
                  <a:pos x="0" y="0"/>
                </a:cxn>
                <a:cxn ang="0">
                  <a:pos x="1800" y="2464"/>
                </a:cxn>
                <a:cxn ang="0">
                  <a:pos x="1800" y="2248"/>
                </a:cxn>
                <a:cxn ang="0">
                  <a:pos x="1794" y="2248"/>
                </a:cxn>
                <a:cxn ang="0">
                  <a:pos x="485" y="0"/>
                </a:cxn>
                <a:cxn ang="0">
                  <a:pos x="485" y="0"/>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786468" name="Freeform 36"/>
            <p:cNvSpPr>
              <a:spLocks/>
            </p:cNvSpPr>
            <p:nvPr/>
          </p:nvSpPr>
          <p:spPr bwMode="hidden">
            <a:xfrm>
              <a:off x="4519" y="0"/>
              <a:ext cx="1235" cy="2074"/>
            </a:xfrm>
            <a:custGeom>
              <a:avLst/>
              <a:gdLst/>
              <a:ahLst/>
              <a:cxnLst>
                <a:cxn ang="0">
                  <a:pos x="0" y="0"/>
                </a:cxn>
                <a:cxn ang="0">
                  <a:pos x="1232" y="2074"/>
                </a:cxn>
                <a:cxn ang="0">
                  <a:pos x="1232" y="2038"/>
                </a:cxn>
                <a:cxn ang="0">
                  <a:pos x="42" y="0"/>
                </a:cxn>
                <a:cxn ang="0">
                  <a:pos x="0" y="0"/>
                </a:cxn>
                <a:cxn ang="0">
                  <a:pos x="0" y="0"/>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786469" name="Freeform 37"/>
            <p:cNvSpPr>
              <a:spLocks/>
            </p:cNvSpPr>
            <p:nvPr/>
          </p:nvSpPr>
          <p:spPr bwMode="hidden">
            <a:xfrm>
              <a:off x="4694" y="0"/>
              <a:ext cx="1060" cy="1936"/>
            </a:xfrm>
            <a:custGeom>
              <a:avLst/>
              <a:gdLst/>
              <a:ahLst/>
              <a:cxnLst>
                <a:cxn ang="0">
                  <a:pos x="0" y="0"/>
                </a:cxn>
                <a:cxn ang="0">
                  <a:pos x="1058" y="1936"/>
                </a:cxn>
                <a:cxn ang="0">
                  <a:pos x="1058" y="1930"/>
                </a:cxn>
                <a:cxn ang="0">
                  <a:pos x="54" y="0"/>
                </a:cxn>
                <a:cxn ang="0">
                  <a:pos x="0" y="0"/>
                </a:cxn>
                <a:cxn ang="0">
                  <a:pos x="0" y="0"/>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786470" name="Freeform 38"/>
            <p:cNvSpPr>
              <a:spLocks/>
            </p:cNvSpPr>
            <p:nvPr/>
          </p:nvSpPr>
          <p:spPr bwMode="hidden">
            <a:xfrm>
              <a:off x="4981" y="0"/>
              <a:ext cx="773" cy="1487"/>
            </a:xfrm>
            <a:custGeom>
              <a:avLst/>
              <a:gdLst/>
              <a:ahLst/>
              <a:cxnLst>
                <a:cxn ang="0">
                  <a:pos x="771" y="1433"/>
                </a:cxn>
                <a:cxn ang="0">
                  <a:pos x="42" y="0"/>
                </a:cxn>
                <a:cxn ang="0">
                  <a:pos x="0" y="0"/>
                </a:cxn>
                <a:cxn ang="0">
                  <a:pos x="771" y="1487"/>
                </a:cxn>
                <a:cxn ang="0">
                  <a:pos x="771" y="1433"/>
                </a:cxn>
                <a:cxn ang="0">
                  <a:pos x="771" y="1433"/>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grpSp>
          <p:nvGrpSpPr>
            <p:cNvPr id="1068" name="Group 39"/>
            <p:cNvGrpSpPr>
              <a:grpSpLocks/>
            </p:cNvGrpSpPr>
            <p:nvPr userDrawn="1"/>
          </p:nvGrpSpPr>
          <p:grpSpPr bwMode="auto">
            <a:xfrm>
              <a:off x="0" y="1632"/>
              <a:ext cx="5758" cy="1858"/>
              <a:chOff x="0" y="1632"/>
              <a:chExt cx="5758" cy="1858"/>
            </a:xfrm>
          </p:grpSpPr>
          <p:sp>
            <p:nvSpPr>
              <p:cNvPr id="786472" name="Freeform 40"/>
              <p:cNvSpPr>
                <a:spLocks/>
              </p:cNvSpPr>
              <p:nvPr/>
            </p:nvSpPr>
            <p:spPr bwMode="hidden">
              <a:xfrm>
                <a:off x="0" y="1632"/>
                <a:ext cx="3670" cy="1313"/>
              </a:xfrm>
              <a:custGeom>
                <a:avLst/>
                <a:gdLst/>
                <a:ahLst/>
                <a:cxnLst>
                  <a:cxn ang="0">
                    <a:pos x="0" y="0"/>
                  </a:cxn>
                  <a:cxn ang="0">
                    <a:pos x="0" y="366"/>
                  </a:cxn>
                  <a:cxn ang="0">
                    <a:pos x="3635" y="1313"/>
                  </a:cxn>
                  <a:cxn ang="0">
                    <a:pos x="3647" y="1235"/>
                  </a:cxn>
                  <a:cxn ang="0">
                    <a:pos x="3659" y="1163"/>
                  </a:cxn>
                  <a:cxn ang="0">
                    <a:pos x="0" y="0"/>
                  </a:cxn>
                  <a:cxn ang="0">
                    <a:pos x="0" y="0"/>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786473" name="Freeform 41"/>
              <p:cNvSpPr>
                <a:spLocks/>
              </p:cNvSpPr>
              <p:nvPr/>
            </p:nvSpPr>
            <p:spPr bwMode="hidden">
              <a:xfrm>
                <a:off x="3646" y="2795"/>
                <a:ext cx="2112" cy="695"/>
              </a:xfrm>
              <a:custGeom>
                <a:avLst/>
                <a:gdLst/>
                <a:ahLst/>
                <a:cxnLst>
                  <a:cxn ang="0">
                    <a:pos x="2105" y="665"/>
                  </a:cxn>
                  <a:cxn ang="0">
                    <a:pos x="24" y="0"/>
                  </a:cxn>
                  <a:cxn ang="0">
                    <a:pos x="12" y="72"/>
                  </a:cxn>
                  <a:cxn ang="0">
                    <a:pos x="0" y="150"/>
                  </a:cxn>
                  <a:cxn ang="0">
                    <a:pos x="2105" y="695"/>
                  </a:cxn>
                  <a:cxn ang="0">
                    <a:pos x="2105" y="665"/>
                  </a:cxn>
                  <a:cxn ang="0">
                    <a:pos x="2105" y="665"/>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grpSp>
      </p:grpSp>
      <p:sp>
        <p:nvSpPr>
          <p:cNvPr id="786474" name="Rectangle 42"/>
          <p:cNvSpPr>
            <a:spLocks noGrp="1" noChangeArrowheads="1"/>
          </p:cNvSpPr>
          <p:nvPr>
            <p:ph type="title"/>
          </p:nvPr>
        </p:nvSpPr>
        <p:spPr bwMode="auto">
          <a:xfrm>
            <a:off x="457200" y="277813"/>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smtClean="0"/>
              <a:t>Click to edit Master title style</a:t>
            </a:r>
          </a:p>
        </p:txBody>
      </p:sp>
      <p:sp>
        <p:nvSpPr>
          <p:cNvPr id="786475" name="Rectangle 43"/>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p>
        </p:txBody>
      </p:sp>
      <p:sp>
        <p:nvSpPr>
          <p:cNvPr id="786476" name="Rectangle 44"/>
          <p:cNvSpPr>
            <a:spLocks noGrp="1" noChangeArrowheads="1"/>
          </p:cNvSpPr>
          <p:nvPr>
            <p:ph type="dt" sz="half" idx="2"/>
          </p:nvPr>
        </p:nvSpPr>
        <p:spPr bwMode="auto">
          <a:xfrm>
            <a:off x="457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fontAlgn="auto" hangingPunct="1">
              <a:spcBef>
                <a:spcPts val="0"/>
              </a:spcBef>
              <a:spcAft>
                <a:spcPts val="0"/>
              </a:spcAft>
              <a:defRPr sz="1200" smtClean="0">
                <a:effectLst>
                  <a:outerShdw blurRad="38100" dist="38100" dir="2700000" algn="tl">
                    <a:srgbClr val="000000"/>
                  </a:outerShdw>
                </a:effectLst>
                <a:latin typeface="Arial" charset="0"/>
                <a:cs typeface="+mn-cs"/>
              </a:defRPr>
            </a:lvl1pPr>
          </a:lstStyle>
          <a:p>
            <a:pPr>
              <a:defRPr/>
            </a:pPr>
            <a:fld id="{48E594B4-92B8-49F5-833C-E0C42264102E}" type="datetime4">
              <a:rPr lang="en-US" smtClean="0">
                <a:solidFill>
                  <a:prstClr val="white"/>
                </a:solidFill>
              </a:rPr>
              <a:t>October 1, 2011</a:t>
            </a:fld>
            <a:endParaRPr lang="en-US">
              <a:solidFill>
                <a:prstClr val="white"/>
              </a:solidFill>
            </a:endParaRPr>
          </a:p>
        </p:txBody>
      </p:sp>
      <p:sp>
        <p:nvSpPr>
          <p:cNvPr id="786477" name="Rectangle 4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fontAlgn="auto" hangingPunct="1">
              <a:spcBef>
                <a:spcPts val="0"/>
              </a:spcBef>
              <a:spcAft>
                <a:spcPts val="0"/>
              </a:spcAft>
              <a:defRPr sz="1200">
                <a:effectLst>
                  <a:outerShdw blurRad="38100" dist="38100" dir="2700000" algn="tl">
                    <a:srgbClr val="000000"/>
                  </a:outerShdw>
                </a:effectLst>
                <a:latin typeface="Arial" charset="0"/>
                <a:cs typeface="+mn-cs"/>
              </a:defRPr>
            </a:lvl1pPr>
          </a:lstStyle>
          <a:p>
            <a:pPr>
              <a:defRPr/>
            </a:pPr>
            <a:endParaRPr lang="en-US">
              <a:solidFill>
                <a:prstClr val="white"/>
              </a:solidFill>
            </a:endParaRPr>
          </a:p>
        </p:txBody>
      </p:sp>
      <p:sp>
        <p:nvSpPr>
          <p:cNvPr id="786478" name="Rectangle 46"/>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fontAlgn="auto" hangingPunct="1">
              <a:spcBef>
                <a:spcPts val="0"/>
              </a:spcBef>
              <a:spcAft>
                <a:spcPts val="0"/>
              </a:spcAft>
              <a:defRPr sz="2000" smtClean="0">
                <a:effectLst>
                  <a:outerShdw blurRad="38100" dist="38100" dir="2700000" algn="tl">
                    <a:srgbClr val="000000"/>
                  </a:outerShdw>
                </a:effectLst>
                <a:latin typeface="Arial" charset="0"/>
                <a:cs typeface="+mn-cs"/>
              </a:defRPr>
            </a:lvl1pPr>
          </a:lstStyle>
          <a:p>
            <a:pPr>
              <a:defRPr/>
            </a:pPr>
            <a:fld id="{8B66FBEF-F982-458E-B615-CD6472251A04}" type="slidenum">
              <a:rPr lang="en-US">
                <a:solidFill>
                  <a:prstClr val="white"/>
                </a:solidFill>
              </a:rPr>
              <a:pPr>
                <a:defRPr/>
              </a:pPr>
              <a:t>‹#›</a:t>
            </a:fld>
            <a:endParaRPr lang="en-US">
              <a:solidFill>
                <a:prstClr val="white"/>
              </a:solidFill>
            </a:endParaRPr>
          </a:p>
        </p:txBody>
      </p:sp>
    </p:spTree>
    <p:extLst>
      <p:ext uri="{BB962C8B-B14F-4D97-AF65-F5344CB8AC3E}">
        <p14:creationId xmlns:p14="http://schemas.microsoft.com/office/powerpoint/2010/main" val="3417445150"/>
      </p:ext>
    </p:extLst>
  </p:cSld>
  <p:clrMap bg1="dk2" tx1="lt1" bg2="dk1" tx2="lt2" accent1="accent1" accent2="accent2" accent3="accent3" accent4="accent4" accent5="accent5" accent6="accent6" hlink="hlink" folHlink="folHlink"/>
  <p:sldLayoutIdLst>
    <p:sldLayoutId id="2147484097" r:id="rId1"/>
    <p:sldLayoutId id="2147484098" r:id="rId2"/>
    <p:sldLayoutId id="2147484099" r:id="rId3"/>
    <p:sldLayoutId id="2147484100" r:id="rId4"/>
    <p:sldLayoutId id="2147484101" r:id="rId5"/>
    <p:sldLayoutId id="2147484102" r:id="rId6"/>
    <p:sldLayoutId id="2147484103" r:id="rId7"/>
    <p:sldLayoutId id="2147484104" r:id="rId8"/>
    <p:sldLayoutId id="2147484105" r:id="rId9"/>
    <p:sldLayoutId id="2147484106" r:id="rId10"/>
    <p:sldLayoutId id="2147484107" r:id="rId11"/>
    <p:sldLayoutId id="2147484108" r:id="rId12"/>
    <p:sldLayoutId id="2147484109" r:id="rId13"/>
  </p:sldLayoutIdLst>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par>
    </p:tnLst>
  </p:timing>
  <p:hf hdr="0" ftr="0" dt="0"/>
  <p:txStyles>
    <p:titleStyle>
      <a:lvl1pPr algn="ctr" rtl="0" fontAlgn="base">
        <a:spcBef>
          <a:spcPct val="0"/>
        </a:spcBef>
        <a:spcAft>
          <a:spcPct val="0"/>
        </a:spcAft>
        <a:defRPr sz="4400">
          <a:solidFill>
            <a:schemeClr val="tx2"/>
          </a:solidFill>
          <a:effectLst>
            <a:outerShdw blurRad="38100" dist="38100" dir="2700000" algn="tl">
              <a:srgbClr val="000000"/>
            </a:outerShdw>
          </a:effectLst>
          <a:latin typeface="+mj-lt"/>
          <a:ea typeface="+mj-ea"/>
          <a:cs typeface="+mj-cs"/>
        </a:defRPr>
      </a:lvl1pPr>
      <a:lvl2pPr algn="ctr" rtl="0" fontAlgn="base">
        <a:spcBef>
          <a:spcPct val="0"/>
        </a:spcBef>
        <a:spcAft>
          <a:spcPct val="0"/>
        </a:spcAft>
        <a:defRPr sz="4400">
          <a:solidFill>
            <a:schemeClr val="tx2"/>
          </a:solidFill>
          <a:effectLst>
            <a:outerShdw blurRad="38100" dist="38100" dir="2700000" algn="tl">
              <a:srgbClr val="000000"/>
            </a:outerShdw>
          </a:effectLst>
          <a:latin typeface="Arial Black" pitchFamily="34" charset="0"/>
        </a:defRPr>
      </a:lvl2pPr>
      <a:lvl3pPr algn="ctr" rtl="0" fontAlgn="base">
        <a:spcBef>
          <a:spcPct val="0"/>
        </a:spcBef>
        <a:spcAft>
          <a:spcPct val="0"/>
        </a:spcAft>
        <a:defRPr sz="4400">
          <a:solidFill>
            <a:schemeClr val="tx2"/>
          </a:solidFill>
          <a:effectLst>
            <a:outerShdw blurRad="38100" dist="38100" dir="2700000" algn="tl">
              <a:srgbClr val="000000"/>
            </a:outerShdw>
          </a:effectLst>
          <a:latin typeface="Arial Black" pitchFamily="34" charset="0"/>
        </a:defRPr>
      </a:lvl3pPr>
      <a:lvl4pPr algn="ctr" rtl="0" fontAlgn="base">
        <a:spcBef>
          <a:spcPct val="0"/>
        </a:spcBef>
        <a:spcAft>
          <a:spcPct val="0"/>
        </a:spcAft>
        <a:defRPr sz="4400">
          <a:solidFill>
            <a:schemeClr val="tx2"/>
          </a:solidFill>
          <a:effectLst>
            <a:outerShdw blurRad="38100" dist="38100" dir="2700000" algn="tl">
              <a:srgbClr val="000000"/>
            </a:outerShdw>
          </a:effectLst>
          <a:latin typeface="Arial Black" pitchFamily="34" charset="0"/>
        </a:defRPr>
      </a:lvl4pPr>
      <a:lvl5pPr algn="ctr" rtl="0" fontAlgn="base">
        <a:spcBef>
          <a:spcPct val="0"/>
        </a:spcBef>
        <a:spcAft>
          <a:spcPct val="0"/>
        </a:spcAft>
        <a:defRPr sz="4400">
          <a:solidFill>
            <a:schemeClr val="tx2"/>
          </a:solidFill>
          <a:effectLst>
            <a:outerShdw blurRad="38100" dist="38100" dir="2700000" algn="tl">
              <a:srgbClr val="000000"/>
            </a:outerShdw>
          </a:effectLst>
          <a:latin typeface="Arial Black" pitchFamily="34" charset="0"/>
        </a:defRPr>
      </a:lvl5pPr>
      <a:lvl6pPr marL="457200" algn="ctr" rtl="0" eaLnBrk="1" fontAlgn="base" hangingPunct="1">
        <a:spcBef>
          <a:spcPct val="0"/>
        </a:spcBef>
        <a:spcAft>
          <a:spcPct val="0"/>
        </a:spcAft>
        <a:defRPr sz="4400">
          <a:solidFill>
            <a:schemeClr val="tx2"/>
          </a:solidFill>
          <a:effectLst>
            <a:outerShdw blurRad="38100" dist="38100" dir="2700000" algn="tl">
              <a:srgbClr val="000000"/>
            </a:outerShdw>
          </a:effectLst>
          <a:latin typeface="Arial" charset="0"/>
        </a:defRPr>
      </a:lvl6pPr>
      <a:lvl7pPr marL="914400" algn="ctr" rtl="0" eaLnBrk="1" fontAlgn="base" hangingPunct="1">
        <a:spcBef>
          <a:spcPct val="0"/>
        </a:spcBef>
        <a:spcAft>
          <a:spcPct val="0"/>
        </a:spcAft>
        <a:defRPr sz="4400">
          <a:solidFill>
            <a:schemeClr val="tx2"/>
          </a:solidFill>
          <a:effectLst>
            <a:outerShdw blurRad="38100" dist="38100" dir="2700000" algn="tl">
              <a:srgbClr val="000000"/>
            </a:outerShdw>
          </a:effectLst>
          <a:latin typeface="Arial" charset="0"/>
        </a:defRPr>
      </a:lvl7pPr>
      <a:lvl8pPr marL="1371600" algn="ctr" rtl="0" eaLnBrk="1" fontAlgn="base" hangingPunct="1">
        <a:spcBef>
          <a:spcPct val="0"/>
        </a:spcBef>
        <a:spcAft>
          <a:spcPct val="0"/>
        </a:spcAft>
        <a:defRPr sz="4400">
          <a:solidFill>
            <a:schemeClr val="tx2"/>
          </a:solidFill>
          <a:effectLst>
            <a:outerShdw blurRad="38100" dist="38100" dir="2700000" algn="tl">
              <a:srgbClr val="000000"/>
            </a:outerShdw>
          </a:effectLst>
          <a:latin typeface="Arial" charset="0"/>
        </a:defRPr>
      </a:lvl8pPr>
      <a:lvl9pPr marL="1828800" algn="ctr" rtl="0" eaLnBrk="1" fontAlgn="base" hangingPunct="1">
        <a:spcBef>
          <a:spcPct val="0"/>
        </a:spcBef>
        <a:spcAft>
          <a:spcPct val="0"/>
        </a:spcAft>
        <a:defRPr sz="4400">
          <a:solidFill>
            <a:schemeClr val="tx2"/>
          </a:solidFill>
          <a:effectLst>
            <a:outerShdw blurRad="38100" dist="38100" dir="2700000" algn="tl">
              <a:srgbClr val="000000"/>
            </a:outerShdw>
          </a:effectLst>
          <a:latin typeface="Arial" charset="0"/>
        </a:defRPr>
      </a:lvl9pPr>
    </p:titleStyle>
    <p:bodyStyle>
      <a:lvl1pPr marL="342900" indent="-342900" algn="l" rtl="0" fontAlgn="base">
        <a:spcBef>
          <a:spcPct val="20000"/>
        </a:spcBef>
        <a:spcAft>
          <a:spcPct val="0"/>
        </a:spcAft>
        <a:buClr>
          <a:schemeClr val="hlink"/>
        </a:buClr>
        <a:buSzPct val="90000"/>
        <a:buFont typeface="Wingdings" pitchFamily="2" charset="2"/>
        <a:buBlip>
          <a:blip r:embed="rId15"/>
        </a:buBlip>
        <a:defRPr sz="3200">
          <a:solidFill>
            <a:schemeClr val="tx1"/>
          </a:solidFill>
          <a:effectLst>
            <a:outerShdw blurRad="38100" dist="38100" dir="2700000" algn="tl">
              <a:srgbClr val="000000"/>
            </a:outerShdw>
          </a:effectLst>
          <a:latin typeface="+mn-lt"/>
          <a:ea typeface="+mn-ea"/>
          <a:cs typeface="+mn-cs"/>
        </a:defRPr>
      </a:lvl1pPr>
      <a:lvl2pPr marL="742950" indent="-285750" algn="l" rtl="0" fontAlgn="base">
        <a:spcBef>
          <a:spcPct val="20000"/>
        </a:spcBef>
        <a:spcAft>
          <a:spcPct val="0"/>
        </a:spcAft>
        <a:buChar char="–"/>
        <a:defRPr sz="2800">
          <a:solidFill>
            <a:schemeClr val="tx1"/>
          </a:solidFill>
          <a:effectLst>
            <a:outerShdw blurRad="38100" dist="38100" dir="2700000" algn="tl">
              <a:srgbClr val="000000"/>
            </a:outerShdw>
          </a:effectLst>
          <a:latin typeface="+mn-lt"/>
        </a:defRPr>
      </a:lvl2pPr>
      <a:lvl3pPr marL="1143000" indent="-228600" algn="l" rtl="0" fontAlgn="base">
        <a:spcBef>
          <a:spcPct val="20000"/>
        </a:spcBef>
        <a:spcAft>
          <a:spcPct val="0"/>
        </a:spcAft>
        <a:buClr>
          <a:schemeClr val="accent2"/>
        </a:buClr>
        <a:buSzPct val="90000"/>
        <a:buFont typeface="Wingdings" pitchFamily="2" charset="2"/>
        <a:buBlip>
          <a:blip r:embed="rId16"/>
        </a:buBlip>
        <a:defRPr sz="2400">
          <a:solidFill>
            <a:schemeClr val="tx1"/>
          </a:solidFill>
          <a:effectLst>
            <a:outerShdw blurRad="38100" dist="38100" dir="2700000" algn="tl">
              <a:srgbClr val="000000"/>
            </a:outerShdw>
          </a:effectLst>
          <a:latin typeface="+mn-lt"/>
        </a:defRPr>
      </a:lvl3pPr>
      <a:lvl4pPr marL="1600200" indent="-228600" algn="l" rtl="0" fontAlgn="base">
        <a:spcBef>
          <a:spcPct val="20000"/>
        </a:spcBef>
        <a:spcAft>
          <a:spcPct val="0"/>
        </a:spcAft>
        <a:buChar char="–"/>
        <a:defRPr sz="2000">
          <a:solidFill>
            <a:schemeClr val="tx1"/>
          </a:solidFill>
          <a:effectLst>
            <a:outerShdw blurRad="38100" dist="38100" dir="2700000" algn="tl">
              <a:srgbClr val="000000"/>
            </a:outerShdw>
          </a:effectLst>
          <a:latin typeface="+mn-lt"/>
        </a:defRPr>
      </a:lvl4pPr>
      <a:lvl5pPr marL="2057400" indent="-228600" algn="l" rtl="0" fontAlgn="base">
        <a:spcBef>
          <a:spcPct val="20000"/>
        </a:spcBef>
        <a:spcAft>
          <a:spcPct val="0"/>
        </a:spcAft>
        <a:buClr>
          <a:schemeClr val="folHlink"/>
        </a:buClr>
        <a:buSzPct val="90000"/>
        <a:buFont typeface="Wingdings" pitchFamily="2" charset="2"/>
        <a:buBlip>
          <a:blip r:embed="rId17"/>
        </a:buBlip>
        <a:defRPr sz="2000">
          <a:solidFill>
            <a:schemeClr val="tx1"/>
          </a:solidFill>
          <a:effectLst>
            <a:outerShdw blurRad="38100" dist="38100" dir="2700000" algn="tl">
              <a:srgbClr val="000000"/>
            </a:outerShdw>
          </a:effectLst>
          <a:latin typeface="+mn-lt"/>
        </a:defRPr>
      </a:lvl5pPr>
      <a:lvl6pPr marL="2514600" indent="-228600" algn="l" rtl="0" eaLnBrk="1" fontAlgn="base" hangingPunct="1">
        <a:spcBef>
          <a:spcPct val="20000"/>
        </a:spcBef>
        <a:spcAft>
          <a:spcPct val="0"/>
        </a:spcAft>
        <a:buClr>
          <a:schemeClr val="folHlink"/>
        </a:buClr>
        <a:buSzPct val="90000"/>
        <a:buFont typeface="Wingdings" pitchFamily="2" charset="2"/>
        <a:buBlip>
          <a:blip r:embed="rId17"/>
        </a:buBlip>
        <a:defRPr sz="2000">
          <a:solidFill>
            <a:schemeClr val="tx1"/>
          </a:solidFill>
          <a:effectLst>
            <a:outerShdw blurRad="38100" dist="38100" dir="2700000" algn="tl">
              <a:srgbClr val="000000"/>
            </a:outerShdw>
          </a:effectLst>
          <a:latin typeface="+mn-lt"/>
        </a:defRPr>
      </a:lvl6pPr>
      <a:lvl7pPr marL="2971800" indent="-228600" algn="l" rtl="0" eaLnBrk="1" fontAlgn="base" hangingPunct="1">
        <a:spcBef>
          <a:spcPct val="20000"/>
        </a:spcBef>
        <a:spcAft>
          <a:spcPct val="0"/>
        </a:spcAft>
        <a:buClr>
          <a:schemeClr val="folHlink"/>
        </a:buClr>
        <a:buSzPct val="90000"/>
        <a:buFont typeface="Wingdings" pitchFamily="2" charset="2"/>
        <a:buBlip>
          <a:blip r:embed="rId17"/>
        </a:buBlip>
        <a:defRPr sz="2000">
          <a:solidFill>
            <a:schemeClr val="tx1"/>
          </a:solidFill>
          <a:effectLst>
            <a:outerShdw blurRad="38100" dist="38100" dir="2700000" algn="tl">
              <a:srgbClr val="000000"/>
            </a:outerShdw>
          </a:effectLst>
          <a:latin typeface="+mn-lt"/>
        </a:defRPr>
      </a:lvl7pPr>
      <a:lvl8pPr marL="3429000" indent="-228600" algn="l" rtl="0" eaLnBrk="1" fontAlgn="base" hangingPunct="1">
        <a:spcBef>
          <a:spcPct val="20000"/>
        </a:spcBef>
        <a:spcAft>
          <a:spcPct val="0"/>
        </a:spcAft>
        <a:buClr>
          <a:schemeClr val="folHlink"/>
        </a:buClr>
        <a:buSzPct val="90000"/>
        <a:buFont typeface="Wingdings" pitchFamily="2" charset="2"/>
        <a:buBlip>
          <a:blip r:embed="rId17"/>
        </a:buBlip>
        <a:defRPr sz="2000">
          <a:solidFill>
            <a:schemeClr val="tx1"/>
          </a:solidFill>
          <a:effectLst>
            <a:outerShdw blurRad="38100" dist="38100" dir="2700000" algn="tl">
              <a:srgbClr val="000000"/>
            </a:outerShdw>
          </a:effectLst>
          <a:latin typeface="+mn-lt"/>
        </a:defRPr>
      </a:lvl8pPr>
      <a:lvl9pPr marL="3886200" indent="-228600" algn="l" rtl="0" eaLnBrk="1" fontAlgn="base" hangingPunct="1">
        <a:spcBef>
          <a:spcPct val="20000"/>
        </a:spcBef>
        <a:spcAft>
          <a:spcPct val="0"/>
        </a:spcAft>
        <a:buClr>
          <a:schemeClr val="folHlink"/>
        </a:buClr>
        <a:buSzPct val="90000"/>
        <a:buFont typeface="Wingdings" pitchFamily="2" charset="2"/>
        <a:buBlip>
          <a:blip r:embed="rId17"/>
        </a:buBlip>
        <a:defRPr sz="2000">
          <a:solidFill>
            <a:schemeClr val="tx1"/>
          </a:solidFill>
          <a:effectLst>
            <a:outerShdw blurRad="38100" dist="38100" dir="2700000" algn="tl">
              <a:srgbClr val="000000"/>
            </a:outerShdw>
          </a:effectLst>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6.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57647"/>
                <a:invGamma/>
              </a:schemeClr>
            </a:gs>
            <a:gs pos="100000">
              <a:schemeClr val="bg1"/>
            </a:gs>
          </a:gsLst>
          <a:lin ang="2700000" scaled="1"/>
        </a:gradFill>
        <a:effectLst/>
      </p:bgPr>
    </p:bg>
    <p:spTree>
      <p:nvGrpSpPr>
        <p:cNvPr id="1" name=""/>
        <p:cNvGrpSpPr/>
        <p:nvPr/>
      </p:nvGrpSpPr>
      <p:grpSpPr>
        <a:xfrm>
          <a:off x="0" y="0"/>
          <a:ext cx="0" cy="0"/>
          <a:chOff x="0" y="0"/>
          <a:chExt cx="0" cy="0"/>
        </a:xfrm>
      </p:grpSpPr>
      <p:grpSp>
        <p:nvGrpSpPr>
          <p:cNvPr id="13314" name="Group 2"/>
          <p:cNvGrpSpPr>
            <a:grpSpLocks/>
          </p:cNvGrpSpPr>
          <p:nvPr/>
        </p:nvGrpSpPr>
        <p:grpSpPr bwMode="auto">
          <a:xfrm>
            <a:off x="0" y="0"/>
            <a:ext cx="9144000" cy="6856413"/>
            <a:chOff x="0" y="0"/>
            <a:chExt cx="5760" cy="4319"/>
          </a:xfrm>
        </p:grpSpPr>
        <p:sp>
          <p:nvSpPr>
            <p:cNvPr id="130051" name="Freeform 3"/>
            <p:cNvSpPr>
              <a:spLocks/>
            </p:cNvSpPr>
            <p:nvPr/>
          </p:nvSpPr>
          <p:spPr bwMode="hidden">
            <a:xfrm>
              <a:off x="0" y="12"/>
              <a:ext cx="5758" cy="3273"/>
            </a:xfrm>
            <a:custGeom>
              <a:avLst/>
              <a:gdLst/>
              <a:ahLst/>
              <a:cxnLst>
                <a:cxn ang="0">
                  <a:pos x="3193" y="1816"/>
                </a:cxn>
                <a:cxn ang="0">
                  <a:pos x="0" y="0"/>
                </a:cxn>
                <a:cxn ang="0">
                  <a:pos x="0" y="522"/>
                </a:cxn>
                <a:cxn ang="0">
                  <a:pos x="3037" y="1978"/>
                </a:cxn>
                <a:cxn ang="0">
                  <a:pos x="5740" y="3273"/>
                </a:cxn>
                <a:cxn ang="0">
                  <a:pos x="5740" y="3267"/>
                </a:cxn>
                <a:cxn ang="0">
                  <a:pos x="3193" y="1816"/>
                </a:cxn>
                <a:cxn ang="0">
                  <a:pos x="3193" y="1816"/>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w="9525">
              <a:noFill/>
              <a:round/>
              <a:headEnd/>
              <a:tailEnd/>
            </a:ln>
          </p:spPr>
          <p:txBody>
            <a:bodyPr/>
            <a:lstStyle/>
            <a:p>
              <a:pPr eaLnBrk="0" hangingPunct="0">
                <a:defRPr/>
              </a:pPr>
              <a:endParaRPr lang="en-US">
                <a:solidFill>
                  <a:srgbClr val="FFFFFF"/>
                </a:solidFill>
                <a:cs typeface="+mn-cs"/>
              </a:endParaRPr>
            </a:p>
          </p:txBody>
        </p:sp>
        <p:sp>
          <p:nvSpPr>
            <p:cNvPr id="130052" name="Freeform 4"/>
            <p:cNvSpPr>
              <a:spLocks/>
            </p:cNvSpPr>
            <p:nvPr/>
          </p:nvSpPr>
          <p:spPr bwMode="hidden">
            <a:xfrm>
              <a:off x="149" y="0"/>
              <a:ext cx="5609" cy="3243"/>
            </a:xfrm>
            <a:custGeom>
              <a:avLst/>
              <a:gdLst/>
              <a:ahLst/>
              <a:cxnLst>
                <a:cxn ang="0">
                  <a:pos x="3163" y="1714"/>
                </a:cxn>
                <a:cxn ang="0">
                  <a:pos x="431" y="0"/>
                </a:cxn>
                <a:cxn ang="0">
                  <a:pos x="0" y="0"/>
                </a:cxn>
                <a:cxn ang="0">
                  <a:pos x="3086" y="1786"/>
                </a:cxn>
                <a:cxn ang="0">
                  <a:pos x="5591" y="3243"/>
                </a:cxn>
                <a:cxn ang="0">
                  <a:pos x="5591" y="3237"/>
                </a:cxn>
                <a:cxn ang="0">
                  <a:pos x="3163" y="1714"/>
                </a:cxn>
                <a:cxn ang="0">
                  <a:pos x="3163" y="1714"/>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eaLnBrk="0" hangingPunct="0">
                <a:defRPr/>
              </a:pPr>
              <a:endParaRPr lang="en-US">
                <a:solidFill>
                  <a:srgbClr val="FFFFFF"/>
                </a:solidFill>
                <a:cs typeface="+mn-cs"/>
              </a:endParaRPr>
            </a:p>
          </p:txBody>
        </p:sp>
        <p:sp>
          <p:nvSpPr>
            <p:cNvPr id="130053" name="Freeform 5"/>
            <p:cNvSpPr>
              <a:spLocks/>
            </p:cNvSpPr>
            <p:nvPr/>
          </p:nvSpPr>
          <p:spPr bwMode="hidden">
            <a:xfrm>
              <a:off x="0" y="3433"/>
              <a:ext cx="4038" cy="191"/>
            </a:xfrm>
            <a:custGeom>
              <a:avLst/>
              <a:gdLst/>
              <a:ahLst/>
              <a:cxnLst>
                <a:cxn ang="0">
                  <a:pos x="0" y="156"/>
                </a:cxn>
                <a:cxn ang="0">
                  <a:pos x="4042" y="192"/>
                </a:cxn>
                <a:cxn ang="0">
                  <a:pos x="4042" y="144"/>
                </a:cxn>
                <a:cxn ang="0">
                  <a:pos x="0" y="0"/>
                </a:cxn>
                <a:cxn ang="0">
                  <a:pos x="0" y="156"/>
                </a:cxn>
                <a:cxn ang="0">
                  <a:pos x="0" y="156"/>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w="9525">
              <a:noFill/>
              <a:round/>
              <a:headEnd/>
              <a:tailEnd/>
            </a:ln>
          </p:spPr>
          <p:txBody>
            <a:bodyPr/>
            <a:lstStyle/>
            <a:p>
              <a:pPr eaLnBrk="0" hangingPunct="0">
                <a:defRPr/>
              </a:pPr>
              <a:endParaRPr lang="en-US">
                <a:solidFill>
                  <a:srgbClr val="FFFFFF"/>
                </a:solidFill>
                <a:cs typeface="+mn-cs"/>
              </a:endParaRPr>
            </a:p>
          </p:txBody>
        </p:sp>
        <p:sp>
          <p:nvSpPr>
            <p:cNvPr id="130054" name="Freeform 6"/>
            <p:cNvSpPr>
              <a:spLocks/>
            </p:cNvSpPr>
            <p:nvPr/>
          </p:nvSpPr>
          <p:spPr bwMode="hidden">
            <a:xfrm>
              <a:off x="4038" y="3577"/>
              <a:ext cx="1720" cy="65"/>
            </a:xfrm>
            <a:custGeom>
              <a:avLst/>
              <a:gdLst/>
              <a:ahLst/>
              <a:cxnLst>
                <a:cxn ang="0">
                  <a:pos x="1722" y="66"/>
                </a:cxn>
                <a:cxn ang="0">
                  <a:pos x="1722" y="60"/>
                </a:cxn>
                <a:cxn ang="0">
                  <a:pos x="0" y="0"/>
                </a:cxn>
                <a:cxn ang="0">
                  <a:pos x="0" y="48"/>
                </a:cxn>
                <a:cxn ang="0">
                  <a:pos x="1722" y="66"/>
                </a:cxn>
                <a:cxn ang="0">
                  <a:pos x="1722" y="66"/>
                </a:cxn>
              </a:cxnLst>
              <a:rect l="0" t="0" r="r" b="b"/>
              <a:pathLst>
                <a:path w="1722" h="66">
                  <a:moveTo>
                    <a:pt x="1722" y="66"/>
                  </a:moveTo>
                  <a:lnTo>
                    <a:pt x="1722" y="60"/>
                  </a:lnTo>
                  <a:lnTo>
                    <a:pt x="0" y="0"/>
                  </a:lnTo>
                  <a:lnTo>
                    <a:pt x="0" y="48"/>
                  </a:lnTo>
                  <a:lnTo>
                    <a:pt x="1722" y="66"/>
                  </a:lnTo>
                  <a:lnTo>
                    <a:pt x="1722" y="66"/>
                  </a:lnTo>
                  <a:close/>
                </a:path>
              </a:pathLst>
            </a:custGeom>
            <a:gradFill rotWithShape="0">
              <a:gsLst>
                <a:gs pos="0">
                  <a:schemeClr val="bg2"/>
                </a:gs>
                <a:gs pos="100000">
                  <a:schemeClr val="bg1"/>
                </a:gs>
              </a:gsLst>
              <a:lin ang="0" scaled="1"/>
            </a:gradFill>
            <a:ln w="9525">
              <a:noFill/>
              <a:round/>
              <a:headEnd/>
              <a:tailEnd/>
            </a:ln>
          </p:spPr>
          <p:txBody>
            <a:bodyPr/>
            <a:lstStyle/>
            <a:p>
              <a:pPr eaLnBrk="0" hangingPunct="0">
                <a:defRPr/>
              </a:pPr>
              <a:endParaRPr lang="en-US">
                <a:solidFill>
                  <a:srgbClr val="FFFFFF"/>
                </a:solidFill>
                <a:cs typeface="+mn-cs"/>
              </a:endParaRPr>
            </a:p>
          </p:txBody>
        </p:sp>
        <p:sp>
          <p:nvSpPr>
            <p:cNvPr id="130055" name="Freeform 7"/>
            <p:cNvSpPr>
              <a:spLocks/>
            </p:cNvSpPr>
            <p:nvPr/>
          </p:nvSpPr>
          <p:spPr bwMode="hidden">
            <a:xfrm>
              <a:off x="0" y="3726"/>
              <a:ext cx="4784" cy="329"/>
            </a:xfrm>
            <a:custGeom>
              <a:avLst/>
              <a:gdLst/>
              <a:ahLst/>
              <a:cxnLst>
                <a:cxn ang="0">
                  <a:pos x="0" y="329"/>
                </a:cxn>
                <a:cxn ang="0">
                  <a:pos x="4789" y="77"/>
                </a:cxn>
                <a:cxn ang="0">
                  <a:pos x="4789" y="0"/>
                </a:cxn>
                <a:cxn ang="0">
                  <a:pos x="0" y="107"/>
                </a:cxn>
                <a:cxn ang="0">
                  <a:pos x="0" y="329"/>
                </a:cxn>
                <a:cxn ang="0">
                  <a:pos x="0" y="329"/>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w="9525" cap="flat" cmpd="sng">
              <a:noFill/>
              <a:prstDash val="solid"/>
              <a:round/>
              <a:headEnd type="none" w="med" len="med"/>
              <a:tailEnd type="none" w="med" len="med"/>
            </a:ln>
            <a:effectLst/>
          </p:spPr>
          <p:txBody>
            <a:bodyPr/>
            <a:lstStyle/>
            <a:p>
              <a:pPr eaLnBrk="0" hangingPunct="0">
                <a:defRPr/>
              </a:pPr>
              <a:endParaRPr lang="en-US">
                <a:solidFill>
                  <a:srgbClr val="FFFFFF"/>
                </a:solidFill>
                <a:cs typeface="+mn-cs"/>
              </a:endParaRPr>
            </a:p>
          </p:txBody>
        </p:sp>
        <p:sp>
          <p:nvSpPr>
            <p:cNvPr id="130056" name="Freeform 8"/>
            <p:cNvSpPr>
              <a:spLocks/>
            </p:cNvSpPr>
            <p:nvPr/>
          </p:nvSpPr>
          <p:spPr bwMode="hidden">
            <a:xfrm>
              <a:off x="4784" y="3702"/>
              <a:ext cx="974" cy="101"/>
            </a:xfrm>
            <a:custGeom>
              <a:avLst/>
              <a:gdLst/>
              <a:ahLst/>
              <a:cxnLst>
                <a:cxn ang="0">
                  <a:pos x="975" y="48"/>
                </a:cxn>
                <a:cxn ang="0">
                  <a:pos x="975" y="0"/>
                </a:cxn>
                <a:cxn ang="0">
                  <a:pos x="0" y="24"/>
                </a:cxn>
                <a:cxn ang="0">
                  <a:pos x="0" y="101"/>
                </a:cxn>
                <a:cxn ang="0">
                  <a:pos x="975" y="48"/>
                </a:cxn>
                <a:cxn ang="0">
                  <a:pos x="975" y="48"/>
                </a:cxn>
              </a:cxnLst>
              <a:rect l="0" t="0" r="r" b="b"/>
              <a:pathLst>
                <a:path w="975" h="101">
                  <a:moveTo>
                    <a:pt x="975" y="48"/>
                  </a:moveTo>
                  <a:lnTo>
                    <a:pt x="975" y="0"/>
                  </a:lnTo>
                  <a:lnTo>
                    <a:pt x="0" y="24"/>
                  </a:lnTo>
                  <a:lnTo>
                    <a:pt x="0" y="101"/>
                  </a:lnTo>
                  <a:lnTo>
                    <a:pt x="975" y="48"/>
                  </a:lnTo>
                  <a:lnTo>
                    <a:pt x="975" y="48"/>
                  </a:lnTo>
                  <a:close/>
                </a:path>
              </a:pathLst>
            </a:custGeom>
            <a:solidFill>
              <a:schemeClr val="bg1"/>
            </a:solidFill>
            <a:ln w="9525">
              <a:noFill/>
              <a:round/>
              <a:headEnd/>
              <a:tailEnd/>
            </a:ln>
          </p:spPr>
          <p:txBody>
            <a:bodyPr/>
            <a:lstStyle/>
            <a:p>
              <a:pPr eaLnBrk="0" hangingPunct="0">
                <a:defRPr/>
              </a:pPr>
              <a:endParaRPr lang="en-US">
                <a:solidFill>
                  <a:srgbClr val="FFFFFF"/>
                </a:solidFill>
                <a:cs typeface="+mn-cs"/>
              </a:endParaRPr>
            </a:p>
          </p:txBody>
        </p:sp>
        <p:sp>
          <p:nvSpPr>
            <p:cNvPr id="130057" name="Freeform 9"/>
            <p:cNvSpPr>
              <a:spLocks/>
            </p:cNvSpPr>
            <p:nvPr/>
          </p:nvSpPr>
          <p:spPr bwMode="hidden">
            <a:xfrm>
              <a:off x="3619" y="3815"/>
              <a:ext cx="2139" cy="198"/>
            </a:xfrm>
            <a:custGeom>
              <a:avLst/>
              <a:gdLst/>
              <a:ahLst/>
              <a:cxnLst>
                <a:cxn ang="0">
                  <a:pos x="2141" y="0"/>
                </a:cxn>
                <a:cxn ang="0">
                  <a:pos x="0" y="156"/>
                </a:cxn>
                <a:cxn ang="0">
                  <a:pos x="0" y="198"/>
                </a:cxn>
                <a:cxn ang="0">
                  <a:pos x="2141" y="0"/>
                </a:cxn>
                <a:cxn ang="0">
                  <a:pos x="2141" y="0"/>
                </a:cxn>
              </a:cxnLst>
              <a:rect l="0" t="0" r="r" b="b"/>
              <a:pathLst>
                <a:path w="2141" h="198">
                  <a:moveTo>
                    <a:pt x="2141" y="0"/>
                  </a:moveTo>
                  <a:lnTo>
                    <a:pt x="0" y="156"/>
                  </a:lnTo>
                  <a:lnTo>
                    <a:pt x="0" y="198"/>
                  </a:lnTo>
                  <a:lnTo>
                    <a:pt x="2141" y="0"/>
                  </a:lnTo>
                  <a:lnTo>
                    <a:pt x="2141" y="0"/>
                  </a:lnTo>
                  <a:close/>
                </a:path>
              </a:pathLst>
            </a:custGeom>
            <a:solidFill>
              <a:schemeClr val="bg1"/>
            </a:solidFill>
            <a:ln w="9525">
              <a:noFill/>
              <a:round/>
              <a:headEnd/>
              <a:tailEnd/>
            </a:ln>
          </p:spPr>
          <p:txBody>
            <a:bodyPr/>
            <a:lstStyle/>
            <a:p>
              <a:pPr eaLnBrk="0" hangingPunct="0">
                <a:defRPr/>
              </a:pPr>
              <a:endParaRPr lang="en-US">
                <a:solidFill>
                  <a:srgbClr val="FFFFFF"/>
                </a:solidFill>
                <a:cs typeface="+mn-cs"/>
              </a:endParaRPr>
            </a:p>
          </p:txBody>
        </p:sp>
        <p:sp>
          <p:nvSpPr>
            <p:cNvPr id="130058" name="Freeform 10"/>
            <p:cNvSpPr>
              <a:spLocks/>
            </p:cNvSpPr>
            <p:nvPr/>
          </p:nvSpPr>
          <p:spPr bwMode="hidden">
            <a:xfrm>
              <a:off x="0" y="3971"/>
              <a:ext cx="3619" cy="348"/>
            </a:xfrm>
            <a:custGeom>
              <a:avLst/>
              <a:gdLst/>
              <a:ahLst/>
              <a:cxnLst>
                <a:cxn ang="0">
                  <a:pos x="0" y="348"/>
                </a:cxn>
                <a:cxn ang="0">
                  <a:pos x="311" y="348"/>
                </a:cxn>
                <a:cxn ang="0">
                  <a:pos x="3623" y="42"/>
                </a:cxn>
                <a:cxn ang="0">
                  <a:pos x="3623" y="0"/>
                </a:cxn>
                <a:cxn ang="0">
                  <a:pos x="0" y="264"/>
                </a:cxn>
                <a:cxn ang="0">
                  <a:pos x="0" y="348"/>
                </a:cxn>
                <a:cxn ang="0">
                  <a:pos x="0" y="348"/>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eaLnBrk="0" hangingPunct="0">
                <a:defRPr/>
              </a:pPr>
              <a:endParaRPr lang="en-US">
                <a:solidFill>
                  <a:srgbClr val="FFFFFF"/>
                </a:solidFill>
                <a:cs typeface="+mn-cs"/>
              </a:endParaRPr>
            </a:p>
          </p:txBody>
        </p:sp>
        <p:sp>
          <p:nvSpPr>
            <p:cNvPr id="130059" name="Freeform 11"/>
            <p:cNvSpPr>
              <a:spLocks/>
            </p:cNvSpPr>
            <p:nvPr/>
          </p:nvSpPr>
          <p:spPr bwMode="hidden">
            <a:xfrm>
              <a:off x="2097" y="4043"/>
              <a:ext cx="2514" cy="276"/>
            </a:xfrm>
            <a:custGeom>
              <a:avLst/>
              <a:gdLst/>
              <a:ahLst/>
              <a:cxnLst>
                <a:cxn ang="0">
                  <a:pos x="2182" y="276"/>
                </a:cxn>
                <a:cxn ang="0">
                  <a:pos x="2517" y="204"/>
                </a:cxn>
                <a:cxn ang="0">
                  <a:pos x="2260" y="0"/>
                </a:cxn>
                <a:cxn ang="0">
                  <a:pos x="0" y="276"/>
                </a:cxn>
                <a:cxn ang="0">
                  <a:pos x="2182" y="276"/>
                </a:cxn>
                <a:cxn ang="0">
                  <a:pos x="2182" y="276"/>
                </a:cxn>
              </a:cxnLst>
              <a:rect l="0" t="0" r="r" b="b"/>
              <a:pathLst>
                <a:path w="2517" h="276">
                  <a:moveTo>
                    <a:pt x="2182" y="276"/>
                  </a:moveTo>
                  <a:lnTo>
                    <a:pt x="2517" y="204"/>
                  </a:lnTo>
                  <a:lnTo>
                    <a:pt x="2260" y="0"/>
                  </a:lnTo>
                  <a:lnTo>
                    <a:pt x="0" y="276"/>
                  </a:lnTo>
                  <a:lnTo>
                    <a:pt x="2182" y="276"/>
                  </a:lnTo>
                  <a:lnTo>
                    <a:pt x="2182" y="276"/>
                  </a:lnTo>
                  <a:close/>
                </a:path>
              </a:pathLst>
            </a:custGeom>
            <a:solidFill>
              <a:schemeClr val="bg1"/>
            </a:solidFill>
            <a:ln w="9525">
              <a:noFill/>
              <a:round/>
              <a:headEnd/>
              <a:tailEnd/>
            </a:ln>
          </p:spPr>
          <p:txBody>
            <a:bodyPr/>
            <a:lstStyle/>
            <a:p>
              <a:pPr eaLnBrk="0" hangingPunct="0">
                <a:defRPr/>
              </a:pPr>
              <a:endParaRPr lang="en-US">
                <a:solidFill>
                  <a:srgbClr val="FFFFFF"/>
                </a:solidFill>
                <a:cs typeface="+mn-cs"/>
              </a:endParaRPr>
            </a:p>
          </p:txBody>
        </p:sp>
        <p:sp>
          <p:nvSpPr>
            <p:cNvPr id="130060" name="Freeform 12"/>
            <p:cNvSpPr>
              <a:spLocks/>
            </p:cNvSpPr>
            <p:nvPr/>
          </p:nvSpPr>
          <p:spPr bwMode="hidden">
            <a:xfrm>
              <a:off x="4354" y="3869"/>
              <a:ext cx="1404" cy="378"/>
            </a:xfrm>
            <a:custGeom>
              <a:avLst/>
              <a:gdLst/>
              <a:ahLst/>
              <a:cxnLst>
                <a:cxn ang="0">
                  <a:pos x="1405" y="126"/>
                </a:cxn>
                <a:cxn ang="0">
                  <a:pos x="1405" y="0"/>
                </a:cxn>
                <a:cxn ang="0">
                  <a:pos x="0" y="174"/>
                </a:cxn>
                <a:cxn ang="0">
                  <a:pos x="257" y="378"/>
                </a:cxn>
                <a:cxn ang="0">
                  <a:pos x="1405" y="126"/>
                </a:cxn>
                <a:cxn ang="0">
                  <a:pos x="1405" y="126"/>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w="9525">
              <a:noFill/>
              <a:round/>
              <a:headEnd/>
              <a:tailEnd/>
            </a:ln>
          </p:spPr>
          <p:txBody>
            <a:bodyPr/>
            <a:lstStyle/>
            <a:p>
              <a:pPr eaLnBrk="0" hangingPunct="0">
                <a:defRPr/>
              </a:pPr>
              <a:endParaRPr lang="en-US">
                <a:solidFill>
                  <a:srgbClr val="FFFFFF"/>
                </a:solidFill>
                <a:cs typeface="+mn-cs"/>
              </a:endParaRPr>
            </a:p>
          </p:txBody>
        </p:sp>
        <p:sp>
          <p:nvSpPr>
            <p:cNvPr id="130061" name="Freeform 13"/>
            <p:cNvSpPr>
              <a:spLocks/>
            </p:cNvSpPr>
            <p:nvPr/>
          </p:nvSpPr>
          <p:spPr bwMode="hidden">
            <a:xfrm>
              <a:off x="5030" y="3151"/>
              <a:ext cx="728" cy="240"/>
            </a:xfrm>
            <a:custGeom>
              <a:avLst/>
              <a:gdLst/>
              <a:ahLst/>
              <a:cxnLst>
                <a:cxn ang="0">
                  <a:pos x="729" y="240"/>
                </a:cxn>
                <a:cxn ang="0">
                  <a:pos x="0" y="0"/>
                </a:cxn>
                <a:cxn ang="0">
                  <a:pos x="0" y="6"/>
                </a:cxn>
                <a:cxn ang="0">
                  <a:pos x="729" y="240"/>
                </a:cxn>
                <a:cxn ang="0">
                  <a:pos x="729" y="240"/>
                </a:cxn>
              </a:cxnLst>
              <a:rect l="0" t="0" r="r" b="b"/>
              <a:pathLst>
                <a:path w="729" h="240">
                  <a:moveTo>
                    <a:pt x="729" y="240"/>
                  </a:moveTo>
                  <a:lnTo>
                    <a:pt x="0" y="0"/>
                  </a:lnTo>
                  <a:lnTo>
                    <a:pt x="0" y="6"/>
                  </a:lnTo>
                  <a:lnTo>
                    <a:pt x="729" y="240"/>
                  </a:lnTo>
                  <a:lnTo>
                    <a:pt x="729" y="240"/>
                  </a:lnTo>
                  <a:close/>
                </a:path>
              </a:pathLst>
            </a:custGeom>
            <a:solidFill>
              <a:schemeClr val="bg1"/>
            </a:solidFill>
            <a:ln w="9525">
              <a:noFill/>
              <a:round/>
              <a:headEnd/>
              <a:tailEnd/>
            </a:ln>
          </p:spPr>
          <p:txBody>
            <a:bodyPr/>
            <a:lstStyle/>
            <a:p>
              <a:pPr eaLnBrk="0" hangingPunct="0">
                <a:defRPr/>
              </a:pPr>
              <a:endParaRPr lang="en-US">
                <a:solidFill>
                  <a:srgbClr val="FFFFFF"/>
                </a:solidFill>
                <a:cs typeface="+mn-cs"/>
              </a:endParaRPr>
            </a:p>
          </p:txBody>
        </p:sp>
        <p:sp>
          <p:nvSpPr>
            <p:cNvPr id="130062" name="Freeform 14"/>
            <p:cNvSpPr>
              <a:spLocks/>
            </p:cNvSpPr>
            <p:nvPr/>
          </p:nvSpPr>
          <p:spPr bwMode="hidden">
            <a:xfrm>
              <a:off x="0" y="1486"/>
              <a:ext cx="5030" cy="1671"/>
            </a:xfrm>
            <a:custGeom>
              <a:avLst/>
              <a:gdLst/>
              <a:ahLst/>
              <a:cxnLst>
                <a:cxn ang="0">
                  <a:pos x="0" y="72"/>
                </a:cxn>
                <a:cxn ang="0">
                  <a:pos x="5035" y="1672"/>
                </a:cxn>
                <a:cxn ang="0">
                  <a:pos x="5035" y="1666"/>
                </a:cxn>
                <a:cxn ang="0">
                  <a:pos x="0" y="0"/>
                </a:cxn>
                <a:cxn ang="0">
                  <a:pos x="0" y="72"/>
                </a:cxn>
                <a:cxn ang="0">
                  <a:pos x="0" y="72"/>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w="9525">
              <a:noFill/>
              <a:round/>
              <a:headEnd/>
              <a:tailEnd/>
            </a:ln>
          </p:spPr>
          <p:txBody>
            <a:bodyPr/>
            <a:lstStyle/>
            <a:p>
              <a:pPr eaLnBrk="0" hangingPunct="0">
                <a:defRPr/>
              </a:pPr>
              <a:endParaRPr lang="en-US">
                <a:solidFill>
                  <a:srgbClr val="FFFFFF"/>
                </a:solidFill>
                <a:cs typeface="+mn-cs"/>
              </a:endParaRPr>
            </a:p>
          </p:txBody>
        </p:sp>
        <p:sp>
          <p:nvSpPr>
            <p:cNvPr id="130063" name="Freeform 15"/>
            <p:cNvSpPr>
              <a:spLocks/>
            </p:cNvSpPr>
            <p:nvPr/>
          </p:nvSpPr>
          <p:spPr bwMode="hidden">
            <a:xfrm>
              <a:off x="5030" y="3049"/>
              <a:ext cx="728" cy="318"/>
            </a:xfrm>
            <a:custGeom>
              <a:avLst/>
              <a:gdLst/>
              <a:ahLst/>
              <a:cxnLst>
                <a:cxn ang="0">
                  <a:pos x="729" y="318"/>
                </a:cxn>
                <a:cxn ang="0">
                  <a:pos x="729" y="312"/>
                </a:cxn>
                <a:cxn ang="0">
                  <a:pos x="0" y="0"/>
                </a:cxn>
                <a:cxn ang="0">
                  <a:pos x="0" y="54"/>
                </a:cxn>
                <a:cxn ang="0">
                  <a:pos x="729" y="318"/>
                </a:cxn>
                <a:cxn ang="0">
                  <a:pos x="729" y="318"/>
                </a:cxn>
              </a:cxnLst>
              <a:rect l="0" t="0" r="r" b="b"/>
              <a:pathLst>
                <a:path w="729" h="318">
                  <a:moveTo>
                    <a:pt x="729" y="318"/>
                  </a:moveTo>
                  <a:lnTo>
                    <a:pt x="729" y="312"/>
                  </a:lnTo>
                  <a:lnTo>
                    <a:pt x="0" y="0"/>
                  </a:lnTo>
                  <a:lnTo>
                    <a:pt x="0" y="54"/>
                  </a:lnTo>
                  <a:lnTo>
                    <a:pt x="729" y="318"/>
                  </a:lnTo>
                  <a:lnTo>
                    <a:pt x="729" y="318"/>
                  </a:lnTo>
                  <a:close/>
                </a:path>
              </a:pathLst>
            </a:custGeom>
            <a:gradFill rotWithShape="0">
              <a:gsLst>
                <a:gs pos="0">
                  <a:schemeClr val="bg2"/>
                </a:gs>
                <a:gs pos="100000">
                  <a:schemeClr val="bg1"/>
                </a:gs>
              </a:gsLst>
              <a:lin ang="0" scaled="1"/>
            </a:gradFill>
            <a:ln w="9525">
              <a:noFill/>
              <a:round/>
              <a:headEnd/>
              <a:tailEnd/>
            </a:ln>
          </p:spPr>
          <p:txBody>
            <a:bodyPr/>
            <a:lstStyle/>
            <a:p>
              <a:pPr eaLnBrk="0" hangingPunct="0">
                <a:defRPr/>
              </a:pPr>
              <a:endParaRPr lang="en-US">
                <a:solidFill>
                  <a:srgbClr val="FFFFFF"/>
                </a:solidFill>
                <a:cs typeface="+mn-cs"/>
              </a:endParaRPr>
            </a:p>
          </p:txBody>
        </p:sp>
        <p:sp>
          <p:nvSpPr>
            <p:cNvPr id="130064" name="Freeform 16"/>
            <p:cNvSpPr>
              <a:spLocks/>
            </p:cNvSpPr>
            <p:nvPr/>
          </p:nvSpPr>
          <p:spPr bwMode="hidden">
            <a:xfrm>
              <a:off x="0" y="916"/>
              <a:ext cx="5030" cy="2187"/>
            </a:xfrm>
            <a:custGeom>
              <a:avLst/>
              <a:gdLst/>
              <a:ahLst/>
              <a:cxnLst>
                <a:cxn ang="0">
                  <a:pos x="0" y="396"/>
                </a:cxn>
                <a:cxn ang="0">
                  <a:pos x="5035" y="2188"/>
                </a:cxn>
                <a:cxn ang="0">
                  <a:pos x="5035" y="2134"/>
                </a:cxn>
                <a:cxn ang="0">
                  <a:pos x="0" y="0"/>
                </a:cxn>
                <a:cxn ang="0">
                  <a:pos x="0" y="396"/>
                </a:cxn>
                <a:cxn ang="0">
                  <a:pos x="0" y="396"/>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w="9525">
              <a:noFill/>
              <a:round/>
              <a:headEnd/>
              <a:tailEnd/>
            </a:ln>
          </p:spPr>
          <p:txBody>
            <a:bodyPr/>
            <a:lstStyle/>
            <a:p>
              <a:pPr eaLnBrk="0" hangingPunct="0">
                <a:defRPr/>
              </a:pPr>
              <a:endParaRPr lang="en-US">
                <a:solidFill>
                  <a:srgbClr val="FFFFFF"/>
                </a:solidFill>
                <a:cs typeface="+mn-cs"/>
              </a:endParaRPr>
            </a:p>
          </p:txBody>
        </p:sp>
        <p:sp>
          <p:nvSpPr>
            <p:cNvPr id="130065" name="Freeform 17"/>
            <p:cNvSpPr>
              <a:spLocks/>
            </p:cNvSpPr>
            <p:nvPr/>
          </p:nvSpPr>
          <p:spPr bwMode="hidden">
            <a:xfrm>
              <a:off x="2294" y="0"/>
              <a:ext cx="3159" cy="2725"/>
            </a:xfrm>
            <a:custGeom>
              <a:avLst/>
              <a:gdLst/>
              <a:ahLst/>
              <a:cxnLst>
                <a:cxn ang="0">
                  <a:pos x="0" y="0"/>
                </a:cxn>
                <a:cxn ang="0">
                  <a:pos x="3145" y="2727"/>
                </a:cxn>
                <a:cxn ang="0">
                  <a:pos x="3163" y="2704"/>
                </a:cxn>
                <a:cxn ang="0">
                  <a:pos x="102" y="0"/>
                </a:cxn>
                <a:cxn ang="0">
                  <a:pos x="0" y="0"/>
                </a:cxn>
                <a:cxn ang="0">
                  <a:pos x="0" y="0"/>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w="9525">
              <a:noFill/>
              <a:round/>
              <a:headEnd/>
              <a:tailEnd/>
            </a:ln>
          </p:spPr>
          <p:txBody>
            <a:bodyPr/>
            <a:lstStyle/>
            <a:p>
              <a:pPr eaLnBrk="0" hangingPunct="0">
                <a:defRPr/>
              </a:pPr>
              <a:endParaRPr lang="en-US">
                <a:solidFill>
                  <a:srgbClr val="FFFFFF"/>
                </a:solidFill>
                <a:cs typeface="+mn-cs"/>
              </a:endParaRPr>
            </a:p>
          </p:txBody>
        </p:sp>
        <p:sp>
          <p:nvSpPr>
            <p:cNvPr id="130066" name="Freeform 18"/>
            <p:cNvSpPr>
              <a:spLocks/>
            </p:cNvSpPr>
            <p:nvPr/>
          </p:nvSpPr>
          <p:spPr bwMode="hidden">
            <a:xfrm>
              <a:off x="5435" y="2702"/>
              <a:ext cx="323" cy="299"/>
            </a:xfrm>
            <a:custGeom>
              <a:avLst/>
              <a:gdLst/>
              <a:ahLst/>
              <a:cxnLst>
                <a:cxn ang="0">
                  <a:pos x="323" y="299"/>
                </a:cxn>
                <a:cxn ang="0">
                  <a:pos x="323" y="263"/>
                </a:cxn>
                <a:cxn ang="0">
                  <a:pos x="18" y="0"/>
                </a:cxn>
                <a:cxn ang="0">
                  <a:pos x="0" y="23"/>
                </a:cxn>
                <a:cxn ang="0">
                  <a:pos x="323" y="299"/>
                </a:cxn>
                <a:cxn ang="0">
                  <a:pos x="323" y="299"/>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w="9525">
              <a:noFill/>
              <a:round/>
              <a:headEnd/>
              <a:tailEnd/>
            </a:ln>
          </p:spPr>
          <p:txBody>
            <a:bodyPr/>
            <a:lstStyle/>
            <a:p>
              <a:pPr eaLnBrk="0" hangingPunct="0">
                <a:defRPr/>
              </a:pPr>
              <a:endParaRPr lang="en-US">
                <a:solidFill>
                  <a:srgbClr val="FFFFFF"/>
                </a:solidFill>
                <a:cs typeface="+mn-cs"/>
              </a:endParaRPr>
            </a:p>
          </p:txBody>
        </p:sp>
        <p:sp>
          <p:nvSpPr>
            <p:cNvPr id="130067" name="Freeform 19"/>
            <p:cNvSpPr>
              <a:spLocks/>
            </p:cNvSpPr>
            <p:nvPr/>
          </p:nvSpPr>
          <p:spPr bwMode="hidden">
            <a:xfrm>
              <a:off x="5477" y="2588"/>
              <a:ext cx="281" cy="335"/>
            </a:xfrm>
            <a:custGeom>
              <a:avLst/>
              <a:gdLst/>
              <a:ahLst/>
              <a:cxnLst>
                <a:cxn ang="0">
                  <a:pos x="281" y="335"/>
                </a:cxn>
                <a:cxn ang="0">
                  <a:pos x="281" y="173"/>
                </a:cxn>
                <a:cxn ang="0">
                  <a:pos x="96" y="0"/>
                </a:cxn>
                <a:cxn ang="0">
                  <a:pos x="0" y="90"/>
                </a:cxn>
                <a:cxn ang="0">
                  <a:pos x="281" y="335"/>
                </a:cxn>
                <a:cxn ang="0">
                  <a:pos x="281" y="335"/>
                </a:cxn>
              </a:cxnLst>
              <a:rect l="0" t="0" r="r" b="b"/>
              <a:pathLst>
                <a:path w="281" h="335">
                  <a:moveTo>
                    <a:pt x="281" y="335"/>
                  </a:moveTo>
                  <a:lnTo>
                    <a:pt x="281" y="173"/>
                  </a:lnTo>
                  <a:lnTo>
                    <a:pt x="96" y="0"/>
                  </a:lnTo>
                  <a:lnTo>
                    <a:pt x="0" y="90"/>
                  </a:lnTo>
                  <a:lnTo>
                    <a:pt x="281" y="335"/>
                  </a:lnTo>
                  <a:lnTo>
                    <a:pt x="281" y="335"/>
                  </a:lnTo>
                  <a:close/>
                </a:path>
              </a:pathLst>
            </a:custGeom>
            <a:solidFill>
              <a:schemeClr val="bg1"/>
            </a:solidFill>
            <a:ln w="9525">
              <a:noFill/>
              <a:round/>
              <a:headEnd/>
              <a:tailEnd/>
            </a:ln>
          </p:spPr>
          <p:txBody>
            <a:bodyPr/>
            <a:lstStyle/>
            <a:p>
              <a:pPr eaLnBrk="0" hangingPunct="0">
                <a:defRPr/>
              </a:pPr>
              <a:endParaRPr lang="en-US">
                <a:solidFill>
                  <a:srgbClr val="FFFFFF"/>
                </a:solidFill>
                <a:cs typeface="+mn-cs"/>
              </a:endParaRPr>
            </a:p>
          </p:txBody>
        </p:sp>
        <p:sp>
          <p:nvSpPr>
            <p:cNvPr id="130068" name="Freeform 20"/>
            <p:cNvSpPr>
              <a:spLocks/>
            </p:cNvSpPr>
            <p:nvPr/>
          </p:nvSpPr>
          <p:spPr bwMode="hidden">
            <a:xfrm>
              <a:off x="2454" y="0"/>
              <a:ext cx="3119" cy="2678"/>
            </a:xfrm>
            <a:custGeom>
              <a:avLst/>
              <a:gdLst/>
              <a:ahLst/>
              <a:cxnLst>
                <a:cxn ang="0">
                  <a:pos x="0" y="0"/>
                </a:cxn>
                <a:cxn ang="0">
                  <a:pos x="3026" y="2680"/>
                </a:cxn>
                <a:cxn ang="0">
                  <a:pos x="3122" y="2590"/>
                </a:cxn>
                <a:cxn ang="0">
                  <a:pos x="383" y="0"/>
                </a:cxn>
                <a:cxn ang="0">
                  <a:pos x="0" y="0"/>
                </a:cxn>
                <a:cxn ang="0">
                  <a:pos x="0" y="0"/>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w="9525">
              <a:noFill/>
              <a:round/>
              <a:headEnd/>
              <a:tailEnd/>
            </a:ln>
          </p:spPr>
          <p:txBody>
            <a:bodyPr/>
            <a:lstStyle/>
            <a:p>
              <a:pPr eaLnBrk="0" hangingPunct="0">
                <a:defRPr/>
              </a:pPr>
              <a:endParaRPr lang="en-US">
                <a:solidFill>
                  <a:srgbClr val="FFFFFF"/>
                </a:solidFill>
                <a:cs typeface="+mn-cs"/>
              </a:endParaRPr>
            </a:p>
          </p:txBody>
        </p:sp>
        <p:sp>
          <p:nvSpPr>
            <p:cNvPr id="130069" name="Freeform 21"/>
            <p:cNvSpPr>
              <a:spLocks/>
            </p:cNvSpPr>
            <p:nvPr/>
          </p:nvSpPr>
          <p:spPr bwMode="hidden">
            <a:xfrm>
              <a:off x="5626" y="2534"/>
              <a:ext cx="132" cy="132"/>
            </a:xfrm>
            <a:custGeom>
              <a:avLst/>
              <a:gdLst/>
              <a:ahLst/>
              <a:cxnLst>
                <a:cxn ang="0">
                  <a:pos x="132" y="132"/>
                </a:cxn>
                <a:cxn ang="0">
                  <a:pos x="0" y="0"/>
                </a:cxn>
                <a:cxn ang="0">
                  <a:pos x="0" y="0"/>
                </a:cxn>
                <a:cxn ang="0">
                  <a:pos x="132" y="132"/>
                </a:cxn>
                <a:cxn ang="0">
                  <a:pos x="132" y="132"/>
                </a:cxn>
              </a:cxnLst>
              <a:rect l="0" t="0" r="r" b="b"/>
              <a:pathLst>
                <a:path w="132" h="132">
                  <a:moveTo>
                    <a:pt x="132" y="132"/>
                  </a:moveTo>
                  <a:lnTo>
                    <a:pt x="0" y="0"/>
                  </a:lnTo>
                  <a:lnTo>
                    <a:pt x="0" y="0"/>
                  </a:lnTo>
                  <a:lnTo>
                    <a:pt x="132" y="132"/>
                  </a:lnTo>
                  <a:lnTo>
                    <a:pt x="132" y="132"/>
                  </a:lnTo>
                  <a:close/>
                </a:path>
              </a:pathLst>
            </a:custGeom>
            <a:solidFill>
              <a:srgbClr val="FF9999"/>
            </a:solidFill>
            <a:ln w="9525">
              <a:noFill/>
              <a:round/>
              <a:headEnd/>
              <a:tailEnd/>
            </a:ln>
          </p:spPr>
          <p:txBody>
            <a:bodyPr/>
            <a:lstStyle/>
            <a:p>
              <a:pPr eaLnBrk="0" hangingPunct="0">
                <a:defRPr/>
              </a:pPr>
              <a:endParaRPr lang="en-US">
                <a:solidFill>
                  <a:srgbClr val="FFFFFF"/>
                </a:solidFill>
                <a:cs typeface="+mn-cs"/>
              </a:endParaRPr>
            </a:p>
          </p:txBody>
        </p:sp>
        <p:sp>
          <p:nvSpPr>
            <p:cNvPr id="130070" name="Freeform 22"/>
            <p:cNvSpPr>
              <a:spLocks/>
            </p:cNvSpPr>
            <p:nvPr/>
          </p:nvSpPr>
          <p:spPr bwMode="hidden">
            <a:xfrm>
              <a:off x="3112" y="0"/>
              <a:ext cx="2514" cy="2534"/>
            </a:xfrm>
            <a:custGeom>
              <a:avLst/>
              <a:gdLst/>
              <a:ahLst/>
              <a:cxnLst>
                <a:cxn ang="0">
                  <a:pos x="0" y="0"/>
                </a:cxn>
                <a:cxn ang="0">
                  <a:pos x="2517" y="2536"/>
                </a:cxn>
                <a:cxn ang="0">
                  <a:pos x="2517" y="2536"/>
                </a:cxn>
                <a:cxn ang="0">
                  <a:pos x="66" y="0"/>
                </a:cxn>
                <a:cxn ang="0">
                  <a:pos x="0" y="0"/>
                </a:cxn>
                <a:cxn ang="0">
                  <a:pos x="0" y="0"/>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w="9525">
              <a:noFill/>
              <a:round/>
              <a:headEnd/>
              <a:tailEnd/>
            </a:ln>
          </p:spPr>
          <p:txBody>
            <a:bodyPr/>
            <a:lstStyle/>
            <a:p>
              <a:pPr eaLnBrk="0" hangingPunct="0">
                <a:defRPr/>
              </a:pPr>
              <a:endParaRPr lang="en-US">
                <a:solidFill>
                  <a:srgbClr val="FFFFFF"/>
                </a:solidFill>
                <a:cs typeface="+mn-cs"/>
              </a:endParaRPr>
            </a:p>
          </p:txBody>
        </p:sp>
        <p:sp>
          <p:nvSpPr>
            <p:cNvPr id="130071" name="Freeform 23"/>
            <p:cNvSpPr>
              <a:spLocks/>
            </p:cNvSpPr>
            <p:nvPr/>
          </p:nvSpPr>
          <p:spPr bwMode="hidden">
            <a:xfrm>
              <a:off x="3488" y="0"/>
              <a:ext cx="2198" cy="2480"/>
            </a:xfrm>
            <a:custGeom>
              <a:avLst/>
              <a:gdLst/>
              <a:ahLst/>
              <a:cxnLst>
                <a:cxn ang="0">
                  <a:pos x="0" y="0"/>
                </a:cxn>
                <a:cxn ang="0">
                  <a:pos x="2188" y="2482"/>
                </a:cxn>
                <a:cxn ang="0">
                  <a:pos x="2200" y="2476"/>
                </a:cxn>
                <a:cxn ang="0">
                  <a:pos x="317" y="0"/>
                </a:cxn>
                <a:cxn ang="0">
                  <a:pos x="0" y="0"/>
                </a:cxn>
                <a:cxn ang="0">
                  <a:pos x="0" y="0"/>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w="9525" cap="flat" cmpd="sng">
              <a:noFill/>
              <a:prstDash val="solid"/>
              <a:round/>
              <a:headEnd type="none" w="med" len="med"/>
              <a:tailEnd type="none" w="med" len="med"/>
            </a:ln>
            <a:effectLst/>
          </p:spPr>
          <p:txBody>
            <a:bodyPr/>
            <a:lstStyle/>
            <a:p>
              <a:pPr eaLnBrk="0" hangingPunct="0">
                <a:defRPr/>
              </a:pPr>
              <a:endParaRPr lang="en-US">
                <a:solidFill>
                  <a:srgbClr val="FFFFFF"/>
                </a:solidFill>
                <a:cs typeface="+mn-cs"/>
              </a:endParaRPr>
            </a:p>
          </p:txBody>
        </p:sp>
        <p:sp>
          <p:nvSpPr>
            <p:cNvPr id="130072" name="Freeform 24"/>
            <p:cNvSpPr>
              <a:spLocks/>
            </p:cNvSpPr>
            <p:nvPr/>
          </p:nvSpPr>
          <p:spPr bwMode="hidden">
            <a:xfrm>
              <a:off x="5674" y="2474"/>
              <a:ext cx="84" cy="96"/>
            </a:xfrm>
            <a:custGeom>
              <a:avLst/>
              <a:gdLst/>
              <a:ahLst/>
              <a:cxnLst>
                <a:cxn ang="0">
                  <a:pos x="84" y="96"/>
                </a:cxn>
                <a:cxn ang="0">
                  <a:pos x="84" y="90"/>
                </a:cxn>
                <a:cxn ang="0">
                  <a:pos x="12" y="0"/>
                </a:cxn>
                <a:cxn ang="0">
                  <a:pos x="0" y="6"/>
                </a:cxn>
                <a:cxn ang="0">
                  <a:pos x="84" y="96"/>
                </a:cxn>
                <a:cxn ang="0">
                  <a:pos x="84" y="96"/>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w="9525">
              <a:noFill/>
              <a:round/>
              <a:headEnd/>
              <a:tailEnd/>
            </a:ln>
          </p:spPr>
          <p:txBody>
            <a:bodyPr/>
            <a:lstStyle/>
            <a:p>
              <a:pPr eaLnBrk="0" hangingPunct="0">
                <a:defRPr/>
              </a:pPr>
              <a:endParaRPr lang="en-US">
                <a:solidFill>
                  <a:srgbClr val="FFFFFF"/>
                </a:solidFill>
                <a:cs typeface="+mn-cs"/>
              </a:endParaRPr>
            </a:p>
          </p:txBody>
        </p:sp>
        <p:sp>
          <p:nvSpPr>
            <p:cNvPr id="130073" name="Freeform 25"/>
            <p:cNvSpPr>
              <a:spLocks/>
            </p:cNvSpPr>
            <p:nvPr/>
          </p:nvSpPr>
          <p:spPr bwMode="hidden">
            <a:xfrm>
              <a:off x="5603" y="850"/>
              <a:ext cx="155" cy="516"/>
            </a:xfrm>
            <a:custGeom>
              <a:avLst/>
              <a:gdLst/>
              <a:ahLst/>
              <a:cxnLst>
                <a:cxn ang="0">
                  <a:pos x="155" y="516"/>
                </a:cxn>
                <a:cxn ang="0">
                  <a:pos x="155" y="204"/>
                </a:cxn>
                <a:cxn ang="0">
                  <a:pos x="77" y="0"/>
                </a:cxn>
                <a:cxn ang="0">
                  <a:pos x="0" y="192"/>
                </a:cxn>
                <a:cxn ang="0">
                  <a:pos x="155" y="516"/>
                </a:cxn>
                <a:cxn ang="0">
                  <a:pos x="155" y="516"/>
                </a:cxn>
              </a:cxnLst>
              <a:rect l="0" t="0" r="r" b="b"/>
              <a:pathLst>
                <a:path w="155" h="516">
                  <a:moveTo>
                    <a:pt x="155" y="516"/>
                  </a:moveTo>
                  <a:lnTo>
                    <a:pt x="155" y="204"/>
                  </a:lnTo>
                  <a:lnTo>
                    <a:pt x="77" y="0"/>
                  </a:lnTo>
                  <a:lnTo>
                    <a:pt x="0" y="192"/>
                  </a:lnTo>
                  <a:lnTo>
                    <a:pt x="155" y="516"/>
                  </a:lnTo>
                  <a:lnTo>
                    <a:pt x="155" y="516"/>
                  </a:lnTo>
                  <a:close/>
                </a:path>
              </a:pathLst>
            </a:custGeom>
            <a:solidFill>
              <a:schemeClr val="bg2"/>
            </a:solidFill>
            <a:ln w="9525">
              <a:noFill/>
              <a:round/>
              <a:headEnd/>
              <a:tailEnd/>
            </a:ln>
          </p:spPr>
          <p:txBody>
            <a:bodyPr/>
            <a:lstStyle/>
            <a:p>
              <a:pPr eaLnBrk="0" hangingPunct="0">
                <a:defRPr/>
              </a:pPr>
              <a:endParaRPr lang="en-US">
                <a:solidFill>
                  <a:srgbClr val="FFFFFF"/>
                </a:solidFill>
                <a:cs typeface="+mn-cs"/>
              </a:endParaRPr>
            </a:p>
          </p:txBody>
        </p:sp>
        <p:sp>
          <p:nvSpPr>
            <p:cNvPr id="130074" name="Freeform 26"/>
            <p:cNvSpPr>
              <a:spLocks/>
            </p:cNvSpPr>
            <p:nvPr/>
          </p:nvSpPr>
          <p:spPr bwMode="hidden">
            <a:xfrm>
              <a:off x="5107" y="0"/>
              <a:ext cx="573" cy="1042"/>
            </a:xfrm>
            <a:custGeom>
              <a:avLst/>
              <a:gdLst/>
              <a:ahLst/>
              <a:cxnLst>
                <a:cxn ang="0">
                  <a:pos x="0" y="0"/>
                </a:cxn>
                <a:cxn ang="0">
                  <a:pos x="497" y="1043"/>
                </a:cxn>
                <a:cxn ang="0">
                  <a:pos x="574" y="851"/>
                </a:cxn>
                <a:cxn ang="0">
                  <a:pos x="251" y="0"/>
                </a:cxn>
                <a:cxn ang="0">
                  <a:pos x="0" y="0"/>
                </a:cxn>
                <a:cxn ang="0">
                  <a:pos x="0" y="0"/>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w="9525">
              <a:noFill/>
              <a:round/>
              <a:headEnd/>
              <a:tailEnd/>
            </a:ln>
          </p:spPr>
          <p:txBody>
            <a:bodyPr/>
            <a:lstStyle/>
            <a:p>
              <a:pPr eaLnBrk="0" hangingPunct="0">
                <a:defRPr/>
              </a:pPr>
              <a:endParaRPr lang="en-US">
                <a:solidFill>
                  <a:srgbClr val="FFFFFF"/>
                </a:solidFill>
                <a:cs typeface="+mn-cs"/>
              </a:endParaRPr>
            </a:p>
          </p:txBody>
        </p:sp>
        <p:sp>
          <p:nvSpPr>
            <p:cNvPr id="130075" name="Freeform 27"/>
            <p:cNvSpPr>
              <a:spLocks/>
            </p:cNvSpPr>
            <p:nvPr/>
          </p:nvSpPr>
          <p:spPr bwMode="hidden">
            <a:xfrm>
              <a:off x="5411" y="0"/>
              <a:ext cx="341" cy="796"/>
            </a:xfrm>
            <a:custGeom>
              <a:avLst/>
              <a:gdLst/>
              <a:ahLst/>
              <a:cxnLst>
                <a:cxn ang="0">
                  <a:pos x="144" y="0"/>
                </a:cxn>
                <a:cxn ang="0">
                  <a:pos x="0" y="0"/>
                </a:cxn>
                <a:cxn ang="0">
                  <a:pos x="287" y="797"/>
                </a:cxn>
                <a:cxn ang="0">
                  <a:pos x="341" y="653"/>
                </a:cxn>
                <a:cxn ang="0">
                  <a:pos x="144" y="0"/>
                </a:cxn>
                <a:cxn ang="0">
                  <a:pos x="144" y="0"/>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w="9525">
              <a:noFill/>
              <a:round/>
              <a:headEnd/>
              <a:tailEnd/>
            </a:ln>
          </p:spPr>
          <p:txBody>
            <a:bodyPr/>
            <a:lstStyle/>
            <a:p>
              <a:pPr eaLnBrk="0" hangingPunct="0">
                <a:defRPr/>
              </a:pPr>
              <a:endParaRPr lang="en-US">
                <a:solidFill>
                  <a:srgbClr val="FFFFFF"/>
                </a:solidFill>
                <a:cs typeface="+mn-cs"/>
              </a:endParaRPr>
            </a:p>
          </p:txBody>
        </p:sp>
        <p:sp>
          <p:nvSpPr>
            <p:cNvPr id="130076" name="Freeform 28"/>
            <p:cNvSpPr>
              <a:spLocks/>
            </p:cNvSpPr>
            <p:nvPr/>
          </p:nvSpPr>
          <p:spPr bwMode="hidden">
            <a:xfrm>
              <a:off x="5698" y="653"/>
              <a:ext cx="60" cy="311"/>
            </a:xfrm>
            <a:custGeom>
              <a:avLst/>
              <a:gdLst/>
              <a:ahLst/>
              <a:cxnLst>
                <a:cxn ang="0">
                  <a:pos x="0" y="144"/>
                </a:cxn>
                <a:cxn ang="0">
                  <a:pos x="60" y="312"/>
                </a:cxn>
                <a:cxn ang="0">
                  <a:pos x="60" y="6"/>
                </a:cxn>
                <a:cxn ang="0">
                  <a:pos x="54" y="0"/>
                </a:cxn>
                <a:cxn ang="0">
                  <a:pos x="0" y="144"/>
                </a:cxn>
                <a:cxn ang="0">
                  <a:pos x="0" y="144"/>
                </a:cxn>
              </a:cxnLst>
              <a:rect l="0" t="0" r="r" b="b"/>
              <a:pathLst>
                <a:path w="60" h="312">
                  <a:moveTo>
                    <a:pt x="0" y="144"/>
                  </a:moveTo>
                  <a:lnTo>
                    <a:pt x="60" y="312"/>
                  </a:lnTo>
                  <a:lnTo>
                    <a:pt x="60" y="6"/>
                  </a:lnTo>
                  <a:lnTo>
                    <a:pt x="54" y="0"/>
                  </a:lnTo>
                  <a:lnTo>
                    <a:pt x="0" y="144"/>
                  </a:lnTo>
                  <a:lnTo>
                    <a:pt x="0" y="144"/>
                  </a:lnTo>
                  <a:close/>
                </a:path>
              </a:pathLst>
            </a:custGeom>
            <a:solidFill>
              <a:schemeClr val="bg2"/>
            </a:solidFill>
            <a:ln w="9525">
              <a:noFill/>
              <a:round/>
              <a:headEnd/>
              <a:tailEnd/>
            </a:ln>
          </p:spPr>
          <p:txBody>
            <a:bodyPr/>
            <a:lstStyle/>
            <a:p>
              <a:pPr eaLnBrk="0" hangingPunct="0">
                <a:defRPr/>
              </a:pPr>
              <a:endParaRPr lang="en-US">
                <a:solidFill>
                  <a:srgbClr val="FFFFFF"/>
                </a:solidFill>
                <a:cs typeface="+mn-cs"/>
              </a:endParaRPr>
            </a:p>
          </p:txBody>
        </p:sp>
        <p:sp>
          <p:nvSpPr>
            <p:cNvPr id="130077" name="Freeform 29"/>
            <p:cNvSpPr>
              <a:spLocks/>
            </p:cNvSpPr>
            <p:nvPr/>
          </p:nvSpPr>
          <p:spPr bwMode="hidden">
            <a:xfrm>
              <a:off x="2" y="1601"/>
              <a:ext cx="5752" cy="1864"/>
            </a:xfrm>
            <a:custGeom>
              <a:avLst/>
              <a:gdLst/>
              <a:ahLst/>
              <a:cxnLst>
                <a:cxn ang="0">
                  <a:pos x="0" y="371"/>
                </a:cxn>
                <a:cxn ang="0">
                  <a:pos x="5740" y="1864"/>
                </a:cxn>
                <a:cxn ang="0">
                  <a:pos x="5740" y="1834"/>
                </a:cxn>
                <a:cxn ang="0">
                  <a:pos x="0" y="0"/>
                </a:cxn>
                <a:cxn ang="0">
                  <a:pos x="0" y="371"/>
                </a:cxn>
                <a:cxn ang="0">
                  <a:pos x="0" y="37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w="9525">
              <a:noFill/>
              <a:round/>
              <a:headEnd/>
              <a:tailEnd/>
            </a:ln>
          </p:spPr>
          <p:txBody>
            <a:bodyPr/>
            <a:lstStyle/>
            <a:p>
              <a:pPr eaLnBrk="0" hangingPunct="0">
                <a:defRPr/>
              </a:pPr>
              <a:endParaRPr lang="en-US">
                <a:solidFill>
                  <a:srgbClr val="FFFFFF"/>
                </a:solidFill>
                <a:cs typeface="+mn-cs"/>
              </a:endParaRPr>
            </a:p>
          </p:txBody>
        </p:sp>
        <p:sp>
          <p:nvSpPr>
            <p:cNvPr id="130078" name="Freeform 30"/>
            <p:cNvSpPr>
              <a:spLocks/>
            </p:cNvSpPr>
            <p:nvPr/>
          </p:nvSpPr>
          <p:spPr bwMode="hidden">
            <a:xfrm>
              <a:off x="5754" y="3483"/>
              <a:ext cx="6" cy="6"/>
            </a:xfrm>
            <a:custGeom>
              <a:avLst/>
              <a:gdLst/>
              <a:ahLst/>
              <a:cxnLst>
                <a:cxn ang="0">
                  <a:pos x="6" y="6"/>
                </a:cxn>
                <a:cxn ang="0">
                  <a:pos x="0" y="0"/>
                </a:cxn>
                <a:cxn ang="0">
                  <a:pos x="0" y="6"/>
                </a:cxn>
                <a:cxn ang="0">
                  <a:pos x="6" y="6"/>
                </a:cxn>
                <a:cxn ang="0">
                  <a:pos x="6" y="6"/>
                </a:cxn>
              </a:cxnLst>
              <a:rect l="0" t="0" r="r" b="b"/>
              <a:pathLst>
                <a:path w="6" h="6">
                  <a:moveTo>
                    <a:pt x="6" y="6"/>
                  </a:moveTo>
                  <a:lnTo>
                    <a:pt x="0" y="0"/>
                  </a:lnTo>
                  <a:lnTo>
                    <a:pt x="0" y="6"/>
                  </a:lnTo>
                  <a:lnTo>
                    <a:pt x="6" y="6"/>
                  </a:lnTo>
                  <a:lnTo>
                    <a:pt x="6" y="6"/>
                  </a:lnTo>
                  <a:close/>
                </a:path>
              </a:pathLst>
            </a:custGeom>
            <a:solidFill>
              <a:srgbClr val="18FF00"/>
            </a:solidFill>
            <a:ln w="9525">
              <a:noFill/>
              <a:round/>
              <a:headEnd/>
              <a:tailEnd/>
            </a:ln>
          </p:spPr>
          <p:txBody>
            <a:bodyPr/>
            <a:lstStyle/>
            <a:p>
              <a:pPr eaLnBrk="0" hangingPunct="0">
                <a:defRPr/>
              </a:pPr>
              <a:endParaRPr lang="en-US">
                <a:solidFill>
                  <a:srgbClr val="FFFFFF"/>
                </a:solidFill>
                <a:cs typeface="+mn-cs"/>
              </a:endParaRPr>
            </a:p>
          </p:txBody>
        </p:sp>
        <p:sp>
          <p:nvSpPr>
            <p:cNvPr id="130079" name="Freeform 31"/>
            <p:cNvSpPr>
              <a:spLocks/>
            </p:cNvSpPr>
            <p:nvPr/>
          </p:nvSpPr>
          <p:spPr bwMode="hidden">
            <a:xfrm>
              <a:off x="2" y="2152"/>
              <a:ext cx="5752" cy="1337"/>
            </a:xfrm>
            <a:custGeom>
              <a:avLst/>
              <a:gdLst/>
              <a:ahLst/>
              <a:cxnLst>
                <a:cxn ang="0">
                  <a:pos x="0" y="366"/>
                </a:cxn>
                <a:cxn ang="0">
                  <a:pos x="5740" y="1337"/>
                </a:cxn>
                <a:cxn ang="0">
                  <a:pos x="5740" y="1331"/>
                </a:cxn>
                <a:cxn ang="0">
                  <a:pos x="0" y="0"/>
                </a:cxn>
                <a:cxn ang="0">
                  <a:pos x="0" y="366"/>
                </a:cxn>
                <a:cxn ang="0">
                  <a:pos x="0" y="366"/>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eaLnBrk="0" hangingPunct="0">
                <a:defRPr/>
              </a:pPr>
              <a:endParaRPr lang="en-US">
                <a:solidFill>
                  <a:srgbClr val="FFFFFF"/>
                </a:solidFill>
                <a:cs typeface="+mn-cs"/>
              </a:endParaRPr>
            </a:p>
          </p:txBody>
        </p:sp>
        <p:sp>
          <p:nvSpPr>
            <p:cNvPr id="130080" name="Freeform 32"/>
            <p:cNvSpPr>
              <a:spLocks/>
            </p:cNvSpPr>
            <p:nvPr/>
          </p:nvSpPr>
          <p:spPr bwMode="hidden">
            <a:xfrm>
              <a:off x="2" y="3177"/>
              <a:ext cx="5752" cy="414"/>
            </a:xfrm>
            <a:custGeom>
              <a:avLst/>
              <a:gdLst/>
              <a:ahLst/>
              <a:cxnLst>
                <a:cxn ang="0">
                  <a:pos x="0" y="48"/>
                </a:cxn>
                <a:cxn ang="0">
                  <a:pos x="5740" y="414"/>
                </a:cxn>
                <a:cxn ang="0">
                  <a:pos x="5740" y="402"/>
                </a:cxn>
                <a:cxn ang="0">
                  <a:pos x="0" y="0"/>
                </a:cxn>
                <a:cxn ang="0">
                  <a:pos x="0" y="48"/>
                </a:cxn>
                <a:cxn ang="0">
                  <a:pos x="0" y="48"/>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w="9525">
              <a:noFill/>
              <a:round/>
              <a:headEnd/>
              <a:tailEnd/>
            </a:ln>
          </p:spPr>
          <p:txBody>
            <a:bodyPr/>
            <a:lstStyle/>
            <a:p>
              <a:pPr eaLnBrk="0" hangingPunct="0">
                <a:defRPr/>
              </a:pPr>
              <a:endParaRPr lang="en-US">
                <a:solidFill>
                  <a:srgbClr val="FFFFFF"/>
                </a:solidFill>
                <a:cs typeface="+mn-cs"/>
              </a:endParaRPr>
            </a:p>
          </p:txBody>
        </p:sp>
        <p:sp>
          <p:nvSpPr>
            <p:cNvPr id="130081" name="Freeform 33"/>
            <p:cNvSpPr>
              <a:spLocks/>
            </p:cNvSpPr>
            <p:nvPr/>
          </p:nvSpPr>
          <p:spPr bwMode="hidden">
            <a:xfrm>
              <a:off x="1297" y="0"/>
              <a:ext cx="4457" cy="3177"/>
            </a:xfrm>
            <a:custGeom>
              <a:avLst/>
              <a:gdLst/>
              <a:ahLst/>
              <a:cxnLst>
                <a:cxn ang="0">
                  <a:pos x="0" y="0"/>
                </a:cxn>
                <a:cxn ang="0">
                  <a:pos x="4448" y="3177"/>
                </a:cxn>
                <a:cxn ang="0">
                  <a:pos x="4448" y="3153"/>
                </a:cxn>
                <a:cxn ang="0">
                  <a:pos x="125" y="0"/>
                </a:cxn>
                <a:cxn ang="0">
                  <a:pos x="0" y="0"/>
                </a:cxn>
                <a:cxn ang="0">
                  <a:pos x="0" y="0"/>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w="9525">
              <a:noFill/>
              <a:round/>
              <a:headEnd/>
              <a:tailEnd/>
            </a:ln>
          </p:spPr>
          <p:txBody>
            <a:bodyPr/>
            <a:lstStyle/>
            <a:p>
              <a:pPr eaLnBrk="0" hangingPunct="0">
                <a:defRPr/>
              </a:pPr>
              <a:endParaRPr lang="en-US">
                <a:solidFill>
                  <a:srgbClr val="FFFFFF"/>
                </a:solidFill>
                <a:cs typeface="+mn-cs"/>
              </a:endParaRPr>
            </a:p>
          </p:txBody>
        </p:sp>
        <p:sp>
          <p:nvSpPr>
            <p:cNvPr id="130082" name="Freeform 34"/>
            <p:cNvSpPr>
              <a:spLocks/>
            </p:cNvSpPr>
            <p:nvPr/>
          </p:nvSpPr>
          <p:spPr bwMode="hidden">
            <a:xfrm>
              <a:off x="3321" y="0"/>
              <a:ext cx="2433" cy="2614"/>
            </a:xfrm>
            <a:custGeom>
              <a:avLst/>
              <a:gdLst/>
              <a:ahLst/>
              <a:cxnLst>
                <a:cxn ang="0">
                  <a:pos x="0" y="0"/>
                </a:cxn>
                <a:cxn ang="0">
                  <a:pos x="2428" y="2614"/>
                </a:cxn>
                <a:cxn ang="0">
                  <a:pos x="2428" y="2608"/>
                </a:cxn>
                <a:cxn ang="0">
                  <a:pos x="66" y="0"/>
                </a:cxn>
                <a:cxn ang="0">
                  <a:pos x="0" y="0"/>
                </a:cxn>
                <a:cxn ang="0">
                  <a:pos x="0" y="0"/>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eaLnBrk="0" hangingPunct="0">
                <a:defRPr/>
              </a:pPr>
              <a:endParaRPr lang="en-US">
                <a:solidFill>
                  <a:srgbClr val="FFFFFF"/>
                </a:solidFill>
                <a:cs typeface="+mn-cs"/>
              </a:endParaRPr>
            </a:p>
          </p:txBody>
        </p:sp>
        <p:sp>
          <p:nvSpPr>
            <p:cNvPr id="130083" name="Freeform 35"/>
            <p:cNvSpPr>
              <a:spLocks/>
            </p:cNvSpPr>
            <p:nvPr/>
          </p:nvSpPr>
          <p:spPr bwMode="hidden">
            <a:xfrm>
              <a:off x="3950" y="0"/>
              <a:ext cx="1804" cy="2464"/>
            </a:xfrm>
            <a:custGeom>
              <a:avLst/>
              <a:gdLst/>
              <a:ahLst/>
              <a:cxnLst>
                <a:cxn ang="0">
                  <a:pos x="485" y="0"/>
                </a:cxn>
                <a:cxn ang="0">
                  <a:pos x="0" y="0"/>
                </a:cxn>
                <a:cxn ang="0">
                  <a:pos x="1800" y="2464"/>
                </a:cxn>
                <a:cxn ang="0">
                  <a:pos x="1800" y="2248"/>
                </a:cxn>
                <a:cxn ang="0">
                  <a:pos x="1794" y="2248"/>
                </a:cxn>
                <a:cxn ang="0">
                  <a:pos x="485" y="0"/>
                </a:cxn>
                <a:cxn ang="0">
                  <a:pos x="485" y="0"/>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w="9525">
              <a:noFill/>
              <a:round/>
              <a:headEnd/>
              <a:tailEnd/>
            </a:ln>
          </p:spPr>
          <p:txBody>
            <a:bodyPr/>
            <a:lstStyle/>
            <a:p>
              <a:pPr eaLnBrk="0" hangingPunct="0">
                <a:defRPr/>
              </a:pPr>
              <a:endParaRPr lang="en-US">
                <a:solidFill>
                  <a:srgbClr val="FFFFFF"/>
                </a:solidFill>
                <a:cs typeface="+mn-cs"/>
              </a:endParaRPr>
            </a:p>
          </p:txBody>
        </p:sp>
        <p:sp>
          <p:nvSpPr>
            <p:cNvPr id="130084" name="Freeform 36"/>
            <p:cNvSpPr>
              <a:spLocks/>
            </p:cNvSpPr>
            <p:nvPr/>
          </p:nvSpPr>
          <p:spPr bwMode="hidden">
            <a:xfrm>
              <a:off x="4519" y="0"/>
              <a:ext cx="1235" cy="2074"/>
            </a:xfrm>
            <a:custGeom>
              <a:avLst/>
              <a:gdLst/>
              <a:ahLst/>
              <a:cxnLst>
                <a:cxn ang="0">
                  <a:pos x="0" y="0"/>
                </a:cxn>
                <a:cxn ang="0">
                  <a:pos x="1232" y="2074"/>
                </a:cxn>
                <a:cxn ang="0">
                  <a:pos x="1232" y="2038"/>
                </a:cxn>
                <a:cxn ang="0">
                  <a:pos x="42" y="0"/>
                </a:cxn>
                <a:cxn ang="0">
                  <a:pos x="0" y="0"/>
                </a:cxn>
                <a:cxn ang="0">
                  <a:pos x="0" y="0"/>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w="9525">
              <a:noFill/>
              <a:round/>
              <a:headEnd/>
              <a:tailEnd/>
            </a:ln>
          </p:spPr>
          <p:txBody>
            <a:bodyPr/>
            <a:lstStyle/>
            <a:p>
              <a:pPr eaLnBrk="0" hangingPunct="0">
                <a:defRPr/>
              </a:pPr>
              <a:endParaRPr lang="en-US">
                <a:solidFill>
                  <a:srgbClr val="FFFFFF"/>
                </a:solidFill>
                <a:cs typeface="+mn-cs"/>
              </a:endParaRPr>
            </a:p>
          </p:txBody>
        </p:sp>
        <p:sp>
          <p:nvSpPr>
            <p:cNvPr id="130085" name="Freeform 37"/>
            <p:cNvSpPr>
              <a:spLocks/>
            </p:cNvSpPr>
            <p:nvPr/>
          </p:nvSpPr>
          <p:spPr bwMode="hidden">
            <a:xfrm>
              <a:off x="4694" y="0"/>
              <a:ext cx="1060" cy="1936"/>
            </a:xfrm>
            <a:custGeom>
              <a:avLst/>
              <a:gdLst/>
              <a:ahLst/>
              <a:cxnLst>
                <a:cxn ang="0">
                  <a:pos x="0" y="0"/>
                </a:cxn>
                <a:cxn ang="0">
                  <a:pos x="1058" y="1936"/>
                </a:cxn>
                <a:cxn ang="0">
                  <a:pos x="1058" y="1930"/>
                </a:cxn>
                <a:cxn ang="0">
                  <a:pos x="54" y="0"/>
                </a:cxn>
                <a:cxn ang="0">
                  <a:pos x="0" y="0"/>
                </a:cxn>
                <a:cxn ang="0">
                  <a:pos x="0" y="0"/>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w="9525">
              <a:noFill/>
              <a:round/>
              <a:headEnd/>
              <a:tailEnd/>
            </a:ln>
          </p:spPr>
          <p:txBody>
            <a:bodyPr/>
            <a:lstStyle/>
            <a:p>
              <a:pPr eaLnBrk="0" hangingPunct="0">
                <a:defRPr/>
              </a:pPr>
              <a:endParaRPr lang="en-US">
                <a:solidFill>
                  <a:srgbClr val="FFFFFF"/>
                </a:solidFill>
                <a:cs typeface="+mn-cs"/>
              </a:endParaRPr>
            </a:p>
          </p:txBody>
        </p:sp>
        <p:sp>
          <p:nvSpPr>
            <p:cNvPr id="130086" name="Freeform 38"/>
            <p:cNvSpPr>
              <a:spLocks/>
            </p:cNvSpPr>
            <p:nvPr/>
          </p:nvSpPr>
          <p:spPr bwMode="hidden">
            <a:xfrm>
              <a:off x="4981" y="0"/>
              <a:ext cx="773" cy="1487"/>
            </a:xfrm>
            <a:custGeom>
              <a:avLst/>
              <a:gdLst/>
              <a:ahLst/>
              <a:cxnLst>
                <a:cxn ang="0">
                  <a:pos x="771" y="1433"/>
                </a:cxn>
                <a:cxn ang="0">
                  <a:pos x="42" y="0"/>
                </a:cxn>
                <a:cxn ang="0">
                  <a:pos x="0" y="0"/>
                </a:cxn>
                <a:cxn ang="0">
                  <a:pos x="771" y="1487"/>
                </a:cxn>
                <a:cxn ang="0">
                  <a:pos x="771" y="1433"/>
                </a:cxn>
                <a:cxn ang="0">
                  <a:pos x="771" y="1433"/>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w="9525">
              <a:noFill/>
              <a:round/>
              <a:headEnd/>
              <a:tailEnd/>
            </a:ln>
          </p:spPr>
          <p:txBody>
            <a:bodyPr/>
            <a:lstStyle/>
            <a:p>
              <a:pPr eaLnBrk="0" hangingPunct="0">
                <a:defRPr/>
              </a:pPr>
              <a:endParaRPr lang="en-US">
                <a:solidFill>
                  <a:srgbClr val="FFFFFF"/>
                </a:solidFill>
                <a:cs typeface="+mn-cs"/>
              </a:endParaRPr>
            </a:p>
          </p:txBody>
        </p:sp>
        <p:grpSp>
          <p:nvGrpSpPr>
            <p:cNvPr id="13356" name="Group 39"/>
            <p:cNvGrpSpPr>
              <a:grpSpLocks/>
            </p:cNvGrpSpPr>
            <p:nvPr userDrawn="1"/>
          </p:nvGrpSpPr>
          <p:grpSpPr bwMode="auto">
            <a:xfrm>
              <a:off x="0" y="1632"/>
              <a:ext cx="5758" cy="1858"/>
              <a:chOff x="0" y="1632"/>
              <a:chExt cx="5758" cy="1858"/>
            </a:xfrm>
          </p:grpSpPr>
          <p:sp>
            <p:nvSpPr>
              <p:cNvPr id="130088" name="Freeform 40"/>
              <p:cNvSpPr>
                <a:spLocks/>
              </p:cNvSpPr>
              <p:nvPr/>
            </p:nvSpPr>
            <p:spPr bwMode="hidden">
              <a:xfrm>
                <a:off x="0" y="1632"/>
                <a:ext cx="3670" cy="1313"/>
              </a:xfrm>
              <a:custGeom>
                <a:avLst/>
                <a:gdLst/>
                <a:ahLst/>
                <a:cxnLst>
                  <a:cxn ang="0">
                    <a:pos x="0" y="0"/>
                  </a:cxn>
                  <a:cxn ang="0">
                    <a:pos x="0" y="366"/>
                  </a:cxn>
                  <a:cxn ang="0">
                    <a:pos x="3635" y="1313"/>
                  </a:cxn>
                  <a:cxn ang="0">
                    <a:pos x="3647" y="1235"/>
                  </a:cxn>
                  <a:cxn ang="0">
                    <a:pos x="3659" y="1163"/>
                  </a:cxn>
                  <a:cxn ang="0">
                    <a:pos x="0" y="0"/>
                  </a:cxn>
                  <a:cxn ang="0">
                    <a:pos x="0" y="0"/>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eaLnBrk="0" hangingPunct="0">
                  <a:defRPr/>
                </a:pPr>
                <a:endParaRPr lang="en-US">
                  <a:solidFill>
                    <a:srgbClr val="FFFFFF"/>
                  </a:solidFill>
                  <a:cs typeface="+mn-cs"/>
                </a:endParaRPr>
              </a:p>
            </p:txBody>
          </p:sp>
          <p:sp>
            <p:nvSpPr>
              <p:cNvPr id="130089" name="Freeform 41"/>
              <p:cNvSpPr>
                <a:spLocks/>
              </p:cNvSpPr>
              <p:nvPr/>
            </p:nvSpPr>
            <p:spPr bwMode="hidden">
              <a:xfrm>
                <a:off x="3646" y="2795"/>
                <a:ext cx="2112" cy="695"/>
              </a:xfrm>
              <a:custGeom>
                <a:avLst/>
                <a:gdLst/>
                <a:ahLst/>
                <a:cxnLst>
                  <a:cxn ang="0">
                    <a:pos x="2105" y="665"/>
                  </a:cxn>
                  <a:cxn ang="0">
                    <a:pos x="24" y="0"/>
                  </a:cxn>
                  <a:cxn ang="0">
                    <a:pos x="12" y="72"/>
                  </a:cxn>
                  <a:cxn ang="0">
                    <a:pos x="0" y="150"/>
                  </a:cxn>
                  <a:cxn ang="0">
                    <a:pos x="2105" y="695"/>
                  </a:cxn>
                  <a:cxn ang="0">
                    <a:pos x="2105" y="665"/>
                  </a:cxn>
                  <a:cxn ang="0">
                    <a:pos x="2105" y="665"/>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w="9525">
                <a:noFill/>
                <a:round/>
                <a:headEnd/>
                <a:tailEnd/>
              </a:ln>
            </p:spPr>
            <p:txBody>
              <a:bodyPr/>
              <a:lstStyle/>
              <a:p>
                <a:pPr eaLnBrk="0" hangingPunct="0">
                  <a:defRPr/>
                </a:pPr>
                <a:endParaRPr lang="en-US">
                  <a:solidFill>
                    <a:srgbClr val="FFFFFF"/>
                  </a:solidFill>
                  <a:cs typeface="+mn-cs"/>
                </a:endParaRPr>
              </a:p>
            </p:txBody>
          </p:sp>
        </p:grpSp>
      </p:grpSp>
      <p:sp>
        <p:nvSpPr>
          <p:cNvPr id="130090" name="Rectangle 42"/>
          <p:cNvSpPr>
            <a:spLocks noGrp="1" noChangeArrowheads="1"/>
          </p:cNvSpPr>
          <p:nvPr>
            <p:ph type="title"/>
          </p:nvPr>
        </p:nvSpPr>
        <p:spPr bwMode="auto">
          <a:xfrm>
            <a:off x="457200" y="277813"/>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smtClean="0"/>
              <a:t>Click to edit Master title style</a:t>
            </a:r>
          </a:p>
        </p:txBody>
      </p:sp>
      <p:sp>
        <p:nvSpPr>
          <p:cNvPr id="130091" name="Rectangle 43"/>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p>
        </p:txBody>
      </p:sp>
      <p:sp>
        <p:nvSpPr>
          <p:cNvPr id="130092" name="Rectangle 44"/>
          <p:cNvSpPr>
            <a:spLocks noGrp="1" noChangeArrowheads="1"/>
          </p:cNvSpPr>
          <p:nvPr>
            <p:ph type="dt" sz="half" idx="2"/>
          </p:nvPr>
        </p:nvSpPr>
        <p:spPr bwMode="auto">
          <a:xfrm>
            <a:off x="457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200" smtClean="0">
                <a:effectLst>
                  <a:outerShdw blurRad="38100" dist="38100" dir="2700000" algn="tl">
                    <a:srgbClr val="000000"/>
                  </a:outerShdw>
                </a:effectLst>
              </a:defRPr>
            </a:lvl1pPr>
          </a:lstStyle>
          <a:p>
            <a:pPr>
              <a:defRPr/>
            </a:pPr>
            <a:fld id="{36110A10-9C68-4C45-871D-143C55802939}" type="datetime4">
              <a:rPr lang="en-US" smtClean="0">
                <a:solidFill>
                  <a:srgbClr val="FFFFFF"/>
                </a:solidFill>
                <a:cs typeface="+mn-cs"/>
              </a:rPr>
              <a:t>October 1, 2011</a:t>
            </a:fld>
            <a:endParaRPr lang="en-US">
              <a:solidFill>
                <a:srgbClr val="FFFFFF"/>
              </a:solidFill>
              <a:cs typeface="+mn-cs"/>
            </a:endParaRPr>
          </a:p>
        </p:txBody>
      </p:sp>
      <p:sp>
        <p:nvSpPr>
          <p:cNvPr id="130093" name="Rectangle 4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200" smtClean="0">
                <a:effectLst>
                  <a:outerShdw blurRad="38100" dist="38100" dir="2700000" algn="tl">
                    <a:srgbClr val="000000"/>
                  </a:outerShdw>
                </a:effectLst>
              </a:defRPr>
            </a:lvl1pPr>
          </a:lstStyle>
          <a:p>
            <a:pPr>
              <a:defRPr/>
            </a:pPr>
            <a:endParaRPr lang="en-US">
              <a:solidFill>
                <a:srgbClr val="FFFFFF"/>
              </a:solidFill>
              <a:cs typeface="+mn-cs"/>
            </a:endParaRPr>
          </a:p>
        </p:txBody>
      </p:sp>
      <p:sp>
        <p:nvSpPr>
          <p:cNvPr id="130094" name="Rectangle 46"/>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2000" smtClean="0">
                <a:effectLst>
                  <a:outerShdw blurRad="38100" dist="38100" dir="2700000" algn="tl">
                    <a:srgbClr val="000000"/>
                  </a:outerShdw>
                </a:effectLst>
              </a:defRPr>
            </a:lvl1pPr>
          </a:lstStyle>
          <a:p>
            <a:pPr>
              <a:defRPr/>
            </a:pPr>
            <a:fld id="{158051AA-713F-4278-9CA3-07A186961BAB}" type="slidenum">
              <a:rPr lang="en-US">
                <a:solidFill>
                  <a:srgbClr val="FFFFFF"/>
                </a:solidFill>
                <a:cs typeface="+mn-cs"/>
              </a:rPr>
              <a:pPr>
                <a:defRPr/>
              </a:pPr>
              <a:t>‹#›</a:t>
            </a:fld>
            <a:endParaRPr lang="en-US">
              <a:solidFill>
                <a:srgbClr val="FFFFFF"/>
              </a:solidFill>
              <a:cs typeface="+mn-cs"/>
            </a:endParaRPr>
          </a:p>
        </p:txBody>
      </p:sp>
    </p:spTree>
    <p:extLst>
      <p:ext uri="{BB962C8B-B14F-4D97-AF65-F5344CB8AC3E}">
        <p14:creationId xmlns:p14="http://schemas.microsoft.com/office/powerpoint/2010/main" val="3348971712"/>
      </p:ext>
    </p:extLst>
  </p:cSld>
  <p:clrMap bg1="dk2" tx1="lt1" bg2="dk1" tx2="lt2" accent1="accent1" accent2="accent2" accent3="accent3" accent4="accent4" accent5="accent5" accent6="accent6" hlink="hlink" folHlink="folHlink"/>
  <p:sldLayoutIdLst>
    <p:sldLayoutId id="2147484139" r:id="rId1"/>
    <p:sldLayoutId id="2147484140" r:id="rId2"/>
    <p:sldLayoutId id="2147484141" r:id="rId3"/>
    <p:sldLayoutId id="2147484142" r:id="rId4"/>
    <p:sldLayoutId id="2147484143" r:id="rId5"/>
    <p:sldLayoutId id="2147484144" r:id="rId6"/>
    <p:sldLayoutId id="2147484145" r:id="rId7"/>
    <p:sldLayoutId id="2147484146" r:id="rId8"/>
    <p:sldLayoutId id="2147484147" r:id="rId9"/>
    <p:sldLayoutId id="2147484148" r:id="rId10"/>
    <p:sldLayoutId id="2147484149" r:id="rId11"/>
    <p:sldLayoutId id="2147484150" r:id="rId12"/>
    <p:sldLayoutId id="2147484151" r:id="rId13"/>
    <p:sldLayoutId id="2147484152" r:id="rId14"/>
  </p:sldLayoutIdLst>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par>
    </p:tnLst>
  </p:timing>
  <p:hf hdr="0" ftr="0" dt="0"/>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mj-ea"/>
          <a:cs typeface="+mj-cs"/>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34" charset="0"/>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34" charset="0"/>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34" charset="0"/>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34" charset="0"/>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34"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34"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34"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34" charset="0"/>
        </a:defRPr>
      </a:lvl9pPr>
    </p:titleStyle>
    <p:bodyStyle>
      <a:lvl1pPr marL="342900" indent="-342900" algn="l" rtl="0" eaLnBrk="0" fontAlgn="base" hangingPunct="0">
        <a:spcBef>
          <a:spcPct val="20000"/>
        </a:spcBef>
        <a:spcAft>
          <a:spcPct val="0"/>
        </a:spcAft>
        <a:buClr>
          <a:schemeClr val="hlink"/>
        </a:buClr>
        <a:buSzPct val="90000"/>
        <a:buFont typeface="Wingdings" pitchFamily="2" charset="2"/>
        <a:buBlip>
          <a:blip r:embed="rId16"/>
        </a:buBlip>
        <a:defRPr sz="3200">
          <a:solidFill>
            <a:schemeClr val="tx1"/>
          </a:solidFill>
          <a:effectLst>
            <a:outerShdw blurRad="38100" dist="38100" dir="2700000" algn="tl">
              <a:srgbClr val="000000"/>
            </a:outerShdw>
          </a:effectLst>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effectLst>
            <a:outerShdw blurRad="38100" dist="38100" dir="2700000" algn="tl">
              <a:srgbClr val="000000"/>
            </a:outerShdw>
          </a:effectLst>
          <a:latin typeface="+mn-lt"/>
        </a:defRPr>
      </a:lvl2pPr>
      <a:lvl3pPr marL="1143000" indent="-228600" algn="l" rtl="0" eaLnBrk="0" fontAlgn="base" hangingPunct="0">
        <a:spcBef>
          <a:spcPct val="20000"/>
        </a:spcBef>
        <a:spcAft>
          <a:spcPct val="0"/>
        </a:spcAft>
        <a:buClr>
          <a:schemeClr val="accent2"/>
        </a:buClr>
        <a:buSzPct val="90000"/>
        <a:buFont typeface="Wingdings" pitchFamily="2" charset="2"/>
        <a:buBlip>
          <a:blip r:embed="rId17"/>
        </a:buBlip>
        <a:defRPr sz="2400">
          <a:solidFill>
            <a:schemeClr val="tx1"/>
          </a:solidFill>
          <a:effectLst>
            <a:outerShdw blurRad="38100" dist="38100" dir="2700000" algn="tl">
              <a:srgbClr val="000000"/>
            </a:outerShdw>
          </a:effectLst>
          <a:latin typeface="+mn-lt"/>
        </a:defRPr>
      </a:lvl3pPr>
      <a:lvl4pPr marL="1600200" indent="-228600" algn="l" rtl="0" eaLnBrk="0" fontAlgn="base" hangingPunct="0">
        <a:spcBef>
          <a:spcPct val="20000"/>
        </a:spcBef>
        <a:spcAft>
          <a:spcPct val="0"/>
        </a:spcAft>
        <a:buChar char="–"/>
        <a:defRPr sz="2000">
          <a:solidFill>
            <a:schemeClr val="tx1"/>
          </a:solidFill>
          <a:effectLst>
            <a:outerShdw blurRad="38100" dist="38100" dir="2700000" algn="tl">
              <a:srgbClr val="000000"/>
            </a:outerShdw>
          </a:effectLst>
          <a:latin typeface="+mn-lt"/>
        </a:defRPr>
      </a:lvl4pPr>
      <a:lvl5pPr marL="2057400" indent="-228600" algn="l" rtl="0" eaLnBrk="0" fontAlgn="base" hangingPunct="0">
        <a:spcBef>
          <a:spcPct val="20000"/>
        </a:spcBef>
        <a:spcAft>
          <a:spcPct val="0"/>
        </a:spcAft>
        <a:buClr>
          <a:schemeClr val="folHlink"/>
        </a:buClr>
        <a:buSzPct val="90000"/>
        <a:buFont typeface="Wingdings" pitchFamily="2" charset="2"/>
        <a:buBlip>
          <a:blip r:embed="rId18"/>
        </a:buBlip>
        <a:defRPr sz="2000">
          <a:solidFill>
            <a:schemeClr val="tx1"/>
          </a:solidFill>
          <a:effectLst>
            <a:outerShdw blurRad="38100" dist="38100" dir="2700000" algn="tl">
              <a:srgbClr val="000000"/>
            </a:outerShdw>
          </a:effectLst>
          <a:latin typeface="+mn-lt"/>
        </a:defRPr>
      </a:lvl5pPr>
      <a:lvl6pPr marL="2514600" indent="-228600" algn="l" rtl="0" fontAlgn="base">
        <a:spcBef>
          <a:spcPct val="20000"/>
        </a:spcBef>
        <a:spcAft>
          <a:spcPct val="0"/>
        </a:spcAft>
        <a:buClr>
          <a:schemeClr val="folHlink"/>
        </a:buClr>
        <a:buSzPct val="90000"/>
        <a:buFont typeface="Wingdings" pitchFamily="2" charset="2"/>
        <a:buBlip>
          <a:blip r:embed="rId18"/>
        </a:buBlip>
        <a:defRPr sz="2000">
          <a:solidFill>
            <a:schemeClr val="tx1"/>
          </a:solidFill>
          <a:effectLst>
            <a:outerShdw blurRad="38100" dist="38100" dir="2700000" algn="tl">
              <a:srgbClr val="000000"/>
            </a:outerShdw>
          </a:effectLst>
          <a:latin typeface="+mn-lt"/>
        </a:defRPr>
      </a:lvl6pPr>
      <a:lvl7pPr marL="2971800" indent="-228600" algn="l" rtl="0" fontAlgn="base">
        <a:spcBef>
          <a:spcPct val="20000"/>
        </a:spcBef>
        <a:spcAft>
          <a:spcPct val="0"/>
        </a:spcAft>
        <a:buClr>
          <a:schemeClr val="folHlink"/>
        </a:buClr>
        <a:buSzPct val="90000"/>
        <a:buFont typeface="Wingdings" pitchFamily="2" charset="2"/>
        <a:buBlip>
          <a:blip r:embed="rId18"/>
        </a:buBlip>
        <a:defRPr sz="2000">
          <a:solidFill>
            <a:schemeClr val="tx1"/>
          </a:solidFill>
          <a:effectLst>
            <a:outerShdw blurRad="38100" dist="38100" dir="2700000" algn="tl">
              <a:srgbClr val="000000"/>
            </a:outerShdw>
          </a:effectLst>
          <a:latin typeface="+mn-lt"/>
        </a:defRPr>
      </a:lvl7pPr>
      <a:lvl8pPr marL="3429000" indent="-228600" algn="l" rtl="0" fontAlgn="base">
        <a:spcBef>
          <a:spcPct val="20000"/>
        </a:spcBef>
        <a:spcAft>
          <a:spcPct val="0"/>
        </a:spcAft>
        <a:buClr>
          <a:schemeClr val="folHlink"/>
        </a:buClr>
        <a:buSzPct val="90000"/>
        <a:buFont typeface="Wingdings" pitchFamily="2" charset="2"/>
        <a:buBlip>
          <a:blip r:embed="rId18"/>
        </a:buBlip>
        <a:defRPr sz="2000">
          <a:solidFill>
            <a:schemeClr val="tx1"/>
          </a:solidFill>
          <a:effectLst>
            <a:outerShdw blurRad="38100" dist="38100" dir="2700000" algn="tl">
              <a:srgbClr val="000000"/>
            </a:outerShdw>
          </a:effectLst>
          <a:latin typeface="+mn-lt"/>
        </a:defRPr>
      </a:lvl8pPr>
      <a:lvl9pPr marL="3886200" indent="-228600" algn="l" rtl="0" fontAlgn="base">
        <a:spcBef>
          <a:spcPct val="20000"/>
        </a:spcBef>
        <a:spcAft>
          <a:spcPct val="0"/>
        </a:spcAft>
        <a:buClr>
          <a:schemeClr val="folHlink"/>
        </a:buClr>
        <a:buSzPct val="90000"/>
        <a:buFont typeface="Wingdings" pitchFamily="2" charset="2"/>
        <a:buBlip>
          <a:blip r:embed="rId18"/>
        </a:buBlip>
        <a:defRPr sz="2000">
          <a:solidFill>
            <a:schemeClr val="tx1"/>
          </a:solidFill>
          <a:effectLst>
            <a:outerShdw blurRad="38100" dist="38100" dir="2700000" algn="tl">
              <a:srgbClr val="000000"/>
            </a:outerShdw>
          </a:effectLst>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7.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57647"/>
                <a:invGamma/>
              </a:schemeClr>
            </a:gs>
            <a:gs pos="100000">
              <a:schemeClr val="bg1"/>
            </a:gs>
          </a:gsLst>
          <a:lin ang="2700000" scaled="1"/>
        </a:gradFill>
        <a:effectLst/>
      </p:bgPr>
    </p:bg>
    <p:spTree>
      <p:nvGrpSpPr>
        <p:cNvPr id="1" name=""/>
        <p:cNvGrpSpPr/>
        <p:nvPr/>
      </p:nvGrpSpPr>
      <p:grpSpPr>
        <a:xfrm>
          <a:off x="0" y="0"/>
          <a:ext cx="0" cy="0"/>
          <a:chOff x="0" y="0"/>
          <a:chExt cx="0" cy="0"/>
        </a:xfrm>
      </p:grpSpPr>
      <p:grpSp>
        <p:nvGrpSpPr>
          <p:cNvPr id="2" name="Group 2"/>
          <p:cNvGrpSpPr>
            <a:grpSpLocks/>
          </p:cNvGrpSpPr>
          <p:nvPr/>
        </p:nvGrpSpPr>
        <p:grpSpPr bwMode="auto">
          <a:xfrm>
            <a:off x="0" y="0"/>
            <a:ext cx="9144000" cy="6856413"/>
            <a:chOff x="0" y="0"/>
            <a:chExt cx="5760" cy="4319"/>
          </a:xfrm>
        </p:grpSpPr>
        <p:sp>
          <p:nvSpPr>
            <p:cNvPr id="786435" name="Freeform 3"/>
            <p:cNvSpPr>
              <a:spLocks/>
            </p:cNvSpPr>
            <p:nvPr/>
          </p:nvSpPr>
          <p:spPr bwMode="hidden">
            <a:xfrm>
              <a:off x="0" y="12"/>
              <a:ext cx="5758" cy="3273"/>
            </a:xfrm>
            <a:custGeom>
              <a:avLst/>
              <a:gdLst/>
              <a:ahLst/>
              <a:cxnLst>
                <a:cxn ang="0">
                  <a:pos x="3193" y="1816"/>
                </a:cxn>
                <a:cxn ang="0">
                  <a:pos x="0" y="0"/>
                </a:cxn>
                <a:cxn ang="0">
                  <a:pos x="0" y="522"/>
                </a:cxn>
                <a:cxn ang="0">
                  <a:pos x="3037" y="1978"/>
                </a:cxn>
                <a:cxn ang="0">
                  <a:pos x="5740" y="3273"/>
                </a:cxn>
                <a:cxn ang="0">
                  <a:pos x="5740" y="3267"/>
                </a:cxn>
                <a:cxn ang="0">
                  <a:pos x="3193" y="1816"/>
                </a:cxn>
                <a:cxn ang="0">
                  <a:pos x="3193" y="1816"/>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endParaRPr>
            </a:p>
          </p:txBody>
        </p:sp>
        <p:sp>
          <p:nvSpPr>
            <p:cNvPr id="786436" name="Freeform 4"/>
            <p:cNvSpPr>
              <a:spLocks/>
            </p:cNvSpPr>
            <p:nvPr/>
          </p:nvSpPr>
          <p:spPr bwMode="hidden">
            <a:xfrm>
              <a:off x="149" y="0"/>
              <a:ext cx="5609" cy="3243"/>
            </a:xfrm>
            <a:custGeom>
              <a:avLst/>
              <a:gdLst/>
              <a:ahLst/>
              <a:cxnLst>
                <a:cxn ang="0">
                  <a:pos x="3163" y="1714"/>
                </a:cxn>
                <a:cxn ang="0">
                  <a:pos x="431" y="0"/>
                </a:cxn>
                <a:cxn ang="0">
                  <a:pos x="0" y="0"/>
                </a:cxn>
                <a:cxn ang="0">
                  <a:pos x="3086" y="1786"/>
                </a:cxn>
                <a:cxn ang="0">
                  <a:pos x="5591" y="3243"/>
                </a:cxn>
                <a:cxn ang="0">
                  <a:pos x="5591" y="3237"/>
                </a:cxn>
                <a:cxn ang="0">
                  <a:pos x="3163" y="1714"/>
                </a:cxn>
                <a:cxn ang="0">
                  <a:pos x="3163" y="1714"/>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endParaRPr>
            </a:p>
          </p:txBody>
        </p:sp>
        <p:sp>
          <p:nvSpPr>
            <p:cNvPr id="786437" name="Freeform 5"/>
            <p:cNvSpPr>
              <a:spLocks/>
            </p:cNvSpPr>
            <p:nvPr/>
          </p:nvSpPr>
          <p:spPr bwMode="hidden">
            <a:xfrm>
              <a:off x="0" y="3433"/>
              <a:ext cx="4038" cy="191"/>
            </a:xfrm>
            <a:custGeom>
              <a:avLst/>
              <a:gdLst/>
              <a:ahLst/>
              <a:cxnLst>
                <a:cxn ang="0">
                  <a:pos x="0" y="156"/>
                </a:cxn>
                <a:cxn ang="0">
                  <a:pos x="4042" y="192"/>
                </a:cxn>
                <a:cxn ang="0">
                  <a:pos x="4042" y="144"/>
                </a:cxn>
                <a:cxn ang="0">
                  <a:pos x="0" y="0"/>
                </a:cxn>
                <a:cxn ang="0">
                  <a:pos x="0" y="156"/>
                </a:cxn>
                <a:cxn ang="0">
                  <a:pos x="0" y="156"/>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endParaRPr>
            </a:p>
          </p:txBody>
        </p:sp>
        <p:sp>
          <p:nvSpPr>
            <p:cNvPr id="786438" name="Freeform 6"/>
            <p:cNvSpPr>
              <a:spLocks/>
            </p:cNvSpPr>
            <p:nvPr/>
          </p:nvSpPr>
          <p:spPr bwMode="hidden">
            <a:xfrm>
              <a:off x="4038" y="3577"/>
              <a:ext cx="1720" cy="65"/>
            </a:xfrm>
            <a:custGeom>
              <a:avLst/>
              <a:gdLst/>
              <a:ahLst/>
              <a:cxnLst>
                <a:cxn ang="0">
                  <a:pos x="1722" y="66"/>
                </a:cxn>
                <a:cxn ang="0">
                  <a:pos x="1722" y="60"/>
                </a:cxn>
                <a:cxn ang="0">
                  <a:pos x="0" y="0"/>
                </a:cxn>
                <a:cxn ang="0">
                  <a:pos x="0" y="48"/>
                </a:cxn>
                <a:cxn ang="0">
                  <a:pos x="1722" y="66"/>
                </a:cxn>
                <a:cxn ang="0">
                  <a:pos x="1722" y="66"/>
                </a:cxn>
              </a:cxnLst>
              <a:rect l="0" t="0" r="r" b="b"/>
              <a:pathLst>
                <a:path w="1722" h="66">
                  <a:moveTo>
                    <a:pt x="1722" y="66"/>
                  </a:moveTo>
                  <a:lnTo>
                    <a:pt x="1722" y="60"/>
                  </a:lnTo>
                  <a:lnTo>
                    <a:pt x="0" y="0"/>
                  </a:lnTo>
                  <a:lnTo>
                    <a:pt x="0" y="48"/>
                  </a:lnTo>
                  <a:lnTo>
                    <a:pt x="1722" y="66"/>
                  </a:lnTo>
                  <a:lnTo>
                    <a:pt x="1722" y="66"/>
                  </a:lnTo>
                  <a:close/>
                </a:path>
              </a:pathLst>
            </a:custGeom>
            <a:gradFill rotWithShape="0">
              <a:gsLst>
                <a:gs pos="0">
                  <a:schemeClr val="bg2"/>
                </a:gs>
                <a:gs pos="100000">
                  <a:schemeClr val="bg1"/>
                </a:gs>
              </a:gsLst>
              <a:lin ang="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endParaRPr>
            </a:p>
          </p:txBody>
        </p:sp>
        <p:sp>
          <p:nvSpPr>
            <p:cNvPr id="786439" name="Freeform 7"/>
            <p:cNvSpPr>
              <a:spLocks/>
            </p:cNvSpPr>
            <p:nvPr/>
          </p:nvSpPr>
          <p:spPr bwMode="hidden">
            <a:xfrm>
              <a:off x="0" y="3726"/>
              <a:ext cx="4784" cy="329"/>
            </a:xfrm>
            <a:custGeom>
              <a:avLst/>
              <a:gdLst/>
              <a:ahLst/>
              <a:cxnLst>
                <a:cxn ang="0">
                  <a:pos x="0" y="329"/>
                </a:cxn>
                <a:cxn ang="0">
                  <a:pos x="4789" y="77"/>
                </a:cxn>
                <a:cxn ang="0">
                  <a:pos x="4789" y="0"/>
                </a:cxn>
                <a:cxn ang="0">
                  <a:pos x="0" y="107"/>
                </a:cxn>
                <a:cxn ang="0">
                  <a:pos x="0" y="329"/>
                </a:cxn>
                <a:cxn ang="0">
                  <a:pos x="0" y="329"/>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w="9525" cap="flat" cmpd="sng">
              <a:noFill/>
              <a:prstDash val="solid"/>
              <a:round/>
              <a:headEnd type="none" w="med" len="med"/>
              <a:tailEnd type="none" w="med" len="med"/>
            </a:ln>
            <a:effectLst/>
          </p:spPr>
          <p:txBody>
            <a:bodyPr/>
            <a:lstStyle/>
            <a:p>
              <a:pPr fontAlgn="auto">
                <a:spcBef>
                  <a:spcPts val="0"/>
                </a:spcBef>
                <a:spcAft>
                  <a:spcPts val="0"/>
                </a:spcAft>
                <a:defRPr/>
              </a:pPr>
              <a:endParaRPr lang="en-US">
                <a:solidFill>
                  <a:srgbClr val="FFFFFF"/>
                </a:solidFill>
                <a:latin typeface="Arial" charset="0"/>
              </a:endParaRPr>
            </a:p>
          </p:txBody>
        </p:sp>
        <p:sp>
          <p:nvSpPr>
            <p:cNvPr id="786440" name="Freeform 8"/>
            <p:cNvSpPr>
              <a:spLocks/>
            </p:cNvSpPr>
            <p:nvPr/>
          </p:nvSpPr>
          <p:spPr bwMode="hidden">
            <a:xfrm>
              <a:off x="4784" y="3702"/>
              <a:ext cx="974" cy="101"/>
            </a:xfrm>
            <a:custGeom>
              <a:avLst/>
              <a:gdLst/>
              <a:ahLst/>
              <a:cxnLst>
                <a:cxn ang="0">
                  <a:pos x="975" y="48"/>
                </a:cxn>
                <a:cxn ang="0">
                  <a:pos x="975" y="0"/>
                </a:cxn>
                <a:cxn ang="0">
                  <a:pos x="0" y="24"/>
                </a:cxn>
                <a:cxn ang="0">
                  <a:pos x="0" y="101"/>
                </a:cxn>
                <a:cxn ang="0">
                  <a:pos x="975" y="48"/>
                </a:cxn>
                <a:cxn ang="0">
                  <a:pos x="975" y="48"/>
                </a:cxn>
              </a:cxnLst>
              <a:rect l="0" t="0" r="r" b="b"/>
              <a:pathLst>
                <a:path w="975" h="101">
                  <a:moveTo>
                    <a:pt x="975" y="48"/>
                  </a:moveTo>
                  <a:lnTo>
                    <a:pt x="975" y="0"/>
                  </a:lnTo>
                  <a:lnTo>
                    <a:pt x="0" y="24"/>
                  </a:lnTo>
                  <a:lnTo>
                    <a:pt x="0" y="101"/>
                  </a:lnTo>
                  <a:lnTo>
                    <a:pt x="975" y="48"/>
                  </a:lnTo>
                  <a:lnTo>
                    <a:pt x="975" y="48"/>
                  </a:lnTo>
                  <a:close/>
                </a:path>
              </a:pathLst>
            </a:custGeom>
            <a:solidFill>
              <a:schemeClr val="bg1"/>
            </a:solidFill>
            <a:ln w="9525">
              <a:noFill/>
              <a:round/>
              <a:headEnd/>
              <a:tailEnd/>
            </a:ln>
          </p:spPr>
          <p:txBody>
            <a:bodyPr/>
            <a:lstStyle/>
            <a:p>
              <a:pPr fontAlgn="auto">
                <a:spcBef>
                  <a:spcPts val="0"/>
                </a:spcBef>
                <a:spcAft>
                  <a:spcPts val="0"/>
                </a:spcAft>
                <a:defRPr/>
              </a:pPr>
              <a:endParaRPr lang="en-US">
                <a:solidFill>
                  <a:srgbClr val="FFFFFF"/>
                </a:solidFill>
                <a:latin typeface="Arial" charset="0"/>
              </a:endParaRPr>
            </a:p>
          </p:txBody>
        </p:sp>
        <p:sp>
          <p:nvSpPr>
            <p:cNvPr id="786441" name="Freeform 9"/>
            <p:cNvSpPr>
              <a:spLocks/>
            </p:cNvSpPr>
            <p:nvPr/>
          </p:nvSpPr>
          <p:spPr bwMode="hidden">
            <a:xfrm>
              <a:off x="3619" y="3815"/>
              <a:ext cx="2139" cy="198"/>
            </a:xfrm>
            <a:custGeom>
              <a:avLst/>
              <a:gdLst/>
              <a:ahLst/>
              <a:cxnLst>
                <a:cxn ang="0">
                  <a:pos x="2141" y="0"/>
                </a:cxn>
                <a:cxn ang="0">
                  <a:pos x="0" y="156"/>
                </a:cxn>
                <a:cxn ang="0">
                  <a:pos x="0" y="198"/>
                </a:cxn>
                <a:cxn ang="0">
                  <a:pos x="2141" y="0"/>
                </a:cxn>
                <a:cxn ang="0">
                  <a:pos x="2141" y="0"/>
                </a:cxn>
              </a:cxnLst>
              <a:rect l="0" t="0" r="r" b="b"/>
              <a:pathLst>
                <a:path w="2141" h="198">
                  <a:moveTo>
                    <a:pt x="2141" y="0"/>
                  </a:moveTo>
                  <a:lnTo>
                    <a:pt x="0" y="156"/>
                  </a:lnTo>
                  <a:lnTo>
                    <a:pt x="0" y="198"/>
                  </a:lnTo>
                  <a:lnTo>
                    <a:pt x="2141" y="0"/>
                  </a:lnTo>
                  <a:lnTo>
                    <a:pt x="2141" y="0"/>
                  </a:lnTo>
                  <a:close/>
                </a:path>
              </a:pathLst>
            </a:custGeom>
            <a:solidFill>
              <a:schemeClr val="bg1"/>
            </a:solidFill>
            <a:ln w="9525">
              <a:noFill/>
              <a:round/>
              <a:headEnd/>
              <a:tailEnd/>
            </a:ln>
          </p:spPr>
          <p:txBody>
            <a:bodyPr/>
            <a:lstStyle/>
            <a:p>
              <a:pPr fontAlgn="auto">
                <a:spcBef>
                  <a:spcPts val="0"/>
                </a:spcBef>
                <a:spcAft>
                  <a:spcPts val="0"/>
                </a:spcAft>
                <a:defRPr/>
              </a:pPr>
              <a:endParaRPr lang="en-US">
                <a:solidFill>
                  <a:srgbClr val="FFFFFF"/>
                </a:solidFill>
                <a:latin typeface="Arial" charset="0"/>
              </a:endParaRPr>
            </a:p>
          </p:txBody>
        </p:sp>
        <p:sp>
          <p:nvSpPr>
            <p:cNvPr id="786442" name="Freeform 10"/>
            <p:cNvSpPr>
              <a:spLocks/>
            </p:cNvSpPr>
            <p:nvPr/>
          </p:nvSpPr>
          <p:spPr bwMode="hidden">
            <a:xfrm>
              <a:off x="0" y="3971"/>
              <a:ext cx="3619" cy="348"/>
            </a:xfrm>
            <a:custGeom>
              <a:avLst/>
              <a:gdLst/>
              <a:ahLst/>
              <a:cxnLst>
                <a:cxn ang="0">
                  <a:pos x="0" y="348"/>
                </a:cxn>
                <a:cxn ang="0">
                  <a:pos x="311" y="348"/>
                </a:cxn>
                <a:cxn ang="0">
                  <a:pos x="3623" y="42"/>
                </a:cxn>
                <a:cxn ang="0">
                  <a:pos x="3623" y="0"/>
                </a:cxn>
                <a:cxn ang="0">
                  <a:pos x="0" y="264"/>
                </a:cxn>
                <a:cxn ang="0">
                  <a:pos x="0" y="348"/>
                </a:cxn>
                <a:cxn ang="0">
                  <a:pos x="0" y="348"/>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endParaRPr>
            </a:p>
          </p:txBody>
        </p:sp>
        <p:sp>
          <p:nvSpPr>
            <p:cNvPr id="786443" name="Freeform 11"/>
            <p:cNvSpPr>
              <a:spLocks/>
            </p:cNvSpPr>
            <p:nvPr/>
          </p:nvSpPr>
          <p:spPr bwMode="hidden">
            <a:xfrm>
              <a:off x="2097" y="4043"/>
              <a:ext cx="2514" cy="276"/>
            </a:xfrm>
            <a:custGeom>
              <a:avLst/>
              <a:gdLst/>
              <a:ahLst/>
              <a:cxnLst>
                <a:cxn ang="0">
                  <a:pos x="2182" y="276"/>
                </a:cxn>
                <a:cxn ang="0">
                  <a:pos x="2517" y="204"/>
                </a:cxn>
                <a:cxn ang="0">
                  <a:pos x="2260" y="0"/>
                </a:cxn>
                <a:cxn ang="0">
                  <a:pos x="0" y="276"/>
                </a:cxn>
                <a:cxn ang="0">
                  <a:pos x="2182" y="276"/>
                </a:cxn>
                <a:cxn ang="0">
                  <a:pos x="2182" y="276"/>
                </a:cxn>
              </a:cxnLst>
              <a:rect l="0" t="0" r="r" b="b"/>
              <a:pathLst>
                <a:path w="2517" h="276">
                  <a:moveTo>
                    <a:pt x="2182" y="276"/>
                  </a:moveTo>
                  <a:lnTo>
                    <a:pt x="2517" y="204"/>
                  </a:lnTo>
                  <a:lnTo>
                    <a:pt x="2260" y="0"/>
                  </a:lnTo>
                  <a:lnTo>
                    <a:pt x="0" y="276"/>
                  </a:lnTo>
                  <a:lnTo>
                    <a:pt x="2182" y="276"/>
                  </a:lnTo>
                  <a:lnTo>
                    <a:pt x="2182" y="276"/>
                  </a:lnTo>
                  <a:close/>
                </a:path>
              </a:pathLst>
            </a:custGeom>
            <a:solidFill>
              <a:schemeClr val="bg1"/>
            </a:solidFill>
            <a:ln w="9525">
              <a:noFill/>
              <a:round/>
              <a:headEnd/>
              <a:tailEnd/>
            </a:ln>
          </p:spPr>
          <p:txBody>
            <a:bodyPr/>
            <a:lstStyle/>
            <a:p>
              <a:pPr fontAlgn="auto">
                <a:spcBef>
                  <a:spcPts val="0"/>
                </a:spcBef>
                <a:spcAft>
                  <a:spcPts val="0"/>
                </a:spcAft>
                <a:defRPr/>
              </a:pPr>
              <a:endParaRPr lang="en-US">
                <a:solidFill>
                  <a:srgbClr val="FFFFFF"/>
                </a:solidFill>
                <a:latin typeface="Arial" charset="0"/>
              </a:endParaRPr>
            </a:p>
          </p:txBody>
        </p:sp>
        <p:sp>
          <p:nvSpPr>
            <p:cNvPr id="786444" name="Freeform 12"/>
            <p:cNvSpPr>
              <a:spLocks/>
            </p:cNvSpPr>
            <p:nvPr/>
          </p:nvSpPr>
          <p:spPr bwMode="hidden">
            <a:xfrm>
              <a:off x="4354" y="3869"/>
              <a:ext cx="1404" cy="378"/>
            </a:xfrm>
            <a:custGeom>
              <a:avLst/>
              <a:gdLst/>
              <a:ahLst/>
              <a:cxnLst>
                <a:cxn ang="0">
                  <a:pos x="1405" y="126"/>
                </a:cxn>
                <a:cxn ang="0">
                  <a:pos x="1405" y="0"/>
                </a:cxn>
                <a:cxn ang="0">
                  <a:pos x="0" y="174"/>
                </a:cxn>
                <a:cxn ang="0">
                  <a:pos x="257" y="378"/>
                </a:cxn>
                <a:cxn ang="0">
                  <a:pos x="1405" y="126"/>
                </a:cxn>
                <a:cxn ang="0">
                  <a:pos x="1405" y="126"/>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endParaRPr>
            </a:p>
          </p:txBody>
        </p:sp>
        <p:sp>
          <p:nvSpPr>
            <p:cNvPr id="786445" name="Freeform 13"/>
            <p:cNvSpPr>
              <a:spLocks/>
            </p:cNvSpPr>
            <p:nvPr/>
          </p:nvSpPr>
          <p:spPr bwMode="hidden">
            <a:xfrm>
              <a:off x="5030" y="3151"/>
              <a:ext cx="728" cy="240"/>
            </a:xfrm>
            <a:custGeom>
              <a:avLst/>
              <a:gdLst/>
              <a:ahLst/>
              <a:cxnLst>
                <a:cxn ang="0">
                  <a:pos x="729" y="240"/>
                </a:cxn>
                <a:cxn ang="0">
                  <a:pos x="0" y="0"/>
                </a:cxn>
                <a:cxn ang="0">
                  <a:pos x="0" y="6"/>
                </a:cxn>
                <a:cxn ang="0">
                  <a:pos x="729" y="240"/>
                </a:cxn>
                <a:cxn ang="0">
                  <a:pos x="729" y="240"/>
                </a:cxn>
              </a:cxnLst>
              <a:rect l="0" t="0" r="r" b="b"/>
              <a:pathLst>
                <a:path w="729" h="240">
                  <a:moveTo>
                    <a:pt x="729" y="240"/>
                  </a:moveTo>
                  <a:lnTo>
                    <a:pt x="0" y="0"/>
                  </a:lnTo>
                  <a:lnTo>
                    <a:pt x="0" y="6"/>
                  </a:lnTo>
                  <a:lnTo>
                    <a:pt x="729" y="240"/>
                  </a:lnTo>
                  <a:lnTo>
                    <a:pt x="729" y="240"/>
                  </a:lnTo>
                  <a:close/>
                </a:path>
              </a:pathLst>
            </a:custGeom>
            <a:solidFill>
              <a:schemeClr val="bg1"/>
            </a:solidFill>
            <a:ln w="9525">
              <a:noFill/>
              <a:round/>
              <a:headEnd/>
              <a:tailEnd/>
            </a:ln>
          </p:spPr>
          <p:txBody>
            <a:bodyPr/>
            <a:lstStyle/>
            <a:p>
              <a:pPr fontAlgn="auto">
                <a:spcBef>
                  <a:spcPts val="0"/>
                </a:spcBef>
                <a:spcAft>
                  <a:spcPts val="0"/>
                </a:spcAft>
                <a:defRPr/>
              </a:pPr>
              <a:endParaRPr lang="en-US">
                <a:solidFill>
                  <a:srgbClr val="FFFFFF"/>
                </a:solidFill>
                <a:latin typeface="Arial" charset="0"/>
              </a:endParaRPr>
            </a:p>
          </p:txBody>
        </p:sp>
        <p:sp>
          <p:nvSpPr>
            <p:cNvPr id="786446" name="Freeform 14"/>
            <p:cNvSpPr>
              <a:spLocks/>
            </p:cNvSpPr>
            <p:nvPr/>
          </p:nvSpPr>
          <p:spPr bwMode="hidden">
            <a:xfrm>
              <a:off x="0" y="1486"/>
              <a:ext cx="5030" cy="1671"/>
            </a:xfrm>
            <a:custGeom>
              <a:avLst/>
              <a:gdLst/>
              <a:ahLst/>
              <a:cxnLst>
                <a:cxn ang="0">
                  <a:pos x="0" y="72"/>
                </a:cxn>
                <a:cxn ang="0">
                  <a:pos x="5035" y="1672"/>
                </a:cxn>
                <a:cxn ang="0">
                  <a:pos x="5035" y="1666"/>
                </a:cxn>
                <a:cxn ang="0">
                  <a:pos x="0" y="0"/>
                </a:cxn>
                <a:cxn ang="0">
                  <a:pos x="0" y="72"/>
                </a:cxn>
                <a:cxn ang="0">
                  <a:pos x="0" y="72"/>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endParaRPr>
            </a:p>
          </p:txBody>
        </p:sp>
        <p:sp>
          <p:nvSpPr>
            <p:cNvPr id="786447" name="Freeform 15"/>
            <p:cNvSpPr>
              <a:spLocks/>
            </p:cNvSpPr>
            <p:nvPr/>
          </p:nvSpPr>
          <p:spPr bwMode="hidden">
            <a:xfrm>
              <a:off x="5030" y="3049"/>
              <a:ext cx="728" cy="318"/>
            </a:xfrm>
            <a:custGeom>
              <a:avLst/>
              <a:gdLst/>
              <a:ahLst/>
              <a:cxnLst>
                <a:cxn ang="0">
                  <a:pos x="729" y="318"/>
                </a:cxn>
                <a:cxn ang="0">
                  <a:pos x="729" y="312"/>
                </a:cxn>
                <a:cxn ang="0">
                  <a:pos x="0" y="0"/>
                </a:cxn>
                <a:cxn ang="0">
                  <a:pos x="0" y="54"/>
                </a:cxn>
                <a:cxn ang="0">
                  <a:pos x="729" y="318"/>
                </a:cxn>
                <a:cxn ang="0">
                  <a:pos x="729" y="318"/>
                </a:cxn>
              </a:cxnLst>
              <a:rect l="0" t="0" r="r" b="b"/>
              <a:pathLst>
                <a:path w="729" h="318">
                  <a:moveTo>
                    <a:pt x="729" y="318"/>
                  </a:moveTo>
                  <a:lnTo>
                    <a:pt x="729" y="312"/>
                  </a:lnTo>
                  <a:lnTo>
                    <a:pt x="0" y="0"/>
                  </a:lnTo>
                  <a:lnTo>
                    <a:pt x="0" y="54"/>
                  </a:lnTo>
                  <a:lnTo>
                    <a:pt x="729" y="318"/>
                  </a:lnTo>
                  <a:lnTo>
                    <a:pt x="729" y="318"/>
                  </a:lnTo>
                  <a:close/>
                </a:path>
              </a:pathLst>
            </a:custGeom>
            <a:gradFill rotWithShape="0">
              <a:gsLst>
                <a:gs pos="0">
                  <a:schemeClr val="bg2"/>
                </a:gs>
                <a:gs pos="100000">
                  <a:schemeClr val="bg1"/>
                </a:gs>
              </a:gsLst>
              <a:lin ang="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endParaRPr>
            </a:p>
          </p:txBody>
        </p:sp>
        <p:sp>
          <p:nvSpPr>
            <p:cNvPr id="786448" name="Freeform 16"/>
            <p:cNvSpPr>
              <a:spLocks/>
            </p:cNvSpPr>
            <p:nvPr/>
          </p:nvSpPr>
          <p:spPr bwMode="hidden">
            <a:xfrm>
              <a:off x="0" y="916"/>
              <a:ext cx="5030" cy="2187"/>
            </a:xfrm>
            <a:custGeom>
              <a:avLst/>
              <a:gdLst/>
              <a:ahLst/>
              <a:cxnLst>
                <a:cxn ang="0">
                  <a:pos x="0" y="396"/>
                </a:cxn>
                <a:cxn ang="0">
                  <a:pos x="5035" y="2188"/>
                </a:cxn>
                <a:cxn ang="0">
                  <a:pos x="5035" y="2134"/>
                </a:cxn>
                <a:cxn ang="0">
                  <a:pos x="0" y="0"/>
                </a:cxn>
                <a:cxn ang="0">
                  <a:pos x="0" y="396"/>
                </a:cxn>
                <a:cxn ang="0">
                  <a:pos x="0" y="396"/>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endParaRPr>
            </a:p>
          </p:txBody>
        </p:sp>
        <p:sp>
          <p:nvSpPr>
            <p:cNvPr id="786449" name="Freeform 17"/>
            <p:cNvSpPr>
              <a:spLocks/>
            </p:cNvSpPr>
            <p:nvPr/>
          </p:nvSpPr>
          <p:spPr bwMode="hidden">
            <a:xfrm>
              <a:off x="2294" y="0"/>
              <a:ext cx="3159" cy="2725"/>
            </a:xfrm>
            <a:custGeom>
              <a:avLst/>
              <a:gdLst/>
              <a:ahLst/>
              <a:cxnLst>
                <a:cxn ang="0">
                  <a:pos x="0" y="0"/>
                </a:cxn>
                <a:cxn ang="0">
                  <a:pos x="3145" y="2727"/>
                </a:cxn>
                <a:cxn ang="0">
                  <a:pos x="3163" y="2704"/>
                </a:cxn>
                <a:cxn ang="0">
                  <a:pos x="102" y="0"/>
                </a:cxn>
                <a:cxn ang="0">
                  <a:pos x="0" y="0"/>
                </a:cxn>
                <a:cxn ang="0">
                  <a:pos x="0" y="0"/>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endParaRPr>
            </a:p>
          </p:txBody>
        </p:sp>
        <p:sp>
          <p:nvSpPr>
            <p:cNvPr id="786450" name="Freeform 18"/>
            <p:cNvSpPr>
              <a:spLocks/>
            </p:cNvSpPr>
            <p:nvPr/>
          </p:nvSpPr>
          <p:spPr bwMode="hidden">
            <a:xfrm>
              <a:off x="5435" y="2702"/>
              <a:ext cx="323" cy="299"/>
            </a:xfrm>
            <a:custGeom>
              <a:avLst/>
              <a:gdLst/>
              <a:ahLst/>
              <a:cxnLst>
                <a:cxn ang="0">
                  <a:pos x="323" y="299"/>
                </a:cxn>
                <a:cxn ang="0">
                  <a:pos x="323" y="263"/>
                </a:cxn>
                <a:cxn ang="0">
                  <a:pos x="18" y="0"/>
                </a:cxn>
                <a:cxn ang="0">
                  <a:pos x="0" y="23"/>
                </a:cxn>
                <a:cxn ang="0">
                  <a:pos x="323" y="299"/>
                </a:cxn>
                <a:cxn ang="0">
                  <a:pos x="323" y="299"/>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endParaRPr>
            </a:p>
          </p:txBody>
        </p:sp>
        <p:sp>
          <p:nvSpPr>
            <p:cNvPr id="786451" name="Freeform 19"/>
            <p:cNvSpPr>
              <a:spLocks/>
            </p:cNvSpPr>
            <p:nvPr/>
          </p:nvSpPr>
          <p:spPr bwMode="hidden">
            <a:xfrm>
              <a:off x="5477" y="2588"/>
              <a:ext cx="281" cy="335"/>
            </a:xfrm>
            <a:custGeom>
              <a:avLst/>
              <a:gdLst/>
              <a:ahLst/>
              <a:cxnLst>
                <a:cxn ang="0">
                  <a:pos x="281" y="335"/>
                </a:cxn>
                <a:cxn ang="0">
                  <a:pos x="281" y="173"/>
                </a:cxn>
                <a:cxn ang="0">
                  <a:pos x="96" y="0"/>
                </a:cxn>
                <a:cxn ang="0">
                  <a:pos x="0" y="90"/>
                </a:cxn>
                <a:cxn ang="0">
                  <a:pos x="281" y="335"/>
                </a:cxn>
                <a:cxn ang="0">
                  <a:pos x="281" y="335"/>
                </a:cxn>
              </a:cxnLst>
              <a:rect l="0" t="0" r="r" b="b"/>
              <a:pathLst>
                <a:path w="281" h="335">
                  <a:moveTo>
                    <a:pt x="281" y="335"/>
                  </a:moveTo>
                  <a:lnTo>
                    <a:pt x="281" y="173"/>
                  </a:lnTo>
                  <a:lnTo>
                    <a:pt x="96" y="0"/>
                  </a:lnTo>
                  <a:lnTo>
                    <a:pt x="0" y="90"/>
                  </a:lnTo>
                  <a:lnTo>
                    <a:pt x="281" y="335"/>
                  </a:lnTo>
                  <a:lnTo>
                    <a:pt x="281" y="335"/>
                  </a:lnTo>
                  <a:close/>
                </a:path>
              </a:pathLst>
            </a:custGeom>
            <a:solidFill>
              <a:schemeClr val="bg1"/>
            </a:solidFill>
            <a:ln w="9525">
              <a:noFill/>
              <a:round/>
              <a:headEnd/>
              <a:tailEnd/>
            </a:ln>
          </p:spPr>
          <p:txBody>
            <a:bodyPr/>
            <a:lstStyle/>
            <a:p>
              <a:pPr fontAlgn="auto">
                <a:spcBef>
                  <a:spcPts val="0"/>
                </a:spcBef>
                <a:spcAft>
                  <a:spcPts val="0"/>
                </a:spcAft>
                <a:defRPr/>
              </a:pPr>
              <a:endParaRPr lang="en-US">
                <a:solidFill>
                  <a:srgbClr val="FFFFFF"/>
                </a:solidFill>
                <a:latin typeface="Arial" charset="0"/>
              </a:endParaRPr>
            </a:p>
          </p:txBody>
        </p:sp>
        <p:sp>
          <p:nvSpPr>
            <p:cNvPr id="786452" name="Freeform 20"/>
            <p:cNvSpPr>
              <a:spLocks/>
            </p:cNvSpPr>
            <p:nvPr/>
          </p:nvSpPr>
          <p:spPr bwMode="hidden">
            <a:xfrm>
              <a:off x="2454" y="0"/>
              <a:ext cx="3119" cy="2678"/>
            </a:xfrm>
            <a:custGeom>
              <a:avLst/>
              <a:gdLst/>
              <a:ahLst/>
              <a:cxnLst>
                <a:cxn ang="0">
                  <a:pos x="0" y="0"/>
                </a:cxn>
                <a:cxn ang="0">
                  <a:pos x="3026" y="2680"/>
                </a:cxn>
                <a:cxn ang="0">
                  <a:pos x="3122" y="2590"/>
                </a:cxn>
                <a:cxn ang="0">
                  <a:pos x="383" y="0"/>
                </a:cxn>
                <a:cxn ang="0">
                  <a:pos x="0" y="0"/>
                </a:cxn>
                <a:cxn ang="0">
                  <a:pos x="0" y="0"/>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endParaRPr>
            </a:p>
          </p:txBody>
        </p:sp>
        <p:sp>
          <p:nvSpPr>
            <p:cNvPr id="786453" name="Freeform 21"/>
            <p:cNvSpPr>
              <a:spLocks/>
            </p:cNvSpPr>
            <p:nvPr/>
          </p:nvSpPr>
          <p:spPr bwMode="hidden">
            <a:xfrm>
              <a:off x="5626" y="2534"/>
              <a:ext cx="132" cy="132"/>
            </a:xfrm>
            <a:custGeom>
              <a:avLst/>
              <a:gdLst/>
              <a:ahLst/>
              <a:cxnLst>
                <a:cxn ang="0">
                  <a:pos x="132" y="132"/>
                </a:cxn>
                <a:cxn ang="0">
                  <a:pos x="0" y="0"/>
                </a:cxn>
                <a:cxn ang="0">
                  <a:pos x="0" y="0"/>
                </a:cxn>
                <a:cxn ang="0">
                  <a:pos x="132" y="132"/>
                </a:cxn>
                <a:cxn ang="0">
                  <a:pos x="132" y="132"/>
                </a:cxn>
              </a:cxnLst>
              <a:rect l="0" t="0" r="r" b="b"/>
              <a:pathLst>
                <a:path w="132" h="132">
                  <a:moveTo>
                    <a:pt x="132" y="132"/>
                  </a:moveTo>
                  <a:lnTo>
                    <a:pt x="0" y="0"/>
                  </a:lnTo>
                  <a:lnTo>
                    <a:pt x="0" y="0"/>
                  </a:lnTo>
                  <a:lnTo>
                    <a:pt x="132" y="132"/>
                  </a:lnTo>
                  <a:lnTo>
                    <a:pt x="132" y="132"/>
                  </a:lnTo>
                  <a:close/>
                </a:path>
              </a:pathLst>
            </a:custGeom>
            <a:solidFill>
              <a:srgbClr val="FF9999"/>
            </a:solidFill>
            <a:ln w="9525">
              <a:noFill/>
              <a:round/>
              <a:headEnd/>
              <a:tailEnd/>
            </a:ln>
          </p:spPr>
          <p:txBody>
            <a:bodyPr/>
            <a:lstStyle/>
            <a:p>
              <a:pPr fontAlgn="auto">
                <a:spcBef>
                  <a:spcPts val="0"/>
                </a:spcBef>
                <a:spcAft>
                  <a:spcPts val="0"/>
                </a:spcAft>
                <a:defRPr/>
              </a:pPr>
              <a:endParaRPr lang="en-US">
                <a:solidFill>
                  <a:srgbClr val="FFFFFF"/>
                </a:solidFill>
                <a:latin typeface="Arial" charset="0"/>
              </a:endParaRPr>
            </a:p>
          </p:txBody>
        </p:sp>
        <p:sp>
          <p:nvSpPr>
            <p:cNvPr id="786454" name="Freeform 22"/>
            <p:cNvSpPr>
              <a:spLocks/>
            </p:cNvSpPr>
            <p:nvPr/>
          </p:nvSpPr>
          <p:spPr bwMode="hidden">
            <a:xfrm>
              <a:off x="3112" y="0"/>
              <a:ext cx="2514" cy="2534"/>
            </a:xfrm>
            <a:custGeom>
              <a:avLst/>
              <a:gdLst/>
              <a:ahLst/>
              <a:cxnLst>
                <a:cxn ang="0">
                  <a:pos x="0" y="0"/>
                </a:cxn>
                <a:cxn ang="0">
                  <a:pos x="2517" y="2536"/>
                </a:cxn>
                <a:cxn ang="0">
                  <a:pos x="2517" y="2536"/>
                </a:cxn>
                <a:cxn ang="0">
                  <a:pos x="66" y="0"/>
                </a:cxn>
                <a:cxn ang="0">
                  <a:pos x="0" y="0"/>
                </a:cxn>
                <a:cxn ang="0">
                  <a:pos x="0" y="0"/>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endParaRPr>
            </a:p>
          </p:txBody>
        </p:sp>
        <p:sp>
          <p:nvSpPr>
            <p:cNvPr id="786455" name="Freeform 23"/>
            <p:cNvSpPr>
              <a:spLocks/>
            </p:cNvSpPr>
            <p:nvPr/>
          </p:nvSpPr>
          <p:spPr bwMode="hidden">
            <a:xfrm>
              <a:off x="3488" y="0"/>
              <a:ext cx="2198" cy="2480"/>
            </a:xfrm>
            <a:custGeom>
              <a:avLst/>
              <a:gdLst/>
              <a:ahLst/>
              <a:cxnLst>
                <a:cxn ang="0">
                  <a:pos x="0" y="0"/>
                </a:cxn>
                <a:cxn ang="0">
                  <a:pos x="2188" y="2482"/>
                </a:cxn>
                <a:cxn ang="0">
                  <a:pos x="2200" y="2476"/>
                </a:cxn>
                <a:cxn ang="0">
                  <a:pos x="317" y="0"/>
                </a:cxn>
                <a:cxn ang="0">
                  <a:pos x="0" y="0"/>
                </a:cxn>
                <a:cxn ang="0">
                  <a:pos x="0" y="0"/>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w="9525" cap="flat" cmpd="sng">
              <a:noFill/>
              <a:prstDash val="solid"/>
              <a:round/>
              <a:headEnd type="none" w="med" len="med"/>
              <a:tailEnd type="none" w="med" len="med"/>
            </a:ln>
            <a:effectLst/>
          </p:spPr>
          <p:txBody>
            <a:bodyPr/>
            <a:lstStyle/>
            <a:p>
              <a:pPr fontAlgn="auto">
                <a:spcBef>
                  <a:spcPts val="0"/>
                </a:spcBef>
                <a:spcAft>
                  <a:spcPts val="0"/>
                </a:spcAft>
                <a:defRPr/>
              </a:pPr>
              <a:endParaRPr lang="en-US">
                <a:solidFill>
                  <a:srgbClr val="FFFFFF"/>
                </a:solidFill>
                <a:latin typeface="Arial" charset="0"/>
              </a:endParaRPr>
            </a:p>
          </p:txBody>
        </p:sp>
        <p:sp>
          <p:nvSpPr>
            <p:cNvPr id="786456" name="Freeform 24"/>
            <p:cNvSpPr>
              <a:spLocks/>
            </p:cNvSpPr>
            <p:nvPr/>
          </p:nvSpPr>
          <p:spPr bwMode="hidden">
            <a:xfrm>
              <a:off x="5674" y="2474"/>
              <a:ext cx="84" cy="96"/>
            </a:xfrm>
            <a:custGeom>
              <a:avLst/>
              <a:gdLst/>
              <a:ahLst/>
              <a:cxnLst>
                <a:cxn ang="0">
                  <a:pos x="84" y="96"/>
                </a:cxn>
                <a:cxn ang="0">
                  <a:pos x="84" y="90"/>
                </a:cxn>
                <a:cxn ang="0">
                  <a:pos x="12" y="0"/>
                </a:cxn>
                <a:cxn ang="0">
                  <a:pos x="0" y="6"/>
                </a:cxn>
                <a:cxn ang="0">
                  <a:pos x="84" y="96"/>
                </a:cxn>
                <a:cxn ang="0">
                  <a:pos x="84" y="96"/>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endParaRPr>
            </a:p>
          </p:txBody>
        </p:sp>
        <p:sp>
          <p:nvSpPr>
            <p:cNvPr id="786457" name="Freeform 25"/>
            <p:cNvSpPr>
              <a:spLocks/>
            </p:cNvSpPr>
            <p:nvPr/>
          </p:nvSpPr>
          <p:spPr bwMode="hidden">
            <a:xfrm>
              <a:off x="5603" y="850"/>
              <a:ext cx="155" cy="516"/>
            </a:xfrm>
            <a:custGeom>
              <a:avLst/>
              <a:gdLst/>
              <a:ahLst/>
              <a:cxnLst>
                <a:cxn ang="0">
                  <a:pos x="155" y="516"/>
                </a:cxn>
                <a:cxn ang="0">
                  <a:pos x="155" y="204"/>
                </a:cxn>
                <a:cxn ang="0">
                  <a:pos x="77" y="0"/>
                </a:cxn>
                <a:cxn ang="0">
                  <a:pos x="0" y="192"/>
                </a:cxn>
                <a:cxn ang="0">
                  <a:pos x="155" y="516"/>
                </a:cxn>
                <a:cxn ang="0">
                  <a:pos x="155" y="516"/>
                </a:cxn>
              </a:cxnLst>
              <a:rect l="0" t="0" r="r" b="b"/>
              <a:pathLst>
                <a:path w="155" h="516">
                  <a:moveTo>
                    <a:pt x="155" y="516"/>
                  </a:moveTo>
                  <a:lnTo>
                    <a:pt x="155" y="204"/>
                  </a:lnTo>
                  <a:lnTo>
                    <a:pt x="77" y="0"/>
                  </a:lnTo>
                  <a:lnTo>
                    <a:pt x="0" y="192"/>
                  </a:lnTo>
                  <a:lnTo>
                    <a:pt x="155" y="516"/>
                  </a:lnTo>
                  <a:lnTo>
                    <a:pt x="155" y="516"/>
                  </a:lnTo>
                  <a:close/>
                </a:path>
              </a:pathLst>
            </a:custGeom>
            <a:solidFill>
              <a:schemeClr val="bg2"/>
            </a:solidFill>
            <a:ln w="9525">
              <a:noFill/>
              <a:round/>
              <a:headEnd/>
              <a:tailEnd/>
            </a:ln>
          </p:spPr>
          <p:txBody>
            <a:bodyPr/>
            <a:lstStyle/>
            <a:p>
              <a:pPr fontAlgn="auto">
                <a:spcBef>
                  <a:spcPts val="0"/>
                </a:spcBef>
                <a:spcAft>
                  <a:spcPts val="0"/>
                </a:spcAft>
                <a:defRPr/>
              </a:pPr>
              <a:endParaRPr lang="en-US">
                <a:solidFill>
                  <a:srgbClr val="FFFFFF"/>
                </a:solidFill>
                <a:latin typeface="Arial" charset="0"/>
              </a:endParaRPr>
            </a:p>
          </p:txBody>
        </p:sp>
        <p:sp>
          <p:nvSpPr>
            <p:cNvPr id="786458" name="Freeform 26"/>
            <p:cNvSpPr>
              <a:spLocks/>
            </p:cNvSpPr>
            <p:nvPr/>
          </p:nvSpPr>
          <p:spPr bwMode="hidden">
            <a:xfrm>
              <a:off x="5107" y="0"/>
              <a:ext cx="573" cy="1042"/>
            </a:xfrm>
            <a:custGeom>
              <a:avLst/>
              <a:gdLst/>
              <a:ahLst/>
              <a:cxnLst>
                <a:cxn ang="0">
                  <a:pos x="0" y="0"/>
                </a:cxn>
                <a:cxn ang="0">
                  <a:pos x="497" y="1043"/>
                </a:cxn>
                <a:cxn ang="0">
                  <a:pos x="574" y="851"/>
                </a:cxn>
                <a:cxn ang="0">
                  <a:pos x="251" y="0"/>
                </a:cxn>
                <a:cxn ang="0">
                  <a:pos x="0" y="0"/>
                </a:cxn>
                <a:cxn ang="0">
                  <a:pos x="0" y="0"/>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endParaRPr>
            </a:p>
          </p:txBody>
        </p:sp>
        <p:sp>
          <p:nvSpPr>
            <p:cNvPr id="786459" name="Freeform 27"/>
            <p:cNvSpPr>
              <a:spLocks/>
            </p:cNvSpPr>
            <p:nvPr/>
          </p:nvSpPr>
          <p:spPr bwMode="hidden">
            <a:xfrm>
              <a:off x="5411" y="0"/>
              <a:ext cx="341" cy="796"/>
            </a:xfrm>
            <a:custGeom>
              <a:avLst/>
              <a:gdLst/>
              <a:ahLst/>
              <a:cxnLst>
                <a:cxn ang="0">
                  <a:pos x="144" y="0"/>
                </a:cxn>
                <a:cxn ang="0">
                  <a:pos x="0" y="0"/>
                </a:cxn>
                <a:cxn ang="0">
                  <a:pos x="287" y="797"/>
                </a:cxn>
                <a:cxn ang="0">
                  <a:pos x="341" y="653"/>
                </a:cxn>
                <a:cxn ang="0">
                  <a:pos x="144" y="0"/>
                </a:cxn>
                <a:cxn ang="0">
                  <a:pos x="144" y="0"/>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endParaRPr>
            </a:p>
          </p:txBody>
        </p:sp>
        <p:sp>
          <p:nvSpPr>
            <p:cNvPr id="786460" name="Freeform 28"/>
            <p:cNvSpPr>
              <a:spLocks/>
            </p:cNvSpPr>
            <p:nvPr/>
          </p:nvSpPr>
          <p:spPr bwMode="hidden">
            <a:xfrm>
              <a:off x="5698" y="653"/>
              <a:ext cx="60" cy="311"/>
            </a:xfrm>
            <a:custGeom>
              <a:avLst/>
              <a:gdLst/>
              <a:ahLst/>
              <a:cxnLst>
                <a:cxn ang="0">
                  <a:pos x="0" y="144"/>
                </a:cxn>
                <a:cxn ang="0">
                  <a:pos x="60" y="312"/>
                </a:cxn>
                <a:cxn ang="0">
                  <a:pos x="60" y="6"/>
                </a:cxn>
                <a:cxn ang="0">
                  <a:pos x="54" y="0"/>
                </a:cxn>
                <a:cxn ang="0">
                  <a:pos x="0" y="144"/>
                </a:cxn>
                <a:cxn ang="0">
                  <a:pos x="0" y="144"/>
                </a:cxn>
              </a:cxnLst>
              <a:rect l="0" t="0" r="r" b="b"/>
              <a:pathLst>
                <a:path w="60" h="312">
                  <a:moveTo>
                    <a:pt x="0" y="144"/>
                  </a:moveTo>
                  <a:lnTo>
                    <a:pt x="60" y="312"/>
                  </a:lnTo>
                  <a:lnTo>
                    <a:pt x="60" y="6"/>
                  </a:lnTo>
                  <a:lnTo>
                    <a:pt x="54" y="0"/>
                  </a:lnTo>
                  <a:lnTo>
                    <a:pt x="0" y="144"/>
                  </a:lnTo>
                  <a:lnTo>
                    <a:pt x="0" y="144"/>
                  </a:lnTo>
                  <a:close/>
                </a:path>
              </a:pathLst>
            </a:custGeom>
            <a:solidFill>
              <a:schemeClr val="bg2"/>
            </a:solidFill>
            <a:ln w="9525">
              <a:noFill/>
              <a:round/>
              <a:headEnd/>
              <a:tailEnd/>
            </a:ln>
          </p:spPr>
          <p:txBody>
            <a:bodyPr/>
            <a:lstStyle/>
            <a:p>
              <a:pPr fontAlgn="auto">
                <a:spcBef>
                  <a:spcPts val="0"/>
                </a:spcBef>
                <a:spcAft>
                  <a:spcPts val="0"/>
                </a:spcAft>
                <a:defRPr/>
              </a:pPr>
              <a:endParaRPr lang="en-US">
                <a:solidFill>
                  <a:srgbClr val="FFFFFF"/>
                </a:solidFill>
                <a:latin typeface="Arial" charset="0"/>
              </a:endParaRPr>
            </a:p>
          </p:txBody>
        </p:sp>
        <p:sp>
          <p:nvSpPr>
            <p:cNvPr id="786461" name="Freeform 29"/>
            <p:cNvSpPr>
              <a:spLocks/>
            </p:cNvSpPr>
            <p:nvPr/>
          </p:nvSpPr>
          <p:spPr bwMode="hidden">
            <a:xfrm>
              <a:off x="2" y="1601"/>
              <a:ext cx="5752" cy="1864"/>
            </a:xfrm>
            <a:custGeom>
              <a:avLst/>
              <a:gdLst/>
              <a:ahLst/>
              <a:cxnLst>
                <a:cxn ang="0">
                  <a:pos x="0" y="371"/>
                </a:cxn>
                <a:cxn ang="0">
                  <a:pos x="5740" y="1864"/>
                </a:cxn>
                <a:cxn ang="0">
                  <a:pos x="5740" y="1834"/>
                </a:cxn>
                <a:cxn ang="0">
                  <a:pos x="0" y="0"/>
                </a:cxn>
                <a:cxn ang="0">
                  <a:pos x="0" y="371"/>
                </a:cxn>
                <a:cxn ang="0">
                  <a:pos x="0" y="37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endParaRPr>
            </a:p>
          </p:txBody>
        </p:sp>
        <p:sp>
          <p:nvSpPr>
            <p:cNvPr id="786462" name="Freeform 30"/>
            <p:cNvSpPr>
              <a:spLocks/>
            </p:cNvSpPr>
            <p:nvPr/>
          </p:nvSpPr>
          <p:spPr bwMode="hidden">
            <a:xfrm>
              <a:off x="5754" y="3483"/>
              <a:ext cx="6" cy="6"/>
            </a:xfrm>
            <a:custGeom>
              <a:avLst/>
              <a:gdLst/>
              <a:ahLst/>
              <a:cxnLst>
                <a:cxn ang="0">
                  <a:pos x="6" y="6"/>
                </a:cxn>
                <a:cxn ang="0">
                  <a:pos x="0" y="0"/>
                </a:cxn>
                <a:cxn ang="0">
                  <a:pos x="0" y="6"/>
                </a:cxn>
                <a:cxn ang="0">
                  <a:pos x="6" y="6"/>
                </a:cxn>
                <a:cxn ang="0">
                  <a:pos x="6" y="6"/>
                </a:cxn>
              </a:cxnLst>
              <a:rect l="0" t="0" r="r" b="b"/>
              <a:pathLst>
                <a:path w="6" h="6">
                  <a:moveTo>
                    <a:pt x="6" y="6"/>
                  </a:moveTo>
                  <a:lnTo>
                    <a:pt x="0" y="0"/>
                  </a:lnTo>
                  <a:lnTo>
                    <a:pt x="0" y="6"/>
                  </a:lnTo>
                  <a:lnTo>
                    <a:pt x="6" y="6"/>
                  </a:lnTo>
                  <a:lnTo>
                    <a:pt x="6" y="6"/>
                  </a:lnTo>
                  <a:close/>
                </a:path>
              </a:pathLst>
            </a:custGeom>
            <a:solidFill>
              <a:srgbClr val="18FF00"/>
            </a:solidFill>
            <a:ln w="9525">
              <a:noFill/>
              <a:round/>
              <a:headEnd/>
              <a:tailEnd/>
            </a:ln>
          </p:spPr>
          <p:txBody>
            <a:bodyPr/>
            <a:lstStyle/>
            <a:p>
              <a:pPr fontAlgn="auto">
                <a:spcBef>
                  <a:spcPts val="0"/>
                </a:spcBef>
                <a:spcAft>
                  <a:spcPts val="0"/>
                </a:spcAft>
                <a:defRPr/>
              </a:pPr>
              <a:endParaRPr lang="en-US">
                <a:solidFill>
                  <a:srgbClr val="FFFFFF"/>
                </a:solidFill>
                <a:latin typeface="Arial" charset="0"/>
              </a:endParaRPr>
            </a:p>
          </p:txBody>
        </p:sp>
        <p:sp>
          <p:nvSpPr>
            <p:cNvPr id="786463" name="Freeform 31"/>
            <p:cNvSpPr>
              <a:spLocks/>
            </p:cNvSpPr>
            <p:nvPr/>
          </p:nvSpPr>
          <p:spPr bwMode="hidden">
            <a:xfrm>
              <a:off x="2" y="2152"/>
              <a:ext cx="5752" cy="1337"/>
            </a:xfrm>
            <a:custGeom>
              <a:avLst/>
              <a:gdLst/>
              <a:ahLst/>
              <a:cxnLst>
                <a:cxn ang="0">
                  <a:pos x="0" y="366"/>
                </a:cxn>
                <a:cxn ang="0">
                  <a:pos x="5740" y="1337"/>
                </a:cxn>
                <a:cxn ang="0">
                  <a:pos x="5740" y="1331"/>
                </a:cxn>
                <a:cxn ang="0">
                  <a:pos x="0" y="0"/>
                </a:cxn>
                <a:cxn ang="0">
                  <a:pos x="0" y="366"/>
                </a:cxn>
                <a:cxn ang="0">
                  <a:pos x="0" y="366"/>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endParaRPr>
            </a:p>
          </p:txBody>
        </p:sp>
        <p:sp>
          <p:nvSpPr>
            <p:cNvPr id="786464" name="Freeform 32"/>
            <p:cNvSpPr>
              <a:spLocks/>
            </p:cNvSpPr>
            <p:nvPr/>
          </p:nvSpPr>
          <p:spPr bwMode="hidden">
            <a:xfrm>
              <a:off x="2" y="3177"/>
              <a:ext cx="5752" cy="414"/>
            </a:xfrm>
            <a:custGeom>
              <a:avLst/>
              <a:gdLst/>
              <a:ahLst/>
              <a:cxnLst>
                <a:cxn ang="0">
                  <a:pos x="0" y="48"/>
                </a:cxn>
                <a:cxn ang="0">
                  <a:pos x="5740" y="414"/>
                </a:cxn>
                <a:cxn ang="0">
                  <a:pos x="5740" y="402"/>
                </a:cxn>
                <a:cxn ang="0">
                  <a:pos x="0" y="0"/>
                </a:cxn>
                <a:cxn ang="0">
                  <a:pos x="0" y="48"/>
                </a:cxn>
                <a:cxn ang="0">
                  <a:pos x="0" y="48"/>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endParaRPr>
            </a:p>
          </p:txBody>
        </p:sp>
        <p:sp>
          <p:nvSpPr>
            <p:cNvPr id="786465" name="Freeform 33"/>
            <p:cNvSpPr>
              <a:spLocks/>
            </p:cNvSpPr>
            <p:nvPr/>
          </p:nvSpPr>
          <p:spPr bwMode="hidden">
            <a:xfrm>
              <a:off x="1297" y="0"/>
              <a:ext cx="4457" cy="3177"/>
            </a:xfrm>
            <a:custGeom>
              <a:avLst/>
              <a:gdLst/>
              <a:ahLst/>
              <a:cxnLst>
                <a:cxn ang="0">
                  <a:pos x="0" y="0"/>
                </a:cxn>
                <a:cxn ang="0">
                  <a:pos x="4448" y="3177"/>
                </a:cxn>
                <a:cxn ang="0">
                  <a:pos x="4448" y="3153"/>
                </a:cxn>
                <a:cxn ang="0">
                  <a:pos x="125" y="0"/>
                </a:cxn>
                <a:cxn ang="0">
                  <a:pos x="0" y="0"/>
                </a:cxn>
                <a:cxn ang="0">
                  <a:pos x="0" y="0"/>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endParaRPr>
            </a:p>
          </p:txBody>
        </p:sp>
        <p:sp>
          <p:nvSpPr>
            <p:cNvPr id="786466" name="Freeform 34"/>
            <p:cNvSpPr>
              <a:spLocks/>
            </p:cNvSpPr>
            <p:nvPr/>
          </p:nvSpPr>
          <p:spPr bwMode="hidden">
            <a:xfrm>
              <a:off x="3321" y="0"/>
              <a:ext cx="2433" cy="2614"/>
            </a:xfrm>
            <a:custGeom>
              <a:avLst/>
              <a:gdLst/>
              <a:ahLst/>
              <a:cxnLst>
                <a:cxn ang="0">
                  <a:pos x="0" y="0"/>
                </a:cxn>
                <a:cxn ang="0">
                  <a:pos x="2428" y="2614"/>
                </a:cxn>
                <a:cxn ang="0">
                  <a:pos x="2428" y="2608"/>
                </a:cxn>
                <a:cxn ang="0">
                  <a:pos x="66" y="0"/>
                </a:cxn>
                <a:cxn ang="0">
                  <a:pos x="0" y="0"/>
                </a:cxn>
                <a:cxn ang="0">
                  <a:pos x="0" y="0"/>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endParaRPr>
            </a:p>
          </p:txBody>
        </p:sp>
        <p:sp>
          <p:nvSpPr>
            <p:cNvPr id="786467" name="Freeform 35"/>
            <p:cNvSpPr>
              <a:spLocks/>
            </p:cNvSpPr>
            <p:nvPr/>
          </p:nvSpPr>
          <p:spPr bwMode="hidden">
            <a:xfrm>
              <a:off x="3950" y="0"/>
              <a:ext cx="1804" cy="2464"/>
            </a:xfrm>
            <a:custGeom>
              <a:avLst/>
              <a:gdLst/>
              <a:ahLst/>
              <a:cxnLst>
                <a:cxn ang="0">
                  <a:pos x="485" y="0"/>
                </a:cxn>
                <a:cxn ang="0">
                  <a:pos x="0" y="0"/>
                </a:cxn>
                <a:cxn ang="0">
                  <a:pos x="1800" y="2464"/>
                </a:cxn>
                <a:cxn ang="0">
                  <a:pos x="1800" y="2248"/>
                </a:cxn>
                <a:cxn ang="0">
                  <a:pos x="1794" y="2248"/>
                </a:cxn>
                <a:cxn ang="0">
                  <a:pos x="485" y="0"/>
                </a:cxn>
                <a:cxn ang="0">
                  <a:pos x="485" y="0"/>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endParaRPr>
            </a:p>
          </p:txBody>
        </p:sp>
        <p:sp>
          <p:nvSpPr>
            <p:cNvPr id="786468" name="Freeform 36"/>
            <p:cNvSpPr>
              <a:spLocks/>
            </p:cNvSpPr>
            <p:nvPr/>
          </p:nvSpPr>
          <p:spPr bwMode="hidden">
            <a:xfrm>
              <a:off x="4519" y="0"/>
              <a:ext cx="1235" cy="2074"/>
            </a:xfrm>
            <a:custGeom>
              <a:avLst/>
              <a:gdLst/>
              <a:ahLst/>
              <a:cxnLst>
                <a:cxn ang="0">
                  <a:pos x="0" y="0"/>
                </a:cxn>
                <a:cxn ang="0">
                  <a:pos x="1232" y="2074"/>
                </a:cxn>
                <a:cxn ang="0">
                  <a:pos x="1232" y="2038"/>
                </a:cxn>
                <a:cxn ang="0">
                  <a:pos x="42" y="0"/>
                </a:cxn>
                <a:cxn ang="0">
                  <a:pos x="0" y="0"/>
                </a:cxn>
                <a:cxn ang="0">
                  <a:pos x="0" y="0"/>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endParaRPr>
            </a:p>
          </p:txBody>
        </p:sp>
        <p:sp>
          <p:nvSpPr>
            <p:cNvPr id="786469" name="Freeform 37"/>
            <p:cNvSpPr>
              <a:spLocks/>
            </p:cNvSpPr>
            <p:nvPr/>
          </p:nvSpPr>
          <p:spPr bwMode="hidden">
            <a:xfrm>
              <a:off x="4694" y="0"/>
              <a:ext cx="1060" cy="1936"/>
            </a:xfrm>
            <a:custGeom>
              <a:avLst/>
              <a:gdLst/>
              <a:ahLst/>
              <a:cxnLst>
                <a:cxn ang="0">
                  <a:pos x="0" y="0"/>
                </a:cxn>
                <a:cxn ang="0">
                  <a:pos x="1058" y="1936"/>
                </a:cxn>
                <a:cxn ang="0">
                  <a:pos x="1058" y="1930"/>
                </a:cxn>
                <a:cxn ang="0">
                  <a:pos x="54" y="0"/>
                </a:cxn>
                <a:cxn ang="0">
                  <a:pos x="0" y="0"/>
                </a:cxn>
                <a:cxn ang="0">
                  <a:pos x="0" y="0"/>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endParaRPr>
            </a:p>
          </p:txBody>
        </p:sp>
        <p:sp>
          <p:nvSpPr>
            <p:cNvPr id="786470" name="Freeform 38"/>
            <p:cNvSpPr>
              <a:spLocks/>
            </p:cNvSpPr>
            <p:nvPr/>
          </p:nvSpPr>
          <p:spPr bwMode="hidden">
            <a:xfrm>
              <a:off x="4981" y="0"/>
              <a:ext cx="773" cy="1487"/>
            </a:xfrm>
            <a:custGeom>
              <a:avLst/>
              <a:gdLst/>
              <a:ahLst/>
              <a:cxnLst>
                <a:cxn ang="0">
                  <a:pos x="771" y="1433"/>
                </a:cxn>
                <a:cxn ang="0">
                  <a:pos x="42" y="0"/>
                </a:cxn>
                <a:cxn ang="0">
                  <a:pos x="0" y="0"/>
                </a:cxn>
                <a:cxn ang="0">
                  <a:pos x="771" y="1487"/>
                </a:cxn>
                <a:cxn ang="0">
                  <a:pos x="771" y="1433"/>
                </a:cxn>
                <a:cxn ang="0">
                  <a:pos x="771" y="1433"/>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endParaRPr>
            </a:p>
          </p:txBody>
        </p:sp>
        <p:grpSp>
          <p:nvGrpSpPr>
            <p:cNvPr id="3" name="Group 39"/>
            <p:cNvGrpSpPr>
              <a:grpSpLocks/>
            </p:cNvGrpSpPr>
            <p:nvPr userDrawn="1"/>
          </p:nvGrpSpPr>
          <p:grpSpPr bwMode="auto">
            <a:xfrm>
              <a:off x="0" y="1632"/>
              <a:ext cx="5758" cy="1858"/>
              <a:chOff x="0" y="1632"/>
              <a:chExt cx="5758" cy="1858"/>
            </a:xfrm>
          </p:grpSpPr>
          <p:sp>
            <p:nvSpPr>
              <p:cNvPr id="786472" name="Freeform 40"/>
              <p:cNvSpPr>
                <a:spLocks/>
              </p:cNvSpPr>
              <p:nvPr/>
            </p:nvSpPr>
            <p:spPr bwMode="hidden">
              <a:xfrm>
                <a:off x="0" y="1632"/>
                <a:ext cx="3670" cy="1313"/>
              </a:xfrm>
              <a:custGeom>
                <a:avLst/>
                <a:gdLst/>
                <a:ahLst/>
                <a:cxnLst>
                  <a:cxn ang="0">
                    <a:pos x="0" y="0"/>
                  </a:cxn>
                  <a:cxn ang="0">
                    <a:pos x="0" y="366"/>
                  </a:cxn>
                  <a:cxn ang="0">
                    <a:pos x="3635" y="1313"/>
                  </a:cxn>
                  <a:cxn ang="0">
                    <a:pos x="3647" y="1235"/>
                  </a:cxn>
                  <a:cxn ang="0">
                    <a:pos x="3659" y="1163"/>
                  </a:cxn>
                  <a:cxn ang="0">
                    <a:pos x="0" y="0"/>
                  </a:cxn>
                  <a:cxn ang="0">
                    <a:pos x="0" y="0"/>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endParaRPr>
              </a:p>
            </p:txBody>
          </p:sp>
          <p:sp>
            <p:nvSpPr>
              <p:cNvPr id="786473" name="Freeform 41"/>
              <p:cNvSpPr>
                <a:spLocks/>
              </p:cNvSpPr>
              <p:nvPr/>
            </p:nvSpPr>
            <p:spPr bwMode="hidden">
              <a:xfrm>
                <a:off x="3646" y="2795"/>
                <a:ext cx="2112" cy="695"/>
              </a:xfrm>
              <a:custGeom>
                <a:avLst/>
                <a:gdLst/>
                <a:ahLst/>
                <a:cxnLst>
                  <a:cxn ang="0">
                    <a:pos x="2105" y="665"/>
                  </a:cxn>
                  <a:cxn ang="0">
                    <a:pos x="24" y="0"/>
                  </a:cxn>
                  <a:cxn ang="0">
                    <a:pos x="12" y="72"/>
                  </a:cxn>
                  <a:cxn ang="0">
                    <a:pos x="0" y="150"/>
                  </a:cxn>
                  <a:cxn ang="0">
                    <a:pos x="2105" y="695"/>
                  </a:cxn>
                  <a:cxn ang="0">
                    <a:pos x="2105" y="665"/>
                  </a:cxn>
                  <a:cxn ang="0">
                    <a:pos x="2105" y="665"/>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endParaRPr>
              </a:p>
            </p:txBody>
          </p:sp>
        </p:grpSp>
      </p:grpSp>
      <p:sp>
        <p:nvSpPr>
          <p:cNvPr id="786474" name="Rectangle 42"/>
          <p:cNvSpPr>
            <a:spLocks noGrp="1" noChangeArrowheads="1"/>
          </p:cNvSpPr>
          <p:nvPr>
            <p:ph type="title"/>
          </p:nvPr>
        </p:nvSpPr>
        <p:spPr bwMode="auto">
          <a:xfrm>
            <a:off x="457200" y="277813"/>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smtClean="0"/>
              <a:t>Click to edit Master title style</a:t>
            </a:r>
          </a:p>
        </p:txBody>
      </p:sp>
      <p:sp>
        <p:nvSpPr>
          <p:cNvPr id="786475" name="Rectangle 43"/>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p>
        </p:txBody>
      </p:sp>
      <p:sp>
        <p:nvSpPr>
          <p:cNvPr id="786476" name="Rectangle 44"/>
          <p:cNvSpPr>
            <a:spLocks noGrp="1" noChangeArrowheads="1"/>
          </p:cNvSpPr>
          <p:nvPr>
            <p:ph type="dt" sz="half" idx="2"/>
          </p:nvPr>
        </p:nvSpPr>
        <p:spPr bwMode="auto">
          <a:xfrm>
            <a:off x="457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200">
                <a:effectLst>
                  <a:outerShdw blurRad="38100" dist="38100" dir="2700000" algn="tl">
                    <a:srgbClr val="000000"/>
                  </a:outerShdw>
                </a:effectLst>
                <a:latin typeface="Arial" charset="0"/>
              </a:defRPr>
            </a:lvl1pPr>
          </a:lstStyle>
          <a:p>
            <a:pPr fontAlgn="auto">
              <a:spcBef>
                <a:spcPts val="0"/>
              </a:spcBef>
              <a:spcAft>
                <a:spcPts val="0"/>
              </a:spcAft>
            </a:pPr>
            <a:fld id="{563F23A9-0924-4AE5-9397-787DEC349806}" type="datetime4">
              <a:rPr lang="en-US" smtClean="0">
                <a:solidFill>
                  <a:srgbClr val="FFFFFF"/>
                </a:solidFill>
              </a:rPr>
              <a:t>October 1, 2011</a:t>
            </a:fld>
            <a:endParaRPr lang="en-US">
              <a:solidFill>
                <a:srgbClr val="FFFFFF"/>
              </a:solidFill>
            </a:endParaRPr>
          </a:p>
        </p:txBody>
      </p:sp>
      <p:sp>
        <p:nvSpPr>
          <p:cNvPr id="786477" name="Rectangle 4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200">
                <a:effectLst>
                  <a:outerShdw blurRad="38100" dist="38100" dir="2700000" algn="tl">
                    <a:srgbClr val="000000"/>
                  </a:outerShdw>
                </a:effectLst>
                <a:latin typeface="Arial" charset="0"/>
              </a:defRPr>
            </a:lvl1pPr>
          </a:lstStyle>
          <a:p>
            <a:pPr fontAlgn="auto">
              <a:spcBef>
                <a:spcPts val="0"/>
              </a:spcBef>
              <a:spcAft>
                <a:spcPts val="0"/>
              </a:spcAft>
            </a:pPr>
            <a:endParaRPr lang="en-US">
              <a:solidFill>
                <a:srgbClr val="FFFFFF"/>
              </a:solidFill>
            </a:endParaRPr>
          </a:p>
        </p:txBody>
      </p:sp>
      <p:sp>
        <p:nvSpPr>
          <p:cNvPr id="786478" name="Rectangle 46"/>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2000">
                <a:effectLst>
                  <a:outerShdw blurRad="38100" dist="38100" dir="2700000" algn="tl">
                    <a:srgbClr val="000000"/>
                  </a:outerShdw>
                </a:effectLst>
                <a:latin typeface="Arial" charset="0"/>
              </a:defRPr>
            </a:lvl1pPr>
          </a:lstStyle>
          <a:p>
            <a:pPr fontAlgn="auto">
              <a:spcBef>
                <a:spcPts val="0"/>
              </a:spcBef>
              <a:spcAft>
                <a:spcPts val="0"/>
              </a:spcAft>
            </a:pPr>
            <a:fld id="{26510927-015E-4E40-92FB-13F339A46826}" type="slidenum">
              <a:rPr lang="en-US" smtClean="0">
                <a:solidFill>
                  <a:srgbClr val="FFFFFF"/>
                </a:solidFill>
              </a:rPr>
              <a:pPr fontAlgn="auto">
                <a:spcBef>
                  <a:spcPts val="0"/>
                </a:spcBef>
                <a:spcAft>
                  <a:spcPts val="0"/>
                </a:spcAft>
              </a:pPr>
              <a:t>‹#›</a:t>
            </a:fld>
            <a:endParaRPr lang="en-US">
              <a:solidFill>
                <a:srgbClr val="FFFFFF"/>
              </a:solidFill>
            </a:endParaRPr>
          </a:p>
        </p:txBody>
      </p:sp>
    </p:spTree>
    <p:extLst>
      <p:ext uri="{BB962C8B-B14F-4D97-AF65-F5344CB8AC3E}">
        <p14:creationId xmlns:p14="http://schemas.microsoft.com/office/powerpoint/2010/main" val="1236669003"/>
      </p:ext>
    </p:extLst>
  </p:cSld>
  <p:clrMap bg1="dk2" tx1="lt1" bg2="dk1" tx2="lt2" accent1="accent1" accent2="accent2" accent3="accent3" accent4="accent4" accent5="accent5" accent6="accent6" hlink="hlink" folHlink="folHlink"/>
  <p:sldLayoutIdLst>
    <p:sldLayoutId id="2147484154" r:id="rId1"/>
    <p:sldLayoutId id="2147484155" r:id="rId2"/>
    <p:sldLayoutId id="2147484156" r:id="rId3"/>
    <p:sldLayoutId id="2147484157" r:id="rId4"/>
    <p:sldLayoutId id="2147484158" r:id="rId5"/>
    <p:sldLayoutId id="2147484159" r:id="rId6"/>
    <p:sldLayoutId id="2147484160" r:id="rId7"/>
    <p:sldLayoutId id="2147484161" r:id="rId8"/>
    <p:sldLayoutId id="2147484162" r:id="rId9"/>
    <p:sldLayoutId id="2147484163" r:id="rId10"/>
    <p:sldLayoutId id="2147484164" r:id="rId11"/>
    <p:sldLayoutId id="2147484165" r:id="rId12"/>
    <p:sldLayoutId id="2147484166" r:id="rId13"/>
  </p:sldLayoutIdLst>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par>
    </p:tnLst>
  </p:timing>
  <p:hf hdr="0" ftr="0" dt="0"/>
  <p:txStyles>
    <p:titleStyle>
      <a:lvl1pPr algn="ctr" rtl="0" eaLnBrk="1" fontAlgn="base" hangingPunct="1">
        <a:spcBef>
          <a:spcPct val="0"/>
        </a:spcBef>
        <a:spcAft>
          <a:spcPct val="0"/>
        </a:spcAft>
        <a:defRPr sz="4400">
          <a:solidFill>
            <a:schemeClr val="tx2"/>
          </a:solidFill>
          <a:effectLst>
            <a:outerShdw blurRad="38100" dist="38100" dir="2700000" algn="tl">
              <a:srgbClr val="000000"/>
            </a:outerShdw>
          </a:effectLst>
          <a:latin typeface="+mj-lt"/>
          <a:ea typeface="+mj-ea"/>
          <a:cs typeface="+mj-cs"/>
        </a:defRPr>
      </a:lvl1pPr>
      <a:lvl2pPr algn="ctr" rtl="0" eaLnBrk="1" fontAlgn="base" hangingPunct="1">
        <a:spcBef>
          <a:spcPct val="0"/>
        </a:spcBef>
        <a:spcAft>
          <a:spcPct val="0"/>
        </a:spcAft>
        <a:defRPr sz="4400">
          <a:solidFill>
            <a:schemeClr val="tx2"/>
          </a:solidFill>
          <a:effectLst>
            <a:outerShdw blurRad="38100" dist="38100" dir="2700000" algn="tl">
              <a:srgbClr val="000000"/>
            </a:outerShdw>
          </a:effectLst>
          <a:latin typeface="Arial" charset="0"/>
        </a:defRPr>
      </a:lvl2pPr>
      <a:lvl3pPr algn="ctr" rtl="0" eaLnBrk="1" fontAlgn="base" hangingPunct="1">
        <a:spcBef>
          <a:spcPct val="0"/>
        </a:spcBef>
        <a:spcAft>
          <a:spcPct val="0"/>
        </a:spcAft>
        <a:defRPr sz="4400">
          <a:solidFill>
            <a:schemeClr val="tx2"/>
          </a:solidFill>
          <a:effectLst>
            <a:outerShdw blurRad="38100" dist="38100" dir="2700000" algn="tl">
              <a:srgbClr val="000000"/>
            </a:outerShdw>
          </a:effectLst>
          <a:latin typeface="Arial" charset="0"/>
        </a:defRPr>
      </a:lvl3pPr>
      <a:lvl4pPr algn="ctr" rtl="0" eaLnBrk="1" fontAlgn="base" hangingPunct="1">
        <a:spcBef>
          <a:spcPct val="0"/>
        </a:spcBef>
        <a:spcAft>
          <a:spcPct val="0"/>
        </a:spcAft>
        <a:defRPr sz="4400">
          <a:solidFill>
            <a:schemeClr val="tx2"/>
          </a:solidFill>
          <a:effectLst>
            <a:outerShdw blurRad="38100" dist="38100" dir="2700000" algn="tl">
              <a:srgbClr val="000000"/>
            </a:outerShdw>
          </a:effectLst>
          <a:latin typeface="Arial" charset="0"/>
        </a:defRPr>
      </a:lvl4pPr>
      <a:lvl5pPr algn="ctr" rtl="0" eaLnBrk="1" fontAlgn="base" hangingPunct="1">
        <a:spcBef>
          <a:spcPct val="0"/>
        </a:spcBef>
        <a:spcAft>
          <a:spcPct val="0"/>
        </a:spcAft>
        <a:defRPr sz="4400">
          <a:solidFill>
            <a:schemeClr val="tx2"/>
          </a:solidFill>
          <a:effectLst>
            <a:outerShdw blurRad="38100" dist="38100" dir="2700000" algn="tl">
              <a:srgbClr val="000000"/>
            </a:outerShdw>
          </a:effectLst>
          <a:latin typeface="Arial" charset="0"/>
        </a:defRPr>
      </a:lvl5pPr>
      <a:lvl6pPr marL="457200" algn="ctr" rtl="0" eaLnBrk="1" fontAlgn="base" hangingPunct="1">
        <a:spcBef>
          <a:spcPct val="0"/>
        </a:spcBef>
        <a:spcAft>
          <a:spcPct val="0"/>
        </a:spcAft>
        <a:defRPr sz="4400">
          <a:solidFill>
            <a:schemeClr val="tx2"/>
          </a:solidFill>
          <a:effectLst>
            <a:outerShdw blurRad="38100" dist="38100" dir="2700000" algn="tl">
              <a:srgbClr val="000000"/>
            </a:outerShdw>
          </a:effectLst>
          <a:latin typeface="Arial" charset="0"/>
        </a:defRPr>
      </a:lvl6pPr>
      <a:lvl7pPr marL="914400" algn="ctr" rtl="0" eaLnBrk="1" fontAlgn="base" hangingPunct="1">
        <a:spcBef>
          <a:spcPct val="0"/>
        </a:spcBef>
        <a:spcAft>
          <a:spcPct val="0"/>
        </a:spcAft>
        <a:defRPr sz="4400">
          <a:solidFill>
            <a:schemeClr val="tx2"/>
          </a:solidFill>
          <a:effectLst>
            <a:outerShdw blurRad="38100" dist="38100" dir="2700000" algn="tl">
              <a:srgbClr val="000000"/>
            </a:outerShdw>
          </a:effectLst>
          <a:latin typeface="Arial" charset="0"/>
        </a:defRPr>
      </a:lvl7pPr>
      <a:lvl8pPr marL="1371600" algn="ctr" rtl="0" eaLnBrk="1" fontAlgn="base" hangingPunct="1">
        <a:spcBef>
          <a:spcPct val="0"/>
        </a:spcBef>
        <a:spcAft>
          <a:spcPct val="0"/>
        </a:spcAft>
        <a:defRPr sz="4400">
          <a:solidFill>
            <a:schemeClr val="tx2"/>
          </a:solidFill>
          <a:effectLst>
            <a:outerShdw blurRad="38100" dist="38100" dir="2700000" algn="tl">
              <a:srgbClr val="000000"/>
            </a:outerShdw>
          </a:effectLst>
          <a:latin typeface="Arial" charset="0"/>
        </a:defRPr>
      </a:lvl8pPr>
      <a:lvl9pPr marL="1828800" algn="ctr" rtl="0" eaLnBrk="1" fontAlgn="base" hangingPunct="1">
        <a:spcBef>
          <a:spcPct val="0"/>
        </a:spcBef>
        <a:spcAft>
          <a:spcPct val="0"/>
        </a:spcAft>
        <a:defRPr sz="4400">
          <a:solidFill>
            <a:schemeClr val="tx2"/>
          </a:solidFill>
          <a:effectLst>
            <a:outerShdw blurRad="38100" dist="38100" dir="2700000" algn="tl">
              <a:srgbClr val="000000"/>
            </a:outerShdw>
          </a:effectLst>
          <a:latin typeface="Arial" charset="0"/>
        </a:defRPr>
      </a:lvl9pPr>
    </p:titleStyle>
    <p:bodyStyle>
      <a:lvl1pPr marL="342900" indent="-342900" algn="l" rtl="0" eaLnBrk="1" fontAlgn="base" hangingPunct="1">
        <a:spcBef>
          <a:spcPct val="20000"/>
        </a:spcBef>
        <a:spcAft>
          <a:spcPct val="0"/>
        </a:spcAft>
        <a:buClr>
          <a:schemeClr val="hlink"/>
        </a:buClr>
        <a:buSzPct val="90000"/>
        <a:buFont typeface="Wingdings" pitchFamily="2" charset="2"/>
        <a:buBlip>
          <a:blip r:embed="rId15"/>
        </a:buBlip>
        <a:defRPr sz="3200">
          <a:solidFill>
            <a:schemeClr val="tx1"/>
          </a:solidFill>
          <a:effectLst>
            <a:outerShdw blurRad="38100" dist="38100" dir="2700000" algn="tl">
              <a:srgbClr val="000000"/>
            </a:outerShdw>
          </a:effectLst>
          <a:latin typeface="+mn-lt"/>
          <a:ea typeface="+mn-ea"/>
          <a:cs typeface="+mn-cs"/>
        </a:defRPr>
      </a:lvl1pPr>
      <a:lvl2pPr marL="742950" indent="-285750" algn="l" rtl="0" eaLnBrk="1" fontAlgn="base" hangingPunct="1">
        <a:spcBef>
          <a:spcPct val="20000"/>
        </a:spcBef>
        <a:spcAft>
          <a:spcPct val="0"/>
        </a:spcAft>
        <a:buChar char="–"/>
        <a:defRPr sz="2800">
          <a:solidFill>
            <a:schemeClr val="tx1"/>
          </a:solidFill>
          <a:effectLst>
            <a:outerShdw blurRad="38100" dist="38100" dir="2700000" algn="tl">
              <a:srgbClr val="000000"/>
            </a:outerShdw>
          </a:effectLst>
          <a:latin typeface="+mn-lt"/>
        </a:defRPr>
      </a:lvl2pPr>
      <a:lvl3pPr marL="1143000" indent="-228600" algn="l" rtl="0" eaLnBrk="1" fontAlgn="base" hangingPunct="1">
        <a:spcBef>
          <a:spcPct val="20000"/>
        </a:spcBef>
        <a:spcAft>
          <a:spcPct val="0"/>
        </a:spcAft>
        <a:buClr>
          <a:schemeClr val="accent2"/>
        </a:buClr>
        <a:buSzPct val="90000"/>
        <a:buFont typeface="Wingdings" pitchFamily="2" charset="2"/>
        <a:buBlip>
          <a:blip r:embed="rId16"/>
        </a:buBlip>
        <a:defRPr sz="2400">
          <a:solidFill>
            <a:schemeClr val="tx1"/>
          </a:solidFill>
          <a:effectLst>
            <a:outerShdw blurRad="38100" dist="38100" dir="2700000" algn="tl">
              <a:srgbClr val="000000"/>
            </a:outerShdw>
          </a:effectLst>
          <a:latin typeface="+mn-lt"/>
        </a:defRPr>
      </a:lvl3pPr>
      <a:lvl4pPr marL="1600200" indent="-228600" algn="l" rtl="0" eaLnBrk="1" fontAlgn="base" hangingPunct="1">
        <a:spcBef>
          <a:spcPct val="20000"/>
        </a:spcBef>
        <a:spcAft>
          <a:spcPct val="0"/>
        </a:spcAft>
        <a:buChar char="–"/>
        <a:defRPr sz="2000">
          <a:solidFill>
            <a:schemeClr val="tx1"/>
          </a:solidFill>
          <a:effectLst>
            <a:outerShdw blurRad="38100" dist="38100" dir="2700000" algn="tl">
              <a:srgbClr val="000000"/>
            </a:outerShdw>
          </a:effectLst>
          <a:latin typeface="+mn-lt"/>
        </a:defRPr>
      </a:lvl4pPr>
      <a:lvl5pPr marL="2057400" indent="-228600" algn="l" rtl="0" eaLnBrk="1" fontAlgn="base" hangingPunct="1">
        <a:spcBef>
          <a:spcPct val="20000"/>
        </a:spcBef>
        <a:spcAft>
          <a:spcPct val="0"/>
        </a:spcAft>
        <a:buClr>
          <a:schemeClr val="folHlink"/>
        </a:buClr>
        <a:buSzPct val="90000"/>
        <a:buFont typeface="Wingdings" pitchFamily="2" charset="2"/>
        <a:buBlip>
          <a:blip r:embed="rId17"/>
        </a:buBlip>
        <a:defRPr sz="2000">
          <a:solidFill>
            <a:schemeClr val="tx1"/>
          </a:solidFill>
          <a:effectLst>
            <a:outerShdw blurRad="38100" dist="38100" dir="2700000" algn="tl">
              <a:srgbClr val="000000"/>
            </a:outerShdw>
          </a:effectLst>
          <a:latin typeface="+mn-lt"/>
        </a:defRPr>
      </a:lvl5pPr>
      <a:lvl6pPr marL="2514600" indent="-228600" algn="l" rtl="0" eaLnBrk="1" fontAlgn="base" hangingPunct="1">
        <a:spcBef>
          <a:spcPct val="20000"/>
        </a:spcBef>
        <a:spcAft>
          <a:spcPct val="0"/>
        </a:spcAft>
        <a:buClr>
          <a:schemeClr val="folHlink"/>
        </a:buClr>
        <a:buSzPct val="90000"/>
        <a:buFont typeface="Wingdings" pitchFamily="2" charset="2"/>
        <a:buBlip>
          <a:blip r:embed="rId17"/>
        </a:buBlip>
        <a:defRPr sz="2000">
          <a:solidFill>
            <a:schemeClr val="tx1"/>
          </a:solidFill>
          <a:effectLst>
            <a:outerShdw blurRad="38100" dist="38100" dir="2700000" algn="tl">
              <a:srgbClr val="000000"/>
            </a:outerShdw>
          </a:effectLst>
          <a:latin typeface="+mn-lt"/>
        </a:defRPr>
      </a:lvl6pPr>
      <a:lvl7pPr marL="2971800" indent="-228600" algn="l" rtl="0" eaLnBrk="1" fontAlgn="base" hangingPunct="1">
        <a:spcBef>
          <a:spcPct val="20000"/>
        </a:spcBef>
        <a:spcAft>
          <a:spcPct val="0"/>
        </a:spcAft>
        <a:buClr>
          <a:schemeClr val="folHlink"/>
        </a:buClr>
        <a:buSzPct val="90000"/>
        <a:buFont typeface="Wingdings" pitchFamily="2" charset="2"/>
        <a:buBlip>
          <a:blip r:embed="rId17"/>
        </a:buBlip>
        <a:defRPr sz="2000">
          <a:solidFill>
            <a:schemeClr val="tx1"/>
          </a:solidFill>
          <a:effectLst>
            <a:outerShdw blurRad="38100" dist="38100" dir="2700000" algn="tl">
              <a:srgbClr val="000000"/>
            </a:outerShdw>
          </a:effectLst>
          <a:latin typeface="+mn-lt"/>
        </a:defRPr>
      </a:lvl7pPr>
      <a:lvl8pPr marL="3429000" indent="-228600" algn="l" rtl="0" eaLnBrk="1" fontAlgn="base" hangingPunct="1">
        <a:spcBef>
          <a:spcPct val="20000"/>
        </a:spcBef>
        <a:spcAft>
          <a:spcPct val="0"/>
        </a:spcAft>
        <a:buClr>
          <a:schemeClr val="folHlink"/>
        </a:buClr>
        <a:buSzPct val="90000"/>
        <a:buFont typeface="Wingdings" pitchFamily="2" charset="2"/>
        <a:buBlip>
          <a:blip r:embed="rId17"/>
        </a:buBlip>
        <a:defRPr sz="2000">
          <a:solidFill>
            <a:schemeClr val="tx1"/>
          </a:solidFill>
          <a:effectLst>
            <a:outerShdw blurRad="38100" dist="38100" dir="2700000" algn="tl">
              <a:srgbClr val="000000"/>
            </a:outerShdw>
          </a:effectLst>
          <a:latin typeface="+mn-lt"/>
        </a:defRPr>
      </a:lvl8pPr>
      <a:lvl9pPr marL="3886200" indent="-228600" algn="l" rtl="0" eaLnBrk="1" fontAlgn="base" hangingPunct="1">
        <a:spcBef>
          <a:spcPct val="20000"/>
        </a:spcBef>
        <a:spcAft>
          <a:spcPct val="0"/>
        </a:spcAft>
        <a:buClr>
          <a:schemeClr val="folHlink"/>
        </a:buClr>
        <a:buSzPct val="90000"/>
        <a:buFont typeface="Wingdings" pitchFamily="2" charset="2"/>
        <a:buBlip>
          <a:blip r:embed="rId17"/>
        </a:buBlip>
        <a:defRPr sz="2000">
          <a:solidFill>
            <a:schemeClr val="tx1"/>
          </a:solidFill>
          <a:effectLst>
            <a:outerShdw blurRad="38100" dist="38100" dir="2700000" algn="tl">
              <a:srgbClr val="000000"/>
            </a:outerShdw>
          </a:effectLst>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8.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57647"/>
                <a:invGamma/>
              </a:schemeClr>
            </a:gs>
            <a:gs pos="100000">
              <a:schemeClr val="bg1"/>
            </a:gs>
          </a:gsLst>
          <a:lin ang="2700000" scaled="1"/>
        </a:gradFill>
        <a:effectLst/>
      </p:bgPr>
    </p:bg>
    <p:spTree>
      <p:nvGrpSpPr>
        <p:cNvPr id="1" name=""/>
        <p:cNvGrpSpPr/>
        <p:nvPr/>
      </p:nvGrpSpPr>
      <p:grpSpPr>
        <a:xfrm>
          <a:off x="0" y="0"/>
          <a:ext cx="0" cy="0"/>
          <a:chOff x="0" y="0"/>
          <a:chExt cx="0" cy="0"/>
        </a:xfrm>
      </p:grpSpPr>
      <p:grpSp>
        <p:nvGrpSpPr>
          <p:cNvPr id="2" name="Group 2"/>
          <p:cNvGrpSpPr>
            <a:grpSpLocks/>
          </p:cNvGrpSpPr>
          <p:nvPr/>
        </p:nvGrpSpPr>
        <p:grpSpPr bwMode="auto">
          <a:xfrm>
            <a:off x="0" y="0"/>
            <a:ext cx="9144000" cy="6856413"/>
            <a:chOff x="0" y="0"/>
            <a:chExt cx="5760" cy="4319"/>
          </a:xfrm>
        </p:grpSpPr>
        <p:sp>
          <p:nvSpPr>
            <p:cNvPr id="786435" name="Freeform 3"/>
            <p:cNvSpPr>
              <a:spLocks/>
            </p:cNvSpPr>
            <p:nvPr/>
          </p:nvSpPr>
          <p:spPr bwMode="hidden">
            <a:xfrm>
              <a:off x="0" y="12"/>
              <a:ext cx="5758" cy="3273"/>
            </a:xfrm>
            <a:custGeom>
              <a:avLst/>
              <a:gdLst/>
              <a:ahLst/>
              <a:cxnLst>
                <a:cxn ang="0">
                  <a:pos x="3193" y="1816"/>
                </a:cxn>
                <a:cxn ang="0">
                  <a:pos x="0" y="0"/>
                </a:cxn>
                <a:cxn ang="0">
                  <a:pos x="0" y="522"/>
                </a:cxn>
                <a:cxn ang="0">
                  <a:pos x="3037" y="1978"/>
                </a:cxn>
                <a:cxn ang="0">
                  <a:pos x="5740" y="3273"/>
                </a:cxn>
                <a:cxn ang="0">
                  <a:pos x="5740" y="3267"/>
                </a:cxn>
                <a:cxn ang="0">
                  <a:pos x="3193" y="1816"/>
                </a:cxn>
                <a:cxn ang="0">
                  <a:pos x="3193" y="1816"/>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endParaRPr>
            </a:p>
          </p:txBody>
        </p:sp>
        <p:sp>
          <p:nvSpPr>
            <p:cNvPr id="786436" name="Freeform 4"/>
            <p:cNvSpPr>
              <a:spLocks/>
            </p:cNvSpPr>
            <p:nvPr/>
          </p:nvSpPr>
          <p:spPr bwMode="hidden">
            <a:xfrm>
              <a:off x="149" y="0"/>
              <a:ext cx="5609" cy="3243"/>
            </a:xfrm>
            <a:custGeom>
              <a:avLst/>
              <a:gdLst/>
              <a:ahLst/>
              <a:cxnLst>
                <a:cxn ang="0">
                  <a:pos x="3163" y="1714"/>
                </a:cxn>
                <a:cxn ang="0">
                  <a:pos x="431" y="0"/>
                </a:cxn>
                <a:cxn ang="0">
                  <a:pos x="0" y="0"/>
                </a:cxn>
                <a:cxn ang="0">
                  <a:pos x="3086" y="1786"/>
                </a:cxn>
                <a:cxn ang="0">
                  <a:pos x="5591" y="3243"/>
                </a:cxn>
                <a:cxn ang="0">
                  <a:pos x="5591" y="3237"/>
                </a:cxn>
                <a:cxn ang="0">
                  <a:pos x="3163" y="1714"/>
                </a:cxn>
                <a:cxn ang="0">
                  <a:pos x="3163" y="1714"/>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endParaRPr>
            </a:p>
          </p:txBody>
        </p:sp>
        <p:sp>
          <p:nvSpPr>
            <p:cNvPr id="786437" name="Freeform 5"/>
            <p:cNvSpPr>
              <a:spLocks/>
            </p:cNvSpPr>
            <p:nvPr/>
          </p:nvSpPr>
          <p:spPr bwMode="hidden">
            <a:xfrm>
              <a:off x="0" y="3433"/>
              <a:ext cx="4038" cy="191"/>
            </a:xfrm>
            <a:custGeom>
              <a:avLst/>
              <a:gdLst/>
              <a:ahLst/>
              <a:cxnLst>
                <a:cxn ang="0">
                  <a:pos x="0" y="156"/>
                </a:cxn>
                <a:cxn ang="0">
                  <a:pos x="4042" y="192"/>
                </a:cxn>
                <a:cxn ang="0">
                  <a:pos x="4042" y="144"/>
                </a:cxn>
                <a:cxn ang="0">
                  <a:pos x="0" y="0"/>
                </a:cxn>
                <a:cxn ang="0">
                  <a:pos x="0" y="156"/>
                </a:cxn>
                <a:cxn ang="0">
                  <a:pos x="0" y="156"/>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endParaRPr>
            </a:p>
          </p:txBody>
        </p:sp>
        <p:sp>
          <p:nvSpPr>
            <p:cNvPr id="786438" name="Freeform 6"/>
            <p:cNvSpPr>
              <a:spLocks/>
            </p:cNvSpPr>
            <p:nvPr/>
          </p:nvSpPr>
          <p:spPr bwMode="hidden">
            <a:xfrm>
              <a:off x="4038" y="3577"/>
              <a:ext cx="1720" cy="65"/>
            </a:xfrm>
            <a:custGeom>
              <a:avLst/>
              <a:gdLst/>
              <a:ahLst/>
              <a:cxnLst>
                <a:cxn ang="0">
                  <a:pos x="1722" y="66"/>
                </a:cxn>
                <a:cxn ang="0">
                  <a:pos x="1722" y="60"/>
                </a:cxn>
                <a:cxn ang="0">
                  <a:pos x="0" y="0"/>
                </a:cxn>
                <a:cxn ang="0">
                  <a:pos x="0" y="48"/>
                </a:cxn>
                <a:cxn ang="0">
                  <a:pos x="1722" y="66"/>
                </a:cxn>
                <a:cxn ang="0">
                  <a:pos x="1722" y="66"/>
                </a:cxn>
              </a:cxnLst>
              <a:rect l="0" t="0" r="r" b="b"/>
              <a:pathLst>
                <a:path w="1722" h="66">
                  <a:moveTo>
                    <a:pt x="1722" y="66"/>
                  </a:moveTo>
                  <a:lnTo>
                    <a:pt x="1722" y="60"/>
                  </a:lnTo>
                  <a:lnTo>
                    <a:pt x="0" y="0"/>
                  </a:lnTo>
                  <a:lnTo>
                    <a:pt x="0" y="48"/>
                  </a:lnTo>
                  <a:lnTo>
                    <a:pt x="1722" y="66"/>
                  </a:lnTo>
                  <a:lnTo>
                    <a:pt x="1722" y="66"/>
                  </a:lnTo>
                  <a:close/>
                </a:path>
              </a:pathLst>
            </a:custGeom>
            <a:gradFill rotWithShape="0">
              <a:gsLst>
                <a:gs pos="0">
                  <a:schemeClr val="bg2"/>
                </a:gs>
                <a:gs pos="100000">
                  <a:schemeClr val="bg1"/>
                </a:gs>
              </a:gsLst>
              <a:lin ang="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endParaRPr>
            </a:p>
          </p:txBody>
        </p:sp>
        <p:sp>
          <p:nvSpPr>
            <p:cNvPr id="786439" name="Freeform 7"/>
            <p:cNvSpPr>
              <a:spLocks/>
            </p:cNvSpPr>
            <p:nvPr/>
          </p:nvSpPr>
          <p:spPr bwMode="hidden">
            <a:xfrm>
              <a:off x="0" y="3726"/>
              <a:ext cx="4784" cy="329"/>
            </a:xfrm>
            <a:custGeom>
              <a:avLst/>
              <a:gdLst/>
              <a:ahLst/>
              <a:cxnLst>
                <a:cxn ang="0">
                  <a:pos x="0" y="329"/>
                </a:cxn>
                <a:cxn ang="0">
                  <a:pos x="4789" y="77"/>
                </a:cxn>
                <a:cxn ang="0">
                  <a:pos x="4789" y="0"/>
                </a:cxn>
                <a:cxn ang="0">
                  <a:pos x="0" y="107"/>
                </a:cxn>
                <a:cxn ang="0">
                  <a:pos x="0" y="329"/>
                </a:cxn>
                <a:cxn ang="0">
                  <a:pos x="0" y="329"/>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w="9525" cap="flat" cmpd="sng">
              <a:noFill/>
              <a:prstDash val="solid"/>
              <a:round/>
              <a:headEnd type="none" w="med" len="med"/>
              <a:tailEnd type="none" w="med" len="med"/>
            </a:ln>
            <a:effectLst/>
          </p:spPr>
          <p:txBody>
            <a:bodyPr/>
            <a:lstStyle/>
            <a:p>
              <a:pPr fontAlgn="auto">
                <a:spcBef>
                  <a:spcPts val="0"/>
                </a:spcBef>
                <a:spcAft>
                  <a:spcPts val="0"/>
                </a:spcAft>
                <a:defRPr/>
              </a:pPr>
              <a:endParaRPr lang="en-US">
                <a:solidFill>
                  <a:srgbClr val="FFFFFF"/>
                </a:solidFill>
                <a:latin typeface="Arial" charset="0"/>
              </a:endParaRPr>
            </a:p>
          </p:txBody>
        </p:sp>
        <p:sp>
          <p:nvSpPr>
            <p:cNvPr id="786440" name="Freeform 8"/>
            <p:cNvSpPr>
              <a:spLocks/>
            </p:cNvSpPr>
            <p:nvPr/>
          </p:nvSpPr>
          <p:spPr bwMode="hidden">
            <a:xfrm>
              <a:off x="4784" y="3702"/>
              <a:ext cx="974" cy="101"/>
            </a:xfrm>
            <a:custGeom>
              <a:avLst/>
              <a:gdLst/>
              <a:ahLst/>
              <a:cxnLst>
                <a:cxn ang="0">
                  <a:pos x="975" y="48"/>
                </a:cxn>
                <a:cxn ang="0">
                  <a:pos x="975" y="0"/>
                </a:cxn>
                <a:cxn ang="0">
                  <a:pos x="0" y="24"/>
                </a:cxn>
                <a:cxn ang="0">
                  <a:pos x="0" y="101"/>
                </a:cxn>
                <a:cxn ang="0">
                  <a:pos x="975" y="48"/>
                </a:cxn>
                <a:cxn ang="0">
                  <a:pos x="975" y="48"/>
                </a:cxn>
              </a:cxnLst>
              <a:rect l="0" t="0" r="r" b="b"/>
              <a:pathLst>
                <a:path w="975" h="101">
                  <a:moveTo>
                    <a:pt x="975" y="48"/>
                  </a:moveTo>
                  <a:lnTo>
                    <a:pt x="975" y="0"/>
                  </a:lnTo>
                  <a:lnTo>
                    <a:pt x="0" y="24"/>
                  </a:lnTo>
                  <a:lnTo>
                    <a:pt x="0" y="101"/>
                  </a:lnTo>
                  <a:lnTo>
                    <a:pt x="975" y="48"/>
                  </a:lnTo>
                  <a:lnTo>
                    <a:pt x="975" y="48"/>
                  </a:lnTo>
                  <a:close/>
                </a:path>
              </a:pathLst>
            </a:custGeom>
            <a:solidFill>
              <a:schemeClr val="bg1"/>
            </a:solidFill>
            <a:ln w="9525">
              <a:noFill/>
              <a:round/>
              <a:headEnd/>
              <a:tailEnd/>
            </a:ln>
          </p:spPr>
          <p:txBody>
            <a:bodyPr/>
            <a:lstStyle/>
            <a:p>
              <a:pPr fontAlgn="auto">
                <a:spcBef>
                  <a:spcPts val="0"/>
                </a:spcBef>
                <a:spcAft>
                  <a:spcPts val="0"/>
                </a:spcAft>
                <a:defRPr/>
              </a:pPr>
              <a:endParaRPr lang="en-US">
                <a:solidFill>
                  <a:srgbClr val="FFFFFF"/>
                </a:solidFill>
                <a:latin typeface="Arial" charset="0"/>
              </a:endParaRPr>
            </a:p>
          </p:txBody>
        </p:sp>
        <p:sp>
          <p:nvSpPr>
            <p:cNvPr id="786441" name="Freeform 9"/>
            <p:cNvSpPr>
              <a:spLocks/>
            </p:cNvSpPr>
            <p:nvPr/>
          </p:nvSpPr>
          <p:spPr bwMode="hidden">
            <a:xfrm>
              <a:off x="3619" y="3815"/>
              <a:ext cx="2139" cy="198"/>
            </a:xfrm>
            <a:custGeom>
              <a:avLst/>
              <a:gdLst/>
              <a:ahLst/>
              <a:cxnLst>
                <a:cxn ang="0">
                  <a:pos x="2141" y="0"/>
                </a:cxn>
                <a:cxn ang="0">
                  <a:pos x="0" y="156"/>
                </a:cxn>
                <a:cxn ang="0">
                  <a:pos x="0" y="198"/>
                </a:cxn>
                <a:cxn ang="0">
                  <a:pos x="2141" y="0"/>
                </a:cxn>
                <a:cxn ang="0">
                  <a:pos x="2141" y="0"/>
                </a:cxn>
              </a:cxnLst>
              <a:rect l="0" t="0" r="r" b="b"/>
              <a:pathLst>
                <a:path w="2141" h="198">
                  <a:moveTo>
                    <a:pt x="2141" y="0"/>
                  </a:moveTo>
                  <a:lnTo>
                    <a:pt x="0" y="156"/>
                  </a:lnTo>
                  <a:lnTo>
                    <a:pt x="0" y="198"/>
                  </a:lnTo>
                  <a:lnTo>
                    <a:pt x="2141" y="0"/>
                  </a:lnTo>
                  <a:lnTo>
                    <a:pt x="2141" y="0"/>
                  </a:lnTo>
                  <a:close/>
                </a:path>
              </a:pathLst>
            </a:custGeom>
            <a:solidFill>
              <a:schemeClr val="bg1"/>
            </a:solidFill>
            <a:ln w="9525">
              <a:noFill/>
              <a:round/>
              <a:headEnd/>
              <a:tailEnd/>
            </a:ln>
          </p:spPr>
          <p:txBody>
            <a:bodyPr/>
            <a:lstStyle/>
            <a:p>
              <a:pPr fontAlgn="auto">
                <a:spcBef>
                  <a:spcPts val="0"/>
                </a:spcBef>
                <a:spcAft>
                  <a:spcPts val="0"/>
                </a:spcAft>
                <a:defRPr/>
              </a:pPr>
              <a:endParaRPr lang="en-US">
                <a:solidFill>
                  <a:srgbClr val="FFFFFF"/>
                </a:solidFill>
                <a:latin typeface="Arial" charset="0"/>
              </a:endParaRPr>
            </a:p>
          </p:txBody>
        </p:sp>
        <p:sp>
          <p:nvSpPr>
            <p:cNvPr id="786442" name="Freeform 10"/>
            <p:cNvSpPr>
              <a:spLocks/>
            </p:cNvSpPr>
            <p:nvPr/>
          </p:nvSpPr>
          <p:spPr bwMode="hidden">
            <a:xfrm>
              <a:off x="0" y="3971"/>
              <a:ext cx="3619" cy="348"/>
            </a:xfrm>
            <a:custGeom>
              <a:avLst/>
              <a:gdLst/>
              <a:ahLst/>
              <a:cxnLst>
                <a:cxn ang="0">
                  <a:pos x="0" y="348"/>
                </a:cxn>
                <a:cxn ang="0">
                  <a:pos x="311" y="348"/>
                </a:cxn>
                <a:cxn ang="0">
                  <a:pos x="3623" y="42"/>
                </a:cxn>
                <a:cxn ang="0">
                  <a:pos x="3623" y="0"/>
                </a:cxn>
                <a:cxn ang="0">
                  <a:pos x="0" y="264"/>
                </a:cxn>
                <a:cxn ang="0">
                  <a:pos x="0" y="348"/>
                </a:cxn>
                <a:cxn ang="0">
                  <a:pos x="0" y="348"/>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endParaRPr>
            </a:p>
          </p:txBody>
        </p:sp>
        <p:sp>
          <p:nvSpPr>
            <p:cNvPr id="786443" name="Freeform 11"/>
            <p:cNvSpPr>
              <a:spLocks/>
            </p:cNvSpPr>
            <p:nvPr/>
          </p:nvSpPr>
          <p:spPr bwMode="hidden">
            <a:xfrm>
              <a:off x="2097" y="4043"/>
              <a:ext cx="2514" cy="276"/>
            </a:xfrm>
            <a:custGeom>
              <a:avLst/>
              <a:gdLst/>
              <a:ahLst/>
              <a:cxnLst>
                <a:cxn ang="0">
                  <a:pos x="2182" y="276"/>
                </a:cxn>
                <a:cxn ang="0">
                  <a:pos x="2517" y="204"/>
                </a:cxn>
                <a:cxn ang="0">
                  <a:pos x="2260" y="0"/>
                </a:cxn>
                <a:cxn ang="0">
                  <a:pos x="0" y="276"/>
                </a:cxn>
                <a:cxn ang="0">
                  <a:pos x="2182" y="276"/>
                </a:cxn>
                <a:cxn ang="0">
                  <a:pos x="2182" y="276"/>
                </a:cxn>
              </a:cxnLst>
              <a:rect l="0" t="0" r="r" b="b"/>
              <a:pathLst>
                <a:path w="2517" h="276">
                  <a:moveTo>
                    <a:pt x="2182" y="276"/>
                  </a:moveTo>
                  <a:lnTo>
                    <a:pt x="2517" y="204"/>
                  </a:lnTo>
                  <a:lnTo>
                    <a:pt x="2260" y="0"/>
                  </a:lnTo>
                  <a:lnTo>
                    <a:pt x="0" y="276"/>
                  </a:lnTo>
                  <a:lnTo>
                    <a:pt x="2182" y="276"/>
                  </a:lnTo>
                  <a:lnTo>
                    <a:pt x="2182" y="276"/>
                  </a:lnTo>
                  <a:close/>
                </a:path>
              </a:pathLst>
            </a:custGeom>
            <a:solidFill>
              <a:schemeClr val="bg1"/>
            </a:solidFill>
            <a:ln w="9525">
              <a:noFill/>
              <a:round/>
              <a:headEnd/>
              <a:tailEnd/>
            </a:ln>
          </p:spPr>
          <p:txBody>
            <a:bodyPr/>
            <a:lstStyle/>
            <a:p>
              <a:pPr fontAlgn="auto">
                <a:spcBef>
                  <a:spcPts val="0"/>
                </a:spcBef>
                <a:spcAft>
                  <a:spcPts val="0"/>
                </a:spcAft>
                <a:defRPr/>
              </a:pPr>
              <a:endParaRPr lang="en-US">
                <a:solidFill>
                  <a:srgbClr val="FFFFFF"/>
                </a:solidFill>
                <a:latin typeface="Arial" charset="0"/>
              </a:endParaRPr>
            </a:p>
          </p:txBody>
        </p:sp>
        <p:sp>
          <p:nvSpPr>
            <p:cNvPr id="786444" name="Freeform 12"/>
            <p:cNvSpPr>
              <a:spLocks/>
            </p:cNvSpPr>
            <p:nvPr/>
          </p:nvSpPr>
          <p:spPr bwMode="hidden">
            <a:xfrm>
              <a:off x="4354" y="3869"/>
              <a:ext cx="1404" cy="378"/>
            </a:xfrm>
            <a:custGeom>
              <a:avLst/>
              <a:gdLst/>
              <a:ahLst/>
              <a:cxnLst>
                <a:cxn ang="0">
                  <a:pos x="1405" y="126"/>
                </a:cxn>
                <a:cxn ang="0">
                  <a:pos x="1405" y="0"/>
                </a:cxn>
                <a:cxn ang="0">
                  <a:pos x="0" y="174"/>
                </a:cxn>
                <a:cxn ang="0">
                  <a:pos x="257" y="378"/>
                </a:cxn>
                <a:cxn ang="0">
                  <a:pos x="1405" y="126"/>
                </a:cxn>
                <a:cxn ang="0">
                  <a:pos x="1405" y="126"/>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endParaRPr>
            </a:p>
          </p:txBody>
        </p:sp>
        <p:sp>
          <p:nvSpPr>
            <p:cNvPr id="786445" name="Freeform 13"/>
            <p:cNvSpPr>
              <a:spLocks/>
            </p:cNvSpPr>
            <p:nvPr/>
          </p:nvSpPr>
          <p:spPr bwMode="hidden">
            <a:xfrm>
              <a:off x="5030" y="3151"/>
              <a:ext cx="728" cy="240"/>
            </a:xfrm>
            <a:custGeom>
              <a:avLst/>
              <a:gdLst/>
              <a:ahLst/>
              <a:cxnLst>
                <a:cxn ang="0">
                  <a:pos x="729" y="240"/>
                </a:cxn>
                <a:cxn ang="0">
                  <a:pos x="0" y="0"/>
                </a:cxn>
                <a:cxn ang="0">
                  <a:pos x="0" y="6"/>
                </a:cxn>
                <a:cxn ang="0">
                  <a:pos x="729" y="240"/>
                </a:cxn>
                <a:cxn ang="0">
                  <a:pos x="729" y="240"/>
                </a:cxn>
              </a:cxnLst>
              <a:rect l="0" t="0" r="r" b="b"/>
              <a:pathLst>
                <a:path w="729" h="240">
                  <a:moveTo>
                    <a:pt x="729" y="240"/>
                  </a:moveTo>
                  <a:lnTo>
                    <a:pt x="0" y="0"/>
                  </a:lnTo>
                  <a:lnTo>
                    <a:pt x="0" y="6"/>
                  </a:lnTo>
                  <a:lnTo>
                    <a:pt x="729" y="240"/>
                  </a:lnTo>
                  <a:lnTo>
                    <a:pt x="729" y="240"/>
                  </a:lnTo>
                  <a:close/>
                </a:path>
              </a:pathLst>
            </a:custGeom>
            <a:solidFill>
              <a:schemeClr val="bg1"/>
            </a:solidFill>
            <a:ln w="9525">
              <a:noFill/>
              <a:round/>
              <a:headEnd/>
              <a:tailEnd/>
            </a:ln>
          </p:spPr>
          <p:txBody>
            <a:bodyPr/>
            <a:lstStyle/>
            <a:p>
              <a:pPr fontAlgn="auto">
                <a:spcBef>
                  <a:spcPts val="0"/>
                </a:spcBef>
                <a:spcAft>
                  <a:spcPts val="0"/>
                </a:spcAft>
                <a:defRPr/>
              </a:pPr>
              <a:endParaRPr lang="en-US">
                <a:solidFill>
                  <a:srgbClr val="FFFFFF"/>
                </a:solidFill>
                <a:latin typeface="Arial" charset="0"/>
              </a:endParaRPr>
            </a:p>
          </p:txBody>
        </p:sp>
        <p:sp>
          <p:nvSpPr>
            <p:cNvPr id="786446" name="Freeform 14"/>
            <p:cNvSpPr>
              <a:spLocks/>
            </p:cNvSpPr>
            <p:nvPr/>
          </p:nvSpPr>
          <p:spPr bwMode="hidden">
            <a:xfrm>
              <a:off x="0" y="1486"/>
              <a:ext cx="5030" cy="1671"/>
            </a:xfrm>
            <a:custGeom>
              <a:avLst/>
              <a:gdLst/>
              <a:ahLst/>
              <a:cxnLst>
                <a:cxn ang="0">
                  <a:pos x="0" y="72"/>
                </a:cxn>
                <a:cxn ang="0">
                  <a:pos x="5035" y="1672"/>
                </a:cxn>
                <a:cxn ang="0">
                  <a:pos x="5035" y="1666"/>
                </a:cxn>
                <a:cxn ang="0">
                  <a:pos x="0" y="0"/>
                </a:cxn>
                <a:cxn ang="0">
                  <a:pos x="0" y="72"/>
                </a:cxn>
                <a:cxn ang="0">
                  <a:pos x="0" y="72"/>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endParaRPr>
            </a:p>
          </p:txBody>
        </p:sp>
        <p:sp>
          <p:nvSpPr>
            <p:cNvPr id="786447" name="Freeform 15"/>
            <p:cNvSpPr>
              <a:spLocks/>
            </p:cNvSpPr>
            <p:nvPr/>
          </p:nvSpPr>
          <p:spPr bwMode="hidden">
            <a:xfrm>
              <a:off x="5030" y="3049"/>
              <a:ext cx="728" cy="318"/>
            </a:xfrm>
            <a:custGeom>
              <a:avLst/>
              <a:gdLst/>
              <a:ahLst/>
              <a:cxnLst>
                <a:cxn ang="0">
                  <a:pos x="729" y="318"/>
                </a:cxn>
                <a:cxn ang="0">
                  <a:pos x="729" y="312"/>
                </a:cxn>
                <a:cxn ang="0">
                  <a:pos x="0" y="0"/>
                </a:cxn>
                <a:cxn ang="0">
                  <a:pos x="0" y="54"/>
                </a:cxn>
                <a:cxn ang="0">
                  <a:pos x="729" y="318"/>
                </a:cxn>
                <a:cxn ang="0">
                  <a:pos x="729" y="318"/>
                </a:cxn>
              </a:cxnLst>
              <a:rect l="0" t="0" r="r" b="b"/>
              <a:pathLst>
                <a:path w="729" h="318">
                  <a:moveTo>
                    <a:pt x="729" y="318"/>
                  </a:moveTo>
                  <a:lnTo>
                    <a:pt x="729" y="312"/>
                  </a:lnTo>
                  <a:lnTo>
                    <a:pt x="0" y="0"/>
                  </a:lnTo>
                  <a:lnTo>
                    <a:pt x="0" y="54"/>
                  </a:lnTo>
                  <a:lnTo>
                    <a:pt x="729" y="318"/>
                  </a:lnTo>
                  <a:lnTo>
                    <a:pt x="729" y="318"/>
                  </a:lnTo>
                  <a:close/>
                </a:path>
              </a:pathLst>
            </a:custGeom>
            <a:gradFill rotWithShape="0">
              <a:gsLst>
                <a:gs pos="0">
                  <a:schemeClr val="bg2"/>
                </a:gs>
                <a:gs pos="100000">
                  <a:schemeClr val="bg1"/>
                </a:gs>
              </a:gsLst>
              <a:lin ang="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endParaRPr>
            </a:p>
          </p:txBody>
        </p:sp>
        <p:sp>
          <p:nvSpPr>
            <p:cNvPr id="786448" name="Freeform 16"/>
            <p:cNvSpPr>
              <a:spLocks/>
            </p:cNvSpPr>
            <p:nvPr/>
          </p:nvSpPr>
          <p:spPr bwMode="hidden">
            <a:xfrm>
              <a:off x="0" y="916"/>
              <a:ext cx="5030" cy="2187"/>
            </a:xfrm>
            <a:custGeom>
              <a:avLst/>
              <a:gdLst/>
              <a:ahLst/>
              <a:cxnLst>
                <a:cxn ang="0">
                  <a:pos x="0" y="396"/>
                </a:cxn>
                <a:cxn ang="0">
                  <a:pos x="5035" y="2188"/>
                </a:cxn>
                <a:cxn ang="0">
                  <a:pos x="5035" y="2134"/>
                </a:cxn>
                <a:cxn ang="0">
                  <a:pos x="0" y="0"/>
                </a:cxn>
                <a:cxn ang="0">
                  <a:pos x="0" y="396"/>
                </a:cxn>
                <a:cxn ang="0">
                  <a:pos x="0" y="396"/>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endParaRPr>
            </a:p>
          </p:txBody>
        </p:sp>
        <p:sp>
          <p:nvSpPr>
            <p:cNvPr id="786449" name="Freeform 17"/>
            <p:cNvSpPr>
              <a:spLocks/>
            </p:cNvSpPr>
            <p:nvPr/>
          </p:nvSpPr>
          <p:spPr bwMode="hidden">
            <a:xfrm>
              <a:off x="2294" y="0"/>
              <a:ext cx="3159" cy="2725"/>
            </a:xfrm>
            <a:custGeom>
              <a:avLst/>
              <a:gdLst/>
              <a:ahLst/>
              <a:cxnLst>
                <a:cxn ang="0">
                  <a:pos x="0" y="0"/>
                </a:cxn>
                <a:cxn ang="0">
                  <a:pos x="3145" y="2727"/>
                </a:cxn>
                <a:cxn ang="0">
                  <a:pos x="3163" y="2704"/>
                </a:cxn>
                <a:cxn ang="0">
                  <a:pos x="102" y="0"/>
                </a:cxn>
                <a:cxn ang="0">
                  <a:pos x="0" y="0"/>
                </a:cxn>
                <a:cxn ang="0">
                  <a:pos x="0" y="0"/>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endParaRPr>
            </a:p>
          </p:txBody>
        </p:sp>
        <p:sp>
          <p:nvSpPr>
            <p:cNvPr id="786450" name="Freeform 18"/>
            <p:cNvSpPr>
              <a:spLocks/>
            </p:cNvSpPr>
            <p:nvPr/>
          </p:nvSpPr>
          <p:spPr bwMode="hidden">
            <a:xfrm>
              <a:off x="5435" y="2702"/>
              <a:ext cx="323" cy="299"/>
            </a:xfrm>
            <a:custGeom>
              <a:avLst/>
              <a:gdLst/>
              <a:ahLst/>
              <a:cxnLst>
                <a:cxn ang="0">
                  <a:pos x="323" y="299"/>
                </a:cxn>
                <a:cxn ang="0">
                  <a:pos x="323" y="263"/>
                </a:cxn>
                <a:cxn ang="0">
                  <a:pos x="18" y="0"/>
                </a:cxn>
                <a:cxn ang="0">
                  <a:pos x="0" y="23"/>
                </a:cxn>
                <a:cxn ang="0">
                  <a:pos x="323" y="299"/>
                </a:cxn>
                <a:cxn ang="0">
                  <a:pos x="323" y="299"/>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endParaRPr>
            </a:p>
          </p:txBody>
        </p:sp>
        <p:sp>
          <p:nvSpPr>
            <p:cNvPr id="786451" name="Freeform 19"/>
            <p:cNvSpPr>
              <a:spLocks/>
            </p:cNvSpPr>
            <p:nvPr/>
          </p:nvSpPr>
          <p:spPr bwMode="hidden">
            <a:xfrm>
              <a:off x="5477" y="2588"/>
              <a:ext cx="281" cy="335"/>
            </a:xfrm>
            <a:custGeom>
              <a:avLst/>
              <a:gdLst/>
              <a:ahLst/>
              <a:cxnLst>
                <a:cxn ang="0">
                  <a:pos x="281" y="335"/>
                </a:cxn>
                <a:cxn ang="0">
                  <a:pos x="281" y="173"/>
                </a:cxn>
                <a:cxn ang="0">
                  <a:pos x="96" y="0"/>
                </a:cxn>
                <a:cxn ang="0">
                  <a:pos x="0" y="90"/>
                </a:cxn>
                <a:cxn ang="0">
                  <a:pos x="281" y="335"/>
                </a:cxn>
                <a:cxn ang="0">
                  <a:pos x="281" y="335"/>
                </a:cxn>
              </a:cxnLst>
              <a:rect l="0" t="0" r="r" b="b"/>
              <a:pathLst>
                <a:path w="281" h="335">
                  <a:moveTo>
                    <a:pt x="281" y="335"/>
                  </a:moveTo>
                  <a:lnTo>
                    <a:pt x="281" y="173"/>
                  </a:lnTo>
                  <a:lnTo>
                    <a:pt x="96" y="0"/>
                  </a:lnTo>
                  <a:lnTo>
                    <a:pt x="0" y="90"/>
                  </a:lnTo>
                  <a:lnTo>
                    <a:pt x="281" y="335"/>
                  </a:lnTo>
                  <a:lnTo>
                    <a:pt x="281" y="335"/>
                  </a:lnTo>
                  <a:close/>
                </a:path>
              </a:pathLst>
            </a:custGeom>
            <a:solidFill>
              <a:schemeClr val="bg1"/>
            </a:solidFill>
            <a:ln w="9525">
              <a:noFill/>
              <a:round/>
              <a:headEnd/>
              <a:tailEnd/>
            </a:ln>
          </p:spPr>
          <p:txBody>
            <a:bodyPr/>
            <a:lstStyle/>
            <a:p>
              <a:pPr fontAlgn="auto">
                <a:spcBef>
                  <a:spcPts val="0"/>
                </a:spcBef>
                <a:spcAft>
                  <a:spcPts val="0"/>
                </a:spcAft>
                <a:defRPr/>
              </a:pPr>
              <a:endParaRPr lang="en-US">
                <a:solidFill>
                  <a:srgbClr val="FFFFFF"/>
                </a:solidFill>
                <a:latin typeface="Arial" charset="0"/>
              </a:endParaRPr>
            </a:p>
          </p:txBody>
        </p:sp>
        <p:sp>
          <p:nvSpPr>
            <p:cNvPr id="786452" name="Freeform 20"/>
            <p:cNvSpPr>
              <a:spLocks/>
            </p:cNvSpPr>
            <p:nvPr/>
          </p:nvSpPr>
          <p:spPr bwMode="hidden">
            <a:xfrm>
              <a:off x="2454" y="0"/>
              <a:ext cx="3119" cy="2678"/>
            </a:xfrm>
            <a:custGeom>
              <a:avLst/>
              <a:gdLst/>
              <a:ahLst/>
              <a:cxnLst>
                <a:cxn ang="0">
                  <a:pos x="0" y="0"/>
                </a:cxn>
                <a:cxn ang="0">
                  <a:pos x="3026" y="2680"/>
                </a:cxn>
                <a:cxn ang="0">
                  <a:pos x="3122" y="2590"/>
                </a:cxn>
                <a:cxn ang="0">
                  <a:pos x="383" y="0"/>
                </a:cxn>
                <a:cxn ang="0">
                  <a:pos x="0" y="0"/>
                </a:cxn>
                <a:cxn ang="0">
                  <a:pos x="0" y="0"/>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endParaRPr>
            </a:p>
          </p:txBody>
        </p:sp>
        <p:sp>
          <p:nvSpPr>
            <p:cNvPr id="786453" name="Freeform 21"/>
            <p:cNvSpPr>
              <a:spLocks/>
            </p:cNvSpPr>
            <p:nvPr/>
          </p:nvSpPr>
          <p:spPr bwMode="hidden">
            <a:xfrm>
              <a:off x="5626" y="2534"/>
              <a:ext cx="132" cy="132"/>
            </a:xfrm>
            <a:custGeom>
              <a:avLst/>
              <a:gdLst/>
              <a:ahLst/>
              <a:cxnLst>
                <a:cxn ang="0">
                  <a:pos x="132" y="132"/>
                </a:cxn>
                <a:cxn ang="0">
                  <a:pos x="0" y="0"/>
                </a:cxn>
                <a:cxn ang="0">
                  <a:pos x="0" y="0"/>
                </a:cxn>
                <a:cxn ang="0">
                  <a:pos x="132" y="132"/>
                </a:cxn>
                <a:cxn ang="0">
                  <a:pos x="132" y="132"/>
                </a:cxn>
              </a:cxnLst>
              <a:rect l="0" t="0" r="r" b="b"/>
              <a:pathLst>
                <a:path w="132" h="132">
                  <a:moveTo>
                    <a:pt x="132" y="132"/>
                  </a:moveTo>
                  <a:lnTo>
                    <a:pt x="0" y="0"/>
                  </a:lnTo>
                  <a:lnTo>
                    <a:pt x="0" y="0"/>
                  </a:lnTo>
                  <a:lnTo>
                    <a:pt x="132" y="132"/>
                  </a:lnTo>
                  <a:lnTo>
                    <a:pt x="132" y="132"/>
                  </a:lnTo>
                  <a:close/>
                </a:path>
              </a:pathLst>
            </a:custGeom>
            <a:solidFill>
              <a:srgbClr val="FF9999"/>
            </a:solidFill>
            <a:ln w="9525">
              <a:noFill/>
              <a:round/>
              <a:headEnd/>
              <a:tailEnd/>
            </a:ln>
          </p:spPr>
          <p:txBody>
            <a:bodyPr/>
            <a:lstStyle/>
            <a:p>
              <a:pPr fontAlgn="auto">
                <a:spcBef>
                  <a:spcPts val="0"/>
                </a:spcBef>
                <a:spcAft>
                  <a:spcPts val="0"/>
                </a:spcAft>
                <a:defRPr/>
              </a:pPr>
              <a:endParaRPr lang="en-US">
                <a:solidFill>
                  <a:srgbClr val="FFFFFF"/>
                </a:solidFill>
                <a:latin typeface="Arial" charset="0"/>
              </a:endParaRPr>
            </a:p>
          </p:txBody>
        </p:sp>
        <p:sp>
          <p:nvSpPr>
            <p:cNvPr id="786454" name="Freeform 22"/>
            <p:cNvSpPr>
              <a:spLocks/>
            </p:cNvSpPr>
            <p:nvPr/>
          </p:nvSpPr>
          <p:spPr bwMode="hidden">
            <a:xfrm>
              <a:off x="3112" y="0"/>
              <a:ext cx="2514" cy="2534"/>
            </a:xfrm>
            <a:custGeom>
              <a:avLst/>
              <a:gdLst/>
              <a:ahLst/>
              <a:cxnLst>
                <a:cxn ang="0">
                  <a:pos x="0" y="0"/>
                </a:cxn>
                <a:cxn ang="0">
                  <a:pos x="2517" y="2536"/>
                </a:cxn>
                <a:cxn ang="0">
                  <a:pos x="2517" y="2536"/>
                </a:cxn>
                <a:cxn ang="0">
                  <a:pos x="66" y="0"/>
                </a:cxn>
                <a:cxn ang="0">
                  <a:pos x="0" y="0"/>
                </a:cxn>
                <a:cxn ang="0">
                  <a:pos x="0" y="0"/>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endParaRPr>
            </a:p>
          </p:txBody>
        </p:sp>
        <p:sp>
          <p:nvSpPr>
            <p:cNvPr id="786455" name="Freeform 23"/>
            <p:cNvSpPr>
              <a:spLocks/>
            </p:cNvSpPr>
            <p:nvPr/>
          </p:nvSpPr>
          <p:spPr bwMode="hidden">
            <a:xfrm>
              <a:off x="3488" y="0"/>
              <a:ext cx="2198" cy="2480"/>
            </a:xfrm>
            <a:custGeom>
              <a:avLst/>
              <a:gdLst/>
              <a:ahLst/>
              <a:cxnLst>
                <a:cxn ang="0">
                  <a:pos x="0" y="0"/>
                </a:cxn>
                <a:cxn ang="0">
                  <a:pos x="2188" y="2482"/>
                </a:cxn>
                <a:cxn ang="0">
                  <a:pos x="2200" y="2476"/>
                </a:cxn>
                <a:cxn ang="0">
                  <a:pos x="317" y="0"/>
                </a:cxn>
                <a:cxn ang="0">
                  <a:pos x="0" y="0"/>
                </a:cxn>
                <a:cxn ang="0">
                  <a:pos x="0" y="0"/>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w="9525" cap="flat" cmpd="sng">
              <a:noFill/>
              <a:prstDash val="solid"/>
              <a:round/>
              <a:headEnd type="none" w="med" len="med"/>
              <a:tailEnd type="none" w="med" len="med"/>
            </a:ln>
            <a:effectLst/>
          </p:spPr>
          <p:txBody>
            <a:bodyPr/>
            <a:lstStyle/>
            <a:p>
              <a:pPr fontAlgn="auto">
                <a:spcBef>
                  <a:spcPts val="0"/>
                </a:spcBef>
                <a:spcAft>
                  <a:spcPts val="0"/>
                </a:spcAft>
                <a:defRPr/>
              </a:pPr>
              <a:endParaRPr lang="en-US">
                <a:solidFill>
                  <a:srgbClr val="FFFFFF"/>
                </a:solidFill>
                <a:latin typeface="Arial" charset="0"/>
              </a:endParaRPr>
            </a:p>
          </p:txBody>
        </p:sp>
        <p:sp>
          <p:nvSpPr>
            <p:cNvPr id="786456" name="Freeform 24"/>
            <p:cNvSpPr>
              <a:spLocks/>
            </p:cNvSpPr>
            <p:nvPr/>
          </p:nvSpPr>
          <p:spPr bwMode="hidden">
            <a:xfrm>
              <a:off x="5674" y="2474"/>
              <a:ext cx="84" cy="96"/>
            </a:xfrm>
            <a:custGeom>
              <a:avLst/>
              <a:gdLst/>
              <a:ahLst/>
              <a:cxnLst>
                <a:cxn ang="0">
                  <a:pos x="84" y="96"/>
                </a:cxn>
                <a:cxn ang="0">
                  <a:pos x="84" y="90"/>
                </a:cxn>
                <a:cxn ang="0">
                  <a:pos x="12" y="0"/>
                </a:cxn>
                <a:cxn ang="0">
                  <a:pos x="0" y="6"/>
                </a:cxn>
                <a:cxn ang="0">
                  <a:pos x="84" y="96"/>
                </a:cxn>
                <a:cxn ang="0">
                  <a:pos x="84" y="96"/>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endParaRPr>
            </a:p>
          </p:txBody>
        </p:sp>
        <p:sp>
          <p:nvSpPr>
            <p:cNvPr id="786457" name="Freeform 25"/>
            <p:cNvSpPr>
              <a:spLocks/>
            </p:cNvSpPr>
            <p:nvPr/>
          </p:nvSpPr>
          <p:spPr bwMode="hidden">
            <a:xfrm>
              <a:off x="5603" y="850"/>
              <a:ext cx="155" cy="516"/>
            </a:xfrm>
            <a:custGeom>
              <a:avLst/>
              <a:gdLst/>
              <a:ahLst/>
              <a:cxnLst>
                <a:cxn ang="0">
                  <a:pos x="155" y="516"/>
                </a:cxn>
                <a:cxn ang="0">
                  <a:pos x="155" y="204"/>
                </a:cxn>
                <a:cxn ang="0">
                  <a:pos x="77" y="0"/>
                </a:cxn>
                <a:cxn ang="0">
                  <a:pos x="0" y="192"/>
                </a:cxn>
                <a:cxn ang="0">
                  <a:pos x="155" y="516"/>
                </a:cxn>
                <a:cxn ang="0">
                  <a:pos x="155" y="516"/>
                </a:cxn>
              </a:cxnLst>
              <a:rect l="0" t="0" r="r" b="b"/>
              <a:pathLst>
                <a:path w="155" h="516">
                  <a:moveTo>
                    <a:pt x="155" y="516"/>
                  </a:moveTo>
                  <a:lnTo>
                    <a:pt x="155" y="204"/>
                  </a:lnTo>
                  <a:lnTo>
                    <a:pt x="77" y="0"/>
                  </a:lnTo>
                  <a:lnTo>
                    <a:pt x="0" y="192"/>
                  </a:lnTo>
                  <a:lnTo>
                    <a:pt x="155" y="516"/>
                  </a:lnTo>
                  <a:lnTo>
                    <a:pt x="155" y="516"/>
                  </a:lnTo>
                  <a:close/>
                </a:path>
              </a:pathLst>
            </a:custGeom>
            <a:solidFill>
              <a:schemeClr val="bg2"/>
            </a:solidFill>
            <a:ln w="9525">
              <a:noFill/>
              <a:round/>
              <a:headEnd/>
              <a:tailEnd/>
            </a:ln>
          </p:spPr>
          <p:txBody>
            <a:bodyPr/>
            <a:lstStyle/>
            <a:p>
              <a:pPr fontAlgn="auto">
                <a:spcBef>
                  <a:spcPts val="0"/>
                </a:spcBef>
                <a:spcAft>
                  <a:spcPts val="0"/>
                </a:spcAft>
                <a:defRPr/>
              </a:pPr>
              <a:endParaRPr lang="en-US">
                <a:solidFill>
                  <a:srgbClr val="FFFFFF"/>
                </a:solidFill>
                <a:latin typeface="Arial" charset="0"/>
              </a:endParaRPr>
            </a:p>
          </p:txBody>
        </p:sp>
        <p:sp>
          <p:nvSpPr>
            <p:cNvPr id="786458" name="Freeform 26"/>
            <p:cNvSpPr>
              <a:spLocks/>
            </p:cNvSpPr>
            <p:nvPr/>
          </p:nvSpPr>
          <p:spPr bwMode="hidden">
            <a:xfrm>
              <a:off x="5107" y="0"/>
              <a:ext cx="573" cy="1042"/>
            </a:xfrm>
            <a:custGeom>
              <a:avLst/>
              <a:gdLst/>
              <a:ahLst/>
              <a:cxnLst>
                <a:cxn ang="0">
                  <a:pos x="0" y="0"/>
                </a:cxn>
                <a:cxn ang="0">
                  <a:pos x="497" y="1043"/>
                </a:cxn>
                <a:cxn ang="0">
                  <a:pos x="574" y="851"/>
                </a:cxn>
                <a:cxn ang="0">
                  <a:pos x="251" y="0"/>
                </a:cxn>
                <a:cxn ang="0">
                  <a:pos x="0" y="0"/>
                </a:cxn>
                <a:cxn ang="0">
                  <a:pos x="0" y="0"/>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endParaRPr>
            </a:p>
          </p:txBody>
        </p:sp>
        <p:sp>
          <p:nvSpPr>
            <p:cNvPr id="786459" name="Freeform 27"/>
            <p:cNvSpPr>
              <a:spLocks/>
            </p:cNvSpPr>
            <p:nvPr/>
          </p:nvSpPr>
          <p:spPr bwMode="hidden">
            <a:xfrm>
              <a:off x="5411" y="0"/>
              <a:ext cx="341" cy="796"/>
            </a:xfrm>
            <a:custGeom>
              <a:avLst/>
              <a:gdLst/>
              <a:ahLst/>
              <a:cxnLst>
                <a:cxn ang="0">
                  <a:pos x="144" y="0"/>
                </a:cxn>
                <a:cxn ang="0">
                  <a:pos x="0" y="0"/>
                </a:cxn>
                <a:cxn ang="0">
                  <a:pos x="287" y="797"/>
                </a:cxn>
                <a:cxn ang="0">
                  <a:pos x="341" y="653"/>
                </a:cxn>
                <a:cxn ang="0">
                  <a:pos x="144" y="0"/>
                </a:cxn>
                <a:cxn ang="0">
                  <a:pos x="144" y="0"/>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endParaRPr>
            </a:p>
          </p:txBody>
        </p:sp>
        <p:sp>
          <p:nvSpPr>
            <p:cNvPr id="786460" name="Freeform 28"/>
            <p:cNvSpPr>
              <a:spLocks/>
            </p:cNvSpPr>
            <p:nvPr/>
          </p:nvSpPr>
          <p:spPr bwMode="hidden">
            <a:xfrm>
              <a:off x="5698" y="653"/>
              <a:ext cx="60" cy="311"/>
            </a:xfrm>
            <a:custGeom>
              <a:avLst/>
              <a:gdLst/>
              <a:ahLst/>
              <a:cxnLst>
                <a:cxn ang="0">
                  <a:pos x="0" y="144"/>
                </a:cxn>
                <a:cxn ang="0">
                  <a:pos x="60" y="312"/>
                </a:cxn>
                <a:cxn ang="0">
                  <a:pos x="60" y="6"/>
                </a:cxn>
                <a:cxn ang="0">
                  <a:pos x="54" y="0"/>
                </a:cxn>
                <a:cxn ang="0">
                  <a:pos x="0" y="144"/>
                </a:cxn>
                <a:cxn ang="0">
                  <a:pos x="0" y="144"/>
                </a:cxn>
              </a:cxnLst>
              <a:rect l="0" t="0" r="r" b="b"/>
              <a:pathLst>
                <a:path w="60" h="312">
                  <a:moveTo>
                    <a:pt x="0" y="144"/>
                  </a:moveTo>
                  <a:lnTo>
                    <a:pt x="60" y="312"/>
                  </a:lnTo>
                  <a:lnTo>
                    <a:pt x="60" y="6"/>
                  </a:lnTo>
                  <a:lnTo>
                    <a:pt x="54" y="0"/>
                  </a:lnTo>
                  <a:lnTo>
                    <a:pt x="0" y="144"/>
                  </a:lnTo>
                  <a:lnTo>
                    <a:pt x="0" y="144"/>
                  </a:lnTo>
                  <a:close/>
                </a:path>
              </a:pathLst>
            </a:custGeom>
            <a:solidFill>
              <a:schemeClr val="bg2"/>
            </a:solidFill>
            <a:ln w="9525">
              <a:noFill/>
              <a:round/>
              <a:headEnd/>
              <a:tailEnd/>
            </a:ln>
          </p:spPr>
          <p:txBody>
            <a:bodyPr/>
            <a:lstStyle/>
            <a:p>
              <a:pPr fontAlgn="auto">
                <a:spcBef>
                  <a:spcPts val="0"/>
                </a:spcBef>
                <a:spcAft>
                  <a:spcPts val="0"/>
                </a:spcAft>
                <a:defRPr/>
              </a:pPr>
              <a:endParaRPr lang="en-US">
                <a:solidFill>
                  <a:srgbClr val="FFFFFF"/>
                </a:solidFill>
                <a:latin typeface="Arial" charset="0"/>
              </a:endParaRPr>
            </a:p>
          </p:txBody>
        </p:sp>
        <p:sp>
          <p:nvSpPr>
            <p:cNvPr id="786461" name="Freeform 29"/>
            <p:cNvSpPr>
              <a:spLocks/>
            </p:cNvSpPr>
            <p:nvPr/>
          </p:nvSpPr>
          <p:spPr bwMode="hidden">
            <a:xfrm>
              <a:off x="2" y="1601"/>
              <a:ext cx="5752" cy="1864"/>
            </a:xfrm>
            <a:custGeom>
              <a:avLst/>
              <a:gdLst/>
              <a:ahLst/>
              <a:cxnLst>
                <a:cxn ang="0">
                  <a:pos x="0" y="371"/>
                </a:cxn>
                <a:cxn ang="0">
                  <a:pos x="5740" y="1864"/>
                </a:cxn>
                <a:cxn ang="0">
                  <a:pos x="5740" y="1834"/>
                </a:cxn>
                <a:cxn ang="0">
                  <a:pos x="0" y="0"/>
                </a:cxn>
                <a:cxn ang="0">
                  <a:pos x="0" y="371"/>
                </a:cxn>
                <a:cxn ang="0">
                  <a:pos x="0" y="37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endParaRPr>
            </a:p>
          </p:txBody>
        </p:sp>
        <p:sp>
          <p:nvSpPr>
            <p:cNvPr id="786462" name="Freeform 30"/>
            <p:cNvSpPr>
              <a:spLocks/>
            </p:cNvSpPr>
            <p:nvPr/>
          </p:nvSpPr>
          <p:spPr bwMode="hidden">
            <a:xfrm>
              <a:off x="5754" y="3483"/>
              <a:ext cx="6" cy="6"/>
            </a:xfrm>
            <a:custGeom>
              <a:avLst/>
              <a:gdLst/>
              <a:ahLst/>
              <a:cxnLst>
                <a:cxn ang="0">
                  <a:pos x="6" y="6"/>
                </a:cxn>
                <a:cxn ang="0">
                  <a:pos x="0" y="0"/>
                </a:cxn>
                <a:cxn ang="0">
                  <a:pos x="0" y="6"/>
                </a:cxn>
                <a:cxn ang="0">
                  <a:pos x="6" y="6"/>
                </a:cxn>
                <a:cxn ang="0">
                  <a:pos x="6" y="6"/>
                </a:cxn>
              </a:cxnLst>
              <a:rect l="0" t="0" r="r" b="b"/>
              <a:pathLst>
                <a:path w="6" h="6">
                  <a:moveTo>
                    <a:pt x="6" y="6"/>
                  </a:moveTo>
                  <a:lnTo>
                    <a:pt x="0" y="0"/>
                  </a:lnTo>
                  <a:lnTo>
                    <a:pt x="0" y="6"/>
                  </a:lnTo>
                  <a:lnTo>
                    <a:pt x="6" y="6"/>
                  </a:lnTo>
                  <a:lnTo>
                    <a:pt x="6" y="6"/>
                  </a:lnTo>
                  <a:close/>
                </a:path>
              </a:pathLst>
            </a:custGeom>
            <a:solidFill>
              <a:srgbClr val="18FF00"/>
            </a:solidFill>
            <a:ln w="9525">
              <a:noFill/>
              <a:round/>
              <a:headEnd/>
              <a:tailEnd/>
            </a:ln>
          </p:spPr>
          <p:txBody>
            <a:bodyPr/>
            <a:lstStyle/>
            <a:p>
              <a:pPr fontAlgn="auto">
                <a:spcBef>
                  <a:spcPts val="0"/>
                </a:spcBef>
                <a:spcAft>
                  <a:spcPts val="0"/>
                </a:spcAft>
                <a:defRPr/>
              </a:pPr>
              <a:endParaRPr lang="en-US">
                <a:solidFill>
                  <a:srgbClr val="FFFFFF"/>
                </a:solidFill>
                <a:latin typeface="Arial" charset="0"/>
              </a:endParaRPr>
            </a:p>
          </p:txBody>
        </p:sp>
        <p:sp>
          <p:nvSpPr>
            <p:cNvPr id="786463" name="Freeform 31"/>
            <p:cNvSpPr>
              <a:spLocks/>
            </p:cNvSpPr>
            <p:nvPr/>
          </p:nvSpPr>
          <p:spPr bwMode="hidden">
            <a:xfrm>
              <a:off x="2" y="2152"/>
              <a:ext cx="5752" cy="1337"/>
            </a:xfrm>
            <a:custGeom>
              <a:avLst/>
              <a:gdLst/>
              <a:ahLst/>
              <a:cxnLst>
                <a:cxn ang="0">
                  <a:pos x="0" y="366"/>
                </a:cxn>
                <a:cxn ang="0">
                  <a:pos x="5740" y="1337"/>
                </a:cxn>
                <a:cxn ang="0">
                  <a:pos x="5740" y="1331"/>
                </a:cxn>
                <a:cxn ang="0">
                  <a:pos x="0" y="0"/>
                </a:cxn>
                <a:cxn ang="0">
                  <a:pos x="0" y="366"/>
                </a:cxn>
                <a:cxn ang="0">
                  <a:pos x="0" y="366"/>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endParaRPr>
            </a:p>
          </p:txBody>
        </p:sp>
        <p:sp>
          <p:nvSpPr>
            <p:cNvPr id="786464" name="Freeform 32"/>
            <p:cNvSpPr>
              <a:spLocks/>
            </p:cNvSpPr>
            <p:nvPr/>
          </p:nvSpPr>
          <p:spPr bwMode="hidden">
            <a:xfrm>
              <a:off x="2" y="3177"/>
              <a:ext cx="5752" cy="414"/>
            </a:xfrm>
            <a:custGeom>
              <a:avLst/>
              <a:gdLst/>
              <a:ahLst/>
              <a:cxnLst>
                <a:cxn ang="0">
                  <a:pos x="0" y="48"/>
                </a:cxn>
                <a:cxn ang="0">
                  <a:pos x="5740" y="414"/>
                </a:cxn>
                <a:cxn ang="0">
                  <a:pos x="5740" y="402"/>
                </a:cxn>
                <a:cxn ang="0">
                  <a:pos x="0" y="0"/>
                </a:cxn>
                <a:cxn ang="0">
                  <a:pos x="0" y="48"/>
                </a:cxn>
                <a:cxn ang="0">
                  <a:pos x="0" y="48"/>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endParaRPr>
            </a:p>
          </p:txBody>
        </p:sp>
        <p:sp>
          <p:nvSpPr>
            <p:cNvPr id="786465" name="Freeform 33"/>
            <p:cNvSpPr>
              <a:spLocks/>
            </p:cNvSpPr>
            <p:nvPr/>
          </p:nvSpPr>
          <p:spPr bwMode="hidden">
            <a:xfrm>
              <a:off x="1297" y="0"/>
              <a:ext cx="4457" cy="3177"/>
            </a:xfrm>
            <a:custGeom>
              <a:avLst/>
              <a:gdLst/>
              <a:ahLst/>
              <a:cxnLst>
                <a:cxn ang="0">
                  <a:pos x="0" y="0"/>
                </a:cxn>
                <a:cxn ang="0">
                  <a:pos x="4448" y="3177"/>
                </a:cxn>
                <a:cxn ang="0">
                  <a:pos x="4448" y="3153"/>
                </a:cxn>
                <a:cxn ang="0">
                  <a:pos x="125" y="0"/>
                </a:cxn>
                <a:cxn ang="0">
                  <a:pos x="0" y="0"/>
                </a:cxn>
                <a:cxn ang="0">
                  <a:pos x="0" y="0"/>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endParaRPr>
            </a:p>
          </p:txBody>
        </p:sp>
        <p:sp>
          <p:nvSpPr>
            <p:cNvPr id="786466" name="Freeform 34"/>
            <p:cNvSpPr>
              <a:spLocks/>
            </p:cNvSpPr>
            <p:nvPr/>
          </p:nvSpPr>
          <p:spPr bwMode="hidden">
            <a:xfrm>
              <a:off x="3321" y="0"/>
              <a:ext cx="2433" cy="2614"/>
            </a:xfrm>
            <a:custGeom>
              <a:avLst/>
              <a:gdLst/>
              <a:ahLst/>
              <a:cxnLst>
                <a:cxn ang="0">
                  <a:pos x="0" y="0"/>
                </a:cxn>
                <a:cxn ang="0">
                  <a:pos x="2428" y="2614"/>
                </a:cxn>
                <a:cxn ang="0">
                  <a:pos x="2428" y="2608"/>
                </a:cxn>
                <a:cxn ang="0">
                  <a:pos x="66" y="0"/>
                </a:cxn>
                <a:cxn ang="0">
                  <a:pos x="0" y="0"/>
                </a:cxn>
                <a:cxn ang="0">
                  <a:pos x="0" y="0"/>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endParaRPr>
            </a:p>
          </p:txBody>
        </p:sp>
        <p:sp>
          <p:nvSpPr>
            <p:cNvPr id="786467" name="Freeform 35"/>
            <p:cNvSpPr>
              <a:spLocks/>
            </p:cNvSpPr>
            <p:nvPr/>
          </p:nvSpPr>
          <p:spPr bwMode="hidden">
            <a:xfrm>
              <a:off x="3950" y="0"/>
              <a:ext cx="1804" cy="2464"/>
            </a:xfrm>
            <a:custGeom>
              <a:avLst/>
              <a:gdLst/>
              <a:ahLst/>
              <a:cxnLst>
                <a:cxn ang="0">
                  <a:pos x="485" y="0"/>
                </a:cxn>
                <a:cxn ang="0">
                  <a:pos x="0" y="0"/>
                </a:cxn>
                <a:cxn ang="0">
                  <a:pos x="1800" y="2464"/>
                </a:cxn>
                <a:cxn ang="0">
                  <a:pos x="1800" y="2248"/>
                </a:cxn>
                <a:cxn ang="0">
                  <a:pos x="1794" y="2248"/>
                </a:cxn>
                <a:cxn ang="0">
                  <a:pos x="485" y="0"/>
                </a:cxn>
                <a:cxn ang="0">
                  <a:pos x="485" y="0"/>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endParaRPr>
            </a:p>
          </p:txBody>
        </p:sp>
        <p:sp>
          <p:nvSpPr>
            <p:cNvPr id="786468" name="Freeform 36"/>
            <p:cNvSpPr>
              <a:spLocks/>
            </p:cNvSpPr>
            <p:nvPr/>
          </p:nvSpPr>
          <p:spPr bwMode="hidden">
            <a:xfrm>
              <a:off x="4519" y="0"/>
              <a:ext cx="1235" cy="2074"/>
            </a:xfrm>
            <a:custGeom>
              <a:avLst/>
              <a:gdLst/>
              <a:ahLst/>
              <a:cxnLst>
                <a:cxn ang="0">
                  <a:pos x="0" y="0"/>
                </a:cxn>
                <a:cxn ang="0">
                  <a:pos x="1232" y="2074"/>
                </a:cxn>
                <a:cxn ang="0">
                  <a:pos x="1232" y="2038"/>
                </a:cxn>
                <a:cxn ang="0">
                  <a:pos x="42" y="0"/>
                </a:cxn>
                <a:cxn ang="0">
                  <a:pos x="0" y="0"/>
                </a:cxn>
                <a:cxn ang="0">
                  <a:pos x="0" y="0"/>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endParaRPr>
            </a:p>
          </p:txBody>
        </p:sp>
        <p:sp>
          <p:nvSpPr>
            <p:cNvPr id="786469" name="Freeform 37"/>
            <p:cNvSpPr>
              <a:spLocks/>
            </p:cNvSpPr>
            <p:nvPr/>
          </p:nvSpPr>
          <p:spPr bwMode="hidden">
            <a:xfrm>
              <a:off x="4694" y="0"/>
              <a:ext cx="1060" cy="1936"/>
            </a:xfrm>
            <a:custGeom>
              <a:avLst/>
              <a:gdLst/>
              <a:ahLst/>
              <a:cxnLst>
                <a:cxn ang="0">
                  <a:pos x="0" y="0"/>
                </a:cxn>
                <a:cxn ang="0">
                  <a:pos x="1058" y="1936"/>
                </a:cxn>
                <a:cxn ang="0">
                  <a:pos x="1058" y="1930"/>
                </a:cxn>
                <a:cxn ang="0">
                  <a:pos x="54" y="0"/>
                </a:cxn>
                <a:cxn ang="0">
                  <a:pos x="0" y="0"/>
                </a:cxn>
                <a:cxn ang="0">
                  <a:pos x="0" y="0"/>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endParaRPr>
            </a:p>
          </p:txBody>
        </p:sp>
        <p:sp>
          <p:nvSpPr>
            <p:cNvPr id="786470" name="Freeform 38"/>
            <p:cNvSpPr>
              <a:spLocks/>
            </p:cNvSpPr>
            <p:nvPr/>
          </p:nvSpPr>
          <p:spPr bwMode="hidden">
            <a:xfrm>
              <a:off x="4981" y="0"/>
              <a:ext cx="773" cy="1487"/>
            </a:xfrm>
            <a:custGeom>
              <a:avLst/>
              <a:gdLst/>
              <a:ahLst/>
              <a:cxnLst>
                <a:cxn ang="0">
                  <a:pos x="771" y="1433"/>
                </a:cxn>
                <a:cxn ang="0">
                  <a:pos x="42" y="0"/>
                </a:cxn>
                <a:cxn ang="0">
                  <a:pos x="0" y="0"/>
                </a:cxn>
                <a:cxn ang="0">
                  <a:pos x="771" y="1487"/>
                </a:cxn>
                <a:cxn ang="0">
                  <a:pos x="771" y="1433"/>
                </a:cxn>
                <a:cxn ang="0">
                  <a:pos x="771" y="1433"/>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endParaRPr>
            </a:p>
          </p:txBody>
        </p:sp>
        <p:grpSp>
          <p:nvGrpSpPr>
            <p:cNvPr id="3" name="Group 39"/>
            <p:cNvGrpSpPr>
              <a:grpSpLocks/>
            </p:cNvGrpSpPr>
            <p:nvPr userDrawn="1"/>
          </p:nvGrpSpPr>
          <p:grpSpPr bwMode="auto">
            <a:xfrm>
              <a:off x="0" y="1632"/>
              <a:ext cx="5758" cy="1858"/>
              <a:chOff x="0" y="1632"/>
              <a:chExt cx="5758" cy="1858"/>
            </a:xfrm>
          </p:grpSpPr>
          <p:sp>
            <p:nvSpPr>
              <p:cNvPr id="786472" name="Freeform 40"/>
              <p:cNvSpPr>
                <a:spLocks/>
              </p:cNvSpPr>
              <p:nvPr/>
            </p:nvSpPr>
            <p:spPr bwMode="hidden">
              <a:xfrm>
                <a:off x="0" y="1632"/>
                <a:ext cx="3670" cy="1313"/>
              </a:xfrm>
              <a:custGeom>
                <a:avLst/>
                <a:gdLst/>
                <a:ahLst/>
                <a:cxnLst>
                  <a:cxn ang="0">
                    <a:pos x="0" y="0"/>
                  </a:cxn>
                  <a:cxn ang="0">
                    <a:pos x="0" y="366"/>
                  </a:cxn>
                  <a:cxn ang="0">
                    <a:pos x="3635" y="1313"/>
                  </a:cxn>
                  <a:cxn ang="0">
                    <a:pos x="3647" y="1235"/>
                  </a:cxn>
                  <a:cxn ang="0">
                    <a:pos x="3659" y="1163"/>
                  </a:cxn>
                  <a:cxn ang="0">
                    <a:pos x="0" y="0"/>
                  </a:cxn>
                  <a:cxn ang="0">
                    <a:pos x="0" y="0"/>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endParaRPr>
              </a:p>
            </p:txBody>
          </p:sp>
          <p:sp>
            <p:nvSpPr>
              <p:cNvPr id="786473" name="Freeform 41"/>
              <p:cNvSpPr>
                <a:spLocks/>
              </p:cNvSpPr>
              <p:nvPr/>
            </p:nvSpPr>
            <p:spPr bwMode="hidden">
              <a:xfrm>
                <a:off x="3646" y="2795"/>
                <a:ext cx="2112" cy="695"/>
              </a:xfrm>
              <a:custGeom>
                <a:avLst/>
                <a:gdLst/>
                <a:ahLst/>
                <a:cxnLst>
                  <a:cxn ang="0">
                    <a:pos x="2105" y="665"/>
                  </a:cxn>
                  <a:cxn ang="0">
                    <a:pos x="24" y="0"/>
                  </a:cxn>
                  <a:cxn ang="0">
                    <a:pos x="12" y="72"/>
                  </a:cxn>
                  <a:cxn ang="0">
                    <a:pos x="0" y="150"/>
                  </a:cxn>
                  <a:cxn ang="0">
                    <a:pos x="2105" y="695"/>
                  </a:cxn>
                  <a:cxn ang="0">
                    <a:pos x="2105" y="665"/>
                  </a:cxn>
                  <a:cxn ang="0">
                    <a:pos x="2105" y="665"/>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endParaRPr>
              </a:p>
            </p:txBody>
          </p:sp>
        </p:grpSp>
      </p:grpSp>
      <p:sp>
        <p:nvSpPr>
          <p:cNvPr id="786474" name="Rectangle 42"/>
          <p:cNvSpPr>
            <a:spLocks noGrp="1" noChangeArrowheads="1"/>
          </p:cNvSpPr>
          <p:nvPr>
            <p:ph type="title"/>
          </p:nvPr>
        </p:nvSpPr>
        <p:spPr bwMode="auto">
          <a:xfrm>
            <a:off x="457200" y="277813"/>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smtClean="0"/>
              <a:t>Click to edit Master title style</a:t>
            </a:r>
          </a:p>
        </p:txBody>
      </p:sp>
      <p:sp>
        <p:nvSpPr>
          <p:cNvPr id="786475" name="Rectangle 43"/>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p>
        </p:txBody>
      </p:sp>
      <p:sp>
        <p:nvSpPr>
          <p:cNvPr id="786476" name="Rectangle 44"/>
          <p:cNvSpPr>
            <a:spLocks noGrp="1" noChangeArrowheads="1"/>
          </p:cNvSpPr>
          <p:nvPr>
            <p:ph type="dt" sz="half" idx="2"/>
          </p:nvPr>
        </p:nvSpPr>
        <p:spPr bwMode="auto">
          <a:xfrm>
            <a:off x="457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200">
                <a:effectLst>
                  <a:outerShdw blurRad="38100" dist="38100" dir="2700000" algn="tl">
                    <a:srgbClr val="000000"/>
                  </a:outerShdw>
                </a:effectLst>
                <a:latin typeface="Arial" charset="0"/>
              </a:defRPr>
            </a:lvl1pPr>
          </a:lstStyle>
          <a:p>
            <a:pPr fontAlgn="auto">
              <a:spcBef>
                <a:spcPts val="0"/>
              </a:spcBef>
              <a:spcAft>
                <a:spcPts val="0"/>
              </a:spcAft>
            </a:pPr>
            <a:fld id="{AAB0EF2F-8ADB-4C27-A9DF-EF60107DB787}" type="datetime4">
              <a:rPr lang="en-US" smtClean="0">
                <a:solidFill>
                  <a:srgbClr val="FFFFFF"/>
                </a:solidFill>
              </a:rPr>
              <a:t>October 1, 2011</a:t>
            </a:fld>
            <a:endParaRPr lang="en-US">
              <a:solidFill>
                <a:srgbClr val="FFFFFF"/>
              </a:solidFill>
            </a:endParaRPr>
          </a:p>
        </p:txBody>
      </p:sp>
      <p:sp>
        <p:nvSpPr>
          <p:cNvPr id="786477" name="Rectangle 4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200">
                <a:effectLst>
                  <a:outerShdw blurRad="38100" dist="38100" dir="2700000" algn="tl">
                    <a:srgbClr val="000000"/>
                  </a:outerShdw>
                </a:effectLst>
                <a:latin typeface="Arial" charset="0"/>
              </a:defRPr>
            </a:lvl1pPr>
          </a:lstStyle>
          <a:p>
            <a:pPr fontAlgn="auto">
              <a:spcBef>
                <a:spcPts val="0"/>
              </a:spcBef>
              <a:spcAft>
                <a:spcPts val="0"/>
              </a:spcAft>
            </a:pPr>
            <a:endParaRPr lang="en-US">
              <a:solidFill>
                <a:srgbClr val="FFFFFF"/>
              </a:solidFill>
            </a:endParaRPr>
          </a:p>
        </p:txBody>
      </p:sp>
      <p:sp>
        <p:nvSpPr>
          <p:cNvPr id="786478" name="Rectangle 46"/>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2000">
                <a:effectLst>
                  <a:outerShdw blurRad="38100" dist="38100" dir="2700000" algn="tl">
                    <a:srgbClr val="000000"/>
                  </a:outerShdw>
                </a:effectLst>
                <a:latin typeface="Arial" charset="0"/>
              </a:defRPr>
            </a:lvl1pPr>
          </a:lstStyle>
          <a:p>
            <a:pPr fontAlgn="auto">
              <a:spcBef>
                <a:spcPts val="0"/>
              </a:spcBef>
              <a:spcAft>
                <a:spcPts val="0"/>
              </a:spcAft>
            </a:pPr>
            <a:fld id="{26510927-015E-4E40-92FB-13F339A46826}" type="slidenum">
              <a:rPr lang="en-US" smtClean="0">
                <a:solidFill>
                  <a:srgbClr val="FFFFFF"/>
                </a:solidFill>
              </a:rPr>
              <a:pPr fontAlgn="auto">
                <a:spcBef>
                  <a:spcPts val="0"/>
                </a:spcBef>
                <a:spcAft>
                  <a:spcPts val="0"/>
                </a:spcAft>
              </a:pPr>
              <a:t>‹#›</a:t>
            </a:fld>
            <a:endParaRPr lang="en-US">
              <a:solidFill>
                <a:srgbClr val="FFFFFF"/>
              </a:solidFill>
            </a:endParaRPr>
          </a:p>
        </p:txBody>
      </p:sp>
    </p:spTree>
    <p:extLst>
      <p:ext uri="{BB962C8B-B14F-4D97-AF65-F5344CB8AC3E}">
        <p14:creationId xmlns:p14="http://schemas.microsoft.com/office/powerpoint/2010/main" val="1846966892"/>
      </p:ext>
    </p:extLst>
  </p:cSld>
  <p:clrMap bg1="dk2" tx1="lt1" bg2="dk1" tx2="lt2" accent1="accent1" accent2="accent2" accent3="accent3" accent4="accent4" accent5="accent5" accent6="accent6" hlink="hlink" folHlink="folHlink"/>
  <p:sldLayoutIdLst>
    <p:sldLayoutId id="2147484168" r:id="rId1"/>
    <p:sldLayoutId id="2147484169" r:id="rId2"/>
    <p:sldLayoutId id="2147484170" r:id="rId3"/>
    <p:sldLayoutId id="2147484171" r:id="rId4"/>
    <p:sldLayoutId id="2147484172" r:id="rId5"/>
    <p:sldLayoutId id="2147484173" r:id="rId6"/>
    <p:sldLayoutId id="2147484174" r:id="rId7"/>
    <p:sldLayoutId id="2147484175" r:id="rId8"/>
    <p:sldLayoutId id="2147484176" r:id="rId9"/>
    <p:sldLayoutId id="2147484177" r:id="rId10"/>
    <p:sldLayoutId id="2147484178" r:id="rId11"/>
    <p:sldLayoutId id="2147484179" r:id="rId12"/>
    <p:sldLayoutId id="2147484180" r:id="rId13"/>
  </p:sldLayoutIdLst>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par>
    </p:tnLst>
  </p:timing>
  <p:hf hdr="0" ftr="0" dt="0"/>
  <p:txStyles>
    <p:titleStyle>
      <a:lvl1pPr algn="ctr" rtl="0" eaLnBrk="1" fontAlgn="base" hangingPunct="1">
        <a:spcBef>
          <a:spcPct val="0"/>
        </a:spcBef>
        <a:spcAft>
          <a:spcPct val="0"/>
        </a:spcAft>
        <a:defRPr sz="4400">
          <a:solidFill>
            <a:schemeClr val="tx2"/>
          </a:solidFill>
          <a:effectLst>
            <a:outerShdw blurRad="38100" dist="38100" dir="2700000" algn="tl">
              <a:srgbClr val="000000"/>
            </a:outerShdw>
          </a:effectLst>
          <a:latin typeface="+mj-lt"/>
          <a:ea typeface="+mj-ea"/>
          <a:cs typeface="+mj-cs"/>
        </a:defRPr>
      </a:lvl1pPr>
      <a:lvl2pPr algn="ctr" rtl="0" eaLnBrk="1" fontAlgn="base" hangingPunct="1">
        <a:spcBef>
          <a:spcPct val="0"/>
        </a:spcBef>
        <a:spcAft>
          <a:spcPct val="0"/>
        </a:spcAft>
        <a:defRPr sz="4400">
          <a:solidFill>
            <a:schemeClr val="tx2"/>
          </a:solidFill>
          <a:effectLst>
            <a:outerShdw blurRad="38100" dist="38100" dir="2700000" algn="tl">
              <a:srgbClr val="000000"/>
            </a:outerShdw>
          </a:effectLst>
          <a:latin typeface="Arial" charset="0"/>
        </a:defRPr>
      </a:lvl2pPr>
      <a:lvl3pPr algn="ctr" rtl="0" eaLnBrk="1" fontAlgn="base" hangingPunct="1">
        <a:spcBef>
          <a:spcPct val="0"/>
        </a:spcBef>
        <a:spcAft>
          <a:spcPct val="0"/>
        </a:spcAft>
        <a:defRPr sz="4400">
          <a:solidFill>
            <a:schemeClr val="tx2"/>
          </a:solidFill>
          <a:effectLst>
            <a:outerShdw blurRad="38100" dist="38100" dir="2700000" algn="tl">
              <a:srgbClr val="000000"/>
            </a:outerShdw>
          </a:effectLst>
          <a:latin typeface="Arial" charset="0"/>
        </a:defRPr>
      </a:lvl3pPr>
      <a:lvl4pPr algn="ctr" rtl="0" eaLnBrk="1" fontAlgn="base" hangingPunct="1">
        <a:spcBef>
          <a:spcPct val="0"/>
        </a:spcBef>
        <a:spcAft>
          <a:spcPct val="0"/>
        </a:spcAft>
        <a:defRPr sz="4400">
          <a:solidFill>
            <a:schemeClr val="tx2"/>
          </a:solidFill>
          <a:effectLst>
            <a:outerShdw blurRad="38100" dist="38100" dir="2700000" algn="tl">
              <a:srgbClr val="000000"/>
            </a:outerShdw>
          </a:effectLst>
          <a:latin typeface="Arial" charset="0"/>
        </a:defRPr>
      </a:lvl4pPr>
      <a:lvl5pPr algn="ctr" rtl="0" eaLnBrk="1" fontAlgn="base" hangingPunct="1">
        <a:spcBef>
          <a:spcPct val="0"/>
        </a:spcBef>
        <a:spcAft>
          <a:spcPct val="0"/>
        </a:spcAft>
        <a:defRPr sz="4400">
          <a:solidFill>
            <a:schemeClr val="tx2"/>
          </a:solidFill>
          <a:effectLst>
            <a:outerShdw blurRad="38100" dist="38100" dir="2700000" algn="tl">
              <a:srgbClr val="000000"/>
            </a:outerShdw>
          </a:effectLst>
          <a:latin typeface="Arial" charset="0"/>
        </a:defRPr>
      </a:lvl5pPr>
      <a:lvl6pPr marL="457200" algn="ctr" rtl="0" eaLnBrk="1" fontAlgn="base" hangingPunct="1">
        <a:spcBef>
          <a:spcPct val="0"/>
        </a:spcBef>
        <a:spcAft>
          <a:spcPct val="0"/>
        </a:spcAft>
        <a:defRPr sz="4400">
          <a:solidFill>
            <a:schemeClr val="tx2"/>
          </a:solidFill>
          <a:effectLst>
            <a:outerShdw blurRad="38100" dist="38100" dir="2700000" algn="tl">
              <a:srgbClr val="000000"/>
            </a:outerShdw>
          </a:effectLst>
          <a:latin typeface="Arial" charset="0"/>
        </a:defRPr>
      </a:lvl6pPr>
      <a:lvl7pPr marL="914400" algn="ctr" rtl="0" eaLnBrk="1" fontAlgn="base" hangingPunct="1">
        <a:spcBef>
          <a:spcPct val="0"/>
        </a:spcBef>
        <a:spcAft>
          <a:spcPct val="0"/>
        </a:spcAft>
        <a:defRPr sz="4400">
          <a:solidFill>
            <a:schemeClr val="tx2"/>
          </a:solidFill>
          <a:effectLst>
            <a:outerShdw blurRad="38100" dist="38100" dir="2700000" algn="tl">
              <a:srgbClr val="000000"/>
            </a:outerShdw>
          </a:effectLst>
          <a:latin typeface="Arial" charset="0"/>
        </a:defRPr>
      </a:lvl7pPr>
      <a:lvl8pPr marL="1371600" algn="ctr" rtl="0" eaLnBrk="1" fontAlgn="base" hangingPunct="1">
        <a:spcBef>
          <a:spcPct val="0"/>
        </a:spcBef>
        <a:spcAft>
          <a:spcPct val="0"/>
        </a:spcAft>
        <a:defRPr sz="4400">
          <a:solidFill>
            <a:schemeClr val="tx2"/>
          </a:solidFill>
          <a:effectLst>
            <a:outerShdw blurRad="38100" dist="38100" dir="2700000" algn="tl">
              <a:srgbClr val="000000"/>
            </a:outerShdw>
          </a:effectLst>
          <a:latin typeface="Arial" charset="0"/>
        </a:defRPr>
      </a:lvl8pPr>
      <a:lvl9pPr marL="1828800" algn="ctr" rtl="0" eaLnBrk="1" fontAlgn="base" hangingPunct="1">
        <a:spcBef>
          <a:spcPct val="0"/>
        </a:spcBef>
        <a:spcAft>
          <a:spcPct val="0"/>
        </a:spcAft>
        <a:defRPr sz="4400">
          <a:solidFill>
            <a:schemeClr val="tx2"/>
          </a:solidFill>
          <a:effectLst>
            <a:outerShdw blurRad="38100" dist="38100" dir="2700000" algn="tl">
              <a:srgbClr val="000000"/>
            </a:outerShdw>
          </a:effectLst>
          <a:latin typeface="Arial" charset="0"/>
        </a:defRPr>
      </a:lvl9pPr>
    </p:titleStyle>
    <p:bodyStyle>
      <a:lvl1pPr marL="342900" indent="-342900" algn="l" rtl="0" eaLnBrk="1" fontAlgn="base" hangingPunct="1">
        <a:spcBef>
          <a:spcPct val="20000"/>
        </a:spcBef>
        <a:spcAft>
          <a:spcPct val="0"/>
        </a:spcAft>
        <a:buClr>
          <a:schemeClr val="hlink"/>
        </a:buClr>
        <a:buSzPct val="90000"/>
        <a:buFont typeface="Wingdings" pitchFamily="2" charset="2"/>
        <a:buBlip>
          <a:blip r:embed="rId15"/>
        </a:buBlip>
        <a:defRPr sz="3200">
          <a:solidFill>
            <a:schemeClr val="tx1"/>
          </a:solidFill>
          <a:effectLst>
            <a:outerShdw blurRad="38100" dist="38100" dir="2700000" algn="tl">
              <a:srgbClr val="000000"/>
            </a:outerShdw>
          </a:effectLst>
          <a:latin typeface="+mn-lt"/>
          <a:ea typeface="+mn-ea"/>
          <a:cs typeface="+mn-cs"/>
        </a:defRPr>
      </a:lvl1pPr>
      <a:lvl2pPr marL="742950" indent="-285750" algn="l" rtl="0" eaLnBrk="1" fontAlgn="base" hangingPunct="1">
        <a:spcBef>
          <a:spcPct val="20000"/>
        </a:spcBef>
        <a:spcAft>
          <a:spcPct val="0"/>
        </a:spcAft>
        <a:buChar char="–"/>
        <a:defRPr sz="2800">
          <a:solidFill>
            <a:schemeClr val="tx1"/>
          </a:solidFill>
          <a:effectLst>
            <a:outerShdw blurRad="38100" dist="38100" dir="2700000" algn="tl">
              <a:srgbClr val="000000"/>
            </a:outerShdw>
          </a:effectLst>
          <a:latin typeface="+mn-lt"/>
        </a:defRPr>
      </a:lvl2pPr>
      <a:lvl3pPr marL="1143000" indent="-228600" algn="l" rtl="0" eaLnBrk="1" fontAlgn="base" hangingPunct="1">
        <a:spcBef>
          <a:spcPct val="20000"/>
        </a:spcBef>
        <a:spcAft>
          <a:spcPct val="0"/>
        </a:spcAft>
        <a:buClr>
          <a:schemeClr val="accent2"/>
        </a:buClr>
        <a:buSzPct val="90000"/>
        <a:buFont typeface="Wingdings" pitchFamily="2" charset="2"/>
        <a:buBlip>
          <a:blip r:embed="rId16"/>
        </a:buBlip>
        <a:defRPr sz="2400">
          <a:solidFill>
            <a:schemeClr val="tx1"/>
          </a:solidFill>
          <a:effectLst>
            <a:outerShdw blurRad="38100" dist="38100" dir="2700000" algn="tl">
              <a:srgbClr val="000000"/>
            </a:outerShdw>
          </a:effectLst>
          <a:latin typeface="+mn-lt"/>
        </a:defRPr>
      </a:lvl3pPr>
      <a:lvl4pPr marL="1600200" indent="-228600" algn="l" rtl="0" eaLnBrk="1" fontAlgn="base" hangingPunct="1">
        <a:spcBef>
          <a:spcPct val="20000"/>
        </a:spcBef>
        <a:spcAft>
          <a:spcPct val="0"/>
        </a:spcAft>
        <a:buChar char="–"/>
        <a:defRPr sz="2000">
          <a:solidFill>
            <a:schemeClr val="tx1"/>
          </a:solidFill>
          <a:effectLst>
            <a:outerShdw blurRad="38100" dist="38100" dir="2700000" algn="tl">
              <a:srgbClr val="000000"/>
            </a:outerShdw>
          </a:effectLst>
          <a:latin typeface="+mn-lt"/>
        </a:defRPr>
      </a:lvl4pPr>
      <a:lvl5pPr marL="2057400" indent="-228600" algn="l" rtl="0" eaLnBrk="1" fontAlgn="base" hangingPunct="1">
        <a:spcBef>
          <a:spcPct val="20000"/>
        </a:spcBef>
        <a:spcAft>
          <a:spcPct val="0"/>
        </a:spcAft>
        <a:buClr>
          <a:schemeClr val="folHlink"/>
        </a:buClr>
        <a:buSzPct val="90000"/>
        <a:buFont typeface="Wingdings" pitchFamily="2" charset="2"/>
        <a:buBlip>
          <a:blip r:embed="rId17"/>
        </a:buBlip>
        <a:defRPr sz="2000">
          <a:solidFill>
            <a:schemeClr val="tx1"/>
          </a:solidFill>
          <a:effectLst>
            <a:outerShdw blurRad="38100" dist="38100" dir="2700000" algn="tl">
              <a:srgbClr val="000000"/>
            </a:outerShdw>
          </a:effectLst>
          <a:latin typeface="+mn-lt"/>
        </a:defRPr>
      </a:lvl5pPr>
      <a:lvl6pPr marL="2514600" indent="-228600" algn="l" rtl="0" eaLnBrk="1" fontAlgn="base" hangingPunct="1">
        <a:spcBef>
          <a:spcPct val="20000"/>
        </a:spcBef>
        <a:spcAft>
          <a:spcPct val="0"/>
        </a:spcAft>
        <a:buClr>
          <a:schemeClr val="folHlink"/>
        </a:buClr>
        <a:buSzPct val="90000"/>
        <a:buFont typeface="Wingdings" pitchFamily="2" charset="2"/>
        <a:buBlip>
          <a:blip r:embed="rId17"/>
        </a:buBlip>
        <a:defRPr sz="2000">
          <a:solidFill>
            <a:schemeClr val="tx1"/>
          </a:solidFill>
          <a:effectLst>
            <a:outerShdw blurRad="38100" dist="38100" dir="2700000" algn="tl">
              <a:srgbClr val="000000"/>
            </a:outerShdw>
          </a:effectLst>
          <a:latin typeface="+mn-lt"/>
        </a:defRPr>
      </a:lvl6pPr>
      <a:lvl7pPr marL="2971800" indent="-228600" algn="l" rtl="0" eaLnBrk="1" fontAlgn="base" hangingPunct="1">
        <a:spcBef>
          <a:spcPct val="20000"/>
        </a:spcBef>
        <a:spcAft>
          <a:spcPct val="0"/>
        </a:spcAft>
        <a:buClr>
          <a:schemeClr val="folHlink"/>
        </a:buClr>
        <a:buSzPct val="90000"/>
        <a:buFont typeface="Wingdings" pitchFamily="2" charset="2"/>
        <a:buBlip>
          <a:blip r:embed="rId17"/>
        </a:buBlip>
        <a:defRPr sz="2000">
          <a:solidFill>
            <a:schemeClr val="tx1"/>
          </a:solidFill>
          <a:effectLst>
            <a:outerShdw blurRad="38100" dist="38100" dir="2700000" algn="tl">
              <a:srgbClr val="000000"/>
            </a:outerShdw>
          </a:effectLst>
          <a:latin typeface="+mn-lt"/>
        </a:defRPr>
      </a:lvl7pPr>
      <a:lvl8pPr marL="3429000" indent="-228600" algn="l" rtl="0" eaLnBrk="1" fontAlgn="base" hangingPunct="1">
        <a:spcBef>
          <a:spcPct val="20000"/>
        </a:spcBef>
        <a:spcAft>
          <a:spcPct val="0"/>
        </a:spcAft>
        <a:buClr>
          <a:schemeClr val="folHlink"/>
        </a:buClr>
        <a:buSzPct val="90000"/>
        <a:buFont typeface="Wingdings" pitchFamily="2" charset="2"/>
        <a:buBlip>
          <a:blip r:embed="rId17"/>
        </a:buBlip>
        <a:defRPr sz="2000">
          <a:solidFill>
            <a:schemeClr val="tx1"/>
          </a:solidFill>
          <a:effectLst>
            <a:outerShdw blurRad="38100" dist="38100" dir="2700000" algn="tl">
              <a:srgbClr val="000000"/>
            </a:outerShdw>
          </a:effectLst>
          <a:latin typeface="+mn-lt"/>
        </a:defRPr>
      </a:lvl8pPr>
      <a:lvl9pPr marL="3886200" indent="-228600" algn="l" rtl="0" eaLnBrk="1" fontAlgn="base" hangingPunct="1">
        <a:spcBef>
          <a:spcPct val="20000"/>
        </a:spcBef>
        <a:spcAft>
          <a:spcPct val="0"/>
        </a:spcAft>
        <a:buClr>
          <a:schemeClr val="folHlink"/>
        </a:buClr>
        <a:buSzPct val="90000"/>
        <a:buFont typeface="Wingdings" pitchFamily="2" charset="2"/>
        <a:buBlip>
          <a:blip r:embed="rId17"/>
        </a:buBlip>
        <a:defRPr sz="2000">
          <a:solidFill>
            <a:schemeClr val="tx1"/>
          </a:solidFill>
          <a:effectLst>
            <a:outerShdw blurRad="38100" dist="38100" dir="2700000" algn="tl">
              <a:srgbClr val="000000"/>
            </a:outerShdw>
          </a:effectLst>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9.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57647"/>
                <a:invGamma/>
              </a:schemeClr>
            </a:gs>
            <a:gs pos="100000">
              <a:schemeClr val="bg1"/>
            </a:gs>
          </a:gsLst>
          <a:lin ang="2700000" scaled="1"/>
        </a:gradFill>
        <a:effectLst/>
      </p:bgPr>
    </p:bg>
    <p:spTree>
      <p:nvGrpSpPr>
        <p:cNvPr id="1" name=""/>
        <p:cNvGrpSpPr/>
        <p:nvPr/>
      </p:nvGrpSpPr>
      <p:grpSpPr>
        <a:xfrm>
          <a:off x="0" y="0"/>
          <a:ext cx="0" cy="0"/>
          <a:chOff x="0" y="0"/>
          <a:chExt cx="0" cy="0"/>
        </a:xfrm>
      </p:grpSpPr>
      <p:grpSp>
        <p:nvGrpSpPr>
          <p:cNvPr id="1026" name="Group 2"/>
          <p:cNvGrpSpPr>
            <a:grpSpLocks/>
          </p:cNvGrpSpPr>
          <p:nvPr/>
        </p:nvGrpSpPr>
        <p:grpSpPr bwMode="auto">
          <a:xfrm>
            <a:off x="0" y="0"/>
            <a:ext cx="9144000" cy="6856413"/>
            <a:chOff x="0" y="0"/>
            <a:chExt cx="5760" cy="4319"/>
          </a:xfrm>
        </p:grpSpPr>
        <p:sp>
          <p:nvSpPr>
            <p:cNvPr id="786435" name="Freeform 3"/>
            <p:cNvSpPr>
              <a:spLocks/>
            </p:cNvSpPr>
            <p:nvPr/>
          </p:nvSpPr>
          <p:spPr bwMode="hidden">
            <a:xfrm>
              <a:off x="0" y="12"/>
              <a:ext cx="5758" cy="3273"/>
            </a:xfrm>
            <a:custGeom>
              <a:avLst/>
              <a:gdLst/>
              <a:ahLst/>
              <a:cxnLst>
                <a:cxn ang="0">
                  <a:pos x="3193" y="1816"/>
                </a:cxn>
                <a:cxn ang="0">
                  <a:pos x="0" y="0"/>
                </a:cxn>
                <a:cxn ang="0">
                  <a:pos x="0" y="522"/>
                </a:cxn>
                <a:cxn ang="0">
                  <a:pos x="3037" y="1978"/>
                </a:cxn>
                <a:cxn ang="0">
                  <a:pos x="5740" y="3273"/>
                </a:cxn>
                <a:cxn ang="0">
                  <a:pos x="5740" y="3267"/>
                </a:cxn>
                <a:cxn ang="0">
                  <a:pos x="3193" y="1816"/>
                </a:cxn>
                <a:cxn ang="0">
                  <a:pos x="3193" y="1816"/>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786436" name="Freeform 4"/>
            <p:cNvSpPr>
              <a:spLocks/>
            </p:cNvSpPr>
            <p:nvPr/>
          </p:nvSpPr>
          <p:spPr bwMode="hidden">
            <a:xfrm>
              <a:off x="149" y="0"/>
              <a:ext cx="5609" cy="3243"/>
            </a:xfrm>
            <a:custGeom>
              <a:avLst/>
              <a:gdLst/>
              <a:ahLst/>
              <a:cxnLst>
                <a:cxn ang="0">
                  <a:pos x="3163" y="1714"/>
                </a:cxn>
                <a:cxn ang="0">
                  <a:pos x="431" y="0"/>
                </a:cxn>
                <a:cxn ang="0">
                  <a:pos x="0" y="0"/>
                </a:cxn>
                <a:cxn ang="0">
                  <a:pos x="3086" y="1786"/>
                </a:cxn>
                <a:cxn ang="0">
                  <a:pos x="5591" y="3243"/>
                </a:cxn>
                <a:cxn ang="0">
                  <a:pos x="5591" y="3237"/>
                </a:cxn>
                <a:cxn ang="0">
                  <a:pos x="3163" y="1714"/>
                </a:cxn>
                <a:cxn ang="0">
                  <a:pos x="3163" y="1714"/>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786437" name="Freeform 5"/>
            <p:cNvSpPr>
              <a:spLocks/>
            </p:cNvSpPr>
            <p:nvPr/>
          </p:nvSpPr>
          <p:spPr bwMode="hidden">
            <a:xfrm>
              <a:off x="0" y="3433"/>
              <a:ext cx="4038" cy="191"/>
            </a:xfrm>
            <a:custGeom>
              <a:avLst/>
              <a:gdLst/>
              <a:ahLst/>
              <a:cxnLst>
                <a:cxn ang="0">
                  <a:pos x="0" y="156"/>
                </a:cxn>
                <a:cxn ang="0">
                  <a:pos x="4042" y="192"/>
                </a:cxn>
                <a:cxn ang="0">
                  <a:pos x="4042" y="144"/>
                </a:cxn>
                <a:cxn ang="0">
                  <a:pos x="0" y="0"/>
                </a:cxn>
                <a:cxn ang="0">
                  <a:pos x="0" y="156"/>
                </a:cxn>
                <a:cxn ang="0">
                  <a:pos x="0" y="156"/>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1035" name="Freeform 6"/>
            <p:cNvSpPr>
              <a:spLocks/>
            </p:cNvSpPr>
            <p:nvPr/>
          </p:nvSpPr>
          <p:spPr bwMode="hidden">
            <a:xfrm>
              <a:off x="4038" y="3577"/>
              <a:ext cx="1720" cy="65"/>
            </a:xfrm>
            <a:custGeom>
              <a:avLst/>
              <a:gdLst>
                <a:gd name="T0" fmla="*/ 1722 w 1722"/>
                <a:gd name="T1" fmla="*/ 66 h 66"/>
                <a:gd name="T2" fmla="*/ 1722 w 1722"/>
                <a:gd name="T3" fmla="*/ 60 h 66"/>
                <a:gd name="T4" fmla="*/ 0 w 1722"/>
                <a:gd name="T5" fmla="*/ 0 h 66"/>
                <a:gd name="T6" fmla="*/ 0 w 1722"/>
                <a:gd name="T7" fmla="*/ 48 h 66"/>
                <a:gd name="T8" fmla="*/ 1722 w 1722"/>
                <a:gd name="T9" fmla="*/ 66 h 66"/>
                <a:gd name="T10" fmla="*/ 1722 w 1722"/>
                <a:gd name="T11" fmla="*/ 66 h 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22" h="66">
                  <a:moveTo>
                    <a:pt x="1722" y="66"/>
                  </a:moveTo>
                  <a:lnTo>
                    <a:pt x="1722" y="60"/>
                  </a:lnTo>
                  <a:lnTo>
                    <a:pt x="0" y="0"/>
                  </a:lnTo>
                  <a:lnTo>
                    <a:pt x="0" y="48"/>
                  </a:lnTo>
                  <a:lnTo>
                    <a:pt x="1722" y="66"/>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786439" name="Freeform 7"/>
            <p:cNvSpPr>
              <a:spLocks/>
            </p:cNvSpPr>
            <p:nvPr/>
          </p:nvSpPr>
          <p:spPr bwMode="hidden">
            <a:xfrm>
              <a:off x="0" y="3726"/>
              <a:ext cx="4784" cy="329"/>
            </a:xfrm>
            <a:custGeom>
              <a:avLst/>
              <a:gdLst/>
              <a:ahLst/>
              <a:cxnLst>
                <a:cxn ang="0">
                  <a:pos x="0" y="329"/>
                </a:cxn>
                <a:cxn ang="0">
                  <a:pos x="4789" y="77"/>
                </a:cxn>
                <a:cxn ang="0">
                  <a:pos x="4789" y="0"/>
                </a:cxn>
                <a:cxn ang="0">
                  <a:pos x="0" y="107"/>
                </a:cxn>
                <a:cxn ang="0">
                  <a:pos x="0" y="329"/>
                </a:cxn>
                <a:cxn ang="0">
                  <a:pos x="0" y="329"/>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w="9525" cap="flat" cmpd="sng">
              <a:noFill/>
              <a:prstDash val="solid"/>
              <a:round/>
              <a:headEnd type="none" w="med" len="med"/>
              <a:tailEnd type="none" w="med" len="med"/>
            </a:ln>
            <a:effectLst/>
          </p:spPr>
          <p:txBody>
            <a:bodyPr/>
            <a:lstStyle/>
            <a:p>
              <a:pPr fontAlgn="auto">
                <a:spcBef>
                  <a:spcPts val="0"/>
                </a:spcBef>
                <a:spcAft>
                  <a:spcPts val="0"/>
                </a:spcAft>
                <a:defRPr/>
              </a:pPr>
              <a:endParaRPr lang="en-US">
                <a:solidFill>
                  <a:prstClr val="white"/>
                </a:solidFill>
                <a:latin typeface="Arial" charset="0"/>
              </a:endParaRPr>
            </a:p>
          </p:txBody>
        </p:sp>
        <p:sp>
          <p:nvSpPr>
            <p:cNvPr id="1037" name="Freeform 8"/>
            <p:cNvSpPr>
              <a:spLocks/>
            </p:cNvSpPr>
            <p:nvPr/>
          </p:nvSpPr>
          <p:spPr bwMode="hidden">
            <a:xfrm>
              <a:off x="4784" y="3702"/>
              <a:ext cx="974" cy="101"/>
            </a:xfrm>
            <a:custGeom>
              <a:avLst/>
              <a:gdLst>
                <a:gd name="T0" fmla="*/ 975 w 975"/>
                <a:gd name="T1" fmla="*/ 48 h 101"/>
                <a:gd name="T2" fmla="*/ 975 w 975"/>
                <a:gd name="T3" fmla="*/ 0 h 101"/>
                <a:gd name="T4" fmla="*/ 0 w 975"/>
                <a:gd name="T5" fmla="*/ 24 h 101"/>
                <a:gd name="T6" fmla="*/ 0 w 975"/>
                <a:gd name="T7" fmla="*/ 101 h 101"/>
                <a:gd name="T8" fmla="*/ 975 w 975"/>
                <a:gd name="T9" fmla="*/ 48 h 101"/>
                <a:gd name="T10" fmla="*/ 975 w 975"/>
                <a:gd name="T11" fmla="*/ 48 h 10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75" h="101">
                  <a:moveTo>
                    <a:pt x="975" y="48"/>
                  </a:moveTo>
                  <a:lnTo>
                    <a:pt x="975" y="0"/>
                  </a:lnTo>
                  <a:lnTo>
                    <a:pt x="0" y="24"/>
                  </a:lnTo>
                  <a:lnTo>
                    <a:pt x="0" y="101"/>
                  </a:lnTo>
                  <a:lnTo>
                    <a:pt x="975" y="4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1038" name="Freeform 9"/>
            <p:cNvSpPr>
              <a:spLocks/>
            </p:cNvSpPr>
            <p:nvPr/>
          </p:nvSpPr>
          <p:spPr bwMode="hidden">
            <a:xfrm>
              <a:off x="3619" y="3815"/>
              <a:ext cx="2139" cy="198"/>
            </a:xfrm>
            <a:custGeom>
              <a:avLst/>
              <a:gdLst>
                <a:gd name="T0" fmla="*/ 2141 w 2141"/>
                <a:gd name="T1" fmla="*/ 0 h 198"/>
                <a:gd name="T2" fmla="*/ 0 w 2141"/>
                <a:gd name="T3" fmla="*/ 156 h 198"/>
                <a:gd name="T4" fmla="*/ 0 w 2141"/>
                <a:gd name="T5" fmla="*/ 198 h 198"/>
                <a:gd name="T6" fmla="*/ 2141 w 2141"/>
                <a:gd name="T7" fmla="*/ 0 h 198"/>
                <a:gd name="T8" fmla="*/ 2141 w 2141"/>
                <a:gd name="T9" fmla="*/ 0 h 1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41" h="198">
                  <a:moveTo>
                    <a:pt x="2141" y="0"/>
                  </a:moveTo>
                  <a:lnTo>
                    <a:pt x="0" y="156"/>
                  </a:lnTo>
                  <a:lnTo>
                    <a:pt x="0" y="198"/>
                  </a:lnTo>
                  <a:lnTo>
                    <a:pt x="2141"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786442" name="Freeform 10"/>
            <p:cNvSpPr>
              <a:spLocks/>
            </p:cNvSpPr>
            <p:nvPr/>
          </p:nvSpPr>
          <p:spPr bwMode="hidden">
            <a:xfrm>
              <a:off x="0" y="3971"/>
              <a:ext cx="3619" cy="348"/>
            </a:xfrm>
            <a:custGeom>
              <a:avLst/>
              <a:gdLst/>
              <a:ahLst/>
              <a:cxnLst>
                <a:cxn ang="0">
                  <a:pos x="0" y="348"/>
                </a:cxn>
                <a:cxn ang="0">
                  <a:pos x="311" y="348"/>
                </a:cxn>
                <a:cxn ang="0">
                  <a:pos x="3623" y="42"/>
                </a:cxn>
                <a:cxn ang="0">
                  <a:pos x="3623" y="0"/>
                </a:cxn>
                <a:cxn ang="0">
                  <a:pos x="0" y="264"/>
                </a:cxn>
                <a:cxn ang="0">
                  <a:pos x="0" y="348"/>
                </a:cxn>
                <a:cxn ang="0">
                  <a:pos x="0" y="348"/>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1040" name="Freeform 11"/>
            <p:cNvSpPr>
              <a:spLocks/>
            </p:cNvSpPr>
            <p:nvPr/>
          </p:nvSpPr>
          <p:spPr bwMode="hidden">
            <a:xfrm>
              <a:off x="2097" y="4043"/>
              <a:ext cx="2514" cy="276"/>
            </a:xfrm>
            <a:custGeom>
              <a:avLst/>
              <a:gdLst>
                <a:gd name="T0" fmla="*/ 2182 w 2517"/>
                <a:gd name="T1" fmla="*/ 276 h 276"/>
                <a:gd name="T2" fmla="*/ 2517 w 2517"/>
                <a:gd name="T3" fmla="*/ 204 h 276"/>
                <a:gd name="T4" fmla="*/ 2260 w 2517"/>
                <a:gd name="T5" fmla="*/ 0 h 276"/>
                <a:gd name="T6" fmla="*/ 0 w 2517"/>
                <a:gd name="T7" fmla="*/ 276 h 276"/>
                <a:gd name="T8" fmla="*/ 2182 w 2517"/>
                <a:gd name="T9" fmla="*/ 276 h 276"/>
                <a:gd name="T10" fmla="*/ 2182 w 2517"/>
                <a:gd name="T11" fmla="*/ 276 h 27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7" h="276">
                  <a:moveTo>
                    <a:pt x="2182" y="276"/>
                  </a:moveTo>
                  <a:lnTo>
                    <a:pt x="2517" y="204"/>
                  </a:lnTo>
                  <a:lnTo>
                    <a:pt x="2260" y="0"/>
                  </a:lnTo>
                  <a:lnTo>
                    <a:pt x="0" y="276"/>
                  </a:lnTo>
                  <a:lnTo>
                    <a:pt x="2182" y="276"/>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786444" name="Freeform 12"/>
            <p:cNvSpPr>
              <a:spLocks/>
            </p:cNvSpPr>
            <p:nvPr/>
          </p:nvSpPr>
          <p:spPr bwMode="hidden">
            <a:xfrm>
              <a:off x="4354" y="3869"/>
              <a:ext cx="1404" cy="378"/>
            </a:xfrm>
            <a:custGeom>
              <a:avLst/>
              <a:gdLst/>
              <a:ahLst/>
              <a:cxnLst>
                <a:cxn ang="0">
                  <a:pos x="1405" y="126"/>
                </a:cxn>
                <a:cxn ang="0">
                  <a:pos x="1405" y="0"/>
                </a:cxn>
                <a:cxn ang="0">
                  <a:pos x="0" y="174"/>
                </a:cxn>
                <a:cxn ang="0">
                  <a:pos x="257" y="378"/>
                </a:cxn>
                <a:cxn ang="0">
                  <a:pos x="1405" y="126"/>
                </a:cxn>
                <a:cxn ang="0">
                  <a:pos x="1405" y="126"/>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1042" name="Freeform 13"/>
            <p:cNvSpPr>
              <a:spLocks/>
            </p:cNvSpPr>
            <p:nvPr/>
          </p:nvSpPr>
          <p:spPr bwMode="hidden">
            <a:xfrm>
              <a:off x="5030" y="3151"/>
              <a:ext cx="728" cy="240"/>
            </a:xfrm>
            <a:custGeom>
              <a:avLst/>
              <a:gdLst>
                <a:gd name="T0" fmla="*/ 729 w 729"/>
                <a:gd name="T1" fmla="*/ 240 h 240"/>
                <a:gd name="T2" fmla="*/ 0 w 729"/>
                <a:gd name="T3" fmla="*/ 0 h 240"/>
                <a:gd name="T4" fmla="*/ 0 w 729"/>
                <a:gd name="T5" fmla="*/ 6 h 240"/>
                <a:gd name="T6" fmla="*/ 729 w 729"/>
                <a:gd name="T7" fmla="*/ 240 h 240"/>
                <a:gd name="T8" fmla="*/ 729 w 729"/>
                <a:gd name="T9" fmla="*/ 240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9" h="240">
                  <a:moveTo>
                    <a:pt x="729" y="240"/>
                  </a:moveTo>
                  <a:lnTo>
                    <a:pt x="0" y="0"/>
                  </a:lnTo>
                  <a:lnTo>
                    <a:pt x="0" y="6"/>
                  </a:lnTo>
                  <a:lnTo>
                    <a:pt x="729" y="24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786446" name="Freeform 14"/>
            <p:cNvSpPr>
              <a:spLocks/>
            </p:cNvSpPr>
            <p:nvPr/>
          </p:nvSpPr>
          <p:spPr bwMode="hidden">
            <a:xfrm>
              <a:off x="0" y="1486"/>
              <a:ext cx="5030" cy="1671"/>
            </a:xfrm>
            <a:custGeom>
              <a:avLst/>
              <a:gdLst/>
              <a:ahLst/>
              <a:cxnLst>
                <a:cxn ang="0">
                  <a:pos x="0" y="72"/>
                </a:cxn>
                <a:cxn ang="0">
                  <a:pos x="5035" y="1672"/>
                </a:cxn>
                <a:cxn ang="0">
                  <a:pos x="5035" y="1666"/>
                </a:cxn>
                <a:cxn ang="0">
                  <a:pos x="0" y="0"/>
                </a:cxn>
                <a:cxn ang="0">
                  <a:pos x="0" y="72"/>
                </a:cxn>
                <a:cxn ang="0">
                  <a:pos x="0" y="72"/>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1044" name="Freeform 15"/>
            <p:cNvSpPr>
              <a:spLocks/>
            </p:cNvSpPr>
            <p:nvPr/>
          </p:nvSpPr>
          <p:spPr bwMode="hidden">
            <a:xfrm>
              <a:off x="5030" y="3049"/>
              <a:ext cx="728" cy="318"/>
            </a:xfrm>
            <a:custGeom>
              <a:avLst/>
              <a:gdLst>
                <a:gd name="T0" fmla="*/ 729 w 729"/>
                <a:gd name="T1" fmla="*/ 318 h 318"/>
                <a:gd name="T2" fmla="*/ 729 w 729"/>
                <a:gd name="T3" fmla="*/ 312 h 318"/>
                <a:gd name="T4" fmla="*/ 0 w 729"/>
                <a:gd name="T5" fmla="*/ 0 h 318"/>
                <a:gd name="T6" fmla="*/ 0 w 729"/>
                <a:gd name="T7" fmla="*/ 54 h 318"/>
                <a:gd name="T8" fmla="*/ 729 w 729"/>
                <a:gd name="T9" fmla="*/ 318 h 318"/>
                <a:gd name="T10" fmla="*/ 729 w 729"/>
                <a:gd name="T11" fmla="*/ 318 h 3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29" h="318">
                  <a:moveTo>
                    <a:pt x="729" y="318"/>
                  </a:moveTo>
                  <a:lnTo>
                    <a:pt x="729" y="312"/>
                  </a:lnTo>
                  <a:lnTo>
                    <a:pt x="0" y="0"/>
                  </a:lnTo>
                  <a:lnTo>
                    <a:pt x="0" y="54"/>
                  </a:lnTo>
                  <a:lnTo>
                    <a:pt x="729" y="318"/>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786448" name="Freeform 16"/>
            <p:cNvSpPr>
              <a:spLocks/>
            </p:cNvSpPr>
            <p:nvPr/>
          </p:nvSpPr>
          <p:spPr bwMode="hidden">
            <a:xfrm>
              <a:off x="0" y="916"/>
              <a:ext cx="5030" cy="2187"/>
            </a:xfrm>
            <a:custGeom>
              <a:avLst/>
              <a:gdLst/>
              <a:ahLst/>
              <a:cxnLst>
                <a:cxn ang="0">
                  <a:pos x="0" y="396"/>
                </a:cxn>
                <a:cxn ang="0">
                  <a:pos x="5035" y="2188"/>
                </a:cxn>
                <a:cxn ang="0">
                  <a:pos x="5035" y="2134"/>
                </a:cxn>
                <a:cxn ang="0">
                  <a:pos x="0" y="0"/>
                </a:cxn>
                <a:cxn ang="0">
                  <a:pos x="0" y="396"/>
                </a:cxn>
                <a:cxn ang="0">
                  <a:pos x="0" y="396"/>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786449" name="Freeform 17"/>
            <p:cNvSpPr>
              <a:spLocks/>
            </p:cNvSpPr>
            <p:nvPr/>
          </p:nvSpPr>
          <p:spPr bwMode="hidden">
            <a:xfrm>
              <a:off x="2294" y="0"/>
              <a:ext cx="3159" cy="2725"/>
            </a:xfrm>
            <a:custGeom>
              <a:avLst/>
              <a:gdLst/>
              <a:ahLst/>
              <a:cxnLst>
                <a:cxn ang="0">
                  <a:pos x="0" y="0"/>
                </a:cxn>
                <a:cxn ang="0">
                  <a:pos x="3145" y="2727"/>
                </a:cxn>
                <a:cxn ang="0">
                  <a:pos x="3163" y="2704"/>
                </a:cxn>
                <a:cxn ang="0">
                  <a:pos x="102" y="0"/>
                </a:cxn>
                <a:cxn ang="0">
                  <a:pos x="0" y="0"/>
                </a:cxn>
                <a:cxn ang="0">
                  <a:pos x="0" y="0"/>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786450" name="Freeform 18"/>
            <p:cNvSpPr>
              <a:spLocks/>
            </p:cNvSpPr>
            <p:nvPr/>
          </p:nvSpPr>
          <p:spPr bwMode="hidden">
            <a:xfrm>
              <a:off x="5435" y="2702"/>
              <a:ext cx="323" cy="299"/>
            </a:xfrm>
            <a:custGeom>
              <a:avLst/>
              <a:gdLst/>
              <a:ahLst/>
              <a:cxnLst>
                <a:cxn ang="0">
                  <a:pos x="323" y="299"/>
                </a:cxn>
                <a:cxn ang="0">
                  <a:pos x="323" y="263"/>
                </a:cxn>
                <a:cxn ang="0">
                  <a:pos x="18" y="0"/>
                </a:cxn>
                <a:cxn ang="0">
                  <a:pos x="0" y="23"/>
                </a:cxn>
                <a:cxn ang="0">
                  <a:pos x="323" y="299"/>
                </a:cxn>
                <a:cxn ang="0">
                  <a:pos x="323" y="299"/>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1048" name="Freeform 19"/>
            <p:cNvSpPr>
              <a:spLocks/>
            </p:cNvSpPr>
            <p:nvPr/>
          </p:nvSpPr>
          <p:spPr bwMode="hidden">
            <a:xfrm>
              <a:off x="5477" y="2588"/>
              <a:ext cx="281" cy="335"/>
            </a:xfrm>
            <a:custGeom>
              <a:avLst/>
              <a:gdLst>
                <a:gd name="T0" fmla="*/ 281 w 281"/>
                <a:gd name="T1" fmla="*/ 335 h 335"/>
                <a:gd name="T2" fmla="*/ 281 w 281"/>
                <a:gd name="T3" fmla="*/ 173 h 335"/>
                <a:gd name="T4" fmla="*/ 96 w 281"/>
                <a:gd name="T5" fmla="*/ 0 h 335"/>
                <a:gd name="T6" fmla="*/ 0 w 281"/>
                <a:gd name="T7" fmla="*/ 90 h 335"/>
                <a:gd name="T8" fmla="*/ 281 w 281"/>
                <a:gd name="T9" fmla="*/ 335 h 335"/>
                <a:gd name="T10" fmla="*/ 281 w 281"/>
                <a:gd name="T11" fmla="*/ 335 h 3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1" h="335">
                  <a:moveTo>
                    <a:pt x="281" y="335"/>
                  </a:moveTo>
                  <a:lnTo>
                    <a:pt x="281" y="173"/>
                  </a:lnTo>
                  <a:lnTo>
                    <a:pt x="96" y="0"/>
                  </a:lnTo>
                  <a:lnTo>
                    <a:pt x="0" y="90"/>
                  </a:lnTo>
                  <a:lnTo>
                    <a:pt x="281" y="335"/>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786452" name="Freeform 20"/>
            <p:cNvSpPr>
              <a:spLocks/>
            </p:cNvSpPr>
            <p:nvPr/>
          </p:nvSpPr>
          <p:spPr bwMode="hidden">
            <a:xfrm>
              <a:off x="2454" y="0"/>
              <a:ext cx="3119" cy="2678"/>
            </a:xfrm>
            <a:custGeom>
              <a:avLst/>
              <a:gdLst/>
              <a:ahLst/>
              <a:cxnLst>
                <a:cxn ang="0">
                  <a:pos x="0" y="0"/>
                </a:cxn>
                <a:cxn ang="0">
                  <a:pos x="3026" y="2680"/>
                </a:cxn>
                <a:cxn ang="0">
                  <a:pos x="3122" y="2590"/>
                </a:cxn>
                <a:cxn ang="0">
                  <a:pos x="383" y="0"/>
                </a:cxn>
                <a:cxn ang="0">
                  <a:pos x="0" y="0"/>
                </a:cxn>
                <a:cxn ang="0">
                  <a:pos x="0" y="0"/>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1050" name="Freeform 21"/>
            <p:cNvSpPr>
              <a:spLocks/>
            </p:cNvSpPr>
            <p:nvPr/>
          </p:nvSpPr>
          <p:spPr bwMode="hidden">
            <a:xfrm>
              <a:off x="5626" y="2534"/>
              <a:ext cx="132" cy="132"/>
            </a:xfrm>
            <a:custGeom>
              <a:avLst/>
              <a:gdLst>
                <a:gd name="T0" fmla="*/ 132 w 132"/>
                <a:gd name="T1" fmla="*/ 132 h 132"/>
                <a:gd name="T2" fmla="*/ 0 w 132"/>
                <a:gd name="T3" fmla="*/ 0 h 132"/>
                <a:gd name="T4" fmla="*/ 0 w 132"/>
                <a:gd name="T5" fmla="*/ 0 h 132"/>
                <a:gd name="T6" fmla="*/ 132 w 132"/>
                <a:gd name="T7" fmla="*/ 132 h 132"/>
                <a:gd name="T8" fmla="*/ 132 w 132"/>
                <a:gd name="T9" fmla="*/ 132 h 1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2" h="132">
                  <a:moveTo>
                    <a:pt x="132" y="132"/>
                  </a:moveTo>
                  <a:lnTo>
                    <a:pt x="0" y="0"/>
                  </a:lnTo>
                  <a:lnTo>
                    <a:pt x="132" y="132"/>
                  </a:lnTo>
                  <a:close/>
                </a:path>
              </a:pathLst>
            </a:custGeom>
            <a:solidFill>
              <a:srgbClr val="FF99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786454" name="Freeform 22"/>
            <p:cNvSpPr>
              <a:spLocks/>
            </p:cNvSpPr>
            <p:nvPr/>
          </p:nvSpPr>
          <p:spPr bwMode="hidden">
            <a:xfrm>
              <a:off x="3112" y="0"/>
              <a:ext cx="2514" cy="2534"/>
            </a:xfrm>
            <a:custGeom>
              <a:avLst/>
              <a:gdLst/>
              <a:ahLst/>
              <a:cxnLst>
                <a:cxn ang="0">
                  <a:pos x="0" y="0"/>
                </a:cxn>
                <a:cxn ang="0">
                  <a:pos x="2517" y="2536"/>
                </a:cxn>
                <a:cxn ang="0">
                  <a:pos x="2517" y="2536"/>
                </a:cxn>
                <a:cxn ang="0">
                  <a:pos x="66" y="0"/>
                </a:cxn>
                <a:cxn ang="0">
                  <a:pos x="0" y="0"/>
                </a:cxn>
                <a:cxn ang="0">
                  <a:pos x="0" y="0"/>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786455" name="Freeform 23"/>
            <p:cNvSpPr>
              <a:spLocks/>
            </p:cNvSpPr>
            <p:nvPr/>
          </p:nvSpPr>
          <p:spPr bwMode="hidden">
            <a:xfrm>
              <a:off x="3488" y="0"/>
              <a:ext cx="2198" cy="2480"/>
            </a:xfrm>
            <a:custGeom>
              <a:avLst/>
              <a:gdLst/>
              <a:ahLst/>
              <a:cxnLst>
                <a:cxn ang="0">
                  <a:pos x="0" y="0"/>
                </a:cxn>
                <a:cxn ang="0">
                  <a:pos x="2188" y="2482"/>
                </a:cxn>
                <a:cxn ang="0">
                  <a:pos x="2200" y="2476"/>
                </a:cxn>
                <a:cxn ang="0">
                  <a:pos x="317" y="0"/>
                </a:cxn>
                <a:cxn ang="0">
                  <a:pos x="0" y="0"/>
                </a:cxn>
                <a:cxn ang="0">
                  <a:pos x="0" y="0"/>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w="9525" cap="flat" cmpd="sng">
              <a:noFill/>
              <a:prstDash val="solid"/>
              <a:round/>
              <a:headEnd type="none" w="med" len="med"/>
              <a:tailEnd type="none" w="med" len="med"/>
            </a:ln>
            <a:effectLst/>
          </p:spPr>
          <p:txBody>
            <a:bodyPr/>
            <a:lstStyle/>
            <a:p>
              <a:pPr fontAlgn="auto">
                <a:spcBef>
                  <a:spcPts val="0"/>
                </a:spcBef>
                <a:spcAft>
                  <a:spcPts val="0"/>
                </a:spcAft>
                <a:defRPr/>
              </a:pPr>
              <a:endParaRPr lang="en-US">
                <a:solidFill>
                  <a:prstClr val="white"/>
                </a:solidFill>
                <a:latin typeface="Arial" charset="0"/>
              </a:endParaRPr>
            </a:p>
          </p:txBody>
        </p:sp>
        <p:sp>
          <p:nvSpPr>
            <p:cNvPr id="786456" name="Freeform 24"/>
            <p:cNvSpPr>
              <a:spLocks/>
            </p:cNvSpPr>
            <p:nvPr/>
          </p:nvSpPr>
          <p:spPr bwMode="hidden">
            <a:xfrm>
              <a:off x="5674" y="2474"/>
              <a:ext cx="84" cy="96"/>
            </a:xfrm>
            <a:custGeom>
              <a:avLst/>
              <a:gdLst/>
              <a:ahLst/>
              <a:cxnLst>
                <a:cxn ang="0">
                  <a:pos x="84" y="96"/>
                </a:cxn>
                <a:cxn ang="0">
                  <a:pos x="84" y="90"/>
                </a:cxn>
                <a:cxn ang="0">
                  <a:pos x="12" y="0"/>
                </a:cxn>
                <a:cxn ang="0">
                  <a:pos x="0" y="6"/>
                </a:cxn>
                <a:cxn ang="0">
                  <a:pos x="84" y="96"/>
                </a:cxn>
                <a:cxn ang="0">
                  <a:pos x="84" y="96"/>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1054" name="Freeform 25"/>
            <p:cNvSpPr>
              <a:spLocks/>
            </p:cNvSpPr>
            <p:nvPr/>
          </p:nvSpPr>
          <p:spPr bwMode="hidden">
            <a:xfrm>
              <a:off x="5603" y="850"/>
              <a:ext cx="155" cy="516"/>
            </a:xfrm>
            <a:custGeom>
              <a:avLst/>
              <a:gdLst>
                <a:gd name="T0" fmla="*/ 155 w 155"/>
                <a:gd name="T1" fmla="*/ 516 h 516"/>
                <a:gd name="T2" fmla="*/ 155 w 155"/>
                <a:gd name="T3" fmla="*/ 204 h 516"/>
                <a:gd name="T4" fmla="*/ 77 w 155"/>
                <a:gd name="T5" fmla="*/ 0 h 516"/>
                <a:gd name="T6" fmla="*/ 0 w 155"/>
                <a:gd name="T7" fmla="*/ 192 h 516"/>
                <a:gd name="T8" fmla="*/ 155 w 155"/>
                <a:gd name="T9" fmla="*/ 516 h 516"/>
                <a:gd name="T10" fmla="*/ 155 w 155"/>
                <a:gd name="T11" fmla="*/ 516 h 5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5" h="516">
                  <a:moveTo>
                    <a:pt x="155" y="516"/>
                  </a:moveTo>
                  <a:lnTo>
                    <a:pt x="155" y="204"/>
                  </a:lnTo>
                  <a:lnTo>
                    <a:pt x="77" y="0"/>
                  </a:lnTo>
                  <a:lnTo>
                    <a:pt x="0" y="192"/>
                  </a:lnTo>
                  <a:lnTo>
                    <a:pt x="155" y="516"/>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786458" name="Freeform 26"/>
            <p:cNvSpPr>
              <a:spLocks/>
            </p:cNvSpPr>
            <p:nvPr/>
          </p:nvSpPr>
          <p:spPr bwMode="hidden">
            <a:xfrm>
              <a:off x="5107" y="0"/>
              <a:ext cx="573" cy="1042"/>
            </a:xfrm>
            <a:custGeom>
              <a:avLst/>
              <a:gdLst/>
              <a:ahLst/>
              <a:cxnLst>
                <a:cxn ang="0">
                  <a:pos x="0" y="0"/>
                </a:cxn>
                <a:cxn ang="0">
                  <a:pos x="497" y="1043"/>
                </a:cxn>
                <a:cxn ang="0">
                  <a:pos x="574" y="851"/>
                </a:cxn>
                <a:cxn ang="0">
                  <a:pos x="251" y="0"/>
                </a:cxn>
                <a:cxn ang="0">
                  <a:pos x="0" y="0"/>
                </a:cxn>
                <a:cxn ang="0">
                  <a:pos x="0" y="0"/>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786459" name="Freeform 27"/>
            <p:cNvSpPr>
              <a:spLocks/>
            </p:cNvSpPr>
            <p:nvPr/>
          </p:nvSpPr>
          <p:spPr bwMode="hidden">
            <a:xfrm>
              <a:off x="5411" y="0"/>
              <a:ext cx="341" cy="796"/>
            </a:xfrm>
            <a:custGeom>
              <a:avLst/>
              <a:gdLst/>
              <a:ahLst/>
              <a:cxnLst>
                <a:cxn ang="0">
                  <a:pos x="144" y="0"/>
                </a:cxn>
                <a:cxn ang="0">
                  <a:pos x="0" y="0"/>
                </a:cxn>
                <a:cxn ang="0">
                  <a:pos x="287" y="797"/>
                </a:cxn>
                <a:cxn ang="0">
                  <a:pos x="341" y="653"/>
                </a:cxn>
                <a:cxn ang="0">
                  <a:pos x="144" y="0"/>
                </a:cxn>
                <a:cxn ang="0">
                  <a:pos x="144" y="0"/>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1057" name="Freeform 28"/>
            <p:cNvSpPr>
              <a:spLocks/>
            </p:cNvSpPr>
            <p:nvPr/>
          </p:nvSpPr>
          <p:spPr bwMode="hidden">
            <a:xfrm>
              <a:off x="5698" y="653"/>
              <a:ext cx="60" cy="311"/>
            </a:xfrm>
            <a:custGeom>
              <a:avLst/>
              <a:gdLst>
                <a:gd name="T0" fmla="*/ 0 w 60"/>
                <a:gd name="T1" fmla="*/ 144 h 312"/>
                <a:gd name="T2" fmla="*/ 60 w 60"/>
                <a:gd name="T3" fmla="*/ 312 h 312"/>
                <a:gd name="T4" fmla="*/ 60 w 60"/>
                <a:gd name="T5" fmla="*/ 6 h 312"/>
                <a:gd name="T6" fmla="*/ 54 w 60"/>
                <a:gd name="T7" fmla="*/ 0 h 312"/>
                <a:gd name="T8" fmla="*/ 0 w 60"/>
                <a:gd name="T9" fmla="*/ 144 h 312"/>
                <a:gd name="T10" fmla="*/ 0 w 60"/>
                <a:gd name="T11" fmla="*/ 144 h 3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 h="312">
                  <a:moveTo>
                    <a:pt x="0" y="144"/>
                  </a:moveTo>
                  <a:lnTo>
                    <a:pt x="60" y="312"/>
                  </a:lnTo>
                  <a:lnTo>
                    <a:pt x="60" y="6"/>
                  </a:lnTo>
                  <a:lnTo>
                    <a:pt x="54" y="0"/>
                  </a:lnTo>
                  <a:lnTo>
                    <a:pt x="0" y="144"/>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786461" name="Freeform 29"/>
            <p:cNvSpPr>
              <a:spLocks/>
            </p:cNvSpPr>
            <p:nvPr/>
          </p:nvSpPr>
          <p:spPr bwMode="hidden">
            <a:xfrm>
              <a:off x="2" y="1601"/>
              <a:ext cx="5752" cy="1864"/>
            </a:xfrm>
            <a:custGeom>
              <a:avLst/>
              <a:gdLst/>
              <a:ahLst/>
              <a:cxnLst>
                <a:cxn ang="0">
                  <a:pos x="0" y="371"/>
                </a:cxn>
                <a:cxn ang="0">
                  <a:pos x="5740" y="1864"/>
                </a:cxn>
                <a:cxn ang="0">
                  <a:pos x="5740" y="1834"/>
                </a:cxn>
                <a:cxn ang="0">
                  <a:pos x="0" y="0"/>
                </a:cxn>
                <a:cxn ang="0">
                  <a:pos x="0" y="371"/>
                </a:cxn>
                <a:cxn ang="0">
                  <a:pos x="0" y="37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1059" name="Freeform 30"/>
            <p:cNvSpPr>
              <a:spLocks/>
            </p:cNvSpPr>
            <p:nvPr/>
          </p:nvSpPr>
          <p:spPr bwMode="hidden">
            <a:xfrm>
              <a:off x="5754" y="3483"/>
              <a:ext cx="6" cy="6"/>
            </a:xfrm>
            <a:custGeom>
              <a:avLst/>
              <a:gdLst>
                <a:gd name="T0" fmla="*/ 6 w 6"/>
                <a:gd name="T1" fmla="*/ 6 h 6"/>
                <a:gd name="T2" fmla="*/ 0 w 6"/>
                <a:gd name="T3" fmla="*/ 0 h 6"/>
                <a:gd name="T4" fmla="*/ 0 w 6"/>
                <a:gd name="T5" fmla="*/ 6 h 6"/>
                <a:gd name="T6" fmla="*/ 6 w 6"/>
                <a:gd name="T7" fmla="*/ 6 h 6"/>
                <a:gd name="T8" fmla="*/ 6 w 6"/>
                <a:gd name="T9" fmla="*/ 6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6">
                  <a:moveTo>
                    <a:pt x="6" y="6"/>
                  </a:moveTo>
                  <a:lnTo>
                    <a:pt x="0" y="0"/>
                  </a:lnTo>
                  <a:lnTo>
                    <a:pt x="0" y="6"/>
                  </a:lnTo>
                  <a:lnTo>
                    <a:pt x="6" y="6"/>
                  </a:lnTo>
                  <a:close/>
                </a:path>
              </a:pathLst>
            </a:custGeom>
            <a:solidFill>
              <a:srgbClr val="18F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786463" name="Freeform 31"/>
            <p:cNvSpPr>
              <a:spLocks/>
            </p:cNvSpPr>
            <p:nvPr/>
          </p:nvSpPr>
          <p:spPr bwMode="hidden">
            <a:xfrm>
              <a:off x="2" y="2152"/>
              <a:ext cx="5752" cy="1337"/>
            </a:xfrm>
            <a:custGeom>
              <a:avLst/>
              <a:gdLst/>
              <a:ahLst/>
              <a:cxnLst>
                <a:cxn ang="0">
                  <a:pos x="0" y="366"/>
                </a:cxn>
                <a:cxn ang="0">
                  <a:pos x="5740" y="1337"/>
                </a:cxn>
                <a:cxn ang="0">
                  <a:pos x="5740" y="1331"/>
                </a:cxn>
                <a:cxn ang="0">
                  <a:pos x="0" y="0"/>
                </a:cxn>
                <a:cxn ang="0">
                  <a:pos x="0" y="366"/>
                </a:cxn>
                <a:cxn ang="0">
                  <a:pos x="0" y="366"/>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786464" name="Freeform 32"/>
            <p:cNvSpPr>
              <a:spLocks/>
            </p:cNvSpPr>
            <p:nvPr/>
          </p:nvSpPr>
          <p:spPr bwMode="hidden">
            <a:xfrm>
              <a:off x="2" y="3177"/>
              <a:ext cx="5752" cy="414"/>
            </a:xfrm>
            <a:custGeom>
              <a:avLst/>
              <a:gdLst/>
              <a:ahLst/>
              <a:cxnLst>
                <a:cxn ang="0">
                  <a:pos x="0" y="48"/>
                </a:cxn>
                <a:cxn ang="0">
                  <a:pos x="5740" y="414"/>
                </a:cxn>
                <a:cxn ang="0">
                  <a:pos x="5740" y="402"/>
                </a:cxn>
                <a:cxn ang="0">
                  <a:pos x="0" y="0"/>
                </a:cxn>
                <a:cxn ang="0">
                  <a:pos x="0" y="48"/>
                </a:cxn>
                <a:cxn ang="0">
                  <a:pos x="0" y="48"/>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786465" name="Freeform 33"/>
            <p:cNvSpPr>
              <a:spLocks/>
            </p:cNvSpPr>
            <p:nvPr/>
          </p:nvSpPr>
          <p:spPr bwMode="hidden">
            <a:xfrm>
              <a:off x="1297" y="0"/>
              <a:ext cx="4457" cy="3177"/>
            </a:xfrm>
            <a:custGeom>
              <a:avLst/>
              <a:gdLst/>
              <a:ahLst/>
              <a:cxnLst>
                <a:cxn ang="0">
                  <a:pos x="0" y="0"/>
                </a:cxn>
                <a:cxn ang="0">
                  <a:pos x="4448" y="3177"/>
                </a:cxn>
                <a:cxn ang="0">
                  <a:pos x="4448" y="3153"/>
                </a:cxn>
                <a:cxn ang="0">
                  <a:pos x="125" y="0"/>
                </a:cxn>
                <a:cxn ang="0">
                  <a:pos x="0" y="0"/>
                </a:cxn>
                <a:cxn ang="0">
                  <a:pos x="0" y="0"/>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786466" name="Freeform 34"/>
            <p:cNvSpPr>
              <a:spLocks/>
            </p:cNvSpPr>
            <p:nvPr/>
          </p:nvSpPr>
          <p:spPr bwMode="hidden">
            <a:xfrm>
              <a:off x="3321" y="0"/>
              <a:ext cx="2433" cy="2614"/>
            </a:xfrm>
            <a:custGeom>
              <a:avLst/>
              <a:gdLst/>
              <a:ahLst/>
              <a:cxnLst>
                <a:cxn ang="0">
                  <a:pos x="0" y="0"/>
                </a:cxn>
                <a:cxn ang="0">
                  <a:pos x="2428" y="2614"/>
                </a:cxn>
                <a:cxn ang="0">
                  <a:pos x="2428" y="2608"/>
                </a:cxn>
                <a:cxn ang="0">
                  <a:pos x="66" y="0"/>
                </a:cxn>
                <a:cxn ang="0">
                  <a:pos x="0" y="0"/>
                </a:cxn>
                <a:cxn ang="0">
                  <a:pos x="0" y="0"/>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786467" name="Freeform 35"/>
            <p:cNvSpPr>
              <a:spLocks/>
            </p:cNvSpPr>
            <p:nvPr/>
          </p:nvSpPr>
          <p:spPr bwMode="hidden">
            <a:xfrm>
              <a:off x="3950" y="0"/>
              <a:ext cx="1804" cy="2464"/>
            </a:xfrm>
            <a:custGeom>
              <a:avLst/>
              <a:gdLst/>
              <a:ahLst/>
              <a:cxnLst>
                <a:cxn ang="0">
                  <a:pos x="485" y="0"/>
                </a:cxn>
                <a:cxn ang="0">
                  <a:pos x="0" y="0"/>
                </a:cxn>
                <a:cxn ang="0">
                  <a:pos x="1800" y="2464"/>
                </a:cxn>
                <a:cxn ang="0">
                  <a:pos x="1800" y="2248"/>
                </a:cxn>
                <a:cxn ang="0">
                  <a:pos x="1794" y="2248"/>
                </a:cxn>
                <a:cxn ang="0">
                  <a:pos x="485" y="0"/>
                </a:cxn>
                <a:cxn ang="0">
                  <a:pos x="485" y="0"/>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786468" name="Freeform 36"/>
            <p:cNvSpPr>
              <a:spLocks/>
            </p:cNvSpPr>
            <p:nvPr/>
          </p:nvSpPr>
          <p:spPr bwMode="hidden">
            <a:xfrm>
              <a:off x="4519" y="0"/>
              <a:ext cx="1235" cy="2074"/>
            </a:xfrm>
            <a:custGeom>
              <a:avLst/>
              <a:gdLst/>
              <a:ahLst/>
              <a:cxnLst>
                <a:cxn ang="0">
                  <a:pos x="0" y="0"/>
                </a:cxn>
                <a:cxn ang="0">
                  <a:pos x="1232" y="2074"/>
                </a:cxn>
                <a:cxn ang="0">
                  <a:pos x="1232" y="2038"/>
                </a:cxn>
                <a:cxn ang="0">
                  <a:pos x="42" y="0"/>
                </a:cxn>
                <a:cxn ang="0">
                  <a:pos x="0" y="0"/>
                </a:cxn>
                <a:cxn ang="0">
                  <a:pos x="0" y="0"/>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786469" name="Freeform 37"/>
            <p:cNvSpPr>
              <a:spLocks/>
            </p:cNvSpPr>
            <p:nvPr/>
          </p:nvSpPr>
          <p:spPr bwMode="hidden">
            <a:xfrm>
              <a:off x="4694" y="0"/>
              <a:ext cx="1060" cy="1936"/>
            </a:xfrm>
            <a:custGeom>
              <a:avLst/>
              <a:gdLst/>
              <a:ahLst/>
              <a:cxnLst>
                <a:cxn ang="0">
                  <a:pos x="0" y="0"/>
                </a:cxn>
                <a:cxn ang="0">
                  <a:pos x="1058" y="1936"/>
                </a:cxn>
                <a:cxn ang="0">
                  <a:pos x="1058" y="1930"/>
                </a:cxn>
                <a:cxn ang="0">
                  <a:pos x="54" y="0"/>
                </a:cxn>
                <a:cxn ang="0">
                  <a:pos x="0" y="0"/>
                </a:cxn>
                <a:cxn ang="0">
                  <a:pos x="0" y="0"/>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786470" name="Freeform 38"/>
            <p:cNvSpPr>
              <a:spLocks/>
            </p:cNvSpPr>
            <p:nvPr/>
          </p:nvSpPr>
          <p:spPr bwMode="hidden">
            <a:xfrm>
              <a:off x="4981" y="0"/>
              <a:ext cx="773" cy="1487"/>
            </a:xfrm>
            <a:custGeom>
              <a:avLst/>
              <a:gdLst/>
              <a:ahLst/>
              <a:cxnLst>
                <a:cxn ang="0">
                  <a:pos x="771" y="1433"/>
                </a:cxn>
                <a:cxn ang="0">
                  <a:pos x="42" y="0"/>
                </a:cxn>
                <a:cxn ang="0">
                  <a:pos x="0" y="0"/>
                </a:cxn>
                <a:cxn ang="0">
                  <a:pos x="771" y="1487"/>
                </a:cxn>
                <a:cxn ang="0">
                  <a:pos x="771" y="1433"/>
                </a:cxn>
                <a:cxn ang="0">
                  <a:pos x="771" y="1433"/>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grpSp>
          <p:nvGrpSpPr>
            <p:cNvPr id="1068" name="Group 39"/>
            <p:cNvGrpSpPr>
              <a:grpSpLocks/>
            </p:cNvGrpSpPr>
            <p:nvPr userDrawn="1"/>
          </p:nvGrpSpPr>
          <p:grpSpPr bwMode="auto">
            <a:xfrm>
              <a:off x="0" y="1632"/>
              <a:ext cx="5758" cy="1858"/>
              <a:chOff x="0" y="1632"/>
              <a:chExt cx="5758" cy="1858"/>
            </a:xfrm>
          </p:grpSpPr>
          <p:sp>
            <p:nvSpPr>
              <p:cNvPr id="786472" name="Freeform 40"/>
              <p:cNvSpPr>
                <a:spLocks/>
              </p:cNvSpPr>
              <p:nvPr/>
            </p:nvSpPr>
            <p:spPr bwMode="hidden">
              <a:xfrm>
                <a:off x="0" y="1632"/>
                <a:ext cx="3670" cy="1313"/>
              </a:xfrm>
              <a:custGeom>
                <a:avLst/>
                <a:gdLst/>
                <a:ahLst/>
                <a:cxnLst>
                  <a:cxn ang="0">
                    <a:pos x="0" y="0"/>
                  </a:cxn>
                  <a:cxn ang="0">
                    <a:pos x="0" y="366"/>
                  </a:cxn>
                  <a:cxn ang="0">
                    <a:pos x="3635" y="1313"/>
                  </a:cxn>
                  <a:cxn ang="0">
                    <a:pos x="3647" y="1235"/>
                  </a:cxn>
                  <a:cxn ang="0">
                    <a:pos x="3659" y="1163"/>
                  </a:cxn>
                  <a:cxn ang="0">
                    <a:pos x="0" y="0"/>
                  </a:cxn>
                  <a:cxn ang="0">
                    <a:pos x="0" y="0"/>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786473" name="Freeform 41"/>
              <p:cNvSpPr>
                <a:spLocks/>
              </p:cNvSpPr>
              <p:nvPr/>
            </p:nvSpPr>
            <p:spPr bwMode="hidden">
              <a:xfrm>
                <a:off x="3646" y="2795"/>
                <a:ext cx="2112" cy="695"/>
              </a:xfrm>
              <a:custGeom>
                <a:avLst/>
                <a:gdLst/>
                <a:ahLst/>
                <a:cxnLst>
                  <a:cxn ang="0">
                    <a:pos x="2105" y="665"/>
                  </a:cxn>
                  <a:cxn ang="0">
                    <a:pos x="24" y="0"/>
                  </a:cxn>
                  <a:cxn ang="0">
                    <a:pos x="12" y="72"/>
                  </a:cxn>
                  <a:cxn ang="0">
                    <a:pos x="0" y="150"/>
                  </a:cxn>
                  <a:cxn ang="0">
                    <a:pos x="2105" y="695"/>
                  </a:cxn>
                  <a:cxn ang="0">
                    <a:pos x="2105" y="665"/>
                  </a:cxn>
                  <a:cxn ang="0">
                    <a:pos x="2105" y="665"/>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grpSp>
      </p:grpSp>
      <p:sp>
        <p:nvSpPr>
          <p:cNvPr id="786474" name="Rectangle 42"/>
          <p:cNvSpPr>
            <a:spLocks noGrp="1" noChangeArrowheads="1"/>
          </p:cNvSpPr>
          <p:nvPr>
            <p:ph type="title"/>
          </p:nvPr>
        </p:nvSpPr>
        <p:spPr bwMode="auto">
          <a:xfrm>
            <a:off x="457200" y="277813"/>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smtClean="0"/>
              <a:t>Click to edit Master title style</a:t>
            </a:r>
          </a:p>
        </p:txBody>
      </p:sp>
      <p:sp>
        <p:nvSpPr>
          <p:cNvPr id="786475" name="Rectangle 43"/>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p>
        </p:txBody>
      </p:sp>
      <p:sp>
        <p:nvSpPr>
          <p:cNvPr id="786476" name="Rectangle 44"/>
          <p:cNvSpPr>
            <a:spLocks noGrp="1" noChangeArrowheads="1"/>
          </p:cNvSpPr>
          <p:nvPr>
            <p:ph type="dt" sz="half" idx="2"/>
          </p:nvPr>
        </p:nvSpPr>
        <p:spPr bwMode="auto">
          <a:xfrm>
            <a:off x="457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fontAlgn="auto" hangingPunct="1">
              <a:spcBef>
                <a:spcPts val="0"/>
              </a:spcBef>
              <a:spcAft>
                <a:spcPts val="0"/>
              </a:spcAft>
              <a:defRPr sz="1200" smtClean="0">
                <a:effectLst>
                  <a:outerShdw blurRad="38100" dist="38100" dir="2700000" algn="tl">
                    <a:srgbClr val="000000"/>
                  </a:outerShdw>
                </a:effectLst>
                <a:latin typeface="Arial" charset="0"/>
                <a:cs typeface="+mn-cs"/>
              </a:defRPr>
            </a:lvl1pPr>
          </a:lstStyle>
          <a:p>
            <a:pPr>
              <a:defRPr/>
            </a:pPr>
            <a:fld id="{79EBADDA-A7F8-4089-A1E2-D829C8CFDAF3}" type="datetime4">
              <a:rPr lang="en-US" smtClean="0">
                <a:solidFill>
                  <a:prstClr val="white"/>
                </a:solidFill>
              </a:rPr>
              <a:t>October 1, 2011</a:t>
            </a:fld>
            <a:endParaRPr lang="en-US">
              <a:solidFill>
                <a:prstClr val="white"/>
              </a:solidFill>
            </a:endParaRPr>
          </a:p>
        </p:txBody>
      </p:sp>
      <p:sp>
        <p:nvSpPr>
          <p:cNvPr id="786477" name="Rectangle 4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fontAlgn="auto" hangingPunct="1">
              <a:spcBef>
                <a:spcPts val="0"/>
              </a:spcBef>
              <a:spcAft>
                <a:spcPts val="0"/>
              </a:spcAft>
              <a:defRPr sz="1200">
                <a:effectLst>
                  <a:outerShdw blurRad="38100" dist="38100" dir="2700000" algn="tl">
                    <a:srgbClr val="000000"/>
                  </a:outerShdw>
                </a:effectLst>
                <a:latin typeface="Arial" charset="0"/>
                <a:cs typeface="+mn-cs"/>
              </a:defRPr>
            </a:lvl1pPr>
          </a:lstStyle>
          <a:p>
            <a:pPr>
              <a:defRPr/>
            </a:pPr>
            <a:endParaRPr lang="en-US">
              <a:solidFill>
                <a:prstClr val="white"/>
              </a:solidFill>
            </a:endParaRPr>
          </a:p>
        </p:txBody>
      </p:sp>
      <p:sp>
        <p:nvSpPr>
          <p:cNvPr id="786478" name="Rectangle 46"/>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fontAlgn="auto" hangingPunct="1">
              <a:spcBef>
                <a:spcPts val="0"/>
              </a:spcBef>
              <a:spcAft>
                <a:spcPts val="0"/>
              </a:spcAft>
              <a:defRPr sz="2000" smtClean="0">
                <a:effectLst>
                  <a:outerShdw blurRad="38100" dist="38100" dir="2700000" algn="tl">
                    <a:srgbClr val="000000"/>
                  </a:outerShdw>
                </a:effectLst>
                <a:latin typeface="Arial" charset="0"/>
                <a:cs typeface="+mn-cs"/>
              </a:defRPr>
            </a:lvl1pPr>
          </a:lstStyle>
          <a:p>
            <a:pPr>
              <a:defRPr/>
            </a:pPr>
            <a:fld id="{8B66FBEF-F982-458E-B615-CD6472251A04}" type="slidenum">
              <a:rPr lang="en-US">
                <a:solidFill>
                  <a:prstClr val="white"/>
                </a:solidFill>
              </a:rPr>
              <a:pPr>
                <a:defRPr/>
              </a:pPr>
              <a:t>‹#›</a:t>
            </a:fld>
            <a:endParaRPr lang="en-US">
              <a:solidFill>
                <a:prstClr val="white"/>
              </a:solidFill>
            </a:endParaRPr>
          </a:p>
        </p:txBody>
      </p:sp>
    </p:spTree>
    <p:extLst>
      <p:ext uri="{BB962C8B-B14F-4D97-AF65-F5344CB8AC3E}">
        <p14:creationId xmlns:p14="http://schemas.microsoft.com/office/powerpoint/2010/main" val="2068237063"/>
      </p:ext>
    </p:extLst>
  </p:cSld>
  <p:clrMap bg1="dk2" tx1="lt1" bg2="dk1" tx2="lt2" accent1="accent1" accent2="accent2" accent3="accent3" accent4="accent4" accent5="accent5" accent6="accent6" hlink="hlink" folHlink="folHlink"/>
  <p:sldLayoutIdLst>
    <p:sldLayoutId id="2147484182" r:id="rId1"/>
    <p:sldLayoutId id="2147484183" r:id="rId2"/>
    <p:sldLayoutId id="2147484184" r:id="rId3"/>
    <p:sldLayoutId id="2147484185" r:id="rId4"/>
    <p:sldLayoutId id="2147484186" r:id="rId5"/>
    <p:sldLayoutId id="2147484187" r:id="rId6"/>
    <p:sldLayoutId id="2147484188" r:id="rId7"/>
    <p:sldLayoutId id="2147484189" r:id="rId8"/>
    <p:sldLayoutId id="2147484190" r:id="rId9"/>
    <p:sldLayoutId id="2147484191" r:id="rId10"/>
    <p:sldLayoutId id="2147484192" r:id="rId11"/>
    <p:sldLayoutId id="2147484193" r:id="rId12"/>
    <p:sldLayoutId id="2147484194" r:id="rId13"/>
  </p:sldLayoutIdLst>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par>
    </p:tnLst>
  </p:timing>
  <p:hf hdr="0" ftr="0" dt="0"/>
  <p:txStyles>
    <p:titleStyle>
      <a:lvl1pPr algn="ctr" rtl="0" fontAlgn="base">
        <a:spcBef>
          <a:spcPct val="0"/>
        </a:spcBef>
        <a:spcAft>
          <a:spcPct val="0"/>
        </a:spcAft>
        <a:defRPr sz="4400">
          <a:solidFill>
            <a:schemeClr val="tx2"/>
          </a:solidFill>
          <a:effectLst>
            <a:outerShdw blurRad="38100" dist="38100" dir="2700000" algn="tl">
              <a:srgbClr val="000000"/>
            </a:outerShdw>
          </a:effectLst>
          <a:latin typeface="+mj-lt"/>
          <a:ea typeface="+mj-ea"/>
          <a:cs typeface="+mj-cs"/>
        </a:defRPr>
      </a:lvl1pPr>
      <a:lvl2pPr algn="ctr" rtl="0" fontAlgn="base">
        <a:spcBef>
          <a:spcPct val="0"/>
        </a:spcBef>
        <a:spcAft>
          <a:spcPct val="0"/>
        </a:spcAft>
        <a:defRPr sz="4400">
          <a:solidFill>
            <a:schemeClr val="tx2"/>
          </a:solidFill>
          <a:effectLst>
            <a:outerShdw blurRad="38100" dist="38100" dir="2700000" algn="tl">
              <a:srgbClr val="000000"/>
            </a:outerShdw>
          </a:effectLst>
          <a:latin typeface="Arial Black" pitchFamily="34" charset="0"/>
        </a:defRPr>
      </a:lvl2pPr>
      <a:lvl3pPr algn="ctr" rtl="0" fontAlgn="base">
        <a:spcBef>
          <a:spcPct val="0"/>
        </a:spcBef>
        <a:spcAft>
          <a:spcPct val="0"/>
        </a:spcAft>
        <a:defRPr sz="4400">
          <a:solidFill>
            <a:schemeClr val="tx2"/>
          </a:solidFill>
          <a:effectLst>
            <a:outerShdw blurRad="38100" dist="38100" dir="2700000" algn="tl">
              <a:srgbClr val="000000"/>
            </a:outerShdw>
          </a:effectLst>
          <a:latin typeface="Arial Black" pitchFamily="34" charset="0"/>
        </a:defRPr>
      </a:lvl3pPr>
      <a:lvl4pPr algn="ctr" rtl="0" fontAlgn="base">
        <a:spcBef>
          <a:spcPct val="0"/>
        </a:spcBef>
        <a:spcAft>
          <a:spcPct val="0"/>
        </a:spcAft>
        <a:defRPr sz="4400">
          <a:solidFill>
            <a:schemeClr val="tx2"/>
          </a:solidFill>
          <a:effectLst>
            <a:outerShdw blurRad="38100" dist="38100" dir="2700000" algn="tl">
              <a:srgbClr val="000000"/>
            </a:outerShdw>
          </a:effectLst>
          <a:latin typeface="Arial Black" pitchFamily="34" charset="0"/>
        </a:defRPr>
      </a:lvl4pPr>
      <a:lvl5pPr algn="ctr" rtl="0" fontAlgn="base">
        <a:spcBef>
          <a:spcPct val="0"/>
        </a:spcBef>
        <a:spcAft>
          <a:spcPct val="0"/>
        </a:spcAft>
        <a:defRPr sz="4400">
          <a:solidFill>
            <a:schemeClr val="tx2"/>
          </a:solidFill>
          <a:effectLst>
            <a:outerShdw blurRad="38100" dist="38100" dir="2700000" algn="tl">
              <a:srgbClr val="000000"/>
            </a:outerShdw>
          </a:effectLst>
          <a:latin typeface="Arial Black" pitchFamily="34" charset="0"/>
        </a:defRPr>
      </a:lvl5pPr>
      <a:lvl6pPr marL="457200" algn="ctr" rtl="0" eaLnBrk="1" fontAlgn="base" hangingPunct="1">
        <a:spcBef>
          <a:spcPct val="0"/>
        </a:spcBef>
        <a:spcAft>
          <a:spcPct val="0"/>
        </a:spcAft>
        <a:defRPr sz="4400">
          <a:solidFill>
            <a:schemeClr val="tx2"/>
          </a:solidFill>
          <a:effectLst>
            <a:outerShdw blurRad="38100" dist="38100" dir="2700000" algn="tl">
              <a:srgbClr val="000000"/>
            </a:outerShdw>
          </a:effectLst>
          <a:latin typeface="Arial" charset="0"/>
        </a:defRPr>
      </a:lvl6pPr>
      <a:lvl7pPr marL="914400" algn="ctr" rtl="0" eaLnBrk="1" fontAlgn="base" hangingPunct="1">
        <a:spcBef>
          <a:spcPct val="0"/>
        </a:spcBef>
        <a:spcAft>
          <a:spcPct val="0"/>
        </a:spcAft>
        <a:defRPr sz="4400">
          <a:solidFill>
            <a:schemeClr val="tx2"/>
          </a:solidFill>
          <a:effectLst>
            <a:outerShdw blurRad="38100" dist="38100" dir="2700000" algn="tl">
              <a:srgbClr val="000000"/>
            </a:outerShdw>
          </a:effectLst>
          <a:latin typeface="Arial" charset="0"/>
        </a:defRPr>
      </a:lvl7pPr>
      <a:lvl8pPr marL="1371600" algn="ctr" rtl="0" eaLnBrk="1" fontAlgn="base" hangingPunct="1">
        <a:spcBef>
          <a:spcPct val="0"/>
        </a:spcBef>
        <a:spcAft>
          <a:spcPct val="0"/>
        </a:spcAft>
        <a:defRPr sz="4400">
          <a:solidFill>
            <a:schemeClr val="tx2"/>
          </a:solidFill>
          <a:effectLst>
            <a:outerShdw blurRad="38100" dist="38100" dir="2700000" algn="tl">
              <a:srgbClr val="000000"/>
            </a:outerShdw>
          </a:effectLst>
          <a:latin typeface="Arial" charset="0"/>
        </a:defRPr>
      </a:lvl8pPr>
      <a:lvl9pPr marL="1828800" algn="ctr" rtl="0" eaLnBrk="1" fontAlgn="base" hangingPunct="1">
        <a:spcBef>
          <a:spcPct val="0"/>
        </a:spcBef>
        <a:spcAft>
          <a:spcPct val="0"/>
        </a:spcAft>
        <a:defRPr sz="4400">
          <a:solidFill>
            <a:schemeClr val="tx2"/>
          </a:solidFill>
          <a:effectLst>
            <a:outerShdw blurRad="38100" dist="38100" dir="2700000" algn="tl">
              <a:srgbClr val="000000"/>
            </a:outerShdw>
          </a:effectLst>
          <a:latin typeface="Arial" charset="0"/>
        </a:defRPr>
      </a:lvl9pPr>
    </p:titleStyle>
    <p:bodyStyle>
      <a:lvl1pPr marL="342900" indent="-342900" algn="l" rtl="0" fontAlgn="base">
        <a:spcBef>
          <a:spcPct val="20000"/>
        </a:spcBef>
        <a:spcAft>
          <a:spcPct val="0"/>
        </a:spcAft>
        <a:buClr>
          <a:schemeClr val="hlink"/>
        </a:buClr>
        <a:buSzPct val="90000"/>
        <a:buFont typeface="Wingdings" pitchFamily="2" charset="2"/>
        <a:buBlip>
          <a:blip r:embed="rId15"/>
        </a:buBlip>
        <a:defRPr sz="3200">
          <a:solidFill>
            <a:schemeClr val="tx1"/>
          </a:solidFill>
          <a:effectLst>
            <a:outerShdw blurRad="38100" dist="38100" dir="2700000" algn="tl">
              <a:srgbClr val="000000"/>
            </a:outerShdw>
          </a:effectLst>
          <a:latin typeface="+mn-lt"/>
          <a:ea typeface="+mn-ea"/>
          <a:cs typeface="+mn-cs"/>
        </a:defRPr>
      </a:lvl1pPr>
      <a:lvl2pPr marL="742950" indent="-285750" algn="l" rtl="0" fontAlgn="base">
        <a:spcBef>
          <a:spcPct val="20000"/>
        </a:spcBef>
        <a:spcAft>
          <a:spcPct val="0"/>
        </a:spcAft>
        <a:buChar char="–"/>
        <a:defRPr sz="2800">
          <a:solidFill>
            <a:schemeClr val="tx1"/>
          </a:solidFill>
          <a:effectLst>
            <a:outerShdw blurRad="38100" dist="38100" dir="2700000" algn="tl">
              <a:srgbClr val="000000"/>
            </a:outerShdw>
          </a:effectLst>
          <a:latin typeface="+mn-lt"/>
        </a:defRPr>
      </a:lvl2pPr>
      <a:lvl3pPr marL="1143000" indent="-228600" algn="l" rtl="0" fontAlgn="base">
        <a:spcBef>
          <a:spcPct val="20000"/>
        </a:spcBef>
        <a:spcAft>
          <a:spcPct val="0"/>
        </a:spcAft>
        <a:buClr>
          <a:schemeClr val="accent2"/>
        </a:buClr>
        <a:buSzPct val="90000"/>
        <a:buFont typeface="Wingdings" pitchFamily="2" charset="2"/>
        <a:buBlip>
          <a:blip r:embed="rId16"/>
        </a:buBlip>
        <a:defRPr sz="2400">
          <a:solidFill>
            <a:schemeClr val="tx1"/>
          </a:solidFill>
          <a:effectLst>
            <a:outerShdw blurRad="38100" dist="38100" dir="2700000" algn="tl">
              <a:srgbClr val="000000"/>
            </a:outerShdw>
          </a:effectLst>
          <a:latin typeface="+mn-lt"/>
        </a:defRPr>
      </a:lvl3pPr>
      <a:lvl4pPr marL="1600200" indent="-228600" algn="l" rtl="0" fontAlgn="base">
        <a:spcBef>
          <a:spcPct val="20000"/>
        </a:spcBef>
        <a:spcAft>
          <a:spcPct val="0"/>
        </a:spcAft>
        <a:buChar char="–"/>
        <a:defRPr sz="2000">
          <a:solidFill>
            <a:schemeClr val="tx1"/>
          </a:solidFill>
          <a:effectLst>
            <a:outerShdw blurRad="38100" dist="38100" dir="2700000" algn="tl">
              <a:srgbClr val="000000"/>
            </a:outerShdw>
          </a:effectLst>
          <a:latin typeface="+mn-lt"/>
        </a:defRPr>
      </a:lvl4pPr>
      <a:lvl5pPr marL="2057400" indent="-228600" algn="l" rtl="0" fontAlgn="base">
        <a:spcBef>
          <a:spcPct val="20000"/>
        </a:spcBef>
        <a:spcAft>
          <a:spcPct val="0"/>
        </a:spcAft>
        <a:buClr>
          <a:schemeClr val="folHlink"/>
        </a:buClr>
        <a:buSzPct val="90000"/>
        <a:buFont typeface="Wingdings" pitchFamily="2" charset="2"/>
        <a:buBlip>
          <a:blip r:embed="rId17"/>
        </a:buBlip>
        <a:defRPr sz="2000">
          <a:solidFill>
            <a:schemeClr val="tx1"/>
          </a:solidFill>
          <a:effectLst>
            <a:outerShdw blurRad="38100" dist="38100" dir="2700000" algn="tl">
              <a:srgbClr val="000000"/>
            </a:outerShdw>
          </a:effectLst>
          <a:latin typeface="+mn-lt"/>
        </a:defRPr>
      </a:lvl5pPr>
      <a:lvl6pPr marL="2514600" indent="-228600" algn="l" rtl="0" eaLnBrk="1" fontAlgn="base" hangingPunct="1">
        <a:spcBef>
          <a:spcPct val="20000"/>
        </a:spcBef>
        <a:spcAft>
          <a:spcPct val="0"/>
        </a:spcAft>
        <a:buClr>
          <a:schemeClr val="folHlink"/>
        </a:buClr>
        <a:buSzPct val="90000"/>
        <a:buFont typeface="Wingdings" pitchFamily="2" charset="2"/>
        <a:buBlip>
          <a:blip r:embed="rId17"/>
        </a:buBlip>
        <a:defRPr sz="2000">
          <a:solidFill>
            <a:schemeClr val="tx1"/>
          </a:solidFill>
          <a:effectLst>
            <a:outerShdw blurRad="38100" dist="38100" dir="2700000" algn="tl">
              <a:srgbClr val="000000"/>
            </a:outerShdw>
          </a:effectLst>
          <a:latin typeface="+mn-lt"/>
        </a:defRPr>
      </a:lvl6pPr>
      <a:lvl7pPr marL="2971800" indent="-228600" algn="l" rtl="0" eaLnBrk="1" fontAlgn="base" hangingPunct="1">
        <a:spcBef>
          <a:spcPct val="20000"/>
        </a:spcBef>
        <a:spcAft>
          <a:spcPct val="0"/>
        </a:spcAft>
        <a:buClr>
          <a:schemeClr val="folHlink"/>
        </a:buClr>
        <a:buSzPct val="90000"/>
        <a:buFont typeface="Wingdings" pitchFamily="2" charset="2"/>
        <a:buBlip>
          <a:blip r:embed="rId17"/>
        </a:buBlip>
        <a:defRPr sz="2000">
          <a:solidFill>
            <a:schemeClr val="tx1"/>
          </a:solidFill>
          <a:effectLst>
            <a:outerShdw blurRad="38100" dist="38100" dir="2700000" algn="tl">
              <a:srgbClr val="000000"/>
            </a:outerShdw>
          </a:effectLst>
          <a:latin typeface="+mn-lt"/>
        </a:defRPr>
      </a:lvl7pPr>
      <a:lvl8pPr marL="3429000" indent="-228600" algn="l" rtl="0" eaLnBrk="1" fontAlgn="base" hangingPunct="1">
        <a:spcBef>
          <a:spcPct val="20000"/>
        </a:spcBef>
        <a:spcAft>
          <a:spcPct val="0"/>
        </a:spcAft>
        <a:buClr>
          <a:schemeClr val="folHlink"/>
        </a:buClr>
        <a:buSzPct val="90000"/>
        <a:buFont typeface="Wingdings" pitchFamily="2" charset="2"/>
        <a:buBlip>
          <a:blip r:embed="rId17"/>
        </a:buBlip>
        <a:defRPr sz="2000">
          <a:solidFill>
            <a:schemeClr val="tx1"/>
          </a:solidFill>
          <a:effectLst>
            <a:outerShdw blurRad="38100" dist="38100" dir="2700000" algn="tl">
              <a:srgbClr val="000000"/>
            </a:outerShdw>
          </a:effectLst>
          <a:latin typeface="+mn-lt"/>
        </a:defRPr>
      </a:lvl8pPr>
      <a:lvl9pPr marL="3886200" indent="-228600" algn="l" rtl="0" eaLnBrk="1" fontAlgn="base" hangingPunct="1">
        <a:spcBef>
          <a:spcPct val="20000"/>
        </a:spcBef>
        <a:spcAft>
          <a:spcPct val="0"/>
        </a:spcAft>
        <a:buClr>
          <a:schemeClr val="folHlink"/>
        </a:buClr>
        <a:buSzPct val="90000"/>
        <a:buFont typeface="Wingdings" pitchFamily="2" charset="2"/>
        <a:buBlip>
          <a:blip r:embed="rId17"/>
        </a:buBlip>
        <a:defRPr sz="2000">
          <a:solidFill>
            <a:schemeClr val="tx1"/>
          </a:solidFill>
          <a:effectLst>
            <a:outerShdw blurRad="38100" dist="38100" dir="2700000" algn="tl">
              <a:srgbClr val="000000"/>
            </a:outerShdw>
          </a:effectLst>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57647"/>
                <a:invGamma/>
              </a:schemeClr>
            </a:gs>
            <a:gs pos="100000">
              <a:schemeClr val="bg1"/>
            </a:gs>
          </a:gsLst>
          <a:lin ang="2700000" scaled="1"/>
        </a:gradFill>
        <a:effectLst/>
      </p:bgPr>
    </p:bg>
    <p:spTree>
      <p:nvGrpSpPr>
        <p:cNvPr id="1" name=""/>
        <p:cNvGrpSpPr/>
        <p:nvPr/>
      </p:nvGrpSpPr>
      <p:grpSpPr>
        <a:xfrm>
          <a:off x="0" y="0"/>
          <a:ext cx="0" cy="0"/>
          <a:chOff x="0" y="0"/>
          <a:chExt cx="0" cy="0"/>
        </a:xfrm>
      </p:grpSpPr>
      <p:grpSp>
        <p:nvGrpSpPr>
          <p:cNvPr id="1026" name="Group 2"/>
          <p:cNvGrpSpPr>
            <a:grpSpLocks/>
          </p:cNvGrpSpPr>
          <p:nvPr/>
        </p:nvGrpSpPr>
        <p:grpSpPr bwMode="auto">
          <a:xfrm>
            <a:off x="0" y="0"/>
            <a:ext cx="9144000" cy="6856413"/>
            <a:chOff x="0" y="0"/>
            <a:chExt cx="5760" cy="4319"/>
          </a:xfrm>
        </p:grpSpPr>
        <p:sp>
          <p:nvSpPr>
            <p:cNvPr id="786435" name="Freeform 3"/>
            <p:cNvSpPr>
              <a:spLocks/>
            </p:cNvSpPr>
            <p:nvPr/>
          </p:nvSpPr>
          <p:spPr bwMode="hidden">
            <a:xfrm>
              <a:off x="0" y="12"/>
              <a:ext cx="5758" cy="3273"/>
            </a:xfrm>
            <a:custGeom>
              <a:avLst/>
              <a:gdLst/>
              <a:ahLst/>
              <a:cxnLst>
                <a:cxn ang="0">
                  <a:pos x="3193" y="1816"/>
                </a:cxn>
                <a:cxn ang="0">
                  <a:pos x="0" y="0"/>
                </a:cxn>
                <a:cxn ang="0">
                  <a:pos x="0" y="522"/>
                </a:cxn>
                <a:cxn ang="0">
                  <a:pos x="3037" y="1978"/>
                </a:cxn>
                <a:cxn ang="0">
                  <a:pos x="5740" y="3273"/>
                </a:cxn>
                <a:cxn ang="0">
                  <a:pos x="5740" y="3267"/>
                </a:cxn>
                <a:cxn ang="0">
                  <a:pos x="3193" y="1816"/>
                </a:cxn>
                <a:cxn ang="0">
                  <a:pos x="3193" y="1816"/>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endParaRPr>
            </a:p>
          </p:txBody>
        </p:sp>
        <p:sp>
          <p:nvSpPr>
            <p:cNvPr id="786436" name="Freeform 4"/>
            <p:cNvSpPr>
              <a:spLocks/>
            </p:cNvSpPr>
            <p:nvPr/>
          </p:nvSpPr>
          <p:spPr bwMode="hidden">
            <a:xfrm>
              <a:off x="149" y="0"/>
              <a:ext cx="5609" cy="3243"/>
            </a:xfrm>
            <a:custGeom>
              <a:avLst/>
              <a:gdLst/>
              <a:ahLst/>
              <a:cxnLst>
                <a:cxn ang="0">
                  <a:pos x="3163" y="1714"/>
                </a:cxn>
                <a:cxn ang="0">
                  <a:pos x="431" y="0"/>
                </a:cxn>
                <a:cxn ang="0">
                  <a:pos x="0" y="0"/>
                </a:cxn>
                <a:cxn ang="0">
                  <a:pos x="3086" y="1786"/>
                </a:cxn>
                <a:cxn ang="0">
                  <a:pos x="5591" y="3243"/>
                </a:cxn>
                <a:cxn ang="0">
                  <a:pos x="5591" y="3237"/>
                </a:cxn>
                <a:cxn ang="0">
                  <a:pos x="3163" y="1714"/>
                </a:cxn>
                <a:cxn ang="0">
                  <a:pos x="3163" y="1714"/>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endParaRPr>
            </a:p>
          </p:txBody>
        </p:sp>
        <p:sp>
          <p:nvSpPr>
            <p:cNvPr id="786437" name="Freeform 5"/>
            <p:cNvSpPr>
              <a:spLocks/>
            </p:cNvSpPr>
            <p:nvPr/>
          </p:nvSpPr>
          <p:spPr bwMode="hidden">
            <a:xfrm>
              <a:off x="0" y="3433"/>
              <a:ext cx="4038" cy="191"/>
            </a:xfrm>
            <a:custGeom>
              <a:avLst/>
              <a:gdLst/>
              <a:ahLst/>
              <a:cxnLst>
                <a:cxn ang="0">
                  <a:pos x="0" y="156"/>
                </a:cxn>
                <a:cxn ang="0">
                  <a:pos x="4042" y="192"/>
                </a:cxn>
                <a:cxn ang="0">
                  <a:pos x="4042" y="144"/>
                </a:cxn>
                <a:cxn ang="0">
                  <a:pos x="0" y="0"/>
                </a:cxn>
                <a:cxn ang="0">
                  <a:pos x="0" y="156"/>
                </a:cxn>
                <a:cxn ang="0">
                  <a:pos x="0" y="156"/>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endParaRPr>
            </a:p>
          </p:txBody>
        </p:sp>
        <p:sp>
          <p:nvSpPr>
            <p:cNvPr id="1035" name="Freeform 6"/>
            <p:cNvSpPr>
              <a:spLocks/>
            </p:cNvSpPr>
            <p:nvPr/>
          </p:nvSpPr>
          <p:spPr bwMode="hidden">
            <a:xfrm>
              <a:off x="4038" y="3577"/>
              <a:ext cx="1720" cy="65"/>
            </a:xfrm>
            <a:custGeom>
              <a:avLst/>
              <a:gdLst>
                <a:gd name="T0" fmla="*/ 1722 w 1722"/>
                <a:gd name="T1" fmla="*/ 66 h 66"/>
                <a:gd name="T2" fmla="*/ 1722 w 1722"/>
                <a:gd name="T3" fmla="*/ 60 h 66"/>
                <a:gd name="T4" fmla="*/ 0 w 1722"/>
                <a:gd name="T5" fmla="*/ 0 h 66"/>
                <a:gd name="T6" fmla="*/ 0 w 1722"/>
                <a:gd name="T7" fmla="*/ 48 h 66"/>
                <a:gd name="T8" fmla="*/ 1722 w 1722"/>
                <a:gd name="T9" fmla="*/ 66 h 66"/>
                <a:gd name="T10" fmla="*/ 1722 w 1722"/>
                <a:gd name="T11" fmla="*/ 66 h 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22" h="66">
                  <a:moveTo>
                    <a:pt x="1722" y="66"/>
                  </a:moveTo>
                  <a:lnTo>
                    <a:pt x="1722" y="60"/>
                  </a:lnTo>
                  <a:lnTo>
                    <a:pt x="0" y="0"/>
                  </a:lnTo>
                  <a:lnTo>
                    <a:pt x="0" y="48"/>
                  </a:lnTo>
                  <a:lnTo>
                    <a:pt x="1722" y="66"/>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786439" name="Freeform 7"/>
            <p:cNvSpPr>
              <a:spLocks/>
            </p:cNvSpPr>
            <p:nvPr/>
          </p:nvSpPr>
          <p:spPr bwMode="hidden">
            <a:xfrm>
              <a:off x="0" y="3726"/>
              <a:ext cx="4784" cy="329"/>
            </a:xfrm>
            <a:custGeom>
              <a:avLst/>
              <a:gdLst/>
              <a:ahLst/>
              <a:cxnLst>
                <a:cxn ang="0">
                  <a:pos x="0" y="329"/>
                </a:cxn>
                <a:cxn ang="0">
                  <a:pos x="4789" y="77"/>
                </a:cxn>
                <a:cxn ang="0">
                  <a:pos x="4789" y="0"/>
                </a:cxn>
                <a:cxn ang="0">
                  <a:pos x="0" y="107"/>
                </a:cxn>
                <a:cxn ang="0">
                  <a:pos x="0" y="329"/>
                </a:cxn>
                <a:cxn ang="0">
                  <a:pos x="0" y="329"/>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w="9525" cap="flat" cmpd="sng">
              <a:noFill/>
              <a:prstDash val="solid"/>
              <a:round/>
              <a:headEnd type="none" w="med" len="med"/>
              <a:tailEnd type="none" w="med" len="med"/>
            </a:ln>
            <a:effectLst/>
          </p:spPr>
          <p:txBody>
            <a:bodyPr/>
            <a:lstStyle/>
            <a:p>
              <a:pPr fontAlgn="auto">
                <a:spcBef>
                  <a:spcPts val="0"/>
                </a:spcBef>
                <a:spcAft>
                  <a:spcPts val="0"/>
                </a:spcAft>
                <a:defRPr/>
              </a:pPr>
              <a:endParaRPr lang="en-US">
                <a:solidFill>
                  <a:srgbClr val="FFFFFF"/>
                </a:solidFill>
                <a:latin typeface="Arial" charset="0"/>
              </a:endParaRPr>
            </a:p>
          </p:txBody>
        </p:sp>
        <p:sp>
          <p:nvSpPr>
            <p:cNvPr id="1037" name="Freeform 8"/>
            <p:cNvSpPr>
              <a:spLocks/>
            </p:cNvSpPr>
            <p:nvPr/>
          </p:nvSpPr>
          <p:spPr bwMode="hidden">
            <a:xfrm>
              <a:off x="4784" y="3702"/>
              <a:ext cx="974" cy="101"/>
            </a:xfrm>
            <a:custGeom>
              <a:avLst/>
              <a:gdLst>
                <a:gd name="T0" fmla="*/ 975 w 975"/>
                <a:gd name="T1" fmla="*/ 48 h 101"/>
                <a:gd name="T2" fmla="*/ 975 w 975"/>
                <a:gd name="T3" fmla="*/ 0 h 101"/>
                <a:gd name="T4" fmla="*/ 0 w 975"/>
                <a:gd name="T5" fmla="*/ 24 h 101"/>
                <a:gd name="T6" fmla="*/ 0 w 975"/>
                <a:gd name="T7" fmla="*/ 101 h 101"/>
                <a:gd name="T8" fmla="*/ 975 w 975"/>
                <a:gd name="T9" fmla="*/ 48 h 101"/>
                <a:gd name="T10" fmla="*/ 975 w 975"/>
                <a:gd name="T11" fmla="*/ 48 h 10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75" h="101">
                  <a:moveTo>
                    <a:pt x="975" y="48"/>
                  </a:moveTo>
                  <a:lnTo>
                    <a:pt x="975" y="0"/>
                  </a:lnTo>
                  <a:lnTo>
                    <a:pt x="0" y="24"/>
                  </a:lnTo>
                  <a:lnTo>
                    <a:pt x="0" y="101"/>
                  </a:lnTo>
                  <a:lnTo>
                    <a:pt x="975" y="4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38" name="Freeform 9"/>
            <p:cNvSpPr>
              <a:spLocks/>
            </p:cNvSpPr>
            <p:nvPr/>
          </p:nvSpPr>
          <p:spPr bwMode="hidden">
            <a:xfrm>
              <a:off x="3619" y="3815"/>
              <a:ext cx="2139" cy="198"/>
            </a:xfrm>
            <a:custGeom>
              <a:avLst/>
              <a:gdLst>
                <a:gd name="T0" fmla="*/ 2141 w 2141"/>
                <a:gd name="T1" fmla="*/ 0 h 198"/>
                <a:gd name="T2" fmla="*/ 0 w 2141"/>
                <a:gd name="T3" fmla="*/ 156 h 198"/>
                <a:gd name="T4" fmla="*/ 0 w 2141"/>
                <a:gd name="T5" fmla="*/ 198 h 198"/>
                <a:gd name="T6" fmla="*/ 2141 w 2141"/>
                <a:gd name="T7" fmla="*/ 0 h 198"/>
                <a:gd name="T8" fmla="*/ 2141 w 2141"/>
                <a:gd name="T9" fmla="*/ 0 h 1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41" h="198">
                  <a:moveTo>
                    <a:pt x="2141" y="0"/>
                  </a:moveTo>
                  <a:lnTo>
                    <a:pt x="0" y="156"/>
                  </a:lnTo>
                  <a:lnTo>
                    <a:pt x="0" y="198"/>
                  </a:lnTo>
                  <a:lnTo>
                    <a:pt x="2141"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786442" name="Freeform 10"/>
            <p:cNvSpPr>
              <a:spLocks/>
            </p:cNvSpPr>
            <p:nvPr/>
          </p:nvSpPr>
          <p:spPr bwMode="hidden">
            <a:xfrm>
              <a:off x="0" y="3971"/>
              <a:ext cx="3619" cy="348"/>
            </a:xfrm>
            <a:custGeom>
              <a:avLst/>
              <a:gdLst/>
              <a:ahLst/>
              <a:cxnLst>
                <a:cxn ang="0">
                  <a:pos x="0" y="348"/>
                </a:cxn>
                <a:cxn ang="0">
                  <a:pos x="311" y="348"/>
                </a:cxn>
                <a:cxn ang="0">
                  <a:pos x="3623" y="42"/>
                </a:cxn>
                <a:cxn ang="0">
                  <a:pos x="3623" y="0"/>
                </a:cxn>
                <a:cxn ang="0">
                  <a:pos x="0" y="264"/>
                </a:cxn>
                <a:cxn ang="0">
                  <a:pos x="0" y="348"/>
                </a:cxn>
                <a:cxn ang="0">
                  <a:pos x="0" y="348"/>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endParaRPr>
            </a:p>
          </p:txBody>
        </p:sp>
        <p:sp>
          <p:nvSpPr>
            <p:cNvPr id="1040" name="Freeform 11"/>
            <p:cNvSpPr>
              <a:spLocks/>
            </p:cNvSpPr>
            <p:nvPr/>
          </p:nvSpPr>
          <p:spPr bwMode="hidden">
            <a:xfrm>
              <a:off x="2097" y="4043"/>
              <a:ext cx="2514" cy="276"/>
            </a:xfrm>
            <a:custGeom>
              <a:avLst/>
              <a:gdLst>
                <a:gd name="T0" fmla="*/ 2182 w 2517"/>
                <a:gd name="T1" fmla="*/ 276 h 276"/>
                <a:gd name="T2" fmla="*/ 2517 w 2517"/>
                <a:gd name="T3" fmla="*/ 204 h 276"/>
                <a:gd name="T4" fmla="*/ 2260 w 2517"/>
                <a:gd name="T5" fmla="*/ 0 h 276"/>
                <a:gd name="T6" fmla="*/ 0 w 2517"/>
                <a:gd name="T7" fmla="*/ 276 h 276"/>
                <a:gd name="T8" fmla="*/ 2182 w 2517"/>
                <a:gd name="T9" fmla="*/ 276 h 276"/>
                <a:gd name="T10" fmla="*/ 2182 w 2517"/>
                <a:gd name="T11" fmla="*/ 276 h 27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7" h="276">
                  <a:moveTo>
                    <a:pt x="2182" y="276"/>
                  </a:moveTo>
                  <a:lnTo>
                    <a:pt x="2517" y="204"/>
                  </a:lnTo>
                  <a:lnTo>
                    <a:pt x="2260" y="0"/>
                  </a:lnTo>
                  <a:lnTo>
                    <a:pt x="0" y="276"/>
                  </a:lnTo>
                  <a:lnTo>
                    <a:pt x="2182" y="276"/>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786444" name="Freeform 12"/>
            <p:cNvSpPr>
              <a:spLocks/>
            </p:cNvSpPr>
            <p:nvPr/>
          </p:nvSpPr>
          <p:spPr bwMode="hidden">
            <a:xfrm>
              <a:off x="4354" y="3869"/>
              <a:ext cx="1404" cy="378"/>
            </a:xfrm>
            <a:custGeom>
              <a:avLst/>
              <a:gdLst/>
              <a:ahLst/>
              <a:cxnLst>
                <a:cxn ang="0">
                  <a:pos x="1405" y="126"/>
                </a:cxn>
                <a:cxn ang="0">
                  <a:pos x="1405" y="0"/>
                </a:cxn>
                <a:cxn ang="0">
                  <a:pos x="0" y="174"/>
                </a:cxn>
                <a:cxn ang="0">
                  <a:pos x="257" y="378"/>
                </a:cxn>
                <a:cxn ang="0">
                  <a:pos x="1405" y="126"/>
                </a:cxn>
                <a:cxn ang="0">
                  <a:pos x="1405" y="126"/>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endParaRPr>
            </a:p>
          </p:txBody>
        </p:sp>
        <p:sp>
          <p:nvSpPr>
            <p:cNvPr id="1042" name="Freeform 13"/>
            <p:cNvSpPr>
              <a:spLocks/>
            </p:cNvSpPr>
            <p:nvPr/>
          </p:nvSpPr>
          <p:spPr bwMode="hidden">
            <a:xfrm>
              <a:off x="5030" y="3151"/>
              <a:ext cx="728" cy="240"/>
            </a:xfrm>
            <a:custGeom>
              <a:avLst/>
              <a:gdLst>
                <a:gd name="T0" fmla="*/ 729 w 729"/>
                <a:gd name="T1" fmla="*/ 240 h 240"/>
                <a:gd name="T2" fmla="*/ 0 w 729"/>
                <a:gd name="T3" fmla="*/ 0 h 240"/>
                <a:gd name="T4" fmla="*/ 0 w 729"/>
                <a:gd name="T5" fmla="*/ 6 h 240"/>
                <a:gd name="T6" fmla="*/ 729 w 729"/>
                <a:gd name="T7" fmla="*/ 240 h 240"/>
                <a:gd name="T8" fmla="*/ 729 w 729"/>
                <a:gd name="T9" fmla="*/ 240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9" h="240">
                  <a:moveTo>
                    <a:pt x="729" y="240"/>
                  </a:moveTo>
                  <a:lnTo>
                    <a:pt x="0" y="0"/>
                  </a:lnTo>
                  <a:lnTo>
                    <a:pt x="0" y="6"/>
                  </a:lnTo>
                  <a:lnTo>
                    <a:pt x="729" y="24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786446" name="Freeform 14"/>
            <p:cNvSpPr>
              <a:spLocks/>
            </p:cNvSpPr>
            <p:nvPr/>
          </p:nvSpPr>
          <p:spPr bwMode="hidden">
            <a:xfrm>
              <a:off x="0" y="1486"/>
              <a:ext cx="5030" cy="1671"/>
            </a:xfrm>
            <a:custGeom>
              <a:avLst/>
              <a:gdLst/>
              <a:ahLst/>
              <a:cxnLst>
                <a:cxn ang="0">
                  <a:pos x="0" y="72"/>
                </a:cxn>
                <a:cxn ang="0">
                  <a:pos x="5035" y="1672"/>
                </a:cxn>
                <a:cxn ang="0">
                  <a:pos x="5035" y="1666"/>
                </a:cxn>
                <a:cxn ang="0">
                  <a:pos x="0" y="0"/>
                </a:cxn>
                <a:cxn ang="0">
                  <a:pos x="0" y="72"/>
                </a:cxn>
                <a:cxn ang="0">
                  <a:pos x="0" y="72"/>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endParaRPr>
            </a:p>
          </p:txBody>
        </p:sp>
        <p:sp>
          <p:nvSpPr>
            <p:cNvPr id="1044" name="Freeform 15"/>
            <p:cNvSpPr>
              <a:spLocks/>
            </p:cNvSpPr>
            <p:nvPr/>
          </p:nvSpPr>
          <p:spPr bwMode="hidden">
            <a:xfrm>
              <a:off x="5030" y="3049"/>
              <a:ext cx="728" cy="318"/>
            </a:xfrm>
            <a:custGeom>
              <a:avLst/>
              <a:gdLst>
                <a:gd name="T0" fmla="*/ 729 w 729"/>
                <a:gd name="T1" fmla="*/ 318 h 318"/>
                <a:gd name="T2" fmla="*/ 729 w 729"/>
                <a:gd name="T3" fmla="*/ 312 h 318"/>
                <a:gd name="T4" fmla="*/ 0 w 729"/>
                <a:gd name="T5" fmla="*/ 0 h 318"/>
                <a:gd name="T6" fmla="*/ 0 w 729"/>
                <a:gd name="T7" fmla="*/ 54 h 318"/>
                <a:gd name="T8" fmla="*/ 729 w 729"/>
                <a:gd name="T9" fmla="*/ 318 h 318"/>
                <a:gd name="T10" fmla="*/ 729 w 729"/>
                <a:gd name="T11" fmla="*/ 318 h 3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29" h="318">
                  <a:moveTo>
                    <a:pt x="729" y="318"/>
                  </a:moveTo>
                  <a:lnTo>
                    <a:pt x="729" y="312"/>
                  </a:lnTo>
                  <a:lnTo>
                    <a:pt x="0" y="0"/>
                  </a:lnTo>
                  <a:lnTo>
                    <a:pt x="0" y="54"/>
                  </a:lnTo>
                  <a:lnTo>
                    <a:pt x="729" y="318"/>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786448" name="Freeform 16"/>
            <p:cNvSpPr>
              <a:spLocks/>
            </p:cNvSpPr>
            <p:nvPr/>
          </p:nvSpPr>
          <p:spPr bwMode="hidden">
            <a:xfrm>
              <a:off x="0" y="916"/>
              <a:ext cx="5030" cy="2187"/>
            </a:xfrm>
            <a:custGeom>
              <a:avLst/>
              <a:gdLst/>
              <a:ahLst/>
              <a:cxnLst>
                <a:cxn ang="0">
                  <a:pos x="0" y="396"/>
                </a:cxn>
                <a:cxn ang="0">
                  <a:pos x="5035" y="2188"/>
                </a:cxn>
                <a:cxn ang="0">
                  <a:pos x="5035" y="2134"/>
                </a:cxn>
                <a:cxn ang="0">
                  <a:pos x="0" y="0"/>
                </a:cxn>
                <a:cxn ang="0">
                  <a:pos x="0" y="396"/>
                </a:cxn>
                <a:cxn ang="0">
                  <a:pos x="0" y="396"/>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endParaRPr>
            </a:p>
          </p:txBody>
        </p:sp>
        <p:sp>
          <p:nvSpPr>
            <p:cNvPr id="786449" name="Freeform 17"/>
            <p:cNvSpPr>
              <a:spLocks/>
            </p:cNvSpPr>
            <p:nvPr/>
          </p:nvSpPr>
          <p:spPr bwMode="hidden">
            <a:xfrm>
              <a:off x="2294" y="0"/>
              <a:ext cx="3159" cy="2725"/>
            </a:xfrm>
            <a:custGeom>
              <a:avLst/>
              <a:gdLst/>
              <a:ahLst/>
              <a:cxnLst>
                <a:cxn ang="0">
                  <a:pos x="0" y="0"/>
                </a:cxn>
                <a:cxn ang="0">
                  <a:pos x="3145" y="2727"/>
                </a:cxn>
                <a:cxn ang="0">
                  <a:pos x="3163" y="2704"/>
                </a:cxn>
                <a:cxn ang="0">
                  <a:pos x="102" y="0"/>
                </a:cxn>
                <a:cxn ang="0">
                  <a:pos x="0" y="0"/>
                </a:cxn>
                <a:cxn ang="0">
                  <a:pos x="0" y="0"/>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endParaRPr>
            </a:p>
          </p:txBody>
        </p:sp>
        <p:sp>
          <p:nvSpPr>
            <p:cNvPr id="786450" name="Freeform 18"/>
            <p:cNvSpPr>
              <a:spLocks/>
            </p:cNvSpPr>
            <p:nvPr/>
          </p:nvSpPr>
          <p:spPr bwMode="hidden">
            <a:xfrm>
              <a:off x="5435" y="2702"/>
              <a:ext cx="323" cy="299"/>
            </a:xfrm>
            <a:custGeom>
              <a:avLst/>
              <a:gdLst/>
              <a:ahLst/>
              <a:cxnLst>
                <a:cxn ang="0">
                  <a:pos x="323" y="299"/>
                </a:cxn>
                <a:cxn ang="0">
                  <a:pos x="323" y="263"/>
                </a:cxn>
                <a:cxn ang="0">
                  <a:pos x="18" y="0"/>
                </a:cxn>
                <a:cxn ang="0">
                  <a:pos x="0" y="23"/>
                </a:cxn>
                <a:cxn ang="0">
                  <a:pos x="323" y="299"/>
                </a:cxn>
                <a:cxn ang="0">
                  <a:pos x="323" y="299"/>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endParaRPr>
            </a:p>
          </p:txBody>
        </p:sp>
        <p:sp>
          <p:nvSpPr>
            <p:cNvPr id="1048" name="Freeform 19"/>
            <p:cNvSpPr>
              <a:spLocks/>
            </p:cNvSpPr>
            <p:nvPr/>
          </p:nvSpPr>
          <p:spPr bwMode="hidden">
            <a:xfrm>
              <a:off x="5477" y="2588"/>
              <a:ext cx="281" cy="335"/>
            </a:xfrm>
            <a:custGeom>
              <a:avLst/>
              <a:gdLst>
                <a:gd name="T0" fmla="*/ 281 w 281"/>
                <a:gd name="T1" fmla="*/ 335 h 335"/>
                <a:gd name="T2" fmla="*/ 281 w 281"/>
                <a:gd name="T3" fmla="*/ 173 h 335"/>
                <a:gd name="T4" fmla="*/ 96 w 281"/>
                <a:gd name="T5" fmla="*/ 0 h 335"/>
                <a:gd name="T6" fmla="*/ 0 w 281"/>
                <a:gd name="T7" fmla="*/ 90 h 335"/>
                <a:gd name="T8" fmla="*/ 281 w 281"/>
                <a:gd name="T9" fmla="*/ 335 h 335"/>
                <a:gd name="T10" fmla="*/ 281 w 281"/>
                <a:gd name="T11" fmla="*/ 335 h 3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1" h="335">
                  <a:moveTo>
                    <a:pt x="281" y="335"/>
                  </a:moveTo>
                  <a:lnTo>
                    <a:pt x="281" y="173"/>
                  </a:lnTo>
                  <a:lnTo>
                    <a:pt x="96" y="0"/>
                  </a:lnTo>
                  <a:lnTo>
                    <a:pt x="0" y="90"/>
                  </a:lnTo>
                  <a:lnTo>
                    <a:pt x="281" y="335"/>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786452" name="Freeform 20"/>
            <p:cNvSpPr>
              <a:spLocks/>
            </p:cNvSpPr>
            <p:nvPr/>
          </p:nvSpPr>
          <p:spPr bwMode="hidden">
            <a:xfrm>
              <a:off x="2454" y="0"/>
              <a:ext cx="3119" cy="2678"/>
            </a:xfrm>
            <a:custGeom>
              <a:avLst/>
              <a:gdLst/>
              <a:ahLst/>
              <a:cxnLst>
                <a:cxn ang="0">
                  <a:pos x="0" y="0"/>
                </a:cxn>
                <a:cxn ang="0">
                  <a:pos x="3026" y="2680"/>
                </a:cxn>
                <a:cxn ang="0">
                  <a:pos x="3122" y="2590"/>
                </a:cxn>
                <a:cxn ang="0">
                  <a:pos x="383" y="0"/>
                </a:cxn>
                <a:cxn ang="0">
                  <a:pos x="0" y="0"/>
                </a:cxn>
                <a:cxn ang="0">
                  <a:pos x="0" y="0"/>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endParaRPr>
            </a:p>
          </p:txBody>
        </p:sp>
        <p:sp>
          <p:nvSpPr>
            <p:cNvPr id="1050" name="Freeform 21"/>
            <p:cNvSpPr>
              <a:spLocks/>
            </p:cNvSpPr>
            <p:nvPr/>
          </p:nvSpPr>
          <p:spPr bwMode="hidden">
            <a:xfrm>
              <a:off x="5626" y="2534"/>
              <a:ext cx="132" cy="132"/>
            </a:xfrm>
            <a:custGeom>
              <a:avLst/>
              <a:gdLst>
                <a:gd name="T0" fmla="*/ 132 w 132"/>
                <a:gd name="T1" fmla="*/ 132 h 132"/>
                <a:gd name="T2" fmla="*/ 0 w 132"/>
                <a:gd name="T3" fmla="*/ 0 h 132"/>
                <a:gd name="T4" fmla="*/ 0 w 132"/>
                <a:gd name="T5" fmla="*/ 0 h 132"/>
                <a:gd name="T6" fmla="*/ 132 w 132"/>
                <a:gd name="T7" fmla="*/ 132 h 132"/>
                <a:gd name="T8" fmla="*/ 132 w 132"/>
                <a:gd name="T9" fmla="*/ 132 h 1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2" h="132">
                  <a:moveTo>
                    <a:pt x="132" y="132"/>
                  </a:moveTo>
                  <a:lnTo>
                    <a:pt x="0" y="0"/>
                  </a:lnTo>
                  <a:lnTo>
                    <a:pt x="132" y="132"/>
                  </a:lnTo>
                  <a:close/>
                </a:path>
              </a:pathLst>
            </a:custGeom>
            <a:solidFill>
              <a:srgbClr val="FF99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786454" name="Freeform 22"/>
            <p:cNvSpPr>
              <a:spLocks/>
            </p:cNvSpPr>
            <p:nvPr/>
          </p:nvSpPr>
          <p:spPr bwMode="hidden">
            <a:xfrm>
              <a:off x="3112" y="0"/>
              <a:ext cx="2514" cy="2534"/>
            </a:xfrm>
            <a:custGeom>
              <a:avLst/>
              <a:gdLst/>
              <a:ahLst/>
              <a:cxnLst>
                <a:cxn ang="0">
                  <a:pos x="0" y="0"/>
                </a:cxn>
                <a:cxn ang="0">
                  <a:pos x="2517" y="2536"/>
                </a:cxn>
                <a:cxn ang="0">
                  <a:pos x="2517" y="2536"/>
                </a:cxn>
                <a:cxn ang="0">
                  <a:pos x="66" y="0"/>
                </a:cxn>
                <a:cxn ang="0">
                  <a:pos x="0" y="0"/>
                </a:cxn>
                <a:cxn ang="0">
                  <a:pos x="0" y="0"/>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endParaRPr>
            </a:p>
          </p:txBody>
        </p:sp>
        <p:sp>
          <p:nvSpPr>
            <p:cNvPr id="786455" name="Freeform 23"/>
            <p:cNvSpPr>
              <a:spLocks/>
            </p:cNvSpPr>
            <p:nvPr/>
          </p:nvSpPr>
          <p:spPr bwMode="hidden">
            <a:xfrm>
              <a:off x="3488" y="0"/>
              <a:ext cx="2198" cy="2480"/>
            </a:xfrm>
            <a:custGeom>
              <a:avLst/>
              <a:gdLst/>
              <a:ahLst/>
              <a:cxnLst>
                <a:cxn ang="0">
                  <a:pos x="0" y="0"/>
                </a:cxn>
                <a:cxn ang="0">
                  <a:pos x="2188" y="2482"/>
                </a:cxn>
                <a:cxn ang="0">
                  <a:pos x="2200" y="2476"/>
                </a:cxn>
                <a:cxn ang="0">
                  <a:pos x="317" y="0"/>
                </a:cxn>
                <a:cxn ang="0">
                  <a:pos x="0" y="0"/>
                </a:cxn>
                <a:cxn ang="0">
                  <a:pos x="0" y="0"/>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w="9525" cap="flat" cmpd="sng">
              <a:noFill/>
              <a:prstDash val="solid"/>
              <a:round/>
              <a:headEnd type="none" w="med" len="med"/>
              <a:tailEnd type="none" w="med" len="med"/>
            </a:ln>
            <a:effectLst/>
          </p:spPr>
          <p:txBody>
            <a:bodyPr/>
            <a:lstStyle/>
            <a:p>
              <a:pPr fontAlgn="auto">
                <a:spcBef>
                  <a:spcPts val="0"/>
                </a:spcBef>
                <a:spcAft>
                  <a:spcPts val="0"/>
                </a:spcAft>
                <a:defRPr/>
              </a:pPr>
              <a:endParaRPr lang="en-US">
                <a:solidFill>
                  <a:srgbClr val="FFFFFF"/>
                </a:solidFill>
                <a:latin typeface="Arial" charset="0"/>
              </a:endParaRPr>
            </a:p>
          </p:txBody>
        </p:sp>
        <p:sp>
          <p:nvSpPr>
            <p:cNvPr id="786456" name="Freeform 24"/>
            <p:cNvSpPr>
              <a:spLocks/>
            </p:cNvSpPr>
            <p:nvPr/>
          </p:nvSpPr>
          <p:spPr bwMode="hidden">
            <a:xfrm>
              <a:off x="5674" y="2474"/>
              <a:ext cx="84" cy="96"/>
            </a:xfrm>
            <a:custGeom>
              <a:avLst/>
              <a:gdLst/>
              <a:ahLst/>
              <a:cxnLst>
                <a:cxn ang="0">
                  <a:pos x="84" y="96"/>
                </a:cxn>
                <a:cxn ang="0">
                  <a:pos x="84" y="90"/>
                </a:cxn>
                <a:cxn ang="0">
                  <a:pos x="12" y="0"/>
                </a:cxn>
                <a:cxn ang="0">
                  <a:pos x="0" y="6"/>
                </a:cxn>
                <a:cxn ang="0">
                  <a:pos x="84" y="96"/>
                </a:cxn>
                <a:cxn ang="0">
                  <a:pos x="84" y="96"/>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endParaRPr>
            </a:p>
          </p:txBody>
        </p:sp>
        <p:sp>
          <p:nvSpPr>
            <p:cNvPr id="1054" name="Freeform 25"/>
            <p:cNvSpPr>
              <a:spLocks/>
            </p:cNvSpPr>
            <p:nvPr/>
          </p:nvSpPr>
          <p:spPr bwMode="hidden">
            <a:xfrm>
              <a:off x="5603" y="850"/>
              <a:ext cx="155" cy="516"/>
            </a:xfrm>
            <a:custGeom>
              <a:avLst/>
              <a:gdLst>
                <a:gd name="T0" fmla="*/ 155 w 155"/>
                <a:gd name="T1" fmla="*/ 516 h 516"/>
                <a:gd name="T2" fmla="*/ 155 w 155"/>
                <a:gd name="T3" fmla="*/ 204 h 516"/>
                <a:gd name="T4" fmla="*/ 77 w 155"/>
                <a:gd name="T5" fmla="*/ 0 h 516"/>
                <a:gd name="T6" fmla="*/ 0 w 155"/>
                <a:gd name="T7" fmla="*/ 192 h 516"/>
                <a:gd name="T8" fmla="*/ 155 w 155"/>
                <a:gd name="T9" fmla="*/ 516 h 516"/>
                <a:gd name="T10" fmla="*/ 155 w 155"/>
                <a:gd name="T11" fmla="*/ 516 h 5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5" h="516">
                  <a:moveTo>
                    <a:pt x="155" y="516"/>
                  </a:moveTo>
                  <a:lnTo>
                    <a:pt x="155" y="204"/>
                  </a:lnTo>
                  <a:lnTo>
                    <a:pt x="77" y="0"/>
                  </a:lnTo>
                  <a:lnTo>
                    <a:pt x="0" y="192"/>
                  </a:lnTo>
                  <a:lnTo>
                    <a:pt x="155" y="516"/>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786458" name="Freeform 26"/>
            <p:cNvSpPr>
              <a:spLocks/>
            </p:cNvSpPr>
            <p:nvPr/>
          </p:nvSpPr>
          <p:spPr bwMode="hidden">
            <a:xfrm>
              <a:off x="5107" y="0"/>
              <a:ext cx="573" cy="1042"/>
            </a:xfrm>
            <a:custGeom>
              <a:avLst/>
              <a:gdLst/>
              <a:ahLst/>
              <a:cxnLst>
                <a:cxn ang="0">
                  <a:pos x="0" y="0"/>
                </a:cxn>
                <a:cxn ang="0">
                  <a:pos x="497" y="1043"/>
                </a:cxn>
                <a:cxn ang="0">
                  <a:pos x="574" y="851"/>
                </a:cxn>
                <a:cxn ang="0">
                  <a:pos x="251" y="0"/>
                </a:cxn>
                <a:cxn ang="0">
                  <a:pos x="0" y="0"/>
                </a:cxn>
                <a:cxn ang="0">
                  <a:pos x="0" y="0"/>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endParaRPr>
            </a:p>
          </p:txBody>
        </p:sp>
        <p:sp>
          <p:nvSpPr>
            <p:cNvPr id="786459" name="Freeform 27"/>
            <p:cNvSpPr>
              <a:spLocks/>
            </p:cNvSpPr>
            <p:nvPr/>
          </p:nvSpPr>
          <p:spPr bwMode="hidden">
            <a:xfrm>
              <a:off x="5411" y="0"/>
              <a:ext cx="341" cy="796"/>
            </a:xfrm>
            <a:custGeom>
              <a:avLst/>
              <a:gdLst/>
              <a:ahLst/>
              <a:cxnLst>
                <a:cxn ang="0">
                  <a:pos x="144" y="0"/>
                </a:cxn>
                <a:cxn ang="0">
                  <a:pos x="0" y="0"/>
                </a:cxn>
                <a:cxn ang="0">
                  <a:pos x="287" y="797"/>
                </a:cxn>
                <a:cxn ang="0">
                  <a:pos x="341" y="653"/>
                </a:cxn>
                <a:cxn ang="0">
                  <a:pos x="144" y="0"/>
                </a:cxn>
                <a:cxn ang="0">
                  <a:pos x="144" y="0"/>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endParaRPr>
            </a:p>
          </p:txBody>
        </p:sp>
        <p:sp>
          <p:nvSpPr>
            <p:cNvPr id="1057" name="Freeform 28"/>
            <p:cNvSpPr>
              <a:spLocks/>
            </p:cNvSpPr>
            <p:nvPr/>
          </p:nvSpPr>
          <p:spPr bwMode="hidden">
            <a:xfrm>
              <a:off x="5698" y="653"/>
              <a:ext cx="60" cy="311"/>
            </a:xfrm>
            <a:custGeom>
              <a:avLst/>
              <a:gdLst>
                <a:gd name="T0" fmla="*/ 0 w 60"/>
                <a:gd name="T1" fmla="*/ 144 h 312"/>
                <a:gd name="T2" fmla="*/ 60 w 60"/>
                <a:gd name="T3" fmla="*/ 312 h 312"/>
                <a:gd name="T4" fmla="*/ 60 w 60"/>
                <a:gd name="T5" fmla="*/ 6 h 312"/>
                <a:gd name="T6" fmla="*/ 54 w 60"/>
                <a:gd name="T7" fmla="*/ 0 h 312"/>
                <a:gd name="T8" fmla="*/ 0 w 60"/>
                <a:gd name="T9" fmla="*/ 144 h 312"/>
                <a:gd name="T10" fmla="*/ 0 w 60"/>
                <a:gd name="T11" fmla="*/ 144 h 3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 h="312">
                  <a:moveTo>
                    <a:pt x="0" y="144"/>
                  </a:moveTo>
                  <a:lnTo>
                    <a:pt x="60" y="312"/>
                  </a:lnTo>
                  <a:lnTo>
                    <a:pt x="60" y="6"/>
                  </a:lnTo>
                  <a:lnTo>
                    <a:pt x="54" y="0"/>
                  </a:lnTo>
                  <a:lnTo>
                    <a:pt x="0" y="144"/>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786461" name="Freeform 29"/>
            <p:cNvSpPr>
              <a:spLocks/>
            </p:cNvSpPr>
            <p:nvPr/>
          </p:nvSpPr>
          <p:spPr bwMode="hidden">
            <a:xfrm>
              <a:off x="2" y="1601"/>
              <a:ext cx="5752" cy="1864"/>
            </a:xfrm>
            <a:custGeom>
              <a:avLst/>
              <a:gdLst/>
              <a:ahLst/>
              <a:cxnLst>
                <a:cxn ang="0">
                  <a:pos x="0" y="371"/>
                </a:cxn>
                <a:cxn ang="0">
                  <a:pos x="5740" y="1864"/>
                </a:cxn>
                <a:cxn ang="0">
                  <a:pos x="5740" y="1834"/>
                </a:cxn>
                <a:cxn ang="0">
                  <a:pos x="0" y="0"/>
                </a:cxn>
                <a:cxn ang="0">
                  <a:pos x="0" y="371"/>
                </a:cxn>
                <a:cxn ang="0">
                  <a:pos x="0" y="37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endParaRPr>
            </a:p>
          </p:txBody>
        </p:sp>
        <p:sp>
          <p:nvSpPr>
            <p:cNvPr id="1059" name="Freeform 30"/>
            <p:cNvSpPr>
              <a:spLocks/>
            </p:cNvSpPr>
            <p:nvPr/>
          </p:nvSpPr>
          <p:spPr bwMode="hidden">
            <a:xfrm>
              <a:off x="5754" y="3483"/>
              <a:ext cx="6" cy="6"/>
            </a:xfrm>
            <a:custGeom>
              <a:avLst/>
              <a:gdLst>
                <a:gd name="T0" fmla="*/ 6 w 6"/>
                <a:gd name="T1" fmla="*/ 6 h 6"/>
                <a:gd name="T2" fmla="*/ 0 w 6"/>
                <a:gd name="T3" fmla="*/ 0 h 6"/>
                <a:gd name="T4" fmla="*/ 0 w 6"/>
                <a:gd name="T5" fmla="*/ 6 h 6"/>
                <a:gd name="T6" fmla="*/ 6 w 6"/>
                <a:gd name="T7" fmla="*/ 6 h 6"/>
                <a:gd name="T8" fmla="*/ 6 w 6"/>
                <a:gd name="T9" fmla="*/ 6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6">
                  <a:moveTo>
                    <a:pt x="6" y="6"/>
                  </a:moveTo>
                  <a:lnTo>
                    <a:pt x="0" y="0"/>
                  </a:lnTo>
                  <a:lnTo>
                    <a:pt x="0" y="6"/>
                  </a:lnTo>
                  <a:lnTo>
                    <a:pt x="6" y="6"/>
                  </a:lnTo>
                  <a:close/>
                </a:path>
              </a:pathLst>
            </a:custGeom>
            <a:solidFill>
              <a:srgbClr val="18F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786463" name="Freeform 31"/>
            <p:cNvSpPr>
              <a:spLocks/>
            </p:cNvSpPr>
            <p:nvPr/>
          </p:nvSpPr>
          <p:spPr bwMode="hidden">
            <a:xfrm>
              <a:off x="2" y="2152"/>
              <a:ext cx="5752" cy="1337"/>
            </a:xfrm>
            <a:custGeom>
              <a:avLst/>
              <a:gdLst/>
              <a:ahLst/>
              <a:cxnLst>
                <a:cxn ang="0">
                  <a:pos x="0" y="366"/>
                </a:cxn>
                <a:cxn ang="0">
                  <a:pos x="5740" y="1337"/>
                </a:cxn>
                <a:cxn ang="0">
                  <a:pos x="5740" y="1331"/>
                </a:cxn>
                <a:cxn ang="0">
                  <a:pos x="0" y="0"/>
                </a:cxn>
                <a:cxn ang="0">
                  <a:pos x="0" y="366"/>
                </a:cxn>
                <a:cxn ang="0">
                  <a:pos x="0" y="366"/>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endParaRPr>
            </a:p>
          </p:txBody>
        </p:sp>
        <p:sp>
          <p:nvSpPr>
            <p:cNvPr id="786464" name="Freeform 32"/>
            <p:cNvSpPr>
              <a:spLocks/>
            </p:cNvSpPr>
            <p:nvPr/>
          </p:nvSpPr>
          <p:spPr bwMode="hidden">
            <a:xfrm>
              <a:off x="2" y="3177"/>
              <a:ext cx="5752" cy="414"/>
            </a:xfrm>
            <a:custGeom>
              <a:avLst/>
              <a:gdLst/>
              <a:ahLst/>
              <a:cxnLst>
                <a:cxn ang="0">
                  <a:pos x="0" y="48"/>
                </a:cxn>
                <a:cxn ang="0">
                  <a:pos x="5740" y="414"/>
                </a:cxn>
                <a:cxn ang="0">
                  <a:pos x="5740" y="402"/>
                </a:cxn>
                <a:cxn ang="0">
                  <a:pos x="0" y="0"/>
                </a:cxn>
                <a:cxn ang="0">
                  <a:pos x="0" y="48"/>
                </a:cxn>
                <a:cxn ang="0">
                  <a:pos x="0" y="48"/>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endParaRPr>
            </a:p>
          </p:txBody>
        </p:sp>
        <p:sp>
          <p:nvSpPr>
            <p:cNvPr id="786465" name="Freeform 33"/>
            <p:cNvSpPr>
              <a:spLocks/>
            </p:cNvSpPr>
            <p:nvPr/>
          </p:nvSpPr>
          <p:spPr bwMode="hidden">
            <a:xfrm>
              <a:off x="1297" y="0"/>
              <a:ext cx="4457" cy="3177"/>
            </a:xfrm>
            <a:custGeom>
              <a:avLst/>
              <a:gdLst/>
              <a:ahLst/>
              <a:cxnLst>
                <a:cxn ang="0">
                  <a:pos x="0" y="0"/>
                </a:cxn>
                <a:cxn ang="0">
                  <a:pos x="4448" y="3177"/>
                </a:cxn>
                <a:cxn ang="0">
                  <a:pos x="4448" y="3153"/>
                </a:cxn>
                <a:cxn ang="0">
                  <a:pos x="125" y="0"/>
                </a:cxn>
                <a:cxn ang="0">
                  <a:pos x="0" y="0"/>
                </a:cxn>
                <a:cxn ang="0">
                  <a:pos x="0" y="0"/>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endParaRPr>
            </a:p>
          </p:txBody>
        </p:sp>
        <p:sp>
          <p:nvSpPr>
            <p:cNvPr id="786466" name="Freeform 34"/>
            <p:cNvSpPr>
              <a:spLocks/>
            </p:cNvSpPr>
            <p:nvPr/>
          </p:nvSpPr>
          <p:spPr bwMode="hidden">
            <a:xfrm>
              <a:off x="3321" y="0"/>
              <a:ext cx="2433" cy="2614"/>
            </a:xfrm>
            <a:custGeom>
              <a:avLst/>
              <a:gdLst/>
              <a:ahLst/>
              <a:cxnLst>
                <a:cxn ang="0">
                  <a:pos x="0" y="0"/>
                </a:cxn>
                <a:cxn ang="0">
                  <a:pos x="2428" y="2614"/>
                </a:cxn>
                <a:cxn ang="0">
                  <a:pos x="2428" y="2608"/>
                </a:cxn>
                <a:cxn ang="0">
                  <a:pos x="66" y="0"/>
                </a:cxn>
                <a:cxn ang="0">
                  <a:pos x="0" y="0"/>
                </a:cxn>
                <a:cxn ang="0">
                  <a:pos x="0" y="0"/>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endParaRPr>
            </a:p>
          </p:txBody>
        </p:sp>
        <p:sp>
          <p:nvSpPr>
            <p:cNvPr id="786467" name="Freeform 35"/>
            <p:cNvSpPr>
              <a:spLocks/>
            </p:cNvSpPr>
            <p:nvPr/>
          </p:nvSpPr>
          <p:spPr bwMode="hidden">
            <a:xfrm>
              <a:off x="3950" y="0"/>
              <a:ext cx="1804" cy="2464"/>
            </a:xfrm>
            <a:custGeom>
              <a:avLst/>
              <a:gdLst/>
              <a:ahLst/>
              <a:cxnLst>
                <a:cxn ang="0">
                  <a:pos x="485" y="0"/>
                </a:cxn>
                <a:cxn ang="0">
                  <a:pos x="0" y="0"/>
                </a:cxn>
                <a:cxn ang="0">
                  <a:pos x="1800" y="2464"/>
                </a:cxn>
                <a:cxn ang="0">
                  <a:pos x="1800" y="2248"/>
                </a:cxn>
                <a:cxn ang="0">
                  <a:pos x="1794" y="2248"/>
                </a:cxn>
                <a:cxn ang="0">
                  <a:pos x="485" y="0"/>
                </a:cxn>
                <a:cxn ang="0">
                  <a:pos x="485" y="0"/>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endParaRPr>
            </a:p>
          </p:txBody>
        </p:sp>
        <p:sp>
          <p:nvSpPr>
            <p:cNvPr id="786468" name="Freeform 36"/>
            <p:cNvSpPr>
              <a:spLocks/>
            </p:cNvSpPr>
            <p:nvPr/>
          </p:nvSpPr>
          <p:spPr bwMode="hidden">
            <a:xfrm>
              <a:off x="4519" y="0"/>
              <a:ext cx="1235" cy="2074"/>
            </a:xfrm>
            <a:custGeom>
              <a:avLst/>
              <a:gdLst/>
              <a:ahLst/>
              <a:cxnLst>
                <a:cxn ang="0">
                  <a:pos x="0" y="0"/>
                </a:cxn>
                <a:cxn ang="0">
                  <a:pos x="1232" y="2074"/>
                </a:cxn>
                <a:cxn ang="0">
                  <a:pos x="1232" y="2038"/>
                </a:cxn>
                <a:cxn ang="0">
                  <a:pos x="42" y="0"/>
                </a:cxn>
                <a:cxn ang="0">
                  <a:pos x="0" y="0"/>
                </a:cxn>
                <a:cxn ang="0">
                  <a:pos x="0" y="0"/>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endParaRPr>
            </a:p>
          </p:txBody>
        </p:sp>
        <p:sp>
          <p:nvSpPr>
            <p:cNvPr id="786469" name="Freeform 37"/>
            <p:cNvSpPr>
              <a:spLocks/>
            </p:cNvSpPr>
            <p:nvPr/>
          </p:nvSpPr>
          <p:spPr bwMode="hidden">
            <a:xfrm>
              <a:off x="4694" y="0"/>
              <a:ext cx="1060" cy="1936"/>
            </a:xfrm>
            <a:custGeom>
              <a:avLst/>
              <a:gdLst/>
              <a:ahLst/>
              <a:cxnLst>
                <a:cxn ang="0">
                  <a:pos x="0" y="0"/>
                </a:cxn>
                <a:cxn ang="0">
                  <a:pos x="1058" y="1936"/>
                </a:cxn>
                <a:cxn ang="0">
                  <a:pos x="1058" y="1930"/>
                </a:cxn>
                <a:cxn ang="0">
                  <a:pos x="54" y="0"/>
                </a:cxn>
                <a:cxn ang="0">
                  <a:pos x="0" y="0"/>
                </a:cxn>
                <a:cxn ang="0">
                  <a:pos x="0" y="0"/>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endParaRPr>
            </a:p>
          </p:txBody>
        </p:sp>
        <p:sp>
          <p:nvSpPr>
            <p:cNvPr id="786470" name="Freeform 38"/>
            <p:cNvSpPr>
              <a:spLocks/>
            </p:cNvSpPr>
            <p:nvPr/>
          </p:nvSpPr>
          <p:spPr bwMode="hidden">
            <a:xfrm>
              <a:off x="4981" y="0"/>
              <a:ext cx="773" cy="1487"/>
            </a:xfrm>
            <a:custGeom>
              <a:avLst/>
              <a:gdLst/>
              <a:ahLst/>
              <a:cxnLst>
                <a:cxn ang="0">
                  <a:pos x="771" y="1433"/>
                </a:cxn>
                <a:cxn ang="0">
                  <a:pos x="42" y="0"/>
                </a:cxn>
                <a:cxn ang="0">
                  <a:pos x="0" y="0"/>
                </a:cxn>
                <a:cxn ang="0">
                  <a:pos x="771" y="1487"/>
                </a:cxn>
                <a:cxn ang="0">
                  <a:pos x="771" y="1433"/>
                </a:cxn>
                <a:cxn ang="0">
                  <a:pos x="771" y="1433"/>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endParaRPr>
            </a:p>
          </p:txBody>
        </p:sp>
        <p:grpSp>
          <p:nvGrpSpPr>
            <p:cNvPr id="1068" name="Group 39"/>
            <p:cNvGrpSpPr>
              <a:grpSpLocks/>
            </p:cNvGrpSpPr>
            <p:nvPr userDrawn="1"/>
          </p:nvGrpSpPr>
          <p:grpSpPr bwMode="auto">
            <a:xfrm>
              <a:off x="0" y="1632"/>
              <a:ext cx="5758" cy="1858"/>
              <a:chOff x="0" y="1632"/>
              <a:chExt cx="5758" cy="1858"/>
            </a:xfrm>
          </p:grpSpPr>
          <p:sp>
            <p:nvSpPr>
              <p:cNvPr id="786472" name="Freeform 40"/>
              <p:cNvSpPr>
                <a:spLocks/>
              </p:cNvSpPr>
              <p:nvPr/>
            </p:nvSpPr>
            <p:spPr bwMode="hidden">
              <a:xfrm>
                <a:off x="0" y="1632"/>
                <a:ext cx="3670" cy="1313"/>
              </a:xfrm>
              <a:custGeom>
                <a:avLst/>
                <a:gdLst/>
                <a:ahLst/>
                <a:cxnLst>
                  <a:cxn ang="0">
                    <a:pos x="0" y="0"/>
                  </a:cxn>
                  <a:cxn ang="0">
                    <a:pos x="0" y="366"/>
                  </a:cxn>
                  <a:cxn ang="0">
                    <a:pos x="3635" y="1313"/>
                  </a:cxn>
                  <a:cxn ang="0">
                    <a:pos x="3647" y="1235"/>
                  </a:cxn>
                  <a:cxn ang="0">
                    <a:pos x="3659" y="1163"/>
                  </a:cxn>
                  <a:cxn ang="0">
                    <a:pos x="0" y="0"/>
                  </a:cxn>
                  <a:cxn ang="0">
                    <a:pos x="0" y="0"/>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endParaRPr>
              </a:p>
            </p:txBody>
          </p:sp>
          <p:sp>
            <p:nvSpPr>
              <p:cNvPr id="786473" name="Freeform 41"/>
              <p:cNvSpPr>
                <a:spLocks/>
              </p:cNvSpPr>
              <p:nvPr/>
            </p:nvSpPr>
            <p:spPr bwMode="hidden">
              <a:xfrm>
                <a:off x="3646" y="2795"/>
                <a:ext cx="2112" cy="695"/>
              </a:xfrm>
              <a:custGeom>
                <a:avLst/>
                <a:gdLst/>
                <a:ahLst/>
                <a:cxnLst>
                  <a:cxn ang="0">
                    <a:pos x="2105" y="665"/>
                  </a:cxn>
                  <a:cxn ang="0">
                    <a:pos x="24" y="0"/>
                  </a:cxn>
                  <a:cxn ang="0">
                    <a:pos x="12" y="72"/>
                  </a:cxn>
                  <a:cxn ang="0">
                    <a:pos x="0" y="150"/>
                  </a:cxn>
                  <a:cxn ang="0">
                    <a:pos x="2105" y="695"/>
                  </a:cxn>
                  <a:cxn ang="0">
                    <a:pos x="2105" y="665"/>
                  </a:cxn>
                  <a:cxn ang="0">
                    <a:pos x="2105" y="665"/>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endParaRPr>
              </a:p>
            </p:txBody>
          </p:sp>
        </p:grpSp>
      </p:grpSp>
      <p:sp>
        <p:nvSpPr>
          <p:cNvPr id="786474" name="Rectangle 42"/>
          <p:cNvSpPr>
            <a:spLocks noGrp="1" noChangeArrowheads="1"/>
          </p:cNvSpPr>
          <p:nvPr>
            <p:ph type="title"/>
          </p:nvPr>
        </p:nvSpPr>
        <p:spPr bwMode="auto">
          <a:xfrm>
            <a:off x="457200" y="277813"/>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smtClean="0"/>
              <a:t>Click to edit Master title style</a:t>
            </a:r>
          </a:p>
        </p:txBody>
      </p:sp>
      <p:sp>
        <p:nvSpPr>
          <p:cNvPr id="786475" name="Rectangle 43"/>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p>
        </p:txBody>
      </p:sp>
      <p:sp>
        <p:nvSpPr>
          <p:cNvPr id="786476" name="Rectangle 44"/>
          <p:cNvSpPr>
            <a:spLocks noGrp="1" noChangeArrowheads="1"/>
          </p:cNvSpPr>
          <p:nvPr>
            <p:ph type="dt" sz="half" idx="2"/>
          </p:nvPr>
        </p:nvSpPr>
        <p:spPr bwMode="auto">
          <a:xfrm>
            <a:off x="457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fontAlgn="auto" hangingPunct="1">
              <a:spcBef>
                <a:spcPts val="0"/>
              </a:spcBef>
              <a:spcAft>
                <a:spcPts val="0"/>
              </a:spcAft>
              <a:defRPr sz="1200" smtClean="0">
                <a:effectLst>
                  <a:outerShdw blurRad="38100" dist="38100" dir="2700000" algn="tl">
                    <a:srgbClr val="000000"/>
                  </a:outerShdw>
                </a:effectLst>
                <a:latin typeface="Arial" charset="0"/>
                <a:cs typeface="+mn-cs"/>
              </a:defRPr>
            </a:lvl1pPr>
          </a:lstStyle>
          <a:p>
            <a:pPr>
              <a:defRPr/>
            </a:pPr>
            <a:fld id="{16815D63-B01F-46CE-8AB4-583657794AAD}" type="datetime4">
              <a:rPr lang="en-US" smtClean="0">
                <a:solidFill>
                  <a:srgbClr val="FFFFFF"/>
                </a:solidFill>
              </a:rPr>
              <a:t>October 1, 2011</a:t>
            </a:fld>
            <a:endParaRPr lang="en-US">
              <a:solidFill>
                <a:srgbClr val="FFFFFF"/>
              </a:solidFill>
            </a:endParaRPr>
          </a:p>
        </p:txBody>
      </p:sp>
      <p:sp>
        <p:nvSpPr>
          <p:cNvPr id="786477" name="Rectangle 4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fontAlgn="auto" hangingPunct="1">
              <a:spcBef>
                <a:spcPts val="0"/>
              </a:spcBef>
              <a:spcAft>
                <a:spcPts val="0"/>
              </a:spcAft>
              <a:defRPr sz="1200">
                <a:effectLst>
                  <a:outerShdw blurRad="38100" dist="38100" dir="2700000" algn="tl">
                    <a:srgbClr val="000000"/>
                  </a:outerShdw>
                </a:effectLst>
                <a:latin typeface="Arial" charset="0"/>
                <a:cs typeface="+mn-cs"/>
              </a:defRPr>
            </a:lvl1pPr>
          </a:lstStyle>
          <a:p>
            <a:pPr>
              <a:defRPr/>
            </a:pPr>
            <a:endParaRPr lang="en-US">
              <a:solidFill>
                <a:srgbClr val="FFFFFF"/>
              </a:solidFill>
            </a:endParaRPr>
          </a:p>
        </p:txBody>
      </p:sp>
      <p:sp>
        <p:nvSpPr>
          <p:cNvPr id="786478" name="Rectangle 46"/>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fontAlgn="auto" hangingPunct="1">
              <a:spcBef>
                <a:spcPts val="0"/>
              </a:spcBef>
              <a:spcAft>
                <a:spcPts val="0"/>
              </a:spcAft>
              <a:defRPr sz="2000" smtClean="0">
                <a:effectLst>
                  <a:outerShdw blurRad="38100" dist="38100" dir="2700000" algn="tl">
                    <a:srgbClr val="000000"/>
                  </a:outerShdw>
                </a:effectLst>
                <a:latin typeface="Arial" charset="0"/>
                <a:cs typeface="+mn-cs"/>
              </a:defRPr>
            </a:lvl1pPr>
          </a:lstStyle>
          <a:p>
            <a:pPr>
              <a:defRPr/>
            </a:pPr>
            <a:fld id="{8B66FBEF-F982-458E-B615-CD6472251A04}"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851006965"/>
      </p:ext>
    </p:extLst>
  </p:cSld>
  <p:clrMap bg1="dk2" tx1="lt1" bg2="dk1" tx2="lt2" accent1="accent1" accent2="accent2" accent3="accent3" accent4="accent4" accent5="accent5" accent6="accent6" hlink="hlink" folHlink="folHlink"/>
  <p:sldLayoutIdLst>
    <p:sldLayoutId id="2147483745" r:id="rId1"/>
    <p:sldLayoutId id="2147483746" r:id="rId2"/>
    <p:sldLayoutId id="2147483747" r:id="rId3"/>
    <p:sldLayoutId id="2147483748" r:id="rId4"/>
    <p:sldLayoutId id="2147483749" r:id="rId5"/>
    <p:sldLayoutId id="2147483750" r:id="rId6"/>
    <p:sldLayoutId id="2147483751" r:id="rId7"/>
    <p:sldLayoutId id="2147483752" r:id="rId8"/>
    <p:sldLayoutId id="2147483753" r:id="rId9"/>
    <p:sldLayoutId id="2147483754" r:id="rId10"/>
    <p:sldLayoutId id="2147483755" r:id="rId11"/>
    <p:sldLayoutId id="2147483756" r:id="rId12"/>
    <p:sldLayoutId id="2147483757" r:id="rId13"/>
    <p:sldLayoutId id="2147483758" r:id="rId14"/>
  </p:sldLayoutIdLst>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par>
    </p:tnLst>
  </p:timing>
  <p:hf hdr="0" ftr="0" dt="0"/>
  <p:txStyles>
    <p:titleStyle>
      <a:lvl1pPr algn="ctr" rtl="0" fontAlgn="base">
        <a:spcBef>
          <a:spcPct val="0"/>
        </a:spcBef>
        <a:spcAft>
          <a:spcPct val="0"/>
        </a:spcAft>
        <a:defRPr sz="4400">
          <a:solidFill>
            <a:schemeClr val="tx2"/>
          </a:solidFill>
          <a:effectLst>
            <a:outerShdw blurRad="38100" dist="38100" dir="2700000" algn="tl">
              <a:srgbClr val="000000"/>
            </a:outerShdw>
          </a:effectLst>
          <a:latin typeface="+mj-lt"/>
          <a:ea typeface="+mj-ea"/>
          <a:cs typeface="+mj-cs"/>
        </a:defRPr>
      </a:lvl1pPr>
      <a:lvl2pPr algn="ctr" rtl="0" fontAlgn="base">
        <a:spcBef>
          <a:spcPct val="0"/>
        </a:spcBef>
        <a:spcAft>
          <a:spcPct val="0"/>
        </a:spcAft>
        <a:defRPr sz="4400">
          <a:solidFill>
            <a:schemeClr val="tx2"/>
          </a:solidFill>
          <a:effectLst>
            <a:outerShdw blurRad="38100" dist="38100" dir="2700000" algn="tl">
              <a:srgbClr val="000000"/>
            </a:outerShdw>
          </a:effectLst>
          <a:latin typeface="Arial Black" pitchFamily="34" charset="0"/>
        </a:defRPr>
      </a:lvl2pPr>
      <a:lvl3pPr algn="ctr" rtl="0" fontAlgn="base">
        <a:spcBef>
          <a:spcPct val="0"/>
        </a:spcBef>
        <a:spcAft>
          <a:spcPct val="0"/>
        </a:spcAft>
        <a:defRPr sz="4400">
          <a:solidFill>
            <a:schemeClr val="tx2"/>
          </a:solidFill>
          <a:effectLst>
            <a:outerShdw blurRad="38100" dist="38100" dir="2700000" algn="tl">
              <a:srgbClr val="000000"/>
            </a:outerShdw>
          </a:effectLst>
          <a:latin typeface="Arial Black" pitchFamily="34" charset="0"/>
        </a:defRPr>
      </a:lvl3pPr>
      <a:lvl4pPr algn="ctr" rtl="0" fontAlgn="base">
        <a:spcBef>
          <a:spcPct val="0"/>
        </a:spcBef>
        <a:spcAft>
          <a:spcPct val="0"/>
        </a:spcAft>
        <a:defRPr sz="4400">
          <a:solidFill>
            <a:schemeClr val="tx2"/>
          </a:solidFill>
          <a:effectLst>
            <a:outerShdw blurRad="38100" dist="38100" dir="2700000" algn="tl">
              <a:srgbClr val="000000"/>
            </a:outerShdw>
          </a:effectLst>
          <a:latin typeface="Arial Black" pitchFamily="34" charset="0"/>
        </a:defRPr>
      </a:lvl4pPr>
      <a:lvl5pPr algn="ctr" rtl="0" fontAlgn="base">
        <a:spcBef>
          <a:spcPct val="0"/>
        </a:spcBef>
        <a:spcAft>
          <a:spcPct val="0"/>
        </a:spcAft>
        <a:defRPr sz="4400">
          <a:solidFill>
            <a:schemeClr val="tx2"/>
          </a:solidFill>
          <a:effectLst>
            <a:outerShdw blurRad="38100" dist="38100" dir="2700000" algn="tl">
              <a:srgbClr val="000000"/>
            </a:outerShdw>
          </a:effectLst>
          <a:latin typeface="Arial Black" pitchFamily="34" charset="0"/>
        </a:defRPr>
      </a:lvl5pPr>
      <a:lvl6pPr marL="457200" algn="ctr" rtl="0" eaLnBrk="1" fontAlgn="base" hangingPunct="1">
        <a:spcBef>
          <a:spcPct val="0"/>
        </a:spcBef>
        <a:spcAft>
          <a:spcPct val="0"/>
        </a:spcAft>
        <a:defRPr sz="4400">
          <a:solidFill>
            <a:schemeClr val="tx2"/>
          </a:solidFill>
          <a:effectLst>
            <a:outerShdw blurRad="38100" dist="38100" dir="2700000" algn="tl">
              <a:srgbClr val="000000"/>
            </a:outerShdw>
          </a:effectLst>
          <a:latin typeface="Arial" charset="0"/>
        </a:defRPr>
      </a:lvl6pPr>
      <a:lvl7pPr marL="914400" algn="ctr" rtl="0" eaLnBrk="1" fontAlgn="base" hangingPunct="1">
        <a:spcBef>
          <a:spcPct val="0"/>
        </a:spcBef>
        <a:spcAft>
          <a:spcPct val="0"/>
        </a:spcAft>
        <a:defRPr sz="4400">
          <a:solidFill>
            <a:schemeClr val="tx2"/>
          </a:solidFill>
          <a:effectLst>
            <a:outerShdw blurRad="38100" dist="38100" dir="2700000" algn="tl">
              <a:srgbClr val="000000"/>
            </a:outerShdw>
          </a:effectLst>
          <a:latin typeface="Arial" charset="0"/>
        </a:defRPr>
      </a:lvl7pPr>
      <a:lvl8pPr marL="1371600" algn="ctr" rtl="0" eaLnBrk="1" fontAlgn="base" hangingPunct="1">
        <a:spcBef>
          <a:spcPct val="0"/>
        </a:spcBef>
        <a:spcAft>
          <a:spcPct val="0"/>
        </a:spcAft>
        <a:defRPr sz="4400">
          <a:solidFill>
            <a:schemeClr val="tx2"/>
          </a:solidFill>
          <a:effectLst>
            <a:outerShdw blurRad="38100" dist="38100" dir="2700000" algn="tl">
              <a:srgbClr val="000000"/>
            </a:outerShdw>
          </a:effectLst>
          <a:latin typeface="Arial" charset="0"/>
        </a:defRPr>
      </a:lvl8pPr>
      <a:lvl9pPr marL="1828800" algn="ctr" rtl="0" eaLnBrk="1" fontAlgn="base" hangingPunct="1">
        <a:spcBef>
          <a:spcPct val="0"/>
        </a:spcBef>
        <a:spcAft>
          <a:spcPct val="0"/>
        </a:spcAft>
        <a:defRPr sz="4400">
          <a:solidFill>
            <a:schemeClr val="tx2"/>
          </a:solidFill>
          <a:effectLst>
            <a:outerShdw blurRad="38100" dist="38100" dir="2700000" algn="tl">
              <a:srgbClr val="000000"/>
            </a:outerShdw>
          </a:effectLst>
          <a:latin typeface="Arial" charset="0"/>
        </a:defRPr>
      </a:lvl9pPr>
    </p:titleStyle>
    <p:bodyStyle>
      <a:lvl1pPr marL="342900" indent="-342900" algn="l" rtl="0" fontAlgn="base">
        <a:spcBef>
          <a:spcPct val="20000"/>
        </a:spcBef>
        <a:spcAft>
          <a:spcPct val="0"/>
        </a:spcAft>
        <a:buClr>
          <a:schemeClr val="hlink"/>
        </a:buClr>
        <a:buSzPct val="90000"/>
        <a:buFont typeface="Wingdings" pitchFamily="2" charset="2"/>
        <a:buBlip>
          <a:blip r:embed="rId16"/>
        </a:buBlip>
        <a:defRPr sz="3200">
          <a:solidFill>
            <a:schemeClr val="tx1"/>
          </a:solidFill>
          <a:effectLst>
            <a:outerShdw blurRad="38100" dist="38100" dir="2700000" algn="tl">
              <a:srgbClr val="000000"/>
            </a:outerShdw>
          </a:effectLst>
          <a:latin typeface="+mn-lt"/>
          <a:ea typeface="+mn-ea"/>
          <a:cs typeface="+mn-cs"/>
        </a:defRPr>
      </a:lvl1pPr>
      <a:lvl2pPr marL="742950" indent="-285750" algn="l" rtl="0" fontAlgn="base">
        <a:spcBef>
          <a:spcPct val="20000"/>
        </a:spcBef>
        <a:spcAft>
          <a:spcPct val="0"/>
        </a:spcAft>
        <a:buChar char="–"/>
        <a:defRPr sz="2800">
          <a:solidFill>
            <a:schemeClr val="tx1"/>
          </a:solidFill>
          <a:effectLst>
            <a:outerShdw blurRad="38100" dist="38100" dir="2700000" algn="tl">
              <a:srgbClr val="000000"/>
            </a:outerShdw>
          </a:effectLst>
          <a:latin typeface="+mn-lt"/>
        </a:defRPr>
      </a:lvl2pPr>
      <a:lvl3pPr marL="1143000" indent="-228600" algn="l" rtl="0" fontAlgn="base">
        <a:spcBef>
          <a:spcPct val="20000"/>
        </a:spcBef>
        <a:spcAft>
          <a:spcPct val="0"/>
        </a:spcAft>
        <a:buClr>
          <a:schemeClr val="accent2"/>
        </a:buClr>
        <a:buSzPct val="90000"/>
        <a:buFont typeface="Wingdings" pitchFamily="2" charset="2"/>
        <a:buBlip>
          <a:blip r:embed="rId17"/>
        </a:buBlip>
        <a:defRPr sz="2400">
          <a:solidFill>
            <a:schemeClr val="tx1"/>
          </a:solidFill>
          <a:effectLst>
            <a:outerShdw blurRad="38100" dist="38100" dir="2700000" algn="tl">
              <a:srgbClr val="000000"/>
            </a:outerShdw>
          </a:effectLst>
          <a:latin typeface="+mn-lt"/>
        </a:defRPr>
      </a:lvl3pPr>
      <a:lvl4pPr marL="1600200" indent="-228600" algn="l" rtl="0" fontAlgn="base">
        <a:spcBef>
          <a:spcPct val="20000"/>
        </a:spcBef>
        <a:spcAft>
          <a:spcPct val="0"/>
        </a:spcAft>
        <a:buChar char="–"/>
        <a:defRPr sz="2000">
          <a:solidFill>
            <a:schemeClr val="tx1"/>
          </a:solidFill>
          <a:effectLst>
            <a:outerShdw blurRad="38100" dist="38100" dir="2700000" algn="tl">
              <a:srgbClr val="000000"/>
            </a:outerShdw>
          </a:effectLst>
          <a:latin typeface="+mn-lt"/>
        </a:defRPr>
      </a:lvl4pPr>
      <a:lvl5pPr marL="2057400" indent="-228600" algn="l" rtl="0" fontAlgn="base">
        <a:spcBef>
          <a:spcPct val="20000"/>
        </a:spcBef>
        <a:spcAft>
          <a:spcPct val="0"/>
        </a:spcAft>
        <a:buClr>
          <a:schemeClr val="folHlink"/>
        </a:buClr>
        <a:buSzPct val="90000"/>
        <a:buFont typeface="Wingdings" pitchFamily="2" charset="2"/>
        <a:buBlip>
          <a:blip r:embed="rId18"/>
        </a:buBlip>
        <a:defRPr sz="2000">
          <a:solidFill>
            <a:schemeClr val="tx1"/>
          </a:solidFill>
          <a:effectLst>
            <a:outerShdw blurRad="38100" dist="38100" dir="2700000" algn="tl">
              <a:srgbClr val="000000"/>
            </a:outerShdw>
          </a:effectLst>
          <a:latin typeface="+mn-lt"/>
        </a:defRPr>
      </a:lvl5pPr>
      <a:lvl6pPr marL="2514600" indent="-228600" algn="l" rtl="0" eaLnBrk="1" fontAlgn="base" hangingPunct="1">
        <a:spcBef>
          <a:spcPct val="20000"/>
        </a:spcBef>
        <a:spcAft>
          <a:spcPct val="0"/>
        </a:spcAft>
        <a:buClr>
          <a:schemeClr val="folHlink"/>
        </a:buClr>
        <a:buSzPct val="90000"/>
        <a:buFont typeface="Wingdings" pitchFamily="2" charset="2"/>
        <a:buBlip>
          <a:blip r:embed="rId18"/>
        </a:buBlip>
        <a:defRPr sz="2000">
          <a:solidFill>
            <a:schemeClr val="tx1"/>
          </a:solidFill>
          <a:effectLst>
            <a:outerShdw blurRad="38100" dist="38100" dir="2700000" algn="tl">
              <a:srgbClr val="000000"/>
            </a:outerShdw>
          </a:effectLst>
          <a:latin typeface="+mn-lt"/>
        </a:defRPr>
      </a:lvl6pPr>
      <a:lvl7pPr marL="2971800" indent="-228600" algn="l" rtl="0" eaLnBrk="1" fontAlgn="base" hangingPunct="1">
        <a:spcBef>
          <a:spcPct val="20000"/>
        </a:spcBef>
        <a:spcAft>
          <a:spcPct val="0"/>
        </a:spcAft>
        <a:buClr>
          <a:schemeClr val="folHlink"/>
        </a:buClr>
        <a:buSzPct val="90000"/>
        <a:buFont typeface="Wingdings" pitchFamily="2" charset="2"/>
        <a:buBlip>
          <a:blip r:embed="rId18"/>
        </a:buBlip>
        <a:defRPr sz="2000">
          <a:solidFill>
            <a:schemeClr val="tx1"/>
          </a:solidFill>
          <a:effectLst>
            <a:outerShdw blurRad="38100" dist="38100" dir="2700000" algn="tl">
              <a:srgbClr val="000000"/>
            </a:outerShdw>
          </a:effectLst>
          <a:latin typeface="+mn-lt"/>
        </a:defRPr>
      </a:lvl7pPr>
      <a:lvl8pPr marL="3429000" indent="-228600" algn="l" rtl="0" eaLnBrk="1" fontAlgn="base" hangingPunct="1">
        <a:spcBef>
          <a:spcPct val="20000"/>
        </a:spcBef>
        <a:spcAft>
          <a:spcPct val="0"/>
        </a:spcAft>
        <a:buClr>
          <a:schemeClr val="folHlink"/>
        </a:buClr>
        <a:buSzPct val="90000"/>
        <a:buFont typeface="Wingdings" pitchFamily="2" charset="2"/>
        <a:buBlip>
          <a:blip r:embed="rId18"/>
        </a:buBlip>
        <a:defRPr sz="2000">
          <a:solidFill>
            <a:schemeClr val="tx1"/>
          </a:solidFill>
          <a:effectLst>
            <a:outerShdw blurRad="38100" dist="38100" dir="2700000" algn="tl">
              <a:srgbClr val="000000"/>
            </a:outerShdw>
          </a:effectLst>
          <a:latin typeface="+mn-lt"/>
        </a:defRPr>
      </a:lvl8pPr>
      <a:lvl9pPr marL="3886200" indent="-228600" algn="l" rtl="0" eaLnBrk="1" fontAlgn="base" hangingPunct="1">
        <a:spcBef>
          <a:spcPct val="20000"/>
        </a:spcBef>
        <a:spcAft>
          <a:spcPct val="0"/>
        </a:spcAft>
        <a:buClr>
          <a:schemeClr val="folHlink"/>
        </a:buClr>
        <a:buSzPct val="90000"/>
        <a:buFont typeface="Wingdings" pitchFamily="2" charset="2"/>
        <a:buBlip>
          <a:blip r:embed="rId18"/>
        </a:buBlip>
        <a:defRPr sz="2000">
          <a:solidFill>
            <a:schemeClr val="tx1"/>
          </a:solidFill>
          <a:effectLst>
            <a:outerShdw blurRad="38100" dist="38100" dir="2700000" algn="tl">
              <a:srgbClr val="000000"/>
            </a:outerShdw>
          </a:effectLst>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0.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57647"/>
                <a:invGamma/>
              </a:schemeClr>
            </a:gs>
            <a:gs pos="100000">
              <a:schemeClr val="bg1"/>
            </a:gs>
          </a:gsLst>
          <a:lin ang="2700000" scaled="1"/>
        </a:gradFill>
        <a:effectLst/>
      </p:bgPr>
    </p:bg>
    <p:spTree>
      <p:nvGrpSpPr>
        <p:cNvPr id="1" name=""/>
        <p:cNvGrpSpPr/>
        <p:nvPr/>
      </p:nvGrpSpPr>
      <p:grpSpPr>
        <a:xfrm>
          <a:off x="0" y="0"/>
          <a:ext cx="0" cy="0"/>
          <a:chOff x="0" y="0"/>
          <a:chExt cx="0" cy="0"/>
        </a:xfrm>
      </p:grpSpPr>
      <p:grpSp>
        <p:nvGrpSpPr>
          <p:cNvPr id="1026" name="Group 2"/>
          <p:cNvGrpSpPr>
            <a:grpSpLocks/>
          </p:cNvGrpSpPr>
          <p:nvPr/>
        </p:nvGrpSpPr>
        <p:grpSpPr bwMode="auto">
          <a:xfrm>
            <a:off x="0" y="0"/>
            <a:ext cx="9144000" cy="6856413"/>
            <a:chOff x="0" y="0"/>
            <a:chExt cx="5760" cy="4319"/>
          </a:xfrm>
        </p:grpSpPr>
        <p:sp>
          <p:nvSpPr>
            <p:cNvPr id="786435" name="Freeform 3"/>
            <p:cNvSpPr>
              <a:spLocks/>
            </p:cNvSpPr>
            <p:nvPr/>
          </p:nvSpPr>
          <p:spPr bwMode="hidden">
            <a:xfrm>
              <a:off x="0" y="12"/>
              <a:ext cx="5758" cy="3273"/>
            </a:xfrm>
            <a:custGeom>
              <a:avLst/>
              <a:gdLst/>
              <a:ahLst/>
              <a:cxnLst>
                <a:cxn ang="0">
                  <a:pos x="3193" y="1816"/>
                </a:cxn>
                <a:cxn ang="0">
                  <a:pos x="0" y="0"/>
                </a:cxn>
                <a:cxn ang="0">
                  <a:pos x="0" y="522"/>
                </a:cxn>
                <a:cxn ang="0">
                  <a:pos x="3037" y="1978"/>
                </a:cxn>
                <a:cxn ang="0">
                  <a:pos x="5740" y="3273"/>
                </a:cxn>
                <a:cxn ang="0">
                  <a:pos x="5740" y="3267"/>
                </a:cxn>
                <a:cxn ang="0">
                  <a:pos x="3193" y="1816"/>
                </a:cxn>
                <a:cxn ang="0">
                  <a:pos x="3193" y="1816"/>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786436" name="Freeform 4"/>
            <p:cNvSpPr>
              <a:spLocks/>
            </p:cNvSpPr>
            <p:nvPr/>
          </p:nvSpPr>
          <p:spPr bwMode="hidden">
            <a:xfrm>
              <a:off x="149" y="0"/>
              <a:ext cx="5609" cy="3243"/>
            </a:xfrm>
            <a:custGeom>
              <a:avLst/>
              <a:gdLst/>
              <a:ahLst/>
              <a:cxnLst>
                <a:cxn ang="0">
                  <a:pos x="3163" y="1714"/>
                </a:cxn>
                <a:cxn ang="0">
                  <a:pos x="431" y="0"/>
                </a:cxn>
                <a:cxn ang="0">
                  <a:pos x="0" y="0"/>
                </a:cxn>
                <a:cxn ang="0">
                  <a:pos x="3086" y="1786"/>
                </a:cxn>
                <a:cxn ang="0">
                  <a:pos x="5591" y="3243"/>
                </a:cxn>
                <a:cxn ang="0">
                  <a:pos x="5591" y="3237"/>
                </a:cxn>
                <a:cxn ang="0">
                  <a:pos x="3163" y="1714"/>
                </a:cxn>
                <a:cxn ang="0">
                  <a:pos x="3163" y="1714"/>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786437" name="Freeform 5"/>
            <p:cNvSpPr>
              <a:spLocks/>
            </p:cNvSpPr>
            <p:nvPr/>
          </p:nvSpPr>
          <p:spPr bwMode="hidden">
            <a:xfrm>
              <a:off x="0" y="3433"/>
              <a:ext cx="4038" cy="191"/>
            </a:xfrm>
            <a:custGeom>
              <a:avLst/>
              <a:gdLst/>
              <a:ahLst/>
              <a:cxnLst>
                <a:cxn ang="0">
                  <a:pos x="0" y="156"/>
                </a:cxn>
                <a:cxn ang="0">
                  <a:pos x="4042" y="192"/>
                </a:cxn>
                <a:cxn ang="0">
                  <a:pos x="4042" y="144"/>
                </a:cxn>
                <a:cxn ang="0">
                  <a:pos x="0" y="0"/>
                </a:cxn>
                <a:cxn ang="0">
                  <a:pos x="0" y="156"/>
                </a:cxn>
                <a:cxn ang="0">
                  <a:pos x="0" y="156"/>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1035" name="Freeform 6"/>
            <p:cNvSpPr>
              <a:spLocks/>
            </p:cNvSpPr>
            <p:nvPr/>
          </p:nvSpPr>
          <p:spPr bwMode="hidden">
            <a:xfrm>
              <a:off x="4038" y="3577"/>
              <a:ext cx="1720" cy="65"/>
            </a:xfrm>
            <a:custGeom>
              <a:avLst/>
              <a:gdLst>
                <a:gd name="T0" fmla="*/ 1722 w 1722"/>
                <a:gd name="T1" fmla="*/ 66 h 66"/>
                <a:gd name="T2" fmla="*/ 1722 w 1722"/>
                <a:gd name="T3" fmla="*/ 60 h 66"/>
                <a:gd name="T4" fmla="*/ 0 w 1722"/>
                <a:gd name="T5" fmla="*/ 0 h 66"/>
                <a:gd name="T6" fmla="*/ 0 w 1722"/>
                <a:gd name="T7" fmla="*/ 48 h 66"/>
                <a:gd name="T8" fmla="*/ 1722 w 1722"/>
                <a:gd name="T9" fmla="*/ 66 h 66"/>
                <a:gd name="T10" fmla="*/ 1722 w 1722"/>
                <a:gd name="T11" fmla="*/ 66 h 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22" h="66">
                  <a:moveTo>
                    <a:pt x="1722" y="66"/>
                  </a:moveTo>
                  <a:lnTo>
                    <a:pt x="1722" y="60"/>
                  </a:lnTo>
                  <a:lnTo>
                    <a:pt x="0" y="0"/>
                  </a:lnTo>
                  <a:lnTo>
                    <a:pt x="0" y="48"/>
                  </a:lnTo>
                  <a:lnTo>
                    <a:pt x="1722" y="66"/>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786439" name="Freeform 7"/>
            <p:cNvSpPr>
              <a:spLocks/>
            </p:cNvSpPr>
            <p:nvPr/>
          </p:nvSpPr>
          <p:spPr bwMode="hidden">
            <a:xfrm>
              <a:off x="0" y="3726"/>
              <a:ext cx="4784" cy="329"/>
            </a:xfrm>
            <a:custGeom>
              <a:avLst/>
              <a:gdLst/>
              <a:ahLst/>
              <a:cxnLst>
                <a:cxn ang="0">
                  <a:pos x="0" y="329"/>
                </a:cxn>
                <a:cxn ang="0">
                  <a:pos x="4789" y="77"/>
                </a:cxn>
                <a:cxn ang="0">
                  <a:pos x="4789" y="0"/>
                </a:cxn>
                <a:cxn ang="0">
                  <a:pos x="0" y="107"/>
                </a:cxn>
                <a:cxn ang="0">
                  <a:pos x="0" y="329"/>
                </a:cxn>
                <a:cxn ang="0">
                  <a:pos x="0" y="329"/>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w="9525" cap="flat" cmpd="sng">
              <a:noFill/>
              <a:prstDash val="solid"/>
              <a:round/>
              <a:headEnd type="none" w="med" len="med"/>
              <a:tailEnd type="none" w="med" len="med"/>
            </a:ln>
            <a:effectLst/>
          </p:spPr>
          <p:txBody>
            <a:bodyPr/>
            <a:lstStyle/>
            <a:p>
              <a:pPr fontAlgn="auto">
                <a:spcBef>
                  <a:spcPts val="0"/>
                </a:spcBef>
                <a:spcAft>
                  <a:spcPts val="0"/>
                </a:spcAft>
                <a:defRPr/>
              </a:pPr>
              <a:endParaRPr lang="en-US">
                <a:solidFill>
                  <a:prstClr val="white"/>
                </a:solidFill>
                <a:latin typeface="Arial" charset="0"/>
              </a:endParaRPr>
            </a:p>
          </p:txBody>
        </p:sp>
        <p:sp>
          <p:nvSpPr>
            <p:cNvPr id="1037" name="Freeform 8"/>
            <p:cNvSpPr>
              <a:spLocks/>
            </p:cNvSpPr>
            <p:nvPr/>
          </p:nvSpPr>
          <p:spPr bwMode="hidden">
            <a:xfrm>
              <a:off x="4784" y="3702"/>
              <a:ext cx="974" cy="101"/>
            </a:xfrm>
            <a:custGeom>
              <a:avLst/>
              <a:gdLst>
                <a:gd name="T0" fmla="*/ 975 w 975"/>
                <a:gd name="T1" fmla="*/ 48 h 101"/>
                <a:gd name="T2" fmla="*/ 975 w 975"/>
                <a:gd name="T3" fmla="*/ 0 h 101"/>
                <a:gd name="T4" fmla="*/ 0 w 975"/>
                <a:gd name="T5" fmla="*/ 24 h 101"/>
                <a:gd name="T6" fmla="*/ 0 w 975"/>
                <a:gd name="T7" fmla="*/ 101 h 101"/>
                <a:gd name="T8" fmla="*/ 975 w 975"/>
                <a:gd name="T9" fmla="*/ 48 h 101"/>
                <a:gd name="T10" fmla="*/ 975 w 975"/>
                <a:gd name="T11" fmla="*/ 48 h 10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75" h="101">
                  <a:moveTo>
                    <a:pt x="975" y="48"/>
                  </a:moveTo>
                  <a:lnTo>
                    <a:pt x="975" y="0"/>
                  </a:lnTo>
                  <a:lnTo>
                    <a:pt x="0" y="24"/>
                  </a:lnTo>
                  <a:lnTo>
                    <a:pt x="0" y="101"/>
                  </a:lnTo>
                  <a:lnTo>
                    <a:pt x="975" y="4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1038" name="Freeform 9"/>
            <p:cNvSpPr>
              <a:spLocks/>
            </p:cNvSpPr>
            <p:nvPr/>
          </p:nvSpPr>
          <p:spPr bwMode="hidden">
            <a:xfrm>
              <a:off x="3619" y="3815"/>
              <a:ext cx="2139" cy="198"/>
            </a:xfrm>
            <a:custGeom>
              <a:avLst/>
              <a:gdLst>
                <a:gd name="T0" fmla="*/ 2141 w 2141"/>
                <a:gd name="T1" fmla="*/ 0 h 198"/>
                <a:gd name="T2" fmla="*/ 0 w 2141"/>
                <a:gd name="T3" fmla="*/ 156 h 198"/>
                <a:gd name="T4" fmla="*/ 0 w 2141"/>
                <a:gd name="T5" fmla="*/ 198 h 198"/>
                <a:gd name="T6" fmla="*/ 2141 w 2141"/>
                <a:gd name="T7" fmla="*/ 0 h 198"/>
                <a:gd name="T8" fmla="*/ 2141 w 2141"/>
                <a:gd name="T9" fmla="*/ 0 h 1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41" h="198">
                  <a:moveTo>
                    <a:pt x="2141" y="0"/>
                  </a:moveTo>
                  <a:lnTo>
                    <a:pt x="0" y="156"/>
                  </a:lnTo>
                  <a:lnTo>
                    <a:pt x="0" y="198"/>
                  </a:lnTo>
                  <a:lnTo>
                    <a:pt x="2141"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786442" name="Freeform 10"/>
            <p:cNvSpPr>
              <a:spLocks/>
            </p:cNvSpPr>
            <p:nvPr/>
          </p:nvSpPr>
          <p:spPr bwMode="hidden">
            <a:xfrm>
              <a:off x="0" y="3971"/>
              <a:ext cx="3619" cy="348"/>
            </a:xfrm>
            <a:custGeom>
              <a:avLst/>
              <a:gdLst/>
              <a:ahLst/>
              <a:cxnLst>
                <a:cxn ang="0">
                  <a:pos x="0" y="348"/>
                </a:cxn>
                <a:cxn ang="0">
                  <a:pos x="311" y="348"/>
                </a:cxn>
                <a:cxn ang="0">
                  <a:pos x="3623" y="42"/>
                </a:cxn>
                <a:cxn ang="0">
                  <a:pos x="3623" y="0"/>
                </a:cxn>
                <a:cxn ang="0">
                  <a:pos x="0" y="264"/>
                </a:cxn>
                <a:cxn ang="0">
                  <a:pos x="0" y="348"/>
                </a:cxn>
                <a:cxn ang="0">
                  <a:pos x="0" y="348"/>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1040" name="Freeform 11"/>
            <p:cNvSpPr>
              <a:spLocks/>
            </p:cNvSpPr>
            <p:nvPr/>
          </p:nvSpPr>
          <p:spPr bwMode="hidden">
            <a:xfrm>
              <a:off x="2097" y="4043"/>
              <a:ext cx="2514" cy="276"/>
            </a:xfrm>
            <a:custGeom>
              <a:avLst/>
              <a:gdLst>
                <a:gd name="T0" fmla="*/ 2182 w 2517"/>
                <a:gd name="T1" fmla="*/ 276 h 276"/>
                <a:gd name="T2" fmla="*/ 2517 w 2517"/>
                <a:gd name="T3" fmla="*/ 204 h 276"/>
                <a:gd name="T4" fmla="*/ 2260 w 2517"/>
                <a:gd name="T5" fmla="*/ 0 h 276"/>
                <a:gd name="T6" fmla="*/ 0 w 2517"/>
                <a:gd name="T7" fmla="*/ 276 h 276"/>
                <a:gd name="T8" fmla="*/ 2182 w 2517"/>
                <a:gd name="T9" fmla="*/ 276 h 276"/>
                <a:gd name="T10" fmla="*/ 2182 w 2517"/>
                <a:gd name="T11" fmla="*/ 276 h 27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7" h="276">
                  <a:moveTo>
                    <a:pt x="2182" y="276"/>
                  </a:moveTo>
                  <a:lnTo>
                    <a:pt x="2517" y="204"/>
                  </a:lnTo>
                  <a:lnTo>
                    <a:pt x="2260" y="0"/>
                  </a:lnTo>
                  <a:lnTo>
                    <a:pt x="0" y="276"/>
                  </a:lnTo>
                  <a:lnTo>
                    <a:pt x="2182" y="276"/>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786444" name="Freeform 12"/>
            <p:cNvSpPr>
              <a:spLocks/>
            </p:cNvSpPr>
            <p:nvPr/>
          </p:nvSpPr>
          <p:spPr bwMode="hidden">
            <a:xfrm>
              <a:off x="4354" y="3869"/>
              <a:ext cx="1404" cy="378"/>
            </a:xfrm>
            <a:custGeom>
              <a:avLst/>
              <a:gdLst/>
              <a:ahLst/>
              <a:cxnLst>
                <a:cxn ang="0">
                  <a:pos x="1405" y="126"/>
                </a:cxn>
                <a:cxn ang="0">
                  <a:pos x="1405" y="0"/>
                </a:cxn>
                <a:cxn ang="0">
                  <a:pos x="0" y="174"/>
                </a:cxn>
                <a:cxn ang="0">
                  <a:pos x="257" y="378"/>
                </a:cxn>
                <a:cxn ang="0">
                  <a:pos x="1405" y="126"/>
                </a:cxn>
                <a:cxn ang="0">
                  <a:pos x="1405" y="126"/>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1042" name="Freeform 13"/>
            <p:cNvSpPr>
              <a:spLocks/>
            </p:cNvSpPr>
            <p:nvPr/>
          </p:nvSpPr>
          <p:spPr bwMode="hidden">
            <a:xfrm>
              <a:off x="5030" y="3151"/>
              <a:ext cx="728" cy="240"/>
            </a:xfrm>
            <a:custGeom>
              <a:avLst/>
              <a:gdLst>
                <a:gd name="T0" fmla="*/ 729 w 729"/>
                <a:gd name="T1" fmla="*/ 240 h 240"/>
                <a:gd name="T2" fmla="*/ 0 w 729"/>
                <a:gd name="T3" fmla="*/ 0 h 240"/>
                <a:gd name="T4" fmla="*/ 0 w 729"/>
                <a:gd name="T5" fmla="*/ 6 h 240"/>
                <a:gd name="T6" fmla="*/ 729 w 729"/>
                <a:gd name="T7" fmla="*/ 240 h 240"/>
                <a:gd name="T8" fmla="*/ 729 w 729"/>
                <a:gd name="T9" fmla="*/ 240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9" h="240">
                  <a:moveTo>
                    <a:pt x="729" y="240"/>
                  </a:moveTo>
                  <a:lnTo>
                    <a:pt x="0" y="0"/>
                  </a:lnTo>
                  <a:lnTo>
                    <a:pt x="0" y="6"/>
                  </a:lnTo>
                  <a:lnTo>
                    <a:pt x="729" y="24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786446" name="Freeform 14"/>
            <p:cNvSpPr>
              <a:spLocks/>
            </p:cNvSpPr>
            <p:nvPr/>
          </p:nvSpPr>
          <p:spPr bwMode="hidden">
            <a:xfrm>
              <a:off x="0" y="1486"/>
              <a:ext cx="5030" cy="1671"/>
            </a:xfrm>
            <a:custGeom>
              <a:avLst/>
              <a:gdLst/>
              <a:ahLst/>
              <a:cxnLst>
                <a:cxn ang="0">
                  <a:pos x="0" y="72"/>
                </a:cxn>
                <a:cxn ang="0">
                  <a:pos x="5035" y="1672"/>
                </a:cxn>
                <a:cxn ang="0">
                  <a:pos x="5035" y="1666"/>
                </a:cxn>
                <a:cxn ang="0">
                  <a:pos x="0" y="0"/>
                </a:cxn>
                <a:cxn ang="0">
                  <a:pos x="0" y="72"/>
                </a:cxn>
                <a:cxn ang="0">
                  <a:pos x="0" y="72"/>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1044" name="Freeform 15"/>
            <p:cNvSpPr>
              <a:spLocks/>
            </p:cNvSpPr>
            <p:nvPr/>
          </p:nvSpPr>
          <p:spPr bwMode="hidden">
            <a:xfrm>
              <a:off x="5030" y="3049"/>
              <a:ext cx="728" cy="318"/>
            </a:xfrm>
            <a:custGeom>
              <a:avLst/>
              <a:gdLst>
                <a:gd name="T0" fmla="*/ 729 w 729"/>
                <a:gd name="T1" fmla="*/ 318 h 318"/>
                <a:gd name="T2" fmla="*/ 729 w 729"/>
                <a:gd name="T3" fmla="*/ 312 h 318"/>
                <a:gd name="T4" fmla="*/ 0 w 729"/>
                <a:gd name="T5" fmla="*/ 0 h 318"/>
                <a:gd name="T6" fmla="*/ 0 w 729"/>
                <a:gd name="T7" fmla="*/ 54 h 318"/>
                <a:gd name="T8" fmla="*/ 729 w 729"/>
                <a:gd name="T9" fmla="*/ 318 h 318"/>
                <a:gd name="T10" fmla="*/ 729 w 729"/>
                <a:gd name="T11" fmla="*/ 318 h 3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29" h="318">
                  <a:moveTo>
                    <a:pt x="729" y="318"/>
                  </a:moveTo>
                  <a:lnTo>
                    <a:pt x="729" y="312"/>
                  </a:lnTo>
                  <a:lnTo>
                    <a:pt x="0" y="0"/>
                  </a:lnTo>
                  <a:lnTo>
                    <a:pt x="0" y="54"/>
                  </a:lnTo>
                  <a:lnTo>
                    <a:pt x="729" y="318"/>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786448" name="Freeform 16"/>
            <p:cNvSpPr>
              <a:spLocks/>
            </p:cNvSpPr>
            <p:nvPr/>
          </p:nvSpPr>
          <p:spPr bwMode="hidden">
            <a:xfrm>
              <a:off x="0" y="916"/>
              <a:ext cx="5030" cy="2187"/>
            </a:xfrm>
            <a:custGeom>
              <a:avLst/>
              <a:gdLst/>
              <a:ahLst/>
              <a:cxnLst>
                <a:cxn ang="0">
                  <a:pos x="0" y="396"/>
                </a:cxn>
                <a:cxn ang="0">
                  <a:pos x="5035" y="2188"/>
                </a:cxn>
                <a:cxn ang="0">
                  <a:pos x="5035" y="2134"/>
                </a:cxn>
                <a:cxn ang="0">
                  <a:pos x="0" y="0"/>
                </a:cxn>
                <a:cxn ang="0">
                  <a:pos x="0" y="396"/>
                </a:cxn>
                <a:cxn ang="0">
                  <a:pos x="0" y="396"/>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786449" name="Freeform 17"/>
            <p:cNvSpPr>
              <a:spLocks/>
            </p:cNvSpPr>
            <p:nvPr/>
          </p:nvSpPr>
          <p:spPr bwMode="hidden">
            <a:xfrm>
              <a:off x="2294" y="0"/>
              <a:ext cx="3159" cy="2725"/>
            </a:xfrm>
            <a:custGeom>
              <a:avLst/>
              <a:gdLst/>
              <a:ahLst/>
              <a:cxnLst>
                <a:cxn ang="0">
                  <a:pos x="0" y="0"/>
                </a:cxn>
                <a:cxn ang="0">
                  <a:pos x="3145" y="2727"/>
                </a:cxn>
                <a:cxn ang="0">
                  <a:pos x="3163" y="2704"/>
                </a:cxn>
                <a:cxn ang="0">
                  <a:pos x="102" y="0"/>
                </a:cxn>
                <a:cxn ang="0">
                  <a:pos x="0" y="0"/>
                </a:cxn>
                <a:cxn ang="0">
                  <a:pos x="0" y="0"/>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786450" name="Freeform 18"/>
            <p:cNvSpPr>
              <a:spLocks/>
            </p:cNvSpPr>
            <p:nvPr/>
          </p:nvSpPr>
          <p:spPr bwMode="hidden">
            <a:xfrm>
              <a:off x="5435" y="2702"/>
              <a:ext cx="323" cy="299"/>
            </a:xfrm>
            <a:custGeom>
              <a:avLst/>
              <a:gdLst/>
              <a:ahLst/>
              <a:cxnLst>
                <a:cxn ang="0">
                  <a:pos x="323" y="299"/>
                </a:cxn>
                <a:cxn ang="0">
                  <a:pos x="323" y="263"/>
                </a:cxn>
                <a:cxn ang="0">
                  <a:pos x="18" y="0"/>
                </a:cxn>
                <a:cxn ang="0">
                  <a:pos x="0" y="23"/>
                </a:cxn>
                <a:cxn ang="0">
                  <a:pos x="323" y="299"/>
                </a:cxn>
                <a:cxn ang="0">
                  <a:pos x="323" y="299"/>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1048" name="Freeform 19"/>
            <p:cNvSpPr>
              <a:spLocks/>
            </p:cNvSpPr>
            <p:nvPr/>
          </p:nvSpPr>
          <p:spPr bwMode="hidden">
            <a:xfrm>
              <a:off x="5477" y="2588"/>
              <a:ext cx="281" cy="335"/>
            </a:xfrm>
            <a:custGeom>
              <a:avLst/>
              <a:gdLst>
                <a:gd name="T0" fmla="*/ 281 w 281"/>
                <a:gd name="T1" fmla="*/ 335 h 335"/>
                <a:gd name="T2" fmla="*/ 281 w 281"/>
                <a:gd name="T3" fmla="*/ 173 h 335"/>
                <a:gd name="T4" fmla="*/ 96 w 281"/>
                <a:gd name="T5" fmla="*/ 0 h 335"/>
                <a:gd name="T6" fmla="*/ 0 w 281"/>
                <a:gd name="T7" fmla="*/ 90 h 335"/>
                <a:gd name="T8" fmla="*/ 281 w 281"/>
                <a:gd name="T9" fmla="*/ 335 h 335"/>
                <a:gd name="T10" fmla="*/ 281 w 281"/>
                <a:gd name="T11" fmla="*/ 335 h 3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1" h="335">
                  <a:moveTo>
                    <a:pt x="281" y="335"/>
                  </a:moveTo>
                  <a:lnTo>
                    <a:pt x="281" y="173"/>
                  </a:lnTo>
                  <a:lnTo>
                    <a:pt x="96" y="0"/>
                  </a:lnTo>
                  <a:lnTo>
                    <a:pt x="0" y="90"/>
                  </a:lnTo>
                  <a:lnTo>
                    <a:pt x="281" y="335"/>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786452" name="Freeform 20"/>
            <p:cNvSpPr>
              <a:spLocks/>
            </p:cNvSpPr>
            <p:nvPr/>
          </p:nvSpPr>
          <p:spPr bwMode="hidden">
            <a:xfrm>
              <a:off x="2454" y="0"/>
              <a:ext cx="3119" cy="2678"/>
            </a:xfrm>
            <a:custGeom>
              <a:avLst/>
              <a:gdLst/>
              <a:ahLst/>
              <a:cxnLst>
                <a:cxn ang="0">
                  <a:pos x="0" y="0"/>
                </a:cxn>
                <a:cxn ang="0">
                  <a:pos x="3026" y="2680"/>
                </a:cxn>
                <a:cxn ang="0">
                  <a:pos x="3122" y="2590"/>
                </a:cxn>
                <a:cxn ang="0">
                  <a:pos x="383" y="0"/>
                </a:cxn>
                <a:cxn ang="0">
                  <a:pos x="0" y="0"/>
                </a:cxn>
                <a:cxn ang="0">
                  <a:pos x="0" y="0"/>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1050" name="Freeform 21"/>
            <p:cNvSpPr>
              <a:spLocks/>
            </p:cNvSpPr>
            <p:nvPr/>
          </p:nvSpPr>
          <p:spPr bwMode="hidden">
            <a:xfrm>
              <a:off x="5626" y="2534"/>
              <a:ext cx="132" cy="132"/>
            </a:xfrm>
            <a:custGeom>
              <a:avLst/>
              <a:gdLst>
                <a:gd name="T0" fmla="*/ 132 w 132"/>
                <a:gd name="T1" fmla="*/ 132 h 132"/>
                <a:gd name="T2" fmla="*/ 0 w 132"/>
                <a:gd name="T3" fmla="*/ 0 h 132"/>
                <a:gd name="T4" fmla="*/ 0 w 132"/>
                <a:gd name="T5" fmla="*/ 0 h 132"/>
                <a:gd name="T6" fmla="*/ 132 w 132"/>
                <a:gd name="T7" fmla="*/ 132 h 132"/>
                <a:gd name="T8" fmla="*/ 132 w 132"/>
                <a:gd name="T9" fmla="*/ 132 h 1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2" h="132">
                  <a:moveTo>
                    <a:pt x="132" y="132"/>
                  </a:moveTo>
                  <a:lnTo>
                    <a:pt x="0" y="0"/>
                  </a:lnTo>
                  <a:lnTo>
                    <a:pt x="132" y="132"/>
                  </a:lnTo>
                  <a:close/>
                </a:path>
              </a:pathLst>
            </a:custGeom>
            <a:solidFill>
              <a:srgbClr val="FF99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786454" name="Freeform 22"/>
            <p:cNvSpPr>
              <a:spLocks/>
            </p:cNvSpPr>
            <p:nvPr/>
          </p:nvSpPr>
          <p:spPr bwMode="hidden">
            <a:xfrm>
              <a:off x="3112" y="0"/>
              <a:ext cx="2514" cy="2534"/>
            </a:xfrm>
            <a:custGeom>
              <a:avLst/>
              <a:gdLst/>
              <a:ahLst/>
              <a:cxnLst>
                <a:cxn ang="0">
                  <a:pos x="0" y="0"/>
                </a:cxn>
                <a:cxn ang="0">
                  <a:pos x="2517" y="2536"/>
                </a:cxn>
                <a:cxn ang="0">
                  <a:pos x="2517" y="2536"/>
                </a:cxn>
                <a:cxn ang="0">
                  <a:pos x="66" y="0"/>
                </a:cxn>
                <a:cxn ang="0">
                  <a:pos x="0" y="0"/>
                </a:cxn>
                <a:cxn ang="0">
                  <a:pos x="0" y="0"/>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786455" name="Freeform 23"/>
            <p:cNvSpPr>
              <a:spLocks/>
            </p:cNvSpPr>
            <p:nvPr/>
          </p:nvSpPr>
          <p:spPr bwMode="hidden">
            <a:xfrm>
              <a:off x="3488" y="0"/>
              <a:ext cx="2198" cy="2480"/>
            </a:xfrm>
            <a:custGeom>
              <a:avLst/>
              <a:gdLst/>
              <a:ahLst/>
              <a:cxnLst>
                <a:cxn ang="0">
                  <a:pos x="0" y="0"/>
                </a:cxn>
                <a:cxn ang="0">
                  <a:pos x="2188" y="2482"/>
                </a:cxn>
                <a:cxn ang="0">
                  <a:pos x="2200" y="2476"/>
                </a:cxn>
                <a:cxn ang="0">
                  <a:pos x="317" y="0"/>
                </a:cxn>
                <a:cxn ang="0">
                  <a:pos x="0" y="0"/>
                </a:cxn>
                <a:cxn ang="0">
                  <a:pos x="0" y="0"/>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w="9525" cap="flat" cmpd="sng">
              <a:noFill/>
              <a:prstDash val="solid"/>
              <a:round/>
              <a:headEnd type="none" w="med" len="med"/>
              <a:tailEnd type="none" w="med" len="med"/>
            </a:ln>
            <a:effectLst/>
          </p:spPr>
          <p:txBody>
            <a:bodyPr/>
            <a:lstStyle/>
            <a:p>
              <a:pPr fontAlgn="auto">
                <a:spcBef>
                  <a:spcPts val="0"/>
                </a:spcBef>
                <a:spcAft>
                  <a:spcPts val="0"/>
                </a:spcAft>
                <a:defRPr/>
              </a:pPr>
              <a:endParaRPr lang="en-US">
                <a:solidFill>
                  <a:prstClr val="white"/>
                </a:solidFill>
                <a:latin typeface="Arial" charset="0"/>
              </a:endParaRPr>
            </a:p>
          </p:txBody>
        </p:sp>
        <p:sp>
          <p:nvSpPr>
            <p:cNvPr id="786456" name="Freeform 24"/>
            <p:cNvSpPr>
              <a:spLocks/>
            </p:cNvSpPr>
            <p:nvPr/>
          </p:nvSpPr>
          <p:spPr bwMode="hidden">
            <a:xfrm>
              <a:off x="5674" y="2474"/>
              <a:ext cx="84" cy="96"/>
            </a:xfrm>
            <a:custGeom>
              <a:avLst/>
              <a:gdLst/>
              <a:ahLst/>
              <a:cxnLst>
                <a:cxn ang="0">
                  <a:pos x="84" y="96"/>
                </a:cxn>
                <a:cxn ang="0">
                  <a:pos x="84" y="90"/>
                </a:cxn>
                <a:cxn ang="0">
                  <a:pos x="12" y="0"/>
                </a:cxn>
                <a:cxn ang="0">
                  <a:pos x="0" y="6"/>
                </a:cxn>
                <a:cxn ang="0">
                  <a:pos x="84" y="96"/>
                </a:cxn>
                <a:cxn ang="0">
                  <a:pos x="84" y="96"/>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1054" name="Freeform 25"/>
            <p:cNvSpPr>
              <a:spLocks/>
            </p:cNvSpPr>
            <p:nvPr/>
          </p:nvSpPr>
          <p:spPr bwMode="hidden">
            <a:xfrm>
              <a:off x="5603" y="850"/>
              <a:ext cx="155" cy="516"/>
            </a:xfrm>
            <a:custGeom>
              <a:avLst/>
              <a:gdLst>
                <a:gd name="T0" fmla="*/ 155 w 155"/>
                <a:gd name="T1" fmla="*/ 516 h 516"/>
                <a:gd name="T2" fmla="*/ 155 w 155"/>
                <a:gd name="T3" fmla="*/ 204 h 516"/>
                <a:gd name="T4" fmla="*/ 77 w 155"/>
                <a:gd name="T5" fmla="*/ 0 h 516"/>
                <a:gd name="T6" fmla="*/ 0 w 155"/>
                <a:gd name="T7" fmla="*/ 192 h 516"/>
                <a:gd name="T8" fmla="*/ 155 w 155"/>
                <a:gd name="T9" fmla="*/ 516 h 516"/>
                <a:gd name="T10" fmla="*/ 155 w 155"/>
                <a:gd name="T11" fmla="*/ 516 h 5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5" h="516">
                  <a:moveTo>
                    <a:pt x="155" y="516"/>
                  </a:moveTo>
                  <a:lnTo>
                    <a:pt x="155" y="204"/>
                  </a:lnTo>
                  <a:lnTo>
                    <a:pt x="77" y="0"/>
                  </a:lnTo>
                  <a:lnTo>
                    <a:pt x="0" y="192"/>
                  </a:lnTo>
                  <a:lnTo>
                    <a:pt x="155" y="516"/>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786458" name="Freeform 26"/>
            <p:cNvSpPr>
              <a:spLocks/>
            </p:cNvSpPr>
            <p:nvPr/>
          </p:nvSpPr>
          <p:spPr bwMode="hidden">
            <a:xfrm>
              <a:off x="5107" y="0"/>
              <a:ext cx="573" cy="1042"/>
            </a:xfrm>
            <a:custGeom>
              <a:avLst/>
              <a:gdLst/>
              <a:ahLst/>
              <a:cxnLst>
                <a:cxn ang="0">
                  <a:pos x="0" y="0"/>
                </a:cxn>
                <a:cxn ang="0">
                  <a:pos x="497" y="1043"/>
                </a:cxn>
                <a:cxn ang="0">
                  <a:pos x="574" y="851"/>
                </a:cxn>
                <a:cxn ang="0">
                  <a:pos x="251" y="0"/>
                </a:cxn>
                <a:cxn ang="0">
                  <a:pos x="0" y="0"/>
                </a:cxn>
                <a:cxn ang="0">
                  <a:pos x="0" y="0"/>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786459" name="Freeform 27"/>
            <p:cNvSpPr>
              <a:spLocks/>
            </p:cNvSpPr>
            <p:nvPr/>
          </p:nvSpPr>
          <p:spPr bwMode="hidden">
            <a:xfrm>
              <a:off x="5411" y="0"/>
              <a:ext cx="341" cy="796"/>
            </a:xfrm>
            <a:custGeom>
              <a:avLst/>
              <a:gdLst/>
              <a:ahLst/>
              <a:cxnLst>
                <a:cxn ang="0">
                  <a:pos x="144" y="0"/>
                </a:cxn>
                <a:cxn ang="0">
                  <a:pos x="0" y="0"/>
                </a:cxn>
                <a:cxn ang="0">
                  <a:pos x="287" y="797"/>
                </a:cxn>
                <a:cxn ang="0">
                  <a:pos x="341" y="653"/>
                </a:cxn>
                <a:cxn ang="0">
                  <a:pos x="144" y="0"/>
                </a:cxn>
                <a:cxn ang="0">
                  <a:pos x="144" y="0"/>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1057" name="Freeform 28"/>
            <p:cNvSpPr>
              <a:spLocks/>
            </p:cNvSpPr>
            <p:nvPr/>
          </p:nvSpPr>
          <p:spPr bwMode="hidden">
            <a:xfrm>
              <a:off x="5698" y="653"/>
              <a:ext cx="60" cy="311"/>
            </a:xfrm>
            <a:custGeom>
              <a:avLst/>
              <a:gdLst>
                <a:gd name="T0" fmla="*/ 0 w 60"/>
                <a:gd name="T1" fmla="*/ 144 h 312"/>
                <a:gd name="T2" fmla="*/ 60 w 60"/>
                <a:gd name="T3" fmla="*/ 312 h 312"/>
                <a:gd name="T4" fmla="*/ 60 w 60"/>
                <a:gd name="T5" fmla="*/ 6 h 312"/>
                <a:gd name="T6" fmla="*/ 54 w 60"/>
                <a:gd name="T7" fmla="*/ 0 h 312"/>
                <a:gd name="T8" fmla="*/ 0 w 60"/>
                <a:gd name="T9" fmla="*/ 144 h 312"/>
                <a:gd name="T10" fmla="*/ 0 w 60"/>
                <a:gd name="T11" fmla="*/ 144 h 3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 h="312">
                  <a:moveTo>
                    <a:pt x="0" y="144"/>
                  </a:moveTo>
                  <a:lnTo>
                    <a:pt x="60" y="312"/>
                  </a:lnTo>
                  <a:lnTo>
                    <a:pt x="60" y="6"/>
                  </a:lnTo>
                  <a:lnTo>
                    <a:pt x="54" y="0"/>
                  </a:lnTo>
                  <a:lnTo>
                    <a:pt x="0" y="144"/>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786461" name="Freeform 29"/>
            <p:cNvSpPr>
              <a:spLocks/>
            </p:cNvSpPr>
            <p:nvPr/>
          </p:nvSpPr>
          <p:spPr bwMode="hidden">
            <a:xfrm>
              <a:off x="2" y="1601"/>
              <a:ext cx="5752" cy="1864"/>
            </a:xfrm>
            <a:custGeom>
              <a:avLst/>
              <a:gdLst/>
              <a:ahLst/>
              <a:cxnLst>
                <a:cxn ang="0">
                  <a:pos x="0" y="371"/>
                </a:cxn>
                <a:cxn ang="0">
                  <a:pos x="5740" y="1864"/>
                </a:cxn>
                <a:cxn ang="0">
                  <a:pos x="5740" y="1834"/>
                </a:cxn>
                <a:cxn ang="0">
                  <a:pos x="0" y="0"/>
                </a:cxn>
                <a:cxn ang="0">
                  <a:pos x="0" y="371"/>
                </a:cxn>
                <a:cxn ang="0">
                  <a:pos x="0" y="37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1059" name="Freeform 30"/>
            <p:cNvSpPr>
              <a:spLocks/>
            </p:cNvSpPr>
            <p:nvPr/>
          </p:nvSpPr>
          <p:spPr bwMode="hidden">
            <a:xfrm>
              <a:off x="5754" y="3483"/>
              <a:ext cx="6" cy="6"/>
            </a:xfrm>
            <a:custGeom>
              <a:avLst/>
              <a:gdLst>
                <a:gd name="T0" fmla="*/ 6 w 6"/>
                <a:gd name="T1" fmla="*/ 6 h 6"/>
                <a:gd name="T2" fmla="*/ 0 w 6"/>
                <a:gd name="T3" fmla="*/ 0 h 6"/>
                <a:gd name="T4" fmla="*/ 0 w 6"/>
                <a:gd name="T5" fmla="*/ 6 h 6"/>
                <a:gd name="T6" fmla="*/ 6 w 6"/>
                <a:gd name="T7" fmla="*/ 6 h 6"/>
                <a:gd name="T8" fmla="*/ 6 w 6"/>
                <a:gd name="T9" fmla="*/ 6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6">
                  <a:moveTo>
                    <a:pt x="6" y="6"/>
                  </a:moveTo>
                  <a:lnTo>
                    <a:pt x="0" y="0"/>
                  </a:lnTo>
                  <a:lnTo>
                    <a:pt x="0" y="6"/>
                  </a:lnTo>
                  <a:lnTo>
                    <a:pt x="6" y="6"/>
                  </a:lnTo>
                  <a:close/>
                </a:path>
              </a:pathLst>
            </a:custGeom>
            <a:solidFill>
              <a:srgbClr val="18F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786463" name="Freeform 31"/>
            <p:cNvSpPr>
              <a:spLocks/>
            </p:cNvSpPr>
            <p:nvPr/>
          </p:nvSpPr>
          <p:spPr bwMode="hidden">
            <a:xfrm>
              <a:off x="2" y="2152"/>
              <a:ext cx="5752" cy="1337"/>
            </a:xfrm>
            <a:custGeom>
              <a:avLst/>
              <a:gdLst/>
              <a:ahLst/>
              <a:cxnLst>
                <a:cxn ang="0">
                  <a:pos x="0" y="366"/>
                </a:cxn>
                <a:cxn ang="0">
                  <a:pos x="5740" y="1337"/>
                </a:cxn>
                <a:cxn ang="0">
                  <a:pos x="5740" y="1331"/>
                </a:cxn>
                <a:cxn ang="0">
                  <a:pos x="0" y="0"/>
                </a:cxn>
                <a:cxn ang="0">
                  <a:pos x="0" y="366"/>
                </a:cxn>
                <a:cxn ang="0">
                  <a:pos x="0" y="366"/>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786464" name="Freeform 32"/>
            <p:cNvSpPr>
              <a:spLocks/>
            </p:cNvSpPr>
            <p:nvPr/>
          </p:nvSpPr>
          <p:spPr bwMode="hidden">
            <a:xfrm>
              <a:off x="2" y="3177"/>
              <a:ext cx="5752" cy="414"/>
            </a:xfrm>
            <a:custGeom>
              <a:avLst/>
              <a:gdLst/>
              <a:ahLst/>
              <a:cxnLst>
                <a:cxn ang="0">
                  <a:pos x="0" y="48"/>
                </a:cxn>
                <a:cxn ang="0">
                  <a:pos x="5740" y="414"/>
                </a:cxn>
                <a:cxn ang="0">
                  <a:pos x="5740" y="402"/>
                </a:cxn>
                <a:cxn ang="0">
                  <a:pos x="0" y="0"/>
                </a:cxn>
                <a:cxn ang="0">
                  <a:pos x="0" y="48"/>
                </a:cxn>
                <a:cxn ang="0">
                  <a:pos x="0" y="48"/>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786465" name="Freeform 33"/>
            <p:cNvSpPr>
              <a:spLocks/>
            </p:cNvSpPr>
            <p:nvPr/>
          </p:nvSpPr>
          <p:spPr bwMode="hidden">
            <a:xfrm>
              <a:off x="1297" y="0"/>
              <a:ext cx="4457" cy="3177"/>
            </a:xfrm>
            <a:custGeom>
              <a:avLst/>
              <a:gdLst/>
              <a:ahLst/>
              <a:cxnLst>
                <a:cxn ang="0">
                  <a:pos x="0" y="0"/>
                </a:cxn>
                <a:cxn ang="0">
                  <a:pos x="4448" y="3177"/>
                </a:cxn>
                <a:cxn ang="0">
                  <a:pos x="4448" y="3153"/>
                </a:cxn>
                <a:cxn ang="0">
                  <a:pos x="125" y="0"/>
                </a:cxn>
                <a:cxn ang="0">
                  <a:pos x="0" y="0"/>
                </a:cxn>
                <a:cxn ang="0">
                  <a:pos x="0" y="0"/>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786466" name="Freeform 34"/>
            <p:cNvSpPr>
              <a:spLocks/>
            </p:cNvSpPr>
            <p:nvPr/>
          </p:nvSpPr>
          <p:spPr bwMode="hidden">
            <a:xfrm>
              <a:off x="3321" y="0"/>
              <a:ext cx="2433" cy="2614"/>
            </a:xfrm>
            <a:custGeom>
              <a:avLst/>
              <a:gdLst/>
              <a:ahLst/>
              <a:cxnLst>
                <a:cxn ang="0">
                  <a:pos x="0" y="0"/>
                </a:cxn>
                <a:cxn ang="0">
                  <a:pos x="2428" y="2614"/>
                </a:cxn>
                <a:cxn ang="0">
                  <a:pos x="2428" y="2608"/>
                </a:cxn>
                <a:cxn ang="0">
                  <a:pos x="66" y="0"/>
                </a:cxn>
                <a:cxn ang="0">
                  <a:pos x="0" y="0"/>
                </a:cxn>
                <a:cxn ang="0">
                  <a:pos x="0" y="0"/>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786467" name="Freeform 35"/>
            <p:cNvSpPr>
              <a:spLocks/>
            </p:cNvSpPr>
            <p:nvPr/>
          </p:nvSpPr>
          <p:spPr bwMode="hidden">
            <a:xfrm>
              <a:off x="3950" y="0"/>
              <a:ext cx="1804" cy="2464"/>
            </a:xfrm>
            <a:custGeom>
              <a:avLst/>
              <a:gdLst/>
              <a:ahLst/>
              <a:cxnLst>
                <a:cxn ang="0">
                  <a:pos x="485" y="0"/>
                </a:cxn>
                <a:cxn ang="0">
                  <a:pos x="0" y="0"/>
                </a:cxn>
                <a:cxn ang="0">
                  <a:pos x="1800" y="2464"/>
                </a:cxn>
                <a:cxn ang="0">
                  <a:pos x="1800" y="2248"/>
                </a:cxn>
                <a:cxn ang="0">
                  <a:pos x="1794" y="2248"/>
                </a:cxn>
                <a:cxn ang="0">
                  <a:pos x="485" y="0"/>
                </a:cxn>
                <a:cxn ang="0">
                  <a:pos x="485" y="0"/>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786468" name="Freeform 36"/>
            <p:cNvSpPr>
              <a:spLocks/>
            </p:cNvSpPr>
            <p:nvPr/>
          </p:nvSpPr>
          <p:spPr bwMode="hidden">
            <a:xfrm>
              <a:off x="4519" y="0"/>
              <a:ext cx="1235" cy="2074"/>
            </a:xfrm>
            <a:custGeom>
              <a:avLst/>
              <a:gdLst/>
              <a:ahLst/>
              <a:cxnLst>
                <a:cxn ang="0">
                  <a:pos x="0" y="0"/>
                </a:cxn>
                <a:cxn ang="0">
                  <a:pos x="1232" y="2074"/>
                </a:cxn>
                <a:cxn ang="0">
                  <a:pos x="1232" y="2038"/>
                </a:cxn>
                <a:cxn ang="0">
                  <a:pos x="42" y="0"/>
                </a:cxn>
                <a:cxn ang="0">
                  <a:pos x="0" y="0"/>
                </a:cxn>
                <a:cxn ang="0">
                  <a:pos x="0" y="0"/>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786469" name="Freeform 37"/>
            <p:cNvSpPr>
              <a:spLocks/>
            </p:cNvSpPr>
            <p:nvPr/>
          </p:nvSpPr>
          <p:spPr bwMode="hidden">
            <a:xfrm>
              <a:off x="4694" y="0"/>
              <a:ext cx="1060" cy="1936"/>
            </a:xfrm>
            <a:custGeom>
              <a:avLst/>
              <a:gdLst/>
              <a:ahLst/>
              <a:cxnLst>
                <a:cxn ang="0">
                  <a:pos x="0" y="0"/>
                </a:cxn>
                <a:cxn ang="0">
                  <a:pos x="1058" y="1936"/>
                </a:cxn>
                <a:cxn ang="0">
                  <a:pos x="1058" y="1930"/>
                </a:cxn>
                <a:cxn ang="0">
                  <a:pos x="54" y="0"/>
                </a:cxn>
                <a:cxn ang="0">
                  <a:pos x="0" y="0"/>
                </a:cxn>
                <a:cxn ang="0">
                  <a:pos x="0" y="0"/>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786470" name="Freeform 38"/>
            <p:cNvSpPr>
              <a:spLocks/>
            </p:cNvSpPr>
            <p:nvPr/>
          </p:nvSpPr>
          <p:spPr bwMode="hidden">
            <a:xfrm>
              <a:off x="4981" y="0"/>
              <a:ext cx="773" cy="1487"/>
            </a:xfrm>
            <a:custGeom>
              <a:avLst/>
              <a:gdLst/>
              <a:ahLst/>
              <a:cxnLst>
                <a:cxn ang="0">
                  <a:pos x="771" y="1433"/>
                </a:cxn>
                <a:cxn ang="0">
                  <a:pos x="42" y="0"/>
                </a:cxn>
                <a:cxn ang="0">
                  <a:pos x="0" y="0"/>
                </a:cxn>
                <a:cxn ang="0">
                  <a:pos x="771" y="1487"/>
                </a:cxn>
                <a:cxn ang="0">
                  <a:pos x="771" y="1433"/>
                </a:cxn>
                <a:cxn ang="0">
                  <a:pos x="771" y="1433"/>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grpSp>
          <p:nvGrpSpPr>
            <p:cNvPr id="1068" name="Group 39"/>
            <p:cNvGrpSpPr>
              <a:grpSpLocks/>
            </p:cNvGrpSpPr>
            <p:nvPr userDrawn="1"/>
          </p:nvGrpSpPr>
          <p:grpSpPr bwMode="auto">
            <a:xfrm>
              <a:off x="0" y="1632"/>
              <a:ext cx="5758" cy="1858"/>
              <a:chOff x="0" y="1632"/>
              <a:chExt cx="5758" cy="1858"/>
            </a:xfrm>
          </p:grpSpPr>
          <p:sp>
            <p:nvSpPr>
              <p:cNvPr id="786472" name="Freeform 40"/>
              <p:cNvSpPr>
                <a:spLocks/>
              </p:cNvSpPr>
              <p:nvPr/>
            </p:nvSpPr>
            <p:spPr bwMode="hidden">
              <a:xfrm>
                <a:off x="0" y="1632"/>
                <a:ext cx="3670" cy="1313"/>
              </a:xfrm>
              <a:custGeom>
                <a:avLst/>
                <a:gdLst/>
                <a:ahLst/>
                <a:cxnLst>
                  <a:cxn ang="0">
                    <a:pos x="0" y="0"/>
                  </a:cxn>
                  <a:cxn ang="0">
                    <a:pos x="0" y="366"/>
                  </a:cxn>
                  <a:cxn ang="0">
                    <a:pos x="3635" y="1313"/>
                  </a:cxn>
                  <a:cxn ang="0">
                    <a:pos x="3647" y="1235"/>
                  </a:cxn>
                  <a:cxn ang="0">
                    <a:pos x="3659" y="1163"/>
                  </a:cxn>
                  <a:cxn ang="0">
                    <a:pos x="0" y="0"/>
                  </a:cxn>
                  <a:cxn ang="0">
                    <a:pos x="0" y="0"/>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786473" name="Freeform 41"/>
              <p:cNvSpPr>
                <a:spLocks/>
              </p:cNvSpPr>
              <p:nvPr/>
            </p:nvSpPr>
            <p:spPr bwMode="hidden">
              <a:xfrm>
                <a:off x="3646" y="2795"/>
                <a:ext cx="2112" cy="695"/>
              </a:xfrm>
              <a:custGeom>
                <a:avLst/>
                <a:gdLst/>
                <a:ahLst/>
                <a:cxnLst>
                  <a:cxn ang="0">
                    <a:pos x="2105" y="665"/>
                  </a:cxn>
                  <a:cxn ang="0">
                    <a:pos x="24" y="0"/>
                  </a:cxn>
                  <a:cxn ang="0">
                    <a:pos x="12" y="72"/>
                  </a:cxn>
                  <a:cxn ang="0">
                    <a:pos x="0" y="150"/>
                  </a:cxn>
                  <a:cxn ang="0">
                    <a:pos x="2105" y="695"/>
                  </a:cxn>
                  <a:cxn ang="0">
                    <a:pos x="2105" y="665"/>
                  </a:cxn>
                  <a:cxn ang="0">
                    <a:pos x="2105" y="665"/>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grpSp>
      </p:grpSp>
      <p:sp>
        <p:nvSpPr>
          <p:cNvPr id="786474" name="Rectangle 42"/>
          <p:cNvSpPr>
            <a:spLocks noGrp="1" noChangeArrowheads="1"/>
          </p:cNvSpPr>
          <p:nvPr>
            <p:ph type="title"/>
          </p:nvPr>
        </p:nvSpPr>
        <p:spPr bwMode="auto">
          <a:xfrm>
            <a:off x="457200" y="277813"/>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smtClean="0"/>
              <a:t>Click to edit Master title style</a:t>
            </a:r>
          </a:p>
        </p:txBody>
      </p:sp>
      <p:sp>
        <p:nvSpPr>
          <p:cNvPr id="786475" name="Rectangle 43"/>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p>
        </p:txBody>
      </p:sp>
      <p:sp>
        <p:nvSpPr>
          <p:cNvPr id="786476" name="Rectangle 44"/>
          <p:cNvSpPr>
            <a:spLocks noGrp="1" noChangeArrowheads="1"/>
          </p:cNvSpPr>
          <p:nvPr>
            <p:ph type="dt" sz="half" idx="2"/>
          </p:nvPr>
        </p:nvSpPr>
        <p:spPr bwMode="auto">
          <a:xfrm>
            <a:off x="457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fontAlgn="auto" hangingPunct="1">
              <a:spcBef>
                <a:spcPts val="0"/>
              </a:spcBef>
              <a:spcAft>
                <a:spcPts val="0"/>
              </a:spcAft>
              <a:defRPr sz="1200" smtClean="0">
                <a:effectLst>
                  <a:outerShdw blurRad="38100" dist="38100" dir="2700000" algn="tl">
                    <a:srgbClr val="000000"/>
                  </a:outerShdw>
                </a:effectLst>
                <a:latin typeface="Arial" charset="0"/>
                <a:cs typeface="+mn-cs"/>
              </a:defRPr>
            </a:lvl1pPr>
          </a:lstStyle>
          <a:p>
            <a:pPr>
              <a:defRPr/>
            </a:pPr>
            <a:fld id="{5ACA7F9E-42E4-44DE-9099-A870EC307663}" type="datetime4">
              <a:rPr lang="en-US" smtClean="0">
                <a:solidFill>
                  <a:prstClr val="white"/>
                </a:solidFill>
              </a:rPr>
              <a:t>October 1, 2011</a:t>
            </a:fld>
            <a:endParaRPr lang="en-US">
              <a:solidFill>
                <a:prstClr val="white"/>
              </a:solidFill>
            </a:endParaRPr>
          </a:p>
        </p:txBody>
      </p:sp>
      <p:sp>
        <p:nvSpPr>
          <p:cNvPr id="786477" name="Rectangle 4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fontAlgn="auto" hangingPunct="1">
              <a:spcBef>
                <a:spcPts val="0"/>
              </a:spcBef>
              <a:spcAft>
                <a:spcPts val="0"/>
              </a:spcAft>
              <a:defRPr sz="1200">
                <a:effectLst>
                  <a:outerShdw blurRad="38100" dist="38100" dir="2700000" algn="tl">
                    <a:srgbClr val="000000"/>
                  </a:outerShdw>
                </a:effectLst>
                <a:latin typeface="Arial" charset="0"/>
                <a:cs typeface="+mn-cs"/>
              </a:defRPr>
            </a:lvl1pPr>
          </a:lstStyle>
          <a:p>
            <a:pPr>
              <a:defRPr/>
            </a:pPr>
            <a:endParaRPr lang="en-US">
              <a:solidFill>
                <a:prstClr val="white"/>
              </a:solidFill>
            </a:endParaRPr>
          </a:p>
        </p:txBody>
      </p:sp>
      <p:sp>
        <p:nvSpPr>
          <p:cNvPr id="786478" name="Rectangle 46"/>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fontAlgn="auto" hangingPunct="1">
              <a:spcBef>
                <a:spcPts val="0"/>
              </a:spcBef>
              <a:spcAft>
                <a:spcPts val="0"/>
              </a:spcAft>
              <a:defRPr sz="2000" smtClean="0">
                <a:effectLst>
                  <a:outerShdw blurRad="38100" dist="38100" dir="2700000" algn="tl">
                    <a:srgbClr val="000000"/>
                  </a:outerShdw>
                </a:effectLst>
                <a:latin typeface="Arial" charset="0"/>
                <a:cs typeface="+mn-cs"/>
              </a:defRPr>
            </a:lvl1pPr>
          </a:lstStyle>
          <a:p>
            <a:pPr>
              <a:defRPr/>
            </a:pPr>
            <a:fld id="{8B66FBEF-F982-458E-B615-CD6472251A04}" type="slidenum">
              <a:rPr lang="en-US">
                <a:solidFill>
                  <a:prstClr val="white"/>
                </a:solidFill>
              </a:rPr>
              <a:pPr>
                <a:defRPr/>
              </a:pPr>
              <a:t>‹#›</a:t>
            </a:fld>
            <a:endParaRPr lang="en-US">
              <a:solidFill>
                <a:prstClr val="white"/>
              </a:solidFill>
            </a:endParaRPr>
          </a:p>
        </p:txBody>
      </p:sp>
    </p:spTree>
    <p:extLst>
      <p:ext uri="{BB962C8B-B14F-4D97-AF65-F5344CB8AC3E}">
        <p14:creationId xmlns:p14="http://schemas.microsoft.com/office/powerpoint/2010/main" val="231642361"/>
      </p:ext>
    </p:extLst>
  </p:cSld>
  <p:clrMap bg1="dk2" tx1="lt1" bg2="dk1" tx2="lt2" accent1="accent1" accent2="accent2" accent3="accent3" accent4="accent4" accent5="accent5" accent6="accent6" hlink="hlink" folHlink="folHlink"/>
  <p:sldLayoutIdLst>
    <p:sldLayoutId id="2147484196" r:id="rId1"/>
    <p:sldLayoutId id="2147484197" r:id="rId2"/>
    <p:sldLayoutId id="2147484198" r:id="rId3"/>
    <p:sldLayoutId id="2147484199" r:id="rId4"/>
    <p:sldLayoutId id="2147484200" r:id="rId5"/>
    <p:sldLayoutId id="2147484201" r:id="rId6"/>
    <p:sldLayoutId id="2147484202" r:id="rId7"/>
    <p:sldLayoutId id="2147484203" r:id="rId8"/>
    <p:sldLayoutId id="2147484204" r:id="rId9"/>
    <p:sldLayoutId id="2147484205" r:id="rId10"/>
    <p:sldLayoutId id="2147484206" r:id="rId11"/>
    <p:sldLayoutId id="2147484207" r:id="rId12"/>
    <p:sldLayoutId id="2147484208" r:id="rId13"/>
  </p:sldLayoutIdLst>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par>
    </p:tnLst>
  </p:timing>
  <p:hf hdr="0" ftr="0" dt="0"/>
  <p:txStyles>
    <p:titleStyle>
      <a:lvl1pPr algn="ctr" rtl="0" fontAlgn="base">
        <a:spcBef>
          <a:spcPct val="0"/>
        </a:spcBef>
        <a:spcAft>
          <a:spcPct val="0"/>
        </a:spcAft>
        <a:defRPr sz="4400">
          <a:solidFill>
            <a:schemeClr val="tx2"/>
          </a:solidFill>
          <a:effectLst>
            <a:outerShdw blurRad="38100" dist="38100" dir="2700000" algn="tl">
              <a:srgbClr val="000000"/>
            </a:outerShdw>
          </a:effectLst>
          <a:latin typeface="+mj-lt"/>
          <a:ea typeface="+mj-ea"/>
          <a:cs typeface="+mj-cs"/>
        </a:defRPr>
      </a:lvl1pPr>
      <a:lvl2pPr algn="ctr" rtl="0" fontAlgn="base">
        <a:spcBef>
          <a:spcPct val="0"/>
        </a:spcBef>
        <a:spcAft>
          <a:spcPct val="0"/>
        </a:spcAft>
        <a:defRPr sz="4400">
          <a:solidFill>
            <a:schemeClr val="tx2"/>
          </a:solidFill>
          <a:effectLst>
            <a:outerShdw blurRad="38100" dist="38100" dir="2700000" algn="tl">
              <a:srgbClr val="000000"/>
            </a:outerShdw>
          </a:effectLst>
          <a:latin typeface="Arial Black" pitchFamily="34" charset="0"/>
        </a:defRPr>
      </a:lvl2pPr>
      <a:lvl3pPr algn="ctr" rtl="0" fontAlgn="base">
        <a:spcBef>
          <a:spcPct val="0"/>
        </a:spcBef>
        <a:spcAft>
          <a:spcPct val="0"/>
        </a:spcAft>
        <a:defRPr sz="4400">
          <a:solidFill>
            <a:schemeClr val="tx2"/>
          </a:solidFill>
          <a:effectLst>
            <a:outerShdw blurRad="38100" dist="38100" dir="2700000" algn="tl">
              <a:srgbClr val="000000"/>
            </a:outerShdw>
          </a:effectLst>
          <a:latin typeface="Arial Black" pitchFamily="34" charset="0"/>
        </a:defRPr>
      </a:lvl3pPr>
      <a:lvl4pPr algn="ctr" rtl="0" fontAlgn="base">
        <a:spcBef>
          <a:spcPct val="0"/>
        </a:spcBef>
        <a:spcAft>
          <a:spcPct val="0"/>
        </a:spcAft>
        <a:defRPr sz="4400">
          <a:solidFill>
            <a:schemeClr val="tx2"/>
          </a:solidFill>
          <a:effectLst>
            <a:outerShdw blurRad="38100" dist="38100" dir="2700000" algn="tl">
              <a:srgbClr val="000000"/>
            </a:outerShdw>
          </a:effectLst>
          <a:latin typeface="Arial Black" pitchFamily="34" charset="0"/>
        </a:defRPr>
      </a:lvl4pPr>
      <a:lvl5pPr algn="ctr" rtl="0" fontAlgn="base">
        <a:spcBef>
          <a:spcPct val="0"/>
        </a:spcBef>
        <a:spcAft>
          <a:spcPct val="0"/>
        </a:spcAft>
        <a:defRPr sz="4400">
          <a:solidFill>
            <a:schemeClr val="tx2"/>
          </a:solidFill>
          <a:effectLst>
            <a:outerShdw blurRad="38100" dist="38100" dir="2700000" algn="tl">
              <a:srgbClr val="000000"/>
            </a:outerShdw>
          </a:effectLst>
          <a:latin typeface="Arial Black" pitchFamily="34" charset="0"/>
        </a:defRPr>
      </a:lvl5pPr>
      <a:lvl6pPr marL="457200" algn="ctr" rtl="0" eaLnBrk="1" fontAlgn="base" hangingPunct="1">
        <a:spcBef>
          <a:spcPct val="0"/>
        </a:spcBef>
        <a:spcAft>
          <a:spcPct val="0"/>
        </a:spcAft>
        <a:defRPr sz="4400">
          <a:solidFill>
            <a:schemeClr val="tx2"/>
          </a:solidFill>
          <a:effectLst>
            <a:outerShdw blurRad="38100" dist="38100" dir="2700000" algn="tl">
              <a:srgbClr val="000000"/>
            </a:outerShdw>
          </a:effectLst>
          <a:latin typeface="Arial" charset="0"/>
        </a:defRPr>
      </a:lvl6pPr>
      <a:lvl7pPr marL="914400" algn="ctr" rtl="0" eaLnBrk="1" fontAlgn="base" hangingPunct="1">
        <a:spcBef>
          <a:spcPct val="0"/>
        </a:spcBef>
        <a:spcAft>
          <a:spcPct val="0"/>
        </a:spcAft>
        <a:defRPr sz="4400">
          <a:solidFill>
            <a:schemeClr val="tx2"/>
          </a:solidFill>
          <a:effectLst>
            <a:outerShdw blurRad="38100" dist="38100" dir="2700000" algn="tl">
              <a:srgbClr val="000000"/>
            </a:outerShdw>
          </a:effectLst>
          <a:latin typeface="Arial" charset="0"/>
        </a:defRPr>
      </a:lvl7pPr>
      <a:lvl8pPr marL="1371600" algn="ctr" rtl="0" eaLnBrk="1" fontAlgn="base" hangingPunct="1">
        <a:spcBef>
          <a:spcPct val="0"/>
        </a:spcBef>
        <a:spcAft>
          <a:spcPct val="0"/>
        </a:spcAft>
        <a:defRPr sz="4400">
          <a:solidFill>
            <a:schemeClr val="tx2"/>
          </a:solidFill>
          <a:effectLst>
            <a:outerShdw blurRad="38100" dist="38100" dir="2700000" algn="tl">
              <a:srgbClr val="000000"/>
            </a:outerShdw>
          </a:effectLst>
          <a:latin typeface="Arial" charset="0"/>
        </a:defRPr>
      </a:lvl8pPr>
      <a:lvl9pPr marL="1828800" algn="ctr" rtl="0" eaLnBrk="1" fontAlgn="base" hangingPunct="1">
        <a:spcBef>
          <a:spcPct val="0"/>
        </a:spcBef>
        <a:spcAft>
          <a:spcPct val="0"/>
        </a:spcAft>
        <a:defRPr sz="4400">
          <a:solidFill>
            <a:schemeClr val="tx2"/>
          </a:solidFill>
          <a:effectLst>
            <a:outerShdw blurRad="38100" dist="38100" dir="2700000" algn="tl">
              <a:srgbClr val="000000"/>
            </a:outerShdw>
          </a:effectLst>
          <a:latin typeface="Arial" charset="0"/>
        </a:defRPr>
      </a:lvl9pPr>
    </p:titleStyle>
    <p:bodyStyle>
      <a:lvl1pPr marL="342900" indent="-342900" algn="l" rtl="0" fontAlgn="base">
        <a:spcBef>
          <a:spcPct val="20000"/>
        </a:spcBef>
        <a:spcAft>
          <a:spcPct val="0"/>
        </a:spcAft>
        <a:buClr>
          <a:schemeClr val="hlink"/>
        </a:buClr>
        <a:buSzPct val="90000"/>
        <a:buFont typeface="Wingdings" pitchFamily="2" charset="2"/>
        <a:buBlip>
          <a:blip r:embed="rId15"/>
        </a:buBlip>
        <a:defRPr sz="3200">
          <a:solidFill>
            <a:schemeClr val="tx1"/>
          </a:solidFill>
          <a:effectLst>
            <a:outerShdw blurRad="38100" dist="38100" dir="2700000" algn="tl">
              <a:srgbClr val="000000"/>
            </a:outerShdw>
          </a:effectLst>
          <a:latin typeface="+mn-lt"/>
          <a:ea typeface="+mn-ea"/>
          <a:cs typeface="+mn-cs"/>
        </a:defRPr>
      </a:lvl1pPr>
      <a:lvl2pPr marL="742950" indent="-285750" algn="l" rtl="0" fontAlgn="base">
        <a:spcBef>
          <a:spcPct val="20000"/>
        </a:spcBef>
        <a:spcAft>
          <a:spcPct val="0"/>
        </a:spcAft>
        <a:buChar char="–"/>
        <a:defRPr sz="2800">
          <a:solidFill>
            <a:schemeClr val="tx1"/>
          </a:solidFill>
          <a:effectLst>
            <a:outerShdw blurRad="38100" dist="38100" dir="2700000" algn="tl">
              <a:srgbClr val="000000"/>
            </a:outerShdw>
          </a:effectLst>
          <a:latin typeface="+mn-lt"/>
        </a:defRPr>
      </a:lvl2pPr>
      <a:lvl3pPr marL="1143000" indent="-228600" algn="l" rtl="0" fontAlgn="base">
        <a:spcBef>
          <a:spcPct val="20000"/>
        </a:spcBef>
        <a:spcAft>
          <a:spcPct val="0"/>
        </a:spcAft>
        <a:buClr>
          <a:schemeClr val="accent2"/>
        </a:buClr>
        <a:buSzPct val="90000"/>
        <a:buFont typeface="Wingdings" pitchFamily="2" charset="2"/>
        <a:buBlip>
          <a:blip r:embed="rId16"/>
        </a:buBlip>
        <a:defRPr sz="2400">
          <a:solidFill>
            <a:schemeClr val="tx1"/>
          </a:solidFill>
          <a:effectLst>
            <a:outerShdw blurRad="38100" dist="38100" dir="2700000" algn="tl">
              <a:srgbClr val="000000"/>
            </a:outerShdw>
          </a:effectLst>
          <a:latin typeface="+mn-lt"/>
        </a:defRPr>
      </a:lvl3pPr>
      <a:lvl4pPr marL="1600200" indent="-228600" algn="l" rtl="0" fontAlgn="base">
        <a:spcBef>
          <a:spcPct val="20000"/>
        </a:spcBef>
        <a:spcAft>
          <a:spcPct val="0"/>
        </a:spcAft>
        <a:buChar char="–"/>
        <a:defRPr sz="2000">
          <a:solidFill>
            <a:schemeClr val="tx1"/>
          </a:solidFill>
          <a:effectLst>
            <a:outerShdw blurRad="38100" dist="38100" dir="2700000" algn="tl">
              <a:srgbClr val="000000"/>
            </a:outerShdw>
          </a:effectLst>
          <a:latin typeface="+mn-lt"/>
        </a:defRPr>
      </a:lvl4pPr>
      <a:lvl5pPr marL="2057400" indent="-228600" algn="l" rtl="0" fontAlgn="base">
        <a:spcBef>
          <a:spcPct val="20000"/>
        </a:spcBef>
        <a:spcAft>
          <a:spcPct val="0"/>
        </a:spcAft>
        <a:buClr>
          <a:schemeClr val="folHlink"/>
        </a:buClr>
        <a:buSzPct val="90000"/>
        <a:buFont typeface="Wingdings" pitchFamily="2" charset="2"/>
        <a:buBlip>
          <a:blip r:embed="rId17"/>
        </a:buBlip>
        <a:defRPr sz="2000">
          <a:solidFill>
            <a:schemeClr val="tx1"/>
          </a:solidFill>
          <a:effectLst>
            <a:outerShdw blurRad="38100" dist="38100" dir="2700000" algn="tl">
              <a:srgbClr val="000000"/>
            </a:outerShdw>
          </a:effectLst>
          <a:latin typeface="+mn-lt"/>
        </a:defRPr>
      </a:lvl5pPr>
      <a:lvl6pPr marL="2514600" indent="-228600" algn="l" rtl="0" eaLnBrk="1" fontAlgn="base" hangingPunct="1">
        <a:spcBef>
          <a:spcPct val="20000"/>
        </a:spcBef>
        <a:spcAft>
          <a:spcPct val="0"/>
        </a:spcAft>
        <a:buClr>
          <a:schemeClr val="folHlink"/>
        </a:buClr>
        <a:buSzPct val="90000"/>
        <a:buFont typeface="Wingdings" pitchFamily="2" charset="2"/>
        <a:buBlip>
          <a:blip r:embed="rId17"/>
        </a:buBlip>
        <a:defRPr sz="2000">
          <a:solidFill>
            <a:schemeClr val="tx1"/>
          </a:solidFill>
          <a:effectLst>
            <a:outerShdw blurRad="38100" dist="38100" dir="2700000" algn="tl">
              <a:srgbClr val="000000"/>
            </a:outerShdw>
          </a:effectLst>
          <a:latin typeface="+mn-lt"/>
        </a:defRPr>
      </a:lvl6pPr>
      <a:lvl7pPr marL="2971800" indent="-228600" algn="l" rtl="0" eaLnBrk="1" fontAlgn="base" hangingPunct="1">
        <a:spcBef>
          <a:spcPct val="20000"/>
        </a:spcBef>
        <a:spcAft>
          <a:spcPct val="0"/>
        </a:spcAft>
        <a:buClr>
          <a:schemeClr val="folHlink"/>
        </a:buClr>
        <a:buSzPct val="90000"/>
        <a:buFont typeface="Wingdings" pitchFamily="2" charset="2"/>
        <a:buBlip>
          <a:blip r:embed="rId17"/>
        </a:buBlip>
        <a:defRPr sz="2000">
          <a:solidFill>
            <a:schemeClr val="tx1"/>
          </a:solidFill>
          <a:effectLst>
            <a:outerShdw blurRad="38100" dist="38100" dir="2700000" algn="tl">
              <a:srgbClr val="000000"/>
            </a:outerShdw>
          </a:effectLst>
          <a:latin typeface="+mn-lt"/>
        </a:defRPr>
      </a:lvl7pPr>
      <a:lvl8pPr marL="3429000" indent="-228600" algn="l" rtl="0" eaLnBrk="1" fontAlgn="base" hangingPunct="1">
        <a:spcBef>
          <a:spcPct val="20000"/>
        </a:spcBef>
        <a:spcAft>
          <a:spcPct val="0"/>
        </a:spcAft>
        <a:buClr>
          <a:schemeClr val="folHlink"/>
        </a:buClr>
        <a:buSzPct val="90000"/>
        <a:buFont typeface="Wingdings" pitchFamily="2" charset="2"/>
        <a:buBlip>
          <a:blip r:embed="rId17"/>
        </a:buBlip>
        <a:defRPr sz="2000">
          <a:solidFill>
            <a:schemeClr val="tx1"/>
          </a:solidFill>
          <a:effectLst>
            <a:outerShdw blurRad="38100" dist="38100" dir="2700000" algn="tl">
              <a:srgbClr val="000000"/>
            </a:outerShdw>
          </a:effectLst>
          <a:latin typeface="+mn-lt"/>
        </a:defRPr>
      </a:lvl8pPr>
      <a:lvl9pPr marL="3886200" indent="-228600" algn="l" rtl="0" eaLnBrk="1" fontAlgn="base" hangingPunct="1">
        <a:spcBef>
          <a:spcPct val="20000"/>
        </a:spcBef>
        <a:spcAft>
          <a:spcPct val="0"/>
        </a:spcAft>
        <a:buClr>
          <a:schemeClr val="folHlink"/>
        </a:buClr>
        <a:buSzPct val="90000"/>
        <a:buFont typeface="Wingdings" pitchFamily="2" charset="2"/>
        <a:buBlip>
          <a:blip r:embed="rId17"/>
        </a:buBlip>
        <a:defRPr sz="2000">
          <a:solidFill>
            <a:schemeClr val="tx1"/>
          </a:solidFill>
          <a:effectLst>
            <a:outerShdw blurRad="38100" dist="38100" dir="2700000" algn="tl">
              <a:srgbClr val="000000"/>
            </a:outerShdw>
          </a:effectLst>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1.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57647"/>
                <a:invGamma/>
              </a:schemeClr>
            </a:gs>
            <a:gs pos="100000">
              <a:schemeClr val="bg1"/>
            </a:gs>
          </a:gsLst>
          <a:lin ang="2700000" scaled="1"/>
        </a:gradFill>
        <a:effectLst/>
      </p:bgPr>
    </p:bg>
    <p:spTree>
      <p:nvGrpSpPr>
        <p:cNvPr id="1" name=""/>
        <p:cNvGrpSpPr/>
        <p:nvPr/>
      </p:nvGrpSpPr>
      <p:grpSpPr>
        <a:xfrm>
          <a:off x="0" y="0"/>
          <a:ext cx="0" cy="0"/>
          <a:chOff x="0" y="0"/>
          <a:chExt cx="0" cy="0"/>
        </a:xfrm>
      </p:grpSpPr>
      <p:grpSp>
        <p:nvGrpSpPr>
          <p:cNvPr id="1026" name="Group 2"/>
          <p:cNvGrpSpPr>
            <a:grpSpLocks/>
          </p:cNvGrpSpPr>
          <p:nvPr/>
        </p:nvGrpSpPr>
        <p:grpSpPr bwMode="auto">
          <a:xfrm>
            <a:off x="0" y="0"/>
            <a:ext cx="9144000" cy="6856413"/>
            <a:chOff x="0" y="0"/>
            <a:chExt cx="5760" cy="4319"/>
          </a:xfrm>
        </p:grpSpPr>
        <p:sp>
          <p:nvSpPr>
            <p:cNvPr id="786435" name="Freeform 3"/>
            <p:cNvSpPr>
              <a:spLocks/>
            </p:cNvSpPr>
            <p:nvPr/>
          </p:nvSpPr>
          <p:spPr bwMode="hidden">
            <a:xfrm>
              <a:off x="0" y="12"/>
              <a:ext cx="5758" cy="3273"/>
            </a:xfrm>
            <a:custGeom>
              <a:avLst/>
              <a:gdLst/>
              <a:ahLst/>
              <a:cxnLst>
                <a:cxn ang="0">
                  <a:pos x="3193" y="1816"/>
                </a:cxn>
                <a:cxn ang="0">
                  <a:pos x="0" y="0"/>
                </a:cxn>
                <a:cxn ang="0">
                  <a:pos x="0" y="522"/>
                </a:cxn>
                <a:cxn ang="0">
                  <a:pos x="3037" y="1978"/>
                </a:cxn>
                <a:cxn ang="0">
                  <a:pos x="5740" y="3273"/>
                </a:cxn>
                <a:cxn ang="0">
                  <a:pos x="5740" y="3267"/>
                </a:cxn>
                <a:cxn ang="0">
                  <a:pos x="3193" y="1816"/>
                </a:cxn>
                <a:cxn ang="0">
                  <a:pos x="3193" y="1816"/>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786436" name="Freeform 4"/>
            <p:cNvSpPr>
              <a:spLocks/>
            </p:cNvSpPr>
            <p:nvPr/>
          </p:nvSpPr>
          <p:spPr bwMode="hidden">
            <a:xfrm>
              <a:off x="149" y="0"/>
              <a:ext cx="5609" cy="3243"/>
            </a:xfrm>
            <a:custGeom>
              <a:avLst/>
              <a:gdLst/>
              <a:ahLst/>
              <a:cxnLst>
                <a:cxn ang="0">
                  <a:pos x="3163" y="1714"/>
                </a:cxn>
                <a:cxn ang="0">
                  <a:pos x="431" y="0"/>
                </a:cxn>
                <a:cxn ang="0">
                  <a:pos x="0" y="0"/>
                </a:cxn>
                <a:cxn ang="0">
                  <a:pos x="3086" y="1786"/>
                </a:cxn>
                <a:cxn ang="0">
                  <a:pos x="5591" y="3243"/>
                </a:cxn>
                <a:cxn ang="0">
                  <a:pos x="5591" y="3237"/>
                </a:cxn>
                <a:cxn ang="0">
                  <a:pos x="3163" y="1714"/>
                </a:cxn>
                <a:cxn ang="0">
                  <a:pos x="3163" y="1714"/>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786437" name="Freeform 5"/>
            <p:cNvSpPr>
              <a:spLocks/>
            </p:cNvSpPr>
            <p:nvPr/>
          </p:nvSpPr>
          <p:spPr bwMode="hidden">
            <a:xfrm>
              <a:off x="0" y="3433"/>
              <a:ext cx="4038" cy="191"/>
            </a:xfrm>
            <a:custGeom>
              <a:avLst/>
              <a:gdLst/>
              <a:ahLst/>
              <a:cxnLst>
                <a:cxn ang="0">
                  <a:pos x="0" y="156"/>
                </a:cxn>
                <a:cxn ang="0">
                  <a:pos x="4042" y="192"/>
                </a:cxn>
                <a:cxn ang="0">
                  <a:pos x="4042" y="144"/>
                </a:cxn>
                <a:cxn ang="0">
                  <a:pos x="0" y="0"/>
                </a:cxn>
                <a:cxn ang="0">
                  <a:pos x="0" y="156"/>
                </a:cxn>
                <a:cxn ang="0">
                  <a:pos x="0" y="156"/>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1035" name="Freeform 6"/>
            <p:cNvSpPr>
              <a:spLocks/>
            </p:cNvSpPr>
            <p:nvPr/>
          </p:nvSpPr>
          <p:spPr bwMode="hidden">
            <a:xfrm>
              <a:off x="4038" y="3577"/>
              <a:ext cx="1720" cy="65"/>
            </a:xfrm>
            <a:custGeom>
              <a:avLst/>
              <a:gdLst>
                <a:gd name="T0" fmla="*/ 1722 w 1722"/>
                <a:gd name="T1" fmla="*/ 66 h 66"/>
                <a:gd name="T2" fmla="*/ 1722 w 1722"/>
                <a:gd name="T3" fmla="*/ 60 h 66"/>
                <a:gd name="T4" fmla="*/ 0 w 1722"/>
                <a:gd name="T5" fmla="*/ 0 h 66"/>
                <a:gd name="T6" fmla="*/ 0 w 1722"/>
                <a:gd name="T7" fmla="*/ 48 h 66"/>
                <a:gd name="T8" fmla="*/ 1722 w 1722"/>
                <a:gd name="T9" fmla="*/ 66 h 66"/>
                <a:gd name="T10" fmla="*/ 1722 w 1722"/>
                <a:gd name="T11" fmla="*/ 66 h 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22" h="66">
                  <a:moveTo>
                    <a:pt x="1722" y="66"/>
                  </a:moveTo>
                  <a:lnTo>
                    <a:pt x="1722" y="60"/>
                  </a:lnTo>
                  <a:lnTo>
                    <a:pt x="0" y="0"/>
                  </a:lnTo>
                  <a:lnTo>
                    <a:pt x="0" y="48"/>
                  </a:lnTo>
                  <a:lnTo>
                    <a:pt x="1722" y="66"/>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786439" name="Freeform 7"/>
            <p:cNvSpPr>
              <a:spLocks/>
            </p:cNvSpPr>
            <p:nvPr/>
          </p:nvSpPr>
          <p:spPr bwMode="hidden">
            <a:xfrm>
              <a:off x="0" y="3726"/>
              <a:ext cx="4784" cy="329"/>
            </a:xfrm>
            <a:custGeom>
              <a:avLst/>
              <a:gdLst/>
              <a:ahLst/>
              <a:cxnLst>
                <a:cxn ang="0">
                  <a:pos x="0" y="329"/>
                </a:cxn>
                <a:cxn ang="0">
                  <a:pos x="4789" y="77"/>
                </a:cxn>
                <a:cxn ang="0">
                  <a:pos x="4789" y="0"/>
                </a:cxn>
                <a:cxn ang="0">
                  <a:pos x="0" y="107"/>
                </a:cxn>
                <a:cxn ang="0">
                  <a:pos x="0" y="329"/>
                </a:cxn>
                <a:cxn ang="0">
                  <a:pos x="0" y="329"/>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w="9525" cap="flat" cmpd="sng">
              <a:noFill/>
              <a:prstDash val="solid"/>
              <a:round/>
              <a:headEnd type="none" w="med" len="med"/>
              <a:tailEnd type="none" w="med" len="med"/>
            </a:ln>
            <a:effectLst/>
          </p:spPr>
          <p:txBody>
            <a:bodyPr/>
            <a:lstStyle/>
            <a:p>
              <a:pPr fontAlgn="auto">
                <a:spcBef>
                  <a:spcPts val="0"/>
                </a:spcBef>
                <a:spcAft>
                  <a:spcPts val="0"/>
                </a:spcAft>
                <a:defRPr/>
              </a:pPr>
              <a:endParaRPr lang="en-US">
                <a:solidFill>
                  <a:prstClr val="white"/>
                </a:solidFill>
                <a:latin typeface="Arial" charset="0"/>
              </a:endParaRPr>
            </a:p>
          </p:txBody>
        </p:sp>
        <p:sp>
          <p:nvSpPr>
            <p:cNvPr id="1037" name="Freeform 8"/>
            <p:cNvSpPr>
              <a:spLocks/>
            </p:cNvSpPr>
            <p:nvPr/>
          </p:nvSpPr>
          <p:spPr bwMode="hidden">
            <a:xfrm>
              <a:off x="4784" y="3702"/>
              <a:ext cx="974" cy="101"/>
            </a:xfrm>
            <a:custGeom>
              <a:avLst/>
              <a:gdLst>
                <a:gd name="T0" fmla="*/ 975 w 975"/>
                <a:gd name="T1" fmla="*/ 48 h 101"/>
                <a:gd name="T2" fmla="*/ 975 w 975"/>
                <a:gd name="T3" fmla="*/ 0 h 101"/>
                <a:gd name="T4" fmla="*/ 0 w 975"/>
                <a:gd name="T5" fmla="*/ 24 h 101"/>
                <a:gd name="T6" fmla="*/ 0 w 975"/>
                <a:gd name="T7" fmla="*/ 101 h 101"/>
                <a:gd name="T8" fmla="*/ 975 w 975"/>
                <a:gd name="T9" fmla="*/ 48 h 101"/>
                <a:gd name="T10" fmla="*/ 975 w 975"/>
                <a:gd name="T11" fmla="*/ 48 h 10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75" h="101">
                  <a:moveTo>
                    <a:pt x="975" y="48"/>
                  </a:moveTo>
                  <a:lnTo>
                    <a:pt x="975" y="0"/>
                  </a:lnTo>
                  <a:lnTo>
                    <a:pt x="0" y="24"/>
                  </a:lnTo>
                  <a:lnTo>
                    <a:pt x="0" y="101"/>
                  </a:lnTo>
                  <a:lnTo>
                    <a:pt x="975" y="4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1038" name="Freeform 9"/>
            <p:cNvSpPr>
              <a:spLocks/>
            </p:cNvSpPr>
            <p:nvPr/>
          </p:nvSpPr>
          <p:spPr bwMode="hidden">
            <a:xfrm>
              <a:off x="3619" y="3815"/>
              <a:ext cx="2139" cy="198"/>
            </a:xfrm>
            <a:custGeom>
              <a:avLst/>
              <a:gdLst>
                <a:gd name="T0" fmla="*/ 2141 w 2141"/>
                <a:gd name="T1" fmla="*/ 0 h 198"/>
                <a:gd name="T2" fmla="*/ 0 w 2141"/>
                <a:gd name="T3" fmla="*/ 156 h 198"/>
                <a:gd name="T4" fmla="*/ 0 w 2141"/>
                <a:gd name="T5" fmla="*/ 198 h 198"/>
                <a:gd name="T6" fmla="*/ 2141 w 2141"/>
                <a:gd name="T7" fmla="*/ 0 h 198"/>
                <a:gd name="T8" fmla="*/ 2141 w 2141"/>
                <a:gd name="T9" fmla="*/ 0 h 1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41" h="198">
                  <a:moveTo>
                    <a:pt x="2141" y="0"/>
                  </a:moveTo>
                  <a:lnTo>
                    <a:pt x="0" y="156"/>
                  </a:lnTo>
                  <a:lnTo>
                    <a:pt x="0" y="198"/>
                  </a:lnTo>
                  <a:lnTo>
                    <a:pt x="2141"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786442" name="Freeform 10"/>
            <p:cNvSpPr>
              <a:spLocks/>
            </p:cNvSpPr>
            <p:nvPr/>
          </p:nvSpPr>
          <p:spPr bwMode="hidden">
            <a:xfrm>
              <a:off x="0" y="3971"/>
              <a:ext cx="3619" cy="348"/>
            </a:xfrm>
            <a:custGeom>
              <a:avLst/>
              <a:gdLst/>
              <a:ahLst/>
              <a:cxnLst>
                <a:cxn ang="0">
                  <a:pos x="0" y="348"/>
                </a:cxn>
                <a:cxn ang="0">
                  <a:pos x="311" y="348"/>
                </a:cxn>
                <a:cxn ang="0">
                  <a:pos x="3623" y="42"/>
                </a:cxn>
                <a:cxn ang="0">
                  <a:pos x="3623" y="0"/>
                </a:cxn>
                <a:cxn ang="0">
                  <a:pos x="0" y="264"/>
                </a:cxn>
                <a:cxn ang="0">
                  <a:pos x="0" y="348"/>
                </a:cxn>
                <a:cxn ang="0">
                  <a:pos x="0" y="348"/>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1040" name="Freeform 11"/>
            <p:cNvSpPr>
              <a:spLocks/>
            </p:cNvSpPr>
            <p:nvPr/>
          </p:nvSpPr>
          <p:spPr bwMode="hidden">
            <a:xfrm>
              <a:off x="2097" y="4043"/>
              <a:ext cx="2514" cy="276"/>
            </a:xfrm>
            <a:custGeom>
              <a:avLst/>
              <a:gdLst>
                <a:gd name="T0" fmla="*/ 2182 w 2517"/>
                <a:gd name="T1" fmla="*/ 276 h 276"/>
                <a:gd name="T2" fmla="*/ 2517 w 2517"/>
                <a:gd name="T3" fmla="*/ 204 h 276"/>
                <a:gd name="T4" fmla="*/ 2260 w 2517"/>
                <a:gd name="T5" fmla="*/ 0 h 276"/>
                <a:gd name="T6" fmla="*/ 0 w 2517"/>
                <a:gd name="T7" fmla="*/ 276 h 276"/>
                <a:gd name="T8" fmla="*/ 2182 w 2517"/>
                <a:gd name="T9" fmla="*/ 276 h 276"/>
                <a:gd name="T10" fmla="*/ 2182 w 2517"/>
                <a:gd name="T11" fmla="*/ 276 h 27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7" h="276">
                  <a:moveTo>
                    <a:pt x="2182" y="276"/>
                  </a:moveTo>
                  <a:lnTo>
                    <a:pt x="2517" y="204"/>
                  </a:lnTo>
                  <a:lnTo>
                    <a:pt x="2260" y="0"/>
                  </a:lnTo>
                  <a:lnTo>
                    <a:pt x="0" y="276"/>
                  </a:lnTo>
                  <a:lnTo>
                    <a:pt x="2182" y="276"/>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786444" name="Freeform 12"/>
            <p:cNvSpPr>
              <a:spLocks/>
            </p:cNvSpPr>
            <p:nvPr/>
          </p:nvSpPr>
          <p:spPr bwMode="hidden">
            <a:xfrm>
              <a:off x="4354" y="3869"/>
              <a:ext cx="1404" cy="378"/>
            </a:xfrm>
            <a:custGeom>
              <a:avLst/>
              <a:gdLst/>
              <a:ahLst/>
              <a:cxnLst>
                <a:cxn ang="0">
                  <a:pos x="1405" y="126"/>
                </a:cxn>
                <a:cxn ang="0">
                  <a:pos x="1405" y="0"/>
                </a:cxn>
                <a:cxn ang="0">
                  <a:pos x="0" y="174"/>
                </a:cxn>
                <a:cxn ang="0">
                  <a:pos x="257" y="378"/>
                </a:cxn>
                <a:cxn ang="0">
                  <a:pos x="1405" y="126"/>
                </a:cxn>
                <a:cxn ang="0">
                  <a:pos x="1405" y="126"/>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1042" name="Freeform 13"/>
            <p:cNvSpPr>
              <a:spLocks/>
            </p:cNvSpPr>
            <p:nvPr/>
          </p:nvSpPr>
          <p:spPr bwMode="hidden">
            <a:xfrm>
              <a:off x="5030" y="3151"/>
              <a:ext cx="728" cy="240"/>
            </a:xfrm>
            <a:custGeom>
              <a:avLst/>
              <a:gdLst>
                <a:gd name="T0" fmla="*/ 729 w 729"/>
                <a:gd name="T1" fmla="*/ 240 h 240"/>
                <a:gd name="T2" fmla="*/ 0 w 729"/>
                <a:gd name="T3" fmla="*/ 0 h 240"/>
                <a:gd name="T4" fmla="*/ 0 w 729"/>
                <a:gd name="T5" fmla="*/ 6 h 240"/>
                <a:gd name="T6" fmla="*/ 729 w 729"/>
                <a:gd name="T7" fmla="*/ 240 h 240"/>
                <a:gd name="T8" fmla="*/ 729 w 729"/>
                <a:gd name="T9" fmla="*/ 240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9" h="240">
                  <a:moveTo>
                    <a:pt x="729" y="240"/>
                  </a:moveTo>
                  <a:lnTo>
                    <a:pt x="0" y="0"/>
                  </a:lnTo>
                  <a:lnTo>
                    <a:pt x="0" y="6"/>
                  </a:lnTo>
                  <a:lnTo>
                    <a:pt x="729" y="24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786446" name="Freeform 14"/>
            <p:cNvSpPr>
              <a:spLocks/>
            </p:cNvSpPr>
            <p:nvPr/>
          </p:nvSpPr>
          <p:spPr bwMode="hidden">
            <a:xfrm>
              <a:off x="0" y="1486"/>
              <a:ext cx="5030" cy="1671"/>
            </a:xfrm>
            <a:custGeom>
              <a:avLst/>
              <a:gdLst/>
              <a:ahLst/>
              <a:cxnLst>
                <a:cxn ang="0">
                  <a:pos x="0" y="72"/>
                </a:cxn>
                <a:cxn ang="0">
                  <a:pos x="5035" y="1672"/>
                </a:cxn>
                <a:cxn ang="0">
                  <a:pos x="5035" y="1666"/>
                </a:cxn>
                <a:cxn ang="0">
                  <a:pos x="0" y="0"/>
                </a:cxn>
                <a:cxn ang="0">
                  <a:pos x="0" y="72"/>
                </a:cxn>
                <a:cxn ang="0">
                  <a:pos x="0" y="72"/>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1044" name="Freeform 15"/>
            <p:cNvSpPr>
              <a:spLocks/>
            </p:cNvSpPr>
            <p:nvPr/>
          </p:nvSpPr>
          <p:spPr bwMode="hidden">
            <a:xfrm>
              <a:off x="5030" y="3049"/>
              <a:ext cx="728" cy="318"/>
            </a:xfrm>
            <a:custGeom>
              <a:avLst/>
              <a:gdLst>
                <a:gd name="T0" fmla="*/ 729 w 729"/>
                <a:gd name="T1" fmla="*/ 318 h 318"/>
                <a:gd name="T2" fmla="*/ 729 w 729"/>
                <a:gd name="T3" fmla="*/ 312 h 318"/>
                <a:gd name="T4" fmla="*/ 0 w 729"/>
                <a:gd name="T5" fmla="*/ 0 h 318"/>
                <a:gd name="T6" fmla="*/ 0 w 729"/>
                <a:gd name="T7" fmla="*/ 54 h 318"/>
                <a:gd name="T8" fmla="*/ 729 w 729"/>
                <a:gd name="T9" fmla="*/ 318 h 318"/>
                <a:gd name="T10" fmla="*/ 729 w 729"/>
                <a:gd name="T11" fmla="*/ 318 h 3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29" h="318">
                  <a:moveTo>
                    <a:pt x="729" y="318"/>
                  </a:moveTo>
                  <a:lnTo>
                    <a:pt x="729" y="312"/>
                  </a:lnTo>
                  <a:lnTo>
                    <a:pt x="0" y="0"/>
                  </a:lnTo>
                  <a:lnTo>
                    <a:pt x="0" y="54"/>
                  </a:lnTo>
                  <a:lnTo>
                    <a:pt x="729" y="318"/>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786448" name="Freeform 16"/>
            <p:cNvSpPr>
              <a:spLocks/>
            </p:cNvSpPr>
            <p:nvPr/>
          </p:nvSpPr>
          <p:spPr bwMode="hidden">
            <a:xfrm>
              <a:off x="0" y="916"/>
              <a:ext cx="5030" cy="2187"/>
            </a:xfrm>
            <a:custGeom>
              <a:avLst/>
              <a:gdLst/>
              <a:ahLst/>
              <a:cxnLst>
                <a:cxn ang="0">
                  <a:pos x="0" y="396"/>
                </a:cxn>
                <a:cxn ang="0">
                  <a:pos x="5035" y="2188"/>
                </a:cxn>
                <a:cxn ang="0">
                  <a:pos x="5035" y="2134"/>
                </a:cxn>
                <a:cxn ang="0">
                  <a:pos x="0" y="0"/>
                </a:cxn>
                <a:cxn ang="0">
                  <a:pos x="0" y="396"/>
                </a:cxn>
                <a:cxn ang="0">
                  <a:pos x="0" y="396"/>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786449" name="Freeform 17"/>
            <p:cNvSpPr>
              <a:spLocks/>
            </p:cNvSpPr>
            <p:nvPr/>
          </p:nvSpPr>
          <p:spPr bwMode="hidden">
            <a:xfrm>
              <a:off x="2294" y="0"/>
              <a:ext cx="3159" cy="2725"/>
            </a:xfrm>
            <a:custGeom>
              <a:avLst/>
              <a:gdLst/>
              <a:ahLst/>
              <a:cxnLst>
                <a:cxn ang="0">
                  <a:pos x="0" y="0"/>
                </a:cxn>
                <a:cxn ang="0">
                  <a:pos x="3145" y="2727"/>
                </a:cxn>
                <a:cxn ang="0">
                  <a:pos x="3163" y="2704"/>
                </a:cxn>
                <a:cxn ang="0">
                  <a:pos x="102" y="0"/>
                </a:cxn>
                <a:cxn ang="0">
                  <a:pos x="0" y="0"/>
                </a:cxn>
                <a:cxn ang="0">
                  <a:pos x="0" y="0"/>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786450" name="Freeform 18"/>
            <p:cNvSpPr>
              <a:spLocks/>
            </p:cNvSpPr>
            <p:nvPr/>
          </p:nvSpPr>
          <p:spPr bwMode="hidden">
            <a:xfrm>
              <a:off x="5435" y="2702"/>
              <a:ext cx="323" cy="299"/>
            </a:xfrm>
            <a:custGeom>
              <a:avLst/>
              <a:gdLst/>
              <a:ahLst/>
              <a:cxnLst>
                <a:cxn ang="0">
                  <a:pos x="323" y="299"/>
                </a:cxn>
                <a:cxn ang="0">
                  <a:pos x="323" y="263"/>
                </a:cxn>
                <a:cxn ang="0">
                  <a:pos x="18" y="0"/>
                </a:cxn>
                <a:cxn ang="0">
                  <a:pos x="0" y="23"/>
                </a:cxn>
                <a:cxn ang="0">
                  <a:pos x="323" y="299"/>
                </a:cxn>
                <a:cxn ang="0">
                  <a:pos x="323" y="299"/>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1048" name="Freeform 19"/>
            <p:cNvSpPr>
              <a:spLocks/>
            </p:cNvSpPr>
            <p:nvPr/>
          </p:nvSpPr>
          <p:spPr bwMode="hidden">
            <a:xfrm>
              <a:off x="5477" y="2588"/>
              <a:ext cx="281" cy="335"/>
            </a:xfrm>
            <a:custGeom>
              <a:avLst/>
              <a:gdLst>
                <a:gd name="T0" fmla="*/ 281 w 281"/>
                <a:gd name="T1" fmla="*/ 335 h 335"/>
                <a:gd name="T2" fmla="*/ 281 w 281"/>
                <a:gd name="T3" fmla="*/ 173 h 335"/>
                <a:gd name="T4" fmla="*/ 96 w 281"/>
                <a:gd name="T5" fmla="*/ 0 h 335"/>
                <a:gd name="T6" fmla="*/ 0 w 281"/>
                <a:gd name="T7" fmla="*/ 90 h 335"/>
                <a:gd name="T8" fmla="*/ 281 w 281"/>
                <a:gd name="T9" fmla="*/ 335 h 335"/>
                <a:gd name="T10" fmla="*/ 281 w 281"/>
                <a:gd name="T11" fmla="*/ 335 h 3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1" h="335">
                  <a:moveTo>
                    <a:pt x="281" y="335"/>
                  </a:moveTo>
                  <a:lnTo>
                    <a:pt x="281" y="173"/>
                  </a:lnTo>
                  <a:lnTo>
                    <a:pt x="96" y="0"/>
                  </a:lnTo>
                  <a:lnTo>
                    <a:pt x="0" y="90"/>
                  </a:lnTo>
                  <a:lnTo>
                    <a:pt x="281" y="335"/>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786452" name="Freeform 20"/>
            <p:cNvSpPr>
              <a:spLocks/>
            </p:cNvSpPr>
            <p:nvPr/>
          </p:nvSpPr>
          <p:spPr bwMode="hidden">
            <a:xfrm>
              <a:off x="2454" y="0"/>
              <a:ext cx="3119" cy="2678"/>
            </a:xfrm>
            <a:custGeom>
              <a:avLst/>
              <a:gdLst/>
              <a:ahLst/>
              <a:cxnLst>
                <a:cxn ang="0">
                  <a:pos x="0" y="0"/>
                </a:cxn>
                <a:cxn ang="0">
                  <a:pos x="3026" y="2680"/>
                </a:cxn>
                <a:cxn ang="0">
                  <a:pos x="3122" y="2590"/>
                </a:cxn>
                <a:cxn ang="0">
                  <a:pos x="383" y="0"/>
                </a:cxn>
                <a:cxn ang="0">
                  <a:pos x="0" y="0"/>
                </a:cxn>
                <a:cxn ang="0">
                  <a:pos x="0" y="0"/>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1050" name="Freeform 21"/>
            <p:cNvSpPr>
              <a:spLocks/>
            </p:cNvSpPr>
            <p:nvPr/>
          </p:nvSpPr>
          <p:spPr bwMode="hidden">
            <a:xfrm>
              <a:off x="5626" y="2534"/>
              <a:ext cx="132" cy="132"/>
            </a:xfrm>
            <a:custGeom>
              <a:avLst/>
              <a:gdLst>
                <a:gd name="T0" fmla="*/ 132 w 132"/>
                <a:gd name="T1" fmla="*/ 132 h 132"/>
                <a:gd name="T2" fmla="*/ 0 w 132"/>
                <a:gd name="T3" fmla="*/ 0 h 132"/>
                <a:gd name="T4" fmla="*/ 0 w 132"/>
                <a:gd name="T5" fmla="*/ 0 h 132"/>
                <a:gd name="T6" fmla="*/ 132 w 132"/>
                <a:gd name="T7" fmla="*/ 132 h 132"/>
                <a:gd name="T8" fmla="*/ 132 w 132"/>
                <a:gd name="T9" fmla="*/ 132 h 1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2" h="132">
                  <a:moveTo>
                    <a:pt x="132" y="132"/>
                  </a:moveTo>
                  <a:lnTo>
                    <a:pt x="0" y="0"/>
                  </a:lnTo>
                  <a:lnTo>
                    <a:pt x="132" y="132"/>
                  </a:lnTo>
                  <a:close/>
                </a:path>
              </a:pathLst>
            </a:custGeom>
            <a:solidFill>
              <a:srgbClr val="FF99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786454" name="Freeform 22"/>
            <p:cNvSpPr>
              <a:spLocks/>
            </p:cNvSpPr>
            <p:nvPr/>
          </p:nvSpPr>
          <p:spPr bwMode="hidden">
            <a:xfrm>
              <a:off x="3112" y="0"/>
              <a:ext cx="2514" cy="2534"/>
            </a:xfrm>
            <a:custGeom>
              <a:avLst/>
              <a:gdLst/>
              <a:ahLst/>
              <a:cxnLst>
                <a:cxn ang="0">
                  <a:pos x="0" y="0"/>
                </a:cxn>
                <a:cxn ang="0">
                  <a:pos x="2517" y="2536"/>
                </a:cxn>
                <a:cxn ang="0">
                  <a:pos x="2517" y="2536"/>
                </a:cxn>
                <a:cxn ang="0">
                  <a:pos x="66" y="0"/>
                </a:cxn>
                <a:cxn ang="0">
                  <a:pos x="0" y="0"/>
                </a:cxn>
                <a:cxn ang="0">
                  <a:pos x="0" y="0"/>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786455" name="Freeform 23"/>
            <p:cNvSpPr>
              <a:spLocks/>
            </p:cNvSpPr>
            <p:nvPr/>
          </p:nvSpPr>
          <p:spPr bwMode="hidden">
            <a:xfrm>
              <a:off x="3488" y="0"/>
              <a:ext cx="2198" cy="2480"/>
            </a:xfrm>
            <a:custGeom>
              <a:avLst/>
              <a:gdLst/>
              <a:ahLst/>
              <a:cxnLst>
                <a:cxn ang="0">
                  <a:pos x="0" y="0"/>
                </a:cxn>
                <a:cxn ang="0">
                  <a:pos x="2188" y="2482"/>
                </a:cxn>
                <a:cxn ang="0">
                  <a:pos x="2200" y="2476"/>
                </a:cxn>
                <a:cxn ang="0">
                  <a:pos x="317" y="0"/>
                </a:cxn>
                <a:cxn ang="0">
                  <a:pos x="0" y="0"/>
                </a:cxn>
                <a:cxn ang="0">
                  <a:pos x="0" y="0"/>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w="9525" cap="flat" cmpd="sng">
              <a:noFill/>
              <a:prstDash val="solid"/>
              <a:round/>
              <a:headEnd type="none" w="med" len="med"/>
              <a:tailEnd type="none" w="med" len="med"/>
            </a:ln>
            <a:effectLst/>
          </p:spPr>
          <p:txBody>
            <a:bodyPr/>
            <a:lstStyle/>
            <a:p>
              <a:pPr fontAlgn="auto">
                <a:spcBef>
                  <a:spcPts val="0"/>
                </a:spcBef>
                <a:spcAft>
                  <a:spcPts val="0"/>
                </a:spcAft>
                <a:defRPr/>
              </a:pPr>
              <a:endParaRPr lang="en-US">
                <a:solidFill>
                  <a:prstClr val="white"/>
                </a:solidFill>
                <a:latin typeface="Arial" charset="0"/>
              </a:endParaRPr>
            </a:p>
          </p:txBody>
        </p:sp>
        <p:sp>
          <p:nvSpPr>
            <p:cNvPr id="786456" name="Freeform 24"/>
            <p:cNvSpPr>
              <a:spLocks/>
            </p:cNvSpPr>
            <p:nvPr/>
          </p:nvSpPr>
          <p:spPr bwMode="hidden">
            <a:xfrm>
              <a:off x="5674" y="2474"/>
              <a:ext cx="84" cy="96"/>
            </a:xfrm>
            <a:custGeom>
              <a:avLst/>
              <a:gdLst/>
              <a:ahLst/>
              <a:cxnLst>
                <a:cxn ang="0">
                  <a:pos x="84" y="96"/>
                </a:cxn>
                <a:cxn ang="0">
                  <a:pos x="84" y="90"/>
                </a:cxn>
                <a:cxn ang="0">
                  <a:pos x="12" y="0"/>
                </a:cxn>
                <a:cxn ang="0">
                  <a:pos x="0" y="6"/>
                </a:cxn>
                <a:cxn ang="0">
                  <a:pos x="84" y="96"/>
                </a:cxn>
                <a:cxn ang="0">
                  <a:pos x="84" y="96"/>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1054" name="Freeform 25"/>
            <p:cNvSpPr>
              <a:spLocks/>
            </p:cNvSpPr>
            <p:nvPr/>
          </p:nvSpPr>
          <p:spPr bwMode="hidden">
            <a:xfrm>
              <a:off x="5603" y="850"/>
              <a:ext cx="155" cy="516"/>
            </a:xfrm>
            <a:custGeom>
              <a:avLst/>
              <a:gdLst>
                <a:gd name="T0" fmla="*/ 155 w 155"/>
                <a:gd name="T1" fmla="*/ 516 h 516"/>
                <a:gd name="T2" fmla="*/ 155 w 155"/>
                <a:gd name="T3" fmla="*/ 204 h 516"/>
                <a:gd name="T4" fmla="*/ 77 w 155"/>
                <a:gd name="T5" fmla="*/ 0 h 516"/>
                <a:gd name="T6" fmla="*/ 0 w 155"/>
                <a:gd name="T7" fmla="*/ 192 h 516"/>
                <a:gd name="T8" fmla="*/ 155 w 155"/>
                <a:gd name="T9" fmla="*/ 516 h 516"/>
                <a:gd name="T10" fmla="*/ 155 w 155"/>
                <a:gd name="T11" fmla="*/ 516 h 5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5" h="516">
                  <a:moveTo>
                    <a:pt x="155" y="516"/>
                  </a:moveTo>
                  <a:lnTo>
                    <a:pt x="155" y="204"/>
                  </a:lnTo>
                  <a:lnTo>
                    <a:pt x="77" y="0"/>
                  </a:lnTo>
                  <a:lnTo>
                    <a:pt x="0" y="192"/>
                  </a:lnTo>
                  <a:lnTo>
                    <a:pt x="155" y="516"/>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786458" name="Freeform 26"/>
            <p:cNvSpPr>
              <a:spLocks/>
            </p:cNvSpPr>
            <p:nvPr/>
          </p:nvSpPr>
          <p:spPr bwMode="hidden">
            <a:xfrm>
              <a:off x="5107" y="0"/>
              <a:ext cx="573" cy="1042"/>
            </a:xfrm>
            <a:custGeom>
              <a:avLst/>
              <a:gdLst/>
              <a:ahLst/>
              <a:cxnLst>
                <a:cxn ang="0">
                  <a:pos x="0" y="0"/>
                </a:cxn>
                <a:cxn ang="0">
                  <a:pos x="497" y="1043"/>
                </a:cxn>
                <a:cxn ang="0">
                  <a:pos x="574" y="851"/>
                </a:cxn>
                <a:cxn ang="0">
                  <a:pos x="251" y="0"/>
                </a:cxn>
                <a:cxn ang="0">
                  <a:pos x="0" y="0"/>
                </a:cxn>
                <a:cxn ang="0">
                  <a:pos x="0" y="0"/>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786459" name="Freeform 27"/>
            <p:cNvSpPr>
              <a:spLocks/>
            </p:cNvSpPr>
            <p:nvPr/>
          </p:nvSpPr>
          <p:spPr bwMode="hidden">
            <a:xfrm>
              <a:off x="5411" y="0"/>
              <a:ext cx="341" cy="796"/>
            </a:xfrm>
            <a:custGeom>
              <a:avLst/>
              <a:gdLst/>
              <a:ahLst/>
              <a:cxnLst>
                <a:cxn ang="0">
                  <a:pos x="144" y="0"/>
                </a:cxn>
                <a:cxn ang="0">
                  <a:pos x="0" y="0"/>
                </a:cxn>
                <a:cxn ang="0">
                  <a:pos x="287" y="797"/>
                </a:cxn>
                <a:cxn ang="0">
                  <a:pos x="341" y="653"/>
                </a:cxn>
                <a:cxn ang="0">
                  <a:pos x="144" y="0"/>
                </a:cxn>
                <a:cxn ang="0">
                  <a:pos x="144" y="0"/>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1057" name="Freeform 28"/>
            <p:cNvSpPr>
              <a:spLocks/>
            </p:cNvSpPr>
            <p:nvPr/>
          </p:nvSpPr>
          <p:spPr bwMode="hidden">
            <a:xfrm>
              <a:off x="5698" y="653"/>
              <a:ext cx="60" cy="311"/>
            </a:xfrm>
            <a:custGeom>
              <a:avLst/>
              <a:gdLst>
                <a:gd name="T0" fmla="*/ 0 w 60"/>
                <a:gd name="T1" fmla="*/ 144 h 312"/>
                <a:gd name="T2" fmla="*/ 60 w 60"/>
                <a:gd name="T3" fmla="*/ 312 h 312"/>
                <a:gd name="T4" fmla="*/ 60 w 60"/>
                <a:gd name="T5" fmla="*/ 6 h 312"/>
                <a:gd name="T6" fmla="*/ 54 w 60"/>
                <a:gd name="T7" fmla="*/ 0 h 312"/>
                <a:gd name="T8" fmla="*/ 0 w 60"/>
                <a:gd name="T9" fmla="*/ 144 h 312"/>
                <a:gd name="T10" fmla="*/ 0 w 60"/>
                <a:gd name="T11" fmla="*/ 144 h 3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 h="312">
                  <a:moveTo>
                    <a:pt x="0" y="144"/>
                  </a:moveTo>
                  <a:lnTo>
                    <a:pt x="60" y="312"/>
                  </a:lnTo>
                  <a:lnTo>
                    <a:pt x="60" y="6"/>
                  </a:lnTo>
                  <a:lnTo>
                    <a:pt x="54" y="0"/>
                  </a:lnTo>
                  <a:lnTo>
                    <a:pt x="0" y="144"/>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786461" name="Freeform 29"/>
            <p:cNvSpPr>
              <a:spLocks/>
            </p:cNvSpPr>
            <p:nvPr/>
          </p:nvSpPr>
          <p:spPr bwMode="hidden">
            <a:xfrm>
              <a:off x="2" y="1601"/>
              <a:ext cx="5752" cy="1864"/>
            </a:xfrm>
            <a:custGeom>
              <a:avLst/>
              <a:gdLst/>
              <a:ahLst/>
              <a:cxnLst>
                <a:cxn ang="0">
                  <a:pos x="0" y="371"/>
                </a:cxn>
                <a:cxn ang="0">
                  <a:pos x="5740" y="1864"/>
                </a:cxn>
                <a:cxn ang="0">
                  <a:pos x="5740" y="1834"/>
                </a:cxn>
                <a:cxn ang="0">
                  <a:pos x="0" y="0"/>
                </a:cxn>
                <a:cxn ang="0">
                  <a:pos x="0" y="371"/>
                </a:cxn>
                <a:cxn ang="0">
                  <a:pos x="0" y="37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1059" name="Freeform 30"/>
            <p:cNvSpPr>
              <a:spLocks/>
            </p:cNvSpPr>
            <p:nvPr/>
          </p:nvSpPr>
          <p:spPr bwMode="hidden">
            <a:xfrm>
              <a:off x="5754" y="3483"/>
              <a:ext cx="6" cy="6"/>
            </a:xfrm>
            <a:custGeom>
              <a:avLst/>
              <a:gdLst>
                <a:gd name="T0" fmla="*/ 6 w 6"/>
                <a:gd name="T1" fmla="*/ 6 h 6"/>
                <a:gd name="T2" fmla="*/ 0 w 6"/>
                <a:gd name="T3" fmla="*/ 0 h 6"/>
                <a:gd name="T4" fmla="*/ 0 w 6"/>
                <a:gd name="T5" fmla="*/ 6 h 6"/>
                <a:gd name="T6" fmla="*/ 6 w 6"/>
                <a:gd name="T7" fmla="*/ 6 h 6"/>
                <a:gd name="T8" fmla="*/ 6 w 6"/>
                <a:gd name="T9" fmla="*/ 6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6">
                  <a:moveTo>
                    <a:pt x="6" y="6"/>
                  </a:moveTo>
                  <a:lnTo>
                    <a:pt x="0" y="0"/>
                  </a:lnTo>
                  <a:lnTo>
                    <a:pt x="0" y="6"/>
                  </a:lnTo>
                  <a:lnTo>
                    <a:pt x="6" y="6"/>
                  </a:lnTo>
                  <a:close/>
                </a:path>
              </a:pathLst>
            </a:custGeom>
            <a:solidFill>
              <a:srgbClr val="18F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786463" name="Freeform 31"/>
            <p:cNvSpPr>
              <a:spLocks/>
            </p:cNvSpPr>
            <p:nvPr/>
          </p:nvSpPr>
          <p:spPr bwMode="hidden">
            <a:xfrm>
              <a:off x="2" y="2152"/>
              <a:ext cx="5752" cy="1337"/>
            </a:xfrm>
            <a:custGeom>
              <a:avLst/>
              <a:gdLst/>
              <a:ahLst/>
              <a:cxnLst>
                <a:cxn ang="0">
                  <a:pos x="0" y="366"/>
                </a:cxn>
                <a:cxn ang="0">
                  <a:pos x="5740" y="1337"/>
                </a:cxn>
                <a:cxn ang="0">
                  <a:pos x="5740" y="1331"/>
                </a:cxn>
                <a:cxn ang="0">
                  <a:pos x="0" y="0"/>
                </a:cxn>
                <a:cxn ang="0">
                  <a:pos x="0" y="366"/>
                </a:cxn>
                <a:cxn ang="0">
                  <a:pos x="0" y="366"/>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786464" name="Freeform 32"/>
            <p:cNvSpPr>
              <a:spLocks/>
            </p:cNvSpPr>
            <p:nvPr/>
          </p:nvSpPr>
          <p:spPr bwMode="hidden">
            <a:xfrm>
              <a:off x="2" y="3177"/>
              <a:ext cx="5752" cy="414"/>
            </a:xfrm>
            <a:custGeom>
              <a:avLst/>
              <a:gdLst/>
              <a:ahLst/>
              <a:cxnLst>
                <a:cxn ang="0">
                  <a:pos x="0" y="48"/>
                </a:cxn>
                <a:cxn ang="0">
                  <a:pos x="5740" y="414"/>
                </a:cxn>
                <a:cxn ang="0">
                  <a:pos x="5740" y="402"/>
                </a:cxn>
                <a:cxn ang="0">
                  <a:pos x="0" y="0"/>
                </a:cxn>
                <a:cxn ang="0">
                  <a:pos x="0" y="48"/>
                </a:cxn>
                <a:cxn ang="0">
                  <a:pos x="0" y="48"/>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786465" name="Freeform 33"/>
            <p:cNvSpPr>
              <a:spLocks/>
            </p:cNvSpPr>
            <p:nvPr/>
          </p:nvSpPr>
          <p:spPr bwMode="hidden">
            <a:xfrm>
              <a:off x="1297" y="0"/>
              <a:ext cx="4457" cy="3177"/>
            </a:xfrm>
            <a:custGeom>
              <a:avLst/>
              <a:gdLst/>
              <a:ahLst/>
              <a:cxnLst>
                <a:cxn ang="0">
                  <a:pos x="0" y="0"/>
                </a:cxn>
                <a:cxn ang="0">
                  <a:pos x="4448" y="3177"/>
                </a:cxn>
                <a:cxn ang="0">
                  <a:pos x="4448" y="3153"/>
                </a:cxn>
                <a:cxn ang="0">
                  <a:pos x="125" y="0"/>
                </a:cxn>
                <a:cxn ang="0">
                  <a:pos x="0" y="0"/>
                </a:cxn>
                <a:cxn ang="0">
                  <a:pos x="0" y="0"/>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786466" name="Freeform 34"/>
            <p:cNvSpPr>
              <a:spLocks/>
            </p:cNvSpPr>
            <p:nvPr/>
          </p:nvSpPr>
          <p:spPr bwMode="hidden">
            <a:xfrm>
              <a:off x="3321" y="0"/>
              <a:ext cx="2433" cy="2614"/>
            </a:xfrm>
            <a:custGeom>
              <a:avLst/>
              <a:gdLst/>
              <a:ahLst/>
              <a:cxnLst>
                <a:cxn ang="0">
                  <a:pos x="0" y="0"/>
                </a:cxn>
                <a:cxn ang="0">
                  <a:pos x="2428" y="2614"/>
                </a:cxn>
                <a:cxn ang="0">
                  <a:pos x="2428" y="2608"/>
                </a:cxn>
                <a:cxn ang="0">
                  <a:pos x="66" y="0"/>
                </a:cxn>
                <a:cxn ang="0">
                  <a:pos x="0" y="0"/>
                </a:cxn>
                <a:cxn ang="0">
                  <a:pos x="0" y="0"/>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786467" name="Freeform 35"/>
            <p:cNvSpPr>
              <a:spLocks/>
            </p:cNvSpPr>
            <p:nvPr/>
          </p:nvSpPr>
          <p:spPr bwMode="hidden">
            <a:xfrm>
              <a:off x="3950" y="0"/>
              <a:ext cx="1804" cy="2464"/>
            </a:xfrm>
            <a:custGeom>
              <a:avLst/>
              <a:gdLst/>
              <a:ahLst/>
              <a:cxnLst>
                <a:cxn ang="0">
                  <a:pos x="485" y="0"/>
                </a:cxn>
                <a:cxn ang="0">
                  <a:pos x="0" y="0"/>
                </a:cxn>
                <a:cxn ang="0">
                  <a:pos x="1800" y="2464"/>
                </a:cxn>
                <a:cxn ang="0">
                  <a:pos x="1800" y="2248"/>
                </a:cxn>
                <a:cxn ang="0">
                  <a:pos x="1794" y="2248"/>
                </a:cxn>
                <a:cxn ang="0">
                  <a:pos x="485" y="0"/>
                </a:cxn>
                <a:cxn ang="0">
                  <a:pos x="485" y="0"/>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786468" name="Freeform 36"/>
            <p:cNvSpPr>
              <a:spLocks/>
            </p:cNvSpPr>
            <p:nvPr/>
          </p:nvSpPr>
          <p:spPr bwMode="hidden">
            <a:xfrm>
              <a:off x="4519" y="0"/>
              <a:ext cx="1235" cy="2074"/>
            </a:xfrm>
            <a:custGeom>
              <a:avLst/>
              <a:gdLst/>
              <a:ahLst/>
              <a:cxnLst>
                <a:cxn ang="0">
                  <a:pos x="0" y="0"/>
                </a:cxn>
                <a:cxn ang="0">
                  <a:pos x="1232" y="2074"/>
                </a:cxn>
                <a:cxn ang="0">
                  <a:pos x="1232" y="2038"/>
                </a:cxn>
                <a:cxn ang="0">
                  <a:pos x="42" y="0"/>
                </a:cxn>
                <a:cxn ang="0">
                  <a:pos x="0" y="0"/>
                </a:cxn>
                <a:cxn ang="0">
                  <a:pos x="0" y="0"/>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786469" name="Freeform 37"/>
            <p:cNvSpPr>
              <a:spLocks/>
            </p:cNvSpPr>
            <p:nvPr/>
          </p:nvSpPr>
          <p:spPr bwMode="hidden">
            <a:xfrm>
              <a:off x="4694" y="0"/>
              <a:ext cx="1060" cy="1936"/>
            </a:xfrm>
            <a:custGeom>
              <a:avLst/>
              <a:gdLst/>
              <a:ahLst/>
              <a:cxnLst>
                <a:cxn ang="0">
                  <a:pos x="0" y="0"/>
                </a:cxn>
                <a:cxn ang="0">
                  <a:pos x="1058" y="1936"/>
                </a:cxn>
                <a:cxn ang="0">
                  <a:pos x="1058" y="1930"/>
                </a:cxn>
                <a:cxn ang="0">
                  <a:pos x="54" y="0"/>
                </a:cxn>
                <a:cxn ang="0">
                  <a:pos x="0" y="0"/>
                </a:cxn>
                <a:cxn ang="0">
                  <a:pos x="0" y="0"/>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786470" name="Freeform 38"/>
            <p:cNvSpPr>
              <a:spLocks/>
            </p:cNvSpPr>
            <p:nvPr/>
          </p:nvSpPr>
          <p:spPr bwMode="hidden">
            <a:xfrm>
              <a:off x="4981" y="0"/>
              <a:ext cx="773" cy="1487"/>
            </a:xfrm>
            <a:custGeom>
              <a:avLst/>
              <a:gdLst/>
              <a:ahLst/>
              <a:cxnLst>
                <a:cxn ang="0">
                  <a:pos x="771" y="1433"/>
                </a:cxn>
                <a:cxn ang="0">
                  <a:pos x="42" y="0"/>
                </a:cxn>
                <a:cxn ang="0">
                  <a:pos x="0" y="0"/>
                </a:cxn>
                <a:cxn ang="0">
                  <a:pos x="771" y="1487"/>
                </a:cxn>
                <a:cxn ang="0">
                  <a:pos x="771" y="1433"/>
                </a:cxn>
                <a:cxn ang="0">
                  <a:pos x="771" y="1433"/>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grpSp>
          <p:nvGrpSpPr>
            <p:cNvPr id="1068" name="Group 39"/>
            <p:cNvGrpSpPr>
              <a:grpSpLocks/>
            </p:cNvGrpSpPr>
            <p:nvPr userDrawn="1"/>
          </p:nvGrpSpPr>
          <p:grpSpPr bwMode="auto">
            <a:xfrm>
              <a:off x="0" y="1632"/>
              <a:ext cx="5758" cy="1858"/>
              <a:chOff x="0" y="1632"/>
              <a:chExt cx="5758" cy="1858"/>
            </a:xfrm>
          </p:grpSpPr>
          <p:sp>
            <p:nvSpPr>
              <p:cNvPr id="786472" name="Freeform 40"/>
              <p:cNvSpPr>
                <a:spLocks/>
              </p:cNvSpPr>
              <p:nvPr/>
            </p:nvSpPr>
            <p:spPr bwMode="hidden">
              <a:xfrm>
                <a:off x="0" y="1632"/>
                <a:ext cx="3670" cy="1313"/>
              </a:xfrm>
              <a:custGeom>
                <a:avLst/>
                <a:gdLst/>
                <a:ahLst/>
                <a:cxnLst>
                  <a:cxn ang="0">
                    <a:pos x="0" y="0"/>
                  </a:cxn>
                  <a:cxn ang="0">
                    <a:pos x="0" y="366"/>
                  </a:cxn>
                  <a:cxn ang="0">
                    <a:pos x="3635" y="1313"/>
                  </a:cxn>
                  <a:cxn ang="0">
                    <a:pos x="3647" y="1235"/>
                  </a:cxn>
                  <a:cxn ang="0">
                    <a:pos x="3659" y="1163"/>
                  </a:cxn>
                  <a:cxn ang="0">
                    <a:pos x="0" y="0"/>
                  </a:cxn>
                  <a:cxn ang="0">
                    <a:pos x="0" y="0"/>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786473" name="Freeform 41"/>
              <p:cNvSpPr>
                <a:spLocks/>
              </p:cNvSpPr>
              <p:nvPr/>
            </p:nvSpPr>
            <p:spPr bwMode="hidden">
              <a:xfrm>
                <a:off x="3646" y="2795"/>
                <a:ext cx="2112" cy="695"/>
              </a:xfrm>
              <a:custGeom>
                <a:avLst/>
                <a:gdLst/>
                <a:ahLst/>
                <a:cxnLst>
                  <a:cxn ang="0">
                    <a:pos x="2105" y="665"/>
                  </a:cxn>
                  <a:cxn ang="0">
                    <a:pos x="24" y="0"/>
                  </a:cxn>
                  <a:cxn ang="0">
                    <a:pos x="12" y="72"/>
                  </a:cxn>
                  <a:cxn ang="0">
                    <a:pos x="0" y="150"/>
                  </a:cxn>
                  <a:cxn ang="0">
                    <a:pos x="2105" y="695"/>
                  </a:cxn>
                  <a:cxn ang="0">
                    <a:pos x="2105" y="665"/>
                  </a:cxn>
                  <a:cxn ang="0">
                    <a:pos x="2105" y="665"/>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grpSp>
      </p:grpSp>
      <p:sp>
        <p:nvSpPr>
          <p:cNvPr id="786474" name="Rectangle 42"/>
          <p:cNvSpPr>
            <a:spLocks noGrp="1" noChangeArrowheads="1"/>
          </p:cNvSpPr>
          <p:nvPr>
            <p:ph type="title"/>
          </p:nvPr>
        </p:nvSpPr>
        <p:spPr bwMode="auto">
          <a:xfrm>
            <a:off x="457200" y="277813"/>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smtClean="0"/>
              <a:t>Click to edit Master title style</a:t>
            </a:r>
          </a:p>
        </p:txBody>
      </p:sp>
      <p:sp>
        <p:nvSpPr>
          <p:cNvPr id="786475" name="Rectangle 43"/>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p>
        </p:txBody>
      </p:sp>
      <p:sp>
        <p:nvSpPr>
          <p:cNvPr id="786476" name="Rectangle 44"/>
          <p:cNvSpPr>
            <a:spLocks noGrp="1" noChangeArrowheads="1"/>
          </p:cNvSpPr>
          <p:nvPr>
            <p:ph type="dt" sz="half" idx="2"/>
          </p:nvPr>
        </p:nvSpPr>
        <p:spPr bwMode="auto">
          <a:xfrm>
            <a:off x="457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fontAlgn="auto" hangingPunct="1">
              <a:spcBef>
                <a:spcPts val="0"/>
              </a:spcBef>
              <a:spcAft>
                <a:spcPts val="0"/>
              </a:spcAft>
              <a:defRPr sz="1200" smtClean="0">
                <a:effectLst>
                  <a:outerShdw blurRad="38100" dist="38100" dir="2700000" algn="tl">
                    <a:srgbClr val="000000"/>
                  </a:outerShdw>
                </a:effectLst>
                <a:latin typeface="Arial" charset="0"/>
                <a:cs typeface="+mn-cs"/>
              </a:defRPr>
            </a:lvl1pPr>
          </a:lstStyle>
          <a:p>
            <a:pPr>
              <a:defRPr/>
            </a:pPr>
            <a:fld id="{20877210-5E65-4FEB-818C-41833B7EC895}" type="datetime4">
              <a:rPr lang="en-US" smtClean="0">
                <a:solidFill>
                  <a:prstClr val="white"/>
                </a:solidFill>
              </a:rPr>
              <a:t>October 1, 2011</a:t>
            </a:fld>
            <a:endParaRPr lang="en-US">
              <a:solidFill>
                <a:prstClr val="white"/>
              </a:solidFill>
            </a:endParaRPr>
          </a:p>
        </p:txBody>
      </p:sp>
      <p:sp>
        <p:nvSpPr>
          <p:cNvPr id="786477" name="Rectangle 4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fontAlgn="auto" hangingPunct="1">
              <a:spcBef>
                <a:spcPts val="0"/>
              </a:spcBef>
              <a:spcAft>
                <a:spcPts val="0"/>
              </a:spcAft>
              <a:defRPr sz="1200">
                <a:effectLst>
                  <a:outerShdw blurRad="38100" dist="38100" dir="2700000" algn="tl">
                    <a:srgbClr val="000000"/>
                  </a:outerShdw>
                </a:effectLst>
                <a:latin typeface="Arial" charset="0"/>
                <a:cs typeface="+mn-cs"/>
              </a:defRPr>
            </a:lvl1pPr>
          </a:lstStyle>
          <a:p>
            <a:pPr>
              <a:defRPr/>
            </a:pPr>
            <a:endParaRPr lang="en-US">
              <a:solidFill>
                <a:prstClr val="white"/>
              </a:solidFill>
            </a:endParaRPr>
          </a:p>
        </p:txBody>
      </p:sp>
      <p:sp>
        <p:nvSpPr>
          <p:cNvPr id="786478" name="Rectangle 46"/>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fontAlgn="auto" hangingPunct="1">
              <a:spcBef>
                <a:spcPts val="0"/>
              </a:spcBef>
              <a:spcAft>
                <a:spcPts val="0"/>
              </a:spcAft>
              <a:defRPr sz="2000" smtClean="0">
                <a:effectLst>
                  <a:outerShdw blurRad="38100" dist="38100" dir="2700000" algn="tl">
                    <a:srgbClr val="000000"/>
                  </a:outerShdw>
                </a:effectLst>
                <a:latin typeface="Arial" charset="0"/>
                <a:cs typeface="+mn-cs"/>
              </a:defRPr>
            </a:lvl1pPr>
          </a:lstStyle>
          <a:p>
            <a:pPr>
              <a:defRPr/>
            </a:pPr>
            <a:fld id="{8B66FBEF-F982-458E-B615-CD6472251A04}" type="slidenum">
              <a:rPr lang="en-US">
                <a:solidFill>
                  <a:prstClr val="white"/>
                </a:solidFill>
              </a:rPr>
              <a:pPr>
                <a:defRPr/>
              </a:pPr>
              <a:t>‹#›</a:t>
            </a:fld>
            <a:endParaRPr lang="en-US">
              <a:solidFill>
                <a:prstClr val="white"/>
              </a:solidFill>
            </a:endParaRPr>
          </a:p>
        </p:txBody>
      </p:sp>
    </p:spTree>
    <p:extLst>
      <p:ext uri="{BB962C8B-B14F-4D97-AF65-F5344CB8AC3E}">
        <p14:creationId xmlns:p14="http://schemas.microsoft.com/office/powerpoint/2010/main" val="3713244529"/>
      </p:ext>
    </p:extLst>
  </p:cSld>
  <p:clrMap bg1="dk2" tx1="lt1" bg2="dk1" tx2="lt2" accent1="accent1" accent2="accent2" accent3="accent3" accent4="accent4" accent5="accent5" accent6="accent6" hlink="hlink" folHlink="folHlink"/>
  <p:sldLayoutIdLst>
    <p:sldLayoutId id="2147484210" r:id="rId1"/>
    <p:sldLayoutId id="2147484211" r:id="rId2"/>
    <p:sldLayoutId id="2147484212" r:id="rId3"/>
    <p:sldLayoutId id="2147484213" r:id="rId4"/>
    <p:sldLayoutId id="2147484214" r:id="rId5"/>
    <p:sldLayoutId id="2147484215" r:id="rId6"/>
    <p:sldLayoutId id="2147484216" r:id="rId7"/>
    <p:sldLayoutId id="2147484217" r:id="rId8"/>
    <p:sldLayoutId id="2147484218" r:id="rId9"/>
    <p:sldLayoutId id="2147484219" r:id="rId10"/>
    <p:sldLayoutId id="2147484220" r:id="rId11"/>
    <p:sldLayoutId id="2147484221" r:id="rId12"/>
    <p:sldLayoutId id="2147484222" r:id="rId13"/>
  </p:sldLayoutIdLst>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par>
    </p:tnLst>
  </p:timing>
  <p:hf hdr="0" ftr="0" dt="0"/>
  <p:txStyles>
    <p:titleStyle>
      <a:lvl1pPr algn="ctr" rtl="0" fontAlgn="base">
        <a:spcBef>
          <a:spcPct val="0"/>
        </a:spcBef>
        <a:spcAft>
          <a:spcPct val="0"/>
        </a:spcAft>
        <a:defRPr sz="4400">
          <a:solidFill>
            <a:schemeClr val="tx2"/>
          </a:solidFill>
          <a:effectLst>
            <a:outerShdw blurRad="38100" dist="38100" dir="2700000" algn="tl">
              <a:srgbClr val="000000"/>
            </a:outerShdw>
          </a:effectLst>
          <a:latin typeface="+mj-lt"/>
          <a:ea typeface="+mj-ea"/>
          <a:cs typeface="+mj-cs"/>
        </a:defRPr>
      </a:lvl1pPr>
      <a:lvl2pPr algn="ctr" rtl="0" fontAlgn="base">
        <a:spcBef>
          <a:spcPct val="0"/>
        </a:spcBef>
        <a:spcAft>
          <a:spcPct val="0"/>
        </a:spcAft>
        <a:defRPr sz="4400">
          <a:solidFill>
            <a:schemeClr val="tx2"/>
          </a:solidFill>
          <a:effectLst>
            <a:outerShdw blurRad="38100" dist="38100" dir="2700000" algn="tl">
              <a:srgbClr val="000000"/>
            </a:outerShdw>
          </a:effectLst>
          <a:latin typeface="Arial Black" pitchFamily="34" charset="0"/>
        </a:defRPr>
      </a:lvl2pPr>
      <a:lvl3pPr algn="ctr" rtl="0" fontAlgn="base">
        <a:spcBef>
          <a:spcPct val="0"/>
        </a:spcBef>
        <a:spcAft>
          <a:spcPct val="0"/>
        </a:spcAft>
        <a:defRPr sz="4400">
          <a:solidFill>
            <a:schemeClr val="tx2"/>
          </a:solidFill>
          <a:effectLst>
            <a:outerShdw blurRad="38100" dist="38100" dir="2700000" algn="tl">
              <a:srgbClr val="000000"/>
            </a:outerShdw>
          </a:effectLst>
          <a:latin typeface="Arial Black" pitchFamily="34" charset="0"/>
        </a:defRPr>
      </a:lvl3pPr>
      <a:lvl4pPr algn="ctr" rtl="0" fontAlgn="base">
        <a:spcBef>
          <a:spcPct val="0"/>
        </a:spcBef>
        <a:spcAft>
          <a:spcPct val="0"/>
        </a:spcAft>
        <a:defRPr sz="4400">
          <a:solidFill>
            <a:schemeClr val="tx2"/>
          </a:solidFill>
          <a:effectLst>
            <a:outerShdw blurRad="38100" dist="38100" dir="2700000" algn="tl">
              <a:srgbClr val="000000"/>
            </a:outerShdw>
          </a:effectLst>
          <a:latin typeface="Arial Black" pitchFamily="34" charset="0"/>
        </a:defRPr>
      </a:lvl4pPr>
      <a:lvl5pPr algn="ctr" rtl="0" fontAlgn="base">
        <a:spcBef>
          <a:spcPct val="0"/>
        </a:spcBef>
        <a:spcAft>
          <a:spcPct val="0"/>
        </a:spcAft>
        <a:defRPr sz="4400">
          <a:solidFill>
            <a:schemeClr val="tx2"/>
          </a:solidFill>
          <a:effectLst>
            <a:outerShdw blurRad="38100" dist="38100" dir="2700000" algn="tl">
              <a:srgbClr val="000000"/>
            </a:outerShdw>
          </a:effectLst>
          <a:latin typeface="Arial Black" pitchFamily="34" charset="0"/>
        </a:defRPr>
      </a:lvl5pPr>
      <a:lvl6pPr marL="457200" algn="ctr" rtl="0" eaLnBrk="1" fontAlgn="base" hangingPunct="1">
        <a:spcBef>
          <a:spcPct val="0"/>
        </a:spcBef>
        <a:spcAft>
          <a:spcPct val="0"/>
        </a:spcAft>
        <a:defRPr sz="4400">
          <a:solidFill>
            <a:schemeClr val="tx2"/>
          </a:solidFill>
          <a:effectLst>
            <a:outerShdw blurRad="38100" dist="38100" dir="2700000" algn="tl">
              <a:srgbClr val="000000"/>
            </a:outerShdw>
          </a:effectLst>
          <a:latin typeface="Arial" charset="0"/>
        </a:defRPr>
      </a:lvl6pPr>
      <a:lvl7pPr marL="914400" algn="ctr" rtl="0" eaLnBrk="1" fontAlgn="base" hangingPunct="1">
        <a:spcBef>
          <a:spcPct val="0"/>
        </a:spcBef>
        <a:spcAft>
          <a:spcPct val="0"/>
        </a:spcAft>
        <a:defRPr sz="4400">
          <a:solidFill>
            <a:schemeClr val="tx2"/>
          </a:solidFill>
          <a:effectLst>
            <a:outerShdw blurRad="38100" dist="38100" dir="2700000" algn="tl">
              <a:srgbClr val="000000"/>
            </a:outerShdw>
          </a:effectLst>
          <a:latin typeface="Arial" charset="0"/>
        </a:defRPr>
      </a:lvl7pPr>
      <a:lvl8pPr marL="1371600" algn="ctr" rtl="0" eaLnBrk="1" fontAlgn="base" hangingPunct="1">
        <a:spcBef>
          <a:spcPct val="0"/>
        </a:spcBef>
        <a:spcAft>
          <a:spcPct val="0"/>
        </a:spcAft>
        <a:defRPr sz="4400">
          <a:solidFill>
            <a:schemeClr val="tx2"/>
          </a:solidFill>
          <a:effectLst>
            <a:outerShdw blurRad="38100" dist="38100" dir="2700000" algn="tl">
              <a:srgbClr val="000000"/>
            </a:outerShdw>
          </a:effectLst>
          <a:latin typeface="Arial" charset="0"/>
        </a:defRPr>
      </a:lvl8pPr>
      <a:lvl9pPr marL="1828800" algn="ctr" rtl="0" eaLnBrk="1" fontAlgn="base" hangingPunct="1">
        <a:spcBef>
          <a:spcPct val="0"/>
        </a:spcBef>
        <a:spcAft>
          <a:spcPct val="0"/>
        </a:spcAft>
        <a:defRPr sz="4400">
          <a:solidFill>
            <a:schemeClr val="tx2"/>
          </a:solidFill>
          <a:effectLst>
            <a:outerShdw blurRad="38100" dist="38100" dir="2700000" algn="tl">
              <a:srgbClr val="000000"/>
            </a:outerShdw>
          </a:effectLst>
          <a:latin typeface="Arial" charset="0"/>
        </a:defRPr>
      </a:lvl9pPr>
    </p:titleStyle>
    <p:bodyStyle>
      <a:lvl1pPr marL="342900" indent="-342900" algn="l" rtl="0" fontAlgn="base">
        <a:spcBef>
          <a:spcPct val="20000"/>
        </a:spcBef>
        <a:spcAft>
          <a:spcPct val="0"/>
        </a:spcAft>
        <a:buClr>
          <a:schemeClr val="hlink"/>
        </a:buClr>
        <a:buSzPct val="90000"/>
        <a:buFont typeface="Wingdings" pitchFamily="2" charset="2"/>
        <a:buBlip>
          <a:blip r:embed="rId15"/>
        </a:buBlip>
        <a:defRPr sz="3200">
          <a:solidFill>
            <a:schemeClr val="tx1"/>
          </a:solidFill>
          <a:effectLst>
            <a:outerShdw blurRad="38100" dist="38100" dir="2700000" algn="tl">
              <a:srgbClr val="000000"/>
            </a:outerShdw>
          </a:effectLst>
          <a:latin typeface="+mn-lt"/>
          <a:ea typeface="+mn-ea"/>
          <a:cs typeface="+mn-cs"/>
        </a:defRPr>
      </a:lvl1pPr>
      <a:lvl2pPr marL="742950" indent="-285750" algn="l" rtl="0" fontAlgn="base">
        <a:spcBef>
          <a:spcPct val="20000"/>
        </a:spcBef>
        <a:spcAft>
          <a:spcPct val="0"/>
        </a:spcAft>
        <a:buChar char="–"/>
        <a:defRPr sz="2800">
          <a:solidFill>
            <a:schemeClr val="tx1"/>
          </a:solidFill>
          <a:effectLst>
            <a:outerShdw blurRad="38100" dist="38100" dir="2700000" algn="tl">
              <a:srgbClr val="000000"/>
            </a:outerShdw>
          </a:effectLst>
          <a:latin typeface="+mn-lt"/>
        </a:defRPr>
      </a:lvl2pPr>
      <a:lvl3pPr marL="1143000" indent="-228600" algn="l" rtl="0" fontAlgn="base">
        <a:spcBef>
          <a:spcPct val="20000"/>
        </a:spcBef>
        <a:spcAft>
          <a:spcPct val="0"/>
        </a:spcAft>
        <a:buClr>
          <a:schemeClr val="accent2"/>
        </a:buClr>
        <a:buSzPct val="90000"/>
        <a:buFont typeface="Wingdings" pitchFamily="2" charset="2"/>
        <a:buBlip>
          <a:blip r:embed="rId16"/>
        </a:buBlip>
        <a:defRPr sz="2400">
          <a:solidFill>
            <a:schemeClr val="tx1"/>
          </a:solidFill>
          <a:effectLst>
            <a:outerShdw blurRad="38100" dist="38100" dir="2700000" algn="tl">
              <a:srgbClr val="000000"/>
            </a:outerShdw>
          </a:effectLst>
          <a:latin typeface="+mn-lt"/>
        </a:defRPr>
      </a:lvl3pPr>
      <a:lvl4pPr marL="1600200" indent="-228600" algn="l" rtl="0" fontAlgn="base">
        <a:spcBef>
          <a:spcPct val="20000"/>
        </a:spcBef>
        <a:spcAft>
          <a:spcPct val="0"/>
        </a:spcAft>
        <a:buChar char="–"/>
        <a:defRPr sz="2000">
          <a:solidFill>
            <a:schemeClr val="tx1"/>
          </a:solidFill>
          <a:effectLst>
            <a:outerShdw blurRad="38100" dist="38100" dir="2700000" algn="tl">
              <a:srgbClr val="000000"/>
            </a:outerShdw>
          </a:effectLst>
          <a:latin typeface="+mn-lt"/>
        </a:defRPr>
      </a:lvl4pPr>
      <a:lvl5pPr marL="2057400" indent="-228600" algn="l" rtl="0" fontAlgn="base">
        <a:spcBef>
          <a:spcPct val="20000"/>
        </a:spcBef>
        <a:spcAft>
          <a:spcPct val="0"/>
        </a:spcAft>
        <a:buClr>
          <a:schemeClr val="folHlink"/>
        </a:buClr>
        <a:buSzPct val="90000"/>
        <a:buFont typeface="Wingdings" pitchFamily="2" charset="2"/>
        <a:buBlip>
          <a:blip r:embed="rId17"/>
        </a:buBlip>
        <a:defRPr sz="2000">
          <a:solidFill>
            <a:schemeClr val="tx1"/>
          </a:solidFill>
          <a:effectLst>
            <a:outerShdw blurRad="38100" dist="38100" dir="2700000" algn="tl">
              <a:srgbClr val="000000"/>
            </a:outerShdw>
          </a:effectLst>
          <a:latin typeface="+mn-lt"/>
        </a:defRPr>
      </a:lvl5pPr>
      <a:lvl6pPr marL="2514600" indent="-228600" algn="l" rtl="0" eaLnBrk="1" fontAlgn="base" hangingPunct="1">
        <a:spcBef>
          <a:spcPct val="20000"/>
        </a:spcBef>
        <a:spcAft>
          <a:spcPct val="0"/>
        </a:spcAft>
        <a:buClr>
          <a:schemeClr val="folHlink"/>
        </a:buClr>
        <a:buSzPct val="90000"/>
        <a:buFont typeface="Wingdings" pitchFamily="2" charset="2"/>
        <a:buBlip>
          <a:blip r:embed="rId17"/>
        </a:buBlip>
        <a:defRPr sz="2000">
          <a:solidFill>
            <a:schemeClr val="tx1"/>
          </a:solidFill>
          <a:effectLst>
            <a:outerShdw blurRad="38100" dist="38100" dir="2700000" algn="tl">
              <a:srgbClr val="000000"/>
            </a:outerShdw>
          </a:effectLst>
          <a:latin typeface="+mn-lt"/>
        </a:defRPr>
      </a:lvl6pPr>
      <a:lvl7pPr marL="2971800" indent="-228600" algn="l" rtl="0" eaLnBrk="1" fontAlgn="base" hangingPunct="1">
        <a:spcBef>
          <a:spcPct val="20000"/>
        </a:spcBef>
        <a:spcAft>
          <a:spcPct val="0"/>
        </a:spcAft>
        <a:buClr>
          <a:schemeClr val="folHlink"/>
        </a:buClr>
        <a:buSzPct val="90000"/>
        <a:buFont typeface="Wingdings" pitchFamily="2" charset="2"/>
        <a:buBlip>
          <a:blip r:embed="rId17"/>
        </a:buBlip>
        <a:defRPr sz="2000">
          <a:solidFill>
            <a:schemeClr val="tx1"/>
          </a:solidFill>
          <a:effectLst>
            <a:outerShdw blurRad="38100" dist="38100" dir="2700000" algn="tl">
              <a:srgbClr val="000000"/>
            </a:outerShdw>
          </a:effectLst>
          <a:latin typeface="+mn-lt"/>
        </a:defRPr>
      </a:lvl7pPr>
      <a:lvl8pPr marL="3429000" indent="-228600" algn="l" rtl="0" eaLnBrk="1" fontAlgn="base" hangingPunct="1">
        <a:spcBef>
          <a:spcPct val="20000"/>
        </a:spcBef>
        <a:spcAft>
          <a:spcPct val="0"/>
        </a:spcAft>
        <a:buClr>
          <a:schemeClr val="folHlink"/>
        </a:buClr>
        <a:buSzPct val="90000"/>
        <a:buFont typeface="Wingdings" pitchFamily="2" charset="2"/>
        <a:buBlip>
          <a:blip r:embed="rId17"/>
        </a:buBlip>
        <a:defRPr sz="2000">
          <a:solidFill>
            <a:schemeClr val="tx1"/>
          </a:solidFill>
          <a:effectLst>
            <a:outerShdw blurRad="38100" dist="38100" dir="2700000" algn="tl">
              <a:srgbClr val="000000"/>
            </a:outerShdw>
          </a:effectLst>
          <a:latin typeface="+mn-lt"/>
        </a:defRPr>
      </a:lvl8pPr>
      <a:lvl9pPr marL="3886200" indent="-228600" algn="l" rtl="0" eaLnBrk="1" fontAlgn="base" hangingPunct="1">
        <a:spcBef>
          <a:spcPct val="20000"/>
        </a:spcBef>
        <a:spcAft>
          <a:spcPct val="0"/>
        </a:spcAft>
        <a:buClr>
          <a:schemeClr val="folHlink"/>
        </a:buClr>
        <a:buSzPct val="90000"/>
        <a:buFont typeface="Wingdings" pitchFamily="2" charset="2"/>
        <a:buBlip>
          <a:blip r:embed="rId17"/>
        </a:buBlip>
        <a:defRPr sz="2000">
          <a:solidFill>
            <a:schemeClr val="tx1"/>
          </a:solidFill>
          <a:effectLst>
            <a:outerShdw blurRad="38100" dist="38100" dir="2700000" algn="tl">
              <a:srgbClr val="000000"/>
            </a:outerShdw>
          </a:effectLst>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2.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57647"/>
                <a:invGamma/>
              </a:schemeClr>
            </a:gs>
            <a:gs pos="100000">
              <a:schemeClr val="bg1"/>
            </a:gs>
          </a:gsLst>
          <a:lin ang="2700000" scaled="1"/>
        </a:gradFill>
        <a:effectLst/>
      </p:bgPr>
    </p:bg>
    <p:spTree>
      <p:nvGrpSpPr>
        <p:cNvPr id="1" name=""/>
        <p:cNvGrpSpPr/>
        <p:nvPr/>
      </p:nvGrpSpPr>
      <p:grpSpPr>
        <a:xfrm>
          <a:off x="0" y="0"/>
          <a:ext cx="0" cy="0"/>
          <a:chOff x="0" y="0"/>
          <a:chExt cx="0" cy="0"/>
        </a:xfrm>
      </p:grpSpPr>
      <p:grpSp>
        <p:nvGrpSpPr>
          <p:cNvPr id="1026" name="Group 2"/>
          <p:cNvGrpSpPr>
            <a:grpSpLocks/>
          </p:cNvGrpSpPr>
          <p:nvPr/>
        </p:nvGrpSpPr>
        <p:grpSpPr bwMode="auto">
          <a:xfrm>
            <a:off x="0" y="0"/>
            <a:ext cx="9144000" cy="6856413"/>
            <a:chOff x="0" y="0"/>
            <a:chExt cx="5760" cy="4319"/>
          </a:xfrm>
        </p:grpSpPr>
        <p:sp>
          <p:nvSpPr>
            <p:cNvPr id="786435" name="Freeform 3"/>
            <p:cNvSpPr>
              <a:spLocks/>
            </p:cNvSpPr>
            <p:nvPr/>
          </p:nvSpPr>
          <p:spPr bwMode="hidden">
            <a:xfrm>
              <a:off x="0" y="12"/>
              <a:ext cx="5758" cy="3273"/>
            </a:xfrm>
            <a:custGeom>
              <a:avLst/>
              <a:gdLst/>
              <a:ahLst/>
              <a:cxnLst>
                <a:cxn ang="0">
                  <a:pos x="3193" y="1816"/>
                </a:cxn>
                <a:cxn ang="0">
                  <a:pos x="0" y="0"/>
                </a:cxn>
                <a:cxn ang="0">
                  <a:pos x="0" y="522"/>
                </a:cxn>
                <a:cxn ang="0">
                  <a:pos x="3037" y="1978"/>
                </a:cxn>
                <a:cxn ang="0">
                  <a:pos x="5740" y="3273"/>
                </a:cxn>
                <a:cxn ang="0">
                  <a:pos x="5740" y="3267"/>
                </a:cxn>
                <a:cxn ang="0">
                  <a:pos x="3193" y="1816"/>
                </a:cxn>
                <a:cxn ang="0">
                  <a:pos x="3193" y="1816"/>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786436" name="Freeform 4"/>
            <p:cNvSpPr>
              <a:spLocks/>
            </p:cNvSpPr>
            <p:nvPr/>
          </p:nvSpPr>
          <p:spPr bwMode="hidden">
            <a:xfrm>
              <a:off x="149" y="0"/>
              <a:ext cx="5609" cy="3243"/>
            </a:xfrm>
            <a:custGeom>
              <a:avLst/>
              <a:gdLst/>
              <a:ahLst/>
              <a:cxnLst>
                <a:cxn ang="0">
                  <a:pos x="3163" y="1714"/>
                </a:cxn>
                <a:cxn ang="0">
                  <a:pos x="431" y="0"/>
                </a:cxn>
                <a:cxn ang="0">
                  <a:pos x="0" y="0"/>
                </a:cxn>
                <a:cxn ang="0">
                  <a:pos x="3086" y="1786"/>
                </a:cxn>
                <a:cxn ang="0">
                  <a:pos x="5591" y="3243"/>
                </a:cxn>
                <a:cxn ang="0">
                  <a:pos x="5591" y="3237"/>
                </a:cxn>
                <a:cxn ang="0">
                  <a:pos x="3163" y="1714"/>
                </a:cxn>
                <a:cxn ang="0">
                  <a:pos x="3163" y="1714"/>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786437" name="Freeform 5"/>
            <p:cNvSpPr>
              <a:spLocks/>
            </p:cNvSpPr>
            <p:nvPr/>
          </p:nvSpPr>
          <p:spPr bwMode="hidden">
            <a:xfrm>
              <a:off x="0" y="3433"/>
              <a:ext cx="4038" cy="191"/>
            </a:xfrm>
            <a:custGeom>
              <a:avLst/>
              <a:gdLst/>
              <a:ahLst/>
              <a:cxnLst>
                <a:cxn ang="0">
                  <a:pos x="0" y="156"/>
                </a:cxn>
                <a:cxn ang="0">
                  <a:pos x="4042" y="192"/>
                </a:cxn>
                <a:cxn ang="0">
                  <a:pos x="4042" y="144"/>
                </a:cxn>
                <a:cxn ang="0">
                  <a:pos x="0" y="0"/>
                </a:cxn>
                <a:cxn ang="0">
                  <a:pos x="0" y="156"/>
                </a:cxn>
                <a:cxn ang="0">
                  <a:pos x="0" y="156"/>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1035" name="Freeform 6"/>
            <p:cNvSpPr>
              <a:spLocks/>
            </p:cNvSpPr>
            <p:nvPr/>
          </p:nvSpPr>
          <p:spPr bwMode="hidden">
            <a:xfrm>
              <a:off x="4038" y="3577"/>
              <a:ext cx="1720" cy="65"/>
            </a:xfrm>
            <a:custGeom>
              <a:avLst/>
              <a:gdLst>
                <a:gd name="T0" fmla="*/ 1722 w 1722"/>
                <a:gd name="T1" fmla="*/ 66 h 66"/>
                <a:gd name="T2" fmla="*/ 1722 w 1722"/>
                <a:gd name="T3" fmla="*/ 60 h 66"/>
                <a:gd name="T4" fmla="*/ 0 w 1722"/>
                <a:gd name="T5" fmla="*/ 0 h 66"/>
                <a:gd name="T6" fmla="*/ 0 w 1722"/>
                <a:gd name="T7" fmla="*/ 48 h 66"/>
                <a:gd name="T8" fmla="*/ 1722 w 1722"/>
                <a:gd name="T9" fmla="*/ 66 h 66"/>
                <a:gd name="T10" fmla="*/ 1722 w 1722"/>
                <a:gd name="T11" fmla="*/ 66 h 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22" h="66">
                  <a:moveTo>
                    <a:pt x="1722" y="66"/>
                  </a:moveTo>
                  <a:lnTo>
                    <a:pt x="1722" y="60"/>
                  </a:lnTo>
                  <a:lnTo>
                    <a:pt x="0" y="0"/>
                  </a:lnTo>
                  <a:lnTo>
                    <a:pt x="0" y="48"/>
                  </a:lnTo>
                  <a:lnTo>
                    <a:pt x="1722" y="66"/>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786439" name="Freeform 7"/>
            <p:cNvSpPr>
              <a:spLocks/>
            </p:cNvSpPr>
            <p:nvPr/>
          </p:nvSpPr>
          <p:spPr bwMode="hidden">
            <a:xfrm>
              <a:off x="0" y="3726"/>
              <a:ext cx="4784" cy="329"/>
            </a:xfrm>
            <a:custGeom>
              <a:avLst/>
              <a:gdLst/>
              <a:ahLst/>
              <a:cxnLst>
                <a:cxn ang="0">
                  <a:pos x="0" y="329"/>
                </a:cxn>
                <a:cxn ang="0">
                  <a:pos x="4789" y="77"/>
                </a:cxn>
                <a:cxn ang="0">
                  <a:pos x="4789" y="0"/>
                </a:cxn>
                <a:cxn ang="0">
                  <a:pos x="0" y="107"/>
                </a:cxn>
                <a:cxn ang="0">
                  <a:pos x="0" y="329"/>
                </a:cxn>
                <a:cxn ang="0">
                  <a:pos x="0" y="329"/>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w="9525" cap="flat" cmpd="sng">
              <a:noFill/>
              <a:prstDash val="solid"/>
              <a:round/>
              <a:headEnd type="none" w="med" len="med"/>
              <a:tailEnd type="none" w="med" len="med"/>
            </a:ln>
            <a:effectLst/>
          </p:spPr>
          <p:txBody>
            <a:bodyPr/>
            <a:lstStyle/>
            <a:p>
              <a:pPr fontAlgn="auto">
                <a:spcBef>
                  <a:spcPts val="0"/>
                </a:spcBef>
                <a:spcAft>
                  <a:spcPts val="0"/>
                </a:spcAft>
                <a:defRPr/>
              </a:pPr>
              <a:endParaRPr lang="en-US">
                <a:solidFill>
                  <a:prstClr val="white"/>
                </a:solidFill>
                <a:latin typeface="Arial" charset="0"/>
              </a:endParaRPr>
            </a:p>
          </p:txBody>
        </p:sp>
        <p:sp>
          <p:nvSpPr>
            <p:cNvPr id="1037" name="Freeform 8"/>
            <p:cNvSpPr>
              <a:spLocks/>
            </p:cNvSpPr>
            <p:nvPr/>
          </p:nvSpPr>
          <p:spPr bwMode="hidden">
            <a:xfrm>
              <a:off x="4784" y="3702"/>
              <a:ext cx="974" cy="101"/>
            </a:xfrm>
            <a:custGeom>
              <a:avLst/>
              <a:gdLst>
                <a:gd name="T0" fmla="*/ 975 w 975"/>
                <a:gd name="T1" fmla="*/ 48 h 101"/>
                <a:gd name="T2" fmla="*/ 975 w 975"/>
                <a:gd name="T3" fmla="*/ 0 h 101"/>
                <a:gd name="T4" fmla="*/ 0 w 975"/>
                <a:gd name="T5" fmla="*/ 24 h 101"/>
                <a:gd name="T6" fmla="*/ 0 w 975"/>
                <a:gd name="T7" fmla="*/ 101 h 101"/>
                <a:gd name="T8" fmla="*/ 975 w 975"/>
                <a:gd name="T9" fmla="*/ 48 h 101"/>
                <a:gd name="T10" fmla="*/ 975 w 975"/>
                <a:gd name="T11" fmla="*/ 48 h 10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75" h="101">
                  <a:moveTo>
                    <a:pt x="975" y="48"/>
                  </a:moveTo>
                  <a:lnTo>
                    <a:pt x="975" y="0"/>
                  </a:lnTo>
                  <a:lnTo>
                    <a:pt x="0" y="24"/>
                  </a:lnTo>
                  <a:lnTo>
                    <a:pt x="0" y="101"/>
                  </a:lnTo>
                  <a:lnTo>
                    <a:pt x="975" y="4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1038" name="Freeform 9"/>
            <p:cNvSpPr>
              <a:spLocks/>
            </p:cNvSpPr>
            <p:nvPr/>
          </p:nvSpPr>
          <p:spPr bwMode="hidden">
            <a:xfrm>
              <a:off x="3619" y="3815"/>
              <a:ext cx="2139" cy="198"/>
            </a:xfrm>
            <a:custGeom>
              <a:avLst/>
              <a:gdLst>
                <a:gd name="T0" fmla="*/ 2141 w 2141"/>
                <a:gd name="T1" fmla="*/ 0 h 198"/>
                <a:gd name="T2" fmla="*/ 0 w 2141"/>
                <a:gd name="T3" fmla="*/ 156 h 198"/>
                <a:gd name="T4" fmla="*/ 0 w 2141"/>
                <a:gd name="T5" fmla="*/ 198 h 198"/>
                <a:gd name="T6" fmla="*/ 2141 w 2141"/>
                <a:gd name="T7" fmla="*/ 0 h 198"/>
                <a:gd name="T8" fmla="*/ 2141 w 2141"/>
                <a:gd name="T9" fmla="*/ 0 h 1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41" h="198">
                  <a:moveTo>
                    <a:pt x="2141" y="0"/>
                  </a:moveTo>
                  <a:lnTo>
                    <a:pt x="0" y="156"/>
                  </a:lnTo>
                  <a:lnTo>
                    <a:pt x="0" y="198"/>
                  </a:lnTo>
                  <a:lnTo>
                    <a:pt x="2141"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786442" name="Freeform 10"/>
            <p:cNvSpPr>
              <a:spLocks/>
            </p:cNvSpPr>
            <p:nvPr/>
          </p:nvSpPr>
          <p:spPr bwMode="hidden">
            <a:xfrm>
              <a:off x="0" y="3971"/>
              <a:ext cx="3619" cy="348"/>
            </a:xfrm>
            <a:custGeom>
              <a:avLst/>
              <a:gdLst/>
              <a:ahLst/>
              <a:cxnLst>
                <a:cxn ang="0">
                  <a:pos x="0" y="348"/>
                </a:cxn>
                <a:cxn ang="0">
                  <a:pos x="311" y="348"/>
                </a:cxn>
                <a:cxn ang="0">
                  <a:pos x="3623" y="42"/>
                </a:cxn>
                <a:cxn ang="0">
                  <a:pos x="3623" y="0"/>
                </a:cxn>
                <a:cxn ang="0">
                  <a:pos x="0" y="264"/>
                </a:cxn>
                <a:cxn ang="0">
                  <a:pos x="0" y="348"/>
                </a:cxn>
                <a:cxn ang="0">
                  <a:pos x="0" y="348"/>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1040" name="Freeform 11"/>
            <p:cNvSpPr>
              <a:spLocks/>
            </p:cNvSpPr>
            <p:nvPr/>
          </p:nvSpPr>
          <p:spPr bwMode="hidden">
            <a:xfrm>
              <a:off x="2097" y="4043"/>
              <a:ext cx="2514" cy="276"/>
            </a:xfrm>
            <a:custGeom>
              <a:avLst/>
              <a:gdLst>
                <a:gd name="T0" fmla="*/ 2182 w 2517"/>
                <a:gd name="T1" fmla="*/ 276 h 276"/>
                <a:gd name="T2" fmla="*/ 2517 w 2517"/>
                <a:gd name="T3" fmla="*/ 204 h 276"/>
                <a:gd name="T4" fmla="*/ 2260 w 2517"/>
                <a:gd name="T5" fmla="*/ 0 h 276"/>
                <a:gd name="T6" fmla="*/ 0 w 2517"/>
                <a:gd name="T7" fmla="*/ 276 h 276"/>
                <a:gd name="T8" fmla="*/ 2182 w 2517"/>
                <a:gd name="T9" fmla="*/ 276 h 276"/>
                <a:gd name="T10" fmla="*/ 2182 w 2517"/>
                <a:gd name="T11" fmla="*/ 276 h 27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7" h="276">
                  <a:moveTo>
                    <a:pt x="2182" y="276"/>
                  </a:moveTo>
                  <a:lnTo>
                    <a:pt x="2517" y="204"/>
                  </a:lnTo>
                  <a:lnTo>
                    <a:pt x="2260" y="0"/>
                  </a:lnTo>
                  <a:lnTo>
                    <a:pt x="0" y="276"/>
                  </a:lnTo>
                  <a:lnTo>
                    <a:pt x="2182" y="276"/>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786444" name="Freeform 12"/>
            <p:cNvSpPr>
              <a:spLocks/>
            </p:cNvSpPr>
            <p:nvPr/>
          </p:nvSpPr>
          <p:spPr bwMode="hidden">
            <a:xfrm>
              <a:off x="4354" y="3869"/>
              <a:ext cx="1404" cy="378"/>
            </a:xfrm>
            <a:custGeom>
              <a:avLst/>
              <a:gdLst/>
              <a:ahLst/>
              <a:cxnLst>
                <a:cxn ang="0">
                  <a:pos x="1405" y="126"/>
                </a:cxn>
                <a:cxn ang="0">
                  <a:pos x="1405" y="0"/>
                </a:cxn>
                <a:cxn ang="0">
                  <a:pos x="0" y="174"/>
                </a:cxn>
                <a:cxn ang="0">
                  <a:pos x="257" y="378"/>
                </a:cxn>
                <a:cxn ang="0">
                  <a:pos x="1405" y="126"/>
                </a:cxn>
                <a:cxn ang="0">
                  <a:pos x="1405" y="126"/>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1042" name="Freeform 13"/>
            <p:cNvSpPr>
              <a:spLocks/>
            </p:cNvSpPr>
            <p:nvPr/>
          </p:nvSpPr>
          <p:spPr bwMode="hidden">
            <a:xfrm>
              <a:off x="5030" y="3151"/>
              <a:ext cx="728" cy="240"/>
            </a:xfrm>
            <a:custGeom>
              <a:avLst/>
              <a:gdLst>
                <a:gd name="T0" fmla="*/ 729 w 729"/>
                <a:gd name="T1" fmla="*/ 240 h 240"/>
                <a:gd name="T2" fmla="*/ 0 w 729"/>
                <a:gd name="T3" fmla="*/ 0 h 240"/>
                <a:gd name="T4" fmla="*/ 0 w 729"/>
                <a:gd name="T5" fmla="*/ 6 h 240"/>
                <a:gd name="T6" fmla="*/ 729 w 729"/>
                <a:gd name="T7" fmla="*/ 240 h 240"/>
                <a:gd name="T8" fmla="*/ 729 w 729"/>
                <a:gd name="T9" fmla="*/ 240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9" h="240">
                  <a:moveTo>
                    <a:pt x="729" y="240"/>
                  </a:moveTo>
                  <a:lnTo>
                    <a:pt x="0" y="0"/>
                  </a:lnTo>
                  <a:lnTo>
                    <a:pt x="0" y="6"/>
                  </a:lnTo>
                  <a:lnTo>
                    <a:pt x="729" y="24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786446" name="Freeform 14"/>
            <p:cNvSpPr>
              <a:spLocks/>
            </p:cNvSpPr>
            <p:nvPr/>
          </p:nvSpPr>
          <p:spPr bwMode="hidden">
            <a:xfrm>
              <a:off x="0" y="1486"/>
              <a:ext cx="5030" cy="1671"/>
            </a:xfrm>
            <a:custGeom>
              <a:avLst/>
              <a:gdLst/>
              <a:ahLst/>
              <a:cxnLst>
                <a:cxn ang="0">
                  <a:pos x="0" y="72"/>
                </a:cxn>
                <a:cxn ang="0">
                  <a:pos x="5035" y="1672"/>
                </a:cxn>
                <a:cxn ang="0">
                  <a:pos x="5035" y="1666"/>
                </a:cxn>
                <a:cxn ang="0">
                  <a:pos x="0" y="0"/>
                </a:cxn>
                <a:cxn ang="0">
                  <a:pos x="0" y="72"/>
                </a:cxn>
                <a:cxn ang="0">
                  <a:pos x="0" y="72"/>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1044" name="Freeform 15"/>
            <p:cNvSpPr>
              <a:spLocks/>
            </p:cNvSpPr>
            <p:nvPr/>
          </p:nvSpPr>
          <p:spPr bwMode="hidden">
            <a:xfrm>
              <a:off x="5030" y="3049"/>
              <a:ext cx="728" cy="318"/>
            </a:xfrm>
            <a:custGeom>
              <a:avLst/>
              <a:gdLst>
                <a:gd name="T0" fmla="*/ 729 w 729"/>
                <a:gd name="T1" fmla="*/ 318 h 318"/>
                <a:gd name="T2" fmla="*/ 729 w 729"/>
                <a:gd name="T3" fmla="*/ 312 h 318"/>
                <a:gd name="T4" fmla="*/ 0 w 729"/>
                <a:gd name="T5" fmla="*/ 0 h 318"/>
                <a:gd name="T6" fmla="*/ 0 w 729"/>
                <a:gd name="T7" fmla="*/ 54 h 318"/>
                <a:gd name="T8" fmla="*/ 729 w 729"/>
                <a:gd name="T9" fmla="*/ 318 h 318"/>
                <a:gd name="T10" fmla="*/ 729 w 729"/>
                <a:gd name="T11" fmla="*/ 318 h 3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29" h="318">
                  <a:moveTo>
                    <a:pt x="729" y="318"/>
                  </a:moveTo>
                  <a:lnTo>
                    <a:pt x="729" y="312"/>
                  </a:lnTo>
                  <a:lnTo>
                    <a:pt x="0" y="0"/>
                  </a:lnTo>
                  <a:lnTo>
                    <a:pt x="0" y="54"/>
                  </a:lnTo>
                  <a:lnTo>
                    <a:pt x="729" y="318"/>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786448" name="Freeform 16"/>
            <p:cNvSpPr>
              <a:spLocks/>
            </p:cNvSpPr>
            <p:nvPr/>
          </p:nvSpPr>
          <p:spPr bwMode="hidden">
            <a:xfrm>
              <a:off x="0" y="916"/>
              <a:ext cx="5030" cy="2187"/>
            </a:xfrm>
            <a:custGeom>
              <a:avLst/>
              <a:gdLst/>
              <a:ahLst/>
              <a:cxnLst>
                <a:cxn ang="0">
                  <a:pos x="0" y="396"/>
                </a:cxn>
                <a:cxn ang="0">
                  <a:pos x="5035" y="2188"/>
                </a:cxn>
                <a:cxn ang="0">
                  <a:pos x="5035" y="2134"/>
                </a:cxn>
                <a:cxn ang="0">
                  <a:pos x="0" y="0"/>
                </a:cxn>
                <a:cxn ang="0">
                  <a:pos x="0" y="396"/>
                </a:cxn>
                <a:cxn ang="0">
                  <a:pos x="0" y="396"/>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786449" name="Freeform 17"/>
            <p:cNvSpPr>
              <a:spLocks/>
            </p:cNvSpPr>
            <p:nvPr/>
          </p:nvSpPr>
          <p:spPr bwMode="hidden">
            <a:xfrm>
              <a:off x="2294" y="0"/>
              <a:ext cx="3159" cy="2725"/>
            </a:xfrm>
            <a:custGeom>
              <a:avLst/>
              <a:gdLst/>
              <a:ahLst/>
              <a:cxnLst>
                <a:cxn ang="0">
                  <a:pos x="0" y="0"/>
                </a:cxn>
                <a:cxn ang="0">
                  <a:pos x="3145" y="2727"/>
                </a:cxn>
                <a:cxn ang="0">
                  <a:pos x="3163" y="2704"/>
                </a:cxn>
                <a:cxn ang="0">
                  <a:pos x="102" y="0"/>
                </a:cxn>
                <a:cxn ang="0">
                  <a:pos x="0" y="0"/>
                </a:cxn>
                <a:cxn ang="0">
                  <a:pos x="0" y="0"/>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786450" name="Freeform 18"/>
            <p:cNvSpPr>
              <a:spLocks/>
            </p:cNvSpPr>
            <p:nvPr/>
          </p:nvSpPr>
          <p:spPr bwMode="hidden">
            <a:xfrm>
              <a:off x="5435" y="2702"/>
              <a:ext cx="323" cy="299"/>
            </a:xfrm>
            <a:custGeom>
              <a:avLst/>
              <a:gdLst/>
              <a:ahLst/>
              <a:cxnLst>
                <a:cxn ang="0">
                  <a:pos x="323" y="299"/>
                </a:cxn>
                <a:cxn ang="0">
                  <a:pos x="323" y="263"/>
                </a:cxn>
                <a:cxn ang="0">
                  <a:pos x="18" y="0"/>
                </a:cxn>
                <a:cxn ang="0">
                  <a:pos x="0" y="23"/>
                </a:cxn>
                <a:cxn ang="0">
                  <a:pos x="323" y="299"/>
                </a:cxn>
                <a:cxn ang="0">
                  <a:pos x="323" y="299"/>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1048" name="Freeform 19"/>
            <p:cNvSpPr>
              <a:spLocks/>
            </p:cNvSpPr>
            <p:nvPr/>
          </p:nvSpPr>
          <p:spPr bwMode="hidden">
            <a:xfrm>
              <a:off x="5477" y="2588"/>
              <a:ext cx="281" cy="335"/>
            </a:xfrm>
            <a:custGeom>
              <a:avLst/>
              <a:gdLst>
                <a:gd name="T0" fmla="*/ 281 w 281"/>
                <a:gd name="T1" fmla="*/ 335 h 335"/>
                <a:gd name="T2" fmla="*/ 281 w 281"/>
                <a:gd name="T3" fmla="*/ 173 h 335"/>
                <a:gd name="T4" fmla="*/ 96 w 281"/>
                <a:gd name="T5" fmla="*/ 0 h 335"/>
                <a:gd name="T6" fmla="*/ 0 w 281"/>
                <a:gd name="T7" fmla="*/ 90 h 335"/>
                <a:gd name="T8" fmla="*/ 281 w 281"/>
                <a:gd name="T9" fmla="*/ 335 h 335"/>
                <a:gd name="T10" fmla="*/ 281 w 281"/>
                <a:gd name="T11" fmla="*/ 335 h 3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1" h="335">
                  <a:moveTo>
                    <a:pt x="281" y="335"/>
                  </a:moveTo>
                  <a:lnTo>
                    <a:pt x="281" y="173"/>
                  </a:lnTo>
                  <a:lnTo>
                    <a:pt x="96" y="0"/>
                  </a:lnTo>
                  <a:lnTo>
                    <a:pt x="0" y="90"/>
                  </a:lnTo>
                  <a:lnTo>
                    <a:pt x="281" y="335"/>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786452" name="Freeform 20"/>
            <p:cNvSpPr>
              <a:spLocks/>
            </p:cNvSpPr>
            <p:nvPr/>
          </p:nvSpPr>
          <p:spPr bwMode="hidden">
            <a:xfrm>
              <a:off x="2454" y="0"/>
              <a:ext cx="3119" cy="2678"/>
            </a:xfrm>
            <a:custGeom>
              <a:avLst/>
              <a:gdLst/>
              <a:ahLst/>
              <a:cxnLst>
                <a:cxn ang="0">
                  <a:pos x="0" y="0"/>
                </a:cxn>
                <a:cxn ang="0">
                  <a:pos x="3026" y="2680"/>
                </a:cxn>
                <a:cxn ang="0">
                  <a:pos x="3122" y="2590"/>
                </a:cxn>
                <a:cxn ang="0">
                  <a:pos x="383" y="0"/>
                </a:cxn>
                <a:cxn ang="0">
                  <a:pos x="0" y="0"/>
                </a:cxn>
                <a:cxn ang="0">
                  <a:pos x="0" y="0"/>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1050" name="Freeform 21"/>
            <p:cNvSpPr>
              <a:spLocks/>
            </p:cNvSpPr>
            <p:nvPr/>
          </p:nvSpPr>
          <p:spPr bwMode="hidden">
            <a:xfrm>
              <a:off x="5626" y="2534"/>
              <a:ext cx="132" cy="132"/>
            </a:xfrm>
            <a:custGeom>
              <a:avLst/>
              <a:gdLst>
                <a:gd name="T0" fmla="*/ 132 w 132"/>
                <a:gd name="T1" fmla="*/ 132 h 132"/>
                <a:gd name="T2" fmla="*/ 0 w 132"/>
                <a:gd name="T3" fmla="*/ 0 h 132"/>
                <a:gd name="T4" fmla="*/ 0 w 132"/>
                <a:gd name="T5" fmla="*/ 0 h 132"/>
                <a:gd name="T6" fmla="*/ 132 w 132"/>
                <a:gd name="T7" fmla="*/ 132 h 132"/>
                <a:gd name="T8" fmla="*/ 132 w 132"/>
                <a:gd name="T9" fmla="*/ 132 h 1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2" h="132">
                  <a:moveTo>
                    <a:pt x="132" y="132"/>
                  </a:moveTo>
                  <a:lnTo>
                    <a:pt x="0" y="0"/>
                  </a:lnTo>
                  <a:lnTo>
                    <a:pt x="132" y="132"/>
                  </a:lnTo>
                  <a:close/>
                </a:path>
              </a:pathLst>
            </a:custGeom>
            <a:solidFill>
              <a:srgbClr val="FF99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786454" name="Freeform 22"/>
            <p:cNvSpPr>
              <a:spLocks/>
            </p:cNvSpPr>
            <p:nvPr/>
          </p:nvSpPr>
          <p:spPr bwMode="hidden">
            <a:xfrm>
              <a:off x="3112" y="0"/>
              <a:ext cx="2514" cy="2534"/>
            </a:xfrm>
            <a:custGeom>
              <a:avLst/>
              <a:gdLst/>
              <a:ahLst/>
              <a:cxnLst>
                <a:cxn ang="0">
                  <a:pos x="0" y="0"/>
                </a:cxn>
                <a:cxn ang="0">
                  <a:pos x="2517" y="2536"/>
                </a:cxn>
                <a:cxn ang="0">
                  <a:pos x="2517" y="2536"/>
                </a:cxn>
                <a:cxn ang="0">
                  <a:pos x="66" y="0"/>
                </a:cxn>
                <a:cxn ang="0">
                  <a:pos x="0" y="0"/>
                </a:cxn>
                <a:cxn ang="0">
                  <a:pos x="0" y="0"/>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786455" name="Freeform 23"/>
            <p:cNvSpPr>
              <a:spLocks/>
            </p:cNvSpPr>
            <p:nvPr/>
          </p:nvSpPr>
          <p:spPr bwMode="hidden">
            <a:xfrm>
              <a:off x="3488" y="0"/>
              <a:ext cx="2198" cy="2480"/>
            </a:xfrm>
            <a:custGeom>
              <a:avLst/>
              <a:gdLst/>
              <a:ahLst/>
              <a:cxnLst>
                <a:cxn ang="0">
                  <a:pos x="0" y="0"/>
                </a:cxn>
                <a:cxn ang="0">
                  <a:pos x="2188" y="2482"/>
                </a:cxn>
                <a:cxn ang="0">
                  <a:pos x="2200" y="2476"/>
                </a:cxn>
                <a:cxn ang="0">
                  <a:pos x="317" y="0"/>
                </a:cxn>
                <a:cxn ang="0">
                  <a:pos x="0" y="0"/>
                </a:cxn>
                <a:cxn ang="0">
                  <a:pos x="0" y="0"/>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w="9525" cap="flat" cmpd="sng">
              <a:noFill/>
              <a:prstDash val="solid"/>
              <a:round/>
              <a:headEnd type="none" w="med" len="med"/>
              <a:tailEnd type="none" w="med" len="med"/>
            </a:ln>
            <a:effectLst/>
          </p:spPr>
          <p:txBody>
            <a:bodyPr/>
            <a:lstStyle/>
            <a:p>
              <a:pPr fontAlgn="auto">
                <a:spcBef>
                  <a:spcPts val="0"/>
                </a:spcBef>
                <a:spcAft>
                  <a:spcPts val="0"/>
                </a:spcAft>
                <a:defRPr/>
              </a:pPr>
              <a:endParaRPr lang="en-US">
                <a:solidFill>
                  <a:prstClr val="white"/>
                </a:solidFill>
                <a:latin typeface="Arial" charset="0"/>
              </a:endParaRPr>
            </a:p>
          </p:txBody>
        </p:sp>
        <p:sp>
          <p:nvSpPr>
            <p:cNvPr id="786456" name="Freeform 24"/>
            <p:cNvSpPr>
              <a:spLocks/>
            </p:cNvSpPr>
            <p:nvPr/>
          </p:nvSpPr>
          <p:spPr bwMode="hidden">
            <a:xfrm>
              <a:off x="5674" y="2474"/>
              <a:ext cx="84" cy="96"/>
            </a:xfrm>
            <a:custGeom>
              <a:avLst/>
              <a:gdLst/>
              <a:ahLst/>
              <a:cxnLst>
                <a:cxn ang="0">
                  <a:pos x="84" y="96"/>
                </a:cxn>
                <a:cxn ang="0">
                  <a:pos x="84" y="90"/>
                </a:cxn>
                <a:cxn ang="0">
                  <a:pos x="12" y="0"/>
                </a:cxn>
                <a:cxn ang="0">
                  <a:pos x="0" y="6"/>
                </a:cxn>
                <a:cxn ang="0">
                  <a:pos x="84" y="96"/>
                </a:cxn>
                <a:cxn ang="0">
                  <a:pos x="84" y="96"/>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1054" name="Freeform 25"/>
            <p:cNvSpPr>
              <a:spLocks/>
            </p:cNvSpPr>
            <p:nvPr/>
          </p:nvSpPr>
          <p:spPr bwMode="hidden">
            <a:xfrm>
              <a:off x="5603" y="850"/>
              <a:ext cx="155" cy="516"/>
            </a:xfrm>
            <a:custGeom>
              <a:avLst/>
              <a:gdLst>
                <a:gd name="T0" fmla="*/ 155 w 155"/>
                <a:gd name="T1" fmla="*/ 516 h 516"/>
                <a:gd name="T2" fmla="*/ 155 w 155"/>
                <a:gd name="T3" fmla="*/ 204 h 516"/>
                <a:gd name="T4" fmla="*/ 77 w 155"/>
                <a:gd name="T5" fmla="*/ 0 h 516"/>
                <a:gd name="T6" fmla="*/ 0 w 155"/>
                <a:gd name="T7" fmla="*/ 192 h 516"/>
                <a:gd name="T8" fmla="*/ 155 w 155"/>
                <a:gd name="T9" fmla="*/ 516 h 516"/>
                <a:gd name="T10" fmla="*/ 155 w 155"/>
                <a:gd name="T11" fmla="*/ 516 h 5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5" h="516">
                  <a:moveTo>
                    <a:pt x="155" y="516"/>
                  </a:moveTo>
                  <a:lnTo>
                    <a:pt x="155" y="204"/>
                  </a:lnTo>
                  <a:lnTo>
                    <a:pt x="77" y="0"/>
                  </a:lnTo>
                  <a:lnTo>
                    <a:pt x="0" y="192"/>
                  </a:lnTo>
                  <a:lnTo>
                    <a:pt x="155" y="516"/>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786458" name="Freeform 26"/>
            <p:cNvSpPr>
              <a:spLocks/>
            </p:cNvSpPr>
            <p:nvPr/>
          </p:nvSpPr>
          <p:spPr bwMode="hidden">
            <a:xfrm>
              <a:off x="5107" y="0"/>
              <a:ext cx="573" cy="1042"/>
            </a:xfrm>
            <a:custGeom>
              <a:avLst/>
              <a:gdLst/>
              <a:ahLst/>
              <a:cxnLst>
                <a:cxn ang="0">
                  <a:pos x="0" y="0"/>
                </a:cxn>
                <a:cxn ang="0">
                  <a:pos x="497" y="1043"/>
                </a:cxn>
                <a:cxn ang="0">
                  <a:pos x="574" y="851"/>
                </a:cxn>
                <a:cxn ang="0">
                  <a:pos x="251" y="0"/>
                </a:cxn>
                <a:cxn ang="0">
                  <a:pos x="0" y="0"/>
                </a:cxn>
                <a:cxn ang="0">
                  <a:pos x="0" y="0"/>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786459" name="Freeform 27"/>
            <p:cNvSpPr>
              <a:spLocks/>
            </p:cNvSpPr>
            <p:nvPr/>
          </p:nvSpPr>
          <p:spPr bwMode="hidden">
            <a:xfrm>
              <a:off x="5411" y="0"/>
              <a:ext cx="341" cy="796"/>
            </a:xfrm>
            <a:custGeom>
              <a:avLst/>
              <a:gdLst/>
              <a:ahLst/>
              <a:cxnLst>
                <a:cxn ang="0">
                  <a:pos x="144" y="0"/>
                </a:cxn>
                <a:cxn ang="0">
                  <a:pos x="0" y="0"/>
                </a:cxn>
                <a:cxn ang="0">
                  <a:pos x="287" y="797"/>
                </a:cxn>
                <a:cxn ang="0">
                  <a:pos x="341" y="653"/>
                </a:cxn>
                <a:cxn ang="0">
                  <a:pos x="144" y="0"/>
                </a:cxn>
                <a:cxn ang="0">
                  <a:pos x="144" y="0"/>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1057" name="Freeform 28"/>
            <p:cNvSpPr>
              <a:spLocks/>
            </p:cNvSpPr>
            <p:nvPr/>
          </p:nvSpPr>
          <p:spPr bwMode="hidden">
            <a:xfrm>
              <a:off x="5698" y="653"/>
              <a:ext cx="60" cy="311"/>
            </a:xfrm>
            <a:custGeom>
              <a:avLst/>
              <a:gdLst>
                <a:gd name="T0" fmla="*/ 0 w 60"/>
                <a:gd name="T1" fmla="*/ 144 h 312"/>
                <a:gd name="T2" fmla="*/ 60 w 60"/>
                <a:gd name="T3" fmla="*/ 312 h 312"/>
                <a:gd name="T4" fmla="*/ 60 w 60"/>
                <a:gd name="T5" fmla="*/ 6 h 312"/>
                <a:gd name="T6" fmla="*/ 54 w 60"/>
                <a:gd name="T7" fmla="*/ 0 h 312"/>
                <a:gd name="T8" fmla="*/ 0 w 60"/>
                <a:gd name="T9" fmla="*/ 144 h 312"/>
                <a:gd name="T10" fmla="*/ 0 w 60"/>
                <a:gd name="T11" fmla="*/ 144 h 3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 h="312">
                  <a:moveTo>
                    <a:pt x="0" y="144"/>
                  </a:moveTo>
                  <a:lnTo>
                    <a:pt x="60" y="312"/>
                  </a:lnTo>
                  <a:lnTo>
                    <a:pt x="60" y="6"/>
                  </a:lnTo>
                  <a:lnTo>
                    <a:pt x="54" y="0"/>
                  </a:lnTo>
                  <a:lnTo>
                    <a:pt x="0" y="144"/>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786461" name="Freeform 29"/>
            <p:cNvSpPr>
              <a:spLocks/>
            </p:cNvSpPr>
            <p:nvPr/>
          </p:nvSpPr>
          <p:spPr bwMode="hidden">
            <a:xfrm>
              <a:off x="2" y="1601"/>
              <a:ext cx="5752" cy="1864"/>
            </a:xfrm>
            <a:custGeom>
              <a:avLst/>
              <a:gdLst/>
              <a:ahLst/>
              <a:cxnLst>
                <a:cxn ang="0">
                  <a:pos x="0" y="371"/>
                </a:cxn>
                <a:cxn ang="0">
                  <a:pos x="5740" y="1864"/>
                </a:cxn>
                <a:cxn ang="0">
                  <a:pos x="5740" y="1834"/>
                </a:cxn>
                <a:cxn ang="0">
                  <a:pos x="0" y="0"/>
                </a:cxn>
                <a:cxn ang="0">
                  <a:pos x="0" y="371"/>
                </a:cxn>
                <a:cxn ang="0">
                  <a:pos x="0" y="37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1059" name="Freeform 30"/>
            <p:cNvSpPr>
              <a:spLocks/>
            </p:cNvSpPr>
            <p:nvPr/>
          </p:nvSpPr>
          <p:spPr bwMode="hidden">
            <a:xfrm>
              <a:off x="5754" y="3483"/>
              <a:ext cx="6" cy="6"/>
            </a:xfrm>
            <a:custGeom>
              <a:avLst/>
              <a:gdLst>
                <a:gd name="T0" fmla="*/ 6 w 6"/>
                <a:gd name="T1" fmla="*/ 6 h 6"/>
                <a:gd name="T2" fmla="*/ 0 w 6"/>
                <a:gd name="T3" fmla="*/ 0 h 6"/>
                <a:gd name="T4" fmla="*/ 0 w 6"/>
                <a:gd name="T5" fmla="*/ 6 h 6"/>
                <a:gd name="T6" fmla="*/ 6 w 6"/>
                <a:gd name="T7" fmla="*/ 6 h 6"/>
                <a:gd name="T8" fmla="*/ 6 w 6"/>
                <a:gd name="T9" fmla="*/ 6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6">
                  <a:moveTo>
                    <a:pt x="6" y="6"/>
                  </a:moveTo>
                  <a:lnTo>
                    <a:pt x="0" y="0"/>
                  </a:lnTo>
                  <a:lnTo>
                    <a:pt x="0" y="6"/>
                  </a:lnTo>
                  <a:lnTo>
                    <a:pt x="6" y="6"/>
                  </a:lnTo>
                  <a:close/>
                </a:path>
              </a:pathLst>
            </a:custGeom>
            <a:solidFill>
              <a:srgbClr val="18F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786463" name="Freeform 31"/>
            <p:cNvSpPr>
              <a:spLocks/>
            </p:cNvSpPr>
            <p:nvPr/>
          </p:nvSpPr>
          <p:spPr bwMode="hidden">
            <a:xfrm>
              <a:off x="2" y="2152"/>
              <a:ext cx="5752" cy="1337"/>
            </a:xfrm>
            <a:custGeom>
              <a:avLst/>
              <a:gdLst/>
              <a:ahLst/>
              <a:cxnLst>
                <a:cxn ang="0">
                  <a:pos x="0" y="366"/>
                </a:cxn>
                <a:cxn ang="0">
                  <a:pos x="5740" y="1337"/>
                </a:cxn>
                <a:cxn ang="0">
                  <a:pos x="5740" y="1331"/>
                </a:cxn>
                <a:cxn ang="0">
                  <a:pos x="0" y="0"/>
                </a:cxn>
                <a:cxn ang="0">
                  <a:pos x="0" y="366"/>
                </a:cxn>
                <a:cxn ang="0">
                  <a:pos x="0" y="366"/>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786464" name="Freeform 32"/>
            <p:cNvSpPr>
              <a:spLocks/>
            </p:cNvSpPr>
            <p:nvPr/>
          </p:nvSpPr>
          <p:spPr bwMode="hidden">
            <a:xfrm>
              <a:off x="2" y="3177"/>
              <a:ext cx="5752" cy="414"/>
            </a:xfrm>
            <a:custGeom>
              <a:avLst/>
              <a:gdLst/>
              <a:ahLst/>
              <a:cxnLst>
                <a:cxn ang="0">
                  <a:pos x="0" y="48"/>
                </a:cxn>
                <a:cxn ang="0">
                  <a:pos x="5740" y="414"/>
                </a:cxn>
                <a:cxn ang="0">
                  <a:pos x="5740" y="402"/>
                </a:cxn>
                <a:cxn ang="0">
                  <a:pos x="0" y="0"/>
                </a:cxn>
                <a:cxn ang="0">
                  <a:pos x="0" y="48"/>
                </a:cxn>
                <a:cxn ang="0">
                  <a:pos x="0" y="48"/>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786465" name="Freeform 33"/>
            <p:cNvSpPr>
              <a:spLocks/>
            </p:cNvSpPr>
            <p:nvPr/>
          </p:nvSpPr>
          <p:spPr bwMode="hidden">
            <a:xfrm>
              <a:off x="1297" y="0"/>
              <a:ext cx="4457" cy="3177"/>
            </a:xfrm>
            <a:custGeom>
              <a:avLst/>
              <a:gdLst/>
              <a:ahLst/>
              <a:cxnLst>
                <a:cxn ang="0">
                  <a:pos x="0" y="0"/>
                </a:cxn>
                <a:cxn ang="0">
                  <a:pos x="4448" y="3177"/>
                </a:cxn>
                <a:cxn ang="0">
                  <a:pos x="4448" y="3153"/>
                </a:cxn>
                <a:cxn ang="0">
                  <a:pos x="125" y="0"/>
                </a:cxn>
                <a:cxn ang="0">
                  <a:pos x="0" y="0"/>
                </a:cxn>
                <a:cxn ang="0">
                  <a:pos x="0" y="0"/>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786466" name="Freeform 34"/>
            <p:cNvSpPr>
              <a:spLocks/>
            </p:cNvSpPr>
            <p:nvPr/>
          </p:nvSpPr>
          <p:spPr bwMode="hidden">
            <a:xfrm>
              <a:off x="3321" y="0"/>
              <a:ext cx="2433" cy="2614"/>
            </a:xfrm>
            <a:custGeom>
              <a:avLst/>
              <a:gdLst/>
              <a:ahLst/>
              <a:cxnLst>
                <a:cxn ang="0">
                  <a:pos x="0" y="0"/>
                </a:cxn>
                <a:cxn ang="0">
                  <a:pos x="2428" y="2614"/>
                </a:cxn>
                <a:cxn ang="0">
                  <a:pos x="2428" y="2608"/>
                </a:cxn>
                <a:cxn ang="0">
                  <a:pos x="66" y="0"/>
                </a:cxn>
                <a:cxn ang="0">
                  <a:pos x="0" y="0"/>
                </a:cxn>
                <a:cxn ang="0">
                  <a:pos x="0" y="0"/>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786467" name="Freeform 35"/>
            <p:cNvSpPr>
              <a:spLocks/>
            </p:cNvSpPr>
            <p:nvPr/>
          </p:nvSpPr>
          <p:spPr bwMode="hidden">
            <a:xfrm>
              <a:off x="3950" y="0"/>
              <a:ext cx="1804" cy="2464"/>
            </a:xfrm>
            <a:custGeom>
              <a:avLst/>
              <a:gdLst/>
              <a:ahLst/>
              <a:cxnLst>
                <a:cxn ang="0">
                  <a:pos x="485" y="0"/>
                </a:cxn>
                <a:cxn ang="0">
                  <a:pos x="0" y="0"/>
                </a:cxn>
                <a:cxn ang="0">
                  <a:pos x="1800" y="2464"/>
                </a:cxn>
                <a:cxn ang="0">
                  <a:pos x="1800" y="2248"/>
                </a:cxn>
                <a:cxn ang="0">
                  <a:pos x="1794" y="2248"/>
                </a:cxn>
                <a:cxn ang="0">
                  <a:pos x="485" y="0"/>
                </a:cxn>
                <a:cxn ang="0">
                  <a:pos x="485" y="0"/>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786468" name="Freeform 36"/>
            <p:cNvSpPr>
              <a:spLocks/>
            </p:cNvSpPr>
            <p:nvPr/>
          </p:nvSpPr>
          <p:spPr bwMode="hidden">
            <a:xfrm>
              <a:off x="4519" y="0"/>
              <a:ext cx="1235" cy="2074"/>
            </a:xfrm>
            <a:custGeom>
              <a:avLst/>
              <a:gdLst/>
              <a:ahLst/>
              <a:cxnLst>
                <a:cxn ang="0">
                  <a:pos x="0" y="0"/>
                </a:cxn>
                <a:cxn ang="0">
                  <a:pos x="1232" y="2074"/>
                </a:cxn>
                <a:cxn ang="0">
                  <a:pos x="1232" y="2038"/>
                </a:cxn>
                <a:cxn ang="0">
                  <a:pos x="42" y="0"/>
                </a:cxn>
                <a:cxn ang="0">
                  <a:pos x="0" y="0"/>
                </a:cxn>
                <a:cxn ang="0">
                  <a:pos x="0" y="0"/>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786469" name="Freeform 37"/>
            <p:cNvSpPr>
              <a:spLocks/>
            </p:cNvSpPr>
            <p:nvPr/>
          </p:nvSpPr>
          <p:spPr bwMode="hidden">
            <a:xfrm>
              <a:off x="4694" y="0"/>
              <a:ext cx="1060" cy="1936"/>
            </a:xfrm>
            <a:custGeom>
              <a:avLst/>
              <a:gdLst/>
              <a:ahLst/>
              <a:cxnLst>
                <a:cxn ang="0">
                  <a:pos x="0" y="0"/>
                </a:cxn>
                <a:cxn ang="0">
                  <a:pos x="1058" y="1936"/>
                </a:cxn>
                <a:cxn ang="0">
                  <a:pos x="1058" y="1930"/>
                </a:cxn>
                <a:cxn ang="0">
                  <a:pos x="54" y="0"/>
                </a:cxn>
                <a:cxn ang="0">
                  <a:pos x="0" y="0"/>
                </a:cxn>
                <a:cxn ang="0">
                  <a:pos x="0" y="0"/>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786470" name="Freeform 38"/>
            <p:cNvSpPr>
              <a:spLocks/>
            </p:cNvSpPr>
            <p:nvPr/>
          </p:nvSpPr>
          <p:spPr bwMode="hidden">
            <a:xfrm>
              <a:off x="4981" y="0"/>
              <a:ext cx="773" cy="1487"/>
            </a:xfrm>
            <a:custGeom>
              <a:avLst/>
              <a:gdLst/>
              <a:ahLst/>
              <a:cxnLst>
                <a:cxn ang="0">
                  <a:pos x="771" y="1433"/>
                </a:cxn>
                <a:cxn ang="0">
                  <a:pos x="42" y="0"/>
                </a:cxn>
                <a:cxn ang="0">
                  <a:pos x="0" y="0"/>
                </a:cxn>
                <a:cxn ang="0">
                  <a:pos x="771" y="1487"/>
                </a:cxn>
                <a:cxn ang="0">
                  <a:pos x="771" y="1433"/>
                </a:cxn>
                <a:cxn ang="0">
                  <a:pos x="771" y="1433"/>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grpSp>
          <p:nvGrpSpPr>
            <p:cNvPr id="1068" name="Group 39"/>
            <p:cNvGrpSpPr>
              <a:grpSpLocks/>
            </p:cNvGrpSpPr>
            <p:nvPr userDrawn="1"/>
          </p:nvGrpSpPr>
          <p:grpSpPr bwMode="auto">
            <a:xfrm>
              <a:off x="0" y="1632"/>
              <a:ext cx="5758" cy="1858"/>
              <a:chOff x="0" y="1632"/>
              <a:chExt cx="5758" cy="1858"/>
            </a:xfrm>
          </p:grpSpPr>
          <p:sp>
            <p:nvSpPr>
              <p:cNvPr id="786472" name="Freeform 40"/>
              <p:cNvSpPr>
                <a:spLocks/>
              </p:cNvSpPr>
              <p:nvPr/>
            </p:nvSpPr>
            <p:spPr bwMode="hidden">
              <a:xfrm>
                <a:off x="0" y="1632"/>
                <a:ext cx="3670" cy="1313"/>
              </a:xfrm>
              <a:custGeom>
                <a:avLst/>
                <a:gdLst/>
                <a:ahLst/>
                <a:cxnLst>
                  <a:cxn ang="0">
                    <a:pos x="0" y="0"/>
                  </a:cxn>
                  <a:cxn ang="0">
                    <a:pos x="0" y="366"/>
                  </a:cxn>
                  <a:cxn ang="0">
                    <a:pos x="3635" y="1313"/>
                  </a:cxn>
                  <a:cxn ang="0">
                    <a:pos x="3647" y="1235"/>
                  </a:cxn>
                  <a:cxn ang="0">
                    <a:pos x="3659" y="1163"/>
                  </a:cxn>
                  <a:cxn ang="0">
                    <a:pos x="0" y="0"/>
                  </a:cxn>
                  <a:cxn ang="0">
                    <a:pos x="0" y="0"/>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786473" name="Freeform 41"/>
              <p:cNvSpPr>
                <a:spLocks/>
              </p:cNvSpPr>
              <p:nvPr/>
            </p:nvSpPr>
            <p:spPr bwMode="hidden">
              <a:xfrm>
                <a:off x="3646" y="2795"/>
                <a:ext cx="2112" cy="695"/>
              </a:xfrm>
              <a:custGeom>
                <a:avLst/>
                <a:gdLst/>
                <a:ahLst/>
                <a:cxnLst>
                  <a:cxn ang="0">
                    <a:pos x="2105" y="665"/>
                  </a:cxn>
                  <a:cxn ang="0">
                    <a:pos x="24" y="0"/>
                  </a:cxn>
                  <a:cxn ang="0">
                    <a:pos x="12" y="72"/>
                  </a:cxn>
                  <a:cxn ang="0">
                    <a:pos x="0" y="150"/>
                  </a:cxn>
                  <a:cxn ang="0">
                    <a:pos x="2105" y="695"/>
                  </a:cxn>
                  <a:cxn ang="0">
                    <a:pos x="2105" y="665"/>
                  </a:cxn>
                  <a:cxn ang="0">
                    <a:pos x="2105" y="665"/>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grpSp>
      </p:grpSp>
      <p:sp>
        <p:nvSpPr>
          <p:cNvPr id="786474" name="Rectangle 42"/>
          <p:cNvSpPr>
            <a:spLocks noGrp="1" noChangeArrowheads="1"/>
          </p:cNvSpPr>
          <p:nvPr>
            <p:ph type="title"/>
          </p:nvPr>
        </p:nvSpPr>
        <p:spPr bwMode="auto">
          <a:xfrm>
            <a:off x="457200" y="277813"/>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smtClean="0"/>
              <a:t>Click to edit Master title style</a:t>
            </a:r>
          </a:p>
        </p:txBody>
      </p:sp>
      <p:sp>
        <p:nvSpPr>
          <p:cNvPr id="786475" name="Rectangle 43"/>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p>
        </p:txBody>
      </p:sp>
      <p:sp>
        <p:nvSpPr>
          <p:cNvPr id="786476" name="Rectangle 44"/>
          <p:cNvSpPr>
            <a:spLocks noGrp="1" noChangeArrowheads="1"/>
          </p:cNvSpPr>
          <p:nvPr>
            <p:ph type="dt" sz="half" idx="2"/>
          </p:nvPr>
        </p:nvSpPr>
        <p:spPr bwMode="auto">
          <a:xfrm>
            <a:off x="457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fontAlgn="auto" hangingPunct="1">
              <a:spcBef>
                <a:spcPts val="0"/>
              </a:spcBef>
              <a:spcAft>
                <a:spcPts val="0"/>
              </a:spcAft>
              <a:defRPr sz="1200" smtClean="0">
                <a:effectLst>
                  <a:outerShdw blurRad="38100" dist="38100" dir="2700000" algn="tl">
                    <a:srgbClr val="000000"/>
                  </a:outerShdw>
                </a:effectLst>
                <a:latin typeface="Arial" charset="0"/>
                <a:cs typeface="+mn-cs"/>
              </a:defRPr>
            </a:lvl1pPr>
          </a:lstStyle>
          <a:p>
            <a:pPr>
              <a:defRPr/>
            </a:pPr>
            <a:fld id="{68E506F8-227C-439D-A2FD-3E948096A680}" type="datetime4">
              <a:rPr lang="en-US" smtClean="0">
                <a:solidFill>
                  <a:prstClr val="white"/>
                </a:solidFill>
              </a:rPr>
              <a:t>October 1, 2011</a:t>
            </a:fld>
            <a:endParaRPr lang="en-US">
              <a:solidFill>
                <a:prstClr val="white"/>
              </a:solidFill>
            </a:endParaRPr>
          </a:p>
        </p:txBody>
      </p:sp>
      <p:sp>
        <p:nvSpPr>
          <p:cNvPr id="786477" name="Rectangle 4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fontAlgn="auto" hangingPunct="1">
              <a:spcBef>
                <a:spcPts val="0"/>
              </a:spcBef>
              <a:spcAft>
                <a:spcPts val="0"/>
              </a:spcAft>
              <a:defRPr sz="1200">
                <a:effectLst>
                  <a:outerShdw blurRad="38100" dist="38100" dir="2700000" algn="tl">
                    <a:srgbClr val="000000"/>
                  </a:outerShdw>
                </a:effectLst>
                <a:latin typeface="Arial" charset="0"/>
                <a:cs typeface="+mn-cs"/>
              </a:defRPr>
            </a:lvl1pPr>
          </a:lstStyle>
          <a:p>
            <a:pPr>
              <a:defRPr/>
            </a:pPr>
            <a:endParaRPr lang="en-US">
              <a:solidFill>
                <a:prstClr val="white"/>
              </a:solidFill>
            </a:endParaRPr>
          </a:p>
        </p:txBody>
      </p:sp>
      <p:sp>
        <p:nvSpPr>
          <p:cNvPr id="786478" name="Rectangle 46"/>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fontAlgn="auto" hangingPunct="1">
              <a:spcBef>
                <a:spcPts val="0"/>
              </a:spcBef>
              <a:spcAft>
                <a:spcPts val="0"/>
              </a:spcAft>
              <a:defRPr sz="2000" smtClean="0">
                <a:effectLst>
                  <a:outerShdw blurRad="38100" dist="38100" dir="2700000" algn="tl">
                    <a:srgbClr val="000000"/>
                  </a:outerShdw>
                </a:effectLst>
                <a:latin typeface="Arial" charset="0"/>
                <a:cs typeface="+mn-cs"/>
              </a:defRPr>
            </a:lvl1pPr>
          </a:lstStyle>
          <a:p>
            <a:pPr>
              <a:defRPr/>
            </a:pPr>
            <a:fld id="{8B66FBEF-F982-458E-B615-CD6472251A04}" type="slidenum">
              <a:rPr lang="en-US">
                <a:solidFill>
                  <a:prstClr val="white"/>
                </a:solidFill>
              </a:rPr>
              <a:pPr>
                <a:defRPr/>
              </a:pPr>
              <a:t>‹#›</a:t>
            </a:fld>
            <a:endParaRPr lang="en-US">
              <a:solidFill>
                <a:prstClr val="white"/>
              </a:solidFill>
            </a:endParaRPr>
          </a:p>
        </p:txBody>
      </p:sp>
    </p:spTree>
    <p:extLst>
      <p:ext uri="{BB962C8B-B14F-4D97-AF65-F5344CB8AC3E}">
        <p14:creationId xmlns:p14="http://schemas.microsoft.com/office/powerpoint/2010/main" val="4086883673"/>
      </p:ext>
    </p:extLst>
  </p:cSld>
  <p:clrMap bg1="dk2" tx1="lt1" bg2="dk1" tx2="lt2" accent1="accent1" accent2="accent2" accent3="accent3" accent4="accent4" accent5="accent5" accent6="accent6" hlink="hlink" folHlink="folHlink"/>
  <p:sldLayoutIdLst>
    <p:sldLayoutId id="2147484224" r:id="rId1"/>
    <p:sldLayoutId id="2147484225" r:id="rId2"/>
    <p:sldLayoutId id="2147484226" r:id="rId3"/>
    <p:sldLayoutId id="2147484227" r:id="rId4"/>
    <p:sldLayoutId id="2147484228" r:id="rId5"/>
    <p:sldLayoutId id="2147484229" r:id="rId6"/>
    <p:sldLayoutId id="2147484230" r:id="rId7"/>
    <p:sldLayoutId id="2147484231" r:id="rId8"/>
    <p:sldLayoutId id="2147484232" r:id="rId9"/>
    <p:sldLayoutId id="2147484233" r:id="rId10"/>
    <p:sldLayoutId id="2147484234" r:id="rId11"/>
    <p:sldLayoutId id="2147484235" r:id="rId12"/>
    <p:sldLayoutId id="2147484236" r:id="rId13"/>
  </p:sldLayoutIdLst>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par>
    </p:tnLst>
  </p:timing>
  <p:hf hdr="0" ftr="0" dt="0"/>
  <p:txStyles>
    <p:titleStyle>
      <a:lvl1pPr algn="ctr" rtl="0" fontAlgn="base">
        <a:spcBef>
          <a:spcPct val="0"/>
        </a:spcBef>
        <a:spcAft>
          <a:spcPct val="0"/>
        </a:spcAft>
        <a:defRPr sz="4400">
          <a:solidFill>
            <a:schemeClr val="tx2"/>
          </a:solidFill>
          <a:effectLst>
            <a:outerShdw blurRad="38100" dist="38100" dir="2700000" algn="tl">
              <a:srgbClr val="000000"/>
            </a:outerShdw>
          </a:effectLst>
          <a:latin typeface="+mj-lt"/>
          <a:ea typeface="+mj-ea"/>
          <a:cs typeface="+mj-cs"/>
        </a:defRPr>
      </a:lvl1pPr>
      <a:lvl2pPr algn="ctr" rtl="0" fontAlgn="base">
        <a:spcBef>
          <a:spcPct val="0"/>
        </a:spcBef>
        <a:spcAft>
          <a:spcPct val="0"/>
        </a:spcAft>
        <a:defRPr sz="4400">
          <a:solidFill>
            <a:schemeClr val="tx2"/>
          </a:solidFill>
          <a:effectLst>
            <a:outerShdw blurRad="38100" dist="38100" dir="2700000" algn="tl">
              <a:srgbClr val="000000"/>
            </a:outerShdw>
          </a:effectLst>
          <a:latin typeface="Arial Black" pitchFamily="34" charset="0"/>
        </a:defRPr>
      </a:lvl2pPr>
      <a:lvl3pPr algn="ctr" rtl="0" fontAlgn="base">
        <a:spcBef>
          <a:spcPct val="0"/>
        </a:spcBef>
        <a:spcAft>
          <a:spcPct val="0"/>
        </a:spcAft>
        <a:defRPr sz="4400">
          <a:solidFill>
            <a:schemeClr val="tx2"/>
          </a:solidFill>
          <a:effectLst>
            <a:outerShdw blurRad="38100" dist="38100" dir="2700000" algn="tl">
              <a:srgbClr val="000000"/>
            </a:outerShdw>
          </a:effectLst>
          <a:latin typeface="Arial Black" pitchFamily="34" charset="0"/>
        </a:defRPr>
      </a:lvl3pPr>
      <a:lvl4pPr algn="ctr" rtl="0" fontAlgn="base">
        <a:spcBef>
          <a:spcPct val="0"/>
        </a:spcBef>
        <a:spcAft>
          <a:spcPct val="0"/>
        </a:spcAft>
        <a:defRPr sz="4400">
          <a:solidFill>
            <a:schemeClr val="tx2"/>
          </a:solidFill>
          <a:effectLst>
            <a:outerShdw blurRad="38100" dist="38100" dir="2700000" algn="tl">
              <a:srgbClr val="000000"/>
            </a:outerShdw>
          </a:effectLst>
          <a:latin typeface="Arial Black" pitchFamily="34" charset="0"/>
        </a:defRPr>
      </a:lvl4pPr>
      <a:lvl5pPr algn="ctr" rtl="0" fontAlgn="base">
        <a:spcBef>
          <a:spcPct val="0"/>
        </a:spcBef>
        <a:spcAft>
          <a:spcPct val="0"/>
        </a:spcAft>
        <a:defRPr sz="4400">
          <a:solidFill>
            <a:schemeClr val="tx2"/>
          </a:solidFill>
          <a:effectLst>
            <a:outerShdw blurRad="38100" dist="38100" dir="2700000" algn="tl">
              <a:srgbClr val="000000"/>
            </a:outerShdw>
          </a:effectLst>
          <a:latin typeface="Arial Black" pitchFamily="34" charset="0"/>
        </a:defRPr>
      </a:lvl5pPr>
      <a:lvl6pPr marL="457200" algn="ctr" rtl="0" eaLnBrk="1" fontAlgn="base" hangingPunct="1">
        <a:spcBef>
          <a:spcPct val="0"/>
        </a:spcBef>
        <a:spcAft>
          <a:spcPct val="0"/>
        </a:spcAft>
        <a:defRPr sz="4400">
          <a:solidFill>
            <a:schemeClr val="tx2"/>
          </a:solidFill>
          <a:effectLst>
            <a:outerShdw blurRad="38100" dist="38100" dir="2700000" algn="tl">
              <a:srgbClr val="000000"/>
            </a:outerShdw>
          </a:effectLst>
          <a:latin typeface="Arial" charset="0"/>
        </a:defRPr>
      </a:lvl6pPr>
      <a:lvl7pPr marL="914400" algn="ctr" rtl="0" eaLnBrk="1" fontAlgn="base" hangingPunct="1">
        <a:spcBef>
          <a:spcPct val="0"/>
        </a:spcBef>
        <a:spcAft>
          <a:spcPct val="0"/>
        </a:spcAft>
        <a:defRPr sz="4400">
          <a:solidFill>
            <a:schemeClr val="tx2"/>
          </a:solidFill>
          <a:effectLst>
            <a:outerShdw blurRad="38100" dist="38100" dir="2700000" algn="tl">
              <a:srgbClr val="000000"/>
            </a:outerShdw>
          </a:effectLst>
          <a:latin typeface="Arial" charset="0"/>
        </a:defRPr>
      </a:lvl7pPr>
      <a:lvl8pPr marL="1371600" algn="ctr" rtl="0" eaLnBrk="1" fontAlgn="base" hangingPunct="1">
        <a:spcBef>
          <a:spcPct val="0"/>
        </a:spcBef>
        <a:spcAft>
          <a:spcPct val="0"/>
        </a:spcAft>
        <a:defRPr sz="4400">
          <a:solidFill>
            <a:schemeClr val="tx2"/>
          </a:solidFill>
          <a:effectLst>
            <a:outerShdw blurRad="38100" dist="38100" dir="2700000" algn="tl">
              <a:srgbClr val="000000"/>
            </a:outerShdw>
          </a:effectLst>
          <a:latin typeface="Arial" charset="0"/>
        </a:defRPr>
      </a:lvl8pPr>
      <a:lvl9pPr marL="1828800" algn="ctr" rtl="0" eaLnBrk="1" fontAlgn="base" hangingPunct="1">
        <a:spcBef>
          <a:spcPct val="0"/>
        </a:spcBef>
        <a:spcAft>
          <a:spcPct val="0"/>
        </a:spcAft>
        <a:defRPr sz="4400">
          <a:solidFill>
            <a:schemeClr val="tx2"/>
          </a:solidFill>
          <a:effectLst>
            <a:outerShdw blurRad="38100" dist="38100" dir="2700000" algn="tl">
              <a:srgbClr val="000000"/>
            </a:outerShdw>
          </a:effectLst>
          <a:latin typeface="Arial" charset="0"/>
        </a:defRPr>
      </a:lvl9pPr>
    </p:titleStyle>
    <p:bodyStyle>
      <a:lvl1pPr marL="342900" indent="-342900" algn="l" rtl="0" fontAlgn="base">
        <a:spcBef>
          <a:spcPct val="20000"/>
        </a:spcBef>
        <a:spcAft>
          <a:spcPct val="0"/>
        </a:spcAft>
        <a:buClr>
          <a:schemeClr val="hlink"/>
        </a:buClr>
        <a:buSzPct val="90000"/>
        <a:buFont typeface="Wingdings" pitchFamily="2" charset="2"/>
        <a:buBlip>
          <a:blip r:embed="rId15"/>
        </a:buBlip>
        <a:defRPr sz="3200">
          <a:solidFill>
            <a:schemeClr val="tx1"/>
          </a:solidFill>
          <a:effectLst>
            <a:outerShdw blurRad="38100" dist="38100" dir="2700000" algn="tl">
              <a:srgbClr val="000000"/>
            </a:outerShdw>
          </a:effectLst>
          <a:latin typeface="+mn-lt"/>
          <a:ea typeface="+mn-ea"/>
          <a:cs typeface="+mn-cs"/>
        </a:defRPr>
      </a:lvl1pPr>
      <a:lvl2pPr marL="742950" indent="-285750" algn="l" rtl="0" fontAlgn="base">
        <a:spcBef>
          <a:spcPct val="20000"/>
        </a:spcBef>
        <a:spcAft>
          <a:spcPct val="0"/>
        </a:spcAft>
        <a:buChar char="–"/>
        <a:defRPr sz="2800">
          <a:solidFill>
            <a:schemeClr val="tx1"/>
          </a:solidFill>
          <a:effectLst>
            <a:outerShdw blurRad="38100" dist="38100" dir="2700000" algn="tl">
              <a:srgbClr val="000000"/>
            </a:outerShdw>
          </a:effectLst>
          <a:latin typeface="+mn-lt"/>
        </a:defRPr>
      </a:lvl2pPr>
      <a:lvl3pPr marL="1143000" indent="-228600" algn="l" rtl="0" fontAlgn="base">
        <a:spcBef>
          <a:spcPct val="20000"/>
        </a:spcBef>
        <a:spcAft>
          <a:spcPct val="0"/>
        </a:spcAft>
        <a:buClr>
          <a:schemeClr val="accent2"/>
        </a:buClr>
        <a:buSzPct val="90000"/>
        <a:buFont typeface="Wingdings" pitchFamily="2" charset="2"/>
        <a:buBlip>
          <a:blip r:embed="rId16"/>
        </a:buBlip>
        <a:defRPr sz="2400">
          <a:solidFill>
            <a:schemeClr val="tx1"/>
          </a:solidFill>
          <a:effectLst>
            <a:outerShdw blurRad="38100" dist="38100" dir="2700000" algn="tl">
              <a:srgbClr val="000000"/>
            </a:outerShdw>
          </a:effectLst>
          <a:latin typeface="+mn-lt"/>
        </a:defRPr>
      </a:lvl3pPr>
      <a:lvl4pPr marL="1600200" indent="-228600" algn="l" rtl="0" fontAlgn="base">
        <a:spcBef>
          <a:spcPct val="20000"/>
        </a:spcBef>
        <a:spcAft>
          <a:spcPct val="0"/>
        </a:spcAft>
        <a:buChar char="–"/>
        <a:defRPr sz="2000">
          <a:solidFill>
            <a:schemeClr val="tx1"/>
          </a:solidFill>
          <a:effectLst>
            <a:outerShdw blurRad="38100" dist="38100" dir="2700000" algn="tl">
              <a:srgbClr val="000000"/>
            </a:outerShdw>
          </a:effectLst>
          <a:latin typeface="+mn-lt"/>
        </a:defRPr>
      </a:lvl4pPr>
      <a:lvl5pPr marL="2057400" indent="-228600" algn="l" rtl="0" fontAlgn="base">
        <a:spcBef>
          <a:spcPct val="20000"/>
        </a:spcBef>
        <a:spcAft>
          <a:spcPct val="0"/>
        </a:spcAft>
        <a:buClr>
          <a:schemeClr val="folHlink"/>
        </a:buClr>
        <a:buSzPct val="90000"/>
        <a:buFont typeface="Wingdings" pitchFamily="2" charset="2"/>
        <a:buBlip>
          <a:blip r:embed="rId17"/>
        </a:buBlip>
        <a:defRPr sz="2000">
          <a:solidFill>
            <a:schemeClr val="tx1"/>
          </a:solidFill>
          <a:effectLst>
            <a:outerShdw blurRad="38100" dist="38100" dir="2700000" algn="tl">
              <a:srgbClr val="000000"/>
            </a:outerShdw>
          </a:effectLst>
          <a:latin typeface="+mn-lt"/>
        </a:defRPr>
      </a:lvl5pPr>
      <a:lvl6pPr marL="2514600" indent="-228600" algn="l" rtl="0" eaLnBrk="1" fontAlgn="base" hangingPunct="1">
        <a:spcBef>
          <a:spcPct val="20000"/>
        </a:spcBef>
        <a:spcAft>
          <a:spcPct val="0"/>
        </a:spcAft>
        <a:buClr>
          <a:schemeClr val="folHlink"/>
        </a:buClr>
        <a:buSzPct val="90000"/>
        <a:buFont typeface="Wingdings" pitchFamily="2" charset="2"/>
        <a:buBlip>
          <a:blip r:embed="rId17"/>
        </a:buBlip>
        <a:defRPr sz="2000">
          <a:solidFill>
            <a:schemeClr val="tx1"/>
          </a:solidFill>
          <a:effectLst>
            <a:outerShdw blurRad="38100" dist="38100" dir="2700000" algn="tl">
              <a:srgbClr val="000000"/>
            </a:outerShdw>
          </a:effectLst>
          <a:latin typeface="+mn-lt"/>
        </a:defRPr>
      </a:lvl6pPr>
      <a:lvl7pPr marL="2971800" indent="-228600" algn="l" rtl="0" eaLnBrk="1" fontAlgn="base" hangingPunct="1">
        <a:spcBef>
          <a:spcPct val="20000"/>
        </a:spcBef>
        <a:spcAft>
          <a:spcPct val="0"/>
        </a:spcAft>
        <a:buClr>
          <a:schemeClr val="folHlink"/>
        </a:buClr>
        <a:buSzPct val="90000"/>
        <a:buFont typeface="Wingdings" pitchFamily="2" charset="2"/>
        <a:buBlip>
          <a:blip r:embed="rId17"/>
        </a:buBlip>
        <a:defRPr sz="2000">
          <a:solidFill>
            <a:schemeClr val="tx1"/>
          </a:solidFill>
          <a:effectLst>
            <a:outerShdw blurRad="38100" dist="38100" dir="2700000" algn="tl">
              <a:srgbClr val="000000"/>
            </a:outerShdw>
          </a:effectLst>
          <a:latin typeface="+mn-lt"/>
        </a:defRPr>
      </a:lvl7pPr>
      <a:lvl8pPr marL="3429000" indent="-228600" algn="l" rtl="0" eaLnBrk="1" fontAlgn="base" hangingPunct="1">
        <a:spcBef>
          <a:spcPct val="20000"/>
        </a:spcBef>
        <a:spcAft>
          <a:spcPct val="0"/>
        </a:spcAft>
        <a:buClr>
          <a:schemeClr val="folHlink"/>
        </a:buClr>
        <a:buSzPct val="90000"/>
        <a:buFont typeface="Wingdings" pitchFamily="2" charset="2"/>
        <a:buBlip>
          <a:blip r:embed="rId17"/>
        </a:buBlip>
        <a:defRPr sz="2000">
          <a:solidFill>
            <a:schemeClr val="tx1"/>
          </a:solidFill>
          <a:effectLst>
            <a:outerShdw blurRad="38100" dist="38100" dir="2700000" algn="tl">
              <a:srgbClr val="000000"/>
            </a:outerShdw>
          </a:effectLst>
          <a:latin typeface="+mn-lt"/>
        </a:defRPr>
      </a:lvl8pPr>
      <a:lvl9pPr marL="3886200" indent="-228600" algn="l" rtl="0" eaLnBrk="1" fontAlgn="base" hangingPunct="1">
        <a:spcBef>
          <a:spcPct val="20000"/>
        </a:spcBef>
        <a:spcAft>
          <a:spcPct val="0"/>
        </a:spcAft>
        <a:buClr>
          <a:schemeClr val="folHlink"/>
        </a:buClr>
        <a:buSzPct val="90000"/>
        <a:buFont typeface="Wingdings" pitchFamily="2" charset="2"/>
        <a:buBlip>
          <a:blip r:embed="rId17"/>
        </a:buBlip>
        <a:defRPr sz="2000">
          <a:solidFill>
            <a:schemeClr val="tx1"/>
          </a:solidFill>
          <a:effectLst>
            <a:outerShdw blurRad="38100" dist="38100" dir="2700000" algn="tl">
              <a:srgbClr val="000000"/>
            </a:outerShdw>
          </a:effectLst>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3.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57647"/>
                <a:invGamma/>
              </a:schemeClr>
            </a:gs>
            <a:gs pos="100000">
              <a:schemeClr val="bg1"/>
            </a:gs>
          </a:gsLst>
          <a:lin ang="2700000" scaled="1"/>
        </a:gradFill>
        <a:effectLst/>
      </p:bgPr>
    </p:bg>
    <p:spTree>
      <p:nvGrpSpPr>
        <p:cNvPr id="1" name=""/>
        <p:cNvGrpSpPr/>
        <p:nvPr/>
      </p:nvGrpSpPr>
      <p:grpSpPr>
        <a:xfrm>
          <a:off x="0" y="0"/>
          <a:ext cx="0" cy="0"/>
          <a:chOff x="0" y="0"/>
          <a:chExt cx="0" cy="0"/>
        </a:xfrm>
      </p:grpSpPr>
      <p:grpSp>
        <p:nvGrpSpPr>
          <p:cNvPr id="1026" name="Group 2"/>
          <p:cNvGrpSpPr>
            <a:grpSpLocks/>
          </p:cNvGrpSpPr>
          <p:nvPr/>
        </p:nvGrpSpPr>
        <p:grpSpPr bwMode="auto">
          <a:xfrm>
            <a:off x="0" y="0"/>
            <a:ext cx="9144000" cy="6856413"/>
            <a:chOff x="0" y="0"/>
            <a:chExt cx="5760" cy="4319"/>
          </a:xfrm>
        </p:grpSpPr>
        <p:sp>
          <p:nvSpPr>
            <p:cNvPr id="786435" name="Freeform 3"/>
            <p:cNvSpPr>
              <a:spLocks/>
            </p:cNvSpPr>
            <p:nvPr/>
          </p:nvSpPr>
          <p:spPr bwMode="hidden">
            <a:xfrm>
              <a:off x="0" y="12"/>
              <a:ext cx="5758" cy="3273"/>
            </a:xfrm>
            <a:custGeom>
              <a:avLst/>
              <a:gdLst/>
              <a:ahLst/>
              <a:cxnLst>
                <a:cxn ang="0">
                  <a:pos x="3193" y="1816"/>
                </a:cxn>
                <a:cxn ang="0">
                  <a:pos x="0" y="0"/>
                </a:cxn>
                <a:cxn ang="0">
                  <a:pos x="0" y="522"/>
                </a:cxn>
                <a:cxn ang="0">
                  <a:pos x="3037" y="1978"/>
                </a:cxn>
                <a:cxn ang="0">
                  <a:pos x="5740" y="3273"/>
                </a:cxn>
                <a:cxn ang="0">
                  <a:pos x="5740" y="3267"/>
                </a:cxn>
                <a:cxn ang="0">
                  <a:pos x="3193" y="1816"/>
                </a:cxn>
                <a:cxn ang="0">
                  <a:pos x="3193" y="1816"/>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786436" name="Freeform 4"/>
            <p:cNvSpPr>
              <a:spLocks/>
            </p:cNvSpPr>
            <p:nvPr/>
          </p:nvSpPr>
          <p:spPr bwMode="hidden">
            <a:xfrm>
              <a:off x="149" y="0"/>
              <a:ext cx="5609" cy="3243"/>
            </a:xfrm>
            <a:custGeom>
              <a:avLst/>
              <a:gdLst/>
              <a:ahLst/>
              <a:cxnLst>
                <a:cxn ang="0">
                  <a:pos x="3163" y="1714"/>
                </a:cxn>
                <a:cxn ang="0">
                  <a:pos x="431" y="0"/>
                </a:cxn>
                <a:cxn ang="0">
                  <a:pos x="0" y="0"/>
                </a:cxn>
                <a:cxn ang="0">
                  <a:pos x="3086" y="1786"/>
                </a:cxn>
                <a:cxn ang="0">
                  <a:pos x="5591" y="3243"/>
                </a:cxn>
                <a:cxn ang="0">
                  <a:pos x="5591" y="3237"/>
                </a:cxn>
                <a:cxn ang="0">
                  <a:pos x="3163" y="1714"/>
                </a:cxn>
                <a:cxn ang="0">
                  <a:pos x="3163" y="1714"/>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786437" name="Freeform 5"/>
            <p:cNvSpPr>
              <a:spLocks/>
            </p:cNvSpPr>
            <p:nvPr/>
          </p:nvSpPr>
          <p:spPr bwMode="hidden">
            <a:xfrm>
              <a:off x="0" y="3433"/>
              <a:ext cx="4038" cy="191"/>
            </a:xfrm>
            <a:custGeom>
              <a:avLst/>
              <a:gdLst/>
              <a:ahLst/>
              <a:cxnLst>
                <a:cxn ang="0">
                  <a:pos x="0" y="156"/>
                </a:cxn>
                <a:cxn ang="0">
                  <a:pos x="4042" y="192"/>
                </a:cxn>
                <a:cxn ang="0">
                  <a:pos x="4042" y="144"/>
                </a:cxn>
                <a:cxn ang="0">
                  <a:pos x="0" y="0"/>
                </a:cxn>
                <a:cxn ang="0">
                  <a:pos x="0" y="156"/>
                </a:cxn>
                <a:cxn ang="0">
                  <a:pos x="0" y="156"/>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1035" name="Freeform 6"/>
            <p:cNvSpPr>
              <a:spLocks/>
            </p:cNvSpPr>
            <p:nvPr/>
          </p:nvSpPr>
          <p:spPr bwMode="hidden">
            <a:xfrm>
              <a:off x="4038" y="3577"/>
              <a:ext cx="1720" cy="65"/>
            </a:xfrm>
            <a:custGeom>
              <a:avLst/>
              <a:gdLst>
                <a:gd name="T0" fmla="*/ 1722 w 1722"/>
                <a:gd name="T1" fmla="*/ 66 h 66"/>
                <a:gd name="T2" fmla="*/ 1722 w 1722"/>
                <a:gd name="T3" fmla="*/ 60 h 66"/>
                <a:gd name="T4" fmla="*/ 0 w 1722"/>
                <a:gd name="T5" fmla="*/ 0 h 66"/>
                <a:gd name="T6" fmla="*/ 0 w 1722"/>
                <a:gd name="T7" fmla="*/ 48 h 66"/>
                <a:gd name="T8" fmla="*/ 1722 w 1722"/>
                <a:gd name="T9" fmla="*/ 66 h 66"/>
                <a:gd name="T10" fmla="*/ 1722 w 1722"/>
                <a:gd name="T11" fmla="*/ 66 h 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22" h="66">
                  <a:moveTo>
                    <a:pt x="1722" y="66"/>
                  </a:moveTo>
                  <a:lnTo>
                    <a:pt x="1722" y="60"/>
                  </a:lnTo>
                  <a:lnTo>
                    <a:pt x="0" y="0"/>
                  </a:lnTo>
                  <a:lnTo>
                    <a:pt x="0" y="48"/>
                  </a:lnTo>
                  <a:lnTo>
                    <a:pt x="1722" y="66"/>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786439" name="Freeform 7"/>
            <p:cNvSpPr>
              <a:spLocks/>
            </p:cNvSpPr>
            <p:nvPr/>
          </p:nvSpPr>
          <p:spPr bwMode="hidden">
            <a:xfrm>
              <a:off x="0" y="3726"/>
              <a:ext cx="4784" cy="329"/>
            </a:xfrm>
            <a:custGeom>
              <a:avLst/>
              <a:gdLst/>
              <a:ahLst/>
              <a:cxnLst>
                <a:cxn ang="0">
                  <a:pos x="0" y="329"/>
                </a:cxn>
                <a:cxn ang="0">
                  <a:pos x="4789" y="77"/>
                </a:cxn>
                <a:cxn ang="0">
                  <a:pos x="4789" y="0"/>
                </a:cxn>
                <a:cxn ang="0">
                  <a:pos x="0" y="107"/>
                </a:cxn>
                <a:cxn ang="0">
                  <a:pos x="0" y="329"/>
                </a:cxn>
                <a:cxn ang="0">
                  <a:pos x="0" y="329"/>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w="9525" cap="flat" cmpd="sng">
              <a:noFill/>
              <a:prstDash val="solid"/>
              <a:round/>
              <a:headEnd type="none" w="med" len="med"/>
              <a:tailEnd type="none" w="med" len="med"/>
            </a:ln>
            <a:effectLst/>
          </p:spPr>
          <p:txBody>
            <a:bodyPr/>
            <a:lstStyle/>
            <a:p>
              <a:pPr fontAlgn="auto">
                <a:spcBef>
                  <a:spcPts val="0"/>
                </a:spcBef>
                <a:spcAft>
                  <a:spcPts val="0"/>
                </a:spcAft>
                <a:defRPr/>
              </a:pPr>
              <a:endParaRPr lang="en-US">
                <a:solidFill>
                  <a:prstClr val="white"/>
                </a:solidFill>
                <a:latin typeface="Arial" charset="0"/>
              </a:endParaRPr>
            </a:p>
          </p:txBody>
        </p:sp>
        <p:sp>
          <p:nvSpPr>
            <p:cNvPr id="1037" name="Freeform 8"/>
            <p:cNvSpPr>
              <a:spLocks/>
            </p:cNvSpPr>
            <p:nvPr/>
          </p:nvSpPr>
          <p:spPr bwMode="hidden">
            <a:xfrm>
              <a:off x="4784" y="3702"/>
              <a:ext cx="974" cy="101"/>
            </a:xfrm>
            <a:custGeom>
              <a:avLst/>
              <a:gdLst>
                <a:gd name="T0" fmla="*/ 975 w 975"/>
                <a:gd name="T1" fmla="*/ 48 h 101"/>
                <a:gd name="T2" fmla="*/ 975 w 975"/>
                <a:gd name="T3" fmla="*/ 0 h 101"/>
                <a:gd name="T4" fmla="*/ 0 w 975"/>
                <a:gd name="T5" fmla="*/ 24 h 101"/>
                <a:gd name="T6" fmla="*/ 0 w 975"/>
                <a:gd name="T7" fmla="*/ 101 h 101"/>
                <a:gd name="T8" fmla="*/ 975 w 975"/>
                <a:gd name="T9" fmla="*/ 48 h 101"/>
                <a:gd name="T10" fmla="*/ 975 w 975"/>
                <a:gd name="T11" fmla="*/ 48 h 10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75" h="101">
                  <a:moveTo>
                    <a:pt x="975" y="48"/>
                  </a:moveTo>
                  <a:lnTo>
                    <a:pt x="975" y="0"/>
                  </a:lnTo>
                  <a:lnTo>
                    <a:pt x="0" y="24"/>
                  </a:lnTo>
                  <a:lnTo>
                    <a:pt x="0" y="101"/>
                  </a:lnTo>
                  <a:lnTo>
                    <a:pt x="975" y="4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1038" name="Freeform 9"/>
            <p:cNvSpPr>
              <a:spLocks/>
            </p:cNvSpPr>
            <p:nvPr/>
          </p:nvSpPr>
          <p:spPr bwMode="hidden">
            <a:xfrm>
              <a:off x="3619" y="3815"/>
              <a:ext cx="2139" cy="198"/>
            </a:xfrm>
            <a:custGeom>
              <a:avLst/>
              <a:gdLst>
                <a:gd name="T0" fmla="*/ 2141 w 2141"/>
                <a:gd name="T1" fmla="*/ 0 h 198"/>
                <a:gd name="T2" fmla="*/ 0 w 2141"/>
                <a:gd name="T3" fmla="*/ 156 h 198"/>
                <a:gd name="T4" fmla="*/ 0 w 2141"/>
                <a:gd name="T5" fmla="*/ 198 h 198"/>
                <a:gd name="T6" fmla="*/ 2141 w 2141"/>
                <a:gd name="T7" fmla="*/ 0 h 198"/>
                <a:gd name="T8" fmla="*/ 2141 w 2141"/>
                <a:gd name="T9" fmla="*/ 0 h 1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41" h="198">
                  <a:moveTo>
                    <a:pt x="2141" y="0"/>
                  </a:moveTo>
                  <a:lnTo>
                    <a:pt x="0" y="156"/>
                  </a:lnTo>
                  <a:lnTo>
                    <a:pt x="0" y="198"/>
                  </a:lnTo>
                  <a:lnTo>
                    <a:pt x="2141"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786442" name="Freeform 10"/>
            <p:cNvSpPr>
              <a:spLocks/>
            </p:cNvSpPr>
            <p:nvPr/>
          </p:nvSpPr>
          <p:spPr bwMode="hidden">
            <a:xfrm>
              <a:off x="0" y="3971"/>
              <a:ext cx="3619" cy="348"/>
            </a:xfrm>
            <a:custGeom>
              <a:avLst/>
              <a:gdLst/>
              <a:ahLst/>
              <a:cxnLst>
                <a:cxn ang="0">
                  <a:pos x="0" y="348"/>
                </a:cxn>
                <a:cxn ang="0">
                  <a:pos x="311" y="348"/>
                </a:cxn>
                <a:cxn ang="0">
                  <a:pos x="3623" y="42"/>
                </a:cxn>
                <a:cxn ang="0">
                  <a:pos x="3623" y="0"/>
                </a:cxn>
                <a:cxn ang="0">
                  <a:pos x="0" y="264"/>
                </a:cxn>
                <a:cxn ang="0">
                  <a:pos x="0" y="348"/>
                </a:cxn>
                <a:cxn ang="0">
                  <a:pos x="0" y="348"/>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1040" name="Freeform 11"/>
            <p:cNvSpPr>
              <a:spLocks/>
            </p:cNvSpPr>
            <p:nvPr/>
          </p:nvSpPr>
          <p:spPr bwMode="hidden">
            <a:xfrm>
              <a:off x="2097" y="4043"/>
              <a:ext cx="2514" cy="276"/>
            </a:xfrm>
            <a:custGeom>
              <a:avLst/>
              <a:gdLst>
                <a:gd name="T0" fmla="*/ 2182 w 2517"/>
                <a:gd name="T1" fmla="*/ 276 h 276"/>
                <a:gd name="T2" fmla="*/ 2517 w 2517"/>
                <a:gd name="T3" fmla="*/ 204 h 276"/>
                <a:gd name="T4" fmla="*/ 2260 w 2517"/>
                <a:gd name="T5" fmla="*/ 0 h 276"/>
                <a:gd name="T6" fmla="*/ 0 w 2517"/>
                <a:gd name="T7" fmla="*/ 276 h 276"/>
                <a:gd name="T8" fmla="*/ 2182 w 2517"/>
                <a:gd name="T9" fmla="*/ 276 h 276"/>
                <a:gd name="T10" fmla="*/ 2182 w 2517"/>
                <a:gd name="T11" fmla="*/ 276 h 27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7" h="276">
                  <a:moveTo>
                    <a:pt x="2182" y="276"/>
                  </a:moveTo>
                  <a:lnTo>
                    <a:pt x="2517" y="204"/>
                  </a:lnTo>
                  <a:lnTo>
                    <a:pt x="2260" y="0"/>
                  </a:lnTo>
                  <a:lnTo>
                    <a:pt x="0" y="276"/>
                  </a:lnTo>
                  <a:lnTo>
                    <a:pt x="2182" y="276"/>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786444" name="Freeform 12"/>
            <p:cNvSpPr>
              <a:spLocks/>
            </p:cNvSpPr>
            <p:nvPr/>
          </p:nvSpPr>
          <p:spPr bwMode="hidden">
            <a:xfrm>
              <a:off x="4354" y="3869"/>
              <a:ext cx="1404" cy="378"/>
            </a:xfrm>
            <a:custGeom>
              <a:avLst/>
              <a:gdLst/>
              <a:ahLst/>
              <a:cxnLst>
                <a:cxn ang="0">
                  <a:pos x="1405" y="126"/>
                </a:cxn>
                <a:cxn ang="0">
                  <a:pos x="1405" y="0"/>
                </a:cxn>
                <a:cxn ang="0">
                  <a:pos x="0" y="174"/>
                </a:cxn>
                <a:cxn ang="0">
                  <a:pos x="257" y="378"/>
                </a:cxn>
                <a:cxn ang="0">
                  <a:pos x="1405" y="126"/>
                </a:cxn>
                <a:cxn ang="0">
                  <a:pos x="1405" y="126"/>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1042" name="Freeform 13"/>
            <p:cNvSpPr>
              <a:spLocks/>
            </p:cNvSpPr>
            <p:nvPr/>
          </p:nvSpPr>
          <p:spPr bwMode="hidden">
            <a:xfrm>
              <a:off x="5030" y="3151"/>
              <a:ext cx="728" cy="240"/>
            </a:xfrm>
            <a:custGeom>
              <a:avLst/>
              <a:gdLst>
                <a:gd name="T0" fmla="*/ 729 w 729"/>
                <a:gd name="T1" fmla="*/ 240 h 240"/>
                <a:gd name="T2" fmla="*/ 0 w 729"/>
                <a:gd name="T3" fmla="*/ 0 h 240"/>
                <a:gd name="T4" fmla="*/ 0 w 729"/>
                <a:gd name="T5" fmla="*/ 6 h 240"/>
                <a:gd name="T6" fmla="*/ 729 w 729"/>
                <a:gd name="T7" fmla="*/ 240 h 240"/>
                <a:gd name="T8" fmla="*/ 729 w 729"/>
                <a:gd name="T9" fmla="*/ 240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9" h="240">
                  <a:moveTo>
                    <a:pt x="729" y="240"/>
                  </a:moveTo>
                  <a:lnTo>
                    <a:pt x="0" y="0"/>
                  </a:lnTo>
                  <a:lnTo>
                    <a:pt x="0" y="6"/>
                  </a:lnTo>
                  <a:lnTo>
                    <a:pt x="729" y="24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786446" name="Freeform 14"/>
            <p:cNvSpPr>
              <a:spLocks/>
            </p:cNvSpPr>
            <p:nvPr/>
          </p:nvSpPr>
          <p:spPr bwMode="hidden">
            <a:xfrm>
              <a:off x="0" y="1486"/>
              <a:ext cx="5030" cy="1671"/>
            </a:xfrm>
            <a:custGeom>
              <a:avLst/>
              <a:gdLst/>
              <a:ahLst/>
              <a:cxnLst>
                <a:cxn ang="0">
                  <a:pos x="0" y="72"/>
                </a:cxn>
                <a:cxn ang="0">
                  <a:pos x="5035" y="1672"/>
                </a:cxn>
                <a:cxn ang="0">
                  <a:pos x="5035" y="1666"/>
                </a:cxn>
                <a:cxn ang="0">
                  <a:pos x="0" y="0"/>
                </a:cxn>
                <a:cxn ang="0">
                  <a:pos x="0" y="72"/>
                </a:cxn>
                <a:cxn ang="0">
                  <a:pos x="0" y="72"/>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1044" name="Freeform 15"/>
            <p:cNvSpPr>
              <a:spLocks/>
            </p:cNvSpPr>
            <p:nvPr/>
          </p:nvSpPr>
          <p:spPr bwMode="hidden">
            <a:xfrm>
              <a:off x="5030" y="3049"/>
              <a:ext cx="728" cy="318"/>
            </a:xfrm>
            <a:custGeom>
              <a:avLst/>
              <a:gdLst>
                <a:gd name="T0" fmla="*/ 729 w 729"/>
                <a:gd name="T1" fmla="*/ 318 h 318"/>
                <a:gd name="T2" fmla="*/ 729 w 729"/>
                <a:gd name="T3" fmla="*/ 312 h 318"/>
                <a:gd name="T4" fmla="*/ 0 w 729"/>
                <a:gd name="T5" fmla="*/ 0 h 318"/>
                <a:gd name="T6" fmla="*/ 0 w 729"/>
                <a:gd name="T7" fmla="*/ 54 h 318"/>
                <a:gd name="T8" fmla="*/ 729 w 729"/>
                <a:gd name="T9" fmla="*/ 318 h 318"/>
                <a:gd name="T10" fmla="*/ 729 w 729"/>
                <a:gd name="T11" fmla="*/ 318 h 3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29" h="318">
                  <a:moveTo>
                    <a:pt x="729" y="318"/>
                  </a:moveTo>
                  <a:lnTo>
                    <a:pt x="729" y="312"/>
                  </a:lnTo>
                  <a:lnTo>
                    <a:pt x="0" y="0"/>
                  </a:lnTo>
                  <a:lnTo>
                    <a:pt x="0" y="54"/>
                  </a:lnTo>
                  <a:lnTo>
                    <a:pt x="729" y="318"/>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786448" name="Freeform 16"/>
            <p:cNvSpPr>
              <a:spLocks/>
            </p:cNvSpPr>
            <p:nvPr/>
          </p:nvSpPr>
          <p:spPr bwMode="hidden">
            <a:xfrm>
              <a:off x="0" y="916"/>
              <a:ext cx="5030" cy="2187"/>
            </a:xfrm>
            <a:custGeom>
              <a:avLst/>
              <a:gdLst/>
              <a:ahLst/>
              <a:cxnLst>
                <a:cxn ang="0">
                  <a:pos x="0" y="396"/>
                </a:cxn>
                <a:cxn ang="0">
                  <a:pos x="5035" y="2188"/>
                </a:cxn>
                <a:cxn ang="0">
                  <a:pos x="5035" y="2134"/>
                </a:cxn>
                <a:cxn ang="0">
                  <a:pos x="0" y="0"/>
                </a:cxn>
                <a:cxn ang="0">
                  <a:pos x="0" y="396"/>
                </a:cxn>
                <a:cxn ang="0">
                  <a:pos x="0" y="396"/>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786449" name="Freeform 17"/>
            <p:cNvSpPr>
              <a:spLocks/>
            </p:cNvSpPr>
            <p:nvPr/>
          </p:nvSpPr>
          <p:spPr bwMode="hidden">
            <a:xfrm>
              <a:off x="2294" y="0"/>
              <a:ext cx="3159" cy="2725"/>
            </a:xfrm>
            <a:custGeom>
              <a:avLst/>
              <a:gdLst/>
              <a:ahLst/>
              <a:cxnLst>
                <a:cxn ang="0">
                  <a:pos x="0" y="0"/>
                </a:cxn>
                <a:cxn ang="0">
                  <a:pos x="3145" y="2727"/>
                </a:cxn>
                <a:cxn ang="0">
                  <a:pos x="3163" y="2704"/>
                </a:cxn>
                <a:cxn ang="0">
                  <a:pos x="102" y="0"/>
                </a:cxn>
                <a:cxn ang="0">
                  <a:pos x="0" y="0"/>
                </a:cxn>
                <a:cxn ang="0">
                  <a:pos x="0" y="0"/>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786450" name="Freeform 18"/>
            <p:cNvSpPr>
              <a:spLocks/>
            </p:cNvSpPr>
            <p:nvPr/>
          </p:nvSpPr>
          <p:spPr bwMode="hidden">
            <a:xfrm>
              <a:off x="5435" y="2702"/>
              <a:ext cx="323" cy="299"/>
            </a:xfrm>
            <a:custGeom>
              <a:avLst/>
              <a:gdLst/>
              <a:ahLst/>
              <a:cxnLst>
                <a:cxn ang="0">
                  <a:pos x="323" y="299"/>
                </a:cxn>
                <a:cxn ang="0">
                  <a:pos x="323" y="263"/>
                </a:cxn>
                <a:cxn ang="0">
                  <a:pos x="18" y="0"/>
                </a:cxn>
                <a:cxn ang="0">
                  <a:pos x="0" y="23"/>
                </a:cxn>
                <a:cxn ang="0">
                  <a:pos x="323" y="299"/>
                </a:cxn>
                <a:cxn ang="0">
                  <a:pos x="323" y="299"/>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1048" name="Freeform 19"/>
            <p:cNvSpPr>
              <a:spLocks/>
            </p:cNvSpPr>
            <p:nvPr/>
          </p:nvSpPr>
          <p:spPr bwMode="hidden">
            <a:xfrm>
              <a:off x="5477" y="2588"/>
              <a:ext cx="281" cy="335"/>
            </a:xfrm>
            <a:custGeom>
              <a:avLst/>
              <a:gdLst>
                <a:gd name="T0" fmla="*/ 281 w 281"/>
                <a:gd name="T1" fmla="*/ 335 h 335"/>
                <a:gd name="T2" fmla="*/ 281 w 281"/>
                <a:gd name="T3" fmla="*/ 173 h 335"/>
                <a:gd name="T4" fmla="*/ 96 w 281"/>
                <a:gd name="T5" fmla="*/ 0 h 335"/>
                <a:gd name="T6" fmla="*/ 0 w 281"/>
                <a:gd name="T7" fmla="*/ 90 h 335"/>
                <a:gd name="T8" fmla="*/ 281 w 281"/>
                <a:gd name="T9" fmla="*/ 335 h 335"/>
                <a:gd name="T10" fmla="*/ 281 w 281"/>
                <a:gd name="T11" fmla="*/ 335 h 3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1" h="335">
                  <a:moveTo>
                    <a:pt x="281" y="335"/>
                  </a:moveTo>
                  <a:lnTo>
                    <a:pt x="281" y="173"/>
                  </a:lnTo>
                  <a:lnTo>
                    <a:pt x="96" y="0"/>
                  </a:lnTo>
                  <a:lnTo>
                    <a:pt x="0" y="90"/>
                  </a:lnTo>
                  <a:lnTo>
                    <a:pt x="281" y="335"/>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786452" name="Freeform 20"/>
            <p:cNvSpPr>
              <a:spLocks/>
            </p:cNvSpPr>
            <p:nvPr/>
          </p:nvSpPr>
          <p:spPr bwMode="hidden">
            <a:xfrm>
              <a:off x="2454" y="0"/>
              <a:ext cx="3119" cy="2678"/>
            </a:xfrm>
            <a:custGeom>
              <a:avLst/>
              <a:gdLst/>
              <a:ahLst/>
              <a:cxnLst>
                <a:cxn ang="0">
                  <a:pos x="0" y="0"/>
                </a:cxn>
                <a:cxn ang="0">
                  <a:pos x="3026" y="2680"/>
                </a:cxn>
                <a:cxn ang="0">
                  <a:pos x="3122" y="2590"/>
                </a:cxn>
                <a:cxn ang="0">
                  <a:pos x="383" y="0"/>
                </a:cxn>
                <a:cxn ang="0">
                  <a:pos x="0" y="0"/>
                </a:cxn>
                <a:cxn ang="0">
                  <a:pos x="0" y="0"/>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1050" name="Freeform 21"/>
            <p:cNvSpPr>
              <a:spLocks/>
            </p:cNvSpPr>
            <p:nvPr/>
          </p:nvSpPr>
          <p:spPr bwMode="hidden">
            <a:xfrm>
              <a:off x="5626" y="2534"/>
              <a:ext cx="132" cy="132"/>
            </a:xfrm>
            <a:custGeom>
              <a:avLst/>
              <a:gdLst>
                <a:gd name="T0" fmla="*/ 132 w 132"/>
                <a:gd name="T1" fmla="*/ 132 h 132"/>
                <a:gd name="T2" fmla="*/ 0 w 132"/>
                <a:gd name="T3" fmla="*/ 0 h 132"/>
                <a:gd name="T4" fmla="*/ 0 w 132"/>
                <a:gd name="T5" fmla="*/ 0 h 132"/>
                <a:gd name="T6" fmla="*/ 132 w 132"/>
                <a:gd name="T7" fmla="*/ 132 h 132"/>
                <a:gd name="T8" fmla="*/ 132 w 132"/>
                <a:gd name="T9" fmla="*/ 132 h 1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2" h="132">
                  <a:moveTo>
                    <a:pt x="132" y="132"/>
                  </a:moveTo>
                  <a:lnTo>
                    <a:pt x="0" y="0"/>
                  </a:lnTo>
                  <a:lnTo>
                    <a:pt x="132" y="132"/>
                  </a:lnTo>
                  <a:close/>
                </a:path>
              </a:pathLst>
            </a:custGeom>
            <a:solidFill>
              <a:srgbClr val="FF99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786454" name="Freeform 22"/>
            <p:cNvSpPr>
              <a:spLocks/>
            </p:cNvSpPr>
            <p:nvPr/>
          </p:nvSpPr>
          <p:spPr bwMode="hidden">
            <a:xfrm>
              <a:off x="3112" y="0"/>
              <a:ext cx="2514" cy="2534"/>
            </a:xfrm>
            <a:custGeom>
              <a:avLst/>
              <a:gdLst/>
              <a:ahLst/>
              <a:cxnLst>
                <a:cxn ang="0">
                  <a:pos x="0" y="0"/>
                </a:cxn>
                <a:cxn ang="0">
                  <a:pos x="2517" y="2536"/>
                </a:cxn>
                <a:cxn ang="0">
                  <a:pos x="2517" y="2536"/>
                </a:cxn>
                <a:cxn ang="0">
                  <a:pos x="66" y="0"/>
                </a:cxn>
                <a:cxn ang="0">
                  <a:pos x="0" y="0"/>
                </a:cxn>
                <a:cxn ang="0">
                  <a:pos x="0" y="0"/>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786455" name="Freeform 23"/>
            <p:cNvSpPr>
              <a:spLocks/>
            </p:cNvSpPr>
            <p:nvPr/>
          </p:nvSpPr>
          <p:spPr bwMode="hidden">
            <a:xfrm>
              <a:off x="3488" y="0"/>
              <a:ext cx="2198" cy="2480"/>
            </a:xfrm>
            <a:custGeom>
              <a:avLst/>
              <a:gdLst/>
              <a:ahLst/>
              <a:cxnLst>
                <a:cxn ang="0">
                  <a:pos x="0" y="0"/>
                </a:cxn>
                <a:cxn ang="0">
                  <a:pos x="2188" y="2482"/>
                </a:cxn>
                <a:cxn ang="0">
                  <a:pos x="2200" y="2476"/>
                </a:cxn>
                <a:cxn ang="0">
                  <a:pos x="317" y="0"/>
                </a:cxn>
                <a:cxn ang="0">
                  <a:pos x="0" y="0"/>
                </a:cxn>
                <a:cxn ang="0">
                  <a:pos x="0" y="0"/>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w="9525" cap="flat" cmpd="sng">
              <a:noFill/>
              <a:prstDash val="solid"/>
              <a:round/>
              <a:headEnd type="none" w="med" len="med"/>
              <a:tailEnd type="none" w="med" len="med"/>
            </a:ln>
            <a:effectLst/>
          </p:spPr>
          <p:txBody>
            <a:bodyPr/>
            <a:lstStyle/>
            <a:p>
              <a:pPr fontAlgn="auto">
                <a:spcBef>
                  <a:spcPts val="0"/>
                </a:spcBef>
                <a:spcAft>
                  <a:spcPts val="0"/>
                </a:spcAft>
                <a:defRPr/>
              </a:pPr>
              <a:endParaRPr lang="en-US">
                <a:solidFill>
                  <a:prstClr val="white"/>
                </a:solidFill>
                <a:latin typeface="Arial" charset="0"/>
              </a:endParaRPr>
            </a:p>
          </p:txBody>
        </p:sp>
        <p:sp>
          <p:nvSpPr>
            <p:cNvPr id="786456" name="Freeform 24"/>
            <p:cNvSpPr>
              <a:spLocks/>
            </p:cNvSpPr>
            <p:nvPr/>
          </p:nvSpPr>
          <p:spPr bwMode="hidden">
            <a:xfrm>
              <a:off x="5674" y="2474"/>
              <a:ext cx="84" cy="96"/>
            </a:xfrm>
            <a:custGeom>
              <a:avLst/>
              <a:gdLst/>
              <a:ahLst/>
              <a:cxnLst>
                <a:cxn ang="0">
                  <a:pos x="84" y="96"/>
                </a:cxn>
                <a:cxn ang="0">
                  <a:pos x="84" y="90"/>
                </a:cxn>
                <a:cxn ang="0">
                  <a:pos x="12" y="0"/>
                </a:cxn>
                <a:cxn ang="0">
                  <a:pos x="0" y="6"/>
                </a:cxn>
                <a:cxn ang="0">
                  <a:pos x="84" y="96"/>
                </a:cxn>
                <a:cxn ang="0">
                  <a:pos x="84" y="96"/>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1054" name="Freeform 25"/>
            <p:cNvSpPr>
              <a:spLocks/>
            </p:cNvSpPr>
            <p:nvPr/>
          </p:nvSpPr>
          <p:spPr bwMode="hidden">
            <a:xfrm>
              <a:off x="5603" y="850"/>
              <a:ext cx="155" cy="516"/>
            </a:xfrm>
            <a:custGeom>
              <a:avLst/>
              <a:gdLst>
                <a:gd name="T0" fmla="*/ 155 w 155"/>
                <a:gd name="T1" fmla="*/ 516 h 516"/>
                <a:gd name="T2" fmla="*/ 155 w 155"/>
                <a:gd name="T3" fmla="*/ 204 h 516"/>
                <a:gd name="T4" fmla="*/ 77 w 155"/>
                <a:gd name="T5" fmla="*/ 0 h 516"/>
                <a:gd name="T6" fmla="*/ 0 w 155"/>
                <a:gd name="T7" fmla="*/ 192 h 516"/>
                <a:gd name="T8" fmla="*/ 155 w 155"/>
                <a:gd name="T9" fmla="*/ 516 h 516"/>
                <a:gd name="T10" fmla="*/ 155 w 155"/>
                <a:gd name="T11" fmla="*/ 516 h 5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5" h="516">
                  <a:moveTo>
                    <a:pt x="155" y="516"/>
                  </a:moveTo>
                  <a:lnTo>
                    <a:pt x="155" y="204"/>
                  </a:lnTo>
                  <a:lnTo>
                    <a:pt x="77" y="0"/>
                  </a:lnTo>
                  <a:lnTo>
                    <a:pt x="0" y="192"/>
                  </a:lnTo>
                  <a:lnTo>
                    <a:pt x="155" y="516"/>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786458" name="Freeform 26"/>
            <p:cNvSpPr>
              <a:spLocks/>
            </p:cNvSpPr>
            <p:nvPr/>
          </p:nvSpPr>
          <p:spPr bwMode="hidden">
            <a:xfrm>
              <a:off x="5107" y="0"/>
              <a:ext cx="573" cy="1042"/>
            </a:xfrm>
            <a:custGeom>
              <a:avLst/>
              <a:gdLst/>
              <a:ahLst/>
              <a:cxnLst>
                <a:cxn ang="0">
                  <a:pos x="0" y="0"/>
                </a:cxn>
                <a:cxn ang="0">
                  <a:pos x="497" y="1043"/>
                </a:cxn>
                <a:cxn ang="0">
                  <a:pos x="574" y="851"/>
                </a:cxn>
                <a:cxn ang="0">
                  <a:pos x="251" y="0"/>
                </a:cxn>
                <a:cxn ang="0">
                  <a:pos x="0" y="0"/>
                </a:cxn>
                <a:cxn ang="0">
                  <a:pos x="0" y="0"/>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786459" name="Freeform 27"/>
            <p:cNvSpPr>
              <a:spLocks/>
            </p:cNvSpPr>
            <p:nvPr/>
          </p:nvSpPr>
          <p:spPr bwMode="hidden">
            <a:xfrm>
              <a:off x="5411" y="0"/>
              <a:ext cx="341" cy="796"/>
            </a:xfrm>
            <a:custGeom>
              <a:avLst/>
              <a:gdLst/>
              <a:ahLst/>
              <a:cxnLst>
                <a:cxn ang="0">
                  <a:pos x="144" y="0"/>
                </a:cxn>
                <a:cxn ang="0">
                  <a:pos x="0" y="0"/>
                </a:cxn>
                <a:cxn ang="0">
                  <a:pos x="287" y="797"/>
                </a:cxn>
                <a:cxn ang="0">
                  <a:pos x="341" y="653"/>
                </a:cxn>
                <a:cxn ang="0">
                  <a:pos x="144" y="0"/>
                </a:cxn>
                <a:cxn ang="0">
                  <a:pos x="144" y="0"/>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1057" name="Freeform 28"/>
            <p:cNvSpPr>
              <a:spLocks/>
            </p:cNvSpPr>
            <p:nvPr/>
          </p:nvSpPr>
          <p:spPr bwMode="hidden">
            <a:xfrm>
              <a:off x="5698" y="653"/>
              <a:ext cx="60" cy="311"/>
            </a:xfrm>
            <a:custGeom>
              <a:avLst/>
              <a:gdLst>
                <a:gd name="T0" fmla="*/ 0 w 60"/>
                <a:gd name="T1" fmla="*/ 144 h 312"/>
                <a:gd name="T2" fmla="*/ 60 w 60"/>
                <a:gd name="T3" fmla="*/ 312 h 312"/>
                <a:gd name="T4" fmla="*/ 60 w 60"/>
                <a:gd name="T5" fmla="*/ 6 h 312"/>
                <a:gd name="T6" fmla="*/ 54 w 60"/>
                <a:gd name="T7" fmla="*/ 0 h 312"/>
                <a:gd name="T8" fmla="*/ 0 w 60"/>
                <a:gd name="T9" fmla="*/ 144 h 312"/>
                <a:gd name="T10" fmla="*/ 0 w 60"/>
                <a:gd name="T11" fmla="*/ 144 h 3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 h="312">
                  <a:moveTo>
                    <a:pt x="0" y="144"/>
                  </a:moveTo>
                  <a:lnTo>
                    <a:pt x="60" y="312"/>
                  </a:lnTo>
                  <a:lnTo>
                    <a:pt x="60" y="6"/>
                  </a:lnTo>
                  <a:lnTo>
                    <a:pt x="54" y="0"/>
                  </a:lnTo>
                  <a:lnTo>
                    <a:pt x="0" y="144"/>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786461" name="Freeform 29"/>
            <p:cNvSpPr>
              <a:spLocks/>
            </p:cNvSpPr>
            <p:nvPr/>
          </p:nvSpPr>
          <p:spPr bwMode="hidden">
            <a:xfrm>
              <a:off x="2" y="1601"/>
              <a:ext cx="5752" cy="1864"/>
            </a:xfrm>
            <a:custGeom>
              <a:avLst/>
              <a:gdLst/>
              <a:ahLst/>
              <a:cxnLst>
                <a:cxn ang="0">
                  <a:pos x="0" y="371"/>
                </a:cxn>
                <a:cxn ang="0">
                  <a:pos x="5740" y="1864"/>
                </a:cxn>
                <a:cxn ang="0">
                  <a:pos x="5740" y="1834"/>
                </a:cxn>
                <a:cxn ang="0">
                  <a:pos x="0" y="0"/>
                </a:cxn>
                <a:cxn ang="0">
                  <a:pos x="0" y="371"/>
                </a:cxn>
                <a:cxn ang="0">
                  <a:pos x="0" y="37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1059" name="Freeform 30"/>
            <p:cNvSpPr>
              <a:spLocks/>
            </p:cNvSpPr>
            <p:nvPr/>
          </p:nvSpPr>
          <p:spPr bwMode="hidden">
            <a:xfrm>
              <a:off x="5754" y="3483"/>
              <a:ext cx="6" cy="6"/>
            </a:xfrm>
            <a:custGeom>
              <a:avLst/>
              <a:gdLst>
                <a:gd name="T0" fmla="*/ 6 w 6"/>
                <a:gd name="T1" fmla="*/ 6 h 6"/>
                <a:gd name="T2" fmla="*/ 0 w 6"/>
                <a:gd name="T3" fmla="*/ 0 h 6"/>
                <a:gd name="T4" fmla="*/ 0 w 6"/>
                <a:gd name="T5" fmla="*/ 6 h 6"/>
                <a:gd name="T6" fmla="*/ 6 w 6"/>
                <a:gd name="T7" fmla="*/ 6 h 6"/>
                <a:gd name="T8" fmla="*/ 6 w 6"/>
                <a:gd name="T9" fmla="*/ 6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6">
                  <a:moveTo>
                    <a:pt x="6" y="6"/>
                  </a:moveTo>
                  <a:lnTo>
                    <a:pt x="0" y="0"/>
                  </a:lnTo>
                  <a:lnTo>
                    <a:pt x="0" y="6"/>
                  </a:lnTo>
                  <a:lnTo>
                    <a:pt x="6" y="6"/>
                  </a:lnTo>
                  <a:close/>
                </a:path>
              </a:pathLst>
            </a:custGeom>
            <a:solidFill>
              <a:srgbClr val="18F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786463" name="Freeform 31"/>
            <p:cNvSpPr>
              <a:spLocks/>
            </p:cNvSpPr>
            <p:nvPr/>
          </p:nvSpPr>
          <p:spPr bwMode="hidden">
            <a:xfrm>
              <a:off x="2" y="2152"/>
              <a:ext cx="5752" cy="1337"/>
            </a:xfrm>
            <a:custGeom>
              <a:avLst/>
              <a:gdLst/>
              <a:ahLst/>
              <a:cxnLst>
                <a:cxn ang="0">
                  <a:pos x="0" y="366"/>
                </a:cxn>
                <a:cxn ang="0">
                  <a:pos x="5740" y="1337"/>
                </a:cxn>
                <a:cxn ang="0">
                  <a:pos x="5740" y="1331"/>
                </a:cxn>
                <a:cxn ang="0">
                  <a:pos x="0" y="0"/>
                </a:cxn>
                <a:cxn ang="0">
                  <a:pos x="0" y="366"/>
                </a:cxn>
                <a:cxn ang="0">
                  <a:pos x="0" y="366"/>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786464" name="Freeform 32"/>
            <p:cNvSpPr>
              <a:spLocks/>
            </p:cNvSpPr>
            <p:nvPr/>
          </p:nvSpPr>
          <p:spPr bwMode="hidden">
            <a:xfrm>
              <a:off x="2" y="3177"/>
              <a:ext cx="5752" cy="414"/>
            </a:xfrm>
            <a:custGeom>
              <a:avLst/>
              <a:gdLst/>
              <a:ahLst/>
              <a:cxnLst>
                <a:cxn ang="0">
                  <a:pos x="0" y="48"/>
                </a:cxn>
                <a:cxn ang="0">
                  <a:pos x="5740" y="414"/>
                </a:cxn>
                <a:cxn ang="0">
                  <a:pos x="5740" y="402"/>
                </a:cxn>
                <a:cxn ang="0">
                  <a:pos x="0" y="0"/>
                </a:cxn>
                <a:cxn ang="0">
                  <a:pos x="0" y="48"/>
                </a:cxn>
                <a:cxn ang="0">
                  <a:pos x="0" y="48"/>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786465" name="Freeform 33"/>
            <p:cNvSpPr>
              <a:spLocks/>
            </p:cNvSpPr>
            <p:nvPr/>
          </p:nvSpPr>
          <p:spPr bwMode="hidden">
            <a:xfrm>
              <a:off x="1297" y="0"/>
              <a:ext cx="4457" cy="3177"/>
            </a:xfrm>
            <a:custGeom>
              <a:avLst/>
              <a:gdLst/>
              <a:ahLst/>
              <a:cxnLst>
                <a:cxn ang="0">
                  <a:pos x="0" y="0"/>
                </a:cxn>
                <a:cxn ang="0">
                  <a:pos x="4448" y="3177"/>
                </a:cxn>
                <a:cxn ang="0">
                  <a:pos x="4448" y="3153"/>
                </a:cxn>
                <a:cxn ang="0">
                  <a:pos x="125" y="0"/>
                </a:cxn>
                <a:cxn ang="0">
                  <a:pos x="0" y="0"/>
                </a:cxn>
                <a:cxn ang="0">
                  <a:pos x="0" y="0"/>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786466" name="Freeform 34"/>
            <p:cNvSpPr>
              <a:spLocks/>
            </p:cNvSpPr>
            <p:nvPr/>
          </p:nvSpPr>
          <p:spPr bwMode="hidden">
            <a:xfrm>
              <a:off x="3321" y="0"/>
              <a:ext cx="2433" cy="2614"/>
            </a:xfrm>
            <a:custGeom>
              <a:avLst/>
              <a:gdLst/>
              <a:ahLst/>
              <a:cxnLst>
                <a:cxn ang="0">
                  <a:pos x="0" y="0"/>
                </a:cxn>
                <a:cxn ang="0">
                  <a:pos x="2428" y="2614"/>
                </a:cxn>
                <a:cxn ang="0">
                  <a:pos x="2428" y="2608"/>
                </a:cxn>
                <a:cxn ang="0">
                  <a:pos x="66" y="0"/>
                </a:cxn>
                <a:cxn ang="0">
                  <a:pos x="0" y="0"/>
                </a:cxn>
                <a:cxn ang="0">
                  <a:pos x="0" y="0"/>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786467" name="Freeform 35"/>
            <p:cNvSpPr>
              <a:spLocks/>
            </p:cNvSpPr>
            <p:nvPr/>
          </p:nvSpPr>
          <p:spPr bwMode="hidden">
            <a:xfrm>
              <a:off x="3950" y="0"/>
              <a:ext cx="1804" cy="2464"/>
            </a:xfrm>
            <a:custGeom>
              <a:avLst/>
              <a:gdLst/>
              <a:ahLst/>
              <a:cxnLst>
                <a:cxn ang="0">
                  <a:pos x="485" y="0"/>
                </a:cxn>
                <a:cxn ang="0">
                  <a:pos x="0" y="0"/>
                </a:cxn>
                <a:cxn ang="0">
                  <a:pos x="1800" y="2464"/>
                </a:cxn>
                <a:cxn ang="0">
                  <a:pos x="1800" y="2248"/>
                </a:cxn>
                <a:cxn ang="0">
                  <a:pos x="1794" y="2248"/>
                </a:cxn>
                <a:cxn ang="0">
                  <a:pos x="485" y="0"/>
                </a:cxn>
                <a:cxn ang="0">
                  <a:pos x="485" y="0"/>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786468" name="Freeform 36"/>
            <p:cNvSpPr>
              <a:spLocks/>
            </p:cNvSpPr>
            <p:nvPr/>
          </p:nvSpPr>
          <p:spPr bwMode="hidden">
            <a:xfrm>
              <a:off x="4519" y="0"/>
              <a:ext cx="1235" cy="2074"/>
            </a:xfrm>
            <a:custGeom>
              <a:avLst/>
              <a:gdLst/>
              <a:ahLst/>
              <a:cxnLst>
                <a:cxn ang="0">
                  <a:pos x="0" y="0"/>
                </a:cxn>
                <a:cxn ang="0">
                  <a:pos x="1232" y="2074"/>
                </a:cxn>
                <a:cxn ang="0">
                  <a:pos x="1232" y="2038"/>
                </a:cxn>
                <a:cxn ang="0">
                  <a:pos x="42" y="0"/>
                </a:cxn>
                <a:cxn ang="0">
                  <a:pos x="0" y="0"/>
                </a:cxn>
                <a:cxn ang="0">
                  <a:pos x="0" y="0"/>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786469" name="Freeform 37"/>
            <p:cNvSpPr>
              <a:spLocks/>
            </p:cNvSpPr>
            <p:nvPr/>
          </p:nvSpPr>
          <p:spPr bwMode="hidden">
            <a:xfrm>
              <a:off x="4694" y="0"/>
              <a:ext cx="1060" cy="1936"/>
            </a:xfrm>
            <a:custGeom>
              <a:avLst/>
              <a:gdLst/>
              <a:ahLst/>
              <a:cxnLst>
                <a:cxn ang="0">
                  <a:pos x="0" y="0"/>
                </a:cxn>
                <a:cxn ang="0">
                  <a:pos x="1058" y="1936"/>
                </a:cxn>
                <a:cxn ang="0">
                  <a:pos x="1058" y="1930"/>
                </a:cxn>
                <a:cxn ang="0">
                  <a:pos x="54" y="0"/>
                </a:cxn>
                <a:cxn ang="0">
                  <a:pos x="0" y="0"/>
                </a:cxn>
                <a:cxn ang="0">
                  <a:pos x="0" y="0"/>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786470" name="Freeform 38"/>
            <p:cNvSpPr>
              <a:spLocks/>
            </p:cNvSpPr>
            <p:nvPr/>
          </p:nvSpPr>
          <p:spPr bwMode="hidden">
            <a:xfrm>
              <a:off x="4981" y="0"/>
              <a:ext cx="773" cy="1487"/>
            </a:xfrm>
            <a:custGeom>
              <a:avLst/>
              <a:gdLst/>
              <a:ahLst/>
              <a:cxnLst>
                <a:cxn ang="0">
                  <a:pos x="771" y="1433"/>
                </a:cxn>
                <a:cxn ang="0">
                  <a:pos x="42" y="0"/>
                </a:cxn>
                <a:cxn ang="0">
                  <a:pos x="0" y="0"/>
                </a:cxn>
                <a:cxn ang="0">
                  <a:pos x="771" y="1487"/>
                </a:cxn>
                <a:cxn ang="0">
                  <a:pos x="771" y="1433"/>
                </a:cxn>
                <a:cxn ang="0">
                  <a:pos x="771" y="1433"/>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grpSp>
          <p:nvGrpSpPr>
            <p:cNvPr id="1068" name="Group 39"/>
            <p:cNvGrpSpPr>
              <a:grpSpLocks/>
            </p:cNvGrpSpPr>
            <p:nvPr userDrawn="1"/>
          </p:nvGrpSpPr>
          <p:grpSpPr bwMode="auto">
            <a:xfrm>
              <a:off x="0" y="1632"/>
              <a:ext cx="5758" cy="1858"/>
              <a:chOff x="0" y="1632"/>
              <a:chExt cx="5758" cy="1858"/>
            </a:xfrm>
          </p:grpSpPr>
          <p:sp>
            <p:nvSpPr>
              <p:cNvPr id="786472" name="Freeform 40"/>
              <p:cNvSpPr>
                <a:spLocks/>
              </p:cNvSpPr>
              <p:nvPr/>
            </p:nvSpPr>
            <p:spPr bwMode="hidden">
              <a:xfrm>
                <a:off x="0" y="1632"/>
                <a:ext cx="3670" cy="1313"/>
              </a:xfrm>
              <a:custGeom>
                <a:avLst/>
                <a:gdLst/>
                <a:ahLst/>
                <a:cxnLst>
                  <a:cxn ang="0">
                    <a:pos x="0" y="0"/>
                  </a:cxn>
                  <a:cxn ang="0">
                    <a:pos x="0" y="366"/>
                  </a:cxn>
                  <a:cxn ang="0">
                    <a:pos x="3635" y="1313"/>
                  </a:cxn>
                  <a:cxn ang="0">
                    <a:pos x="3647" y="1235"/>
                  </a:cxn>
                  <a:cxn ang="0">
                    <a:pos x="3659" y="1163"/>
                  </a:cxn>
                  <a:cxn ang="0">
                    <a:pos x="0" y="0"/>
                  </a:cxn>
                  <a:cxn ang="0">
                    <a:pos x="0" y="0"/>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786473" name="Freeform 41"/>
              <p:cNvSpPr>
                <a:spLocks/>
              </p:cNvSpPr>
              <p:nvPr/>
            </p:nvSpPr>
            <p:spPr bwMode="hidden">
              <a:xfrm>
                <a:off x="3646" y="2795"/>
                <a:ext cx="2112" cy="695"/>
              </a:xfrm>
              <a:custGeom>
                <a:avLst/>
                <a:gdLst/>
                <a:ahLst/>
                <a:cxnLst>
                  <a:cxn ang="0">
                    <a:pos x="2105" y="665"/>
                  </a:cxn>
                  <a:cxn ang="0">
                    <a:pos x="24" y="0"/>
                  </a:cxn>
                  <a:cxn ang="0">
                    <a:pos x="12" y="72"/>
                  </a:cxn>
                  <a:cxn ang="0">
                    <a:pos x="0" y="150"/>
                  </a:cxn>
                  <a:cxn ang="0">
                    <a:pos x="2105" y="695"/>
                  </a:cxn>
                  <a:cxn ang="0">
                    <a:pos x="2105" y="665"/>
                  </a:cxn>
                  <a:cxn ang="0">
                    <a:pos x="2105" y="665"/>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grpSp>
      </p:grpSp>
      <p:sp>
        <p:nvSpPr>
          <p:cNvPr id="786474" name="Rectangle 42"/>
          <p:cNvSpPr>
            <a:spLocks noGrp="1" noChangeArrowheads="1"/>
          </p:cNvSpPr>
          <p:nvPr>
            <p:ph type="title"/>
          </p:nvPr>
        </p:nvSpPr>
        <p:spPr bwMode="auto">
          <a:xfrm>
            <a:off x="457200" y="277813"/>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smtClean="0"/>
              <a:t>Click to edit Master title style</a:t>
            </a:r>
          </a:p>
        </p:txBody>
      </p:sp>
      <p:sp>
        <p:nvSpPr>
          <p:cNvPr id="786475" name="Rectangle 43"/>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p>
        </p:txBody>
      </p:sp>
      <p:sp>
        <p:nvSpPr>
          <p:cNvPr id="786476" name="Rectangle 44"/>
          <p:cNvSpPr>
            <a:spLocks noGrp="1" noChangeArrowheads="1"/>
          </p:cNvSpPr>
          <p:nvPr>
            <p:ph type="dt" sz="half" idx="2"/>
          </p:nvPr>
        </p:nvSpPr>
        <p:spPr bwMode="auto">
          <a:xfrm>
            <a:off x="457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fontAlgn="auto" hangingPunct="1">
              <a:spcBef>
                <a:spcPts val="0"/>
              </a:spcBef>
              <a:spcAft>
                <a:spcPts val="0"/>
              </a:spcAft>
              <a:defRPr sz="1200" smtClean="0">
                <a:effectLst>
                  <a:outerShdw blurRad="38100" dist="38100" dir="2700000" algn="tl">
                    <a:srgbClr val="000000"/>
                  </a:outerShdw>
                </a:effectLst>
                <a:latin typeface="Arial" charset="0"/>
                <a:cs typeface="+mn-cs"/>
              </a:defRPr>
            </a:lvl1pPr>
          </a:lstStyle>
          <a:p>
            <a:pPr>
              <a:defRPr/>
            </a:pPr>
            <a:fld id="{5A023461-3AFF-4D66-9B9F-0D92F74F5C60}" type="datetime4">
              <a:rPr lang="en-US" smtClean="0">
                <a:solidFill>
                  <a:prstClr val="white"/>
                </a:solidFill>
              </a:rPr>
              <a:t>October 1, 2011</a:t>
            </a:fld>
            <a:endParaRPr lang="en-US">
              <a:solidFill>
                <a:prstClr val="white"/>
              </a:solidFill>
            </a:endParaRPr>
          </a:p>
        </p:txBody>
      </p:sp>
      <p:sp>
        <p:nvSpPr>
          <p:cNvPr id="786477" name="Rectangle 4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fontAlgn="auto" hangingPunct="1">
              <a:spcBef>
                <a:spcPts val="0"/>
              </a:spcBef>
              <a:spcAft>
                <a:spcPts val="0"/>
              </a:spcAft>
              <a:defRPr sz="1200">
                <a:effectLst>
                  <a:outerShdw blurRad="38100" dist="38100" dir="2700000" algn="tl">
                    <a:srgbClr val="000000"/>
                  </a:outerShdw>
                </a:effectLst>
                <a:latin typeface="Arial" charset="0"/>
                <a:cs typeface="+mn-cs"/>
              </a:defRPr>
            </a:lvl1pPr>
          </a:lstStyle>
          <a:p>
            <a:pPr>
              <a:defRPr/>
            </a:pPr>
            <a:endParaRPr lang="en-US">
              <a:solidFill>
                <a:prstClr val="white"/>
              </a:solidFill>
            </a:endParaRPr>
          </a:p>
        </p:txBody>
      </p:sp>
      <p:sp>
        <p:nvSpPr>
          <p:cNvPr id="786478" name="Rectangle 46"/>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fontAlgn="auto" hangingPunct="1">
              <a:spcBef>
                <a:spcPts val="0"/>
              </a:spcBef>
              <a:spcAft>
                <a:spcPts val="0"/>
              </a:spcAft>
              <a:defRPr sz="2000" smtClean="0">
                <a:effectLst>
                  <a:outerShdw blurRad="38100" dist="38100" dir="2700000" algn="tl">
                    <a:srgbClr val="000000"/>
                  </a:outerShdw>
                </a:effectLst>
                <a:latin typeface="Arial" charset="0"/>
                <a:cs typeface="+mn-cs"/>
              </a:defRPr>
            </a:lvl1pPr>
          </a:lstStyle>
          <a:p>
            <a:pPr>
              <a:defRPr/>
            </a:pPr>
            <a:fld id="{8B66FBEF-F982-458E-B615-CD6472251A04}" type="slidenum">
              <a:rPr lang="en-US">
                <a:solidFill>
                  <a:prstClr val="white"/>
                </a:solidFill>
              </a:rPr>
              <a:pPr>
                <a:defRPr/>
              </a:pPr>
              <a:t>‹#›</a:t>
            </a:fld>
            <a:endParaRPr lang="en-US">
              <a:solidFill>
                <a:prstClr val="white"/>
              </a:solidFill>
            </a:endParaRPr>
          </a:p>
        </p:txBody>
      </p:sp>
    </p:spTree>
    <p:extLst>
      <p:ext uri="{BB962C8B-B14F-4D97-AF65-F5344CB8AC3E}">
        <p14:creationId xmlns:p14="http://schemas.microsoft.com/office/powerpoint/2010/main" val="3875789759"/>
      </p:ext>
    </p:extLst>
  </p:cSld>
  <p:clrMap bg1="dk2" tx1="lt1" bg2="dk1" tx2="lt2" accent1="accent1" accent2="accent2" accent3="accent3" accent4="accent4" accent5="accent5" accent6="accent6" hlink="hlink" folHlink="folHlink"/>
  <p:sldLayoutIdLst>
    <p:sldLayoutId id="2147484238" r:id="rId1"/>
    <p:sldLayoutId id="2147484239" r:id="rId2"/>
    <p:sldLayoutId id="2147484240" r:id="rId3"/>
    <p:sldLayoutId id="2147484241" r:id="rId4"/>
    <p:sldLayoutId id="2147484242" r:id="rId5"/>
    <p:sldLayoutId id="2147484243" r:id="rId6"/>
    <p:sldLayoutId id="2147484244" r:id="rId7"/>
    <p:sldLayoutId id="2147484245" r:id="rId8"/>
    <p:sldLayoutId id="2147484246" r:id="rId9"/>
    <p:sldLayoutId id="2147484247" r:id="rId10"/>
    <p:sldLayoutId id="2147484248" r:id="rId11"/>
    <p:sldLayoutId id="2147484249" r:id="rId12"/>
    <p:sldLayoutId id="2147484250" r:id="rId13"/>
  </p:sldLayoutIdLst>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par>
    </p:tnLst>
  </p:timing>
  <p:hf hdr="0" ftr="0" dt="0"/>
  <p:txStyles>
    <p:titleStyle>
      <a:lvl1pPr algn="ctr" rtl="0" fontAlgn="base">
        <a:spcBef>
          <a:spcPct val="0"/>
        </a:spcBef>
        <a:spcAft>
          <a:spcPct val="0"/>
        </a:spcAft>
        <a:defRPr sz="4400">
          <a:solidFill>
            <a:schemeClr val="tx2"/>
          </a:solidFill>
          <a:effectLst>
            <a:outerShdw blurRad="38100" dist="38100" dir="2700000" algn="tl">
              <a:srgbClr val="000000"/>
            </a:outerShdw>
          </a:effectLst>
          <a:latin typeface="+mj-lt"/>
          <a:ea typeface="+mj-ea"/>
          <a:cs typeface="+mj-cs"/>
        </a:defRPr>
      </a:lvl1pPr>
      <a:lvl2pPr algn="ctr" rtl="0" fontAlgn="base">
        <a:spcBef>
          <a:spcPct val="0"/>
        </a:spcBef>
        <a:spcAft>
          <a:spcPct val="0"/>
        </a:spcAft>
        <a:defRPr sz="4400">
          <a:solidFill>
            <a:schemeClr val="tx2"/>
          </a:solidFill>
          <a:effectLst>
            <a:outerShdw blurRad="38100" dist="38100" dir="2700000" algn="tl">
              <a:srgbClr val="000000"/>
            </a:outerShdw>
          </a:effectLst>
          <a:latin typeface="Arial Black" pitchFamily="34" charset="0"/>
        </a:defRPr>
      </a:lvl2pPr>
      <a:lvl3pPr algn="ctr" rtl="0" fontAlgn="base">
        <a:spcBef>
          <a:spcPct val="0"/>
        </a:spcBef>
        <a:spcAft>
          <a:spcPct val="0"/>
        </a:spcAft>
        <a:defRPr sz="4400">
          <a:solidFill>
            <a:schemeClr val="tx2"/>
          </a:solidFill>
          <a:effectLst>
            <a:outerShdw blurRad="38100" dist="38100" dir="2700000" algn="tl">
              <a:srgbClr val="000000"/>
            </a:outerShdw>
          </a:effectLst>
          <a:latin typeface="Arial Black" pitchFamily="34" charset="0"/>
        </a:defRPr>
      </a:lvl3pPr>
      <a:lvl4pPr algn="ctr" rtl="0" fontAlgn="base">
        <a:spcBef>
          <a:spcPct val="0"/>
        </a:spcBef>
        <a:spcAft>
          <a:spcPct val="0"/>
        </a:spcAft>
        <a:defRPr sz="4400">
          <a:solidFill>
            <a:schemeClr val="tx2"/>
          </a:solidFill>
          <a:effectLst>
            <a:outerShdw blurRad="38100" dist="38100" dir="2700000" algn="tl">
              <a:srgbClr val="000000"/>
            </a:outerShdw>
          </a:effectLst>
          <a:latin typeface="Arial Black" pitchFamily="34" charset="0"/>
        </a:defRPr>
      </a:lvl4pPr>
      <a:lvl5pPr algn="ctr" rtl="0" fontAlgn="base">
        <a:spcBef>
          <a:spcPct val="0"/>
        </a:spcBef>
        <a:spcAft>
          <a:spcPct val="0"/>
        </a:spcAft>
        <a:defRPr sz="4400">
          <a:solidFill>
            <a:schemeClr val="tx2"/>
          </a:solidFill>
          <a:effectLst>
            <a:outerShdw blurRad="38100" dist="38100" dir="2700000" algn="tl">
              <a:srgbClr val="000000"/>
            </a:outerShdw>
          </a:effectLst>
          <a:latin typeface="Arial Black" pitchFamily="34" charset="0"/>
        </a:defRPr>
      </a:lvl5pPr>
      <a:lvl6pPr marL="457200" algn="ctr" rtl="0" eaLnBrk="1" fontAlgn="base" hangingPunct="1">
        <a:spcBef>
          <a:spcPct val="0"/>
        </a:spcBef>
        <a:spcAft>
          <a:spcPct val="0"/>
        </a:spcAft>
        <a:defRPr sz="4400">
          <a:solidFill>
            <a:schemeClr val="tx2"/>
          </a:solidFill>
          <a:effectLst>
            <a:outerShdw blurRad="38100" dist="38100" dir="2700000" algn="tl">
              <a:srgbClr val="000000"/>
            </a:outerShdw>
          </a:effectLst>
          <a:latin typeface="Arial" charset="0"/>
        </a:defRPr>
      </a:lvl6pPr>
      <a:lvl7pPr marL="914400" algn="ctr" rtl="0" eaLnBrk="1" fontAlgn="base" hangingPunct="1">
        <a:spcBef>
          <a:spcPct val="0"/>
        </a:spcBef>
        <a:spcAft>
          <a:spcPct val="0"/>
        </a:spcAft>
        <a:defRPr sz="4400">
          <a:solidFill>
            <a:schemeClr val="tx2"/>
          </a:solidFill>
          <a:effectLst>
            <a:outerShdw blurRad="38100" dist="38100" dir="2700000" algn="tl">
              <a:srgbClr val="000000"/>
            </a:outerShdw>
          </a:effectLst>
          <a:latin typeface="Arial" charset="0"/>
        </a:defRPr>
      </a:lvl7pPr>
      <a:lvl8pPr marL="1371600" algn="ctr" rtl="0" eaLnBrk="1" fontAlgn="base" hangingPunct="1">
        <a:spcBef>
          <a:spcPct val="0"/>
        </a:spcBef>
        <a:spcAft>
          <a:spcPct val="0"/>
        </a:spcAft>
        <a:defRPr sz="4400">
          <a:solidFill>
            <a:schemeClr val="tx2"/>
          </a:solidFill>
          <a:effectLst>
            <a:outerShdw blurRad="38100" dist="38100" dir="2700000" algn="tl">
              <a:srgbClr val="000000"/>
            </a:outerShdw>
          </a:effectLst>
          <a:latin typeface="Arial" charset="0"/>
        </a:defRPr>
      </a:lvl8pPr>
      <a:lvl9pPr marL="1828800" algn="ctr" rtl="0" eaLnBrk="1" fontAlgn="base" hangingPunct="1">
        <a:spcBef>
          <a:spcPct val="0"/>
        </a:spcBef>
        <a:spcAft>
          <a:spcPct val="0"/>
        </a:spcAft>
        <a:defRPr sz="4400">
          <a:solidFill>
            <a:schemeClr val="tx2"/>
          </a:solidFill>
          <a:effectLst>
            <a:outerShdw blurRad="38100" dist="38100" dir="2700000" algn="tl">
              <a:srgbClr val="000000"/>
            </a:outerShdw>
          </a:effectLst>
          <a:latin typeface="Arial" charset="0"/>
        </a:defRPr>
      </a:lvl9pPr>
    </p:titleStyle>
    <p:bodyStyle>
      <a:lvl1pPr marL="342900" indent="-342900" algn="l" rtl="0" fontAlgn="base">
        <a:spcBef>
          <a:spcPct val="20000"/>
        </a:spcBef>
        <a:spcAft>
          <a:spcPct val="0"/>
        </a:spcAft>
        <a:buClr>
          <a:schemeClr val="hlink"/>
        </a:buClr>
        <a:buSzPct val="90000"/>
        <a:buFont typeface="Wingdings" pitchFamily="2" charset="2"/>
        <a:buBlip>
          <a:blip r:embed="rId15"/>
        </a:buBlip>
        <a:defRPr sz="3200">
          <a:solidFill>
            <a:schemeClr val="tx1"/>
          </a:solidFill>
          <a:effectLst>
            <a:outerShdw blurRad="38100" dist="38100" dir="2700000" algn="tl">
              <a:srgbClr val="000000"/>
            </a:outerShdw>
          </a:effectLst>
          <a:latin typeface="+mn-lt"/>
          <a:ea typeface="+mn-ea"/>
          <a:cs typeface="+mn-cs"/>
        </a:defRPr>
      </a:lvl1pPr>
      <a:lvl2pPr marL="742950" indent="-285750" algn="l" rtl="0" fontAlgn="base">
        <a:spcBef>
          <a:spcPct val="20000"/>
        </a:spcBef>
        <a:spcAft>
          <a:spcPct val="0"/>
        </a:spcAft>
        <a:buChar char="–"/>
        <a:defRPr sz="2800">
          <a:solidFill>
            <a:schemeClr val="tx1"/>
          </a:solidFill>
          <a:effectLst>
            <a:outerShdw blurRad="38100" dist="38100" dir="2700000" algn="tl">
              <a:srgbClr val="000000"/>
            </a:outerShdw>
          </a:effectLst>
          <a:latin typeface="+mn-lt"/>
        </a:defRPr>
      </a:lvl2pPr>
      <a:lvl3pPr marL="1143000" indent="-228600" algn="l" rtl="0" fontAlgn="base">
        <a:spcBef>
          <a:spcPct val="20000"/>
        </a:spcBef>
        <a:spcAft>
          <a:spcPct val="0"/>
        </a:spcAft>
        <a:buClr>
          <a:schemeClr val="accent2"/>
        </a:buClr>
        <a:buSzPct val="90000"/>
        <a:buFont typeface="Wingdings" pitchFamily="2" charset="2"/>
        <a:buBlip>
          <a:blip r:embed="rId16"/>
        </a:buBlip>
        <a:defRPr sz="2400">
          <a:solidFill>
            <a:schemeClr val="tx1"/>
          </a:solidFill>
          <a:effectLst>
            <a:outerShdw blurRad="38100" dist="38100" dir="2700000" algn="tl">
              <a:srgbClr val="000000"/>
            </a:outerShdw>
          </a:effectLst>
          <a:latin typeface="+mn-lt"/>
        </a:defRPr>
      </a:lvl3pPr>
      <a:lvl4pPr marL="1600200" indent="-228600" algn="l" rtl="0" fontAlgn="base">
        <a:spcBef>
          <a:spcPct val="20000"/>
        </a:spcBef>
        <a:spcAft>
          <a:spcPct val="0"/>
        </a:spcAft>
        <a:buChar char="–"/>
        <a:defRPr sz="2000">
          <a:solidFill>
            <a:schemeClr val="tx1"/>
          </a:solidFill>
          <a:effectLst>
            <a:outerShdw blurRad="38100" dist="38100" dir="2700000" algn="tl">
              <a:srgbClr val="000000"/>
            </a:outerShdw>
          </a:effectLst>
          <a:latin typeface="+mn-lt"/>
        </a:defRPr>
      </a:lvl4pPr>
      <a:lvl5pPr marL="2057400" indent="-228600" algn="l" rtl="0" fontAlgn="base">
        <a:spcBef>
          <a:spcPct val="20000"/>
        </a:spcBef>
        <a:spcAft>
          <a:spcPct val="0"/>
        </a:spcAft>
        <a:buClr>
          <a:schemeClr val="folHlink"/>
        </a:buClr>
        <a:buSzPct val="90000"/>
        <a:buFont typeface="Wingdings" pitchFamily="2" charset="2"/>
        <a:buBlip>
          <a:blip r:embed="rId17"/>
        </a:buBlip>
        <a:defRPr sz="2000">
          <a:solidFill>
            <a:schemeClr val="tx1"/>
          </a:solidFill>
          <a:effectLst>
            <a:outerShdw blurRad="38100" dist="38100" dir="2700000" algn="tl">
              <a:srgbClr val="000000"/>
            </a:outerShdw>
          </a:effectLst>
          <a:latin typeface="+mn-lt"/>
        </a:defRPr>
      </a:lvl5pPr>
      <a:lvl6pPr marL="2514600" indent="-228600" algn="l" rtl="0" eaLnBrk="1" fontAlgn="base" hangingPunct="1">
        <a:spcBef>
          <a:spcPct val="20000"/>
        </a:spcBef>
        <a:spcAft>
          <a:spcPct val="0"/>
        </a:spcAft>
        <a:buClr>
          <a:schemeClr val="folHlink"/>
        </a:buClr>
        <a:buSzPct val="90000"/>
        <a:buFont typeface="Wingdings" pitchFamily="2" charset="2"/>
        <a:buBlip>
          <a:blip r:embed="rId17"/>
        </a:buBlip>
        <a:defRPr sz="2000">
          <a:solidFill>
            <a:schemeClr val="tx1"/>
          </a:solidFill>
          <a:effectLst>
            <a:outerShdw blurRad="38100" dist="38100" dir="2700000" algn="tl">
              <a:srgbClr val="000000"/>
            </a:outerShdw>
          </a:effectLst>
          <a:latin typeface="+mn-lt"/>
        </a:defRPr>
      </a:lvl6pPr>
      <a:lvl7pPr marL="2971800" indent="-228600" algn="l" rtl="0" eaLnBrk="1" fontAlgn="base" hangingPunct="1">
        <a:spcBef>
          <a:spcPct val="20000"/>
        </a:spcBef>
        <a:spcAft>
          <a:spcPct val="0"/>
        </a:spcAft>
        <a:buClr>
          <a:schemeClr val="folHlink"/>
        </a:buClr>
        <a:buSzPct val="90000"/>
        <a:buFont typeface="Wingdings" pitchFamily="2" charset="2"/>
        <a:buBlip>
          <a:blip r:embed="rId17"/>
        </a:buBlip>
        <a:defRPr sz="2000">
          <a:solidFill>
            <a:schemeClr val="tx1"/>
          </a:solidFill>
          <a:effectLst>
            <a:outerShdw blurRad="38100" dist="38100" dir="2700000" algn="tl">
              <a:srgbClr val="000000"/>
            </a:outerShdw>
          </a:effectLst>
          <a:latin typeface="+mn-lt"/>
        </a:defRPr>
      </a:lvl7pPr>
      <a:lvl8pPr marL="3429000" indent="-228600" algn="l" rtl="0" eaLnBrk="1" fontAlgn="base" hangingPunct="1">
        <a:spcBef>
          <a:spcPct val="20000"/>
        </a:spcBef>
        <a:spcAft>
          <a:spcPct val="0"/>
        </a:spcAft>
        <a:buClr>
          <a:schemeClr val="folHlink"/>
        </a:buClr>
        <a:buSzPct val="90000"/>
        <a:buFont typeface="Wingdings" pitchFamily="2" charset="2"/>
        <a:buBlip>
          <a:blip r:embed="rId17"/>
        </a:buBlip>
        <a:defRPr sz="2000">
          <a:solidFill>
            <a:schemeClr val="tx1"/>
          </a:solidFill>
          <a:effectLst>
            <a:outerShdw blurRad="38100" dist="38100" dir="2700000" algn="tl">
              <a:srgbClr val="000000"/>
            </a:outerShdw>
          </a:effectLst>
          <a:latin typeface="+mn-lt"/>
        </a:defRPr>
      </a:lvl8pPr>
      <a:lvl9pPr marL="3886200" indent="-228600" algn="l" rtl="0" eaLnBrk="1" fontAlgn="base" hangingPunct="1">
        <a:spcBef>
          <a:spcPct val="20000"/>
        </a:spcBef>
        <a:spcAft>
          <a:spcPct val="0"/>
        </a:spcAft>
        <a:buClr>
          <a:schemeClr val="folHlink"/>
        </a:buClr>
        <a:buSzPct val="90000"/>
        <a:buFont typeface="Wingdings" pitchFamily="2" charset="2"/>
        <a:buBlip>
          <a:blip r:embed="rId17"/>
        </a:buBlip>
        <a:defRPr sz="2000">
          <a:solidFill>
            <a:schemeClr val="tx1"/>
          </a:solidFill>
          <a:effectLst>
            <a:outerShdw blurRad="38100" dist="38100" dir="2700000" algn="tl">
              <a:srgbClr val="000000"/>
            </a:outerShdw>
          </a:effectLst>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4.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57647"/>
                <a:invGamma/>
              </a:schemeClr>
            </a:gs>
            <a:gs pos="100000">
              <a:schemeClr val="bg1"/>
            </a:gs>
          </a:gsLst>
          <a:lin ang="2700000" scaled="1"/>
        </a:gradFill>
        <a:effectLst/>
      </p:bgPr>
    </p:bg>
    <p:spTree>
      <p:nvGrpSpPr>
        <p:cNvPr id="1" name=""/>
        <p:cNvGrpSpPr/>
        <p:nvPr/>
      </p:nvGrpSpPr>
      <p:grpSpPr>
        <a:xfrm>
          <a:off x="0" y="0"/>
          <a:ext cx="0" cy="0"/>
          <a:chOff x="0" y="0"/>
          <a:chExt cx="0" cy="0"/>
        </a:xfrm>
      </p:grpSpPr>
      <p:grpSp>
        <p:nvGrpSpPr>
          <p:cNvPr id="1026" name="Group 2"/>
          <p:cNvGrpSpPr>
            <a:grpSpLocks/>
          </p:cNvGrpSpPr>
          <p:nvPr/>
        </p:nvGrpSpPr>
        <p:grpSpPr bwMode="auto">
          <a:xfrm>
            <a:off x="0" y="0"/>
            <a:ext cx="9144000" cy="6856413"/>
            <a:chOff x="0" y="0"/>
            <a:chExt cx="5760" cy="4319"/>
          </a:xfrm>
        </p:grpSpPr>
        <p:sp>
          <p:nvSpPr>
            <p:cNvPr id="786435" name="Freeform 3"/>
            <p:cNvSpPr>
              <a:spLocks/>
            </p:cNvSpPr>
            <p:nvPr/>
          </p:nvSpPr>
          <p:spPr bwMode="hidden">
            <a:xfrm>
              <a:off x="0" y="12"/>
              <a:ext cx="5758" cy="3273"/>
            </a:xfrm>
            <a:custGeom>
              <a:avLst/>
              <a:gdLst/>
              <a:ahLst/>
              <a:cxnLst>
                <a:cxn ang="0">
                  <a:pos x="3193" y="1816"/>
                </a:cxn>
                <a:cxn ang="0">
                  <a:pos x="0" y="0"/>
                </a:cxn>
                <a:cxn ang="0">
                  <a:pos x="0" y="522"/>
                </a:cxn>
                <a:cxn ang="0">
                  <a:pos x="3037" y="1978"/>
                </a:cxn>
                <a:cxn ang="0">
                  <a:pos x="5740" y="3273"/>
                </a:cxn>
                <a:cxn ang="0">
                  <a:pos x="5740" y="3267"/>
                </a:cxn>
                <a:cxn ang="0">
                  <a:pos x="3193" y="1816"/>
                </a:cxn>
                <a:cxn ang="0">
                  <a:pos x="3193" y="1816"/>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786436" name="Freeform 4"/>
            <p:cNvSpPr>
              <a:spLocks/>
            </p:cNvSpPr>
            <p:nvPr/>
          </p:nvSpPr>
          <p:spPr bwMode="hidden">
            <a:xfrm>
              <a:off x="149" y="0"/>
              <a:ext cx="5609" cy="3243"/>
            </a:xfrm>
            <a:custGeom>
              <a:avLst/>
              <a:gdLst/>
              <a:ahLst/>
              <a:cxnLst>
                <a:cxn ang="0">
                  <a:pos x="3163" y="1714"/>
                </a:cxn>
                <a:cxn ang="0">
                  <a:pos x="431" y="0"/>
                </a:cxn>
                <a:cxn ang="0">
                  <a:pos x="0" y="0"/>
                </a:cxn>
                <a:cxn ang="0">
                  <a:pos x="3086" y="1786"/>
                </a:cxn>
                <a:cxn ang="0">
                  <a:pos x="5591" y="3243"/>
                </a:cxn>
                <a:cxn ang="0">
                  <a:pos x="5591" y="3237"/>
                </a:cxn>
                <a:cxn ang="0">
                  <a:pos x="3163" y="1714"/>
                </a:cxn>
                <a:cxn ang="0">
                  <a:pos x="3163" y="1714"/>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786437" name="Freeform 5"/>
            <p:cNvSpPr>
              <a:spLocks/>
            </p:cNvSpPr>
            <p:nvPr/>
          </p:nvSpPr>
          <p:spPr bwMode="hidden">
            <a:xfrm>
              <a:off x="0" y="3433"/>
              <a:ext cx="4038" cy="191"/>
            </a:xfrm>
            <a:custGeom>
              <a:avLst/>
              <a:gdLst/>
              <a:ahLst/>
              <a:cxnLst>
                <a:cxn ang="0">
                  <a:pos x="0" y="156"/>
                </a:cxn>
                <a:cxn ang="0">
                  <a:pos x="4042" y="192"/>
                </a:cxn>
                <a:cxn ang="0">
                  <a:pos x="4042" y="144"/>
                </a:cxn>
                <a:cxn ang="0">
                  <a:pos x="0" y="0"/>
                </a:cxn>
                <a:cxn ang="0">
                  <a:pos x="0" y="156"/>
                </a:cxn>
                <a:cxn ang="0">
                  <a:pos x="0" y="156"/>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1035" name="Freeform 6"/>
            <p:cNvSpPr>
              <a:spLocks/>
            </p:cNvSpPr>
            <p:nvPr/>
          </p:nvSpPr>
          <p:spPr bwMode="hidden">
            <a:xfrm>
              <a:off x="4038" y="3577"/>
              <a:ext cx="1720" cy="65"/>
            </a:xfrm>
            <a:custGeom>
              <a:avLst/>
              <a:gdLst>
                <a:gd name="T0" fmla="*/ 1722 w 1722"/>
                <a:gd name="T1" fmla="*/ 66 h 66"/>
                <a:gd name="T2" fmla="*/ 1722 w 1722"/>
                <a:gd name="T3" fmla="*/ 60 h 66"/>
                <a:gd name="T4" fmla="*/ 0 w 1722"/>
                <a:gd name="T5" fmla="*/ 0 h 66"/>
                <a:gd name="T6" fmla="*/ 0 w 1722"/>
                <a:gd name="T7" fmla="*/ 48 h 66"/>
                <a:gd name="T8" fmla="*/ 1722 w 1722"/>
                <a:gd name="T9" fmla="*/ 66 h 66"/>
                <a:gd name="T10" fmla="*/ 1722 w 1722"/>
                <a:gd name="T11" fmla="*/ 66 h 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22" h="66">
                  <a:moveTo>
                    <a:pt x="1722" y="66"/>
                  </a:moveTo>
                  <a:lnTo>
                    <a:pt x="1722" y="60"/>
                  </a:lnTo>
                  <a:lnTo>
                    <a:pt x="0" y="0"/>
                  </a:lnTo>
                  <a:lnTo>
                    <a:pt x="0" y="48"/>
                  </a:lnTo>
                  <a:lnTo>
                    <a:pt x="1722" y="66"/>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786439" name="Freeform 7"/>
            <p:cNvSpPr>
              <a:spLocks/>
            </p:cNvSpPr>
            <p:nvPr/>
          </p:nvSpPr>
          <p:spPr bwMode="hidden">
            <a:xfrm>
              <a:off x="0" y="3726"/>
              <a:ext cx="4784" cy="329"/>
            </a:xfrm>
            <a:custGeom>
              <a:avLst/>
              <a:gdLst/>
              <a:ahLst/>
              <a:cxnLst>
                <a:cxn ang="0">
                  <a:pos x="0" y="329"/>
                </a:cxn>
                <a:cxn ang="0">
                  <a:pos x="4789" y="77"/>
                </a:cxn>
                <a:cxn ang="0">
                  <a:pos x="4789" y="0"/>
                </a:cxn>
                <a:cxn ang="0">
                  <a:pos x="0" y="107"/>
                </a:cxn>
                <a:cxn ang="0">
                  <a:pos x="0" y="329"/>
                </a:cxn>
                <a:cxn ang="0">
                  <a:pos x="0" y="329"/>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w="9525" cap="flat" cmpd="sng">
              <a:noFill/>
              <a:prstDash val="solid"/>
              <a:round/>
              <a:headEnd type="none" w="med" len="med"/>
              <a:tailEnd type="none" w="med" len="med"/>
            </a:ln>
            <a:effectLst/>
          </p:spPr>
          <p:txBody>
            <a:bodyPr/>
            <a:lstStyle/>
            <a:p>
              <a:pPr fontAlgn="auto">
                <a:spcBef>
                  <a:spcPts val="0"/>
                </a:spcBef>
                <a:spcAft>
                  <a:spcPts val="0"/>
                </a:spcAft>
                <a:defRPr/>
              </a:pPr>
              <a:endParaRPr lang="en-US">
                <a:solidFill>
                  <a:prstClr val="white"/>
                </a:solidFill>
                <a:latin typeface="Arial" charset="0"/>
              </a:endParaRPr>
            </a:p>
          </p:txBody>
        </p:sp>
        <p:sp>
          <p:nvSpPr>
            <p:cNvPr id="1037" name="Freeform 8"/>
            <p:cNvSpPr>
              <a:spLocks/>
            </p:cNvSpPr>
            <p:nvPr/>
          </p:nvSpPr>
          <p:spPr bwMode="hidden">
            <a:xfrm>
              <a:off x="4784" y="3702"/>
              <a:ext cx="974" cy="101"/>
            </a:xfrm>
            <a:custGeom>
              <a:avLst/>
              <a:gdLst>
                <a:gd name="T0" fmla="*/ 975 w 975"/>
                <a:gd name="T1" fmla="*/ 48 h 101"/>
                <a:gd name="T2" fmla="*/ 975 w 975"/>
                <a:gd name="T3" fmla="*/ 0 h 101"/>
                <a:gd name="T4" fmla="*/ 0 w 975"/>
                <a:gd name="T5" fmla="*/ 24 h 101"/>
                <a:gd name="T6" fmla="*/ 0 w 975"/>
                <a:gd name="T7" fmla="*/ 101 h 101"/>
                <a:gd name="T8" fmla="*/ 975 w 975"/>
                <a:gd name="T9" fmla="*/ 48 h 101"/>
                <a:gd name="T10" fmla="*/ 975 w 975"/>
                <a:gd name="T11" fmla="*/ 48 h 10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75" h="101">
                  <a:moveTo>
                    <a:pt x="975" y="48"/>
                  </a:moveTo>
                  <a:lnTo>
                    <a:pt x="975" y="0"/>
                  </a:lnTo>
                  <a:lnTo>
                    <a:pt x="0" y="24"/>
                  </a:lnTo>
                  <a:lnTo>
                    <a:pt x="0" y="101"/>
                  </a:lnTo>
                  <a:lnTo>
                    <a:pt x="975" y="4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1038" name="Freeform 9"/>
            <p:cNvSpPr>
              <a:spLocks/>
            </p:cNvSpPr>
            <p:nvPr/>
          </p:nvSpPr>
          <p:spPr bwMode="hidden">
            <a:xfrm>
              <a:off x="3619" y="3815"/>
              <a:ext cx="2139" cy="198"/>
            </a:xfrm>
            <a:custGeom>
              <a:avLst/>
              <a:gdLst>
                <a:gd name="T0" fmla="*/ 2141 w 2141"/>
                <a:gd name="T1" fmla="*/ 0 h 198"/>
                <a:gd name="T2" fmla="*/ 0 w 2141"/>
                <a:gd name="T3" fmla="*/ 156 h 198"/>
                <a:gd name="T4" fmla="*/ 0 w 2141"/>
                <a:gd name="T5" fmla="*/ 198 h 198"/>
                <a:gd name="T6" fmla="*/ 2141 w 2141"/>
                <a:gd name="T7" fmla="*/ 0 h 198"/>
                <a:gd name="T8" fmla="*/ 2141 w 2141"/>
                <a:gd name="T9" fmla="*/ 0 h 1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41" h="198">
                  <a:moveTo>
                    <a:pt x="2141" y="0"/>
                  </a:moveTo>
                  <a:lnTo>
                    <a:pt x="0" y="156"/>
                  </a:lnTo>
                  <a:lnTo>
                    <a:pt x="0" y="198"/>
                  </a:lnTo>
                  <a:lnTo>
                    <a:pt x="2141"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786442" name="Freeform 10"/>
            <p:cNvSpPr>
              <a:spLocks/>
            </p:cNvSpPr>
            <p:nvPr/>
          </p:nvSpPr>
          <p:spPr bwMode="hidden">
            <a:xfrm>
              <a:off x="0" y="3971"/>
              <a:ext cx="3619" cy="348"/>
            </a:xfrm>
            <a:custGeom>
              <a:avLst/>
              <a:gdLst/>
              <a:ahLst/>
              <a:cxnLst>
                <a:cxn ang="0">
                  <a:pos x="0" y="348"/>
                </a:cxn>
                <a:cxn ang="0">
                  <a:pos x="311" y="348"/>
                </a:cxn>
                <a:cxn ang="0">
                  <a:pos x="3623" y="42"/>
                </a:cxn>
                <a:cxn ang="0">
                  <a:pos x="3623" y="0"/>
                </a:cxn>
                <a:cxn ang="0">
                  <a:pos x="0" y="264"/>
                </a:cxn>
                <a:cxn ang="0">
                  <a:pos x="0" y="348"/>
                </a:cxn>
                <a:cxn ang="0">
                  <a:pos x="0" y="348"/>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1040" name="Freeform 11"/>
            <p:cNvSpPr>
              <a:spLocks/>
            </p:cNvSpPr>
            <p:nvPr/>
          </p:nvSpPr>
          <p:spPr bwMode="hidden">
            <a:xfrm>
              <a:off x="2097" y="4043"/>
              <a:ext cx="2514" cy="276"/>
            </a:xfrm>
            <a:custGeom>
              <a:avLst/>
              <a:gdLst>
                <a:gd name="T0" fmla="*/ 2182 w 2517"/>
                <a:gd name="T1" fmla="*/ 276 h 276"/>
                <a:gd name="T2" fmla="*/ 2517 w 2517"/>
                <a:gd name="T3" fmla="*/ 204 h 276"/>
                <a:gd name="T4" fmla="*/ 2260 w 2517"/>
                <a:gd name="T5" fmla="*/ 0 h 276"/>
                <a:gd name="T6" fmla="*/ 0 w 2517"/>
                <a:gd name="T7" fmla="*/ 276 h 276"/>
                <a:gd name="T8" fmla="*/ 2182 w 2517"/>
                <a:gd name="T9" fmla="*/ 276 h 276"/>
                <a:gd name="T10" fmla="*/ 2182 w 2517"/>
                <a:gd name="T11" fmla="*/ 276 h 27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7" h="276">
                  <a:moveTo>
                    <a:pt x="2182" y="276"/>
                  </a:moveTo>
                  <a:lnTo>
                    <a:pt x="2517" y="204"/>
                  </a:lnTo>
                  <a:lnTo>
                    <a:pt x="2260" y="0"/>
                  </a:lnTo>
                  <a:lnTo>
                    <a:pt x="0" y="276"/>
                  </a:lnTo>
                  <a:lnTo>
                    <a:pt x="2182" y="276"/>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786444" name="Freeform 12"/>
            <p:cNvSpPr>
              <a:spLocks/>
            </p:cNvSpPr>
            <p:nvPr/>
          </p:nvSpPr>
          <p:spPr bwMode="hidden">
            <a:xfrm>
              <a:off x="4354" y="3869"/>
              <a:ext cx="1404" cy="378"/>
            </a:xfrm>
            <a:custGeom>
              <a:avLst/>
              <a:gdLst/>
              <a:ahLst/>
              <a:cxnLst>
                <a:cxn ang="0">
                  <a:pos x="1405" y="126"/>
                </a:cxn>
                <a:cxn ang="0">
                  <a:pos x="1405" y="0"/>
                </a:cxn>
                <a:cxn ang="0">
                  <a:pos x="0" y="174"/>
                </a:cxn>
                <a:cxn ang="0">
                  <a:pos x="257" y="378"/>
                </a:cxn>
                <a:cxn ang="0">
                  <a:pos x="1405" y="126"/>
                </a:cxn>
                <a:cxn ang="0">
                  <a:pos x="1405" y="126"/>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1042" name="Freeform 13"/>
            <p:cNvSpPr>
              <a:spLocks/>
            </p:cNvSpPr>
            <p:nvPr/>
          </p:nvSpPr>
          <p:spPr bwMode="hidden">
            <a:xfrm>
              <a:off x="5030" y="3151"/>
              <a:ext cx="728" cy="240"/>
            </a:xfrm>
            <a:custGeom>
              <a:avLst/>
              <a:gdLst>
                <a:gd name="T0" fmla="*/ 729 w 729"/>
                <a:gd name="T1" fmla="*/ 240 h 240"/>
                <a:gd name="T2" fmla="*/ 0 w 729"/>
                <a:gd name="T3" fmla="*/ 0 h 240"/>
                <a:gd name="T4" fmla="*/ 0 w 729"/>
                <a:gd name="T5" fmla="*/ 6 h 240"/>
                <a:gd name="T6" fmla="*/ 729 w 729"/>
                <a:gd name="T7" fmla="*/ 240 h 240"/>
                <a:gd name="T8" fmla="*/ 729 w 729"/>
                <a:gd name="T9" fmla="*/ 240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9" h="240">
                  <a:moveTo>
                    <a:pt x="729" y="240"/>
                  </a:moveTo>
                  <a:lnTo>
                    <a:pt x="0" y="0"/>
                  </a:lnTo>
                  <a:lnTo>
                    <a:pt x="0" y="6"/>
                  </a:lnTo>
                  <a:lnTo>
                    <a:pt x="729" y="24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786446" name="Freeform 14"/>
            <p:cNvSpPr>
              <a:spLocks/>
            </p:cNvSpPr>
            <p:nvPr/>
          </p:nvSpPr>
          <p:spPr bwMode="hidden">
            <a:xfrm>
              <a:off x="0" y="1486"/>
              <a:ext cx="5030" cy="1671"/>
            </a:xfrm>
            <a:custGeom>
              <a:avLst/>
              <a:gdLst/>
              <a:ahLst/>
              <a:cxnLst>
                <a:cxn ang="0">
                  <a:pos x="0" y="72"/>
                </a:cxn>
                <a:cxn ang="0">
                  <a:pos x="5035" y="1672"/>
                </a:cxn>
                <a:cxn ang="0">
                  <a:pos x="5035" y="1666"/>
                </a:cxn>
                <a:cxn ang="0">
                  <a:pos x="0" y="0"/>
                </a:cxn>
                <a:cxn ang="0">
                  <a:pos x="0" y="72"/>
                </a:cxn>
                <a:cxn ang="0">
                  <a:pos x="0" y="72"/>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1044" name="Freeform 15"/>
            <p:cNvSpPr>
              <a:spLocks/>
            </p:cNvSpPr>
            <p:nvPr/>
          </p:nvSpPr>
          <p:spPr bwMode="hidden">
            <a:xfrm>
              <a:off x="5030" y="3049"/>
              <a:ext cx="728" cy="318"/>
            </a:xfrm>
            <a:custGeom>
              <a:avLst/>
              <a:gdLst>
                <a:gd name="T0" fmla="*/ 729 w 729"/>
                <a:gd name="T1" fmla="*/ 318 h 318"/>
                <a:gd name="T2" fmla="*/ 729 w 729"/>
                <a:gd name="T3" fmla="*/ 312 h 318"/>
                <a:gd name="T4" fmla="*/ 0 w 729"/>
                <a:gd name="T5" fmla="*/ 0 h 318"/>
                <a:gd name="T6" fmla="*/ 0 w 729"/>
                <a:gd name="T7" fmla="*/ 54 h 318"/>
                <a:gd name="T8" fmla="*/ 729 w 729"/>
                <a:gd name="T9" fmla="*/ 318 h 318"/>
                <a:gd name="T10" fmla="*/ 729 w 729"/>
                <a:gd name="T11" fmla="*/ 318 h 3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29" h="318">
                  <a:moveTo>
                    <a:pt x="729" y="318"/>
                  </a:moveTo>
                  <a:lnTo>
                    <a:pt x="729" y="312"/>
                  </a:lnTo>
                  <a:lnTo>
                    <a:pt x="0" y="0"/>
                  </a:lnTo>
                  <a:lnTo>
                    <a:pt x="0" y="54"/>
                  </a:lnTo>
                  <a:lnTo>
                    <a:pt x="729" y="318"/>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786448" name="Freeform 16"/>
            <p:cNvSpPr>
              <a:spLocks/>
            </p:cNvSpPr>
            <p:nvPr/>
          </p:nvSpPr>
          <p:spPr bwMode="hidden">
            <a:xfrm>
              <a:off x="0" y="916"/>
              <a:ext cx="5030" cy="2187"/>
            </a:xfrm>
            <a:custGeom>
              <a:avLst/>
              <a:gdLst/>
              <a:ahLst/>
              <a:cxnLst>
                <a:cxn ang="0">
                  <a:pos x="0" y="396"/>
                </a:cxn>
                <a:cxn ang="0">
                  <a:pos x="5035" y="2188"/>
                </a:cxn>
                <a:cxn ang="0">
                  <a:pos x="5035" y="2134"/>
                </a:cxn>
                <a:cxn ang="0">
                  <a:pos x="0" y="0"/>
                </a:cxn>
                <a:cxn ang="0">
                  <a:pos x="0" y="396"/>
                </a:cxn>
                <a:cxn ang="0">
                  <a:pos x="0" y="396"/>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786449" name="Freeform 17"/>
            <p:cNvSpPr>
              <a:spLocks/>
            </p:cNvSpPr>
            <p:nvPr/>
          </p:nvSpPr>
          <p:spPr bwMode="hidden">
            <a:xfrm>
              <a:off x="2294" y="0"/>
              <a:ext cx="3159" cy="2725"/>
            </a:xfrm>
            <a:custGeom>
              <a:avLst/>
              <a:gdLst/>
              <a:ahLst/>
              <a:cxnLst>
                <a:cxn ang="0">
                  <a:pos x="0" y="0"/>
                </a:cxn>
                <a:cxn ang="0">
                  <a:pos x="3145" y="2727"/>
                </a:cxn>
                <a:cxn ang="0">
                  <a:pos x="3163" y="2704"/>
                </a:cxn>
                <a:cxn ang="0">
                  <a:pos x="102" y="0"/>
                </a:cxn>
                <a:cxn ang="0">
                  <a:pos x="0" y="0"/>
                </a:cxn>
                <a:cxn ang="0">
                  <a:pos x="0" y="0"/>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786450" name="Freeform 18"/>
            <p:cNvSpPr>
              <a:spLocks/>
            </p:cNvSpPr>
            <p:nvPr/>
          </p:nvSpPr>
          <p:spPr bwMode="hidden">
            <a:xfrm>
              <a:off x="5435" y="2702"/>
              <a:ext cx="323" cy="299"/>
            </a:xfrm>
            <a:custGeom>
              <a:avLst/>
              <a:gdLst/>
              <a:ahLst/>
              <a:cxnLst>
                <a:cxn ang="0">
                  <a:pos x="323" y="299"/>
                </a:cxn>
                <a:cxn ang="0">
                  <a:pos x="323" y="263"/>
                </a:cxn>
                <a:cxn ang="0">
                  <a:pos x="18" y="0"/>
                </a:cxn>
                <a:cxn ang="0">
                  <a:pos x="0" y="23"/>
                </a:cxn>
                <a:cxn ang="0">
                  <a:pos x="323" y="299"/>
                </a:cxn>
                <a:cxn ang="0">
                  <a:pos x="323" y="299"/>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1048" name="Freeform 19"/>
            <p:cNvSpPr>
              <a:spLocks/>
            </p:cNvSpPr>
            <p:nvPr/>
          </p:nvSpPr>
          <p:spPr bwMode="hidden">
            <a:xfrm>
              <a:off x="5477" y="2588"/>
              <a:ext cx="281" cy="335"/>
            </a:xfrm>
            <a:custGeom>
              <a:avLst/>
              <a:gdLst>
                <a:gd name="T0" fmla="*/ 281 w 281"/>
                <a:gd name="T1" fmla="*/ 335 h 335"/>
                <a:gd name="T2" fmla="*/ 281 w 281"/>
                <a:gd name="T3" fmla="*/ 173 h 335"/>
                <a:gd name="T4" fmla="*/ 96 w 281"/>
                <a:gd name="T5" fmla="*/ 0 h 335"/>
                <a:gd name="T6" fmla="*/ 0 w 281"/>
                <a:gd name="T7" fmla="*/ 90 h 335"/>
                <a:gd name="T8" fmla="*/ 281 w 281"/>
                <a:gd name="T9" fmla="*/ 335 h 335"/>
                <a:gd name="T10" fmla="*/ 281 w 281"/>
                <a:gd name="T11" fmla="*/ 335 h 3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1" h="335">
                  <a:moveTo>
                    <a:pt x="281" y="335"/>
                  </a:moveTo>
                  <a:lnTo>
                    <a:pt x="281" y="173"/>
                  </a:lnTo>
                  <a:lnTo>
                    <a:pt x="96" y="0"/>
                  </a:lnTo>
                  <a:lnTo>
                    <a:pt x="0" y="90"/>
                  </a:lnTo>
                  <a:lnTo>
                    <a:pt x="281" y="335"/>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786452" name="Freeform 20"/>
            <p:cNvSpPr>
              <a:spLocks/>
            </p:cNvSpPr>
            <p:nvPr/>
          </p:nvSpPr>
          <p:spPr bwMode="hidden">
            <a:xfrm>
              <a:off x="2454" y="0"/>
              <a:ext cx="3119" cy="2678"/>
            </a:xfrm>
            <a:custGeom>
              <a:avLst/>
              <a:gdLst/>
              <a:ahLst/>
              <a:cxnLst>
                <a:cxn ang="0">
                  <a:pos x="0" y="0"/>
                </a:cxn>
                <a:cxn ang="0">
                  <a:pos x="3026" y="2680"/>
                </a:cxn>
                <a:cxn ang="0">
                  <a:pos x="3122" y="2590"/>
                </a:cxn>
                <a:cxn ang="0">
                  <a:pos x="383" y="0"/>
                </a:cxn>
                <a:cxn ang="0">
                  <a:pos x="0" y="0"/>
                </a:cxn>
                <a:cxn ang="0">
                  <a:pos x="0" y="0"/>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1050" name="Freeform 21"/>
            <p:cNvSpPr>
              <a:spLocks/>
            </p:cNvSpPr>
            <p:nvPr/>
          </p:nvSpPr>
          <p:spPr bwMode="hidden">
            <a:xfrm>
              <a:off x="5626" y="2534"/>
              <a:ext cx="132" cy="132"/>
            </a:xfrm>
            <a:custGeom>
              <a:avLst/>
              <a:gdLst>
                <a:gd name="T0" fmla="*/ 132 w 132"/>
                <a:gd name="T1" fmla="*/ 132 h 132"/>
                <a:gd name="T2" fmla="*/ 0 w 132"/>
                <a:gd name="T3" fmla="*/ 0 h 132"/>
                <a:gd name="T4" fmla="*/ 0 w 132"/>
                <a:gd name="T5" fmla="*/ 0 h 132"/>
                <a:gd name="T6" fmla="*/ 132 w 132"/>
                <a:gd name="T7" fmla="*/ 132 h 132"/>
                <a:gd name="T8" fmla="*/ 132 w 132"/>
                <a:gd name="T9" fmla="*/ 132 h 1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2" h="132">
                  <a:moveTo>
                    <a:pt x="132" y="132"/>
                  </a:moveTo>
                  <a:lnTo>
                    <a:pt x="0" y="0"/>
                  </a:lnTo>
                  <a:lnTo>
                    <a:pt x="132" y="132"/>
                  </a:lnTo>
                  <a:close/>
                </a:path>
              </a:pathLst>
            </a:custGeom>
            <a:solidFill>
              <a:srgbClr val="FF99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786454" name="Freeform 22"/>
            <p:cNvSpPr>
              <a:spLocks/>
            </p:cNvSpPr>
            <p:nvPr/>
          </p:nvSpPr>
          <p:spPr bwMode="hidden">
            <a:xfrm>
              <a:off x="3112" y="0"/>
              <a:ext cx="2514" cy="2534"/>
            </a:xfrm>
            <a:custGeom>
              <a:avLst/>
              <a:gdLst/>
              <a:ahLst/>
              <a:cxnLst>
                <a:cxn ang="0">
                  <a:pos x="0" y="0"/>
                </a:cxn>
                <a:cxn ang="0">
                  <a:pos x="2517" y="2536"/>
                </a:cxn>
                <a:cxn ang="0">
                  <a:pos x="2517" y="2536"/>
                </a:cxn>
                <a:cxn ang="0">
                  <a:pos x="66" y="0"/>
                </a:cxn>
                <a:cxn ang="0">
                  <a:pos x="0" y="0"/>
                </a:cxn>
                <a:cxn ang="0">
                  <a:pos x="0" y="0"/>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786455" name="Freeform 23"/>
            <p:cNvSpPr>
              <a:spLocks/>
            </p:cNvSpPr>
            <p:nvPr/>
          </p:nvSpPr>
          <p:spPr bwMode="hidden">
            <a:xfrm>
              <a:off x="3488" y="0"/>
              <a:ext cx="2198" cy="2480"/>
            </a:xfrm>
            <a:custGeom>
              <a:avLst/>
              <a:gdLst/>
              <a:ahLst/>
              <a:cxnLst>
                <a:cxn ang="0">
                  <a:pos x="0" y="0"/>
                </a:cxn>
                <a:cxn ang="0">
                  <a:pos x="2188" y="2482"/>
                </a:cxn>
                <a:cxn ang="0">
                  <a:pos x="2200" y="2476"/>
                </a:cxn>
                <a:cxn ang="0">
                  <a:pos x="317" y="0"/>
                </a:cxn>
                <a:cxn ang="0">
                  <a:pos x="0" y="0"/>
                </a:cxn>
                <a:cxn ang="0">
                  <a:pos x="0" y="0"/>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w="9525" cap="flat" cmpd="sng">
              <a:noFill/>
              <a:prstDash val="solid"/>
              <a:round/>
              <a:headEnd type="none" w="med" len="med"/>
              <a:tailEnd type="none" w="med" len="med"/>
            </a:ln>
            <a:effectLst/>
          </p:spPr>
          <p:txBody>
            <a:bodyPr/>
            <a:lstStyle/>
            <a:p>
              <a:pPr fontAlgn="auto">
                <a:spcBef>
                  <a:spcPts val="0"/>
                </a:spcBef>
                <a:spcAft>
                  <a:spcPts val="0"/>
                </a:spcAft>
                <a:defRPr/>
              </a:pPr>
              <a:endParaRPr lang="en-US">
                <a:solidFill>
                  <a:prstClr val="white"/>
                </a:solidFill>
                <a:latin typeface="Arial" charset="0"/>
              </a:endParaRPr>
            </a:p>
          </p:txBody>
        </p:sp>
        <p:sp>
          <p:nvSpPr>
            <p:cNvPr id="786456" name="Freeform 24"/>
            <p:cNvSpPr>
              <a:spLocks/>
            </p:cNvSpPr>
            <p:nvPr/>
          </p:nvSpPr>
          <p:spPr bwMode="hidden">
            <a:xfrm>
              <a:off x="5674" y="2474"/>
              <a:ext cx="84" cy="96"/>
            </a:xfrm>
            <a:custGeom>
              <a:avLst/>
              <a:gdLst/>
              <a:ahLst/>
              <a:cxnLst>
                <a:cxn ang="0">
                  <a:pos x="84" y="96"/>
                </a:cxn>
                <a:cxn ang="0">
                  <a:pos x="84" y="90"/>
                </a:cxn>
                <a:cxn ang="0">
                  <a:pos x="12" y="0"/>
                </a:cxn>
                <a:cxn ang="0">
                  <a:pos x="0" y="6"/>
                </a:cxn>
                <a:cxn ang="0">
                  <a:pos x="84" y="96"/>
                </a:cxn>
                <a:cxn ang="0">
                  <a:pos x="84" y="96"/>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1054" name="Freeform 25"/>
            <p:cNvSpPr>
              <a:spLocks/>
            </p:cNvSpPr>
            <p:nvPr/>
          </p:nvSpPr>
          <p:spPr bwMode="hidden">
            <a:xfrm>
              <a:off x="5603" y="850"/>
              <a:ext cx="155" cy="516"/>
            </a:xfrm>
            <a:custGeom>
              <a:avLst/>
              <a:gdLst>
                <a:gd name="T0" fmla="*/ 155 w 155"/>
                <a:gd name="T1" fmla="*/ 516 h 516"/>
                <a:gd name="T2" fmla="*/ 155 w 155"/>
                <a:gd name="T3" fmla="*/ 204 h 516"/>
                <a:gd name="T4" fmla="*/ 77 w 155"/>
                <a:gd name="T5" fmla="*/ 0 h 516"/>
                <a:gd name="T6" fmla="*/ 0 w 155"/>
                <a:gd name="T7" fmla="*/ 192 h 516"/>
                <a:gd name="T8" fmla="*/ 155 w 155"/>
                <a:gd name="T9" fmla="*/ 516 h 516"/>
                <a:gd name="T10" fmla="*/ 155 w 155"/>
                <a:gd name="T11" fmla="*/ 516 h 5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5" h="516">
                  <a:moveTo>
                    <a:pt x="155" y="516"/>
                  </a:moveTo>
                  <a:lnTo>
                    <a:pt x="155" y="204"/>
                  </a:lnTo>
                  <a:lnTo>
                    <a:pt x="77" y="0"/>
                  </a:lnTo>
                  <a:lnTo>
                    <a:pt x="0" y="192"/>
                  </a:lnTo>
                  <a:lnTo>
                    <a:pt x="155" y="516"/>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786458" name="Freeform 26"/>
            <p:cNvSpPr>
              <a:spLocks/>
            </p:cNvSpPr>
            <p:nvPr/>
          </p:nvSpPr>
          <p:spPr bwMode="hidden">
            <a:xfrm>
              <a:off x="5107" y="0"/>
              <a:ext cx="573" cy="1042"/>
            </a:xfrm>
            <a:custGeom>
              <a:avLst/>
              <a:gdLst/>
              <a:ahLst/>
              <a:cxnLst>
                <a:cxn ang="0">
                  <a:pos x="0" y="0"/>
                </a:cxn>
                <a:cxn ang="0">
                  <a:pos x="497" y="1043"/>
                </a:cxn>
                <a:cxn ang="0">
                  <a:pos x="574" y="851"/>
                </a:cxn>
                <a:cxn ang="0">
                  <a:pos x="251" y="0"/>
                </a:cxn>
                <a:cxn ang="0">
                  <a:pos x="0" y="0"/>
                </a:cxn>
                <a:cxn ang="0">
                  <a:pos x="0" y="0"/>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786459" name="Freeform 27"/>
            <p:cNvSpPr>
              <a:spLocks/>
            </p:cNvSpPr>
            <p:nvPr/>
          </p:nvSpPr>
          <p:spPr bwMode="hidden">
            <a:xfrm>
              <a:off x="5411" y="0"/>
              <a:ext cx="341" cy="796"/>
            </a:xfrm>
            <a:custGeom>
              <a:avLst/>
              <a:gdLst/>
              <a:ahLst/>
              <a:cxnLst>
                <a:cxn ang="0">
                  <a:pos x="144" y="0"/>
                </a:cxn>
                <a:cxn ang="0">
                  <a:pos x="0" y="0"/>
                </a:cxn>
                <a:cxn ang="0">
                  <a:pos x="287" y="797"/>
                </a:cxn>
                <a:cxn ang="0">
                  <a:pos x="341" y="653"/>
                </a:cxn>
                <a:cxn ang="0">
                  <a:pos x="144" y="0"/>
                </a:cxn>
                <a:cxn ang="0">
                  <a:pos x="144" y="0"/>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1057" name="Freeform 28"/>
            <p:cNvSpPr>
              <a:spLocks/>
            </p:cNvSpPr>
            <p:nvPr/>
          </p:nvSpPr>
          <p:spPr bwMode="hidden">
            <a:xfrm>
              <a:off x="5698" y="653"/>
              <a:ext cx="60" cy="311"/>
            </a:xfrm>
            <a:custGeom>
              <a:avLst/>
              <a:gdLst>
                <a:gd name="T0" fmla="*/ 0 w 60"/>
                <a:gd name="T1" fmla="*/ 144 h 312"/>
                <a:gd name="T2" fmla="*/ 60 w 60"/>
                <a:gd name="T3" fmla="*/ 312 h 312"/>
                <a:gd name="T4" fmla="*/ 60 w 60"/>
                <a:gd name="T5" fmla="*/ 6 h 312"/>
                <a:gd name="T6" fmla="*/ 54 w 60"/>
                <a:gd name="T7" fmla="*/ 0 h 312"/>
                <a:gd name="T8" fmla="*/ 0 w 60"/>
                <a:gd name="T9" fmla="*/ 144 h 312"/>
                <a:gd name="T10" fmla="*/ 0 w 60"/>
                <a:gd name="T11" fmla="*/ 144 h 3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 h="312">
                  <a:moveTo>
                    <a:pt x="0" y="144"/>
                  </a:moveTo>
                  <a:lnTo>
                    <a:pt x="60" y="312"/>
                  </a:lnTo>
                  <a:lnTo>
                    <a:pt x="60" y="6"/>
                  </a:lnTo>
                  <a:lnTo>
                    <a:pt x="54" y="0"/>
                  </a:lnTo>
                  <a:lnTo>
                    <a:pt x="0" y="144"/>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786461" name="Freeform 29"/>
            <p:cNvSpPr>
              <a:spLocks/>
            </p:cNvSpPr>
            <p:nvPr/>
          </p:nvSpPr>
          <p:spPr bwMode="hidden">
            <a:xfrm>
              <a:off x="2" y="1601"/>
              <a:ext cx="5752" cy="1864"/>
            </a:xfrm>
            <a:custGeom>
              <a:avLst/>
              <a:gdLst/>
              <a:ahLst/>
              <a:cxnLst>
                <a:cxn ang="0">
                  <a:pos x="0" y="371"/>
                </a:cxn>
                <a:cxn ang="0">
                  <a:pos x="5740" y="1864"/>
                </a:cxn>
                <a:cxn ang="0">
                  <a:pos x="5740" y="1834"/>
                </a:cxn>
                <a:cxn ang="0">
                  <a:pos x="0" y="0"/>
                </a:cxn>
                <a:cxn ang="0">
                  <a:pos x="0" y="371"/>
                </a:cxn>
                <a:cxn ang="0">
                  <a:pos x="0" y="37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1059" name="Freeform 30"/>
            <p:cNvSpPr>
              <a:spLocks/>
            </p:cNvSpPr>
            <p:nvPr/>
          </p:nvSpPr>
          <p:spPr bwMode="hidden">
            <a:xfrm>
              <a:off x="5754" y="3483"/>
              <a:ext cx="6" cy="6"/>
            </a:xfrm>
            <a:custGeom>
              <a:avLst/>
              <a:gdLst>
                <a:gd name="T0" fmla="*/ 6 w 6"/>
                <a:gd name="T1" fmla="*/ 6 h 6"/>
                <a:gd name="T2" fmla="*/ 0 w 6"/>
                <a:gd name="T3" fmla="*/ 0 h 6"/>
                <a:gd name="T4" fmla="*/ 0 w 6"/>
                <a:gd name="T5" fmla="*/ 6 h 6"/>
                <a:gd name="T6" fmla="*/ 6 w 6"/>
                <a:gd name="T7" fmla="*/ 6 h 6"/>
                <a:gd name="T8" fmla="*/ 6 w 6"/>
                <a:gd name="T9" fmla="*/ 6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6">
                  <a:moveTo>
                    <a:pt x="6" y="6"/>
                  </a:moveTo>
                  <a:lnTo>
                    <a:pt x="0" y="0"/>
                  </a:lnTo>
                  <a:lnTo>
                    <a:pt x="0" y="6"/>
                  </a:lnTo>
                  <a:lnTo>
                    <a:pt x="6" y="6"/>
                  </a:lnTo>
                  <a:close/>
                </a:path>
              </a:pathLst>
            </a:custGeom>
            <a:solidFill>
              <a:srgbClr val="18F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786463" name="Freeform 31"/>
            <p:cNvSpPr>
              <a:spLocks/>
            </p:cNvSpPr>
            <p:nvPr/>
          </p:nvSpPr>
          <p:spPr bwMode="hidden">
            <a:xfrm>
              <a:off x="2" y="2152"/>
              <a:ext cx="5752" cy="1337"/>
            </a:xfrm>
            <a:custGeom>
              <a:avLst/>
              <a:gdLst/>
              <a:ahLst/>
              <a:cxnLst>
                <a:cxn ang="0">
                  <a:pos x="0" y="366"/>
                </a:cxn>
                <a:cxn ang="0">
                  <a:pos x="5740" y="1337"/>
                </a:cxn>
                <a:cxn ang="0">
                  <a:pos x="5740" y="1331"/>
                </a:cxn>
                <a:cxn ang="0">
                  <a:pos x="0" y="0"/>
                </a:cxn>
                <a:cxn ang="0">
                  <a:pos x="0" y="366"/>
                </a:cxn>
                <a:cxn ang="0">
                  <a:pos x="0" y="366"/>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786464" name="Freeform 32"/>
            <p:cNvSpPr>
              <a:spLocks/>
            </p:cNvSpPr>
            <p:nvPr/>
          </p:nvSpPr>
          <p:spPr bwMode="hidden">
            <a:xfrm>
              <a:off x="2" y="3177"/>
              <a:ext cx="5752" cy="414"/>
            </a:xfrm>
            <a:custGeom>
              <a:avLst/>
              <a:gdLst/>
              <a:ahLst/>
              <a:cxnLst>
                <a:cxn ang="0">
                  <a:pos x="0" y="48"/>
                </a:cxn>
                <a:cxn ang="0">
                  <a:pos x="5740" y="414"/>
                </a:cxn>
                <a:cxn ang="0">
                  <a:pos x="5740" y="402"/>
                </a:cxn>
                <a:cxn ang="0">
                  <a:pos x="0" y="0"/>
                </a:cxn>
                <a:cxn ang="0">
                  <a:pos x="0" y="48"/>
                </a:cxn>
                <a:cxn ang="0">
                  <a:pos x="0" y="48"/>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786465" name="Freeform 33"/>
            <p:cNvSpPr>
              <a:spLocks/>
            </p:cNvSpPr>
            <p:nvPr/>
          </p:nvSpPr>
          <p:spPr bwMode="hidden">
            <a:xfrm>
              <a:off x="1297" y="0"/>
              <a:ext cx="4457" cy="3177"/>
            </a:xfrm>
            <a:custGeom>
              <a:avLst/>
              <a:gdLst/>
              <a:ahLst/>
              <a:cxnLst>
                <a:cxn ang="0">
                  <a:pos x="0" y="0"/>
                </a:cxn>
                <a:cxn ang="0">
                  <a:pos x="4448" y="3177"/>
                </a:cxn>
                <a:cxn ang="0">
                  <a:pos x="4448" y="3153"/>
                </a:cxn>
                <a:cxn ang="0">
                  <a:pos x="125" y="0"/>
                </a:cxn>
                <a:cxn ang="0">
                  <a:pos x="0" y="0"/>
                </a:cxn>
                <a:cxn ang="0">
                  <a:pos x="0" y="0"/>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786466" name="Freeform 34"/>
            <p:cNvSpPr>
              <a:spLocks/>
            </p:cNvSpPr>
            <p:nvPr/>
          </p:nvSpPr>
          <p:spPr bwMode="hidden">
            <a:xfrm>
              <a:off x="3321" y="0"/>
              <a:ext cx="2433" cy="2614"/>
            </a:xfrm>
            <a:custGeom>
              <a:avLst/>
              <a:gdLst/>
              <a:ahLst/>
              <a:cxnLst>
                <a:cxn ang="0">
                  <a:pos x="0" y="0"/>
                </a:cxn>
                <a:cxn ang="0">
                  <a:pos x="2428" y="2614"/>
                </a:cxn>
                <a:cxn ang="0">
                  <a:pos x="2428" y="2608"/>
                </a:cxn>
                <a:cxn ang="0">
                  <a:pos x="66" y="0"/>
                </a:cxn>
                <a:cxn ang="0">
                  <a:pos x="0" y="0"/>
                </a:cxn>
                <a:cxn ang="0">
                  <a:pos x="0" y="0"/>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786467" name="Freeform 35"/>
            <p:cNvSpPr>
              <a:spLocks/>
            </p:cNvSpPr>
            <p:nvPr/>
          </p:nvSpPr>
          <p:spPr bwMode="hidden">
            <a:xfrm>
              <a:off x="3950" y="0"/>
              <a:ext cx="1804" cy="2464"/>
            </a:xfrm>
            <a:custGeom>
              <a:avLst/>
              <a:gdLst/>
              <a:ahLst/>
              <a:cxnLst>
                <a:cxn ang="0">
                  <a:pos x="485" y="0"/>
                </a:cxn>
                <a:cxn ang="0">
                  <a:pos x="0" y="0"/>
                </a:cxn>
                <a:cxn ang="0">
                  <a:pos x="1800" y="2464"/>
                </a:cxn>
                <a:cxn ang="0">
                  <a:pos x="1800" y="2248"/>
                </a:cxn>
                <a:cxn ang="0">
                  <a:pos x="1794" y="2248"/>
                </a:cxn>
                <a:cxn ang="0">
                  <a:pos x="485" y="0"/>
                </a:cxn>
                <a:cxn ang="0">
                  <a:pos x="485" y="0"/>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786468" name="Freeform 36"/>
            <p:cNvSpPr>
              <a:spLocks/>
            </p:cNvSpPr>
            <p:nvPr/>
          </p:nvSpPr>
          <p:spPr bwMode="hidden">
            <a:xfrm>
              <a:off x="4519" y="0"/>
              <a:ext cx="1235" cy="2074"/>
            </a:xfrm>
            <a:custGeom>
              <a:avLst/>
              <a:gdLst/>
              <a:ahLst/>
              <a:cxnLst>
                <a:cxn ang="0">
                  <a:pos x="0" y="0"/>
                </a:cxn>
                <a:cxn ang="0">
                  <a:pos x="1232" y="2074"/>
                </a:cxn>
                <a:cxn ang="0">
                  <a:pos x="1232" y="2038"/>
                </a:cxn>
                <a:cxn ang="0">
                  <a:pos x="42" y="0"/>
                </a:cxn>
                <a:cxn ang="0">
                  <a:pos x="0" y="0"/>
                </a:cxn>
                <a:cxn ang="0">
                  <a:pos x="0" y="0"/>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786469" name="Freeform 37"/>
            <p:cNvSpPr>
              <a:spLocks/>
            </p:cNvSpPr>
            <p:nvPr/>
          </p:nvSpPr>
          <p:spPr bwMode="hidden">
            <a:xfrm>
              <a:off x="4694" y="0"/>
              <a:ext cx="1060" cy="1936"/>
            </a:xfrm>
            <a:custGeom>
              <a:avLst/>
              <a:gdLst/>
              <a:ahLst/>
              <a:cxnLst>
                <a:cxn ang="0">
                  <a:pos x="0" y="0"/>
                </a:cxn>
                <a:cxn ang="0">
                  <a:pos x="1058" y="1936"/>
                </a:cxn>
                <a:cxn ang="0">
                  <a:pos x="1058" y="1930"/>
                </a:cxn>
                <a:cxn ang="0">
                  <a:pos x="54" y="0"/>
                </a:cxn>
                <a:cxn ang="0">
                  <a:pos x="0" y="0"/>
                </a:cxn>
                <a:cxn ang="0">
                  <a:pos x="0" y="0"/>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786470" name="Freeform 38"/>
            <p:cNvSpPr>
              <a:spLocks/>
            </p:cNvSpPr>
            <p:nvPr/>
          </p:nvSpPr>
          <p:spPr bwMode="hidden">
            <a:xfrm>
              <a:off x="4981" y="0"/>
              <a:ext cx="773" cy="1487"/>
            </a:xfrm>
            <a:custGeom>
              <a:avLst/>
              <a:gdLst/>
              <a:ahLst/>
              <a:cxnLst>
                <a:cxn ang="0">
                  <a:pos x="771" y="1433"/>
                </a:cxn>
                <a:cxn ang="0">
                  <a:pos x="42" y="0"/>
                </a:cxn>
                <a:cxn ang="0">
                  <a:pos x="0" y="0"/>
                </a:cxn>
                <a:cxn ang="0">
                  <a:pos x="771" y="1487"/>
                </a:cxn>
                <a:cxn ang="0">
                  <a:pos x="771" y="1433"/>
                </a:cxn>
                <a:cxn ang="0">
                  <a:pos x="771" y="1433"/>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grpSp>
          <p:nvGrpSpPr>
            <p:cNvPr id="1068" name="Group 39"/>
            <p:cNvGrpSpPr>
              <a:grpSpLocks/>
            </p:cNvGrpSpPr>
            <p:nvPr userDrawn="1"/>
          </p:nvGrpSpPr>
          <p:grpSpPr bwMode="auto">
            <a:xfrm>
              <a:off x="0" y="1632"/>
              <a:ext cx="5758" cy="1858"/>
              <a:chOff x="0" y="1632"/>
              <a:chExt cx="5758" cy="1858"/>
            </a:xfrm>
          </p:grpSpPr>
          <p:sp>
            <p:nvSpPr>
              <p:cNvPr id="786472" name="Freeform 40"/>
              <p:cNvSpPr>
                <a:spLocks/>
              </p:cNvSpPr>
              <p:nvPr/>
            </p:nvSpPr>
            <p:spPr bwMode="hidden">
              <a:xfrm>
                <a:off x="0" y="1632"/>
                <a:ext cx="3670" cy="1313"/>
              </a:xfrm>
              <a:custGeom>
                <a:avLst/>
                <a:gdLst/>
                <a:ahLst/>
                <a:cxnLst>
                  <a:cxn ang="0">
                    <a:pos x="0" y="0"/>
                  </a:cxn>
                  <a:cxn ang="0">
                    <a:pos x="0" y="366"/>
                  </a:cxn>
                  <a:cxn ang="0">
                    <a:pos x="3635" y="1313"/>
                  </a:cxn>
                  <a:cxn ang="0">
                    <a:pos x="3647" y="1235"/>
                  </a:cxn>
                  <a:cxn ang="0">
                    <a:pos x="3659" y="1163"/>
                  </a:cxn>
                  <a:cxn ang="0">
                    <a:pos x="0" y="0"/>
                  </a:cxn>
                  <a:cxn ang="0">
                    <a:pos x="0" y="0"/>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786473" name="Freeform 41"/>
              <p:cNvSpPr>
                <a:spLocks/>
              </p:cNvSpPr>
              <p:nvPr/>
            </p:nvSpPr>
            <p:spPr bwMode="hidden">
              <a:xfrm>
                <a:off x="3646" y="2795"/>
                <a:ext cx="2112" cy="695"/>
              </a:xfrm>
              <a:custGeom>
                <a:avLst/>
                <a:gdLst/>
                <a:ahLst/>
                <a:cxnLst>
                  <a:cxn ang="0">
                    <a:pos x="2105" y="665"/>
                  </a:cxn>
                  <a:cxn ang="0">
                    <a:pos x="24" y="0"/>
                  </a:cxn>
                  <a:cxn ang="0">
                    <a:pos x="12" y="72"/>
                  </a:cxn>
                  <a:cxn ang="0">
                    <a:pos x="0" y="150"/>
                  </a:cxn>
                  <a:cxn ang="0">
                    <a:pos x="2105" y="695"/>
                  </a:cxn>
                  <a:cxn ang="0">
                    <a:pos x="2105" y="665"/>
                  </a:cxn>
                  <a:cxn ang="0">
                    <a:pos x="2105" y="665"/>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grpSp>
      </p:grpSp>
      <p:sp>
        <p:nvSpPr>
          <p:cNvPr id="786474" name="Rectangle 42"/>
          <p:cNvSpPr>
            <a:spLocks noGrp="1" noChangeArrowheads="1"/>
          </p:cNvSpPr>
          <p:nvPr>
            <p:ph type="title"/>
          </p:nvPr>
        </p:nvSpPr>
        <p:spPr bwMode="auto">
          <a:xfrm>
            <a:off x="457200" y="277813"/>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smtClean="0"/>
              <a:t>Click to edit Master title style</a:t>
            </a:r>
          </a:p>
        </p:txBody>
      </p:sp>
      <p:sp>
        <p:nvSpPr>
          <p:cNvPr id="786475" name="Rectangle 43"/>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p>
        </p:txBody>
      </p:sp>
      <p:sp>
        <p:nvSpPr>
          <p:cNvPr id="786476" name="Rectangle 44"/>
          <p:cNvSpPr>
            <a:spLocks noGrp="1" noChangeArrowheads="1"/>
          </p:cNvSpPr>
          <p:nvPr>
            <p:ph type="dt" sz="half" idx="2"/>
          </p:nvPr>
        </p:nvSpPr>
        <p:spPr bwMode="auto">
          <a:xfrm>
            <a:off x="457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fontAlgn="auto" hangingPunct="1">
              <a:spcBef>
                <a:spcPts val="0"/>
              </a:spcBef>
              <a:spcAft>
                <a:spcPts val="0"/>
              </a:spcAft>
              <a:defRPr sz="1200" smtClean="0">
                <a:effectLst>
                  <a:outerShdw blurRad="38100" dist="38100" dir="2700000" algn="tl">
                    <a:srgbClr val="000000"/>
                  </a:outerShdw>
                </a:effectLst>
                <a:latin typeface="Arial" charset="0"/>
                <a:cs typeface="+mn-cs"/>
              </a:defRPr>
            </a:lvl1pPr>
          </a:lstStyle>
          <a:p>
            <a:pPr>
              <a:defRPr/>
            </a:pPr>
            <a:fld id="{D3983398-12BE-4288-8A27-0C9995EFFDBC}" type="datetime4">
              <a:rPr lang="en-US" smtClean="0">
                <a:solidFill>
                  <a:prstClr val="white"/>
                </a:solidFill>
              </a:rPr>
              <a:t>October 1, 2011</a:t>
            </a:fld>
            <a:endParaRPr lang="en-US">
              <a:solidFill>
                <a:prstClr val="white"/>
              </a:solidFill>
            </a:endParaRPr>
          </a:p>
        </p:txBody>
      </p:sp>
      <p:sp>
        <p:nvSpPr>
          <p:cNvPr id="786477" name="Rectangle 4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fontAlgn="auto" hangingPunct="1">
              <a:spcBef>
                <a:spcPts val="0"/>
              </a:spcBef>
              <a:spcAft>
                <a:spcPts val="0"/>
              </a:spcAft>
              <a:defRPr sz="1200">
                <a:effectLst>
                  <a:outerShdw blurRad="38100" dist="38100" dir="2700000" algn="tl">
                    <a:srgbClr val="000000"/>
                  </a:outerShdw>
                </a:effectLst>
                <a:latin typeface="Arial" charset="0"/>
                <a:cs typeface="+mn-cs"/>
              </a:defRPr>
            </a:lvl1pPr>
          </a:lstStyle>
          <a:p>
            <a:pPr>
              <a:defRPr/>
            </a:pPr>
            <a:endParaRPr lang="en-US">
              <a:solidFill>
                <a:prstClr val="white"/>
              </a:solidFill>
            </a:endParaRPr>
          </a:p>
        </p:txBody>
      </p:sp>
      <p:sp>
        <p:nvSpPr>
          <p:cNvPr id="786478" name="Rectangle 46"/>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fontAlgn="auto" hangingPunct="1">
              <a:spcBef>
                <a:spcPts val="0"/>
              </a:spcBef>
              <a:spcAft>
                <a:spcPts val="0"/>
              </a:spcAft>
              <a:defRPr sz="2000" smtClean="0">
                <a:effectLst>
                  <a:outerShdw blurRad="38100" dist="38100" dir="2700000" algn="tl">
                    <a:srgbClr val="000000"/>
                  </a:outerShdw>
                </a:effectLst>
                <a:latin typeface="Arial" charset="0"/>
                <a:cs typeface="+mn-cs"/>
              </a:defRPr>
            </a:lvl1pPr>
          </a:lstStyle>
          <a:p>
            <a:pPr>
              <a:defRPr/>
            </a:pPr>
            <a:fld id="{8B66FBEF-F982-458E-B615-CD6472251A04}" type="slidenum">
              <a:rPr lang="en-US">
                <a:solidFill>
                  <a:prstClr val="white"/>
                </a:solidFill>
              </a:rPr>
              <a:pPr>
                <a:defRPr/>
              </a:pPr>
              <a:t>‹#›</a:t>
            </a:fld>
            <a:endParaRPr lang="en-US">
              <a:solidFill>
                <a:prstClr val="white"/>
              </a:solidFill>
            </a:endParaRPr>
          </a:p>
        </p:txBody>
      </p:sp>
    </p:spTree>
    <p:extLst>
      <p:ext uri="{BB962C8B-B14F-4D97-AF65-F5344CB8AC3E}">
        <p14:creationId xmlns:p14="http://schemas.microsoft.com/office/powerpoint/2010/main" val="2831197155"/>
      </p:ext>
    </p:extLst>
  </p:cSld>
  <p:clrMap bg1="dk2" tx1="lt1" bg2="dk1" tx2="lt2" accent1="accent1" accent2="accent2" accent3="accent3" accent4="accent4" accent5="accent5" accent6="accent6" hlink="hlink" folHlink="folHlink"/>
  <p:sldLayoutIdLst>
    <p:sldLayoutId id="2147484266" r:id="rId1"/>
    <p:sldLayoutId id="2147484267" r:id="rId2"/>
    <p:sldLayoutId id="2147484268" r:id="rId3"/>
    <p:sldLayoutId id="2147484269" r:id="rId4"/>
    <p:sldLayoutId id="2147484270" r:id="rId5"/>
    <p:sldLayoutId id="2147484271" r:id="rId6"/>
    <p:sldLayoutId id="2147484272" r:id="rId7"/>
    <p:sldLayoutId id="2147484273" r:id="rId8"/>
    <p:sldLayoutId id="2147484274" r:id="rId9"/>
    <p:sldLayoutId id="2147484275" r:id="rId10"/>
    <p:sldLayoutId id="2147484276" r:id="rId11"/>
    <p:sldLayoutId id="2147484277" r:id="rId12"/>
    <p:sldLayoutId id="2147484278" r:id="rId13"/>
  </p:sldLayoutIdLst>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par>
    </p:tnLst>
  </p:timing>
  <p:hf hdr="0" ftr="0" dt="0"/>
  <p:txStyles>
    <p:titleStyle>
      <a:lvl1pPr algn="ctr" rtl="0" fontAlgn="base">
        <a:spcBef>
          <a:spcPct val="0"/>
        </a:spcBef>
        <a:spcAft>
          <a:spcPct val="0"/>
        </a:spcAft>
        <a:defRPr sz="4400">
          <a:solidFill>
            <a:schemeClr val="tx2"/>
          </a:solidFill>
          <a:effectLst>
            <a:outerShdw blurRad="38100" dist="38100" dir="2700000" algn="tl">
              <a:srgbClr val="000000"/>
            </a:outerShdw>
          </a:effectLst>
          <a:latin typeface="+mj-lt"/>
          <a:ea typeface="+mj-ea"/>
          <a:cs typeface="+mj-cs"/>
        </a:defRPr>
      </a:lvl1pPr>
      <a:lvl2pPr algn="ctr" rtl="0" fontAlgn="base">
        <a:spcBef>
          <a:spcPct val="0"/>
        </a:spcBef>
        <a:spcAft>
          <a:spcPct val="0"/>
        </a:spcAft>
        <a:defRPr sz="4400">
          <a:solidFill>
            <a:schemeClr val="tx2"/>
          </a:solidFill>
          <a:effectLst>
            <a:outerShdw blurRad="38100" dist="38100" dir="2700000" algn="tl">
              <a:srgbClr val="000000"/>
            </a:outerShdw>
          </a:effectLst>
          <a:latin typeface="Arial Black" pitchFamily="34" charset="0"/>
        </a:defRPr>
      </a:lvl2pPr>
      <a:lvl3pPr algn="ctr" rtl="0" fontAlgn="base">
        <a:spcBef>
          <a:spcPct val="0"/>
        </a:spcBef>
        <a:spcAft>
          <a:spcPct val="0"/>
        </a:spcAft>
        <a:defRPr sz="4400">
          <a:solidFill>
            <a:schemeClr val="tx2"/>
          </a:solidFill>
          <a:effectLst>
            <a:outerShdw blurRad="38100" dist="38100" dir="2700000" algn="tl">
              <a:srgbClr val="000000"/>
            </a:outerShdw>
          </a:effectLst>
          <a:latin typeface="Arial Black" pitchFamily="34" charset="0"/>
        </a:defRPr>
      </a:lvl3pPr>
      <a:lvl4pPr algn="ctr" rtl="0" fontAlgn="base">
        <a:spcBef>
          <a:spcPct val="0"/>
        </a:spcBef>
        <a:spcAft>
          <a:spcPct val="0"/>
        </a:spcAft>
        <a:defRPr sz="4400">
          <a:solidFill>
            <a:schemeClr val="tx2"/>
          </a:solidFill>
          <a:effectLst>
            <a:outerShdw blurRad="38100" dist="38100" dir="2700000" algn="tl">
              <a:srgbClr val="000000"/>
            </a:outerShdw>
          </a:effectLst>
          <a:latin typeface="Arial Black" pitchFamily="34" charset="0"/>
        </a:defRPr>
      </a:lvl4pPr>
      <a:lvl5pPr algn="ctr" rtl="0" fontAlgn="base">
        <a:spcBef>
          <a:spcPct val="0"/>
        </a:spcBef>
        <a:spcAft>
          <a:spcPct val="0"/>
        </a:spcAft>
        <a:defRPr sz="4400">
          <a:solidFill>
            <a:schemeClr val="tx2"/>
          </a:solidFill>
          <a:effectLst>
            <a:outerShdw blurRad="38100" dist="38100" dir="2700000" algn="tl">
              <a:srgbClr val="000000"/>
            </a:outerShdw>
          </a:effectLst>
          <a:latin typeface="Arial Black" pitchFamily="34" charset="0"/>
        </a:defRPr>
      </a:lvl5pPr>
      <a:lvl6pPr marL="457200" algn="ctr" rtl="0" eaLnBrk="1" fontAlgn="base" hangingPunct="1">
        <a:spcBef>
          <a:spcPct val="0"/>
        </a:spcBef>
        <a:spcAft>
          <a:spcPct val="0"/>
        </a:spcAft>
        <a:defRPr sz="4400">
          <a:solidFill>
            <a:schemeClr val="tx2"/>
          </a:solidFill>
          <a:effectLst>
            <a:outerShdw blurRad="38100" dist="38100" dir="2700000" algn="tl">
              <a:srgbClr val="000000"/>
            </a:outerShdw>
          </a:effectLst>
          <a:latin typeface="Arial" charset="0"/>
        </a:defRPr>
      </a:lvl6pPr>
      <a:lvl7pPr marL="914400" algn="ctr" rtl="0" eaLnBrk="1" fontAlgn="base" hangingPunct="1">
        <a:spcBef>
          <a:spcPct val="0"/>
        </a:spcBef>
        <a:spcAft>
          <a:spcPct val="0"/>
        </a:spcAft>
        <a:defRPr sz="4400">
          <a:solidFill>
            <a:schemeClr val="tx2"/>
          </a:solidFill>
          <a:effectLst>
            <a:outerShdw blurRad="38100" dist="38100" dir="2700000" algn="tl">
              <a:srgbClr val="000000"/>
            </a:outerShdw>
          </a:effectLst>
          <a:latin typeface="Arial" charset="0"/>
        </a:defRPr>
      </a:lvl7pPr>
      <a:lvl8pPr marL="1371600" algn="ctr" rtl="0" eaLnBrk="1" fontAlgn="base" hangingPunct="1">
        <a:spcBef>
          <a:spcPct val="0"/>
        </a:spcBef>
        <a:spcAft>
          <a:spcPct val="0"/>
        </a:spcAft>
        <a:defRPr sz="4400">
          <a:solidFill>
            <a:schemeClr val="tx2"/>
          </a:solidFill>
          <a:effectLst>
            <a:outerShdw blurRad="38100" dist="38100" dir="2700000" algn="tl">
              <a:srgbClr val="000000"/>
            </a:outerShdw>
          </a:effectLst>
          <a:latin typeface="Arial" charset="0"/>
        </a:defRPr>
      </a:lvl8pPr>
      <a:lvl9pPr marL="1828800" algn="ctr" rtl="0" eaLnBrk="1" fontAlgn="base" hangingPunct="1">
        <a:spcBef>
          <a:spcPct val="0"/>
        </a:spcBef>
        <a:spcAft>
          <a:spcPct val="0"/>
        </a:spcAft>
        <a:defRPr sz="4400">
          <a:solidFill>
            <a:schemeClr val="tx2"/>
          </a:solidFill>
          <a:effectLst>
            <a:outerShdw blurRad="38100" dist="38100" dir="2700000" algn="tl">
              <a:srgbClr val="000000"/>
            </a:outerShdw>
          </a:effectLst>
          <a:latin typeface="Arial" charset="0"/>
        </a:defRPr>
      </a:lvl9pPr>
    </p:titleStyle>
    <p:bodyStyle>
      <a:lvl1pPr marL="342900" indent="-342900" algn="l" rtl="0" fontAlgn="base">
        <a:spcBef>
          <a:spcPct val="20000"/>
        </a:spcBef>
        <a:spcAft>
          <a:spcPct val="0"/>
        </a:spcAft>
        <a:buClr>
          <a:schemeClr val="hlink"/>
        </a:buClr>
        <a:buSzPct val="90000"/>
        <a:buFont typeface="Wingdings" pitchFamily="2" charset="2"/>
        <a:buBlip>
          <a:blip r:embed="rId15"/>
        </a:buBlip>
        <a:defRPr sz="3200">
          <a:solidFill>
            <a:schemeClr val="tx1"/>
          </a:solidFill>
          <a:effectLst>
            <a:outerShdw blurRad="38100" dist="38100" dir="2700000" algn="tl">
              <a:srgbClr val="000000"/>
            </a:outerShdw>
          </a:effectLst>
          <a:latin typeface="+mn-lt"/>
          <a:ea typeface="+mn-ea"/>
          <a:cs typeface="+mn-cs"/>
        </a:defRPr>
      </a:lvl1pPr>
      <a:lvl2pPr marL="742950" indent="-285750" algn="l" rtl="0" fontAlgn="base">
        <a:spcBef>
          <a:spcPct val="20000"/>
        </a:spcBef>
        <a:spcAft>
          <a:spcPct val="0"/>
        </a:spcAft>
        <a:buChar char="–"/>
        <a:defRPr sz="2800">
          <a:solidFill>
            <a:schemeClr val="tx1"/>
          </a:solidFill>
          <a:effectLst>
            <a:outerShdw blurRad="38100" dist="38100" dir="2700000" algn="tl">
              <a:srgbClr val="000000"/>
            </a:outerShdw>
          </a:effectLst>
          <a:latin typeface="+mn-lt"/>
        </a:defRPr>
      </a:lvl2pPr>
      <a:lvl3pPr marL="1143000" indent="-228600" algn="l" rtl="0" fontAlgn="base">
        <a:spcBef>
          <a:spcPct val="20000"/>
        </a:spcBef>
        <a:spcAft>
          <a:spcPct val="0"/>
        </a:spcAft>
        <a:buClr>
          <a:schemeClr val="accent2"/>
        </a:buClr>
        <a:buSzPct val="90000"/>
        <a:buFont typeface="Wingdings" pitchFamily="2" charset="2"/>
        <a:buBlip>
          <a:blip r:embed="rId16"/>
        </a:buBlip>
        <a:defRPr sz="2400">
          <a:solidFill>
            <a:schemeClr val="tx1"/>
          </a:solidFill>
          <a:effectLst>
            <a:outerShdw blurRad="38100" dist="38100" dir="2700000" algn="tl">
              <a:srgbClr val="000000"/>
            </a:outerShdw>
          </a:effectLst>
          <a:latin typeface="+mn-lt"/>
        </a:defRPr>
      </a:lvl3pPr>
      <a:lvl4pPr marL="1600200" indent="-228600" algn="l" rtl="0" fontAlgn="base">
        <a:spcBef>
          <a:spcPct val="20000"/>
        </a:spcBef>
        <a:spcAft>
          <a:spcPct val="0"/>
        </a:spcAft>
        <a:buChar char="–"/>
        <a:defRPr sz="2000">
          <a:solidFill>
            <a:schemeClr val="tx1"/>
          </a:solidFill>
          <a:effectLst>
            <a:outerShdw blurRad="38100" dist="38100" dir="2700000" algn="tl">
              <a:srgbClr val="000000"/>
            </a:outerShdw>
          </a:effectLst>
          <a:latin typeface="+mn-lt"/>
        </a:defRPr>
      </a:lvl4pPr>
      <a:lvl5pPr marL="2057400" indent="-228600" algn="l" rtl="0" fontAlgn="base">
        <a:spcBef>
          <a:spcPct val="20000"/>
        </a:spcBef>
        <a:spcAft>
          <a:spcPct val="0"/>
        </a:spcAft>
        <a:buClr>
          <a:schemeClr val="folHlink"/>
        </a:buClr>
        <a:buSzPct val="90000"/>
        <a:buFont typeface="Wingdings" pitchFamily="2" charset="2"/>
        <a:buBlip>
          <a:blip r:embed="rId17"/>
        </a:buBlip>
        <a:defRPr sz="2000">
          <a:solidFill>
            <a:schemeClr val="tx1"/>
          </a:solidFill>
          <a:effectLst>
            <a:outerShdw blurRad="38100" dist="38100" dir="2700000" algn="tl">
              <a:srgbClr val="000000"/>
            </a:outerShdw>
          </a:effectLst>
          <a:latin typeface="+mn-lt"/>
        </a:defRPr>
      </a:lvl5pPr>
      <a:lvl6pPr marL="2514600" indent="-228600" algn="l" rtl="0" eaLnBrk="1" fontAlgn="base" hangingPunct="1">
        <a:spcBef>
          <a:spcPct val="20000"/>
        </a:spcBef>
        <a:spcAft>
          <a:spcPct val="0"/>
        </a:spcAft>
        <a:buClr>
          <a:schemeClr val="folHlink"/>
        </a:buClr>
        <a:buSzPct val="90000"/>
        <a:buFont typeface="Wingdings" pitchFamily="2" charset="2"/>
        <a:buBlip>
          <a:blip r:embed="rId17"/>
        </a:buBlip>
        <a:defRPr sz="2000">
          <a:solidFill>
            <a:schemeClr val="tx1"/>
          </a:solidFill>
          <a:effectLst>
            <a:outerShdw blurRad="38100" dist="38100" dir="2700000" algn="tl">
              <a:srgbClr val="000000"/>
            </a:outerShdw>
          </a:effectLst>
          <a:latin typeface="+mn-lt"/>
        </a:defRPr>
      </a:lvl6pPr>
      <a:lvl7pPr marL="2971800" indent="-228600" algn="l" rtl="0" eaLnBrk="1" fontAlgn="base" hangingPunct="1">
        <a:spcBef>
          <a:spcPct val="20000"/>
        </a:spcBef>
        <a:spcAft>
          <a:spcPct val="0"/>
        </a:spcAft>
        <a:buClr>
          <a:schemeClr val="folHlink"/>
        </a:buClr>
        <a:buSzPct val="90000"/>
        <a:buFont typeface="Wingdings" pitchFamily="2" charset="2"/>
        <a:buBlip>
          <a:blip r:embed="rId17"/>
        </a:buBlip>
        <a:defRPr sz="2000">
          <a:solidFill>
            <a:schemeClr val="tx1"/>
          </a:solidFill>
          <a:effectLst>
            <a:outerShdw blurRad="38100" dist="38100" dir="2700000" algn="tl">
              <a:srgbClr val="000000"/>
            </a:outerShdw>
          </a:effectLst>
          <a:latin typeface="+mn-lt"/>
        </a:defRPr>
      </a:lvl7pPr>
      <a:lvl8pPr marL="3429000" indent="-228600" algn="l" rtl="0" eaLnBrk="1" fontAlgn="base" hangingPunct="1">
        <a:spcBef>
          <a:spcPct val="20000"/>
        </a:spcBef>
        <a:spcAft>
          <a:spcPct val="0"/>
        </a:spcAft>
        <a:buClr>
          <a:schemeClr val="folHlink"/>
        </a:buClr>
        <a:buSzPct val="90000"/>
        <a:buFont typeface="Wingdings" pitchFamily="2" charset="2"/>
        <a:buBlip>
          <a:blip r:embed="rId17"/>
        </a:buBlip>
        <a:defRPr sz="2000">
          <a:solidFill>
            <a:schemeClr val="tx1"/>
          </a:solidFill>
          <a:effectLst>
            <a:outerShdw blurRad="38100" dist="38100" dir="2700000" algn="tl">
              <a:srgbClr val="000000"/>
            </a:outerShdw>
          </a:effectLst>
          <a:latin typeface="+mn-lt"/>
        </a:defRPr>
      </a:lvl8pPr>
      <a:lvl9pPr marL="3886200" indent="-228600" algn="l" rtl="0" eaLnBrk="1" fontAlgn="base" hangingPunct="1">
        <a:spcBef>
          <a:spcPct val="20000"/>
        </a:spcBef>
        <a:spcAft>
          <a:spcPct val="0"/>
        </a:spcAft>
        <a:buClr>
          <a:schemeClr val="folHlink"/>
        </a:buClr>
        <a:buSzPct val="90000"/>
        <a:buFont typeface="Wingdings" pitchFamily="2" charset="2"/>
        <a:buBlip>
          <a:blip r:embed="rId17"/>
        </a:buBlip>
        <a:defRPr sz="2000">
          <a:solidFill>
            <a:schemeClr val="tx1"/>
          </a:solidFill>
          <a:effectLst>
            <a:outerShdw blurRad="38100" dist="38100" dir="2700000" algn="tl">
              <a:srgbClr val="000000"/>
            </a:outerShdw>
          </a:effectLst>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5.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57647"/>
                <a:invGamma/>
              </a:schemeClr>
            </a:gs>
            <a:gs pos="100000">
              <a:schemeClr val="bg1"/>
            </a:gs>
          </a:gsLst>
          <a:lin ang="2700000" scaled="1"/>
        </a:gradFill>
        <a:effectLst/>
      </p:bgPr>
    </p:bg>
    <p:spTree>
      <p:nvGrpSpPr>
        <p:cNvPr id="1" name=""/>
        <p:cNvGrpSpPr/>
        <p:nvPr/>
      </p:nvGrpSpPr>
      <p:grpSpPr>
        <a:xfrm>
          <a:off x="0" y="0"/>
          <a:ext cx="0" cy="0"/>
          <a:chOff x="0" y="0"/>
          <a:chExt cx="0" cy="0"/>
        </a:xfrm>
      </p:grpSpPr>
      <p:grpSp>
        <p:nvGrpSpPr>
          <p:cNvPr id="1026" name="Group 2"/>
          <p:cNvGrpSpPr>
            <a:grpSpLocks/>
          </p:cNvGrpSpPr>
          <p:nvPr/>
        </p:nvGrpSpPr>
        <p:grpSpPr bwMode="auto">
          <a:xfrm>
            <a:off x="0" y="0"/>
            <a:ext cx="9144000" cy="6856413"/>
            <a:chOff x="0" y="0"/>
            <a:chExt cx="5760" cy="4319"/>
          </a:xfrm>
        </p:grpSpPr>
        <p:sp>
          <p:nvSpPr>
            <p:cNvPr id="786435" name="Freeform 3"/>
            <p:cNvSpPr>
              <a:spLocks/>
            </p:cNvSpPr>
            <p:nvPr/>
          </p:nvSpPr>
          <p:spPr bwMode="hidden">
            <a:xfrm>
              <a:off x="0" y="12"/>
              <a:ext cx="5758" cy="3273"/>
            </a:xfrm>
            <a:custGeom>
              <a:avLst/>
              <a:gdLst/>
              <a:ahLst/>
              <a:cxnLst>
                <a:cxn ang="0">
                  <a:pos x="3193" y="1816"/>
                </a:cxn>
                <a:cxn ang="0">
                  <a:pos x="0" y="0"/>
                </a:cxn>
                <a:cxn ang="0">
                  <a:pos x="0" y="522"/>
                </a:cxn>
                <a:cxn ang="0">
                  <a:pos x="3037" y="1978"/>
                </a:cxn>
                <a:cxn ang="0">
                  <a:pos x="5740" y="3273"/>
                </a:cxn>
                <a:cxn ang="0">
                  <a:pos x="5740" y="3267"/>
                </a:cxn>
                <a:cxn ang="0">
                  <a:pos x="3193" y="1816"/>
                </a:cxn>
                <a:cxn ang="0">
                  <a:pos x="3193" y="1816"/>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786436" name="Freeform 4"/>
            <p:cNvSpPr>
              <a:spLocks/>
            </p:cNvSpPr>
            <p:nvPr/>
          </p:nvSpPr>
          <p:spPr bwMode="hidden">
            <a:xfrm>
              <a:off x="149" y="0"/>
              <a:ext cx="5609" cy="3243"/>
            </a:xfrm>
            <a:custGeom>
              <a:avLst/>
              <a:gdLst/>
              <a:ahLst/>
              <a:cxnLst>
                <a:cxn ang="0">
                  <a:pos x="3163" y="1714"/>
                </a:cxn>
                <a:cxn ang="0">
                  <a:pos x="431" y="0"/>
                </a:cxn>
                <a:cxn ang="0">
                  <a:pos x="0" y="0"/>
                </a:cxn>
                <a:cxn ang="0">
                  <a:pos x="3086" y="1786"/>
                </a:cxn>
                <a:cxn ang="0">
                  <a:pos x="5591" y="3243"/>
                </a:cxn>
                <a:cxn ang="0">
                  <a:pos x="5591" y="3237"/>
                </a:cxn>
                <a:cxn ang="0">
                  <a:pos x="3163" y="1714"/>
                </a:cxn>
                <a:cxn ang="0">
                  <a:pos x="3163" y="1714"/>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786437" name="Freeform 5"/>
            <p:cNvSpPr>
              <a:spLocks/>
            </p:cNvSpPr>
            <p:nvPr/>
          </p:nvSpPr>
          <p:spPr bwMode="hidden">
            <a:xfrm>
              <a:off x="0" y="3433"/>
              <a:ext cx="4038" cy="191"/>
            </a:xfrm>
            <a:custGeom>
              <a:avLst/>
              <a:gdLst/>
              <a:ahLst/>
              <a:cxnLst>
                <a:cxn ang="0">
                  <a:pos x="0" y="156"/>
                </a:cxn>
                <a:cxn ang="0">
                  <a:pos x="4042" y="192"/>
                </a:cxn>
                <a:cxn ang="0">
                  <a:pos x="4042" y="144"/>
                </a:cxn>
                <a:cxn ang="0">
                  <a:pos x="0" y="0"/>
                </a:cxn>
                <a:cxn ang="0">
                  <a:pos x="0" y="156"/>
                </a:cxn>
                <a:cxn ang="0">
                  <a:pos x="0" y="156"/>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1035" name="Freeform 6"/>
            <p:cNvSpPr>
              <a:spLocks/>
            </p:cNvSpPr>
            <p:nvPr/>
          </p:nvSpPr>
          <p:spPr bwMode="hidden">
            <a:xfrm>
              <a:off x="4038" y="3577"/>
              <a:ext cx="1720" cy="65"/>
            </a:xfrm>
            <a:custGeom>
              <a:avLst/>
              <a:gdLst>
                <a:gd name="T0" fmla="*/ 1722 w 1722"/>
                <a:gd name="T1" fmla="*/ 66 h 66"/>
                <a:gd name="T2" fmla="*/ 1722 w 1722"/>
                <a:gd name="T3" fmla="*/ 60 h 66"/>
                <a:gd name="T4" fmla="*/ 0 w 1722"/>
                <a:gd name="T5" fmla="*/ 0 h 66"/>
                <a:gd name="T6" fmla="*/ 0 w 1722"/>
                <a:gd name="T7" fmla="*/ 48 h 66"/>
                <a:gd name="T8" fmla="*/ 1722 w 1722"/>
                <a:gd name="T9" fmla="*/ 66 h 66"/>
                <a:gd name="T10" fmla="*/ 1722 w 1722"/>
                <a:gd name="T11" fmla="*/ 66 h 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22" h="66">
                  <a:moveTo>
                    <a:pt x="1722" y="66"/>
                  </a:moveTo>
                  <a:lnTo>
                    <a:pt x="1722" y="60"/>
                  </a:lnTo>
                  <a:lnTo>
                    <a:pt x="0" y="0"/>
                  </a:lnTo>
                  <a:lnTo>
                    <a:pt x="0" y="48"/>
                  </a:lnTo>
                  <a:lnTo>
                    <a:pt x="1722" y="66"/>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786439" name="Freeform 7"/>
            <p:cNvSpPr>
              <a:spLocks/>
            </p:cNvSpPr>
            <p:nvPr/>
          </p:nvSpPr>
          <p:spPr bwMode="hidden">
            <a:xfrm>
              <a:off x="0" y="3726"/>
              <a:ext cx="4784" cy="329"/>
            </a:xfrm>
            <a:custGeom>
              <a:avLst/>
              <a:gdLst/>
              <a:ahLst/>
              <a:cxnLst>
                <a:cxn ang="0">
                  <a:pos x="0" y="329"/>
                </a:cxn>
                <a:cxn ang="0">
                  <a:pos x="4789" y="77"/>
                </a:cxn>
                <a:cxn ang="0">
                  <a:pos x="4789" y="0"/>
                </a:cxn>
                <a:cxn ang="0">
                  <a:pos x="0" y="107"/>
                </a:cxn>
                <a:cxn ang="0">
                  <a:pos x="0" y="329"/>
                </a:cxn>
                <a:cxn ang="0">
                  <a:pos x="0" y="329"/>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w="9525" cap="flat" cmpd="sng">
              <a:noFill/>
              <a:prstDash val="solid"/>
              <a:round/>
              <a:headEnd type="none" w="med" len="med"/>
              <a:tailEnd type="none" w="med" len="med"/>
            </a:ln>
            <a:effectLst/>
          </p:spPr>
          <p:txBody>
            <a:bodyPr/>
            <a:lstStyle/>
            <a:p>
              <a:pPr fontAlgn="auto">
                <a:spcBef>
                  <a:spcPts val="0"/>
                </a:spcBef>
                <a:spcAft>
                  <a:spcPts val="0"/>
                </a:spcAft>
                <a:defRPr/>
              </a:pPr>
              <a:endParaRPr lang="en-US">
                <a:solidFill>
                  <a:prstClr val="white"/>
                </a:solidFill>
                <a:latin typeface="Arial" charset="0"/>
              </a:endParaRPr>
            </a:p>
          </p:txBody>
        </p:sp>
        <p:sp>
          <p:nvSpPr>
            <p:cNvPr id="1037" name="Freeform 8"/>
            <p:cNvSpPr>
              <a:spLocks/>
            </p:cNvSpPr>
            <p:nvPr/>
          </p:nvSpPr>
          <p:spPr bwMode="hidden">
            <a:xfrm>
              <a:off x="4784" y="3702"/>
              <a:ext cx="974" cy="101"/>
            </a:xfrm>
            <a:custGeom>
              <a:avLst/>
              <a:gdLst>
                <a:gd name="T0" fmla="*/ 975 w 975"/>
                <a:gd name="T1" fmla="*/ 48 h 101"/>
                <a:gd name="T2" fmla="*/ 975 w 975"/>
                <a:gd name="T3" fmla="*/ 0 h 101"/>
                <a:gd name="T4" fmla="*/ 0 w 975"/>
                <a:gd name="T5" fmla="*/ 24 h 101"/>
                <a:gd name="T6" fmla="*/ 0 w 975"/>
                <a:gd name="T7" fmla="*/ 101 h 101"/>
                <a:gd name="T8" fmla="*/ 975 w 975"/>
                <a:gd name="T9" fmla="*/ 48 h 101"/>
                <a:gd name="T10" fmla="*/ 975 w 975"/>
                <a:gd name="T11" fmla="*/ 48 h 10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75" h="101">
                  <a:moveTo>
                    <a:pt x="975" y="48"/>
                  </a:moveTo>
                  <a:lnTo>
                    <a:pt x="975" y="0"/>
                  </a:lnTo>
                  <a:lnTo>
                    <a:pt x="0" y="24"/>
                  </a:lnTo>
                  <a:lnTo>
                    <a:pt x="0" y="101"/>
                  </a:lnTo>
                  <a:lnTo>
                    <a:pt x="975" y="4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1038" name="Freeform 9"/>
            <p:cNvSpPr>
              <a:spLocks/>
            </p:cNvSpPr>
            <p:nvPr/>
          </p:nvSpPr>
          <p:spPr bwMode="hidden">
            <a:xfrm>
              <a:off x="3619" y="3815"/>
              <a:ext cx="2139" cy="198"/>
            </a:xfrm>
            <a:custGeom>
              <a:avLst/>
              <a:gdLst>
                <a:gd name="T0" fmla="*/ 2141 w 2141"/>
                <a:gd name="T1" fmla="*/ 0 h 198"/>
                <a:gd name="T2" fmla="*/ 0 w 2141"/>
                <a:gd name="T3" fmla="*/ 156 h 198"/>
                <a:gd name="T4" fmla="*/ 0 w 2141"/>
                <a:gd name="T5" fmla="*/ 198 h 198"/>
                <a:gd name="T6" fmla="*/ 2141 w 2141"/>
                <a:gd name="T7" fmla="*/ 0 h 198"/>
                <a:gd name="T8" fmla="*/ 2141 w 2141"/>
                <a:gd name="T9" fmla="*/ 0 h 1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41" h="198">
                  <a:moveTo>
                    <a:pt x="2141" y="0"/>
                  </a:moveTo>
                  <a:lnTo>
                    <a:pt x="0" y="156"/>
                  </a:lnTo>
                  <a:lnTo>
                    <a:pt x="0" y="198"/>
                  </a:lnTo>
                  <a:lnTo>
                    <a:pt x="2141"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786442" name="Freeform 10"/>
            <p:cNvSpPr>
              <a:spLocks/>
            </p:cNvSpPr>
            <p:nvPr/>
          </p:nvSpPr>
          <p:spPr bwMode="hidden">
            <a:xfrm>
              <a:off x="0" y="3971"/>
              <a:ext cx="3619" cy="348"/>
            </a:xfrm>
            <a:custGeom>
              <a:avLst/>
              <a:gdLst/>
              <a:ahLst/>
              <a:cxnLst>
                <a:cxn ang="0">
                  <a:pos x="0" y="348"/>
                </a:cxn>
                <a:cxn ang="0">
                  <a:pos x="311" y="348"/>
                </a:cxn>
                <a:cxn ang="0">
                  <a:pos x="3623" y="42"/>
                </a:cxn>
                <a:cxn ang="0">
                  <a:pos x="3623" y="0"/>
                </a:cxn>
                <a:cxn ang="0">
                  <a:pos x="0" y="264"/>
                </a:cxn>
                <a:cxn ang="0">
                  <a:pos x="0" y="348"/>
                </a:cxn>
                <a:cxn ang="0">
                  <a:pos x="0" y="348"/>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1040" name="Freeform 11"/>
            <p:cNvSpPr>
              <a:spLocks/>
            </p:cNvSpPr>
            <p:nvPr/>
          </p:nvSpPr>
          <p:spPr bwMode="hidden">
            <a:xfrm>
              <a:off x="2097" y="4043"/>
              <a:ext cx="2514" cy="276"/>
            </a:xfrm>
            <a:custGeom>
              <a:avLst/>
              <a:gdLst>
                <a:gd name="T0" fmla="*/ 2182 w 2517"/>
                <a:gd name="T1" fmla="*/ 276 h 276"/>
                <a:gd name="T2" fmla="*/ 2517 w 2517"/>
                <a:gd name="T3" fmla="*/ 204 h 276"/>
                <a:gd name="T4" fmla="*/ 2260 w 2517"/>
                <a:gd name="T5" fmla="*/ 0 h 276"/>
                <a:gd name="T6" fmla="*/ 0 w 2517"/>
                <a:gd name="T7" fmla="*/ 276 h 276"/>
                <a:gd name="T8" fmla="*/ 2182 w 2517"/>
                <a:gd name="T9" fmla="*/ 276 h 276"/>
                <a:gd name="T10" fmla="*/ 2182 w 2517"/>
                <a:gd name="T11" fmla="*/ 276 h 27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7" h="276">
                  <a:moveTo>
                    <a:pt x="2182" y="276"/>
                  </a:moveTo>
                  <a:lnTo>
                    <a:pt x="2517" y="204"/>
                  </a:lnTo>
                  <a:lnTo>
                    <a:pt x="2260" y="0"/>
                  </a:lnTo>
                  <a:lnTo>
                    <a:pt x="0" y="276"/>
                  </a:lnTo>
                  <a:lnTo>
                    <a:pt x="2182" y="276"/>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786444" name="Freeform 12"/>
            <p:cNvSpPr>
              <a:spLocks/>
            </p:cNvSpPr>
            <p:nvPr/>
          </p:nvSpPr>
          <p:spPr bwMode="hidden">
            <a:xfrm>
              <a:off x="4354" y="3869"/>
              <a:ext cx="1404" cy="378"/>
            </a:xfrm>
            <a:custGeom>
              <a:avLst/>
              <a:gdLst/>
              <a:ahLst/>
              <a:cxnLst>
                <a:cxn ang="0">
                  <a:pos x="1405" y="126"/>
                </a:cxn>
                <a:cxn ang="0">
                  <a:pos x="1405" y="0"/>
                </a:cxn>
                <a:cxn ang="0">
                  <a:pos x="0" y="174"/>
                </a:cxn>
                <a:cxn ang="0">
                  <a:pos x="257" y="378"/>
                </a:cxn>
                <a:cxn ang="0">
                  <a:pos x="1405" y="126"/>
                </a:cxn>
                <a:cxn ang="0">
                  <a:pos x="1405" y="126"/>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1042" name="Freeform 13"/>
            <p:cNvSpPr>
              <a:spLocks/>
            </p:cNvSpPr>
            <p:nvPr/>
          </p:nvSpPr>
          <p:spPr bwMode="hidden">
            <a:xfrm>
              <a:off x="5030" y="3151"/>
              <a:ext cx="728" cy="240"/>
            </a:xfrm>
            <a:custGeom>
              <a:avLst/>
              <a:gdLst>
                <a:gd name="T0" fmla="*/ 729 w 729"/>
                <a:gd name="T1" fmla="*/ 240 h 240"/>
                <a:gd name="T2" fmla="*/ 0 w 729"/>
                <a:gd name="T3" fmla="*/ 0 h 240"/>
                <a:gd name="T4" fmla="*/ 0 w 729"/>
                <a:gd name="T5" fmla="*/ 6 h 240"/>
                <a:gd name="T6" fmla="*/ 729 w 729"/>
                <a:gd name="T7" fmla="*/ 240 h 240"/>
                <a:gd name="T8" fmla="*/ 729 w 729"/>
                <a:gd name="T9" fmla="*/ 240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9" h="240">
                  <a:moveTo>
                    <a:pt x="729" y="240"/>
                  </a:moveTo>
                  <a:lnTo>
                    <a:pt x="0" y="0"/>
                  </a:lnTo>
                  <a:lnTo>
                    <a:pt x="0" y="6"/>
                  </a:lnTo>
                  <a:lnTo>
                    <a:pt x="729" y="24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786446" name="Freeform 14"/>
            <p:cNvSpPr>
              <a:spLocks/>
            </p:cNvSpPr>
            <p:nvPr/>
          </p:nvSpPr>
          <p:spPr bwMode="hidden">
            <a:xfrm>
              <a:off x="0" y="1486"/>
              <a:ext cx="5030" cy="1671"/>
            </a:xfrm>
            <a:custGeom>
              <a:avLst/>
              <a:gdLst/>
              <a:ahLst/>
              <a:cxnLst>
                <a:cxn ang="0">
                  <a:pos x="0" y="72"/>
                </a:cxn>
                <a:cxn ang="0">
                  <a:pos x="5035" y="1672"/>
                </a:cxn>
                <a:cxn ang="0">
                  <a:pos x="5035" y="1666"/>
                </a:cxn>
                <a:cxn ang="0">
                  <a:pos x="0" y="0"/>
                </a:cxn>
                <a:cxn ang="0">
                  <a:pos x="0" y="72"/>
                </a:cxn>
                <a:cxn ang="0">
                  <a:pos x="0" y="72"/>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1044" name="Freeform 15"/>
            <p:cNvSpPr>
              <a:spLocks/>
            </p:cNvSpPr>
            <p:nvPr/>
          </p:nvSpPr>
          <p:spPr bwMode="hidden">
            <a:xfrm>
              <a:off x="5030" y="3049"/>
              <a:ext cx="728" cy="318"/>
            </a:xfrm>
            <a:custGeom>
              <a:avLst/>
              <a:gdLst>
                <a:gd name="T0" fmla="*/ 729 w 729"/>
                <a:gd name="T1" fmla="*/ 318 h 318"/>
                <a:gd name="T2" fmla="*/ 729 w 729"/>
                <a:gd name="T3" fmla="*/ 312 h 318"/>
                <a:gd name="T4" fmla="*/ 0 w 729"/>
                <a:gd name="T5" fmla="*/ 0 h 318"/>
                <a:gd name="T6" fmla="*/ 0 w 729"/>
                <a:gd name="T7" fmla="*/ 54 h 318"/>
                <a:gd name="T8" fmla="*/ 729 w 729"/>
                <a:gd name="T9" fmla="*/ 318 h 318"/>
                <a:gd name="T10" fmla="*/ 729 w 729"/>
                <a:gd name="T11" fmla="*/ 318 h 3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29" h="318">
                  <a:moveTo>
                    <a:pt x="729" y="318"/>
                  </a:moveTo>
                  <a:lnTo>
                    <a:pt x="729" y="312"/>
                  </a:lnTo>
                  <a:lnTo>
                    <a:pt x="0" y="0"/>
                  </a:lnTo>
                  <a:lnTo>
                    <a:pt x="0" y="54"/>
                  </a:lnTo>
                  <a:lnTo>
                    <a:pt x="729" y="318"/>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786448" name="Freeform 16"/>
            <p:cNvSpPr>
              <a:spLocks/>
            </p:cNvSpPr>
            <p:nvPr/>
          </p:nvSpPr>
          <p:spPr bwMode="hidden">
            <a:xfrm>
              <a:off x="0" y="916"/>
              <a:ext cx="5030" cy="2187"/>
            </a:xfrm>
            <a:custGeom>
              <a:avLst/>
              <a:gdLst/>
              <a:ahLst/>
              <a:cxnLst>
                <a:cxn ang="0">
                  <a:pos x="0" y="396"/>
                </a:cxn>
                <a:cxn ang="0">
                  <a:pos x="5035" y="2188"/>
                </a:cxn>
                <a:cxn ang="0">
                  <a:pos x="5035" y="2134"/>
                </a:cxn>
                <a:cxn ang="0">
                  <a:pos x="0" y="0"/>
                </a:cxn>
                <a:cxn ang="0">
                  <a:pos x="0" y="396"/>
                </a:cxn>
                <a:cxn ang="0">
                  <a:pos x="0" y="396"/>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786449" name="Freeform 17"/>
            <p:cNvSpPr>
              <a:spLocks/>
            </p:cNvSpPr>
            <p:nvPr/>
          </p:nvSpPr>
          <p:spPr bwMode="hidden">
            <a:xfrm>
              <a:off x="2294" y="0"/>
              <a:ext cx="3159" cy="2725"/>
            </a:xfrm>
            <a:custGeom>
              <a:avLst/>
              <a:gdLst/>
              <a:ahLst/>
              <a:cxnLst>
                <a:cxn ang="0">
                  <a:pos x="0" y="0"/>
                </a:cxn>
                <a:cxn ang="0">
                  <a:pos x="3145" y="2727"/>
                </a:cxn>
                <a:cxn ang="0">
                  <a:pos x="3163" y="2704"/>
                </a:cxn>
                <a:cxn ang="0">
                  <a:pos x="102" y="0"/>
                </a:cxn>
                <a:cxn ang="0">
                  <a:pos x="0" y="0"/>
                </a:cxn>
                <a:cxn ang="0">
                  <a:pos x="0" y="0"/>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786450" name="Freeform 18"/>
            <p:cNvSpPr>
              <a:spLocks/>
            </p:cNvSpPr>
            <p:nvPr/>
          </p:nvSpPr>
          <p:spPr bwMode="hidden">
            <a:xfrm>
              <a:off x="5435" y="2702"/>
              <a:ext cx="323" cy="299"/>
            </a:xfrm>
            <a:custGeom>
              <a:avLst/>
              <a:gdLst/>
              <a:ahLst/>
              <a:cxnLst>
                <a:cxn ang="0">
                  <a:pos x="323" y="299"/>
                </a:cxn>
                <a:cxn ang="0">
                  <a:pos x="323" y="263"/>
                </a:cxn>
                <a:cxn ang="0">
                  <a:pos x="18" y="0"/>
                </a:cxn>
                <a:cxn ang="0">
                  <a:pos x="0" y="23"/>
                </a:cxn>
                <a:cxn ang="0">
                  <a:pos x="323" y="299"/>
                </a:cxn>
                <a:cxn ang="0">
                  <a:pos x="323" y="299"/>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1048" name="Freeform 19"/>
            <p:cNvSpPr>
              <a:spLocks/>
            </p:cNvSpPr>
            <p:nvPr/>
          </p:nvSpPr>
          <p:spPr bwMode="hidden">
            <a:xfrm>
              <a:off x="5477" y="2588"/>
              <a:ext cx="281" cy="335"/>
            </a:xfrm>
            <a:custGeom>
              <a:avLst/>
              <a:gdLst>
                <a:gd name="T0" fmla="*/ 281 w 281"/>
                <a:gd name="T1" fmla="*/ 335 h 335"/>
                <a:gd name="T2" fmla="*/ 281 w 281"/>
                <a:gd name="T3" fmla="*/ 173 h 335"/>
                <a:gd name="T4" fmla="*/ 96 w 281"/>
                <a:gd name="T5" fmla="*/ 0 h 335"/>
                <a:gd name="T6" fmla="*/ 0 w 281"/>
                <a:gd name="T7" fmla="*/ 90 h 335"/>
                <a:gd name="T8" fmla="*/ 281 w 281"/>
                <a:gd name="T9" fmla="*/ 335 h 335"/>
                <a:gd name="T10" fmla="*/ 281 w 281"/>
                <a:gd name="T11" fmla="*/ 335 h 3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1" h="335">
                  <a:moveTo>
                    <a:pt x="281" y="335"/>
                  </a:moveTo>
                  <a:lnTo>
                    <a:pt x="281" y="173"/>
                  </a:lnTo>
                  <a:lnTo>
                    <a:pt x="96" y="0"/>
                  </a:lnTo>
                  <a:lnTo>
                    <a:pt x="0" y="90"/>
                  </a:lnTo>
                  <a:lnTo>
                    <a:pt x="281" y="335"/>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786452" name="Freeform 20"/>
            <p:cNvSpPr>
              <a:spLocks/>
            </p:cNvSpPr>
            <p:nvPr/>
          </p:nvSpPr>
          <p:spPr bwMode="hidden">
            <a:xfrm>
              <a:off x="2454" y="0"/>
              <a:ext cx="3119" cy="2678"/>
            </a:xfrm>
            <a:custGeom>
              <a:avLst/>
              <a:gdLst/>
              <a:ahLst/>
              <a:cxnLst>
                <a:cxn ang="0">
                  <a:pos x="0" y="0"/>
                </a:cxn>
                <a:cxn ang="0">
                  <a:pos x="3026" y="2680"/>
                </a:cxn>
                <a:cxn ang="0">
                  <a:pos x="3122" y="2590"/>
                </a:cxn>
                <a:cxn ang="0">
                  <a:pos x="383" y="0"/>
                </a:cxn>
                <a:cxn ang="0">
                  <a:pos x="0" y="0"/>
                </a:cxn>
                <a:cxn ang="0">
                  <a:pos x="0" y="0"/>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1050" name="Freeform 21"/>
            <p:cNvSpPr>
              <a:spLocks/>
            </p:cNvSpPr>
            <p:nvPr/>
          </p:nvSpPr>
          <p:spPr bwMode="hidden">
            <a:xfrm>
              <a:off x="5626" y="2534"/>
              <a:ext cx="132" cy="132"/>
            </a:xfrm>
            <a:custGeom>
              <a:avLst/>
              <a:gdLst>
                <a:gd name="T0" fmla="*/ 132 w 132"/>
                <a:gd name="T1" fmla="*/ 132 h 132"/>
                <a:gd name="T2" fmla="*/ 0 w 132"/>
                <a:gd name="T3" fmla="*/ 0 h 132"/>
                <a:gd name="T4" fmla="*/ 0 w 132"/>
                <a:gd name="T5" fmla="*/ 0 h 132"/>
                <a:gd name="T6" fmla="*/ 132 w 132"/>
                <a:gd name="T7" fmla="*/ 132 h 132"/>
                <a:gd name="T8" fmla="*/ 132 w 132"/>
                <a:gd name="T9" fmla="*/ 132 h 1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2" h="132">
                  <a:moveTo>
                    <a:pt x="132" y="132"/>
                  </a:moveTo>
                  <a:lnTo>
                    <a:pt x="0" y="0"/>
                  </a:lnTo>
                  <a:lnTo>
                    <a:pt x="132" y="132"/>
                  </a:lnTo>
                  <a:close/>
                </a:path>
              </a:pathLst>
            </a:custGeom>
            <a:solidFill>
              <a:srgbClr val="FF99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786454" name="Freeform 22"/>
            <p:cNvSpPr>
              <a:spLocks/>
            </p:cNvSpPr>
            <p:nvPr/>
          </p:nvSpPr>
          <p:spPr bwMode="hidden">
            <a:xfrm>
              <a:off x="3112" y="0"/>
              <a:ext cx="2514" cy="2534"/>
            </a:xfrm>
            <a:custGeom>
              <a:avLst/>
              <a:gdLst/>
              <a:ahLst/>
              <a:cxnLst>
                <a:cxn ang="0">
                  <a:pos x="0" y="0"/>
                </a:cxn>
                <a:cxn ang="0">
                  <a:pos x="2517" y="2536"/>
                </a:cxn>
                <a:cxn ang="0">
                  <a:pos x="2517" y="2536"/>
                </a:cxn>
                <a:cxn ang="0">
                  <a:pos x="66" y="0"/>
                </a:cxn>
                <a:cxn ang="0">
                  <a:pos x="0" y="0"/>
                </a:cxn>
                <a:cxn ang="0">
                  <a:pos x="0" y="0"/>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786455" name="Freeform 23"/>
            <p:cNvSpPr>
              <a:spLocks/>
            </p:cNvSpPr>
            <p:nvPr/>
          </p:nvSpPr>
          <p:spPr bwMode="hidden">
            <a:xfrm>
              <a:off x="3488" y="0"/>
              <a:ext cx="2198" cy="2480"/>
            </a:xfrm>
            <a:custGeom>
              <a:avLst/>
              <a:gdLst/>
              <a:ahLst/>
              <a:cxnLst>
                <a:cxn ang="0">
                  <a:pos x="0" y="0"/>
                </a:cxn>
                <a:cxn ang="0">
                  <a:pos x="2188" y="2482"/>
                </a:cxn>
                <a:cxn ang="0">
                  <a:pos x="2200" y="2476"/>
                </a:cxn>
                <a:cxn ang="0">
                  <a:pos x="317" y="0"/>
                </a:cxn>
                <a:cxn ang="0">
                  <a:pos x="0" y="0"/>
                </a:cxn>
                <a:cxn ang="0">
                  <a:pos x="0" y="0"/>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w="9525" cap="flat" cmpd="sng">
              <a:noFill/>
              <a:prstDash val="solid"/>
              <a:round/>
              <a:headEnd type="none" w="med" len="med"/>
              <a:tailEnd type="none" w="med" len="med"/>
            </a:ln>
            <a:effectLst/>
          </p:spPr>
          <p:txBody>
            <a:bodyPr/>
            <a:lstStyle/>
            <a:p>
              <a:pPr fontAlgn="auto">
                <a:spcBef>
                  <a:spcPts val="0"/>
                </a:spcBef>
                <a:spcAft>
                  <a:spcPts val="0"/>
                </a:spcAft>
                <a:defRPr/>
              </a:pPr>
              <a:endParaRPr lang="en-US">
                <a:solidFill>
                  <a:prstClr val="white"/>
                </a:solidFill>
                <a:latin typeface="Arial" charset="0"/>
              </a:endParaRPr>
            </a:p>
          </p:txBody>
        </p:sp>
        <p:sp>
          <p:nvSpPr>
            <p:cNvPr id="786456" name="Freeform 24"/>
            <p:cNvSpPr>
              <a:spLocks/>
            </p:cNvSpPr>
            <p:nvPr/>
          </p:nvSpPr>
          <p:spPr bwMode="hidden">
            <a:xfrm>
              <a:off x="5674" y="2474"/>
              <a:ext cx="84" cy="96"/>
            </a:xfrm>
            <a:custGeom>
              <a:avLst/>
              <a:gdLst/>
              <a:ahLst/>
              <a:cxnLst>
                <a:cxn ang="0">
                  <a:pos x="84" y="96"/>
                </a:cxn>
                <a:cxn ang="0">
                  <a:pos x="84" y="90"/>
                </a:cxn>
                <a:cxn ang="0">
                  <a:pos x="12" y="0"/>
                </a:cxn>
                <a:cxn ang="0">
                  <a:pos x="0" y="6"/>
                </a:cxn>
                <a:cxn ang="0">
                  <a:pos x="84" y="96"/>
                </a:cxn>
                <a:cxn ang="0">
                  <a:pos x="84" y="96"/>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1054" name="Freeform 25"/>
            <p:cNvSpPr>
              <a:spLocks/>
            </p:cNvSpPr>
            <p:nvPr/>
          </p:nvSpPr>
          <p:spPr bwMode="hidden">
            <a:xfrm>
              <a:off x="5603" y="850"/>
              <a:ext cx="155" cy="516"/>
            </a:xfrm>
            <a:custGeom>
              <a:avLst/>
              <a:gdLst>
                <a:gd name="T0" fmla="*/ 155 w 155"/>
                <a:gd name="T1" fmla="*/ 516 h 516"/>
                <a:gd name="T2" fmla="*/ 155 w 155"/>
                <a:gd name="T3" fmla="*/ 204 h 516"/>
                <a:gd name="T4" fmla="*/ 77 w 155"/>
                <a:gd name="T5" fmla="*/ 0 h 516"/>
                <a:gd name="T6" fmla="*/ 0 w 155"/>
                <a:gd name="T7" fmla="*/ 192 h 516"/>
                <a:gd name="T8" fmla="*/ 155 w 155"/>
                <a:gd name="T9" fmla="*/ 516 h 516"/>
                <a:gd name="T10" fmla="*/ 155 w 155"/>
                <a:gd name="T11" fmla="*/ 516 h 5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5" h="516">
                  <a:moveTo>
                    <a:pt x="155" y="516"/>
                  </a:moveTo>
                  <a:lnTo>
                    <a:pt x="155" y="204"/>
                  </a:lnTo>
                  <a:lnTo>
                    <a:pt x="77" y="0"/>
                  </a:lnTo>
                  <a:lnTo>
                    <a:pt x="0" y="192"/>
                  </a:lnTo>
                  <a:lnTo>
                    <a:pt x="155" y="516"/>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786458" name="Freeform 26"/>
            <p:cNvSpPr>
              <a:spLocks/>
            </p:cNvSpPr>
            <p:nvPr/>
          </p:nvSpPr>
          <p:spPr bwMode="hidden">
            <a:xfrm>
              <a:off x="5107" y="0"/>
              <a:ext cx="573" cy="1042"/>
            </a:xfrm>
            <a:custGeom>
              <a:avLst/>
              <a:gdLst/>
              <a:ahLst/>
              <a:cxnLst>
                <a:cxn ang="0">
                  <a:pos x="0" y="0"/>
                </a:cxn>
                <a:cxn ang="0">
                  <a:pos x="497" y="1043"/>
                </a:cxn>
                <a:cxn ang="0">
                  <a:pos x="574" y="851"/>
                </a:cxn>
                <a:cxn ang="0">
                  <a:pos x="251" y="0"/>
                </a:cxn>
                <a:cxn ang="0">
                  <a:pos x="0" y="0"/>
                </a:cxn>
                <a:cxn ang="0">
                  <a:pos x="0" y="0"/>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786459" name="Freeform 27"/>
            <p:cNvSpPr>
              <a:spLocks/>
            </p:cNvSpPr>
            <p:nvPr/>
          </p:nvSpPr>
          <p:spPr bwMode="hidden">
            <a:xfrm>
              <a:off x="5411" y="0"/>
              <a:ext cx="341" cy="796"/>
            </a:xfrm>
            <a:custGeom>
              <a:avLst/>
              <a:gdLst/>
              <a:ahLst/>
              <a:cxnLst>
                <a:cxn ang="0">
                  <a:pos x="144" y="0"/>
                </a:cxn>
                <a:cxn ang="0">
                  <a:pos x="0" y="0"/>
                </a:cxn>
                <a:cxn ang="0">
                  <a:pos x="287" y="797"/>
                </a:cxn>
                <a:cxn ang="0">
                  <a:pos x="341" y="653"/>
                </a:cxn>
                <a:cxn ang="0">
                  <a:pos x="144" y="0"/>
                </a:cxn>
                <a:cxn ang="0">
                  <a:pos x="144" y="0"/>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1057" name="Freeform 28"/>
            <p:cNvSpPr>
              <a:spLocks/>
            </p:cNvSpPr>
            <p:nvPr/>
          </p:nvSpPr>
          <p:spPr bwMode="hidden">
            <a:xfrm>
              <a:off x="5698" y="653"/>
              <a:ext cx="60" cy="311"/>
            </a:xfrm>
            <a:custGeom>
              <a:avLst/>
              <a:gdLst>
                <a:gd name="T0" fmla="*/ 0 w 60"/>
                <a:gd name="T1" fmla="*/ 144 h 312"/>
                <a:gd name="T2" fmla="*/ 60 w 60"/>
                <a:gd name="T3" fmla="*/ 312 h 312"/>
                <a:gd name="T4" fmla="*/ 60 w 60"/>
                <a:gd name="T5" fmla="*/ 6 h 312"/>
                <a:gd name="T6" fmla="*/ 54 w 60"/>
                <a:gd name="T7" fmla="*/ 0 h 312"/>
                <a:gd name="T8" fmla="*/ 0 w 60"/>
                <a:gd name="T9" fmla="*/ 144 h 312"/>
                <a:gd name="T10" fmla="*/ 0 w 60"/>
                <a:gd name="T11" fmla="*/ 144 h 3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 h="312">
                  <a:moveTo>
                    <a:pt x="0" y="144"/>
                  </a:moveTo>
                  <a:lnTo>
                    <a:pt x="60" y="312"/>
                  </a:lnTo>
                  <a:lnTo>
                    <a:pt x="60" y="6"/>
                  </a:lnTo>
                  <a:lnTo>
                    <a:pt x="54" y="0"/>
                  </a:lnTo>
                  <a:lnTo>
                    <a:pt x="0" y="144"/>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786461" name="Freeform 29"/>
            <p:cNvSpPr>
              <a:spLocks/>
            </p:cNvSpPr>
            <p:nvPr/>
          </p:nvSpPr>
          <p:spPr bwMode="hidden">
            <a:xfrm>
              <a:off x="2" y="1601"/>
              <a:ext cx="5752" cy="1864"/>
            </a:xfrm>
            <a:custGeom>
              <a:avLst/>
              <a:gdLst/>
              <a:ahLst/>
              <a:cxnLst>
                <a:cxn ang="0">
                  <a:pos x="0" y="371"/>
                </a:cxn>
                <a:cxn ang="0">
                  <a:pos x="5740" y="1864"/>
                </a:cxn>
                <a:cxn ang="0">
                  <a:pos x="5740" y="1834"/>
                </a:cxn>
                <a:cxn ang="0">
                  <a:pos x="0" y="0"/>
                </a:cxn>
                <a:cxn ang="0">
                  <a:pos x="0" y="371"/>
                </a:cxn>
                <a:cxn ang="0">
                  <a:pos x="0" y="37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1059" name="Freeform 30"/>
            <p:cNvSpPr>
              <a:spLocks/>
            </p:cNvSpPr>
            <p:nvPr/>
          </p:nvSpPr>
          <p:spPr bwMode="hidden">
            <a:xfrm>
              <a:off x="5754" y="3483"/>
              <a:ext cx="6" cy="6"/>
            </a:xfrm>
            <a:custGeom>
              <a:avLst/>
              <a:gdLst>
                <a:gd name="T0" fmla="*/ 6 w 6"/>
                <a:gd name="T1" fmla="*/ 6 h 6"/>
                <a:gd name="T2" fmla="*/ 0 w 6"/>
                <a:gd name="T3" fmla="*/ 0 h 6"/>
                <a:gd name="T4" fmla="*/ 0 w 6"/>
                <a:gd name="T5" fmla="*/ 6 h 6"/>
                <a:gd name="T6" fmla="*/ 6 w 6"/>
                <a:gd name="T7" fmla="*/ 6 h 6"/>
                <a:gd name="T8" fmla="*/ 6 w 6"/>
                <a:gd name="T9" fmla="*/ 6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6">
                  <a:moveTo>
                    <a:pt x="6" y="6"/>
                  </a:moveTo>
                  <a:lnTo>
                    <a:pt x="0" y="0"/>
                  </a:lnTo>
                  <a:lnTo>
                    <a:pt x="0" y="6"/>
                  </a:lnTo>
                  <a:lnTo>
                    <a:pt x="6" y="6"/>
                  </a:lnTo>
                  <a:close/>
                </a:path>
              </a:pathLst>
            </a:custGeom>
            <a:solidFill>
              <a:srgbClr val="18F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786463" name="Freeform 31"/>
            <p:cNvSpPr>
              <a:spLocks/>
            </p:cNvSpPr>
            <p:nvPr/>
          </p:nvSpPr>
          <p:spPr bwMode="hidden">
            <a:xfrm>
              <a:off x="2" y="2152"/>
              <a:ext cx="5752" cy="1337"/>
            </a:xfrm>
            <a:custGeom>
              <a:avLst/>
              <a:gdLst/>
              <a:ahLst/>
              <a:cxnLst>
                <a:cxn ang="0">
                  <a:pos x="0" y="366"/>
                </a:cxn>
                <a:cxn ang="0">
                  <a:pos x="5740" y="1337"/>
                </a:cxn>
                <a:cxn ang="0">
                  <a:pos x="5740" y="1331"/>
                </a:cxn>
                <a:cxn ang="0">
                  <a:pos x="0" y="0"/>
                </a:cxn>
                <a:cxn ang="0">
                  <a:pos x="0" y="366"/>
                </a:cxn>
                <a:cxn ang="0">
                  <a:pos x="0" y="366"/>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786464" name="Freeform 32"/>
            <p:cNvSpPr>
              <a:spLocks/>
            </p:cNvSpPr>
            <p:nvPr/>
          </p:nvSpPr>
          <p:spPr bwMode="hidden">
            <a:xfrm>
              <a:off x="2" y="3177"/>
              <a:ext cx="5752" cy="414"/>
            </a:xfrm>
            <a:custGeom>
              <a:avLst/>
              <a:gdLst/>
              <a:ahLst/>
              <a:cxnLst>
                <a:cxn ang="0">
                  <a:pos x="0" y="48"/>
                </a:cxn>
                <a:cxn ang="0">
                  <a:pos x="5740" y="414"/>
                </a:cxn>
                <a:cxn ang="0">
                  <a:pos x="5740" y="402"/>
                </a:cxn>
                <a:cxn ang="0">
                  <a:pos x="0" y="0"/>
                </a:cxn>
                <a:cxn ang="0">
                  <a:pos x="0" y="48"/>
                </a:cxn>
                <a:cxn ang="0">
                  <a:pos x="0" y="48"/>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786465" name="Freeform 33"/>
            <p:cNvSpPr>
              <a:spLocks/>
            </p:cNvSpPr>
            <p:nvPr/>
          </p:nvSpPr>
          <p:spPr bwMode="hidden">
            <a:xfrm>
              <a:off x="1297" y="0"/>
              <a:ext cx="4457" cy="3177"/>
            </a:xfrm>
            <a:custGeom>
              <a:avLst/>
              <a:gdLst/>
              <a:ahLst/>
              <a:cxnLst>
                <a:cxn ang="0">
                  <a:pos x="0" y="0"/>
                </a:cxn>
                <a:cxn ang="0">
                  <a:pos x="4448" y="3177"/>
                </a:cxn>
                <a:cxn ang="0">
                  <a:pos x="4448" y="3153"/>
                </a:cxn>
                <a:cxn ang="0">
                  <a:pos x="125" y="0"/>
                </a:cxn>
                <a:cxn ang="0">
                  <a:pos x="0" y="0"/>
                </a:cxn>
                <a:cxn ang="0">
                  <a:pos x="0" y="0"/>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786466" name="Freeform 34"/>
            <p:cNvSpPr>
              <a:spLocks/>
            </p:cNvSpPr>
            <p:nvPr/>
          </p:nvSpPr>
          <p:spPr bwMode="hidden">
            <a:xfrm>
              <a:off x="3321" y="0"/>
              <a:ext cx="2433" cy="2614"/>
            </a:xfrm>
            <a:custGeom>
              <a:avLst/>
              <a:gdLst/>
              <a:ahLst/>
              <a:cxnLst>
                <a:cxn ang="0">
                  <a:pos x="0" y="0"/>
                </a:cxn>
                <a:cxn ang="0">
                  <a:pos x="2428" y="2614"/>
                </a:cxn>
                <a:cxn ang="0">
                  <a:pos x="2428" y="2608"/>
                </a:cxn>
                <a:cxn ang="0">
                  <a:pos x="66" y="0"/>
                </a:cxn>
                <a:cxn ang="0">
                  <a:pos x="0" y="0"/>
                </a:cxn>
                <a:cxn ang="0">
                  <a:pos x="0" y="0"/>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786467" name="Freeform 35"/>
            <p:cNvSpPr>
              <a:spLocks/>
            </p:cNvSpPr>
            <p:nvPr/>
          </p:nvSpPr>
          <p:spPr bwMode="hidden">
            <a:xfrm>
              <a:off x="3950" y="0"/>
              <a:ext cx="1804" cy="2464"/>
            </a:xfrm>
            <a:custGeom>
              <a:avLst/>
              <a:gdLst/>
              <a:ahLst/>
              <a:cxnLst>
                <a:cxn ang="0">
                  <a:pos x="485" y="0"/>
                </a:cxn>
                <a:cxn ang="0">
                  <a:pos x="0" y="0"/>
                </a:cxn>
                <a:cxn ang="0">
                  <a:pos x="1800" y="2464"/>
                </a:cxn>
                <a:cxn ang="0">
                  <a:pos x="1800" y="2248"/>
                </a:cxn>
                <a:cxn ang="0">
                  <a:pos x="1794" y="2248"/>
                </a:cxn>
                <a:cxn ang="0">
                  <a:pos x="485" y="0"/>
                </a:cxn>
                <a:cxn ang="0">
                  <a:pos x="485" y="0"/>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786468" name="Freeform 36"/>
            <p:cNvSpPr>
              <a:spLocks/>
            </p:cNvSpPr>
            <p:nvPr/>
          </p:nvSpPr>
          <p:spPr bwMode="hidden">
            <a:xfrm>
              <a:off x="4519" y="0"/>
              <a:ext cx="1235" cy="2074"/>
            </a:xfrm>
            <a:custGeom>
              <a:avLst/>
              <a:gdLst/>
              <a:ahLst/>
              <a:cxnLst>
                <a:cxn ang="0">
                  <a:pos x="0" y="0"/>
                </a:cxn>
                <a:cxn ang="0">
                  <a:pos x="1232" y="2074"/>
                </a:cxn>
                <a:cxn ang="0">
                  <a:pos x="1232" y="2038"/>
                </a:cxn>
                <a:cxn ang="0">
                  <a:pos x="42" y="0"/>
                </a:cxn>
                <a:cxn ang="0">
                  <a:pos x="0" y="0"/>
                </a:cxn>
                <a:cxn ang="0">
                  <a:pos x="0" y="0"/>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786469" name="Freeform 37"/>
            <p:cNvSpPr>
              <a:spLocks/>
            </p:cNvSpPr>
            <p:nvPr/>
          </p:nvSpPr>
          <p:spPr bwMode="hidden">
            <a:xfrm>
              <a:off x="4694" y="0"/>
              <a:ext cx="1060" cy="1936"/>
            </a:xfrm>
            <a:custGeom>
              <a:avLst/>
              <a:gdLst/>
              <a:ahLst/>
              <a:cxnLst>
                <a:cxn ang="0">
                  <a:pos x="0" y="0"/>
                </a:cxn>
                <a:cxn ang="0">
                  <a:pos x="1058" y="1936"/>
                </a:cxn>
                <a:cxn ang="0">
                  <a:pos x="1058" y="1930"/>
                </a:cxn>
                <a:cxn ang="0">
                  <a:pos x="54" y="0"/>
                </a:cxn>
                <a:cxn ang="0">
                  <a:pos x="0" y="0"/>
                </a:cxn>
                <a:cxn ang="0">
                  <a:pos x="0" y="0"/>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786470" name="Freeform 38"/>
            <p:cNvSpPr>
              <a:spLocks/>
            </p:cNvSpPr>
            <p:nvPr/>
          </p:nvSpPr>
          <p:spPr bwMode="hidden">
            <a:xfrm>
              <a:off x="4981" y="0"/>
              <a:ext cx="773" cy="1487"/>
            </a:xfrm>
            <a:custGeom>
              <a:avLst/>
              <a:gdLst/>
              <a:ahLst/>
              <a:cxnLst>
                <a:cxn ang="0">
                  <a:pos x="771" y="1433"/>
                </a:cxn>
                <a:cxn ang="0">
                  <a:pos x="42" y="0"/>
                </a:cxn>
                <a:cxn ang="0">
                  <a:pos x="0" y="0"/>
                </a:cxn>
                <a:cxn ang="0">
                  <a:pos x="771" y="1487"/>
                </a:cxn>
                <a:cxn ang="0">
                  <a:pos x="771" y="1433"/>
                </a:cxn>
                <a:cxn ang="0">
                  <a:pos x="771" y="1433"/>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grpSp>
          <p:nvGrpSpPr>
            <p:cNvPr id="1068" name="Group 39"/>
            <p:cNvGrpSpPr>
              <a:grpSpLocks/>
            </p:cNvGrpSpPr>
            <p:nvPr userDrawn="1"/>
          </p:nvGrpSpPr>
          <p:grpSpPr bwMode="auto">
            <a:xfrm>
              <a:off x="0" y="1632"/>
              <a:ext cx="5758" cy="1858"/>
              <a:chOff x="0" y="1632"/>
              <a:chExt cx="5758" cy="1858"/>
            </a:xfrm>
          </p:grpSpPr>
          <p:sp>
            <p:nvSpPr>
              <p:cNvPr id="786472" name="Freeform 40"/>
              <p:cNvSpPr>
                <a:spLocks/>
              </p:cNvSpPr>
              <p:nvPr/>
            </p:nvSpPr>
            <p:spPr bwMode="hidden">
              <a:xfrm>
                <a:off x="0" y="1632"/>
                <a:ext cx="3670" cy="1313"/>
              </a:xfrm>
              <a:custGeom>
                <a:avLst/>
                <a:gdLst/>
                <a:ahLst/>
                <a:cxnLst>
                  <a:cxn ang="0">
                    <a:pos x="0" y="0"/>
                  </a:cxn>
                  <a:cxn ang="0">
                    <a:pos x="0" y="366"/>
                  </a:cxn>
                  <a:cxn ang="0">
                    <a:pos x="3635" y="1313"/>
                  </a:cxn>
                  <a:cxn ang="0">
                    <a:pos x="3647" y="1235"/>
                  </a:cxn>
                  <a:cxn ang="0">
                    <a:pos x="3659" y="1163"/>
                  </a:cxn>
                  <a:cxn ang="0">
                    <a:pos x="0" y="0"/>
                  </a:cxn>
                  <a:cxn ang="0">
                    <a:pos x="0" y="0"/>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786473" name="Freeform 41"/>
              <p:cNvSpPr>
                <a:spLocks/>
              </p:cNvSpPr>
              <p:nvPr/>
            </p:nvSpPr>
            <p:spPr bwMode="hidden">
              <a:xfrm>
                <a:off x="3646" y="2795"/>
                <a:ext cx="2112" cy="695"/>
              </a:xfrm>
              <a:custGeom>
                <a:avLst/>
                <a:gdLst/>
                <a:ahLst/>
                <a:cxnLst>
                  <a:cxn ang="0">
                    <a:pos x="2105" y="665"/>
                  </a:cxn>
                  <a:cxn ang="0">
                    <a:pos x="24" y="0"/>
                  </a:cxn>
                  <a:cxn ang="0">
                    <a:pos x="12" y="72"/>
                  </a:cxn>
                  <a:cxn ang="0">
                    <a:pos x="0" y="150"/>
                  </a:cxn>
                  <a:cxn ang="0">
                    <a:pos x="2105" y="695"/>
                  </a:cxn>
                  <a:cxn ang="0">
                    <a:pos x="2105" y="665"/>
                  </a:cxn>
                  <a:cxn ang="0">
                    <a:pos x="2105" y="665"/>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grpSp>
      </p:grpSp>
      <p:sp>
        <p:nvSpPr>
          <p:cNvPr id="786474" name="Rectangle 42"/>
          <p:cNvSpPr>
            <a:spLocks noGrp="1" noChangeArrowheads="1"/>
          </p:cNvSpPr>
          <p:nvPr>
            <p:ph type="title"/>
          </p:nvPr>
        </p:nvSpPr>
        <p:spPr bwMode="auto">
          <a:xfrm>
            <a:off x="457200" y="277813"/>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smtClean="0"/>
              <a:t>Click to edit Master title style</a:t>
            </a:r>
          </a:p>
        </p:txBody>
      </p:sp>
      <p:sp>
        <p:nvSpPr>
          <p:cNvPr id="786475" name="Rectangle 43"/>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p>
        </p:txBody>
      </p:sp>
      <p:sp>
        <p:nvSpPr>
          <p:cNvPr id="786476" name="Rectangle 44"/>
          <p:cNvSpPr>
            <a:spLocks noGrp="1" noChangeArrowheads="1"/>
          </p:cNvSpPr>
          <p:nvPr>
            <p:ph type="dt" sz="half" idx="2"/>
          </p:nvPr>
        </p:nvSpPr>
        <p:spPr bwMode="auto">
          <a:xfrm>
            <a:off x="457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fontAlgn="auto" hangingPunct="1">
              <a:spcBef>
                <a:spcPts val="0"/>
              </a:spcBef>
              <a:spcAft>
                <a:spcPts val="0"/>
              </a:spcAft>
              <a:defRPr sz="1200" smtClean="0">
                <a:effectLst>
                  <a:outerShdw blurRad="38100" dist="38100" dir="2700000" algn="tl">
                    <a:srgbClr val="000000"/>
                  </a:outerShdw>
                </a:effectLst>
                <a:latin typeface="Arial" charset="0"/>
                <a:cs typeface="+mn-cs"/>
              </a:defRPr>
            </a:lvl1pPr>
          </a:lstStyle>
          <a:p>
            <a:pPr>
              <a:defRPr/>
            </a:pPr>
            <a:fld id="{FE921342-B832-42DD-8B6D-9E0CF3555392}" type="datetime4">
              <a:rPr lang="en-US" smtClean="0">
                <a:solidFill>
                  <a:prstClr val="white"/>
                </a:solidFill>
              </a:rPr>
              <a:t>October 1, 2011</a:t>
            </a:fld>
            <a:endParaRPr lang="en-US">
              <a:solidFill>
                <a:prstClr val="white"/>
              </a:solidFill>
            </a:endParaRPr>
          </a:p>
        </p:txBody>
      </p:sp>
      <p:sp>
        <p:nvSpPr>
          <p:cNvPr id="786477" name="Rectangle 4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fontAlgn="auto" hangingPunct="1">
              <a:spcBef>
                <a:spcPts val="0"/>
              </a:spcBef>
              <a:spcAft>
                <a:spcPts val="0"/>
              </a:spcAft>
              <a:defRPr sz="1200">
                <a:effectLst>
                  <a:outerShdw blurRad="38100" dist="38100" dir="2700000" algn="tl">
                    <a:srgbClr val="000000"/>
                  </a:outerShdw>
                </a:effectLst>
                <a:latin typeface="Arial" charset="0"/>
                <a:cs typeface="+mn-cs"/>
              </a:defRPr>
            </a:lvl1pPr>
          </a:lstStyle>
          <a:p>
            <a:pPr>
              <a:defRPr/>
            </a:pPr>
            <a:endParaRPr lang="en-US">
              <a:solidFill>
                <a:prstClr val="white"/>
              </a:solidFill>
            </a:endParaRPr>
          </a:p>
        </p:txBody>
      </p:sp>
      <p:sp>
        <p:nvSpPr>
          <p:cNvPr id="786478" name="Rectangle 46"/>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fontAlgn="auto" hangingPunct="1">
              <a:spcBef>
                <a:spcPts val="0"/>
              </a:spcBef>
              <a:spcAft>
                <a:spcPts val="0"/>
              </a:spcAft>
              <a:defRPr sz="2000" smtClean="0">
                <a:effectLst>
                  <a:outerShdw blurRad="38100" dist="38100" dir="2700000" algn="tl">
                    <a:srgbClr val="000000"/>
                  </a:outerShdw>
                </a:effectLst>
                <a:latin typeface="Arial" charset="0"/>
                <a:cs typeface="+mn-cs"/>
              </a:defRPr>
            </a:lvl1pPr>
          </a:lstStyle>
          <a:p>
            <a:pPr>
              <a:defRPr/>
            </a:pPr>
            <a:fld id="{8B66FBEF-F982-458E-B615-CD6472251A04}" type="slidenum">
              <a:rPr lang="en-US">
                <a:solidFill>
                  <a:prstClr val="white"/>
                </a:solidFill>
              </a:rPr>
              <a:pPr>
                <a:defRPr/>
              </a:pPr>
              <a:t>‹#›</a:t>
            </a:fld>
            <a:endParaRPr lang="en-US">
              <a:solidFill>
                <a:prstClr val="white"/>
              </a:solidFill>
            </a:endParaRPr>
          </a:p>
        </p:txBody>
      </p:sp>
    </p:spTree>
    <p:extLst>
      <p:ext uri="{BB962C8B-B14F-4D97-AF65-F5344CB8AC3E}">
        <p14:creationId xmlns:p14="http://schemas.microsoft.com/office/powerpoint/2010/main" val="1198624827"/>
      </p:ext>
    </p:extLst>
  </p:cSld>
  <p:clrMap bg1="dk2" tx1="lt1" bg2="dk1" tx2="lt2" accent1="accent1" accent2="accent2" accent3="accent3" accent4="accent4" accent5="accent5" accent6="accent6" hlink="hlink" folHlink="folHlink"/>
  <p:sldLayoutIdLst>
    <p:sldLayoutId id="2147484280" r:id="rId1"/>
    <p:sldLayoutId id="2147484281" r:id="rId2"/>
    <p:sldLayoutId id="2147484282" r:id="rId3"/>
    <p:sldLayoutId id="2147484283" r:id="rId4"/>
    <p:sldLayoutId id="2147484284" r:id="rId5"/>
    <p:sldLayoutId id="2147484285" r:id="rId6"/>
    <p:sldLayoutId id="2147484286" r:id="rId7"/>
    <p:sldLayoutId id="2147484287" r:id="rId8"/>
    <p:sldLayoutId id="2147484288" r:id="rId9"/>
    <p:sldLayoutId id="2147484289" r:id="rId10"/>
    <p:sldLayoutId id="2147484290" r:id="rId11"/>
    <p:sldLayoutId id="2147484291" r:id="rId12"/>
    <p:sldLayoutId id="2147484292" r:id="rId13"/>
  </p:sldLayoutIdLst>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par>
    </p:tnLst>
  </p:timing>
  <p:hf hdr="0" ftr="0" dt="0"/>
  <p:txStyles>
    <p:titleStyle>
      <a:lvl1pPr algn="ctr" rtl="0" fontAlgn="base">
        <a:spcBef>
          <a:spcPct val="0"/>
        </a:spcBef>
        <a:spcAft>
          <a:spcPct val="0"/>
        </a:spcAft>
        <a:defRPr sz="4400">
          <a:solidFill>
            <a:schemeClr val="tx2"/>
          </a:solidFill>
          <a:effectLst>
            <a:outerShdw blurRad="38100" dist="38100" dir="2700000" algn="tl">
              <a:srgbClr val="000000"/>
            </a:outerShdw>
          </a:effectLst>
          <a:latin typeface="+mj-lt"/>
          <a:ea typeface="+mj-ea"/>
          <a:cs typeface="+mj-cs"/>
        </a:defRPr>
      </a:lvl1pPr>
      <a:lvl2pPr algn="ctr" rtl="0" fontAlgn="base">
        <a:spcBef>
          <a:spcPct val="0"/>
        </a:spcBef>
        <a:spcAft>
          <a:spcPct val="0"/>
        </a:spcAft>
        <a:defRPr sz="4400">
          <a:solidFill>
            <a:schemeClr val="tx2"/>
          </a:solidFill>
          <a:effectLst>
            <a:outerShdw blurRad="38100" dist="38100" dir="2700000" algn="tl">
              <a:srgbClr val="000000"/>
            </a:outerShdw>
          </a:effectLst>
          <a:latin typeface="Arial Black" pitchFamily="34" charset="0"/>
        </a:defRPr>
      </a:lvl2pPr>
      <a:lvl3pPr algn="ctr" rtl="0" fontAlgn="base">
        <a:spcBef>
          <a:spcPct val="0"/>
        </a:spcBef>
        <a:spcAft>
          <a:spcPct val="0"/>
        </a:spcAft>
        <a:defRPr sz="4400">
          <a:solidFill>
            <a:schemeClr val="tx2"/>
          </a:solidFill>
          <a:effectLst>
            <a:outerShdw blurRad="38100" dist="38100" dir="2700000" algn="tl">
              <a:srgbClr val="000000"/>
            </a:outerShdw>
          </a:effectLst>
          <a:latin typeface="Arial Black" pitchFamily="34" charset="0"/>
        </a:defRPr>
      </a:lvl3pPr>
      <a:lvl4pPr algn="ctr" rtl="0" fontAlgn="base">
        <a:spcBef>
          <a:spcPct val="0"/>
        </a:spcBef>
        <a:spcAft>
          <a:spcPct val="0"/>
        </a:spcAft>
        <a:defRPr sz="4400">
          <a:solidFill>
            <a:schemeClr val="tx2"/>
          </a:solidFill>
          <a:effectLst>
            <a:outerShdw blurRad="38100" dist="38100" dir="2700000" algn="tl">
              <a:srgbClr val="000000"/>
            </a:outerShdw>
          </a:effectLst>
          <a:latin typeface="Arial Black" pitchFamily="34" charset="0"/>
        </a:defRPr>
      </a:lvl4pPr>
      <a:lvl5pPr algn="ctr" rtl="0" fontAlgn="base">
        <a:spcBef>
          <a:spcPct val="0"/>
        </a:spcBef>
        <a:spcAft>
          <a:spcPct val="0"/>
        </a:spcAft>
        <a:defRPr sz="4400">
          <a:solidFill>
            <a:schemeClr val="tx2"/>
          </a:solidFill>
          <a:effectLst>
            <a:outerShdw blurRad="38100" dist="38100" dir="2700000" algn="tl">
              <a:srgbClr val="000000"/>
            </a:outerShdw>
          </a:effectLst>
          <a:latin typeface="Arial Black" pitchFamily="34" charset="0"/>
        </a:defRPr>
      </a:lvl5pPr>
      <a:lvl6pPr marL="457200" algn="ctr" rtl="0" eaLnBrk="1" fontAlgn="base" hangingPunct="1">
        <a:spcBef>
          <a:spcPct val="0"/>
        </a:spcBef>
        <a:spcAft>
          <a:spcPct val="0"/>
        </a:spcAft>
        <a:defRPr sz="4400">
          <a:solidFill>
            <a:schemeClr val="tx2"/>
          </a:solidFill>
          <a:effectLst>
            <a:outerShdw blurRad="38100" dist="38100" dir="2700000" algn="tl">
              <a:srgbClr val="000000"/>
            </a:outerShdw>
          </a:effectLst>
          <a:latin typeface="Arial" charset="0"/>
        </a:defRPr>
      </a:lvl6pPr>
      <a:lvl7pPr marL="914400" algn="ctr" rtl="0" eaLnBrk="1" fontAlgn="base" hangingPunct="1">
        <a:spcBef>
          <a:spcPct val="0"/>
        </a:spcBef>
        <a:spcAft>
          <a:spcPct val="0"/>
        </a:spcAft>
        <a:defRPr sz="4400">
          <a:solidFill>
            <a:schemeClr val="tx2"/>
          </a:solidFill>
          <a:effectLst>
            <a:outerShdw blurRad="38100" dist="38100" dir="2700000" algn="tl">
              <a:srgbClr val="000000"/>
            </a:outerShdw>
          </a:effectLst>
          <a:latin typeface="Arial" charset="0"/>
        </a:defRPr>
      </a:lvl7pPr>
      <a:lvl8pPr marL="1371600" algn="ctr" rtl="0" eaLnBrk="1" fontAlgn="base" hangingPunct="1">
        <a:spcBef>
          <a:spcPct val="0"/>
        </a:spcBef>
        <a:spcAft>
          <a:spcPct val="0"/>
        </a:spcAft>
        <a:defRPr sz="4400">
          <a:solidFill>
            <a:schemeClr val="tx2"/>
          </a:solidFill>
          <a:effectLst>
            <a:outerShdw blurRad="38100" dist="38100" dir="2700000" algn="tl">
              <a:srgbClr val="000000"/>
            </a:outerShdw>
          </a:effectLst>
          <a:latin typeface="Arial" charset="0"/>
        </a:defRPr>
      </a:lvl8pPr>
      <a:lvl9pPr marL="1828800" algn="ctr" rtl="0" eaLnBrk="1" fontAlgn="base" hangingPunct="1">
        <a:spcBef>
          <a:spcPct val="0"/>
        </a:spcBef>
        <a:spcAft>
          <a:spcPct val="0"/>
        </a:spcAft>
        <a:defRPr sz="4400">
          <a:solidFill>
            <a:schemeClr val="tx2"/>
          </a:solidFill>
          <a:effectLst>
            <a:outerShdw blurRad="38100" dist="38100" dir="2700000" algn="tl">
              <a:srgbClr val="000000"/>
            </a:outerShdw>
          </a:effectLst>
          <a:latin typeface="Arial" charset="0"/>
        </a:defRPr>
      </a:lvl9pPr>
    </p:titleStyle>
    <p:bodyStyle>
      <a:lvl1pPr marL="342900" indent="-342900" algn="l" rtl="0" fontAlgn="base">
        <a:spcBef>
          <a:spcPct val="20000"/>
        </a:spcBef>
        <a:spcAft>
          <a:spcPct val="0"/>
        </a:spcAft>
        <a:buClr>
          <a:schemeClr val="hlink"/>
        </a:buClr>
        <a:buSzPct val="90000"/>
        <a:buFont typeface="Wingdings" pitchFamily="2" charset="2"/>
        <a:buBlip>
          <a:blip r:embed="rId15"/>
        </a:buBlip>
        <a:defRPr sz="3200">
          <a:solidFill>
            <a:schemeClr val="tx1"/>
          </a:solidFill>
          <a:effectLst>
            <a:outerShdw blurRad="38100" dist="38100" dir="2700000" algn="tl">
              <a:srgbClr val="000000"/>
            </a:outerShdw>
          </a:effectLst>
          <a:latin typeface="+mn-lt"/>
          <a:ea typeface="+mn-ea"/>
          <a:cs typeface="+mn-cs"/>
        </a:defRPr>
      </a:lvl1pPr>
      <a:lvl2pPr marL="742950" indent="-285750" algn="l" rtl="0" fontAlgn="base">
        <a:spcBef>
          <a:spcPct val="20000"/>
        </a:spcBef>
        <a:spcAft>
          <a:spcPct val="0"/>
        </a:spcAft>
        <a:buChar char="–"/>
        <a:defRPr sz="2800">
          <a:solidFill>
            <a:schemeClr val="tx1"/>
          </a:solidFill>
          <a:effectLst>
            <a:outerShdw blurRad="38100" dist="38100" dir="2700000" algn="tl">
              <a:srgbClr val="000000"/>
            </a:outerShdw>
          </a:effectLst>
          <a:latin typeface="+mn-lt"/>
        </a:defRPr>
      </a:lvl2pPr>
      <a:lvl3pPr marL="1143000" indent="-228600" algn="l" rtl="0" fontAlgn="base">
        <a:spcBef>
          <a:spcPct val="20000"/>
        </a:spcBef>
        <a:spcAft>
          <a:spcPct val="0"/>
        </a:spcAft>
        <a:buClr>
          <a:schemeClr val="accent2"/>
        </a:buClr>
        <a:buSzPct val="90000"/>
        <a:buFont typeface="Wingdings" pitchFamily="2" charset="2"/>
        <a:buBlip>
          <a:blip r:embed="rId16"/>
        </a:buBlip>
        <a:defRPr sz="2400">
          <a:solidFill>
            <a:schemeClr val="tx1"/>
          </a:solidFill>
          <a:effectLst>
            <a:outerShdw blurRad="38100" dist="38100" dir="2700000" algn="tl">
              <a:srgbClr val="000000"/>
            </a:outerShdw>
          </a:effectLst>
          <a:latin typeface="+mn-lt"/>
        </a:defRPr>
      </a:lvl3pPr>
      <a:lvl4pPr marL="1600200" indent="-228600" algn="l" rtl="0" fontAlgn="base">
        <a:spcBef>
          <a:spcPct val="20000"/>
        </a:spcBef>
        <a:spcAft>
          <a:spcPct val="0"/>
        </a:spcAft>
        <a:buChar char="–"/>
        <a:defRPr sz="2000">
          <a:solidFill>
            <a:schemeClr val="tx1"/>
          </a:solidFill>
          <a:effectLst>
            <a:outerShdw blurRad="38100" dist="38100" dir="2700000" algn="tl">
              <a:srgbClr val="000000"/>
            </a:outerShdw>
          </a:effectLst>
          <a:latin typeface="+mn-lt"/>
        </a:defRPr>
      </a:lvl4pPr>
      <a:lvl5pPr marL="2057400" indent="-228600" algn="l" rtl="0" fontAlgn="base">
        <a:spcBef>
          <a:spcPct val="20000"/>
        </a:spcBef>
        <a:spcAft>
          <a:spcPct val="0"/>
        </a:spcAft>
        <a:buClr>
          <a:schemeClr val="folHlink"/>
        </a:buClr>
        <a:buSzPct val="90000"/>
        <a:buFont typeface="Wingdings" pitchFamily="2" charset="2"/>
        <a:buBlip>
          <a:blip r:embed="rId17"/>
        </a:buBlip>
        <a:defRPr sz="2000">
          <a:solidFill>
            <a:schemeClr val="tx1"/>
          </a:solidFill>
          <a:effectLst>
            <a:outerShdw blurRad="38100" dist="38100" dir="2700000" algn="tl">
              <a:srgbClr val="000000"/>
            </a:outerShdw>
          </a:effectLst>
          <a:latin typeface="+mn-lt"/>
        </a:defRPr>
      </a:lvl5pPr>
      <a:lvl6pPr marL="2514600" indent="-228600" algn="l" rtl="0" eaLnBrk="1" fontAlgn="base" hangingPunct="1">
        <a:spcBef>
          <a:spcPct val="20000"/>
        </a:spcBef>
        <a:spcAft>
          <a:spcPct val="0"/>
        </a:spcAft>
        <a:buClr>
          <a:schemeClr val="folHlink"/>
        </a:buClr>
        <a:buSzPct val="90000"/>
        <a:buFont typeface="Wingdings" pitchFamily="2" charset="2"/>
        <a:buBlip>
          <a:blip r:embed="rId17"/>
        </a:buBlip>
        <a:defRPr sz="2000">
          <a:solidFill>
            <a:schemeClr val="tx1"/>
          </a:solidFill>
          <a:effectLst>
            <a:outerShdw blurRad="38100" dist="38100" dir="2700000" algn="tl">
              <a:srgbClr val="000000"/>
            </a:outerShdw>
          </a:effectLst>
          <a:latin typeface="+mn-lt"/>
        </a:defRPr>
      </a:lvl6pPr>
      <a:lvl7pPr marL="2971800" indent="-228600" algn="l" rtl="0" eaLnBrk="1" fontAlgn="base" hangingPunct="1">
        <a:spcBef>
          <a:spcPct val="20000"/>
        </a:spcBef>
        <a:spcAft>
          <a:spcPct val="0"/>
        </a:spcAft>
        <a:buClr>
          <a:schemeClr val="folHlink"/>
        </a:buClr>
        <a:buSzPct val="90000"/>
        <a:buFont typeface="Wingdings" pitchFamily="2" charset="2"/>
        <a:buBlip>
          <a:blip r:embed="rId17"/>
        </a:buBlip>
        <a:defRPr sz="2000">
          <a:solidFill>
            <a:schemeClr val="tx1"/>
          </a:solidFill>
          <a:effectLst>
            <a:outerShdw blurRad="38100" dist="38100" dir="2700000" algn="tl">
              <a:srgbClr val="000000"/>
            </a:outerShdw>
          </a:effectLst>
          <a:latin typeface="+mn-lt"/>
        </a:defRPr>
      </a:lvl7pPr>
      <a:lvl8pPr marL="3429000" indent="-228600" algn="l" rtl="0" eaLnBrk="1" fontAlgn="base" hangingPunct="1">
        <a:spcBef>
          <a:spcPct val="20000"/>
        </a:spcBef>
        <a:spcAft>
          <a:spcPct val="0"/>
        </a:spcAft>
        <a:buClr>
          <a:schemeClr val="folHlink"/>
        </a:buClr>
        <a:buSzPct val="90000"/>
        <a:buFont typeface="Wingdings" pitchFamily="2" charset="2"/>
        <a:buBlip>
          <a:blip r:embed="rId17"/>
        </a:buBlip>
        <a:defRPr sz="2000">
          <a:solidFill>
            <a:schemeClr val="tx1"/>
          </a:solidFill>
          <a:effectLst>
            <a:outerShdw blurRad="38100" dist="38100" dir="2700000" algn="tl">
              <a:srgbClr val="000000"/>
            </a:outerShdw>
          </a:effectLst>
          <a:latin typeface="+mn-lt"/>
        </a:defRPr>
      </a:lvl8pPr>
      <a:lvl9pPr marL="3886200" indent="-228600" algn="l" rtl="0" eaLnBrk="1" fontAlgn="base" hangingPunct="1">
        <a:spcBef>
          <a:spcPct val="20000"/>
        </a:spcBef>
        <a:spcAft>
          <a:spcPct val="0"/>
        </a:spcAft>
        <a:buClr>
          <a:schemeClr val="folHlink"/>
        </a:buClr>
        <a:buSzPct val="90000"/>
        <a:buFont typeface="Wingdings" pitchFamily="2" charset="2"/>
        <a:buBlip>
          <a:blip r:embed="rId17"/>
        </a:buBlip>
        <a:defRPr sz="2000">
          <a:solidFill>
            <a:schemeClr val="tx1"/>
          </a:solidFill>
          <a:effectLst>
            <a:outerShdw blurRad="38100" dist="38100" dir="2700000" algn="tl">
              <a:srgbClr val="000000"/>
            </a:outerShdw>
          </a:effectLst>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6.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57647"/>
                <a:invGamma/>
              </a:schemeClr>
            </a:gs>
            <a:gs pos="100000">
              <a:schemeClr val="bg1"/>
            </a:gs>
          </a:gsLst>
          <a:lin ang="2700000" scaled="1"/>
        </a:gradFill>
        <a:effectLst/>
      </p:bgPr>
    </p:bg>
    <p:spTree>
      <p:nvGrpSpPr>
        <p:cNvPr id="1" name=""/>
        <p:cNvGrpSpPr/>
        <p:nvPr/>
      </p:nvGrpSpPr>
      <p:grpSpPr>
        <a:xfrm>
          <a:off x="0" y="0"/>
          <a:ext cx="0" cy="0"/>
          <a:chOff x="0" y="0"/>
          <a:chExt cx="0" cy="0"/>
        </a:xfrm>
      </p:grpSpPr>
      <p:grpSp>
        <p:nvGrpSpPr>
          <p:cNvPr id="1026" name="Group 2"/>
          <p:cNvGrpSpPr>
            <a:grpSpLocks/>
          </p:cNvGrpSpPr>
          <p:nvPr/>
        </p:nvGrpSpPr>
        <p:grpSpPr bwMode="auto">
          <a:xfrm>
            <a:off x="0" y="0"/>
            <a:ext cx="9144000" cy="6856413"/>
            <a:chOff x="0" y="0"/>
            <a:chExt cx="5760" cy="4319"/>
          </a:xfrm>
        </p:grpSpPr>
        <p:sp>
          <p:nvSpPr>
            <p:cNvPr id="786435" name="Freeform 3"/>
            <p:cNvSpPr>
              <a:spLocks/>
            </p:cNvSpPr>
            <p:nvPr/>
          </p:nvSpPr>
          <p:spPr bwMode="hidden">
            <a:xfrm>
              <a:off x="0" y="12"/>
              <a:ext cx="5758" cy="3273"/>
            </a:xfrm>
            <a:custGeom>
              <a:avLst/>
              <a:gdLst/>
              <a:ahLst/>
              <a:cxnLst>
                <a:cxn ang="0">
                  <a:pos x="3193" y="1816"/>
                </a:cxn>
                <a:cxn ang="0">
                  <a:pos x="0" y="0"/>
                </a:cxn>
                <a:cxn ang="0">
                  <a:pos x="0" y="522"/>
                </a:cxn>
                <a:cxn ang="0">
                  <a:pos x="3037" y="1978"/>
                </a:cxn>
                <a:cxn ang="0">
                  <a:pos x="5740" y="3273"/>
                </a:cxn>
                <a:cxn ang="0">
                  <a:pos x="5740" y="3267"/>
                </a:cxn>
                <a:cxn ang="0">
                  <a:pos x="3193" y="1816"/>
                </a:cxn>
                <a:cxn ang="0">
                  <a:pos x="3193" y="1816"/>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786436" name="Freeform 4"/>
            <p:cNvSpPr>
              <a:spLocks/>
            </p:cNvSpPr>
            <p:nvPr/>
          </p:nvSpPr>
          <p:spPr bwMode="hidden">
            <a:xfrm>
              <a:off x="149" y="0"/>
              <a:ext cx="5609" cy="3243"/>
            </a:xfrm>
            <a:custGeom>
              <a:avLst/>
              <a:gdLst/>
              <a:ahLst/>
              <a:cxnLst>
                <a:cxn ang="0">
                  <a:pos x="3163" y="1714"/>
                </a:cxn>
                <a:cxn ang="0">
                  <a:pos x="431" y="0"/>
                </a:cxn>
                <a:cxn ang="0">
                  <a:pos x="0" y="0"/>
                </a:cxn>
                <a:cxn ang="0">
                  <a:pos x="3086" y="1786"/>
                </a:cxn>
                <a:cxn ang="0">
                  <a:pos x="5591" y="3243"/>
                </a:cxn>
                <a:cxn ang="0">
                  <a:pos x="5591" y="3237"/>
                </a:cxn>
                <a:cxn ang="0">
                  <a:pos x="3163" y="1714"/>
                </a:cxn>
                <a:cxn ang="0">
                  <a:pos x="3163" y="1714"/>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786437" name="Freeform 5"/>
            <p:cNvSpPr>
              <a:spLocks/>
            </p:cNvSpPr>
            <p:nvPr/>
          </p:nvSpPr>
          <p:spPr bwMode="hidden">
            <a:xfrm>
              <a:off x="0" y="3433"/>
              <a:ext cx="4038" cy="191"/>
            </a:xfrm>
            <a:custGeom>
              <a:avLst/>
              <a:gdLst/>
              <a:ahLst/>
              <a:cxnLst>
                <a:cxn ang="0">
                  <a:pos x="0" y="156"/>
                </a:cxn>
                <a:cxn ang="0">
                  <a:pos x="4042" y="192"/>
                </a:cxn>
                <a:cxn ang="0">
                  <a:pos x="4042" y="144"/>
                </a:cxn>
                <a:cxn ang="0">
                  <a:pos x="0" y="0"/>
                </a:cxn>
                <a:cxn ang="0">
                  <a:pos x="0" y="156"/>
                </a:cxn>
                <a:cxn ang="0">
                  <a:pos x="0" y="156"/>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1035" name="Freeform 6"/>
            <p:cNvSpPr>
              <a:spLocks/>
            </p:cNvSpPr>
            <p:nvPr/>
          </p:nvSpPr>
          <p:spPr bwMode="hidden">
            <a:xfrm>
              <a:off x="4038" y="3577"/>
              <a:ext cx="1720" cy="65"/>
            </a:xfrm>
            <a:custGeom>
              <a:avLst/>
              <a:gdLst>
                <a:gd name="T0" fmla="*/ 1722 w 1722"/>
                <a:gd name="T1" fmla="*/ 66 h 66"/>
                <a:gd name="T2" fmla="*/ 1722 w 1722"/>
                <a:gd name="T3" fmla="*/ 60 h 66"/>
                <a:gd name="T4" fmla="*/ 0 w 1722"/>
                <a:gd name="T5" fmla="*/ 0 h 66"/>
                <a:gd name="T6" fmla="*/ 0 w 1722"/>
                <a:gd name="T7" fmla="*/ 48 h 66"/>
                <a:gd name="T8" fmla="*/ 1722 w 1722"/>
                <a:gd name="T9" fmla="*/ 66 h 66"/>
                <a:gd name="T10" fmla="*/ 1722 w 1722"/>
                <a:gd name="T11" fmla="*/ 66 h 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22" h="66">
                  <a:moveTo>
                    <a:pt x="1722" y="66"/>
                  </a:moveTo>
                  <a:lnTo>
                    <a:pt x="1722" y="60"/>
                  </a:lnTo>
                  <a:lnTo>
                    <a:pt x="0" y="0"/>
                  </a:lnTo>
                  <a:lnTo>
                    <a:pt x="0" y="48"/>
                  </a:lnTo>
                  <a:lnTo>
                    <a:pt x="1722" y="66"/>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786439" name="Freeform 7"/>
            <p:cNvSpPr>
              <a:spLocks/>
            </p:cNvSpPr>
            <p:nvPr/>
          </p:nvSpPr>
          <p:spPr bwMode="hidden">
            <a:xfrm>
              <a:off x="0" y="3726"/>
              <a:ext cx="4784" cy="329"/>
            </a:xfrm>
            <a:custGeom>
              <a:avLst/>
              <a:gdLst/>
              <a:ahLst/>
              <a:cxnLst>
                <a:cxn ang="0">
                  <a:pos x="0" y="329"/>
                </a:cxn>
                <a:cxn ang="0">
                  <a:pos x="4789" y="77"/>
                </a:cxn>
                <a:cxn ang="0">
                  <a:pos x="4789" y="0"/>
                </a:cxn>
                <a:cxn ang="0">
                  <a:pos x="0" y="107"/>
                </a:cxn>
                <a:cxn ang="0">
                  <a:pos x="0" y="329"/>
                </a:cxn>
                <a:cxn ang="0">
                  <a:pos x="0" y="329"/>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w="9525" cap="flat" cmpd="sng">
              <a:noFill/>
              <a:prstDash val="solid"/>
              <a:round/>
              <a:headEnd type="none" w="med" len="med"/>
              <a:tailEnd type="none" w="med" len="med"/>
            </a:ln>
            <a:effectLst/>
          </p:spPr>
          <p:txBody>
            <a:bodyPr/>
            <a:lstStyle/>
            <a:p>
              <a:pPr fontAlgn="auto">
                <a:spcBef>
                  <a:spcPts val="0"/>
                </a:spcBef>
                <a:spcAft>
                  <a:spcPts val="0"/>
                </a:spcAft>
                <a:defRPr/>
              </a:pPr>
              <a:endParaRPr lang="en-US">
                <a:solidFill>
                  <a:prstClr val="white"/>
                </a:solidFill>
                <a:latin typeface="Arial" charset="0"/>
              </a:endParaRPr>
            </a:p>
          </p:txBody>
        </p:sp>
        <p:sp>
          <p:nvSpPr>
            <p:cNvPr id="1037" name="Freeform 8"/>
            <p:cNvSpPr>
              <a:spLocks/>
            </p:cNvSpPr>
            <p:nvPr/>
          </p:nvSpPr>
          <p:spPr bwMode="hidden">
            <a:xfrm>
              <a:off x="4784" y="3702"/>
              <a:ext cx="974" cy="101"/>
            </a:xfrm>
            <a:custGeom>
              <a:avLst/>
              <a:gdLst>
                <a:gd name="T0" fmla="*/ 975 w 975"/>
                <a:gd name="T1" fmla="*/ 48 h 101"/>
                <a:gd name="T2" fmla="*/ 975 w 975"/>
                <a:gd name="T3" fmla="*/ 0 h 101"/>
                <a:gd name="T4" fmla="*/ 0 w 975"/>
                <a:gd name="T5" fmla="*/ 24 h 101"/>
                <a:gd name="T6" fmla="*/ 0 w 975"/>
                <a:gd name="T7" fmla="*/ 101 h 101"/>
                <a:gd name="T8" fmla="*/ 975 w 975"/>
                <a:gd name="T9" fmla="*/ 48 h 101"/>
                <a:gd name="T10" fmla="*/ 975 w 975"/>
                <a:gd name="T11" fmla="*/ 48 h 10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75" h="101">
                  <a:moveTo>
                    <a:pt x="975" y="48"/>
                  </a:moveTo>
                  <a:lnTo>
                    <a:pt x="975" y="0"/>
                  </a:lnTo>
                  <a:lnTo>
                    <a:pt x="0" y="24"/>
                  </a:lnTo>
                  <a:lnTo>
                    <a:pt x="0" y="101"/>
                  </a:lnTo>
                  <a:lnTo>
                    <a:pt x="975" y="4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1038" name="Freeform 9"/>
            <p:cNvSpPr>
              <a:spLocks/>
            </p:cNvSpPr>
            <p:nvPr/>
          </p:nvSpPr>
          <p:spPr bwMode="hidden">
            <a:xfrm>
              <a:off x="3619" y="3815"/>
              <a:ext cx="2139" cy="198"/>
            </a:xfrm>
            <a:custGeom>
              <a:avLst/>
              <a:gdLst>
                <a:gd name="T0" fmla="*/ 2141 w 2141"/>
                <a:gd name="T1" fmla="*/ 0 h 198"/>
                <a:gd name="T2" fmla="*/ 0 w 2141"/>
                <a:gd name="T3" fmla="*/ 156 h 198"/>
                <a:gd name="T4" fmla="*/ 0 w 2141"/>
                <a:gd name="T5" fmla="*/ 198 h 198"/>
                <a:gd name="T6" fmla="*/ 2141 w 2141"/>
                <a:gd name="T7" fmla="*/ 0 h 198"/>
                <a:gd name="T8" fmla="*/ 2141 w 2141"/>
                <a:gd name="T9" fmla="*/ 0 h 1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41" h="198">
                  <a:moveTo>
                    <a:pt x="2141" y="0"/>
                  </a:moveTo>
                  <a:lnTo>
                    <a:pt x="0" y="156"/>
                  </a:lnTo>
                  <a:lnTo>
                    <a:pt x="0" y="198"/>
                  </a:lnTo>
                  <a:lnTo>
                    <a:pt x="2141"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786442" name="Freeform 10"/>
            <p:cNvSpPr>
              <a:spLocks/>
            </p:cNvSpPr>
            <p:nvPr/>
          </p:nvSpPr>
          <p:spPr bwMode="hidden">
            <a:xfrm>
              <a:off x="0" y="3971"/>
              <a:ext cx="3619" cy="348"/>
            </a:xfrm>
            <a:custGeom>
              <a:avLst/>
              <a:gdLst/>
              <a:ahLst/>
              <a:cxnLst>
                <a:cxn ang="0">
                  <a:pos x="0" y="348"/>
                </a:cxn>
                <a:cxn ang="0">
                  <a:pos x="311" y="348"/>
                </a:cxn>
                <a:cxn ang="0">
                  <a:pos x="3623" y="42"/>
                </a:cxn>
                <a:cxn ang="0">
                  <a:pos x="3623" y="0"/>
                </a:cxn>
                <a:cxn ang="0">
                  <a:pos x="0" y="264"/>
                </a:cxn>
                <a:cxn ang="0">
                  <a:pos x="0" y="348"/>
                </a:cxn>
                <a:cxn ang="0">
                  <a:pos x="0" y="348"/>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1040" name="Freeform 11"/>
            <p:cNvSpPr>
              <a:spLocks/>
            </p:cNvSpPr>
            <p:nvPr/>
          </p:nvSpPr>
          <p:spPr bwMode="hidden">
            <a:xfrm>
              <a:off x="2097" y="4043"/>
              <a:ext cx="2514" cy="276"/>
            </a:xfrm>
            <a:custGeom>
              <a:avLst/>
              <a:gdLst>
                <a:gd name="T0" fmla="*/ 2182 w 2517"/>
                <a:gd name="T1" fmla="*/ 276 h 276"/>
                <a:gd name="T2" fmla="*/ 2517 w 2517"/>
                <a:gd name="T3" fmla="*/ 204 h 276"/>
                <a:gd name="T4" fmla="*/ 2260 w 2517"/>
                <a:gd name="T5" fmla="*/ 0 h 276"/>
                <a:gd name="T6" fmla="*/ 0 w 2517"/>
                <a:gd name="T7" fmla="*/ 276 h 276"/>
                <a:gd name="T8" fmla="*/ 2182 w 2517"/>
                <a:gd name="T9" fmla="*/ 276 h 276"/>
                <a:gd name="T10" fmla="*/ 2182 w 2517"/>
                <a:gd name="T11" fmla="*/ 276 h 27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7" h="276">
                  <a:moveTo>
                    <a:pt x="2182" y="276"/>
                  </a:moveTo>
                  <a:lnTo>
                    <a:pt x="2517" y="204"/>
                  </a:lnTo>
                  <a:lnTo>
                    <a:pt x="2260" y="0"/>
                  </a:lnTo>
                  <a:lnTo>
                    <a:pt x="0" y="276"/>
                  </a:lnTo>
                  <a:lnTo>
                    <a:pt x="2182" y="276"/>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786444" name="Freeform 12"/>
            <p:cNvSpPr>
              <a:spLocks/>
            </p:cNvSpPr>
            <p:nvPr/>
          </p:nvSpPr>
          <p:spPr bwMode="hidden">
            <a:xfrm>
              <a:off x="4354" y="3869"/>
              <a:ext cx="1404" cy="378"/>
            </a:xfrm>
            <a:custGeom>
              <a:avLst/>
              <a:gdLst/>
              <a:ahLst/>
              <a:cxnLst>
                <a:cxn ang="0">
                  <a:pos x="1405" y="126"/>
                </a:cxn>
                <a:cxn ang="0">
                  <a:pos x="1405" y="0"/>
                </a:cxn>
                <a:cxn ang="0">
                  <a:pos x="0" y="174"/>
                </a:cxn>
                <a:cxn ang="0">
                  <a:pos x="257" y="378"/>
                </a:cxn>
                <a:cxn ang="0">
                  <a:pos x="1405" y="126"/>
                </a:cxn>
                <a:cxn ang="0">
                  <a:pos x="1405" y="126"/>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1042" name="Freeform 13"/>
            <p:cNvSpPr>
              <a:spLocks/>
            </p:cNvSpPr>
            <p:nvPr/>
          </p:nvSpPr>
          <p:spPr bwMode="hidden">
            <a:xfrm>
              <a:off x="5030" y="3151"/>
              <a:ext cx="728" cy="240"/>
            </a:xfrm>
            <a:custGeom>
              <a:avLst/>
              <a:gdLst>
                <a:gd name="T0" fmla="*/ 729 w 729"/>
                <a:gd name="T1" fmla="*/ 240 h 240"/>
                <a:gd name="T2" fmla="*/ 0 w 729"/>
                <a:gd name="T3" fmla="*/ 0 h 240"/>
                <a:gd name="T4" fmla="*/ 0 w 729"/>
                <a:gd name="T5" fmla="*/ 6 h 240"/>
                <a:gd name="T6" fmla="*/ 729 w 729"/>
                <a:gd name="T7" fmla="*/ 240 h 240"/>
                <a:gd name="T8" fmla="*/ 729 w 729"/>
                <a:gd name="T9" fmla="*/ 240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9" h="240">
                  <a:moveTo>
                    <a:pt x="729" y="240"/>
                  </a:moveTo>
                  <a:lnTo>
                    <a:pt x="0" y="0"/>
                  </a:lnTo>
                  <a:lnTo>
                    <a:pt x="0" y="6"/>
                  </a:lnTo>
                  <a:lnTo>
                    <a:pt x="729" y="24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786446" name="Freeform 14"/>
            <p:cNvSpPr>
              <a:spLocks/>
            </p:cNvSpPr>
            <p:nvPr/>
          </p:nvSpPr>
          <p:spPr bwMode="hidden">
            <a:xfrm>
              <a:off x="0" y="1486"/>
              <a:ext cx="5030" cy="1671"/>
            </a:xfrm>
            <a:custGeom>
              <a:avLst/>
              <a:gdLst/>
              <a:ahLst/>
              <a:cxnLst>
                <a:cxn ang="0">
                  <a:pos x="0" y="72"/>
                </a:cxn>
                <a:cxn ang="0">
                  <a:pos x="5035" y="1672"/>
                </a:cxn>
                <a:cxn ang="0">
                  <a:pos x="5035" y="1666"/>
                </a:cxn>
                <a:cxn ang="0">
                  <a:pos x="0" y="0"/>
                </a:cxn>
                <a:cxn ang="0">
                  <a:pos x="0" y="72"/>
                </a:cxn>
                <a:cxn ang="0">
                  <a:pos x="0" y="72"/>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1044" name="Freeform 15"/>
            <p:cNvSpPr>
              <a:spLocks/>
            </p:cNvSpPr>
            <p:nvPr/>
          </p:nvSpPr>
          <p:spPr bwMode="hidden">
            <a:xfrm>
              <a:off x="5030" y="3049"/>
              <a:ext cx="728" cy="318"/>
            </a:xfrm>
            <a:custGeom>
              <a:avLst/>
              <a:gdLst>
                <a:gd name="T0" fmla="*/ 729 w 729"/>
                <a:gd name="T1" fmla="*/ 318 h 318"/>
                <a:gd name="T2" fmla="*/ 729 w 729"/>
                <a:gd name="T3" fmla="*/ 312 h 318"/>
                <a:gd name="T4" fmla="*/ 0 w 729"/>
                <a:gd name="T5" fmla="*/ 0 h 318"/>
                <a:gd name="T6" fmla="*/ 0 w 729"/>
                <a:gd name="T7" fmla="*/ 54 h 318"/>
                <a:gd name="T8" fmla="*/ 729 w 729"/>
                <a:gd name="T9" fmla="*/ 318 h 318"/>
                <a:gd name="T10" fmla="*/ 729 w 729"/>
                <a:gd name="T11" fmla="*/ 318 h 3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29" h="318">
                  <a:moveTo>
                    <a:pt x="729" y="318"/>
                  </a:moveTo>
                  <a:lnTo>
                    <a:pt x="729" y="312"/>
                  </a:lnTo>
                  <a:lnTo>
                    <a:pt x="0" y="0"/>
                  </a:lnTo>
                  <a:lnTo>
                    <a:pt x="0" y="54"/>
                  </a:lnTo>
                  <a:lnTo>
                    <a:pt x="729" y="318"/>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786448" name="Freeform 16"/>
            <p:cNvSpPr>
              <a:spLocks/>
            </p:cNvSpPr>
            <p:nvPr/>
          </p:nvSpPr>
          <p:spPr bwMode="hidden">
            <a:xfrm>
              <a:off x="0" y="916"/>
              <a:ext cx="5030" cy="2187"/>
            </a:xfrm>
            <a:custGeom>
              <a:avLst/>
              <a:gdLst/>
              <a:ahLst/>
              <a:cxnLst>
                <a:cxn ang="0">
                  <a:pos x="0" y="396"/>
                </a:cxn>
                <a:cxn ang="0">
                  <a:pos x="5035" y="2188"/>
                </a:cxn>
                <a:cxn ang="0">
                  <a:pos x="5035" y="2134"/>
                </a:cxn>
                <a:cxn ang="0">
                  <a:pos x="0" y="0"/>
                </a:cxn>
                <a:cxn ang="0">
                  <a:pos x="0" y="396"/>
                </a:cxn>
                <a:cxn ang="0">
                  <a:pos x="0" y="396"/>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786449" name="Freeform 17"/>
            <p:cNvSpPr>
              <a:spLocks/>
            </p:cNvSpPr>
            <p:nvPr/>
          </p:nvSpPr>
          <p:spPr bwMode="hidden">
            <a:xfrm>
              <a:off x="2294" y="0"/>
              <a:ext cx="3159" cy="2725"/>
            </a:xfrm>
            <a:custGeom>
              <a:avLst/>
              <a:gdLst/>
              <a:ahLst/>
              <a:cxnLst>
                <a:cxn ang="0">
                  <a:pos x="0" y="0"/>
                </a:cxn>
                <a:cxn ang="0">
                  <a:pos x="3145" y="2727"/>
                </a:cxn>
                <a:cxn ang="0">
                  <a:pos x="3163" y="2704"/>
                </a:cxn>
                <a:cxn ang="0">
                  <a:pos x="102" y="0"/>
                </a:cxn>
                <a:cxn ang="0">
                  <a:pos x="0" y="0"/>
                </a:cxn>
                <a:cxn ang="0">
                  <a:pos x="0" y="0"/>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786450" name="Freeform 18"/>
            <p:cNvSpPr>
              <a:spLocks/>
            </p:cNvSpPr>
            <p:nvPr/>
          </p:nvSpPr>
          <p:spPr bwMode="hidden">
            <a:xfrm>
              <a:off x="5435" y="2702"/>
              <a:ext cx="323" cy="299"/>
            </a:xfrm>
            <a:custGeom>
              <a:avLst/>
              <a:gdLst/>
              <a:ahLst/>
              <a:cxnLst>
                <a:cxn ang="0">
                  <a:pos x="323" y="299"/>
                </a:cxn>
                <a:cxn ang="0">
                  <a:pos x="323" y="263"/>
                </a:cxn>
                <a:cxn ang="0">
                  <a:pos x="18" y="0"/>
                </a:cxn>
                <a:cxn ang="0">
                  <a:pos x="0" y="23"/>
                </a:cxn>
                <a:cxn ang="0">
                  <a:pos x="323" y="299"/>
                </a:cxn>
                <a:cxn ang="0">
                  <a:pos x="323" y="299"/>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1048" name="Freeform 19"/>
            <p:cNvSpPr>
              <a:spLocks/>
            </p:cNvSpPr>
            <p:nvPr/>
          </p:nvSpPr>
          <p:spPr bwMode="hidden">
            <a:xfrm>
              <a:off x="5477" y="2588"/>
              <a:ext cx="281" cy="335"/>
            </a:xfrm>
            <a:custGeom>
              <a:avLst/>
              <a:gdLst>
                <a:gd name="T0" fmla="*/ 281 w 281"/>
                <a:gd name="T1" fmla="*/ 335 h 335"/>
                <a:gd name="T2" fmla="*/ 281 w 281"/>
                <a:gd name="T3" fmla="*/ 173 h 335"/>
                <a:gd name="T4" fmla="*/ 96 w 281"/>
                <a:gd name="T5" fmla="*/ 0 h 335"/>
                <a:gd name="T6" fmla="*/ 0 w 281"/>
                <a:gd name="T7" fmla="*/ 90 h 335"/>
                <a:gd name="T8" fmla="*/ 281 w 281"/>
                <a:gd name="T9" fmla="*/ 335 h 335"/>
                <a:gd name="T10" fmla="*/ 281 w 281"/>
                <a:gd name="T11" fmla="*/ 335 h 3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1" h="335">
                  <a:moveTo>
                    <a:pt x="281" y="335"/>
                  </a:moveTo>
                  <a:lnTo>
                    <a:pt x="281" y="173"/>
                  </a:lnTo>
                  <a:lnTo>
                    <a:pt x="96" y="0"/>
                  </a:lnTo>
                  <a:lnTo>
                    <a:pt x="0" y="90"/>
                  </a:lnTo>
                  <a:lnTo>
                    <a:pt x="281" y="335"/>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786452" name="Freeform 20"/>
            <p:cNvSpPr>
              <a:spLocks/>
            </p:cNvSpPr>
            <p:nvPr/>
          </p:nvSpPr>
          <p:spPr bwMode="hidden">
            <a:xfrm>
              <a:off x="2454" y="0"/>
              <a:ext cx="3119" cy="2678"/>
            </a:xfrm>
            <a:custGeom>
              <a:avLst/>
              <a:gdLst/>
              <a:ahLst/>
              <a:cxnLst>
                <a:cxn ang="0">
                  <a:pos x="0" y="0"/>
                </a:cxn>
                <a:cxn ang="0">
                  <a:pos x="3026" y="2680"/>
                </a:cxn>
                <a:cxn ang="0">
                  <a:pos x="3122" y="2590"/>
                </a:cxn>
                <a:cxn ang="0">
                  <a:pos x="383" y="0"/>
                </a:cxn>
                <a:cxn ang="0">
                  <a:pos x="0" y="0"/>
                </a:cxn>
                <a:cxn ang="0">
                  <a:pos x="0" y="0"/>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1050" name="Freeform 21"/>
            <p:cNvSpPr>
              <a:spLocks/>
            </p:cNvSpPr>
            <p:nvPr/>
          </p:nvSpPr>
          <p:spPr bwMode="hidden">
            <a:xfrm>
              <a:off x="5626" y="2534"/>
              <a:ext cx="132" cy="132"/>
            </a:xfrm>
            <a:custGeom>
              <a:avLst/>
              <a:gdLst>
                <a:gd name="T0" fmla="*/ 132 w 132"/>
                <a:gd name="T1" fmla="*/ 132 h 132"/>
                <a:gd name="T2" fmla="*/ 0 w 132"/>
                <a:gd name="T3" fmla="*/ 0 h 132"/>
                <a:gd name="T4" fmla="*/ 0 w 132"/>
                <a:gd name="T5" fmla="*/ 0 h 132"/>
                <a:gd name="T6" fmla="*/ 132 w 132"/>
                <a:gd name="T7" fmla="*/ 132 h 132"/>
                <a:gd name="T8" fmla="*/ 132 w 132"/>
                <a:gd name="T9" fmla="*/ 132 h 1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2" h="132">
                  <a:moveTo>
                    <a:pt x="132" y="132"/>
                  </a:moveTo>
                  <a:lnTo>
                    <a:pt x="0" y="0"/>
                  </a:lnTo>
                  <a:lnTo>
                    <a:pt x="132" y="132"/>
                  </a:lnTo>
                  <a:close/>
                </a:path>
              </a:pathLst>
            </a:custGeom>
            <a:solidFill>
              <a:srgbClr val="FF99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786454" name="Freeform 22"/>
            <p:cNvSpPr>
              <a:spLocks/>
            </p:cNvSpPr>
            <p:nvPr/>
          </p:nvSpPr>
          <p:spPr bwMode="hidden">
            <a:xfrm>
              <a:off x="3112" y="0"/>
              <a:ext cx="2514" cy="2534"/>
            </a:xfrm>
            <a:custGeom>
              <a:avLst/>
              <a:gdLst/>
              <a:ahLst/>
              <a:cxnLst>
                <a:cxn ang="0">
                  <a:pos x="0" y="0"/>
                </a:cxn>
                <a:cxn ang="0">
                  <a:pos x="2517" y="2536"/>
                </a:cxn>
                <a:cxn ang="0">
                  <a:pos x="2517" y="2536"/>
                </a:cxn>
                <a:cxn ang="0">
                  <a:pos x="66" y="0"/>
                </a:cxn>
                <a:cxn ang="0">
                  <a:pos x="0" y="0"/>
                </a:cxn>
                <a:cxn ang="0">
                  <a:pos x="0" y="0"/>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786455" name="Freeform 23"/>
            <p:cNvSpPr>
              <a:spLocks/>
            </p:cNvSpPr>
            <p:nvPr/>
          </p:nvSpPr>
          <p:spPr bwMode="hidden">
            <a:xfrm>
              <a:off x="3488" y="0"/>
              <a:ext cx="2198" cy="2480"/>
            </a:xfrm>
            <a:custGeom>
              <a:avLst/>
              <a:gdLst/>
              <a:ahLst/>
              <a:cxnLst>
                <a:cxn ang="0">
                  <a:pos x="0" y="0"/>
                </a:cxn>
                <a:cxn ang="0">
                  <a:pos x="2188" y="2482"/>
                </a:cxn>
                <a:cxn ang="0">
                  <a:pos x="2200" y="2476"/>
                </a:cxn>
                <a:cxn ang="0">
                  <a:pos x="317" y="0"/>
                </a:cxn>
                <a:cxn ang="0">
                  <a:pos x="0" y="0"/>
                </a:cxn>
                <a:cxn ang="0">
                  <a:pos x="0" y="0"/>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w="9525" cap="flat" cmpd="sng">
              <a:noFill/>
              <a:prstDash val="solid"/>
              <a:round/>
              <a:headEnd type="none" w="med" len="med"/>
              <a:tailEnd type="none" w="med" len="med"/>
            </a:ln>
            <a:effectLst/>
          </p:spPr>
          <p:txBody>
            <a:bodyPr/>
            <a:lstStyle/>
            <a:p>
              <a:pPr fontAlgn="auto">
                <a:spcBef>
                  <a:spcPts val="0"/>
                </a:spcBef>
                <a:spcAft>
                  <a:spcPts val="0"/>
                </a:spcAft>
                <a:defRPr/>
              </a:pPr>
              <a:endParaRPr lang="en-US">
                <a:solidFill>
                  <a:prstClr val="white"/>
                </a:solidFill>
                <a:latin typeface="Arial" charset="0"/>
              </a:endParaRPr>
            </a:p>
          </p:txBody>
        </p:sp>
        <p:sp>
          <p:nvSpPr>
            <p:cNvPr id="786456" name="Freeform 24"/>
            <p:cNvSpPr>
              <a:spLocks/>
            </p:cNvSpPr>
            <p:nvPr/>
          </p:nvSpPr>
          <p:spPr bwMode="hidden">
            <a:xfrm>
              <a:off x="5674" y="2474"/>
              <a:ext cx="84" cy="96"/>
            </a:xfrm>
            <a:custGeom>
              <a:avLst/>
              <a:gdLst/>
              <a:ahLst/>
              <a:cxnLst>
                <a:cxn ang="0">
                  <a:pos x="84" y="96"/>
                </a:cxn>
                <a:cxn ang="0">
                  <a:pos x="84" y="90"/>
                </a:cxn>
                <a:cxn ang="0">
                  <a:pos x="12" y="0"/>
                </a:cxn>
                <a:cxn ang="0">
                  <a:pos x="0" y="6"/>
                </a:cxn>
                <a:cxn ang="0">
                  <a:pos x="84" y="96"/>
                </a:cxn>
                <a:cxn ang="0">
                  <a:pos x="84" y="96"/>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1054" name="Freeform 25"/>
            <p:cNvSpPr>
              <a:spLocks/>
            </p:cNvSpPr>
            <p:nvPr/>
          </p:nvSpPr>
          <p:spPr bwMode="hidden">
            <a:xfrm>
              <a:off x="5603" y="850"/>
              <a:ext cx="155" cy="516"/>
            </a:xfrm>
            <a:custGeom>
              <a:avLst/>
              <a:gdLst>
                <a:gd name="T0" fmla="*/ 155 w 155"/>
                <a:gd name="T1" fmla="*/ 516 h 516"/>
                <a:gd name="T2" fmla="*/ 155 w 155"/>
                <a:gd name="T3" fmla="*/ 204 h 516"/>
                <a:gd name="T4" fmla="*/ 77 w 155"/>
                <a:gd name="T5" fmla="*/ 0 h 516"/>
                <a:gd name="T6" fmla="*/ 0 w 155"/>
                <a:gd name="T7" fmla="*/ 192 h 516"/>
                <a:gd name="T8" fmla="*/ 155 w 155"/>
                <a:gd name="T9" fmla="*/ 516 h 516"/>
                <a:gd name="T10" fmla="*/ 155 w 155"/>
                <a:gd name="T11" fmla="*/ 516 h 5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5" h="516">
                  <a:moveTo>
                    <a:pt x="155" y="516"/>
                  </a:moveTo>
                  <a:lnTo>
                    <a:pt x="155" y="204"/>
                  </a:lnTo>
                  <a:lnTo>
                    <a:pt x="77" y="0"/>
                  </a:lnTo>
                  <a:lnTo>
                    <a:pt x="0" y="192"/>
                  </a:lnTo>
                  <a:lnTo>
                    <a:pt x="155" y="516"/>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786458" name="Freeform 26"/>
            <p:cNvSpPr>
              <a:spLocks/>
            </p:cNvSpPr>
            <p:nvPr/>
          </p:nvSpPr>
          <p:spPr bwMode="hidden">
            <a:xfrm>
              <a:off x="5107" y="0"/>
              <a:ext cx="573" cy="1042"/>
            </a:xfrm>
            <a:custGeom>
              <a:avLst/>
              <a:gdLst/>
              <a:ahLst/>
              <a:cxnLst>
                <a:cxn ang="0">
                  <a:pos x="0" y="0"/>
                </a:cxn>
                <a:cxn ang="0">
                  <a:pos x="497" y="1043"/>
                </a:cxn>
                <a:cxn ang="0">
                  <a:pos x="574" y="851"/>
                </a:cxn>
                <a:cxn ang="0">
                  <a:pos x="251" y="0"/>
                </a:cxn>
                <a:cxn ang="0">
                  <a:pos x="0" y="0"/>
                </a:cxn>
                <a:cxn ang="0">
                  <a:pos x="0" y="0"/>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786459" name="Freeform 27"/>
            <p:cNvSpPr>
              <a:spLocks/>
            </p:cNvSpPr>
            <p:nvPr/>
          </p:nvSpPr>
          <p:spPr bwMode="hidden">
            <a:xfrm>
              <a:off x="5411" y="0"/>
              <a:ext cx="341" cy="796"/>
            </a:xfrm>
            <a:custGeom>
              <a:avLst/>
              <a:gdLst/>
              <a:ahLst/>
              <a:cxnLst>
                <a:cxn ang="0">
                  <a:pos x="144" y="0"/>
                </a:cxn>
                <a:cxn ang="0">
                  <a:pos x="0" y="0"/>
                </a:cxn>
                <a:cxn ang="0">
                  <a:pos x="287" y="797"/>
                </a:cxn>
                <a:cxn ang="0">
                  <a:pos x="341" y="653"/>
                </a:cxn>
                <a:cxn ang="0">
                  <a:pos x="144" y="0"/>
                </a:cxn>
                <a:cxn ang="0">
                  <a:pos x="144" y="0"/>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1057" name="Freeform 28"/>
            <p:cNvSpPr>
              <a:spLocks/>
            </p:cNvSpPr>
            <p:nvPr/>
          </p:nvSpPr>
          <p:spPr bwMode="hidden">
            <a:xfrm>
              <a:off x="5698" y="653"/>
              <a:ext cx="60" cy="311"/>
            </a:xfrm>
            <a:custGeom>
              <a:avLst/>
              <a:gdLst>
                <a:gd name="T0" fmla="*/ 0 w 60"/>
                <a:gd name="T1" fmla="*/ 144 h 312"/>
                <a:gd name="T2" fmla="*/ 60 w 60"/>
                <a:gd name="T3" fmla="*/ 312 h 312"/>
                <a:gd name="T4" fmla="*/ 60 w 60"/>
                <a:gd name="T5" fmla="*/ 6 h 312"/>
                <a:gd name="T6" fmla="*/ 54 w 60"/>
                <a:gd name="T7" fmla="*/ 0 h 312"/>
                <a:gd name="T8" fmla="*/ 0 w 60"/>
                <a:gd name="T9" fmla="*/ 144 h 312"/>
                <a:gd name="T10" fmla="*/ 0 w 60"/>
                <a:gd name="T11" fmla="*/ 144 h 3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 h="312">
                  <a:moveTo>
                    <a:pt x="0" y="144"/>
                  </a:moveTo>
                  <a:lnTo>
                    <a:pt x="60" y="312"/>
                  </a:lnTo>
                  <a:lnTo>
                    <a:pt x="60" y="6"/>
                  </a:lnTo>
                  <a:lnTo>
                    <a:pt x="54" y="0"/>
                  </a:lnTo>
                  <a:lnTo>
                    <a:pt x="0" y="144"/>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786461" name="Freeform 29"/>
            <p:cNvSpPr>
              <a:spLocks/>
            </p:cNvSpPr>
            <p:nvPr/>
          </p:nvSpPr>
          <p:spPr bwMode="hidden">
            <a:xfrm>
              <a:off x="2" y="1601"/>
              <a:ext cx="5752" cy="1864"/>
            </a:xfrm>
            <a:custGeom>
              <a:avLst/>
              <a:gdLst/>
              <a:ahLst/>
              <a:cxnLst>
                <a:cxn ang="0">
                  <a:pos x="0" y="371"/>
                </a:cxn>
                <a:cxn ang="0">
                  <a:pos x="5740" y="1864"/>
                </a:cxn>
                <a:cxn ang="0">
                  <a:pos x="5740" y="1834"/>
                </a:cxn>
                <a:cxn ang="0">
                  <a:pos x="0" y="0"/>
                </a:cxn>
                <a:cxn ang="0">
                  <a:pos x="0" y="371"/>
                </a:cxn>
                <a:cxn ang="0">
                  <a:pos x="0" y="37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1059" name="Freeform 30"/>
            <p:cNvSpPr>
              <a:spLocks/>
            </p:cNvSpPr>
            <p:nvPr/>
          </p:nvSpPr>
          <p:spPr bwMode="hidden">
            <a:xfrm>
              <a:off x="5754" y="3483"/>
              <a:ext cx="6" cy="6"/>
            </a:xfrm>
            <a:custGeom>
              <a:avLst/>
              <a:gdLst>
                <a:gd name="T0" fmla="*/ 6 w 6"/>
                <a:gd name="T1" fmla="*/ 6 h 6"/>
                <a:gd name="T2" fmla="*/ 0 w 6"/>
                <a:gd name="T3" fmla="*/ 0 h 6"/>
                <a:gd name="T4" fmla="*/ 0 w 6"/>
                <a:gd name="T5" fmla="*/ 6 h 6"/>
                <a:gd name="T6" fmla="*/ 6 w 6"/>
                <a:gd name="T7" fmla="*/ 6 h 6"/>
                <a:gd name="T8" fmla="*/ 6 w 6"/>
                <a:gd name="T9" fmla="*/ 6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6">
                  <a:moveTo>
                    <a:pt x="6" y="6"/>
                  </a:moveTo>
                  <a:lnTo>
                    <a:pt x="0" y="0"/>
                  </a:lnTo>
                  <a:lnTo>
                    <a:pt x="0" y="6"/>
                  </a:lnTo>
                  <a:lnTo>
                    <a:pt x="6" y="6"/>
                  </a:lnTo>
                  <a:close/>
                </a:path>
              </a:pathLst>
            </a:custGeom>
            <a:solidFill>
              <a:srgbClr val="18F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786463" name="Freeform 31"/>
            <p:cNvSpPr>
              <a:spLocks/>
            </p:cNvSpPr>
            <p:nvPr/>
          </p:nvSpPr>
          <p:spPr bwMode="hidden">
            <a:xfrm>
              <a:off x="2" y="2152"/>
              <a:ext cx="5752" cy="1337"/>
            </a:xfrm>
            <a:custGeom>
              <a:avLst/>
              <a:gdLst/>
              <a:ahLst/>
              <a:cxnLst>
                <a:cxn ang="0">
                  <a:pos x="0" y="366"/>
                </a:cxn>
                <a:cxn ang="0">
                  <a:pos x="5740" y="1337"/>
                </a:cxn>
                <a:cxn ang="0">
                  <a:pos x="5740" y="1331"/>
                </a:cxn>
                <a:cxn ang="0">
                  <a:pos x="0" y="0"/>
                </a:cxn>
                <a:cxn ang="0">
                  <a:pos x="0" y="366"/>
                </a:cxn>
                <a:cxn ang="0">
                  <a:pos x="0" y="366"/>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786464" name="Freeform 32"/>
            <p:cNvSpPr>
              <a:spLocks/>
            </p:cNvSpPr>
            <p:nvPr/>
          </p:nvSpPr>
          <p:spPr bwMode="hidden">
            <a:xfrm>
              <a:off x="2" y="3177"/>
              <a:ext cx="5752" cy="414"/>
            </a:xfrm>
            <a:custGeom>
              <a:avLst/>
              <a:gdLst/>
              <a:ahLst/>
              <a:cxnLst>
                <a:cxn ang="0">
                  <a:pos x="0" y="48"/>
                </a:cxn>
                <a:cxn ang="0">
                  <a:pos x="5740" y="414"/>
                </a:cxn>
                <a:cxn ang="0">
                  <a:pos x="5740" y="402"/>
                </a:cxn>
                <a:cxn ang="0">
                  <a:pos x="0" y="0"/>
                </a:cxn>
                <a:cxn ang="0">
                  <a:pos x="0" y="48"/>
                </a:cxn>
                <a:cxn ang="0">
                  <a:pos x="0" y="48"/>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786465" name="Freeform 33"/>
            <p:cNvSpPr>
              <a:spLocks/>
            </p:cNvSpPr>
            <p:nvPr/>
          </p:nvSpPr>
          <p:spPr bwMode="hidden">
            <a:xfrm>
              <a:off x="1297" y="0"/>
              <a:ext cx="4457" cy="3177"/>
            </a:xfrm>
            <a:custGeom>
              <a:avLst/>
              <a:gdLst/>
              <a:ahLst/>
              <a:cxnLst>
                <a:cxn ang="0">
                  <a:pos x="0" y="0"/>
                </a:cxn>
                <a:cxn ang="0">
                  <a:pos x="4448" y="3177"/>
                </a:cxn>
                <a:cxn ang="0">
                  <a:pos x="4448" y="3153"/>
                </a:cxn>
                <a:cxn ang="0">
                  <a:pos x="125" y="0"/>
                </a:cxn>
                <a:cxn ang="0">
                  <a:pos x="0" y="0"/>
                </a:cxn>
                <a:cxn ang="0">
                  <a:pos x="0" y="0"/>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786466" name="Freeform 34"/>
            <p:cNvSpPr>
              <a:spLocks/>
            </p:cNvSpPr>
            <p:nvPr/>
          </p:nvSpPr>
          <p:spPr bwMode="hidden">
            <a:xfrm>
              <a:off x="3321" y="0"/>
              <a:ext cx="2433" cy="2614"/>
            </a:xfrm>
            <a:custGeom>
              <a:avLst/>
              <a:gdLst/>
              <a:ahLst/>
              <a:cxnLst>
                <a:cxn ang="0">
                  <a:pos x="0" y="0"/>
                </a:cxn>
                <a:cxn ang="0">
                  <a:pos x="2428" y="2614"/>
                </a:cxn>
                <a:cxn ang="0">
                  <a:pos x="2428" y="2608"/>
                </a:cxn>
                <a:cxn ang="0">
                  <a:pos x="66" y="0"/>
                </a:cxn>
                <a:cxn ang="0">
                  <a:pos x="0" y="0"/>
                </a:cxn>
                <a:cxn ang="0">
                  <a:pos x="0" y="0"/>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786467" name="Freeform 35"/>
            <p:cNvSpPr>
              <a:spLocks/>
            </p:cNvSpPr>
            <p:nvPr/>
          </p:nvSpPr>
          <p:spPr bwMode="hidden">
            <a:xfrm>
              <a:off x="3950" y="0"/>
              <a:ext cx="1804" cy="2464"/>
            </a:xfrm>
            <a:custGeom>
              <a:avLst/>
              <a:gdLst/>
              <a:ahLst/>
              <a:cxnLst>
                <a:cxn ang="0">
                  <a:pos x="485" y="0"/>
                </a:cxn>
                <a:cxn ang="0">
                  <a:pos x="0" y="0"/>
                </a:cxn>
                <a:cxn ang="0">
                  <a:pos x="1800" y="2464"/>
                </a:cxn>
                <a:cxn ang="0">
                  <a:pos x="1800" y="2248"/>
                </a:cxn>
                <a:cxn ang="0">
                  <a:pos x="1794" y="2248"/>
                </a:cxn>
                <a:cxn ang="0">
                  <a:pos x="485" y="0"/>
                </a:cxn>
                <a:cxn ang="0">
                  <a:pos x="485" y="0"/>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786468" name="Freeform 36"/>
            <p:cNvSpPr>
              <a:spLocks/>
            </p:cNvSpPr>
            <p:nvPr/>
          </p:nvSpPr>
          <p:spPr bwMode="hidden">
            <a:xfrm>
              <a:off x="4519" y="0"/>
              <a:ext cx="1235" cy="2074"/>
            </a:xfrm>
            <a:custGeom>
              <a:avLst/>
              <a:gdLst/>
              <a:ahLst/>
              <a:cxnLst>
                <a:cxn ang="0">
                  <a:pos x="0" y="0"/>
                </a:cxn>
                <a:cxn ang="0">
                  <a:pos x="1232" y="2074"/>
                </a:cxn>
                <a:cxn ang="0">
                  <a:pos x="1232" y="2038"/>
                </a:cxn>
                <a:cxn ang="0">
                  <a:pos x="42" y="0"/>
                </a:cxn>
                <a:cxn ang="0">
                  <a:pos x="0" y="0"/>
                </a:cxn>
                <a:cxn ang="0">
                  <a:pos x="0" y="0"/>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786469" name="Freeform 37"/>
            <p:cNvSpPr>
              <a:spLocks/>
            </p:cNvSpPr>
            <p:nvPr/>
          </p:nvSpPr>
          <p:spPr bwMode="hidden">
            <a:xfrm>
              <a:off x="4694" y="0"/>
              <a:ext cx="1060" cy="1936"/>
            </a:xfrm>
            <a:custGeom>
              <a:avLst/>
              <a:gdLst/>
              <a:ahLst/>
              <a:cxnLst>
                <a:cxn ang="0">
                  <a:pos x="0" y="0"/>
                </a:cxn>
                <a:cxn ang="0">
                  <a:pos x="1058" y="1936"/>
                </a:cxn>
                <a:cxn ang="0">
                  <a:pos x="1058" y="1930"/>
                </a:cxn>
                <a:cxn ang="0">
                  <a:pos x="54" y="0"/>
                </a:cxn>
                <a:cxn ang="0">
                  <a:pos x="0" y="0"/>
                </a:cxn>
                <a:cxn ang="0">
                  <a:pos x="0" y="0"/>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786470" name="Freeform 38"/>
            <p:cNvSpPr>
              <a:spLocks/>
            </p:cNvSpPr>
            <p:nvPr/>
          </p:nvSpPr>
          <p:spPr bwMode="hidden">
            <a:xfrm>
              <a:off x="4981" y="0"/>
              <a:ext cx="773" cy="1487"/>
            </a:xfrm>
            <a:custGeom>
              <a:avLst/>
              <a:gdLst/>
              <a:ahLst/>
              <a:cxnLst>
                <a:cxn ang="0">
                  <a:pos x="771" y="1433"/>
                </a:cxn>
                <a:cxn ang="0">
                  <a:pos x="42" y="0"/>
                </a:cxn>
                <a:cxn ang="0">
                  <a:pos x="0" y="0"/>
                </a:cxn>
                <a:cxn ang="0">
                  <a:pos x="771" y="1487"/>
                </a:cxn>
                <a:cxn ang="0">
                  <a:pos x="771" y="1433"/>
                </a:cxn>
                <a:cxn ang="0">
                  <a:pos x="771" y="1433"/>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grpSp>
          <p:nvGrpSpPr>
            <p:cNvPr id="1068" name="Group 39"/>
            <p:cNvGrpSpPr>
              <a:grpSpLocks/>
            </p:cNvGrpSpPr>
            <p:nvPr userDrawn="1"/>
          </p:nvGrpSpPr>
          <p:grpSpPr bwMode="auto">
            <a:xfrm>
              <a:off x="0" y="1632"/>
              <a:ext cx="5758" cy="1858"/>
              <a:chOff x="0" y="1632"/>
              <a:chExt cx="5758" cy="1858"/>
            </a:xfrm>
          </p:grpSpPr>
          <p:sp>
            <p:nvSpPr>
              <p:cNvPr id="786472" name="Freeform 40"/>
              <p:cNvSpPr>
                <a:spLocks/>
              </p:cNvSpPr>
              <p:nvPr/>
            </p:nvSpPr>
            <p:spPr bwMode="hidden">
              <a:xfrm>
                <a:off x="0" y="1632"/>
                <a:ext cx="3670" cy="1313"/>
              </a:xfrm>
              <a:custGeom>
                <a:avLst/>
                <a:gdLst/>
                <a:ahLst/>
                <a:cxnLst>
                  <a:cxn ang="0">
                    <a:pos x="0" y="0"/>
                  </a:cxn>
                  <a:cxn ang="0">
                    <a:pos x="0" y="366"/>
                  </a:cxn>
                  <a:cxn ang="0">
                    <a:pos x="3635" y="1313"/>
                  </a:cxn>
                  <a:cxn ang="0">
                    <a:pos x="3647" y="1235"/>
                  </a:cxn>
                  <a:cxn ang="0">
                    <a:pos x="3659" y="1163"/>
                  </a:cxn>
                  <a:cxn ang="0">
                    <a:pos x="0" y="0"/>
                  </a:cxn>
                  <a:cxn ang="0">
                    <a:pos x="0" y="0"/>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786473" name="Freeform 41"/>
              <p:cNvSpPr>
                <a:spLocks/>
              </p:cNvSpPr>
              <p:nvPr/>
            </p:nvSpPr>
            <p:spPr bwMode="hidden">
              <a:xfrm>
                <a:off x="3646" y="2795"/>
                <a:ext cx="2112" cy="695"/>
              </a:xfrm>
              <a:custGeom>
                <a:avLst/>
                <a:gdLst/>
                <a:ahLst/>
                <a:cxnLst>
                  <a:cxn ang="0">
                    <a:pos x="2105" y="665"/>
                  </a:cxn>
                  <a:cxn ang="0">
                    <a:pos x="24" y="0"/>
                  </a:cxn>
                  <a:cxn ang="0">
                    <a:pos x="12" y="72"/>
                  </a:cxn>
                  <a:cxn ang="0">
                    <a:pos x="0" y="150"/>
                  </a:cxn>
                  <a:cxn ang="0">
                    <a:pos x="2105" y="695"/>
                  </a:cxn>
                  <a:cxn ang="0">
                    <a:pos x="2105" y="665"/>
                  </a:cxn>
                  <a:cxn ang="0">
                    <a:pos x="2105" y="665"/>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grpSp>
      </p:grpSp>
      <p:sp>
        <p:nvSpPr>
          <p:cNvPr id="786474" name="Rectangle 42"/>
          <p:cNvSpPr>
            <a:spLocks noGrp="1" noChangeArrowheads="1"/>
          </p:cNvSpPr>
          <p:nvPr>
            <p:ph type="title"/>
          </p:nvPr>
        </p:nvSpPr>
        <p:spPr bwMode="auto">
          <a:xfrm>
            <a:off x="457200" y="277813"/>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smtClean="0"/>
              <a:t>Click to edit Master title style</a:t>
            </a:r>
          </a:p>
        </p:txBody>
      </p:sp>
      <p:sp>
        <p:nvSpPr>
          <p:cNvPr id="786475" name="Rectangle 43"/>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p>
        </p:txBody>
      </p:sp>
      <p:sp>
        <p:nvSpPr>
          <p:cNvPr id="786476" name="Rectangle 44"/>
          <p:cNvSpPr>
            <a:spLocks noGrp="1" noChangeArrowheads="1"/>
          </p:cNvSpPr>
          <p:nvPr>
            <p:ph type="dt" sz="half" idx="2"/>
          </p:nvPr>
        </p:nvSpPr>
        <p:spPr bwMode="auto">
          <a:xfrm>
            <a:off x="457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fontAlgn="auto" hangingPunct="1">
              <a:spcBef>
                <a:spcPts val="0"/>
              </a:spcBef>
              <a:spcAft>
                <a:spcPts val="0"/>
              </a:spcAft>
              <a:defRPr sz="1200" smtClean="0">
                <a:effectLst>
                  <a:outerShdw blurRad="38100" dist="38100" dir="2700000" algn="tl">
                    <a:srgbClr val="000000"/>
                  </a:outerShdw>
                </a:effectLst>
                <a:latin typeface="Arial" charset="0"/>
                <a:cs typeface="+mn-cs"/>
              </a:defRPr>
            </a:lvl1pPr>
          </a:lstStyle>
          <a:p>
            <a:pPr>
              <a:defRPr/>
            </a:pPr>
            <a:fld id="{069AA9D1-2B39-4C32-96BD-60AFA5CE51DD}" type="datetime4">
              <a:rPr lang="en-US" smtClean="0">
                <a:solidFill>
                  <a:prstClr val="white"/>
                </a:solidFill>
              </a:rPr>
              <a:t>October 1, 2011</a:t>
            </a:fld>
            <a:endParaRPr lang="en-US">
              <a:solidFill>
                <a:prstClr val="white"/>
              </a:solidFill>
            </a:endParaRPr>
          </a:p>
        </p:txBody>
      </p:sp>
      <p:sp>
        <p:nvSpPr>
          <p:cNvPr id="786477" name="Rectangle 4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fontAlgn="auto" hangingPunct="1">
              <a:spcBef>
                <a:spcPts val="0"/>
              </a:spcBef>
              <a:spcAft>
                <a:spcPts val="0"/>
              </a:spcAft>
              <a:defRPr sz="1200">
                <a:effectLst>
                  <a:outerShdw blurRad="38100" dist="38100" dir="2700000" algn="tl">
                    <a:srgbClr val="000000"/>
                  </a:outerShdw>
                </a:effectLst>
                <a:latin typeface="Arial" charset="0"/>
                <a:cs typeface="+mn-cs"/>
              </a:defRPr>
            </a:lvl1pPr>
          </a:lstStyle>
          <a:p>
            <a:pPr>
              <a:defRPr/>
            </a:pPr>
            <a:endParaRPr lang="en-US">
              <a:solidFill>
                <a:prstClr val="white"/>
              </a:solidFill>
            </a:endParaRPr>
          </a:p>
        </p:txBody>
      </p:sp>
      <p:sp>
        <p:nvSpPr>
          <p:cNvPr id="786478" name="Rectangle 46"/>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fontAlgn="auto" hangingPunct="1">
              <a:spcBef>
                <a:spcPts val="0"/>
              </a:spcBef>
              <a:spcAft>
                <a:spcPts val="0"/>
              </a:spcAft>
              <a:defRPr sz="2000" smtClean="0">
                <a:effectLst>
                  <a:outerShdw blurRad="38100" dist="38100" dir="2700000" algn="tl">
                    <a:srgbClr val="000000"/>
                  </a:outerShdw>
                </a:effectLst>
                <a:latin typeface="Arial" charset="0"/>
                <a:cs typeface="+mn-cs"/>
              </a:defRPr>
            </a:lvl1pPr>
          </a:lstStyle>
          <a:p>
            <a:pPr>
              <a:defRPr/>
            </a:pPr>
            <a:fld id="{8B66FBEF-F982-458E-B615-CD6472251A04}" type="slidenum">
              <a:rPr lang="en-US">
                <a:solidFill>
                  <a:prstClr val="white"/>
                </a:solidFill>
              </a:rPr>
              <a:pPr>
                <a:defRPr/>
              </a:pPr>
              <a:t>‹#›</a:t>
            </a:fld>
            <a:endParaRPr lang="en-US">
              <a:solidFill>
                <a:prstClr val="white"/>
              </a:solidFill>
            </a:endParaRPr>
          </a:p>
        </p:txBody>
      </p:sp>
    </p:spTree>
    <p:extLst>
      <p:ext uri="{BB962C8B-B14F-4D97-AF65-F5344CB8AC3E}">
        <p14:creationId xmlns:p14="http://schemas.microsoft.com/office/powerpoint/2010/main" val="1920410634"/>
      </p:ext>
    </p:extLst>
  </p:cSld>
  <p:clrMap bg1="dk2" tx1="lt1" bg2="dk1" tx2="lt2" accent1="accent1" accent2="accent2" accent3="accent3" accent4="accent4" accent5="accent5" accent6="accent6" hlink="hlink" folHlink="folHlink"/>
  <p:sldLayoutIdLst>
    <p:sldLayoutId id="2147484294" r:id="rId1"/>
    <p:sldLayoutId id="2147484295" r:id="rId2"/>
    <p:sldLayoutId id="2147484296" r:id="rId3"/>
    <p:sldLayoutId id="2147484297" r:id="rId4"/>
    <p:sldLayoutId id="2147484298" r:id="rId5"/>
    <p:sldLayoutId id="2147484299" r:id="rId6"/>
    <p:sldLayoutId id="2147484300" r:id="rId7"/>
    <p:sldLayoutId id="2147484301" r:id="rId8"/>
    <p:sldLayoutId id="2147484302" r:id="rId9"/>
    <p:sldLayoutId id="2147484303" r:id="rId10"/>
    <p:sldLayoutId id="2147484304" r:id="rId11"/>
    <p:sldLayoutId id="2147484305" r:id="rId12"/>
    <p:sldLayoutId id="2147484306" r:id="rId13"/>
  </p:sldLayoutIdLst>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par>
    </p:tnLst>
  </p:timing>
  <p:hf hdr="0" ftr="0" dt="0"/>
  <p:txStyles>
    <p:titleStyle>
      <a:lvl1pPr algn="ctr" rtl="0" fontAlgn="base">
        <a:spcBef>
          <a:spcPct val="0"/>
        </a:spcBef>
        <a:spcAft>
          <a:spcPct val="0"/>
        </a:spcAft>
        <a:defRPr sz="4400">
          <a:solidFill>
            <a:schemeClr val="tx2"/>
          </a:solidFill>
          <a:effectLst>
            <a:outerShdw blurRad="38100" dist="38100" dir="2700000" algn="tl">
              <a:srgbClr val="000000"/>
            </a:outerShdw>
          </a:effectLst>
          <a:latin typeface="+mj-lt"/>
          <a:ea typeface="+mj-ea"/>
          <a:cs typeface="+mj-cs"/>
        </a:defRPr>
      </a:lvl1pPr>
      <a:lvl2pPr algn="ctr" rtl="0" fontAlgn="base">
        <a:spcBef>
          <a:spcPct val="0"/>
        </a:spcBef>
        <a:spcAft>
          <a:spcPct val="0"/>
        </a:spcAft>
        <a:defRPr sz="4400">
          <a:solidFill>
            <a:schemeClr val="tx2"/>
          </a:solidFill>
          <a:effectLst>
            <a:outerShdw blurRad="38100" dist="38100" dir="2700000" algn="tl">
              <a:srgbClr val="000000"/>
            </a:outerShdw>
          </a:effectLst>
          <a:latin typeface="Arial Black" pitchFamily="34" charset="0"/>
        </a:defRPr>
      </a:lvl2pPr>
      <a:lvl3pPr algn="ctr" rtl="0" fontAlgn="base">
        <a:spcBef>
          <a:spcPct val="0"/>
        </a:spcBef>
        <a:spcAft>
          <a:spcPct val="0"/>
        </a:spcAft>
        <a:defRPr sz="4400">
          <a:solidFill>
            <a:schemeClr val="tx2"/>
          </a:solidFill>
          <a:effectLst>
            <a:outerShdw blurRad="38100" dist="38100" dir="2700000" algn="tl">
              <a:srgbClr val="000000"/>
            </a:outerShdw>
          </a:effectLst>
          <a:latin typeface="Arial Black" pitchFamily="34" charset="0"/>
        </a:defRPr>
      </a:lvl3pPr>
      <a:lvl4pPr algn="ctr" rtl="0" fontAlgn="base">
        <a:spcBef>
          <a:spcPct val="0"/>
        </a:spcBef>
        <a:spcAft>
          <a:spcPct val="0"/>
        </a:spcAft>
        <a:defRPr sz="4400">
          <a:solidFill>
            <a:schemeClr val="tx2"/>
          </a:solidFill>
          <a:effectLst>
            <a:outerShdw blurRad="38100" dist="38100" dir="2700000" algn="tl">
              <a:srgbClr val="000000"/>
            </a:outerShdw>
          </a:effectLst>
          <a:latin typeface="Arial Black" pitchFamily="34" charset="0"/>
        </a:defRPr>
      </a:lvl4pPr>
      <a:lvl5pPr algn="ctr" rtl="0" fontAlgn="base">
        <a:spcBef>
          <a:spcPct val="0"/>
        </a:spcBef>
        <a:spcAft>
          <a:spcPct val="0"/>
        </a:spcAft>
        <a:defRPr sz="4400">
          <a:solidFill>
            <a:schemeClr val="tx2"/>
          </a:solidFill>
          <a:effectLst>
            <a:outerShdw blurRad="38100" dist="38100" dir="2700000" algn="tl">
              <a:srgbClr val="000000"/>
            </a:outerShdw>
          </a:effectLst>
          <a:latin typeface="Arial Black" pitchFamily="34" charset="0"/>
        </a:defRPr>
      </a:lvl5pPr>
      <a:lvl6pPr marL="457200" algn="ctr" rtl="0" eaLnBrk="1" fontAlgn="base" hangingPunct="1">
        <a:spcBef>
          <a:spcPct val="0"/>
        </a:spcBef>
        <a:spcAft>
          <a:spcPct val="0"/>
        </a:spcAft>
        <a:defRPr sz="4400">
          <a:solidFill>
            <a:schemeClr val="tx2"/>
          </a:solidFill>
          <a:effectLst>
            <a:outerShdw blurRad="38100" dist="38100" dir="2700000" algn="tl">
              <a:srgbClr val="000000"/>
            </a:outerShdw>
          </a:effectLst>
          <a:latin typeface="Arial" charset="0"/>
        </a:defRPr>
      </a:lvl6pPr>
      <a:lvl7pPr marL="914400" algn="ctr" rtl="0" eaLnBrk="1" fontAlgn="base" hangingPunct="1">
        <a:spcBef>
          <a:spcPct val="0"/>
        </a:spcBef>
        <a:spcAft>
          <a:spcPct val="0"/>
        </a:spcAft>
        <a:defRPr sz="4400">
          <a:solidFill>
            <a:schemeClr val="tx2"/>
          </a:solidFill>
          <a:effectLst>
            <a:outerShdw blurRad="38100" dist="38100" dir="2700000" algn="tl">
              <a:srgbClr val="000000"/>
            </a:outerShdw>
          </a:effectLst>
          <a:latin typeface="Arial" charset="0"/>
        </a:defRPr>
      </a:lvl7pPr>
      <a:lvl8pPr marL="1371600" algn="ctr" rtl="0" eaLnBrk="1" fontAlgn="base" hangingPunct="1">
        <a:spcBef>
          <a:spcPct val="0"/>
        </a:spcBef>
        <a:spcAft>
          <a:spcPct val="0"/>
        </a:spcAft>
        <a:defRPr sz="4400">
          <a:solidFill>
            <a:schemeClr val="tx2"/>
          </a:solidFill>
          <a:effectLst>
            <a:outerShdw blurRad="38100" dist="38100" dir="2700000" algn="tl">
              <a:srgbClr val="000000"/>
            </a:outerShdw>
          </a:effectLst>
          <a:latin typeface="Arial" charset="0"/>
        </a:defRPr>
      </a:lvl8pPr>
      <a:lvl9pPr marL="1828800" algn="ctr" rtl="0" eaLnBrk="1" fontAlgn="base" hangingPunct="1">
        <a:spcBef>
          <a:spcPct val="0"/>
        </a:spcBef>
        <a:spcAft>
          <a:spcPct val="0"/>
        </a:spcAft>
        <a:defRPr sz="4400">
          <a:solidFill>
            <a:schemeClr val="tx2"/>
          </a:solidFill>
          <a:effectLst>
            <a:outerShdw blurRad="38100" dist="38100" dir="2700000" algn="tl">
              <a:srgbClr val="000000"/>
            </a:outerShdw>
          </a:effectLst>
          <a:latin typeface="Arial" charset="0"/>
        </a:defRPr>
      </a:lvl9pPr>
    </p:titleStyle>
    <p:bodyStyle>
      <a:lvl1pPr marL="342900" indent="-342900" algn="l" rtl="0" fontAlgn="base">
        <a:spcBef>
          <a:spcPct val="20000"/>
        </a:spcBef>
        <a:spcAft>
          <a:spcPct val="0"/>
        </a:spcAft>
        <a:buClr>
          <a:schemeClr val="hlink"/>
        </a:buClr>
        <a:buSzPct val="90000"/>
        <a:buFont typeface="Wingdings" pitchFamily="2" charset="2"/>
        <a:buBlip>
          <a:blip r:embed="rId15"/>
        </a:buBlip>
        <a:defRPr sz="3200">
          <a:solidFill>
            <a:schemeClr val="tx1"/>
          </a:solidFill>
          <a:effectLst>
            <a:outerShdw blurRad="38100" dist="38100" dir="2700000" algn="tl">
              <a:srgbClr val="000000"/>
            </a:outerShdw>
          </a:effectLst>
          <a:latin typeface="+mn-lt"/>
          <a:ea typeface="+mn-ea"/>
          <a:cs typeface="+mn-cs"/>
        </a:defRPr>
      </a:lvl1pPr>
      <a:lvl2pPr marL="742950" indent="-285750" algn="l" rtl="0" fontAlgn="base">
        <a:spcBef>
          <a:spcPct val="20000"/>
        </a:spcBef>
        <a:spcAft>
          <a:spcPct val="0"/>
        </a:spcAft>
        <a:buChar char="–"/>
        <a:defRPr sz="2800">
          <a:solidFill>
            <a:schemeClr val="tx1"/>
          </a:solidFill>
          <a:effectLst>
            <a:outerShdw blurRad="38100" dist="38100" dir="2700000" algn="tl">
              <a:srgbClr val="000000"/>
            </a:outerShdw>
          </a:effectLst>
          <a:latin typeface="+mn-lt"/>
        </a:defRPr>
      </a:lvl2pPr>
      <a:lvl3pPr marL="1143000" indent="-228600" algn="l" rtl="0" fontAlgn="base">
        <a:spcBef>
          <a:spcPct val="20000"/>
        </a:spcBef>
        <a:spcAft>
          <a:spcPct val="0"/>
        </a:spcAft>
        <a:buClr>
          <a:schemeClr val="accent2"/>
        </a:buClr>
        <a:buSzPct val="90000"/>
        <a:buFont typeface="Wingdings" pitchFamily="2" charset="2"/>
        <a:buBlip>
          <a:blip r:embed="rId16"/>
        </a:buBlip>
        <a:defRPr sz="2400">
          <a:solidFill>
            <a:schemeClr val="tx1"/>
          </a:solidFill>
          <a:effectLst>
            <a:outerShdw blurRad="38100" dist="38100" dir="2700000" algn="tl">
              <a:srgbClr val="000000"/>
            </a:outerShdw>
          </a:effectLst>
          <a:latin typeface="+mn-lt"/>
        </a:defRPr>
      </a:lvl3pPr>
      <a:lvl4pPr marL="1600200" indent="-228600" algn="l" rtl="0" fontAlgn="base">
        <a:spcBef>
          <a:spcPct val="20000"/>
        </a:spcBef>
        <a:spcAft>
          <a:spcPct val="0"/>
        </a:spcAft>
        <a:buChar char="–"/>
        <a:defRPr sz="2000">
          <a:solidFill>
            <a:schemeClr val="tx1"/>
          </a:solidFill>
          <a:effectLst>
            <a:outerShdw blurRad="38100" dist="38100" dir="2700000" algn="tl">
              <a:srgbClr val="000000"/>
            </a:outerShdw>
          </a:effectLst>
          <a:latin typeface="+mn-lt"/>
        </a:defRPr>
      </a:lvl4pPr>
      <a:lvl5pPr marL="2057400" indent="-228600" algn="l" rtl="0" fontAlgn="base">
        <a:spcBef>
          <a:spcPct val="20000"/>
        </a:spcBef>
        <a:spcAft>
          <a:spcPct val="0"/>
        </a:spcAft>
        <a:buClr>
          <a:schemeClr val="folHlink"/>
        </a:buClr>
        <a:buSzPct val="90000"/>
        <a:buFont typeface="Wingdings" pitchFamily="2" charset="2"/>
        <a:buBlip>
          <a:blip r:embed="rId17"/>
        </a:buBlip>
        <a:defRPr sz="2000">
          <a:solidFill>
            <a:schemeClr val="tx1"/>
          </a:solidFill>
          <a:effectLst>
            <a:outerShdw blurRad="38100" dist="38100" dir="2700000" algn="tl">
              <a:srgbClr val="000000"/>
            </a:outerShdw>
          </a:effectLst>
          <a:latin typeface="+mn-lt"/>
        </a:defRPr>
      </a:lvl5pPr>
      <a:lvl6pPr marL="2514600" indent="-228600" algn="l" rtl="0" eaLnBrk="1" fontAlgn="base" hangingPunct="1">
        <a:spcBef>
          <a:spcPct val="20000"/>
        </a:spcBef>
        <a:spcAft>
          <a:spcPct val="0"/>
        </a:spcAft>
        <a:buClr>
          <a:schemeClr val="folHlink"/>
        </a:buClr>
        <a:buSzPct val="90000"/>
        <a:buFont typeface="Wingdings" pitchFamily="2" charset="2"/>
        <a:buBlip>
          <a:blip r:embed="rId17"/>
        </a:buBlip>
        <a:defRPr sz="2000">
          <a:solidFill>
            <a:schemeClr val="tx1"/>
          </a:solidFill>
          <a:effectLst>
            <a:outerShdw blurRad="38100" dist="38100" dir="2700000" algn="tl">
              <a:srgbClr val="000000"/>
            </a:outerShdw>
          </a:effectLst>
          <a:latin typeface="+mn-lt"/>
        </a:defRPr>
      </a:lvl6pPr>
      <a:lvl7pPr marL="2971800" indent="-228600" algn="l" rtl="0" eaLnBrk="1" fontAlgn="base" hangingPunct="1">
        <a:spcBef>
          <a:spcPct val="20000"/>
        </a:spcBef>
        <a:spcAft>
          <a:spcPct val="0"/>
        </a:spcAft>
        <a:buClr>
          <a:schemeClr val="folHlink"/>
        </a:buClr>
        <a:buSzPct val="90000"/>
        <a:buFont typeface="Wingdings" pitchFamily="2" charset="2"/>
        <a:buBlip>
          <a:blip r:embed="rId17"/>
        </a:buBlip>
        <a:defRPr sz="2000">
          <a:solidFill>
            <a:schemeClr val="tx1"/>
          </a:solidFill>
          <a:effectLst>
            <a:outerShdw blurRad="38100" dist="38100" dir="2700000" algn="tl">
              <a:srgbClr val="000000"/>
            </a:outerShdw>
          </a:effectLst>
          <a:latin typeface="+mn-lt"/>
        </a:defRPr>
      </a:lvl7pPr>
      <a:lvl8pPr marL="3429000" indent="-228600" algn="l" rtl="0" eaLnBrk="1" fontAlgn="base" hangingPunct="1">
        <a:spcBef>
          <a:spcPct val="20000"/>
        </a:spcBef>
        <a:spcAft>
          <a:spcPct val="0"/>
        </a:spcAft>
        <a:buClr>
          <a:schemeClr val="folHlink"/>
        </a:buClr>
        <a:buSzPct val="90000"/>
        <a:buFont typeface="Wingdings" pitchFamily="2" charset="2"/>
        <a:buBlip>
          <a:blip r:embed="rId17"/>
        </a:buBlip>
        <a:defRPr sz="2000">
          <a:solidFill>
            <a:schemeClr val="tx1"/>
          </a:solidFill>
          <a:effectLst>
            <a:outerShdw blurRad="38100" dist="38100" dir="2700000" algn="tl">
              <a:srgbClr val="000000"/>
            </a:outerShdw>
          </a:effectLst>
          <a:latin typeface="+mn-lt"/>
        </a:defRPr>
      </a:lvl8pPr>
      <a:lvl9pPr marL="3886200" indent="-228600" algn="l" rtl="0" eaLnBrk="1" fontAlgn="base" hangingPunct="1">
        <a:spcBef>
          <a:spcPct val="20000"/>
        </a:spcBef>
        <a:spcAft>
          <a:spcPct val="0"/>
        </a:spcAft>
        <a:buClr>
          <a:schemeClr val="folHlink"/>
        </a:buClr>
        <a:buSzPct val="90000"/>
        <a:buFont typeface="Wingdings" pitchFamily="2" charset="2"/>
        <a:buBlip>
          <a:blip r:embed="rId17"/>
        </a:buBlip>
        <a:defRPr sz="2000">
          <a:solidFill>
            <a:schemeClr val="tx1"/>
          </a:solidFill>
          <a:effectLst>
            <a:outerShdw blurRad="38100" dist="38100" dir="2700000" algn="tl">
              <a:srgbClr val="000000"/>
            </a:outerShdw>
          </a:effectLst>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7.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57647"/>
                <a:invGamma/>
              </a:schemeClr>
            </a:gs>
            <a:gs pos="100000">
              <a:schemeClr val="bg1"/>
            </a:gs>
          </a:gsLst>
          <a:lin ang="2700000" scaled="1"/>
        </a:gradFill>
        <a:effectLst/>
      </p:bgPr>
    </p:bg>
    <p:spTree>
      <p:nvGrpSpPr>
        <p:cNvPr id="1" name=""/>
        <p:cNvGrpSpPr/>
        <p:nvPr/>
      </p:nvGrpSpPr>
      <p:grpSpPr>
        <a:xfrm>
          <a:off x="0" y="0"/>
          <a:ext cx="0" cy="0"/>
          <a:chOff x="0" y="0"/>
          <a:chExt cx="0" cy="0"/>
        </a:xfrm>
      </p:grpSpPr>
      <p:grpSp>
        <p:nvGrpSpPr>
          <p:cNvPr id="1026" name="Group 2"/>
          <p:cNvGrpSpPr>
            <a:grpSpLocks/>
          </p:cNvGrpSpPr>
          <p:nvPr/>
        </p:nvGrpSpPr>
        <p:grpSpPr bwMode="auto">
          <a:xfrm>
            <a:off x="0" y="0"/>
            <a:ext cx="9144000" cy="6856413"/>
            <a:chOff x="0" y="0"/>
            <a:chExt cx="5760" cy="4319"/>
          </a:xfrm>
        </p:grpSpPr>
        <p:sp>
          <p:nvSpPr>
            <p:cNvPr id="786435" name="Freeform 3"/>
            <p:cNvSpPr>
              <a:spLocks/>
            </p:cNvSpPr>
            <p:nvPr/>
          </p:nvSpPr>
          <p:spPr bwMode="hidden">
            <a:xfrm>
              <a:off x="0" y="12"/>
              <a:ext cx="5758" cy="3273"/>
            </a:xfrm>
            <a:custGeom>
              <a:avLst/>
              <a:gdLst/>
              <a:ahLst/>
              <a:cxnLst>
                <a:cxn ang="0">
                  <a:pos x="3193" y="1816"/>
                </a:cxn>
                <a:cxn ang="0">
                  <a:pos x="0" y="0"/>
                </a:cxn>
                <a:cxn ang="0">
                  <a:pos x="0" y="522"/>
                </a:cxn>
                <a:cxn ang="0">
                  <a:pos x="3037" y="1978"/>
                </a:cxn>
                <a:cxn ang="0">
                  <a:pos x="5740" y="3273"/>
                </a:cxn>
                <a:cxn ang="0">
                  <a:pos x="5740" y="3267"/>
                </a:cxn>
                <a:cxn ang="0">
                  <a:pos x="3193" y="1816"/>
                </a:cxn>
                <a:cxn ang="0">
                  <a:pos x="3193" y="1816"/>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786436" name="Freeform 4"/>
            <p:cNvSpPr>
              <a:spLocks/>
            </p:cNvSpPr>
            <p:nvPr/>
          </p:nvSpPr>
          <p:spPr bwMode="hidden">
            <a:xfrm>
              <a:off x="149" y="0"/>
              <a:ext cx="5609" cy="3243"/>
            </a:xfrm>
            <a:custGeom>
              <a:avLst/>
              <a:gdLst/>
              <a:ahLst/>
              <a:cxnLst>
                <a:cxn ang="0">
                  <a:pos x="3163" y="1714"/>
                </a:cxn>
                <a:cxn ang="0">
                  <a:pos x="431" y="0"/>
                </a:cxn>
                <a:cxn ang="0">
                  <a:pos x="0" y="0"/>
                </a:cxn>
                <a:cxn ang="0">
                  <a:pos x="3086" y="1786"/>
                </a:cxn>
                <a:cxn ang="0">
                  <a:pos x="5591" y="3243"/>
                </a:cxn>
                <a:cxn ang="0">
                  <a:pos x="5591" y="3237"/>
                </a:cxn>
                <a:cxn ang="0">
                  <a:pos x="3163" y="1714"/>
                </a:cxn>
                <a:cxn ang="0">
                  <a:pos x="3163" y="1714"/>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786437" name="Freeform 5"/>
            <p:cNvSpPr>
              <a:spLocks/>
            </p:cNvSpPr>
            <p:nvPr/>
          </p:nvSpPr>
          <p:spPr bwMode="hidden">
            <a:xfrm>
              <a:off x="0" y="3433"/>
              <a:ext cx="4038" cy="191"/>
            </a:xfrm>
            <a:custGeom>
              <a:avLst/>
              <a:gdLst/>
              <a:ahLst/>
              <a:cxnLst>
                <a:cxn ang="0">
                  <a:pos x="0" y="156"/>
                </a:cxn>
                <a:cxn ang="0">
                  <a:pos x="4042" y="192"/>
                </a:cxn>
                <a:cxn ang="0">
                  <a:pos x="4042" y="144"/>
                </a:cxn>
                <a:cxn ang="0">
                  <a:pos x="0" y="0"/>
                </a:cxn>
                <a:cxn ang="0">
                  <a:pos x="0" y="156"/>
                </a:cxn>
                <a:cxn ang="0">
                  <a:pos x="0" y="156"/>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1035" name="Freeform 6"/>
            <p:cNvSpPr>
              <a:spLocks/>
            </p:cNvSpPr>
            <p:nvPr/>
          </p:nvSpPr>
          <p:spPr bwMode="hidden">
            <a:xfrm>
              <a:off x="4038" y="3577"/>
              <a:ext cx="1720" cy="65"/>
            </a:xfrm>
            <a:custGeom>
              <a:avLst/>
              <a:gdLst>
                <a:gd name="T0" fmla="*/ 1722 w 1722"/>
                <a:gd name="T1" fmla="*/ 66 h 66"/>
                <a:gd name="T2" fmla="*/ 1722 w 1722"/>
                <a:gd name="T3" fmla="*/ 60 h 66"/>
                <a:gd name="T4" fmla="*/ 0 w 1722"/>
                <a:gd name="T5" fmla="*/ 0 h 66"/>
                <a:gd name="T6" fmla="*/ 0 w 1722"/>
                <a:gd name="T7" fmla="*/ 48 h 66"/>
                <a:gd name="T8" fmla="*/ 1722 w 1722"/>
                <a:gd name="T9" fmla="*/ 66 h 66"/>
                <a:gd name="T10" fmla="*/ 1722 w 1722"/>
                <a:gd name="T11" fmla="*/ 66 h 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22" h="66">
                  <a:moveTo>
                    <a:pt x="1722" y="66"/>
                  </a:moveTo>
                  <a:lnTo>
                    <a:pt x="1722" y="60"/>
                  </a:lnTo>
                  <a:lnTo>
                    <a:pt x="0" y="0"/>
                  </a:lnTo>
                  <a:lnTo>
                    <a:pt x="0" y="48"/>
                  </a:lnTo>
                  <a:lnTo>
                    <a:pt x="1722" y="66"/>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786439" name="Freeform 7"/>
            <p:cNvSpPr>
              <a:spLocks/>
            </p:cNvSpPr>
            <p:nvPr/>
          </p:nvSpPr>
          <p:spPr bwMode="hidden">
            <a:xfrm>
              <a:off x="0" y="3726"/>
              <a:ext cx="4784" cy="329"/>
            </a:xfrm>
            <a:custGeom>
              <a:avLst/>
              <a:gdLst/>
              <a:ahLst/>
              <a:cxnLst>
                <a:cxn ang="0">
                  <a:pos x="0" y="329"/>
                </a:cxn>
                <a:cxn ang="0">
                  <a:pos x="4789" y="77"/>
                </a:cxn>
                <a:cxn ang="0">
                  <a:pos x="4789" y="0"/>
                </a:cxn>
                <a:cxn ang="0">
                  <a:pos x="0" y="107"/>
                </a:cxn>
                <a:cxn ang="0">
                  <a:pos x="0" y="329"/>
                </a:cxn>
                <a:cxn ang="0">
                  <a:pos x="0" y="329"/>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w="9525" cap="flat" cmpd="sng">
              <a:noFill/>
              <a:prstDash val="solid"/>
              <a:round/>
              <a:headEnd type="none" w="med" len="med"/>
              <a:tailEnd type="none" w="med" len="med"/>
            </a:ln>
            <a:effectLst/>
          </p:spPr>
          <p:txBody>
            <a:bodyPr/>
            <a:lstStyle/>
            <a:p>
              <a:pPr fontAlgn="auto">
                <a:spcBef>
                  <a:spcPts val="0"/>
                </a:spcBef>
                <a:spcAft>
                  <a:spcPts val="0"/>
                </a:spcAft>
                <a:defRPr/>
              </a:pPr>
              <a:endParaRPr lang="en-US">
                <a:solidFill>
                  <a:prstClr val="white"/>
                </a:solidFill>
                <a:latin typeface="Arial" charset="0"/>
              </a:endParaRPr>
            </a:p>
          </p:txBody>
        </p:sp>
        <p:sp>
          <p:nvSpPr>
            <p:cNvPr id="1037" name="Freeform 8"/>
            <p:cNvSpPr>
              <a:spLocks/>
            </p:cNvSpPr>
            <p:nvPr/>
          </p:nvSpPr>
          <p:spPr bwMode="hidden">
            <a:xfrm>
              <a:off x="4784" y="3702"/>
              <a:ext cx="974" cy="101"/>
            </a:xfrm>
            <a:custGeom>
              <a:avLst/>
              <a:gdLst>
                <a:gd name="T0" fmla="*/ 975 w 975"/>
                <a:gd name="T1" fmla="*/ 48 h 101"/>
                <a:gd name="T2" fmla="*/ 975 w 975"/>
                <a:gd name="T3" fmla="*/ 0 h 101"/>
                <a:gd name="T4" fmla="*/ 0 w 975"/>
                <a:gd name="T5" fmla="*/ 24 h 101"/>
                <a:gd name="T6" fmla="*/ 0 w 975"/>
                <a:gd name="T7" fmla="*/ 101 h 101"/>
                <a:gd name="T8" fmla="*/ 975 w 975"/>
                <a:gd name="T9" fmla="*/ 48 h 101"/>
                <a:gd name="T10" fmla="*/ 975 w 975"/>
                <a:gd name="T11" fmla="*/ 48 h 10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75" h="101">
                  <a:moveTo>
                    <a:pt x="975" y="48"/>
                  </a:moveTo>
                  <a:lnTo>
                    <a:pt x="975" y="0"/>
                  </a:lnTo>
                  <a:lnTo>
                    <a:pt x="0" y="24"/>
                  </a:lnTo>
                  <a:lnTo>
                    <a:pt x="0" y="101"/>
                  </a:lnTo>
                  <a:lnTo>
                    <a:pt x="975" y="4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1038" name="Freeform 9"/>
            <p:cNvSpPr>
              <a:spLocks/>
            </p:cNvSpPr>
            <p:nvPr/>
          </p:nvSpPr>
          <p:spPr bwMode="hidden">
            <a:xfrm>
              <a:off x="3619" y="3815"/>
              <a:ext cx="2139" cy="198"/>
            </a:xfrm>
            <a:custGeom>
              <a:avLst/>
              <a:gdLst>
                <a:gd name="T0" fmla="*/ 2141 w 2141"/>
                <a:gd name="T1" fmla="*/ 0 h 198"/>
                <a:gd name="T2" fmla="*/ 0 w 2141"/>
                <a:gd name="T3" fmla="*/ 156 h 198"/>
                <a:gd name="T4" fmla="*/ 0 w 2141"/>
                <a:gd name="T5" fmla="*/ 198 h 198"/>
                <a:gd name="T6" fmla="*/ 2141 w 2141"/>
                <a:gd name="T7" fmla="*/ 0 h 198"/>
                <a:gd name="T8" fmla="*/ 2141 w 2141"/>
                <a:gd name="T9" fmla="*/ 0 h 1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41" h="198">
                  <a:moveTo>
                    <a:pt x="2141" y="0"/>
                  </a:moveTo>
                  <a:lnTo>
                    <a:pt x="0" y="156"/>
                  </a:lnTo>
                  <a:lnTo>
                    <a:pt x="0" y="198"/>
                  </a:lnTo>
                  <a:lnTo>
                    <a:pt x="2141"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786442" name="Freeform 10"/>
            <p:cNvSpPr>
              <a:spLocks/>
            </p:cNvSpPr>
            <p:nvPr/>
          </p:nvSpPr>
          <p:spPr bwMode="hidden">
            <a:xfrm>
              <a:off x="0" y="3971"/>
              <a:ext cx="3619" cy="348"/>
            </a:xfrm>
            <a:custGeom>
              <a:avLst/>
              <a:gdLst/>
              <a:ahLst/>
              <a:cxnLst>
                <a:cxn ang="0">
                  <a:pos x="0" y="348"/>
                </a:cxn>
                <a:cxn ang="0">
                  <a:pos x="311" y="348"/>
                </a:cxn>
                <a:cxn ang="0">
                  <a:pos x="3623" y="42"/>
                </a:cxn>
                <a:cxn ang="0">
                  <a:pos x="3623" y="0"/>
                </a:cxn>
                <a:cxn ang="0">
                  <a:pos x="0" y="264"/>
                </a:cxn>
                <a:cxn ang="0">
                  <a:pos x="0" y="348"/>
                </a:cxn>
                <a:cxn ang="0">
                  <a:pos x="0" y="348"/>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1040" name="Freeform 11"/>
            <p:cNvSpPr>
              <a:spLocks/>
            </p:cNvSpPr>
            <p:nvPr/>
          </p:nvSpPr>
          <p:spPr bwMode="hidden">
            <a:xfrm>
              <a:off x="2097" y="4043"/>
              <a:ext cx="2514" cy="276"/>
            </a:xfrm>
            <a:custGeom>
              <a:avLst/>
              <a:gdLst>
                <a:gd name="T0" fmla="*/ 2182 w 2517"/>
                <a:gd name="T1" fmla="*/ 276 h 276"/>
                <a:gd name="T2" fmla="*/ 2517 w 2517"/>
                <a:gd name="T3" fmla="*/ 204 h 276"/>
                <a:gd name="T4" fmla="*/ 2260 w 2517"/>
                <a:gd name="T5" fmla="*/ 0 h 276"/>
                <a:gd name="T6" fmla="*/ 0 w 2517"/>
                <a:gd name="T7" fmla="*/ 276 h 276"/>
                <a:gd name="T8" fmla="*/ 2182 w 2517"/>
                <a:gd name="T9" fmla="*/ 276 h 276"/>
                <a:gd name="T10" fmla="*/ 2182 w 2517"/>
                <a:gd name="T11" fmla="*/ 276 h 27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7" h="276">
                  <a:moveTo>
                    <a:pt x="2182" y="276"/>
                  </a:moveTo>
                  <a:lnTo>
                    <a:pt x="2517" y="204"/>
                  </a:lnTo>
                  <a:lnTo>
                    <a:pt x="2260" y="0"/>
                  </a:lnTo>
                  <a:lnTo>
                    <a:pt x="0" y="276"/>
                  </a:lnTo>
                  <a:lnTo>
                    <a:pt x="2182" y="276"/>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786444" name="Freeform 12"/>
            <p:cNvSpPr>
              <a:spLocks/>
            </p:cNvSpPr>
            <p:nvPr/>
          </p:nvSpPr>
          <p:spPr bwMode="hidden">
            <a:xfrm>
              <a:off x="4354" y="3869"/>
              <a:ext cx="1404" cy="378"/>
            </a:xfrm>
            <a:custGeom>
              <a:avLst/>
              <a:gdLst/>
              <a:ahLst/>
              <a:cxnLst>
                <a:cxn ang="0">
                  <a:pos x="1405" y="126"/>
                </a:cxn>
                <a:cxn ang="0">
                  <a:pos x="1405" y="0"/>
                </a:cxn>
                <a:cxn ang="0">
                  <a:pos x="0" y="174"/>
                </a:cxn>
                <a:cxn ang="0">
                  <a:pos x="257" y="378"/>
                </a:cxn>
                <a:cxn ang="0">
                  <a:pos x="1405" y="126"/>
                </a:cxn>
                <a:cxn ang="0">
                  <a:pos x="1405" y="126"/>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1042" name="Freeform 13"/>
            <p:cNvSpPr>
              <a:spLocks/>
            </p:cNvSpPr>
            <p:nvPr/>
          </p:nvSpPr>
          <p:spPr bwMode="hidden">
            <a:xfrm>
              <a:off x="5030" y="3151"/>
              <a:ext cx="728" cy="240"/>
            </a:xfrm>
            <a:custGeom>
              <a:avLst/>
              <a:gdLst>
                <a:gd name="T0" fmla="*/ 729 w 729"/>
                <a:gd name="T1" fmla="*/ 240 h 240"/>
                <a:gd name="T2" fmla="*/ 0 w 729"/>
                <a:gd name="T3" fmla="*/ 0 h 240"/>
                <a:gd name="T4" fmla="*/ 0 w 729"/>
                <a:gd name="T5" fmla="*/ 6 h 240"/>
                <a:gd name="T6" fmla="*/ 729 w 729"/>
                <a:gd name="T7" fmla="*/ 240 h 240"/>
                <a:gd name="T8" fmla="*/ 729 w 729"/>
                <a:gd name="T9" fmla="*/ 240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9" h="240">
                  <a:moveTo>
                    <a:pt x="729" y="240"/>
                  </a:moveTo>
                  <a:lnTo>
                    <a:pt x="0" y="0"/>
                  </a:lnTo>
                  <a:lnTo>
                    <a:pt x="0" y="6"/>
                  </a:lnTo>
                  <a:lnTo>
                    <a:pt x="729" y="24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786446" name="Freeform 14"/>
            <p:cNvSpPr>
              <a:spLocks/>
            </p:cNvSpPr>
            <p:nvPr/>
          </p:nvSpPr>
          <p:spPr bwMode="hidden">
            <a:xfrm>
              <a:off x="0" y="1486"/>
              <a:ext cx="5030" cy="1671"/>
            </a:xfrm>
            <a:custGeom>
              <a:avLst/>
              <a:gdLst/>
              <a:ahLst/>
              <a:cxnLst>
                <a:cxn ang="0">
                  <a:pos x="0" y="72"/>
                </a:cxn>
                <a:cxn ang="0">
                  <a:pos x="5035" y="1672"/>
                </a:cxn>
                <a:cxn ang="0">
                  <a:pos x="5035" y="1666"/>
                </a:cxn>
                <a:cxn ang="0">
                  <a:pos x="0" y="0"/>
                </a:cxn>
                <a:cxn ang="0">
                  <a:pos x="0" y="72"/>
                </a:cxn>
                <a:cxn ang="0">
                  <a:pos x="0" y="72"/>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1044" name="Freeform 15"/>
            <p:cNvSpPr>
              <a:spLocks/>
            </p:cNvSpPr>
            <p:nvPr/>
          </p:nvSpPr>
          <p:spPr bwMode="hidden">
            <a:xfrm>
              <a:off x="5030" y="3049"/>
              <a:ext cx="728" cy="318"/>
            </a:xfrm>
            <a:custGeom>
              <a:avLst/>
              <a:gdLst>
                <a:gd name="T0" fmla="*/ 729 w 729"/>
                <a:gd name="T1" fmla="*/ 318 h 318"/>
                <a:gd name="T2" fmla="*/ 729 w 729"/>
                <a:gd name="T3" fmla="*/ 312 h 318"/>
                <a:gd name="T4" fmla="*/ 0 w 729"/>
                <a:gd name="T5" fmla="*/ 0 h 318"/>
                <a:gd name="T6" fmla="*/ 0 w 729"/>
                <a:gd name="T7" fmla="*/ 54 h 318"/>
                <a:gd name="T8" fmla="*/ 729 w 729"/>
                <a:gd name="T9" fmla="*/ 318 h 318"/>
                <a:gd name="T10" fmla="*/ 729 w 729"/>
                <a:gd name="T11" fmla="*/ 318 h 3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29" h="318">
                  <a:moveTo>
                    <a:pt x="729" y="318"/>
                  </a:moveTo>
                  <a:lnTo>
                    <a:pt x="729" y="312"/>
                  </a:lnTo>
                  <a:lnTo>
                    <a:pt x="0" y="0"/>
                  </a:lnTo>
                  <a:lnTo>
                    <a:pt x="0" y="54"/>
                  </a:lnTo>
                  <a:lnTo>
                    <a:pt x="729" y="318"/>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786448" name="Freeform 16"/>
            <p:cNvSpPr>
              <a:spLocks/>
            </p:cNvSpPr>
            <p:nvPr/>
          </p:nvSpPr>
          <p:spPr bwMode="hidden">
            <a:xfrm>
              <a:off x="0" y="916"/>
              <a:ext cx="5030" cy="2187"/>
            </a:xfrm>
            <a:custGeom>
              <a:avLst/>
              <a:gdLst/>
              <a:ahLst/>
              <a:cxnLst>
                <a:cxn ang="0">
                  <a:pos x="0" y="396"/>
                </a:cxn>
                <a:cxn ang="0">
                  <a:pos x="5035" y="2188"/>
                </a:cxn>
                <a:cxn ang="0">
                  <a:pos x="5035" y="2134"/>
                </a:cxn>
                <a:cxn ang="0">
                  <a:pos x="0" y="0"/>
                </a:cxn>
                <a:cxn ang="0">
                  <a:pos x="0" y="396"/>
                </a:cxn>
                <a:cxn ang="0">
                  <a:pos x="0" y="396"/>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786449" name="Freeform 17"/>
            <p:cNvSpPr>
              <a:spLocks/>
            </p:cNvSpPr>
            <p:nvPr/>
          </p:nvSpPr>
          <p:spPr bwMode="hidden">
            <a:xfrm>
              <a:off x="2294" y="0"/>
              <a:ext cx="3159" cy="2725"/>
            </a:xfrm>
            <a:custGeom>
              <a:avLst/>
              <a:gdLst/>
              <a:ahLst/>
              <a:cxnLst>
                <a:cxn ang="0">
                  <a:pos x="0" y="0"/>
                </a:cxn>
                <a:cxn ang="0">
                  <a:pos x="3145" y="2727"/>
                </a:cxn>
                <a:cxn ang="0">
                  <a:pos x="3163" y="2704"/>
                </a:cxn>
                <a:cxn ang="0">
                  <a:pos x="102" y="0"/>
                </a:cxn>
                <a:cxn ang="0">
                  <a:pos x="0" y="0"/>
                </a:cxn>
                <a:cxn ang="0">
                  <a:pos x="0" y="0"/>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786450" name="Freeform 18"/>
            <p:cNvSpPr>
              <a:spLocks/>
            </p:cNvSpPr>
            <p:nvPr/>
          </p:nvSpPr>
          <p:spPr bwMode="hidden">
            <a:xfrm>
              <a:off x="5435" y="2702"/>
              <a:ext cx="323" cy="299"/>
            </a:xfrm>
            <a:custGeom>
              <a:avLst/>
              <a:gdLst/>
              <a:ahLst/>
              <a:cxnLst>
                <a:cxn ang="0">
                  <a:pos x="323" y="299"/>
                </a:cxn>
                <a:cxn ang="0">
                  <a:pos x="323" y="263"/>
                </a:cxn>
                <a:cxn ang="0">
                  <a:pos x="18" y="0"/>
                </a:cxn>
                <a:cxn ang="0">
                  <a:pos x="0" y="23"/>
                </a:cxn>
                <a:cxn ang="0">
                  <a:pos x="323" y="299"/>
                </a:cxn>
                <a:cxn ang="0">
                  <a:pos x="323" y="299"/>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1048" name="Freeform 19"/>
            <p:cNvSpPr>
              <a:spLocks/>
            </p:cNvSpPr>
            <p:nvPr/>
          </p:nvSpPr>
          <p:spPr bwMode="hidden">
            <a:xfrm>
              <a:off x="5477" y="2588"/>
              <a:ext cx="281" cy="335"/>
            </a:xfrm>
            <a:custGeom>
              <a:avLst/>
              <a:gdLst>
                <a:gd name="T0" fmla="*/ 281 w 281"/>
                <a:gd name="T1" fmla="*/ 335 h 335"/>
                <a:gd name="T2" fmla="*/ 281 w 281"/>
                <a:gd name="T3" fmla="*/ 173 h 335"/>
                <a:gd name="T4" fmla="*/ 96 w 281"/>
                <a:gd name="T5" fmla="*/ 0 h 335"/>
                <a:gd name="T6" fmla="*/ 0 w 281"/>
                <a:gd name="T7" fmla="*/ 90 h 335"/>
                <a:gd name="T8" fmla="*/ 281 w 281"/>
                <a:gd name="T9" fmla="*/ 335 h 335"/>
                <a:gd name="T10" fmla="*/ 281 w 281"/>
                <a:gd name="T11" fmla="*/ 335 h 3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1" h="335">
                  <a:moveTo>
                    <a:pt x="281" y="335"/>
                  </a:moveTo>
                  <a:lnTo>
                    <a:pt x="281" y="173"/>
                  </a:lnTo>
                  <a:lnTo>
                    <a:pt x="96" y="0"/>
                  </a:lnTo>
                  <a:lnTo>
                    <a:pt x="0" y="90"/>
                  </a:lnTo>
                  <a:lnTo>
                    <a:pt x="281" y="335"/>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786452" name="Freeform 20"/>
            <p:cNvSpPr>
              <a:spLocks/>
            </p:cNvSpPr>
            <p:nvPr/>
          </p:nvSpPr>
          <p:spPr bwMode="hidden">
            <a:xfrm>
              <a:off x="2454" y="0"/>
              <a:ext cx="3119" cy="2678"/>
            </a:xfrm>
            <a:custGeom>
              <a:avLst/>
              <a:gdLst/>
              <a:ahLst/>
              <a:cxnLst>
                <a:cxn ang="0">
                  <a:pos x="0" y="0"/>
                </a:cxn>
                <a:cxn ang="0">
                  <a:pos x="3026" y="2680"/>
                </a:cxn>
                <a:cxn ang="0">
                  <a:pos x="3122" y="2590"/>
                </a:cxn>
                <a:cxn ang="0">
                  <a:pos x="383" y="0"/>
                </a:cxn>
                <a:cxn ang="0">
                  <a:pos x="0" y="0"/>
                </a:cxn>
                <a:cxn ang="0">
                  <a:pos x="0" y="0"/>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1050" name="Freeform 21"/>
            <p:cNvSpPr>
              <a:spLocks/>
            </p:cNvSpPr>
            <p:nvPr/>
          </p:nvSpPr>
          <p:spPr bwMode="hidden">
            <a:xfrm>
              <a:off x="5626" y="2534"/>
              <a:ext cx="132" cy="132"/>
            </a:xfrm>
            <a:custGeom>
              <a:avLst/>
              <a:gdLst>
                <a:gd name="T0" fmla="*/ 132 w 132"/>
                <a:gd name="T1" fmla="*/ 132 h 132"/>
                <a:gd name="T2" fmla="*/ 0 w 132"/>
                <a:gd name="T3" fmla="*/ 0 h 132"/>
                <a:gd name="T4" fmla="*/ 0 w 132"/>
                <a:gd name="T5" fmla="*/ 0 h 132"/>
                <a:gd name="T6" fmla="*/ 132 w 132"/>
                <a:gd name="T7" fmla="*/ 132 h 132"/>
                <a:gd name="T8" fmla="*/ 132 w 132"/>
                <a:gd name="T9" fmla="*/ 132 h 1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2" h="132">
                  <a:moveTo>
                    <a:pt x="132" y="132"/>
                  </a:moveTo>
                  <a:lnTo>
                    <a:pt x="0" y="0"/>
                  </a:lnTo>
                  <a:lnTo>
                    <a:pt x="132" y="132"/>
                  </a:lnTo>
                  <a:close/>
                </a:path>
              </a:pathLst>
            </a:custGeom>
            <a:solidFill>
              <a:srgbClr val="FF99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786454" name="Freeform 22"/>
            <p:cNvSpPr>
              <a:spLocks/>
            </p:cNvSpPr>
            <p:nvPr/>
          </p:nvSpPr>
          <p:spPr bwMode="hidden">
            <a:xfrm>
              <a:off x="3112" y="0"/>
              <a:ext cx="2514" cy="2534"/>
            </a:xfrm>
            <a:custGeom>
              <a:avLst/>
              <a:gdLst/>
              <a:ahLst/>
              <a:cxnLst>
                <a:cxn ang="0">
                  <a:pos x="0" y="0"/>
                </a:cxn>
                <a:cxn ang="0">
                  <a:pos x="2517" y="2536"/>
                </a:cxn>
                <a:cxn ang="0">
                  <a:pos x="2517" y="2536"/>
                </a:cxn>
                <a:cxn ang="0">
                  <a:pos x="66" y="0"/>
                </a:cxn>
                <a:cxn ang="0">
                  <a:pos x="0" y="0"/>
                </a:cxn>
                <a:cxn ang="0">
                  <a:pos x="0" y="0"/>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786455" name="Freeform 23"/>
            <p:cNvSpPr>
              <a:spLocks/>
            </p:cNvSpPr>
            <p:nvPr/>
          </p:nvSpPr>
          <p:spPr bwMode="hidden">
            <a:xfrm>
              <a:off x="3488" y="0"/>
              <a:ext cx="2198" cy="2480"/>
            </a:xfrm>
            <a:custGeom>
              <a:avLst/>
              <a:gdLst/>
              <a:ahLst/>
              <a:cxnLst>
                <a:cxn ang="0">
                  <a:pos x="0" y="0"/>
                </a:cxn>
                <a:cxn ang="0">
                  <a:pos x="2188" y="2482"/>
                </a:cxn>
                <a:cxn ang="0">
                  <a:pos x="2200" y="2476"/>
                </a:cxn>
                <a:cxn ang="0">
                  <a:pos x="317" y="0"/>
                </a:cxn>
                <a:cxn ang="0">
                  <a:pos x="0" y="0"/>
                </a:cxn>
                <a:cxn ang="0">
                  <a:pos x="0" y="0"/>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w="9525" cap="flat" cmpd="sng">
              <a:noFill/>
              <a:prstDash val="solid"/>
              <a:round/>
              <a:headEnd type="none" w="med" len="med"/>
              <a:tailEnd type="none" w="med" len="med"/>
            </a:ln>
            <a:effectLst/>
          </p:spPr>
          <p:txBody>
            <a:bodyPr/>
            <a:lstStyle/>
            <a:p>
              <a:pPr fontAlgn="auto">
                <a:spcBef>
                  <a:spcPts val="0"/>
                </a:spcBef>
                <a:spcAft>
                  <a:spcPts val="0"/>
                </a:spcAft>
                <a:defRPr/>
              </a:pPr>
              <a:endParaRPr lang="en-US">
                <a:solidFill>
                  <a:prstClr val="white"/>
                </a:solidFill>
                <a:latin typeface="Arial" charset="0"/>
              </a:endParaRPr>
            </a:p>
          </p:txBody>
        </p:sp>
        <p:sp>
          <p:nvSpPr>
            <p:cNvPr id="786456" name="Freeform 24"/>
            <p:cNvSpPr>
              <a:spLocks/>
            </p:cNvSpPr>
            <p:nvPr/>
          </p:nvSpPr>
          <p:spPr bwMode="hidden">
            <a:xfrm>
              <a:off x="5674" y="2474"/>
              <a:ext cx="84" cy="96"/>
            </a:xfrm>
            <a:custGeom>
              <a:avLst/>
              <a:gdLst/>
              <a:ahLst/>
              <a:cxnLst>
                <a:cxn ang="0">
                  <a:pos x="84" y="96"/>
                </a:cxn>
                <a:cxn ang="0">
                  <a:pos x="84" y="90"/>
                </a:cxn>
                <a:cxn ang="0">
                  <a:pos x="12" y="0"/>
                </a:cxn>
                <a:cxn ang="0">
                  <a:pos x="0" y="6"/>
                </a:cxn>
                <a:cxn ang="0">
                  <a:pos x="84" y="96"/>
                </a:cxn>
                <a:cxn ang="0">
                  <a:pos x="84" y="96"/>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1054" name="Freeform 25"/>
            <p:cNvSpPr>
              <a:spLocks/>
            </p:cNvSpPr>
            <p:nvPr/>
          </p:nvSpPr>
          <p:spPr bwMode="hidden">
            <a:xfrm>
              <a:off x="5603" y="850"/>
              <a:ext cx="155" cy="516"/>
            </a:xfrm>
            <a:custGeom>
              <a:avLst/>
              <a:gdLst>
                <a:gd name="T0" fmla="*/ 155 w 155"/>
                <a:gd name="T1" fmla="*/ 516 h 516"/>
                <a:gd name="T2" fmla="*/ 155 w 155"/>
                <a:gd name="T3" fmla="*/ 204 h 516"/>
                <a:gd name="T4" fmla="*/ 77 w 155"/>
                <a:gd name="T5" fmla="*/ 0 h 516"/>
                <a:gd name="T6" fmla="*/ 0 w 155"/>
                <a:gd name="T7" fmla="*/ 192 h 516"/>
                <a:gd name="T8" fmla="*/ 155 w 155"/>
                <a:gd name="T9" fmla="*/ 516 h 516"/>
                <a:gd name="T10" fmla="*/ 155 w 155"/>
                <a:gd name="T11" fmla="*/ 516 h 5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5" h="516">
                  <a:moveTo>
                    <a:pt x="155" y="516"/>
                  </a:moveTo>
                  <a:lnTo>
                    <a:pt x="155" y="204"/>
                  </a:lnTo>
                  <a:lnTo>
                    <a:pt x="77" y="0"/>
                  </a:lnTo>
                  <a:lnTo>
                    <a:pt x="0" y="192"/>
                  </a:lnTo>
                  <a:lnTo>
                    <a:pt x="155" y="516"/>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786458" name="Freeform 26"/>
            <p:cNvSpPr>
              <a:spLocks/>
            </p:cNvSpPr>
            <p:nvPr/>
          </p:nvSpPr>
          <p:spPr bwMode="hidden">
            <a:xfrm>
              <a:off x="5107" y="0"/>
              <a:ext cx="573" cy="1042"/>
            </a:xfrm>
            <a:custGeom>
              <a:avLst/>
              <a:gdLst/>
              <a:ahLst/>
              <a:cxnLst>
                <a:cxn ang="0">
                  <a:pos x="0" y="0"/>
                </a:cxn>
                <a:cxn ang="0">
                  <a:pos x="497" y="1043"/>
                </a:cxn>
                <a:cxn ang="0">
                  <a:pos x="574" y="851"/>
                </a:cxn>
                <a:cxn ang="0">
                  <a:pos x="251" y="0"/>
                </a:cxn>
                <a:cxn ang="0">
                  <a:pos x="0" y="0"/>
                </a:cxn>
                <a:cxn ang="0">
                  <a:pos x="0" y="0"/>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786459" name="Freeform 27"/>
            <p:cNvSpPr>
              <a:spLocks/>
            </p:cNvSpPr>
            <p:nvPr/>
          </p:nvSpPr>
          <p:spPr bwMode="hidden">
            <a:xfrm>
              <a:off x="5411" y="0"/>
              <a:ext cx="341" cy="796"/>
            </a:xfrm>
            <a:custGeom>
              <a:avLst/>
              <a:gdLst/>
              <a:ahLst/>
              <a:cxnLst>
                <a:cxn ang="0">
                  <a:pos x="144" y="0"/>
                </a:cxn>
                <a:cxn ang="0">
                  <a:pos x="0" y="0"/>
                </a:cxn>
                <a:cxn ang="0">
                  <a:pos x="287" y="797"/>
                </a:cxn>
                <a:cxn ang="0">
                  <a:pos x="341" y="653"/>
                </a:cxn>
                <a:cxn ang="0">
                  <a:pos x="144" y="0"/>
                </a:cxn>
                <a:cxn ang="0">
                  <a:pos x="144" y="0"/>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1057" name="Freeform 28"/>
            <p:cNvSpPr>
              <a:spLocks/>
            </p:cNvSpPr>
            <p:nvPr/>
          </p:nvSpPr>
          <p:spPr bwMode="hidden">
            <a:xfrm>
              <a:off x="5698" y="653"/>
              <a:ext cx="60" cy="311"/>
            </a:xfrm>
            <a:custGeom>
              <a:avLst/>
              <a:gdLst>
                <a:gd name="T0" fmla="*/ 0 w 60"/>
                <a:gd name="T1" fmla="*/ 144 h 312"/>
                <a:gd name="T2" fmla="*/ 60 w 60"/>
                <a:gd name="T3" fmla="*/ 312 h 312"/>
                <a:gd name="T4" fmla="*/ 60 w 60"/>
                <a:gd name="T5" fmla="*/ 6 h 312"/>
                <a:gd name="T6" fmla="*/ 54 w 60"/>
                <a:gd name="T7" fmla="*/ 0 h 312"/>
                <a:gd name="T8" fmla="*/ 0 w 60"/>
                <a:gd name="T9" fmla="*/ 144 h 312"/>
                <a:gd name="T10" fmla="*/ 0 w 60"/>
                <a:gd name="T11" fmla="*/ 144 h 3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 h="312">
                  <a:moveTo>
                    <a:pt x="0" y="144"/>
                  </a:moveTo>
                  <a:lnTo>
                    <a:pt x="60" y="312"/>
                  </a:lnTo>
                  <a:lnTo>
                    <a:pt x="60" y="6"/>
                  </a:lnTo>
                  <a:lnTo>
                    <a:pt x="54" y="0"/>
                  </a:lnTo>
                  <a:lnTo>
                    <a:pt x="0" y="144"/>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786461" name="Freeform 29"/>
            <p:cNvSpPr>
              <a:spLocks/>
            </p:cNvSpPr>
            <p:nvPr/>
          </p:nvSpPr>
          <p:spPr bwMode="hidden">
            <a:xfrm>
              <a:off x="2" y="1601"/>
              <a:ext cx="5752" cy="1864"/>
            </a:xfrm>
            <a:custGeom>
              <a:avLst/>
              <a:gdLst/>
              <a:ahLst/>
              <a:cxnLst>
                <a:cxn ang="0">
                  <a:pos x="0" y="371"/>
                </a:cxn>
                <a:cxn ang="0">
                  <a:pos x="5740" y="1864"/>
                </a:cxn>
                <a:cxn ang="0">
                  <a:pos x="5740" y="1834"/>
                </a:cxn>
                <a:cxn ang="0">
                  <a:pos x="0" y="0"/>
                </a:cxn>
                <a:cxn ang="0">
                  <a:pos x="0" y="371"/>
                </a:cxn>
                <a:cxn ang="0">
                  <a:pos x="0" y="37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1059" name="Freeform 30"/>
            <p:cNvSpPr>
              <a:spLocks/>
            </p:cNvSpPr>
            <p:nvPr/>
          </p:nvSpPr>
          <p:spPr bwMode="hidden">
            <a:xfrm>
              <a:off x="5754" y="3483"/>
              <a:ext cx="6" cy="6"/>
            </a:xfrm>
            <a:custGeom>
              <a:avLst/>
              <a:gdLst>
                <a:gd name="T0" fmla="*/ 6 w 6"/>
                <a:gd name="T1" fmla="*/ 6 h 6"/>
                <a:gd name="T2" fmla="*/ 0 w 6"/>
                <a:gd name="T3" fmla="*/ 0 h 6"/>
                <a:gd name="T4" fmla="*/ 0 w 6"/>
                <a:gd name="T5" fmla="*/ 6 h 6"/>
                <a:gd name="T6" fmla="*/ 6 w 6"/>
                <a:gd name="T7" fmla="*/ 6 h 6"/>
                <a:gd name="T8" fmla="*/ 6 w 6"/>
                <a:gd name="T9" fmla="*/ 6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6">
                  <a:moveTo>
                    <a:pt x="6" y="6"/>
                  </a:moveTo>
                  <a:lnTo>
                    <a:pt x="0" y="0"/>
                  </a:lnTo>
                  <a:lnTo>
                    <a:pt x="0" y="6"/>
                  </a:lnTo>
                  <a:lnTo>
                    <a:pt x="6" y="6"/>
                  </a:lnTo>
                  <a:close/>
                </a:path>
              </a:pathLst>
            </a:custGeom>
            <a:solidFill>
              <a:srgbClr val="18F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786463" name="Freeform 31"/>
            <p:cNvSpPr>
              <a:spLocks/>
            </p:cNvSpPr>
            <p:nvPr/>
          </p:nvSpPr>
          <p:spPr bwMode="hidden">
            <a:xfrm>
              <a:off x="2" y="2152"/>
              <a:ext cx="5752" cy="1337"/>
            </a:xfrm>
            <a:custGeom>
              <a:avLst/>
              <a:gdLst/>
              <a:ahLst/>
              <a:cxnLst>
                <a:cxn ang="0">
                  <a:pos x="0" y="366"/>
                </a:cxn>
                <a:cxn ang="0">
                  <a:pos x="5740" y="1337"/>
                </a:cxn>
                <a:cxn ang="0">
                  <a:pos x="5740" y="1331"/>
                </a:cxn>
                <a:cxn ang="0">
                  <a:pos x="0" y="0"/>
                </a:cxn>
                <a:cxn ang="0">
                  <a:pos x="0" y="366"/>
                </a:cxn>
                <a:cxn ang="0">
                  <a:pos x="0" y="366"/>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786464" name="Freeform 32"/>
            <p:cNvSpPr>
              <a:spLocks/>
            </p:cNvSpPr>
            <p:nvPr/>
          </p:nvSpPr>
          <p:spPr bwMode="hidden">
            <a:xfrm>
              <a:off x="2" y="3177"/>
              <a:ext cx="5752" cy="414"/>
            </a:xfrm>
            <a:custGeom>
              <a:avLst/>
              <a:gdLst/>
              <a:ahLst/>
              <a:cxnLst>
                <a:cxn ang="0">
                  <a:pos x="0" y="48"/>
                </a:cxn>
                <a:cxn ang="0">
                  <a:pos x="5740" y="414"/>
                </a:cxn>
                <a:cxn ang="0">
                  <a:pos x="5740" y="402"/>
                </a:cxn>
                <a:cxn ang="0">
                  <a:pos x="0" y="0"/>
                </a:cxn>
                <a:cxn ang="0">
                  <a:pos x="0" y="48"/>
                </a:cxn>
                <a:cxn ang="0">
                  <a:pos x="0" y="48"/>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786465" name="Freeform 33"/>
            <p:cNvSpPr>
              <a:spLocks/>
            </p:cNvSpPr>
            <p:nvPr/>
          </p:nvSpPr>
          <p:spPr bwMode="hidden">
            <a:xfrm>
              <a:off x="1297" y="0"/>
              <a:ext cx="4457" cy="3177"/>
            </a:xfrm>
            <a:custGeom>
              <a:avLst/>
              <a:gdLst/>
              <a:ahLst/>
              <a:cxnLst>
                <a:cxn ang="0">
                  <a:pos x="0" y="0"/>
                </a:cxn>
                <a:cxn ang="0">
                  <a:pos x="4448" y="3177"/>
                </a:cxn>
                <a:cxn ang="0">
                  <a:pos x="4448" y="3153"/>
                </a:cxn>
                <a:cxn ang="0">
                  <a:pos x="125" y="0"/>
                </a:cxn>
                <a:cxn ang="0">
                  <a:pos x="0" y="0"/>
                </a:cxn>
                <a:cxn ang="0">
                  <a:pos x="0" y="0"/>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786466" name="Freeform 34"/>
            <p:cNvSpPr>
              <a:spLocks/>
            </p:cNvSpPr>
            <p:nvPr/>
          </p:nvSpPr>
          <p:spPr bwMode="hidden">
            <a:xfrm>
              <a:off x="3321" y="0"/>
              <a:ext cx="2433" cy="2614"/>
            </a:xfrm>
            <a:custGeom>
              <a:avLst/>
              <a:gdLst/>
              <a:ahLst/>
              <a:cxnLst>
                <a:cxn ang="0">
                  <a:pos x="0" y="0"/>
                </a:cxn>
                <a:cxn ang="0">
                  <a:pos x="2428" y="2614"/>
                </a:cxn>
                <a:cxn ang="0">
                  <a:pos x="2428" y="2608"/>
                </a:cxn>
                <a:cxn ang="0">
                  <a:pos x="66" y="0"/>
                </a:cxn>
                <a:cxn ang="0">
                  <a:pos x="0" y="0"/>
                </a:cxn>
                <a:cxn ang="0">
                  <a:pos x="0" y="0"/>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786467" name="Freeform 35"/>
            <p:cNvSpPr>
              <a:spLocks/>
            </p:cNvSpPr>
            <p:nvPr/>
          </p:nvSpPr>
          <p:spPr bwMode="hidden">
            <a:xfrm>
              <a:off x="3950" y="0"/>
              <a:ext cx="1804" cy="2464"/>
            </a:xfrm>
            <a:custGeom>
              <a:avLst/>
              <a:gdLst/>
              <a:ahLst/>
              <a:cxnLst>
                <a:cxn ang="0">
                  <a:pos x="485" y="0"/>
                </a:cxn>
                <a:cxn ang="0">
                  <a:pos x="0" y="0"/>
                </a:cxn>
                <a:cxn ang="0">
                  <a:pos x="1800" y="2464"/>
                </a:cxn>
                <a:cxn ang="0">
                  <a:pos x="1800" y="2248"/>
                </a:cxn>
                <a:cxn ang="0">
                  <a:pos x="1794" y="2248"/>
                </a:cxn>
                <a:cxn ang="0">
                  <a:pos x="485" y="0"/>
                </a:cxn>
                <a:cxn ang="0">
                  <a:pos x="485" y="0"/>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786468" name="Freeform 36"/>
            <p:cNvSpPr>
              <a:spLocks/>
            </p:cNvSpPr>
            <p:nvPr/>
          </p:nvSpPr>
          <p:spPr bwMode="hidden">
            <a:xfrm>
              <a:off x="4519" y="0"/>
              <a:ext cx="1235" cy="2074"/>
            </a:xfrm>
            <a:custGeom>
              <a:avLst/>
              <a:gdLst/>
              <a:ahLst/>
              <a:cxnLst>
                <a:cxn ang="0">
                  <a:pos x="0" y="0"/>
                </a:cxn>
                <a:cxn ang="0">
                  <a:pos x="1232" y="2074"/>
                </a:cxn>
                <a:cxn ang="0">
                  <a:pos x="1232" y="2038"/>
                </a:cxn>
                <a:cxn ang="0">
                  <a:pos x="42" y="0"/>
                </a:cxn>
                <a:cxn ang="0">
                  <a:pos x="0" y="0"/>
                </a:cxn>
                <a:cxn ang="0">
                  <a:pos x="0" y="0"/>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786469" name="Freeform 37"/>
            <p:cNvSpPr>
              <a:spLocks/>
            </p:cNvSpPr>
            <p:nvPr/>
          </p:nvSpPr>
          <p:spPr bwMode="hidden">
            <a:xfrm>
              <a:off x="4694" y="0"/>
              <a:ext cx="1060" cy="1936"/>
            </a:xfrm>
            <a:custGeom>
              <a:avLst/>
              <a:gdLst/>
              <a:ahLst/>
              <a:cxnLst>
                <a:cxn ang="0">
                  <a:pos x="0" y="0"/>
                </a:cxn>
                <a:cxn ang="0">
                  <a:pos x="1058" y="1936"/>
                </a:cxn>
                <a:cxn ang="0">
                  <a:pos x="1058" y="1930"/>
                </a:cxn>
                <a:cxn ang="0">
                  <a:pos x="54" y="0"/>
                </a:cxn>
                <a:cxn ang="0">
                  <a:pos x="0" y="0"/>
                </a:cxn>
                <a:cxn ang="0">
                  <a:pos x="0" y="0"/>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786470" name="Freeform 38"/>
            <p:cNvSpPr>
              <a:spLocks/>
            </p:cNvSpPr>
            <p:nvPr/>
          </p:nvSpPr>
          <p:spPr bwMode="hidden">
            <a:xfrm>
              <a:off x="4981" y="0"/>
              <a:ext cx="773" cy="1487"/>
            </a:xfrm>
            <a:custGeom>
              <a:avLst/>
              <a:gdLst/>
              <a:ahLst/>
              <a:cxnLst>
                <a:cxn ang="0">
                  <a:pos x="771" y="1433"/>
                </a:cxn>
                <a:cxn ang="0">
                  <a:pos x="42" y="0"/>
                </a:cxn>
                <a:cxn ang="0">
                  <a:pos x="0" y="0"/>
                </a:cxn>
                <a:cxn ang="0">
                  <a:pos x="771" y="1487"/>
                </a:cxn>
                <a:cxn ang="0">
                  <a:pos x="771" y="1433"/>
                </a:cxn>
                <a:cxn ang="0">
                  <a:pos x="771" y="1433"/>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grpSp>
          <p:nvGrpSpPr>
            <p:cNvPr id="1068" name="Group 39"/>
            <p:cNvGrpSpPr>
              <a:grpSpLocks/>
            </p:cNvGrpSpPr>
            <p:nvPr userDrawn="1"/>
          </p:nvGrpSpPr>
          <p:grpSpPr bwMode="auto">
            <a:xfrm>
              <a:off x="0" y="1632"/>
              <a:ext cx="5758" cy="1858"/>
              <a:chOff x="0" y="1632"/>
              <a:chExt cx="5758" cy="1858"/>
            </a:xfrm>
          </p:grpSpPr>
          <p:sp>
            <p:nvSpPr>
              <p:cNvPr id="786472" name="Freeform 40"/>
              <p:cNvSpPr>
                <a:spLocks/>
              </p:cNvSpPr>
              <p:nvPr/>
            </p:nvSpPr>
            <p:spPr bwMode="hidden">
              <a:xfrm>
                <a:off x="0" y="1632"/>
                <a:ext cx="3670" cy="1313"/>
              </a:xfrm>
              <a:custGeom>
                <a:avLst/>
                <a:gdLst/>
                <a:ahLst/>
                <a:cxnLst>
                  <a:cxn ang="0">
                    <a:pos x="0" y="0"/>
                  </a:cxn>
                  <a:cxn ang="0">
                    <a:pos x="0" y="366"/>
                  </a:cxn>
                  <a:cxn ang="0">
                    <a:pos x="3635" y="1313"/>
                  </a:cxn>
                  <a:cxn ang="0">
                    <a:pos x="3647" y="1235"/>
                  </a:cxn>
                  <a:cxn ang="0">
                    <a:pos x="3659" y="1163"/>
                  </a:cxn>
                  <a:cxn ang="0">
                    <a:pos x="0" y="0"/>
                  </a:cxn>
                  <a:cxn ang="0">
                    <a:pos x="0" y="0"/>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786473" name="Freeform 41"/>
              <p:cNvSpPr>
                <a:spLocks/>
              </p:cNvSpPr>
              <p:nvPr/>
            </p:nvSpPr>
            <p:spPr bwMode="hidden">
              <a:xfrm>
                <a:off x="3646" y="2795"/>
                <a:ext cx="2112" cy="695"/>
              </a:xfrm>
              <a:custGeom>
                <a:avLst/>
                <a:gdLst/>
                <a:ahLst/>
                <a:cxnLst>
                  <a:cxn ang="0">
                    <a:pos x="2105" y="665"/>
                  </a:cxn>
                  <a:cxn ang="0">
                    <a:pos x="24" y="0"/>
                  </a:cxn>
                  <a:cxn ang="0">
                    <a:pos x="12" y="72"/>
                  </a:cxn>
                  <a:cxn ang="0">
                    <a:pos x="0" y="150"/>
                  </a:cxn>
                  <a:cxn ang="0">
                    <a:pos x="2105" y="695"/>
                  </a:cxn>
                  <a:cxn ang="0">
                    <a:pos x="2105" y="665"/>
                  </a:cxn>
                  <a:cxn ang="0">
                    <a:pos x="2105" y="665"/>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grpSp>
      </p:grpSp>
      <p:sp>
        <p:nvSpPr>
          <p:cNvPr id="786474" name="Rectangle 42"/>
          <p:cNvSpPr>
            <a:spLocks noGrp="1" noChangeArrowheads="1"/>
          </p:cNvSpPr>
          <p:nvPr>
            <p:ph type="title"/>
          </p:nvPr>
        </p:nvSpPr>
        <p:spPr bwMode="auto">
          <a:xfrm>
            <a:off x="457200" y="277813"/>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smtClean="0"/>
              <a:t>Click to edit Master title style</a:t>
            </a:r>
          </a:p>
        </p:txBody>
      </p:sp>
      <p:sp>
        <p:nvSpPr>
          <p:cNvPr id="786475" name="Rectangle 43"/>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p>
        </p:txBody>
      </p:sp>
      <p:sp>
        <p:nvSpPr>
          <p:cNvPr id="786476" name="Rectangle 44"/>
          <p:cNvSpPr>
            <a:spLocks noGrp="1" noChangeArrowheads="1"/>
          </p:cNvSpPr>
          <p:nvPr>
            <p:ph type="dt" sz="half" idx="2"/>
          </p:nvPr>
        </p:nvSpPr>
        <p:spPr bwMode="auto">
          <a:xfrm>
            <a:off x="457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fontAlgn="auto" hangingPunct="1">
              <a:spcBef>
                <a:spcPts val="0"/>
              </a:spcBef>
              <a:spcAft>
                <a:spcPts val="0"/>
              </a:spcAft>
              <a:defRPr sz="1200" smtClean="0">
                <a:effectLst>
                  <a:outerShdw blurRad="38100" dist="38100" dir="2700000" algn="tl">
                    <a:srgbClr val="000000"/>
                  </a:outerShdw>
                </a:effectLst>
                <a:latin typeface="Arial" charset="0"/>
                <a:cs typeface="+mn-cs"/>
              </a:defRPr>
            </a:lvl1pPr>
          </a:lstStyle>
          <a:p>
            <a:pPr>
              <a:defRPr/>
            </a:pPr>
            <a:fld id="{41789ADA-EB16-4BB3-8862-6D8E92AC783E}" type="datetime4">
              <a:rPr lang="en-US" smtClean="0">
                <a:solidFill>
                  <a:prstClr val="white"/>
                </a:solidFill>
              </a:rPr>
              <a:t>October 1, 2011</a:t>
            </a:fld>
            <a:endParaRPr lang="en-US">
              <a:solidFill>
                <a:prstClr val="white"/>
              </a:solidFill>
            </a:endParaRPr>
          </a:p>
        </p:txBody>
      </p:sp>
      <p:sp>
        <p:nvSpPr>
          <p:cNvPr id="786477" name="Rectangle 4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fontAlgn="auto" hangingPunct="1">
              <a:spcBef>
                <a:spcPts val="0"/>
              </a:spcBef>
              <a:spcAft>
                <a:spcPts val="0"/>
              </a:spcAft>
              <a:defRPr sz="1200">
                <a:effectLst>
                  <a:outerShdw blurRad="38100" dist="38100" dir="2700000" algn="tl">
                    <a:srgbClr val="000000"/>
                  </a:outerShdw>
                </a:effectLst>
                <a:latin typeface="Arial" charset="0"/>
                <a:cs typeface="+mn-cs"/>
              </a:defRPr>
            </a:lvl1pPr>
          </a:lstStyle>
          <a:p>
            <a:pPr>
              <a:defRPr/>
            </a:pPr>
            <a:endParaRPr lang="en-US">
              <a:solidFill>
                <a:prstClr val="white"/>
              </a:solidFill>
            </a:endParaRPr>
          </a:p>
        </p:txBody>
      </p:sp>
      <p:sp>
        <p:nvSpPr>
          <p:cNvPr id="786478" name="Rectangle 46"/>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fontAlgn="auto" hangingPunct="1">
              <a:spcBef>
                <a:spcPts val="0"/>
              </a:spcBef>
              <a:spcAft>
                <a:spcPts val="0"/>
              </a:spcAft>
              <a:defRPr sz="2000" smtClean="0">
                <a:effectLst>
                  <a:outerShdw blurRad="38100" dist="38100" dir="2700000" algn="tl">
                    <a:srgbClr val="000000"/>
                  </a:outerShdw>
                </a:effectLst>
                <a:latin typeface="Arial" charset="0"/>
                <a:cs typeface="+mn-cs"/>
              </a:defRPr>
            </a:lvl1pPr>
          </a:lstStyle>
          <a:p>
            <a:pPr>
              <a:defRPr/>
            </a:pPr>
            <a:fld id="{8B66FBEF-F982-458E-B615-CD6472251A04}" type="slidenum">
              <a:rPr lang="en-US">
                <a:solidFill>
                  <a:prstClr val="white"/>
                </a:solidFill>
              </a:rPr>
              <a:pPr>
                <a:defRPr/>
              </a:pPr>
              <a:t>‹#›</a:t>
            </a:fld>
            <a:endParaRPr lang="en-US">
              <a:solidFill>
                <a:prstClr val="white"/>
              </a:solidFill>
            </a:endParaRPr>
          </a:p>
        </p:txBody>
      </p:sp>
    </p:spTree>
    <p:extLst>
      <p:ext uri="{BB962C8B-B14F-4D97-AF65-F5344CB8AC3E}">
        <p14:creationId xmlns:p14="http://schemas.microsoft.com/office/powerpoint/2010/main" val="1449623609"/>
      </p:ext>
    </p:extLst>
  </p:cSld>
  <p:clrMap bg1="dk2" tx1="lt1" bg2="dk1" tx2="lt2" accent1="accent1" accent2="accent2" accent3="accent3" accent4="accent4" accent5="accent5" accent6="accent6" hlink="hlink" folHlink="folHlink"/>
  <p:sldLayoutIdLst>
    <p:sldLayoutId id="2147484308" r:id="rId1"/>
    <p:sldLayoutId id="2147484309" r:id="rId2"/>
    <p:sldLayoutId id="2147484310" r:id="rId3"/>
    <p:sldLayoutId id="2147484311" r:id="rId4"/>
    <p:sldLayoutId id="2147484312" r:id="rId5"/>
    <p:sldLayoutId id="2147484313" r:id="rId6"/>
    <p:sldLayoutId id="2147484314" r:id="rId7"/>
    <p:sldLayoutId id="2147484315" r:id="rId8"/>
    <p:sldLayoutId id="2147484316" r:id="rId9"/>
    <p:sldLayoutId id="2147484317" r:id="rId10"/>
    <p:sldLayoutId id="2147484318" r:id="rId11"/>
    <p:sldLayoutId id="2147484319" r:id="rId12"/>
    <p:sldLayoutId id="2147484320" r:id="rId13"/>
  </p:sldLayoutIdLst>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par>
    </p:tnLst>
  </p:timing>
  <p:hf hdr="0" ftr="0" dt="0"/>
  <p:txStyles>
    <p:titleStyle>
      <a:lvl1pPr algn="ctr" rtl="0" fontAlgn="base">
        <a:spcBef>
          <a:spcPct val="0"/>
        </a:spcBef>
        <a:spcAft>
          <a:spcPct val="0"/>
        </a:spcAft>
        <a:defRPr sz="4400">
          <a:solidFill>
            <a:schemeClr val="tx2"/>
          </a:solidFill>
          <a:effectLst>
            <a:outerShdw blurRad="38100" dist="38100" dir="2700000" algn="tl">
              <a:srgbClr val="000000"/>
            </a:outerShdw>
          </a:effectLst>
          <a:latin typeface="+mj-lt"/>
          <a:ea typeface="+mj-ea"/>
          <a:cs typeface="+mj-cs"/>
        </a:defRPr>
      </a:lvl1pPr>
      <a:lvl2pPr algn="ctr" rtl="0" fontAlgn="base">
        <a:spcBef>
          <a:spcPct val="0"/>
        </a:spcBef>
        <a:spcAft>
          <a:spcPct val="0"/>
        </a:spcAft>
        <a:defRPr sz="4400">
          <a:solidFill>
            <a:schemeClr val="tx2"/>
          </a:solidFill>
          <a:effectLst>
            <a:outerShdw blurRad="38100" dist="38100" dir="2700000" algn="tl">
              <a:srgbClr val="000000"/>
            </a:outerShdw>
          </a:effectLst>
          <a:latin typeface="Arial Black" pitchFamily="34" charset="0"/>
        </a:defRPr>
      </a:lvl2pPr>
      <a:lvl3pPr algn="ctr" rtl="0" fontAlgn="base">
        <a:spcBef>
          <a:spcPct val="0"/>
        </a:spcBef>
        <a:spcAft>
          <a:spcPct val="0"/>
        </a:spcAft>
        <a:defRPr sz="4400">
          <a:solidFill>
            <a:schemeClr val="tx2"/>
          </a:solidFill>
          <a:effectLst>
            <a:outerShdw blurRad="38100" dist="38100" dir="2700000" algn="tl">
              <a:srgbClr val="000000"/>
            </a:outerShdw>
          </a:effectLst>
          <a:latin typeface="Arial Black" pitchFamily="34" charset="0"/>
        </a:defRPr>
      </a:lvl3pPr>
      <a:lvl4pPr algn="ctr" rtl="0" fontAlgn="base">
        <a:spcBef>
          <a:spcPct val="0"/>
        </a:spcBef>
        <a:spcAft>
          <a:spcPct val="0"/>
        </a:spcAft>
        <a:defRPr sz="4400">
          <a:solidFill>
            <a:schemeClr val="tx2"/>
          </a:solidFill>
          <a:effectLst>
            <a:outerShdw blurRad="38100" dist="38100" dir="2700000" algn="tl">
              <a:srgbClr val="000000"/>
            </a:outerShdw>
          </a:effectLst>
          <a:latin typeface="Arial Black" pitchFamily="34" charset="0"/>
        </a:defRPr>
      </a:lvl4pPr>
      <a:lvl5pPr algn="ctr" rtl="0" fontAlgn="base">
        <a:spcBef>
          <a:spcPct val="0"/>
        </a:spcBef>
        <a:spcAft>
          <a:spcPct val="0"/>
        </a:spcAft>
        <a:defRPr sz="4400">
          <a:solidFill>
            <a:schemeClr val="tx2"/>
          </a:solidFill>
          <a:effectLst>
            <a:outerShdw blurRad="38100" dist="38100" dir="2700000" algn="tl">
              <a:srgbClr val="000000"/>
            </a:outerShdw>
          </a:effectLst>
          <a:latin typeface="Arial Black" pitchFamily="34" charset="0"/>
        </a:defRPr>
      </a:lvl5pPr>
      <a:lvl6pPr marL="457200" algn="ctr" rtl="0" eaLnBrk="1" fontAlgn="base" hangingPunct="1">
        <a:spcBef>
          <a:spcPct val="0"/>
        </a:spcBef>
        <a:spcAft>
          <a:spcPct val="0"/>
        </a:spcAft>
        <a:defRPr sz="4400">
          <a:solidFill>
            <a:schemeClr val="tx2"/>
          </a:solidFill>
          <a:effectLst>
            <a:outerShdw blurRad="38100" dist="38100" dir="2700000" algn="tl">
              <a:srgbClr val="000000"/>
            </a:outerShdw>
          </a:effectLst>
          <a:latin typeface="Arial" charset="0"/>
        </a:defRPr>
      </a:lvl6pPr>
      <a:lvl7pPr marL="914400" algn="ctr" rtl="0" eaLnBrk="1" fontAlgn="base" hangingPunct="1">
        <a:spcBef>
          <a:spcPct val="0"/>
        </a:spcBef>
        <a:spcAft>
          <a:spcPct val="0"/>
        </a:spcAft>
        <a:defRPr sz="4400">
          <a:solidFill>
            <a:schemeClr val="tx2"/>
          </a:solidFill>
          <a:effectLst>
            <a:outerShdw blurRad="38100" dist="38100" dir="2700000" algn="tl">
              <a:srgbClr val="000000"/>
            </a:outerShdw>
          </a:effectLst>
          <a:latin typeface="Arial" charset="0"/>
        </a:defRPr>
      </a:lvl7pPr>
      <a:lvl8pPr marL="1371600" algn="ctr" rtl="0" eaLnBrk="1" fontAlgn="base" hangingPunct="1">
        <a:spcBef>
          <a:spcPct val="0"/>
        </a:spcBef>
        <a:spcAft>
          <a:spcPct val="0"/>
        </a:spcAft>
        <a:defRPr sz="4400">
          <a:solidFill>
            <a:schemeClr val="tx2"/>
          </a:solidFill>
          <a:effectLst>
            <a:outerShdw blurRad="38100" dist="38100" dir="2700000" algn="tl">
              <a:srgbClr val="000000"/>
            </a:outerShdw>
          </a:effectLst>
          <a:latin typeface="Arial" charset="0"/>
        </a:defRPr>
      </a:lvl8pPr>
      <a:lvl9pPr marL="1828800" algn="ctr" rtl="0" eaLnBrk="1" fontAlgn="base" hangingPunct="1">
        <a:spcBef>
          <a:spcPct val="0"/>
        </a:spcBef>
        <a:spcAft>
          <a:spcPct val="0"/>
        </a:spcAft>
        <a:defRPr sz="4400">
          <a:solidFill>
            <a:schemeClr val="tx2"/>
          </a:solidFill>
          <a:effectLst>
            <a:outerShdw blurRad="38100" dist="38100" dir="2700000" algn="tl">
              <a:srgbClr val="000000"/>
            </a:outerShdw>
          </a:effectLst>
          <a:latin typeface="Arial" charset="0"/>
        </a:defRPr>
      </a:lvl9pPr>
    </p:titleStyle>
    <p:bodyStyle>
      <a:lvl1pPr marL="342900" indent="-342900" algn="l" rtl="0" fontAlgn="base">
        <a:spcBef>
          <a:spcPct val="20000"/>
        </a:spcBef>
        <a:spcAft>
          <a:spcPct val="0"/>
        </a:spcAft>
        <a:buClr>
          <a:schemeClr val="hlink"/>
        </a:buClr>
        <a:buSzPct val="90000"/>
        <a:buFont typeface="Wingdings" pitchFamily="2" charset="2"/>
        <a:buBlip>
          <a:blip r:embed="rId15"/>
        </a:buBlip>
        <a:defRPr sz="3200">
          <a:solidFill>
            <a:schemeClr val="tx1"/>
          </a:solidFill>
          <a:effectLst>
            <a:outerShdw blurRad="38100" dist="38100" dir="2700000" algn="tl">
              <a:srgbClr val="000000"/>
            </a:outerShdw>
          </a:effectLst>
          <a:latin typeface="+mn-lt"/>
          <a:ea typeface="+mn-ea"/>
          <a:cs typeface="+mn-cs"/>
        </a:defRPr>
      </a:lvl1pPr>
      <a:lvl2pPr marL="742950" indent="-285750" algn="l" rtl="0" fontAlgn="base">
        <a:spcBef>
          <a:spcPct val="20000"/>
        </a:spcBef>
        <a:spcAft>
          <a:spcPct val="0"/>
        </a:spcAft>
        <a:buChar char="–"/>
        <a:defRPr sz="2800">
          <a:solidFill>
            <a:schemeClr val="tx1"/>
          </a:solidFill>
          <a:effectLst>
            <a:outerShdw blurRad="38100" dist="38100" dir="2700000" algn="tl">
              <a:srgbClr val="000000"/>
            </a:outerShdw>
          </a:effectLst>
          <a:latin typeface="+mn-lt"/>
        </a:defRPr>
      </a:lvl2pPr>
      <a:lvl3pPr marL="1143000" indent="-228600" algn="l" rtl="0" fontAlgn="base">
        <a:spcBef>
          <a:spcPct val="20000"/>
        </a:spcBef>
        <a:spcAft>
          <a:spcPct val="0"/>
        </a:spcAft>
        <a:buClr>
          <a:schemeClr val="accent2"/>
        </a:buClr>
        <a:buSzPct val="90000"/>
        <a:buFont typeface="Wingdings" pitchFamily="2" charset="2"/>
        <a:buBlip>
          <a:blip r:embed="rId16"/>
        </a:buBlip>
        <a:defRPr sz="2400">
          <a:solidFill>
            <a:schemeClr val="tx1"/>
          </a:solidFill>
          <a:effectLst>
            <a:outerShdw blurRad="38100" dist="38100" dir="2700000" algn="tl">
              <a:srgbClr val="000000"/>
            </a:outerShdw>
          </a:effectLst>
          <a:latin typeface="+mn-lt"/>
        </a:defRPr>
      </a:lvl3pPr>
      <a:lvl4pPr marL="1600200" indent="-228600" algn="l" rtl="0" fontAlgn="base">
        <a:spcBef>
          <a:spcPct val="20000"/>
        </a:spcBef>
        <a:spcAft>
          <a:spcPct val="0"/>
        </a:spcAft>
        <a:buChar char="–"/>
        <a:defRPr sz="2000">
          <a:solidFill>
            <a:schemeClr val="tx1"/>
          </a:solidFill>
          <a:effectLst>
            <a:outerShdw blurRad="38100" dist="38100" dir="2700000" algn="tl">
              <a:srgbClr val="000000"/>
            </a:outerShdw>
          </a:effectLst>
          <a:latin typeface="+mn-lt"/>
        </a:defRPr>
      </a:lvl4pPr>
      <a:lvl5pPr marL="2057400" indent="-228600" algn="l" rtl="0" fontAlgn="base">
        <a:spcBef>
          <a:spcPct val="20000"/>
        </a:spcBef>
        <a:spcAft>
          <a:spcPct val="0"/>
        </a:spcAft>
        <a:buClr>
          <a:schemeClr val="folHlink"/>
        </a:buClr>
        <a:buSzPct val="90000"/>
        <a:buFont typeface="Wingdings" pitchFamily="2" charset="2"/>
        <a:buBlip>
          <a:blip r:embed="rId17"/>
        </a:buBlip>
        <a:defRPr sz="2000">
          <a:solidFill>
            <a:schemeClr val="tx1"/>
          </a:solidFill>
          <a:effectLst>
            <a:outerShdw blurRad="38100" dist="38100" dir="2700000" algn="tl">
              <a:srgbClr val="000000"/>
            </a:outerShdw>
          </a:effectLst>
          <a:latin typeface="+mn-lt"/>
        </a:defRPr>
      </a:lvl5pPr>
      <a:lvl6pPr marL="2514600" indent="-228600" algn="l" rtl="0" eaLnBrk="1" fontAlgn="base" hangingPunct="1">
        <a:spcBef>
          <a:spcPct val="20000"/>
        </a:spcBef>
        <a:spcAft>
          <a:spcPct val="0"/>
        </a:spcAft>
        <a:buClr>
          <a:schemeClr val="folHlink"/>
        </a:buClr>
        <a:buSzPct val="90000"/>
        <a:buFont typeface="Wingdings" pitchFamily="2" charset="2"/>
        <a:buBlip>
          <a:blip r:embed="rId17"/>
        </a:buBlip>
        <a:defRPr sz="2000">
          <a:solidFill>
            <a:schemeClr val="tx1"/>
          </a:solidFill>
          <a:effectLst>
            <a:outerShdw blurRad="38100" dist="38100" dir="2700000" algn="tl">
              <a:srgbClr val="000000"/>
            </a:outerShdw>
          </a:effectLst>
          <a:latin typeface="+mn-lt"/>
        </a:defRPr>
      </a:lvl6pPr>
      <a:lvl7pPr marL="2971800" indent="-228600" algn="l" rtl="0" eaLnBrk="1" fontAlgn="base" hangingPunct="1">
        <a:spcBef>
          <a:spcPct val="20000"/>
        </a:spcBef>
        <a:spcAft>
          <a:spcPct val="0"/>
        </a:spcAft>
        <a:buClr>
          <a:schemeClr val="folHlink"/>
        </a:buClr>
        <a:buSzPct val="90000"/>
        <a:buFont typeface="Wingdings" pitchFamily="2" charset="2"/>
        <a:buBlip>
          <a:blip r:embed="rId17"/>
        </a:buBlip>
        <a:defRPr sz="2000">
          <a:solidFill>
            <a:schemeClr val="tx1"/>
          </a:solidFill>
          <a:effectLst>
            <a:outerShdw blurRad="38100" dist="38100" dir="2700000" algn="tl">
              <a:srgbClr val="000000"/>
            </a:outerShdw>
          </a:effectLst>
          <a:latin typeface="+mn-lt"/>
        </a:defRPr>
      </a:lvl7pPr>
      <a:lvl8pPr marL="3429000" indent="-228600" algn="l" rtl="0" eaLnBrk="1" fontAlgn="base" hangingPunct="1">
        <a:spcBef>
          <a:spcPct val="20000"/>
        </a:spcBef>
        <a:spcAft>
          <a:spcPct val="0"/>
        </a:spcAft>
        <a:buClr>
          <a:schemeClr val="folHlink"/>
        </a:buClr>
        <a:buSzPct val="90000"/>
        <a:buFont typeface="Wingdings" pitchFamily="2" charset="2"/>
        <a:buBlip>
          <a:blip r:embed="rId17"/>
        </a:buBlip>
        <a:defRPr sz="2000">
          <a:solidFill>
            <a:schemeClr val="tx1"/>
          </a:solidFill>
          <a:effectLst>
            <a:outerShdw blurRad="38100" dist="38100" dir="2700000" algn="tl">
              <a:srgbClr val="000000"/>
            </a:outerShdw>
          </a:effectLst>
          <a:latin typeface="+mn-lt"/>
        </a:defRPr>
      </a:lvl8pPr>
      <a:lvl9pPr marL="3886200" indent="-228600" algn="l" rtl="0" eaLnBrk="1" fontAlgn="base" hangingPunct="1">
        <a:spcBef>
          <a:spcPct val="20000"/>
        </a:spcBef>
        <a:spcAft>
          <a:spcPct val="0"/>
        </a:spcAft>
        <a:buClr>
          <a:schemeClr val="folHlink"/>
        </a:buClr>
        <a:buSzPct val="90000"/>
        <a:buFont typeface="Wingdings" pitchFamily="2" charset="2"/>
        <a:buBlip>
          <a:blip r:embed="rId17"/>
        </a:buBlip>
        <a:defRPr sz="2000">
          <a:solidFill>
            <a:schemeClr val="tx1"/>
          </a:solidFill>
          <a:effectLst>
            <a:outerShdw blurRad="38100" dist="38100" dir="2700000" algn="tl">
              <a:srgbClr val="000000"/>
            </a:outerShdw>
          </a:effectLst>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8.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57647"/>
                <a:invGamma/>
              </a:schemeClr>
            </a:gs>
            <a:gs pos="100000">
              <a:schemeClr val="bg1"/>
            </a:gs>
          </a:gsLst>
          <a:lin ang="2700000" scaled="1"/>
        </a:gradFill>
        <a:effectLst/>
      </p:bgPr>
    </p:bg>
    <p:spTree>
      <p:nvGrpSpPr>
        <p:cNvPr id="1" name=""/>
        <p:cNvGrpSpPr/>
        <p:nvPr/>
      </p:nvGrpSpPr>
      <p:grpSpPr>
        <a:xfrm>
          <a:off x="0" y="0"/>
          <a:ext cx="0" cy="0"/>
          <a:chOff x="0" y="0"/>
          <a:chExt cx="0" cy="0"/>
        </a:xfrm>
      </p:grpSpPr>
      <p:grpSp>
        <p:nvGrpSpPr>
          <p:cNvPr id="1026" name="Group 2"/>
          <p:cNvGrpSpPr>
            <a:grpSpLocks/>
          </p:cNvGrpSpPr>
          <p:nvPr/>
        </p:nvGrpSpPr>
        <p:grpSpPr bwMode="auto">
          <a:xfrm>
            <a:off x="0" y="0"/>
            <a:ext cx="9144000" cy="6856413"/>
            <a:chOff x="0" y="0"/>
            <a:chExt cx="5760" cy="4319"/>
          </a:xfrm>
        </p:grpSpPr>
        <p:sp>
          <p:nvSpPr>
            <p:cNvPr id="786435" name="Freeform 3"/>
            <p:cNvSpPr>
              <a:spLocks/>
            </p:cNvSpPr>
            <p:nvPr/>
          </p:nvSpPr>
          <p:spPr bwMode="hidden">
            <a:xfrm>
              <a:off x="0" y="12"/>
              <a:ext cx="5758" cy="3273"/>
            </a:xfrm>
            <a:custGeom>
              <a:avLst/>
              <a:gdLst/>
              <a:ahLst/>
              <a:cxnLst>
                <a:cxn ang="0">
                  <a:pos x="3193" y="1816"/>
                </a:cxn>
                <a:cxn ang="0">
                  <a:pos x="0" y="0"/>
                </a:cxn>
                <a:cxn ang="0">
                  <a:pos x="0" y="522"/>
                </a:cxn>
                <a:cxn ang="0">
                  <a:pos x="3037" y="1978"/>
                </a:cxn>
                <a:cxn ang="0">
                  <a:pos x="5740" y="3273"/>
                </a:cxn>
                <a:cxn ang="0">
                  <a:pos x="5740" y="3267"/>
                </a:cxn>
                <a:cxn ang="0">
                  <a:pos x="3193" y="1816"/>
                </a:cxn>
                <a:cxn ang="0">
                  <a:pos x="3193" y="1816"/>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786436" name="Freeform 4"/>
            <p:cNvSpPr>
              <a:spLocks/>
            </p:cNvSpPr>
            <p:nvPr/>
          </p:nvSpPr>
          <p:spPr bwMode="hidden">
            <a:xfrm>
              <a:off x="149" y="0"/>
              <a:ext cx="5609" cy="3243"/>
            </a:xfrm>
            <a:custGeom>
              <a:avLst/>
              <a:gdLst/>
              <a:ahLst/>
              <a:cxnLst>
                <a:cxn ang="0">
                  <a:pos x="3163" y="1714"/>
                </a:cxn>
                <a:cxn ang="0">
                  <a:pos x="431" y="0"/>
                </a:cxn>
                <a:cxn ang="0">
                  <a:pos x="0" y="0"/>
                </a:cxn>
                <a:cxn ang="0">
                  <a:pos x="3086" y="1786"/>
                </a:cxn>
                <a:cxn ang="0">
                  <a:pos x="5591" y="3243"/>
                </a:cxn>
                <a:cxn ang="0">
                  <a:pos x="5591" y="3237"/>
                </a:cxn>
                <a:cxn ang="0">
                  <a:pos x="3163" y="1714"/>
                </a:cxn>
                <a:cxn ang="0">
                  <a:pos x="3163" y="1714"/>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786437" name="Freeform 5"/>
            <p:cNvSpPr>
              <a:spLocks/>
            </p:cNvSpPr>
            <p:nvPr/>
          </p:nvSpPr>
          <p:spPr bwMode="hidden">
            <a:xfrm>
              <a:off x="0" y="3433"/>
              <a:ext cx="4038" cy="191"/>
            </a:xfrm>
            <a:custGeom>
              <a:avLst/>
              <a:gdLst/>
              <a:ahLst/>
              <a:cxnLst>
                <a:cxn ang="0">
                  <a:pos x="0" y="156"/>
                </a:cxn>
                <a:cxn ang="0">
                  <a:pos x="4042" y="192"/>
                </a:cxn>
                <a:cxn ang="0">
                  <a:pos x="4042" y="144"/>
                </a:cxn>
                <a:cxn ang="0">
                  <a:pos x="0" y="0"/>
                </a:cxn>
                <a:cxn ang="0">
                  <a:pos x="0" y="156"/>
                </a:cxn>
                <a:cxn ang="0">
                  <a:pos x="0" y="156"/>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1035" name="Freeform 6"/>
            <p:cNvSpPr>
              <a:spLocks/>
            </p:cNvSpPr>
            <p:nvPr/>
          </p:nvSpPr>
          <p:spPr bwMode="hidden">
            <a:xfrm>
              <a:off x="4038" y="3577"/>
              <a:ext cx="1720" cy="65"/>
            </a:xfrm>
            <a:custGeom>
              <a:avLst/>
              <a:gdLst>
                <a:gd name="T0" fmla="*/ 1722 w 1722"/>
                <a:gd name="T1" fmla="*/ 66 h 66"/>
                <a:gd name="T2" fmla="*/ 1722 w 1722"/>
                <a:gd name="T3" fmla="*/ 60 h 66"/>
                <a:gd name="T4" fmla="*/ 0 w 1722"/>
                <a:gd name="T5" fmla="*/ 0 h 66"/>
                <a:gd name="T6" fmla="*/ 0 w 1722"/>
                <a:gd name="T7" fmla="*/ 48 h 66"/>
                <a:gd name="T8" fmla="*/ 1722 w 1722"/>
                <a:gd name="T9" fmla="*/ 66 h 66"/>
                <a:gd name="T10" fmla="*/ 1722 w 1722"/>
                <a:gd name="T11" fmla="*/ 66 h 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22" h="66">
                  <a:moveTo>
                    <a:pt x="1722" y="66"/>
                  </a:moveTo>
                  <a:lnTo>
                    <a:pt x="1722" y="60"/>
                  </a:lnTo>
                  <a:lnTo>
                    <a:pt x="0" y="0"/>
                  </a:lnTo>
                  <a:lnTo>
                    <a:pt x="0" y="48"/>
                  </a:lnTo>
                  <a:lnTo>
                    <a:pt x="1722" y="66"/>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786439" name="Freeform 7"/>
            <p:cNvSpPr>
              <a:spLocks/>
            </p:cNvSpPr>
            <p:nvPr/>
          </p:nvSpPr>
          <p:spPr bwMode="hidden">
            <a:xfrm>
              <a:off x="0" y="3726"/>
              <a:ext cx="4784" cy="329"/>
            </a:xfrm>
            <a:custGeom>
              <a:avLst/>
              <a:gdLst/>
              <a:ahLst/>
              <a:cxnLst>
                <a:cxn ang="0">
                  <a:pos x="0" y="329"/>
                </a:cxn>
                <a:cxn ang="0">
                  <a:pos x="4789" y="77"/>
                </a:cxn>
                <a:cxn ang="0">
                  <a:pos x="4789" y="0"/>
                </a:cxn>
                <a:cxn ang="0">
                  <a:pos x="0" y="107"/>
                </a:cxn>
                <a:cxn ang="0">
                  <a:pos x="0" y="329"/>
                </a:cxn>
                <a:cxn ang="0">
                  <a:pos x="0" y="329"/>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w="9525" cap="flat" cmpd="sng">
              <a:noFill/>
              <a:prstDash val="solid"/>
              <a:round/>
              <a:headEnd type="none" w="med" len="med"/>
              <a:tailEnd type="none" w="med" len="med"/>
            </a:ln>
            <a:effectLst/>
          </p:spPr>
          <p:txBody>
            <a:bodyPr/>
            <a:lstStyle/>
            <a:p>
              <a:pPr fontAlgn="auto">
                <a:spcBef>
                  <a:spcPts val="0"/>
                </a:spcBef>
                <a:spcAft>
                  <a:spcPts val="0"/>
                </a:spcAft>
                <a:defRPr/>
              </a:pPr>
              <a:endParaRPr lang="en-US">
                <a:solidFill>
                  <a:prstClr val="white"/>
                </a:solidFill>
                <a:latin typeface="Arial" charset="0"/>
              </a:endParaRPr>
            </a:p>
          </p:txBody>
        </p:sp>
        <p:sp>
          <p:nvSpPr>
            <p:cNvPr id="1037" name="Freeform 8"/>
            <p:cNvSpPr>
              <a:spLocks/>
            </p:cNvSpPr>
            <p:nvPr/>
          </p:nvSpPr>
          <p:spPr bwMode="hidden">
            <a:xfrm>
              <a:off x="4784" y="3702"/>
              <a:ext cx="974" cy="101"/>
            </a:xfrm>
            <a:custGeom>
              <a:avLst/>
              <a:gdLst>
                <a:gd name="T0" fmla="*/ 975 w 975"/>
                <a:gd name="T1" fmla="*/ 48 h 101"/>
                <a:gd name="T2" fmla="*/ 975 w 975"/>
                <a:gd name="T3" fmla="*/ 0 h 101"/>
                <a:gd name="T4" fmla="*/ 0 w 975"/>
                <a:gd name="T5" fmla="*/ 24 h 101"/>
                <a:gd name="T6" fmla="*/ 0 w 975"/>
                <a:gd name="T7" fmla="*/ 101 h 101"/>
                <a:gd name="T8" fmla="*/ 975 w 975"/>
                <a:gd name="T9" fmla="*/ 48 h 101"/>
                <a:gd name="T10" fmla="*/ 975 w 975"/>
                <a:gd name="T11" fmla="*/ 48 h 10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75" h="101">
                  <a:moveTo>
                    <a:pt x="975" y="48"/>
                  </a:moveTo>
                  <a:lnTo>
                    <a:pt x="975" y="0"/>
                  </a:lnTo>
                  <a:lnTo>
                    <a:pt x="0" y="24"/>
                  </a:lnTo>
                  <a:lnTo>
                    <a:pt x="0" y="101"/>
                  </a:lnTo>
                  <a:lnTo>
                    <a:pt x="975" y="4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1038" name="Freeform 9"/>
            <p:cNvSpPr>
              <a:spLocks/>
            </p:cNvSpPr>
            <p:nvPr/>
          </p:nvSpPr>
          <p:spPr bwMode="hidden">
            <a:xfrm>
              <a:off x="3619" y="3815"/>
              <a:ext cx="2139" cy="198"/>
            </a:xfrm>
            <a:custGeom>
              <a:avLst/>
              <a:gdLst>
                <a:gd name="T0" fmla="*/ 2141 w 2141"/>
                <a:gd name="T1" fmla="*/ 0 h 198"/>
                <a:gd name="T2" fmla="*/ 0 w 2141"/>
                <a:gd name="T3" fmla="*/ 156 h 198"/>
                <a:gd name="T4" fmla="*/ 0 w 2141"/>
                <a:gd name="T5" fmla="*/ 198 h 198"/>
                <a:gd name="T6" fmla="*/ 2141 w 2141"/>
                <a:gd name="T7" fmla="*/ 0 h 198"/>
                <a:gd name="T8" fmla="*/ 2141 w 2141"/>
                <a:gd name="T9" fmla="*/ 0 h 1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41" h="198">
                  <a:moveTo>
                    <a:pt x="2141" y="0"/>
                  </a:moveTo>
                  <a:lnTo>
                    <a:pt x="0" y="156"/>
                  </a:lnTo>
                  <a:lnTo>
                    <a:pt x="0" y="198"/>
                  </a:lnTo>
                  <a:lnTo>
                    <a:pt x="2141"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786442" name="Freeform 10"/>
            <p:cNvSpPr>
              <a:spLocks/>
            </p:cNvSpPr>
            <p:nvPr/>
          </p:nvSpPr>
          <p:spPr bwMode="hidden">
            <a:xfrm>
              <a:off x="0" y="3971"/>
              <a:ext cx="3619" cy="348"/>
            </a:xfrm>
            <a:custGeom>
              <a:avLst/>
              <a:gdLst/>
              <a:ahLst/>
              <a:cxnLst>
                <a:cxn ang="0">
                  <a:pos x="0" y="348"/>
                </a:cxn>
                <a:cxn ang="0">
                  <a:pos x="311" y="348"/>
                </a:cxn>
                <a:cxn ang="0">
                  <a:pos x="3623" y="42"/>
                </a:cxn>
                <a:cxn ang="0">
                  <a:pos x="3623" y="0"/>
                </a:cxn>
                <a:cxn ang="0">
                  <a:pos x="0" y="264"/>
                </a:cxn>
                <a:cxn ang="0">
                  <a:pos x="0" y="348"/>
                </a:cxn>
                <a:cxn ang="0">
                  <a:pos x="0" y="348"/>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1040" name="Freeform 11"/>
            <p:cNvSpPr>
              <a:spLocks/>
            </p:cNvSpPr>
            <p:nvPr/>
          </p:nvSpPr>
          <p:spPr bwMode="hidden">
            <a:xfrm>
              <a:off x="2097" y="4043"/>
              <a:ext cx="2514" cy="276"/>
            </a:xfrm>
            <a:custGeom>
              <a:avLst/>
              <a:gdLst>
                <a:gd name="T0" fmla="*/ 2182 w 2517"/>
                <a:gd name="T1" fmla="*/ 276 h 276"/>
                <a:gd name="T2" fmla="*/ 2517 w 2517"/>
                <a:gd name="T3" fmla="*/ 204 h 276"/>
                <a:gd name="T4" fmla="*/ 2260 w 2517"/>
                <a:gd name="T5" fmla="*/ 0 h 276"/>
                <a:gd name="T6" fmla="*/ 0 w 2517"/>
                <a:gd name="T7" fmla="*/ 276 h 276"/>
                <a:gd name="T8" fmla="*/ 2182 w 2517"/>
                <a:gd name="T9" fmla="*/ 276 h 276"/>
                <a:gd name="T10" fmla="*/ 2182 w 2517"/>
                <a:gd name="T11" fmla="*/ 276 h 27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7" h="276">
                  <a:moveTo>
                    <a:pt x="2182" y="276"/>
                  </a:moveTo>
                  <a:lnTo>
                    <a:pt x="2517" y="204"/>
                  </a:lnTo>
                  <a:lnTo>
                    <a:pt x="2260" y="0"/>
                  </a:lnTo>
                  <a:lnTo>
                    <a:pt x="0" y="276"/>
                  </a:lnTo>
                  <a:lnTo>
                    <a:pt x="2182" y="276"/>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786444" name="Freeform 12"/>
            <p:cNvSpPr>
              <a:spLocks/>
            </p:cNvSpPr>
            <p:nvPr/>
          </p:nvSpPr>
          <p:spPr bwMode="hidden">
            <a:xfrm>
              <a:off x="4354" y="3869"/>
              <a:ext cx="1404" cy="378"/>
            </a:xfrm>
            <a:custGeom>
              <a:avLst/>
              <a:gdLst/>
              <a:ahLst/>
              <a:cxnLst>
                <a:cxn ang="0">
                  <a:pos x="1405" y="126"/>
                </a:cxn>
                <a:cxn ang="0">
                  <a:pos x="1405" y="0"/>
                </a:cxn>
                <a:cxn ang="0">
                  <a:pos x="0" y="174"/>
                </a:cxn>
                <a:cxn ang="0">
                  <a:pos x="257" y="378"/>
                </a:cxn>
                <a:cxn ang="0">
                  <a:pos x="1405" y="126"/>
                </a:cxn>
                <a:cxn ang="0">
                  <a:pos x="1405" y="126"/>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1042" name="Freeform 13"/>
            <p:cNvSpPr>
              <a:spLocks/>
            </p:cNvSpPr>
            <p:nvPr/>
          </p:nvSpPr>
          <p:spPr bwMode="hidden">
            <a:xfrm>
              <a:off x="5030" y="3151"/>
              <a:ext cx="728" cy="240"/>
            </a:xfrm>
            <a:custGeom>
              <a:avLst/>
              <a:gdLst>
                <a:gd name="T0" fmla="*/ 729 w 729"/>
                <a:gd name="T1" fmla="*/ 240 h 240"/>
                <a:gd name="T2" fmla="*/ 0 w 729"/>
                <a:gd name="T3" fmla="*/ 0 h 240"/>
                <a:gd name="T4" fmla="*/ 0 w 729"/>
                <a:gd name="T5" fmla="*/ 6 h 240"/>
                <a:gd name="T6" fmla="*/ 729 w 729"/>
                <a:gd name="T7" fmla="*/ 240 h 240"/>
                <a:gd name="T8" fmla="*/ 729 w 729"/>
                <a:gd name="T9" fmla="*/ 240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9" h="240">
                  <a:moveTo>
                    <a:pt x="729" y="240"/>
                  </a:moveTo>
                  <a:lnTo>
                    <a:pt x="0" y="0"/>
                  </a:lnTo>
                  <a:lnTo>
                    <a:pt x="0" y="6"/>
                  </a:lnTo>
                  <a:lnTo>
                    <a:pt x="729" y="24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786446" name="Freeform 14"/>
            <p:cNvSpPr>
              <a:spLocks/>
            </p:cNvSpPr>
            <p:nvPr/>
          </p:nvSpPr>
          <p:spPr bwMode="hidden">
            <a:xfrm>
              <a:off x="0" y="1486"/>
              <a:ext cx="5030" cy="1671"/>
            </a:xfrm>
            <a:custGeom>
              <a:avLst/>
              <a:gdLst/>
              <a:ahLst/>
              <a:cxnLst>
                <a:cxn ang="0">
                  <a:pos x="0" y="72"/>
                </a:cxn>
                <a:cxn ang="0">
                  <a:pos x="5035" y="1672"/>
                </a:cxn>
                <a:cxn ang="0">
                  <a:pos x="5035" y="1666"/>
                </a:cxn>
                <a:cxn ang="0">
                  <a:pos x="0" y="0"/>
                </a:cxn>
                <a:cxn ang="0">
                  <a:pos x="0" y="72"/>
                </a:cxn>
                <a:cxn ang="0">
                  <a:pos x="0" y="72"/>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1044" name="Freeform 15"/>
            <p:cNvSpPr>
              <a:spLocks/>
            </p:cNvSpPr>
            <p:nvPr/>
          </p:nvSpPr>
          <p:spPr bwMode="hidden">
            <a:xfrm>
              <a:off x="5030" y="3049"/>
              <a:ext cx="728" cy="318"/>
            </a:xfrm>
            <a:custGeom>
              <a:avLst/>
              <a:gdLst>
                <a:gd name="T0" fmla="*/ 729 w 729"/>
                <a:gd name="T1" fmla="*/ 318 h 318"/>
                <a:gd name="T2" fmla="*/ 729 w 729"/>
                <a:gd name="T3" fmla="*/ 312 h 318"/>
                <a:gd name="T4" fmla="*/ 0 w 729"/>
                <a:gd name="T5" fmla="*/ 0 h 318"/>
                <a:gd name="T6" fmla="*/ 0 w 729"/>
                <a:gd name="T7" fmla="*/ 54 h 318"/>
                <a:gd name="T8" fmla="*/ 729 w 729"/>
                <a:gd name="T9" fmla="*/ 318 h 318"/>
                <a:gd name="T10" fmla="*/ 729 w 729"/>
                <a:gd name="T11" fmla="*/ 318 h 3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29" h="318">
                  <a:moveTo>
                    <a:pt x="729" y="318"/>
                  </a:moveTo>
                  <a:lnTo>
                    <a:pt x="729" y="312"/>
                  </a:lnTo>
                  <a:lnTo>
                    <a:pt x="0" y="0"/>
                  </a:lnTo>
                  <a:lnTo>
                    <a:pt x="0" y="54"/>
                  </a:lnTo>
                  <a:lnTo>
                    <a:pt x="729" y="318"/>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786448" name="Freeform 16"/>
            <p:cNvSpPr>
              <a:spLocks/>
            </p:cNvSpPr>
            <p:nvPr/>
          </p:nvSpPr>
          <p:spPr bwMode="hidden">
            <a:xfrm>
              <a:off x="0" y="916"/>
              <a:ext cx="5030" cy="2187"/>
            </a:xfrm>
            <a:custGeom>
              <a:avLst/>
              <a:gdLst/>
              <a:ahLst/>
              <a:cxnLst>
                <a:cxn ang="0">
                  <a:pos x="0" y="396"/>
                </a:cxn>
                <a:cxn ang="0">
                  <a:pos x="5035" y="2188"/>
                </a:cxn>
                <a:cxn ang="0">
                  <a:pos x="5035" y="2134"/>
                </a:cxn>
                <a:cxn ang="0">
                  <a:pos x="0" y="0"/>
                </a:cxn>
                <a:cxn ang="0">
                  <a:pos x="0" y="396"/>
                </a:cxn>
                <a:cxn ang="0">
                  <a:pos x="0" y="396"/>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786449" name="Freeform 17"/>
            <p:cNvSpPr>
              <a:spLocks/>
            </p:cNvSpPr>
            <p:nvPr/>
          </p:nvSpPr>
          <p:spPr bwMode="hidden">
            <a:xfrm>
              <a:off x="2294" y="0"/>
              <a:ext cx="3159" cy="2725"/>
            </a:xfrm>
            <a:custGeom>
              <a:avLst/>
              <a:gdLst/>
              <a:ahLst/>
              <a:cxnLst>
                <a:cxn ang="0">
                  <a:pos x="0" y="0"/>
                </a:cxn>
                <a:cxn ang="0">
                  <a:pos x="3145" y="2727"/>
                </a:cxn>
                <a:cxn ang="0">
                  <a:pos x="3163" y="2704"/>
                </a:cxn>
                <a:cxn ang="0">
                  <a:pos x="102" y="0"/>
                </a:cxn>
                <a:cxn ang="0">
                  <a:pos x="0" y="0"/>
                </a:cxn>
                <a:cxn ang="0">
                  <a:pos x="0" y="0"/>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786450" name="Freeform 18"/>
            <p:cNvSpPr>
              <a:spLocks/>
            </p:cNvSpPr>
            <p:nvPr/>
          </p:nvSpPr>
          <p:spPr bwMode="hidden">
            <a:xfrm>
              <a:off x="5435" y="2702"/>
              <a:ext cx="323" cy="299"/>
            </a:xfrm>
            <a:custGeom>
              <a:avLst/>
              <a:gdLst/>
              <a:ahLst/>
              <a:cxnLst>
                <a:cxn ang="0">
                  <a:pos x="323" y="299"/>
                </a:cxn>
                <a:cxn ang="0">
                  <a:pos x="323" y="263"/>
                </a:cxn>
                <a:cxn ang="0">
                  <a:pos x="18" y="0"/>
                </a:cxn>
                <a:cxn ang="0">
                  <a:pos x="0" y="23"/>
                </a:cxn>
                <a:cxn ang="0">
                  <a:pos x="323" y="299"/>
                </a:cxn>
                <a:cxn ang="0">
                  <a:pos x="323" y="299"/>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1048" name="Freeform 19"/>
            <p:cNvSpPr>
              <a:spLocks/>
            </p:cNvSpPr>
            <p:nvPr/>
          </p:nvSpPr>
          <p:spPr bwMode="hidden">
            <a:xfrm>
              <a:off x="5477" y="2588"/>
              <a:ext cx="281" cy="335"/>
            </a:xfrm>
            <a:custGeom>
              <a:avLst/>
              <a:gdLst>
                <a:gd name="T0" fmla="*/ 281 w 281"/>
                <a:gd name="T1" fmla="*/ 335 h 335"/>
                <a:gd name="T2" fmla="*/ 281 w 281"/>
                <a:gd name="T3" fmla="*/ 173 h 335"/>
                <a:gd name="T4" fmla="*/ 96 w 281"/>
                <a:gd name="T5" fmla="*/ 0 h 335"/>
                <a:gd name="T6" fmla="*/ 0 w 281"/>
                <a:gd name="T7" fmla="*/ 90 h 335"/>
                <a:gd name="T8" fmla="*/ 281 w 281"/>
                <a:gd name="T9" fmla="*/ 335 h 335"/>
                <a:gd name="T10" fmla="*/ 281 w 281"/>
                <a:gd name="T11" fmla="*/ 335 h 3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1" h="335">
                  <a:moveTo>
                    <a:pt x="281" y="335"/>
                  </a:moveTo>
                  <a:lnTo>
                    <a:pt x="281" y="173"/>
                  </a:lnTo>
                  <a:lnTo>
                    <a:pt x="96" y="0"/>
                  </a:lnTo>
                  <a:lnTo>
                    <a:pt x="0" y="90"/>
                  </a:lnTo>
                  <a:lnTo>
                    <a:pt x="281" y="335"/>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786452" name="Freeform 20"/>
            <p:cNvSpPr>
              <a:spLocks/>
            </p:cNvSpPr>
            <p:nvPr/>
          </p:nvSpPr>
          <p:spPr bwMode="hidden">
            <a:xfrm>
              <a:off x="2454" y="0"/>
              <a:ext cx="3119" cy="2678"/>
            </a:xfrm>
            <a:custGeom>
              <a:avLst/>
              <a:gdLst/>
              <a:ahLst/>
              <a:cxnLst>
                <a:cxn ang="0">
                  <a:pos x="0" y="0"/>
                </a:cxn>
                <a:cxn ang="0">
                  <a:pos x="3026" y="2680"/>
                </a:cxn>
                <a:cxn ang="0">
                  <a:pos x="3122" y="2590"/>
                </a:cxn>
                <a:cxn ang="0">
                  <a:pos x="383" y="0"/>
                </a:cxn>
                <a:cxn ang="0">
                  <a:pos x="0" y="0"/>
                </a:cxn>
                <a:cxn ang="0">
                  <a:pos x="0" y="0"/>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1050" name="Freeform 21"/>
            <p:cNvSpPr>
              <a:spLocks/>
            </p:cNvSpPr>
            <p:nvPr/>
          </p:nvSpPr>
          <p:spPr bwMode="hidden">
            <a:xfrm>
              <a:off x="5626" y="2534"/>
              <a:ext cx="132" cy="132"/>
            </a:xfrm>
            <a:custGeom>
              <a:avLst/>
              <a:gdLst>
                <a:gd name="T0" fmla="*/ 132 w 132"/>
                <a:gd name="T1" fmla="*/ 132 h 132"/>
                <a:gd name="T2" fmla="*/ 0 w 132"/>
                <a:gd name="T3" fmla="*/ 0 h 132"/>
                <a:gd name="T4" fmla="*/ 0 w 132"/>
                <a:gd name="T5" fmla="*/ 0 h 132"/>
                <a:gd name="T6" fmla="*/ 132 w 132"/>
                <a:gd name="T7" fmla="*/ 132 h 132"/>
                <a:gd name="T8" fmla="*/ 132 w 132"/>
                <a:gd name="T9" fmla="*/ 132 h 1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2" h="132">
                  <a:moveTo>
                    <a:pt x="132" y="132"/>
                  </a:moveTo>
                  <a:lnTo>
                    <a:pt x="0" y="0"/>
                  </a:lnTo>
                  <a:lnTo>
                    <a:pt x="132" y="132"/>
                  </a:lnTo>
                  <a:close/>
                </a:path>
              </a:pathLst>
            </a:custGeom>
            <a:solidFill>
              <a:srgbClr val="FF99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786454" name="Freeform 22"/>
            <p:cNvSpPr>
              <a:spLocks/>
            </p:cNvSpPr>
            <p:nvPr/>
          </p:nvSpPr>
          <p:spPr bwMode="hidden">
            <a:xfrm>
              <a:off x="3112" y="0"/>
              <a:ext cx="2514" cy="2534"/>
            </a:xfrm>
            <a:custGeom>
              <a:avLst/>
              <a:gdLst/>
              <a:ahLst/>
              <a:cxnLst>
                <a:cxn ang="0">
                  <a:pos x="0" y="0"/>
                </a:cxn>
                <a:cxn ang="0">
                  <a:pos x="2517" y="2536"/>
                </a:cxn>
                <a:cxn ang="0">
                  <a:pos x="2517" y="2536"/>
                </a:cxn>
                <a:cxn ang="0">
                  <a:pos x="66" y="0"/>
                </a:cxn>
                <a:cxn ang="0">
                  <a:pos x="0" y="0"/>
                </a:cxn>
                <a:cxn ang="0">
                  <a:pos x="0" y="0"/>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786455" name="Freeform 23"/>
            <p:cNvSpPr>
              <a:spLocks/>
            </p:cNvSpPr>
            <p:nvPr/>
          </p:nvSpPr>
          <p:spPr bwMode="hidden">
            <a:xfrm>
              <a:off x="3488" y="0"/>
              <a:ext cx="2198" cy="2480"/>
            </a:xfrm>
            <a:custGeom>
              <a:avLst/>
              <a:gdLst/>
              <a:ahLst/>
              <a:cxnLst>
                <a:cxn ang="0">
                  <a:pos x="0" y="0"/>
                </a:cxn>
                <a:cxn ang="0">
                  <a:pos x="2188" y="2482"/>
                </a:cxn>
                <a:cxn ang="0">
                  <a:pos x="2200" y="2476"/>
                </a:cxn>
                <a:cxn ang="0">
                  <a:pos x="317" y="0"/>
                </a:cxn>
                <a:cxn ang="0">
                  <a:pos x="0" y="0"/>
                </a:cxn>
                <a:cxn ang="0">
                  <a:pos x="0" y="0"/>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w="9525" cap="flat" cmpd="sng">
              <a:noFill/>
              <a:prstDash val="solid"/>
              <a:round/>
              <a:headEnd type="none" w="med" len="med"/>
              <a:tailEnd type="none" w="med" len="med"/>
            </a:ln>
            <a:effectLst/>
          </p:spPr>
          <p:txBody>
            <a:bodyPr/>
            <a:lstStyle/>
            <a:p>
              <a:pPr fontAlgn="auto">
                <a:spcBef>
                  <a:spcPts val="0"/>
                </a:spcBef>
                <a:spcAft>
                  <a:spcPts val="0"/>
                </a:spcAft>
                <a:defRPr/>
              </a:pPr>
              <a:endParaRPr lang="en-US">
                <a:solidFill>
                  <a:prstClr val="white"/>
                </a:solidFill>
                <a:latin typeface="Arial" charset="0"/>
              </a:endParaRPr>
            </a:p>
          </p:txBody>
        </p:sp>
        <p:sp>
          <p:nvSpPr>
            <p:cNvPr id="786456" name="Freeform 24"/>
            <p:cNvSpPr>
              <a:spLocks/>
            </p:cNvSpPr>
            <p:nvPr/>
          </p:nvSpPr>
          <p:spPr bwMode="hidden">
            <a:xfrm>
              <a:off x="5674" y="2474"/>
              <a:ext cx="84" cy="96"/>
            </a:xfrm>
            <a:custGeom>
              <a:avLst/>
              <a:gdLst/>
              <a:ahLst/>
              <a:cxnLst>
                <a:cxn ang="0">
                  <a:pos x="84" y="96"/>
                </a:cxn>
                <a:cxn ang="0">
                  <a:pos x="84" y="90"/>
                </a:cxn>
                <a:cxn ang="0">
                  <a:pos x="12" y="0"/>
                </a:cxn>
                <a:cxn ang="0">
                  <a:pos x="0" y="6"/>
                </a:cxn>
                <a:cxn ang="0">
                  <a:pos x="84" y="96"/>
                </a:cxn>
                <a:cxn ang="0">
                  <a:pos x="84" y="96"/>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1054" name="Freeform 25"/>
            <p:cNvSpPr>
              <a:spLocks/>
            </p:cNvSpPr>
            <p:nvPr/>
          </p:nvSpPr>
          <p:spPr bwMode="hidden">
            <a:xfrm>
              <a:off x="5603" y="850"/>
              <a:ext cx="155" cy="516"/>
            </a:xfrm>
            <a:custGeom>
              <a:avLst/>
              <a:gdLst>
                <a:gd name="T0" fmla="*/ 155 w 155"/>
                <a:gd name="T1" fmla="*/ 516 h 516"/>
                <a:gd name="T2" fmla="*/ 155 w 155"/>
                <a:gd name="T3" fmla="*/ 204 h 516"/>
                <a:gd name="T4" fmla="*/ 77 w 155"/>
                <a:gd name="T5" fmla="*/ 0 h 516"/>
                <a:gd name="T6" fmla="*/ 0 w 155"/>
                <a:gd name="T7" fmla="*/ 192 h 516"/>
                <a:gd name="T8" fmla="*/ 155 w 155"/>
                <a:gd name="T9" fmla="*/ 516 h 516"/>
                <a:gd name="T10" fmla="*/ 155 w 155"/>
                <a:gd name="T11" fmla="*/ 516 h 5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5" h="516">
                  <a:moveTo>
                    <a:pt x="155" y="516"/>
                  </a:moveTo>
                  <a:lnTo>
                    <a:pt x="155" y="204"/>
                  </a:lnTo>
                  <a:lnTo>
                    <a:pt x="77" y="0"/>
                  </a:lnTo>
                  <a:lnTo>
                    <a:pt x="0" y="192"/>
                  </a:lnTo>
                  <a:lnTo>
                    <a:pt x="155" y="516"/>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786458" name="Freeform 26"/>
            <p:cNvSpPr>
              <a:spLocks/>
            </p:cNvSpPr>
            <p:nvPr/>
          </p:nvSpPr>
          <p:spPr bwMode="hidden">
            <a:xfrm>
              <a:off x="5107" y="0"/>
              <a:ext cx="573" cy="1042"/>
            </a:xfrm>
            <a:custGeom>
              <a:avLst/>
              <a:gdLst/>
              <a:ahLst/>
              <a:cxnLst>
                <a:cxn ang="0">
                  <a:pos x="0" y="0"/>
                </a:cxn>
                <a:cxn ang="0">
                  <a:pos x="497" y="1043"/>
                </a:cxn>
                <a:cxn ang="0">
                  <a:pos x="574" y="851"/>
                </a:cxn>
                <a:cxn ang="0">
                  <a:pos x="251" y="0"/>
                </a:cxn>
                <a:cxn ang="0">
                  <a:pos x="0" y="0"/>
                </a:cxn>
                <a:cxn ang="0">
                  <a:pos x="0" y="0"/>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786459" name="Freeform 27"/>
            <p:cNvSpPr>
              <a:spLocks/>
            </p:cNvSpPr>
            <p:nvPr/>
          </p:nvSpPr>
          <p:spPr bwMode="hidden">
            <a:xfrm>
              <a:off x="5411" y="0"/>
              <a:ext cx="341" cy="796"/>
            </a:xfrm>
            <a:custGeom>
              <a:avLst/>
              <a:gdLst/>
              <a:ahLst/>
              <a:cxnLst>
                <a:cxn ang="0">
                  <a:pos x="144" y="0"/>
                </a:cxn>
                <a:cxn ang="0">
                  <a:pos x="0" y="0"/>
                </a:cxn>
                <a:cxn ang="0">
                  <a:pos x="287" y="797"/>
                </a:cxn>
                <a:cxn ang="0">
                  <a:pos x="341" y="653"/>
                </a:cxn>
                <a:cxn ang="0">
                  <a:pos x="144" y="0"/>
                </a:cxn>
                <a:cxn ang="0">
                  <a:pos x="144" y="0"/>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1057" name="Freeform 28"/>
            <p:cNvSpPr>
              <a:spLocks/>
            </p:cNvSpPr>
            <p:nvPr/>
          </p:nvSpPr>
          <p:spPr bwMode="hidden">
            <a:xfrm>
              <a:off x="5698" y="653"/>
              <a:ext cx="60" cy="311"/>
            </a:xfrm>
            <a:custGeom>
              <a:avLst/>
              <a:gdLst>
                <a:gd name="T0" fmla="*/ 0 w 60"/>
                <a:gd name="T1" fmla="*/ 144 h 312"/>
                <a:gd name="T2" fmla="*/ 60 w 60"/>
                <a:gd name="T3" fmla="*/ 312 h 312"/>
                <a:gd name="T4" fmla="*/ 60 w 60"/>
                <a:gd name="T5" fmla="*/ 6 h 312"/>
                <a:gd name="T6" fmla="*/ 54 w 60"/>
                <a:gd name="T7" fmla="*/ 0 h 312"/>
                <a:gd name="T8" fmla="*/ 0 w 60"/>
                <a:gd name="T9" fmla="*/ 144 h 312"/>
                <a:gd name="T10" fmla="*/ 0 w 60"/>
                <a:gd name="T11" fmla="*/ 144 h 3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 h="312">
                  <a:moveTo>
                    <a:pt x="0" y="144"/>
                  </a:moveTo>
                  <a:lnTo>
                    <a:pt x="60" y="312"/>
                  </a:lnTo>
                  <a:lnTo>
                    <a:pt x="60" y="6"/>
                  </a:lnTo>
                  <a:lnTo>
                    <a:pt x="54" y="0"/>
                  </a:lnTo>
                  <a:lnTo>
                    <a:pt x="0" y="144"/>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786461" name="Freeform 29"/>
            <p:cNvSpPr>
              <a:spLocks/>
            </p:cNvSpPr>
            <p:nvPr/>
          </p:nvSpPr>
          <p:spPr bwMode="hidden">
            <a:xfrm>
              <a:off x="2" y="1601"/>
              <a:ext cx="5752" cy="1864"/>
            </a:xfrm>
            <a:custGeom>
              <a:avLst/>
              <a:gdLst/>
              <a:ahLst/>
              <a:cxnLst>
                <a:cxn ang="0">
                  <a:pos x="0" y="371"/>
                </a:cxn>
                <a:cxn ang="0">
                  <a:pos x="5740" y="1864"/>
                </a:cxn>
                <a:cxn ang="0">
                  <a:pos x="5740" y="1834"/>
                </a:cxn>
                <a:cxn ang="0">
                  <a:pos x="0" y="0"/>
                </a:cxn>
                <a:cxn ang="0">
                  <a:pos x="0" y="371"/>
                </a:cxn>
                <a:cxn ang="0">
                  <a:pos x="0" y="37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1059" name="Freeform 30"/>
            <p:cNvSpPr>
              <a:spLocks/>
            </p:cNvSpPr>
            <p:nvPr/>
          </p:nvSpPr>
          <p:spPr bwMode="hidden">
            <a:xfrm>
              <a:off x="5754" y="3483"/>
              <a:ext cx="6" cy="6"/>
            </a:xfrm>
            <a:custGeom>
              <a:avLst/>
              <a:gdLst>
                <a:gd name="T0" fmla="*/ 6 w 6"/>
                <a:gd name="T1" fmla="*/ 6 h 6"/>
                <a:gd name="T2" fmla="*/ 0 w 6"/>
                <a:gd name="T3" fmla="*/ 0 h 6"/>
                <a:gd name="T4" fmla="*/ 0 w 6"/>
                <a:gd name="T5" fmla="*/ 6 h 6"/>
                <a:gd name="T6" fmla="*/ 6 w 6"/>
                <a:gd name="T7" fmla="*/ 6 h 6"/>
                <a:gd name="T8" fmla="*/ 6 w 6"/>
                <a:gd name="T9" fmla="*/ 6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6">
                  <a:moveTo>
                    <a:pt x="6" y="6"/>
                  </a:moveTo>
                  <a:lnTo>
                    <a:pt x="0" y="0"/>
                  </a:lnTo>
                  <a:lnTo>
                    <a:pt x="0" y="6"/>
                  </a:lnTo>
                  <a:lnTo>
                    <a:pt x="6" y="6"/>
                  </a:lnTo>
                  <a:close/>
                </a:path>
              </a:pathLst>
            </a:custGeom>
            <a:solidFill>
              <a:srgbClr val="18F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786463" name="Freeform 31"/>
            <p:cNvSpPr>
              <a:spLocks/>
            </p:cNvSpPr>
            <p:nvPr/>
          </p:nvSpPr>
          <p:spPr bwMode="hidden">
            <a:xfrm>
              <a:off x="2" y="2152"/>
              <a:ext cx="5752" cy="1337"/>
            </a:xfrm>
            <a:custGeom>
              <a:avLst/>
              <a:gdLst/>
              <a:ahLst/>
              <a:cxnLst>
                <a:cxn ang="0">
                  <a:pos x="0" y="366"/>
                </a:cxn>
                <a:cxn ang="0">
                  <a:pos x="5740" y="1337"/>
                </a:cxn>
                <a:cxn ang="0">
                  <a:pos x="5740" y="1331"/>
                </a:cxn>
                <a:cxn ang="0">
                  <a:pos x="0" y="0"/>
                </a:cxn>
                <a:cxn ang="0">
                  <a:pos x="0" y="366"/>
                </a:cxn>
                <a:cxn ang="0">
                  <a:pos x="0" y="366"/>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786464" name="Freeform 32"/>
            <p:cNvSpPr>
              <a:spLocks/>
            </p:cNvSpPr>
            <p:nvPr/>
          </p:nvSpPr>
          <p:spPr bwMode="hidden">
            <a:xfrm>
              <a:off x="2" y="3177"/>
              <a:ext cx="5752" cy="414"/>
            </a:xfrm>
            <a:custGeom>
              <a:avLst/>
              <a:gdLst/>
              <a:ahLst/>
              <a:cxnLst>
                <a:cxn ang="0">
                  <a:pos x="0" y="48"/>
                </a:cxn>
                <a:cxn ang="0">
                  <a:pos x="5740" y="414"/>
                </a:cxn>
                <a:cxn ang="0">
                  <a:pos x="5740" y="402"/>
                </a:cxn>
                <a:cxn ang="0">
                  <a:pos x="0" y="0"/>
                </a:cxn>
                <a:cxn ang="0">
                  <a:pos x="0" y="48"/>
                </a:cxn>
                <a:cxn ang="0">
                  <a:pos x="0" y="48"/>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786465" name="Freeform 33"/>
            <p:cNvSpPr>
              <a:spLocks/>
            </p:cNvSpPr>
            <p:nvPr/>
          </p:nvSpPr>
          <p:spPr bwMode="hidden">
            <a:xfrm>
              <a:off x="1297" y="0"/>
              <a:ext cx="4457" cy="3177"/>
            </a:xfrm>
            <a:custGeom>
              <a:avLst/>
              <a:gdLst/>
              <a:ahLst/>
              <a:cxnLst>
                <a:cxn ang="0">
                  <a:pos x="0" y="0"/>
                </a:cxn>
                <a:cxn ang="0">
                  <a:pos x="4448" y="3177"/>
                </a:cxn>
                <a:cxn ang="0">
                  <a:pos x="4448" y="3153"/>
                </a:cxn>
                <a:cxn ang="0">
                  <a:pos x="125" y="0"/>
                </a:cxn>
                <a:cxn ang="0">
                  <a:pos x="0" y="0"/>
                </a:cxn>
                <a:cxn ang="0">
                  <a:pos x="0" y="0"/>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786466" name="Freeform 34"/>
            <p:cNvSpPr>
              <a:spLocks/>
            </p:cNvSpPr>
            <p:nvPr/>
          </p:nvSpPr>
          <p:spPr bwMode="hidden">
            <a:xfrm>
              <a:off x="3321" y="0"/>
              <a:ext cx="2433" cy="2614"/>
            </a:xfrm>
            <a:custGeom>
              <a:avLst/>
              <a:gdLst/>
              <a:ahLst/>
              <a:cxnLst>
                <a:cxn ang="0">
                  <a:pos x="0" y="0"/>
                </a:cxn>
                <a:cxn ang="0">
                  <a:pos x="2428" y="2614"/>
                </a:cxn>
                <a:cxn ang="0">
                  <a:pos x="2428" y="2608"/>
                </a:cxn>
                <a:cxn ang="0">
                  <a:pos x="66" y="0"/>
                </a:cxn>
                <a:cxn ang="0">
                  <a:pos x="0" y="0"/>
                </a:cxn>
                <a:cxn ang="0">
                  <a:pos x="0" y="0"/>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786467" name="Freeform 35"/>
            <p:cNvSpPr>
              <a:spLocks/>
            </p:cNvSpPr>
            <p:nvPr/>
          </p:nvSpPr>
          <p:spPr bwMode="hidden">
            <a:xfrm>
              <a:off x="3950" y="0"/>
              <a:ext cx="1804" cy="2464"/>
            </a:xfrm>
            <a:custGeom>
              <a:avLst/>
              <a:gdLst/>
              <a:ahLst/>
              <a:cxnLst>
                <a:cxn ang="0">
                  <a:pos x="485" y="0"/>
                </a:cxn>
                <a:cxn ang="0">
                  <a:pos x="0" y="0"/>
                </a:cxn>
                <a:cxn ang="0">
                  <a:pos x="1800" y="2464"/>
                </a:cxn>
                <a:cxn ang="0">
                  <a:pos x="1800" y="2248"/>
                </a:cxn>
                <a:cxn ang="0">
                  <a:pos x="1794" y="2248"/>
                </a:cxn>
                <a:cxn ang="0">
                  <a:pos x="485" y="0"/>
                </a:cxn>
                <a:cxn ang="0">
                  <a:pos x="485" y="0"/>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786468" name="Freeform 36"/>
            <p:cNvSpPr>
              <a:spLocks/>
            </p:cNvSpPr>
            <p:nvPr/>
          </p:nvSpPr>
          <p:spPr bwMode="hidden">
            <a:xfrm>
              <a:off x="4519" y="0"/>
              <a:ext cx="1235" cy="2074"/>
            </a:xfrm>
            <a:custGeom>
              <a:avLst/>
              <a:gdLst/>
              <a:ahLst/>
              <a:cxnLst>
                <a:cxn ang="0">
                  <a:pos x="0" y="0"/>
                </a:cxn>
                <a:cxn ang="0">
                  <a:pos x="1232" y="2074"/>
                </a:cxn>
                <a:cxn ang="0">
                  <a:pos x="1232" y="2038"/>
                </a:cxn>
                <a:cxn ang="0">
                  <a:pos x="42" y="0"/>
                </a:cxn>
                <a:cxn ang="0">
                  <a:pos x="0" y="0"/>
                </a:cxn>
                <a:cxn ang="0">
                  <a:pos x="0" y="0"/>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786469" name="Freeform 37"/>
            <p:cNvSpPr>
              <a:spLocks/>
            </p:cNvSpPr>
            <p:nvPr/>
          </p:nvSpPr>
          <p:spPr bwMode="hidden">
            <a:xfrm>
              <a:off x="4694" y="0"/>
              <a:ext cx="1060" cy="1936"/>
            </a:xfrm>
            <a:custGeom>
              <a:avLst/>
              <a:gdLst/>
              <a:ahLst/>
              <a:cxnLst>
                <a:cxn ang="0">
                  <a:pos x="0" y="0"/>
                </a:cxn>
                <a:cxn ang="0">
                  <a:pos x="1058" y="1936"/>
                </a:cxn>
                <a:cxn ang="0">
                  <a:pos x="1058" y="1930"/>
                </a:cxn>
                <a:cxn ang="0">
                  <a:pos x="54" y="0"/>
                </a:cxn>
                <a:cxn ang="0">
                  <a:pos x="0" y="0"/>
                </a:cxn>
                <a:cxn ang="0">
                  <a:pos x="0" y="0"/>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786470" name="Freeform 38"/>
            <p:cNvSpPr>
              <a:spLocks/>
            </p:cNvSpPr>
            <p:nvPr/>
          </p:nvSpPr>
          <p:spPr bwMode="hidden">
            <a:xfrm>
              <a:off x="4981" y="0"/>
              <a:ext cx="773" cy="1487"/>
            </a:xfrm>
            <a:custGeom>
              <a:avLst/>
              <a:gdLst/>
              <a:ahLst/>
              <a:cxnLst>
                <a:cxn ang="0">
                  <a:pos x="771" y="1433"/>
                </a:cxn>
                <a:cxn ang="0">
                  <a:pos x="42" y="0"/>
                </a:cxn>
                <a:cxn ang="0">
                  <a:pos x="0" y="0"/>
                </a:cxn>
                <a:cxn ang="0">
                  <a:pos x="771" y="1487"/>
                </a:cxn>
                <a:cxn ang="0">
                  <a:pos x="771" y="1433"/>
                </a:cxn>
                <a:cxn ang="0">
                  <a:pos x="771" y="1433"/>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grpSp>
          <p:nvGrpSpPr>
            <p:cNvPr id="1068" name="Group 39"/>
            <p:cNvGrpSpPr>
              <a:grpSpLocks/>
            </p:cNvGrpSpPr>
            <p:nvPr userDrawn="1"/>
          </p:nvGrpSpPr>
          <p:grpSpPr bwMode="auto">
            <a:xfrm>
              <a:off x="0" y="1632"/>
              <a:ext cx="5758" cy="1858"/>
              <a:chOff x="0" y="1632"/>
              <a:chExt cx="5758" cy="1858"/>
            </a:xfrm>
          </p:grpSpPr>
          <p:sp>
            <p:nvSpPr>
              <p:cNvPr id="786472" name="Freeform 40"/>
              <p:cNvSpPr>
                <a:spLocks/>
              </p:cNvSpPr>
              <p:nvPr/>
            </p:nvSpPr>
            <p:spPr bwMode="hidden">
              <a:xfrm>
                <a:off x="0" y="1632"/>
                <a:ext cx="3670" cy="1313"/>
              </a:xfrm>
              <a:custGeom>
                <a:avLst/>
                <a:gdLst/>
                <a:ahLst/>
                <a:cxnLst>
                  <a:cxn ang="0">
                    <a:pos x="0" y="0"/>
                  </a:cxn>
                  <a:cxn ang="0">
                    <a:pos x="0" y="366"/>
                  </a:cxn>
                  <a:cxn ang="0">
                    <a:pos x="3635" y="1313"/>
                  </a:cxn>
                  <a:cxn ang="0">
                    <a:pos x="3647" y="1235"/>
                  </a:cxn>
                  <a:cxn ang="0">
                    <a:pos x="3659" y="1163"/>
                  </a:cxn>
                  <a:cxn ang="0">
                    <a:pos x="0" y="0"/>
                  </a:cxn>
                  <a:cxn ang="0">
                    <a:pos x="0" y="0"/>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786473" name="Freeform 41"/>
              <p:cNvSpPr>
                <a:spLocks/>
              </p:cNvSpPr>
              <p:nvPr/>
            </p:nvSpPr>
            <p:spPr bwMode="hidden">
              <a:xfrm>
                <a:off x="3646" y="2795"/>
                <a:ext cx="2112" cy="695"/>
              </a:xfrm>
              <a:custGeom>
                <a:avLst/>
                <a:gdLst/>
                <a:ahLst/>
                <a:cxnLst>
                  <a:cxn ang="0">
                    <a:pos x="2105" y="665"/>
                  </a:cxn>
                  <a:cxn ang="0">
                    <a:pos x="24" y="0"/>
                  </a:cxn>
                  <a:cxn ang="0">
                    <a:pos x="12" y="72"/>
                  </a:cxn>
                  <a:cxn ang="0">
                    <a:pos x="0" y="150"/>
                  </a:cxn>
                  <a:cxn ang="0">
                    <a:pos x="2105" y="695"/>
                  </a:cxn>
                  <a:cxn ang="0">
                    <a:pos x="2105" y="665"/>
                  </a:cxn>
                  <a:cxn ang="0">
                    <a:pos x="2105" y="665"/>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grpSp>
      </p:grpSp>
      <p:sp>
        <p:nvSpPr>
          <p:cNvPr id="786474" name="Rectangle 42"/>
          <p:cNvSpPr>
            <a:spLocks noGrp="1" noChangeArrowheads="1"/>
          </p:cNvSpPr>
          <p:nvPr>
            <p:ph type="title"/>
          </p:nvPr>
        </p:nvSpPr>
        <p:spPr bwMode="auto">
          <a:xfrm>
            <a:off x="457200" y="277813"/>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smtClean="0"/>
              <a:t>Click to edit Master title style</a:t>
            </a:r>
          </a:p>
        </p:txBody>
      </p:sp>
      <p:sp>
        <p:nvSpPr>
          <p:cNvPr id="786475" name="Rectangle 43"/>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p>
        </p:txBody>
      </p:sp>
      <p:sp>
        <p:nvSpPr>
          <p:cNvPr id="786476" name="Rectangle 44"/>
          <p:cNvSpPr>
            <a:spLocks noGrp="1" noChangeArrowheads="1"/>
          </p:cNvSpPr>
          <p:nvPr>
            <p:ph type="dt" sz="half" idx="2"/>
          </p:nvPr>
        </p:nvSpPr>
        <p:spPr bwMode="auto">
          <a:xfrm>
            <a:off x="457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fontAlgn="auto" hangingPunct="1">
              <a:spcBef>
                <a:spcPts val="0"/>
              </a:spcBef>
              <a:spcAft>
                <a:spcPts val="0"/>
              </a:spcAft>
              <a:defRPr sz="1200" smtClean="0">
                <a:effectLst>
                  <a:outerShdw blurRad="38100" dist="38100" dir="2700000" algn="tl">
                    <a:srgbClr val="000000"/>
                  </a:outerShdw>
                </a:effectLst>
                <a:latin typeface="Arial" charset="0"/>
                <a:cs typeface="+mn-cs"/>
              </a:defRPr>
            </a:lvl1pPr>
          </a:lstStyle>
          <a:p>
            <a:pPr>
              <a:defRPr/>
            </a:pPr>
            <a:fld id="{C51FB9DD-47AB-436B-A8C0-6B18EE6837B9}" type="datetime4">
              <a:rPr lang="en-US" smtClean="0">
                <a:solidFill>
                  <a:prstClr val="white"/>
                </a:solidFill>
              </a:rPr>
              <a:t>October 1, 2011</a:t>
            </a:fld>
            <a:endParaRPr lang="en-US">
              <a:solidFill>
                <a:prstClr val="white"/>
              </a:solidFill>
            </a:endParaRPr>
          </a:p>
        </p:txBody>
      </p:sp>
      <p:sp>
        <p:nvSpPr>
          <p:cNvPr id="786477" name="Rectangle 4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fontAlgn="auto" hangingPunct="1">
              <a:spcBef>
                <a:spcPts val="0"/>
              </a:spcBef>
              <a:spcAft>
                <a:spcPts val="0"/>
              </a:spcAft>
              <a:defRPr sz="1200">
                <a:effectLst>
                  <a:outerShdw blurRad="38100" dist="38100" dir="2700000" algn="tl">
                    <a:srgbClr val="000000"/>
                  </a:outerShdw>
                </a:effectLst>
                <a:latin typeface="Arial" charset="0"/>
                <a:cs typeface="+mn-cs"/>
              </a:defRPr>
            </a:lvl1pPr>
          </a:lstStyle>
          <a:p>
            <a:pPr>
              <a:defRPr/>
            </a:pPr>
            <a:endParaRPr lang="en-US">
              <a:solidFill>
                <a:prstClr val="white"/>
              </a:solidFill>
            </a:endParaRPr>
          </a:p>
        </p:txBody>
      </p:sp>
      <p:sp>
        <p:nvSpPr>
          <p:cNvPr id="786478" name="Rectangle 46"/>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fontAlgn="auto" hangingPunct="1">
              <a:spcBef>
                <a:spcPts val="0"/>
              </a:spcBef>
              <a:spcAft>
                <a:spcPts val="0"/>
              </a:spcAft>
              <a:defRPr sz="2000" smtClean="0">
                <a:effectLst>
                  <a:outerShdw blurRad="38100" dist="38100" dir="2700000" algn="tl">
                    <a:srgbClr val="000000"/>
                  </a:outerShdw>
                </a:effectLst>
                <a:latin typeface="Arial" charset="0"/>
                <a:cs typeface="+mn-cs"/>
              </a:defRPr>
            </a:lvl1pPr>
          </a:lstStyle>
          <a:p>
            <a:pPr>
              <a:defRPr/>
            </a:pPr>
            <a:fld id="{8B66FBEF-F982-458E-B615-CD6472251A04}" type="slidenum">
              <a:rPr lang="en-US">
                <a:solidFill>
                  <a:prstClr val="white"/>
                </a:solidFill>
              </a:rPr>
              <a:pPr>
                <a:defRPr/>
              </a:pPr>
              <a:t>‹#›</a:t>
            </a:fld>
            <a:endParaRPr lang="en-US">
              <a:solidFill>
                <a:prstClr val="white"/>
              </a:solidFill>
            </a:endParaRPr>
          </a:p>
        </p:txBody>
      </p:sp>
    </p:spTree>
    <p:extLst>
      <p:ext uri="{BB962C8B-B14F-4D97-AF65-F5344CB8AC3E}">
        <p14:creationId xmlns:p14="http://schemas.microsoft.com/office/powerpoint/2010/main" val="3891648125"/>
      </p:ext>
    </p:extLst>
  </p:cSld>
  <p:clrMap bg1="dk2" tx1="lt1" bg2="dk1" tx2="lt2" accent1="accent1" accent2="accent2" accent3="accent3" accent4="accent4" accent5="accent5" accent6="accent6" hlink="hlink" folHlink="folHlink"/>
  <p:sldLayoutIdLst>
    <p:sldLayoutId id="2147484322" r:id="rId1"/>
    <p:sldLayoutId id="2147484323" r:id="rId2"/>
    <p:sldLayoutId id="2147484324" r:id="rId3"/>
    <p:sldLayoutId id="2147484325" r:id="rId4"/>
    <p:sldLayoutId id="2147484326" r:id="rId5"/>
    <p:sldLayoutId id="2147484327" r:id="rId6"/>
    <p:sldLayoutId id="2147484328" r:id="rId7"/>
    <p:sldLayoutId id="2147484329" r:id="rId8"/>
    <p:sldLayoutId id="2147484330" r:id="rId9"/>
    <p:sldLayoutId id="2147484331" r:id="rId10"/>
    <p:sldLayoutId id="2147484332" r:id="rId11"/>
    <p:sldLayoutId id="2147484333" r:id="rId12"/>
    <p:sldLayoutId id="2147484334" r:id="rId13"/>
  </p:sldLayoutIdLst>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par>
    </p:tnLst>
  </p:timing>
  <p:hf hdr="0" ftr="0" dt="0"/>
  <p:txStyles>
    <p:titleStyle>
      <a:lvl1pPr algn="ctr" rtl="0" fontAlgn="base">
        <a:spcBef>
          <a:spcPct val="0"/>
        </a:spcBef>
        <a:spcAft>
          <a:spcPct val="0"/>
        </a:spcAft>
        <a:defRPr sz="4400">
          <a:solidFill>
            <a:schemeClr val="tx2"/>
          </a:solidFill>
          <a:effectLst>
            <a:outerShdw blurRad="38100" dist="38100" dir="2700000" algn="tl">
              <a:srgbClr val="000000"/>
            </a:outerShdw>
          </a:effectLst>
          <a:latin typeface="+mj-lt"/>
          <a:ea typeface="+mj-ea"/>
          <a:cs typeface="+mj-cs"/>
        </a:defRPr>
      </a:lvl1pPr>
      <a:lvl2pPr algn="ctr" rtl="0" fontAlgn="base">
        <a:spcBef>
          <a:spcPct val="0"/>
        </a:spcBef>
        <a:spcAft>
          <a:spcPct val="0"/>
        </a:spcAft>
        <a:defRPr sz="4400">
          <a:solidFill>
            <a:schemeClr val="tx2"/>
          </a:solidFill>
          <a:effectLst>
            <a:outerShdw blurRad="38100" dist="38100" dir="2700000" algn="tl">
              <a:srgbClr val="000000"/>
            </a:outerShdw>
          </a:effectLst>
          <a:latin typeface="Arial Black" pitchFamily="34" charset="0"/>
        </a:defRPr>
      </a:lvl2pPr>
      <a:lvl3pPr algn="ctr" rtl="0" fontAlgn="base">
        <a:spcBef>
          <a:spcPct val="0"/>
        </a:spcBef>
        <a:spcAft>
          <a:spcPct val="0"/>
        </a:spcAft>
        <a:defRPr sz="4400">
          <a:solidFill>
            <a:schemeClr val="tx2"/>
          </a:solidFill>
          <a:effectLst>
            <a:outerShdw blurRad="38100" dist="38100" dir="2700000" algn="tl">
              <a:srgbClr val="000000"/>
            </a:outerShdw>
          </a:effectLst>
          <a:latin typeface="Arial Black" pitchFamily="34" charset="0"/>
        </a:defRPr>
      </a:lvl3pPr>
      <a:lvl4pPr algn="ctr" rtl="0" fontAlgn="base">
        <a:spcBef>
          <a:spcPct val="0"/>
        </a:spcBef>
        <a:spcAft>
          <a:spcPct val="0"/>
        </a:spcAft>
        <a:defRPr sz="4400">
          <a:solidFill>
            <a:schemeClr val="tx2"/>
          </a:solidFill>
          <a:effectLst>
            <a:outerShdw blurRad="38100" dist="38100" dir="2700000" algn="tl">
              <a:srgbClr val="000000"/>
            </a:outerShdw>
          </a:effectLst>
          <a:latin typeface="Arial Black" pitchFamily="34" charset="0"/>
        </a:defRPr>
      </a:lvl4pPr>
      <a:lvl5pPr algn="ctr" rtl="0" fontAlgn="base">
        <a:spcBef>
          <a:spcPct val="0"/>
        </a:spcBef>
        <a:spcAft>
          <a:spcPct val="0"/>
        </a:spcAft>
        <a:defRPr sz="4400">
          <a:solidFill>
            <a:schemeClr val="tx2"/>
          </a:solidFill>
          <a:effectLst>
            <a:outerShdw blurRad="38100" dist="38100" dir="2700000" algn="tl">
              <a:srgbClr val="000000"/>
            </a:outerShdw>
          </a:effectLst>
          <a:latin typeface="Arial Black" pitchFamily="34" charset="0"/>
        </a:defRPr>
      </a:lvl5pPr>
      <a:lvl6pPr marL="457200" algn="ctr" rtl="0" eaLnBrk="1" fontAlgn="base" hangingPunct="1">
        <a:spcBef>
          <a:spcPct val="0"/>
        </a:spcBef>
        <a:spcAft>
          <a:spcPct val="0"/>
        </a:spcAft>
        <a:defRPr sz="4400">
          <a:solidFill>
            <a:schemeClr val="tx2"/>
          </a:solidFill>
          <a:effectLst>
            <a:outerShdw blurRad="38100" dist="38100" dir="2700000" algn="tl">
              <a:srgbClr val="000000"/>
            </a:outerShdw>
          </a:effectLst>
          <a:latin typeface="Arial" charset="0"/>
        </a:defRPr>
      </a:lvl6pPr>
      <a:lvl7pPr marL="914400" algn="ctr" rtl="0" eaLnBrk="1" fontAlgn="base" hangingPunct="1">
        <a:spcBef>
          <a:spcPct val="0"/>
        </a:spcBef>
        <a:spcAft>
          <a:spcPct val="0"/>
        </a:spcAft>
        <a:defRPr sz="4400">
          <a:solidFill>
            <a:schemeClr val="tx2"/>
          </a:solidFill>
          <a:effectLst>
            <a:outerShdw blurRad="38100" dist="38100" dir="2700000" algn="tl">
              <a:srgbClr val="000000"/>
            </a:outerShdw>
          </a:effectLst>
          <a:latin typeface="Arial" charset="0"/>
        </a:defRPr>
      </a:lvl7pPr>
      <a:lvl8pPr marL="1371600" algn="ctr" rtl="0" eaLnBrk="1" fontAlgn="base" hangingPunct="1">
        <a:spcBef>
          <a:spcPct val="0"/>
        </a:spcBef>
        <a:spcAft>
          <a:spcPct val="0"/>
        </a:spcAft>
        <a:defRPr sz="4400">
          <a:solidFill>
            <a:schemeClr val="tx2"/>
          </a:solidFill>
          <a:effectLst>
            <a:outerShdw blurRad="38100" dist="38100" dir="2700000" algn="tl">
              <a:srgbClr val="000000"/>
            </a:outerShdw>
          </a:effectLst>
          <a:latin typeface="Arial" charset="0"/>
        </a:defRPr>
      </a:lvl8pPr>
      <a:lvl9pPr marL="1828800" algn="ctr" rtl="0" eaLnBrk="1" fontAlgn="base" hangingPunct="1">
        <a:spcBef>
          <a:spcPct val="0"/>
        </a:spcBef>
        <a:spcAft>
          <a:spcPct val="0"/>
        </a:spcAft>
        <a:defRPr sz="4400">
          <a:solidFill>
            <a:schemeClr val="tx2"/>
          </a:solidFill>
          <a:effectLst>
            <a:outerShdw blurRad="38100" dist="38100" dir="2700000" algn="tl">
              <a:srgbClr val="000000"/>
            </a:outerShdw>
          </a:effectLst>
          <a:latin typeface="Arial" charset="0"/>
        </a:defRPr>
      </a:lvl9pPr>
    </p:titleStyle>
    <p:bodyStyle>
      <a:lvl1pPr marL="342900" indent="-342900" algn="l" rtl="0" fontAlgn="base">
        <a:spcBef>
          <a:spcPct val="20000"/>
        </a:spcBef>
        <a:spcAft>
          <a:spcPct val="0"/>
        </a:spcAft>
        <a:buClr>
          <a:schemeClr val="hlink"/>
        </a:buClr>
        <a:buSzPct val="90000"/>
        <a:buFont typeface="Wingdings" pitchFamily="2" charset="2"/>
        <a:buBlip>
          <a:blip r:embed="rId15"/>
        </a:buBlip>
        <a:defRPr sz="3200">
          <a:solidFill>
            <a:schemeClr val="tx1"/>
          </a:solidFill>
          <a:effectLst>
            <a:outerShdw blurRad="38100" dist="38100" dir="2700000" algn="tl">
              <a:srgbClr val="000000"/>
            </a:outerShdw>
          </a:effectLst>
          <a:latin typeface="+mn-lt"/>
          <a:ea typeface="+mn-ea"/>
          <a:cs typeface="+mn-cs"/>
        </a:defRPr>
      </a:lvl1pPr>
      <a:lvl2pPr marL="742950" indent="-285750" algn="l" rtl="0" fontAlgn="base">
        <a:spcBef>
          <a:spcPct val="20000"/>
        </a:spcBef>
        <a:spcAft>
          <a:spcPct val="0"/>
        </a:spcAft>
        <a:buChar char="–"/>
        <a:defRPr sz="2800">
          <a:solidFill>
            <a:schemeClr val="tx1"/>
          </a:solidFill>
          <a:effectLst>
            <a:outerShdw blurRad="38100" dist="38100" dir="2700000" algn="tl">
              <a:srgbClr val="000000"/>
            </a:outerShdw>
          </a:effectLst>
          <a:latin typeface="+mn-lt"/>
        </a:defRPr>
      </a:lvl2pPr>
      <a:lvl3pPr marL="1143000" indent="-228600" algn="l" rtl="0" fontAlgn="base">
        <a:spcBef>
          <a:spcPct val="20000"/>
        </a:spcBef>
        <a:spcAft>
          <a:spcPct val="0"/>
        </a:spcAft>
        <a:buClr>
          <a:schemeClr val="accent2"/>
        </a:buClr>
        <a:buSzPct val="90000"/>
        <a:buFont typeface="Wingdings" pitchFamily="2" charset="2"/>
        <a:buBlip>
          <a:blip r:embed="rId16"/>
        </a:buBlip>
        <a:defRPr sz="2400">
          <a:solidFill>
            <a:schemeClr val="tx1"/>
          </a:solidFill>
          <a:effectLst>
            <a:outerShdw blurRad="38100" dist="38100" dir="2700000" algn="tl">
              <a:srgbClr val="000000"/>
            </a:outerShdw>
          </a:effectLst>
          <a:latin typeface="+mn-lt"/>
        </a:defRPr>
      </a:lvl3pPr>
      <a:lvl4pPr marL="1600200" indent="-228600" algn="l" rtl="0" fontAlgn="base">
        <a:spcBef>
          <a:spcPct val="20000"/>
        </a:spcBef>
        <a:spcAft>
          <a:spcPct val="0"/>
        </a:spcAft>
        <a:buChar char="–"/>
        <a:defRPr sz="2000">
          <a:solidFill>
            <a:schemeClr val="tx1"/>
          </a:solidFill>
          <a:effectLst>
            <a:outerShdw blurRad="38100" dist="38100" dir="2700000" algn="tl">
              <a:srgbClr val="000000"/>
            </a:outerShdw>
          </a:effectLst>
          <a:latin typeface="+mn-lt"/>
        </a:defRPr>
      </a:lvl4pPr>
      <a:lvl5pPr marL="2057400" indent="-228600" algn="l" rtl="0" fontAlgn="base">
        <a:spcBef>
          <a:spcPct val="20000"/>
        </a:spcBef>
        <a:spcAft>
          <a:spcPct val="0"/>
        </a:spcAft>
        <a:buClr>
          <a:schemeClr val="folHlink"/>
        </a:buClr>
        <a:buSzPct val="90000"/>
        <a:buFont typeface="Wingdings" pitchFamily="2" charset="2"/>
        <a:buBlip>
          <a:blip r:embed="rId17"/>
        </a:buBlip>
        <a:defRPr sz="2000">
          <a:solidFill>
            <a:schemeClr val="tx1"/>
          </a:solidFill>
          <a:effectLst>
            <a:outerShdw blurRad="38100" dist="38100" dir="2700000" algn="tl">
              <a:srgbClr val="000000"/>
            </a:outerShdw>
          </a:effectLst>
          <a:latin typeface="+mn-lt"/>
        </a:defRPr>
      </a:lvl5pPr>
      <a:lvl6pPr marL="2514600" indent="-228600" algn="l" rtl="0" eaLnBrk="1" fontAlgn="base" hangingPunct="1">
        <a:spcBef>
          <a:spcPct val="20000"/>
        </a:spcBef>
        <a:spcAft>
          <a:spcPct val="0"/>
        </a:spcAft>
        <a:buClr>
          <a:schemeClr val="folHlink"/>
        </a:buClr>
        <a:buSzPct val="90000"/>
        <a:buFont typeface="Wingdings" pitchFamily="2" charset="2"/>
        <a:buBlip>
          <a:blip r:embed="rId17"/>
        </a:buBlip>
        <a:defRPr sz="2000">
          <a:solidFill>
            <a:schemeClr val="tx1"/>
          </a:solidFill>
          <a:effectLst>
            <a:outerShdw blurRad="38100" dist="38100" dir="2700000" algn="tl">
              <a:srgbClr val="000000"/>
            </a:outerShdw>
          </a:effectLst>
          <a:latin typeface="+mn-lt"/>
        </a:defRPr>
      </a:lvl6pPr>
      <a:lvl7pPr marL="2971800" indent="-228600" algn="l" rtl="0" eaLnBrk="1" fontAlgn="base" hangingPunct="1">
        <a:spcBef>
          <a:spcPct val="20000"/>
        </a:spcBef>
        <a:spcAft>
          <a:spcPct val="0"/>
        </a:spcAft>
        <a:buClr>
          <a:schemeClr val="folHlink"/>
        </a:buClr>
        <a:buSzPct val="90000"/>
        <a:buFont typeface="Wingdings" pitchFamily="2" charset="2"/>
        <a:buBlip>
          <a:blip r:embed="rId17"/>
        </a:buBlip>
        <a:defRPr sz="2000">
          <a:solidFill>
            <a:schemeClr val="tx1"/>
          </a:solidFill>
          <a:effectLst>
            <a:outerShdw blurRad="38100" dist="38100" dir="2700000" algn="tl">
              <a:srgbClr val="000000"/>
            </a:outerShdw>
          </a:effectLst>
          <a:latin typeface="+mn-lt"/>
        </a:defRPr>
      </a:lvl7pPr>
      <a:lvl8pPr marL="3429000" indent="-228600" algn="l" rtl="0" eaLnBrk="1" fontAlgn="base" hangingPunct="1">
        <a:spcBef>
          <a:spcPct val="20000"/>
        </a:spcBef>
        <a:spcAft>
          <a:spcPct val="0"/>
        </a:spcAft>
        <a:buClr>
          <a:schemeClr val="folHlink"/>
        </a:buClr>
        <a:buSzPct val="90000"/>
        <a:buFont typeface="Wingdings" pitchFamily="2" charset="2"/>
        <a:buBlip>
          <a:blip r:embed="rId17"/>
        </a:buBlip>
        <a:defRPr sz="2000">
          <a:solidFill>
            <a:schemeClr val="tx1"/>
          </a:solidFill>
          <a:effectLst>
            <a:outerShdw blurRad="38100" dist="38100" dir="2700000" algn="tl">
              <a:srgbClr val="000000"/>
            </a:outerShdw>
          </a:effectLst>
          <a:latin typeface="+mn-lt"/>
        </a:defRPr>
      </a:lvl8pPr>
      <a:lvl9pPr marL="3886200" indent="-228600" algn="l" rtl="0" eaLnBrk="1" fontAlgn="base" hangingPunct="1">
        <a:spcBef>
          <a:spcPct val="20000"/>
        </a:spcBef>
        <a:spcAft>
          <a:spcPct val="0"/>
        </a:spcAft>
        <a:buClr>
          <a:schemeClr val="folHlink"/>
        </a:buClr>
        <a:buSzPct val="90000"/>
        <a:buFont typeface="Wingdings" pitchFamily="2" charset="2"/>
        <a:buBlip>
          <a:blip r:embed="rId17"/>
        </a:buBlip>
        <a:defRPr sz="2000">
          <a:solidFill>
            <a:schemeClr val="tx1"/>
          </a:solidFill>
          <a:effectLst>
            <a:outerShdw blurRad="38100" dist="38100" dir="2700000" algn="tl">
              <a:srgbClr val="000000"/>
            </a:outerShdw>
          </a:effectLst>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9.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57647"/>
                <a:invGamma/>
              </a:schemeClr>
            </a:gs>
            <a:gs pos="100000">
              <a:schemeClr val="bg1"/>
            </a:gs>
          </a:gsLst>
          <a:lin ang="2700000" scaled="1"/>
        </a:gradFill>
        <a:effectLst/>
      </p:bgPr>
    </p:bg>
    <p:spTree>
      <p:nvGrpSpPr>
        <p:cNvPr id="1" name=""/>
        <p:cNvGrpSpPr/>
        <p:nvPr/>
      </p:nvGrpSpPr>
      <p:grpSpPr>
        <a:xfrm>
          <a:off x="0" y="0"/>
          <a:ext cx="0" cy="0"/>
          <a:chOff x="0" y="0"/>
          <a:chExt cx="0" cy="0"/>
        </a:xfrm>
      </p:grpSpPr>
      <p:grpSp>
        <p:nvGrpSpPr>
          <p:cNvPr id="1142786" name="Group 2"/>
          <p:cNvGrpSpPr>
            <a:grpSpLocks/>
          </p:cNvGrpSpPr>
          <p:nvPr/>
        </p:nvGrpSpPr>
        <p:grpSpPr bwMode="auto">
          <a:xfrm>
            <a:off x="0" y="0"/>
            <a:ext cx="9144000" cy="6856413"/>
            <a:chOff x="0" y="0"/>
            <a:chExt cx="5760" cy="4319"/>
          </a:xfrm>
        </p:grpSpPr>
        <p:sp>
          <p:nvSpPr>
            <p:cNvPr id="1142787" name="Freeform 3"/>
            <p:cNvSpPr>
              <a:spLocks/>
            </p:cNvSpPr>
            <p:nvPr/>
          </p:nvSpPr>
          <p:spPr bwMode="hidden">
            <a:xfrm>
              <a:off x="0" y="12"/>
              <a:ext cx="5758" cy="3273"/>
            </a:xfrm>
            <a:custGeom>
              <a:avLst/>
              <a:gdLst/>
              <a:ahLst/>
              <a:cxnLst>
                <a:cxn ang="0">
                  <a:pos x="3193" y="1816"/>
                </a:cxn>
                <a:cxn ang="0">
                  <a:pos x="0" y="0"/>
                </a:cxn>
                <a:cxn ang="0">
                  <a:pos x="0" y="522"/>
                </a:cxn>
                <a:cxn ang="0">
                  <a:pos x="3037" y="1978"/>
                </a:cxn>
                <a:cxn ang="0">
                  <a:pos x="5740" y="3273"/>
                </a:cxn>
                <a:cxn ang="0">
                  <a:pos x="5740" y="3267"/>
                </a:cxn>
                <a:cxn ang="0">
                  <a:pos x="3193" y="1816"/>
                </a:cxn>
                <a:cxn ang="0">
                  <a:pos x="3193" y="1816"/>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w="9525">
              <a:noFill/>
              <a:round/>
              <a:headEnd/>
              <a:tailEnd/>
            </a:ln>
          </p:spPr>
          <p:txBody>
            <a:bodyPr/>
            <a:lstStyle/>
            <a:p>
              <a:pPr eaLnBrk="0" hangingPunct="0"/>
              <a:endParaRPr lang="en-US">
                <a:solidFill>
                  <a:srgbClr val="FFFFFF"/>
                </a:solidFill>
                <a:latin typeface="Arial"/>
              </a:endParaRPr>
            </a:p>
          </p:txBody>
        </p:sp>
        <p:sp>
          <p:nvSpPr>
            <p:cNvPr id="1142788" name="Freeform 4"/>
            <p:cNvSpPr>
              <a:spLocks/>
            </p:cNvSpPr>
            <p:nvPr/>
          </p:nvSpPr>
          <p:spPr bwMode="hidden">
            <a:xfrm>
              <a:off x="149" y="0"/>
              <a:ext cx="5609" cy="3243"/>
            </a:xfrm>
            <a:custGeom>
              <a:avLst/>
              <a:gdLst/>
              <a:ahLst/>
              <a:cxnLst>
                <a:cxn ang="0">
                  <a:pos x="3163" y="1714"/>
                </a:cxn>
                <a:cxn ang="0">
                  <a:pos x="431" y="0"/>
                </a:cxn>
                <a:cxn ang="0">
                  <a:pos x="0" y="0"/>
                </a:cxn>
                <a:cxn ang="0">
                  <a:pos x="3086" y="1786"/>
                </a:cxn>
                <a:cxn ang="0">
                  <a:pos x="5591" y="3243"/>
                </a:cxn>
                <a:cxn ang="0">
                  <a:pos x="5591" y="3237"/>
                </a:cxn>
                <a:cxn ang="0">
                  <a:pos x="3163" y="1714"/>
                </a:cxn>
                <a:cxn ang="0">
                  <a:pos x="3163" y="1714"/>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eaLnBrk="0" hangingPunct="0"/>
              <a:endParaRPr lang="en-US">
                <a:solidFill>
                  <a:srgbClr val="FFFFFF"/>
                </a:solidFill>
                <a:latin typeface="Arial"/>
              </a:endParaRPr>
            </a:p>
          </p:txBody>
        </p:sp>
        <p:sp>
          <p:nvSpPr>
            <p:cNvPr id="1142789" name="Freeform 5"/>
            <p:cNvSpPr>
              <a:spLocks/>
            </p:cNvSpPr>
            <p:nvPr/>
          </p:nvSpPr>
          <p:spPr bwMode="hidden">
            <a:xfrm>
              <a:off x="0" y="3433"/>
              <a:ext cx="4038" cy="191"/>
            </a:xfrm>
            <a:custGeom>
              <a:avLst/>
              <a:gdLst/>
              <a:ahLst/>
              <a:cxnLst>
                <a:cxn ang="0">
                  <a:pos x="0" y="156"/>
                </a:cxn>
                <a:cxn ang="0">
                  <a:pos x="4042" y="192"/>
                </a:cxn>
                <a:cxn ang="0">
                  <a:pos x="4042" y="144"/>
                </a:cxn>
                <a:cxn ang="0">
                  <a:pos x="0" y="0"/>
                </a:cxn>
                <a:cxn ang="0">
                  <a:pos x="0" y="156"/>
                </a:cxn>
                <a:cxn ang="0">
                  <a:pos x="0" y="156"/>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w="9525">
              <a:noFill/>
              <a:round/>
              <a:headEnd/>
              <a:tailEnd/>
            </a:ln>
          </p:spPr>
          <p:txBody>
            <a:bodyPr/>
            <a:lstStyle/>
            <a:p>
              <a:pPr eaLnBrk="0" hangingPunct="0"/>
              <a:endParaRPr lang="en-US">
                <a:solidFill>
                  <a:srgbClr val="FFFFFF"/>
                </a:solidFill>
                <a:latin typeface="Arial"/>
              </a:endParaRPr>
            </a:p>
          </p:txBody>
        </p:sp>
        <p:sp>
          <p:nvSpPr>
            <p:cNvPr id="1142790" name="Freeform 6"/>
            <p:cNvSpPr>
              <a:spLocks/>
            </p:cNvSpPr>
            <p:nvPr/>
          </p:nvSpPr>
          <p:spPr bwMode="hidden">
            <a:xfrm>
              <a:off x="4038" y="3577"/>
              <a:ext cx="1720" cy="65"/>
            </a:xfrm>
            <a:custGeom>
              <a:avLst/>
              <a:gdLst/>
              <a:ahLst/>
              <a:cxnLst>
                <a:cxn ang="0">
                  <a:pos x="1722" y="66"/>
                </a:cxn>
                <a:cxn ang="0">
                  <a:pos x="1722" y="60"/>
                </a:cxn>
                <a:cxn ang="0">
                  <a:pos x="0" y="0"/>
                </a:cxn>
                <a:cxn ang="0">
                  <a:pos x="0" y="48"/>
                </a:cxn>
                <a:cxn ang="0">
                  <a:pos x="1722" y="66"/>
                </a:cxn>
                <a:cxn ang="0">
                  <a:pos x="1722" y="66"/>
                </a:cxn>
              </a:cxnLst>
              <a:rect l="0" t="0" r="r" b="b"/>
              <a:pathLst>
                <a:path w="1722" h="66">
                  <a:moveTo>
                    <a:pt x="1722" y="66"/>
                  </a:moveTo>
                  <a:lnTo>
                    <a:pt x="1722" y="60"/>
                  </a:lnTo>
                  <a:lnTo>
                    <a:pt x="0" y="0"/>
                  </a:lnTo>
                  <a:lnTo>
                    <a:pt x="0" y="48"/>
                  </a:lnTo>
                  <a:lnTo>
                    <a:pt x="1722" y="66"/>
                  </a:lnTo>
                  <a:lnTo>
                    <a:pt x="1722" y="66"/>
                  </a:lnTo>
                  <a:close/>
                </a:path>
              </a:pathLst>
            </a:custGeom>
            <a:gradFill rotWithShape="0">
              <a:gsLst>
                <a:gs pos="0">
                  <a:schemeClr val="bg2"/>
                </a:gs>
                <a:gs pos="100000">
                  <a:schemeClr val="bg1"/>
                </a:gs>
              </a:gsLst>
              <a:lin ang="0" scaled="1"/>
            </a:gradFill>
            <a:ln w="9525">
              <a:noFill/>
              <a:round/>
              <a:headEnd/>
              <a:tailEnd/>
            </a:ln>
          </p:spPr>
          <p:txBody>
            <a:bodyPr/>
            <a:lstStyle/>
            <a:p>
              <a:pPr eaLnBrk="0" hangingPunct="0"/>
              <a:endParaRPr lang="en-US">
                <a:solidFill>
                  <a:srgbClr val="FFFFFF"/>
                </a:solidFill>
                <a:latin typeface="Arial"/>
              </a:endParaRPr>
            </a:p>
          </p:txBody>
        </p:sp>
        <p:sp>
          <p:nvSpPr>
            <p:cNvPr id="1142791" name="Freeform 7"/>
            <p:cNvSpPr>
              <a:spLocks/>
            </p:cNvSpPr>
            <p:nvPr/>
          </p:nvSpPr>
          <p:spPr bwMode="hidden">
            <a:xfrm>
              <a:off x="0" y="3726"/>
              <a:ext cx="4784" cy="329"/>
            </a:xfrm>
            <a:custGeom>
              <a:avLst/>
              <a:gdLst/>
              <a:ahLst/>
              <a:cxnLst>
                <a:cxn ang="0">
                  <a:pos x="0" y="329"/>
                </a:cxn>
                <a:cxn ang="0">
                  <a:pos x="4789" y="77"/>
                </a:cxn>
                <a:cxn ang="0">
                  <a:pos x="4789" y="0"/>
                </a:cxn>
                <a:cxn ang="0">
                  <a:pos x="0" y="107"/>
                </a:cxn>
                <a:cxn ang="0">
                  <a:pos x="0" y="329"/>
                </a:cxn>
                <a:cxn ang="0">
                  <a:pos x="0" y="329"/>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w="9525" cap="flat" cmpd="sng">
              <a:noFill/>
              <a:prstDash val="solid"/>
              <a:round/>
              <a:headEnd type="none" w="med" len="med"/>
              <a:tailEnd type="none" w="med" len="med"/>
            </a:ln>
            <a:effectLst/>
          </p:spPr>
          <p:txBody>
            <a:bodyPr/>
            <a:lstStyle/>
            <a:p>
              <a:pPr eaLnBrk="0" hangingPunct="0"/>
              <a:endParaRPr lang="en-US">
                <a:solidFill>
                  <a:srgbClr val="FFFFFF"/>
                </a:solidFill>
                <a:latin typeface="Arial"/>
              </a:endParaRPr>
            </a:p>
          </p:txBody>
        </p:sp>
        <p:sp>
          <p:nvSpPr>
            <p:cNvPr id="1142792" name="Freeform 8"/>
            <p:cNvSpPr>
              <a:spLocks/>
            </p:cNvSpPr>
            <p:nvPr/>
          </p:nvSpPr>
          <p:spPr bwMode="hidden">
            <a:xfrm>
              <a:off x="4784" y="3702"/>
              <a:ext cx="974" cy="101"/>
            </a:xfrm>
            <a:custGeom>
              <a:avLst/>
              <a:gdLst/>
              <a:ahLst/>
              <a:cxnLst>
                <a:cxn ang="0">
                  <a:pos x="975" y="48"/>
                </a:cxn>
                <a:cxn ang="0">
                  <a:pos x="975" y="0"/>
                </a:cxn>
                <a:cxn ang="0">
                  <a:pos x="0" y="24"/>
                </a:cxn>
                <a:cxn ang="0">
                  <a:pos x="0" y="101"/>
                </a:cxn>
                <a:cxn ang="0">
                  <a:pos x="975" y="48"/>
                </a:cxn>
                <a:cxn ang="0">
                  <a:pos x="975" y="48"/>
                </a:cxn>
              </a:cxnLst>
              <a:rect l="0" t="0" r="r" b="b"/>
              <a:pathLst>
                <a:path w="975" h="101">
                  <a:moveTo>
                    <a:pt x="975" y="48"/>
                  </a:moveTo>
                  <a:lnTo>
                    <a:pt x="975" y="0"/>
                  </a:lnTo>
                  <a:lnTo>
                    <a:pt x="0" y="24"/>
                  </a:lnTo>
                  <a:lnTo>
                    <a:pt x="0" y="101"/>
                  </a:lnTo>
                  <a:lnTo>
                    <a:pt x="975" y="48"/>
                  </a:lnTo>
                  <a:lnTo>
                    <a:pt x="975" y="48"/>
                  </a:lnTo>
                  <a:close/>
                </a:path>
              </a:pathLst>
            </a:custGeom>
            <a:solidFill>
              <a:schemeClr val="bg1"/>
            </a:solidFill>
            <a:ln w="9525">
              <a:noFill/>
              <a:round/>
              <a:headEnd/>
              <a:tailEnd/>
            </a:ln>
          </p:spPr>
          <p:txBody>
            <a:bodyPr/>
            <a:lstStyle/>
            <a:p>
              <a:pPr eaLnBrk="0" hangingPunct="0"/>
              <a:endParaRPr lang="en-US">
                <a:solidFill>
                  <a:srgbClr val="FFFFFF"/>
                </a:solidFill>
                <a:latin typeface="Arial"/>
              </a:endParaRPr>
            </a:p>
          </p:txBody>
        </p:sp>
        <p:sp>
          <p:nvSpPr>
            <p:cNvPr id="1142793" name="Freeform 9"/>
            <p:cNvSpPr>
              <a:spLocks/>
            </p:cNvSpPr>
            <p:nvPr/>
          </p:nvSpPr>
          <p:spPr bwMode="hidden">
            <a:xfrm>
              <a:off x="3619" y="3815"/>
              <a:ext cx="2139" cy="198"/>
            </a:xfrm>
            <a:custGeom>
              <a:avLst/>
              <a:gdLst/>
              <a:ahLst/>
              <a:cxnLst>
                <a:cxn ang="0">
                  <a:pos x="2141" y="0"/>
                </a:cxn>
                <a:cxn ang="0">
                  <a:pos x="0" y="156"/>
                </a:cxn>
                <a:cxn ang="0">
                  <a:pos x="0" y="198"/>
                </a:cxn>
                <a:cxn ang="0">
                  <a:pos x="2141" y="0"/>
                </a:cxn>
                <a:cxn ang="0">
                  <a:pos x="2141" y="0"/>
                </a:cxn>
              </a:cxnLst>
              <a:rect l="0" t="0" r="r" b="b"/>
              <a:pathLst>
                <a:path w="2141" h="198">
                  <a:moveTo>
                    <a:pt x="2141" y="0"/>
                  </a:moveTo>
                  <a:lnTo>
                    <a:pt x="0" y="156"/>
                  </a:lnTo>
                  <a:lnTo>
                    <a:pt x="0" y="198"/>
                  </a:lnTo>
                  <a:lnTo>
                    <a:pt x="2141" y="0"/>
                  </a:lnTo>
                  <a:lnTo>
                    <a:pt x="2141" y="0"/>
                  </a:lnTo>
                  <a:close/>
                </a:path>
              </a:pathLst>
            </a:custGeom>
            <a:solidFill>
              <a:schemeClr val="bg1"/>
            </a:solidFill>
            <a:ln w="9525">
              <a:noFill/>
              <a:round/>
              <a:headEnd/>
              <a:tailEnd/>
            </a:ln>
          </p:spPr>
          <p:txBody>
            <a:bodyPr/>
            <a:lstStyle/>
            <a:p>
              <a:pPr eaLnBrk="0" hangingPunct="0"/>
              <a:endParaRPr lang="en-US">
                <a:solidFill>
                  <a:srgbClr val="FFFFFF"/>
                </a:solidFill>
                <a:latin typeface="Arial"/>
              </a:endParaRPr>
            </a:p>
          </p:txBody>
        </p:sp>
        <p:sp>
          <p:nvSpPr>
            <p:cNvPr id="1142794" name="Freeform 10"/>
            <p:cNvSpPr>
              <a:spLocks/>
            </p:cNvSpPr>
            <p:nvPr/>
          </p:nvSpPr>
          <p:spPr bwMode="hidden">
            <a:xfrm>
              <a:off x="0" y="3971"/>
              <a:ext cx="3619" cy="348"/>
            </a:xfrm>
            <a:custGeom>
              <a:avLst/>
              <a:gdLst/>
              <a:ahLst/>
              <a:cxnLst>
                <a:cxn ang="0">
                  <a:pos x="0" y="348"/>
                </a:cxn>
                <a:cxn ang="0">
                  <a:pos x="311" y="348"/>
                </a:cxn>
                <a:cxn ang="0">
                  <a:pos x="3623" y="42"/>
                </a:cxn>
                <a:cxn ang="0">
                  <a:pos x="3623" y="0"/>
                </a:cxn>
                <a:cxn ang="0">
                  <a:pos x="0" y="264"/>
                </a:cxn>
                <a:cxn ang="0">
                  <a:pos x="0" y="348"/>
                </a:cxn>
                <a:cxn ang="0">
                  <a:pos x="0" y="348"/>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eaLnBrk="0" hangingPunct="0"/>
              <a:endParaRPr lang="en-US">
                <a:solidFill>
                  <a:srgbClr val="FFFFFF"/>
                </a:solidFill>
                <a:latin typeface="Arial"/>
              </a:endParaRPr>
            </a:p>
          </p:txBody>
        </p:sp>
        <p:sp>
          <p:nvSpPr>
            <p:cNvPr id="1142795" name="Freeform 11"/>
            <p:cNvSpPr>
              <a:spLocks/>
            </p:cNvSpPr>
            <p:nvPr/>
          </p:nvSpPr>
          <p:spPr bwMode="hidden">
            <a:xfrm>
              <a:off x="2097" y="4043"/>
              <a:ext cx="2514" cy="276"/>
            </a:xfrm>
            <a:custGeom>
              <a:avLst/>
              <a:gdLst/>
              <a:ahLst/>
              <a:cxnLst>
                <a:cxn ang="0">
                  <a:pos x="2182" y="276"/>
                </a:cxn>
                <a:cxn ang="0">
                  <a:pos x="2517" y="204"/>
                </a:cxn>
                <a:cxn ang="0">
                  <a:pos x="2260" y="0"/>
                </a:cxn>
                <a:cxn ang="0">
                  <a:pos x="0" y="276"/>
                </a:cxn>
                <a:cxn ang="0">
                  <a:pos x="2182" y="276"/>
                </a:cxn>
                <a:cxn ang="0">
                  <a:pos x="2182" y="276"/>
                </a:cxn>
              </a:cxnLst>
              <a:rect l="0" t="0" r="r" b="b"/>
              <a:pathLst>
                <a:path w="2517" h="276">
                  <a:moveTo>
                    <a:pt x="2182" y="276"/>
                  </a:moveTo>
                  <a:lnTo>
                    <a:pt x="2517" y="204"/>
                  </a:lnTo>
                  <a:lnTo>
                    <a:pt x="2260" y="0"/>
                  </a:lnTo>
                  <a:lnTo>
                    <a:pt x="0" y="276"/>
                  </a:lnTo>
                  <a:lnTo>
                    <a:pt x="2182" y="276"/>
                  </a:lnTo>
                  <a:lnTo>
                    <a:pt x="2182" y="276"/>
                  </a:lnTo>
                  <a:close/>
                </a:path>
              </a:pathLst>
            </a:custGeom>
            <a:solidFill>
              <a:schemeClr val="bg1"/>
            </a:solidFill>
            <a:ln w="9525">
              <a:noFill/>
              <a:round/>
              <a:headEnd/>
              <a:tailEnd/>
            </a:ln>
          </p:spPr>
          <p:txBody>
            <a:bodyPr/>
            <a:lstStyle/>
            <a:p>
              <a:pPr eaLnBrk="0" hangingPunct="0"/>
              <a:endParaRPr lang="en-US">
                <a:solidFill>
                  <a:srgbClr val="FFFFFF"/>
                </a:solidFill>
                <a:latin typeface="Arial"/>
              </a:endParaRPr>
            </a:p>
          </p:txBody>
        </p:sp>
        <p:sp>
          <p:nvSpPr>
            <p:cNvPr id="1142796" name="Freeform 12"/>
            <p:cNvSpPr>
              <a:spLocks/>
            </p:cNvSpPr>
            <p:nvPr/>
          </p:nvSpPr>
          <p:spPr bwMode="hidden">
            <a:xfrm>
              <a:off x="4354" y="3869"/>
              <a:ext cx="1404" cy="378"/>
            </a:xfrm>
            <a:custGeom>
              <a:avLst/>
              <a:gdLst/>
              <a:ahLst/>
              <a:cxnLst>
                <a:cxn ang="0">
                  <a:pos x="1405" y="126"/>
                </a:cxn>
                <a:cxn ang="0">
                  <a:pos x="1405" y="0"/>
                </a:cxn>
                <a:cxn ang="0">
                  <a:pos x="0" y="174"/>
                </a:cxn>
                <a:cxn ang="0">
                  <a:pos x="257" y="378"/>
                </a:cxn>
                <a:cxn ang="0">
                  <a:pos x="1405" y="126"/>
                </a:cxn>
                <a:cxn ang="0">
                  <a:pos x="1405" y="126"/>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w="9525">
              <a:noFill/>
              <a:round/>
              <a:headEnd/>
              <a:tailEnd/>
            </a:ln>
          </p:spPr>
          <p:txBody>
            <a:bodyPr/>
            <a:lstStyle/>
            <a:p>
              <a:pPr eaLnBrk="0" hangingPunct="0"/>
              <a:endParaRPr lang="en-US">
                <a:solidFill>
                  <a:srgbClr val="FFFFFF"/>
                </a:solidFill>
                <a:latin typeface="Arial"/>
              </a:endParaRPr>
            </a:p>
          </p:txBody>
        </p:sp>
        <p:sp>
          <p:nvSpPr>
            <p:cNvPr id="1142797" name="Freeform 13"/>
            <p:cNvSpPr>
              <a:spLocks/>
            </p:cNvSpPr>
            <p:nvPr/>
          </p:nvSpPr>
          <p:spPr bwMode="hidden">
            <a:xfrm>
              <a:off x="5030" y="3151"/>
              <a:ext cx="728" cy="240"/>
            </a:xfrm>
            <a:custGeom>
              <a:avLst/>
              <a:gdLst/>
              <a:ahLst/>
              <a:cxnLst>
                <a:cxn ang="0">
                  <a:pos x="729" y="240"/>
                </a:cxn>
                <a:cxn ang="0">
                  <a:pos x="0" y="0"/>
                </a:cxn>
                <a:cxn ang="0">
                  <a:pos x="0" y="6"/>
                </a:cxn>
                <a:cxn ang="0">
                  <a:pos x="729" y="240"/>
                </a:cxn>
                <a:cxn ang="0">
                  <a:pos x="729" y="240"/>
                </a:cxn>
              </a:cxnLst>
              <a:rect l="0" t="0" r="r" b="b"/>
              <a:pathLst>
                <a:path w="729" h="240">
                  <a:moveTo>
                    <a:pt x="729" y="240"/>
                  </a:moveTo>
                  <a:lnTo>
                    <a:pt x="0" y="0"/>
                  </a:lnTo>
                  <a:lnTo>
                    <a:pt x="0" y="6"/>
                  </a:lnTo>
                  <a:lnTo>
                    <a:pt x="729" y="240"/>
                  </a:lnTo>
                  <a:lnTo>
                    <a:pt x="729" y="240"/>
                  </a:lnTo>
                  <a:close/>
                </a:path>
              </a:pathLst>
            </a:custGeom>
            <a:solidFill>
              <a:schemeClr val="bg1"/>
            </a:solidFill>
            <a:ln w="9525">
              <a:noFill/>
              <a:round/>
              <a:headEnd/>
              <a:tailEnd/>
            </a:ln>
          </p:spPr>
          <p:txBody>
            <a:bodyPr/>
            <a:lstStyle/>
            <a:p>
              <a:pPr eaLnBrk="0" hangingPunct="0"/>
              <a:endParaRPr lang="en-US">
                <a:solidFill>
                  <a:srgbClr val="FFFFFF"/>
                </a:solidFill>
                <a:latin typeface="Arial"/>
              </a:endParaRPr>
            </a:p>
          </p:txBody>
        </p:sp>
        <p:sp>
          <p:nvSpPr>
            <p:cNvPr id="1142798" name="Freeform 14"/>
            <p:cNvSpPr>
              <a:spLocks/>
            </p:cNvSpPr>
            <p:nvPr/>
          </p:nvSpPr>
          <p:spPr bwMode="hidden">
            <a:xfrm>
              <a:off x="0" y="1486"/>
              <a:ext cx="5030" cy="1671"/>
            </a:xfrm>
            <a:custGeom>
              <a:avLst/>
              <a:gdLst/>
              <a:ahLst/>
              <a:cxnLst>
                <a:cxn ang="0">
                  <a:pos x="0" y="72"/>
                </a:cxn>
                <a:cxn ang="0">
                  <a:pos x="5035" y="1672"/>
                </a:cxn>
                <a:cxn ang="0">
                  <a:pos x="5035" y="1666"/>
                </a:cxn>
                <a:cxn ang="0">
                  <a:pos x="0" y="0"/>
                </a:cxn>
                <a:cxn ang="0">
                  <a:pos x="0" y="72"/>
                </a:cxn>
                <a:cxn ang="0">
                  <a:pos x="0" y="72"/>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w="9525">
              <a:noFill/>
              <a:round/>
              <a:headEnd/>
              <a:tailEnd/>
            </a:ln>
          </p:spPr>
          <p:txBody>
            <a:bodyPr/>
            <a:lstStyle/>
            <a:p>
              <a:pPr eaLnBrk="0" hangingPunct="0"/>
              <a:endParaRPr lang="en-US">
                <a:solidFill>
                  <a:srgbClr val="FFFFFF"/>
                </a:solidFill>
                <a:latin typeface="Arial"/>
              </a:endParaRPr>
            </a:p>
          </p:txBody>
        </p:sp>
        <p:sp>
          <p:nvSpPr>
            <p:cNvPr id="1142799" name="Freeform 15"/>
            <p:cNvSpPr>
              <a:spLocks/>
            </p:cNvSpPr>
            <p:nvPr/>
          </p:nvSpPr>
          <p:spPr bwMode="hidden">
            <a:xfrm>
              <a:off x="5030" y="3049"/>
              <a:ext cx="728" cy="318"/>
            </a:xfrm>
            <a:custGeom>
              <a:avLst/>
              <a:gdLst/>
              <a:ahLst/>
              <a:cxnLst>
                <a:cxn ang="0">
                  <a:pos x="729" y="318"/>
                </a:cxn>
                <a:cxn ang="0">
                  <a:pos x="729" y="312"/>
                </a:cxn>
                <a:cxn ang="0">
                  <a:pos x="0" y="0"/>
                </a:cxn>
                <a:cxn ang="0">
                  <a:pos x="0" y="54"/>
                </a:cxn>
                <a:cxn ang="0">
                  <a:pos x="729" y="318"/>
                </a:cxn>
                <a:cxn ang="0">
                  <a:pos x="729" y="318"/>
                </a:cxn>
              </a:cxnLst>
              <a:rect l="0" t="0" r="r" b="b"/>
              <a:pathLst>
                <a:path w="729" h="318">
                  <a:moveTo>
                    <a:pt x="729" y="318"/>
                  </a:moveTo>
                  <a:lnTo>
                    <a:pt x="729" y="312"/>
                  </a:lnTo>
                  <a:lnTo>
                    <a:pt x="0" y="0"/>
                  </a:lnTo>
                  <a:lnTo>
                    <a:pt x="0" y="54"/>
                  </a:lnTo>
                  <a:lnTo>
                    <a:pt x="729" y="318"/>
                  </a:lnTo>
                  <a:lnTo>
                    <a:pt x="729" y="318"/>
                  </a:lnTo>
                  <a:close/>
                </a:path>
              </a:pathLst>
            </a:custGeom>
            <a:gradFill rotWithShape="0">
              <a:gsLst>
                <a:gs pos="0">
                  <a:schemeClr val="bg2"/>
                </a:gs>
                <a:gs pos="100000">
                  <a:schemeClr val="bg1"/>
                </a:gs>
              </a:gsLst>
              <a:lin ang="0" scaled="1"/>
            </a:gradFill>
            <a:ln w="9525">
              <a:noFill/>
              <a:round/>
              <a:headEnd/>
              <a:tailEnd/>
            </a:ln>
          </p:spPr>
          <p:txBody>
            <a:bodyPr/>
            <a:lstStyle/>
            <a:p>
              <a:pPr eaLnBrk="0" hangingPunct="0"/>
              <a:endParaRPr lang="en-US">
                <a:solidFill>
                  <a:srgbClr val="FFFFFF"/>
                </a:solidFill>
                <a:latin typeface="Arial"/>
              </a:endParaRPr>
            </a:p>
          </p:txBody>
        </p:sp>
        <p:sp>
          <p:nvSpPr>
            <p:cNvPr id="1142800" name="Freeform 16"/>
            <p:cNvSpPr>
              <a:spLocks/>
            </p:cNvSpPr>
            <p:nvPr/>
          </p:nvSpPr>
          <p:spPr bwMode="hidden">
            <a:xfrm>
              <a:off x="0" y="916"/>
              <a:ext cx="5030" cy="2187"/>
            </a:xfrm>
            <a:custGeom>
              <a:avLst/>
              <a:gdLst/>
              <a:ahLst/>
              <a:cxnLst>
                <a:cxn ang="0">
                  <a:pos x="0" y="396"/>
                </a:cxn>
                <a:cxn ang="0">
                  <a:pos x="5035" y="2188"/>
                </a:cxn>
                <a:cxn ang="0">
                  <a:pos x="5035" y="2134"/>
                </a:cxn>
                <a:cxn ang="0">
                  <a:pos x="0" y="0"/>
                </a:cxn>
                <a:cxn ang="0">
                  <a:pos x="0" y="396"/>
                </a:cxn>
                <a:cxn ang="0">
                  <a:pos x="0" y="396"/>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w="9525">
              <a:noFill/>
              <a:round/>
              <a:headEnd/>
              <a:tailEnd/>
            </a:ln>
          </p:spPr>
          <p:txBody>
            <a:bodyPr/>
            <a:lstStyle/>
            <a:p>
              <a:pPr eaLnBrk="0" hangingPunct="0"/>
              <a:endParaRPr lang="en-US">
                <a:solidFill>
                  <a:srgbClr val="FFFFFF"/>
                </a:solidFill>
                <a:latin typeface="Arial"/>
              </a:endParaRPr>
            </a:p>
          </p:txBody>
        </p:sp>
        <p:sp>
          <p:nvSpPr>
            <p:cNvPr id="1142801" name="Freeform 17"/>
            <p:cNvSpPr>
              <a:spLocks/>
            </p:cNvSpPr>
            <p:nvPr/>
          </p:nvSpPr>
          <p:spPr bwMode="hidden">
            <a:xfrm>
              <a:off x="2294" y="0"/>
              <a:ext cx="3159" cy="2725"/>
            </a:xfrm>
            <a:custGeom>
              <a:avLst/>
              <a:gdLst/>
              <a:ahLst/>
              <a:cxnLst>
                <a:cxn ang="0">
                  <a:pos x="0" y="0"/>
                </a:cxn>
                <a:cxn ang="0">
                  <a:pos x="3145" y="2727"/>
                </a:cxn>
                <a:cxn ang="0">
                  <a:pos x="3163" y="2704"/>
                </a:cxn>
                <a:cxn ang="0">
                  <a:pos x="102" y="0"/>
                </a:cxn>
                <a:cxn ang="0">
                  <a:pos x="0" y="0"/>
                </a:cxn>
                <a:cxn ang="0">
                  <a:pos x="0" y="0"/>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w="9525">
              <a:noFill/>
              <a:round/>
              <a:headEnd/>
              <a:tailEnd/>
            </a:ln>
          </p:spPr>
          <p:txBody>
            <a:bodyPr/>
            <a:lstStyle/>
            <a:p>
              <a:pPr eaLnBrk="0" hangingPunct="0"/>
              <a:endParaRPr lang="en-US">
                <a:solidFill>
                  <a:srgbClr val="FFFFFF"/>
                </a:solidFill>
                <a:latin typeface="Arial"/>
              </a:endParaRPr>
            </a:p>
          </p:txBody>
        </p:sp>
        <p:sp>
          <p:nvSpPr>
            <p:cNvPr id="1142802" name="Freeform 18"/>
            <p:cNvSpPr>
              <a:spLocks/>
            </p:cNvSpPr>
            <p:nvPr/>
          </p:nvSpPr>
          <p:spPr bwMode="hidden">
            <a:xfrm>
              <a:off x="5435" y="2702"/>
              <a:ext cx="323" cy="299"/>
            </a:xfrm>
            <a:custGeom>
              <a:avLst/>
              <a:gdLst/>
              <a:ahLst/>
              <a:cxnLst>
                <a:cxn ang="0">
                  <a:pos x="323" y="299"/>
                </a:cxn>
                <a:cxn ang="0">
                  <a:pos x="323" y="263"/>
                </a:cxn>
                <a:cxn ang="0">
                  <a:pos x="18" y="0"/>
                </a:cxn>
                <a:cxn ang="0">
                  <a:pos x="0" y="23"/>
                </a:cxn>
                <a:cxn ang="0">
                  <a:pos x="323" y="299"/>
                </a:cxn>
                <a:cxn ang="0">
                  <a:pos x="323" y="299"/>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w="9525">
              <a:noFill/>
              <a:round/>
              <a:headEnd/>
              <a:tailEnd/>
            </a:ln>
          </p:spPr>
          <p:txBody>
            <a:bodyPr/>
            <a:lstStyle/>
            <a:p>
              <a:pPr eaLnBrk="0" hangingPunct="0"/>
              <a:endParaRPr lang="en-US">
                <a:solidFill>
                  <a:srgbClr val="FFFFFF"/>
                </a:solidFill>
                <a:latin typeface="Arial"/>
              </a:endParaRPr>
            </a:p>
          </p:txBody>
        </p:sp>
        <p:sp>
          <p:nvSpPr>
            <p:cNvPr id="1142803" name="Freeform 19"/>
            <p:cNvSpPr>
              <a:spLocks/>
            </p:cNvSpPr>
            <p:nvPr/>
          </p:nvSpPr>
          <p:spPr bwMode="hidden">
            <a:xfrm>
              <a:off x="5477" y="2588"/>
              <a:ext cx="281" cy="335"/>
            </a:xfrm>
            <a:custGeom>
              <a:avLst/>
              <a:gdLst/>
              <a:ahLst/>
              <a:cxnLst>
                <a:cxn ang="0">
                  <a:pos x="281" y="335"/>
                </a:cxn>
                <a:cxn ang="0">
                  <a:pos x="281" y="173"/>
                </a:cxn>
                <a:cxn ang="0">
                  <a:pos x="96" y="0"/>
                </a:cxn>
                <a:cxn ang="0">
                  <a:pos x="0" y="90"/>
                </a:cxn>
                <a:cxn ang="0">
                  <a:pos x="281" y="335"/>
                </a:cxn>
                <a:cxn ang="0">
                  <a:pos x="281" y="335"/>
                </a:cxn>
              </a:cxnLst>
              <a:rect l="0" t="0" r="r" b="b"/>
              <a:pathLst>
                <a:path w="281" h="335">
                  <a:moveTo>
                    <a:pt x="281" y="335"/>
                  </a:moveTo>
                  <a:lnTo>
                    <a:pt x="281" y="173"/>
                  </a:lnTo>
                  <a:lnTo>
                    <a:pt x="96" y="0"/>
                  </a:lnTo>
                  <a:lnTo>
                    <a:pt x="0" y="90"/>
                  </a:lnTo>
                  <a:lnTo>
                    <a:pt x="281" y="335"/>
                  </a:lnTo>
                  <a:lnTo>
                    <a:pt x="281" y="335"/>
                  </a:lnTo>
                  <a:close/>
                </a:path>
              </a:pathLst>
            </a:custGeom>
            <a:solidFill>
              <a:schemeClr val="bg1"/>
            </a:solidFill>
            <a:ln w="9525">
              <a:noFill/>
              <a:round/>
              <a:headEnd/>
              <a:tailEnd/>
            </a:ln>
          </p:spPr>
          <p:txBody>
            <a:bodyPr/>
            <a:lstStyle/>
            <a:p>
              <a:pPr eaLnBrk="0" hangingPunct="0"/>
              <a:endParaRPr lang="en-US">
                <a:solidFill>
                  <a:srgbClr val="FFFFFF"/>
                </a:solidFill>
                <a:latin typeface="Arial"/>
              </a:endParaRPr>
            </a:p>
          </p:txBody>
        </p:sp>
        <p:sp>
          <p:nvSpPr>
            <p:cNvPr id="1142804" name="Freeform 20"/>
            <p:cNvSpPr>
              <a:spLocks/>
            </p:cNvSpPr>
            <p:nvPr/>
          </p:nvSpPr>
          <p:spPr bwMode="hidden">
            <a:xfrm>
              <a:off x="2454" y="0"/>
              <a:ext cx="3119" cy="2678"/>
            </a:xfrm>
            <a:custGeom>
              <a:avLst/>
              <a:gdLst/>
              <a:ahLst/>
              <a:cxnLst>
                <a:cxn ang="0">
                  <a:pos x="0" y="0"/>
                </a:cxn>
                <a:cxn ang="0">
                  <a:pos x="3026" y="2680"/>
                </a:cxn>
                <a:cxn ang="0">
                  <a:pos x="3122" y="2590"/>
                </a:cxn>
                <a:cxn ang="0">
                  <a:pos x="383" y="0"/>
                </a:cxn>
                <a:cxn ang="0">
                  <a:pos x="0" y="0"/>
                </a:cxn>
                <a:cxn ang="0">
                  <a:pos x="0" y="0"/>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w="9525">
              <a:noFill/>
              <a:round/>
              <a:headEnd/>
              <a:tailEnd/>
            </a:ln>
          </p:spPr>
          <p:txBody>
            <a:bodyPr/>
            <a:lstStyle/>
            <a:p>
              <a:pPr eaLnBrk="0" hangingPunct="0"/>
              <a:endParaRPr lang="en-US">
                <a:solidFill>
                  <a:srgbClr val="FFFFFF"/>
                </a:solidFill>
                <a:latin typeface="Arial"/>
              </a:endParaRPr>
            </a:p>
          </p:txBody>
        </p:sp>
        <p:sp>
          <p:nvSpPr>
            <p:cNvPr id="1142805" name="Freeform 21"/>
            <p:cNvSpPr>
              <a:spLocks/>
            </p:cNvSpPr>
            <p:nvPr/>
          </p:nvSpPr>
          <p:spPr bwMode="hidden">
            <a:xfrm>
              <a:off x="5626" y="2534"/>
              <a:ext cx="132" cy="132"/>
            </a:xfrm>
            <a:custGeom>
              <a:avLst/>
              <a:gdLst/>
              <a:ahLst/>
              <a:cxnLst>
                <a:cxn ang="0">
                  <a:pos x="132" y="132"/>
                </a:cxn>
                <a:cxn ang="0">
                  <a:pos x="0" y="0"/>
                </a:cxn>
                <a:cxn ang="0">
                  <a:pos x="0" y="0"/>
                </a:cxn>
                <a:cxn ang="0">
                  <a:pos x="132" y="132"/>
                </a:cxn>
                <a:cxn ang="0">
                  <a:pos x="132" y="132"/>
                </a:cxn>
              </a:cxnLst>
              <a:rect l="0" t="0" r="r" b="b"/>
              <a:pathLst>
                <a:path w="132" h="132">
                  <a:moveTo>
                    <a:pt x="132" y="132"/>
                  </a:moveTo>
                  <a:lnTo>
                    <a:pt x="0" y="0"/>
                  </a:lnTo>
                  <a:lnTo>
                    <a:pt x="0" y="0"/>
                  </a:lnTo>
                  <a:lnTo>
                    <a:pt x="132" y="132"/>
                  </a:lnTo>
                  <a:lnTo>
                    <a:pt x="132" y="132"/>
                  </a:lnTo>
                  <a:close/>
                </a:path>
              </a:pathLst>
            </a:custGeom>
            <a:solidFill>
              <a:srgbClr val="FF9999"/>
            </a:solidFill>
            <a:ln w="9525">
              <a:noFill/>
              <a:round/>
              <a:headEnd/>
              <a:tailEnd/>
            </a:ln>
          </p:spPr>
          <p:txBody>
            <a:bodyPr/>
            <a:lstStyle/>
            <a:p>
              <a:pPr eaLnBrk="0" hangingPunct="0"/>
              <a:endParaRPr lang="en-US">
                <a:solidFill>
                  <a:srgbClr val="FFFFFF"/>
                </a:solidFill>
                <a:latin typeface="Arial"/>
              </a:endParaRPr>
            </a:p>
          </p:txBody>
        </p:sp>
        <p:sp>
          <p:nvSpPr>
            <p:cNvPr id="1142806" name="Freeform 22"/>
            <p:cNvSpPr>
              <a:spLocks/>
            </p:cNvSpPr>
            <p:nvPr/>
          </p:nvSpPr>
          <p:spPr bwMode="hidden">
            <a:xfrm>
              <a:off x="3112" y="0"/>
              <a:ext cx="2514" cy="2534"/>
            </a:xfrm>
            <a:custGeom>
              <a:avLst/>
              <a:gdLst/>
              <a:ahLst/>
              <a:cxnLst>
                <a:cxn ang="0">
                  <a:pos x="0" y="0"/>
                </a:cxn>
                <a:cxn ang="0">
                  <a:pos x="2517" y="2536"/>
                </a:cxn>
                <a:cxn ang="0">
                  <a:pos x="2517" y="2536"/>
                </a:cxn>
                <a:cxn ang="0">
                  <a:pos x="66" y="0"/>
                </a:cxn>
                <a:cxn ang="0">
                  <a:pos x="0" y="0"/>
                </a:cxn>
                <a:cxn ang="0">
                  <a:pos x="0" y="0"/>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w="9525">
              <a:noFill/>
              <a:round/>
              <a:headEnd/>
              <a:tailEnd/>
            </a:ln>
          </p:spPr>
          <p:txBody>
            <a:bodyPr/>
            <a:lstStyle/>
            <a:p>
              <a:pPr eaLnBrk="0" hangingPunct="0"/>
              <a:endParaRPr lang="en-US">
                <a:solidFill>
                  <a:srgbClr val="FFFFFF"/>
                </a:solidFill>
                <a:latin typeface="Arial"/>
              </a:endParaRPr>
            </a:p>
          </p:txBody>
        </p:sp>
        <p:sp>
          <p:nvSpPr>
            <p:cNvPr id="1142807" name="Freeform 23"/>
            <p:cNvSpPr>
              <a:spLocks/>
            </p:cNvSpPr>
            <p:nvPr/>
          </p:nvSpPr>
          <p:spPr bwMode="hidden">
            <a:xfrm>
              <a:off x="3488" y="0"/>
              <a:ext cx="2198" cy="2480"/>
            </a:xfrm>
            <a:custGeom>
              <a:avLst/>
              <a:gdLst/>
              <a:ahLst/>
              <a:cxnLst>
                <a:cxn ang="0">
                  <a:pos x="0" y="0"/>
                </a:cxn>
                <a:cxn ang="0">
                  <a:pos x="2188" y="2482"/>
                </a:cxn>
                <a:cxn ang="0">
                  <a:pos x="2200" y="2476"/>
                </a:cxn>
                <a:cxn ang="0">
                  <a:pos x="317" y="0"/>
                </a:cxn>
                <a:cxn ang="0">
                  <a:pos x="0" y="0"/>
                </a:cxn>
                <a:cxn ang="0">
                  <a:pos x="0" y="0"/>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w="9525" cap="flat" cmpd="sng">
              <a:noFill/>
              <a:prstDash val="solid"/>
              <a:round/>
              <a:headEnd type="none" w="med" len="med"/>
              <a:tailEnd type="none" w="med" len="med"/>
            </a:ln>
            <a:effectLst/>
          </p:spPr>
          <p:txBody>
            <a:bodyPr/>
            <a:lstStyle/>
            <a:p>
              <a:pPr eaLnBrk="0" hangingPunct="0"/>
              <a:endParaRPr lang="en-US">
                <a:solidFill>
                  <a:srgbClr val="FFFFFF"/>
                </a:solidFill>
                <a:latin typeface="Arial"/>
              </a:endParaRPr>
            </a:p>
          </p:txBody>
        </p:sp>
        <p:sp>
          <p:nvSpPr>
            <p:cNvPr id="1142808" name="Freeform 24"/>
            <p:cNvSpPr>
              <a:spLocks/>
            </p:cNvSpPr>
            <p:nvPr/>
          </p:nvSpPr>
          <p:spPr bwMode="hidden">
            <a:xfrm>
              <a:off x="5674" y="2474"/>
              <a:ext cx="84" cy="96"/>
            </a:xfrm>
            <a:custGeom>
              <a:avLst/>
              <a:gdLst/>
              <a:ahLst/>
              <a:cxnLst>
                <a:cxn ang="0">
                  <a:pos x="84" y="96"/>
                </a:cxn>
                <a:cxn ang="0">
                  <a:pos x="84" y="90"/>
                </a:cxn>
                <a:cxn ang="0">
                  <a:pos x="12" y="0"/>
                </a:cxn>
                <a:cxn ang="0">
                  <a:pos x="0" y="6"/>
                </a:cxn>
                <a:cxn ang="0">
                  <a:pos x="84" y="96"/>
                </a:cxn>
                <a:cxn ang="0">
                  <a:pos x="84" y="96"/>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w="9525">
              <a:noFill/>
              <a:round/>
              <a:headEnd/>
              <a:tailEnd/>
            </a:ln>
          </p:spPr>
          <p:txBody>
            <a:bodyPr/>
            <a:lstStyle/>
            <a:p>
              <a:pPr eaLnBrk="0" hangingPunct="0"/>
              <a:endParaRPr lang="en-US">
                <a:solidFill>
                  <a:srgbClr val="FFFFFF"/>
                </a:solidFill>
                <a:latin typeface="Arial"/>
              </a:endParaRPr>
            </a:p>
          </p:txBody>
        </p:sp>
        <p:sp>
          <p:nvSpPr>
            <p:cNvPr id="1142809" name="Freeform 25"/>
            <p:cNvSpPr>
              <a:spLocks/>
            </p:cNvSpPr>
            <p:nvPr/>
          </p:nvSpPr>
          <p:spPr bwMode="hidden">
            <a:xfrm>
              <a:off x="5603" y="850"/>
              <a:ext cx="155" cy="516"/>
            </a:xfrm>
            <a:custGeom>
              <a:avLst/>
              <a:gdLst/>
              <a:ahLst/>
              <a:cxnLst>
                <a:cxn ang="0">
                  <a:pos x="155" y="516"/>
                </a:cxn>
                <a:cxn ang="0">
                  <a:pos x="155" y="204"/>
                </a:cxn>
                <a:cxn ang="0">
                  <a:pos x="77" y="0"/>
                </a:cxn>
                <a:cxn ang="0">
                  <a:pos x="0" y="192"/>
                </a:cxn>
                <a:cxn ang="0">
                  <a:pos x="155" y="516"/>
                </a:cxn>
                <a:cxn ang="0">
                  <a:pos x="155" y="516"/>
                </a:cxn>
              </a:cxnLst>
              <a:rect l="0" t="0" r="r" b="b"/>
              <a:pathLst>
                <a:path w="155" h="516">
                  <a:moveTo>
                    <a:pt x="155" y="516"/>
                  </a:moveTo>
                  <a:lnTo>
                    <a:pt x="155" y="204"/>
                  </a:lnTo>
                  <a:lnTo>
                    <a:pt x="77" y="0"/>
                  </a:lnTo>
                  <a:lnTo>
                    <a:pt x="0" y="192"/>
                  </a:lnTo>
                  <a:lnTo>
                    <a:pt x="155" y="516"/>
                  </a:lnTo>
                  <a:lnTo>
                    <a:pt x="155" y="516"/>
                  </a:lnTo>
                  <a:close/>
                </a:path>
              </a:pathLst>
            </a:custGeom>
            <a:solidFill>
              <a:schemeClr val="bg2"/>
            </a:solidFill>
            <a:ln w="9525">
              <a:noFill/>
              <a:round/>
              <a:headEnd/>
              <a:tailEnd/>
            </a:ln>
          </p:spPr>
          <p:txBody>
            <a:bodyPr/>
            <a:lstStyle/>
            <a:p>
              <a:pPr eaLnBrk="0" hangingPunct="0"/>
              <a:endParaRPr lang="en-US">
                <a:solidFill>
                  <a:srgbClr val="FFFFFF"/>
                </a:solidFill>
                <a:latin typeface="Arial"/>
              </a:endParaRPr>
            </a:p>
          </p:txBody>
        </p:sp>
        <p:sp>
          <p:nvSpPr>
            <p:cNvPr id="1142810" name="Freeform 26"/>
            <p:cNvSpPr>
              <a:spLocks/>
            </p:cNvSpPr>
            <p:nvPr/>
          </p:nvSpPr>
          <p:spPr bwMode="hidden">
            <a:xfrm>
              <a:off x="5107" y="0"/>
              <a:ext cx="573" cy="1042"/>
            </a:xfrm>
            <a:custGeom>
              <a:avLst/>
              <a:gdLst/>
              <a:ahLst/>
              <a:cxnLst>
                <a:cxn ang="0">
                  <a:pos x="0" y="0"/>
                </a:cxn>
                <a:cxn ang="0">
                  <a:pos x="497" y="1043"/>
                </a:cxn>
                <a:cxn ang="0">
                  <a:pos x="574" y="851"/>
                </a:cxn>
                <a:cxn ang="0">
                  <a:pos x="251" y="0"/>
                </a:cxn>
                <a:cxn ang="0">
                  <a:pos x="0" y="0"/>
                </a:cxn>
                <a:cxn ang="0">
                  <a:pos x="0" y="0"/>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w="9525">
              <a:noFill/>
              <a:round/>
              <a:headEnd/>
              <a:tailEnd/>
            </a:ln>
          </p:spPr>
          <p:txBody>
            <a:bodyPr/>
            <a:lstStyle/>
            <a:p>
              <a:pPr eaLnBrk="0" hangingPunct="0"/>
              <a:endParaRPr lang="en-US">
                <a:solidFill>
                  <a:srgbClr val="FFFFFF"/>
                </a:solidFill>
                <a:latin typeface="Arial"/>
              </a:endParaRPr>
            </a:p>
          </p:txBody>
        </p:sp>
        <p:sp>
          <p:nvSpPr>
            <p:cNvPr id="1142811" name="Freeform 27"/>
            <p:cNvSpPr>
              <a:spLocks/>
            </p:cNvSpPr>
            <p:nvPr/>
          </p:nvSpPr>
          <p:spPr bwMode="hidden">
            <a:xfrm>
              <a:off x="5411" y="0"/>
              <a:ext cx="341" cy="796"/>
            </a:xfrm>
            <a:custGeom>
              <a:avLst/>
              <a:gdLst/>
              <a:ahLst/>
              <a:cxnLst>
                <a:cxn ang="0">
                  <a:pos x="144" y="0"/>
                </a:cxn>
                <a:cxn ang="0">
                  <a:pos x="0" y="0"/>
                </a:cxn>
                <a:cxn ang="0">
                  <a:pos x="287" y="797"/>
                </a:cxn>
                <a:cxn ang="0">
                  <a:pos x="341" y="653"/>
                </a:cxn>
                <a:cxn ang="0">
                  <a:pos x="144" y="0"/>
                </a:cxn>
                <a:cxn ang="0">
                  <a:pos x="144" y="0"/>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w="9525">
              <a:noFill/>
              <a:round/>
              <a:headEnd/>
              <a:tailEnd/>
            </a:ln>
          </p:spPr>
          <p:txBody>
            <a:bodyPr/>
            <a:lstStyle/>
            <a:p>
              <a:pPr eaLnBrk="0" hangingPunct="0"/>
              <a:endParaRPr lang="en-US">
                <a:solidFill>
                  <a:srgbClr val="FFFFFF"/>
                </a:solidFill>
                <a:latin typeface="Arial"/>
              </a:endParaRPr>
            </a:p>
          </p:txBody>
        </p:sp>
        <p:sp>
          <p:nvSpPr>
            <p:cNvPr id="1142812" name="Freeform 28"/>
            <p:cNvSpPr>
              <a:spLocks/>
            </p:cNvSpPr>
            <p:nvPr/>
          </p:nvSpPr>
          <p:spPr bwMode="hidden">
            <a:xfrm>
              <a:off x="5698" y="653"/>
              <a:ext cx="60" cy="311"/>
            </a:xfrm>
            <a:custGeom>
              <a:avLst/>
              <a:gdLst/>
              <a:ahLst/>
              <a:cxnLst>
                <a:cxn ang="0">
                  <a:pos x="0" y="144"/>
                </a:cxn>
                <a:cxn ang="0">
                  <a:pos x="60" y="312"/>
                </a:cxn>
                <a:cxn ang="0">
                  <a:pos x="60" y="6"/>
                </a:cxn>
                <a:cxn ang="0">
                  <a:pos x="54" y="0"/>
                </a:cxn>
                <a:cxn ang="0">
                  <a:pos x="0" y="144"/>
                </a:cxn>
                <a:cxn ang="0">
                  <a:pos x="0" y="144"/>
                </a:cxn>
              </a:cxnLst>
              <a:rect l="0" t="0" r="r" b="b"/>
              <a:pathLst>
                <a:path w="60" h="312">
                  <a:moveTo>
                    <a:pt x="0" y="144"/>
                  </a:moveTo>
                  <a:lnTo>
                    <a:pt x="60" y="312"/>
                  </a:lnTo>
                  <a:lnTo>
                    <a:pt x="60" y="6"/>
                  </a:lnTo>
                  <a:lnTo>
                    <a:pt x="54" y="0"/>
                  </a:lnTo>
                  <a:lnTo>
                    <a:pt x="0" y="144"/>
                  </a:lnTo>
                  <a:lnTo>
                    <a:pt x="0" y="144"/>
                  </a:lnTo>
                  <a:close/>
                </a:path>
              </a:pathLst>
            </a:custGeom>
            <a:solidFill>
              <a:schemeClr val="bg2"/>
            </a:solidFill>
            <a:ln w="9525">
              <a:noFill/>
              <a:round/>
              <a:headEnd/>
              <a:tailEnd/>
            </a:ln>
          </p:spPr>
          <p:txBody>
            <a:bodyPr/>
            <a:lstStyle/>
            <a:p>
              <a:pPr eaLnBrk="0" hangingPunct="0"/>
              <a:endParaRPr lang="en-US">
                <a:solidFill>
                  <a:srgbClr val="FFFFFF"/>
                </a:solidFill>
                <a:latin typeface="Arial"/>
              </a:endParaRPr>
            </a:p>
          </p:txBody>
        </p:sp>
        <p:sp>
          <p:nvSpPr>
            <p:cNvPr id="1142813" name="Freeform 29"/>
            <p:cNvSpPr>
              <a:spLocks/>
            </p:cNvSpPr>
            <p:nvPr/>
          </p:nvSpPr>
          <p:spPr bwMode="hidden">
            <a:xfrm>
              <a:off x="2" y="1601"/>
              <a:ext cx="5752" cy="1864"/>
            </a:xfrm>
            <a:custGeom>
              <a:avLst/>
              <a:gdLst/>
              <a:ahLst/>
              <a:cxnLst>
                <a:cxn ang="0">
                  <a:pos x="0" y="371"/>
                </a:cxn>
                <a:cxn ang="0">
                  <a:pos x="5740" y="1864"/>
                </a:cxn>
                <a:cxn ang="0">
                  <a:pos x="5740" y="1834"/>
                </a:cxn>
                <a:cxn ang="0">
                  <a:pos x="0" y="0"/>
                </a:cxn>
                <a:cxn ang="0">
                  <a:pos x="0" y="371"/>
                </a:cxn>
                <a:cxn ang="0">
                  <a:pos x="0" y="37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w="9525">
              <a:noFill/>
              <a:round/>
              <a:headEnd/>
              <a:tailEnd/>
            </a:ln>
          </p:spPr>
          <p:txBody>
            <a:bodyPr/>
            <a:lstStyle/>
            <a:p>
              <a:pPr eaLnBrk="0" hangingPunct="0"/>
              <a:endParaRPr lang="en-US">
                <a:solidFill>
                  <a:srgbClr val="FFFFFF"/>
                </a:solidFill>
                <a:latin typeface="Arial"/>
              </a:endParaRPr>
            </a:p>
          </p:txBody>
        </p:sp>
        <p:sp>
          <p:nvSpPr>
            <p:cNvPr id="1142814" name="Freeform 30"/>
            <p:cNvSpPr>
              <a:spLocks/>
            </p:cNvSpPr>
            <p:nvPr/>
          </p:nvSpPr>
          <p:spPr bwMode="hidden">
            <a:xfrm>
              <a:off x="5754" y="3483"/>
              <a:ext cx="6" cy="6"/>
            </a:xfrm>
            <a:custGeom>
              <a:avLst/>
              <a:gdLst/>
              <a:ahLst/>
              <a:cxnLst>
                <a:cxn ang="0">
                  <a:pos x="6" y="6"/>
                </a:cxn>
                <a:cxn ang="0">
                  <a:pos x="0" y="0"/>
                </a:cxn>
                <a:cxn ang="0">
                  <a:pos x="0" y="6"/>
                </a:cxn>
                <a:cxn ang="0">
                  <a:pos x="6" y="6"/>
                </a:cxn>
                <a:cxn ang="0">
                  <a:pos x="6" y="6"/>
                </a:cxn>
              </a:cxnLst>
              <a:rect l="0" t="0" r="r" b="b"/>
              <a:pathLst>
                <a:path w="6" h="6">
                  <a:moveTo>
                    <a:pt x="6" y="6"/>
                  </a:moveTo>
                  <a:lnTo>
                    <a:pt x="0" y="0"/>
                  </a:lnTo>
                  <a:lnTo>
                    <a:pt x="0" y="6"/>
                  </a:lnTo>
                  <a:lnTo>
                    <a:pt x="6" y="6"/>
                  </a:lnTo>
                  <a:lnTo>
                    <a:pt x="6" y="6"/>
                  </a:lnTo>
                  <a:close/>
                </a:path>
              </a:pathLst>
            </a:custGeom>
            <a:solidFill>
              <a:srgbClr val="18FF00"/>
            </a:solidFill>
            <a:ln w="9525">
              <a:noFill/>
              <a:round/>
              <a:headEnd/>
              <a:tailEnd/>
            </a:ln>
          </p:spPr>
          <p:txBody>
            <a:bodyPr/>
            <a:lstStyle/>
            <a:p>
              <a:pPr eaLnBrk="0" hangingPunct="0"/>
              <a:endParaRPr lang="en-US">
                <a:solidFill>
                  <a:srgbClr val="FFFFFF"/>
                </a:solidFill>
                <a:latin typeface="Arial"/>
              </a:endParaRPr>
            </a:p>
          </p:txBody>
        </p:sp>
        <p:sp>
          <p:nvSpPr>
            <p:cNvPr id="1142815" name="Freeform 31"/>
            <p:cNvSpPr>
              <a:spLocks/>
            </p:cNvSpPr>
            <p:nvPr/>
          </p:nvSpPr>
          <p:spPr bwMode="hidden">
            <a:xfrm>
              <a:off x="2" y="2152"/>
              <a:ext cx="5752" cy="1337"/>
            </a:xfrm>
            <a:custGeom>
              <a:avLst/>
              <a:gdLst/>
              <a:ahLst/>
              <a:cxnLst>
                <a:cxn ang="0">
                  <a:pos x="0" y="366"/>
                </a:cxn>
                <a:cxn ang="0">
                  <a:pos x="5740" y="1337"/>
                </a:cxn>
                <a:cxn ang="0">
                  <a:pos x="5740" y="1331"/>
                </a:cxn>
                <a:cxn ang="0">
                  <a:pos x="0" y="0"/>
                </a:cxn>
                <a:cxn ang="0">
                  <a:pos x="0" y="366"/>
                </a:cxn>
                <a:cxn ang="0">
                  <a:pos x="0" y="366"/>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eaLnBrk="0" hangingPunct="0"/>
              <a:endParaRPr lang="en-US">
                <a:solidFill>
                  <a:srgbClr val="FFFFFF"/>
                </a:solidFill>
                <a:latin typeface="Arial"/>
              </a:endParaRPr>
            </a:p>
          </p:txBody>
        </p:sp>
        <p:sp>
          <p:nvSpPr>
            <p:cNvPr id="1142816" name="Freeform 32"/>
            <p:cNvSpPr>
              <a:spLocks/>
            </p:cNvSpPr>
            <p:nvPr/>
          </p:nvSpPr>
          <p:spPr bwMode="hidden">
            <a:xfrm>
              <a:off x="2" y="3177"/>
              <a:ext cx="5752" cy="414"/>
            </a:xfrm>
            <a:custGeom>
              <a:avLst/>
              <a:gdLst/>
              <a:ahLst/>
              <a:cxnLst>
                <a:cxn ang="0">
                  <a:pos x="0" y="48"/>
                </a:cxn>
                <a:cxn ang="0">
                  <a:pos x="5740" y="414"/>
                </a:cxn>
                <a:cxn ang="0">
                  <a:pos x="5740" y="402"/>
                </a:cxn>
                <a:cxn ang="0">
                  <a:pos x="0" y="0"/>
                </a:cxn>
                <a:cxn ang="0">
                  <a:pos x="0" y="48"/>
                </a:cxn>
                <a:cxn ang="0">
                  <a:pos x="0" y="48"/>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w="9525">
              <a:noFill/>
              <a:round/>
              <a:headEnd/>
              <a:tailEnd/>
            </a:ln>
          </p:spPr>
          <p:txBody>
            <a:bodyPr/>
            <a:lstStyle/>
            <a:p>
              <a:pPr eaLnBrk="0" hangingPunct="0"/>
              <a:endParaRPr lang="en-US">
                <a:solidFill>
                  <a:srgbClr val="FFFFFF"/>
                </a:solidFill>
                <a:latin typeface="Arial"/>
              </a:endParaRPr>
            </a:p>
          </p:txBody>
        </p:sp>
        <p:sp>
          <p:nvSpPr>
            <p:cNvPr id="1142817" name="Freeform 33"/>
            <p:cNvSpPr>
              <a:spLocks/>
            </p:cNvSpPr>
            <p:nvPr/>
          </p:nvSpPr>
          <p:spPr bwMode="hidden">
            <a:xfrm>
              <a:off x="1297" y="0"/>
              <a:ext cx="4457" cy="3177"/>
            </a:xfrm>
            <a:custGeom>
              <a:avLst/>
              <a:gdLst/>
              <a:ahLst/>
              <a:cxnLst>
                <a:cxn ang="0">
                  <a:pos x="0" y="0"/>
                </a:cxn>
                <a:cxn ang="0">
                  <a:pos x="4448" y="3177"/>
                </a:cxn>
                <a:cxn ang="0">
                  <a:pos x="4448" y="3153"/>
                </a:cxn>
                <a:cxn ang="0">
                  <a:pos x="125" y="0"/>
                </a:cxn>
                <a:cxn ang="0">
                  <a:pos x="0" y="0"/>
                </a:cxn>
                <a:cxn ang="0">
                  <a:pos x="0" y="0"/>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w="9525">
              <a:noFill/>
              <a:round/>
              <a:headEnd/>
              <a:tailEnd/>
            </a:ln>
          </p:spPr>
          <p:txBody>
            <a:bodyPr/>
            <a:lstStyle/>
            <a:p>
              <a:pPr eaLnBrk="0" hangingPunct="0"/>
              <a:endParaRPr lang="en-US">
                <a:solidFill>
                  <a:srgbClr val="FFFFFF"/>
                </a:solidFill>
                <a:latin typeface="Arial"/>
              </a:endParaRPr>
            </a:p>
          </p:txBody>
        </p:sp>
        <p:sp>
          <p:nvSpPr>
            <p:cNvPr id="1142818" name="Freeform 34"/>
            <p:cNvSpPr>
              <a:spLocks/>
            </p:cNvSpPr>
            <p:nvPr/>
          </p:nvSpPr>
          <p:spPr bwMode="hidden">
            <a:xfrm>
              <a:off x="3321" y="0"/>
              <a:ext cx="2433" cy="2614"/>
            </a:xfrm>
            <a:custGeom>
              <a:avLst/>
              <a:gdLst/>
              <a:ahLst/>
              <a:cxnLst>
                <a:cxn ang="0">
                  <a:pos x="0" y="0"/>
                </a:cxn>
                <a:cxn ang="0">
                  <a:pos x="2428" y="2614"/>
                </a:cxn>
                <a:cxn ang="0">
                  <a:pos x="2428" y="2608"/>
                </a:cxn>
                <a:cxn ang="0">
                  <a:pos x="66" y="0"/>
                </a:cxn>
                <a:cxn ang="0">
                  <a:pos x="0" y="0"/>
                </a:cxn>
                <a:cxn ang="0">
                  <a:pos x="0" y="0"/>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eaLnBrk="0" hangingPunct="0"/>
              <a:endParaRPr lang="en-US">
                <a:solidFill>
                  <a:srgbClr val="FFFFFF"/>
                </a:solidFill>
                <a:latin typeface="Arial"/>
              </a:endParaRPr>
            </a:p>
          </p:txBody>
        </p:sp>
        <p:sp>
          <p:nvSpPr>
            <p:cNvPr id="1142819" name="Freeform 35"/>
            <p:cNvSpPr>
              <a:spLocks/>
            </p:cNvSpPr>
            <p:nvPr/>
          </p:nvSpPr>
          <p:spPr bwMode="hidden">
            <a:xfrm>
              <a:off x="3950" y="0"/>
              <a:ext cx="1804" cy="2464"/>
            </a:xfrm>
            <a:custGeom>
              <a:avLst/>
              <a:gdLst/>
              <a:ahLst/>
              <a:cxnLst>
                <a:cxn ang="0">
                  <a:pos x="485" y="0"/>
                </a:cxn>
                <a:cxn ang="0">
                  <a:pos x="0" y="0"/>
                </a:cxn>
                <a:cxn ang="0">
                  <a:pos x="1800" y="2464"/>
                </a:cxn>
                <a:cxn ang="0">
                  <a:pos x="1800" y="2248"/>
                </a:cxn>
                <a:cxn ang="0">
                  <a:pos x="1794" y="2248"/>
                </a:cxn>
                <a:cxn ang="0">
                  <a:pos x="485" y="0"/>
                </a:cxn>
                <a:cxn ang="0">
                  <a:pos x="485" y="0"/>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w="9525">
              <a:noFill/>
              <a:round/>
              <a:headEnd/>
              <a:tailEnd/>
            </a:ln>
          </p:spPr>
          <p:txBody>
            <a:bodyPr/>
            <a:lstStyle/>
            <a:p>
              <a:pPr eaLnBrk="0" hangingPunct="0"/>
              <a:endParaRPr lang="en-US">
                <a:solidFill>
                  <a:srgbClr val="FFFFFF"/>
                </a:solidFill>
                <a:latin typeface="Arial"/>
              </a:endParaRPr>
            </a:p>
          </p:txBody>
        </p:sp>
        <p:sp>
          <p:nvSpPr>
            <p:cNvPr id="1142820" name="Freeform 36"/>
            <p:cNvSpPr>
              <a:spLocks/>
            </p:cNvSpPr>
            <p:nvPr/>
          </p:nvSpPr>
          <p:spPr bwMode="hidden">
            <a:xfrm>
              <a:off x="4519" y="0"/>
              <a:ext cx="1235" cy="2074"/>
            </a:xfrm>
            <a:custGeom>
              <a:avLst/>
              <a:gdLst/>
              <a:ahLst/>
              <a:cxnLst>
                <a:cxn ang="0">
                  <a:pos x="0" y="0"/>
                </a:cxn>
                <a:cxn ang="0">
                  <a:pos x="1232" y="2074"/>
                </a:cxn>
                <a:cxn ang="0">
                  <a:pos x="1232" y="2038"/>
                </a:cxn>
                <a:cxn ang="0">
                  <a:pos x="42" y="0"/>
                </a:cxn>
                <a:cxn ang="0">
                  <a:pos x="0" y="0"/>
                </a:cxn>
                <a:cxn ang="0">
                  <a:pos x="0" y="0"/>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w="9525">
              <a:noFill/>
              <a:round/>
              <a:headEnd/>
              <a:tailEnd/>
            </a:ln>
          </p:spPr>
          <p:txBody>
            <a:bodyPr/>
            <a:lstStyle/>
            <a:p>
              <a:pPr eaLnBrk="0" hangingPunct="0"/>
              <a:endParaRPr lang="en-US">
                <a:solidFill>
                  <a:srgbClr val="FFFFFF"/>
                </a:solidFill>
                <a:latin typeface="Arial"/>
              </a:endParaRPr>
            </a:p>
          </p:txBody>
        </p:sp>
        <p:sp>
          <p:nvSpPr>
            <p:cNvPr id="1142821" name="Freeform 37"/>
            <p:cNvSpPr>
              <a:spLocks/>
            </p:cNvSpPr>
            <p:nvPr/>
          </p:nvSpPr>
          <p:spPr bwMode="hidden">
            <a:xfrm>
              <a:off x="4694" y="0"/>
              <a:ext cx="1060" cy="1936"/>
            </a:xfrm>
            <a:custGeom>
              <a:avLst/>
              <a:gdLst/>
              <a:ahLst/>
              <a:cxnLst>
                <a:cxn ang="0">
                  <a:pos x="0" y="0"/>
                </a:cxn>
                <a:cxn ang="0">
                  <a:pos x="1058" y="1936"/>
                </a:cxn>
                <a:cxn ang="0">
                  <a:pos x="1058" y="1930"/>
                </a:cxn>
                <a:cxn ang="0">
                  <a:pos x="54" y="0"/>
                </a:cxn>
                <a:cxn ang="0">
                  <a:pos x="0" y="0"/>
                </a:cxn>
                <a:cxn ang="0">
                  <a:pos x="0" y="0"/>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w="9525">
              <a:noFill/>
              <a:round/>
              <a:headEnd/>
              <a:tailEnd/>
            </a:ln>
          </p:spPr>
          <p:txBody>
            <a:bodyPr/>
            <a:lstStyle/>
            <a:p>
              <a:pPr eaLnBrk="0" hangingPunct="0"/>
              <a:endParaRPr lang="en-US">
                <a:solidFill>
                  <a:srgbClr val="FFFFFF"/>
                </a:solidFill>
                <a:latin typeface="Arial"/>
              </a:endParaRPr>
            </a:p>
          </p:txBody>
        </p:sp>
        <p:sp>
          <p:nvSpPr>
            <p:cNvPr id="1142822" name="Freeform 38"/>
            <p:cNvSpPr>
              <a:spLocks/>
            </p:cNvSpPr>
            <p:nvPr/>
          </p:nvSpPr>
          <p:spPr bwMode="hidden">
            <a:xfrm>
              <a:off x="4981" y="0"/>
              <a:ext cx="773" cy="1487"/>
            </a:xfrm>
            <a:custGeom>
              <a:avLst/>
              <a:gdLst/>
              <a:ahLst/>
              <a:cxnLst>
                <a:cxn ang="0">
                  <a:pos x="771" y="1433"/>
                </a:cxn>
                <a:cxn ang="0">
                  <a:pos x="42" y="0"/>
                </a:cxn>
                <a:cxn ang="0">
                  <a:pos x="0" y="0"/>
                </a:cxn>
                <a:cxn ang="0">
                  <a:pos x="771" y="1487"/>
                </a:cxn>
                <a:cxn ang="0">
                  <a:pos x="771" y="1433"/>
                </a:cxn>
                <a:cxn ang="0">
                  <a:pos x="771" y="1433"/>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w="9525">
              <a:noFill/>
              <a:round/>
              <a:headEnd/>
              <a:tailEnd/>
            </a:ln>
          </p:spPr>
          <p:txBody>
            <a:bodyPr/>
            <a:lstStyle/>
            <a:p>
              <a:pPr eaLnBrk="0" hangingPunct="0"/>
              <a:endParaRPr lang="en-US">
                <a:solidFill>
                  <a:srgbClr val="FFFFFF"/>
                </a:solidFill>
                <a:latin typeface="Arial"/>
              </a:endParaRPr>
            </a:p>
          </p:txBody>
        </p:sp>
        <p:grpSp>
          <p:nvGrpSpPr>
            <p:cNvPr id="1142823" name="Group 39"/>
            <p:cNvGrpSpPr>
              <a:grpSpLocks/>
            </p:cNvGrpSpPr>
            <p:nvPr userDrawn="1"/>
          </p:nvGrpSpPr>
          <p:grpSpPr bwMode="auto">
            <a:xfrm>
              <a:off x="0" y="1632"/>
              <a:ext cx="5758" cy="1858"/>
              <a:chOff x="0" y="1632"/>
              <a:chExt cx="5758" cy="1858"/>
            </a:xfrm>
          </p:grpSpPr>
          <p:sp>
            <p:nvSpPr>
              <p:cNvPr id="1142824" name="Freeform 40"/>
              <p:cNvSpPr>
                <a:spLocks/>
              </p:cNvSpPr>
              <p:nvPr/>
            </p:nvSpPr>
            <p:spPr bwMode="hidden">
              <a:xfrm>
                <a:off x="0" y="1632"/>
                <a:ext cx="3670" cy="1313"/>
              </a:xfrm>
              <a:custGeom>
                <a:avLst/>
                <a:gdLst/>
                <a:ahLst/>
                <a:cxnLst>
                  <a:cxn ang="0">
                    <a:pos x="0" y="0"/>
                  </a:cxn>
                  <a:cxn ang="0">
                    <a:pos x="0" y="366"/>
                  </a:cxn>
                  <a:cxn ang="0">
                    <a:pos x="3635" y="1313"/>
                  </a:cxn>
                  <a:cxn ang="0">
                    <a:pos x="3647" y="1235"/>
                  </a:cxn>
                  <a:cxn ang="0">
                    <a:pos x="3659" y="1163"/>
                  </a:cxn>
                  <a:cxn ang="0">
                    <a:pos x="0" y="0"/>
                  </a:cxn>
                  <a:cxn ang="0">
                    <a:pos x="0" y="0"/>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eaLnBrk="0" hangingPunct="0"/>
                <a:endParaRPr lang="en-US">
                  <a:solidFill>
                    <a:srgbClr val="FFFFFF"/>
                  </a:solidFill>
                  <a:latin typeface="Arial"/>
                </a:endParaRPr>
              </a:p>
            </p:txBody>
          </p:sp>
          <p:sp>
            <p:nvSpPr>
              <p:cNvPr id="1142825" name="Freeform 41"/>
              <p:cNvSpPr>
                <a:spLocks/>
              </p:cNvSpPr>
              <p:nvPr/>
            </p:nvSpPr>
            <p:spPr bwMode="hidden">
              <a:xfrm>
                <a:off x="3646" y="2795"/>
                <a:ext cx="2112" cy="695"/>
              </a:xfrm>
              <a:custGeom>
                <a:avLst/>
                <a:gdLst/>
                <a:ahLst/>
                <a:cxnLst>
                  <a:cxn ang="0">
                    <a:pos x="2105" y="665"/>
                  </a:cxn>
                  <a:cxn ang="0">
                    <a:pos x="24" y="0"/>
                  </a:cxn>
                  <a:cxn ang="0">
                    <a:pos x="12" y="72"/>
                  </a:cxn>
                  <a:cxn ang="0">
                    <a:pos x="0" y="150"/>
                  </a:cxn>
                  <a:cxn ang="0">
                    <a:pos x="2105" y="695"/>
                  </a:cxn>
                  <a:cxn ang="0">
                    <a:pos x="2105" y="665"/>
                  </a:cxn>
                  <a:cxn ang="0">
                    <a:pos x="2105" y="665"/>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w="9525">
                <a:noFill/>
                <a:round/>
                <a:headEnd/>
                <a:tailEnd/>
              </a:ln>
            </p:spPr>
            <p:txBody>
              <a:bodyPr/>
              <a:lstStyle/>
              <a:p>
                <a:pPr eaLnBrk="0" hangingPunct="0"/>
                <a:endParaRPr lang="en-US">
                  <a:solidFill>
                    <a:srgbClr val="FFFFFF"/>
                  </a:solidFill>
                  <a:latin typeface="Arial"/>
                </a:endParaRPr>
              </a:p>
            </p:txBody>
          </p:sp>
        </p:grpSp>
      </p:grpSp>
      <p:sp>
        <p:nvSpPr>
          <p:cNvPr id="1142826" name="Rectangle 42"/>
          <p:cNvSpPr>
            <a:spLocks noGrp="1" noChangeArrowheads="1"/>
          </p:cNvSpPr>
          <p:nvPr>
            <p:ph type="title"/>
          </p:nvPr>
        </p:nvSpPr>
        <p:spPr bwMode="auto">
          <a:xfrm>
            <a:off x="457200" y="277813"/>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dirty="0" smtClean="0"/>
              <a:t>Click to edit Master title style</a:t>
            </a:r>
          </a:p>
        </p:txBody>
      </p:sp>
      <p:sp>
        <p:nvSpPr>
          <p:cNvPr id="1142827" name="Rectangle 43"/>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p>
        </p:txBody>
      </p:sp>
      <p:sp>
        <p:nvSpPr>
          <p:cNvPr id="1142828" name="Rectangle 44"/>
          <p:cNvSpPr>
            <a:spLocks noGrp="1" noChangeArrowheads="1"/>
          </p:cNvSpPr>
          <p:nvPr>
            <p:ph type="dt" sz="half" idx="2"/>
          </p:nvPr>
        </p:nvSpPr>
        <p:spPr bwMode="auto">
          <a:xfrm>
            <a:off x="457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200">
                <a:effectLst>
                  <a:outerShdw blurRad="38100" dist="38100" dir="2700000" algn="tl">
                    <a:srgbClr val="000000"/>
                  </a:outerShdw>
                </a:effectLst>
              </a:defRPr>
            </a:lvl1pPr>
          </a:lstStyle>
          <a:p>
            <a:fld id="{1C64A3C4-83EB-4A1B-A716-624CB0255BCE}" type="datetime4">
              <a:rPr lang="en-US" smtClean="0">
                <a:solidFill>
                  <a:srgbClr val="FFFFFF"/>
                </a:solidFill>
                <a:latin typeface="Arial"/>
              </a:rPr>
              <a:t>October 1, 2011</a:t>
            </a:fld>
            <a:endParaRPr lang="en-US">
              <a:solidFill>
                <a:srgbClr val="FFFFFF"/>
              </a:solidFill>
              <a:latin typeface="Arial"/>
            </a:endParaRPr>
          </a:p>
        </p:txBody>
      </p:sp>
      <p:sp>
        <p:nvSpPr>
          <p:cNvPr id="1142829" name="Rectangle 4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200">
                <a:effectLst>
                  <a:outerShdw blurRad="38100" dist="38100" dir="2700000" algn="tl">
                    <a:srgbClr val="000000"/>
                  </a:outerShdw>
                </a:effectLst>
              </a:defRPr>
            </a:lvl1pPr>
          </a:lstStyle>
          <a:p>
            <a:endParaRPr lang="en-US">
              <a:solidFill>
                <a:srgbClr val="FFFFFF"/>
              </a:solidFill>
              <a:latin typeface="Arial"/>
            </a:endParaRPr>
          </a:p>
        </p:txBody>
      </p:sp>
      <p:sp>
        <p:nvSpPr>
          <p:cNvPr id="1142830" name="Rectangle 46"/>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2000">
                <a:effectLst>
                  <a:outerShdw blurRad="38100" dist="38100" dir="2700000" algn="tl">
                    <a:srgbClr val="000000"/>
                  </a:outerShdw>
                </a:effectLst>
              </a:defRPr>
            </a:lvl1pPr>
          </a:lstStyle>
          <a:p>
            <a:fld id="{251448E5-19B3-421D-B67B-03D8EB7EBB7B}" type="slidenum">
              <a:rPr lang="en-US">
                <a:solidFill>
                  <a:srgbClr val="FFFFFF"/>
                </a:solidFill>
                <a:latin typeface="Arial"/>
              </a:rPr>
              <a:pPr/>
              <a:t>‹#›</a:t>
            </a:fld>
            <a:endParaRPr lang="en-US">
              <a:solidFill>
                <a:srgbClr val="FFFFFF"/>
              </a:solidFill>
              <a:latin typeface="Arial"/>
            </a:endParaRPr>
          </a:p>
        </p:txBody>
      </p:sp>
    </p:spTree>
    <p:extLst>
      <p:ext uri="{BB962C8B-B14F-4D97-AF65-F5344CB8AC3E}">
        <p14:creationId xmlns:p14="http://schemas.microsoft.com/office/powerpoint/2010/main" val="2959611128"/>
      </p:ext>
    </p:extLst>
  </p:cSld>
  <p:clrMap bg1="dk2" tx1="lt1" bg2="dk1" tx2="lt2" accent1="accent1" accent2="accent2" accent3="accent3" accent4="accent4" accent5="accent5" accent6="accent6" hlink="hlink" folHlink="folHlink"/>
  <p:sldLayoutIdLst>
    <p:sldLayoutId id="2147484350" r:id="rId1"/>
    <p:sldLayoutId id="2147484351" r:id="rId2"/>
    <p:sldLayoutId id="2147484352" r:id="rId3"/>
    <p:sldLayoutId id="2147484353" r:id="rId4"/>
    <p:sldLayoutId id="2147484354" r:id="rId5"/>
    <p:sldLayoutId id="2147484355" r:id="rId6"/>
    <p:sldLayoutId id="2147484356" r:id="rId7"/>
    <p:sldLayoutId id="2147484357" r:id="rId8"/>
    <p:sldLayoutId id="2147484358" r:id="rId9"/>
    <p:sldLayoutId id="2147484359" r:id="rId10"/>
    <p:sldLayoutId id="2147484360" r:id="rId11"/>
    <p:sldLayoutId id="2147484361" r:id="rId12"/>
    <p:sldLayoutId id="2147484362" r:id="rId13"/>
    <p:sldLayoutId id="2147484363" r:id="rId14"/>
    <p:sldLayoutId id="2147484364" r:id="rId15"/>
  </p:sldLayoutIdLst>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hf hdr="0" ftr="0" dt="0"/>
  <p:txStyles>
    <p:titleStyle>
      <a:lvl1pPr algn="ctr" rtl="0" fontAlgn="base">
        <a:spcBef>
          <a:spcPct val="0"/>
        </a:spcBef>
        <a:spcAft>
          <a:spcPct val="0"/>
        </a:spcAft>
        <a:defRPr sz="4400" b="0">
          <a:solidFill>
            <a:schemeClr val="tx2"/>
          </a:solidFill>
          <a:effectLst>
            <a:outerShdw blurRad="38100" dist="38100" dir="2700000" algn="tl">
              <a:srgbClr val="000000"/>
            </a:outerShdw>
          </a:effectLst>
          <a:latin typeface="+mj-lt"/>
          <a:ea typeface="+mj-ea"/>
          <a:cs typeface="+mj-cs"/>
        </a:defRPr>
      </a:lvl1pPr>
      <a:lvl2pPr algn="ctr" rtl="0" fontAlgn="base">
        <a:spcBef>
          <a:spcPct val="0"/>
        </a:spcBef>
        <a:spcAft>
          <a:spcPct val="0"/>
        </a:spcAft>
        <a:defRPr sz="4400">
          <a:solidFill>
            <a:schemeClr val="tx2"/>
          </a:solidFill>
          <a:effectLst>
            <a:outerShdw blurRad="38100" dist="38100" dir="2700000" algn="tl">
              <a:srgbClr val="000000"/>
            </a:outerShdw>
          </a:effectLst>
          <a:latin typeface="Arial" pitchFamily="34" charset="0"/>
        </a:defRPr>
      </a:lvl2pPr>
      <a:lvl3pPr algn="ctr" rtl="0" fontAlgn="base">
        <a:spcBef>
          <a:spcPct val="0"/>
        </a:spcBef>
        <a:spcAft>
          <a:spcPct val="0"/>
        </a:spcAft>
        <a:defRPr sz="4400">
          <a:solidFill>
            <a:schemeClr val="tx2"/>
          </a:solidFill>
          <a:effectLst>
            <a:outerShdw blurRad="38100" dist="38100" dir="2700000" algn="tl">
              <a:srgbClr val="000000"/>
            </a:outerShdw>
          </a:effectLst>
          <a:latin typeface="Arial" pitchFamily="34" charset="0"/>
        </a:defRPr>
      </a:lvl3pPr>
      <a:lvl4pPr algn="ctr" rtl="0" fontAlgn="base">
        <a:spcBef>
          <a:spcPct val="0"/>
        </a:spcBef>
        <a:spcAft>
          <a:spcPct val="0"/>
        </a:spcAft>
        <a:defRPr sz="4400">
          <a:solidFill>
            <a:schemeClr val="tx2"/>
          </a:solidFill>
          <a:effectLst>
            <a:outerShdw blurRad="38100" dist="38100" dir="2700000" algn="tl">
              <a:srgbClr val="000000"/>
            </a:outerShdw>
          </a:effectLst>
          <a:latin typeface="Arial" pitchFamily="34" charset="0"/>
        </a:defRPr>
      </a:lvl4pPr>
      <a:lvl5pPr algn="ctr" rtl="0" fontAlgn="base">
        <a:spcBef>
          <a:spcPct val="0"/>
        </a:spcBef>
        <a:spcAft>
          <a:spcPct val="0"/>
        </a:spcAft>
        <a:defRPr sz="4400">
          <a:solidFill>
            <a:schemeClr val="tx2"/>
          </a:solidFill>
          <a:effectLst>
            <a:outerShdw blurRad="38100" dist="38100" dir="2700000" algn="tl">
              <a:srgbClr val="000000"/>
            </a:outerShdw>
          </a:effectLst>
          <a:latin typeface="Arial" pitchFamily="34" charset="0"/>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34"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34"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34"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34" charset="0"/>
        </a:defRPr>
      </a:lvl9pPr>
    </p:titleStyle>
    <p:bodyStyle>
      <a:lvl1pPr marL="342900" indent="-342900" algn="l" rtl="0" fontAlgn="base">
        <a:spcBef>
          <a:spcPct val="20000"/>
        </a:spcBef>
        <a:spcAft>
          <a:spcPct val="0"/>
        </a:spcAft>
        <a:buClr>
          <a:schemeClr val="hlink"/>
        </a:buClr>
        <a:buSzPct val="90000"/>
        <a:buFont typeface="Wingdings" pitchFamily="2" charset="2"/>
        <a:buBlip>
          <a:blip r:embed="rId17"/>
        </a:buBlip>
        <a:defRPr sz="3200">
          <a:solidFill>
            <a:schemeClr val="tx1"/>
          </a:solidFill>
          <a:effectLst>
            <a:outerShdw blurRad="38100" dist="38100" dir="2700000" algn="tl">
              <a:srgbClr val="000000"/>
            </a:outerShdw>
          </a:effectLst>
          <a:latin typeface="+mn-lt"/>
          <a:ea typeface="+mn-ea"/>
          <a:cs typeface="+mn-cs"/>
        </a:defRPr>
      </a:lvl1pPr>
      <a:lvl2pPr marL="742950" indent="-285750" algn="l" rtl="0" fontAlgn="base">
        <a:spcBef>
          <a:spcPct val="20000"/>
        </a:spcBef>
        <a:spcAft>
          <a:spcPct val="0"/>
        </a:spcAft>
        <a:buChar char="–"/>
        <a:defRPr sz="2800">
          <a:solidFill>
            <a:schemeClr val="tx1"/>
          </a:solidFill>
          <a:effectLst>
            <a:outerShdw blurRad="38100" dist="38100" dir="2700000" algn="tl">
              <a:srgbClr val="000000"/>
            </a:outerShdw>
          </a:effectLst>
          <a:latin typeface="+mn-lt"/>
        </a:defRPr>
      </a:lvl2pPr>
      <a:lvl3pPr marL="1143000" indent="-228600" algn="l" rtl="0" fontAlgn="base">
        <a:spcBef>
          <a:spcPct val="20000"/>
        </a:spcBef>
        <a:spcAft>
          <a:spcPct val="0"/>
        </a:spcAft>
        <a:buClr>
          <a:schemeClr val="accent2"/>
        </a:buClr>
        <a:buSzPct val="90000"/>
        <a:buFont typeface="Wingdings" pitchFamily="2" charset="2"/>
        <a:buBlip>
          <a:blip r:embed="rId18"/>
        </a:buBlip>
        <a:defRPr sz="2400">
          <a:solidFill>
            <a:schemeClr val="tx1"/>
          </a:solidFill>
          <a:effectLst>
            <a:outerShdw blurRad="38100" dist="38100" dir="2700000" algn="tl">
              <a:srgbClr val="000000"/>
            </a:outerShdw>
          </a:effectLst>
          <a:latin typeface="+mn-lt"/>
        </a:defRPr>
      </a:lvl3pPr>
      <a:lvl4pPr marL="1600200" indent="-228600" algn="l" rtl="0" fontAlgn="base">
        <a:spcBef>
          <a:spcPct val="20000"/>
        </a:spcBef>
        <a:spcAft>
          <a:spcPct val="0"/>
        </a:spcAft>
        <a:buChar char="–"/>
        <a:defRPr sz="2000">
          <a:solidFill>
            <a:schemeClr val="tx1"/>
          </a:solidFill>
          <a:effectLst>
            <a:outerShdw blurRad="38100" dist="38100" dir="2700000" algn="tl">
              <a:srgbClr val="000000"/>
            </a:outerShdw>
          </a:effectLst>
          <a:latin typeface="+mn-lt"/>
        </a:defRPr>
      </a:lvl4pPr>
      <a:lvl5pPr marL="2057400" indent="-228600" algn="l" rtl="0" fontAlgn="base">
        <a:spcBef>
          <a:spcPct val="20000"/>
        </a:spcBef>
        <a:spcAft>
          <a:spcPct val="0"/>
        </a:spcAft>
        <a:buClr>
          <a:schemeClr val="folHlink"/>
        </a:buClr>
        <a:buSzPct val="90000"/>
        <a:buFont typeface="Wingdings" pitchFamily="2" charset="2"/>
        <a:buBlip>
          <a:blip r:embed="rId19"/>
        </a:buBlip>
        <a:defRPr sz="2000">
          <a:solidFill>
            <a:schemeClr val="tx1"/>
          </a:solidFill>
          <a:effectLst>
            <a:outerShdw blurRad="38100" dist="38100" dir="2700000" algn="tl">
              <a:srgbClr val="000000"/>
            </a:outerShdw>
          </a:effectLst>
          <a:latin typeface="+mn-lt"/>
        </a:defRPr>
      </a:lvl5pPr>
      <a:lvl6pPr marL="2514600" indent="-228600" algn="l" rtl="0" fontAlgn="base">
        <a:spcBef>
          <a:spcPct val="20000"/>
        </a:spcBef>
        <a:spcAft>
          <a:spcPct val="0"/>
        </a:spcAft>
        <a:buClr>
          <a:schemeClr val="folHlink"/>
        </a:buClr>
        <a:buSzPct val="90000"/>
        <a:buFont typeface="Wingdings" pitchFamily="2" charset="2"/>
        <a:buBlip>
          <a:blip r:embed="rId19"/>
        </a:buBlip>
        <a:defRPr sz="2000">
          <a:solidFill>
            <a:schemeClr val="tx1"/>
          </a:solidFill>
          <a:effectLst>
            <a:outerShdw blurRad="38100" dist="38100" dir="2700000" algn="tl">
              <a:srgbClr val="000000"/>
            </a:outerShdw>
          </a:effectLst>
          <a:latin typeface="+mn-lt"/>
        </a:defRPr>
      </a:lvl6pPr>
      <a:lvl7pPr marL="2971800" indent="-228600" algn="l" rtl="0" fontAlgn="base">
        <a:spcBef>
          <a:spcPct val="20000"/>
        </a:spcBef>
        <a:spcAft>
          <a:spcPct val="0"/>
        </a:spcAft>
        <a:buClr>
          <a:schemeClr val="folHlink"/>
        </a:buClr>
        <a:buSzPct val="90000"/>
        <a:buFont typeface="Wingdings" pitchFamily="2" charset="2"/>
        <a:buBlip>
          <a:blip r:embed="rId19"/>
        </a:buBlip>
        <a:defRPr sz="2000">
          <a:solidFill>
            <a:schemeClr val="tx1"/>
          </a:solidFill>
          <a:effectLst>
            <a:outerShdw blurRad="38100" dist="38100" dir="2700000" algn="tl">
              <a:srgbClr val="000000"/>
            </a:outerShdw>
          </a:effectLst>
          <a:latin typeface="+mn-lt"/>
        </a:defRPr>
      </a:lvl7pPr>
      <a:lvl8pPr marL="3429000" indent="-228600" algn="l" rtl="0" fontAlgn="base">
        <a:spcBef>
          <a:spcPct val="20000"/>
        </a:spcBef>
        <a:spcAft>
          <a:spcPct val="0"/>
        </a:spcAft>
        <a:buClr>
          <a:schemeClr val="folHlink"/>
        </a:buClr>
        <a:buSzPct val="90000"/>
        <a:buFont typeface="Wingdings" pitchFamily="2" charset="2"/>
        <a:buBlip>
          <a:blip r:embed="rId19"/>
        </a:buBlip>
        <a:defRPr sz="2000">
          <a:solidFill>
            <a:schemeClr val="tx1"/>
          </a:solidFill>
          <a:effectLst>
            <a:outerShdw blurRad="38100" dist="38100" dir="2700000" algn="tl">
              <a:srgbClr val="000000"/>
            </a:outerShdw>
          </a:effectLst>
          <a:latin typeface="+mn-lt"/>
        </a:defRPr>
      </a:lvl8pPr>
      <a:lvl9pPr marL="3886200" indent="-228600" algn="l" rtl="0" fontAlgn="base">
        <a:spcBef>
          <a:spcPct val="20000"/>
        </a:spcBef>
        <a:spcAft>
          <a:spcPct val="0"/>
        </a:spcAft>
        <a:buClr>
          <a:schemeClr val="folHlink"/>
        </a:buClr>
        <a:buSzPct val="90000"/>
        <a:buFont typeface="Wingdings" pitchFamily="2" charset="2"/>
        <a:buBlip>
          <a:blip r:embed="rId19"/>
        </a:buBlip>
        <a:defRPr sz="2000">
          <a:solidFill>
            <a:schemeClr val="tx1"/>
          </a:solidFill>
          <a:effectLst>
            <a:outerShdw blurRad="38100" dist="38100" dir="2700000" algn="tl">
              <a:srgbClr val="000000"/>
            </a:outerShdw>
          </a:effectLst>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57647"/>
                <a:invGamma/>
              </a:schemeClr>
            </a:gs>
            <a:gs pos="100000">
              <a:schemeClr val="bg1"/>
            </a:gs>
          </a:gsLst>
          <a:lin ang="2700000" scaled="1"/>
        </a:gradFill>
        <a:effectLst/>
      </p:bgPr>
    </p:bg>
    <p:spTree>
      <p:nvGrpSpPr>
        <p:cNvPr id="1" name=""/>
        <p:cNvGrpSpPr/>
        <p:nvPr/>
      </p:nvGrpSpPr>
      <p:grpSpPr>
        <a:xfrm>
          <a:off x="0" y="0"/>
          <a:ext cx="0" cy="0"/>
          <a:chOff x="0" y="0"/>
          <a:chExt cx="0" cy="0"/>
        </a:xfrm>
      </p:grpSpPr>
      <p:grpSp>
        <p:nvGrpSpPr>
          <p:cNvPr id="1026" name="Group 2"/>
          <p:cNvGrpSpPr>
            <a:grpSpLocks/>
          </p:cNvGrpSpPr>
          <p:nvPr/>
        </p:nvGrpSpPr>
        <p:grpSpPr bwMode="auto">
          <a:xfrm>
            <a:off x="0" y="0"/>
            <a:ext cx="9144000" cy="6856413"/>
            <a:chOff x="0" y="0"/>
            <a:chExt cx="5760" cy="4319"/>
          </a:xfrm>
        </p:grpSpPr>
        <p:sp>
          <p:nvSpPr>
            <p:cNvPr id="786435" name="Freeform 3"/>
            <p:cNvSpPr>
              <a:spLocks/>
            </p:cNvSpPr>
            <p:nvPr/>
          </p:nvSpPr>
          <p:spPr bwMode="hidden">
            <a:xfrm>
              <a:off x="0" y="12"/>
              <a:ext cx="5758" cy="3273"/>
            </a:xfrm>
            <a:custGeom>
              <a:avLst/>
              <a:gdLst/>
              <a:ahLst/>
              <a:cxnLst>
                <a:cxn ang="0">
                  <a:pos x="3193" y="1816"/>
                </a:cxn>
                <a:cxn ang="0">
                  <a:pos x="0" y="0"/>
                </a:cxn>
                <a:cxn ang="0">
                  <a:pos x="0" y="522"/>
                </a:cxn>
                <a:cxn ang="0">
                  <a:pos x="3037" y="1978"/>
                </a:cxn>
                <a:cxn ang="0">
                  <a:pos x="5740" y="3273"/>
                </a:cxn>
                <a:cxn ang="0">
                  <a:pos x="5740" y="3267"/>
                </a:cxn>
                <a:cxn ang="0">
                  <a:pos x="3193" y="1816"/>
                </a:cxn>
                <a:cxn ang="0">
                  <a:pos x="3193" y="1816"/>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endParaRPr>
            </a:p>
          </p:txBody>
        </p:sp>
        <p:sp>
          <p:nvSpPr>
            <p:cNvPr id="786436" name="Freeform 4"/>
            <p:cNvSpPr>
              <a:spLocks/>
            </p:cNvSpPr>
            <p:nvPr/>
          </p:nvSpPr>
          <p:spPr bwMode="hidden">
            <a:xfrm>
              <a:off x="149" y="0"/>
              <a:ext cx="5609" cy="3243"/>
            </a:xfrm>
            <a:custGeom>
              <a:avLst/>
              <a:gdLst/>
              <a:ahLst/>
              <a:cxnLst>
                <a:cxn ang="0">
                  <a:pos x="3163" y="1714"/>
                </a:cxn>
                <a:cxn ang="0">
                  <a:pos x="431" y="0"/>
                </a:cxn>
                <a:cxn ang="0">
                  <a:pos x="0" y="0"/>
                </a:cxn>
                <a:cxn ang="0">
                  <a:pos x="3086" y="1786"/>
                </a:cxn>
                <a:cxn ang="0">
                  <a:pos x="5591" y="3243"/>
                </a:cxn>
                <a:cxn ang="0">
                  <a:pos x="5591" y="3237"/>
                </a:cxn>
                <a:cxn ang="0">
                  <a:pos x="3163" y="1714"/>
                </a:cxn>
                <a:cxn ang="0">
                  <a:pos x="3163" y="1714"/>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endParaRPr>
            </a:p>
          </p:txBody>
        </p:sp>
        <p:sp>
          <p:nvSpPr>
            <p:cNvPr id="786437" name="Freeform 5"/>
            <p:cNvSpPr>
              <a:spLocks/>
            </p:cNvSpPr>
            <p:nvPr/>
          </p:nvSpPr>
          <p:spPr bwMode="hidden">
            <a:xfrm>
              <a:off x="0" y="3433"/>
              <a:ext cx="4038" cy="191"/>
            </a:xfrm>
            <a:custGeom>
              <a:avLst/>
              <a:gdLst/>
              <a:ahLst/>
              <a:cxnLst>
                <a:cxn ang="0">
                  <a:pos x="0" y="156"/>
                </a:cxn>
                <a:cxn ang="0">
                  <a:pos x="4042" y="192"/>
                </a:cxn>
                <a:cxn ang="0">
                  <a:pos x="4042" y="144"/>
                </a:cxn>
                <a:cxn ang="0">
                  <a:pos x="0" y="0"/>
                </a:cxn>
                <a:cxn ang="0">
                  <a:pos x="0" y="156"/>
                </a:cxn>
                <a:cxn ang="0">
                  <a:pos x="0" y="156"/>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endParaRPr>
            </a:p>
          </p:txBody>
        </p:sp>
        <p:sp>
          <p:nvSpPr>
            <p:cNvPr id="1035" name="Freeform 6"/>
            <p:cNvSpPr>
              <a:spLocks/>
            </p:cNvSpPr>
            <p:nvPr/>
          </p:nvSpPr>
          <p:spPr bwMode="hidden">
            <a:xfrm>
              <a:off x="4038" y="3577"/>
              <a:ext cx="1720" cy="65"/>
            </a:xfrm>
            <a:custGeom>
              <a:avLst/>
              <a:gdLst>
                <a:gd name="T0" fmla="*/ 1722 w 1722"/>
                <a:gd name="T1" fmla="*/ 66 h 66"/>
                <a:gd name="T2" fmla="*/ 1722 w 1722"/>
                <a:gd name="T3" fmla="*/ 60 h 66"/>
                <a:gd name="T4" fmla="*/ 0 w 1722"/>
                <a:gd name="T5" fmla="*/ 0 h 66"/>
                <a:gd name="T6" fmla="*/ 0 w 1722"/>
                <a:gd name="T7" fmla="*/ 48 h 66"/>
                <a:gd name="T8" fmla="*/ 1722 w 1722"/>
                <a:gd name="T9" fmla="*/ 66 h 66"/>
                <a:gd name="T10" fmla="*/ 1722 w 1722"/>
                <a:gd name="T11" fmla="*/ 66 h 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22" h="66">
                  <a:moveTo>
                    <a:pt x="1722" y="66"/>
                  </a:moveTo>
                  <a:lnTo>
                    <a:pt x="1722" y="60"/>
                  </a:lnTo>
                  <a:lnTo>
                    <a:pt x="0" y="0"/>
                  </a:lnTo>
                  <a:lnTo>
                    <a:pt x="0" y="48"/>
                  </a:lnTo>
                  <a:lnTo>
                    <a:pt x="1722" y="66"/>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786439" name="Freeform 7"/>
            <p:cNvSpPr>
              <a:spLocks/>
            </p:cNvSpPr>
            <p:nvPr/>
          </p:nvSpPr>
          <p:spPr bwMode="hidden">
            <a:xfrm>
              <a:off x="0" y="3726"/>
              <a:ext cx="4784" cy="329"/>
            </a:xfrm>
            <a:custGeom>
              <a:avLst/>
              <a:gdLst/>
              <a:ahLst/>
              <a:cxnLst>
                <a:cxn ang="0">
                  <a:pos x="0" y="329"/>
                </a:cxn>
                <a:cxn ang="0">
                  <a:pos x="4789" y="77"/>
                </a:cxn>
                <a:cxn ang="0">
                  <a:pos x="4789" y="0"/>
                </a:cxn>
                <a:cxn ang="0">
                  <a:pos x="0" y="107"/>
                </a:cxn>
                <a:cxn ang="0">
                  <a:pos x="0" y="329"/>
                </a:cxn>
                <a:cxn ang="0">
                  <a:pos x="0" y="329"/>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w="9525" cap="flat" cmpd="sng">
              <a:noFill/>
              <a:prstDash val="solid"/>
              <a:round/>
              <a:headEnd type="none" w="med" len="med"/>
              <a:tailEnd type="none" w="med" len="med"/>
            </a:ln>
            <a:effectLst/>
          </p:spPr>
          <p:txBody>
            <a:bodyPr/>
            <a:lstStyle/>
            <a:p>
              <a:pPr fontAlgn="auto">
                <a:spcBef>
                  <a:spcPts val="0"/>
                </a:spcBef>
                <a:spcAft>
                  <a:spcPts val="0"/>
                </a:spcAft>
                <a:defRPr/>
              </a:pPr>
              <a:endParaRPr lang="en-US">
                <a:solidFill>
                  <a:srgbClr val="FFFFFF"/>
                </a:solidFill>
                <a:latin typeface="Arial" charset="0"/>
              </a:endParaRPr>
            </a:p>
          </p:txBody>
        </p:sp>
        <p:sp>
          <p:nvSpPr>
            <p:cNvPr id="1037" name="Freeform 8"/>
            <p:cNvSpPr>
              <a:spLocks/>
            </p:cNvSpPr>
            <p:nvPr/>
          </p:nvSpPr>
          <p:spPr bwMode="hidden">
            <a:xfrm>
              <a:off x="4784" y="3702"/>
              <a:ext cx="974" cy="101"/>
            </a:xfrm>
            <a:custGeom>
              <a:avLst/>
              <a:gdLst>
                <a:gd name="T0" fmla="*/ 975 w 975"/>
                <a:gd name="T1" fmla="*/ 48 h 101"/>
                <a:gd name="T2" fmla="*/ 975 w 975"/>
                <a:gd name="T3" fmla="*/ 0 h 101"/>
                <a:gd name="T4" fmla="*/ 0 w 975"/>
                <a:gd name="T5" fmla="*/ 24 h 101"/>
                <a:gd name="T6" fmla="*/ 0 w 975"/>
                <a:gd name="T7" fmla="*/ 101 h 101"/>
                <a:gd name="T8" fmla="*/ 975 w 975"/>
                <a:gd name="T9" fmla="*/ 48 h 101"/>
                <a:gd name="T10" fmla="*/ 975 w 975"/>
                <a:gd name="T11" fmla="*/ 48 h 10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75" h="101">
                  <a:moveTo>
                    <a:pt x="975" y="48"/>
                  </a:moveTo>
                  <a:lnTo>
                    <a:pt x="975" y="0"/>
                  </a:lnTo>
                  <a:lnTo>
                    <a:pt x="0" y="24"/>
                  </a:lnTo>
                  <a:lnTo>
                    <a:pt x="0" y="101"/>
                  </a:lnTo>
                  <a:lnTo>
                    <a:pt x="975" y="4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38" name="Freeform 9"/>
            <p:cNvSpPr>
              <a:spLocks/>
            </p:cNvSpPr>
            <p:nvPr/>
          </p:nvSpPr>
          <p:spPr bwMode="hidden">
            <a:xfrm>
              <a:off x="3619" y="3815"/>
              <a:ext cx="2139" cy="198"/>
            </a:xfrm>
            <a:custGeom>
              <a:avLst/>
              <a:gdLst>
                <a:gd name="T0" fmla="*/ 2141 w 2141"/>
                <a:gd name="T1" fmla="*/ 0 h 198"/>
                <a:gd name="T2" fmla="*/ 0 w 2141"/>
                <a:gd name="T3" fmla="*/ 156 h 198"/>
                <a:gd name="T4" fmla="*/ 0 w 2141"/>
                <a:gd name="T5" fmla="*/ 198 h 198"/>
                <a:gd name="T6" fmla="*/ 2141 w 2141"/>
                <a:gd name="T7" fmla="*/ 0 h 198"/>
                <a:gd name="T8" fmla="*/ 2141 w 2141"/>
                <a:gd name="T9" fmla="*/ 0 h 1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41" h="198">
                  <a:moveTo>
                    <a:pt x="2141" y="0"/>
                  </a:moveTo>
                  <a:lnTo>
                    <a:pt x="0" y="156"/>
                  </a:lnTo>
                  <a:lnTo>
                    <a:pt x="0" y="198"/>
                  </a:lnTo>
                  <a:lnTo>
                    <a:pt x="2141"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786442" name="Freeform 10"/>
            <p:cNvSpPr>
              <a:spLocks/>
            </p:cNvSpPr>
            <p:nvPr/>
          </p:nvSpPr>
          <p:spPr bwMode="hidden">
            <a:xfrm>
              <a:off x="0" y="3971"/>
              <a:ext cx="3619" cy="348"/>
            </a:xfrm>
            <a:custGeom>
              <a:avLst/>
              <a:gdLst/>
              <a:ahLst/>
              <a:cxnLst>
                <a:cxn ang="0">
                  <a:pos x="0" y="348"/>
                </a:cxn>
                <a:cxn ang="0">
                  <a:pos x="311" y="348"/>
                </a:cxn>
                <a:cxn ang="0">
                  <a:pos x="3623" y="42"/>
                </a:cxn>
                <a:cxn ang="0">
                  <a:pos x="3623" y="0"/>
                </a:cxn>
                <a:cxn ang="0">
                  <a:pos x="0" y="264"/>
                </a:cxn>
                <a:cxn ang="0">
                  <a:pos x="0" y="348"/>
                </a:cxn>
                <a:cxn ang="0">
                  <a:pos x="0" y="348"/>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endParaRPr>
            </a:p>
          </p:txBody>
        </p:sp>
        <p:sp>
          <p:nvSpPr>
            <p:cNvPr id="1040" name="Freeform 11"/>
            <p:cNvSpPr>
              <a:spLocks/>
            </p:cNvSpPr>
            <p:nvPr/>
          </p:nvSpPr>
          <p:spPr bwMode="hidden">
            <a:xfrm>
              <a:off x="2097" y="4043"/>
              <a:ext cx="2514" cy="276"/>
            </a:xfrm>
            <a:custGeom>
              <a:avLst/>
              <a:gdLst>
                <a:gd name="T0" fmla="*/ 2182 w 2517"/>
                <a:gd name="T1" fmla="*/ 276 h 276"/>
                <a:gd name="T2" fmla="*/ 2517 w 2517"/>
                <a:gd name="T3" fmla="*/ 204 h 276"/>
                <a:gd name="T4" fmla="*/ 2260 w 2517"/>
                <a:gd name="T5" fmla="*/ 0 h 276"/>
                <a:gd name="T6" fmla="*/ 0 w 2517"/>
                <a:gd name="T7" fmla="*/ 276 h 276"/>
                <a:gd name="T8" fmla="*/ 2182 w 2517"/>
                <a:gd name="T9" fmla="*/ 276 h 276"/>
                <a:gd name="T10" fmla="*/ 2182 w 2517"/>
                <a:gd name="T11" fmla="*/ 276 h 27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7" h="276">
                  <a:moveTo>
                    <a:pt x="2182" y="276"/>
                  </a:moveTo>
                  <a:lnTo>
                    <a:pt x="2517" y="204"/>
                  </a:lnTo>
                  <a:lnTo>
                    <a:pt x="2260" y="0"/>
                  </a:lnTo>
                  <a:lnTo>
                    <a:pt x="0" y="276"/>
                  </a:lnTo>
                  <a:lnTo>
                    <a:pt x="2182" y="276"/>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786444" name="Freeform 12"/>
            <p:cNvSpPr>
              <a:spLocks/>
            </p:cNvSpPr>
            <p:nvPr/>
          </p:nvSpPr>
          <p:spPr bwMode="hidden">
            <a:xfrm>
              <a:off x="4354" y="3869"/>
              <a:ext cx="1404" cy="378"/>
            </a:xfrm>
            <a:custGeom>
              <a:avLst/>
              <a:gdLst/>
              <a:ahLst/>
              <a:cxnLst>
                <a:cxn ang="0">
                  <a:pos x="1405" y="126"/>
                </a:cxn>
                <a:cxn ang="0">
                  <a:pos x="1405" y="0"/>
                </a:cxn>
                <a:cxn ang="0">
                  <a:pos x="0" y="174"/>
                </a:cxn>
                <a:cxn ang="0">
                  <a:pos x="257" y="378"/>
                </a:cxn>
                <a:cxn ang="0">
                  <a:pos x="1405" y="126"/>
                </a:cxn>
                <a:cxn ang="0">
                  <a:pos x="1405" y="126"/>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endParaRPr>
            </a:p>
          </p:txBody>
        </p:sp>
        <p:sp>
          <p:nvSpPr>
            <p:cNvPr id="1042" name="Freeform 13"/>
            <p:cNvSpPr>
              <a:spLocks/>
            </p:cNvSpPr>
            <p:nvPr/>
          </p:nvSpPr>
          <p:spPr bwMode="hidden">
            <a:xfrm>
              <a:off x="5030" y="3151"/>
              <a:ext cx="728" cy="240"/>
            </a:xfrm>
            <a:custGeom>
              <a:avLst/>
              <a:gdLst>
                <a:gd name="T0" fmla="*/ 729 w 729"/>
                <a:gd name="T1" fmla="*/ 240 h 240"/>
                <a:gd name="T2" fmla="*/ 0 w 729"/>
                <a:gd name="T3" fmla="*/ 0 h 240"/>
                <a:gd name="T4" fmla="*/ 0 w 729"/>
                <a:gd name="T5" fmla="*/ 6 h 240"/>
                <a:gd name="T6" fmla="*/ 729 w 729"/>
                <a:gd name="T7" fmla="*/ 240 h 240"/>
                <a:gd name="T8" fmla="*/ 729 w 729"/>
                <a:gd name="T9" fmla="*/ 240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9" h="240">
                  <a:moveTo>
                    <a:pt x="729" y="240"/>
                  </a:moveTo>
                  <a:lnTo>
                    <a:pt x="0" y="0"/>
                  </a:lnTo>
                  <a:lnTo>
                    <a:pt x="0" y="6"/>
                  </a:lnTo>
                  <a:lnTo>
                    <a:pt x="729" y="24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786446" name="Freeform 14"/>
            <p:cNvSpPr>
              <a:spLocks/>
            </p:cNvSpPr>
            <p:nvPr/>
          </p:nvSpPr>
          <p:spPr bwMode="hidden">
            <a:xfrm>
              <a:off x="0" y="1486"/>
              <a:ext cx="5030" cy="1671"/>
            </a:xfrm>
            <a:custGeom>
              <a:avLst/>
              <a:gdLst/>
              <a:ahLst/>
              <a:cxnLst>
                <a:cxn ang="0">
                  <a:pos x="0" y="72"/>
                </a:cxn>
                <a:cxn ang="0">
                  <a:pos x="5035" y="1672"/>
                </a:cxn>
                <a:cxn ang="0">
                  <a:pos x="5035" y="1666"/>
                </a:cxn>
                <a:cxn ang="0">
                  <a:pos x="0" y="0"/>
                </a:cxn>
                <a:cxn ang="0">
                  <a:pos x="0" y="72"/>
                </a:cxn>
                <a:cxn ang="0">
                  <a:pos x="0" y="72"/>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endParaRPr>
            </a:p>
          </p:txBody>
        </p:sp>
        <p:sp>
          <p:nvSpPr>
            <p:cNvPr id="1044" name="Freeform 15"/>
            <p:cNvSpPr>
              <a:spLocks/>
            </p:cNvSpPr>
            <p:nvPr/>
          </p:nvSpPr>
          <p:spPr bwMode="hidden">
            <a:xfrm>
              <a:off x="5030" y="3049"/>
              <a:ext cx="728" cy="318"/>
            </a:xfrm>
            <a:custGeom>
              <a:avLst/>
              <a:gdLst>
                <a:gd name="T0" fmla="*/ 729 w 729"/>
                <a:gd name="T1" fmla="*/ 318 h 318"/>
                <a:gd name="T2" fmla="*/ 729 w 729"/>
                <a:gd name="T3" fmla="*/ 312 h 318"/>
                <a:gd name="T4" fmla="*/ 0 w 729"/>
                <a:gd name="T5" fmla="*/ 0 h 318"/>
                <a:gd name="T6" fmla="*/ 0 w 729"/>
                <a:gd name="T7" fmla="*/ 54 h 318"/>
                <a:gd name="T8" fmla="*/ 729 w 729"/>
                <a:gd name="T9" fmla="*/ 318 h 318"/>
                <a:gd name="T10" fmla="*/ 729 w 729"/>
                <a:gd name="T11" fmla="*/ 318 h 3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29" h="318">
                  <a:moveTo>
                    <a:pt x="729" y="318"/>
                  </a:moveTo>
                  <a:lnTo>
                    <a:pt x="729" y="312"/>
                  </a:lnTo>
                  <a:lnTo>
                    <a:pt x="0" y="0"/>
                  </a:lnTo>
                  <a:lnTo>
                    <a:pt x="0" y="54"/>
                  </a:lnTo>
                  <a:lnTo>
                    <a:pt x="729" y="318"/>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786448" name="Freeform 16"/>
            <p:cNvSpPr>
              <a:spLocks/>
            </p:cNvSpPr>
            <p:nvPr/>
          </p:nvSpPr>
          <p:spPr bwMode="hidden">
            <a:xfrm>
              <a:off x="0" y="916"/>
              <a:ext cx="5030" cy="2187"/>
            </a:xfrm>
            <a:custGeom>
              <a:avLst/>
              <a:gdLst/>
              <a:ahLst/>
              <a:cxnLst>
                <a:cxn ang="0">
                  <a:pos x="0" y="396"/>
                </a:cxn>
                <a:cxn ang="0">
                  <a:pos x="5035" y="2188"/>
                </a:cxn>
                <a:cxn ang="0">
                  <a:pos x="5035" y="2134"/>
                </a:cxn>
                <a:cxn ang="0">
                  <a:pos x="0" y="0"/>
                </a:cxn>
                <a:cxn ang="0">
                  <a:pos x="0" y="396"/>
                </a:cxn>
                <a:cxn ang="0">
                  <a:pos x="0" y="396"/>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endParaRPr>
            </a:p>
          </p:txBody>
        </p:sp>
        <p:sp>
          <p:nvSpPr>
            <p:cNvPr id="786449" name="Freeform 17"/>
            <p:cNvSpPr>
              <a:spLocks/>
            </p:cNvSpPr>
            <p:nvPr/>
          </p:nvSpPr>
          <p:spPr bwMode="hidden">
            <a:xfrm>
              <a:off x="2294" y="0"/>
              <a:ext cx="3159" cy="2725"/>
            </a:xfrm>
            <a:custGeom>
              <a:avLst/>
              <a:gdLst/>
              <a:ahLst/>
              <a:cxnLst>
                <a:cxn ang="0">
                  <a:pos x="0" y="0"/>
                </a:cxn>
                <a:cxn ang="0">
                  <a:pos x="3145" y="2727"/>
                </a:cxn>
                <a:cxn ang="0">
                  <a:pos x="3163" y="2704"/>
                </a:cxn>
                <a:cxn ang="0">
                  <a:pos x="102" y="0"/>
                </a:cxn>
                <a:cxn ang="0">
                  <a:pos x="0" y="0"/>
                </a:cxn>
                <a:cxn ang="0">
                  <a:pos x="0" y="0"/>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endParaRPr>
            </a:p>
          </p:txBody>
        </p:sp>
        <p:sp>
          <p:nvSpPr>
            <p:cNvPr id="786450" name="Freeform 18"/>
            <p:cNvSpPr>
              <a:spLocks/>
            </p:cNvSpPr>
            <p:nvPr/>
          </p:nvSpPr>
          <p:spPr bwMode="hidden">
            <a:xfrm>
              <a:off x="5435" y="2702"/>
              <a:ext cx="323" cy="299"/>
            </a:xfrm>
            <a:custGeom>
              <a:avLst/>
              <a:gdLst/>
              <a:ahLst/>
              <a:cxnLst>
                <a:cxn ang="0">
                  <a:pos x="323" y="299"/>
                </a:cxn>
                <a:cxn ang="0">
                  <a:pos x="323" y="263"/>
                </a:cxn>
                <a:cxn ang="0">
                  <a:pos x="18" y="0"/>
                </a:cxn>
                <a:cxn ang="0">
                  <a:pos x="0" y="23"/>
                </a:cxn>
                <a:cxn ang="0">
                  <a:pos x="323" y="299"/>
                </a:cxn>
                <a:cxn ang="0">
                  <a:pos x="323" y="299"/>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endParaRPr>
            </a:p>
          </p:txBody>
        </p:sp>
        <p:sp>
          <p:nvSpPr>
            <p:cNvPr id="1048" name="Freeform 19"/>
            <p:cNvSpPr>
              <a:spLocks/>
            </p:cNvSpPr>
            <p:nvPr/>
          </p:nvSpPr>
          <p:spPr bwMode="hidden">
            <a:xfrm>
              <a:off x="5477" y="2588"/>
              <a:ext cx="281" cy="335"/>
            </a:xfrm>
            <a:custGeom>
              <a:avLst/>
              <a:gdLst>
                <a:gd name="T0" fmla="*/ 281 w 281"/>
                <a:gd name="T1" fmla="*/ 335 h 335"/>
                <a:gd name="T2" fmla="*/ 281 w 281"/>
                <a:gd name="T3" fmla="*/ 173 h 335"/>
                <a:gd name="T4" fmla="*/ 96 w 281"/>
                <a:gd name="T5" fmla="*/ 0 h 335"/>
                <a:gd name="T6" fmla="*/ 0 w 281"/>
                <a:gd name="T7" fmla="*/ 90 h 335"/>
                <a:gd name="T8" fmla="*/ 281 w 281"/>
                <a:gd name="T9" fmla="*/ 335 h 335"/>
                <a:gd name="T10" fmla="*/ 281 w 281"/>
                <a:gd name="T11" fmla="*/ 335 h 3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1" h="335">
                  <a:moveTo>
                    <a:pt x="281" y="335"/>
                  </a:moveTo>
                  <a:lnTo>
                    <a:pt x="281" y="173"/>
                  </a:lnTo>
                  <a:lnTo>
                    <a:pt x="96" y="0"/>
                  </a:lnTo>
                  <a:lnTo>
                    <a:pt x="0" y="90"/>
                  </a:lnTo>
                  <a:lnTo>
                    <a:pt x="281" y="335"/>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786452" name="Freeform 20"/>
            <p:cNvSpPr>
              <a:spLocks/>
            </p:cNvSpPr>
            <p:nvPr/>
          </p:nvSpPr>
          <p:spPr bwMode="hidden">
            <a:xfrm>
              <a:off x="2454" y="0"/>
              <a:ext cx="3119" cy="2678"/>
            </a:xfrm>
            <a:custGeom>
              <a:avLst/>
              <a:gdLst/>
              <a:ahLst/>
              <a:cxnLst>
                <a:cxn ang="0">
                  <a:pos x="0" y="0"/>
                </a:cxn>
                <a:cxn ang="0">
                  <a:pos x="3026" y="2680"/>
                </a:cxn>
                <a:cxn ang="0">
                  <a:pos x="3122" y="2590"/>
                </a:cxn>
                <a:cxn ang="0">
                  <a:pos x="383" y="0"/>
                </a:cxn>
                <a:cxn ang="0">
                  <a:pos x="0" y="0"/>
                </a:cxn>
                <a:cxn ang="0">
                  <a:pos x="0" y="0"/>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endParaRPr>
            </a:p>
          </p:txBody>
        </p:sp>
        <p:sp>
          <p:nvSpPr>
            <p:cNvPr id="1050" name="Freeform 21"/>
            <p:cNvSpPr>
              <a:spLocks/>
            </p:cNvSpPr>
            <p:nvPr/>
          </p:nvSpPr>
          <p:spPr bwMode="hidden">
            <a:xfrm>
              <a:off x="5626" y="2534"/>
              <a:ext cx="132" cy="132"/>
            </a:xfrm>
            <a:custGeom>
              <a:avLst/>
              <a:gdLst>
                <a:gd name="T0" fmla="*/ 132 w 132"/>
                <a:gd name="T1" fmla="*/ 132 h 132"/>
                <a:gd name="T2" fmla="*/ 0 w 132"/>
                <a:gd name="T3" fmla="*/ 0 h 132"/>
                <a:gd name="T4" fmla="*/ 0 w 132"/>
                <a:gd name="T5" fmla="*/ 0 h 132"/>
                <a:gd name="T6" fmla="*/ 132 w 132"/>
                <a:gd name="T7" fmla="*/ 132 h 132"/>
                <a:gd name="T8" fmla="*/ 132 w 132"/>
                <a:gd name="T9" fmla="*/ 132 h 1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2" h="132">
                  <a:moveTo>
                    <a:pt x="132" y="132"/>
                  </a:moveTo>
                  <a:lnTo>
                    <a:pt x="0" y="0"/>
                  </a:lnTo>
                  <a:lnTo>
                    <a:pt x="132" y="132"/>
                  </a:lnTo>
                  <a:close/>
                </a:path>
              </a:pathLst>
            </a:custGeom>
            <a:solidFill>
              <a:srgbClr val="FF99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786454" name="Freeform 22"/>
            <p:cNvSpPr>
              <a:spLocks/>
            </p:cNvSpPr>
            <p:nvPr/>
          </p:nvSpPr>
          <p:spPr bwMode="hidden">
            <a:xfrm>
              <a:off x="3112" y="0"/>
              <a:ext cx="2514" cy="2534"/>
            </a:xfrm>
            <a:custGeom>
              <a:avLst/>
              <a:gdLst/>
              <a:ahLst/>
              <a:cxnLst>
                <a:cxn ang="0">
                  <a:pos x="0" y="0"/>
                </a:cxn>
                <a:cxn ang="0">
                  <a:pos x="2517" y="2536"/>
                </a:cxn>
                <a:cxn ang="0">
                  <a:pos x="2517" y="2536"/>
                </a:cxn>
                <a:cxn ang="0">
                  <a:pos x="66" y="0"/>
                </a:cxn>
                <a:cxn ang="0">
                  <a:pos x="0" y="0"/>
                </a:cxn>
                <a:cxn ang="0">
                  <a:pos x="0" y="0"/>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endParaRPr>
            </a:p>
          </p:txBody>
        </p:sp>
        <p:sp>
          <p:nvSpPr>
            <p:cNvPr id="786455" name="Freeform 23"/>
            <p:cNvSpPr>
              <a:spLocks/>
            </p:cNvSpPr>
            <p:nvPr/>
          </p:nvSpPr>
          <p:spPr bwMode="hidden">
            <a:xfrm>
              <a:off x="3488" y="0"/>
              <a:ext cx="2198" cy="2480"/>
            </a:xfrm>
            <a:custGeom>
              <a:avLst/>
              <a:gdLst/>
              <a:ahLst/>
              <a:cxnLst>
                <a:cxn ang="0">
                  <a:pos x="0" y="0"/>
                </a:cxn>
                <a:cxn ang="0">
                  <a:pos x="2188" y="2482"/>
                </a:cxn>
                <a:cxn ang="0">
                  <a:pos x="2200" y="2476"/>
                </a:cxn>
                <a:cxn ang="0">
                  <a:pos x="317" y="0"/>
                </a:cxn>
                <a:cxn ang="0">
                  <a:pos x="0" y="0"/>
                </a:cxn>
                <a:cxn ang="0">
                  <a:pos x="0" y="0"/>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w="9525" cap="flat" cmpd="sng">
              <a:noFill/>
              <a:prstDash val="solid"/>
              <a:round/>
              <a:headEnd type="none" w="med" len="med"/>
              <a:tailEnd type="none" w="med" len="med"/>
            </a:ln>
            <a:effectLst/>
          </p:spPr>
          <p:txBody>
            <a:bodyPr/>
            <a:lstStyle/>
            <a:p>
              <a:pPr fontAlgn="auto">
                <a:spcBef>
                  <a:spcPts val="0"/>
                </a:spcBef>
                <a:spcAft>
                  <a:spcPts val="0"/>
                </a:spcAft>
                <a:defRPr/>
              </a:pPr>
              <a:endParaRPr lang="en-US">
                <a:solidFill>
                  <a:srgbClr val="FFFFFF"/>
                </a:solidFill>
                <a:latin typeface="Arial" charset="0"/>
              </a:endParaRPr>
            </a:p>
          </p:txBody>
        </p:sp>
        <p:sp>
          <p:nvSpPr>
            <p:cNvPr id="786456" name="Freeform 24"/>
            <p:cNvSpPr>
              <a:spLocks/>
            </p:cNvSpPr>
            <p:nvPr/>
          </p:nvSpPr>
          <p:spPr bwMode="hidden">
            <a:xfrm>
              <a:off x="5674" y="2474"/>
              <a:ext cx="84" cy="96"/>
            </a:xfrm>
            <a:custGeom>
              <a:avLst/>
              <a:gdLst/>
              <a:ahLst/>
              <a:cxnLst>
                <a:cxn ang="0">
                  <a:pos x="84" y="96"/>
                </a:cxn>
                <a:cxn ang="0">
                  <a:pos x="84" y="90"/>
                </a:cxn>
                <a:cxn ang="0">
                  <a:pos x="12" y="0"/>
                </a:cxn>
                <a:cxn ang="0">
                  <a:pos x="0" y="6"/>
                </a:cxn>
                <a:cxn ang="0">
                  <a:pos x="84" y="96"/>
                </a:cxn>
                <a:cxn ang="0">
                  <a:pos x="84" y="96"/>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endParaRPr>
            </a:p>
          </p:txBody>
        </p:sp>
        <p:sp>
          <p:nvSpPr>
            <p:cNvPr id="1054" name="Freeform 25"/>
            <p:cNvSpPr>
              <a:spLocks/>
            </p:cNvSpPr>
            <p:nvPr/>
          </p:nvSpPr>
          <p:spPr bwMode="hidden">
            <a:xfrm>
              <a:off x="5603" y="850"/>
              <a:ext cx="155" cy="516"/>
            </a:xfrm>
            <a:custGeom>
              <a:avLst/>
              <a:gdLst>
                <a:gd name="T0" fmla="*/ 155 w 155"/>
                <a:gd name="T1" fmla="*/ 516 h 516"/>
                <a:gd name="T2" fmla="*/ 155 w 155"/>
                <a:gd name="T3" fmla="*/ 204 h 516"/>
                <a:gd name="T4" fmla="*/ 77 w 155"/>
                <a:gd name="T5" fmla="*/ 0 h 516"/>
                <a:gd name="T6" fmla="*/ 0 w 155"/>
                <a:gd name="T7" fmla="*/ 192 h 516"/>
                <a:gd name="T8" fmla="*/ 155 w 155"/>
                <a:gd name="T9" fmla="*/ 516 h 516"/>
                <a:gd name="T10" fmla="*/ 155 w 155"/>
                <a:gd name="T11" fmla="*/ 516 h 5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5" h="516">
                  <a:moveTo>
                    <a:pt x="155" y="516"/>
                  </a:moveTo>
                  <a:lnTo>
                    <a:pt x="155" y="204"/>
                  </a:lnTo>
                  <a:lnTo>
                    <a:pt x="77" y="0"/>
                  </a:lnTo>
                  <a:lnTo>
                    <a:pt x="0" y="192"/>
                  </a:lnTo>
                  <a:lnTo>
                    <a:pt x="155" y="516"/>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786458" name="Freeform 26"/>
            <p:cNvSpPr>
              <a:spLocks/>
            </p:cNvSpPr>
            <p:nvPr/>
          </p:nvSpPr>
          <p:spPr bwMode="hidden">
            <a:xfrm>
              <a:off x="5107" y="0"/>
              <a:ext cx="573" cy="1042"/>
            </a:xfrm>
            <a:custGeom>
              <a:avLst/>
              <a:gdLst/>
              <a:ahLst/>
              <a:cxnLst>
                <a:cxn ang="0">
                  <a:pos x="0" y="0"/>
                </a:cxn>
                <a:cxn ang="0">
                  <a:pos x="497" y="1043"/>
                </a:cxn>
                <a:cxn ang="0">
                  <a:pos x="574" y="851"/>
                </a:cxn>
                <a:cxn ang="0">
                  <a:pos x="251" y="0"/>
                </a:cxn>
                <a:cxn ang="0">
                  <a:pos x="0" y="0"/>
                </a:cxn>
                <a:cxn ang="0">
                  <a:pos x="0" y="0"/>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endParaRPr>
            </a:p>
          </p:txBody>
        </p:sp>
        <p:sp>
          <p:nvSpPr>
            <p:cNvPr id="786459" name="Freeform 27"/>
            <p:cNvSpPr>
              <a:spLocks/>
            </p:cNvSpPr>
            <p:nvPr/>
          </p:nvSpPr>
          <p:spPr bwMode="hidden">
            <a:xfrm>
              <a:off x="5411" y="0"/>
              <a:ext cx="341" cy="796"/>
            </a:xfrm>
            <a:custGeom>
              <a:avLst/>
              <a:gdLst/>
              <a:ahLst/>
              <a:cxnLst>
                <a:cxn ang="0">
                  <a:pos x="144" y="0"/>
                </a:cxn>
                <a:cxn ang="0">
                  <a:pos x="0" y="0"/>
                </a:cxn>
                <a:cxn ang="0">
                  <a:pos x="287" y="797"/>
                </a:cxn>
                <a:cxn ang="0">
                  <a:pos x="341" y="653"/>
                </a:cxn>
                <a:cxn ang="0">
                  <a:pos x="144" y="0"/>
                </a:cxn>
                <a:cxn ang="0">
                  <a:pos x="144" y="0"/>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endParaRPr>
            </a:p>
          </p:txBody>
        </p:sp>
        <p:sp>
          <p:nvSpPr>
            <p:cNvPr id="1057" name="Freeform 28"/>
            <p:cNvSpPr>
              <a:spLocks/>
            </p:cNvSpPr>
            <p:nvPr/>
          </p:nvSpPr>
          <p:spPr bwMode="hidden">
            <a:xfrm>
              <a:off x="5698" y="653"/>
              <a:ext cx="60" cy="311"/>
            </a:xfrm>
            <a:custGeom>
              <a:avLst/>
              <a:gdLst>
                <a:gd name="T0" fmla="*/ 0 w 60"/>
                <a:gd name="T1" fmla="*/ 144 h 312"/>
                <a:gd name="T2" fmla="*/ 60 w 60"/>
                <a:gd name="T3" fmla="*/ 312 h 312"/>
                <a:gd name="T4" fmla="*/ 60 w 60"/>
                <a:gd name="T5" fmla="*/ 6 h 312"/>
                <a:gd name="T6" fmla="*/ 54 w 60"/>
                <a:gd name="T7" fmla="*/ 0 h 312"/>
                <a:gd name="T8" fmla="*/ 0 w 60"/>
                <a:gd name="T9" fmla="*/ 144 h 312"/>
                <a:gd name="T10" fmla="*/ 0 w 60"/>
                <a:gd name="T11" fmla="*/ 144 h 3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 h="312">
                  <a:moveTo>
                    <a:pt x="0" y="144"/>
                  </a:moveTo>
                  <a:lnTo>
                    <a:pt x="60" y="312"/>
                  </a:lnTo>
                  <a:lnTo>
                    <a:pt x="60" y="6"/>
                  </a:lnTo>
                  <a:lnTo>
                    <a:pt x="54" y="0"/>
                  </a:lnTo>
                  <a:lnTo>
                    <a:pt x="0" y="144"/>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786461" name="Freeform 29"/>
            <p:cNvSpPr>
              <a:spLocks/>
            </p:cNvSpPr>
            <p:nvPr/>
          </p:nvSpPr>
          <p:spPr bwMode="hidden">
            <a:xfrm>
              <a:off x="2" y="1601"/>
              <a:ext cx="5752" cy="1864"/>
            </a:xfrm>
            <a:custGeom>
              <a:avLst/>
              <a:gdLst/>
              <a:ahLst/>
              <a:cxnLst>
                <a:cxn ang="0">
                  <a:pos x="0" y="371"/>
                </a:cxn>
                <a:cxn ang="0">
                  <a:pos x="5740" y="1864"/>
                </a:cxn>
                <a:cxn ang="0">
                  <a:pos x="5740" y="1834"/>
                </a:cxn>
                <a:cxn ang="0">
                  <a:pos x="0" y="0"/>
                </a:cxn>
                <a:cxn ang="0">
                  <a:pos x="0" y="371"/>
                </a:cxn>
                <a:cxn ang="0">
                  <a:pos x="0" y="37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endParaRPr>
            </a:p>
          </p:txBody>
        </p:sp>
        <p:sp>
          <p:nvSpPr>
            <p:cNvPr id="1059" name="Freeform 30"/>
            <p:cNvSpPr>
              <a:spLocks/>
            </p:cNvSpPr>
            <p:nvPr/>
          </p:nvSpPr>
          <p:spPr bwMode="hidden">
            <a:xfrm>
              <a:off x="5754" y="3483"/>
              <a:ext cx="6" cy="6"/>
            </a:xfrm>
            <a:custGeom>
              <a:avLst/>
              <a:gdLst>
                <a:gd name="T0" fmla="*/ 6 w 6"/>
                <a:gd name="T1" fmla="*/ 6 h 6"/>
                <a:gd name="T2" fmla="*/ 0 w 6"/>
                <a:gd name="T3" fmla="*/ 0 h 6"/>
                <a:gd name="T4" fmla="*/ 0 w 6"/>
                <a:gd name="T5" fmla="*/ 6 h 6"/>
                <a:gd name="T6" fmla="*/ 6 w 6"/>
                <a:gd name="T7" fmla="*/ 6 h 6"/>
                <a:gd name="T8" fmla="*/ 6 w 6"/>
                <a:gd name="T9" fmla="*/ 6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6">
                  <a:moveTo>
                    <a:pt x="6" y="6"/>
                  </a:moveTo>
                  <a:lnTo>
                    <a:pt x="0" y="0"/>
                  </a:lnTo>
                  <a:lnTo>
                    <a:pt x="0" y="6"/>
                  </a:lnTo>
                  <a:lnTo>
                    <a:pt x="6" y="6"/>
                  </a:lnTo>
                  <a:close/>
                </a:path>
              </a:pathLst>
            </a:custGeom>
            <a:solidFill>
              <a:srgbClr val="18F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786463" name="Freeform 31"/>
            <p:cNvSpPr>
              <a:spLocks/>
            </p:cNvSpPr>
            <p:nvPr/>
          </p:nvSpPr>
          <p:spPr bwMode="hidden">
            <a:xfrm>
              <a:off x="2" y="2152"/>
              <a:ext cx="5752" cy="1337"/>
            </a:xfrm>
            <a:custGeom>
              <a:avLst/>
              <a:gdLst/>
              <a:ahLst/>
              <a:cxnLst>
                <a:cxn ang="0">
                  <a:pos x="0" y="366"/>
                </a:cxn>
                <a:cxn ang="0">
                  <a:pos x="5740" y="1337"/>
                </a:cxn>
                <a:cxn ang="0">
                  <a:pos x="5740" y="1331"/>
                </a:cxn>
                <a:cxn ang="0">
                  <a:pos x="0" y="0"/>
                </a:cxn>
                <a:cxn ang="0">
                  <a:pos x="0" y="366"/>
                </a:cxn>
                <a:cxn ang="0">
                  <a:pos x="0" y="366"/>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endParaRPr>
            </a:p>
          </p:txBody>
        </p:sp>
        <p:sp>
          <p:nvSpPr>
            <p:cNvPr id="786464" name="Freeform 32"/>
            <p:cNvSpPr>
              <a:spLocks/>
            </p:cNvSpPr>
            <p:nvPr/>
          </p:nvSpPr>
          <p:spPr bwMode="hidden">
            <a:xfrm>
              <a:off x="2" y="3177"/>
              <a:ext cx="5752" cy="414"/>
            </a:xfrm>
            <a:custGeom>
              <a:avLst/>
              <a:gdLst/>
              <a:ahLst/>
              <a:cxnLst>
                <a:cxn ang="0">
                  <a:pos x="0" y="48"/>
                </a:cxn>
                <a:cxn ang="0">
                  <a:pos x="5740" y="414"/>
                </a:cxn>
                <a:cxn ang="0">
                  <a:pos x="5740" y="402"/>
                </a:cxn>
                <a:cxn ang="0">
                  <a:pos x="0" y="0"/>
                </a:cxn>
                <a:cxn ang="0">
                  <a:pos x="0" y="48"/>
                </a:cxn>
                <a:cxn ang="0">
                  <a:pos x="0" y="48"/>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endParaRPr>
            </a:p>
          </p:txBody>
        </p:sp>
        <p:sp>
          <p:nvSpPr>
            <p:cNvPr id="786465" name="Freeform 33"/>
            <p:cNvSpPr>
              <a:spLocks/>
            </p:cNvSpPr>
            <p:nvPr/>
          </p:nvSpPr>
          <p:spPr bwMode="hidden">
            <a:xfrm>
              <a:off x="1297" y="0"/>
              <a:ext cx="4457" cy="3177"/>
            </a:xfrm>
            <a:custGeom>
              <a:avLst/>
              <a:gdLst/>
              <a:ahLst/>
              <a:cxnLst>
                <a:cxn ang="0">
                  <a:pos x="0" y="0"/>
                </a:cxn>
                <a:cxn ang="0">
                  <a:pos x="4448" y="3177"/>
                </a:cxn>
                <a:cxn ang="0">
                  <a:pos x="4448" y="3153"/>
                </a:cxn>
                <a:cxn ang="0">
                  <a:pos x="125" y="0"/>
                </a:cxn>
                <a:cxn ang="0">
                  <a:pos x="0" y="0"/>
                </a:cxn>
                <a:cxn ang="0">
                  <a:pos x="0" y="0"/>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endParaRPr>
            </a:p>
          </p:txBody>
        </p:sp>
        <p:sp>
          <p:nvSpPr>
            <p:cNvPr id="786466" name="Freeform 34"/>
            <p:cNvSpPr>
              <a:spLocks/>
            </p:cNvSpPr>
            <p:nvPr/>
          </p:nvSpPr>
          <p:spPr bwMode="hidden">
            <a:xfrm>
              <a:off x="3321" y="0"/>
              <a:ext cx="2433" cy="2614"/>
            </a:xfrm>
            <a:custGeom>
              <a:avLst/>
              <a:gdLst/>
              <a:ahLst/>
              <a:cxnLst>
                <a:cxn ang="0">
                  <a:pos x="0" y="0"/>
                </a:cxn>
                <a:cxn ang="0">
                  <a:pos x="2428" y="2614"/>
                </a:cxn>
                <a:cxn ang="0">
                  <a:pos x="2428" y="2608"/>
                </a:cxn>
                <a:cxn ang="0">
                  <a:pos x="66" y="0"/>
                </a:cxn>
                <a:cxn ang="0">
                  <a:pos x="0" y="0"/>
                </a:cxn>
                <a:cxn ang="0">
                  <a:pos x="0" y="0"/>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endParaRPr>
            </a:p>
          </p:txBody>
        </p:sp>
        <p:sp>
          <p:nvSpPr>
            <p:cNvPr id="786467" name="Freeform 35"/>
            <p:cNvSpPr>
              <a:spLocks/>
            </p:cNvSpPr>
            <p:nvPr/>
          </p:nvSpPr>
          <p:spPr bwMode="hidden">
            <a:xfrm>
              <a:off x="3950" y="0"/>
              <a:ext cx="1804" cy="2464"/>
            </a:xfrm>
            <a:custGeom>
              <a:avLst/>
              <a:gdLst/>
              <a:ahLst/>
              <a:cxnLst>
                <a:cxn ang="0">
                  <a:pos x="485" y="0"/>
                </a:cxn>
                <a:cxn ang="0">
                  <a:pos x="0" y="0"/>
                </a:cxn>
                <a:cxn ang="0">
                  <a:pos x="1800" y="2464"/>
                </a:cxn>
                <a:cxn ang="0">
                  <a:pos x="1800" y="2248"/>
                </a:cxn>
                <a:cxn ang="0">
                  <a:pos x="1794" y="2248"/>
                </a:cxn>
                <a:cxn ang="0">
                  <a:pos x="485" y="0"/>
                </a:cxn>
                <a:cxn ang="0">
                  <a:pos x="485" y="0"/>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endParaRPr>
            </a:p>
          </p:txBody>
        </p:sp>
        <p:sp>
          <p:nvSpPr>
            <p:cNvPr id="786468" name="Freeform 36"/>
            <p:cNvSpPr>
              <a:spLocks/>
            </p:cNvSpPr>
            <p:nvPr/>
          </p:nvSpPr>
          <p:spPr bwMode="hidden">
            <a:xfrm>
              <a:off x="4519" y="0"/>
              <a:ext cx="1235" cy="2074"/>
            </a:xfrm>
            <a:custGeom>
              <a:avLst/>
              <a:gdLst/>
              <a:ahLst/>
              <a:cxnLst>
                <a:cxn ang="0">
                  <a:pos x="0" y="0"/>
                </a:cxn>
                <a:cxn ang="0">
                  <a:pos x="1232" y="2074"/>
                </a:cxn>
                <a:cxn ang="0">
                  <a:pos x="1232" y="2038"/>
                </a:cxn>
                <a:cxn ang="0">
                  <a:pos x="42" y="0"/>
                </a:cxn>
                <a:cxn ang="0">
                  <a:pos x="0" y="0"/>
                </a:cxn>
                <a:cxn ang="0">
                  <a:pos x="0" y="0"/>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endParaRPr>
            </a:p>
          </p:txBody>
        </p:sp>
        <p:sp>
          <p:nvSpPr>
            <p:cNvPr id="786469" name="Freeform 37"/>
            <p:cNvSpPr>
              <a:spLocks/>
            </p:cNvSpPr>
            <p:nvPr/>
          </p:nvSpPr>
          <p:spPr bwMode="hidden">
            <a:xfrm>
              <a:off x="4694" y="0"/>
              <a:ext cx="1060" cy="1936"/>
            </a:xfrm>
            <a:custGeom>
              <a:avLst/>
              <a:gdLst/>
              <a:ahLst/>
              <a:cxnLst>
                <a:cxn ang="0">
                  <a:pos x="0" y="0"/>
                </a:cxn>
                <a:cxn ang="0">
                  <a:pos x="1058" y="1936"/>
                </a:cxn>
                <a:cxn ang="0">
                  <a:pos x="1058" y="1930"/>
                </a:cxn>
                <a:cxn ang="0">
                  <a:pos x="54" y="0"/>
                </a:cxn>
                <a:cxn ang="0">
                  <a:pos x="0" y="0"/>
                </a:cxn>
                <a:cxn ang="0">
                  <a:pos x="0" y="0"/>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endParaRPr>
            </a:p>
          </p:txBody>
        </p:sp>
        <p:sp>
          <p:nvSpPr>
            <p:cNvPr id="786470" name="Freeform 38"/>
            <p:cNvSpPr>
              <a:spLocks/>
            </p:cNvSpPr>
            <p:nvPr/>
          </p:nvSpPr>
          <p:spPr bwMode="hidden">
            <a:xfrm>
              <a:off x="4981" y="0"/>
              <a:ext cx="773" cy="1487"/>
            </a:xfrm>
            <a:custGeom>
              <a:avLst/>
              <a:gdLst/>
              <a:ahLst/>
              <a:cxnLst>
                <a:cxn ang="0">
                  <a:pos x="771" y="1433"/>
                </a:cxn>
                <a:cxn ang="0">
                  <a:pos x="42" y="0"/>
                </a:cxn>
                <a:cxn ang="0">
                  <a:pos x="0" y="0"/>
                </a:cxn>
                <a:cxn ang="0">
                  <a:pos x="771" y="1487"/>
                </a:cxn>
                <a:cxn ang="0">
                  <a:pos x="771" y="1433"/>
                </a:cxn>
                <a:cxn ang="0">
                  <a:pos x="771" y="1433"/>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endParaRPr>
            </a:p>
          </p:txBody>
        </p:sp>
        <p:grpSp>
          <p:nvGrpSpPr>
            <p:cNvPr id="1068" name="Group 39"/>
            <p:cNvGrpSpPr>
              <a:grpSpLocks/>
            </p:cNvGrpSpPr>
            <p:nvPr userDrawn="1"/>
          </p:nvGrpSpPr>
          <p:grpSpPr bwMode="auto">
            <a:xfrm>
              <a:off x="0" y="1632"/>
              <a:ext cx="5758" cy="1858"/>
              <a:chOff x="0" y="1632"/>
              <a:chExt cx="5758" cy="1858"/>
            </a:xfrm>
          </p:grpSpPr>
          <p:sp>
            <p:nvSpPr>
              <p:cNvPr id="786472" name="Freeform 40"/>
              <p:cNvSpPr>
                <a:spLocks/>
              </p:cNvSpPr>
              <p:nvPr/>
            </p:nvSpPr>
            <p:spPr bwMode="hidden">
              <a:xfrm>
                <a:off x="0" y="1632"/>
                <a:ext cx="3670" cy="1313"/>
              </a:xfrm>
              <a:custGeom>
                <a:avLst/>
                <a:gdLst/>
                <a:ahLst/>
                <a:cxnLst>
                  <a:cxn ang="0">
                    <a:pos x="0" y="0"/>
                  </a:cxn>
                  <a:cxn ang="0">
                    <a:pos x="0" y="366"/>
                  </a:cxn>
                  <a:cxn ang="0">
                    <a:pos x="3635" y="1313"/>
                  </a:cxn>
                  <a:cxn ang="0">
                    <a:pos x="3647" y="1235"/>
                  </a:cxn>
                  <a:cxn ang="0">
                    <a:pos x="3659" y="1163"/>
                  </a:cxn>
                  <a:cxn ang="0">
                    <a:pos x="0" y="0"/>
                  </a:cxn>
                  <a:cxn ang="0">
                    <a:pos x="0" y="0"/>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endParaRPr>
              </a:p>
            </p:txBody>
          </p:sp>
          <p:sp>
            <p:nvSpPr>
              <p:cNvPr id="786473" name="Freeform 41"/>
              <p:cNvSpPr>
                <a:spLocks/>
              </p:cNvSpPr>
              <p:nvPr/>
            </p:nvSpPr>
            <p:spPr bwMode="hidden">
              <a:xfrm>
                <a:off x="3646" y="2795"/>
                <a:ext cx="2112" cy="695"/>
              </a:xfrm>
              <a:custGeom>
                <a:avLst/>
                <a:gdLst/>
                <a:ahLst/>
                <a:cxnLst>
                  <a:cxn ang="0">
                    <a:pos x="2105" y="665"/>
                  </a:cxn>
                  <a:cxn ang="0">
                    <a:pos x="24" y="0"/>
                  </a:cxn>
                  <a:cxn ang="0">
                    <a:pos x="12" y="72"/>
                  </a:cxn>
                  <a:cxn ang="0">
                    <a:pos x="0" y="150"/>
                  </a:cxn>
                  <a:cxn ang="0">
                    <a:pos x="2105" y="695"/>
                  </a:cxn>
                  <a:cxn ang="0">
                    <a:pos x="2105" y="665"/>
                  </a:cxn>
                  <a:cxn ang="0">
                    <a:pos x="2105" y="665"/>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endParaRPr>
              </a:p>
            </p:txBody>
          </p:sp>
        </p:grpSp>
      </p:grpSp>
      <p:sp>
        <p:nvSpPr>
          <p:cNvPr id="786474" name="Rectangle 42"/>
          <p:cNvSpPr>
            <a:spLocks noGrp="1" noChangeArrowheads="1"/>
          </p:cNvSpPr>
          <p:nvPr>
            <p:ph type="title"/>
          </p:nvPr>
        </p:nvSpPr>
        <p:spPr bwMode="auto">
          <a:xfrm>
            <a:off x="457200" y="277813"/>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smtClean="0"/>
              <a:t>Click to edit Master title style</a:t>
            </a:r>
          </a:p>
        </p:txBody>
      </p:sp>
      <p:sp>
        <p:nvSpPr>
          <p:cNvPr id="786475" name="Rectangle 43"/>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p>
        </p:txBody>
      </p:sp>
      <p:sp>
        <p:nvSpPr>
          <p:cNvPr id="786476" name="Rectangle 44"/>
          <p:cNvSpPr>
            <a:spLocks noGrp="1" noChangeArrowheads="1"/>
          </p:cNvSpPr>
          <p:nvPr>
            <p:ph type="dt" sz="half" idx="2"/>
          </p:nvPr>
        </p:nvSpPr>
        <p:spPr bwMode="auto">
          <a:xfrm>
            <a:off x="457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fontAlgn="auto" hangingPunct="1">
              <a:spcBef>
                <a:spcPts val="0"/>
              </a:spcBef>
              <a:spcAft>
                <a:spcPts val="0"/>
              </a:spcAft>
              <a:defRPr sz="1200" smtClean="0">
                <a:effectLst>
                  <a:outerShdw blurRad="38100" dist="38100" dir="2700000" algn="tl">
                    <a:srgbClr val="000000"/>
                  </a:outerShdw>
                </a:effectLst>
                <a:latin typeface="Arial" charset="0"/>
                <a:cs typeface="+mn-cs"/>
              </a:defRPr>
            </a:lvl1pPr>
          </a:lstStyle>
          <a:p>
            <a:pPr>
              <a:defRPr/>
            </a:pPr>
            <a:fld id="{76CB9041-4886-4303-9529-E2ECC6D013BD}" type="datetime4">
              <a:rPr lang="en-US" smtClean="0">
                <a:solidFill>
                  <a:srgbClr val="FFFFFF"/>
                </a:solidFill>
              </a:rPr>
              <a:t>October 1, 2011</a:t>
            </a:fld>
            <a:endParaRPr lang="en-US">
              <a:solidFill>
                <a:srgbClr val="FFFFFF"/>
              </a:solidFill>
            </a:endParaRPr>
          </a:p>
        </p:txBody>
      </p:sp>
      <p:sp>
        <p:nvSpPr>
          <p:cNvPr id="786477" name="Rectangle 4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fontAlgn="auto" hangingPunct="1">
              <a:spcBef>
                <a:spcPts val="0"/>
              </a:spcBef>
              <a:spcAft>
                <a:spcPts val="0"/>
              </a:spcAft>
              <a:defRPr sz="1200">
                <a:effectLst>
                  <a:outerShdw blurRad="38100" dist="38100" dir="2700000" algn="tl">
                    <a:srgbClr val="000000"/>
                  </a:outerShdw>
                </a:effectLst>
                <a:latin typeface="Arial" charset="0"/>
                <a:cs typeface="+mn-cs"/>
              </a:defRPr>
            </a:lvl1pPr>
          </a:lstStyle>
          <a:p>
            <a:pPr>
              <a:defRPr/>
            </a:pPr>
            <a:endParaRPr lang="en-US">
              <a:solidFill>
                <a:srgbClr val="FFFFFF"/>
              </a:solidFill>
            </a:endParaRPr>
          </a:p>
        </p:txBody>
      </p:sp>
      <p:sp>
        <p:nvSpPr>
          <p:cNvPr id="786478" name="Rectangle 46"/>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fontAlgn="auto" hangingPunct="1">
              <a:spcBef>
                <a:spcPts val="0"/>
              </a:spcBef>
              <a:spcAft>
                <a:spcPts val="0"/>
              </a:spcAft>
              <a:defRPr sz="2000" smtClean="0">
                <a:effectLst>
                  <a:outerShdw blurRad="38100" dist="38100" dir="2700000" algn="tl">
                    <a:srgbClr val="000000"/>
                  </a:outerShdw>
                </a:effectLst>
                <a:latin typeface="Arial" charset="0"/>
                <a:cs typeface="+mn-cs"/>
              </a:defRPr>
            </a:lvl1pPr>
          </a:lstStyle>
          <a:p>
            <a:pPr>
              <a:defRPr/>
            </a:pPr>
            <a:fld id="{8B66FBEF-F982-458E-B615-CD6472251A04}"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755301714"/>
      </p:ext>
    </p:extLst>
  </p:cSld>
  <p:clrMap bg1="dk2" tx1="lt1" bg2="dk1" tx2="lt2" accent1="accent1" accent2="accent2" accent3="accent3" accent4="accent4" accent5="accent5" accent6="accent6" hlink="hlink" folHlink="folHlink"/>
  <p:sldLayoutIdLst>
    <p:sldLayoutId id="2147483775" r:id="rId1"/>
    <p:sldLayoutId id="2147483776" r:id="rId2"/>
    <p:sldLayoutId id="2147483777" r:id="rId3"/>
    <p:sldLayoutId id="2147483778" r:id="rId4"/>
    <p:sldLayoutId id="2147483779" r:id="rId5"/>
    <p:sldLayoutId id="2147483780" r:id="rId6"/>
    <p:sldLayoutId id="2147483781" r:id="rId7"/>
    <p:sldLayoutId id="2147483782" r:id="rId8"/>
    <p:sldLayoutId id="2147483783" r:id="rId9"/>
    <p:sldLayoutId id="2147483784" r:id="rId10"/>
    <p:sldLayoutId id="2147483785" r:id="rId11"/>
    <p:sldLayoutId id="2147483786" r:id="rId12"/>
    <p:sldLayoutId id="2147483787" r:id="rId13"/>
    <p:sldLayoutId id="2147483788" r:id="rId14"/>
  </p:sldLayoutIdLst>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par>
    </p:tnLst>
  </p:timing>
  <p:hf hdr="0" ftr="0" dt="0"/>
  <p:txStyles>
    <p:titleStyle>
      <a:lvl1pPr algn="ctr" rtl="0" fontAlgn="base">
        <a:spcBef>
          <a:spcPct val="0"/>
        </a:spcBef>
        <a:spcAft>
          <a:spcPct val="0"/>
        </a:spcAft>
        <a:defRPr sz="4400">
          <a:solidFill>
            <a:schemeClr val="tx2"/>
          </a:solidFill>
          <a:effectLst>
            <a:outerShdw blurRad="38100" dist="38100" dir="2700000" algn="tl">
              <a:srgbClr val="000000"/>
            </a:outerShdw>
          </a:effectLst>
          <a:latin typeface="+mj-lt"/>
          <a:ea typeface="+mj-ea"/>
          <a:cs typeface="+mj-cs"/>
        </a:defRPr>
      </a:lvl1pPr>
      <a:lvl2pPr algn="ctr" rtl="0" fontAlgn="base">
        <a:spcBef>
          <a:spcPct val="0"/>
        </a:spcBef>
        <a:spcAft>
          <a:spcPct val="0"/>
        </a:spcAft>
        <a:defRPr sz="4400">
          <a:solidFill>
            <a:schemeClr val="tx2"/>
          </a:solidFill>
          <a:effectLst>
            <a:outerShdw blurRad="38100" dist="38100" dir="2700000" algn="tl">
              <a:srgbClr val="000000"/>
            </a:outerShdw>
          </a:effectLst>
          <a:latin typeface="Arial Black" pitchFamily="34" charset="0"/>
        </a:defRPr>
      </a:lvl2pPr>
      <a:lvl3pPr algn="ctr" rtl="0" fontAlgn="base">
        <a:spcBef>
          <a:spcPct val="0"/>
        </a:spcBef>
        <a:spcAft>
          <a:spcPct val="0"/>
        </a:spcAft>
        <a:defRPr sz="4400">
          <a:solidFill>
            <a:schemeClr val="tx2"/>
          </a:solidFill>
          <a:effectLst>
            <a:outerShdw blurRad="38100" dist="38100" dir="2700000" algn="tl">
              <a:srgbClr val="000000"/>
            </a:outerShdw>
          </a:effectLst>
          <a:latin typeface="Arial Black" pitchFamily="34" charset="0"/>
        </a:defRPr>
      </a:lvl3pPr>
      <a:lvl4pPr algn="ctr" rtl="0" fontAlgn="base">
        <a:spcBef>
          <a:spcPct val="0"/>
        </a:spcBef>
        <a:spcAft>
          <a:spcPct val="0"/>
        </a:spcAft>
        <a:defRPr sz="4400">
          <a:solidFill>
            <a:schemeClr val="tx2"/>
          </a:solidFill>
          <a:effectLst>
            <a:outerShdw blurRad="38100" dist="38100" dir="2700000" algn="tl">
              <a:srgbClr val="000000"/>
            </a:outerShdw>
          </a:effectLst>
          <a:latin typeface="Arial Black" pitchFamily="34" charset="0"/>
        </a:defRPr>
      </a:lvl4pPr>
      <a:lvl5pPr algn="ctr" rtl="0" fontAlgn="base">
        <a:spcBef>
          <a:spcPct val="0"/>
        </a:spcBef>
        <a:spcAft>
          <a:spcPct val="0"/>
        </a:spcAft>
        <a:defRPr sz="4400">
          <a:solidFill>
            <a:schemeClr val="tx2"/>
          </a:solidFill>
          <a:effectLst>
            <a:outerShdw blurRad="38100" dist="38100" dir="2700000" algn="tl">
              <a:srgbClr val="000000"/>
            </a:outerShdw>
          </a:effectLst>
          <a:latin typeface="Arial Black" pitchFamily="34" charset="0"/>
        </a:defRPr>
      </a:lvl5pPr>
      <a:lvl6pPr marL="457200" algn="ctr" rtl="0" eaLnBrk="1" fontAlgn="base" hangingPunct="1">
        <a:spcBef>
          <a:spcPct val="0"/>
        </a:spcBef>
        <a:spcAft>
          <a:spcPct val="0"/>
        </a:spcAft>
        <a:defRPr sz="4400">
          <a:solidFill>
            <a:schemeClr val="tx2"/>
          </a:solidFill>
          <a:effectLst>
            <a:outerShdw blurRad="38100" dist="38100" dir="2700000" algn="tl">
              <a:srgbClr val="000000"/>
            </a:outerShdw>
          </a:effectLst>
          <a:latin typeface="Arial" charset="0"/>
        </a:defRPr>
      </a:lvl6pPr>
      <a:lvl7pPr marL="914400" algn="ctr" rtl="0" eaLnBrk="1" fontAlgn="base" hangingPunct="1">
        <a:spcBef>
          <a:spcPct val="0"/>
        </a:spcBef>
        <a:spcAft>
          <a:spcPct val="0"/>
        </a:spcAft>
        <a:defRPr sz="4400">
          <a:solidFill>
            <a:schemeClr val="tx2"/>
          </a:solidFill>
          <a:effectLst>
            <a:outerShdw blurRad="38100" dist="38100" dir="2700000" algn="tl">
              <a:srgbClr val="000000"/>
            </a:outerShdw>
          </a:effectLst>
          <a:latin typeface="Arial" charset="0"/>
        </a:defRPr>
      </a:lvl7pPr>
      <a:lvl8pPr marL="1371600" algn="ctr" rtl="0" eaLnBrk="1" fontAlgn="base" hangingPunct="1">
        <a:spcBef>
          <a:spcPct val="0"/>
        </a:spcBef>
        <a:spcAft>
          <a:spcPct val="0"/>
        </a:spcAft>
        <a:defRPr sz="4400">
          <a:solidFill>
            <a:schemeClr val="tx2"/>
          </a:solidFill>
          <a:effectLst>
            <a:outerShdw blurRad="38100" dist="38100" dir="2700000" algn="tl">
              <a:srgbClr val="000000"/>
            </a:outerShdw>
          </a:effectLst>
          <a:latin typeface="Arial" charset="0"/>
        </a:defRPr>
      </a:lvl8pPr>
      <a:lvl9pPr marL="1828800" algn="ctr" rtl="0" eaLnBrk="1" fontAlgn="base" hangingPunct="1">
        <a:spcBef>
          <a:spcPct val="0"/>
        </a:spcBef>
        <a:spcAft>
          <a:spcPct val="0"/>
        </a:spcAft>
        <a:defRPr sz="4400">
          <a:solidFill>
            <a:schemeClr val="tx2"/>
          </a:solidFill>
          <a:effectLst>
            <a:outerShdw blurRad="38100" dist="38100" dir="2700000" algn="tl">
              <a:srgbClr val="000000"/>
            </a:outerShdw>
          </a:effectLst>
          <a:latin typeface="Arial" charset="0"/>
        </a:defRPr>
      </a:lvl9pPr>
    </p:titleStyle>
    <p:bodyStyle>
      <a:lvl1pPr marL="342900" indent="-342900" algn="l" rtl="0" fontAlgn="base">
        <a:spcBef>
          <a:spcPct val="20000"/>
        </a:spcBef>
        <a:spcAft>
          <a:spcPct val="0"/>
        </a:spcAft>
        <a:buClr>
          <a:schemeClr val="hlink"/>
        </a:buClr>
        <a:buSzPct val="90000"/>
        <a:buFont typeface="Wingdings" pitchFamily="2" charset="2"/>
        <a:buBlip>
          <a:blip r:embed="rId16"/>
        </a:buBlip>
        <a:defRPr sz="3200">
          <a:solidFill>
            <a:schemeClr val="tx1"/>
          </a:solidFill>
          <a:effectLst>
            <a:outerShdw blurRad="38100" dist="38100" dir="2700000" algn="tl">
              <a:srgbClr val="000000"/>
            </a:outerShdw>
          </a:effectLst>
          <a:latin typeface="+mn-lt"/>
          <a:ea typeface="+mn-ea"/>
          <a:cs typeface="+mn-cs"/>
        </a:defRPr>
      </a:lvl1pPr>
      <a:lvl2pPr marL="742950" indent="-285750" algn="l" rtl="0" fontAlgn="base">
        <a:spcBef>
          <a:spcPct val="20000"/>
        </a:spcBef>
        <a:spcAft>
          <a:spcPct val="0"/>
        </a:spcAft>
        <a:buChar char="–"/>
        <a:defRPr sz="2800">
          <a:solidFill>
            <a:schemeClr val="tx1"/>
          </a:solidFill>
          <a:effectLst>
            <a:outerShdw blurRad="38100" dist="38100" dir="2700000" algn="tl">
              <a:srgbClr val="000000"/>
            </a:outerShdw>
          </a:effectLst>
          <a:latin typeface="+mn-lt"/>
        </a:defRPr>
      </a:lvl2pPr>
      <a:lvl3pPr marL="1143000" indent="-228600" algn="l" rtl="0" fontAlgn="base">
        <a:spcBef>
          <a:spcPct val="20000"/>
        </a:spcBef>
        <a:spcAft>
          <a:spcPct val="0"/>
        </a:spcAft>
        <a:buClr>
          <a:schemeClr val="accent2"/>
        </a:buClr>
        <a:buSzPct val="90000"/>
        <a:buFont typeface="Wingdings" pitchFamily="2" charset="2"/>
        <a:buBlip>
          <a:blip r:embed="rId17"/>
        </a:buBlip>
        <a:defRPr sz="2400">
          <a:solidFill>
            <a:schemeClr val="tx1"/>
          </a:solidFill>
          <a:effectLst>
            <a:outerShdw blurRad="38100" dist="38100" dir="2700000" algn="tl">
              <a:srgbClr val="000000"/>
            </a:outerShdw>
          </a:effectLst>
          <a:latin typeface="+mn-lt"/>
        </a:defRPr>
      </a:lvl3pPr>
      <a:lvl4pPr marL="1600200" indent="-228600" algn="l" rtl="0" fontAlgn="base">
        <a:spcBef>
          <a:spcPct val="20000"/>
        </a:spcBef>
        <a:spcAft>
          <a:spcPct val="0"/>
        </a:spcAft>
        <a:buChar char="–"/>
        <a:defRPr sz="2000">
          <a:solidFill>
            <a:schemeClr val="tx1"/>
          </a:solidFill>
          <a:effectLst>
            <a:outerShdw blurRad="38100" dist="38100" dir="2700000" algn="tl">
              <a:srgbClr val="000000"/>
            </a:outerShdw>
          </a:effectLst>
          <a:latin typeface="+mn-lt"/>
        </a:defRPr>
      </a:lvl4pPr>
      <a:lvl5pPr marL="2057400" indent="-228600" algn="l" rtl="0" fontAlgn="base">
        <a:spcBef>
          <a:spcPct val="20000"/>
        </a:spcBef>
        <a:spcAft>
          <a:spcPct val="0"/>
        </a:spcAft>
        <a:buClr>
          <a:schemeClr val="folHlink"/>
        </a:buClr>
        <a:buSzPct val="90000"/>
        <a:buFont typeface="Wingdings" pitchFamily="2" charset="2"/>
        <a:buBlip>
          <a:blip r:embed="rId18"/>
        </a:buBlip>
        <a:defRPr sz="2000">
          <a:solidFill>
            <a:schemeClr val="tx1"/>
          </a:solidFill>
          <a:effectLst>
            <a:outerShdw blurRad="38100" dist="38100" dir="2700000" algn="tl">
              <a:srgbClr val="000000"/>
            </a:outerShdw>
          </a:effectLst>
          <a:latin typeface="+mn-lt"/>
        </a:defRPr>
      </a:lvl5pPr>
      <a:lvl6pPr marL="2514600" indent="-228600" algn="l" rtl="0" eaLnBrk="1" fontAlgn="base" hangingPunct="1">
        <a:spcBef>
          <a:spcPct val="20000"/>
        </a:spcBef>
        <a:spcAft>
          <a:spcPct val="0"/>
        </a:spcAft>
        <a:buClr>
          <a:schemeClr val="folHlink"/>
        </a:buClr>
        <a:buSzPct val="90000"/>
        <a:buFont typeface="Wingdings" pitchFamily="2" charset="2"/>
        <a:buBlip>
          <a:blip r:embed="rId18"/>
        </a:buBlip>
        <a:defRPr sz="2000">
          <a:solidFill>
            <a:schemeClr val="tx1"/>
          </a:solidFill>
          <a:effectLst>
            <a:outerShdw blurRad="38100" dist="38100" dir="2700000" algn="tl">
              <a:srgbClr val="000000"/>
            </a:outerShdw>
          </a:effectLst>
          <a:latin typeface="+mn-lt"/>
        </a:defRPr>
      </a:lvl6pPr>
      <a:lvl7pPr marL="2971800" indent="-228600" algn="l" rtl="0" eaLnBrk="1" fontAlgn="base" hangingPunct="1">
        <a:spcBef>
          <a:spcPct val="20000"/>
        </a:spcBef>
        <a:spcAft>
          <a:spcPct val="0"/>
        </a:spcAft>
        <a:buClr>
          <a:schemeClr val="folHlink"/>
        </a:buClr>
        <a:buSzPct val="90000"/>
        <a:buFont typeface="Wingdings" pitchFamily="2" charset="2"/>
        <a:buBlip>
          <a:blip r:embed="rId18"/>
        </a:buBlip>
        <a:defRPr sz="2000">
          <a:solidFill>
            <a:schemeClr val="tx1"/>
          </a:solidFill>
          <a:effectLst>
            <a:outerShdw blurRad="38100" dist="38100" dir="2700000" algn="tl">
              <a:srgbClr val="000000"/>
            </a:outerShdw>
          </a:effectLst>
          <a:latin typeface="+mn-lt"/>
        </a:defRPr>
      </a:lvl7pPr>
      <a:lvl8pPr marL="3429000" indent="-228600" algn="l" rtl="0" eaLnBrk="1" fontAlgn="base" hangingPunct="1">
        <a:spcBef>
          <a:spcPct val="20000"/>
        </a:spcBef>
        <a:spcAft>
          <a:spcPct val="0"/>
        </a:spcAft>
        <a:buClr>
          <a:schemeClr val="folHlink"/>
        </a:buClr>
        <a:buSzPct val="90000"/>
        <a:buFont typeface="Wingdings" pitchFamily="2" charset="2"/>
        <a:buBlip>
          <a:blip r:embed="rId18"/>
        </a:buBlip>
        <a:defRPr sz="2000">
          <a:solidFill>
            <a:schemeClr val="tx1"/>
          </a:solidFill>
          <a:effectLst>
            <a:outerShdw blurRad="38100" dist="38100" dir="2700000" algn="tl">
              <a:srgbClr val="000000"/>
            </a:outerShdw>
          </a:effectLst>
          <a:latin typeface="+mn-lt"/>
        </a:defRPr>
      </a:lvl8pPr>
      <a:lvl9pPr marL="3886200" indent="-228600" algn="l" rtl="0" eaLnBrk="1" fontAlgn="base" hangingPunct="1">
        <a:spcBef>
          <a:spcPct val="20000"/>
        </a:spcBef>
        <a:spcAft>
          <a:spcPct val="0"/>
        </a:spcAft>
        <a:buClr>
          <a:schemeClr val="folHlink"/>
        </a:buClr>
        <a:buSzPct val="90000"/>
        <a:buFont typeface="Wingdings" pitchFamily="2" charset="2"/>
        <a:buBlip>
          <a:blip r:embed="rId18"/>
        </a:buBlip>
        <a:defRPr sz="2000">
          <a:solidFill>
            <a:schemeClr val="tx1"/>
          </a:solidFill>
          <a:effectLst>
            <a:outerShdw blurRad="38100" dist="38100" dir="2700000" algn="tl">
              <a:srgbClr val="000000"/>
            </a:outerShdw>
          </a:effectLst>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0.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57647"/>
                <a:invGamma/>
              </a:schemeClr>
            </a:gs>
            <a:gs pos="100000">
              <a:schemeClr val="bg1"/>
            </a:gs>
          </a:gsLst>
          <a:lin ang="2700000" scaled="1"/>
        </a:gradFill>
        <a:effectLst/>
      </p:bgPr>
    </p:bg>
    <p:spTree>
      <p:nvGrpSpPr>
        <p:cNvPr id="1" name=""/>
        <p:cNvGrpSpPr/>
        <p:nvPr/>
      </p:nvGrpSpPr>
      <p:grpSpPr>
        <a:xfrm>
          <a:off x="0" y="0"/>
          <a:ext cx="0" cy="0"/>
          <a:chOff x="0" y="0"/>
          <a:chExt cx="0" cy="0"/>
        </a:xfrm>
      </p:grpSpPr>
      <p:grpSp>
        <p:nvGrpSpPr>
          <p:cNvPr id="1026" name="Group 2"/>
          <p:cNvGrpSpPr>
            <a:grpSpLocks/>
          </p:cNvGrpSpPr>
          <p:nvPr/>
        </p:nvGrpSpPr>
        <p:grpSpPr bwMode="auto">
          <a:xfrm>
            <a:off x="0" y="0"/>
            <a:ext cx="9144000" cy="6856413"/>
            <a:chOff x="0" y="0"/>
            <a:chExt cx="5760" cy="4319"/>
          </a:xfrm>
        </p:grpSpPr>
        <p:sp>
          <p:nvSpPr>
            <p:cNvPr id="786435" name="Freeform 3"/>
            <p:cNvSpPr>
              <a:spLocks/>
            </p:cNvSpPr>
            <p:nvPr/>
          </p:nvSpPr>
          <p:spPr bwMode="hidden">
            <a:xfrm>
              <a:off x="0" y="12"/>
              <a:ext cx="5758" cy="3273"/>
            </a:xfrm>
            <a:custGeom>
              <a:avLst/>
              <a:gdLst/>
              <a:ahLst/>
              <a:cxnLst>
                <a:cxn ang="0">
                  <a:pos x="3193" y="1816"/>
                </a:cxn>
                <a:cxn ang="0">
                  <a:pos x="0" y="0"/>
                </a:cxn>
                <a:cxn ang="0">
                  <a:pos x="0" y="522"/>
                </a:cxn>
                <a:cxn ang="0">
                  <a:pos x="3037" y="1978"/>
                </a:cxn>
                <a:cxn ang="0">
                  <a:pos x="5740" y="3273"/>
                </a:cxn>
                <a:cxn ang="0">
                  <a:pos x="5740" y="3267"/>
                </a:cxn>
                <a:cxn ang="0">
                  <a:pos x="3193" y="1816"/>
                </a:cxn>
                <a:cxn ang="0">
                  <a:pos x="3193" y="1816"/>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786436" name="Freeform 4"/>
            <p:cNvSpPr>
              <a:spLocks/>
            </p:cNvSpPr>
            <p:nvPr/>
          </p:nvSpPr>
          <p:spPr bwMode="hidden">
            <a:xfrm>
              <a:off x="149" y="0"/>
              <a:ext cx="5609" cy="3243"/>
            </a:xfrm>
            <a:custGeom>
              <a:avLst/>
              <a:gdLst/>
              <a:ahLst/>
              <a:cxnLst>
                <a:cxn ang="0">
                  <a:pos x="3163" y="1714"/>
                </a:cxn>
                <a:cxn ang="0">
                  <a:pos x="431" y="0"/>
                </a:cxn>
                <a:cxn ang="0">
                  <a:pos x="0" y="0"/>
                </a:cxn>
                <a:cxn ang="0">
                  <a:pos x="3086" y="1786"/>
                </a:cxn>
                <a:cxn ang="0">
                  <a:pos x="5591" y="3243"/>
                </a:cxn>
                <a:cxn ang="0">
                  <a:pos x="5591" y="3237"/>
                </a:cxn>
                <a:cxn ang="0">
                  <a:pos x="3163" y="1714"/>
                </a:cxn>
                <a:cxn ang="0">
                  <a:pos x="3163" y="1714"/>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786437" name="Freeform 5"/>
            <p:cNvSpPr>
              <a:spLocks/>
            </p:cNvSpPr>
            <p:nvPr/>
          </p:nvSpPr>
          <p:spPr bwMode="hidden">
            <a:xfrm>
              <a:off x="0" y="3433"/>
              <a:ext cx="4038" cy="191"/>
            </a:xfrm>
            <a:custGeom>
              <a:avLst/>
              <a:gdLst/>
              <a:ahLst/>
              <a:cxnLst>
                <a:cxn ang="0">
                  <a:pos x="0" y="156"/>
                </a:cxn>
                <a:cxn ang="0">
                  <a:pos x="4042" y="192"/>
                </a:cxn>
                <a:cxn ang="0">
                  <a:pos x="4042" y="144"/>
                </a:cxn>
                <a:cxn ang="0">
                  <a:pos x="0" y="0"/>
                </a:cxn>
                <a:cxn ang="0">
                  <a:pos x="0" y="156"/>
                </a:cxn>
                <a:cxn ang="0">
                  <a:pos x="0" y="156"/>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1035" name="Freeform 6"/>
            <p:cNvSpPr>
              <a:spLocks/>
            </p:cNvSpPr>
            <p:nvPr/>
          </p:nvSpPr>
          <p:spPr bwMode="hidden">
            <a:xfrm>
              <a:off x="4038" y="3577"/>
              <a:ext cx="1720" cy="65"/>
            </a:xfrm>
            <a:custGeom>
              <a:avLst/>
              <a:gdLst>
                <a:gd name="T0" fmla="*/ 1722 w 1722"/>
                <a:gd name="T1" fmla="*/ 66 h 66"/>
                <a:gd name="T2" fmla="*/ 1722 w 1722"/>
                <a:gd name="T3" fmla="*/ 60 h 66"/>
                <a:gd name="T4" fmla="*/ 0 w 1722"/>
                <a:gd name="T5" fmla="*/ 0 h 66"/>
                <a:gd name="T6" fmla="*/ 0 w 1722"/>
                <a:gd name="T7" fmla="*/ 48 h 66"/>
                <a:gd name="T8" fmla="*/ 1722 w 1722"/>
                <a:gd name="T9" fmla="*/ 66 h 66"/>
                <a:gd name="T10" fmla="*/ 1722 w 1722"/>
                <a:gd name="T11" fmla="*/ 66 h 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22" h="66">
                  <a:moveTo>
                    <a:pt x="1722" y="66"/>
                  </a:moveTo>
                  <a:lnTo>
                    <a:pt x="1722" y="60"/>
                  </a:lnTo>
                  <a:lnTo>
                    <a:pt x="0" y="0"/>
                  </a:lnTo>
                  <a:lnTo>
                    <a:pt x="0" y="48"/>
                  </a:lnTo>
                  <a:lnTo>
                    <a:pt x="1722" y="66"/>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786439" name="Freeform 7"/>
            <p:cNvSpPr>
              <a:spLocks/>
            </p:cNvSpPr>
            <p:nvPr/>
          </p:nvSpPr>
          <p:spPr bwMode="hidden">
            <a:xfrm>
              <a:off x="0" y="3726"/>
              <a:ext cx="4784" cy="329"/>
            </a:xfrm>
            <a:custGeom>
              <a:avLst/>
              <a:gdLst/>
              <a:ahLst/>
              <a:cxnLst>
                <a:cxn ang="0">
                  <a:pos x="0" y="329"/>
                </a:cxn>
                <a:cxn ang="0">
                  <a:pos x="4789" y="77"/>
                </a:cxn>
                <a:cxn ang="0">
                  <a:pos x="4789" y="0"/>
                </a:cxn>
                <a:cxn ang="0">
                  <a:pos x="0" y="107"/>
                </a:cxn>
                <a:cxn ang="0">
                  <a:pos x="0" y="329"/>
                </a:cxn>
                <a:cxn ang="0">
                  <a:pos x="0" y="329"/>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w="9525" cap="flat" cmpd="sng">
              <a:noFill/>
              <a:prstDash val="solid"/>
              <a:round/>
              <a:headEnd type="none" w="med" len="med"/>
              <a:tailEnd type="none" w="med" len="med"/>
            </a:ln>
            <a:effectLst/>
          </p:spPr>
          <p:txBody>
            <a:bodyPr/>
            <a:lstStyle/>
            <a:p>
              <a:pPr fontAlgn="auto">
                <a:spcBef>
                  <a:spcPts val="0"/>
                </a:spcBef>
                <a:spcAft>
                  <a:spcPts val="0"/>
                </a:spcAft>
                <a:defRPr/>
              </a:pPr>
              <a:endParaRPr lang="en-US">
                <a:solidFill>
                  <a:prstClr val="white"/>
                </a:solidFill>
                <a:latin typeface="Arial" charset="0"/>
              </a:endParaRPr>
            </a:p>
          </p:txBody>
        </p:sp>
        <p:sp>
          <p:nvSpPr>
            <p:cNvPr id="1037" name="Freeform 8"/>
            <p:cNvSpPr>
              <a:spLocks/>
            </p:cNvSpPr>
            <p:nvPr/>
          </p:nvSpPr>
          <p:spPr bwMode="hidden">
            <a:xfrm>
              <a:off x="4784" y="3702"/>
              <a:ext cx="974" cy="101"/>
            </a:xfrm>
            <a:custGeom>
              <a:avLst/>
              <a:gdLst>
                <a:gd name="T0" fmla="*/ 975 w 975"/>
                <a:gd name="T1" fmla="*/ 48 h 101"/>
                <a:gd name="T2" fmla="*/ 975 w 975"/>
                <a:gd name="T3" fmla="*/ 0 h 101"/>
                <a:gd name="T4" fmla="*/ 0 w 975"/>
                <a:gd name="T5" fmla="*/ 24 h 101"/>
                <a:gd name="T6" fmla="*/ 0 w 975"/>
                <a:gd name="T7" fmla="*/ 101 h 101"/>
                <a:gd name="T8" fmla="*/ 975 w 975"/>
                <a:gd name="T9" fmla="*/ 48 h 101"/>
                <a:gd name="T10" fmla="*/ 975 w 975"/>
                <a:gd name="T11" fmla="*/ 48 h 10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75" h="101">
                  <a:moveTo>
                    <a:pt x="975" y="48"/>
                  </a:moveTo>
                  <a:lnTo>
                    <a:pt x="975" y="0"/>
                  </a:lnTo>
                  <a:lnTo>
                    <a:pt x="0" y="24"/>
                  </a:lnTo>
                  <a:lnTo>
                    <a:pt x="0" y="101"/>
                  </a:lnTo>
                  <a:lnTo>
                    <a:pt x="975" y="4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1038" name="Freeform 9"/>
            <p:cNvSpPr>
              <a:spLocks/>
            </p:cNvSpPr>
            <p:nvPr/>
          </p:nvSpPr>
          <p:spPr bwMode="hidden">
            <a:xfrm>
              <a:off x="3619" y="3815"/>
              <a:ext cx="2139" cy="198"/>
            </a:xfrm>
            <a:custGeom>
              <a:avLst/>
              <a:gdLst>
                <a:gd name="T0" fmla="*/ 2141 w 2141"/>
                <a:gd name="T1" fmla="*/ 0 h 198"/>
                <a:gd name="T2" fmla="*/ 0 w 2141"/>
                <a:gd name="T3" fmla="*/ 156 h 198"/>
                <a:gd name="T4" fmla="*/ 0 w 2141"/>
                <a:gd name="T5" fmla="*/ 198 h 198"/>
                <a:gd name="T6" fmla="*/ 2141 w 2141"/>
                <a:gd name="T7" fmla="*/ 0 h 198"/>
                <a:gd name="T8" fmla="*/ 2141 w 2141"/>
                <a:gd name="T9" fmla="*/ 0 h 1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41" h="198">
                  <a:moveTo>
                    <a:pt x="2141" y="0"/>
                  </a:moveTo>
                  <a:lnTo>
                    <a:pt x="0" y="156"/>
                  </a:lnTo>
                  <a:lnTo>
                    <a:pt x="0" y="198"/>
                  </a:lnTo>
                  <a:lnTo>
                    <a:pt x="2141"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786442" name="Freeform 10"/>
            <p:cNvSpPr>
              <a:spLocks/>
            </p:cNvSpPr>
            <p:nvPr/>
          </p:nvSpPr>
          <p:spPr bwMode="hidden">
            <a:xfrm>
              <a:off x="0" y="3971"/>
              <a:ext cx="3619" cy="348"/>
            </a:xfrm>
            <a:custGeom>
              <a:avLst/>
              <a:gdLst/>
              <a:ahLst/>
              <a:cxnLst>
                <a:cxn ang="0">
                  <a:pos x="0" y="348"/>
                </a:cxn>
                <a:cxn ang="0">
                  <a:pos x="311" y="348"/>
                </a:cxn>
                <a:cxn ang="0">
                  <a:pos x="3623" y="42"/>
                </a:cxn>
                <a:cxn ang="0">
                  <a:pos x="3623" y="0"/>
                </a:cxn>
                <a:cxn ang="0">
                  <a:pos x="0" y="264"/>
                </a:cxn>
                <a:cxn ang="0">
                  <a:pos x="0" y="348"/>
                </a:cxn>
                <a:cxn ang="0">
                  <a:pos x="0" y="348"/>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1040" name="Freeform 11"/>
            <p:cNvSpPr>
              <a:spLocks/>
            </p:cNvSpPr>
            <p:nvPr/>
          </p:nvSpPr>
          <p:spPr bwMode="hidden">
            <a:xfrm>
              <a:off x="2097" y="4043"/>
              <a:ext cx="2514" cy="276"/>
            </a:xfrm>
            <a:custGeom>
              <a:avLst/>
              <a:gdLst>
                <a:gd name="T0" fmla="*/ 2182 w 2517"/>
                <a:gd name="T1" fmla="*/ 276 h 276"/>
                <a:gd name="T2" fmla="*/ 2517 w 2517"/>
                <a:gd name="T3" fmla="*/ 204 h 276"/>
                <a:gd name="T4" fmla="*/ 2260 w 2517"/>
                <a:gd name="T5" fmla="*/ 0 h 276"/>
                <a:gd name="T6" fmla="*/ 0 w 2517"/>
                <a:gd name="T7" fmla="*/ 276 h 276"/>
                <a:gd name="T8" fmla="*/ 2182 w 2517"/>
                <a:gd name="T9" fmla="*/ 276 h 276"/>
                <a:gd name="T10" fmla="*/ 2182 w 2517"/>
                <a:gd name="T11" fmla="*/ 276 h 27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7" h="276">
                  <a:moveTo>
                    <a:pt x="2182" y="276"/>
                  </a:moveTo>
                  <a:lnTo>
                    <a:pt x="2517" y="204"/>
                  </a:lnTo>
                  <a:lnTo>
                    <a:pt x="2260" y="0"/>
                  </a:lnTo>
                  <a:lnTo>
                    <a:pt x="0" y="276"/>
                  </a:lnTo>
                  <a:lnTo>
                    <a:pt x="2182" y="276"/>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786444" name="Freeform 12"/>
            <p:cNvSpPr>
              <a:spLocks/>
            </p:cNvSpPr>
            <p:nvPr/>
          </p:nvSpPr>
          <p:spPr bwMode="hidden">
            <a:xfrm>
              <a:off x="4354" y="3869"/>
              <a:ext cx="1404" cy="378"/>
            </a:xfrm>
            <a:custGeom>
              <a:avLst/>
              <a:gdLst/>
              <a:ahLst/>
              <a:cxnLst>
                <a:cxn ang="0">
                  <a:pos x="1405" y="126"/>
                </a:cxn>
                <a:cxn ang="0">
                  <a:pos x="1405" y="0"/>
                </a:cxn>
                <a:cxn ang="0">
                  <a:pos x="0" y="174"/>
                </a:cxn>
                <a:cxn ang="0">
                  <a:pos x="257" y="378"/>
                </a:cxn>
                <a:cxn ang="0">
                  <a:pos x="1405" y="126"/>
                </a:cxn>
                <a:cxn ang="0">
                  <a:pos x="1405" y="126"/>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1042" name="Freeform 13"/>
            <p:cNvSpPr>
              <a:spLocks/>
            </p:cNvSpPr>
            <p:nvPr/>
          </p:nvSpPr>
          <p:spPr bwMode="hidden">
            <a:xfrm>
              <a:off x="5030" y="3151"/>
              <a:ext cx="728" cy="240"/>
            </a:xfrm>
            <a:custGeom>
              <a:avLst/>
              <a:gdLst>
                <a:gd name="T0" fmla="*/ 729 w 729"/>
                <a:gd name="T1" fmla="*/ 240 h 240"/>
                <a:gd name="T2" fmla="*/ 0 w 729"/>
                <a:gd name="T3" fmla="*/ 0 h 240"/>
                <a:gd name="T4" fmla="*/ 0 w 729"/>
                <a:gd name="T5" fmla="*/ 6 h 240"/>
                <a:gd name="T6" fmla="*/ 729 w 729"/>
                <a:gd name="T7" fmla="*/ 240 h 240"/>
                <a:gd name="T8" fmla="*/ 729 w 729"/>
                <a:gd name="T9" fmla="*/ 240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9" h="240">
                  <a:moveTo>
                    <a:pt x="729" y="240"/>
                  </a:moveTo>
                  <a:lnTo>
                    <a:pt x="0" y="0"/>
                  </a:lnTo>
                  <a:lnTo>
                    <a:pt x="0" y="6"/>
                  </a:lnTo>
                  <a:lnTo>
                    <a:pt x="729" y="24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786446" name="Freeform 14"/>
            <p:cNvSpPr>
              <a:spLocks/>
            </p:cNvSpPr>
            <p:nvPr/>
          </p:nvSpPr>
          <p:spPr bwMode="hidden">
            <a:xfrm>
              <a:off x="0" y="1486"/>
              <a:ext cx="5030" cy="1671"/>
            </a:xfrm>
            <a:custGeom>
              <a:avLst/>
              <a:gdLst/>
              <a:ahLst/>
              <a:cxnLst>
                <a:cxn ang="0">
                  <a:pos x="0" y="72"/>
                </a:cxn>
                <a:cxn ang="0">
                  <a:pos x="5035" y="1672"/>
                </a:cxn>
                <a:cxn ang="0">
                  <a:pos x="5035" y="1666"/>
                </a:cxn>
                <a:cxn ang="0">
                  <a:pos x="0" y="0"/>
                </a:cxn>
                <a:cxn ang="0">
                  <a:pos x="0" y="72"/>
                </a:cxn>
                <a:cxn ang="0">
                  <a:pos x="0" y="72"/>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1044" name="Freeform 15"/>
            <p:cNvSpPr>
              <a:spLocks/>
            </p:cNvSpPr>
            <p:nvPr/>
          </p:nvSpPr>
          <p:spPr bwMode="hidden">
            <a:xfrm>
              <a:off x="5030" y="3049"/>
              <a:ext cx="728" cy="318"/>
            </a:xfrm>
            <a:custGeom>
              <a:avLst/>
              <a:gdLst>
                <a:gd name="T0" fmla="*/ 729 w 729"/>
                <a:gd name="T1" fmla="*/ 318 h 318"/>
                <a:gd name="T2" fmla="*/ 729 w 729"/>
                <a:gd name="T3" fmla="*/ 312 h 318"/>
                <a:gd name="T4" fmla="*/ 0 w 729"/>
                <a:gd name="T5" fmla="*/ 0 h 318"/>
                <a:gd name="T6" fmla="*/ 0 w 729"/>
                <a:gd name="T7" fmla="*/ 54 h 318"/>
                <a:gd name="T8" fmla="*/ 729 w 729"/>
                <a:gd name="T9" fmla="*/ 318 h 318"/>
                <a:gd name="T10" fmla="*/ 729 w 729"/>
                <a:gd name="T11" fmla="*/ 318 h 3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29" h="318">
                  <a:moveTo>
                    <a:pt x="729" y="318"/>
                  </a:moveTo>
                  <a:lnTo>
                    <a:pt x="729" y="312"/>
                  </a:lnTo>
                  <a:lnTo>
                    <a:pt x="0" y="0"/>
                  </a:lnTo>
                  <a:lnTo>
                    <a:pt x="0" y="54"/>
                  </a:lnTo>
                  <a:lnTo>
                    <a:pt x="729" y="318"/>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786448" name="Freeform 16"/>
            <p:cNvSpPr>
              <a:spLocks/>
            </p:cNvSpPr>
            <p:nvPr/>
          </p:nvSpPr>
          <p:spPr bwMode="hidden">
            <a:xfrm>
              <a:off x="0" y="916"/>
              <a:ext cx="5030" cy="2187"/>
            </a:xfrm>
            <a:custGeom>
              <a:avLst/>
              <a:gdLst/>
              <a:ahLst/>
              <a:cxnLst>
                <a:cxn ang="0">
                  <a:pos x="0" y="396"/>
                </a:cxn>
                <a:cxn ang="0">
                  <a:pos x="5035" y="2188"/>
                </a:cxn>
                <a:cxn ang="0">
                  <a:pos x="5035" y="2134"/>
                </a:cxn>
                <a:cxn ang="0">
                  <a:pos x="0" y="0"/>
                </a:cxn>
                <a:cxn ang="0">
                  <a:pos x="0" y="396"/>
                </a:cxn>
                <a:cxn ang="0">
                  <a:pos x="0" y="396"/>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786449" name="Freeform 17"/>
            <p:cNvSpPr>
              <a:spLocks/>
            </p:cNvSpPr>
            <p:nvPr/>
          </p:nvSpPr>
          <p:spPr bwMode="hidden">
            <a:xfrm>
              <a:off x="2294" y="0"/>
              <a:ext cx="3159" cy="2725"/>
            </a:xfrm>
            <a:custGeom>
              <a:avLst/>
              <a:gdLst/>
              <a:ahLst/>
              <a:cxnLst>
                <a:cxn ang="0">
                  <a:pos x="0" y="0"/>
                </a:cxn>
                <a:cxn ang="0">
                  <a:pos x="3145" y="2727"/>
                </a:cxn>
                <a:cxn ang="0">
                  <a:pos x="3163" y="2704"/>
                </a:cxn>
                <a:cxn ang="0">
                  <a:pos x="102" y="0"/>
                </a:cxn>
                <a:cxn ang="0">
                  <a:pos x="0" y="0"/>
                </a:cxn>
                <a:cxn ang="0">
                  <a:pos x="0" y="0"/>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786450" name="Freeform 18"/>
            <p:cNvSpPr>
              <a:spLocks/>
            </p:cNvSpPr>
            <p:nvPr/>
          </p:nvSpPr>
          <p:spPr bwMode="hidden">
            <a:xfrm>
              <a:off x="5435" y="2702"/>
              <a:ext cx="323" cy="299"/>
            </a:xfrm>
            <a:custGeom>
              <a:avLst/>
              <a:gdLst/>
              <a:ahLst/>
              <a:cxnLst>
                <a:cxn ang="0">
                  <a:pos x="323" y="299"/>
                </a:cxn>
                <a:cxn ang="0">
                  <a:pos x="323" y="263"/>
                </a:cxn>
                <a:cxn ang="0">
                  <a:pos x="18" y="0"/>
                </a:cxn>
                <a:cxn ang="0">
                  <a:pos x="0" y="23"/>
                </a:cxn>
                <a:cxn ang="0">
                  <a:pos x="323" y="299"/>
                </a:cxn>
                <a:cxn ang="0">
                  <a:pos x="323" y="299"/>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1048" name="Freeform 19"/>
            <p:cNvSpPr>
              <a:spLocks/>
            </p:cNvSpPr>
            <p:nvPr/>
          </p:nvSpPr>
          <p:spPr bwMode="hidden">
            <a:xfrm>
              <a:off x="5477" y="2588"/>
              <a:ext cx="281" cy="335"/>
            </a:xfrm>
            <a:custGeom>
              <a:avLst/>
              <a:gdLst>
                <a:gd name="T0" fmla="*/ 281 w 281"/>
                <a:gd name="T1" fmla="*/ 335 h 335"/>
                <a:gd name="T2" fmla="*/ 281 w 281"/>
                <a:gd name="T3" fmla="*/ 173 h 335"/>
                <a:gd name="T4" fmla="*/ 96 w 281"/>
                <a:gd name="T5" fmla="*/ 0 h 335"/>
                <a:gd name="T6" fmla="*/ 0 w 281"/>
                <a:gd name="T7" fmla="*/ 90 h 335"/>
                <a:gd name="T8" fmla="*/ 281 w 281"/>
                <a:gd name="T9" fmla="*/ 335 h 335"/>
                <a:gd name="T10" fmla="*/ 281 w 281"/>
                <a:gd name="T11" fmla="*/ 335 h 3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1" h="335">
                  <a:moveTo>
                    <a:pt x="281" y="335"/>
                  </a:moveTo>
                  <a:lnTo>
                    <a:pt x="281" y="173"/>
                  </a:lnTo>
                  <a:lnTo>
                    <a:pt x="96" y="0"/>
                  </a:lnTo>
                  <a:lnTo>
                    <a:pt x="0" y="90"/>
                  </a:lnTo>
                  <a:lnTo>
                    <a:pt x="281" y="335"/>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786452" name="Freeform 20"/>
            <p:cNvSpPr>
              <a:spLocks/>
            </p:cNvSpPr>
            <p:nvPr/>
          </p:nvSpPr>
          <p:spPr bwMode="hidden">
            <a:xfrm>
              <a:off x="2454" y="0"/>
              <a:ext cx="3119" cy="2678"/>
            </a:xfrm>
            <a:custGeom>
              <a:avLst/>
              <a:gdLst/>
              <a:ahLst/>
              <a:cxnLst>
                <a:cxn ang="0">
                  <a:pos x="0" y="0"/>
                </a:cxn>
                <a:cxn ang="0">
                  <a:pos x="3026" y="2680"/>
                </a:cxn>
                <a:cxn ang="0">
                  <a:pos x="3122" y="2590"/>
                </a:cxn>
                <a:cxn ang="0">
                  <a:pos x="383" y="0"/>
                </a:cxn>
                <a:cxn ang="0">
                  <a:pos x="0" y="0"/>
                </a:cxn>
                <a:cxn ang="0">
                  <a:pos x="0" y="0"/>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1050" name="Freeform 21"/>
            <p:cNvSpPr>
              <a:spLocks/>
            </p:cNvSpPr>
            <p:nvPr/>
          </p:nvSpPr>
          <p:spPr bwMode="hidden">
            <a:xfrm>
              <a:off x="5626" y="2534"/>
              <a:ext cx="132" cy="132"/>
            </a:xfrm>
            <a:custGeom>
              <a:avLst/>
              <a:gdLst>
                <a:gd name="T0" fmla="*/ 132 w 132"/>
                <a:gd name="T1" fmla="*/ 132 h 132"/>
                <a:gd name="T2" fmla="*/ 0 w 132"/>
                <a:gd name="T3" fmla="*/ 0 h 132"/>
                <a:gd name="T4" fmla="*/ 0 w 132"/>
                <a:gd name="T5" fmla="*/ 0 h 132"/>
                <a:gd name="T6" fmla="*/ 132 w 132"/>
                <a:gd name="T7" fmla="*/ 132 h 132"/>
                <a:gd name="T8" fmla="*/ 132 w 132"/>
                <a:gd name="T9" fmla="*/ 132 h 1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2" h="132">
                  <a:moveTo>
                    <a:pt x="132" y="132"/>
                  </a:moveTo>
                  <a:lnTo>
                    <a:pt x="0" y="0"/>
                  </a:lnTo>
                  <a:lnTo>
                    <a:pt x="132" y="132"/>
                  </a:lnTo>
                  <a:close/>
                </a:path>
              </a:pathLst>
            </a:custGeom>
            <a:solidFill>
              <a:srgbClr val="FF99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786454" name="Freeform 22"/>
            <p:cNvSpPr>
              <a:spLocks/>
            </p:cNvSpPr>
            <p:nvPr/>
          </p:nvSpPr>
          <p:spPr bwMode="hidden">
            <a:xfrm>
              <a:off x="3112" y="0"/>
              <a:ext cx="2514" cy="2534"/>
            </a:xfrm>
            <a:custGeom>
              <a:avLst/>
              <a:gdLst/>
              <a:ahLst/>
              <a:cxnLst>
                <a:cxn ang="0">
                  <a:pos x="0" y="0"/>
                </a:cxn>
                <a:cxn ang="0">
                  <a:pos x="2517" y="2536"/>
                </a:cxn>
                <a:cxn ang="0">
                  <a:pos x="2517" y="2536"/>
                </a:cxn>
                <a:cxn ang="0">
                  <a:pos x="66" y="0"/>
                </a:cxn>
                <a:cxn ang="0">
                  <a:pos x="0" y="0"/>
                </a:cxn>
                <a:cxn ang="0">
                  <a:pos x="0" y="0"/>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786455" name="Freeform 23"/>
            <p:cNvSpPr>
              <a:spLocks/>
            </p:cNvSpPr>
            <p:nvPr/>
          </p:nvSpPr>
          <p:spPr bwMode="hidden">
            <a:xfrm>
              <a:off x="3488" y="0"/>
              <a:ext cx="2198" cy="2480"/>
            </a:xfrm>
            <a:custGeom>
              <a:avLst/>
              <a:gdLst/>
              <a:ahLst/>
              <a:cxnLst>
                <a:cxn ang="0">
                  <a:pos x="0" y="0"/>
                </a:cxn>
                <a:cxn ang="0">
                  <a:pos x="2188" y="2482"/>
                </a:cxn>
                <a:cxn ang="0">
                  <a:pos x="2200" y="2476"/>
                </a:cxn>
                <a:cxn ang="0">
                  <a:pos x="317" y="0"/>
                </a:cxn>
                <a:cxn ang="0">
                  <a:pos x="0" y="0"/>
                </a:cxn>
                <a:cxn ang="0">
                  <a:pos x="0" y="0"/>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w="9525" cap="flat" cmpd="sng">
              <a:noFill/>
              <a:prstDash val="solid"/>
              <a:round/>
              <a:headEnd type="none" w="med" len="med"/>
              <a:tailEnd type="none" w="med" len="med"/>
            </a:ln>
            <a:effectLst/>
          </p:spPr>
          <p:txBody>
            <a:bodyPr/>
            <a:lstStyle/>
            <a:p>
              <a:pPr fontAlgn="auto">
                <a:spcBef>
                  <a:spcPts val="0"/>
                </a:spcBef>
                <a:spcAft>
                  <a:spcPts val="0"/>
                </a:spcAft>
                <a:defRPr/>
              </a:pPr>
              <a:endParaRPr lang="en-US">
                <a:solidFill>
                  <a:prstClr val="white"/>
                </a:solidFill>
                <a:latin typeface="Arial" charset="0"/>
              </a:endParaRPr>
            </a:p>
          </p:txBody>
        </p:sp>
        <p:sp>
          <p:nvSpPr>
            <p:cNvPr id="786456" name="Freeform 24"/>
            <p:cNvSpPr>
              <a:spLocks/>
            </p:cNvSpPr>
            <p:nvPr/>
          </p:nvSpPr>
          <p:spPr bwMode="hidden">
            <a:xfrm>
              <a:off x="5674" y="2474"/>
              <a:ext cx="84" cy="96"/>
            </a:xfrm>
            <a:custGeom>
              <a:avLst/>
              <a:gdLst/>
              <a:ahLst/>
              <a:cxnLst>
                <a:cxn ang="0">
                  <a:pos x="84" y="96"/>
                </a:cxn>
                <a:cxn ang="0">
                  <a:pos x="84" y="90"/>
                </a:cxn>
                <a:cxn ang="0">
                  <a:pos x="12" y="0"/>
                </a:cxn>
                <a:cxn ang="0">
                  <a:pos x="0" y="6"/>
                </a:cxn>
                <a:cxn ang="0">
                  <a:pos x="84" y="96"/>
                </a:cxn>
                <a:cxn ang="0">
                  <a:pos x="84" y="96"/>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1054" name="Freeform 25"/>
            <p:cNvSpPr>
              <a:spLocks/>
            </p:cNvSpPr>
            <p:nvPr/>
          </p:nvSpPr>
          <p:spPr bwMode="hidden">
            <a:xfrm>
              <a:off x="5603" y="850"/>
              <a:ext cx="155" cy="516"/>
            </a:xfrm>
            <a:custGeom>
              <a:avLst/>
              <a:gdLst>
                <a:gd name="T0" fmla="*/ 155 w 155"/>
                <a:gd name="T1" fmla="*/ 516 h 516"/>
                <a:gd name="T2" fmla="*/ 155 w 155"/>
                <a:gd name="T3" fmla="*/ 204 h 516"/>
                <a:gd name="T4" fmla="*/ 77 w 155"/>
                <a:gd name="T5" fmla="*/ 0 h 516"/>
                <a:gd name="T6" fmla="*/ 0 w 155"/>
                <a:gd name="T7" fmla="*/ 192 h 516"/>
                <a:gd name="T8" fmla="*/ 155 w 155"/>
                <a:gd name="T9" fmla="*/ 516 h 516"/>
                <a:gd name="T10" fmla="*/ 155 w 155"/>
                <a:gd name="T11" fmla="*/ 516 h 5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5" h="516">
                  <a:moveTo>
                    <a:pt x="155" y="516"/>
                  </a:moveTo>
                  <a:lnTo>
                    <a:pt x="155" y="204"/>
                  </a:lnTo>
                  <a:lnTo>
                    <a:pt x="77" y="0"/>
                  </a:lnTo>
                  <a:lnTo>
                    <a:pt x="0" y="192"/>
                  </a:lnTo>
                  <a:lnTo>
                    <a:pt x="155" y="516"/>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786458" name="Freeform 26"/>
            <p:cNvSpPr>
              <a:spLocks/>
            </p:cNvSpPr>
            <p:nvPr/>
          </p:nvSpPr>
          <p:spPr bwMode="hidden">
            <a:xfrm>
              <a:off x="5107" y="0"/>
              <a:ext cx="573" cy="1042"/>
            </a:xfrm>
            <a:custGeom>
              <a:avLst/>
              <a:gdLst/>
              <a:ahLst/>
              <a:cxnLst>
                <a:cxn ang="0">
                  <a:pos x="0" y="0"/>
                </a:cxn>
                <a:cxn ang="0">
                  <a:pos x="497" y="1043"/>
                </a:cxn>
                <a:cxn ang="0">
                  <a:pos x="574" y="851"/>
                </a:cxn>
                <a:cxn ang="0">
                  <a:pos x="251" y="0"/>
                </a:cxn>
                <a:cxn ang="0">
                  <a:pos x="0" y="0"/>
                </a:cxn>
                <a:cxn ang="0">
                  <a:pos x="0" y="0"/>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786459" name="Freeform 27"/>
            <p:cNvSpPr>
              <a:spLocks/>
            </p:cNvSpPr>
            <p:nvPr/>
          </p:nvSpPr>
          <p:spPr bwMode="hidden">
            <a:xfrm>
              <a:off x="5411" y="0"/>
              <a:ext cx="341" cy="796"/>
            </a:xfrm>
            <a:custGeom>
              <a:avLst/>
              <a:gdLst/>
              <a:ahLst/>
              <a:cxnLst>
                <a:cxn ang="0">
                  <a:pos x="144" y="0"/>
                </a:cxn>
                <a:cxn ang="0">
                  <a:pos x="0" y="0"/>
                </a:cxn>
                <a:cxn ang="0">
                  <a:pos x="287" y="797"/>
                </a:cxn>
                <a:cxn ang="0">
                  <a:pos x="341" y="653"/>
                </a:cxn>
                <a:cxn ang="0">
                  <a:pos x="144" y="0"/>
                </a:cxn>
                <a:cxn ang="0">
                  <a:pos x="144" y="0"/>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1057" name="Freeform 28"/>
            <p:cNvSpPr>
              <a:spLocks/>
            </p:cNvSpPr>
            <p:nvPr/>
          </p:nvSpPr>
          <p:spPr bwMode="hidden">
            <a:xfrm>
              <a:off x="5698" y="653"/>
              <a:ext cx="60" cy="311"/>
            </a:xfrm>
            <a:custGeom>
              <a:avLst/>
              <a:gdLst>
                <a:gd name="T0" fmla="*/ 0 w 60"/>
                <a:gd name="T1" fmla="*/ 144 h 312"/>
                <a:gd name="T2" fmla="*/ 60 w 60"/>
                <a:gd name="T3" fmla="*/ 312 h 312"/>
                <a:gd name="T4" fmla="*/ 60 w 60"/>
                <a:gd name="T5" fmla="*/ 6 h 312"/>
                <a:gd name="T6" fmla="*/ 54 w 60"/>
                <a:gd name="T7" fmla="*/ 0 h 312"/>
                <a:gd name="T8" fmla="*/ 0 w 60"/>
                <a:gd name="T9" fmla="*/ 144 h 312"/>
                <a:gd name="T10" fmla="*/ 0 w 60"/>
                <a:gd name="T11" fmla="*/ 144 h 3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 h="312">
                  <a:moveTo>
                    <a:pt x="0" y="144"/>
                  </a:moveTo>
                  <a:lnTo>
                    <a:pt x="60" y="312"/>
                  </a:lnTo>
                  <a:lnTo>
                    <a:pt x="60" y="6"/>
                  </a:lnTo>
                  <a:lnTo>
                    <a:pt x="54" y="0"/>
                  </a:lnTo>
                  <a:lnTo>
                    <a:pt x="0" y="144"/>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786461" name="Freeform 29"/>
            <p:cNvSpPr>
              <a:spLocks/>
            </p:cNvSpPr>
            <p:nvPr/>
          </p:nvSpPr>
          <p:spPr bwMode="hidden">
            <a:xfrm>
              <a:off x="2" y="1601"/>
              <a:ext cx="5752" cy="1864"/>
            </a:xfrm>
            <a:custGeom>
              <a:avLst/>
              <a:gdLst/>
              <a:ahLst/>
              <a:cxnLst>
                <a:cxn ang="0">
                  <a:pos x="0" y="371"/>
                </a:cxn>
                <a:cxn ang="0">
                  <a:pos x="5740" y="1864"/>
                </a:cxn>
                <a:cxn ang="0">
                  <a:pos x="5740" y="1834"/>
                </a:cxn>
                <a:cxn ang="0">
                  <a:pos x="0" y="0"/>
                </a:cxn>
                <a:cxn ang="0">
                  <a:pos x="0" y="371"/>
                </a:cxn>
                <a:cxn ang="0">
                  <a:pos x="0" y="37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1059" name="Freeform 30"/>
            <p:cNvSpPr>
              <a:spLocks/>
            </p:cNvSpPr>
            <p:nvPr/>
          </p:nvSpPr>
          <p:spPr bwMode="hidden">
            <a:xfrm>
              <a:off x="5754" y="3483"/>
              <a:ext cx="6" cy="6"/>
            </a:xfrm>
            <a:custGeom>
              <a:avLst/>
              <a:gdLst>
                <a:gd name="T0" fmla="*/ 6 w 6"/>
                <a:gd name="T1" fmla="*/ 6 h 6"/>
                <a:gd name="T2" fmla="*/ 0 w 6"/>
                <a:gd name="T3" fmla="*/ 0 h 6"/>
                <a:gd name="T4" fmla="*/ 0 w 6"/>
                <a:gd name="T5" fmla="*/ 6 h 6"/>
                <a:gd name="T6" fmla="*/ 6 w 6"/>
                <a:gd name="T7" fmla="*/ 6 h 6"/>
                <a:gd name="T8" fmla="*/ 6 w 6"/>
                <a:gd name="T9" fmla="*/ 6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6">
                  <a:moveTo>
                    <a:pt x="6" y="6"/>
                  </a:moveTo>
                  <a:lnTo>
                    <a:pt x="0" y="0"/>
                  </a:lnTo>
                  <a:lnTo>
                    <a:pt x="0" y="6"/>
                  </a:lnTo>
                  <a:lnTo>
                    <a:pt x="6" y="6"/>
                  </a:lnTo>
                  <a:close/>
                </a:path>
              </a:pathLst>
            </a:custGeom>
            <a:solidFill>
              <a:srgbClr val="18F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786463" name="Freeform 31"/>
            <p:cNvSpPr>
              <a:spLocks/>
            </p:cNvSpPr>
            <p:nvPr/>
          </p:nvSpPr>
          <p:spPr bwMode="hidden">
            <a:xfrm>
              <a:off x="2" y="2152"/>
              <a:ext cx="5752" cy="1337"/>
            </a:xfrm>
            <a:custGeom>
              <a:avLst/>
              <a:gdLst/>
              <a:ahLst/>
              <a:cxnLst>
                <a:cxn ang="0">
                  <a:pos x="0" y="366"/>
                </a:cxn>
                <a:cxn ang="0">
                  <a:pos x="5740" y="1337"/>
                </a:cxn>
                <a:cxn ang="0">
                  <a:pos x="5740" y="1331"/>
                </a:cxn>
                <a:cxn ang="0">
                  <a:pos x="0" y="0"/>
                </a:cxn>
                <a:cxn ang="0">
                  <a:pos x="0" y="366"/>
                </a:cxn>
                <a:cxn ang="0">
                  <a:pos x="0" y="366"/>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786464" name="Freeform 32"/>
            <p:cNvSpPr>
              <a:spLocks/>
            </p:cNvSpPr>
            <p:nvPr/>
          </p:nvSpPr>
          <p:spPr bwMode="hidden">
            <a:xfrm>
              <a:off x="2" y="3177"/>
              <a:ext cx="5752" cy="414"/>
            </a:xfrm>
            <a:custGeom>
              <a:avLst/>
              <a:gdLst/>
              <a:ahLst/>
              <a:cxnLst>
                <a:cxn ang="0">
                  <a:pos x="0" y="48"/>
                </a:cxn>
                <a:cxn ang="0">
                  <a:pos x="5740" y="414"/>
                </a:cxn>
                <a:cxn ang="0">
                  <a:pos x="5740" y="402"/>
                </a:cxn>
                <a:cxn ang="0">
                  <a:pos x="0" y="0"/>
                </a:cxn>
                <a:cxn ang="0">
                  <a:pos x="0" y="48"/>
                </a:cxn>
                <a:cxn ang="0">
                  <a:pos x="0" y="48"/>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786465" name="Freeform 33"/>
            <p:cNvSpPr>
              <a:spLocks/>
            </p:cNvSpPr>
            <p:nvPr/>
          </p:nvSpPr>
          <p:spPr bwMode="hidden">
            <a:xfrm>
              <a:off x="1297" y="0"/>
              <a:ext cx="4457" cy="3177"/>
            </a:xfrm>
            <a:custGeom>
              <a:avLst/>
              <a:gdLst/>
              <a:ahLst/>
              <a:cxnLst>
                <a:cxn ang="0">
                  <a:pos x="0" y="0"/>
                </a:cxn>
                <a:cxn ang="0">
                  <a:pos x="4448" y="3177"/>
                </a:cxn>
                <a:cxn ang="0">
                  <a:pos x="4448" y="3153"/>
                </a:cxn>
                <a:cxn ang="0">
                  <a:pos x="125" y="0"/>
                </a:cxn>
                <a:cxn ang="0">
                  <a:pos x="0" y="0"/>
                </a:cxn>
                <a:cxn ang="0">
                  <a:pos x="0" y="0"/>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786466" name="Freeform 34"/>
            <p:cNvSpPr>
              <a:spLocks/>
            </p:cNvSpPr>
            <p:nvPr/>
          </p:nvSpPr>
          <p:spPr bwMode="hidden">
            <a:xfrm>
              <a:off x="3321" y="0"/>
              <a:ext cx="2433" cy="2614"/>
            </a:xfrm>
            <a:custGeom>
              <a:avLst/>
              <a:gdLst/>
              <a:ahLst/>
              <a:cxnLst>
                <a:cxn ang="0">
                  <a:pos x="0" y="0"/>
                </a:cxn>
                <a:cxn ang="0">
                  <a:pos x="2428" y="2614"/>
                </a:cxn>
                <a:cxn ang="0">
                  <a:pos x="2428" y="2608"/>
                </a:cxn>
                <a:cxn ang="0">
                  <a:pos x="66" y="0"/>
                </a:cxn>
                <a:cxn ang="0">
                  <a:pos x="0" y="0"/>
                </a:cxn>
                <a:cxn ang="0">
                  <a:pos x="0" y="0"/>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786467" name="Freeform 35"/>
            <p:cNvSpPr>
              <a:spLocks/>
            </p:cNvSpPr>
            <p:nvPr/>
          </p:nvSpPr>
          <p:spPr bwMode="hidden">
            <a:xfrm>
              <a:off x="3950" y="0"/>
              <a:ext cx="1804" cy="2464"/>
            </a:xfrm>
            <a:custGeom>
              <a:avLst/>
              <a:gdLst/>
              <a:ahLst/>
              <a:cxnLst>
                <a:cxn ang="0">
                  <a:pos x="485" y="0"/>
                </a:cxn>
                <a:cxn ang="0">
                  <a:pos x="0" y="0"/>
                </a:cxn>
                <a:cxn ang="0">
                  <a:pos x="1800" y="2464"/>
                </a:cxn>
                <a:cxn ang="0">
                  <a:pos x="1800" y="2248"/>
                </a:cxn>
                <a:cxn ang="0">
                  <a:pos x="1794" y="2248"/>
                </a:cxn>
                <a:cxn ang="0">
                  <a:pos x="485" y="0"/>
                </a:cxn>
                <a:cxn ang="0">
                  <a:pos x="485" y="0"/>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786468" name="Freeform 36"/>
            <p:cNvSpPr>
              <a:spLocks/>
            </p:cNvSpPr>
            <p:nvPr/>
          </p:nvSpPr>
          <p:spPr bwMode="hidden">
            <a:xfrm>
              <a:off x="4519" y="0"/>
              <a:ext cx="1235" cy="2074"/>
            </a:xfrm>
            <a:custGeom>
              <a:avLst/>
              <a:gdLst/>
              <a:ahLst/>
              <a:cxnLst>
                <a:cxn ang="0">
                  <a:pos x="0" y="0"/>
                </a:cxn>
                <a:cxn ang="0">
                  <a:pos x="1232" y="2074"/>
                </a:cxn>
                <a:cxn ang="0">
                  <a:pos x="1232" y="2038"/>
                </a:cxn>
                <a:cxn ang="0">
                  <a:pos x="42" y="0"/>
                </a:cxn>
                <a:cxn ang="0">
                  <a:pos x="0" y="0"/>
                </a:cxn>
                <a:cxn ang="0">
                  <a:pos x="0" y="0"/>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786469" name="Freeform 37"/>
            <p:cNvSpPr>
              <a:spLocks/>
            </p:cNvSpPr>
            <p:nvPr/>
          </p:nvSpPr>
          <p:spPr bwMode="hidden">
            <a:xfrm>
              <a:off x="4694" y="0"/>
              <a:ext cx="1060" cy="1936"/>
            </a:xfrm>
            <a:custGeom>
              <a:avLst/>
              <a:gdLst/>
              <a:ahLst/>
              <a:cxnLst>
                <a:cxn ang="0">
                  <a:pos x="0" y="0"/>
                </a:cxn>
                <a:cxn ang="0">
                  <a:pos x="1058" y="1936"/>
                </a:cxn>
                <a:cxn ang="0">
                  <a:pos x="1058" y="1930"/>
                </a:cxn>
                <a:cxn ang="0">
                  <a:pos x="54" y="0"/>
                </a:cxn>
                <a:cxn ang="0">
                  <a:pos x="0" y="0"/>
                </a:cxn>
                <a:cxn ang="0">
                  <a:pos x="0" y="0"/>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786470" name="Freeform 38"/>
            <p:cNvSpPr>
              <a:spLocks/>
            </p:cNvSpPr>
            <p:nvPr/>
          </p:nvSpPr>
          <p:spPr bwMode="hidden">
            <a:xfrm>
              <a:off x="4981" y="0"/>
              <a:ext cx="773" cy="1487"/>
            </a:xfrm>
            <a:custGeom>
              <a:avLst/>
              <a:gdLst/>
              <a:ahLst/>
              <a:cxnLst>
                <a:cxn ang="0">
                  <a:pos x="771" y="1433"/>
                </a:cxn>
                <a:cxn ang="0">
                  <a:pos x="42" y="0"/>
                </a:cxn>
                <a:cxn ang="0">
                  <a:pos x="0" y="0"/>
                </a:cxn>
                <a:cxn ang="0">
                  <a:pos x="771" y="1487"/>
                </a:cxn>
                <a:cxn ang="0">
                  <a:pos x="771" y="1433"/>
                </a:cxn>
                <a:cxn ang="0">
                  <a:pos x="771" y="1433"/>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grpSp>
          <p:nvGrpSpPr>
            <p:cNvPr id="1068" name="Group 39"/>
            <p:cNvGrpSpPr>
              <a:grpSpLocks/>
            </p:cNvGrpSpPr>
            <p:nvPr userDrawn="1"/>
          </p:nvGrpSpPr>
          <p:grpSpPr bwMode="auto">
            <a:xfrm>
              <a:off x="0" y="1632"/>
              <a:ext cx="5758" cy="1858"/>
              <a:chOff x="0" y="1632"/>
              <a:chExt cx="5758" cy="1858"/>
            </a:xfrm>
          </p:grpSpPr>
          <p:sp>
            <p:nvSpPr>
              <p:cNvPr id="786472" name="Freeform 40"/>
              <p:cNvSpPr>
                <a:spLocks/>
              </p:cNvSpPr>
              <p:nvPr/>
            </p:nvSpPr>
            <p:spPr bwMode="hidden">
              <a:xfrm>
                <a:off x="0" y="1632"/>
                <a:ext cx="3670" cy="1313"/>
              </a:xfrm>
              <a:custGeom>
                <a:avLst/>
                <a:gdLst/>
                <a:ahLst/>
                <a:cxnLst>
                  <a:cxn ang="0">
                    <a:pos x="0" y="0"/>
                  </a:cxn>
                  <a:cxn ang="0">
                    <a:pos x="0" y="366"/>
                  </a:cxn>
                  <a:cxn ang="0">
                    <a:pos x="3635" y="1313"/>
                  </a:cxn>
                  <a:cxn ang="0">
                    <a:pos x="3647" y="1235"/>
                  </a:cxn>
                  <a:cxn ang="0">
                    <a:pos x="3659" y="1163"/>
                  </a:cxn>
                  <a:cxn ang="0">
                    <a:pos x="0" y="0"/>
                  </a:cxn>
                  <a:cxn ang="0">
                    <a:pos x="0" y="0"/>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786473" name="Freeform 41"/>
              <p:cNvSpPr>
                <a:spLocks/>
              </p:cNvSpPr>
              <p:nvPr/>
            </p:nvSpPr>
            <p:spPr bwMode="hidden">
              <a:xfrm>
                <a:off x="3646" y="2795"/>
                <a:ext cx="2112" cy="695"/>
              </a:xfrm>
              <a:custGeom>
                <a:avLst/>
                <a:gdLst/>
                <a:ahLst/>
                <a:cxnLst>
                  <a:cxn ang="0">
                    <a:pos x="2105" y="665"/>
                  </a:cxn>
                  <a:cxn ang="0">
                    <a:pos x="24" y="0"/>
                  </a:cxn>
                  <a:cxn ang="0">
                    <a:pos x="12" y="72"/>
                  </a:cxn>
                  <a:cxn ang="0">
                    <a:pos x="0" y="150"/>
                  </a:cxn>
                  <a:cxn ang="0">
                    <a:pos x="2105" y="695"/>
                  </a:cxn>
                  <a:cxn ang="0">
                    <a:pos x="2105" y="665"/>
                  </a:cxn>
                  <a:cxn ang="0">
                    <a:pos x="2105" y="665"/>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grpSp>
      </p:grpSp>
      <p:sp>
        <p:nvSpPr>
          <p:cNvPr id="786474" name="Rectangle 42"/>
          <p:cNvSpPr>
            <a:spLocks noGrp="1" noChangeArrowheads="1"/>
          </p:cNvSpPr>
          <p:nvPr>
            <p:ph type="title"/>
          </p:nvPr>
        </p:nvSpPr>
        <p:spPr bwMode="auto">
          <a:xfrm>
            <a:off x="457200" y="277813"/>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smtClean="0"/>
              <a:t>Click to edit Master title style</a:t>
            </a:r>
          </a:p>
        </p:txBody>
      </p:sp>
      <p:sp>
        <p:nvSpPr>
          <p:cNvPr id="786475" name="Rectangle 43"/>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p>
        </p:txBody>
      </p:sp>
      <p:sp>
        <p:nvSpPr>
          <p:cNvPr id="786476" name="Rectangle 44"/>
          <p:cNvSpPr>
            <a:spLocks noGrp="1" noChangeArrowheads="1"/>
          </p:cNvSpPr>
          <p:nvPr>
            <p:ph type="dt" sz="half" idx="2"/>
          </p:nvPr>
        </p:nvSpPr>
        <p:spPr bwMode="auto">
          <a:xfrm>
            <a:off x="457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fontAlgn="auto" hangingPunct="1">
              <a:spcBef>
                <a:spcPts val="0"/>
              </a:spcBef>
              <a:spcAft>
                <a:spcPts val="0"/>
              </a:spcAft>
              <a:defRPr sz="1200" smtClean="0">
                <a:effectLst>
                  <a:outerShdw blurRad="38100" dist="38100" dir="2700000" algn="tl">
                    <a:srgbClr val="000000"/>
                  </a:outerShdw>
                </a:effectLst>
                <a:latin typeface="Arial" charset="0"/>
                <a:cs typeface="+mn-cs"/>
              </a:defRPr>
            </a:lvl1pPr>
          </a:lstStyle>
          <a:p>
            <a:pPr>
              <a:defRPr/>
            </a:pPr>
            <a:fld id="{66DF3976-1E4F-4E59-BD6F-ACD569AFE545}" type="datetime4">
              <a:rPr lang="en-US" smtClean="0">
                <a:solidFill>
                  <a:prstClr val="white"/>
                </a:solidFill>
              </a:rPr>
              <a:t>October 1, 2011</a:t>
            </a:fld>
            <a:endParaRPr lang="en-US">
              <a:solidFill>
                <a:prstClr val="white"/>
              </a:solidFill>
            </a:endParaRPr>
          </a:p>
        </p:txBody>
      </p:sp>
      <p:sp>
        <p:nvSpPr>
          <p:cNvPr id="786477" name="Rectangle 4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fontAlgn="auto" hangingPunct="1">
              <a:spcBef>
                <a:spcPts val="0"/>
              </a:spcBef>
              <a:spcAft>
                <a:spcPts val="0"/>
              </a:spcAft>
              <a:defRPr sz="1200">
                <a:effectLst>
                  <a:outerShdw blurRad="38100" dist="38100" dir="2700000" algn="tl">
                    <a:srgbClr val="000000"/>
                  </a:outerShdw>
                </a:effectLst>
                <a:latin typeface="Arial" charset="0"/>
                <a:cs typeface="+mn-cs"/>
              </a:defRPr>
            </a:lvl1pPr>
          </a:lstStyle>
          <a:p>
            <a:pPr>
              <a:defRPr/>
            </a:pPr>
            <a:endParaRPr lang="en-US">
              <a:solidFill>
                <a:prstClr val="white"/>
              </a:solidFill>
            </a:endParaRPr>
          </a:p>
        </p:txBody>
      </p:sp>
      <p:sp>
        <p:nvSpPr>
          <p:cNvPr id="786478" name="Rectangle 46"/>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fontAlgn="auto" hangingPunct="1">
              <a:spcBef>
                <a:spcPts val="0"/>
              </a:spcBef>
              <a:spcAft>
                <a:spcPts val="0"/>
              </a:spcAft>
              <a:defRPr sz="2000" smtClean="0">
                <a:effectLst>
                  <a:outerShdw blurRad="38100" dist="38100" dir="2700000" algn="tl">
                    <a:srgbClr val="000000"/>
                  </a:outerShdw>
                </a:effectLst>
                <a:latin typeface="Arial" charset="0"/>
                <a:cs typeface="+mn-cs"/>
              </a:defRPr>
            </a:lvl1pPr>
          </a:lstStyle>
          <a:p>
            <a:pPr>
              <a:defRPr/>
            </a:pPr>
            <a:fld id="{8B66FBEF-F982-458E-B615-CD6472251A04}" type="slidenum">
              <a:rPr lang="en-US">
                <a:solidFill>
                  <a:prstClr val="white"/>
                </a:solidFill>
              </a:rPr>
              <a:pPr>
                <a:defRPr/>
              </a:pPr>
              <a:t>‹#›</a:t>
            </a:fld>
            <a:endParaRPr lang="en-US">
              <a:solidFill>
                <a:prstClr val="white"/>
              </a:solidFill>
            </a:endParaRPr>
          </a:p>
        </p:txBody>
      </p:sp>
    </p:spTree>
    <p:extLst>
      <p:ext uri="{BB962C8B-B14F-4D97-AF65-F5344CB8AC3E}">
        <p14:creationId xmlns:p14="http://schemas.microsoft.com/office/powerpoint/2010/main" val="3488453287"/>
      </p:ext>
    </p:extLst>
  </p:cSld>
  <p:clrMap bg1="dk2" tx1="lt1" bg2="dk1" tx2="lt2" accent1="accent1" accent2="accent2" accent3="accent3" accent4="accent4" accent5="accent5" accent6="accent6" hlink="hlink" folHlink="folHlink"/>
  <p:sldLayoutIdLst>
    <p:sldLayoutId id="2147484366" r:id="rId1"/>
    <p:sldLayoutId id="2147484367" r:id="rId2"/>
    <p:sldLayoutId id="2147484368" r:id="rId3"/>
    <p:sldLayoutId id="2147484369" r:id="rId4"/>
    <p:sldLayoutId id="2147484370" r:id="rId5"/>
    <p:sldLayoutId id="2147484371" r:id="rId6"/>
    <p:sldLayoutId id="2147484372" r:id="rId7"/>
    <p:sldLayoutId id="2147484373" r:id="rId8"/>
    <p:sldLayoutId id="2147484374" r:id="rId9"/>
    <p:sldLayoutId id="2147484375" r:id="rId10"/>
    <p:sldLayoutId id="2147484376" r:id="rId11"/>
    <p:sldLayoutId id="2147484377" r:id="rId12"/>
    <p:sldLayoutId id="2147484378" r:id="rId13"/>
  </p:sldLayoutIdLst>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par>
    </p:tnLst>
  </p:timing>
  <p:hf hdr="0" ftr="0" dt="0"/>
  <p:txStyles>
    <p:titleStyle>
      <a:lvl1pPr algn="ctr" rtl="0" fontAlgn="base">
        <a:spcBef>
          <a:spcPct val="0"/>
        </a:spcBef>
        <a:spcAft>
          <a:spcPct val="0"/>
        </a:spcAft>
        <a:defRPr sz="4400">
          <a:solidFill>
            <a:schemeClr val="tx2"/>
          </a:solidFill>
          <a:effectLst>
            <a:outerShdw blurRad="38100" dist="38100" dir="2700000" algn="tl">
              <a:srgbClr val="000000"/>
            </a:outerShdw>
          </a:effectLst>
          <a:latin typeface="+mj-lt"/>
          <a:ea typeface="+mj-ea"/>
          <a:cs typeface="+mj-cs"/>
        </a:defRPr>
      </a:lvl1pPr>
      <a:lvl2pPr algn="ctr" rtl="0" fontAlgn="base">
        <a:spcBef>
          <a:spcPct val="0"/>
        </a:spcBef>
        <a:spcAft>
          <a:spcPct val="0"/>
        </a:spcAft>
        <a:defRPr sz="4400">
          <a:solidFill>
            <a:schemeClr val="tx2"/>
          </a:solidFill>
          <a:effectLst>
            <a:outerShdw blurRad="38100" dist="38100" dir="2700000" algn="tl">
              <a:srgbClr val="000000"/>
            </a:outerShdw>
          </a:effectLst>
          <a:latin typeface="Arial Black" pitchFamily="34" charset="0"/>
        </a:defRPr>
      </a:lvl2pPr>
      <a:lvl3pPr algn="ctr" rtl="0" fontAlgn="base">
        <a:spcBef>
          <a:spcPct val="0"/>
        </a:spcBef>
        <a:spcAft>
          <a:spcPct val="0"/>
        </a:spcAft>
        <a:defRPr sz="4400">
          <a:solidFill>
            <a:schemeClr val="tx2"/>
          </a:solidFill>
          <a:effectLst>
            <a:outerShdw blurRad="38100" dist="38100" dir="2700000" algn="tl">
              <a:srgbClr val="000000"/>
            </a:outerShdw>
          </a:effectLst>
          <a:latin typeface="Arial Black" pitchFamily="34" charset="0"/>
        </a:defRPr>
      </a:lvl3pPr>
      <a:lvl4pPr algn="ctr" rtl="0" fontAlgn="base">
        <a:spcBef>
          <a:spcPct val="0"/>
        </a:spcBef>
        <a:spcAft>
          <a:spcPct val="0"/>
        </a:spcAft>
        <a:defRPr sz="4400">
          <a:solidFill>
            <a:schemeClr val="tx2"/>
          </a:solidFill>
          <a:effectLst>
            <a:outerShdw blurRad="38100" dist="38100" dir="2700000" algn="tl">
              <a:srgbClr val="000000"/>
            </a:outerShdw>
          </a:effectLst>
          <a:latin typeface="Arial Black" pitchFamily="34" charset="0"/>
        </a:defRPr>
      </a:lvl4pPr>
      <a:lvl5pPr algn="ctr" rtl="0" fontAlgn="base">
        <a:spcBef>
          <a:spcPct val="0"/>
        </a:spcBef>
        <a:spcAft>
          <a:spcPct val="0"/>
        </a:spcAft>
        <a:defRPr sz="4400">
          <a:solidFill>
            <a:schemeClr val="tx2"/>
          </a:solidFill>
          <a:effectLst>
            <a:outerShdw blurRad="38100" dist="38100" dir="2700000" algn="tl">
              <a:srgbClr val="000000"/>
            </a:outerShdw>
          </a:effectLst>
          <a:latin typeface="Arial Black" pitchFamily="34" charset="0"/>
        </a:defRPr>
      </a:lvl5pPr>
      <a:lvl6pPr marL="457200" algn="ctr" rtl="0" eaLnBrk="1" fontAlgn="base" hangingPunct="1">
        <a:spcBef>
          <a:spcPct val="0"/>
        </a:spcBef>
        <a:spcAft>
          <a:spcPct val="0"/>
        </a:spcAft>
        <a:defRPr sz="4400">
          <a:solidFill>
            <a:schemeClr val="tx2"/>
          </a:solidFill>
          <a:effectLst>
            <a:outerShdw blurRad="38100" dist="38100" dir="2700000" algn="tl">
              <a:srgbClr val="000000"/>
            </a:outerShdw>
          </a:effectLst>
          <a:latin typeface="Arial" charset="0"/>
        </a:defRPr>
      </a:lvl6pPr>
      <a:lvl7pPr marL="914400" algn="ctr" rtl="0" eaLnBrk="1" fontAlgn="base" hangingPunct="1">
        <a:spcBef>
          <a:spcPct val="0"/>
        </a:spcBef>
        <a:spcAft>
          <a:spcPct val="0"/>
        </a:spcAft>
        <a:defRPr sz="4400">
          <a:solidFill>
            <a:schemeClr val="tx2"/>
          </a:solidFill>
          <a:effectLst>
            <a:outerShdw blurRad="38100" dist="38100" dir="2700000" algn="tl">
              <a:srgbClr val="000000"/>
            </a:outerShdw>
          </a:effectLst>
          <a:latin typeface="Arial" charset="0"/>
        </a:defRPr>
      </a:lvl7pPr>
      <a:lvl8pPr marL="1371600" algn="ctr" rtl="0" eaLnBrk="1" fontAlgn="base" hangingPunct="1">
        <a:spcBef>
          <a:spcPct val="0"/>
        </a:spcBef>
        <a:spcAft>
          <a:spcPct val="0"/>
        </a:spcAft>
        <a:defRPr sz="4400">
          <a:solidFill>
            <a:schemeClr val="tx2"/>
          </a:solidFill>
          <a:effectLst>
            <a:outerShdw blurRad="38100" dist="38100" dir="2700000" algn="tl">
              <a:srgbClr val="000000"/>
            </a:outerShdw>
          </a:effectLst>
          <a:latin typeface="Arial" charset="0"/>
        </a:defRPr>
      </a:lvl8pPr>
      <a:lvl9pPr marL="1828800" algn="ctr" rtl="0" eaLnBrk="1" fontAlgn="base" hangingPunct="1">
        <a:spcBef>
          <a:spcPct val="0"/>
        </a:spcBef>
        <a:spcAft>
          <a:spcPct val="0"/>
        </a:spcAft>
        <a:defRPr sz="4400">
          <a:solidFill>
            <a:schemeClr val="tx2"/>
          </a:solidFill>
          <a:effectLst>
            <a:outerShdw blurRad="38100" dist="38100" dir="2700000" algn="tl">
              <a:srgbClr val="000000"/>
            </a:outerShdw>
          </a:effectLst>
          <a:latin typeface="Arial" charset="0"/>
        </a:defRPr>
      </a:lvl9pPr>
    </p:titleStyle>
    <p:bodyStyle>
      <a:lvl1pPr marL="342900" indent="-342900" algn="l" rtl="0" fontAlgn="base">
        <a:spcBef>
          <a:spcPct val="20000"/>
        </a:spcBef>
        <a:spcAft>
          <a:spcPct val="0"/>
        </a:spcAft>
        <a:buClr>
          <a:schemeClr val="hlink"/>
        </a:buClr>
        <a:buSzPct val="90000"/>
        <a:buFont typeface="Wingdings" pitchFamily="2" charset="2"/>
        <a:buBlip>
          <a:blip r:embed="rId15"/>
        </a:buBlip>
        <a:defRPr sz="3200">
          <a:solidFill>
            <a:schemeClr val="tx1"/>
          </a:solidFill>
          <a:effectLst>
            <a:outerShdw blurRad="38100" dist="38100" dir="2700000" algn="tl">
              <a:srgbClr val="000000"/>
            </a:outerShdw>
          </a:effectLst>
          <a:latin typeface="+mn-lt"/>
          <a:ea typeface="+mn-ea"/>
          <a:cs typeface="+mn-cs"/>
        </a:defRPr>
      </a:lvl1pPr>
      <a:lvl2pPr marL="742950" indent="-285750" algn="l" rtl="0" fontAlgn="base">
        <a:spcBef>
          <a:spcPct val="20000"/>
        </a:spcBef>
        <a:spcAft>
          <a:spcPct val="0"/>
        </a:spcAft>
        <a:buChar char="–"/>
        <a:defRPr sz="2800">
          <a:solidFill>
            <a:schemeClr val="tx1"/>
          </a:solidFill>
          <a:effectLst>
            <a:outerShdw blurRad="38100" dist="38100" dir="2700000" algn="tl">
              <a:srgbClr val="000000"/>
            </a:outerShdw>
          </a:effectLst>
          <a:latin typeface="+mn-lt"/>
        </a:defRPr>
      </a:lvl2pPr>
      <a:lvl3pPr marL="1143000" indent="-228600" algn="l" rtl="0" fontAlgn="base">
        <a:spcBef>
          <a:spcPct val="20000"/>
        </a:spcBef>
        <a:spcAft>
          <a:spcPct val="0"/>
        </a:spcAft>
        <a:buClr>
          <a:schemeClr val="accent2"/>
        </a:buClr>
        <a:buSzPct val="90000"/>
        <a:buFont typeface="Wingdings" pitchFamily="2" charset="2"/>
        <a:buBlip>
          <a:blip r:embed="rId16"/>
        </a:buBlip>
        <a:defRPr sz="2400">
          <a:solidFill>
            <a:schemeClr val="tx1"/>
          </a:solidFill>
          <a:effectLst>
            <a:outerShdw blurRad="38100" dist="38100" dir="2700000" algn="tl">
              <a:srgbClr val="000000"/>
            </a:outerShdw>
          </a:effectLst>
          <a:latin typeface="+mn-lt"/>
        </a:defRPr>
      </a:lvl3pPr>
      <a:lvl4pPr marL="1600200" indent="-228600" algn="l" rtl="0" fontAlgn="base">
        <a:spcBef>
          <a:spcPct val="20000"/>
        </a:spcBef>
        <a:spcAft>
          <a:spcPct val="0"/>
        </a:spcAft>
        <a:buChar char="–"/>
        <a:defRPr sz="2000">
          <a:solidFill>
            <a:schemeClr val="tx1"/>
          </a:solidFill>
          <a:effectLst>
            <a:outerShdw blurRad="38100" dist="38100" dir="2700000" algn="tl">
              <a:srgbClr val="000000"/>
            </a:outerShdw>
          </a:effectLst>
          <a:latin typeface="+mn-lt"/>
        </a:defRPr>
      </a:lvl4pPr>
      <a:lvl5pPr marL="2057400" indent="-228600" algn="l" rtl="0" fontAlgn="base">
        <a:spcBef>
          <a:spcPct val="20000"/>
        </a:spcBef>
        <a:spcAft>
          <a:spcPct val="0"/>
        </a:spcAft>
        <a:buClr>
          <a:schemeClr val="folHlink"/>
        </a:buClr>
        <a:buSzPct val="90000"/>
        <a:buFont typeface="Wingdings" pitchFamily="2" charset="2"/>
        <a:buBlip>
          <a:blip r:embed="rId17"/>
        </a:buBlip>
        <a:defRPr sz="2000">
          <a:solidFill>
            <a:schemeClr val="tx1"/>
          </a:solidFill>
          <a:effectLst>
            <a:outerShdw blurRad="38100" dist="38100" dir="2700000" algn="tl">
              <a:srgbClr val="000000"/>
            </a:outerShdw>
          </a:effectLst>
          <a:latin typeface="+mn-lt"/>
        </a:defRPr>
      </a:lvl5pPr>
      <a:lvl6pPr marL="2514600" indent="-228600" algn="l" rtl="0" eaLnBrk="1" fontAlgn="base" hangingPunct="1">
        <a:spcBef>
          <a:spcPct val="20000"/>
        </a:spcBef>
        <a:spcAft>
          <a:spcPct val="0"/>
        </a:spcAft>
        <a:buClr>
          <a:schemeClr val="folHlink"/>
        </a:buClr>
        <a:buSzPct val="90000"/>
        <a:buFont typeface="Wingdings" pitchFamily="2" charset="2"/>
        <a:buBlip>
          <a:blip r:embed="rId17"/>
        </a:buBlip>
        <a:defRPr sz="2000">
          <a:solidFill>
            <a:schemeClr val="tx1"/>
          </a:solidFill>
          <a:effectLst>
            <a:outerShdw blurRad="38100" dist="38100" dir="2700000" algn="tl">
              <a:srgbClr val="000000"/>
            </a:outerShdw>
          </a:effectLst>
          <a:latin typeface="+mn-lt"/>
        </a:defRPr>
      </a:lvl6pPr>
      <a:lvl7pPr marL="2971800" indent="-228600" algn="l" rtl="0" eaLnBrk="1" fontAlgn="base" hangingPunct="1">
        <a:spcBef>
          <a:spcPct val="20000"/>
        </a:spcBef>
        <a:spcAft>
          <a:spcPct val="0"/>
        </a:spcAft>
        <a:buClr>
          <a:schemeClr val="folHlink"/>
        </a:buClr>
        <a:buSzPct val="90000"/>
        <a:buFont typeface="Wingdings" pitchFamily="2" charset="2"/>
        <a:buBlip>
          <a:blip r:embed="rId17"/>
        </a:buBlip>
        <a:defRPr sz="2000">
          <a:solidFill>
            <a:schemeClr val="tx1"/>
          </a:solidFill>
          <a:effectLst>
            <a:outerShdw blurRad="38100" dist="38100" dir="2700000" algn="tl">
              <a:srgbClr val="000000"/>
            </a:outerShdw>
          </a:effectLst>
          <a:latin typeface="+mn-lt"/>
        </a:defRPr>
      </a:lvl7pPr>
      <a:lvl8pPr marL="3429000" indent="-228600" algn="l" rtl="0" eaLnBrk="1" fontAlgn="base" hangingPunct="1">
        <a:spcBef>
          <a:spcPct val="20000"/>
        </a:spcBef>
        <a:spcAft>
          <a:spcPct val="0"/>
        </a:spcAft>
        <a:buClr>
          <a:schemeClr val="folHlink"/>
        </a:buClr>
        <a:buSzPct val="90000"/>
        <a:buFont typeface="Wingdings" pitchFamily="2" charset="2"/>
        <a:buBlip>
          <a:blip r:embed="rId17"/>
        </a:buBlip>
        <a:defRPr sz="2000">
          <a:solidFill>
            <a:schemeClr val="tx1"/>
          </a:solidFill>
          <a:effectLst>
            <a:outerShdw blurRad="38100" dist="38100" dir="2700000" algn="tl">
              <a:srgbClr val="000000"/>
            </a:outerShdw>
          </a:effectLst>
          <a:latin typeface="+mn-lt"/>
        </a:defRPr>
      </a:lvl8pPr>
      <a:lvl9pPr marL="3886200" indent="-228600" algn="l" rtl="0" eaLnBrk="1" fontAlgn="base" hangingPunct="1">
        <a:spcBef>
          <a:spcPct val="20000"/>
        </a:spcBef>
        <a:spcAft>
          <a:spcPct val="0"/>
        </a:spcAft>
        <a:buClr>
          <a:schemeClr val="folHlink"/>
        </a:buClr>
        <a:buSzPct val="90000"/>
        <a:buFont typeface="Wingdings" pitchFamily="2" charset="2"/>
        <a:buBlip>
          <a:blip r:embed="rId17"/>
        </a:buBlip>
        <a:defRPr sz="2000">
          <a:solidFill>
            <a:schemeClr val="tx1"/>
          </a:solidFill>
          <a:effectLst>
            <a:outerShdw blurRad="38100" dist="38100" dir="2700000" algn="tl">
              <a:srgbClr val="000000"/>
            </a:outerShdw>
          </a:effectLst>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1.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57647"/>
                <a:invGamma/>
              </a:schemeClr>
            </a:gs>
            <a:gs pos="100000">
              <a:schemeClr val="bg1"/>
            </a:gs>
          </a:gsLst>
          <a:lin ang="2700000" scaled="1"/>
        </a:gradFill>
        <a:effectLst/>
      </p:bgPr>
    </p:bg>
    <p:spTree>
      <p:nvGrpSpPr>
        <p:cNvPr id="1" name=""/>
        <p:cNvGrpSpPr/>
        <p:nvPr/>
      </p:nvGrpSpPr>
      <p:grpSpPr>
        <a:xfrm>
          <a:off x="0" y="0"/>
          <a:ext cx="0" cy="0"/>
          <a:chOff x="0" y="0"/>
          <a:chExt cx="0" cy="0"/>
        </a:xfrm>
      </p:grpSpPr>
      <p:grpSp>
        <p:nvGrpSpPr>
          <p:cNvPr id="1026" name="Group 2"/>
          <p:cNvGrpSpPr>
            <a:grpSpLocks/>
          </p:cNvGrpSpPr>
          <p:nvPr/>
        </p:nvGrpSpPr>
        <p:grpSpPr bwMode="auto">
          <a:xfrm>
            <a:off x="0" y="0"/>
            <a:ext cx="9144000" cy="6856413"/>
            <a:chOff x="0" y="0"/>
            <a:chExt cx="5760" cy="4319"/>
          </a:xfrm>
        </p:grpSpPr>
        <p:sp>
          <p:nvSpPr>
            <p:cNvPr id="786435" name="Freeform 3"/>
            <p:cNvSpPr>
              <a:spLocks/>
            </p:cNvSpPr>
            <p:nvPr/>
          </p:nvSpPr>
          <p:spPr bwMode="hidden">
            <a:xfrm>
              <a:off x="0" y="12"/>
              <a:ext cx="5758" cy="3273"/>
            </a:xfrm>
            <a:custGeom>
              <a:avLst/>
              <a:gdLst/>
              <a:ahLst/>
              <a:cxnLst>
                <a:cxn ang="0">
                  <a:pos x="3193" y="1816"/>
                </a:cxn>
                <a:cxn ang="0">
                  <a:pos x="0" y="0"/>
                </a:cxn>
                <a:cxn ang="0">
                  <a:pos x="0" y="522"/>
                </a:cxn>
                <a:cxn ang="0">
                  <a:pos x="3037" y="1978"/>
                </a:cxn>
                <a:cxn ang="0">
                  <a:pos x="5740" y="3273"/>
                </a:cxn>
                <a:cxn ang="0">
                  <a:pos x="5740" y="3267"/>
                </a:cxn>
                <a:cxn ang="0">
                  <a:pos x="3193" y="1816"/>
                </a:cxn>
                <a:cxn ang="0">
                  <a:pos x="3193" y="1816"/>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cs typeface="+mn-cs"/>
              </a:endParaRPr>
            </a:p>
          </p:txBody>
        </p:sp>
        <p:sp>
          <p:nvSpPr>
            <p:cNvPr id="786436" name="Freeform 4"/>
            <p:cNvSpPr>
              <a:spLocks/>
            </p:cNvSpPr>
            <p:nvPr/>
          </p:nvSpPr>
          <p:spPr bwMode="hidden">
            <a:xfrm>
              <a:off x="149" y="0"/>
              <a:ext cx="5609" cy="3243"/>
            </a:xfrm>
            <a:custGeom>
              <a:avLst/>
              <a:gdLst/>
              <a:ahLst/>
              <a:cxnLst>
                <a:cxn ang="0">
                  <a:pos x="3163" y="1714"/>
                </a:cxn>
                <a:cxn ang="0">
                  <a:pos x="431" y="0"/>
                </a:cxn>
                <a:cxn ang="0">
                  <a:pos x="0" y="0"/>
                </a:cxn>
                <a:cxn ang="0">
                  <a:pos x="3086" y="1786"/>
                </a:cxn>
                <a:cxn ang="0">
                  <a:pos x="5591" y="3243"/>
                </a:cxn>
                <a:cxn ang="0">
                  <a:pos x="5591" y="3237"/>
                </a:cxn>
                <a:cxn ang="0">
                  <a:pos x="3163" y="1714"/>
                </a:cxn>
                <a:cxn ang="0">
                  <a:pos x="3163" y="1714"/>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cs typeface="+mn-cs"/>
              </a:endParaRPr>
            </a:p>
          </p:txBody>
        </p:sp>
        <p:sp>
          <p:nvSpPr>
            <p:cNvPr id="786437" name="Freeform 5"/>
            <p:cNvSpPr>
              <a:spLocks/>
            </p:cNvSpPr>
            <p:nvPr/>
          </p:nvSpPr>
          <p:spPr bwMode="hidden">
            <a:xfrm>
              <a:off x="0" y="3433"/>
              <a:ext cx="4038" cy="191"/>
            </a:xfrm>
            <a:custGeom>
              <a:avLst/>
              <a:gdLst/>
              <a:ahLst/>
              <a:cxnLst>
                <a:cxn ang="0">
                  <a:pos x="0" y="156"/>
                </a:cxn>
                <a:cxn ang="0">
                  <a:pos x="4042" y="192"/>
                </a:cxn>
                <a:cxn ang="0">
                  <a:pos x="4042" y="144"/>
                </a:cxn>
                <a:cxn ang="0">
                  <a:pos x="0" y="0"/>
                </a:cxn>
                <a:cxn ang="0">
                  <a:pos x="0" y="156"/>
                </a:cxn>
                <a:cxn ang="0">
                  <a:pos x="0" y="156"/>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cs typeface="+mn-cs"/>
              </a:endParaRPr>
            </a:p>
          </p:txBody>
        </p:sp>
        <p:sp>
          <p:nvSpPr>
            <p:cNvPr id="786438" name="Freeform 6"/>
            <p:cNvSpPr>
              <a:spLocks/>
            </p:cNvSpPr>
            <p:nvPr/>
          </p:nvSpPr>
          <p:spPr bwMode="hidden">
            <a:xfrm>
              <a:off x="4038" y="3577"/>
              <a:ext cx="1720" cy="65"/>
            </a:xfrm>
            <a:custGeom>
              <a:avLst/>
              <a:gdLst/>
              <a:ahLst/>
              <a:cxnLst>
                <a:cxn ang="0">
                  <a:pos x="1722" y="66"/>
                </a:cxn>
                <a:cxn ang="0">
                  <a:pos x="1722" y="60"/>
                </a:cxn>
                <a:cxn ang="0">
                  <a:pos x="0" y="0"/>
                </a:cxn>
                <a:cxn ang="0">
                  <a:pos x="0" y="48"/>
                </a:cxn>
                <a:cxn ang="0">
                  <a:pos x="1722" y="66"/>
                </a:cxn>
                <a:cxn ang="0">
                  <a:pos x="1722" y="66"/>
                </a:cxn>
              </a:cxnLst>
              <a:rect l="0" t="0" r="r" b="b"/>
              <a:pathLst>
                <a:path w="1722" h="66">
                  <a:moveTo>
                    <a:pt x="1722" y="66"/>
                  </a:moveTo>
                  <a:lnTo>
                    <a:pt x="1722" y="60"/>
                  </a:lnTo>
                  <a:lnTo>
                    <a:pt x="0" y="0"/>
                  </a:lnTo>
                  <a:lnTo>
                    <a:pt x="0" y="48"/>
                  </a:lnTo>
                  <a:lnTo>
                    <a:pt x="1722" y="66"/>
                  </a:lnTo>
                  <a:lnTo>
                    <a:pt x="1722" y="66"/>
                  </a:lnTo>
                  <a:close/>
                </a:path>
              </a:pathLst>
            </a:custGeom>
            <a:gradFill rotWithShape="0">
              <a:gsLst>
                <a:gs pos="0">
                  <a:schemeClr val="bg2"/>
                </a:gs>
                <a:gs pos="100000">
                  <a:schemeClr val="bg1"/>
                </a:gs>
              </a:gsLst>
              <a:lin ang="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cs typeface="+mn-cs"/>
              </a:endParaRPr>
            </a:p>
          </p:txBody>
        </p:sp>
        <p:sp>
          <p:nvSpPr>
            <p:cNvPr id="786439" name="Freeform 7"/>
            <p:cNvSpPr>
              <a:spLocks/>
            </p:cNvSpPr>
            <p:nvPr/>
          </p:nvSpPr>
          <p:spPr bwMode="hidden">
            <a:xfrm>
              <a:off x="0" y="3726"/>
              <a:ext cx="4784" cy="329"/>
            </a:xfrm>
            <a:custGeom>
              <a:avLst/>
              <a:gdLst/>
              <a:ahLst/>
              <a:cxnLst>
                <a:cxn ang="0">
                  <a:pos x="0" y="329"/>
                </a:cxn>
                <a:cxn ang="0">
                  <a:pos x="4789" y="77"/>
                </a:cxn>
                <a:cxn ang="0">
                  <a:pos x="4789" y="0"/>
                </a:cxn>
                <a:cxn ang="0">
                  <a:pos x="0" y="107"/>
                </a:cxn>
                <a:cxn ang="0">
                  <a:pos x="0" y="329"/>
                </a:cxn>
                <a:cxn ang="0">
                  <a:pos x="0" y="329"/>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w="9525" cap="flat" cmpd="sng">
              <a:noFill/>
              <a:prstDash val="solid"/>
              <a:round/>
              <a:headEnd type="none" w="med" len="med"/>
              <a:tailEnd type="none" w="med" len="med"/>
            </a:ln>
            <a:effectLst/>
          </p:spPr>
          <p:txBody>
            <a:bodyPr/>
            <a:lstStyle/>
            <a:p>
              <a:pPr fontAlgn="auto">
                <a:spcBef>
                  <a:spcPts val="0"/>
                </a:spcBef>
                <a:spcAft>
                  <a:spcPts val="0"/>
                </a:spcAft>
                <a:defRPr/>
              </a:pPr>
              <a:endParaRPr lang="en-US">
                <a:solidFill>
                  <a:srgbClr val="FFFFFF"/>
                </a:solidFill>
                <a:latin typeface="Arial" charset="0"/>
                <a:cs typeface="+mn-cs"/>
              </a:endParaRPr>
            </a:p>
          </p:txBody>
        </p:sp>
        <p:sp>
          <p:nvSpPr>
            <p:cNvPr id="786440" name="Freeform 8"/>
            <p:cNvSpPr>
              <a:spLocks/>
            </p:cNvSpPr>
            <p:nvPr/>
          </p:nvSpPr>
          <p:spPr bwMode="hidden">
            <a:xfrm>
              <a:off x="4784" y="3702"/>
              <a:ext cx="974" cy="101"/>
            </a:xfrm>
            <a:custGeom>
              <a:avLst/>
              <a:gdLst/>
              <a:ahLst/>
              <a:cxnLst>
                <a:cxn ang="0">
                  <a:pos x="975" y="48"/>
                </a:cxn>
                <a:cxn ang="0">
                  <a:pos x="975" y="0"/>
                </a:cxn>
                <a:cxn ang="0">
                  <a:pos x="0" y="24"/>
                </a:cxn>
                <a:cxn ang="0">
                  <a:pos x="0" y="101"/>
                </a:cxn>
                <a:cxn ang="0">
                  <a:pos x="975" y="48"/>
                </a:cxn>
                <a:cxn ang="0">
                  <a:pos x="975" y="48"/>
                </a:cxn>
              </a:cxnLst>
              <a:rect l="0" t="0" r="r" b="b"/>
              <a:pathLst>
                <a:path w="975" h="101">
                  <a:moveTo>
                    <a:pt x="975" y="48"/>
                  </a:moveTo>
                  <a:lnTo>
                    <a:pt x="975" y="0"/>
                  </a:lnTo>
                  <a:lnTo>
                    <a:pt x="0" y="24"/>
                  </a:lnTo>
                  <a:lnTo>
                    <a:pt x="0" y="101"/>
                  </a:lnTo>
                  <a:lnTo>
                    <a:pt x="975" y="48"/>
                  </a:lnTo>
                  <a:lnTo>
                    <a:pt x="975" y="48"/>
                  </a:lnTo>
                  <a:close/>
                </a:path>
              </a:pathLst>
            </a:custGeom>
            <a:solidFill>
              <a:schemeClr val="bg1"/>
            </a:solidFill>
            <a:ln w="9525">
              <a:noFill/>
              <a:round/>
              <a:headEnd/>
              <a:tailEnd/>
            </a:ln>
          </p:spPr>
          <p:txBody>
            <a:bodyPr/>
            <a:lstStyle/>
            <a:p>
              <a:pPr fontAlgn="auto">
                <a:spcBef>
                  <a:spcPts val="0"/>
                </a:spcBef>
                <a:spcAft>
                  <a:spcPts val="0"/>
                </a:spcAft>
                <a:defRPr/>
              </a:pPr>
              <a:endParaRPr lang="en-US">
                <a:solidFill>
                  <a:srgbClr val="FFFFFF"/>
                </a:solidFill>
                <a:latin typeface="Arial" charset="0"/>
                <a:cs typeface="+mn-cs"/>
              </a:endParaRPr>
            </a:p>
          </p:txBody>
        </p:sp>
        <p:sp>
          <p:nvSpPr>
            <p:cNvPr id="786441" name="Freeform 9"/>
            <p:cNvSpPr>
              <a:spLocks/>
            </p:cNvSpPr>
            <p:nvPr/>
          </p:nvSpPr>
          <p:spPr bwMode="hidden">
            <a:xfrm>
              <a:off x="3619" y="3815"/>
              <a:ext cx="2139" cy="198"/>
            </a:xfrm>
            <a:custGeom>
              <a:avLst/>
              <a:gdLst/>
              <a:ahLst/>
              <a:cxnLst>
                <a:cxn ang="0">
                  <a:pos x="2141" y="0"/>
                </a:cxn>
                <a:cxn ang="0">
                  <a:pos x="0" y="156"/>
                </a:cxn>
                <a:cxn ang="0">
                  <a:pos x="0" y="198"/>
                </a:cxn>
                <a:cxn ang="0">
                  <a:pos x="2141" y="0"/>
                </a:cxn>
                <a:cxn ang="0">
                  <a:pos x="2141" y="0"/>
                </a:cxn>
              </a:cxnLst>
              <a:rect l="0" t="0" r="r" b="b"/>
              <a:pathLst>
                <a:path w="2141" h="198">
                  <a:moveTo>
                    <a:pt x="2141" y="0"/>
                  </a:moveTo>
                  <a:lnTo>
                    <a:pt x="0" y="156"/>
                  </a:lnTo>
                  <a:lnTo>
                    <a:pt x="0" y="198"/>
                  </a:lnTo>
                  <a:lnTo>
                    <a:pt x="2141" y="0"/>
                  </a:lnTo>
                  <a:lnTo>
                    <a:pt x="2141" y="0"/>
                  </a:lnTo>
                  <a:close/>
                </a:path>
              </a:pathLst>
            </a:custGeom>
            <a:solidFill>
              <a:schemeClr val="bg1"/>
            </a:solidFill>
            <a:ln w="9525">
              <a:noFill/>
              <a:round/>
              <a:headEnd/>
              <a:tailEnd/>
            </a:ln>
          </p:spPr>
          <p:txBody>
            <a:bodyPr/>
            <a:lstStyle/>
            <a:p>
              <a:pPr fontAlgn="auto">
                <a:spcBef>
                  <a:spcPts val="0"/>
                </a:spcBef>
                <a:spcAft>
                  <a:spcPts val="0"/>
                </a:spcAft>
                <a:defRPr/>
              </a:pPr>
              <a:endParaRPr lang="en-US">
                <a:solidFill>
                  <a:srgbClr val="FFFFFF"/>
                </a:solidFill>
                <a:latin typeface="Arial" charset="0"/>
                <a:cs typeface="+mn-cs"/>
              </a:endParaRPr>
            </a:p>
          </p:txBody>
        </p:sp>
        <p:sp>
          <p:nvSpPr>
            <p:cNvPr id="786442" name="Freeform 10"/>
            <p:cNvSpPr>
              <a:spLocks/>
            </p:cNvSpPr>
            <p:nvPr/>
          </p:nvSpPr>
          <p:spPr bwMode="hidden">
            <a:xfrm>
              <a:off x="0" y="3971"/>
              <a:ext cx="3619" cy="348"/>
            </a:xfrm>
            <a:custGeom>
              <a:avLst/>
              <a:gdLst/>
              <a:ahLst/>
              <a:cxnLst>
                <a:cxn ang="0">
                  <a:pos x="0" y="348"/>
                </a:cxn>
                <a:cxn ang="0">
                  <a:pos x="311" y="348"/>
                </a:cxn>
                <a:cxn ang="0">
                  <a:pos x="3623" y="42"/>
                </a:cxn>
                <a:cxn ang="0">
                  <a:pos x="3623" y="0"/>
                </a:cxn>
                <a:cxn ang="0">
                  <a:pos x="0" y="264"/>
                </a:cxn>
                <a:cxn ang="0">
                  <a:pos x="0" y="348"/>
                </a:cxn>
                <a:cxn ang="0">
                  <a:pos x="0" y="348"/>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cs typeface="+mn-cs"/>
              </a:endParaRPr>
            </a:p>
          </p:txBody>
        </p:sp>
        <p:sp>
          <p:nvSpPr>
            <p:cNvPr id="786443" name="Freeform 11"/>
            <p:cNvSpPr>
              <a:spLocks/>
            </p:cNvSpPr>
            <p:nvPr/>
          </p:nvSpPr>
          <p:spPr bwMode="hidden">
            <a:xfrm>
              <a:off x="2097" y="4043"/>
              <a:ext cx="2514" cy="276"/>
            </a:xfrm>
            <a:custGeom>
              <a:avLst/>
              <a:gdLst/>
              <a:ahLst/>
              <a:cxnLst>
                <a:cxn ang="0">
                  <a:pos x="2182" y="276"/>
                </a:cxn>
                <a:cxn ang="0">
                  <a:pos x="2517" y="204"/>
                </a:cxn>
                <a:cxn ang="0">
                  <a:pos x="2260" y="0"/>
                </a:cxn>
                <a:cxn ang="0">
                  <a:pos x="0" y="276"/>
                </a:cxn>
                <a:cxn ang="0">
                  <a:pos x="2182" y="276"/>
                </a:cxn>
                <a:cxn ang="0">
                  <a:pos x="2182" y="276"/>
                </a:cxn>
              </a:cxnLst>
              <a:rect l="0" t="0" r="r" b="b"/>
              <a:pathLst>
                <a:path w="2517" h="276">
                  <a:moveTo>
                    <a:pt x="2182" y="276"/>
                  </a:moveTo>
                  <a:lnTo>
                    <a:pt x="2517" y="204"/>
                  </a:lnTo>
                  <a:lnTo>
                    <a:pt x="2260" y="0"/>
                  </a:lnTo>
                  <a:lnTo>
                    <a:pt x="0" y="276"/>
                  </a:lnTo>
                  <a:lnTo>
                    <a:pt x="2182" y="276"/>
                  </a:lnTo>
                  <a:lnTo>
                    <a:pt x="2182" y="276"/>
                  </a:lnTo>
                  <a:close/>
                </a:path>
              </a:pathLst>
            </a:custGeom>
            <a:solidFill>
              <a:schemeClr val="bg1"/>
            </a:solidFill>
            <a:ln w="9525">
              <a:noFill/>
              <a:round/>
              <a:headEnd/>
              <a:tailEnd/>
            </a:ln>
          </p:spPr>
          <p:txBody>
            <a:bodyPr/>
            <a:lstStyle/>
            <a:p>
              <a:pPr fontAlgn="auto">
                <a:spcBef>
                  <a:spcPts val="0"/>
                </a:spcBef>
                <a:spcAft>
                  <a:spcPts val="0"/>
                </a:spcAft>
                <a:defRPr/>
              </a:pPr>
              <a:endParaRPr lang="en-US">
                <a:solidFill>
                  <a:srgbClr val="FFFFFF"/>
                </a:solidFill>
                <a:latin typeface="Arial" charset="0"/>
                <a:cs typeface="+mn-cs"/>
              </a:endParaRPr>
            </a:p>
          </p:txBody>
        </p:sp>
        <p:sp>
          <p:nvSpPr>
            <p:cNvPr id="786444" name="Freeform 12"/>
            <p:cNvSpPr>
              <a:spLocks/>
            </p:cNvSpPr>
            <p:nvPr/>
          </p:nvSpPr>
          <p:spPr bwMode="hidden">
            <a:xfrm>
              <a:off x="4354" y="3869"/>
              <a:ext cx="1404" cy="378"/>
            </a:xfrm>
            <a:custGeom>
              <a:avLst/>
              <a:gdLst/>
              <a:ahLst/>
              <a:cxnLst>
                <a:cxn ang="0">
                  <a:pos x="1405" y="126"/>
                </a:cxn>
                <a:cxn ang="0">
                  <a:pos x="1405" y="0"/>
                </a:cxn>
                <a:cxn ang="0">
                  <a:pos x="0" y="174"/>
                </a:cxn>
                <a:cxn ang="0">
                  <a:pos x="257" y="378"/>
                </a:cxn>
                <a:cxn ang="0">
                  <a:pos x="1405" y="126"/>
                </a:cxn>
                <a:cxn ang="0">
                  <a:pos x="1405" y="126"/>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cs typeface="+mn-cs"/>
              </a:endParaRPr>
            </a:p>
          </p:txBody>
        </p:sp>
        <p:sp>
          <p:nvSpPr>
            <p:cNvPr id="786445" name="Freeform 13"/>
            <p:cNvSpPr>
              <a:spLocks/>
            </p:cNvSpPr>
            <p:nvPr/>
          </p:nvSpPr>
          <p:spPr bwMode="hidden">
            <a:xfrm>
              <a:off x="5030" y="3151"/>
              <a:ext cx="728" cy="240"/>
            </a:xfrm>
            <a:custGeom>
              <a:avLst/>
              <a:gdLst/>
              <a:ahLst/>
              <a:cxnLst>
                <a:cxn ang="0">
                  <a:pos x="729" y="240"/>
                </a:cxn>
                <a:cxn ang="0">
                  <a:pos x="0" y="0"/>
                </a:cxn>
                <a:cxn ang="0">
                  <a:pos x="0" y="6"/>
                </a:cxn>
                <a:cxn ang="0">
                  <a:pos x="729" y="240"/>
                </a:cxn>
                <a:cxn ang="0">
                  <a:pos x="729" y="240"/>
                </a:cxn>
              </a:cxnLst>
              <a:rect l="0" t="0" r="r" b="b"/>
              <a:pathLst>
                <a:path w="729" h="240">
                  <a:moveTo>
                    <a:pt x="729" y="240"/>
                  </a:moveTo>
                  <a:lnTo>
                    <a:pt x="0" y="0"/>
                  </a:lnTo>
                  <a:lnTo>
                    <a:pt x="0" y="6"/>
                  </a:lnTo>
                  <a:lnTo>
                    <a:pt x="729" y="240"/>
                  </a:lnTo>
                  <a:lnTo>
                    <a:pt x="729" y="240"/>
                  </a:lnTo>
                  <a:close/>
                </a:path>
              </a:pathLst>
            </a:custGeom>
            <a:solidFill>
              <a:schemeClr val="bg1"/>
            </a:solidFill>
            <a:ln w="9525">
              <a:noFill/>
              <a:round/>
              <a:headEnd/>
              <a:tailEnd/>
            </a:ln>
          </p:spPr>
          <p:txBody>
            <a:bodyPr/>
            <a:lstStyle/>
            <a:p>
              <a:pPr fontAlgn="auto">
                <a:spcBef>
                  <a:spcPts val="0"/>
                </a:spcBef>
                <a:spcAft>
                  <a:spcPts val="0"/>
                </a:spcAft>
                <a:defRPr/>
              </a:pPr>
              <a:endParaRPr lang="en-US">
                <a:solidFill>
                  <a:srgbClr val="FFFFFF"/>
                </a:solidFill>
                <a:latin typeface="Arial" charset="0"/>
                <a:cs typeface="+mn-cs"/>
              </a:endParaRPr>
            </a:p>
          </p:txBody>
        </p:sp>
        <p:sp>
          <p:nvSpPr>
            <p:cNvPr id="786446" name="Freeform 14"/>
            <p:cNvSpPr>
              <a:spLocks/>
            </p:cNvSpPr>
            <p:nvPr/>
          </p:nvSpPr>
          <p:spPr bwMode="hidden">
            <a:xfrm>
              <a:off x="0" y="1486"/>
              <a:ext cx="5030" cy="1671"/>
            </a:xfrm>
            <a:custGeom>
              <a:avLst/>
              <a:gdLst/>
              <a:ahLst/>
              <a:cxnLst>
                <a:cxn ang="0">
                  <a:pos x="0" y="72"/>
                </a:cxn>
                <a:cxn ang="0">
                  <a:pos x="5035" y="1672"/>
                </a:cxn>
                <a:cxn ang="0">
                  <a:pos x="5035" y="1666"/>
                </a:cxn>
                <a:cxn ang="0">
                  <a:pos x="0" y="0"/>
                </a:cxn>
                <a:cxn ang="0">
                  <a:pos x="0" y="72"/>
                </a:cxn>
                <a:cxn ang="0">
                  <a:pos x="0" y="72"/>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cs typeface="+mn-cs"/>
              </a:endParaRPr>
            </a:p>
          </p:txBody>
        </p:sp>
        <p:sp>
          <p:nvSpPr>
            <p:cNvPr id="786447" name="Freeform 15"/>
            <p:cNvSpPr>
              <a:spLocks/>
            </p:cNvSpPr>
            <p:nvPr/>
          </p:nvSpPr>
          <p:spPr bwMode="hidden">
            <a:xfrm>
              <a:off x="5030" y="3049"/>
              <a:ext cx="728" cy="318"/>
            </a:xfrm>
            <a:custGeom>
              <a:avLst/>
              <a:gdLst/>
              <a:ahLst/>
              <a:cxnLst>
                <a:cxn ang="0">
                  <a:pos x="729" y="318"/>
                </a:cxn>
                <a:cxn ang="0">
                  <a:pos x="729" y="312"/>
                </a:cxn>
                <a:cxn ang="0">
                  <a:pos x="0" y="0"/>
                </a:cxn>
                <a:cxn ang="0">
                  <a:pos x="0" y="54"/>
                </a:cxn>
                <a:cxn ang="0">
                  <a:pos x="729" y="318"/>
                </a:cxn>
                <a:cxn ang="0">
                  <a:pos x="729" y="318"/>
                </a:cxn>
              </a:cxnLst>
              <a:rect l="0" t="0" r="r" b="b"/>
              <a:pathLst>
                <a:path w="729" h="318">
                  <a:moveTo>
                    <a:pt x="729" y="318"/>
                  </a:moveTo>
                  <a:lnTo>
                    <a:pt x="729" y="312"/>
                  </a:lnTo>
                  <a:lnTo>
                    <a:pt x="0" y="0"/>
                  </a:lnTo>
                  <a:lnTo>
                    <a:pt x="0" y="54"/>
                  </a:lnTo>
                  <a:lnTo>
                    <a:pt x="729" y="318"/>
                  </a:lnTo>
                  <a:lnTo>
                    <a:pt x="729" y="318"/>
                  </a:lnTo>
                  <a:close/>
                </a:path>
              </a:pathLst>
            </a:custGeom>
            <a:gradFill rotWithShape="0">
              <a:gsLst>
                <a:gs pos="0">
                  <a:schemeClr val="bg2"/>
                </a:gs>
                <a:gs pos="100000">
                  <a:schemeClr val="bg1"/>
                </a:gs>
              </a:gsLst>
              <a:lin ang="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cs typeface="+mn-cs"/>
              </a:endParaRPr>
            </a:p>
          </p:txBody>
        </p:sp>
        <p:sp>
          <p:nvSpPr>
            <p:cNvPr id="786448" name="Freeform 16"/>
            <p:cNvSpPr>
              <a:spLocks/>
            </p:cNvSpPr>
            <p:nvPr/>
          </p:nvSpPr>
          <p:spPr bwMode="hidden">
            <a:xfrm>
              <a:off x="0" y="916"/>
              <a:ext cx="5030" cy="2187"/>
            </a:xfrm>
            <a:custGeom>
              <a:avLst/>
              <a:gdLst/>
              <a:ahLst/>
              <a:cxnLst>
                <a:cxn ang="0">
                  <a:pos x="0" y="396"/>
                </a:cxn>
                <a:cxn ang="0">
                  <a:pos x="5035" y="2188"/>
                </a:cxn>
                <a:cxn ang="0">
                  <a:pos x="5035" y="2134"/>
                </a:cxn>
                <a:cxn ang="0">
                  <a:pos x="0" y="0"/>
                </a:cxn>
                <a:cxn ang="0">
                  <a:pos x="0" y="396"/>
                </a:cxn>
                <a:cxn ang="0">
                  <a:pos x="0" y="396"/>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cs typeface="+mn-cs"/>
              </a:endParaRPr>
            </a:p>
          </p:txBody>
        </p:sp>
        <p:sp>
          <p:nvSpPr>
            <p:cNvPr id="786449" name="Freeform 17"/>
            <p:cNvSpPr>
              <a:spLocks/>
            </p:cNvSpPr>
            <p:nvPr/>
          </p:nvSpPr>
          <p:spPr bwMode="hidden">
            <a:xfrm>
              <a:off x="2294" y="0"/>
              <a:ext cx="3159" cy="2725"/>
            </a:xfrm>
            <a:custGeom>
              <a:avLst/>
              <a:gdLst/>
              <a:ahLst/>
              <a:cxnLst>
                <a:cxn ang="0">
                  <a:pos x="0" y="0"/>
                </a:cxn>
                <a:cxn ang="0">
                  <a:pos x="3145" y="2727"/>
                </a:cxn>
                <a:cxn ang="0">
                  <a:pos x="3163" y="2704"/>
                </a:cxn>
                <a:cxn ang="0">
                  <a:pos x="102" y="0"/>
                </a:cxn>
                <a:cxn ang="0">
                  <a:pos x="0" y="0"/>
                </a:cxn>
                <a:cxn ang="0">
                  <a:pos x="0" y="0"/>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cs typeface="+mn-cs"/>
              </a:endParaRPr>
            </a:p>
          </p:txBody>
        </p:sp>
        <p:sp>
          <p:nvSpPr>
            <p:cNvPr id="786450" name="Freeform 18"/>
            <p:cNvSpPr>
              <a:spLocks/>
            </p:cNvSpPr>
            <p:nvPr/>
          </p:nvSpPr>
          <p:spPr bwMode="hidden">
            <a:xfrm>
              <a:off x="5435" y="2702"/>
              <a:ext cx="323" cy="299"/>
            </a:xfrm>
            <a:custGeom>
              <a:avLst/>
              <a:gdLst/>
              <a:ahLst/>
              <a:cxnLst>
                <a:cxn ang="0">
                  <a:pos x="323" y="299"/>
                </a:cxn>
                <a:cxn ang="0">
                  <a:pos x="323" y="263"/>
                </a:cxn>
                <a:cxn ang="0">
                  <a:pos x="18" y="0"/>
                </a:cxn>
                <a:cxn ang="0">
                  <a:pos x="0" y="23"/>
                </a:cxn>
                <a:cxn ang="0">
                  <a:pos x="323" y="299"/>
                </a:cxn>
                <a:cxn ang="0">
                  <a:pos x="323" y="299"/>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cs typeface="+mn-cs"/>
              </a:endParaRPr>
            </a:p>
          </p:txBody>
        </p:sp>
        <p:sp>
          <p:nvSpPr>
            <p:cNvPr id="786451" name="Freeform 19"/>
            <p:cNvSpPr>
              <a:spLocks/>
            </p:cNvSpPr>
            <p:nvPr/>
          </p:nvSpPr>
          <p:spPr bwMode="hidden">
            <a:xfrm>
              <a:off x="5477" y="2588"/>
              <a:ext cx="281" cy="335"/>
            </a:xfrm>
            <a:custGeom>
              <a:avLst/>
              <a:gdLst/>
              <a:ahLst/>
              <a:cxnLst>
                <a:cxn ang="0">
                  <a:pos x="281" y="335"/>
                </a:cxn>
                <a:cxn ang="0">
                  <a:pos x="281" y="173"/>
                </a:cxn>
                <a:cxn ang="0">
                  <a:pos x="96" y="0"/>
                </a:cxn>
                <a:cxn ang="0">
                  <a:pos x="0" y="90"/>
                </a:cxn>
                <a:cxn ang="0">
                  <a:pos x="281" y="335"/>
                </a:cxn>
                <a:cxn ang="0">
                  <a:pos x="281" y="335"/>
                </a:cxn>
              </a:cxnLst>
              <a:rect l="0" t="0" r="r" b="b"/>
              <a:pathLst>
                <a:path w="281" h="335">
                  <a:moveTo>
                    <a:pt x="281" y="335"/>
                  </a:moveTo>
                  <a:lnTo>
                    <a:pt x="281" y="173"/>
                  </a:lnTo>
                  <a:lnTo>
                    <a:pt x="96" y="0"/>
                  </a:lnTo>
                  <a:lnTo>
                    <a:pt x="0" y="90"/>
                  </a:lnTo>
                  <a:lnTo>
                    <a:pt x="281" y="335"/>
                  </a:lnTo>
                  <a:lnTo>
                    <a:pt x="281" y="335"/>
                  </a:lnTo>
                  <a:close/>
                </a:path>
              </a:pathLst>
            </a:custGeom>
            <a:solidFill>
              <a:schemeClr val="bg1"/>
            </a:solidFill>
            <a:ln w="9525">
              <a:noFill/>
              <a:round/>
              <a:headEnd/>
              <a:tailEnd/>
            </a:ln>
          </p:spPr>
          <p:txBody>
            <a:bodyPr/>
            <a:lstStyle/>
            <a:p>
              <a:pPr fontAlgn="auto">
                <a:spcBef>
                  <a:spcPts val="0"/>
                </a:spcBef>
                <a:spcAft>
                  <a:spcPts val="0"/>
                </a:spcAft>
                <a:defRPr/>
              </a:pPr>
              <a:endParaRPr lang="en-US">
                <a:solidFill>
                  <a:srgbClr val="FFFFFF"/>
                </a:solidFill>
                <a:latin typeface="Arial" charset="0"/>
                <a:cs typeface="+mn-cs"/>
              </a:endParaRPr>
            </a:p>
          </p:txBody>
        </p:sp>
        <p:sp>
          <p:nvSpPr>
            <p:cNvPr id="786452" name="Freeform 20"/>
            <p:cNvSpPr>
              <a:spLocks/>
            </p:cNvSpPr>
            <p:nvPr/>
          </p:nvSpPr>
          <p:spPr bwMode="hidden">
            <a:xfrm>
              <a:off x="2454" y="0"/>
              <a:ext cx="3119" cy="2678"/>
            </a:xfrm>
            <a:custGeom>
              <a:avLst/>
              <a:gdLst/>
              <a:ahLst/>
              <a:cxnLst>
                <a:cxn ang="0">
                  <a:pos x="0" y="0"/>
                </a:cxn>
                <a:cxn ang="0">
                  <a:pos x="3026" y="2680"/>
                </a:cxn>
                <a:cxn ang="0">
                  <a:pos x="3122" y="2590"/>
                </a:cxn>
                <a:cxn ang="0">
                  <a:pos x="383" y="0"/>
                </a:cxn>
                <a:cxn ang="0">
                  <a:pos x="0" y="0"/>
                </a:cxn>
                <a:cxn ang="0">
                  <a:pos x="0" y="0"/>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cs typeface="+mn-cs"/>
              </a:endParaRPr>
            </a:p>
          </p:txBody>
        </p:sp>
        <p:sp>
          <p:nvSpPr>
            <p:cNvPr id="786453" name="Freeform 21"/>
            <p:cNvSpPr>
              <a:spLocks/>
            </p:cNvSpPr>
            <p:nvPr/>
          </p:nvSpPr>
          <p:spPr bwMode="hidden">
            <a:xfrm>
              <a:off x="5626" y="2534"/>
              <a:ext cx="132" cy="132"/>
            </a:xfrm>
            <a:custGeom>
              <a:avLst/>
              <a:gdLst/>
              <a:ahLst/>
              <a:cxnLst>
                <a:cxn ang="0">
                  <a:pos x="132" y="132"/>
                </a:cxn>
                <a:cxn ang="0">
                  <a:pos x="0" y="0"/>
                </a:cxn>
                <a:cxn ang="0">
                  <a:pos x="0" y="0"/>
                </a:cxn>
                <a:cxn ang="0">
                  <a:pos x="132" y="132"/>
                </a:cxn>
                <a:cxn ang="0">
                  <a:pos x="132" y="132"/>
                </a:cxn>
              </a:cxnLst>
              <a:rect l="0" t="0" r="r" b="b"/>
              <a:pathLst>
                <a:path w="132" h="132">
                  <a:moveTo>
                    <a:pt x="132" y="132"/>
                  </a:moveTo>
                  <a:lnTo>
                    <a:pt x="0" y="0"/>
                  </a:lnTo>
                  <a:lnTo>
                    <a:pt x="0" y="0"/>
                  </a:lnTo>
                  <a:lnTo>
                    <a:pt x="132" y="132"/>
                  </a:lnTo>
                  <a:lnTo>
                    <a:pt x="132" y="132"/>
                  </a:lnTo>
                  <a:close/>
                </a:path>
              </a:pathLst>
            </a:custGeom>
            <a:solidFill>
              <a:srgbClr val="FF9999"/>
            </a:solidFill>
            <a:ln w="9525">
              <a:noFill/>
              <a:round/>
              <a:headEnd/>
              <a:tailEnd/>
            </a:ln>
          </p:spPr>
          <p:txBody>
            <a:bodyPr/>
            <a:lstStyle/>
            <a:p>
              <a:pPr fontAlgn="auto">
                <a:spcBef>
                  <a:spcPts val="0"/>
                </a:spcBef>
                <a:spcAft>
                  <a:spcPts val="0"/>
                </a:spcAft>
                <a:defRPr/>
              </a:pPr>
              <a:endParaRPr lang="en-US">
                <a:solidFill>
                  <a:srgbClr val="FFFFFF"/>
                </a:solidFill>
                <a:latin typeface="Arial" charset="0"/>
                <a:cs typeface="+mn-cs"/>
              </a:endParaRPr>
            </a:p>
          </p:txBody>
        </p:sp>
        <p:sp>
          <p:nvSpPr>
            <p:cNvPr id="786454" name="Freeform 22"/>
            <p:cNvSpPr>
              <a:spLocks/>
            </p:cNvSpPr>
            <p:nvPr/>
          </p:nvSpPr>
          <p:spPr bwMode="hidden">
            <a:xfrm>
              <a:off x="3112" y="0"/>
              <a:ext cx="2514" cy="2534"/>
            </a:xfrm>
            <a:custGeom>
              <a:avLst/>
              <a:gdLst/>
              <a:ahLst/>
              <a:cxnLst>
                <a:cxn ang="0">
                  <a:pos x="0" y="0"/>
                </a:cxn>
                <a:cxn ang="0">
                  <a:pos x="2517" y="2536"/>
                </a:cxn>
                <a:cxn ang="0">
                  <a:pos x="2517" y="2536"/>
                </a:cxn>
                <a:cxn ang="0">
                  <a:pos x="66" y="0"/>
                </a:cxn>
                <a:cxn ang="0">
                  <a:pos x="0" y="0"/>
                </a:cxn>
                <a:cxn ang="0">
                  <a:pos x="0" y="0"/>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cs typeface="+mn-cs"/>
              </a:endParaRPr>
            </a:p>
          </p:txBody>
        </p:sp>
        <p:sp>
          <p:nvSpPr>
            <p:cNvPr id="786455" name="Freeform 23"/>
            <p:cNvSpPr>
              <a:spLocks/>
            </p:cNvSpPr>
            <p:nvPr/>
          </p:nvSpPr>
          <p:spPr bwMode="hidden">
            <a:xfrm>
              <a:off x="3488" y="0"/>
              <a:ext cx="2198" cy="2480"/>
            </a:xfrm>
            <a:custGeom>
              <a:avLst/>
              <a:gdLst/>
              <a:ahLst/>
              <a:cxnLst>
                <a:cxn ang="0">
                  <a:pos x="0" y="0"/>
                </a:cxn>
                <a:cxn ang="0">
                  <a:pos x="2188" y="2482"/>
                </a:cxn>
                <a:cxn ang="0">
                  <a:pos x="2200" y="2476"/>
                </a:cxn>
                <a:cxn ang="0">
                  <a:pos x="317" y="0"/>
                </a:cxn>
                <a:cxn ang="0">
                  <a:pos x="0" y="0"/>
                </a:cxn>
                <a:cxn ang="0">
                  <a:pos x="0" y="0"/>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w="9525" cap="flat" cmpd="sng">
              <a:noFill/>
              <a:prstDash val="solid"/>
              <a:round/>
              <a:headEnd type="none" w="med" len="med"/>
              <a:tailEnd type="none" w="med" len="med"/>
            </a:ln>
            <a:effectLst/>
          </p:spPr>
          <p:txBody>
            <a:bodyPr/>
            <a:lstStyle/>
            <a:p>
              <a:pPr fontAlgn="auto">
                <a:spcBef>
                  <a:spcPts val="0"/>
                </a:spcBef>
                <a:spcAft>
                  <a:spcPts val="0"/>
                </a:spcAft>
                <a:defRPr/>
              </a:pPr>
              <a:endParaRPr lang="en-US">
                <a:solidFill>
                  <a:srgbClr val="FFFFFF"/>
                </a:solidFill>
                <a:latin typeface="Arial" charset="0"/>
                <a:cs typeface="+mn-cs"/>
              </a:endParaRPr>
            </a:p>
          </p:txBody>
        </p:sp>
        <p:sp>
          <p:nvSpPr>
            <p:cNvPr id="786456" name="Freeform 24"/>
            <p:cNvSpPr>
              <a:spLocks/>
            </p:cNvSpPr>
            <p:nvPr/>
          </p:nvSpPr>
          <p:spPr bwMode="hidden">
            <a:xfrm>
              <a:off x="5674" y="2474"/>
              <a:ext cx="84" cy="96"/>
            </a:xfrm>
            <a:custGeom>
              <a:avLst/>
              <a:gdLst/>
              <a:ahLst/>
              <a:cxnLst>
                <a:cxn ang="0">
                  <a:pos x="84" y="96"/>
                </a:cxn>
                <a:cxn ang="0">
                  <a:pos x="84" y="90"/>
                </a:cxn>
                <a:cxn ang="0">
                  <a:pos x="12" y="0"/>
                </a:cxn>
                <a:cxn ang="0">
                  <a:pos x="0" y="6"/>
                </a:cxn>
                <a:cxn ang="0">
                  <a:pos x="84" y="96"/>
                </a:cxn>
                <a:cxn ang="0">
                  <a:pos x="84" y="96"/>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cs typeface="+mn-cs"/>
              </a:endParaRPr>
            </a:p>
          </p:txBody>
        </p:sp>
        <p:sp>
          <p:nvSpPr>
            <p:cNvPr id="786457" name="Freeform 25"/>
            <p:cNvSpPr>
              <a:spLocks/>
            </p:cNvSpPr>
            <p:nvPr/>
          </p:nvSpPr>
          <p:spPr bwMode="hidden">
            <a:xfrm>
              <a:off x="5603" y="850"/>
              <a:ext cx="155" cy="516"/>
            </a:xfrm>
            <a:custGeom>
              <a:avLst/>
              <a:gdLst/>
              <a:ahLst/>
              <a:cxnLst>
                <a:cxn ang="0">
                  <a:pos x="155" y="516"/>
                </a:cxn>
                <a:cxn ang="0">
                  <a:pos x="155" y="204"/>
                </a:cxn>
                <a:cxn ang="0">
                  <a:pos x="77" y="0"/>
                </a:cxn>
                <a:cxn ang="0">
                  <a:pos x="0" y="192"/>
                </a:cxn>
                <a:cxn ang="0">
                  <a:pos x="155" y="516"/>
                </a:cxn>
                <a:cxn ang="0">
                  <a:pos x="155" y="516"/>
                </a:cxn>
              </a:cxnLst>
              <a:rect l="0" t="0" r="r" b="b"/>
              <a:pathLst>
                <a:path w="155" h="516">
                  <a:moveTo>
                    <a:pt x="155" y="516"/>
                  </a:moveTo>
                  <a:lnTo>
                    <a:pt x="155" y="204"/>
                  </a:lnTo>
                  <a:lnTo>
                    <a:pt x="77" y="0"/>
                  </a:lnTo>
                  <a:lnTo>
                    <a:pt x="0" y="192"/>
                  </a:lnTo>
                  <a:lnTo>
                    <a:pt x="155" y="516"/>
                  </a:lnTo>
                  <a:lnTo>
                    <a:pt x="155" y="516"/>
                  </a:lnTo>
                  <a:close/>
                </a:path>
              </a:pathLst>
            </a:custGeom>
            <a:solidFill>
              <a:schemeClr val="bg2"/>
            </a:solidFill>
            <a:ln w="9525">
              <a:noFill/>
              <a:round/>
              <a:headEnd/>
              <a:tailEnd/>
            </a:ln>
          </p:spPr>
          <p:txBody>
            <a:bodyPr/>
            <a:lstStyle/>
            <a:p>
              <a:pPr fontAlgn="auto">
                <a:spcBef>
                  <a:spcPts val="0"/>
                </a:spcBef>
                <a:spcAft>
                  <a:spcPts val="0"/>
                </a:spcAft>
                <a:defRPr/>
              </a:pPr>
              <a:endParaRPr lang="en-US">
                <a:solidFill>
                  <a:srgbClr val="FFFFFF"/>
                </a:solidFill>
                <a:latin typeface="Arial" charset="0"/>
                <a:cs typeface="+mn-cs"/>
              </a:endParaRPr>
            </a:p>
          </p:txBody>
        </p:sp>
        <p:sp>
          <p:nvSpPr>
            <p:cNvPr id="786458" name="Freeform 26"/>
            <p:cNvSpPr>
              <a:spLocks/>
            </p:cNvSpPr>
            <p:nvPr/>
          </p:nvSpPr>
          <p:spPr bwMode="hidden">
            <a:xfrm>
              <a:off x="5107" y="0"/>
              <a:ext cx="573" cy="1042"/>
            </a:xfrm>
            <a:custGeom>
              <a:avLst/>
              <a:gdLst/>
              <a:ahLst/>
              <a:cxnLst>
                <a:cxn ang="0">
                  <a:pos x="0" y="0"/>
                </a:cxn>
                <a:cxn ang="0">
                  <a:pos x="497" y="1043"/>
                </a:cxn>
                <a:cxn ang="0">
                  <a:pos x="574" y="851"/>
                </a:cxn>
                <a:cxn ang="0">
                  <a:pos x="251" y="0"/>
                </a:cxn>
                <a:cxn ang="0">
                  <a:pos x="0" y="0"/>
                </a:cxn>
                <a:cxn ang="0">
                  <a:pos x="0" y="0"/>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cs typeface="+mn-cs"/>
              </a:endParaRPr>
            </a:p>
          </p:txBody>
        </p:sp>
        <p:sp>
          <p:nvSpPr>
            <p:cNvPr id="786459" name="Freeform 27"/>
            <p:cNvSpPr>
              <a:spLocks/>
            </p:cNvSpPr>
            <p:nvPr/>
          </p:nvSpPr>
          <p:spPr bwMode="hidden">
            <a:xfrm>
              <a:off x="5411" y="0"/>
              <a:ext cx="341" cy="796"/>
            </a:xfrm>
            <a:custGeom>
              <a:avLst/>
              <a:gdLst/>
              <a:ahLst/>
              <a:cxnLst>
                <a:cxn ang="0">
                  <a:pos x="144" y="0"/>
                </a:cxn>
                <a:cxn ang="0">
                  <a:pos x="0" y="0"/>
                </a:cxn>
                <a:cxn ang="0">
                  <a:pos x="287" y="797"/>
                </a:cxn>
                <a:cxn ang="0">
                  <a:pos x="341" y="653"/>
                </a:cxn>
                <a:cxn ang="0">
                  <a:pos x="144" y="0"/>
                </a:cxn>
                <a:cxn ang="0">
                  <a:pos x="144" y="0"/>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cs typeface="+mn-cs"/>
              </a:endParaRPr>
            </a:p>
          </p:txBody>
        </p:sp>
        <p:sp>
          <p:nvSpPr>
            <p:cNvPr id="786460" name="Freeform 28"/>
            <p:cNvSpPr>
              <a:spLocks/>
            </p:cNvSpPr>
            <p:nvPr/>
          </p:nvSpPr>
          <p:spPr bwMode="hidden">
            <a:xfrm>
              <a:off x="5698" y="653"/>
              <a:ext cx="60" cy="311"/>
            </a:xfrm>
            <a:custGeom>
              <a:avLst/>
              <a:gdLst/>
              <a:ahLst/>
              <a:cxnLst>
                <a:cxn ang="0">
                  <a:pos x="0" y="144"/>
                </a:cxn>
                <a:cxn ang="0">
                  <a:pos x="60" y="312"/>
                </a:cxn>
                <a:cxn ang="0">
                  <a:pos x="60" y="6"/>
                </a:cxn>
                <a:cxn ang="0">
                  <a:pos x="54" y="0"/>
                </a:cxn>
                <a:cxn ang="0">
                  <a:pos x="0" y="144"/>
                </a:cxn>
                <a:cxn ang="0">
                  <a:pos x="0" y="144"/>
                </a:cxn>
              </a:cxnLst>
              <a:rect l="0" t="0" r="r" b="b"/>
              <a:pathLst>
                <a:path w="60" h="312">
                  <a:moveTo>
                    <a:pt x="0" y="144"/>
                  </a:moveTo>
                  <a:lnTo>
                    <a:pt x="60" y="312"/>
                  </a:lnTo>
                  <a:lnTo>
                    <a:pt x="60" y="6"/>
                  </a:lnTo>
                  <a:lnTo>
                    <a:pt x="54" y="0"/>
                  </a:lnTo>
                  <a:lnTo>
                    <a:pt x="0" y="144"/>
                  </a:lnTo>
                  <a:lnTo>
                    <a:pt x="0" y="144"/>
                  </a:lnTo>
                  <a:close/>
                </a:path>
              </a:pathLst>
            </a:custGeom>
            <a:solidFill>
              <a:schemeClr val="bg2"/>
            </a:solidFill>
            <a:ln w="9525">
              <a:noFill/>
              <a:round/>
              <a:headEnd/>
              <a:tailEnd/>
            </a:ln>
          </p:spPr>
          <p:txBody>
            <a:bodyPr/>
            <a:lstStyle/>
            <a:p>
              <a:pPr fontAlgn="auto">
                <a:spcBef>
                  <a:spcPts val="0"/>
                </a:spcBef>
                <a:spcAft>
                  <a:spcPts val="0"/>
                </a:spcAft>
                <a:defRPr/>
              </a:pPr>
              <a:endParaRPr lang="en-US">
                <a:solidFill>
                  <a:srgbClr val="FFFFFF"/>
                </a:solidFill>
                <a:latin typeface="Arial" charset="0"/>
                <a:cs typeface="+mn-cs"/>
              </a:endParaRPr>
            </a:p>
          </p:txBody>
        </p:sp>
        <p:sp>
          <p:nvSpPr>
            <p:cNvPr id="786461" name="Freeform 29"/>
            <p:cNvSpPr>
              <a:spLocks/>
            </p:cNvSpPr>
            <p:nvPr/>
          </p:nvSpPr>
          <p:spPr bwMode="hidden">
            <a:xfrm>
              <a:off x="2" y="1601"/>
              <a:ext cx="5752" cy="1864"/>
            </a:xfrm>
            <a:custGeom>
              <a:avLst/>
              <a:gdLst/>
              <a:ahLst/>
              <a:cxnLst>
                <a:cxn ang="0">
                  <a:pos x="0" y="371"/>
                </a:cxn>
                <a:cxn ang="0">
                  <a:pos x="5740" y="1864"/>
                </a:cxn>
                <a:cxn ang="0">
                  <a:pos x="5740" y="1834"/>
                </a:cxn>
                <a:cxn ang="0">
                  <a:pos x="0" y="0"/>
                </a:cxn>
                <a:cxn ang="0">
                  <a:pos x="0" y="371"/>
                </a:cxn>
                <a:cxn ang="0">
                  <a:pos x="0" y="37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cs typeface="+mn-cs"/>
              </a:endParaRPr>
            </a:p>
          </p:txBody>
        </p:sp>
        <p:sp>
          <p:nvSpPr>
            <p:cNvPr id="786462" name="Freeform 30"/>
            <p:cNvSpPr>
              <a:spLocks/>
            </p:cNvSpPr>
            <p:nvPr/>
          </p:nvSpPr>
          <p:spPr bwMode="hidden">
            <a:xfrm>
              <a:off x="5754" y="3483"/>
              <a:ext cx="6" cy="6"/>
            </a:xfrm>
            <a:custGeom>
              <a:avLst/>
              <a:gdLst/>
              <a:ahLst/>
              <a:cxnLst>
                <a:cxn ang="0">
                  <a:pos x="6" y="6"/>
                </a:cxn>
                <a:cxn ang="0">
                  <a:pos x="0" y="0"/>
                </a:cxn>
                <a:cxn ang="0">
                  <a:pos x="0" y="6"/>
                </a:cxn>
                <a:cxn ang="0">
                  <a:pos x="6" y="6"/>
                </a:cxn>
                <a:cxn ang="0">
                  <a:pos x="6" y="6"/>
                </a:cxn>
              </a:cxnLst>
              <a:rect l="0" t="0" r="r" b="b"/>
              <a:pathLst>
                <a:path w="6" h="6">
                  <a:moveTo>
                    <a:pt x="6" y="6"/>
                  </a:moveTo>
                  <a:lnTo>
                    <a:pt x="0" y="0"/>
                  </a:lnTo>
                  <a:lnTo>
                    <a:pt x="0" y="6"/>
                  </a:lnTo>
                  <a:lnTo>
                    <a:pt x="6" y="6"/>
                  </a:lnTo>
                  <a:lnTo>
                    <a:pt x="6" y="6"/>
                  </a:lnTo>
                  <a:close/>
                </a:path>
              </a:pathLst>
            </a:custGeom>
            <a:solidFill>
              <a:srgbClr val="18FF00"/>
            </a:solidFill>
            <a:ln w="9525">
              <a:noFill/>
              <a:round/>
              <a:headEnd/>
              <a:tailEnd/>
            </a:ln>
          </p:spPr>
          <p:txBody>
            <a:bodyPr/>
            <a:lstStyle/>
            <a:p>
              <a:pPr fontAlgn="auto">
                <a:spcBef>
                  <a:spcPts val="0"/>
                </a:spcBef>
                <a:spcAft>
                  <a:spcPts val="0"/>
                </a:spcAft>
                <a:defRPr/>
              </a:pPr>
              <a:endParaRPr lang="en-US">
                <a:solidFill>
                  <a:srgbClr val="FFFFFF"/>
                </a:solidFill>
                <a:latin typeface="Arial" charset="0"/>
                <a:cs typeface="+mn-cs"/>
              </a:endParaRPr>
            </a:p>
          </p:txBody>
        </p:sp>
        <p:sp>
          <p:nvSpPr>
            <p:cNvPr id="786463" name="Freeform 31"/>
            <p:cNvSpPr>
              <a:spLocks/>
            </p:cNvSpPr>
            <p:nvPr/>
          </p:nvSpPr>
          <p:spPr bwMode="hidden">
            <a:xfrm>
              <a:off x="2" y="2152"/>
              <a:ext cx="5752" cy="1337"/>
            </a:xfrm>
            <a:custGeom>
              <a:avLst/>
              <a:gdLst/>
              <a:ahLst/>
              <a:cxnLst>
                <a:cxn ang="0">
                  <a:pos x="0" y="366"/>
                </a:cxn>
                <a:cxn ang="0">
                  <a:pos x="5740" y="1337"/>
                </a:cxn>
                <a:cxn ang="0">
                  <a:pos x="5740" y="1331"/>
                </a:cxn>
                <a:cxn ang="0">
                  <a:pos x="0" y="0"/>
                </a:cxn>
                <a:cxn ang="0">
                  <a:pos x="0" y="366"/>
                </a:cxn>
                <a:cxn ang="0">
                  <a:pos x="0" y="366"/>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cs typeface="+mn-cs"/>
              </a:endParaRPr>
            </a:p>
          </p:txBody>
        </p:sp>
        <p:sp>
          <p:nvSpPr>
            <p:cNvPr id="786464" name="Freeform 32"/>
            <p:cNvSpPr>
              <a:spLocks/>
            </p:cNvSpPr>
            <p:nvPr/>
          </p:nvSpPr>
          <p:spPr bwMode="hidden">
            <a:xfrm>
              <a:off x="2" y="3177"/>
              <a:ext cx="5752" cy="414"/>
            </a:xfrm>
            <a:custGeom>
              <a:avLst/>
              <a:gdLst/>
              <a:ahLst/>
              <a:cxnLst>
                <a:cxn ang="0">
                  <a:pos x="0" y="48"/>
                </a:cxn>
                <a:cxn ang="0">
                  <a:pos x="5740" y="414"/>
                </a:cxn>
                <a:cxn ang="0">
                  <a:pos x="5740" y="402"/>
                </a:cxn>
                <a:cxn ang="0">
                  <a:pos x="0" y="0"/>
                </a:cxn>
                <a:cxn ang="0">
                  <a:pos x="0" y="48"/>
                </a:cxn>
                <a:cxn ang="0">
                  <a:pos x="0" y="48"/>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cs typeface="+mn-cs"/>
              </a:endParaRPr>
            </a:p>
          </p:txBody>
        </p:sp>
        <p:sp>
          <p:nvSpPr>
            <p:cNvPr id="786465" name="Freeform 33"/>
            <p:cNvSpPr>
              <a:spLocks/>
            </p:cNvSpPr>
            <p:nvPr/>
          </p:nvSpPr>
          <p:spPr bwMode="hidden">
            <a:xfrm>
              <a:off x="1297" y="0"/>
              <a:ext cx="4457" cy="3177"/>
            </a:xfrm>
            <a:custGeom>
              <a:avLst/>
              <a:gdLst/>
              <a:ahLst/>
              <a:cxnLst>
                <a:cxn ang="0">
                  <a:pos x="0" y="0"/>
                </a:cxn>
                <a:cxn ang="0">
                  <a:pos x="4448" y="3177"/>
                </a:cxn>
                <a:cxn ang="0">
                  <a:pos x="4448" y="3153"/>
                </a:cxn>
                <a:cxn ang="0">
                  <a:pos x="125" y="0"/>
                </a:cxn>
                <a:cxn ang="0">
                  <a:pos x="0" y="0"/>
                </a:cxn>
                <a:cxn ang="0">
                  <a:pos x="0" y="0"/>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cs typeface="+mn-cs"/>
              </a:endParaRPr>
            </a:p>
          </p:txBody>
        </p:sp>
        <p:sp>
          <p:nvSpPr>
            <p:cNvPr id="786466" name="Freeform 34"/>
            <p:cNvSpPr>
              <a:spLocks/>
            </p:cNvSpPr>
            <p:nvPr/>
          </p:nvSpPr>
          <p:spPr bwMode="hidden">
            <a:xfrm>
              <a:off x="3321" y="0"/>
              <a:ext cx="2433" cy="2614"/>
            </a:xfrm>
            <a:custGeom>
              <a:avLst/>
              <a:gdLst/>
              <a:ahLst/>
              <a:cxnLst>
                <a:cxn ang="0">
                  <a:pos x="0" y="0"/>
                </a:cxn>
                <a:cxn ang="0">
                  <a:pos x="2428" y="2614"/>
                </a:cxn>
                <a:cxn ang="0">
                  <a:pos x="2428" y="2608"/>
                </a:cxn>
                <a:cxn ang="0">
                  <a:pos x="66" y="0"/>
                </a:cxn>
                <a:cxn ang="0">
                  <a:pos x="0" y="0"/>
                </a:cxn>
                <a:cxn ang="0">
                  <a:pos x="0" y="0"/>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cs typeface="+mn-cs"/>
              </a:endParaRPr>
            </a:p>
          </p:txBody>
        </p:sp>
        <p:sp>
          <p:nvSpPr>
            <p:cNvPr id="786467" name="Freeform 35"/>
            <p:cNvSpPr>
              <a:spLocks/>
            </p:cNvSpPr>
            <p:nvPr/>
          </p:nvSpPr>
          <p:spPr bwMode="hidden">
            <a:xfrm>
              <a:off x="3950" y="0"/>
              <a:ext cx="1804" cy="2464"/>
            </a:xfrm>
            <a:custGeom>
              <a:avLst/>
              <a:gdLst/>
              <a:ahLst/>
              <a:cxnLst>
                <a:cxn ang="0">
                  <a:pos x="485" y="0"/>
                </a:cxn>
                <a:cxn ang="0">
                  <a:pos x="0" y="0"/>
                </a:cxn>
                <a:cxn ang="0">
                  <a:pos x="1800" y="2464"/>
                </a:cxn>
                <a:cxn ang="0">
                  <a:pos x="1800" y="2248"/>
                </a:cxn>
                <a:cxn ang="0">
                  <a:pos x="1794" y="2248"/>
                </a:cxn>
                <a:cxn ang="0">
                  <a:pos x="485" y="0"/>
                </a:cxn>
                <a:cxn ang="0">
                  <a:pos x="485" y="0"/>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cs typeface="+mn-cs"/>
              </a:endParaRPr>
            </a:p>
          </p:txBody>
        </p:sp>
        <p:sp>
          <p:nvSpPr>
            <p:cNvPr id="786468" name="Freeform 36"/>
            <p:cNvSpPr>
              <a:spLocks/>
            </p:cNvSpPr>
            <p:nvPr/>
          </p:nvSpPr>
          <p:spPr bwMode="hidden">
            <a:xfrm>
              <a:off x="4519" y="0"/>
              <a:ext cx="1235" cy="2074"/>
            </a:xfrm>
            <a:custGeom>
              <a:avLst/>
              <a:gdLst/>
              <a:ahLst/>
              <a:cxnLst>
                <a:cxn ang="0">
                  <a:pos x="0" y="0"/>
                </a:cxn>
                <a:cxn ang="0">
                  <a:pos x="1232" y="2074"/>
                </a:cxn>
                <a:cxn ang="0">
                  <a:pos x="1232" y="2038"/>
                </a:cxn>
                <a:cxn ang="0">
                  <a:pos x="42" y="0"/>
                </a:cxn>
                <a:cxn ang="0">
                  <a:pos x="0" y="0"/>
                </a:cxn>
                <a:cxn ang="0">
                  <a:pos x="0" y="0"/>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cs typeface="+mn-cs"/>
              </a:endParaRPr>
            </a:p>
          </p:txBody>
        </p:sp>
        <p:sp>
          <p:nvSpPr>
            <p:cNvPr id="786469" name="Freeform 37"/>
            <p:cNvSpPr>
              <a:spLocks/>
            </p:cNvSpPr>
            <p:nvPr/>
          </p:nvSpPr>
          <p:spPr bwMode="hidden">
            <a:xfrm>
              <a:off x="4694" y="0"/>
              <a:ext cx="1060" cy="1936"/>
            </a:xfrm>
            <a:custGeom>
              <a:avLst/>
              <a:gdLst/>
              <a:ahLst/>
              <a:cxnLst>
                <a:cxn ang="0">
                  <a:pos x="0" y="0"/>
                </a:cxn>
                <a:cxn ang="0">
                  <a:pos x="1058" y="1936"/>
                </a:cxn>
                <a:cxn ang="0">
                  <a:pos x="1058" y="1930"/>
                </a:cxn>
                <a:cxn ang="0">
                  <a:pos x="54" y="0"/>
                </a:cxn>
                <a:cxn ang="0">
                  <a:pos x="0" y="0"/>
                </a:cxn>
                <a:cxn ang="0">
                  <a:pos x="0" y="0"/>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cs typeface="+mn-cs"/>
              </a:endParaRPr>
            </a:p>
          </p:txBody>
        </p:sp>
        <p:sp>
          <p:nvSpPr>
            <p:cNvPr id="786470" name="Freeform 38"/>
            <p:cNvSpPr>
              <a:spLocks/>
            </p:cNvSpPr>
            <p:nvPr/>
          </p:nvSpPr>
          <p:spPr bwMode="hidden">
            <a:xfrm>
              <a:off x="4981" y="0"/>
              <a:ext cx="773" cy="1487"/>
            </a:xfrm>
            <a:custGeom>
              <a:avLst/>
              <a:gdLst/>
              <a:ahLst/>
              <a:cxnLst>
                <a:cxn ang="0">
                  <a:pos x="771" y="1433"/>
                </a:cxn>
                <a:cxn ang="0">
                  <a:pos x="42" y="0"/>
                </a:cxn>
                <a:cxn ang="0">
                  <a:pos x="0" y="0"/>
                </a:cxn>
                <a:cxn ang="0">
                  <a:pos x="771" y="1487"/>
                </a:cxn>
                <a:cxn ang="0">
                  <a:pos x="771" y="1433"/>
                </a:cxn>
                <a:cxn ang="0">
                  <a:pos x="771" y="1433"/>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cs typeface="+mn-cs"/>
              </a:endParaRPr>
            </a:p>
          </p:txBody>
        </p:sp>
        <p:grpSp>
          <p:nvGrpSpPr>
            <p:cNvPr id="1068" name="Group 39"/>
            <p:cNvGrpSpPr>
              <a:grpSpLocks/>
            </p:cNvGrpSpPr>
            <p:nvPr userDrawn="1"/>
          </p:nvGrpSpPr>
          <p:grpSpPr bwMode="auto">
            <a:xfrm>
              <a:off x="0" y="1632"/>
              <a:ext cx="5758" cy="1858"/>
              <a:chOff x="0" y="1632"/>
              <a:chExt cx="5758" cy="1858"/>
            </a:xfrm>
          </p:grpSpPr>
          <p:sp>
            <p:nvSpPr>
              <p:cNvPr id="786472" name="Freeform 40"/>
              <p:cNvSpPr>
                <a:spLocks/>
              </p:cNvSpPr>
              <p:nvPr/>
            </p:nvSpPr>
            <p:spPr bwMode="hidden">
              <a:xfrm>
                <a:off x="0" y="1632"/>
                <a:ext cx="3670" cy="1313"/>
              </a:xfrm>
              <a:custGeom>
                <a:avLst/>
                <a:gdLst/>
                <a:ahLst/>
                <a:cxnLst>
                  <a:cxn ang="0">
                    <a:pos x="0" y="0"/>
                  </a:cxn>
                  <a:cxn ang="0">
                    <a:pos x="0" y="366"/>
                  </a:cxn>
                  <a:cxn ang="0">
                    <a:pos x="3635" y="1313"/>
                  </a:cxn>
                  <a:cxn ang="0">
                    <a:pos x="3647" y="1235"/>
                  </a:cxn>
                  <a:cxn ang="0">
                    <a:pos x="3659" y="1163"/>
                  </a:cxn>
                  <a:cxn ang="0">
                    <a:pos x="0" y="0"/>
                  </a:cxn>
                  <a:cxn ang="0">
                    <a:pos x="0" y="0"/>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cs typeface="+mn-cs"/>
                </a:endParaRPr>
              </a:p>
            </p:txBody>
          </p:sp>
          <p:sp>
            <p:nvSpPr>
              <p:cNvPr id="786473" name="Freeform 41"/>
              <p:cNvSpPr>
                <a:spLocks/>
              </p:cNvSpPr>
              <p:nvPr/>
            </p:nvSpPr>
            <p:spPr bwMode="hidden">
              <a:xfrm>
                <a:off x="3646" y="2795"/>
                <a:ext cx="2112" cy="695"/>
              </a:xfrm>
              <a:custGeom>
                <a:avLst/>
                <a:gdLst/>
                <a:ahLst/>
                <a:cxnLst>
                  <a:cxn ang="0">
                    <a:pos x="2105" y="665"/>
                  </a:cxn>
                  <a:cxn ang="0">
                    <a:pos x="24" y="0"/>
                  </a:cxn>
                  <a:cxn ang="0">
                    <a:pos x="12" y="72"/>
                  </a:cxn>
                  <a:cxn ang="0">
                    <a:pos x="0" y="150"/>
                  </a:cxn>
                  <a:cxn ang="0">
                    <a:pos x="2105" y="695"/>
                  </a:cxn>
                  <a:cxn ang="0">
                    <a:pos x="2105" y="665"/>
                  </a:cxn>
                  <a:cxn ang="0">
                    <a:pos x="2105" y="665"/>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cs typeface="+mn-cs"/>
                </a:endParaRPr>
              </a:p>
            </p:txBody>
          </p:sp>
        </p:grpSp>
      </p:grpSp>
      <p:sp>
        <p:nvSpPr>
          <p:cNvPr id="786474" name="Rectangle 42"/>
          <p:cNvSpPr>
            <a:spLocks noGrp="1" noChangeArrowheads="1"/>
          </p:cNvSpPr>
          <p:nvPr>
            <p:ph type="title"/>
          </p:nvPr>
        </p:nvSpPr>
        <p:spPr bwMode="auto">
          <a:xfrm>
            <a:off x="457200" y="277813"/>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smtClean="0"/>
              <a:t>Click to edit Master title style</a:t>
            </a:r>
          </a:p>
        </p:txBody>
      </p:sp>
      <p:sp>
        <p:nvSpPr>
          <p:cNvPr id="786475" name="Rectangle 43"/>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p>
        </p:txBody>
      </p:sp>
      <p:sp>
        <p:nvSpPr>
          <p:cNvPr id="786476" name="Rectangle 44"/>
          <p:cNvSpPr>
            <a:spLocks noGrp="1" noChangeArrowheads="1"/>
          </p:cNvSpPr>
          <p:nvPr>
            <p:ph type="dt" sz="half" idx="2"/>
          </p:nvPr>
        </p:nvSpPr>
        <p:spPr bwMode="auto">
          <a:xfrm>
            <a:off x="457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200">
                <a:effectLst>
                  <a:outerShdw blurRad="38100" dist="38100" dir="2700000" algn="tl">
                    <a:srgbClr val="000000"/>
                  </a:outerShdw>
                </a:effectLst>
                <a:latin typeface="Arial" charset="0"/>
              </a:defRPr>
            </a:lvl1pPr>
          </a:lstStyle>
          <a:p>
            <a:pPr fontAlgn="auto">
              <a:spcBef>
                <a:spcPts val="0"/>
              </a:spcBef>
              <a:spcAft>
                <a:spcPts val="0"/>
              </a:spcAft>
            </a:pPr>
            <a:fld id="{3E134458-4C2B-4FEF-BC45-B3EB8652F76F}" type="datetime4">
              <a:rPr lang="en-US" smtClean="0">
                <a:solidFill>
                  <a:srgbClr val="FFFFFF"/>
                </a:solidFill>
                <a:cs typeface="+mn-cs"/>
              </a:rPr>
              <a:t>October 1, 2011</a:t>
            </a:fld>
            <a:endParaRPr lang="en-US">
              <a:solidFill>
                <a:srgbClr val="FFFFFF"/>
              </a:solidFill>
              <a:cs typeface="+mn-cs"/>
            </a:endParaRPr>
          </a:p>
        </p:txBody>
      </p:sp>
      <p:sp>
        <p:nvSpPr>
          <p:cNvPr id="786477" name="Rectangle 4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200">
                <a:effectLst>
                  <a:outerShdw blurRad="38100" dist="38100" dir="2700000" algn="tl">
                    <a:srgbClr val="000000"/>
                  </a:outerShdw>
                </a:effectLst>
                <a:latin typeface="Arial" charset="0"/>
              </a:defRPr>
            </a:lvl1pPr>
          </a:lstStyle>
          <a:p>
            <a:pPr fontAlgn="auto">
              <a:spcBef>
                <a:spcPts val="0"/>
              </a:spcBef>
              <a:spcAft>
                <a:spcPts val="0"/>
              </a:spcAft>
            </a:pPr>
            <a:endParaRPr lang="en-US">
              <a:solidFill>
                <a:srgbClr val="FFFFFF"/>
              </a:solidFill>
              <a:cs typeface="+mn-cs"/>
            </a:endParaRPr>
          </a:p>
        </p:txBody>
      </p:sp>
      <p:sp>
        <p:nvSpPr>
          <p:cNvPr id="786478" name="Rectangle 46"/>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2000">
                <a:effectLst>
                  <a:outerShdw blurRad="38100" dist="38100" dir="2700000" algn="tl">
                    <a:srgbClr val="000000"/>
                  </a:outerShdw>
                </a:effectLst>
                <a:latin typeface="Arial" charset="0"/>
              </a:defRPr>
            </a:lvl1pPr>
          </a:lstStyle>
          <a:p>
            <a:pPr fontAlgn="auto">
              <a:spcBef>
                <a:spcPts val="0"/>
              </a:spcBef>
              <a:spcAft>
                <a:spcPts val="0"/>
              </a:spcAft>
            </a:pPr>
            <a:fld id="{7AD551FB-DEC3-480A-AD8A-B4BC8D479210}" type="slidenum">
              <a:rPr lang="en-US" smtClean="0">
                <a:solidFill>
                  <a:srgbClr val="FFFFFF"/>
                </a:solidFill>
                <a:cs typeface="+mn-cs"/>
              </a:rPr>
              <a:pPr fontAlgn="auto">
                <a:spcBef>
                  <a:spcPts val="0"/>
                </a:spcBef>
                <a:spcAft>
                  <a:spcPts val="0"/>
                </a:spcAft>
              </a:pPr>
              <a:t>‹#›</a:t>
            </a:fld>
            <a:endParaRPr lang="en-US">
              <a:solidFill>
                <a:srgbClr val="FFFFFF"/>
              </a:solidFill>
              <a:cs typeface="+mn-cs"/>
            </a:endParaRPr>
          </a:p>
        </p:txBody>
      </p:sp>
    </p:spTree>
    <p:extLst>
      <p:ext uri="{BB962C8B-B14F-4D97-AF65-F5344CB8AC3E}">
        <p14:creationId xmlns:p14="http://schemas.microsoft.com/office/powerpoint/2010/main" val="3680692334"/>
      </p:ext>
    </p:extLst>
  </p:cSld>
  <p:clrMap bg1="dk2" tx1="lt1" bg2="dk1" tx2="lt2" accent1="accent1" accent2="accent2" accent3="accent3" accent4="accent4" accent5="accent5" accent6="accent6" hlink="hlink" folHlink="folHlink"/>
  <p:sldLayoutIdLst>
    <p:sldLayoutId id="2147484380" r:id="rId1"/>
    <p:sldLayoutId id="2147484381" r:id="rId2"/>
    <p:sldLayoutId id="2147484382" r:id="rId3"/>
    <p:sldLayoutId id="2147484383" r:id="rId4"/>
    <p:sldLayoutId id="2147484384" r:id="rId5"/>
    <p:sldLayoutId id="2147484385" r:id="rId6"/>
    <p:sldLayoutId id="2147484386" r:id="rId7"/>
    <p:sldLayoutId id="2147484387" r:id="rId8"/>
    <p:sldLayoutId id="2147484388" r:id="rId9"/>
    <p:sldLayoutId id="2147484389" r:id="rId10"/>
    <p:sldLayoutId id="2147484390" r:id="rId11"/>
    <p:sldLayoutId id="2147484391" r:id="rId12"/>
    <p:sldLayoutId id="2147484392" r:id="rId13"/>
  </p:sldLayoutIdLst>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par>
    </p:tnLst>
  </p:timing>
  <p:hf hdr="0" ftr="0" dt="0"/>
  <p:txStyles>
    <p:titleStyle>
      <a:lvl1pPr algn="ctr" rtl="0" eaLnBrk="1" fontAlgn="base" hangingPunct="1">
        <a:spcBef>
          <a:spcPct val="0"/>
        </a:spcBef>
        <a:spcAft>
          <a:spcPct val="0"/>
        </a:spcAft>
        <a:defRPr sz="4400">
          <a:solidFill>
            <a:schemeClr val="tx2"/>
          </a:solidFill>
          <a:effectLst>
            <a:outerShdw blurRad="38100" dist="38100" dir="2700000" algn="tl">
              <a:srgbClr val="000000"/>
            </a:outerShdw>
          </a:effectLst>
          <a:latin typeface="+mj-lt"/>
          <a:ea typeface="+mj-ea"/>
          <a:cs typeface="+mj-cs"/>
        </a:defRPr>
      </a:lvl1pPr>
      <a:lvl2pPr algn="ctr" rtl="0" eaLnBrk="1" fontAlgn="base" hangingPunct="1">
        <a:spcBef>
          <a:spcPct val="0"/>
        </a:spcBef>
        <a:spcAft>
          <a:spcPct val="0"/>
        </a:spcAft>
        <a:defRPr sz="4400">
          <a:solidFill>
            <a:schemeClr val="tx2"/>
          </a:solidFill>
          <a:effectLst>
            <a:outerShdw blurRad="38100" dist="38100" dir="2700000" algn="tl">
              <a:srgbClr val="000000"/>
            </a:outerShdw>
          </a:effectLst>
          <a:latin typeface="Arial" charset="0"/>
        </a:defRPr>
      </a:lvl2pPr>
      <a:lvl3pPr algn="ctr" rtl="0" eaLnBrk="1" fontAlgn="base" hangingPunct="1">
        <a:spcBef>
          <a:spcPct val="0"/>
        </a:spcBef>
        <a:spcAft>
          <a:spcPct val="0"/>
        </a:spcAft>
        <a:defRPr sz="4400">
          <a:solidFill>
            <a:schemeClr val="tx2"/>
          </a:solidFill>
          <a:effectLst>
            <a:outerShdw blurRad="38100" dist="38100" dir="2700000" algn="tl">
              <a:srgbClr val="000000"/>
            </a:outerShdw>
          </a:effectLst>
          <a:latin typeface="Arial" charset="0"/>
        </a:defRPr>
      </a:lvl3pPr>
      <a:lvl4pPr algn="ctr" rtl="0" eaLnBrk="1" fontAlgn="base" hangingPunct="1">
        <a:spcBef>
          <a:spcPct val="0"/>
        </a:spcBef>
        <a:spcAft>
          <a:spcPct val="0"/>
        </a:spcAft>
        <a:defRPr sz="4400">
          <a:solidFill>
            <a:schemeClr val="tx2"/>
          </a:solidFill>
          <a:effectLst>
            <a:outerShdw blurRad="38100" dist="38100" dir="2700000" algn="tl">
              <a:srgbClr val="000000"/>
            </a:outerShdw>
          </a:effectLst>
          <a:latin typeface="Arial" charset="0"/>
        </a:defRPr>
      </a:lvl4pPr>
      <a:lvl5pPr algn="ctr" rtl="0" eaLnBrk="1" fontAlgn="base" hangingPunct="1">
        <a:spcBef>
          <a:spcPct val="0"/>
        </a:spcBef>
        <a:spcAft>
          <a:spcPct val="0"/>
        </a:spcAft>
        <a:defRPr sz="4400">
          <a:solidFill>
            <a:schemeClr val="tx2"/>
          </a:solidFill>
          <a:effectLst>
            <a:outerShdw blurRad="38100" dist="38100" dir="2700000" algn="tl">
              <a:srgbClr val="000000"/>
            </a:outerShdw>
          </a:effectLst>
          <a:latin typeface="Arial" charset="0"/>
        </a:defRPr>
      </a:lvl5pPr>
      <a:lvl6pPr marL="457200" algn="ctr" rtl="0" eaLnBrk="1" fontAlgn="base" hangingPunct="1">
        <a:spcBef>
          <a:spcPct val="0"/>
        </a:spcBef>
        <a:spcAft>
          <a:spcPct val="0"/>
        </a:spcAft>
        <a:defRPr sz="4400">
          <a:solidFill>
            <a:schemeClr val="tx2"/>
          </a:solidFill>
          <a:effectLst>
            <a:outerShdw blurRad="38100" dist="38100" dir="2700000" algn="tl">
              <a:srgbClr val="000000"/>
            </a:outerShdw>
          </a:effectLst>
          <a:latin typeface="Arial" charset="0"/>
        </a:defRPr>
      </a:lvl6pPr>
      <a:lvl7pPr marL="914400" algn="ctr" rtl="0" eaLnBrk="1" fontAlgn="base" hangingPunct="1">
        <a:spcBef>
          <a:spcPct val="0"/>
        </a:spcBef>
        <a:spcAft>
          <a:spcPct val="0"/>
        </a:spcAft>
        <a:defRPr sz="4400">
          <a:solidFill>
            <a:schemeClr val="tx2"/>
          </a:solidFill>
          <a:effectLst>
            <a:outerShdw blurRad="38100" dist="38100" dir="2700000" algn="tl">
              <a:srgbClr val="000000"/>
            </a:outerShdw>
          </a:effectLst>
          <a:latin typeface="Arial" charset="0"/>
        </a:defRPr>
      </a:lvl7pPr>
      <a:lvl8pPr marL="1371600" algn="ctr" rtl="0" eaLnBrk="1" fontAlgn="base" hangingPunct="1">
        <a:spcBef>
          <a:spcPct val="0"/>
        </a:spcBef>
        <a:spcAft>
          <a:spcPct val="0"/>
        </a:spcAft>
        <a:defRPr sz="4400">
          <a:solidFill>
            <a:schemeClr val="tx2"/>
          </a:solidFill>
          <a:effectLst>
            <a:outerShdw blurRad="38100" dist="38100" dir="2700000" algn="tl">
              <a:srgbClr val="000000"/>
            </a:outerShdw>
          </a:effectLst>
          <a:latin typeface="Arial" charset="0"/>
        </a:defRPr>
      </a:lvl8pPr>
      <a:lvl9pPr marL="1828800" algn="ctr" rtl="0" eaLnBrk="1" fontAlgn="base" hangingPunct="1">
        <a:spcBef>
          <a:spcPct val="0"/>
        </a:spcBef>
        <a:spcAft>
          <a:spcPct val="0"/>
        </a:spcAft>
        <a:defRPr sz="4400">
          <a:solidFill>
            <a:schemeClr val="tx2"/>
          </a:solidFill>
          <a:effectLst>
            <a:outerShdw blurRad="38100" dist="38100" dir="2700000" algn="tl">
              <a:srgbClr val="000000"/>
            </a:outerShdw>
          </a:effectLst>
          <a:latin typeface="Arial" charset="0"/>
        </a:defRPr>
      </a:lvl9pPr>
    </p:titleStyle>
    <p:bodyStyle>
      <a:lvl1pPr marL="342900" indent="-342900" algn="l" rtl="0" eaLnBrk="1" fontAlgn="base" hangingPunct="1">
        <a:spcBef>
          <a:spcPct val="20000"/>
        </a:spcBef>
        <a:spcAft>
          <a:spcPct val="0"/>
        </a:spcAft>
        <a:buClr>
          <a:schemeClr val="hlink"/>
        </a:buClr>
        <a:buSzPct val="90000"/>
        <a:buFont typeface="Wingdings" pitchFamily="2" charset="2"/>
        <a:buBlip>
          <a:blip r:embed="rId15"/>
        </a:buBlip>
        <a:defRPr sz="3200">
          <a:solidFill>
            <a:schemeClr val="tx1"/>
          </a:solidFill>
          <a:effectLst>
            <a:outerShdw blurRad="38100" dist="38100" dir="2700000" algn="tl">
              <a:srgbClr val="000000"/>
            </a:outerShdw>
          </a:effectLst>
          <a:latin typeface="+mn-lt"/>
          <a:ea typeface="+mn-ea"/>
          <a:cs typeface="+mn-cs"/>
        </a:defRPr>
      </a:lvl1pPr>
      <a:lvl2pPr marL="742950" indent="-285750" algn="l" rtl="0" eaLnBrk="1" fontAlgn="base" hangingPunct="1">
        <a:spcBef>
          <a:spcPct val="20000"/>
        </a:spcBef>
        <a:spcAft>
          <a:spcPct val="0"/>
        </a:spcAft>
        <a:buChar char="–"/>
        <a:defRPr sz="2800">
          <a:solidFill>
            <a:schemeClr val="tx1"/>
          </a:solidFill>
          <a:effectLst>
            <a:outerShdw blurRad="38100" dist="38100" dir="2700000" algn="tl">
              <a:srgbClr val="000000"/>
            </a:outerShdw>
          </a:effectLst>
          <a:latin typeface="+mn-lt"/>
        </a:defRPr>
      </a:lvl2pPr>
      <a:lvl3pPr marL="1143000" indent="-228600" algn="l" rtl="0" eaLnBrk="1" fontAlgn="base" hangingPunct="1">
        <a:spcBef>
          <a:spcPct val="20000"/>
        </a:spcBef>
        <a:spcAft>
          <a:spcPct val="0"/>
        </a:spcAft>
        <a:buClr>
          <a:schemeClr val="accent2"/>
        </a:buClr>
        <a:buSzPct val="90000"/>
        <a:buFont typeface="Wingdings" pitchFamily="2" charset="2"/>
        <a:buBlip>
          <a:blip r:embed="rId16"/>
        </a:buBlip>
        <a:defRPr sz="2400">
          <a:solidFill>
            <a:schemeClr val="tx1"/>
          </a:solidFill>
          <a:effectLst>
            <a:outerShdw blurRad="38100" dist="38100" dir="2700000" algn="tl">
              <a:srgbClr val="000000"/>
            </a:outerShdw>
          </a:effectLst>
          <a:latin typeface="+mn-lt"/>
        </a:defRPr>
      </a:lvl3pPr>
      <a:lvl4pPr marL="1600200" indent="-228600" algn="l" rtl="0" eaLnBrk="1" fontAlgn="base" hangingPunct="1">
        <a:spcBef>
          <a:spcPct val="20000"/>
        </a:spcBef>
        <a:spcAft>
          <a:spcPct val="0"/>
        </a:spcAft>
        <a:buChar char="–"/>
        <a:defRPr sz="2000">
          <a:solidFill>
            <a:schemeClr val="tx1"/>
          </a:solidFill>
          <a:effectLst>
            <a:outerShdw blurRad="38100" dist="38100" dir="2700000" algn="tl">
              <a:srgbClr val="000000"/>
            </a:outerShdw>
          </a:effectLst>
          <a:latin typeface="+mn-lt"/>
        </a:defRPr>
      </a:lvl4pPr>
      <a:lvl5pPr marL="2057400" indent="-228600" algn="l" rtl="0" eaLnBrk="1" fontAlgn="base" hangingPunct="1">
        <a:spcBef>
          <a:spcPct val="20000"/>
        </a:spcBef>
        <a:spcAft>
          <a:spcPct val="0"/>
        </a:spcAft>
        <a:buClr>
          <a:schemeClr val="folHlink"/>
        </a:buClr>
        <a:buSzPct val="90000"/>
        <a:buFont typeface="Wingdings" pitchFamily="2" charset="2"/>
        <a:buBlip>
          <a:blip r:embed="rId17"/>
        </a:buBlip>
        <a:defRPr sz="2000">
          <a:solidFill>
            <a:schemeClr val="tx1"/>
          </a:solidFill>
          <a:effectLst>
            <a:outerShdw blurRad="38100" dist="38100" dir="2700000" algn="tl">
              <a:srgbClr val="000000"/>
            </a:outerShdw>
          </a:effectLst>
          <a:latin typeface="+mn-lt"/>
        </a:defRPr>
      </a:lvl5pPr>
      <a:lvl6pPr marL="2514600" indent="-228600" algn="l" rtl="0" eaLnBrk="1" fontAlgn="base" hangingPunct="1">
        <a:spcBef>
          <a:spcPct val="20000"/>
        </a:spcBef>
        <a:spcAft>
          <a:spcPct val="0"/>
        </a:spcAft>
        <a:buClr>
          <a:schemeClr val="folHlink"/>
        </a:buClr>
        <a:buSzPct val="90000"/>
        <a:buFont typeface="Wingdings" pitchFamily="2" charset="2"/>
        <a:buBlip>
          <a:blip r:embed="rId17"/>
        </a:buBlip>
        <a:defRPr sz="2000">
          <a:solidFill>
            <a:schemeClr val="tx1"/>
          </a:solidFill>
          <a:effectLst>
            <a:outerShdw blurRad="38100" dist="38100" dir="2700000" algn="tl">
              <a:srgbClr val="000000"/>
            </a:outerShdw>
          </a:effectLst>
          <a:latin typeface="+mn-lt"/>
        </a:defRPr>
      </a:lvl6pPr>
      <a:lvl7pPr marL="2971800" indent="-228600" algn="l" rtl="0" eaLnBrk="1" fontAlgn="base" hangingPunct="1">
        <a:spcBef>
          <a:spcPct val="20000"/>
        </a:spcBef>
        <a:spcAft>
          <a:spcPct val="0"/>
        </a:spcAft>
        <a:buClr>
          <a:schemeClr val="folHlink"/>
        </a:buClr>
        <a:buSzPct val="90000"/>
        <a:buFont typeface="Wingdings" pitchFamily="2" charset="2"/>
        <a:buBlip>
          <a:blip r:embed="rId17"/>
        </a:buBlip>
        <a:defRPr sz="2000">
          <a:solidFill>
            <a:schemeClr val="tx1"/>
          </a:solidFill>
          <a:effectLst>
            <a:outerShdw blurRad="38100" dist="38100" dir="2700000" algn="tl">
              <a:srgbClr val="000000"/>
            </a:outerShdw>
          </a:effectLst>
          <a:latin typeface="+mn-lt"/>
        </a:defRPr>
      </a:lvl7pPr>
      <a:lvl8pPr marL="3429000" indent="-228600" algn="l" rtl="0" eaLnBrk="1" fontAlgn="base" hangingPunct="1">
        <a:spcBef>
          <a:spcPct val="20000"/>
        </a:spcBef>
        <a:spcAft>
          <a:spcPct val="0"/>
        </a:spcAft>
        <a:buClr>
          <a:schemeClr val="folHlink"/>
        </a:buClr>
        <a:buSzPct val="90000"/>
        <a:buFont typeface="Wingdings" pitchFamily="2" charset="2"/>
        <a:buBlip>
          <a:blip r:embed="rId17"/>
        </a:buBlip>
        <a:defRPr sz="2000">
          <a:solidFill>
            <a:schemeClr val="tx1"/>
          </a:solidFill>
          <a:effectLst>
            <a:outerShdw blurRad="38100" dist="38100" dir="2700000" algn="tl">
              <a:srgbClr val="000000"/>
            </a:outerShdw>
          </a:effectLst>
          <a:latin typeface="+mn-lt"/>
        </a:defRPr>
      </a:lvl8pPr>
      <a:lvl9pPr marL="3886200" indent="-228600" algn="l" rtl="0" eaLnBrk="1" fontAlgn="base" hangingPunct="1">
        <a:spcBef>
          <a:spcPct val="20000"/>
        </a:spcBef>
        <a:spcAft>
          <a:spcPct val="0"/>
        </a:spcAft>
        <a:buClr>
          <a:schemeClr val="folHlink"/>
        </a:buClr>
        <a:buSzPct val="90000"/>
        <a:buFont typeface="Wingdings" pitchFamily="2" charset="2"/>
        <a:buBlip>
          <a:blip r:embed="rId17"/>
        </a:buBlip>
        <a:defRPr sz="2000">
          <a:solidFill>
            <a:schemeClr val="tx1"/>
          </a:solidFill>
          <a:effectLst>
            <a:outerShdw blurRad="38100" dist="38100" dir="2700000" algn="tl">
              <a:srgbClr val="000000"/>
            </a:outerShdw>
          </a:effectLst>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2.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57647"/>
                <a:invGamma/>
              </a:schemeClr>
            </a:gs>
            <a:gs pos="100000">
              <a:schemeClr val="bg1"/>
            </a:gs>
          </a:gsLst>
          <a:lin ang="2700000" scaled="1"/>
        </a:gradFill>
        <a:effectLst/>
      </p:bgPr>
    </p:bg>
    <p:spTree>
      <p:nvGrpSpPr>
        <p:cNvPr id="1" name=""/>
        <p:cNvGrpSpPr/>
        <p:nvPr/>
      </p:nvGrpSpPr>
      <p:grpSpPr>
        <a:xfrm>
          <a:off x="0" y="0"/>
          <a:ext cx="0" cy="0"/>
          <a:chOff x="0" y="0"/>
          <a:chExt cx="0" cy="0"/>
        </a:xfrm>
      </p:grpSpPr>
      <p:grpSp>
        <p:nvGrpSpPr>
          <p:cNvPr id="1026" name="Group 2"/>
          <p:cNvGrpSpPr>
            <a:grpSpLocks/>
          </p:cNvGrpSpPr>
          <p:nvPr/>
        </p:nvGrpSpPr>
        <p:grpSpPr bwMode="auto">
          <a:xfrm>
            <a:off x="0" y="0"/>
            <a:ext cx="9144000" cy="6856413"/>
            <a:chOff x="0" y="0"/>
            <a:chExt cx="5760" cy="4319"/>
          </a:xfrm>
        </p:grpSpPr>
        <p:sp>
          <p:nvSpPr>
            <p:cNvPr id="786435" name="Freeform 3"/>
            <p:cNvSpPr>
              <a:spLocks/>
            </p:cNvSpPr>
            <p:nvPr/>
          </p:nvSpPr>
          <p:spPr bwMode="hidden">
            <a:xfrm>
              <a:off x="0" y="12"/>
              <a:ext cx="5758" cy="3273"/>
            </a:xfrm>
            <a:custGeom>
              <a:avLst/>
              <a:gdLst/>
              <a:ahLst/>
              <a:cxnLst>
                <a:cxn ang="0">
                  <a:pos x="3193" y="1816"/>
                </a:cxn>
                <a:cxn ang="0">
                  <a:pos x="0" y="0"/>
                </a:cxn>
                <a:cxn ang="0">
                  <a:pos x="0" y="522"/>
                </a:cxn>
                <a:cxn ang="0">
                  <a:pos x="3037" y="1978"/>
                </a:cxn>
                <a:cxn ang="0">
                  <a:pos x="5740" y="3273"/>
                </a:cxn>
                <a:cxn ang="0">
                  <a:pos x="5740" y="3267"/>
                </a:cxn>
                <a:cxn ang="0">
                  <a:pos x="3193" y="1816"/>
                </a:cxn>
                <a:cxn ang="0">
                  <a:pos x="3193" y="1816"/>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786436" name="Freeform 4"/>
            <p:cNvSpPr>
              <a:spLocks/>
            </p:cNvSpPr>
            <p:nvPr/>
          </p:nvSpPr>
          <p:spPr bwMode="hidden">
            <a:xfrm>
              <a:off x="149" y="0"/>
              <a:ext cx="5609" cy="3243"/>
            </a:xfrm>
            <a:custGeom>
              <a:avLst/>
              <a:gdLst/>
              <a:ahLst/>
              <a:cxnLst>
                <a:cxn ang="0">
                  <a:pos x="3163" y="1714"/>
                </a:cxn>
                <a:cxn ang="0">
                  <a:pos x="431" y="0"/>
                </a:cxn>
                <a:cxn ang="0">
                  <a:pos x="0" y="0"/>
                </a:cxn>
                <a:cxn ang="0">
                  <a:pos x="3086" y="1786"/>
                </a:cxn>
                <a:cxn ang="0">
                  <a:pos x="5591" y="3243"/>
                </a:cxn>
                <a:cxn ang="0">
                  <a:pos x="5591" y="3237"/>
                </a:cxn>
                <a:cxn ang="0">
                  <a:pos x="3163" y="1714"/>
                </a:cxn>
                <a:cxn ang="0">
                  <a:pos x="3163" y="1714"/>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786437" name="Freeform 5"/>
            <p:cNvSpPr>
              <a:spLocks/>
            </p:cNvSpPr>
            <p:nvPr/>
          </p:nvSpPr>
          <p:spPr bwMode="hidden">
            <a:xfrm>
              <a:off x="0" y="3433"/>
              <a:ext cx="4038" cy="191"/>
            </a:xfrm>
            <a:custGeom>
              <a:avLst/>
              <a:gdLst/>
              <a:ahLst/>
              <a:cxnLst>
                <a:cxn ang="0">
                  <a:pos x="0" y="156"/>
                </a:cxn>
                <a:cxn ang="0">
                  <a:pos x="4042" y="192"/>
                </a:cxn>
                <a:cxn ang="0">
                  <a:pos x="4042" y="144"/>
                </a:cxn>
                <a:cxn ang="0">
                  <a:pos x="0" y="0"/>
                </a:cxn>
                <a:cxn ang="0">
                  <a:pos x="0" y="156"/>
                </a:cxn>
                <a:cxn ang="0">
                  <a:pos x="0" y="156"/>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1035" name="Freeform 6"/>
            <p:cNvSpPr>
              <a:spLocks/>
            </p:cNvSpPr>
            <p:nvPr/>
          </p:nvSpPr>
          <p:spPr bwMode="hidden">
            <a:xfrm>
              <a:off x="4038" y="3577"/>
              <a:ext cx="1720" cy="65"/>
            </a:xfrm>
            <a:custGeom>
              <a:avLst/>
              <a:gdLst>
                <a:gd name="T0" fmla="*/ 1722 w 1722"/>
                <a:gd name="T1" fmla="*/ 66 h 66"/>
                <a:gd name="T2" fmla="*/ 1722 w 1722"/>
                <a:gd name="T3" fmla="*/ 60 h 66"/>
                <a:gd name="T4" fmla="*/ 0 w 1722"/>
                <a:gd name="T5" fmla="*/ 0 h 66"/>
                <a:gd name="T6" fmla="*/ 0 w 1722"/>
                <a:gd name="T7" fmla="*/ 48 h 66"/>
                <a:gd name="T8" fmla="*/ 1722 w 1722"/>
                <a:gd name="T9" fmla="*/ 66 h 66"/>
                <a:gd name="T10" fmla="*/ 1722 w 1722"/>
                <a:gd name="T11" fmla="*/ 66 h 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22" h="66">
                  <a:moveTo>
                    <a:pt x="1722" y="66"/>
                  </a:moveTo>
                  <a:lnTo>
                    <a:pt x="1722" y="60"/>
                  </a:lnTo>
                  <a:lnTo>
                    <a:pt x="0" y="0"/>
                  </a:lnTo>
                  <a:lnTo>
                    <a:pt x="0" y="48"/>
                  </a:lnTo>
                  <a:lnTo>
                    <a:pt x="1722" y="66"/>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786439" name="Freeform 7"/>
            <p:cNvSpPr>
              <a:spLocks/>
            </p:cNvSpPr>
            <p:nvPr/>
          </p:nvSpPr>
          <p:spPr bwMode="hidden">
            <a:xfrm>
              <a:off x="0" y="3726"/>
              <a:ext cx="4784" cy="329"/>
            </a:xfrm>
            <a:custGeom>
              <a:avLst/>
              <a:gdLst/>
              <a:ahLst/>
              <a:cxnLst>
                <a:cxn ang="0">
                  <a:pos x="0" y="329"/>
                </a:cxn>
                <a:cxn ang="0">
                  <a:pos x="4789" y="77"/>
                </a:cxn>
                <a:cxn ang="0">
                  <a:pos x="4789" y="0"/>
                </a:cxn>
                <a:cxn ang="0">
                  <a:pos x="0" y="107"/>
                </a:cxn>
                <a:cxn ang="0">
                  <a:pos x="0" y="329"/>
                </a:cxn>
                <a:cxn ang="0">
                  <a:pos x="0" y="329"/>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w="9525" cap="flat" cmpd="sng">
              <a:noFill/>
              <a:prstDash val="solid"/>
              <a:round/>
              <a:headEnd type="none" w="med" len="med"/>
              <a:tailEnd type="none" w="med" len="med"/>
            </a:ln>
            <a:effectLst/>
          </p:spPr>
          <p:txBody>
            <a:bodyPr/>
            <a:lstStyle/>
            <a:p>
              <a:pPr fontAlgn="auto">
                <a:spcBef>
                  <a:spcPts val="0"/>
                </a:spcBef>
                <a:spcAft>
                  <a:spcPts val="0"/>
                </a:spcAft>
                <a:defRPr/>
              </a:pPr>
              <a:endParaRPr lang="en-US">
                <a:solidFill>
                  <a:prstClr val="white"/>
                </a:solidFill>
                <a:latin typeface="Arial" charset="0"/>
              </a:endParaRPr>
            </a:p>
          </p:txBody>
        </p:sp>
        <p:sp>
          <p:nvSpPr>
            <p:cNvPr id="1037" name="Freeform 8"/>
            <p:cNvSpPr>
              <a:spLocks/>
            </p:cNvSpPr>
            <p:nvPr/>
          </p:nvSpPr>
          <p:spPr bwMode="hidden">
            <a:xfrm>
              <a:off x="4784" y="3702"/>
              <a:ext cx="974" cy="101"/>
            </a:xfrm>
            <a:custGeom>
              <a:avLst/>
              <a:gdLst>
                <a:gd name="T0" fmla="*/ 975 w 975"/>
                <a:gd name="T1" fmla="*/ 48 h 101"/>
                <a:gd name="T2" fmla="*/ 975 w 975"/>
                <a:gd name="T3" fmla="*/ 0 h 101"/>
                <a:gd name="T4" fmla="*/ 0 w 975"/>
                <a:gd name="T5" fmla="*/ 24 h 101"/>
                <a:gd name="T6" fmla="*/ 0 w 975"/>
                <a:gd name="T7" fmla="*/ 101 h 101"/>
                <a:gd name="T8" fmla="*/ 975 w 975"/>
                <a:gd name="T9" fmla="*/ 48 h 101"/>
                <a:gd name="T10" fmla="*/ 975 w 975"/>
                <a:gd name="T11" fmla="*/ 48 h 10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75" h="101">
                  <a:moveTo>
                    <a:pt x="975" y="48"/>
                  </a:moveTo>
                  <a:lnTo>
                    <a:pt x="975" y="0"/>
                  </a:lnTo>
                  <a:lnTo>
                    <a:pt x="0" y="24"/>
                  </a:lnTo>
                  <a:lnTo>
                    <a:pt x="0" y="101"/>
                  </a:lnTo>
                  <a:lnTo>
                    <a:pt x="975" y="4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1038" name="Freeform 9"/>
            <p:cNvSpPr>
              <a:spLocks/>
            </p:cNvSpPr>
            <p:nvPr/>
          </p:nvSpPr>
          <p:spPr bwMode="hidden">
            <a:xfrm>
              <a:off x="3619" y="3815"/>
              <a:ext cx="2139" cy="198"/>
            </a:xfrm>
            <a:custGeom>
              <a:avLst/>
              <a:gdLst>
                <a:gd name="T0" fmla="*/ 2141 w 2141"/>
                <a:gd name="T1" fmla="*/ 0 h 198"/>
                <a:gd name="T2" fmla="*/ 0 w 2141"/>
                <a:gd name="T3" fmla="*/ 156 h 198"/>
                <a:gd name="T4" fmla="*/ 0 w 2141"/>
                <a:gd name="T5" fmla="*/ 198 h 198"/>
                <a:gd name="T6" fmla="*/ 2141 w 2141"/>
                <a:gd name="T7" fmla="*/ 0 h 198"/>
                <a:gd name="T8" fmla="*/ 2141 w 2141"/>
                <a:gd name="T9" fmla="*/ 0 h 1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41" h="198">
                  <a:moveTo>
                    <a:pt x="2141" y="0"/>
                  </a:moveTo>
                  <a:lnTo>
                    <a:pt x="0" y="156"/>
                  </a:lnTo>
                  <a:lnTo>
                    <a:pt x="0" y="198"/>
                  </a:lnTo>
                  <a:lnTo>
                    <a:pt x="2141"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786442" name="Freeform 10"/>
            <p:cNvSpPr>
              <a:spLocks/>
            </p:cNvSpPr>
            <p:nvPr/>
          </p:nvSpPr>
          <p:spPr bwMode="hidden">
            <a:xfrm>
              <a:off x="0" y="3971"/>
              <a:ext cx="3619" cy="348"/>
            </a:xfrm>
            <a:custGeom>
              <a:avLst/>
              <a:gdLst/>
              <a:ahLst/>
              <a:cxnLst>
                <a:cxn ang="0">
                  <a:pos x="0" y="348"/>
                </a:cxn>
                <a:cxn ang="0">
                  <a:pos x="311" y="348"/>
                </a:cxn>
                <a:cxn ang="0">
                  <a:pos x="3623" y="42"/>
                </a:cxn>
                <a:cxn ang="0">
                  <a:pos x="3623" y="0"/>
                </a:cxn>
                <a:cxn ang="0">
                  <a:pos x="0" y="264"/>
                </a:cxn>
                <a:cxn ang="0">
                  <a:pos x="0" y="348"/>
                </a:cxn>
                <a:cxn ang="0">
                  <a:pos x="0" y="348"/>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1040" name="Freeform 11"/>
            <p:cNvSpPr>
              <a:spLocks/>
            </p:cNvSpPr>
            <p:nvPr/>
          </p:nvSpPr>
          <p:spPr bwMode="hidden">
            <a:xfrm>
              <a:off x="2097" y="4043"/>
              <a:ext cx="2514" cy="276"/>
            </a:xfrm>
            <a:custGeom>
              <a:avLst/>
              <a:gdLst>
                <a:gd name="T0" fmla="*/ 2182 w 2517"/>
                <a:gd name="T1" fmla="*/ 276 h 276"/>
                <a:gd name="T2" fmla="*/ 2517 w 2517"/>
                <a:gd name="T3" fmla="*/ 204 h 276"/>
                <a:gd name="T4" fmla="*/ 2260 w 2517"/>
                <a:gd name="T5" fmla="*/ 0 h 276"/>
                <a:gd name="T6" fmla="*/ 0 w 2517"/>
                <a:gd name="T7" fmla="*/ 276 h 276"/>
                <a:gd name="T8" fmla="*/ 2182 w 2517"/>
                <a:gd name="T9" fmla="*/ 276 h 276"/>
                <a:gd name="T10" fmla="*/ 2182 w 2517"/>
                <a:gd name="T11" fmla="*/ 276 h 27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7" h="276">
                  <a:moveTo>
                    <a:pt x="2182" y="276"/>
                  </a:moveTo>
                  <a:lnTo>
                    <a:pt x="2517" y="204"/>
                  </a:lnTo>
                  <a:lnTo>
                    <a:pt x="2260" y="0"/>
                  </a:lnTo>
                  <a:lnTo>
                    <a:pt x="0" y="276"/>
                  </a:lnTo>
                  <a:lnTo>
                    <a:pt x="2182" y="276"/>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786444" name="Freeform 12"/>
            <p:cNvSpPr>
              <a:spLocks/>
            </p:cNvSpPr>
            <p:nvPr/>
          </p:nvSpPr>
          <p:spPr bwMode="hidden">
            <a:xfrm>
              <a:off x="4354" y="3869"/>
              <a:ext cx="1404" cy="378"/>
            </a:xfrm>
            <a:custGeom>
              <a:avLst/>
              <a:gdLst/>
              <a:ahLst/>
              <a:cxnLst>
                <a:cxn ang="0">
                  <a:pos x="1405" y="126"/>
                </a:cxn>
                <a:cxn ang="0">
                  <a:pos x="1405" y="0"/>
                </a:cxn>
                <a:cxn ang="0">
                  <a:pos x="0" y="174"/>
                </a:cxn>
                <a:cxn ang="0">
                  <a:pos x="257" y="378"/>
                </a:cxn>
                <a:cxn ang="0">
                  <a:pos x="1405" y="126"/>
                </a:cxn>
                <a:cxn ang="0">
                  <a:pos x="1405" y="126"/>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1042" name="Freeform 13"/>
            <p:cNvSpPr>
              <a:spLocks/>
            </p:cNvSpPr>
            <p:nvPr/>
          </p:nvSpPr>
          <p:spPr bwMode="hidden">
            <a:xfrm>
              <a:off x="5030" y="3151"/>
              <a:ext cx="728" cy="240"/>
            </a:xfrm>
            <a:custGeom>
              <a:avLst/>
              <a:gdLst>
                <a:gd name="T0" fmla="*/ 729 w 729"/>
                <a:gd name="T1" fmla="*/ 240 h 240"/>
                <a:gd name="T2" fmla="*/ 0 w 729"/>
                <a:gd name="T3" fmla="*/ 0 h 240"/>
                <a:gd name="T4" fmla="*/ 0 w 729"/>
                <a:gd name="T5" fmla="*/ 6 h 240"/>
                <a:gd name="T6" fmla="*/ 729 w 729"/>
                <a:gd name="T7" fmla="*/ 240 h 240"/>
                <a:gd name="T8" fmla="*/ 729 w 729"/>
                <a:gd name="T9" fmla="*/ 240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9" h="240">
                  <a:moveTo>
                    <a:pt x="729" y="240"/>
                  </a:moveTo>
                  <a:lnTo>
                    <a:pt x="0" y="0"/>
                  </a:lnTo>
                  <a:lnTo>
                    <a:pt x="0" y="6"/>
                  </a:lnTo>
                  <a:lnTo>
                    <a:pt x="729" y="24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786446" name="Freeform 14"/>
            <p:cNvSpPr>
              <a:spLocks/>
            </p:cNvSpPr>
            <p:nvPr/>
          </p:nvSpPr>
          <p:spPr bwMode="hidden">
            <a:xfrm>
              <a:off x="0" y="1486"/>
              <a:ext cx="5030" cy="1671"/>
            </a:xfrm>
            <a:custGeom>
              <a:avLst/>
              <a:gdLst/>
              <a:ahLst/>
              <a:cxnLst>
                <a:cxn ang="0">
                  <a:pos x="0" y="72"/>
                </a:cxn>
                <a:cxn ang="0">
                  <a:pos x="5035" y="1672"/>
                </a:cxn>
                <a:cxn ang="0">
                  <a:pos x="5035" y="1666"/>
                </a:cxn>
                <a:cxn ang="0">
                  <a:pos x="0" y="0"/>
                </a:cxn>
                <a:cxn ang="0">
                  <a:pos x="0" y="72"/>
                </a:cxn>
                <a:cxn ang="0">
                  <a:pos x="0" y="72"/>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1044" name="Freeform 15"/>
            <p:cNvSpPr>
              <a:spLocks/>
            </p:cNvSpPr>
            <p:nvPr/>
          </p:nvSpPr>
          <p:spPr bwMode="hidden">
            <a:xfrm>
              <a:off x="5030" y="3049"/>
              <a:ext cx="728" cy="318"/>
            </a:xfrm>
            <a:custGeom>
              <a:avLst/>
              <a:gdLst>
                <a:gd name="T0" fmla="*/ 729 w 729"/>
                <a:gd name="T1" fmla="*/ 318 h 318"/>
                <a:gd name="T2" fmla="*/ 729 w 729"/>
                <a:gd name="T3" fmla="*/ 312 h 318"/>
                <a:gd name="T4" fmla="*/ 0 w 729"/>
                <a:gd name="T5" fmla="*/ 0 h 318"/>
                <a:gd name="T6" fmla="*/ 0 w 729"/>
                <a:gd name="T7" fmla="*/ 54 h 318"/>
                <a:gd name="T8" fmla="*/ 729 w 729"/>
                <a:gd name="T9" fmla="*/ 318 h 318"/>
                <a:gd name="T10" fmla="*/ 729 w 729"/>
                <a:gd name="T11" fmla="*/ 318 h 3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29" h="318">
                  <a:moveTo>
                    <a:pt x="729" y="318"/>
                  </a:moveTo>
                  <a:lnTo>
                    <a:pt x="729" y="312"/>
                  </a:lnTo>
                  <a:lnTo>
                    <a:pt x="0" y="0"/>
                  </a:lnTo>
                  <a:lnTo>
                    <a:pt x="0" y="54"/>
                  </a:lnTo>
                  <a:lnTo>
                    <a:pt x="729" y="318"/>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786448" name="Freeform 16"/>
            <p:cNvSpPr>
              <a:spLocks/>
            </p:cNvSpPr>
            <p:nvPr/>
          </p:nvSpPr>
          <p:spPr bwMode="hidden">
            <a:xfrm>
              <a:off x="0" y="916"/>
              <a:ext cx="5030" cy="2187"/>
            </a:xfrm>
            <a:custGeom>
              <a:avLst/>
              <a:gdLst/>
              <a:ahLst/>
              <a:cxnLst>
                <a:cxn ang="0">
                  <a:pos x="0" y="396"/>
                </a:cxn>
                <a:cxn ang="0">
                  <a:pos x="5035" y="2188"/>
                </a:cxn>
                <a:cxn ang="0">
                  <a:pos x="5035" y="2134"/>
                </a:cxn>
                <a:cxn ang="0">
                  <a:pos x="0" y="0"/>
                </a:cxn>
                <a:cxn ang="0">
                  <a:pos x="0" y="396"/>
                </a:cxn>
                <a:cxn ang="0">
                  <a:pos x="0" y="396"/>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786449" name="Freeform 17"/>
            <p:cNvSpPr>
              <a:spLocks/>
            </p:cNvSpPr>
            <p:nvPr/>
          </p:nvSpPr>
          <p:spPr bwMode="hidden">
            <a:xfrm>
              <a:off x="2294" y="0"/>
              <a:ext cx="3159" cy="2725"/>
            </a:xfrm>
            <a:custGeom>
              <a:avLst/>
              <a:gdLst/>
              <a:ahLst/>
              <a:cxnLst>
                <a:cxn ang="0">
                  <a:pos x="0" y="0"/>
                </a:cxn>
                <a:cxn ang="0">
                  <a:pos x="3145" y="2727"/>
                </a:cxn>
                <a:cxn ang="0">
                  <a:pos x="3163" y="2704"/>
                </a:cxn>
                <a:cxn ang="0">
                  <a:pos x="102" y="0"/>
                </a:cxn>
                <a:cxn ang="0">
                  <a:pos x="0" y="0"/>
                </a:cxn>
                <a:cxn ang="0">
                  <a:pos x="0" y="0"/>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786450" name="Freeform 18"/>
            <p:cNvSpPr>
              <a:spLocks/>
            </p:cNvSpPr>
            <p:nvPr/>
          </p:nvSpPr>
          <p:spPr bwMode="hidden">
            <a:xfrm>
              <a:off x="5435" y="2702"/>
              <a:ext cx="323" cy="299"/>
            </a:xfrm>
            <a:custGeom>
              <a:avLst/>
              <a:gdLst/>
              <a:ahLst/>
              <a:cxnLst>
                <a:cxn ang="0">
                  <a:pos x="323" y="299"/>
                </a:cxn>
                <a:cxn ang="0">
                  <a:pos x="323" y="263"/>
                </a:cxn>
                <a:cxn ang="0">
                  <a:pos x="18" y="0"/>
                </a:cxn>
                <a:cxn ang="0">
                  <a:pos x="0" y="23"/>
                </a:cxn>
                <a:cxn ang="0">
                  <a:pos x="323" y="299"/>
                </a:cxn>
                <a:cxn ang="0">
                  <a:pos x="323" y="299"/>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1048" name="Freeform 19"/>
            <p:cNvSpPr>
              <a:spLocks/>
            </p:cNvSpPr>
            <p:nvPr/>
          </p:nvSpPr>
          <p:spPr bwMode="hidden">
            <a:xfrm>
              <a:off x="5477" y="2588"/>
              <a:ext cx="281" cy="335"/>
            </a:xfrm>
            <a:custGeom>
              <a:avLst/>
              <a:gdLst>
                <a:gd name="T0" fmla="*/ 281 w 281"/>
                <a:gd name="T1" fmla="*/ 335 h 335"/>
                <a:gd name="T2" fmla="*/ 281 w 281"/>
                <a:gd name="T3" fmla="*/ 173 h 335"/>
                <a:gd name="T4" fmla="*/ 96 w 281"/>
                <a:gd name="T5" fmla="*/ 0 h 335"/>
                <a:gd name="T6" fmla="*/ 0 w 281"/>
                <a:gd name="T7" fmla="*/ 90 h 335"/>
                <a:gd name="T8" fmla="*/ 281 w 281"/>
                <a:gd name="T9" fmla="*/ 335 h 335"/>
                <a:gd name="T10" fmla="*/ 281 w 281"/>
                <a:gd name="T11" fmla="*/ 335 h 3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1" h="335">
                  <a:moveTo>
                    <a:pt x="281" y="335"/>
                  </a:moveTo>
                  <a:lnTo>
                    <a:pt x="281" y="173"/>
                  </a:lnTo>
                  <a:lnTo>
                    <a:pt x="96" y="0"/>
                  </a:lnTo>
                  <a:lnTo>
                    <a:pt x="0" y="90"/>
                  </a:lnTo>
                  <a:lnTo>
                    <a:pt x="281" y="335"/>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786452" name="Freeform 20"/>
            <p:cNvSpPr>
              <a:spLocks/>
            </p:cNvSpPr>
            <p:nvPr/>
          </p:nvSpPr>
          <p:spPr bwMode="hidden">
            <a:xfrm>
              <a:off x="2454" y="0"/>
              <a:ext cx="3119" cy="2678"/>
            </a:xfrm>
            <a:custGeom>
              <a:avLst/>
              <a:gdLst/>
              <a:ahLst/>
              <a:cxnLst>
                <a:cxn ang="0">
                  <a:pos x="0" y="0"/>
                </a:cxn>
                <a:cxn ang="0">
                  <a:pos x="3026" y="2680"/>
                </a:cxn>
                <a:cxn ang="0">
                  <a:pos x="3122" y="2590"/>
                </a:cxn>
                <a:cxn ang="0">
                  <a:pos x="383" y="0"/>
                </a:cxn>
                <a:cxn ang="0">
                  <a:pos x="0" y="0"/>
                </a:cxn>
                <a:cxn ang="0">
                  <a:pos x="0" y="0"/>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1050" name="Freeform 21"/>
            <p:cNvSpPr>
              <a:spLocks/>
            </p:cNvSpPr>
            <p:nvPr/>
          </p:nvSpPr>
          <p:spPr bwMode="hidden">
            <a:xfrm>
              <a:off x="5626" y="2534"/>
              <a:ext cx="132" cy="132"/>
            </a:xfrm>
            <a:custGeom>
              <a:avLst/>
              <a:gdLst>
                <a:gd name="T0" fmla="*/ 132 w 132"/>
                <a:gd name="T1" fmla="*/ 132 h 132"/>
                <a:gd name="T2" fmla="*/ 0 w 132"/>
                <a:gd name="T3" fmla="*/ 0 h 132"/>
                <a:gd name="T4" fmla="*/ 0 w 132"/>
                <a:gd name="T5" fmla="*/ 0 h 132"/>
                <a:gd name="T6" fmla="*/ 132 w 132"/>
                <a:gd name="T7" fmla="*/ 132 h 132"/>
                <a:gd name="T8" fmla="*/ 132 w 132"/>
                <a:gd name="T9" fmla="*/ 132 h 1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2" h="132">
                  <a:moveTo>
                    <a:pt x="132" y="132"/>
                  </a:moveTo>
                  <a:lnTo>
                    <a:pt x="0" y="0"/>
                  </a:lnTo>
                  <a:lnTo>
                    <a:pt x="132" y="132"/>
                  </a:lnTo>
                  <a:close/>
                </a:path>
              </a:pathLst>
            </a:custGeom>
            <a:solidFill>
              <a:srgbClr val="FF99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786454" name="Freeform 22"/>
            <p:cNvSpPr>
              <a:spLocks/>
            </p:cNvSpPr>
            <p:nvPr/>
          </p:nvSpPr>
          <p:spPr bwMode="hidden">
            <a:xfrm>
              <a:off x="3112" y="0"/>
              <a:ext cx="2514" cy="2534"/>
            </a:xfrm>
            <a:custGeom>
              <a:avLst/>
              <a:gdLst/>
              <a:ahLst/>
              <a:cxnLst>
                <a:cxn ang="0">
                  <a:pos x="0" y="0"/>
                </a:cxn>
                <a:cxn ang="0">
                  <a:pos x="2517" y="2536"/>
                </a:cxn>
                <a:cxn ang="0">
                  <a:pos x="2517" y="2536"/>
                </a:cxn>
                <a:cxn ang="0">
                  <a:pos x="66" y="0"/>
                </a:cxn>
                <a:cxn ang="0">
                  <a:pos x="0" y="0"/>
                </a:cxn>
                <a:cxn ang="0">
                  <a:pos x="0" y="0"/>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786455" name="Freeform 23"/>
            <p:cNvSpPr>
              <a:spLocks/>
            </p:cNvSpPr>
            <p:nvPr/>
          </p:nvSpPr>
          <p:spPr bwMode="hidden">
            <a:xfrm>
              <a:off x="3488" y="0"/>
              <a:ext cx="2198" cy="2480"/>
            </a:xfrm>
            <a:custGeom>
              <a:avLst/>
              <a:gdLst/>
              <a:ahLst/>
              <a:cxnLst>
                <a:cxn ang="0">
                  <a:pos x="0" y="0"/>
                </a:cxn>
                <a:cxn ang="0">
                  <a:pos x="2188" y="2482"/>
                </a:cxn>
                <a:cxn ang="0">
                  <a:pos x="2200" y="2476"/>
                </a:cxn>
                <a:cxn ang="0">
                  <a:pos x="317" y="0"/>
                </a:cxn>
                <a:cxn ang="0">
                  <a:pos x="0" y="0"/>
                </a:cxn>
                <a:cxn ang="0">
                  <a:pos x="0" y="0"/>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w="9525" cap="flat" cmpd="sng">
              <a:noFill/>
              <a:prstDash val="solid"/>
              <a:round/>
              <a:headEnd type="none" w="med" len="med"/>
              <a:tailEnd type="none" w="med" len="med"/>
            </a:ln>
            <a:effectLst/>
          </p:spPr>
          <p:txBody>
            <a:bodyPr/>
            <a:lstStyle/>
            <a:p>
              <a:pPr fontAlgn="auto">
                <a:spcBef>
                  <a:spcPts val="0"/>
                </a:spcBef>
                <a:spcAft>
                  <a:spcPts val="0"/>
                </a:spcAft>
                <a:defRPr/>
              </a:pPr>
              <a:endParaRPr lang="en-US">
                <a:solidFill>
                  <a:prstClr val="white"/>
                </a:solidFill>
                <a:latin typeface="Arial" charset="0"/>
              </a:endParaRPr>
            </a:p>
          </p:txBody>
        </p:sp>
        <p:sp>
          <p:nvSpPr>
            <p:cNvPr id="786456" name="Freeform 24"/>
            <p:cNvSpPr>
              <a:spLocks/>
            </p:cNvSpPr>
            <p:nvPr/>
          </p:nvSpPr>
          <p:spPr bwMode="hidden">
            <a:xfrm>
              <a:off x="5674" y="2474"/>
              <a:ext cx="84" cy="96"/>
            </a:xfrm>
            <a:custGeom>
              <a:avLst/>
              <a:gdLst/>
              <a:ahLst/>
              <a:cxnLst>
                <a:cxn ang="0">
                  <a:pos x="84" y="96"/>
                </a:cxn>
                <a:cxn ang="0">
                  <a:pos x="84" y="90"/>
                </a:cxn>
                <a:cxn ang="0">
                  <a:pos x="12" y="0"/>
                </a:cxn>
                <a:cxn ang="0">
                  <a:pos x="0" y="6"/>
                </a:cxn>
                <a:cxn ang="0">
                  <a:pos x="84" y="96"/>
                </a:cxn>
                <a:cxn ang="0">
                  <a:pos x="84" y="96"/>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1054" name="Freeform 25"/>
            <p:cNvSpPr>
              <a:spLocks/>
            </p:cNvSpPr>
            <p:nvPr/>
          </p:nvSpPr>
          <p:spPr bwMode="hidden">
            <a:xfrm>
              <a:off x="5603" y="850"/>
              <a:ext cx="155" cy="516"/>
            </a:xfrm>
            <a:custGeom>
              <a:avLst/>
              <a:gdLst>
                <a:gd name="T0" fmla="*/ 155 w 155"/>
                <a:gd name="T1" fmla="*/ 516 h 516"/>
                <a:gd name="T2" fmla="*/ 155 w 155"/>
                <a:gd name="T3" fmla="*/ 204 h 516"/>
                <a:gd name="T4" fmla="*/ 77 w 155"/>
                <a:gd name="T5" fmla="*/ 0 h 516"/>
                <a:gd name="T6" fmla="*/ 0 w 155"/>
                <a:gd name="T7" fmla="*/ 192 h 516"/>
                <a:gd name="T8" fmla="*/ 155 w 155"/>
                <a:gd name="T9" fmla="*/ 516 h 516"/>
                <a:gd name="T10" fmla="*/ 155 w 155"/>
                <a:gd name="T11" fmla="*/ 516 h 5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5" h="516">
                  <a:moveTo>
                    <a:pt x="155" y="516"/>
                  </a:moveTo>
                  <a:lnTo>
                    <a:pt x="155" y="204"/>
                  </a:lnTo>
                  <a:lnTo>
                    <a:pt x="77" y="0"/>
                  </a:lnTo>
                  <a:lnTo>
                    <a:pt x="0" y="192"/>
                  </a:lnTo>
                  <a:lnTo>
                    <a:pt x="155" y="516"/>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786458" name="Freeform 26"/>
            <p:cNvSpPr>
              <a:spLocks/>
            </p:cNvSpPr>
            <p:nvPr/>
          </p:nvSpPr>
          <p:spPr bwMode="hidden">
            <a:xfrm>
              <a:off x="5107" y="0"/>
              <a:ext cx="573" cy="1042"/>
            </a:xfrm>
            <a:custGeom>
              <a:avLst/>
              <a:gdLst/>
              <a:ahLst/>
              <a:cxnLst>
                <a:cxn ang="0">
                  <a:pos x="0" y="0"/>
                </a:cxn>
                <a:cxn ang="0">
                  <a:pos x="497" y="1043"/>
                </a:cxn>
                <a:cxn ang="0">
                  <a:pos x="574" y="851"/>
                </a:cxn>
                <a:cxn ang="0">
                  <a:pos x="251" y="0"/>
                </a:cxn>
                <a:cxn ang="0">
                  <a:pos x="0" y="0"/>
                </a:cxn>
                <a:cxn ang="0">
                  <a:pos x="0" y="0"/>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786459" name="Freeform 27"/>
            <p:cNvSpPr>
              <a:spLocks/>
            </p:cNvSpPr>
            <p:nvPr/>
          </p:nvSpPr>
          <p:spPr bwMode="hidden">
            <a:xfrm>
              <a:off x="5411" y="0"/>
              <a:ext cx="341" cy="796"/>
            </a:xfrm>
            <a:custGeom>
              <a:avLst/>
              <a:gdLst/>
              <a:ahLst/>
              <a:cxnLst>
                <a:cxn ang="0">
                  <a:pos x="144" y="0"/>
                </a:cxn>
                <a:cxn ang="0">
                  <a:pos x="0" y="0"/>
                </a:cxn>
                <a:cxn ang="0">
                  <a:pos x="287" y="797"/>
                </a:cxn>
                <a:cxn ang="0">
                  <a:pos x="341" y="653"/>
                </a:cxn>
                <a:cxn ang="0">
                  <a:pos x="144" y="0"/>
                </a:cxn>
                <a:cxn ang="0">
                  <a:pos x="144" y="0"/>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1057" name="Freeform 28"/>
            <p:cNvSpPr>
              <a:spLocks/>
            </p:cNvSpPr>
            <p:nvPr/>
          </p:nvSpPr>
          <p:spPr bwMode="hidden">
            <a:xfrm>
              <a:off x="5698" y="653"/>
              <a:ext cx="60" cy="311"/>
            </a:xfrm>
            <a:custGeom>
              <a:avLst/>
              <a:gdLst>
                <a:gd name="T0" fmla="*/ 0 w 60"/>
                <a:gd name="T1" fmla="*/ 144 h 312"/>
                <a:gd name="T2" fmla="*/ 60 w 60"/>
                <a:gd name="T3" fmla="*/ 312 h 312"/>
                <a:gd name="T4" fmla="*/ 60 w 60"/>
                <a:gd name="T5" fmla="*/ 6 h 312"/>
                <a:gd name="T6" fmla="*/ 54 w 60"/>
                <a:gd name="T7" fmla="*/ 0 h 312"/>
                <a:gd name="T8" fmla="*/ 0 w 60"/>
                <a:gd name="T9" fmla="*/ 144 h 312"/>
                <a:gd name="T10" fmla="*/ 0 w 60"/>
                <a:gd name="T11" fmla="*/ 144 h 3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 h="312">
                  <a:moveTo>
                    <a:pt x="0" y="144"/>
                  </a:moveTo>
                  <a:lnTo>
                    <a:pt x="60" y="312"/>
                  </a:lnTo>
                  <a:lnTo>
                    <a:pt x="60" y="6"/>
                  </a:lnTo>
                  <a:lnTo>
                    <a:pt x="54" y="0"/>
                  </a:lnTo>
                  <a:lnTo>
                    <a:pt x="0" y="144"/>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786461" name="Freeform 29"/>
            <p:cNvSpPr>
              <a:spLocks/>
            </p:cNvSpPr>
            <p:nvPr/>
          </p:nvSpPr>
          <p:spPr bwMode="hidden">
            <a:xfrm>
              <a:off x="2" y="1601"/>
              <a:ext cx="5752" cy="1864"/>
            </a:xfrm>
            <a:custGeom>
              <a:avLst/>
              <a:gdLst/>
              <a:ahLst/>
              <a:cxnLst>
                <a:cxn ang="0">
                  <a:pos x="0" y="371"/>
                </a:cxn>
                <a:cxn ang="0">
                  <a:pos x="5740" y="1864"/>
                </a:cxn>
                <a:cxn ang="0">
                  <a:pos x="5740" y="1834"/>
                </a:cxn>
                <a:cxn ang="0">
                  <a:pos x="0" y="0"/>
                </a:cxn>
                <a:cxn ang="0">
                  <a:pos x="0" y="371"/>
                </a:cxn>
                <a:cxn ang="0">
                  <a:pos x="0" y="37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1059" name="Freeform 30"/>
            <p:cNvSpPr>
              <a:spLocks/>
            </p:cNvSpPr>
            <p:nvPr/>
          </p:nvSpPr>
          <p:spPr bwMode="hidden">
            <a:xfrm>
              <a:off x="5754" y="3483"/>
              <a:ext cx="6" cy="6"/>
            </a:xfrm>
            <a:custGeom>
              <a:avLst/>
              <a:gdLst>
                <a:gd name="T0" fmla="*/ 6 w 6"/>
                <a:gd name="T1" fmla="*/ 6 h 6"/>
                <a:gd name="T2" fmla="*/ 0 w 6"/>
                <a:gd name="T3" fmla="*/ 0 h 6"/>
                <a:gd name="T4" fmla="*/ 0 w 6"/>
                <a:gd name="T5" fmla="*/ 6 h 6"/>
                <a:gd name="T6" fmla="*/ 6 w 6"/>
                <a:gd name="T7" fmla="*/ 6 h 6"/>
                <a:gd name="T8" fmla="*/ 6 w 6"/>
                <a:gd name="T9" fmla="*/ 6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6">
                  <a:moveTo>
                    <a:pt x="6" y="6"/>
                  </a:moveTo>
                  <a:lnTo>
                    <a:pt x="0" y="0"/>
                  </a:lnTo>
                  <a:lnTo>
                    <a:pt x="0" y="6"/>
                  </a:lnTo>
                  <a:lnTo>
                    <a:pt x="6" y="6"/>
                  </a:lnTo>
                  <a:close/>
                </a:path>
              </a:pathLst>
            </a:custGeom>
            <a:solidFill>
              <a:srgbClr val="18F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786463" name="Freeform 31"/>
            <p:cNvSpPr>
              <a:spLocks/>
            </p:cNvSpPr>
            <p:nvPr/>
          </p:nvSpPr>
          <p:spPr bwMode="hidden">
            <a:xfrm>
              <a:off x="2" y="2152"/>
              <a:ext cx="5752" cy="1337"/>
            </a:xfrm>
            <a:custGeom>
              <a:avLst/>
              <a:gdLst/>
              <a:ahLst/>
              <a:cxnLst>
                <a:cxn ang="0">
                  <a:pos x="0" y="366"/>
                </a:cxn>
                <a:cxn ang="0">
                  <a:pos x="5740" y="1337"/>
                </a:cxn>
                <a:cxn ang="0">
                  <a:pos x="5740" y="1331"/>
                </a:cxn>
                <a:cxn ang="0">
                  <a:pos x="0" y="0"/>
                </a:cxn>
                <a:cxn ang="0">
                  <a:pos x="0" y="366"/>
                </a:cxn>
                <a:cxn ang="0">
                  <a:pos x="0" y="366"/>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786464" name="Freeform 32"/>
            <p:cNvSpPr>
              <a:spLocks/>
            </p:cNvSpPr>
            <p:nvPr/>
          </p:nvSpPr>
          <p:spPr bwMode="hidden">
            <a:xfrm>
              <a:off x="2" y="3177"/>
              <a:ext cx="5752" cy="414"/>
            </a:xfrm>
            <a:custGeom>
              <a:avLst/>
              <a:gdLst/>
              <a:ahLst/>
              <a:cxnLst>
                <a:cxn ang="0">
                  <a:pos x="0" y="48"/>
                </a:cxn>
                <a:cxn ang="0">
                  <a:pos x="5740" y="414"/>
                </a:cxn>
                <a:cxn ang="0">
                  <a:pos x="5740" y="402"/>
                </a:cxn>
                <a:cxn ang="0">
                  <a:pos x="0" y="0"/>
                </a:cxn>
                <a:cxn ang="0">
                  <a:pos x="0" y="48"/>
                </a:cxn>
                <a:cxn ang="0">
                  <a:pos x="0" y="48"/>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786465" name="Freeform 33"/>
            <p:cNvSpPr>
              <a:spLocks/>
            </p:cNvSpPr>
            <p:nvPr/>
          </p:nvSpPr>
          <p:spPr bwMode="hidden">
            <a:xfrm>
              <a:off x="1297" y="0"/>
              <a:ext cx="4457" cy="3177"/>
            </a:xfrm>
            <a:custGeom>
              <a:avLst/>
              <a:gdLst/>
              <a:ahLst/>
              <a:cxnLst>
                <a:cxn ang="0">
                  <a:pos x="0" y="0"/>
                </a:cxn>
                <a:cxn ang="0">
                  <a:pos x="4448" y="3177"/>
                </a:cxn>
                <a:cxn ang="0">
                  <a:pos x="4448" y="3153"/>
                </a:cxn>
                <a:cxn ang="0">
                  <a:pos x="125" y="0"/>
                </a:cxn>
                <a:cxn ang="0">
                  <a:pos x="0" y="0"/>
                </a:cxn>
                <a:cxn ang="0">
                  <a:pos x="0" y="0"/>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786466" name="Freeform 34"/>
            <p:cNvSpPr>
              <a:spLocks/>
            </p:cNvSpPr>
            <p:nvPr/>
          </p:nvSpPr>
          <p:spPr bwMode="hidden">
            <a:xfrm>
              <a:off x="3321" y="0"/>
              <a:ext cx="2433" cy="2614"/>
            </a:xfrm>
            <a:custGeom>
              <a:avLst/>
              <a:gdLst/>
              <a:ahLst/>
              <a:cxnLst>
                <a:cxn ang="0">
                  <a:pos x="0" y="0"/>
                </a:cxn>
                <a:cxn ang="0">
                  <a:pos x="2428" y="2614"/>
                </a:cxn>
                <a:cxn ang="0">
                  <a:pos x="2428" y="2608"/>
                </a:cxn>
                <a:cxn ang="0">
                  <a:pos x="66" y="0"/>
                </a:cxn>
                <a:cxn ang="0">
                  <a:pos x="0" y="0"/>
                </a:cxn>
                <a:cxn ang="0">
                  <a:pos x="0" y="0"/>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786467" name="Freeform 35"/>
            <p:cNvSpPr>
              <a:spLocks/>
            </p:cNvSpPr>
            <p:nvPr/>
          </p:nvSpPr>
          <p:spPr bwMode="hidden">
            <a:xfrm>
              <a:off x="3950" y="0"/>
              <a:ext cx="1804" cy="2464"/>
            </a:xfrm>
            <a:custGeom>
              <a:avLst/>
              <a:gdLst/>
              <a:ahLst/>
              <a:cxnLst>
                <a:cxn ang="0">
                  <a:pos x="485" y="0"/>
                </a:cxn>
                <a:cxn ang="0">
                  <a:pos x="0" y="0"/>
                </a:cxn>
                <a:cxn ang="0">
                  <a:pos x="1800" y="2464"/>
                </a:cxn>
                <a:cxn ang="0">
                  <a:pos x="1800" y="2248"/>
                </a:cxn>
                <a:cxn ang="0">
                  <a:pos x="1794" y="2248"/>
                </a:cxn>
                <a:cxn ang="0">
                  <a:pos x="485" y="0"/>
                </a:cxn>
                <a:cxn ang="0">
                  <a:pos x="485" y="0"/>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786468" name="Freeform 36"/>
            <p:cNvSpPr>
              <a:spLocks/>
            </p:cNvSpPr>
            <p:nvPr/>
          </p:nvSpPr>
          <p:spPr bwMode="hidden">
            <a:xfrm>
              <a:off x="4519" y="0"/>
              <a:ext cx="1235" cy="2074"/>
            </a:xfrm>
            <a:custGeom>
              <a:avLst/>
              <a:gdLst/>
              <a:ahLst/>
              <a:cxnLst>
                <a:cxn ang="0">
                  <a:pos x="0" y="0"/>
                </a:cxn>
                <a:cxn ang="0">
                  <a:pos x="1232" y="2074"/>
                </a:cxn>
                <a:cxn ang="0">
                  <a:pos x="1232" y="2038"/>
                </a:cxn>
                <a:cxn ang="0">
                  <a:pos x="42" y="0"/>
                </a:cxn>
                <a:cxn ang="0">
                  <a:pos x="0" y="0"/>
                </a:cxn>
                <a:cxn ang="0">
                  <a:pos x="0" y="0"/>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786469" name="Freeform 37"/>
            <p:cNvSpPr>
              <a:spLocks/>
            </p:cNvSpPr>
            <p:nvPr/>
          </p:nvSpPr>
          <p:spPr bwMode="hidden">
            <a:xfrm>
              <a:off x="4694" y="0"/>
              <a:ext cx="1060" cy="1936"/>
            </a:xfrm>
            <a:custGeom>
              <a:avLst/>
              <a:gdLst/>
              <a:ahLst/>
              <a:cxnLst>
                <a:cxn ang="0">
                  <a:pos x="0" y="0"/>
                </a:cxn>
                <a:cxn ang="0">
                  <a:pos x="1058" y="1936"/>
                </a:cxn>
                <a:cxn ang="0">
                  <a:pos x="1058" y="1930"/>
                </a:cxn>
                <a:cxn ang="0">
                  <a:pos x="54" y="0"/>
                </a:cxn>
                <a:cxn ang="0">
                  <a:pos x="0" y="0"/>
                </a:cxn>
                <a:cxn ang="0">
                  <a:pos x="0" y="0"/>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786470" name="Freeform 38"/>
            <p:cNvSpPr>
              <a:spLocks/>
            </p:cNvSpPr>
            <p:nvPr/>
          </p:nvSpPr>
          <p:spPr bwMode="hidden">
            <a:xfrm>
              <a:off x="4981" y="0"/>
              <a:ext cx="773" cy="1487"/>
            </a:xfrm>
            <a:custGeom>
              <a:avLst/>
              <a:gdLst/>
              <a:ahLst/>
              <a:cxnLst>
                <a:cxn ang="0">
                  <a:pos x="771" y="1433"/>
                </a:cxn>
                <a:cxn ang="0">
                  <a:pos x="42" y="0"/>
                </a:cxn>
                <a:cxn ang="0">
                  <a:pos x="0" y="0"/>
                </a:cxn>
                <a:cxn ang="0">
                  <a:pos x="771" y="1487"/>
                </a:cxn>
                <a:cxn ang="0">
                  <a:pos x="771" y="1433"/>
                </a:cxn>
                <a:cxn ang="0">
                  <a:pos x="771" y="1433"/>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grpSp>
          <p:nvGrpSpPr>
            <p:cNvPr id="1068" name="Group 39"/>
            <p:cNvGrpSpPr>
              <a:grpSpLocks/>
            </p:cNvGrpSpPr>
            <p:nvPr userDrawn="1"/>
          </p:nvGrpSpPr>
          <p:grpSpPr bwMode="auto">
            <a:xfrm>
              <a:off x="0" y="1632"/>
              <a:ext cx="5758" cy="1858"/>
              <a:chOff x="0" y="1632"/>
              <a:chExt cx="5758" cy="1858"/>
            </a:xfrm>
          </p:grpSpPr>
          <p:sp>
            <p:nvSpPr>
              <p:cNvPr id="786472" name="Freeform 40"/>
              <p:cNvSpPr>
                <a:spLocks/>
              </p:cNvSpPr>
              <p:nvPr/>
            </p:nvSpPr>
            <p:spPr bwMode="hidden">
              <a:xfrm>
                <a:off x="0" y="1632"/>
                <a:ext cx="3670" cy="1313"/>
              </a:xfrm>
              <a:custGeom>
                <a:avLst/>
                <a:gdLst/>
                <a:ahLst/>
                <a:cxnLst>
                  <a:cxn ang="0">
                    <a:pos x="0" y="0"/>
                  </a:cxn>
                  <a:cxn ang="0">
                    <a:pos x="0" y="366"/>
                  </a:cxn>
                  <a:cxn ang="0">
                    <a:pos x="3635" y="1313"/>
                  </a:cxn>
                  <a:cxn ang="0">
                    <a:pos x="3647" y="1235"/>
                  </a:cxn>
                  <a:cxn ang="0">
                    <a:pos x="3659" y="1163"/>
                  </a:cxn>
                  <a:cxn ang="0">
                    <a:pos x="0" y="0"/>
                  </a:cxn>
                  <a:cxn ang="0">
                    <a:pos x="0" y="0"/>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786473" name="Freeform 41"/>
              <p:cNvSpPr>
                <a:spLocks/>
              </p:cNvSpPr>
              <p:nvPr/>
            </p:nvSpPr>
            <p:spPr bwMode="hidden">
              <a:xfrm>
                <a:off x="3646" y="2795"/>
                <a:ext cx="2112" cy="695"/>
              </a:xfrm>
              <a:custGeom>
                <a:avLst/>
                <a:gdLst/>
                <a:ahLst/>
                <a:cxnLst>
                  <a:cxn ang="0">
                    <a:pos x="2105" y="665"/>
                  </a:cxn>
                  <a:cxn ang="0">
                    <a:pos x="24" y="0"/>
                  </a:cxn>
                  <a:cxn ang="0">
                    <a:pos x="12" y="72"/>
                  </a:cxn>
                  <a:cxn ang="0">
                    <a:pos x="0" y="150"/>
                  </a:cxn>
                  <a:cxn ang="0">
                    <a:pos x="2105" y="695"/>
                  </a:cxn>
                  <a:cxn ang="0">
                    <a:pos x="2105" y="665"/>
                  </a:cxn>
                  <a:cxn ang="0">
                    <a:pos x="2105" y="665"/>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grpSp>
      </p:grpSp>
      <p:sp>
        <p:nvSpPr>
          <p:cNvPr id="786474" name="Rectangle 42"/>
          <p:cNvSpPr>
            <a:spLocks noGrp="1" noChangeArrowheads="1"/>
          </p:cNvSpPr>
          <p:nvPr>
            <p:ph type="title"/>
          </p:nvPr>
        </p:nvSpPr>
        <p:spPr bwMode="auto">
          <a:xfrm>
            <a:off x="457200" y="277813"/>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smtClean="0"/>
              <a:t>Click to edit Master title style</a:t>
            </a:r>
          </a:p>
        </p:txBody>
      </p:sp>
      <p:sp>
        <p:nvSpPr>
          <p:cNvPr id="786475" name="Rectangle 43"/>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p>
        </p:txBody>
      </p:sp>
      <p:sp>
        <p:nvSpPr>
          <p:cNvPr id="786476" name="Rectangle 44"/>
          <p:cNvSpPr>
            <a:spLocks noGrp="1" noChangeArrowheads="1"/>
          </p:cNvSpPr>
          <p:nvPr>
            <p:ph type="dt" sz="half" idx="2"/>
          </p:nvPr>
        </p:nvSpPr>
        <p:spPr bwMode="auto">
          <a:xfrm>
            <a:off x="457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fontAlgn="auto" hangingPunct="1">
              <a:spcBef>
                <a:spcPts val="0"/>
              </a:spcBef>
              <a:spcAft>
                <a:spcPts val="0"/>
              </a:spcAft>
              <a:defRPr sz="1200" smtClean="0">
                <a:effectLst>
                  <a:outerShdw blurRad="38100" dist="38100" dir="2700000" algn="tl">
                    <a:srgbClr val="000000"/>
                  </a:outerShdw>
                </a:effectLst>
                <a:latin typeface="Arial" charset="0"/>
                <a:cs typeface="+mn-cs"/>
              </a:defRPr>
            </a:lvl1pPr>
          </a:lstStyle>
          <a:p>
            <a:pPr>
              <a:defRPr/>
            </a:pPr>
            <a:fld id="{C82688D2-2D46-4899-A67C-6102EB61ECB4}" type="datetime4">
              <a:rPr lang="en-US" smtClean="0">
                <a:solidFill>
                  <a:prstClr val="white"/>
                </a:solidFill>
              </a:rPr>
              <a:t>October 1, 2011</a:t>
            </a:fld>
            <a:endParaRPr lang="en-US">
              <a:solidFill>
                <a:prstClr val="white"/>
              </a:solidFill>
            </a:endParaRPr>
          </a:p>
        </p:txBody>
      </p:sp>
      <p:sp>
        <p:nvSpPr>
          <p:cNvPr id="786477" name="Rectangle 4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fontAlgn="auto" hangingPunct="1">
              <a:spcBef>
                <a:spcPts val="0"/>
              </a:spcBef>
              <a:spcAft>
                <a:spcPts val="0"/>
              </a:spcAft>
              <a:defRPr sz="1200">
                <a:effectLst>
                  <a:outerShdw blurRad="38100" dist="38100" dir="2700000" algn="tl">
                    <a:srgbClr val="000000"/>
                  </a:outerShdw>
                </a:effectLst>
                <a:latin typeface="Arial" charset="0"/>
                <a:cs typeface="+mn-cs"/>
              </a:defRPr>
            </a:lvl1pPr>
          </a:lstStyle>
          <a:p>
            <a:pPr>
              <a:defRPr/>
            </a:pPr>
            <a:endParaRPr lang="en-US">
              <a:solidFill>
                <a:prstClr val="white"/>
              </a:solidFill>
            </a:endParaRPr>
          </a:p>
        </p:txBody>
      </p:sp>
      <p:sp>
        <p:nvSpPr>
          <p:cNvPr id="786478" name="Rectangle 46"/>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fontAlgn="auto" hangingPunct="1">
              <a:spcBef>
                <a:spcPts val="0"/>
              </a:spcBef>
              <a:spcAft>
                <a:spcPts val="0"/>
              </a:spcAft>
              <a:defRPr sz="2000" smtClean="0">
                <a:effectLst>
                  <a:outerShdw blurRad="38100" dist="38100" dir="2700000" algn="tl">
                    <a:srgbClr val="000000"/>
                  </a:outerShdw>
                </a:effectLst>
                <a:latin typeface="Arial" charset="0"/>
                <a:cs typeface="+mn-cs"/>
              </a:defRPr>
            </a:lvl1pPr>
          </a:lstStyle>
          <a:p>
            <a:pPr>
              <a:defRPr/>
            </a:pPr>
            <a:fld id="{8B66FBEF-F982-458E-B615-CD6472251A04}" type="slidenum">
              <a:rPr lang="en-US">
                <a:solidFill>
                  <a:prstClr val="white"/>
                </a:solidFill>
              </a:rPr>
              <a:pPr>
                <a:defRPr/>
              </a:pPr>
              <a:t>‹#›</a:t>
            </a:fld>
            <a:endParaRPr lang="en-US">
              <a:solidFill>
                <a:prstClr val="white"/>
              </a:solidFill>
            </a:endParaRPr>
          </a:p>
        </p:txBody>
      </p:sp>
    </p:spTree>
    <p:extLst>
      <p:ext uri="{BB962C8B-B14F-4D97-AF65-F5344CB8AC3E}">
        <p14:creationId xmlns:p14="http://schemas.microsoft.com/office/powerpoint/2010/main" val="2029440125"/>
      </p:ext>
    </p:extLst>
  </p:cSld>
  <p:clrMap bg1="dk2" tx1="lt1" bg2="dk1" tx2="lt2" accent1="accent1" accent2="accent2" accent3="accent3" accent4="accent4" accent5="accent5" accent6="accent6" hlink="hlink" folHlink="folHlink"/>
  <p:sldLayoutIdLst>
    <p:sldLayoutId id="2147484394" r:id="rId1"/>
    <p:sldLayoutId id="2147484395" r:id="rId2"/>
    <p:sldLayoutId id="2147484396" r:id="rId3"/>
    <p:sldLayoutId id="2147484397" r:id="rId4"/>
    <p:sldLayoutId id="2147484398" r:id="rId5"/>
    <p:sldLayoutId id="2147484399" r:id="rId6"/>
    <p:sldLayoutId id="2147484400" r:id="rId7"/>
    <p:sldLayoutId id="2147484401" r:id="rId8"/>
    <p:sldLayoutId id="2147484402" r:id="rId9"/>
    <p:sldLayoutId id="2147484403" r:id="rId10"/>
    <p:sldLayoutId id="2147484404" r:id="rId11"/>
    <p:sldLayoutId id="2147484405" r:id="rId12"/>
    <p:sldLayoutId id="2147484406" r:id="rId13"/>
  </p:sldLayoutIdLst>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par>
    </p:tnLst>
  </p:timing>
  <p:hf hdr="0" ftr="0" dt="0"/>
  <p:txStyles>
    <p:titleStyle>
      <a:lvl1pPr algn="ctr" rtl="0" fontAlgn="base">
        <a:spcBef>
          <a:spcPct val="0"/>
        </a:spcBef>
        <a:spcAft>
          <a:spcPct val="0"/>
        </a:spcAft>
        <a:defRPr sz="4400">
          <a:solidFill>
            <a:schemeClr val="tx2"/>
          </a:solidFill>
          <a:effectLst>
            <a:outerShdw blurRad="38100" dist="38100" dir="2700000" algn="tl">
              <a:srgbClr val="000000"/>
            </a:outerShdw>
          </a:effectLst>
          <a:latin typeface="+mj-lt"/>
          <a:ea typeface="+mj-ea"/>
          <a:cs typeface="+mj-cs"/>
        </a:defRPr>
      </a:lvl1pPr>
      <a:lvl2pPr algn="ctr" rtl="0" fontAlgn="base">
        <a:spcBef>
          <a:spcPct val="0"/>
        </a:spcBef>
        <a:spcAft>
          <a:spcPct val="0"/>
        </a:spcAft>
        <a:defRPr sz="4400">
          <a:solidFill>
            <a:schemeClr val="tx2"/>
          </a:solidFill>
          <a:effectLst>
            <a:outerShdw blurRad="38100" dist="38100" dir="2700000" algn="tl">
              <a:srgbClr val="000000"/>
            </a:outerShdw>
          </a:effectLst>
          <a:latin typeface="Arial Black" pitchFamily="34" charset="0"/>
        </a:defRPr>
      </a:lvl2pPr>
      <a:lvl3pPr algn="ctr" rtl="0" fontAlgn="base">
        <a:spcBef>
          <a:spcPct val="0"/>
        </a:spcBef>
        <a:spcAft>
          <a:spcPct val="0"/>
        </a:spcAft>
        <a:defRPr sz="4400">
          <a:solidFill>
            <a:schemeClr val="tx2"/>
          </a:solidFill>
          <a:effectLst>
            <a:outerShdw blurRad="38100" dist="38100" dir="2700000" algn="tl">
              <a:srgbClr val="000000"/>
            </a:outerShdw>
          </a:effectLst>
          <a:latin typeface="Arial Black" pitchFamily="34" charset="0"/>
        </a:defRPr>
      </a:lvl3pPr>
      <a:lvl4pPr algn="ctr" rtl="0" fontAlgn="base">
        <a:spcBef>
          <a:spcPct val="0"/>
        </a:spcBef>
        <a:spcAft>
          <a:spcPct val="0"/>
        </a:spcAft>
        <a:defRPr sz="4400">
          <a:solidFill>
            <a:schemeClr val="tx2"/>
          </a:solidFill>
          <a:effectLst>
            <a:outerShdw blurRad="38100" dist="38100" dir="2700000" algn="tl">
              <a:srgbClr val="000000"/>
            </a:outerShdw>
          </a:effectLst>
          <a:latin typeface="Arial Black" pitchFamily="34" charset="0"/>
        </a:defRPr>
      </a:lvl4pPr>
      <a:lvl5pPr algn="ctr" rtl="0" fontAlgn="base">
        <a:spcBef>
          <a:spcPct val="0"/>
        </a:spcBef>
        <a:spcAft>
          <a:spcPct val="0"/>
        </a:spcAft>
        <a:defRPr sz="4400">
          <a:solidFill>
            <a:schemeClr val="tx2"/>
          </a:solidFill>
          <a:effectLst>
            <a:outerShdw blurRad="38100" dist="38100" dir="2700000" algn="tl">
              <a:srgbClr val="000000"/>
            </a:outerShdw>
          </a:effectLst>
          <a:latin typeface="Arial Black" pitchFamily="34" charset="0"/>
        </a:defRPr>
      </a:lvl5pPr>
      <a:lvl6pPr marL="457200" algn="ctr" rtl="0" eaLnBrk="1" fontAlgn="base" hangingPunct="1">
        <a:spcBef>
          <a:spcPct val="0"/>
        </a:spcBef>
        <a:spcAft>
          <a:spcPct val="0"/>
        </a:spcAft>
        <a:defRPr sz="4400">
          <a:solidFill>
            <a:schemeClr val="tx2"/>
          </a:solidFill>
          <a:effectLst>
            <a:outerShdw blurRad="38100" dist="38100" dir="2700000" algn="tl">
              <a:srgbClr val="000000"/>
            </a:outerShdw>
          </a:effectLst>
          <a:latin typeface="Arial" charset="0"/>
        </a:defRPr>
      </a:lvl6pPr>
      <a:lvl7pPr marL="914400" algn="ctr" rtl="0" eaLnBrk="1" fontAlgn="base" hangingPunct="1">
        <a:spcBef>
          <a:spcPct val="0"/>
        </a:spcBef>
        <a:spcAft>
          <a:spcPct val="0"/>
        </a:spcAft>
        <a:defRPr sz="4400">
          <a:solidFill>
            <a:schemeClr val="tx2"/>
          </a:solidFill>
          <a:effectLst>
            <a:outerShdw blurRad="38100" dist="38100" dir="2700000" algn="tl">
              <a:srgbClr val="000000"/>
            </a:outerShdw>
          </a:effectLst>
          <a:latin typeface="Arial" charset="0"/>
        </a:defRPr>
      </a:lvl7pPr>
      <a:lvl8pPr marL="1371600" algn="ctr" rtl="0" eaLnBrk="1" fontAlgn="base" hangingPunct="1">
        <a:spcBef>
          <a:spcPct val="0"/>
        </a:spcBef>
        <a:spcAft>
          <a:spcPct val="0"/>
        </a:spcAft>
        <a:defRPr sz="4400">
          <a:solidFill>
            <a:schemeClr val="tx2"/>
          </a:solidFill>
          <a:effectLst>
            <a:outerShdw blurRad="38100" dist="38100" dir="2700000" algn="tl">
              <a:srgbClr val="000000"/>
            </a:outerShdw>
          </a:effectLst>
          <a:latin typeface="Arial" charset="0"/>
        </a:defRPr>
      </a:lvl8pPr>
      <a:lvl9pPr marL="1828800" algn="ctr" rtl="0" eaLnBrk="1" fontAlgn="base" hangingPunct="1">
        <a:spcBef>
          <a:spcPct val="0"/>
        </a:spcBef>
        <a:spcAft>
          <a:spcPct val="0"/>
        </a:spcAft>
        <a:defRPr sz="4400">
          <a:solidFill>
            <a:schemeClr val="tx2"/>
          </a:solidFill>
          <a:effectLst>
            <a:outerShdw blurRad="38100" dist="38100" dir="2700000" algn="tl">
              <a:srgbClr val="000000"/>
            </a:outerShdw>
          </a:effectLst>
          <a:latin typeface="Arial" charset="0"/>
        </a:defRPr>
      </a:lvl9pPr>
    </p:titleStyle>
    <p:bodyStyle>
      <a:lvl1pPr marL="342900" indent="-342900" algn="l" rtl="0" fontAlgn="base">
        <a:spcBef>
          <a:spcPct val="20000"/>
        </a:spcBef>
        <a:spcAft>
          <a:spcPct val="0"/>
        </a:spcAft>
        <a:buClr>
          <a:schemeClr val="hlink"/>
        </a:buClr>
        <a:buSzPct val="90000"/>
        <a:buFont typeface="Wingdings" pitchFamily="2" charset="2"/>
        <a:buBlip>
          <a:blip r:embed="rId15"/>
        </a:buBlip>
        <a:defRPr sz="3200">
          <a:solidFill>
            <a:schemeClr val="tx1"/>
          </a:solidFill>
          <a:effectLst>
            <a:outerShdw blurRad="38100" dist="38100" dir="2700000" algn="tl">
              <a:srgbClr val="000000"/>
            </a:outerShdw>
          </a:effectLst>
          <a:latin typeface="+mn-lt"/>
          <a:ea typeface="+mn-ea"/>
          <a:cs typeface="+mn-cs"/>
        </a:defRPr>
      </a:lvl1pPr>
      <a:lvl2pPr marL="742950" indent="-285750" algn="l" rtl="0" fontAlgn="base">
        <a:spcBef>
          <a:spcPct val="20000"/>
        </a:spcBef>
        <a:spcAft>
          <a:spcPct val="0"/>
        </a:spcAft>
        <a:buChar char="–"/>
        <a:defRPr sz="2800">
          <a:solidFill>
            <a:schemeClr val="tx1"/>
          </a:solidFill>
          <a:effectLst>
            <a:outerShdw blurRad="38100" dist="38100" dir="2700000" algn="tl">
              <a:srgbClr val="000000"/>
            </a:outerShdw>
          </a:effectLst>
          <a:latin typeface="+mn-lt"/>
        </a:defRPr>
      </a:lvl2pPr>
      <a:lvl3pPr marL="1143000" indent="-228600" algn="l" rtl="0" fontAlgn="base">
        <a:spcBef>
          <a:spcPct val="20000"/>
        </a:spcBef>
        <a:spcAft>
          <a:spcPct val="0"/>
        </a:spcAft>
        <a:buClr>
          <a:schemeClr val="accent2"/>
        </a:buClr>
        <a:buSzPct val="90000"/>
        <a:buFont typeface="Wingdings" pitchFamily="2" charset="2"/>
        <a:buBlip>
          <a:blip r:embed="rId16"/>
        </a:buBlip>
        <a:defRPr sz="2400">
          <a:solidFill>
            <a:schemeClr val="tx1"/>
          </a:solidFill>
          <a:effectLst>
            <a:outerShdw blurRad="38100" dist="38100" dir="2700000" algn="tl">
              <a:srgbClr val="000000"/>
            </a:outerShdw>
          </a:effectLst>
          <a:latin typeface="+mn-lt"/>
        </a:defRPr>
      </a:lvl3pPr>
      <a:lvl4pPr marL="1600200" indent="-228600" algn="l" rtl="0" fontAlgn="base">
        <a:spcBef>
          <a:spcPct val="20000"/>
        </a:spcBef>
        <a:spcAft>
          <a:spcPct val="0"/>
        </a:spcAft>
        <a:buChar char="–"/>
        <a:defRPr sz="2000">
          <a:solidFill>
            <a:schemeClr val="tx1"/>
          </a:solidFill>
          <a:effectLst>
            <a:outerShdw blurRad="38100" dist="38100" dir="2700000" algn="tl">
              <a:srgbClr val="000000"/>
            </a:outerShdw>
          </a:effectLst>
          <a:latin typeface="+mn-lt"/>
        </a:defRPr>
      </a:lvl4pPr>
      <a:lvl5pPr marL="2057400" indent="-228600" algn="l" rtl="0" fontAlgn="base">
        <a:spcBef>
          <a:spcPct val="20000"/>
        </a:spcBef>
        <a:spcAft>
          <a:spcPct val="0"/>
        </a:spcAft>
        <a:buClr>
          <a:schemeClr val="folHlink"/>
        </a:buClr>
        <a:buSzPct val="90000"/>
        <a:buFont typeface="Wingdings" pitchFamily="2" charset="2"/>
        <a:buBlip>
          <a:blip r:embed="rId17"/>
        </a:buBlip>
        <a:defRPr sz="2000">
          <a:solidFill>
            <a:schemeClr val="tx1"/>
          </a:solidFill>
          <a:effectLst>
            <a:outerShdw blurRad="38100" dist="38100" dir="2700000" algn="tl">
              <a:srgbClr val="000000"/>
            </a:outerShdw>
          </a:effectLst>
          <a:latin typeface="+mn-lt"/>
        </a:defRPr>
      </a:lvl5pPr>
      <a:lvl6pPr marL="2514600" indent="-228600" algn="l" rtl="0" eaLnBrk="1" fontAlgn="base" hangingPunct="1">
        <a:spcBef>
          <a:spcPct val="20000"/>
        </a:spcBef>
        <a:spcAft>
          <a:spcPct val="0"/>
        </a:spcAft>
        <a:buClr>
          <a:schemeClr val="folHlink"/>
        </a:buClr>
        <a:buSzPct val="90000"/>
        <a:buFont typeface="Wingdings" pitchFamily="2" charset="2"/>
        <a:buBlip>
          <a:blip r:embed="rId17"/>
        </a:buBlip>
        <a:defRPr sz="2000">
          <a:solidFill>
            <a:schemeClr val="tx1"/>
          </a:solidFill>
          <a:effectLst>
            <a:outerShdw blurRad="38100" dist="38100" dir="2700000" algn="tl">
              <a:srgbClr val="000000"/>
            </a:outerShdw>
          </a:effectLst>
          <a:latin typeface="+mn-lt"/>
        </a:defRPr>
      </a:lvl6pPr>
      <a:lvl7pPr marL="2971800" indent="-228600" algn="l" rtl="0" eaLnBrk="1" fontAlgn="base" hangingPunct="1">
        <a:spcBef>
          <a:spcPct val="20000"/>
        </a:spcBef>
        <a:spcAft>
          <a:spcPct val="0"/>
        </a:spcAft>
        <a:buClr>
          <a:schemeClr val="folHlink"/>
        </a:buClr>
        <a:buSzPct val="90000"/>
        <a:buFont typeface="Wingdings" pitchFamily="2" charset="2"/>
        <a:buBlip>
          <a:blip r:embed="rId17"/>
        </a:buBlip>
        <a:defRPr sz="2000">
          <a:solidFill>
            <a:schemeClr val="tx1"/>
          </a:solidFill>
          <a:effectLst>
            <a:outerShdw blurRad="38100" dist="38100" dir="2700000" algn="tl">
              <a:srgbClr val="000000"/>
            </a:outerShdw>
          </a:effectLst>
          <a:latin typeface="+mn-lt"/>
        </a:defRPr>
      </a:lvl7pPr>
      <a:lvl8pPr marL="3429000" indent="-228600" algn="l" rtl="0" eaLnBrk="1" fontAlgn="base" hangingPunct="1">
        <a:spcBef>
          <a:spcPct val="20000"/>
        </a:spcBef>
        <a:spcAft>
          <a:spcPct val="0"/>
        </a:spcAft>
        <a:buClr>
          <a:schemeClr val="folHlink"/>
        </a:buClr>
        <a:buSzPct val="90000"/>
        <a:buFont typeface="Wingdings" pitchFamily="2" charset="2"/>
        <a:buBlip>
          <a:blip r:embed="rId17"/>
        </a:buBlip>
        <a:defRPr sz="2000">
          <a:solidFill>
            <a:schemeClr val="tx1"/>
          </a:solidFill>
          <a:effectLst>
            <a:outerShdw blurRad="38100" dist="38100" dir="2700000" algn="tl">
              <a:srgbClr val="000000"/>
            </a:outerShdw>
          </a:effectLst>
          <a:latin typeface="+mn-lt"/>
        </a:defRPr>
      </a:lvl8pPr>
      <a:lvl9pPr marL="3886200" indent="-228600" algn="l" rtl="0" eaLnBrk="1" fontAlgn="base" hangingPunct="1">
        <a:spcBef>
          <a:spcPct val="20000"/>
        </a:spcBef>
        <a:spcAft>
          <a:spcPct val="0"/>
        </a:spcAft>
        <a:buClr>
          <a:schemeClr val="folHlink"/>
        </a:buClr>
        <a:buSzPct val="90000"/>
        <a:buFont typeface="Wingdings" pitchFamily="2" charset="2"/>
        <a:buBlip>
          <a:blip r:embed="rId17"/>
        </a:buBlip>
        <a:defRPr sz="2000">
          <a:solidFill>
            <a:schemeClr val="tx1"/>
          </a:solidFill>
          <a:effectLst>
            <a:outerShdw blurRad="38100" dist="38100" dir="2700000" algn="tl">
              <a:srgbClr val="000000"/>
            </a:outerShdw>
          </a:effectLst>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3.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57647"/>
                <a:invGamma/>
              </a:schemeClr>
            </a:gs>
            <a:gs pos="100000">
              <a:schemeClr val="bg1"/>
            </a:gs>
          </a:gsLst>
          <a:lin ang="2700000" scaled="1"/>
        </a:gradFill>
        <a:effectLst/>
      </p:bgPr>
    </p:bg>
    <p:spTree>
      <p:nvGrpSpPr>
        <p:cNvPr id="1" name=""/>
        <p:cNvGrpSpPr/>
        <p:nvPr/>
      </p:nvGrpSpPr>
      <p:grpSpPr>
        <a:xfrm>
          <a:off x="0" y="0"/>
          <a:ext cx="0" cy="0"/>
          <a:chOff x="0" y="0"/>
          <a:chExt cx="0" cy="0"/>
        </a:xfrm>
      </p:grpSpPr>
      <p:grpSp>
        <p:nvGrpSpPr>
          <p:cNvPr id="16386" name="Group 2"/>
          <p:cNvGrpSpPr>
            <a:grpSpLocks/>
          </p:cNvGrpSpPr>
          <p:nvPr/>
        </p:nvGrpSpPr>
        <p:grpSpPr bwMode="auto">
          <a:xfrm>
            <a:off x="0" y="0"/>
            <a:ext cx="9144000" cy="6856413"/>
            <a:chOff x="0" y="0"/>
            <a:chExt cx="5760" cy="4319"/>
          </a:xfrm>
        </p:grpSpPr>
        <p:sp>
          <p:nvSpPr>
            <p:cNvPr id="16387" name="Freeform 3"/>
            <p:cNvSpPr>
              <a:spLocks/>
            </p:cNvSpPr>
            <p:nvPr/>
          </p:nvSpPr>
          <p:spPr bwMode="hidden">
            <a:xfrm>
              <a:off x="0" y="12"/>
              <a:ext cx="5758" cy="3273"/>
            </a:xfrm>
            <a:custGeom>
              <a:avLst/>
              <a:gdLst>
                <a:gd name="T0" fmla="*/ 3193 w 5740"/>
                <a:gd name="T1" fmla="*/ 1816 h 3273"/>
                <a:gd name="T2" fmla="*/ 0 w 5740"/>
                <a:gd name="T3" fmla="*/ 0 h 3273"/>
                <a:gd name="T4" fmla="*/ 0 w 5740"/>
                <a:gd name="T5" fmla="*/ 522 h 3273"/>
                <a:gd name="T6" fmla="*/ 3037 w 5740"/>
                <a:gd name="T7" fmla="*/ 1978 h 3273"/>
                <a:gd name="T8" fmla="*/ 5740 w 5740"/>
                <a:gd name="T9" fmla="*/ 3273 h 3273"/>
                <a:gd name="T10" fmla="*/ 5740 w 5740"/>
                <a:gd name="T11" fmla="*/ 3267 h 3273"/>
                <a:gd name="T12" fmla="*/ 3193 w 5740"/>
                <a:gd name="T13" fmla="*/ 1816 h 3273"/>
                <a:gd name="T14" fmla="*/ 3193 w 5740"/>
                <a:gd name="T15" fmla="*/ 1816 h 32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hangingPunct="0"/>
              <a:endParaRPr lang="en-US" smtClean="0">
                <a:solidFill>
                  <a:srgbClr val="FFFFFF"/>
                </a:solidFill>
                <a:cs typeface="+mn-cs"/>
              </a:endParaRPr>
            </a:p>
          </p:txBody>
        </p:sp>
        <p:sp>
          <p:nvSpPr>
            <p:cNvPr id="16388" name="Freeform 4"/>
            <p:cNvSpPr>
              <a:spLocks/>
            </p:cNvSpPr>
            <p:nvPr/>
          </p:nvSpPr>
          <p:spPr bwMode="hidden">
            <a:xfrm>
              <a:off x="149" y="0"/>
              <a:ext cx="5609" cy="3243"/>
            </a:xfrm>
            <a:custGeom>
              <a:avLst/>
              <a:gdLst>
                <a:gd name="T0" fmla="*/ 3163 w 5591"/>
                <a:gd name="T1" fmla="*/ 1714 h 3243"/>
                <a:gd name="T2" fmla="*/ 431 w 5591"/>
                <a:gd name="T3" fmla="*/ 0 h 3243"/>
                <a:gd name="T4" fmla="*/ 0 w 5591"/>
                <a:gd name="T5" fmla="*/ 0 h 3243"/>
                <a:gd name="T6" fmla="*/ 3086 w 5591"/>
                <a:gd name="T7" fmla="*/ 1786 h 3243"/>
                <a:gd name="T8" fmla="*/ 5591 w 5591"/>
                <a:gd name="T9" fmla="*/ 3243 h 3243"/>
                <a:gd name="T10" fmla="*/ 5591 w 5591"/>
                <a:gd name="T11" fmla="*/ 3237 h 3243"/>
                <a:gd name="T12" fmla="*/ 3163 w 5591"/>
                <a:gd name="T13" fmla="*/ 1714 h 3243"/>
                <a:gd name="T14" fmla="*/ 3163 w 5591"/>
                <a:gd name="T15" fmla="*/ 1714 h 32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hangingPunct="0"/>
              <a:endParaRPr lang="en-US" smtClean="0">
                <a:solidFill>
                  <a:srgbClr val="FFFFFF"/>
                </a:solidFill>
                <a:cs typeface="+mn-cs"/>
              </a:endParaRPr>
            </a:p>
          </p:txBody>
        </p:sp>
        <p:sp>
          <p:nvSpPr>
            <p:cNvPr id="16389" name="Freeform 5"/>
            <p:cNvSpPr>
              <a:spLocks/>
            </p:cNvSpPr>
            <p:nvPr/>
          </p:nvSpPr>
          <p:spPr bwMode="hidden">
            <a:xfrm>
              <a:off x="0" y="3433"/>
              <a:ext cx="4038" cy="191"/>
            </a:xfrm>
            <a:custGeom>
              <a:avLst/>
              <a:gdLst>
                <a:gd name="T0" fmla="*/ 0 w 4042"/>
                <a:gd name="T1" fmla="*/ 156 h 192"/>
                <a:gd name="T2" fmla="*/ 4042 w 4042"/>
                <a:gd name="T3" fmla="*/ 192 h 192"/>
                <a:gd name="T4" fmla="*/ 4042 w 4042"/>
                <a:gd name="T5" fmla="*/ 144 h 192"/>
                <a:gd name="T6" fmla="*/ 0 w 4042"/>
                <a:gd name="T7" fmla="*/ 0 h 192"/>
                <a:gd name="T8" fmla="*/ 0 w 4042"/>
                <a:gd name="T9" fmla="*/ 156 h 192"/>
                <a:gd name="T10" fmla="*/ 0 w 4042"/>
                <a:gd name="T11" fmla="*/ 156 h 192"/>
              </a:gdLst>
              <a:ahLst/>
              <a:cxnLst>
                <a:cxn ang="0">
                  <a:pos x="T0" y="T1"/>
                </a:cxn>
                <a:cxn ang="0">
                  <a:pos x="T2" y="T3"/>
                </a:cxn>
                <a:cxn ang="0">
                  <a:pos x="T4" y="T5"/>
                </a:cxn>
                <a:cxn ang="0">
                  <a:pos x="T6" y="T7"/>
                </a:cxn>
                <a:cxn ang="0">
                  <a:pos x="T8" y="T9"/>
                </a:cxn>
                <a:cxn ang="0">
                  <a:pos x="T10" y="T11"/>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hangingPunct="0"/>
              <a:endParaRPr lang="en-US" smtClean="0">
                <a:solidFill>
                  <a:srgbClr val="FFFFFF"/>
                </a:solidFill>
                <a:cs typeface="+mn-cs"/>
              </a:endParaRPr>
            </a:p>
          </p:txBody>
        </p:sp>
        <p:sp>
          <p:nvSpPr>
            <p:cNvPr id="16390" name="Freeform 6"/>
            <p:cNvSpPr>
              <a:spLocks/>
            </p:cNvSpPr>
            <p:nvPr/>
          </p:nvSpPr>
          <p:spPr bwMode="hidden">
            <a:xfrm>
              <a:off x="4038" y="3577"/>
              <a:ext cx="1720" cy="65"/>
            </a:xfrm>
            <a:custGeom>
              <a:avLst/>
              <a:gdLst>
                <a:gd name="T0" fmla="*/ 1722 w 1722"/>
                <a:gd name="T1" fmla="*/ 66 h 66"/>
                <a:gd name="T2" fmla="*/ 1722 w 1722"/>
                <a:gd name="T3" fmla="*/ 60 h 66"/>
                <a:gd name="T4" fmla="*/ 0 w 1722"/>
                <a:gd name="T5" fmla="*/ 0 h 66"/>
                <a:gd name="T6" fmla="*/ 0 w 1722"/>
                <a:gd name="T7" fmla="*/ 48 h 66"/>
                <a:gd name="T8" fmla="*/ 1722 w 1722"/>
                <a:gd name="T9" fmla="*/ 66 h 66"/>
                <a:gd name="T10" fmla="*/ 1722 w 1722"/>
                <a:gd name="T11" fmla="*/ 66 h 66"/>
              </a:gdLst>
              <a:ahLst/>
              <a:cxnLst>
                <a:cxn ang="0">
                  <a:pos x="T0" y="T1"/>
                </a:cxn>
                <a:cxn ang="0">
                  <a:pos x="T2" y="T3"/>
                </a:cxn>
                <a:cxn ang="0">
                  <a:pos x="T4" y="T5"/>
                </a:cxn>
                <a:cxn ang="0">
                  <a:pos x="T6" y="T7"/>
                </a:cxn>
                <a:cxn ang="0">
                  <a:pos x="T8" y="T9"/>
                </a:cxn>
                <a:cxn ang="0">
                  <a:pos x="T10" y="T11"/>
                </a:cxn>
              </a:cxnLst>
              <a:rect l="0" t="0" r="r" b="b"/>
              <a:pathLst>
                <a:path w="1722" h="66">
                  <a:moveTo>
                    <a:pt x="1722" y="66"/>
                  </a:moveTo>
                  <a:lnTo>
                    <a:pt x="1722" y="60"/>
                  </a:lnTo>
                  <a:lnTo>
                    <a:pt x="0" y="0"/>
                  </a:lnTo>
                  <a:lnTo>
                    <a:pt x="0" y="48"/>
                  </a:lnTo>
                  <a:lnTo>
                    <a:pt x="1722" y="66"/>
                  </a:lnTo>
                  <a:lnTo>
                    <a:pt x="1722" y="66"/>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hangingPunct="0"/>
              <a:endParaRPr lang="en-US" smtClean="0">
                <a:solidFill>
                  <a:srgbClr val="FFFFFF"/>
                </a:solidFill>
                <a:cs typeface="+mn-cs"/>
              </a:endParaRPr>
            </a:p>
          </p:txBody>
        </p:sp>
        <p:sp>
          <p:nvSpPr>
            <p:cNvPr id="16391" name="Freeform 7"/>
            <p:cNvSpPr>
              <a:spLocks/>
            </p:cNvSpPr>
            <p:nvPr/>
          </p:nvSpPr>
          <p:spPr bwMode="hidden">
            <a:xfrm>
              <a:off x="0" y="3726"/>
              <a:ext cx="4784" cy="329"/>
            </a:xfrm>
            <a:custGeom>
              <a:avLst/>
              <a:gdLst>
                <a:gd name="T0" fmla="*/ 0 w 4789"/>
                <a:gd name="T1" fmla="*/ 329 h 329"/>
                <a:gd name="T2" fmla="*/ 4789 w 4789"/>
                <a:gd name="T3" fmla="*/ 77 h 329"/>
                <a:gd name="T4" fmla="*/ 4789 w 4789"/>
                <a:gd name="T5" fmla="*/ 0 h 329"/>
                <a:gd name="T6" fmla="*/ 0 w 4789"/>
                <a:gd name="T7" fmla="*/ 107 h 329"/>
                <a:gd name="T8" fmla="*/ 0 w 4789"/>
                <a:gd name="T9" fmla="*/ 329 h 329"/>
                <a:gd name="T10" fmla="*/ 0 w 4789"/>
                <a:gd name="T11" fmla="*/ 329 h 329"/>
              </a:gdLst>
              <a:ahLst/>
              <a:cxnLst>
                <a:cxn ang="0">
                  <a:pos x="T0" y="T1"/>
                </a:cxn>
                <a:cxn ang="0">
                  <a:pos x="T2" y="T3"/>
                </a:cxn>
                <a:cxn ang="0">
                  <a:pos x="T4" y="T5"/>
                </a:cxn>
                <a:cxn ang="0">
                  <a:pos x="T6" y="T7"/>
                </a:cxn>
                <a:cxn ang="0">
                  <a:pos x="T8" y="T9"/>
                </a:cxn>
                <a:cxn ang="0">
                  <a:pos x="T10" y="T11"/>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a:noFill/>
            </a:ln>
            <a:effectLst/>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hangingPunct="0"/>
              <a:endParaRPr lang="en-US" smtClean="0">
                <a:solidFill>
                  <a:srgbClr val="FFFFFF"/>
                </a:solidFill>
                <a:cs typeface="+mn-cs"/>
              </a:endParaRPr>
            </a:p>
          </p:txBody>
        </p:sp>
        <p:sp>
          <p:nvSpPr>
            <p:cNvPr id="16392" name="Freeform 8"/>
            <p:cNvSpPr>
              <a:spLocks/>
            </p:cNvSpPr>
            <p:nvPr/>
          </p:nvSpPr>
          <p:spPr bwMode="hidden">
            <a:xfrm>
              <a:off x="4784" y="3702"/>
              <a:ext cx="974" cy="101"/>
            </a:xfrm>
            <a:custGeom>
              <a:avLst/>
              <a:gdLst>
                <a:gd name="T0" fmla="*/ 975 w 975"/>
                <a:gd name="T1" fmla="*/ 48 h 101"/>
                <a:gd name="T2" fmla="*/ 975 w 975"/>
                <a:gd name="T3" fmla="*/ 0 h 101"/>
                <a:gd name="T4" fmla="*/ 0 w 975"/>
                <a:gd name="T5" fmla="*/ 24 h 101"/>
                <a:gd name="T6" fmla="*/ 0 w 975"/>
                <a:gd name="T7" fmla="*/ 101 h 101"/>
                <a:gd name="T8" fmla="*/ 975 w 975"/>
                <a:gd name="T9" fmla="*/ 48 h 101"/>
                <a:gd name="T10" fmla="*/ 975 w 975"/>
                <a:gd name="T11" fmla="*/ 48 h 101"/>
              </a:gdLst>
              <a:ahLst/>
              <a:cxnLst>
                <a:cxn ang="0">
                  <a:pos x="T0" y="T1"/>
                </a:cxn>
                <a:cxn ang="0">
                  <a:pos x="T2" y="T3"/>
                </a:cxn>
                <a:cxn ang="0">
                  <a:pos x="T4" y="T5"/>
                </a:cxn>
                <a:cxn ang="0">
                  <a:pos x="T6" y="T7"/>
                </a:cxn>
                <a:cxn ang="0">
                  <a:pos x="T8" y="T9"/>
                </a:cxn>
                <a:cxn ang="0">
                  <a:pos x="T10" y="T11"/>
                </a:cxn>
              </a:cxnLst>
              <a:rect l="0" t="0" r="r" b="b"/>
              <a:pathLst>
                <a:path w="975" h="101">
                  <a:moveTo>
                    <a:pt x="975" y="48"/>
                  </a:moveTo>
                  <a:lnTo>
                    <a:pt x="975" y="0"/>
                  </a:lnTo>
                  <a:lnTo>
                    <a:pt x="0" y="24"/>
                  </a:lnTo>
                  <a:lnTo>
                    <a:pt x="0" y="101"/>
                  </a:lnTo>
                  <a:lnTo>
                    <a:pt x="975" y="48"/>
                  </a:lnTo>
                  <a:lnTo>
                    <a:pt x="975" y="4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hangingPunct="0"/>
              <a:endParaRPr lang="en-US" smtClean="0">
                <a:solidFill>
                  <a:srgbClr val="FFFFFF"/>
                </a:solidFill>
                <a:cs typeface="+mn-cs"/>
              </a:endParaRPr>
            </a:p>
          </p:txBody>
        </p:sp>
        <p:sp>
          <p:nvSpPr>
            <p:cNvPr id="16393" name="Freeform 9"/>
            <p:cNvSpPr>
              <a:spLocks/>
            </p:cNvSpPr>
            <p:nvPr/>
          </p:nvSpPr>
          <p:spPr bwMode="hidden">
            <a:xfrm>
              <a:off x="3619" y="3815"/>
              <a:ext cx="2139" cy="198"/>
            </a:xfrm>
            <a:custGeom>
              <a:avLst/>
              <a:gdLst>
                <a:gd name="T0" fmla="*/ 2141 w 2141"/>
                <a:gd name="T1" fmla="*/ 0 h 198"/>
                <a:gd name="T2" fmla="*/ 0 w 2141"/>
                <a:gd name="T3" fmla="*/ 156 h 198"/>
                <a:gd name="T4" fmla="*/ 0 w 2141"/>
                <a:gd name="T5" fmla="*/ 198 h 198"/>
                <a:gd name="T6" fmla="*/ 2141 w 2141"/>
                <a:gd name="T7" fmla="*/ 0 h 198"/>
                <a:gd name="T8" fmla="*/ 2141 w 2141"/>
                <a:gd name="T9" fmla="*/ 0 h 198"/>
              </a:gdLst>
              <a:ahLst/>
              <a:cxnLst>
                <a:cxn ang="0">
                  <a:pos x="T0" y="T1"/>
                </a:cxn>
                <a:cxn ang="0">
                  <a:pos x="T2" y="T3"/>
                </a:cxn>
                <a:cxn ang="0">
                  <a:pos x="T4" y="T5"/>
                </a:cxn>
                <a:cxn ang="0">
                  <a:pos x="T6" y="T7"/>
                </a:cxn>
                <a:cxn ang="0">
                  <a:pos x="T8" y="T9"/>
                </a:cxn>
              </a:cxnLst>
              <a:rect l="0" t="0" r="r" b="b"/>
              <a:pathLst>
                <a:path w="2141" h="198">
                  <a:moveTo>
                    <a:pt x="2141" y="0"/>
                  </a:moveTo>
                  <a:lnTo>
                    <a:pt x="0" y="156"/>
                  </a:lnTo>
                  <a:lnTo>
                    <a:pt x="0" y="198"/>
                  </a:lnTo>
                  <a:lnTo>
                    <a:pt x="2141" y="0"/>
                  </a:lnTo>
                  <a:lnTo>
                    <a:pt x="2141"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hangingPunct="0"/>
              <a:endParaRPr lang="en-US" smtClean="0">
                <a:solidFill>
                  <a:srgbClr val="FFFFFF"/>
                </a:solidFill>
                <a:cs typeface="+mn-cs"/>
              </a:endParaRPr>
            </a:p>
          </p:txBody>
        </p:sp>
        <p:sp>
          <p:nvSpPr>
            <p:cNvPr id="16394" name="Freeform 10"/>
            <p:cNvSpPr>
              <a:spLocks/>
            </p:cNvSpPr>
            <p:nvPr/>
          </p:nvSpPr>
          <p:spPr bwMode="hidden">
            <a:xfrm>
              <a:off x="0" y="3971"/>
              <a:ext cx="3619" cy="348"/>
            </a:xfrm>
            <a:custGeom>
              <a:avLst/>
              <a:gdLst>
                <a:gd name="T0" fmla="*/ 0 w 3623"/>
                <a:gd name="T1" fmla="*/ 348 h 348"/>
                <a:gd name="T2" fmla="*/ 311 w 3623"/>
                <a:gd name="T3" fmla="*/ 348 h 348"/>
                <a:gd name="T4" fmla="*/ 3623 w 3623"/>
                <a:gd name="T5" fmla="*/ 42 h 348"/>
                <a:gd name="T6" fmla="*/ 3623 w 3623"/>
                <a:gd name="T7" fmla="*/ 0 h 348"/>
                <a:gd name="T8" fmla="*/ 0 w 3623"/>
                <a:gd name="T9" fmla="*/ 264 h 348"/>
                <a:gd name="T10" fmla="*/ 0 w 3623"/>
                <a:gd name="T11" fmla="*/ 348 h 348"/>
                <a:gd name="T12" fmla="*/ 0 w 3623"/>
                <a:gd name="T13" fmla="*/ 348 h 348"/>
              </a:gdLst>
              <a:ahLst/>
              <a:cxnLst>
                <a:cxn ang="0">
                  <a:pos x="T0" y="T1"/>
                </a:cxn>
                <a:cxn ang="0">
                  <a:pos x="T2" y="T3"/>
                </a:cxn>
                <a:cxn ang="0">
                  <a:pos x="T4" y="T5"/>
                </a:cxn>
                <a:cxn ang="0">
                  <a:pos x="T6" y="T7"/>
                </a:cxn>
                <a:cxn ang="0">
                  <a:pos x="T8" y="T9"/>
                </a:cxn>
                <a:cxn ang="0">
                  <a:pos x="T10" y="T11"/>
                </a:cxn>
                <a:cxn ang="0">
                  <a:pos x="T12" y="T13"/>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hangingPunct="0"/>
              <a:endParaRPr lang="en-US" smtClean="0">
                <a:solidFill>
                  <a:srgbClr val="FFFFFF"/>
                </a:solidFill>
                <a:cs typeface="+mn-cs"/>
              </a:endParaRPr>
            </a:p>
          </p:txBody>
        </p:sp>
        <p:sp>
          <p:nvSpPr>
            <p:cNvPr id="16395" name="Freeform 11"/>
            <p:cNvSpPr>
              <a:spLocks/>
            </p:cNvSpPr>
            <p:nvPr/>
          </p:nvSpPr>
          <p:spPr bwMode="hidden">
            <a:xfrm>
              <a:off x="2097" y="4043"/>
              <a:ext cx="2514" cy="276"/>
            </a:xfrm>
            <a:custGeom>
              <a:avLst/>
              <a:gdLst>
                <a:gd name="T0" fmla="*/ 2182 w 2517"/>
                <a:gd name="T1" fmla="*/ 276 h 276"/>
                <a:gd name="T2" fmla="*/ 2517 w 2517"/>
                <a:gd name="T3" fmla="*/ 204 h 276"/>
                <a:gd name="T4" fmla="*/ 2260 w 2517"/>
                <a:gd name="T5" fmla="*/ 0 h 276"/>
                <a:gd name="T6" fmla="*/ 0 w 2517"/>
                <a:gd name="T7" fmla="*/ 276 h 276"/>
                <a:gd name="T8" fmla="*/ 2182 w 2517"/>
                <a:gd name="T9" fmla="*/ 276 h 276"/>
                <a:gd name="T10" fmla="*/ 2182 w 2517"/>
                <a:gd name="T11" fmla="*/ 276 h 276"/>
              </a:gdLst>
              <a:ahLst/>
              <a:cxnLst>
                <a:cxn ang="0">
                  <a:pos x="T0" y="T1"/>
                </a:cxn>
                <a:cxn ang="0">
                  <a:pos x="T2" y="T3"/>
                </a:cxn>
                <a:cxn ang="0">
                  <a:pos x="T4" y="T5"/>
                </a:cxn>
                <a:cxn ang="0">
                  <a:pos x="T6" y="T7"/>
                </a:cxn>
                <a:cxn ang="0">
                  <a:pos x="T8" y="T9"/>
                </a:cxn>
                <a:cxn ang="0">
                  <a:pos x="T10" y="T11"/>
                </a:cxn>
              </a:cxnLst>
              <a:rect l="0" t="0" r="r" b="b"/>
              <a:pathLst>
                <a:path w="2517" h="276">
                  <a:moveTo>
                    <a:pt x="2182" y="276"/>
                  </a:moveTo>
                  <a:lnTo>
                    <a:pt x="2517" y="204"/>
                  </a:lnTo>
                  <a:lnTo>
                    <a:pt x="2260" y="0"/>
                  </a:lnTo>
                  <a:lnTo>
                    <a:pt x="0" y="276"/>
                  </a:lnTo>
                  <a:lnTo>
                    <a:pt x="2182" y="276"/>
                  </a:lnTo>
                  <a:lnTo>
                    <a:pt x="2182" y="276"/>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hangingPunct="0"/>
              <a:endParaRPr lang="en-US" smtClean="0">
                <a:solidFill>
                  <a:srgbClr val="FFFFFF"/>
                </a:solidFill>
                <a:cs typeface="+mn-cs"/>
              </a:endParaRPr>
            </a:p>
          </p:txBody>
        </p:sp>
        <p:sp>
          <p:nvSpPr>
            <p:cNvPr id="16396" name="Freeform 12"/>
            <p:cNvSpPr>
              <a:spLocks/>
            </p:cNvSpPr>
            <p:nvPr/>
          </p:nvSpPr>
          <p:spPr bwMode="hidden">
            <a:xfrm>
              <a:off x="4354" y="3869"/>
              <a:ext cx="1404" cy="378"/>
            </a:xfrm>
            <a:custGeom>
              <a:avLst/>
              <a:gdLst>
                <a:gd name="T0" fmla="*/ 1405 w 1405"/>
                <a:gd name="T1" fmla="*/ 126 h 378"/>
                <a:gd name="T2" fmla="*/ 1405 w 1405"/>
                <a:gd name="T3" fmla="*/ 0 h 378"/>
                <a:gd name="T4" fmla="*/ 0 w 1405"/>
                <a:gd name="T5" fmla="*/ 174 h 378"/>
                <a:gd name="T6" fmla="*/ 257 w 1405"/>
                <a:gd name="T7" fmla="*/ 378 h 378"/>
                <a:gd name="T8" fmla="*/ 1405 w 1405"/>
                <a:gd name="T9" fmla="*/ 126 h 378"/>
                <a:gd name="T10" fmla="*/ 1405 w 1405"/>
                <a:gd name="T11" fmla="*/ 126 h 378"/>
              </a:gdLst>
              <a:ahLst/>
              <a:cxnLst>
                <a:cxn ang="0">
                  <a:pos x="T0" y="T1"/>
                </a:cxn>
                <a:cxn ang="0">
                  <a:pos x="T2" y="T3"/>
                </a:cxn>
                <a:cxn ang="0">
                  <a:pos x="T4" y="T5"/>
                </a:cxn>
                <a:cxn ang="0">
                  <a:pos x="T6" y="T7"/>
                </a:cxn>
                <a:cxn ang="0">
                  <a:pos x="T8" y="T9"/>
                </a:cxn>
                <a:cxn ang="0">
                  <a:pos x="T10" y="T11"/>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hangingPunct="0"/>
              <a:endParaRPr lang="en-US" smtClean="0">
                <a:solidFill>
                  <a:srgbClr val="FFFFFF"/>
                </a:solidFill>
                <a:cs typeface="+mn-cs"/>
              </a:endParaRPr>
            </a:p>
          </p:txBody>
        </p:sp>
        <p:sp>
          <p:nvSpPr>
            <p:cNvPr id="16397" name="Freeform 13"/>
            <p:cNvSpPr>
              <a:spLocks/>
            </p:cNvSpPr>
            <p:nvPr/>
          </p:nvSpPr>
          <p:spPr bwMode="hidden">
            <a:xfrm>
              <a:off x="5030" y="3151"/>
              <a:ext cx="728" cy="240"/>
            </a:xfrm>
            <a:custGeom>
              <a:avLst/>
              <a:gdLst>
                <a:gd name="T0" fmla="*/ 729 w 729"/>
                <a:gd name="T1" fmla="*/ 240 h 240"/>
                <a:gd name="T2" fmla="*/ 0 w 729"/>
                <a:gd name="T3" fmla="*/ 0 h 240"/>
                <a:gd name="T4" fmla="*/ 0 w 729"/>
                <a:gd name="T5" fmla="*/ 6 h 240"/>
                <a:gd name="T6" fmla="*/ 729 w 729"/>
                <a:gd name="T7" fmla="*/ 240 h 240"/>
                <a:gd name="T8" fmla="*/ 729 w 729"/>
                <a:gd name="T9" fmla="*/ 240 h 240"/>
              </a:gdLst>
              <a:ahLst/>
              <a:cxnLst>
                <a:cxn ang="0">
                  <a:pos x="T0" y="T1"/>
                </a:cxn>
                <a:cxn ang="0">
                  <a:pos x="T2" y="T3"/>
                </a:cxn>
                <a:cxn ang="0">
                  <a:pos x="T4" y="T5"/>
                </a:cxn>
                <a:cxn ang="0">
                  <a:pos x="T6" y="T7"/>
                </a:cxn>
                <a:cxn ang="0">
                  <a:pos x="T8" y="T9"/>
                </a:cxn>
              </a:cxnLst>
              <a:rect l="0" t="0" r="r" b="b"/>
              <a:pathLst>
                <a:path w="729" h="240">
                  <a:moveTo>
                    <a:pt x="729" y="240"/>
                  </a:moveTo>
                  <a:lnTo>
                    <a:pt x="0" y="0"/>
                  </a:lnTo>
                  <a:lnTo>
                    <a:pt x="0" y="6"/>
                  </a:lnTo>
                  <a:lnTo>
                    <a:pt x="729" y="240"/>
                  </a:lnTo>
                  <a:lnTo>
                    <a:pt x="729" y="24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hangingPunct="0"/>
              <a:endParaRPr lang="en-US" smtClean="0">
                <a:solidFill>
                  <a:srgbClr val="FFFFFF"/>
                </a:solidFill>
                <a:cs typeface="+mn-cs"/>
              </a:endParaRPr>
            </a:p>
          </p:txBody>
        </p:sp>
        <p:sp>
          <p:nvSpPr>
            <p:cNvPr id="16398" name="Freeform 14"/>
            <p:cNvSpPr>
              <a:spLocks/>
            </p:cNvSpPr>
            <p:nvPr/>
          </p:nvSpPr>
          <p:spPr bwMode="hidden">
            <a:xfrm>
              <a:off x="0" y="1486"/>
              <a:ext cx="5030" cy="1671"/>
            </a:xfrm>
            <a:custGeom>
              <a:avLst/>
              <a:gdLst>
                <a:gd name="T0" fmla="*/ 0 w 5035"/>
                <a:gd name="T1" fmla="*/ 72 h 1672"/>
                <a:gd name="T2" fmla="*/ 5035 w 5035"/>
                <a:gd name="T3" fmla="*/ 1672 h 1672"/>
                <a:gd name="T4" fmla="*/ 5035 w 5035"/>
                <a:gd name="T5" fmla="*/ 1666 h 1672"/>
                <a:gd name="T6" fmla="*/ 0 w 5035"/>
                <a:gd name="T7" fmla="*/ 0 h 1672"/>
                <a:gd name="T8" fmla="*/ 0 w 5035"/>
                <a:gd name="T9" fmla="*/ 72 h 1672"/>
                <a:gd name="T10" fmla="*/ 0 w 5035"/>
                <a:gd name="T11" fmla="*/ 72 h 1672"/>
              </a:gdLst>
              <a:ahLst/>
              <a:cxnLst>
                <a:cxn ang="0">
                  <a:pos x="T0" y="T1"/>
                </a:cxn>
                <a:cxn ang="0">
                  <a:pos x="T2" y="T3"/>
                </a:cxn>
                <a:cxn ang="0">
                  <a:pos x="T4" y="T5"/>
                </a:cxn>
                <a:cxn ang="0">
                  <a:pos x="T6" y="T7"/>
                </a:cxn>
                <a:cxn ang="0">
                  <a:pos x="T8" y="T9"/>
                </a:cxn>
                <a:cxn ang="0">
                  <a:pos x="T10" y="T11"/>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hangingPunct="0"/>
              <a:endParaRPr lang="en-US" smtClean="0">
                <a:solidFill>
                  <a:srgbClr val="FFFFFF"/>
                </a:solidFill>
                <a:cs typeface="+mn-cs"/>
              </a:endParaRPr>
            </a:p>
          </p:txBody>
        </p:sp>
        <p:sp>
          <p:nvSpPr>
            <p:cNvPr id="16399" name="Freeform 15"/>
            <p:cNvSpPr>
              <a:spLocks/>
            </p:cNvSpPr>
            <p:nvPr/>
          </p:nvSpPr>
          <p:spPr bwMode="hidden">
            <a:xfrm>
              <a:off x="5030" y="3049"/>
              <a:ext cx="728" cy="318"/>
            </a:xfrm>
            <a:custGeom>
              <a:avLst/>
              <a:gdLst>
                <a:gd name="T0" fmla="*/ 729 w 729"/>
                <a:gd name="T1" fmla="*/ 318 h 318"/>
                <a:gd name="T2" fmla="*/ 729 w 729"/>
                <a:gd name="T3" fmla="*/ 312 h 318"/>
                <a:gd name="T4" fmla="*/ 0 w 729"/>
                <a:gd name="T5" fmla="*/ 0 h 318"/>
                <a:gd name="T6" fmla="*/ 0 w 729"/>
                <a:gd name="T7" fmla="*/ 54 h 318"/>
                <a:gd name="T8" fmla="*/ 729 w 729"/>
                <a:gd name="T9" fmla="*/ 318 h 318"/>
                <a:gd name="T10" fmla="*/ 729 w 729"/>
                <a:gd name="T11" fmla="*/ 318 h 318"/>
              </a:gdLst>
              <a:ahLst/>
              <a:cxnLst>
                <a:cxn ang="0">
                  <a:pos x="T0" y="T1"/>
                </a:cxn>
                <a:cxn ang="0">
                  <a:pos x="T2" y="T3"/>
                </a:cxn>
                <a:cxn ang="0">
                  <a:pos x="T4" y="T5"/>
                </a:cxn>
                <a:cxn ang="0">
                  <a:pos x="T6" y="T7"/>
                </a:cxn>
                <a:cxn ang="0">
                  <a:pos x="T8" y="T9"/>
                </a:cxn>
                <a:cxn ang="0">
                  <a:pos x="T10" y="T11"/>
                </a:cxn>
              </a:cxnLst>
              <a:rect l="0" t="0" r="r" b="b"/>
              <a:pathLst>
                <a:path w="729" h="318">
                  <a:moveTo>
                    <a:pt x="729" y="318"/>
                  </a:moveTo>
                  <a:lnTo>
                    <a:pt x="729" y="312"/>
                  </a:lnTo>
                  <a:lnTo>
                    <a:pt x="0" y="0"/>
                  </a:lnTo>
                  <a:lnTo>
                    <a:pt x="0" y="54"/>
                  </a:lnTo>
                  <a:lnTo>
                    <a:pt x="729" y="318"/>
                  </a:lnTo>
                  <a:lnTo>
                    <a:pt x="729" y="318"/>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hangingPunct="0"/>
              <a:endParaRPr lang="en-US" smtClean="0">
                <a:solidFill>
                  <a:srgbClr val="FFFFFF"/>
                </a:solidFill>
                <a:cs typeface="+mn-cs"/>
              </a:endParaRPr>
            </a:p>
          </p:txBody>
        </p:sp>
        <p:sp>
          <p:nvSpPr>
            <p:cNvPr id="16400" name="Freeform 16"/>
            <p:cNvSpPr>
              <a:spLocks/>
            </p:cNvSpPr>
            <p:nvPr/>
          </p:nvSpPr>
          <p:spPr bwMode="hidden">
            <a:xfrm>
              <a:off x="0" y="916"/>
              <a:ext cx="5030" cy="2187"/>
            </a:xfrm>
            <a:custGeom>
              <a:avLst/>
              <a:gdLst>
                <a:gd name="T0" fmla="*/ 0 w 5035"/>
                <a:gd name="T1" fmla="*/ 396 h 2188"/>
                <a:gd name="T2" fmla="*/ 5035 w 5035"/>
                <a:gd name="T3" fmla="*/ 2188 h 2188"/>
                <a:gd name="T4" fmla="*/ 5035 w 5035"/>
                <a:gd name="T5" fmla="*/ 2134 h 2188"/>
                <a:gd name="T6" fmla="*/ 0 w 5035"/>
                <a:gd name="T7" fmla="*/ 0 h 2188"/>
                <a:gd name="T8" fmla="*/ 0 w 5035"/>
                <a:gd name="T9" fmla="*/ 396 h 2188"/>
                <a:gd name="T10" fmla="*/ 0 w 5035"/>
                <a:gd name="T11" fmla="*/ 396 h 2188"/>
              </a:gdLst>
              <a:ahLst/>
              <a:cxnLst>
                <a:cxn ang="0">
                  <a:pos x="T0" y="T1"/>
                </a:cxn>
                <a:cxn ang="0">
                  <a:pos x="T2" y="T3"/>
                </a:cxn>
                <a:cxn ang="0">
                  <a:pos x="T4" y="T5"/>
                </a:cxn>
                <a:cxn ang="0">
                  <a:pos x="T6" y="T7"/>
                </a:cxn>
                <a:cxn ang="0">
                  <a:pos x="T8" y="T9"/>
                </a:cxn>
                <a:cxn ang="0">
                  <a:pos x="T10" y="T11"/>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hangingPunct="0"/>
              <a:endParaRPr lang="en-US" smtClean="0">
                <a:solidFill>
                  <a:srgbClr val="FFFFFF"/>
                </a:solidFill>
                <a:cs typeface="+mn-cs"/>
              </a:endParaRPr>
            </a:p>
          </p:txBody>
        </p:sp>
        <p:sp>
          <p:nvSpPr>
            <p:cNvPr id="16401" name="Freeform 17"/>
            <p:cNvSpPr>
              <a:spLocks/>
            </p:cNvSpPr>
            <p:nvPr/>
          </p:nvSpPr>
          <p:spPr bwMode="hidden">
            <a:xfrm>
              <a:off x="2294" y="0"/>
              <a:ext cx="3159" cy="2725"/>
            </a:xfrm>
            <a:custGeom>
              <a:avLst/>
              <a:gdLst>
                <a:gd name="T0" fmla="*/ 0 w 3163"/>
                <a:gd name="T1" fmla="*/ 0 h 2727"/>
                <a:gd name="T2" fmla="*/ 3145 w 3163"/>
                <a:gd name="T3" fmla="*/ 2727 h 2727"/>
                <a:gd name="T4" fmla="*/ 3163 w 3163"/>
                <a:gd name="T5" fmla="*/ 2704 h 2727"/>
                <a:gd name="T6" fmla="*/ 102 w 3163"/>
                <a:gd name="T7" fmla="*/ 0 h 2727"/>
                <a:gd name="T8" fmla="*/ 0 w 3163"/>
                <a:gd name="T9" fmla="*/ 0 h 2727"/>
                <a:gd name="T10" fmla="*/ 0 w 3163"/>
                <a:gd name="T11" fmla="*/ 0 h 2727"/>
              </a:gdLst>
              <a:ahLst/>
              <a:cxnLst>
                <a:cxn ang="0">
                  <a:pos x="T0" y="T1"/>
                </a:cxn>
                <a:cxn ang="0">
                  <a:pos x="T2" y="T3"/>
                </a:cxn>
                <a:cxn ang="0">
                  <a:pos x="T4" y="T5"/>
                </a:cxn>
                <a:cxn ang="0">
                  <a:pos x="T6" y="T7"/>
                </a:cxn>
                <a:cxn ang="0">
                  <a:pos x="T8" y="T9"/>
                </a:cxn>
                <a:cxn ang="0">
                  <a:pos x="T10" y="T11"/>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hangingPunct="0"/>
              <a:endParaRPr lang="en-US" smtClean="0">
                <a:solidFill>
                  <a:srgbClr val="FFFFFF"/>
                </a:solidFill>
                <a:cs typeface="+mn-cs"/>
              </a:endParaRPr>
            </a:p>
          </p:txBody>
        </p:sp>
        <p:sp>
          <p:nvSpPr>
            <p:cNvPr id="16402" name="Freeform 18"/>
            <p:cNvSpPr>
              <a:spLocks/>
            </p:cNvSpPr>
            <p:nvPr/>
          </p:nvSpPr>
          <p:spPr bwMode="hidden">
            <a:xfrm>
              <a:off x="5435" y="2702"/>
              <a:ext cx="323" cy="299"/>
            </a:xfrm>
            <a:custGeom>
              <a:avLst/>
              <a:gdLst>
                <a:gd name="T0" fmla="*/ 323 w 323"/>
                <a:gd name="T1" fmla="*/ 299 h 299"/>
                <a:gd name="T2" fmla="*/ 323 w 323"/>
                <a:gd name="T3" fmla="*/ 263 h 299"/>
                <a:gd name="T4" fmla="*/ 18 w 323"/>
                <a:gd name="T5" fmla="*/ 0 h 299"/>
                <a:gd name="T6" fmla="*/ 0 w 323"/>
                <a:gd name="T7" fmla="*/ 23 h 299"/>
                <a:gd name="T8" fmla="*/ 323 w 323"/>
                <a:gd name="T9" fmla="*/ 299 h 299"/>
                <a:gd name="T10" fmla="*/ 323 w 323"/>
                <a:gd name="T11" fmla="*/ 299 h 299"/>
              </a:gdLst>
              <a:ahLst/>
              <a:cxnLst>
                <a:cxn ang="0">
                  <a:pos x="T0" y="T1"/>
                </a:cxn>
                <a:cxn ang="0">
                  <a:pos x="T2" y="T3"/>
                </a:cxn>
                <a:cxn ang="0">
                  <a:pos x="T4" y="T5"/>
                </a:cxn>
                <a:cxn ang="0">
                  <a:pos x="T6" y="T7"/>
                </a:cxn>
                <a:cxn ang="0">
                  <a:pos x="T8" y="T9"/>
                </a:cxn>
                <a:cxn ang="0">
                  <a:pos x="T10" y="T11"/>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hangingPunct="0"/>
              <a:endParaRPr lang="en-US" smtClean="0">
                <a:solidFill>
                  <a:srgbClr val="FFFFFF"/>
                </a:solidFill>
                <a:cs typeface="+mn-cs"/>
              </a:endParaRPr>
            </a:p>
          </p:txBody>
        </p:sp>
        <p:sp>
          <p:nvSpPr>
            <p:cNvPr id="16403" name="Freeform 19"/>
            <p:cNvSpPr>
              <a:spLocks/>
            </p:cNvSpPr>
            <p:nvPr/>
          </p:nvSpPr>
          <p:spPr bwMode="hidden">
            <a:xfrm>
              <a:off x="5477" y="2588"/>
              <a:ext cx="281" cy="335"/>
            </a:xfrm>
            <a:custGeom>
              <a:avLst/>
              <a:gdLst>
                <a:gd name="T0" fmla="*/ 281 w 281"/>
                <a:gd name="T1" fmla="*/ 335 h 335"/>
                <a:gd name="T2" fmla="*/ 281 w 281"/>
                <a:gd name="T3" fmla="*/ 173 h 335"/>
                <a:gd name="T4" fmla="*/ 96 w 281"/>
                <a:gd name="T5" fmla="*/ 0 h 335"/>
                <a:gd name="T6" fmla="*/ 0 w 281"/>
                <a:gd name="T7" fmla="*/ 90 h 335"/>
                <a:gd name="T8" fmla="*/ 281 w 281"/>
                <a:gd name="T9" fmla="*/ 335 h 335"/>
                <a:gd name="T10" fmla="*/ 281 w 281"/>
                <a:gd name="T11" fmla="*/ 335 h 335"/>
              </a:gdLst>
              <a:ahLst/>
              <a:cxnLst>
                <a:cxn ang="0">
                  <a:pos x="T0" y="T1"/>
                </a:cxn>
                <a:cxn ang="0">
                  <a:pos x="T2" y="T3"/>
                </a:cxn>
                <a:cxn ang="0">
                  <a:pos x="T4" y="T5"/>
                </a:cxn>
                <a:cxn ang="0">
                  <a:pos x="T6" y="T7"/>
                </a:cxn>
                <a:cxn ang="0">
                  <a:pos x="T8" y="T9"/>
                </a:cxn>
                <a:cxn ang="0">
                  <a:pos x="T10" y="T11"/>
                </a:cxn>
              </a:cxnLst>
              <a:rect l="0" t="0" r="r" b="b"/>
              <a:pathLst>
                <a:path w="281" h="335">
                  <a:moveTo>
                    <a:pt x="281" y="335"/>
                  </a:moveTo>
                  <a:lnTo>
                    <a:pt x="281" y="173"/>
                  </a:lnTo>
                  <a:lnTo>
                    <a:pt x="96" y="0"/>
                  </a:lnTo>
                  <a:lnTo>
                    <a:pt x="0" y="90"/>
                  </a:lnTo>
                  <a:lnTo>
                    <a:pt x="281" y="335"/>
                  </a:lnTo>
                  <a:lnTo>
                    <a:pt x="281" y="335"/>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hangingPunct="0"/>
              <a:endParaRPr lang="en-US" smtClean="0">
                <a:solidFill>
                  <a:srgbClr val="FFFFFF"/>
                </a:solidFill>
                <a:cs typeface="+mn-cs"/>
              </a:endParaRPr>
            </a:p>
          </p:txBody>
        </p:sp>
        <p:sp>
          <p:nvSpPr>
            <p:cNvPr id="16404" name="Freeform 20"/>
            <p:cNvSpPr>
              <a:spLocks/>
            </p:cNvSpPr>
            <p:nvPr/>
          </p:nvSpPr>
          <p:spPr bwMode="hidden">
            <a:xfrm>
              <a:off x="2454" y="0"/>
              <a:ext cx="3119" cy="2678"/>
            </a:xfrm>
            <a:custGeom>
              <a:avLst/>
              <a:gdLst>
                <a:gd name="T0" fmla="*/ 0 w 3122"/>
                <a:gd name="T1" fmla="*/ 0 h 2680"/>
                <a:gd name="T2" fmla="*/ 3026 w 3122"/>
                <a:gd name="T3" fmla="*/ 2680 h 2680"/>
                <a:gd name="T4" fmla="*/ 3122 w 3122"/>
                <a:gd name="T5" fmla="*/ 2590 h 2680"/>
                <a:gd name="T6" fmla="*/ 383 w 3122"/>
                <a:gd name="T7" fmla="*/ 0 h 2680"/>
                <a:gd name="T8" fmla="*/ 0 w 3122"/>
                <a:gd name="T9" fmla="*/ 0 h 2680"/>
                <a:gd name="T10" fmla="*/ 0 w 3122"/>
                <a:gd name="T11" fmla="*/ 0 h 2680"/>
              </a:gdLst>
              <a:ahLst/>
              <a:cxnLst>
                <a:cxn ang="0">
                  <a:pos x="T0" y="T1"/>
                </a:cxn>
                <a:cxn ang="0">
                  <a:pos x="T2" y="T3"/>
                </a:cxn>
                <a:cxn ang="0">
                  <a:pos x="T4" y="T5"/>
                </a:cxn>
                <a:cxn ang="0">
                  <a:pos x="T6" y="T7"/>
                </a:cxn>
                <a:cxn ang="0">
                  <a:pos x="T8" y="T9"/>
                </a:cxn>
                <a:cxn ang="0">
                  <a:pos x="T10" y="T11"/>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hangingPunct="0"/>
              <a:endParaRPr lang="en-US" smtClean="0">
                <a:solidFill>
                  <a:srgbClr val="FFFFFF"/>
                </a:solidFill>
                <a:cs typeface="+mn-cs"/>
              </a:endParaRPr>
            </a:p>
          </p:txBody>
        </p:sp>
        <p:sp>
          <p:nvSpPr>
            <p:cNvPr id="16405" name="Freeform 21"/>
            <p:cNvSpPr>
              <a:spLocks/>
            </p:cNvSpPr>
            <p:nvPr/>
          </p:nvSpPr>
          <p:spPr bwMode="hidden">
            <a:xfrm>
              <a:off x="5626" y="2534"/>
              <a:ext cx="132" cy="132"/>
            </a:xfrm>
            <a:custGeom>
              <a:avLst/>
              <a:gdLst>
                <a:gd name="T0" fmla="*/ 132 w 132"/>
                <a:gd name="T1" fmla="*/ 132 h 132"/>
                <a:gd name="T2" fmla="*/ 0 w 132"/>
                <a:gd name="T3" fmla="*/ 0 h 132"/>
                <a:gd name="T4" fmla="*/ 0 w 132"/>
                <a:gd name="T5" fmla="*/ 0 h 132"/>
                <a:gd name="T6" fmla="*/ 132 w 132"/>
                <a:gd name="T7" fmla="*/ 132 h 132"/>
                <a:gd name="T8" fmla="*/ 132 w 132"/>
                <a:gd name="T9" fmla="*/ 132 h 132"/>
              </a:gdLst>
              <a:ahLst/>
              <a:cxnLst>
                <a:cxn ang="0">
                  <a:pos x="T0" y="T1"/>
                </a:cxn>
                <a:cxn ang="0">
                  <a:pos x="T2" y="T3"/>
                </a:cxn>
                <a:cxn ang="0">
                  <a:pos x="T4" y="T5"/>
                </a:cxn>
                <a:cxn ang="0">
                  <a:pos x="T6" y="T7"/>
                </a:cxn>
                <a:cxn ang="0">
                  <a:pos x="T8" y="T9"/>
                </a:cxn>
              </a:cxnLst>
              <a:rect l="0" t="0" r="r" b="b"/>
              <a:pathLst>
                <a:path w="132" h="132">
                  <a:moveTo>
                    <a:pt x="132" y="132"/>
                  </a:moveTo>
                  <a:lnTo>
                    <a:pt x="0" y="0"/>
                  </a:lnTo>
                  <a:lnTo>
                    <a:pt x="0" y="0"/>
                  </a:lnTo>
                  <a:lnTo>
                    <a:pt x="132" y="132"/>
                  </a:lnTo>
                  <a:lnTo>
                    <a:pt x="132" y="132"/>
                  </a:lnTo>
                  <a:close/>
                </a:path>
              </a:pathLst>
            </a:custGeom>
            <a:solidFill>
              <a:srgbClr val="FF99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hangingPunct="0"/>
              <a:endParaRPr lang="en-US" smtClean="0">
                <a:solidFill>
                  <a:srgbClr val="FFFFFF"/>
                </a:solidFill>
                <a:cs typeface="+mn-cs"/>
              </a:endParaRPr>
            </a:p>
          </p:txBody>
        </p:sp>
        <p:sp>
          <p:nvSpPr>
            <p:cNvPr id="16406" name="Freeform 22"/>
            <p:cNvSpPr>
              <a:spLocks/>
            </p:cNvSpPr>
            <p:nvPr/>
          </p:nvSpPr>
          <p:spPr bwMode="hidden">
            <a:xfrm>
              <a:off x="3112" y="0"/>
              <a:ext cx="2514" cy="2534"/>
            </a:xfrm>
            <a:custGeom>
              <a:avLst/>
              <a:gdLst>
                <a:gd name="T0" fmla="*/ 0 w 2517"/>
                <a:gd name="T1" fmla="*/ 0 h 2536"/>
                <a:gd name="T2" fmla="*/ 2517 w 2517"/>
                <a:gd name="T3" fmla="*/ 2536 h 2536"/>
                <a:gd name="T4" fmla="*/ 2517 w 2517"/>
                <a:gd name="T5" fmla="*/ 2536 h 2536"/>
                <a:gd name="T6" fmla="*/ 66 w 2517"/>
                <a:gd name="T7" fmla="*/ 0 h 2536"/>
                <a:gd name="T8" fmla="*/ 0 w 2517"/>
                <a:gd name="T9" fmla="*/ 0 h 2536"/>
                <a:gd name="T10" fmla="*/ 0 w 2517"/>
                <a:gd name="T11" fmla="*/ 0 h 2536"/>
              </a:gdLst>
              <a:ahLst/>
              <a:cxnLst>
                <a:cxn ang="0">
                  <a:pos x="T0" y="T1"/>
                </a:cxn>
                <a:cxn ang="0">
                  <a:pos x="T2" y="T3"/>
                </a:cxn>
                <a:cxn ang="0">
                  <a:pos x="T4" y="T5"/>
                </a:cxn>
                <a:cxn ang="0">
                  <a:pos x="T6" y="T7"/>
                </a:cxn>
                <a:cxn ang="0">
                  <a:pos x="T8" y="T9"/>
                </a:cxn>
                <a:cxn ang="0">
                  <a:pos x="T10" y="T11"/>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hangingPunct="0"/>
              <a:endParaRPr lang="en-US" smtClean="0">
                <a:solidFill>
                  <a:srgbClr val="FFFFFF"/>
                </a:solidFill>
                <a:cs typeface="+mn-cs"/>
              </a:endParaRPr>
            </a:p>
          </p:txBody>
        </p:sp>
        <p:sp>
          <p:nvSpPr>
            <p:cNvPr id="16407" name="Freeform 23"/>
            <p:cNvSpPr>
              <a:spLocks/>
            </p:cNvSpPr>
            <p:nvPr/>
          </p:nvSpPr>
          <p:spPr bwMode="hidden">
            <a:xfrm>
              <a:off x="3488" y="0"/>
              <a:ext cx="2198" cy="2480"/>
            </a:xfrm>
            <a:custGeom>
              <a:avLst/>
              <a:gdLst>
                <a:gd name="T0" fmla="*/ 0 w 2200"/>
                <a:gd name="T1" fmla="*/ 0 h 2482"/>
                <a:gd name="T2" fmla="*/ 2188 w 2200"/>
                <a:gd name="T3" fmla="*/ 2482 h 2482"/>
                <a:gd name="T4" fmla="*/ 2200 w 2200"/>
                <a:gd name="T5" fmla="*/ 2476 h 2482"/>
                <a:gd name="T6" fmla="*/ 317 w 2200"/>
                <a:gd name="T7" fmla="*/ 0 h 2482"/>
                <a:gd name="T8" fmla="*/ 0 w 2200"/>
                <a:gd name="T9" fmla="*/ 0 h 2482"/>
                <a:gd name="T10" fmla="*/ 0 w 2200"/>
                <a:gd name="T11" fmla="*/ 0 h 2482"/>
              </a:gdLst>
              <a:ahLst/>
              <a:cxnLst>
                <a:cxn ang="0">
                  <a:pos x="T0" y="T1"/>
                </a:cxn>
                <a:cxn ang="0">
                  <a:pos x="T2" y="T3"/>
                </a:cxn>
                <a:cxn ang="0">
                  <a:pos x="T4" y="T5"/>
                </a:cxn>
                <a:cxn ang="0">
                  <a:pos x="T6" y="T7"/>
                </a:cxn>
                <a:cxn ang="0">
                  <a:pos x="T8" y="T9"/>
                </a:cxn>
                <a:cxn ang="0">
                  <a:pos x="T10" y="T11"/>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a:noFill/>
            </a:ln>
            <a:effectLst/>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hangingPunct="0"/>
              <a:endParaRPr lang="en-US" smtClean="0">
                <a:solidFill>
                  <a:srgbClr val="FFFFFF"/>
                </a:solidFill>
                <a:cs typeface="+mn-cs"/>
              </a:endParaRPr>
            </a:p>
          </p:txBody>
        </p:sp>
        <p:sp>
          <p:nvSpPr>
            <p:cNvPr id="16408" name="Freeform 24"/>
            <p:cNvSpPr>
              <a:spLocks/>
            </p:cNvSpPr>
            <p:nvPr/>
          </p:nvSpPr>
          <p:spPr bwMode="hidden">
            <a:xfrm>
              <a:off x="5674" y="2474"/>
              <a:ext cx="84" cy="96"/>
            </a:xfrm>
            <a:custGeom>
              <a:avLst/>
              <a:gdLst>
                <a:gd name="T0" fmla="*/ 84 w 84"/>
                <a:gd name="T1" fmla="*/ 96 h 96"/>
                <a:gd name="T2" fmla="*/ 84 w 84"/>
                <a:gd name="T3" fmla="*/ 90 h 96"/>
                <a:gd name="T4" fmla="*/ 12 w 84"/>
                <a:gd name="T5" fmla="*/ 0 h 96"/>
                <a:gd name="T6" fmla="*/ 0 w 84"/>
                <a:gd name="T7" fmla="*/ 6 h 96"/>
                <a:gd name="T8" fmla="*/ 84 w 84"/>
                <a:gd name="T9" fmla="*/ 96 h 96"/>
                <a:gd name="T10" fmla="*/ 84 w 84"/>
                <a:gd name="T11" fmla="*/ 96 h 96"/>
              </a:gdLst>
              <a:ahLst/>
              <a:cxnLst>
                <a:cxn ang="0">
                  <a:pos x="T0" y="T1"/>
                </a:cxn>
                <a:cxn ang="0">
                  <a:pos x="T2" y="T3"/>
                </a:cxn>
                <a:cxn ang="0">
                  <a:pos x="T4" y="T5"/>
                </a:cxn>
                <a:cxn ang="0">
                  <a:pos x="T6" y="T7"/>
                </a:cxn>
                <a:cxn ang="0">
                  <a:pos x="T8" y="T9"/>
                </a:cxn>
                <a:cxn ang="0">
                  <a:pos x="T10" y="T11"/>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hangingPunct="0"/>
              <a:endParaRPr lang="en-US" smtClean="0">
                <a:solidFill>
                  <a:srgbClr val="FFFFFF"/>
                </a:solidFill>
                <a:cs typeface="+mn-cs"/>
              </a:endParaRPr>
            </a:p>
          </p:txBody>
        </p:sp>
        <p:sp>
          <p:nvSpPr>
            <p:cNvPr id="16409" name="Freeform 25"/>
            <p:cNvSpPr>
              <a:spLocks/>
            </p:cNvSpPr>
            <p:nvPr/>
          </p:nvSpPr>
          <p:spPr bwMode="hidden">
            <a:xfrm>
              <a:off x="5603" y="850"/>
              <a:ext cx="155" cy="516"/>
            </a:xfrm>
            <a:custGeom>
              <a:avLst/>
              <a:gdLst>
                <a:gd name="T0" fmla="*/ 155 w 155"/>
                <a:gd name="T1" fmla="*/ 516 h 516"/>
                <a:gd name="T2" fmla="*/ 155 w 155"/>
                <a:gd name="T3" fmla="*/ 204 h 516"/>
                <a:gd name="T4" fmla="*/ 77 w 155"/>
                <a:gd name="T5" fmla="*/ 0 h 516"/>
                <a:gd name="T6" fmla="*/ 0 w 155"/>
                <a:gd name="T7" fmla="*/ 192 h 516"/>
                <a:gd name="T8" fmla="*/ 155 w 155"/>
                <a:gd name="T9" fmla="*/ 516 h 516"/>
                <a:gd name="T10" fmla="*/ 155 w 155"/>
                <a:gd name="T11" fmla="*/ 516 h 516"/>
              </a:gdLst>
              <a:ahLst/>
              <a:cxnLst>
                <a:cxn ang="0">
                  <a:pos x="T0" y="T1"/>
                </a:cxn>
                <a:cxn ang="0">
                  <a:pos x="T2" y="T3"/>
                </a:cxn>
                <a:cxn ang="0">
                  <a:pos x="T4" y="T5"/>
                </a:cxn>
                <a:cxn ang="0">
                  <a:pos x="T6" y="T7"/>
                </a:cxn>
                <a:cxn ang="0">
                  <a:pos x="T8" y="T9"/>
                </a:cxn>
                <a:cxn ang="0">
                  <a:pos x="T10" y="T11"/>
                </a:cxn>
              </a:cxnLst>
              <a:rect l="0" t="0" r="r" b="b"/>
              <a:pathLst>
                <a:path w="155" h="516">
                  <a:moveTo>
                    <a:pt x="155" y="516"/>
                  </a:moveTo>
                  <a:lnTo>
                    <a:pt x="155" y="204"/>
                  </a:lnTo>
                  <a:lnTo>
                    <a:pt x="77" y="0"/>
                  </a:lnTo>
                  <a:lnTo>
                    <a:pt x="0" y="192"/>
                  </a:lnTo>
                  <a:lnTo>
                    <a:pt x="155" y="516"/>
                  </a:lnTo>
                  <a:lnTo>
                    <a:pt x="155" y="516"/>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hangingPunct="0"/>
              <a:endParaRPr lang="en-US" smtClean="0">
                <a:solidFill>
                  <a:srgbClr val="FFFFFF"/>
                </a:solidFill>
                <a:cs typeface="+mn-cs"/>
              </a:endParaRPr>
            </a:p>
          </p:txBody>
        </p:sp>
        <p:sp>
          <p:nvSpPr>
            <p:cNvPr id="16410" name="Freeform 26"/>
            <p:cNvSpPr>
              <a:spLocks/>
            </p:cNvSpPr>
            <p:nvPr/>
          </p:nvSpPr>
          <p:spPr bwMode="hidden">
            <a:xfrm>
              <a:off x="5107" y="0"/>
              <a:ext cx="573" cy="1042"/>
            </a:xfrm>
            <a:custGeom>
              <a:avLst/>
              <a:gdLst>
                <a:gd name="T0" fmla="*/ 0 w 574"/>
                <a:gd name="T1" fmla="*/ 0 h 1043"/>
                <a:gd name="T2" fmla="*/ 497 w 574"/>
                <a:gd name="T3" fmla="*/ 1043 h 1043"/>
                <a:gd name="T4" fmla="*/ 574 w 574"/>
                <a:gd name="T5" fmla="*/ 851 h 1043"/>
                <a:gd name="T6" fmla="*/ 251 w 574"/>
                <a:gd name="T7" fmla="*/ 0 h 1043"/>
                <a:gd name="T8" fmla="*/ 0 w 574"/>
                <a:gd name="T9" fmla="*/ 0 h 1043"/>
                <a:gd name="T10" fmla="*/ 0 w 574"/>
                <a:gd name="T11" fmla="*/ 0 h 1043"/>
              </a:gdLst>
              <a:ahLst/>
              <a:cxnLst>
                <a:cxn ang="0">
                  <a:pos x="T0" y="T1"/>
                </a:cxn>
                <a:cxn ang="0">
                  <a:pos x="T2" y="T3"/>
                </a:cxn>
                <a:cxn ang="0">
                  <a:pos x="T4" y="T5"/>
                </a:cxn>
                <a:cxn ang="0">
                  <a:pos x="T6" y="T7"/>
                </a:cxn>
                <a:cxn ang="0">
                  <a:pos x="T8" y="T9"/>
                </a:cxn>
                <a:cxn ang="0">
                  <a:pos x="T10" y="T11"/>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hangingPunct="0"/>
              <a:endParaRPr lang="en-US" smtClean="0">
                <a:solidFill>
                  <a:srgbClr val="FFFFFF"/>
                </a:solidFill>
                <a:cs typeface="+mn-cs"/>
              </a:endParaRPr>
            </a:p>
          </p:txBody>
        </p:sp>
        <p:sp>
          <p:nvSpPr>
            <p:cNvPr id="16411" name="Freeform 27"/>
            <p:cNvSpPr>
              <a:spLocks/>
            </p:cNvSpPr>
            <p:nvPr/>
          </p:nvSpPr>
          <p:spPr bwMode="hidden">
            <a:xfrm>
              <a:off x="5411" y="0"/>
              <a:ext cx="341" cy="796"/>
            </a:xfrm>
            <a:custGeom>
              <a:avLst/>
              <a:gdLst>
                <a:gd name="T0" fmla="*/ 144 w 341"/>
                <a:gd name="T1" fmla="*/ 0 h 797"/>
                <a:gd name="T2" fmla="*/ 0 w 341"/>
                <a:gd name="T3" fmla="*/ 0 h 797"/>
                <a:gd name="T4" fmla="*/ 287 w 341"/>
                <a:gd name="T5" fmla="*/ 797 h 797"/>
                <a:gd name="T6" fmla="*/ 341 w 341"/>
                <a:gd name="T7" fmla="*/ 653 h 797"/>
                <a:gd name="T8" fmla="*/ 144 w 341"/>
                <a:gd name="T9" fmla="*/ 0 h 797"/>
                <a:gd name="T10" fmla="*/ 144 w 341"/>
                <a:gd name="T11" fmla="*/ 0 h 797"/>
              </a:gdLst>
              <a:ahLst/>
              <a:cxnLst>
                <a:cxn ang="0">
                  <a:pos x="T0" y="T1"/>
                </a:cxn>
                <a:cxn ang="0">
                  <a:pos x="T2" y="T3"/>
                </a:cxn>
                <a:cxn ang="0">
                  <a:pos x="T4" y="T5"/>
                </a:cxn>
                <a:cxn ang="0">
                  <a:pos x="T6" y="T7"/>
                </a:cxn>
                <a:cxn ang="0">
                  <a:pos x="T8" y="T9"/>
                </a:cxn>
                <a:cxn ang="0">
                  <a:pos x="T10" y="T11"/>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hangingPunct="0"/>
              <a:endParaRPr lang="en-US" smtClean="0">
                <a:solidFill>
                  <a:srgbClr val="FFFFFF"/>
                </a:solidFill>
                <a:cs typeface="+mn-cs"/>
              </a:endParaRPr>
            </a:p>
          </p:txBody>
        </p:sp>
        <p:sp>
          <p:nvSpPr>
            <p:cNvPr id="16412" name="Freeform 28"/>
            <p:cNvSpPr>
              <a:spLocks/>
            </p:cNvSpPr>
            <p:nvPr/>
          </p:nvSpPr>
          <p:spPr bwMode="hidden">
            <a:xfrm>
              <a:off x="5698" y="653"/>
              <a:ext cx="60" cy="311"/>
            </a:xfrm>
            <a:custGeom>
              <a:avLst/>
              <a:gdLst>
                <a:gd name="T0" fmla="*/ 0 w 60"/>
                <a:gd name="T1" fmla="*/ 144 h 312"/>
                <a:gd name="T2" fmla="*/ 60 w 60"/>
                <a:gd name="T3" fmla="*/ 312 h 312"/>
                <a:gd name="T4" fmla="*/ 60 w 60"/>
                <a:gd name="T5" fmla="*/ 6 h 312"/>
                <a:gd name="T6" fmla="*/ 54 w 60"/>
                <a:gd name="T7" fmla="*/ 0 h 312"/>
                <a:gd name="T8" fmla="*/ 0 w 60"/>
                <a:gd name="T9" fmla="*/ 144 h 312"/>
                <a:gd name="T10" fmla="*/ 0 w 60"/>
                <a:gd name="T11" fmla="*/ 144 h 312"/>
              </a:gdLst>
              <a:ahLst/>
              <a:cxnLst>
                <a:cxn ang="0">
                  <a:pos x="T0" y="T1"/>
                </a:cxn>
                <a:cxn ang="0">
                  <a:pos x="T2" y="T3"/>
                </a:cxn>
                <a:cxn ang="0">
                  <a:pos x="T4" y="T5"/>
                </a:cxn>
                <a:cxn ang="0">
                  <a:pos x="T6" y="T7"/>
                </a:cxn>
                <a:cxn ang="0">
                  <a:pos x="T8" y="T9"/>
                </a:cxn>
                <a:cxn ang="0">
                  <a:pos x="T10" y="T11"/>
                </a:cxn>
              </a:cxnLst>
              <a:rect l="0" t="0" r="r" b="b"/>
              <a:pathLst>
                <a:path w="60" h="312">
                  <a:moveTo>
                    <a:pt x="0" y="144"/>
                  </a:moveTo>
                  <a:lnTo>
                    <a:pt x="60" y="312"/>
                  </a:lnTo>
                  <a:lnTo>
                    <a:pt x="60" y="6"/>
                  </a:lnTo>
                  <a:lnTo>
                    <a:pt x="54" y="0"/>
                  </a:lnTo>
                  <a:lnTo>
                    <a:pt x="0" y="144"/>
                  </a:lnTo>
                  <a:lnTo>
                    <a:pt x="0" y="144"/>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hangingPunct="0"/>
              <a:endParaRPr lang="en-US" smtClean="0">
                <a:solidFill>
                  <a:srgbClr val="FFFFFF"/>
                </a:solidFill>
                <a:cs typeface="+mn-cs"/>
              </a:endParaRPr>
            </a:p>
          </p:txBody>
        </p:sp>
        <p:sp>
          <p:nvSpPr>
            <p:cNvPr id="16413" name="Freeform 29"/>
            <p:cNvSpPr>
              <a:spLocks/>
            </p:cNvSpPr>
            <p:nvPr/>
          </p:nvSpPr>
          <p:spPr bwMode="hidden">
            <a:xfrm>
              <a:off x="2" y="1601"/>
              <a:ext cx="5752" cy="1864"/>
            </a:xfrm>
            <a:custGeom>
              <a:avLst/>
              <a:gdLst>
                <a:gd name="T0" fmla="*/ 0 w 5740"/>
                <a:gd name="T1" fmla="*/ 371 h 1864"/>
                <a:gd name="T2" fmla="*/ 5740 w 5740"/>
                <a:gd name="T3" fmla="*/ 1864 h 1864"/>
                <a:gd name="T4" fmla="*/ 5740 w 5740"/>
                <a:gd name="T5" fmla="*/ 1834 h 1864"/>
                <a:gd name="T6" fmla="*/ 0 w 5740"/>
                <a:gd name="T7" fmla="*/ 0 h 1864"/>
                <a:gd name="T8" fmla="*/ 0 w 5740"/>
                <a:gd name="T9" fmla="*/ 371 h 1864"/>
                <a:gd name="T10" fmla="*/ 0 w 5740"/>
                <a:gd name="T11" fmla="*/ 371 h 1864"/>
              </a:gdLst>
              <a:ahLst/>
              <a:cxnLst>
                <a:cxn ang="0">
                  <a:pos x="T0" y="T1"/>
                </a:cxn>
                <a:cxn ang="0">
                  <a:pos x="T2" y="T3"/>
                </a:cxn>
                <a:cxn ang="0">
                  <a:pos x="T4" y="T5"/>
                </a:cxn>
                <a:cxn ang="0">
                  <a:pos x="T6" y="T7"/>
                </a:cxn>
                <a:cxn ang="0">
                  <a:pos x="T8" y="T9"/>
                </a:cxn>
                <a:cxn ang="0">
                  <a:pos x="T10" y="T1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hangingPunct="0"/>
              <a:endParaRPr lang="en-US" smtClean="0">
                <a:solidFill>
                  <a:srgbClr val="FFFFFF"/>
                </a:solidFill>
                <a:cs typeface="+mn-cs"/>
              </a:endParaRPr>
            </a:p>
          </p:txBody>
        </p:sp>
        <p:sp>
          <p:nvSpPr>
            <p:cNvPr id="16414" name="Freeform 30"/>
            <p:cNvSpPr>
              <a:spLocks/>
            </p:cNvSpPr>
            <p:nvPr/>
          </p:nvSpPr>
          <p:spPr bwMode="hidden">
            <a:xfrm>
              <a:off x="5754" y="3483"/>
              <a:ext cx="6" cy="6"/>
            </a:xfrm>
            <a:custGeom>
              <a:avLst/>
              <a:gdLst>
                <a:gd name="T0" fmla="*/ 6 w 6"/>
                <a:gd name="T1" fmla="*/ 6 h 6"/>
                <a:gd name="T2" fmla="*/ 0 w 6"/>
                <a:gd name="T3" fmla="*/ 0 h 6"/>
                <a:gd name="T4" fmla="*/ 0 w 6"/>
                <a:gd name="T5" fmla="*/ 6 h 6"/>
                <a:gd name="T6" fmla="*/ 6 w 6"/>
                <a:gd name="T7" fmla="*/ 6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0" y="0"/>
                  </a:lnTo>
                  <a:lnTo>
                    <a:pt x="0" y="6"/>
                  </a:lnTo>
                  <a:lnTo>
                    <a:pt x="6" y="6"/>
                  </a:lnTo>
                  <a:lnTo>
                    <a:pt x="6" y="6"/>
                  </a:lnTo>
                  <a:close/>
                </a:path>
              </a:pathLst>
            </a:custGeom>
            <a:solidFill>
              <a:srgbClr val="18F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hangingPunct="0"/>
              <a:endParaRPr lang="en-US" smtClean="0">
                <a:solidFill>
                  <a:srgbClr val="FFFFFF"/>
                </a:solidFill>
                <a:cs typeface="+mn-cs"/>
              </a:endParaRPr>
            </a:p>
          </p:txBody>
        </p:sp>
        <p:sp>
          <p:nvSpPr>
            <p:cNvPr id="16415" name="Freeform 31"/>
            <p:cNvSpPr>
              <a:spLocks/>
            </p:cNvSpPr>
            <p:nvPr/>
          </p:nvSpPr>
          <p:spPr bwMode="hidden">
            <a:xfrm>
              <a:off x="2" y="2152"/>
              <a:ext cx="5752" cy="1337"/>
            </a:xfrm>
            <a:custGeom>
              <a:avLst/>
              <a:gdLst>
                <a:gd name="T0" fmla="*/ 0 w 5740"/>
                <a:gd name="T1" fmla="*/ 366 h 1337"/>
                <a:gd name="T2" fmla="*/ 5740 w 5740"/>
                <a:gd name="T3" fmla="*/ 1337 h 1337"/>
                <a:gd name="T4" fmla="*/ 5740 w 5740"/>
                <a:gd name="T5" fmla="*/ 1331 h 1337"/>
                <a:gd name="T6" fmla="*/ 0 w 5740"/>
                <a:gd name="T7" fmla="*/ 0 h 1337"/>
                <a:gd name="T8" fmla="*/ 0 w 5740"/>
                <a:gd name="T9" fmla="*/ 366 h 1337"/>
                <a:gd name="T10" fmla="*/ 0 w 5740"/>
                <a:gd name="T11" fmla="*/ 366 h 1337"/>
              </a:gdLst>
              <a:ahLst/>
              <a:cxnLst>
                <a:cxn ang="0">
                  <a:pos x="T0" y="T1"/>
                </a:cxn>
                <a:cxn ang="0">
                  <a:pos x="T2" y="T3"/>
                </a:cxn>
                <a:cxn ang="0">
                  <a:pos x="T4" y="T5"/>
                </a:cxn>
                <a:cxn ang="0">
                  <a:pos x="T6" y="T7"/>
                </a:cxn>
                <a:cxn ang="0">
                  <a:pos x="T8" y="T9"/>
                </a:cxn>
                <a:cxn ang="0">
                  <a:pos x="T10" y="T11"/>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hangingPunct="0"/>
              <a:endParaRPr lang="en-US" smtClean="0">
                <a:solidFill>
                  <a:srgbClr val="FFFFFF"/>
                </a:solidFill>
                <a:cs typeface="+mn-cs"/>
              </a:endParaRPr>
            </a:p>
          </p:txBody>
        </p:sp>
        <p:sp>
          <p:nvSpPr>
            <p:cNvPr id="16416" name="Freeform 32"/>
            <p:cNvSpPr>
              <a:spLocks/>
            </p:cNvSpPr>
            <p:nvPr/>
          </p:nvSpPr>
          <p:spPr bwMode="hidden">
            <a:xfrm>
              <a:off x="2" y="3177"/>
              <a:ext cx="5752" cy="414"/>
            </a:xfrm>
            <a:custGeom>
              <a:avLst/>
              <a:gdLst>
                <a:gd name="T0" fmla="*/ 0 w 5740"/>
                <a:gd name="T1" fmla="*/ 48 h 414"/>
                <a:gd name="T2" fmla="*/ 5740 w 5740"/>
                <a:gd name="T3" fmla="*/ 414 h 414"/>
                <a:gd name="T4" fmla="*/ 5740 w 5740"/>
                <a:gd name="T5" fmla="*/ 402 h 414"/>
                <a:gd name="T6" fmla="*/ 0 w 5740"/>
                <a:gd name="T7" fmla="*/ 0 h 414"/>
                <a:gd name="T8" fmla="*/ 0 w 5740"/>
                <a:gd name="T9" fmla="*/ 48 h 414"/>
                <a:gd name="T10" fmla="*/ 0 w 5740"/>
                <a:gd name="T11" fmla="*/ 48 h 414"/>
              </a:gdLst>
              <a:ahLst/>
              <a:cxnLst>
                <a:cxn ang="0">
                  <a:pos x="T0" y="T1"/>
                </a:cxn>
                <a:cxn ang="0">
                  <a:pos x="T2" y="T3"/>
                </a:cxn>
                <a:cxn ang="0">
                  <a:pos x="T4" y="T5"/>
                </a:cxn>
                <a:cxn ang="0">
                  <a:pos x="T6" y="T7"/>
                </a:cxn>
                <a:cxn ang="0">
                  <a:pos x="T8" y="T9"/>
                </a:cxn>
                <a:cxn ang="0">
                  <a:pos x="T10" y="T11"/>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hangingPunct="0"/>
              <a:endParaRPr lang="en-US" smtClean="0">
                <a:solidFill>
                  <a:srgbClr val="FFFFFF"/>
                </a:solidFill>
                <a:cs typeface="+mn-cs"/>
              </a:endParaRPr>
            </a:p>
          </p:txBody>
        </p:sp>
        <p:sp>
          <p:nvSpPr>
            <p:cNvPr id="16417" name="Freeform 33"/>
            <p:cNvSpPr>
              <a:spLocks/>
            </p:cNvSpPr>
            <p:nvPr/>
          </p:nvSpPr>
          <p:spPr bwMode="hidden">
            <a:xfrm>
              <a:off x="1297" y="0"/>
              <a:ext cx="4457" cy="3177"/>
            </a:xfrm>
            <a:custGeom>
              <a:avLst/>
              <a:gdLst>
                <a:gd name="T0" fmla="*/ 0 w 4448"/>
                <a:gd name="T1" fmla="*/ 0 h 3177"/>
                <a:gd name="T2" fmla="*/ 4448 w 4448"/>
                <a:gd name="T3" fmla="*/ 3177 h 3177"/>
                <a:gd name="T4" fmla="*/ 4448 w 4448"/>
                <a:gd name="T5" fmla="*/ 3153 h 3177"/>
                <a:gd name="T6" fmla="*/ 125 w 4448"/>
                <a:gd name="T7" fmla="*/ 0 h 3177"/>
                <a:gd name="T8" fmla="*/ 0 w 4448"/>
                <a:gd name="T9" fmla="*/ 0 h 3177"/>
                <a:gd name="T10" fmla="*/ 0 w 4448"/>
                <a:gd name="T11" fmla="*/ 0 h 3177"/>
              </a:gdLst>
              <a:ahLst/>
              <a:cxnLst>
                <a:cxn ang="0">
                  <a:pos x="T0" y="T1"/>
                </a:cxn>
                <a:cxn ang="0">
                  <a:pos x="T2" y="T3"/>
                </a:cxn>
                <a:cxn ang="0">
                  <a:pos x="T4" y="T5"/>
                </a:cxn>
                <a:cxn ang="0">
                  <a:pos x="T6" y="T7"/>
                </a:cxn>
                <a:cxn ang="0">
                  <a:pos x="T8" y="T9"/>
                </a:cxn>
                <a:cxn ang="0">
                  <a:pos x="T10" y="T11"/>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hangingPunct="0"/>
              <a:endParaRPr lang="en-US" smtClean="0">
                <a:solidFill>
                  <a:srgbClr val="FFFFFF"/>
                </a:solidFill>
                <a:cs typeface="+mn-cs"/>
              </a:endParaRPr>
            </a:p>
          </p:txBody>
        </p:sp>
        <p:sp>
          <p:nvSpPr>
            <p:cNvPr id="16418" name="Freeform 34"/>
            <p:cNvSpPr>
              <a:spLocks/>
            </p:cNvSpPr>
            <p:nvPr/>
          </p:nvSpPr>
          <p:spPr bwMode="hidden">
            <a:xfrm>
              <a:off x="3321" y="0"/>
              <a:ext cx="2433" cy="2614"/>
            </a:xfrm>
            <a:custGeom>
              <a:avLst/>
              <a:gdLst>
                <a:gd name="T0" fmla="*/ 0 w 2428"/>
                <a:gd name="T1" fmla="*/ 0 h 2614"/>
                <a:gd name="T2" fmla="*/ 2428 w 2428"/>
                <a:gd name="T3" fmla="*/ 2614 h 2614"/>
                <a:gd name="T4" fmla="*/ 2428 w 2428"/>
                <a:gd name="T5" fmla="*/ 2608 h 2614"/>
                <a:gd name="T6" fmla="*/ 66 w 2428"/>
                <a:gd name="T7" fmla="*/ 0 h 2614"/>
                <a:gd name="T8" fmla="*/ 0 w 2428"/>
                <a:gd name="T9" fmla="*/ 0 h 2614"/>
                <a:gd name="T10" fmla="*/ 0 w 2428"/>
                <a:gd name="T11" fmla="*/ 0 h 2614"/>
              </a:gdLst>
              <a:ahLst/>
              <a:cxnLst>
                <a:cxn ang="0">
                  <a:pos x="T0" y="T1"/>
                </a:cxn>
                <a:cxn ang="0">
                  <a:pos x="T2" y="T3"/>
                </a:cxn>
                <a:cxn ang="0">
                  <a:pos x="T4" y="T5"/>
                </a:cxn>
                <a:cxn ang="0">
                  <a:pos x="T6" y="T7"/>
                </a:cxn>
                <a:cxn ang="0">
                  <a:pos x="T8" y="T9"/>
                </a:cxn>
                <a:cxn ang="0">
                  <a:pos x="T10" y="T11"/>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hangingPunct="0"/>
              <a:endParaRPr lang="en-US" smtClean="0">
                <a:solidFill>
                  <a:srgbClr val="FFFFFF"/>
                </a:solidFill>
                <a:cs typeface="+mn-cs"/>
              </a:endParaRPr>
            </a:p>
          </p:txBody>
        </p:sp>
        <p:sp>
          <p:nvSpPr>
            <p:cNvPr id="16419" name="Freeform 35"/>
            <p:cNvSpPr>
              <a:spLocks/>
            </p:cNvSpPr>
            <p:nvPr/>
          </p:nvSpPr>
          <p:spPr bwMode="hidden">
            <a:xfrm>
              <a:off x="3950" y="0"/>
              <a:ext cx="1804" cy="2464"/>
            </a:xfrm>
            <a:custGeom>
              <a:avLst/>
              <a:gdLst>
                <a:gd name="T0" fmla="*/ 485 w 1800"/>
                <a:gd name="T1" fmla="*/ 0 h 2464"/>
                <a:gd name="T2" fmla="*/ 0 w 1800"/>
                <a:gd name="T3" fmla="*/ 0 h 2464"/>
                <a:gd name="T4" fmla="*/ 1800 w 1800"/>
                <a:gd name="T5" fmla="*/ 2464 h 2464"/>
                <a:gd name="T6" fmla="*/ 1800 w 1800"/>
                <a:gd name="T7" fmla="*/ 2248 h 2464"/>
                <a:gd name="T8" fmla="*/ 1794 w 1800"/>
                <a:gd name="T9" fmla="*/ 2248 h 2464"/>
                <a:gd name="T10" fmla="*/ 485 w 1800"/>
                <a:gd name="T11" fmla="*/ 0 h 2464"/>
                <a:gd name="T12" fmla="*/ 485 w 1800"/>
                <a:gd name="T13" fmla="*/ 0 h 2464"/>
              </a:gdLst>
              <a:ahLst/>
              <a:cxnLst>
                <a:cxn ang="0">
                  <a:pos x="T0" y="T1"/>
                </a:cxn>
                <a:cxn ang="0">
                  <a:pos x="T2" y="T3"/>
                </a:cxn>
                <a:cxn ang="0">
                  <a:pos x="T4" y="T5"/>
                </a:cxn>
                <a:cxn ang="0">
                  <a:pos x="T6" y="T7"/>
                </a:cxn>
                <a:cxn ang="0">
                  <a:pos x="T8" y="T9"/>
                </a:cxn>
                <a:cxn ang="0">
                  <a:pos x="T10" y="T11"/>
                </a:cxn>
                <a:cxn ang="0">
                  <a:pos x="T12" y="T13"/>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hangingPunct="0"/>
              <a:endParaRPr lang="en-US" smtClean="0">
                <a:solidFill>
                  <a:srgbClr val="FFFFFF"/>
                </a:solidFill>
                <a:cs typeface="+mn-cs"/>
              </a:endParaRPr>
            </a:p>
          </p:txBody>
        </p:sp>
        <p:sp>
          <p:nvSpPr>
            <p:cNvPr id="16420" name="Freeform 36"/>
            <p:cNvSpPr>
              <a:spLocks/>
            </p:cNvSpPr>
            <p:nvPr/>
          </p:nvSpPr>
          <p:spPr bwMode="hidden">
            <a:xfrm>
              <a:off x="4519" y="0"/>
              <a:ext cx="1235" cy="2074"/>
            </a:xfrm>
            <a:custGeom>
              <a:avLst/>
              <a:gdLst>
                <a:gd name="T0" fmla="*/ 0 w 1232"/>
                <a:gd name="T1" fmla="*/ 0 h 2074"/>
                <a:gd name="T2" fmla="*/ 1232 w 1232"/>
                <a:gd name="T3" fmla="*/ 2074 h 2074"/>
                <a:gd name="T4" fmla="*/ 1232 w 1232"/>
                <a:gd name="T5" fmla="*/ 2038 h 2074"/>
                <a:gd name="T6" fmla="*/ 42 w 1232"/>
                <a:gd name="T7" fmla="*/ 0 h 2074"/>
                <a:gd name="T8" fmla="*/ 0 w 1232"/>
                <a:gd name="T9" fmla="*/ 0 h 2074"/>
                <a:gd name="T10" fmla="*/ 0 w 1232"/>
                <a:gd name="T11" fmla="*/ 0 h 2074"/>
              </a:gdLst>
              <a:ahLst/>
              <a:cxnLst>
                <a:cxn ang="0">
                  <a:pos x="T0" y="T1"/>
                </a:cxn>
                <a:cxn ang="0">
                  <a:pos x="T2" y="T3"/>
                </a:cxn>
                <a:cxn ang="0">
                  <a:pos x="T4" y="T5"/>
                </a:cxn>
                <a:cxn ang="0">
                  <a:pos x="T6" y="T7"/>
                </a:cxn>
                <a:cxn ang="0">
                  <a:pos x="T8" y="T9"/>
                </a:cxn>
                <a:cxn ang="0">
                  <a:pos x="T10" y="T11"/>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hangingPunct="0"/>
              <a:endParaRPr lang="en-US" smtClean="0">
                <a:solidFill>
                  <a:srgbClr val="FFFFFF"/>
                </a:solidFill>
                <a:cs typeface="+mn-cs"/>
              </a:endParaRPr>
            </a:p>
          </p:txBody>
        </p:sp>
        <p:sp>
          <p:nvSpPr>
            <p:cNvPr id="16421" name="Freeform 37"/>
            <p:cNvSpPr>
              <a:spLocks/>
            </p:cNvSpPr>
            <p:nvPr/>
          </p:nvSpPr>
          <p:spPr bwMode="hidden">
            <a:xfrm>
              <a:off x="4694" y="0"/>
              <a:ext cx="1060" cy="1936"/>
            </a:xfrm>
            <a:custGeom>
              <a:avLst/>
              <a:gdLst>
                <a:gd name="T0" fmla="*/ 0 w 1058"/>
                <a:gd name="T1" fmla="*/ 0 h 1936"/>
                <a:gd name="T2" fmla="*/ 1058 w 1058"/>
                <a:gd name="T3" fmla="*/ 1936 h 1936"/>
                <a:gd name="T4" fmla="*/ 1058 w 1058"/>
                <a:gd name="T5" fmla="*/ 1930 h 1936"/>
                <a:gd name="T6" fmla="*/ 54 w 1058"/>
                <a:gd name="T7" fmla="*/ 0 h 1936"/>
                <a:gd name="T8" fmla="*/ 0 w 1058"/>
                <a:gd name="T9" fmla="*/ 0 h 1936"/>
                <a:gd name="T10" fmla="*/ 0 w 1058"/>
                <a:gd name="T11" fmla="*/ 0 h 1936"/>
              </a:gdLst>
              <a:ahLst/>
              <a:cxnLst>
                <a:cxn ang="0">
                  <a:pos x="T0" y="T1"/>
                </a:cxn>
                <a:cxn ang="0">
                  <a:pos x="T2" y="T3"/>
                </a:cxn>
                <a:cxn ang="0">
                  <a:pos x="T4" y="T5"/>
                </a:cxn>
                <a:cxn ang="0">
                  <a:pos x="T6" y="T7"/>
                </a:cxn>
                <a:cxn ang="0">
                  <a:pos x="T8" y="T9"/>
                </a:cxn>
                <a:cxn ang="0">
                  <a:pos x="T10" y="T11"/>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hangingPunct="0"/>
              <a:endParaRPr lang="en-US" smtClean="0">
                <a:solidFill>
                  <a:srgbClr val="FFFFFF"/>
                </a:solidFill>
                <a:cs typeface="+mn-cs"/>
              </a:endParaRPr>
            </a:p>
          </p:txBody>
        </p:sp>
        <p:sp>
          <p:nvSpPr>
            <p:cNvPr id="16422" name="Freeform 38"/>
            <p:cNvSpPr>
              <a:spLocks/>
            </p:cNvSpPr>
            <p:nvPr/>
          </p:nvSpPr>
          <p:spPr bwMode="hidden">
            <a:xfrm>
              <a:off x="4981" y="0"/>
              <a:ext cx="773" cy="1487"/>
            </a:xfrm>
            <a:custGeom>
              <a:avLst/>
              <a:gdLst>
                <a:gd name="T0" fmla="*/ 771 w 771"/>
                <a:gd name="T1" fmla="*/ 1433 h 1487"/>
                <a:gd name="T2" fmla="*/ 42 w 771"/>
                <a:gd name="T3" fmla="*/ 0 h 1487"/>
                <a:gd name="T4" fmla="*/ 0 w 771"/>
                <a:gd name="T5" fmla="*/ 0 h 1487"/>
                <a:gd name="T6" fmla="*/ 771 w 771"/>
                <a:gd name="T7" fmla="*/ 1487 h 1487"/>
                <a:gd name="T8" fmla="*/ 771 w 771"/>
                <a:gd name="T9" fmla="*/ 1433 h 1487"/>
                <a:gd name="T10" fmla="*/ 771 w 771"/>
                <a:gd name="T11" fmla="*/ 1433 h 1487"/>
              </a:gdLst>
              <a:ahLst/>
              <a:cxnLst>
                <a:cxn ang="0">
                  <a:pos x="T0" y="T1"/>
                </a:cxn>
                <a:cxn ang="0">
                  <a:pos x="T2" y="T3"/>
                </a:cxn>
                <a:cxn ang="0">
                  <a:pos x="T4" y="T5"/>
                </a:cxn>
                <a:cxn ang="0">
                  <a:pos x="T6" y="T7"/>
                </a:cxn>
                <a:cxn ang="0">
                  <a:pos x="T8" y="T9"/>
                </a:cxn>
                <a:cxn ang="0">
                  <a:pos x="T10" y="T11"/>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hangingPunct="0"/>
              <a:endParaRPr lang="en-US" smtClean="0">
                <a:solidFill>
                  <a:srgbClr val="FFFFFF"/>
                </a:solidFill>
                <a:cs typeface="+mn-cs"/>
              </a:endParaRPr>
            </a:p>
          </p:txBody>
        </p:sp>
        <p:grpSp>
          <p:nvGrpSpPr>
            <p:cNvPr id="16423" name="Group 39"/>
            <p:cNvGrpSpPr>
              <a:grpSpLocks/>
            </p:cNvGrpSpPr>
            <p:nvPr userDrawn="1"/>
          </p:nvGrpSpPr>
          <p:grpSpPr bwMode="auto">
            <a:xfrm>
              <a:off x="0" y="1632"/>
              <a:ext cx="5758" cy="1858"/>
              <a:chOff x="0" y="1632"/>
              <a:chExt cx="5758" cy="1858"/>
            </a:xfrm>
          </p:grpSpPr>
          <p:sp>
            <p:nvSpPr>
              <p:cNvPr id="16424" name="Freeform 40"/>
              <p:cNvSpPr>
                <a:spLocks/>
              </p:cNvSpPr>
              <p:nvPr/>
            </p:nvSpPr>
            <p:spPr bwMode="hidden">
              <a:xfrm>
                <a:off x="0" y="1632"/>
                <a:ext cx="3670" cy="1313"/>
              </a:xfrm>
              <a:custGeom>
                <a:avLst/>
                <a:gdLst>
                  <a:gd name="T0" fmla="*/ 0 w 3659"/>
                  <a:gd name="T1" fmla="*/ 0 h 1313"/>
                  <a:gd name="T2" fmla="*/ 0 w 3659"/>
                  <a:gd name="T3" fmla="*/ 366 h 1313"/>
                  <a:gd name="T4" fmla="*/ 3635 w 3659"/>
                  <a:gd name="T5" fmla="*/ 1313 h 1313"/>
                  <a:gd name="T6" fmla="*/ 3647 w 3659"/>
                  <a:gd name="T7" fmla="*/ 1235 h 1313"/>
                  <a:gd name="T8" fmla="*/ 3659 w 3659"/>
                  <a:gd name="T9" fmla="*/ 1163 h 1313"/>
                  <a:gd name="T10" fmla="*/ 0 w 3659"/>
                  <a:gd name="T11" fmla="*/ 0 h 1313"/>
                  <a:gd name="T12" fmla="*/ 0 w 3659"/>
                  <a:gd name="T13" fmla="*/ 0 h 1313"/>
                </a:gdLst>
                <a:ahLst/>
                <a:cxnLst>
                  <a:cxn ang="0">
                    <a:pos x="T0" y="T1"/>
                  </a:cxn>
                  <a:cxn ang="0">
                    <a:pos x="T2" y="T3"/>
                  </a:cxn>
                  <a:cxn ang="0">
                    <a:pos x="T4" y="T5"/>
                  </a:cxn>
                  <a:cxn ang="0">
                    <a:pos x="T6" y="T7"/>
                  </a:cxn>
                  <a:cxn ang="0">
                    <a:pos x="T8" y="T9"/>
                  </a:cxn>
                  <a:cxn ang="0">
                    <a:pos x="T10" y="T11"/>
                  </a:cxn>
                  <a:cxn ang="0">
                    <a:pos x="T12" y="T13"/>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hangingPunct="0"/>
                <a:endParaRPr lang="en-US" smtClean="0">
                  <a:solidFill>
                    <a:srgbClr val="FFFFFF"/>
                  </a:solidFill>
                  <a:cs typeface="+mn-cs"/>
                </a:endParaRPr>
              </a:p>
            </p:txBody>
          </p:sp>
          <p:sp>
            <p:nvSpPr>
              <p:cNvPr id="16425" name="Freeform 41"/>
              <p:cNvSpPr>
                <a:spLocks/>
              </p:cNvSpPr>
              <p:nvPr/>
            </p:nvSpPr>
            <p:spPr bwMode="hidden">
              <a:xfrm>
                <a:off x="3646" y="2795"/>
                <a:ext cx="2112" cy="695"/>
              </a:xfrm>
              <a:custGeom>
                <a:avLst/>
                <a:gdLst>
                  <a:gd name="T0" fmla="*/ 2105 w 2105"/>
                  <a:gd name="T1" fmla="*/ 665 h 695"/>
                  <a:gd name="T2" fmla="*/ 24 w 2105"/>
                  <a:gd name="T3" fmla="*/ 0 h 695"/>
                  <a:gd name="T4" fmla="*/ 12 w 2105"/>
                  <a:gd name="T5" fmla="*/ 72 h 695"/>
                  <a:gd name="T6" fmla="*/ 0 w 2105"/>
                  <a:gd name="T7" fmla="*/ 150 h 695"/>
                  <a:gd name="T8" fmla="*/ 2105 w 2105"/>
                  <a:gd name="T9" fmla="*/ 695 h 695"/>
                  <a:gd name="T10" fmla="*/ 2105 w 2105"/>
                  <a:gd name="T11" fmla="*/ 665 h 695"/>
                  <a:gd name="T12" fmla="*/ 2105 w 2105"/>
                  <a:gd name="T13" fmla="*/ 665 h 695"/>
                </a:gdLst>
                <a:ahLst/>
                <a:cxnLst>
                  <a:cxn ang="0">
                    <a:pos x="T0" y="T1"/>
                  </a:cxn>
                  <a:cxn ang="0">
                    <a:pos x="T2" y="T3"/>
                  </a:cxn>
                  <a:cxn ang="0">
                    <a:pos x="T4" y="T5"/>
                  </a:cxn>
                  <a:cxn ang="0">
                    <a:pos x="T6" y="T7"/>
                  </a:cxn>
                  <a:cxn ang="0">
                    <a:pos x="T8" y="T9"/>
                  </a:cxn>
                  <a:cxn ang="0">
                    <a:pos x="T10" y="T11"/>
                  </a:cxn>
                  <a:cxn ang="0">
                    <a:pos x="T12" y="T13"/>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hangingPunct="0"/>
                <a:endParaRPr lang="en-US" smtClean="0">
                  <a:solidFill>
                    <a:srgbClr val="FFFFFF"/>
                  </a:solidFill>
                  <a:cs typeface="+mn-cs"/>
                </a:endParaRPr>
              </a:p>
            </p:txBody>
          </p:sp>
        </p:grpSp>
      </p:grpSp>
      <p:sp>
        <p:nvSpPr>
          <p:cNvPr id="16426" name="Rectangle 42"/>
          <p:cNvSpPr>
            <a:spLocks noGrp="1" noChangeArrowheads="1"/>
          </p:cNvSpPr>
          <p:nvPr>
            <p:ph type="title"/>
          </p:nvPr>
        </p:nvSpPr>
        <p:spPr bwMode="auto">
          <a:xfrm>
            <a:off x="457200" y="277813"/>
            <a:ext cx="8229600" cy="1143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bodyPr>
          <a:lstStyle/>
          <a:p>
            <a:pPr lvl="0"/>
            <a:r>
              <a:rPr lang="en-US" smtClean="0"/>
              <a:t>Click to edit Master title style</a:t>
            </a:r>
          </a:p>
        </p:txBody>
      </p:sp>
      <p:sp>
        <p:nvSpPr>
          <p:cNvPr id="16427" name="Rectangle 43"/>
          <p:cNvSpPr>
            <a:spLocks noGrp="1" noChangeArrowheads="1"/>
          </p:cNvSpPr>
          <p:nvPr>
            <p:ph type="body" idx="1"/>
          </p:nvPr>
        </p:nvSpPr>
        <p:spPr bwMode="auto">
          <a:xfrm>
            <a:off x="457200" y="1600200"/>
            <a:ext cx="8229600" cy="45307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p>
        </p:txBody>
      </p:sp>
      <p:sp>
        <p:nvSpPr>
          <p:cNvPr id="16428" name="Rectangle 44"/>
          <p:cNvSpPr>
            <a:spLocks noGrp="1" noChangeArrowheads="1"/>
          </p:cNvSpPr>
          <p:nvPr>
            <p:ph type="dt" sz="half" idx="2"/>
          </p:nvPr>
        </p:nvSpPr>
        <p:spPr bwMode="auto">
          <a:xfrm>
            <a:off x="457200" y="6243638"/>
            <a:ext cx="21336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b" anchorCtr="0" compatLnSpc="1">
            <a:prstTxWarp prst="textNoShape">
              <a:avLst/>
            </a:prstTxWarp>
          </a:bodyPr>
          <a:lstStyle>
            <a:lvl1pPr eaLnBrk="1" hangingPunct="1">
              <a:defRPr sz="1200">
                <a:effectLst>
                  <a:outerShdw blurRad="38100" dist="38100" dir="2700000" algn="tl">
                    <a:srgbClr val="000000"/>
                  </a:outerShdw>
                </a:effectLst>
              </a:defRPr>
            </a:lvl1pPr>
          </a:lstStyle>
          <a:p>
            <a:fld id="{FA98E850-F1B9-4360-A7C3-0D120F2DCBE2}" type="datetime4">
              <a:rPr lang="en-US" smtClean="0">
                <a:solidFill>
                  <a:srgbClr val="FFFFFF"/>
                </a:solidFill>
                <a:cs typeface="+mn-cs"/>
              </a:rPr>
              <a:t>October 1, 2011</a:t>
            </a:fld>
            <a:endParaRPr lang="en-US" smtClean="0">
              <a:solidFill>
                <a:srgbClr val="FFFFFF"/>
              </a:solidFill>
              <a:cs typeface="+mn-cs"/>
            </a:endParaRPr>
          </a:p>
        </p:txBody>
      </p:sp>
      <p:sp>
        <p:nvSpPr>
          <p:cNvPr id="16429" name="Rectangle 45"/>
          <p:cNvSpPr>
            <a:spLocks noGrp="1" noChangeArrowheads="1"/>
          </p:cNvSpPr>
          <p:nvPr>
            <p:ph type="ftr" sz="quarter" idx="3"/>
          </p:nvPr>
        </p:nvSpPr>
        <p:spPr bwMode="auto">
          <a:xfrm>
            <a:off x="3124200" y="6248400"/>
            <a:ext cx="28956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b" anchorCtr="0" compatLnSpc="1">
            <a:prstTxWarp prst="textNoShape">
              <a:avLst/>
            </a:prstTxWarp>
          </a:bodyPr>
          <a:lstStyle>
            <a:lvl1pPr algn="ctr" eaLnBrk="1" hangingPunct="1">
              <a:defRPr sz="1200">
                <a:effectLst>
                  <a:outerShdw blurRad="38100" dist="38100" dir="2700000" algn="tl">
                    <a:srgbClr val="000000"/>
                  </a:outerShdw>
                </a:effectLst>
              </a:defRPr>
            </a:lvl1pPr>
          </a:lstStyle>
          <a:p>
            <a:endParaRPr lang="en-US" smtClean="0">
              <a:solidFill>
                <a:srgbClr val="FFFFFF"/>
              </a:solidFill>
              <a:cs typeface="+mn-cs"/>
            </a:endParaRPr>
          </a:p>
        </p:txBody>
      </p:sp>
      <p:sp>
        <p:nvSpPr>
          <p:cNvPr id="16430" name="Rectangle 46"/>
          <p:cNvSpPr>
            <a:spLocks noGrp="1" noChangeArrowheads="1"/>
          </p:cNvSpPr>
          <p:nvPr>
            <p:ph type="sldNum" sz="quarter" idx="4"/>
          </p:nvPr>
        </p:nvSpPr>
        <p:spPr bwMode="auto">
          <a:xfrm>
            <a:off x="6553200" y="6243638"/>
            <a:ext cx="21336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b" anchorCtr="0" compatLnSpc="1">
            <a:prstTxWarp prst="textNoShape">
              <a:avLst/>
            </a:prstTxWarp>
          </a:bodyPr>
          <a:lstStyle>
            <a:lvl1pPr algn="r" eaLnBrk="1" hangingPunct="1">
              <a:defRPr sz="2000">
                <a:effectLst>
                  <a:outerShdw blurRad="38100" dist="38100" dir="2700000" algn="tl">
                    <a:srgbClr val="000000"/>
                  </a:outerShdw>
                </a:effectLst>
              </a:defRPr>
            </a:lvl1pPr>
          </a:lstStyle>
          <a:p>
            <a:fld id="{0579AD60-DAD3-4539-B595-A81D7B5BBAA5}" type="slidenum">
              <a:rPr lang="en-US" smtClean="0">
                <a:solidFill>
                  <a:srgbClr val="FFFFFF"/>
                </a:solidFill>
                <a:cs typeface="+mn-cs"/>
              </a:rPr>
              <a:pPr/>
              <a:t>‹#›</a:t>
            </a:fld>
            <a:endParaRPr lang="en-US" smtClean="0">
              <a:solidFill>
                <a:srgbClr val="FFFFFF"/>
              </a:solidFill>
              <a:cs typeface="+mn-cs"/>
            </a:endParaRPr>
          </a:p>
        </p:txBody>
      </p:sp>
    </p:spTree>
    <p:extLst>
      <p:ext uri="{BB962C8B-B14F-4D97-AF65-F5344CB8AC3E}">
        <p14:creationId xmlns:p14="http://schemas.microsoft.com/office/powerpoint/2010/main" val="3456561370"/>
      </p:ext>
    </p:extLst>
  </p:cSld>
  <p:clrMap bg1="dk2" tx1="lt1" bg2="dk1" tx2="lt2" accent1="accent1" accent2="accent2" accent3="accent3" accent4="accent4" accent5="accent5" accent6="accent6" hlink="hlink" folHlink="folHlink"/>
  <p:sldLayoutIdLst>
    <p:sldLayoutId id="2147484408" r:id="rId1"/>
    <p:sldLayoutId id="2147484409" r:id="rId2"/>
    <p:sldLayoutId id="2147484410" r:id="rId3"/>
    <p:sldLayoutId id="2147484411" r:id="rId4"/>
    <p:sldLayoutId id="2147484412" r:id="rId5"/>
    <p:sldLayoutId id="2147484413" r:id="rId6"/>
    <p:sldLayoutId id="2147484414" r:id="rId7"/>
    <p:sldLayoutId id="2147484415" r:id="rId8"/>
    <p:sldLayoutId id="2147484416" r:id="rId9"/>
    <p:sldLayoutId id="2147484417" r:id="rId10"/>
    <p:sldLayoutId id="2147484418" r:id="rId11"/>
    <p:sldLayoutId id="2147484419" r:id="rId12"/>
    <p:sldLayoutId id="2147484420" r:id="rId13"/>
    <p:sldLayoutId id="2147484421" r:id="rId14"/>
  </p:sldLayoutIdLst>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hf hdr="0" ftr="0" dt="0"/>
  <p:txStyles>
    <p:titleStyle>
      <a:lvl1pPr algn="ctr" rtl="0" fontAlgn="base">
        <a:spcBef>
          <a:spcPct val="0"/>
        </a:spcBef>
        <a:spcAft>
          <a:spcPct val="0"/>
        </a:spcAft>
        <a:defRPr sz="4400">
          <a:solidFill>
            <a:schemeClr val="tx2"/>
          </a:solidFill>
          <a:effectLst>
            <a:outerShdw blurRad="38100" dist="38100" dir="2700000" algn="tl">
              <a:srgbClr val="000000"/>
            </a:outerShdw>
          </a:effectLst>
          <a:latin typeface="+mj-lt"/>
          <a:ea typeface="+mj-ea"/>
          <a:cs typeface="+mj-cs"/>
        </a:defRPr>
      </a:lvl1pPr>
      <a:lvl2pPr algn="ctr" rtl="0" fontAlgn="base">
        <a:spcBef>
          <a:spcPct val="0"/>
        </a:spcBef>
        <a:spcAft>
          <a:spcPct val="0"/>
        </a:spcAft>
        <a:defRPr sz="4400">
          <a:solidFill>
            <a:schemeClr val="tx2"/>
          </a:solidFill>
          <a:effectLst>
            <a:outerShdw blurRad="38100" dist="38100" dir="2700000" algn="tl">
              <a:srgbClr val="000000"/>
            </a:outerShdw>
          </a:effectLst>
          <a:latin typeface="Arial" pitchFamily="34" charset="0"/>
        </a:defRPr>
      </a:lvl2pPr>
      <a:lvl3pPr algn="ctr" rtl="0" fontAlgn="base">
        <a:spcBef>
          <a:spcPct val="0"/>
        </a:spcBef>
        <a:spcAft>
          <a:spcPct val="0"/>
        </a:spcAft>
        <a:defRPr sz="4400">
          <a:solidFill>
            <a:schemeClr val="tx2"/>
          </a:solidFill>
          <a:effectLst>
            <a:outerShdw blurRad="38100" dist="38100" dir="2700000" algn="tl">
              <a:srgbClr val="000000"/>
            </a:outerShdw>
          </a:effectLst>
          <a:latin typeface="Arial" pitchFamily="34" charset="0"/>
        </a:defRPr>
      </a:lvl3pPr>
      <a:lvl4pPr algn="ctr" rtl="0" fontAlgn="base">
        <a:spcBef>
          <a:spcPct val="0"/>
        </a:spcBef>
        <a:spcAft>
          <a:spcPct val="0"/>
        </a:spcAft>
        <a:defRPr sz="4400">
          <a:solidFill>
            <a:schemeClr val="tx2"/>
          </a:solidFill>
          <a:effectLst>
            <a:outerShdw blurRad="38100" dist="38100" dir="2700000" algn="tl">
              <a:srgbClr val="000000"/>
            </a:outerShdw>
          </a:effectLst>
          <a:latin typeface="Arial" pitchFamily="34" charset="0"/>
        </a:defRPr>
      </a:lvl4pPr>
      <a:lvl5pPr algn="ctr" rtl="0" fontAlgn="base">
        <a:spcBef>
          <a:spcPct val="0"/>
        </a:spcBef>
        <a:spcAft>
          <a:spcPct val="0"/>
        </a:spcAft>
        <a:defRPr sz="4400">
          <a:solidFill>
            <a:schemeClr val="tx2"/>
          </a:solidFill>
          <a:effectLst>
            <a:outerShdw blurRad="38100" dist="38100" dir="2700000" algn="tl">
              <a:srgbClr val="000000"/>
            </a:outerShdw>
          </a:effectLst>
          <a:latin typeface="Arial" pitchFamily="34" charset="0"/>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34"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34"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34"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34" charset="0"/>
        </a:defRPr>
      </a:lvl9pPr>
    </p:titleStyle>
    <p:bodyStyle>
      <a:lvl1pPr marL="342900" indent="-342900" algn="l" rtl="0" fontAlgn="base">
        <a:spcBef>
          <a:spcPct val="20000"/>
        </a:spcBef>
        <a:spcAft>
          <a:spcPct val="0"/>
        </a:spcAft>
        <a:buClr>
          <a:schemeClr val="hlink"/>
        </a:buClr>
        <a:buSzPct val="90000"/>
        <a:buFont typeface="Wingdings" pitchFamily="2" charset="2"/>
        <a:buBlip>
          <a:blip r:embed="rId16"/>
        </a:buBlip>
        <a:defRPr sz="3200">
          <a:solidFill>
            <a:schemeClr val="tx1"/>
          </a:solidFill>
          <a:effectLst>
            <a:outerShdw blurRad="38100" dist="38100" dir="2700000" algn="tl">
              <a:srgbClr val="000000"/>
            </a:outerShdw>
          </a:effectLst>
          <a:latin typeface="+mn-lt"/>
          <a:ea typeface="+mn-ea"/>
          <a:cs typeface="+mn-cs"/>
        </a:defRPr>
      </a:lvl1pPr>
      <a:lvl2pPr marL="742950" indent="-285750" algn="l" rtl="0" fontAlgn="base">
        <a:spcBef>
          <a:spcPct val="20000"/>
        </a:spcBef>
        <a:spcAft>
          <a:spcPct val="0"/>
        </a:spcAft>
        <a:buChar char="–"/>
        <a:defRPr sz="2800">
          <a:solidFill>
            <a:schemeClr val="tx1"/>
          </a:solidFill>
          <a:effectLst>
            <a:outerShdw blurRad="38100" dist="38100" dir="2700000" algn="tl">
              <a:srgbClr val="000000"/>
            </a:outerShdw>
          </a:effectLst>
          <a:latin typeface="+mn-lt"/>
        </a:defRPr>
      </a:lvl2pPr>
      <a:lvl3pPr marL="1143000" indent="-228600" algn="l" rtl="0" fontAlgn="base">
        <a:spcBef>
          <a:spcPct val="20000"/>
        </a:spcBef>
        <a:spcAft>
          <a:spcPct val="0"/>
        </a:spcAft>
        <a:buClr>
          <a:schemeClr val="accent2"/>
        </a:buClr>
        <a:buSzPct val="90000"/>
        <a:buFont typeface="Wingdings" pitchFamily="2" charset="2"/>
        <a:buBlip>
          <a:blip r:embed="rId17"/>
        </a:buBlip>
        <a:defRPr sz="2400">
          <a:solidFill>
            <a:schemeClr val="tx1"/>
          </a:solidFill>
          <a:effectLst>
            <a:outerShdw blurRad="38100" dist="38100" dir="2700000" algn="tl">
              <a:srgbClr val="000000"/>
            </a:outerShdw>
          </a:effectLst>
          <a:latin typeface="+mn-lt"/>
        </a:defRPr>
      </a:lvl3pPr>
      <a:lvl4pPr marL="1600200" indent="-228600" algn="l" rtl="0" fontAlgn="base">
        <a:spcBef>
          <a:spcPct val="20000"/>
        </a:spcBef>
        <a:spcAft>
          <a:spcPct val="0"/>
        </a:spcAft>
        <a:buChar char="–"/>
        <a:defRPr sz="2000">
          <a:solidFill>
            <a:schemeClr val="tx1"/>
          </a:solidFill>
          <a:effectLst>
            <a:outerShdw blurRad="38100" dist="38100" dir="2700000" algn="tl">
              <a:srgbClr val="000000"/>
            </a:outerShdw>
          </a:effectLst>
          <a:latin typeface="+mn-lt"/>
        </a:defRPr>
      </a:lvl4pPr>
      <a:lvl5pPr marL="2057400" indent="-228600" algn="l" rtl="0" fontAlgn="base">
        <a:spcBef>
          <a:spcPct val="20000"/>
        </a:spcBef>
        <a:spcAft>
          <a:spcPct val="0"/>
        </a:spcAft>
        <a:buClr>
          <a:schemeClr val="folHlink"/>
        </a:buClr>
        <a:buSzPct val="90000"/>
        <a:buFont typeface="Wingdings" pitchFamily="2" charset="2"/>
        <a:buBlip>
          <a:blip r:embed="rId18"/>
        </a:buBlip>
        <a:defRPr sz="2000">
          <a:solidFill>
            <a:schemeClr val="tx1"/>
          </a:solidFill>
          <a:effectLst>
            <a:outerShdw blurRad="38100" dist="38100" dir="2700000" algn="tl">
              <a:srgbClr val="000000"/>
            </a:outerShdw>
          </a:effectLst>
          <a:latin typeface="+mn-lt"/>
        </a:defRPr>
      </a:lvl5pPr>
      <a:lvl6pPr marL="2514600" indent="-228600" algn="l" rtl="0" fontAlgn="base">
        <a:spcBef>
          <a:spcPct val="20000"/>
        </a:spcBef>
        <a:spcAft>
          <a:spcPct val="0"/>
        </a:spcAft>
        <a:buClr>
          <a:schemeClr val="folHlink"/>
        </a:buClr>
        <a:buSzPct val="90000"/>
        <a:buFont typeface="Wingdings" pitchFamily="2" charset="2"/>
        <a:buBlip>
          <a:blip r:embed="rId18"/>
        </a:buBlip>
        <a:defRPr sz="2000">
          <a:solidFill>
            <a:schemeClr val="tx1"/>
          </a:solidFill>
          <a:effectLst>
            <a:outerShdw blurRad="38100" dist="38100" dir="2700000" algn="tl">
              <a:srgbClr val="000000"/>
            </a:outerShdw>
          </a:effectLst>
          <a:latin typeface="+mn-lt"/>
        </a:defRPr>
      </a:lvl6pPr>
      <a:lvl7pPr marL="2971800" indent="-228600" algn="l" rtl="0" fontAlgn="base">
        <a:spcBef>
          <a:spcPct val="20000"/>
        </a:spcBef>
        <a:spcAft>
          <a:spcPct val="0"/>
        </a:spcAft>
        <a:buClr>
          <a:schemeClr val="folHlink"/>
        </a:buClr>
        <a:buSzPct val="90000"/>
        <a:buFont typeface="Wingdings" pitchFamily="2" charset="2"/>
        <a:buBlip>
          <a:blip r:embed="rId18"/>
        </a:buBlip>
        <a:defRPr sz="2000">
          <a:solidFill>
            <a:schemeClr val="tx1"/>
          </a:solidFill>
          <a:effectLst>
            <a:outerShdw blurRad="38100" dist="38100" dir="2700000" algn="tl">
              <a:srgbClr val="000000"/>
            </a:outerShdw>
          </a:effectLst>
          <a:latin typeface="+mn-lt"/>
        </a:defRPr>
      </a:lvl7pPr>
      <a:lvl8pPr marL="3429000" indent="-228600" algn="l" rtl="0" fontAlgn="base">
        <a:spcBef>
          <a:spcPct val="20000"/>
        </a:spcBef>
        <a:spcAft>
          <a:spcPct val="0"/>
        </a:spcAft>
        <a:buClr>
          <a:schemeClr val="folHlink"/>
        </a:buClr>
        <a:buSzPct val="90000"/>
        <a:buFont typeface="Wingdings" pitchFamily="2" charset="2"/>
        <a:buBlip>
          <a:blip r:embed="rId18"/>
        </a:buBlip>
        <a:defRPr sz="2000">
          <a:solidFill>
            <a:schemeClr val="tx1"/>
          </a:solidFill>
          <a:effectLst>
            <a:outerShdw blurRad="38100" dist="38100" dir="2700000" algn="tl">
              <a:srgbClr val="000000"/>
            </a:outerShdw>
          </a:effectLst>
          <a:latin typeface="+mn-lt"/>
        </a:defRPr>
      </a:lvl8pPr>
      <a:lvl9pPr marL="3886200" indent="-228600" algn="l" rtl="0" fontAlgn="base">
        <a:spcBef>
          <a:spcPct val="20000"/>
        </a:spcBef>
        <a:spcAft>
          <a:spcPct val="0"/>
        </a:spcAft>
        <a:buClr>
          <a:schemeClr val="folHlink"/>
        </a:buClr>
        <a:buSzPct val="90000"/>
        <a:buFont typeface="Wingdings" pitchFamily="2" charset="2"/>
        <a:buBlip>
          <a:blip r:embed="rId18"/>
        </a:buBlip>
        <a:defRPr sz="2000">
          <a:solidFill>
            <a:schemeClr val="tx1"/>
          </a:solidFill>
          <a:effectLst>
            <a:outerShdw blurRad="38100" dist="38100" dir="2700000" algn="tl">
              <a:srgbClr val="000000"/>
            </a:outerShdw>
          </a:effectLst>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4.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274638"/>
            <a:ext cx="8229600" cy="1143000"/>
          </a:xfrm>
          <a:prstGeom prst="rect">
            <a:avLst/>
          </a:prstGeom>
          <a:effectLst>
            <a:outerShdw blurRad="50800" dist="38100" dir="2700000" algn="tl" rotWithShape="0">
              <a:prstClr val="black">
                <a:alpha val="40000"/>
              </a:prstClr>
            </a:outerShdw>
          </a:effectLst>
        </p:spPr>
        <p:txBody>
          <a:bodyPr vert="horz" lIns="91440" tIns="45720" rIns="91440" bIns="45720" rtlCol="0" anchor="ctr">
            <a:normAutofit/>
          </a:bodyPr>
          <a:lstStyle/>
          <a:p>
            <a:r>
              <a:rPr lang="en-US" smtClean="0"/>
              <a:t>Click to edit Master title style</a:t>
            </a:r>
            <a:endParaRPr lang="en-US"/>
          </a:p>
        </p:txBody>
      </p:sp>
      <p:sp>
        <p:nvSpPr>
          <p:cNvPr id="3" name="Text Placeholder 2"/>
          <p:cNvSpPr>
            <a:spLocks noGrp="1"/>
          </p:cNvSpPr>
          <p:nvPr>
            <p:ph type="body" idx="1"/>
          </p:nvPr>
        </p:nvSpPr>
        <p:spPr>
          <a:xfrm>
            <a:off x="457200" y="1600200"/>
            <a:ext cx="8229600" cy="4525963"/>
          </a:xfrm>
          <a:prstGeom prst="rect">
            <a:avLst/>
          </a:prstGeom>
          <a:effectLst>
            <a:outerShdw blurRad="50800" dist="38100" dir="2700000" algn="tl" rotWithShape="0">
              <a:prstClr val="black">
                <a:alpha val="40000"/>
              </a:prstClr>
            </a:outerShdw>
          </a:effectLst>
        </p:spPr>
        <p:txBody>
          <a:bodyPr vert="horz" lIns="91440" tIns="45720" rIns="91440" bIns="45720"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2"/>
          </p:nvPr>
        </p:nvSpPr>
        <p:spPr>
          <a:xfrm>
            <a:off x="457200" y="6356350"/>
            <a:ext cx="2133600" cy="365125"/>
          </a:xfrm>
          <a:prstGeom prst="rect">
            <a:avLst/>
          </a:prstGeom>
          <a:effectLst>
            <a:outerShdw blurRad="50800" dist="38100" dir="2700000" algn="tl" rotWithShape="0">
              <a:prstClr val="black">
                <a:alpha val="40000"/>
              </a:prstClr>
            </a:outerShdw>
          </a:effectLst>
        </p:spPr>
        <p:txBody>
          <a:bodyPr vert="horz" lIns="91440" tIns="45720" rIns="91440" bIns="45720" rtlCol="0" anchor="ctr"/>
          <a:lstStyle>
            <a:lvl1pPr algn="l" fontAlgn="auto">
              <a:spcBef>
                <a:spcPts val="0"/>
              </a:spcBef>
              <a:spcAft>
                <a:spcPts val="0"/>
              </a:spcAft>
              <a:defRPr sz="1200" i="1" smtClean="0">
                <a:solidFill>
                  <a:schemeClr val="accent3">
                    <a:lumMod val="20000"/>
                    <a:lumOff val="80000"/>
                  </a:schemeClr>
                </a:solidFill>
                <a:latin typeface="+mn-lt"/>
                <a:cs typeface="+mn-cs"/>
              </a:defRPr>
            </a:lvl1pPr>
          </a:lstStyle>
          <a:p>
            <a:pPr>
              <a:defRPr/>
            </a:pPr>
            <a:fld id="{1C2F12DF-305A-489F-9DA3-4B3090F7814B}" type="datetime4">
              <a:rPr lang="en-US" smtClean="0">
                <a:solidFill>
                  <a:srgbClr val="6BB1C9">
                    <a:lumMod val="20000"/>
                    <a:lumOff val="80000"/>
                  </a:srgbClr>
                </a:solidFill>
              </a:rPr>
              <a:t>October 1, 2011</a:t>
            </a:fld>
            <a:endParaRPr lang="en-US">
              <a:solidFill>
                <a:srgbClr val="6BB1C9">
                  <a:lumMod val="20000"/>
                  <a:lumOff val="80000"/>
                </a:srgbClr>
              </a:solidFill>
            </a:endParaRPr>
          </a:p>
        </p:txBody>
      </p:sp>
      <p:sp>
        <p:nvSpPr>
          <p:cNvPr id="5" name="Footer Placeholder 4"/>
          <p:cNvSpPr>
            <a:spLocks noGrp="1"/>
          </p:cNvSpPr>
          <p:nvPr>
            <p:ph type="ftr" sz="quarter" idx="3"/>
          </p:nvPr>
        </p:nvSpPr>
        <p:spPr>
          <a:xfrm>
            <a:off x="3124200" y="6356350"/>
            <a:ext cx="2895600" cy="365125"/>
          </a:xfrm>
          <a:prstGeom prst="rect">
            <a:avLst/>
          </a:prstGeom>
          <a:effectLst>
            <a:outerShdw blurRad="50800" dist="38100" dir="2700000" algn="tl" rotWithShape="0">
              <a:prstClr val="black">
                <a:alpha val="40000"/>
              </a:prstClr>
            </a:outerShdw>
          </a:effectLst>
        </p:spPr>
        <p:txBody>
          <a:bodyPr vert="horz" lIns="91440" tIns="45720" rIns="91440" bIns="45720" rtlCol="0" anchor="ctr"/>
          <a:lstStyle>
            <a:lvl1pPr algn="ctr" fontAlgn="auto">
              <a:spcBef>
                <a:spcPts val="0"/>
              </a:spcBef>
              <a:spcAft>
                <a:spcPts val="0"/>
              </a:spcAft>
              <a:defRPr sz="1200" i="1">
                <a:solidFill>
                  <a:schemeClr val="accent3">
                    <a:lumMod val="20000"/>
                    <a:lumOff val="80000"/>
                  </a:schemeClr>
                </a:solidFill>
                <a:latin typeface="+mn-lt"/>
                <a:cs typeface="+mn-cs"/>
              </a:defRPr>
            </a:lvl1pPr>
          </a:lstStyle>
          <a:p>
            <a:pPr>
              <a:defRPr/>
            </a:pPr>
            <a:endParaRPr lang="en-US">
              <a:solidFill>
                <a:srgbClr val="6BB1C9">
                  <a:lumMod val="20000"/>
                  <a:lumOff val="80000"/>
                </a:srgbClr>
              </a:solidFill>
            </a:endParaRPr>
          </a:p>
        </p:txBody>
      </p:sp>
      <p:sp>
        <p:nvSpPr>
          <p:cNvPr id="6" name="Slide Number Placeholder 5"/>
          <p:cNvSpPr>
            <a:spLocks noGrp="1"/>
          </p:cNvSpPr>
          <p:nvPr>
            <p:ph type="sldNum" sz="quarter" idx="4"/>
          </p:nvPr>
        </p:nvSpPr>
        <p:spPr>
          <a:xfrm>
            <a:off x="6553200" y="6356350"/>
            <a:ext cx="2133600" cy="365125"/>
          </a:xfrm>
          <a:prstGeom prst="rect">
            <a:avLst/>
          </a:prstGeom>
          <a:effectLst>
            <a:outerShdw blurRad="50800" dist="38100" dir="2700000" algn="tl" rotWithShape="0">
              <a:prstClr val="black">
                <a:alpha val="40000"/>
              </a:prstClr>
            </a:outerShdw>
          </a:effectLst>
        </p:spPr>
        <p:txBody>
          <a:bodyPr vert="horz" lIns="91440" tIns="45720" rIns="91440" bIns="45720" rtlCol="0" anchor="ctr"/>
          <a:lstStyle>
            <a:lvl1pPr algn="r" fontAlgn="auto">
              <a:spcBef>
                <a:spcPts val="0"/>
              </a:spcBef>
              <a:spcAft>
                <a:spcPts val="0"/>
              </a:spcAft>
              <a:defRPr sz="1200" i="1" smtClean="0">
                <a:solidFill>
                  <a:schemeClr val="accent3">
                    <a:lumMod val="20000"/>
                    <a:lumOff val="80000"/>
                  </a:schemeClr>
                </a:solidFill>
                <a:latin typeface="+mn-lt"/>
                <a:cs typeface="+mn-cs"/>
              </a:defRPr>
            </a:lvl1pPr>
          </a:lstStyle>
          <a:p>
            <a:pPr>
              <a:defRPr/>
            </a:pPr>
            <a:fld id="{6623A4DD-9349-489C-8997-52445E766E0D}" type="slidenum">
              <a:rPr lang="en-US">
                <a:solidFill>
                  <a:srgbClr val="6BB1C9">
                    <a:lumMod val="20000"/>
                    <a:lumOff val="80000"/>
                  </a:srgbClr>
                </a:solidFill>
              </a:rPr>
              <a:pPr>
                <a:defRPr/>
              </a:pPr>
              <a:t>‹#›</a:t>
            </a:fld>
            <a:endParaRPr lang="en-US" dirty="0">
              <a:solidFill>
                <a:srgbClr val="6BB1C9">
                  <a:lumMod val="20000"/>
                  <a:lumOff val="80000"/>
                </a:srgbClr>
              </a:solidFill>
            </a:endParaRPr>
          </a:p>
        </p:txBody>
      </p:sp>
    </p:spTree>
    <p:extLst>
      <p:ext uri="{BB962C8B-B14F-4D97-AF65-F5344CB8AC3E}">
        <p14:creationId xmlns:p14="http://schemas.microsoft.com/office/powerpoint/2010/main" val="2589745567"/>
      </p:ext>
    </p:extLst>
  </p:cSld>
  <p:clrMap bg1="lt1" tx1="dk1" bg2="lt2" tx2="dk2" accent1="accent1" accent2="accent2" accent3="accent3" accent4="accent4" accent5="accent5" accent6="accent6" hlink="hlink" folHlink="folHlink"/>
  <p:sldLayoutIdLst>
    <p:sldLayoutId id="2147484423" r:id="rId1"/>
    <p:sldLayoutId id="2147484424" r:id="rId2"/>
    <p:sldLayoutId id="2147484425" r:id="rId3"/>
    <p:sldLayoutId id="2147484426" r:id="rId4"/>
    <p:sldLayoutId id="2147484427" r:id="rId5"/>
    <p:sldLayoutId id="2147484428" r:id="rId6"/>
    <p:sldLayoutId id="2147484429" r:id="rId7"/>
    <p:sldLayoutId id="2147484430" r:id="rId8"/>
    <p:sldLayoutId id="2147484431" r:id="rId9"/>
    <p:sldLayoutId id="2147484432" r:id="rId10"/>
    <p:sldLayoutId id="2147484433" r:id="rId11"/>
  </p:sldLayoutIdLst>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par>
    </p:tnLst>
  </p:timing>
  <p:hf hdr="0" ftr="0" dt="0"/>
  <p:txStyles>
    <p:titleStyle>
      <a:lvl1pPr algn="ctr" rtl="0" fontAlgn="base">
        <a:spcBef>
          <a:spcPct val="0"/>
        </a:spcBef>
        <a:spcAft>
          <a:spcPct val="0"/>
        </a:spcAft>
        <a:defRPr sz="3600" i="1" kern="1200" spc="300">
          <a:solidFill>
            <a:schemeClr val="tx1"/>
          </a:solidFill>
          <a:latin typeface="+mj-lt"/>
          <a:ea typeface="+mj-ea"/>
          <a:cs typeface="+mj-cs"/>
        </a:defRPr>
      </a:lvl1pPr>
      <a:lvl2pPr algn="ctr" rtl="0" fontAlgn="base">
        <a:spcBef>
          <a:spcPct val="0"/>
        </a:spcBef>
        <a:spcAft>
          <a:spcPct val="0"/>
        </a:spcAft>
        <a:defRPr sz="3600" i="1">
          <a:solidFill>
            <a:schemeClr val="tx1"/>
          </a:solidFill>
          <a:latin typeface="Verdana" pitchFamily="34" charset="0"/>
        </a:defRPr>
      </a:lvl2pPr>
      <a:lvl3pPr algn="ctr" rtl="0" fontAlgn="base">
        <a:spcBef>
          <a:spcPct val="0"/>
        </a:spcBef>
        <a:spcAft>
          <a:spcPct val="0"/>
        </a:spcAft>
        <a:defRPr sz="3600" i="1">
          <a:solidFill>
            <a:schemeClr val="tx1"/>
          </a:solidFill>
          <a:latin typeface="Verdana" pitchFamily="34" charset="0"/>
        </a:defRPr>
      </a:lvl3pPr>
      <a:lvl4pPr algn="ctr" rtl="0" fontAlgn="base">
        <a:spcBef>
          <a:spcPct val="0"/>
        </a:spcBef>
        <a:spcAft>
          <a:spcPct val="0"/>
        </a:spcAft>
        <a:defRPr sz="3600" i="1">
          <a:solidFill>
            <a:schemeClr val="tx1"/>
          </a:solidFill>
          <a:latin typeface="Verdana" pitchFamily="34" charset="0"/>
        </a:defRPr>
      </a:lvl4pPr>
      <a:lvl5pPr algn="ctr" rtl="0" fontAlgn="base">
        <a:spcBef>
          <a:spcPct val="0"/>
        </a:spcBef>
        <a:spcAft>
          <a:spcPct val="0"/>
        </a:spcAft>
        <a:defRPr sz="3600" i="1">
          <a:solidFill>
            <a:schemeClr val="tx1"/>
          </a:solidFill>
          <a:latin typeface="Verdana" pitchFamily="34" charset="0"/>
        </a:defRPr>
      </a:lvl5pPr>
      <a:lvl6pPr marL="457200" algn="ctr" rtl="0" fontAlgn="base">
        <a:spcBef>
          <a:spcPct val="0"/>
        </a:spcBef>
        <a:spcAft>
          <a:spcPct val="0"/>
        </a:spcAft>
        <a:defRPr sz="3600" i="1">
          <a:solidFill>
            <a:schemeClr val="tx1"/>
          </a:solidFill>
          <a:latin typeface="Verdana" pitchFamily="34" charset="0"/>
        </a:defRPr>
      </a:lvl6pPr>
      <a:lvl7pPr marL="914400" algn="ctr" rtl="0" fontAlgn="base">
        <a:spcBef>
          <a:spcPct val="0"/>
        </a:spcBef>
        <a:spcAft>
          <a:spcPct val="0"/>
        </a:spcAft>
        <a:defRPr sz="3600" i="1">
          <a:solidFill>
            <a:schemeClr val="tx1"/>
          </a:solidFill>
          <a:latin typeface="Verdana" pitchFamily="34" charset="0"/>
        </a:defRPr>
      </a:lvl7pPr>
      <a:lvl8pPr marL="1371600" algn="ctr" rtl="0" fontAlgn="base">
        <a:spcBef>
          <a:spcPct val="0"/>
        </a:spcBef>
        <a:spcAft>
          <a:spcPct val="0"/>
        </a:spcAft>
        <a:defRPr sz="3600" i="1">
          <a:solidFill>
            <a:schemeClr val="tx1"/>
          </a:solidFill>
          <a:latin typeface="Verdana" pitchFamily="34" charset="0"/>
        </a:defRPr>
      </a:lvl8pPr>
      <a:lvl9pPr marL="1828800" algn="ctr" rtl="0" fontAlgn="base">
        <a:spcBef>
          <a:spcPct val="0"/>
        </a:spcBef>
        <a:spcAft>
          <a:spcPct val="0"/>
        </a:spcAft>
        <a:defRPr sz="3600" i="1">
          <a:solidFill>
            <a:schemeClr val="tx1"/>
          </a:solidFill>
          <a:latin typeface="Verdana" pitchFamily="34" charset="0"/>
        </a:defRPr>
      </a:lvl9pPr>
    </p:titleStyle>
    <p:bodyStyle>
      <a:lvl1pPr marL="342900" indent="-342900" algn="l" rtl="0" fontAlgn="base">
        <a:spcBef>
          <a:spcPct val="20000"/>
        </a:spcBef>
        <a:spcAft>
          <a:spcPct val="0"/>
        </a:spcAft>
        <a:buFont typeface="Arial" pitchFamily="34" charset="0"/>
        <a:buChar char="•"/>
        <a:defRPr sz="3200" kern="1200">
          <a:solidFill>
            <a:schemeClr val="tx1"/>
          </a:solidFill>
          <a:latin typeface="+mn-lt"/>
          <a:ea typeface="+mn-ea"/>
          <a:cs typeface="+mn-cs"/>
        </a:defRPr>
      </a:lvl1pPr>
      <a:lvl2pPr marL="742950" indent="-285750" algn="l" rtl="0" fontAlgn="base">
        <a:spcBef>
          <a:spcPct val="20000"/>
        </a:spcBef>
        <a:spcAft>
          <a:spcPct val="0"/>
        </a:spcAft>
        <a:buFont typeface="Arial" pitchFamily="34" charset="0"/>
        <a:buChar char="–"/>
        <a:defRPr sz="2800" kern="1200">
          <a:solidFill>
            <a:schemeClr val="tx1"/>
          </a:solidFill>
          <a:latin typeface="+mn-lt"/>
          <a:ea typeface="+mn-ea"/>
          <a:cs typeface="+mn-cs"/>
        </a:defRPr>
      </a:lvl2pPr>
      <a:lvl3pPr marL="1143000" indent="-228600" algn="l" rtl="0" fontAlgn="base">
        <a:spcBef>
          <a:spcPct val="20000"/>
        </a:spcBef>
        <a:spcAft>
          <a:spcPct val="0"/>
        </a:spcAft>
        <a:buFont typeface="Arial" pitchFamily="34" charset="0"/>
        <a:buChar char="•"/>
        <a:defRPr sz="2400" kern="1200">
          <a:solidFill>
            <a:schemeClr val="tx1"/>
          </a:solidFill>
          <a:latin typeface="+mn-lt"/>
          <a:ea typeface="+mn-ea"/>
          <a:cs typeface="+mn-cs"/>
        </a:defRPr>
      </a:lvl3pPr>
      <a:lvl4pPr marL="1600200" indent="-228600" algn="l" rtl="0" fontAlgn="base">
        <a:spcBef>
          <a:spcPct val="20000"/>
        </a:spcBef>
        <a:spcAft>
          <a:spcPct val="0"/>
        </a:spcAft>
        <a:buFont typeface="Arial" pitchFamily="34" charset="0"/>
        <a:buChar char="–"/>
        <a:defRPr sz="2000" kern="1200">
          <a:solidFill>
            <a:schemeClr val="tx1"/>
          </a:solidFill>
          <a:latin typeface="+mn-lt"/>
          <a:ea typeface="+mn-ea"/>
          <a:cs typeface="+mn-cs"/>
        </a:defRPr>
      </a:lvl4pPr>
      <a:lvl5pPr marL="2057400" indent="-228600" algn="l" rtl="0" fontAlgn="base">
        <a:spcBef>
          <a:spcPct val="20000"/>
        </a:spcBef>
        <a:spcAft>
          <a:spcPct val="0"/>
        </a:spcAft>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5.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57647"/>
                <a:invGamma/>
              </a:schemeClr>
            </a:gs>
            <a:gs pos="100000">
              <a:schemeClr val="bg1"/>
            </a:gs>
          </a:gsLst>
          <a:lin ang="2700000" scaled="1"/>
        </a:gradFill>
        <a:effectLst/>
      </p:bgPr>
    </p:bg>
    <p:spTree>
      <p:nvGrpSpPr>
        <p:cNvPr id="1" name=""/>
        <p:cNvGrpSpPr/>
        <p:nvPr/>
      </p:nvGrpSpPr>
      <p:grpSpPr>
        <a:xfrm>
          <a:off x="0" y="0"/>
          <a:ext cx="0" cy="0"/>
          <a:chOff x="0" y="0"/>
          <a:chExt cx="0" cy="0"/>
        </a:xfrm>
      </p:grpSpPr>
      <p:grpSp>
        <p:nvGrpSpPr>
          <p:cNvPr id="1026" name="Group 2"/>
          <p:cNvGrpSpPr>
            <a:grpSpLocks/>
          </p:cNvGrpSpPr>
          <p:nvPr/>
        </p:nvGrpSpPr>
        <p:grpSpPr bwMode="auto">
          <a:xfrm>
            <a:off x="0" y="0"/>
            <a:ext cx="9144000" cy="6856413"/>
            <a:chOff x="0" y="0"/>
            <a:chExt cx="5760" cy="4319"/>
          </a:xfrm>
        </p:grpSpPr>
        <p:sp>
          <p:nvSpPr>
            <p:cNvPr id="786435" name="Freeform 3"/>
            <p:cNvSpPr>
              <a:spLocks/>
            </p:cNvSpPr>
            <p:nvPr/>
          </p:nvSpPr>
          <p:spPr bwMode="hidden">
            <a:xfrm>
              <a:off x="0" y="12"/>
              <a:ext cx="5758" cy="3273"/>
            </a:xfrm>
            <a:custGeom>
              <a:avLst/>
              <a:gdLst/>
              <a:ahLst/>
              <a:cxnLst>
                <a:cxn ang="0">
                  <a:pos x="3193" y="1816"/>
                </a:cxn>
                <a:cxn ang="0">
                  <a:pos x="0" y="0"/>
                </a:cxn>
                <a:cxn ang="0">
                  <a:pos x="0" y="522"/>
                </a:cxn>
                <a:cxn ang="0">
                  <a:pos x="3037" y="1978"/>
                </a:cxn>
                <a:cxn ang="0">
                  <a:pos x="5740" y="3273"/>
                </a:cxn>
                <a:cxn ang="0">
                  <a:pos x="5740" y="3267"/>
                </a:cxn>
                <a:cxn ang="0">
                  <a:pos x="3193" y="1816"/>
                </a:cxn>
                <a:cxn ang="0">
                  <a:pos x="3193" y="1816"/>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786436" name="Freeform 4"/>
            <p:cNvSpPr>
              <a:spLocks/>
            </p:cNvSpPr>
            <p:nvPr/>
          </p:nvSpPr>
          <p:spPr bwMode="hidden">
            <a:xfrm>
              <a:off x="149" y="0"/>
              <a:ext cx="5609" cy="3243"/>
            </a:xfrm>
            <a:custGeom>
              <a:avLst/>
              <a:gdLst/>
              <a:ahLst/>
              <a:cxnLst>
                <a:cxn ang="0">
                  <a:pos x="3163" y="1714"/>
                </a:cxn>
                <a:cxn ang="0">
                  <a:pos x="431" y="0"/>
                </a:cxn>
                <a:cxn ang="0">
                  <a:pos x="0" y="0"/>
                </a:cxn>
                <a:cxn ang="0">
                  <a:pos x="3086" y="1786"/>
                </a:cxn>
                <a:cxn ang="0">
                  <a:pos x="5591" y="3243"/>
                </a:cxn>
                <a:cxn ang="0">
                  <a:pos x="5591" y="3237"/>
                </a:cxn>
                <a:cxn ang="0">
                  <a:pos x="3163" y="1714"/>
                </a:cxn>
                <a:cxn ang="0">
                  <a:pos x="3163" y="1714"/>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786437" name="Freeform 5"/>
            <p:cNvSpPr>
              <a:spLocks/>
            </p:cNvSpPr>
            <p:nvPr/>
          </p:nvSpPr>
          <p:spPr bwMode="hidden">
            <a:xfrm>
              <a:off x="0" y="3433"/>
              <a:ext cx="4038" cy="191"/>
            </a:xfrm>
            <a:custGeom>
              <a:avLst/>
              <a:gdLst/>
              <a:ahLst/>
              <a:cxnLst>
                <a:cxn ang="0">
                  <a:pos x="0" y="156"/>
                </a:cxn>
                <a:cxn ang="0">
                  <a:pos x="4042" y="192"/>
                </a:cxn>
                <a:cxn ang="0">
                  <a:pos x="4042" y="144"/>
                </a:cxn>
                <a:cxn ang="0">
                  <a:pos x="0" y="0"/>
                </a:cxn>
                <a:cxn ang="0">
                  <a:pos x="0" y="156"/>
                </a:cxn>
                <a:cxn ang="0">
                  <a:pos x="0" y="156"/>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1035" name="Freeform 6"/>
            <p:cNvSpPr>
              <a:spLocks/>
            </p:cNvSpPr>
            <p:nvPr/>
          </p:nvSpPr>
          <p:spPr bwMode="hidden">
            <a:xfrm>
              <a:off x="4038" y="3577"/>
              <a:ext cx="1720" cy="65"/>
            </a:xfrm>
            <a:custGeom>
              <a:avLst/>
              <a:gdLst>
                <a:gd name="T0" fmla="*/ 1722 w 1722"/>
                <a:gd name="T1" fmla="*/ 66 h 66"/>
                <a:gd name="T2" fmla="*/ 1722 w 1722"/>
                <a:gd name="T3" fmla="*/ 60 h 66"/>
                <a:gd name="T4" fmla="*/ 0 w 1722"/>
                <a:gd name="T5" fmla="*/ 0 h 66"/>
                <a:gd name="T6" fmla="*/ 0 w 1722"/>
                <a:gd name="T7" fmla="*/ 48 h 66"/>
                <a:gd name="T8" fmla="*/ 1722 w 1722"/>
                <a:gd name="T9" fmla="*/ 66 h 66"/>
                <a:gd name="T10" fmla="*/ 1722 w 1722"/>
                <a:gd name="T11" fmla="*/ 66 h 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22" h="66">
                  <a:moveTo>
                    <a:pt x="1722" y="66"/>
                  </a:moveTo>
                  <a:lnTo>
                    <a:pt x="1722" y="60"/>
                  </a:lnTo>
                  <a:lnTo>
                    <a:pt x="0" y="0"/>
                  </a:lnTo>
                  <a:lnTo>
                    <a:pt x="0" y="48"/>
                  </a:lnTo>
                  <a:lnTo>
                    <a:pt x="1722" y="66"/>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786439" name="Freeform 7"/>
            <p:cNvSpPr>
              <a:spLocks/>
            </p:cNvSpPr>
            <p:nvPr/>
          </p:nvSpPr>
          <p:spPr bwMode="hidden">
            <a:xfrm>
              <a:off x="0" y="3726"/>
              <a:ext cx="4784" cy="329"/>
            </a:xfrm>
            <a:custGeom>
              <a:avLst/>
              <a:gdLst/>
              <a:ahLst/>
              <a:cxnLst>
                <a:cxn ang="0">
                  <a:pos x="0" y="329"/>
                </a:cxn>
                <a:cxn ang="0">
                  <a:pos x="4789" y="77"/>
                </a:cxn>
                <a:cxn ang="0">
                  <a:pos x="4789" y="0"/>
                </a:cxn>
                <a:cxn ang="0">
                  <a:pos x="0" y="107"/>
                </a:cxn>
                <a:cxn ang="0">
                  <a:pos x="0" y="329"/>
                </a:cxn>
                <a:cxn ang="0">
                  <a:pos x="0" y="329"/>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w="9525" cap="flat" cmpd="sng">
              <a:noFill/>
              <a:prstDash val="solid"/>
              <a:round/>
              <a:headEnd type="none" w="med" len="med"/>
              <a:tailEnd type="none" w="med" len="med"/>
            </a:ln>
            <a:effectLst/>
          </p:spPr>
          <p:txBody>
            <a:bodyPr/>
            <a:lstStyle/>
            <a:p>
              <a:pPr fontAlgn="auto">
                <a:spcBef>
                  <a:spcPts val="0"/>
                </a:spcBef>
                <a:spcAft>
                  <a:spcPts val="0"/>
                </a:spcAft>
                <a:defRPr/>
              </a:pPr>
              <a:endParaRPr lang="en-US">
                <a:solidFill>
                  <a:prstClr val="white"/>
                </a:solidFill>
                <a:latin typeface="Arial" charset="0"/>
              </a:endParaRPr>
            </a:p>
          </p:txBody>
        </p:sp>
        <p:sp>
          <p:nvSpPr>
            <p:cNvPr id="1037" name="Freeform 8"/>
            <p:cNvSpPr>
              <a:spLocks/>
            </p:cNvSpPr>
            <p:nvPr/>
          </p:nvSpPr>
          <p:spPr bwMode="hidden">
            <a:xfrm>
              <a:off x="4784" y="3702"/>
              <a:ext cx="974" cy="101"/>
            </a:xfrm>
            <a:custGeom>
              <a:avLst/>
              <a:gdLst>
                <a:gd name="T0" fmla="*/ 975 w 975"/>
                <a:gd name="T1" fmla="*/ 48 h 101"/>
                <a:gd name="T2" fmla="*/ 975 w 975"/>
                <a:gd name="T3" fmla="*/ 0 h 101"/>
                <a:gd name="T4" fmla="*/ 0 w 975"/>
                <a:gd name="T5" fmla="*/ 24 h 101"/>
                <a:gd name="T6" fmla="*/ 0 w 975"/>
                <a:gd name="T7" fmla="*/ 101 h 101"/>
                <a:gd name="T8" fmla="*/ 975 w 975"/>
                <a:gd name="T9" fmla="*/ 48 h 101"/>
                <a:gd name="T10" fmla="*/ 975 w 975"/>
                <a:gd name="T11" fmla="*/ 48 h 10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75" h="101">
                  <a:moveTo>
                    <a:pt x="975" y="48"/>
                  </a:moveTo>
                  <a:lnTo>
                    <a:pt x="975" y="0"/>
                  </a:lnTo>
                  <a:lnTo>
                    <a:pt x="0" y="24"/>
                  </a:lnTo>
                  <a:lnTo>
                    <a:pt x="0" y="101"/>
                  </a:lnTo>
                  <a:lnTo>
                    <a:pt x="975" y="4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1038" name="Freeform 9"/>
            <p:cNvSpPr>
              <a:spLocks/>
            </p:cNvSpPr>
            <p:nvPr/>
          </p:nvSpPr>
          <p:spPr bwMode="hidden">
            <a:xfrm>
              <a:off x="3619" y="3815"/>
              <a:ext cx="2139" cy="198"/>
            </a:xfrm>
            <a:custGeom>
              <a:avLst/>
              <a:gdLst>
                <a:gd name="T0" fmla="*/ 2141 w 2141"/>
                <a:gd name="T1" fmla="*/ 0 h 198"/>
                <a:gd name="T2" fmla="*/ 0 w 2141"/>
                <a:gd name="T3" fmla="*/ 156 h 198"/>
                <a:gd name="T4" fmla="*/ 0 w 2141"/>
                <a:gd name="T5" fmla="*/ 198 h 198"/>
                <a:gd name="T6" fmla="*/ 2141 w 2141"/>
                <a:gd name="T7" fmla="*/ 0 h 198"/>
                <a:gd name="T8" fmla="*/ 2141 w 2141"/>
                <a:gd name="T9" fmla="*/ 0 h 1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41" h="198">
                  <a:moveTo>
                    <a:pt x="2141" y="0"/>
                  </a:moveTo>
                  <a:lnTo>
                    <a:pt x="0" y="156"/>
                  </a:lnTo>
                  <a:lnTo>
                    <a:pt x="0" y="198"/>
                  </a:lnTo>
                  <a:lnTo>
                    <a:pt x="2141"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786442" name="Freeform 10"/>
            <p:cNvSpPr>
              <a:spLocks/>
            </p:cNvSpPr>
            <p:nvPr/>
          </p:nvSpPr>
          <p:spPr bwMode="hidden">
            <a:xfrm>
              <a:off x="0" y="3971"/>
              <a:ext cx="3619" cy="348"/>
            </a:xfrm>
            <a:custGeom>
              <a:avLst/>
              <a:gdLst/>
              <a:ahLst/>
              <a:cxnLst>
                <a:cxn ang="0">
                  <a:pos x="0" y="348"/>
                </a:cxn>
                <a:cxn ang="0">
                  <a:pos x="311" y="348"/>
                </a:cxn>
                <a:cxn ang="0">
                  <a:pos x="3623" y="42"/>
                </a:cxn>
                <a:cxn ang="0">
                  <a:pos x="3623" y="0"/>
                </a:cxn>
                <a:cxn ang="0">
                  <a:pos x="0" y="264"/>
                </a:cxn>
                <a:cxn ang="0">
                  <a:pos x="0" y="348"/>
                </a:cxn>
                <a:cxn ang="0">
                  <a:pos x="0" y="348"/>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1040" name="Freeform 11"/>
            <p:cNvSpPr>
              <a:spLocks/>
            </p:cNvSpPr>
            <p:nvPr/>
          </p:nvSpPr>
          <p:spPr bwMode="hidden">
            <a:xfrm>
              <a:off x="2097" y="4043"/>
              <a:ext cx="2514" cy="276"/>
            </a:xfrm>
            <a:custGeom>
              <a:avLst/>
              <a:gdLst>
                <a:gd name="T0" fmla="*/ 2182 w 2517"/>
                <a:gd name="T1" fmla="*/ 276 h 276"/>
                <a:gd name="T2" fmla="*/ 2517 w 2517"/>
                <a:gd name="T3" fmla="*/ 204 h 276"/>
                <a:gd name="T4" fmla="*/ 2260 w 2517"/>
                <a:gd name="T5" fmla="*/ 0 h 276"/>
                <a:gd name="T6" fmla="*/ 0 w 2517"/>
                <a:gd name="T7" fmla="*/ 276 h 276"/>
                <a:gd name="T8" fmla="*/ 2182 w 2517"/>
                <a:gd name="T9" fmla="*/ 276 h 276"/>
                <a:gd name="T10" fmla="*/ 2182 w 2517"/>
                <a:gd name="T11" fmla="*/ 276 h 27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7" h="276">
                  <a:moveTo>
                    <a:pt x="2182" y="276"/>
                  </a:moveTo>
                  <a:lnTo>
                    <a:pt x="2517" y="204"/>
                  </a:lnTo>
                  <a:lnTo>
                    <a:pt x="2260" y="0"/>
                  </a:lnTo>
                  <a:lnTo>
                    <a:pt x="0" y="276"/>
                  </a:lnTo>
                  <a:lnTo>
                    <a:pt x="2182" y="276"/>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786444" name="Freeform 12"/>
            <p:cNvSpPr>
              <a:spLocks/>
            </p:cNvSpPr>
            <p:nvPr/>
          </p:nvSpPr>
          <p:spPr bwMode="hidden">
            <a:xfrm>
              <a:off x="4354" y="3869"/>
              <a:ext cx="1404" cy="378"/>
            </a:xfrm>
            <a:custGeom>
              <a:avLst/>
              <a:gdLst/>
              <a:ahLst/>
              <a:cxnLst>
                <a:cxn ang="0">
                  <a:pos x="1405" y="126"/>
                </a:cxn>
                <a:cxn ang="0">
                  <a:pos x="1405" y="0"/>
                </a:cxn>
                <a:cxn ang="0">
                  <a:pos x="0" y="174"/>
                </a:cxn>
                <a:cxn ang="0">
                  <a:pos x="257" y="378"/>
                </a:cxn>
                <a:cxn ang="0">
                  <a:pos x="1405" y="126"/>
                </a:cxn>
                <a:cxn ang="0">
                  <a:pos x="1405" y="126"/>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1042" name="Freeform 13"/>
            <p:cNvSpPr>
              <a:spLocks/>
            </p:cNvSpPr>
            <p:nvPr/>
          </p:nvSpPr>
          <p:spPr bwMode="hidden">
            <a:xfrm>
              <a:off x="5030" y="3151"/>
              <a:ext cx="728" cy="240"/>
            </a:xfrm>
            <a:custGeom>
              <a:avLst/>
              <a:gdLst>
                <a:gd name="T0" fmla="*/ 729 w 729"/>
                <a:gd name="T1" fmla="*/ 240 h 240"/>
                <a:gd name="T2" fmla="*/ 0 w 729"/>
                <a:gd name="T3" fmla="*/ 0 h 240"/>
                <a:gd name="T4" fmla="*/ 0 w 729"/>
                <a:gd name="T5" fmla="*/ 6 h 240"/>
                <a:gd name="T6" fmla="*/ 729 w 729"/>
                <a:gd name="T7" fmla="*/ 240 h 240"/>
                <a:gd name="T8" fmla="*/ 729 w 729"/>
                <a:gd name="T9" fmla="*/ 240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9" h="240">
                  <a:moveTo>
                    <a:pt x="729" y="240"/>
                  </a:moveTo>
                  <a:lnTo>
                    <a:pt x="0" y="0"/>
                  </a:lnTo>
                  <a:lnTo>
                    <a:pt x="0" y="6"/>
                  </a:lnTo>
                  <a:lnTo>
                    <a:pt x="729" y="24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786446" name="Freeform 14"/>
            <p:cNvSpPr>
              <a:spLocks/>
            </p:cNvSpPr>
            <p:nvPr/>
          </p:nvSpPr>
          <p:spPr bwMode="hidden">
            <a:xfrm>
              <a:off x="0" y="1486"/>
              <a:ext cx="5030" cy="1671"/>
            </a:xfrm>
            <a:custGeom>
              <a:avLst/>
              <a:gdLst/>
              <a:ahLst/>
              <a:cxnLst>
                <a:cxn ang="0">
                  <a:pos x="0" y="72"/>
                </a:cxn>
                <a:cxn ang="0">
                  <a:pos x="5035" y="1672"/>
                </a:cxn>
                <a:cxn ang="0">
                  <a:pos x="5035" y="1666"/>
                </a:cxn>
                <a:cxn ang="0">
                  <a:pos x="0" y="0"/>
                </a:cxn>
                <a:cxn ang="0">
                  <a:pos x="0" y="72"/>
                </a:cxn>
                <a:cxn ang="0">
                  <a:pos x="0" y="72"/>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1044" name="Freeform 15"/>
            <p:cNvSpPr>
              <a:spLocks/>
            </p:cNvSpPr>
            <p:nvPr/>
          </p:nvSpPr>
          <p:spPr bwMode="hidden">
            <a:xfrm>
              <a:off x="5030" y="3049"/>
              <a:ext cx="728" cy="318"/>
            </a:xfrm>
            <a:custGeom>
              <a:avLst/>
              <a:gdLst>
                <a:gd name="T0" fmla="*/ 729 w 729"/>
                <a:gd name="T1" fmla="*/ 318 h 318"/>
                <a:gd name="T2" fmla="*/ 729 w 729"/>
                <a:gd name="T3" fmla="*/ 312 h 318"/>
                <a:gd name="T4" fmla="*/ 0 w 729"/>
                <a:gd name="T5" fmla="*/ 0 h 318"/>
                <a:gd name="T6" fmla="*/ 0 w 729"/>
                <a:gd name="T7" fmla="*/ 54 h 318"/>
                <a:gd name="T8" fmla="*/ 729 w 729"/>
                <a:gd name="T9" fmla="*/ 318 h 318"/>
                <a:gd name="T10" fmla="*/ 729 w 729"/>
                <a:gd name="T11" fmla="*/ 318 h 3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29" h="318">
                  <a:moveTo>
                    <a:pt x="729" y="318"/>
                  </a:moveTo>
                  <a:lnTo>
                    <a:pt x="729" y="312"/>
                  </a:lnTo>
                  <a:lnTo>
                    <a:pt x="0" y="0"/>
                  </a:lnTo>
                  <a:lnTo>
                    <a:pt x="0" y="54"/>
                  </a:lnTo>
                  <a:lnTo>
                    <a:pt x="729" y="318"/>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786448" name="Freeform 16"/>
            <p:cNvSpPr>
              <a:spLocks/>
            </p:cNvSpPr>
            <p:nvPr/>
          </p:nvSpPr>
          <p:spPr bwMode="hidden">
            <a:xfrm>
              <a:off x="0" y="916"/>
              <a:ext cx="5030" cy="2187"/>
            </a:xfrm>
            <a:custGeom>
              <a:avLst/>
              <a:gdLst/>
              <a:ahLst/>
              <a:cxnLst>
                <a:cxn ang="0">
                  <a:pos x="0" y="396"/>
                </a:cxn>
                <a:cxn ang="0">
                  <a:pos x="5035" y="2188"/>
                </a:cxn>
                <a:cxn ang="0">
                  <a:pos x="5035" y="2134"/>
                </a:cxn>
                <a:cxn ang="0">
                  <a:pos x="0" y="0"/>
                </a:cxn>
                <a:cxn ang="0">
                  <a:pos x="0" y="396"/>
                </a:cxn>
                <a:cxn ang="0">
                  <a:pos x="0" y="396"/>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786449" name="Freeform 17"/>
            <p:cNvSpPr>
              <a:spLocks/>
            </p:cNvSpPr>
            <p:nvPr/>
          </p:nvSpPr>
          <p:spPr bwMode="hidden">
            <a:xfrm>
              <a:off x="2294" y="0"/>
              <a:ext cx="3159" cy="2725"/>
            </a:xfrm>
            <a:custGeom>
              <a:avLst/>
              <a:gdLst/>
              <a:ahLst/>
              <a:cxnLst>
                <a:cxn ang="0">
                  <a:pos x="0" y="0"/>
                </a:cxn>
                <a:cxn ang="0">
                  <a:pos x="3145" y="2727"/>
                </a:cxn>
                <a:cxn ang="0">
                  <a:pos x="3163" y="2704"/>
                </a:cxn>
                <a:cxn ang="0">
                  <a:pos x="102" y="0"/>
                </a:cxn>
                <a:cxn ang="0">
                  <a:pos x="0" y="0"/>
                </a:cxn>
                <a:cxn ang="0">
                  <a:pos x="0" y="0"/>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786450" name="Freeform 18"/>
            <p:cNvSpPr>
              <a:spLocks/>
            </p:cNvSpPr>
            <p:nvPr/>
          </p:nvSpPr>
          <p:spPr bwMode="hidden">
            <a:xfrm>
              <a:off x="5435" y="2702"/>
              <a:ext cx="323" cy="299"/>
            </a:xfrm>
            <a:custGeom>
              <a:avLst/>
              <a:gdLst/>
              <a:ahLst/>
              <a:cxnLst>
                <a:cxn ang="0">
                  <a:pos x="323" y="299"/>
                </a:cxn>
                <a:cxn ang="0">
                  <a:pos x="323" y="263"/>
                </a:cxn>
                <a:cxn ang="0">
                  <a:pos x="18" y="0"/>
                </a:cxn>
                <a:cxn ang="0">
                  <a:pos x="0" y="23"/>
                </a:cxn>
                <a:cxn ang="0">
                  <a:pos x="323" y="299"/>
                </a:cxn>
                <a:cxn ang="0">
                  <a:pos x="323" y="299"/>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1048" name="Freeform 19"/>
            <p:cNvSpPr>
              <a:spLocks/>
            </p:cNvSpPr>
            <p:nvPr/>
          </p:nvSpPr>
          <p:spPr bwMode="hidden">
            <a:xfrm>
              <a:off x="5477" y="2588"/>
              <a:ext cx="281" cy="335"/>
            </a:xfrm>
            <a:custGeom>
              <a:avLst/>
              <a:gdLst>
                <a:gd name="T0" fmla="*/ 281 w 281"/>
                <a:gd name="T1" fmla="*/ 335 h 335"/>
                <a:gd name="T2" fmla="*/ 281 w 281"/>
                <a:gd name="T3" fmla="*/ 173 h 335"/>
                <a:gd name="T4" fmla="*/ 96 w 281"/>
                <a:gd name="T5" fmla="*/ 0 h 335"/>
                <a:gd name="T6" fmla="*/ 0 w 281"/>
                <a:gd name="T7" fmla="*/ 90 h 335"/>
                <a:gd name="T8" fmla="*/ 281 w 281"/>
                <a:gd name="T9" fmla="*/ 335 h 335"/>
                <a:gd name="T10" fmla="*/ 281 w 281"/>
                <a:gd name="T11" fmla="*/ 335 h 3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1" h="335">
                  <a:moveTo>
                    <a:pt x="281" y="335"/>
                  </a:moveTo>
                  <a:lnTo>
                    <a:pt x="281" y="173"/>
                  </a:lnTo>
                  <a:lnTo>
                    <a:pt x="96" y="0"/>
                  </a:lnTo>
                  <a:lnTo>
                    <a:pt x="0" y="90"/>
                  </a:lnTo>
                  <a:lnTo>
                    <a:pt x="281" y="335"/>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786452" name="Freeform 20"/>
            <p:cNvSpPr>
              <a:spLocks/>
            </p:cNvSpPr>
            <p:nvPr/>
          </p:nvSpPr>
          <p:spPr bwMode="hidden">
            <a:xfrm>
              <a:off x="2454" y="0"/>
              <a:ext cx="3119" cy="2678"/>
            </a:xfrm>
            <a:custGeom>
              <a:avLst/>
              <a:gdLst/>
              <a:ahLst/>
              <a:cxnLst>
                <a:cxn ang="0">
                  <a:pos x="0" y="0"/>
                </a:cxn>
                <a:cxn ang="0">
                  <a:pos x="3026" y="2680"/>
                </a:cxn>
                <a:cxn ang="0">
                  <a:pos x="3122" y="2590"/>
                </a:cxn>
                <a:cxn ang="0">
                  <a:pos x="383" y="0"/>
                </a:cxn>
                <a:cxn ang="0">
                  <a:pos x="0" y="0"/>
                </a:cxn>
                <a:cxn ang="0">
                  <a:pos x="0" y="0"/>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1050" name="Freeform 21"/>
            <p:cNvSpPr>
              <a:spLocks/>
            </p:cNvSpPr>
            <p:nvPr/>
          </p:nvSpPr>
          <p:spPr bwMode="hidden">
            <a:xfrm>
              <a:off x="5626" y="2534"/>
              <a:ext cx="132" cy="132"/>
            </a:xfrm>
            <a:custGeom>
              <a:avLst/>
              <a:gdLst>
                <a:gd name="T0" fmla="*/ 132 w 132"/>
                <a:gd name="T1" fmla="*/ 132 h 132"/>
                <a:gd name="T2" fmla="*/ 0 w 132"/>
                <a:gd name="T3" fmla="*/ 0 h 132"/>
                <a:gd name="T4" fmla="*/ 0 w 132"/>
                <a:gd name="T5" fmla="*/ 0 h 132"/>
                <a:gd name="T6" fmla="*/ 132 w 132"/>
                <a:gd name="T7" fmla="*/ 132 h 132"/>
                <a:gd name="T8" fmla="*/ 132 w 132"/>
                <a:gd name="T9" fmla="*/ 132 h 1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2" h="132">
                  <a:moveTo>
                    <a:pt x="132" y="132"/>
                  </a:moveTo>
                  <a:lnTo>
                    <a:pt x="0" y="0"/>
                  </a:lnTo>
                  <a:lnTo>
                    <a:pt x="132" y="132"/>
                  </a:lnTo>
                  <a:close/>
                </a:path>
              </a:pathLst>
            </a:custGeom>
            <a:solidFill>
              <a:srgbClr val="FF99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786454" name="Freeform 22"/>
            <p:cNvSpPr>
              <a:spLocks/>
            </p:cNvSpPr>
            <p:nvPr/>
          </p:nvSpPr>
          <p:spPr bwMode="hidden">
            <a:xfrm>
              <a:off x="3112" y="0"/>
              <a:ext cx="2514" cy="2534"/>
            </a:xfrm>
            <a:custGeom>
              <a:avLst/>
              <a:gdLst/>
              <a:ahLst/>
              <a:cxnLst>
                <a:cxn ang="0">
                  <a:pos x="0" y="0"/>
                </a:cxn>
                <a:cxn ang="0">
                  <a:pos x="2517" y="2536"/>
                </a:cxn>
                <a:cxn ang="0">
                  <a:pos x="2517" y="2536"/>
                </a:cxn>
                <a:cxn ang="0">
                  <a:pos x="66" y="0"/>
                </a:cxn>
                <a:cxn ang="0">
                  <a:pos x="0" y="0"/>
                </a:cxn>
                <a:cxn ang="0">
                  <a:pos x="0" y="0"/>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786455" name="Freeform 23"/>
            <p:cNvSpPr>
              <a:spLocks/>
            </p:cNvSpPr>
            <p:nvPr/>
          </p:nvSpPr>
          <p:spPr bwMode="hidden">
            <a:xfrm>
              <a:off x="3488" y="0"/>
              <a:ext cx="2198" cy="2480"/>
            </a:xfrm>
            <a:custGeom>
              <a:avLst/>
              <a:gdLst/>
              <a:ahLst/>
              <a:cxnLst>
                <a:cxn ang="0">
                  <a:pos x="0" y="0"/>
                </a:cxn>
                <a:cxn ang="0">
                  <a:pos x="2188" y="2482"/>
                </a:cxn>
                <a:cxn ang="0">
                  <a:pos x="2200" y="2476"/>
                </a:cxn>
                <a:cxn ang="0">
                  <a:pos x="317" y="0"/>
                </a:cxn>
                <a:cxn ang="0">
                  <a:pos x="0" y="0"/>
                </a:cxn>
                <a:cxn ang="0">
                  <a:pos x="0" y="0"/>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w="9525" cap="flat" cmpd="sng">
              <a:noFill/>
              <a:prstDash val="solid"/>
              <a:round/>
              <a:headEnd type="none" w="med" len="med"/>
              <a:tailEnd type="none" w="med" len="med"/>
            </a:ln>
            <a:effectLst/>
          </p:spPr>
          <p:txBody>
            <a:bodyPr/>
            <a:lstStyle/>
            <a:p>
              <a:pPr fontAlgn="auto">
                <a:spcBef>
                  <a:spcPts val="0"/>
                </a:spcBef>
                <a:spcAft>
                  <a:spcPts val="0"/>
                </a:spcAft>
                <a:defRPr/>
              </a:pPr>
              <a:endParaRPr lang="en-US">
                <a:solidFill>
                  <a:prstClr val="white"/>
                </a:solidFill>
                <a:latin typeface="Arial" charset="0"/>
              </a:endParaRPr>
            </a:p>
          </p:txBody>
        </p:sp>
        <p:sp>
          <p:nvSpPr>
            <p:cNvPr id="786456" name="Freeform 24"/>
            <p:cNvSpPr>
              <a:spLocks/>
            </p:cNvSpPr>
            <p:nvPr/>
          </p:nvSpPr>
          <p:spPr bwMode="hidden">
            <a:xfrm>
              <a:off x="5674" y="2474"/>
              <a:ext cx="84" cy="96"/>
            </a:xfrm>
            <a:custGeom>
              <a:avLst/>
              <a:gdLst/>
              <a:ahLst/>
              <a:cxnLst>
                <a:cxn ang="0">
                  <a:pos x="84" y="96"/>
                </a:cxn>
                <a:cxn ang="0">
                  <a:pos x="84" y="90"/>
                </a:cxn>
                <a:cxn ang="0">
                  <a:pos x="12" y="0"/>
                </a:cxn>
                <a:cxn ang="0">
                  <a:pos x="0" y="6"/>
                </a:cxn>
                <a:cxn ang="0">
                  <a:pos x="84" y="96"/>
                </a:cxn>
                <a:cxn ang="0">
                  <a:pos x="84" y="96"/>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1054" name="Freeform 25"/>
            <p:cNvSpPr>
              <a:spLocks/>
            </p:cNvSpPr>
            <p:nvPr/>
          </p:nvSpPr>
          <p:spPr bwMode="hidden">
            <a:xfrm>
              <a:off x="5603" y="850"/>
              <a:ext cx="155" cy="516"/>
            </a:xfrm>
            <a:custGeom>
              <a:avLst/>
              <a:gdLst>
                <a:gd name="T0" fmla="*/ 155 w 155"/>
                <a:gd name="T1" fmla="*/ 516 h 516"/>
                <a:gd name="T2" fmla="*/ 155 w 155"/>
                <a:gd name="T3" fmla="*/ 204 h 516"/>
                <a:gd name="T4" fmla="*/ 77 w 155"/>
                <a:gd name="T5" fmla="*/ 0 h 516"/>
                <a:gd name="T6" fmla="*/ 0 w 155"/>
                <a:gd name="T7" fmla="*/ 192 h 516"/>
                <a:gd name="T8" fmla="*/ 155 w 155"/>
                <a:gd name="T9" fmla="*/ 516 h 516"/>
                <a:gd name="T10" fmla="*/ 155 w 155"/>
                <a:gd name="T11" fmla="*/ 516 h 5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5" h="516">
                  <a:moveTo>
                    <a:pt x="155" y="516"/>
                  </a:moveTo>
                  <a:lnTo>
                    <a:pt x="155" y="204"/>
                  </a:lnTo>
                  <a:lnTo>
                    <a:pt x="77" y="0"/>
                  </a:lnTo>
                  <a:lnTo>
                    <a:pt x="0" y="192"/>
                  </a:lnTo>
                  <a:lnTo>
                    <a:pt x="155" y="516"/>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786458" name="Freeform 26"/>
            <p:cNvSpPr>
              <a:spLocks/>
            </p:cNvSpPr>
            <p:nvPr/>
          </p:nvSpPr>
          <p:spPr bwMode="hidden">
            <a:xfrm>
              <a:off x="5107" y="0"/>
              <a:ext cx="573" cy="1042"/>
            </a:xfrm>
            <a:custGeom>
              <a:avLst/>
              <a:gdLst/>
              <a:ahLst/>
              <a:cxnLst>
                <a:cxn ang="0">
                  <a:pos x="0" y="0"/>
                </a:cxn>
                <a:cxn ang="0">
                  <a:pos x="497" y="1043"/>
                </a:cxn>
                <a:cxn ang="0">
                  <a:pos x="574" y="851"/>
                </a:cxn>
                <a:cxn ang="0">
                  <a:pos x="251" y="0"/>
                </a:cxn>
                <a:cxn ang="0">
                  <a:pos x="0" y="0"/>
                </a:cxn>
                <a:cxn ang="0">
                  <a:pos x="0" y="0"/>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786459" name="Freeform 27"/>
            <p:cNvSpPr>
              <a:spLocks/>
            </p:cNvSpPr>
            <p:nvPr/>
          </p:nvSpPr>
          <p:spPr bwMode="hidden">
            <a:xfrm>
              <a:off x="5411" y="0"/>
              <a:ext cx="341" cy="796"/>
            </a:xfrm>
            <a:custGeom>
              <a:avLst/>
              <a:gdLst/>
              <a:ahLst/>
              <a:cxnLst>
                <a:cxn ang="0">
                  <a:pos x="144" y="0"/>
                </a:cxn>
                <a:cxn ang="0">
                  <a:pos x="0" y="0"/>
                </a:cxn>
                <a:cxn ang="0">
                  <a:pos x="287" y="797"/>
                </a:cxn>
                <a:cxn ang="0">
                  <a:pos x="341" y="653"/>
                </a:cxn>
                <a:cxn ang="0">
                  <a:pos x="144" y="0"/>
                </a:cxn>
                <a:cxn ang="0">
                  <a:pos x="144" y="0"/>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1057" name="Freeform 28"/>
            <p:cNvSpPr>
              <a:spLocks/>
            </p:cNvSpPr>
            <p:nvPr/>
          </p:nvSpPr>
          <p:spPr bwMode="hidden">
            <a:xfrm>
              <a:off x="5698" y="653"/>
              <a:ext cx="60" cy="311"/>
            </a:xfrm>
            <a:custGeom>
              <a:avLst/>
              <a:gdLst>
                <a:gd name="T0" fmla="*/ 0 w 60"/>
                <a:gd name="T1" fmla="*/ 144 h 312"/>
                <a:gd name="T2" fmla="*/ 60 w 60"/>
                <a:gd name="T3" fmla="*/ 312 h 312"/>
                <a:gd name="T4" fmla="*/ 60 w 60"/>
                <a:gd name="T5" fmla="*/ 6 h 312"/>
                <a:gd name="T6" fmla="*/ 54 w 60"/>
                <a:gd name="T7" fmla="*/ 0 h 312"/>
                <a:gd name="T8" fmla="*/ 0 w 60"/>
                <a:gd name="T9" fmla="*/ 144 h 312"/>
                <a:gd name="T10" fmla="*/ 0 w 60"/>
                <a:gd name="T11" fmla="*/ 144 h 3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 h="312">
                  <a:moveTo>
                    <a:pt x="0" y="144"/>
                  </a:moveTo>
                  <a:lnTo>
                    <a:pt x="60" y="312"/>
                  </a:lnTo>
                  <a:lnTo>
                    <a:pt x="60" y="6"/>
                  </a:lnTo>
                  <a:lnTo>
                    <a:pt x="54" y="0"/>
                  </a:lnTo>
                  <a:lnTo>
                    <a:pt x="0" y="144"/>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786461" name="Freeform 29"/>
            <p:cNvSpPr>
              <a:spLocks/>
            </p:cNvSpPr>
            <p:nvPr/>
          </p:nvSpPr>
          <p:spPr bwMode="hidden">
            <a:xfrm>
              <a:off x="2" y="1601"/>
              <a:ext cx="5752" cy="1864"/>
            </a:xfrm>
            <a:custGeom>
              <a:avLst/>
              <a:gdLst/>
              <a:ahLst/>
              <a:cxnLst>
                <a:cxn ang="0">
                  <a:pos x="0" y="371"/>
                </a:cxn>
                <a:cxn ang="0">
                  <a:pos x="5740" y="1864"/>
                </a:cxn>
                <a:cxn ang="0">
                  <a:pos x="5740" y="1834"/>
                </a:cxn>
                <a:cxn ang="0">
                  <a:pos x="0" y="0"/>
                </a:cxn>
                <a:cxn ang="0">
                  <a:pos x="0" y="371"/>
                </a:cxn>
                <a:cxn ang="0">
                  <a:pos x="0" y="37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1059" name="Freeform 30"/>
            <p:cNvSpPr>
              <a:spLocks/>
            </p:cNvSpPr>
            <p:nvPr/>
          </p:nvSpPr>
          <p:spPr bwMode="hidden">
            <a:xfrm>
              <a:off x="5754" y="3483"/>
              <a:ext cx="6" cy="6"/>
            </a:xfrm>
            <a:custGeom>
              <a:avLst/>
              <a:gdLst>
                <a:gd name="T0" fmla="*/ 6 w 6"/>
                <a:gd name="T1" fmla="*/ 6 h 6"/>
                <a:gd name="T2" fmla="*/ 0 w 6"/>
                <a:gd name="T3" fmla="*/ 0 h 6"/>
                <a:gd name="T4" fmla="*/ 0 w 6"/>
                <a:gd name="T5" fmla="*/ 6 h 6"/>
                <a:gd name="T6" fmla="*/ 6 w 6"/>
                <a:gd name="T7" fmla="*/ 6 h 6"/>
                <a:gd name="T8" fmla="*/ 6 w 6"/>
                <a:gd name="T9" fmla="*/ 6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6">
                  <a:moveTo>
                    <a:pt x="6" y="6"/>
                  </a:moveTo>
                  <a:lnTo>
                    <a:pt x="0" y="0"/>
                  </a:lnTo>
                  <a:lnTo>
                    <a:pt x="0" y="6"/>
                  </a:lnTo>
                  <a:lnTo>
                    <a:pt x="6" y="6"/>
                  </a:lnTo>
                  <a:close/>
                </a:path>
              </a:pathLst>
            </a:custGeom>
            <a:solidFill>
              <a:srgbClr val="18F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786463" name="Freeform 31"/>
            <p:cNvSpPr>
              <a:spLocks/>
            </p:cNvSpPr>
            <p:nvPr/>
          </p:nvSpPr>
          <p:spPr bwMode="hidden">
            <a:xfrm>
              <a:off x="2" y="2152"/>
              <a:ext cx="5752" cy="1337"/>
            </a:xfrm>
            <a:custGeom>
              <a:avLst/>
              <a:gdLst/>
              <a:ahLst/>
              <a:cxnLst>
                <a:cxn ang="0">
                  <a:pos x="0" y="366"/>
                </a:cxn>
                <a:cxn ang="0">
                  <a:pos x="5740" y="1337"/>
                </a:cxn>
                <a:cxn ang="0">
                  <a:pos x="5740" y="1331"/>
                </a:cxn>
                <a:cxn ang="0">
                  <a:pos x="0" y="0"/>
                </a:cxn>
                <a:cxn ang="0">
                  <a:pos x="0" y="366"/>
                </a:cxn>
                <a:cxn ang="0">
                  <a:pos x="0" y="366"/>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786464" name="Freeform 32"/>
            <p:cNvSpPr>
              <a:spLocks/>
            </p:cNvSpPr>
            <p:nvPr/>
          </p:nvSpPr>
          <p:spPr bwMode="hidden">
            <a:xfrm>
              <a:off x="2" y="3177"/>
              <a:ext cx="5752" cy="414"/>
            </a:xfrm>
            <a:custGeom>
              <a:avLst/>
              <a:gdLst/>
              <a:ahLst/>
              <a:cxnLst>
                <a:cxn ang="0">
                  <a:pos x="0" y="48"/>
                </a:cxn>
                <a:cxn ang="0">
                  <a:pos x="5740" y="414"/>
                </a:cxn>
                <a:cxn ang="0">
                  <a:pos x="5740" y="402"/>
                </a:cxn>
                <a:cxn ang="0">
                  <a:pos x="0" y="0"/>
                </a:cxn>
                <a:cxn ang="0">
                  <a:pos x="0" y="48"/>
                </a:cxn>
                <a:cxn ang="0">
                  <a:pos x="0" y="48"/>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786465" name="Freeform 33"/>
            <p:cNvSpPr>
              <a:spLocks/>
            </p:cNvSpPr>
            <p:nvPr/>
          </p:nvSpPr>
          <p:spPr bwMode="hidden">
            <a:xfrm>
              <a:off x="1297" y="0"/>
              <a:ext cx="4457" cy="3177"/>
            </a:xfrm>
            <a:custGeom>
              <a:avLst/>
              <a:gdLst/>
              <a:ahLst/>
              <a:cxnLst>
                <a:cxn ang="0">
                  <a:pos x="0" y="0"/>
                </a:cxn>
                <a:cxn ang="0">
                  <a:pos x="4448" y="3177"/>
                </a:cxn>
                <a:cxn ang="0">
                  <a:pos x="4448" y="3153"/>
                </a:cxn>
                <a:cxn ang="0">
                  <a:pos x="125" y="0"/>
                </a:cxn>
                <a:cxn ang="0">
                  <a:pos x="0" y="0"/>
                </a:cxn>
                <a:cxn ang="0">
                  <a:pos x="0" y="0"/>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786466" name="Freeform 34"/>
            <p:cNvSpPr>
              <a:spLocks/>
            </p:cNvSpPr>
            <p:nvPr/>
          </p:nvSpPr>
          <p:spPr bwMode="hidden">
            <a:xfrm>
              <a:off x="3321" y="0"/>
              <a:ext cx="2433" cy="2614"/>
            </a:xfrm>
            <a:custGeom>
              <a:avLst/>
              <a:gdLst/>
              <a:ahLst/>
              <a:cxnLst>
                <a:cxn ang="0">
                  <a:pos x="0" y="0"/>
                </a:cxn>
                <a:cxn ang="0">
                  <a:pos x="2428" y="2614"/>
                </a:cxn>
                <a:cxn ang="0">
                  <a:pos x="2428" y="2608"/>
                </a:cxn>
                <a:cxn ang="0">
                  <a:pos x="66" y="0"/>
                </a:cxn>
                <a:cxn ang="0">
                  <a:pos x="0" y="0"/>
                </a:cxn>
                <a:cxn ang="0">
                  <a:pos x="0" y="0"/>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786467" name="Freeform 35"/>
            <p:cNvSpPr>
              <a:spLocks/>
            </p:cNvSpPr>
            <p:nvPr/>
          </p:nvSpPr>
          <p:spPr bwMode="hidden">
            <a:xfrm>
              <a:off x="3950" y="0"/>
              <a:ext cx="1804" cy="2464"/>
            </a:xfrm>
            <a:custGeom>
              <a:avLst/>
              <a:gdLst/>
              <a:ahLst/>
              <a:cxnLst>
                <a:cxn ang="0">
                  <a:pos x="485" y="0"/>
                </a:cxn>
                <a:cxn ang="0">
                  <a:pos x="0" y="0"/>
                </a:cxn>
                <a:cxn ang="0">
                  <a:pos x="1800" y="2464"/>
                </a:cxn>
                <a:cxn ang="0">
                  <a:pos x="1800" y="2248"/>
                </a:cxn>
                <a:cxn ang="0">
                  <a:pos x="1794" y="2248"/>
                </a:cxn>
                <a:cxn ang="0">
                  <a:pos x="485" y="0"/>
                </a:cxn>
                <a:cxn ang="0">
                  <a:pos x="485" y="0"/>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786468" name="Freeform 36"/>
            <p:cNvSpPr>
              <a:spLocks/>
            </p:cNvSpPr>
            <p:nvPr/>
          </p:nvSpPr>
          <p:spPr bwMode="hidden">
            <a:xfrm>
              <a:off x="4519" y="0"/>
              <a:ext cx="1235" cy="2074"/>
            </a:xfrm>
            <a:custGeom>
              <a:avLst/>
              <a:gdLst/>
              <a:ahLst/>
              <a:cxnLst>
                <a:cxn ang="0">
                  <a:pos x="0" y="0"/>
                </a:cxn>
                <a:cxn ang="0">
                  <a:pos x="1232" y="2074"/>
                </a:cxn>
                <a:cxn ang="0">
                  <a:pos x="1232" y="2038"/>
                </a:cxn>
                <a:cxn ang="0">
                  <a:pos x="42" y="0"/>
                </a:cxn>
                <a:cxn ang="0">
                  <a:pos x="0" y="0"/>
                </a:cxn>
                <a:cxn ang="0">
                  <a:pos x="0" y="0"/>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786469" name="Freeform 37"/>
            <p:cNvSpPr>
              <a:spLocks/>
            </p:cNvSpPr>
            <p:nvPr/>
          </p:nvSpPr>
          <p:spPr bwMode="hidden">
            <a:xfrm>
              <a:off x="4694" y="0"/>
              <a:ext cx="1060" cy="1936"/>
            </a:xfrm>
            <a:custGeom>
              <a:avLst/>
              <a:gdLst/>
              <a:ahLst/>
              <a:cxnLst>
                <a:cxn ang="0">
                  <a:pos x="0" y="0"/>
                </a:cxn>
                <a:cxn ang="0">
                  <a:pos x="1058" y="1936"/>
                </a:cxn>
                <a:cxn ang="0">
                  <a:pos x="1058" y="1930"/>
                </a:cxn>
                <a:cxn ang="0">
                  <a:pos x="54" y="0"/>
                </a:cxn>
                <a:cxn ang="0">
                  <a:pos x="0" y="0"/>
                </a:cxn>
                <a:cxn ang="0">
                  <a:pos x="0" y="0"/>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786470" name="Freeform 38"/>
            <p:cNvSpPr>
              <a:spLocks/>
            </p:cNvSpPr>
            <p:nvPr/>
          </p:nvSpPr>
          <p:spPr bwMode="hidden">
            <a:xfrm>
              <a:off x="4981" y="0"/>
              <a:ext cx="773" cy="1487"/>
            </a:xfrm>
            <a:custGeom>
              <a:avLst/>
              <a:gdLst/>
              <a:ahLst/>
              <a:cxnLst>
                <a:cxn ang="0">
                  <a:pos x="771" y="1433"/>
                </a:cxn>
                <a:cxn ang="0">
                  <a:pos x="42" y="0"/>
                </a:cxn>
                <a:cxn ang="0">
                  <a:pos x="0" y="0"/>
                </a:cxn>
                <a:cxn ang="0">
                  <a:pos x="771" y="1487"/>
                </a:cxn>
                <a:cxn ang="0">
                  <a:pos x="771" y="1433"/>
                </a:cxn>
                <a:cxn ang="0">
                  <a:pos x="771" y="1433"/>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grpSp>
          <p:nvGrpSpPr>
            <p:cNvPr id="1068" name="Group 39"/>
            <p:cNvGrpSpPr>
              <a:grpSpLocks/>
            </p:cNvGrpSpPr>
            <p:nvPr userDrawn="1"/>
          </p:nvGrpSpPr>
          <p:grpSpPr bwMode="auto">
            <a:xfrm>
              <a:off x="0" y="1632"/>
              <a:ext cx="5758" cy="1858"/>
              <a:chOff x="0" y="1632"/>
              <a:chExt cx="5758" cy="1858"/>
            </a:xfrm>
          </p:grpSpPr>
          <p:sp>
            <p:nvSpPr>
              <p:cNvPr id="786472" name="Freeform 40"/>
              <p:cNvSpPr>
                <a:spLocks/>
              </p:cNvSpPr>
              <p:nvPr/>
            </p:nvSpPr>
            <p:spPr bwMode="hidden">
              <a:xfrm>
                <a:off x="0" y="1632"/>
                <a:ext cx="3670" cy="1313"/>
              </a:xfrm>
              <a:custGeom>
                <a:avLst/>
                <a:gdLst/>
                <a:ahLst/>
                <a:cxnLst>
                  <a:cxn ang="0">
                    <a:pos x="0" y="0"/>
                  </a:cxn>
                  <a:cxn ang="0">
                    <a:pos x="0" y="366"/>
                  </a:cxn>
                  <a:cxn ang="0">
                    <a:pos x="3635" y="1313"/>
                  </a:cxn>
                  <a:cxn ang="0">
                    <a:pos x="3647" y="1235"/>
                  </a:cxn>
                  <a:cxn ang="0">
                    <a:pos x="3659" y="1163"/>
                  </a:cxn>
                  <a:cxn ang="0">
                    <a:pos x="0" y="0"/>
                  </a:cxn>
                  <a:cxn ang="0">
                    <a:pos x="0" y="0"/>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786473" name="Freeform 41"/>
              <p:cNvSpPr>
                <a:spLocks/>
              </p:cNvSpPr>
              <p:nvPr/>
            </p:nvSpPr>
            <p:spPr bwMode="hidden">
              <a:xfrm>
                <a:off x="3646" y="2795"/>
                <a:ext cx="2112" cy="695"/>
              </a:xfrm>
              <a:custGeom>
                <a:avLst/>
                <a:gdLst/>
                <a:ahLst/>
                <a:cxnLst>
                  <a:cxn ang="0">
                    <a:pos x="2105" y="665"/>
                  </a:cxn>
                  <a:cxn ang="0">
                    <a:pos x="24" y="0"/>
                  </a:cxn>
                  <a:cxn ang="0">
                    <a:pos x="12" y="72"/>
                  </a:cxn>
                  <a:cxn ang="0">
                    <a:pos x="0" y="150"/>
                  </a:cxn>
                  <a:cxn ang="0">
                    <a:pos x="2105" y="695"/>
                  </a:cxn>
                  <a:cxn ang="0">
                    <a:pos x="2105" y="665"/>
                  </a:cxn>
                  <a:cxn ang="0">
                    <a:pos x="2105" y="665"/>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grpSp>
      </p:grpSp>
      <p:sp>
        <p:nvSpPr>
          <p:cNvPr id="786474" name="Rectangle 42"/>
          <p:cNvSpPr>
            <a:spLocks noGrp="1" noChangeArrowheads="1"/>
          </p:cNvSpPr>
          <p:nvPr>
            <p:ph type="title"/>
          </p:nvPr>
        </p:nvSpPr>
        <p:spPr bwMode="auto">
          <a:xfrm>
            <a:off x="457200" y="277813"/>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smtClean="0"/>
              <a:t>Click to edit Master title style</a:t>
            </a:r>
          </a:p>
        </p:txBody>
      </p:sp>
      <p:sp>
        <p:nvSpPr>
          <p:cNvPr id="786475" name="Rectangle 43"/>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p>
        </p:txBody>
      </p:sp>
      <p:sp>
        <p:nvSpPr>
          <p:cNvPr id="786476" name="Rectangle 44"/>
          <p:cNvSpPr>
            <a:spLocks noGrp="1" noChangeArrowheads="1"/>
          </p:cNvSpPr>
          <p:nvPr>
            <p:ph type="dt" sz="half" idx="2"/>
          </p:nvPr>
        </p:nvSpPr>
        <p:spPr bwMode="auto">
          <a:xfrm>
            <a:off x="457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fontAlgn="auto" hangingPunct="1">
              <a:spcBef>
                <a:spcPts val="0"/>
              </a:spcBef>
              <a:spcAft>
                <a:spcPts val="0"/>
              </a:spcAft>
              <a:defRPr sz="1200" smtClean="0">
                <a:effectLst>
                  <a:outerShdw blurRad="38100" dist="38100" dir="2700000" algn="tl">
                    <a:srgbClr val="000000"/>
                  </a:outerShdw>
                </a:effectLst>
                <a:latin typeface="Arial" charset="0"/>
                <a:cs typeface="+mn-cs"/>
              </a:defRPr>
            </a:lvl1pPr>
          </a:lstStyle>
          <a:p>
            <a:pPr>
              <a:defRPr/>
            </a:pPr>
            <a:fld id="{F39250B4-6D7C-4C3B-87AC-2174C32DBEF7}" type="datetime4">
              <a:rPr lang="en-US" smtClean="0">
                <a:solidFill>
                  <a:prstClr val="white"/>
                </a:solidFill>
              </a:rPr>
              <a:t>October 1, 2011</a:t>
            </a:fld>
            <a:endParaRPr lang="en-US">
              <a:solidFill>
                <a:prstClr val="white"/>
              </a:solidFill>
            </a:endParaRPr>
          </a:p>
        </p:txBody>
      </p:sp>
      <p:sp>
        <p:nvSpPr>
          <p:cNvPr id="786477" name="Rectangle 4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fontAlgn="auto" hangingPunct="1">
              <a:spcBef>
                <a:spcPts val="0"/>
              </a:spcBef>
              <a:spcAft>
                <a:spcPts val="0"/>
              </a:spcAft>
              <a:defRPr sz="1200">
                <a:effectLst>
                  <a:outerShdw blurRad="38100" dist="38100" dir="2700000" algn="tl">
                    <a:srgbClr val="000000"/>
                  </a:outerShdw>
                </a:effectLst>
                <a:latin typeface="Arial" charset="0"/>
                <a:cs typeface="+mn-cs"/>
              </a:defRPr>
            </a:lvl1pPr>
          </a:lstStyle>
          <a:p>
            <a:pPr>
              <a:defRPr/>
            </a:pPr>
            <a:endParaRPr lang="en-US">
              <a:solidFill>
                <a:prstClr val="white"/>
              </a:solidFill>
            </a:endParaRPr>
          </a:p>
        </p:txBody>
      </p:sp>
      <p:sp>
        <p:nvSpPr>
          <p:cNvPr id="786478" name="Rectangle 46"/>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fontAlgn="auto" hangingPunct="1">
              <a:spcBef>
                <a:spcPts val="0"/>
              </a:spcBef>
              <a:spcAft>
                <a:spcPts val="0"/>
              </a:spcAft>
              <a:defRPr sz="2000" smtClean="0">
                <a:effectLst>
                  <a:outerShdw blurRad="38100" dist="38100" dir="2700000" algn="tl">
                    <a:srgbClr val="000000"/>
                  </a:outerShdw>
                </a:effectLst>
                <a:latin typeface="Arial" charset="0"/>
                <a:cs typeface="+mn-cs"/>
              </a:defRPr>
            </a:lvl1pPr>
          </a:lstStyle>
          <a:p>
            <a:pPr>
              <a:defRPr/>
            </a:pPr>
            <a:fld id="{8B66FBEF-F982-458E-B615-CD6472251A04}" type="slidenum">
              <a:rPr lang="en-US">
                <a:solidFill>
                  <a:prstClr val="white"/>
                </a:solidFill>
              </a:rPr>
              <a:pPr>
                <a:defRPr/>
              </a:pPr>
              <a:t>‹#›</a:t>
            </a:fld>
            <a:endParaRPr lang="en-US">
              <a:solidFill>
                <a:prstClr val="white"/>
              </a:solidFill>
            </a:endParaRPr>
          </a:p>
        </p:txBody>
      </p:sp>
    </p:spTree>
    <p:extLst>
      <p:ext uri="{BB962C8B-B14F-4D97-AF65-F5344CB8AC3E}">
        <p14:creationId xmlns:p14="http://schemas.microsoft.com/office/powerpoint/2010/main" val="739016413"/>
      </p:ext>
    </p:extLst>
  </p:cSld>
  <p:clrMap bg1="dk2" tx1="lt1" bg2="dk1" tx2="lt2" accent1="accent1" accent2="accent2" accent3="accent3" accent4="accent4" accent5="accent5" accent6="accent6" hlink="hlink" folHlink="folHlink"/>
  <p:sldLayoutIdLst>
    <p:sldLayoutId id="2147484435" r:id="rId1"/>
    <p:sldLayoutId id="2147484436" r:id="rId2"/>
    <p:sldLayoutId id="2147484437" r:id="rId3"/>
    <p:sldLayoutId id="2147484438" r:id="rId4"/>
    <p:sldLayoutId id="2147484439" r:id="rId5"/>
    <p:sldLayoutId id="2147484440" r:id="rId6"/>
    <p:sldLayoutId id="2147484441" r:id="rId7"/>
    <p:sldLayoutId id="2147484442" r:id="rId8"/>
    <p:sldLayoutId id="2147484443" r:id="rId9"/>
    <p:sldLayoutId id="2147484444" r:id="rId10"/>
    <p:sldLayoutId id="2147484445" r:id="rId11"/>
    <p:sldLayoutId id="2147484446" r:id="rId12"/>
    <p:sldLayoutId id="2147484447" r:id="rId13"/>
  </p:sldLayoutIdLst>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par>
    </p:tnLst>
  </p:timing>
  <p:hf hdr="0" ftr="0" dt="0"/>
  <p:txStyles>
    <p:titleStyle>
      <a:lvl1pPr algn="ctr" rtl="0" fontAlgn="base">
        <a:spcBef>
          <a:spcPct val="0"/>
        </a:spcBef>
        <a:spcAft>
          <a:spcPct val="0"/>
        </a:spcAft>
        <a:defRPr sz="4400">
          <a:solidFill>
            <a:schemeClr val="tx2"/>
          </a:solidFill>
          <a:effectLst>
            <a:outerShdw blurRad="38100" dist="38100" dir="2700000" algn="tl">
              <a:srgbClr val="000000"/>
            </a:outerShdw>
          </a:effectLst>
          <a:latin typeface="+mj-lt"/>
          <a:ea typeface="+mj-ea"/>
          <a:cs typeface="+mj-cs"/>
        </a:defRPr>
      </a:lvl1pPr>
      <a:lvl2pPr algn="ctr" rtl="0" fontAlgn="base">
        <a:spcBef>
          <a:spcPct val="0"/>
        </a:spcBef>
        <a:spcAft>
          <a:spcPct val="0"/>
        </a:spcAft>
        <a:defRPr sz="4400">
          <a:solidFill>
            <a:schemeClr val="tx2"/>
          </a:solidFill>
          <a:effectLst>
            <a:outerShdw blurRad="38100" dist="38100" dir="2700000" algn="tl">
              <a:srgbClr val="000000"/>
            </a:outerShdw>
          </a:effectLst>
          <a:latin typeface="Arial Black" pitchFamily="34" charset="0"/>
        </a:defRPr>
      </a:lvl2pPr>
      <a:lvl3pPr algn="ctr" rtl="0" fontAlgn="base">
        <a:spcBef>
          <a:spcPct val="0"/>
        </a:spcBef>
        <a:spcAft>
          <a:spcPct val="0"/>
        </a:spcAft>
        <a:defRPr sz="4400">
          <a:solidFill>
            <a:schemeClr val="tx2"/>
          </a:solidFill>
          <a:effectLst>
            <a:outerShdw blurRad="38100" dist="38100" dir="2700000" algn="tl">
              <a:srgbClr val="000000"/>
            </a:outerShdw>
          </a:effectLst>
          <a:latin typeface="Arial Black" pitchFamily="34" charset="0"/>
        </a:defRPr>
      </a:lvl3pPr>
      <a:lvl4pPr algn="ctr" rtl="0" fontAlgn="base">
        <a:spcBef>
          <a:spcPct val="0"/>
        </a:spcBef>
        <a:spcAft>
          <a:spcPct val="0"/>
        </a:spcAft>
        <a:defRPr sz="4400">
          <a:solidFill>
            <a:schemeClr val="tx2"/>
          </a:solidFill>
          <a:effectLst>
            <a:outerShdw blurRad="38100" dist="38100" dir="2700000" algn="tl">
              <a:srgbClr val="000000"/>
            </a:outerShdw>
          </a:effectLst>
          <a:latin typeface="Arial Black" pitchFamily="34" charset="0"/>
        </a:defRPr>
      </a:lvl4pPr>
      <a:lvl5pPr algn="ctr" rtl="0" fontAlgn="base">
        <a:spcBef>
          <a:spcPct val="0"/>
        </a:spcBef>
        <a:spcAft>
          <a:spcPct val="0"/>
        </a:spcAft>
        <a:defRPr sz="4400">
          <a:solidFill>
            <a:schemeClr val="tx2"/>
          </a:solidFill>
          <a:effectLst>
            <a:outerShdw blurRad="38100" dist="38100" dir="2700000" algn="tl">
              <a:srgbClr val="000000"/>
            </a:outerShdw>
          </a:effectLst>
          <a:latin typeface="Arial Black" pitchFamily="34" charset="0"/>
        </a:defRPr>
      </a:lvl5pPr>
      <a:lvl6pPr marL="457200" algn="ctr" rtl="0" eaLnBrk="1" fontAlgn="base" hangingPunct="1">
        <a:spcBef>
          <a:spcPct val="0"/>
        </a:spcBef>
        <a:spcAft>
          <a:spcPct val="0"/>
        </a:spcAft>
        <a:defRPr sz="4400">
          <a:solidFill>
            <a:schemeClr val="tx2"/>
          </a:solidFill>
          <a:effectLst>
            <a:outerShdw blurRad="38100" dist="38100" dir="2700000" algn="tl">
              <a:srgbClr val="000000"/>
            </a:outerShdw>
          </a:effectLst>
          <a:latin typeface="Arial" charset="0"/>
        </a:defRPr>
      </a:lvl6pPr>
      <a:lvl7pPr marL="914400" algn="ctr" rtl="0" eaLnBrk="1" fontAlgn="base" hangingPunct="1">
        <a:spcBef>
          <a:spcPct val="0"/>
        </a:spcBef>
        <a:spcAft>
          <a:spcPct val="0"/>
        </a:spcAft>
        <a:defRPr sz="4400">
          <a:solidFill>
            <a:schemeClr val="tx2"/>
          </a:solidFill>
          <a:effectLst>
            <a:outerShdw blurRad="38100" dist="38100" dir="2700000" algn="tl">
              <a:srgbClr val="000000"/>
            </a:outerShdw>
          </a:effectLst>
          <a:latin typeface="Arial" charset="0"/>
        </a:defRPr>
      </a:lvl7pPr>
      <a:lvl8pPr marL="1371600" algn="ctr" rtl="0" eaLnBrk="1" fontAlgn="base" hangingPunct="1">
        <a:spcBef>
          <a:spcPct val="0"/>
        </a:spcBef>
        <a:spcAft>
          <a:spcPct val="0"/>
        </a:spcAft>
        <a:defRPr sz="4400">
          <a:solidFill>
            <a:schemeClr val="tx2"/>
          </a:solidFill>
          <a:effectLst>
            <a:outerShdw blurRad="38100" dist="38100" dir="2700000" algn="tl">
              <a:srgbClr val="000000"/>
            </a:outerShdw>
          </a:effectLst>
          <a:latin typeface="Arial" charset="0"/>
        </a:defRPr>
      </a:lvl8pPr>
      <a:lvl9pPr marL="1828800" algn="ctr" rtl="0" eaLnBrk="1" fontAlgn="base" hangingPunct="1">
        <a:spcBef>
          <a:spcPct val="0"/>
        </a:spcBef>
        <a:spcAft>
          <a:spcPct val="0"/>
        </a:spcAft>
        <a:defRPr sz="4400">
          <a:solidFill>
            <a:schemeClr val="tx2"/>
          </a:solidFill>
          <a:effectLst>
            <a:outerShdw blurRad="38100" dist="38100" dir="2700000" algn="tl">
              <a:srgbClr val="000000"/>
            </a:outerShdw>
          </a:effectLst>
          <a:latin typeface="Arial" charset="0"/>
        </a:defRPr>
      </a:lvl9pPr>
    </p:titleStyle>
    <p:bodyStyle>
      <a:lvl1pPr marL="342900" indent="-342900" algn="l" rtl="0" fontAlgn="base">
        <a:spcBef>
          <a:spcPct val="20000"/>
        </a:spcBef>
        <a:spcAft>
          <a:spcPct val="0"/>
        </a:spcAft>
        <a:buClr>
          <a:schemeClr val="hlink"/>
        </a:buClr>
        <a:buSzPct val="90000"/>
        <a:buFont typeface="Wingdings" pitchFamily="2" charset="2"/>
        <a:buBlip>
          <a:blip r:embed="rId15"/>
        </a:buBlip>
        <a:defRPr sz="3200">
          <a:solidFill>
            <a:schemeClr val="tx1"/>
          </a:solidFill>
          <a:effectLst>
            <a:outerShdw blurRad="38100" dist="38100" dir="2700000" algn="tl">
              <a:srgbClr val="000000"/>
            </a:outerShdw>
          </a:effectLst>
          <a:latin typeface="+mn-lt"/>
          <a:ea typeface="+mn-ea"/>
          <a:cs typeface="+mn-cs"/>
        </a:defRPr>
      </a:lvl1pPr>
      <a:lvl2pPr marL="742950" indent="-285750" algn="l" rtl="0" fontAlgn="base">
        <a:spcBef>
          <a:spcPct val="20000"/>
        </a:spcBef>
        <a:spcAft>
          <a:spcPct val="0"/>
        </a:spcAft>
        <a:buChar char="–"/>
        <a:defRPr sz="2800">
          <a:solidFill>
            <a:schemeClr val="tx1"/>
          </a:solidFill>
          <a:effectLst>
            <a:outerShdw blurRad="38100" dist="38100" dir="2700000" algn="tl">
              <a:srgbClr val="000000"/>
            </a:outerShdw>
          </a:effectLst>
          <a:latin typeface="+mn-lt"/>
        </a:defRPr>
      </a:lvl2pPr>
      <a:lvl3pPr marL="1143000" indent="-228600" algn="l" rtl="0" fontAlgn="base">
        <a:spcBef>
          <a:spcPct val="20000"/>
        </a:spcBef>
        <a:spcAft>
          <a:spcPct val="0"/>
        </a:spcAft>
        <a:buClr>
          <a:schemeClr val="accent2"/>
        </a:buClr>
        <a:buSzPct val="90000"/>
        <a:buFont typeface="Wingdings" pitchFamily="2" charset="2"/>
        <a:buBlip>
          <a:blip r:embed="rId16"/>
        </a:buBlip>
        <a:defRPr sz="2400">
          <a:solidFill>
            <a:schemeClr val="tx1"/>
          </a:solidFill>
          <a:effectLst>
            <a:outerShdw blurRad="38100" dist="38100" dir="2700000" algn="tl">
              <a:srgbClr val="000000"/>
            </a:outerShdw>
          </a:effectLst>
          <a:latin typeface="+mn-lt"/>
        </a:defRPr>
      </a:lvl3pPr>
      <a:lvl4pPr marL="1600200" indent="-228600" algn="l" rtl="0" fontAlgn="base">
        <a:spcBef>
          <a:spcPct val="20000"/>
        </a:spcBef>
        <a:spcAft>
          <a:spcPct val="0"/>
        </a:spcAft>
        <a:buChar char="–"/>
        <a:defRPr sz="2000">
          <a:solidFill>
            <a:schemeClr val="tx1"/>
          </a:solidFill>
          <a:effectLst>
            <a:outerShdw blurRad="38100" dist="38100" dir="2700000" algn="tl">
              <a:srgbClr val="000000"/>
            </a:outerShdw>
          </a:effectLst>
          <a:latin typeface="+mn-lt"/>
        </a:defRPr>
      </a:lvl4pPr>
      <a:lvl5pPr marL="2057400" indent="-228600" algn="l" rtl="0" fontAlgn="base">
        <a:spcBef>
          <a:spcPct val="20000"/>
        </a:spcBef>
        <a:spcAft>
          <a:spcPct val="0"/>
        </a:spcAft>
        <a:buClr>
          <a:schemeClr val="folHlink"/>
        </a:buClr>
        <a:buSzPct val="90000"/>
        <a:buFont typeface="Wingdings" pitchFamily="2" charset="2"/>
        <a:buBlip>
          <a:blip r:embed="rId17"/>
        </a:buBlip>
        <a:defRPr sz="2000">
          <a:solidFill>
            <a:schemeClr val="tx1"/>
          </a:solidFill>
          <a:effectLst>
            <a:outerShdw blurRad="38100" dist="38100" dir="2700000" algn="tl">
              <a:srgbClr val="000000"/>
            </a:outerShdw>
          </a:effectLst>
          <a:latin typeface="+mn-lt"/>
        </a:defRPr>
      </a:lvl5pPr>
      <a:lvl6pPr marL="2514600" indent="-228600" algn="l" rtl="0" eaLnBrk="1" fontAlgn="base" hangingPunct="1">
        <a:spcBef>
          <a:spcPct val="20000"/>
        </a:spcBef>
        <a:spcAft>
          <a:spcPct val="0"/>
        </a:spcAft>
        <a:buClr>
          <a:schemeClr val="folHlink"/>
        </a:buClr>
        <a:buSzPct val="90000"/>
        <a:buFont typeface="Wingdings" pitchFamily="2" charset="2"/>
        <a:buBlip>
          <a:blip r:embed="rId17"/>
        </a:buBlip>
        <a:defRPr sz="2000">
          <a:solidFill>
            <a:schemeClr val="tx1"/>
          </a:solidFill>
          <a:effectLst>
            <a:outerShdw blurRad="38100" dist="38100" dir="2700000" algn="tl">
              <a:srgbClr val="000000"/>
            </a:outerShdw>
          </a:effectLst>
          <a:latin typeface="+mn-lt"/>
        </a:defRPr>
      </a:lvl6pPr>
      <a:lvl7pPr marL="2971800" indent="-228600" algn="l" rtl="0" eaLnBrk="1" fontAlgn="base" hangingPunct="1">
        <a:spcBef>
          <a:spcPct val="20000"/>
        </a:spcBef>
        <a:spcAft>
          <a:spcPct val="0"/>
        </a:spcAft>
        <a:buClr>
          <a:schemeClr val="folHlink"/>
        </a:buClr>
        <a:buSzPct val="90000"/>
        <a:buFont typeface="Wingdings" pitchFamily="2" charset="2"/>
        <a:buBlip>
          <a:blip r:embed="rId17"/>
        </a:buBlip>
        <a:defRPr sz="2000">
          <a:solidFill>
            <a:schemeClr val="tx1"/>
          </a:solidFill>
          <a:effectLst>
            <a:outerShdw blurRad="38100" dist="38100" dir="2700000" algn="tl">
              <a:srgbClr val="000000"/>
            </a:outerShdw>
          </a:effectLst>
          <a:latin typeface="+mn-lt"/>
        </a:defRPr>
      </a:lvl7pPr>
      <a:lvl8pPr marL="3429000" indent="-228600" algn="l" rtl="0" eaLnBrk="1" fontAlgn="base" hangingPunct="1">
        <a:spcBef>
          <a:spcPct val="20000"/>
        </a:spcBef>
        <a:spcAft>
          <a:spcPct val="0"/>
        </a:spcAft>
        <a:buClr>
          <a:schemeClr val="folHlink"/>
        </a:buClr>
        <a:buSzPct val="90000"/>
        <a:buFont typeface="Wingdings" pitchFamily="2" charset="2"/>
        <a:buBlip>
          <a:blip r:embed="rId17"/>
        </a:buBlip>
        <a:defRPr sz="2000">
          <a:solidFill>
            <a:schemeClr val="tx1"/>
          </a:solidFill>
          <a:effectLst>
            <a:outerShdw blurRad="38100" dist="38100" dir="2700000" algn="tl">
              <a:srgbClr val="000000"/>
            </a:outerShdw>
          </a:effectLst>
          <a:latin typeface="+mn-lt"/>
        </a:defRPr>
      </a:lvl8pPr>
      <a:lvl9pPr marL="3886200" indent="-228600" algn="l" rtl="0" eaLnBrk="1" fontAlgn="base" hangingPunct="1">
        <a:spcBef>
          <a:spcPct val="20000"/>
        </a:spcBef>
        <a:spcAft>
          <a:spcPct val="0"/>
        </a:spcAft>
        <a:buClr>
          <a:schemeClr val="folHlink"/>
        </a:buClr>
        <a:buSzPct val="90000"/>
        <a:buFont typeface="Wingdings" pitchFamily="2" charset="2"/>
        <a:buBlip>
          <a:blip r:embed="rId17"/>
        </a:buBlip>
        <a:defRPr sz="2000">
          <a:solidFill>
            <a:schemeClr val="tx1"/>
          </a:solidFill>
          <a:effectLst>
            <a:outerShdw blurRad="38100" dist="38100" dir="2700000" algn="tl">
              <a:srgbClr val="000000"/>
            </a:outerShdw>
          </a:effectLst>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6.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57647"/>
                <a:invGamma/>
              </a:schemeClr>
            </a:gs>
            <a:gs pos="100000">
              <a:schemeClr val="bg1"/>
            </a:gs>
          </a:gsLst>
          <a:lin ang="2700000" scaled="1"/>
        </a:gradFill>
        <a:effectLst/>
      </p:bgPr>
    </p:bg>
    <p:spTree>
      <p:nvGrpSpPr>
        <p:cNvPr id="1" name=""/>
        <p:cNvGrpSpPr/>
        <p:nvPr/>
      </p:nvGrpSpPr>
      <p:grpSpPr>
        <a:xfrm>
          <a:off x="0" y="0"/>
          <a:ext cx="0" cy="0"/>
          <a:chOff x="0" y="0"/>
          <a:chExt cx="0" cy="0"/>
        </a:xfrm>
      </p:grpSpPr>
      <p:grpSp>
        <p:nvGrpSpPr>
          <p:cNvPr id="1026" name="Group 2"/>
          <p:cNvGrpSpPr>
            <a:grpSpLocks/>
          </p:cNvGrpSpPr>
          <p:nvPr/>
        </p:nvGrpSpPr>
        <p:grpSpPr bwMode="auto">
          <a:xfrm>
            <a:off x="0" y="0"/>
            <a:ext cx="9144000" cy="6856413"/>
            <a:chOff x="0" y="0"/>
            <a:chExt cx="5760" cy="4319"/>
          </a:xfrm>
        </p:grpSpPr>
        <p:sp>
          <p:nvSpPr>
            <p:cNvPr id="786435" name="Freeform 3"/>
            <p:cNvSpPr>
              <a:spLocks/>
            </p:cNvSpPr>
            <p:nvPr/>
          </p:nvSpPr>
          <p:spPr bwMode="hidden">
            <a:xfrm>
              <a:off x="0" y="12"/>
              <a:ext cx="5758" cy="3273"/>
            </a:xfrm>
            <a:custGeom>
              <a:avLst/>
              <a:gdLst/>
              <a:ahLst/>
              <a:cxnLst>
                <a:cxn ang="0">
                  <a:pos x="3193" y="1816"/>
                </a:cxn>
                <a:cxn ang="0">
                  <a:pos x="0" y="0"/>
                </a:cxn>
                <a:cxn ang="0">
                  <a:pos x="0" y="522"/>
                </a:cxn>
                <a:cxn ang="0">
                  <a:pos x="3037" y="1978"/>
                </a:cxn>
                <a:cxn ang="0">
                  <a:pos x="5740" y="3273"/>
                </a:cxn>
                <a:cxn ang="0">
                  <a:pos x="5740" y="3267"/>
                </a:cxn>
                <a:cxn ang="0">
                  <a:pos x="3193" y="1816"/>
                </a:cxn>
                <a:cxn ang="0">
                  <a:pos x="3193" y="1816"/>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786436" name="Freeform 4"/>
            <p:cNvSpPr>
              <a:spLocks/>
            </p:cNvSpPr>
            <p:nvPr/>
          </p:nvSpPr>
          <p:spPr bwMode="hidden">
            <a:xfrm>
              <a:off x="149" y="0"/>
              <a:ext cx="5609" cy="3243"/>
            </a:xfrm>
            <a:custGeom>
              <a:avLst/>
              <a:gdLst/>
              <a:ahLst/>
              <a:cxnLst>
                <a:cxn ang="0">
                  <a:pos x="3163" y="1714"/>
                </a:cxn>
                <a:cxn ang="0">
                  <a:pos x="431" y="0"/>
                </a:cxn>
                <a:cxn ang="0">
                  <a:pos x="0" y="0"/>
                </a:cxn>
                <a:cxn ang="0">
                  <a:pos x="3086" y="1786"/>
                </a:cxn>
                <a:cxn ang="0">
                  <a:pos x="5591" y="3243"/>
                </a:cxn>
                <a:cxn ang="0">
                  <a:pos x="5591" y="3237"/>
                </a:cxn>
                <a:cxn ang="0">
                  <a:pos x="3163" y="1714"/>
                </a:cxn>
                <a:cxn ang="0">
                  <a:pos x="3163" y="1714"/>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786437" name="Freeform 5"/>
            <p:cNvSpPr>
              <a:spLocks/>
            </p:cNvSpPr>
            <p:nvPr/>
          </p:nvSpPr>
          <p:spPr bwMode="hidden">
            <a:xfrm>
              <a:off x="0" y="3433"/>
              <a:ext cx="4038" cy="191"/>
            </a:xfrm>
            <a:custGeom>
              <a:avLst/>
              <a:gdLst/>
              <a:ahLst/>
              <a:cxnLst>
                <a:cxn ang="0">
                  <a:pos x="0" y="156"/>
                </a:cxn>
                <a:cxn ang="0">
                  <a:pos x="4042" y="192"/>
                </a:cxn>
                <a:cxn ang="0">
                  <a:pos x="4042" y="144"/>
                </a:cxn>
                <a:cxn ang="0">
                  <a:pos x="0" y="0"/>
                </a:cxn>
                <a:cxn ang="0">
                  <a:pos x="0" y="156"/>
                </a:cxn>
                <a:cxn ang="0">
                  <a:pos x="0" y="156"/>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1035" name="Freeform 6"/>
            <p:cNvSpPr>
              <a:spLocks/>
            </p:cNvSpPr>
            <p:nvPr/>
          </p:nvSpPr>
          <p:spPr bwMode="hidden">
            <a:xfrm>
              <a:off x="4038" y="3577"/>
              <a:ext cx="1720" cy="65"/>
            </a:xfrm>
            <a:custGeom>
              <a:avLst/>
              <a:gdLst>
                <a:gd name="T0" fmla="*/ 1722 w 1722"/>
                <a:gd name="T1" fmla="*/ 66 h 66"/>
                <a:gd name="T2" fmla="*/ 1722 w 1722"/>
                <a:gd name="T3" fmla="*/ 60 h 66"/>
                <a:gd name="T4" fmla="*/ 0 w 1722"/>
                <a:gd name="T5" fmla="*/ 0 h 66"/>
                <a:gd name="T6" fmla="*/ 0 w 1722"/>
                <a:gd name="T7" fmla="*/ 48 h 66"/>
                <a:gd name="T8" fmla="*/ 1722 w 1722"/>
                <a:gd name="T9" fmla="*/ 66 h 66"/>
                <a:gd name="T10" fmla="*/ 1722 w 1722"/>
                <a:gd name="T11" fmla="*/ 66 h 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22" h="66">
                  <a:moveTo>
                    <a:pt x="1722" y="66"/>
                  </a:moveTo>
                  <a:lnTo>
                    <a:pt x="1722" y="60"/>
                  </a:lnTo>
                  <a:lnTo>
                    <a:pt x="0" y="0"/>
                  </a:lnTo>
                  <a:lnTo>
                    <a:pt x="0" y="48"/>
                  </a:lnTo>
                  <a:lnTo>
                    <a:pt x="1722" y="66"/>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786439" name="Freeform 7"/>
            <p:cNvSpPr>
              <a:spLocks/>
            </p:cNvSpPr>
            <p:nvPr/>
          </p:nvSpPr>
          <p:spPr bwMode="hidden">
            <a:xfrm>
              <a:off x="0" y="3726"/>
              <a:ext cx="4784" cy="329"/>
            </a:xfrm>
            <a:custGeom>
              <a:avLst/>
              <a:gdLst/>
              <a:ahLst/>
              <a:cxnLst>
                <a:cxn ang="0">
                  <a:pos x="0" y="329"/>
                </a:cxn>
                <a:cxn ang="0">
                  <a:pos x="4789" y="77"/>
                </a:cxn>
                <a:cxn ang="0">
                  <a:pos x="4789" y="0"/>
                </a:cxn>
                <a:cxn ang="0">
                  <a:pos x="0" y="107"/>
                </a:cxn>
                <a:cxn ang="0">
                  <a:pos x="0" y="329"/>
                </a:cxn>
                <a:cxn ang="0">
                  <a:pos x="0" y="329"/>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w="9525" cap="flat" cmpd="sng">
              <a:noFill/>
              <a:prstDash val="solid"/>
              <a:round/>
              <a:headEnd type="none" w="med" len="med"/>
              <a:tailEnd type="none" w="med" len="med"/>
            </a:ln>
            <a:effectLst/>
          </p:spPr>
          <p:txBody>
            <a:bodyPr/>
            <a:lstStyle/>
            <a:p>
              <a:pPr fontAlgn="auto">
                <a:spcBef>
                  <a:spcPts val="0"/>
                </a:spcBef>
                <a:spcAft>
                  <a:spcPts val="0"/>
                </a:spcAft>
                <a:defRPr/>
              </a:pPr>
              <a:endParaRPr lang="en-US">
                <a:solidFill>
                  <a:prstClr val="white"/>
                </a:solidFill>
                <a:latin typeface="Arial" charset="0"/>
              </a:endParaRPr>
            </a:p>
          </p:txBody>
        </p:sp>
        <p:sp>
          <p:nvSpPr>
            <p:cNvPr id="1037" name="Freeform 8"/>
            <p:cNvSpPr>
              <a:spLocks/>
            </p:cNvSpPr>
            <p:nvPr/>
          </p:nvSpPr>
          <p:spPr bwMode="hidden">
            <a:xfrm>
              <a:off x="4784" y="3702"/>
              <a:ext cx="974" cy="101"/>
            </a:xfrm>
            <a:custGeom>
              <a:avLst/>
              <a:gdLst>
                <a:gd name="T0" fmla="*/ 975 w 975"/>
                <a:gd name="T1" fmla="*/ 48 h 101"/>
                <a:gd name="T2" fmla="*/ 975 w 975"/>
                <a:gd name="T3" fmla="*/ 0 h 101"/>
                <a:gd name="T4" fmla="*/ 0 w 975"/>
                <a:gd name="T5" fmla="*/ 24 h 101"/>
                <a:gd name="T6" fmla="*/ 0 w 975"/>
                <a:gd name="T7" fmla="*/ 101 h 101"/>
                <a:gd name="T8" fmla="*/ 975 w 975"/>
                <a:gd name="T9" fmla="*/ 48 h 101"/>
                <a:gd name="T10" fmla="*/ 975 w 975"/>
                <a:gd name="T11" fmla="*/ 48 h 10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75" h="101">
                  <a:moveTo>
                    <a:pt x="975" y="48"/>
                  </a:moveTo>
                  <a:lnTo>
                    <a:pt x="975" y="0"/>
                  </a:lnTo>
                  <a:lnTo>
                    <a:pt x="0" y="24"/>
                  </a:lnTo>
                  <a:lnTo>
                    <a:pt x="0" y="101"/>
                  </a:lnTo>
                  <a:lnTo>
                    <a:pt x="975" y="4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1038" name="Freeform 9"/>
            <p:cNvSpPr>
              <a:spLocks/>
            </p:cNvSpPr>
            <p:nvPr/>
          </p:nvSpPr>
          <p:spPr bwMode="hidden">
            <a:xfrm>
              <a:off x="3619" y="3815"/>
              <a:ext cx="2139" cy="198"/>
            </a:xfrm>
            <a:custGeom>
              <a:avLst/>
              <a:gdLst>
                <a:gd name="T0" fmla="*/ 2141 w 2141"/>
                <a:gd name="T1" fmla="*/ 0 h 198"/>
                <a:gd name="T2" fmla="*/ 0 w 2141"/>
                <a:gd name="T3" fmla="*/ 156 h 198"/>
                <a:gd name="T4" fmla="*/ 0 w 2141"/>
                <a:gd name="T5" fmla="*/ 198 h 198"/>
                <a:gd name="T6" fmla="*/ 2141 w 2141"/>
                <a:gd name="T7" fmla="*/ 0 h 198"/>
                <a:gd name="T8" fmla="*/ 2141 w 2141"/>
                <a:gd name="T9" fmla="*/ 0 h 1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41" h="198">
                  <a:moveTo>
                    <a:pt x="2141" y="0"/>
                  </a:moveTo>
                  <a:lnTo>
                    <a:pt x="0" y="156"/>
                  </a:lnTo>
                  <a:lnTo>
                    <a:pt x="0" y="198"/>
                  </a:lnTo>
                  <a:lnTo>
                    <a:pt x="2141"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786442" name="Freeform 10"/>
            <p:cNvSpPr>
              <a:spLocks/>
            </p:cNvSpPr>
            <p:nvPr/>
          </p:nvSpPr>
          <p:spPr bwMode="hidden">
            <a:xfrm>
              <a:off x="0" y="3971"/>
              <a:ext cx="3619" cy="348"/>
            </a:xfrm>
            <a:custGeom>
              <a:avLst/>
              <a:gdLst/>
              <a:ahLst/>
              <a:cxnLst>
                <a:cxn ang="0">
                  <a:pos x="0" y="348"/>
                </a:cxn>
                <a:cxn ang="0">
                  <a:pos x="311" y="348"/>
                </a:cxn>
                <a:cxn ang="0">
                  <a:pos x="3623" y="42"/>
                </a:cxn>
                <a:cxn ang="0">
                  <a:pos x="3623" y="0"/>
                </a:cxn>
                <a:cxn ang="0">
                  <a:pos x="0" y="264"/>
                </a:cxn>
                <a:cxn ang="0">
                  <a:pos x="0" y="348"/>
                </a:cxn>
                <a:cxn ang="0">
                  <a:pos x="0" y="348"/>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1040" name="Freeform 11"/>
            <p:cNvSpPr>
              <a:spLocks/>
            </p:cNvSpPr>
            <p:nvPr/>
          </p:nvSpPr>
          <p:spPr bwMode="hidden">
            <a:xfrm>
              <a:off x="2097" y="4043"/>
              <a:ext cx="2514" cy="276"/>
            </a:xfrm>
            <a:custGeom>
              <a:avLst/>
              <a:gdLst>
                <a:gd name="T0" fmla="*/ 2182 w 2517"/>
                <a:gd name="T1" fmla="*/ 276 h 276"/>
                <a:gd name="T2" fmla="*/ 2517 w 2517"/>
                <a:gd name="T3" fmla="*/ 204 h 276"/>
                <a:gd name="T4" fmla="*/ 2260 w 2517"/>
                <a:gd name="T5" fmla="*/ 0 h 276"/>
                <a:gd name="T6" fmla="*/ 0 w 2517"/>
                <a:gd name="T7" fmla="*/ 276 h 276"/>
                <a:gd name="T8" fmla="*/ 2182 w 2517"/>
                <a:gd name="T9" fmla="*/ 276 h 276"/>
                <a:gd name="T10" fmla="*/ 2182 w 2517"/>
                <a:gd name="T11" fmla="*/ 276 h 27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7" h="276">
                  <a:moveTo>
                    <a:pt x="2182" y="276"/>
                  </a:moveTo>
                  <a:lnTo>
                    <a:pt x="2517" y="204"/>
                  </a:lnTo>
                  <a:lnTo>
                    <a:pt x="2260" y="0"/>
                  </a:lnTo>
                  <a:lnTo>
                    <a:pt x="0" y="276"/>
                  </a:lnTo>
                  <a:lnTo>
                    <a:pt x="2182" y="276"/>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786444" name="Freeform 12"/>
            <p:cNvSpPr>
              <a:spLocks/>
            </p:cNvSpPr>
            <p:nvPr/>
          </p:nvSpPr>
          <p:spPr bwMode="hidden">
            <a:xfrm>
              <a:off x="4354" y="3869"/>
              <a:ext cx="1404" cy="378"/>
            </a:xfrm>
            <a:custGeom>
              <a:avLst/>
              <a:gdLst/>
              <a:ahLst/>
              <a:cxnLst>
                <a:cxn ang="0">
                  <a:pos x="1405" y="126"/>
                </a:cxn>
                <a:cxn ang="0">
                  <a:pos x="1405" y="0"/>
                </a:cxn>
                <a:cxn ang="0">
                  <a:pos x="0" y="174"/>
                </a:cxn>
                <a:cxn ang="0">
                  <a:pos x="257" y="378"/>
                </a:cxn>
                <a:cxn ang="0">
                  <a:pos x="1405" y="126"/>
                </a:cxn>
                <a:cxn ang="0">
                  <a:pos x="1405" y="126"/>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1042" name="Freeform 13"/>
            <p:cNvSpPr>
              <a:spLocks/>
            </p:cNvSpPr>
            <p:nvPr/>
          </p:nvSpPr>
          <p:spPr bwMode="hidden">
            <a:xfrm>
              <a:off x="5030" y="3151"/>
              <a:ext cx="728" cy="240"/>
            </a:xfrm>
            <a:custGeom>
              <a:avLst/>
              <a:gdLst>
                <a:gd name="T0" fmla="*/ 729 w 729"/>
                <a:gd name="T1" fmla="*/ 240 h 240"/>
                <a:gd name="T2" fmla="*/ 0 w 729"/>
                <a:gd name="T3" fmla="*/ 0 h 240"/>
                <a:gd name="T4" fmla="*/ 0 w 729"/>
                <a:gd name="T5" fmla="*/ 6 h 240"/>
                <a:gd name="T6" fmla="*/ 729 w 729"/>
                <a:gd name="T7" fmla="*/ 240 h 240"/>
                <a:gd name="T8" fmla="*/ 729 w 729"/>
                <a:gd name="T9" fmla="*/ 240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9" h="240">
                  <a:moveTo>
                    <a:pt x="729" y="240"/>
                  </a:moveTo>
                  <a:lnTo>
                    <a:pt x="0" y="0"/>
                  </a:lnTo>
                  <a:lnTo>
                    <a:pt x="0" y="6"/>
                  </a:lnTo>
                  <a:lnTo>
                    <a:pt x="729" y="24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786446" name="Freeform 14"/>
            <p:cNvSpPr>
              <a:spLocks/>
            </p:cNvSpPr>
            <p:nvPr/>
          </p:nvSpPr>
          <p:spPr bwMode="hidden">
            <a:xfrm>
              <a:off x="0" y="1486"/>
              <a:ext cx="5030" cy="1671"/>
            </a:xfrm>
            <a:custGeom>
              <a:avLst/>
              <a:gdLst/>
              <a:ahLst/>
              <a:cxnLst>
                <a:cxn ang="0">
                  <a:pos x="0" y="72"/>
                </a:cxn>
                <a:cxn ang="0">
                  <a:pos x="5035" y="1672"/>
                </a:cxn>
                <a:cxn ang="0">
                  <a:pos x="5035" y="1666"/>
                </a:cxn>
                <a:cxn ang="0">
                  <a:pos x="0" y="0"/>
                </a:cxn>
                <a:cxn ang="0">
                  <a:pos x="0" y="72"/>
                </a:cxn>
                <a:cxn ang="0">
                  <a:pos x="0" y="72"/>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1044" name="Freeform 15"/>
            <p:cNvSpPr>
              <a:spLocks/>
            </p:cNvSpPr>
            <p:nvPr/>
          </p:nvSpPr>
          <p:spPr bwMode="hidden">
            <a:xfrm>
              <a:off x="5030" y="3049"/>
              <a:ext cx="728" cy="318"/>
            </a:xfrm>
            <a:custGeom>
              <a:avLst/>
              <a:gdLst>
                <a:gd name="T0" fmla="*/ 729 w 729"/>
                <a:gd name="T1" fmla="*/ 318 h 318"/>
                <a:gd name="T2" fmla="*/ 729 w 729"/>
                <a:gd name="T3" fmla="*/ 312 h 318"/>
                <a:gd name="T4" fmla="*/ 0 w 729"/>
                <a:gd name="T5" fmla="*/ 0 h 318"/>
                <a:gd name="T6" fmla="*/ 0 w 729"/>
                <a:gd name="T7" fmla="*/ 54 h 318"/>
                <a:gd name="T8" fmla="*/ 729 w 729"/>
                <a:gd name="T9" fmla="*/ 318 h 318"/>
                <a:gd name="T10" fmla="*/ 729 w 729"/>
                <a:gd name="T11" fmla="*/ 318 h 3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29" h="318">
                  <a:moveTo>
                    <a:pt x="729" y="318"/>
                  </a:moveTo>
                  <a:lnTo>
                    <a:pt x="729" y="312"/>
                  </a:lnTo>
                  <a:lnTo>
                    <a:pt x="0" y="0"/>
                  </a:lnTo>
                  <a:lnTo>
                    <a:pt x="0" y="54"/>
                  </a:lnTo>
                  <a:lnTo>
                    <a:pt x="729" y="318"/>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786448" name="Freeform 16"/>
            <p:cNvSpPr>
              <a:spLocks/>
            </p:cNvSpPr>
            <p:nvPr/>
          </p:nvSpPr>
          <p:spPr bwMode="hidden">
            <a:xfrm>
              <a:off x="0" y="916"/>
              <a:ext cx="5030" cy="2187"/>
            </a:xfrm>
            <a:custGeom>
              <a:avLst/>
              <a:gdLst/>
              <a:ahLst/>
              <a:cxnLst>
                <a:cxn ang="0">
                  <a:pos x="0" y="396"/>
                </a:cxn>
                <a:cxn ang="0">
                  <a:pos x="5035" y="2188"/>
                </a:cxn>
                <a:cxn ang="0">
                  <a:pos x="5035" y="2134"/>
                </a:cxn>
                <a:cxn ang="0">
                  <a:pos x="0" y="0"/>
                </a:cxn>
                <a:cxn ang="0">
                  <a:pos x="0" y="396"/>
                </a:cxn>
                <a:cxn ang="0">
                  <a:pos x="0" y="396"/>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786449" name="Freeform 17"/>
            <p:cNvSpPr>
              <a:spLocks/>
            </p:cNvSpPr>
            <p:nvPr/>
          </p:nvSpPr>
          <p:spPr bwMode="hidden">
            <a:xfrm>
              <a:off x="2294" y="0"/>
              <a:ext cx="3159" cy="2725"/>
            </a:xfrm>
            <a:custGeom>
              <a:avLst/>
              <a:gdLst/>
              <a:ahLst/>
              <a:cxnLst>
                <a:cxn ang="0">
                  <a:pos x="0" y="0"/>
                </a:cxn>
                <a:cxn ang="0">
                  <a:pos x="3145" y="2727"/>
                </a:cxn>
                <a:cxn ang="0">
                  <a:pos x="3163" y="2704"/>
                </a:cxn>
                <a:cxn ang="0">
                  <a:pos x="102" y="0"/>
                </a:cxn>
                <a:cxn ang="0">
                  <a:pos x="0" y="0"/>
                </a:cxn>
                <a:cxn ang="0">
                  <a:pos x="0" y="0"/>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786450" name="Freeform 18"/>
            <p:cNvSpPr>
              <a:spLocks/>
            </p:cNvSpPr>
            <p:nvPr/>
          </p:nvSpPr>
          <p:spPr bwMode="hidden">
            <a:xfrm>
              <a:off x="5435" y="2702"/>
              <a:ext cx="323" cy="299"/>
            </a:xfrm>
            <a:custGeom>
              <a:avLst/>
              <a:gdLst/>
              <a:ahLst/>
              <a:cxnLst>
                <a:cxn ang="0">
                  <a:pos x="323" y="299"/>
                </a:cxn>
                <a:cxn ang="0">
                  <a:pos x="323" y="263"/>
                </a:cxn>
                <a:cxn ang="0">
                  <a:pos x="18" y="0"/>
                </a:cxn>
                <a:cxn ang="0">
                  <a:pos x="0" y="23"/>
                </a:cxn>
                <a:cxn ang="0">
                  <a:pos x="323" y="299"/>
                </a:cxn>
                <a:cxn ang="0">
                  <a:pos x="323" y="299"/>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1048" name="Freeform 19"/>
            <p:cNvSpPr>
              <a:spLocks/>
            </p:cNvSpPr>
            <p:nvPr/>
          </p:nvSpPr>
          <p:spPr bwMode="hidden">
            <a:xfrm>
              <a:off x="5477" y="2588"/>
              <a:ext cx="281" cy="335"/>
            </a:xfrm>
            <a:custGeom>
              <a:avLst/>
              <a:gdLst>
                <a:gd name="T0" fmla="*/ 281 w 281"/>
                <a:gd name="T1" fmla="*/ 335 h 335"/>
                <a:gd name="T2" fmla="*/ 281 w 281"/>
                <a:gd name="T3" fmla="*/ 173 h 335"/>
                <a:gd name="T4" fmla="*/ 96 w 281"/>
                <a:gd name="T5" fmla="*/ 0 h 335"/>
                <a:gd name="T6" fmla="*/ 0 w 281"/>
                <a:gd name="T7" fmla="*/ 90 h 335"/>
                <a:gd name="T8" fmla="*/ 281 w 281"/>
                <a:gd name="T9" fmla="*/ 335 h 335"/>
                <a:gd name="T10" fmla="*/ 281 w 281"/>
                <a:gd name="T11" fmla="*/ 335 h 3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1" h="335">
                  <a:moveTo>
                    <a:pt x="281" y="335"/>
                  </a:moveTo>
                  <a:lnTo>
                    <a:pt x="281" y="173"/>
                  </a:lnTo>
                  <a:lnTo>
                    <a:pt x="96" y="0"/>
                  </a:lnTo>
                  <a:lnTo>
                    <a:pt x="0" y="90"/>
                  </a:lnTo>
                  <a:lnTo>
                    <a:pt x="281" y="335"/>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786452" name="Freeform 20"/>
            <p:cNvSpPr>
              <a:spLocks/>
            </p:cNvSpPr>
            <p:nvPr/>
          </p:nvSpPr>
          <p:spPr bwMode="hidden">
            <a:xfrm>
              <a:off x="2454" y="0"/>
              <a:ext cx="3119" cy="2678"/>
            </a:xfrm>
            <a:custGeom>
              <a:avLst/>
              <a:gdLst/>
              <a:ahLst/>
              <a:cxnLst>
                <a:cxn ang="0">
                  <a:pos x="0" y="0"/>
                </a:cxn>
                <a:cxn ang="0">
                  <a:pos x="3026" y="2680"/>
                </a:cxn>
                <a:cxn ang="0">
                  <a:pos x="3122" y="2590"/>
                </a:cxn>
                <a:cxn ang="0">
                  <a:pos x="383" y="0"/>
                </a:cxn>
                <a:cxn ang="0">
                  <a:pos x="0" y="0"/>
                </a:cxn>
                <a:cxn ang="0">
                  <a:pos x="0" y="0"/>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1050" name="Freeform 21"/>
            <p:cNvSpPr>
              <a:spLocks/>
            </p:cNvSpPr>
            <p:nvPr/>
          </p:nvSpPr>
          <p:spPr bwMode="hidden">
            <a:xfrm>
              <a:off x="5626" y="2534"/>
              <a:ext cx="132" cy="132"/>
            </a:xfrm>
            <a:custGeom>
              <a:avLst/>
              <a:gdLst>
                <a:gd name="T0" fmla="*/ 132 w 132"/>
                <a:gd name="T1" fmla="*/ 132 h 132"/>
                <a:gd name="T2" fmla="*/ 0 w 132"/>
                <a:gd name="T3" fmla="*/ 0 h 132"/>
                <a:gd name="T4" fmla="*/ 0 w 132"/>
                <a:gd name="T5" fmla="*/ 0 h 132"/>
                <a:gd name="T6" fmla="*/ 132 w 132"/>
                <a:gd name="T7" fmla="*/ 132 h 132"/>
                <a:gd name="T8" fmla="*/ 132 w 132"/>
                <a:gd name="T9" fmla="*/ 132 h 1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2" h="132">
                  <a:moveTo>
                    <a:pt x="132" y="132"/>
                  </a:moveTo>
                  <a:lnTo>
                    <a:pt x="0" y="0"/>
                  </a:lnTo>
                  <a:lnTo>
                    <a:pt x="132" y="132"/>
                  </a:lnTo>
                  <a:close/>
                </a:path>
              </a:pathLst>
            </a:custGeom>
            <a:solidFill>
              <a:srgbClr val="FF99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786454" name="Freeform 22"/>
            <p:cNvSpPr>
              <a:spLocks/>
            </p:cNvSpPr>
            <p:nvPr/>
          </p:nvSpPr>
          <p:spPr bwMode="hidden">
            <a:xfrm>
              <a:off x="3112" y="0"/>
              <a:ext cx="2514" cy="2534"/>
            </a:xfrm>
            <a:custGeom>
              <a:avLst/>
              <a:gdLst/>
              <a:ahLst/>
              <a:cxnLst>
                <a:cxn ang="0">
                  <a:pos x="0" y="0"/>
                </a:cxn>
                <a:cxn ang="0">
                  <a:pos x="2517" y="2536"/>
                </a:cxn>
                <a:cxn ang="0">
                  <a:pos x="2517" y="2536"/>
                </a:cxn>
                <a:cxn ang="0">
                  <a:pos x="66" y="0"/>
                </a:cxn>
                <a:cxn ang="0">
                  <a:pos x="0" y="0"/>
                </a:cxn>
                <a:cxn ang="0">
                  <a:pos x="0" y="0"/>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786455" name="Freeform 23"/>
            <p:cNvSpPr>
              <a:spLocks/>
            </p:cNvSpPr>
            <p:nvPr/>
          </p:nvSpPr>
          <p:spPr bwMode="hidden">
            <a:xfrm>
              <a:off x="3488" y="0"/>
              <a:ext cx="2198" cy="2480"/>
            </a:xfrm>
            <a:custGeom>
              <a:avLst/>
              <a:gdLst/>
              <a:ahLst/>
              <a:cxnLst>
                <a:cxn ang="0">
                  <a:pos x="0" y="0"/>
                </a:cxn>
                <a:cxn ang="0">
                  <a:pos x="2188" y="2482"/>
                </a:cxn>
                <a:cxn ang="0">
                  <a:pos x="2200" y="2476"/>
                </a:cxn>
                <a:cxn ang="0">
                  <a:pos x="317" y="0"/>
                </a:cxn>
                <a:cxn ang="0">
                  <a:pos x="0" y="0"/>
                </a:cxn>
                <a:cxn ang="0">
                  <a:pos x="0" y="0"/>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w="9525" cap="flat" cmpd="sng">
              <a:noFill/>
              <a:prstDash val="solid"/>
              <a:round/>
              <a:headEnd type="none" w="med" len="med"/>
              <a:tailEnd type="none" w="med" len="med"/>
            </a:ln>
            <a:effectLst/>
          </p:spPr>
          <p:txBody>
            <a:bodyPr/>
            <a:lstStyle/>
            <a:p>
              <a:pPr fontAlgn="auto">
                <a:spcBef>
                  <a:spcPts val="0"/>
                </a:spcBef>
                <a:spcAft>
                  <a:spcPts val="0"/>
                </a:spcAft>
                <a:defRPr/>
              </a:pPr>
              <a:endParaRPr lang="en-US">
                <a:solidFill>
                  <a:prstClr val="white"/>
                </a:solidFill>
                <a:latin typeface="Arial" charset="0"/>
              </a:endParaRPr>
            </a:p>
          </p:txBody>
        </p:sp>
        <p:sp>
          <p:nvSpPr>
            <p:cNvPr id="786456" name="Freeform 24"/>
            <p:cNvSpPr>
              <a:spLocks/>
            </p:cNvSpPr>
            <p:nvPr/>
          </p:nvSpPr>
          <p:spPr bwMode="hidden">
            <a:xfrm>
              <a:off x="5674" y="2474"/>
              <a:ext cx="84" cy="96"/>
            </a:xfrm>
            <a:custGeom>
              <a:avLst/>
              <a:gdLst/>
              <a:ahLst/>
              <a:cxnLst>
                <a:cxn ang="0">
                  <a:pos x="84" y="96"/>
                </a:cxn>
                <a:cxn ang="0">
                  <a:pos x="84" y="90"/>
                </a:cxn>
                <a:cxn ang="0">
                  <a:pos x="12" y="0"/>
                </a:cxn>
                <a:cxn ang="0">
                  <a:pos x="0" y="6"/>
                </a:cxn>
                <a:cxn ang="0">
                  <a:pos x="84" y="96"/>
                </a:cxn>
                <a:cxn ang="0">
                  <a:pos x="84" y="96"/>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1054" name="Freeform 25"/>
            <p:cNvSpPr>
              <a:spLocks/>
            </p:cNvSpPr>
            <p:nvPr/>
          </p:nvSpPr>
          <p:spPr bwMode="hidden">
            <a:xfrm>
              <a:off x="5603" y="850"/>
              <a:ext cx="155" cy="516"/>
            </a:xfrm>
            <a:custGeom>
              <a:avLst/>
              <a:gdLst>
                <a:gd name="T0" fmla="*/ 155 w 155"/>
                <a:gd name="T1" fmla="*/ 516 h 516"/>
                <a:gd name="T2" fmla="*/ 155 w 155"/>
                <a:gd name="T3" fmla="*/ 204 h 516"/>
                <a:gd name="T4" fmla="*/ 77 w 155"/>
                <a:gd name="T5" fmla="*/ 0 h 516"/>
                <a:gd name="T6" fmla="*/ 0 w 155"/>
                <a:gd name="T7" fmla="*/ 192 h 516"/>
                <a:gd name="T8" fmla="*/ 155 w 155"/>
                <a:gd name="T9" fmla="*/ 516 h 516"/>
                <a:gd name="T10" fmla="*/ 155 w 155"/>
                <a:gd name="T11" fmla="*/ 516 h 5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5" h="516">
                  <a:moveTo>
                    <a:pt x="155" y="516"/>
                  </a:moveTo>
                  <a:lnTo>
                    <a:pt x="155" y="204"/>
                  </a:lnTo>
                  <a:lnTo>
                    <a:pt x="77" y="0"/>
                  </a:lnTo>
                  <a:lnTo>
                    <a:pt x="0" y="192"/>
                  </a:lnTo>
                  <a:lnTo>
                    <a:pt x="155" y="516"/>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786458" name="Freeform 26"/>
            <p:cNvSpPr>
              <a:spLocks/>
            </p:cNvSpPr>
            <p:nvPr/>
          </p:nvSpPr>
          <p:spPr bwMode="hidden">
            <a:xfrm>
              <a:off x="5107" y="0"/>
              <a:ext cx="573" cy="1042"/>
            </a:xfrm>
            <a:custGeom>
              <a:avLst/>
              <a:gdLst/>
              <a:ahLst/>
              <a:cxnLst>
                <a:cxn ang="0">
                  <a:pos x="0" y="0"/>
                </a:cxn>
                <a:cxn ang="0">
                  <a:pos x="497" y="1043"/>
                </a:cxn>
                <a:cxn ang="0">
                  <a:pos x="574" y="851"/>
                </a:cxn>
                <a:cxn ang="0">
                  <a:pos x="251" y="0"/>
                </a:cxn>
                <a:cxn ang="0">
                  <a:pos x="0" y="0"/>
                </a:cxn>
                <a:cxn ang="0">
                  <a:pos x="0" y="0"/>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786459" name="Freeform 27"/>
            <p:cNvSpPr>
              <a:spLocks/>
            </p:cNvSpPr>
            <p:nvPr/>
          </p:nvSpPr>
          <p:spPr bwMode="hidden">
            <a:xfrm>
              <a:off x="5411" y="0"/>
              <a:ext cx="341" cy="796"/>
            </a:xfrm>
            <a:custGeom>
              <a:avLst/>
              <a:gdLst/>
              <a:ahLst/>
              <a:cxnLst>
                <a:cxn ang="0">
                  <a:pos x="144" y="0"/>
                </a:cxn>
                <a:cxn ang="0">
                  <a:pos x="0" y="0"/>
                </a:cxn>
                <a:cxn ang="0">
                  <a:pos x="287" y="797"/>
                </a:cxn>
                <a:cxn ang="0">
                  <a:pos x="341" y="653"/>
                </a:cxn>
                <a:cxn ang="0">
                  <a:pos x="144" y="0"/>
                </a:cxn>
                <a:cxn ang="0">
                  <a:pos x="144" y="0"/>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1057" name="Freeform 28"/>
            <p:cNvSpPr>
              <a:spLocks/>
            </p:cNvSpPr>
            <p:nvPr/>
          </p:nvSpPr>
          <p:spPr bwMode="hidden">
            <a:xfrm>
              <a:off x="5698" y="653"/>
              <a:ext cx="60" cy="311"/>
            </a:xfrm>
            <a:custGeom>
              <a:avLst/>
              <a:gdLst>
                <a:gd name="T0" fmla="*/ 0 w 60"/>
                <a:gd name="T1" fmla="*/ 144 h 312"/>
                <a:gd name="T2" fmla="*/ 60 w 60"/>
                <a:gd name="T3" fmla="*/ 312 h 312"/>
                <a:gd name="T4" fmla="*/ 60 w 60"/>
                <a:gd name="T5" fmla="*/ 6 h 312"/>
                <a:gd name="T6" fmla="*/ 54 w 60"/>
                <a:gd name="T7" fmla="*/ 0 h 312"/>
                <a:gd name="T8" fmla="*/ 0 w 60"/>
                <a:gd name="T9" fmla="*/ 144 h 312"/>
                <a:gd name="T10" fmla="*/ 0 w 60"/>
                <a:gd name="T11" fmla="*/ 144 h 3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 h="312">
                  <a:moveTo>
                    <a:pt x="0" y="144"/>
                  </a:moveTo>
                  <a:lnTo>
                    <a:pt x="60" y="312"/>
                  </a:lnTo>
                  <a:lnTo>
                    <a:pt x="60" y="6"/>
                  </a:lnTo>
                  <a:lnTo>
                    <a:pt x="54" y="0"/>
                  </a:lnTo>
                  <a:lnTo>
                    <a:pt x="0" y="144"/>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786461" name="Freeform 29"/>
            <p:cNvSpPr>
              <a:spLocks/>
            </p:cNvSpPr>
            <p:nvPr/>
          </p:nvSpPr>
          <p:spPr bwMode="hidden">
            <a:xfrm>
              <a:off x="2" y="1601"/>
              <a:ext cx="5752" cy="1864"/>
            </a:xfrm>
            <a:custGeom>
              <a:avLst/>
              <a:gdLst/>
              <a:ahLst/>
              <a:cxnLst>
                <a:cxn ang="0">
                  <a:pos x="0" y="371"/>
                </a:cxn>
                <a:cxn ang="0">
                  <a:pos x="5740" y="1864"/>
                </a:cxn>
                <a:cxn ang="0">
                  <a:pos x="5740" y="1834"/>
                </a:cxn>
                <a:cxn ang="0">
                  <a:pos x="0" y="0"/>
                </a:cxn>
                <a:cxn ang="0">
                  <a:pos x="0" y="371"/>
                </a:cxn>
                <a:cxn ang="0">
                  <a:pos x="0" y="37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1059" name="Freeform 30"/>
            <p:cNvSpPr>
              <a:spLocks/>
            </p:cNvSpPr>
            <p:nvPr/>
          </p:nvSpPr>
          <p:spPr bwMode="hidden">
            <a:xfrm>
              <a:off x="5754" y="3483"/>
              <a:ext cx="6" cy="6"/>
            </a:xfrm>
            <a:custGeom>
              <a:avLst/>
              <a:gdLst>
                <a:gd name="T0" fmla="*/ 6 w 6"/>
                <a:gd name="T1" fmla="*/ 6 h 6"/>
                <a:gd name="T2" fmla="*/ 0 w 6"/>
                <a:gd name="T3" fmla="*/ 0 h 6"/>
                <a:gd name="T4" fmla="*/ 0 w 6"/>
                <a:gd name="T5" fmla="*/ 6 h 6"/>
                <a:gd name="T6" fmla="*/ 6 w 6"/>
                <a:gd name="T7" fmla="*/ 6 h 6"/>
                <a:gd name="T8" fmla="*/ 6 w 6"/>
                <a:gd name="T9" fmla="*/ 6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6">
                  <a:moveTo>
                    <a:pt x="6" y="6"/>
                  </a:moveTo>
                  <a:lnTo>
                    <a:pt x="0" y="0"/>
                  </a:lnTo>
                  <a:lnTo>
                    <a:pt x="0" y="6"/>
                  </a:lnTo>
                  <a:lnTo>
                    <a:pt x="6" y="6"/>
                  </a:lnTo>
                  <a:close/>
                </a:path>
              </a:pathLst>
            </a:custGeom>
            <a:solidFill>
              <a:srgbClr val="18F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786463" name="Freeform 31"/>
            <p:cNvSpPr>
              <a:spLocks/>
            </p:cNvSpPr>
            <p:nvPr/>
          </p:nvSpPr>
          <p:spPr bwMode="hidden">
            <a:xfrm>
              <a:off x="2" y="2152"/>
              <a:ext cx="5752" cy="1337"/>
            </a:xfrm>
            <a:custGeom>
              <a:avLst/>
              <a:gdLst/>
              <a:ahLst/>
              <a:cxnLst>
                <a:cxn ang="0">
                  <a:pos x="0" y="366"/>
                </a:cxn>
                <a:cxn ang="0">
                  <a:pos x="5740" y="1337"/>
                </a:cxn>
                <a:cxn ang="0">
                  <a:pos x="5740" y="1331"/>
                </a:cxn>
                <a:cxn ang="0">
                  <a:pos x="0" y="0"/>
                </a:cxn>
                <a:cxn ang="0">
                  <a:pos x="0" y="366"/>
                </a:cxn>
                <a:cxn ang="0">
                  <a:pos x="0" y="366"/>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786464" name="Freeform 32"/>
            <p:cNvSpPr>
              <a:spLocks/>
            </p:cNvSpPr>
            <p:nvPr/>
          </p:nvSpPr>
          <p:spPr bwMode="hidden">
            <a:xfrm>
              <a:off x="2" y="3177"/>
              <a:ext cx="5752" cy="414"/>
            </a:xfrm>
            <a:custGeom>
              <a:avLst/>
              <a:gdLst/>
              <a:ahLst/>
              <a:cxnLst>
                <a:cxn ang="0">
                  <a:pos x="0" y="48"/>
                </a:cxn>
                <a:cxn ang="0">
                  <a:pos x="5740" y="414"/>
                </a:cxn>
                <a:cxn ang="0">
                  <a:pos x="5740" y="402"/>
                </a:cxn>
                <a:cxn ang="0">
                  <a:pos x="0" y="0"/>
                </a:cxn>
                <a:cxn ang="0">
                  <a:pos x="0" y="48"/>
                </a:cxn>
                <a:cxn ang="0">
                  <a:pos x="0" y="48"/>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786465" name="Freeform 33"/>
            <p:cNvSpPr>
              <a:spLocks/>
            </p:cNvSpPr>
            <p:nvPr/>
          </p:nvSpPr>
          <p:spPr bwMode="hidden">
            <a:xfrm>
              <a:off x="1297" y="0"/>
              <a:ext cx="4457" cy="3177"/>
            </a:xfrm>
            <a:custGeom>
              <a:avLst/>
              <a:gdLst/>
              <a:ahLst/>
              <a:cxnLst>
                <a:cxn ang="0">
                  <a:pos x="0" y="0"/>
                </a:cxn>
                <a:cxn ang="0">
                  <a:pos x="4448" y="3177"/>
                </a:cxn>
                <a:cxn ang="0">
                  <a:pos x="4448" y="3153"/>
                </a:cxn>
                <a:cxn ang="0">
                  <a:pos x="125" y="0"/>
                </a:cxn>
                <a:cxn ang="0">
                  <a:pos x="0" y="0"/>
                </a:cxn>
                <a:cxn ang="0">
                  <a:pos x="0" y="0"/>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786466" name="Freeform 34"/>
            <p:cNvSpPr>
              <a:spLocks/>
            </p:cNvSpPr>
            <p:nvPr/>
          </p:nvSpPr>
          <p:spPr bwMode="hidden">
            <a:xfrm>
              <a:off x="3321" y="0"/>
              <a:ext cx="2433" cy="2614"/>
            </a:xfrm>
            <a:custGeom>
              <a:avLst/>
              <a:gdLst/>
              <a:ahLst/>
              <a:cxnLst>
                <a:cxn ang="0">
                  <a:pos x="0" y="0"/>
                </a:cxn>
                <a:cxn ang="0">
                  <a:pos x="2428" y="2614"/>
                </a:cxn>
                <a:cxn ang="0">
                  <a:pos x="2428" y="2608"/>
                </a:cxn>
                <a:cxn ang="0">
                  <a:pos x="66" y="0"/>
                </a:cxn>
                <a:cxn ang="0">
                  <a:pos x="0" y="0"/>
                </a:cxn>
                <a:cxn ang="0">
                  <a:pos x="0" y="0"/>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786467" name="Freeform 35"/>
            <p:cNvSpPr>
              <a:spLocks/>
            </p:cNvSpPr>
            <p:nvPr/>
          </p:nvSpPr>
          <p:spPr bwMode="hidden">
            <a:xfrm>
              <a:off x="3950" y="0"/>
              <a:ext cx="1804" cy="2464"/>
            </a:xfrm>
            <a:custGeom>
              <a:avLst/>
              <a:gdLst/>
              <a:ahLst/>
              <a:cxnLst>
                <a:cxn ang="0">
                  <a:pos x="485" y="0"/>
                </a:cxn>
                <a:cxn ang="0">
                  <a:pos x="0" y="0"/>
                </a:cxn>
                <a:cxn ang="0">
                  <a:pos x="1800" y="2464"/>
                </a:cxn>
                <a:cxn ang="0">
                  <a:pos x="1800" y="2248"/>
                </a:cxn>
                <a:cxn ang="0">
                  <a:pos x="1794" y="2248"/>
                </a:cxn>
                <a:cxn ang="0">
                  <a:pos x="485" y="0"/>
                </a:cxn>
                <a:cxn ang="0">
                  <a:pos x="485" y="0"/>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786468" name="Freeform 36"/>
            <p:cNvSpPr>
              <a:spLocks/>
            </p:cNvSpPr>
            <p:nvPr/>
          </p:nvSpPr>
          <p:spPr bwMode="hidden">
            <a:xfrm>
              <a:off x="4519" y="0"/>
              <a:ext cx="1235" cy="2074"/>
            </a:xfrm>
            <a:custGeom>
              <a:avLst/>
              <a:gdLst/>
              <a:ahLst/>
              <a:cxnLst>
                <a:cxn ang="0">
                  <a:pos x="0" y="0"/>
                </a:cxn>
                <a:cxn ang="0">
                  <a:pos x="1232" y="2074"/>
                </a:cxn>
                <a:cxn ang="0">
                  <a:pos x="1232" y="2038"/>
                </a:cxn>
                <a:cxn ang="0">
                  <a:pos x="42" y="0"/>
                </a:cxn>
                <a:cxn ang="0">
                  <a:pos x="0" y="0"/>
                </a:cxn>
                <a:cxn ang="0">
                  <a:pos x="0" y="0"/>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786469" name="Freeform 37"/>
            <p:cNvSpPr>
              <a:spLocks/>
            </p:cNvSpPr>
            <p:nvPr/>
          </p:nvSpPr>
          <p:spPr bwMode="hidden">
            <a:xfrm>
              <a:off x="4694" y="0"/>
              <a:ext cx="1060" cy="1936"/>
            </a:xfrm>
            <a:custGeom>
              <a:avLst/>
              <a:gdLst/>
              <a:ahLst/>
              <a:cxnLst>
                <a:cxn ang="0">
                  <a:pos x="0" y="0"/>
                </a:cxn>
                <a:cxn ang="0">
                  <a:pos x="1058" y="1936"/>
                </a:cxn>
                <a:cxn ang="0">
                  <a:pos x="1058" y="1930"/>
                </a:cxn>
                <a:cxn ang="0">
                  <a:pos x="54" y="0"/>
                </a:cxn>
                <a:cxn ang="0">
                  <a:pos x="0" y="0"/>
                </a:cxn>
                <a:cxn ang="0">
                  <a:pos x="0" y="0"/>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786470" name="Freeform 38"/>
            <p:cNvSpPr>
              <a:spLocks/>
            </p:cNvSpPr>
            <p:nvPr/>
          </p:nvSpPr>
          <p:spPr bwMode="hidden">
            <a:xfrm>
              <a:off x="4981" y="0"/>
              <a:ext cx="773" cy="1487"/>
            </a:xfrm>
            <a:custGeom>
              <a:avLst/>
              <a:gdLst/>
              <a:ahLst/>
              <a:cxnLst>
                <a:cxn ang="0">
                  <a:pos x="771" y="1433"/>
                </a:cxn>
                <a:cxn ang="0">
                  <a:pos x="42" y="0"/>
                </a:cxn>
                <a:cxn ang="0">
                  <a:pos x="0" y="0"/>
                </a:cxn>
                <a:cxn ang="0">
                  <a:pos x="771" y="1487"/>
                </a:cxn>
                <a:cxn ang="0">
                  <a:pos x="771" y="1433"/>
                </a:cxn>
                <a:cxn ang="0">
                  <a:pos x="771" y="1433"/>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grpSp>
          <p:nvGrpSpPr>
            <p:cNvPr id="1068" name="Group 39"/>
            <p:cNvGrpSpPr>
              <a:grpSpLocks/>
            </p:cNvGrpSpPr>
            <p:nvPr userDrawn="1"/>
          </p:nvGrpSpPr>
          <p:grpSpPr bwMode="auto">
            <a:xfrm>
              <a:off x="0" y="1632"/>
              <a:ext cx="5758" cy="1858"/>
              <a:chOff x="0" y="1632"/>
              <a:chExt cx="5758" cy="1858"/>
            </a:xfrm>
          </p:grpSpPr>
          <p:sp>
            <p:nvSpPr>
              <p:cNvPr id="786472" name="Freeform 40"/>
              <p:cNvSpPr>
                <a:spLocks/>
              </p:cNvSpPr>
              <p:nvPr/>
            </p:nvSpPr>
            <p:spPr bwMode="hidden">
              <a:xfrm>
                <a:off x="0" y="1632"/>
                <a:ext cx="3670" cy="1313"/>
              </a:xfrm>
              <a:custGeom>
                <a:avLst/>
                <a:gdLst/>
                <a:ahLst/>
                <a:cxnLst>
                  <a:cxn ang="0">
                    <a:pos x="0" y="0"/>
                  </a:cxn>
                  <a:cxn ang="0">
                    <a:pos x="0" y="366"/>
                  </a:cxn>
                  <a:cxn ang="0">
                    <a:pos x="3635" y="1313"/>
                  </a:cxn>
                  <a:cxn ang="0">
                    <a:pos x="3647" y="1235"/>
                  </a:cxn>
                  <a:cxn ang="0">
                    <a:pos x="3659" y="1163"/>
                  </a:cxn>
                  <a:cxn ang="0">
                    <a:pos x="0" y="0"/>
                  </a:cxn>
                  <a:cxn ang="0">
                    <a:pos x="0" y="0"/>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786473" name="Freeform 41"/>
              <p:cNvSpPr>
                <a:spLocks/>
              </p:cNvSpPr>
              <p:nvPr/>
            </p:nvSpPr>
            <p:spPr bwMode="hidden">
              <a:xfrm>
                <a:off x="3646" y="2795"/>
                <a:ext cx="2112" cy="695"/>
              </a:xfrm>
              <a:custGeom>
                <a:avLst/>
                <a:gdLst/>
                <a:ahLst/>
                <a:cxnLst>
                  <a:cxn ang="0">
                    <a:pos x="2105" y="665"/>
                  </a:cxn>
                  <a:cxn ang="0">
                    <a:pos x="24" y="0"/>
                  </a:cxn>
                  <a:cxn ang="0">
                    <a:pos x="12" y="72"/>
                  </a:cxn>
                  <a:cxn ang="0">
                    <a:pos x="0" y="150"/>
                  </a:cxn>
                  <a:cxn ang="0">
                    <a:pos x="2105" y="695"/>
                  </a:cxn>
                  <a:cxn ang="0">
                    <a:pos x="2105" y="665"/>
                  </a:cxn>
                  <a:cxn ang="0">
                    <a:pos x="2105" y="665"/>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grpSp>
      </p:grpSp>
      <p:sp>
        <p:nvSpPr>
          <p:cNvPr id="786474" name="Rectangle 42"/>
          <p:cNvSpPr>
            <a:spLocks noGrp="1" noChangeArrowheads="1"/>
          </p:cNvSpPr>
          <p:nvPr>
            <p:ph type="title"/>
          </p:nvPr>
        </p:nvSpPr>
        <p:spPr bwMode="auto">
          <a:xfrm>
            <a:off x="457200" y="277813"/>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smtClean="0"/>
              <a:t>Click to edit Master title style</a:t>
            </a:r>
          </a:p>
        </p:txBody>
      </p:sp>
      <p:sp>
        <p:nvSpPr>
          <p:cNvPr id="786475" name="Rectangle 43"/>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p>
        </p:txBody>
      </p:sp>
      <p:sp>
        <p:nvSpPr>
          <p:cNvPr id="786476" name="Rectangle 44"/>
          <p:cNvSpPr>
            <a:spLocks noGrp="1" noChangeArrowheads="1"/>
          </p:cNvSpPr>
          <p:nvPr>
            <p:ph type="dt" sz="half" idx="2"/>
          </p:nvPr>
        </p:nvSpPr>
        <p:spPr bwMode="auto">
          <a:xfrm>
            <a:off x="457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fontAlgn="auto" hangingPunct="1">
              <a:spcBef>
                <a:spcPts val="0"/>
              </a:spcBef>
              <a:spcAft>
                <a:spcPts val="0"/>
              </a:spcAft>
              <a:defRPr sz="1200" smtClean="0">
                <a:effectLst>
                  <a:outerShdw blurRad="38100" dist="38100" dir="2700000" algn="tl">
                    <a:srgbClr val="000000"/>
                  </a:outerShdw>
                </a:effectLst>
                <a:latin typeface="Arial" charset="0"/>
                <a:cs typeface="+mn-cs"/>
              </a:defRPr>
            </a:lvl1pPr>
          </a:lstStyle>
          <a:p>
            <a:pPr>
              <a:defRPr/>
            </a:pPr>
            <a:fld id="{11E9E4ED-C114-4C66-B004-5C8A9859018E}" type="datetime4">
              <a:rPr lang="en-US" smtClean="0">
                <a:solidFill>
                  <a:prstClr val="white"/>
                </a:solidFill>
              </a:rPr>
              <a:t>October 1, 2011</a:t>
            </a:fld>
            <a:endParaRPr lang="en-US">
              <a:solidFill>
                <a:prstClr val="white"/>
              </a:solidFill>
            </a:endParaRPr>
          </a:p>
        </p:txBody>
      </p:sp>
      <p:sp>
        <p:nvSpPr>
          <p:cNvPr id="786477" name="Rectangle 4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fontAlgn="auto" hangingPunct="1">
              <a:spcBef>
                <a:spcPts val="0"/>
              </a:spcBef>
              <a:spcAft>
                <a:spcPts val="0"/>
              </a:spcAft>
              <a:defRPr sz="1200">
                <a:effectLst>
                  <a:outerShdw blurRad="38100" dist="38100" dir="2700000" algn="tl">
                    <a:srgbClr val="000000"/>
                  </a:outerShdw>
                </a:effectLst>
                <a:latin typeface="Arial" charset="0"/>
                <a:cs typeface="+mn-cs"/>
              </a:defRPr>
            </a:lvl1pPr>
          </a:lstStyle>
          <a:p>
            <a:pPr>
              <a:defRPr/>
            </a:pPr>
            <a:endParaRPr lang="en-US">
              <a:solidFill>
                <a:prstClr val="white"/>
              </a:solidFill>
            </a:endParaRPr>
          </a:p>
        </p:txBody>
      </p:sp>
      <p:sp>
        <p:nvSpPr>
          <p:cNvPr id="786478" name="Rectangle 46"/>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fontAlgn="auto" hangingPunct="1">
              <a:spcBef>
                <a:spcPts val="0"/>
              </a:spcBef>
              <a:spcAft>
                <a:spcPts val="0"/>
              </a:spcAft>
              <a:defRPr sz="2000" smtClean="0">
                <a:effectLst>
                  <a:outerShdw blurRad="38100" dist="38100" dir="2700000" algn="tl">
                    <a:srgbClr val="000000"/>
                  </a:outerShdw>
                </a:effectLst>
                <a:latin typeface="Arial" charset="0"/>
                <a:cs typeface="+mn-cs"/>
              </a:defRPr>
            </a:lvl1pPr>
          </a:lstStyle>
          <a:p>
            <a:pPr>
              <a:defRPr/>
            </a:pPr>
            <a:fld id="{8B66FBEF-F982-458E-B615-CD6472251A04}" type="slidenum">
              <a:rPr lang="en-US">
                <a:solidFill>
                  <a:prstClr val="white"/>
                </a:solidFill>
              </a:rPr>
              <a:pPr>
                <a:defRPr/>
              </a:pPr>
              <a:t>‹#›</a:t>
            </a:fld>
            <a:endParaRPr lang="en-US">
              <a:solidFill>
                <a:prstClr val="white"/>
              </a:solidFill>
            </a:endParaRPr>
          </a:p>
        </p:txBody>
      </p:sp>
    </p:spTree>
    <p:extLst>
      <p:ext uri="{BB962C8B-B14F-4D97-AF65-F5344CB8AC3E}">
        <p14:creationId xmlns:p14="http://schemas.microsoft.com/office/powerpoint/2010/main" val="2791589777"/>
      </p:ext>
    </p:extLst>
  </p:cSld>
  <p:clrMap bg1="dk2" tx1="lt1" bg2="dk1" tx2="lt2" accent1="accent1" accent2="accent2" accent3="accent3" accent4="accent4" accent5="accent5" accent6="accent6" hlink="hlink" folHlink="folHlink"/>
  <p:sldLayoutIdLst>
    <p:sldLayoutId id="2147484449" r:id="rId1"/>
    <p:sldLayoutId id="2147484450" r:id="rId2"/>
    <p:sldLayoutId id="2147484451" r:id="rId3"/>
    <p:sldLayoutId id="2147484452" r:id="rId4"/>
    <p:sldLayoutId id="2147484453" r:id="rId5"/>
    <p:sldLayoutId id="2147484454" r:id="rId6"/>
    <p:sldLayoutId id="2147484455" r:id="rId7"/>
    <p:sldLayoutId id="2147484456" r:id="rId8"/>
    <p:sldLayoutId id="2147484457" r:id="rId9"/>
    <p:sldLayoutId id="2147484458" r:id="rId10"/>
    <p:sldLayoutId id="2147484459" r:id="rId11"/>
    <p:sldLayoutId id="2147484460" r:id="rId12"/>
    <p:sldLayoutId id="2147484461" r:id="rId13"/>
  </p:sldLayoutIdLst>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par>
    </p:tnLst>
  </p:timing>
  <p:hf hdr="0" ftr="0" dt="0"/>
  <p:txStyles>
    <p:titleStyle>
      <a:lvl1pPr algn="ctr" rtl="0" fontAlgn="base">
        <a:spcBef>
          <a:spcPct val="0"/>
        </a:spcBef>
        <a:spcAft>
          <a:spcPct val="0"/>
        </a:spcAft>
        <a:defRPr sz="4400">
          <a:solidFill>
            <a:schemeClr val="tx2"/>
          </a:solidFill>
          <a:effectLst>
            <a:outerShdw blurRad="38100" dist="38100" dir="2700000" algn="tl">
              <a:srgbClr val="000000"/>
            </a:outerShdw>
          </a:effectLst>
          <a:latin typeface="+mj-lt"/>
          <a:ea typeface="+mj-ea"/>
          <a:cs typeface="+mj-cs"/>
        </a:defRPr>
      </a:lvl1pPr>
      <a:lvl2pPr algn="ctr" rtl="0" fontAlgn="base">
        <a:spcBef>
          <a:spcPct val="0"/>
        </a:spcBef>
        <a:spcAft>
          <a:spcPct val="0"/>
        </a:spcAft>
        <a:defRPr sz="4400">
          <a:solidFill>
            <a:schemeClr val="tx2"/>
          </a:solidFill>
          <a:effectLst>
            <a:outerShdw blurRad="38100" dist="38100" dir="2700000" algn="tl">
              <a:srgbClr val="000000"/>
            </a:outerShdw>
          </a:effectLst>
          <a:latin typeface="Arial Black" pitchFamily="34" charset="0"/>
        </a:defRPr>
      </a:lvl2pPr>
      <a:lvl3pPr algn="ctr" rtl="0" fontAlgn="base">
        <a:spcBef>
          <a:spcPct val="0"/>
        </a:spcBef>
        <a:spcAft>
          <a:spcPct val="0"/>
        </a:spcAft>
        <a:defRPr sz="4400">
          <a:solidFill>
            <a:schemeClr val="tx2"/>
          </a:solidFill>
          <a:effectLst>
            <a:outerShdw blurRad="38100" dist="38100" dir="2700000" algn="tl">
              <a:srgbClr val="000000"/>
            </a:outerShdw>
          </a:effectLst>
          <a:latin typeface="Arial Black" pitchFamily="34" charset="0"/>
        </a:defRPr>
      </a:lvl3pPr>
      <a:lvl4pPr algn="ctr" rtl="0" fontAlgn="base">
        <a:spcBef>
          <a:spcPct val="0"/>
        </a:spcBef>
        <a:spcAft>
          <a:spcPct val="0"/>
        </a:spcAft>
        <a:defRPr sz="4400">
          <a:solidFill>
            <a:schemeClr val="tx2"/>
          </a:solidFill>
          <a:effectLst>
            <a:outerShdw blurRad="38100" dist="38100" dir="2700000" algn="tl">
              <a:srgbClr val="000000"/>
            </a:outerShdw>
          </a:effectLst>
          <a:latin typeface="Arial Black" pitchFamily="34" charset="0"/>
        </a:defRPr>
      </a:lvl4pPr>
      <a:lvl5pPr algn="ctr" rtl="0" fontAlgn="base">
        <a:spcBef>
          <a:spcPct val="0"/>
        </a:spcBef>
        <a:spcAft>
          <a:spcPct val="0"/>
        </a:spcAft>
        <a:defRPr sz="4400">
          <a:solidFill>
            <a:schemeClr val="tx2"/>
          </a:solidFill>
          <a:effectLst>
            <a:outerShdw blurRad="38100" dist="38100" dir="2700000" algn="tl">
              <a:srgbClr val="000000"/>
            </a:outerShdw>
          </a:effectLst>
          <a:latin typeface="Arial Black" pitchFamily="34" charset="0"/>
        </a:defRPr>
      </a:lvl5pPr>
      <a:lvl6pPr marL="457200" algn="ctr" rtl="0" eaLnBrk="1" fontAlgn="base" hangingPunct="1">
        <a:spcBef>
          <a:spcPct val="0"/>
        </a:spcBef>
        <a:spcAft>
          <a:spcPct val="0"/>
        </a:spcAft>
        <a:defRPr sz="4400">
          <a:solidFill>
            <a:schemeClr val="tx2"/>
          </a:solidFill>
          <a:effectLst>
            <a:outerShdw blurRad="38100" dist="38100" dir="2700000" algn="tl">
              <a:srgbClr val="000000"/>
            </a:outerShdw>
          </a:effectLst>
          <a:latin typeface="Arial" charset="0"/>
        </a:defRPr>
      </a:lvl6pPr>
      <a:lvl7pPr marL="914400" algn="ctr" rtl="0" eaLnBrk="1" fontAlgn="base" hangingPunct="1">
        <a:spcBef>
          <a:spcPct val="0"/>
        </a:spcBef>
        <a:spcAft>
          <a:spcPct val="0"/>
        </a:spcAft>
        <a:defRPr sz="4400">
          <a:solidFill>
            <a:schemeClr val="tx2"/>
          </a:solidFill>
          <a:effectLst>
            <a:outerShdw blurRad="38100" dist="38100" dir="2700000" algn="tl">
              <a:srgbClr val="000000"/>
            </a:outerShdw>
          </a:effectLst>
          <a:latin typeface="Arial" charset="0"/>
        </a:defRPr>
      </a:lvl7pPr>
      <a:lvl8pPr marL="1371600" algn="ctr" rtl="0" eaLnBrk="1" fontAlgn="base" hangingPunct="1">
        <a:spcBef>
          <a:spcPct val="0"/>
        </a:spcBef>
        <a:spcAft>
          <a:spcPct val="0"/>
        </a:spcAft>
        <a:defRPr sz="4400">
          <a:solidFill>
            <a:schemeClr val="tx2"/>
          </a:solidFill>
          <a:effectLst>
            <a:outerShdw blurRad="38100" dist="38100" dir="2700000" algn="tl">
              <a:srgbClr val="000000"/>
            </a:outerShdw>
          </a:effectLst>
          <a:latin typeface="Arial" charset="0"/>
        </a:defRPr>
      </a:lvl8pPr>
      <a:lvl9pPr marL="1828800" algn="ctr" rtl="0" eaLnBrk="1" fontAlgn="base" hangingPunct="1">
        <a:spcBef>
          <a:spcPct val="0"/>
        </a:spcBef>
        <a:spcAft>
          <a:spcPct val="0"/>
        </a:spcAft>
        <a:defRPr sz="4400">
          <a:solidFill>
            <a:schemeClr val="tx2"/>
          </a:solidFill>
          <a:effectLst>
            <a:outerShdw blurRad="38100" dist="38100" dir="2700000" algn="tl">
              <a:srgbClr val="000000"/>
            </a:outerShdw>
          </a:effectLst>
          <a:latin typeface="Arial" charset="0"/>
        </a:defRPr>
      </a:lvl9pPr>
    </p:titleStyle>
    <p:bodyStyle>
      <a:lvl1pPr marL="342900" indent="-342900" algn="l" rtl="0" fontAlgn="base">
        <a:spcBef>
          <a:spcPct val="20000"/>
        </a:spcBef>
        <a:spcAft>
          <a:spcPct val="0"/>
        </a:spcAft>
        <a:buClr>
          <a:schemeClr val="hlink"/>
        </a:buClr>
        <a:buSzPct val="90000"/>
        <a:buFont typeface="Wingdings" pitchFamily="2" charset="2"/>
        <a:buBlip>
          <a:blip r:embed="rId15"/>
        </a:buBlip>
        <a:defRPr sz="3200">
          <a:solidFill>
            <a:schemeClr val="tx1"/>
          </a:solidFill>
          <a:effectLst>
            <a:outerShdw blurRad="38100" dist="38100" dir="2700000" algn="tl">
              <a:srgbClr val="000000"/>
            </a:outerShdw>
          </a:effectLst>
          <a:latin typeface="+mn-lt"/>
          <a:ea typeface="+mn-ea"/>
          <a:cs typeface="+mn-cs"/>
        </a:defRPr>
      </a:lvl1pPr>
      <a:lvl2pPr marL="742950" indent="-285750" algn="l" rtl="0" fontAlgn="base">
        <a:spcBef>
          <a:spcPct val="20000"/>
        </a:spcBef>
        <a:spcAft>
          <a:spcPct val="0"/>
        </a:spcAft>
        <a:buChar char="–"/>
        <a:defRPr sz="2800">
          <a:solidFill>
            <a:schemeClr val="tx1"/>
          </a:solidFill>
          <a:effectLst>
            <a:outerShdw blurRad="38100" dist="38100" dir="2700000" algn="tl">
              <a:srgbClr val="000000"/>
            </a:outerShdw>
          </a:effectLst>
          <a:latin typeface="+mn-lt"/>
        </a:defRPr>
      </a:lvl2pPr>
      <a:lvl3pPr marL="1143000" indent="-228600" algn="l" rtl="0" fontAlgn="base">
        <a:spcBef>
          <a:spcPct val="20000"/>
        </a:spcBef>
        <a:spcAft>
          <a:spcPct val="0"/>
        </a:spcAft>
        <a:buClr>
          <a:schemeClr val="accent2"/>
        </a:buClr>
        <a:buSzPct val="90000"/>
        <a:buFont typeface="Wingdings" pitchFamily="2" charset="2"/>
        <a:buBlip>
          <a:blip r:embed="rId16"/>
        </a:buBlip>
        <a:defRPr sz="2400">
          <a:solidFill>
            <a:schemeClr val="tx1"/>
          </a:solidFill>
          <a:effectLst>
            <a:outerShdw blurRad="38100" dist="38100" dir="2700000" algn="tl">
              <a:srgbClr val="000000"/>
            </a:outerShdw>
          </a:effectLst>
          <a:latin typeface="+mn-lt"/>
        </a:defRPr>
      </a:lvl3pPr>
      <a:lvl4pPr marL="1600200" indent="-228600" algn="l" rtl="0" fontAlgn="base">
        <a:spcBef>
          <a:spcPct val="20000"/>
        </a:spcBef>
        <a:spcAft>
          <a:spcPct val="0"/>
        </a:spcAft>
        <a:buChar char="–"/>
        <a:defRPr sz="2000">
          <a:solidFill>
            <a:schemeClr val="tx1"/>
          </a:solidFill>
          <a:effectLst>
            <a:outerShdw blurRad="38100" dist="38100" dir="2700000" algn="tl">
              <a:srgbClr val="000000"/>
            </a:outerShdw>
          </a:effectLst>
          <a:latin typeface="+mn-lt"/>
        </a:defRPr>
      </a:lvl4pPr>
      <a:lvl5pPr marL="2057400" indent="-228600" algn="l" rtl="0" fontAlgn="base">
        <a:spcBef>
          <a:spcPct val="20000"/>
        </a:spcBef>
        <a:spcAft>
          <a:spcPct val="0"/>
        </a:spcAft>
        <a:buClr>
          <a:schemeClr val="folHlink"/>
        </a:buClr>
        <a:buSzPct val="90000"/>
        <a:buFont typeface="Wingdings" pitchFamily="2" charset="2"/>
        <a:buBlip>
          <a:blip r:embed="rId17"/>
        </a:buBlip>
        <a:defRPr sz="2000">
          <a:solidFill>
            <a:schemeClr val="tx1"/>
          </a:solidFill>
          <a:effectLst>
            <a:outerShdw blurRad="38100" dist="38100" dir="2700000" algn="tl">
              <a:srgbClr val="000000"/>
            </a:outerShdw>
          </a:effectLst>
          <a:latin typeface="+mn-lt"/>
        </a:defRPr>
      </a:lvl5pPr>
      <a:lvl6pPr marL="2514600" indent="-228600" algn="l" rtl="0" eaLnBrk="1" fontAlgn="base" hangingPunct="1">
        <a:spcBef>
          <a:spcPct val="20000"/>
        </a:spcBef>
        <a:spcAft>
          <a:spcPct val="0"/>
        </a:spcAft>
        <a:buClr>
          <a:schemeClr val="folHlink"/>
        </a:buClr>
        <a:buSzPct val="90000"/>
        <a:buFont typeface="Wingdings" pitchFamily="2" charset="2"/>
        <a:buBlip>
          <a:blip r:embed="rId17"/>
        </a:buBlip>
        <a:defRPr sz="2000">
          <a:solidFill>
            <a:schemeClr val="tx1"/>
          </a:solidFill>
          <a:effectLst>
            <a:outerShdw blurRad="38100" dist="38100" dir="2700000" algn="tl">
              <a:srgbClr val="000000"/>
            </a:outerShdw>
          </a:effectLst>
          <a:latin typeface="+mn-lt"/>
        </a:defRPr>
      </a:lvl6pPr>
      <a:lvl7pPr marL="2971800" indent="-228600" algn="l" rtl="0" eaLnBrk="1" fontAlgn="base" hangingPunct="1">
        <a:spcBef>
          <a:spcPct val="20000"/>
        </a:spcBef>
        <a:spcAft>
          <a:spcPct val="0"/>
        </a:spcAft>
        <a:buClr>
          <a:schemeClr val="folHlink"/>
        </a:buClr>
        <a:buSzPct val="90000"/>
        <a:buFont typeface="Wingdings" pitchFamily="2" charset="2"/>
        <a:buBlip>
          <a:blip r:embed="rId17"/>
        </a:buBlip>
        <a:defRPr sz="2000">
          <a:solidFill>
            <a:schemeClr val="tx1"/>
          </a:solidFill>
          <a:effectLst>
            <a:outerShdw blurRad="38100" dist="38100" dir="2700000" algn="tl">
              <a:srgbClr val="000000"/>
            </a:outerShdw>
          </a:effectLst>
          <a:latin typeface="+mn-lt"/>
        </a:defRPr>
      </a:lvl7pPr>
      <a:lvl8pPr marL="3429000" indent="-228600" algn="l" rtl="0" eaLnBrk="1" fontAlgn="base" hangingPunct="1">
        <a:spcBef>
          <a:spcPct val="20000"/>
        </a:spcBef>
        <a:spcAft>
          <a:spcPct val="0"/>
        </a:spcAft>
        <a:buClr>
          <a:schemeClr val="folHlink"/>
        </a:buClr>
        <a:buSzPct val="90000"/>
        <a:buFont typeface="Wingdings" pitchFamily="2" charset="2"/>
        <a:buBlip>
          <a:blip r:embed="rId17"/>
        </a:buBlip>
        <a:defRPr sz="2000">
          <a:solidFill>
            <a:schemeClr val="tx1"/>
          </a:solidFill>
          <a:effectLst>
            <a:outerShdw blurRad="38100" dist="38100" dir="2700000" algn="tl">
              <a:srgbClr val="000000"/>
            </a:outerShdw>
          </a:effectLst>
          <a:latin typeface="+mn-lt"/>
        </a:defRPr>
      </a:lvl8pPr>
      <a:lvl9pPr marL="3886200" indent="-228600" algn="l" rtl="0" eaLnBrk="1" fontAlgn="base" hangingPunct="1">
        <a:spcBef>
          <a:spcPct val="20000"/>
        </a:spcBef>
        <a:spcAft>
          <a:spcPct val="0"/>
        </a:spcAft>
        <a:buClr>
          <a:schemeClr val="folHlink"/>
        </a:buClr>
        <a:buSzPct val="90000"/>
        <a:buFont typeface="Wingdings" pitchFamily="2" charset="2"/>
        <a:buBlip>
          <a:blip r:embed="rId17"/>
        </a:buBlip>
        <a:defRPr sz="2000">
          <a:solidFill>
            <a:schemeClr val="tx1"/>
          </a:solidFill>
          <a:effectLst>
            <a:outerShdw blurRad="38100" dist="38100" dir="2700000" algn="tl">
              <a:srgbClr val="000000"/>
            </a:outerShdw>
          </a:effectLst>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7.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57647"/>
                <a:invGamma/>
              </a:schemeClr>
            </a:gs>
            <a:gs pos="100000">
              <a:schemeClr val="bg1"/>
            </a:gs>
          </a:gsLst>
          <a:lin ang="2700000" scaled="1"/>
        </a:gradFill>
        <a:effectLst/>
      </p:bgPr>
    </p:bg>
    <p:spTree>
      <p:nvGrpSpPr>
        <p:cNvPr id="1" name=""/>
        <p:cNvGrpSpPr/>
        <p:nvPr/>
      </p:nvGrpSpPr>
      <p:grpSpPr>
        <a:xfrm>
          <a:off x="0" y="0"/>
          <a:ext cx="0" cy="0"/>
          <a:chOff x="0" y="0"/>
          <a:chExt cx="0" cy="0"/>
        </a:xfrm>
      </p:grpSpPr>
      <p:grpSp>
        <p:nvGrpSpPr>
          <p:cNvPr id="1026" name="Group 2"/>
          <p:cNvGrpSpPr>
            <a:grpSpLocks/>
          </p:cNvGrpSpPr>
          <p:nvPr/>
        </p:nvGrpSpPr>
        <p:grpSpPr bwMode="auto">
          <a:xfrm>
            <a:off x="0" y="0"/>
            <a:ext cx="9144000" cy="6856413"/>
            <a:chOff x="0" y="0"/>
            <a:chExt cx="5760" cy="4319"/>
          </a:xfrm>
        </p:grpSpPr>
        <p:sp>
          <p:nvSpPr>
            <p:cNvPr id="786435" name="Freeform 3"/>
            <p:cNvSpPr>
              <a:spLocks/>
            </p:cNvSpPr>
            <p:nvPr/>
          </p:nvSpPr>
          <p:spPr bwMode="hidden">
            <a:xfrm>
              <a:off x="0" y="12"/>
              <a:ext cx="5758" cy="3273"/>
            </a:xfrm>
            <a:custGeom>
              <a:avLst/>
              <a:gdLst/>
              <a:ahLst/>
              <a:cxnLst>
                <a:cxn ang="0">
                  <a:pos x="3193" y="1816"/>
                </a:cxn>
                <a:cxn ang="0">
                  <a:pos x="0" y="0"/>
                </a:cxn>
                <a:cxn ang="0">
                  <a:pos x="0" y="522"/>
                </a:cxn>
                <a:cxn ang="0">
                  <a:pos x="3037" y="1978"/>
                </a:cxn>
                <a:cxn ang="0">
                  <a:pos x="5740" y="3273"/>
                </a:cxn>
                <a:cxn ang="0">
                  <a:pos x="5740" y="3267"/>
                </a:cxn>
                <a:cxn ang="0">
                  <a:pos x="3193" y="1816"/>
                </a:cxn>
                <a:cxn ang="0">
                  <a:pos x="3193" y="1816"/>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786436" name="Freeform 4"/>
            <p:cNvSpPr>
              <a:spLocks/>
            </p:cNvSpPr>
            <p:nvPr/>
          </p:nvSpPr>
          <p:spPr bwMode="hidden">
            <a:xfrm>
              <a:off x="149" y="0"/>
              <a:ext cx="5609" cy="3243"/>
            </a:xfrm>
            <a:custGeom>
              <a:avLst/>
              <a:gdLst/>
              <a:ahLst/>
              <a:cxnLst>
                <a:cxn ang="0">
                  <a:pos x="3163" y="1714"/>
                </a:cxn>
                <a:cxn ang="0">
                  <a:pos x="431" y="0"/>
                </a:cxn>
                <a:cxn ang="0">
                  <a:pos x="0" y="0"/>
                </a:cxn>
                <a:cxn ang="0">
                  <a:pos x="3086" y="1786"/>
                </a:cxn>
                <a:cxn ang="0">
                  <a:pos x="5591" y="3243"/>
                </a:cxn>
                <a:cxn ang="0">
                  <a:pos x="5591" y="3237"/>
                </a:cxn>
                <a:cxn ang="0">
                  <a:pos x="3163" y="1714"/>
                </a:cxn>
                <a:cxn ang="0">
                  <a:pos x="3163" y="1714"/>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786437" name="Freeform 5"/>
            <p:cNvSpPr>
              <a:spLocks/>
            </p:cNvSpPr>
            <p:nvPr/>
          </p:nvSpPr>
          <p:spPr bwMode="hidden">
            <a:xfrm>
              <a:off x="0" y="3433"/>
              <a:ext cx="4038" cy="191"/>
            </a:xfrm>
            <a:custGeom>
              <a:avLst/>
              <a:gdLst/>
              <a:ahLst/>
              <a:cxnLst>
                <a:cxn ang="0">
                  <a:pos x="0" y="156"/>
                </a:cxn>
                <a:cxn ang="0">
                  <a:pos x="4042" y="192"/>
                </a:cxn>
                <a:cxn ang="0">
                  <a:pos x="4042" y="144"/>
                </a:cxn>
                <a:cxn ang="0">
                  <a:pos x="0" y="0"/>
                </a:cxn>
                <a:cxn ang="0">
                  <a:pos x="0" y="156"/>
                </a:cxn>
                <a:cxn ang="0">
                  <a:pos x="0" y="156"/>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1035" name="Freeform 6"/>
            <p:cNvSpPr>
              <a:spLocks/>
            </p:cNvSpPr>
            <p:nvPr/>
          </p:nvSpPr>
          <p:spPr bwMode="hidden">
            <a:xfrm>
              <a:off x="4038" y="3577"/>
              <a:ext cx="1720" cy="65"/>
            </a:xfrm>
            <a:custGeom>
              <a:avLst/>
              <a:gdLst>
                <a:gd name="T0" fmla="*/ 1722 w 1722"/>
                <a:gd name="T1" fmla="*/ 66 h 66"/>
                <a:gd name="T2" fmla="*/ 1722 w 1722"/>
                <a:gd name="T3" fmla="*/ 60 h 66"/>
                <a:gd name="T4" fmla="*/ 0 w 1722"/>
                <a:gd name="T5" fmla="*/ 0 h 66"/>
                <a:gd name="T6" fmla="*/ 0 w 1722"/>
                <a:gd name="T7" fmla="*/ 48 h 66"/>
                <a:gd name="T8" fmla="*/ 1722 w 1722"/>
                <a:gd name="T9" fmla="*/ 66 h 66"/>
                <a:gd name="T10" fmla="*/ 1722 w 1722"/>
                <a:gd name="T11" fmla="*/ 66 h 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22" h="66">
                  <a:moveTo>
                    <a:pt x="1722" y="66"/>
                  </a:moveTo>
                  <a:lnTo>
                    <a:pt x="1722" y="60"/>
                  </a:lnTo>
                  <a:lnTo>
                    <a:pt x="0" y="0"/>
                  </a:lnTo>
                  <a:lnTo>
                    <a:pt x="0" y="48"/>
                  </a:lnTo>
                  <a:lnTo>
                    <a:pt x="1722" y="66"/>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786439" name="Freeform 7"/>
            <p:cNvSpPr>
              <a:spLocks/>
            </p:cNvSpPr>
            <p:nvPr/>
          </p:nvSpPr>
          <p:spPr bwMode="hidden">
            <a:xfrm>
              <a:off x="0" y="3726"/>
              <a:ext cx="4784" cy="329"/>
            </a:xfrm>
            <a:custGeom>
              <a:avLst/>
              <a:gdLst/>
              <a:ahLst/>
              <a:cxnLst>
                <a:cxn ang="0">
                  <a:pos x="0" y="329"/>
                </a:cxn>
                <a:cxn ang="0">
                  <a:pos x="4789" y="77"/>
                </a:cxn>
                <a:cxn ang="0">
                  <a:pos x="4789" y="0"/>
                </a:cxn>
                <a:cxn ang="0">
                  <a:pos x="0" y="107"/>
                </a:cxn>
                <a:cxn ang="0">
                  <a:pos x="0" y="329"/>
                </a:cxn>
                <a:cxn ang="0">
                  <a:pos x="0" y="329"/>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w="9525" cap="flat" cmpd="sng">
              <a:noFill/>
              <a:prstDash val="solid"/>
              <a:round/>
              <a:headEnd type="none" w="med" len="med"/>
              <a:tailEnd type="none" w="med" len="med"/>
            </a:ln>
            <a:effectLst/>
          </p:spPr>
          <p:txBody>
            <a:bodyPr/>
            <a:lstStyle/>
            <a:p>
              <a:pPr fontAlgn="auto">
                <a:spcBef>
                  <a:spcPts val="0"/>
                </a:spcBef>
                <a:spcAft>
                  <a:spcPts val="0"/>
                </a:spcAft>
                <a:defRPr/>
              </a:pPr>
              <a:endParaRPr lang="en-US">
                <a:solidFill>
                  <a:prstClr val="white"/>
                </a:solidFill>
                <a:latin typeface="Arial" charset="0"/>
              </a:endParaRPr>
            </a:p>
          </p:txBody>
        </p:sp>
        <p:sp>
          <p:nvSpPr>
            <p:cNvPr id="1037" name="Freeform 8"/>
            <p:cNvSpPr>
              <a:spLocks/>
            </p:cNvSpPr>
            <p:nvPr/>
          </p:nvSpPr>
          <p:spPr bwMode="hidden">
            <a:xfrm>
              <a:off x="4784" y="3702"/>
              <a:ext cx="974" cy="101"/>
            </a:xfrm>
            <a:custGeom>
              <a:avLst/>
              <a:gdLst>
                <a:gd name="T0" fmla="*/ 975 w 975"/>
                <a:gd name="T1" fmla="*/ 48 h 101"/>
                <a:gd name="T2" fmla="*/ 975 w 975"/>
                <a:gd name="T3" fmla="*/ 0 h 101"/>
                <a:gd name="T4" fmla="*/ 0 w 975"/>
                <a:gd name="T5" fmla="*/ 24 h 101"/>
                <a:gd name="T6" fmla="*/ 0 w 975"/>
                <a:gd name="T7" fmla="*/ 101 h 101"/>
                <a:gd name="T8" fmla="*/ 975 w 975"/>
                <a:gd name="T9" fmla="*/ 48 h 101"/>
                <a:gd name="T10" fmla="*/ 975 w 975"/>
                <a:gd name="T11" fmla="*/ 48 h 10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75" h="101">
                  <a:moveTo>
                    <a:pt x="975" y="48"/>
                  </a:moveTo>
                  <a:lnTo>
                    <a:pt x="975" y="0"/>
                  </a:lnTo>
                  <a:lnTo>
                    <a:pt x="0" y="24"/>
                  </a:lnTo>
                  <a:lnTo>
                    <a:pt x="0" y="101"/>
                  </a:lnTo>
                  <a:lnTo>
                    <a:pt x="975" y="4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1038" name="Freeform 9"/>
            <p:cNvSpPr>
              <a:spLocks/>
            </p:cNvSpPr>
            <p:nvPr/>
          </p:nvSpPr>
          <p:spPr bwMode="hidden">
            <a:xfrm>
              <a:off x="3619" y="3815"/>
              <a:ext cx="2139" cy="198"/>
            </a:xfrm>
            <a:custGeom>
              <a:avLst/>
              <a:gdLst>
                <a:gd name="T0" fmla="*/ 2141 w 2141"/>
                <a:gd name="T1" fmla="*/ 0 h 198"/>
                <a:gd name="T2" fmla="*/ 0 w 2141"/>
                <a:gd name="T3" fmla="*/ 156 h 198"/>
                <a:gd name="T4" fmla="*/ 0 w 2141"/>
                <a:gd name="T5" fmla="*/ 198 h 198"/>
                <a:gd name="T6" fmla="*/ 2141 w 2141"/>
                <a:gd name="T7" fmla="*/ 0 h 198"/>
                <a:gd name="T8" fmla="*/ 2141 w 2141"/>
                <a:gd name="T9" fmla="*/ 0 h 1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41" h="198">
                  <a:moveTo>
                    <a:pt x="2141" y="0"/>
                  </a:moveTo>
                  <a:lnTo>
                    <a:pt x="0" y="156"/>
                  </a:lnTo>
                  <a:lnTo>
                    <a:pt x="0" y="198"/>
                  </a:lnTo>
                  <a:lnTo>
                    <a:pt x="2141"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786442" name="Freeform 10"/>
            <p:cNvSpPr>
              <a:spLocks/>
            </p:cNvSpPr>
            <p:nvPr/>
          </p:nvSpPr>
          <p:spPr bwMode="hidden">
            <a:xfrm>
              <a:off x="0" y="3971"/>
              <a:ext cx="3619" cy="348"/>
            </a:xfrm>
            <a:custGeom>
              <a:avLst/>
              <a:gdLst/>
              <a:ahLst/>
              <a:cxnLst>
                <a:cxn ang="0">
                  <a:pos x="0" y="348"/>
                </a:cxn>
                <a:cxn ang="0">
                  <a:pos x="311" y="348"/>
                </a:cxn>
                <a:cxn ang="0">
                  <a:pos x="3623" y="42"/>
                </a:cxn>
                <a:cxn ang="0">
                  <a:pos x="3623" y="0"/>
                </a:cxn>
                <a:cxn ang="0">
                  <a:pos x="0" y="264"/>
                </a:cxn>
                <a:cxn ang="0">
                  <a:pos x="0" y="348"/>
                </a:cxn>
                <a:cxn ang="0">
                  <a:pos x="0" y="348"/>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1040" name="Freeform 11"/>
            <p:cNvSpPr>
              <a:spLocks/>
            </p:cNvSpPr>
            <p:nvPr/>
          </p:nvSpPr>
          <p:spPr bwMode="hidden">
            <a:xfrm>
              <a:off x="2097" y="4043"/>
              <a:ext cx="2514" cy="276"/>
            </a:xfrm>
            <a:custGeom>
              <a:avLst/>
              <a:gdLst>
                <a:gd name="T0" fmla="*/ 2182 w 2517"/>
                <a:gd name="T1" fmla="*/ 276 h 276"/>
                <a:gd name="T2" fmla="*/ 2517 w 2517"/>
                <a:gd name="T3" fmla="*/ 204 h 276"/>
                <a:gd name="T4" fmla="*/ 2260 w 2517"/>
                <a:gd name="T5" fmla="*/ 0 h 276"/>
                <a:gd name="T6" fmla="*/ 0 w 2517"/>
                <a:gd name="T7" fmla="*/ 276 h 276"/>
                <a:gd name="T8" fmla="*/ 2182 w 2517"/>
                <a:gd name="T9" fmla="*/ 276 h 276"/>
                <a:gd name="T10" fmla="*/ 2182 w 2517"/>
                <a:gd name="T11" fmla="*/ 276 h 27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7" h="276">
                  <a:moveTo>
                    <a:pt x="2182" y="276"/>
                  </a:moveTo>
                  <a:lnTo>
                    <a:pt x="2517" y="204"/>
                  </a:lnTo>
                  <a:lnTo>
                    <a:pt x="2260" y="0"/>
                  </a:lnTo>
                  <a:lnTo>
                    <a:pt x="0" y="276"/>
                  </a:lnTo>
                  <a:lnTo>
                    <a:pt x="2182" y="276"/>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786444" name="Freeform 12"/>
            <p:cNvSpPr>
              <a:spLocks/>
            </p:cNvSpPr>
            <p:nvPr/>
          </p:nvSpPr>
          <p:spPr bwMode="hidden">
            <a:xfrm>
              <a:off x="4354" y="3869"/>
              <a:ext cx="1404" cy="378"/>
            </a:xfrm>
            <a:custGeom>
              <a:avLst/>
              <a:gdLst/>
              <a:ahLst/>
              <a:cxnLst>
                <a:cxn ang="0">
                  <a:pos x="1405" y="126"/>
                </a:cxn>
                <a:cxn ang="0">
                  <a:pos x="1405" y="0"/>
                </a:cxn>
                <a:cxn ang="0">
                  <a:pos x="0" y="174"/>
                </a:cxn>
                <a:cxn ang="0">
                  <a:pos x="257" y="378"/>
                </a:cxn>
                <a:cxn ang="0">
                  <a:pos x="1405" y="126"/>
                </a:cxn>
                <a:cxn ang="0">
                  <a:pos x="1405" y="126"/>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1042" name="Freeform 13"/>
            <p:cNvSpPr>
              <a:spLocks/>
            </p:cNvSpPr>
            <p:nvPr/>
          </p:nvSpPr>
          <p:spPr bwMode="hidden">
            <a:xfrm>
              <a:off x="5030" y="3151"/>
              <a:ext cx="728" cy="240"/>
            </a:xfrm>
            <a:custGeom>
              <a:avLst/>
              <a:gdLst>
                <a:gd name="T0" fmla="*/ 729 w 729"/>
                <a:gd name="T1" fmla="*/ 240 h 240"/>
                <a:gd name="T2" fmla="*/ 0 w 729"/>
                <a:gd name="T3" fmla="*/ 0 h 240"/>
                <a:gd name="T4" fmla="*/ 0 w 729"/>
                <a:gd name="T5" fmla="*/ 6 h 240"/>
                <a:gd name="T6" fmla="*/ 729 w 729"/>
                <a:gd name="T7" fmla="*/ 240 h 240"/>
                <a:gd name="T8" fmla="*/ 729 w 729"/>
                <a:gd name="T9" fmla="*/ 240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9" h="240">
                  <a:moveTo>
                    <a:pt x="729" y="240"/>
                  </a:moveTo>
                  <a:lnTo>
                    <a:pt x="0" y="0"/>
                  </a:lnTo>
                  <a:lnTo>
                    <a:pt x="0" y="6"/>
                  </a:lnTo>
                  <a:lnTo>
                    <a:pt x="729" y="24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786446" name="Freeform 14"/>
            <p:cNvSpPr>
              <a:spLocks/>
            </p:cNvSpPr>
            <p:nvPr/>
          </p:nvSpPr>
          <p:spPr bwMode="hidden">
            <a:xfrm>
              <a:off x="0" y="1486"/>
              <a:ext cx="5030" cy="1671"/>
            </a:xfrm>
            <a:custGeom>
              <a:avLst/>
              <a:gdLst/>
              <a:ahLst/>
              <a:cxnLst>
                <a:cxn ang="0">
                  <a:pos x="0" y="72"/>
                </a:cxn>
                <a:cxn ang="0">
                  <a:pos x="5035" y="1672"/>
                </a:cxn>
                <a:cxn ang="0">
                  <a:pos x="5035" y="1666"/>
                </a:cxn>
                <a:cxn ang="0">
                  <a:pos x="0" y="0"/>
                </a:cxn>
                <a:cxn ang="0">
                  <a:pos x="0" y="72"/>
                </a:cxn>
                <a:cxn ang="0">
                  <a:pos x="0" y="72"/>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1044" name="Freeform 15"/>
            <p:cNvSpPr>
              <a:spLocks/>
            </p:cNvSpPr>
            <p:nvPr/>
          </p:nvSpPr>
          <p:spPr bwMode="hidden">
            <a:xfrm>
              <a:off x="5030" y="3049"/>
              <a:ext cx="728" cy="318"/>
            </a:xfrm>
            <a:custGeom>
              <a:avLst/>
              <a:gdLst>
                <a:gd name="T0" fmla="*/ 729 w 729"/>
                <a:gd name="T1" fmla="*/ 318 h 318"/>
                <a:gd name="T2" fmla="*/ 729 w 729"/>
                <a:gd name="T3" fmla="*/ 312 h 318"/>
                <a:gd name="T4" fmla="*/ 0 w 729"/>
                <a:gd name="T5" fmla="*/ 0 h 318"/>
                <a:gd name="T6" fmla="*/ 0 w 729"/>
                <a:gd name="T7" fmla="*/ 54 h 318"/>
                <a:gd name="T8" fmla="*/ 729 w 729"/>
                <a:gd name="T9" fmla="*/ 318 h 318"/>
                <a:gd name="T10" fmla="*/ 729 w 729"/>
                <a:gd name="T11" fmla="*/ 318 h 3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29" h="318">
                  <a:moveTo>
                    <a:pt x="729" y="318"/>
                  </a:moveTo>
                  <a:lnTo>
                    <a:pt x="729" y="312"/>
                  </a:lnTo>
                  <a:lnTo>
                    <a:pt x="0" y="0"/>
                  </a:lnTo>
                  <a:lnTo>
                    <a:pt x="0" y="54"/>
                  </a:lnTo>
                  <a:lnTo>
                    <a:pt x="729" y="318"/>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786448" name="Freeform 16"/>
            <p:cNvSpPr>
              <a:spLocks/>
            </p:cNvSpPr>
            <p:nvPr/>
          </p:nvSpPr>
          <p:spPr bwMode="hidden">
            <a:xfrm>
              <a:off x="0" y="916"/>
              <a:ext cx="5030" cy="2187"/>
            </a:xfrm>
            <a:custGeom>
              <a:avLst/>
              <a:gdLst/>
              <a:ahLst/>
              <a:cxnLst>
                <a:cxn ang="0">
                  <a:pos x="0" y="396"/>
                </a:cxn>
                <a:cxn ang="0">
                  <a:pos x="5035" y="2188"/>
                </a:cxn>
                <a:cxn ang="0">
                  <a:pos x="5035" y="2134"/>
                </a:cxn>
                <a:cxn ang="0">
                  <a:pos x="0" y="0"/>
                </a:cxn>
                <a:cxn ang="0">
                  <a:pos x="0" y="396"/>
                </a:cxn>
                <a:cxn ang="0">
                  <a:pos x="0" y="396"/>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786449" name="Freeform 17"/>
            <p:cNvSpPr>
              <a:spLocks/>
            </p:cNvSpPr>
            <p:nvPr/>
          </p:nvSpPr>
          <p:spPr bwMode="hidden">
            <a:xfrm>
              <a:off x="2294" y="0"/>
              <a:ext cx="3159" cy="2725"/>
            </a:xfrm>
            <a:custGeom>
              <a:avLst/>
              <a:gdLst/>
              <a:ahLst/>
              <a:cxnLst>
                <a:cxn ang="0">
                  <a:pos x="0" y="0"/>
                </a:cxn>
                <a:cxn ang="0">
                  <a:pos x="3145" y="2727"/>
                </a:cxn>
                <a:cxn ang="0">
                  <a:pos x="3163" y="2704"/>
                </a:cxn>
                <a:cxn ang="0">
                  <a:pos x="102" y="0"/>
                </a:cxn>
                <a:cxn ang="0">
                  <a:pos x="0" y="0"/>
                </a:cxn>
                <a:cxn ang="0">
                  <a:pos x="0" y="0"/>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786450" name="Freeform 18"/>
            <p:cNvSpPr>
              <a:spLocks/>
            </p:cNvSpPr>
            <p:nvPr/>
          </p:nvSpPr>
          <p:spPr bwMode="hidden">
            <a:xfrm>
              <a:off x="5435" y="2702"/>
              <a:ext cx="323" cy="299"/>
            </a:xfrm>
            <a:custGeom>
              <a:avLst/>
              <a:gdLst/>
              <a:ahLst/>
              <a:cxnLst>
                <a:cxn ang="0">
                  <a:pos x="323" y="299"/>
                </a:cxn>
                <a:cxn ang="0">
                  <a:pos x="323" y="263"/>
                </a:cxn>
                <a:cxn ang="0">
                  <a:pos x="18" y="0"/>
                </a:cxn>
                <a:cxn ang="0">
                  <a:pos x="0" y="23"/>
                </a:cxn>
                <a:cxn ang="0">
                  <a:pos x="323" y="299"/>
                </a:cxn>
                <a:cxn ang="0">
                  <a:pos x="323" y="299"/>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1048" name="Freeform 19"/>
            <p:cNvSpPr>
              <a:spLocks/>
            </p:cNvSpPr>
            <p:nvPr/>
          </p:nvSpPr>
          <p:spPr bwMode="hidden">
            <a:xfrm>
              <a:off x="5477" y="2588"/>
              <a:ext cx="281" cy="335"/>
            </a:xfrm>
            <a:custGeom>
              <a:avLst/>
              <a:gdLst>
                <a:gd name="T0" fmla="*/ 281 w 281"/>
                <a:gd name="T1" fmla="*/ 335 h 335"/>
                <a:gd name="T2" fmla="*/ 281 w 281"/>
                <a:gd name="T3" fmla="*/ 173 h 335"/>
                <a:gd name="T4" fmla="*/ 96 w 281"/>
                <a:gd name="T5" fmla="*/ 0 h 335"/>
                <a:gd name="T6" fmla="*/ 0 w 281"/>
                <a:gd name="T7" fmla="*/ 90 h 335"/>
                <a:gd name="T8" fmla="*/ 281 w 281"/>
                <a:gd name="T9" fmla="*/ 335 h 335"/>
                <a:gd name="T10" fmla="*/ 281 w 281"/>
                <a:gd name="T11" fmla="*/ 335 h 3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1" h="335">
                  <a:moveTo>
                    <a:pt x="281" y="335"/>
                  </a:moveTo>
                  <a:lnTo>
                    <a:pt x="281" y="173"/>
                  </a:lnTo>
                  <a:lnTo>
                    <a:pt x="96" y="0"/>
                  </a:lnTo>
                  <a:lnTo>
                    <a:pt x="0" y="90"/>
                  </a:lnTo>
                  <a:lnTo>
                    <a:pt x="281" y="335"/>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786452" name="Freeform 20"/>
            <p:cNvSpPr>
              <a:spLocks/>
            </p:cNvSpPr>
            <p:nvPr/>
          </p:nvSpPr>
          <p:spPr bwMode="hidden">
            <a:xfrm>
              <a:off x="2454" y="0"/>
              <a:ext cx="3119" cy="2678"/>
            </a:xfrm>
            <a:custGeom>
              <a:avLst/>
              <a:gdLst/>
              <a:ahLst/>
              <a:cxnLst>
                <a:cxn ang="0">
                  <a:pos x="0" y="0"/>
                </a:cxn>
                <a:cxn ang="0">
                  <a:pos x="3026" y="2680"/>
                </a:cxn>
                <a:cxn ang="0">
                  <a:pos x="3122" y="2590"/>
                </a:cxn>
                <a:cxn ang="0">
                  <a:pos x="383" y="0"/>
                </a:cxn>
                <a:cxn ang="0">
                  <a:pos x="0" y="0"/>
                </a:cxn>
                <a:cxn ang="0">
                  <a:pos x="0" y="0"/>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1050" name="Freeform 21"/>
            <p:cNvSpPr>
              <a:spLocks/>
            </p:cNvSpPr>
            <p:nvPr/>
          </p:nvSpPr>
          <p:spPr bwMode="hidden">
            <a:xfrm>
              <a:off x="5626" y="2534"/>
              <a:ext cx="132" cy="132"/>
            </a:xfrm>
            <a:custGeom>
              <a:avLst/>
              <a:gdLst>
                <a:gd name="T0" fmla="*/ 132 w 132"/>
                <a:gd name="T1" fmla="*/ 132 h 132"/>
                <a:gd name="T2" fmla="*/ 0 w 132"/>
                <a:gd name="T3" fmla="*/ 0 h 132"/>
                <a:gd name="T4" fmla="*/ 0 w 132"/>
                <a:gd name="T5" fmla="*/ 0 h 132"/>
                <a:gd name="T6" fmla="*/ 132 w 132"/>
                <a:gd name="T7" fmla="*/ 132 h 132"/>
                <a:gd name="T8" fmla="*/ 132 w 132"/>
                <a:gd name="T9" fmla="*/ 132 h 1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2" h="132">
                  <a:moveTo>
                    <a:pt x="132" y="132"/>
                  </a:moveTo>
                  <a:lnTo>
                    <a:pt x="0" y="0"/>
                  </a:lnTo>
                  <a:lnTo>
                    <a:pt x="132" y="132"/>
                  </a:lnTo>
                  <a:close/>
                </a:path>
              </a:pathLst>
            </a:custGeom>
            <a:solidFill>
              <a:srgbClr val="FF99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786454" name="Freeform 22"/>
            <p:cNvSpPr>
              <a:spLocks/>
            </p:cNvSpPr>
            <p:nvPr/>
          </p:nvSpPr>
          <p:spPr bwMode="hidden">
            <a:xfrm>
              <a:off x="3112" y="0"/>
              <a:ext cx="2514" cy="2534"/>
            </a:xfrm>
            <a:custGeom>
              <a:avLst/>
              <a:gdLst/>
              <a:ahLst/>
              <a:cxnLst>
                <a:cxn ang="0">
                  <a:pos x="0" y="0"/>
                </a:cxn>
                <a:cxn ang="0">
                  <a:pos x="2517" y="2536"/>
                </a:cxn>
                <a:cxn ang="0">
                  <a:pos x="2517" y="2536"/>
                </a:cxn>
                <a:cxn ang="0">
                  <a:pos x="66" y="0"/>
                </a:cxn>
                <a:cxn ang="0">
                  <a:pos x="0" y="0"/>
                </a:cxn>
                <a:cxn ang="0">
                  <a:pos x="0" y="0"/>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786455" name="Freeform 23"/>
            <p:cNvSpPr>
              <a:spLocks/>
            </p:cNvSpPr>
            <p:nvPr/>
          </p:nvSpPr>
          <p:spPr bwMode="hidden">
            <a:xfrm>
              <a:off x="3488" y="0"/>
              <a:ext cx="2198" cy="2480"/>
            </a:xfrm>
            <a:custGeom>
              <a:avLst/>
              <a:gdLst/>
              <a:ahLst/>
              <a:cxnLst>
                <a:cxn ang="0">
                  <a:pos x="0" y="0"/>
                </a:cxn>
                <a:cxn ang="0">
                  <a:pos x="2188" y="2482"/>
                </a:cxn>
                <a:cxn ang="0">
                  <a:pos x="2200" y="2476"/>
                </a:cxn>
                <a:cxn ang="0">
                  <a:pos x="317" y="0"/>
                </a:cxn>
                <a:cxn ang="0">
                  <a:pos x="0" y="0"/>
                </a:cxn>
                <a:cxn ang="0">
                  <a:pos x="0" y="0"/>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w="9525" cap="flat" cmpd="sng">
              <a:noFill/>
              <a:prstDash val="solid"/>
              <a:round/>
              <a:headEnd type="none" w="med" len="med"/>
              <a:tailEnd type="none" w="med" len="med"/>
            </a:ln>
            <a:effectLst/>
          </p:spPr>
          <p:txBody>
            <a:bodyPr/>
            <a:lstStyle/>
            <a:p>
              <a:pPr fontAlgn="auto">
                <a:spcBef>
                  <a:spcPts val="0"/>
                </a:spcBef>
                <a:spcAft>
                  <a:spcPts val="0"/>
                </a:spcAft>
                <a:defRPr/>
              </a:pPr>
              <a:endParaRPr lang="en-US">
                <a:solidFill>
                  <a:prstClr val="white"/>
                </a:solidFill>
                <a:latin typeface="Arial" charset="0"/>
              </a:endParaRPr>
            </a:p>
          </p:txBody>
        </p:sp>
        <p:sp>
          <p:nvSpPr>
            <p:cNvPr id="786456" name="Freeform 24"/>
            <p:cNvSpPr>
              <a:spLocks/>
            </p:cNvSpPr>
            <p:nvPr/>
          </p:nvSpPr>
          <p:spPr bwMode="hidden">
            <a:xfrm>
              <a:off x="5674" y="2474"/>
              <a:ext cx="84" cy="96"/>
            </a:xfrm>
            <a:custGeom>
              <a:avLst/>
              <a:gdLst/>
              <a:ahLst/>
              <a:cxnLst>
                <a:cxn ang="0">
                  <a:pos x="84" y="96"/>
                </a:cxn>
                <a:cxn ang="0">
                  <a:pos x="84" y="90"/>
                </a:cxn>
                <a:cxn ang="0">
                  <a:pos x="12" y="0"/>
                </a:cxn>
                <a:cxn ang="0">
                  <a:pos x="0" y="6"/>
                </a:cxn>
                <a:cxn ang="0">
                  <a:pos x="84" y="96"/>
                </a:cxn>
                <a:cxn ang="0">
                  <a:pos x="84" y="96"/>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1054" name="Freeform 25"/>
            <p:cNvSpPr>
              <a:spLocks/>
            </p:cNvSpPr>
            <p:nvPr/>
          </p:nvSpPr>
          <p:spPr bwMode="hidden">
            <a:xfrm>
              <a:off x="5603" y="850"/>
              <a:ext cx="155" cy="516"/>
            </a:xfrm>
            <a:custGeom>
              <a:avLst/>
              <a:gdLst>
                <a:gd name="T0" fmla="*/ 155 w 155"/>
                <a:gd name="T1" fmla="*/ 516 h 516"/>
                <a:gd name="T2" fmla="*/ 155 w 155"/>
                <a:gd name="T3" fmla="*/ 204 h 516"/>
                <a:gd name="T4" fmla="*/ 77 w 155"/>
                <a:gd name="T5" fmla="*/ 0 h 516"/>
                <a:gd name="T6" fmla="*/ 0 w 155"/>
                <a:gd name="T7" fmla="*/ 192 h 516"/>
                <a:gd name="T8" fmla="*/ 155 w 155"/>
                <a:gd name="T9" fmla="*/ 516 h 516"/>
                <a:gd name="T10" fmla="*/ 155 w 155"/>
                <a:gd name="T11" fmla="*/ 516 h 5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5" h="516">
                  <a:moveTo>
                    <a:pt x="155" y="516"/>
                  </a:moveTo>
                  <a:lnTo>
                    <a:pt x="155" y="204"/>
                  </a:lnTo>
                  <a:lnTo>
                    <a:pt x="77" y="0"/>
                  </a:lnTo>
                  <a:lnTo>
                    <a:pt x="0" y="192"/>
                  </a:lnTo>
                  <a:lnTo>
                    <a:pt x="155" y="516"/>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786458" name="Freeform 26"/>
            <p:cNvSpPr>
              <a:spLocks/>
            </p:cNvSpPr>
            <p:nvPr/>
          </p:nvSpPr>
          <p:spPr bwMode="hidden">
            <a:xfrm>
              <a:off x="5107" y="0"/>
              <a:ext cx="573" cy="1042"/>
            </a:xfrm>
            <a:custGeom>
              <a:avLst/>
              <a:gdLst/>
              <a:ahLst/>
              <a:cxnLst>
                <a:cxn ang="0">
                  <a:pos x="0" y="0"/>
                </a:cxn>
                <a:cxn ang="0">
                  <a:pos x="497" y="1043"/>
                </a:cxn>
                <a:cxn ang="0">
                  <a:pos x="574" y="851"/>
                </a:cxn>
                <a:cxn ang="0">
                  <a:pos x="251" y="0"/>
                </a:cxn>
                <a:cxn ang="0">
                  <a:pos x="0" y="0"/>
                </a:cxn>
                <a:cxn ang="0">
                  <a:pos x="0" y="0"/>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786459" name="Freeform 27"/>
            <p:cNvSpPr>
              <a:spLocks/>
            </p:cNvSpPr>
            <p:nvPr/>
          </p:nvSpPr>
          <p:spPr bwMode="hidden">
            <a:xfrm>
              <a:off x="5411" y="0"/>
              <a:ext cx="341" cy="796"/>
            </a:xfrm>
            <a:custGeom>
              <a:avLst/>
              <a:gdLst/>
              <a:ahLst/>
              <a:cxnLst>
                <a:cxn ang="0">
                  <a:pos x="144" y="0"/>
                </a:cxn>
                <a:cxn ang="0">
                  <a:pos x="0" y="0"/>
                </a:cxn>
                <a:cxn ang="0">
                  <a:pos x="287" y="797"/>
                </a:cxn>
                <a:cxn ang="0">
                  <a:pos x="341" y="653"/>
                </a:cxn>
                <a:cxn ang="0">
                  <a:pos x="144" y="0"/>
                </a:cxn>
                <a:cxn ang="0">
                  <a:pos x="144" y="0"/>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1057" name="Freeform 28"/>
            <p:cNvSpPr>
              <a:spLocks/>
            </p:cNvSpPr>
            <p:nvPr/>
          </p:nvSpPr>
          <p:spPr bwMode="hidden">
            <a:xfrm>
              <a:off x="5698" y="653"/>
              <a:ext cx="60" cy="311"/>
            </a:xfrm>
            <a:custGeom>
              <a:avLst/>
              <a:gdLst>
                <a:gd name="T0" fmla="*/ 0 w 60"/>
                <a:gd name="T1" fmla="*/ 144 h 312"/>
                <a:gd name="T2" fmla="*/ 60 w 60"/>
                <a:gd name="T3" fmla="*/ 312 h 312"/>
                <a:gd name="T4" fmla="*/ 60 w 60"/>
                <a:gd name="T5" fmla="*/ 6 h 312"/>
                <a:gd name="T6" fmla="*/ 54 w 60"/>
                <a:gd name="T7" fmla="*/ 0 h 312"/>
                <a:gd name="T8" fmla="*/ 0 w 60"/>
                <a:gd name="T9" fmla="*/ 144 h 312"/>
                <a:gd name="T10" fmla="*/ 0 w 60"/>
                <a:gd name="T11" fmla="*/ 144 h 3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 h="312">
                  <a:moveTo>
                    <a:pt x="0" y="144"/>
                  </a:moveTo>
                  <a:lnTo>
                    <a:pt x="60" y="312"/>
                  </a:lnTo>
                  <a:lnTo>
                    <a:pt x="60" y="6"/>
                  </a:lnTo>
                  <a:lnTo>
                    <a:pt x="54" y="0"/>
                  </a:lnTo>
                  <a:lnTo>
                    <a:pt x="0" y="144"/>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786461" name="Freeform 29"/>
            <p:cNvSpPr>
              <a:spLocks/>
            </p:cNvSpPr>
            <p:nvPr/>
          </p:nvSpPr>
          <p:spPr bwMode="hidden">
            <a:xfrm>
              <a:off x="2" y="1601"/>
              <a:ext cx="5752" cy="1864"/>
            </a:xfrm>
            <a:custGeom>
              <a:avLst/>
              <a:gdLst/>
              <a:ahLst/>
              <a:cxnLst>
                <a:cxn ang="0">
                  <a:pos x="0" y="371"/>
                </a:cxn>
                <a:cxn ang="0">
                  <a:pos x="5740" y="1864"/>
                </a:cxn>
                <a:cxn ang="0">
                  <a:pos x="5740" y="1834"/>
                </a:cxn>
                <a:cxn ang="0">
                  <a:pos x="0" y="0"/>
                </a:cxn>
                <a:cxn ang="0">
                  <a:pos x="0" y="371"/>
                </a:cxn>
                <a:cxn ang="0">
                  <a:pos x="0" y="37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1059" name="Freeform 30"/>
            <p:cNvSpPr>
              <a:spLocks/>
            </p:cNvSpPr>
            <p:nvPr/>
          </p:nvSpPr>
          <p:spPr bwMode="hidden">
            <a:xfrm>
              <a:off x="5754" y="3483"/>
              <a:ext cx="6" cy="6"/>
            </a:xfrm>
            <a:custGeom>
              <a:avLst/>
              <a:gdLst>
                <a:gd name="T0" fmla="*/ 6 w 6"/>
                <a:gd name="T1" fmla="*/ 6 h 6"/>
                <a:gd name="T2" fmla="*/ 0 w 6"/>
                <a:gd name="T3" fmla="*/ 0 h 6"/>
                <a:gd name="T4" fmla="*/ 0 w 6"/>
                <a:gd name="T5" fmla="*/ 6 h 6"/>
                <a:gd name="T6" fmla="*/ 6 w 6"/>
                <a:gd name="T7" fmla="*/ 6 h 6"/>
                <a:gd name="T8" fmla="*/ 6 w 6"/>
                <a:gd name="T9" fmla="*/ 6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6">
                  <a:moveTo>
                    <a:pt x="6" y="6"/>
                  </a:moveTo>
                  <a:lnTo>
                    <a:pt x="0" y="0"/>
                  </a:lnTo>
                  <a:lnTo>
                    <a:pt x="0" y="6"/>
                  </a:lnTo>
                  <a:lnTo>
                    <a:pt x="6" y="6"/>
                  </a:lnTo>
                  <a:close/>
                </a:path>
              </a:pathLst>
            </a:custGeom>
            <a:solidFill>
              <a:srgbClr val="18F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786463" name="Freeform 31"/>
            <p:cNvSpPr>
              <a:spLocks/>
            </p:cNvSpPr>
            <p:nvPr/>
          </p:nvSpPr>
          <p:spPr bwMode="hidden">
            <a:xfrm>
              <a:off x="2" y="2152"/>
              <a:ext cx="5752" cy="1337"/>
            </a:xfrm>
            <a:custGeom>
              <a:avLst/>
              <a:gdLst/>
              <a:ahLst/>
              <a:cxnLst>
                <a:cxn ang="0">
                  <a:pos x="0" y="366"/>
                </a:cxn>
                <a:cxn ang="0">
                  <a:pos x="5740" y="1337"/>
                </a:cxn>
                <a:cxn ang="0">
                  <a:pos x="5740" y="1331"/>
                </a:cxn>
                <a:cxn ang="0">
                  <a:pos x="0" y="0"/>
                </a:cxn>
                <a:cxn ang="0">
                  <a:pos x="0" y="366"/>
                </a:cxn>
                <a:cxn ang="0">
                  <a:pos x="0" y="366"/>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786464" name="Freeform 32"/>
            <p:cNvSpPr>
              <a:spLocks/>
            </p:cNvSpPr>
            <p:nvPr/>
          </p:nvSpPr>
          <p:spPr bwMode="hidden">
            <a:xfrm>
              <a:off x="2" y="3177"/>
              <a:ext cx="5752" cy="414"/>
            </a:xfrm>
            <a:custGeom>
              <a:avLst/>
              <a:gdLst/>
              <a:ahLst/>
              <a:cxnLst>
                <a:cxn ang="0">
                  <a:pos x="0" y="48"/>
                </a:cxn>
                <a:cxn ang="0">
                  <a:pos x="5740" y="414"/>
                </a:cxn>
                <a:cxn ang="0">
                  <a:pos x="5740" y="402"/>
                </a:cxn>
                <a:cxn ang="0">
                  <a:pos x="0" y="0"/>
                </a:cxn>
                <a:cxn ang="0">
                  <a:pos x="0" y="48"/>
                </a:cxn>
                <a:cxn ang="0">
                  <a:pos x="0" y="48"/>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786465" name="Freeform 33"/>
            <p:cNvSpPr>
              <a:spLocks/>
            </p:cNvSpPr>
            <p:nvPr/>
          </p:nvSpPr>
          <p:spPr bwMode="hidden">
            <a:xfrm>
              <a:off x="1297" y="0"/>
              <a:ext cx="4457" cy="3177"/>
            </a:xfrm>
            <a:custGeom>
              <a:avLst/>
              <a:gdLst/>
              <a:ahLst/>
              <a:cxnLst>
                <a:cxn ang="0">
                  <a:pos x="0" y="0"/>
                </a:cxn>
                <a:cxn ang="0">
                  <a:pos x="4448" y="3177"/>
                </a:cxn>
                <a:cxn ang="0">
                  <a:pos x="4448" y="3153"/>
                </a:cxn>
                <a:cxn ang="0">
                  <a:pos x="125" y="0"/>
                </a:cxn>
                <a:cxn ang="0">
                  <a:pos x="0" y="0"/>
                </a:cxn>
                <a:cxn ang="0">
                  <a:pos x="0" y="0"/>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786466" name="Freeform 34"/>
            <p:cNvSpPr>
              <a:spLocks/>
            </p:cNvSpPr>
            <p:nvPr/>
          </p:nvSpPr>
          <p:spPr bwMode="hidden">
            <a:xfrm>
              <a:off x="3321" y="0"/>
              <a:ext cx="2433" cy="2614"/>
            </a:xfrm>
            <a:custGeom>
              <a:avLst/>
              <a:gdLst/>
              <a:ahLst/>
              <a:cxnLst>
                <a:cxn ang="0">
                  <a:pos x="0" y="0"/>
                </a:cxn>
                <a:cxn ang="0">
                  <a:pos x="2428" y="2614"/>
                </a:cxn>
                <a:cxn ang="0">
                  <a:pos x="2428" y="2608"/>
                </a:cxn>
                <a:cxn ang="0">
                  <a:pos x="66" y="0"/>
                </a:cxn>
                <a:cxn ang="0">
                  <a:pos x="0" y="0"/>
                </a:cxn>
                <a:cxn ang="0">
                  <a:pos x="0" y="0"/>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786467" name="Freeform 35"/>
            <p:cNvSpPr>
              <a:spLocks/>
            </p:cNvSpPr>
            <p:nvPr/>
          </p:nvSpPr>
          <p:spPr bwMode="hidden">
            <a:xfrm>
              <a:off x="3950" y="0"/>
              <a:ext cx="1804" cy="2464"/>
            </a:xfrm>
            <a:custGeom>
              <a:avLst/>
              <a:gdLst/>
              <a:ahLst/>
              <a:cxnLst>
                <a:cxn ang="0">
                  <a:pos x="485" y="0"/>
                </a:cxn>
                <a:cxn ang="0">
                  <a:pos x="0" y="0"/>
                </a:cxn>
                <a:cxn ang="0">
                  <a:pos x="1800" y="2464"/>
                </a:cxn>
                <a:cxn ang="0">
                  <a:pos x="1800" y="2248"/>
                </a:cxn>
                <a:cxn ang="0">
                  <a:pos x="1794" y="2248"/>
                </a:cxn>
                <a:cxn ang="0">
                  <a:pos x="485" y="0"/>
                </a:cxn>
                <a:cxn ang="0">
                  <a:pos x="485" y="0"/>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786468" name="Freeform 36"/>
            <p:cNvSpPr>
              <a:spLocks/>
            </p:cNvSpPr>
            <p:nvPr/>
          </p:nvSpPr>
          <p:spPr bwMode="hidden">
            <a:xfrm>
              <a:off x="4519" y="0"/>
              <a:ext cx="1235" cy="2074"/>
            </a:xfrm>
            <a:custGeom>
              <a:avLst/>
              <a:gdLst/>
              <a:ahLst/>
              <a:cxnLst>
                <a:cxn ang="0">
                  <a:pos x="0" y="0"/>
                </a:cxn>
                <a:cxn ang="0">
                  <a:pos x="1232" y="2074"/>
                </a:cxn>
                <a:cxn ang="0">
                  <a:pos x="1232" y="2038"/>
                </a:cxn>
                <a:cxn ang="0">
                  <a:pos x="42" y="0"/>
                </a:cxn>
                <a:cxn ang="0">
                  <a:pos x="0" y="0"/>
                </a:cxn>
                <a:cxn ang="0">
                  <a:pos x="0" y="0"/>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786469" name="Freeform 37"/>
            <p:cNvSpPr>
              <a:spLocks/>
            </p:cNvSpPr>
            <p:nvPr/>
          </p:nvSpPr>
          <p:spPr bwMode="hidden">
            <a:xfrm>
              <a:off x="4694" y="0"/>
              <a:ext cx="1060" cy="1936"/>
            </a:xfrm>
            <a:custGeom>
              <a:avLst/>
              <a:gdLst/>
              <a:ahLst/>
              <a:cxnLst>
                <a:cxn ang="0">
                  <a:pos x="0" y="0"/>
                </a:cxn>
                <a:cxn ang="0">
                  <a:pos x="1058" y="1936"/>
                </a:cxn>
                <a:cxn ang="0">
                  <a:pos x="1058" y="1930"/>
                </a:cxn>
                <a:cxn ang="0">
                  <a:pos x="54" y="0"/>
                </a:cxn>
                <a:cxn ang="0">
                  <a:pos x="0" y="0"/>
                </a:cxn>
                <a:cxn ang="0">
                  <a:pos x="0" y="0"/>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786470" name="Freeform 38"/>
            <p:cNvSpPr>
              <a:spLocks/>
            </p:cNvSpPr>
            <p:nvPr/>
          </p:nvSpPr>
          <p:spPr bwMode="hidden">
            <a:xfrm>
              <a:off x="4981" y="0"/>
              <a:ext cx="773" cy="1487"/>
            </a:xfrm>
            <a:custGeom>
              <a:avLst/>
              <a:gdLst/>
              <a:ahLst/>
              <a:cxnLst>
                <a:cxn ang="0">
                  <a:pos x="771" y="1433"/>
                </a:cxn>
                <a:cxn ang="0">
                  <a:pos x="42" y="0"/>
                </a:cxn>
                <a:cxn ang="0">
                  <a:pos x="0" y="0"/>
                </a:cxn>
                <a:cxn ang="0">
                  <a:pos x="771" y="1487"/>
                </a:cxn>
                <a:cxn ang="0">
                  <a:pos x="771" y="1433"/>
                </a:cxn>
                <a:cxn ang="0">
                  <a:pos x="771" y="1433"/>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grpSp>
          <p:nvGrpSpPr>
            <p:cNvPr id="1068" name="Group 39"/>
            <p:cNvGrpSpPr>
              <a:grpSpLocks/>
            </p:cNvGrpSpPr>
            <p:nvPr userDrawn="1"/>
          </p:nvGrpSpPr>
          <p:grpSpPr bwMode="auto">
            <a:xfrm>
              <a:off x="0" y="1632"/>
              <a:ext cx="5758" cy="1858"/>
              <a:chOff x="0" y="1632"/>
              <a:chExt cx="5758" cy="1858"/>
            </a:xfrm>
          </p:grpSpPr>
          <p:sp>
            <p:nvSpPr>
              <p:cNvPr id="786472" name="Freeform 40"/>
              <p:cNvSpPr>
                <a:spLocks/>
              </p:cNvSpPr>
              <p:nvPr/>
            </p:nvSpPr>
            <p:spPr bwMode="hidden">
              <a:xfrm>
                <a:off x="0" y="1632"/>
                <a:ext cx="3670" cy="1313"/>
              </a:xfrm>
              <a:custGeom>
                <a:avLst/>
                <a:gdLst/>
                <a:ahLst/>
                <a:cxnLst>
                  <a:cxn ang="0">
                    <a:pos x="0" y="0"/>
                  </a:cxn>
                  <a:cxn ang="0">
                    <a:pos x="0" y="366"/>
                  </a:cxn>
                  <a:cxn ang="0">
                    <a:pos x="3635" y="1313"/>
                  </a:cxn>
                  <a:cxn ang="0">
                    <a:pos x="3647" y="1235"/>
                  </a:cxn>
                  <a:cxn ang="0">
                    <a:pos x="3659" y="1163"/>
                  </a:cxn>
                  <a:cxn ang="0">
                    <a:pos x="0" y="0"/>
                  </a:cxn>
                  <a:cxn ang="0">
                    <a:pos x="0" y="0"/>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786473" name="Freeform 41"/>
              <p:cNvSpPr>
                <a:spLocks/>
              </p:cNvSpPr>
              <p:nvPr/>
            </p:nvSpPr>
            <p:spPr bwMode="hidden">
              <a:xfrm>
                <a:off x="3646" y="2795"/>
                <a:ext cx="2112" cy="695"/>
              </a:xfrm>
              <a:custGeom>
                <a:avLst/>
                <a:gdLst/>
                <a:ahLst/>
                <a:cxnLst>
                  <a:cxn ang="0">
                    <a:pos x="2105" y="665"/>
                  </a:cxn>
                  <a:cxn ang="0">
                    <a:pos x="24" y="0"/>
                  </a:cxn>
                  <a:cxn ang="0">
                    <a:pos x="12" y="72"/>
                  </a:cxn>
                  <a:cxn ang="0">
                    <a:pos x="0" y="150"/>
                  </a:cxn>
                  <a:cxn ang="0">
                    <a:pos x="2105" y="695"/>
                  </a:cxn>
                  <a:cxn ang="0">
                    <a:pos x="2105" y="665"/>
                  </a:cxn>
                  <a:cxn ang="0">
                    <a:pos x="2105" y="665"/>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grpSp>
      </p:grpSp>
      <p:sp>
        <p:nvSpPr>
          <p:cNvPr id="786474" name="Rectangle 42"/>
          <p:cNvSpPr>
            <a:spLocks noGrp="1" noChangeArrowheads="1"/>
          </p:cNvSpPr>
          <p:nvPr>
            <p:ph type="title"/>
          </p:nvPr>
        </p:nvSpPr>
        <p:spPr bwMode="auto">
          <a:xfrm>
            <a:off x="457200" y="277813"/>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smtClean="0"/>
              <a:t>Click to edit Master title style</a:t>
            </a:r>
          </a:p>
        </p:txBody>
      </p:sp>
      <p:sp>
        <p:nvSpPr>
          <p:cNvPr id="786475" name="Rectangle 43"/>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p>
        </p:txBody>
      </p:sp>
      <p:sp>
        <p:nvSpPr>
          <p:cNvPr id="786476" name="Rectangle 44"/>
          <p:cNvSpPr>
            <a:spLocks noGrp="1" noChangeArrowheads="1"/>
          </p:cNvSpPr>
          <p:nvPr>
            <p:ph type="dt" sz="half" idx="2"/>
          </p:nvPr>
        </p:nvSpPr>
        <p:spPr bwMode="auto">
          <a:xfrm>
            <a:off x="457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fontAlgn="auto" hangingPunct="1">
              <a:spcBef>
                <a:spcPts val="0"/>
              </a:spcBef>
              <a:spcAft>
                <a:spcPts val="0"/>
              </a:spcAft>
              <a:defRPr sz="1200" smtClean="0">
                <a:effectLst>
                  <a:outerShdw blurRad="38100" dist="38100" dir="2700000" algn="tl">
                    <a:srgbClr val="000000"/>
                  </a:outerShdw>
                </a:effectLst>
                <a:latin typeface="Arial" charset="0"/>
                <a:cs typeface="+mn-cs"/>
              </a:defRPr>
            </a:lvl1pPr>
          </a:lstStyle>
          <a:p>
            <a:pPr>
              <a:defRPr/>
            </a:pPr>
            <a:fld id="{14BE9252-DBF3-4FCA-BBA2-17C2A03DBB18}" type="datetime4">
              <a:rPr lang="en-US" smtClean="0">
                <a:solidFill>
                  <a:prstClr val="white"/>
                </a:solidFill>
              </a:rPr>
              <a:t>October 1, 2011</a:t>
            </a:fld>
            <a:endParaRPr lang="en-US">
              <a:solidFill>
                <a:prstClr val="white"/>
              </a:solidFill>
            </a:endParaRPr>
          </a:p>
        </p:txBody>
      </p:sp>
      <p:sp>
        <p:nvSpPr>
          <p:cNvPr id="786477" name="Rectangle 4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fontAlgn="auto" hangingPunct="1">
              <a:spcBef>
                <a:spcPts val="0"/>
              </a:spcBef>
              <a:spcAft>
                <a:spcPts val="0"/>
              </a:spcAft>
              <a:defRPr sz="1200">
                <a:effectLst>
                  <a:outerShdw blurRad="38100" dist="38100" dir="2700000" algn="tl">
                    <a:srgbClr val="000000"/>
                  </a:outerShdw>
                </a:effectLst>
                <a:latin typeface="Arial" charset="0"/>
                <a:cs typeface="+mn-cs"/>
              </a:defRPr>
            </a:lvl1pPr>
          </a:lstStyle>
          <a:p>
            <a:pPr>
              <a:defRPr/>
            </a:pPr>
            <a:endParaRPr lang="en-US">
              <a:solidFill>
                <a:prstClr val="white"/>
              </a:solidFill>
            </a:endParaRPr>
          </a:p>
        </p:txBody>
      </p:sp>
      <p:sp>
        <p:nvSpPr>
          <p:cNvPr id="786478" name="Rectangle 46"/>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fontAlgn="auto" hangingPunct="1">
              <a:spcBef>
                <a:spcPts val="0"/>
              </a:spcBef>
              <a:spcAft>
                <a:spcPts val="0"/>
              </a:spcAft>
              <a:defRPr sz="2000" smtClean="0">
                <a:effectLst>
                  <a:outerShdw blurRad="38100" dist="38100" dir="2700000" algn="tl">
                    <a:srgbClr val="000000"/>
                  </a:outerShdw>
                </a:effectLst>
                <a:latin typeface="Arial" charset="0"/>
                <a:cs typeface="+mn-cs"/>
              </a:defRPr>
            </a:lvl1pPr>
          </a:lstStyle>
          <a:p>
            <a:pPr>
              <a:defRPr/>
            </a:pPr>
            <a:fld id="{8B66FBEF-F982-458E-B615-CD6472251A04}" type="slidenum">
              <a:rPr lang="en-US">
                <a:solidFill>
                  <a:prstClr val="white"/>
                </a:solidFill>
              </a:rPr>
              <a:pPr>
                <a:defRPr/>
              </a:pPr>
              <a:t>‹#›</a:t>
            </a:fld>
            <a:endParaRPr lang="en-US">
              <a:solidFill>
                <a:prstClr val="white"/>
              </a:solidFill>
            </a:endParaRPr>
          </a:p>
        </p:txBody>
      </p:sp>
    </p:spTree>
    <p:extLst>
      <p:ext uri="{BB962C8B-B14F-4D97-AF65-F5344CB8AC3E}">
        <p14:creationId xmlns:p14="http://schemas.microsoft.com/office/powerpoint/2010/main" val="3838697778"/>
      </p:ext>
    </p:extLst>
  </p:cSld>
  <p:clrMap bg1="dk2" tx1="lt1" bg2="dk1" tx2="lt2" accent1="accent1" accent2="accent2" accent3="accent3" accent4="accent4" accent5="accent5" accent6="accent6" hlink="hlink" folHlink="folHlink"/>
  <p:sldLayoutIdLst>
    <p:sldLayoutId id="2147484463" r:id="rId1"/>
    <p:sldLayoutId id="2147484464" r:id="rId2"/>
    <p:sldLayoutId id="2147484465" r:id="rId3"/>
    <p:sldLayoutId id="2147484466" r:id="rId4"/>
    <p:sldLayoutId id="2147484467" r:id="rId5"/>
    <p:sldLayoutId id="2147484468" r:id="rId6"/>
    <p:sldLayoutId id="2147484469" r:id="rId7"/>
    <p:sldLayoutId id="2147484470" r:id="rId8"/>
    <p:sldLayoutId id="2147484471" r:id="rId9"/>
    <p:sldLayoutId id="2147484472" r:id="rId10"/>
    <p:sldLayoutId id="2147484473" r:id="rId11"/>
    <p:sldLayoutId id="2147484474" r:id="rId12"/>
    <p:sldLayoutId id="2147484475" r:id="rId13"/>
  </p:sldLayoutIdLst>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par>
    </p:tnLst>
  </p:timing>
  <p:hf hdr="0" ftr="0" dt="0"/>
  <p:txStyles>
    <p:titleStyle>
      <a:lvl1pPr algn="ctr" rtl="0" fontAlgn="base">
        <a:spcBef>
          <a:spcPct val="0"/>
        </a:spcBef>
        <a:spcAft>
          <a:spcPct val="0"/>
        </a:spcAft>
        <a:defRPr sz="4400">
          <a:solidFill>
            <a:schemeClr val="tx2"/>
          </a:solidFill>
          <a:effectLst>
            <a:outerShdw blurRad="38100" dist="38100" dir="2700000" algn="tl">
              <a:srgbClr val="000000"/>
            </a:outerShdw>
          </a:effectLst>
          <a:latin typeface="+mj-lt"/>
          <a:ea typeface="+mj-ea"/>
          <a:cs typeface="+mj-cs"/>
        </a:defRPr>
      </a:lvl1pPr>
      <a:lvl2pPr algn="ctr" rtl="0" fontAlgn="base">
        <a:spcBef>
          <a:spcPct val="0"/>
        </a:spcBef>
        <a:spcAft>
          <a:spcPct val="0"/>
        </a:spcAft>
        <a:defRPr sz="4400">
          <a:solidFill>
            <a:schemeClr val="tx2"/>
          </a:solidFill>
          <a:effectLst>
            <a:outerShdw blurRad="38100" dist="38100" dir="2700000" algn="tl">
              <a:srgbClr val="000000"/>
            </a:outerShdw>
          </a:effectLst>
          <a:latin typeface="Arial Black" pitchFamily="34" charset="0"/>
        </a:defRPr>
      </a:lvl2pPr>
      <a:lvl3pPr algn="ctr" rtl="0" fontAlgn="base">
        <a:spcBef>
          <a:spcPct val="0"/>
        </a:spcBef>
        <a:spcAft>
          <a:spcPct val="0"/>
        </a:spcAft>
        <a:defRPr sz="4400">
          <a:solidFill>
            <a:schemeClr val="tx2"/>
          </a:solidFill>
          <a:effectLst>
            <a:outerShdw blurRad="38100" dist="38100" dir="2700000" algn="tl">
              <a:srgbClr val="000000"/>
            </a:outerShdw>
          </a:effectLst>
          <a:latin typeface="Arial Black" pitchFamily="34" charset="0"/>
        </a:defRPr>
      </a:lvl3pPr>
      <a:lvl4pPr algn="ctr" rtl="0" fontAlgn="base">
        <a:spcBef>
          <a:spcPct val="0"/>
        </a:spcBef>
        <a:spcAft>
          <a:spcPct val="0"/>
        </a:spcAft>
        <a:defRPr sz="4400">
          <a:solidFill>
            <a:schemeClr val="tx2"/>
          </a:solidFill>
          <a:effectLst>
            <a:outerShdw blurRad="38100" dist="38100" dir="2700000" algn="tl">
              <a:srgbClr val="000000"/>
            </a:outerShdw>
          </a:effectLst>
          <a:latin typeface="Arial Black" pitchFamily="34" charset="0"/>
        </a:defRPr>
      </a:lvl4pPr>
      <a:lvl5pPr algn="ctr" rtl="0" fontAlgn="base">
        <a:spcBef>
          <a:spcPct val="0"/>
        </a:spcBef>
        <a:spcAft>
          <a:spcPct val="0"/>
        </a:spcAft>
        <a:defRPr sz="4400">
          <a:solidFill>
            <a:schemeClr val="tx2"/>
          </a:solidFill>
          <a:effectLst>
            <a:outerShdw blurRad="38100" dist="38100" dir="2700000" algn="tl">
              <a:srgbClr val="000000"/>
            </a:outerShdw>
          </a:effectLst>
          <a:latin typeface="Arial Black" pitchFamily="34" charset="0"/>
        </a:defRPr>
      </a:lvl5pPr>
      <a:lvl6pPr marL="457200" algn="ctr" rtl="0" eaLnBrk="1" fontAlgn="base" hangingPunct="1">
        <a:spcBef>
          <a:spcPct val="0"/>
        </a:spcBef>
        <a:spcAft>
          <a:spcPct val="0"/>
        </a:spcAft>
        <a:defRPr sz="4400">
          <a:solidFill>
            <a:schemeClr val="tx2"/>
          </a:solidFill>
          <a:effectLst>
            <a:outerShdw blurRad="38100" dist="38100" dir="2700000" algn="tl">
              <a:srgbClr val="000000"/>
            </a:outerShdw>
          </a:effectLst>
          <a:latin typeface="Arial" charset="0"/>
        </a:defRPr>
      </a:lvl6pPr>
      <a:lvl7pPr marL="914400" algn="ctr" rtl="0" eaLnBrk="1" fontAlgn="base" hangingPunct="1">
        <a:spcBef>
          <a:spcPct val="0"/>
        </a:spcBef>
        <a:spcAft>
          <a:spcPct val="0"/>
        </a:spcAft>
        <a:defRPr sz="4400">
          <a:solidFill>
            <a:schemeClr val="tx2"/>
          </a:solidFill>
          <a:effectLst>
            <a:outerShdw blurRad="38100" dist="38100" dir="2700000" algn="tl">
              <a:srgbClr val="000000"/>
            </a:outerShdw>
          </a:effectLst>
          <a:latin typeface="Arial" charset="0"/>
        </a:defRPr>
      </a:lvl7pPr>
      <a:lvl8pPr marL="1371600" algn="ctr" rtl="0" eaLnBrk="1" fontAlgn="base" hangingPunct="1">
        <a:spcBef>
          <a:spcPct val="0"/>
        </a:spcBef>
        <a:spcAft>
          <a:spcPct val="0"/>
        </a:spcAft>
        <a:defRPr sz="4400">
          <a:solidFill>
            <a:schemeClr val="tx2"/>
          </a:solidFill>
          <a:effectLst>
            <a:outerShdw blurRad="38100" dist="38100" dir="2700000" algn="tl">
              <a:srgbClr val="000000"/>
            </a:outerShdw>
          </a:effectLst>
          <a:latin typeface="Arial" charset="0"/>
        </a:defRPr>
      </a:lvl8pPr>
      <a:lvl9pPr marL="1828800" algn="ctr" rtl="0" eaLnBrk="1" fontAlgn="base" hangingPunct="1">
        <a:spcBef>
          <a:spcPct val="0"/>
        </a:spcBef>
        <a:spcAft>
          <a:spcPct val="0"/>
        </a:spcAft>
        <a:defRPr sz="4400">
          <a:solidFill>
            <a:schemeClr val="tx2"/>
          </a:solidFill>
          <a:effectLst>
            <a:outerShdw blurRad="38100" dist="38100" dir="2700000" algn="tl">
              <a:srgbClr val="000000"/>
            </a:outerShdw>
          </a:effectLst>
          <a:latin typeface="Arial" charset="0"/>
        </a:defRPr>
      </a:lvl9pPr>
    </p:titleStyle>
    <p:bodyStyle>
      <a:lvl1pPr marL="342900" indent="-342900" algn="l" rtl="0" fontAlgn="base">
        <a:spcBef>
          <a:spcPct val="20000"/>
        </a:spcBef>
        <a:spcAft>
          <a:spcPct val="0"/>
        </a:spcAft>
        <a:buClr>
          <a:schemeClr val="hlink"/>
        </a:buClr>
        <a:buSzPct val="90000"/>
        <a:buFont typeface="Wingdings" pitchFamily="2" charset="2"/>
        <a:buBlip>
          <a:blip r:embed="rId15"/>
        </a:buBlip>
        <a:defRPr sz="3200">
          <a:solidFill>
            <a:schemeClr val="tx1"/>
          </a:solidFill>
          <a:effectLst>
            <a:outerShdw blurRad="38100" dist="38100" dir="2700000" algn="tl">
              <a:srgbClr val="000000"/>
            </a:outerShdw>
          </a:effectLst>
          <a:latin typeface="+mn-lt"/>
          <a:ea typeface="+mn-ea"/>
          <a:cs typeface="+mn-cs"/>
        </a:defRPr>
      </a:lvl1pPr>
      <a:lvl2pPr marL="742950" indent="-285750" algn="l" rtl="0" fontAlgn="base">
        <a:spcBef>
          <a:spcPct val="20000"/>
        </a:spcBef>
        <a:spcAft>
          <a:spcPct val="0"/>
        </a:spcAft>
        <a:buChar char="–"/>
        <a:defRPr sz="2800">
          <a:solidFill>
            <a:schemeClr val="tx1"/>
          </a:solidFill>
          <a:effectLst>
            <a:outerShdw blurRad="38100" dist="38100" dir="2700000" algn="tl">
              <a:srgbClr val="000000"/>
            </a:outerShdw>
          </a:effectLst>
          <a:latin typeface="+mn-lt"/>
        </a:defRPr>
      </a:lvl2pPr>
      <a:lvl3pPr marL="1143000" indent="-228600" algn="l" rtl="0" fontAlgn="base">
        <a:spcBef>
          <a:spcPct val="20000"/>
        </a:spcBef>
        <a:spcAft>
          <a:spcPct val="0"/>
        </a:spcAft>
        <a:buClr>
          <a:schemeClr val="accent2"/>
        </a:buClr>
        <a:buSzPct val="90000"/>
        <a:buFont typeface="Wingdings" pitchFamily="2" charset="2"/>
        <a:buBlip>
          <a:blip r:embed="rId16"/>
        </a:buBlip>
        <a:defRPr sz="2400">
          <a:solidFill>
            <a:schemeClr val="tx1"/>
          </a:solidFill>
          <a:effectLst>
            <a:outerShdw blurRad="38100" dist="38100" dir="2700000" algn="tl">
              <a:srgbClr val="000000"/>
            </a:outerShdw>
          </a:effectLst>
          <a:latin typeface="+mn-lt"/>
        </a:defRPr>
      </a:lvl3pPr>
      <a:lvl4pPr marL="1600200" indent="-228600" algn="l" rtl="0" fontAlgn="base">
        <a:spcBef>
          <a:spcPct val="20000"/>
        </a:spcBef>
        <a:spcAft>
          <a:spcPct val="0"/>
        </a:spcAft>
        <a:buChar char="–"/>
        <a:defRPr sz="2000">
          <a:solidFill>
            <a:schemeClr val="tx1"/>
          </a:solidFill>
          <a:effectLst>
            <a:outerShdw blurRad="38100" dist="38100" dir="2700000" algn="tl">
              <a:srgbClr val="000000"/>
            </a:outerShdw>
          </a:effectLst>
          <a:latin typeface="+mn-lt"/>
        </a:defRPr>
      </a:lvl4pPr>
      <a:lvl5pPr marL="2057400" indent="-228600" algn="l" rtl="0" fontAlgn="base">
        <a:spcBef>
          <a:spcPct val="20000"/>
        </a:spcBef>
        <a:spcAft>
          <a:spcPct val="0"/>
        </a:spcAft>
        <a:buClr>
          <a:schemeClr val="folHlink"/>
        </a:buClr>
        <a:buSzPct val="90000"/>
        <a:buFont typeface="Wingdings" pitchFamily="2" charset="2"/>
        <a:buBlip>
          <a:blip r:embed="rId17"/>
        </a:buBlip>
        <a:defRPr sz="2000">
          <a:solidFill>
            <a:schemeClr val="tx1"/>
          </a:solidFill>
          <a:effectLst>
            <a:outerShdw blurRad="38100" dist="38100" dir="2700000" algn="tl">
              <a:srgbClr val="000000"/>
            </a:outerShdw>
          </a:effectLst>
          <a:latin typeface="+mn-lt"/>
        </a:defRPr>
      </a:lvl5pPr>
      <a:lvl6pPr marL="2514600" indent="-228600" algn="l" rtl="0" eaLnBrk="1" fontAlgn="base" hangingPunct="1">
        <a:spcBef>
          <a:spcPct val="20000"/>
        </a:spcBef>
        <a:spcAft>
          <a:spcPct val="0"/>
        </a:spcAft>
        <a:buClr>
          <a:schemeClr val="folHlink"/>
        </a:buClr>
        <a:buSzPct val="90000"/>
        <a:buFont typeface="Wingdings" pitchFamily="2" charset="2"/>
        <a:buBlip>
          <a:blip r:embed="rId17"/>
        </a:buBlip>
        <a:defRPr sz="2000">
          <a:solidFill>
            <a:schemeClr val="tx1"/>
          </a:solidFill>
          <a:effectLst>
            <a:outerShdw blurRad="38100" dist="38100" dir="2700000" algn="tl">
              <a:srgbClr val="000000"/>
            </a:outerShdw>
          </a:effectLst>
          <a:latin typeface="+mn-lt"/>
        </a:defRPr>
      </a:lvl6pPr>
      <a:lvl7pPr marL="2971800" indent="-228600" algn="l" rtl="0" eaLnBrk="1" fontAlgn="base" hangingPunct="1">
        <a:spcBef>
          <a:spcPct val="20000"/>
        </a:spcBef>
        <a:spcAft>
          <a:spcPct val="0"/>
        </a:spcAft>
        <a:buClr>
          <a:schemeClr val="folHlink"/>
        </a:buClr>
        <a:buSzPct val="90000"/>
        <a:buFont typeface="Wingdings" pitchFamily="2" charset="2"/>
        <a:buBlip>
          <a:blip r:embed="rId17"/>
        </a:buBlip>
        <a:defRPr sz="2000">
          <a:solidFill>
            <a:schemeClr val="tx1"/>
          </a:solidFill>
          <a:effectLst>
            <a:outerShdw blurRad="38100" dist="38100" dir="2700000" algn="tl">
              <a:srgbClr val="000000"/>
            </a:outerShdw>
          </a:effectLst>
          <a:latin typeface="+mn-lt"/>
        </a:defRPr>
      </a:lvl7pPr>
      <a:lvl8pPr marL="3429000" indent="-228600" algn="l" rtl="0" eaLnBrk="1" fontAlgn="base" hangingPunct="1">
        <a:spcBef>
          <a:spcPct val="20000"/>
        </a:spcBef>
        <a:spcAft>
          <a:spcPct val="0"/>
        </a:spcAft>
        <a:buClr>
          <a:schemeClr val="folHlink"/>
        </a:buClr>
        <a:buSzPct val="90000"/>
        <a:buFont typeface="Wingdings" pitchFamily="2" charset="2"/>
        <a:buBlip>
          <a:blip r:embed="rId17"/>
        </a:buBlip>
        <a:defRPr sz="2000">
          <a:solidFill>
            <a:schemeClr val="tx1"/>
          </a:solidFill>
          <a:effectLst>
            <a:outerShdw blurRad="38100" dist="38100" dir="2700000" algn="tl">
              <a:srgbClr val="000000"/>
            </a:outerShdw>
          </a:effectLst>
          <a:latin typeface="+mn-lt"/>
        </a:defRPr>
      </a:lvl8pPr>
      <a:lvl9pPr marL="3886200" indent="-228600" algn="l" rtl="0" eaLnBrk="1" fontAlgn="base" hangingPunct="1">
        <a:spcBef>
          <a:spcPct val="20000"/>
        </a:spcBef>
        <a:spcAft>
          <a:spcPct val="0"/>
        </a:spcAft>
        <a:buClr>
          <a:schemeClr val="folHlink"/>
        </a:buClr>
        <a:buSzPct val="90000"/>
        <a:buFont typeface="Wingdings" pitchFamily="2" charset="2"/>
        <a:buBlip>
          <a:blip r:embed="rId17"/>
        </a:buBlip>
        <a:defRPr sz="2000">
          <a:solidFill>
            <a:schemeClr val="tx1"/>
          </a:solidFill>
          <a:effectLst>
            <a:outerShdw blurRad="38100" dist="38100" dir="2700000" algn="tl">
              <a:srgbClr val="000000"/>
            </a:outerShdw>
          </a:effectLst>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8.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57647"/>
                <a:invGamma/>
              </a:schemeClr>
            </a:gs>
            <a:gs pos="100000">
              <a:schemeClr val="bg1"/>
            </a:gs>
          </a:gsLst>
          <a:lin ang="2700000" scaled="1"/>
        </a:gradFill>
        <a:effectLst/>
      </p:bgPr>
    </p:bg>
    <p:spTree>
      <p:nvGrpSpPr>
        <p:cNvPr id="1" name=""/>
        <p:cNvGrpSpPr/>
        <p:nvPr/>
      </p:nvGrpSpPr>
      <p:grpSpPr>
        <a:xfrm>
          <a:off x="0" y="0"/>
          <a:ext cx="0" cy="0"/>
          <a:chOff x="0" y="0"/>
          <a:chExt cx="0" cy="0"/>
        </a:xfrm>
      </p:grpSpPr>
      <p:grpSp>
        <p:nvGrpSpPr>
          <p:cNvPr id="1026" name="Group 2"/>
          <p:cNvGrpSpPr>
            <a:grpSpLocks/>
          </p:cNvGrpSpPr>
          <p:nvPr/>
        </p:nvGrpSpPr>
        <p:grpSpPr bwMode="auto">
          <a:xfrm>
            <a:off x="0" y="0"/>
            <a:ext cx="9144000" cy="6856413"/>
            <a:chOff x="0" y="0"/>
            <a:chExt cx="5760" cy="4319"/>
          </a:xfrm>
        </p:grpSpPr>
        <p:sp>
          <p:nvSpPr>
            <p:cNvPr id="786435" name="Freeform 3"/>
            <p:cNvSpPr>
              <a:spLocks/>
            </p:cNvSpPr>
            <p:nvPr/>
          </p:nvSpPr>
          <p:spPr bwMode="hidden">
            <a:xfrm>
              <a:off x="0" y="12"/>
              <a:ext cx="5758" cy="3273"/>
            </a:xfrm>
            <a:custGeom>
              <a:avLst/>
              <a:gdLst/>
              <a:ahLst/>
              <a:cxnLst>
                <a:cxn ang="0">
                  <a:pos x="3193" y="1816"/>
                </a:cxn>
                <a:cxn ang="0">
                  <a:pos x="0" y="0"/>
                </a:cxn>
                <a:cxn ang="0">
                  <a:pos x="0" y="522"/>
                </a:cxn>
                <a:cxn ang="0">
                  <a:pos x="3037" y="1978"/>
                </a:cxn>
                <a:cxn ang="0">
                  <a:pos x="5740" y="3273"/>
                </a:cxn>
                <a:cxn ang="0">
                  <a:pos x="5740" y="3267"/>
                </a:cxn>
                <a:cxn ang="0">
                  <a:pos x="3193" y="1816"/>
                </a:cxn>
                <a:cxn ang="0">
                  <a:pos x="3193" y="1816"/>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cs typeface="+mn-cs"/>
              </a:endParaRPr>
            </a:p>
          </p:txBody>
        </p:sp>
        <p:sp>
          <p:nvSpPr>
            <p:cNvPr id="786436" name="Freeform 4"/>
            <p:cNvSpPr>
              <a:spLocks/>
            </p:cNvSpPr>
            <p:nvPr/>
          </p:nvSpPr>
          <p:spPr bwMode="hidden">
            <a:xfrm>
              <a:off x="149" y="0"/>
              <a:ext cx="5609" cy="3243"/>
            </a:xfrm>
            <a:custGeom>
              <a:avLst/>
              <a:gdLst/>
              <a:ahLst/>
              <a:cxnLst>
                <a:cxn ang="0">
                  <a:pos x="3163" y="1714"/>
                </a:cxn>
                <a:cxn ang="0">
                  <a:pos x="431" y="0"/>
                </a:cxn>
                <a:cxn ang="0">
                  <a:pos x="0" y="0"/>
                </a:cxn>
                <a:cxn ang="0">
                  <a:pos x="3086" y="1786"/>
                </a:cxn>
                <a:cxn ang="0">
                  <a:pos x="5591" y="3243"/>
                </a:cxn>
                <a:cxn ang="0">
                  <a:pos x="5591" y="3237"/>
                </a:cxn>
                <a:cxn ang="0">
                  <a:pos x="3163" y="1714"/>
                </a:cxn>
                <a:cxn ang="0">
                  <a:pos x="3163" y="1714"/>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cs typeface="+mn-cs"/>
              </a:endParaRPr>
            </a:p>
          </p:txBody>
        </p:sp>
        <p:sp>
          <p:nvSpPr>
            <p:cNvPr id="786437" name="Freeform 5"/>
            <p:cNvSpPr>
              <a:spLocks/>
            </p:cNvSpPr>
            <p:nvPr/>
          </p:nvSpPr>
          <p:spPr bwMode="hidden">
            <a:xfrm>
              <a:off x="0" y="3433"/>
              <a:ext cx="4038" cy="191"/>
            </a:xfrm>
            <a:custGeom>
              <a:avLst/>
              <a:gdLst/>
              <a:ahLst/>
              <a:cxnLst>
                <a:cxn ang="0">
                  <a:pos x="0" y="156"/>
                </a:cxn>
                <a:cxn ang="0">
                  <a:pos x="4042" y="192"/>
                </a:cxn>
                <a:cxn ang="0">
                  <a:pos x="4042" y="144"/>
                </a:cxn>
                <a:cxn ang="0">
                  <a:pos x="0" y="0"/>
                </a:cxn>
                <a:cxn ang="0">
                  <a:pos x="0" y="156"/>
                </a:cxn>
                <a:cxn ang="0">
                  <a:pos x="0" y="156"/>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cs typeface="+mn-cs"/>
              </a:endParaRPr>
            </a:p>
          </p:txBody>
        </p:sp>
        <p:sp>
          <p:nvSpPr>
            <p:cNvPr id="786438" name="Freeform 6"/>
            <p:cNvSpPr>
              <a:spLocks/>
            </p:cNvSpPr>
            <p:nvPr/>
          </p:nvSpPr>
          <p:spPr bwMode="hidden">
            <a:xfrm>
              <a:off x="4038" y="3577"/>
              <a:ext cx="1720" cy="65"/>
            </a:xfrm>
            <a:custGeom>
              <a:avLst/>
              <a:gdLst/>
              <a:ahLst/>
              <a:cxnLst>
                <a:cxn ang="0">
                  <a:pos x="1722" y="66"/>
                </a:cxn>
                <a:cxn ang="0">
                  <a:pos x="1722" y="60"/>
                </a:cxn>
                <a:cxn ang="0">
                  <a:pos x="0" y="0"/>
                </a:cxn>
                <a:cxn ang="0">
                  <a:pos x="0" y="48"/>
                </a:cxn>
                <a:cxn ang="0">
                  <a:pos x="1722" y="66"/>
                </a:cxn>
                <a:cxn ang="0">
                  <a:pos x="1722" y="66"/>
                </a:cxn>
              </a:cxnLst>
              <a:rect l="0" t="0" r="r" b="b"/>
              <a:pathLst>
                <a:path w="1722" h="66">
                  <a:moveTo>
                    <a:pt x="1722" y="66"/>
                  </a:moveTo>
                  <a:lnTo>
                    <a:pt x="1722" y="60"/>
                  </a:lnTo>
                  <a:lnTo>
                    <a:pt x="0" y="0"/>
                  </a:lnTo>
                  <a:lnTo>
                    <a:pt x="0" y="48"/>
                  </a:lnTo>
                  <a:lnTo>
                    <a:pt x="1722" y="66"/>
                  </a:lnTo>
                  <a:lnTo>
                    <a:pt x="1722" y="66"/>
                  </a:lnTo>
                  <a:close/>
                </a:path>
              </a:pathLst>
            </a:custGeom>
            <a:gradFill rotWithShape="0">
              <a:gsLst>
                <a:gs pos="0">
                  <a:schemeClr val="bg2"/>
                </a:gs>
                <a:gs pos="100000">
                  <a:schemeClr val="bg1"/>
                </a:gs>
              </a:gsLst>
              <a:lin ang="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cs typeface="+mn-cs"/>
              </a:endParaRPr>
            </a:p>
          </p:txBody>
        </p:sp>
        <p:sp>
          <p:nvSpPr>
            <p:cNvPr id="786439" name="Freeform 7"/>
            <p:cNvSpPr>
              <a:spLocks/>
            </p:cNvSpPr>
            <p:nvPr/>
          </p:nvSpPr>
          <p:spPr bwMode="hidden">
            <a:xfrm>
              <a:off x="0" y="3726"/>
              <a:ext cx="4784" cy="329"/>
            </a:xfrm>
            <a:custGeom>
              <a:avLst/>
              <a:gdLst/>
              <a:ahLst/>
              <a:cxnLst>
                <a:cxn ang="0">
                  <a:pos x="0" y="329"/>
                </a:cxn>
                <a:cxn ang="0">
                  <a:pos x="4789" y="77"/>
                </a:cxn>
                <a:cxn ang="0">
                  <a:pos x="4789" y="0"/>
                </a:cxn>
                <a:cxn ang="0">
                  <a:pos x="0" y="107"/>
                </a:cxn>
                <a:cxn ang="0">
                  <a:pos x="0" y="329"/>
                </a:cxn>
                <a:cxn ang="0">
                  <a:pos x="0" y="329"/>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w="9525" cap="flat" cmpd="sng">
              <a:noFill/>
              <a:prstDash val="solid"/>
              <a:round/>
              <a:headEnd type="none" w="med" len="med"/>
              <a:tailEnd type="none" w="med" len="med"/>
            </a:ln>
            <a:effectLst/>
          </p:spPr>
          <p:txBody>
            <a:bodyPr/>
            <a:lstStyle/>
            <a:p>
              <a:pPr fontAlgn="auto">
                <a:spcBef>
                  <a:spcPts val="0"/>
                </a:spcBef>
                <a:spcAft>
                  <a:spcPts val="0"/>
                </a:spcAft>
                <a:defRPr/>
              </a:pPr>
              <a:endParaRPr lang="en-US">
                <a:solidFill>
                  <a:srgbClr val="FFFFFF"/>
                </a:solidFill>
                <a:latin typeface="Arial" charset="0"/>
                <a:cs typeface="+mn-cs"/>
              </a:endParaRPr>
            </a:p>
          </p:txBody>
        </p:sp>
        <p:sp>
          <p:nvSpPr>
            <p:cNvPr id="786440" name="Freeform 8"/>
            <p:cNvSpPr>
              <a:spLocks/>
            </p:cNvSpPr>
            <p:nvPr/>
          </p:nvSpPr>
          <p:spPr bwMode="hidden">
            <a:xfrm>
              <a:off x="4784" y="3702"/>
              <a:ext cx="974" cy="101"/>
            </a:xfrm>
            <a:custGeom>
              <a:avLst/>
              <a:gdLst/>
              <a:ahLst/>
              <a:cxnLst>
                <a:cxn ang="0">
                  <a:pos x="975" y="48"/>
                </a:cxn>
                <a:cxn ang="0">
                  <a:pos x="975" y="0"/>
                </a:cxn>
                <a:cxn ang="0">
                  <a:pos x="0" y="24"/>
                </a:cxn>
                <a:cxn ang="0">
                  <a:pos x="0" y="101"/>
                </a:cxn>
                <a:cxn ang="0">
                  <a:pos x="975" y="48"/>
                </a:cxn>
                <a:cxn ang="0">
                  <a:pos x="975" y="48"/>
                </a:cxn>
              </a:cxnLst>
              <a:rect l="0" t="0" r="r" b="b"/>
              <a:pathLst>
                <a:path w="975" h="101">
                  <a:moveTo>
                    <a:pt x="975" y="48"/>
                  </a:moveTo>
                  <a:lnTo>
                    <a:pt x="975" y="0"/>
                  </a:lnTo>
                  <a:lnTo>
                    <a:pt x="0" y="24"/>
                  </a:lnTo>
                  <a:lnTo>
                    <a:pt x="0" y="101"/>
                  </a:lnTo>
                  <a:lnTo>
                    <a:pt x="975" y="48"/>
                  </a:lnTo>
                  <a:lnTo>
                    <a:pt x="975" y="48"/>
                  </a:lnTo>
                  <a:close/>
                </a:path>
              </a:pathLst>
            </a:custGeom>
            <a:solidFill>
              <a:schemeClr val="bg1"/>
            </a:solidFill>
            <a:ln w="9525">
              <a:noFill/>
              <a:round/>
              <a:headEnd/>
              <a:tailEnd/>
            </a:ln>
          </p:spPr>
          <p:txBody>
            <a:bodyPr/>
            <a:lstStyle/>
            <a:p>
              <a:pPr fontAlgn="auto">
                <a:spcBef>
                  <a:spcPts val="0"/>
                </a:spcBef>
                <a:spcAft>
                  <a:spcPts val="0"/>
                </a:spcAft>
                <a:defRPr/>
              </a:pPr>
              <a:endParaRPr lang="en-US">
                <a:solidFill>
                  <a:srgbClr val="FFFFFF"/>
                </a:solidFill>
                <a:latin typeface="Arial" charset="0"/>
                <a:cs typeface="+mn-cs"/>
              </a:endParaRPr>
            </a:p>
          </p:txBody>
        </p:sp>
        <p:sp>
          <p:nvSpPr>
            <p:cNvPr id="786441" name="Freeform 9"/>
            <p:cNvSpPr>
              <a:spLocks/>
            </p:cNvSpPr>
            <p:nvPr/>
          </p:nvSpPr>
          <p:spPr bwMode="hidden">
            <a:xfrm>
              <a:off x="3619" y="3815"/>
              <a:ext cx="2139" cy="198"/>
            </a:xfrm>
            <a:custGeom>
              <a:avLst/>
              <a:gdLst/>
              <a:ahLst/>
              <a:cxnLst>
                <a:cxn ang="0">
                  <a:pos x="2141" y="0"/>
                </a:cxn>
                <a:cxn ang="0">
                  <a:pos x="0" y="156"/>
                </a:cxn>
                <a:cxn ang="0">
                  <a:pos x="0" y="198"/>
                </a:cxn>
                <a:cxn ang="0">
                  <a:pos x="2141" y="0"/>
                </a:cxn>
                <a:cxn ang="0">
                  <a:pos x="2141" y="0"/>
                </a:cxn>
              </a:cxnLst>
              <a:rect l="0" t="0" r="r" b="b"/>
              <a:pathLst>
                <a:path w="2141" h="198">
                  <a:moveTo>
                    <a:pt x="2141" y="0"/>
                  </a:moveTo>
                  <a:lnTo>
                    <a:pt x="0" y="156"/>
                  </a:lnTo>
                  <a:lnTo>
                    <a:pt x="0" y="198"/>
                  </a:lnTo>
                  <a:lnTo>
                    <a:pt x="2141" y="0"/>
                  </a:lnTo>
                  <a:lnTo>
                    <a:pt x="2141" y="0"/>
                  </a:lnTo>
                  <a:close/>
                </a:path>
              </a:pathLst>
            </a:custGeom>
            <a:solidFill>
              <a:schemeClr val="bg1"/>
            </a:solidFill>
            <a:ln w="9525">
              <a:noFill/>
              <a:round/>
              <a:headEnd/>
              <a:tailEnd/>
            </a:ln>
          </p:spPr>
          <p:txBody>
            <a:bodyPr/>
            <a:lstStyle/>
            <a:p>
              <a:pPr fontAlgn="auto">
                <a:spcBef>
                  <a:spcPts val="0"/>
                </a:spcBef>
                <a:spcAft>
                  <a:spcPts val="0"/>
                </a:spcAft>
                <a:defRPr/>
              </a:pPr>
              <a:endParaRPr lang="en-US">
                <a:solidFill>
                  <a:srgbClr val="FFFFFF"/>
                </a:solidFill>
                <a:latin typeface="Arial" charset="0"/>
                <a:cs typeface="+mn-cs"/>
              </a:endParaRPr>
            </a:p>
          </p:txBody>
        </p:sp>
        <p:sp>
          <p:nvSpPr>
            <p:cNvPr id="786442" name="Freeform 10"/>
            <p:cNvSpPr>
              <a:spLocks/>
            </p:cNvSpPr>
            <p:nvPr/>
          </p:nvSpPr>
          <p:spPr bwMode="hidden">
            <a:xfrm>
              <a:off x="0" y="3971"/>
              <a:ext cx="3619" cy="348"/>
            </a:xfrm>
            <a:custGeom>
              <a:avLst/>
              <a:gdLst/>
              <a:ahLst/>
              <a:cxnLst>
                <a:cxn ang="0">
                  <a:pos x="0" y="348"/>
                </a:cxn>
                <a:cxn ang="0">
                  <a:pos x="311" y="348"/>
                </a:cxn>
                <a:cxn ang="0">
                  <a:pos x="3623" y="42"/>
                </a:cxn>
                <a:cxn ang="0">
                  <a:pos x="3623" y="0"/>
                </a:cxn>
                <a:cxn ang="0">
                  <a:pos x="0" y="264"/>
                </a:cxn>
                <a:cxn ang="0">
                  <a:pos x="0" y="348"/>
                </a:cxn>
                <a:cxn ang="0">
                  <a:pos x="0" y="348"/>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cs typeface="+mn-cs"/>
              </a:endParaRPr>
            </a:p>
          </p:txBody>
        </p:sp>
        <p:sp>
          <p:nvSpPr>
            <p:cNvPr id="786443" name="Freeform 11"/>
            <p:cNvSpPr>
              <a:spLocks/>
            </p:cNvSpPr>
            <p:nvPr/>
          </p:nvSpPr>
          <p:spPr bwMode="hidden">
            <a:xfrm>
              <a:off x="2097" y="4043"/>
              <a:ext cx="2514" cy="276"/>
            </a:xfrm>
            <a:custGeom>
              <a:avLst/>
              <a:gdLst/>
              <a:ahLst/>
              <a:cxnLst>
                <a:cxn ang="0">
                  <a:pos x="2182" y="276"/>
                </a:cxn>
                <a:cxn ang="0">
                  <a:pos x="2517" y="204"/>
                </a:cxn>
                <a:cxn ang="0">
                  <a:pos x="2260" y="0"/>
                </a:cxn>
                <a:cxn ang="0">
                  <a:pos x="0" y="276"/>
                </a:cxn>
                <a:cxn ang="0">
                  <a:pos x="2182" y="276"/>
                </a:cxn>
                <a:cxn ang="0">
                  <a:pos x="2182" y="276"/>
                </a:cxn>
              </a:cxnLst>
              <a:rect l="0" t="0" r="r" b="b"/>
              <a:pathLst>
                <a:path w="2517" h="276">
                  <a:moveTo>
                    <a:pt x="2182" y="276"/>
                  </a:moveTo>
                  <a:lnTo>
                    <a:pt x="2517" y="204"/>
                  </a:lnTo>
                  <a:lnTo>
                    <a:pt x="2260" y="0"/>
                  </a:lnTo>
                  <a:lnTo>
                    <a:pt x="0" y="276"/>
                  </a:lnTo>
                  <a:lnTo>
                    <a:pt x="2182" y="276"/>
                  </a:lnTo>
                  <a:lnTo>
                    <a:pt x="2182" y="276"/>
                  </a:lnTo>
                  <a:close/>
                </a:path>
              </a:pathLst>
            </a:custGeom>
            <a:solidFill>
              <a:schemeClr val="bg1"/>
            </a:solidFill>
            <a:ln w="9525">
              <a:noFill/>
              <a:round/>
              <a:headEnd/>
              <a:tailEnd/>
            </a:ln>
          </p:spPr>
          <p:txBody>
            <a:bodyPr/>
            <a:lstStyle/>
            <a:p>
              <a:pPr fontAlgn="auto">
                <a:spcBef>
                  <a:spcPts val="0"/>
                </a:spcBef>
                <a:spcAft>
                  <a:spcPts val="0"/>
                </a:spcAft>
                <a:defRPr/>
              </a:pPr>
              <a:endParaRPr lang="en-US">
                <a:solidFill>
                  <a:srgbClr val="FFFFFF"/>
                </a:solidFill>
                <a:latin typeface="Arial" charset="0"/>
                <a:cs typeface="+mn-cs"/>
              </a:endParaRPr>
            </a:p>
          </p:txBody>
        </p:sp>
        <p:sp>
          <p:nvSpPr>
            <p:cNvPr id="786444" name="Freeform 12"/>
            <p:cNvSpPr>
              <a:spLocks/>
            </p:cNvSpPr>
            <p:nvPr/>
          </p:nvSpPr>
          <p:spPr bwMode="hidden">
            <a:xfrm>
              <a:off x="4354" y="3869"/>
              <a:ext cx="1404" cy="378"/>
            </a:xfrm>
            <a:custGeom>
              <a:avLst/>
              <a:gdLst/>
              <a:ahLst/>
              <a:cxnLst>
                <a:cxn ang="0">
                  <a:pos x="1405" y="126"/>
                </a:cxn>
                <a:cxn ang="0">
                  <a:pos x="1405" y="0"/>
                </a:cxn>
                <a:cxn ang="0">
                  <a:pos x="0" y="174"/>
                </a:cxn>
                <a:cxn ang="0">
                  <a:pos x="257" y="378"/>
                </a:cxn>
                <a:cxn ang="0">
                  <a:pos x="1405" y="126"/>
                </a:cxn>
                <a:cxn ang="0">
                  <a:pos x="1405" y="126"/>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cs typeface="+mn-cs"/>
              </a:endParaRPr>
            </a:p>
          </p:txBody>
        </p:sp>
        <p:sp>
          <p:nvSpPr>
            <p:cNvPr id="786445" name="Freeform 13"/>
            <p:cNvSpPr>
              <a:spLocks/>
            </p:cNvSpPr>
            <p:nvPr/>
          </p:nvSpPr>
          <p:spPr bwMode="hidden">
            <a:xfrm>
              <a:off x="5030" y="3151"/>
              <a:ext cx="728" cy="240"/>
            </a:xfrm>
            <a:custGeom>
              <a:avLst/>
              <a:gdLst/>
              <a:ahLst/>
              <a:cxnLst>
                <a:cxn ang="0">
                  <a:pos x="729" y="240"/>
                </a:cxn>
                <a:cxn ang="0">
                  <a:pos x="0" y="0"/>
                </a:cxn>
                <a:cxn ang="0">
                  <a:pos x="0" y="6"/>
                </a:cxn>
                <a:cxn ang="0">
                  <a:pos x="729" y="240"/>
                </a:cxn>
                <a:cxn ang="0">
                  <a:pos x="729" y="240"/>
                </a:cxn>
              </a:cxnLst>
              <a:rect l="0" t="0" r="r" b="b"/>
              <a:pathLst>
                <a:path w="729" h="240">
                  <a:moveTo>
                    <a:pt x="729" y="240"/>
                  </a:moveTo>
                  <a:lnTo>
                    <a:pt x="0" y="0"/>
                  </a:lnTo>
                  <a:lnTo>
                    <a:pt x="0" y="6"/>
                  </a:lnTo>
                  <a:lnTo>
                    <a:pt x="729" y="240"/>
                  </a:lnTo>
                  <a:lnTo>
                    <a:pt x="729" y="240"/>
                  </a:lnTo>
                  <a:close/>
                </a:path>
              </a:pathLst>
            </a:custGeom>
            <a:solidFill>
              <a:schemeClr val="bg1"/>
            </a:solidFill>
            <a:ln w="9525">
              <a:noFill/>
              <a:round/>
              <a:headEnd/>
              <a:tailEnd/>
            </a:ln>
          </p:spPr>
          <p:txBody>
            <a:bodyPr/>
            <a:lstStyle/>
            <a:p>
              <a:pPr fontAlgn="auto">
                <a:spcBef>
                  <a:spcPts val="0"/>
                </a:spcBef>
                <a:spcAft>
                  <a:spcPts val="0"/>
                </a:spcAft>
                <a:defRPr/>
              </a:pPr>
              <a:endParaRPr lang="en-US">
                <a:solidFill>
                  <a:srgbClr val="FFFFFF"/>
                </a:solidFill>
                <a:latin typeface="Arial" charset="0"/>
                <a:cs typeface="+mn-cs"/>
              </a:endParaRPr>
            </a:p>
          </p:txBody>
        </p:sp>
        <p:sp>
          <p:nvSpPr>
            <p:cNvPr id="786446" name="Freeform 14"/>
            <p:cNvSpPr>
              <a:spLocks/>
            </p:cNvSpPr>
            <p:nvPr/>
          </p:nvSpPr>
          <p:spPr bwMode="hidden">
            <a:xfrm>
              <a:off x="0" y="1486"/>
              <a:ext cx="5030" cy="1671"/>
            </a:xfrm>
            <a:custGeom>
              <a:avLst/>
              <a:gdLst/>
              <a:ahLst/>
              <a:cxnLst>
                <a:cxn ang="0">
                  <a:pos x="0" y="72"/>
                </a:cxn>
                <a:cxn ang="0">
                  <a:pos x="5035" y="1672"/>
                </a:cxn>
                <a:cxn ang="0">
                  <a:pos x="5035" y="1666"/>
                </a:cxn>
                <a:cxn ang="0">
                  <a:pos x="0" y="0"/>
                </a:cxn>
                <a:cxn ang="0">
                  <a:pos x="0" y="72"/>
                </a:cxn>
                <a:cxn ang="0">
                  <a:pos x="0" y="72"/>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cs typeface="+mn-cs"/>
              </a:endParaRPr>
            </a:p>
          </p:txBody>
        </p:sp>
        <p:sp>
          <p:nvSpPr>
            <p:cNvPr id="786447" name="Freeform 15"/>
            <p:cNvSpPr>
              <a:spLocks/>
            </p:cNvSpPr>
            <p:nvPr/>
          </p:nvSpPr>
          <p:spPr bwMode="hidden">
            <a:xfrm>
              <a:off x="5030" y="3049"/>
              <a:ext cx="728" cy="318"/>
            </a:xfrm>
            <a:custGeom>
              <a:avLst/>
              <a:gdLst/>
              <a:ahLst/>
              <a:cxnLst>
                <a:cxn ang="0">
                  <a:pos x="729" y="318"/>
                </a:cxn>
                <a:cxn ang="0">
                  <a:pos x="729" y="312"/>
                </a:cxn>
                <a:cxn ang="0">
                  <a:pos x="0" y="0"/>
                </a:cxn>
                <a:cxn ang="0">
                  <a:pos x="0" y="54"/>
                </a:cxn>
                <a:cxn ang="0">
                  <a:pos x="729" y="318"/>
                </a:cxn>
                <a:cxn ang="0">
                  <a:pos x="729" y="318"/>
                </a:cxn>
              </a:cxnLst>
              <a:rect l="0" t="0" r="r" b="b"/>
              <a:pathLst>
                <a:path w="729" h="318">
                  <a:moveTo>
                    <a:pt x="729" y="318"/>
                  </a:moveTo>
                  <a:lnTo>
                    <a:pt x="729" y="312"/>
                  </a:lnTo>
                  <a:lnTo>
                    <a:pt x="0" y="0"/>
                  </a:lnTo>
                  <a:lnTo>
                    <a:pt x="0" y="54"/>
                  </a:lnTo>
                  <a:lnTo>
                    <a:pt x="729" y="318"/>
                  </a:lnTo>
                  <a:lnTo>
                    <a:pt x="729" y="318"/>
                  </a:lnTo>
                  <a:close/>
                </a:path>
              </a:pathLst>
            </a:custGeom>
            <a:gradFill rotWithShape="0">
              <a:gsLst>
                <a:gs pos="0">
                  <a:schemeClr val="bg2"/>
                </a:gs>
                <a:gs pos="100000">
                  <a:schemeClr val="bg1"/>
                </a:gs>
              </a:gsLst>
              <a:lin ang="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cs typeface="+mn-cs"/>
              </a:endParaRPr>
            </a:p>
          </p:txBody>
        </p:sp>
        <p:sp>
          <p:nvSpPr>
            <p:cNvPr id="786448" name="Freeform 16"/>
            <p:cNvSpPr>
              <a:spLocks/>
            </p:cNvSpPr>
            <p:nvPr/>
          </p:nvSpPr>
          <p:spPr bwMode="hidden">
            <a:xfrm>
              <a:off x="0" y="916"/>
              <a:ext cx="5030" cy="2187"/>
            </a:xfrm>
            <a:custGeom>
              <a:avLst/>
              <a:gdLst/>
              <a:ahLst/>
              <a:cxnLst>
                <a:cxn ang="0">
                  <a:pos x="0" y="396"/>
                </a:cxn>
                <a:cxn ang="0">
                  <a:pos x="5035" y="2188"/>
                </a:cxn>
                <a:cxn ang="0">
                  <a:pos x="5035" y="2134"/>
                </a:cxn>
                <a:cxn ang="0">
                  <a:pos x="0" y="0"/>
                </a:cxn>
                <a:cxn ang="0">
                  <a:pos x="0" y="396"/>
                </a:cxn>
                <a:cxn ang="0">
                  <a:pos x="0" y="396"/>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cs typeface="+mn-cs"/>
              </a:endParaRPr>
            </a:p>
          </p:txBody>
        </p:sp>
        <p:sp>
          <p:nvSpPr>
            <p:cNvPr id="786449" name="Freeform 17"/>
            <p:cNvSpPr>
              <a:spLocks/>
            </p:cNvSpPr>
            <p:nvPr/>
          </p:nvSpPr>
          <p:spPr bwMode="hidden">
            <a:xfrm>
              <a:off x="2294" y="0"/>
              <a:ext cx="3159" cy="2725"/>
            </a:xfrm>
            <a:custGeom>
              <a:avLst/>
              <a:gdLst/>
              <a:ahLst/>
              <a:cxnLst>
                <a:cxn ang="0">
                  <a:pos x="0" y="0"/>
                </a:cxn>
                <a:cxn ang="0">
                  <a:pos x="3145" y="2727"/>
                </a:cxn>
                <a:cxn ang="0">
                  <a:pos x="3163" y="2704"/>
                </a:cxn>
                <a:cxn ang="0">
                  <a:pos x="102" y="0"/>
                </a:cxn>
                <a:cxn ang="0">
                  <a:pos x="0" y="0"/>
                </a:cxn>
                <a:cxn ang="0">
                  <a:pos x="0" y="0"/>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cs typeface="+mn-cs"/>
              </a:endParaRPr>
            </a:p>
          </p:txBody>
        </p:sp>
        <p:sp>
          <p:nvSpPr>
            <p:cNvPr id="786450" name="Freeform 18"/>
            <p:cNvSpPr>
              <a:spLocks/>
            </p:cNvSpPr>
            <p:nvPr/>
          </p:nvSpPr>
          <p:spPr bwMode="hidden">
            <a:xfrm>
              <a:off x="5435" y="2702"/>
              <a:ext cx="323" cy="299"/>
            </a:xfrm>
            <a:custGeom>
              <a:avLst/>
              <a:gdLst/>
              <a:ahLst/>
              <a:cxnLst>
                <a:cxn ang="0">
                  <a:pos x="323" y="299"/>
                </a:cxn>
                <a:cxn ang="0">
                  <a:pos x="323" y="263"/>
                </a:cxn>
                <a:cxn ang="0">
                  <a:pos x="18" y="0"/>
                </a:cxn>
                <a:cxn ang="0">
                  <a:pos x="0" y="23"/>
                </a:cxn>
                <a:cxn ang="0">
                  <a:pos x="323" y="299"/>
                </a:cxn>
                <a:cxn ang="0">
                  <a:pos x="323" y="299"/>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cs typeface="+mn-cs"/>
              </a:endParaRPr>
            </a:p>
          </p:txBody>
        </p:sp>
        <p:sp>
          <p:nvSpPr>
            <p:cNvPr id="786451" name="Freeform 19"/>
            <p:cNvSpPr>
              <a:spLocks/>
            </p:cNvSpPr>
            <p:nvPr/>
          </p:nvSpPr>
          <p:spPr bwMode="hidden">
            <a:xfrm>
              <a:off x="5477" y="2588"/>
              <a:ext cx="281" cy="335"/>
            </a:xfrm>
            <a:custGeom>
              <a:avLst/>
              <a:gdLst/>
              <a:ahLst/>
              <a:cxnLst>
                <a:cxn ang="0">
                  <a:pos x="281" y="335"/>
                </a:cxn>
                <a:cxn ang="0">
                  <a:pos x="281" y="173"/>
                </a:cxn>
                <a:cxn ang="0">
                  <a:pos x="96" y="0"/>
                </a:cxn>
                <a:cxn ang="0">
                  <a:pos x="0" y="90"/>
                </a:cxn>
                <a:cxn ang="0">
                  <a:pos x="281" y="335"/>
                </a:cxn>
                <a:cxn ang="0">
                  <a:pos x="281" y="335"/>
                </a:cxn>
              </a:cxnLst>
              <a:rect l="0" t="0" r="r" b="b"/>
              <a:pathLst>
                <a:path w="281" h="335">
                  <a:moveTo>
                    <a:pt x="281" y="335"/>
                  </a:moveTo>
                  <a:lnTo>
                    <a:pt x="281" y="173"/>
                  </a:lnTo>
                  <a:lnTo>
                    <a:pt x="96" y="0"/>
                  </a:lnTo>
                  <a:lnTo>
                    <a:pt x="0" y="90"/>
                  </a:lnTo>
                  <a:lnTo>
                    <a:pt x="281" y="335"/>
                  </a:lnTo>
                  <a:lnTo>
                    <a:pt x="281" y="335"/>
                  </a:lnTo>
                  <a:close/>
                </a:path>
              </a:pathLst>
            </a:custGeom>
            <a:solidFill>
              <a:schemeClr val="bg1"/>
            </a:solidFill>
            <a:ln w="9525">
              <a:noFill/>
              <a:round/>
              <a:headEnd/>
              <a:tailEnd/>
            </a:ln>
          </p:spPr>
          <p:txBody>
            <a:bodyPr/>
            <a:lstStyle/>
            <a:p>
              <a:pPr fontAlgn="auto">
                <a:spcBef>
                  <a:spcPts val="0"/>
                </a:spcBef>
                <a:spcAft>
                  <a:spcPts val="0"/>
                </a:spcAft>
                <a:defRPr/>
              </a:pPr>
              <a:endParaRPr lang="en-US">
                <a:solidFill>
                  <a:srgbClr val="FFFFFF"/>
                </a:solidFill>
                <a:latin typeface="Arial" charset="0"/>
                <a:cs typeface="+mn-cs"/>
              </a:endParaRPr>
            </a:p>
          </p:txBody>
        </p:sp>
        <p:sp>
          <p:nvSpPr>
            <p:cNvPr id="786452" name="Freeform 20"/>
            <p:cNvSpPr>
              <a:spLocks/>
            </p:cNvSpPr>
            <p:nvPr/>
          </p:nvSpPr>
          <p:spPr bwMode="hidden">
            <a:xfrm>
              <a:off x="2454" y="0"/>
              <a:ext cx="3119" cy="2678"/>
            </a:xfrm>
            <a:custGeom>
              <a:avLst/>
              <a:gdLst/>
              <a:ahLst/>
              <a:cxnLst>
                <a:cxn ang="0">
                  <a:pos x="0" y="0"/>
                </a:cxn>
                <a:cxn ang="0">
                  <a:pos x="3026" y="2680"/>
                </a:cxn>
                <a:cxn ang="0">
                  <a:pos x="3122" y="2590"/>
                </a:cxn>
                <a:cxn ang="0">
                  <a:pos x="383" y="0"/>
                </a:cxn>
                <a:cxn ang="0">
                  <a:pos x="0" y="0"/>
                </a:cxn>
                <a:cxn ang="0">
                  <a:pos x="0" y="0"/>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cs typeface="+mn-cs"/>
              </a:endParaRPr>
            </a:p>
          </p:txBody>
        </p:sp>
        <p:sp>
          <p:nvSpPr>
            <p:cNvPr id="786453" name="Freeform 21"/>
            <p:cNvSpPr>
              <a:spLocks/>
            </p:cNvSpPr>
            <p:nvPr/>
          </p:nvSpPr>
          <p:spPr bwMode="hidden">
            <a:xfrm>
              <a:off x="5626" y="2534"/>
              <a:ext cx="132" cy="132"/>
            </a:xfrm>
            <a:custGeom>
              <a:avLst/>
              <a:gdLst/>
              <a:ahLst/>
              <a:cxnLst>
                <a:cxn ang="0">
                  <a:pos x="132" y="132"/>
                </a:cxn>
                <a:cxn ang="0">
                  <a:pos x="0" y="0"/>
                </a:cxn>
                <a:cxn ang="0">
                  <a:pos x="0" y="0"/>
                </a:cxn>
                <a:cxn ang="0">
                  <a:pos x="132" y="132"/>
                </a:cxn>
                <a:cxn ang="0">
                  <a:pos x="132" y="132"/>
                </a:cxn>
              </a:cxnLst>
              <a:rect l="0" t="0" r="r" b="b"/>
              <a:pathLst>
                <a:path w="132" h="132">
                  <a:moveTo>
                    <a:pt x="132" y="132"/>
                  </a:moveTo>
                  <a:lnTo>
                    <a:pt x="0" y="0"/>
                  </a:lnTo>
                  <a:lnTo>
                    <a:pt x="0" y="0"/>
                  </a:lnTo>
                  <a:lnTo>
                    <a:pt x="132" y="132"/>
                  </a:lnTo>
                  <a:lnTo>
                    <a:pt x="132" y="132"/>
                  </a:lnTo>
                  <a:close/>
                </a:path>
              </a:pathLst>
            </a:custGeom>
            <a:solidFill>
              <a:srgbClr val="FF9999"/>
            </a:solidFill>
            <a:ln w="9525">
              <a:noFill/>
              <a:round/>
              <a:headEnd/>
              <a:tailEnd/>
            </a:ln>
          </p:spPr>
          <p:txBody>
            <a:bodyPr/>
            <a:lstStyle/>
            <a:p>
              <a:pPr fontAlgn="auto">
                <a:spcBef>
                  <a:spcPts val="0"/>
                </a:spcBef>
                <a:spcAft>
                  <a:spcPts val="0"/>
                </a:spcAft>
                <a:defRPr/>
              </a:pPr>
              <a:endParaRPr lang="en-US">
                <a:solidFill>
                  <a:srgbClr val="FFFFFF"/>
                </a:solidFill>
                <a:latin typeface="Arial" charset="0"/>
                <a:cs typeface="+mn-cs"/>
              </a:endParaRPr>
            </a:p>
          </p:txBody>
        </p:sp>
        <p:sp>
          <p:nvSpPr>
            <p:cNvPr id="786454" name="Freeform 22"/>
            <p:cNvSpPr>
              <a:spLocks/>
            </p:cNvSpPr>
            <p:nvPr/>
          </p:nvSpPr>
          <p:spPr bwMode="hidden">
            <a:xfrm>
              <a:off x="3112" y="0"/>
              <a:ext cx="2514" cy="2534"/>
            </a:xfrm>
            <a:custGeom>
              <a:avLst/>
              <a:gdLst/>
              <a:ahLst/>
              <a:cxnLst>
                <a:cxn ang="0">
                  <a:pos x="0" y="0"/>
                </a:cxn>
                <a:cxn ang="0">
                  <a:pos x="2517" y="2536"/>
                </a:cxn>
                <a:cxn ang="0">
                  <a:pos x="2517" y="2536"/>
                </a:cxn>
                <a:cxn ang="0">
                  <a:pos x="66" y="0"/>
                </a:cxn>
                <a:cxn ang="0">
                  <a:pos x="0" y="0"/>
                </a:cxn>
                <a:cxn ang="0">
                  <a:pos x="0" y="0"/>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cs typeface="+mn-cs"/>
              </a:endParaRPr>
            </a:p>
          </p:txBody>
        </p:sp>
        <p:sp>
          <p:nvSpPr>
            <p:cNvPr id="786455" name="Freeform 23"/>
            <p:cNvSpPr>
              <a:spLocks/>
            </p:cNvSpPr>
            <p:nvPr/>
          </p:nvSpPr>
          <p:spPr bwMode="hidden">
            <a:xfrm>
              <a:off x="3488" y="0"/>
              <a:ext cx="2198" cy="2480"/>
            </a:xfrm>
            <a:custGeom>
              <a:avLst/>
              <a:gdLst/>
              <a:ahLst/>
              <a:cxnLst>
                <a:cxn ang="0">
                  <a:pos x="0" y="0"/>
                </a:cxn>
                <a:cxn ang="0">
                  <a:pos x="2188" y="2482"/>
                </a:cxn>
                <a:cxn ang="0">
                  <a:pos x="2200" y="2476"/>
                </a:cxn>
                <a:cxn ang="0">
                  <a:pos x="317" y="0"/>
                </a:cxn>
                <a:cxn ang="0">
                  <a:pos x="0" y="0"/>
                </a:cxn>
                <a:cxn ang="0">
                  <a:pos x="0" y="0"/>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w="9525" cap="flat" cmpd="sng">
              <a:noFill/>
              <a:prstDash val="solid"/>
              <a:round/>
              <a:headEnd type="none" w="med" len="med"/>
              <a:tailEnd type="none" w="med" len="med"/>
            </a:ln>
            <a:effectLst/>
          </p:spPr>
          <p:txBody>
            <a:bodyPr/>
            <a:lstStyle/>
            <a:p>
              <a:pPr fontAlgn="auto">
                <a:spcBef>
                  <a:spcPts val="0"/>
                </a:spcBef>
                <a:spcAft>
                  <a:spcPts val="0"/>
                </a:spcAft>
                <a:defRPr/>
              </a:pPr>
              <a:endParaRPr lang="en-US">
                <a:solidFill>
                  <a:srgbClr val="FFFFFF"/>
                </a:solidFill>
                <a:latin typeface="Arial" charset="0"/>
                <a:cs typeface="+mn-cs"/>
              </a:endParaRPr>
            </a:p>
          </p:txBody>
        </p:sp>
        <p:sp>
          <p:nvSpPr>
            <p:cNvPr id="786456" name="Freeform 24"/>
            <p:cNvSpPr>
              <a:spLocks/>
            </p:cNvSpPr>
            <p:nvPr/>
          </p:nvSpPr>
          <p:spPr bwMode="hidden">
            <a:xfrm>
              <a:off x="5674" y="2474"/>
              <a:ext cx="84" cy="96"/>
            </a:xfrm>
            <a:custGeom>
              <a:avLst/>
              <a:gdLst/>
              <a:ahLst/>
              <a:cxnLst>
                <a:cxn ang="0">
                  <a:pos x="84" y="96"/>
                </a:cxn>
                <a:cxn ang="0">
                  <a:pos x="84" y="90"/>
                </a:cxn>
                <a:cxn ang="0">
                  <a:pos x="12" y="0"/>
                </a:cxn>
                <a:cxn ang="0">
                  <a:pos x="0" y="6"/>
                </a:cxn>
                <a:cxn ang="0">
                  <a:pos x="84" y="96"/>
                </a:cxn>
                <a:cxn ang="0">
                  <a:pos x="84" y="96"/>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cs typeface="+mn-cs"/>
              </a:endParaRPr>
            </a:p>
          </p:txBody>
        </p:sp>
        <p:sp>
          <p:nvSpPr>
            <p:cNvPr id="786457" name="Freeform 25"/>
            <p:cNvSpPr>
              <a:spLocks/>
            </p:cNvSpPr>
            <p:nvPr/>
          </p:nvSpPr>
          <p:spPr bwMode="hidden">
            <a:xfrm>
              <a:off x="5603" y="850"/>
              <a:ext cx="155" cy="516"/>
            </a:xfrm>
            <a:custGeom>
              <a:avLst/>
              <a:gdLst/>
              <a:ahLst/>
              <a:cxnLst>
                <a:cxn ang="0">
                  <a:pos x="155" y="516"/>
                </a:cxn>
                <a:cxn ang="0">
                  <a:pos x="155" y="204"/>
                </a:cxn>
                <a:cxn ang="0">
                  <a:pos x="77" y="0"/>
                </a:cxn>
                <a:cxn ang="0">
                  <a:pos x="0" y="192"/>
                </a:cxn>
                <a:cxn ang="0">
                  <a:pos x="155" y="516"/>
                </a:cxn>
                <a:cxn ang="0">
                  <a:pos x="155" y="516"/>
                </a:cxn>
              </a:cxnLst>
              <a:rect l="0" t="0" r="r" b="b"/>
              <a:pathLst>
                <a:path w="155" h="516">
                  <a:moveTo>
                    <a:pt x="155" y="516"/>
                  </a:moveTo>
                  <a:lnTo>
                    <a:pt x="155" y="204"/>
                  </a:lnTo>
                  <a:lnTo>
                    <a:pt x="77" y="0"/>
                  </a:lnTo>
                  <a:lnTo>
                    <a:pt x="0" y="192"/>
                  </a:lnTo>
                  <a:lnTo>
                    <a:pt x="155" y="516"/>
                  </a:lnTo>
                  <a:lnTo>
                    <a:pt x="155" y="516"/>
                  </a:lnTo>
                  <a:close/>
                </a:path>
              </a:pathLst>
            </a:custGeom>
            <a:solidFill>
              <a:schemeClr val="bg2"/>
            </a:solidFill>
            <a:ln w="9525">
              <a:noFill/>
              <a:round/>
              <a:headEnd/>
              <a:tailEnd/>
            </a:ln>
          </p:spPr>
          <p:txBody>
            <a:bodyPr/>
            <a:lstStyle/>
            <a:p>
              <a:pPr fontAlgn="auto">
                <a:spcBef>
                  <a:spcPts val="0"/>
                </a:spcBef>
                <a:spcAft>
                  <a:spcPts val="0"/>
                </a:spcAft>
                <a:defRPr/>
              </a:pPr>
              <a:endParaRPr lang="en-US">
                <a:solidFill>
                  <a:srgbClr val="FFFFFF"/>
                </a:solidFill>
                <a:latin typeface="Arial" charset="0"/>
                <a:cs typeface="+mn-cs"/>
              </a:endParaRPr>
            </a:p>
          </p:txBody>
        </p:sp>
        <p:sp>
          <p:nvSpPr>
            <p:cNvPr id="786458" name="Freeform 26"/>
            <p:cNvSpPr>
              <a:spLocks/>
            </p:cNvSpPr>
            <p:nvPr/>
          </p:nvSpPr>
          <p:spPr bwMode="hidden">
            <a:xfrm>
              <a:off x="5107" y="0"/>
              <a:ext cx="573" cy="1042"/>
            </a:xfrm>
            <a:custGeom>
              <a:avLst/>
              <a:gdLst/>
              <a:ahLst/>
              <a:cxnLst>
                <a:cxn ang="0">
                  <a:pos x="0" y="0"/>
                </a:cxn>
                <a:cxn ang="0">
                  <a:pos x="497" y="1043"/>
                </a:cxn>
                <a:cxn ang="0">
                  <a:pos x="574" y="851"/>
                </a:cxn>
                <a:cxn ang="0">
                  <a:pos x="251" y="0"/>
                </a:cxn>
                <a:cxn ang="0">
                  <a:pos x="0" y="0"/>
                </a:cxn>
                <a:cxn ang="0">
                  <a:pos x="0" y="0"/>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cs typeface="+mn-cs"/>
              </a:endParaRPr>
            </a:p>
          </p:txBody>
        </p:sp>
        <p:sp>
          <p:nvSpPr>
            <p:cNvPr id="786459" name="Freeform 27"/>
            <p:cNvSpPr>
              <a:spLocks/>
            </p:cNvSpPr>
            <p:nvPr/>
          </p:nvSpPr>
          <p:spPr bwMode="hidden">
            <a:xfrm>
              <a:off x="5411" y="0"/>
              <a:ext cx="341" cy="796"/>
            </a:xfrm>
            <a:custGeom>
              <a:avLst/>
              <a:gdLst/>
              <a:ahLst/>
              <a:cxnLst>
                <a:cxn ang="0">
                  <a:pos x="144" y="0"/>
                </a:cxn>
                <a:cxn ang="0">
                  <a:pos x="0" y="0"/>
                </a:cxn>
                <a:cxn ang="0">
                  <a:pos x="287" y="797"/>
                </a:cxn>
                <a:cxn ang="0">
                  <a:pos x="341" y="653"/>
                </a:cxn>
                <a:cxn ang="0">
                  <a:pos x="144" y="0"/>
                </a:cxn>
                <a:cxn ang="0">
                  <a:pos x="144" y="0"/>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cs typeface="+mn-cs"/>
              </a:endParaRPr>
            </a:p>
          </p:txBody>
        </p:sp>
        <p:sp>
          <p:nvSpPr>
            <p:cNvPr id="786460" name="Freeform 28"/>
            <p:cNvSpPr>
              <a:spLocks/>
            </p:cNvSpPr>
            <p:nvPr/>
          </p:nvSpPr>
          <p:spPr bwMode="hidden">
            <a:xfrm>
              <a:off x="5698" y="653"/>
              <a:ext cx="60" cy="311"/>
            </a:xfrm>
            <a:custGeom>
              <a:avLst/>
              <a:gdLst/>
              <a:ahLst/>
              <a:cxnLst>
                <a:cxn ang="0">
                  <a:pos x="0" y="144"/>
                </a:cxn>
                <a:cxn ang="0">
                  <a:pos x="60" y="312"/>
                </a:cxn>
                <a:cxn ang="0">
                  <a:pos x="60" y="6"/>
                </a:cxn>
                <a:cxn ang="0">
                  <a:pos x="54" y="0"/>
                </a:cxn>
                <a:cxn ang="0">
                  <a:pos x="0" y="144"/>
                </a:cxn>
                <a:cxn ang="0">
                  <a:pos x="0" y="144"/>
                </a:cxn>
              </a:cxnLst>
              <a:rect l="0" t="0" r="r" b="b"/>
              <a:pathLst>
                <a:path w="60" h="312">
                  <a:moveTo>
                    <a:pt x="0" y="144"/>
                  </a:moveTo>
                  <a:lnTo>
                    <a:pt x="60" y="312"/>
                  </a:lnTo>
                  <a:lnTo>
                    <a:pt x="60" y="6"/>
                  </a:lnTo>
                  <a:lnTo>
                    <a:pt x="54" y="0"/>
                  </a:lnTo>
                  <a:lnTo>
                    <a:pt x="0" y="144"/>
                  </a:lnTo>
                  <a:lnTo>
                    <a:pt x="0" y="144"/>
                  </a:lnTo>
                  <a:close/>
                </a:path>
              </a:pathLst>
            </a:custGeom>
            <a:solidFill>
              <a:schemeClr val="bg2"/>
            </a:solidFill>
            <a:ln w="9525">
              <a:noFill/>
              <a:round/>
              <a:headEnd/>
              <a:tailEnd/>
            </a:ln>
          </p:spPr>
          <p:txBody>
            <a:bodyPr/>
            <a:lstStyle/>
            <a:p>
              <a:pPr fontAlgn="auto">
                <a:spcBef>
                  <a:spcPts val="0"/>
                </a:spcBef>
                <a:spcAft>
                  <a:spcPts val="0"/>
                </a:spcAft>
                <a:defRPr/>
              </a:pPr>
              <a:endParaRPr lang="en-US">
                <a:solidFill>
                  <a:srgbClr val="FFFFFF"/>
                </a:solidFill>
                <a:latin typeface="Arial" charset="0"/>
                <a:cs typeface="+mn-cs"/>
              </a:endParaRPr>
            </a:p>
          </p:txBody>
        </p:sp>
        <p:sp>
          <p:nvSpPr>
            <p:cNvPr id="786461" name="Freeform 29"/>
            <p:cNvSpPr>
              <a:spLocks/>
            </p:cNvSpPr>
            <p:nvPr/>
          </p:nvSpPr>
          <p:spPr bwMode="hidden">
            <a:xfrm>
              <a:off x="2" y="1601"/>
              <a:ext cx="5752" cy="1864"/>
            </a:xfrm>
            <a:custGeom>
              <a:avLst/>
              <a:gdLst/>
              <a:ahLst/>
              <a:cxnLst>
                <a:cxn ang="0">
                  <a:pos x="0" y="371"/>
                </a:cxn>
                <a:cxn ang="0">
                  <a:pos x="5740" y="1864"/>
                </a:cxn>
                <a:cxn ang="0">
                  <a:pos x="5740" y="1834"/>
                </a:cxn>
                <a:cxn ang="0">
                  <a:pos x="0" y="0"/>
                </a:cxn>
                <a:cxn ang="0">
                  <a:pos x="0" y="371"/>
                </a:cxn>
                <a:cxn ang="0">
                  <a:pos x="0" y="37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cs typeface="+mn-cs"/>
              </a:endParaRPr>
            </a:p>
          </p:txBody>
        </p:sp>
        <p:sp>
          <p:nvSpPr>
            <p:cNvPr id="786462" name="Freeform 30"/>
            <p:cNvSpPr>
              <a:spLocks/>
            </p:cNvSpPr>
            <p:nvPr/>
          </p:nvSpPr>
          <p:spPr bwMode="hidden">
            <a:xfrm>
              <a:off x="5754" y="3483"/>
              <a:ext cx="6" cy="6"/>
            </a:xfrm>
            <a:custGeom>
              <a:avLst/>
              <a:gdLst/>
              <a:ahLst/>
              <a:cxnLst>
                <a:cxn ang="0">
                  <a:pos x="6" y="6"/>
                </a:cxn>
                <a:cxn ang="0">
                  <a:pos x="0" y="0"/>
                </a:cxn>
                <a:cxn ang="0">
                  <a:pos x="0" y="6"/>
                </a:cxn>
                <a:cxn ang="0">
                  <a:pos x="6" y="6"/>
                </a:cxn>
                <a:cxn ang="0">
                  <a:pos x="6" y="6"/>
                </a:cxn>
              </a:cxnLst>
              <a:rect l="0" t="0" r="r" b="b"/>
              <a:pathLst>
                <a:path w="6" h="6">
                  <a:moveTo>
                    <a:pt x="6" y="6"/>
                  </a:moveTo>
                  <a:lnTo>
                    <a:pt x="0" y="0"/>
                  </a:lnTo>
                  <a:lnTo>
                    <a:pt x="0" y="6"/>
                  </a:lnTo>
                  <a:lnTo>
                    <a:pt x="6" y="6"/>
                  </a:lnTo>
                  <a:lnTo>
                    <a:pt x="6" y="6"/>
                  </a:lnTo>
                  <a:close/>
                </a:path>
              </a:pathLst>
            </a:custGeom>
            <a:solidFill>
              <a:srgbClr val="18FF00"/>
            </a:solidFill>
            <a:ln w="9525">
              <a:noFill/>
              <a:round/>
              <a:headEnd/>
              <a:tailEnd/>
            </a:ln>
          </p:spPr>
          <p:txBody>
            <a:bodyPr/>
            <a:lstStyle/>
            <a:p>
              <a:pPr fontAlgn="auto">
                <a:spcBef>
                  <a:spcPts val="0"/>
                </a:spcBef>
                <a:spcAft>
                  <a:spcPts val="0"/>
                </a:spcAft>
                <a:defRPr/>
              </a:pPr>
              <a:endParaRPr lang="en-US">
                <a:solidFill>
                  <a:srgbClr val="FFFFFF"/>
                </a:solidFill>
                <a:latin typeface="Arial" charset="0"/>
                <a:cs typeface="+mn-cs"/>
              </a:endParaRPr>
            </a:p>
          </p:txBody>
        </p:sp>
        <p:sp>
          <p:nvSpPr>
            <p:cNvPr id="786463" name="Freeform 31"/>
            <p:cNvSpPr>
              <a:spLocks/>
            </p:cNvSpPr>
            <p:nvPr/>
          </p:nvSpPr>
          <p:spPr bwMode="hidden">
            <a:xfrm>
              <a:off x="2" y="2152"/>
              <a:ext cx="5752" cy="1337"/>
            </a:xfrm>
            <a:custGeom>
              <a:avLst/>
              <a:gdLst/>
              <a:ahLst/>
              <a:cxnLst>
                <a:cxn ang="0">
                  <a:pos x="0" y="366"/>
                </a:cxn>
                <a:cxn ang="0">
                  <a:pos x="5740" y="1337"/>
                </a:cxn>
                <a:cxn ang="0">
                  <a:pos x="5740" y="1331"/>
                </a:cxn>
                <a:cxn ang="0">
                  <a:pos x="0" y="0"/>
                </a:cxn>
                <a:cxn ang="0">
                  <a:pos x="0" y="366"/>
                </a:cxn>
                <a:cxn ang="0">
                  <a:pos x="0" y="366"/>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cs typeface="+mn-cs"/>
              </a:endParaRPr>
            </a:p>
          </p:txBody>
        </p:sp>
        <p:sp>
          <p:nvSpPr>
            <p:cNvPr id="786464" name="Freeform 32"/>
            <p:cNvSpPr>
              <a:spLocks/>
            </p:cNvSpPr>
            <p:nvPr/>
          </p:nvSpPr>
          <p:spPr bwMode="hidden">
            <a:xfrm>
              <a:off x="2" y="3177"/>
              <a:ext cx="5752" cy="414"/>
            </a:xfrm>
            <a:custGeom>
              <a:avLst/>
              <a:gdLst/>
              <a:ahLst/>
              <a:cxnLst>
                <a:cxn ang="0">
                  <a:pos x="0" y="48"/>
                </a:cxn>
                <a:cxn ang="0">
                  <a:pos x="5740" y="414"/>
                </a:cxn>
                <a:cxn ang="0">
                  <a:pos x="5740" y="402"/>
                </a:cxn>
                <a:cxn ang="0">
                  <a:pos x="0" y="0"/>
                </a:cxn>
                <a:cxn ang="0">
                  <a:pos x="0" y="48"/>
                </a:cxn>
                <a:cxn ang="0">
                  <a:pos x="0" y="48"/>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cs typeface="+mn-cs"/>
              </a:endParaRPr>
            </a:p>
          </p:txBody>
        </p:sp>
        <p:sp>
          <p:nvSpPr>
            <p:cNvPr id="786465" name="Freeform 33"/>
            <p:cNvSpPr>
              <a:spLocks/>
            </p:cNvSpPr>
            <p:nvPr/>
          </p:nvSpPr>
          <p:spPr bwMode="hidden">
            <a:xfrm>
              <a:off x="1297" y="0"/>
              <a:ext cx="4457" cy="3177"/>
            </a:xfrm>
            <a:custGeom>
              <a:avLst/>
              <a:gdLst/>
              <a:ahLst/>
              <a:cxnLst>
                <a:cxn ang="0">
                  <a:pos x="0" y="0"/>
                </a:cxn>
                <a:cxn ang="0">
                  <a:pos x="4448" y="3177"/>
                </a:cxn>
                <a:cxn ang="0">
                  <a:pos x="4448" y="3153"/>
                </a:cxn>
                <a:cxn ang="0">
                  <a:pos x="125" y="0"/>
                </a:cxn>
                <a:cxn ang="0">
                  <a:pos x="0" y="0"/>
                </a:cxn>
                <a:cxn ang="0">
                  <a:pos x="0" y="0"/>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cs typeface="+mn-cs"/>
              </a:endParaRPr>
            </a:p>
          </p:txBody>
        </p:sp>
        <p:sp>
          <p:nvSpPr>
            <p:cNvPr id="786466" name="Freeform 34"/>
            <p:cNvSpPr>
              <a:spLocks/>
            </p:cNvSpPr>
            <p:nvPr/>
          </p:nvSpPr>
          <p:spPr bwMode="hidden">
            <a:xfrm>
              <a:off x="3321" y="0"/>
              <a:ext cx="2433" cy="2614"/>
            </a:xfrm>
            <a:custGeom>
              <a:avLst/>
              <a:gdLst/>
              <a:ahLst/>
              <a:cxnLst>
                <a:cxn ang="0">
                  <a:pos x="0" y="0"/>
                </a:cxn>
                <a:cxn ang="0">
                  <a:pos x="2428" y="2614"/>
                </a:cxn>
                <a:cxn ang="0">
                  <a:pos x="2428" y="2608"/>
                </a:cxn>
                <a:cxn ang="0">
                  <a:pos x="66" y="0"/>
                </a:cxn>
                <a:cxn ang="0">
                  <a:pos x="0" y="0"/>
                </a:cxn>
                <a:cxn ang="0">
                  <a:pos x="0" y="0"/>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cs typeface="+mn-cs"/>
              </a:endParaRPr>
            </a:p>
          </p:txBody>
        </p:sp>
        <p:sp>
          <p:nvSpPr>
            <p:cNvPr id="786467" name="Freeform 35"/>
            <p:cNvSpPr>
              <a:spLocks/>
            </p:cNvSpPr>
            <p:nvPr/>
          </p:nvSpPr>
          <p:spPr bwMode="hidden">
            <a:xfrm>
              <a:off x="3950" y="0"/>
              <a:ext cx="1804" cy="2464"/>
            </a:xfrm>
            <a:custGeom>
              <a:avLst/>
              <a:gdLst/>
              <a:ahLst/>
              <a:cxnLst>
                <a:cxn ang="0">
                  <a:pos x="485" y="0"/>
                </a:cxn>
                <a:cxn ang="0">
                  <a:pos x="0" y="0"/>
                </a:cxn>
                <a:cxn ang="0">
                  <a:pos x="1800" y="2464"/>
                </a:cxn>
                <a:cxn ang="0">
                  <a:pos x="1800" y="2248"/>
                </a:cxn>
                <a:cxn ang="0">
                  <a:pos x="1794" y="2248"/>
                </a:cxn>
                <a:cxn ang="0">
                  <a:pos x="485" y="0"/>
                </a:cxn>
                <a:cxn ang="0">
                  <a:pos x="485" y="0"/>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cs typeface="+mn-cs"/>
              </a:endParaRPr>
            </a:p>
          </p:txBody>
        </p:sp>
        <p:sp>
          <p:nvSpPr>
            <p:cNvPr id="786468" name="Freeform 36"/>
            <p:cNvSpPr>
              <a:spLocks/>
            </p:cNvSpPr>
            <p:nvPr/>
          </p:nvSpPr>
          <p:spPr bwMode="hidden">
            <a:xfrm>
              <a:off x="4519" y="0"/>
              <a:ext cx="1235" cy="2074"/>
            </a:xfrm>
            <a:custGeom>
              <a:avLst/>
              <a:gdLst/>
              <a:ahLst/>
              <a:cxnLst>
                <a:cxn ang="0">
                  <a:pos x="0" y="0"/>
                </a:cxn>
                <a:cxn ang="0">
                  <a:pos x="1232" y="2074"/>
                </a:cxn>
                <a:cxn ang="0">
                  <a:pos x="1232" y="2038"/>
                </a:cxn>
                <a:cxn ang="0">
                  <a:pos x="42" y="0"/>
                </a:cxn>
                <a:cxn ang="0">
                  <a:pos x="0" y="0"/>
                </a:cxn>
                <a:cxn ang="0">
                  <a:pos x="0" y="0"/>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cs typeface="+mn-cs"/>
              </a:endParaRPr>
            </a:p>
          </p:txBody>
        </p:sp>
        <p:sp>
          <p:nvSpPr>
            <p:cNvPr id="786469" name="Freeform 37"/>
            <p:cNvSpPr>
              <a:spLocks/>
            </p:cNvSpPr>
            <p:nvPr/>
          </p:nvSpPr>
          <p:spPr bwMode="hidden">
            <a:xfrm>
              <a:off x="4694" y="0"/>
              <a:ext cx="1060" cy="1936"/>
            </a:xfrm>
            <a:custGeom>
              <a:avLst/>
              <a:gdLst/>
              <a:ahLst/>
              <a:cxnLst>
                <a:cxn ang="0">
                  <a:pos x="0" y="0"/>
                </a:cxn>
                <a:cxn ang="0">
                  <a:pos x="1058" y="1936"/>
                </a:cxn>
                <a:cxn ang="0">
                  <a:pos x="1058" y="1930"/>
                </a:cxn>
                <a:cxn ang="0">
                  <a:pos x="54" y="0"/>
                </a:cxn>
                <a:cxn ang="0">
                  <a:pos x="0" y="0"/>
                </a:cxn>
                <a:cxn ang="0">
                  <a:pos x="0" y="0"/>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cs typeface="+mn-cs"/>
              </a:endParaRPr>
            </a:p>
          </p:txBody>
        </p:sp>
        <p:sp>
          <p:nvSpPr>
            <p:cNvPr id="786470" name="Freeform 38"/>
            <p:cNvSpPr>
              <a:spLocks/>
            </p:cNvSpPr>
            <p:nvPr/>
          </p:nvSpPr>
          <p:spPr bwMode="hidden">
            <a:xfrm>
              <a:off x="4981" y="0"/>
              <a:ext cx="773" cy="1487"/>
            </a:xfrm>
            <a:custGeom>
              <a:avLst/>
              <a:gdLst/>
              <a:ahLst/>
              <a:cxnLst>
                <a:cxn ang="0">
                  <a:pos x="771" y="1433"/>
                </a:cxn>
                <a:cxn ang="0">
                  <a:pos x="42" y="0"/>
                </a:cxn>
                <a:cxn ang="0">
                  <a:pos x="0" y="0"/>
                </a:cxn>
                <a:cxn ang="0">
                  <a:pos x="771" y="1487"/>
                </a:cxn>
                <a:cxn ang="0">
                  <a:pos x="771" y="1433"/>
                </a:cxn>
                <a:cxn ang="0">
                  <a:pos x="771" y="1433"/>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cs typeface="+mn-cs"/>
              </a:endParaRPr>
            </a:p>
          </p:txBody>
        </p:sp>
        <p:grpSp>
          <p:nvGrpSpPr>
            <p:cNvPr id="1068" name="Group 39"/>
            <p:cNvGrpSpPr>
              <a:grpSpLocks/>
            </p:cNvGrpSpPr>
            <p:nvPr userDrawn="1"/>
          </p:nvGrpSpPr>
          <p:grpSpPr bwMode="auto">
            <a:xfrm>
              <a:off x="0" y="1632"/>
              <a:ext cx="5758" cy="1858"/>
              <a:chOff x="0" y="1632"/>
              <a:chExt cx="5758" cy="1858"/>
            </a:xfrm>
          </p:grpSpPr>
          <p:sp>
            <p:nvSpPr>
              <p:cNvPr id="786472" name="Freeform 40"/>
              <p:cNvSpPr>
                <a:spLocks/>
              </p:cNvSpPr>
              <p:nvPr/>
            </p:nvSpPr>
            <p:spPr bwMode="hidden">
              <a:xfrm>
                <a:off x="0" y="1632"/>
                <a:ext cx="3670" cy="1313"/>
              </a:xfrm>
              <a:custGeom>
                <a:avLst/>
                <a:gdLst/>
                <a:ahLst/>
                <a:cxnLst>
                  <a:cxn ang="0">
                    <a:pos x="0" y="0"/>
                  </a:cxn>
                  <a:cxn ang="0">
                    <a:pos x="0" y="366"/>
                  </a:cxn>
                  <a:cxn ang="0">
                    <a:pos x="3635" y="1313"/>
                  </a:cxn>
                  <a:cxn ang="0">
                    <a:pos x="3647" y="1235"/>
                  </a:cxn>
                  <a:cxn ang="0">
                    <a:pos x="3659" y="1163"/>
                  </a:cxn>
                  <a:cxn ang="0">
                    <a:pos x="0" y="0"/>
                  </a:cxn>
                  <a:cxn ang="0">
                    <a:pos x="0" y="0"/>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cs typeface="+mn-cs"/>
                </a:endParaRPr>
              </a:p>
            </p:txBody>
          </p:sp>
          <p:sp>
            <p:nvSpPr>
              <p:cNvPr id="786473" name="Freeform 41"/>
              <p:cNvSpPr>
                <a:spLocks/>
              </p:cNvSpPr>
              <p:nvPr/>
            </p:nvSpPr>
            <p:spPr bwMode="hidden">
              <a:xfrm>
                <a:off x="3646" y="2795"/>
                <a:ext cx="2112" cy="695"/>
              </a:xfrm>
              <a:custGeom>
                <a:avLst/>
                <a:gdLst/>
                <a:ahLst/>
                <a:cxnLst>
                  <a:cxn ang="0">
                    <a:pos x="2105" y="665"/>
                  </a:cxn>
                  <a:cxn ang="0">
                    <a:pos x="24" y="0"/>
                  </a:cxn>
                  <a:cxn ang="0">
                    <a:pos x="12" y="72"/>
                  </a:cxn>
                  <a:cxn ang="0">
                    <a:pos x="0" y="150"/>
                  </a:cxn>
                  <a:cxn ang="0">
                    <a:pos x="2105" y="695"/>
                  </a:cxn>
                  <a:cxn ang="0">
                    <a:pos x="2105" y="665"/>
                  </a:cxn>
                  <a:cxn ang="0">
                    <a:pos x="2105" y="665"/>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cs typeface="+mn-cs"/>
                </a:endParaRPr>
              </a:p>
            </p:txBody>
          </p:sp>
        </p:grpSp>
      </p:grpSp>
      <p:sp>
        <p:nvSpPr>
          <p:cNvPr id="786474" name="Rectangle 42"/>
          <p:cNvSpPr>
            <a:spLocks noGrp="1" noChangeArrowheads="1"/>
          </p:cNvSpPr>
          <p:nvPr>
            <p:ph type="title"/>
          </p:nvPr>
        </p:nvSpPr>
        <p:spPr bwMode="auto">
          <a:xfrm>
            <a:off x="457200" y="277813"/>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smtClean="0"/>
              <a:t>Click to edit Master title style</a:t>
            </a:r>
          </a:p>
        </p:txBody>
      </p:sp>
      <p:sp>
        <p:nvSpPr>
          <p:cNvPr id="786475" name="Rectangle 43"/>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p>
        </p:txBody>
      </p:sp>
      <p:sp>
        <p:nvSpPr>
          <p:cNvPr id="786476" name="Rectangle 44"/>
          <p:cNvSpPr>
            <a:spLocks noGrp="1" noChangeArrowheads="1"/>
          </p:cNvSpPr>
          <p:nvPr>
            <p:ph type="dt" sz="half" idx="2"/>
          </p:nvPr>
        </p:nvSpPr>
        <p:spPr bwMode="auto">
          <a:xfrm>
            <a:off x="457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200">
                <a:effectLst>
                  <a:outerShdw blurRad="38100" dist="38100" dir="2700000" algn="tl">
                    <a:srgbClr val="000000"/>
                  </a:outerShdw>
                </a:effectLst>
                <a:latin typeface="Arial" charset="0"/>
              </a:defRPr>
            </a:lvl1pPr>
          </a:lstStyle>
          <a:p>
            <a:pPr fontAlgn="auto">
              <a:spcBef>
                <a:spcPts val="0"/>
              </a:spcBef>
              <a:spcAft>
                <a:spcPts val="0"/>
              </a:spcAft>
            </a:pPr>
            <a:fld id="{5385FF8A-EA79-46FB-9A94-FE8FF6616FCD}" type="datetime4">
              <a:rPr lang="en-US" smtClean="0">
                <a:solidFill>
                  <a:srgbClr val="FFFFFF"/>
                </a:solidFill>
                <a:cs typeface="+mn-cs"/>
              </a:rPr>
              <a:t>October 1, 2011</a:t>
            </a:fld>
            <a:endParaRPr lang="en-US">
              <a:solidFill>
                <a:srgbClr val="FFFFFF"/>
              </a:solidFill>
              <a:cs typeface="+mn-cs"/>
            </a:endParaRPr>
          </a:p>
        </p:txBody>
      </p:sp>
      <p:sp>
        <p:nvSpPr>
          <p:cNvPr id="786477" name="Rectangle 4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200">
                <a:effectLst>
                  <a:outerShdw blurRad="38100" dist="38100" dir="2700000" algn="tl">
                    <a:srgbClr val="000000"/>
                  </a:outerShdw>
                </a:effectLst>
                <a:latin typeface="Arial" charset="0"/>
              </a:defRPr>
            </a:lvl1pPr>
          </a:lstStyle>
          <a:p>
            <a:pPr fontAlgn="auto">
              <a:spcBef>
                <a:spcPts val="0"/>
              </a:spcBef>
              <a:spcAft>
                <a:spcPts val="0"/>
              </a:spcAft>
            </a:pPr>
            <a:endParaRPr lang="en-US">
              <a:solidFill>
                <a:srgbClr val="FFFFFF"/>
              </a:solidFill>
              <a:cs typeface="+mn-cs"/>
            </a:endParaRPr>
          </a:p>
        </p:txBody>
      </p:sp>
      <p:sp>
        <p:nvSpPr>
          <p:cNvPr id="786478" name="Rectangle 46"/>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2000">
                <a:effectLst>
                  <a:outerShdw blurRad="38100" dist="38100" dir="2700000" algn="tl">
                    <a:srgbClr val="000000"/>
                  </a:outerShdw>
                </a:effectLst>
                <a:latin typeface="Arial" charset="0"/>
              </a:defRPr>
            </a:lvl1pPr>
          </a:lstStyle>
          <a:p>
            <a:pPr fontAlgn="auto">
              <a:spcBef>
                <a:spcPts val="0"/>
              </a:spcBef>
              <a:spcAft>
                <a:spcPts val="0"/>
              </a:spcAft>
            </a:pPr>
            <a:fld id="{7AD551FB-DEC3-480A-AD8A-B4BC8D479210}" type="slidenum">
              <a:rPr lang="en-US" smtClean="0">
                <a:solidFill>
                  <a:srgbClr val="FFFFFF"/>
                </a:solidFill>
                <a:cs typeface="+mn-cs"/>
              </a:rPr>
              <a:pPr fontAlgn="auto">
                <a:spcBef>
                  <a:spcPts val="0"/>
                </a:spcBef>
                <a:spcAft>
                  <a:spcPts val="0"/>
                </a:spcAft>
              </a:pPr>
              <a:t>‹#›</a:t>
            </a:fld>
            <a:endParaRPr lang="en-US">
              <a:solidFill>
                <a:srgbClr val="FFFFFF"/>
              </a:solidFill>
              <a:cs typeface="+mn-cs"/>
            </a:endParaRPr>
          </a:p>
        </p:txBody>
      </p:sp>
    </p:spTree>
    <p:extLst>
      <p:ext uri="{BB962C8B-B14F-4D97-AF65-F5344CB8AC3E}">
        <p14:creationId xmlns:p14="http://schemas.microsoft.com/office/powerpoint/2010/main" val="1661717757"/>
      </p:ext>
    </p:extLst>
  </p:cSld>
  <p:clrMap bg1="dk2" tx1="lt1" bg2="dk1" tx2="lt2" accent1="accent1" accent2="accent2" accent3="accent3" accent4="accent4" accent5="accent5" accent6="accent6" hlink="hlink" folHlink="folHlink"/>
  <p:sldLayoutIdLst>
    <p:sldLayoutId id="2147484477" r:id="rId1"/>
    <p:sldLayoutId id="2147484478" r:id="rId2"/>
    <p:sldLayoutId id="2147484479" r:id="rId3"/>
    <p:sldLayoutId id="2147484480" r:id="rId4"/>
    <p:sldLayoutId id="2147484481" r:id="rId5"/>
    <p:sldLayoutId id="2147484482" r:id="rId6"/>
    <p:sldLayoutId id="2147484483" r:id="rId7"/>
    <p:sldLayoutId id="2147484484" r:id="rId8"/>
    <p:sldLayoutId id="2147484485" r:id="rId9"/>
    <p:sldLayoutId id="2147484486" r:id="rId10"/>
    <p:sldLayoutId id="2147484487" r:id="rId11"/>
    <p:sldLayoutId id="2147484488" r:id="rId12"/>
    <p:sldLayoutId id="2147484489" r:id="rId13"/>
  </p:sldLayoutIdLst>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par>
    </p:tnLst>
  </p:timing>
  <p:hf hdr="0" ftr="0" dt="0"/>
  <p:txStyles>
    <p:titleStyle>
      <a:lvl1pPr algn="ctr" rtl="0" eaLnBrk="1" fontAlgn="base" hangingPunct="1">
        <a:spcBef>
          <a:spcPct val="0"/>
        </a:spcBef>
        <a:spcAft>
          <a:spcPct val="0"/>
        </a:spcAft>
        <a:defRPr sz="4400">
          <a:solidFill>
            <a:schemeClr val="tx2"/>
          </a:solidFill>
          <a:effectLst>
            <a:outerShdw blurRad="38100" dist="38100" dir="2700000" algn="tl">
              <a:srgbClr val="000000"/>
            </a:outerShdw>
          </a:effectLst>
          <a:latin typeface="+mj-lt"/>
          <a:ea typeface="+mj-ea"/>
          <a:cs typeface="+mj-cs"/>
        </a:defRPr>
      </a:lvl1pPr>
      <a:lvl2pPr algn="ctr" rtl="0" eaLnBrk="1" fontAlgn="base" hangingPunct="1">
        <a:spcBef>
          <a:spcPct val="0"/>
        </a:spcBef>
        <a:spcAft>
          <a:spcPct val="0"/>
        </a:spcAft>
        <a:defRPr sz="4400">
          <a:solidFill>
            <a:schemeClr val="tx2"/>
          </a:solidFill>
          <a:effectLst>
            <a:outerShdw blurRad="38100" dist="38100" dir="2700000" algn="tl">
              <a:srgbClr val="000000"/>
            </a:outerShdw>
          </a:effectLst>
          <a:latin typeface="Arial" charset="0"/>
        </a:defRPr>
      </a:lvl2pPr>
      <a:lvl3pPr algn="ctr" rtl="0" eaLnBrk="1" fontAlgn="base" hangingPunct="1">
        <a:spcBef>
          <a:spcPct val="0"/>
        </a:spcBef>
        <a:spcAft>
          <a:spcPct val="0"/>
        </a:spcAft>
        <a:defRPr sz="4400">
          <a:solidFill>
            <a:schemeClr val="tx2"/>
          </a:solidFill>
          <a:effectLst>
            <a:outerShdw blurRad="38100" dist="38100" dir="2700000" algn="tl">
              <a:srgbClr val="000000"/>
            </a:outerShdw>
          </a:effectLst>
          <a:latin typeface="Arial" charset="0"/>
        </a:defRPr>
      </a:lvl3pPr>
      <a:lvl4pPr algn="ctr" rtl="0" eaLnBrk="1" fontAlgn="base" hangingPunct="1">
        <a:spcBef>
          <a:spcPct val="0"/>
        </a:spcBef>
        <a:spcAft>
          <a:spcPct val="0"/>
        </a:spcAft>
        <a:defRPr sz="4400">
          <a:solidFill>
            <a:schemeClr val="tx2"/>
          </a:solidFill>
          <a:effectLst>
            <a:outerShdw blurRad="38100" dist="38100" dir="2700000" algn="tl">
              <a:srgbClr val="000000"/>
            </a:outerShdw>
          </a:effectLst>
          <a:latin typeface="Arial" charset="0"/>
        </a:defRPr>
      </a:lvl4pPr>
      <a:lvl5pPr algn="ctr" rtl="0" eaLnBrk="1" fontAlgn="base" hangingPunct="1">
        <a:spcBef>
          <a:spcPct val="0"/>
        </a:spcBef>
        <a:spcAft>
          <a:spcPct val="0"/>
        </a:spcAft>
        <a:defRPr sz="4400">
          <a:solidFill>
            <a:schemeClr val="tx2"/>
          </a:solidFill>
          <a:effectLst>
            <a:outerShdw blurRad="38100" dist="38100" dir="2700000" algn="tl">
              <a:srgbClr val="000000"/>
            </a:outerShdw>
          </a:effectLst>
          <a:latin typeface="Arial" charset="0"/>
        </a:defRPr>
      </a:lvl5pPr>
      <a:lvl6pPr marL="457200" algn="ctr" rtl="0" eaLnBrk="1" fontAlgn="base" hangingPunct="1">
        <a:spcBef>
          <a:spcPct val="0"/>
        </a:spcBef>
        <a:spcAft>
          <a:spcPct val="0"/>
        </a:spcAft>
        <a:defRPr sz="4400">
          <a:solidFill>
            <a:schemeClr val="tx2"/>
          </a:solidFill>
          <a:effectLst>
            <a:outerShdw blurRad="38100" dist="38100" dir="2700000" algn="tl">
              <a:srgbClr val="000000"/>
            </a:outerShdw>
          </a:effectLst>
          <a:latin typeface="Arial" charset="0"/>
        </a:defRPr>
      </a:lvl6pPr>
      <a:lvl7pPr marL="914400" algn="ctr" rtl="0" eaLnBrk="1" fontAlgn="base" hangingPunct="1">
        <a:spcBef>
          <a:spcPct val="0"/>
        </a:spcBef>
        <a:spcAft>
          <a:spcPct val="0"/>
        </a:spcAft>
        <a:defRPr sz="4400">
          <a:solidFill>
            <a:schemeClr val="tx2"/>
          </a:solidFill>
          <a:effectLst>
            <a:outerShdw blurRad="38100" dist="38100" dir="2700000" algn="tl">
              <a:srgbClr val="000000"/>
            </a:outerShdw>
          </a:effectLst>
          <a:latin typeface="Arial" charset="0"/>
        </a:defRPr>
      </a:lvl7pPr>
      <a:lvl8pPr marL="1371600" algn="ctr" rtl="0" eaLnBrk="1" fontAlgn="base" hangingPunct="1">
        <a:spcBef>
          <a:spcPct val="0"/>
        </a:spcBef>
        <a:spcAft>
          <a:spcPct val="0"/>
        </a:spcAft>
        <a:defRPr sz="4400">
          <a:solidFill>
            <a:schemeClr val="tx2"/>
          </a:solidFill>
          <a:effectLst>
            <a:outerShdw blurRad="38100" dist="38100" dir="2700000" algn="tl">
              <a:srgbClr val="000000"/>
            </a:outerShdw>
          </a:effectLst>
          <a:latin typeface="Arial" charset="0"/>
        </a:defRPr>
      </a:lvl8pPr>
      <a:lvl9pPr marL="1828800" algn="ctr" rtl="0" eaLnBrk="1" fontAlgn="base" hangingPunct="1">
        <a:spcBef>
          <a:spcPct val="0"/>
        </a:spcBef>
        <a:spcAft>
          <a:spcPct val="0"/>
        </a:spcAft>
        <a:defRPr sz="4400">
          <a:solidFill>
            <a:schemeClr val="tx2"/>
          </a:solidFill>
          <a:effectLst>
            <a:outerShdw blurRad="38100" dist="38100" dir="2700000" algn="tl">
              <a:srgbClr val="000000"/>
            </a:outerShdw>
          </a:effectLst>
          <a:latin typeface="Arial" charset="0"/>
        </a:defRPr>
      </a:lvl9pPr>
    </p:titleStyle>
    <p:bodyStyle>
      <a:lvl1pPr marL="342900" indent="-342900" algn="l" rtl="0" eaLnBrk="1" fontAlgn="base" hangingPunct="1">
        <a:spcBef>
          <a:spcPct val="20000"/>
        </a:spcBef>
        <a:spcAft>
          <a:spcPct val="0"/>
        </a:spcAft>
        <a:buClr>
          <a:schemeClr val="hlink"/>
        </a:buClr>
        <a:buSzPct val="90000"/>
        <a:buFont typeface="Wingdings" pitchFamily="2" charset="2"/>
        <a:buBlip>
          <a:blip r:embed="rId15"/>
        </a:buBlip>
        <a:defRPr sz="3200">
          <a:solidFill>
            <a:schemeClr val="tx1"/>
          </a:solidFill>
          <a:effectLst>
            <a:outerShdw blurRad="38100" dist="38100" dir="2700000" algn="tl">
              <a:srgbClr val="000000"/>
            </a:outerShdw>
          </a:effectLst>
          <a:latin typeface="+mn-lt"/>
          <a:ea typeface="+mn-ea"/>
          <a:cs typeface="+mn-cs"/>
        </a:defRPr>
      </a:lvl1pPr>
      <a:lvl2pPr marL="742950" indent="-285750" algn="l" rtl="0" eaLnBrk="1" fontAlgn="base" hangingPunct="1">
        <a:spcBef>
          <a:spcPct val="20000"/>
        </a:spcBef>
        <a:spcAft>
          <a:spcPct val="0"/>
        </a:spcAft>
        <a:buChar char="–"/>
        <a:defRPr sz="2800">
          <a:solidFill>
            <a:schemeClr val="tx1"/>
          </a:solidFill>
          <a:effectLst>
            <a:outerShdw blurRad="38100" dist="38100" dir="2700000" algn="tl">
              <a:srgbClr val="000000"/>
            </a:outerShdw>
          </a:effectLst>
          <a:latin typeface="+mn-lt"/>
        </a:defRPr>
      </a:lvl2pPr>
      <a:lvl3pPr marL="1143000" indent="-228600" algn="l" rtl="0" eaLnBrk="1" fontAlgn="base" hangingPunct="1">
        <a:spcBef>
          <a:spcPct val="20000"/>
        </a:spcBef>
        <a:spcAft>
          <a:spcPct val="0"/>
        </a:spcAft>
        <a:buClr>
          <a:schemeClr val="accent2"/>
        </a:buClr>
        <a:buSzPct val="90000"/>
        <a:buFont typeface="Wingdings" pitchFamily="2" charset="2"/>
        <a:buBlip>
          <a:blip r:embed="rId16"/>
        </a:buBlip>
        <a:defRPr sz="2400">
          <a:solidFill>
            <a:schemeClr val="tx1"/>
          </a:solidFill>
          <a:effectLst>
            <a:outerShdw blurRad="38100" dist="38100" dir="2700000" algn="tl">
              <a:srgbClr val="000000"/>
            </a:outerShdw>
          </a:effectLst>
          <a:latin typeface="+mn-lt"/>
        </a:defRPr>
      </a:lvl3pPr>
      <a:lvl4pPr marL="1600200" indent="-228600" algn="l" rtl="0" eaLnBrk="1" fontAlgn="base" hangingPunct="1">
        <a:spcBef>
          <a:spcPct val="20000"/>
        </a:spcBef>
        <a:spcAft>
          <a:spcPct val="0"/>
        </a:spcAft>
        <a:buChar char="–"/>
        <a:defRPr sz="2000">
          <a:solidFill>
            <a:schemeClr val="tx1"/>
          </a:solidFill>
          <a:effectLst>
            <a:outerShdw blurRad="38100" dist="38100" dir="2700000" algn="tl">
              <a:srgbClr val="000000"/>
            </a:outerShdw>
          </a:effectLst>
          <a:latin typeface="+mn-lt"/>
        </a:defRPr>
      </a:lvl4pPr>
      <a:lvl5pPr marL="2057400" indent="-228600" algn="l" rtl="0" eaLnBrk="1" fontAlgn="base" hangingPunct="1">
        <a:spcBef>
          <a:spcPct val="20000"/>
        </a:spcBef>
        <a:spcAft>
          <a:spcPct val="0"/>
        </a:spcAft>
        <a:buClr>
          <a:schemeClr val="folHlink"/>
        </a:buClr>
        <a:buSzPct val="90000"/>
        <a:buFont typeface="Wingdings" pitchFamily="2" charset="2"/>
        <a:buBlip>
          <a:blip r:embed="rId17"/>
        </a:buBlip>
        <a:defRPr sz="2000">
          <a:solidFill>
            <a:schemeClr val="tx1"/>
          </a:solidFill>
          <a:effectLst>
            <a:outerShdw blurRad="38100" dist="38100" dir="2700000" algn="tl">
              <a:srgbClr val="000000"/>
            </a:outerShdw>
          </a:effectLst>
          <a:latin typeface="+mn-lt"/>
        </a:defRPr>
      </a:lvl5pPr>
      <a:lvl6pPr marL="2514600" indent="-228600" algn="l" rtl="0" eaLnBrk="1" fontAlgn="base" hangingPunct="1">
        <a:spcBef>
          <a:spcPct val="20000"/>
        </a:spcBef>
        <a:spcAft>
          <a:spcPct val="0"/>
        </a:spcAft>
        <a:buClr>
          <a:schemeClr val="folHlink"/>
        </a:buClr>
        <a:buSzPct val="90000"/>
        <a:buFont typeface="Wingdings" pitchFamily="2" charset="2"/>
        <a:buBlip>
          <a:blip r:embed="rId17"/>
        </a:buBlip>
        <a:defRPr sz="2000">
          <a:solidFill>
            <a:schemeClr val="tx1"/>
          </a:solidFill>
          <a:effectLst>
            <a:outerShdw blurRad="38100" dist="38100" dir="2700000" algn="tl">
              <a:srgbClr val="000000"/>
            </a:outerShdw>
          </a:effectLst>
          <a:latin typeface="+mn-lt"/>
        </a:defRPr>
      </a:lvl6pPr>
      <a:lvl7pPr marL="2971800" indent="-228600" algn="l" rtl="0" eaLnBrk="1" fontAlgn="base" hangingPunct="1">
        <a:spcBef>
          <a:spcPct val="20000"/>
        </a:spcBef>
        <a:spcAft>
          <a:spcPct val="0"/>
        </a:spcAft>
        <a:buClr>
          <a:schemeClr val="folHlink"/>
        </a:buClr>
        <a:buSzPct val="90000"/>
        <a:buFont typeface="Wingdings" pitchFamily="2" charset="2"/>
        <a:buBlip>
          <a:blip r:embed="rId17"/>
        </a:buBlip>
        <a:defRPr sz="2000">
          <a:solidFill>
            <a:schemeClr val="tx1"/>
          </a:solidFill>
          <a:effectLst>
            <a:outerShdw blurRad="38100" dist="38100" dir="2700000" algn="tl">
              <a:srgbClr val="000000"/>
            </a:outerShdw>
          </a:effectLst>
          <a:latin typeface="+mn-lt"/>
        </a:defRPr>
      </a:lvl7pPr>
      <a:lvl8pPr marL="3429000" indent="-228600" algn="l" rtl="0" eaLnBrk="1" fontAlgn="base" hangingPunct="1">
        <a:spcBef>
          <a:spcPct val="20000"/>
        </a:spcBef>
        <a:spcAft>
          <a:spcPct val="0"/>
        </a:spcAft>
        <a:buClr>
          <a:schemeClr val="folHlink"/>
        </a:buClr>
        <a:buSzPct val="90000"/>
        <a:buFont typeface="Wingdings" pitchFamily="2" charset="2"/>
        <a:buBlip>
          <a:blip r:embed="rId17"/>
        </a:buBlip>
        <a:defRPr sz="2000">
          <a:solidFill>
            <a:schemeClr val="tx1"/>
          </a:solidFill>
          <a:effectLst>
            <a:outerShdw blurRad="38100" dist="38100" dir="2700000" algn="tl">
              <a:srgbClr val="000000"/>
            </a:outerShdw>
          </a:effectLst>
          <a:latin typeface="+mn-lt"/>
        </a:defRPr>
      </a:lvl8pPr>
      <a:lvl9pPr marL="3886200" indent="-228600" algn="l" rtl="0" eaLnBrk="1" fontAlgn="base" hangingPunct="1">
        <a:spcBef>
          <a:spcPct val="20000"/>
        </a:spcBef>
        <a:spcAft>
          <a:spcPct val="0"/>
        </a:spcAft>
        <a:buClr>
          <a:schemeClr val="folHlink"/>
        </a:buClr>
        <a:buSzPct val="90000"/>
        <a:buFont typeface="Wingdings" pitchFamily="2" charset="2"/>
        <a:buBlip>
          <a:blip r:embed="rId17"/>
        </a:buBlip>
        <a:defRPr sz="2000">
          <a:solidFill>
            <a:schemeClr val="tx1"/>
          </a:solidFill>
          <a:effectLst>
            <a:outerShdw blurRad="38100" dist="38100" dir="2700000" algn="tl">
              <a:srgbClr val="000000"/>
            </a:outerShdw>
          </a:effectLst>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9.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57647"/>
                <a:invGamma/>
              </a:schemeClr>
            </a:gs>
            <a:gs pos="100000">
              <a:schemeClr val="bg1"/>
            </a:gs>
          </a:gsLst>
          <a:lin ang="2700000" scaled="1"/>
        </a:gradFill>
        <a:effectLst/>
      </p:bgPr>
    </p:bg>
    <p:spTree>
      <p:nvGrpSpPr>
        <p:cNvPr id="1" name=""/>
        <p:cNvGrpSpPr/>
        <p:nvPr/>
      </p:nvGrpSpPr>
      <p:grpSpPr>
        <a:xfrm>
          <a:off x="0" y="0"/>
          <a:ext cx="0" cy="0"/>
          <a:chOff x="0" y="0"/>
          <a:chExt cx="0" cy="0"/>
        </a:xfrm>
      </p:grpSpPr>
      <p:grpSp>
        <p:nvGrpSpPr>
          <p:cNvPr id="1026" name="Group 2"/>
          <p:cNvGrpSpPr>
            <a:grpSpLocks/>
          </p:cNvGrpSpPr>
          <p:nvPr/>
        </p:nvGrpSpPr>
        <p:grpSpPr bwMode="auto">
          <a:xfrm>
            <a:off x="0" y="0"/>
            <a:ext cx="9144000" cy="6856413"/>
            <a:chOff x="0" y="0"/>
            <a:chExt cx="5760" cy="4319"/>
          </a:xfrm>
        </p:grpSpPr>
        <p:sp>
          <p:nvSpPr>
            <p:cNvPr id="786435" name="Freeform 3"/>
            <p:cNvSpPr>
              <a:spLocks/>
            </p:cNvSpPr>
            <p:nvPr/>
          </p:nvSpPr>
          <p:spPr bwMode="hidden">
            <a:xfrm>
              <a:off x="0" y="12"/>
              <a:ext cx="5758" cy="3273"/>
            </a:xfrm>
            <a:custGeom>
              <a:avLst/>
              <a:gdLst/>
              <a:ahLst/>
              <a:cxnLst>
                <a:cxn ang="0">
                  <a:pos x="3193" y="1816"/>
                </a:cxn>
                <a:cxn ang="0">
                  <a:pos x="0" y="0"/>
                </a:cxn>
                <a:cxn ang="0">
                  <a:pos x="0" y="522"/>
                </a:cxn>
                <a:cxn ang="0">
                  <a:pos x="3037" y="1978"/>
                </a:cxn>
                <a:cxn ang="0">
                  <a:pos x="5740" y="3273"/>
                </a:cxn>
                <a:cxn ang="0">
                  <a:pos x="5740" y="3267"/>
                </a:cxn>
                <a:cxn ang="0">
                  <a:pos x="3193" y="1816"/>
                </a:cxn>
                <a:cxn ang="0">
                  <a:pos x="3193" y="1816"/>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cs typeface="+mn-cs"/>
              </a:endParaRPr>
            </a:p>
          </p:txBody>
        </p:sp>
        <p:sp>
          <p:nvSpPr>
            <p:cNvPr id="786436" name="Freeform 4"/>
            <p:cNvSpPr>
              <a:spLocks/>
            </p:cNvSpPr>
            <p:nvPr/>
          </p:nvSpPr>
          <p:spPr bwMode="hidden">
            <a:xfrm>
              <a:off x="149" y="0"/>
              <a:ext cx="5609" cy="3243"/>
            </a:xfrm>
            <a:custGeom>
              <a:avLst/>
              <a:gdLst/>
              <a:ahLst/>
              <a:cxnLst>
                <a:cxn ang="0">
                  <a:pos x="3163" y="1714"/>
                </a:cxn>
                <a:cxn ang="0">
                  <a:pos x="431" y="0"/>
                </a:cxn>
                <a:cxn ang="0">
                  <a:pos x="0" y="0"/>
                </a:cxn>
                <a:cxn ang="0">
                  <a:pos x="3086" y="1786"/>
                </a:cxn>
                <a:cxn ang="0">
                  <a:pos x="5591" y="3243"/>
                </a:cxn>
                <a:cxn ang="0">
                  <a:pos x="5591" y="3237"/>
                </a:cxn>
                <a:cxn ang="0">
                  <a:pos x="3163" y="1714"/>
                </a:cxn>
                <a:cxn ang="0">
                  <a:pos x="3163" y="1714"/>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cs typeface="+mn-cs"/>
              </a:endParaRPr>
            </a:p>
          </p:txBody>
        </p:sp>
        <p:sp>
          <p:nvSpPr>
            <p:cNvPr id="786437" name="Freeform 5"/>
            <p:cNvSpPr>
              <a:spLocks/>
            </p:cNvSpPr>
            <p:nvPr/>
          </p:nvSpPr>
          <p:spPr bwMode="hidden">
            <a:xfrm>
              <a:off x="0" y="3433"/>
              <a:ext cx="4038" cy="191"/>
            </a:xfrm>
            <a:custGeom>
              <a:avLst/>
              <a:gdLst/>
              <a:ahLst/>
              <a:cxnLst>
                <a:cxn ang="0">
                  <a:pos x="0" y="156"/>
                </a:cxn>
                <a:cxn ang="0">
                  <a:pos x="4042" y="192"/>
                </a:cxn>
                <a:cxn ang="0">
                  <a:pos x="4042" y="144"/>
                </a:cxn>
                <a:cxn ang="0">
                  <a:pos x="0" y="0"/>
                </a:cxn>
                <a:cxn ang="0">
                  <a:pos x="0" y="156"/>
                </a:cxn>
                <a:cxn ang="0">
                  <a:pos x="0" y="156"/>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cs typeface="+mn-cs"/>
              </a:endParaRPr>
            </a:p>
          </p:txBody>
        </p:sp>
        <p:sp>
          <p:nvSpPr>
            <p:cNvPr id="786438" name="Freeform 6"/>
            <p:cNvSpPr>
              <a:spLocks/>
            </p:cNvSpPr>
            <p:nvPr/>
          </p:nvSpPr>
          <p:spPr bwMode="hidden">
            <a:xfrm>
              <a:off x="4038" y="3577"/>
              <a:ext cx="1720" cy="65"/>
            </a:xfrm>
            <a:custGeom>
              <a:avLst/>
              <a:gdLst/>
              <a:ahLst/>
              <a:cxnLst>
                <a:cxn ang="0">
                  <a:pos x="1722" y="66"/>
                </a:cxn>
                <a:cxn ang="0">
                  <a:pos x="1722" y="60"/>
                </a:cxn>
                <a:cxn ang="0">
                  <a:pos x="0" y="0"/>
                </a:cxn>
                <a:cxn ang="0">
                  <a:pos x="0" y="48"/>
                </a:cxn>
                <a:cxn ang="0">
                  <a:pos x="1722" y="66"/>
                </a:cxn>
                <a:cxn ang="0">
                  <a:pos x="1722" y="66"/>
                </a:cxn>
              </a:cxnLst>
              <a:rect l="0" t="0" r="r" b="b"/>
              <a:pathLst>
                <a:path w="1722" h="66">
                  <a:moveTo>
                    <a:pt x="1722" y="66"/>
                  </a:moveTo>
                  <a:lnTo>
                    <a:pt x="1722" y="60"/>
                  </a:lnTo>
                  <a:lnTo>
                    <a:pt x="0" y="0"/>
                  </a:lnTo>
                  <a:lnTo>
                    <a:pt x="0" y="48"/>
                  </a:lnTo>
                  <a:lnTo>
                    <a:pt x="1722" y="66"/>
                  </a:lnTo>
                  <a:lnTo>
                    <a:pt x="1722" y="66"/>
                  </a:lnTo>
                  <a:close/>
                </a:path>
              </a:pathLst>
            </a:custGeom>
            <a:gradFill rotWithShape="0">
              <a:gsLst>
                <a:gs pos="0">
                  <a:schemeClr val="bg2"/>
                </a:gs>
                <a:gs pos="100000">
                  <a:schemeClr val="bg1"/>
                </a:gs>
              </a:gsLst>
              <a:lin ang="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cs typeface="+mn-cs"/>
              </a:endParaRPr>
            </a:p>
          </p:txBody>
        </p:sp>
        <p:sp>
          <p:nvSpPr>
            <p:cNvPr id="786439" name="Freeform 7"/>
            <p:cNvSpPr>
              <a:spLocks/>
            </p:cNvSpPr>
            <p:nvPr/>
          </p:nvSpPr>
          <p:spPr bwMode="hidden">
            <a:xfrm>
              <a:off x="0" y="3726"/>
              <a:ext cx="4784" cy="329"/>
            </a:xfrm>
            <a:custGeom>
              <a:avLst/>
              <a:gdLst/>
              <a:ahLst/>
              <a:cxnLst>
                <a:cxn ang="0">
                  <a:pos x="0" y="329"/>
                </a:cxn>
                <a:cxn ang="0">
                  <a:pos x="4789" y="77"/>
                </a:cxn>
                <a:cxn ang="0">
                  <a:pos x="4789" y="0"/>
                </a:cxn>
                <a:cxn ang="0">
                  <a:pos x="0" y="107"/>
                </a:cxn>
                <a:cxn ang="0">
                  <a:pos x="0" y="329"/>
                </a:cxn>
                <a:cxn ang="0">
                  <a:pos x="0" y="329"/>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w="9525" cap="flat" cmpd="sng">
              <a:noFill/>
              <a:prstDash val="solid"/>
              <a:round/>
              <a:headEnd type="none" w="med" len="med"/>
              <a:tailEnd type="none" w="med" len="med"/>
            </a:ln>
            <a:effectLst/>
          </p:spPr>
          <p:txBody>
            <a:bodyPr/>
            <a:lstStyle/>
            <a:p>
              <a:pPr fontAlgn="auto">
                <a:spcBef>
                  <a:spcPts val="0"/>
                </a:spcBef>
                <a:spcAft>
                  <a:spcPts val="0"/>
                </a:spcAft>
                <a:defRPr/>
              </a:pPr>
              <a:endParaRPr lang="en-US">
                <a:solidFill>
                  <a:srgbClr val="FFFFFF"/>
                </a:solidFill>
                <a:latin typeface="Arial" charset="0"/>
                <a:cs typeface="+mn-cs"/>
              </a:endParaRPr>
            </a:p>
          </p:txBody>
        </p:sp>
        <p:sp>
          <p:nvSpPr>
            <p:cNvPr id="786440" name="Freeform 8"/>
            <p:cNvSpPr>
              <a:spLocks/>
            </p:cNvSpPr>
            <p:nvPr/>
          </p:nvSpPr>
          <p:spPr bwMode="hidden">
            <a:xfrm>
              <a:off x="4784" y="3702"/>
              <a:ext cx="974" cy="101"/>
            </a:xfrm>
            <a:custGeom>
              <a:avLst/>
              <a:gdLst/>
              <a:ahLst/>
              <a:cxnLst>
                <a:cxn ang="0">
                  <a:pos x="975" y="48"/>
                </a:cxn>
                <a:cxn ang="0">
                  <a:pos x="975" y="0"/>
                </a:cxn>
                <a:cxn ang="0">
                  <a:pos x="0" y="24"/>
                </a:cxn>
                <a:cxn ang="0">
                  <a:pos x="0" y="101"/>
                </a:cxn>
                <a:cxn ang="0">
                  <a:pos x="975" y="48"/>
                </a:cxn>
                <a:cxn ang="0">
                  <a:pos x="975" y="48"/>
                </a:cxn>
              </a:cxnLst>
              <a:rect l="0" t="0" r="r" b="b"/>
              <a:pathLst>
                <a:path w="975" h="101">
                  <a:moveTo>
                    <a:pt x="975" y="48"/>
                  </a:moveTo>
                  <a:lnTo>
                    <a:pt x="975" y="0"/>
                  </a:lnTo>
                  <a:lnTo>
                    <a:pt x="0" y="24"/>
                  </a:lnTo>
                  <a:lnTo>
                    <a:pt x="0" y="101"/>
                  </a:lnTo>
                  <a:lnTo>
                    <a:pt x="975" y="48"/>
                  </a:lnTo>
                  <a:lnTo>
                    <a:pt x="975" y="48"/>
                  </a:lnTo>
                  <a:close/>
                </a:path>
              </a:pathLst>
            </a:custGeom>
            <a:solidFill>
              <a:schemeClr val="bg1"/>
            </a:solidFill>
            <a:ln w="9525">
              <a:noFill/>
              <a:round/>
              <a:headEnd/>
              <a:tailEnd/>
            </a:ln>
          </p:spPr>
          <p:txBody>
            <a:bodyPr/>
            <a:lstStyle/>
            <a:p>
              <a:pPr fontAlgn="auto">
                <a:spcBef>
                  <a:spcPts val="0"/>
                </a:spcBef>
                <a:spcAft>
                  <a:spcPts val="0"/>
                </a:spcAft>
                <a:defRPr/>
              </a:pPr>
              <a:endParaRPr lang="en-US">
                <a:solidFill>
                  <a:srgbClr val="FFFFFF"/>
                </a:solidFill>
                <a:latin typeface="Arial" charset="0"/>
                <a:cs typeface="+mn-cs"/>
              </a:endParaRPr>
            </a:p>
          </p:txBody>
        </p:sp>
        <p:sp>
          <p:nvSpPr>
            <p:cNvPr id="786441" name="Freeform 9"/>
            <p:cNvSpPr>
              <a:spLocks/>
            </p:cNvSpPr>
            <p:nvPr/>
          </p:nvSpPr>
          <p:spPr bwMode="hidden">
            <a:xfrm>
              <a:off x="3619" y="3815"/>
              <a:ext cx="2139" cy="198"/>
            </a:xfrm>
            <a:custGeom>
              <a:avLst/>
              <a:gdLst/>
              <a:ahLst/>
              <a:cxnLst>
                <a:cxn ang="0">
                  <a:pos x="2141" y="0"/>
                </a:cxn>
                <a:cxn ang="0">
                  <a:pos x="0" y="156"/>
                </a:cxn>
                <a:cxn ang="0">
                  <a:pos x="0" y="198"/>
                </a:cxn>
                <a:cxn ang="0">
                  <a:pos x="2141" y="0"/>
                </a:cxn>
                <a:cxn ang="0">
                  <a:pos x="2141" y="0"/>
                </a:cxn>
              </a:cxnLst>
              <a:rect l="0" t="0" r="r" b="b"/>
              <a:pathLst>
                <a:path w="2141" h="198">
                  <a:moveTo>
                    <a:pt x="2141" y="0"/>
                  </a:moveTo>
                  <a:lnTo>
                    <a:pt x="0" y="156"/>
                  </a:lnTo>
                  <a:lnTo>
                    <a:pt x="0" y="198"/>
                  </a:lnTo>
                  <a:lnTo>
                    <a:pt x="2141" y="0"/>
                  </a:lnTo>
                  <a:lnTo>
                    <a:pt x="2141" y="0"/>
                  </a:lnTo>
                  <a:close/>
                </a:path>
              </a:pathLst>
            </a:custGeom>
            <a:solidFill>
              <a:schemeClr val="bg1"/>
            </a:solidFill>
            <a:ln w="9525">
              <a:noFill/>
              <a:round/>
              <a:headEnd/>
              <a:tailEnd/>
            </a:ln>
          </p:spPr>
          <p:txBody>
            <a:bodyPr/>
            <a:lstStyle/>
            <a:p>
              <a:pPr fontAlgn="auto">
                <a:spcBef>
                  <a:spcPts val="0"/>
                </a:spcBef>
                <a:spcAft>
                  <a:spcPts val="0"/>
                </a:spcAft>
                <a:defRPr/>
              </a:pPr>
              <a:endParaRPr lang="en-US">
                <a:solidFill>
                  <a:srgbClr val="FFFFFF"/>
                </a:solidFill>
                <a:latin typeface="Arial" charset="0"/>
                <a:cs typeface="+mn-cs"/>
              </a:endParaRPr>
            </a:p>
          </p:txBody>
        </p:sp>
        <p:sp>
          <p:nvSpPr>
            <p:cNvPr id="786442" name="Freeform 10"/>
            <p:cNvSpPr>
              <a:spLocks/>
            </p:cNvSpPr>
            <p:nvPr/>
          </p:nvSpPr>
          <p:spPr bwMode="hidden">
            <a:xfrm>
              <a:off x="0" y="3971"/>
              <a:ext cx="3619" cy="348"/>
            </a:xfrm>
            <a:custGeom>
              <a:avLst/>
              <a:gdLst/>
              <a:ahLst/>
              <a:cxnLst>
                <a:cxn ang="0">
                  <a:pos x="0" y="348"/>
                </a:cxn>
                <a:cxn ang="0">
                  <a:pos x="311" y="348"/>
                </a:cxn>
                <a:cxn ang="0">
                  <a:pos x="3623" y="42"/>
                </a:cxn>
                <a:cxn ang="0">
                  <a:pos x="3623" y="0"/>
                </a:cxn>
                <a:cxn ang="0">
                  <a:pos x="0" y="264"/>
                </a:cxn>
                <a:cxn ang="0">
                  <a:pos x="0" y="348"/>
                </a:cxn>
                <a:cxn ang="0">
                  <a:pos x="0" y="348"/>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cs typeface="+mn-cs"/>
              </a:endParaRPr>
            </a:p>
          </p:txBody>
        </p:sp>
        <p:sp>
          <p:nvSpPr>
            <p:cNvPr id="786443" name="Freeform 11"/>
            <p:cNvSpPr>
              <a:spLocks/>
            </p:cNvSpPr>
            <p:nvPr/>
          </p:nvSpPr>
          <p:spPr bwMode="hidden">
            <a:xfrm>
              <a:off x="2097" y="4043"/>
              <a:ext cx="2514" cy="276"/>
            </a:xfrm>
            <a:custGeom>
              <a:avLst/>
              <a:gdLst/>
              <a:ahLst/>
              <a:cxnLst>
                <a:cxn ang="0">
                  <a:pos x="2182" y="276"/>
                </a:cxn>
                <a:cxn ang="0">
                  <a:pos x="2517" y="204"/>
                </a:cxn>
                <a:cxn ang="0">
                  <a:pos x="2260" y="0"/>
                </a:cxn>
                <a:cxn ang="0">
                  <a:pos x="0" y="276"/>
                </a:cxn>
                <a:cxn ang="0">
                  <a:pos x="2182" y="276"/>
                </a:cxn>
                <a:cxn ang="0">
                  <a:pos x="2182" y="276"/>
                </a:cxn>
              </a:cxnLst>
              <a:rect l="0" t="0" r="r" b="b"/>
              <a:pathLst>
                <a:path w="2517" h="276">
                  <a:moveTo>
                    <a:pt x="2182" y="276"/>
                  </a:moveTo>
                  <a:lnTo>
                    <a:pt x="2517" y="204"/>
                  </a:lnTo>
                  <a:lnTo>
                    <a:pt x="2260" y="0"/>
                  </a:lnTo>
                  <a:lnTo>
                    <a:pt x="0" y="276"/>
                  </a:lnTo>
                  <a:lnTo>
                    <a:pt x="2182" y="276"/>
                  </a:lnTo>
                  <a:lnTo>
                    <a:pt x="2182" y="276"/>
                  </a:lnTo>
                  <a:close/>
                </a:path>
              </a:pathLst>
            </a:custGeom>
            <a:solidFill>
              <a:schemeClr val="bg1"/>
            </a:solidFill>
            <a:ln w="9525">
              <a:noFill/>
              <a:round/>
              <a:headEnd/>
              <a:tailEnd/>
            </a:ln>
          </p:spPr>
          <p:txBody>
            <a:bodyPr/>
            <a:lstStyle/>
            <a:p>
              <a:pPr fontAlgn="auto">
                <a:spcBef>
                  <a:spcPts val="0"/>
                </a:spcBef>
                <a:spcAft>
                  <a:spcPts val="0"/>
                </a:spcAft>
                <a:defRPr/>
              </a:pPr>
              <a:endParaRPr lang="en-US">
                <a:solidFill>
                  <a:srgbClr val="FFFFFF"/>
                </a:solidFill>
                <a:latin typeface="Arial" charset="0"/>
                <a:cs typeface="+mn-cs"/>
              </a:endParaRPr>
            </a:p>
          </p:txBody>
        </p:sp>
        <p:sp>
          <p:nvSpPr>
            <p:cNvPr id="786444" name="Freeform 12"/>
            <p:cNvSpPr>
              <a:spLocks/>
            </p:cNvSpPr>
            <p:nvPr/>
          </p:nvSpPr>
          <p:spPr bwMode="hidden">
            <a:xfrm>
              <a:off x="4354" y="3869"/>
              <a:ext cx="1404" cy="378"/>
            </a:xfrm>
            <a:custGeom>
              <a:avLst/>
              <a:gdLst/>
              <a:ahLst/>
              <a:cxnLst>
                <a:cxn ang="0">
                  <a:pos x="1405" y="126"/>
                </a:cxn>
                <a:cxn ang="0">
                  <a:pos x="1405" y="0"/>
                </a:cxn>
                <a:cxn ang="0">
                  <a:pos x="0" y="174"/>
                </a:cxn>
                <a:cxn ang="0">
                  <a:pos x="257" y="378"/>
                </a:cxn>
                <a:cxn ang="0">
                  <a:pos x="1405" y="126"/>
                </a:cxn>
                <a:cxn ang="0">
                  <a:pos x="1405" y="126"/>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cs typeface="+mn-cs"/>
              </a:endParaRPr>
            </a:p>
          </p:txBody>
        </p:sp>
        <p:sp>
          <p:nvSpPr>
            <p:cNvPr id="786445" name="Freeform 13"/>
            <p:cNvSpPr>
              <a:spLocks/>
            </p:cNvSpPr>
            <p:nvPr/>
          </p:nvSpPr>
          <p:spPr bwMode="hidden">
            <a:xfrm>
              <a:off x="5030" y="3151"/>
              <a:ext cx="728" cy="240"/>
            </a:xfrm>
            <a:custGeom>
              <a:avLst/>
              <a:gdLst/>
              <a:ahLst/>
              <a:cxnLst>
                <a:cxn ang="0">
                  <a:pos x="729" y="240"/>
                </a:cxn>
                <a:cxn ang="0">
                  <a:pos x="0" y="0"/>
                </a:cxn>
                <a:cxn ang="0">
                  <a:pos x="0" y="6"/>
                </a:cxn>
                <a:cxn ang="0">
                  <a:pos x="729" y="240"/>
                </a:cxn>
                <a:cxn ang="0">
                  <a:pos x="729" y="240"/>
                </a:cxn>
              </a:cxnLst>
              <a:rect l="0" t="0" r="r" b="b"/>
              <a:pathLst>
                <a:path w="729" h="240">
                  <a:moveTo>
                    <a:pt x="729" y="240"/>
                  </a:moveTo>
                  <a:lnTo>
                    <a:pt x="0" y="0"/>
                  </a:lnTo>
                  <a:lnTo>
                    <a:pt x="0" y="6"/>
                  </a:lnTo>
                  <a:lnTo>
                    <a:pt x="729" y="240"/>
                  </a:lnTo>
                  <a:lnTo>
                    <a:pt x="729" y="240"/>
                  </a:lnTo>
                  <a:close/>
                </a:path>
              </a:pathLst>
            </a:custGeom>
            <a:solidFill>
              <a:schemeClr val="bg1"/>
            </a:solidFill>
            <a:ln w="9525">
              <a:noFill/>
              <a:round/>
              <a:headEnd/>
              <a:tailEnd/>
            </a:ln>
          </p:spPr>
          <p:txBody>
            <a:bodyPr/>
            <a:lstStyle/>
            <a:p>
              <a:pPr fontAlgn="auto">
                <a:spcBef>
                  <a:spcPts val="0"/>
                </a:spcBef>
                <a:spcAft>
                  <a:spcPts val="0"/>
                </a:spcAft>
                <a:defRPr/>
              </a:pPr>
              <a:endParaRPr lang="en-US">
                <a:solidFill>
                  <a:srgbClr val="FFFFFF"/>
                </a:solidFill>
                <a:latin typeface="Arial" charset="0"/>
                <a:cs typeface="+mn-cs"/>
              </a:endParaRPr>
            </a:p>
          </p:txBody>
        </p:sp>
        <p:sp>
          <p:nvSpPr>
            <p:cNvPr id="786446" name="Freeform 14"/>
            <p:cNvSpPr>
              <a:spLocks/>
            </p:cNvSpPr>
            <p:nvPr/>
          </p:nvSpPr>
          <p:spPr bwMode="hidden">
            <a:xfrm>
              <a:off x="0" y="1486"/>
              <a:ext cx="5030" cy="1671"/>
            </a:xfrm>
            <a:custGeom>
              <a:avLst/>
              <a:gdLst/>
              <a:ahLst/>
              <a:cxnLst>
                <a:cxn ang="0">
                  <a:pos x="0" y="72"/>
                </a:cxn>
                <a:cxn ang="0">
                  <a:pos x="5035" y="1672"/>
                </a:cxn>
                <a:cxn ang="0">
                  <a:pos x="5035" y="1666"/>
                </a:cxn>
                <a:cxn ang="0">
                  <a:pos x="0" y="0"/>
                </a:cxn>
                <a:cxn ang="0">
                  <a:pos x="0" y="72"/>
                </a:cxn>
                <a:cxn ang="0">
                  <a:pos x="0" y="72"/>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cs typeface="+mn-cs"/>
              </a:endParaRPr>
            </a:p>
          </p:txBody>
        </p:sp>
        <p:sp>
          <p:nvSpPr>
            <p:cNvPr id="786447" name="Freeform 15"/>
            <p:cNvSpPr>
              <a:spLocks/>
            </p:cNvSpPr>
            <p:nvPr/>
          </p:nvSpPr>
          <p:spPr bwMode="hidden">
            <a:xfrm>
              <a:off x="5030" y="3049"/>
              <a:ext cx="728" cy="318"/>
            </a:xfrm>
            <a:custGeom>
              <a:avLst/>
              <a:gdLst/>
              <a:ahLst/>
              <a:cxnLst>
                <a:cxn ang="0">
                  <a:pos x="729" y="318"/>
                </a:cxn>
                <a:cxn ang="0">
                  <a:pos x="729" y="312"/>
                </a:cxn>
                <a:cxn ang="0">
                  <a:pos x="0" y="0"/>
                </a:cxn>
                <a:cxn ang="0">
                  <a:pos x="0" y="54"/>
                </a:cxn>
                <a:cxn ang="0">
                  <a:pos x="729" y="318"/>
                </a:cxn>
                <a:cxn ang="0">
                  <a:pos x="729" y="318"/>
                </a:cxn>
              </a:cxnLst>
              <a:rect l="0" t="0" r="r" b="b"/>
              <a:pathLst>
                <a:path w="729" h="318">
                  <a:moveTo>
                    <a:pt x="729" y="318"/>
                  </a:moveTo>
                  <a:lnTo>
                    <a:pt x="729" y="312"/>
                  </a:lnTo>
                  <a:lnTo>
                    <a:pt x="0" y="0"/>
                  </a:lnTo>
                  <a:lnTo>
                    <a:pt x="0" y="54"/>
                  </a:lnTo>
                  <a:lnTo>
                    <a:pt x="729" y="318"/>
                  </a:lnTo>
                  <a:lnTo>
                    <a:pt x="729" y="318"/>
                  </a:lnTo>
                  <a:close/>
                </a:path>
              </a:pathLst>
            </a:custGeom>
            <a:gradFill rotWithShape="0">
              <a:gsLst>
                <a:gs pos="0">
                  <a:schemeClr val="bg2"/>
                </a:gs>
                <a:gs pos="100000">
                  <a:schemeClr val="bg1"/>
                </a:gs>
              </a:gsLst>
              <a:lin ang="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cs typeface="+mn-cs"/>
              </a:endParaRPr>
            </a:p>
          </p:txBody>
        </p:sp>
        <p:sp>
          <p:nvSpPr>
            <p:cNvPr id="786448" name="Freeform 16"/>
            <p:cNvSpPr>
              <a:spLocks/>
            </p:cNvSpPr>
            <p:nvPr/>
          </p:nvSpPr>
          <p:spPr bwMode="hidden">
            <a:xfrm>
              <a:off x="0" y="916"/>
              <a:ext cx="5030" cy="2187"/>
            </a:xfrm>
            <a:custGeom>
              <a:avLst/>
              <a:gdLst/>
              <a:ahLst/>
              <a:cxnLst>
                <a:cxn ang="0">
                  <a:pos x="0" y="396"/>
                </a:cxn>
                <a:cxn ang="0">
                  <a:pos x="5035" y="2188"/>
                </a:cxn>
                <a:cxn ang="0">
                  <a:pos x="5035" y="2134"/>
                </a:cxn>
                <a:cxn ang="0">
                  <a:pos x="0" y="0"/>
                </a:cxn>
                <a:cxn ang="0">
                  <a:pos x="0" y="396"/>
                </a:cxn>
                <a:cxn ang="0">
                  <a:pos x="0" y="396"/>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cs typeface="+mn-cs"/>
              </a:endParaRPr>
            </a:p>
          </p:txBody>
        </p:sp>
        <p:sp>
          <p:nvSpPr>
            <p:cNvPr id="786449" name="Freeform 17"/>
            <p:cNvSpPr>
              <a:spLocks/>
            </p:cNvSpPr>
            <p:nvPr/>
          </p:nvSpPr>
          <p:spPr bwMode="hidden">
            <a:xfrm>
              <a:off x="2294" y="0"/>
              <a:ext cx="3159" cy="2725"/>
            </a:xfrm>
            <a:custGeom>
              <a:avLst/>
              <a:gdLst/>
              <a:ahLst/>
              <a:cxnLst>
                <a:cxn ang="0">
                  <a:pos x="0" y="0"/>
                </a:cxn>
                <a:cxn ang="0">
                  <a:pos x="3145" y="2727"/>
                </a:cxn>
                <a:cxn ang="0">
                  <a:pos x="3163" y="2704"/>
                </a:cxn>
                <a:cxn ang="0">
                  <a:pos x="102" y="0"/>
                </a:cxn>
                <a:cxn ang="0">
                  <a:pos x="0" y="0"/>
                </a:cxn>
                <a:cxn ang="0">
                  <a:pos x="0" y="0"/>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cs typeface="+mn-cs"/>
              </a:endParaRPr>
            </a:p>
          </p:txBody>
        </p:sp>
        <p:sp>
          <p:nvSpPr>
            <p:cNvPr id="786450" name="Freeform 18"/>
            <p:cNvSpPr>
              <a:spLocks/>
            </p:cNvSpPr>
            <p:nvPr/>
          </p:nvSpPr>
          <p:spPr bwMode="hidden">
            <a:xfrm>
              <a:off x="5435" y="2702"/>
              <a:ext cx="323" cy="299"/>
            </a:xfrm>
            <a:custGeom>
              <a:avLst/>
              <a:gdLst/>
              <a:ahLst/>
              <a:cxnLst>
                <a:cxn ang="0">
                  <a:pos x="323" y="299"/>
                </a:cxn>
                <a:cxn ang="0">
                  <a:pos x="323" y="263"/>
                </a:cxn>
                <a:cxn ang="0">
                  <a:pos x="18" y="0"/>
                </a:cxn>
                <a:cxn ang="0">
                  <a:pos x="0" y="23"/>
                </a:cxn>
                <a:cxn ang="0">
                  <a:pos x="323" y="299"/>
                </a:cxn>
                <a:cxn ang="0">
                  <a:pos x="323" y="299"/>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cs typeface="+mn-cs"/>
              </a:endParaRPr>
            </a:p>
          </p:txBody>
        </p:sp>
        <p:sp>
          <p:nvSpPr>
            <p:cNvPr id="786451" name="Freeform 19"/>
            <p:cNvSpPr>
              <a:spLocks/>
            </p:cNvSpPr>
            <p:nvPr/>
          </p:nvSpPr>
          <p:spPr bwMode="hidden">
            <a:xfrm>
              <a:off x="5477" y="2588"/>
              <a:ext cx="281" cy="335"/>
            </a:xfrm>
            <a:custGeom>
              <a:avLst/>
              <a:gdLst/>
              <a:ahLst/>
              <a:cxnLst>
                <a:cxn ang="0">
                  <a:pos x="281" y="335"/>
                </a:cxn>
                <a:cxn ang="0">
                  <a:pos x="281" y="173"/>
                </a:cxn>
                <a:cxn ang="0">
                  <a:pos x="96" y="0"/>
                </a:cxn>
                <a:cxn ang="0">
                  <a:pos x="0" y="90"/>
                </a:cxn>
                <a:cxn ang="0">
                  <a:pos x="281" y="335"/>
                </a:cxn>
                <a:cxn ang="0">
                  <a:pos x="281" y="335"/>
                </a:cxn>
              </a:cxnLst>
              <a:rect l="0" t="0" r="r" b="b"/>
              <a:pathLst>
                <a:path w="281" h="335">
                  <a:moveTo>
                    <a:pt x="281" y="335"/>
                  </a:moveTo>
                  <a:lnTo>
                    <a:pt x="281" y="173"/>
                  </a:lnTo>
                  <a:lnTo>
                    <a:pt x="96" y="0"/>
                  </a:lnTo>
                  <a:lnTo>
                    <a:pt x="0" y="90"/>
                  </a:lnTo>
                  <a:lnTo>
                    <a:pt x="281" y="335"/>
                  </a:lnTo>
                  <a:lnTo>
                    <a:pt x="281" y="335"/>
                  </a:lnTo>
                  <a:close/>
                </a:path>
              </a:pathLst>
            </a:custGeom>
            <a:solidFill>
              <a:schemeClr val="bg1"/>
            </a:solidFill>
            <a:ln w="9525">
              <a:noFill/>
              <a:round/>
              <a:headEnd/>
              <a:tailEnd/>
            </a:ln>
          </p:spPr>
          <p:txBody>
            <a:bodyPr/>
            <a:lstStyle/>
            <a:p>
              <a:pPr fontAlgn="auto">
                <a:spcBef>
                  <a:spcPts val="0"/>
                </a:spcBef>
                <a:spcAft>
                  <a:spcPts val="0"/>
                </a:spcAft>
                <a:defRPr/>
              </a:pPr>
              <a:endParaRPr lang="en-US">
                <a:solidFill>
                  <a:srgbClr val="FFFFFF"/>
                </a:solidFill>
                <a:latin typeface="Arial" charset="0"/>
                <a:cs typeface="+mn-cs"/>
              </a:endParaRPr>
            </a:p>
          </p:txBody>
        </p:sp>
        <p:sp>
          <p:nvSpPr>
            <p:cNvPr id="786452" name="Freeform 20"/>
            <p:cNvSpPr>
              <a:spLocks/>
            </p:cNvSpPr>
            <p:nvPr/>
          </p:nvSpPr>
          <p:spPr bwMode="hidden">
            <a:xfrm>
              <a:off x="2454" y="0"/>
              <a:ext cx="3119" cy="2678"/>
            </a:xfrm>
            <a:custGeom>
              <a:avLst/>
              <a:gdLst/>
              <a:ahLst/>
              <a:cxnLst>
                <a:cxn ang="0">
                  <a:pos x="0" y="0"/>
                </a:cxn>
                <a:cxn ang="0">
                  <a:pos x="3026" y="2680"/>
                </a:cxn>
                <a:cxn ang="0">
                  <a:pos x="3122" y="2590"/>
                </a:cxn>
                <a:cxn ang="0">
                  <a:pos x="383" y="0"/>
                </a:cxn>
                <a:cxn ang="0">
                  <a:pos x="0" y="0"/>
                </a:cxn>
                <a:cxn ang="0">
                  <a:pos x="0" y="0"/>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cs typeface="+mn-cs"/>
              </a:endParaRPr>
            </a:p>
          </p:txBody>
        </p:sp>
        <p:sp>
          <p:nvSpPr>
            <p:cNvPr id="786453" name="Freeform 21"/>
            <p:cNvSpPr>
              <a:spLocks/>
            </p:cNvSpPr>
            <p:nvPr/>
          </p:nvSpPr>
          <p:spPr bwMode="hidden">
            <a:xfrm>
              <a:off x="5626" y="2534"/>
              <a:ext cx="132" cy="132"/>
            </a:xfrm>
            <a:custGeom>
              <a:avLst/>
              <a:gdLst/>
              <a:ahLst/>
              <a:cxnLst>
                <a:cxn ang="0">
                  <a:pos x="132" y="132"/>
                </a:cxn>
                <a:cxn ang="0">
                  <a:pos x="0" y="0"/>
                </a:cxn>
                <a:cxn ang="0">
                  <a:pos x="0" y="0"/>
                </a:cxn>
                <a:cxn ang="0">
                  <a:pos x="132" y="132"/>
                </a:cxn>
                <a:cxn ang="0">
                  <a:pos x="132" y="132"/>
                </a:cxn>
              </a:cxnLst>
              <a:rect l="0" t="0" r="r" b="b"/>
              <a:pathLst>
                <a:path w="132" h="132">
                  <a:moveTo>
                    <a:pt x="132" y="132"/>
                  </a:moveTo>
                  <a:lnTo>
                    <a:pt x="0" y="0"/>
                  </a:lnTo>
                  <a:lnTo>
                    <a:pt x="0" y="0"/>
                  </a:lnTo>
                  <a:lnTo>
                    <a:pt x="132" y="132"/>
                  </a:lnTo>
                  <a:lnTo>
                    <a:pt x="132" y="132"/>
                  </a:lnTo>
                  <a:close/>
                </a:path>
              </a:pathLst>
            </a:custGeom>
            <a:solidFill>
              <a:srgbClr val="FF9999"/>
            </a:solidFill>
            <a:ln w="9525">
              <a:noFill/>
              <a:round/>
              <a:headEnd/>
              <a:tailEnd/>
            </a:ln>
          </p:spPr>
          <p:txBody>
            <a:bodyPr/>
            <a:lstStyle/>
            <a:p>
              <a:pPr fontAlgn="auto">
                <a:spcBef>
                  <a:spcPts val="0"/>
                </a:spcBef>
                <a:spcAft>
                  <a:spcPts val="0"/>
                </a:spcAft>
                <a:defRPr/>
              </a:pPr>
              <a:endParaRPr lang="en-US">
                <a:solidFill>
                  <a:srgbClr val="FFFFFF"/>
                </a:solidFill>
                <a:latin typeface="Arial" charset="0"/>
                <a:cs typeface="+mn-cs"/>
              </a:endParaRPr>
            </a:p>
          </p:txBody>
        </p:sp>
        <p:sp>
          <p:nvSpPr>
            <p:cNvPr id="786454" name="Freeform 22"/>
            <p:cNvSpPr>
              <a:spLocks/>
            </p:cNvSpPr>
            <p:nvPr/>
          </p:nvSpPr>
          <p:spPr bwMode="hidden">
            <a:xfrm>
              <a:off x="3112" y="0"/>
              <a:ext cx="2514" cy="2534"/>
            </a:xfrm>
            <a:custGeom>
              <a:avLst/>
              <a:gdLst/>
              <a:ahLst/>
              <a:cxnLst>
                <a:cxn ang="0">
                  <a:pos x="0" y="0"/>
                </a:cxn>
                <a:cxn ang="0">
                  <a:pos x="2517" y="2536"/>
                </a:cxn>
                <a:cxn ang="0">
                  <a:pos x="2517" y="2536"/>
                </a:cxn>
                <a:cxn ang="0">
                  <a:pos x="66" y="0"/>
                </a:cxn>
                <a:cxn ang="0">
                  <a:pos x="0" y="0"/>
                </a:cxn>
                <a:cxn ang="0">
                  <a:pos x="0" y="0"/>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cs typeface="+mn-cs"/>
              </a:endParaRPr>
            </a:p>
          </p:txBody>
        </p:sp>
        <p:sp>
          <p:nvSpPr>
            <p:cNvPr id="786455" name="Freeform 23"/>
            <p:cNvSpPr>
              <a:spLocks/>
            </p:cNvSpPr>
            <p:nvPr/>
          </p:nvSpPr>
          <p:spPr bwMode="hidden">
            <a:xfrm>
              <a:off x="3488" y="0"/>
              <a:ext cx="2198" cy="2480"/>
            </a:xfrm>
            <a:custGeom>
              <a:avLst/>
              <a:gdLst/>
              <a:ahLst/>
              <a:cxnLst>
                <a:cxn ang="0">
                  <a:pos x="0" y="0"/>
                </a:cxn>
                <a:cxn ang="0">
                  <a:pos x="2188" y="2482"/>
                </a:cxn>
                <a:cxn ang="0">
                  <a:pos x="2200" y="2476"/>
                </a:cxn>
                <a:cxn ang="0">
                  <a:pos x="317" y="0"/>
                </a:cxn>
                <a:cxn ang="0">
                  <a:pos x="0" y="0"/>
                </a:cxn>
                <a:cxn ang="0">
                  <a:pos x="0" y="0"/>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w="9525" cap="flat" cmpd="sng">
              <a:noFill/>
              <a:prstDash val="solid"/>
              <a:round/>
              <a:headEnd type="none" w="med" len="med"/>
              <a:tailEnd type="none" w="med" len="med"/>
            </a:ln>
            <a:effectLst/>
          </p:spPr>
          <p:txBody>
            <a:bodyPr/>
            <a:lstStyle/>
            <a:p>
              <a:pPr fontAlgn="auto">
                <a:spcBef>
                  <a:spcPts val="0"/>
                </a:spcBef>
                <a:spcAft>
                  <a:spcPts val="0"/>
                </a:spcAft>
                <a:defRPr/>
              </a:pPr>
              <a:endParaRPr lang="en-US">
                <a:solidFill>
                  <a:srgbClr val="FFFFFF"/>
                </a:solidFill>
                <a:latin typeface="Arial" charset="0"/>
                <a:cs typeface="+mn-cs"/>
              </a:endParaRPr>
            </a:p>
          </p:txBody>
        </p:sp>
        <p:sp>
          <p:nvSpPr>
            <p:cNvPr id="786456" name="Freeform 24"/>
            <p:cNvSpPr>
              <a:spLocks/>
            </p:cNvSpPr>
            <p:nvPr/>
          </p:nvSpPr>
          <p:spPr bwMode="hidden">
            <a:xfrm>
              <a:off x="5674" y="2474"/>
              <a:ext cx="84" cy="96"/>
            </a:xfrm>
            <a:custGeom>
              <a:avLst/>
              <a:gdLst/>
              <a:ahLst/>
              <a:cxnLst>
                <a:cxn ang="0">
                  <a:pos x="84" y="96"/>
                </a:cxn>
                <a:cxn ang="0">
                  <a:pos x="84" y="90"/>
                </a:cxn>
                <a:cxn ang="0">
                  <a:pos x="12" y="0"/>
                </a:cxn>
                <a:cxn ang="0">
                  <a:pos x="0" y="6"/>
                </a:cxn>
                <a:cxn ang="0">
                  <a:pos x="84" y="96"/>
                </a:cxn>
                <a:cxn ang="0">
                  <a:pos x="84" y="96"/>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cs typeface="+mn-cs"/>
              </a:endParaRPr>
            </a:p>
          </p:txBody>
        </p:sp>
        <p:sp>
          <p:nvSpPr>
            <p:cNvPr id="786457" name="Freeform 25"/>
            <p:cNvSpPr>
              <a:spLocks/>
            </p:cNvSpPr>
            <p:nvPr/>
          </p:nvSpPr>
          <p:spPr bwMode="hidden">
            <a:xfrm>
              <a:off x="5603" y="850"/>
              <a:ext cx="155" cy="516"/>
            </a:xfrm>
            <a:custGeom>
              <a:avLst/>
              <a:gdLst/>
              <a:ahLst/>
              <a:cxnLst>
                <a:cxn ang="0">
                  <a:pos x="155" y="516"/>
                </a:cxn>
                <a:cxn ang="0">
                  <a:pos x="155" y="204"/>
                </a:cxn>
                <a:cxn ang="0">
                  <a:pos x="77" y="0"/>
                </a:cxn>
                <a:cxn ang="0">
                  <a:pos x="0" y="192"/>
                </a:cxn>
                <a:cxn ang="0">
                  <a:pos x="155" y="516"/>
                </a:cxn>
                <a:cxn ang="0">
                  <a:pos x="155" y="516"/>
                </a:cxn>
              </a:cxnLst>
              <a:rect l="0" t="0" r="r" b="b"/>
              <a:pathLst>
                <a:path w="155" h="516">
                  <a:moveTo>
                    <a:pt x="155" y="516"/>
                  </a:moveTo>
                  <a:lnTo>
                    <a:pt x="155" y="204"/>
                  </a:lnTo>
                  <a:lnTo>
                    <a:pt x="77" y="0"/>
                  </a:lnTo>
                  <a:lnTo>
                    <a:pt x="0" y="192"/>
                  </a:lnTo>
                  <a:lnTo>
                    <a:pt x="155" y="516"/>
                  </a:lnTo>
                  <a:lnTo>
                    <a:pt x="155" y="516"/>
                  </a:lnTo>
                  <a:close/>
                </a:path>
              </a:pathLst>
            </a:custGeom>
            <a:solidFill>
              <a:schemeClr val="bg2"/>
            </a:solidFill>
            <a:ln w="9525">
              <a:noFill/>
              <a:round/>
              <a:headEnd/>
              <a:tailEnd/>
            </a:ln>
          </p:spPr>
          <p:txBody>
            <a:bodyPr/>
            <a:lstStyle/>
            <a:p>
              <a:pPr fontAlgn="auto">
                <a:spcBef>
                  <a:spcPts val="0"/>
                </a:spcBef>
                <a:spcAft>
                  <a:spcPts val="0"/>
                </a:spcAft>
                <a:defRPr/>
              </a:pPr>
              <a:endParaRPr lang="en-US">
                <a:solidFill>
                  <a:srgbClr val="FFFFFF"/>
                </a:solidFill>
                <a:latin typeface="Arial" charset="0"/>
                <a:cs typeface="+mn-cs"/>
              </a:endParaRPr>
            </a:p>
          </p:txBody>
        </p:sp>
        <p:sp>
          <p:nvSpPr>
            <p:cNvPr id="786458" name="Freeform 26"/>
            <p:cNvSpPr>
              <a:spLocks/>
            </p:cNvSpPr>
            <p:nvPr/>
          </p:nvSpPr>
          <p:spPr bwMode="hidden">
            <a:xfrm>
              <a:off x="5107" y="0"/>
              <a:ext cx="573" cy="1042"/>
            </a:xfrm>
            <a:custGeom>
              <a:avLst/>
              <a:gdLst/>
              <a:ahLst/>
              <a:cxnLst>
                <a:cxn ang="0">
                  <a:pos x="0" y="0"/>
                </a:cxn>
                <a:cxn ang="0">
                  <a:pos x="497" y="1043"/>
                </a:cxn>
                <a:cxn ang="0">
                  <a:pos x="574" y="851"/>
                </a:cxn>
                <a:cxn ang="0">
                  <a:pos x="251" y="0"/>
                </a:cxn>
                <a:cxn ang="0">
                  <a:pos x="0" y="0"/>
                </a:cxn>
                <a:cxn ang="0">
                  <a:pos x="0" y="0"/>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cs typeface="+mn-cs"/>
              </a:endParaRPr>
            </a:p>
          </p:txBody>
        </p:sp>
        <p:sp>
          <p:nvSpPr>
            <p:cNvPr id="786459" name="Freeform 27"/>
            <p:cNvSpPr>
              <a:spLocks/>
            </p:cNvSpPr>
            <p:nvPr/>
          </p:nvSpPr>
          <p:spPr bwMode="hidden">
            <a:xfrm>
              <a:off x="5411" y="0"/>
              <a:ext cx="341" cy="796"/>
            </a:xfrm>
            <a:custGeom>
              <a:avLst/>
              <a:gdLst/>
              <a:ahLst/>
              <a:cxnLst>
                <a:cxn ang="0">
                  <a:pos x="144" y="0"/>
                </a:cxn>
                <a:cxn ang="0">
                  <a:pos x="0" y="0"/>
                </a:cxn>
                <a:cxn ang="0">
                  <a:pos x="287" y="797"/>
                </a:cxn>
                <a:cxn ang="0">
                  <a:pos x="341" y="653"/>
                </a:cxn>
                <a:cxn ang="0">
                  <a:pos x="144" y="0"/>
                </a:cxn>
                <a:cxn ang="0">
                  <a:pos x="144" y="0"/>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cs typeface="+mn-cs"/>
              </a:endParaRPr>
            </a:p>
          </p:txBody>
        </p:sp>
        <p:sp>
          <p:nvSpPr>
            <p:cNvPr id="786460" name="Freeform 28"/>
            <p:cNvSpPr>
              <a:spLocks/>
            </p:cNvSpPr>
            <p:nvPr/>
          </p:nvSpPr>
          <p:spPr bwMode="hidden">
            <a:xfrm>
              <a:off x="5698" y="653"/>
              <a:ext cx="60" cy="311"/>
            </a:xfrm>
            <a:custGeom>
              <a:avLst/>
              <a:gdLst/>
              <a:ahLst/>
              <a:cxnLst>
                <a:cxn ang="0">
                  <a:pos x="0" y="144"/>
                </a:cxn>
                <a:cxn ang="0">
                  <a:pos x="60" y="312"/>
                </a:cxn>
                <a:cxn ang="0">
                  <a:pos x="60" y="6"/>
                </a:cxn>
                <a:cxn ang="0">
                  <a:pos x="54" y="0"/>
                </a:cxn>
                <a:cxn ang="0">
                  <a:pos x="0" y="144"/>
                </a:cxn>
                <a:cxn ang="0">
                  <a:pos x="0" y="144"/>
                </a:cxn>
              </a:cxnLst>
              <a:rect l="0" t="0" r="r" b="b"/>
              <a:pathLst>
                <a:path w="60" h="312">
                  <a:moveTo>
                    <a:pt x="0" y="144"/>
                  </a:moveTo>
                  <a:lnTo>
                    <a:pt x="60" y="312"/>
                  </a:lnTo>
                  <a:lnTo>
                    <a:pt x="60" y="6"/>
                  </a:lnTo>
                  <a:lnTo>
                    <a:pt x="54" y="0"/>
                  </a:lnTo>
                  <a:lnTo>
                    <a:pt x="0" y="144"/>
                  </a:lnTo>
                  <a:lnTo>
                    <a:pt x="0" y="144"/>
                  </a:lnTo>
                  <a:close/>
                </a:path>
              </a:pathLst>
            </a:custGeom>
            <a:solidFill>
              <a:schemeClr val="bg2"/>
            </a:solidFill>
            <a:ln w="9525">
              <a:noFill/>
              <a:round/>
              <a:headEnd/>
              <a:tailEnd/>
            </a:ln>
          </p:spPr>
          <p:txBody>
            <a:bodyPr/>
            <a:lstStyle/>
            <a:p>
              <a:pPr fontAlgn="auto">
                <a:spcBef>
                  <a:spcPts val="0"/>
                </a:spcBef>
                <a:spcAft>
                  <a:spcPts val="0"/>
                </a:spcAft>
                <a:defRPr/>
              </a:pPr>
              <a:endParaRPr lang="en-US">
                <a:solidFill>
                  <a:srgbClr val="FFFFFF"/>
                </a:solidFill>
                <a:latin typeface="Arial" charset="0"/>
                <a:cs typeface="+mn-cs"/>
              </a:endParaRPr>
            </a:p>
          </p:txBody>
        </p:sp>
        <p:sp>
          <p:nvSpPr>
            <p:cNvPr id="786461" name="Freeform 29"/>
            <p:cNvSpPr>
              <a:spLocks/>
            </p:cNvSpPr>
            <p:nvPr/>
          </p:nvSpPr>
          <p:spPr bwMode="hidden">
            <a:xfrm>
              <a:off x="2" y="1601"/>
              <a:ext cx="5752" cy="1864"/>
            </a:xfrm>
            <a:custGeom>
              <a:avLst/>
              <a:gdLst/>
              <a:ahLst/>
              <a:cxnLst>
                <a:cxn ang="0">
                  <a:pos x="0" y="371"/>
                </a:cxn>
                <a:cxn ang="0">
                  <a:pos x="5740" y="1864"/>
                </a:cxn>
                <a:cxn ang="0">
                  <a:pos x="5740" y="1834"/>
                </a:cxn>
                <a:cxn ang="0">
                  <a:pos x="0" y="0"/>
                </a:cxn>
                <a:cxn ang="0">
                  <a:pos x="0" y="371"/>
                </a:cxn>
                <a:cxn ang="0">
                  <a:pos x="0" y="37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cs typeface="+mn-cs"/>
              </a:endParaRPr>
            </a:p>
          </p:txBody>
        </p:sp>
        <p:sp>
          <p:nvSpPr>
            <p:cNvPr id="786462" name="Freeform 30"/>
            <p:cNvSpPr>
              <a:spLocks/>
            </p:cNvSpPr>
            <p:nvPr/>
          </p:nvSpPr>
          <p:spPr bwMode="hidden">
            <a:xfrm>
              <a:off x="5754" y="3483"/>
              <a:ext cx="6" cy="6"/>
            </a:xfrm>
            <a:custGeom>
              <a:avLst/>
              <a:gdLst/>
              <a:ahLst/>
              <a:cxnLst>
                <a:cxn ang="0">
                  <a:pos x="6" y="6"/>
                </a:cxn>
                <a:cxn ang="0">
                  <a:pos x="0" y="0"/>
                </a:cxn>
                <a:cxn ang="0">
                  <a:pos x="0" y="6"/>
                </a:cxn>
                <a:cxn ang="0">
                  <a:pos x="6" y="6"/>
                </a:cxn>
                <a:cxn ang="0">
                  <a:pos x="6" y="6"/>
                </a:cxn>
              </a:cxnLst>
              <a:rect l="0" t="0" r="r" b="b"/>
              <a:pathLst>
                <a:path w="6" h="6">
                  <a:moveTo>
                    <a:pt x="6" y="6"/>
                  </a:moveTo>
                  <a:lnTo>
                    <a:pt x="0" y="0"/>
                  </a:lnTo>
                  <a:lnTo>
                    <a:pt x="0" y="6"/>
                  </a:lnTo>
                  <a:lnTo>
                    <a:pt x="6" y="6"/>
                  </a:lnTo>
                  <a:lnTo>
                    <a:pt x="6" y="6"/>
                  </a:lnTo>
                  <a:close/>
                </a:path>
              </a:pathLst>
            </a:custGeom>
            <a:solidFill>
              <a:srgbClr val="18FF00"/>
            </a:solidFill>
            <a:ln w="9525">
              <a:noFill/>
              <a:round/>
              <a:headEnd/>
              <a:tailEnd/>
            </a:ln>
          </p:spPr>
          <p:txBody>
            <a:bodyPr/>
            <a:lstStyle/>
            <a:p>
              <a:pPr fontAlgn="auto">
                <a:spcBef>
                  <a:spcPts val="0"/>
                </a:spcBef>
                <a:spcAft>
                  <a:spcPts val="0"/>
                </a:spcAft>
                <a:defRPr/>
              </a:pPr>
              <a:endParaRPr lang="en-US">
                <a:solidFill>
                  <a:srgbClr val="FFFFFF"/>
                </a:solidFill>
                <a:latin typeface="Arial" charset="0"/>
                <a:cs typeface="+mn-cs"/>
              </a:endParaRPr>
            </a:p>
          </p:txBody>
        </p:sp>
        <p:sp>
          <p:nvSpPr>
            <p:cNvPr id="786463" name="Freeform 31"/>
            <p:cNvSpPr>
              <a:spLocks/>
            </p:cNvSpPr>
            <p:nvPr/>
          </p:nvSpPr>
          <p:spPr bwMode="hidden">
            <a:xfrm>
              <a:off x="2" y="2152"/>
              <a:ext cx="5752" cy="1337"/>
            </a:xfrm>
            <a:custGeom>
              <a:avLst/>
              <a:gdLst/>
              <a:ahLst/>
              <a:cxnLst>
                <a:cxn ang="0">
                  <a:pos x="0" y="366"/>
                </a:cxn>
                <a:cxn ang="0">
                  <a:pos x="5740" y="1337"/>
                </a:cxn>
                <a:cxn ang="0">
                  <a:pos x="5740" y="1331"/>
                </a:cxn>
                <a:cxn ang="0">
                  <a:pos x="0" y="0"/>
                </a:cxn>
                <a:cxn ang="0">
                  <a:pos x="0" y="366"/>
                </a:cxn>
                <a:cxn ang="0">
                  <a:pos x="0" y="366"/>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cs typeface="+mn-cs"/>
              </a:endParaRPr>
            </a:p>
          </p:txBody>
        </p:sp>
        <p:sp>
          <p:nvSpPr>
            <p:cNvPr id="786464" name="Freeform 32"/>
            <p:cNvSpPr>
              <a:spLocks/>
            </p:cNvSpPr>
            <p:nvPr/>
          </p:nvSpPr>
          <p:spPr bwMode="hidden">
            <a:xfrm>
              <a:off x="2" y="3177"/>
              <a:ext cx="5752" cy="414"/>
            </a:xfrm>
            <a:custGeom>
              <a:avLst/>
              <a:gdLst/>
              <a:ahLst/>
              <a:cxnLst>
                <a:cxn ang="0">
                  <a:pos x="0" y="48"/>
                </a:cxn>
                <a:cxn ang="0">
                  <a:pos x="5740" y="414"/>
                </a:cxn>
                <a:cxn ang="0">
                  <a:pos x="5740" y="402"/>
                </a:cxn>
                <a:cxn ang="0">
                  <a:pos x="0" y="0"/>
                </a:cxn>
                <a:cxn ang="0">
                  <a:pos x="0" y="48"/>
                </a:cxn>
                <a:cxn ang="0">
                  <a:pos x="0" y="48"/>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cs typeface="+mn-cs"/>
              </a:endParaRPr>
            </a:p>
          </p:txBody>
        </p:sp>
        <p:sp>
          <p:nvSpPr>
            <p:cNvPr id="786465" name="Freeform 33"/>
            <p:cNvSpPr>
              <a:spLocks/>
            </p:cNvSpPr>
            <p:nvPr/>
          </p:nvSpPr>
          <p:spPr bwMode="hidden">
            <a:xfrm>
              <a:off x="1297" y="0"/>
              <a:ext cx="4457" cy="3177"/>
            </a:xfrm>
            <a:custGeom>
              <a:avLst/>
              <a:gdLst/>
              <a:ahLst/>
              <a:cxnLst>
                <a:cxn ang="0">
                  <a:pos x="0" y="0"/>
                </a:cxn>
                <a:cxn ang="0">
                  <a:pos x="4448" y="3177"/>
                </a:cxn>
                <a:cxn ang="0">
                  <a:pos x="4448" y="3153"/>
                </a:cxn>
                <a:cxn ang="0">
                  <a:pos x="125" y="0"/>
                </a:cxn>
                <a:cxn ang="0">
                  <a:pos x="0" y="0"/>
                </a:cxn>
                <a:cxn ang="0">
                  <a:pos x="0" y="0"/>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cs typeface="+mn-cs"/>
              </a:endParaRPr>
            </a:p>
          </p:txBody>
        </p:sp>
        <p:sp>
          <p:nvSpPr>
            <p:cNvPr id="786466" name="Freeform 34"/>
            <p:cNvSpPr>
              <a:spLocks/>
            </p:cNvSpPr>
            <p:nvPr/>
          </p:nvSpPr>
          <p:spPr bwMode="hidden">
            <a:xfrm>
              <a:off x="3321" y="0"/>
              <a:ext cx="2433" cy="2614"/>
            </a:xfrm>
            <a:custGeom>
              <a:avLst/>
              <a:gdLst/>
              <a:ahLst/>
              <a:cxnLst>
                <a:cxn ang="0">
                  <a:pos x="0" y="0"/>
                </a:cxn>
                <a:cxn ang="0">
                  <a:pos x="2428" y="2614"/>
                </a:cxn>
                <a:cxn ang="0">
                  <a:pos x="2428" y="2608"/>
                </a:cxn>
                <a:cxn ang="0">
                  <a:pos x="66" y="0"/>
                </a:cxn>
                <a:cxn ang="0">
                  <a:pos x="0" y="0"/>
                </a:cxn>
                <a:cxn ang="0">
                  <a:pos x="0" y="0"/>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cs typeface="+mn-cs"/>
              </a:endParaRPr>
            </a:p>
          </p:txBody>
        </p:sp>
        <p:sp>
          <p:nvSpPr>
            <p:cNvPr id="786467" name="Freeform 35"/>
            <p:cNvSpPr>
              <a:spLocks/>
            </p:cNvSpPr>
            <p:nvPr/>
          </p:nvSpPr>
          <p:spPr bwMode="hidden">
            <a:xfrm>
              <a:off x="3950" y="0"/>
              <a:ext cx="1804" cy="2464"/>
            </a:xfrm>
            <a:custGeom>
              <a:avLst/>
              <a:gdLst/>
              <a:ahLst/>
              <a:cxnLst>
                <a:cxn ang="0">
                  <a:pos x="485" y="0"/>
                </a:cxn>
                <a:cxn ang="0">
                  <a:pos x="0" y="0"/>
                </a:cxn>
                <a:cxn ang="0">
                  <a:pos x="1800" y="2464"/>
                </a:cxn>
                <a:cxn ang="0">
                  <a:pos x="1800" y="2248"/>
                </a:cxn>
                <a:cxn ang="0">
                  <a:pos x="1794" y="2248"/>
                </a:cxn>
                <a:cxn ang="0">
                  <a:pos x="485" y="0"/>
                </a:cxn>
                <a:cxn ang="0">
                  <a:pos x="485" y="0"/>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cs typeface="+mn-cs"/>
              </a:endParaRPr>
            </a:p>
          </p:txBody>
        </p:sp>
        <p:sp>
          <p:nvSpPr>
            <p:cNvPr id="786468" name="Freeform 36"/>
            <p:cNvSpPr>
              <a:spLocks/>
            </p:cNvSpPr>
            <p:nvPr/>
          </p:nvSpPr>
          <p:spPr bwMode="hidden">
            <a:xfrm>
              <a:off x="4519" y="0"/>
              <a:ext cx="1235" cy="2074"/>
            </a:xfrm>
            <a:custGeom>
              <a:avLst/>
              <a:gdLst/>
              <a:ahLst/>
              <a:cxnLst>
                <a:cxn ang="0">
                  <a:pos x="0" y="0"/>
                </a:cxn>
                <a:cxn ang="0">
                  <a:pos x="1232" y="2074"/>
                </a:cxn>
                <a:cxn ang="0">
                  <a:pos x="1232" y="2038"/>
                </a:cxn>
                <a:cxn ang="0">
                  <a:pos x="42" y="0"/>
                </a:cxn>
                <a:cxn ang="0">
                  <a:pos x="0" y="0"/>
                </a:cxn>
                <a:cxn ang="0">
                  <a:pos x="0" y="0"/>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cs typeface="+mn-cs"/>
              </a:endParaRPr>
            </a:p>
          </p:txBody>
        </p:sp>
        <p:sp>
          <p:nvSpPr>
            <p:cNvPr id="786469" name="Freeform 37"/>
            <p:cNvSpPr>
              <a:spLocks/>
            </p:cNvSpPr>
            <p:nvPr/>
          </p:nvSpPr>
          <p:spPr bwMode="hidden">
            <a:xfrm>
              <a:off x="4694" y="0"/>
              <a:ext cx="1060" cy="1936"/>
            </a:xfrm>
            <a:custGeom>
              <a:avLst/>
              <a:gdLst/>
              <a:ahLst/>
              <a:cxnLst>
                <a:cxn ang="0">
                  <a:pos x="0" y="0"/>
                </a:cxn>
                <a:cxn ang="0">
                  <a:pos x="1058" y="1936"/>
                </a:cxn>
                <a:cxn ang="0">
                  <a:pos x="1058" y="1930"/>
                </a:cxn>
                <a:cxn ang="0">
                  <a:pos x="54" y="0"/>
                </a:cxn>
                <a:cxn ang="0">
                  <a:pos x="0" y="0"/>
                </a:cxn>
                <a:cxn ang="0">
                  <a:pos x="0" y="0"/>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cs typeface="+mn-cs"/>
              </a:endParaRPr>
            </a:p>
          </p:txBody>
        </p:sp>
        <p:sp>
          <p:nvSpPr>
            <p:cNvPr id="786470" name="Freeform 38"/>
            <p:cNvSpPr>
              <a:spLocks/>
            </p:cNvSpPr>
            <p:nvPr/>
          </p:nvSpPr>
          <p:spPr bwMode="hidden">
            <a:xfrm>
              <a:off x="4981" y="0"/>
              <a:ext cx="773" cy="1487"/>
            </a:xfrm>
            <a:custGeom>
              <a:avLst/>
              <a:gdLst/>
              <a:ahLst/>
              <a:cxnLst>
                <a:cxn ang="0">
                  <a:pos x="771" y="1433"/>
                </a:cxn>
                <a:cxn ang="0">
                  <a:pos x="42" y="0"/>
                </a:cxn>
                <a:cxn ang="0">
                  <a:pos x="0" y="0"/>
                </a:cxn>
                <a:cxn ang="0">
                  <a:pos x="771" y="1487"/>
                </a:cxn>
                <a:cxn ang="0">
                  <a:pos x="771" y="1433"/>
                </a:cxn>
                <a:cxn ang="0">
                  <a:pos x="771" y="1433"/>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cs typeface="+mn-cs"/>
              </a:endParaRPr>
            </a:p>
          </p:txBody>
        </p:sp>
        <p:grpSp>
          <p:nvGrpSpPr>
            <p:cNvPr id="1068" name="Group 39"/>
            <p:cNvGrpSpPr>
              <a:grpSpLocks/>
            </p:cNvGrpSpPr>
            <p:nvPr userDrawn="1"/>
          </p:nvGrpSpPr>
          <p:grpSpPr bwMode="auto">
            <a:xfrm>
              <a:off x="0" y="1632"/>
              <a:ext cx="5758" cy="1858"/>
              <a:chOff x="0" y="1632"/>
              <a:chExt cx="5758" cy="1858"/>
            </a:xfrm>
          </p:grpSpPr>
          <p:sp>
            <p:nvSpPr>
              <p:cNvPr id="786472" name="Freeform 40"/>
              <p:cNvSpPr>
                <a:spLocks/>
              </p:cNvSpPr>
              <p:nvPr/>
            </p:nvSpPr>
            <p:spPr bwMode="hidden">
              <a:xfrm>
                <a:off x="0" y="1632"/>
                <a:ext cx="3670" cy="1313"/>
              </a:xfrm>
              <a:custGeom>
                <a:avLst/>
                <a:gdLst/>
                <a:ahLst/>
                <a:cxnLst>
                  <a:cxn ang="0">
                    <a:pos x="0" y="0"/>
                  </a:cxn>
                  <a:cxn ang="0">
                    <a:pos x="0" y="366"/>
                  </a:cxn>
                  <a:cxn ang="0">
                    <a:pos x="3635" y="1313"/>
                  </a:cxn>
                  <a:cxn ang="0">
                    <a:pos x="3647" y="1235"/>
                  </a:cxn>
                  <a:cxn ang="0">
                    <a:pos x="3659" y="1163"/>
                  </a:cxn>
                  <a:cxn ang="0">
                    <a:pos x="0" y="0"/>
                  </a:cxn>
                  <a:cxn ang="0">
                    <a:pos x="0" y="0"/>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cs typeface="+mn-cs"/>
                </a:endParaRPr>
              </a:p>
            </p:txBody>
          </p:sp>
          <p:sp>
            <p:nvSpPr>
              <p:cNvPr id="786473" name="Freeform 41"/>
              <p:cNvSpPr>
                <a:spLocks/>
              </p:cNvSpPr>
              <p:nvPr/>
            </p:nvSpPr>
            <p:spPr bwMode="hidden">
              <a:xfrm>
                <a:off x="3646" y="2795"/>
                <a:ext cx="2112" cy="695"/>
              </a:xfrm>
              <a:custGeom>
                <a:avLst/>
                <a:gdLst/>
                <a:ahLst/>
                <a:cxnLst>
                  <a:cxn ang="0">
                    <a:pos x="2105" y="665"/>
                  </a:cxn>
                  <a:cxn ang="0">
                    <a:pos x="24" y="0"/>
                  </a:cxn>
                  <a:cxn ang="0">
                    <a:pos x="12" y="72"/>
                  </a:cxn>
                  <a:cxn ang="0">
                    <a:pos x="0" y="150"/>
                  </a:cxn>
                  <a:cxn ang="0">
                    <a:pos x="2105" y="695"/>
                  </a:cxn>
                  <a:cxn ang="0">
                    <a:pos x="2105" y="665"/>
                  </a:cxn>
                  <a:cxn ang="0">
                    <a:pos x="2105" y="665"/>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cs typeface="+mn-cs"/>
                </a:endParaRPr>
              </a:p>
            </p:txBody>
          </p:sp>
        </p:grpSp>
      </p:grpSp>
      <p:sp>
        <p:nvSpPr>
          <p:cNvPr id="786474" name="Rectangle 42"/>
          <p:cNvSpPr>
            <a:spLocks noGrp="1" noChangeArrowheads="1"/>
          </p:cNvSpPr>
          <p:nvPr>
            <p:ph type="title"/>
          </p:nvPr>
        </p:nvSpPr>
        <p:spPr bwMode="auto">
          <a:xfrm>
            <a:off x="457200" y="277813"/>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smtClean="0"/>
              <a:t>Click to edit Master title style</a:t>
            </a:r>
          </a:p>
        </p:txBody>
      </p:sp>
      <p:sp>
        <p:nvSpPr>
          <p:cNvPr id="786475" name="Rectangle 43"/>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p>
        </p:txBody>
      </p:sp>
      <p:sp>
        <p:nvSpPr>
          <p:cNvPr id="786476" name="Rectangle 44"/>
          <p:cNvSpPr>
            <a:spLocks noGrp="1" noChangeArrowheads="1"/>
          </p:cNvSpPr>
          <p:nvPr>
            <p:ph type="dt" sz="half" idx="2"/>
          </p:nvPr>
        </p:nvSpPr>
        <p:spPr bwMode="auto">
          <a:xfrm>
            <a:off x="457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200">
                <a:effectLst>
                  <a:outerShdw blurRad="38100" dist="38100" dir="2700000" algn="tl">
                    <a:srgbClr val="000000"/>
                  </a:outerShdw>
                </a:effectLst>
                <a:latin typeface="Arial" charset="0"/>
              </a:defRPr>
            </a:lvl1pPr>
          </a:lstStyle>
          <a:p>
            <a:pPr fontAlgn="auto">
              <a:spcBef>
                <a:spcPts val="0"/>
              </a:spcBef>
              <a:spcAft>
                <a:spcPts val="0"/>
              </a:spcAft>
            </a:pPr>
            <a:fld id="{50BFF33F-E4C9-470B-9B17-867DBBF27F4E}" type="datetime4">
              <a:rPr lang="en-US" smtClean="0">
                <a:solidFill>
                  <a:srgbClr val="FFFFFF"/>
                </a:solidFill>
                <a:cs typeface="+mn-cs"/>
              </a:rPr>
              <a:t>October 1, 2011</a:t>
            </a:fld>
            <a:endParaRPr lang="en-US">
              <a:solidFill>
                <a:srgbClr val="FFFFFF"/>
              </a:solidFill>
              <a:cs typeface="+mn-cs"/>
            </a:endParaRPr>
          </a:p>
        </p:txBody>
      </p:sp>
      <p:sp>
        <p:nvSpPr>
          <p:cNvPr id="786477" name="Rectangle 4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200">
                <a:effectLst>
                  <a:outerShdw blurRad="38100" dist="38100" dir="2700000" algn="tl">
                    <a:srgbClr val="000000"/>
                  </a:outerShdw>
                </a:effectLst>
                <a:latin typeface="Arial" charset="0"/>
              </a:defRPr>
            </a:lvl1pPr>
          </a:lstStyle>
          <a:p>
            <a:pPr fontAlgn="auto">
              <a:spcBef>
                <a:spcPts val="0"/>
              </a:spcBef>
              <a:spcAft>
                <a:spcPts val="0"/>
              </a:spcAft>
            </a:pPr>
            <a:endParaRPr lang="en-US">
              <a:solidFill>
                <a:srgbClr val="FFFFFF"/>
              </a:solidFill>
              <a:cs typeface="+mn-cs"/>
            </a:endParaRPr>
          </a:p>
        </p:txBody>
      </p:sp>
      <p:sp>
        <p:nvSpPr>
          <p:cNvPr id="786478" name="Rectangle 46"/>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2000">
                <a:effectLst>
                  <a:outerShdw blurRad="38100" dist="38100" dir="2700000" algn="tl">
                    <a:srgbClr val="000000"/>
                  </a:outerShdw>
                </a:effectLst>
                <a:latin typeface="Arial" charset="0"/>
              </a:defRPr>
            </a:lvl1pPr>
          </a:lstStyle>
          <a:p>
            <a:pPr fontAlgn="auto">
              <a:spcBef>
                <a:spcPts val="0"/>
              </a:spcBef>
              <a:spcAft>
                <a:spcPts val="0"/>
              </a:spcAft>
            </a:pPr>
            <a:fld id="{7AD551FB-DEC3-480A-AD8A-B4BC8D479210}" type="slidenum">
              <a:rPr lang="en-US" smtClean="0">
                <a:solidFill>
                  <a:srgbClr val="FFFFFF"/>
                </a:solidFill>
                <a:cs typeface="+mn-cs"/>
              </a:rPr>
              <a:pPr fontAlgn="auto">
                <a:spcBef>
                  <a:spcPts val="0"/>
                </a:spcBef>
                <a:spcAft>
                  <a:spcPts val="0"/>
                </a:spcAft>
              </a:pPr>
              <a:t>‹#›</a:t>
            </a:fld>
            <a:endParaRPr lang="en-US">
              <a:solidFill>
                <a:srgbClr val="FFFFFF"/>
              </a:solidFill>
              <a:cs typeface="+mn-cs"/>
            </a:endParaRPr>
          </a:p>
        </p:txBody>
      </p:sp>
    </p:spTree>
    <p:extLst>
      <p:ext uri="{BB962C8B-B14F-4D97-AF65-F5344CB8AC3E}">
        <p14:creationId xmlns:p14="http://schemas.microsoft.com/office/powerpoint/2010/main" val="3402142194"/>
      </p:ext>
    </p:extLst>
  </p:cSld>
  <p:clrMap bg1="dk2" tx1="lt1" bg2="dk1" tx2="lt2" accent1="accent1" accent2="accent2" accent3="accent3" accent4="accent4" accent5="accent5" accent6="accent6" hlink="hlink" folHlink="folHlink"/>
  <p:sldLayoutIdLst>
    <p:sldLayoutId id="2147484491" r:id="rId1"/>
    <p:sldLayoutId id="2147484492" r:id="rId2"/>
    <p:sldLayoutId id="2147484493" r:id="rId3"/>
    <p:sldLayoutId id="2147484494" r:id="rId4"/>
    <p:sldLayoutId id="2147484495" r:id="rId5"/>
    <p:sldLayoutId id="2147484496" r:id="rId6"/>
    <p:sldLayoutId id="2147484497" r:id="rId7"/>
    <p:sldLayoutId id="2147484498" r:id="rId8"/>
    <p:sldLayoutId id="2147484499" r:id="rId9"/>
    <p:sldLayoutId id="2147484500" r:id="rId10"/>
    <p:sldLayoutId id="2147484501" r:id="rId11"/>
    <p:sldLayoutId id="2147484502" r:id="rId12"/>
    <p:sldLayoutId id="2147484503" r:id="rId13"/>
  </p:sldLayoutIdLst>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par>
    </p:tnLst>
  </p:timing>
  <p:hf hdr="0" ftr="0" dt="0"/>
  <p:txStyles>
    <p:titleStyle>
      <a:lvl1pPr algn="ctr" rtl="0" eaLnBrk="1" fontAlgn="base" hangingPunct="1">
        <a:spcBef>
          <a:spcPct val="0"/>
        </a:spcBef>
        <a:spcAft>
          <a:spcPct val="0"/>
        </a:spcAft>
        <a:defRPr sz="4400">
          <a:solidFill>
            <a:schemeClr val="tx2"/>
          </a:solidFill>
          <a:effectLst>
            <a:outerShdw blurRad="38100" dist="38100" dir="2700000" algn="tl">
              <a:srgbClr val="000000"/>
            </a:outerShdw>
          </a:effectLst>
          <a:latin typeface="+mj-lt"/>
          <a:ea typeface="+mj-ea"/>
          <a:cs typeface="+mj-cs"/>
        </a:defRPr>
      </a:lvl1pPr>
      <a:lvl2pPr algn="ctr" rtl="0" eaLnBrk="1" fontAlgn="base" hangingPunct="1">
        <a:spcBef>
          <a:spcPct val="0"/>
        </a:spcBef>
        <a:spcAft>
          <a:spcPct val="0"/>
        </a:spcAft>
        <a:defRPr sz="4400">
          <a:solidFill>
            <a:schemeClr val="tx2"/>
          </a:solidFill>
          <a:effectLst>
            <a:outerShdw blurRad="38100" dist="38100" dir="2700000" algn="tl">
              <a:srgbClr val="000000"/>
            </a:outerShdw>
          </a:effectLst>
          <a:latin typeface="Arial" charset="0"/>
        </a:defRPr>
      </a:lvl2pPr>
      <a:lvl3pPr algn="ctr" rtl="0" eaLnBrk="1" fontAlgn="base" hangingPunct="1">
        <a:spcBef>
          <a:spcPct val="0"/>
        </a:spcBef>
        <a:spcAft>
          <a:spcPct val="0"/>
        </a:spcAft>
        <a:defRPr sz="4400">
          <a:solidFill>
            <a:schemeClr val="tx2"/>
          </a:solidFill>
          <a:effectLst>
            <a:outerShdw blurRad="38100" dist="38100" dir="2700000" algn="tl">
              <a:srgbClr val="000000"/>
            </a:outerShdw>
          </a:effectLst>
          <a:latin typeface="Arial" charset="0"/>
        </a:defRPr>
      </a:lvl3pPr>
      <a:lvl4pPr algn="ctr" rtl="0" eaLnBrk="1" fontAlgn="base" hangingPunct="1">
        <a:spcBef>
          <a:spcPct val="0"/>
        </a:spcBef>
        <a:spcAft>
          <a:spcPct val="0"/>
        </a:spcAft>
        <a:defRPr sz="4400">
          <a:solidFill>
            <a:schemeClr val="tx2"/>
          </a:solidFill>
          <a:effectLst>
            <a:outerShdw blurRad="38100" dist="38100" dir="2700000" algn="tl">
              <a:srgbClr val="000000"/>
            </a:outerShdw>
          </a:effectLst>
          <a:latin typeface="Arial" charset="0"/>
        </a:defRPr>
      </a:lvl4pPr>
      <a:lvl5pPr algn="ctr" rtl="0" eaLnBrk="1" fontAlgn="base" hangingPunct="1">
        <a:spcBef>
          <a:spcPct val="0"/>
        </a:spcBef>
        <a:spcAft>
          <a:spcPct val="0"/>
        </a:spcAft>
        <a:defRPr sz="4400">
          <a:solidFill>
            <a:schemeClr val="tx2"/>
          </a:solidFill>
          <a:effectLst>
            <a:outerShdw blurRad="38100" dist="38100" dir="2700000" algn="tl">
              <a:srgbClr val="000000"/>
            </a:outerShdw>
          </a:effectLst>
          <a:latin typeface="Arial" charset="0"/>
        </a:defRPr>
      </a:lvl5pPr>
      <a:lvl6pPr marL="457200" algn="ctr" rtl="0" eaLnBrk="1" fontAlgn="base" hangingPunct="1">
        <a:spcBef>
          <a:spcPct val="0"/>
        </a:spcBef>
        <a:spcAft>
          <a:spcPct val="0"/>
        </a:spcAft>
        <a:defRPr sz="4400">
          <a:solidFill>
            <a:schemeClr val="tx2"/>
          </a:solidFill>
          <a:effectLst>
            <a:outerShdw blurRad="38100" dist="38100" dir="2700000" algn="tl">
              <a:srgbClr val="000000"/>
            </a:outerShdw>
          </a:effectLst>
          <a:latin typeface="Arial" charset="0"/>
        </a:defRPr>
      </a:lvl6pPr>
      <a:lvl7pPr marL="914400" algn="ctr" rtl="0" eaLnBrk="1" fontAlgn="base" hangingPunct="1">
        <a:spcBef>
          <a:spcPct val="0"/>
        </a:spcBef>
        <a:spcAft>
          <a:spcPct val="0"/>
        </a:spcAft>
        <a:defRPr sz="4400">
          <a:solidFill>
            <a:schemeClr val="tx2"/>
          </a:solidFill>
          <a:effectLst>
            <a:outerShdw blurRad="38100" dist="38100" dir="2700000" algn="tl">
              <a:srgbClr val="000000"/>
            </a:outerShdw>
          </a:effectLst>
          <a:latin typeface="Arial" charset="0"/>
        </a:defRPr>
      </a:lvl7pPr>
      <a:lvl8pPr marL="1371600" algn="ctr" rtl="0" eaLnBrk="1" fontAlgn="base" hangingPunct="1">
        <a:spcBef>
          <a:spcPct val="0"/>
        </a:spcBef>
        <a:spcAft>
          <a:spcPct val="0"/>
        </a:spcAft>
        <a:defRPr sz="4400">
          <a:solidFill>
            <a:schemeClr val="tx2"/>
          </a:solidFill>
          <a:effectLst>
            <a:outerShdw blurRad="38100" dist="38100" dir="2700000" algn="tl">
              <a:srgbClr val="000000"/>
            </a:outerShdw>
          </a:effectLst>
          <a:latin typeface="Arial" charset="0"/>
        </a:defRPr>
      </a:lvl8pPr>
      <a:lvl9pPr marL="1828800" algn="ctr" rtl="0" eaLnBrk="1" fontAlgn="base" hangingPunct="1">
        <a:spcBef>
          <a:spcPct val="0"/>
        </a:spcBef>
        <a:spcAft>
          <a:spcPct val="0"/>
        </a:spcAft>
        <a:defRPr sz="4400">
          <a:solidFill>
            <a:schemeClr val="tx2"/>
          </a:solidFill>
          <a:effectLst>
            <a:outerShdw blurRad="38100" dist="38100" dir="2700000" algn="tl">
              <a:srgbClr val="000000"/>
            </a:outerShdw>
          </a:effectLst>
          <a:latin typeface="Arial" charset="0"/>
        </a:defRPr>
      </a:lvl9pPr>
    </p:titleStyle>
    <p:bodyStyle>
      <a:lvl1pPr marL="342900" indent="-342900" algn="l" rtl="0" eaLnBrk="1" fontAlgn="base" hangingPunct="1">
        <a:spcBef>
          <a:spcPct val="20000"/>
        </a:spcBef>
        <a:spcAft>
          <a:spcPct val="0"/>
        </a:spcAft>
        <a:buClr>
          <a:schemeClr val="hlink"/>
        </a:buClr>
        <a:buSzPct val="90000"/>
        <a:buFont typeface="Wingdings" pitchFamily="2" charset="2"/>
        <a:buBlip>
          <a:blip r:embed="rId15"/>
        </a:buBlip>
        <a:defRPr sz="3200">
          <a:solidFill>
            <a:schemeClr val="tx1"/>
          </a:solidFill>
          <a:effectLst>
            <a:outerShdw blurRad="38100" dist="38100" dir="2700000" algn="tl">
              <a:srgbClr val="000000"/>
            </a:outerShdw>
          </a:effectLst>
          <a:latin typeface="+mn-lt"/>
          <a:ea typeface="+mn-ea"/>
          <a:cs typeface="+mn-cs"/>
        </a:defRPr>
      </a:lvl1pPr>
      <a:lvl2pPr marL="742950" indent="-285750" algn="l" rtl="0" eaLnBrk="1" fontAlgn="base" hangingPunct="1">
        <a:spcBef>
          <a:spcPct val="20000"/>
        </a:spcBef>
        <a:spcAft>
          <a:spcPct val="0"/>
        </a:spcAft>
        <a:buChar char="–"/>
        <a:defRPr sz="2800">
          <a:solidFill>
            <a:schemeClr val="tx1"/>
          </a:solidFill>
          <a:effectLst>
            <a:outerShdw blurRad="38100" dist="38100" dir="2700000" algn="tl">
              <a:srgbClr val="000000"/>
            </a:outerShdw>
          </a:effectLst>
          <a:latin typeface="+mn-lt"/>
        </a:defRPr>
      </a:lvl2pPr>
      <a:lvl3pPr marL="1143000" indent="-228600" algn="l" rtl="0" eaLnBrk="1" fontAlgn="base" hangingPunct="1">
        <a:spcBef>
          <a:spcPct val="20000"/>
        </a:spcBef>
        <a:spcAft>
          <a:spcPct val="0"/>
        </a:spcAft>
        <a:buClr>
          <a:schemeClr val="accent2"/>
        </a:buClr>
        <a:buSzPct val="90000"/>
        <a:buFont typeface="Wingdings" pitchFamily="2" charset="2"/>
        <a:buBlip>
          <a:blip r:embed="rId16"/>
        </a:buBlip>
        <a:defRPr sz="2400">
          <a:solidFill>
            <a:schemeClr val="tx1"/>
          </a:solidFill>
          <a:effectLst>
            <a:outerShdw blurRad="38100" dist="38100" dir="2700000" algn="tl">
              <a:srgbClr val="000000"/>
            </a:outerShdw>
          </a:effectLst>
          <a:latin typeface="+mn-lt"/>
        </a:defRPr>
      </a:lvl3pPr>
      <a:lvl4pPr marL="1600200" indent="-228600" algn="l" rtl="0" eaLnBrk="1" fontAlgn="base" hangingPunct="1">
        <a:spcBef>
          <a:spcPct val="20000"/>
        </a:spcBef>
        <a:spcAft>
          <a:spcPct val="0"/>
        </a:spcAft>
        <a:buChar char="–"/>
        <a:defRPr sz="2000">
          <a:solidFill>
            <a:schemeClr val="tx1"/>
          </a:solidFill>
          <a:effectLst>
            <a:outerShdw blurRad="38100" dist="38100" dir="2700000" algn="tl">
              <a:srgbClr val="000000"/>
            </a:outerShdw>
          </a:effectLst>
          <a:latin typeface="+mn-lt"/>
        </a:defRPr>
      </a:lvl4pPr>
      <a:lvl5pPr marL="2057400" indent="-228600" algn="l" rtl="0" eaLnBrk="1" fontAlgn="base" hangingPunct="1">
        <a:spcBef>
          <a:spcPct val="20000"/>
        </a:spcBef>
        <a:spcAft>
          <a:spcPct val="0"/>
        </a:spcAft>
        <a:buClr>
          <a:schemeClr val="folHlink"/>
        </a:buClr>
        <a:buSzPct val="90000"/>
        <a:buFont typeface="Wingdings" pitchFamily="2" charset="2"/>
        <a:buBlip>
          <a:blip r:embed="rId17"/>
        </a:buBlip>
        <a:defRPr sz="2000">
          <a:solidFill>
            <a:schemeClr val="tx1"/>
          </a:solidFill>
          <a:effectLst>
            <a:outerShdw blurRad="38100" dist="38100" dir="2700000" algn="tl">
              <a:srgbClr val="000000"/>
            </a:outerShdw>
          </a:effectLst>
          <a:latin typeface="+mn-lt"/>
        </a:defRPr>
      </a:lvl5pPr>
      <a:lvl6pPr marL="2514600" indent="-228600" algn="l" rtl="0" eaLnBrk="1" fontAlgn="base" hangingPunct="1">
        <a:spcBef>
          <a:spcPct val="20000"/>
        </a:spcBef>
        <a:spcAft>
          <a:spcPct val="0"/>
        </a:spcAft>
        <a:buClr>
          <a:schemeClr val="folHlink"/>
        </a:buClr>
        <a:buSzPct val="90000"/>
        <a:buFont typeface="Wingdings" pitchFamily="2" charset="2"/>
        <a:buBlip>
          <a:blip r:embed="rId17"/>
        </a:buBlip>
        <a:defRPr sz="2000">
          <a:solidFill>
            <a:schemeClr val="tx1"/>
          </a:solidFill>
          <a:effectLst>
            <a:outerShdw blurRad="38100" dist="38100" dir="2700000" algn="tl">
              <a:srgbClr val="000000"/>
            </a:outerShdw>
          </a:effectLst>
          <a:latin typeface="+mn-lt"/>
        </a:defRPr>
      </a:lvl6pPr>
      <a:lvl7pPr marL="2971800" indent="-228600" algn="l" rtl="0" eaLnBrk="1" fontAlgn="base" hangingPunct="1">
        <a:spcBef>
          <a:spcPct val="20000"/>
        </a:spcBef>
        <a:spcAft>
          <a:spcPct val="0"/>
        </a:spcAft>
        <a:buClr>
          <a:schemeClr val="folHlink"/>
        </a:buClr>
        <a:buSzPct val="90000"/>
        <a:buFont typeface="Wingdings" pitchFamily="2" charset="2"/>
        <a:buBlip>
          <a:blip r:embed="rId17"/>
        </a:buBlip>
        <a:defRPr sz="2000">
          <a:solidFill>
            <a:schemeClr val="tx1"/>
          </a:solidFill>
          <a:effectLst>
            <a:outerShdw blurRad="38100" dist="38100" dir="2700000" algn="tl">
              <a:srgbClr val="000000"/>
            </a:outerShdw>
          </a:effectLst>
          <a:latin typeface="+mn-lt"/>
        </a:defRPr>
      </a:lvl7pPr>
      <a:lvl8pPr marL="3429000" indent="-228600" algn="l" rtl="0" eaLnBrk="1" fontAlgn="base" hangingPunct="1">
        <a:spcBef>
          <a:spcPct val="20000"/>
        </a:spcBef>
        <a:spcAft>
          <a:spcPct val="0"/>
        </a:spcAft>
        <a:buClr>
          <a:schemeClr val="folHlink"/>
        </a:buClr>
        <a:buSzPct val="90000"/>
        <a:buFont typeface="Wingdings" pitchFamily="2" charset="2"/>
        <a:buBlip>
          <a:blip r:embed="rId17"/>
        </a:buBlip>
        <a:defRPr sz="2000">
          <a:solidFill>
            <a:schemeClr val="tx1"/>
          </a:solidFill>
          <a:effectLst>
            <a:outerShdw blurRad="38100" dist="38100" dir="2700000" algn="tl">
              <a:srgbClr val="000000"/>
            </a:outerShdw>
          </a:effectLst>
          <a:latin typeface="+mn-lt"/>
        </a:defRPr>
      </a:lvl8pPr>
      <a:lvl9pPr marL="3886200" indent="-228600" algn="l" rtl="0" eaLnBrk="1" fontAlgn="base" hangingPunct="1">
        <a:spcBef>
          <a:spcPct val="20000"/>
        </a:spcBef>
        <a:spcAft>
          <a:spcPct val="0"/>
        </a:spcAft>
        <a:buClr>
          <a:schemeClr val="folHlink"/>
        </a:buClr>
        <a:buSzPct val="90000"/>
        <a:buFont typeface="Wingdings" pitchFamily="2" charset="2"/>
        <a:buBlip>
          <a:blip r:embed="rId17"/>
        </a:buBlip>
        <a:defRPr sz="2000">
          <a:solidFill>
            <a:schemeClr val="tx1"/>
          </a:solidFill>
          <a:effectLst>
            <a:outerShdw blurRad="38100" dist="38100" dir="2700000" algn="tl">
              <a:srgbClr val="000000"/>
            </a:outerShdw>
          </a:effectLst>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57647"/>
                <a:invGamma/>
              </a:schemeClr>
            </a:gs>
            <a:gs pos="100000">
              <a:schemeClr val="bg1"/>
            </a:gs>
          </a:gsLst>
          <a:lin ang="2700000" scaled="1"/>
        </a:gradFill>
        <a:effectLst/>
      </p:bgPr>
    </p:bg>
    <p:spTree>
      <p:nvGrpSpPr>
        <p:cNvPr id="1" name=""/>
        <p:cNvGrpSpPr/>
        <p:nvPr/>
      </p:nvGrpSpPr>
      <p:grpSpPr>
        <a:xfrm>
          <a:off x="0" y="0"/>
          <a:ext cx="0" cy="0"/>
          <a:chOff x="0" y="0"/>
          <a:chExt cx="0" cy="0"/>
        </a:xfrm>
      </p:grpSpPr>
      <p:grpSp>
        <p:nvGrpSpPr>
          <p:cNvPr id="8194" name="Group 2"/>
          <p:cNvGrpSpPr>
            <a:grpSpLocks/>
          </p:cNvGrpSpPr>
          <p:nvPr/>
        </p:nvGrpSpPr>
        <p:grpSpPr bwMode="auto">
          <a:xfrm>
            <a:off x="0" y="0"/>
            <a:ext cx="9144000" cy="6856413"/>
            <a:chOff x="0" y="0"/>
            <a:chExt cx="5760" cy="4319"/>
          </a:xfrm>
        </p:grpSpPr>
        <p:sp>
          <p:nvSpPr>
            <p:cNvPr id="121859" name="Freeform 3"/>
            <p:cNvSpPr>
              <a:spLocks/>
            </p:cNvSpPr>
            <p:nvPr/>
          </p:nvSpPr>
          <p:spPr bwMode="hidden">
            <a:xfrm>
              <a:off x="0" y="12"/>
              <a:ext cx="5758" cy="3273"/>
            </a:xfrm>
            <a:custGeom>
              <a:avLst/>
              <a:gdLst/>
              <a:ahLst/>
              <a:cxnLst>
                <a:cxn ang="0">
                  <a:pos x="3193" y="1816"/>
                </a:cxn>
                <a:cxn ang="0">
                  <a:pos x="0" y="0"/>
                </a:cxn>
                <a:cxn ang="0">
                  <a:pos x="0" y="522"/>
                </a:cxn>
                <a:cxn ang="0">
                  <a:pos x="3037" y="1978"/>
                </a:cxn>
                <a:cxn ang="0">
                  <a:pos x="5740" y="3273"/>
                </a:cxn>
                <a:cxn ang="0">
                  <a:pos x="5740" y="3267"/>
                </a:cxn>
                <a:cxn ang="0">
                  <a:pos x="3193" y="1816"/>
                </a:cxn>
                <a:cxn ang="0">
                  <a:pos x="3193" y="1816"/>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w="9525">
              <a:noFill/>
              <a:round/>
              <a:headEnd/>
              <a:tailEnd/>
            </a:ln>
          </p:spPr>
          <p:txBody>
            <a:bodyPr/>
            <a:lstStyle/>
            <a:p>
              <a:pPr>
                <a:defRPr/>
              </a:pPr>
              <a:endParaRPr lang="en-US" sz="2400">
                <a:solidFill>
                  <a:srgbClr val="FFFFFF"/>
                </a:solidFill>
                <a:latin typeface="Times New Roman" pitchFamily="18" charset="0"/>
                <a:cs typeface="+mn-cs"/>
              </a:endParaRPr>
            </a:p>
          </p:txBody>
        </p:sp>
        <p:sp>
          <p:nvSpPr>
            <p:cNvPr id="121860" name="Freeform 4"/>
            <p:cNvSpPr>
              <a:spLocks/>
            </p:cNvSpPr>
            <p:nvPr/>
          </p:nvSpPr>
          <p:spPr bwMode="hidden">
            <a:xfrm>
              <a:off x="149" y="0"/>
              <a:ext cx="5609" cy="3243"/>
            </a:xfrm>
            <a:custGeom>
              <a:avLst/>
              <a:gdLst/>
              <a:ahLst/>
              <a:cxnLst>
                <a:cxn ang="0">
                  <a:pos x="3163" y="1714"/>
                </a:cxn>
                <a:cxn ang="0">
                  <a:pos x="431" y="0"/>
                </a:cxn>
                <a:cxn ang="0">
                  <a:pos x="0" y="0"/>
                </a:cxn>
                <a:cxn ang="0">
                  <a:pos x="3086" y="1786"/>
                </a:cxn>
                <a:cxn ang="0">
                  <a:pos x="5591" y="3243"/>
                </a:cxn>
                <a:cxn ang="0">
                  <a:pos x="5591" y="3237"/>
                </a:cxn>
                <a:cxn ang="0">
                  <a:pos x="3163" y="1714"/>
                </a:cxn>
                <a:cxn ang="0">
                  <a:pos x="3163" y="1714"/>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a:defRPr/>
              </a:pPr>
              <a:endParaRPr lang="en-US" sz="2400">
                <a:solidFill>
                  <a:srgbClr val="FFFFFF"/>
                </a:solidFill>
                <a:latin typeface="Times New Roman" pitchFamily="18" charset="0"/>
                <a:cs typeface="+mn-cs"/>
              </a:endParaRPr>
            </a:p>
          </p:txBody>
        </p:sp>
        <p:sp>
          <p:nvSpPr>
            <p:cNvPr id="121861" name="Freeform 5"/>
            <p:cNvSpPr>
              <a:spLocks/>
            </p:cNvSpPr>
            <p:nvPr/>
          </p:nvSpPr>
          <p:spPr bwMode="hidden">
            <a:xfrm>
              <a:off x="0" y="3433"/>
              <a:ext cx="4038" cy="191"/>
            </a:xfrm>
            <a:custGeom>
              <a:avLst/>
              <a:gdLst/>
              <a:ahLst/>
              <a:cxnLst>
                <a:cxn ang="0">
                  <a:pos x="0" y="156"/>
                </a:cxn>
                <a:cxn ang="0">
                  <a:pos x="4042" y="192"/>
                </a:cxn>
                <a:cxn ang="0">
                  <a:pos x="4042" y="144"/>
                </a:cxn>
                <a:cxn ang="0">
                  <a:pos x="0" y="0"/>
                </a:cxn>
                <a:cxn ang="0">
                  <a:pos x="0" y="156"/>
                </a:cxn>
                <a:cxn ang="0">
                  <a:pos x="0" y="156"/>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w="9525">
              <a:noFill/>
              <a:round/>
              <a:headEnd/>
              <a:tailEnd/>
            </a:ln>
          </p:spPr>
          <p:txBody>
            <a:bodyPr/>
            <a:lstStyle/>
            <a:p>
              <a:pPr>
                <a:defRPr/>
              </a:pPr>
              <a:endParaRPr lang="en-US" sz="2400">
                <a:solidFill>
                  <a:srgbClr val="FFFFFF"/>
                </a:solidFill>
                <a:latin typeface="Times New Roman" pitchFamily="18" charset="0"/>
                <a:cs typeface="+mn-cs"/>
              </a:endParaRPr>
            </a:p>
          </p:txBody>
        </p:sp>
        <p:sp>
          <p:nvSpPr>
            <p:cNvPr id="121862" name="Freeform 6"/>
            <p:cNvSpPr>
              <a:spLocks/>
            </p:cNvSpPr>
            <p:nvPr/>
          </p:nvSpPr>
          <p:spPr bwMode="hidden">
            <a:xfrm>
              <a:off x="4038" y="3577"/>
              <a:ext cx="1720" cy="65"/>
            </a:xfrm>
            <a:custGeom>
              <a:avLst/>
              <a:gdLst/>
              <a:ahLst/>
              <a:cxnLst>
                <a:cxn ang="0">
                  <a:pos x="1722" y="66"/>
                </a:cxn>
                <a:cxn ang="0">
                  <a:pos x="1722" y="60"/>
                </a:cxn>
                <a:cxn ang="0">
                  <a:pos x="0" y="0"/>
                </a:cxn>
                <a:cxn ang="0">
                  <a:pos x="0" y="48"/>
                </a:cxn>
                <a:cxn ang="0">
                  <a:pos x="1722" y="66"/>
                </a:cxn>
                <a:cxn ang="0">
                  <a:pos x="1722" y="66"/>
                </a:cxn>
              </a:cxnLst>
              <a:rect l="0" t="0" r="r" b="b"/>
              <a:pathLst>
                <a:path w="1722" h="66">
                  <a:moveTo>
                    <a:pt x="1722" y="66"/>
                  </a:moveTo>
                  <a:lnTo>
                    <a:pt x="1722" y="60"/>
                  </a:lnTo>
                  <a:lnTo>
                    <a:pt x="0" y="0"/>
                  </a:lnTo>
                  <a:lnTo>
                    <a:pt x="0" y="48"/>
                  </a:lnTo>
                  <a:lnTo>
                    <a:pt x="1722" y="66"/>
                  </a:lnTo>
                  <a:lnTo>
                    <a:pt x="1722" y="66"/>
                  </a:lnTo>
                  <a:close/>
                </a:path>
              </a:pathLst>
            </a:custGeom>
            <a:gradFill rotWithShape="0">
              <a:gsLst>
                <a:gs pos="0">
                  <a:schemeClr val="bg2"/>
                </a:gs>
                <a:gs pos="100000">
                  <a:schemeClr val="bg1"/>
                </a:gs>
              </a:gsLst>
              <a:lin ang="0" scaled="1"/>
            </a:gradFill>
            <a:ln w="9525">
              <a:noFill/>
              <a:round/>
              <a:headEnd/>
              <a:tailEnd/>
            </a:ln>
          </p:spPr>
          <p:txBody>
            <a:bodyPr/>
            <a:lstStyle/>
            <a:p>
              <a:pPr>
                <a:defRPr/>
              </a:pPr>
              <a:endParaRPr lang="en-US" sz="2400">
                <a:solidFill>
                  <a:srgbClr val="FFFFFF"/>
                </a:solidFill>
                <a:latin typeface="Times New Roman" pitchFamily="18" charset="0"/>
                <a:cs typeface="+mn-cs"/>
              </a:endParaRPr>
            </a:p>
          </p:txBody>
        </p:sp>
        <p:sp>
          <p:nvSpPr>
            <p:cNvPr id="121863" name="Freeform 7"/>
            <p:cNvSpPr>
              <a:spLocks/>
            </p:cNvSpPr>
            <p:nvPr/>
          </p:nvSpPr>
          <p:spPr bwMode="hidden">
            <a:xfrm>
              <a:off x="0" y="3726"/>
              <a:ext cx="4784" cy="329"/>
            </a:xfrm>
            <a:custGeom>
              <a:avLst/>
              <a:gdLst/>
              <a:ahLst/>
              <a:cxnLst>
                <a:cxn ang="0">
                  <a:pos x="0" y="329"/>
                </a:cxn>
                <a:cxn ang="0">
                  <a:pos x="4789" y="77"/>
                </a:cxn>
                <a:cxn ang="0">
                  <a:pos x="4789" y="0"/>
                </a:cxn>
                <a:cxn ang="0">
                  <a:pos x="0" y="107"/>
                </a:cxn>
                <a:cxn ang="0">
                  <a:pos x="0" y="329"/>
                </a:cxn>
                <a:cxn ang="0">
                  <a:pos x="0" y="329"/>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w="9525" cap="flat" cmpd="sng">
              <a:noFill/>
              <a:prstDash val="solid"/>
              <a:round/>
              <a:headEnd type="none" w="med" len="med"/>
              <a:tailEnd type="none" w="med" len="med"/>
            </a:ln>
            <a:effectLst/>
          </p:spPr>
          <p:txBody>
            <a:bodyPr/>
            <a:lstStyle/>
            <a:p>
              <a:pPr>
                <a:defRPr/>
              </a:pPr>
              <a:endParaRPr lang="en-US" sz="2400">
                <a:solidFill>
                  <a:srgbClr val="FFFFFF"/>
                </a:solidFill>
                <a:latin typeface="Times New Roman" pitchFamily="18" charset="0"/>
                <a:cs typeface="+mn-cs"/>
              </a:endParaRPr>
            </a:p>
          </p:txBody>
        </p:sp>
        <p:sp>
          <p:nvSpPr>
            <p:cNvPr id="121864" name="Freeform 8"/>
            <p:cNvSpPr>
              <a:spLocks/>
            </p:cNvSpPr>
            <p:nvPr/>
          </p:nvSpPr>
          <p:spPr bwMode="hidden">
            <a:xfrm>
              <a:off x="4784" y="3702"/>
              <a:ext cx="974" cy="101"/>
            </a:xfrm>
            <a:custGeom>
              <a:avLst/>
              <a:gdLst/>
              <a:ahLst/>
              <a:cxnLst>
                <a:cxn ang="0">
                  <a:pos x="975" y="48"/>
                </a:cxn>
                <a:cxn ang="0">
                  <a:pos x="975" y="0"/>
                </a:cxn>
                <a:cxn ang="0">
                  <a:pos x="0" y="24"/>
                </a:cxn>
                <a:cxn ang="0">
                  <a:pos x="0" y="101"/>
                </a:cxn>
                <a:cxn ang="0">
                  <a:pos x="975" y="48"/>
                </a:cxn>
                <a:cxn ang="0">
                  <a:pos x="975" y="48"/>
                </a:cxn>
              </a:cxnLst>
              <a:rect l="0" t="0" r="r" b="b"/>
              <a:pathLst>
                <a:path w="975" h="101">
                  <a:moveTo>
                    <a:pt x="975" y="48"/>
                  </a:moveTo>
                  <a:lnTo>
                    <a:pt x="975" y="0"/>
                  </a:lnTo>
                  <a:lnTo>
                    <a:pt x="0" y="24"/>
                  </a:lnTo>
                  <a:lnTo>
                    <a:pt x="0" y="101"/>
                  </a:lnTo>
                  <a:lnTo>
                    <a:pt x="975" y="48"/>
                  </a:lnTo>
                  <a:lnTo>
                    <a:pt x="975" y="48"/>
                  </a:lnTo>
                  <a:close/>
                </a:path>
              </a:pathLst>
            </a:custGeom>
            <a:solidFill>
              <a:schemeClr val="bg1"/>
            </a:solidFill>
            <a:ln w="9525">
              <a:noFill/>
              <a:round/>
              <a:headEnd/>
              <a:tailEnd/>
            </a:ln>
          </p:spPr>
          <p:txBody>
            <a:bodyPr/>
            <a:lstStyle/>
            <a:p>
              <a:pPr>
                <a:defRPr/>
              </a:pPr>
              <a:endParaRPr lang="en-US" sz="2400">
                <a:solidFill>
                  <a:srgbClr val="FFFFFF"/>
                </a:solidFill>
                <a:latin typeface="Times New Roman" pitchFamily="18" charset="0"/>
                <a:cs typeface="+mn-cs"/>
              </a:endParaRPr>
            </a:p>
          </p:txBody>
        </p:sp>
        <p:sp>
          <p:nvSpPr>
            <p:cNvPr id="121865" name="Freeform 9"/>
            <p:cNvSpPr>
              <a:spLocks/>
            </p:cNvSpPr>
            <p:nvPr/>
          </p:nvSpPr>
          <p:spPr bwMode="hidden">
            <a:xfrm>
              <a:off x="3619" y="3815"/>
              <a:ext cx="2139" cy="198"/>
            </a:xfrm>
            <a:custGeom>
              <a:avLst/>
              <a:gdLst/>
              <a:ahLst/>
              <a:cxnLst>
                <a:cxn ang="0">
                  <a:pos x="2141" y="0"/>
                </a:cxn>
                <a:cxn ang="0">
                  <a:pos x="0" y="156"/>
                </a:cxn>
                <a:cxn ang="0">
                  <a:pos x="0" y="198"/>
                </a:cxn>
                <a:cxn ang="0">
                  <a:pos x="2141" y="0"/>
                </a:cxn>
                <a:cxn ang="0">
                  <a:pos x="2141" y="0"/>
                </a:cxn>
              </a:cxnLst>
              <a:rect l="0" t="0" r="r" b="b"/>
              <a:pathLst>
                <a:path w="2141" h="198">
                  <a:moveTo>
                    <a:pt x="2141" y="0"/>
                  </a:moveTo>
                  <a:lnTo>
                    <a:pt x="0" y="156"/>
                  </a:lnTo>
                  <a:lnTo>
                    <a:pt x="0" y="198"/>
                  </a:lnTo>
                  <a:lnTo>
                    <a:pt x="2141" y="0"/>
                  </a:lnTo>
                  <a:lnTo>
                    <a:pt x="2141" y="0"/>
                  </a:lnTo>
                  <a:close/>
                </a:path>
              </a:pathLst>
            </a:custGeom>
            <a:solidFill>
              <a:schemeClr val="bg1"/>
            </a:solidFill>
            <a:ln w="9525">
              <a:noFill/>
              <a:round/>
              <a:headEnd/>
              <a:tailEnd/>
            </a:ln>
          </p:spPr>
          <p:txBody>
            <a:bodyPr/>
            <a:lstStyle/>
            <a:p>
              <a:pPr>
                <a:defRPr/>
              </a:pPr>
              <a:endParaRPr lang="en-US" sz="2400">
                <a:solidFill>
                  <a:srgbClr val="FFFFFF"/>
                </a:solidFill>
                <a:latin typeface="Times New Roman" pitchFamily="18" charset="0"/>
                <a:cs typeface="+mn-cs"/>
              </a:endParaRPr>
            </a:p>
          </p:txBody>
        </p:sp>
        <p:sp>
          <p:nvSpPr>
            <p:cNvPr id="121866" name="Freeform 10"/>
            <p:cNvSpPr>
              <a:spLocks/>
            </p:cNvSpPr>
            <p:nvPr/>
          </p:nvSpPr>
          <p:spPr bwMode="hidden">
            <a:xfrm>
              <a:off x="0" y="3971"/>
              <a:ext cx="3619" cy="348"/>
            </a:xfrm>
            <a:custGeom>
              <a:avLst/>
              <a:gdLst/>
              <a:ahLst/>
              <a:cxnLst>
                <a:cxn ang="0">
                  <a:pos x="0" y="348"/>
                </a:cxn>
                <a:cxn ang="0">
                  <a:pos x="311" y="348"/>
                </a:cxn>
                <a:cxn ang="0">
                  <a:pos x="3623" y="42"/>
                </a:cxn>
                <a:cxn ang="0">
                  <a:pos x="3623" y="0"/>
                </a:cxn>
                <a:cxn ang="0">
                  <a:pos x="0" y="264"/>
                </a:cxn>
                <a:cxn ang="0">
                  <a:pos x="0" y="348"/>
                </a:cxn>
                <a:cxn ang="0">
                  <a:pos x="0" y="348"/>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a:defRPr/>
              </a:pPr>
              <a:endParaRPr lang="en-US" sz="2400">
                <a:solidFill>
                  <a:srgbClr val="FFFFFF"/>
                </a:solidFill>
                <a:latin typeface="Times New Roman" pitchFamily="18" charset="0"/>
                <a:cs typeface="+mn-cs"/>
              </a:endParaRPr>
            </a:p>
          </p:txBody>
        </p:sp>
        <p:sp>
          <p:nvSpPr>
            <p:cNvPr id="121867" name="Freeform 11"/>
            <p:cNvSpPr>
              <a:spLocks/>
            </p:cNvSpPr>
            <p:nvPr/>
          </p:nvSpPr>
          <p:spPr bwMode="hidden">
            <a:xfrm>
              <a:off x="2097" y="4043"/>
              <a:ext cx="2514" cy="276"/>
            </a:xfrm>
            <a:custGeom>
              <a:avLst/>
              <a:gdLst/>
              <a:ahLst/>
              <a:cxnLst>
                <a:cxn ang="0">
                  <a:pos x="2182" y="276"/>
                </a:cxn>
                <a:cxn ang="0">
                  <a:pos x="2517" y="204"/>
                </a:cxn>
                <a:cxn ang="0">
                  <a:pos x="2260" y="0"/>
                </a:cxn>
                <a:cxn ang="0">
                  <a:pos x="0" y="276"/>
                </a:cxn>
                <a:cxn ang="0">
                  <a:pos x="2182" y="276"/>
                </a:cxn>
                <a:cxn ang="0">
                  <a:pos x="2182" y="276"/>
                </a:cxn>
              </a:cxnLst>
              <a:rect l="0" t="0" r="r" b="b"/>
              <a:pathLst>
                <a:path w="2517" h="276">
                  <a:moveTo>
                    <a:pt x="2182" y="276"/>
                  </a:moveTo>
                  <a:lnTo>
                    <a:pt x="2517" y="204"/>
                  </a:lnTo>
                  <a:lnTo>
                    <a:pt x="2260" y="0"/>
                  </a:lnTo>
                  <a:lnTo>
                    <a:pt x="0" y="276"/>
                  </a:lnTo>
                  <a:lnTo>
                    <a:pt x="2182" y="276"/>
                  </a:lnTo>
                  <a:lnTo>
                    <a:pt x="2182" y="276"/>
                  </a:lnTo>
                  <a:close/>
                </a:path>
              </a:pathLst>
            </a:custGeom>
            <a:solidFill>
              <a:schemeClr val="bg1"/>
            </a:solidFill>
            <a:ln w="9525">
              <a:noFill/>
              <a:round/>
              <a:headEnd/>
              <a:tailEnd/>
            </a:ln>
          </p:spPr>
          <p:txBody>
            <a:bodyPr/>
            <a:lstStyle/>
            <a:p>
              <a:pPr>
                <a:defRPr/>
              </a:pPr>
              <a:endParaRPr lang="en-US" sz="2400">
                <a:solidFill>
                  <a:srgbClr val="FFFFFF"/>
                </a:solidFill>
                <a:latin typeface="Times New Roman" pitchFamily="18" charset="0"/>
                <a:cs typeface="+mn-cs"/>
              </a:endParaRPr>
            </a:p>
          </p:txBody>
        </p:sp>
        <p:sp>
          <p:nvSpPr>
            <p:cNvPr id="121868" name="Freeform 12"/>
            <p:cNvSpPr>
              <a:spLocks/>
            </p:cNvSpPr>
            <p:nvPr/>
          </p:nvSpPr>
          <p:spPr bwMode="hidden">
            <a:xfrm>
              <a:off x="4354" y="3869"/>
              <a:ext cx="1404" cy="378"/>
            </a:xfrm>
            <a:custGeom>
              <a:avLst/>
              <a:gdLst/>
              <a:ahLst/>
              <a:cxnLst>
                <a:cxn ang="0">
                  <a:pos x="1405" y="126"/>
                </a:cxn>
                <a:cxn ang="0">
                  <a:pos x="1405" y="0"/>
                </a:cxn>
                <a:cxn ang="0">
                  <a:pos x="0" y="174"/>
                </a:cxn>
                <a:cxn ang="0">
                  <a:pos x="257" y="378"/>
                </a:cxn>
                <a:cxn ang="0">
                  <a:pos x="1405" y="126"/>
                </a:cxn>
                <a:cxn ang="0">
                  <a:pos x="1405" y="126"/>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w="9525">
              <a:noFill/>
              <a:round/>
              <a:headEnd/>
              <a:tailEnd/>
            </a:ln>
          </p:spPr>
          <p:txBody>
            <a:bodyPr/>
            <a:lstStyle/>
            <a:p>
              <a:pPr>
                <a:defRPr/>
              </a:pPr>
              <a:endParaRPr lang="en-US" sz="2400">
                <a:solidFill>
                  <a:srgbClr val="FFFFFF"/>
                </a:solidFill>
                <a:latin typeface="Times New Roman" pitchFamily="18" charset="0"/>
                <a:cs typeface="+mn-cs"/>
              </a:endParaRPr>
            </a:p>
          </p:txBody>
        </p:sp>
        <p:sp>
          <p:nvSpPr>
            <p:cNvPr id="121869" name="Freeform 13"/>
            <p:cNvSpPr>
              <a:spLocks/>
            </p:cNvSpPr>
            <p:nvPr/>
          </p:nvSpPr>
          <p:spPr bwMode="hidden">
            <a:xfrm>
              <a:off x="5030" y="3151"/>
              <a:ext cx="728" cy="240"/>
            </a:xfrm>
            <a:custGeom>
              <a:avLst/>
              <a:gdLst/>
              <a:ahLst/>
              <a:cxnLst>
                <a:cxn ang="0">
                  <a:pos x="729" y="240"/>
                </a:cxn>
                <a:cxn ang="0">
                  <a:pos x="0" y="0"/>
                </a:cxn>
                <a:cxn ang="0">
                  <a:pos x="0" y="6"/>
                </a:cxn>
                <a:cxn ang="0">
                  <a:pos x="729" y="240"/>
                </a:cxn>
                <a:cxn ang="0">
                  <a:pos x="729" y="240"/>
                </a:cxn>
              </a:cxnLst>
              <a:rect l="0" t="0" r="r" b="b"/>
              <a:pathLst>
                <a:path w="729" h="240">
                  <a:moveTo>
                    <a:pt x="729" y="240"/>
                  </a:moveTo>
                  <a:lnTo>
                    <a:pt x="0" y="0"/>
                  </a:lnTo>
                  <a:lnTo>
                    <a:pt x="0" y="6"/>
                  </a:lnTo>
                  <a:lnTo>
                    <a:pt x="729" y="240"/>
                  </a:lnTo>
                  <a:lnTo>
                    <a:pt x="729" y="240"/>
                  </a:lnTo>
                  <a:close/>
                </a:path>
              </a:pathLst>
            </a:custGeom>
            <a:solidFill>
              <a:schemeClr val="bg1"/>
            </a:solidFill>
            <a:ln w="9525">
              <a:noFill/>
              <a:round/>
              <a:headEnd/>
              <a:tailEnd/>
            </a:ln>
          </p:spPr>
          <p:txBody>
            <a:bodyPr/>
            <a:lstStyle/>
            <a:p>
              <a:pPr>
                <a:defRPr/>
              </a:pPr>
              <a:endParaRPr lang="en-US" sz="2400">
                <a:solidFill>
                  <a:srgbClr val="FFFFFF"/>
                </a:solidFill>
                <a:latin typeface="Times New Roman" pitchFamily="18" charset="0"/>
                <a:cs typeface="+mn-cs"/>
              </a:endParaRPr>
            </a:p>
          </p:txBody>
        </p:sp>
        <p:sp>
          <p:nvSpPr>
            <p:cNvPr id="121870" name="Freeform 14"/>
            <p:cNvSpPr>
              <a:spLocks/>
            </p:cNvSpPr>
            <p:nvPr/>
          </p:nvSpPr>
          <p:spPr bwMode="hidden">
            <a:xfrm>
              <a:off x="0" y="1486"/>
              <a:ext cx="5030" cy="1671"/>
            </a:xfrm>
            <a:custGeom>
              <a:avLst/>
              <a:gdLst/>
              <a:ahLst/>
              <a:cxnLst>
                <a:cxn ang="0">
                  <a:pos x="0" y="72"/>
                </a:cxn>
                <a:cxn ang="0">
                  <a:pos x="5035" y="1672"/>
                </a:cxn>
                <a:cxn ang="0">
                  <a:pos x="5035" y="1666"/>
                </a:cxn>
                <a:cxn ang="0">
                  <a:pos x="0" y="0"/>
                </a:cxn>
                <a:cxn ang="0">
                  <a:pos x="0" y="72"/>
                </a:cxn>
                <a:cxn ang="0">
                  <a:pos x="0" y="72"/>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w="9525">
              <a:noFill/>
              <a:round/>
              <a:headEnd/>
              <a:tailEnd/>
            </a:ln>
          </p:spPr>
          <p:txBody>
            <a:bodyPr/>
            <a:lstStyle/>
            <a:p>
              <a:pPr>
                <a:defRPr/>
              </a:pPr>
              <a:endParaRPr lang="en-US" sz="2400">
                <a:solidFill>
                  <a:srgbClr val="FFFFFF"/>
                </a:solidFill>
                <a:latin typeface="Times New Roman" pitchFamily="18" charset="0"/>
                <a:cs typeface="+mn-cs"/>
              </a:endParaRPr>
            </a:p>
          </p:txBody>
        </p:sp>
        <p:sp>
          <p:nvSpPr>
            <p:cNvPr id="121871" name="Freeform 15"/>
            <p:cNvSpPr>
              <a:spLocks/>
            </p:cNvSpPr>
            <p:nvPr/>
          </p:nvSpPr>
          <p:spPr bwMode="hidden">
            <a:xfrm>
              <a:off x="5030" y="3049"/>
              <a:ext cx="728" cy="318"/>
            </a:xfrm>
            <a:custGeom>
              <a:avLst/>
              <a:gdLst/>
              <a:ahLst/>
              <a:cxnLst>
                <a:cxn ang="0">
                  <a:pos x="729" y="318"/>
                </a:cxn>
                <a:cxn ang="0">
                  <a:pos x="729" y="312"/>
                </a:cxn>
                <a:cxn ang="0">
                  <a:pos x="0" y="0"/>
                </a:cxn>
                <a:cxn ang="0">
                  <a:pos x="0" y="54"/>
                </a:cxn>
                <a:cxn ang="0">
                  <a:pos x="729" y="318"/>
                </a:cxn>
                <a:cxn ang="0">
                  <a:pos x="729" y="318"/>
                </a:cxn>
              </a:cxnLst>
              <a:rect l="0" t="0" r="r" b="b"/>
              <a:pathLst>
                <a:path w="729" h="318">
                  <a:moveTo>
                    <a:pt x="729" y="318"/>
                  </a:moveTo>
                  <a:lnTo>
                    <a:pt x="729" y="312"/>
                  </a:lnTo>
                  <a:lnTo>
                    <a:pt x="0" y="0"/>
                  </a:lnTo>
                  <a:lnTo>
                    <a:pt x="0" y="54"/>
                  </a:lnTo>
                  <a:lnTo>
                    <a:pt x="729" y="318"/>
                  </a:lnTo>
                  <a:lnTo>
                    <a:pt x="729" y="318"/>
                  </a:lnTo>
                  <a:close/>
                </a:path>
              </a:pathLst>
            </a:custGeom>
            <a:gradFill rotWithShape="0">
              <a:gsLst>
                <a:gs pos="0">
                  <a:schemeClr val="bg2"/>
                </a:gs>
                <a:gs pos="100000">
                  <a:schemeClr val="bg1"/>
                </a:gs>
              </a:gsLst>
              <a:lin ang="0" scaled="1"/>
            </a:gradFill>
            <a:ln w="9525">
              <a:noFill/>
              <a:round/>
              <a:headEnd/>
              <a:tailEnd/>
            </a:ln>
          </p:spPr>
          <p:txBody>
            <a:bodyPr/>
            <a:lstStyle/>
            <a:p>
              <a:pPr>
                <a:defRPr/>
              </a:pPr>
              <a:endParaRPr lang="en-US" sz="2400">
                <a:solidFill>
                  <a:srgbClr val="FFFFFF"/>
                </a:solidFill>
                <a:latin typeface="Times New Roman" pitchFamily="18" charset="0"/>
                <a:cs typeface="+mn-cs"/>
              </a:endParaRPr>
            </a:p>
          </p:txBody>
        </p:sp>
        <p:sp>
          <p:nvSpPr>
            <p:cNvPr id="121872" name="Freeform 16"/>
            <p:cNvSpPr>
              <a:spLocks/>
            </p:cNvSpPr>
            <p:nvPr/>
          </p:nvSpPr>
          <p:spPr bwMode="hidden">
            <a:xfrm>
              <a:off x="0" y="916"/>
              <a:ext cx="5030" cy="2187"/>
            </a:xfrm>
            <a:custGeom>
              <a:avLst/>
              <a:gdLst/>
              <a:ahLst/>
              <a:cxnLst>
                <a:cxn ang="0">
                  <a:pos x="0" y="396"/>
                </a:cxn>
                <a:cxn ang="0">
                  <a:pos x="5035" y="2188"/>
                </a:cxn>
                <a:cxn ang="0">
                  <a:pos x="5035" y="2134"/>
                </a:cxn>
                <a:cxn ang="0">
                  <a:pos x="0" y="0"/>
                </a:cxn>
                <a:cxn ang="0">
                  <a:pos x="0" y="396"/>
                </a:cxn>
                <a:cxn ang="0">
                  <a:pos x="0" y="396"/>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w="9525">
              <a:noFill/>
              <a:round/>
              <a:headEnd/>
              <a:tailEnd/>
            </a:ln>
          </p:spPr>
          <p:txBody>
            <a:bodyPr/>
            <a:lstStyle/>
            <a:p>
              <a:pPr>
                <a:defRPr/>
              </a:pPr>
              <a:endParaRPr lang="en-US" sz="2400">
                <a:solidFill>
                  <a:srgbClr val="FFFFFF"/>
                </a:solidFill>
                <a:latin typeface="Times New Roman" pitchFamily="18" charset="0"/>
                <a:cs typeface="+mn-cs"/>
              </a:endParaRPr>
            </a:p>
          </p:txBody>
        </p:sp>
        <p:sp>
          <p:nvSpPr>
            <p:cNvPr id="121873" name="Freeform 17"/>
            <p:cNvSpPr>
              <a:spLocks/>
            </p:cNvSpPr>
            <p:nvPr/>
          </p:nvSpPr>
          <p:spPr bwMode="hidden">
            <a:xfrm>
              <a:off x="2294" y="0"/>
              <a:ext cx="3159" cy="2725"/>
            </a:xfrm>
            <a:custGeom>
              <a:avLst/>
              <a:gdLst/>
              <a:ahLst/>
              <a:cxnLst>
                <a:cxn ang="0">
                  <a:pos x="0" y="0"/>
                </a:cxn>
                <a:cxn ang="0">
                  <a:pos x="3145" y="2727"/>
                </a:cxn>
                <a:cxn ang="0">
                  <a:pos x="3163" y="2704"/>
                </a:cxn>
                <a:cxn ang="0">
                  <a:pos x="102" y="0"/>
                </a:cxn>
                <a:cxn ang="0">
                  <a:pos x="0" y="0"/>
                </a:cxn>
                <a:cxn ang="0">
                  <a:pos x="0" y="0"/>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w="9525">
              <a:noFill/>
              <a:round/>
              <a:headEnd/>
              <a:tailEnd/>
            </a:ln>
          </p:spPr>
          <p:txBody>
            <a:bodyPr/>
            <a:lstStyle/>
            <a:p>
              <a:pPr>
                <a:defRPr/>
              </a:pPr>
              <a:endParaRPr lang="en-US" sz="2400">
                <a:solidFill>
                  <a:srgbClr val="FFFFFF"/>
                </a:solidFill>
                <a:latin typeface="Times New Roman" pitchFamily="18" charset="0"/>
                <a:cs typeface="+mn-cs"/>
              </a:endParaRPr>
            </a:p>
          </p:txBody>
        </p:sp>
        <p:sp>
          <p:nvSpPr>
            <p:cNvPr id="121874" name="Freeform 18"/>
            <p:cNvSpPr>
              <a:spLocks/>
            </p:cNvSpPr>
            <p:nvPr/>
          </p:nvSpPr>
          <p:spPr bwMode="hidden">
            <a:xfrm>
              <a:off x="5435" y="2702"/>
              <a:ext cx="323" cy="299"/>
            </a:xfrm>
            <a:custGeom>
              <a:avLst/>
              <a:gdLst/>
              <a:ahLst/>
              <a:cxnLst>
                <a:cxn ang="0">
                  <a:pos x="323" y="299"/>
                </a:cxn>
                <a:cxn ang="0">
                  <a:pos x="323" y="263"/>
                </a:cxn>
                <a:cxn ang="0">
                  <a:pos x="18" y="0"/>
                </a:cxn>
                <a:cxn ang="0">
                  <a:pos x="0" y="23"/>
                </a:cxn>
                <a:cxn ang="0">
                  <a:pos x="323" y="299"/>
                </a:cxn>
                <a:cxn ang="0">
                  <a:pos x="323" y="299"/>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w="9525">
              <a:noFill/>
              <a:round/>
              <a:headEnd/>
              <a:tailEnd/>
            </a:ln>
          </p:spPr>
          <p:txBody>
            <a:bodyPr/>
            <a:lstStyle/>
            <a:p>
              <a:pPr>
                <a:defRPr/>
              </a:pPr>
              <a:endParaRPr lang="en-US" sz="2400">
                <a:solidFill>
                  <a:srgbClr val="FFFFFF"/>
                </a:solidFill>
                <a:latin typeface="Times New Roman" pitchFamily="18" charset="0"/>
                <a:cs typeface="+mn-cs"/>
              </a:endParaRPr>
            </a:p>
          </p:txBody>
        </p:sp>
        <p:sp>
          <p:nvSpPr>
            <p:cNvPr id="121875" name="Freeform 19"/>
            <p:cNvSpPr>
              <a:spLocks/>
            </p:cNvSpPr>
            <p:nvPr/>
          </p:nvSpPr>
          <p:spPr bwMode="hidden">
            <a:xfrm>
              <a:off x="5477" y="2588"/>
              <a:ext cx="281" cy="335"/>
            </a:xfrm>
            <a:custGeom>
              <a:avLst/>
              <a:gdLst/>
              <a:ahLst/>
              <a:cxnLst>
                <a:cxn ang="0">
                  <a:pos x="281" y="335"/>
                </a:cxn>
                <a:cxn ang="0">
                  <a:pos x="281" y="173"/>
                </a:cxn>
                <a:cxn ang="0">
                  <a:pos x="96" y="0"/>
                </a:cxn>
                <a:cxn ang="0">
                  <a:pos x="0" y="90"/>
                </a:cxn>
                <a:cxn ang="0">
                  <a:pos x="281" y="335"/>
                </a:cxn>
                <a:cxn ang="0">
                  <a:pos x="281" y="335"/>
                </a:cxn>
              </a:cxnLst>
              <a:rect l="0" t="0" r="r" b="b"/>
              <a:pathLst>
                <a:path w="281" h="335">
                  <a:moveTo>
                    <a:pt x="281" y="335"/>
                  </a:moveTo>
                  <a:lnTo>
                    <a:pt x="281" y="173"/>
                  </a:lnTo>
                  <a:lnTo>
                    <a:pt x="96" y="0"/>
                  </a:lnTo>
                  <a:lnTo>
                    <a:pt x="0" y="90"/>
                  </a:lnTo>
                  <a:lnTo>
                    <a:pt x="281" y="335"/>
                  </a:lnTo>
                  <a:lnTo>
                    <a:pt x="281" y="335"/>
                  </a:lnTo>
                  <a:close/>
                </a:path>
              </a:pathLst>
            </a:custGeom>
            <a:solidFill>
              <a:schemeClr val="bg1"/>
            </a:solidFill>
            <a:ln w="9525">
              <a:noFill/>
              <a:round/>
              <a:headEnd/>
              <a:tailEnd/>
            </a:ln>
          </p:spPr>
          <p:txBody>
            <a:bodyPr/>
            <a:lstStyle/>
            <a:p>
              <a:pPr>
                <a:defRPr/>
              </a:pPr>
              <a:endParaRPr lang="en-US" sz="2400">
                <a:solidFill>
                  <a:srgbClr val="FFFFFF"/>
                </a:solidFill>
                <a:latin typeface="Times New Roman" pitchFamily="18" charset="0"/>
                <a:cs typeface="+mn-cs"/>
              </a:endParaRPr>
            </a:p>
          </p:txBody>
        </p:sp>
        <p:sp>
          <p:nvSpPr>
            <p:cNvPr id="121876" name="Freeform 20"/>
            <p:cNvSpPr>
              <a:spLocks/>
            </p:cNvSpPr>
            <p:nvPr/>
          </p:nvSpPr>
          <p:spPr bwMode="hidden">
            <a:xfrm>
              <a:off x="2454" y="0"/>
              <a:ext cx="3119" cy="2678"/>
            </a:xfrm>
            <a:custGeom>
              <a:avLst/>
              <a:gdLst/>
              <a:ahLst/>
              <a:cxnLst>
                <a:cxn ang="0">
                  <a:pos x="0" y="0"/>
                </a:cxn>
                <a:cxn ang="0">
                  <a:pos x="3026" y="2680"/>
                </a:cxn>
                <a:cxn ang="0">
                  <a:pos x="3122" y="2590"/>
                </a:cxn>
                <a:cxn ang="0">
                  <a:pos x="383" y="0"/>
                </a:cxn>
                <a:cxn ang="0">
                  <a:pos x="0" y="0"/>
                </a:cxn>
                <a:cxn ang="0">
                  <a:pos x="0" y="0"/>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w="9525">
              <a:noFill/>
              <a:round/>
              <a:headEnd/>
              <a:tailEnd/>
            </a:ln>
          </p:spPr>
          <p:txBody>
            <a:bodyPr/>
            <a:lstStyle/>
            <a:p>
              <a:pPr>
                <a:defRPr/>
              </a:pPr>
              <a:endParaRPr lang="en-US" sz="2400">
                <a:solidFill>
                  <a:srgbClr val="FFFFFF"/>
                </a:solidFill>
                <a:latin typeface="Times New Roman" pitchFamily="18" charset="0"/>
                <a:cs typeface="+mn-cs"/>
              </a:endParaRPr>
            </a:p>
          </p:txBody>
        </p:sp>
        <p:sp>
          <p:nvSpPr>
            <p:cNvPr id="121877" name="Freeform 21"/>
            <p:cNvSpPr>
              <a:spLocks/>
            </p:cNvSpPr>
            <p:nvPr/>
          </p:nvSpPr>
          <p:spPr bwMode="hidden">
            <a:xfrm>
              <a:off x="5626" y="2534"/>
              <a:ext cx="132" cy="132"/>
            </a:xfrm>
            <a:custGeom>
              <a:avLst/>
              <a:gdLst/>
              <a:ahLst/>
              <a:cxnLst>
                <a:cxn ang="0">
                  <a:pos x="132" y="132"/>
                </a:cxn>
                <a:cxn ang="0">
                  <a:pos x="0" y="0"/>
                </a:cxn>
                <a:cxn ang="0">
                  <a:pos x="0" y="0"/>
                </a:cxn>
                <a:cxn ang="0">
                  <a:pos x="132" y="132"/>
                </a:cxn>
                <a:cxn ang="0">
                  <a:pos x="132" y="132"/>
                </a:cxn>
              </a:cxnLst>
              <a:rect l="0" t="0" r="r" b="b"/>
              <a:pathLst>
                <a:path w="132" h="132">
                  <a:moveTo>
                    <a:pt x="132" y="132"/>
                  </a:moveTo>
                  <a:lnTo>
                    <a:pt x="0" y="0"/>
                  </a:lnTo>
                  <a:lnTo>
                    <a:pt x="0" y="0"/>
                  </a:lnTo>
                  <a:lnTo>
                    <a:pt x="132" y="132"/>
                  </a:lnTo>
                  <a:lnTo>
                    <a:pt x="132" y="132"/>
                  </a:lnTo>
                  <a:close/>
                </a:path>
              </a:pathLst>
            </a:custGeom>
            <a:solidFill>
              <a:srgbClr val="FF9999"/>
            </a:solidFill>
            <a:ln w="9525">
              <a:noFill/>
              <a:round/>
              <a:headEnd/>
              <a:tailEnd/>
            </a:ln>
          </p:spPr>
          <p:txBody>
            <a:bodyPr/>
            <a:lstStyle/>
            <a:p>
              <a:pPr>
                <a:defRPr/>
              </a:pPr>
              <a:endParaRPr lang="en-US" sz="2400">
                <a:solidFill>
                  <a:srgbClr val="FFFFFF"/>
                </a:solidFill>
                <a:latin typeface="Times New Roman" pitchFamily="18" charset="0"/>
                <a:cs typeface="+mn-cs"/>
              </a:endParaRPr>
            </a:p>
          </p:txBody>
        </p:sp>
        <p:sp>
          <p:nvSpPr>
            <p:cNvPr id="121878" name="Freeform 22"/>
            <p:cNvSpPr>
              <a:spLocks/>
            </p:cNvSpPr>
            <p:nvPr/>
          </p:nvSpPr>
          <p:spPr bwMode="hidden">
            <a:xfrm>
              <a:off x="3112" y="0"/>
              <a:ext cx="2514" cy="2534"/>
            </a:xfrm>
            <a:custGeom>
              <a:avLst/>
              <a:gdLst/>
              <a:ahLst/>
              <a:cxnLst>
                <a:cxn ang="0">
                  <a:pos x="0" y="0"/>
                </a:cxn>
                <a:cxn ang="0">
                  <a:pos x="2517" y="2536"/>
                </a:cxn>
                <a:cxn ang="0">
                  <a:pos x="2517" y="2536"/>
                </a:cxn>
                <a:cxn ang="0">
                  <a:pos x="66" y="0"/>
                </a:cxn>
                <a:cxn ang="0">
                  <a:pos x="0" y="0"/>
                </a:cxn>
                <a:cxn ang="0">
                  <a:pos x="0" y="0"/>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w="9525">
              <a:noFill/>
              <a:round/>
              <a:headEnd/>
              <a:tailEnd/>
            </a:ln>
          </p:spPr>
          <p:txBody>
            <a:bodyPr/>
            <a:lstStyle/>
            <a:p>
              <a:pPr>
                <a:defRPr/>
              </a:pPr>
              <a:endParaRPr lang="en-US" sz="2400">
                <a:solidFill>
                  <a:srgbClr val="FFFFFF"/>
                </a:solidFill>
                <a:latin typeface="Times New Roman" pitchFamily="18" charset="0"/>
                <a:cs typeface="+mn-cs"/>
              </a:endParaRPr>
            </a:p>
          </p:txBody>
        </p:sp>
        <p:sp>
          <p:nvSpPr>
            <p:cNvPr id="121879" name="Freeform 23"/>
            <p:cNvSpPr>
              <a:spLocks/>
            </p:cNvSpPr>
            <p:nvPr/>
          </p:nvSpPr>
          <p:spPr bwMode="hidden">
            <a:xfrm>
              <a:off x="3488" y="0"/>
              <a:ext cx="2198" cy="2480"/>
            </a:xfrm>
            <a:custGeom>
              <a:avLst/>
              <a:gdLst/>
              <a:ahLst/>
              <a:cxnLst>
                <a:cxn ang="0">
                  <a:pos x="0" y="0"/>
                </a:cxn>
                <a:cxn ang="0">
                  <a:pos x="2188" y="2482"/>
                </a:cxn>
                <a:cxn ang="0">
                  <a:pos x="2200" y="2476"/>
                </a:cxn>
                <a:cxn ang="0">
                  <a:pos x="317" y="0"/>
                </a:cxn>
                <a:cxn ang="0">
                  <a:pos x="0" y="0"/>
                </a:cxn>
                <a:cxn ang="0">
                  <a:pos x="0" y="0"/>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w="9525" cap="flat" cmpd="sng">
              <a:noFill/>
              <a:prstDash val="solid"/>
              <a:round/>
              <a:headEnd type="none" w="med" len="med"/>
              <a:tailEnd type="none" w="med" len="med"/>
            </a:ln>
            <a:effectLst/>
          </p:spPr>
          <p:txBody>
            <a:bodyPr/>
            <a:lstStyle/>
            <a:p>
              <a:pPr>
                <a:defRPr/>
              </a:pPr>
              <a:endParaRPr lang="en-US" sz="2400">
                <a:solidFill>
                  <a:srgbClr val="FFFFFF"/>
                </a:solidFill>
                <a:latin typeface="Times New Roman" pitchFamily="18" charset="0"/>
                <a:cs typeface="+mn-cs"/>
              </a:endParaRPr>
            </a:p>
          </p:txBody>
        </p:sp>
        <p:sp>
          <p:nvSpPr>
            <p:cNvPr id="121880" name="Freeform 24"/>
            <p:cNvSpPr>
              <a:spLocks/>
            </p:cNvSpPr>
            <p:nvPr/>
          </p:nvSpPr>
          <p:spPr bwMode="hidden">
            <a:xfrm>
              <a:off x="5674" y="2474"/>
              <a:ext cx="84" cy="96"/>
            </a:xfrm>
            <a:custGeom>
              <a:avLst/>
              <a:gdLst/>
              <a:ahLst/>
              <a:cxnLst>
                <a:cxn ang="0">
                  <a:pos x="84" y="96"/>
                </a:cxn>
                <a:cxn ang="0">
                  <a:pos x="84" y="90"/>
                </a:cxn>
                <a:cxn ang="0">
                  <a:pos x="12" y="0"/>
                </a:cxn>
                <a:cxn ang="0">
                  <a:pos x="0" y="6"/>
                </a:cxn>
                <a:cxn ang="0">
                  <a:pos x="84" y="96"/>
                </a:cxn>
                <a:cxn ang="0">
                  <a:pos x="84" y="96"/>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w="9525">
              <a:noFill/>
              <a:round/>
              <a:headEnd/>
              <a:tailEnd/>
            </a:ln>
          </p:spPr>
          <p:txBody>
            <a:bodyPr/>
            <a:lstStyle/>
            <a:p>
              <a:pPr>
                <a:defRPr/>
              </a:pPr>
              <a:endParaRPr lang="en-US" sz="2400">
                <a:solidFill>
                  <a:srgbClr val="FFFFFF"/>
                </a:solidFill>
                <a:latin typeface="Times New Roman" pitchFamily="18" charset="0"/>
                <a:cs typeface="+mn-cs"/>
              </a:endParaRPr>
            </a:p>
          </p:txBody>
        </p:sp>
        <p:sp>
          <p:nvSpPr>
            <p:cNvPr id="121881" name="Freeform 25"/>
            <p:cNvSpPr>
              <a:spLocks/>
            </p:cNvSpPr>
            <p:nvPr/>
          </p:nvSpPr>
          <p:spPr bwMode="hidden">
            <a:xfrm>
              <a:off x="5603" y="850"/>
              <a:ext cx="155" cy="516"/>
            </a:xfrm>
            <a:custGeom>
              <a:avLst/>
              <a:gdLst/>
              <a:ahLst/>
              <a:cxnLst>
                <a:cxn ang="0">
                  <a:pos x="155" y="516"/>
                </a:cxn>
                <a:cxn ang="0">
                  <a:pos x="155" y="204"/>
                </a:cxn>
                <a:cxn ang="0">
                  <a:pos x="77" y="0"/>
                </a:cxn>
                <a:cxn ang="0">
                  <a:pos x="0" y="192"/>
                </a:cxn>
                <a:cxn ang="0">
                  <a:pos x="155" y="516"/>
                </a:cxn>
                <a:cxn ang="0">
                  <a:pos x="155" y="516"/>
                </a:cxn>
              </a:cxnLst>
              <a:rect l="0" t="0" r="r" b="b"/>
              <a:pathLst>
                <a:path w="155" h="516">
                  <a:moveTo>
                    <a:pt x="155" y="516"/>
                  </a:moveTo>
                  <a:lnTo>
                    <a:pt x="155" y="204"/>
                  </a:lnTo>
                  <a:lnTo>
                    <a:pt x="77" y="0"/>
                  </a:lnTo>
                  <a:lnTo>
                    <a:pt x="0" y="192"/>
                  </a:lnTo>
                  <a:lnTo>
                    <a:pt x="155" y="516"/>
                  </a:lnTo>
                  <a:lnTo>
                    <a:pt x="155" y="516"/>
                  </a:lnTo>
                  <a:close/>
                </a:path>
              </a:pathLst>
            </a:custGeom>
            <a:solidFill>
              <a:schemeClr val="bg2"/>
            </a:solidFill>
            <a:ln w="9525">
              <a:noFill/>
              <a:round/>
              <a:headEnd/>
              <a:tailEnd/>
            </a:ln>
          </p:spPr>
          <p:txBody>
            <a:bodyPr/>
            <a:lstStyle/>
            <a:p>
              <a:pPr>
                <a:defRPr/>
              </a:pPr>
              <a:endParaRPr lang="en-US" sz="2400">
                <a:solidFill>
                  <a:srgbClr val="FFFFFF"/>
                </a:solidFill>
                <a:latin typeface="Times New Roman" pitchFamily="18" charset="0"/>
                <a:cs typeface="+mn-cs"/>
              </a:endParaRPr>
            </a:p>
          </p:txBody>
        </p:sp>
        <p:sp>
          <p:nvSpPr>
            <p:cNvPr id="121882" name="Freeform 26"/>
            <p:cNvSpPr>
              <a:spLocks/>
            </p:cNvSpPr>
            <p:nvPr/>
          </p:nvSpPr>
          <p:spPr bwMode="hidden">
            <a:xfrm>
              <a:off x="5107" y="0"/>
              <a:ext cx="573" cy="1042"/>
            </a:xfrm>
            <a:custGeom>
              <a:avLst/>
              <a:gdLst/>
              <a:ahLst/>
              <a:cxnLst>
                <a:cxn ang="0">
                  <a:pos x="0" y="0"/>
                </a:cxn>
                <a:cxn ang="0">
                  <a:pos x="497" y="1043"/>
                </a:cxn>
                <a:cxn ang="0">
                  <a:pos x="574" y="851"/>
                </a:cxn>
                <a:cxn ang="0">
                  <a:pos x="251" y="0"/>
                </a:cxn>
                <a:cxn ang="0">
                  <a:pos x="0" y="0"/>
                </a:cxn>
                <a:cxn ang="0">
                  <a:pos x="0" y="0"/>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w="9525">
              <a:noFill/>
              <a:round/>
              <a:headEnd/>
              <a:tailEnd/>
            </a:ln>
          </p:spPr>
          <p:txBody>
            <a:bodyPr/>
            <a:lstStyle/>
            <a:p>
              <a:pPr>
                <a:defRPr/>
              </a:pPr>
              <a:endParaRPr lang="en-US" sz="2400">
                <a:solidFill>
                  <a:srgbClr val="FFFFFF"/>
                </a:solidFill>
                <a:latin typeface="Times New Roman" pitchFamily="18" charset="0"/>
                <a:cs typeface="+mn-cs"/>
              </a:endParaRPr>
            </a:p>
          </p:txBody>
        </p:sp>
        <p:sp>
          <p:nvSpPr>
            <p:cNvPr id="121883" name="Freeform 27"/>
            <p:cNvSpPr>
              <a:spLocks/>
            </p:cNvSpPr>
            <p:nvPr/>
          </p:nvSpPr>
          <p:spPr bwMode="hidden">
            <a:xfrm>
              <a:off x="5411" y="0"/>
              <a:ext cx="341" cy="796"/>
            </a:xfrm>
            <a:custGeom>
              <a:avLst/>
              <a:gdLst/>
              <a:ahLst/>
              <a:cxnLst>
                <a:cxn ang="0">
                  <a:pos x="144" y="0"/>
                </a:cxn>
                <a:cxn ang="0">
                  <a:pos x="0" y="0"/>
                </a:cxn>
                <a:cxn ang="0">
                  <a:pos x="287" y="797"/>
                </a:cxn>
                <a:cxn ang="0">
                  <a:pos x="341" y="653"/>
                </a:cxn>
                <a:cxn ang="0">
                  <a:pos x="144" y="0"/>
                </a:cxn>
                <a:cxn ang="0">
                  <a:pos x="144" y="0"/>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w="9525">
              <a:noFill/>
              <a:round/>
              <a:headEnd/>
              <a:tailEnd/>
            </a:ln>
          </p:spPr>
          <p:txBody>
            <a:bodyPr/>
            <a:lstStyle/>
            <a:p>
              <a:pPr>
                <a:defRPr/>
              </a:pPr>
              <a:endParaRPr lang="en-US" sz="2400">
                <a:solidFill>
                  <a:srgbClr val="FFFFFF"/>
                </a:solidFill>
                <a:latin typeface="Times New Roman" pitchFamily="18" charset="0"/>
                <a:cs typeface="+mn-cs"/>
              </a:endParaRPr>
            </a:p>
          </p:txBody>
        </p:sp>
        <p:sp>
          <p:nvSpPr>
            <p:cNvPr id="121884" name="Freeform 28"/>
            <p:cNvSpPr>
              <a:spLocks/>
            </p:cNvSpPr>
            <p:nvPr/>
          </p:nvSpPr>
          <p:spPr bwMode="hidden">
            <a:xfrm>
              <a:off x="5698" y="653"/>
              <a:ext cx="60" cy="311"/>
            </a:xfrm>
            <a:custGeom>
              <a:avLst/>
              <a:gdLst/>
              <a:ahLst/>
              <a:cxnLst>
                <a:cxn ang="0">
                  <a:pos x="0" y="144"/>
                </a:cxn>
                <a:cxn ang="0">
                  <a:pos x="60" y="312"/>
                </a:cxn>
                <a:cxn ang="0">
                  <a:pos x="60" y="6"/>
                </a:cxn>
                <a:cxn ang="0">
                  <a:pos x="54" y="0"/>
                </a:cxn>
                <a:cxn ang="0">
                  <a:pos x="0" y="144"/>
                </a:cxn>
                <a:cxn ang="0">
                  <a:pos x="0" y="144"/>
                </a:cxn>
              </a:cxnLst>
              <a:rect l="0" t="0" r="r" b="b"/>
              <a:pathLst>
                <a:path w="60" h="312">
                  <a:moveTo>
                    <a:pt x="0" y="144"/>
                  </a:moveTo>
                  <a:lnTo>
                    <a:pt x="60" y="312"/>
                  </a:lnTo>
                  <a:lnTo>
                    <a:pt x="60" y="6"/>
                  </a:lnTo>
                  <a:lnTo>
                    <a:pt x="54" y="0"/>
                  </a:lnTo>
                  <a:lnTo>
                    <a:pt x="0" y="144"/>
                  </a:lnTo>
                  <a:lnTo>
                    <a:pt x="0" y="144"/>
                  </a:lnTo>
                  <a:close/>
                </a:path>
              </a:pathLst>
            </a:custGeom>
            <a:solidFill>
              <a:schemeClr val="bg2"/>
            </a:solidFill>
            <a:ln w="9525">
              <a:noFill/>
              <a:round/>
              <a:headEnd/>
              <a:tailEnd/>
            </a:ln>
          </p:spPr>
          <p:txBody>
            <a:bodyPr/>
            <a:lstStyle/>
            <a:p>
              <a:pPr>
                <a:defRPr/>
              </a:pPr>
              <a:endParaRPr lang="en-US" sz="2400">
                <a:solidFill>
                  <a:srgbClr val="FFFFFF"/>
                </a:solidFill>
                <a:latin typeface="Times New Roman" pitchFamily="18" charset="0"/>
                <a:cs typeface="+mn-cs"/>
              </a:endParaRPr>
            </a:p>
          </p:txBody>
        </p:sp>
        <p:sp>
          <p:nvSpPr>
            <p:cNvPr id="121885" name="Freeform 29"/>
            <p:cNvSpPr>
              <a:spLocks/>
            </p:cNvSpPr>
            <p:nvPr/>
          </p:nvSpPr>
          <p:spPr bwMode="hidden">
            <a:xfrm>
              <a:off x="2" y="1601"/>
              <a:ext cx="5752" cy="1864"/>
            </a:xfrm>
            <a:custGeom>
              <a:avLst/>
              <a:gdLst/>
              <a:ahLst/>
              <a:cxnLst>
                <a:cxn ang="0">
                  <a:pos x="0" y="371"/>
                </a:cxn>
                <a:cxn ang="0">
                  <a:pos x="5740" y="1864"/>
                </a:cxn>
                <a:cxn ang="0">
                  <a:pos x="5740" y="1834"/>
                </a:cxn>
                <a:cxn ang="0">
                  <a:pos x="0" y="0"/>
                </a:cxn>
                <a:cxn ang="0">
                  <a:pos x="0" y="371"/>
                </a:cxn>
                <a:cxn ang="0">
                  <a:pos x="0" y="37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w="9525">
              <a:noFill/>
              <a:round/>
              <a:headEnd/>
              <a:tailEnd/>
            </a:ln>
          </p:spPr>
          <p:txBody>
            <a:bodyPr/>
            <a:lstStyle/>
            <a:p>
              <a:pPr>
                <a:defRPr/>
              </a:pPr>
              <a:endParaRPr lang="en-US" sz="2400">
                <a:solidFill>
                  <a:srgbClr val="FFFFFF"/>
                </a:solidFill>
                <a:latin typeface="Times New Roman" pitchFamily="18" charset="0"/>
                <a:cs typeface="+mn-cs"/>
              </a:endParaRPr>
            </a:p>
          </p:txBody>
        </p:sp>
        <p:sp>
          <p:nvSpPr>
            <p:cNvPr id="121886" name="Freeform 30"/>
            <p:cNvSpPr>
              <a:spLocks/>
            </p:cNvSpPr>
            <p:nvPr/>
          </p:nvSpPr>
          <p:spPr bwMode="hidden">
            <a:xfrm>
              <a:off x="5754" y="3483"/>
              <a:ext cx="6" cy="6"/>
            </a:xfrm>
            <a:custGeom>
              <a:avLst/>
              <a:gdLst/>
              <a:ahLst/>
              <a:cxnLst>
                <a:cxn ang="0">
                  <a:pos x="6" y="6"/>
                </a:cxn>
                <a:cxn ang="0">
                  <a:pos x="0" y="0"/>
                </a:cxn>
                <a:cxn ang="0">
                  <a:pos x="0" y="6"/>
                </a:cxn>
                <a:cxn ang="0">
                  <a:pos x="6" y="6"/>
                </a:cxn>
                <a:cxn ang="0">
                  <a:pos x="6" y="6"/>
                </a:cxn>
              </a:cxnLst>
              <a:rect l="0" t="0" r="r" b="b"/>
              <a:pathLst>
                <a:path w="6" h="6">
                  <a:moveTo>
                    <a:pt x="6" y="6"/>
                  </a:moveTo>
                  <a:lnTo>
                    <a:pt x="0" y="0"/>
                  </a:lnTo>
                  <a:lnTo>
                    <a:pt x="0" y="6"/>
                  </a:lnTo>
                  <a:lnTo>
                    <a:pt x="6" y="6"/>
                  </a:lnTo>
                  <a:lnTo>
                    <a:pt x="6" y="6"/>
                  </a:lnTo>
                  <a:close/>
                </a:path>
              </a:pathLst>
            </a:custGeom>
            <a:solidFill>
              <a:srgbClr val="18FF00"/>
            </a:solidFill>
            <a:ln w="9525">
              <a:noFill/>
              <a:round/>
              <a:headEnd/>
              <a:tailEnd/>
            </a:ln>
          </p:spPr>
          <p:txBody>
            <a:bodyPr/>
            <a:lstStyle/>
            <a:p>
              <a:pPr>
                <a:defRPr/>
              </a:pPr>
              <a:endParaRPr lang="en-US" sz="2400">
                <a:solidFill>
                  <a:srgbClr val="FFFFFF"/>
                </a:solidFill>
                <a:latin typeface="Times New Roman" pitchFamily="18" charset="0"/>
                <a:cs typeface="+mn-cs"/>
              </a:endParaRPr>
            </a:p>
          </p:txBody>
        </p:sp>
        <p:sp>
          <p:nvSpPr>
            <p:cNvPr id="121887" name="Freeform 31"/>
            <p:cNvSpPr>
              <a:spLocks/>
            </p:cNvSpPr>
            <p:nvPr/>
          </p:nvSpPr>
          <p:spPr bwMode="hidden">
            <a:xfrm>
              <a:off x="2" y="2152"/>
              <a:ext cx="5752" cy="1337"/>
            </a:xfrm>
            <a:custGeom>
              <a:avLst/>
              <a:gdLst/>
              <a:ahLst/>
              <a:cxnLst>
                <a:cxn ang="0">
                  <a:pos x="0" y="366"/>
                </a:cxn>
                <a:cxn ang="0">
                  <a:pos x="5740" y="1337"/>
                </a:cxn>
                <a:cxn ang="0">
                  <a:pos x="5740" y="1331"/>
                </a:cxn>
                <a:cxn ang="0">
                  <a:pos x="0" y="0"/>
                </a:cxn>
                <a:cxn ang="0">
                  <a:pos x="0" y="366"/>
                </a:cxn>
                <a:cxn ang="0">
                  <a:pos x="0" y="366"/>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a:defRPr/>
              </a:pPr>
              <a:endParaRPr lang="en-US" sz="2400">
                <a:solidFill>
                  <a:srgbClr val="FFFFFF"/>
                </a:solidFill>
                <a:latin typeface="Times New Roman" pitchFamily="18" charset="0"/>
                <a:cs typeface="+mn-cs"/>
              </a:endParaRPr>
            </a:p>
          </p:txBody>
        </p:sp>
        <p:sp>
          <p:nvSpPr>
            <p:cNvPr id="121888" name="Freeform 32"/>
            <p:cNvSpPr>
              <a:spLocks/>
            </p:cNvSpPr>
            <p:nvPr/>
          </p:nvSpPr>
          <p:spPr bwMode="hidden">
            <a:xfrm>
              <a:off x="2" y="3177"/>
              <a:ext cx="5752" cy="414"/>
            </a:xfrm>
            <a:custGeom>
              <a:avLst/>
              <a:gdLst/>
              <a:ahLst/>
              <a:cxnLst>
                <a:cxn ang="0">
                  <a:pos x="0" y="48"/>
                </a:cxn>
                <a:cxn ang="0">
                  <a:pos x="5740" y="414"/>
                </a:cxn>
                <a:cxn ang="0">
                  <a:pos x="5740" y="402"/>
                </a:cxn>
                <a:cxn ang="0">
                  <a:pos x="0" y="0"/>
                </a:cxn>
                <a:cxn ang="0">
                  <a:pos x="0" y="48"/>
                </a:cxn>
                <a:cxn ang="0">
                  <a:pos x="0" y="48"/>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w="9525">
              <a:noFill/>
              <a:round/>
              <a:headEnd/>
              <a:tailEnd/>
            </a:ln>
          </p:spPr>
          <p:txBody>
            <a:bodyPr/>
            <a:lstStyle/>
            <a:p>
              <a:pPr>
                <a:defRPr/>
              </a:pPr>
              <a:endParaRPr lang="en-US" sz="2400">
                <a:solidFill>
                  <a:srgbClr val="FFFFFF"/>
                </a:solidFill>
                <a:latin typeface="Times New Roman" pitchFamily="18" charset="0"/>
                <a:cs typeface="+mn-cs"/>
              </a:endParaRPr>
            </a:p>
          </p:txBody>
        </p:sp>
        <p:sp>
          <p:nvSpPr>
            <p:cNvPr id="121889" name="Freeform 33"/>
            <p:cNvSpPr>
              <a:spLocks/>
            </p:cNvSpPr>
            <p:nvPr/>
          </p:nvSpPr>
          <p:spPr bwMode="hidden">
            <a:xfrm>
              <a:off x="1297" y="0"/>
              <a:ext cx="4457" cy="3177"/>
            </a:xfrm>
            <a:custGeom>
              <a:avLst/>
              <a:gdLst/>
              <a:ahLst/>
              <a:cxnLst>
                <a:cxn ang="0">
                  <a:pos x="0" y="0"/>
                </a:cxn>
                <a:cxn ang="0">
                  <a:pos x="4448" y="3177"/>
                </a:cxn>
                <a:cxn ang="0">
                  <a:pos x="4448" y="3153"/>
                </a:cxn>
                <a:cxn ang="0">
                  <a:pos x="125" y="0"/>
                </a:cxn>
                <a:cxn ang="0">
                  <a:pos x="0" y="0"/>
                </a:cxn>
                <a:cxn ang="0">
                  <a:pos x="0" y="0"/>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w="9525">
              <a:noFill/>
              <a:round/>
              <a:headEnd/>
              <a:tailEnd/>
            </a:ln>
          </p:spPr>
          <p:txBody>
            <a:bodyPr/>
            <a:lstStyle/>
            <a:p>
              <a:pPr>
                <a:defRPr/>
              </a:pPr>
              <a:endParaRPr lang="en-US" sz="2400">
                <a:solidFill>
                  <a:srgbClr val="FFFFFF"/>
                </a:solidFill>
                <a:latin typeface="Times New Roman" pitchFamily="18" charset="0"/>
                <a:cs typeface="+mn-cs"/>
              </a:endParaRPr>
            </a:p>
          </p:txBody>
        </p:sp>
        <p:sp>
          <p:nvSpPr>
            <p:cNvPr id="121890" name="Freeform 34"/>
            <p:cNvSpPr>
              <a:spLocks/>
            </p:cNvSpPr>
            <p:nvPr/>
          </p:nvSpPr>
          <p:spPr bwMode="hidden">
            <a:xfrm>
              <a:off x="3321" y="0"/>
              <a:ext cx="2433" cy="2614"/>
            </a:xfrm>
            <a:custGeom>
              <a:avLst/>
              <a:gdLst/>
              <a:ahLst/>
              <a:cxnLst>
                <a:cxn ang="0">
                  <a:pos x="0" y="0"/>
                </a:cxn>
                <a:cxn ang="0">
                  <a:pos x="2428" y="2614"/>
                </a:cxn>
                <a:cxn ang="0">
                  <a:pos x="2428" y="2608"/>
                </a:cxn>
                <a:cxn ang="0">
                  <a:pos x="66" y="0"/>
                </a:cxn>
                <a:cxn ang="0">
                  <a:pos x="0" y="0"/>
                </a:cxn>
                <a:cxn ang="0">
                  <a:pos x="0" y="0"/>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a:defRPr/>
              </a:pPr>
              <a:endParaRPr lang="en-US" sz="2400">
                <a:solidFill>
                  <a:srgbClr val="FFFFFF"/>
                </a:solidFill>
                <a:latin typeface="Times New Roman" pitchFamily="18" charset="0"/>
                <a:cs typeface="+mn-cs"/>
              </a:endParaRPr>
            </a:p>
          </p:txBody>
        </p:sp>
        <p:sp>
          <p:nvSpPr>
            <p:cNvPr id="121891" name="Freeform 35"/>
            <p:cNvSpPr>
              <a:spLocks/>
            </p:cNvSpPr>
            <p:nvPr/>
          </p:nvSpPr>
          <p:spPr bwMode="hidden">
            <a:xfrm>
              <a:off x="3950" y="0"/>
              <a:ext cx="1804" cy="2464"/>
            </a:xfrm>
            <a:custGeom>
              <a:avLst/>
              <a:gdLst/>
              <a:ahLst/>
              <a:cxnLst>
                <a:cxn ang="0">
                  <a:pos x="485" y="0"/>
                </a:cxn>
                <a:cxn ang="0">
                  <a:pos x="0" y="0"/>
                </a:cxn>
                <a:cxn ang="0">
                  <a:pos x="1800" y="2464"/>
                </a:cxn>
                <a:cxn ang="0">
                  <a:pos x="1800" y="2248"/>
                </a:cxn>
                <a:cxn ang="0">
                  <a:pos x="1794" y="2248"/>
                </a:cxn>
                <a:cxn ang="0">
                  <a:pos x="485" y="0"/>
                </a:cxn>
                <a:cxn ang="0">
                  <a:pos x="485" y="0"/>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w="9525">
              <a:noFill/>
              <a:round/>
              <a:headEnd/>
              <a:tailEnd/>
            </a:ln>
          </p:spPr>
          <p:txBody>
            <a:bodyPr/>
            <a:lstStyle/>
            <a:p>
              <a:pPr>
                <a:defRPr/>
              </a:pPr>
              <a:endParaRPr lang="en-US" sz="2400">
                <a:solidFill>
                  <a:srgbClr val="FFFFFF"/>
                </a:solidFill>
                <a:latin typeface="Times New Roman" pitchFamily="18" charset="0"/>
                <a:cs typeface="+mn-cs"/>
              </a:endParaRPr>
            </a:p>
          </p:txBody>
        </p:sp>
        <p:sp>
          <p:nvSpPr>
            <p:cNvPr id="121892" name="Freeform 36"/>
            <p:cNvSpPr>
              <a:spLocks/>
            </p:cNvSpPr>
            <p:nvPr/>
          </p:nvSpPr>
          <p:spPr bwMode="hidden">
            <a:xfrm>
              <a:off x="4519" y="0"/>
              <a:ext cx="1235" cy="2074"/>
            </a:xfrm>
            <a:custGeom>
              <a:avLst/>
              <a:gdLst/>
              <a:ahLst/>
              <a:cxnLst>
                <a:cxn ang="0">
                  <a:pos x="0" y="0"/>
                </a:cxn>
                <a:cxn ang="0">
                  <a:pos x="1232" y="2074"/>
                </a:cxn>
                <a:cxn ang="0">
                  <a:pos x="1232" y="2038"/>
                </a:cxn>
                <a:cxn ang="0">
                  <a:pos x="42" y="0"/>
                </a:cxn>
                <a:cxn ang="0">
                  <a:pos x="0" y="0"/>
                </a:cxn>
                <a:cxn ang="0">
                  <a:pos x="0" y="0"/>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w="9525">
              <a:noFill/>
              <a:round/>
              <a:headEnd/>
              <a:tailEnd/>
            </a:ln>
          </p:spPr>
          <p:txBody>
            <a:bodyPr/>
            <a:lstStyle/>
            <a:p>
              <a:pPr>
                <a:defRPr/>
              </a:pPr>
              <a:endParaRPr lang="en-US" sz="2400">
                <a:solidFill>
                  <a:srgbClr val="FFFFFF"/>
                </a:solidFill>
                <a:latin typeface="Times New Roman" pitchFamily="18" charset="0"/>
                <a:cs typeface="+mn-cs"/>
              </a:endParaRPr>
            </a:p>
          </p:txBody>
        </p:sp>
        <p:sp>
          <p:nvSpPr>
            <p:cNvPr id="121893" name="Freeform 37"/>
            <p:cNvSpPr>
              <a:spLocks/>
            </p:cNvSpPr>
            <p:nvPr/>
          </p:nvSpPr>
          <p:spPr bwMode="hidden">
            <a:xfrm>
              <a:off x="4694" y="0"/>
              <a:ext cx="1060" cy="1936"/>
            </a:xfrm>
            <a:custGeom>
              <a:avLst/>
              <a:gdLst/>
              <a:ahLst/>
              <a:cxnLst>
                <a:cxn ang="0">
                  <a:pos x="0" y="0"/>
                </a:cxn>
                <a:cxn ang="0">
                  <a:pos x="1058" y="1936"/>
                </a:cxn>
                <a:cxn ang="0">
                  <a:pos x="1058" y="1930"/>
                </a:cxn>
                <a:cxn ang="0">
                  <a:pos x="54" y="0"/>
                </a:cxn>
                <a:cxn ang="0">
                  <a:pos x="0" y="0"/>
                </a:cxn>
                <a:cxn ang="0">
                  <a:pos x="0" y="0"/>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w="9525">
              <a:noFill/>
              <a:round/>
              <a:headEnd/>
              <a:tailEnd/>
            </a:ln>
          </p:spPr>
          <p:txBody>
            <a:bodyPr/>
            <a:lstStyle/>
            <a:p>
              <a:pPr>
                <a:defRPr/>
              </a:pPr>
              <a:endParaRPr lang="en-US" sz="2400">
                <a:solidFill>
                  <a:srgbClr val="FFFFFF"/>
                </a:solidFill>
                <a:latin typeface="Times New Roman" pitchFamily="18" charset="0"/>
                <a:cs typeface="+mn-cs"/>
              </a:endParaRPr>
            </a:p>
          </p:txBody>
        </p:sp>
        <p:sp>
          <p:nvSpPr>
            <p:cNvPr id="121894" name="Freeform 38"/>
            <p:cNvSpPr>
              <a:spLocks/>
            </p:cNvSpPr>
            <p:nvPr/>
          </p:nvSpPr>
          <p:spPr bwMode="hidden">
            <a:xfrm>
              <a:off x="4981" y="0"/>
              <a:ext cx="773" cy="1487"/>
            </a:xfrm>
            <a:custGeom>
              <a:avLst/>
              <a:gdLst/>
              <a:ahLst/>
              <a:cxnLst>
                <a:cxn ang="0">
                  <a:pos x="771" y="1433"/>
                </a:cxn>
                <a:cxn ang="0">
                  <a:pos x="42" y="0"/>
                </a:cxn>
                <a:cxn ang="0">
                  <a:pos x="0" y="0"/>
                </a:cxn>
                <a:cxn ang="0">
                  <a:pos x="771" y="1487"/>
                </a:cxn>
                <a:cxn ang="0">
                  <a:pos x="771" y="1433"/>
                </a:cxn>
                <a:cxn ang="0">
                  <a:pos x="771" y="1433"/>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w="9525">
              <a:noFill/>
              <a:round/>
              <a:headEnd/>
              <a:tailEnd/>
            </a:ln>
          </p:spPr>
          <p:txBody>
            <a:bodyPr/>
            <a:lstStyle/>
            <a:p>
              <a:pPr>
                <a:defRPr/>
              </a:pPr>
              <a:endParaRPr lang="en-US" sz="2400">
                <a:solidFill>
                  <a:srgbClr val="FFFFFF"/>
                </a:solidFill>
                <a:latin typeface="Times New Roman" pitchFamily="18" charset="0"/>
                <a:cs typeface="+mn-cs"/>
              </a:endParaRPr>
            </a:p>
          </p:txBody>
        </p:sp>
        <p:grpSp>
          <p:nvGrpSpPr>
            <p:cNvPr id="8236" name="Group 39"/>
            <p:cNvGrpSpPr>
              <a:grpSpLocks/>
            </p:cNvGrpSpPr>
            <p:nvPr userDrawn="1"/>
          </p:nvGrpSpPr>
          <p:grpSpPr bwMode="auto">
            <a:xfrm>
              <a:off x="0" y="1632"/>
              <a:ext cx="5758" cy="1858"/>
              <a:chOff x="0" y="1632"/>
              <a:chExt cx="5758" cy="1858"/>
            </a:xfrm>
          </p:grpSpPr>
          <p:sp>
            <p:nvSpPr>
              <p:cNvPr id="121896" name="Freeform 40"/>
              <p:cNvSpPr>
                <a:spLocks/>
              </p:cNvSpPr>
              <p:nvPr/>
            </p:nvSpPr>
            <p:spPr bwMode="hidden">
              <a:xfrm>
                <a:off x="0" y="1632"/>
                <a:ext cx="3670" cy="1313"/>
              </a:xfrm>
              <a:custGeom>
                <a:avLst/>
                <a:gdLst/>
                <a:ahLst/>
                <a:cxnLst>
                  <a:cxn ang="0">
                    <a:pos x="0" y="0"/>
                  </a:cxn>
                  <a:cxn ang="0">
                    <a:pos x="0" y="366"/>
                  </a:cxn>
                  <a:cxn ang="0">
                    <a:pos x="3635" y="1313"/>
                  </a:cxn>
                  <a:cxn ang="0">
                    <a:pos x="3647" y="1235"/>
                  </a:cxn>
                  <a:cxn ang="0">
                    <a:pos x="3659" y="1163"/>
                  </a:cxn>
                  <a:cxn ang="0">
                    <a:pos x="0" y="0"/>
                  </a:cxn>
                  <a:cxn ang="0">
                    <a:pos x="0" y="0"/>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a:defRPr/>
                </a:pPr>
                <a:endParaRPr lang="en-US" sz="2400">
                  <a:solidFill>
                    <a:srgbClr val="FFFFFF"/>
                  </a:solidFill>
                  <a:latin typeface="Times New Roman" pitchFamily="18" charset="0"/>
                  <a:cs typeface="+mn-cs"/>
                </a:endParaRPr>
              </a:p>
            </p:txBody>
          </p:sp>
          <p:sp>
            <p:nvSpPr>
              <p:cNvPr id="121897" name="Freeform 41"/>
              <p:cNvSpPr>
                <a:spLocks/>
              </p:cNvSpPr>
              <p:nvPr/>
            </p:nvSpPr>
            <p:spPr bwMode="hidden">
              <a:xfrm>
                <a:off x="3646" y="2795"/>
                <a:ext cx="2112" cy="695"/>
              </a:xfrm>
              <a:custGeom>
                <a:avLst/>
                <a:gdLst/>
                <a:ahLst/>
                <a:cxnLst>
                  <a:cxn ang="0">
                    <a:pos x="2105" y="665"/>
                  </a:cxn>
                  <a:cxn ang="0">
                    <a:pos x="24" y="0"/>
                  </a:cxn>
                  <a:cxn ang="0">
                    <a:pos x="12" y="72"/>
                  </a:cxn>
                  <a:cxn ang="0">
                    <a:pos x="0" y="150"/>
                  </a:cxn>
                  <a:cxn ang="0">
                    <a:pos x="2105" y="695"/>
                  </a:cxn>
                  <a:cxn ang="0">
                    <a:pos x="2105" y="665"/>
                  </a:cxn>
                  <a:cxn ang="0">
                    <a:pos x="2105" y="665"/>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w="9525">
                <a:noFill/>
                <a:round/>
                <a:headEnd/>
                <a:tailEnd/>
              </a:ln>
            </p:spPr>
            <p:txBody>
              <a:bodyPr/>
              <a:lstStyle/>
              <a:p>
                <a:pPr>
                  <a:defRPr/>
                </a:pPr>
                <a:endParaRPr lang="en-US" sz="2400">
                  <a:solidFill>
                    <a:srgbClr val="FFFFFF"/>
                  </a:solidFill>
                  <a:latin typeface="Times New Roman" pitchFamily="18" charset="0"/>
                  <a:cs typeface="+mn-cs"/>
                </a:endParaRPr>
              </a:p>
            </p:txBody>
          </p:sp>
        </p:grpSp>
      </p:grpSp>
      <p:sp>
        <p:nvSpPr>
          <p:cNvPr id="121898" name="Rectangle 42"/>
          <p:cNvSpPr>
            <a:spLocks noGrp="1" noChangeArrowheads="1"/>
          </p:cNvSpPr>
          <p:nvPr>
            <p:ph type="title"/>
          </p:nvPr>
        </p:nvSpPr>
        <p:spPr bwMode="auto">
          <a:xfrm>
            <a:off x="457200" y="277813"/>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smtClean="0"/>
              <a:t>Click to edit Master title style</a:t>
            </a:r>
          </a:p>
        </p:txBody>
      </p:sp>
      <p:sp>
        <p:nvSpPr>
          <p:cNvPr id="121899" name="Rectangle 43"/>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p>
        </p:txBody>
      </p:sp>
      <p:sp>
        <p:nvSpPr>
          <p:cNvPr id="121900" name="Rectangle 44"/>
          <p:cNvSpPr>
            <a:spLocks noGrp="1" noChangeArrowheads="1"/>
          </p:cNvSpPr>
          <p:nvPr>
            <p:ph type="dt" sz="half" idx="2"/>
          </p:nvPr>
        </p:nvSpPr>
        <p:spPr bwMode="auto">
          <a:xfrm>
            <a:off x="457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smtClean="0">
                <a:effectLst>
                  <a:outerShdw blurRad="38100" dist="38100" dir="2700000" algn="tl">
                    <a:srgbClr val="000000"/>
                  </a:outerShdw>
                </a:effectLst>
                <a:latin typeface="+mn-lt"/>
              </a:defRPr>
            </a:lvl1pPr>
          </a:lstStyle>
          <a:p>
            <a:pPr>
              <a:defRPr/>
            </a:pPr>
            <a:fld id="{02DCF0B7-86DD-44E5-8A57-D132F5EE31A3}" type="datetime4">
              <a:rPr lang="en-US" smtClean="0">
                <a:solidFill>
                  <a:srgbClr val="FFFFFF"/>
                </a:solidFill>
                <a:cs typeface="+mn-cs"/>
              </a:rPr>
              <a:t>October 1, 2011</a:t>
            </a:fld>
            <a:endParaRPr lang="en-US">
              <a:solidFill>
                <a:srgbClr val="FFFFFF"/>
              </a:solidFill>
              <a:cs typeface="+mn-cs"/>
            </a:endParaRPr>
          </a:p>
        </p:txBody>
      </p:sp>
      <p:sp>
        <p:nvSpPr>
          <p:cNvPr id="121901" name="Rectangle 4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smtClean="0">
                <a:effectLst>
                  <a:outerShdw blurRad="38100" dist="38100" dir="2700000" algn="tl">
                    <a:srgbClr val="000000"/>
                  </a:outerShdw>
                </a:effectLst>
                <a:latin typeface="+mn-lt"/>
              </a:defRPr>
            </a:lvl1pPr>
          </a:lstStyle>
          <a:p>
            <a:pPr>
              <a:defRPr/>
            </a:pPr>
            <a:endParaRPr lang="en-US">
              <a:solidFill>
                <a:srgbClr val="FFFFFF"/>
              </a:solidFill>
              <a:cs typeface="+mn-cs"/>
            </a:endParaRPr>
          </a:p>
        </p:txBody>
      </p:sp>
      <p:sp>
        <p:nvSpPr>
          <p:cNvPr id="121902" name="Rectangle 46"/>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2000" smtClean="0">
                <a:effectLst>
                  <a:outerShdw blurRad="38100" dist="38100" dir="2700000" algn="tl">
                    <a:srgbClr val="000000"/>
                  </a:outerShdw>
                </a:effectLst>
                <a:latin typeface="+mn-lt"/>
              </a:defRPr>
            </a:lvl1pPr>
          </a:lstStyle>
          <a:p>
            <a:pPr>
              <a:defRPr/>
            </a:pPr>
            <a:fld id="{A577257B-A9A5-4BA1-A2F1-528BD8309603}" type="slidenum">
              <a:rPr lang="en-US">
                <a:solidFill>
                  <a:srgbClr val="FFFFFF"/>
                </a:solidFill>
                <a:cs typeface="+mn-cs"/>
              </a:rPr>
              <a:pPr>
                <a:defRPr/>
              </a:pPr>
              <a:t>‹#›</a:t>
            </a:fld>
            <a:endParaRPr lang="en-US">
              <a:solidFill>
                <a:srgbClr val="FFFFFF"/>
              </a:solidFill>
              <a:cs typeface="+mn-cs"/>
            </a:endParaRPr>
          </a:p>
        </p:txBody>
      </p:sp>
    </p:spTree>
    <p:extLst>
      <p:ext uri="{BB962C8B-B14F-4D97-AF65-F5344CB8AC3E}">
        <p14:creationId xmlns:p14="http://schemas.microsoft.com/office/powerpoint/2010/main" val="3650827946"/>
      </p:ext>
    </p:extLst>
  </p:cSld>
  <p:clrMap bg1="dk2" tx1="lt1" bg2="dk1" tx2="lt2" accent1="accent1" accent2="accent2" accent3="accent3" accent4="accent4" accent5="accent5" accent6="accent6" hlink="hlink" folHlink="folHlink"/>
  <p:sldLayoutIdLst>
    <p:sldLayoutId id="2147483790" r:id="rId1"/>
    <p:sldLayoutId id="2147483791" r:id="rId2"/>
    <p:sldLayoutId id="2147483792" r:id="rId3"/>
    <p:sldLayoutId id="2147483793" r:id="rId4"/>
    <p:sldLayoutId id="2147483794" r:id="rId5"/>
    <p:sldLayoutId id="2147483795" r:id="rId6"/>
    <p:sldLayoutId id="2147483796" r:id="rId7"/>
    <p:sldLayoutId id="2147483797" r:id="rId8"/>
    <p:sldLayoutId id="2147483798" r:id="rId9"/>
    <p:sldLayoutId id="2147483799" r:id="rId10"/>
    <p:sldLayoutId id="2147483800" r:id="rId11"/>
    <p:sldLayoutId id="2147483801" r:id="rId12"/>
    <p:sldLayoutId id="2147483802" r:id="rId13"/>
  </p:sldLayoutIdLst>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hf hdr="0" ftr="0" dt="0"/>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mj-ea"/>
          <a:cs typeface="+mj-cs"/>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34" charset="0"/>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34" charset="0"/>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34" charset="0"/>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34" charset="0"/>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34"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34"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34"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34" charset="0"/>
        </a:defRPr>
      </a:lvl9pPr>
    </p:titleStyle>
    <p:bodyStyle>
      <a:lvl1pPr marL="342900" indent="-342900" algn="l" rtl="0" eaLnBrk="0" fontAlgn="base" hangingPunct="0">
        <a:spcBef>
          <a:spcPct val="20000"/>
        </a:spcBef>
        <a:spcAft>
          <a:spcPct val="0"/>
        </a:spcAft>
        <a:buClr>
          <a:schemeClr val="hlink"/>
        </a:buClr>
        <a:buSzPct val="90000"/>
        <a:buFont typeface="Wingdings" pitchFamily="2" charset="2"/>
        <a:buBlip>
          <a:blip r:embed="rId15"/>
        </a:buBlip>
        <a:defRPr sz="3200">
          <a:solidFill>
            <a:schemeClr val="tx1"/>
          </a:solidFill>
          <a:effectLst>
            <a:outerShdw blurRad="38100" dist="38100" dir="2700000" algn="tl">
              <a:srgbClr val="000000"/>
            </a:outerShdw>
          </a:effectLst>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effectLst>
            <a:outerShdw blurRad="38100" dist="38100" dir="2700000" algn="tl">
              <a:srgbClr val="000000"/>
            </a:outerShdw>
          </a:effectLst>
          <a:latin typeface="+mn-lt"/>
        </a:defRPr>
      </a:lvl2pPr>
      <a:lvl3pPr marL="1143000" indent="-228600" algn="l" rtl="0" eaLnBrk="0" fontAlgn="base" hangingPunct="0">
        <a:spcBef>
          <a:spcPct val="20000"/>
        </a:spcBef>
        <a:spcAft>
          <a:spcPct val="0"/>
        </a:spcAft>
        <a:buClr>
          <a:schemeClr val="accent2"/>
        </a:buClr>
        <a:buSzPct val="90000"/>
        <a:buFont typeface="Wingdings" pitchFamily="2" charset="2"/>
        <a:buBlip>
          <a:blip r:embed="rId16"/>
        </a:buBlip>
        <a:defRPr sz="2400">
          <a:solidFill>
            <a:schemeClr val="tx1"/>
          </a:solidFill>
          <a:effectLst>
            <a:outerShdw blurRad="38100" dist="38100" dir="2700000" algn="tl">
              <a:srgbClr val="000000"/>
            </a:outerShdw>
          </a:effectLst>
          <a:latin typeface="+mn-lt"/>
        </a:defRPr>
      </a:lvl3pPr>
      <a:lvl4pPr marL="1600200" indent="-228600" algn="l" rtl="0" eaLnBrk="0" fontAlgn="base" hangingPunct="0">
        <a:spcBef>
          <a:spcPct val="20000"/>
        </a:spcBef>
        <a:spcAft>
          <a:spcPct val="0"/>
        </a:spcAft>
        <a:buChar char="–"/>
        <a:defRPr sz="2000">
          <a:solidFill>
            <a:schemeClr val="tx1"/>
          </a:solidFill>
          <a:effectLst>
            <a:outerShdw blurRad="38100" dist="38100" dir="2700000" algn="tl">
              <a:srgbClr val="000000"/>
            </a:outerShdw>
          </a:effectLst>
          <a:latin typeface="+mn-lt"/>
        </a:defRPr>
      </a:lvl4pPr>
      <a:lvl5pPr marL="2057400" indent="-228600" algn="l" rtl="0" eaLnBrk="0" fontAlgn="base" hangingPunct="0">
        <a:spcBef>
          <a:spcPct val="20000"/>
        </a:spcBef>
        <a:spcAft>
          <a:spcPct val="0"/>
        </a:spcAft>
        <a:buClr>
          <a:schemeClr val="folHlink"/>
        </a:buClr>
        <a:buSzPct val="90000"/>
        <a:buFont typeface="Wingdings" pitchFamily="2" charset="2"/>
        <a:buBlip>
          <a:blip r:embed="rId17"/>
        </a:buBlip>
        <a:defRPr sz="2000">
          <a:solidFill>
            <a:schemeClr val="tx1"/>
          </a:solidFill>
          <a:effectLst>
            <a:outerShdw blurRad="38100" dist="38100" dir="2700000" algn="tl">
              <a:srgbClr val="000000"/>
            </a:outerShdw>
          </a:effectLst>
          <a:latin typeface="+mn-lt"/>
        </a:defRPr>
      </a:lvl5pPr>
      <a:lvl6pPr marL="2514600" indent="-228600" algn="l" rtl="0" fontAlgn="base">
        <a:spcBef>
          <a:spcPct val="20000"/>
        </a:spcBef>
        <a:spcAft>
          <a:spcPct val="0"/>
        </a:spcAft>
        <a:buClr>
          <a:schemeClr val="folHlink"/>
        </a:buClr>
        <a:buSzPct val="90000"/>
        <a:buFont typeface="Wingdings" pitchFamily="2" charset="2"/>
        <a:buBlip>
          <a:blip r:embed="rId17"/>
        </a:buBlip>
        <a:defRPr sz="2000">
          <a:solidFill>
            <a:schemeClr val="tx1"/>
          </a:solidFill>
          <a:effectLst>
            <a:outerShdw blurRad="38100" dist="38100" dir="2700000" algn="tl">
              <a:srgbClr val="000000"/>
            </a:outerShdw>
          </a:effectLst>
          <a:latin typeface="+mn-lt"/>
        </a:defRPr>
      </a:lvl6pPr>
      <a:lvl7pPr marL="2971800" indent="-228600" algn="l" rtl="0" fontAlgn="base">
        <a:spcBef>
          <a:spcPct val="20000"/>
        </a:spcBef>
        <a:spcAft>
          <a:spcPct val="0"/>
        </a:spcAft>
        <a:buClr>
          <a:schemeClr val="folHlink"/>
        </a:buClr>
        <a:buSzPct val="90000"/>
        <a:buFont typeface="Wingdings" pitchFamily="2" charset="2"/>
        <a:buBlip>
          <a:blip r:embed="rId17"/>
        </a:buBlip>
        <a:defRPr sz="2000">
          <a:solidFill>
            <a:schemeClr val="tx1"/>
          </a:solidFill>
          <a:effectLst>
            <a:outerShdw blurRad="38100" dist="38100" dir="2700000" algn="tl">
              <a:srgbClr val="000000"/>
            </a:outerShdw>
          </a:effectLst>
          <a:latin typeface="+mn-lt"/>
        </a:defRPr>
      </a:lvl7pPr>
      <a:lvl8pPr marL="3429000" indent="-228600" algn="l" rtl="0" fontAlgn="base">
        <a:spcBef>
          <a:spcPct val="20000"/>
        </a:spcBef>
        <a:spcAft>
          <a:spcPct val="0"/>
        </a:spcAft>
        <a:buClr>
          <a:schemeClr val="folHlink"/>
        </a:buClr>
        <a:buSzPct val="90000"/>
        <a:buFont typeface="Wingdings" pitchFamily="2" charset="2"/>
        <a:buBlip>
          <a:blip r:embed="rId17"/>
        </a:buBlip>
        <a:defRPr sz="2000">
          <a:solidFill>
            <a:schemeClr val="tx1"/>
          </a:solidFill>
          <a:effectLst>
            <a:outerShdw blurRad="38100" dist="38100" dir="2700000" algn="tl">
              <a:srgbClr val="000000"/>
            </a:outerShdw>
          </a:effectLst>
          <a:latin typeface="+mn-lt"/>
        </a:defRPr>
      </a:lvl8pPr>
      <a:lvl9pPr marL="3886200" indent="-228600" algn="l" rtl="0" fontAlgn="base">
        <a:spcBef>
          <a:spcPct val="20000"/>
        </a:spcBef>
        <a:spcAft>
          <a:spcPct val="0"/>
        </a:spcAft>
        <a:buClr>
          <a:schemeClr val="folHlink"/>
        </a:buClr>
        <a:buSzPct val="90000"/>
        <a:buFont typeface="Wingdings" pitchFamily="2" charset="2"/>
        <a:buBlip>
          <a:blip r:embed="rId17"/>
        </a:buBlip>
        <a:defRPr sz="2000">
          <a:solidFill>
            <a:schemeClr val="tx1"/>
          </a:solidFill>
          <a:effectLst>
            <a:outerShdw blurRad="38100" dist="38100" dir="2700000" algn="tl">
              <a:srgbClr val="000000"/>
            </a:outerShdw>
          </a:effectLst>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0.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57647"/>
                <a:invGamma/>
              </a:schemeClr>
            </a:gs>
            <a:gs pos="100000">
              <a:schemeClr val="bg1"/>
            </a:gs>
          </a:gsLst>
          <a:lin ang="2700000" scaled="1"/>
        </a:gradFill>
        <a:effectLst/>
      </p:bgPr>
    </p:bg>
    <p:spTree>
      <p:nvGrpSpPr>
        <p:cNvPr id="1" name=""/>
        <p:cNvGrpSpPr/>
        <p:nvPr/>
      </p:nvGrpSpPr>
      <p:grpSpPr>
        <a:xfrm>
          <a:off x="0" y="0"/>
          <a:ext cx="0" cy="0"/>
          <a:chOff x="0" y="0"/>
          <a:chExt cx="0" cy="0"/>
        </a:xfrm>
      </p:grpSpPr>
      <p:grpSp>
        <p:nvGrpSpPr>
          <p:cNvPr id="1026" name="Group 2"/>
          <p:cNvGrpSpPr>
            <a:grpSpLocks/>
          </p:cNvGrpSpPr>
          <p:nvPr/>
        </p:nvGrpSpPr>
        <p:grpSpPr bwMode="auto">
          <a:xfrm>
            <a:off x="0" y="0"/>
            <a:ext cx="9144000" cy="6856413"/>
            <a:chOff x="0" y="0"/>
            <a:chExt cx="5760" cy="4319"/>
          </a:xfrm>
        </p:grpSpPr>
        <p:sp>
          <p:nvSpPr>
            <p:cNvPr id="786435" name="Freeform 3"/>
            <p:cNvSpPr>
              <a:spLocks/>
            </p:cNvSpPr>
            <p:nvPr/>
          </p:nvSpPr>
          <p:spPr bwMode="hidden">
            <a:xfrm>
              <a:off x="0" y="12"/>
              <a:ext cx="5758" cy="3273"/>
            </a:xfrm>
            <a:custGeom>
              <a:avLst/>
              <a:gdLst/>
              <a:ahLst/>
              <a:cxnLst>
                <a:cxn ang="0">
                  <a:pos x="3193" y="1816"/>
                </a:cxn>
                <a:cxn ang="0">
                  <a:pos x="0" y="0"/>
                </a:cxn>
                <a:cxn ang="0">
                  <a:pos x="0" y="522"/>
                </a:cxn>
                <a:cxn ang="0">
                  <a:pos x="3037" y="1978"/>
                </a:cxn>
                <a:cxn ang="0">
                  <a:pos x="5740" y="3273"/>
                </a:cxn>
                <a:cxn ang="0">
                  <a:pos x="5740" y="3267"/>
                </a:cxn>
                <a:cxn ang="0">
                  <a:pos x="3193" y="1816"/>
                </a:cxn>
                <a:cxn ang="0">
                  <a:pos x="3193" y="1816"/>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786436" name="Freeform 4"/>
            <p:cNvSpPr>
              <a:spLocks/>
            </p:cNvSpPr>
            <p:nvPr/>
          </p:nvSpPr>
          <p:spPr bwMode="hidden">
            <a:xfrm>
              <a:off x="149" y="0"/>
              <a:ext cx="5609" cy="3243"/>
            </a:xfrm>
            <a:custGeom>
              <a:avLst/>
              <a:gdLst/>
              <a:ahLst/>
              <a:cxnLst>
                <a:cxn ang="0">
                  <a:pos x="3163" y="1714"/>
                </a:cxn>
                <a:cxn ang="0">
                  <a:pos x="431" y="0"/>
                </a:cxn>
                <a:cxn ang="0">
                  <a:pos x="0" y="0"/>
                </a:cxn>
                <a:cxn ang="0">
                  <a:pos x="3086" y="1786"/>
                </a:cxn>
                <a:cxn ang="0">
                  <a:pos x="5591" y="3243"/>
                </a:cxn>
                <a:cxn ang="0">
                  <a:pos x="5591" y="3237"/>
                </a:cxn>
                <a:cxn ang="0">
                  <a:pos x="3163" y="1714"/>
                </a:cxn>
                <a:cxn ang="0">
                  <a:pos x="3163" y="1714"/>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786437" name="Freeform 5"/>
            <p:cNvSpPr>
              <a:spLocks/>
            </p:cNvSpPr>
            <p:nvPr/>
          </p:nvSpPr>
          <p:spPr bwMode="hidden">
            <a:xfrm>
              <a:off x="0" y="3433"/>
              <a:ext cx="4038" cy="191"/>
            </a:xfrm>
            <a:custGeom>
              <a:avLst/>
              <a:gdLst/>
              <a:ahLst/>
              <a:cxnLst>
                <a:cxn ang="0">
                  <a:pos x="0" y="156"/>
                </a:cxn>
                <a:cxn ang="0">
                  <a:pos x="4042" y="192"/>
                </a:cxn>
                <a:cxn ang="0">
                  <a:pos x="4042" y="144"/>
                </a:cxn>
                <a:cxn ang="0">
                  <a:pos x="0" y="0"/>
                </a:cxn>
                <a:cxn ang="0">
                  <a:pos x="0" y="156"/>
                </a:cxn>
                <a:cxn ang="0">
                  <a:pos x="0" y="156"/>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1035" name="Freeform 6"/>
            <p:cNvSpPr>
              <a:spLocks/>
            </p:cNvSpPr>
            <p:nvPr/>
          </p:nvSpPr>
          <p:spPr bwMode="hidden">
            <a:xfrm>
              <a:off x="4038" y="3577"/>
              <a:ext cx="1720" cy="65"/>
            </a:xfrm>
            <a:custGeom>
              <a:avLst/>
              <a:gdLst>
                <a:gd name="T0" fmla="*/ 1722 w 1722"/>
                <a:gd name="T1" fmla="*/ 66 h 66"/>
                <a:gd name="T2" fmla="*/ 1722 w 1722"/>
                <a:gd name="T3" fmla="*/ 60 h 66"/>
                <a:gd name="T4" fmla="*/ 0 w 1722"/>
                <a:gd name="T5" fmla="*/ 0 h 66"/>
                <a:gd name="T6" fmla="*/ 0 w 1722"/>
                <a:gd name="T7" fmla="*/ 48 h 66"/>
                <a:gd name="T8" fmla="*/ 1722 w 1722"/>
                <a:gd name="T9" fmla="*/ 66 h 66"/>
                <a:gd name="T10" fmla="*/ 1722 w 1722"/>
                <a:gd name="T11" fmla="*/ 66 h 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22" h="66">
                  <a:moveTo>
                    <a:pt x="1722" y="66"/>
                  </a:moveTo>
                  <a:lnTo>
                    <a:pt x="1722" y="60"/>
                  </a:lnTo>
                  <a:lnTo>
                    <a:pt x="0" y="0"/>
                  </a:lnTo>
                  <a:lnTo>
                    <a:pt x="0" y="48"/>
                  </a:lnTo>
                  <a:lnTo>
                    <a:pt x="1722" y="66"/>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786439" name="Freeform 7"/>
            <p:cNvSpPr>
              <a:spLocks/>
            </p:cNvSpPr>
            <p:nvPr/>
          </p:nvSpPr>
          <p:spPr bwMode="hidden">
            <a:xfrm>
              <a:off x="0" y="3726"/>
              <a:ext cx="4784" cy="329"/>
            </a:xfrm>
            <a:custGeom>
              <a:avLst/>
              <a:gdLst/>
              <a:ahLst/>
              <a:cxnLst>
                <a:cxn ang="0">
                  <a:pos x="0" y="329"/>
                </a:cxn>
                <a:cxn ang="0">
                  <a:pos x="4789" y="77"/>
                </a:cxn>
                <a:cxn ang="0">
                  <a:pos x="4789" y="0"/>
                </a:cxn>
                <a:cxn ang="0">
                  <a:pos x="0" y="107"/>
                </a:cxn>
                <a:cxn ang="0">
                  <a:pos x="0" y="329"/>
                </a:cxn>
                <a:cxn ang="0">
                  <a:pos x="0" y="329"/>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w="9525" cap="flat" cmpd="sng">
              <a:noFill/>
              <a:prstDash val="solid"/>
              <a:round/>
              <a:headEnd type="none" w="med" len="med"/>
              <a:tailEnd type="none" w="med" len="med"/>
            </a:ln>
            <a:effectLst/>
          </p:spPr>
          <p:txBody>
            <a:bodyPr/>
            <a:lstStyle/>
            <a:p>
              <a:pPr fontAlgn="auto">
                <a:spcBef>
                  <a:spcPts val="0"/>
                </a:spcBef>
                <a:spcAft>
                  <a:spcPts val="0"/>
                </a:spcAft>
                <a:defRPr/>
              </a:pPr>
              <a:endParaRPr lang="en-US">
                <a:solidFill>
                  <a:prstClr val="white"/>
                </a:solidFill>
                <a:latin typeface="Arial" charset="0"/>
              </a:endParaRPr>
            </a:p>
          </p:txBody>
        </p:sp>
        <p:sp>
          <p:nvSpPr>
            <p:cNvPr id="1037" name="Freeform 8"/>
            <p:cNvSpPr>
              <a:spLocks/>
            </p:cNvSpPr>
            <p:nvPr/>
          </p:nvSpPr>
          <p:spPr bwMode="hidden">
            <a:xfrm>
              <a:off x="4784" y="3702"/>
              <a:ext cx="974" cy="101"/>
            </a:xfrm>
            <a:custGeom>
              <a:avLst/>
              <a:gdLst>
                <a:gd name="T0" fmla="*/ 975 w 975"/>
                <a:gd name="T1" fmla="*/ 48 h 101"/>
                <a:gd name="T2" fmla="*/ 975 w 975"/>
                <a:gd name="T3" fmla="*/ 0 h 101"/>
                <a:gd name="T4" fmla="*/ 0 w 975"/>
                <a:gd name="T5" fmla="*/ 24 h 101"/>
                <a:gd name="T6" fmla="*/ 0 w 975"/>
                <a:gd name="T7" fmla="*/ 101 h 101"/>
                <a:gd name="T8" fmla="*/ 975 w 975"/>
                <a:gd name="T9" fmla="*/ 48 h 101"/>
                <a:gd name="T10" fmla="*/ 975 w 975"/>
                <a:gd name="T11" fmla="*/ 48 h 10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75" h="101">
                  <a:moveTo>
                    <a:pt x="975" y="48"/>
                  </a:moveTo>
                  <a:lnTo>
                    <a:pt x="975" y="0"/>
                  </a:lnTo>
                  <a:lnTo>
                    <a:pt x="0" y="24"/>
                  </a:lnTo>
                  <a:lnTo>
                    <a:pt x="0" y="101"/>
                  </a:lnTo>
                  <a:lnTo>
                    <a:pt x="975" y="4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1038" name="Freeform 9"/>
            <p:cNvSpPr>
              <a:spLocks/>
            </p:cNvSpPr>
            <p:nvPr/>
          </p:nvSpPr>
          <p:spPr bwMode="hidden">
            <a:xfrm>
              <a:off x="3619" y="3815"/>
              <a:ext cx="2139" cy="198"/>
            </a:xfrm>
            <a:custGeom>
              <a:avLst/>
              <a:gdLst>
                <a:gd name="T0" fmla="*/ 2141 w 2141"/>
                <a:gd name="T1" fmla="*/ 0 h 198"/>
                <a:gd name="T2" fmla="*/ 0 w 2141"/>
                <a:gd name="T3" fmla="*/ 156 h 198"/>
                <a:gd name="T4" fmla="*/ 0 w 2141"/>
                <a:gd name="T5" fmla="*/ 198 h 198"/>
                <a:gd name="T6" fmla="*/ 2141 w 2141"/>
                <a:gd name="T7" fmla="*/ 0 h 198"/>
                <a:gd name="T8" fmla="*/ 2141 w 2141"/>
                <a:gd name="T9" fmla="*/ 0 h 1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41" h="198">
                  <a:moveTo>
                    <a:pt x="2141" y="0"/>
                  </a:moveTo>
                  <a:lnTo>
                    <a:pt x="0" y="156"/>
                  </a:lnTo>
                  <a:lnTo>
                    <a:pt x="0" y="198"/>
                  </a:lnTo>
                  <a:lnTo>
                    <a:pt x="2141"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786442" name="Freeform 10"/>
            <p:cNvSpPr>
              <a:spLocks/>
            </p:cNvSpPr>
            <p:nvPr/>
          </p:nvSpPr>
          <p:spPr bwMode="hidden">
            <a:xfrm>
              <a:off x="0" y="3971"/>
              <a:ext cx="3619" cy="348"/>
            </a:xfrm>
            <a:custGeom>
              <a:avLst/>
              <a:gdLst/>
              <a:ahLst/>
              <a:cxnLst>
                <a:cxn ang="0">
                  <a:pos x="0" y="348"/>
                </a:cxn>
                <a:cxn ang="0">
                  <a:pos x="311" y="348"/>
                </a:cxn>
                <a:cxn ang="0">
                  <a:pos x="3623" y="42"/>
                </a:cxn>
                <a:cxn ang="0">
                  <a:pos x="3623" y="0"/>
                </a:cxn>
                <a:cxn ang="0">
                  <a:pos x="0" y="264"/>
                </a:cxn>
                <a:cxn ang="0">
                  <a:pos x="0" y="348"/>
                </a:cxn>
                <a:cxn ang="0">
                  <a:pos x="0" y="348"/>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1040" name="Freeform 11"/>
            <p:cNvSpPr>
              <a:spLocks/>
            </p:cNvSpPr>
            <p:nvPr/>
          </p:nvSpPr>
          <p:spPr bwMode="hidden">
            <a:xfrm>
              <a:off x="2097" y="4043"/>
              <a:ext cx="2514" cy="276"/>
            </a:xfrm>
            <a:custGeom>
              <a:avLst/>
              <a:gdLst>
                <a:gd name="T0" fmla="*/ 2182 w 2517"/>
                <a:gd name="T1" fmla="*/ 276 h 276"/>
                <a:gd name="T2" fmla="*/ 2517 w 2517"/>
                <a:gd name="T3" fmla="*/ 204 h 276"/>
                <a:gd name="T4" fmla="*/ 2260 w 2517"/>
                <a:gd name="T5" fmla="*/ 0 h 276"/>
                <a:gd name="T6" fmla="*/ 0 w 2517"/>
                <a:gd name="T7" fmla="*/ 276 h 276"/>
                <a:gd name="T8" fmla="*/ 2182 w 2517"/>
                <a:gd name="T9" fmla="*/ 276 h 276"/>
                <a:gd name="T10" fmla="*/ 2182 w 2517"/>
                <a:gd name="T11" fmla="*/ 276 h 27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7" h="276">
                  <a:moveTo>
                    <a:pt x="2182" y="276"/>
                  </a:moveTo>
                  <a:lnTo>
                    <a:pt x="2517" y="204"/>
                  </a:lnTo>
                  <a:lnTo>
                    <a:pt x="2260" y="0"/>
                  </a:lnTo>
                  <a:lnTo>
                    <a:pt x="0" y="276"/>
                  </a:lnTo>
                  <a:lnTo>
                    <a:pt x="2182" y="276"/>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786444" name="Freeform 12"/>
            <p:cNvSpPr>
              <a:spLocks/>
            </p:cNvSpPr>
            <p:nvPr/>
          </p:nvSpPr>
          <p:spPr bwMode="hidden">
            <a:xfrm>
              <a:off x="4354" y="3869"/>
              <a:ext cx="1404" cy="378"/>
            </a:xfrm>
            <a:custGeom>
              <a:avLst/>
              <a:gdLst/>
              <a:ahLst/>
              <a:cxnLst>
                <a:cxn ang="0">
                  <a:pos x="1405" y="126"/>
                </a:cxn>
                <a:cxn ang="0">
                  <a:pos x="1405" y="0"/>
                </a:cxn>
                <a:cxn ang="0">
                  <a:pos x="0" y="174"/>
                </a:cxn>
                <a:cxn ang="0">
                  <a:pos x="257" y="378"/>
                </a:cxn>
                <a:cxn ang="0">
                  <a:pos x="1405" y="126"/>
                </a:cxn>
                <a:cxn ang="0">
                  <a:pos x="1405" y="126"/>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1042" name="Freeform 13"/>
            <p:cNvSpPr>
              <a:spLocks/>
            </p:cNvSpPr>
            <p:nvPr/>
          </p:nvSpPr>
          <p:spPr bwMode="hidden">
            <a:xfrm>
              <a:off x="5030" y="3151"/>
              <a:ext cx="728" cy="240"/>
            </a:xfrm>
            <a:custGeom>
              <a:avLst/>
              <a:gdLst>
                <a:gd name="T0" fmla="*/ 729 w 729"/>
                <a:gd name="T1" fmla="*/ 240 h 240"/>
                <a:gd name="T2" fmla="*/ 0 w 729"/>
                <a:gd name="T3" fmla="*/ 0 h 240"/>
                <a:gd name="T4" fmla="*/ 0 w 729"/>
                <a:gd name="T5" fmla="*/ 6 h 240"/>
                <a:gd name="T6" fmla="*/ 729 w 729"/>
                <a:gd name="T7" fmla="*/ 240 h 240"/>
                <a:gd name="T8" fmla="*/ 729 w 729"/>
                <a:gd name="T9" fmla="*/ 240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9" h="240">
                  <a:moveTo>
                    <a:pt x="729" y="240"/>
                  </a:moveTo>
                  <a:lnTo>
                    <a:pt x="0" y="0"/>
                  </a:lnTo>
                  <a:lnTo>
                    <a:pt x="0" y="6"/>
                  </a:lnTo>
                  <a:lnTo>
                    <a:pt x="729" y="24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786446" name="Freeform 14"/>
            <p:cNvSpPr>
              <a:spLocks/>
            </p:cNvSpPr>
            <p:nvPr/>
          </p:nvSpPr>
          <p:spPr bwMode="hidden">
            <a:xfrm>
              <a:off x="0" y="1486"/>
              <a:ext cx="5030" cy="1671"/>
            </a:xfrm>
            <a:custGeom>
              <a:avLst/>
              <a:gdLst/>
              <a:ahLst/>
              <a:cxnLst>
                <a:cxn ang="0">
                  <a:pos x="0" y="72"/>
                </a:cxn>
                <a:cxn ang="0">
                  <a:pos x="5035" y="1672"/>
                </a:cxn>
                <a:cxn ang="0">
                  <a:pos x="5035" y="1666"/>
                </a:cxn>
                <a:cxn ang="0">
                  <a:pos x="0" y="0"/>
                </a:cxn>
                <a:cxn ang="0">
                  <a:pos x="0" y="72"/>
                </a:cxn>
                <a:cxn ang="0">
                  <a:pos x="0" y="72"/>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1044" name="Freeform 15"/>
            <p:cNvSpPr>
              <a:spLocks/>
            </p:cNvSpPr>
            <p:nvPr/>
          </p:nvSpPr>
          <p:spPr bwMode="hidden">
            <a:xfrm>
              <a:off x="5030" y="3049"/>
              <a:ext cx="728" cy="318"/>
            </a:xfrm>
            <a:custGeom>
              <a:avLst/>
              <a:gdLst>
                <a:gd name="T0" fmla="*/ 729 w 729"/>
                <a:gd name="T1" fmla="*/ 318 h 318"/>
                <a:gd name="T2" fmla="*/ 729 w 729"/>
                <a:gd name="T3" fmla="*/ 312 h 318"/>
                <a:gd name="T4" fmla="*/ 0 w 729"/>
                <a:gd name="T5" fmla="*/ 0 h 318"/>
                <a:gd name="T6" fmla="*/ 0 w 729"/>
                <a:gd name="T7" fmla="*/ 54 h 318"/>
                <a:gd name="T8" fmla="*/ 729 w 729"/>
                <a:gd name="T9" fmla="*/ 318 h 318"/>
                <a:gd name="T10" fmla="*/ 729 w 729"/>
                <a:gd name="T11" fmla="*/ 318 h 3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29" h="318">
                  <a:moveTo>
                    <a:pt x="729" y="318"/>
                  </a:moveTo>
                  <a:lnTo>
                    <a:pt x="729" y="312"/>
                  </a:lnTo>
                  <a:lnTo>
                    <a:pt x="0" y="0"/>
                  </a:lnTo>
                  <a:lnTo>
                    <a:pt x="0" y="54"/>
                  </a:lnTo>
                  <a:lnTo>
                    <a:pt x="729" y="318"/>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786448" name="Freeform 16"/>
            <p:cNvSpPr>
              <a:spLocks/>
            </p:cNvSpPr>
            <p:nvPr/>
          </p:nvSpPr>
          <p:spPr bwMode="hidden">
            <a:xfrm>
              <a:off x="0" y="916"/>
              <a:ext cx="5030" cy="2187"/>
            </a:xfrm>
            <a:custGeom>
              <a:avLst/>
              <a:gdLst/>
              <a:ahLst/>
              <a:cxnLst>
                <a:cxn ang="0">
                  <a:pos x="0" y="396"/>
                </a:cxn>
                <a:cxn ang="0">
                  <a:pos x="5035" y="2188"/>
                </a:cxn>
                <a:cxn ang="0">
                  <a:pos x="5035" y="2134"/>
                </a:cxn>
                <a:cxn ang="0">
                  <a:pos x="0" y="0"/>
                </a:cxn>
                <a:cxn ang="0">
                  <a:pos x="0" y="396"/>
                </a:cxn>
                <a:cxn ang="0">
                  <a:pos x="0" y="396"/>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786449" name="Freeform 17"/>
            <p:cNvSpPr>
              <a:spLocks/>
            </p:cNvSpPr>
            <p:nvPr/>
          </p:nvSpPr>
          <p:spPr bwMode="hidden">
            <a:xfrm>
              <a:off x="2294" y="0"/>
              <a:ext cx="3159" cy="2725"/>
            </a:xfrm>
            <a:custGeom>
              <a:avLst/>
              <a:gdLst/>
              <a:ahLst/>
              <a:cxnLst>
                <a:cxn ang="0">
                  <a:pos x="0" y="0"/>
                </a:cxn>
                <a:cxn ang="0">
                  <a:pos x="3145" y="2727"/>
                </a:cxn>
                <a:cxn ang="0">
                  <a:pos x="3163" y="2704"/>
                </a:cxn>
                <a:cxn ang="0">
                  <a:pos x="102" y="0"/>
                </a:cxn>
                <a:cxn ang="0">
                  <a:pos x="0" y="0"/>
                </a:cxn>
                <a:cxn ang="0">
                  <a:pos x="0" y="0"/>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786450" name="Freeform 18"/>
            <p:cNvSpPr>
              <a:spLocks/>
            </p:cNvSpPr>
            <p:nvPr/>
          </p:nvSpPr>
          <p:spPr bwMode="hidden">
            <a:xfrm>
              <a:off x="5435" y="2702"/>
              <a:ext cx="323" cy="299"/>
            </a:xfrm>
            <a:custGeom>
              <a:avLst/>
              <a:gdLst/>
              <a:ahLst/>
              <a:cxnLst>
                <a:cxn ang="0">
                  <a:pos x="323" y="299"/>
                </a:cxn>
                <a:cxn ang="0">
                  <a:pos x="323" y="263"/>
                </a:cxn>
                <a:cxn ang="0">
                  <a:pos x="18" y="0"/>
                </a:cxn>
                <a:cxn ang="0">
                  <a:pos x="0" y="23"/>
                </a:cxn>
                <a:cxn ang="0">
                  <a:pos x="323" y="299"/>
                </a:cxn>
                <a:cxn ang="0">
                  <a:pos x="323" y="299"/>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1048" name="Freeform 19"/>
            <p:cNvSpPr>
              <a:spLocks/>
            </p:cNvSpPr>
            <p:nvPr/>
          </p:nvSpPr>
          <p:spPr bwMode="hidden">
            <a:xfrm>
              <a:off x="5477" y="2588"/>
              <a:ext cx="281" cy="335"/>
            </a:xfrm>
            <a:custGeom>
              <a:avLst/>
              <a:gdLst>
                <a:gd name="T0" fmla="*/ 281 w 281"/>
                <a:gd name="T1" fmla="*/ 335 h 335"/>
                <a:gd name="T2" fmla="*/ 281 w 281"/>
                <a:gd name="T3" fmla="*/ 173 h 335"/>
                <a:gd name="T4" fmla="*/ 96 w 281"/>
                <a:gd name="T5" fmla="*/ 0 h 335"/>
                <a:gd name="T6" fmla="*/ 0 w 281"/>
                <a:gd name="T7" fmla="*/ 90 h 335"/>
                <a:gd name="T8" fmla="*/ 281 w 281"/>
                <a:gd name="T9" fmla="*/ 335 h 335"/>
                <a:gd name="T10" fmla="*/ 281 w 281"/>
                <a:gd name="T11" fmla="*/ 335 h 3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1" h="335">
                  <a:moveTo>
                    <a:pt x="281" y="335"/>
                  </a:moveTo>
                  <a:lnTo>
                    <a:pt x="281" y="173"/>
                  </a:lnTo>
                  <a:lnTo>
                    <a:pt x="96" y="0"/>
                  </a:lnTo>
                  <a:lnTo>
                    <a:pt x="0" y="90"/>
                  </a:lnTo>
                  <a:lnTo>
                    <a:pt x="281" y="335"/>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786452" name="Freeform 20"/>
            <p:cNvSpPr>
              <a:spLocks/>
            </p:cNvSpPr>
            <p:nvPr/>
          </p:nvSpPr>
          <p:spPr bwMode="hidden">
            <a:xfrm>
              <a:off x="2454" y="0"/>
              <a:ext cx="3119" cy="2678"/>
            </a:xfrm>
            <a:custGeom>
              <a:avLst/>
              <a:gdLst/>
              <a:ahLst/>
              <a:cxnLst>
                <a:cxn ang="0">
                  <a:pos x="0" y="0"/>
                </a:cxn>
                <a:cxn ang="0">
                  <a:pos x="3026" y="2680"/>
                </a:cxn>
                <a:cxn ang="0">
                  <a:pos x="3122" y="2590"/>
                </a:cxn>
                <a:cxn ang="0">
                  <a:pos x="383" y="0"/>
                </a:cxn>
                <a:cxn ang="0">
                  <a:pos x="0" y="0"/>
                </a:cxn>
                <a:cxn ang="0">
                  <a:pos x="0" y="0"/>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1050" name="Freeform 21"/>
            <p:cNvSpPr>
              <a:spLocks/>
            </p:cNvSpPr>
            <p:nvPr/>
          </p:nvSpPr>
          <p:spPr bwMode="hidden">
            <a:xfrm>
              <a:off x="5626" y="2534"/>
              <a:ext cx="132" cy="132"/>
            </a:xfrm>
            <a:custGeom>
              <a:avLst/>
              <a:gdLst>
                <a:gd name="T0" fmla="*/ 132 w 132"/>
                <a:gd name="T1" fmla="*/ 132 h 132"/>
                <a:gd name="T2" fmla="*/ 0 w 132"/>
                <a:gd name="T3" fmla="*/ 0 h 132"/>
                <a:gd name="T4" fmla="*/ 0 w 132"/>
                <a:gd name="T5" fmla="*/ 0 h 132"/>
                <a:gd name="T6" fmla="*/ 132 w 132"/>
                <a:gd name="T7" fmla="*/ 132 h 132"/>
                <a:gd name="T8" fmla="*/ 132 w 132"/>
                <a:gd name="T9" fmla="*/ 132 h 1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2" h="132">
                  <a:moveTo>
                    <a:pt x="132" y="132"/>
                  </a:moveTo>
                  <a:lnTo>
                    <a:pt x="0" y="0"/>
                  </a:lnTo>
                  <a:lnTo>
                    <a:pt x="132" y="132"/>
                  </a:lnTo>
                  <a:close/>
                </a:path>
              </a:pathLst>
            </a:custGeom>
            <a:solidFill>
              <a:srgbClr val="FF99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786454" name="Freeform 22"/>
            <p:cNvSpPr>
              <a:spLocks/>
            </p:cNvSpPr>
            <p:nvPr/>
          </p:nvSpPr>
          <p:spPr bwMode="hidden">
            <a:xfrm>
              <a:off x="3112" y="0"/>
              <a:ext cx="2514" cy="2534"/>
            </a:xfrm>
            <a:custGeom>
              <a:avLst/>
              <a:gdLst/>
              <a:ahLst/>
              <a:cxnLst>
                <a:cxn ang="0">
                  <a:pos x="0" y="0"/>
                </a:cxn>
                <a:cxn ang="0">
                  <a:pos x="2517" y="2536"/>
                </a:cxn>
                <a:cxn ang="0">
                  <a:pos x="2517" y="2536"/>
                </a:cxn>
                <a:cxn ang="0">
                  <a:pos x="66" y="0"/>
                </a:cxn>
                <a:cxn ang="0">
                  <a:pos x="0" y="0"/>
                </a:cxn>
                <a:cxn ang="0">
                  <a:pos x="0" y="0"/>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786455" name="Freeform 23"/>
            <p:cNvSpPr>
              <a:spLocks/>
            </p:cNvSpPr>
            <p:nvPr/>
          </p:nvSpPr>
          <p:spPr bwMode="hidden">
            <a:xfrm>
              <a:off x="3488" y="0"/>
              <a:ext cx="2198" cy="2480"/>
            </a:xfrm>
            <a:custGeom>
              <a:avLst/>
              <a:gdLst/>
              <a:ahLst/>
              <a:cxnLst>
                <a:cxn ang="0">
                  <a:pos x="0" y="0"/>
                </a:cxn>
                <a:cxn ang="0">
                  <a:pos x="2188" y="2482"/>
                </a:cxn>
                <a:cxn ang="0">
                  <a:pos x="2200" y="2476"/>
                </a:cxn>
                <a:cxn ang="0">
                  <a:pos x="317" y="0"/>
                </a:cxn>
                <a:cxn ang="0">
                  <a:pos x="0" y="0"/>
                </a:cxn>
                <a:cxn ang="0">
                  <a:pos x="0" y="0"/>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w="9525" cap="flat" cmpd="sng">
              <a:noFill/>
              <a:prstDash val="solid"/>
              <a:round/>
              <a:headEnd type="none" w="med" len="med"/>
              <a:tailEnd type="none" w="med" len="med"/>
            </a:ln>
            <a:effectLst/>
          </p:spPr>
          <p:txBody>
            <a:bodyPr/>
            <a:lstStyle/>
            <a:p>
              <a:pPr fontAlgn="auto">
                <a:spcBef>
                  <a:spcPts val="0"/>
                </a:spcBef>
                <a:spcAft>
                  <a:spcPts val="0"/>
                </a:spcAft>
                <a:defRPr/>
              </a:pPr>
              <a:endParaRPr lang="en-US">
                <a:solidFill>
                  <a:prstClr val="white"/>
                </a:solidFill>
                <a:latin typeface="Arial" charset="0"/>
              </a:endParaRPr>
            </a:p>
          </p:txBody>
        </p:sp>
        <p:sp>
          <p:nvSpPr>
            <p:cNvPr id="786456" name="Freeform 24"/>
            <p:cNvSpPr>
              <a:spLocks/>
            </p:cNvSpPr>
            <p:nvPr/>
          </p:nvSpPr>
          <p:spPr bwMode="hidden">
            <a:xfrm>
              <a:off x="5674" y="2474"/>
              <a:ext cx="84" cy="96"/>
            </a:xfrm>
            <a:custGeom>
              <a:avLst/>
              <a:gdLst/>
              <a:ahLst/>
              <a:cxnLst>
                <a:cxn ang="0">
                  <a:pos x="84" y="96"/>
                </a:cxn>
                <a:cxn ang="0">
                  <a:pos x="84" y="90"/>
                </a:cxn>
                <a:cxn ang="0">
                  <a:pos x="12" y="0"/>
                </a:cxn>
                <a:cxn ang="0">
                  <a:pos x="0" y="6"/>
                </a:cxn>
                <a:cxn ang="0">
                  <a:pos x="84" y="96"/>
                </a:cxn>
                <a:cxn ang="0">
                  <a:pos x="84" y="96"/>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1054" name="Freeform 25"/>
            <p:cNvSpPr>
              <a:spLocks/>
            </p:cNvSpPr>
            <p:nvPr/>
          </p:nvSpPr>
          <p:spPr bwMode="hidden">
            <a:xfrm>
              <a:off x="5603" y="850"/>
              <a:ext cx="155" cy="516"/>
            </a:xfrm>
            <a:custGeom>
              <a:avLst/>
              <a:gdLst>
                <a:gd name="T0" fmla="*/ 155 w 155"/>
                <a:gd name="T1" fmla="*/ 516 h 516"/>
                <a:gd name="T2" fmla="*/ 155 w 155"/>
                <a:gd name="T3" fmla="*/ 204 h 516"/>
                <a:gd name="T4" fmla="*/ 77 w 155"/>
                <a:gd name="T5" fmla="*/ 0 h 516"/>
                <a:gd name="T6" fmla="*/ 0 w 155"/>
                <a:gd name="T7" fmla="*/ 192 h 516"/>
                <a:gd name="T8" fmla="*/ 155 w 155"/>
                <a:gd name="T9" fmla="*/ 516 h 516"/>
                <a:gd name="T10" fmla="*/ 155 w 155"/>
                <a:gd name="T11" fmla="*/ 516 h 5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5" h="516">
                  <a:moveTo>
                    <a:pt x="155" y="516"/>
                  </a:moveTo>
                  <a:lnTo>
                    <a:pt x="155" y="204"/>
                  </a:lnTo>
                  <a:lnTo>
                    <a:pt x="77" y="0"/>
                  </a:lnTo>
                  <a:lnTo>
                    <a:pt x="0" y="192"/>
                  </a:lnTo>
                  <a:lnTo>
                    <a:pt x="155" y="516"/>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786458" name="Freeform 26"/>
            <p:cNvSpPr>
              <a:spLocks/>
            </p:cNvSpPr>
            <p:nvPr/>
          </p:nvSpPr>
          <p:spPr bwMode="hidden">
            <a:xfrm>
              <a:off x="5107" y="0"/>
              <a:ext cx="573" cy="1042"/>
            </a:xfrm>
            <a:custGeom>
              <a:avLst/>
              <a:gdLst/>
              <a:ahLst/>
              <a:cxnLst>
                <a:cxn ang="0">
                  <a:pos x="0" y="0"/>
                </a:cxn>
                <a:cxn ang="0">
                  <a:pos x="497" y="1043"/>
                </a:cxn>
                <a:cxn ang="0">
                  <a:pos x="574" y="851"/>
                </a:cxn>
                <a:cxn ang="0">
                  <a:pos x="251" y="0"/>
                </a:cxn>
                <a:cxn ang="0">
                  <a:pos x="0" y="0"/>
                </a:cxn>
                <a:cxn ang="0">
                  <a:pos x="0" y="0"/>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786459" name="Freeform 27"/>
            <p:cNvSpPr>
              <a:spLocks/>
            </p:cNvSpPr>
            <p:nvPr/>
          </p:nvSpPr>
          <p:spPr bwMode="hidden">
            <a:xfrm>
              <a:off x="5411" y="0"/>
              <a:ext cx="341" cy="796"/>
            </a:xfrm>
            <a:custGeom>
              <a:avLst/>
              <a:gdLst/>
              <a:ahLst/>
              <a:cxnLst>
                <a:cxn ang="0">
                  <a:pos x="144" y="0"/>
                </a:cxn>
                <a:cxn ang="0">
                  <a:pos x="0" y="0"/>
                </a:cxn>
                <a:cxn ang="0">
                  <a:pos x="287" y="797"/>
                </a:cxn>
                <a:cxn ang="0">
                  <a:pos x="341" y="653"/>
                </a:cxn>
                <a:cxn ang="0">
                  <a:pos x="144" y="0"/>
                </a:cxn>
                <a:cxn ang="0">
                  <a:pos x="144" y="0"/>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1057" name="Freeform 28"/>
            <p:cNvSpPr>
              <a:spLocks/>
            </p:cNvSpPr>
            <p:nvPr/>
          </p:nvSpPr>
          <p:spPr bwMode="hidden">
            <a:xfrm>
              <a:off x="5698" y="653"/>
              <a:ext cx="60" cy="311"/>
            </a:xfrm>
            <a:custGeom>
              <a:avLst/>
              <a:gdLst>
                <a:gd name="T0" fmla="*/ 0 w 60"/>
                <a:gd name="T1" fmla="*/ 144 h 312"/>
                <a:gd name="T2" fmla="*/ 60 w 60"/>
                <a:gd name="T3" fmla="*/ 312 h 312"/>
                <a:gd name="T4" fmla="*/ 60 w 60"/>
                <a:gd name="T5" fmla="*/ 6 h 312"/>
                <a:gd name="T6" fmla="*/ 54 w 60"/>
                <a:gd name="T7" fmla="*/ 0 h 312"/>
                <a:gd name="T8" fmla="*/ 0 w 60"/>
                <a:gd name="T9" fmla="*/ 144 h 312"/>
                <a:gd name="T10" fmla="*/ 0 w 60"/>
                <a:gd name="T11" fmla="*/ 144 h 3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 h="312">
                  <a:moveTo>
                    <a:pt x="0" y="144"/>
                  </a:moveTo>
                  <a:lnTo>
                    <a:pt x="60" y="312"/>
                  </a:lnTo>
                  <a:lnTo>
                    <a:pt x="60" y="6"/>
                  </a:lnTo>
                  <a:lnTo>
                    <a:pt x="54" y="0"/>
                  </a:lnTo>
                  <a:lnTo>
                    <a:pt x="0" y="144"/>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786461" name="Freeform 29"/>
            <p:cNvSpPr>
              <a:spLocks/>
            </p:cNvSpPr>
            <p:nvPr/>
          </p:nvSpPr>
          <p:spPr bwMode="hidden">
            <a:xfrm>
              <a:off x="2" y="1601"/>
              <a:ext cx="5752" cy="1864"/>
            </a:xfrm>
            <a:custGeom>
              <a:avLst/>
              <a:gdLst/>
              <a:ahLst/>
              <a:cxnLst>
                <a:cxn ang="0">
                  <a:pos x="0" y="371"/>
                </a:cxn>
                <a:cxn ang="0">
                  <a:pos x="5740" y="1864"/>
                </a:cxn>
                <a:cxn ang="0">
                  <a:pos x="5740" y="1834"/>
                </a:cxn>
                <a:cxn ang="0">
                  <a:pos x="0" y="0"/>
                </a:cxn>
                <a:cxn ang="0">
                  <a:pos x="0" y="371"/>
                </a:cxn>
                <a:cxn ang="0">
                  <a:pos x="0" y="37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1059" name="Freeform 30"/>
            <p:cNvSpPr>
              <a:spLocks/>
            </p:cNvSpPr>
            <p:nvPr/>
          </p:nvSpPr>
          <p:spPr bwMode="hidden">
            <a:xfrm>
              <a:off x="5754" y="3483"/>
              <a:ext cx="6" cy="6"/>
            </a:xfrm>
            <a:custGeom>
              <a:avLst/>
              <a:gdLst>
                <a:gd name="T0" fmla="*/ 6 w 6"/>
                <a:gd name="T1" fmla="*/ 6 h 6"/>
                <a:gd name="T2" fmla="*/ 0 w 6"/>
                <a:gd name="T3" fmla="*/ 0 h 6"/>
                <a:gd name="T4" fmla="*/ 0 w 6"/>
                <a:gd name="T5" fmla="*/ 6 h 6"/>
                <a:gd name="T6" fmla="*/ 6 w 6"/>
                <a:gd name="T7" fmla="*/ 6 h 6"/>
                <a:gd name="T8" fmla="*/ 6 w 6"/>
                <a:gd name="T9" fmla="*/ 6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6">
                  <a:moveTo>
                    <a:pt x="6" y="6"/>
                  </a:moveTo>
                  <a:lnTo>
                    <a:pt x="0" y="0"/>
                  </a:lnTo>
                  <a:lnTo>
                    <a:pt x="0" y="6"/>
                  </a:lnTo>
                  <a:lnTo>
                    <a:pt x="6" y="6"/>
                  </a:lnTo>
                  <a:close/>
                </a:path>
              </a:pathLst>
            </a:custGeom>
            <a:solidFill>
              <a:srgbClr val="18F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786463" name="Freeform 31"/>
            <p:cNvSpPr>
              <a:spLocks/>
            </p:cNvSpPr>
            <p:nvPr/>
          </p:nvSpPr>
          <p:spPr bwMode="hidden">
            <a:xfrm>
              <a:off x="2" y="2152"/>
              <a:ext cx="5752" cy="1337"/>
            </a:xfrm>
            <a:custGeom>
              <a:avLst/>
              <a:gdLst/>
              <a:ahLst/>
              <a:cxnLst>
                <a:cxn ang="0">
                  <a:pos x="0" y="366"/>
                </a:cxn>
                <a:cxn ang="0">
                  <a:pos x="5740" y="1337"/>
                </a:cxn>
                <a:cxn ang="0">
                  <a:pos x="5740" y="1331"/>
                </a:cxn>
                <a:cxn ang="0">
                  <a:pos x="0" y="0"/>
                </a:cxn>
                <a:cxn ang="0">
                  <a:pos x="0" y="366"/>
                </a:cxn>
                <a:cxn ang="0">
                  <a:pos x="0" y="366"/>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786464" name="Freeform 32"/>
            <p:cNvSpPr>
              <a:spLocks/>
            </p:cNvSpPr>
            <p:nvPr/>
          </p:nvSpPr>
          <p:spPr bwMode="hidden">
            <a:xfrm>
              <a:off x="2" y="3177"/>
              <a:ext cx="5752" cy="414"/>
            </a:xfrm>
            <a:custGeom>
              <a:avLst/>
              <a:gdLst/>
              <a:ahLst/>
              <a:cxnLst>
                <a:cxn ang="0">
                  <a:pos x="0" y="48"/>
                </a:cxn>
                <a:cxn ang="0">
                  <a:pos x="5740" y="414"/>
                </a:cxn>
                <a:cxn ang="0">
                  <a:pos x="5740" y="402"/>
                </a:cxn>
                <a:cxn ang="0">
                  <a:pos x="0" y="0"/>
                </a:cxn>
                <a:cxn ang="0">
                  <a:pos x="0" y="48"/>
                </a:cxn>
                <a:cxn ang="0">
                  <a:pos x="0" y="48"/>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786465" name="Freeform 33"/>
            <p:cNvSpPr>
              <a:spLocks/>
            </p:cNvSpPr>
            <p:nvPr/>
          </p:nvSpPr>
          <p:spPr bwMode="hidden">
            <a:xfrm>
              <a:off x="1297" y="0"/>
              <a:ext cx="4457" cy="3177"/>
            </a:xfrm>
            <a:custGeom>
              <a:avLst/>
              <a:gdLst/>
              <a:ahLst/>
              <a:cxnLst>
                <a:cxn ang="0">
                  <a:pos x="0" y="0"/>
                </a:cxn>
                <a:cxn ang="0">
                  <a:pos x="4448" y="3177"/>
                </a:cxn>
                <a:cxn ang="0">
                  <a:pos x="4448" y="3153"/>
                </a:cxn>
                <a:cxn ang="0">
                  <a:pos x="125" y="0"/>
                </a:cxn>
                <a:cxn ang="0">
                  <a:pos x="0" y="0"/>
                </a:cxn>
                <a:cxn ang="0">
                  <a:pos x="0" y="0"/>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786466" name="Freeform 34"/>
            <p:cNvSpPr>
              <a:spLocks/>
            </p:cNvSpPr>
            <p:nvPr/>
          </p:nvSpPr>
          <p:spPr bwMode="hidden">
            <a:xfrm>
              <a:off x="3321" y="0"/>
              <a:ext cx="2433" cy="2614"/>
            </a:xfrm>
            <a:custGeom>
              <a:avLst/>
              <a:gdLst/>
              <a:ahLst/>
              <a:cxnLst>
                <a:cxn ang="0">
                  <a:pos x="0" y="0"/>
                </a:cxn>
                <a:cxn ang="0">
                  <a:pos x="2428" y="2614"/>
                </a:cxn>
                <a:cxn ang="0">
                  <a:pos x="2428" y="2608"/>
                </a:cxn>
                <a:cxn ang="0">
                  <a:pos x="66" y="0"/>
                </a:cxn>
                <a:cxn ang="0">
                  <a:pos x="0" y="0"/>
                </a:cxn>
                <a:cxn ang="0">
                  <a:pos x="0" y="0"/>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786467" name="Freeform 35"/>
            <p:cNvSpPr>
              <a:spLocks/>
            </p:cNvSpPr>
            <p:nvPr/>
          </p:nvSpPr>
          <p:spPr bwMode="hidden">
            <a:xfrm>
              <a:off x="3950" y="0"/>
              <a:ext cx="1804" cy="2464"/>
            </a:xfrm>
            <a:custGeom>
              <a:avLst/>
              <a:gdLst/>
              <a:ahLst/>
              <a:cxnLst>
                <a:cxn ang="0">
                  <a:pos x="485" y="0"/>
                </a:cxn>
                <a:cxn ang="0">
                  <a:pos x="0" y="0"/>
                </a:cxn>
                <a:cxn ang="0">
                  <a:pos x="1800" y="2464"/>
                </a:cxn>
                <a:cxn ang="0">
                  <a:pos x="1800" y="2248"/>
                </a:cxn>
                <a:cxn ang="0">
                  <a:pos x="1794" y="2248"/>
                </a:cxn>
                <a:cxn ang="0">
                  <a:pos x="485" y="0"/>
                </a:cxn>
                <a:cxn ang="0">
                  <a:pos x="485" y="0"/>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786468" name="Freeform 36"/>
            <p:cNvSpPr>
              <a:spLocks/>
            </p:cNvSpPr>
            <p:nvPr/>
          </p:nvSpPr>
          <p:spPr bwMode="hidden">
            <a:xfrm>
              <a:off x="4519" y="0"/>
              <a:ext cx="1235" cy="2074"/>
            </a:xfrm>
            <a:custGeom>
              <a:avLst/>
              <a:gdLst/>
              <a:ahLst/>
              <a:cxnLst>
                <a:cxn ang="0">
                  <a:pos x="0" y="0"/>
                </a:cxn>
                <a:cxn ang="0">
                  <a:pos x="1232" y="2074"/>
                </a:cxn>
                <a:cxn ang="0">
                  <a:pos x="1232" y="2038"/>
                </a:cxn>
                <a:cxn ang="0">
                  <a:pos x="42" y="0"/>
                </a:cxn>
                <a:cxn ang="0">
                  <a:pos x="0" y="0"/>
                </a:cxn>
                <a:cxn ang="0">
                  <a:pos x="0" y="0"/>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786469" name="Freeform 37"/>
            <p:cNvSpPr>
              <a:spLocks/>
            </p:cNvSpPr>
            <p:nvPr/>
          </p:nvSpPr>
          <p:spPr bwMode="hidden">
            <a:xfrm>
              <a:off x="4694" y="0"/>
              <a:ext cx="1060" cy="1936"/>
            </a:xfrm>
            <a:custGeom>
              <a:avLst/>
              <a:gdLst/>
              <a:ahLst/>
              <a:cxnLst>
                <a:cxn ang="0">
                  <a:pos x="0" y="0"/>
                </a:cxn>
                <a:cxn ang="0">
                  <a:pos x="1058" y="1936"/>
                </a:cxn>
                <a:cxn ang="0">
                  <a:pos x="1058" y="1930"/>
                </a:cxn>
                <a:cxn ang="0">
                  <a:pos x="54" y="0"/>
                </a:cxn>
                <a:cxn ang="0">
                  <a:pos x="0" y="0"/>
                </a:cxn>
                <a:cxn ang="0">
                  <a:pos x="0" y="0"/>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786470" name="Freeform 38"/>
            <p:cNvSpPr>
              <a:spLocks/>
            </p:cNvSpPr>
            <p:nvPr/>
          </p:nvSpPr>
          <p:spPr bwMode="hidden">
            <a:xfrm>
              <a:off x="4981" y="0"/>
              <a:ext cx="773" cy="1487"/>
            </a:xfrm>
            <a:custGeom>
              <a:avLst/>
              <a:gdLst/>
              <a:ahLst/>
              <a:cxnLst>
                <a:cxn ang="0">
                  <a:pos x="771" y="1433"/>
                </a:cxn>
                <a:cxn ang="0">
                  <a:pos x="42" y="0"/>
                </a:cxn>
                <a:cxn ang="0">
                  <a:pos x="0" y="0"/>
                </a:cxn>
                <a:cxn ang="0">
                  <a:pos x="771" y="1487"/>
                </a:cxn>
                <a:cxn ang="0">
                  <a:pos x="771" y="1433"/>
                </a:cxn>
                <a:cxn ang="0">
                  <a:pos x="771" y="1433"/>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grpSp>
          <p:nvGrpSpPr>
            <p:cNvPr id="1068" name="Group 39"/>
            <p:cNvGrpSpPr>
              <a:grpSpLocks/>
            </p:cNvGrpSpPr>
            <p:nvPr userDrawn="1"/>
          </p:nvGrpSpPr>
          <p:grpSpPr bwMode="auto">
            <a:xfrm>
              <a:off x="0" y="1632"/>
              <a:ext cx="5758" cy="1858"/>
              <a:chOff x="0" y="1632"/>
              <a:chExt cx="5758" cy="1858"/>
            </a:xfrm>
          </p:grpSpPr>
          <p:sp>
            <p:nvSpPr>
              <p:cNvPr id="786472" name="Freeform 40"/>
              <p:cNvSpPr>
                <a:spLocks/>
              </p:cNvSpPr>
              <p:nvPr/>
            </p:nvSpPr>
            <p:spPr bwMode="hidden">
              <a:xfrm>
                <a:off x="0" y="1632"/>
                <a:ext cx="3670" cy="1313"/>
              </a:xfrm>
              <a:custGeom>
                <a:avLst/>
                <a:gdLst/>
                <a:ahLst/>
                <a:cxnLst>
                  <a:cxn ang="0">
                    <a:pos x="0" y="0"/>
                  </a:cxn>
                  <a:cxn ang="0">
                    <a:pos x="0" y="366"/>
                  </a:cxn>
                  <a:cxn ang="0">
                    <a:pos x="3635" y="1313"/>
                  </a:cxn>
                  <a:cxn ang="0">
                    <a:pos x="3647" y="1235"/>
                  </a:cxn>
                  <a:cxn ang="0">
                    <a:pos x="3659" y="1163"/>
                  </a:cxn>
                  <a:cxn ang="0">
                    <a:pos x="0" y="0"/>
                  </a:cxn>
                  <a:cxn ang="0">
                    <a:pos x="0" y="0"/>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786473" name="Freeform 41"/>
              <p:cNvSpPr>
                <a:spLocks/>
              </p:cNvSpPr>
              <p:nvPr/>
            </p:nvSpPr>
            <p:spPr bwMode="hidden">
              <a:xfrm>
                <a:off x="3646" y="2795"/>
                <a:ext cx="2112" cy="695"/>
              </a:xfrm>
              <a:custGeom>
                <a:avLst/>
                <a:gdLst/>
                <a:ahLst/>
                <a:cxnLst>
                  <a:cxn ang="0">
                    <a:pos x="2105" y="665"/>
                  </a:cxn>
                  <a:cxn ang="0">
                    <a:pos x="24" y="0"/>
                  </a:cxn>
                  <a:cxn ang="0">
                    <a:pos x="12" y="72"/>
                  </a:cxn>
                  <a:cxn ang="0">
                    <a:pos x="0" y="150"/>
                  </a:cxn>
                  <a:cxn ang="0">
                    <a:pos x="2105" y="695"/>
                  </a:cxn>
                  <a:cxn ang="0">
                    <a:pos x="2105" y="665"/>
                  </a:cxn>
                  <a:cxn ang="0">
                    <a:pos x="2105" y="665"/>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grpSp>
      </p:grpSp>
      <p:sp>
        <p:nvSpPr>
          <p:cNvPr id="786474" name="Rectangle 42"/>
          <p:cNvSpPr>
            <a:spLocks noGrp="1" noChangeArrowheads="1"/>
          </p:cNvSpPr>
          <p:nvPr>
            <p:ph type="title"/>
          </p:nvPr>
        </p:nvSpPr>
        <p:spPr bwMode="auto">
          <a:xfrm>
            <a:off x="457200" y="277813"/>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smtClean="0"/>
              <a:t>Click to edit Master title style</a:t>
            </a:r>
          </a:p>
        </p:txBody>
      </p:sp>
      <p:sp>
        <p:nvSpPr>
          <p:cNvPr id="786475" name="Rectangle 43"/>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p>
        </p:txBody>
      </p:sp>
      <p:sp>
        <p:nvSpPr>
          <p:cNvPr id="786476" name="Rectangle 44"/>
          <p:cNvSpPr>
            <a:spLocks noGrp="1" noChangeArrowheads="1"/>
          </p:cNvSpPr>
          <p:nvPr>
            <p:ph type="dt" sz="half" idx="2"/>
          </p:nvPr>
        </p:nvSpPr>
        <p:spPr bwMode="auto">
          <a:xfrm>
            <a:off x="457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fontAlgn="auto" hangingPunct="1">
              <a:spcBef>
                <a:spcPts val="0"/>
              </a:spcBef>
              <a:spcAft>
                <a:spcPts val="0"/>
              </a:spcAft>
              <a:defRPr sz="1200" smtClean="0">
                <a:effectLst>
                  <a:outerShdw blurRad="38100" dist="38100" dir="2700000" algn="tl">
                    <a:srgbClr val="000000"/>
                  </a:outerShdw>
                </a:effectLst>
                <a:latin typeface="Arial" charset="0"/>
                <a:cs typeface="+mn-cs"/>
              </a:defRPr>
            </a:lvl1pPr>
          </a:lstStyle>
          <a:p>
            <a:pPr>
              <a:defRPr/>
            </a:pPr>
            <a:fld id="{25F5D101-E957-4C4A-BEBE-7ECCC009F56E}" type="datetime4">
              <a:rPr lang="en-US" smtClean="0">
                <a:solidFill>
                  <a:prstClr val="white"/>
                </a:solidFill>
              </a:rPr>
              <a:t>October 1, 2011</a:t>
            </a:fld>
            <a:endParaRPr lang="en-US">
              <a:solidFill>
                <a:prstClr val="white"/>
              </a:solidFill>
            </a:endParaRPr>
          </a:p>
        </p:txBody>
      </p:sp>
      <p:sp>
        <p:nvSpPr>
          <p:cNvPr id="786477" name="Rectangle 4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fontAlgn="auto" hangingPunct="1">
              <a:spcBef>
                <a:spcPts val="0"/>
              </a:spcBef>
              <a:spcAft>
                <a:spcPts val="0"/>
              </a:spcAft>
              <a:defRPr sz="1200">
                <a:effectLst>
                  <a:outerShdw blurRad="38100" dist="38100" dir="2700000" algn="tl">
                    <a:srgbClr val="000000"/>
                  </a:outerShdw>
                </a:effectLst>
                <a:latin typeface="Arial" charset="0"/>
                <a:cs typeface="+mn-cs"/>
              </a:defRPr>
            </a:lvl1pPr>
          </a:lstStyle>
          <a:p>
            <a:pPr>
              <a:defRPr/>
            </a:pPr>
            <a:endParaRPr lang="en-US">
              <a:solidFill>
                <a:prstClr val="white"/>
              </a:solidFill>
            </a:endParaRPr>
          </a:p>
        </p:txBody>
      </p:sp>
      <p:sp>
        <p:nvSpPr>
          <p:cNvPr id="786478" name="Rectangle 46"/>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fontAlgn="auto" hangingPunct="1">
              <a:spcBef>
                <a:spcPts val="0"/>
              </a:spcBef>
              <a:spcAft>
                <a:spcPts val="0"/>
              </a:spcAft>
              <a:defRPr sz="2000" smtClean="0">
                <a:effectLst>
                  <a:outerShdw blurRad="38100" dist="38100" dir="2700000" algn="tl">
                    <a:srgbClr val="000000"/>
                  </a:outerShdw>
                </a:effectLst>
                <a:latin typeface="Arial" charset="0"/>
                <a:cs typeface="+mn-cs"/>
              </a:defRPr>
            </a:lvl1pPr>
          </a:lstStyle>
          <a:p>
            <a:pPr>
              <a:defRPr/>
            </a:pPr>
            <a:fld id="{8B66FBEF-F982-458E-B615-CD6472251A04}" type="slidenum">
              <a:rPr lang="en-US">
                <a:solidFill>
                  <a:prstClr val="white"/>
                </a:solidFill>
              </a:rPr>
              <a:pPr>
                <a:defRPr/>
              </a:pPr>
              <a:t>‹#›</a:t>
            </a:fld>
            <a:endParaRPr lang="en-US">
              <a:solidFill>
                <a:prstClr val="white"/>
              </a:solidFill>
            </a:endParaRPr>
          </a:p>
        </p:txBody>
      </p:sp>
    </p:spTree>
    <p:extLst>
      <p:ext uri="{BB962C8B-B14F-4D97-AF65-F5344CB8AC3E}">
        <p14:creationId xmlns:p14="http://schemas.microsoft.com/office/powerpoint/2010/main" val="4080007619"/>
      </p:ext>
    </p:extLst>
  </p:cSld>
  <p:clrMap bg1="dk2" tx1="lt1" bg2="dk1" tx2="lt2" accent1="accent1" accent2="accent2" accent3="accent3" accent4="accent4" accent5="accent5" accent6="accent6" hlink="hlink" folHlink="folHlink"/>
  <p:sldLayoutIdLst>
    <p:sldLayoutId id="2147484518" r:id="rId1"/>
    <p:sldLayoutId id="2147484519" r:id="rId2"/>
    <p:sldLayoutId id="2147484520" r:id="rId3"/>
    <p:sldLayoutId id="2147484521" r:id="rId4"/>
    <p:sldLayoutId id="2147484522" r:id="rId5"/>
    <p:sldLayoutId id="2147484523" r:id="rId6"/>
    <p:sldLayoutId id="2147484524" r:id="rId7"/>
    <p:sldLayoutId id="2147484525" r:id="rId8"/>
    <p:sldLayoutId id="2147484526" r:id="rId9"/>
    <p:sldLayoutId id="2147484527" r:id="rId10"/>
    <p:sldLayoutId id="2147484528" r:id="rId11"/>
    <p:sldLayoutId id="2147484529" r:id="rId12"/>
  </p:sldLayoutIdLst>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par>
    </p:tnLst>
  </p:timing>
  <p:hf hdr="0" ftr="0" dt="0"/>
  <p:txStyles>
    <p:titleStyle>
      <a:lvl1pPr algn="ctr" rtl="0" fontAlgn="base">
        <a:spcBef>
          <a:spcPct val="0"/>
        </a:spcBef>
        <a:spcAft>
          <a:spcPct val="0"/>
        </a:spcAft>
        <a:defRPr sz="4400">
          <a:solidFill>
            <a:schemeClr val="tx2"/>
          </a:solidFill>
          <a:effectLst>
            <a:outerShdw blurRad="38100" dist="38100" dir="2700000" algn="tl">
              <a:srgbClr val="000000"/>
            </a:outerShdw>
          </a:effectLst>
          <a:latin typeface="+mj-lt"/>
          <a:ea typeface="+mj-ea"/>
          <a:cs typeface="+mj-cs"/>
        </a:defRPr>
      </a:lvl1pPr>
      <a:lvl2pPr algn="ctr" rtl="0" fontAlgn="base">
        <a:spcBef>
          <a:spcPct val="0"/>
        </a:spcBef>
        <a:spcAft>
          <a:spcPct val="0"/>
        </a:spcAft>
        <a:defRPr sz="4400">
          <a:solidFill>
            <a:schemeClr val="tx2"/>
          </a:solidFill>
          <a:effectLst>
            <a:outerShdw blurRad="38100" dist="38100" dir="2700000" algn="tl">
              <a:srgbClr val="000000"/>
            </a:outerShdw>
          </a:effectLst>
          <a:latin typeface="Arial Black" pitchFamily="34" charset="0"/>
        </a:defRPr>
      </a:lvl2pPr>
      <a:lvl3pPr algn="ctr" rtl="0" fontAlgn="base">
        <a:spcBef>
          <a:spcPct val="0"/>
        </a:spcBef>
        <a:spcAft>
          <a:spcPct val="0"/>
        </a:spcAft>
        <a:defRPr sz="4400">
          <a:solidFill>
            <a:schemeClr val="tx2"/>
          </a:solidFill>
          <a:effectLst>
            <a:outerShdw blurRad="38100" dist="38100" dir="2700000" algn="tl">
              <a:srgbClr val="000000"/>
            </a:outerShdw>
          </a:effectLst>
          <a:latin typeface="Arial Black" pitchFamily="34" charset="0"/>
        </a:defRPr>
      </a:lvl3pPr>
      <a:lvl4pPr algn="ctr" rtl="0" fontAlgn="base">
        <a:spcBef>
          <a:spcPct val="0"/>
        </a:spcBef>
        <a:spcAft>
          <a:spcPct val="0"/>
        </a:spcAft>
        <a:defRPr sz="4400">
          <a:solidFill>
            <a:schemeClr val="tx2"/>
          </a:solidFill>
          <a:effectLst>
            <a:outerShdw blurRad="38100" dist="38100" dir="2700000" algn="tl">
              <a:srgbClr val="000000"/>
            </a:outerShdw>
          </a:effectLst>
          <a:latin typeface="Arial Black" pitchFamily="34" charset="0"/>
        </a:defRPr>
      </a:lvl4pPr>
      <a:lvl5pPr algn="ctr" rtl="0" fontAlgn="base">
        <a:spcBef>
          <a:spcPct val="0"/>
        </a:spcBef>
        <a:spcAft>
          <a:spcPct val="0"/>
        </a:spcAft>
        <a:defRPr sz="4400">
          <a:solidFill>
            <a:schemeClr val="tx2"/>
          </a:solidFill>
          <a:effectLst>
            <a:outerShdw blurRad="38100" dist="38100" dir="2700000" algn="tl">
              <a:srgbClr val="000000"/>
            </a:outerShdw>
          </a:effectLst>
          <a:latin typeface="Arial Black" pitchFamily="34" charset="0"/>
        </a:defRPr>
      </a:lvl5pPr>
      <a:lvl6pPr marL="457200" algn="ctr" rtl="0" eaLnBrk="1" fontAlgn="base" hangingPunct="1">
        <a:spcBef>
          <a:spcPct val="0"/>
        </a:spcBef>
        <a:spcAft>
          <a:spcPct val="0"/>
        </a:spcAft>
        <a:defRPr sz="4400">
          <a:solidFill>
            <a:schemeClr val="tx2"/>
          </a:solidFill>
          <a:effectLst>
            <a:outerShdw blurRad="38100" dist="38100" dir="2700000" algn="tl">
              <a:srgbClr val="000000"/>
            </a:outerShdw>
          </a:effectLst>
          <a:latin typeface="Arial" charset="0"/>
        </a:defRPr>
      </a:lvl6pPr>
      <a:lvl7pPr marL="914400" algn="ctr" rtl="0" eaLnBrk="1" fontAlgn="base" hangingPunct="1">
        <a:spcBef>
          <a:spcPct val="0"/>
        </a:spcBef>
        <a:spcAft>
          <a:spcPct val="0"/>
        </a:spcAft>
        <a:defRPr sz="4400">
          <a:solidFill>
            <a:schemeClr val="tx2"/>
          </a:solidFill>
          <a:effectLst>
            <a:outerShdw blurRad="38100" dist="38100" dir="2700000" algn="tl">
              <a:srgbClr val="000000"/>
            </a:outerShdw>
          </a:effectLst>
          <a:latin typeface="Arial" charset="0"/>
        </a:defRPr>
      </a:lvl7pPr>
      <a:lvl8pPr marL="1371600" algn="ctr" rtl="0" eaLnBrk="1" fontAlgn="base" hangingPunct="1">
        <a:spcBef>
          <a:spcPct val="0"/>
        </a:spcBef>
        <a:spcAft>
          <a:spcPct val="0"/>
        </a:spcAft>
        <a:defRPr sz="4400">
          <a:solidFill>
            <a:schemeClr val="tx2"/>
          </a:solidFill>
          <a:effectLst>
            <a:outerShdw blurRad="38100" dist="38100" dir="2700000" algn="tl">
              <a:srgbClr val="000000"/>
            </a:outerShdw>
          </a:effectLst>
          <a:latin typeface="Arial" charset="0"/>
        </a:defRPr>
      </a:lvl8pPr>
      <a:lvl9pPr marL="1828800" algn="ctr" rtl="0" eaLnBrk="1" fontAlgn="base" hangingPunct="1">
        <a:spcBef>
          <a:spcPct val="0"/>
        </a:spcBef>
        <a:spcAft>
          <a:spcPct val="0"/>
        </a:spcAft>
        <a:defRPr sz="4400">
          <a:solidFill>
            <a:schemeClr val="tx2"/>
          </a:solidFill>
          <a:effectLst>
            <a:outerShdw blurRad="38100" dist="38100" dir="2700000" algn="tl">
              <a:srgbClr val="000000"/>
            </a:outerShdw>
          </a:effectLst>
          <a:latin typeface="Arial" charset="0"/>
        </a:defRPr>
      </a:lvl9pPr>
    </p:titleStyle>
    <p:bodyStyle>
      <a:lvl1pPr marL="342900" indent="-342900" algn="l" rtl="0" fontAlgn="base">
        <a:spcBef>
          <a:spcPct val="20000"/>
        </a:spcBef>
        <a:spcAft>
          <a:spcPct val="0"/>
        </a:spcAft>
        <a:buClr>
          <a:schemeClr val="hlink"/>
        </a:buClr>
        <a:buSzPct val="90000"/>
        <a:buFont typeface="Wingdings" pitchFamily="2" charset="2"/>
        <a:buBlip>
          <a:blip r:embed="rId14"/>
        </a:buBlip>
        <a:defRPr sz="3200">
          <a:solidFill>
            <a:schemeClr val="tx1"/>
          </a:solidFill>
          <a:effectLst>
            <a:outerShdw blurRad="38100" dist="38100" dir="2700000" algn="tl">
              <a:srgbClr val="000000"/>
            </a:outerShdw>
          </a:effectLst>
          <a:latin typeface="+mn-lt"/>
          <a:ea typeface="+mn-ea"/>
          <a:cs typeface="+mn-cs"/>
        </a:defRPr>
      </a:lvl1pPr>
      <a:lvl2pPr marL="742950" indent="-285750" algn="l" rtl="0" fontAlgn="base">
        <a:spcBef>
          <a:spcPct val="20000"/>
        </a:spcBef>
        <a:spcAft>
          <a:spcPct val="0"/>
        </a:spcAft>
        <a:buChar char="–"/>
        <a:defRPr sz="2800">
          <a:solidFill>
            <a:schemeClr val="tx1"/>
          </a:solidFill>
          <a:effectLst>
            <a:outerShdw blurRad="38100" dist="38100" dir="2700000" algn="tl">
              <a:srgbClr val="000000"/>
            </a:outerShdw>
          </a:effectLst>
          <a:latin typeface="+mn-lt"/>
        </a:defRPr>
      </a:lvl2pPr>
      <a:lvl3pPr marL="1143000" indent="-228600" algn="l" rtl="0" fontAlgn="base">
        <a:spcBef>
          <a:spcPct val="20000"/>
        </a:spcBef>
        <a:spcAft>
          <a:spcPct val="0"/>
        </a:spcAft>
        <a:buClr>
          <a:schemeClr val="accent2"/>
        </a:buClr>
        <a:buSzPct val="90000"/>
        <a:buFont typeface="Wingdings" pitchFamily="2" charset="2"/>
        <a:buBlip>
          <a:blip r:embed="rId15"/>
        </a:buBlip>
        <a:defRPr sz="2400">
          <a:solidFill>
            <a:schemeClr val="tx1"/>
          </a:solidFill>
          <a:effectLst>
            <a:outerShdw blurRad="38100" dist="38100" dir="2700000" algn="tl">
              <a:srgbClr val="000000"/>
            </a:outerShdw>
          </a:effectLst>
          <a:latin typeface="+mn-lt"/>
        </a:defRPr>
      </a:lvl3pPr>
      <a:lvl4pPr marL="1600200" indent="-228600" algn="l" rtl="0" fontAlgn="base">
        <a:spcBef>
          <a:spcPct val="20000"/>
        </a:spcBef>
        <a:spcAft>
          <a:spcPct val="0"/>
        </a:spcAft>
        <a:buChar char="–"/>
        <a:defRPr sz="2000">
          <a:solidFill>
            <a:schemeClr val="tx1"/>
          </a:solidFill>
          <a:effectLst>
            <a:outerShdw blurRad="38100" dist="38100" dir="2700000" algn="tl">
              <a:srgbClr val="000000"/>
            </a:outerShdw>
          </a:effectLst>
          <a:latin typeface="+mn-lt"/>
        </a:defRPr>
      </a:lvl4pPr>
      <a:lvl5pPr marL="2057400" indent="-228600" algn="l" rtl="0" fontAlgn="base">
        <a:spcBef>
          <a:spcPct val="20000"/>
        </a:spcBef>
        <a:spcAft>
          <a:spcPct val="0"/>
        </a:spcAft>
        <a:buClr>
          <a:schemeClr val="folHlink"/>
        </a:buClr>
        <a:buSzPct val="90000"/>
        <a:buFont typeface="Wingdings" pitchFamily="2" charset="2"/>
        <a:buBlip>
          <a:blip r:embed="rId16"/>
        </a:buBlip>
        <a:defRPr sz="2000">
          <a:solidFill>
            <a:schemeClr val="tx1"/>
          </a:solidFill>
          <a:effectLst>
            <a:outerShdw blurRad="38100" dist="38100" dir="2700000" algn="tl">
              <a:srgbClr val="000000"/>
            </a:outerShdw>
          </a:effectLst>
          <a:latin typeface="+mn-lt"/>
        </a:defRPr>
      </a:lvl5pPr>
      <a:lvl6pPr marL="2514600" indent="-228600" algn="l" rtl="0" eaLnBrk="1" fontAlgn="base" hangingPunct="1">
        <a:spcBef>
          <a:spcPct val="20000"/>
        </a:spcBef>
        <a:spcAft>
          <a:spcPct val="0"/>
        </a:spcAft>
        <a:buClr>
          <a:schemeClr val="folHlink"/>
        </a:buClr>
        <a:buSzPct val="90000"/>
        <a:buFont typeface="Wingdings" pitchFamily="2" charset="2"/>
        <a:buBlip>
          <a:blip r:embed="rId16"/>
        </a:buBlip>
        <a:defRPr sz="2000">
          <a:solidFill>
            <a:schemeClr val="tx1"/>
          </a:solidFill>
          <a:effectLst>
            <a:outerShdw blurRad="38100" dist="38100" dir="2700000" algn="tl">
              <a:srgbClr val="000000"/>
            </a:outerShdw>
          </a:effectLst>
          <a:latin typeface="+mn-lt"/>
        </a:defRPr>
      </a:lvl6pPr>
      <a:lvl7pPr marL="2971800" indent="-228600" algn="l" rtl="0" eaLnBrk="1" fontAlgn="base" hangingPunct="1">
        <a:spcBef>
          <a:spcPct val="20000"/>
        </a:spcBef>
        <a:spcAft>
          <a:spcPct val="0"/>
        </a:spcAft>
        <a:buClr>
          <a:schemeClr val="folHlink"/>
        </a:buClr>
        <a:buSzPct val="90000"/>
        <a:buFont typeface="Wingdings" pitchFamily="2" charset="2"/>
        <a:buBlip>
          <a:blip r:embed="rId16"/>
        </a:buBlip>
        <a:defRPr sz="2000">
          <a:solidFill>
            <a:schemeClr val="tx1"/>
          </a:solidFill>
          <a:effectLst>
            <a:outerShdw blurRad="38100" dist="38100" dir="2700000" algn="tl">
              <a:srgbClr val="000000"/>
            </a:outerShdw>
          </a:effectLst>
          <a:latin typeface="+mn-lt"/>
        </a:defRPr>
      </a:lvl7pPr>
      <a:lvl8pPr marL="3429000" indent="-228600" algn="l" rtl="0" eaLnBrk="1" fontAlgn="base" hangingPunct="1">
        <a:spcBef>
          <a:spcPct val="20000"/>
        </a:spcBef>
        <a:spcAft>
          <a:spcPct val="0"/>
        </a:spcAft>
        <a:buClr>
          <a:schemeClr val="folHlink"/>
        </a:buClr>
        <a:buSzPct val="90000"/>
        <a:buFont typeface="Wingdings" pitchFamily="2" charset="2"/>
        <a:buBlip>
          <a:blip r:embed="rId16"/>
        </a:buBlip>
        <a:defRPr sz="2000">
          <a:solidFill>
            <a:schemeClr val="tx1"/>
          </a:solidFill>
          <a:effectLst>
            <a:outerShdw blurRad="38100" dist="38100" dir="2700000" algn="tl">
              <a:srgbClr val="000000"/>
            </a:outerShdw>
          </a:effectLst>
          <a:latin typeface="+mn-lt"/>
        </a:defRPr>
      </a:lvl8pPr>
      <a:lvl9pPr marL="3886200" indent="-228600" algn="l" rtl="0" eaLnBrk="1" fontAlgn="base" hangingPunct="1">
        <a:spcBef>
          <a:spcPct val="20000"/>
        </a:spcBef>
        <a:spcAft>
          <a:spcPct val="0"/>
        </a:spcAft>
        <a:buClr>
          <a:schemeClr val="folHlink"/>
        </a:buClr>
        <a:buSzPct val="90000"/>
        <a:buFont typeface="Wingdings" pitchFamily="2" charset="2"/>
        <a:buBlip>
          <a:blip r:embed="rId16"/>
        </a:buBlip>
        <a:defRPr sz="2000">
          <a:solidFill>
            <a:schemeClr val="tx1"/>
          </a:solidFill>
          <a:effectLst>
            <a:outerShdw blurRad="38100" dist="38100" dir="2700000" algn="tl">
              <a:srgbClr val="000000"/>
            </a:outerShdw>
          </a:effectLst>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1.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57647"/>
                <a:invGamma/>
              </a:schemeClr>
            </a:gs>
            <a:gs pos="100000">
              <a:schemeClr val="bg1"/>
            </a:gs>
          </a:gsLst>
          <a:lin ang="2700000" scaled="1"/>
        </a:gradFill>
        <a:effectLst/>
      </p:bgPr>
    </p:bg>
    <p:spTree>
      <p:nvGrpSpPr>
        <p:cNvPr id="1" name=""/>
        <p:cNvGrpSpPr/>
        <p:nvPr/>
      </p:nvGrpSpPr>
      <p:grpSpPr>
        <a:xfrm>
          <a:off x="0" y="0"/>
          <a:ext cx="0" cy="0"/>
          <a:chOff x="0" y="0"/>
          <a:chExt cx="0" cy="0"/>
        </a:xfrm>
      </p:grpSpPr>
      <p:grpSp>
        <p:nvGrpSpPr>
          <p:cNvPr id="1026" name="Group 2"/>
          <p:cNvGrpSpPr>
            <a:grpSpLocks/>
          </p:cNvGrpSpPr>
          <p:nvPr/>
        </p:nvGrpSpPr>
        <p:grpSpPr bwMode="auto">
          <a:xfrm>
            <a:off x="0" y="0"/>
            <a:ext cx="9144000" cy="6856413"/>
            <a:chOff x="0" y="0"/>
            <a:chExt cx="5760" cy="4319"/>
          </a:xfrm>
        </p:grpSpPr>
        <p:sp>
          <p:nvSpPr>
            <p:cNvPr id="786435" name="Freeform 3"/>
            <p:cNvSpPr>
              <a:spLocks/>
            </p:cNvSpPr>
            <p:nvPr/>
          </p:nvSpPr>
          <p:spPr bwMode="hidden">
            <a:xfrm>
              <a:off x="0" y="12"/>
              <a:ext cx="5758" cy="3273"/>
            </a:xfrm>
            <a:custGeom>
              <a:avLst/>
              <a:gdLst/>
              <a:ahLst/>
              <a:cxnLst>
                <a:cxn ang="0">
                  <a:pos x="3193" y="1816"/>
                </a:cxn>
                <a:cxn ang="0">
                  <a:pos x="0" y="0"/>
                </a:cxn>
                <a:cxn ang="0">
                  <a:pos x="0" y="522"/>
                </a:cxn>
                <a:cxn ang="0">
                  <a:pos x="3037" y="1978"/>
                </a:cxn>
                <a:cxn ang="0">
                  <a:pos x="5740" y="3273"/>
                </a:cxn>
                <a:cxn ang="0">
                  <a:pos x="5740" y="3267"/>
                </a:cxn>
                <a:cxn ang="0">
                  <a:pos x="3193" y="1816"/>
                </a:cxn>
                <a:cxn ang="0">
                  <a:pos x="3193" y="1816"/>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786436" name="Freeform 4"/>
            <p:cNvSpPr>
              <a:spLocks/>
            </p:cNvSpPr>
            <p:nvPr/>
          </p:nvSpPr>
          <p:spPr bwMode="hidden">
            <a:xfrm>
              <a:off x="149" y="0"/>
              <a:ext cx="5609" cy="3243"/>
            </a:xfrm>
            <a:custGeom>
              <a:avLst/>
              <a:gdLst/>
              <a:ahLst/>
              <a:cxnLst>
                <a:cxn ang="0">
                  <a:pos x="3163" y="1714"/>
                </a:cxn>
                <a:cxn ang="0">
                  <a:pos x="431" y="0"/>
                </a:cxn>
                <a:cxn ang="0">
                  <a:pos x="0" y="0"/>
                </a:cxn>
                <a:cxn ang="0">
                  <a:pos x="3086" y="1786"/>
                </a:cxn>
                <a:cxn ang="0">
                  <a:pos x="5591" y="3243"/>
                </a:cxn>
                <a:cxn ang="0">
                  <a:pos x="5591" y="3237"/>
                </a:cxn>
                <a:cxn ang="0">
                  <a:pos x="3163" y="1714"/>
                </a:cxn>
                <a:cxn ang="0">
                  <a:pos x="3163" y="1714"/>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786437" name="Freeform 5"/>
            <p:cNvSpPr>
              <a:spLocks/>
            </p:cNvSpPr>
            <p:nvPr/>
          </p:nvSpPr>
          <p:spPr bwMode="hidden">
            <a:xfrm>
              <a:off x="0" y="3433"/>
              <a:ext cx="4038" cy="191"/>
            </a:xfrm>
            <a:custGeom>
              <a:avLst/>
              <a:gdLst/>
              <a:ahLst/>
              <a:cxnLst>
                <a:cxn ang="0">
                  <a:pos x="0" y="156"/>
                </a:cxn>
                <a:cxn ang="0">
                  <a:pos x="4042" y="192"/>
                </a:cxn>
                <a:cxn ang="0">
                  <a:pos x="4042" y="144"/>
                </a:cxn>
                <a:cxn ang="0">
                  <a:pos x="0" y="0"/>
                </a:cxn>
                <a:cxn ang="0">
                  <a:pos x="0" y="156"/>
                </a:cxn>
                <a:cxn ang="0">
                  <a:pos x="0" y="156"/>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1035" name="Freeform 6"/>
            <p:cNvSpPr>
              <a:spLocks/>
            </p:cNvSpPr>
            <p:nvPr/>
          </p:nvSpPr>
          <p:spPr bwMode="hidden">
            <a:xfrm>
              <a:off x="4038" y="3577"/>
              <a:ext cx="1720" cy="65"/>
            </a:xfrm>
            <a:custGeom>
              <a:avLst/>
              <a:gdLst>
                <a:gd name="T0" fmla="*/ 1722 w 1722"/>
                <a:gd name="T1" fmla="*/ 66 h 66"/>
                <a:gd name="T2" fmla="*/ 1722 w 1722"/>
                <a:gd name="T3" fmla="*/ 60 h 66"/>
                <a:gd name="T4" fmla="*/ 0 w 1722"/>
                <a:gd name="T5" fmla="*/ 0 h 66"/>
                <a:gd name="T6" fmla="*/ 0 w 1722"/>
                <a:gd name="T7" fmla="*/ 48 h 66"/>
                <a:gd name="T8" fmla="*/ 1722 w 1722"/>
                <a:gd name="T9" fmla="*/ 66 h 66"/>
                <a:gd name="T10" fmla="*/ 1722 w 1722"/>
                <a:gd name="T11" fmla="*/ 66 h 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22" h="66">
                  <a:moveTo>
                    <a:pt x="1722" y="66"/>
                  </a:moveTo>
                  <a:lnTo>
                    <a:pt x="1722" y="60"/>
                  </a:lnTo>
                  <a:lnTo>
                    <a:pt x="0" y="0"/>
                  </a:lnTo>
                  <a:lnTo>
                    <a:pt x="0" y="48"/>
                  </a:lnTo>
                  <a:lnTo>
                    <a:pt x="1722" y="66"/>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786439" name="Freeform 7"/>
            <p:cNvSpPr>
              <a:spLocks/>
            </p:cNvSpPr>
            <p:nvPr/>
          </p:nvSpPr>
          <p:spPr bwMode="hidden">
            <a:xfrm>
              <a:off x="0" y="3726"/>
              <a:ext cx="4784" cy="329"/>
            </a:xfrm>
            <a:custGeom>
              <a:avLst/>
              <a:gdLst/>
              <a:ahLst/>
              <a:cxnLst>
                <a:cxn ang="0">
                  <a:pos x="0" y="329"/>
                </a:cxn>
                <a:cxn ang="0">
                  <a:pos x="4789" y="77"/>
                </a:cxn>
                <a:cxn ang="0">
                  <a:pos x="4789" y="0"/>
                </a:cxn>
                <a:cxn ang="0">
                  <a:pos x="0" y="107"/>
                </a:cxn>
                <a:cxn ang="0">
                  <a:pos x="0" y="329"/>
                </a:cxn>
                <a:cxn ang="0">
                  <a:pos x="0" y="329"/>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w="9525" cap="flat" cmpd="sng">
              <a:noFill/>
              <a:prstDash val="solid"/>
              <a:round/>
              <a:headEnd type="none" w="med" len="med"/>
              <a:tailEnd type="none" w="med" len="med"/>
            </a:ln>
            <a:effectLst/>
          </p:spPr>
          <p:txBody>
            <a:bodyPr/>
            <a:lstStyle/>
            <a:p>
              <a:pPr fontAlgn="auto">
                <a:spcBef>
                  <a:spcPts val="0"/>
                </a:spcBef>
                <a:spcAft>
                  <a:spcPts val="0"/>
                </a:spcAft>
                <a:defRPr/>
              </a:pPr>
              <a:endParaRPr lang="en-US">
                <a:solidFill>
                  <a:prstClr val="white"/>
                </a:solidFill>
                <a:latin typeface="Arial" charset="0"/>
              </a:endParaRPr>
            </a:p>
          </p:txBody>
        </p:sp>
        <p:sp>
          <p:nvSpPr>
            <p:cNvPr id="1037" name="Freeform 8"/>
            <p:cNvSpPr>
              <a:spLocks/>
            </p:cNvSpPr>
            <p:nvPr/>
          </p:nvSpPr>
          <p:spPr bwMode="hidden">
            <a:xfrm>
              <a:off x="4784" y="3702"/>
              <a:ext cx="974" cy="101"/>
            </a:xfrm>
            <a:custGeom>
              <a:avLst/>
              <a:gdLst>
                <a:gd name="T0" fmla="*/ 975 w 975"/>
                <a:gd name="T1" fmla="*/ 48 h 101"/>
                <a:gd name="T2" fmla="*/ 975 w 975"/>
                <a:gd name="T3" fmla="*/ 0 h 101"/>
                <a:gd name="T4" fmla="*/ 0 w 975"/>
                <a:gd name="T5" fmla="*/ 24 h 101"/>
                <a:gd name="T6" fmla="*/ 0 w 975"/>
                <a:gd name="T7" fmla="*/ 101 h 101"/>
                <a:gd name="T8" fmla="*/ 975 w 975"/>
                <a:gd name="T9" fmla="*/ 48 h 101"/>
                <a:gd name="T10" fmla="*/ 975 w 975"/>
                <a:gd name="T11" fmla="*/ 48 h 10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75" h="101">
                  <a:moveTo>
                    <a:pt x="975" y="48"/>
                  </a:moveTo>
                  <a:lnTo>
                    <a:pt x="975" y="0"/>
                  </a:lnTo>
                  <a:lnTo>
                    <a:pt x="0" y="24"/>
                  </a:lnTo>
                  <a:lnTo>
                    <a:pt x="0" y="101"/>
                  </a:lnTo>
                  <a:lnTo>
                    <a:pt x="975" y="4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1038" name="Freeform 9"/>
            <p:cNvSpPr>
              <a:spLocks/>
            </p:cNvSpPr>
            <p:nvPr/>
          </p:nvSpPr>
          <p:spPr bwMode="hidden">
            <a:xfrm>
              <a:off x="3619" y="3815"/>
              <a:ext cx="2139" cy="198"/>
            </a:xfrm>
            <a:custGeom>
              <a:avLst/>
              <a:gdLst>
                <a:gd name="T0" fmla="*/ 2141 w 2141"/>
                <a:gd name="T1" fmla="*/ 0 h 198"/>
                <a:gd name="T2" fmla="*/ 0 w 2141"/>
                <a:gd name="T3" fmla="*/ 156 h 198"/>
                <a:gd name="T4" fmla="*/ 0 w 2141"/>
                <a:gd name="T5" fmla="*/ 198 h 198"/>
                <a:gd name="T6" fmla="*/ 2141 w 2141"/>
                <a:gd name="T7" fmla="*/ 0 h 198"/>
                <a:gd name="T8" fmla="*/ 2141 w 2141"/>
                <a:gd name="T9" fmla="*/ 0 h 1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41" h="198">
                  <a:moveTo>
                    <a:pt x="2141" y="0"/>
                  </a:moveTo>
                  <a:lnTo>
                    <a:pt x="0" y="156"/>
                  </a:lnTo>
                  <a:lnTo>
                    <a:pt x="0" y="198"/>
                  </a:lnTo>
                  <a:lnTo>
                    <a:pt x="2141"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786442" name="Freeform 10"/>
            <p:cNvSpPr>
              <a:spLocks/>
            </p:cNvSpPr>
            <p:nvPr/>
          </p:nvSpPr>
          <p:spPr bwMode="hidden">
            <a:xfrm>
              <a:off x="0" y="3971"/>
              <a:ext cx="3619" cy="348"/>
            </a:xfrm>
            <a:custGeom>
              <a:avLst/>
              <a:gdLst/>
              <a:ahLst/>
              <a:cxnLst>
                <a:cxn ang="0">
                  <a:pos x="0" y="348"/>
                </a:cxn>
                <a:cxn ang="0">
                  <a:pos x="311" y="348"/>
                </a:cxn>
                <a:cxn ang="0">
                  <a:pos x="3623" y="42"/>
                </a:cxn>
                <a:cxn ang="0">
                  <a:pos x="3623" y="0"/>
                </a:cxn>
                <a:cxn ang="0">
                  <a:pos x="0" y="264"/>
                </a:cxn>
                <a:cxn ang="0">
                  <a:pos x="0" y="348"/>
                </a:cxn>
                <a:cxn ang="0">
                  <a:pos x="0" y="348"/>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1040" name="Freeform 11"/>
            <p:cNvSpPr>
              <a:spLocks/>
            </p:cNvSpPr>
            <p:nvPr/>
          </p:nvSpPr>
          <p:spPr bwMode="hidden">
            <a:xfrm>
              <a:off x="2097" y="4043"/>
              <a:ext cx="2514" cy="276"/>
            </a:xfrm>
            <a:custGeom>
              <a:avLst/>
              <a:gdLst>
                <a:gd name="T0" fmla="*/ 2182 w 2517"/>
                <a:gd name="T1" fmla="*/ 276 h 276"/>
                <a:gd name="T2" fmla="*/ 2517 w 2517"/>
                <a:gd name="T3" fmla="*/ 204 h 276"/>
                <a:gd name="T4" fmla="*/ 2260 w 2517"/>
                <a:gd name="T5" fmla="*/ 0 h 276"/>
                <a:gd name="T6" fmla="*/ 0 w 2517"/>
                <a:gd name="T7" fmla="*/ 276 h 276"/>
                <a:gd name="T8" fmla="*/ 2182 w 2517"/>
                <a:gd name="T9" fmla="*/ 276 h 276"/>
                <a:gd name="T10" fmla="*/ 2182 w 2517"/>
                <a:gd name="T11" fmla="*/ 276 h 27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7" h="276">
                  <a:moveTo>
                    <a:pt x="2182" y="276"/>
                  </a:moveTo>
                  <a:lnTo>
                    <a:pt x="2517" y="204"/>
                  </a:lnTo>
                  <a:lnTo>
                    <a:pt x="2260" y="0"/>
                  </a:lnTo>
                  <a:lnTo>
                    <a:pt x="0" y="276"/>
                  </a:lnTo>
                  <a:lnTo>
                    <a:pt x="2182" y="276"/>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786444" name="Freeform 12"/>
            <p:cNvSpPr>
              <a:spLocks/>
            </p:cNvSpPr>
            <p:nvPr/>
          </p:nvSpPr>
          <p:spPr bwMode="hidden">
            <a:xfrm>
              <a:off x="4354" y="3869"/>
              <a:ext cx="1404" cy="378"/>
            </a:xfrm>
            <a:custGeom>
              <a:avLst/>
              <a:gdLst/>
              <a:ahLst/>
              <a:cxnLst>
                <a:cxn ang="0">
                  <a:pos x="1405" y="126"/>
                </a:cxn>
                <a:cxn ang="0">
                  <a:pos x="1405" y="0"/>
                </a:cxn>
                <a:cxn ang="0">
                  <a:pos x="0" y="174"/>
                </a:cxn>
                <a:cxn ang="0">
                  <a:pos x="257" y="378"/>
                </a:cxn>
                <a:cxn ang="0">
                  <a:pos x="1405" y="126"/>
                </a:cxn>
                <a:cxn ang="0">
                  <a:pos x="1405" y="126"/>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1042" name="Freeform 13"/>
            <p:cNvSpPr>
              <a:spLocks/>
            </p:cNvSpPr>
            <p:nvPr/>
          </p:nvSpPr>
          <p:spPr bwMode="hidden">
            <a:xfrm>
              <a:off x="5030" y="3151"/>
              <a:ext cx="728" cy="240"/>
            </a:xfrm>
            <a:custGeom>
              <a:avLst/>
              <a:gdLst>
                <a:gd name="T0" fmla="*/ 729 w 729"/>
                <a:gd name="T1" fmla="*/ 240 h 240"/>
                <a:gd name="T2" fmla="*/ 0 w 729"/>
                <a:gd name="T3" fmla="*/ 0 h 240"/>
                <a:gd name="T4" fmla="*/ 0 w 729"/>
                <a:gd name="T5" fmla="*/ 6 h 240"/>
                <a:gd name="T6" fmla="*/ 729 w 729"/>
                <a:gd name="T7" fmla="*/ 240 h 240"/>
                <a:gd name="T8" fmla="*/ 729 w 729"/>
                <a:gd name="T9" fmla="*/ 240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9" h="240">
                  <a:moveTo>
                    <a:pt x="729" y="240"/>
                  </a:moveTo>
                  <a:lnTo>
                    <a:pt x="0" y="0"/>
                  </a:lnTo>
                  <a:lnTo>
                    <a:pt x="0" y="6"/>
                  </a:lnTo>
                  <a:lnTo>
                    <a:pt x="729" y="24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786446" name="Freeform 14"/>
            <p:cNvSpPr>
              <a:spLocks/>
            </p:cNvSpPr>
            <p:nvPr/>
          </p:nvSpPr>
          <p:spPr bwMode="hidden">
            <a:xfrm>
              <a:off x="0" y="1486"/>
              <a:ext cx="5030" cy="1671"/>
            </a:xfrm>
            <a:custGeom>
              <a:avLst/>
              <a:gdLst/>
              <a:ahLst/>
              <a:cxnLst>
                <a:cxn ang="0">
                  <a:pos x="0" y="72"/>
                </a:cxn>
                <a:cxn ang="0">
                  <a:pos x="5035" y="1672"/>
                </a:cxn>
                <a:cxn ang="0">
                  <a:pos x="5035" y="1666"/>
                </a:cxn>
                <a:cxn ang="0">
                  <a:pos x="0" y="0"/>
                </a:cxn>
                <a:cxn ang="0">
                  <a:pos x="0" y="72"/>
                </a:cxn>
                <a:cxn ang="0">
                  <a:pos x="0" y="72"/>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1044" name="Freeform 15"/>
            <p:cNvSpPr>
              <a:spLocks/>
            </p:cNvSpPr>
            <p:nvPr/>
          </p:nvSpPr>
          <p:spPr bwMode="hidden">
            <a:xfrm>
              <a:off x="5030" y="3049"/>
              <a:ext cx="728" cy="318"/>
            </a:xfrm>
            <a:custGeom>
              <a:avLst/>
              <a:gdLst>
                <a:gd name="T0" fmla="*/ 729 w 729"/>
                <a:gd name="T1" fmla="*/ 318 h 318"/>
                <a:gd name="T2" fmla="*/ 729 w 729"/>
                <a:gd name="T3" fmla="*/ 312 h 318"/>
                <a:gd name="T4" fmla="*/ 0 w 729"/>
                <a:gd name="T5" fmla="*/ 0 h 318"/>
                <a:gd name="T6" fmla="*/ 0 w 729"/>
                <a:gd name="T7" fmla="*/ 54 h 318"/>
                <a:gd name="T8" fmla="*/ 729 w 729"/>
                <a:gd name="T9" fmla="*/ 318 h 318"/>
                <a:gd name="T10" fmla="*/ 729 w 729"/>
                <a:gd name="T11" fmla="*/ 318 h 3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29" h="318">
                  <a:moveTo>
                    <a:pt x="729" y="318"/>
                  </a:moveTo>
                  <a:lnTo>
                    <a:pt x="729" y="312"/>
                  </a:lnTo>
                  <a:lnTo>
                    <a:pt x="0" y="0"/>
                  </a:lnTo>
                  <a:lnTo>
                    <a:pt x="0" y="54"/>
                  </a:lnTo>
                  <a:lnTo>
                    <a:pt x="729" y="318"/>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786448" name="Freeform 16"/>
            <p:cNvSpPr>
              <a:spLocks/>
            </p:cNvSpPr>
            <p:nvPr/>
          </p:nvSpPr>
          <p:spPr bwMode="hidden">
            <a:xfrm>
              <a:off x="0" y="916"/>
              <a:ext cx="5030" cy="2187"/>
            </a:xfrm>
            <a:custGeom>
              <a:avLst/>
              <a:gdLst/>
              <a:ahLst/>
              <a:cxnLst>
                <a:cxn ang="0">
                  <a:pos x="0" y="396"/>
                </a:cxn>
                <a:cxn ang="0">
                  <a:pos x="5035" y="2188"/>
                </a:cxn>
                <a:cxn ang="0">
                  <a:pos x="5035" y="2134"/>
                </a:cxn>
                <a:cxn ang="0">
                  <a:pos x="0" y="0"/>
                </a:cxn>
                <a:cxn ang="0">
                  <a:pos x="0" y="396"/>
                </a:cxn>
                <a:cxn ang="0">
                  <a:pos x="0" y="396"/>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786449" name="Freeform 17"/>
            <p:cNvSpPr>
              <a:spLocks/>
            </p:cNvSpPr>
            <p:nvPr/>
          </p:nvSpPr>
          <p:spPr bwMode="hidden">
            <a:xfrm>
              <a:off x="2294" y="0"/>
              <a:ext cx="3159" cy="2725"/>
            </a:xfrm>
            <a:custGeom>
              <a:avLst/>
              <a:gdLst/>
              <a:ahLst/>
              <a:cxnLst>
                <a:cxn ang="0">
                  <a:pos x="0" y="0"/>
                </a:cxn>
                <a:cxn ang="0">
                  <a:pos x="3145" y="2727"/>
                </a:cxn>
                <a:cxn ang="0">
                  <a:pos x="3163" y="2704"/>
                </a:cxn>
                <a:cxn ang="0">
                  <a:pos x="102" y="0"/>
                </a:cxn>
                <a:cxn ang="0">
                  <a:pos x="0" y="0"/>
                </a:cxn>
                <a:cxn ang="0">
                  <a:pos x="0" y="0"/>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786450" name="Freeform 18"/>
            <p:cNvSpPr>
              <a:spLocks/>
            </p:cNvSpPr>
            <p:nvPr/>
          </p:nvSpPr>
          <p:spPr bwMode="hidden">
            <a:xfrm>
              <a:off x="5435" y="2702"/>
              <a:ext cx="323" cy="299"/>
            </a:xfrm>
            <a:custGeom>
              <a:avLst/>
              <a:gdLst/>
              <a:ahLst/>
              <a:cxnLst>
                <a:cxn ang="0">
                  <a:pos x="323" y="299"/>
                </a:cxn>
                <a:cxn ang="0">
                  <a:pos x="323" y="263"/>
                </a:cxn>
                <a:cxn ang="0">
                  <a:pos x="18" y="0"/>
                </a:cxn>
                <a:cxn ang="0">
                  <a:pos x="0" y="23"/>
                </a:cxn>
                <a:cxn ang="0">
                  <a:pos x="323" y="299"/>
                </a:cxn>
                <a:cxn ang="0">
                  <a:pos x="323" y="299"/>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1048" name="Freeform 19"/>
            <p:cNvSpPr>
              <a:spLocks/>
            </p:cNvSpPr>
            <p:nvPr/>
          </p:nvSpPr>
          <p:spPr bwMode="hidden">
            <a:xfrm>
              <a:off x="5477" y="2588"/>
              <a:ext cx="281" cy="335"/>
            </a:xfrm>
            <a:custGeom>
              <a:avLst/>
              <a:gdLst>
                <a:gd name="T0" fmla="*/ 281 w 281"/>
                <a:gd name="T1" fmla="*/ 335 h 335"/>
                <a:gd name="T2" fmla="*/ 281 w 281"/>
                <a:gd name="T3" fmla="*/ 173 h 335"/>
                <a:gd name="T4" fmla="*/ 96 w 281"/>
                <a:gd name="T5" fmla="*/ 0 h 335"/>
                <a:gd name="T6" fmla="*/ 0 w 281"/>
                <a:gd name="T7" fmla="*/ 90 h 335"/>
                <a:gd name="T8" fmla="*/ 281 w 281"/>
                <a:gd name="T9" fmla="*/ 335 h 335"/>
                <a:gd name="T10" fmla="*/ 281 w 281"/>
                <a:gd name="T11" fmla="*/ 335 h 3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1" h="335">
                  <a:moveTo>
                    <a:pt x="281" y="335"/>
                  </a:moveTo>
                  <a:lnTo>
                    <a:pt x="281" y="173"/>
                  </a:lnTo>
                  <a:lnTo>
                    <a:pt x="96" y="0"/>
                  </a:lnTo>
                  <a:lnTo>
                    <a:pt x="0" y="90"/>
                  </a:lnTo>
                  <a:lnTo>
                    <a:pt x="281" y="335"/>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786452" name="Freeform 20"/>
            <p:cNvSpPr>
              <a:spLocks/>
            </p:cNvSpPr>
            <p:nvPr/>
          </p:nvSpPr>
          <p:spPr bwMode="hidden">
            <a:xfrm>
              <a:off x="2454" y="0"/>
              <a:ext cx="3119" cy="2678"/>
            </a:xfrm>
            <a:custGeom>
              <a:avLst/>
              <a:gdLst/>
              <a:ahLst/>
              <a:cxnLst>
                <a:cxn ang="0">
                  <a:pos x="0" y="0"/>
                </a:cxn>
                <a:cxn ang="0">
                  <a:pos x="3026" y="2680"/>
                </a:cxn>
                <a:cxn ang="0">
                  <a:pos x="3122" y="2590"/>
                </a:cxn>
                <a:cxn ang="0">
                  <a:pos x="383" y="0"/>
                </a:cxn>
                <a:cxn ang="0">
                  <a:pos x="0" y="0"/>
                </a:cxn>
                <a:cxn ang="0">
                  <a:pos x="0" y="0"/>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1050" name="Freeform 21"/>
            <p:cNvSpPr>
              <a:spLocks/>
            </p:cNvSpPr>
            <p:nvPr/>
          </p:nvSpPr>
          <p:spPr bwMode="hidden">
            <a:xfrm>
              <a:off x="5626" y="2534"/>
              <a:ext cx="132" cy="132"/>
            </a:xfrm>
            <a:custGeom>
              <a:avLst/>
              <a:gdLst>
                <a:gd name="T0" fmla="*/ 132 w 132"/>
                <a:gd name="T1" fmla="*/ 132 h 132"/>
                <a:gd name="T2" fmla="*/ 0 w 132"/>
                <a:gd name="T3" fmla="*/ 0 h 132"/>
                <a:gd name="T4" fmla="*/ 0 w 132"/>
                <a:gd name="T5" fmla="*/ 0 h 132"/>
                <a:gd name="T6" fmla="*/ 132 w 132"/>
                <a:gd name="T7" fmla="*/ 132 h 132"/>
                <a:gd name="T8" fmla="*/ 132 w 132"/>
                <a:gd name="T9" fmla="*/ 132 h 1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2" h="132">
                  <a:moveTo>
                    <a:pt x="132" y="132"/>
                  </a:moveTo>
                  <a:lnTo>
                    <a:pt x="0" y="0"/>
                  </a:lnTo>
                  <a:lnTo>
                    <a:pt x="132" y="132"/>
                  </a:lnTo>
                  <a:close/>
                </a:path>
              </a:pathLst>
            </a:custGeom>
            <a:solidFill>
              <a:srgbClr val="FF99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786454" name="Freeform 22"/>
            <p:cNvSpPr>
              <a:spLocks/>
            </p:cNvSpPr>
            <p:nvPr/>
          </p:nvSpPr>
          <p:spPr bwMode="hidden">
            <a:xfrm>
              <a:off x="3112" y="0"/>
              <a:ext cx="2514" cy="2534"/>
            </a:xfrm>
            <a:custGeom>
              <a:avLst/>
              <a:gdLst/>
              <a:ahLst/>
              <a:cxnLst>
                <a:cxn ang="0">
                  <a:pos x="0" y="0"/>
                </a:cxn>
                <a:cxn ang="0">
                  <a:pos x="2517" y="2536"/>
                </a:cxn>
                <a:cxn ang="0">
                  <a:pos x="2517" y="2536"/>
                </a:cxn>
                <a:cxn ang="0">
                  <a:pos x="66" y="0"/>
                </a:cxn>
                <a:cxn ang="0">
                  <a:pos x="0" y="0"/>
                </a:cxn>
                <a:cxn ang="0">
                  <a:pos x="0" y="0"/>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786455" name="Freeform 23"/>
            <p:cNvSpPr>
              <a:spLocks/>
            </p:cNvSpPr>
            <p:nvPr/>
          </p:nvSpPr>
          <p:spPr bwMode="hidden">
            <a:xfrm>
              <a:off x="3488" y="0"/>
              <a:ext cx="2198" cy="2480"/>
            </a:xfrm>
            <a:custGeom>
              <a:avLst/>
              <a:gdLst/>
              <a:ahLst/>
              <a:cxnLst>
                <a:cxn ang="0">
                  <a:pos x="0" y="0"/>
                </a:cxn>
                <a:cxn ang="0">
                  <a:pos x="2188" y="2482"/>
                </a:cxn>
                <a:cxn ang="0">
                  <a:pos x="2200" y="2476"/>
                </a:cxn>
                <a:cxn ang="0">
                  <a:pos x="317" y="0"/>
                </a:cxn>
                <a:cxn ang="0">
                  <a:pos x="0" y="0"/>
                </a:cxn>
                <a:cxn ang="0">
                  <a:pos x="0" y="0"/>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w="9525" cap="flat" cmpd="sng">
              <a:noFill/>
              <a:prstDash val="solid"/>
              <a:round/>
              <a:headEnd type="none" w="med" len="med"/>
              <a:tailEnd type="none" w="med" len="med"/>
            </a:ln>
            <a:effectLst/>
          </p:spPr>
          <p:txBody>
            <a:bodyPr/>
            <a:lstStyle/>
            <a:p>
              <a:pPr fontAlgn="auto">
                <a:spcBef>
                  <a:spcPts val="0"/>
                </a:spcBef>
                <a:spcAft>
                  <a:spcPts val="0"/>
                </a:spcAft>
                <a:defRPr/>
              </a:pPr>
              <a:endParaRPr lang="en-US">
                <a:solidFill>
                  <a:prstClr val="white"/>
                </a:solidFill>
                <a:latin typeface="Arial" charset="0"/>
              </a:endParaRPr>
            </a:p>
          </p:txBody>
        </p:sp>
        <p:sp>
          <p:nvSpPr>
            <p:cNvPr id="786456" name="Freeform 24"/>
            <p:cNvSpPr>
              <a:spLocks/>
            </p:cNvSpPr>
            <p:nvPr/>
          </p:nvSpPr>
          <p:spPr bwMode="hidden">
            <a:xfrm>
              <a:off x="5674" y="2474"/>
              <a:ext cx="84" cy="96"/>
            </a:xfrm>
            <a:custGeom>
              <a:avLst/>
              <a:gdLst/>
              <a:ahLst/>
              <a:cxnLst>
                <a:cxn ang="0">
                  <a:pos x="84" y="96"/>
                </a:cxn>
                <a:cxn ang="0">
                  <a:pos x="84" y="90"/>
                </a:cxn>
                <a:cxn ang="0">
                  <a:pos x="12" y="0"/>
                </a:cxn>
                <a:cxn ang="0">
                  <a:pos x="0" y="6"/>
                </a:cxn>
                <a:cxn ang="0">
                  <a:pos x="84" y="96"/>
                </a:cxn>
                <a:cxn ang="0">
                  <a:pos x="84" y="96"/>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1054" name="Freeform 25"/>
            <p:cNvSpPr>
              <a:spLocks/>
            </p:cNvSpPr>
            <p:nvPr/>
          </p:nvSpPr>
          <p:spPr bwMode="hidden">
            <a:xfrm>
              <a:off x="5603" y="850"/>
              <a:ext cx="155" cy="516"/>
            </a:xfrm>
            <a:custGeom>
              <a:avLst/>
              <a:gdLst>
                <a:gd name="T0" fmla="*/ 155 w 155"/>
                <a:gd name="T1" fmla="*/ 516 h 516"/>
                <a:gd name="T2" fmla="*/ 155 w 155"/>
                <a:gd name="T3" fmla="*/ 204 h 516"/>
                <a:gd name="T4" fmla="*/ 77 w 155"/>
                <a:gd name="T5" fmla="*/ 0 h 516"/>
                <a:gd name="T6" fmla="*/ 0 w 155"/>
                <a:gd name="T7" fmla="*/ 192 h 516"/>
                <a:gd name="T8" fmla="*/ 155 w 155"/>
                <a:gd name="T9" fmla="*/ 516 h 516"/>
                <a:gd name="T10" fmla="*/ 155 w 155"/>
                <a:gd name="T11" fmla="*/ 516 h 5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5" h="516">
                  <a:moveTo>
                    <a:pt x="155" y="516"/>
                  </a:moveTo>
                  <a:lnTo>
                    <a:pt x="155" y="204"/>
                  </a:lnTo>
                  <a:lnTo>
                    <a:pt x="77" y="0"/>
                  </a:lnTo>
                  <a:lnTo>
                    <a:pt x="0" y="192"/>
                  </a:lnTo>
                  <a:lnTo>
                    <a:pt x="155" y="516"/>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786458" name="Freeform 26"/>
            <p:cNvSpPr>
              <a:spLocks/>
            </p:cNvSpPr>
            <p:nvPr/>
          </p:nvSpPr>
          <p:spPr bwMode="hidden">
            <a:xfrm>
              <a:off x="5107" y="0"/>
              <a:ext cx="573" cy="1042"/>
            </a:xfrm>
            <a:custGeom>
              <a:avLst/>
              <a:gdLst/>
              <a:ahLst/>
              <a:cxnLst>
                <a:cxn ang="0">
                  <a:pos x="0" y="0"/>
                </a:cxn>
                <a:cxn ang="0">
                  <a:pos x="497" y="1043"/>
                </a:cxn>
                <a:cxn ang="0">
                  <a:pos x="574" y="851"/>
                </a:cxn>
                <a:cxn ang="0">
                  <a:pos x="251" y="0"/>
                </a:cxn>
                <a:cxn ang="0">
                  <a:pos x="0" y="0"/>
                </a:cxn>
                <a:cxn ang="0">
                  <a:pos x="0" y="0"/>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786459" name="Freeform 27"/>
            <p:cNvSpPr>
              <a:spLocks/>
            </p:cNvSpPr>
            <p:nvPr/>
          </p:nvSpPr>
          <p:spPr bwMode="hidden">
            <a:xfrm>
              <a:off x="5411" y="0"/>
              <a:ext cx="341" cy="796"/>
            </a:xfrm>
            <a:custGeom>
              <a:avLst/>
              <a:gdLst/>
              <a:ahLst/>
              <a:cxnLst>
                <a:cxn ang="0">
                  <a:pos x="144" y="0"/>
                </a:cxn>
                <a:cxn ang="0">
                  <a:pos x="0" y="0"/>
                </a:cxn>
                <a:cxn ang="0">
                  <a:pos x="287" y="797"/>
                </a:cxn>
                <a:cxn ang="0">
                  <a:pos x="341" y="653"/>
                </a:cxn>
                <a:cxn ang="0">
                  <a:pos x="144" y="0"/>
                </a:cxn>
                <a:cxn ang="0">
                  <a:pos x="144" y="0"/>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1057" name="Freeform 28"/>
            <p:cNvSpPr>
              <a:spLocks/>
            </p:cNvSpPr>
            <p:nvPr/>
          </p:nvSpPr>
          <p:spPr bwMode="hidden">
            <a:xfrm>
              <a:off x="5698" y="653"/>
              <a:ext cx="60" cy="311"/>
            </a:xfrm>
            <a:custGeom>
              <a:avLst/>
              <a:gdLst>
                <a:gd name="T0" fmla="*/ 0 w 60"/>
                <a:gd name="T1" fmla="*/ 144 h 312"/>
                <a:gd name="T2" fmla="*/ 60 w 60"/>
                <a:gd name="T3" fmla="*/ 312 h 312"/>
                <a:gd name="T4" fmla="*/ 60 w 60"/>
                <a:gd name="T5" fmla="*/ 6 h 312"/>
                <a:gd name="T6" fmla="*/ 54 w 60"/>
                <a:gd name="T7" fmla="*/ 0 h 312"/>
                <a:gd name="T8" fmla="*/ 0 w 60"/>
                <a:gd name="T9" fmla="*/ 144 h 312"/>
                <a:gd name="T10" fmla="*/ 0 w 60"/>
                <a:gd name="T11" fmla="*/ 144 h 3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 h="312">
                  <a:moveTo>
                    <a:pt x="0" y="144"/>
                  </a:moveTo>
                  <a:lnTo>
                    <a:pt x="60" y="312"/>
                  </a:lnTo>
                  <a:lnTo>
                    <a:pt x="60" y="6"/>
                  </a:lnTo>
                  <a:lnTo>
                    <a:pt x="54" y="0"/>
                  </a:lnTo>
                  <a:lnTo>
                    <a:pt x="0" y="144"/>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786461" name="Freeform 29"/>
            <p:cNvSpPr>
              <a:spLocks/>
            </p:cNvSpPr>
            <p:nvPr/>
          </p:nvSpPr>
          <p:spPr bwMode="hidden">
            <a:xfrm>
              <a:off x="2" y="1601"/>
              <a:ext cx="5752" cy="1864"/>
            </a:xfrm>
            <a:custGeom>
              <a:avLst/>
              <a:gdLst/>
              <a:ahLst/>
              <a:cxnLst>
                <a:cxn ang="0">
                  <a:pos x="0" y="371"/>
                </a:cxn>
                <a:cxn ang="0">
                  <a:pos x="5740" y="1864"/>
                </a:cxn>
                <a:cxn ang="0">
                  <a:pos x="5740" y="1834"/>
                </a:cxn>
                <a:cxn ang="0">
                  <a:pos x="0" y="0"/>
                </a:cxn>
                <a:cxn ang="0">
                  <a:pos x="0" y="371"/>
                </a:cxn>
                <a:cxn ang="0">
                  <a:pos x="0" y="37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1059" name="Freeform 30"/>
            <p:cNvSpPr>
              <a:spLocks/>
            </p:cNvSpPr>
            <p:nvPr/>
          </p:nvSpPr>
          <p:spPr bwMode="hidden">
            <a:xfrm>
              <a:off x="5754" y="3483"/>
              <a:ext cx="6" cy="6"/>
            </a:xfrm>
            <a:custGeom>
              <a:avLst/>
              <a:gdLst>
                <a:gd name="T0" fmla="*/ 6 w 6"/>
                <a:gd name="T1" fmla="*/ 6 h 6"/>
                <a:gd name="T2" fmla="*/ 0 w 6"/>
                <a:gd name="T3" fmla="*/ 0 h 6"/>
                <a:gd name="T4" fmla="*/ 0 w 6"/>
                <a:gd name="T5" fmla="*/ 6 h 6"/>
                <a:gd name="T6" fmla="*/ 6 w 6"/>
                <a:gd name="T7" fmla="*/ 6 h 6"/>
                <a:gd name="T8" fmla="*/ 6 w 6"/>
                <a:gd name="T9" fmla="*/ 6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6">
                  <a:moveTo>
                    <a:pt x="6" y="6"/>
                  </a:moveTo>
                  <a:lnTo>
                    <a:pt x="0" y="0"/>
                  </a:lnTo>
                  <a:lnTo>
                    <a:pt x="0" y="6"/>
                  </a:lnTo>
                  <a:lnTo>
                    <a:pt x="6" y="6"/>
                  </a:lnTo>
                  <a:close/>
                </a:path>
              </a:pathLst>
            </a:custGeom>
            <a:solidFill>
              <a:srgbClr val="18F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786463" name="Freeform 31"/>
            <p:cNvSpPr>
              <a:spLocks/>
            </p:cNvSpPr>
            <p:nvPr/>
          </p:nvSpPr>
          <p:spPr bwMode="hidden">
            <a:xfrm>
              <a:off x="2" y="2152"/>
              <a:ext cx="5752" cy="1337"/>
            </a:xfrm>
            <a:custGeom>
              <a:avLst/>
              <a:gdLst/>
              <a:ahLst/>
              <a:cxnLst>
                <a:cxn ang="0">
                  <a:pos x="0" y="366"/>
                </a:cxn>
                <a:cxn ang="0">
                  <a:pos x="5740" y="1337"/>
                </a:cxn>
                <a:cxn ang="0">
                  <a:pos x="5740" y="1331"/>
                </a:cxn>
                <a:cxn ang="0">
                  <a:pos x="0" y="0"/>
                </a:cxn>
                <a:cxn ang="0">
                  <a:pos x="0" y="366"/>
                </a:cxn>
                <a:cxn ang="0">
                  <a:pos x="0" y="366"/>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786464" name="Freeform 32"/>
            <p:cNvSpPr>
              <a:spLocks/>
            </p:cNvSpPr>
            <p:nvPr/>
          </p:nvSpPr>
          <p:spPr bwMode="hidden">
            <a:xfrm>
              <a:off x="2" y="3177"/>
              <a:ext cx="5752" cy="414"/>
            </a:xfrm>
            <a:custGeom>
              <a:avLst/>
              <a:gdLst/>
              <a:ahLst/>
              <a:cxnLst>
                <a:cxn ang="0">
                  <a:pos x="0" y="48"/>
                </a:cxn>
                <a:cxn ang="0">
                  <a:pos x="5740" y="414"/>
                </a:cxn>
                <a:cxn ang="0">
                  <a:pos x="5740" y="402"/>
                </a:cxn>
                <a:cxn ang="0">
                  <a:pos x="0" y="0"/>
                </a:cxn>
                <a:cxn ang="0">
                  <a:pos x="0" y="48"/>
                </a:cxn>
                <a:cxn ang="0">
                  <a:pos x="0" y="48"/>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786465" name="Freeform 33"/>
            <p:cNvSpPr>
              <a:spLocks/>
            </p:cNvSpPr>
            <p:nvPr/>
          </p:nvSpPr>
          <p:spPr bwMode="hidden">
            <a:xfrm>
              <a:off x="1297" y="0"/>
              <a:ext cx="4457" cy="3177"/>
            </a:xfrm>
            <a:custGeom>
              <a:avLst/>
              <a:gdLst/>
              <a:ahLst/>
              <a:cxnLst>
                <a:cxn ang="0">
                  <a:pos x="0" y="0"/>
                </a:cxn>
                <a:cxn ang="0">
                  <a:pos x="4448" y="3177"/>
                </a:cxn>
                <a:cxn ang="0">
                  <a:pos x="4448" y="3153"/>
                </a:cxn>
                <a:cxn ang="0">
                  <a:pos x="125" y="0"/>
                </a:cxn>
                <a:cxn ang="0">
                  <a:pos x="0" y="0"/>
                </a:cxn>
                <a:cxn ang="0">
                  <a:pos x="0" y="0"/>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786466" name="Freeform 34"/>
            <p:cNvSpPr>
              <a:spLocks/>
            </p:cNvSpPr>
            <p:nvPr/>
          </p:nvSpPr>
          <p:spPr bwMode="hidden">
            <a:xfrm>
              <a:off x="3321" y="0"/>
              <a:ext cx="2433" cy="2614"/>
            </a:xfrm>
            <a:custGeom>
              <a:avLst/>
              <a:gdLst/>
              <a:ahLst/>
              <a:cxnLst>
                <a:cxn ang="0">
                  <a:pos x="0" y="0"/>
                </a:cxn>
                <a:cxn ang="0">
                  <a:pos x="2428" y="2614"/>
                </a:cxn>
                <a:cxn ang="0">
                  <a:pos x="2428" y="2608"/>
                </a:cxn>
                <a:cxn ang="0">
                  <a:pos x="66" y="0"/>
                </a:cxn>
                <a:cxn ang="0">
                  <a:pos x="0" y="0"/>
                </a:cxn>
                <a:cxn ang="0">
                  <a:pos x="0" y="0"/>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786467" name="Freeform 35"/>
            <p:cNvSpPr>
              <a:spLocks/>
            </p:cNvSpPr>
            <p:nvPr/>
          </p:nvSpPr>
          <p:spPr bwMode="hidden">
            <a:xfrm>
              <a:off x="3950" y="0"/>
              <a:ext cx="1804" cy="2464"/>
            </a:xfrm>
            <a:custGeom>
              <a:avLst/>
              <a:gdLst/>
              <a:ahLst/>
              <a:cxnLst>
                <a:cxn ang="0">
                  <a:pos x="485" y="0"/>
                </a:cxn>
                <a:cxn ang="0">
                  <a:pos x="0" y="0"/>
                </a:cxn>
                <a:cxn ang="0">
                  <a:pos x="1800" y="2464"/>
                </a:cxn>
                <a:cxn ang="0">
                  <a:pos x="1800" y="2248"/>
                </a:cxn>
                <a:cxn ang="0">
                  <a:pos x="1794" y="2248"/>
                </a:cxn>
                <a:cxn ang="0">
                  <a:pos x="485" y="0"/>
                </a:cxn>
                <a:cxn ang="0">
                  <a:pos x="485" y="0"/>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786468" name="Freeform 36"/>
            <p:cNvSpPr>
              <a:spLocks/>
            </p:cNvSpPr>
            <p:nvPr/>
          </p:nvSpPr>
          <p:spPr bwMode="hidden">
            <a:xfrm>
              <a:off x="4519" y="0"/>
              <a:ext cx="1235" cy="2074"/>
            </a:xfrm>
            <a:custGeom>
              <a:avLst/>
              <a:gdLst/>
              <a:ahLst/>
              <a:cxnLst>
                <a:cxn ang="0">
                  <a:pos x="0" y="0"/>
                </a:cxn>
                <a:cxn ang="0">
                  <a:pos x="1232" y="2074"/>
                </a:cxn>
                <a:cxn ang="0">
                  <a:pos x="1232" y="2038"/>
                </a:cxn>
                <a:cxn ang="0">
                  <a:pos x="42" y="0"/>
                </a:cxn>
                <a:cxn ang="0">
                  <a:pos x="0" y="0"/>
                </a:cxn>
                <a:cxn ang="0">
                  <a:pos x="0" y="0"/>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786469" name="Freeform 37"/>
            <p:cNvSpPr>
              <a:spLocks/>
            </p:cNvSpPr>
            <p:nvPr/>
          </p:nvSpPr>
          <p:spPr bwMode="hidden">
            <a:xfrm>
              <a:off x="4694" y="0"/>
              <a:ext cx="1060" cy="1936"/>
            </a:xfrm>
            <a:custGeom>
              <a:avLst/>
              <a:gdLst/>
              <a:ahLst/>
              <a:cxnLst>
                <a:cxn ang="0">
                  <a:pos x="0" y="0"/>
                </a:cxn>
                <a:cxn ang="0">
                  <a:pos x="1058" y="1936"/>
                </a:cxn>
                <a:cxn ang="0">
                  <a:pos x="1058" y="1930"/>
                </a:cxn>
                <a:cxn ang="0">
                  <a:pos x="54" y="0"/>
                </a:cxn>
                <a:cxn ang="0">
                  <a:pos x="0" y="0"/>
                </a:cxn>
                <a:cxn ang="0">
                  <a:pos x="0" y="0"/>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786470" name="Freeform 38"/>
            <p:cNvSpPr>
              <a:spLocks/>
            </p:cNvSpPr>
            <p:nvPr/>
          </p:nvSpPr>
          <p:spPr bwMode="hidden">
            <a:xfrm>
              <a:off x="4981" y="0"/>
              <a:ext cx="773" cy="1487"/>
            </a:xfrm>
            <a:custGeom>
              <a:avLst/>
              <a:gdLst/>
              <a:ahLst/>
              <a:cxnLst>
                <a:cxn ang="0">
                  <a:pos x="771" y="1433"/>
                </a:cxn>
                <a:cxn ang="0">
                  <a:pos x="42" y="0"/>
                </a:cxn>
                <a:cxn ang="0">
                  <a:pos x="0" y="0"/>
                </a:cxn>
                <a:cxn ang="0">
                  <a:pos x="771" y="1487"/>
                </a:cxn>
                <a:cxn ang="0">
                  <a:pos x="771" y="1433"/>
                </a:cxn>
                <a:cxn ang="0">
                  <a:pos x="771" y="1433"/>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grpSp>
          <p:nvGrpSpPr>
            <p:cNvPr id="1068" name="Group 39"/>
            <p:cNvGrpSpPr>
              <a:grpSpLocks/>
            </p:cNvGrpSpPr>
            <p:nvPr userDrawn="1"/>
          </p:nvGrpSpPr>
          <p:grpSpPr bwMode="auto">
            <a:xfrm>
              <a:off x="0" y="1632"/>
              <a:ext cx="5758" cy="1858"/>
              <a:chOff x="0" y="1632"/>
              <a:chExt cx="5758" cy="1858"/>
            </a:xfrm>
          </p:grpSpPr>
          <p:sp>
            <p:nvSpPr>
              <p:cNvPr id="786472" name="Freeform 40"/>
              <p:cNvSpPr>
                <a:spLocks/>
              </p:cNvSpPr>
              <p:nvPr/>
            </p:nvSpPr>
            <p:spPr bwMode="hidden">
              <a:xfrm>
                <a:off x="0" y="1632"/>
                <a:ext cx="3670" cy="1313"/>
              </a:xfrm>
              <a:custGeom>
                <a:avLst/>
                <a:gdLst/>
                <a:ahLst/>
                <a:cxnLst>
                  <a:cxn ang="0">
                    <a:pos x="0" y="0"/>
                  </a:cxn>
                  <a:cxn ang="0">
                    <a:pos x="0" y="366"/>
                  </a:cxn>
                  <a:cxn ang="0">
                    <a:pos x="3635" y="1313"/>
                  </a:cxn>
                  <a:cxn ang="0">
                    <a:pos x="3647" y="1235"/>
                  </a:cxn>
                  <a:cxn ang="0">
                    <a:pos x="3659" y="1163"/>
                  </a:cxn>
                  <a:cxn ang="0">
                    <a:pos x="0" y="0"/>
                  </a:cxn>
                  <a:cxn ang="0">
                    <a:pos x="0" y="0"/>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786473" name="Freeform 41"/>
              <p:cNvSpPr>
                <a:spLocks/>
              </p:cNvSpPr>
              <p:nvPr/>
            </p:nvSpPr>
            <p:spPr bwMode="hidden">
              <a:xfrm>
                <a:off x="3646" y="2795"/>
                <a:ext cx="2112" cy="695"/>
              </a:xfrm>
              <a:custGeom>
                <a:avLst/>
                <a:gdLst/>
                <a:ahLst/>
                <a:cxnLst>
                  <a:cxn ang="0">
                    <a:pos x="2105" y="665"/>
                  </a:cxn>
                  <a:cxn ang="0">
                    <a:pos x="24" y="0"/>
                  </a:cxn>
                  <a:cxn ang="0">
                    <a:pos x="12" y="72"/>
                  </a:cxn>
                  <a:cxn ang="0">
                    <a:pos x="0" y="150"/>
                  </a:cxn>
                  <a:cxn ang="0">
                    <a:pos x="2105" y="695"/>
                  </a:cxn>
                  <a:cxn ang="0">
                    <a:pos x="2105" y="665"/>
                  </a:cxn>
                  <a:cxn ang="0">
                    <a:pos x="2105" y="665"/>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grpSp>
      </p:grpSp>
      <p:sp>
        <p:nvSpPr>
          <p:cNvPr id="786474" name="Rectangle 42"/>
          <p:cNvSpPr>
            <a:spLocks noGrp="1" noChangeArrowheads="1"/>
          </p:cNvSpPr>
          <p:nvPr>
            <p:ph type="title"/>
          </p:nvPr>
        </p:nvSpPr>
        <p:spPr bwMode="auto">
          <a:xfrm>
            <a:off x="457200" y="277813"/>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smtClean="0"/>
              <a:t>Click to edit Master title style</a:t>
            </a:r>
          </a:p>
        </p:txBody>
      </p:sp>
      <p:sp>
        <p:nvSpPr>
          <p:cNvPr id="786475" name="Rectangle 43"/>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p>
        </p:txBody>
      </p:sp>
      <p:sp>
        <p:nvSpPr>
          <p:cNvPr id="786476" name="Rectangle 44"/>
          <p:cNvSpPr>
            <a:spLocks noGrp="1" noChangeArrowheads="1"/>
          </p:cNvSpPr>
          <p:nvPr>
            <p:ph type="dt" sz="half" idx="2"/>
          </p:nvPr>
        </p:nvSpPr>
        <p:spPr bwMode="auto">
          <a:xfrm>
            <a:off x="457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fontAlgn="auto" hangingPunct="1">
              <a:spcBef>
                <a:spcPts val="0"/>
              </a:spcBef>
              <a:spcAft>
                <a:spcPts val="0"/>
              </a:spcAft>
              <a:defRPr sz="1200" smtClean="0">
                <a:effectLst>
                  <a:outerShdw blurRad="38100" dist="38100" dir="2700000" algn="tl">
                    <a:srgbClr val="000000"/>
                  </a:outerShdw>
                </a:effectLst>
                <a:latin typeface="Arial" charset="0"/>
                <a:cs typeface="+mn-cs"/>
              </a:defRPr>
            </a:lvl1pPr>
          </a:lstStyle>
          <a:p>
            <a:pPr>
              <a:defRPr/>
            </a:pPr>
            <a:fld id="{E715ACEA-481A-4ABA-BCB3-8BA87A5E7BBE}" type="datetime4">
              <a:rPr lang="en-US">
                <a:solidFill>
                  <a:prstClr val="white"/>
                </a:solidFill>
              </a:rPr>
              <a:pPr>
                <a:defRPr/>
              </a:pPr>
              <a:t>October 1, 2011</a:t>
            </a:fld>
            <a:endParaRPr lang="en-US">
              <a:solidFill>
                <a:prstClr val="white"/>
              </a:solidFill>
            </a:endParaRPr>
          </a:p>
        </p:txBody>
      </p:sp>
      <p:sp>
        <p:nvSpPr>
          <p:cNvPr id="786477" name="Rectangle 4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fontAlgn="auto" hangingPunct="1">
              <a:spcBef>
                <a:spcPts val="0"/>
              </a:spcBef>
              <a:spcAft>
                <a:spcPts val="0"/>
              </a:spcAft>
              <a:defRPr sz="1200">
                <a:effectLst>
                  <a:outerShdw blurRad="38100" dist="38100" dir="2700000" algn="tl">
                    <a:srgbClr val="000000"/>
                  </a:outerShdw>
                </a:effectLst>
                <a:latin typeface="Arial" charset="0"/>
                <a:cs typeface="+mn-cs"/>
              </a:defRPr>
            </a:lvl1pPr>
          </a:lstStyle>
          <a:p>
            <a:pPr>
              <a:defRPr/>
            </a:pPr>
            <a:endParaRPr lang="en-US">
              <a:solidFill>
                <a:prstClr val="white"/>
              </a:solidFill>
            </a:endParaRPr>
          </a:p>
        </p:txBody>
      </p:sp>
      <p:sp>
        <p:nvSpPr>
          <p:cNvPr id="786478" name="Rectangle 46"/>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fontAlgn="auto" hangingPunct="1">
              <a:spcBef>
                <a:spcPts val="0"/>
              </a:spcBef>
              <a:spcAft>
                <a:spcPts val="0"/>
              </a:spcAft>
              <a:defRPr sz="2000" smtClean="0">
                <a:effectLst>
                  <a:outerShdw blurRad="38100" dist="38100" dir="2700000" algn="tl">
                    <a:srgbClr val="000000"/>
                  </a:outerShdw>
                </a:effectLst>
                <a:latin typeface="Arial" charset="0"/>
                <a:cs typeface="+mn-cs"/>
              </a:defRPr>
            </a:lvl1pPr>
          </a:lstStyle>
          <a:p>
            <a:pPr>
              <a:defRPr/>
            </a:pPr>
            <a:fld id="{8B66FBEF-F982-458E-B615-CD6472251A04}" type="slidenum">
              <a:rPr lang="en-US">
                <a:solidFill>
                  <a:prstClr val="white"/>
                </a:solidFill>
              </a:rPr>
              <a:pPr>
                <a:defRPr/>
              </a:pPr>
              <a:t>‹#›</a:t>
            </a:fld>
            <a:endParaRPr lang="en-US">
              <a:solidFill>
                <a:prstClr val="white"/>
              </a:solidFill>
            </a:endParaRPr>
          </a:p>
        </p:txBody>
      </p:sp>
    </p:spTree>
    <p:extLst>
      <p:ext uri="{BB962C8B-B14F-4D97-AF65-F5344CB8AC3E}">
        <p14:creationId xmlns:p14="http://schemas.microsoft.com/office/powerpoint/2010/main" val="2734979001"/>
      </p:ext>
    </p:extLst>
  </p:cSld>
  <p:clrMap bg1="dk2" tx1="lt1" bg2="dk1" tx2="lt2" accent1="accent1" accent2="accent2" accent3="accent3" accent4="accent4" accent5="accent5" accent6="accent6" hlink="hlink" folHlink="folHlink"/>
  <p:sldLayoutIdLst>
    <p:sldLayoutId id="2147484532" r:id="rId1"/>
    <p:sldLayoutId id="2147484533" r:id="rId2"/>
    <p:sldLayoutId id="2147484534" r:id="rId3"/>
    <p:sldLayoutId id="2147484535" r:id="rId4"/>
    <p:sldLayoutId id="2147484536" r:id="rId5"/>
    <p:sldLayoutId id="2147484537" r:id="rId6"/>
    <p:sldLayoutId id="2147484538" r:id="rId7"/>
    <p:sldLayoutId id="2147484539" r:id="rId8"/>
    <p:sldLayoutId id="2147484540" r:id="rId9"/>
    <p:sldLayoutId id="2147484541" r:id="rId10"/>
    <p:sldLayoutId id="2147484542" r:id="rId11"/>
    <p:sldLayoutId id="2147484543" r:id="rId12"/>
    <p:sldLayoutId id="2147484544" r:id="rId13"/>
  </p:sldLayoutIdLst>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par>
    </p:tnLst>
  </p:timing>
  <p:hf hdr="0" ftr="0" dt="0"/>
  <p:txStyles>
    <p:titleStyle>
      <a:lvl1pPr algn="ctr" rtl="0" fontAlgn="base">
        <a:spcBef>
          <a:spcPct val="0"/>
        </a:spcBef>
        <a:spcAft>
          <a:spcPct val="0"/>
        </a:spcAft>
        <a:defRPr sz="4400">
          <a:solidFill>
            <a:schemeClr val="tx2"/>
          </a:solidFill>
          <a:effectLst>
            <a:outerShdw blurRad="38100" dist="38100" dir="2700000" algn="tl">
              <a:srgbClr val="000000"/>
            </a:outerShdw>
          </a:effectLst>
          <a:latin typeface="+mj-lt"/>
          <a:ea typeface="+mj-ea"/>
          <a:cs typeface="+mj-cs"/>
        </a:defRPr>
      </a:lvl1pPr>
      <a:lvl2pPr algn="ctr" rtl="0" fontAlgn="base">
        <a:spcBef>
          <a:spcPct val="0"/>
        </a:spcBef>
        <a:spcAft>
          <a:spcPct val="0"/>
        </a:spcAft>
        <a:defRPr sz="4400">
          <a:solidFill>
            <a:schemeClr val="tx2"/>
          </a:solidFill>
          <a:effectLst>
            <a:outerShdw blurRad="38100" dist="38100" dir="2700000" algn="tl">
              <a:srgbClr val="000000"/>
            </a:outerShdw>
          </a:effectLst>
          <a:latin typeface="Arial Black" pitchFamily="34" charset="0"/>
        </a:defRPr>
      </a:lvl2pPr>
      <a:lvl3pPr algn="ctr" rtl="0" fontAlgn="base">
        <a:spcBef>
          <a:spcPct val="0"/>
        </a:spcBef>
        <a:spcAft>
          <a:spcPct val="0"/>
        </a:spcAft>
        <a:defRPr sz="4400">
          <a:solidFill>
            <a:schemeClr val="tx2"/>
          </a:solidFill>
          <a:effectLst>
            <a:outerShdw blurRad="38100" dist="38100" dir="2700000" algn="tl">
              <a:srgbClr val="000000"/>
            </a:outerShdw>
          </a:effectLst>
          <a:latin typeface="Arial Black" pitchFamily="34" charset="0"/>
        </a:defRPr>
      </a:lvl3pPr>
      <a:lvl4pPr algn="ctr" rtl="0" fontAlgn="base">
        <a:spcBef>
          <a:spcPct val="0"/>
        </a:spcBef>
        <a:spcAft>
          <a:spcPct val="0"/>
        </a:spcAft>
        <a:defRPr sz="4400">
          <a:solidFill>
            <a:schemeClr val="tx2"/>
          </a:solidFill>
          <a:effectLst>
            <a:outerShdw blurRad="38100" dist="38100" dir="2700000" algn="tl">
              <a:srgbClr val="000000"/>
            </a:outerShdw>
          </a:effectLst>
          <a:latin typeface="Arial Black" pitchFamily="34" charset="0"/>
        </a:defRPr>
      </a:lvl4pPr>
      <a:lvl5pPr algn="ctr" rtl="0" fontAlgn="base">
        <a:spcBef>
          <a:spcPct val="0"/>
        </a:spcBef>
        <a:spcAft>
          <a:spcPct val="0"/>
        </a:spcAft>
        <a:defRPr sz="4400">
          <a:solidFill>
            <a:schemeClr val="tx2"/>
          </a:solidFill>
          <a:effectLst>
            <a:outerShdw blurRad="38100" dist="38100" dir="2700000" algn="tl">
              <a:srgbClr val="000000"/>
            </a:outerShdw>
          </a:effectLst>
          <a:latin typeface="Arial Black" pitchFamily="34" charset="0"/>
        </a:defRPr>
      </a:lvl5pPr>
      <a:lvl6pPr marL="457200" algn="ctr" rtl="0" eaLnBrk="1" fontAlgn="base" hangingPunct="1">
        <a:spcBef>
          <a:spcPct val="0"/>
        </a:spcBef>
        <a:spcAft>
          <a:spcPct val="0"/>
        </a:spcAft>
        <a:defRPr sz="4400">
          <a:solidFill>
            <a:schemeClr val="tx2"/>
          </a:solidFill>
          <a:effectLst>
            <a:outerShdw blurRad="38100" dist="38100" dir="2700000" algn="tl">
              <a:srgbClr val="000000"/>
            </a:outerShdw>
          </a:effectLst>
          <a:latin typeface="Arial" charset="0"/>
        </a:defRPr>
      </a:lvl6pPr>
      <a:lvl7pPr marL="914400" algn="ctr" rtl="0" eaLnBrk="1" fontAlgn="base" hangingPunct="1">
        <a:spcBef>
          <a:spcPct val="0"/>
        </a:spcBef>
        <a:spcAft>
          <a:spcPct val="0"/>
        </a:spcAft>
        <a:defRPr sz="4400">
          <a:solidFill>
            <a:schemeClr val="tx2"/>
          </a:solidFill>
          <a:effectLst>
            <a:outerShdw blurRad="38100" dist="38100" dir="2700000" algn="tl">
              <a:srgbClr val="000000"/>
            </a:outerShdw>
          </a:effectLst>
          <a:latin typeface="Arial" charset="0"/>
        </a:defRPr>
      </a:lvl7pPr>
      <a:lvl8pPr marL="1371600" algn="ctr" rtl="0" eaLnBrk="1" fontAlgn="base" hangingPunct="1">
        <a:spcBef>
          <a:spcPct val="0"/>
        </a:spcBef>
        <a:spcAft>
          <a:spcPct val="0"/>
        </a:spcAft>
        <a:defRPr sz="4400">
          <a:solidFill>
            <a:schemeClr val="tx2"/>
          </a:solidFill>
          <a:effectLst>
            <a:outerShdw blurRad="38100" dist="38100" dir="2700000" algn="tl">
              <a:srgbClr val="000000"/>
            </a:outerShdw>
          </a:effectLst>
          <a:latin typeface="Arial" charset="0"/>
        </a:defRPr>
      </a:lvl8pPr>
      <a:lvl9pPr marL="1828800" algn="ctr" rtl="0" eaLnBrk="1" fontAlgn="base" hangingPunct="1">
        <a:spcBef>
          <a:spcPct val="0"/>
        </a:spcBef>
        <a:spcAft>
          <a:spcPct val="0"/>
        </a:spcAft>
        <a:defRPr sz="4400">
          <a:solidFill>
            <a:schemeClr val="tx2"/>
          </a:solidFill>
          <a:effectLst>
            <a:outerShdw blurRad="38100" dist="38100" dir="2700000" algn="tl">
              <a:srgbClr val="000000"/>
            </a:outerShdw>
          </a:effectLst>
          <a:latin typeface="Arial" charset="0"/>
        </a:defRPr>
      </a:lvl9pPr>
    </p:titleStyle>
    <p:bodyStyle>
      <a:lvl1pPr marL="342900" indent="-342900" algn="l" rtl="0" fontAlgn="base">
        <a:spcBef>
          <a:spcPct val="20000"/>
        </a:spcBef>
        <a:spcAft>
          <a:spcPct val="0"/>
        </a:spcAft>
        <a:buClr>
          <a:schemeClr val="hlink"/>
        </a:buClr>
        <a:buSzPct val="90000"/>
        <a:buFont typeface="Wingdings" pitchFamily="2" charset="2"/>
        <a:buBlip>
          <a:blip r:embed="rId15"/>
        </a:buBlip>
        <a:defRPr sz="3200">
          <a:solidFill>
            <a:schemeClr val="tx1"/>
          </a:solidFill>
          <a:effectLst>
            <a:outerShdw blurRad="38100" dist="38100" dir="2700000" algn="tl">
              <a:srgbClr val="000000"/>
            </a:outerShdw>
          </a:effectLst>
          <a:latin typeface="+mn-lt"/>
          <a:ea typeface="+mn-ea"/>
          <a:cs typeface="+mn-cs"/>
        </a:defRPr>
      </a:lvl1pPr>
      <a:lvl2pPr marL="742950" indent="-285750" algn="l" rtl="0" fontAlgn="base">
        <a:spcBef>
          <a:spcPct val="20000"/>
        </a:spcBef>
        <a:spcAft>
          <a:spcPct val="0"/>
        </a:spcAft>
        <a:buChar char="–"/>
        <a:defRPr sz="2800">
          <a:solidFill>
            <a:schemeClr val="tx1"/>
          </a:solidFill>
          <a:effectLst>
            <a:outerShdw blurRad="38100" dist="38100" dir="2700000" algn="tl">
              <a:srgbClr val="000000"/>
            </a:outerShdw>
          </a:effectLst>
          <a:latin typeface="+mn-lt"/>
        </a:defRPr>
      </a:lvl2pPr>
      <a:lvl3pPr marL="1143000" indent="-228600" algn="l" rtl="0" fontAlgn="base">
        <a:spcBef>
          <a:spcPct val="20000"/>
        </a:spcBef>
        <a:spcAft>
          <a:spcPct val="0"/>
        </a:spcAft>
        <a:buClr>
          <a:schemeClr val="accent2"/>
        </a:buClr>
        <a:buSzPct val="90000"/>
        <a:buFont typeface="Wingdings" pitchFamily="2" charset="2"/>
        <a:buBlip>
          <a:blip r:embed="rId16"/>
        </a:buBlip>
        <a:defRPr sz="2400">
          <a:solidFill>
            <a:schemeClr val="tx1"/>
          </a:solidFill>
          <a:effectLst>
            <a:outerShdw blurRad="38100" dist="38100" dir="2700000" algn="tl">
              <a:srgbClr val="000000"/>
            </a:outerShdw>
          </a:effectLst>
          <a:latin typeface="+mn-lt"/>
        </a:defRPr>
      </a:lvl3pPr>
      <a:lvl4pPr marL="1600200" indent="-228600" algn="l" rtl="0" fontAlgn="base">
        <a:spcBef>
          <a:spcPct val="20000"/>
        </a:spcBef>
        <a:spcAft>
          <a:spcPct val="0"/>
        </a:spcAft>
        <a:buChar char="–"/>
        <a:defRPr sz="2000">
          <a:solidFill>
            <a:schemeClr val="tx1"/>
          </a:solidFill>
          <a:effectLst>
            <a:outerShdw blurRad="38100" dist="38100" dir="2700000" algn="tl">
              <a:srgbClr val="000000"/>
            </a:outerShdw>
          </a:effectLst>
          <a:latin typeface="+mn-lt"/>
        </a:defRPr>
      </a:lvl4pPr>
      <a:lvl5pPr marL="2057400" indent="-228600" algn="l" rtl="0" fontAlgn="base">
        <a:spcBef>
          <a:spcPct val="20000"/>
        </a:spcBef>
        <a:spcAft>
          <a:spcPct val="0"/>
        </a:spcAft>
        <a:buClr>
          <a:schemeClr val="folHlink"/>
        </a:buClr>
        <a:buSzPct val="90000"/>
        <a:buFont typeface="Wingdings" pitchFamily="2" charset="2"/>
        <a:buBlip>
          <a:blip r:embed="rId17"/>
        </a:buBlip>
        <a:defRPr sz="2000">
          <a:solidFill>
            <a:schemeClr val="tx1"/>
          </a:solidFill>
          <a:effectLst>
            <a:outerShdw blurRad="38100" dist="38100" dir="2700000" algn="tl">
              <a:srgbClr val="000000"/>
            </a:outerShdw>
          </a:effectLst>
          <a:latin typeface="+mn-lt"/>
        </a:defRPr>
      </a:lvl5pPr>
      <a:lvl6pPr marL="2514600" indent="-228600" algn="l" rtl="0" eaLnBrk="1" fontAlgn="base" hangingPunct="1">
        <a:spcBef>
          <a:spcPct val="20000"/>
        </a:spcBef>
        <a:spcAft>
          <a:spcPct val="0"/>
        </a:spcAft>
        <a:buClr>
          <a:schemeClr val="folHlink"/>
        </a:buClr>
        <a:buSzPct val="90000"/>
        <a:buFont typeface="Wingdings" pitchFamily="2" charset="2"/>
        <a:buBlip>
          <a:blip r:embed="rId17"/>
        </a:buBlip>
        <a:defRPr sz="2000">
          <a:solidFill>
            <a:schemeClr val="tx1"/>
          </a:solidFill>
          <a:effectLst>
            <a:outerShdw blurRad="38100" dist="38100" dir="2700000" algn="tl">
              <a:srgbClr val="000000"/>
            </a:outerShdw>
          </a:effectLst>
          <a:latin typeface="+mn-lt"/>
        </a:defRPr>
      </a:lvl6pPr>
      <a:lvl7pPr marL="2971800" indent="-228600" algn="l" rtl="0" eaLnBrk="1" fontAlgn="base" hangingPunct="1">
        <a:spcBef>
          <a:spcPct val="20000"/>
        </a:spcBef>
        <a:spcAft>
          <a:spcPct val="0"/>
        </a:spcAft>
        <a:buClr>
          <a:schemeClr val="folHlink"/>
        </a:buClr>
        <a:buSzPct val="90000"/>
        <a:buFont typeface="Wingdings" pitchFamily="2" charset="2"/>
        <a:buBlip>
          <a:blip r:embed="rId17"/>
        </a:buBlip>
        <a:defRPr sz="2000">
          <a:solidFill>
            <a:schemeClr val="tx1"/>
          </a:solidFill>
          <a:effectLst>
            <a:outerShdw blurRad="38100" dist="38100" dir="2700000" algn="tl">
              <a:srgbClr val="000000"/>
            </a:outerShdw>
          </a:effectLst>
          <a:latin typeface="+mn-lt"/>
        </a:defRPr>
      </a:lvl7pPr>
      <a:lvl8pPr marL="3429000" indent="-228600" algn="l" rtl="0" eaLnBrk="1" fontAlgn="base" hangingPunct="1">
        <a:spcBef>
          <a:spcPct val="20000"/>
        </a:spcBef>
        <a:spcAft>
          <a:spcPct val="0"/>
        </a:spcAft>
        <a:buClr>
          <a:schemeClr val="folHlink"/>
        </a:buClr>
        <a:buSzPct val="90000"/>
        <a:buFont typeface="Wingdings" pitchFamily="2" charset="2"/>
        <a:buBlip>
          <a:blip r:embed="rId17"/>
        </a:buBlip>
        <a:defRPr sz="2000">
          <a:solidFill>
            <a:schemeClr val="tx1"/>
          </a:solidFill>
          <a:effectLst>
            <a:outerShdw blurRad="38100" dist="38100" dir="2700000" algn="tl">
              <a:srgbClr val="000000"/>
            </a:outerShdw>
          </a:effectLst>
          <a:latin typeface="+mn-lt"/>
        </a:defRPr>
      </a:lvl8pPr>
      <a:lvl9pPr marL="3886200" indent="-228600" algn="l" rtl="0" eaLnBrk="1" fontAlgn="base" hangingPunct="1">
        <a:spcBef>
          <a:spcPct val="20000"/>
        </a:spcBef>
        <a:spcAft>
          <a:spcPct val="0"/>
        </a:spcAft>
        <a:buClr>
          <a:schemeClr val="folHlink"/>
        </a:buClr>
        <a:buSzPct val="90000"/>
        <a:buFont typeface="Wingdings" pitchFamily="2" charset="2"/>
        <a:buBlip>
          <a:blip r:embed="rId17"/>
        </a:buBlip>
        <a:defRPr sz="2000">
          <a:solidFill>
            <a:schemeClr val="tx1"/>
          </a:solidFill>
          <a:effectLst>
            <a:outerShdw blurRad="38100" dist="38100" dir="2700000" algn="tl">
              <a:srgbClr val="000000"/>
            </a:outerShdw>
          </a:effectLst>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2.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57647"/>
                <a:invGamma/>
              </a:schemeClr>
            </a:gs>
            <a:gs pos="100000">
              <a:schemeClr val="bg1"/>
            </a:gs>
          </a:gsLst>
          <a:lin ang="2700000" scaled="1"/>
        </a:gradFill>
        <a:effectLst/>
      </p:bgPr>
    </p:bg>
    <p:spTree>
      <p:nvGrpSpPr>
        <p:cNvPr id="1" name=""/>
        <p:cNvGrpSpPr/>
        <p:nvPr/>
      </p:nvGrpSpPr>
      <p:grpSpPr>
        <a:xfrm>
          <a:off x="0" y="0"/>
          <a:ext cx="0" cy="0"/>
          <a:chOff x="0" y="0"/>
          <a:chExt cx="0" cy="0"/>
        </a:xfrm>
      </p:grpSpPr>
      <p:grpSp>
        <p:nvGrpSpPr>
          <p:cNvPr id="248834" name="Group 2"/>
          <p:cNvGrpSpPr>
            <a:grpSpLocks/>
          </p:cNvGrpSpPr>
          <p:nvPr/>
        </p:nvGrpSpPr>
        <p:grpSpPr bwMode="auto">
          <a:xfrm>
            <a:off x="0" y="0"/>
            <a:ext cx="9144000" cy="6856413"/>
            <a:chOff x="0" y="0"/>
            <a:chExt cx="5760" cy="4319"/>
          </a:xfrm>
        </p:grpSpPr>
        <p:sp>
          <p:nvSpPr>
            <p:cNvPr id="248835" name="Freeform 3"/>
            <p:cNvSpPr>
              <a:spLocks/>
            </p:cNvSpPr>
            <p:nvPr/>
          </p:nvSpPr>
          <p:spPr bwMode="hidden">
            <a:xfrm>
              <a:off x="0" y="12"/>
              <a:ext cx="5758" cy="3273"/>
            </a:xfrm>
            <a:custGeom>
              <a:avLst/>
              <a:gdLst/>
              <a:ahLst/>
              <a:cxnLst>
                <a:cxn ang="0">
                  <a:pos x="3193" y="1816"/>
                </a:cxn>
                <a:cxn ang="0">
                  <a:pos x="0" y="0"/>
                </a:cxn>
                <a:cxn ang="0">
                  <a:pos x="0" y="522"/>
                </a:cxn>
                <a:cxn ang="0">
                  <a:pos x="3037" y="1978"/>
                </a:cxn>
                <a:cxn ang="0">
                  <a:pos x="5740" y="3273"/>
                </a:cxn>
                <a:cxn ang="0">
                  <a:pos x="5740" y="3267"/>
                </a:cxn>
                <a:cxn ang="0">
                  <a:pos x="3193" y="1816"/>
                </a:cxn>
                <a:cxn ang="0">
                  <a:pos x="3193" y="1816"/>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w="9525">
              <a:noFill/>
              <a:round/>
              <a:headEnd/>
              <a:tailEnd/>
            </a:ln>
          </p:spPr>
          <p:txBody>
            <a:bodyPr/>
            <a:lstStyle/>
            <a:p>
              <a:pPr eaLnBrk="0" hangingPunct="0"/>
              <a:endParaRPr lang="en-US">
                <a:solidFill>
                  <a:srgbClr val="FFFFFF"/>
                </a:solidFill>
                <a:latin typeface="Arial" charset="0"/>
              </a:endParaRPr>
            </a:p>
          </p:txBody>
        </p:sp>
        <p:sp>
          <p:nvSpPr>
            <p:cNvPr id="248836" name="Freeform 4"/>
            <p:cNvSpPr>
              <a:spLocks/>
            </p:cNvSpPr>
            <p:nvPr/>
          </p:nvSpPr>
          <p:spPr bwMode="hidden">
            <a:xfrm>
              <a:off x="149" y="0"/>
              <a:ext cx="5609" cy="3243"/>
            </a:xfrm>
            <a:custGeom>
              <a:avLst/>
              <a:gdLst/>
              <a:ahLst/>
              <a:cxnLst>
                <a:cxn ang="0">
                  <a:pos x="3163" y="1714"/>
                </a:cxn>
                <a:cxn ang="0">
                  <a:pos x="431" y="0"/>
                </a:cxn>
                <a:cxn ang="0">
                  <a:pos x="0" y="0"/>
                </a:cxn>
                <a:cxn ang="0">
                  <a:pos x="3086" y="1786"/>
                </a:cxn>
                <a:cxn ang="0">
                  <a:pos x="5591" y="3243"/>
                </a:cxn>
                <a:cxn ang="0">
                  <a:pos x="5591" y="3237"/>
                </a:cxn>
                <a:cxn ang="0">
                  <a:pos x="3163" y="1714"/>
                </a:cxn>
                <a:cxn ang="0">
                  <a:pos x="3163" y="1714"/>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eaLnBrk="0" hangingPunct="0"/>
              <a:endParaRPr lang="en-US">
                <a:solidFill>
                  <a:srgbClr val="FFFFFF"/>
                </a:solidFill>
                <a:latin typeface="Arial" charset="0"/>
              </a:endParaRPr>
            </a:p>
          </p:txBody>
        </p:sp>
        <p:sp>
          <p:nvSpPr>
            <p:cNvPr id="248837" name="Freeform 5"/>
            <p:cNvSpPr>
              <a:spLocks/>
            </p:cNvSpPr>
            <p:nvPr/>
          </p:nvSpPr>
          <p:spPr bwMode="hidden">
            <a:xfrm>
              <a:off x="0" y="3433"/>
              <a:ext cx="4038" cy="191"/>
            </a:xfrm>
            <a:custGeom>
              <a:avLst/>
              <a:gdLst/>
              <a:ahLst/>
              <a:cxnLst>
                <a:cxn ang="0">
                  <a:pos x="0" y="156"/>
                </a:cxn>
                <a:cxn ang="0">
                  <a:pos x="4042" y="192"/>
                </a:cxn>
                <a:cxn ang="0">
                  <a:pos x="4042" y="144"/>
                </a:cxn>
                <a:cxn ang="0">
                  <a:pos x="0" y="0"/>
                </a:cxn>
                <a:cxn ang="0">
                  <a:pos x="0" y="156"/>
                </a:cxn>
                <a:cxn ang="0">
                  <a:pos x="0" y="156"/>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w="9525">
              <a:noFill/>
              <a:round/>
              <a:headEnd/>
              <a:tailEnd/>
            </a:ln>
          </p:spPr>
          <p:txBody>
            <a:bodyPr/>
            <a:lstStyle/>
            <a:p>
              <a:pPr eaLnBrk="0" hangingPunct="0"/>
              <a:endParaRPr lang="en-US">
                <a:solidFill>
                  <a:srgbClr val="FFFFFF"/>
                </a:solidFill>
                <a:latin typeface="Arial" charset="0"/>
              </a:endParaRPr>
            </a:p>
          </p:txBody>
        </p:sp>
        <p:sp>
          <p:nvSpPr>
            <p:cNvPr id="248838" name="Freeform 6"/>
            <p:cNvSpPr>
              <a:spLocks/>
            </p:cNvSpPr>
            <p:nvPr/>
          </p:nvSpPr>
          <p:spPr bwMode="hidden">
            <a:xfrm>
              <a:off x="4038" y="3577"/>
              <a:ext cx="1720" cy="65"/>
            </a:xfrm>
            <a:custGeom>
              <a:avLst/>
              <a:gdLst/>
              <a:ahLst/>
              <a:cxnLst>
                <a:cxn ang="0">
                  <a:pos x="1722" y="66"/>
                </a:cxn>
                <a:cxn ang="0">
                  <a:pos x="1722" y="60"/>
                </a:cxn>
                <a:cxn ang="0">
                  <a:pos x="0" y="0"/>
                </a:cxn>
                <a:cxn ang="0">
                  <a:pos x="0" y="48"/>
                </a:cxn>
                <a:cxn ang="0">
                  <a:pos x="1722" y="66"/>
                </a:cxn>
                <a:cxn ang="0">
                  <a:pos x="1722" y="66"/>
                </a:cxn>
              </a:cxnLst>
              <a:rect l="0" t="0" r="r" b="b"/>
              <a:pathLst>
                <a:path w="1722" h="66">
                  <a:moveTo>
                    <a:pt x="1722" y="66"/>
                  </a:moveTo>
                  <a:lnTo>
                    <a:pt x="1722" y="60"/>
                  </a:lnTo>
                  <a:lnTo>
                    <a:pt x="0" y="0"/>
                  </a:lnTo>
                  <a:lnTo>
                    <a:pt x="0" y="48"/>
                  </a:lnTo>
                  <a:lnTo>
                    <a:pt x="1722" y="66"/>
                  </a:lnTo>
                  <a:lnTo>
                    <a:pt x="1722" y="66"/>
                  </a:lnTo>
                  <a:close/>
                </a:path>
              </a:pathLst>
            </a:custGeom>
            <a:gradFill rotWithShape="0">
              <a:gsLst>
                <a:gs pos="0">
                  <a:schemeClr val="bg2"/>
                </a:gs>
                <a:gs pos="100000">
                  <a:schemeClr val="bg1"/>
                </a:gs>
              </a:gsLst>
              <a:lin ang="0" scaled="1"/>
            </a:gradFill>
            <a:ln w="9525">
              <a:noFill/>
              <a:round/>
              <a:headEnd/>
              <a:tailEnd/>
            </a:ln>
          </p:spPr>
          <p:txBody>
            <a:bodyPr/>
            <a:lstStyle/>
            <a:p>
              <a:pPr eaLnBrk="0" hangingPunct="0"/>
              <a:endParaRPr lang="en-US">
                <a:solidFill>
                  <a:srgbClr val="FFFFFF"/>
                </a:solidFill>
                <a:latin typeface="Arial" charset="0"/>
              </a:endParaRPr>
            </a:p>
          </p:txBody>
        </p:sp>
        <p:sp>
          <p:nvSpPr>
            <p:cNvPr id="248839" name="Freeform 7"/>
            <p:cNvSpPr>
              <a:spLocks/>
            </p:cNvSpPr>
            <p:nvPr/>
          </p:nvSpPr>
          <p:spPr bwMode="hidden">
            <a:xfrm>
              <a:off x="0" y="3726"/>
              <a:ext cx="4784" cy="329"/>
            </a:xfrm>
            <a:custGeom>
              <a:avLst/>
              <a:gdLst/>
              <a:ahLst/>
              <a:cxnLst>
                <a:cxn ang="0">
                  <a:pos x="0" y="329"/>
                </a:cxn>
                <a:cxn ang="0">
                  <a:pos x="4789" y="77"/>
                </a:cxn>
                <a:cxn ang="0">
                  <a:pos x="4789" y="0"/>
                </a:cxn>
                <a:cxn ang="0">
                  <a:pos x="0" y="107"/>
                </a:cxn>
                <a:cxn ang="0">
                  <a:pos x="0" y="329"/>
                </a:cxn>
                <a:cxn ang="0">
                  <a:pos x="0" y="329"/>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w="9525" cap="flat" cmpd="sng">
              <a:noFill/>
              <a:prstDash val="solid"/>
              <a:round/>
              <a:headEnd type="none" w="med" len="med"/>
              <a:tailEnd type="none" w="med" len="med"/>
            </a:ln>
            <a:effectLst/>
          </p:spPr>
          <p:txBody>
            <a:bodyPr/>
            <a:lstStyle/>
            <a:p>
              <a:pPr eaLnBrk="0" hangingPunct="0"/>
              <a:endParaRPr lang="en-US">
                <a:solidFill>
                  <a:srgbClr val="FFFFFF"/>
                </a:solidFill>
                <a:latin typeface="Arial" charset="0"/>
              </a:endParaRPr>
            </a:p>
          </p:txBody>
        </p:sp>
        <p:sp>
          <p:nvSpPr>
            <p:cNvPr id="248840" name="Freeform 8"/>
            <p:cNvSpPr>
              <a:spLocks/>
            </p:cNvSpPr>
            <p:nvPr/>
          </p:nvSpPr>
          <p:spPr bwMode="hidden">
            <a:xfrm>
              <a:off x="4784" y="3702"/>
              <a:ext cx="974" cy="101"/>
            </a:xfrm>
            <a:custGeom>
              <a:avLst/>
              <a:gdLst/>
              <a:ahLst/>
              <a:cxnLst>
                <a:cxn ang="0">
                  <a:pos x="975" y="48"/>
                </a:cxn>
                <a:cxn ang="0">
                  <a:pos x="975" y="0"/>
                </a:cxn>
                <a:cxn ang="0">
                  <a:pos x="0" y="24"/>
                </a:cxn>
                <a:cxn ang="0">
                  <a:pos x="0" y="101"/>
                </a:cxn>
                <a:cxn ang="0">
                  <a:pos x="975" y="48"/>
                </a:cxn>
                <a:cxn ang="0">
                  <a:pos x="975" y="48"/>
                </a:cxn>
              </a:cxnLst>
              <a:rect l="0" t="0" r="r" b="b"/>
              <a:pathLst>
                <a:path w="975" h="101">
                  <a:moveTo>
                    <a:pt x="975" y="48"/>
                  </a:moveTo>
                  <a:lnTo>
                    <a:pt x="975" y="0"/>
                  </a:lnTo>
                  <a:lnTo>
                    <a:pt x="0" y="24"/>
                  </a:lnTo>
                  <a:lnTo>
                    <a:pt x="0" y="101"/>
                  </a:lnTo>
                  <a:lnTo>
                    <a:pt x="975" y="48"/>
                  </a:lnTo>
                  <a:lnTo>
                    <a:pt x="975" y="48"/>
                  </a:lnTo>
                  <a:close/>
                </a:path>
              </a:pathLst>
            </a:custGeom>
            <a:solidFill>
              <a:schemeClr val="bg1"/>
            </a:solidFill>
            <a:ln w="9525">
              <a:noFill/>
              <a:round/>
              <a:headEnd/>
              <a:tailEnd/>
            </a:ln>
          </p:spPr>
          <p:txBody>
            <a:bodyPr/>
            <a:lstStyle/>
            <a:p>
              <a:pPr eaLnBrk="0" hangingPunct="0"/>
              <a:endParaRPr lang="en-US">
                <a:solidFill>
                  <a:srgbClr val="FFFFFF"/>
                </a:solidFill>
                <a:latin typeface="Arial" charset="0"/>
              </a:endParaRPr>
            </a:p>
          </p:txBody>
        </p:sp>
        <p:sp>
          <p:nvSpPr>
            <p:cNvPr id="248841" name="Freeform 9"/>
            <p:cNvSpPr>
              <a:spLocks/>
            </p:cNvSpPr>
            <p:nvPr/>
          </p:nvSpPr>
          <p:spPr bwMode="hidden">
            <a:xfrm>
              <a:off x="3619" y="3815"/>
              <a:ext cx="2139" cy="198"/>
            </a:xfrm>
            <a:custGeom>
              <a:avLst/>
              <a:gdLst/>
              <a:ahLst/>
              <a:cxnLst>
                <a:cxn ang="0">
                  <a:pos x="2141" y="0"/>
                </a:cxn>
                <a:cxn ang="0">
                  <a:pos x="0" y="156"/>
                </a:cxn>
                <a:cxn ang="0">
                  <a:pos x="0" y="198"/>
                </a:cxn>
                <a:cxn ang="0">
                  <a:pos x="2141" y="0"/>
                </a:cxn>
                <a:cxn ang="0">
                  <a:pos x="2141" y="0"/>
                </a:cxn>
              </a:cxnLst>
              <a:rect l="0" t="0" r="r" b="b"/>
              <a:pathLst>
                <a:path w="2141" h="198">
                  <a:moveTo>
                    <a:pt x="2141" y="0"/>
                  </a:moveTo>
                  <a:lnTo>
                    <a:pt x="0" y="156"/>
                  </a:lnTo>
                  <a:lnTo>
                    <a:pt x="0" y="198"/>
                  </a:lnTo>
                  <a:lnTo>
                    <a:pt x="2141" y="0"/>
                  </a:lnTo>
                  <a:lnTo>
                    <a:pt x="2141" y="0"/>
                  </a:lnTo>
                  <a:close/>
                </a:path>
              </a:pathLst>
            </a:custGeom>
            <a:solidFill>
              <a:schemeClr val="bg1"/>
            </a:solidFill>
            <a:ln w="9525">
              <a:noFill/>
              <a:round/>
              <a:headEnd/>
              <a:tailEnd/>
            </a:ln>
          </p:spPr>
          <p:txBody>
            <a:bodyPr/>
            <a:lstStyle/>
            <a:p>
              <a:pPr eaLnBrk="0" hangingPunct="0"/>
              <a:endParaRPr lang="en-US">
                <a:solidFill>
                  <a:srgbClr val="FFFFFF"/>
                </a:solidFill>
                <a:latin typeface="Arial" charset="0"/>
              </a:endParaRPr>
            </a:p>
          </p:txBody>
        </p:sp>
        <p:sp>
          <p:nvSpPr>
            <p:cNvPr id="248842" name="Freeform 10"/>
            <p:cNvSpPr>
              <a:spLocks/>
            </p:cNvSpPr>
            <p:nvPr/>
          </p:nvSpPr>
          <p:spPr bwMode="hidden">
            <a:xfrm>
              <a:off x="0" y="3971"/>
              <a:ext cx="3619" cy="348"/>
            </a:xfrm>
            <a:custGeom>
              <a:avLst/>
              <a:gdLst/>
              <a:ahLst/>
              <a:cxnLst>
                <a:cxn ang="0">
                  <a:pos x="0" y="348"/>
                </a:cxn>
                <a:cxn ang="0">
                  <a:pos x="311" y="348"/>
                </a:cxn>
                <a:cxn ang="0">
                  <a:pos x="3623" y="42"/>
                </a:cxn>
                <a:cxn ang="0">
                  <a:pos x="3623" y="0"/>
                </a:cxn>
                <a:cxn ang="0">
                  <a:pos x="0" y="264"/>
                </a:cxn>
                <a:cxn ang="0">
                  <a:pos x="0" y="348"/>
                </a:cxn>
                <a:cxn ang="0">
                  <a:pos x="0" y="348"/>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eaLnBrk="0" hangingPunct="0"/>
              <a:endParaRPr lang="en-US">
                <a:solidFill>
                  <a:srgbClr val="FFFFFF"/>
                </a:solidFill>
                <a:latin typeface="Arial" charset="0"/>
              </a:endParaRPr>
            </a:p>
          </p:txBody>
        </p:sp>
        <p:sp>
          <p:nvSpPr>
            <p:cNvPr id="248843" name="Freeform 11"/>
            <p:cNvSpPr>
              <a:spLocks/>
            </p:cNvSpPr>
            <p:nvPr/>
          </p:nvSpPr>
          <p:spPr bwMode="hidden">
            <a:xfrm>
              <a:off x="2097" y="4043"/>
              <a:ext cx="2514" cy="276"/>
            </a:xfrm>
            <a:custGeom>
              <a:avLst/>
              <a:gdLst/>
              <a:ahLst/>
              <a:cxnLst>
                <a:cxn ang="0">
                  <a:pos x="2182" y="276"/>
                </a:cxn>
                <a:cxn ang="0">
                  <a:pos x="2517" y="204"/>
                </a:cxn>
                <a:cxn ang="0">
                  <a:pos x="2260" y="0"/>
                </a:cxn>
                <a:cxn ang="0">
                  <a:pos x="0" y="276"/>
                </a:cxn>
                <a:cxn ang="0">
                  <a:pos x="2182" y="276"/>
                </a:cxn>
                <a:cxn ang="0">
                  <a:pos x="2182" y="276"/>
                </a:cxn>
              </a:cxnLst>
              <a:rect l="0" t="0" r="r" b="b"/>
              <a:pathLst>
                <a:path w="2517" h="276">
                  <a:moveTo>
                    <a:pt x="2182" y="276"/>
                  </a:moveTo>
                  <a:lnTo>
                    <a:pt x="2517" y="204"/>
                  </a:lnTo>
                  <a:lnTo>
                    <a:pt x="2260" y="0"/>
                  </a:lnTo>
                  <a:lnTo>
                    <a:pt x="0" y="276"/>
                  </a:lnTo>
                  <a:lnTo>
                    <a:pt x="2182" y="276"/>
                  </a:lnTo>
                  <a:lnTo>
                    <a:pt x="2182" y="276"/>
                  </a:lnTo>
                  <a:close/>
                </a:path>
              </a:pathLst>
            </a:custGeom>
            <a:solidFill>
              <a:schemeClr val="bg1"/>
            </a:solidFill>
            <a:ln w="9525">
              <a:noFill/>
              <a:round/>
              <a:headEnd/>
              <a:tailEnd/>
            </a:ln>
          </p:spPr>
          <p:txBody>
            <a:bodyPr/>
            <a:lstStyle/>
            <a:p>
              <a:pPr eaLnBrk="0" hangingPunct="0"/>
              <a:endParaRPr lang="en-US">
                <a:solidFill>
                  <a:srgbClr val="FFFFFF"/>
                </a:solidFill>
                <a:latin typeface="Arial" charset="0"/>
              </a:endParaRPr>
            </a:p>
          </p:txBody>
        </p:sp>
        <p:sp>
          <p:nvSpPr>
            <p:cNvPr id="248844" name="Freeform 12"/>
            <p:cNvSpPr>
              <a:spLocks/>
            </p:cNvSpPr>
            <p:nvPr/>
          </p:nvSpPr>
          <p:spPr bwMode="hidden">
            <a:xfrm>
              <a:off x="4354" y="3869"/>
              <a:ext cx="1404" cy="378"/>
            </a:xfrm>
            <a:custGeom>
              <a:avLst/>
              <a:gdLst/>
              <a:ahLst/>
              <a:cxnLst>
                <a:cxn ang="0">
                  <a:pos x="1405" y="126"/>
                </a:cxn>
                <a:cxn ang="0">
                  <a:pos x="1405" y="0"/>
                </a:cxn>
                <a:cxn ang="0">
                  <a:pos x="0" y="174"/>
                </a:cxn>
                <a:cxn ang="0">
                  <a:pos x="257" y="378"/>
                </a:cxn>
                <a:cxn ang="0">
                  <a:pos x="1405" y="126"/>
                </a:cxn>
                <a:cxn ang="0">
                  <a:pos x="1405" y="126"/>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w="9525">
              <a:noFill/>
              <a:round/>
              <a:headEnd/>
              <a:tailEnd/>
            </a:ln>
          </p:spPr>
          <p:txBody>
            <a:bodyPr/>
            <a:lstStyle/>
            <a:p>
              <a:pPr eaLnBrk="0" hangingPunct="0"/>
              <a:endParaRPr lang="en-US">
                <a:solidFill>
                  <a:srgbClr val="FFFFFF"/>
                </a:solidFill>
                <a:latin typeface="Arial" charset="0"/>
              </a:endParaRPr>
            </a:p>
          </p:txBody>
        </p:sp>
        <p:sp>
          <p:nvSpPr>
            <p:cNvPr id="248845" name="Freeform 13"/>
            <p:cNvSpPr>
              <a:spLocks/>
            </p:cNvSpPr>
            <p:nvPr/>
          </p:nvSpPr>
          <p:spPr bwMode="hidden">
            <a:xfrm>
              <a:off x="5030" y="3151"/>
              <a:ext cx="728" cy="240"/>
            </a:xfrm>
            <a:custGeom>
              <a:avLst/>
              <a:gdLst/>
              <a:ahLst/>
              <a:cxnLst>
                <a:cxn ang="0">
                  <a:pos x="729" y="240"/>
                </a:cxn>
                <a:cxn ang="0">
                  <a:pos x="0" y="0"/>
                </a:cxn>
                <a:cxn ang="0">
                  <a:pos x="0" y="6"/>
                </a:cxn>
                <a:cxn ang="0">
                  <a:pos x="729" y="240"/>
                </a:cxn>
                <a:cxn ang="0">
                  <a:pos x="729" y="240"/>
                </a:cxn>
              </a:cxnLst>
              <a:rect l="0" t="0" r="r" b="b"/>
              <a:pathLst>
                <a:path w="729" h="240">
                  <a:moveTo>
                    <a:pt x="729" y="240"/>
                  </a:moveTo>
                  <a:lnTo>
                    <a:pt x="0" y="0"/>
                  </a:lnTo>
                  <a:lnTo>
                    <a:pt x="0" y="6"/>
                  </a:lnTo>
                  <a:lnTo>
                    <a:pt x="729" y="240"/>
                  </a:lnTo>
                  <a:lnTo>
                    <a:pt x="729" y="240"/>
                  </a:lnTo>
                  <a:close/>
                </a:path>
              </a:pathLst>
            </a:custGeom>
            <a:solidFill>
              <a:schemeClr val="bg1"/>
            </a:solidFill>
            <a:ln w="9525">
              <a:noFill/>
              <a:round/>
              <a:headEnd/>
              <a:tailEnd/>
            </a:ln>
          </p:spPr>
          <p:txBody>
            <a:bodyPr/>
            <a:lstStyle/>
            <a:p>
              <a:pPr eaLnBrk="0" hangingPunct="0"/>
              <a:endParaRPr lang="en-US">
                <a:solidFill>
                  <a:srgbClr val="FFFFFF"/>
                </a:solidFill>
                <a:latin typeface="Arial" charset="0"/>
              </a:endParaRPr>
            </a:p>
          </p:txBody>
        </p:sp>
        <p:sp>
          <p:nvSpPr>
            <p:cNvPr id="248846" name="Freeform 14"/>
            <p:cNvSpPr>
              <a:spLocks/>
            </p:cNvSpPr>
            <p:nvPr/>
          </p:nvSpPr>
          <p:spPr bwMode="hidden">
            <a:xfrm>
              <a:off x="0" y="1486"/>
              <a:ext cx="5030" cy="1671"/>
            </a:xfrm>
            <a:custGeom>
              <a:avLst/>
              <a:gdLst/>
              <a:ahLst/>
              <a:cxnLst>
                <a:cxn ang="0">
                  <a:pos x="0" y="72"/>
                </a:cxn>
                <a:cxn ang="0">
                  <a:pos x="5035" y="1672"/>
                </a:cxn>
                <a:cxn ang="0">
                  <a:pos x="5035" y="1666"/>
                </a:cxn>
                <a:cxn ang="0">
                  <a:pos x="0" y="0"/>
                </a:cxn>
                <a:cxn ang="0">
                  <a:pos x="0" y="72"/>
                </a:cxn>
                <a:cxn ang="0">
                  <a:pos x="0" y="72"/>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w="9525">
              <a:noFill/>
              <a:round/>
              <a:headEnd/>
              <a:tailEnd/>
            </a:ln>
          </p:spPr>
          <p:txBody>
            <a:bodyPr/>
            <a:lstStyle/>
            <a:p>
              <a:pPr eaLnBrk="0" hangingPunct="0"/>
              <a:endParaRPr lang="en-US">
                <a:solidFill>
                  <a:srgbClr val="FFFFFF"/>
                </a:solidFill>
                <a:latin typeface="Arial" charset="0"/>
              </a:endParaRPr>
            </a:p>
          </p:txBody>
        </p:sp>
        <p:sp>
          <p:nvSpPr>
            <p:cNvPr id="248847" name="Freeform 15"/>
            <p:cNvSpPr>
              <a:spLocks/>
            </p:cNvSpPr>
            <p:nvPr/>
          </p:nvSpPr>
          <p:spPr bwMode="hidden">
            <a:xfrm>
              <a:off x="5030" y="3049"/>
              <a:ext cx="728" cy="318"/>
            </a:xfrm>
            <a:custGeom>
              <a:avLst/>
              <a:gdLst/>
              <a:ahLst/>
              <a:cxnLst>
                <a:cxn ang="0">
                  <a:pos x="729" y="318"/>
                </a:cxn>
                <a:cxn ang="0">
                  <a:pos x="729" y="312"/>
                </a:cxn>
                <a:cxn ang="0">
                  <a:pos x="0" y="0"/>
                </a:cxn>
                <a:cxn ang="0">
                  <a:pos x="0" y="54"/>
                </a:cxn>
                <a:cxn ang="0">
                  <a:pos x="729" y="318"/>
                </a:cxn>
                <a:cxn ang="0">
                  <a:pos x="729" y="318"/>
                </a:cxn>
              </a:cxnLst>
              <a:rect l="0" t="0" r="r" b="b"/>
              <a:pathLst>
                <a:path w="729" h="318">
                  <a:moveTo>
                    <a:pt x="729" y="318"/>
                  </a:moveTo>
                  <a:lnTo>
                    <a:pt x="729" y="312"/>
                  </a:lnTo>
                  <a:lnTo>
                    <a:pt x="0" y="0"/>
                  </a:lnTo>
                  <a:lnTo>
                    <a:pt x="0" y="54"/>
                  </a:lnTo>
                  <a:lnTo>
                    <a:pt x="729" y="318"/>
                  </a:lnTo>
                  <a:lnTo>
                    <a:pt x="729" y="318"/>
                  </a:lnTo>
                  <a:close/>
                </a:path>
              </a:pathLst>
            </a:custGeom>
            <a:gradFill rotWithShape="0">
              <a:gsLst>
                <a:gs pos="0">
                  <a:schemeClr val="bg2"/>
                </a:gs>
                <a:gs pos="100000">
                  <a:schemeClr val="bg1"/>
                </a:gs>
              </a:gsLst>
              <a:lin ang="0" scaled="1"/>
            </a:gradFill>
            <a:ln w="9525">
              <a:noFill/>
              <a:round/>
              <a:headEnd/>
              <a:tailEnd/>
            </a:ln>
          </p:spPr>
          <p:txBody>
            <a:bodyPr/>
            <a:lstStyle/>
            <a:p>
              <a:pPr eaLnBrk="0" hangingPunct="0"/>
              <a:endParaRPr lang="en-US">
                <a:solidFill>
                  <a:srgbClr val="FFFFFF"/>
                </a:solidFill>
                <a:latin typeface="Arial" charset="0"/>
              </a:endParaRPr>
            </a:p>
          </p:txBody>
        </p:sp>
        <p:sp>
          <p:nvSpPr>
            <p:cNvPr id="248848" name="Freeform 16"/>
            <p:cNvSpPr>
              <a:spLocks/>
            </p:cNvSpPr>
            <p:nvPr/>
          </p:nvSpPr>
          <p:spPr bwMode="hidden">
            <a:xfrm>
              <a:off x="0" y="916"/>
              <a:ext cx="5030" cy="2187"/>
            </a:xfrm>
            <a:custGeom>
              <a:avLst/>
              <a:gdLst/>
              <a:ahLst/>
              <a:cxnLst>
                <a:cxn ang="0">
                  <a:pos x="0" y="396"/>
                </a:cxn>
                <a:cxn ang="0">
                  <a:pos x="5035" y="2188"/>
                </a:cxn>
                <a:cxn ang="0">
                  <a:pos x="5035" y="2134"/>
                </a:cxn>
                <a:cxn ang="0">
                  <a:pos x="0" y="0"/>
                </a:cxn>
                <a:cxn ang="0">
                  <a:pos x="0" y="396"/>
                </a:cxn>
                <a:cxn ang="0">
                  <a:pos x="0" y="396"/>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w="9525">
              <a:noFill/>
              <a:round/>
              <a:headEnd/>
              <a:tailEnd/>
            </a:ln>
          </p:spPr>
          <p:txBody>
            <a:bodyPr/>
            <a:lstStyle/>
            <a:p>
              <a:pPr eaLnBrk="0" hangingPunct="0"/>
              <a:endParaRPr lang="en-US">
                <a:solidFill>
                  <a:srgbClr val="FFFFFF"/>
                </a:solidFill>
                <a:latin typeface="Arial" charset="0"/>
              </a:endParaRPr>
            </a:p>
          </p:txBody>
        </p:sp>
        <p:sp>
          <p:nvSpPr>
            <p:cNvPr id="248849" name="Freeform 17"/>
            <p:cNvSpPr>
              <a:spLocks/>
            </p:cNvSpPr>
            <p:nvPr/>
          </p:nvSpPr>
          <p:spPr bwMode="hidden">
            <a:xfrm>
              <a:off x="2294" y="0"/>
              <a:ext cx="3159" cy="2725"/>
            </a:xfrm>
            <a:custGeom>
              <a:avLst/>
              <a:gdLst/>
              <a:ahLst/>
              <a:cxnLst>
                <a:cxn ang="0">
                  <a:pos x="0" y="0"/>
                </a:cxn>
                <a:cxn ang="0">
                  <a:pos x="3145" y="2727"/>
                </a:cxn>
                <a:cxn ang="0">
                  <a:pos x="3163" y="2704"/>
                </a:cxn>
                <a:cxn ang="0">
                  <a:pos x="102" y="0"/>
                </a:cxn>
                <a:cxn ang="0">
                  <a:pos x="0" y="0"/>
                </a:cxn>
                <a:cxn ang="0">
                  <a:pos x="0" y="0"/>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w="9525">
              <a:noFill/>
              <a:round/>
              <a:headEnd/>
              <a:tailEnd/>
            </a:ln>
          </p:spPr>
          <p:txBody>
            <a:bodyPr/>
            <a:lstStyle/>
            <a:p>
              <a:pPr eaLnBrk="0" hangingPunct="0"/>
              <a:endParaRPr lang="en-US">
                <a:solidFill>
                  <a:srgbClr val="FFFFFF"/>
                </a:solidFill>
                <a:latin typeface="Arial" charset="0"/>
              </a:endParaRPr>
            </a:p>
          </p:txBody>
        </p:sp>
        <p:sp>
          <p:nvSpPr>
            <p:cNvPr id="248850" name="Freeform 18"/>
            <p:cNvSpPr>
              <a:spLocks/>
            </p:cNvSpPr>
            <p:nvPr/>
          </p:nvSpPr>
          <p:spPr bwMode="hidden">
            <a:xfrm>
              <a:off x="5435" y="2702"/>
              <a:ext cx="323" cy="299"/>
            </a:xfrm>
            <a:custGeom>
              <a:avLst/>
              <a:gdLst/>
              <a:ahLst/>
              <a:cxnLst>
                <a:cxn ang="0">
                  <a:pos x="323" y="299"/>
                </a:cxn>
                <a:cxn ang="0">
                  <a:pos x="323" y="263"/>
                </a:cxn>
                <a:cxn ang="0">
                  <a:pos x="18" y="0"/>
                </a:cxn>
                <a:cxn ang="0">
                  <a:pos x="0" y="23"/>
                </a:cxn>
                <a:cxn ang="0">
                  <a:pos x="323" y="299"/>
                </a:cxn>
                <a:cxn ang="0">
                  <a:pos x="323" y="299"/>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w="9525">
              <a:noFill/>
              <a:round/>
              <a:headEnd/>
              <a:tailEnd/>
            </a:ln>
          </p:spPr>
          <p:txBody>
            <a:bodyPr/>
            <a:lstStyle/>
            <a:p>
              <a:pPr eaLnBrk="0" hangingPunct="0"/>
              <a:endParaRPr lang="en-US">
                <a:solidFill>
                  <a:srgbClr val="FFFFFF"/>
                </a:solidFill>
                <a:latin typeface="Arial" charset="0"/>
              </a:endParaRPr>
            </a:p>
          </p:txBody>
        </p:sp>
        <p:sp>
          <p:nvSpPr>
            <p:cNvPr id="248851" name="Freeform 19"/>
            <p:cNvSpPr>
              <a:spLocks/>
            </p:cNvSpPr>
            <p:nvPr/>
          </p:nvSpPr>
          <p:spPr bwMode="hidden">
            <a:xfrm>
              <a:off x="5477" y="2588"/>
              <a:ext cx="281" cy="335"/>
            </a:xfrm>
            <a:custGeom>
              <a:avLst/>
              <a:gdLst/>
              <a:ahLst/>
              <a:cxnLst>
                <a:cxn ang="0">
                  <a:pos x="281" y="335"/>
                </a:cxn>
                <a:cxn ang="0">
                  <a:pos x="281" y="173"/>
                </a:cxn>
                <a:cxn ang="0">
                  <a:pos x="96" y="0"/>
                </a:cxn>
                <a:cxn ang="0">
                  <a:pos x="0" y="90"/>
                </a:cxn>
                <a:cxn ang="0">
                  <a:pos x="281" y="335"/>
                </a:cxn>
                <a:cxn ang="0">
                  <a:pos x="281" y="335"/>
                </a:cxn>
              </a:cxnLst>
              <a:rect l="0" t="0" r="r" b="b"/>
              <a:pathLst>
                <a:path w="281" h="335">
                  <a:moveTo>
                    <a:pt x="281" y="335"/>
                  </a:moveTo>
                  <a:lnTo>
                    <a:pt x="281" y="173"/>
                  </a:lnTo>
                  <a:lnTo>
                    <a:pt x="96" y="0"/>
                  </a:lnTo>
                  <a:lnTo>
                    <a:pt x="0" y="90"/>
                  </a:lnTo>
                  <a:lnTo>
                    <a:pt x="281" y="335"/>
                  </a:lnTo>
                  <a:lnTo>
                    <a:pt x="281" y="335"/>
                  </a:lnTo>
                  <a:close/>
                </a:path>
              </a:pathLst>
            </a:custGeom>
            <a:solidFill>
              <a:schemeClr val="bg1"/>
            </a:solidFill>
            <a:ln w="9525">
              <a:noFill/>
              <a:round/>
              <a:headEnd/>
              <a:tailEnd/>
            </a:ln>
          </p:spPr>
          <p:txBody>
            <a:bodyPr/>
            <a:lstStyle/>
            <a:p>
              <a:pPr eaLnBrk="0" hangingPunct="0"/>
              <a:endParaRPr lang="en-US">
                <a:solidFill>
                  <a:srgbClr val="FFFFFF"/>
                </a:solidFill>
                <a:latin typeface="Arial" charset="0"/>
              </a:endParaRPr>
            </a:p>
          </p:txBody>
        </p:sp>
        <p:sp>
          <p:nvSpPr>
            <p:cNvPr id="248852" name="Freeform 20"/>
            <p:cNvSpPr>
              <a:spLocks/>
            </p:cNvSpPr>
            <p:nvPr/>
          </p:nvSpPr>
          <p:spPr bwMode="hidden">
            <a:xfrm>
              <a:off x="2454" y="0"/>
              <a:ext cx="3119" cy="2678"/>
            </a:xfrm>
            <a:custGeom>
              <a:avLst/>
              <a:gdLst/>
              <a:ahLst/>
              <a:cxnLst>
                <a:cxn ang="0">
                  <a:pos x="0" y="0"/>
                </a:cxn>
                <a:cxn ang="0">
                  <a:pos x="3026" y="2680"/>
                </a:cxn>
                <a:cxn ang="0">
                  <a:pos x="3122" y="2590"/>
                </a:cxn>
                <a:cxn ang="0">
                  <a:pos x="383" y="0"/>
                </a:cxn>
                <a:cxn ang="0">
                  <a:pos x="0" y="0"/>
                </a:cxn>
                <a:cxn ang="0">
                  <a:pos x="0" y="0"/>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w="9525">
              <a:noFill/>
              <a:round/>
              <a:headEnd/>
              <a:tailEnd/>
            </a:ln>
          </p:spPr>
          <p:txBody>
            <a:bodyPr/>
            <a:lstStyle/>
            <a:p>
              <a:pPr eaLnBrk="0" hangingPunct="0"/>
              <a:endParaRPr lang="en-US">
                <a:solidFill>
                  <a:srgbClr val="FFFFFF"/>
                </a:solidFill>
                <a:latin typeface="Arial" charset="0"/>
              </a:endParaRPr>
            </a:p>
          </p:txBody>
        </p:sp>
        <p:sp>
          <p:nvSpPr>
            <p:cNvPr id="248853" name="Freeform 21"/>
            <p:cNvSpPr>
              <a:spLocks/>
            </p:cNvSpPr>
            <p:nvPr/>
          </p:nvSpPr>
          <p:spPr bwMode="hidden">
            <a:xfrm>
              <a:off x="5626" y="2534"/>
              <a:ext cx="132" cy="132"/>
            </a:xfrm>
            <a:custGeom>
              <a:avLst/>
              <a:gdLst/>
              <a:ahLst/>
              <a:cxnLst>
                <a:cxn ang="0">
                  <a:pos x="132" y="132"/>
                </a:cxn>
                <a:cxn ang="0">
                  <a:pos x="0" y="0"/>
                </a:cxn>
                <a:cxn ang="0">
                  <a:pos x="0" y="0"/>
                </a:cxn>
                <a:cxn ang="0">
                  <a:pos x="132" y="132"/>
                </a:cxn>
                <a:cxn ang="0">
                  <a:pos x="132" y="132"/>
                </a:cxn>
              </a:cxnLst>
              <a:rect l="0" t="0" r="r" b="b"/>
              <a:pathLst>
                <a:path w="132" h="132">
                  <a:moveTo>
                    <a:pt x="132" y="132"/>
                  </a:moveTo>
                  <a:lnTo>
                    <a:pt x="0" y="0"/>
                  </a:lnTo>
                  <a:lnTo>
                    <a:pt x="0" y="0"/>
                  </a:lnTo>
                  <a:lnTo>
                    <a:pt x="132" y="132"/>
                  </a:lnTo>
                  <a:lnTo>
                    <a:pt x="132" y="132"/>
                  </a:lnTo>
                  <a:close/>
                </a:path>
              </a:pathLst>
            </a:custGeom>
            <a:solidFill>
              <a:srgbClr val="FF9999"/>
            </a:solidFill>
            <a:ln w="9525">
              <a:noFill/>
              <a:round/>
              <a:headEnd/>
              <a:tailEnd/>
            </a:ln>
          </p:spPr>
          <p:txBody>
            <a:bodyPr/>
            <a:lstStyle/>
            <a:p>
              <a:pPr eaLnBrk="0" hangingPunct="0"/>
              <a:endParaRPr lang="en-US">
                <a:solidFill>
                  <a:srgbClr val="FFFFFF"/>
                </a:solidFill>
                <a:latin typeface="Arial" charset="0"/>
              </a:endParaRPr>
            </a:p>
          </p:txBody>
        </p:sp>
        <p:sp>
          <p:nvSpPr>
            <p:cNvPr id="248854" name="Freeform 22"/>
            <p:cNvSpPr>
              <a:spLocks/>
            </p:cNvSpPr>
            <p:nvPr/>
          </p:nvSpPr>
          <p:spPr bwMode="hidden">
            <a:xfrm>
              <a:off x="3112" y="0"/>
              <a:ext cx="2514" cy="2534"/>
            </a:xfrm>
            <a:custGeom>
              <a:avLst/>
              <a:gdLst/>
              <a:ahLst/>
              <a:cxnLst>
                <a:cxn ang="0">
                  <a:pos x="0" y="0"/>
                </a:cxn>
                <a:cxn ang="0">
                  <a:pos x="2517" y="2536"/>
                </a:cxn>
                <a:cxn ang="0">
                  <a:pos x="2517" y="2536"/>
                </a:cxn>
                <a:cxn ang="0">
                  <a:pos x="66" y="0"/>
                </a:cxn>
                <a:cxn ang="0">
                  <a:pos x="0" y="0"/>
                </a:cxn>
                <a:cxn ang="0">
                  <a:pos x="0" y="0"/>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w="9525">
              <a:noFill/>
              <a:round/>
              <a:headEnd/>
              <a:tailEnd/>
            </a:ln>
          </p:spPr>
          <p:txBody>
            <a:bodyPr/>
            <a:lstStyle/>
            <a:p>
              <a:pPr eaLnBrk="0" hangingPunct="0"/>
              <a:endParaRPr lang="en-US">
                <a:solidFill>
                  <a:srgbClr val="FFFFFF"/>
                </a:solidFill>
                <a:latin typeface="Arial" charset="0"/>
              </a:endParaRPr>
            </a:p>
          </p:txBody>
        </p:sp>
        <p:sp>
          <p:nvSpPr>
            <p:cNvPr id="248855" name="Freeform 23"/>
            <p:cNvSpPr>
              <a:spLocks/>
            </p:cNvSpPr>
            <p:nvPr/>
          </p:nvSpPr>
          <p:spPr bwMode="hidden">
            <a:xfrm>
              <a:off x="3488" y="0"/>
              <a:ext cx="2198" cy="2480"/>
            </a:xfrm>
            <a:custGeom>
              <a:avLst/>
              <a:gdLst/>
              <a:ahLst/>
              <a:cxnLst>
                <a:cxn ang="0">
                  <a:pos x="0" y="0"/>
                </a:cxn>
                <a:cxn ang="0">
                  <a:pos x="2188" y="2482"/>
                </a:cxn>
                <a:cxn ang="0">
                  <a:pos x="2200" y="2476"/>
                </a:cxn>
                <a:cxn ang="0">
                  <a:pos x="317" y="0"/>
                </a:cxn>
                <a:cxn ang="0">
                  <a:pos x="0" y="0"/>
                </a:cxn>
                <a:cxn ang="0">
                  <a:pos x="0" y="0"/>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w="9525" cap="flat" cmpd="sng">
              <a:noFill/>
              <a:prstDash val="solid"/>
              <a:round/>
              <a:headEnd type="none" w="med" len="med"/>
              <a:tailEnd type="none" w="med" len="med"/>
            </a:ln>
            <a:effectLst/>
          </p:spPr>
          <p:txBody>
            <a:bodyPr/>
            <a:lstStyle/>
            <a:p>
              <a:pPr eaLnBrk="0" hangingPunct="0"/>
              <a:endParaRPr lang="en-US">
                <a:solidFill>
                  <a:srgbClr val="FFFFFF"/>
                </a:solidFill>
                <a:latin typeface="Arial" charset="0"/>
              </a:endParaRPr>
            </a:p>
          </p:txBody>
        </p:sp>
        <p:sp>
          <p:nvSpPr>
            <p:cNvPr id="248856" name="Freeform 24"/>
            <p:cNvSpPr>
              <a:spLocks/>
            </p:cNvSpPr>
            <p:nvPr/>
          </p:nvSpPr>
          <p:spPr bwMode="hidden">
            <a:xfrm>
              <a:off x="5674" y="2474"/>
              <a:ext cx="84" cy="96"/>
            </a:xfrm>
            <a:custGeom>
              <a:avLst/>
              <a:gdLst/>
              <a:ahLst/>
              <a:cxnLst>
                <a:cxn ang="0">
                  <a:pos x="84" y="96"/>
                </a:cxn>
                <a:cxn ang="0">
                  <a:pos x="84" y="90"/>
                </a:cxn>
                <a:cxn ang="0">
                  <a:pos x="12" y="0"/>
                </a:cxn>
                <a:cxn ang="0">
                  <a:pos x="0" y="6"/>
                </a:cxn>
                <a:cxn ang="0">
                  <a:pos x="84" y="96"/>
                </a:cxn>
                <a:cxn ang="0">
                  <a:pos x="84" y="96"/>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w="9525">
              <a:noFill/>
              <a:round/>
              <a:headEnd/>
              <a:tailEnd/>
            </a:ln>
          </p:spPr>
          <p:txBody>
            <a:bodyPr/>
            <a:lstStyle/>
            <a:p>
              <a:pPr eaLnBrk="0" hangingPunct="0"/>
              <a:endParaRPr lang="en-US">
                <a:solidFill>
                  <a:srgbClr val="FFFFFF"/>
                </a:solidFill>
                <a:latin typeface="Arial" charset="0"/>
              </a:endParaRPr>
            </a:p>
          </p:txBody>
        </p:sp>
        <p:sp>
          <p:nvSpPr>
            <p:cNvPr id="248857" name="Freeform 25"/>
            <p:cNvSpPr>
              <a:spLocks/>
            </p:cNvSpPr>
            <p:nvPr/>
          </p:nvSpPr>
          <p:spPr bwMode="hidden">
            <a:xfrm>
              <a:off x="5603" y="850"/>
              <a:ext cx="155" cy="516"/>
            </a:xfrm>
            <a:custGeom>
              <a:avLst/>
              <a:gdLst/>
              <a:ahLst/>
              <a:cxnLst>
                <a:cxn ang="0">
                  <a:pos x="155" y="516"/>
                </a:cxn>
                <a:cxn ang="0">
                  <a:pos x="155" y="204"/>
                </a:cxn>
                <a:cxn ang="0">
                  <a:pos x="77" y="0"/>
                </a:cxn>
                <a:cxn ang="0">
                  <a:pos x="0" y="192"/>
                </a:cxn>
                <a:cxn ang="0">
                  <a:pos x="155" y="516"/>
                </a:cxn>
                <a:cxn ang="0">
                  <a:pos x="155" y="516"/>
                </a:cxn>
              </a:cxnLst>
              <a:rect l="0" t="0" r="r" b="b"/>
              <a:pathLst>
                <a:path w="155" h="516">
                  <a:moveTo>
                    <a:pt x="155" y="516"/>
                  </a:moveTo>
                  <a:lnTo>
                    <a:pt x="155" y="204"/>
                  </a:lnTo>
                  <a:lnTo>
                    <a:pt x="77" y="0"/>
                  </a:lnTo>
                  <a:lnTo>
                    <a:pt x="0" y="192"/>
                  </a:lnTo>
                  <a:lnTo>
                    <a:pt x="155" y="516"/>
                  </a:lnTo>
                  <a:lnTo>
                    <a:pt x="155" y="516"/>
                  </a:lnTo>
                  <a:close/>
                </a:path>
              </a:pathLst>
            </a:custGeom>
            <a:solidFill>
              <a:schemeClr val="bg2"/>
            </a:solidFill>
            <a:ln w="9525">
              <a:noFill/>
              <a:round/>
              <a:headEnd/>
              <a:tailEnd/>
            </a:ln>
          </p:spPr>
          <p:txBody>
            <a:bodyPr/>
            <a:lstStyle/>
            <a:p>
              <a:pPr eaLnBrk="0" hangingPunct="0"/>
              <a:endParaRPr lang="en-US">
                <a:solidFill>
                  <a:srgbClr val="FFFFFF"/>
                </a:solidFill>
                <a:latin typeface="Arial" charset="0"/>
              </a:endParaRPr>
            </a:p>
          </p:txBody>
        </p:sp>
        <p:sp>
          <p:nvSpPr>
            <p:cNvPr id="248858" name="Freeform 26"/>
            <p:cNvSpPr>
              <a:spLocks/>
            </p:cNvSpPr>
            <p:nvPr/>
          </p:nvSpPr>
          <p:spPr bwMode="hidden">
            <a:xfrm>
              <a:off x="5107" y="0"/>
              <a:ext cx="573" cy="1042"/>
            </a:xfrm>
            <a:custGeom>
              <a:avLst/>
              <a:gdLst/>
              <a:ahLst/>
              <a:cxnLst>
                <a:cxn ang="0">
                  <a:pos x="0" y="0"/>
                </a:cxn>
                <a:cxn ang="0">
                  <a:pos x="497" y="1043"/>
                </a:cxn>
                <a:cxn ang="0">
                  <a:pos x="574" y="851"/>
                </a:cxn>
                <a:cxn ang="0">
                  <a:pos x="251" y="0"/>
                </a:cxn>
                <a:cxn ang="0">
                  <a:pos x="0" y="0"/>
                </a:cxn>
                <a:cxn ang="0">
                  <a:pos x="0" y="0"/>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w="9525">
              <a:noFill/>
              <a:round/>
              <a:headEnd/>
              <a:tailEnd/>
            </a:ln>
          </p:spPr>
          <p:txBody>
            <a:bodyPr/>
            <a:lstStyle/>
            <a:p>
              <a:pPr eaLnBrk="0" hangingPunct="0"/>
              <a:endParaRPr lang="en-US">
                <a:solidFill>
                  <a:srgbClr val="FFFFFF"/>
                </a:solidFill>
                <a:latin typeface="Arial" charset="0"/>
              </a:endParaRPr>
            </a:p>
          </p:txBody>
        </p:sp>
        <p:sp>
          <p:nvSpPr>
            <p:cNvPr id="248859" name="Freeform 27"/>
            <p:cNvSpPr>
              <a:spLocks/>
            </p:cNvSpPr>
            <p:nvPr/>
          </p:nvSpPr>
          <p:spPr bwMode="hidden">
            <a:xfrm>
              <a:off x="5411" y="0"/>
              <a:ext cx="341" cy="796"/>
            </a:xfrm>
            <a:custGeom>
              <a:avLst/>
              <a:gdLst/>
              <a:ahLst/>
              <a:cxnLst>
                <a:cxn ang="0">
                  <a:pos x="144" y="0"/>
                </a:cxn>
                <a:cxn ang="0">
                  <a:pos x="0" y="0"/>
                </a:cxn>
                <a:cxn ang="0">
                  <a:pos x="287" y="797"/>
                </a:cxn>
                <a:cxn ang="0">
                  <a:pos x="341" y="653"/>
                </a:cxn>
                <a:cxn ang="0">
                  <a:pos x="144" y="0"/>
                </a:cxn>
                <a:cxn ang="0">
                  <a:pos x="144" y="0"/>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w="9525">
              <a:noFill/>
              <a:round/>
              <a:headEnd/>
              <a:tailEnd/>
            </a:ln>
          </p:spPr>
          <p:txBody>
            <a:bodyPr/>
            <a:lstStyle/>
            <a:p>
              <a:pPr eaLnBrk="0" hangingPunct="0"/>
              <a:endParaRPr lang="en-US">
                <a:solidFill>
                  <a:srgbClr val="FFFFFF"/>
                </a:solidFill>
                <a:latin typeface="Arial" charset="0"/>
              </a:endParaRPr>
            </a:p>
          </p:txBody>
        </p:sp>
        <p:sp>
          <p:nvSpPr>
            <p:cNvPr id="248860" name="Freeform 28"/>
            <p:cNvSpPr>
              <a:spLocks/>
            </p:cNvSpPr>
            <p:nvPr/>
          </p:nvSpPr>
          <p:spPr bwMode="hidden">
            <a:xfrm>
              <a:off x="5698" y="653"/>
              <a:ext cx="60" cy="311"/>
            </a:xfrm>
            <a:custGeom>
              <a:avLst/>
              <a:gdLst/>
              <a:ahLst/>
              <a:cxnLst>
                <a:cxn ang="0">
                  <a:pos x="0" y="144"/>
                </a:cxn>
                <a:cxn ang="0">
                  <a:pos x="60" y="312"/>
                </a:cxn>
                <a:cxn ang="0">
                  <a:pos x="60" y="6"/>
                </a:cxn>
                <a:cxn ang="0">
                  <a:pos x="54" y="0"/>
                </a:cxn>
                <a:cxn ang="0">
                  <a:pos x="0" y="144"/>
                </a:cxn>
                <a:cxn ang="0">
                  <a:pos x="0" y="144"/>
                </a:cxn>
              </a:cxnLst>
              <a:rect l="0" t="0" r="r" b="b"/>
              <a:pathLst>
                <a:path w="60" h="312">
                  <a:moveTo>
                    <a:pt x="0" y="144"/>
                  </a:moveTo>
                  <a:lnTo>
                    <a:pt x="60" y="312"/>
                  </a:lnTo>
                  <a:lnTo>
                    <a:pt x="60" y="6"/>
                  </a:lnTo>
                  <a:lnTo>
                    <a:pt x="54" y="0"/>
                  </a:lnTo>
                  <a:lnTo>
                    <a:pt x="0" y="144"/>
                  </a:lnTo>
                  <a:lnTo>
                    <a:pt x="0" y="144"/>
                  </a:lnTo>
                  <a:close/>
                </a:path>
              </a:pathLst>
            </a:custGeom>
            <a:solidFill>
              <a:schemeClr val="bg2"/>
            </a:solidFill>
            <a:ln w="9525">
              <a:noFill/>
              <a:round/>
              <a:headEnd/>
              <a:tailEnd/>
            </a:ln>
          </p:spPr>
          <p:txBody>
            <a:bodyPr/>
            <a:lstStyle/>
            <a:p>
              <a:pPr eaLnBrk="0" hangingPunct="0"/>
              <a:endParaRPr lang="en-US">
                <a:solidFill>
                  <a:srgbClr val="FFFFFF"/>
                </a:solidFill>
                <a:latin typeface="Arial" charset="0"/>
              </a:endParaRPr>
            </a:p>
          </p:txBody>
        </p:sp>
        <p:sp>
          <p:nvSpPr>
            <p:cNvPr id="248861" name="Freeform 29"/>
            <p:cNvSpPr>
              <a:spLocks/>
            </p:cNvSpPr>
            <p:nvPr/>
          </p:nvSpPr>
          <p:spPr bwMode="hidden">
            <a:xfrm>
              <a:off x="2" y="1601"/>
              <a:ext cx="5752" cy="1864"/>
            </a:xfrm>
            <a:custGeom>
              <a:avLst/>
              <a:gdLst/>
              <a:ahLst/>
              <a:cxnLst>
                <a:cxn ang="0">
                  <a:pos x="0" y="371"/>
                </a:cxn>
                <a:cxn ang="0">
                  <a:pos x="5740" y="1864"/>
                </a:cxn>
                <a:cxn ang="0">
                  <a:pos x="5740" y="1834"/>
                </a:cxn>
                <a:cxn ang="0">
                  <a:pos x="0" y="0"/>
                </a:cxn>
                <a:cxn ang="0">
                  <a:pos x="0" y="371"/>
                </a:cxn>
                <a:cxn ang="0">
                  <a:pos x="0" y="37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w="9525">
              <a:noFill/>
              <a:round/>
              <a:headEnd/>
              <a:tailEnd/>
            </a:ln>
          </p:spPr>
          <p:txBody>
            <a:bodyPr/>
            <a:lstStyle/>
            <a:p>
              <a:pPr eaLnBrk="0" hangingPunct="0"/>
              <a:endParaRPr lang="en-US">
                <a:solidFill>
                  <a:srgbClr val="FFFFFF"/>
                </a:solidFill>
                <a:latin typeface="Arial" charset="0"/>
              </a:endParaRPr>
            </a:p>
          </p:txBody>
        </p:sp>
        <p:sp>
          <p:nvSpPr>
            <p:cNvPr id="248862" name="Freeform 30"/>
            <p:cNvSpPr>
              <a:spLocks/>
            </p:cNvSpPr>
            <p:nvPr/>
          </p:nvSpPr>
          <p:spPr bwMode="hidden">
            <a:xfrm>
              <a:off x="5754" y="3483"/>
              <a:ext cx="6" cy="6"/>
            </a:xfrm>
            <a:custGeom>
              <a:avLst/>
              <a:gdLst/>
              <a:ahLst/>
              <a:cxnLst>
                <a:cxn ang="0">
                  <a:pos x="6" y="6"/>
                </a:cxn>
                <a:cxn ang="0">
                  <a:pos x="0" y="0"/>
                </a:cxn>
                <a:cxn ang="0">
                  <a:pos x="0" y="6"/>
                </a:cxn>
                <a:cxn ang="0">
                  <a:pos x="6" y="6"/>
                </a:cxn>
                <a:cxn ang="0">
                  <a:pos x="6" y="6"/>
                </a:cxn>
              </a:cxnLst>
              <a:rect l="0" t="0" r="r" b="b"/>
              <a:pathLst>
                <a:path w="6" h="6">
                  <a:moveTo>
                    <a:pt x="6" y="6"/>
                  </a:moveTo>
                  <a:lnTo>
                    <a:pt x="0" y="0"/>
                  </a:lnTo>
                  <a:lnTo>
                    <a:pt x="0" y="6"/>
                  </a:lnTo>
                  <a:lnTo>
                    <a:pt x="6" y="6"/>
                  </a:lnTo>
                  <a:lnTo>
                    <a:pt x="6" y="6"/>
                  </a:lnTo>
                  <a:close/>
                </a:path>
              </a:pathLst>
            </a:custGeom>
            <a:solidFill>
              <a:srgbClr val="18FF00"/>
            </a:solidFill>
            <a:ln w="9525">
              <a:noFill/>
              <a:round/>
              <a:headEnd/>
              <a:tailEnd/>
            </a:ln>
          </p:spPr>
          <p:txBody>
            <a:bodyPr/>
            <a:lstStyle/>
            <a:p>
              <a:pPr eaLnBrk="0" hangingPunct="0"/>
              <a:endParaRPr lang="en-US">
                <a:solidFill>
                  <a:srgbClr val="FFFFFF"/>
                </a:solidFill>
                <a:latin typeface="Arial" charset="0"/>
              </a:endParaRPr>
            </a:p>
          </p:txBody>
        </p:sp>
        <p:sp>
          <p:nvSpPr>
            <p:cNvPr id="248863" name="Freeform 31"/>
            <p:cNvSpPr>
              <a:spLocks/>
            </p:cNvSpPr>
            <p:nvPr/>
          </p:nvSpPr>
          <p:spPr bwMode="hidden">
            <a:xfrm>
              <a:off x="2" y="2152"/>
              <a:ext cx="5752" cy="1337"/>
            </a:xfrm>
            <a:custGeom>
              <a:avLst/>
              <a:gdLst/>
              <a:ahLst/>
              <a:cxnLst>
                <a:cxn ang="0">
                  <a:pos x="0" y="366"/>
                </a:cxn>
                <a:cxn ang="0">
                  <a:pos x="5740" y="1337"/>
                </a:cxn>
                <a:cxn ang="0">
                  <a:pos x="5740" y="1331"/>
                </a:cxn>
                <a:cxn ang="0">
                  <a:pos x="0" y="0"/>
                </a:cxn>
                <a:cxn ang="0">
                  <a:pos x="0" y="366"/>
                </a:cxn>
                <a:cxn ang="0">
                  <a:pos x="0" y="366"/>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eaLnBrk="0" hangingPunct="0"/>
              <a:endParaRPr lang="en-US">
                <a:solidFill>
                  <a:srgbClr val="FFFFFF"/>
                </a:solidFill>
                <a:latin typeface="Arial" charset="0"/>
              </a:endParaRPr>
            </a:p>
          </p:txBody>
        </p:sp>
        <p:sp>
          <p:nvSpPr>
            <p:cNvPr id="248864" name="Freeform 32"/>
            <p:cNvSpPr>
              <a:spLocks/>
            </p:cNvSpPr>
            <p:nvPr/>
          </p:nvSpPr>
          <p:spPr bwMode="hidden">
            <a:xfrm>
              <a:off x="2" y="3177"/>
              <a:ext cx="5752" cy="414"/>
            </a:xfrm>
            <a:custGeom>
              <a:avLst/>
              <a:gdLst/>
              <a:ahLst/>
              <a:cxnLst>
                <a:cxn ang="0">
                  <a:pos x="0" y="48"/>
                </a:cxn>
                <a:cxn ang="0">
                  <a:pos x="5740" y="414"/>
                </a:cxn>
                <a:cxn ang="0">
                  <a:pos x="5740" y="402"/>
                </a:cxn>
                <a:cxn ang="0">
                  <a:pos x="0" y="0"/>
                </a:cxn>
                <a:cxn ang="0">
                  <a:pos x="0" y="48"/>
                </a:cxn>
                <a:cxn ang="0">
                  <a:pos x="0" y="48"/>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w="9525">
              <a:noFill/>
              <a:round/>
              <a:headEnd/>
              <a:tailEnd/>
            </a:ln>
          </p:spPr>
          <p:txBody>
            <a:bodyPr/>
            <a:lstStyle/>
            <a:p>
              <a:pPr eaLnBrk="0" hangingPunct="0"/>
              <a:endParaRPr lang="en-US">
                <a:solidFill>
                  <a:srgbClr val="FFFFFF"/>
                </a:solidFill>
                <a:latin typeface="Arial" charset="0"/>
              </a:endParaRPr>
            </a:p>
          </p:txBody>
        </p:sp>
        <p:sp>
          <p:nvSpPr>
            <p:cNvPr id="248865" name="Freeform 33"/>
            <p:cNvSpPr>
              <a:spLocks/>
            </p:cNvSpPr>
            <p:nvPr/>
          </p:nvSpPr>
          <p:spPr bwMode="hidden">
            <a:xfrm>
              <a:off x="1297" y="0"/>
              <a:ext cx="4457" cy="3177"/>
            </a:xfrm>
            <a:custGeom>
              <a:avLst/>
              <a:gdLst/>
              <a:ahLst/>
              <a:cxnLst>
                <a:cxn ang="0">
                  <a:pos x="0" y="0"/>
                </a:cxn>
                <a:cxn ang="0">
                  <a:pos x="4448" y="3177"/>
                </a:cxn>
                <a:cxn ang="0">
                  <a:pos x="4448" y="3153"/>
                </a:cxn>
                <a:cxn ang="0">
                  <a:pos x="125" y="0"/>
                </a:cxn>
                <a:cxn ang="0">
                  <a:pos x="0" y="0"/>
                </a:cxn>
                <a:cxn ang="0">
                  <a:pos x="0" y="0"/>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w="9525">
              <a:noFill/>
              <a:round/>
              <a:headEnd/>
              <a:tailEnd/>
            </a:ln>
          </p:spPr>
          <p:txBody>
            <a:bodyPr/>
            <a:lstStyle/>
            <a:p>
              <a:pPr eaLnBrk="0" hangingPunct="0"/>
              <a:endParaRPr lang="en-US">
                <a:solidFill>
                  <a:srgbClr val="FFFFFF"/>
                </a:solidFill>
                <a:latin typeface="Arial" charset="0"/>
              </a:endParaRPr>
            </a:p>
          </p:txBody>
        </p:sp>
        <p:sp>
          <p:nvSpPr>
            <p:cNvPr id="248866" name="Freeform 34"/>
            <p:cNvSpPr>
              <a:spLocks/>
            </p:cNvSpPr>
            <p:nvPr/>
          </p:nvSpPr>
          <p:spPr bwMode="hidden">
            <a:xfrm>
              <a:off x="3321" y="0"/>
              <a:ext cx="2433" cy="2614"/>
            </a:xfrm>
            <a:custGeom>
              <a:avLst/>
              <a:gdLst/>
              <a:ahLst/>
              <a:cxnLst>
                <a:cxn ang="0">
                  <a:pos x="0" y="0"/>
                </a:cxn>
                <a:cxn ang="0">
                  <a:pos x="2428" y="2614"/>
                </a:cxn>
                <a:cxn ang="0">
                  <a:pos x="2428" y="2608"/>
                </a:cxn>
                <a:cxn ang="0">
                  <a:pos x="66" y="0"/>
                </a:cxn>
                <a:cxn ang="0">
                  <a:pos x="0" y="0"/>
                </a:cxn>
                <a:cxn ang="0">
                  <a:pos x="0" y="0"/>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eaLnBrk="0" hangingPunct="0"/>
              <a:endParaRPr lang="en-US">
                <a:solidFill>
                  <a:srgbClr val="FFFFFF"/>
                </a:solidFill>
                <a:latin typeface="Arial" charset="0"/>
              </a:endParaRPr>
            </a:p>
          </p:txBody>
        </p:sp>
        <p:sp>
          <p:nvSpPr>
            <p:cNvPr id="248867" name="Freeform 35"/>
            <p:cNvSpPr>
              <a:spLocks/>
            </p:cNvSpPr>
            <p:nvPr/>
          </p:nvSpPr>
          <p:spPr bwMode="hidden">
            <a:xfrm>
              <a:off x="3950" y="0"/>
              <a:ext cx="1804" cy="2464"/>
            </a:xfrm>
            <a:custGeom>
              <a:avLst/>
              <a:gdLst/>
              <a:ahLst/>
              <a:cxnLst>
                <a:cxn ang="0">
                  <a:pos x="485" y="0"/>
                </a:cxn>
                <a:cxn ang="0">
                  <a:pos x="0" y="0"/>
                </a:cxn>
                <a:cxn ang="0">
                  <a:pos x="1800" y="2464"/>
                </a:cxn>
                <a:cxn ang="0">
                  <a:pos x="1800" y="2248"/>
                </a:cxn>
                <a:cxn ang="0">
                  <a:pos x="1794" y="2248"/>
                </a:cxn>
                <a:cxn ang="0">
                  <a:pos x="485" y="0"/>
                </a:cxn>
                <a:cxn ang="0">
                  <a:pos x="485" y="0"/>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w="9525">
              <a:noFill/>
              <a:round/>
              <a:headEnd/>
              <a:tailEnd/>
            </a:ln>
          </p:spPr>
          <p:txBody>
            <a:bodyPr/>
            <a:lstStyle/>
            <a:p>
              <a:pPr eaLnBrk="0" hangingPunct="0"/>
              <a:endParaRPr lang="en-US">
                <a:solidFill>
                  <a:srgbClr val="FFFFFF"/>
                </a:solidFill>
                <a:latin typeface="Arial" charset="0"/>
              </a:endParaRPr>
            </a:p>
          </p:txBody>
        </p:sp>
        <p:sp>
          <p:nvSpPr>
            <p:cNvPr id="248868" name="Freeform 36"/>
            <p:cNvSpPr>
              <a:spLocks/>
            </p:cNvSpPr>
            <p:nvPr/>
          </p:nvSpPr>
          <p:spPr bwMode="hidden">
            <a:xfrm>
              <a:off x="4519" y="0"/>
              <a:ext cx="1235" cy="2074"/>
            </a:xfrm>
            <a:custGeom>
              <a:avLst/>
              <a:gdLst/>
              <a:ahLst/>
              <a:cxnLst>
                <a:cxn ang="0">
                  <a:pos x="0" y="0"/>
                </a:cxn>
                <a:cxn ang="0">
                  <a:pos x="1232" y="2074"/>
                </a:cxn>
                <a:cxn ang="0">
                  <a:pos x="1232" y="2038"/>
                </a:cxn>
                <a:cxn ang="0">
                  <a:pos x="42" y="0"/>
                </a:cxn>
                <a:cxn ang="0">
                  <a:pos x="0" y="0"/>
                </a:cxn>
                <a:cxn ang="0">
                  <a:pos x="0" y="0"/>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w="9525">
              <a:noFill/>
              <a:round/>
              <a:headEnd/>
              <a:tailEnd/>
            </a:ln>
          </p:spPr>
          <p:txBody>
            <a:bodyPr/>
            <a:lstStyle/>
            <a:p>
              <a:pPr eaLnBrk="0" hangingPunct="0"/>
              <a:endParaRPr lang="en-US">
                <a:solidFill>
                  <a:srgbClr val="FFFFFF"/>
                </a:solidFill>
                <a:latin typeface="Arial" charset="0"/>
              </a:endParaRPr>
            </a:p>
          </p:txBody>
        </p:sp>
        <p:sp>
          <p:nvSpPr>
            <p:cNvPr id="248869" name="Freeform 37"/>
            <p:cNvSpPr>
              <a:spLocks/>
            </p:cNvSpPr>
            <p:nvPr/>
          </p:nvSpPr>
          <p:spPr bwMode="hidden">
            <a:xfrm>
              <a:off x="4694" y="0"/>
              <a:ext cx="1060" cy="1936"/>
            </a:xfrm>
            <a:custGeom>
              <a:avLst/>
              <a:gdLst/>
              <a:ahLst/>
              <a:cxnLst>
                <a:cxn ang="0">
                  <a:pos x="0" y="0"/>
                </a:cxn>
                <a:cxn ang="0">
                  <a:pos x="1058" y="1936"/>
                </a:cxn>
                <a:cxn ang="0">
                  <a:pos x="1058" y="1930"/>
                </a:cxn>
                <a:cxn ang="0">
                  <a:pos x="54" y="0"/>
                </a:cxn>
                <a:cxn ang="0">
                  <a:pos x="0" y="0"/>
                </a:cxn>
                <a:cxn ang="0">
                  <a:pos x="0" y="0"/>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w="9525">
              <a:noFill/>
              <a:round/>
              <a:headEnd/>
              <a:tailEnd/>
            </a:ln>
          </p:spPr>
          <p:txBody>
            <a:bodyPr/>
            <a:lstStyle/>
            <a:p>
              <a:pPr eaLnBrk="0" hangingPunct="0"/>
              <a:endParaRPr lang="en-US">
                <a:solidFill>
                  <a:srgbClr val="FFFFFF"/>
                </a:solidFill>
                <a:latin typeface="Arial" charset="0"/>
              </a:endParaRPr>
            </a:p>
          </p:txBody>
        </p:sp>
        <p:sp>
          <p:nvSpPr>
            <p:cNvPr id="248870" name="Freeform 38"/>
            <p:cNvSpPr>
              <a:spLocks/>
            </p:cNvSpPr>
            <p:nvPr/>
          </p:nvSpPr>
          <p:spPr bwMode="hidden">
            <a:xfrm>
              <a:off x="4981" y="0"/>
              <a:ext cx="773" cy="1487"/>
            </a:xfrm>
            <a:custGeom>
              <a:avLst/>
              <a:gdLst/>
              <a:ahLst/>
              <a:cxnLst>
                <a:cxn ang="0">
                  <a:pos x="771" y="1433"/>
                </a:cxn>
                <a:cxn ang="0">
                  <a:pos x="42" y="0"/>
                </a:cxn>
                <a:cxn ang="0">
                  <a:pos x="0" y="0"/>
                </a:cxn>
                <a:cxn ang="0">
                  <a:pos x="771" y="1487"/>
                </a:cxn>
                <a:cxn ang="0">
                  <a:pos x="771" y="1433"/>
                </a:cxn>
                <a:cxn ang="0">
                  <a:pos x="771" y="1433"/>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w="9525">
              <a:noFill/>
              <a:round/>
              <a:headEnd/>
              <a:tailEnd/>
            </a:ln>
          </p:spPr>
          <p:txBody>
            <a:bodyPr/>
            <a:lstStyle/>
            <a:p>
              <a:pPr eaLnBrk="0" hangingPunct="0"/>
              <a:endParaRPr lang="en-US">
                <a:solidFill>
                  <a:srgbClr val="FFFFFF"/>
                </a:solidFill>
                <a:latin typeface="Arial" charset="0"/>
              </a:endParaRPr>
            </a:p>
          </p:txBody>
        </p:sp>
        <p:grpSp>
          <p:nvGrpSpPr>
            <p:cNvPr id="248871" name="Group 39"/>
            <p:cNvGrpSpPr>
              <a:grpSpLocks/>
            </p:cNvGrpSpPr>
            <p:nvPr userDrawn="1"/>
          </p:nvGrpSpPr>
          <p:grpSpPr bwMode="auto">
            <a:xfrm>
              <a:off x="0" y="1632"/>
              <a:ext cx="5758" cy="1858"/>
              <a:chOff x="0" y="1632"/>
              <a:chExt cx="5758" cy="1858"/>
            </a:xfrm>
          </p:grpSpPr>
          <p:sp>
            <p:nvSpPr>
              <p:cNvPr id="248872" name="Freeform 40"/>
              <p:cNvSpPr>
                <a:spLocks/>
              </p:cNvSpPr>
              <p:nvPr/>
            </p:nvSpPr>
            <p:spPr bwMode="hidden">
              <a:xfrm>
                <a:off x="0" y="1632"/>
                <a:ext cx="3670" cy="1313"/>
              </a:xfrm>
              <a:custGeom>
                <a:avLst/>
                <a:gdLst/>
                <a:ahLst/>
                <a:cxnLst>
                  <a:cxn ang="0">
                    <a:pos x="0" y="0"/>
                  </a:cxn>
                  <a:cxn ang="0">
                    <a:pos x="0" y="366"/>
                  </a:cxn>
                  <a:cxn ang="0">
                    <a:pos x="3635" y="1313"/>
                  </a:cxn>
                  <a:cxn ang="0">
                    <a:pos x="3647" y="1235"/>
                  </a:cxn>
                  <a:cxn ang="0">
                    <a:pos x="3659" y="1163"/>
                  </a:cxn>
                  <a:cxn ang="0">
                    <a:pos x="0" y="0"/>
                  </a:cxn>
                  <a:cxn ang="0">
                    <a:pos x="0" y="0"/>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eaLnBrk="0" hangingPunct="0"/>
                <a:endParaRPr lang="en-US">
                  <a:solidFill>
                    <a:srgbClr val="FFFFFF"/>
                  </a:solidFill>
                  <a:latin typeface="Arial" charset="0"/>
                </a:endParaRPr>
              </a:p>
            </p:txBody>
          </p:sp>
          <p:sp>
            <p:nvSpPr>
              <p:cNvPr id="248873" name="Freeform 41"/>
              <p:cNvSpPr>
                <a:spLocks/>
              </p:cNvSpPr>
              <p:nvPr/>
            </p:nvSpPr>
            <p:spPr bwMode="hidden">
              <a:xfrm>
                <a:off x="3646" y="2795"/>
                <a:ext cx="2112" cy="695"/>
              </a:xfrm>
              <a:custGeom>
                <a:avLst/>
                <a:gdLst/>
                <a:ahLst/>
                <a:cxnLst>
                  <a:cxn ang="0">
                    <a:pos x="2105" y="665"/>
                  </a:cxn>
                  <a:cxn ang="0">
                    <a:pos x="24" y="0"/>
                  </a:cxn>
                  <a:cxn ang="0">
                    <a:pos x="12" y="72"/>
                  </a:cxn>
                  <a:cxn ang="0">
                    <a:pos x="0" y="150"/>
                  </a:cxn>
                  <a:cxn ang="0">
                    <a:pos x="2105" y="695"/>
                  </a:cxn>
                  <a:cxn ang="0">
                    <a:pos x="2105" y="665"/>
                  </a:cxn>
                  <a:cxn ang="0">
                    <a:pos x="2105" y="665"/>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w="9525">
                <a:noFill/>
                <a:round/>
                <a:headEnd/>
                <a:tailEnd/>
              </a:ln>
            </p:spPr>
            <p:txBody>
              <a:bodyPr/>
              <a:lstStyle/>
              <a:p>
                <a:pPr eaLnBrk="0" hangingPunct="0"/>
                <a:endParaRPr lang="en-US">
                  <a:solidFill>
                    <a:srgbClr val="FFFFFF"/>
                  </a:solidFill>
                  <a:latin typeface="Arial" charset="0"/>
                </a:endParaRPr>
              </a:p>
            </p:txBody>
          </p:sp>
        </p:grpSp>
      </p:grpSp>
      <p:sp>
        <p:nvSpPr>
          <p:cNvPr id="248874" name="Rectangle 42"/>
          <p:cNvSpPr>
            <a:spLocks noGrp="1" noChangeArrowheads="1"/>
          </p:cNvSpPr>
          <p:nvPr>
            <p:ph type="title"/>
          </p:nvPr>
        </p:nvSpPr>
        <p:spPr bwMode="auto">
          <a:xfrm>
            <a:off x="457200" y="277813"/>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smtClean="0"/>
              <a:t>Click to edit Master title style</a:t>
            </a:r>
          </a:p>
        </p:txBody>
      </p:sp>
      <p:sp>
        <p:nvSpPr>
          <p:cNvPr id="248875" name="Rectangle 43"/>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p>
        </p:txBody>
      </p:sp>
      <p:sp>
        <p:nvSpPr>
          <p:cNvPr id="248876" name="Rectangle 44"/>
          <p:cNvSpPr>
            <a:spLocks noGrp="1" noChangeArrowheads="1"/>
          </p:cNvSpPr>
          <p:nvPr>
            <p:ph type="dt" sz="half" idx="2"/>
          </p:nvPr>
        </p:nvSpPr>
        <p:spPr bwMode="auto">
          <a:xfrm>
            <a:off x="457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200">
                <a:effectLst>
                  <a:outerShdw blurRad="38100" dist="38100" dir="2700000" algn="tl">
                    <a:srgbClr val="000000"/>
                  </a:outerShdw>
                </a:effectLst>
              </a:defRPr>
            </a:lvl1pPr>
          </a:lstStyle>
          <a:p>
            <a:fld id="{84E46542-A0DA-4D46-B3E6-BCB28397FC3A}" type="datetime4">
              <a:rPr lang="en-US" smtClean="0">
                <a:solidFill>
                  <a:srgbClr val="FFFFFF"/>
                </a:solidFill>
                <a:latin typeface="Arial" charset="0"/>
              </a:rPr>
              <a:pPr/>
              <a:t>October 1, 2011</a:t>
            </a:fld>
            <a:endParaRPr lang="en-US">
              <a:solidFill>
                <a:srgbClr val="FFFFFF"/>
              </a:solidFill>
              <a:latin typeface="Arial" charset="0"/>
            </a:endParaRPr>
          </a:p>
        </p:txBody>
      </p:sp>
      <p:sp>
        <p:nvSpPr>
          <p:cNvPr id="248877" name="Rectangle 4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200">
                <a:effectLst>
                  <a:outerShdw blurRad="38100" dist="38100" dir="2700000" algn="tl">
                    <a:srgbClr val="000000"/>
                  </a:outerShdw>
                </a:effectLst>
              </a:defRPr>
            </a:lvl1pPr>
          </a:lstStyle>
          <a:p>
            <a:endParaRPr lang="en-US">
              <a:solidFill>
                <a:srgbClr val="FFFFFF"/>
              </a:solidFill>
              <a:latin typeface="Arial" charset="0"/>
            </a:endParaRPr>
          </a:p>
        </p:txBody>
      </p:sp>
      <p:sp>
        <p:nvSpPr>
          <p:cNvPr id="248878" name="Rectangle 46"/>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2000">
                <a:effectLst>
                  <a:outerShdw blurRad="38100" dist="38100" dir="2700000" algn="tl">
                    <a:srgbClr val="000000"/>
                  </a:outerShdw>
                </a:effectLst>
              </a:defRPr>
            </a:lvl1pPr>
          </a:lstStyle>
          <a:p>
            <a:fld id="{CABA64E6-4986-4844-8051-4EC82D758A18}" type="slidenum">
              <a:rPr lang="en-US">
                <a:solidFill>
                  <a:srgbClr val="FFFFFF"/>
                </a:solidFill>
                <a:latin typeface="Arial" charset="0"/>
              </a:rPr>
              <a:pPr/>
              <a:t>‹#›</a:t>
            </a:fld>
            <a:endParaRPr lang="en-US">
              <a:solidFill>
                <a:srgbClr val="FFFFFF"/>
              </a:solidFill>
              <a:latin typeface="Arial" charset="0"/>
            </a:endParaRPr>
          </a:p>
        </p:txBody>
      </p:sp>
    </p:spTree>
    <p:extLst>
      <p:ext uri="{BB962C8B-B14F-4D97-AF65-F5344CB8AC3E}">
        <p14:creationId xmlns:p14="http://schemas.microsoft.com/office/powerpoint/2010/main" val="2989583850"/>
      </p:ext>
    </p:extLst>
  </p:cSld>
  <p:clrMap bg1="dk2" tx1="lt1" bg2="dk1" tx2="lt2" accent1="accent1" accent2="accent2" accent3="accent3" accent4="accent4" accent5="accent5" accent6="accent6" hlink="hlink" folHlink="folHlink"/>
  <p:sldLayoutIdLst>
    <p:sldLayoutId id="2147484546" r:id="rId1"/>
    <p:sldLayoutId id="2147484547" r:id="rId2"/>
    <p:sldLayoutId id="2147484548" r:id="rId3"/>
    <p:sldLayoutId id="2147484549" r:id="rId4"/>
    <p:sldLayoutId id="2147484550" r:id="rId5"/>
    <p:sldLayoutId id="2147484551" r:id="rId6"/>
    <p:sldLayoutId id="2147484552" r:id="rId7"/>
    <p:sldLayoutId id="2147484553" r:id="rId8"/>
    <p:sldLayoutId id="2147484554" r:id="rId9"/>
    <p:sldLayoutId id="2147484555" r:id="rId10"/>
    <p:sldLayoutId id="2147484556" r:id="rId11"/>
    <p:sldLayoutId id="2147484557" r:id="rId12"/>
    <p:sldLayoutId id="2147484558" r:id="rId13"/>
    <p:sldLayoutId id="2147484559" r:id="rId14"/>
  </p:sldLayoutIdLst>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par>
    </p:tnLst>
  </p:timing>
  <p:hf hdr="0" ftr="0" dt="0"/>
  <p:txStyles>
    <p:titleStyle>
      <a:lvl1pPr algn="ctr" rtl="0" fontAlgn="base">
        <a:spcBef>
          <a:spcPct val="0"/>
        </a:spcBef>
        <a:spcAft>
          <a:spcPct val="0"/>
        </a:spcAft>
        <a:defRPr sz="4400">
          <a:solidFill>
            <a:schemeClr val="tx2"/>
          </a:solidFill>
          <a:effectLst>
            <a:outerShdw blurRad="38100" dist="38100" dir="2700000" algn="tl">
              <a:srgbClr val="000000"/>
            </a:outerShdw>
          </a:effectLst>
          <a:latin typeface="+mj-lt"/>
          <a:ea typeface="+mj-ea"/>
          <a:cs typeface="+mj-cs"/>
        </a:defRPr>
      </a:lvl1pPr>
      <a:lvl2pPr algn="ctr" rtl="0" fontAlgn="base">
        <a:spcBef>
          <a:spcPct val="0"/>
        </a:spcBef>
        <a:spcAft>
          <a:spcPct val="0"/>
        </a:spcAft>
        <a:defRPr sz="4400">
          <a:solidFill>
            <a:schemeClr val="tx2"/>
          </a:solidFill>
          <a:effectLst>
            <a:outerShdw blurRad="38100" dist="38100" dir="2700000" algn="tl">
              <a:srgbClr val="000000"/>
            </a:outerShdw>
          </a:effectLst>
          <a:latin typeface="Arial" charset="0"/>
        </a:defRPr>
      </a:lvl2pPr>
      <a:lvl3pPr algn="ctr" rtl="0" fontAlgn="base">
        <a:spcBef>
          <a:spcPct val="0"/>
        </a:spcBef>
        <a:spcAft>
          <a:spcPct val="0"/>
        </a:spcAft>
        <a:defRPr sz="4400">
          <a:solidFill>
            <a:schemeClr val="tx2"/>
          </a:solidFill>
          <a:effectLst>
            <a:outerShdw blurRad="38100" dist="38100" dir="2700000" algn="tl">
              <a:srgbClr val="000000"/>
            </a:outerShdw>
          </a:effectLst>
          <a:latin typeface="Arial" charset="0"/>
        </a:defRPr>
      </a:lvl3pPr>
      <a:lvl4pPr algn="ctr" rtl="0" fontAlgn="base">
        <a:spcBef>
          <a:spcPct val="0"/>
        </a:spcBef>
        <a:spcAft>
          <a:spcPct val="0"/>
        </a:spcAft>
        <a:defRPr sz="4400">
          <a:solidFill>
            <a:schemeClr val="tx2"/>
          </a:solidFill>
          <a:effectLst>
            <a:outerShdw blurRad="38100" dist="38100" dir="2700000" algn="tl">
              <a:srgbClr val="000000"/>
            </a:outerShdw>
          </a:effectLst>
          <a:latin typeface="Arial" charset="0"/>
        </a:defRPr>
      </a:lvl4pPr>
      <a:lvl5pPr algn="ctr" rtl="0" fontAlgn="base">
        <a:spcBef>
          <a:spcPct val="0"/>
        </a:spcBef>
        <a:spcAft>
          <a:spcPct val="0"/>
        </a:spcAft>
        <a:defRPr sz="4400">
          <a:solidFill>
            <a:schemeClr val="tx2"/>
          </a:solidFill>
          <a:effectLst>
            <a:outerShdw blurRad="38100" dist="38100" dir="2700000" algn="tl">
              <a:srgbClr val="000000"/>
            </a:outerShdw>
          </a:effectLst>
          <a:latin typeface="Arial" charset="0"/>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charset="0"/>
        </a:defRPr>
      </a:lvl9pPr>
    </p:titleStyle>
    <p:bodyStyle>
      <a:lvl1pPr marL="342900" indent="-342900" algn="l" rtl="0" fontAlgn="base">
        <a:spcBef>
          <a:spcPct val="20000"/>
        </a:spcBef>
        <a:spcAft>
          <a:spcPct val="0"/>
        </a:spcAft>
        <a:buClr>
          <a:schemeClr val="hlink"/>
        </a:buClr>
        <a:buSzPct val="90000"/>
        <a:buFont typeface="Wingdings" pitchFamily="2" charset="2"/>
        <a:buBlip>
          <a:blip r:embed="rId16"/>
        </a:buBlip>
        <a:defRPr sz="3200">
          <a:solidFill>
            <a:schemeClr val="tx1"/>
          </a:solidFill>
          <a:effectLst>
            <a:outerShdw blurRad="38100" dist="38100" dir="2700000" algn="tl">
              <a:srgbClr val="000000"/>
            </a:outerShdw>
          </a:effectLst>
          <a:latin typeface="+mn-lt"/>
          <a:ea typeface="+mn-ea"/>
          <a:cs typeface="+mn-cs"/>
        </a:defRPr>
      </a:lvl1pPr>
      <a:lvl2pPr marL="742950" indent="-285750" algn="l" rtl="0" fontAlgn="base">
        <a:spcBef>
          <a:spcPct val="20000"/>
        </a:spcBef>
        <a:spcAft>
          <a:spcPct val="0"/>
        </a:spcAft>
        <a:buChar char="–"/>
        <a:defRPr sz="2800">
          <a:solidFill>
            <a:schemeClr val="tx1"/>
          </a:solidFill>
          <a:effectLst>
            <a:outerShdw blurRad="38100" dist="38100" dir="2700000" algn="tl">
              <a:srgbClr val="000000"/>
            </a:outerShdw>
          </a:effectLst>
          <a:latin typeface="+mn-lt"/>
        </a:defRPr>
      </a:lvl2pPr>
      <a:lvl3pPr marL="1143000" indent="-228600" algn="l" rtl="0" fontAlgn="base">
        <a:spcBef>
          <a:spcPct val="20000"/>
        </a:spcBef>
        <a:spcAft>
          <a:spcPct val="0"/>
        </a:spcAft>
        <a:buClr>
          <a:schemeClr val="accent2"/>
        </a:buClr>
        <a:buSzPct val="90000"/>
        <a:buFont typeface="Wingdings" pitchFamily="2" charset="2"/>
        <a:buBlip>
          <a:blip r:embed="rId17"/>
        </a:buBlip>
        <a:defRPr sz="2400">
          <a:solidFill>
            <a:schemeClr val="tx1"/>
          </a:solidFill>
          <a:effectLst>
            <a:outerShdw blurRad="38100" dist="38100" dir="2700000" algn="tl">
              <a:srgbClr val="000000"/>
            </a:outerShdw>
          </a:effectLst>
          <a:latin typeface="+mn-lt"/>
        </a:defRPr>
      </a:lvl3pPr>
      <a:lvl4pPr marL="1600200" indent="-228600" algn="l" rtl="0" fontAlgn="base">
        <a:spcBef>
          <a:spcPct val="20000"/>
        </a:spcBef>
        <a:spcAft>
          <a:spcPct val="0"/>
        </a:spcAft>
        <a:buChar char="–"/>
        <a:defRPr sz="2000">
          <a:solidFill>
            <a:schemeClr val="tx1"/>
          </a:solidFill>
          <a:effectLst>
            <a:outerShdw blurRad="38100" dist="38100" dir="2700000" algn="tl">
              <a:srgbClr val="000000"/>
            </a:outerShdw>
          </a:effectLst>
          <a:latin typeface="+mn-lt"/>
        </a:defRPr>
      </a:lvl4pPr>
      <a:lvl5pPr marL="2057400" indent="-228600" algn="l" rtl="0" fontAlgn="base">
        <a:spcBef>
          <a:spcPct val="20000"/>
        </a:spcBef>
        <a:spcAft>
          <a:spcPct val="0"/>
        </a:spcAft>
        <a:buClr>
          <a:schemeClr val="folHlink"/>
        </a:buClr>
        <a:buSzPct val="90000"/>
        <a:buFont typeface="Wingdings" pitchFamily="2" charset="2"/>
        <a:buBlip>
          <a:blip r:embed="rId18"/>
        </a:buBlip>
        <a:defRPr sz="2000">
          <a:solidFill>
            <a:schemeClr val="tx1"/>
          </a:solidFill>
          <a:effectLst>
            <a:outerShdw blurRad="38100" dist="38100" dir="2700000" algn="tl">
              <a:srgbClr val="000000"/>
            </a:outerShdw>
          </a:effectLst>
          <a:latin typeface="+mn-lt"/>
        </a:defRPr>
      </a:lvl5pPr>
      <a:lvl6pPr marL="2514600" indent="-228600" algn="l" rtl="0" fontAlgn="base">
        <a:spcBef>
          <a:spcPct val="20000"/>
        </a:spcBef>
        <a:spcAft>
          <a:spcPct val="0"/>
        </a:spcAft>
        <a:buClr>
          <a:schemeClr val="folHlink"/>
        </a:buClr>
        <a:buSzPct val="90000"/>
        <a:buFont typeface="Wingdings" pitchFamily="2" charset="2"/>
        <a:buBlip>
          <a:blip r:embed="rId18"/>
        </a:buBlip>
        <a:defRPr sz="2000">
          <a:solidFill>
            <a:schemeClr val="tx1"/>
          </a:solidFill>
          <a:effectLst>
            <a:outerShdw blurRad="38100" dist="38100" dir="2700000" algn="tl">
              <a:srgbClr val="000000"/>
            </a:outerShdw>
          </a:effectLst>
          <a:latin typeface="+mn-lt"/>
        </a:defRPr>
      </a:lvl6pPr>
      <a:lvl7pPr marL="2971800" indent="-228600" algn="l" rtl="0" fontAlgn="base">
        <a:spcBef>
          <a:spcPct val="20000"/>
        </a:spcBef>
        <a:spcAft>
          <a:spcPct val="0"/>
        </a:spcAft>
        <a:buClr>
          <a:schemeClr val="folHlink"/>
        </a:buClr>
        <a:buSzPct val="90000"/>
        <a:buFont typeface="Wingdings" pitchFamily="2" charset="2"/>
        <a:buBlip>
          <a:blip r:embed="rId18"/>
        </a:buBlip>
        <a:defRPr sz="2000">
          <a:solidFill>
            <a:schemeClr val="tx1"/>
          </a:solidFill>
          <a:effectLst>
            <a:outerShdw blurRad="38100" dist="38100" dir="2700000" algn="tl">
              <a:srgbClr val="000000"/>
            </a:outerShdw>
          </a:effectLst>
          <a:latin typeface="+mn-lt"/>
        </a:defRPr>
      </a:lvl7pPr>
      <a:lvl8pPr marL="3429000" indent="-228600" algn="l" rtl="0" fontAlgn="base">
        <a:spcBef>
          <a:spcPct val="20000"/>
        </a:spcBef>
        <a:spcAft>
          <a:spcPct val="0"/>
        </a:spcAft>
        <a:buClr>
          <a:schemeClr val="folHlink"/>
        </a:buClr>
        <a:buSzPct val="90000"/>
        <a:buFont typeface="Wingdings" pitchFamily="2" charset="2"/>
        <a:buBlip>
          <a:blip r:embed="rId18"/>
        </a:buBlip>
        <a:defRPr sz="2000">
          <a:solidFill>
            <a:schemeClr val="tx1"/>
          </a:solidFill>
          <a:effectLst>
            <a:outerShdw blurRad="38100" dist="38100" dir="2700000" algn="tl">
              <a:srgbClr val="000000"/>
            </a:outerShdw>
          </a:effectLst>
          <a:latin typeface="+mn-lt"/>
        </a:defRPr>
      </a:lvl8pPr>
      <a:lvl9pPr marL="3886200" indent="-228600" algn="l" rtl="0" fontAlgn="base">
        <a:spcBef>
          <a:spcPct val="20000"/>
        </a:spcBef>
        <a:spcAft>
          <a:spcPct val="0"/>
        </a:spcAft>
        <a:buClr>
          <a:schemeClr val="folHlink"/>
        </a:buClr>
        <a:buSzPct val="90000"/>
        <a:buFont typeface="Wingdings" pitchFamily="2" charset="2"/>
        <a:buBlip>
          <a:blip r:embed="rId18"/>
        </a:buBlip>
        <a:defRPr sz="2000">
          <a:solidFill>
            <a:schemeClr val="tx1"/>
          </a:solidFill>
          <a:effectLst>
            <a:outerShdw blurRad="38100" dist="38100" dir="2700000" algn="tl">
              <a:srgbClr val="000000"/>
            </a:outerShdw>
          </a:effectLst>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3.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57647"/>
                <a:invGamma/>
              </a:schemeClr>
            </a:gs>
            <a:gs pos="100000">
              <a:schemeClr val="bg1"/>
            </a:gs>
          </a:gsLst>
          <a:lin ang="2700000" scaled="1"/>
        </a:gradFill>
        <a:effectLst/>
      </p:bgPr>
    </p:bg>
    <p:spTree>
      <p:nvGrpSpPr>
        <p:cNvPr id="1" name=""/>
        <p:cNvGrpSpPr/>
        <p:nvPr/>
      </p:nvGrpSpPr>
      <p:grpSpPr>
        <a:xfrm>
          <a:off x="0" y="0"/>
          <a:ext cx="0" cy="0"/>
          <a:chOff x="0" y="0"/>
          <a:chExt cx="0" cy="0"/>
        </a:xfrm>
      </p:grpSpPr>
      <p:grpSp>
        <p:nvGrpSpPr>
          <p:cNvPr id="1026" name="Group 2"/>
          <p:cNvGrpSpPr>
            <a:grpSpLocks/>
          </p:cNvGrpSpPr>
          <p:nvPr/>
        </p:nvGrpSpPr>
        <p:grpSpPr bwMode="auto">
          <a:xfrm>
            <a:off x="0" y="0"/>
            <a:ext cx="9144000" cy="6856413"/>
            <a:chOff x="0" y="0"/>
            <a:chExt cx="5760" cy="4319"/>
          </a:xfrm>
        </p:grpSpPr>
        <p:sp>
          <p:nvSpPr>
            <p:cNvPr id="71683" name="Freeform 3"/>
            <p:cNvSpPr>
              <a:spLocks/>
            </p:cNvSpPr>
            <p:nvPr/>
          </p:nvSpPr>
          <p:spPr bwMode="hidden">
            <a:xfrm>
              <a:off x="0" y="12"/>
              <a:ext cx="5758" cy="3273"/>
            </a:xfrm>
            <a:custGeom>
              <a:avLst/>
              <a:gdLst/>
              <a:ahLst/>
              <a:cxnLst>
                <a:cxn ang="0">
                  <a:pos x="3193" y="1816"/>
                </a:cxn>
                <a:cxn ang="0">
                  <a:pos x="0" y="0"/>
                </a:cxn>
                <a:cxn ang="0">
                  <a:pos x="0" y="522"/>
                </a:cxn>
                <a:cxn ang="0">
                  <a:pos x="3037" y="1978"/>
                </a:cxn>
                <a:cxn ang="0">
                  <a:pos x="5740" y="3273"/>
                </a:cxn>
                <a:cxn ang="0">
                  <a:pos x="5740" y="3267"/>
                </a:cxn>
                <a:cxn ang="0">
                  <a:pos x="3193" y="1816"/>
                </a:cxn>
                <a:cxn ang="0">
                  <a:pos x="3193" y="1816"/>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w="9525">
              <a:noFill/>
              <a:round/>
              <a:headEnd/>
              <a:tailEnd/>
            </a:ln>
          </p:spPr>
          <p:txBody>
            <a:bodyPr/>
            <a:lstStyle/>
            <a:p>
              <a:pPr eaLnBrk="0" hangingPunct="0">
                <a:defRPr/>
              </a:pPr>
              <a:endParaRPr lang="en-US">
                <a:solidFill>
                  <a:srgbClr val="FFFFFF"/>
                </a:solidFill>
                <a:latin typeface="Arial"/>
              </a:endParaRPr>
            </a:p>
          </p:txBody>
        </p:sp>
        <p:sp>
          <p:nvSpPr>
            <p:cNvPr id="71684" name="Freeform 4"/>
            <p:cNvSpPr>
              <a:spLocks/>
            </p:cNvSpPr>
            <p:nvPr/>
          </p:nvSpPr>
          <p:spPr bwMode="hidden">
            <a:xfrm>
              <a:off x="149" y="0"/>
              <a:ext cx="5609" cy="3243"/>
            </a:xfrm>
            <a:custGeom>
              <a:avLst/>
              <a:gdLst/>
              <a:ahLst/>
              <a:cxnLst>
                <a:cxn ang="0">
                  <a:pos x="3163" y="1714"/>
                </a:cxn>
                <a:cxn ang="0">
                  <a:pos x="431" y="0"/>
                </a:cxn>
                <a:cxn ang="0">
                  <a:pos x="0" y="0"/>
                </a:cxn>
                <a:cxn ang="0">
                  <a:pos x="3086" y="1786"/>
                </a:cxn>
                <a:cxn ang="0">
                  <a:pos x="5591" y="3243"/>
                </a:cxn>
                <a:cxn ang="0">
                  <a:pos x="5591" y="3237"/>
                </a:cxn>
                <a:cxn ang="0">
                  <a:pos x="3163" y="1714"/>
                </a:cxn>
                <a:cxn ang="0">
                  <a:pos x="3163" y="1714"/>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eaLnBrk="0" hangingPunct="0">
                <a:defRPr/>
              </a:pPr>
              <a:endParaRPr lang="en-US">
                <a:solidFill>
                  <a:srgbClr val="FFFFFF"/>
                </a:solidFill>
                <a:latin typeface="Arial"/>
              </a:endParaRPr>
            </a:p>
          </p:txBody>
        </p:sp>
        <p:sp>
          <p:nvSpPr>
            <p:cNvPr id="71685" name="Freeform 5"/>
            <p:cNvSpPr>
              <a:spLocks/>
            </p:cNvSpPr>
            <p:nvPr/>
          </p:nvSpPr>
          <p:spPr bwMode="hidden">
            <a:xfrm>
              <a:off x="0" y="3433"/>
              <a:ext cx="4038" cy="191"/>
            </a:xfrm>
            <a:custGeom>
              <a:avLst/>
              <a:gdLst/>
              <a:ahLst/>
              <a:cxnLst>
                <a:cxn ang="0">
                  <a:pos x="0" y="156"/>
                </a:cxn>
                <a:cxn ang="0">
                  <a:pos x="4042" y="192"/>
                </a:cxn>
                <a:cxn ang="0">
                  <a:pos x="4042" y="144"/>
                </a:cxn>
                <a:cxn ang="0">
                  <a:pos x="0" y="0"/>
                </a:cxn>
                <a:cxn ang="0">
                  <a:pos x="0" y="156"/>
                </a:cxn>
                <a:cxn ang="0">
                  <a:pos x="0" y="156"/>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w="9525">
              <a:noFill/>
              <a:round/>
              <a:headEnd/>
              <a:tailEnd/>
            </a:ln>
          </p:spPr>
          <p:txBody>
            <a:bodyPr/>
            <a:lstStyle/>
            <a:p>
              <a:pPr eaLnBrk="0" hangingPunct="0">
                <a:defRPr/>
              </a:pPr>
              <a:endParaRPr lang="en-US">
                <a:solidFill>
                  <a:srgbClr val="FFFFFF"/>
                </a:solidFill>
                <a:latin typeface="Arial"/>
              </a:endParaRPr>
            </a:p>
          </p:txBody>
        </p:sp>
        <p:sp>
          <p:nvSpPr>
            <p:cNvPr id="71686" name="Freeform 6"/>
            <p:cNvSpPr>
              <a:spLocks/>
            </p:cNvSpPr>
            <p:nvPr/>
          </p:nvSpPr>
          <p:spPr bwMode="hidden">
            <a:xfrm>
              <a:off x="4038" y="3577"/>
              <a:ext cx="1720" cy="65"/>
            </a:xfrm>
            <a:custGeom>
              <a:avLst/>
              <a:gdLst/>
              <a:ahLst/>
              <a:cxnLst>
                <a:cxn ang="0">
                  <a:pos x="1722" y="66"/>
                </a:cxn>
                <a:cxn ang="0">
                  <a:pos x="1722" y="60"/>
                </a:cxn>
                <a:cxn ang="0">
                  <a:pos x="0" y="0"/>
                </a:cxn>
                <a:cxn ang="0">
                  <a:pos x="0" y="48"/>
                </a:cxn>
                <a:cxn ang="0">
                  <a:pos x="1722" y="66"/>
                </a:cxn>
                <a:cxn ang="0">
                  <a:pos x="1722" y="66"/>
                </a:cxn>
              </a:cxnLst>
              <a:rect l="0" t="0" r="r" b="b"/>
              <a:pathLst>
                <a:path w="1722" h="66">
                  <a:moveTo>
                    <a:pt x="1722" y="66"/>
                  </a:moveTo>
                  <a:lnTo>
                    <a:pt x="1722" y="60"/>
                  </a:lnTo>
                  <a:lnTo>
                    <a:pt x="0" y="0"/>
                  </a:lnTo>
                  <a:lnTo>
                    <a:pt x="0" y="48"/>
                  </a:lnTo>
                  <a:lnTo>
                    <a:pt x="1722" y="66"/>
                  </a:lnTo>
                  <a:lnTo>
                    <a:pt x="1722" y="66"/>
                  </a:lnTo>
                  <a:close/>
                </a:path>
              </a:pathLst>
            </a:custGeom>
            <a:gradFill rotWithShape="0">
              <a:gsLst>
                <a:gs pos="0">
                  <a:schemeClr val="bg2"/>
                </a:gs>
                <a:gs pos="100000">
                  <a:schemeClr val="bg1"/>
                </a:gs>
              </a:gsLst>
              <a:lin ang="0" scaled="1"/>
            </a:gradFill>
            <a:ln w="9525">
              <a:noFill/>
              <a:round/>
              <a:headEnd/>
              <a:tailEnd/>
            </a:ln>
          </p:spPr>
          <p:txBody>
            <a:bodyPr/>
            <a:lstStyle/>
            <a:p>
              <a:pPr eaLnBrk="0" hangingPunct="0">
                <a:defRPr/>
              </a:pPr>
              <a:endParaRPr lang="en-US">
                <a:solidFill>
                  <a:srgbClr val="FFFFFF"/>
                </a:solidFill>
                <a:latin typeface="Arial"/>
              </a:endParaRPr>
            </a:p>
          </p:txBody>
        </p:sp>
        <p:sp>
          <p:nvSpPr>
            <p:cNvPr id="71687" name="Freeform 7"/>
            <p:cNvSpPr>
              <a:spLocks/>
            </p:cNvSpPr>
            <p:nvPr/>
          </p:nvSpPr>
          <p:spPr bwMode="hidden">
            <a:xfrm>
              <a:off x="0" y="3726"/>
              <a:ext cx="4784" cy="329"/>
            </a:xfrm>
            <a:custGeom>
              <a:avLst/>
              <a:gdLst/>
              <a:ahLst/>
              <a:cxnLst>
                <a:cxn ang="0">
                  <a:pos x="0" y="329"/>
                </a:cxn>
                <a:cxn ang="0">
                  <a:pos x="4789" y="77"/>
                </a:cxn>
                <a:cxn ang="0">
                  <a:pos x="4789" y="0"/>
                </a:cxn>
                <a:cxn ang="0">
                  <a:pos x="0" y="107"/>
                </a:cxn>
                <a:cxn ang="0">
                  <a:pos x="0" y="329"/>
                </a:cxn>
                <a:cxn ang="0">
                  <a:pos x="0" y="329"/>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w="9525" cap="flat" cmpd="sng">
              <a:noFill/>
              <a:prstDash val="solid"/>
              <a:round/>
              <a:headEnd type="none" w="med" len="med"/>
              <a:tailEnd type="none" w="med" len="med"/>
            </a:ln>
            <a:effectLst/>
          </p:spPr>
          <p:txBody>
            <a:bodyPr/>
            <a:lstStyle/>
            <a:p>
              <a:pPr eaLnBrk="0" hangingPunct="0">
                <a:defRPr/>
              </a:pPr>
              <a:endParaRPr lang="en-US">
                <a:solidFill>
                  <a:srgbClr val="FFFFFF"/>
                </a:solidFill>
                <a:latin typeface="Arial"/>
              </a:endParaRPr>
            </a:p>
          </p:txBody>
        </p:sp>
        <p:sp>
          <p:nvSpPr>
            <p:cNvPr id="71688" name="Freeform 8"/>
            <p:cNvSpPr>
              <a:spLocks/>
            </p:cNvSpPr>
            <p:nvPr/>
          </p:nvSpPr>
          <p:spPr bwMode="hidden">
            <a:xfrm>
              <a:off x="4784" y="3702"/>
              <a:ext cx="974" cy="101"/>
            </a:xfrm>
            <a:custGeom>
              <a:avLst/>
              <a:gdLst/>
              <a:ahLst/>
              <a:cxnLst>
                <a:cxn ang="0">
                  <a:pos x="975" y="48"/>
                </a:cxn>
                <a:cxn ang="0">
                  <a:pos x="975" y="0"/>
                </a:cxn>
                <a:cxn ang="0">
                  <a:pos x="0" y="24"/>
                </a:cxn>
                <a:cxn ang="0">
                  <a:pos x="0" y="101"/>
                </a:cxn>
                <a:cxn ang="0">
                  <a:pos x="975" y="48"/>
                </a:cxn>
                <a:cxn ang="0">
                  <a:pos x="975" y="48"/>
                </a:cxn>
              </a:cxnLst>
              <a:rect l="0" t="0" r="r" b="b"/>
              <a:pathLst>
                <a:path w="975" h="101">
                  <a:moveTo>
                    <a:pt x="975" y="48"/>
                  </a:moveTo>
                  <a:lnTo>
                    <a:pt x="975" y="0"/>
                  </a:lnTo>
                  <a:lnTo>
                    <a:pt x="0" y="24"/>
                  </a:lnTo>
                  <a:lnTo>
                    <a:pt x="0" y="101"/>
                  </a:lnTo>
                  <a:lnTo>
                    <a:pt x="975" y="48"/>
                  </a:lnTo>
                  <a:lnTo>
                    <a:pt x="975" y="48"/>
                  </a:lnTo>
                  <a:close/>
                </a:path>
              </a:pathLst>
            </a:custGeom>
            <a:solidFill>
              <a:schemeClr val="bg1"/>
            </a:solidFill>
            <a:ln w="9525">
              <a:noFill/>
              <a:round/>
              <a:headEnd/>
              <a:tailEnd/>
            </a:ln>
          </p:spPr>
          <p:txBody>
            <a:bodyPr/>
            <a:lstStyle/>
            <a:p>
              <a:pPr eaLnBrk="0" hangingPunct="0">
                <a:defRPr/>
              </a:pPr>
              <a:endParaRPr lang="en-US">
                <a:solidFill>
                  <a:srgbClr val="FFFFFF"/>
                </a:solidFill>
                <a:latin typeface="Arial"/>
              </a:endParaRPr>
            </a:p>
          </p:txBody>
        </p:sp>
        <p:sp>
          <p:nvSpPr>
            <p:cNvPr id="71689" name="Freeform 9"/>
            <p:cNvSpPr>
              <a:spLocks/>
            </p:cNvSpPr>
            <p:nvPr/>
          </p:nvSpPr>
          <p:spPr bwMode="hidden">
            <a:xfrm>
              <a:off x="3619" y="3815"/>
              <a:ext cx="2139" cy="198"/>
            </a:xfrm>
            <a:custGeom>
              <a:avLst/>
              <a:gdLst/>
              <a:ahLst/>
              <a:cxnLst>
                <a:cxn ang="0">
                  <a:pos x="2141" y="0"/>
                </a:cxn>
                <a:cxn ang="0">
                  <a:pos x="0" y="156"/>
                </a:cxn>
                <a:cxn ang="0">
                  <a:pos x="0" y="198"/>
                </a:cxn>
                <a:cxn ang="0">
                  <a:pos x="2141" y="0"/>
                </a:cxn>
                <a:cxn ang="0">
                  <a:pos x="2141" y="0"/>
                </a:cxn>
              </a:cxnLst>
              <a:rect l="0" t="0" r="r" b="b"/>
              <a:pathLst>
                <a:path w="2141" h="198">
                  <a:moveTo>
                    <a:pt x="2141" y="0"/>
                  </a:moveTo>
                  <a:lnTo>
                    <a:pt x="0" y="156"/>
                  </a:lnTo>
                  <a:lnTo>
                    <a:pt x="0" y="198"/>
                  </a:lnTo>
                  <a:lnTo>
                    <a:pt x="2141" y="0"/>
                  </a:lnTo>
                  <a:lnTo>
                    <a:pt x="2141" y="0"/>
                  </a:lnTo>
                  <a:close/>
                </a:path>
              </a:pathLst>
            </a:custGeom>
            <a:solidFill>
              <a:schemeClr val="bg1"/>
            </a:solidFill>
            <a:ln w="9525">
              <a:noFill/>
              <a:round/>
              <a:headEnd/>
              <a:tailEnd/>
            </a:ln>
          </p:spPr>
          <p:txBody>
            <a:bodyPr/>
            <a:lstStyle/>
            <a:p>
              <a:pPr eaLnBrk="0" hangingPunct="0">
                <a:defRPr/>
              </a:pPr>
              <a:endParaRPr lang="en-US">
                <a:solidFill>
                  <a:srgbClr val="FFFFFF"/>
                </a:solidFill>
                <a:latin typeface="Arial"/>
              </a:endParaRPr>
            </a:p>
          </p:txBody>
        </p:sp>
        <p:sp>
          <p:nvSpPr>
            <p:cNvPr id="71690" name="Freeform 10"/>
            <p:cNvSpPr>
              <a:spLocks/>
            </p:cNvSpPr>
            <p:nvPr/>
          </p:nvSpPr>
          <p:spPr bwMode="hidden">
            <a:xfrm>
              <a:off x="0" y="3971"/>
              <a:ext cx="3619" cy="348"/>
            </a:xfrm>
            <a:custGeom>
              <a:avLst/>
              <a:gdLst/>
              <a:ahLst/>
              <a:cxnLst>
                <a:cxn ang="0">
                  <a:pos x="0" y="348"/>
                </a:cxn>
                <a:cxn ang="0">
                  <a:pos x="311" y="348"/>
                </a:cxn>
                <a:cxn ang="0">
                  <a:pos x="3623" y="42"/>
                </a:cxn>
                <a:cxn ang="0">
                  <a:pos x="3623" y="0"/>
                </a:cxn>
                <a:cxn ang="0">
                  <a:pos x="0" y="264"/>
                </a:cxn>
                <a:cxn ang="0">
                  <a:pos x="0" y="348"/>
                </a:cxn>
                <a:cxn ang="0">
                  <a:pos x="0" y="348"/>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eaLnBrk="0" hangingPunct="0">
                <a:defRPr/>
              </a:pPr>
              <a:endParaRPr lang="en-US">
                <a:solidFill>
                  <a:srgbClr val="FFFFFF"/>
                </a:solidFill>
                <a:latin typeface="Arial"/>
              </a:endParaRPr>
            </a:p>
          </p:txBody>
        </p:sp>
        <p:sp>
          <p:nvSpPr>
            <p:cNvPr id="71691" name="Freeform 11"/>
            <p:cNvSpPr>
              <a:spLocks/>
            </p:cNvSpPr>
            <p:nvPr/>
          </p:nvSpPr>
          <p:spPr bwMode="hidden">
            <a:xfrm>
              <a:off x="2097" y="4043"/>
              <a:ext cx="2514" cy="276"/>
            </a:xfrm>
            <a:custGeom>
              <a:avLst/>
              <a:gdLst/>
              <a:ahLst/>
              <a:cxnLst>
                <a:cxn ang="0">
                  <a:pos x="2182" y="276"/>
                </a:cxn>
                <a:cxn ang="0">
                  <a:pos x="2517" y="204"/>
                </a:cxn>
                <a:cxn ang="0">
                  <a:pos x="2260" y="0"/>
                </a:cxn>
                <a:cxn ang="0">
                  <a:pos x="0" y="276"/>
                </a:cxn>
                <a:cxn ang="0">
                  <a:pos x="2182" y="276"/>
                </a:cxn>
                <a:cxn ang="0">
                  <a:pos x="2182" y="276"/>
                </a:cxn>
              </a:cxnLst>
              <a:rect l="0" t="0" r="r" b="b"/>
              <a:pathLst>
                <a:path w="2517" h="276">
                  <a:moveTo>
                    <a:pt x="2182" y="276"/>
                  </a:moveTo>
                  <a:lnTo>
                    <a:pt x="2517" y="204"/>
                  </a:lnTo>
                  <a:lnTo>
                    <a:pt x="2260" y="0"/>
                  </a:lnTo>
                  <a:lnTo>
                    <a:pt x="0" y="276"/>
                  </a:lnTo>
                  <a:lnTo>
                    <a:pt x="2182" y="276"/>
                  </a:lnTo>
                  <a:lnTo>
                    <a:pt x="2182" y="276"/>
                  </a:lnTo>
                  <a:close/>
                </a:path>
              </a:pathLst>
            </a:custGeom>
            <a:solidFill>
              <a:schemeClr val="bg1"/>
            </a:solidFill>
            <a:ln w="9525">
              <a:noFill/>
              <a:round/>
              <a:headEnd/>
              <a:tailEnd/>
            </a:ln>
          </p:spPr>
          <p:txBody>
            <a:bodyPr/>
            <a:lstStyle/>
            <a:p>
              <a:pPr eaLnBrk="0" hangingPunct="0">
                <a:defRPr/>
              </a:pPr>
              <a:endParaRPr lang="en-US">
                <a:solidFill>
                  <a:srgbClr val="FFFFFF"/>
                </a:solidFill>
                <a:latin typeface="Arial"/>
              </a:endParaRPr>
            </a:p>
          </p:txBody>
        </p:sp>
        <p:sp>
          <p:nvSpPr>
            <p:cNvPr id="71692" name="Freeform 12"/>
            <p:cNvSpPr>
              <a:spLocks/>
            </p:cNvSpPr>
            <p:nvPr/>
          </p:nvSpPr>
          <p:spPr bwMode="hidden">
            <a:xfrm>
              <a:off x="4354" y="3869"/>
              <a:ext cx="1404" cy="378"/>
            </a:xfrm>
            <a:custGeom>
              <a:avLst/>
              <a:gdLst/>
              <a:ahLst/>
              <a:cxnLst>
                <a:cxn ang="0">
                  <a:pos x="1405" y="126"/>
                </a:cxn>
                <a:cxn ang="0">
                  <a:pos x="1405" y="0"/>
                </a:cxn>
                <a:cxn ang="0">
                  <a:pos x="0" y="174"/>
                </a:cxn>
                <a:cxn ang="0">
                  <a:pos x="257" y="378"/>
                </a:cxn>
                <a:cxn ang="0">
                  <a:pos x="1405" y="126"/>
                </a:cxn>
                <a:cxn ang="0">
                  <a:pos x="1405" y="126"/>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w="9525">
              <a:noFill/>
              <a:round/>
              <a:headEnd/>
              <a:tailEnd/>
            </a:ln>
          </p:spPr>
          <p:txBody>
            <a:bodyPr/>
            <a:lstStyle/>
            <a:p>
              <a:pPr eaLnBrk="0" hangingPunct="0">
                <a:defRPr/>
              </a:pPr>
              <a:endParaRPr lang="en-US">
                <a:solidFill>
                  <a:srgbClr val="FFFFFF"/>
                </a:solidFill>
                <a:latin typeface="Arial"/>
              </a:endParaRPr>
            </a:p>
          </p:txBody>
        </p:sp>
        <p:sp>
          <p:nvSpPr>
            <p:cNvPr id="71693" name="Freeform 13"/>
            <p:cNvSpPr>
              <a:spLocks/>
            </p:cNvSpPr>
            <p:nvPr/>
          </p:nvSpPr>
          <p:spPr bwMode="hidden">
            <a:xfrm>
              <a:off x="5030" y="3151"/>
              <a:ext cx="728" cy="240"/>
            </a:xfrm>
            <a:custGeom>
              <a:avLst/>
              <a:gdLst/>
              <a:ahLst/>
              <a:cxnLst>
                <a:cxn ang="0">
                  <a:pos x="729" y="240"/>
                </a:cxn>
                <a:cxn ang="0">
                  <a:pos x="0" y="0"/>
                </a:cxn>
                <a:cxn ang="0">
                  <a:pos x="0" y="6"/>
                </a:cxn>
                <a:cxn ang="0">
                  <a:pos x="729" y="240"/>
                </a:cxn>
                <a:cxn ang="0">
                  <a:pos x="729" y="240"/>
                </a:cxn>
              </a:cxnLst>
              <a:rect l="0" t="0" r="r" b="b"/>
              <a:pathLst>
                <a:path w="729" h="240">
                  <a:moveTo>
                    <a:pt x="729" y="240"/>
                  </a:moveTo>
                  <a:lnTo>
                    <a:pt x="0" y="0"/>
                  </a:lnTo>
                  <a:lnTo>
                    <a:pt x="0" y="6"/>
                  </a:lnTo>
                  <a:lnTo>
                    <a:pt x="729" y="240"/>
                  </a:lnTo>
                  <a:lnTo>
                    <a:pt x="729" y="240"/>
                  </a:lnTo>
                  <a:close/>
                </a:path>
              </a:pathLst>
            </a:custGeom>
            <a:solidFill>
              <a:schemeClr val="bg1"/>
            </a:solidFill>
            <a:ln w="9525">
              <a:noFill/>
              <a:round/>
              <a:headEnd/>
              <a:tailEnd/>
            </a:ln>
          </p:spPr>
          <p:txBody>
            <a:bodyPr/>
            <a:lstStyle/>
            <a:p>
              <a:pPr eaLnBrk="0" hangingPunct="0">
                <a:defRPr/>
              </a:pPr>
              <a:endParaRPr lang="en-US">
                <a:solidFill>
                  <a:srgbClr val="FFFFFF"/>
                </a:solidFill>
                <a:latin typeface="Arial"/>
              </a:endParaRPr>
            </a:p>
          </p:txBody>
        </p:sp>
        <p:sp>
          <p:nvSpPr>
            <p:cNvPr id="71694" name="Freeform 14"/>
            <p:cNvSpPr>
              <a:spLocks/>
            </p:cNvSpPr>
            <p:nvPr/>
          </p:nvSpPr>
          <p:spPr bwMode="hidden">
            <a:xfrm>
              <a:off x="0" y="1486"/>
              <a:ext cx="5030" cy="1671"/>
            </a:xfrm>
            <a:custGeom>
              <a:avLst/>
              <a:gdLst/>
              <a:ahLst/>
              <a:cxnLst>
                <a:cxn ang="0">
                  <a:pos x="0" y="72"/>
                </a:cxn>
                <a:cxn ang="0">
                  <a:pos x="5035" y="1672"/>
                </a:cxn>
                <a:cxn ang="0">
                  <a:pos x="5035" y="1666"/>
                </a:cxn>
                <a:cxn ang="0">
                  <a:pos x="0" y="0"/>
                </a:cxn>
                <a:cxn ang="0">
                  <a:pos x="0" y="72"/>
                </a:cxn>
                <a:cxn ang="0">
                  <a:pos x="0" y="72"/>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w="9525">
              <a:noFill/>
              <a:round/>
              <a:headEnd/>
              <a:tailEnd/>
            </a:ln>
          </p:spPr>
          <p:txBody>
            <a:bodyPr/>
            <a:lstStyle/>
            <a:p>
              <a:pPr eaLnBrk="0" hangingPunct="0">
                <a:defRPr/>
              </a:pPr>
              <a:endParaRPr lang="en-US">
                <a:solidFill>
                  <a:srgbClr val="FFFFFF"/>
                </a:solidFill>
                <a:latin typeface="Arial"/>
              </a:endParaRPr>
            </a:p>
          </p:txBody>
        </p:sp>
        <p:sp>
          <p:nvSpPr>
            <p:cNvPr id="71695" name="Freeform 15"/>
            <p:cNvSpPr>
              <a:spLocks/>
            </p:cNvSpPr>
            <p:nvPr/>
          </p:nvSpPr>
          <p:spPr bwMode="hidden">
            <a:xfrm>
              <a:off x="5030" y="3049"/>
              <a:ext cx="728" cy="318"/>
            </a:xfrm>
            <a:custGeom>
              <a:avLst/>
              <a:gdLst/>
              <a:ahLst/>
              <a:cxnLst>
                <a:cxn ang="0">
                  <a:pos x="729" y="318"/>
                </a:cxn>
                <a:cxn ang="0">
                  <a:pos x="729" y="312"/>
                </a:cxn>
                <a:cxn ang="0">
                  <a:pos x="0" y="0"/>
                </a:cxn>
                <a:cxn ang="0">
                  <a:pos x="0" y="54"/>
                </a:cxn>
                <a:cxn ang="0">
                  <a:pos x="729" y="318"/>
                </a:cxn>
                <a:cxn ang="0">
                  <a:pos x="729" y="318"/>
                </a:cxn>
              </a:cxnLst>
              <a:rect l="0" t="0" r="r" b="b"/>
              <a:pathLst>
                <a:path w="729" h="318">
                  <a:moveTo>
                    <a:pt x="729" y="318"/>
                  </a:moveTo>
                  <a:lnTo>
                    <a:pt x="729" y="312"/>
                  </a:lnTo>
                  <a:lnTo>
                    <a:pt x="0" y="0"/>
                  </a:lnTo>
                  <a:lnTo>
                    <a:pt x="0" y="54"/>
                  </a:lnTo>
                  <a:lnTo>
                    <a:pt x="729" y="318"/>
                  </a:lnTo>
                  <a:lnTo>
                    <a:pt x="729" y="318"/>
                  </a:lnTo>
                  <a:close/>
                </a:path>
              </a:pathLst>
            </a:custGeom>
            <a:gradFill rotWithShape="0">
              <a:gsLst>
                <a:gs pos="0">
                  <a:schemeClr val="bg2"/>
                </a:gs>
                <a:gs pos="100000">
                  <a:schemeClr val="bg1"/>
                </a:gs>
              </a:gsLst>
              <a:lin ang="0" scaled="1"/>
            </a:gradFill>
            <a:ln w="9525">
              <a:noFill/>
              <a:round/>
              <a:headEnd/>
              <a:tailEnd/>
            </a:ln>
          </p:spPr>
          <p:txBody>
            <a:bodyPr/>
            <a:lstStyle/>
            <a:p>
              <a:pPr eaLnBrk="0" hangingPunct="0">
                <a:defRPr/>
              </a:pPr>
              <a:endParaRPr lang="en-US">
                <a:solidFill>
                  <a:srgbClr val="FFFFFF"/>
                </a:solidFill>
                <a:latin typeface="Arial"/>
              </a:endParaRPr>
            </a:p>
          </p:txBody>
        </p:sp>
        <p:sp>
          <p:nvSpPr>
            <p:cNvPr id="71696" name="Freeform 16"/>
            <p:cNvSpPr>
              <a:spLocks/>
            </p:cNvSpPr>
            <p:nvPr/>
          </p:nvSpPr>
          <p:spPr bwMode="hidden">
            <a:xfrm>
              <a:off x="0" y="916"/>
              <a:ext cx="5030" cy="2187"/>
            </a:xfrm>
            <a:custGeom>
              <a:avLst/>
              <a:gdLst/>
              <a:ahLst/>
              <a:cxnLst>
                <a:cxn ang="0">
                  <a:pos x="0" y="396"/>
                </a:cxn>
                <a:cxn ang="0">
                  <a:pos x="5035" y="2188"/>
                </a:cxn>
                <a:cxn ang="0">
                  <a:pos x="5035" y="2134"/>
                </a:cxn>
                <a:cxn ang="0">
                  <a:pos x="0" y="0"/>
                </a:cxn>
                <a:cxn ang="0">
                  <a:pos x="0" y="396"/>
                </a:cxn>
                <a:cxn ang="0">
                  <a:pos x="0" y="396"/>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w="9525">
              <a:noFill/>
              <a:round/>
              <a:headEnd/>
              <a:tailEnd/>
            </a:ln>
          </p:spPr>
          <p:txBody>
            <a:bodyPr/>
            <a:lstStyle/>
            <a:p>
              <a:pPr eaLnBrk="0" hangingPunct="0">
                <a:defRPr/>
              </a:pPr>
              <a:endParaRPr lang="en-US">
                <a:solidFill>
                  <a:srgbClr val="FFFFFF"/>
                </a:solidFill>
                <a:latin typeface="Arial"/>
              </a:endParaRPr>
            </a:p>
          </p:txBody>
        </p:sp>
        <p:sp>
          <p:nvSpPr>
            <p:cNvPr id="71697" name="Freeform 17"/>
            <p:cNvSpPr>
              <a:spLocks/>
            </p:cNvSpPr>
            <p:nvPr/>
          </p:nvSpPr>
          <p:spPr bwMode="hidden">
            <a:xfrm>
              <a:off x="2294" y="0"/>
              <a:ext cx="3159" cy="2725"/>
            </a:xfrm>
            <a:custGeom>
              <a:avLst/>
              <a:gdLst/>
              <a:ahLst/>
              <a:cxnLst>
                <a:cxn ang="0">
                  <a:pos x="0" y="0"/>
                </a:cxn>
                <a:cxn ang="0">
                  <a:pos x="3145" y="2727"/>
                </a:cxn>
                <a:cxn ang="0">
                  <a:pos x="3163" y="2704"/>
                </a:cxn>
                <a:cxn ang="0">
                  <a:pos x="102" y="0"/>
                </a:cxn>
                <a:cxn ang="0">
                  <a:pos x="0" y="0"/>
                </a:cxn>
                <a:cxn ang="0">
                  <a:pos x="0" y="0"/>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w="9525">
              <a:noFill/>
              <a:round/>
              <a:headEnd/>
              <a:tailEnd/>
            </a:ln>
          </p:spPr>
          <p:txBody>
            <a:bodyPr/>
            <a:lstStyle/>
            <a:p>
              <a:pPr eaLnBrk="0" hangingPunct="0">
                <a:defRPr/>
              </a:pPr>
              <a:endParaRPr lang="en-US">
                <a:solidFill>
                  <a:srgbClr val="FFFFFF"/>
                </a:solidFill>
                <a:latin typeface="Arial"/>
              </a:endParaRPr>
            </a:p>
          </p:txBody>
        </p:sp>
        <p:sp>
          <p:nvSpPr>
            <p:cNvPr id="71698" name="Freeform 18"/>
            <p:cNvSpPr>
              <a:spLocks/>
            </p:cNvSpPr>
            <p:nvPr/>
          </p:nvSpPr>
          <p:spPr bwMode="hidden">
            <a:xfrm>
              <a:off x="5435" y="2702"/>
              <a:ext cx="323" cy="299"/>
            </a:xfrm>
            <a:custGeom>
              <a:avLst/>
              <a:gdLst/>
              <a:ahLst/>
              <a:cxnLst>
                <a:cxn ang="0">
                  <a:pos x="323" y="299"/>
                </a:cxn>
                <a:cxn ang="0">
                  <a:pos x="323" y="263"/>
                </a:cxn>
                <a:cxn ang="0">
                  <a:pos x="18" y="0"/>
                </a:cxn>
                <a:cxn ang="0">
                  <a:pos x="0" y="23"/>
                </a:cxn>
                <a:cxn ang="0">
                  <a:pos x="323" y="299"/>
                </a:cxn>
                <a:cxn ang="0">
                  <a:pos x="323" y="299"/>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w="9525">
              <a:noFill/>
              <a:round/>
              <a:headEnd/>
              <a:tailEnd/>
            </a:ln>
          </p:spPr>
          <p:txBody>
            <a:bodyPr/>
            <a:lstStyle/>
            <a:p>
              <a:pPr eaLnBrk="0" hangingPunct="0">
                <a:defRPr/>
              </a:pPr>
              <a:endParaRPr lang="en-US">
                <a:solidFill>
                  <a:srgbClr val="FFFFFF"/>
                </a:solidFill>
                <a:latin typeface="Arial"/>
              </a:endParaRPr>
            </a:p>
          </p:txBody>
        </p:sp>
        <p:sp>
          <p:nvSpPr>
            <p:cNvPr id="71699" name="Freeform 19"/>
            <p:cNvSpPr>
              <a:spLocks/>
            </p:cNvSpPr>
            <p:nvPr/>
          </p:nvSpPr>
          <p:spPr bwMode="hidden">
            <a:xfrm>
              <a:off x="5477" y="2588"/>
              <a:ext cx="281" cy="335"/>
            </a:xfrm>
            <a:custGeom>
              <a:avLst/>
              <a:gdLst/>
              <a:ahLst/>
              <a:cxnLst>
                <a:cxn ang="0">
                  <a:pos x="281" y="335"/>
                </a:cxn>
                <a:cxn ang="0">
                  <a:pos x="281" y="173"/>
                </a:cxn>
                <a:cxn ang="0">
                  <a:pos x="96" y="0"/>
                </a:cxn>
                <a:cxn ang="0">
                  <a:pos x="0" y="90"/>
                </a:cxn>
                <a:cxn ang="0">
                  <a:pos x="281" y="335"/>
                </a:cxn>
                <a:cxn ang="0">
                  <a:pos x="281" y="335"/>
                </a:cxn>
              </a:cxnLst>
              <a:rect l="0" t="0" r="r" b="b"/>
              <a:pathLst>
                <a:path w="281" h="335">
                  <a:moveTo>
                    <a:pt x="281" y="335"/>
                  </a:moveTo>
                  <a:lnTo>
                    <a:pt x="281" y="173"/>
                  </a:lnTo>
                  <a:lnTo>
                    <a:pt x="96" y="0"/>
                  </a:lnTo>
                  <a:lnTo>
                    <a:pt x="0" y="90"/>
                  </a:lnTo>
                  <a:lnTo>
                    <a:pt x="281" y="335"/>
                  </a:lnTo>
                  <a:lnTo>
                    <a:pt x="281" y="335"/>
                  </a:lnTo>
                  <a:close/>
                </a:path>
              </a:pathLst>
            </a:custGeom>
            <a:solidFill>
              <a:schemeClr val="bg1"/>
            </a:solidFill>
            <a:ln w="9525">
              <a:noFill/>
              <a:round/>
              <a:headEnd/>
              <a:tailEnd/>
            </a:ln>
          </p:spPr>
          <p:txBody>
            <a:bodyPr/>
            <a:lstStyle/>
            <a:p>
              <a:pPr eaLnBrk="0" hangingPunct="0">
                <a:defRPr/>
              </a:pPr>
              <a:endParaRPr lang="en-US">
                <a:solidFill>
                  <a:srgbClr val="FFFFFF"/>
                </a:solidFill>
                <a:latin typeface="Arial"/>
              </a:endParaRPr>
            </a:p>
          </p:txBody>
        </p:sp>
        <p:sp>
          <p:nvSpPr>
            <p:cNvPr id="71700" name="Freeform 20"/>
            <p:cNvSpPr>
              <a:spLocks/>
            </p:cNvSpPr>
            <p:nvPr/>
          </p:nvSpPr>
          <p:spPr bwMode="hidden">
            <a:xfrm>
              <a:off x="2454" y="0"/>
              <a:ext cx="3119" cy="2678"/>
            </a:xfrm>
            <a:custGeom>
              <a:avLst/>
              <a:gdLst/>
              <a:ahLst/>
              <a:cxnLst>
                <a:cxn ang="0">
                  <a:pos x="0" y="0"/>
                </a:cxn>
                <a:cxn ang="0">
                  <a:pos x="3026" y="2680"/>
                </a:cxn>
                <a:cxn ang="0">
                  <a:pos x="3122" y="2590"/>
                </a:cxn>
                <a:cxn ang="0">
                  <a:pos x="383" y="0"/>
                </a:cxn>
                <a:cxn ang="0">
                  <a:pos x="0" y="0"/>
                </a:cxn>
                <a:cxn ang="0">
                  <a:pos x="0" y="0"/>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w="9525">
              <a:noFill/>
              <a:round/>
              <a:headEnd/>
              <a:tailEnd/>
            </a:ln>
          </p:spPr>
          <p:txBody>
            <a:bodyPr/>
            <a:lstStyle/>
            <a:p>
              <a:pPr eaLnBrk="0" hangingPunct="0">
                <a:defRPr/>
              </a:pPr>
              <a:endParaRPr lang="en-US">
                <a:solidFill>
                  <a:srgbClr val="FFFFFF"/>
                </a:solidFill>
                <a:latin typeface="Arial"/>
              </a:endParaRPr>
            </a:p>
          </p:txBody>
        </p:sp>
        <p:sp>
          <p:nvSpPr>
            <p:cNvPr id="71701" name="Freeform 21"/>
            <p:cNvSpPr>
              <a:spLocks/>
            </p:cNvSpPr>
            <p:nvPr/>
          </p:nvSpPr>
          <p:spPr bwMode="hidden">
            <a:xfrm>
              <a:off x="5626" y="2534"/>
              <a:ext cx="132" cy="132"/>
            </a:xfrm>
            <a:custGeom>
              <a:avLst/>
              <a:gdLst/>
              <a:ahLst/>
              <a:cxnLst>
                <a:cxn ang="0">
                  <a:pos x="132" y="132"/>
                </a:cxn>
                <a:cxn ang="0">
                  <a:pos x="0" y="0"/>
                </a:cxn>
                <a:cxn ang="0">
                  <a:pos x="0" y="0"/>
                </a:cxn>
                <a:cxn ang="0">
                  <a:pos x="132" y="132"/>
                </a:cxn>
                <a:cxn ang="0">
                  <a:pos x="132" y="132"/>
                </a:cxn>
              </a:cxnLst>
              <a:rect l="0" t="0" r="r" b="b"/>
              <a:pathLst>
                <a:path w="132" h="132">
                  <a:moveTo>
                    <a:pt x="132" y="132"/>
                  </a:moveTo>
                  <a:lnTo>
                    <a:pt x="0" y="0"/>
                  </a:lnTo>
                  <a:lnTo>
                    <a:pt x="0" y="0"/>
                  </a:lnTo>
                  <a:lnTo>
                    <a:pt x="132" y="132"/>
                  </a:lnTo>
                  <a:lnTo>
                    <a:pt x="132" y="132"/>
                  </a:lnTo>
                  <a:close/>
                </a:path>
              </a:pathLst>
            </a:custGeom>
            <a:solidFill>
              <a:srgbClr val="FF9999"/>
            </a:solidFill>
            <a:ln w="9525">
              <a:noFill/>
              <a:round/>
              <a:headEnd/>
              <a:tailEnd/>
            </a:ln>
          </p:spPr>
          <p:txBody>
            <a:bodyPr/>
            <a:lstStyle/>
            <a:p>
              <a:pPr eaLnBrk="0" hangingPunct="0">
                <a:defRPr/>
              </a:pPr>
              <a:endParaRPr lang="en-US">
                <a:solidFill>
                  <a:srgbClr val="FFFFFF"/>
                </a:solidFill>
                <a:latin typeface="Arial"/>
              </a:endParaRPr>
            </a:p>
          </p:txBody>
        </p:sp>
        <p:sp>
          <p:nvSpPr>
            <p:cNvPr id="71702" name="Freeform 22"/>
            <p:cNvSpPr>
              <a:spLocks/>
            </p:cNvSpPr>
            <p:nvPr/>
          </p:nvSpPr>
          <p:spPr bwMode="hidden">
            <a:xfrm>
              <a:off x="3112" y="0"/>
              <a:ext cx="2514" cy="2534"/>
            </a:xfrm>
            <a:custGeom>
              <a:avLst/>
              <a:gdLst/>
              <a:ahLst/>
              <a:cxnLst>
                <a:cxn ang="0">
                  <a:pos x="0" y="0"/>
                </a:cxn>
                <a:cxn ang="0">
                  <a:pos x="2517" y="2536"/>
                </a:cxn>
                <a:cxn ang="0">
                  <a:pos x="2517" y="2536"/>
                </a:cxn>
                <a:cxn ang="0">
                  <a:pos x="66" y="0"/>
                </a:cxn>
                <a:cxn ang="0">
                  <a:pos x="0" y="0"/>
                </a:cxn>
                <a:cxn ang="0">
                  <a:pos x="0" y="0"/>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w="9525">
              <a:noFill/>
              <a:round/>
              <a:headEnd/>
              <a:tailEnd/>
            </a:ln>
          </p:spPr>
          <p:txBody>
            <a:bodyPr/>
            <a:lstStyle/>
            <a:p>
              <a:pPr eaLnBrk="0" hangingPunct="0">
                <a:defRPr/>
              </a:pPr>
              <a:endParaRPr lang="en-US">
                <a:solidFill>
                  <a:srgbClr val="FFFFFF"/>
                </a:solidFill>
                <a:latin typeface="Arial"/>
              </a:endParaRPr>
            </a:p>
          </p:txBody>
        </p:sp>
        <p:sp>
          <p:nvSpPr>
            <p:cNvPr id="71703" name="Freeform 23"/>
            <p:cNvSpPr>
              <a:spLocks/>
            </p:cNvSpPr>
            <p:nvPr/>
          </p:nvSpPr>
          <p:spPr bwMode="hidden">
            <a:xfrm>
              <a:off x="3488" y="0"/>
              <a:ext cx="2198" cy="2480"/>
            </a:xfrm>
            <a:custGeom>
              <a:avLst/>
              <a:gdLst/>
              <a:ahLst/>
              <a:cxnLst>
                <a:cxn ang="0">
                  <a:pos x="0" y="0"/>
                </a:cxn>
                <a:cxn ang="0">
                  <a:pos x="2188" y="2482"/>
                </a:cxn>
                <a:cxn ang="0">
                  <a:pos x="2200" y="2476"/>
                </a:cxn>
                <a:cxn ang="0">
                  <a:pos x="317" y="0"/>
                </a:cxn>
                <a:cxn ang="0">
                  <a:pos x="0" y="0"/>
                </a:cxn>
                <a:cxn ang="0">
                  <a:pos x="0" y="0"/>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w="9525" cap="flat" cmpd="sng">
              <a:noFill/>
              <a:prstDash val="solid"/>
              <a:round/>
              <a:headEnd type="none" w="med" len="med"/>
              <a:tailEnd type="none" w="med" len="med"/>
            </a:ln>
            <a:effectLst/>
          </p:spPr>
          <p:txBody>
            <a:bodyPr/>
            <a:lstStyle/>
            <a:p>
              <a:pPr eaLnBrk="0" hangingPunct="0">
                <a:defRPr/>
              </a:pPr>
              <a:endParaRPr lang="en-US">
                <a:solidFill>
                  <a:srgbClr val="FFFFFF"/>
                </a:solidFill>
                <a:latin typeface="Arial"/>
              </a:endParaRPr>
            </a:p>
          </p:txBody>
        </p:sp>
        <p:sp>
          <p:nvSpPr>
            <p:cNvPr id="71704" name="Freeform 24"/>
            <p:cNvSpPr>
              <a:spLocks/>
            </p:cNvSpPr>
            <p:nvPr/>
          </p:nvSpPr>
          <p:spPr bwMode="hidden">
            <a:xfrm>
              <a:off x="5674" y="2474"/>
              <a:ext cx="84" cy="96"/>
            </a:xfrm>
            <a:custGeom>
              <a:avLst/>
              <a:gdLst/>
              <a:ahLst/>
              <a:cxnLst>
                <a:cxn ang="0">
                  <a:pos x="84" y="96"/>
                </a:cxn>
                <a:cxn ang="0">
                  <a:pos x="84" y="90"/>
                </a:cxn>
                <a:cxn ang="0">
                  <a:pos x="12" y="0"/>
                </a:cxn>
                <a:cxn ang="0">
                  <a:pos x="0" y="6"/>
                </a:cxn>
                <a:cxn ang="0">
                  <a:pos x="84" y="96"/>
                </a:cxn>
                <a:cxn ang="0">
                  <a:pos x="84" y="96"/>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w="9525">
              <a:noFill/>
              <a:round/>
              <a:headEnd/>
              <a:tailEnd/>
            </a:ln>
          </p:spPr>
          <p:txBody>
            <a:bodyPr/>
            <a:lstStyle/>
            <a:p>
              <a:pPr eaLnBrk="0" hangingPunct="0">
                <a:defRPr/>
              </a:pPr>
              <a:endParaRPr lang="en-US">
                <a:solidFill>
                  <a:srgbClr val="FFFFFF"/>
                </a:solidFill>
                <a:latin typeface="Arial"/>
              </a:endParaRPr>
            </a:p>
          </p:txBody>
        </p:sp>
        <p:sp>
          <p:nvSpPr>
            <p:cNvPr id="71705" name="Freeform 25"/>
            <p:cNvSpPr>
              <a:spLocks/>
            </p:cNvSpPr>
            <p:nvPr/>
          </p:nvSpPr>
          <p:spPr bwMode="hidden">
            <a:xfrm>
              <a:off x="5603" y="850"/>
              <a:ext cx="155" cy="516"/>
            </a:xfrm>
            <a:custGeom>
              <a:avLst/>
              <a:gdLst/>
              <a:ahLst/>
              <a:cxnLst>
                <a:cxn ang="0">
                  <a:pos x="155" y="516"/>
                </a:cxn>
                <a:cxn ang="0">
                  <a:pos x="155" y="204"/>
                </a:cxn>
                <a:cxn ang="0">
                  <a:pos x="77" y="0"/>
                </a:cxn>
                <a:cxn ang="0">
                  <a:pos x="0" y="192"/>
                </a:cxn>
                <a:cxn ang="0">
                  <a:pos x="155" y="516"/>
                </a:cxn>
                <a:cxn ang="0">
                  <a:pos x="155" y="516"/>
                </a:cxn>
              </a:cxnLst>
              <a:rect l="0" t="0" r="r" b="b"/>
              <a:pathLst>
                <a:path w="155" h="516">
                  <a:moveTo>
                    <a:pt x="155" y="516"/>
                  </a:moveTo>
                  <a:lnTo>
                    <a:pt x="155" y="204"/>
                  </a:lnTo>
                  <a:lnTo>
                    <a:pt x="77" y="0"/>
                  </a:lnTo>
                  <a:lnTo>
                    <a:pt x="0" y="192"/>
                  </a:lnTo>
                  <a:lnTo>
                    <a:pt x="155" y="516"/>
                  </a:lnTo>
                  <a:lnTo>
                    <a:pt x="155" y="516"/>
                  </a:lnTo>
                  <a:close/>
                </a:path>
              </a:pathLst>
            </a:custGeom>
            <a:solidFill>
              <a:schemeClr val="bg2"/>
            </a:solidFill>
            <a:ln w="9525">
              <a:noFill/>
              <a:round/>
              <a:headEnd/>
              <a:tailEnd/>
            </a:ln>
          </p:spPr>
          <p:txBody>
            <a:bodyPr/>
            <a:lstStyle/>
            <a:p>
              <a:pPr eaLnBrk="0" hangingPunct="0">
                <a:defRPr/>
              </a:pPr>
              <a:endParaRPr lang="en-US">
                <a:solidFill>
                  <a:srgbClr val="FFFFFF"/>
                </a:solidFill>
                <a:latin typeface="Arial"/>
              </a:endParaRPr>
            </a:p>
          </p:txBody>
        </p:sp>
        <p:sp>
          <p:nvSpPr>
            <p:cNvPr id="71706" name="Freeform 26"/>
            <p:cNvSpPr>
              <a:spLocks/>
            </p:cNvSpPr>
            <p:nvPr/>
          </p:nvSpPr>
          <p:spPr bwMode="hidden">
            <a:xfrm>
              <a:off x="5107" y="0"/>
              <a:ext cx="573" cy="1042"/>
            </a:xfrm>
            <a:custGeom>
              <a:avLst/>
              <a:gdLst/>
              <a:ahLst/>
              <a:cxnLst>
                <a:cxn ang="0">
                  <a:pos x="0" y="0"/>
                </a:cxn>
                <a:cxn ang="0">
                  <a:pos x="497" y="1043"/>
                </a:cxn>
                <a:cxn ang="0">
                  <a:pos x="574" y="851"/>
                </a:cxn>
                <a:cxn ang="0">
                  <a:pos x="251" y="0"/>
                </a:cxn>
                <a:cxn ang="0">
                  <a:pos x="0" y="0"/>
                </a:cxn>
                <a:cxn ang="0">
                  <a:pos x="0" y="0"/>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w="9525">
              <a:noFill/>
              <a:round/>
              <a:headEnd/>
              <a:tailEnd/>
            </a:ln>
          </p:spPr>
          <p:txBody>
            <a:bodyPr/>
            <a:lstStyle/>
            <a:p>
              <a:pPr eaLnBrk="0" hangingPunct="0">
                <a:defRPr/>
              </a:pPr>
              <a:endParaRPr lang="en-US">
                <a:solidFill>
                  <a:srgbClr val="FFFFFF"/>
                </a:solidFill>
                <a:latin typeface="Arial"/>
              </a:endParaRPr>
            </a:p>
          </p:txBody>
        </p:sp>
        <p:sp>
          <p:nvSpPr>
            <p:cNvPr id="71707" name="Freeform 27"/>
            <p:cNvSpPr>
              <a:spLocks/>
            </p:cNvSpPr>
            <p:nvPr/>
          </p:nvSpPr>
          <p:spPr bwMode="hidden">
            <a:xfrm>
              <a:off x="5411" y="0"/>
              <a:ext cx="341" cy="796"/>
            </a:xfrm>
            <a:custGeom>
              <a:avLst/>
              <a:gdLst/>
              <a:ahLst/>
              <a:cxnLst>
                <a:cxn ang="0">
                  <a:pos x="144" y="0"/>
                </a:cxn>
                <a:cxn ang="0">
                  <a:pos x="0" y="0"/>
                </a:cxn>
                <a:cxn ang="0">
                  <a:pos x="287" y="797"/>
                </a:cxn>
                <a:cxn ang="0">
                  <a:pos x="341" y="653"/>
                </a:cxn>
                <a:cxn ang="0">
                  <a:pos x="144" y="0"/>
                </a:cxn>
                <a:cxn ang="0">
                  <a:pos x="144" y="0"/>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w="9525">
              <a:noFill/>
              <a:round/>
              <a:headEnd/>
              <a:tailEnd/>
            </a:ln>
          </p:spPr>
          <p:txBody>
            <a:bodyPr/>
            <a:lstStyle/>
            <a:p>
              <a:pPr eaLnBrk="0" hangingPunct="0">
                <a:defRPr/>
              </a:pPr>
              <a:endParaRPr lang="en-US">
                <a:solidFill>
                  <a:srgbClr val="FFFFFF"/>
                </a:solidFill>
                <a:latin typeface="Arial"/>
              </a:endParaRPr>
            </a:p>
          </p:txBody>
        </p:sp>
        <p:sp>
          <p:nvSpPr>
            <p:cNvPr id="71708" name="Freeform 28"/>
            <p:cNvSpPr>
              <a:spLocks/>
            </p:cNvSpPr>
            <p:nvPr/>
          </p:nvSpPr>
          <p:spPr bwMode="hidden">
            <a:xfrm>
              <a:off x="5698" y="653"/>
              <a:ext cx="60" cy="311"/>
            </a:xfrm>
            <a:custGeom>
              <a:avLst/>
              <a:gdLst/>
              <a:ahLst/>
              <a:cxnLst>
                <a:cxn ang="0">
                  <a:pos x="0" y="144"/>
                </a:cxn>
                <a:cxn ang="0">
                  <a:pos x="60" y="312"/>
                </a:cxn>
                <a:cxn ang="0">
                  <a:pos x="60" y="6"/>
                </a:cxn>
                <a:cxn ang="0">
                  <a:pos x="54" y="0"/>
                </a:cxn>
                <a:cxn ang="0">
                  <a:pos x="0" y="144"/>
                </a:cxn>
                <a:cxn ang="0">
                  <a:pos x="0" y="144"/>
                </a:cxn>
              </a:cxnLst>
              <a:rect l="0" t="0" r="r" b="b"/>
              <a:pathLst>
                <a:path w="60" h="312">
                  <a:moveTo>
                    <a:pt x="0" y="144"/>
                  </a:moveTo>
                  <a:lnTo>
                    <a:pt x="60" y="312"/>
                  </a:lnTo>
                  <a:lnTo>
                    <a:pt x="60" y="6"/>
                  </a:lnTo>
                  <a:lnTo>
                    <a:pt x="54" y="0"/>
                  </a:lnTo>
                  <a:lnTo>
                    <a:pt x="0" y="144"/>
                  </a:lnTo>
                  <a:lnTo>
                    <a:pt x="0" y="144"/>
                  </a:lnTo>
                  <a:close/>
                </a:path>
              </a:pathLst>
            </a:custGeom>
            <a:solidFill>
              <a:schemeClr val="bg2"/>
            </a:solidFill>
            <a:ln w="9525">
              <a:noFill/>
              <a:round/>
              <a:headEnd/>
              <a:tailEnd/>
            </a:ln>
          </p:spPr>
          <p:txBody>
            <a:bodyPr/>
            <a:lstStyle/>
            <a:p>
              <a:pPr eaLnBrk="0" hangingPunct="0">
                <a:defRPr/>
              </a:pPr>
              <a:endParaRPr lang="en-US">
                <a:solidFill>
                  <a:srgbClr val="FFFFFF"/>
                </a:solidFill>
                <a:latin typeface="Arial"/>
              </a:endParaRPr>
            </a:p>
          </p:txBody>
        </p:sp>
        <p:sp>
          <p:nvSpPr>
            <p:cNvPr id="71709" name="Freeform 29"/>
            <p:cNvSpPr>
              <a:spLocks/>
            </p:cNvSpPr>
            <p:nvPr/>
          </p:nvSpPr>
          <p:spPr bwMode="hidden">
            <a:xfrm>
              <a:off x="2" y="1601"/>
              <a:ext cx="5752" cy="1864"/>
            </a:xfrm>
            <a:custGeom>
              <a:avLst/>
              <a:gdLst/>
              <a:ahLst/>
              <a:cxnLst>
                <a:cxn ang="0">
                  <a:pos x="0" y="371"/>
                </a:cxn>
                <a:cxn ang="0">
                  <a:pos x="5740" y="1864"/>
                </a:cxn>
                <a:cxn ang="0">
                  <a:pos x="5740" y="1834"/>
                </a:cxn>
                <a:cxn ang="0">
                  <a:pos x="0" y="0"/>
                </a:cxn>
                <a:cxn ang="0">
                  <a:pos x="0" y="371"/>
                </a:cxn>
                <a:cxn ang="0">
                  <a:pos x="0" y="37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w="9525">
              <a:noFill/>
              <a:round/>
              <a:headEnd/>
              <a:tailEnd/>
            </a:ln>
          </p:spPr>
          <p:txBody>
            <a:bodyPr/>
            <a:lstStyle/>
            <a:p>
              <a:pPr eaLnBrk="0" hangingPunct="0">
                <a:defRPr/>
              </a:pPr>
              <a:endParaRPr lang="en-US">
                <a:solidFill>
                  <a:srgbClr val="FFFFFF"/>
                </a:solidFill>
                <a:latin typeface="Arial"/>
              </a:endParaRPr>
            </a:p>
          </p:txBody>
        </p:sp>
        <p:sp>
          <p:nvSpPr>
            <p:cNvPr id="71710" name="Freeform 30"/>
            <p:cNvSpPr>
              <a:spLocks/>
            </p:cNvSpPr>
            <p:nvPr/>
          </p:nvSpPr>
          <p:spPr bwMode="hidden">
            <a:xfrm>
              <a:off x="5754" y="3483"/>
              <a:ext cx="6" cy="6"/>
            </a:xfrm>
            <a:custGeom>
              <a:avLst/>
              <a:gdLst/>
              <a:ahLst/>
              <a:cxnLst>
                <a:cxn ang="0">
                  <a:pos x="6" y="6"/>
                </a:cxn>
                <a:cxn ang="0">
                  <a:pos x="0" y="0"/>
                </a:cxn>
                <a:cxn ang="0">
                  <a:pos x="0" y="6"/>
                </a:cxn>
                <a:cxn ang="0">
                  <a:pos x="6" y="6"/>
                </a:cxn>
                <a:cxn ang="0">
                  <a:pos x="6" y="6"/>
                </a:cxn>
              </a:cxnLst>
              <a:rect l="0" t="0" r="r" b="b"/>
              <a:pathLst>
                <a:path w="6" h="6">
                  <a:moveTo>
                    <a:pt x="6" y="6"/>
                  </a:moveTo>
                  <a:lnTo>
                    <a:pt x="0" y="0"/>
                  </a:lnTo>
                  <a:lnTo>
                    <a:pt x="0" y="6"/>
                  </a:lnTo>
                  <a:lnTo>
                    <a:pt x="6" y="6"/>
                  </a:lnTo>
                  <a:lnTo>
                    <a:pt x="6" y="6"/>
                  </a:lnTo>
                  <a:close/>
                </a:path>
              </a:pathLst>
            </a:custGeom>
            <a:solidFill>
              <a:srgbClr val="18FF00"/>
            </a:solidFill>
            <a:ln w="9525">
              <a:noFill/>
              <a:round/>
              <a:headEnd/>
              <a:tailEnd/>
            </a:ln>
          </p:spPr>
          <p:txBody>
            <a:bodyPr/>
            <a:lstStyle/>
            <a:p>
              <a:pPr eaLnBrk="0" hangingPunct="0">
                <a:defRPr/>
              </a:pPr>
              <a:endParaRPr lang="en-US">
                <a:solidFill>
                  <a:srgbClr val="FFFFFF"/>
                </a:solidFill>
                <a:latin typeface="Arial"/>
              </a:endParaRPr>
            </a:p>
          </p:txBody>
        </p:sp>
        <p:sp>
          <p:nvSpPr>
            <p:cNvPr id="71711" name="Freeform 31"/>
            <p:cNvSpPr>
              <a:spLocks/>
            </p:cNvSpPr>
            <p:nvPr/>
          </p:nvSpPr>
          <p:spPr bwMode="hidden">
            <a:xfrm>
              <a:off x="2" y="2152"/>
              <a:ext cx="5752" cy="1337"/>
            </a:xfrm>
            <a:custGeom>
              <a:avLst/>
              <a:gdLst/>
              <a:ahLst/>
              <a:cxnLst>
                <a:cxn ang="0">
                  <a:pos x="0" y="366"/>
                </a:cxn>
                <a:cxn ang="0">
                  <a:pos x="5740" y="1337"/>
                </a:cxn>
                <a:cxn ang="0">
                  <a:pos x="5740" y="1331"/>
                </a:cxn>
                <a:cxn ang="0">
                  <a:pos x="0" y="0"/>
                </a:cxn>
                <a:cxn ang="0">
                  <a:pos x="0" y="366"/>
                </a:cxn>
                <a:cxn ang="0">
                  <a:pos x="0" y="366"/>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eaLnBrk="0" hangingPunct="0">
                <a:defRPr/>
              </a:pPr>
              <a:endParaRPr lang="en-US">
                <a:solidFill>
                  <a:srgbClr val="FFFFFF"/>
                </a:solidFill>
                <a:latin typeface="Arial"/>
              </a:endParaRPr>
            </a:p>
          </p:txBody>
        </p:sp>
        <p:sp>
          <p:nvSpPr>
            <p:cNvPr id="71712" name="Freeform 32"/>
            <p:cNvSpPr>
              <a:spLocks/>
            </p:cNvSpPr>
            <p:nvPr/>
          </p:nvSpPr>
          <p:spPr bwMode="hidden">
            <a:xfrm>
              <a:off x="2" y="3177"/>
              <a:ext cx="5752" cy="414"/>
            </a:xfrm>
            <a:custGeom>
              <a:avLst/>
              <a:gdLst/>
              <a:ahLst/>
              <a:cxnLst>
                <a:cxn ang="0">
                  <a:pos x="0" y="48"/>
                </a:cxn>
                <a:cxn ang="0">
                  <a:pos x="5740" y="414"/>
                </a:cxn>
                <a:cxn ang="0">
                  <a:pos x="5740" y="402"/>
                </a:cxn>
                <a:cxn ang="0">
                  <a:pos x="0" y="0"/>
                </a:cxn>
                <a:cxn ang="0">
                  <a:pos x="0" y="48"/>
                </a:cxn>
                <a:cxn ang="0">
                  <a:pos x="0" y="48"/>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w="9525">
              <a:noFill/>
              <a:round/>
              <a:headEnd/>
              <a:tailEnd/>
            </a:ln>
          </p:spPr>
          <p:txBody>
            <a:bodyPr/>
            <a:lstStyle/>
            <a:p>
              <a:pPr eaLnBrk="0" hangingPunct="0">
                <a:defRPr/>
              </a:pPr>
              <a:endParaRPr lang="en-US">
                <a:solidFill>
                  <a:srgbClr val="FFFFFF"/>
                </a:solidFill>
                <a:latin typeface="Arial"/>
              </a:endParaRPr>
            </a:p>
          </p:txBody>
        </p:sp>
        <p:sp>
          <p:nvSpPr>
            <p:cNvPr id="71713" name="Freeform 33"/>
            <p:cNvSpPr>
              <a:spLocks/>
            </p:cNvSpPr>
            <p:nvPr/>
          </p:nvSpPr>
          <p:spPr bwMode="hidden">
            <a:xfrm>
              <a:off x="1297" y="0"/>
              <a:ext cx="4457" cy="3177"/>
            </a:xfrm>
            <a:custGeom>
              <a:avLst/>
              <a:gdLst/>
              <a:ahLst/>
              <a:cxnLst>
                <a:cxn ang="0">
                  <a:pos x="0" y="0"/>
                </a:cxn>
                <a:cxn ang="0">
                  <a:pos x="4448" y="3177"/>
                </a:cxn>
                <a:cxn ang="0">
                  <a:pos x="4448" y="3153"/>
                </a:cxn>
                <a:cxn ang="0">
                  <a:pos x="125" y="0"/>
                </a:cxn>
                <a:cxn ang="0">
                  <a:pos x="0" y="0"/>
                </a:cxn>
                <a:cxn ang="0">
                  <a:pos x="0" y="0"/>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w="9525">
              <a:noFill/>
              <a:round/>
              <a:headEnd/>
              <a:tailEnd/>
            </a:ln>
          </p:spPr>
          <p:txBody>
            <a:bodyPr/>
            <a:lstStyle/>
            <a:p>
              <a:pPr eaLnBrk="0" hangingPunct="0">
                <a:defRPr/>
              </a:pPr>
              <a:endParaRPr lang="en-US">
                <a:solidFill>
                  <a:srgbClr val="FFFFFF"/>
                </a:solidFill>
                <a:latin typeface="Arial"/>
              </a:endParaRPr>
            </a:p>
          </p:txBody>
        </p:sp>
        <p:sp>
          <p:nvSpPr>
            <p:cNvPr id="71714" name="Freeform 34"/>
            <p:cNvSpPr>
              <a:spLocks/>
            </p:cNvSpPr>
            <p:nvPr/>
          </p:nvSpPr>
          <p:spPr bwMode="hidden">
            <a:xfrm>
              <a:off x="3321" y="0"/>
              <a:ext cx="2433" cy="2614"/>
            </a:xfrm>
            <a:custGeom>
              <a:avLst/>
              <a:gdLst/>
              <a:ahLst/>
              <a:cxnLst>
                <a:cxn ang="0">
                  <a:pos x="0" y="0"/>
                </a:cxn>
                <a:cxn ang="0">
                  <a:pos x="2428" y="2614"/>
                </a:cxn>
                <a:cxn ang="0">
                  <a:pos x="2428" y="2608"/>
                </a:cxn>
                <a:cxn ang="0">
                  <a:pos x="66" y="0"/>
                </a:cxn>
                <a:cxn ang="0">
                  <a:pos x="0" y="0"/>
                </a:cxn>
                <a:cxn ang="0">
                  <a:pos x="0" y="0"/>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eaLnBrk="0" hangingPunct="0">
                <a:defRPr/>
              </a:pPr>
              <a:endParaRPr lang="en-US">
                <a:solidFill>
                  <a:srgbClr val="FFFFFF"/>
                </a:solidFill>
                <a:latin typeface="Arial"/>
              </a:endParaRPr>
            </a:p>
          </p:txBody>
        </p:sp>
        <p:sp>
          <p:nvSpPr>
            <p:cNvPr id="71715" name="Freeform 35"/>
            <p:cNvSpPr>
              <a:spLocks/>
            </p:cNvSpPr>
            <p:nvPr/>
          </p:nvSpPr>
          <p:spPr bwMode="hidden">
            <a:xfrm>
              <a:off x="3950" y="0"/>
              <a:ext cx="1804" cy="2464"/>
            </a:xfrm>
            <a:custGeom>
              <a:avLst/>
              <a:gdLst/>
              <a:ahLst/>
              <a:cxnLst>
                <a:cxn ang="0">
                  <a:pos x="485" y="0"/>
                </a:cxn>
                <a:cxn ang="0">
                  <a:pos x="0" y="0"/>
                </a:cxn>
                <a:cxn ang="0">
                  <a:pos x="1800" y="2464"/>
                </a:cxn>
                <a:cxn ang="0">
                  <a:pos x="1800" y="2248"/>
                </a:cxn>
                <a:cxn ang="0">
                  <a:pos x="1794" y="2248"/>
                </a:cxn>
                <a:cxn ang="0">
                  <a:pos x="485" y="0"/>
                </a:cxn>
                <a:cxn ang="0">
                  <a:pos x="485" y="0"/>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w="9525">
              <a:noFill/>
              <a:round/>
              <a:headEnd/>
              <a:tailEnd/>
            </a:ln>
          </p:spPr>
          <p:txBody>
            <a:bodyPr/>
            <a:lstStyle/>
            <a:p>
              <a:pPr eaLnBrk="0" hangingPunct="0">
                <a:defRPr/>
              </a:pPr>
              <a:endParaRPr lang="en-US">
                <a:solidFill>
                  <a:srgbClr val="FFFFFF"/>
                </a:solidFill>
                <a:latin typeface="Arial"/>
              </a:endParaRPr>
            </a:p>
          </p:txBody>
        </p:sp>
        <p:sp>
          <p:nvSpPr>
            <p:cNvPr id="71716" name="Freeform 36"/>
            <p:cNvSpPr>
              <a:spLocks/>
            </p:cNvSpPr>
            <p:nvPr/>
          </p:nvSpPr>
          <p:spPr bwMode="hidden">
            <a:xfrm>
              <a:off x="4519" y="0"/>
              <a:ext cx="1235" cy="2074"/>
            </a:xfrm>
            <a:custGeom>
              <a:avLst/>
              <a:gdLst/>
              <a:ahLst/>
              <a:cxnLst>
                <a:cxn ang="0">
                  <a:pos x="0" y="0"/>
                </a:cxn>
                <a:cxn ang="0">
                  <a:pos x="1232" y="2074"/>
                </a:cxn>
                <a:cxn ang="0">
                  <a:pos x="1232" y="2038"/>
                </a:cxn>
                <a:cxn ang="0">
                  <a:pos x="42" y="0"/>
                </a:cxn>
                <a:cxn ang="0">
                  <a:pos x="0" y="0"/>
                </a:cxn>
                <a:cxn ang="0">
                  <a:pos x="0" y="0"/>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w="9525">
              <a:noFill/>
              <a:round/>
              <a:headEnd/>
              <a:tailEnd/>
            </a:ln>
          </p:spPr>
          <p:txBody>
            <a:bodyPr/>
            <a:lstStyle/>
            <a:p>
              <a:pPr eaLnBrk="0" hangingPunct="0">
                <a:defRPr/>
              </a:pPr>
              <a:endParaRPr lang="en-US">
                <a:solidFill>
                  <a:srgbClr val="FFFFFF"/>
                </a:solidFill>
                <a:latin typeface="Arial"/>
              </a:endParaRPr>
            </a:p>
          </p:txBody>
        </p:sp>
        <p:sp>
          <p:nvSpPr>
            <p:cNvPr id="71717" name="Freeform 37"/>
            <p:cNvSpPr>
              <a:spLocks/>
            </p:cNvSpPr>
            <p:nvPr/>
          </p:nvSpPr>
          <p:spPr bwMode="hidden">
            <a:xfrm>
              <a:off x="4694" y="0"/>
              <a:ext cx="1060" cy="1936"/>
            </a:xfrm>
            <a:custGeom>
              <a:avLst/>
              <a:gdLst/>
              <a:ahLst/>
              <a:cxnLst>
                <a:cxn ang="0">
                  <a:pos x="0" y="0"/>
                </a:cxn>
                <a:cxn ang="0">
                  <a:pos x="1058" y="1936"/>
                </a:cxn>
                <a:cxn ang="0">
                  <a:pos x="1058" y="1930"/>
                </a:cxn>
                <a:cxn ang="0">
                  <a:pos x="54" y="0"/>
                </a:cxn>
                <a:cxn ang="0">
                  <a:pos x="0" y="0"/>
                </a:cxn>
                <a:cxn ang="0">
                  <a:pos x="0" y="0"/>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w="9525">
              <a:noFill/>
              <a:round/>
              <a:headEnd/>
              <a:tailEnd/>
            </a:ln>
          </p:spPr>
          <p:txBody>
            <a:bodyPr/>
            <a:lstStyle/>
            <a:p>
              <a:pPr eaLnBrk="0" hangingPunct="0">
                <a:defRPr/>
              </a:pPr>
              <a:endParaRPr lang="en-US">
                <a:solidFill>
                  <a:srgbClr val="FFFFFF"/>
                </a:solidFill>
                <a:latin typeface="Arial"/>
              </a:endParaRPr>
            </a:p>
          </p:txBody>
        </p:sp>
        <p:sp>
          <p:nvSpPr>
            <p:cNvPr id="71718" name="Freeform 38"/>
            <p:cNvSpPr>
              <a:spLocks/>
            </p:cNvSpPr>
            <p:nvPr/>
          </p:nvSpPr>
          <p:spPr bwMode="hidden">
            <a:xfrm>
              <a:off x="4981" y="0"/>
              <a:ext cx="773" cy="1487"/>
            </a:xfrm>
            <a:custGeom>
              <a:avLst/>
              <a:gdLst/>
              <a:ahLst/>
              <a:cxnLst>
                <a:cxn ang="0">
                  <a:pos x="771" y="1433"/>
                </a:cxn>
                <a:cxn ang="0">
                  <a:pos x="42" y="0"/>
                </a:cxn>
                <a:cxn ang="0">
                  <a:pos x="0" y="0"/>
                </a:cxn>
                <a:cxn ang="0">
                  <a:pos x="771" y="1487"/>
                </a:cxn>
                <a:cxn ang="0">
                  <a:pos x="771" y="1433"/>
                </a:cxn>
                <a:cxn ang="0">
                  <a:pos x="771" y="1433"/>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w="9525">
              <a:noFill/>
              <a:round/>
              <a:headEnd/>
              <a:tailEnd/>
            </a:ln>
          </p:spPr>
          <p:txBody>
            <a:bodyPr/>
            <a:lstStyle/>
            <a:p>
              <a:pPr eaLnBrk="0" hangingPunct="0">
                <a:defRPr/>
              </a:pPr>
              <a:endParaRPr lang="en-US">
                <a:solidFill>
                  <a:srgbClr val="FFFFFF"/>
                </a:solidFill>
                <a:latin typeface="Arial"/>
              </a:endParaRPr>
            </a:p>
          </p:txBody>
        </p:sp>
        <p:grpSp>
          <p:nvGrpSpPr>
            <p:cNvPr id="1068" name="Group 39"/>
            <p:cNvGrpSpPr>
              <a:grpSpLocks/>
            </p:cNvGrpSpPr>
            <p:nvPr userDrawn="1"/>
          </p:nvGrpSpPr>
          <p:grpSpPr bwMode="auto">
            <a:xfrm>
              <a:off x="0" y="1632"/>
              <a:ext cx="5758" cy="1858"/>
              <a:chOff x="0" y="1632"/>
              <a:chExt cx="5758" cy="1858"/>
            </a:xfrm>
          </p:grpSpPr>
          <p:sp>
            <p:nvSpPr>
              <p:cNvPr id="71720" name="Freeform 40"/>
              <p:cNvSpPr>
                <a:spLocks/>
              </p:cNvSpPr>
              <p:nvPr/>
            </p:nvSpPr>
            <p:spPr bwMode="hidden">
              <a:xfrm>
                <a:off x="0" y="1632"/>
                <a:ext cx="3670" cy="1313"/>
              </a:xfrm>
              <a:custGeom>
                <a:avLst/>
                <a:gdLst/>
                <a:ahLst/>
                <a:cxnLst>
                  <a:cxn ang="0">
                    <a:pos x="0" y="0"/>
                  </a:cxn>
                  <a:cxn ang="0">
                    <a:pos x="0" y="366"/>
                  </a:cxn>
                  <a:cxn ang="0">
                    <a:pos x="3635" y="1313"/>
                  </a:cxn>
                  <a:cxn ang="0">
                    <a:pos x="3647" y="1235"/>
                  </a:cxn>
                  <a:cxn ang="0">
                    <a:pos x="3659" y="1163"/>
                  </a:cxn>
                  <a:cxn ang="0">
                    <a:pos x="0" y="0"/>
                  </a:cxn>
                  <a:cxn ang="0">
                    <a:pos x="0" y="0"/>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eaLnBrk="0" hangingPunct="0">
                  <a:defRPr/>
                </a:pPr>
                <a:endParaRPr lang="en-US">
                  <a:solidFill>
                    <a:srgbClr val="FFFFFF"/>
                  </a:solidFill>
                  <a:latin typeface="Arial"/>
                </a:endParaRPr>
              </a:p>
            </p:txBody>
          </p:sp>
          <p:sp>
            <p:nvSpPr>
              <p:cNvPr id="71721" name="Freeform 41"/>
              <p:cNvSpPr>
                <a:spLocks/>
              </p:cNvSpPr>
              <p:nvPr/>
            </p:nvSpPr>
            <p:spPr bwMode="hidden">
              <a:xfrm>
                <a:off x="3646" y="2795"/>
                <a:ext cx="2112" cy="695"/>
              </a:xfrm>
              <a:custGeom>
                <a:avLst/>
                <a:gdLst/>
                <a:ahLst/>
                <a:cxnLst>
                  <a:cxn ang="0">
                    <a:pos x="2105" y="665"/>
                  </a:cxn>
                  <a:cxn ang="0">
                    <a:pos x="24" y="0"/>
                  </a:cxn>
                  <a:cxn ang="0">
                    <a:pos x="12" y="72"/>
                  </a:cxn>
                  <a:cxn ang="0">
                    <a:pos x="0" y="150"/>
                  </a:cxn>
                  <a:cxn ang="0">
                    <a:pos x="2105" y="695"/>
                  </a:cxn>
                  <a:cxn ang="0">
                    <a:pos x="2105" y="665"/>
                  </a:cxn>
                  <a:cxn ang="0">
                    <a:pos x="2105" y="665"/>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w="9525">
                <a:noFill/>
                <a:round/>
                <a:headEnd/>
                <a:tailEnd/>
              </a:ln>
            </p:spPr>
            <p:txBody>
              <a:bodyPr/>
              <a:lstStyle/>
              <a:p>
                <a:pPr eaLnBrk="0" hangingPunct="0">
                  <a:defRPr/>
                </a:pPr>
                <a:endParaRPr lang="en-US">
                  <a:solidFill>
                    <a:srgbClr val="FFFFFF"/>
                  </a:solidFill>
                  <a:latin typeface="Arial"/>
                </a:endParaRPr>
              </a:p>
            </p:txBody>
          </p:sp>
        </p:grpSp>
      </p:grpSp>
      <p:sp>
        <p:nvSpPr>
          <p:cNvPr id="71722" name="Rectangle 42"/>
          <p:cNvSpPr>
            <a:spLocks noGrp="1" noChangeArrowheads="1"/>
          </p:cNvSpPr>
          <p:nvPr>
            <p:ph type="title"/>
          </p:nvPr>
        </p:nvSpPr>
        <p:spPr bwMode="auto">
          <a:xfrm>
            <a:off x="457200" y="277813"/>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smtClean="0"/>
              <a:t>Click to edit Master title style</a:t>
            </a:r>
          </a:p>
        </p:txBody>
      </p:sp>
      <p:sp>
        <p:nvSpPr>
          <p:cNvPr id="71723" name="Rectangle 43"/>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p>
        </p:txBody>
      </p:sp>
      <p:sp>
        <p:nvSpPr>
          <p:cNvPr id="71724" name="Rectangle 44"/>
          <p:cNvSpPr>
            <a:spLocks noGrp="1" noChangeArrowheads="1"/>
          </p:cNvSpPr>
          <p:nvPr>
            <p:ph type="dt" sz="half" idx="2"/>
          </p:nvPr>
        </p:nvSpPr>
        <p:spPr bwMode="auto">
          <a:xfrm>
            <a:off x="457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200" smtClean="0">
                <a:effectLst>
                  <a:outerShdw blurRad="38100" dist="38100" dir="2700000" algn="tl">
                    <a:srgbClr val="000000"/>
                  </a:outerShdw>
                </a:effectLst>
                <a:latin typeface="Arial" pitchFamily="34" charset="0"/>
              </a:defRPr>
            </a:lvl1pPr>
          </a:lstStyle>
          <a:p>
            <a:pPr>
              <a:defRPr/>
            </a:pPr>
            <a:fld id="{A3BE1783-B18C-40BD-BFDE-7D460169769C}" type="datetime4">
              <a:rPr lang="en-US">
                <a:solidFill>
                  <a:srgbClr val="FFFFFF"/>
                </a:solidFill>
              </a:rPr>
              <a:pPr>
                <a:defRPr/>
              </a:pPr>
              <a:t>October 1, 2011</a:t>
            </a:fld>
            <a:endParaRPr lang="en-US">
              <a:solidFill>
                <a:srgbClr val="FFFFFF"/>
              </a:solidFill>
            </a:endParaRPr>
          </a:p>
        </p:txBody>
      </p:sp>
      <p:sp>
        <p:nvSpPr>
          <p:cNvPr id="71725" name="Rectangle 4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200" smtClean="0">
                <a:effectLst>
                  <a:outerShdw blurRad="38100" dist="38100" dir="2700000" algn="tl">
                    <a:srgbClr val="000000"/>
                  </a:outerShdw>
                </a:effectLst>
                <a:latin typeface="Arial" pitchFamily="34" charset="0"/>
              </a:defRPr>
            </a:lvl1pPr>
          </a:lstStyle>
          <a:p>
            <a:pPr>
              <a:defRPr/>
            </a:pPr>
            <a:endParaRPr lang="en-US">
              <a:solidFill>
                <a:srgbClr val="FFFFFF"/>
              </a:solidFill>
            </a:endParaRPr>
          </a:p>
        </p:txBody>
      </p:sp>
      <p:sp>
        <p:nvSpPr>
          <p:cNvPr id="71726" name="Rectangle 46"/>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2000" smtClean="0">
                <a:effectLst>
                  <a:outerShdw blurRad="38100" dist="38100" dir="2700000" algn="tl">
                    <a:srgbClr val="000000"/>
                  </a:outerShdw>
                </a:effectLst>
                <a:latin typeface="Arial" pitchFamily="34" charset="0"/>
              </a:defRPr>
            </a:lvl1pPr>
          </a:lstStyle>
          <a:p>
            <a:pPr>
              <a:defRPr/>
            </a:pPr>
            <a:fld id="{6AE393E5-C50A-4223-9435-38705B8FF52B}"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48371819"/>
      </p:ext>
    </p:extLst>
  </p:cSld>
  <p:clrMap bg1="dk2" tx1="lt1" bg2="dk1" tx2="lt2" accent1="accent1" accent2="accent2" accent3="accent3" accent4="accent4" accent5="accent5" accent6="accent6" hlink="hlink" folHlink="folHlink"/>
  <p:sldLayoutIdLst>
    <p:sldLayoutId id="2147484561" r:id="rId1"/>
    <p:sldLayoutId id="2147484562" r:id="rId2"/>
    <p:sldLayoutId id="2147484563" r:id="rId3"/>
    <p:sldLayoutId id="2147484564" r:id="rId4"/>
    <p:sldLayoutId id="2147484565" r:id="rId5"/>
    <p:sldLayoutId id="2147484566" r:id="rId6"/>
    <p:sldLayoutId id="2147484567" r:id="rId7"/>
    <p:sldLayoutId id="2147484568" r:id="rId8"/>
    <p:sldLayoutId id="2147484569" r:id="rId9"/>
    <p:sldLayoutId id="2147484570" r:id="rId10"/>
    <p:sldLayoutId id="2147484571" r:id="rId11"/>
    <p:sldLayoutId id="2147484572" r:id="rId12"/>
  </p:sldLayoutIdLst>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hf hdr="0" ftr="0" dt="0"/>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mj-ea"/>
          <a:cs typeface="+mj-cs"/>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34" charset="0"/>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34" charset="0"/>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34" charset="0"/>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34" charset="0"/>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34"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34"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34"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34" charset="0"/>
        </a:defRPr>
      </a:lvl9pPr>
    </p:titleStyle>
    <p:bodyStyle>
      <a:lvl1pPr marL="342900" indent="-342900" algn="l" rtl="0" eaLnBrk="0" fontAlgn="base" hangingPunct="0">
        <a:spcBef>
          <a:spcPct val="20000"/>
        </a:spcBef>
        <a:spcAft>
          <a:spcPct val="0"/>
        </a:spcAft>
        <a:buClr>
          <a:schemeClr val="hlink"/>
        </a:buClr>
        <a:buSzPct val="90000"/>
        <a:buFont typeface="Wingdings" pitchFamily="2" charset="2"/>
        <a:buBlip>
          <a:blip r:embed="rId14"/>
        </a:buBlip>
        <a:defRPr sz="3200">
          <a:solidFill>
            <a:schemeClr val="tx1"/>
          </a:solidFill>
          <a:effectLst>
            <a:outerShdw blurRad="38100" dist="38100" dir="2700000" algn="tl">
              <a:srgbClr val="000000"/>
            </a:outerShdw>
          </a:effectLst>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effectLst>
            <a:outerShdw blurRad="38100" dist="38100" dir="2700000" algn="tl">
              <a:srgbClr val="000000"/>
            </a:outerShdw>
          </a:effectLst>
          <a:latin typeface="+mn-lt"/>
        </a:defRPr>
      </a:lvl2pPr>
      <a:lvl3pPr marL="1143000" indent="-228600" algn="l" rtl="0" eaLnBrk="0" fontAlgn="base" hangingPunct="0">
        <a:spcBef>
          <a:spcPct val="20000"/>
        </a:spcBef>
        <a:spcAft>
          <a:spcPct val="0"/>
        </a:spcAft>
        <a:buClr>
          <a:schemeClr val="accent2"/>
        </a:buClr>
        <a:buSzPct val="90000"/>
        <a:buFont typeface="Wingdings" pitchFamily="2" charset="2"/>
        <a:buBlip>
          <a:blip r:embed="rId15"/>
        </a:buBlip>
        <a:defRPr sz="2400">
          <a:solidFill>
            <a:schemeClr val="tx1"/>
          </a:solidFill>
          <a:effectLst>
            <a:outerShdw blurRad="38100" dist="38100" dir="2700000" algn="tl">
              <a:srgbClr val="000000"/>
            </a:outerShdw>
          </a:effectLst>
          <a:latin typeface="+mn-lt"/>
        </a:defRPr>
      </a:lvl3pPr>
      <a:lvl4pPr marL="1600200" indent="-228600" algn="l" rtl="0" eaLnBrk="0" fontAlgn="base" hangingPunct="0">
        <a:spcBef>
          <a:spcPct val="20000"/>
        </a:spcBef>
        <a:spcAft>
          <a:spcPct val="0"/>
        </a:spcAft>
        <a:buChar char="–"/>
        <a:defRPr sz="2000">
          <a:solidFill>
            <a:schemeClr val="tx1"/>
          </a:solidFill>
          <a:effectLst>
            <a:outerShdw blurRad="38100" dist="38100" dir="2700000" algn="tl">
              <a:srgbClr val="000000"/>
            </a:outerShdw>
          </a:effectLst>
          <a:latin typeface="+mn-lt"/>
        </a:defRPr>
      </a:lvl4pPr>
      <a:lvl5pPr marL="2057400" indent="-228600" algn="l" rtl="0" eaLnBrk="0" fontAlgn="base" hangingPunct="0">
        <a:spcBef>
          <a:spcPct val="20000"/>
        </a:spcBef>
        <a:spcAft>
          <a:spcPct val="0"/>
        </a:spcAft>
        <a:buClr>
          <a:schemeClr val="folHlink"/>
        </a:buClr>
        <a:buSzPct val="90000"/>
        <a:buFont typeface="Wingdings" pitchFamily="2" charset="2"/>
        <a:buBlip>
          <a:blip r:embed="rId16"/>
        </a:buBlip>
        <a:defRPr sz="2000">
          <a:solidFill>
            <a:schemeClr val="tx1"/>
          </a:solidFill>
          <a:effectLst>
            <a:outerShdw blurRad="38100" dist="38100" dir="2700000" algn="tl">
              <a:srgbClr val="000000"/>
            </a:outerShdw>
          </a:effectLst>
          <a:latin typeface="+mn-lt"/>
        </a:defRPr>
      </a:lvl5pPr>
      <a:lvl6pPr marL="2514600" indent="-228600" algn="l" rtl="0" fontAlgn="base">
        <a:spcBef>
          <a:spcPct val="20000"/>
        </a:spcBef>
        <a:spcAft>
          <a:spcPct val="0"/>
        </a:spcAft>
        <a:buClr>
          <a:schemeClr val="folHlink"/>
        </a:buClr>
        <a:buSzPct val="90000"/>
        <a:buFont typeface="Wingdings" pitchFamily="2" charset="2"/>
        <a:buBlip>
          <a:blip r:embed="rId16"/>
        </a:buBlip>
        <a:defRPr sz="2000">
          <a:solidFill>
            <a:schemeClr val="tx1"/>
          </a:solidFill>
          <a:effectLst>
            <a:outerShdw blurRad="38100" dist="38100" dir="2700000" algn="tl">
              <a:srgbClr val="000000"/>
            </a:outerShdw>
          </a:effectLst>
          <a:latin typeface="+mn-lt"/>
        </a:defRPr>
      </a:lvl6pPr>
      <a:lvl7pPr marL="2971800" indent="-228600" algn="l" rtl="0" fontAlgn="base">
        <a:spcBef>
          <a:spcPct val="20000"/>
        </a:spcBef>
        <a:spcAft>
          <a:spcPct val="0"/>
        </a:spcAft>
        <a:buClr>
          <a:schemeClr val="folHlink"/>
        </a:buClr>
        <a:buSzPct val="90000"/>
        <a:buFont typeface="Wingdings" pitchFamily="2" charset="2"/>
        <a:buBlip>
          <a:blip r:embed="rId16"/>
        </a:buBlip>
        <a:defRPr sz="2000">
          <a:solidFill>
            <a:schemeClr val="tx1"/>
          </a:solidFill>
          <a:effectLst>
            <a:outerShdw blurRad="38100" dist="38100" dir="2700000" algn="tl">
              <a:srgbClr val="000000"/>
            </a:outerShdw>
          </a:effectLst>
          <a:latin typeface="+mn-lt"/>
        </a:defRPr>
      </a:lvl7pPr>
      <a:lvl8pPr marL="3429000" indent="-228600" algn="l" rtl="0" fontAlgn="base">
        <a:spcBef>
          <a:spcPct val="20000"/>
        </a:spcBef>
        <a:spcAft>
          <a:spcPct val="0"/>
        </a:spcAft>
        <a:buClr>
          <a:schemeClr val="folHlink"/>
        </a:buClr>
        <a:buSzPct val="90000"/>
        <a:buFont typeface="Wingdings" pitchFamily="2" charset="2"/>
        <a:buBlip>
          <a:blip r:embed="rId16"/>
        </a:buBlip>
        <a:defRPr sz="2000">
          <a:solidFill>
            <a:schemeClr val="tx1"/>
          </a:solidFill>
          <a:effectLst>
            <a:outerShdw blurRad="38100" dist="38100" dir="2700000" algn="tl">
              <a:srgbClr val="000000"/>
            </a:outerShdw>
          </a:effectLst>
          <a:latin typeface="+mn-lt"/>
        </a:defRPr>
      </a:lvl8pPr>
      <a:lvl9pPr marL="3886200" indent="-228600" algn="l" rtl="0" fontAlgn="base">
        <a:spcBef>
          <a:spcPct val="20000"/>
        </a:spcBef>
        <a:spcAft>
          <a:spcPct val="0"/>
        </a:spcAft>
        <a:buClr>
          <a:schemeClr val="folHlink"/>
        </a:buClr>
        <a:buSzPct val="90000"/>
        <a:buFont typeface="Wingdings" pitchFamily="2" charset="2"/>
        <a:buBlip>
          <a:blip r:embed="rId16"/>
        </a:buBlip>
        <a:defRPr sz="2000">
          <a:solidFill>
            <a:schemeClr val="tx1"/>
          </a:solidFill>
          <a:effectLst>
            <a:outerShdw blurRad="38100" dist="38100" dir="2700000" algn="tl">
              <a:srgbClr val="000000"/>
            </a:outerShdw>
          </a:effectLst>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4.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57647"/>
                <a:invGamma/>
              </a:schemeClr>
            </a:gs>
            <a:gs pos="100000">
              <a:schemeClr val="bg1"/>
            </a:gs>
          </a:gsLst>
          <a:lin ang="2700000" scaled="1"/>
        </a:gradFill>
        <a:effectLst/>
      </p:bgPr>
    </p:bg>
    <p:spTree>
      <p:nvGrpSpPr>
        <p:cNvPr id="1" name=""/>
        <p:cNvGrpSpPr/>
        <p:nvPr/>
      </p:nvGrpSpPr>
      <p:grpSpPr>
        <a:xfrm>
          <a:off x="0" y="0"/>
          <a:ext cx="0" cy="0"/>
          <a:chOff x="0" y="0"/>
          <a:chExt cx="0" cy="0"/>
        </a:xfrm>
      </p:grpSpPr>
      <p:grpSp>
        <p:nvGrpSpPr>
          <p:cNvPr id="2" name="Group 2"/>
          <p:cNvGrpSpPr>
            <a:grpSpLocks/>
          </p:cNvGrpSpPr>
          <p:nvPr/>
        </p:nvGrpSpPr>
        <p:grpSpPr bwMode="auto">
          <a:xfrm>
            <a:off x="0" y="0"/>
            <a:ext cx="9144000" cy="6856413"/>
            <a:chOff x="0" y="0"/>
            <a:chExt cx="5760" cy="4319"/>
          </a:xfrm>
        </p:grpSpPr>
        <p:sp>
          <p:nvSpPr>
            <p:cNvPr id="786435" name="Freeform 3"/>
            <p:cNvSpPr>
              <a:spLocks/>
            </p:cNvSpPr>
            <p:nvPr/>
          </p:nvSpPr>
          <p:spPr bwMode="hidden">
            <a:xfrm>
              <a:off x="0" y="12"/>
              <a:ext cx="5758" cy="3273"/>
            </a:xfrm>
            <a:custGeom>
              <a:avLst/>
              <a:gdLst/>
              <a:ahLst/>
              <a:cxnLst>
                <a:cxn ang="0">
                  <a:pos x="3193" y="1816"/>
                </a:cxn>
                <a:cxn ang="0">
                  <a:pos x="0" y="0"/>
                </a:cxn>
                <a:cxn ang="0">
                  <a:pos x="0" y="522"/>
                </a:cxn>
                <a:cxn ang="0">
                  <a:pos x="3037" y="1978"/>
                </a:cxn>
                <a:cxn ang="0">
                  <a:pos x="5740" y="3273"/>
                </a:cxn>
                <a:cxn ang="0">
                  <a:pos x="5740" y="3267"/>
                </a:cxn>
                <a:cxn ang="0">
                  <a:pos x="3193" y="1816"/>
                </a:cxn>
                <a:cxn ang="0">
                  <a:pos x="3193" y="1816"/>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endParaRPr>
            </a:p>
          </p:txBody>
        </p:sp>
        <p:sp>
          <p:nvSpPr>
            <p:cNvPr id="786436" name="Freeform 4"/>
            <p:cNvSpPr>
              <a:spLocks/>
            </p:cNvSpPr>
            <p:nvPr/>
          </p:nvSpPr>
          <p:spPr bwMode="hidden">
            <a:xfrm>
              <a:off x="149" y="0"/>
              <a:ext cx="5609" cy="3243"/>
            </a:xfrm>
            <a:custGeom>
              <a:avLst/>
              <a:gdLst/>
              <a:ahLst/>
              <a:cxnLst>
                <a:cxn ang="0">
                  <a:pos x="3163" y="1714"/>
                </a:cxn>
                <a:cxn ang="0">
                  <a:pos x="431" y="0"/>
                </a:cxn>
                <a:cxn ang="0">
                  <a:pos x="0" y="0"/>
                </a:cxn>
                <a:cxn ang="0">
                  <a:pos x="3086" y="1786"/>
                </a:cxn>
                <a:cxn ang="0">
                  <a:pos x="5591" y="3243"/>
                </a:cxn>
                <a:cxn ang="0">
                  <a:pos x="5591" y="3237"/>
                </a:cxn>
                <a:cxn ang="0">
                  <a:pos x="3163" y="1714"/>
                </a:cxn>
                <a:cxn ang="0">
                  <a:pos x="3163" y="1714"/>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endParaRPr>
            </a:p>
          </p:txBody>
        </p:sp>
        <p:sp>
          <p:nvSpPr>
            <p:cNvPr id="786437" name="Freeform 5"/>
            <p:cNvSpPr>
              <a:spLocks/>
            </p:cNvSpPr>
            <p:nvPr/>
          </p:nvSpPr>
          <p:spPr bwMode="hidden">
            <a:xfrm>
              <a:off x="0" y="3433"/>
              <a:ext cx="4038" cy="191"/>
            </a:xfrm>
            <a:custGeom>
              <a:avLst/>
              <a:gdLst/>
              <a:ahLst/>
              <a:cxnLst>
                <a:cxn ang="0">
                  <a:pos x="0" y="156"/>
                </a:cxn>
                <a:cxn ang="0">
                  <a:pos x="4042" y="192"/>
                </a:cxn>
                <a:cxn ang="0">
                  <a:pos x="4042" y="144"/>
                </a:cxn>
                <a:cxn ang="0">
                  <a:pos x="0" y="0"/>
                </a:cxn>
                <a:cxn ang="0">
                  <a:pos x="0" y="156"/>
                </a:cxn>
                <a:cxn ang="0">
                  <a:pos x="0" y="156"/>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endParaRPr>
            </a:p>
          </p:txBody>
        </p:sp>
        <p:sp>
          <p:nvSpPr>
            <p:cNvPr id="786438" name="Freeform 6"/>
            <p:cNvSpPr>
              <a:spLocks/>
            </p:cNvSpPr>
            <p:nvPr/>
          </p:nvSpPr>
          <p:spPr bwMode="hidden">
            <a:xfrm>
              <a:off x="4038" y="3577"/>
              <a:ext cx="1720" cy="65"/>
            </a:xfrm>
            <a:custGeom>
              <a:avLst/>
              <a:gdLst/>
              <a:ahLst/>
              <a:cxnLst>
                <a:cxn ang="0">
                  <a:pos x="1722" y="66"/>
                </a:cxn>
                <a:cxn ang="0">
                  <a:pos x="1722" y="60"/>
                </a:cxn>
                <a:cxn ang="0">
                  <a:pos x="0" y="0"/>
                </a:cxn>
                <a:cxn ang="0">
                  <a:pos x="0" y="48"/>
                </a:cxn>
                <a:cxn ang="0">
                  <a:pos x="1722" y="66"/>
                </a:cxn>
                <a:cxn ang="0">
                  <a:pos x="1722" y="66"/>
                </a:cxn>
              </a:cxnLst>
              <a:rect l="0" t="0" r="r" b="b"/>
              <a:pathLst>
                <a:path w="1722" h="66">
                  <a:moveTo>
                    <a:pt x="1722" y="66"/>
                  </a:moveTo>
                  <a:lnTo>
                    <a:pt x="1722" y="60"/>
                  </a:lnTo>
                  <a:lnTo>
                    <a:pt x="0" y="0"/>
                  </a:lnTo>
                  <a:lnTo>
                    <a:pt x="0" y="48"/>
                  </a:lnTo>
                  <a:lnTo>
                    <a:pt x="1722" y="66"/>
                  </a:lnTo>
                  <a:lnTo>
                    <a:pt x="1722" y="66"/>
                  </a:lnTo>
                  <a:close/>
                </a:path>
              </a:pathLst>
            </a:custGeom>
            <a:gradFill rotWithShape="0">
              <a:gsLst>
                <a:gs pos="0">
                  <a:schemeClr val="bg2"/>
                </a:gs>
                <a:gs pos="100000">
                  <a:schemeClr val="bg1"/>
                </a:gs>
              </a:gsLst>
              <a:lin ang="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endParaRPr>
            </a:p>
          </p:txBody>
        </p:sp>
        <p:sp>
          <p:nvSpPr>
            <p:cNvPr id="786439" name="Freeform 7"/>
            <p:cNvSpPr>
              <a:spLocks/>
            </p:cNvSpPr>
            <p:nvPr/>
          </p:nvSpPr>
          <p:spPr bwMode="hidden">
            <a:xfrm>
              <a:off x="0" y="3726"/>
              <a:ext cx="4784" cy="329"/>
            </a:xfrm>
            <a:custGeom>
              <a:avLst/>
              <a:gdLst/>
              <a:ahLst/>
              <a:cxnLst>
                <a:cxn ang="0">
                  <a:pos x="0" y="329"/>
                </a:cxn>
                <a:cxn ang="0">
                  <a:pos x="4789" y="77"/>
                </a:cxn>
                <a:cxn ang="0">
                  <a:pos x="4789" y="0"/>
                </a:cxn>
                <a:cxn ang="0">
                  <a:pos x="0" y="107"/>
                </a:cxn>
                <a:cxn ang="0">
                  <a:pos x="0" y="329"/>
                </a:cxn>
                <a:cxn ang="0">
                  <a:pos x="0" y="329"/>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w="9525" cap="flat" cmpd="sng">
              <a:noFill/>
              <a:prstDash val="solid"/>
              <a:round/>
              <a:headEnd type="none" w="med" len="med"/>
              <a:tailEnd type="none" w="med" len="med"/>
            </a:ln>
            <a:effectLst/>
          </p:spPr>
          <p:txBody>
            <a:bodyPr/>
            <a:lstStyle/>
            <a:p>
              <a:pPr fontAlgn="auto">
                <a:spcBef>
                  <a:spcPts val="0"/>
                </a:spcBef>
                <a:spcAft>
                  <a:spcPts val="0"/>
                </a:spcAft>
                <a:defRPr/>
              </a:pPr>
              <a:endParaRPr lang="en-US">
                <a:solidFill>
                  <a:srgbClr val="FFFFFF"/>
                </a:solidFill>
                <a:latin typeface="Arial" charset="0"/>
              </a:endParaRPr>
            </a:p>
          </p:txBody>
        </p:sp>
        <p:sp>
          <p:nvSpPr>
            <p:cNvPr id="786440" name="Freeform 8"/>
            <p:cNvSpPr>
              <a:spLocks/>
            </p:cNvSpPr>
            <p:nvPr/>
          </p:nvSpPr>
          <p:spPr bwMode="hidden">
            <a:xfrm>
              <a:off x="4784" y="3702"/>
              <a:ext cx="974" cy="101"/>
            </a:xfrm>
            <a:custGeom>
              <a:avLst/>
              <a:gdLst/>
              <a:ahLst/>
              <a:cxnLst>
                <a:cxn ang="0">
                  <a:pos x="975" y="48"/>
                </a:cxn>
                <a:cxn ang="0">
                  <a:pos x="975" y="0"/>
                </a:cxn>
                <a:cxn ang="0">
                  <a:pos x="0" y="24"/>
                </a:cxn>
                <a:cxn ang="0">
                  <a:pos x="0" y="101"/>
                </a:cxn>
                <a:cxn ang="0">
                  <a:pos x="975" y="48"/>
                </a:cxn>
                <a:cxn ang="0">
                  <a:pos x="975" y="48"/>
                </a:cxn>
              </a:cxnLst>
              <a:rect l="0" t="0" r="r" b="b"/>
              <a:pathLst>
                <a:path w="975" h="101">
                  <a:moveTo>
                    <a:pt x="975" y="48"/>
                  </a:moveTo>
                  <a:lnTo>
                    <a:pt x="975" y="0"/>
                  </a:lnTo>
                  <a:lnTo>
                    <a:pt x="0" y="24"/>
                  </a:lnTo>
                  <a:lnTo>
                    <a:pt x="0" y="101"/>
                  </a:lnTo>
                  <a:lnTo>
                    <a:pt x="975" y="48"/>
                  </a:lnTo>
                  <a:lnTo>
                    <a:pt x="975" y="48"/>
                  </a:lnTo>
                  <a:close/>
                </a:path>
              </a:pathLst>
            </a:custGeom>
            <a:solidFill>
              <a:schemeClr val="bg1"/>
            </a:solidFill>
            <a:ln w="9525">
              <a:noFill/>
              <a:round/>
              <a:headEnd/>
              <a:tailEnd/>
            </a:ln>
          </p:spPr>
          <p:txBody>
            <a:bodyPr/>
            <a:lstStyle/>
            <a:p>
              <a:pPr fontAlgn="auto">
                <a:spcBef>
                  <a:spcPts val="0"/>
                </a:spcBef>
                <a:spcAft>
                  <a:spcPts val="0"/>
                </a:spcAft>
                <a:defRPr/>
              </a:pPr>
              <a:endParaRPr lang="en-US">
                <a:solidFill>
                  <a:srgbClr val="FFFFFF"/>
                </a:solidFill>
                <a:latin typeface="Arial" charset="0"/>
              </a:endParaRPr>
            </a:p>
          </p:txBody>
        </p:sp>
        <p:sp>
          <p:nvSpPr>
            <p:cNvPr id="786441" name="Freeform 9"/>
            <p:cNvSpPr>
              <a:spLocks/>
            </p:cNvSpPr>
            <p:nvPr/>
          </p:nvSpPr>
          <p:spPr bwMode="hidden">
            <a:xfrm>
              <a:off x="3619" y="3815"/>
              <a:ext cx="2139" cy="198"/>
            </a:xfrm>
            <a:custGeom>
              <a:avLst/>
              <a:gdLst/>
              <a:ahLst/>
              <a:cxnLst>
                <a:cxn ang="0">
                  <a:pos x="2141" y="0"/>
                </a:cxn>
                <a:cxn ang="0">
                  <a:pos x="0" y="156"/>
                </a:cxn>
                <a:cxn ang="0">
                  <a:pos x="0" y="198"/>
                </a:cxn>
                <a:cxn ang="0">
                  <a:pos x="2141" y="0"/>
                </a:cxn>
                <a:cxn ang="0">
                  <a:pos x="2141" y="0"/>
                </a:cxn>
              </a:cxnLst>
              <a:rect l="0" t="0" r="r" b="b"/>
              <a:pathLst>
                <a:path w="2141" h="198">
                  <a:moveTo>
                    <a:pt x="2141" y="0"/>
                  </a:moveTo>
                  <a:lnTo>
                    <a:pt x="0" y="156"/>
                  </a:lnTo>
                  <a:lnTo>
                    <a:pt x="0" y="198"/>
                  </a:lnTo>
                  <a:lnTo>
                    <a:pt x="2141" y="0"/>
                  </a:lnTo>
                  <a:lnTo>
                    <a:pt x="2141" y="0"/>
                  </a:lnTo>
                  <a:close/>
                </a:path>
              </a:pathLst>
            </a:custGeom>
            <a:solidFill>
              <a:schemeClr val="bg1"/>
            </a:solidFill>
            <a:ln w="9525">
              <a:noFill/>
              <a:round/>
              <a:headEnd/>
              <a:tailEnd/>
            </a:ln>
          </p:spPr>
          <p:txBody>
            <a:bodyPr/>
            <a:lstStyle/>
            <a:p>
              <a:pPr fontAlgn="auto">
                <a:spcBef>
                  <a:spcPts val="0"/>
                </a:spcBef>
                <a:spcAft>
                  <a:spcPts val="0"/>
                </a:spcAft>
                <a:defRPr/>
              </a:pPr>
              <a:endParaRPr lang="en-US">
                <a:solidFill>
                  <a:srgbClr val="FFFFFF"/>
                </a:solidFill>
                <a:latin typeface="Arial" charset="0"/>
              </a:endParaRPr>
            </a:p>
          </p:txBody>
        </p:sp>
        <p:sp>
          <p:nvSpPr>
            <p:cNvPr id="786442" name="Freeform 10"/>
            <p:cNvSpPr>
              <a:spLocks/>
            </p:cNvSpPr>
            <p:nvPr/>
          </p:nvSpPr>
          <p:spPr bwMode="hidden">
            <a:xfrm>
              <a:off x="0" y="3971"/>
              <a:ext cx="3619" cy="348"/>
            </a:xfrm>
            <a:custGeom>
              <a:avLst/>
              <a:gdLst/>
              <a:ahLst/>
              <a:cxnLst>
                <a:cxn ang="0">
                  <a:pos x="0" y="348"/>
                </a:cxn>
                <a:cxn ang="0">
                  <a:pos x="311" y="348"/>
                </a:cxn>
                <a:cxn ang="0">
                  <a:pos x="3623" y="42"/>
                </a:cxn>
                <a:cxn ang="0">
                  <a:pos x="3623" y="0"/>
                </a:cxn>
                <a:cxn ang="0">
                  <a:pos x="0" y="264"/>
                </a:cxn>
                <a:cxn ang="0">
                  <a:pos x="0" y="348"/>
                </a:cxn>
                <a:cxn ang="0">
                  <a:pos x="0" y="348"/>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endParaRPr>
            </a:p>
          </p:txBody>
        </p:sp>
        <p:sp>
          <p:nvSpPr>
            <p:cNvPr id="786443" name="Freeform 11"/>
            <p:cNvSpPr>
              <a:spLocks/>
            </p:cNvSpPr>
            <p:nvPr/>
          </p:nvSpPr>
          <p:spPr bwMode="hidden">
            <a:xfrm>
              <a:off x="2097" y="4043"/>
              <a:ext cx="2514" cy="276"/>
            </a:xfrm>
            <a:custGeom>
              <a:avLst/>
              <a:gdLst/>
              <a:ahLst/>
              <a:cxnLst>
                <a:cxn ang="0">
                  <a:pos x="2182" y="276"/>
                </a:cxn>
                <a:cxn ang="0">
                  <a:pos x="2517" y="204"/>
                </a:cxn>
                <a:cxn ang="0">
                  <a:pos x="2260" y="0"/>
                </a:cxn>
                <a:cxn ang="0">
                  <a:pos x="0" y="276"/>
                </a:cxn>
                <a:cxn ang="0">
                  <a:pos x="2182" y="276"/>
                </a:cxn>
                <a:cxn ang="0">
                  <a:pos x="2182" y="276"/>
                </a:cxn>
              </a:cxnLst>
              <a:rect l="0" t="0" r="r" b="b"/>
              <a:pathLst>
                <a:path w="2517" h="276">
                  <a:moveTo>
                    <a:pt x="2182" y="276"/>
                  </a:moveTo>
                  <a:lnTo>
                    <a:pt x="2517" y="204"/>
                  </a:lnTo>
                  <a:lnTo>
                    <a:pt x="2260" y="0"/>
                  </a:lnTo>
                  <a:lnTo>
                    <a:pt x="0" y="276"/>
                  </a:lnTo>
                  <a:lnTo>
                    <a:pt x="2182" y="276"/>
                  </a:lnTo>
                  <a:lnTo>
                    <a:pt x="2182" y="276"/>
                  </a:lnTo>
                  <a:close/>
                </a:path>
              </a:pathLst>
            </a:custGeom>
            <a:solidFill>
              <a:schemeClr val="bg1"/>
            </a:solidFill>
            <a:ln w="9525">
              <a:noFill/>
              <a:round/>
              <a:headEnd/>
              <a:tailEnd/>
            </a:ln>
          </p:spPr>
          <p:txBody>
            <a:bodyPr/>
            <a:lstStyle/>
            <a:p>
              <a:pPr fontAlgn="auto">
                <a:spcBef>
                  <a:spcPts val="0"/>
                </a:spcBef>
                <a:spcAft>
                  <a:spcPts val="0"/>
                </a:spcAft>
                <a:defRPr/>
              </a:pPr>
              <a:endParaRPr lang="en-US">
                <a:solidFill>
                  <a:srgbClr val="FFFFFF"/>
                </a:solidFill>
                <a:latin typeface="Arial" charset="0"/>
              </a:endParaRPr>
            </a:p>
          </p:txBody>
        </p:sp>
        <p:sp>
          <p:nvSpPr>
            <p:cNvPr id="786444" name="Freeform 12"/>
            <p:cNvSpPr>
              <a:spLocks/>
            </p:cNvSpPr>
            <p:nvPr/>
          </p:nvSpPr>
          <p:spPr bwMode="hidden">
            <a:xfrm>
              <a:off x="4354" y="3869"/>
              <a:ext cx="1404" cy="378"/>
            </a:xfrm>
            <a:custGeom>
              <a:avLst/>
              <a:gdLst/>
              <a:ahLst/>
              <a:cxnLst>
                <a:cxn ang="0">
                  <a:pos x="1405" y="126"/>
                </a:cxn>
                <a:cxn ang="0">
                  <a:pos x="1405" y="0"/>
                </a:cxn>
                <a:cxn ang="0">
                  <a:pos x="0" y="174"/>
                </a:cxn>
                <a:cxn ang="0">
                  <a:pos x="257" y="378"/>
                </a:cxn>
                <a:cxn ang="0">
                  <a:pos x="1405" y="126"/>
                </a:cxn>
                <a:cxn ang="0">
                  <a:pos x="1405" y="126"/>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endParaRPr>
            </a:p>
          </p:txBody>
        </p:sp>
        <p:sp>
          <p:nvSpPr>
            <p:cNvPr id="786445" name="Freeform 13"/>
            <p:cNvSpPr>
              <a:spLocks/>
            </p:cNvSpPr>
            <p:nvPr/>
          </p:nvSpPr>
          <p:spPr bwMode="hidden">
            <a:xfrm>
              <a:off x="5030" y="3151"/>
              <a:ext cx="728" cy="240"/>
            </a:xfrm>
            <a:custGeom>
              <a:avLst/>
              <a:gdLst/>
              <a:ahLst/>
              <a:cxnLst>
                <a:cxn ang="0">
                  <a:pos x="729" y="240"/>
                </a:cxn>
                <a:cxn ang="0">
                  <a:pos x="0" y="0"/>
                </a:cxn>
                <a:cxn ang="0">
                  <a:pos x="0" y="6"/>
                </a:cxn>
                <a:cxn ang="0">
                  <a:pos x="729" y="240"/>
                </a:cxn>
                <a:cxn ang="0">
                  <a:pos x="729" y="240"/>
                </a:cxn>
              </a:cxnLst>
              <a:rect l="0" t="0" r="r" b="b"/>
              <a:pathLst>
                <a:path w="729" h="240">
                  <a:moveTo>
                    <a:pt x="729" y="240"/>
                  </a:moveTo>
                  <a:lnTo>
                    <a:pt x="0" y="0"/>
                  </a:lnTo>
                  <a:lnTo>
                    <a:pt x="0" y="6"/>
                  </a:lnTo>
                  <a:lnTo>
                    <a:pt x="729" y="240"/>
                  </a:lnTo>
                  <a:lnTo>
                    <a:pt x="729" y="240"/>
                  </a:lnTo>
                  <a:close/>
                </a:path>
              </a:pathLst>
            </a:custGeom>
            <a:solidFill>
              <a:schemeClr val="bg1"/>
            </a:solidFill>
            <a:ln w="9525">
              <a:noFill/>
              <a:round/>
              <a:headEnd/>
              <a:tailEnd/>
            </a:ln>
          </p:spPr>
          <p:txBody>
            <a:bodyPr/>
            <a:lstStyle/>
            <a:p>
              <a:pPr fontAlgn="auto">
                <a:spcBef>
                  <a:spcPts val="0"/>
                </a:spcBef>
                <a:spcAft>
                  <a:spcPts val="0"/>
                </a:spcAft>
                <a:defRPr/>
              </a:pPr>
              <a:endParaRPr lang="en-US">
                <a:solidFill>
                  <a:srgbClr val="FFFFFF"/>
                </a:solidFill>
                <a:latin typeface="Arial" charset="0"/>
              </a:endParaRPr>
            </a:p>
          </p:txBody>
        </p:sp>
        <p:sp>
          <p:nvSpPr>
            <p:cNvPr id="786446" name="Freeform 14"/>
            <p:cNvSpPr>
              <a:spLocks/>
            </p:cNvSpPr>
            <p:nvPr/>
          </p:nvSpPr>
          <p:spPr bwMode="hidden">
            <a:xfrm>
              <a:off x="0" y="1486"/>
              <a:ext cx="5030" cy="1671"/>
            </a:xfrm>
            <a:custGeom>
              <a:avLst/>
              <a:gdLst/>
              <a:ahLst/>
              <a:cxnLst>
                <a:cxn ang="0">
                  <a:pos x="0" y="72"/>
                </a:cxn>
                <a:cxn ang="0">
                  <a:pos x="5035" y="1672"/>
                </a:cxn>
                <a:cxn ang="0">
                  <a:pos x="5035" y="1666"/>
                </a:cxn>
                <a:cxn ang="0">
                  <a:pos x="0" y="0"/>
                </a:cxn>
                <a:cxn ang="0">
                  <a:pos x="0" y="72"/>
                </a:cxn>
                <a:cxn ang="0">
                  <a:pos x="0" y="72"/>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endParaRPr>
            </a:p>
          </p:txBody>
        </p:sp>
        <p:sp>
          <p:nvSpPr>
            <p:cNvPr id="786447" name="Freeform 15"/>
            <p:cNvSpPr>
              <a:spLocks/>
            </p:cNvSpPr>
            <p:nvPr/>
          </p:nvSpPr>
          <p:spPr bwMode="hidden">
            <a:xfrm>
              <a:off x="5030" y="3049"/>
              <a:ext cx="728" cy="318"/>
            </a:xfrm>
            <a:custGeom>
              <a:avLst/>
              <a:gdLst/>
              <a:ahLst/>
              <a:cxnLst>
                <a:cxn ang="0">
                  <a:pos x="729" y="318"/>
                </a:cxn>
                <a:cxn ang="0">
                  <a:pos x="729" y="312"/>
                </a:cxn>
                <a:cxn ang="0">
                  <a:pos x="0" y="0"/>
                </a:cxn>
                <a:cxn ang="0">
                  <a:pos x="0" y="54"/>
                </a:cxn>
                <a:cxn ang="0">
                  <a:pos x="729" y="318"/>
                </a:cxn>
                <a:cxn ang="0">
                  <a:pos x="729" y="318"/>
                </a:cxn>
              </a:cxnLst>
              <a:rect l="0" t="0" r="r" b="b"/>
              <a:pathLst>
                <a:path w="729" h="318">
                  <a:moveTo>
                    <a:pt x="729" y="318"/>
                  </a:moveTo>
                  <a:lnTo>
                    <a:pt x="729" y="312"/>
                  </a:lnTo>
                  <a:lnTo>
                    <a:pt x="0" y="0"/>
                  </a:lnTo>
                  <a:lnTo>
                    <a:pt x="0" y="54"/>
                  </a:lnTo>
                  <a:lnTo>
                    <a:pt x="729" y="318"/>
                  </a:lnTo>
                  <a:lnTo>
                    <a:pt x="729" y="318"/>
                  </a:lnTo>
                  <a:close/>
                </a:path>
              </a:pathLst>
            </a:custGeom>
            <a:gradFill rotWithShape="0">
              <a:gsLst>
                <a:gs pos="0">
                  <a:schemeClr val="bg2"/>
                </a:gs>
                <a:gs pos="100000">
                  <a:schemeClr val="bg1"/>
                </a:gs>
              </a:gsLst>
              <a:lin ang="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endParaRPr>
            </a:p>
          </p:txBody>
        </p:sp>
        <p:sp>
          <p:nvSpPr>
            <p:cNvPr id="786448" name="Freeform 16"/>
            <p:cNvSpPr>
              <a:spLocks/>
            </p:cNvSpPr>
            <p:nvPr/>
          </p:nvSpPr>
          <p:spPr bwMode="hidden">
            <a:xfrm>
              <a:off x="0" y="916"/>
              <a:ext cx="5030" cy="2187"/>
            </a:xfrm>
            <a:custGeom>
              <a:avLst/>
              <a:gdLst/>
              <a:ahLst/>
              <a:cxnLst>
                <a:cxn ang="0">
                  <a:pos x="0" y="396"/>
                </a:cxn>
                <a:cxn ang="0">
                  <a:pos x="5035" y="2188"/>
                </a:cxn>
                <a:cxn ang="0">
                  <a:pos x="5035" y="2134"/>
                </a:cxn>
                <a:cxn ang="0">
                  <a:pos x="0" y="0"/>
                </a:cxn>
                <a:cxn ang="0">
                  <a:pos x="0" y="396"/>
                </a:cxn>
                <a:cxn ang="0">
                  <a:pos x="0" y="396"/>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endParaRPr>
            </a:p>
          </p:txBody>
        </p:sp>
        <p:sp>
          <p:nvSpPr>
            <p:cNvPr id="786449" name="Freeform 17"/>
            <p:cNvSpPr>
              <a:spLocks/>
            </p:cNvSpPr>
            <p:nvPr/>
          </p:nvSpPr>
          <p:spPr bwMode="hidden">
            <a:xfrm>
              <a:off x="2294" y="0"/>
              <a:ext cx="3159" cy="2725"/>
            </a:xfrm>
            <a:custGeom>
              <a:avLst/>
              <a:gdLst/>
              <a:ahLst/>
              <a:cxnLst>
                <a:cxn ang="0">
                  <a:pos x="0" y="0"/>
                </a:cxn>
                <a:cxn ang="0">
                  <a:pos x="3145" y="2727"/>
                </a:cxn>
                <a:cxn ang="0">
                  <a:pos x="3163" y="2704"/>
                </a:cxn>
                <a:cxn ang="0">
                  <a:pos x="102" y="0"/>
                </a:cxn>
                <a:cxn ang="0">
                  <a:pos x="0" y="0"/>
                </a:cxn>
                <a:cxn ang="0">
                  <a:pos x="0" y="0"/>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endParaRPr>
            </a:p>
          </p:txBody>
        </p:sp>
        <p:sp>
          <p:nvSpPr>
            <p:cNvPr id="786450" name="Freeform 18"/>
            <p:cNvSpPr>
              <a:spLocks/>
            </p:cNvSpPr>
            <p:nvPr/>
          </p:nvSpPr>
          <p:spPr bwMode="hidden">
            <a:xfrm>
              <a:off x="5435" y="2702"/>
              <a:ext cx="323" cy="299"/>
            </a:xfrm>
            <a:custGeom>
              <a:avLst/>
              <a:gdLst/>
              <a:ahLst/>
              <a:cxnLst>
                <a:cxn ang="0">
                  <a:pos x="323" y="299"/>
                </a:cxn>
                <a:cxn ang="0">
                  <a:pos x="323" y="263"/>
                </a:cxn>
                <a:cxn ang="0">
                  <a:pos x="18" y="0"/>
                </a:cxn>
                <a:cxn ang="0">
                  <a:pos x="0" y="23"/>
                </a:cxn>
                <a:cxn ang="0">
                  <a:pos x="323" y="299"/>
                </a:cxn>
                <a:cxn ang="0">
                  <a:pos x="323" y="299"/>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endParaRPr>
            </a:p>
          </p:txBody>
        </p:sp>
        <p:sp>
          <p:nvSpPr>
            <p:cNvPr id="786451" name="Freeform 19"/>
            <p:cNvSpPr>
              <a:spLocks/>
            </p:cNvSpPr>
            <p:nvPr/>
          </p:nvSpPr>
          <p:spPr bwMode="hidden">
            <a:xfrm>
              <a:off x="5477" y="2588"/>
              <a:ext cx="281" cy="335"/>
            </a:xfrm>
            <a:custGeom>
              <a:avLst/>
              <a:gdLst/>
              <a:ahLst/>
              <a:cxnLst>
                <a:cxn ang="0">
                  <a:pos x="281" y="335"/>
                </a:cxn>
                <a:cxn ang="0">
                  <a:pos x="281" y="173"/>
                </a:cxn>
                <a:cxn ang="0">
                  <a:pos x="96" y="0"/>
                </a:cxn>
                <a:cxn ang="0">
                  <a:pos x="0" y="90"/>
                </a:cxn>
                <a:cxn ang="0">
                  <a:pos x="281" y="335"/>
                </a:cxn>
                <a:cxn ang="0">
                  <a:pos x="281" y="335"/>
                </a:cxn>
              </a:cxnLst>
              <a:rect l="0" t="0" r="r" b="b"/>
              <a:pathLst>
                <a:path w="281" h="335">
                  <a:moveTo>
                    <a:pt x="281" y="335"/>
                  </a:moveTo>
                  <a:lnTo>
                    <a:pt x="281" y="173"/>
                  </a:lnTo>
                  <a:lnTo>
                    <a:pt x="96" y="0"/>
                  </a:lnTo>
                  <a:lnTo>
                    <a:pt x="0" y="90"/>
                  </a:lnTo>
                  <a:lnTo>
                    <a:pt x="281" y="335"/>
                  </a:lnTo>
                  <a:lnTo>
                    <a:pt x="281" y="335"/>
                  </a:lnTo>
                  <a:close/>
                </a:path>
              </a:pathLst>
            </a:custGeom>
            <a:solidFill>
              <a:schemeClr val="bg1"/>
            </a:solidFill>
            <a:ln w="9525">
              <a:noFill/>
              <a:round/>
              <a:headEnd/>
              <a:tailEnd/>
            </a:ln>
          </p:spPr>
          <p:txBody>
            <a:bodyPr/>
            <a:lstStyle/>
            <a:p>
              <a:pPr fontAlgn="auto">
                <a:spcBef>
                  <a:spcPts val="0"/>
                </a:spcBef>
                <a:spcAft>
                  <a:spcPts val="0"/>
                </a:spcAft>
                <a:defRPr/>
              </a:pPr>
              <a:endParaRPr lang="en-US">
                <a:solidFill>
                  <a:srgbClr val="FFFFFF"/>
                </a:solidFill>
                <a:latin typeface="Arial" charset="0"/>
              </a:endParaRPr>
            </a:p>
          </p:txBody>
        </p:sp>
        <p:sp>
          <p:nvSpPr>
            <p:cNvPr id="786452" name="Freeform 20"/>
            <p:cNvSpPr>
              <a:spLocks/>
            </p:cNvSpPr>
            <p:nvPr/>
          </p:nvSpPr>
          <p:spPr bwMode="hidden">
            <a:xfrm>
              <a:off x="2454" y="0"/>
              <a:ext cx="3119" cy="2678"/>
            </a:xfrm>
            <a:custGeom>
              <a:avLst/>
              <a:gdLst/>
              <a:ahLst/>
              <a:cxnLst>
                <a:cxn ang="0">
                  <a:pos x="0" y="0"/>
                </a:cxn>
                <a:cxn ang="0">
                  <a:pos x="3026" y="2680"/>
                </a:cxn>
                <a:cxn ang="0">
                  <a:pos x="3122" y="2590"/>
                </a:cxn>
                <a:cxn ang="0">
                  <a:pos x="383" y="0"/>
                </a:cxn>
                <a:cxn ang="0">
                  <a:pos x="0" y="0"/>
                </a:cxn>
                <a:cxn ang="0">
                  <a:pos x="0" y="0"/>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endParaRPr>
            </a:p>
          </p:txBody>
        </p:sp>
        <p:sp>
          <p:nvSpPr>
            <p:cNvPr id="786453" name="Freeform 21"/>
            <p:cNvSpPr>
              <a:spLocks/>
            </p:cNvSpPr>
            <p:nvPr/>
          </p:nvSpPr>
          <p:spPr bwMode="hidden">
            <a:xfrm>
              <a:off x="5626" y="2534"/>
              <a:ext cx="132" cy="132"/>
            </a:xfrm>
            <a:custGeom>
              <a:avLst/>
              <a:gdLst/>
              <a:ahLst/>
              <a:cxnLst>
                <a:cxn ang="0">
                  <a:pos x="132" y="132"/>
                </a:cxn>
                <a:cxn ang="0">
                  <a:pos x="0" y="0"/>
                </a:cxn>
                <a:cxn ang="0">
                  <a:pos x="0" y="0"/>
                </a:cxn>
                <a:cxn ang="0">
                  <a:pos x="132" y="132"/>
                </a:cxn>
                <a:cxn ang="0">
                  <a:pos x="132" y="132"/>
                </a:cxn>
              </a:cxnLst>
              <a:rect l="0" t="0" r="r" b="b"/>
              <a:pathLst>
                <a:path w="132" h="132">
                  <a:moveTo>
                    <a:pt x="132" y="132"/>
                  </a:moveTo>
                  <a:lnTo>
                    <a:pt x="0" y="0"/>
                  </a:lnTo>
                  <a:lnTo>
                    <a:pt x="0" y="0"/>
                  </a:lnTo>
                  <a:lnTo>
                    <a:pt x="132" y="132"/>
                  </a:lnTo>
                  <a:lnTo>
                    <a:pt x="132" y="132"/>
                  </a:lnTo>
                  <a:close/>
                </a:path>
              </a:pathLst>
            </a:custGeom>
            <a:solidFill>
              <a:srgbClr val="FF9999"/>
            </a:solidFill>
            <a:ln w="9525">
              <a:noFill/>
              <a:round/>
              <a:headEnd/>
              <a:tailEnd/>
            </a:ln>
          </p:spPr>
          <p:txBody>
            <a:bodyPr/>
            <a:lstStyle/>
            <a:p>
              <a:pPr fontAlgn="auto">
                <a:spcBef>
                  <a:spcPts val="0"/>
                </a:spcBef>
                <a:spcAft>
                  <a:spcPts val="0"/>
                </a:spcAft>
                <a:defRPr/>
              </a:pPr>
              <a:endParaRPr lang="en-US">
                <a:solidFill>
                  <a:srgbClr val="FFFFFF"/>
                </a:solidFill>
                <a:latin typeface="Arial" charset="0"/>
              </a:endParaRPr>
            </a:p>
          </p:txBody>
        </p:sp>
        <p:sp>
          <p:nvSpPr>
            <p:cNvPr id="786454" name="Freeform 22"/>
            <p:cNvSpPr>
              <a:spLocks/>
            </p:cNvSpPr>
            <p:nvPr/>
          </p:nvSpPr>
          <p:spPr bwMode="hidden">
            <a:xfrm>
              <a:off x="3112" y="0"/>
              <a:ext cx="2514" cy="2534"/>
            </a:xfrm>
            <a:custGeom>
              <a:avLst/>
              <a:gdLst/>
              <a:ahLst/>
              <a:cxnLst>
                <a:cxn ang="0">
                  <a:pos x="0" y="0"/>
                </a:cxn>
                <a:cxn ang="0">
                  <a:pos x="2517" y="2536"/>
                </a:cxn>
                <a:cxn ang="0">
                  <a:pos x="2517" y="2536"/>
                </a:cxn>
                <a:cxn ang="0">
                  <a:pos x="66" y="0"/>
                </a:cxn>
                <a:cxn ang="0">
                  <a:pos x="0" y="0"/>
                </a:cxn>
                <a:cxn ang="0">
                  <a:pos x="0" y="0"/>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endParaRPr>
            </a:p>
          </p:txBody>
        </p:sp>
        <p:sp>
          <p:nvSpPr>
            <p:cNvPr id="786455" name="Freeform 23"/>
            <p:cNvSpPr>
              <a:spLocks/>
            </p:cNvSpPr>
            <p:nvPr/>
          </p:nvSpPr>
          <p:spPr bwMode="hidden">
            <a:xfrm>
              <a:off x="3488" y="0"/>
              <a:ext cx="2198" cy="2480"/>
            </a:xfrm>
            <a:custGeom>
              <a:avLst/>
              <a:gdLst/>
              <a:ahLst/>
              <a:cxnLst>
                <a:cxn ang="0">
                  <a:pos x="0" y="0"/>
                </a:cxn>
                <a:cxn ang="0">
                  <a:pos x="2188" y="2482"/>
                </a:cxn>
                <a:cxn ang="0">
                  <a:pos x="2200" y="2476"/>
                </a:cxn>
                <a:cxn ang="0">
                  <a:pos x="317" y="0"/>
                </a:cxn>
                <a:cxn ang="0">
                  <a:pos x="0" y="0"/>
                </a:cxn>
                <a:cxn ang="0">
                  <a:pos x="0" y="0"/>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w="9525" cap="flat" cmpd="sng">
              <a:noFill/>
              <a:prstDash val="solid"/>
              <a:round/>
              <a:headEnd type="none" w="med" len="med"/>
              <a:tailEnd type="none" w="med" len="med"/>
            </a:ln>
            <a:effectLst/>
          </p:spPr>
          <p:txBody>
            <a:bodyPr/>
            <a:lstStyle/>
            <a:p>
              <a:pPr fontAlgn="auto">
                <a:spcBef>
                  <a:spcPts val="0"/>
                </a:spcBef>
                <a:spcAft>
                  <a:spcPts val="0"/>
                </a:spcAft>
                <a:defRPr/>
              </a:pPr>
              <a:endParaRPr lang="en-US">
                <a:solidFill>
                  <a:srgbClr val="FFFFFF"/>
                </a:solidFill>
                <a:latin typeface="Arial" charset="0"/>
              </a:endParaRPr>
            </a:p>
          </p:txBody>
        </p:sp>
        <p:sp>
          <p:nvSpPr>
            <p:cNvPr id="786456" name="Freeform 24"/>
            <p:cNvSpPr>
              <a:spLocks/>
            </p:cNvSpPr>
            <p:nvPr/>
          </p:nvSpPr>
          <p:spPr bwMode="hidden">
            <a:xfrm>
              <a:off x="5674" y="2474"/>
              <a:ext cx="84" cy="96"/>
            </a:xfrm>
            <a:custGeom>
              <a:avLst/>
              <a:gdLst/>
              <a:ahLst/>
              <a:cxnLst>
                <a:cxn ang="0">
                  <a:pos x="84" y="96"/>
                </a:cxn>
                <a:cxn ang="0">
                  <a:pos x="84" y="90"/>
                </a:cxn>
                <a:cxn ang="0">
                  <a:pos x="12" y="0"/>
                </a:cxn>
                <a:cxn ang="0">
                  <a:pos x="0" y="6"/>
                </a:cxn>
                <a:cxn ang="0">
                  <a:pos x="84" y="96"/>
                </a:cxn>
                <a:cxn ang="0">
                  <a:pos x="84" y="96"/>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endParaRPr>
            </a:p>
          </p:txBody>
        </p:sp>
        <p:sp>
          <p:nvSpPr>
            <p:cNvPr id="786457" name="Freeform 25"/>
            <p:cNvSpPr>
              <a:spLocks/>
            </p:cNvSpPr>
            <p:nvPr/>
          </p:nvSpPr>
          <p:spPr bwMode="hidden">
            <a:xfrm>
              <a:off x="5603" y="850"/>
              <a:ext cx="155" cy="516"/>
            </a:xfrm>
            <a:custGeom>
              <a:avLst/>
              <a:gdLst/>
              <a:ahLst/>
              <a:cxnLst>
                <a:cxn ang="0">
                  <a:pos x="155" y="516"/>
                </a:cxn>
                <a:cxn ang="0">
                  <a:pos x="155" y="204"/>
                </a:cxn>
                <a:cxn ang="0">
                  <a:pos x="77" y="0"/>
                </a:cxn>
                <a:cxn ang="0">
                  <a:pos x="0" y="192"/>
                </a:cxn>
                <a:cxn ang="0">
                  <a:pos x="155" y="516"/>
                </a:cxn>
                <a:cxn ang="0">
                  <a:pos x="155" y="516"/>
                </a:cxn>
              </a:cxnLst>
              <a:rect l="0" t="0" r="r" b="b"/>
              <a:pathLst>
                <a:path w="155" h="516">
                  <a:moveTo>
                    <a:pt x="155" y="516"/>
                  </a:moveTo>
                  <a:lnTo>
                    <a:pt x="155" y="204"/>
                  </a:lnTo>
                  <a:lnTo>
                    <a:pt x="77" y="0"/>
                  </a:lnTo>
                  <a:lnTo>
                    <a:pt x="0" y="192"/>
                  </a:lnTo>
                  <a:lnTo>
                    <a:pt x="155" y="516"/>
                  </a:lnTo>
                  <a:lnTo>
                    <a:pt x="155" y="516"/>
                  </a:lnTo>
                  <a:close/>
                </a:path>
              </a:pathLst>
            </a:custGeom>
            <a:solidFill>
              <a:schemeClr val="bg2"/>
            </a:solidFill>
            <a:ln w="9525">
              <a:noFill/>
              <a:round/>
              <a:headEnd/>
              <a:tailEnd/>
            </a:ln>
          </p:spPr>
          <p:txBody>
            <a:bodyPr/>
            <a:lstStyle/>
            <a:p>
              <a:pPr fontAlgn="auto">
                <a:spcBef>
                  <a:spcPts val="0"/>
                </a:spcBef>
                <a:spcAft>
                  <a:spcPts val="0"/>
                </a:spcAft>
                <a:defRPr/>
              </a:pPr>
              <a:endParaRPr lang="en-US">
                <a:solidFill>
                  <a:srgbClr val="FFFFFF"/>
                </a:solidFill>
                <a:latin typeface="Arial" charset="0"/>
              </a:endParaRPr>
            </a:p>
          </p:txBody>
        </p:sp>
        <p:sp>
          <p:nvSpPr>
            <p:cNvPr id="786458" name="Freeform 26"/>
            <p:cNvSpPr>
              <a:spLocks/>
            </p:cNvSpPr>
            <p:nvPr/>
          </p:nvSpPr>
          <p:spPr bwMode="hidden">
            <a:xfrm>
              <a:off x="5107" y="0"/>
              <a:ext cx="573" cy="1042"/>
            </a:xfrm>
            <a:custGeom>
              <a:avLst/>
              <a:gdLst/>
              <a:ahLst/>
              <a:cxnLst>
                <a:cxn ang="0">
                  <a:pos x="0" y="0"/>
                </a:cxn>
                <a:cxn ang="0">
                  <a:pos x="497" y="1043"/>
                </a:cxn>
                <a:cxn ang="0">
                  <a:pos x="574" y="851"/>
                </a:cxn>
                <a:cxn ang="0">
                  <a:pos x="251" y="0"/>
                </a:cxn>
                <a:cxn ang="0">
                  <a:pos x="0" y="0"/>
                </a:cxn>
                <a:cxn ang="0">
                  <a:pos x="0" y="0"/>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endParaRPr>
            </a:p>
          </p:txBody>
        </p:sp>
        <p:sp>
          <p:nvSpPr>
            <p:cNvPr id="786459" name="Freeform 27"/>
            <p:cNvSpPr>
              <a:spLocks/>
            </p:cNvSpPr>
            <p:nvPr/>
          </p:nvSpPr>
          <p:spPr bwMode="hidden">
            <a:xfrm>
              <a:off x="5411" y="0"/>
              <a:ext cx="341" cy="796"/>
            </a:xfrm>
            <a:custGeom>
              <a:avLst/>
              <a:gdLst/>
              <a:ahLst/>
              <a:cxnLst>
                <a:cxn ang="0">
                  <a:pos x="144" y="0"/>
                </a:cxn>
                <a:cxn ang="0">
                  <a:pos x="0" y="0"/>
                </a:cxn>
                <a:cxn ang="0">
                  <a:pos x="287" y="797"/>
                </a:cxn>
                <a:cxn ang="0">
                  <a:pos x="341" y="653"/>
                </a:cxn>
                <a:cxn ang="0">
                  <a:pos x="144" y="0"/>
                </a:cxn>
                <a:cxn ang="0">
                  <a:pos x="144" y="0"/>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endParaRPr>
            </a:p>
          </p:txBody>
        </p:sp>
        <p:sp>
          <p:nvSpPr>
            <p:cNvPr id="786460" name="Freeform 28"/>
            <p:cNvSpPr>
              <a:spLocks/>
            </p:cNvSpPr>
            <p:nvPr/>
          </p:nvSpPr>
          <p:spPr bwMode="hidden">
            <a:xfrm>
              <a:off x="5698" y="653"/>
              <a:ext cx="60" cy="311"/>
            </a:xfrm>
            <a:custGeom>
              <a:avLst/>
              <a:gdLst/>
              <a:ahLst/>
              <a:cxnLst>
                <a:cxn ang="0">
                  <a:pos x="0" y="144"/>
                </a:cxn>
                <a:cxn ang="0">
                  <a:pos x="60" y="312"/>
                </a:cxn>
                <a:cxn ang="0">
                  <a:pos x="60" y="6"/>
                </a:cxn>
                <a:cxn ang="0">
                  <a:pos x="54" y="0"/>
                </a:cxn>
                <a:cxn ang="0">
                  <a:pos x="0" y="144"/>
                </a:cxn>
                <a:cxn ang="0">
                  <a:pos x="0" y="144"/>
                </a:cxn>
              </a:cxnLst>
              <a:rect l="0" t="0" r="r" b="b"/>
              <a:pathLst>
                <a:path w="60" h="312">
                  <a:moveTo>
                    <a:pt x="0" y="144"/>
                  </a:moveTo>
                  <a:lnTo>
                    <a:pt x="60" y="312"/>
                  </a:lnTo>
                  <a:lnTo>
                    <a:pt x="60" y="6"/>
                  </a:lnTo>
                  <a:lnTo>
                    <a:pt x="54" y="0"/>
                  </a:lnTo>
                  <a:lnTo>
                    <a:pt x="0" y="144"/>
                  </a:lnTo>
                  <a:lnTo>
                    <a:pt x="0" y="144"/>
                  </a:lnTo>
                  <a:close/>
                </a:path>
              </a:pathLst>
            </a:custGeom>
            <a:solidFill>
              <a:schemeClr val="bg2"/>
            </a:solidFill>
            <a:ln w="9525">
              <a:noFill/>
              <a:round/>
              <a:headEnd/>
              <a:tailEnd/>
            </a:ln>
          </p:spPr>
          <p:txBody>
            <a:bodyPr/>
            <a:lstStyle/>
            <a:p>
              <a:pPr fontAlgn="auto">
                <a:spcBef>
                  <a:spcPts val="0"/>
                </a:spcBef>
                <a:spcAft>
                  <a:spcPts val="0"/>
                </a:spcAft>
                <a:defRPr/>
              </a:pPr>
              <a:endParaRPr lang="en-US">
                <a:solidFill>
                  <a:srgbClr val="FFFFFF"/>
                </a:solidFill>
                <a:latin typeface="Arial" charset="0"/>
              </a:endParaRPr>
            </a:p>
          </p:txBody>
        </p:sp>
        <p:sp>
          <p:nvSpPr>
            <p:cNvPr id="786461" name="Freeform 29"/>
            <p:cNvSpPr>
              <a:spLocks/>
            </p:cNvSpPr>
            <p:nvPr/>
          </p:nvSpPr>
          <p:spPr bwMode="hidden">
            <a:xfrm>
              <a:off x="2" y="1601"/>
              <a:ext cx="5752" cy="1864"/>
            </a:xfrm>
            <a:custGeom>
              <a:avLst/>
              <a:gdLst/>
              <a:ahLst/>
              <a:cxnLst>
                <a:cxn ang="0">
                  <a:pos x="0" y="371"/>
                </a:cxn>
                <a:cxn ang="0">
                  <a:pos x="5740" y="1864"/>
                </a:cxn>
                <a:cxn ang="0">
                  <a:pos x="5740" y="1834"/>
                </a:cxn>
                <a:cxn ang="0">
                  <a:pos x="0" y="0"/>
                </a:cxn>
                <a:cxn ang="0">
                  <a:pos x="0" y="371"/>
                </a:cxn>
                <a:cxn ang="0">
                  <a:pos x="0" y="37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endParaRPr>
            </a:p>
          </p:txBody>
        </p:sp>
        <p:sp>
          <p:nvSpPr>
            <p:cNvPr id="786462" name="Freeform 30"/>
            <p:cNvSpPr>
              <a:spLocks/>
            </p:cNvSpPr>
            <p:nvPr/>
          </p:nvSpPr>
          <p:spPr bwMode="hidden">
            <a:xfrm>
              <a:off x="5754" y="3483"/>
              <a:ext cx="6" cy="6"/>
            </a:xfrm>
            <a:custGeom>
              <a:avLst/>
              <a:gdLst/>
              <a:ahLst/>
              <a:cxnLst>
                <a:cxn ang="0">
                  <a:pos x="6" y="6"/>
                </a:cxn>
                <a:cxn ang="0">
                  <a:pos x="0" y="0"/>
                </a:cxn>
                <a:cxn ang="0">
                  <a:pos x="0" y="6"/>
                </a:cxn>
                <a:cxn ang="0">
                  <a:pos x="6" y="6"/>
                </a:cxn>
                <a:cxn ang="0">
                  <a:pos x="6" y="6"/>
                </a:cxn>
              </a:cxnLst>
              <a:rect l="0" t="0" r="r" b="b"/>
              <a:pathLst>
                <a:path w="6" h="6">
                  <a:moveTo>
                    <a:pt x="6" y="6"/>
                  </a:moveTo>
                  <a:lnTo>
                    <a:pt x="0" y="0"/>
                  </a:lnTo>
                  <a:lnTo>
                    <a:pt x="0" y="6"/>
                  </a:lnTo>
                  <a:lnTo>
                    <a:pt x="6" y="6"/>
                  </a:lnTo>
                  <a:lnTo>
                    <a:pt x="6" y="6"/>
                  </a:lnTo>
                  <a:close/>
                </a:path>
              </a:pathLst>
            </a:custGeom>
            <a:solidFill>
              <a:srgbClr val="18FF00"/>
            </a:solidFill>
            <a:ln w="9525">
              <a:noFill/>
              <a:round/>
              <a:headEnd/>
              <a:tailEnd/>
            </a:ln>
          </p:spPr>
          <p:txBody>
            <a:bodyPr/>
            <a:lstStyle/>
            <a:p>
              <a:pPr fontAlgn="auto">
                <a:spcBef>
                  <a:spcPts val="0"/>
                </a:spcBef>
                <a:spcAft>
                  <a:spcPts val="0"/>
                </a:spcAft>
                <a:defRPr/>
              </a:pPr>
              <a:endParaRPr lang="en-US">
                <a:solidFill>
                  <a:srgbClr val="FFFFFF"/>
                </a:solidFill>
                <a:latin typeface="Arial" charset="0"/>
              </a:endParaRPr>
            </a:p>
          </p:txBody>
        </p:sp>
        <p:sp>
          <p:nvSpPr>
            <p:cNvPr id="786463" name="Freeform 31"/>
            <p:cNvSpPr>
              <a:spLocks/>
            </p:cNvSpPr>
            <p:nvPr/>
          </p:nvSpPr>
          <p:spPr bwMode="hidden">
            <a:xfrm>
              <a:off x="2" y="2152"/>
              <a:ext cx="5752" cy="1337"/>
            </a:xfrm>
            <a:custGeom>
              <a:avLst/>
              <a:gdLst/>
              <a:ahLst/>
              <a:cxnLst>
                <a:cxn ang="0">
                  <a:pos x="0" y="366"/>
                </a:cxn>
                <a:cxn ang="0">
                  <a:pos x="5740" y="1337"/>
                </a:cxn>
                <a:cxn ang="0">
                  <a:pos x="5740" y="1331"/>
                </a:cxn>
                <a:cxn ang="0">
                  <a:pos x="0" y="0"/>
                </a:cxn>
                <a:cxn ang="0">
                  <a:pos x="0" y="366"/>
                </a:cxn>
                <a:cxn ang="0">
                  <a:pos x="0" y="366"/>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endParaRPr>
            </a:p>
          </p:txBody>
        </p:sp>
        <p:sp>
          <p:nvSpPr>
            <p:cNvPr id="786464" name="Freeform 32"/>
            <p:cNvSpPr>
              <a:spLocks/>
            </p:cNvSpPr>
            <p:nvPr/>
          </p:nvSpPr>
          <p:spPr bwMode="hidden">
            <a:xfrm>
              <a:off x="2" y="3177"/>
              <a:ext cx="5752" cy="414"/>
            </a:xfrm>
            <a:custGeom>
              <a:avLst/>
              <a:gdLst/>
              <a:ahLst/>
              <a:cxnLst>
                <a:cxn ang="0">
                  <a:pos x="0" y="48"/>
                </a:cxn>
                <a:cxn ang="0">
                  <a:pos x="5740" y="414"/>
                </a:cxn>
                <a:cxn ang="0">
                  <a:pos x="5740" y="402"/>
                </a:cxn>
                <a:cxn ang="0">
                  <a:pos x="0" y="0"/>
                </a:cxn>
                <a:cxn ang="0">
                  <a:pos x="0" y="48"/>
                </a:cxn>
                <a:cxn ang="0">
                  <a:pos x="0" y="48"/>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endParaRPr>
            </a:p>
          </p:txBody>
        </p:sp>
        <p:sp>
          <p:nvSpPr>
            <p:cNvPr id="786465" name="Freeform 33"/>
            <p:cNvSpPr>
              <a:spLocks/>
            </p:cNvSpPr>
            <p:nvPr/>
          </p:nvSpPr>
          <p:spPr bwMode="hidden">
            <a:xfrm>
              <a:off x="1297" y="0"/>
              <a:ext cx="4457" cy="3177"/>
            </a:xfrm>
            <a:custGeom>
              <a:avLst/>
              <a:gdLst/>
              <a:ahLst/>
              <a:cxnLst>
                <a:cxn ang="0">
                  <a:pos x="0" y="0"/>
                </a:cxn>
                <a:cxn ang="0">
                  <a:pos x="4448" y="3177"/>
                </a:cxn>
                <a:cxn ang="0">
                  <a:pos x="4448" y="3153"/>
                </a:cxn>
                <a:cxn ang="0">
                  <a:pos x="125" y="0"/>
                </a:cxn>
                <a:cxn ang="0">
                  <a:pos x="0" y="0"/>
                </a:cxn>
                <a:cxn ang="0">
                  <a:pos x="0" y="0"/>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endParaRPr>
            </a:p>
          </p:txBody>
        </p:sp>
        <p:sp>
          <p:nvSpPr>
            <p:cNvPr id="786466" name="Freeform 34"/>
            <p:cNvSpPr>
              <a:spLocks/>
            </p:cNvSpPr>
            <p:nvPr/>
          </p:nvSpPr>
          <p:spPr bwMode="hidden">
            <a:xfrm>
              <a:off x="3321" y="0"/>
              <a:ext cx="2433" cy="2614"/>
            </a:xfrm>
            <a:custGeom>
              <a:avLst/>
              <a:gdLst/>
              <a:ahLst/>
              <a:cxnLst>
                <a:cxn ang="0">
                  <a:pos x="0" y="0"/>
                </a:cxn>
                <a:cxn ang="0">
                  <a:pos x="2428" y="2614"/>
                </a:cxn>
                <a:cxn ang="0">
                  <a:pos x="2428" y="2608"/>
                </a:cxn>
                <a:cxn ang="0">
                  <a:pos x="66" y="0"/>
                </a:cxn>
                <a:cxn ang="0">
                  <a:pos x="0" y="0"/>
                </a:cxn>
                <a:cxn ang="0">
                  <a:pos x="0" y="0"/>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endParaRPr>
            </a:p>
          </p:txBody>
        </p:sp>
        <p:sp>
          <p:nvSpPr>
            <p:cNvPr id="786467" name="Freeform 35"/>
            <p:cNvSpPr>
              <a:spLocks/>
            </p:cNvSpPr>
            <p:nvPr/>
          </p:nvSpPr>
          <p:spPr bwMode="hidden">
            <a:xfrm>
              <a:off x="3950" y="0"/>
              <a:ext cx="1804" cy="2464"/>
            </a:xfrm>
            <a:custGeom>
              <a:avLst/>
              <a:gdLst/>
              <a:ahLst/>
              <a:cxnLst>
                <a:cxn ang="0">
                  <a:pos x="485" y="0"/>
                </a:cxn>
                <a:cxn ang="0">
                  <a:pos x="0" y="0"/>
                </a:cxn>
                <a:cxn ang="0">
                  <a:pos x="1800" y="2464"/>
                </a:cxn>
                <a:cxn ang="0">
                  <a:pos x="1800" y="2248"/>
                </a:cxn>
                <a:cxn ang="0">
                  <a:pos x="1794" y="2248"/>
                </a:cxn>
                <a:cxn ang="0">
                  <a:pos x="485" y="0"/>
                </a:cxn>
                <a:cxn ang="0">
                  <a:pos x="485" y="0"/>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endParaRPr>
            </a:p>
          </p:txBody>
        </p:sp>
        <p:sp>
          <p:nvSpPr>
            <p:cNvPr id="786468" name="Freeform 36"/>
            <p:cNvSpPr>
              <a:spLocks/>
            </p:cNvSpPr>
            <p:nvPr/>
          </p:nvSpPr>
          <p:spPr bwMode="hidden">
            <a:xfrm>
              <a:off x="4519" y="0"/>
              <a:ext cx="1235" cy="2074"/>
            </a:xfrm>
            <a:custGeom>
              <a:avLst/>
              <a:gdLst/>
              <a:ahLst/>
              <a:cxnLst>
                <a:cxn ang="0">
                  <a:pos x="0" y="0"/>
                </a:cxn>
                <a:cxn ang="0">
                  <a:pos x="1232" y="2074"/>
                </a:cxn>
                <a:cxn ang="0">
                  <a:pos x="1232" y="2038"/>
                </a:cxn>
                <a:cxn ang="0">
                  <a:pos x="42" y="0"/>
                </a:cxn>
                <a:cxn ang="0">
                  <a:pos x="0" y="0"/>
                </a:cxn>
                <a:cxn ang="0">
                  <a:pos x="0" y="0"/>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endParaRPr>
            </a:p>
          </p:txBody>
        </p:sp>
        <p:sp>
          <p:nvSpPr>
            <p:cNvPr id="786469" name="Freeform 37"/>
            <p:cNvSpPr>
              <a:spLocks/>
            </p:cNvSpPr>
            <p:nvPr/>
          </p:nvSpPr>
          <p:spPr bwMode="hidden">
            <a:xfrm>
              <a:off x="4694" y="0"/>
              <a:ext cx="1060" cy="1936"/>
            </a:xfrm>
            <a:custGeom>
              <a:avLst/>
              <a:gdLst/>
              <a:ahLst/>
              <a:cxnLst>
                <a:cxn ang="0">
                  <a:pos x="0" y="0"/>
                </a:cxn>
                <a:cxn ang="0">
                  <a:pos x="1058" y="1936"/>
                </a:cxn>
                <a:cxn ang="0">
                  <a:pos x="1058" y="1930"/>
                </a:cxn>
                <a:cxn ang="0">
                  <a:pos x="54" y="0"/>
                </a:cxn>
                <a:cxn ang="0">
                  <a:pos x="0" y="0"/>
                </a:cxn>
                <a:cxn ang="0">
                  <a:pos x="0" y="0"/>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endParaRPr>
            </a:p>
          </p:txBody>
        </p:sp>
        <p:sp>
          <p:nvSpPr>
            <p:cNvPr id="786470" name="Freeform 38"/>
            <p:cNvSpPr>
              <a:spLocks/>
            </p:cNvSpPr>
            <p:nvPr/>
          </p:nvSpPr>
          <p:spPr bwMode="hidden">
            <a:xfrm>
              <a:off x="4981" y="0"/>
              <a:ext cx="773" cy="1487"/>
            </a:xfrm>
            <a:custGeom>
              <a:avLst/>
              <a:gdLst/>
              <a:ahLst/>
              <a:cxnLst>
                <a:cxn ang="0">
                  <a:pos x="771" y="1433"/>
                </a:cxn>
                <a:cxn ang="0">
                  <a:pos x="42" y="0"/>
                </a:cxn>
                <a:cxn ang="0">
                  <a:pos x="0" y="0"/>
                </a:cxn>
                <a:cxn ang="0">
                  <a:pos x="771" y="1487"/>
                </a:cxn>
                <a:cxn ang="0">
                  <a:pos x="771" y="1433"/>
                </a:cxn>
                <a:cxn ang="0">
                  <a:pos x="771" y="1433"/>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endParaRPr>
            </a:p>
          </p:txBody>
        </p:sp>
        <p:grpSp>
          <p:nvGrpSpPr>
            <p:cNvPr id="3" name="Group 39"/>
            <p:cNvGrpSpPr>
              <a:grpSpLocks/>
            </p:cNvGrpSpPr>
            <p:nvPr userDrawn="1"/>
          </p:nvGrpSpPr>
          <p:grpSpPr bwMode="auto">
            <a:xfrm>
              <a:off x="0" y="1632"/>
              <a:ext cx="5758" cy="1858"/>
              <a:chOff x="0" y="1632"/>
              <a:chExt cx="5758" cy="1858"/>
            </a:xfrm>
          </p:grpSpPr>
          <p:sp>
            <p:nvSpPr>
              <p:cNvPr id="786472" name="Freeform 40"/>
              <p:cNvSpPr>
                <a:spLocks/>
              </p:cNvSpPr>
              <p:nvPr/>
            </p:nvSpPr>
            <p:spPr bwMode="hidden">
              <a:xfrm>
                <a:off x="0" y="1632"/>
                <a:ext cx="3670" cy="1313"/>
              </a:xfrm>
              <a:custGeom>
                <a:avLst/>
                <a:gdLst/>
                <a:ahLst/>
                <a:cxnLst>
                  <a:cxn ang="0">
                    <a:pos x="0" y="0"/>
                  </a:cxn>
                  <a:cxn ang="0">
                    <a:pos x="0" y="366"/>
                  </a:cxn>
                  <a:cxn ang="0">
                    <a:pos x="3635" y="1313"/>
                  </a:cxn>
                  <a:cxn ang="0">
                    <a:pos x="3647" y="1235"/>
                  </a:cxn>
                  <a:cxn ang="0">
                    <a:pos x="3659" y="1163"/>
                  </a:cxn>
                  <a:cxn ang="0">
                    <a:pos x="0" y="0"/>
                  </a:cxn>
                  <a:cxn ang="0">
                    <a:pos x="0" y="0"/>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endParaRPr>
              </a:p>
            </p:txBody>
          </p:sp>
          <p:sp>
            <p:nvSpPr>
              <p:cNvPr id="786473" name="Freeform 41"/>
              <p:cNvSpPr>
                <a:spLocks/>
              </p:cNvSpPr>
              <p:nvPr/>
            </p:nvSpPr>
            <p:spPr bwMode="hidden">
              <a:xfrm>
                <a:off x="3646" y="2795"/>
                <a:ext cx="2112" cy="695"/>
              </a:xfrm>
              <a:custGeom>
                <a:avLst/>
                <a:gdLst/>
                <a:ahLst/>
                <a:cxnLst>
                  <a:cxn ang="0">
                    <a:pos x="2105" y="665"/>
                  </a:cxn>
                  <a:cxn ang="0">
                    <a:pos x="24" y="0"/>
                  </a:cxn>
                  <a:cxn ang="0">
                    <a:pos x="12" y="72"/>
                  </a:cxn>
                  <a:cxn ang="0">
                    <a:pos x="0" y="150"/>
                  </a:cxn>
                  <a:cxn ang="0">
                    <a:pos x="2105" y="695"/>
                  </a:cxn>
                  <a:cxn ang="0">
                    <a:pos x="2105" y="665"/>
                  </a:cxn>
                  <a:cxn ang="0">
                    <a:pos x="2105" y="665"/>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endParaRPr>
              </a:p>
            </p:txBody>
          </p:sp>
        </p:grpSp>
      </p:grpSp>
      <p:sp>
        <p:nvSpPr>
          <p:cNvPr id="786474" name="Rectangle 42"/>
          <p:cNvSpPr>
            <a:spLocks noGrp="1" noChangeArrowheads="1"/>
          </p:cNvSpPr>
          <p:nvPr>
            <p:ph type="title"/>
          </p:nvPr>
        </p:nvSpPr>
        <p:spPr bwMode="auto">
          <a:xfrm>
            <a:off x="457200" y="277813"/>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smtClean="0"/>
              <a:t>Click to edit Master title style</a:t>
            </a:r>
          </a:p>
        </p:txBody>
      </p:sp>
      <p:sp>
        <p:nvSpPr>
          <p:cNvPr id="786475" name="Rectangle 43"/>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p>
        </p:txBody>
      </p:sp>
      <p:sp>
        <p:nvSpPr>
          <p:cNvPr id="786476" name="Rectangle 44"/>
          <p:cNvSpPr>
            <a:spLocks noGrp="1" noChangeArrowheads="1"/>
          </p:cNvSpPr>
          <p:nvPr>
            <p:ph type="dt" sz="half" idx="2"/>
          </p:nvPr>
        </p:nvSpPr>
        <p:spPr bwMode="auto">
          <a:xfrm>
            <a:off x="457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200">
                <a:effectLst>
                  <a:outerShdw blurRad="38100" dist="38100" dir="2700000" algn="tl">
                    <a:srgbClr val="000000"/>
                  </a:outerShdw>
                </a:effectLst>
                <a:latin typeface="Arial" charset="0"/>
              </a:defRPr>
            </a:lvl1pPr>
          </a:lstStyle>
          <a:p>
            <a:pPr fontAlgn="auto">
              <a:spcBef>
                <a:spcPts val="0"/>
              </a:spcBef>
              <a:spcAft>
                <a:spcPts val="0"/>
              </a:spcAft>
            </a:pPr>
            <a:fld id="{33BD56A4-52CA-4B58-8A9D-37733017F5F4}" type="datetime4">
              <a:rPr lang="en-US" smtClean="0">
                <a:solidFill>
                  <a:srgbClr val="FFFFFF"/>
                </a:solidFill>
              </a:rPr>
              <a:pPr fontAlgn="auto">
                <a:spcBef>
                  <a:spcPts val="0"/>
                </a:spcBef>
                <a:spcAft>
                  <a:spcPts val="0"/>
                </a:spcAft>
              </a:pPr>
              <a:t>October 1, 2011</a:t>
            </a:fld>
            <a:endParaRPr lang="en-US">
              <a:solidFill>
                <a:srgbClr val="FFFFFF"/>
              </a:solidFill>
            </a:endParaRPr>
          </a:p>
        </p:txBody>
      </p:sp>
      <p:sp>
        <p:nvSpPr>
          <p:cNvPr id="786477" name="Rectangle 4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200">
                <a:effectLst>
                  <a:outerShdw blurRad="38100" dist="38100" dir="2700000" algn="tl">
                    <a:srgbClr val="000000"/>
                  </a:outerShdw>
                </a:effectLst>
                <a:latin typeface="Arial" charset="0"/>
              </a:defRPr>
            </a:lvl1pPr>
          </a:lstStyle>
          <a:p>
            <a:pPr fontAlgn="auto">
              <a:spcBef>
                <a:spcPts val="0"/>
              </a:spcBef>
              <a:spcAft>
                <a:spcPts val="0"/>
              </a:spcAft>
            </a:pPr>
            <a:endParaRPr lang="en-US">
              <a:solidFill>
                <a:srgbClr val="FFFFFF"/>
              </a:solidFill>
            </a:endParaRPr>
          </a:p>
        </p:txBody>
      </p:sp>
      <p:sp>
        <p:nvSpPr>
          <p:cNvPr id="786478" name="Rectangle 46"/>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2000">
                <a:effectLst>
                  <a:outerShdw blurRad="38100" dist="38100" dir="2700000" algn="tl">
                    <a:srgbClr val="000000"/>
                  </a:outerShdw>
                </a:effectLst>
                <a:latin typeface="Arial" charset="0"/>
              </a:defRPr>
            </a:lvl1pPr>
          </a:lstStyle>
          <a:p>
            <a:pPr fontAlgn="auto">
              <a:spcBef>
                <a:spcPts val="0"/>
              </a:spcBef>
              <a:spcAft>
                <a:spcPts val="0"/>
              </a:spcAft>
            </a:pPr>
            <a:fld id="{26510927-015E-4E40-92FB-13F339A46826}" type="slidenum">
              <a:rPr lang="en-US" smtClean="0">
                <a:solidFill>
                  <a:srgbClr val="FFFFFF"/>
                </a:solidFill>
              </a:rPr>
              <a:pPr fontAlgn="auto">
                <a:spcBef>
                  <a:spcPts val="0"/>
                </a:spcBef>
                <a:spcAft>
                  <a:spcPts val="0"/>
                </a:spcAft>
              </a:pPr>
              <a:t>‹#›</a:t>
            </a:fld>
            <a:endParaRPr lang="en-US">
              <a:solidFill>
                <a:srgbClr val="FFFFFF"/>
              </a:solidFill>
            </a:endParaRPr>
          </a:p>
        </p:txBody>
      </p:sp>
    </p:spTree>
    <p:extLst>
      <p:ext uri="{BB962C8B-B14F-4D97-AF65-F5344CB8AC3E}">
        <p14:creationId xmlns:p14="http://schemas.microsoft.com/office/powerpoint/2010/main" val="344555705"/>
      </p:ext>
    </p:extLst>
  </p:cSld>
  <p:clrMap bg1="dk2" tx1="lt1" bg2="dk1" tx2="lt2" accent1="accent1" accent2="accent2" accent3="accent3" accent4="accent4" accent5="accent5" accent6="accent6" hlink="hlink" folHlink="folHlink"/>
  <p:sldLayoutIdLst>
    <p:sldLayoutId id="2147484574" r:id="rId1"/>
    <p:sldLayoutId id="2147484575" r:id="rId2"/>
    <p:sldLayoutId id="2147484576" r:id="rId3"/>
    <p:sldLayoutId id="2147484577" r:id="rId4"/>
    <p:sldLayoutId id="2147484578" r:id="rId5"/>
    <p:sldLayoutId id="2147484579" r:id="rId6"/>
    <p:sldLayoutId id="2147484580" r:id="rId7"/>
    <p:sldLayoutId id="2147484581" r:id="rId8"/>
    <p:sldLayoutId id="2147484582" r:id="rId9"/>
    <p:sldLayoutId id="2147484583" r:id="rId10"/>
    <p:sldLayoutId id="2147484584" r:id="rId11"/>
    <p:sldLayoutId id="2147484585" r:id="rId12"/>
    <p:sldLayoutId id="2147484586" r:id="rId13"/>
  </p:sldLayoutIdLst>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par>
    </p:tnLst>
  </p:timing>
  <p:hf hdr="0" ftr="0" dt="0"/>
  <p:txStyles>
    <p:titleStyle>
      <a:lvl1pPr algn="ctr" rtl="0" eaLnBrk="1" fontAlgn="base" hangingPunct="1">
        <a:spcBef>
          <a:spcPct val="0"/>
        </a:spcBef>
        <a:spcAft>
          <a:spcPct val="0"/>
        </a:spcAft>
        <a:defRPr sz="4400">
          <a:solidFill>
            <a:schemeClr val="tx2"/>
          </a:solidFill>
          <a:effectLst>
            <a:outerShdw blurRad="38100" dist="38100" dir="2700000" algn="tl">
              <a:srgbClr val="000000"/>
            </a:outerShdw>
          </a:effectLst>
          <a:latin typeface="+mj-lt"/>
          <a:ea typeface="+mj-ea"/>
          <a:cs typeface="+mj-cs"/>
        </a:defRPr>
      </a:lvl1pPr>
      <a:lvl2pPr algn="ctr" rtl="0" eaLnBrk="1" fontAlgn="base" hangingPunct="1">
        <a:spcBef>
          <a:spcPct val="0"/>
        </a:spcBef>
        <a:spcAft>
          <a:spcPct val="0"/>
        </a:spcAft>
        <a:defRPr sz="4400">
          <a:solidFill>
            <a:schemeClr val="tx2"/>
          </a:solidFill>
          <a:effectLst>
            <a:outerShdw blurRad="38100" dist="38100" dir="2700000" algn="tl">
              <a:srgbClr val="000000"/>
            </a:outerShdw>
          </a:effectLst>
          <a:latin typeface="Arial" charset="0"/>
        </a:defRPr>
      </a:lvl2pPr>
      <a:lvl3pPr algn="ctr" rtl="0" eaLnBrk="1" fontAlgn="base" hangingPunct="1">
        <a:spcBef>
          <a:spcPct val="0"/>
        </a:spcBef>
        <a:spcAft>
          <a:spcPct val="0"/>
        </a:spcAft>
        <a:defRPr sz="4400">
          <a:solidFill>
            <a:schemeClr val="tx2"/>
          </a:solidFill>
          <a:effectLst>
            <a:outerShdw blurRad="38100" dist="38100" dir="2700000" algn="tl">
              <a:srgbClr val="000000"/>
            </a:outerShdw>
          </a:effectLst>
          <a:latin typeface="Arial" charset="0"/>
        </a:defRPr>
      </a:lvl3pPr>
      <a:lvl4pPr algn="ctr" rtl="0" eaLnBrk="1" fontAlgn="base" hangingPunct="1">
        <a:spcBef>
          <a:spcPct val="0"/>
        </a:spcBef>
        <a:spcAft>
          <a:spcPct val="0"/>
        </a:spcAft>
        <a:defRPr sz="4400">
          <a:solidFill>
            <a:schemeClr val="tx2"/>
          </a:solidFill>
          <a:effectLst>
            <a:outerShdw blurRad="38100" dist="38100" dir="2700000" algn="tl">
              <a:srgbClr val="000000"/>
            </a:outerShdw>
          </a:effectLst>
          <a:latin typeface="Arial" charset="0"/>
        </a:defRPr>
      </a:lvl4pPr>
      <a:lvl5pPr algn="ctr" rtl="0" eaLnBrk="1" fontAlgn="base" hangingPunct="1">
        <a:spcBef>
          <a:spcPct val="0"/>
        </a:spcBef>
        <a:spcAft>
          <a:spcPct val="0"/>
        </a:spcAft>
        <a:defRPr sz="4400">
          <a:solidFill>
            <a:schemeClr val="tx2"/>
          </a:solidFill>
          <a:effectLst>
            <a:outerShdw blurRad="38100" dist="38100" dir="2700000" algn="tl">
              <a:srgbClr val="000000"/>
            </a:outerShdw>
          </a:effectLst>
          <a:latin typeface="Arial" charset="0"/>
        </a:defRPr>
      </a:lvl5pPr>
      <a:lvl6pPr marL="457200" algn="ctr" rtl="0" eaLnBrk="1" fontAlgn="base" hangingPunct="1">
        <a:spcBef>
          <a:spcPct val="0"/>
        </a:spcBef>
        <a:spcAft>
          <a:spcPct val="0"/>
        </a:spcAft>
        <a:defRPr sz="4400">
          <a:solidFill>
            <a:schemeClr val="tx2"/>
          </a:solidFill>
          <a:effectLst>
            <a:outerShdw blurRad="38100" dist="38100" dir="2700000" algn="tl">
              <a:srgbClr val="000000"/>
            </a:outerShdw>
          </a:effectLst>
          <a:latin typeface="Arial" charset="0"/>
        </a:defRPr>
      </a:lvl6pPr>
      <a:lvl7pPr marL="914400" algn="ctr" rtl="0" eaLnBrk="1" fontAlgn="base" hangingPunct="1">
        <a:spcBef>
          <a:spcPct val="0"/>
        </a:spcBef>
        <a:spcAft>
          <a:spcPct val="0"/>
        </a:spcAft>
        <a:defRPr sz="4400">
          <a:solidFill>
            <a:schemeClr val="tx2"/>
          </a:solidFill>
          <a:effectLst>
            <a:outerShdw blurRad="38100" dist="38100" dir="2700000" algn="tl">
              <a:srgbClr val="000000"/>
            </a:outerShdw>
          </a:effectLst>
          <a:latin typeface="Arial" charset="0"/>
        </a:defRPr>
      </a:lvl7pPr>
      <a:lvl8pPr marL="1371600" algn="ctr" rtl="0" eaLnBrk="1" fontAlgn="base" hangingPunct="1">
        <a:spcBef>
          <a:spcPct val="0"/>
        </a:spcBef>
        <a:spcAft>
          <a:spcPct val="0"/>
        </a:spcAft>
        <a:defRPr sz="4400">
          <a:solidFill>
            <a:schemeClr val="tx2"/>
          </a:solidFill>
          <a:effectLst>
            <a:outerShdw blurRad="38100" dist="38100" dir="2700000" algn="tl">
              <a:srgbClr val="000000"/>
            </a:outerShdw>
          </a:effectLst>
          <a:latin typeface="Arial" charset="0"/>
        </a:defRPr>
      </a:lvl8pPr>
      <a:lvl9pPr marL="1828800" algn="ctr" rtl="0" eaLnBrk="1" fontAlgn="base" hangingPunct="1">
        <a:spcBef>
          <a:spcPct val="0"/>
        </a:spcBef>
        <a:spcAft>
          <a:spcPct val="0"/>
        </a:spcAft>
        <a:defRPr sz="4400">
          <a:solidFill>
            <a:schemeClr val="tx2"/>
          </a:solidFill>
          <a:effectLst>
            <a:outerShdw blurRad="38100" dist="38100" dir="2700000" algn="tl">
              <a:srgbClr val="000000"/>
            </a:outerShdw>
          </a:effectLst>
          <a:latin typeface="Arial" charset="0"/>
        </a:defRPr>
      </a:lvl9pPr>
    </p:titleStyle>
    <p:bodyStyle>
      <a:lvl1pPr marL="342900" indent="-342900" algn="l" rtl="0" eaLnBrk="1" fontAlgn="base" hangingPunct="1">
        <a:spcBef>
          <a:spcPct val="20000"/>
        </a:spcBef>
        <a:spcAft>
          <a:spcPct val="0"/>
        </a:spcAft>
        <a:buClr>
          <a:schemeClr val="hlink"/>
        </a:buClr>
        <a:buSzPct val="90000"/>
        <a:buFont typeface="Wingdings" pitchFamily="2" charset="2"/>
        <a:buBlip>
          <a:blip r:embed="rId15"/>
        </a:buBlip>
        <a:defRPr sz="3200">
          <a:solidFill>
            <a:schemeClr val="tx1"/>
          </a:solidFill>
          <a:effectLst>
            <a:outerShdw blurRad="38100" dist="38100" dir="2700000" algn="tl">
              <a:srgbClr val="000000"/>
            </a:outerShdw>
          </a:effectLst>
          <a:latin typeface="+mn-lt"/>
          <a:ea typeface="+mn-ea"/>
          <a:cs typeface="+mn-cs"/>
        </a:defRPr>
      </a:lvl1pPr>
      <a:lvl2pPr marL="742950" indent="-285750" algn="l" rtl="0" eaLnBrk="1" fontAlgn="base" hangingPunct="1">
        <a:spcBef>
          <a:spcPct val="20000"/>
        </a:spcBef>
        <a:spcAft>
          <a:spcPct val="0"/>
        </a:spcAft>
        <a:buChar char="–"/>
        <a:defRPr sz="2800">
          <a:solidFill>
            <a:schemeClr val="tx1"/>
          </a:solidFill>
          <a:effectLst>
            <a:outerShdw blurRad="38100" dist="38100" dir="2700000" algn="tl">
              <a:srgbClr val="000000"/>
            </a:outerShdw>
          </a:effectLst>
          <a:latin typeface="+mn-lt"/>
        </a:defRPr>
      </a:lvl2pPr>
      <a:lvl3pPr marL="1143000" indent="-228600" algn="l" rtl="0" eaLnBrk="1" fontAlgn="base" hangingPunct="1">
        <a:spcBef>
          <a:spcPct val="20000"/>
        </a:spcBef>
        <a:spcAft>
          <a:spcPct val="0"/>
        </a:spcAft>
        <a:buClr>
          <a:schemeClr val="accent2"/>
        </a:buClr>
        <a:buSzPct val="90000"/>
        <a:buFont typeface="Wingdings" pitchFamily="2" charset="2"/>
        <a:buBlip>
          <a:blip r:embed="rId16"/>
        </a:buBlip>
        <a:defRPr sz="2400">
          <a:solidFill>
            <a:schemeClr val="tx1"/>
          </a:solidFill>
          <a:effectLst>
            <a:outerShdw blurRad="38100" dist="38100" dir="2700000" algn="tl">
              <a:srgbClr val="000000"/>
            </a:outerShdw>
          </a:effectLst>
          <a:latin typeface="+mn-lt"/>
        </a:defRPr>
      </a:lvl3pPr>
      <a:lvl4pPr marL="1600200" indent="-228600" algn="l" rtl="0" eaLnBrk="1" fontAlgn="base" hangingPunct="1">
        <a:spcBef>
          <a:spcPct val="20000"/>
        </a:spcBef>
        <a:spcAft>
          <a:spcPct val="0"/>
        </a:spcAft>
        <a:buChar char="–"/>
        <a:defRPr sz="2000">
          <a:solidFill>
            <a:schemeClr val="tx1"/>
          </a:solidFill>
          <a:effectLst>
            <a:outerShdw blurRad="38100" dist="38100" dir="2700000" algn="tl">
              <a:srgbClr val="000000"/>
            </a:outerShdw>
          </a:effectLst>
          <a:latin typeface="+mn-lt"/>
        </a:defRPr>
      </a:lvl4pPr>
      <a:lvl5pPr marL="2057400" indent="-228600" algn="l" rtl="0" eaLnBrk="1" fontAlgn="base" hangingPunct="1">
        <a:spcBef>
          <a:spcPct val="20000"/>
        </a:spcBef>
        <a:spcAft>
          <a:spcPct val="0"/>
        </a:spcAft>
        <a:buClr>
          <a:schemeClr val="folHlink"/>
        </a:buClr>
        <a:buSzPct val="90000"/>
        <a:buFont typeface="Wingdings" pitchFamily="2" charset="2"/>
        <a:buBlip>
          <a:blip r:embed="rId17"/>
        </a:buBlip>
        <a:defRPr sz="2000">
          <a:solidFill>
            <a:schemeClr val="tx1"/>
          </a:solidFill>
          <a:effectLst>
            <a:outerShdw blurRad="38100" dist="38100" dir="2700000" algn="tl">
              <a:srgbClr val="000000"/>
            </a:outerShdw>
          </a:effectLst>
          <a:latin typeface="+mn-lt"/>
        </a:defRPr>
      </a:lvl5pPr>
      <a:lvl6pPr marL="2514600" indent="-228600" algn="l" rtl="0" eaLnBrk="1" fontAlgn="base" hangingPunct="1">
        <a:spcBef>
          <a:spcPct val="20000"/>
        </a:spcBef>
        <a:spcAft>
          <a:spcPct val="0"/>
        </a:spcAft>
        <a:buClr>
          <a:schemeClr val="folHlink"/>
        </a:buClr>
        <a:buSzPct val="90000"/>
        <a:buFont typeface="Wingdings" pitchFamily="2" charset="2"/>
        <a:buBlip>
          <a:blip r:embed="rId17"/>
        </a:buBlip>
        <a:defRPr sz="2000">
          <a:solidFill>
            <a:schemeClr val="tx1"/>
          </a:solidFill>
          <a:effectLst>
            <a:outerShdw blurRad="38100" dist="38100" dir="2700000" algn="tl">
              <a:srgbClr val="000000"/>
            </a:outerShdw>
          </a:effectLst>
          <a:latin typeface="+mn-lt"/>
        </a:defRPr>
      </a:lvl6pPr>
      <a:lvl7pPr marL="2971800" indent="-228600" algn="l" rtl="0" eaLnBrk="1" fontAlgn="base" hangingPunct="1">
        <a:spcBef>
          <a:spcPct val="20000"/>
        </a:spcBef>
        <a:spcAft>
          <a:spcPct val="0"/>
        </a:spcAft>
        <a:buClr>
          <a:schemeClr val="folHlink"/>
        </a:buClr>
        <a:buSzPct val="90000"/>
        <a:buFont typeface="Wingdings" pitchFamily="2" charset="2"/>
        <a:buBlip>
          <a:blip r:embed="rId17"/>
        </a:buBlip>
        <a:defRPr sz="2000">
          <a:solidFill>
            <a:schemeClr val="tx1"/>
          </a:solidFill>
          <a:effectLst>
            <a:outerShdw blurRad="38100" dist="38100" dir="2700000" algn="tl">
              <a:srgbClr val="000000"/>
            </a:outerShdw>
          </a:effectLst>
          <a:latin typeface="+mn-lt"/>
        </a:defRPr>
      </a:lvl7pPr>
      <a:lvl8pPr marL="3429000" indent="-228600" algn="l" rtl="0" eaLnBrk="1" fontAlgn="base" hangingPunct="1">
        <a:spcBef>
          <a:spcPct val="20000"/>
        </a:spcBef>
        <a:spcAft>
          <a:spcPct val="0"/>
        </a:spcAft>
        <a:buClr>
          <a:schemeClr val="folHlink"/>
        </a:buClr>
        <a:buSzPct val="90000"/>
        <a:buFont typeface="Wingdings" pitchFamily="2" charset="2"/>
        <a:buBlip>
          <a:blip r:embed="rId17"/>
        </a:buBlip>
        <a:defRPr sz="2000">
          <a:solidFill>
            <a:schemeClr val="tx1"/>
          </a:solidFill>
          <a:effectLst>
            <a:outerShdw blurRad="38100" dist="38100" dir="2700000" algn="tl">
              <a:srgbClr val="000000"/>
            </a:outerShdw>
          </a:effectLst>
          <a:latin typeface="+mn-lt"/>
        </a:defRPr>
      </a:lvl8pPr>
      <a:lvl9pPr marL="3886200" indent="-228600" algn="l" rtl="0" eaLnBrk="1" fontAlgn="base" hangingPunct="1">
        <a:spcBef>
          <a:spcPct val="20000"/>
        </a:spcBef>
        <a:spcAft>
          <a:spcPct val="0"/>
        </a:spcAft>
        <a:buClr>
          <a:schemeClr val="folHlink"/>
        </a:buClr>
        <a:buSzPct val="90000"/>
        <a:buFont typeface="Wingdings" pitchFamily="2" charset="2"/>
        <a:buBlip>
          <a:blip r:embed="rId17"/>
        </a:buBlip>
        <a:defRPr sz="2000">
          <a:solidFill>
            <a:schemeClr val="tx1"/>
          </a:solidFill>
          <a:effectLst>
            <a:outerShdw blurRad="38100" dist="38100" dir="2700000" algn="tl">
              <a:srgbClr val="000000"/>
            </a:outerShdw>
          </a:effectLst>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5.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57647"/>
                <a:invGamma/>
              </a:schemeClr>
            </a:gs>
            <a:gs pos="100000">
              <a:schemeClr val="bg1"/>
            </a:gs>
          </a:gsLst>
          <a:lin ang="2700000" scaled="1"/>
        </a:gradFill>
        <a:effectLst/>
      </p:bgPr>
    </p:bg>
    <p:spTree>
      <p:nvGrpSpPr>
        <p:cNvPr id="1" name=""/>
        <p:cNvGrpSpPr/>
        <p:nvPr/>
      </p:nvGrpSpPr>
      <p:grpSpPr>
        <a:xfrm>
          <a:off x="0" y="0"/>
          <a:ext cx="0" cy="0"/>
          <a:chOff x="0" y="0"/>
          <a:chExt cx="0" cy="0"/>
        </a:xfrm>
      </p:grpSpPr>
      <p:grpSp>
        <p:nvGrpSpPr>
          <p:cNvPr id="1026" name="Group 2"/>
          <p:cNvGrpSpPr>
            <a:grpSpLocks/>
          </p:cNvGrpSpPr>
          <p:nvPr/>
        </p:nvGrpSpPr>
        <p:grpSpPr bwMode="auto">
          <a:xfrm>
            <a:off x="0" y="0"/>
            <a:ext cx="9144000" cy="6856413"/>
            <a:chOff x="0" y="0"/>
            <a:chExt cx="5760" cy="4319"/>
          </a:xfrm>
        </p:grpSpPr>
        <p:sp>
          <p:nvSpPr>
            <p:cNvPr id="786435" name="Freeform 3"/>
            <p:cNvSpPr>
              <a:spLocks/>
            </p:cNvSpPr>
            <p:nvPr/>
          </p:nvSpPr>
          <p:spPr bwMode="hidden">
            <a:xfrm>
              <a:off x="0" y="12"/>
              <a:ext cx="5758" cy="3273"/>
            </a:xfrm>
            <a:custGeom>
              <a:avLst/>
              <a:gdLst/>
              <a:ahLst/>
              <a:cxnLst>
                <a:cxn ang="0">
                  <a:pos x="3193" y="1816"/>
                </a:cxn>
                <a:cxn ang="0">
                  <a:pos x="0" y="0"/>
                </a:cxn>
                <a:cxn ang="0">
                  <a:pos x="0" y="522"/>
                </a:cxn>
                <a:cxn ang="0">
                  <a:pos x="3037" y="1978"/>
                </a:cxn>
                <a:cxn ang="0">
                  <a:pos x="5740" y="3273"/>
                </a:cxn>
                <a:cxn ang="0">
                  <a:pos x="5740" y="3267"/>
                </a:cxn>
                <a:cxn ang="0">
                  <a:pos x="3193" y="1816"/>
                </a:cxn>
                <a:cxn ang="0">
                  <a:pos x="3193" y="1816"/>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786436" name="Freeform 4"/>
            <p:cNvSpPr>
              <a:spLocks/>
            </p:cNvSpPr>
            <p:nvPr/>
          </p:nvSpPr>
          <p:spPr bwMode="hidden">
            <a:xfrm>
              <a:off x="149" y="0"/>
              <a:ext cx="5609" cy="3243"/>
            </a:xfrm>
            <a:custGeom>
              <a:avLst/>
              <a:gdLst/>
              <a:ahLst/>
              <a:cxnLst>
                <a:cxn ang="0">
                  <a:pos x="3163" y="1714"/>
                </a:cxn>
                <a:cxn ang="0">
                  <a:pos x="431" y="0"/>
                </a:cxn>
                <a:cxn ang="0">
                  <a:pos x="0" y="0"/>
                </a:cxn>
                <a:cxn ang="0">
                  <a:pos x="3086" y="1786"/>
                </a:cxn>
                <a:cxn ang="0">
                  <a:pos x="5591" y="3243"/>
                </a:cxn>
                <a:cxn ang="0">
                  <a:pos x="5591" y="3237"/>
                </a:cxn>
                <a:cxn ang="0">
                  <a:pos x="3163" y="1714"/>
                </a:cxn>
                <a:cxn ang="0">
                  <a:pos x="3163" y="1714"/>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786437" name="Freeform 5"/>
            <p:cNvSpPr>
              <a:spLocks/>
            </p:cNvSpPr>
            <p:nvPr/>
          </p:nvSpPr>
          <p:spPr bwMode="hidden">
            <a:xfrm>
              <a:off x="0" y="3433"/>
              <a:ext cx="4038" cy="191"/>
            </a:xfrm>
            <a:custGeom>
              <a:avLst/>
              <a:gdLst/>
              <a:ahLst/>
              <a:cxnLst>
                <a:cxn ang="0">
                  <a:pos x="0" y="156"/>
                </a:cxn>
                <a:cxn ang="0">
                  <a:pos x="4042" y="192"/>
                </a:cxn>
                <a:cxn ang="0">
                  <a:pos x="4042" y="144"/>
                </a:cxn>
                <a:cxn ang="0">
                  <a:pos x="0" y="0"/>
                </a:cxn>
                <a:cxn ang="0">
                  <a:pos x="0" y="156"/>
                </a:cxn>
                <a:cxn ang="0">
                  <a:pos x="0" y="156"/>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1035" name="Freeform 6"/>
            <p:cNvSpPr>
              <a:spLocks/>
            </p:cNvSpPr>
            <p:nvPr/>
          </p:nvSpPr>
          <p:spPr bwMode="hidden">
            <a:xfrm>
              <a:off x="4038" y="3577"/>
              <a:ext cx="1720" cy="65"/>
            </a:xfrm>
            <a:custGeom>
              <a:avLst/>
              <a:gdLst>
                <a:gd name="T0" fmla="*/ 1722 w 1722"/>
                <a:gd name="T1" fmla="*/ 66 h 66"/>
                <a:gd name="T2" fmla="*/ 1722 w 1722"/>
                <a:gd name="T3" fmla="*/ 60 h 66"/>
                <a:gd name="T4" fmla="*/ 0 w 1722"/>
                <a:gd name="T5" fmla="*/ 0 h 66"/>
                <a:gd name="T6" fmla="*/ 0 w 1722"/>
                <a:gd name="T7" fmla="*/ 48 h 66"/>
                <a:gd name="T8" fmla="*/ 1722 w 1722"/>
                <a:gd name="T9" fmla="*/ 66 h 66"/>
                <a:gd name="T10" fmla="*/ 1722 w 1722"/>
                <a:gd name="T11" fmla="*/ 66 h 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22" h="66">
                  <a:moveTo>
                    <a:pt x="1722" y="66"/>
                  </a:moveTo>
                  <a:lnTo>
                    <a:pt x="1722" y="60"/>
                  </a:lnTo>
                  <a:lnTo>
                    <a:pt x="0" y="0"/>
                  </a:lnTo>
                  <a:lnTo>
                    <a:pt x="0" y="48"/>
                  </a:lnTo>
                  <a:lnTo>
                    <a:pt x="1722" y="66"/>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786439" name="Freeform 7"/>
            <p:cNvSpPr>
              <a:spLocks/>
            </p:cNvSpPr>
            <p:nvPr/>
          </p:nvSpPr>
          <p:spPr bwMode="hidden">
            <a:xfrm>
              <a:off x="0" y="3726"/>
              <a:ext cx="4784" cy="329"/>
            </a:xfrm>
            <a:custGeom>
              <a:avLst/>
              <a:gdLst/>
              <a:ahLst/>
              <a:cxnLst>
                <a:cxn ang="0">
                  <a:pos x="0" y="329"/>
                </a:cxn>
                <a:cxn ang="0">
                  <a:pos x="4789" y="77"/>
                </a:cxn>
                <a:cxn ang="0">
                  <a:pos x="4789" y="0"/>
                </a:cxn>
                <a:cxn ang="0">
                  <a:pos x="0" y="107"/>
                </a:cxn>
                <a:cxn ang="0">
                  <a:pos x="0" y="329"/>
                </a:cxn>
                <a:cxn ang="0">
                  <a:pos x="0" y="329"/>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w="9525" cap="flat" cmpd="sng">
              <a:noFill/>
              <a:prstDash val="solid"/>
              <a:round/>
              <a:headEnd type="none" w="med" len="med"/>
              <a:tailEnd type="none" w="med" len="med"/>
            </a:ln>
            <a:effectLst/>
          </p:spPr>
          <p:txBody>
            <a:bodyPr/>
            <a:lstStyle/>
            <a:p>
              <a:pPr fontAlgn="auto">
                <a:spcBef>
                  <a:spcPts val="0"/>
                </a:spcBef>
                <a:spcAft>
                  <a:spcPts val="0"/>
                </a:spcAft>
                <a:defRPr/>
              </a:pPr>
              <a:endParaRPr lang="en-US">
                <a:solidFill>
                  <a:prstClr val="white"/>
                </a:solidFill>
                <a:latin typeface="Arial" charset="0"/>
              </a:endParaRPr>
            </a:p>
          </p:txBody>
        </p:sp>
        <p:sp>
          <p:nvSpPr>
            <p:cNvPr id="1037" name="Freeform 8"/>
            <p:cNvSpPr>
              <a:spLocks/>
            </p:cNvSpPr>
            <p:nvPr/>
          </p:nvSpPr>
          <p:spPr bwMode="hidden">
            <a:xfrm>
              <a:off x="4784" y="3702"/>
              <a:ext cx="974" cy="101"/>
            </a:xfrm>
            <a:custGeom>
              <a:avLst/>
              <a:gdLst>
                <a:gd name="T0" fmla="*/ 975 w 975"/>
                <a:gd name="T1" fmla="*/ 48 h 101"/>
                <a:gd name="T2" fmla="*/ 975 w 975"/>
                <a:gd name="T3" fmla="*/ 0 h 101"/>
                <a:gd name="T4" fmla="*/ 0 w 975"/>
                <a:gd name="T5" fmla="*/ 24 h 101"/>
                <a:gd name="T6" fmla="*/ 0 w 975"/>
                <a:gd name="T7" fmla="*/ 101 h 101"/>
                <a:gd name="T8" fmla="*/ 975 w 975"/>
                <a:gd name="T9" fmla="*/ 48 h 101"/>
                <a:gd name="T10" fmla="*/ 975 w 975"/>
                <a:gd name="T11" fmla="*/ 48 h 10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75" h="101">
                  <a:moveTo>
                    <a:pt x="975" y="48"/>
                  </a:moveTo>
                  <a:lnTo>
                    <a:pt x="975" y="0"/>
                  </a:lnTo>
                  <a:lnTo>
                    <a:pt x="0" y="24"/>
                  </a:lnTo>
                  <a:lnTo>
                    <a:pt x="0" y="101"/>
                  </a:lnTo>
                  <a:lnTo>
                    <a:pt x="975" y="4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1038" name="Freeform 9"/>
            <p:cNvSpPr>
              <a:spLocks/>
            </p:cNvSpPr>
            <p:nvPr/>
          </p:nvSpPr>
          <p:spPr bwMode="hidden">
            <a:xfrm>
              <a:off x="3619" y="3815"/>
              <a:ext cx="2139" cy="198"/>
            </a:xfrm>
            <a:custGeom>
              <a:avLst/>
              <a:gdLst>
                <a:gd name="T0" fmla="*/ 2141 w 2141"/>
                <a:gd name="T1" fmla="*/ 0 h 198"/>
                <a:gd name="T2" fmla="*/ 0 w 2141"/>
                <a:gd name="T3" fmla="*/ 156 h 198"/>
                <a:gd name="T4" fmla="*/ 0 w 2141"/>
                <a:gd name="T5" fmla="*/ 198 h 198"/>
                <a:gd name="T6" fmla="*/ 2141 w 2141"/>
                <a:gd name="T7" fmla="*/ 0 h 198"/>
                <a:gd name="T8" fmla="*/ 2141 w 2141"/>
                <a:gd name="T9" fmla="*/ 0 h 1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41" h="198">
                  <a:moveTo>
                    <a:pt x="2141" y="0"/>
                  </a:moveTo>
                  <a:lnTo>
                    <a:pt x="0" y="156"/>
                  </a:lnTo>
                  <a:lnTo>
                    <a:pt x="0" y="198"/>
                  </a:lnTo>
                  <a:lnTo>
                    <a:pt x="2141"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786442" name="Freeform 10"/>
            <p:cNvSpPr>
              <a:spLocks/>
            </p:cNvSpPr>
            <p:nvPr/>
          </p:nvSpPr>
          <p:spPr bwMode="hidden">
            <a:xfrm>
              <a:off x="0" y="3971"/>
              <a:ext cx="3619" cy="348"/>
            </a:xfrm>
            <a:custGeom>
              <a:avLst/>
              <a:gdLst/>
              <a:ahLst/>
              <a:cxnLst>
                <a:cxn ang="0">
                  <a:pos x="0" y="348"/>
                </a:cxn>
                <a:cxn ang="0">
                  <a:pos x="311" y="348"/>
                </a:cxn>
                <a:cxn ang="0">
                  <a:pos x="3623" y="42"/>
                </a:cxn>
                <a:cxn ang="0">
                  <a:pos x="3623" y="0"/>
                </a:cxn>
                <a:cxn ang="0">
                  <a:pos x="0" y="264"/>
                </a:cxn>
                <a:cxn ang="0">
                  <a:pos x="0" y="348"/>
                </a:cxn>
                <a:cxn ang="0">
                  <a:pos x="0" y="348"/>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1040" name="Freeform 11"/>
            <p:cNvSpPr>
              <a:spLocks/>
            </p:cNvSpPr>
            <p:nvPr/>
          </p:nvSpPr>
          <p:spPr bwMode="hidden">
            <a:xfrm>
              <a:off x="2097" y="4043"/>
              <a:ext cx="2514" cy="276"/>
            </a:xfrm>
            <a:custGeom>
              <a:avLst/>
              <a:gdLst>
                <a:gd name="T0" fmla="*/ 2182 w 2517"/>
                <a:gd name="T1" fmla="*/ 276 h 276"/>
                <a:gd name="T2" fmla="*/ 2517 w 2517"/>
                <a:gd name="T3" fmla="*/ 204 h 276"/>
                <a:gd name="T4" fmla="*/ 2260 w 2517"/>
                <a:gd name="T5" fmla="*/ 0 h 276"/>
                <a:gd name="T6" fmla="*/ 0 w 2517"/>
                <a:gd name="T7" fmla="*/ 276 h 276"/>
                <a:gd name="T8" fmla="*/ 2182 w 2517"/>
                <a:gd name="T9" fmla="*/ 276 h 276"/>
                <a:gd name="T10" fmla="*/ 2182 w 2517"/>
                <a:gd name="T11" fmla="*/ 276 h 27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7" h="276">
                  <a:moveTo>
                    <a:pt x="2182" y="276"/>
                  </a:moveTo>
                  <a:lnTo>
                    <a:pt x="2517" y="204"/>
                  </a:lnTo>
                  <a:lnTo>
                    <a:pt x="2260" y="0"/>
                  </a:lnTo>
                  <a:lnTo>
                    <a:pt x="0" y="276"/>
                  </a:lnTo>
                  <a:lnTo>
                    <a:pt x="2182" y="276"/>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786444" name="Freeform 12"/>
            <p:cNvSpPr>
              <a:spLocks/>
            </p:cNvSpPr>
            <p:nvPr/>
          </p:nvSpPr>
          <p:spPr bwMode="hidden">
            <a:xfrm>
              <a:off x="4354" y="3869"/>
              <a:ext cx="1404" cy="378"/>
            </a:xfrm>
            <a:custGeom>
              <a:avLst/>
              <a:gdLst/>
              <a:ahLst/>
              <a:cxnLst>
                <a:cxn ang="0">
                  <a:pos x="1405" y="126"/>
                </a:cxn>
                <a:cxn ang="0">
                  <a:pos x="1405" y="0"/>
                </a:cxn>
                <a:cxn ang="0">
                  <a:pos x="0" y="174"/>
                </a:cxn>
                <a:cxn ang="0">
                  <a:pos x="257" y="378"/>
                </a:cxn>
                <a:cxn ang="0">
                  <a:pos x="1405" y="126"/>
                </a:cxn>
                <a:cxn ang="0">
                  <a:pos x="1405" y="126"/>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1042" name="Freeform 13"/>
            <p:cNvSpPr>
              <a:spLocks/>
            </p:cNvSpPr>
            <p:nvPr/>
          </p:nvSpPr>
          <p:spPr bwMode="hidden">
            <a:xfrm>
              <a:off x="5030" y="3151"/>
              <a:ext cx="728" cy="240"/>
            </a:xfrm>
            <a:custGeom>
              <a:avLst/>
              <a:gdLst>
                <a:gd name="T0" fmla="*/ 729 w 729"/>
                <a:gd name="T1" fmla="*/ 240 h 240"/>
                <a:gd name="T2" fmla="*/ 0 w 729"/>
                <a:gd name="T3" fmla="*/ 0 h 240"/>
                <a:gd name="T4" fmla="*/ 0 w 729"/>
                <a:gd name="T5" fmla="*/ 6 h 240"/>
                <a:gd name="T6" fmla="*/ 729 w 729"/>
                <a:gd name="T7" fmla="*/ 240 h 240"/>
                <a:gd name="T8" fmla="*/ 729 w 729"/>
                <a:gd name="T9" fmla="*/ 240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9" h="240">
                  <a:moveTo>
                    <a:pt x="729" y="240"/>
                  </a:moveTo>
                  <a:lnTo>
                    <a:pt x="0" y="0"/>
                  </a:lnTo>
                  <a:lnTo>
                    <a:pt x="0" y="6"/>
                  </a:lnTo>
                  <a:lnTo>
                    <a:pt x="729" y="24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786446" name="Freeform 14"/>
            <p:cNvSpPr>
              <a:spLocks/>
            </p:cNvSpPr>
            <p:nvPr/>
          </p:nvSpPr>
          <p:spPr bwMode="hidden">
            <a:xfrm>
              <a:off x="0" y="1486"/>
              <a:ext cx="5030" cy="1671"/>
            </a:xfrm>
            <a:custGeom>
              <a:avLst/>
              <a:gdLst/>
              <a:ahLst/>
              <a:cxnLst>
                <a:cxn ang="0">
                  <a:pos x="0" y="72"/>
                </a:cxn>
                <a:cxn ang="0">
                  <a:pos x="5035" y="1672"/>
                </a:cxn>
                <a:cxn ang="0">
                  <a:pos x="5035" y="1666"/>
                </a:cxn>
                <a:cxn ang="0">
                  <a:pos x="0" y="0"/>
                </a:cxn>
                <a:cxn ang="0">
                  <a:pos x="0" y="72"/>
                </a:cxn>
                <a:cxn ang="0">
                  <a:pos x="0" y="72"/>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1044" name="Freeform 15"/>
            <p:cNvSpPr>
              <a:spLocks/>
            </p:cNvSpPr>
            <p:nvPr/>
          </p:nvSpPr>
          <p:spPr bwMode="hidden">
            <a:xfrm>
              <a:off x="5030" y="3049"/>
              <a:ext cx="728" cy="318"/>
            </a:xfrm>
            <a:custGeom>
              <a:avLst/>
              <a:gdLst>
                <a:gd name="T0" fmla="*/ 729 w 729"/>
                <a:gd name="T1" fmla="*/ 318 h 318"/>
                <a:gd name="T2" fmla="*/ 729 w 729"/>
                <a:gd name="T3" fmla="*/ 312 h 318"/>
                <a:gd name="T4" fmla="*/ 0 w 729"/>
                <a:gd name="T5" fmla="*/ 0 h 318"/>
                <a:gd name="T6" fmla="*/ 0 w 729"/>
                <a:gd name="T7" fmla="*/ 54 h 318"/>
                <a:gd name="T8" fmla="*/ 729 w 729"/>
                <a:gd name="T9" fmla="*/ 318 h 318"/>
                <a:gd name="T10" fmla="*/ 729 w 729"/>
                <a:gd name="T11" fmla="*/ 318 h 3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29" h="318">
                  <a:moveTo>
                    <a:pt x="729" y="318"/>
                  </a:moveTo>
                  <a:lnTo>
                    <a:pt x="729" y="312"/>
                  </a:lnTo>
                  <a:lnTo>
                    <a:pt x="0" y="0"/>
                  </a:lnTo>
                  <a:lnTo>
                    <a:pt x="0" y="54"/>
                  </a:lnTo>
                  <a:lnTo>
                    <a:pt x="729" y="318"/>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786448" name="Freeform 16"/>
            <p:cNvSpPr>
              <a:spLocks/>
            </p:cNvSpPr>
            <p:nvPr/>
          </p:nvSpPr>
          <p:spPr bwMode="hidden">
            <a:xfrm>
              <a:off x="0" y="916"/>
              <a:ext cx="5030" cy="2187"/>
            </a:xfrm>
            <a:custGeom>
              <a:avLst/>
              <a:gdLst/>
              <a:ahLst/>
              <a:cxnLst>
                <a:cxn ang="0">
                  <a:pos x="0" y="396"/>
                </a:cxn>
                <a:cxn ang="0">
                  <a:pos x="5035" y="2188"/>
                </a:cxn>
                <a:cxn ang="0">
                  <a:pos x="5035" y="2134"/>
                </a:cxn>
                <a:cxn ang="0">
                  <a:pos x="0" y="0"/>
                </a:cxn>
                <a:cxn ang="0">
                  <a:pos x="0" y="396"/>
                </a:cxn>
                <a:cxn ang="0">
                  <a:pos x="0" y="396"/>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786449" name="Freeform 17"/>
            <p:cNvSpPr>
              <a:spLocks/>
            </p:cNvSpPr>
            <p:nvPr/>
          </p:nvSpPr>
          <p:spPr bwMode="hidden">
            <a:xfrm>
              <a:off x="2294" y="0"/>
              <a:ext cx="3159" cy="2725"/>
            </a:xfrm>
            <a:custGeom>
              <a:avLst/>
              <a:gdLst/>
              <a:ahLst/>
              <a:cxnLst>
                <a:cxn ang="0">
                  <a:pos x="0" y="0"/>
                </a:cxn>
                <a:cxn ang="0">
                  <a:pos x="3145" y="2727"/>
                </a:cxn>
                <a:cxn ang="0">
                  <a:pos x="3163" y="2704"/>
                </a:cxn>
                <a:cxn ang="0">
                  <a:pos x="102" y="0"/>
                </a:cxn>
                <a:cxn ang="0">
                  <a:pos x="0" y="0"/>
                </a:cxn>
                <a:cxn ang="0">
                  <a:pos x="0" y="0"/>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786450" name="Freeform 18"/>
            <p:cNvSpPr>
              <a:spLocks/>
            </p:cNvSpPr>
            <p:nvPr/>
          </p:nvSpPr>
          <p:spPr bwMode="hidden">
            <a:xfrm>
              <a:off x="5435" y="2702"/>
              <a:ext cx="323" cy="299"/>
            </a:xfrm>
            <a:custGeom>
              <a:avLst/>
              <a:gdLst/>
              <a:ahLst/>
              <a:cxnLst>
                <a:cxn ang="0">
                  <a:pos x="323" y="299"/>
                </a:cxn>
                <a:cxn ang="0">
                  <a:pos x="323" y="263"/>
                </a:cxn>
                <a:cxn ang="0">
                  <a:pos x="18" y="0"/>
                </a:cxn>
                <a:cxn ang="0">
                  <a:pos x="0" y="23"/>
                </a:cxn>
                <a:cxn ang="0">
                  <a:pos x="323" y="299"/>
                </a:cxn>
                <a:cxn ang="0">
                  <a:pos x="323" y="299"/>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1048" name="Freeform 19"/>
            <p:cNvSpPr>
              <a:spLocks/>
            </p:cNvSpPr>
            <p:nvPr/>
          </p:nvSpPr>
          <p:spPr bwMode="hidden">
            <a:xfrm>
              <a:off x="5477" y="2588"/>
              <a:ext cx="281" cy="335"/>
            </a:xfrm>
            <a:custGeom>
              <a:avLst/>
              <a:gdLst>
                <a:gd name="T0" fmla="*/ 281 w 281"/>
                <a:gd name="T1" fmla="*/ 335 h 335"/>
                <a:gd name="T2" fmla="*/ 281 w 281"/>
                <a:gd name="T3" fmla="*/ 173 h 335"/>
                <a:gd name="T4" fmla="*/ 96 w 281"/>
                <a:gd name="T5" fmla="*/ 0 h 335"/>
                <a:gd name="T6" fmla="*/ 0 w 281"/>
                <a:gd name="T7" fmla="*/ 90 h 335"/>
                <a:gd name="T8" fmla="*/ 281 w 281"/>
                <a:gd name="T9" fmla="*/ 335 h 335"/>
                <a:gd name="T10" fmla="*/ 281 w 281"/>
                <a:gd name="T11" fmla="*/ 335 h 3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1" h="335">
                  <a:moveTo>
                    <a:pt x="281" y="335"/>
                  </a:moveTo>
                  <a:lnTo>
                    <a:pt x="281" y="173"/>
                  </a:lnTo>
                  <a:lnTo>
                    <a:pt x="96" y="0"/>
                  </a:lnTo>
                  <a:lnTo>
                    <a:pt x="0" y="90"/>
                  </a:lnTo>
                  <a:lnTo>
                    <a:pt x="281" y="335"/>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786452" name="Freeform 20"/>
            <p:cNvSpPr>
              <a:spLocks/>
            </p:cNvSpPr>
            <p:nvPr/>
          </p:nvSpPr>
          <p:spPr bwMode="hidden">
            <a:xfrm>
              <a:off x="2454" y="0"/>
              <a:ext cx="3119" cy="2678"/>
            </a:xfrm>
            <a:custGeom>
              <a:avLst/>
              <a:gdLst/>
              <a:ahLst/>
              <a:cxnLst>
                <a:cxn ang="0">
                  <a:pos x="0" y="0"/>
                </a:cxn>
                <a:cxn ang="0">
                  <a:pos x="3026" y="2680"/>
                </a:cxn>
                <a:cxn ang="0">
                  <a:pos x="3122" y="2590"/>
                </a:cxn>
                <a:cxn ang="0">
                  <a:pos x="383" y="0"/>
                </a:cxn>
                <a:cxn ang="0">
                  <a:pos x="0" y="0"/>
                </a:cxn>
                <a:cxn ang="0">
                  <a:pos x="0" y="0"/>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1050" name="Freeform 21"/>
            <p:cNvSpPr>
              <a:spLocks/>
            </p:cNvSpPr>
            <p:nvPr/>
          </p:nvSpPr>
          <p:spPr bwMode="hidden">
            <a:xfrm>
              <a:off x="5626" y="2534"/>
              <a:ext cx="132" cy="132"/>
            </a:xfrm>
            <a:custGeom>
              <a:avLst/>
              <a:gdLst>
                <a:gd name="T0" fmla="*/ 132 w 132"/>
                <a:gd name="T1" fmla="*/ 132 h 132"/>
                <a:gd name="T2" fmla="*/ 0 w 132"/>
                <a:gd name="T3" fmla="*/ 0 h 132"/>
                <a:gd name="T4" fmla="*/ 0 w 132"/>
                <a:gd name="T5" fmla="*/ 0 h 132"/>
                <a:gd name="T6" fmla="*/ 132 w 132"/>
                <a:gd name="T7" fmla="*/ 132 h 132"/>
                <a:gd name="T8" fmla="*/ 132 w 132"/>
                <a:gd name="T9" fmla="*/ 132 h 1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2" h="132">
                  <a:moveTo>
                    <a:pt x="132" y="132"/>
                  </a:moveTo>
                  <a:lnTo>
                    <a:pt x="0" y="0"/>
                  </a:lnTo>
                  <a:lnTo>
                    <a:pt x="132" y="132"/>
                  </a:lnTo>
                  <a:close/>
                </a:path>
              </a:pathLst>
            </a:custGeom>
            <a:solidFill>
              <a:srgbClr val="FF99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786454" name="Freeform 22"/>
            <p:cNvSpPr>
              <a:spLocks/>
            </p:cNvSpPr>
            <p:nvPr/>
          </p:nvSpPr>
          <p:spPr bwMode="hidden">
            <a:xfrm>
              <a:off x="3112" y="0"/>
              <a:ext cx="2514" cy="2534"/>
            </a:xfrm>
            <a:custGeom>
              <a:avLst/>
              <a:gdLst/>
              <a:ahLst/>
              <a:cxnLst>
                <a:cxn ang="0">
                  <a:pos x="0" y="0"/>
                </a:cxn>
                <a:cxn ang="0">
                  <a:pos x="2517" y="2536"/>
                </a:cxn>
                <a:cxn ang="0">
                  <a:pos x="2517" y="2536"/>
                </a:cxn>
                <a:cxn ang="0">
                  <a:pos x="66" y="0"/>
                </a:cxn>
                <a:cxn ang="0">
                  <a:pos x="0" y="0"/>
                </a:cxn>
                <a:cxn ang="0">
                  <a:pos x="0" y="0"/>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786455" name="Freeform 23"/>
            <p:cNvSpPr>
              <a:spLocks/>
            </p:cNvSpPr>
            <p:nvPr/>
          </p:nvSpPr>
          <p:spPr bwMode="hidden">
            <a:xfrm>
              <a:off x="3488" y="0"/>
              <a:ext cx="2198" cy="2480"/>
            </a:xfrm>
            <a:custGeom>
              <a:avLst/>
              <a:gdLst/>
              <a:ahLst/>
              <a:cxnLst>
                <a:cxn ang="0">
                  <a:pos x="0" y="0"/>
                </a:cxn>
                <a:cxn ang="0">
                  <a:pos x="2188" y="2482"/>
                </a:cxn>
                <a:cxn ang="0">
                  <a:pos x="2200" y="2476"/>
                </a:cxn>
                <a:cxn ang="0">
                  <a:pos x="317" y="0"/>
                </a:cxn>
                <a:cxn ang="0">
                  <a:pos x="0" y="0"/>
                </a:cxn>
                <a:cxn ang="0">
                  <a:pos x="0" y="0"/>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w="9525" cap="flat" cmpd="sng">
              <a:noFill/>
              <a:prstDash val="solid"/>
              <a:round/>
              <a:headEnd type="none" w="med" len="med"/>
              <a:tailEnd type="none" w="med" len="med"/>
            </a:ln>
            <a:effectLst/>
          </p:spPr>
          <p:txBody>
            <a:bodyPr/>
            <a:lstStyle/>
            <a:p>
              <a:pPr fontAlgn="auto">
                <a:spcBef>
                  <a:spcPts val="0"/>
                </a:spcBef>
                <a:spcAft>
                  <a:spcPts val="0"/>
                </a:spcAft>
                <a:defRPr/>
              </a:pPr>
              <a:endParaRPr lang="en-US">
                <a:solidFill>
                  <a:prstClr val="white"/>
                </a:solidFill>
                <a:latin typeface="Arial" charset="0"/>
              </a:endParaRPr>
            </a:p>
          </p:txBody>
        </p:sp>
        <p:sp>
          <p:nvSpPr>
            <p:cNvPr id="786456" name="Freeform 24"/>
            <p:cNvSpPr>
              <a:spLocks/>
            </p:cNvSpPr>
            <p:nvPr/>
          </p:nvSpPr>
          <p:spPr bwMode="hidden">
            <a:xfrm>
              <a:off x="5674" y="2474"/>
              <a:ext cx="84" cy="96"/>
            </a:xfrm>
            <a:custGeom>
              <a:avLst/>
              <a:gdLst/>
              <a:ahLst/>
              <a:cxnLst>
                <a:cxn ang="0">
                  <a:pos x="84" y="96"/>
                </a:cxn>
                <a:cxn ang="0">
                  <a:pos x="84" y="90"/>
                </a:cxn>
                <a:cxn ang="0">
                  <a:pos x="12" y="0"/>
                </a:cxn>
                <a:cxn ang="0">
                  <a:pos x="0" y="6"/>
                </a:cxn>
                <a:cxn ang="0">
                  <a:pos x="84" y="96"/>
                </a:cxn>
                <a:cxn ang="0">
                  <a:pos x="84" y="96"/>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1054" name="Freeform 25"/>
            <p:cNvSpPr>
              <a:spLocks/>
            </p:cNvSpPr>
            <p:nvPr/>
          </p:nvSpPr>
          <p:spPr bwMode="hidden">
            <a:xfrm>
              <a:off x="5603" y="850"/>
              <a:ext cx="155" cy="516"/>
            </a:xfrm>
            <a:custGeom>
              <a:avLst/>
              <a:gdLst>
                <a:gd name="T0" fmla="*/ 155 w 155"/>
                <a:gd name="T1" fmla="*/ 516 h 516"/>
                <a:gd name="T2" fmla="*/ 155 w 155"/>
                <a:gd name="T3" fmla="*/ 204 h 516"/>
                <a:gd name="T4" fmla="*/ 77 w 155"/>
                <a:gd name="T5" fmla="*/ 0 h 516"/>
                <a:gd name="T6" fmla="*/ 0 w 155"/>
                <a:gd name="T7" fmla="*/ 192 h 516"/>
                <a:gd name="T8" fmla="*/ 155 w 155"/>
                <a:gd name="T9" fmla="*/ 516 h 516"/>
                <a:gd name="T10" fmla="*/ 155 w 155"/>
                <a:gd name="T11" fmla="*/ 516 h 5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5" h="516">
                  <a:moveTo>
                    <a:pt x="155" y="516"/>
                  </a:moveTo>
                  <a:lnTo>
                    <a:pt x="155" y="204"/>
                  </a:lnTo>
                  <a:lnTo>
                    <a:pt x="77" y="0"/>
                  </a:lnTo>
                  <a:lnTo>
                    <a:pt x="0" y="192"/>
                  </a:lnTo>
                  <a:lnTo>
                    <a:pt x="155" y="516"/>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786458" name="Freeform 26"/>
            <p:cNvSpPr>
              <a:spLocks/>
            </p:cNvSpPr>
            <p:nvPr/>
          </p:nvSpPr>
          <p:spPr bwMode="hidden">
            <a:xfrm>
              <a:off x="5107" y="0"/>
              <a:ext cx="573" cy="1042"/>
            </a:xfrm>
            <a:custGeom>
              <a:avLst/>
              <a:gdLst/>
              <a:ahLst/>
              <a:cxnLst>
                <a:cxn ang="0">
                  <a:pos x="0" y="0"/>
                </a:cxn>
                <a:cxn ang="0">
                  <a:pos x="497" y="1043"/>
                </a:cxn>
                <a:cxn ang="0">
                  <a:pos x="574" y="851"/>
                </a:cxn>
                <a:cxn ang="0">
                  <a:pos x="251" y="0"/>
                </a:cxn>
                <a:cxn ang="0">
                  <a:pos x="0" y="0"/>
                </a:cxn>
                <a:cxn ang="0">
                  <a:pos x="0" y="0"/>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786459" name="Freeform 27"/>
            <p:cNvSpPr>
              <a:spLocks/>
            </p:cNvSpPr>
            <p:nvPr/>
          </p:nvSpPr>
          <p:spPr bwMode="hidden">
            <a:xfrm>
              <a:off x="5411" y="0"/>
              <a:ext cx="341" cy="796"/>
            </a:xfrm>
            <a:custGeom>
              <a:avLst/>
              <a:gdLst/>
              <a:ahLst/>
              <a:cxnLst>
                <a:cxn ang="0">
                  <a:pos x="144" y="0"/>
                </a:cxn>
                <a:cxn ang="0">
                  <a:pos x="0" y="0"/>
                </a:cxn>
                <a:cxn ang="0">
                  <a:pos x="287" y="797"/>
                </a:cxn>
                <a:cxn ang="0">
                  <a:pos x="341" y="653"/>
                </a:cxn>
                <a:cxn ang="0">
                  <a:pos x="144" y="0"/>
                </a:cxn>
                <a:cxn ang="0">
                  <a:pos x="144" y="0"/>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1057" name="Freeform 28"/>
            <p:cNvSpPr>
              <a:spLocks/>
            </p:cNvSpPr>
            <p:nvPr/>
          </p:nvSpPr>
          <p:spPr bwMode="hidden">
            <a:xfrm>
              <a:off x="5698" y="653"/>
              <a:ext cx="60" cy="311"/>
            </a:xfrm>
            <a:custGeom>
              <a:avLst/>
              <a:gdLst>
                <a:gd name="T0" fmla="*/ 0 w 60"/>
                <a:gd name="T1" fmla="*/ 144 h 312"/>
                <a:gd name="T2" fmla="*/ 60 w 60"/>
                <a:gd name="T3" fmla="*/ 312 h 312"/>
                <a:gd name="T4" fmla="*/ 60 w 60"/>
                <a:gd name="T5" fmla="*/ 6 h 312"/>
                <a:gd name="T6" fmla="*/ 54 w 60"/>
                <a:gd name="T7" fmla="*/ 0 h 312"/>
                <a:gd name="T8" fmla="*/ 0 w 60"/>
                <a:gd name="T9" fmla="*/ 144 h 312"/>
                <a:gd name="T10" fmla="*/ 0 w 60"/>
                <a:gd name="T11" fmla="*/ 144 h 3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 h="312">
                  <a:moveTo>
                    <a:pt x="0" y="144"/>
                  </a:moveTo>
                  <a:lnTo>
                    <a:pt x="60" y="312"/>
                  </a:lnTo>
                  <a:lnTo>
                    <a:pt x="60" y="6"/>
                  </a:lnTo>
                  <a:lnTo>
                    <a:pt x="54" y="0"/>
                  </a:lnTo>
                  <a:lnTo>
                    <a:pt x="0" y="144"/>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786461" name="Freeform 29"/>
            <p:cNvSpPr>
              <a:spLocks/>
            </p:cNvSpPr>
            <p:nvPr/>
          </p:nvSpPr>
          <p:spPr bwMode="hidden">
            <a:xfrm>
              <a:off x="2" y="1601"/>
              <a:ext cx="5752" cy="1864"/>
            </a:xfrm>
            <a:custGeom>
              <a:avLst/>
              <a:gdLst/>
              <a:ahLst/>
              <a:cxnLst>
                <a:cxn ang="0">
                  <a:pos x="0" y="371"/>
                </a:cxn>
                <a:cxn ang="0">
                  <a:pos x="5740" y="1864"/>
                </a:cxn>
                <a:cxn ang="0">
                  <a:pos x="5740" y="1834"/>
                </a:cxn>
                <a:cxn ang="0">
                  <a:pos x="0" y="0"/>
                </a:cxn>
                <a:cxn ang="0">
                  <a:pos x="0" y="371"/>
                </a:cxn>
                <a:cxn ang="0">
                  <a:pos x="0" y="37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1059" name="Freeform 30"/>
            <p:cNvSpPr>
              <a:spLocks/>
            </p:cNvSpPr>
            <p:nvPr/>
          </p:nvSpPr>
          <p:spPr bwMode="hidden">
            <a:xfrm>
              <a:off x="5754" y="3483"/>
              <a:ext cx="6" cy="6"/>
            </a:xfrm>
            <a:custGeom>
              <a:avLst/>
              <a:gdLst>
                <a:gd name="T0" fmla="*/ 6 w 6"/>
                <a:gd name="T1" fmla="*/ 6 h 6"/>
                <a:gd name="T2" fmla="*/ 0 w 6"/>
                <a:gd name="T3" fmla="*/ 0 h 6"/>
                <a:gd name="T4" fmla="*/ 0 w 6"/>
                <a:gd name="T5" fmla="*/ 6 h 6"/>
                <a:gd name="T6" fmla="*/ 6 w 6"/>
                <a:gd name="T7" fmla="*/ 6 h 6"/>
                <a:gd name="T8" fmla="*/ 6 w 6"/>
                <a:gd name="T9" fmla="*/ 6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6">
                  <a:moveTo>
                    <a:pt x="6" y="6"/>
                  </a:moveTo>
                  <a:lnTo>
                    <a:pt x="0" y="0"/>
                  </a:lnTo>
                  <a:lnTo>
                    <a:pt x="0" y="6"/>
                  </a:lnTo>
                  <a:lnTo>
                    <a:pt x="6" y="6"/>
                  </a:lnTo>
                  <a:close/>
                </a:path>
              </a:pathLst>
            </a:custGeom>
            <a:solidFill>
              <a:srgbClr val="18F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786463" name="Freeform 31"/>
            <p:cNvSpPr>
              <a:spLocks/>
            </p:cNvSpPr>
            <p:nvPr/>
          </p:nvSpPr>
          <p:spPr bwMode="hidden">
            <a:xfrm>
              <a:off x="2" y="2152"/>
              <a:ext cx="5752" cy="1337"/>
            </a:xfrm>
            <a:custGeom>
              <a:avLst/>
              <a:gdLst/>
              <a:ahLst/>
              <a:cxnLst>
                <a:cxn ang="0">
                  <a:pos x="0" y="366"/>
                </a:cxn>
                <a:cxn ang="0">
                  <a:pos x="5740" y="1337"/>
                </a:cxn>
                <a:cxn ang="0">
                  <a:pos x="5740" y="1331"/>
                </a:cxn>
                <a:cxn ang="0">
                  <a:pos x="0" y="0"/>
                </a:cxn>
                <a:cxn ang="0">
                  <a:pos x="0" y="366"/>
                </a:cxn>
                <a:cxn ang="0">
                  <a:pos x="0" y="366"/>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786464" name="Freeform 32"/>
            <p:cNvSpPr>
              <a:spLocks/>
            </p:cNvSpPr>
            <p:nvPr/>
          </p:nvSpPr>
          <p:spPr bwMode="hidden">
            <a:xfrm>
              <a:off x="2" y="3177"/>
              <a:ext cx="5752" cy="414"/>
            </a:xfrm>
            <a:custGeom>
              <a:avLst/>
              <a:gdLst/>
              <a:ahLst/>
              <a:cxnLst>
                <a:cxn ang="0">
                  <a:pos x="0" y="48"/>
                </a:cxn>
                <a:cxn ang="0">
                  <a:pos x="5740" y="414"/>
                </a:cxn>
                <a:cxn ang="0">
                  <a:pos x="5740" y="402"/>
                </a:cxn>
                <a:cxn ang="0">
                  <a:pos x="0" y="0"/>
                </a:cxn>
                <a:cxn ang="0">
                  <a:pos x="0" y="48"/>
                </a:cxn>
                <a:cxn ang="0">
                  <a:pos x="0" y="48"/>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786465" name="Freeform 33"/>
            <p:cNvSpPr>
              <a:spLocks/>
            </p:cNvSpPr>
            <p:nvPr/>
          </p:nvSpPr>
          <p:spPr bwMode="hidden">
            <a:xfrm>
              <a:off x="1297" y="0"/>
              <a:ext cx="4457" cy="3177"/>
            </a:xfrm>
            <a:custGeom>
              <a:avLst/>
              <a:gdLst/>
              <a:ahLst/>
              <a:cxnLst>
                <a:cxn ang="0">
                  <a:pos x="0" y="0"/>
                </a:cxn>
                <a:cxn ang="0">
                  <a:pos x="4448" y="3177"/>
                </a:cxn>
                <a:cxn ang="0">
                  <a:pos x="4448" y="3153"/>
                </a:cxn>
                <a:cxn ang="0">
                  <a:pos x="125" y="0"/>
                </a:cxn>
                <a:cxn ang="0">
                  <a:pos x="0" y="0"/>
                </a:cxn>
                <a:cxn ang="0">
                  <a:pos x="0" y="0"/>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786466" name="Freeform 34"/>
            <p:cNvSpPr>
              <a:spLocks/>
            </p:cNvSpPr>
            <p:nvPr/>
          </p:nvSpPr>
          <p:spPr bwMode="hidden">
            <a:xfrm>
              <a:off x="3321" y="0"/>
              <a:ext cx="2433" cy="2614"/>
            </a:xfrm>
            <a:custGeom>
              <a:avLst/>
              <a:gdLst/>
              <a:ahLst/>
              <a:cxnLst>
                <a:cxn ang="0">
                  <a:pos x="0" y="0"/>
                </a:cxn>
                <a:cxn ang="0">
                  <a:pos x="2428" y="2614"/>
                </a:cxn>
                <a:cxn ang="0">
                  <a:pos x="2428" y="2608"/>
                </a:cxn>
                <a:cxn ang="0">
                  <a:pos x="66" y="0"/>
                </a:cxn>
                <a:cxn ang="0">
                  <a:pos x="0" y="0"/>
                </a:cxn>
                <a:cxn ang="0">
                  <a:pos x="0" y="0"/>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786467" name="Freeform 35"/>
            <p:cNvSpPr>
              <a:spLocks/>
            </p:cNvSpPr>
            <p:nvPr/>
          </p:nvSpPr>
          <p:spPr bwMode="hidden">
            <a:xfrm>
              <a:off x="3950" y="0"/>
              <a:ext cx="1804" cy="2464"/>
            </a:xfrm>
            <a:custGeom>
              <a:avLst/>
              <a:gdLst/>
              <a:ahLst/>
              <a:cxnLst>
                <a:cxn ang="0">
                  <a:pos x="485" y="0"/>
                </a:cxn>
                <a:cxn ang="0">
                  <a:pos x="0" y="0"/>
                </a:cxn>
                <a:cxn ang="0">
                  <a:pos x="1800" y="2464"/>
                </a:cxn>
                <a:cxn ang="0">
                  <a:pos x="1800" y="2248"/>
                </a:cxn>
                <a:cxn ang="0">
                  <a:pos x="1794" y="2248"/>
                </a:cxn>
                <a:cxn ang="0">
                  <a:pos x="485" y="0"/>
                </a:cxn>
                <a:cxn ang="0">
                  <a:pos x="485" y="0"/>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786468" name="Freeform 36"/>
            <p:cNvSpPr>
              <a:spLocks/>
            </p:cNvSpPr>
            <p:nvPr/>
          </p:nvSpPr>
          <p:spPr bwMode="hidden">
            <a:xfrm>
              <a:off x="4519" y="0"/>
              <a:ext cx="1235" cy="2074"/>
            </a:xfrm>
            <a:custGeom>
              <a:avLst/>
              <a:gdLst/>
              <a:ahLst/>
              <a:cxnLst>
                <a:cxn ang="0">
                  <a:pos x="0" y="0"/>
                </a:cxn>
                <a:cxn ang="0">
                  <a:pos x="1232" y="2074"/>
                </a:cxn>
                <a:cxn ang="0">
                  <a:pos x="1232" y="2038"/>
                </a:cxn>
                <a:cxn ang="0">
                  <a:pos x="42" y="0"/>
                </a:cxn>
                <a:cxn ang="0">
                  <a:pos x="0" y="0"/>
                </a:cxn>
                <a:cxn ang="0">
                  <a:pos x="0" y="0"/>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786469" name="Freeform 37"/>
            <p:cNvSpPr>
              <a:spLocks/>
            </p:cNvSpPr>
            <p:nvPr/>
          </p:nvSpPr>
          <p:spPr bwMode="hidden">
            <a:xfrm>
              <a:off x="4694" y="0"/>
              <a:ext cx="1060" cy="1936"/>
            </a:xfrm>
            <a:custGeom>
              <a:avLst/>
              <a:gdLst/>
              <a:ahLst/>
              <a:cxnLst>
                <a:cxn ang="0">
                  <a:pos x="0" y="0"/>
                </a:cxn>
                <a:cxn ang="0">
                  <a:pos x="1058" y="1936"/>
                </a:cxn>
                <a:cxn ang="0">
                  <a:pos x="1058" y="1930"/>
                </a:cxn>
                <a:cxn ang="0">
                  <a:pos x="54" y="0"/>
                </a:cxn>
                <a:cxn ang="0">
                  <a:pos x="0" y="0"/>
                </a:cxn>
                <a:cxn ang="0">
                  <a:pos x="0" y="0"/>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786470" name="Freeform 38"/>
            <p:cNvSpPr>
              <a:spLocks/>
            </p:cNvSpPr>
            <p:nvPr/>
          </p:nvSpPr>
          <p:spPr bwMode="hidden">
            <a:xfrm>
              <a:off x="4981" y="0"/>
              <a:ext cx="773" cy="1487"/>
            </a:xfrm>
            <a:custGeom>
              <a:avLst/>
              <a:gdLst/>
              <a:ahLst/>
              <a:cxnLst>
                <a:cxn ang="0">
                  <a:pos x="771" y="1433"/>
                </a:cxn>
                <a:cxn ang="0">
                  <a:pos x="42" y="0"/>
                </a:cxn>
                <a:cxn ang="0">
                  <a:pos x="0" y="0"/>
                </a:cxn>
                <a:cxn ang="0">
                  <a:pos x="771" y="1487"/>
                </a:cxn>
                <a:cxn ang="0">
                  <a:pos x="771" y="1433"/>
                </a:cxn>
                <a:cxn ang="0">
                  <a:pos x="771" y="1433"/>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grpSp>
          <p:nvGrpSpPr>
            <p:cNvPr id="1068" name="Group 39"/>
            <p:cNvGrpSpPr>
              <a:grpSpLocks/>
            </p:cNvGrpSpPr>
            <p:nvPr userDrawn="1"/>
          </p:nvGrpSpPr>
          <p:grpSpPr bwMode="auto">
            <a:xfrm>
              <a:off x="0" y="1632"/>
              <a:ext cx="5758" cy="1858"/>
              <a:chOff x="0" y="1632"/>
              <a:chExt cx="5758" cy="1858"/>
            </a:xfrm>
          </p:grpSpPr>
          <p:sp>
            <p:nvSpPr>
              <p:cNvPr id="786472" name="Freeform 40"/>
              <p:cNvSpPr>
                <a:spLocks/>
              </p:cNvSpPr>
              <p:nvPr/>
            </p:nvSpPr>
            <p:spPr bwMode="hidden">
              <a:xfrm>
                <a:off x="0" y="1632"/>
                <a:ext cx="3670" cy="1313"/>
              </a:xfrm>
              <a:custGeom>
                <a:avLst/>
                <a:gdLst/>
                <a:ahLst/>
                <a:cxnLst>
                  <a:cxn ang="0">
                    <a:pos x="0" y="0"/>
                  </a:cxn>
                  <a:cxn ang="0">
                    <a:pos x="0" y="366"/>
                  </a:cxn>
                  <a:cxn ang="0">
                    <a:pos x="3635" y="1313"/>
                  </a:cxn>
                  <a:cxn ang="0">
                    <a:pos x="3647" y="1235"/>
                  </a:cxn>
                  <a:cxn ang="0">
                    <a:pos x="3659" y="1163"/>
                  </a:cxn>
                  <a:cxn ang="0">
                    <a:pos x="0" y="0"/>
                  </a:cxn>
                  <a:cxn ang="0">
                    <a:pos x="0" y="0"/>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786473" name="Freeform 41"/>
              <p:cNvSpPr>
                <a:spLocks/>
              </p:cNvSpPr>
              <p:nvPr/>
            </p:nvSpPr>
            <p:spPr bwMode="hidden">
              <a:xfrm>
                <a:off x="3646" y="2795"/>
                <a:ext cx="2112" cy="695"/>
              </a:xfrm>
              <a:custGeom>
                <a:avLst/>
                <a:gdLst/>
                <a:ahLst/>
                <a:cxnLst>
                  <a:cxn ang="0">
                    <a:pos x="2105" y="665"/>
                  </a:cxn>
                  <a:cxn ang="0">
                    <a:pos x="24" y="0"/>
                  </a:cxn>
                  <a:cxn ang="0">
                    <a:pos x="12" y="72"/>
                  </a:cxn>
                  <a:cxn ang="0">
                    <a:pos x="0" y="150"/>
                  </a:cxn>
                  <a:cxn ang="0">
                    <a:pos x="2105" y="695"/>
                  </a:cxn>
                  <a:cxn ang="0">
                    <a:pos x="2105" y="665"/>
                  </a:cxn>
                  <a:cxn ang="0">
                    <a:pos x="2105" y="665"/>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grpSp>
      </p:grpSp>
      <p:sp>
        <p:nvSpPr>
          <p:cNvPr id="786474" name="Rectangle 42"/>
          <p:cNvSpPr>
            <a:spLocks noGrp="1" noChangeArrowheads="1"/>
          </p:cNvSpPr>
          <p:nvPr>
            <p:ph type="title"/>
          </p:nvPr>
        </p:nvSpPr>
        <p:spPr bwMode="auto">
          <a:xfrm>
            <a:off x="457200" y="277813"/>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smtClean="0"/>
              <a:t>Click to edit Master title style</a:t>
            </a:r>
          </a:p>
        </p:txBody>
      </p:sp>
      <p:sp>
        <p:nvSpPr>
          <p:cNvPr id="786475" name="Rectangle 43"/>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p>
        </p:txBody>
      </p:sp>
      <p:sp>
        <p:nvSpPr>
          <p:cNvPr id="786476" name="Rectangle 44"/>
          <p:cNvSpPr>
            <a:spLocks noGrp="1" noChangeArrowheads="1"/>
          </p:cNvSpPr>
          <p:nvPr>
            <p:ph type="dt" sz="half" idx="2"/>
          </p:nvPr>
        </p:nvSpPr>
        <p:spPr bwMode="auto">
          <a:xfrm>
            <a:off x="457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fontAlgn="auto" hangingPunct="1">
              <a:spcBef>
                <a:spcPts val="0"/>
              </a:spcBef>
              <a:spcAft>
                <a:spcPts val="0"/>
              </a:spcAft>
              <a:defRPr sz="1200" smtClean="0">
                <a:effectLst>
                  <a:outerShdw blurRad="38100" dist="38100" dir="2700000" algn="tl">
                    <a:srgbClr val="000000"/>
                  </a:outerShdw>
                </a:effectLst>
                <a:latin typeface="Arial" charset="0"/>
                <a:cs typeface="+mn-cs"/>
              </a:defRPr>
            </a:lvl1pPr>
          </a:lstStyle>
          <a:p>
            <a:pPr>
              <a:defRPr/>
            </a:pPr>
            <a:fld id="{E715ACEA-481A-4ABA-BCB3-8BA87A5E7BBE}" type="datetime4">
              <a:rPr lang="en-US">
                <a:solidFill>
                  <a:prstClr val="white"/>
                </a:solidFill>
              </a:rPr>
              <a:pPr>
                <a:defRPr/>
              </a:pPr>
              <a:t>October 1, 2011</a:t>
            </a:fld>
            <a:endParaRPr lang="en-US">
              <a:solidFill>
                <a:prstClr val="white"/>
              </a:solidFill>
            </a:endParaRPr>
          </a:p>
        </p:txBody>
      </p:sp>
      <p:sp>
        <p:nvSpPr>
          <p:cNvPr id="786477" name="Rectangle 4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fontAlgn="auto" hangingPunct="1">
              <a:spcBef>
                <a:spcPts val="0"/>
              </a:spcBef>
              <a:spcAft>
                <a:spcPts val="0"/>
              </a:spcAft>
              <a:defRPr sz="1200">
                <a:effectLst>
                  <a:outerShdw blurRad="38100" dist="38100" dir="2700000" algn="tl">
                    <a:srgbClr val="000000"/>
                  </a:outerShdw>
                </a:effectLst>
                <a:latin typeface="Arial" charset="0"/>
                <a:cs typeface="+mn-cs"/>
              </a:defRPr>
            </a:lvl1pPr>
          </a:lstStyle>
          <a:p>
            <a:pPr>
              <a:defRPr/>
            </a:pPr>
            <a:endParaRPr lang="en-US">
              <a:solidFill>
                <a:prstClr val="white"/>
              </a:solidFill>
            </a:endParaRPr>
          </a:p>
        </p:txBody>
      </p:sp>
      <p:sp>
        <p:nvSpPr>
          <p:cNvPr id="786478" name="Rectangle 46"/>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fontAlgn="auto" hangingPunct="1">
              <a:spcBef>
                <a:spcPts val="0"/>
              </a:spcBef>
              <a:spcAft>
                <a:spcPts val="0"/>
              </a:spcAft>
              <a:defRPr sz="2000" smtClean="0">
                <a:effectLst>
                  <a:outerShdw blurRad="38100" dist="38100" dir="2700000" algn="tl">
                    <a:srgbClr val="000000"/>
                  </a:outerShdw>
                </a:effectLst>
                <a:latin typeface="Arial" charset="0"/>
                <a:cs typeface="+mn-cs"/>
              </a:defRPr>
            </a:lvl1pPr>
          </a:lstStyle>
          <a:p>
            <a:pPr>
              <a:defRPr/>
            </a:pPr>
            <a:fld id="{8B66FBEF-F982-458E-B615-CD6472251A04}" type="slidenum">
              <a:rPr lang="en-US">
                <a:solidFill>
                  <a:prstClr val="white"/>
                </a:solidFill>
              </a:rPr>
              <a:pPr>
                <a:defRPr/>
              </a:pPr>
              <a:t>‹#›</a:t>
            </a:fld>
            <a:endParaRPr lang="en-US">
              <a:solidFill>
                <a:prstClr val="white"/>
              </a:solidFill>
            </a:endParaRPr>
          </a:p>
        </p:txBody>
      </p:sp>
    </p:spTree>
    <p:extLst>
      <p:ext uri="{BB962C8B-B14F-4D97-AF65-F5344CB8AC3E}">
        <p14:creationId xmlns:p14="http://schemas.microsoft.com/office/powerpoint/2010/main" val="2687112952"/>
      </p:ext>
    </p:extLst>
  </p:cSld>
  <p:clrMap bg1="dk2" tx1="lt1" bg2="dk1" tx2="lt2" accent1="accent1" accent2="accent2" accent3="accent3" accent4="accent4" accent5="accent5" accent6="accent6" hlink="hlink" folHlink="folHlink"/>
  <p:sldLayoutIdLst>
    <p:sldLayoutId id="2147484588" r:id="rId1"/>
    <p:sldLayoutId id="2147484589" r:id="rId2"/>
    <p:sldLayoutId id="2147484590" r:id="rId3"/>
    <p:sldLayoutId id="2147484591" r:id="rId4"/>
    <p:sldLayoutId id="2147484592" r:id="rId5"/>
    <p:sldLayoutId id="2147484593" r:id="rId6"/>
    <p:sldLayoutId id="2147484594" r:id="rId7"/>
    <p:sldLayoutId id="2147484595" r:id="rId8"/>
    <p:sldLayoutId id="2147484596" r:id="rId9"/>
    <p:sldLayoutId id="2147484597" r:id="rId10"/>
    <p:sldLayoutId id="2147484598" r:id="rId11"/>
    <p:sldLayoutId id="2147484599" r:id="rId12"/>
    <p:sldLayoutId id="2147484600" r:id="rId13"/>
  </p:sldLayoutIdLst>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par>
    </p:tnLst>
  </p:timing>
  <p:hf hdr="0" ftr="0" dt="0"/>
  <p:txStyles>
    <p:titleStyle>
      <a:lvl1pPr algn="ctr" rtl="0" fontAlgn="base">
        <a:spcBef>
          <a:spcPct val="0"/>
        </a:spcBef>
        <a:spcAft>
          <a:spcPct val="0"/>
        </a:spcAft>
        <a:defRPr sz="4400">
          <a:solidFill>
            <a:schemeClr val="tx2"/>
          </a:solidFill>
          <a:effectLst>
            <a:outerShdw blurRad="38100" dist="38100" dir="2700000" algn="tl">
              <a:srgbClr val="000000"/>
            </a:outerShdw>
          </a:effectLst>
          <a:latin typeface="+mj-lt"/>
          <a:ea typeface="+mj-ea"/>
          <a:cs typeface="+mj-cs"/>
        </a:defRPr>
      </a:lvl1pPr>
      <a:lvl2pPr algn="ctr" rtl="0" fontAlgn="base">
        <a:spcBef>
          <a:spcPct val="0"/>
        </a:spcBef>
        <a:spcAft>
          <a:spcPct val="0"/>
        </a:spcAft>
        <a:defRPr sz="4400">
          <a:solidFill>
            <a:schemeClr val="tx2"/>
          </a:solidFill>
          <a:effectLst>
            <a:outerShdw blurRad="38100" dist="38100" dir="2700000" algn="tl">
              <a:srgbClr val="000000"/>
            </a:outerShdw>
          </a:effectLst>
          <a:latin typeface="Arial Black" pitchFamily="34" charset="0"/>
        </a:defRPr>
      </a:lvl2pPr>
      <a:lvl3pPr algn="ctr" rtl="0" fontAlgn="base">
        <a:spcBef>
          <a:spcPct val="0"/>
        </a:spcBef>
        <a:spcAft>
          <a:spcPct val="0"/>
        </a:spcAft>
        <a:defRPr sz="4400">
          <a:solidFill>
            <a:schemeClr val="tx2"/>
          </a:solidFill>
          <a:effectLst>
            <a:outerShdw blurRad="38100" dist="38100" dir="2700000" algn="tl">
              <a:srgbClr val="000000"/>
            </a:outerShdw>
          </a:effectLst>
          <a:latin typeface="Arial Black" pitchFamily="34" charset="0"/>
        </a:defRPr>
      </a:lvl3pPr>
      <a:lvl4pPr algn="ctr" rtl="0" fontAlgn="base">
        <a:spcBef>
          <a:spcPct val="0"/>
        </a:spcBef>
        <a:spcAft>
          <a:spcPct val="0"/>
        </a:spcAft>
        <a:defRPr sz="4400">
          <a:solidFill>
            <a:schemeClr val="tx2"/>
          </a:solidFill>
          <a:effectLst>
            <a:outerShdw blurRad="38100" dist="38100" dir="2700000" algn="tl">
              <a:srgbClr val="000000"/>
            </a:outerShdw>
          </a:effectLst>
          <a:latin typeface="Arial Black" pitchFamily="34" charset="0"/>
        </a:defRPr>
      </a:lvl4pPr>
      <a:lvl5pPr algn="ctr" rtl="0" fontAlgn="base">
        <a:spcBef>
          <a:spcPct val="0"/>
        </a:spcBef>
        <a:spcAft>
          <a:spcPct val="0"/>
        </a:spcAft>
        <a:defRPr sz="4400">
          <a:solidFill>
            <a:schemeClr val="tx2"/>
          </a:solidFill>
          <a:effectLst>
            <a:outerShdw blurRad="38100" dist="38100" dir="2700000" algn="tl">
              <a:srgbClr val="000000"/>
            </a:outerShdw>
          </a:effectLst>
          <a:latin typeface="Arial Black" pitchFamily="34" charset="0"/>
        </a:defRPr>
      </a:lvl5pPr>
      <a:lvl6pPr marL="457200" algn="ctr" rtl="0" eaLnBrk="1" fontAlgn="base" hangingPunct="1">
        <a:spcBef>
          <a:spcPct val="0"/>
        </a:spcBef>
        <a:spcAft>
          <a:spcPct val="0"/>
        </a:spcAft>
        <a:defRPr sz="4400">
          <a:solidFill>
            <a:schemeClr val="tx2"/>
          </a:solidFill>
          <a:effectLst>
            <a:outerShdw blurRad="38100" dist="38100" dir="2700000" algn="tl">
              <a:srgbClr val="000000"/>
            </a:outerShdw>
          </a:effectLst>
          <a:latin typeface="Arial" charset="0"/>
        </a:defRPr>
      </a:lvl6pPr>
      <a:lvl7pPr marL="914400" algn="ctr" rtl="0" eaLnBrk="1" fontAlgn="base" hangingPunct="1">
        <a:spcBef>
          <a:spcPct val="0"/>
        </a:spcBef>
        <a:spcAft>
          <a:spcPct val="0"/>
        </a:spcAft>
        <a:defRPr sz="4400">
          <a:solidFill>
            <a:schemeClr val="tx2"/>
          </a:solidFill>
          <a:effectLst>
            <a:outerShdw blurRad="38100" dist="38100" dir="2700000" algn="tl">
              <a:srgbClr val="000000"/>
            </a:outerShdw>
          </a:effectLst>
          <a:latin typeface="Arial" charset="0"/>
        </a:defRPr>
      </a:lvl7pPr>
      <a:lvl8pPr marL="1371600" algn="ctr" rtl="0" eaLnBrk="1" fontAlgn="base" hangingPunct="1">
        <a:spcBef>
          <a:spcPct val="0"/>
        </a:spcBef>
        <a:spcAft>
          <a:spcPct val="0"/>
        </a:spcAft>
        <a:defRPr sz="4400">
          <a:solidFill>
            <a:schemeClr val="tx2"/>
          </a:solidFill>
          <a:effectLst>
            <a:outerShdw blurRad="38100" dist="38100" dir="2700000" algn="tl">
              <a:srgbClr val="000000"/>
            </a:outerShdw>
          </a:effectLst>
          <a:latin typeface="Arial" charset="0"/>
        </a:defRPr>
      </a:lvl8pPr>
      <a:lvl9pPr marL="1828800" algn="ctr" rtl="0" eaLnBrk="1" fontAlgn="base" hangingPunct="1">
        <a:spcBef>
          <a:spcPct val="0"/>
        </a:spcBef>
        <a:spcAft>
          <a:spcPct val="0"/>
        </a:spcAft>
        <a:defRPr sz="4400">
          <a:solidFill>
            <a:schemeClr val="tx2"/>
          </a:solidFill>
          <a:effectLst>
            <a:outerShdw blurRad="38100" dist="38100" dir="2700000" algn="tl">
              <a:srgbClr val="000000"/>
            </a:outerShdw>
          </a:effectLst>
          <a:latin typeface="Arial" charset="0"/>
        </a:defRPr>
      </a:lvl9pPr>
    </p:titleStyle>
    <p:bodyStyle>
      <a:lvl1pPr marL="342900" indent="-342900" algn="l" rtl="0" fontAlgn="base">
        <a:spcBef>
          <a:spcPct val="20000"/>
        </a:spcBef>
        <a:spcAft>
          <a:spcPct val="0"/>
        </a:spcAft>
        <a:buClr>
          <a:schemeClr val="hlink"/>
        </a:buClr>
        <a:buSzPct val="90000"/>
        <a:buFont typeface="Wingdings" pitchFamily="2" charset="2"/>
        <a:buBlip>
          <a:blip r:embed="rId15"/>
        </a:buBlip>
        <a:defRPr sz="3200">
          <a:solidFill>
            <a:schemeClr val="tx1"/>
          </a:solidFill>
          <a:effectLst>
            <a:outerShdw blurRad="38100" dist="38100" dir="2700000" algn="tl">
              <a:srgbClr val="000000"/>
            </a:outerShdw>
          </a:effectLst>
          <a:latin typeface="+mn-lt"/>
          <a:ea typeface="+mn-ea"/>
          <a:cs typeface="+mn-cs"/>
        </a:defRPr>
      </a:lvl1pPr>
      <a:lvl2pPr marL="742950" indent="-285750" algn="l" rtl="0" fontAlgn="base">
        <a:spcBef>
          <a:spcPct val="20000"/>
        </a:spcBef>
        <a:spcAft>
          <a:spcPct val="0"/>
        </a:spcAft>
        <a:buChar char="–"/>
        <a:defRPr sz="2800">
          <a:solidFill>
            <a:schemeClr val="tx1"/>
          </a:solidFill>
          <a:effectLst>
            <a:outerShdw blurRad="38100" dist="38100" dir="2700000" algn="tl">
              <a:srgbClr val="000000"/>
            </a:outerShdw>
          </a:effectLst>
          <a:latin typeface="+mn-lt"/>
        </a:defRPr>
      </a:lvl2pPr>
      <a:lvl3pPr marL="1143000" indent="-228600" algn="l" rtl="0" fontAlgn="base">
        <a:spcBef>
          <a:spcPct val="20000"/>
        </a:spcBef>
        <a:spcAft>
          <a:spcPct val="0"/>
        </a:spcAft>
        <a:buClr>
          <a:schemeClr val="accent2"/>
        </a:buClr>
        <a:buSzPct val="90000"/>
        <a:buFont typeface="Wingdings" pitchFamily="2" charset="2"/>
        <a:buBlip>
          <a:blip r:embed="rId16"/>
        </a:buBlip>
        <a:defRPr sz="2400">
          <a:solidFill>
            <a:schemeClr val="tx1"/>
          </a:solidFill>
          <a:effectLst>
            <a:outerShdw blurRad="38100" dist="38100" dir="2700000" algn="tl">
              <a:srgbClr val="000000"/>
            </a:outerShdw>
          </a:effectLst>
          <a:latin typeface="+mn-lt"/>
        </a:defRPr>
      </a:lvl3pPr>
      <a:lvl4pPr marL="1600200" indent="-228600" algn="l" rtl="0" fontAlgn="base">
        <a:spcBef>
          <a:spcPct val="20000"/>
        </a:spcBef>
        <a:spcAft>
          <a:spcPct val="0"/>
        </a:spcAft>
        <a:buChar char="–"/>
        <a:defRPr sz="2000">
          <a:solidFill>
            <a:schemeClr val="tx1"/>
          </a:solidFill>
          <a:effectLst>
            <a:outerShdw blurRad="38100" dist="38100" dir="2700000" algn="tl">
              <a:srgbClr val="000000"/>
            </a:outerShdw>
          </a:effectLst>
          <a:latin typeface="+mn-lt"/>
        </a:defRPr>
      </a:lvl4pPr>
      <a:lvl5pPr marL="2057400" indent="-228600" algn="l" rtl="0" fontAlgn="base">
        <a:spcBef>
          <a:spcPct val="20000"/>
        </a:spcBef>
        <a:spcAft>
          <a:spcPct val="0"/>
        </a:spcAft>
        <a:buClr>
          <a:schemeClr val="folHlink"/>
        </a:buClr>
        <a:buSzPct val="90000"/>
        <a:buFont typeface="Wingdings" pitchFamily="2" charset="2"/>
        <a:buBlip>
          <a:blip r:embed="rId17"/>
        </a:buBlip>
        <a:defRPr sz="2000">
          <a:solidFill>
            <a:schemeClr val="tx1"/>
          </a:solidFill>
          <a:effectLst>
            <a:outerShdw blurRad="38100" dist="38100" dir="2700000" algn="tl">
              <a:srgbClr val="000000"/>
            </a:outerShdw>
          </a:effectLst>
          <a:latin typeface="+mn-lt"/>
        </a:defRPr>
      </a:lvl5pPr>
      <a:lvl6pPr marL="2514600" indent="-228600" algn="l" rtl="0" eaLnBrk="1" fontAlgn="base" hangingPunct="1">
        <a:spcBef>
          <a:spcPct val="20000"/>
        </a:spcBef>
        <a:spcAft>
          <a:spcPct val="0"/>
        </a:spcAft>
        <a:buClr>
          <a:schemeClr val="folHlink"/>
        </a:buClr>
        <a:buSzPct val="90000"/>
        <a:buFont typeface="Wingdings" pitchFamily="2" charset="2"/>
        <a:buBlip>
          <a:blip r:embed="rId17"/>
        </a:buBlip>
        <a:defRPr sz="2000">
          <a:solidFill>
            <a:schemeClr val="tx1"/>
          </a:solidFill>
          <a:effectLst>
            <a:outerShdw blurRad="38100" dist="38100" dir="2700000" algn="tl">
              <a:srgbClr val="000000"/>
            </a:outerShdw>
          </a:effectLst>
          <a:latin typeface="+mn-lt"/>
        </a:defRPr>
      </a:lvl6pPr>
      <a:lvl7pPr marL="2971800" indent="-228600" algn="l" rtl="0" eaLnBrk="1" fontAlgn="base" hangingPunct="1">
        <a:spcBef>
          <a:spcPct val="20000"/>
        </a:spcBef>
        <a:spcAft>
          <a:spcPct val="0"/>
        </a:spcAft>
        <a:buClr>
          <a:schemeClr val="folHlink"/>
        </a:buClr>
        <a:buSzPct val="90000"/>
        <a:buFont typeface="Wingdings" pitchFamily="2" charset="2"/>
        <a:buBlip>
          <a:blip r:embed="rId17"/>
        </a:buBlip>
        <a:defRPr sz="2000">
          <a:solidFill>
            <a:schemeClr val="tx1"/>
          </a:solidFill>
          <a:effectLst>
            <a:outerShdw blurRad="38100" dist="38100" dir="2700000" algn="tl">
              <a:srgbClr val="000000"/>
            </a:outerShdw>
          </a:effectLst>
          <a:latin typeface="+mn-lt"/>
        </a:defRPr>
      </a:lvl7pPr>
      <a:lvl8pPr marL="3429000" indent="-228600" algn="l" rtl="0" eaLnBrk="1" fontAlgn="base" hangingPunct="1">
        <a:spcBef>
          <a:spcPct val="20000"/>
        </a:spcBef>
        <a:spcAft>
          <a:spcPct val="0"/>
        </a:spcAft>
        <a:buClr>
          <a:schemeClr val="folHlink"/>
        </a:buClr>
        <a:buSzPct val="90000"/>
        <a:buFont typeface="Wingdings" pitchFamily="2" charset="2"/>
        <a:buBlip>
          <a:blip r:embed="rId17"/>
        </a:buBlip>
        <a:defRPr sz="2000">
          <a:solidFill>
            <a:schemeClr val="tx1"/>
          </a:solidFill>
          <a:effectLst>
            <a:outerShdw blurRad="38100" dist="38100" dir="2700000" algn="tl">
              <a:srgbClr val="000000"/>
            </a:outerShdw>
          </a:effectLst>
          <a:latin typeface="+mn-lt"/>
        </a:defRPr>
      </a:lvl8pPr>
      <a:lvl9pPr marL="3886200" indent="-228600" algn="l" rtl="0" eaLnBrk="1" fontAlgn="base" hangingPunct="1">
        <a:spcBef>
          <a:spcPct val="20000"/>
        </a:spcBef>
        <a:spcAft>
          <a:spcPct val="0"/>
        </a:spcAft>
        <a:buClr>
          <a:schemeClr val="folHlink"/>
        </a:buClr>
        <a:buSzPct val="90000"/>
        <a:buFont typeface="Wingdings" pitchFamily="2" charset="2"/>
        <a:buBlip>
          <a:blip r:embed="rId17"/>
        </a:buBlip>
        <a:defRPr sz="2000">
          <a:solidFill>
            <a:schemeClr val="tx1"/>
          </a:solidFill>
          <a:effectLst>
            <a:outerShdw blurRad="38100" dist="38100" dir="2700000" algn="tl">
              <a:srgbClr val="000000"/>
            </a:outerShdw>
          </a:effectLst>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6.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57647"/>
                <a:invGamma/>
              </a:schemeClr>
            </a:gs>
            <a:gs pos="100000">
              <a:schemeClr val="bg1"/>
            </a:gs>
          </a:gsLst>
          <a:lin ang="2700000" scaled="1"/>
        </a:gradFill>
        <a:effectLst/>
      </p:bgPr>
    </p:bg>
    <p:spTree>
      <p:nvGrpSpPr>
        <p:cNvPr id="1" name=""/>
        <p:cNvGrpSpPr/>
        <p:nvPr/>
      </p:nvGrpSpPr>
      <p:grpSpPr>
        <a:xfrm>
          <a:off x="0" y="0"/>
          <a:ext cx="0" cy="0"/>
          <a:chOff x="0" y="0"/>
          <a:chExt cx="0" cy="0"/>
        </a:xfrm>
      </p:grpSpPr>
      <p:grpSp>
        <p:nvGrpSpPr>
          <p:cNvPr id="1026" name="Group 2"/>
          <p:cNvGrpSpPr>
            <a:grpSpLocks/>
          </p:cNvGrpSpPr>
          <p:nvPr/>
        </p:nvGrpSpPr>
        <p:grpSpPr bwMode="auto">
          <a:xfrm>
            <a:off x="0" y="0"/>
            <a:ext cx="9144000" cy="6856413"/>
            <a:chOff x="0" y="0"/>
            <a:chExt cx="5760" cy="4319"/>
          </a:xfrm>
        </p:grpSpPr>
        <p:sp>
          <p:nvSpPr>
            <p:cNvPr id="786435" name="Freeform 3"/>
            <p:cNvSpPr>
              <a:spLocks/>
            </p:cNvSpPr>
            <p:nvPr/>
          </p:nvSpPr>
          <p:spPr bwMode="hidden">
            <a:xfrm>
              <a:off x="0" y="12"/>
              <a:ext cx="5758" cy="3273"/>
            </a:xfrm>
            <a:custGeom>
              <a:avLst/>
              <a:gdLst/>
              <a:ahLst/>
              <a:cxnLst>
                <a:cxn ang="0">
                  <a:pos x="3193" y="1816"/>
                </a:cxn>
                <a:cxn ang="0">
                  <a:pos x="0" y="0"/>
                </a:cxn>
                <a:cxn ang="0">
                  <a:pos x="0" y="522"/>
                </a:cxn>
                <a:cxn ang="0">
                  <a:pos x="3037" y="1978"/>
                </a:cxn>
                <a:cxn ang="0">
                  <a:pos x="5740" y="3273"/>
                </a:cxn>
                <a:cxn ang="0">
                  <a:pos x="5740" y="3267"/>
                </a:cxn>
                <a:cxn ang="0">
                  <a:pos x="3193" y="1816"/>
                </a:cxn>
                <a:cxn ang="0">
                  <a:pos x="3193" y="1816"/>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cs typeface="+mn-cs"/>
              </a:endParaRPr>
            </a:p>
          </p:txBody>
        </p:sp>
        <p:sp>
          <p:nvSpPr>
            <p:cNvPr id="786436" name="Freeform 4"/>
            <p:cNvSpPr>
              <a:spLocks/>
            </p:cNvSpPr>
            <p:nvPr/>
          </p:nvSpPr>
          <p:spPr bwMode="hidden">
            <a:xfrm>
              <a:off x="149" y="0"/>
              <a:ext cx="5609" cy="3243"/>
            </a:xfrm>
            <a:custGeom>
              <a:avLst/>
              <a:gdLst/>
              <a:ahLst/>
              <a:cxnLst>
                <a:cxn ang="0">
                  <a:pos x="3163" y="1714"/>
                </a:cxn>
                <a:cxn ang="0">
                  <a:pos x="431" y="0"/>
                </a:cxn>
                <a:cxn ang="0">
                  <a:pos x="0" y="0"/>
                </a:cxn>
                <a:cxn ang="0">
                  <a:pos x="3086" y="1786"/>
                </a:cxn>
                <a:cxn ang="0">
                  <a:pos x="5591" y="3243"/>
                </a:cxn>
                <a:cxn ang="0">
                  <a:pos x="5591" y="3237"/>
                </a:cxn>
                <a:cxn ang="0">
                  <a:pos x="3163" y="1714"/>
                </a:cxn>
                <a:cxn ang="0">
                  <a:pos x="3163" y="1714"/>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cs typeface="+mn-cs"/>
              </a:endParaRPr>
            </a:p>
          </p:txBody>
        </p:sp>
        <p:sp>
          <p:nvSpPr>
            <p:cNvPr id="786437" name="Freeform 5"/>
            <p:cNvSpPr>
              <a:spLocks/>
            </p:cNvSpPr>
            <p:nvPr/>
          </p:nvSpPr>
          <p:spPr bwMode="hidden">
            <a:xfrm>
              <a:off x="0" y="3433"/>
              <a:ext cx="4038" cy="191"/>
            </a:xfrm>
            <a:custGeom>
              <a:avLst/>
              <a:gdLst/>
              <a:ahLst/>
              <a:cxnLst>
                <a:cxn ang="0">
                  <a:pos x="0" y="156"/>
                </a:cxn>
                <a:cxn ang="0">
                  <a:pos x="4042" y="192"/>
                </a:cxn>
                <a:cxn ang="0">
                  <a:pos x="4042" y="144"/>
                </a:cxn>
                <a:cxn ang="0">
                  <a:pos x="0" y="0"/>
                </a:cxn>
                <a:cxn ang="0">
                  <a:pos x="0" y="156"/>
                </a:cxn>
                <a:cxn ang="0">
                  <a:pos x="0" y="156"/>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cs typeface="+mn-cs"/>
              </a:endParaRPr>
            </a:p>
          </p:txBody>
        </p:sp>
        <p:sp>
          <p:nvSpPr>
            <p:cNvPr id="786438" name="Freeform 6"/>
            <p:cNvSpPr>
              <a:spLocks/>
            </p:cNvSpPr>
            <p:nvPr/>
          </p:nvSpPr>
          <p:spPr bwMode="hidden">
            <a:xfrm>
              <a:off x="4038" y="3577"/>
              <a:ext cx="1720" cy="65"/>
            </a:xfrm>
            <a:custGeom>
              <a:avLst/>
              <a:gdLst/>
              <a:ahLst/>
              <a:cxnLst>
                <a:cxn ang="0">
                  <a:pos x="1722" y="66"/>
                </a:cxn>
                <a:cxn ang="0">
                  <a:pos x="1722" y="60"/>
                </a:cxn>
                <a:cxn ang="0">
                  <a:pos x="0" y="0"/>
                </a:cxn>
                <a:cxn ang="0">
                  <a:pos x="0" y="48"/>
                </a:cxn>
                <a:cxn ang="0">
                  <a:pos x="1722" y="66"/>
                </a:cxn>
                <a:cxn ang="0">
                  <a:pos x="1722" y="66"/>
                </a:cxn>
              </a:cxnLst>
              <a:rect l="0" t="0" r="r" b="b"/>
              <a:pathLst>
                <a:path w="1722" h="66">
                  <a:moveTo>
                    <a:pt x="1722" y="66"/>
                  </a:moveTo>
                  <a:lnTo>
                    <a:pt x="1722" y="60"/>
                  </a:lnTo>
                  <a:lnTo>
                    <a:pt x="0" y="0"/>
                  </a:lnTo>
                  <a:lnTo>
                    <a:pt x="0" y="48"/>
                  </a:lnTo>
                  <a:lnTo>
                    <a:pt x="1722" y="66"/>
                  </a:lnTo>
                  <a:lnTo>
                    <a:pt x="1722" y="66"/>
                  </a:lnTo>
                  <a:close/>
                </a:path>
              </a:pathLst>
            </a:custGeom>
            <a:gradFill rotWithShape="0">
              <a:gsLst>
                <a:gs pos="0">
                  <a:schemeClr val="bg2"/>
                </a:gs>
                <a:gs pos="100000">
                  <a:schemeClr val="bg1"/>
                </a:gs>
              </a:gsLst>
              <a:lin ang="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cs typeface="+mn-cs"/>
              </a:endParaRPr>
            </a:p>
          </p:txBody>
        </p:sp>
        <p:sp>
          <p:nvSpPr>
            <p:cNvPr id="786439" name="Freeform 7"/>
            <p:cNvSpPr>
              <a:spLocks/>
            </p:cNvSpPr>
            <p:nvPr/>
          </p:nvSpPr>
          <p:spPr bwMode="hidden">
            <a:xfrm>
              <a:off x="0" y="3726"/>
              <a:ext cx="4784" cy="329"/>
            </a:xfrm>
            <a:custGeom>
              <a:avLst/>
              <a:gdLst/>
              <a:ahLst/>
              <a:cxnLst>
                <a:cxn ang="0">
                  <a:pos x="0" y="329"/>
                </a:cxn>
                <a:cxn ang="0">
                  <a:pos x="4789" y="77"/>
                </a:cxn>
                <a:cxn ang="0">
                  <a:pos x="4789" y="0"/>
                </a:cxn>
                <a:cxn ang="0">
                  <a:pos x="0" y="107"/>
                </a:cxn>
                <a:cxn ang="0">
                  <a:pos x="0" y="329"/>
                </a:cxn>
                <a:cxn ang="0">
                  <a:pos x="0" y="329"/>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w="9525" cap="flat" cmpd="sng">
              <a:noFill/>
              <a:prstDash val="solid"/>
              <a:round/>
              <a:headEnd type="none" w="med" len="med"/>
              <a:tailEnd type="none" w="med" len="med"/>
            </a:ln>
            <a:effectLst/>
          </p:spPr>
          <p:txBody>
            <a:bodyPr/>
            <a:lstStyle/>
            <a:p>
              <a:pPr fontAlgn="auto">
                <a:spcBef>
                  <a:spcPts val="0"/>
                </a:spcBef>
                <a:spcAft>
                  <a:spcPts val="0"/>
                </a:spcAft>
                <a:defRPr/>
              </a:pPr>
              <a:endParaRPr lang="en-US">
                <a:solidFill>
                  <a:srgbClr val="FFFFFF"/>
                </a:solidFill>
                <a:latin typeface="Arial" charset="0"/>
                <a:cs typeface="+mn-cs"/>
              </a:endParaRPr>
            </a:p>
          </p:txBody>
        </p:sp>
        <p:sp>
          <p:nvSpPr>
            <p:cNvPr id="786440" name="Freeform 8"/>
            <p:cNvSpPr>
              <a:spLocks/>
            </p:cNvSpPr>
            <p:nvPr/>
          </p:nvSpPr>
          <p:spPr bwMode="hidden">
            <a:xfrm>
              <a:off x="4784" y="3702"/>
              <a:ext cx="974" cy="101"/>
            </a:xfrm>
            <a:custGeom>
              <a:avLst/>
              <a:gdLst/>
              <a:ahLst/>
              <a:cxnLst>
                <a:cxn ang="0">
                  <a:pos x="975" y="48"/>
                </a:cxn>
                <a:cxn ang="0">
                  <a:pos x="975" y="0"/>
                </a:cxn>
                <a:cxn ang="0">
                  <a:pos x="0" y="24"/>
                </a:cxn>
                <a:cxn ang="0">
                  <a:pos x="0" y="101"/>
                </a:cxn>
                <a:cxn ang="0">
                  <a:pos x="975" y="48"/>
                </a:cxn>
                <a:cxn ang="0">
                  <a:pos x="975" y="48"/>
                </a:cxn>
              </a:cxnLst>
              <a:rect l="0" t="0" r="r" b="b"/>
              <a:pathLst>
                <a:path w="975" h="101">
                  <a:moveTo>
                    <a:pt x="975" y="48"/>
                  </a:moveTo>
                  <a:lnTo>
                    <a:pt x="975" y="0"/>
                  </a:lnTo>
                  <a:lnTo>
                    <a:pt x="0" y="24"/>
                  </a:lnTo>
                  <a:lnTo>
                    <a:pt x="0" y="101"/>
                  </a:lnTo>
                  <a:lnTo>
                    <a:pt x="975" y="48"/>
                  </a:lnTo>
                  <a:lnTo>
                    <a:pt x="975" y="48"/>
                  </a:lnTo>
                  <a:close/>
                </a:path>
              </a:pathLst>
            </a:custGeom>
            <a:solidFill>
              <a:schemeClr val="bg1"/>
            </a:solidFill>
            <a:ln w="9525">
              <a:noFill/>
              <a:round/>
              <a:headEnd/>
              <a:tailEnd/>
            </a:ln>
          </p:spPr>
          <p:txBody>
            <a:bodyPr/>
            <a:lstStyle/>
            <a:p>
              <a:pPr fontAlgn="auto">
                <a:spcBef>
                  <a:spcPts val="0"/>
                </a:spcBef>
                <a:spcAft>
                  <a:spcPts val="0"/>
                </a:spcAft>
                <a:defRPr/>
              </a:pPr>
              <a:endParaRPr lang="en-US">
                <a:solidFill>
                  <a:srgbClr val="FFFFFF"/>
                </a:solidFill>
                <a:latin typeface="Arial" charset="0"/>
                <a:cs typeface="+mn-cs"/>
              </a:endParaRPr>
            </a:p>
          </p:txBody>
        </p:sp>
        <p:sp>
          <p:nvSpPr>
            <p:cNvPr id="786441" name="Freeform 9"/>
            <p:cNvSpPr>
              <a:spLocks/>
            </p:cNvSpPr>
            <p:nvPr/>
          </p:nvSpPr>
          <p:spPr bwMode="hidden">
            <a:xfrm>
              <a:off x="3619" y="3815"/>
              <a:ext cx="2139" cy="198"/>
            </a:xfrm>
            <a:custGeom>
              <a:avLst/>
              <a:gdLst/>
              <a:ahLst/>
              <a:cxnLst>
                <a:cxn ang="0">
                  <a:pos x="2141" y="0"/>
                </a:cxn>
                <a:cxn ang="0">
                  <a:pos x="0" y="156"/>
                </a:cxn>
                <a:cxn ang="0">
                  <a:pos x="0" y="198"/>
                </a:cxn>
                <a:cxn ang="0">
                  <a:pos x="2141" y="0"/>
                </a:cxn>
                <a:cxn ang="0">
                  <a:pos x="2141" y="0"/>
                </a:cxn>
              </a:cxnLst>
              <a:rect l="0" t="0" r="r" b="b"/>
              <a:pathLst>
                <a:path w="2141" h="198">
                  <a:moveTo>
                    <a:pt x="2141" y="0"/>
                  </a:moveTo>
                  <a:lnTo>
                    <a:pt x="0" y="156"/>
                  </a:lnTo>
                  <a:lnTo>
                    <a:pt x="0" y="198"/>
                  </a:lnTo>
                  <a:lnTo>
                    <a:pt x="2141" y="0"/>
                  </a:lnTo>
                  <a:lnTo>
                    <a:pt x="2141" y="0"/>
                  </a:lnTo>
                  <a:close/>
                </a:path>
              </a:pathLst>
            </a:custGeom>
            <a:solidFill>
              <a:schemeClr val="bg1"/>
            </a:solidFill>
            <a:ln w="9525">
              <a:noFill/>
              <a:round/>
              <a:headEnd/>
              <a:tailEnd/>
            </a:ln>
          </p:spPr>
          <p:txBody>
            <a:bodyPr/>
            <a:lstStyle/>
            <a:p>
              <a:pPr fontAlgn="auto">
                <a:spcBef>
                  <a:spcPts val="0"/>
                </a:spcBef>
                <a:spcAft>
                  <a:spcPts val="0"/>
                </a:spcAft>
                <a:defRPr/>
              </a:pPr>
              <a:endParaRPr lang="en-US">
                <a:solidFill>
                  <a:srgbClr val="FFFFFF"/>
                </a:solidFill>
                <a:latin typeface="Arial" charset="0"/>
                <a:cs typeface="+mn-cs"/>
              </a:endParaRPr>
            </a:p>
          </p:txBody>
        </p:sp>
        <p:sp>
          <p:nvSpPr>
            <p:cNvPr id="786442" name="Freeform 10"/>
            <p:cNvSpPr>
              <a:spLocks/>
            </p:cNvSpPr>
            <p:nvPr/>
          </p:nvSpPr>
          <p:spPr bwMode="hidden">
            <a:xfrm>
              <a:off x="0" y="3971"/>
              <a:ext cx="3619" cy="348"/>
            </a:xfrm>
            <a:custGeom>
              <a:avLst/>
              <a:gdLst/>
              <a:ahLst/>
              <a:cxnLst>
                <a:cxn ang="0">
                  <a:pos x="0" y="348"/>
                </a:cxn>
                <a:cxn ang="0">
                  <a:pos x="311" y="348"/>
                </a:cxn>
                <a:cxn ang="0">
                  <a:pos x="3623" y="42"/>
                </a:cxn>
                <a:cxn ang="0">
                  <a:pos x="3623" y="0"/>
                </a:cxn>
                <a:cxn ang="0">
                  <a:pos x="0" y="264"/>
                </a:cxn>
                <a:cxn ang="0">
                  <a:pos x="0" y="348"/>
                </a:cxn>
                <a:cxn ang="0">
                  <a:pos x="0" y="348"/>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cs typeface="+mn-cs"/>
              </a:endParaRPr>
            </a:p>
          </p:txBody>
        </p:sp>
        <p:sp>
          <p:nvSpPr>
            <p:cNvPr id="786443" name="Freeform 11"/>
            <p:cNvSpPr>
              <a:spLocks/>
            </p:cNvSpPr>
            <p:nvPr/>
          </p:nvSpPr>
          <p:spPr bwMode="hidden">
            <a:xfrm>
              <a:off x="2097" y="4043"/>
              <a:ext cx="2514" cy="276"/>
            </a:xfrm>
            <a:custGeom>
              <a:avLst/>
              <a:gdLst/>
              <a:ahLst/>
              <a:cxnLst>
                <a:cxn ang="0">
                  <a:pos x="2182" y="276"/>
                </a:cxn>
                <a:cxn ang="0">
                  <a:pos x="2517" y="204"/>
                </a:cxn>
                <a:cxn ang="0">
                  <a:pos x="2260" y="0"/>
                </a:cxn>
                <a:cxn ang="0">
                  <a:pos x="0" y="276"/>
                </a:cxn>
                <a:cxn ang="0">
                  <a:pos x="2182" y="276"/>
                </a:cxn>
                <a:cxn ang="0">
                  <a:pos x="2182" y="276"/>
                </a:cxn>
              </a:cxnLst>
              <a:rect l="0" t="0" r="r" b="b"/>
              <a:pathLst>
                <a:path w="2517" h="276">
                  <a:moveTo>
                    <a:pt x="2182" y="276"/>
                  </a:moveTo>
                  <a:lnTo>
                    <a:pt x="2517" y="204"/>
                  </a:lnTo>
                  <a:lnTo>
                    <a:pt x="2260" y="0"/>
                  </a:lnTo>
                  <a:lnTo>
                    <a:pt x="0" y="276"/>
                  </a:lnTo>
                  <a:lnTo>
                    <a:pt x="2182" y="276"/>
                  </a:lnTo>
                  <a:lnTo>
                    <a:pt x="2182" y="276"/>
                  </a:lnTo>
                  <a:close/>
                </a:path>
              </a:pathLst>
            </a:custGeom>
            <a:solidFill>
              <a:schemeClr val="bg1"/>
            </a:solidFill>
            <a:ln w="9525">
              <a:noFill/>
              <a:round/>
              <a:headEnd/>
              <a:tailEnd/>
            </a:ln>
          </p:spPr>
          <p:txBody>
            <a:bodyPr/>
            <a:lstStyle/>
            <a:p>
              <a:pPr fontAlgn="auto">
                <a:spcBef>
                  <a:spcPts val="0"/>
                </a:spcBef>
                <a:spcAft>
                  <a:spcPts val="0"/>
                </a:spcAft>
                <a:defRPr/>
              </a:pPr>
              <a:endParaRPr lang="en-US">
                <a:solidFill>
                  <a:srgbClr val="FFFFFF"/>
                </a:solidFill>
                <a:latin typeface="Arial" charset="0"/>
                <a:cs typeface="+mn-cs"/>
              </a:endParaRPr>
            </a:p>
          </p:txBody>
        </p:sp>
        <p:sp>
          <p:nvSpPr>
            <p:cNvPr id="786444" name="Freeform 12"/>
            <p:cNvSpPr>
              <a:spLocks/>
            </p:cNvSpPr>
            <p:nvPr/>
          </p:nvSpPr>
          <p:spPr bwMode="hidden">
            <a:xfrm>
              <a:off x="4354" y="3869"/>
              <a:ext cx="1404" cy="378"/>
            </a:xfrm>
            <a:custGeom>
              <a:avLst/>
              <a:gdLst/>
              <a:ahLst/>
              <a:cxnLst>
                <a:cxn ang="0">
                  <a:pos x="1405" y="126"/>
                </a:cxn>
                <a:cxn ang="0">
                  <a:pos x="1405" y="0"/>
                </a:cxn>
                <a:cxn ang="0">
                  <a:pos x="0" y="174"/>
                </a:cxn>
                <a:cxn ang="0">
                  <a:pos x="257" y="378"/>
                </a:cxn>
                <a:cxn ang="0">
                  <a:pos x="1405" y="126"/>
                </a:cxn>
                <a:cxn ang="0">
                  <a:pos x="1405" y="126"/>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cs typeface="+mn-cs"/>
              </a:endParaRPr>
            </a:p>
          </p:txBody>
        </p:sp>
        <p:sp>
          <p:nvSpPr>
            <p:cNvPr id="786445" name="Freeform 13"/>
            <p:cNvSpPr>
              <a:spLocks/>
            </p:cNvSpPr>
            <p:nvPr/>
          </p:nvSpPr>
          <p:spPr bwMode="hidden">
            <a:xfrm>
              <a:off x="5030" y="3151"/>
              <a:ext cx="728" cy="240"/>
            </a:xfrm>
            <a:custGeom>
              <a:avLst/>
              <a:gdLst/>
              <a:ahLst/>
              <a:cxnLst>
                <a:cxn ang="0">
                  <a:pos x="729" y="240"/>
                </a:cxn>
                <a:cxn ang="0">
                  <a:pos x="0" y="0"/>
                </a:cxn>
                <a:cxn ang="0">
                  <a:pos x="0" y="6"/>
                </a:cxn>
                <a:cxn ang="0">
                  <a:pos x="729" y="240"/>
                </a:cxn>
                <a:cxn ang="0">
                  <a:pos x="729" y="240"/>
                </a:cxn>
              </a:cxnLst>
              <a:rect l="0" t="0" r="r" b="b"/>
              <a:pathLst>
                <a:path w="729" h="240">
                  <a:moveTo>
                    <a:pt x="729" y="240"/>
                  </a:moveTo>
                  <a:lnTo>
                    <a:pt x="0" y="0"/>
                  </a:lnTo>
                  <a:lnTo>
                    <a:pt x="0" y="6"/>
                  </a:lnTo>
                  <a:lnTo>
                    <a:pt x="729" y="240"/>
                  </a:lnTo>
                  <a:lnTo>
                    <a:pt x="729" y="240"/>
                  </a:lnTo>
                  <a:close/>
                </a:path>
              </a:pathLst>
            </a:custGeom>
            <a:solidFill>
              <a:schemeClr val="bg1"/>
            </a:solidFill>
            <a:ln w="9525">
              <a:noFill/>
              <a:round/>
              <a:headEnd/>
              <a:tailEnd/>
            </a:ln>
          </p:spPr>
          <p:txBody>
            <a:bodyPr/>
            <a:lstStyle/>
            <a:p>
              <a:pPr fontAlgn="auto">
                <a:spcBef>
                  <a:spcPts val="0"/>
                </a:spcBef>
                <a:spcAft>
                  <a:spcPts val="0"/>
                </a:spcAft>
                <a:defRPr/>
              </a:pPr>
              <a:endParaRPr lang="en-US">
                <a:solidFill>
                  <a:srgbClr val="FFFFFF"/>
                </a:solidFill>
                <a:latin typeface="Arial" charset="0"/>
                <a:cs typeface="+mn-cs"/>
              </a:endParaRPr>
            </a:p>
          </p:txBody>
        </p:sp>
        <p:sp>
          <p:nvSpPr>
            <p:cNvPr id="786446" name="Freeform 14"/>
            <p:cNvSpPr>
              <a:spLocks/>
            </p:cNvSpPr>
            <p:nvPr/>
          </p:nvSpPr>
          <p:spPr bwMode="hidden">
            <a:xfrm>
              <a:off x="0" y="1486"/>
              <a:ext cx="5030" cy="1671"/>
            </a:xfrm>
            <a:custGeom>
              <a:avLst/>
              <a:gdLst/>
              <a:ahLst/>
              <a:cxnLst>
                <a:cxn ang="0">
                  <a:pos x="0" y="72"/>
                </a:cxn>
                <a:cxn ang="0">
                  <a:pos x="5035" y="1672"/>
                </a:cxn>
                <a:cxn ang="0">
                  <a:pos x="5035" y="1666"/>
                </a:cxn>
                <a:cxn ang="0">
                  <a:pos x="0" y="0"/>
                </a:cxn>
                <a:cxn ang="0">
                  <a:pos x="0" y="72"/>
                </a:cxn>
                <a:cxn ang="0">
                  <a:pos x="0" y="72"/>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cs typeface="+mn-cs"/>
              </a:endParaRPr>
            </a:p>
          </p:txBody>
        </p:sp>
        <p:sp>
          <p:nvSpPr>
            <p:cNvPr id="786447" name="Freeform 15"/>
            <p:cNvSpPr>
              <a:spLocks/>
            </p:cNvSpPr>
            <p:nvPr/>
          </p:nvSpPr>
          <p:spPr bwMode="hidden">
            <a:xfrm>
              <a:off x="5030" y="3049"/>
              <a:ext cx="728" cy="318"/>
            </a:xfrm>
            <a:custGeom>
              <a:avLst/>
              <a:gdLst/>
              <a:ahLst/>
              <a:cxnLst>
                <a:cxn ang="0">
                  <a:pos x="729" y="318"/>
                </a:cxn>
                <a:cxn ang="0">
                  <a:pos x="729" y="312"/>
                </a:cxn>
                <a:cxn ang="0">
                  <a:pos x="0" y="0"/>
                </a:cxn>
                <a:cxn ang="0">
                  <a:pos x="0" y="54"/>
                </a:cxn>
                <a:cxn ang="0">
                  <a:pos x="729" y="318"/>
                </a:cxn>
                <a:cxn ang="0">
                  <a:pos x="729" y="318"/>
                </a:cxn>
              </a:cxnLst>
              <a:rect l="0" t="0" r="r" b="b"/>
              <a:pathLst>
                <a:path w="729" h="318">
                  <a:moveTo>
                    <a:pt x="729" y="318"/>
                  </a:moveTo>
                  <a:lnTo>
                    <a:pt x="729" y="312"/>
                  </a:lnTo>
                  <a:lnTo>
                    <a:pt x="0" y="0"/>
                  </a:lnTo>
                  <a:lnTo>
                    <a:pt x="0" y="54"/>
                  </a:lnTo>
                  <a:lnTo>
                    <a:pt x="729" y="318"/>
                  </a:lnTo>
                  <a:lnTo>
                    <a:pt x="729" y="318"/>
                  </a:lnTo>
                  <a:close/>
                </a:path>
              </a:pathLst>
            </a:custGeom>
            <a:gradFill rotWithShape="0">
              <a:gsLst>
                <a:gs pos="0">
                  <a:schemeClr val="bg2"/>
                </a:gs>
                <a:gs pos="100000">
                  <a:schemeClr val="bg1"/>
                </a:gs>
              </a:gsLst>
              <a:lin ang="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cs typeface="+mn-cs"/>
              </a:endParaRPr>
            </a:p>
          </p:txBody>
        </p:sp>
        <p:sp>
          <p:nvSpPr>
            <p:cNvPr id="786448" name="Freeform 16"/>
            <p:cNvSpPr>
              <a:spLocks/>
            </p:cNvSpPr>
            <p:nvPr/>
          </p:nvSpPr>
          <p:spPr bwMode="hidden">
            <a:xfrm>
              <a:off x="0" y="916"/>
              <a:ext cx="5030" cy="2187"/>
            </a:xfrm>
            <a:custGeom>
              <a:avLst/>
              <a:gdLst/>
              <a:ahLst/>
              <a:cxnLst>
                <a:cxn ang="0">
                  <a:pos x="0" y="396"/>
                </a:cxn>
                <a:cxn ang="0">
                  <a:pos x="5035" y="2188"/>
                </a:cxn>
                <a:cxn ang="0">
                  <a:pos x="5035" y="2134"/>
                </a:cxn>
                <a:cxn ang="0">
                  <a:pos x="0" y="0"/>
                </a:cxn>
                <a:cxn ang="0">
                  <a:pos x="0" y="396"/>
                </a:cxn>
                <a:cxn ang="0">
                  <a:pos x="0" y="396"/>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cs typeface="+mn-cs"/>
              </a:endParaRPr>
            </a:p>
          </p:txBody>
        </p:sp>
        <p:sp>
          <p:nvSpPr>
            <p:cNvPr id="786449" name="Freeform 17"/>
            <p:cNvSpPr>
              <a:spLocks/>
            </p:cNvSpPr>
            <p:nvPr/>
          </p:nvSpPr>
          <p:spPr bwMode="hidden">
            <a:xfrm>
              <a:off x="2294" y="0"/>
              <a:ext cx="3159" cy="2725"/>
            </a:xfrm>
            <a:custGeom>
              <a:avLst/>
              <a:gdLst/>
              <a:ahLst/>
              <a:cxnLst>
                <a:cxn ang="0">
                  <a:pos x="0" y="0"/>
                </a:cxn>
                <a:cxn ang="0">
                  <a:pos x="3145" y="2727"/>
                </a:cxn>
                <a:cxn ang="0">
                  <a:pos x="3163" y="2704"/>
                </a:cxn>
                <a:cxn ang="0">
                  <a:pos x="102" y="0"/>
                </a:cxn>
                <a:cxn ang="0">
                  <a:pos x="0" y="0"/>
                </a:cxn>
                <a:cxn ang="0">
                  <a:pos x="0" y="0"/>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cs typeface="+mn-cs"/>
              </a:endParaRPr>
            </a:p>
          </p:txBody>
        </p:sp>
        <p:sp>
          <p:nvSpPr>
            <p:cNvPr id="786450" name="Freeform 18"/>
            <p:cNvSpPr>
              <a:spLocks/>
            </p:cNvSpPr>
            <p:nvPr/>
          </p:nvSpPr>
          <p:spPr bwMode="hidden">
            <a:xfrm>
              <a:off x="5435" y="2702"/>
              <a:ext cx="323" cy="299"/>
            </a:xfrm>
            <a:custGeom>
              <a:avLst/>
              <a:gdLst/>
              <a:ahLst/>
              <a:cxnLst>
                <a:cxn ang="0">
                  <a:pos x="323" y="299"/>
                </a:cxn>
                <a:cxn ang="0">
                  <a:pos x="323" y="263"/>
                </a:cxn>
                <a:cxn ang="0">
                  <a:pos x="18" y="0"/>
                </a:cxn>
                <a:cxn ang="0">
                  <a:pos x="0" y="23"/>
                </a:cxn>
                <a:cxn ang="0">
                  <a:pos x="323" y="299"/>
                </a:cxn>
                <a:cxn ang="0">
                  <a:pos x="323" y="299"/>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cs typeface="+mn-cs"/>
              </a:endParaRPr>
            </a:p>
          </p:txBody>
        </p:sp>
        <p:sp>
          <p:nvSpPr>
            <p:cNvPr id="786451" name="Freeform 19"/>
            <p:cNvSpPr>
              <a:spLocks/>
            </p:cNvSpPr>
            <p:nvPr/>
          </p:nvSpPr>
          <p:spPr bwMode="hidden">
            <a:xfrm>
              <a:off x="5477" y="2588"/>
              <a:ext cx="281" cy="335"/>
            </a:xfrm>
            <a:custGeom>
              <a:avLst/>
              <a:gdLst/>
              <a:ahLst/>
              <a:cxnLst>
                <a:cxn ang="0">
                  <a:pos x="281" y="335"/>
                </a:cxn>
                <a:cxn ang="0">
                  <a:pos x="281" y="173"/>
                </a:cxn>
                <a:cxn ang="0">
                  <a:pos x="96" y="0"/>
                </a:cxn>
                <a:cxn ang="0">
                  <a:pos x="0" y="90"/>
                </a:cxn>
                <a:cxn ang="0">
                  <a:pos x="281" y="335"/>
                </a:cxn>
                <a:cxn ang="0">
                  <a:pos x="281" y="335"/>
                </a:cxn>
              </a:cxnLst>
              <a:rect l="0" t="0" r="r" b="b"/>
              <a:pathLst>
                <a:path w="281" h="335">
                  <a:moveTo>
                    <a:pt x="281" y="335"/>
                  </a:moveTo>
                  <a:lnTo>
                    <a:pt x="281" y="173"/>
                  </a:lnTo>
                  <a:lnTo>
                    <a:pt x="96" y="0"/>
                  </a:lnTo>
                  <a:lnTo>
                    <a:pt x="0" y="90"/>
                  </a:lnTo>
                  <a:lnTo>
                    <a:pt x="281" y="335"/>
                  </a:lnTo>
                  <a:lnTo>
                    <a:pt x="281" y="335"/>
                  </a:lnTo>
                  <a:close/>
                </a:path>
              </a:pathLst>
            </a:custGeom>
            <a:solidFill>
              <a:schemeClr val="bg1"/>
            </a:solidFill>
            <a:ln w="9525">
              <a:noFill/>
              <a:round/>
              <a:headEnd/>
              <a:tailEnd/>
            </a:ln>
          </p:spPr>
          <p:txBody>
            <a:bodyPr/>
            <a:lstStyle/>
            <a:p>
              <a:pPr fontAlgn="auto">
                <a:spcBef>
                  <a:spcPts val="0"/>
                </a:spcBef>
                <a:spcAft>
                  <a:spcPts val="0"/>
                </a:spcAft>
                <a:defRPr/>
              </a:pPr>
              <a:endParaRPr lang="en-US">
                <a:solidFill>
                  <a:srgbClr val="FFFFFF"/>
                </a:solidFill>
                <a:latin typeface="Arial" charset="0"/>
                <a:cs typeface="+mn-cs"/>
              </a:endParaRPr>
            </a:p>
          </p:txBody>
        </p:sp>
        <p:sp>
          <p:nvSpPr>
            <p:cNvPr id="786452" name="Freeform 20"/>
            <p:cNvSpPr>
              <a:spLocks/>
            </p:cNvSpPr>
            <p:nvPr/>
          </p:nvSpPr>
          <p:spPr bwMode="hidden">
            <a:xfrm>
              <a:off x="2454" y="0"/>
              <a:ext cx="3119" cy="2678"/>
            </a:xfrm>
            <a:custGeom>
              <a:avLst/>
              <a:gdLst/>
              <a:ahLst/>
              <a:cxnLst>
                <a:cxn ang="0">
                  <a:pos x="0" y="0"/>
                </a:cxn>
                <a:cxn ang="0">
                  <a:pos x="3026" y="2680"/>
                </a:cxn>
                <a:cxn ang="0">
                  <a:pos x="3122" y="2590"/>
                </a:cxn>
                <a:cxn ang="0">
                  <a:pos x="383" y="0"/>
                </a:cxn>
                <a:cxn ang="0">
                  <a:pos x="0" y="0"/>
                </a:cxn>
                <a:cxn ang="0">
                  <a:pos x="0" y="0"/>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cs typeface="+mn-cs"/>
              </a:endParaRPr>
            </a:p>
          </p:txBody>
        </p:sp>
        <p:sp>
          <p:nvSpPr>
            <p:cNvPr id="786453" name="Freeform 21"/>
            <p:cNvSpPr>
              <a:spLocks/>
            </p:cNvSpPr>
            <p:nvPr/>
          </p:nvSpPr>
          <p:spPr bwMode="hidden">
            <a:xfrm>
              <a:off x="5626" y="2534"/>
              <a:ext cx="132" cy="132"/>
            </a:xfrm>
            <a:custGeom>
              <a:avLst/>
              <a:gdLst/>
              <a:ahLst/>
              <a:cxnLst>
                <a:cxn ang="0">
                  <a:pos x="132" y="132"/>
                </a:cxn>
                <a:cxn ang="0">
                  <a:pos x="0" y="0"/>
                </a:cxn>
                <a:cxn ang="0">
                  <a:pos x="0" y="0"/>
                </a:cxn>
                <a:cxn ang="0">
                  <a:pos x="132" y="132"/>
                </a:cxn>
                <a:cxn ang="0">
                  <a:pos x="132" y="132"/>
                </a:cxn>
              </a:cxnLst>
              <a:rect l="0" t="0" r="r" b="b"/>
              <a:pathLst>
                <a:path w="132" h="132">
                  <a:moveTo>
                    <a:pt x="132" y="132"/>
                  </a:moveTo>
                  <a:lnTo>
                    <a:pt x="0" y="0"/>
                  </a:lnTo>
                  <a:lnTo>
                    <a:pt x="0" y="0"/>
                  </a:lnTo>
                  <a:lnTo>
                    <a:pt x="132" y="132"/>
                  </a:lnTo>
                  <a:lnTo>
                    <a:pt x="132" y="132"/>
                  </a:lnTo>
                  <a:close/>
                </a:path>
              </a:pathLst>
            </a:custGeom>
            <a:solidFill>
              <a:srgbClr val="FF9999"/>
            </a:solidFill>
            <a:ln w="9525">
              <a:noFill/>
              <a:round/>
              <a:headEnd/>
              <a:tailEnd/>
            </a:ln>
          </p:spPr>
          <p:txBody>
            <a:bodyPr/>
            <a:lstStyle/>
            <a:p>
              <a:pPr fontAlgn="auto">
                <a:spcBef>
                  <a:spcPts val="0"/>
                </a:spcBef>
                <a:spcAft>
                  <a:spcPts val="0"/>
                </a:spcAft>
                <a:defRPr/>
              </a:pPr>
              <a:endParaRPr lang="en-US">
                <a:solidFill>
                  <a:srgbClr val="FFFFFF"/>
                </a:solidFill>
                <a:latin typeface="Arial" charset="0"/>
                <a:cs typeface="+mn-cs"/>
              </a:endParaRPr>
            </a:p>
          </p:txBody>
        </p:sp>
        <p:sp>
          <p:nvSpPr>
            <p:cNvPr id="786454" name="Freeform 22"/>
            <p:cNvSpPr>
              <a:spLocks/>
            </p:cNvSpPr>
            <p:nvPr/>
          </p:nvSpPr>
          <p:spPr bwMode="hidden">
            <a:xfrm>
              <a:off x="3112" y="0"/>
              <a:ext cx="2514" cy="2534"/>
            </a:xfrm>
            <a:custGeom>
              <a:avLst/>
              <a:gdLst/>
              <a:ahLst/>
              <a:cxnLst>
                <a:cxn ang="0">
                  <a:pos x="0" y="0"/>
                </a:cxn>
                <a:cxn ang="0">
                  <a:pos x="2517" y="2536"/>
                </a:cxn>
                <a:cxn ang="0">
                  <a:pos x="2517" y="2536"/>
                </a:cxn>
                <a:cxn ang="0">
                  <a:pos x="66" y="0"/>
                </a:cxn>
                <a:cxn ang="0">
                  <a:pos x="0" y="0"/>
                </a:cxn>
                <a:cxn ang="0">
                  <a:pos x="0" y="0"/>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cs typeface="+mn-cs"/>
              </a:endParaRPr>
            </a:p>
          </p:txBody>
        </p:sp>
        <p:sp>
          <p:nvSpPr>
            <p:cNvPr id="786455" name="Freeform 23"/>
            <p:cNvSpPr>
              <a:spLocks/>
            </p:cNvSpPr>
            <p:nvPr/>
          </p:nvSpPr>
          <p:spPr bwMode="hidden">
            <a:xfrm>
              <a:off x="3488" y="0"/>
              <a:ext cx="2198" cy="2480"/>
            </a:xfrm>
            <a:custGeom>
              <a:avLst/>
              <a:gdLst/>
              <a:ahLst/>
              <a:cxnLst>
                <a:cxn ang="0">
                  <a:pos x="0" y="0"/>
                </a:cxn>
                <a:cxn ang="0">
                  <a:pos x="2188" y="2482"/>
                </a:cxn>
                <a:cxn ang="0">
                  <a:pos x="2200" y="2476"/>
                </a:cxn>
                <a:cxn ang="0">
                  <a:pos x="317" y="0"/>
                </a:cxn>
                <a:cxn ang="0">
                  <a:pos x="0" y="0"/>
                </a:cxn>
                <a:cxn ang="0">
                  <a:pos x="0" y="0"/>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w="9525" cap="flat" cmpd="sng">
              <a:noFill/>
              <a:prstDash val="solid"/>
              <a:round/>
              <a:headEnd type="none" w="med" len="med"/>
              <a:tailEnd type="none" w="med" len="med"/>
            </a:ln>
            <a:effectLst/>
          </p:spPr>
          <p:txBody>
            <a:bodyPr/>
            <a:lstStyle/>
            <a:p>
              <a:pPr fontAlgn="auto">
                <a:spcBef>
                  <a:spcPts val="0"/>
                </a:spcBef>
                <a:spcAft>
                  <a:spcPts val="0"/>
                </a:spcAft>
                <a:defRPr/>
              </a:pPr>
              <a:endParaRPr lang="en-US">
                <a:solidFill>
                  <a:srgbClr val="FFFFFF"/>
                </a:solidFill>
                <a:latin typeface="Arial" charset="0"/>
                <a:cs typeface="+mn-cs"/>
              </a:endParaRPr>
            </a:p>
          </p:txBody>
        </p:sp>
        <p:sp>
          <p:nvSpPr>
            <p:cNvPr id="786456" name="Freeform 24"/>
            <p:cNvSpPr>
              <a:spLocks/>
            </p:cNvSpPr>
            <p:nvPr/>
          </p:nvSpPr>
          <p:spPr bwMode="hidden">
            <a:xfrm>
              <a:off x="5674" y="2474"/>
              <a:ext cx="84" cy="96"/>
            </a:xfrm>
            <a:custGeom>
              <a:avLst/>
              <a:gdLst/>
              <a:ahLst/>
              <a:cxnLst>
                <a:cxn ang="0">
                  <a:pos x="84" y="96"/>
                </a:cxn>
                <a:cxn ang="0">
                  <a:pos x="84" y="90"/>
                </a:cxn>
                <a:cxn ang="0">
                  <a:pos x="12" y="0"/>
                </a:cxn>
                <a:cxn ang="0">
                  <a:pos x="0" y="6"/>
                </a:cxn>
                <a:cxn ang="0">
                  <a:pos x="84" y="96"/>
                </a:cxn>
                <a:cxn ang="0">
                  <a:pos x="84" y="96"/>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cs typeface="+mn-cs"/>
              </a:endParaRPr>
            </a:p>
          </p:txBody>
        </p:sp>
        <p:sp>
          <p:nvSpPr>
            <p:cNvPr id="786457" name="Freeform 25"/>
            <p:cNvSpPr>
              <a:spLocks/>
            </p:cNvSpPr>
            <p:nvPr/>
          </p:nvSpPr>
          <p:spPr bwMode="hidden">
            <a:xfrm>
              <a:off x="5603" y="850"/>
              <a:ext cx="155" cy="516"/>
            </a:xfrm>
            <a:custGeom>
              <a:avLst/>
              <a:gdLst/>
              <a:ahLst/>
              <a:cxnLst>
                <a:cxn ang="0">
                  <a:pos x="155" y="516"/>
                </a:cxn>
                <a:cxn ang="0">
                  <a:pos x="155" y="204"/>
                </a:cxn>
                <a:cxn ang="0">
                  <a:pos x="77" y="0"/>
                </a:cxn>
                <a:cxn ang="0">
                  <a:pos x="0" y="192"/>
                </a:cxn>
                <a:cxn ang="0">
                  <a:pos x="155" y="516"/>
                </a:cxn>
                <a:cxn ang="0">
                  <a:pos x="155" y="516"/>
                </a:cxn>
              </a:cxnLst>
              <a:rect l="0" t="0" r="r" b="b"/>
              <a:pathLst>
                <a:path w="155" h="516">
                  <a:moveTo>
                    <a:pt x="155" y="516"/>
                  </a:moveTo>
                  <a:lnTo>
                    <a:pt x="155" y="204"/>
                  </a:lnTo>
                  <a:lnTo>
                    <a:pt x="77" y="0"/>
                  </a:lnTo>
                  <a:lnTo>
                    <a:pt x="0" y="192"/>
                  </a:lnTo>
                  <a:lnTo>
                    <a:pt x="155" y="516"/>
                  </a:lnTo>
                  <a:lnTo>
                    <a:pt x="155" y="516"/>
                  </a:lnTo>
                  <a:close/>
                </a:path>
              </a:pathLst>
            </a:custGeom>
            <a:solidFill>
              <a:schemeClr val="bg2"/>
            </a:solidFill>
            <a:ln w="9525">
              <a:noFill/>
              <a:round/>
              <a:headEnd/>
              <a:tailEnd/>
            </a:ln>
          </p:spPr>
          <p:txBody>
            <a:bodyPr/>
            <a:lstStyle/>
            <a:p>
              <a:pPr fontAlgn="auto">
                <a:spcBef>
                  <a:spcPts val="0"/>
                </a:spcBef>
                <a:spcAft>
                  <a:spcPts val="0"/>
                </a:spcAft>
                <a:defRPr/>
              </a:pPr>
              <a:endParaRPr lang="en-US">
                <a:solidFill>
                  <a:srgbClr val="FFFFFF"/>
                </a:solidFill>
                <a:latin typeface="Arial" charset="0"/>
                <a:cs typeface="+mn-cs"/>
              </a:endParaRPr>
            </a:p>
          </p:txBody>
        </p:sp>
        <p:sp>
          <p:nvSpPr>
            <p:cNvPr id="786458" name="Freeform 26"/>
            <p:cNvSpPr>
              <a:spLocks/>
            </p:cNvSpPr>
            <p:nvPr/>
          </p:nvSpPr>
          <p:spPr bwMode="hidden">
            <a:xfrm>
              <a:off x="5107" y="0"/>
              <a:ext cx="573" cy="1042"/>
            </a:xfrm>
            <a:custGeom>
              <a:avLst/>
              <a:gdLst/>
              <a:ahLst/>
              <a:cxnLst>
                <a:cxn ang="0">
                  <a:pos x="0" y="0"/>
                </a:cxn>
                <a:cxn ang="0">
                  <a:pos x="497" y="1043"/>
                </a:cxn>
                <a:cxn ang="0">
                  <a:pos x="574" y="851"/>
                </a:cxn>
                <a:cxn ang="0">
                  <a:pos x="251" y="0"/>
                </a:cxn>
                <a:cxn ang="0">
                  <a:pos x="0" y="0"/>
                </a:cxn>
                <a:cxn ang="0">
                  <a:pos x="0" y="0"/>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cs typeface="+mn-cs"/>
              </a:endParaRPr>
            </a:p>
          </p:txBody>
        </p:sp>
        <p:sp>
          <p:nvSpPr>
            <p:cNvPr id="786459" name="Freeform 27"/>
            <p:cNvSpPr>
              <a:spLocks/>
            </p:cNvSpPr>
            <p:nvPr/>
          </p:nvSpPr>
          <p:spPr bwMode="hidden">
            <a:xfrm>
              <a:off x="5411" y="0"/>
              <a:ext cx="341" cy="796"/>
            </a:xfrm>
            <a:custGeom>
              <a:avLst/>
              <a:gdLst/>
              <a:ahLst/>
              <a:cxnLst>
                <a:cxn ang="0">
                  <a:pos x="144" y="0"/>
                </a:cxn>
                <a:cxn ang="0">
                  <a:pos x="0" y="0"/>
                </a:cxn>
                <a:cxn ang="0">
                  <a:pos x="287" y="797"/>
                </a:cxn>
                <a:cxn ang="0">
                  <a:pos x="341" y="653"/>
                </a:cxn>
                <a:cxn ang="0">
                  <a:pos x="144" y="0"/>
                </a:cxn>
                <a:cxn ang="0">
                  <a:pos x="144" y="0"/>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cs typeface="+mn-cs"/>
              </a:endParaRPr>
            </a:p>
          </p:txBody>
        </p:sp>
        <p:sp>
          <p:nvSpPr>
            <p:cNvPr id="786460" name="Freeform 28"/>
            <p:cNvSpPr>
              <a:spLocks/>
            </p:cNvSpPr>
            <p:nvPr/>
          </p:nvSpPr>
          <p:spPr bwMode="hidden">
            <a:xfrm>
              <a:off x="5698" y="653"/>
              <a:ext cx="60" cy="311"/>
            </a:xfrm>
            <a:custGeom>
              <a:avLst/>
              <a:gdLst/>
              <a:ahLst/>
              <a:cxnLst>
                <a:cxn ang="0">
                  <a:pos x="0" y="144"/>
                </a:cxn>
                <a:cxn ang="0">
                  <a:pos x="60" y="312"/>
                </a:cxn>
                <a:cxn ang="0">
                  <a:pos x="60" y="6"/>
                </a:cxn>
                <a:cxn ang="0">
                  <a:pos x="54" y="0"/>
                </a:cxn>
                <a:cxn ang="0">
                  <a:pos x="0" y="144"/>
                </a:cxn>
                <a:cxn ang="0">
                  <a:pos x="0" y="144"/>
                </a:cxn>
              </a:cxnLst>
              <a:rect l="0" t="0" r="r" b="b"/>
              <a:pathLst>
                <a:path w="60" h="312">
                  <a:moveTo>
                    <a:pt x="0" y="144"/>
                  </a:moveTo>
                  <a:lnTo>
                    <a:pt x="60" y="312"/>
                  </a:lnTo>
                  <a:lnTo>
                    <a:pt x="60" y="6"/>
                  </a:lnTo>
                  <a:lnTo>
                    <a:pt x="54" y="0"/>
                  </a:lnTo>
                  <a:lnTo>
                    <a:pt x="0" y="144"/>
                  </a:lnTo>
                  <a:lnTo>
                    <a:pt x="0" y="144"/>
                  </a:lnTo>
                  <a:close/>
                </a:path>
              </a:pathLst>
            </a:custGeom>
            <a:solidFill>
              <a:schemeClr val="bg2"/>
            </a:solidFill>
            <a:ln w="9525">
              <a:noFill/>
              <a:round/>
              <a:headEnd/>
              <a:tailEnd/>
            </a:ln>
          </p:spPr>
          <p:txBody>
            <a:bodyPr/>
            <a:lstStyle/>
            <a:p>
              <a:pPr fontAlgn="auto">
                <a:spcBef>
                  <a:spcPts val="0"/>
                </a:spcBef>
                <a:spcAft>
                  <a:spcPts val="0"/>
                </a:spcAft>
                <a:defRPr/>
              </a:pPr>
              <a:endParaRPr lang="en-US">
                <a:solidFill>
                  <a:srgbClr val="FFFFFF"/>
                </a:solidFill>
                <a:latin typeface="Arial" charset="0"/>
                <a:cs typeface="+mn-cs"/>
              </a:endParaRPr>
            </a:p>
          </p:txBody>
        </p:sp>
        <p:sp>
          <p:nvSpPr>
            <p:cNvPr id="786461" name="Freeform 29"/>
            <p:cNvSpPr>
              <a:spLocks/>
            </p:cNvSpPr>
            <p:nvPr/>
          </p:nvSpPr>
          <p:spPr bwMode="hidden">
            <a:xfrm>
              <a:off x="2" y="1601"/>
              <a:ext cx="5752" cy="1864"/>
            </a:xfrm>
            <a:custGeom>
              <a:avLst/>
              <a:gdLst/>
              <a:ahLst/>
              <a:cxnLst>
                <a:cxn ang="0">
                  <a:pos x="0" y="371"/>
                </a:cxn>
                <a:cxn ang="0">
                  <a:pos x="5740" y="1864"/>
                </a:cxn>
                <a:cxn ang="0">
                  <a:pos x="5740" y="1834"/>
                </a:cxn>
                <a:cxn ang="0">
                  <a:pos x="0" y="0"/>
                </a:cxn>
                <a:cxn ang="0">
                  <a:pos x="0" y="371"/>
                </a:cxn>
                <a:cxn ang="0">
                  <a:pos x="0" y="37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cs typeface="+mn-cs"/>
              </a:endParaRPr>
            </a:p>
          </p:txBody>
        </p:sp>
        <p:sp>
          <p:nvSpPr>
            <p:cNvPr id="786462" name="Freeform 30"/>
            <p:cNvSpPr>
              <a:spLocks/>
            </p:cNvSpPr>
            <p:nvPr/>
          </p:nvSpPr>
          <p:spPr bwMode="hidden">
            <a:xfrm>
              <a:off x="5754" y="3483"/>
              <a:ext cx="6" cy="6"/>
            </a:xfrm>
            <a:custGeom>
              <a:avLst/>
              <a:gdLst/>
              <a:ahLst/>
              <a:cxnLst>
                <a:cxn ang="0">
                  <a:pos x="6" y="6"/>
                </a:cxn>
                <a:cxn ang="0">
                  <a:pos x="0" y="0"/>
                </a:cxn>
                <a:cxn ang="0">
                  <a:pos x="0" y="6"/>
                </a:cxn>
                <a:cxn ang="0">
                  <a:pos x="6" y="6"/>
                </a:cxn>
                <a:cxn ang="0">
                  <a:pos x="6" y="6"/>
                </a:cxn>
              </a:cxnLst>
              <a:rect l="0" t="0" r="r" b="b"/>
              <a:pathLst>
                <a:path w="6" h="6">
                  <a:moveTo>
                    <a:pt x="6" y="6"/>
                  </a:moveTo>
                  <a:lnTo>
                    <a:pt x="0" y="0"/>
                  </a:lnTo>
                  <a:lnTo>
                    <a:pt x="0" y="6"/>
                  </a:lnTo>
                  <a:lnTo>
                    <a:pt x="6" y="6"/>
                  </a:lnTo>
                  <a:lnTo>
                    <a:pt x="6" y="6"/>
                  </a:lnTo>
                  <a:close/>
                </a:path>
              </a:pathLst>
            </a:custGeom>
            <a:solidFill>
              <a:srgbClr val="18FF00"/>
            </a:solidFill>
            <a:ln w="9525">
              <a:noFill/>
              <a:round/>
              <a:headEnd/>
              <a:tailEnd/>
            </a:ln>
          </p:spPr>
          <p:txBody>
            <a:bodyPr/>
            <a:lstStyle/>
            <a:p>
              <a:pPr fontAlgn="auto">
                <a:spcBef>
                  <a:spcPts val="0"/>
                </a:spcBef>
                <a:spcAft>
                  <a:spcPts val="0"/>
                </a:spcAft>
                <a:defRPr/>
              </a:pPr>
              <a:endParaRPr lang="en-US">
                <a:solidFill>
                  <a:srgbClr val="FFFFFF"/>
                </a:solidFill>
                <a:latin typeface="Arial" charset="0"/>
                <a:cs typeface="+mn-cs"/>
              </a:endParaRPr>
            </a:p>
          </p:txBody>
        </p:sp>
        <p:sp>
          <p:nvSpPr>
            <p:cNvPr id="786463" name="Freeform 31"/>
            <p:cNvSpPr>
              <a:spLocks/>
            </p:cNvSpPr>
            <p:nvPr/>
          </p:nvSpPr>
          <p:spPr bwMode="hidden">
            <a:xfrm>
              <a:off x="2" y="2152"/>
              <a:ext cx="5752" cy="1337"/>
            </a:xfrm>
            <a:custGeom>
              <a:avLst/>
              <a:gdLst/>
              <a:ahLst/>
              <a:cxnLst>
                <a:cxn ang="0">
                  <a:pos x="0" y="366"/>
                </a:cxn>
                <a:cxn ang="0">
                  <a:pos x="5740" y="1337"/>
                </a:cxn>
                <a:cxn ang="0">
                  <a:pos x="5740" y="1331"/>
                </a:cxn>
                <a:cxn ang="0">
                  <a:pos x="0" y="0"/>
                </a:cxn>
                <a:cxn ang="0">
                  <a:pos x="0" y="366"/>
                </a:cxn>
                <a:cxn ang="0">
                  <a:pos x="0" y="366"/>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cs typeface="+mn-cs"/>
              </a:endParaRPr>
            </a:p>
          </p:txBody>
        </p:sp>
        <p:sp>
          <p:nvSpPr>
            <p:cNvPr id="786464" name="Freeform 32"/>
            <p:cNvSpPr>
              <a:spLocks/>
            </p:cNvSpPr>
            <p:nvPr/>
          </p:nvSpPr>
          <p:spPr bwMode="hidden">
            <a:xfrm>
              <a:off x="2" y="3177"/>
              <a:ext cx="5752" cy="414"/>
            </a:xfrm>
            <a:custGeom>
              <a:avLst/>
              <a:gdLst/>
              <a:ahLst/>
              <a:cxnLst>
                <a:cxn ang="0">
                  <a:pos x="0" y="48"/>
                </a:cxn>
                <a:cxn ang="0">
                  <a:pos x="5740" y="414"/>
                </a:cxn>
                <a:cxn ang="0">
                  <a:pos x="5740" y="402"/>
                </a:cxn>
                <a:cxn ang="0">
                  <a:pos x="0" y="0"/>
                </a:cxn>
                <a:cxn ang="0">
                  <a:pos x="0" y="48"/>
                </a:cxn>
                <a:cxn ang="0">
                  <a:pos x="0" y="48"/>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cs typeface="+mn-cs"/>
              </a:endParaRPr>
            </a:p>
          </p:txBody>
        </p:sp>
        <p:sp>
          <p:nvSpPr>
            <p:cNvPr id="786465" name="Freeform 33"/>
            <p:cNvSpPr>
              <a:spLocks/>
            </p:cNvSpPr>
            <p:nvPr/>
          </p:nvSpPr>
          <p:spPr bwMode="hidden">
            <a:xfrm>
              <a:off x="1297" y="0"/>
              <a:ext cx="4457" cy="3177"/>
            </a:xfrm>
            <a:custGeom>
              <a:avLst/>
              <a:gdLst/>
              <a:ahLst/>
              <a:cxnLst>
                <a:cxn ang="0">
                  <a:pos x="0" y="0"/>
                </a:cxn>
                <a:cxn ang="0">
                  <a:pos x="4448" y="3177"/>
                </a:cxn>
                <a:cxn ang="0">
                  <a:pos x="4448" y="3153"/>
                </a:cxn>
                <a:cxn ang="0">
                  <a:pos x="125" y="0"/>
                </a:cxn>
                <a:cxn ang="0">
                  <a:pos x="0" y="0"/>
                </a:cxn>
                <a:cxn ang="0">
                  <a:pos x="0" y="0"/>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cs typeface="+mn-cs"/>
              </a:endParaRPr>
            </a:p>
          </p:txBody>
        </p:sp>
        <p:sp>
          <p:nvSpPr>
            <p:cNvPr id="786466" name="Freeform 34"/>
            <p:cNvSpPr>
              <a:spLocks/>
            </p:cNvSpPr>
            <p:nvPr/>
          </p:nvSpPr>
          <p:spPr bwMode="hidden">
            <a:xfrm>
              <a:off x="3321" y="0"/>
              <a:ext cx="2433" cy="2614"/>
            </a:xfrm>
            <a:custGeom>
              <a:avLst/>
              <a:gdLst/>
              <a:ahLst/>
              <a:cxnLst>
                <a:cxn ang="0">
                  <a:pos x="0" y="0"/>
                </a:cxn>
                <a:cxn ang="0">
                  <a:pos x="2428" y="2614"/>
                </a:cxn>
                <a:cxn ang="0">
                  <a:pos x="2428" y="2608"/>
                </a:cxn>
                <a:cxn ang="0">
                  <a:pos x="66" y="0"/>
                </a:cxn>
                <a:cxn ang="0">
                  <a:pos x="0" y="0"/>
                </a:cxn>
                <a:cxn ang="0">
                  <a:pos x="0" y="0"/>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cs typeface="+mn-cs"/>
              </a:endParaRPr>
            </a:p>
          </p:txBody>
        </p:sp>
        <p:sp>
          <p:nvSpPr>
            <p:cNvPr id="786467" name="Freeform 35"/>
            <p:cNvSpPr>
              <a:spLocks/>
            </p:cNvSpPr>
            <p:nvPr/>
          </p:nvSpPr>
          <p:spPr bwMode="hidden">
            <a:xfrm>
              <a:off x="3950" y="0"/>
              <a:ext cx="1804" cy="2464"/>
            </a:xfrm>
            <a:custGeom>
              <a:avLst/>
              <a:gdLst/>
              <a:ahLst/>
              <a:cxnLst>
                <a:cxn ang="0">
                  <a:pos x="485" y="0"/>
                </a:cxn>
                <a:cxn ang="0">
                  <a:pos x="0" y="0"/>
                </a:cxn>
                <a:cxn ang="0">
                  <a:pos x="1800" y="2464"/>
                </a:cxn>
                <a:cxn ang="0">
                  <a:pos x="1800" y="2248"/>
                </a:cxn>
                <a:cxn ang="0">
                  <a:pos x="1794" y="2248"/>
                </a:cxn>
                <a:cxn ang="0">
                  <a:pos x="485" y="0"/>
                </a:cxn>
                <a:cxn ang="0">
                  <a:pos x="485" y="0"/>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cs typeface="+mn-cs"/>
              </a:endParaRPr>
            </a:p>
          </p:txBody>
        </p:sp>
        <p:sp>
          <p:nvSpPr>
            <p:cNvPr id="786468" name="Freeform 36"/>
            <p:cNvSpPr>
              <a:spLocks/>
            </p:cNvSpPr>
            <p:nvPr/>
          </p:nvSpPr>
          <p:spPr bwMode="hidden">
            <a:xfrm>
              <a:off x="4519" y="0"/>
              <a:ext cx="1235" cy="2074"/>
            </a:xfrm>
            <a:custGeom>
              <a:avLst/>
              <a:gdLst/>
              <a:ahLst/>
              <a:cxnLst>
                <a:cxn ang="0">
                  <a:pos x="0" y="0"/>
                </a:cxn>
                <a:cxn ang="0">
                  <a:pos x="1232" y="2074"/>
                </a:cxn>
                <a:cxn ang="0">
                  <a:pos x="1232" y="2038"/>
                </a:cxn>
                <a:cxn ang="0">
                  <a:pos x="42" y="0"/>
                </a:cxn>
                <a:cxn ang="0">
                  <a:pos x="0" y="0"/>
                </a:cxn>
                <a:cxn ang="0">
                  <a:pos x="0" y="0"/>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cs typeface="+mn-cs"/>
              </a:endParaRPr>
            </a:p>
          </p:txBody>
        </p:sp>
        <p:sp>
          <p:nvSpPr>
            <p:cNvPr id="786469" name="Freeform 37"/>
            <p:cNvSpPr>
              <a:spLocks/>
            </p:cNvSpPr>
            <p:nvPr/>
          </p:nvSpPr>
          <p:spPr bwMode="hidden">
            <a:xfrm>
              <a:off x="4694" y="0"/>
              <a:ext cx="1060" cy="1936"/>
            </a:xfrm>
            <a:custGeom>
              <a:avLst/>
              <a:gdLst/>
              <a:ahLst/>
              <a:cxnLst>
                <a:cxn ang="0">
                  <a:pos x="0" y="0"/>
                </a:cxn>
                <a:cxn ang="0">
                  <a:pos x="1058" y="1936"/>
                </a:cxn>
                <a:cxn ang="0">
                  <a:pos x="1058" y="1930"/>
                </a:cxn>
                <a:cxn ang="0">
                  <a:pos x="54" y="0"/>
                </a:cxn>
                <a:cxn ang="0">
                  <a:pos x="0" y="0"/>
                </a:cxn>
                <a:cxn ang="0">
                  <a:pos x="0" y="0"/>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cs typeface="+mn-cs"/>
              </a:endParaRPr>
            </a:p>
          </p:txBody>
        </p:sp>
        <p:sp>
          <p:nvSpPr>
            <p:cNvPr id="786470" name="Freeform 38"/>
            <p:cNvSpPr>
              <a:spLocks/>
            </p:cNvSpPr>
            <p:nvPr/>
          </p:nvSpPr>
          <p:spPr bwMode="hidden">
            <a:xfrm>
              <a:off x="4981" y="0"/>
              <a:ext cx="773" cy="1487"/>
            </a:xfrm>
            <a:custGeom>
              <a:avLst/>
              <a:gdLst/>
              <a:ahLst/>
              <a:cxnLst>
                <a:cxn ang="0">
                  <a:pos x="771" y="1433"/>
                </a:cxn>
                <a:cxn ang="0">
                  <a:pos x="42" y="0"/>
                </a:cxn>
                <a:cxn ang="0">
                  <a:pos x="0" y="0"/>
                </a:cxn>
                <a:cxn ang="0">
                  <a:pos x="771" y="1487"/>
                </a:cxn>
                <a:cxn ang="0">
                  <a:pos x="771" y="1433"/>
                </a:cxn>
                <a:cxn ang="0">
                  <a:pos x="771" y="1433"/>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cs typeface="+mn-cs"/>
              </a:endParaRPr>
            </a:p>
          </p:txBody>
        </p:sp>
        <p:grpSp>
          <p:nvGrpSpPr>
            <p:cNvPr id="1068" name="Group 39"/>
            <p:cNvGrpSpPr>
              <a:grpSpLocks/>
            </p:cNvGrpSpPr>
            <p:nvPr userDrawn="1"/>
          </p:nvGrpSpPr>
          <p:grpSpPr bwMode="auto">
            <a:xfrm>
              <a:off x="0" y="1632"/>
              <a:ext cx="5758" cy="1858"/>
              <a:chOff x="0" y="1632"/>
              <a:chExt cx="5758" cy="1858"/>
            </a:xfrm>
          </p:grpSpPr>
          <p:sp>
            <p:nvSpPr>
              <p:cNvPr id="786472" name="Freeform 40"/>
              <p:cNvSpPr>
                <a:spLocks/>
              </p:cNvSpPr>
              <p:nvPr/>
            </p:nvSpPr>
            <p:spPr bwMode="hidden">
              <a:xfrm>
                <a:off x="0" y="1632"/>
                <a:ext cx="3670" cy="1313"/>
              </a:xfrm>
              <a:custGeom>
                <a:avLst/>
                <a:gdLst/>
                <a:ahLst/>
                <a:cxnLst>
                  <a:cxn ang="0">
                    <a:pos x="0" y="0"/>
                  </a:cxn>
                  <a:cxn ang="0">
                    <a:pos x="0" y="366"/>
                  </a:cxn>
                  <a:cxn ang="0">
                    <a:pos x="3635" y="1313"/>
                  </a:cxn>
                  <a:cxn ang="0">
                    <a:pos x="3647" y="1235"/>
                  </a:cxn>
                  <a:cxn ang="0">
                    <a:pos x="3659" y="1163"/>
                  </a:cxn>
                  <a:cxn ang="0">
                    <a:pos x="0" y="0"/>
                  </a:cxn>
                  <a:cxn ang="0">
                    <a:pos x="0" y="0"/>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cs typeface="+mn-cs"/>
                </a:endParaRPr>
              </a:p>
            </p:txBody>
          </p:sp>
          <p:sp>
            <p:nvSpPr>
              <p:cNvPr id="786473" name="Freeform 41"/>
              <p:cNvSpPr>
                <a:spLocks/>
              </p:cNvSpPr>
              <p:nvPr/>
            </p:nvSpPr>
            <p:spPr bwMode="hidden">
              <a:xfrm>
                <a:off x="3646" y="2795"/>
                <a:ext cx="2112" cy="695"/>
              </a:xfrm>
              <a:custGeom>
                <a:avLst/>
                <a:gdLst/>
                <a:ahLst/>
                <a:cxnLst>
                  <a:cxn ang="0">
                    <a:pos x="2105" y="665"/>
                  </a:cxn>
                  <a:cxn ang="0">
                    <a:pos x="24" y="0"/>
                  </a:cxn>
                  <a:cxn ang="0">
                    <a:pos x="12" y="72"/>
                  </a:cxn>
                  <a:cxn ang="0">
                    <a:pos x="0" y="150"/>
                  </a:cxn>
                  <a:cxn ang="0">
                    <a:pos x="2105" y="695"/>
                  </a:cxn>
                  <a:cxn ang="0">
                    <a:pos x="2105" y="665"/>
                  </a:cxn>
                  <a:cxn ang="0">
                    <a:pos x="2105" y="665"/>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w="9525">
                <a:noFill/>
                <a:round/>
                <a:headEnd/>
                <a:tailEnd/>
              </a:ln>
            </p:spPr>
            <p:txBody>
              <a:bodyPr/>
              <a:lstStyle/>
              <a:p>
                <a:pPr fontAlgn="auto">
                  <a:spcBef>
                    <a:spcPts val="0"/>
                  </a:spcBef>
                  <a:spcAft>
                    <a:spcPts val="0"/>
                  </a:spcAft>
                  <a:defRPr/>
                </a:pPr>
                <a:endParaRPr lang="en-US">
                  <a:solidFill>
                    <a:srgbClr val="FFFFFF"/>
                  </a:solidFill>
                  <a:latin typeface="Arial" charset="0"/>
                  <a:cs typeface="+mn-cs"/>
                </a:endParaRPr>
              </a:p>
            </p:txBody>
          </p:sp>
        </p:grpSp>
      </p:grpSp>
      <p:sp>
        <p:nvSpPr>
          <p:cNvPr id="786474" name="Rectangle 42"/>
          <p:cNvSpPr>
            <a:spLocks noGrp="1" noChangeArrowheads="1"/>
          </p:cNvSpPr>
          <p:nvPr>
            <p:ph type="title"/>
          </p:nvPr>
        </p:nvSpPr>
        <p:spPr bwMode="auto">
          <a:xfrm>
            <a:off x="457200" y="277813"/>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smtClean="0"/>
              <a:t>Click to edit Master title style</a:t>
            </a:r>
          </a:p>
        </p:txBody>
      </p:sp>
      <p:sp>
        <p:nvSpPr>
          <p:cNvPr id="786475" name="Rectangle 43"/>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p>
        </p:txBody>
      </p:sp>
      <p:sp>
        <p:nvSpPr>
          <p:cNvPr id="786476" name="Rectangle 44"/>
          <p:cNvSpPr>
            <a:spLocks noGrp="1" noChangeArrowheads="1"/>
          </p:cNvSpPr>
          <p:nvPr>
            <p:ph type="dt" sz="half" idx="2"/>
          </p:nvPr>
        </p:nvSpPr>
        <p:spPr bwMode="auto">
          <a:xfrm>
            <a:off x="457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200">
                <a:effectLst>
                  <a:outerShdw blurRad="38100" dist="38100" dir="2700000" algn="tl">
                    <a:srgbClr val="000000"/>
                  </a:outerShdw>
                </a:effectLst>
                <a:latin typeface="Arial" charset="0"/>
              </a:defRPr>
            </a:lvl1pPr>
          </a:lstStyle>
          <a:p>
            <a:pPr fontAlgn="auto">
              <a:spcBef>
                <a:spcPts val="0"/>
              </a:spcBef>
              <a:spcAft>
                <a:spcPts val="0"/>
              </a:spcAft>
            </a:pPr>
            <a:fld id="{314CB7FA-BE8B-4566-96BF-89D330501120}" type="datetimeFigureOut">
              <a:rPr lang="en-US" smtClean="0">
                <a:solidFill>
                  <a:srgbClr val="FFFFFF"/>
                </a:solidFill>
                <a:cs typeface="+mn-cs"/>
              </a:rPr>
              <a:pPr fontAlgn="auto">
                <a:spcBef>
                  <a:spcPts val="0"/>
                </a:spcBef>
                <a:spcAft>
                  <a:spcPts val="0"/>
                </a:spcAft>
              </a:pPr>
              <a:t>10/1/2011</a:t>
            </a:fld>
            <a:endParaRPr lang="en-US">
              <a:solidFill>
                <a:srgbClr val="FFFFFF"/>
              </a:solidFill>
              <a:cs typeface="+mn-cs"/>
            </a:endParaRPr>
          </a:p>
        </p:txBody>
      </p:sp>
      <p:sp>
        <p:nvSpPr>
          <p:cNvPr id="786477" name="Rectangle 4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200">
                <a:effectLst>
                  <a:outerShdw blurRad="38100" dist="38100" dir="2700000" algn="tl">
                    <a:srgbClr val="000000"/>
                  </a:outerShdw>
                </a:effectLst>
                <a:latin typeface="Arial" charset="0"/>
              </a:defRPr>
            </a:lvl1pPr>
          </a:lstStyle>
          <a:p>
            <a:pPr fontAlgn="auto">
              <a:spcBef>
                <a:spcPts val="0"/>
              </a:spcBef>
              <a:spcAft>
                <a:spcPts val="0"/>
              </a:spcAft>
            </a:pPr>
            <a:endParaRPr lang="en-US">
              <a:solidFill>
                <a:srgbClr val="FFFFFF"/>
              </a:solidFill>
              <a:cs typeface="+mn-cs"/>
            </a:endParaRPr>
          </a:p>
        </p:txBody>
      </p:sp>
      <p:sp>
        <p:nvSpPr>
          <p:cNvPr id="786478" name="Rectangle 46"/>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2000">
                <a:effectLst>
                  <a:outerShdw blurRad="38100" dist="38100" dir="2700000" algn="tl">
                    <a:srgbClr val="000000"/>
                  </a:outerShdw>
                </a:effectLst>
                <a:latin typeface="Arial" charset="0"/>
              </a:defRPr>
            </a:lvl1pPr>
          </a:lstStyle>
          <a:p>
            <a:pPr fontAlgn="auto">
              <a:spcBef>
                <a:spcPts val="0"/>
              </a:spcBef>
              <a:spcAft>
                <a:spcPts val="0"/>
              </a:spcAft>
            </a:pPr>
            <a:fld id="{7AD551FB-DEC3-480A-AD8A-B4BC8D479210}" type="slidenum">
              <a:rPr lang="en-US" smtClean="0">
                <a:solidFill>
                  <a:srgbClr val="FFFFFF"/>
                </a:solidFill>
                <a:cs typeface="+mn-cs"/>
              </a:rPr>
              <a:pPr fontAlgn="auto">
                <a:spcBef>
                  <a:spcPts val="0"/>
                </a:spcBef>
                <a:spcAft>
                  <a:spcPts val="0"/>
                </a:spcAft>
              </a:pPr>
              <a:t>‹#›</a:t>
            </a:fld>
            <a:endParaRPr lang="en-US">
              <a:solidFill>
                <a:srgbClr val="FFFFFF"/>
              </a:solidFill>
              <a:cs typeface="+mn-cs"/>
            </a:endParaRPr>
          </a:p>
        </p:txBody>
      </p:sp>
    </p:spTree>
    <p:extLst>
      <p:ext uri="{BB962C8B-B14F-4D97-AF65-F5344CB8AC3E}">
        <p14:creationId xmlns:p14="http://schemas.microsoft.com/office/powerpoint/2010/main" val="1982807027"/>
      </p:ext>
    </p:extLst>
  </p:cSld>
  <p:clrMap bg1="dk2" tx1="lt1" bg2="dk1" tx2="lt2" accent1="accent1" accent2="accent2" accent3="accent3" accent4="accent4" accent5="accent5" accent6="accent6" hlink="hlink" folHlink="folHlink"/>
  <p:sldLayoutIdLst>
    <p:sldLayoutId id="2147484602" r:id="rId1"/>
    <p:sldLayoutId id="2147484603" r:id="rId2"/>
    <p:sldLayoutId id="2147484604" r:id="rId3"/>
    <p:sldLayoutId id="2147484605" r:id="rId4"/>
    <p:sldLayoutId id="2147484606" r:id="rId5"/>
    <p:sldLayoutId id="2147484607" r:id="rId6"/>
    <p:sldLayoutId id="2147484608" r:id="rId7"/>
    <p:sldLayoutId id="2147484609" r:id="rId8"/>
    <p:sldLayoutId id="2147484610" r:id="rId9"/>
    <p:sldLayoutId id="2147484611" r:id="rId10"/>
    <p:sldLayoutId id="2147484612" r:id="rId11"/>
    <p:sldLayoutId id="2147484613" r:id="rId12"/>
    <p:sldLayoutId id="2147484614" r:id="rId13"/>
  </p:sldLayoutIdLst>
  <p:transition spd="slow">
    <p:random/>
  </p:transition>
  <p:timing>
    <p:tnLst>
      <p:par>
        <p:cTn id="1" dur="indefinite" restart="never" nodeType="tmRoot"/>
      </p:par>
    </p:tnLst>
  </p:timing>
  <p:txStyles>
    <p:titleStyle>
      <a:lvl1pPr algn="ctr" rtl="0" eaLnBrk="1" fontAlgn="base" hangingPunct="1">
        <a:spcBef>
          <a:spcPct val="0"/>
        </a:spcBef>
        <a:spcAft>
          <a:spcPct val="0"/>
        </a:spcAft>
        <a:defRPr sz="4400">
          <a:solidFill>
            <a:schemeClr val="tx2"/>
          </a:solidFill>
          <a:effectLst>
            <a:outerShdw blurRad="38100" dist="38100" dir="2700000" algn="tl">
              <a:srgbClr val="000000"/>
            </a:outerShdw>
          </a:effectLst>
          <a:latin typeface="+mj-lt"/>
          <a:ea typeface="+mj-ea"/>
          <a:cs typeface="+mj-cs"/>
        </a:defRPr>
      </a:lvl1pPr>
      <a:lvl2pPr algn="ctr" rtl="0" eaLnBrk="1" fontAlgn="base" hangingPunct="1">
        <a:spcBef>
          <a:spcPct val="0"/>
        </a:spcBef>
        <a:spcAft>
          <a:spcPct val="0"/>
        </a:spcAft>
        <a:defRPr sz="4400">
          <a:solidFill>
            <a:schemeClr val="tx2"/>
          </a:solidFill>
          <a:effectLst>
            <a:outerShdw blurRad="38100" dist="38100" dir="2700000" algn="tl">
              <a:srgbClr val="000000"/>
            </a:outerShdw>
          </a:effectLst>
          <a:latin typeface="Arial" charset="0"/>
        </a:defRPr>
      </a:lvl2pPr>
      <a:lvl3pPr algn="ctr" rtl="0" eaLnBrk="1" fontAlgn="base" hangingPunct="1">
        <a:spcBef>
          <a:spcPct val="0"/>
        </a:spcBef>
        <a:spcAft>
          <a:spcPct val="0"/>
        </a:spcAft>
        <a:defRPr sz="4400">
          <a:solidFill>
            <a:schemeClr val="tx2"/>
          </a:solidFill>
          <a:effectLst>
            <a:outerShdw blurRad="38100" dist="38100" dir="2700000" algn="tl">
              <a:srgbClr val="000000"/>
            </a:outerShdw>
          </a:effectLst>
          <a:latin typeface="Arial" charset="0"/>
        </a:defRPr>
      </a:lvl3pPr>
      <a:lvl4pPr algn="ctr" rtl="0" eaLnBrk="1" fontAlgn="base" hangingPunct="1">
        <a:spcBef>
          <a:spcPct val="0"/>
        </a:spcBef>
        <a:spcAft>
          <a:spcPct val="0"/>
        </a:spcAft>
        <a:defRPr sz="4400">
          <a:solidFill>
            <a:schemeClr val="tx2"/>
          </a:solidFill>
          <a:effectLst>
            <a:outerShdw blurRad="38100" dist="38100" dir="2700000" algn="tl">
              <a:srgbClr val="000000"/>
            </a:outerShdw>
          </a:effectLst>
          <a:latin typeface="Arial" charset="0"/>
        </a:defRPr>
      </a:lvl4pPr>
      <a:lvl5pPr algn="ctr" rtl="0" eaLnBrk="1" fontAlgn="base" hangingPunct="1">
        <a:spcBef>
          <a:spcPct val="0"/>
        </a:spcBef>
        <a:spcAft>
          <a:spcPct val="0"/>
        </a:spcAft>
        <a:defRPr sz="4400">
          <a:solidFill>
            <a:schemeClr val="tx2"/>
          </a:solidFill>
          <a:effectLst>
            <a:outerShdw blurRad="38100" dist="38100" dir="2700000" algn="tl">
              <a:srgbClr val="000000"/>
            </a:outerShdw>
          </a:effectLst>
          <a:latin typeface="Arial" charset="0"/>
        </a:defRPr>
      </a:lvl5pPr>
      <a:lvl6pPr marL="457200" algn="ctr" rtl="0" eaLnBrk="1" fontAlgn="base" hangingPunct="1">
        <a:spcBef>
          <a:spcPct val="0"/>
        </a:spcBef>
        <a:spcAft>
          <a:spcPct val="0"/>
        </a:spcAft>
        <a:defRPr sz="4400">
          <a:solidFill>
            <a:schemeClr val="tx2"/>
          </a:solidFill>
          <a:effectLst>
            <a:outerShdw blurRad="38100" dist="38100" dir="2700000" algn="tl">
              <a:srgbClr val="000000"/>
            </a:outerShdw>
          </a:effectLst>
          <a:latin typeface="Arial" charset="0"/>
        </a:defRPr>
      </a:lvl6pPr>
      <a:lvl7pPr marL="914400" algn="ctr" rtl="0" eaLnBrk="1" fontAlgn="base" hangingPunct="1">
        <a:spcBef>
          <a:spcPct val="0"/>
        </a:spcBef>
        <a:spcAft>
          <a:spcPct val="0"/>
        </a:spcAft>
        <a:defRPr sz="4400">
          <a:solidFill>
            <a:schemeClr val="tx2"/>
          </a:solidFill>
          <a:effectLst>
            <a:outerShdw blurRad="38100" dist="38100" dir="2700000" algn="tl">
              <a:srgbClr val="000000"/>
            </a:outerShdw>
          </a:effectLst>
          <a:latin typeface="Arial" charset="0"/>
        </a:defRPr>
      </a:lvl7pPr>
      <a:lvl8pPr marL="1371600" algn="ctr" rtl="0" eaLnBrk="1" fontAlgn="base" hangingPunct="1">
        <a:spcBef>
          <a:spcPct val="0"/>
        </a:spcBef>
        <a:spcAft>
          <a:spcPct val="0"/>
        </a:spcAft>
        <a:defRPr sz="4400">
          <a:solidFill>
            <a:schemeClr val="tx2"/>
          </a:solidFill>
          <a:effectLst>
            <a:outerShdw blurRad="38100" dist="38100" dir="2700000" algn="tl">
              <a:srgbClr val="000000"/>
            </a:outerShdw>
          </a:effectLst>
          <a:latin typeface="Arial" charset="0"/>
        </a:defRPr>
      </a:lvl8pPr>
      <a:lvl9pPr marL="1828800" algn="ctr" rtl="0" eaLnBrk="1" fontAlgn="base" hangingPunct="1">
        <a:spcBef>
          <a:spcPct val="0"/>
        </a:spcBef>
        <a:spcAft>
          <a:spcPct val="0"/>
        </a:spcAft>
        <a:defRPr sz="4400">
          <a:solidFill>
            <a:schemeClr val="tx2"/>
          </a:solidFill>
          <a:effectLst>
            <a:outerShdw blurRad="38100" dist="38100" dir="2700000" algn="tl">
              <a:srgbClr val="000000"/>
            </a:outerShdw>
          </a:effectLst>
          <a:latin typeface="Arial" charset="0"/>
        </a:defRPr>
      </a:lvl9pPr>
    </p:titleStyle>
    <p:bodyStyle>
      <a:lvl1pPr marL="342900" indent="-342900" algn="l" rtl="0" eaLnBrk="1" fontAlgn="base" hangingPunct="1">
        <a:spcBef>
          <a:spcPct val="20000"/>
        </a:spcBef>
        <a:spcAft>
          <a:spcPct val="0"/>
        </a:spcAft>
        <a:buClr>
          <a:schemeClr val="hlink"/>
        </a:buClr>
        <a:buSzPct val="90000"/>
        <a:buFont typeface="Wingdings" pitchFamily="2" charset="2"/>
        <a:buBlip>
          <a:blip r:embed="rId15"/>
        </a:buBlip>
        <a:defRPr sz="3200">
          <a:solidFill>
            <a:schemeClr val="tx1"/>
          </a:solidFill>
          <a:effectLst>
            <a:outerShdw blurRad="38100" dist="38100" dir="2700000" algn="tl">
              <a:srgbClr val="000000"/>
            </a:outerShdw>
          </a:effectLst>
          <a:latin typeface="+mn-lt"/>
          <a:ea typeface="+mn-ea"/>
          <a:cs typeface="+mn-cs"/>
        </a:defRPr>
      </a:lvl1pPr>
      <a:lvl2pPr marL="742950" indent="-285750" algn="l" rtl="0" eaLnBrk="1" fontAlgn="base" hangingPunct="1">
        <a:spcBef>
          <a:spcPct val="20000"/>
        </a:spcBef>
        <a:spcAft>
          <a:spcPct val="0"/>
        </a:spcAft>
        <a:buChar char="–"/>
        <a:defRPr sz="2800">
          <a:solidFill>
            <a:schemeClr val="tx1"/>
          </a:solidFill>
          <a:effectLst>
            <a:outerShdw blurRad="38100" dist="38100" dir="2700000" algn="tl">
              <a:srgbClr val="000000"/>
            </a:outerShdw>
          </a:effectLst>
          <a:latin typeface="+mn-lt"/>
        </a:defRPr>
      </a:lvl2pPr>
      <a:lvl3pPr marL="1143000" indent="-228600" algn="l" rtl="0" eaLnBrk="1" fontAlgn="base" hangingPunct="1">
        <a:spcBef>
          <a:spcPct val="20000"/>
        </a:spcBef>
        <a:spcAft>
          <a:spcPct val="0"/>
        </a:spcAft>
        <a:buClr>
          <a:schemeClr val="accent2"/>
        </a:buClr>
        <a:buSzPct val="90000"/>
        <a:buFont typeface="Wingdings" pitchFamily="2" charset="2"/>
        <a:buBlip>
          <a:blip r:embed="rId16"/>
        </a:buBlip>
        <a:defRPr sz="2400">
          <a:solidFill>
            <a:schemeClr val="tx1"/>
          </a:solidFill>
          <a:effectLst>
            <a:outerShdw blurRad="38100" dist="38100" dir="2700000" algn="tl">
              <a:srgbClr val="000000"/>
            </a:outerShdw>
          </a:effectLst>
          <a:latin typeface="+mn-lt"/>
        </a:defRPr>
      </a:lvl3pPr>
      <a:lvl4pPr marL="1600200" indent="-228600" algn="l" rtl="0" eaLnBrk="1" fontAlgn="base" hangingPunct="1">
        <a:spcBef>
          <a:spcPct val="20000"/>
        </a:spcBef>
        <a:spcAft>
          <a:spcPct val="0"/>
        </a:spcAft>
        <a:buChar char="–"/>
        <a:defRPr sz="2000">
          <a:solidFill>
            <a:schemeClr val="tx1"/>
          </a:solidFill>
          <a:effectLst>
            <a:outerShdw blurRad="38100" dist="38100" dir="2700000" algn="tl">
              <a:srgbClr val="000000"/>
            </a:outerShdw>
          </a:effectLst>
          <a:latin typeface="+mn-lt"/>
        </a:defRPr>
      </a:lvl4pPr>
      <a:lvl5pPr marL="2057400" indent="-228600" algn="l" rtl="0" eaLnBrk="1" fontAlgn="base" hangingPunct="1">
        <a:spcBef>
          <a:spcPct val="20000"/>
        </a:spcBef>
        <a:spcAft>
          <a:spcPct val="0"/>
        </a:spcAft>
        <a:buClr>
          <a:schemeClr val="folHlink"/>
        </a:buClr>
        <a:buSzPct val="90000"/>
        <a:buFont typeface="Wingdings" pitchFamily="2" charset="2"/>
        <a:buBlip>
          <a:blip r:embed="rId17"/>
        </a:buBlip>
        <a:defRPr sz="2000">
          <a:solidFill>
            <a:schemeClr val="tx1"/>
          </a:solidFill>
          <a:effectLst>
            <a:outerShdw blurRad="38100" dist="38100" dir="2700000" algn="tl">
              <a:srgbClr val="000000"/>
            </a:outerShdw>
          </a:effectLst>
          <a:latin typeface="+mn-lt"/>
        </a:defRPr>
      </a:lvl5pPr>
      <a:lvl6pPr marL="2514600" indent="-228600" algn="l" rtl="0" eaLnBrk="1" fontAlgn="base" hangingPunct="1">
        <a:spcBef>
          <a:spcPct val="20000"/>
        </a:spcBef>
        <a:spcAft>
          <a:spcPct val="0"/>
        </a:spcAft>
        <a:buClr>
          <a:schemeClr val="folHlink"/>
        </a:buClr>
        <a:buSzPct val="90000"/>
        <a:buFont typeface="Wingdings" pitchFamily="2" charset="2"/>
        <a:buBlip>
          <a:blip r:embed="rId17"/>
        </a:buBlip>
        <a:defRPr sz="2000">
          <a:solidFill>
            <a:schemeClr val="tx1"/>
          </a:solidFill>
          <a:effectLst>
            <a:outerShdw blurRad="38100" dist="38100" dir="2700000" algn="tl">
              <a:srgbClr val="000000"/>
            </a:outerShdw>
          </a:effectLst>
          <a:latin typeface="+mn-lt"/>
        </a:defRPr>
      </a:lvl6pPr>
      <a:lvl7pPr marL="2971800" indent="-228600" algn="l" rtl="0" eaLnBrk="1" fontAlgn="base" hangingPunct="1">
        <a:spcBef>
          <a:spcPct val="20000"/>
        </a:spcBef>
        <a:spcAft>
          <a:spcPct val="0"/>
        </a:spcAft>
        <a:buClr>
          <a:schemeClr val="folHlink"/>
        </a:buClr>
        <a:buSzPct val="90000"/>
        <a:buFont typeface="Wingdings" pitchFamily="2" charset="2"/>
        <a:buBlip>
          <a:blip r:embed="rId17"/>
        </a:buBlip>
        <a:defRPr sz="2000">
          <a:solidFill>
            <a:schemeClr val="tx1"/>
          </a:solidFill>
          <a:effectLst>
            <a:outerShdw blurRad="38100" dist="38100" dir="2700000" algn="tl">
              <a:srgbClr val="000000"/>
            </a:outerShdw>
          </a:effectLst>
          <a:latin typeface="+mn-lt"/>
        </a:defRPr>
      </a:lvl7pPr>
      <a:lvl8pPr marL="3429000" indent="-228600" algn="l" rtl="0" eaLnBrk="1" fontAlgn="base" hangingPunct="1">
        <a:spcBef>
          <a:spcPct val="20000"/>
        </a:spcBef>
        <a:spcAft>
          <a:spcPct val="0"/>
        </a:spcAft>
        <a:buClr>
          <a:schemeClr val="folHlink"/>
        </a:buClr>
        <a:buSzPct val="90000"/>
        <a:buFont typeface="Wingdings" pitchFamily="2" charset="2"/>
        <a:buBlip>
          <a:blip r:embed="rId17"/>
        </a:buBlip>
        <a:defRPr sz="2000">
          <a:solidFill>
            <a:schemeClr val="tx1"/>
          </a:solidFill>
          <a:effectLst>
            <a:outerShdw blurRad="38100" dist="38100" dir="2700000" algn="tl">
              <a:srgbClr val="000000"/>
            </a:outerShdw>
          </a:effectLst>
          <a:latin typeface="+mn-lt"/>
        </a:defRPr>
      </a:lvl8pPr>
      <a:lvl9pPr marL="3886200" indent="-228600" algn="l" rtl="0" eaLnBrk="1" fontAlgn="base" hangingPunct="1">
        <a:spcBef>
          <a:spcPct val="20000"/>
        </a:spcBef>
        <a:spcAft>
          <a:spcPct val="0"/>
        </a:spcAft>
        <a:buClr>
          <a:schemeClr val="folHlink"/>
        </a:buClr>
        <a:buSzPct val="90000"/>
        <a:buFont typeface="Wingdings" pitchFamily="2" charset="2"/>
        <a:buBlip>
          <a:blip r:embed="rId17"/>
        </a:buBlip>
        <a:defRPr sz="2000">
          <a:solidFill>
            <a:schemeClr val="tx1"/>
          </a:solidFill>
          <a:effectLst>
            <a:outerShdw blurRad="38100" dist="38100" dir="2700000" algn="tl">
              <a:srgbClr val="000000"/>
            </a:outerShdw>
          </a:effectLst>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7.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57647"/>
                <a:invGamma/>
              </a:schemeClr>
            </a:gs>
            <a:gs pos="100000">
              <a:schemeClr val="bg1"/>
            </a:gs>
          </a:gsLst>
          <a:lin ang="2700000" scaled="1"/>
        </a:gradFill>
        <a:effectLst/>
      </p:bgPr>
    </p:bg>
    <p:spTree>
      <p:nvGrpSpPr>
        <p:cNvPr id="1" name=""/>
        <p:cNvGrpSpPr/>
        <p:nvPr/>
      </p:nvGrpSpPr>
      <p:grpSpPr>
        <a:xfrm>
          <a:off x="0" y="0"/>
          <a:ext cx="0" cy="0"/>
          <a:chOff x="0" y="0"/>
          <a:chExt cx="0" cy="0"/>
        </a:xfrm>
      </p:grpSpPr>
      <p:grpSp>
        <p:nvGrpSpPr>
          <p:cNvPr id="1026" name="Group 2"/>
          <p:cNvGrpSpPr>
            <a:grpSpLocks/>
          </p:cNvGrpSpPr>
          <p:nvPr/>
        </p:nvGrpSpPr>
        <p:grpSpPr bwMode="auto">
          <a:xfrm>
            <a:off x="0" y="0"/>
            <a:ext cx="9144000" cy="6856413"/>
            <a:chOff x="0" y="0"/>
            <a:chExt cx="5760" cy="4319"/>
          </a:xfrm>
        </p:grpSpPr>
        <p:sp>
          <p:nvSpPr>
            <p:cNvPr id="786435" name="Freeform 3"/>
            <p:cNvSpPr>
              <a:spLocks/>
            </p:cNvSpPr>
            <p:nvPr/>
          </p:nvSpPr>
          <p:spPr bwMode="hidden">
            <a:xfrm>
              <a:off x="0" y="12"/>
              <a:ext cx="5758" cy="3273"/>
            </a:xfrm>
            <a:custGeom>
              <a:avLst/>
              <a:gdLst/>
              <a:ahLst/>
              <a:cxnLst>
                <a:cxn ang="0">
                  <a:pos x="3193" y="1816"/>
                </a:cxn>
                <a:cxn ang="0">
                  <a:pos x="0" y="0"/>
                </a:cxn>
                <a:cxn ang="0">
                  <a:pos x="0" y="522"/>
                </a:cxn>
                <a:cxn ang="0">
                  <a:pos x="3037" y="1978"/>
                </a:cxn>
                <a:cxn ang="0">
                  <a:pos x="5740" y="3273"/>
                </a:cxn>
                <a:cxn ang="0">
                  <a:pos x="5740" y="3267"/>
                </a:cxn>
                <a:cxn ang="0">
                  <a:pos x="3193" y="1816"/>
                </a:cxn>
                <a:cxn ang="0">
                  <a:pos x="3193" y="1816"/>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786436" name="Freeform 4"/>
            <p:cNvSpPr>
              <a:spLocks/>
            </p:cNvSpPr>
            <p:nvPr/>
          </p:nvSpPr>
          <p:spPr bwMode="hidden">
            <a:xfrm>
              <a:off x="149" y="0"/>
              <a:ext cx="5609" cy="3243"/>
            </a:xfrm>
            <a:custGeom>
              <a:avLst/>
              <a:gdLst/>
              <a:ahLst/>
              <a:cxnLst>
                <a:cxn ang="0">
                  <a:pos x="3163" y="1714"/>
                </a:cxn>
                <a:cxn ang="0">
                  <a:pos x="431" y="0"/>
                </a:cxn>
                <a:cxn ang="0">
                  <a:pos x="0" y="0"/>
                </a:cxn>
                <a:cxn ang="0">
                  <a:pos x="3086" y="1786"/>
                </a:cxn>
                <a:cxn ang="0">
                  <a:pos x="5591" y="3243"/>
                </a:cxn>
                <a:cxn ang="0">
                  <a:pos x="5591" y="3237"/>
                </a:cxn>
                <a:cxn ang="0">
                  <a:pos x="3163" y="1714"/>
                </a:cxn>
                <a:cxn ang="0">
                  <a:pos x="3163" y="1714"/>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786437" name="Freeform 5"/>
            <p:cNvSpPr>
              <a:spLocks/>
            </p:cNvSpPr>
            <p:nvPr/>
          </p:nvSpPr>
          <p:spPr bwMode="hidden">
            <a:xfrm>
              <a:off x="0" y="3433"/>
              <a:ext cx="4038" cy="191"/>
            </a:xfrm>
            <a:custGeom>
              <a:avLst/>
              <a:gdLst/>
              <a:ahLst/>
              <a:cxnLst>
                <a:cxn ang="0">
                  <a:pos x="0" y="156"/>
                </a:cxn>
                <a:cxn ang="0">
                  <a:pos x="4042" y="192"/>
                </a:cxn>
                <a:cxn ang="0">
                  <a:pos x="4042" y="144"/>
                </a:cxn>
                <a:cxn ang="0">
                  <a:pos x="0" y="0"/>
                </a:cxn>
                <a:cxn ang="0">
                  <a:pos x="0" y="156"/>
                </a:cxn>
                <a:cxn ang="0">
                  <a:pos x="0" y="156"/>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1035" name="Freeform 6"/>
            <p:cNvSpPr>
              <a:spLocks/>
            </p:cNvSpPr>
            <p:nvPr/>
          </p:nvSpPr>
          <p:spPr bwMode="hidden">
            <a:xfrm>
              <a:off x="4038" y="3577"/>
              <a:ext cx="1720" cy="65"/>
            </a:xfrm>
            <a:custGeom>
              <a:avLst/>
              <a:gdLst>
                <a:gd name="T0" fmla="*/ 1722 w 1722"/>
                <a:gd name="T1" fmla="*/ 66 h 66"/>
                <a:gd name="T2" fmla="*/ 1722 w 1722"/>
                <a:gd name="T3" fmla="*/ 60 h 66"/>
                <a:gd name="T4" fmla="*/ 0 w 1722"/>
                <a:gd name="T5" fmla="*/ 0 h 66"/>
                <a:gd name="T6" fmla="*/ 0 w 1722"/>
                <a:gd name="T7" fmla="*/ 48 h 66"/>
                <a:gd name="T8" fmla="*/ 1722 w 1722"/>
                <a:gd name="T9" fmla="*/ 66 h 66"/>
                <a:gd name="T10" fmla="*/ 1722 w 1722"/>
                <a:gd name="T11" fmla="*/ 66 h 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22" h="66">
                  <a:moveTo>
                    <a:pt x="1722" y="66"/>
                  </a:moveTo>
                  <a:lnTo>
                    <a:pt x="1722" y="60"/>
                  </a:lnTo>
                  <a:lnTo>
                    <a:pt x="0" y="0"/>
                  </a:lnTo>
                  <a:lnTo>
                    <a:pt x="0" y="48"/>
                  </a:lnTo>
                  <a:lnTo>
                    <a:pt x="1722" y="66"/>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786439" name="Freeform 7"/>
            <p:cNvSpPr>
              <a:spLocks/>
            </p:cNvSpPr>
            <p:nvPr/>
          </p:nvSpPr>
          <p:spPr bwMode="hidden">
            <a:xfrm>
              <a:off x="0" y="3726"/>
              <a:ext cx="4784" cy="329"/>
            </a:xfrm>
            <a:custGeom>
              <a:avLst/>
              <a:gdLst/>
              <a:ahLst/>
              <a:cxnLst>
                <a:cxn ang="0">
                  <a:pos x="0" y="329"/>
                </a:cxn>
                <a:cxn ang="0">
                  <a:pos x="4789" y="77"/>
                </a:cxn>
                <a:cxn ang="0">
                  <a:pos x="4789" y="0"/>
                </a:cxn>
                <a:cxn ang="0">
                  <a:pos x="0" y="107"/>
                </a:cxn>
                <a:cxn ang="0">
                  <a:pos x="0" y="329"/>
                </a:cxn>
                <a:cxn ang="0">
                  <a:pos x="0" y="329"/>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w="9525" cap="flat" cmpd="sng">
              <a:noFill/>
              <a:prstDash val="solid"/>
              <a:round/>
              <a:headEnd type="none" w="med" len="med"/>
              <a:tailEnd type="none" w="med" len="med"/>
            </a:ln>
            <a:effectLst/>
          </p:spPr>
          <p:txBody>
            <a:bodyPr/>
            <a:lstStyle/>
            <a:p>
              <a:pPr fontAlgn="auto">
                <a:spcBef>
                  <a:spcPts val="0"/>
                </a:spcBef>
                <a:spcAft>
                  <a:spcPts val="0"/>
                </a:spcAft>
                <a:defRPr/>
              </a:pPr>
              <a:endParaRPr lang="en-US">
                <a:solidFill>
                  <a:prstClr val="white"/>
                </a:solidFill>
                <a:latin typeface="Arial" charset="0"/>
              </a:endParaRPr>
            </a:p>
          </p:txBody>
        </p:sp>
        <p:sp>
          <p:nvSpPr>
            <p:cNvPr id="1037" name="Freeform 8"/>
            <p:cNvSpPr>
              <a:spLocks/>
            </p:cNvSpPr>
            <p:nvPr/>
          </p:nvSpPr>
          <p:spPr bwMode="hidden">
            <a:xfrm>
              <a:off x="4784" y="3702"/>
              <a:ext cx="974" cy="101"/>
            </a:xfrm>
            <a:custGeom>
              <a:avLst/>
              <a:gdLst>
                <a:gd name="T0" fmla="*/ 975 w 975"/>
                <a:gd name="T1" fmla="*/ 48 h 101"/>
                <a:gd name="T2" fmla="*/ 975 w 975"/>
                <a:gd name="T3" fmla="*/ 0 h 101"/>
                <a:gd name="T4" fmla="*/ 0 w 975"/>
                <a:gd name="T5" fmla="*/ 24 h 101"/>
                <a:gd name="T6" fmla="*/ 0 w 975"/>
                <a:gd name="T7" fmla="*/ 101 h 101"/>
                <a:gd name="T8" fmla="*/ 975 w 975"/>
                <a:gd name="T9" fmla="*/ 48 h 101"/>
                <a:gd name="T10" fmla="*/ 975 w 975"/>
                <a:gd name="T11" fmla="*/ 48 h 10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75" h="101">
                  <a:moveTo>
                    <a:pt x="975" y="48"/>
                  </a:moveTo>
                  <a:lnTo>
                    <a:pt x="975" y="0"/>
                  </a:lnTo>
                  <a:lnTo>
                    <a:pt x="0" y="24"/>
                  </a:lnTo>
                  <a:lnTo>
                    <a:pt x="0" y="101"/>
                  </a:lnTo>
                  <a:lnTo>
                    <a:pt x="975" y="4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1038" name="Freeform 9"/>
            <p:cNvSpPr>
              <a:spLocks/>
            </p:cNvSpPr>
            <p:nvPr/>
          </p:nvSpPr>
          <p:spPr bwMode="hidden">
            <a:xfrm>
              <a:off x="3619" y="3815"/>
              <a:ext cx="2139" cy="198"/>
            </a:xfrm>
            <a:custGeom>
              <a:avLst/>
              <a:gdLst>
                <a:gd name="T0" fmla="*/ 2141 w 2141"/>
                <a:gd name="T1" fmla="*/ 0 h 198"/>
                <a:gd name="T2" fmla="*/ 0 w 2141"/>
                <a:gd name="T3" fmla="*/ 156 h 198"/>
                <a:gd name="T4" fmla="*/ 0 w 2141"/>
                <a:gd name="T5" fmla="*/ 198 h 198"/>
                <a:gd name="T6" fmla="*/ 2141 w 2141"/>
                <a:gd name="T7" fmla="*/ 0 h 198"/>
                <a:gd name="T8" fmla="*/ 2141 w 2141"/>
                <a:gd name="T9" fmla="*/ 0 h 1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41" h="198">
                  <a:moveTo>
                    <a:pt x="2141" y="0"/>
                  </a:moveTo>
                  <a:lnTo>
                    <a:pt x="0" y="156"/>
                  </a:lnTo>
                  <a:lnTo>
                    <a:pt x="0" y="198"/>
                  </a:lnTo>
                  <a:lnTo>
                    <a:pt x="2141"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786442" name="Freeform 10"/>
            <p:cNvSpPr>
              <a:spLocks/>
            </p:cNvSpPr>
            <p:nvPr/>
          </p:nvSpPr>
          <p:spPr bwMode="hidden">
            <a:xfrm>
              <a:off x="0" y="3971"/>
              <a:ext cx="3619" cy="348"/>
            </a:xfrm>
            <a:custGeom>
              <a:avLst/>
              <a:gdLst/>
              <a:ahLst/>
              <a:cxnLst>
                <a:cxn ang="0">
                  <a:pos x="0" y="348"/>
                </a:cxn>
                <a:cxn ang="0">
                  <a:pos x="311" y="348"/>
                </a:cxn>
                <a:cxn ang="0">
                  <a:pos x="3623" y="42"/>
                </a:cxn>
                <a:cxn ang="0">
                  <a:pos x="3623" y="0"/>
                </a:cxn>
                <a:cxn ang="0">
                  <a:pos x="0" y="264"/>
                </a:cxn>
                <a:cxn ang="0">
                  <a:pos x="0" y="348"/>
                </a:cxn>
                <a:cxn ang="0">
                  <a:pos x="0" y="348"/>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1040" name="Freeform 11"/>
            <p:cNvSpPr>
              <a:spLocks/>
            </p:cNvSpPr>
            <p:nvPr/>
          </p:nvSpPr>
          <p:spPr bwMode="hidden">
            <a:xfrm>
              <a:off x="2097" y="4043"/>
              <a:ext cx="2514" cy="276"/>
            </a:xfrm>
            <a:custGeom>
              <a:avLst/>
              <a:gdLst>
                <a:gd name="T0" fmla="*/ 2182 w 2517"/>
                <a:gd name="T1" fmla="*/ 276 h 276"/>
                <a:gd name="T2" fmla="*/ 2517 w 2517"/>
                <a:gd name="T3" fmla="*/ 204 h 276"/>
                <a:gd name="T4" fmla="*/ 2260 w 2517"/>
                <a:gd name="T5" fmla="*/ 0 h 276"/>
                <a:gd name="T6" fmla="*/ 0 w 2517"/>
                <a:gd name="T7" fmla="*/ 276 h 276"/>
                <a:gd name="T8" fmla="*/ 2182 w 2517"/>
                <a:gd name="T9" fmla="*/ 276 h 276"/>
                <a:gd name="T10" fmla="*/ 2182 w 2517"/>
                <a:gd name="T11" fmla="*/ 276 h 27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7" h="276">
                  <a:moveTo>
                    <a:pt x="2182" y="276"/>
                  </a:moveTo>
                  <a:lnTo>
                    <a:pt x="2517" y="204"/>
                  </a:lnTo>
                  <a:lnTo>
                    <a:pt x="2260" y="0"/>
                  </a:lnTo>
                  <a:lnTo>
                    <a:pt x="0" y="276"/>
                  </a:lnTo>
                  <a:lnTo>
                    <a:pt x="2182" y="276"/>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786444" name="Freeform 12"/>
            <p:cNvSpPr>
              <a:spLocks/>
            </p:cNvSpPr>
            <p:nvPr/>
          </p:nvSpPr>
          <p:spPr bwMode="hidden">
            <a:xfrm>
              <a:off x="4354" y="3869"/>
              <a:ext cx="1404" cy="378"/>
            </a:xfrm>
            <a:custGeom>
              <a:avLst/>
              <a:gdLst/>
              <a:ahLst/>
              <a:cxnLst>
                <a:cxn ang="0">
                  <a:pos x="1405" y="126"/>
                </a:cxn>
                <a:cxn ang="0">
                  <a:pos x="1405" y="0"/>
                </a:cxn>
                <a:cxn ang="0">
                  <a:pos x="0" y="174"/>
                </a:cxn>
                <a:cxn ang="0">
                  <a:pos x="257" y="378"/>
                </a:cxn>
                <a:cxn ang="0">
                  <a:pos x="1405" y="126"/>
                </a:cxn>
                <a:cxn ang="0">
                  <a:pos x="1405" y="126"/>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1042" name="Freeform 13"/>
            <p:cNvSpPr>
              <a:spLocks/>
            </p:cNvSpPr>
            <p:nvPr/>
          </p:nvSpPr>
          <p:spPr bwMode="hidden">
            <a:xfrm>
              <a:off x="5030" y="3151"/>
              <a:ext cx="728" cy="240"/>
            </a:xfrm>
            <a:custGeom>
              <a:avLst/>
              <a:gdLst>
                <a:gd name="T0" fmla="*/ 729 w 729"/>
                <a:gd name="T1" fmla="*/ 240 h 240"/>
                <a:gd name="T2" fmla="*/ 0 w 729"/>
                <a:gd name="T3" fmla="*/ 0 h 240"/>
                <a:gd name="T4" fmla="*/ 0 w 729"/>
                <a:gd name="T5" fmla="*/ 6 h 240"/>
                <a:gd name="T6" fmla="*/ 729 w 729"/>
                <a:gd name="T7" fmla="*/ 240 h 240"/>
                <a:gd name="T8" fmla="*/ 729 w 729"/>
                <a:gd name="T9" fmla="*/ 240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9" h="240">
                  <a:moveTo>
                    <a:pt x="729" y="240"/>
                  </a:moveTo>
                  <a:lnTo>
                    <a:pt x="0" y="0"/>
                  </a:lnTo>
                  <a:lnTo>
                    <a:pt x="0" y="6"/>
                  </a:lnTo>
                  <a:lnTo>
                    <a:pt x="729" y="24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786446" name="Freeform 14"/>
            <p:cNvSpPr>
              <a:spLocks/>
            </p:cNvSpPr>
            <p:nvPr/>
          </p:nvSpPr>
          <p:spPr bwMode="hidden">
            <a:xfrm>
              <a:off x="0" y="1486"/>
              <a:ext cx="5030" cy="1671"/>
            </a:xfrm>
            <a:custGeom>
              <a:avLst/>
              <a:gdLst/>
              <a:ahLst/>
              <a:cxnLst>
                <a:cxn ang="0">
                  <a:pos x="0" y="72"/>
                </a:cxn>
                <a:cxn ang="0">
                  <a:pos x="5035" y="1672"/>
                </a:cxn>
                <a:cxn ang="0">
                  <a:pos x="5035" y="1666"/>
                </a:cxn>
                <a:cxn ang="0">
                  <a:pos x="0" y="0"/>
                </a:cxn>
                <a:cxn ang="0">
                  <a:pos x="0" y="72"/>
                </a:cxn>
                <a:cxn ang="0">
                  <a:pos x="0" y="72"/>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1044" name="Freeform 15"/>
            <p:cNvSpPr>
              <a:spLocks/>
            </p:cNvSpPr>
            <p:nvPr/>
          </p:nvSpPr>
          <p:spPr bwMode="hidden">
            <a:xfrm>
              <a:off x="5030" y="3049"/>
              <a:ext cx="728" cy="318"/>
            </a:xfrm>
            <a:custGeom>
              <a:avLst/>
              <a:gdLst>
                <a:gd name="T0" fmla="*/ 729 w 729"/>
                <a:gd name="T1" fmla="*/ 318 h 318"/>
                <a:gd name="T2" fmla="*/ 729 w 729"/>
                <a:gd name="T3" fmla="*/ 312 h 318"/>
                <a:gd name="T4" fmla="*/ 0 w 729"/>
                <a:gd name="T5" fmla="*/ 0 h 318"/>
                <a:gd name="T6" fmla="*/ 0 w 729"/>
                <a:gd name="T7" fmla="*/ 54 h 318"/>
                <a:gd name="T8" fmla="*/ 729 w 729"/>
                <a:gd name="T9" fmla="*/ 318 h 318"/>
                <a:gd name="T10" fmla="*/ 729 w 729"/>
                <a:gd name="T11" fmla="*/ 318 h 3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29" h="318">
                  <a:moveTo>
                    <a:pt x="729" y="318"/>
                  </a:moveTo>
                  <a:lnTo>
                    <a:pt x="729" y="312"/>
                  </a:lnTo>
                  <a:lnTo>
                    <a:pt x="0" y="0"/>
                  </a:lnTo>
                  <a:lnTo>
                    <a:pt x="0" y="54"/>
                  </a:lnTo>
                  <a:lnTo>
                    <a:pt x="729" y="318"/>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786448" name="Freeform 16"/>
            <p:cNvSpPr>
              <a:spLocks/>
            </p:cNvSpPr>
            <p:nvPr/>
          </p:nvSpPr>
          <p:spPr bwMode="hidden">
            <a:xfrm>
              <a:off x="0" y="916"/>
              <a:ext cx="5030" cy="2187"/>
            </a:xfrm>
            <a:custGeom>
              <a:avLst/>
              <a:gdLst/>
              <a:ahLst/>
              <a:cxnLst>
                <a:cxn ang="0">
                  <a:pos x="0" y="396"/>
                </a:cxn>
                <a:cxn ang="0">
                  <a:pos x="5035" y="2188"/>
                </a:cxn>
                <a:cxn ang="0">
                  <a:pos x="5035" y="2134"/>
                </a:cxn>
                <a:cxn ang="0">
                  <a:pos x="0" y="0"/>
                </a:cxn>
                <a:cxn ang="0">
                  <a:pos x="0" y="396"/>
                </a:cxn>
                <a:cxn ang="0">
                  <a:pos x="0" y="396"/>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786449" name="Freeform 17"/>
            <p:cNvSpPr>
              <a:spLocks/>
            </p:cNvSpPr>
            <p:nvPr/>
          </p:nvSpPr>
          <p:spPr bwMode="hidden">
            <a:xfrm>
              <a:off x="2294" y="0"/>
              <a:ext cx="3159" cy="2725"/>
            </a:xfrm>
            <a:custGeom>
              <a:avLst/>
              <a:gdLst/>
              <a:ahLst/>
              <a:cxnLst>
                <a:cxn ang="0">
                  <a:pos x="0" y="0"/>
                </a:cxn>
                <a:cxn ang="0">
                  <a:pos x="3145" y="2727"/>
                </a:cxn>
                <a:cxn ang="0">
                  <a:pos x="3163" y="2704"/>
                </a:cxn>
                <a:cxn ang="0">
                  <a:pos x="102" y="0"/>
                </a:cxn>
                <a:cxn ang="0">
                  <a:pos x="0" y="0"/>
                </a:cxn>
                <a:cxn ang="0">
                  <a:pos x="0" y="0"/>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786450" name="Freeform 18"/>
            <p:cNvSpPr>
              <a:spLocks/>
            </p:cNvSpPr>
            <p:nvPr/>
          </p:nvSpPr>
          <p:spPr bwMode="hidden">
            <a:xfrm>
              <a:off x="5435" y="2702"/>
              <a:ext cx="323" cy="299"/>
            </a:xfrm>
            <a:custGeom>
              <a:avLst/>
              <a:gdLst/>
              <a:ahLst/>
              <a:cxnLst>
                <a:cxn ang="0">
                  <a:pos x="323" y="299"/>
                </a:cxn>
                <a:cxn ang="0">
                  <a:pos x="323" y="263"/>
                </a:cxn>
                <a:cxn ang="0">
                  <a:pos x="18" y="0"/>
                </a:cxn>
                <a:cxn ang="0">
                  <a:pos x="0" y="23"/>
                </a:cxn>
                <a:cxn ang="0">
                  <a:pos x="323" y="299"/>
                </a:cxn>
                <a:cxn ang="0">
                  <a:pos x="323" y="299"/>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1048" name="Freeform 19"/>
            <p:cNvSpPr>
              <a:spLocks/>
            </p:cNvSpPr>
            <p:nvPr/>
          </p:nvSpPr>
          <p:spPr bwMode="hidden">
            <a:xfrm>
              <a:off x="5477" y="2588"/>
              <a:ext cx="281" cy="335"/>
            </a:xfrm>
            <a:custGeom>
              <a:avLst/>
              <a:gdLst>
                <a:gd name="T0" fmla="*/ 281 w 281"/>
                <a:gd name="T1" fmla="*/ 335 h 335"/>
                <a:gd name="T2" fmla="*/ 281 w 281"/>
                <a:gd name="T3" fmla="*/ 173 h 335"/>
                <a:gd name="T4" fmla="*/ 96 w 281"/>
                <a:gd name="T5" fmla="*/ 0 h 335"/>
                <a:gd name="T6" fmla="*/ 0 w 281"/>
                <a:gd name="T7" fmla="*/ 90 h 335"/>
                <a:gd name="T8" fmla="*/ 281 w 281"/>
                <a:gd name="T9" fmla="*/ 335 h 335"/>
                <a:gd name="T10" fmla="*/ 281 w 281"/>
                <a:gd name="T11" fmla="*/ 335 h 3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1" h="335">
                  <a:moveTo>
                    <a:pt x="281" y="335"/>
                  </a:moveTo>
                  <a:lnTo>
                    <a:pt x="281" y="173"/>
                  </a:lnTo>
                  <a:lnTo>
                    <a:pt x="96" y="0"/>
                  </a:lnTo>
                  <a:lnTo>
                    <a:pt x="0" y="90"/>
                  </a:lnTo>
                  <a:lnTo>
                    <a:pt x="281" y="335"/>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786452" name="Freeform 20"/>
            <p:cNvSpPr>
              <a:spLocks/>
            </p:cNvSpPr>
            <p:nvPr/>
          </p:nvSpPr>
          <p:spPr bwMode="hidden">
            <a:xfrm>
              <a:off x="2454" y="0"/>
              <a:ext cx="3119" cy="2678"/>
            </a:xfrm>
            <a:custGeom>
              <a:avLst/>
              <a:gdLst/>
              <a:ahLst/>
              <a:cxnLst>
                <a:cxn ang="0">
                  <a:pos x="0" y="0"/>
                </a:cxn>
                <a:cxn ang="0">
                  <a:pos x="3026" y="2680"/>
                </a:cxn>
                <a:cxn ang="0">
                  <a:pos x="3122" y="2590"/>
                </a:cxn>
                <a:cxn ang="0">
                  <a:pos x="383" y="0"/>
                </a:cxn>
                <a:cxn ang="0">
                  <a:pos x="0" y="0"/>
                </a:cxn>
                <a:cxn ang="0">
                  <a:pos x="0" y="0"/>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1050" name="Freeform 21"/>
            <p:cNvSpPr>
              <a:spLocks/>
            </p:cNvSpPr>
            <p:nvPr/>
          </p:nvSpPr>
          <p:spPr bwMode="hidden">
            <a:xfrm>
              <a:off x="5626" y="2534"/>
              <a:ext cx="132" cy="132"/>
            </a:xfrm>
            <a:custGeom>
              <a:avLst/>
              <a:gdLst>
                <a:gd name="T0" fmla="*/ 132 w 132"/>
                <a:gd name="T1" fmla="*/ 132 h 132"/>
                <a:gd name="T2" fmla="*/ 0 w 132"/>
                <a:gd name="T3" fmla="*/ 0 h 132"/>
                <a:gd name="T4" fmla="*/ 0 w 132"/>
                <a:gd name="T5" fmla="*/ 0 h 132"/>
                <a:gd name="T6" fmla="*/ 132 w 132"/>
                <a:gd name="T7" fmla="*/ 132 h 132"/>
                <a:gd name="T8" fmla="*/ 132 w 132"/>
                <a:gd name="T9" fmla="*/ 132 h 1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2" h="132">
                  <a:moveTo>
                    <a:pt x="132" y="132"/>
                  </a:moveTo>
                  <a:lnTo>
                    <a:pt x="0" y="0"/>
                  </a:lnTo>
                  <a:lnTo>
                    <a:pt x="132" y="132"/>
                  </a:lnTo>
                  <a:close/>
                </a:path>
              </a:pathLst>
            </a:custGeom>
            <a:solidFill>
              <a:srgbClr val="FF99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786454" name="Freeform 22"/>
            <p:cNvSpPr>
              <a:spLocks/>
            </p:cNvSpPr>
            <p:nvPr/>
          </p:nvSpPr>
          <p:spPr bwMode="hidden">
            <a:xfrm>
              <a:off x="3112" y="0"/>
              <a:ext cx="2514" cy="2534"/>
            </a:xfrm>
            <a:custGeom>
              <a:avLst/>
              <a:gdLst/>
              <a:ahLst/>
              <a:cxnLst>
                <a:cxn ang="0">
                  <a:pos x="0" y="0"/>
                </a:cxn>
                <a:cxn ang="0">
                  <a:pos x="2517" y="2536"/>
                </a:cxn>
                <a:cxn ang="0">
                  <a:pos x="2517" y="2536"/>
                </a:cxn>
                <a:cxn ang="0">
                  <a:pos x="66" y="0"/>
                </a:cxn>
                <a:cxn ang="0">
                  <a:pos x="0" y="0"/>
                </a:cxn>
                <a:cxn ang="0">
                  <a:pos x="0" y="0"/>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786455" name="Freeform 23"/>
            <p:cNvSpPr>
              <a:spLocks/>
            </p:cNvSpPr>
            <p:nvPr/>
          </p:nvSpPr>
          <p:spPr bwMode="hidden">
            <a:xfrm>
              <a:off x="3488" y="0"/>
              <a:ext cx="2198" cy="2480"/>
            </a:xfrm>
            <a:custGeom>
              <a:avLst/>
              <a:gdLst/>
              <a:ahLst/>
              <a:cxnLst>
                <a:cxn ang="0">
                  <a:pos x="0" y="0"/>
                </a:cxn>
                <a:cxn ang="0">
                  <a:pos x="2188" y="2482"/>
                </a:cxn>
                <a:cxn ang="0">
                  <a:pos x="2200" y="2476"/>
                </a:cxn>
                <a:cxn ang="0">
                  <a:pos x="317" y="0"/>
                </a:cxn>
                <a:cxn ang="0">
                  <a:pos x="0" y="0"/>
                </a:cxn>
                <a:cxn ang="0">
                  <a:pos x="0" y="0"/>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w="9525" cap="flat" cmpd="sng">
              <a:noFill/>
              <a:prstDash val="solid"/>
              <a:round/>
              <a:headEnd type="none" w="med" len="med"/>
              <a:tailEnd type="none" w="med" len="med"/>
            </a:ln>
            <a:effectLst/>
          </p:spPr>
          <p:txBody>
            <a:bodyPr/>
            <a:lstStyle/>
            <a:p>
              <a:pPr fontAlgn="auto">
                <a:spcBef>
                  <a:spcPts val="0"/>
                </a:spcBef>
                <a:spcAft>
                  <a:spcPts val="0"/>
                </a:spcAft>
                <a:defRPr/>
              </a:pPr>
              <a:endParaRPr lang="en-US">
                <a:solidFill>
                  <a:prstClr val="white"/>
                </a:solidFill>
                <a:latin typeface="Arial" charset="0"/>
              </a:endParaRPr>
            </a:p>
          </p:txBody>
        </p:sp>
        <p:sp>
          <p:nvSpPr>
            <p:cNvPr id="786456" name="Freeform 24"/>
            <p:cNvSpPr>
              <a:spLocks/>
            </p:cNvSpPr>
            <p:nvPr/>
          </p:nvSpPr>
          <p:spPr bwMode="hidden">
            <a:xfrm>
              <a:off x="5674" y="2474"/>
              <a:ext cx="84" cy="96"/>
            </a:xfrm>
            <a:custGeom>
              <a:avLst/>
              <a:gdLst/>
              <a:ahLst/>
              <a:cxnLst>
                <a:cxn ang="0">
                  <a:pos x="84" y="96"/>
                </a:cxn>
                <a:cxn ang="0">
                  <a:pos x="84" y="90"/>
                </a:cxn>
                <a:cxn ang="0">
                  <a:pos x="12" y="0"/>
                </a:cxn>
                <a:cxn ang="0">
                  <a:pos x="0" y="6"/>
                </a:cxn>
                <a:cxn ang="0">
                  <a:pos x="84" y="96"/>
                </a:cxn>
                <a:cxn ang="0">
                  <a:pos x="84" y="96"/>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1054" name="Freeform 25"/>
            <p:cNvSpPr>
              <a:spLocks/>
            </p:cNvSpPr>
            <p:nvPr/>
          </p:nvSpPr>
          <p:spPr bwMode="hidden">
            <a:xfrm>
              <a:off x="5603" y="850"/>
              <a:ext cx="155" cy="516"/>
            </a:xfrm>
            <a:custGeom>
              <a:avLst/>
              <a:gdLst>
                <a:gd name="T0" fmla="*/ 155 w 155"/>
                <a:gd name="T1" fmla="*/ 516 h 516"/>
                <a:gd name="T2" fmla="*/ 155 w 155"/>
                <a:gd name="T3" fmla="*/ 204 h 516"/>
                <a:gd name="T4" fmla="*/ 77 w 155"/>
                <a:gd name="T5" fmla="*/ 0 h 516"/>
                <a:gd name="T6" fmla="*/ 0 w 155"/>
                <a:gd name="T7" fmla="*/ 192 h 516"/>
                <a:gd name="T8" fmla="*/ 155 w 155"/>
                <a:gd name="T9" fmla="*/ 516 h 516"/>
                <a:gd name="T10" fmla="*/ 155 w 155"/>
                <a:gd name="T11" fmla="*/ 516 h 5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5" h="516">
                  <a:moveTo>
                    <a:pt x="155" y="516"/>
                  </a:moveTo>
                  <a:lnTo>
                    <a:pt x="155" y="204"/>
                  </a:lnTo>
                  <a:lnTo>
                    <a:pt x="77" y="0"/>
                  </a:lnTo>
                  <a:lnTo>
                    <a:pt x="0" y="192"/>
                  </a:lnTo>
                  <a:lnTo>
                    <a:pt x="155" y="516"/>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786458" name="Freeform 26"/>
            <p:cNvSpPr>
              <a:spLocks/>
            </p:cNvSpPr>
            <p:nvPr/>
          </p:nvSpPr>
          <p:spPr bwMode="hidden">
            <a:xfrm>
              <a:off x="5107" y="0"/>
              <a:ext cx="573" cy="1042"/>
            </a:xfrm>
            <a:custGeom>
              <a:avLst/>
              <a:gdLst/>
              <a:ahLst/>
              <a:cxnLst>
                <a:cxn ang="0">
                  <a:pos x="0" y="0"/>
                </a:cxn>
                <a:cxn ang="0">
                  <a:pos x="497" y="1043"/>
                </a:cxn>
                <a:cxn ang="0">
                  <a:pos x="574" y="851"/>
                </a:cxn>
                <a:cxn ang="0">
                  <a:pos x="251" y="0"/>
                </a:cxn>
                <a:cxn ang="0">
                  <a:pos x="0" y="0"/>
                </a:cxn>
                <a:cxn ang="0">
                  <a:pos x="0" y="0"/>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786459" name="Freeform 27"/>
            <p:cNvSpPr>
              <a:spLocks/>
            </p:cNvSpPr>
            <p:nvPr/>
          </p:nvSpPr>
          <p:spPr bwMode="hidden">
            <a:xfrm>
              <a:off x="5411" y="0"/>
              <a:ext cx="341" cy="796"/>
            </a:xfrm>
            <a:custGeom>
              <a:avLst/>
              <a:gdLst/>
              <a:ahLst/>
              <a:cxnLst>
                <a:cxn ang="0">
                  <a:pos x="144" y="0"/>
                </a:cxn>
                <a:cxn ang="0">
                  <a:pos x="0" y="0"/>
                </a:cxn>
                <a:cxn ang="0">
                  <a:pos x="287" y="797"/>
                </a:cxn>
                <a:cxn ang="0">
                  <a:pos x="341" y="653"/>
                </a:cxn>
                <a:cxn ang="0">
                  <a:pos x="144" y="0"/>
                </a:cxn>
                <a:cxn ang="0">
                  <a:pos x="144" y="0"/>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1057" name="Freeform 28"/>
            <p:cNvSpPr>
              <a:spLocks/>
            </p:cNvSpPr>
            <p:nvPr/>
          </p:nvSpPr>
          <p:spPr bwMode="hidden">
            <a:xfrm>
              <a:off x="5698" y="653"/>
              <a:ext cx="60" cy="311"/>
            </a:xfrm>
            <a:custGeom>
              <a:avLst/>
              <a:gdLst>
                <a:gd name="T0" fmla="*/ 0 w 60"/>
                <a:gd name="T1" fmla="*/ 144 h 312"/>
                <a:gd name="T2" fmla="*/ 60 w 60"/>
                <a:gd name="T3" fmla="*/ 312 h 312"/>
                <a:gd name="T4" fmla="*/ 60 w 60"/>
                <a:gd name="T5" fmla="*/ 6 h 312"/>
                <a:gd name="T6" fmla="*/ 54 w 60"/>
                <a:gd name="T7" fmla="*/ 0 h 312"/>
                <a:gd name="T8" fmla="*/ 0 w 60"/>
                <a:gd name="T9" fmla="*/ 144 h 312"/>
                <a:gd name="T10" fmla="*/ 0 w 60"/>
                <a:gd name="T11" fmla="*/ 144 h 3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 h="312">
                  <a:moveTo>
                    <a:pt x="0" y="144"/>
                  </a:moveTo>
                  <a:lnTo>
                    <a:pt x="60" y="312"/>
                  </a:lnTo>
                  <a:lnTo>
                    <a:pt x="60" y="6"/>
                  </a:lnTo>
                  <a:lnTo>
                    <a:pt x="54" y="0"/>
                  </a:lnTo>
                  <a:lnTo>
                    <a:pt x="0" y="144"/>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786461" name="Freeform 29"/>
            <p:cNvSpPr>
              <a:spLocks/>
            </p:cNvSpPr>
            <p:nvPr/>
          </p:nvSpPr>
          <p:spPr bwMode="hidden">
            <a:xfrm>
              <a:off x="2" y="1601"/>
              <a:ext cx="5752" cy="1864"/>
            </a:xfrm>
            <a:custGeom>
              <a:avLst/>
              <a:gdLst/>
              <a:ahLst/>
              <a:cxnLst>
                <a:cxn ang="0">
                  <a:pos x="0" y="371"/>
                </a:cxn>
                <a:cxn ang="0">
                  <a:pos x="5740" y="1864"/>
                </a:cxn>
                <a:cxn ang="0">
                  <a:pos x="5740" y="1834"/>
                </a:cxn>
                <a:cxn ang="0">
                  <a:pos x="0" y="0"/>
                </a:cxn>
                <a:cxn ang="0">
                  <a:pos x="0" y="371"/>
                </a:cxn>
                <a:cxn ang="0">
                  <a:pos x="0" y="37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1059" name="Freeform 30"/>
            <p:cNvSpPr>
              <a:spLocks/>
            </p:cNvSpPr>
            <p:nvPr/>
          </p:nvSpPr>
          <p:spPr bwMode="hidden">
            <a:xfrm>
              <a:off x="5754" y="3483"/>
              <a:ext cx="6" cy="6"/>
            </a:xfrm>
            <a:custGeom>
              <a:avLst/>
              <a:gdLst>
                <a:gd name="T0" fmla="*/ 6 w 6"/>
                <a:gd name="T1" fmla="*/ 6 h 6"/>
                <a:gd name="T2" fmla="*/ 0 w 6"/>
                <a:gd name="T3" fmla="*/ 0 h 6"/>
                <a:gd name="T4" fmla="*/ 0 w 6"/>
                <a:gd name="T5" fmla="*/ 6 h 6"/>
                <a:gd name="T6" fmla="*/ 6 w 6"/>
                <a:gd name="T7" fmla="*/ 6 h 6"/>
                <a:gd name="T8" fmla="*/ 6 w 6"/>
                <a:gd name="T9" fmla="*/ 6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6">
                  <a:moveTo>
                    <a:pt x="6" y="6"/>
                  </a:moveTo>
                  <a:lnTo>
                    <a:pt x="0" y="0"/>
                  </a:lnTo>
                  <a:lnTo>
                    <a:pt x="0" y="6"/>
                  </a:lnTo>
                  <a:lnTo>
                    <a:pt x="6" y="6"/>
                  </a:lnTo>
                  <a:close/>
                </a:path>
              </a:pathLst>
            </a:custGeom>
            <a:solidFill>
              <a:srgbClr val="18F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786463" name="Freeform 31"/>
            <p:cNvSpPr>
              <a:spLocks/>
            </p:cNvSpPr>
            <p:nvPr/>
          </p:nvSpPr>
          <p:spPr bwMode="hidden">
            <a:xfrm>
              <a:off x="2" y="2152"/>
              <a:ext cx="5752" cy="1337"/>
            </a:xfrm>
            <a:custGeom>
              <a:avLst/>
              <a:gdLst/>
              <a:ahLst/>
              <a:cxnLst>
                <a:cxn ang="0">
                  <a:pos x="0" y="366"/>
                </a:cxn>
                <a:cxn ang="0">
                  <a:pos x="5740" y="1337"/>
                </a:cxn>
                <a:cxn ang="0">
                  <a:pos x="5740" y="1331"/>
                </a:cxn>
                <a:cxn ang="0">
                  <a:pos x="0" y="0"/>
                </a:cxn>
                <a:cxn ang="0">
                  <a:pos x="0" y="366"/>
                </a:cxn>
                <a:cxn ang="0">
                  <a:pos x="0" y="366"/>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786464" name="Freeform 32"/>
            <p:cNvSpPr>
              <a:spLocks/>
            </p:cNvSpPr>
            <p:nvPr/>
          </p:nvSpPr>
          <p:spPr bwMode="hidden">
            <a:xfrm>
              <a:off x="2" y="3177"/>
              <a:ext cx="5752" cy="414"/>
            </a:xfrm>
            <a:custGeom>
              <a:avLst/>
              <a:gdLst/>
              <a:ahLst/>
              <a:cxnLst>
                <a:cxn ang="0">
                  <a:pos x="0" y="48"/>
                </a:cxn>
                <a:cxn ang="0">
                  <a:pos x="5740" y="414"/>
                </a:cxn>
                <a:cxn ang="0">
                  <a:pos x="5740" y="402"/>
                </a:cxn>
                <a:cxn ang="0">
                  <a:pos x="0" y="0"/>
                </a:cxn>
                <a:cxn ang="0">
                  <a:pos x="0" y="48"/>
                </a:cxn>
                <a:cxn ang="0">
                  <a:pos x="0" y="48"/>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786465" name="Freeform 33"/>
            <p:cNvSpPr>
              <a:spLocks/>
            </p:cNvSpPr>
            <p:nvPr/>
          </p:nvSpPr>
          <p:spPr bwMode="hidden">
            <a:xfrm>
              <a:off x="1297" y="0"/>
              <a:ext cx="4457" cy="3177"/>
            </a:xfrm>
            <a:custGeom>
              <a:avLst/>
              <a:gdLst/>
              <a:ahLst/>
              <a:cxnLst>
                <a:cxn ang="0">
                  <a:pos x="0" y="0"/>
                </a:cxn>
                <a:cxn ang="0">
                  <a:pos x="4448" y="3177"/>
                </a:cxn>
                <a:cxn ang="0">
                  <a:pos x="4448" y="3153"/>
                </a:cxn>
                <a:cxn ang="0">
                  <a:pos x="125" y="0"/>
                </a:cxn>
                <a:cxn ang="0">
                  <a:pos x="0" y="0"/>
                </a:cxn>
                <a:cxn ang="0">
                  <a:pos x="0" y="0"/>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786466" name="Freeform 34"/>
            <p:cNvSpPr>
              <a:spLocks/>
            </p:cNvSpPr>
            <p:nvPr/>
          </p:nvSpPr>
          <p:spPr bwMode="hidden">
            <a:xfrm>
              <a:off x="3321" y="0"/>
              <a:ext cx="2433" cy="2614"/>
            </a:xfrm>
            <a:custGeom>
              <a:avLst/>
              <a:gdLst/>
              <a:ahLst/>
              <a:cxnLst>
                <a:cxn ang="0">
                  <a:pos x="0" y="0"/>
                </a:cxn>
                <a:cxn ang="0">
                  <a:pos x="2428" y="2614"/>
                </a:cxn>
                <a:cxn ang="0">
                  <a:pos x="2428" y="2608"/>
                </a:cxn>
                <a:cxn ang="0">
                  <a:pos x="66" y="0"/>
                </a:cxn>
                <a:cxn ang="0">
                  <a:pos x="0" y="0"/>
                </a:cxn>
                <a:cxn ang="0">
                  <a:pos x="0" y="0"/>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786467" name="Freeform 35"/>
            <p:cNvSpPr>
              <a:spLocks/>
            </p:cNvSpPr>
            <p:nvPr/>
          </p:nvSpPr>
          <p:spPr bwMode="hidden">
            <a:xfrm>
              <a:off x="3950" y="0"/>
              <a:ext cx="1804" cy="2464"/>
            </a:xfrm>
            <a:custGeom>
              <a:avLst/>
              <a:gdLst/>
              <a:ahLst/>
              <a:cxnLst>
                <a:cxn ang="0">
                  <a:pos x="485" y="0"/>
                </a:cxn>
                <a:cxn ang="0">
                  <a:pos x="0" y="0"/>
                </a:cxn>
                <a:cxn ang="0">
                  <a:pos x="1800" y="2464"/>
                </a:cxn>
                <a:cxn ang="0">
                  <a:pos x="1800" y="2248"/>
                </a:cxn>
                <a:cxn ang="0">
                  <a:pos x="1794" y="2248"/>
                </a:cxn>
                <a:cxn ang="0">
                  <a:pos x="485" y="0"/>
                </a:cxn>
                <a:cxn ang="0">
                  <a:pos x="485" y="0"/>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786468" name="Freeform 36"/>
            <p:cNvSpPr>
              <a:spLocks/>
            </p:cNvSpPr>
            <p:nvPr/>
          </p:nvSpPr>
          <p:spPr bwMode="hidden">
            <a:xfrm>
              <a:off x="4519" y="0"/>
              <a:ext cx="1235" cy="2074"/>
            </a:xfrm>
            <a:custGeom>
              <a:avLst/>
              <a:gdLst/>
              <a:ahLst/>
              <a:cxnLst>
                <a:cxn ang="0">
                  <a:pos x="0" y="0"/>
                </a:cxn>
                <a:cxn ang="0">
                  <a:pos x="1232" y="2074"/>
                </a:cxn>
                <a:cxn ang="0">
                  <a:pos x="1232" y="2038"/>
                </a:cxn>
                <a:cxn ang="0">
                  <a:pos x="42" y="0"/>
                </a:cxn>
                <a:cxn ang="0">
                  <a:pos x="0" y="0"/>
                </a:cxn>
                <a:cxn ang="0">
                  <a:pos x="0" y="0"/>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786469" name="Freeform 37"/>
            <p:cNvSpPr>
              <a:spLocks/>
            </p:cNvSpPr>
            <p:nvPr/>
          </p:nvSpPr>
          <p:spPr bwMode="hidden">
            <a:xfrm>
              <a:off x="4694" y="0"/>
              <a:ext cx="1060" cy="1936"/>
            </a:xfrm>
            <a:custGeom>
              <a:avLst/>
              <a:gdLst/>
              <a:ahLst/>
              <a:cxnLst>
                <a:cxn ang="0">
                  <a:pos x="0" y="0"/>
                </a:cxn>
                <a:cxn ang="0">
                  <a:pos x="1058" y="1936"/>
                </a:cxn>
                <a:cxn ang="0">
                  <a:pos x="1058" y="1930"/>
                </a:cxn>
                <a:cxn ang="0">
                  <a:pos x="54" y="0"/>
                </a:cxn>
                <a:cxn ang="0">
                  <a:pos x="0" y="0"/>
                </a:cxn>
                <a:cxn ang="0">
                  <a:pos x="0" y="0"/>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786470" name="Freeform 38"/>
            <p:cNvSpPr>
              <a:spLocks/>
            </p:cNvSpPr>
            <p:nvPr/>
          </p:nvSpPr>
          <p:spPr bwMode="hidden">
            <a:xfrm>
              <a:off x="4981" y="0"/>
              <a:ext cx="773" cy="1487"/>
            </a:xfrm>
            <a:custGeom>
              <a:avLst/>
              <a:gdLst/>
              <a:ahLst/>
              <a:cxnLst>
                <a:cxn ang="0">
                  <a:pos x="771" y="1433"/>
                </a:cxn>
                <a:cxn ang="0">
                  <a:pos x="42" y="0"/>
                </a:cxn>
                <a:cxn ang="0">
                  <a:pos x="0" y="0"/>
                </a:cxn>
                <a:cxn ang="0">
                  <a:pos x="771" y="1487"/>
                </a:cxn>
                <a:cxn ang="0">
                  <a:pos x="771" y="1433"/>
                </a:cxn>
                <a:cxn ang="0">
                  <a:pos x="771" y="1433"/>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grpSp>
          <p:nvGrpSpPr>
            <p:cNvPr id="1068" name="Group 39"/>
            <p:cNvGrpSpPr>
              <a:grpSpLocks/>
            </p:cNvGrpSpPr>
            <p:nvPr userDrawn="1"/>
          </p:nvGrpSpPr>
          <p:grpSpPr bwMode="auto">
            <a:xfrm>
              <a:off x="0" y="1632"/>
              <a:ext cx="5758" cy="1858"/>
              <a:chOff x="0" y="1632"/>
              <a:chExt cx="5758" cy="1858"/>
            </a:xfrm>
          </p:grpSpPr>
          <p:sp>
            <p:nvSpPr>
              <p:cNvPr id="786472" name="Freeform 40"/>
              <p:cNvSpPr>
                <a:spLocks/>
              </p:cNvSpPr>
              <p:nvPr/>
            </p:nvSpPr>
            <p:spPr bwMode="hidden">
              <a:xfrm>
                <a:off x="0" y="1632"/>
                <a:ext cx="3670" cy="1313"/>
              </a:xfrm>
              <a:custGeom>
                <a:avLst/>
                <a:gdLst/>
                <a:ahLst/>
                <a:cxnLst>
                  <a:cxn ang="0">
                    <a:pos x="0" y="0"/>
                  </a:cxn>
                  <a:cxn ang="0">
                    <a:pos x="0" y="366"/>
                  </a:cxn>
                  <a:cxn ang="0">
                    <a:pos x="3635" y="1313"/>
                  </a:cxn>
                  <a:cxn ang="0">
                    <a:pos x="3647" y="1235"/>
                  </a:cxn>
                  <a:cxn ang="0">
                    <a:pos x="3659" y="1163"/>
                  </a:cxn>
                  <a:cxn ang="0">
                    <a:pos x="0" y="0"/>
                  </a:cxn>
                  <a:cxn ang="0">
                    <a:pos x="0" y="0"/>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786473" name="Freeform 41"/>
              <p:cNvSpPr>
                <a:spLocks/>
              </p:cNvSpPr>
              <p:nvPr/>
            </p:nvSpPr>
            <p:spPr bwMode="hidden">
              <a:xfrm>
                <a:off x="3646" y="2795"/>
                <a:ext cx="2112" cy="695"/>
              </a:xfrm>
              <a:custGeom>
                <a:avLst/>
                <a:gdLst/>
                <a:ahLst/>
                <a:cxnLst>
                  <a:cxn ang="0">
                    <a:pos x="2105" y="665"/>
                  </a:cxn>
                  <a:cxn ang="0">
                    <a:pos x="24" y="0"/>
                  </a:cxn>
                  <a:cxn ang="0">
                    <a:pos x="12" y="72"/>
                  </a:cxn>
                  <a:cxn ang="0">
                    <a:pos x="0" y="150"/>
                  </a:cxn>
                  <a:cxn ang="0">
                    <a:pos x="2105" y="695"/>
                  </a:cxn>
                  <a:cxn ang="0">
                    <a:pos x="2105" y="665"/>
                  </a:cxn>
                  <a:cxn ang="0">
                    <a:pos x="2105" y="665"/>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grpSp>
      </p:grpSp>
      <p:sp>
        <p:nvSpPr>
          <p:cNvPr id="786474" name="Rectangle 42"/>
          <p:cNvSpPr>
            <a:spLocks noGrp="1" noChangeArrowheads="1"/>
          </p:cNvSpPr>
          <p:nvPr>
            <p:ph type="title"/>
          </p:nvPr>
        </p:nvSpPr>
        <p:spPr bwMode="auto">
          <a:xfrm>
            <a:off x="457200" y="277813"/>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smtClean="0"/>
              <a:t>Click to edit Master title style</a:t>
            </a:r>
          </a:p>
        </p:txBody>
      </p:sp>
      <p:sp>
        <p:nvSpPr>
          <p:cNvPr id="786475" name="Rectangle 43"/>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p>
        </p:txBody>
      </p:sp>
      <p:sp>
        <p:nvSpPr>
          <p:cNvPr id="786476" name="Rectangle 44"/>
          <p:cNvSpPr>
            <a:spLocks noGrp="1" noChangeArrowheads="1"/>
          </p:cNvSpPr>
          <p:nvPr>
            <p:ph type="dt" sz="half" idx="2"/>
          </p:nvPr>
        </p:nvSpPr>
        <p:spPr bwMode="auto">
          <a:xfrm>
            <a:off x="457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fontAlgn="auto" hangingPunct="1">
              <a:spcBef>
                <a:spcPts val="0"/>
              </a:spcBef>
              <a:spcAft>
                <a:spcPts val="0"/>
              </a:spcAft>
              <a:defRPr sz="1200" smtClean="0">
                <a:effectLst>
                  <a:outerShdw blurRad="38100" dist="38100" dir="2700000" algn="tl">
                    <a:srgbClr val="000000"/>
                  </a:outerShdw>
                </a:effectLst>
                <a:latin typeface="Arial" charset="0"/>
                <a:cs typeface="+mn-cs"/>
              </a:defRPr>
            </a:lvl1pPr>
          </a:lstStyle>
          <a:p>
            <a:pPr>
              <a:defRPr/>
            </a:pPr>
            <a:fld id="{E715ACEA-481A-4ABA-BCB3-8BA87A5E7BBE}" type="datetime4">
              <a:rPr lang="en-US">
                <a:solidFill>
                  <a:prstClr val="white"/>
                </a:solidFill>
              </a:rPr>
              <a:pPr>
                <a:defRPr/>
              </a:pPr>
              <a:t>October 1, 2011</a:t>
            </a:fld>
            <a:endParaRPr lang="en-US">
              <a:solidFill>
                <a:prstClr val="white"/>
              </a:solidFill>
            </a:endParaRPr>
          </a:p>
        </p:txBody>
      </p:sp>
      <p:sp>
        <p:nvSpPr>
          <p:cNvPr id="786477" name="Rectangle 4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fontAlgn="auto" hangingPunct="1">
              <a:spcBef>
                <a:spcPts val="0"/>
              </a:spcBef>
              <a:spcAft>
                <a:spcPts val="0"/>
              </a:spcAft>
              <a:defRPr sz="1200">
                <a:effectLst>
                  <a:outerShdw blurRad="38100" dist="38100" dir="2700000" algn="tl">
                    <a:srgbClr val="000000"/>
                  </a:outerShdw>
                </a:effectLst>
                <a:latin typeface="Arial" charset="0"/>
                <a:cs typeface="+mn-cs"/>
              </a:defRPr>
            </a:lvl1pPr>
          </a:lstStyle>
          <a:p>
            <a:pPr>
              <a:defRPr/>
            </a:pPr>
            <a:endParaRPr lang="en-US">
              <a:solidFill>
                <a:prstClr val="white"/>
              </a:solidFill>
            </a:endParaRPr>
          </a:p>
        </p:txBody>
      </p:sp>
      <p:sp>
        <p:nvSpPr>
          <p:cNvPr id="786478" name="Rectangle 46"/>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fontAlgn="auto" hangingPunct="1">
              <a:spcBef>
                <a:spcPts val="0"/>
              </a:spcBef>
              <a:spcAft>
                <a:spcPts val="0"/>
              </a:spcAft>
              <a:defRPr sz="2000" smtClean="0">
                <a:effectLst>
                  <a:outerShdw blurRad="38100" dist="38100" dir="2700000" algn="tl">
                    <a:srgbClr val="000000"/>
                  </a:outerShdw>
                </a:effectLst>
                <a:latin typeface="Arial" charset="0"/>
                <a:cs typeface="+mn-cs"/>
              </a:defRPr>
            </a:lvl1pPr>
          </a:lstStyle>
          <a:p>
            <a:pPr>
              <a:defRPr/>
            </a:pPr>
            <a:fld id="{8B66FBEF-F982-458E-B615-CD6472251A04}" type="slidenum">
              <a:rPr lang="en-US">
                <a:solidFill>
                  <a:prstClr val="white"/>
                </a:solidFill>
              </a:rPr>
              <a:pPr>
                <a:defRPr/>
              </a:pPr>
              <a:t>‹#›</a:t>
            </a:fld>
            <a:endParaRPr lang="en-US">
              <a:solidFill>
                <a:prstClr val="white"/>
              </a:solidFill>
            </a:endParaRPr>
          </a:p>
        </p:txBody>
      </p:sp>
    </p:spTree>
    <p:extLst>
      <p:ext uri="{BB962C8B-B14F-4D97-AF65-F5344CB8AC3E}">
        <p14:creationId xmlns:p14="http://schemas.microsoft.com/office/powerpoint/2010/main" val="1542329272"/>
      </p:ext>
    </p:extLst>
  </p:cSld>
  <p:clrMap bg1="dk2" tx1="lt1" bg2="dk1" tx2="lt2" accent1="accent1" accent2="accent2" accent3="accent3" accent4="accent4" accent5="accent5" accent6="accent6" hlink="hlink" folHlink="folHlink"/>
  <p:sldLayoutIdLst>
    <p:sldLayoutId id="2147484616" r:id="rId1"/>
    <p:sldLayoutId id="2147484617" r:id="rId2"/>
    <p:sldLayoutId id="2147484618" r:id="rId3"/>
    <p:sldLayoutId id="2147484619" r:id="rId4"/>
    <p:sldLayoutId id="2147484620" r:id="rId5"/>
    <p:sldLayoutId id="2147484621" r:id="rId6"/>
    <p:sldLayoutId id="2147484622" r:id="rId7"/>
    <p:sldLayoutId id="2147484623" r:id="rId8"/>
    <p:sldLayoutId id="2147484624" r:id="rId9"/>
    <p:sldLayoutId id="2147484625" r:id="rId10"/>
    <p:sldLayoutId id="2147484626" r:id="rId11"/>
    <p:sldLayoutId id="2147484627" r:id="rId12"/>
    <p:sldLayoutId id="2147484628" r:id="rId13"/>
  </p:sldLayoutIdLst>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par>
    </p:tnLst>
  </p:timing>
  <p:hf hdr="0" ftr="0" dt="0"/>
  <p:txStyles>
    <p:titleStyle>
      <a:lvl1pPr algn="ctr" rtl="0" fontAlgn="base">
        <a:spcBef>
          <a:spcPct val="0"/>
        </a:spcBef>
        <a:spcAft>
          <a:spcPct val="0"/>
        </a:spcAft>
        <a:defRPr sz="4400">
          <a:solidFill>
            <a:schemeClr val="tx2"/>
          </a:solidFill>
          <a:effectLst>
            <a:outerShdw blurRad="38100" dist="38100" dir="2700000" algn="tl">
              <a:srgbClr val="000000"/>
            </a:outerShdw>
          </a:effectLst>
          <a:latin typeface="+mj-lt"/>
          <a:ea typeface="+mj-ea"/>
          <a:cs typeface="+mj-cs"/>
        </a:defRPr>
      </a:lvl1pPr>
      <a:lvl2pPr algn="ctr" rtl="0" fontAlgn="base">
        <a:spcBef>
          <a:spcPct val="0"/>
        </a:spcBef>
        <a:spcAft>
          <a:spcPct val="0"/>
        </a:spcAft>
        <a:defRPr sz="4400">
          <a:solidFill>
            <a:schemeClr val="tx2"/>
          </a:solidFill>
          <a:effectLst>
            <a:outerShdw blurRad="38100" dist="38100" dir="2700000" algn="tl">
              <a:srgbClr val="000000"/>
            </a:outerShdw>
          </a:effectLst>
          <a:latin typeface="Arial Black" pitchFamily="34" charset="0"/>
        </a:defRPr>
      </a:lvl2pPr>
      <a:lvl3pPr algn="ctr" rtl="0" fontAlgn="base">
        <a:spcBef>
          <a:spcPct val="0"/>
        </a:spcBef>
        <a:spcAft>
          <a:spcPct val="0"/>
        </a:spcAft>
        <a:defRPr sz="4400">
          <a:solidFill>
            <a:schemeClr val="tx2"/>
          </a:solidFill>
          <a:effectLst>
            <a:outerShdw blurRad="38100" dist="38100" dir="2700000" algn="tl">
              <a:srgbClr val="000000"/>
            </a:outerShdw>
          </a:effectLst>
          <a:latin typeface="Arial Black" pitchFamily="34" charset="0"/>
        </a:defRPr>
      </a:lvl3pPr>
      <a:lvl4pPr algn="ctr" rtl="0" fontAlgn="base">
        <a:spcBef>
          <a:spcPct val="0"/>
        </a:spcBef>
        <a:spcAft>
          <a:spcPct val="0"/>
        </a:spcAft>
        <a:defRPr sz="4400">
          <a:solidFill>
            <a:schemeClr val="tx2"/>
          </a:solidFill>
          <a:effectLst>
            <a:outerShdw blurRad="38100" dist="38100" dir="2700000" algn="tl">
              <a:srgbClr val="000000"/>
            </a:outerShdw>
          </a:effectLst>
          <a:latin typeface="Arial Black" pitchFamily="34" charset="0"/>
        </a:defRPr>
      </a:lvl4pPr>
      <a:lvl5pPr algn="ctr" rtl="0" fontAlgn="base">
        <a:spcBef>
          <a:spcPct val="0"/>
        </a:spcBef>
        <a:spcAft>
          <a:spcPct val="0"/>
        </a:spcAft>
        <a:defRPr sz="4400">
          <a:solidFill>
            <a:schemeClr val="tx2"/>
          </a:solidFill>
          <a:effectLst>
            <a:outerShdw blurRad="38100" dist="38100" dir="2700000" algn="tl">
              <a:srgbClr val="000000"/>
            </a:outerShdw>
          </a:effectLst>
          <a:latin typeface="Arial Black" pitchFamily="34" charset="0"/>
        </a:defRPr>
      </a:lvl5pPr>
      <a:lvl6pPr marL="457200" algn="ctr" rtl="0" eaLnBrk="1" fontAlgn="base" hangingPunct="1">
        <a:spcBef>
          <a:spcPct val="0"/>
        </a:spcBef>
        <a:spcAft>
          <a:spcPct val="0"/>
        </a:spcAft>
        <a:defRPr sz="4400">
          <a:solidFill>
            <a:schemeClr val="tx2"/>
          </a:solidFill>
          <a:effectLst>
            <a:outerShdw blurRad="38100" dist="38100" dir="2700000" algn="tl">
              <a:srgbClr val="000000"/>
            </a:outerShdw>
          </a:effectLst>
          <a:latin typeface="Arial" charset="0"/>
        </a:defRPr>
      </a:lvl6pPr>
      <a:lvl7pPr marL="914400" algn="ctr" rtl="0" eaLnBrk="1" fontAlgn="base" hangingPunct="1">
        <a:spcBef>
          <a:spcPct val="0"/>
        </a:spcBef>
        <a:spcAft>
          <a:spcPct val="0"/>
        </a:spcAft>
        <a:defRPr sz="4400">
          <a:solidFill>
            <a:schemeClr val="tx2"/>
          </a:solidFill>
          <a:effectLst>
            <a:outerShdw blurRad="38100" dist="38100" dir="2700000" algn="tl">
              <a:srgbClr val="000000"/>
            </a:outerShdw>
          </a:effectLst>
          <a:latin typeface="Arial" charset="0"/>
        </a:defRPr>
      </a:lvl7pPr>
      <a:lvl8pPr marL="1371600" algn="ctr" rtl="0" eaLnBrk="1" fontAlgn="base" hangingPunct="1">
        <a:spcBef>
          <a:spcPct val="0"/>
        </a:spcBef>
        <a:spcAft>
          <a:spcPct val="0"/>
        </a:spcAft>
        <a:defRPr sz="4400">
          <a:solidFill>
            <a:schemeClr val="tx2"/>
          </a:solidFill>
          <a:effectLst>
            <a:outerShdw blurRad="38100" dist="38100" dir="2700000" algn="tl">
              <a:srgbClr val="000000"/>
            </a:outerShdw>
          </a:effectLst>
          <a:latin typeface="Arial" charset="0"/>
        </a:defRPr>
      </a:lvl8pPr>
      <a:lvl9pPr marL="1828800" algn="ctr" rtl="0" eaLnBrk="1" fontAlgn="base" hangingPunct="1">
        <a:spcBef>
          <a:spcPct val="0"/>
        </a:spcBef>
        <a:spcAft>
          <a:spcPct val="0"/>
        </a:spcAft>
        <a:defRPr sz="4400">
          <a:solidFill>
            <a:schemeClr val="tx2"/>
          </a:solidFill>
          <a:effectLst>
            <a:outerShdw blurRad="38100" dist="38100" dir="2700000" algn="tl">
              <a:srgbClr val="000000"/>
            </a:outerShdw>
          </a:effectLst>
          <a:latin typeface="Arial" charset="0"/>
        </a:defRPr>
      </a:lvl9pPr>
    </p:titleStyle>
    <p:bodyStyle>
      <a:lvl1pPr marL="342900" indent="-342900" algn="l" rtl="0" fontAlgn="base">
        <a:spcBef>
          <a:spcPct val="20000"/>
        </a:spcBef>
        <a:spcAft>
          <a:spcPct val="0"/>
        </a:spcAft>
        <a:buClr>
          <a:schemeClr val="hlink"/>
        </a:buClr>
        <a:buSzPct val="90000"/>
        <a:buFont typeface="Wingdings" pitchFamily="2" charset="2"/>
        <a:buBlip>
          <a:blip r:embed="rId15"/>
        </a:buBlip>
        <a:defRPr sz="3200">
          <a:solidFill>
            <a:schemeClr val="tx1"/>
          </a:solidFill>
          <a:effectLst>
            <a:outerShdw blurRad="38100" dist="38100" dir="2700000" algn="tl">
              <a:srgbClr val="000000"/>
            </a:outerShdw>
          </a:effectLst>
          <a:latin typeface="+mn-lt"/>
          <a:ea typeface="+mn-ea"/>
          <a:cs typeface="+mn-cs"/>
        </a:defRPr>
      </a:lvl1pPr>
      <a:lvl2pPr marL="742950" indent="-285750" algn="l" rtl="0" fontAlgn="base">
        <a:spcBef>
          <a:spcPct val="20000"/>
        </a:spcBef>
        <a:spcAft>
          <a:spcPct val="0"/>
        </a:spcAft>
        <a:buChar char="–"/>
        <a:defRPr sz="2800">
          <a:solidFill>
            <a:schemeClr val="tx1"/>
          </a:solidFill>
          <a:effectLst>
            <a:outerShdw blurRad="38100" dist="38100" dir="2700000" algn="tl">
              <a:srgbClr val="000000"/>
            </a:outerShdw>
          </a:effectLst>
          <a:latin typeface="+mn-lt"/>
        </a:defRPr>
      </a:lvl2pPr>
      <a:lvl3pPr marL="1143000" indent="-228600" algn="l" rtl="0" fontAlgn="base">
        <a:spcBef>
          <a:spcPct val="20000"/>
        </a:spcBef>
        <a:spcAft>
          <a:spcPct val="0"/>
        </a:spcAft>
        <a:buClr>
          <a:schemeClr val="accent2"/>
        </a:buClr>
        <a:buSzPct val="90000"/>
        <a:buFont typeface="Wingdings" pitchFamily="2" charset="2"/>
        <a:buBlip>
          <a:blip r:embed="rId16"/>
        </a:buBlip>
        <a:defRPr sz="2400">
          <a:solidFill>
            <a:schemeClr val="tx1"/>
          </a:solidFill>
          <a:effectLst>
            <a:outerShdw blurRad="38100" dist="38100" dir="2700000" algn="tl">
              <a:srgbClr val="000000"/>
            </a:outerShdw>
          </a:effectLst>
          <a:latin typeface="+mn-lt"/>
        </a:defRPr>
      </a:lvl3pPr>
      <a:lvl4pPr marL="1600200" indent="-228600" algn="l" rtl="0" fontAlgn="base">
        <a:spcBef>
          <a:spcPct val="20000"/>
        </a:spcBef>
        <a:spcAft>
          <a:spcPct val="0"/>
        </a:spcAft>
        <a:buChar char="–"/>
        <a:defRPr sz="2000">
          <a:solidFill>
            <a:schemeClr val="tx1"/>
          </a:solidFill>
          <a:effectLst>
            <a:outerShdw blurRad="38100" dist="38100" dir="2700000" algn="tl">
              <a:srgbClr val="000000"/>
            </a:outerShdw>
          </a:effectLst>
          <a:latin typeface="+mn-lt"/>
        </a:defRPr>
      </a:lvl4pPr>
      <a:lvl5pPr marL="2057400" indent="-228600" algn="l" rtl="0" fontAlgn="base">
        <a:spcBef>
          <a:spcPct val="20000"/>
        </a:spcBef>
        <a:spcAft>
          <a:spcPct val="0"/>
        </a:spcAft>
        <a:buClr>
          <a:schemeClr val="folHlink"/>
        </a:buClr>
        <a:buSzPct val="90000"/>
        <a:buFont typeface="Wingdings" pitchFamily="2" charset="2"/>
        <a:buBlip>
          <a:blip r:embed="rId17"/>
        </a:buBlip>
        <a:defRPr sz="2000">
          <a:solidFill>
            <a:schemeClr val="tx1"/>
          </a:solidFill>
          <a:effectLst>
            <a:outerShdw blurRad="38100" dist="38100" dir="2700000" algn="tl">
              <a:srgbClr val="000000"/>
            </a:outerShdw>
          </a:effectLst>
          <a:latin typeface="+mn-lt"/>
        </a:defRPr>
      </a:lvl5pPr>
      <a:lvl6pPr marL="2514600" indent="-228600" algn="l" rtl="0" eaLnBrk="1" fontAlgn="base" hangingPunct="1">
        <a:spcBef>
          <a:spcPct val="20000"/>
        </a:spcBef>
        <a:spcAft>
          <a:spcPct val="0"/>
        </a:spcAft>
        <a:buClr>
          <a:schemeClr val="folHlink"/>
        </a:buClr>
        <a:buSzPct val="90000"/>
        <a:buFont typeface="Wingdings" pitchFamily="2" charset="2"/>
        <a:buBlip>
          <a:blip r:embed="rId17"/>
        </a:buBlip>
        <a:defRPr sz="2000">
          <a:solidFill>
            <a:schemeClr val="tx1"/>
          </a:solidFill>
          <a:effectLst>
            <a:outerShdw blurRad="38100" dist="38100" dir="2700000" algn="tl">
              <a:srgbClr val="000000"/>
            </a:outerShdw>
          </a:effectLst>
          <a:latin typeface="+mn-lt"/>
        </a:defRPr>
      </a:lvl6pPr>
      <a:lvl7pPr marL="2971800" indent="-228600" algn="l" rtl="0" eaLnBrk="1" fontAlgn="base" hangingPunct="1">
        <a:spcBef>
          <a:spcPct val="20000"/>
        </a:spcBef>
        <a:spcAft>
          <a:spcPct val="0"/>
        </a:spcAft>
        <a:buClr>
          <a:schemeClr val="folHlink"/>
        </a:buClr>
        <a:buSzPct val="90000"/>
        <a:buFont typeface="Wingdings" pitchFamily="2" charset="2"/>
        <a:buBlip>
          <a:blip r:embed="rId17"/>
        </a:buBlip>
        <a:defRPr sz="2000">
          <a:solidFill>
            <a:schemeClr val="tx1"/>
          </a:solidFill>
          <a:effectLst>
            <a:outerShdw blurRad="38100" dist="38100" dir="2700000" algn="tl">
              <a:srgbClr val="000000"/>
            </a:outerShdw>
          </a:effectLst>
          <a:latin typeface="+mn-lt"/>
        </a:defRPr>
      </a:lvl7pPr>
      <a:lvl8pPr marL="3429000" indent="-228600" algn="l" rtl="0" eaLnBrk="1" fontAlgn="base" hangingPunct="1">
        <a:spcBef>
          <a:spcPct val="20000"/>
        </a:spcBef>
        <a:spcAft>
          <a:spcPct val="0"/>
        </a:spcAft>
        <a:buClr>
          <a:schemeClr val="folHlink"/>
        </a:buClr>
        <a:buSzPct val="90000"/>
        <a:buFont typeface="Wingdings" pitchFamily="2" charset="2"/>
        <a:buBlip>
          <a:blip r:embed="rId17"/>
        </a:buBlip>
        <a:defRPr sz="2000">
          <a:solidFill>
            <a:schemeClr val="tx1"/>
          </a:solidFill>
          <a:effectLst>
            <a:outerShdw blurRad="38100" dist="38100" dir="2700000" algn="tl">
              <a:srgbClr val="000000"/>
            </a:outerShdw>
          </a:effectLst>
          <a:latin typeface="+mn-lt"/>
        </a:defRPr>
      </a:lvl8pPr>
      <a:lvl9pPr marL="3886200" indent="-228600" algn="l" rtl="0" eaLnBrk="1" fontAlgn="base" hangingPunct="1">
        <a:spcBef>
          <a:spcPct val="20000"/>
        </a:spcBef>
        <a:spcAft>
          <a:spcPct val="0"/>
        </a:spcAft>
        <a:buClr>
          <a:schemeClr val="folHlink"/>
        </a:buClr>
        <a:buSzPct val="90000"/>
        <a:buFont typeface="Wingdings" pitchFamily="2" charset="2"/>
        <a:buBlip>
          <a:blip r:embed="rId17"/>
        </a:buBlip>
        <a:defRPr sz="2000">
          <a:solidFill>
            <a:schemeClr val="tx1"/>
          </a:solidFill>
          <a:effectLst>
            <a:outerShdw blurRad="38100" dist="38100" dir="2700000" algn="tl">
              <a:srgbClr val="000000"/>
            </a:outerShdw>
          </a:effectLst>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8.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57647"/>
                <a:invGamma/>
              </a:schemeClr>
            </a:gs>
            <a:gs pos="100000">
              <a:schemeClr val="bg1"/>
            </a:gs>
          </a:gsLst>
          <a:lin ang="2700000" scaled="1"/>
        </a:gradFill>
        <a:effectLst/>
      </p:bgPr>
    </p:bg>
    <p:spTree>
      <p:nvGrpSpPr>
        <p:cNvPr id="1" name=""/>
        <p:cNvGrpSpPr/>
        <p:nvPr/>
      </p:nvGrpSpPr>
      <p:grpSpPr>
        <a:xfrm>
          <a:off x="0" y="0"/>
          <a:ext cx="0" cy="0"/>
          <a:chOff x="0" y="0"/>
          <a:chExt cx="0" cy="0"/>
        </a:xfrm>
      </p:grpSpPr>
      <p:grpSp>
        <p:nvGrpSpPr>
          <p:cNvPr id="1026" name="Group 2"/>
          <p:cNvGrpSpPr>
            <a:grpSpLocks/>
          </p:cNvGrpSpPr>
          <p:nvPr/>
        </p:nvGrpSpPr>
        <p:grpSpPr bwMode="auto">
          <a:xfrm>
            <a:off x="0" y="0"/>
            <a:ext cx="9144000" cy="6856413"/>
            <a:chOff x="0" y="0"/>
            <a:chExt cx="5760" cy="4319"/>
          </a:xfrm>
        </p:grpSpPr>
        <p:sp>
          <p:nvSpPr>
            <p:cNvPr id="786435" name="Freeform 3"/>
            <p:cNvSpPr>
              <a:spLocks/>
            </p:cNvSpPr>
            <p:nvPr/>
          </p:nvSpPr>
          <p:spPr bwMode="hidden">
            <a:xfrm>
              <a:off x="0" y="12"/>
              <a:ext cx="5758" cy="3273"/>
            </a:xfrm>
            <a:custGeom>
              <a:avLst/>
              <a:gdLst/>
              <a:ahLst/>
              <a:cxnLst>
                <a:cxn ang="0">
                  <a:pos x="3193" y="1816"/>
                </a:cxn>
                <a:cxn ang="0">
                  <a:pos x="0" y="0"/>
                </a:cxn>
                <a:cxn ang="0">
                  <a:pos x="0" y="522"/>
                </a:cxn>
                <a:cxn ang="0">
                  <a:pos x="3037" y="1978"/>
                </a:cxn>
                <a:cxn ang="0">
                  <a:pos x="5740" y="3273"/>
                </a:cxn>
                <a:cxn ang="0">
                  <a:pos x="5740" y="3267"/>
                </a:cxn>
                <a:cxn ang="0">
                  <a:pos x="3193" y="1816"/>
                </a:cxn>
                <a:cxn ang="0">
                  <a:pos x="3193" y="1816"/>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786436" name="Freeform 4"/>
            <p:cNvSpPr>
              <a:spLocks/>
            </p:cNvSpPr>
            <p:nvPr/>
          </p:nvSpPr>
          <p:spPr bwMode="hidden">
            <a:xfrm>
              <a:off x="149" y="0"/>
              <a:ext cx="5609" cy="3243"/>
            </a:xfrm>
            <a:custGeom>
              <a:avLst/>
              <a:gdLst/>
              <a:ahLst/>
              <a:cxnLst>
                <a:cxn ang="0">
                  <a:pos x="3163" y="1714"/>
                </a:cxn>
                <a:cxn ang="0">
                  <a:pos x="431" y="0"/>
                </a:cxn>
                <a:cxn ang="0">
                  <a:pos x="0" y="0"/>
                </a:cxn>
                <a:cxn ang="0">
                  <a:pos x="3086" y="1786"/>
                </a:cxn>
                <a:cxn ang="0">
                  <a:pos x="5591" y="3243"/>
                </a:cxn>
                <a:cxn ang="0">
                  <a:pos x="5591" y="3237"/>
                </a:cxn>
                <a:cxn ang="0">
                  <a:pos x="3163" y="1714"/>
                </a:cxn>
                <a:cxn ang="0">
                  <a:pos x="3163" y="1714"/>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786437" name="Freeform 5"/>
            <p:cNvSpPr>
              <a:spLocks/>
            </p:cNvSpPr>
            <p:nvPr/>
          </p:nvSpPr>
          <p:spPr bwMode="hidden">
            <a:xfrm>
              <a:off x="0" y="3433"/>
              <a:ext cx="4038" cy="191"/>
            </a:xfrm>
            <a:custGeom>
              <a:avLst/>
              <a:gdLst/>
              <a:ahLst/>
              <a:cxnLst>
                <a:cxn ang="0">
                  <a:pos x="0" y="156"/>
                </a:cxn>
                <a:cxn ang="0">
                  <a:pos x="4042" y="192"/>
                </a:cxn>
                <a:cxn ang="0">
                  <a:pos x="4042" y="144"/>
                </a:cxn>
                <a:cxn ang="0">
                  <a:pos x="0" y="0"/>
                </a:cxn>
                <a:cxn ang="0">
                  <a:pos x="0" y="156"/>
                </a:cxn>
                <a:cxn ang="0">
                  <a:pos x="0" y="156"/>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1035" name="Freeform 6"/>
            <p:cNvSpPr>
              <a:spLocks/>
            </p:cNvSpPr>
            <p:nvPr/>
          </p:nvSpPr>
          <p:spPr bwMode="hidden">
            <a:xfrm>
              <a:off x="4038" y="3577"/>
              <a:ext cx="1720" cy="65"/>
            </a:xfrm>
            <a:custGeom>
              <a:avLst/>
              <a:gdLst>
                <a:gd name="T0" fmla="*/ 1722 w 1722"/>
                <a:gd name="T1" fmla="*/ 66 h 66"/>
                <a:gd name="T2" fmla="*/ 1722 w 1722"/>
                <a:gd name="T3" fmla="*/ 60 h 66"/>
                <a:gd name="T4" fmla="*/ 0 w 1722"/>
                <a:gd name="T5" fmla="*/ 0 h 66"/>
                <a:gd name="T6" fmla="*/ 0 w 1722"/>
                <a:gd name="T7" fmla="*/ 48 h 66"/>
                <a:gd name="T8" fmla="*/ 1722 w 1722"/>
                <a:gd name="T9" fmla="*/ 66 h 66"/>
                <a:gd name="T10" fmla="*/ 1722 w 1722"/>
                <a:gd name="T11" fmla="*/ 66 h 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22" h="66">
                  <a:moveTo>
                    <a:pt x="1722" y="66"/>
                  </a:moveTo>
                  <a:lnTo>
                    <a:pt x="1722" y="60"/>
                  </a:lnTo>
                  <a:lnTo>
                    <a:pt x="0" y="0"/>
                  </a:lnTo>
                  <a:lnTo>
                    <a:pt x="0" y="48"/>
                  </a:lnTo>
                  <a:lnTo>
                    <a:pt x="1722" y="66"/>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786439" name="Freeform 7"/>
            <p:cNvSpPr>
              <a:spLocks/>
            </p:cNvSpPr>
            <p:nvPr/>
          </p:nvSpPr>
          <p:spPr bwMode="hidden">
            <a:xfrm>
              <a:off x="0" y="3726"/>
              <a:ext cx="4784" cy="329"/>
            </a:xfrm>
            <a:custGeom>
              <a:avLst/>
              <a:gdLst/>
              <a:ahLst/>
              <a:cxnLst>
                <a:cxn ang="0">
                  <a:pos x="0" y="329"/>
                </a:cxn>
                <a:cxn ang="0">
                  <a:pos x="4789" y="77"/>
                </a:cxn>
                <a:cxn ang="0">
                  <a:pos x="4789" y="0"/>
                </a:cxn>
                <a:cxn ang="0">
                  <a:pos x="0" y="107"/>
                </a:cxn>
                <a:cxn ang="0">
                  <a:pos x="0" y="329"/>
                </a:cxn>
                <a:cxn ang="0">
                  <a:pos x="0" y="329"/>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w="9525" cap="flat" cmpd="sng">
              <a:noFill/>
              <a:prstDash val="solid"/>
              <a:round/>
              <a:headEnd type="none" w="med" len="med"/>
              <a:tailEnd type="none" w="med" len="med"/>
            </a:ln>
            <a:effectLst/>
          </p:spPr>
          <p:txBody>
            <a:bodyPr/>
            <a:lstStyle/>
            <a:p>
              <a:pPr fontAlgn="auto">
                <a:spcBef>
                  <a:spcPts val="0"/>
                </a:spcBef>
                <a:spcAft>
                  <a:spcPts val="0"/>
                </a:spcAft>
                <a:defRPr/>
              </a:pPr>
              <a:endParaRPr lang="en-US">
                <a:solidFill>
                  <a:prstClr val="white"/>
                </a:solidFill>
                <a:latin typeface="Arial" charset="0"/>
              </a:endParaRPr>
            </a:p>
          </p:txBody>
        </p:sp>
        <p:sp>
          <p:nvSpPr>
            <p:cNvPr id="1037" name="Freeform 8"/>
            <p:cNvSpPr>
              <a:spLocks/>
            </p:cNvSpPr>
            <p:nvPr/>
          </p:nvSpPr>
          <p:spPr bwMode="hidden">
            <a:xfrm>
              <a:off x="4784" y="3702"/>
              <a:ext cx="974" cy="101"/>
            </a:xfrm>
            <a:custGeom>
              <a:avLst/>
              <a:gdLst>
                <a:gd name="T0" fmla="*/ 975 w 975"/>
                <a:gd name="T1" fmla="*/ 48 h 101"/>
                <a:gd name="T2" fmla="*/ 975 w 975"/>
                <a:gd name="T3" fmla="*/ 0 h 101"/>
                <a:gd name="T4" fmla="*/ 0 w 975"/>
                <a:gd name="T5" fmla="*/ 24 h 101"/>
                <a:gd name="T6" fmla="*/ 0 w 975"/>
                <a:gd name="T7" fmla="*/ 101 h 101"/>
                <a:gd name="T8" fmla="*/ 975 w 975"/>
                <a:gd name="T9" fmla="*/ 48 h 101"/>
                <a:gd name="T10" fmla="*/ 975 w 975"/>
                <a:gd name="T11" fmla="*/ 48 h 10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75" h="101">
                  <a:moveTo>
                    <a:pt x="975" y="48"/>
                  </a:moveTo>
                  <a:lnTo>
                    <a:pt x="975" y="0"/>
                  </a:lnTo>
                  <a:lnTo>
                    <a:pt x="0" y="24"/>
                  </a:lnTo>
                  <a:lnTo>
                    <a:pt x="0" y="101"/>
                  </a:lnTo>
                  <a:lnTo>
                    <a:pt x="975" y="4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1038" name="Freeform 9"/>
            <p:cNvSpPr>
              <a:spLocks/>
            </p:cNvSpPr>
            <p:nvPr/>
          </p:nvSpPr>
          <p:spPr bwMode="hidden">
            <a:xfrm>
              <a:off x="3619" y="3815"/>
              <a:ext cx="2139" cy="198"/>
            </a:xfrm>
            <a:custGeom>
              <a:avLst/>
              <a:gdLst>
                <a:gd name="T0" fmla="*/ 2141 w 2141"/>
                <a:gd name="T1" fmla="*/ 0 h 198"/>
                <a:gd name="T2" fmla="*/ 0 w 2141"/>
                <a:gd name="T3" fmla="*/ 156 h 198"/>
                <a:gd name="T4" fmla="*/ 0 w 2141"/>
                <a:gd name="T5" fmla="*/ 198 h 198"/>
                <a:gd name="T6" fmla="*/ 2141 w 2141"/>
                <a:gd name="T7" fmla="*/ 0 h 198"/>
                <a:gd name="T8" fmla="*/ 2141 w 2141"/>
                <a:gd name="T9" fmla="*/ 0 h 1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41" h="198">
                  <a:moveTo>
                    <a:pt x="2141" y="0"/>
                  </a:moveTo>
                  <a:lnTo>
                    <a:pt x="0" y="156"/>
                  </a:lnTo>
                  <a:lnTo>
                    <a:pt x="0" y="198"/>
                  </a:lnTo>
                  <a:lnTo>
                    <a:pt x="2141"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786442" name="Freeform 10"/>
            <p:cNvSpPr>
              <a:spLocks/>
            </p:cNvSpPr>
            <p:nvPr/>
          </p:nvSpPr>
          <p:spPr bwMode="hidden">
            <a:xfrm>
              <a:off x="0" y="3971"/>
              <a:ext cx="3619" cy="348"/>
            </a:xfrm>
            <a:custGeom>
              <a:avLst/>
              <a:gdLst/>
              <a:ahLst/>
              <a:cxnLst>
                <a:cxn ang="0">
                  <a:pos x="0" y="348"/>
                </a:cxn>
                <a:cxn ang="0">
                  <a:pos x="311" y="348"/>
                </a:cxn>
                <a:cxn ang="0">
                  <a:pos x="3623" y="42"/>
                </a:cxn>
                <a:cxn ang="0">
                  <a:pos x="3623" y="0"/>
                </a:cxn>
                <a:cxn ang="0">
                  <a:pos x="0" y="264"/>
                </a:cxn>
                <a:cxn ang="0">
                  <a:pos x="0" y="348"/>
                </a:cxn>
                <a:cxn ang="0">
                  <a:pos x="0" y="348"/>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1040" name="Freeform 11"/>
            <p:cNvSpPr>
              <a:spLocks/>
            </p:cNvSpPr>
            <p:nvPr/>
          </p:nvSpPr>
          <p:spPr bwMode="hidden">
            <a:xfrm>
              <a:off x="2097" y="4043"/>
              <a:ext cx="2514" cy="276"/>
            </a:xfrm>
            <a:custGeom>
              <a:avLst/>
              <a:gdLst>
                <a:gd name="T0" fmla="*/ 2182 w 2517"/>
                <a:gd name="T1" fmla="*/ 276 h 276"/>
                <a:gd name="T2" fmla="*/ 2517 w 2517"/>
                <a:gd name="T3" fmla="*/ 204 h 276"/>
                <a:gd name="T4" fmla="*/ 2260 w 2517"/>
                <a:gd name="T5" fmla="*/ 0 h 276"/>
                <a:gd name="T6" fmla="*/ 0 w 2517"/>
                <a:gd name="T7" fmla="*/ 276 h 276"/>
                <a:gd name="T8" fmla="*/ 2182 w 2517"/>
                <a:gd name="T9" fmla="*/ 276 h 276"/>
                <a:gd name="T10" fmla="*/ 2182 w 2517"/>
                <a:gd name="T11" fmla="*/ 276 h 27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7" h="276">
                  <a:moveTo>
                    <a:pt x="2182" y="276"/>
                  </a:moveTo>
                  <a:lnTo>
                    <a:pt x="2517" y="204"/>
                  </a:lnTo>
                  <a:lnTo>
                    <a:pt x="2260" y="0"/>
                  </a:lnTo>
                  <a:lnTo>
                    <a:pt x="0" y="276"/>
                  </a:lnTo>
                  <a:lnTo>
                    <a:pt x="2182" y="276"/>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786444" name="Freeform 12"/>
            <p:cNvSpPr>
              <a:spLocks/>
            </p:cNvSpPr>
            <p:nvPr/>
          </p:nvSpPr>
          <p:spPr bwMode="hidden">
            <a:xfrm>
              <a:off x="4354" y="3869"/>
              <a:ext cx="1404" cy="378"/>
            </a:xfrm>
            <a:custGeom>
              <a:avLst/>
              <a:gdLst/>
              <a:ahLst/>
              <a:cxnLst>
                <a:cxn ang="0">
                  <a:pos x="1405" y="126"/>
                </a:cxn>
                <a:cxn ang="0">
                  <a:pos x="1405" y="0"/>
                </a:cxn>
                <a:cxn ang="0">
                  <a:pos x="0" y="174"/>
                </a:cxn>
                <a:cxn ang="0">
                  <a:pos x="257" y="378"/>
                </a:cxn>
                <a:cxn ang="0">
                  <a:pos x="1405" y="126"/>
                </a:cxn>
                <a:cxn ang="0">
                  <a:pos x="1405" y="126"/>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1042" name="Freeform 13"/>
            <p:cNvSpPr>
              <a:spLocks/>
            </p:cNvSpPr>
            <p:nvPr/>
          </p:nvSpPr>
          <p:spPr bwMode="hidden">
            <a:xfrm>
              <a:off x="5030" y="3151"/>
              <a:ext cx="728" cy="240"/>
            </a:xfrm>
            <a:custGeom>
              <a:avLst/>
              <a:gdLst>
                <a:gd name="T0" fmla="*/ 729 w 729"/>
                <a:gd name="T1" fmla="*/ 240 h 240"/>
                <a:gd name="T2" fmla="*/ 0 w 729"/>
                <a:gd name="T3" fmla="*/ 0 h 240"/>
                <a:gd name="T4" fmla="*/ 0 w 729"/>
                <a:gd name="T5" fmla="*/ 6 h 240"/>
                <a:gd name="T6" fmla="*/ 729 w 729"/>
                <a:gd name="T7" fmla="*/ 240 h 240"/>
                <a:gd name="T8" fmla="*/ 729 w 729"/>
                <a:gd name="T9" fmla="*/ 240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9" h="240">
                  <a:moveTo>
                    <a:pt x="729" y="240"/>
                  </a:moveTo>
                  <a:lnTo>
                    <a:pt x="0" y="0"/>
                  </a:lnTo>
                  <a:lnTo>
                    <a:pt x="0" y="6"/>
                  </a:lnTo>
                  <a:lnTo>
                    <a:pt x="729" y="24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786446" name="Freeform 14"/>
            <p:cNvSpPr>
              <a:spLocks/>
            </p:cNvSpPr>
            <p:nvPr/>
          </p:nvSpPr>
          <p:spPr bwMode="hidden">
            <a:xfrm>
              <a:off x="0" y="1486"/>
              <a:ext cx="5030" cy="1671"/>
            </a:xfrm>
            <a:custGeom>
              <a:avLst/>
              <a:gdLst/>
              <a:ahLst/>
              <a:cxnLst>
                <a:cxn ang="0">
                  <a:pos x="0" y="72"/>
                </a:cxn>
                <a:cxn ang="0">
                  <a:pos x="5035" y="1672"/>
                </a:cxn>
                <a:cxn ang="0">
                  <a:pos x="5035" y="1666"/>
                </a:cxn>
                <a:cxn ang="0">
                  <a:pos x="0" y="0"/>
                </a:cxn>
                <a:cxn ang="0">
                  <a:pos x="0" y="72"/>
                </a:cxn>
                <a:cxn ang="0">
                  <a:pos x="0" y="72"/>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1044" name="Freeform 15"/>
            <p:cNvSpPr>
              <a:spLocks/>
            </p:cNvSpPr>
            <p:nvPr/>
          </p:nvSpPr>
          <p:spPr bwMode="hidden">
            <a:xfrm>
              <a:off x="5030" y="3049"/>
              <a:ext cx="728" cy="318"/>
            </a:xfrm>
            <a:custGeom>
              <a:avLst/>
              <a:gdLst>
                <a:gd name="T0" fmla="*/ 729 w 729"/>
                <a:gd name="T1" fmla="*/ 318 h 318"/>
                <a:gd name="T2" fmla="*/ 729 w 729"/>
                <a:gd name="T3" fmla="*/ 312 h 318"/>
                <a:gd name="T4" fmla="*/ 0 w 729"/>
                <a:gd name="T5" fmla="*/ 0 h 318"/>
                <a:gd name="T6" fmla="*/ 0 w 729"/>
                <a:gd name="T7" fmla="*/ 54 h 318"/>
                <a:gd name="T8" fmla="*/ 729 w 729"/>
                <a:gd name="T9" fmla="*/ 318 h 318"/>
                <a:gd name="T10" fmla="*/ 729 w 729"/>
                <a:gd name="T11" fmla="*/ 318 h 3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29" h="318">
                  <a:moveTo>
                    <a:pt x="729" y="318"/>
                  </a:moveTo>
                  <a:lnTo>
                    <a:pt x="729" y="312"/>
                  </a:lnTo>
                  <a:lnTo>
                    <a:pt x="0" y="0"/>
                  </a:lnTo>
                  <a:lnTo>
                    <a:pt x="0" y="54"/>
                  </a:lnTo>
                  <a:lnTo>
                    <a:pt x="729" y="318"/>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786448" name="Freeform 16"/>
            <p:cNvSpPr>
              <a:spLocks/>
            </p:cNvSpPr>
            <p:nvPr/>
          </p:nvSpPr>
          <p:spPr bwMode="hidden">
            <a:xfrm>
              <a:off x="0" y="916"/>
              <a:ext cx="5030" cy="2187"/>
            </a:xfrm>
            <a:custGeom>
              <a:avLst/>
              <a:gdLst/>
              <a:ahLst/>
              <a:cxnLst>
                <a:cxn ang="0">
                  <a:pos x="0" y="396"/>
                </a:cxn>
                <a:cxn ang="0">
                  <a:pos x="5035" y="2188"/>
                </a:cxn>
                <a:cxn ang="0">
                  <a:pos x="5035" y="2134"/>
                </a:cxn>
                <a:cxn ang="0">
                  <a:pos x="0" y="0"/>
                </a:cxn>
                <a:cxn ang="0">
                  <a:pos x="0" y="396"/>
                </a:cxn>
                <a:cxn ang="0">
                  <a:pos x="0" y="396"/>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786449" name="Freeform 17"/>
            <p:cNvSpPr>
              <a:spLocks/>
            </p:cNvSpPr>
            <p:nvPr/>
          </p:nvSpPr>
          <p:spPr bwMode="hidden">
            <a:xfrm>
              <a:off x="2294" y="0"/>
              <a:ext cx="3159" cy="2725"/>
            </a:xfrm>
            <a:custGeom>
              <a:avLst/>
              <a:gdLst/>
              <a:ahLst/>
              <a:cxnLst>
                <a:cxn ang="0">
                  <a:pos x="0" y="0"/>
                </a:cxn>
                <a:cxn ang="0">
                  <a:pos x="3145" y="2727"/>
                </a:cxn>
                <a:cxn ang="0">
                  <a:pos x="3163" y="2704"/>
                </a:cxn>
                <a:cxn ang="0">
                  <a:pos x="102" y="0"/>
                </a:cxn>
                <a:cxn ang="0">
                  <a:pos x="0" y="0"/>
                </a:cxn>
                <a:cxn ang="0">
                  <a:pos x="0" y="0"/>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786450" name="Freeform 18"/>
            <p:cNvSpPr>
              <a:spLocks/>
            </p:cNvSpPr>
            <p:nvPr/>
          </p:nvSpPr>
          <p:spPr bwMode="hidden">
            <a:xfrm>
              <a:off x="5435" y="2702"/>
              <a:ext cx="323" cy="299"/>
            </a:xfrm>
            <a:custGeom>
              <a:avLst/>
              <a:gdLst/>
              <a:ahLst/>
              <a:cxnLst>
                <a:cxn ang="0">
                  <a:pos x="323" y="299"/>
                </a:cxn>
                <a:cxn ang="0">
                  <a:pos x="323" y="263"/>
                </a:cxn>
                <a:cxn ang="0">
                  <a:pos x="18" y="0"/>
                </a:cxn>
                <a:cxn ang="0">
                  <a:pos x="0" y="23"/>
                </a:cxn>
                <a:cxn ang="0">
                  <a:pos x="323" y="299"/>
                </a:cxn>
                <a:cxn ang="0">
                  <a:pos x="323" y="299"/>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1048" name="Freeform 19"/>
            <p:cNvSpPr>
              <a:spLocks/>
            </p:cNvSpPr>
            <p:nvPr/>
          </p:nvSpPr>
          <p:spPr bwMode="hidden">
            <a:xfrm>
              <a:off x="5477" y="2588"/>
              <a:ext cx="281" cy="335"/>
            </a:xfrm>
            <a:custGeom>
              <a:avLst/>
              <a:gdLst>
                <a:gd name="T0" fmla="*/ 281 w 281"/>
                <a:gd name="T1" fmla="*/ 335 h 335"/>
                <a:gd name="T2" fmla="*/ 281 w 281"/>
                <a:gd name="T3" fmla="*/ 173 h 335"/>
                <a:gd name="T4" fmla="*/ 96 w 281"/>
                <a:gd name="T5" fmla="*/ 0 h 335"/>
                <a:gd name="T6" fmla="*/ 0 w 281"/>
                <a:gd name="T7" fmla="*/ 90 h 335"/>
                <a:gd name="T8" fmla="*/ 281 w 281"/>
                <a:gd name="T9" fmla="*/ 335 h 335"/>
                <a:gd name="T10" fmla="*/ 281 w 281"/>
                <a:gd name="T11" fmla="*/ 335 h 3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1" h="335">
                  <a:moveTo>
                    <a:pt x="281" y="335"/>
                  </a:moveTo>
                  <a:lnTo>
                    <a:pt x="281" y="173"/>
                  </a:lnTo>
                  <a:lnTo>
                    <a:pt x="96" y="0"/>
                  </a:lnTo>
                  <a:lnTo>
                    <a:pt x="0" y="90"/>
                  </a:lnTo>
                  <a:lnTo>
                    <a:pt x="281" y="335"/>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786452" name="Freeform 20"/>
            <p:cNvSpPr>
              <a:spLocks/>
            </p:cNvSpPr>
            <p:nvPr/>
          </p:nvSpPr>
          <p:spPr bwMode="hidden">
            <a:xfrm>
              <a:off x="2454" y="0"/>
              <a:ext cx="3119" cy="2678"/>
            </a:xfrm>
            <a:custGeom>
              <a:avLst/>
              <a:gdLst/>
              <a:ahLst/>
              <a:cxnLst>
                <a:cxn ang="0">
                  <a:pos x="0" y="0"/>
                </a:cxn>
                <a:cxn ang="0">
                  <a:pos x="3026" y="2680"/>
                </a:cxn>
                <a:cxn ang="0">
                  <a:pos x="3122" y="2590"/>
                </a:cxn>
                <a:cxn ang="0">
                  <a:pos x="383" y="0"/>
                </a:cxn>
                <a:cxn ang="0">
                  <a:pos x="0" y="0"/>
                </a:cxn>
                <a:cxn ang="0">
                  <a:pos x="0" y="0"/>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1050" name="Freeform 21"/>
            <p:cNvSpPr>
              <a:spLocks/>
            </p:cNvSpPr>
            <p:nvPr/>
          </p:nvSpPr>
          <p:spPr bwMode="hidden">
            <a:xfrm>
              <a:off x="5626" y="2534"/>
              <a:ext cx="132" cy="132"/>
            </a:xfrm>
            <a:custGeom>
              <a:avLst/>
              <a:gdLst>
                <a:gd name="T0" fmla="*/ 132 w 132"/>
                <a:gd name="T1" fmla="*/ 132 h 132"/>
                <a:gd name="T2" fmla="*/ 0 w 132"/>
                <a:gd name="T3" fmla="*/ 0 h 132"/>
                <a:gd name="T4" fmla="*/ 0 w 132"/>
                <a:gd name="T5" fmla="*/ 0 h 132"/>
                <a:gd name="T6" fmla="*/ 132 w 132"/>
                <a:gd name="T7" fmla="*/ 132 h 132"/>
                <a:gd name="T8" fmla="*/ 132 w 132"/>
                <a:gd name="T9" fmla="*/ 132 h 1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2" h="132">
                  <a:moveTo>
                    <a:pt x="132" y="132"/>
                  </a:moveTo>
                  <a:lnTo>
                    <a:pt x="0" y="0"/>
                  </a:lnTo>
                  <a:lnTo>
                    <a:pt x="132" y="132"/>
                  </a:lnTo>
                  <a:close/>
                </a:path>
              </a:pathLst>
            </a:custGeom>
            <a:solidFill>
              <a:srgbClr val="FF99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786454" name="Freeform 22"/>
            <p:cNvSpPr>
              <a:spLocks/>
            </p:cNvSpPr>
            <p:nvPr/>
          </p:nvSpPr>
          <p:spPr bwMode="hidden">
            <a:xfrm>
              <a:off x="3112" y="0"/>
              <a:ext cx="2514" cy="2534"/>
            </a:xfrm>
            <a:custGeom>
              <a:avLst/>
              <a:gdLst/>
              <a:ahLst/>
              <a:cxnLst>
                <a:cxn ang="0">
                  <a:pos x="0" y="0"/>
                </a:cxn>
                <a:cxn ang="0">
                  <a:pos x="2517" y="2536"/>
                </a:cxn>
                <a:cxn ang="0">
                  <a:pos x="2517" y="2536"/>
                </a:cxn>
                <a:cxn ang="0">
                  <a:pos x="66" y="0"/>
                </a:cxn>
                <a:cxn ang="0">
                  <a:pos x="0" y="0"/>
                </a:cxn>
                <a:cxn ang="0">
                  <a:pos x="0" y="0"/>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786455" name="Freeform 23"/>
            <p:cNvSpPr>
              <a:spLocks/>
            </p:cNvSpPr>
            <p:nvPr/>
          </p:nvSpPr>
          <p:spPr bwMode="hidden">
            <a:xfrm>
              <a:off x="3488" y="0"/>
              <a:ext cx="2198" cy="2480"/>
            </a:xfrm>
            <a:custGeom>
              <a:avLst/>
              <a:gdLst/>
              <a:ahLst/>
              <a:cxnLst>
                <a:cxn ang="0">
                  <a:pos x="0" y="0"/>
                </a:cxn>
                <a:cxn ang="0">
                  <a:pos x="2188" y="2482"/>
                </a:cxn>
                <a:cxn ang="0">
                  <a:pos x="2200" y="2476"/>
                </a:cxn>
                <a:cxn ang="0">
                  <a:pos x="317" y="0"/>
                </a:cxn>
                <a:cxn ang="0">
                  <a:pos x="0" y="0"/>
                </a:cxn>
                <a:cxn ang="0">
                  <a:pos x="0" y="0"/>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w="9525" cap="flat" cmpd="sng">
              <a:noFill/>
              <a:prstDash val="solid"/>
              <a:round/>
              <a:headEnd type="none" w="med" len="med"/>
              <a:tailEnd type="none" w="med" len="med"/>
            </a:ln>
            <a:effectLst/>
          </p:spPr>
          <p:txBody>
            <a:bodyPr/>
            <a:lstStyle/>
            <a:p>
              <a:pPr fontAlgn="auto">
                <a:spcBef>
                  <a:spcPts val="0"/>
                </a:spcBef>
                <a:spcAft>
                  <a:spcPts val="0"/>
                </a:spcAft>
                <a:defRPr/>
              </a:pPr>
              <a:endParaRPr lang="en-US">
                <a:solidFill>
                  <a:prstClr val="white"/>
                </a:solidFill>
                <a:latin typeface="Arial" charset="0"/>
              </a:endParaRPr>
            </a:p>
          </p:txBody>
        </p:sp>
        <p:sp>
          <p:nvSpPr>
            <p:cNvPr id="786456" name="Freeform 24"/>
            <p:cNvSpPr>
              <a:spLocks/>
            </p:cNvSpPr>
            <p:nvPr/>
          </p:nvSpPr>
          <p:spPr bwMode="hidden">
            <a:xfrm>
              <a:off x="5674" y="2474"/>
              <a:ext cx="84" cy="96"/>
            </a:xfrm>
            <a:custGeom>
              <a:avLst/>
              <a:gdLst/>
              <a:ahLst/>
              <a:cxnLst>
                <a:cxn ang="0">
                  <a:pos x="84" y="96"/>
                </a:cxn>
                <a:cxn ang="0">
                  <a:pos x="84" y="90"/>
                </a:cxn>
                <a:cxn ang="0">
                  <a:pos x="12" y="0"/>
                </a:cxn>
                <a:cxn ang="0">
                  <a:pos x="0" y="6"/>
                </a:cxn>
                <a:cxn ang="0">
                  <a:pos x="84" y="96"/>
                </a:cxn>
                <a:cxn ang="0">
                  <a:pos x="84" y="96"/>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1054" name="Freeform 25"/>
            <p:cNvSpPr>
              <a:spLocks/>
            </p:cNvSpPr>
            <p:nvPr/>
          </p:nvSpPr>
          <p:spPr bwMode="hidden">
            <a:xfrm>
              <a:off x="5603" y="850"/>
              <a:ext cx="155" cy="516"/>
            </a:xfrm>
            <a:custGeom>
              <a:avLst/>
              <a:gdLst>
                <a:gd name="T0" fmla="*/ 155 w 155"/>
                <a:gd name="T1" fmla="*/ 516 h 516"/>
                <a:gd name="T2" fmla="*/ 155 w 155"/>
                <a:gd name="T3" fmla="*/ 204 h 516"/>
                <a:gd name="T4" fmla="*/ 77 w 155"/>
                <a:gd name="T5" fmla="*/ 0 h 516"/>
                <a:gd name="T6" fmla="*/ 0 w 155"/>
                <a:gd name="T7" fmla="*/ 192 h 516"/>
                <a:gd name="T8" fmla="*/ 155 w 155"/>
                <a:gd name="T9" fmla="*/ 516 h 516"/>
                <a:gd name="T10" fmla="*/ 155 w 155"/>
                <a:gd name="T11" fmla="*/ 516 h 5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5" h="516">
                  <a:moveTo>
                    <a:pt x="155" y="516"/>
                  </a:moveTo>
                  <a:lnTo>
                    <a:pt x="155" y="204"/>
                  </a:lnTo>
                  <a:lnTo>
                    <a:pt x="77" y="0"/>
                  </a:lnTo>
                  <a:lnTo>
                    <a:pt x="0" y="192"/>
                  </a:lnTo>
                  <a:lnTo>
                    <a:pt x="155" y="516"/>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786458" name="Freeform 26"/>
            <p:cNvSpPr>
              <a:spLocks/>
            </p:cNvSpPr>
            <p:nvPr/>
          </p:nvSpPr>
          <p:spPr bwMode="hidden">
            <a:xfrm>
              <a:off x="5107" y="0"/>
              <a:ext cx="573" cy="1042"/>
            </a:xfrm>
            <a:custGeom>
              <a:avLst/>
              <a:gdLst/>
              <a:ahLst/>
              <a:cxnLst>
                <a:cxn ang="0">
                  <a:pos x="0" y="0"/>
                </a:cxn>
                <a:cxn ang="0">
                  <a:pos x="497" y="1043"/>
                </a:cxn>
                <a:cxn ang="0">
                  <a:pos x="574" y="851"/>
                </a:cxn>
                <a:cxn ang="0">
                  <a:pos x="251" y="0"/>
                </a:cxn>
                <a:cxn ang="0">
                  <a:pos x="0" y="0"/>
                </a:cxn>
                <a:cxn ang="0">
                  <a:pos x="0" y="0"/>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786459" name="Freeform 27"/>
            <p:cNvSpPr>
              <a:spLocks/>
            </p:cNvSpPr>
            <p:nvPr/>
          </p:nvSpPr>
          <p:spPr bwMode="hidden">
            <a:xfrm>
              <a:off x="5411" y="0"/>
              <a:ext cx="341" cy="796"/>
            </a:xfrm>
            <a:custGeom>
              <a:avLst/>
              <a:gdLst/>
              <a:ahLst/>
              <a:cxnLst>
                <a:cxn ang="0">
                  <a:pos x="144" y="0"/>
                </a:cxn>
                <a:cxn ang="0">
                  <a:pos x="0" y="0"/>
                </a:cxn>
                <a:cxn ang="0">
                  <a:pos x="287" y="797"/>
                </a:cxn>
                <a:cxn ang="0">
                  <a:pos x="341" y="653"/>
                </a:cxn>
                <a:cxn ang="0">
                  <a:pos x="144" y="0"/>
                </a:cxn>
                <a:cxn ang="0">
                  <a:pos x="144" y="0"/>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1057" name="Freeform 28"/>
            <p:cNvSpPr>
              <a:spLocks/>
            </p:cNvSpPr>
            <p:nvPr/>
          </p:nvSpPr>
          <p:spPr bwMode="hidden">
            <a:xfrm>
              <a:off x="5698" y="653"/>
              <a:ext cx="60" cy="311"/>
            </a:xfrm>
            <a:custGeom>
              <a:avLst/>
              <a:gdLst>
                <a:gd name="T0" fmla="*/ 0 w 60"/>
                <a:gd name="T1" fmla="*/ 144 h 312"/>
                <a:gd name="T2" fmla="*/ 60 w 60"/>
                <a:gd name="T3" fmla="*/ 312 h 312"/>
                <a:gd name="T4" fmla="*/ 60 w 60"/>
                <a:gd name="T5" fmla="*/ 6 h 312"/>
                <a:gd name="T6" fmla="*/ 54 w 60"/>
                <a:gd name="T7" fmla="*/ 0 h 312"/>
                <a:gd name="T8" fmla="*/ 0 w 60"/>
                <a:gd name="T9" fmla="*/ 144 h 312"/>
                <a:gd name="T10" fmla="*/ 0 w 60"/>
                <a:gd name="T11" fmla="*/ 144 h 3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 h="312">
                  <a:moveTo>
                    <a:pt x="0" y="144"/>
                  </a:moveTo>
                  <a:lnTo>
                    <a:pt x="60" y="312"/>
                  </a:lnTo>
                  <a:lnTo>
                    <a:pt x="60" y="6"/>
                  </a:lnTo>
                  <a:lnTo>
                    <a:pt x="54" y="0"/>
                  </a:lnTo>
                  <a:lnTo>
                    <a:pt x="0" y="144"/>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786461" name="Freeform 29"/>
            <p:cNvSpPr>
              <a:spLocks/>
            </p:cNvSpPr>
            <p:nvPr/>
          </p:nvSpPr>
          <p:spPr bwMode="hidden">
            <a:xfrm>
              <a:off x="2" y="1601"/>
              <a:ext cx="5752" cy="1864"/>
            </a:xfrm>
            <a:custGeom>
              <a:avLst/>
              <a:gdLst/>
              <a:ahLst/>
              <a:cxnLst>
                <a:cxn ang="0">
                  <a:pos x="0" y="371"/>
                </a:cxn>
                <a:cxn ang="0">
                  <a:pos x="5740" y="1864"/>
                </a:cxn>
                <a:cxn ang="0">
                  <a:pos x="5740" y="1834"/>
                </a:cxn>
                <a:cxn ang="0">
                  <a:pos x="0" y="0"/>
                </a:cxn>
                <a:cxn ang="0">
                  <a:pos x="0" y="371"/>
                </a:cxn>
                <a:cxn ang="0">
                  <a:pos x="0" y="37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1059" name="Freeform 30"/>
            <p:cNvSpPr>
              <a:spLocks/>
            </p:cNvSpPr>
            <p:nvPr/>
          </p:nvSpPr>
          <p:spPr bwMode="hidden">
            <a:xfrm>
              <a:off x="5754" y="3483"/>
              <a:ext cx="6" cy="6"/>
            </a:xfrm>
            <a:custGeom>
              <a:avLst/>
              <a:gdLst>
                <a:gd name="T0" fmla="*/ 6 w 6"/>
                <a:gd name="T1" fmla="*/ 6 h 6"/>
                <a:gd name="T2" fmla="*/ 0 w 6"/>
                <a:gd name="T3" fmla="*/ 0 h 6"/>
                <a:gd name="T4" fmla="*/ 0 w 6"/>
                <a:gd name="T5" fmla="*/ 6 h 6"/>
                <a:gd name="T6" fmla="*/ 6 w 6"/>
                <a:gd name="T7" fmla="*/ 6 h 6"/>
                <a:gd name="T8" fmla="*/ 6 w 6"/>
                <a:gd name="T9" fmla="*/ 6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6">
                  <a:moveTo>
                    <a:pt x="6" y="6"/>
                  </a:moveTo>
                  <a:lnTo>
                    <a:pt x="0" y="0"/>
                  </a:lnTo>
                  <a:lnTo>
                    <a:pt x="0" y="6"/>
                  </a:lnTo>
                  <a:lnTo>
                    <a:pt x="6" y="6"/>
                  </a:lnTo>
                  <a:close/>
                </a:path>
              </a:pathLst>
            </a:custGeom>
            <a:solidFill>
              <a:srgbClr val="18F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786463" name="Freeform 31"/>
            <p:cNvSpPr>
              <a:spLocks/>
            </p:cNvSpPr>
            <p:nvPr/>
          </p:nvSpPr>
          <p:spPr bwMode="hidden">
            <a:xfrm>
              <a:off x="2" y="2152"/>
              <a:ext cx="5752" cy="1337"/>
            </a:xfrm>
            <a:custGeom>
              <a:avLst/>
              <a:gdLst/>
              <a:ahLst/>
              <a:cxnLst>
                <a:cxn ang="0">
                  <a:pos x="0" y="366"/>
                </a:cxn>
                <a:cxn ang="0">
                  <a:pos x="5740" y="1337"/>
                </a:cxn>
                <a:cxn ang="0">
                  <a:pos x="5740" y="1331"/>
                </a:cxn>
                <a:cxn ang="0">
                  <a:pos x="0" y="0"/>
                </a:cxn>
                <a:cxn ang="0">
                  <a:pos x="0" y="366"/>
                </a:cxn>
                <a:cxn ang="0">
                  <a:pos x="0" y="366"/>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786464" name="Freeform 32"/>
            <p:cNvSpPr>
              <a:spLocks/>
            </p:cNvSpPr>
            <p:nvPr/>
          </p:nvSpPr>
          <p:spPr bwMode="hidden">
            <a:xfrm>
              <a:off x="2" y="3177"/>
              <a:ext cx="5752" cy="414"/>
            </a:xfrm>
            <a:custGeom>
              <a:avLst/>
              <a:gdLst/>
              <a:ahLst/>
              <a:cxnLst>
                <a:cxn ang="0">
                  <a:pos x="0" y="48"/>
                </a:cxn>
                <a:cxn ang="0">
                  <a:pos x="5740" y="414"/>
                </a:cxn>
                <a:cxn ang="0">
                  <a:pos x="5740" y="402"/>
                </a:cxn>
                <a:cxn ang="0">
                  <a:pos x="0" y="0"/>
                </a:cxn>
                <a:cxn ang="0">
                  <a:pos x="0" y="48"/>
                </a:cxn>
                <a:cxn ang="0">
                  <a:pos x="0" y="48"/>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786465" name="Freeform 33"/>
            <p:cNvSpPr>
              <a:spLocks/>
            </p:cNvSpPr>
            <p:nvPr/>
          </p:nvSpPr>
          <p:spPr bwMode="hidden">
            <a:xfrm>
              <a:off x="1297" y="0"/>
              <a:ext cx="4457" cy="3177"/>
            </a:xfrm>
            <a:custGeom>
              <a:avLst/>
              <a:gdLst/>
              <a:ahLst/>
              <a:cxnLst>
                <a:cxn ang="0">
                  <a:pos x="0" y="0"/>
                </a:cxn>
                <a:cxn ang="0">
                  <a:pos x="4448" y="3177"/>
                </a:cxn>
                <a:cxn ang="0">
                  <a:pos x="4448" y="3153"/>
                </a:cxn>
                <a:cxn ang="0">
                  <a:pos x="125" y="0"/>
                </a:cxn>
                <a:cxn ang="0">
                  <a:pos x="0" y="0"/>
                </a:cxn>
                <a:cxn ang="0">
                  <a:pos x="0" y="0"/>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786466" name="Freeform 34"/>
            <p:cNvSpPr>
              <a:spLocks/>
            </p:cNvSpPr>
            <p:nvPr/>
          </p:nvSpPr>
          <p:spPr bwMode="hidden">
            <a:xfrm>
              <a:off x="3321" y="0"/>
              <a:ext cx="2433" cy="2614"/>
            </a:xfrm>
            <a:custGeom>
              <a:avLst/>
              <a:gdLst/>
              <a:ahLst/>
              <a:cxnLst>
                <a:cxn ang="0">
                  <a:pos x="0" y="0"/>
                </a:cxn>
                <a:cxn ang="0">
                  <a:pos x="2428" y="2614"/>
                </a:cxn>
                <a:cxn ang="0">
                  <a:pos x="2428" y="2608"/>
                </a:cxn>
                <a:cxn ang="0">
                  <a:pos x="66" y="0"/>
                </a:cxn>
                <a:cxn ang="0">
                  <a:pos x="0" y="0"/>
                </a:cxn>
                <a:cxn ang="0">
                  <a:pos x="0" y="0"/>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786467" name="Freeform 35"/>
            <p:cNvSpPr>
              <a:spLocks/>
            </p:cNvSpPr>
            <p:nvPr/>
          </p:nvSpPr>
          <p:spPr bwMode="hidden">
            <a:xfrm>
              <a:off x="3950" y="0"/>
              <a:ext cx="1804" cy="2464"/>
            </a:xfrm>
            <a:custGeom>
              <a:avLst/>
              <a:gdLst/>
              <a:ahLst/>
              <a:cxnLst>
                <a:cxn ang="0">
                  <a:pos x="485" y="0"/>
                </a:cxn>
                <a:cxn ang="0">
                  <a:pos x="0" y="0"/>
                </a:cxn>
                <a:cxn ang="0">
                  <a:pos x="1800" y="2464"/>
                </a:cxn>
                <a:cxn ang="0">
                  <a:pos x="1800" y="2248"/>
                </a:cxn>
                <a:cxn ang="0">
                  <a:pos x="1794" y="2248"/>
                </a:cxn>
                <a:cxn ang="0">
                  <a:pos x="485" y="0"/>
                </a:cxn>
                <a:cxn ang="0">
                  <a:pos x="485" y="0"/>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786468" name="Freeform 36"/>
            <p:cNvSpPr>
              <a:spLocks/>
            </p:cNvSpPr>
            <p:nvPr/>
          </p:nvSpPr>
          <p:spPr bwMode="hidden">
            <a:xfrm>
              <a:off x="4519" y="0"/>
              <a:ext cx="1235" cy="2074"/>
            </a:xfrm>
            <a:custGeom>
              <a:avLst/>
              <a:gdLst/>
              <a:ahLst/>
              <a:cxnLst>
                <a:cxn ang="0">
                  <a:pos x="0" y="0"/>
                </a:cxn>
                <a:cxn ang="0">
                  <a:pos x="1232" y="2074"/>
                </a:cxn>
                <a:cxn ang="0">
                  <a:pos x="1232" y="2038"/>
                </a:cxn>
                <a:cxn ang="0">
                  <a:pos x="42" y="0"/>
                </a:cxn>
                <a:cxn ang="0">
                  <a:pos x="0" y="0"/>
                </a:cxn>
                <a:cxn ang="0">
                  <a:pos x="0" y="0"/>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786469" name="Freeform 37"/>
            <p:cNvSpPr>
              <a:spLocks/>
            </p:cNvSpPr>
            <p:nvPr/>
          </p:nvSpPr>
          <p:spPr bwMode="hidden">
            <a:xfrm>
              <a:off x="4694" y="0"/>
              <a:ext cx="1060" cy="1936"/>
            </a:xfrm>
            <a:custGeom>
              <a:avLst/>
              <a:gdLst/>
              <a:ahLst/>
              <a:cxnLst>
                <a:cxn ang="0">
                  <a:pos x="0" y="0"/>
                </a:cxn>
                <a:cxn ang="0">
                  <a:pos x="1058" y="1936"/>
                </a:cxn>
                <a:cxn ang="0">
                  <a:pos x="1058" y="1930"/>
                </a:cxn>
                <a:cxn ang="0">
                  <a:pos x="54" y="0"/>
                </a:cxn>
                <a:cxn ang="0">
                  <a:pos x="0" y="0"/>
                </a:cxn>
                <a:cxn ang="0">
                  <a:pos x="0" y="0"/>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786470" name="Freeform 38"/>
            <p:cNvSpPr>
              <a:spLocks/>
            </p:cNvSpPr>
            <p:nvPr/>
          </p:nvSpPr>
          <p:spPr bwMode="hidden">
            <a:xfrm>
              <a:off x="4981" y="0"/>
              <a:ext cx="773" cy="1487"/>
            </a:xfrm>
            <a:custGeom>
              <a:avLst/>
              <a:gdLst/>
              <a:ahLst/>
              <a:cxnLst>
                <a:cxn ang="0">
                  <a:pos x="771" y="1433"/>
                </a:cxn>
                <a:cxn ang="0">
                  <a:pos x="42" y="0"/>
                </a:cxn>
                <a:cxn ang="0">
                  <a:pos x="0" y="0"/>
                </a:cxn>
                <a:cxn ang="0">
                  <a:pos x="771" y="1487"/>
                </a:cxn>
                <a:cxn ang="0">
                  <a:pos x="771" y="1433"/>
                </a:cxn>
                <a:cxn ang="0">
                  <a:pos x="771" y="1433"/>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grpSp>
          <p:nvGrpSpPr>
            <p:cNvPr id="1068" name="Group 39"/>
            <p:cNvGrpSpPr>
              <a:grpSpLocks/>
            </p:cNvGrpSpPr>
            <p:nvPr userDrawn="1"/>
          </p:nvGrpSpPr>
          <p:grpSpPr bwMode="auto">
            <a:xfrm>
              <a:off x="0" y="1632"/>
              <a:ext cx="5758" cy="1858"/>
              <a:chOff x="0" y="1632"/>
              <a:chExt cx="5758" cy="1858"/>
            </a:xfrm>
          </p:grpSpPr>
          <p:sp>
            <p:nvSpPr>
              <p:cNvPr id="786472" name="Freeform 40"/>
              <p:cNvSpPr>
                <a:spLocks/>
              </p:cNvSpPr>
              <p:nvPr/>
            </p:nvSpPr>
            <p:spPr bwMode="hidden">
              <a:xfrm>
                <a:off x="0" y="1632"/>
                <a:ext cx="3670" cy="1313"/>
              </a:xfrm>
              <a:custGeom>
                <a:avLst/>
                <a:gdLst/>
                <a:ahLst/>
                <a:cxnLst>
                  <a:cxn ang="0">
                    <a:pos x="0" y="0"/>
                  </a:cxn>
                  <a:cxn ang="0">
                    <a:pos x="0" y="366"/>
                  </a:cxn>
                  <a:cxn ang="0">
                    <a:pos x="3635" y="1313"/>
                  </a:cxn>
                  <a:cxn ang="0">
                    <a:pos x="3647" y="1235"/>
                  </a:cxn>
                  <a:cxn ang="0">
                    <a:pos x="3659" y="1163"/>
                  </a:cxn>
                  <a:cxn ang="0">
                    <a:pos x="0" y="0"/>
                  </a:cxn>
                  <a:cxn ang="0">
                    <a:pos x="0" y="0"/>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786473" name="Freeform 41"/>
              <p:cNvSpPr>
                <a:spLocks/>
              </p:cNvSpPr>
              <p:nvPr/>
            </p:nvSpPr>
            <p:spPr bwMode="hidden">
              <a:xfrm>
                <a:off x="3646" y="2795"/>
                <a:ext cx="2112" cy="695"/>
              </a:xfrm>
              <a:custGeom>
                <a:avLst/>
                <a:gdLst/>
                <a:ahLst/>
                <a:cxnLst>
                  <a:cxn ang="0">
                    <a:pos x="2105" y="665"/>
                  </a:cxn>
                  <a:cxn ang="0">
                    <a:pos x="24" y="0"/>
                  </a:cxn>
                  <a:cxn ang="0">
                    <a:pos x="12" y="72"/>
                  </a:cxn>
                  <a:cxn ang="0">
                    <a:pos x="0" y="150"/>
                  </a:cxn>
                  <a:cxn ang="0">
                    <a:pos x="2105" y="695"/>
                  </a:cxn>
                  <a:cxn ang="0">
                    <a:pos x="2105" y="665"/>
                  </a:cxn>
                  <a:cxn ang="0">
                    <a:pos x="2105" y="665"/>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grpSp>
      </p:grpSp>
      <p:sp>
        <p:nvSpPr>
          <p:cNvPr id="786474" name="Rectangle 42"/>
          <p:cNvSpPr>
            <a:spLocks noGrp="1" noChangeArrowheads="1"/>
          </p:cNvSpPr>
          <p:nvPr>
            <p:ph type="title"/>
          </p:nvPr>
        </p:nvSpPr>
        <p:spPr bwMode="auto">
          <a:xfrm>
            <a:off x="457200" y="277813"/>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smtClean="0"/>
              <a:t>Click to edit Master title style</a:t>
            </a:r>
          </a:p>
        </p:txBody>
      </p:sp>
      <p:sp>
        <p:nvSpPr>
          <p:cNvPr id="786475" name="Rectangle 43"/>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p>
        </p:txBody>
      </p:sp>
      <p:sp>
        <p:nvSpPr>
          <p:cNvPr id="786476" name="Rectangle 44"/>
          <p:cNvSpPr>
            <a:spLocks noGrp="1" noChangeArrowheads="1"/>
          </p:cNvSpPr>
          <p:nvPr>
            <p:ph type="dt" sz="half" idx="2"/>
          </p:nvPr>
        </p:nvSpPr>
        <p:spPr bwMode="auto">
          <a:xfrm>
            <a:off x="457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fontAlgn="auto" hangingPunct="1">
              <a:spcBef>
                <a:spcPts val="0"/>
              </a:spcBef>
              <a:spcAft>
                <a:spcPts val="0"/>
              </a:spcAft>
              <a:defRPr sz="1200" smtClean="0">
                <a:effectLst>
                  <a:outerShdw blurRad="38100" dist="38100" dir="2700000" algn="tl">
                    <a:srgbClr val="000000"/>
                  </a:outerShdw>
                </a:effectLst>
                <a:latin typeface="Arial" charset="0"/>
                <a:cs typeface="+mn-cs"/>
              </a:defRPr>
            </a:lvl1pPr>
          </a:lstStyle>
          <a:p>
            <a:pPr>
              <a:defRPr/>
            </a:pPr>
            <a:fld id="{E715ACEA-481A-4ABA-BCB3-8BA87A5E7BBE}" type="datetime4">
              <a:rPr lang="en-US">
                <a:solidFill>
                  <a:prstClr val="white"/>
                </a:solidFill>
              </a:rPr>
              <a:pPr>
                <a:defRPr/>
              </a:pPr>
              <a:t>October 1, 2011</a:t>
            </a:fld>
            <a:endParaRPr lang="en-US">
              <a:solidFill>
                <a:prstClr val="white"/>
              </a:solidFill>
            </a:endParaRPr>
          </a:p>
        </p:txBody>
      </p:sp>
      <p:sp>
        <p:nvSpPr>
          <p:cNvPr id="786477" name="Rectangle 4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fontAlgn="auto" hangingPunct="1">
              <a:spcBef>
                <a:spcPts val="0"/>
              </a:spcBef>
              <a:spcAft>
                <a:spcPts val="0"/>
              </a:spcAft>
              <a:defRPr sz="1200">
                <a:effectLst>
                  <a:outerShdw blurRad="38100" dist="38100" dir="2700000" algn="tl">
                    <a:srgbClr val="000000"/>
                  </a:outerShdw>
                </a:effectLst>
                <a:latin typeface="Arial" charset="0"/>
                <a:cs typeface="+mn-cs"/>
              </a:defRPr>
            </a:lvl1pPr>
          </a:lstStyle>
          <a:p>
            <a:pPr>
              <a:defRPr/>
            </a:pPr>
            <a:endParaRPr lang="en-US">
              <a:solidFill>
                <a:prstClr val="white"/>
              </a:solidFill>
            </a:endParaRPr>
          </a:p>
        </p:txBody>
      </p:sp>
      <p:sp>
        <p:nvSpPr>
          <p:cNvPr id="786478" name="Rectangle 46"/>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fontAlgn="auto" hangingPunct="1">
              <a:spcBef>
                <a:spcPts val="0"/>
              </a:spcBef>
              <a:spcAft>
                <a:spcPts val="0"/>
              </a:spcAft>
              <a:defRPr sz="2000" smtClean="0">
                <a:effectLst>
                  <a:outerShdw blurRad="38100" dist="38100" dir="2700000" algn="tl">
                    <a:srgbClr val="000000"/>
                  </a:outerShdw>
                </a:effectLst>
                <a:latin typeface="Arial" charset="0"/>
                <a:cs typeface="+mn-cs"/>
              </a:defRPr>
            </a:lvl1pPr>
          </a:lstStyle>
          <a:p>
            <a:pPr>
              <a:defRPr/>
            </a:pPr>
            <a:fld id="{8B66FBEF-F982-458E-B615-CD6472251A04}" type="slidenum">
              <a:rPr lang="en-US">
                <a:solidFill>
                  <a:prstClr val="white"/>
                </a:solidFill>
              </a:rPr>
              <a:pPr>
                <a:defRPr/>
              </a:pPr>
              <a:t>‹#›</a:t>
            </a:fld>
            <a:endParaRPr lang="en-US">
              <a:solidFill>
                <a:prstClr val="white"/>
              </a:solidFill>
            </a:endParaRPr>
          </a:p>
        </p:txBody>
      </p:sp>
    </p:spTree>
    <p:extLst>
      <p:ext uri="{BB962C8B-B14F-4D97-AF65-F5344CB8AC3E}">
        <p14:creationId xmlns:p14="http://schemas.microsoft.com/office/powerpoint/2010/main" val="388791164"/>
      </p:ext>
    </p:extLst>
  </p:cSld>
  <p:clrMap bg1="dk2" tx1="lt1" bg2="dk1" tx2="lt2" accent1="accent1" accent2="accent2" accent3="accent3" accent4="accent4" accent5="accent5" accent6="accent6" hlink="hlink" folHlink="folHlink"/>
  <p:sldLayoutIdLst>
    <p:sldLayoutId id="2147484630" r:id="rId1"/>
    <p:sldLayoutId id="2147484631" r:id="rId2"/>
    <p:sldLayoutId id="2147484632" r:id="rId3"/>
    <p:sldLayoutId id="2147484633" r:id="rId4"/>
    <p:sldLayoutId id="2147484634" r:id="rId5"/>
    <p:sldLayoutId id="2147484635" r:id="rId6"/>
    <p:sldLayoutId id="2147484636" r:id="rId7"/>
    <p:sldLayoutId id="2147484637" r:id="rId8"/>
    <p:sldLayoutId id="2147484638" r:id="rId9"/>
    <p:sldLayoutId id="2147484639" r:id="rId10"/>
    <p:sldLayoutId id="2147484640" r:id="rId11"/>
    <p:sldLayoutId id="2147484641" r:id="rId12"/>
    <p:sldLayoutId id="2147484642" r:id="rId13"/>
  </p:sldLayoutIdLst>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par>
    </p:tnLst>
  </p:timing>
  <p:hf hdr="0" ftr="0" dt="0"/>
  <p:txStyles>
    <p:titleStyle>
      <a:lvl1pPr algn="ctr" rtl="0" fontAlgn="base">
        <a:spcBef>
          <a:spcPct val="0"/>
        </a:spcBef>
        <a:spcAft>
          <a:spcPct val="0"/>
        </a:spcAft>
        <a:defRPr sz="4400">
          <a:solidFill>
            <a:schemeClr val="tx2"/>
          </a:solidFill>
          <a:effectLst>
            <a:outerShdw blurRad="38100" dist="38100" dir="2700000" algn="tl">
              <a:srgbClr val="000000"/>
            </a:outerShdw>
          </a:effectLst>
          <a:latin typeface="+mj-lt"/>
          <a:ea typeface="+mj-ea"/>
          <a:cs typeface="+mj-cs"/>
        </a:defRPr>
      </a:lvl1pPr>
      <a:lvl2pPr algn="ctr" rtl="0" fontAlgn="base">
        <a:spcBef>
          <a:spcPct val="0"/>
        </a:spcBef>
        <a:spcAft>
          <a:spcPct val="0"/>
        </a:spcAft>
        <a:defRPr sz="4400">
          <a:solidFill>
            <a:schemeClr val="tx2"/>
          </a:solidFill>
          <a:effectLst>
            <a:outerShdw blurRad="38100" dist="38100" dir="2700000" algn="tl">
              <a:srgbClr val="000000"/>
            </a:outerShdw>
          </a:effectLst>
          <a:latin typeface="Arial Black" pitchFamily="34" charset="0"/>
        </a:defRPr>
      </a:lvl2pPr>
      <a:lvl3pPr algn="ctr" rtl="0" fontAlgn="base">
        <a:spcBef>
          <a:spcPct val="0"/>
        </a:spcBef>
        <a:spcAft>
          <a:spcPct val="0"/>
        </a:spcAft>
        <a:defRPr sz="4400">
          <a:solidFill>
            <a:schemeClr val="tx2"/>
          </a:solidFill>
          <a:effectLst>
            <a:outerShdw blurRad="38100" dist="38100" dir="2700000" algn="tl">
              <a:srgbClr val="000000"/>
            </a:outerShdw>
          </a:effectLst>
          <a:latin typeface="Arial Black" pitchFamily="34" charset="0"/>
        </a:defRPr>
      </a:lvl3pPr>
      <a:lvl4pPr algn="ctr" rtl="0" fontAlgn="base">
        <a:spcBef>
          <a:spcPct val="0"/>
        </a:spcBef>
        <a:spcAft>
          <a:spcPct val="0"/>
        </a:spcAft>
        <a:defRPr sz="4400">
          <a:solidFill>
            <a:schemeClr val="tx2"/>
          </a:solidFill>
          <a:effectLst>
            <a:outerShdw blurRad="38100" dist="38100" dir="2700000" algn="tl">
              <a:srgbClr val="000000"/>
            </a:outerShdw>
          </a:effectLst>
          <a:latin typeface="Arial Black" pitchFamily="34" charset="0"/>
        </a:defRPr>
      </a:lvl4pPr>
      <a:lvl5pPr algn="ctr" rtl="0" fontAlgn="base">
        <a:spcBef>
          <a:spcPct val="0"/>
        </a:spcBef>
        <a:spcAft>
          <a:spcPct val="0"/>
        </a:spcAft>
        <a:defRPr sz="4400">
          <a:solidFill>
            <a:schemeClr val="tx2"/>
          </a:solidFill>
          <a:effectLst>
            <a:outerShdw blurRad="38100" dist="38100" dir="2700000" algn="tl">
              <a:srgbClr val="000000"/>
            </a:outerShdw>
          </a:effectLst>
          <a:latin typeface="Arial Black" pitchFamily="34" charset="0"/>
        </a:defRPr>
      </a:lvl5pPr>
      <a:lvl6pPr marL="457200" algn="ctr" rtl="0" eaLnBrk="1" fontAlgn="base" hangingPunct="1">
        <a:spcBef>
          <a:spcPct val="0"/>
        </a:spcBef>
        <a:spcAft>
          <a:spcPct val="0"/>
        </a:spcAft>
        <a:defRPr sz="4400">
          <a:solidFill>
            <a:schemeClr val="tx2"/>
          </a:solidFill>
          <a:effectLst>
            <a:outerShdw blurRad="38100" dist="38100" dir="2700000" algn="tl">
              <a:srgbClr val="000000"/>
            </a:outerShdw>
          </a:effectLst>
          <a:latin typeface="Arial" charset="0"/>
        </a:defRPr>
      </a:lvl6pPr>
      <a:lvl7pPr marL="914400" algn="ctr" rtl="0" eaLnBrk="1" fontAlgn="base" hangingPunct="1">
        <a:spcBef>
          <a:spcPct val="0"/>
        </a:spcBef>
        <a:spcAft>
          <a:spcPct val="0"/>
        </a:spcAft>
        <a:defRPr sz="4400">
          <a:solidFill>
            <a:schemeClr val="tx2"/>
          </a:solidFill>
          <a:effectLst>
            <a:outerShdw blurRad="38100" dist="38100" dir="2700000" algn="tl">
              <a:srgbClr val="000000"/>
            </a:outerShdw>
          </a:effectLst>
          <a:latin typeface="Arial" charset="0"/>
        </a:defRPr>
      </a:lvl7pPr>
      <a:lvl8pPr marL="1371600" algn="ctr" rtl="0" eaLnBrk="1" fontAlgn="base" hangingPunct="1">
        <a:spcBef>
          <a:spcPct val="0"/>
        </a:spcBef>
        <a:spcAft>
          <a:spcPct val="0"/>
        </a:spcAft>
        <a:defRPr sz="4400">
          <a:solidFill>
            <a:schemeClr val="tx2"/>
          </a:solidFill>
          <a:effectLst>
            <a:outerShdw blurRad="38100" dist="38100" dir="2700000" algn="tl">
              <a:srgbClr val="000000"/>
            </a:outerShdw>
          </a:effectLst>
          <a:latin typeface="Arial" charset="0"/>
        </a:defRPr>
      </a:lvl8pPr>
      <a:lvl9pPr marL="1828800" algn="ctr" rtl="0" eaLnBrk="1" fontAlgn="base" hangingPunct="1">
        <a:spcBef>
          <a:spcPct val="0"/>
        </a:spcBef>
        <a:spcAft>
          <a:spcPct val="0"/>
        </a:spcAft>
        <a:defRPr sz="4400">
          <a:solidFill>
            <a:schemeClr val="tx2"/>
          </a:solidFill>
          <a:effectLst>
            <a:outerShdw blurRad="38100" dist="38100" dir="2700000" algn="tl">
              <a:srgbClr val="000000"/>
            </a:outerShdw>
          </a:effectLst>
          <a:latin typeface="Arial" charset="0"/>
        </a:defRPr>
      </a:lvl9pPr>
    </p:titleStyle>
    <p:bodyStyle>
      <a:lvl1pPr marL="342900" indent="-342900" algn="l" rtl="0" fontAlgn="base">
        <a:spcBef>
          <a:spcPct val="20000"/>
        </a:spcBef>
        <a:spcAft>
          <a:spcPct val="0"/>
        </a:spcAft>
        <a:buClr>
          <a:schemeClr val="hlink"/>
        </a:buClr>
        <a:buSzPct val="90000"/>
        <a:buFont typeface="Wingdings" pitchFamily="2" charset="2"/>
        <a:buBlip>
          <a:blip r:embed="rId15"/>
        </a:buBlip>
        <a:defRPr sz="3200">
          <a:solidFill>
            <a:schemeClr val="tx1"/>
          </a:solidFill>
          <a:effectLst>
            <a:outerShdw blurRad="38100" dist="38100" dir="2700000" algn="tl">
              <a:srgbClr val="000000"/>
            </a:outerShdw>
          </a:effectLst>
          <a:latin typeface="+mn-lt"/>
          <a:ea typeface="+mn-ea"/>
          <a:cs typeface="+mn-cs"/>
        </a:defRPr>
      </a:lvl1pPr>
      <a:lvl2pPr marL="742950" indent="-285750" algn="l" rtl="0" fontAlgn="base">
        <a:spcBef>
          <a:spcPct val="20000"/>
        </a:spcBef>
        <a:spcAft>
          <a:spcPct val="0"/>
        </a:spcAft>
        <a:buChar char="–"/>
        <a:defRPr sz="2800">
          <a:solidFill>
            <a:schemeClr val="tx1"/>
          </a:solidFill>
          <a:effectLst>
            <a:outerShdw blurRad="38100" dist="38100" dir="2700000" algn="tl">
              <a:srgbClr val="000000"/>
            </a:outerShdw>
          </a:effectLst>
          <a:latin typeface="+mn-lt"/>
        </a:defRPr>
      </a:lvl2pPr>
      <a:lvl3pPr marL="1143000" indent="-228600" algn="l" rtl="0" fontAlgn="base">
        <a:spcBef>
          <a:spcPct val="20000"/>
        </a:spcBef>
        <a:spcAft>
          <a:spcPct val="0"/>
        </a:spcAft>
        <a:buClr>
          <a:schemeClr val="accent2"/>
        </a:buClr>
        <a:buSzPct val="90000"/>
        <a:buFont typeface="Wingdings" pitchFamily="2" charset="2"/>
        <a:buBlip>
          <a:blip r:embed="rId16"/>
        </a:buBlip>
        <a:defRPr sz="2400">
          <a:solidFill>
            <a:schemeClr val="tx1"/>
          </a:solidFill>
          <a:effectLst>
            <a:outerShdw blurRad="38100" dist="38100" dir="2700000" algn="tl">
              <a:srgbClr val="000000"/>
            </a:outerShdw>
          </a:effectLst>
          <a:latin typeface="+mn-lt"/>
        </a:defRPr>
      </a:lvl3pPr>
      <a:lvl4pPr marL="1600200" indent="-228600" algn="l" rtl="0" fontAlgn="base">
        <a:spcBef>
          <a:spcPct val="20000"/>
        </a:spcBef>
        <a:spcAft>
          <a:spcPct val="0"/>
        </a:spcAft>
        <a:buChar char="–"/>
        <a:defRPr sz="2000">
          <a:solidFill>
            <a:schemeClr val="tx1"/>
          </a:solidFill>
          <a:effectLst>
            <a:outerShdw blurRad="38100" dist="38100" dir="2700000" algn="tl">
              <a:srgbClr val="000000"/>
            </a:outerShdw>
          </a:effectLst>
          <a:latin typeface="+mn-lt"/>
        </a:defRPr>
      </a:lvl4pPr>
      <a:lvl5pPr marL="2057400" indent="-228600" algn="l" rtl="0" fontAlgn="base">
        <a:spcBef>
          <a:spcPct val="20000"/>
        </a:spcBef>
        <a:spcAft>
          <a:spcPct val="0"/>
        </a:spcAft>
        <a:buClr>
          <a:schemeClr val="folHlink"/>
        </a:buClr>
        <a:buSzPct val="90000"/>
        <a:buFont typeface="Wingdings" pitchFamily="2" charset="2"/>
        <a:buBlip>
          <a:blip r:embed="rId17"/>
        </a:buBlip>
        <a:defRPr sz="2000">
          <a:solidFill>
            <a:schemeClr val="tx1"/>
          </a:solidFill>
          <a:effectLst>
            <a:outerShdw blurRad="38100" dist="38100" dir="2700000" algn="tl">
              <a:srgbClr val="000000"/>
            </a:outerShdw>
          </a:effectLst>
          <a:latin typeface="+mn-lt"/>
        </a:defRPr>
      </a:lvl5pPr>
      <a:lvl6pPr marL="2514600" indent="-228600" algn="l" rtl="0" eaLnBrk="1" fontAlgn="base" hangingPunct="1">
        <a:spcBef>
          <a:spcPct val="20000"/>
        </a:spcBef>
        <a:spcAft>
          <a:spcPct val="0"/>
        </a:spcAft>
        <a:buClr>
          <a:schemeClr val="folHlink"/>
        </a:buClr>
        <a:buSzPct val="90000"/>
        <a:buFont typeface="Wingdings" pitchFamily="2" charset="2"/>
        <a:buBlip>
          <a:blip r:embed="rId17"/>
        </a:buBlip>
        <a:defRPr sz="2000">
          <a:solidFill>
            <a:schemeClr val="tx1"/>
          </a:solidFill>
          <a:effectLst>
            <a:outerShdw blurRad="38100" dist="38100" dir="2700000" algn="tl">
              <a:srgbClr val="000000"/>
            </a:outerShdw>
          </a:effectLst>
          <a:latin typeface="+mn-lt"/>
        </a:defRPr>
      </a:lvl6pPr>
      <a:lvl7pPr marL="2971800" indent="-228600" algn="l" rtl="0" eaLnBrk="1" fontAlgn="base" hangingPunct="1">
        <a:spcBef>
          <a:spcPct val="20000"/>
        </a:spcBef>
        <a:spcAft>
          <a:spcPct val="0"/>
        </a:spcAft>
        <a:buClr>
          <a:schemeClr val="folHlink"/>
        </a:buClr>
        <a:buSzPct val="90000"/>
        <a:buFont typeface="Wingdings" pitchFamily="2" charset="2"/>
        <a:buBlip>
          <a:blip r:embed="rId17"/>
        </a:buBlip>
        <a:defRPr sz="2000">
          <a:solidFill>
            <a:schemeClr val="tx1"/>
          </a:solidFill>
          <a:effectLst>
            <a:outerShdw blurRad="38100" dist="38100" dir="2700000" algn="tl">
              <a:srgbClr val="000000"/>
            </a:outerShdw>
          </a:effectLst>
          <a:latin typeface="+mn-lt"/>
        </a:defRPr>
      </a:lvl7pPr>
      <a:lvl8pPr marL="3429000" indent="-228600" algn="l" rtl="0" eaLnBrk="1" fontAlgn="base" hangingPunct="1">
        <a:spcBef>
          <a:spcPct val="20000"/>
        </a:spcBef>
        <a:spcAft>
          <a:spcPct val="0"/>
        </a:spcAft>
        <a:buClr>
          <a:schemeClr val="folHlink"/>
        </a:buClr>
        <a:buSzPct val="90000"/>
        <a:buFont typeface="Wingdings" pitchFamily="2" charset="2"/>
        <a:buBlip>
          <a:blip r:embed="rId17"/>
        </a:buBlip>
        <a:defRPr sz="2000">
          <a:solidFill>
            <a:schemeClr val="tx1"/>
          </a:solidFill>
          <a:effectLst>
            <a:outerShdw blurRad="38100" dist="38100" dir="2700000" algn="tl">
              <a:srgbClr val="000000"/>
            </a:outerShdw>
          </a:effectLst>
          <a:latin typeface="+mn-lt"/>
        </a:defRPr>
      </a:lvl8pPr>
      <a:lvl9pPr marL="3886200" indent="-228600" algn="l" rtl="0" eaLnBrk="1" fontAlgn="base" hangingPunct="1">
        <a:spcBef>
          <a:spcPct val="20000"/>
        </a:spcBef>
        <a:spcAft>
          <a:spcPct val="0"/>
        </a:spcAft>
        <a:buClr>
          <a:schemeClr val="folHlink"/>
        </a:buClr>
        <a:buSzPct val="90000"/>
        <a:buFont typeface="Wingdings" pitchFamily="2" charset="2"/>
        <a:buBlip>
          <a:blip r:embed="rId17"/>
        </a:buBlip>
        <a:defRPr sz="2000">
          <a:solidFill>
            <a:schemeClr val="tx1"/>
          </a:solidFill>
          <a:effectLst>
            <a:outerShdw blurRad="38100" dist="38100" dir="2700000" algn="tl">
              <a:srgbClr val="000000"/>
            </a:outerShdw>
          </a:effectLst>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9.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57647"/>
                <a:invGamma/>
              </a:schemeClr>
            </a:gs>
            <a:gs pos="100000">
              <a:schemeClr val="bg1"/>
            </a:gs>
          </a:gsLst>
          <a:lin ang="2700000" scaled="1"/>
        </a:gradFill>
        <a:effectLst/>
      </p:bgPr>
    </p:bg>
    <p:spTree>
      <p:nvGrpSpPr>
        <p:cNvPr id="1" name=""/>
        <p:cNvGrpSpPr/>
        <p:nvPr/>
      </p:nvGrpSpPr>
      <p:grpSpPr>
        <a:xfrm>
          <a:off x="0" y="0"/>
          <a:ext cx="0" cy="0"/>
          <a:chOff x="0" y="0"/>
          <a:chExt cx="0" cy="0"/>
        </a:xfrm>
      </p:grpSpPr>
      <p:grpSp>
        <p:nvGrpSpPr>
          <p:cNvPr id="1026" name="Group 2"/>
          <p:cNvGrpSpPr>
            <a:grpSpLocks/>
          </p:cNvGrpSpPr>
          <p:nvPr/>
        </p:nvGrpSpPr>
        <p:grpSpPr bwMode="auto">
          <a:xfrm>
            <a:off x="0" y="0"/>
            <a:ext cx="9144000" cy="6856413"/>
            <a:chOff x="0" y="0"/>
            <a:chExt cx="5760" cy="4319"/>
          </a:xfrm>
        </p:grpSpPr>
        <p:sp>
          <p:nvSpPr>
            <p:cNvPr id="786435" name="Freeform 3"/>
            <p:cNvSpPr>
              <a:spLocks/>
            </p:cNvSpPr>
            <p:nvPr/>
          </p:nvSpPr>
          <p:spPr bwMode="hidden">
            <a:xfrm>
              <a:off x="0" y="12"/>
              <a:ext cx="5758" cy="3273"/>
            </a:xfrm>
            <a:custGeom>
              <a:avLst/>
              <a:gdLst/>
              <a:ahLst/>
              <a:cxnLst>
                <a:cxn ang="0">
                  <a:pos x="3193" y="1816"/>
                </a:cxn>
                <a:cxn ang="0">
                  <a:pos x="0" y="0"/>
                </a:cxn>
                <a:cxn ang="0">
                  <a:pos x="0" y="522"/>
                </a:cxn>
                <a:cxn ang="0">
                  <a:pos x="3037" y="1978"/>
                </a:cxn>
                <a:cxn ang="0">
                  <a:pos x="5740" y="3273"/>
                </a:cxn>
                <a:cxn ang="0">
                  <a:pos x="5740" y="3267"/>
                </a:cxn>
                <a:cxn ang="0">
                  <a:pos x="3193" y="1816"/>
                </a:cxn>
                <a:cxn ang="0">
                  <a:pos x="3193" y="1816"/>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786436" name="Freeform 4"/>
            <p:cNvSpPr>
              <a:spLocks/>
            </p:cNvSpPr>
            <p:nvPr/>
          </p:nvSpPr>
          <p:spPr bwMode="hidden">
            <a:xfrm>
              <a:off x="149" y="0"/>
              <a:ext cx="5609" cy="3243"/>
            </a:xfrm>
            <a:custGeom>
              <a:avLst/>
              <a:gdLst/>
              <a:ahLst/>
              <a:cxnLst>
                <a:cxn ang="0">
                  <a:pos x="3163" y="1714"/>
                </a:cxn>
                <a:cxn ang="0">
                  <a:pos x="431" y="0"/>
                </a:cxn>
                <a:cxn ang="0">
                  <a:pos x="0" y="0"/>
                </a:cxn>
                <a:cxn ang="0">
                  <a:pos x="3086" y="1786"/>
                </a:cxn>
                <a:cxn ang="0">
                  <a:pos x="5591" y="3243"/>
                </a:cxn>
                <a:cxn ang="0">
                  <a:pos x="5591" y="3237"/>
                </a:cxn>
                <a:cxn ang="0">
                  <a:pos x="3163" y="1714"/>
                </a:cxn>
                <a:cxn ang="0">
                  <a:pos x="3163" y="1714"/>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786437" name="Freeform 5"/>
            <p:cNvSpPr>
              <a:spLocks/>
            </p:cNvSpPr>
            <p:nvPr/>
          </p:nvSpPr>
          <p:spPr bwMode="hidden">
            <a:xfrm>
              <a:off x="0" y="3433"/>
              <a:ext cx="4038" cy="191"/>
            </a:xfrm>
            <a:custGeom>
              <a:avLst/>
              <a:gdLst/>
              <a:ahLst/>
              <a:cxnLst>
                <a:cxn ang="0">
                  <a:pos x="0" y="156"/>
                </a:cxn>
                <a:cxn ang="0">
                  <a:pos x="4042" y="192"/>
                </a:cxn>
                <a:cxn ang="0">
                  <a:pos x="4042" y="144"/>
                </a:cxn>
                <a:cxn ang="0">
                  <a:pos x="0" y="0"/>
                </a:cxn>
                <a:cxn ang="0">
                  <a:pos x="0" y="156"/>
                </a:cxn>
                <a:cxn ang="0">
                  <a:pos x="0" y="156"/>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1035" name="Freeform 6"/>
            <p:cNvSpPr>
              <a:spLocks/>
            </p:cNvSpPr>
            <p:nvPr/>
          </p:nvSpPr>
          <p:spPr bwMode="hidden">
            <a:xfrm>
              <a:off x="4038" y="3577"/>
              <a:ext cx="1720" cy="65"/>
            </a:xfrm>
            <a:custGeom>
              <a:avLst/>
              <a:gdLst>
                <a:gd name="T0" fmla="*/ 1722 w 1722"/>
                <a:gd name="T1" fmla="*/ 66 h 66"/>
                <a:gd name="T2" fmla="*/ 1722 w 1722"/>
                <a:gd name="T3" fmla="*/ 60 h 66"/>
                <a:gd name="T4" fmla="*/ 0 w 1722"/>
                <a:gd name="T5" fmla="*/ 0 h 66"/>
                <a:gd name="T6" fmla="*/ 0 w 1722"/>
                <a:gd name="T7" fmla="*/ 48 h 66"/>
                <a:gd name="T8" fmla="*/ 1722 w 1722"/>
                <a:gd name="T9" fmla="*/ 66 h 66"/>
                <a:gd name="T10" fmla="*/ 1722 w 1722"/>
                <a:gd name="T11" fmla="*/ 66 h 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22" h="66">
                  <a:moveTo>
                    <a:pt x="1722" y="66"/>
                  </a:moveTo>
                  <a:lnTo>
                    <a:pt x="1722" y="60"/>
                  </a:lnTo>
                  <a:lnTo>
                    <a:pt x="0" y="0"/>
                  </a:lnTo>
                  <a:lnTo>
                    <a:pt x="0" y="48"/>
                  </a:lnTo>
                  <a:lnTo>
                    <a:pt x="1722" y="66"/>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786439" name="Freeform 7"/>
            <p:cNvSpPr>
              <a:spLocks/>
            </p:cNvSpPr>
            <p:nvPr/>
          </p:nvSpPr>
          <p:spPr bwMode="hidden">
            <a:xfrm>
              <a:off x="0" y="3726"/>
              <a:ext cx="4784" cy="329"/>
            </a:xfrm>
            <a:custGeom>
              <a:avLst/>
              <a:gdLst/>
              <a:ahLst/>
              <a:cxnLst>
                <a:cxn ang="0">
                  <a:pos x="0" y="329"/>
                </a:cxn>
                <a:cxn ang="0">
                  <a:pos x="4789" y="77"/>
                </a:cxn>
                <a:cxn ang="0">
                  <a:pos x="4789" y="0"/>
                </a:cxn>
                <a:cxn ang="0">
                  <a:pos x="0" y="107"/>
                </a:cxn>
                <a:cxn ang="0">
                  <a:pos x="0" y="329"/>
                </a:cxn>
                <a:cxn ang="0">
                  <a:pos x="0" y="329"/>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w="9525" cap="flat" cmpd="sng">
              <a:noFill/>
              <a:prstDash val="solid"/>
              <a:round/>
              <a:headEnd type="none" w="med" len="med"/>
              <a:tailEnd type="none" w="med" len="med"/>
            </a:ln>
            <a:effectLst/>
          </p:spPr>
          <p:txBody>
            <a:bodyPr/>
            <a:lstStyle/>
            <a:p>
              <a:pPr fontAlgn="auto">
                <a:spcBef>
                  <a:spcPts val="0"/>
                </a:spcBef>
                <a:spcAft>
                  <a:spcPts val="0"/>
                </a:spcAft>
                <a:defRPr/>
              </a:pPr>
              <a:endParaRPr lang="en-US">
                <a:solidFill>
                  <a:prstClr val="white"/>
                </a:solidFill>
                <a:latin typeface="Arial" charset="0"/>
              </a:endParaRPr>
            </a:p>
          </p:txBody>
        </p:sp>
        <p:sp>
          <p:nvSpPr>
            <p:cNvPr id="1037" name="Freeform 8"/>
            <p:cNvSpPr>
              <a:spLocks/>
            </p:cNvSpPr>
            <p:nvPr/>
          </p:nvSpPr>
          <p:spPr bwMode="hidden">
            <a:xfrm>
              <a:off x="4784" y="3702"/>
              <a:ext cx="974" cy="101"/>
            </a:xfrm>
            <a:custGeom>
              <a:avLst/>
              <a:gdLst>
                <a:gd name="T0" fmla="*/ 975 w 975"/>
                <a:gd name="T1" fmla="*/ 48 h 101"/>
                <a:gd name="T2" fmla="*/ 975 w 975"/>
                <a:gd name="T3" fmla="*/ 0 h 101"/>
                <a:gd name="T4" fmla="*/ 0 w 975"/>
                <a:gd name="T5" fmla="*/ 24 h 101"/>
                <a:gd name="T6" fmla="*/ 0 w 975"/>
                <a:gd name="T7" fmla="*/ 101 h 101"/>
                <a:gd name="T8" fmla="*/ 975 w 975"/>
                <a:gd name="T9" fmla="*/ 48 h 101"/>
                <a:gd name="T10" fmla="*/ 975 w 975"/>
                <a:gd name="T11" fmla="*/ 48 h 10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75" h="101">
                  <a:moveTo>
                    <a:pt x="975" y="48"/>
                  </a:moveTo>
                  <a:lnTo>
                    <a:pt x="975" y="0"/>
                  </a:lnTo>
                  <a:lnTo>
                    <a:pt x="0" y="24"/>
                  </a:lnTo>
                  <a:lnTo>
                    <a:pt x="0" y="101"/>
                  </a:lnTo>
                  <a:lnTo>
                    <a:pt x="975" y="4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1038" name="Freeform 9"/>
            <p:cNvSpPr>
              <a:spLocks/>
            </p:cNvSpPr>
            <p:nvPr/>
          </p:nvSpPr>
          <p:spPr bwMode="hidden">
            <a:xfrm>
              <a:off x="3619" y="3815"/>
              <a:ext cx="2139" cy="198"/>
            </a:xfrm>
            <a:custGeom>
              <a:avLst/>
              <a:gdLst>
                <a:gd name="T0" fmla="*/ 2141 w 2141"/>
                <a:gd name="T1" fmla="*/ 0 h 198"/>
                <a:gd name="T2" fmla="*/ 0 w 2141"/>
                <a:gd name="T3" fmla="*/ 156 h 198"/>
                <a:gd name="T4" fmla="*/ 0 w 2141"/>
                <a:gd name="T5" fmla="*/ 198 h 198"/>
                <a:gd name="T6" fmla="*/ 2141 w 2141"/>
                <a:gd name="T7" fmla="*/ 0 h 198"/>
                <a:gd name="T8" fmla="*/ 2141 w 2141"/>
                <a:gd name="T9" fmla="*/ 0 h 1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41" h="198">
                  <a:moveTo>
                    <a:pt x="2141" y="0"/>
                  </a:moveTo>
                  <a:lnTo>
                    <a:pt x="0" y="156"/>
                  </a:lnTo>
                  <a:lnTo>
                    <a:pt x="0" y="198"/>
                  </a:lnTo>
                  <a:lnTo>
                    <a:pt x="2141"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786442" name="Freeform 10"/>
            <p:cNvSpPr>
              <a:spLocks/>
            </p:cNvSpPr>
            <p:nvPr/>
          </p:nvSpPr>
          <p:spPr bwMode="hidden">
            <a:xfrm>
              <a:off x="0" y="3971"/>
              <a:ext cx="3619" cy="348"/>
            </a:xfrm>
            <a:custGeom>
              <a:avLst/>
              <a:gdLst/>
              <a:ahLst/>
              <a:cxnLst>
                <a:cxn ang="0">
                  <a:pos x="0" y="348"/>
                </a:cxn>
                <a:cxn ang="0">
                  <a:pos x="311" y="348"/>
                </a:cxn>
                <a:cxn ang="0">
                  <a:pos x="3623" y="42"/>
                </a:cxn>
                <a:cxn ang="0">
                  <a:pos x="3623" y="0"/>
                </a:cxn>
                <a:cxn ang="0">
                  <a:pos x="0" y="264"/>
                </a:cxn>
                <a:cxn ang="0">
                  <a:pos x="0" y="348"/>
                </a:cxn>
                <a:cxn ang="0">
                  <a:pos x="0" y="348"/>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1040" name="Freeform 11"/>
            <p:cNvSpPr>
              <a:spLocks/>
            </p:cNvSpPr>
            <p:nvPr/>
          </p:nvSpPr>
          <p:spPr bwMode="hidden">
            <a:xfrm>
              <a:off x="2097" y="4043"/>
              <a:ext cx="2514" cy="276"/>
            </a:xfrm>
            <a:custGeom>
              <a:avLst/>
              <a:gdLst>
                <a:gd name="T0" fmla="*/ 2182 w 2517"/>
                <a:gd name="T1" fmla="*/ 276 h 276"/>
                <a:gd name="T2" fmla="*/ 2517 w 2517"/>
                <a:gd name="T3" fmla="*/ 204 h 276"/>
                <a:gd name="T4" fmla="*/ 2260 w 2517"/>
                <a:gd name="T5" fmla="*/ 0 h 276"/>
                <a:gd name="T6" fmla="*/ 0 w 2517"/>
                <a:gd name="T7" fmla="*/ 276 h 276"/>
                <a:gd name="T8" fmla="*/ 2182 w 2517"/>
                <a:gd name="T9" fmla="*/ 276 h 276"/>
                <a:gd name="T10" fmla="*/ 2182 w 2517"/>
                <a:gd name="T11" fmla="*/ 276 h 27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7" h="276">
                  <a:moveTo>
                    <a:pt x="2182" y="276"/>
                  </a:moveTo>
                  <a:lnTo>
                    <a:pt x="2517" y="204"/>
                  </a:lnTo>
                  <a:lnTo>
                    <a:pt x="2260" y="0"/>
                  </a:lnTo>
                  <a:lnTo>
                    <a:pt x="0" y="276"/>
                  </a:lnTo>
                  <a:lnTo>
                    <a:pt x="2182" y="276"/>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786444" name="Freeform 12"/>
            <p:cNvSpPr>
              <a:spLocks/>
            </p:cNvSpPr>
            <p:nvPr/>
          </p:nvSpPr>
          <p:spPr bwMode="hidden">
            <a:xfrm>
              <a:off x="4354" y="3869"/>
              <a:ext cx="1404" cy="378"/>
            </a:xfrm>
            <a:custGeom>
              <a:avLst/>
              <a:gdLst/>
              <a:ahLst/>
              <a:cxnLst>
                <a:cxn ang="0">
                  <a:pos x="1405" y="126"/>
                </a:cxn>
                <a:cxn ang="0">
                  <a:pos x="1405" y="0"/>
                </a:cxn>
                <a:cxn ang="0">
                  <a:pos x="0" y="174"/>
                </a:cxn>
                <a:cxn ang="0">
                  <a:pos x="257" y="378"/>
                </a:cxn>
                <a:cxn ang="0">
                  <a:pos x="1405" y="126"/>
                </a:cxn>
                <a:cxn ang="0">
                  <a:pos x="1405" y="126"/>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1042" name="Freeform 13"/>
            <p:cNvSpPr>
              <a:spLocks/>
            </p:cNvSpPr>
            <p:nvPr/>
          </p:nvSpPr>
          <p:spPr bwMode="hidden">
            <a:xfrm>
              <a:off x="5030" y="3151"/>
              <a:ext cx="728" cy="240"/>
            </a:xfrm>
            <a:custGeom>
              <a:avLst/>
              <a:gdLst>
                <a:gd name="T0" fmla="*/ 729 w 729"/>
                <a:gd name="T1" fmla="*/ 240 h 240"/>
                <a:gd name="T2" fmla="*/ 0 w 729"/>
                <a:gd name="T3" fmla="*/ 0 h 240"/>
                <a:gd name="T4" fmla="*/ 0 w 729"/>
                <a:gd name="T5" fmla="*/ 6 h 240"/>
                <a:gd name="T6" fmla="*/ 729 w 729"/>
                <a:gd name="T7" fmla="*/ 240 h 240"/>
                <a:gd name="T8" fmla="*/ 729 w 729"/>
                <a:gd name="T9" fmla="*/ 240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9" h="240">
                  <a:moveTo>
                    <a:pt x="729" y="240"/>
                  </a:moveTo>
                  <a:lnTo>
                    <a:pt x="0" y="0"/>
                  </a:lnTo>
                  <a:lnTo>
                    <a:pt x="0" y="6"/>
                  </a:lnTo>
                  <a:lnTo>
                    <a:pt x="729" y="24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786446" name="Freeform 14"/>
            <p:cNvSpPr>
              <a:spLocks/>
            </p:cNvSpPr>
            <p:nvPr/>
          </p:nvSpPr>
          <p:spPr bwMode="hidden">
            <a:xfrm>
              <a:off x="0" y="1486"/>
              <a:ext cx="5030" cy="1671"/>
            </a:xfrm>
            <a:custGeom>
              <a:avLst/>
              <a:gdLst/>
              <a:ahLst/>
              <a:cxnLst>
                <a:cxn ang="0">
                  <a:pos x="0" y="72"/>
                </a:cxn>
                <a:cxn ang="0">
                  <a:pos x="5035" y="1672"/>
                </a:cxn>
                <a:cxn ang="0">
                  <a:pos x="5035" y="1666"/>
                </a:cxn>
                <a:cxn ang="0">
                  <a:pos x="0" y="0"/>
                </a:cxn>
                <a:cxn ang="0">
                  <a:pos x="0" y="72"/>
                </a:cxn>
                <a:cxn ang="0">
                  <a:pos x="0" y="72"/>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1044" name="Freeform 15"/>
            <p:cNvSpPr>
              <a:spLocks/>
            </p:cNvSpPr>
            <p:nvPr/>
          </p:nvSpPr>
          <p:spPr bwMode="hidden">
            <a:xfrm>
              <a:off x="5030" y="3049"/>
              <a:ext cx="728" cy="318"/>
            </a:xfrm>
            <a:custGeom>
              <a:avLst/>
              <a:gdLst>
                <a:gd name="T0" fmla="*/ 729 w 729"/>
                <a:gd name="T1" fmla="*/ 318 h 318"/>
                <a:gd name="T2" fmla="*/ 729 w 729"/>
                <a:gd name="T3" fmla="*/ 312 h 318"/>
                <a:gd name="T4" fmla="*/ 0 w 729"/>
                <a:gd name="T5" fmla="*/ 0 h 318"/>
                <a:gd name="T6" fmla="*/ 0 w 729"/>
                <a:gd name="T7" fmla="*/ 54 h 318"/>
                <a:gd name="T8" fmla="*/ 729 w 729"/>
                <a:gd name="T9" fmla="*/ 318 h 318"/>
                <a:gd name="T10" fmla="*/ 729 w 729"/>
                <a:gd name="T11" fmla="*/ 318 h 3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29" h="318">
                  <a:moveTo>
                    <a:pt x="729" y="318"/>
                  </a:moveTo>
                  <a:lnTo>
                    <a:pt x="729" y="312"/>
                  </a:lnTo>
                  <a:lnTo>
                    <a:pt x="0" y="0"/>
                  </a:lnTo>
                  <a:lnTo>
                    <a:pt x="0" y="54"/>
                  </a:lnTo>
                  <a:lnTo>
                    <a:pt x="729" y="318"/>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786448" name="Freeform 16"/>
            <p:cNvSpPr>
              <a:spLocks/>
            </p:cNvSpPr>
            <p:nvPr/>
          </p:nvSpPr>
          <p:spPr bwMode="hidden">
            <a:xfrm>
              <a:off x="0" y="916"/>
              <a:ext cx="5030" cy="2187"/>
            </a:xfrm>
            <a:custGeom>
              <a:avLst/>
              <a:gdLst/>
              <a:ahLst/>
              <a:cxnLst>
                <a:cxn ang="0">
                  <a:pos x="0" y="396"/>
                </a:cxn>
                <a:cxn ang="0">
                  <a:pos x="5035" y="2188"/>
                </a:cxn>
                <a:cxn ang="0">
                  <a:pos x="5035" y="2134"/>
                </a:cxn>
                <a:cxn ang="0">
                  <a:pos x="0" y="0"/>
                </a:cxn>
                <a:cxn ang="0">
                  <a:pos x="0" y="396"/>
                </a:cxn>
                <a:cxn ang="0">
                  <a:pos x="0" y="396"/>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786449" name="Freeform 17"/>
            <p:cNvSpPr>
              <a:spLocks/>
            </p:cNvSpPr>
            <p:nvPr/>
          </p:nvSpPr>
          <p:spPr bwMode="hidden">
            <a:xfrm>
              <a:off x="2294" y="0"/>
              <a:ext cx="3159" cy="2725"/>
            </a:xfrm>
            <a:custGeom>
              <a:avLst/>
              <a:gdLst/>
              <a:ahLst/>
              <a:cxnLst>
                <a:cxn ang="0">
                  <a:pos x="0" y="0"/>
                </a:cxn>
                <a:cxn ang="0">
                  <a:pos x="3145" y="2727"/>
                </a:cxn>
                <a:cxn ang="0">
                  <a:pos x="3163" y="2704"/>
                </a:cxn>
                <a:cxn ang="0">
                  <a:pos x="102" y="0"/>
                </a:cxn>
                <a:cxn ang="0">
                  <a:pos x="0" y="0"/>
                </a:cxn>
                <a:cxn ang="0">
                  <a:pos x="0" y="0"/>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786450" name="Freeform 18"/>
            <p:cNvSpPr>
              <a:spLocks/>
            </p:cNvSpPr>
            <p:nvPr/>
          </p:nvSpPr>
          <p:spPr bwMode="hidden">
            <a:xfrm>
              <a:off x="5435" y="2702"/>
              <a:ext cx="323" cy="299"/>
            </a:xfrm>
            <a:custGeom>
              <a:avLst/>
              <a:gdLst/>
              <a:ahLst/>
              <a:cxnLst>
                <a:cxn ang="0">
                  <a:pos x="323" y="299"/>
                </a:cxn>
                <a:cxn ang="0">
                  <a:pos x="323" y="263"/>
                </a:cxn>
                <a:cxn ang="0">
                  <a:pos x="18" y="0"/>
                </a:cxn>
                <a:cxn ang="0">
                  <a:pos x="0" y="23"/>
                </a:cxn>
                <a:cxn ang="0">
                  <a:pos x="323" y="299"/>
                </a:cxn>
                <a:cxn ang="0">
                  <a:pos x="323" y="299"/>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1048" name="Freeform 19"/>
            <p:cNvSpPr>
              <a:spLocks/>
            </p:cNvSpPr>
            <p:nvPr/>
          </p:nvSpPr>
          <p:spPr bwMode="hidden">
            <a:xfrm>
              <a:off x="5477" y="2588"/>
              <a:ext cx="281" cy="335"/>
            </a:xfrm>
            <a:custGeom>
              <a:avLst/>
              <a:gdLst>
                <a:gd name="T0" fmla="*/ 281 w 281"/>
                <a:gd name="T1" fmla="*/ 335 h 335"/>
                <a:gd name="T2" fmla="*/ 281 w 281"/>
                <a:gd name="T3" fmla="*/ 173 h 335"/>
                <a:gd name="T4" fmla="*/ 96 w 281"/>
                <a:gd name="T5" fmla="*/ 0 h 335"/>
                <a:gd name="T6" fmla="*/ 0 w 281"/>
                <a:gd name="T7" fmla="*/ 90 h 335"/>
                <a:gd name="T8" fmla="*/ 281 w 281"/>
                <a:gd name="T9" fmla="*/ 335 h 335"/>
                <a:gd name="T10" fmla="*/ 281 w 281"/>
                <a:gd name="T11" fmla="*/ 335 h 3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1" h="335">
                  <a:moveTo>
                    <a:pt x="281" y="335"/>
                  </a:moveTo>
                  <a:lnTo>
                    <a:pt x="281" y="173"/>
                  </a:lnTo>
                  <a:lnTo>
                    <a:pt x="96" y="0"/>
                  </a:lnTo>
                  <a:lnTo>
                    <a:pt x="0" y="90"/>
                  </a:lnTo>
                  <a:lnTo>
                    <a:pt x="281" y="335"/>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786452" name="Freeform 20"/>
            <p:cNvSpPr>
              <a:spLocks/>
            </p:cNvSpPr>
            <p:nvPr/>
          </p:nvSpPr>
          <p:spPr bwMode="hidden">
            <a:xfrm>
              <a:off x="2454" y="0"/>
              <a:ext cx="3119" cy="2678"/>
            </a:xfrm>
            <a:custGeom>
              <a:avLst/>
              <a:gdLst/>
              <a:ahLst/>
              <a:cxnLst>
                <a:cxn ang="0">
                  <a:pos x="0" y="0"/>
                </a:cxn>
                <a:cxn ang="0">
                  <a:pos x="3026" y="2680"/>
                </a:cxn>
                <a:cxn ang="0">
                  <a:pos x="3122" y="2590"/>
                </a:cxn>
                <a:cxn ang="0">
                  <a:pos x="383" y="0"/>
                </a:cxn>
                <a:cxn ang="0">
                  <a:pos x="0" y="0"/>
                </a:cxn>
                <a:cxn ang="0">
                  <a:pos x="0" y="0"/>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1050" name="Freeform 21"/>
            <p:cNvSpPr>
              <a:spLocks/>
            </p:cNvSpPr>
            <p:nvPr/>
          </p:nvSpPr>
          <p:spPr bwMode="hidden">
            <a:xfrm>
              <a:off x="5626" y="2534"/>
              <a:ext cx="132" cy="132"/>
            </a:xfrm>
            <a:custGeom>
              <a:avLst/>
              <a:gdLst>
                <a:gd name="T0" fmla="*/ 132 w 132"/>
                <a:gd name="T1" fmla="*/ 132 h 132"/>
                <a:gd name="T2" fmla="*/ 0 w 132"/>
                <a:gd name="T3" fmla="*/ 0 h 132"/>
                <a:gd name="T4" fmla="*/ 0 w 132"/>
                <a:gd name="T5" fmla="*/ 0 h 132"/>
                <a:gd name="T6" fmla="*/ 132 w 132"/>
                <a:gd name="T7" fmla="*/ 132 h 132"/>
                <a:gd name="T8" fmla="*/ 132 w 132"/>
                <a:gd name="T9" fmla="*/ 132 h 1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2" h="132">
                  <a:moveTo>
                    <a:pt x="132" y="132"/>
                  </a:moveTo>
                  <a:lnTo>
                    <a:pt x="0" y="0"/>
                  </a:lnTo>
                  <a:lnTo>
                    <a:pt x="132" y="132"/>
                  </a:lnTo>
                  <a:close/>
                </a:path>
              </a:pathLst>
            </a:custGeom>
            <a:solidFill>
              <a:srgbClr val="FF99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786454" name="Freeform 22"/>
            <p:cNvSpPr>
              <a:spLocks/>
            </p:cNvSpPr>
            <p:nvPr/>
          </p:nvSpPr>
          <p:spPr bwMode="hidden">
            <a:xfrm>
              <a:off x="3112" y="0"/>
              <a:ext cx="2514" cy="2534"/>
            </a:xfrm>
            <a:custGeom>
              <a:avLst/>
              <a:gdLst/>
              <a:ahLst/>
              <a:cxnLst>
                <a:cxn ang="0">
                  <a:pos x="0" y="0"/>
                </a:cxn>
                <a:cxn ang="0">
                  <a:pos x="2517" y="2536"/>
                </a:cxn>
                <a:cxn ang="0">
                  <a:pos x="2517" y="2536"/>
                </a:cxn>
                <a:cxn ang="0">
                  <a:pos x="66" y="0"/>
                </a:cxn>
                <a:cxn ang="0">
                  <a:pos x="0" y="0"/>
                </a:cxn>
                <a:cxn ang="0">
                  <a:pos x="0" y="0"/>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786455" name="Freeform 23"/>
            <p:cNvSpPr>
              <a:spLocks/>
            </p:cNvSpPr>
            <p:nvPr/>
          </p:nvSpPr>
          <p:spPr bwMode="hidden">
            <a:xfrm>
              <a:off x="3488" y="0"/>
              <a:ext cx="2198" cy="2480"/>
            </a:xfrm>
            <a:custGeom>
              <a:avLst/>
              <a:gdLst/>
              <a:ahLst/>
              <a:cxnLst>
                <a:cxn ang="0">
                  <a:pos x="0" y="0"/>
                </a:cxn>
                <a:cxn ang="0">
                  <a:pos x="2188" y="2482"/>
                </a:cxn>
                <a:cxn ang="0">
                  <a:pos x="2200" y="2476"/>
                </a:cxn>
                <a:cxn ang="0">
                  <a:pos x="317" y="0"/>
                </a:cxn>
                <a:cxn ang="0">
                  <a:pos x="0" y="0"/>
                </a:cxn>
                <a:cxn ang="0">
                  <a:pos x="0" y="0"/>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w="9525" cap="flat" cmpd="sng">
              <a:noFill/>
              <a:prstDash val="solid"/>
              <a:round/>
              <a:headEnd type="none" w="med" len="med"/>
              <a:tailEnd type="none" w="med" len="med"/>
            </a:ln>
            <a:effectLst/>
          </p:spPr>
          <p:txBody>
            <a:bodyPr/>
            <a:lstStyle/>
            <a:p>
              <a:pPr fontAlgn="auto">
                <a:spcBef>
                  <a:spcPts val="0"/>
                </a:spcBef>
                <a:spcAft>
                  <a:spcPts val="0"/>
                </a:spcAft>
                <a:defRPr/>
              </a:pPr>
              <a:endParaRPr lang="en-US">
                <a:solidFill>
                  <a:prstClr val="white"/>
                </a:solidFill>
                <a:latin typeface="Arial" charset="0"/>
              </a:endParaRPr>
            </a:p>
          </p:txBody>
        </p:sp>
        <p:sp>
          <p:nvSpPr>
            <p:cNvPr id="786456" name="Freeform 24"/>
            <p:cNvSpPr>
              <a:spLocks/>
            </p:cNvSpPr>
            <p:nvPr/>
          </p:nvSpPr>
          <p:spPr bwMode="hidden">
            <a:xfrm>
              <a:off x="5674" y="2474"/>
              <a:ext cx="84" cy="96"/>
            </a:xfrm>
            <a:custGeom>
              <a:avLst/>
              <a:gdLst/>
              <a:ahLst/>
              <a:cxnLst>
                <a:cxn ang="0">
                  <a:pos x="84" y="96"/>
                </a:cxn>
                <a:cxn ang="0">
                  <a:pos x="84" y="90"/>
                </a:cxn>
                <a:cxn ang="0">
                  <a:pos x="12" y="0"/>
                </a:cxn>
                <a:cxn ang="0">
                  <a:pos x="0" y="6"/>
                </a:cxn>
                <a:cxn ang="0">
                  <a:pos x="84" y="96"/>
                </a:cxn>
                <a:cxn ang="0">
                  <a:pos x="84" y="96"/>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1054" name="Freeform 25"/>
            <p:cNvSpPr>
              <a:spLocks/>
            </p:cNvSpPr>
            <p:nvPr/>
          </p:nvSpPr>
          <p:spPr bwMode="hidden">
            <a:xfrm>
              <a:off x="5603" y="850"/>
              <a:ext cx="155" cy="516"/>
            </a:xfrm>
            <a:custGeom>
              <a:avLst/>
              <a:gdLst>
                <a:gd name="T0" fmla="*/ 155 w 155"/>
                <a:gd name="T1" fmla="*/ 516 h 516"/>
                <a:gd name="T2" fmla="*/ 155 w 155"/>
                <a:gd name="T3" fmla="*/ 204 h 516"/>
                <a:gd name="T4" fmla="*/ 77 w 155"/>
                <a:gd name="T5" fmla="*/ 0 h 516"/>
                <a:gd name="T6" fmla="*/ 0 w 155"/>
                <a:gd name="T7" fmla="*/ 192 h 516"/>
                <a:gd name="T8" fmla="*/ 155 w 155"/>
                <a:gd name="T9" fmla="*/ 516 h 516"/>
                <a:gd name="T10" fmla="*/ 155 w 155"/>
                <a:gd name="T11" fmla="*/ 516 h 5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5" h="516">
                  <a:moveTo>
                    <a:pt x="155" y="516"/>
                  </a:moveTo>
                  <a:lnTo>
                    <a:pt x="155" y="204"/>
                  </a:lnTo>
                  <a:lnTo>
                    <a:pt x="77" y="0"/>
                  </a:lnTo>
                  <a:lnTo>
                    <a:pt x="0" y="192"/>
                  </a:lnTo>
                  <a:lnTo>
                    <a:pt x="155" y="516"/>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786458" name="Freeform 26"/>
            <p:cNvSpPr>
              <a:spLocks/>
            </p:cNvSpPr>
            <p:nvPr/>
          </p:nvSpPr>
          <p:spPr bwMode="hidden">
            <a:xfrm>
              <a:off x="5107" y="0"/>
              <a:ext cx="573" cy="1042"/>
            </a:xfrm>
            <a:custGeom>
              <a:avLst/>
              <a:gdLst/>
              <a:ahLst/>
              <a:cxnLst>
                <a:cxn ang="0">
                  <a:pos x="0" y="0"/>
                </a:cxn>
                <a:cxn ang="0">
                  <a:pos x="497" y="1043"/>
                </a:cxn>
                <a:cxn ang="0">
                  <a:pos x="574" y="851"/>
                </a:cxn>
                <a:cxn ang="0">
                  <a:pos x="251" y="0"/>
                </a:cxn>
                <a:cxn ang="0">
                  <a:pos x="0" y="0"/>
                </a:cxn>
                <a:cxn ang="0">
                  <a:pos x="0" y="0"/>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786459" name="Freeform 27"/>
            <p:cNvSpPr>
              <a:spLocks/>
            </p:cNvSpPr>
            <p:nvPr/>
          </p:nvSpPr>
          <p:spPr bwMode="hidden">
            <a:xfrm>
              <a:off x="5411" y="0"/>
              <a:ext cx="341" cy="796"/>
            </a:xfrm>
            <a:custGeom>
              <a:avLst/>
              <a:gdLst/>
              <a:ahLst/>
              <a:cxnLst>
                <a:cxn ang="0">
                  <a:pos x="144" y="0"/>
                </a:cxn>
                <a:cxn ang="0">
                  <a:pos x="0" y="0"/>
                </a:cxn>
                <a:cxn ang="0">
                  <a:pos x="287" y="797"/>
                </a:cxn>
                <a:cxn ang="0">
                  <a:pos x="341" y="653"/>
                </a:cxn>
                <a:cxn ang="0">
                  <a:pos x="144" y="0"/>
                </a:cxn>
                <a:cxn ang="0">
                  <a:pos x="144" y="0"/>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1057" name="Freeform 28"/>
            <p:cNvSpPr>
              <a:spLocks/>
            </p:cNvSpPr>
            <p:nvPr/>
          </p:nvSpPr>
          <p:spPr bwMode="hidden">
            <a:xfrm>
              <a:off x="5698" y="653"/>
              <a:ext cx="60" cy="311"/>
            </a:xfrm>
            <a:custGeom>
              <a:avLst/>
              <a:gdLst>
                <a:gd name="T0" fmla="*/ 0 w 60"/>
                <a:gd name="T1" fmla="*/ 144 h 312"/>
                <a:gd name="T2" fmla="*/ 60 w 60"/>
                <a:gd name="T3" fmla="*/ 312 h 312"/>
                <a:gd name="T4" fmla="*/ 60 w 60"/>
                <a:gd name="T5" fmla="*/ 6 h 312"/>
                <a:gd name="T6" fmla="*/ 54 w 60"/>
                <a:gd name="T7" fmla="*/ 0 h 312"/>
                <a:gd name="T8" fmla="*/ 0 w 60"/>
                <a:gd name="T9" fmla="*/ 144 h 312"/>
                <a:gd name="T10" fmla="*/ 0 w 60"/>
                <a:gd name="T11" fmla="*/ 144 h 3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 h="312">
                  <a:moveTo>
                    <a:pt x="0" y="144"/>
                  </a:moveTo>
                  <a:lnTo>
                    <a:pt x="60" y="312"/>
                  </a:lnTo>
                  <a:lnTo>
                    <a:pt x="60" y="6"/>
                  </a:lnTo>
                  <a:lnTo>
                    <a:pt x="54" y="0"/>
                  </a:lnTo>
                  <a:lnTo>
                    <a:pt x="0" y="144"/>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786461" name="Freeform 29"/>
            <p:cNvSpPr>
              <a:spLocks/>
            </p:cNvSpPr>
            <p:nvPr/>
          </p:nvSpPr>
          <p:spPr bwMode="hidden">
            <a:xfrm>
              <a:off x="2" y="1601"/>
              <a:ext cx="5752" cy="1864"/>
            </a:xfrm>
            <a:custGeom>
              <a:avLst/>
              <a:gdLst/>
              <a:ahLst/>
              <a:cxnLst>
                <a:cxn ang="0">
                  <a:pos x="0" y="371"/>
                </a:cxn>
                <a:cxn ang="0">
                  <a:pos x="5740" y="1864"/>
                </a:cxn>
                <a:cxn ang="0">
                  <a:pos x="5740" y="1834"/>
                </a:cxn>
                <a:cxn ang="0">
                  <a:pos x="0" y="0"/>
                </a:cxn>
                <a:cxn ang="0">
                  <a:pos x="0" y="371"/>
                </a:cxn>
                <a:cxn ang="0">
                  <a:pos x="0" y="37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1059" name="Freeform 30"/>
            <p:cNvSpPr>
              <a:spLocks/>
            </p:cNvSpPr>
            <p:nvPr/>
          </p:nvSpPr>
          <p:spPr bwMode="hidden">
            <a:xfrm>
              <a:off x="5754" y="3483"/>
              <a:ext cx="6" cy="6"/>
            </a:xfrm>
            <a:custGeom>
              <a:avLst/>
              <a:gdLst>
                <a:gd name="T0" fmla="*/ 6 w 6"/>
                <a:gd name="T1" fmla="*/ 6 h 6"/>
                <a:gd name="T2" fmla="*/ 0 w 6"/>
                <a:gd name="T3" fmla="*/ 0 h 6"/>
                <a:gd name="T4" fmla="*/ 0 w 6"/>
                <a:gd name="T5" fmla="*/ 6 h 6"/>
                <a:gd name="T6" fmla="*/ 6 w 6"/>
                <a:gd name="T7" fmla="*/ 6 h 6"/>
                <a:gd name="T8" fmla="*/ 6 w 6"/>
                <a:gd name="T9" fmla="*/ 6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6">
                  <a:moveTo>
                    <a:pt x="6" y="6"/>
                  </a:moveTo>
                  <a:lnTo>
                    <a:pt x="0" y="0"/>
                  </a:lnTo>
                  <a:lnTo>
                    <a:pt x="0" y="6"/>
                  </a:lnTo>
                  <a:lnTo>
                    <a:pt x="6" y="6"/>
                  </a:lnTo>
                  <a:close/>
                </a:path>
              </a:pathLst>
            </a:custGeom>
            <a:solidFill>
              <a:srgbClr val="18F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786463" name="Freeform 31"/>
            <p:cNvSpPr>
              <a:spLocks/>
            </p:cNvSpPr>
            <p:nvPr/>
          </p:nvSpPr>
          <p:spPr bwMode="hidden">
            <a:xfrm>
              <a:off x="2" y="2152"/>
              <a:ext cx="5752" cy="1337"/>
            </a:xfrm>
            <a:custGeom>
              <a:avLst/>
              <a:gdLst/>
              <a:ahLst/>
              <a:cxnLst>
                <a:cxn ang="0">
                  <a:pos x="0" y="366"/>
                </a:cxn>
                <a:cxn ang="0">
                  <a:pos x="5740" y="1337"/>
                </a:cxn>
                <a:cxn ang="0">
                  <a:pos x="5740" y="1331"/>
                </a:cxn>
                <a:cxn ang="0">
                  <a:pos x="0" y="0"/>
                </a:cxn>
                <a:cxn ang="0">
                  <a:pos x="0" y="366"/>
                </a:cxn>
                <a:cxn ang="0">
                  <a:pos x="0" y="366"/>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786464" name="Freeform 32"/>
            <p:cNvSpPr>
              <a:spLocks/>
            </p:cNvSpPr>
            <p:nvPr/>
          </p:nvSpPr>
          <p:spPr bwMode="hidden">
            <a:xfrm>
              <a:off x="2" y="3177"/>
              <a:ext cx="5752" cy="414"/>
            </a:xfrm>
            <a:custGeom>
              <a:avLst/>
              <a:gdLst/>
              <a:ahLst/>
              <a:cxnLst>
                <a:cxn ang="0">
                  <a:pos x="0" y="48"/>
                </a:cxn>
                <a:cxn ang="0">
                  <a:pos x="5740" y="414"/>
                </a:cxn>
                <a:cxn ang="0">
                  <a:pos x="5740" y="402"/>
                </a:cxn>
                <a:cxn ang="0">
                  <a:pos x="0" y="0"/>
                </a:cxn>
                <a:cxn ang="0">
                  <a:pos x="0" y="48"/>
                </a:cxn>
                <a:cxn ang="0">
                  <a:pos x="0" y="48"/>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786465" name="Freeform 33"/>
            <p:cNvSpPr>
              <a:spLocks/>
            </p:cNvSpPr>
            <p:nvPr/>
          </p:nvSpPr>
          <p:spPr bwMode="hidden">
            <a:xfrm>
              <a:off x="1297" y="0"/>
              <a:ext cx="4457" cy="3177"/>
            </a:xfrm>
            <a:custGeom>
              <a:avLst/>
              <a:gdLst/>
              <a:ahLst/>
              <a:cxnLst>
                <a:cxn ang="0">
                  <a:pos x="0" y="0"/>
                </a:cxn>
                <a:cxn ang="0">
                  <a:pos x="4448" y="3177"/>
                </a:cxn>
                <a:cxn ang="0">
                  <a:pos x="4448" y="3153"/>
                </a:cxn>
                <a:cxn ang="0">
                  <a:pos x="125" y="0"/>
                </a:cxn>
                <a:cxn ang="0">
                  <a:pos x="0" y="0"/>
                </a:cxn>
                <a:cxn ang="0">
                  <a:pos x="0" y="0"/>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786466" name="Freeform 34"/>
            <p:cNvSpPr>
              <a:spLocks/>
            </p:cNvSpPr>
            <p:nvPr/>
          </p:nvSpPr>
          <p:spPr bwMode="hidden">
            <a:xfrm>
              <a:off x="3321" y="0"/>
              <a:ext cx="2433" cy="2614"/>
            </a:xfrm>
            <a:custGeom>
              <a:avLst/>
              <a:gdLst/>
              <a:ahLst/>
              <a:cxnLst>
                <a:cxn ang="0">
                  <a:pos x="0" y="0"/>
                </a:cxn>
                <a:cxn ang="0">
                  <a:pos x="2428" y="2614"/>
                </a:cxn>
                <a:cxn ang="0">
                  <a:pos x="2428" y="2608"/>
                </a:cxn>
                <a:cxn ang="0">
                  <a:pos x="66" y="0"/>
                </a:cxn>
                <a:cxn ang="0">
                  <a:pos x="0" y="0"/>
                </a:cxn>
                <a:cxn ang="0">
                  <a:pos x="0" y="0"/>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786467" name="Freeform 35"/>
            <p:cNvSpPr>
              <a:spLocks/>
            </p:cNvSpPr>
            <p:nvPr/>
          </p:nvSpPr>
          <p:spPr bwMode="hidden">
            <a:xfrm>
              <a:off x="3950" y="0"/>
              <a:ext cx="1804" cy="2464"/>
            </a:xfrm>
            <a:custGeom>
              <a:avLst/>
              <a:gdLst/>
              <a:ahLst/>
              <a:cxnLst>
                <a:cxn ang="0">
                  <a:pos x="485" y="0"/>
                </a:cxn>
                <a:cxn ang="0">
                  <a:pos x="0" y="0"/>
                </a:cxn>
                <a:cxn ang="0">
                  <a:pos x="1800" y="2464"/>
                </a:cxn>
                <a:cxn ang="0">
                  <a:pos x="1800" y="2248"/>
                </a:cxn>
                <a:cxn ang="0">
                  <a:pos x="1794" y="2248"/>
                </a:cxn>
                <a:cxn ang="0">
                  <a:pos x="485" y="0"/>
                </a:cxn>
                <a:cxn ang="0">
                  <a:pos x="485" y="0"/>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786468" name="Freeform 36"/>
            <p:cNvSpPr>
              <a:spLocks/>
            </p:cNvSpPr>
            <p:nvPr/>
          </p:nvSpPr>
          <p:spPr bwMode="hidden">
            <a:xfrm>
              <a:off x="4519" y="0"/>
              <a:ext cx="1235" cy="2074"/>
            </a:xfrm>
            <a:custGeom>
              <a:avLst/>
              <a:gdLst/>
              <a:ahLst/>
              <a:cxnLst>
                <a:cxn ang="0">
                  <a:pos x="0" y="0"/>
                </a:cxn>
                <a:cxn ang="0">
                  <a:pos x="1232" y="2074"/>
                </a:cxn>
                <a:cxn ang="0">
                  <a:pos x="1232" y="2038"/>
                </a:cxn>
                <a:cxn ang="0">
                  <a:pos x="42" y="0"/>
                </a:cxn>
                <a:cxn ang="0">
                  <a:pos x="0" y="0"/>
                </a:cxn>
                <a:cxn ang="0">
                  <a:pos x="0" y="0"/>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786469" name="Freeform 37"/>
            <p:cNvSpPr>
              <a:spLocks/>
            </p:cNvSpPr>
            <p:nvPr/>
          </p:nvSpPr>
          <p:spPr bwMode="hidden">
            <a:xfrm>
              <a:off x="4694" y="0"/>
              <a:ext cx="1060" cy="1936"/>
            </a:xfrm>
            <a:custGeom>
              <a:avLst/>
              <a:gdLst/>
              <a:ahLst/>
              <a:cxnLst>
                <a:cxn ang="0">
                  <a:pos x="0" y="0"/>
                </a:cxn>
                <a:cxn ang="0">
                  <a:pos x="1058" y="1936"/>
                </a:cxn>
                <a:cxn ang="0">
                  <a:pos x="1058" y="1930"/>
                </a:cxn>
                <a:cxn ang="0">
                  <a:pos x="54" y="0"/>
                </a:cxn>
                <a:cxn ang="0">
                  <a:pos x="0" y="0"/>
                </a:cxn>
                <a:cxn ang="0">
                  <a:pos x="0" y="0"/>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786470" name="Freeform 38"/>
            <p:cNvSpPr>
              <a:spLocks/>
            </p:cNvSpPr>
            <p:nvPr/>
          </p:nvSpPr>
          <p:spPr bwMode="hidden">
            <a:xfrm>
              <a:off x="4981" y="0"/>
              <a:ext cx="773" cy="1487"/>
            </a:xfrm>
            <a:custGeom>
              <a:avLst/>
              <a:gdLst/>
              <a:ahLst/>
              <a:cxnLst>
                <a:cxn ang="0">
                  <a:pos x="771" y="1433"/>
                </a:cxn>
                <a:cxn ang="0">
                  <a:pos x="42" y="0"/>
                </a:cxn>
                <a:cxn ang="0">
                  <a:pos x="0" y="0"/>
                </a:cxn>
                <a:cxn ang="0">
                  <a:pos x="771" y="1487"/>
                </a:cxn>
                <a:cxn ang="0">
                  <a:pos x="771" y="1433"/>
                </a:cxn>
                <a:cxn ang="0">
                  <a:pos x="771" y="1433"/>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grpSp>
          <p:nvGrpSpPr>
            <p:cNvPr id="1068" name="Group 39"/>
            <p:cNvGrpSpPr>
              <a:grpSpLocks/>
            </p:cNvGrpSpPr>
            <p:nvPr userDrawn="1"/>
          </p:nvGrpSpPr>
          <p:grpSpPr bwMode="auto">
            <a:xfrm>
              <a:off x="0" y="1632"/>
              <a:ext cx="5758" cy="1858"/>
              <a:chOff x="0" y="1632"/>
              <a:chExt cx="5758" cy="1858"/>
            </a:xfrm>
          </p:grpSpPr>
          <p:sp>
            <p:nvSpPr>
              <p:cNvPr id="786472" name="Freeform 40"/>
              <p:cNvSpPr>
                <a:spLocks/>
              </p:cNvSpPr>
              <p:nvPr/>
            </p:nvSpPr>
            <p:spPr bwMode="hidden">
              <a:xfrm>
                <a:off x="0" y="1632"/>
                <a:ext cx="3670" cy="1313"/>
              </a:xfrm>
              <a:custGeom>
                <a:avLst/>
                <a:gdLst/>
                <a:ahLst/>
                <a:cxnLst>
                  <a:cxn ang="0">
                    <a:pos x="0" y="0"/>
                  </a:cxn>
                  <a:cxn ang="0">
                    <a:pos x="0" y="366"/>
                  </a:cxn>
                  <a:cxn ang="0">
                    <a:pos x="3635" y="1313"/>
                  </a:cxn>
                  <a:cxn ang="0">
                    <a:pos x="3647" y="1235"/>
                  </a:cxn>
                  <a:cxn ang="0">
                    <a:pos x="3659" y="1163"/>
                  </a:cxn>
                  <a:cxn ang="0">
                    <a:pos x="0" y="0"/>
                  </a:cxn>
                  <a:cxn ang="0">
                    <a:pos x="0" y="0"/>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786473" name="Freeform 41"/>
              <p:cNvSpPr>
                <a:spLocks/>
              </p:cNvSpPr>
              <p:nvPr/>
            </p:nvSpPr>
            <p:spPr bwMode="hidden">
              <a:xfrm>
                <a:off x="3646" y="2795"/>
                <a:ext cx="2112" cy="695"/>
              </a:xfrm>
              <a:custGeom>
                <a:avLst/>
                <a:gdLst/>
                <a:ahLst/>
                <a:cxnLst>
                  <a:cxn ang="0">
                    <a:pos x="2105" y="665"/>
                  </a:cxn>
                  <a:cxn ang="0">
                    <a:pos x="24" y="0"/>
                  </a:cxn>
                  <a:cxn ang="0">
                    <a:pos x="12" y="72"/>
                  </a:cxn>
                  <a:cxn ang="0">
                    <a:pos x="0" y="150"/>
                  </a:cxn>
                  <a:cxn ang="0">
                    <a:pos x="2105" y="695"/>
                  </a:cxn>
                  <a:cxn ang="0">
                    <a:pos x="2105" y="665"/>
                  </a:cxn>
                  <a:cxn ang="0">
                    <a:pos x="2105" y="665"/>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grpSp>
      </p:grpSp>
      <p:sp>
        <p:nvSpPr>
          <p:cNvPr id="786474" name="Rectangle 42"/>
          <p:cNvSpPr>
            <a:spLocks noGrp="1" noChangeArrowheads="1"/>
          </p:cNvSpPr>
          <p:nvPr>
            <p:ph type="title"/>
          </p:nvPr>
        </p:nvSpPr>
        <p:spPr bwMode="auto">
          <a:xfrm>
            <a:off x="457200" y="277813"/>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smtClean="0"/>
              <a:t>Click to edit Master title style</a:t>
            </a:r>
          </a:p>
        </p:txBody>
      </p:sp>
      <p:sp>
        <p:nvSpPr>
          <p:cNvPr id="786475" name="Rectangle 43"/>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p>
        </p:txBody>
      </p:sp>
      <p:sp>
        <p:nvSpPr>
          <p:cNvPr id="786476" name="Rectangle 44"/>
          <p:cNvSpPr>
            <a:spLocks noGrp="1" noChangeArrowheads="1"/>
          </p:cNvSpPr>
          <p:nvPr>
            <p:ph type="dt" sz="half" idx="2"/>
          </p:nvPr>
        </p:nvSpPr>
        <p:spPr bwMode="auto">
          <a:xfrm>
            <a:off x="457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fontAlgn="auto" hangingPunct="1">
              <a:spcBef>
                <a:spcPts val="0"/>
              </a:spcBef>
              <a:spcAft>
                <a:spcPts val="0"/>
              </a:spcAft>
              <a:defRPr sz="1200" smtClean="0">
                <a:effectLst>
                  <a:outerShdw blurRad="38100" dist="38100" dir="2700000" algn="tl">
                    <a:srgbClr val="000000"/>
                  </a:outerShdw>
                </a:effectLst>
                <a:latin typeface="Arial" charset="0"/>
                <a:cs typeface="+mn-cs"/>
              </a:defRPr>
            </a:lvl1pPr>
          </a:lstStyle>
          <a:p>
            <a:pPr>
              <a:defRPr/>
            </a:pPr>
            <a:fld id="{E715ACEA-481A-4ABA-BCB3-8BA87A5E7BBE}" type="datetime4">
              <a:rPr lang="en-US">
                <a:solidFill>
                  <a:prstClr val="white"/>
                </a:solidFill>
              </a:rPr>
              <a:pPr>
                <a:defRPr/>
              </a:pPr>
              <a:t>October 1, 2011</a:t>
            </a:fld>
            <a:endParaRPr lang="en-US">
              <a:solidFill>
                <a:prstClr val="white"/>
              </a:solidFill>
            </a:endParaRPr>
          </a:p>
        </p:txBody>
      </p:sp>
      <p:sp>
        <p:nvSpPr>
          <p:cNvPr id="786477" name="Rectangle 4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fontAlgn="auto" hangingPunct="1">
              <a:spcBef>
                <a:spcPts val="0"/>
              </a:spcBef>
              <a:spcAft>
                <a:spcPts val="0"/>
              </a:spcAft>
              <a:defRPr sz="1200">
                <a:effectLst>
                  <a:outerShdw blurRad="38100" dist="38100" dir="2700000" algn="tl">
                    <a:srgbClr val="000000"/>
                  </a:outerShdw>
                </a:effectLst>
                <a:latin typeface="Arial" charset="0"/>
                <a:cs typeface="+mn-cs"/>
              </a:defRPr>
            </a:lvl1pPr>
          </a:lstStyle>
          <a:p>
            <a:pPr>
              <a:defRPr/>
            </a:pPr>
            <a:endParaRPr lang="en-US">
              <a:solidFill>
                <a:prstClr val="white"/>
              </a:solidFill>
            </a:endParaRPr>
          </a:p>
        </p:txBody>
      </p:sp>
      <p:sp>
        <p:nvSpPr>
          <p:cNvPr id="786478" name="Rectangle 46"/>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fontAlgn="auto" hangingPunct="1">
              <a:spcBef>
                <a:spcPts val="0"/>
              </a:spcBef>
              <a:spcAft>
                <a:spcPts val="0"/>
              </a:spcAft>
              <a:defRPr sz="2000" smtClean="0">
                <a:effectLst>
                  <a:outerShdw blurRad="38100" dist="38100" dir="2700000" algn="tl">
                    <a:srgbClr val="000000"/>
                  </a:outerShdw>
                </a:effectLst>
                <a:latin typeface="Arial" charset="0"/>
                <a:cs typeface="+mn-cs"/>
              </a:defRPr>
            </a:lvl1pPr>
          </a:lstStyle>
          <a:p>
            <a:pPr>
              <a:defRPr/>
            </a:pPr>
            <a:fld id="{8B66FBEF-F982-458E-B615-CD6472251A04}" type="slidenum">
              <a:rPr lang="en-US">
                <a:solidFill>
                  <a:prstClr val="white"/>
                </a:solidFill>
              </a:rPr>
              <a:pPr>
                <a:defRPr/>
              </a:pPr>
              <a:t>‹#›</a:t>
            </a:fld>
            <a:endParaRPr lang="en-US">
              <a:solidFill>
                <a:prstClr val="white"/>
              </a:solidFill>
            </a:endParaRPr>
          </a:p>
        </p:txBody>
      </p:sp>
    </p:spTree>
    <p:extLst>
      <p:ext uri="{BB962C8B-B14F-4D97-AF65-F5344CB8AC3E}">
        <p14:creationId xmlns:p14="http://schemas.microsoft.com/office/powerpoint/2010/main" val="320505920"/>
      </p:ext>
    </p:extLst>
  </p:cSld>
  <p:clrMap bg1="dk2" tx1="lt1" bg2="dk1" tx2="lt2" accent1="accent1" accent2="accent2" accent3="accent3" accent4="accent4" accent5="accent5" accent6="accent6" hlink="hlink" folHlink="folHlink"/>
  <p:sldLayoutIdLst>
    <p:sldLayoutId id="2147484644" r:id="rId1"/>
    <p:sldLayoutId id="2147484645" r:id="rId2"/>
    <p:sldLayoutId id="2147484646" r:id="rId3"/>
    <p:sldLayoutId id="2147484647" r:id="rId4"/>
    <p:sldLayoutId id="2147484648" r:id="rId5"/>
    <p:sldLayoutId id="2147484649" r:id="rId6"/>
    <p:sldLayoutId id="2147484650" r:id="rId7"/>
    <p:sldLayoutId id="2147484651" r:id="rId8"/>
    <p:sldLayoutId id="2147484652" r:id="rId9"/>
    <p:sldLayoutId id="2147484653" r:id="rId10"/>
    <p:sldLayoutId id="2147484654" r:id="rId11"/>
    <p:sldLayoutId id="2147484655" r:id="rId12"/>
    <p:sldLayoutId id="2147484656" r:id="rId13"/>
  </p:sldLayoutIdLst>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par>
    </p:tnLst>
  </p:timing>
  <p:hf hdr="0" ftr="0" dt="0"/>
  <p:txStyles>
    <p:titleStyle>
      <a:lvl1pPr algn="ctr" rtl="0" fontAlgn="base">
        <a:spcBef>
          <a:spcPct val="0"/>
        </a:spcBef>
        <a:spcAft>
          <a:spcPct val="0"/>
        </a:spcAft>
        <a:defRPr sz="4400">
          <a:solidFill>
            <a:schemeClr val="tx2"/>
          </a:solidFill>
          <a:effectLst>
            <a:outerShdw blurRad="38100" dist="38100" dir="2700000" algn="tl">
              <a:srgbClr val="000000"/>
            </a:outerShdw>
          </a:effectLst>
          <a:latin typeface="+mj-lt"/>
          <a:ea typeface="+mj-ea"/>
          <a:cs typeface="+mj-cs"/>
        </a:defRPr>
      </a:lvl1pPr>
      <a:lvl2pPr algn="ctr" rtl="0" fontAlgn="base">
        <a:spcBef>
          <a:spcPct val="0"/>
        </a:spcBef>
        <a:spcAft>
          <a:spcPct val="0"/>
        </a:spcAft>
        <a:defRPr sz="4400">
          <a:solidFill>
            <a:schemeClr val="tx2"/>
          </a:solidFill>
          <a:effectLst>
            <a:outerShdw blurRad="38100" dist="38100" dir="2700000" algn="tl">
              <a:srgbClr val="000000"/>
            </a:outerShdw>
          </a:effectLst>
          <a:latin typeface="Arial Black" pitchFamily="34" charset="0"/>
        </a:defRPr>
      </a:lvl2pPr>
      <a:lvl3pPr algn="ctr" rtl="0" fontAlgn="base">
        <a:spcBef>
          <a:spcPct val="0"/>
        </a:spcBef>
        <a:spcAft>
          <a:spcPct val="0"/>
        </a:spcAft>
        <a:defRPr sz="4400">
          <a:solidFill>
            <a:schemeClr val="tx2"/>
          </a:solidFill>
          <a:effectLst>
            <a:outerShdw blurRad="38100" dist="38100" dir="2700000" algn="tl">
              <a:srgbClr val="000000"/>
            </a:outerShdw>
          </a:effectLst>
          <a:latin typeface="Arial Black" pitchFamily="34" charset="0"/>
        </a:defRPr>
      </a:lvl3pPr>
      <a:lvl4pPr algn="ctr" rtl="0" fontAlgn="base">
        <a:spcBef>
          <a:spcPct val="0"/>
        </a:spcBef>
        <a:spcAft>
          <a:spcPct val="0"/>
        </a:spcAft>
        <a:defRPr sz="4400">
          <a:solidFill>
            <a:schemeClr val="tx2"/>
          </a:solidFill>
          <a:effectLst>
            <a:outerShdw blurRad="38100" dist="38100" dir="2700000" algn="tl">
              <a:srgbClr val="000000"/>
            </a:outerShdw>
          </a:effectLst>
          <a:latin typeface="Arial Black" pitchFamily="34" charset="0"/>
        </a:defRPr>
      </a:lvl4pPr>
      <a:lvl5pPr algn="ctr" rtl="0" fontAlgn="base">
        <a:spcBef>
          <a:spcPct val="0"/>
        </a:spcBef>
        <a:spcAft>
          <a:spcPct val="0"/>
        </a:spcAft>
        <a:defRPr sz="4400">
          <a:solidFill>
            <a:schemeClr val="tx2"/>
          </a:solidFill>
          <a:effectLst>
            <a:outerShdw blurRad="38100" dist="38100" dir="2700000" algn="tl">
              <a:srgbClr val="000000"/>
            </a:outerShdw>
          </a:effectLst>
          <a:latin typeface="Arial Black" pitchFamily="34" charset="0"/>
        </a:defRPr>
      </a:lvl5pPr>
      <a:lvl6pPr marL="457200" algn="ctr" rtl="0" eaLnBrk="1" fontAlgn="base" hangingPunct="1">
        <a:spcBef>
          <a:spcPct val="0"/>
        </a:spcBef>
        <a:spcAft>
          <a:spcPct val="0"/>
        </a:spcAft>
        <a:defRPr sz="4400">
          <a:solidFill>
            <a:schemeClr val="tx2"/>
          </a:solidFill>
          <a:effectLst>
            <a:outerShdw blurRad="38100" dist="38100" dir="2700000" algn="tl">
              <a:srgbClr val="000000"/>
            </a:outerShdw>
          </a:effectLst>
          <a:latin typeface="Arial" charset="0"/>
        </a:defRPr>
      </a:lvl6pPr>
      <a:lvl7pPr marL="914400" algn="ctr" rtl="0" eaLnBrk="1" fontAlgn="base" hangingPunct="1">
        <a:spcBef>
          <a:spcPct val="0"/>
        </a:spcBef>
        <a:spcAft>
          <a:spcPct val="0"/>
        </a:spcAft>
        <a:defRPr sz="4400">
          <a:solidFill>
            <a:schemeClr val="tx2"/>
          </a:solidFill>
          <a:effectLst>
            <a:outerShdw blurRad="38100" dist="38100" dir="2700000" algn="tl">
              <a:srgbClr val="000000"/>
            </a:outerShdw>
          </a:effectLst>
          <a:latin typeface="Arial" charset="0"/>
        </a:defRPr>
      </a:lvl7pPr>
      <a:lvl8pPr marL="1371600" algn="ctr" rtl="0" eaLnBrk="1" fontAlgn="base" hangingPunct="1">
        <a:spcBef>
          <a:spcPct val="0"/>
        </a:spcBef>
        <a:spcAft>
          <a:spcPct val="0"/>
        </a:spcAft>
        <a:defRPr sz="4400">
          <a:solidFill>
            <a:schemeClr val="tx2"/>
          </a:solidFill>
          <a:effectLst>
            <a:outerShdw blurRad="38100" dist="38100" dir="2700000" algn="tl">
              <a:srgbClr val="000000"/>
            </a:outerShdw>
          </a:effectLst>
          <a:latin typeface="Arial" charset="0"/>
        </a:defRPr>
      </a:lvl8pPr>
      <a:lvl9pPr marL="1828800" algn="ctr" rtl="0" eaLnBrk="1" fontAlgn="base" hangingPunct="1">
        <a:spcBef>
          <a:spcPct val="0"/>
        </a:spcBef>
        <a:spcAft>
          <a:spcPct val="0"/>
        </a:spcAft>
        <a:defRPr sz="4400">
          <a:solidFill>
            <a:schemeClr val="tx2"/>
          </a:solidFill>
          <a:effectLst>
            <a:outerShdw blurRad="38100" dist="38100" dir="2700000" algn="tl">
              <a:srgbClr val="000000"/>
            </a:outerShdw>
          </a:effectLst>
          <a:latin typeface="Arial" charset="0"/>
        </a:defRPr>
      </a:lvl9pPr>
    </p:titleStyle>
    <p:bodyStyle>
      <a:lvl1pPr marL="342900" indent="-342900" algn="l" rtl="0" fontAlgn="base">
        <a:spcBef>
          <a:spcPct val="20000"/>
        </a:spcBef>
        <a:spcAft>
          <a:spcPct val="0"/>
        </a:spcAft>
        <a:buClr>
          <a:schemeClr val="hlink"/>
        </a:buClr>
        <a:buSzPct val="90000"/>
        <a:buFont typeface="Wingdings" pitchFamily="2" charset="2"/>
        <a:buBlip>
          <a:blip r:embed="rId15"/>
        </a:buBlip>
        <a:defRPr sz="3200">
          <a:solidFill>
            <a:schemeClr val="tx1"/>
          </a:solidFill>
          <a:effectLst>
            <a:outerShdw blurRad="38100" dist="38100" dir="2700000" algn="tl">
              <a:srgbClr val="000000"/>
            </a:outerShdw>
          </a:effectLst>
          <a:latin typeface="+mn-lt"/>
          <a:ea typeface="+mn-ea"/>
          <a:cs typeface="+mn-cs"/>
        </a:defRPr>
      </a:lvl1pPr>
      <a:lvl2pPr marL="742950" indent="-285750" algn="l" rtl="0" fontAlgn="base">
        <a:spcBef>
          <a:spcPct val="20000"/>
        </a:spcBef>
        <a:spcAft>
          <a:spcPct val="0"/>
        </a:spcAft>
        <a:buChar char="–"/>
        <a:defRPr sz="2800">
          <a:solidFill>
            <a:schemeClr val="tx1"/>
          </a:solidFill>
          <a:effectLst>
            <a:outerShdw blurRad="38100" dist="38100" dir="2700000" algn="tl">
              <a:srgbClr val="000000"/>
            </a:outerShdw>
          </a:effectLst>
          <a:latin typeface="+mn-lt"/>
        </a:defRPr>
      </a:lvl2pPr>
      <a:lvl3pPr marL="1143000" indent="-228600" algn="l" rtl="0" fontAlgn="base">
        <a:spcBef>
          <a:spcPct val="20000"/>
        </a:spcBef>
        <a:spcAft>
          <a:spcPct val="0"/>
        </a:spcAft>
        <a:buClr>
          <a:schemeClr val="accent2"/>
        </a:buClr>
        <a:buSzPct val="90000"/>
        <a:buFont typeface="Wingdings" pitchFamily="2" charset="2"/>
        <a:buBlip>
          <a:blip r:embed="rId16"/>
        </a:buBlip>
        <a:defRPr sz="2400">
          <a:solidFill>
            <a:schemeClr val="tx1"/>
          </a:solidFill>
          <a:effectLst>
            <a:outerShdw blurRad="38100" dist="38100" dir="2700000" algn="tl">
              <a:srgbClr val="000000"/>
            </a:outerShdw>
          </a:effectLst>
          <a:latin typeface="+mn-lt"/>
        </a:defRPr>
      </a:lvl3pPr>
      <a:lvl4pPr marL="1600200" indent="-228600" algn="l" rtl="0" fontAlgn="base">
        <a:spcBef>
          <a:spcPct val="20000"/>
        </a:spcBef>
        <a:spcAft>
          <a:spcPct val="0"/>
        </a:spcAft>
        <a:buChar char="–"/>
        <a:defRPr sz="2000">
          <a:solidFill>
            <a:schemeClr val="tx1"/>
          </a:solidFill>
          <a:effectLst>
            <a:outerShdw blurRad="38100" dist="38100" dir="2700000" algn="tl">
              <a:srgbClr val="000000"/>
            </a:outerShdw>
          </a:effectLst>
          <a:latin typeface="+mn-lt"/>
        </a:defRPr>
      </a:lvl4pPr>
      <a:lvl5pPr marL="2057400" indent="-228600" algn="l" rtl="0" fontAlgn="base">
        <a:spcBef>
          <a:spcPct val="20000"/>
        </a:spcBef>
        <a:spcAft>
          <a:spcPct val="0"/>
        </a:spcAft>
        <a:buClr>
          <a:schemeClr val="folHlink"/>
        </a:buClr>
        <a:buSzPct val="90000"/>
        <a:buFont typeface="Wingdings" pitchFamily="2" charset="2"/>
        <a:buBlip>
          <a:blip r:embed="rId17"/>
        </a:buBlip>
        <a:defRPr sz="2000">
          <a:solidFill>
            <a:schemeClr val="tx1"/>
          </a:solidFill>
          <a:effectLst>
            <a:outerShdw blurRad="38100" dist="38100" dir="2700000" algn="tl">
              <a:srgbClr val="000000"/>
            </a:outerShdw>
          </a:effectLst>
          <a:latin typeface="+mn-lt"/>
        </a:defRPr>
      </a:lvl5pPr>
      <a:lvl6pPr marL="2514600" indent="-228600" algn="l" rtl="0" eaLnBrk="1" fontAlgn="base" hangingPunct="1">
        <a:spcBef>
          <a:spcPct val="20000"/>
        </a:spcBef>
        <a:spcAft>
          <a:spcPct val="0"/>
        </a:spcAft>
        <a:buClr>
          <a:schemeClr val="folHlink"/>
        </a:buClr>
        <a:buSzPct val="90000"/>
        <a:buFont typeface="Wingdings" pitchFamily="2" charset="2"/>
        <a:buBlip>
          <a:blip r:embed="rId17"/>
        </a:buBlip>
        <a:defRPr sz="2000">
          <a:solidFill>
            <a:schemeClr val="tx1"/>
          </a:solidFill>
          <a:effectLst>
            <a:outerShdw blurRad="38100" dist="38100" dir="2700000" algn="tl">
              <a:srgbClr val="000000"/>
            </a:outerShdw>
          </a:effectLst>
          <a:latin typeface="+mn-lt"/>
        </a:defRPr>
      </a:lvl6pPr>
      <a:lvl7pPr marL="2971800" indent="-228600" algn="l" rtl="0" eaLnBrk="1" fontAlgn="base" hangingPunct="1">
        <a:spcBef>
          <a:spcPct val="20000"/>
        </a:spcBef>
        <a:spcAft>
          <a:spcPct val="0"/>
        </a:spcAft>
        <a:buClr>
          <a:schemeClr val="folHlink"/>
        </a:buClr>
        <a:buSzPct val="90000"/>
        <a:buFont typeface="Wingdings" pitchFamily="2" charset="2"/>
        <a:buBlip>
          <a:blip r:embed="rId17"/>
        </a:buBlip>
        <a:defRPr sz="2000">
          <a:solidFill>
            <a:schemeClr val="tx1"/>
          </a:solidFill>
          <a:effectLst>
            <a:outerShdw blurRad="38100" dist="38100" dir="2700000" algn="tl">
              <a:srgbClr val="000000"/>
            </a:outerShdw>
          </a:effectLst>
          <a:latin typeface="+mn-lt"/>
        </a:defRPr>
      </a:lvl7pPr>
      <a:lvl8pPr marL="3429000" indent="-228600" algn="l" rtl="0" eaLnBrk="1" fontAlgn="base" hangingPunct="1">
        <a:spcBef>
          <a:spcPct val="20000"/>
        </a:spcBef>
        <a:spcAft>
          <a:spcPct val="0"/>
        </a:spcAft>
        <a:buClr>
          <a:schemeClr val="folHlink"/>
        </a:buClr>
        <a:buSzPct val="90000"/>
        <a:buFont typeface="Wingdings" pitchFamily="2" charset="2"/>
        <a:buBlip>
          <a:blip r:embed="rId17"/>
        </a:buBlip>
        <a:defRPr sz="2000">
          <a:solidFill>
            <a:schemeClr val="tx1"/>
          </a:solidFill>
          <a:effectLst>
            <a:outerShdw blurRad="38100" dist="38100" dir="2700000" algn="tl">
              <a:srgbClr val="000000"/>
            </a:outerShdw>
          </a:effectLst>
          <a:latin typeface="+mn-lt"/>
        </a:defRPr>
      </a:lvl8pPr>
      <a:lvl9pPr marL="3886200" indent="-228600" algn="l" rtl="0" eaLnBrk="1" fontAlgn="base" hangingPunct="1">
        <a:spcBef>
          <a:spcPct val="20000"/>
        </a:spcBef>
        <a:spcAft>
          <a:spcPct val="0"/>
        </a:spcAft>
        <a:buClr>
          <a:schemeClr val="folHlink"/>
        </a:buClr>
        <a:buSzPct val="90000"/>
        <a:buFont typeface="Wingdings" pitchFamily="2" charset="2"/>
        <a:buBlip>
          <a:blip r:embed="rId17"/>
        </a:buBlip>
        <a:defRPr sz="2000">
          <a:solidFill>
            <a:schemeClr val="tx1"/>
          </a:solidFill>
          <a:effectLst>
            <a:outerShdw blurRad="38100" dist="38100" dir="2700000" algn="tl">
              <a:srgbClr val="000000"/>
            </a:outerShdw>
          </a:effectLst>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57647"/>
                <a:invGamma/>
              </a:schemeClr>
            </a:gs>
            <a:gs pos="100000">
              <a:schemeClr val="bg1"/>
            </a:gs>
          </a:gsLst>
          <a:lin ang="2700000" scaled="1"/>
        </a:gradFill>
        <a:effectLst/>
      </p:bgPr>
    </p:bg>
    <p:spTree>
      <p:nvGrpSpPr>
        <p:cNvPr id="1" name=""/>
        <p:cNvGrpSpPr/>
        <p:nvPr/>
      </p:nvGrpSpPr>
      <p:grpSpPr>
        <a:xfrm>
          <a:off x="0" y="0"/>
          <a:ext cx="0" cy="0"/>
          <a:chOff x="0" y="0"/>
          <a:chExt cx="0" cy="0"/>
        </a:xfrm>
      </p:grpSpPr>
      <p:grpSp>
        <p:nvGrpSpPr>
          <p:cNvPr id="237570" name="Group 2"/>
          <p:cNvGrpSpPr>
            <a:grpSpLocks/>
          </p:cNvGrpSpPr>
          <p:nvPr/>
        </p:nvGrpSpPr>
        <p:grpSpPr bwMode="auto">
          <a:xfrm>
            <a:off x="0" y="0"/>
            <a:ext cx="9144000" cy="6856413"/>
            <a:chOff x="0" y="0"/>
            <a:chExt cx="5760" cy="4319"/>
          </a:xfrm>
        </p:grpSpPr>
        <p:sp>
          <p:nvSpPr>
            <p:cNvPr id="237571" name="Freeform 3"/>
            <p:cNvSpPr>
              <a:spLocks/>
            </p:cNvSpPr>
            <p:nvPr/>
          </p:nvSpPr>
          <p:spPr bwMode="hidden">
            <a:xfrm>
              <a:off x="0" y="12"/>
              <a:ext cx="5758" cy="3273"/>
            </a:xfrm>
            <a:custGeom>
              <a:avLst/>
              <a:gdLst/>
              <a:ahLst/>
              <a:cxnLst>
                <a:cxn ang="0">
                  <a:pos x="3193" y="1816"/>
                </a:cxn>
                <a:cxn ang="0">
                  <a:pos x="0" y="0"/>
                </a:cxn>
                <a:cxn ang="0">
                  <a:pos x="0" y="522"/>
                </a:cxn>
                <a:cxn ang="0">
                  <a:pos x="3037" y="1978"/>
                </a:cxn>
                <a:cxn ang="0">
                  <a:pos x="5740" y="3273"/>
                </a:cxn>
                <a:cxn ang="0">
                  <a:pos x="5740" y="3267"/>
                </a:cxn>
                <a:cxn ang="0">
                  <a:pos x="3193" y="1816"/>
                </a:cxn>
                <a:cxn ang="0">
                  <a:pos x="3193" y="1816"/>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w="9525">
              <a:noFill/>
              <a:round/>
              <a:headEnd/>
              <a:tailEnd/>
            </a:ln>
          </p:spPr>
          <p:txBody>
            <a:bodyPr/>
            <a:lstStyle/>
            <a:p>
              <a:pPr eaLnBrk="0" hangingPunct="0"/>
              <a:endParaRPr lang="en-US">
                <a:solidFill>
                  <a:srgbClr val="FFFFFF"/>
                </a:solidFill>
                <a:cs typeface="+mn-cs"/>
              </a:endParaRPr>
            </a:p>
          </p:txBody>
        </p:sp>
        <p:sp>
          <p:nvSpPr>
            <p:cNvPr id="237572" name="Freeform 4"/>
            <p:cNvSpPr>
              <a:spLocks/>
            </p:cNvSpPr>
            <p:nvPr/>
          </p:nvSpPr>
          <p:spPr bwMode="hidden">
            <a:xfrm>
              <a:off x="149" y="0"/>
              <a:ext cx="5609" cy="3243"/>
            </a:xfrm>
            <a:custGeom>
              <a:avLst/>
              <a:gdLst/>
              <a:ahLst/>
              <a:cxnLst>
                <a:cxn ang="0">
                  <a:pos x="3163" y="1714"/>
                </a:cxn>
                <a:cxn ang="0">
                  <a:pos x="431" y="0"/>
                </a:cxn>
                <a:cxn ang="0">
                  <a:pos x="0" y="0"/>
                </a:cxn>
                <a:cxn ang="0">
                  <a:pos x="3086" y="1786"/>
                </a:cxn>
                <a:cxn ang="0">
                  <a:pos x="5591" y="3243"/>
                </a:cxn>
                <a:cxn ang="0">
                  <a:pos x="5591" y="3237"/>
                </a:cxn>
                <a:cxn ang="0">
                  <a:pos x="3163" y="1714"/>
                </a:cxn>
                <a:cxn ang="0">
                  <a:pos x="3163" y="1714"/>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eaLnBrk="0" hangingPunct="0"/>
              <a:endParaRPr lang="en-US">
                <a:solidFill>
                  <a:srgbClr val="FFFFFF"/>
                </a:solidFill>
                <a:cs typeface="+mn-cs"/>
              </a:endParaRPr>
            </a:p>
          </p:txBody>
        </p:sp>
        <p:sp>
          <p:nvSpPr>
            <p:cNvPr id="237573" name="Freeform 5"/>
            <p:cNvSpPr>
              <a:spLocks/>
            </p:cNvSpPr>
            <p:nvPr/>
          </p:nvSpPr>
          <p:spPr bwMode="hidden">
            <a:xfrm>
              <a:off x="0" y="3433"/>
              <a:ext cx="4038" cy="191"/>
            </a:xfrm>
            <a:custGeom>
              <a:avLst/>
              <a:gdLst/>
              <a:ahLst/>
              <a:cxnLst>
                <a:cxn ang="0">
                  <a:pos x="0" y="156"/>
                </a:cxn>
                <a:cxn ang="0">
                  <a:pos x="4042" y="192"/>
                </a:cxn>
                <a:cxn ang="0">
                  <a:pos x="4042" y="144"/>
                </a:cxn>
                <a:cxn ang="0">
                  <a:pos x="0" y="0"/>
                </a:cxn>
                <a:cxn ang="0">
                  <a:pos x="0" y="156"/>
                </a:cxn>
                <a:cxn ang="0">
                  <a:pos x="0" y="156"/>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w="9525">
              <a:noFill/>
              <a:round/>
              <a:headEnd/>
              <a:tailEnd/>
            </a:ln>
          </p:spPr>
          <p:txBody>
            <a:bodyPr/>
            <a:lstStyle/>
            <a:p>
              <a:pPr eaLnBrk="0" hangingPunct="0"/>
              <a:endParaRPr lang="en-US">
                <a:solidFill>
                  <a:srgbClr val="FFFFFF"/>
                </a:solidFill>
                <a:cs typeface="+mn-cs"/>
              </a:endParaRPr>
            </a:p>
          </p:txBody>
        </p:sp>
        <p:sp>
          <p:nvSpPr>
            <p:cNvPr id="237574" name="Freeform 6"/>
            <p:cNvSpPr>
              <a:spLocks/>
            </p:cNvSpPr>
            <p:nvPr/>
          </p:nvSpPr>
          <p:spPr bwMode="hidden">
            <a:xfrm>
              <a:off x="4038" y="3577"/>
              <a:ext cx="1720" cy="65"/>
            </a:xfrm>
            <a:custGeom>
              <a:avLst/>
              <a:gdLst/>
              <a:ahLst/>
              <a:cxnLst>
                <a:cxn ang="0">
                  <a:pos x="1722" y="66"/>
                </a:cxn>
                <a:cxn ang="0">
                  <a:pos x="1722" y="60"/>
                </a:cxn>
                <a:cxn ang="0">
                  <a:pos x="0" y="0"/>
                </a:cxn>
                <a:cxn ang="0">
                  <a:pos x="0" y="48"/>
                </a:cxn>
                <a:cxn ang="0">
                  <a:pos x="1722" y="66"/>
                </a:cxn>
                <a:cxn ang="0">
                  <a:pos x="1722" y="66"/>
                </a:cxn>
              </a:cxnLst>
              <a:rect l="0" t="0" r="r" b="b"/>
              <a:pathLst>
                <a:path w="1722" h="66">
                  <a:moveTo>
                    <a:pt x="1722" y="66"/>
                  </a:moveTo>
                  <a:lnTo>
                    <a:pt x="1722" y="60"/>
                  </a:lnTo>
                  <a:lnTo>
                    <a:pt x="0" y="0"/>
                  </a:lnTo>
                  <a:lnTo>
                    <a:pt x="0" y="48"/>
                  </a:lnTo>
                  <a:lnTo>
                    <a:pt x="1722" y="66"/>
                  </a:lnTo>
                  <a:lnTo>
                    <a:pt x="1722" y="66"/>
                  </a:lnTo>
                  <a:close/>
                </a:path>
              </a:pathLst>
            </a:custGeom>
            <a:gradFill rotWithShape="0">
              <a:gsLst>
                <a:gs pos="0">
                  <a:schemeClr val="bg2"/>
                </a:gs>
                <a:gs pos="100000">
                  <a:schemeClr val="bg1"/>
                </a:gs>
              </a:gsLst>
              <a:lin ang="0" scaled="1"/>
            </a:gradFill>
            <a:ln w="9525">
              <a:noFill/>
              <a:round/>
              <a:headEnd/>
              <a:tailEnd/>
            </a:ln>
          </p:spPr>
          <p:txBody>
            <a:bodyPr/>
            <a:lstStyle/>
            <a:p>
              <a:pPr eaLnBrk="0" hangingPunct="0"/>
              <a:endParaRPr lang="en-US">
                <a:solidFill>
                  <a:srgbClr val="FFFFFF"/>
                </a:solidFill>
                <a:cs typeface="+mn-cs"/>
              </a:endParaRPr>
            </a:p>
          </p:txBody>
        </p:sp>
        <p:sp>
          <p:nvSpPr>
            <p:cNvPr id="237575" name="Freeform 7"/>
            <p:cNvSpPr>
              <a:spLocks/>
            </p:cNvSpPr>
            <p:nvPr/>
          </p:nvSpPr>
          <p:spPr bwMode="hidden">
            <a:xfrm>
              <a:off x="0" y="3726"/>
              <a:ext cx="4784" cy="329"/>
            </a:xfrm>
            <a:custGeom>
              <a:avLst/>
              <a:gdLst/>
              <a:ahLst/>
              <a:cxnLst>
                <a:cxn ang="0">
                  <a:pos x="0" y="329"/>
                </a:cxn>
                <a:cxn ang="0">
                  <a:pos x="4789" y="77"/>
                </a:cxn>
                <a:cxn ang="0">
                  <a:pos x="4789" y="0"/>
                </a:cxn>
                <a:cxn ang="0">
                  <a:pos x="0" y="107"/>
                </a:cxn>
                <a:cxn ang="0">
                  <a:pos x="0" y="329"/>
                </a:cxn>
                <a:cxn ang="0">
                  <a:pos x="0" y="329"/>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w="9525" cap="flat" cmpd="sng">
              <a:noFill/>
              <a:prstDash val="solid"/>
              <a:round/>
              <a:headEnd type="none" w="med" len="med"/>
              <a:tailEnd type="none" w="med" len="med"/>
            </a:ln>
            <a:effectLst/>
          </p:spPr>
          <p:txBody>
            <a:bodyPr/>
            <a:lstStyle/>
            <a:p>
              <a:pPr eaLnBrk="0" hangingPunct="0"/>
              <a:endParaRPr lang="en-US">
                <a:solidFill>
                  <a:srgbClr val="FFFFFF"/>
                </a:solidFill>
                <a:cs typeface="+mn-cs"/>
              </a:endParaRPr>
            </a:p>
          </p:txBody>
        </p:sp>
        <p:sp>
          <p:nvSpPr>
            <p:cNvPr id="237576" name="Freeform 8"/>
            <p:cNvSpPr>
              <a:spLocks/>
            </p:cNvSpPr>
            <p:nvPr/>
          </p:nvSpPr>
          <p:spPr bwMode="hidden">
            <a:xfrm>
              <a:off x="4784" y="3702"/>
              <a:ext cx="974" cy="101"/>
            </a:xfrm>
            <a:custGeom>
              <a:avLst/>
              <a:gdLst/>
              <a:ahLst/>
              <a:cxnLst>
                <a:cxn ang="0">
                  <a:pos x="975" y="48"/>
                </a:cxn>
                <a:cxn ang="0">
                  <a:pos x="975" y="0"/>
                </a:cxn>
                <a:cxn ang="0">
                  <a:pos x="0" y="24"/>
                </a:cxn>
                <a:cxn ang="0">
                  <a:pos x="0" y="101"/>
                </a:cxn>
                <a:cxn ang="0">
                  <a:pos x="975" y="48"/>
                </a:cxn>
                <a:cxn ang="0">
                  <a:pos x="975" y="48"/>
                </a:cxn>
              </a:cxnLst>
              <a:rect l="0" t="0" r="r" b="b"/>
              <a:pathLst>
                <a:path w="975" h="101">
                  <a:moveTo>
                    <a:pt x="975" y="48"/>
                  </a:moveTo>
                  <a:lnTo>
                    <a:pt x="975" y="0"/>
                  </a:lnTo>
                  <a:lnTo>
                    <a:pt x="0" y="24"/>
                  </a:lnTo>
                  <a:lnTo>
                    <a:pt x="0" y="101"/>
                  </a:lnTo>
                  <a:lnTo>
                    <a:pt x="975" y="48"/>
                  </a:lnTo>
                  <a:lnTo>
                    <a:pt x="975" y="48"/>
                  </a:lnTo>
                  <a:close/>
                </a:path>
              </a:pathLst>
            </a:custGeom>
            <a:solidFill>
              <a:schemeClr val="bg1"/>
            </a:solidFill>
            <a:ln w="9525">
              <a:noFill/>
              <a:round/>
              <a:headEnd/>
              <a:tailEnd/>
            </a:ln>
          </p:spPr>
          <p:txBody>
            <a:bodyPr/>
            <a:lstStyle/>
            <a:p>
              <a:pPr eaLnBrk="0" hangingPunct="0"/>
              <a:endParaRPr lang="en-US">
                <a:solidFill>
                  <a:srgbClr val="FFFFFF"/>
                </a:solidFill>
                <a:cs typeface="+mn-cs"/>
              </a:endParaRPr>
            </a:p>
          </p:txBody>
        </p:sp>
        <p:sp>
          <p:nvSpPr>
            <p:cNvPr id="237577" name="Freeform 9"/>
            <p:cNvSpPr>
              <a:spLocks/>
            </p:cNvSpPr>
            <p:nvPr/>
          </p:nvSpPr>
          <p:spPr bwMode="hidden">
            <a:xfrm>
              <a:off x="3619" y="3815"/>
              <a:ext cx="2139" cy="198"/>
            </a:xfrm>
            <a:custGeom>
              <a:avLst/>
              <a:gdLst/>
              <a:ahLst/>
              <a:cxnLst>
                <a:cxn ang="0">
                  <a:pos x="2141" y="0"/>
                </a:cxn>
                <a:cxn ang="0">
                  <a:pos x="0" y="156"/>
                </a:cxn>
                <a:cxn ang="0">
                  <a:pos x="0" y="198"/>
                </a:cxn>
                <a:cxn ang="0">
                  <a:pos x="2141" y="0"/>
                </a:cxn>
                <a:cxn ang="0">
                  <a:pos x="2141" y="0"/>
                </a:cxn>
              </a:cxnLst>
              <a:rect l="0" t="0" r="r" b="b"/>
              <a:pathLst>
                <a:path w="2141" h="198">
                  <a:moveTo>
                    <a:pt x="2141" y="0"/>
                  </a:moveTo>
                  <a:lnTo>
                    <a:pt x="0" y="156"/>
                  </a:lnTo>
                  <a:lnTo>
                    <a:pt x="0" y="198"/>
                  </a:lnTo>
                  <a:lnTo>
                    <a:pt x="2141" y="0"/>
                  </a:lnTo>
                  <a:lnTo>
                    <a:pt x="2141" y="0"/>
                  </a:lnTo>
                  <a:close/>
                </a:path>
              </a:pathLst>
            </a:custGeom>
            <a:solidFill>
              <a:schemeClr val="bg1"/>
            </a:solidFill>
            <a:ln w="9525">
              <a:noFill/>
              <a:round/>
              <a:headEnd/>
              <a:tailEnd/>
            </a:ln>
          </p:spPr>
          <p:txBody>
            <a:bodyPr/>
            <a:lstStyle/>
            <a:p>
              <a:pPr eaLnBrk="0" hangingPunct="0"/>
              <a:endParaRPr lang="en-US">
                <a:solidFill>
                  <a:srgbClr val="FFFFFF"/>
                </a:solidFill>
                <a:cs typeface="+mn-cs"/>
              </a:endParaRPr>
            </a:p>
          </p:txBody>
        </p:sp>
        <p:sp>
          <p:nvSpPr>
            <p:cNvPr id="237578" name="Freeform 10"/>
            <p:cNvSpPr>
              <a:spLocks/>
            </p:cNvSpPr>
            <p:nvPr/>
          </p:nvSpPr>
          <p:spPr bwMode="hidden">
            <a:xfrm>
              <a:off x="0" y="3971"/>
              <a:ext cx="3619" cy="348"/>
            </a:xfrm>
            <a:custGeom>
              <a:avLst/>
              <a:gdLst/>
              <a:ahLst/>
              <a:cxnLst>
                <a:cxn ang="0">
                  <a:pos x="0" y="348"/>
                </a:cxn>
                <a:cxn ang="0">
                  <a:pos x="311" y="348"/>
                </a:cxn>
                <a:cxn ang="0">
                  <a:pos x="3623" y="42"/>
                </a:cxn>
                <a:cxn ang="0">
                  <a:pos x="3623" y="0"/>
                </a:cxn>
                <a:cxn ang="0">
                  <a:pos x="0" y="264"/>
                </a:cxn>
                <a:cxn ang="0">
                  <a:pos x="0" y="348"/>
                </a:cxn>
                <a:cxn ang="0">
                  <a:pos x="0" y="348"/>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eaLnBrk="0" hangingPunct="0"/>
              <a:endParaRPr lang="en-US">
                <a:solidFill>
                  <a:srgbClr val="FFFFFF"/>
                </a:solidFill>
                <a:cs typeface="+mn-cs"/>
              </a:endParaRPr>
            </a:p>
          </p:txBody>
        </p:sp>
        <p:sp>
          <p:nvSpPr>
            <p:cNvPr id="237579" name="Freeform 11"/>
            <p:cNvSpPr>
              <a:spLocks/>
            </p:cNvSpPr>
            <p:nvPr/>
          </p:nvSpPr>
          <p:spPr bwMode="hidden">
            <a:xfrm>
              <a:off x="2097" y="4043"/>
              <a:ext cx="2514" cy="276"/>
            </a:xfrm>
            <a:custGeom>
              <a:avLst/>
              <a:gdLst/>
              <a:ahLst/>
              <a:cxnLst>
                <a:cxn ang="0">
                  <a:pos x="2182" y="276"/>
                </a:cxn>
                <a:cxn ang="0">
                  <a:pos x="2517" y="204"/>
                </a:cxn>
                <a:cxn ang="0">
                  <a:pos x="2260" y="0"/>
                </a:cxn>
                <a:cxn ang="0">
                  <a:pos x="0" y="276"/>
                </a:cxn>
                <a:cxn ang="0">
                  <a:pos x="2182" y="276"/>
                </a:cxn>
                <a:cxn ang="0">
                  <a:pos x="2182" y="276"/>
                </a:cxn>
              </a:cxnLst>
              <a:rect l="0" t="0" r="r" b="b"/>
              <a:pathLst>
                <a:path w="2517" h="276">
                  <a:moveTo>
                    <a:pt x="2182" y="276"/>
                  </a:moveTo>
                  <a:lnTo>
                    <a:pt x="2517" y="204"/>
                  </a:lnTo>
                  <a:lnTo>
                    <a:pt x="2260" y="0"/>
                  </a:lnTo>
                  <a:lnTo>
                    <a:pt x="0" y="276"/>
                  </a:lnTo>
                  <a:lnTo>
                    <a:pt x="2182" y="276"/>
                  </a:lnTo>
                  <a:lnTo>
                    <a:pt x="2182" y="276"/>
                  </a:lnTo>
                  <a:close/>
                </a:path>
              </a:pathLst>
            </a:custGeom>
            <a:solidFill>
              <a:schemeClr val="bg1"/>
            </a:solidFill>
            <a:ln w="9525">
              <a:noFill/>
              <a:round/>
              <a:headEnd/>
              <a:tailEnd/>
            </a:ln>
          </p:spPr>
          <p:txBody>
            <a:bodyPr/>
            <a:lstStyle/>
            <a:p>
              <a:pPr eaLnBrk="0" hangingPunct="0"/>
              <a:endParaRPr lang="en-US">
                <a:solidFill>
                  <a:srgbClr val="FFFFFF"/>
                </a:solidFill>
                <a:cs typeface="+mn-cs"/>
              </a:endParaRPr>
            </a:p>
          </p:txBody>
        </p:sp>
        <p:sp>
          <p:nvSpPr>
            <p:cNvPr id="237580" name="Freeform 12"/>
            <p:cNvSpPr>
              <a:spLocks/>
            </p:cNvSpPr>
            <p:nvPr/>
          </p:nvSpPr>
          <p:spPr bwMode="hidden">
            <a:xfrm>
              <a:off x="4354" y="3869"/>
              <a:ext cx="1404" cy="378"/>
            </a:xfrm>
            <a:custGeom>
              <a:avLst/>
              <a:gdLst/>
              <a:ahLst/>
              <a:cxnLst>
                <a:cxn ang="0">
                  <a:pos x="1405" y="126"/>
                </a:cxn>
                <a:cxn ang="0">
                  <a:pos x="1405" y="0"/>
                </a:cxn>
                <a:cxn ang="0">
                  <a:pos x="0" y="174"/>
                </a:cxn>
                <a:cxn ang="0">
                  <a:pos x="257" y="378"/>
                </a:cxn>
                <a:cxn ang="0">
                  <a:pos x="1405" y="126"/>
                </a:cxn>
                <a:cxn ang="0">
                  <a:pos x="1405" y="126"/>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w="9525">
              <a:noFill/>
              <a:round/>
              <a:headEnd/>
              <a:tailEnd/>
            </a:ln>
          </p:spPr>
          <p:txBody>
            <a:bodyPr/>
            <a:lstStyle/>
            <a:p>
              <a:pPr eaLnBrk="0" hangingPunct="0"/>
              <a:endParaRPr lang="en-US">
                <a:solidFill>
                  <a:srgbClr val="FFFFFF"/>
                </a:solidFill>
                <a:cs typeface="+mn-cs"/>
              </a:endParaRPr>
            </a:p>
          </p:txBody>
        </p:sp>
        <p:sp>
          <p:nvSpPr>
            <p:cNvPr id="237581" name="Freeform 13"/>
            <p:cNvSpPr>
              <a:spLocks/>
            </p:cNvSpPr>
            <p:nvPr/>
          </p:nvSpPr>
          <p:spPr bwMode="hidden">
            <a:xfrm>
              <a:off x="5030" y="3151"/>
              <a:ext cx="728" cy="240"/>
            </a:xfrm>
            <a:custGeom>
              <a:avLst/>
              <a:gdLst/>
              <a:ahLst/>
              <a:cxnLst>
                <a:cxn ang="0">
                  <a:pos x="729" y="240"/>
                </a:cxn>
                <a:cxn ang="0">
                  <a:pos x="0" y="0"/>
                </a:cxn>
                <a:cxn ang="0">
                  <a:pos x="0" y="6"/>
                </a:cxn>
                <a:cxn ang="0">
                  <a:pos x="729" y="240"/>
                </a:cxn>
                <a:cxn ang="0">
                  <a:pos x="729" y="240"/>
                </a:cxn>
              </a:cxnLst>
              <a:rect l="0" t="0" r="r" b="b"/>
              <a:pathLst>
                <a:path w="729" h="240">
                  <a:moveTo>
                    <a:pt x="729" y="240"/>
                  </a:moveTo>
                  <a:lnTo>
                    <a:pt x="0" y="0"/>
                  </a:lnTo>
                  <a:lnTo>
                    <a:pt x="0" y="6"/>
                  </a:lnTo>
                  <a:lnTo>
                    <a:pt x="729" y="240"/>
                  </a:lnTo>
                  <a:lnTo>
                    <a:pt x="729" y="240"/>
                  </a:lnTo>
                  <a:close/>
                </a:path>
              </a:pathLst>
            </a:custGeom>
            <a:solidFill>
              <a:schemeClr val="bg1"/>
            </a:solidFill>
            <a:ln w="9525">
              <a:noFill/>
              <a:round/>
              <a:headEnd/>
              <a:tailEnd/>
            </a:ln>
          </p:spPr>
          <p:txBody>
            <a:bodyPr/>
            <a:lstStyle/>
            <a:p>
              <a:pPr eaLnBrk="0" hangingPunct="0"/>
              <a:endParaRPr lang="en-US">
                <a:solidFill>
                  <a:srgbClr val="FFFFFF"/>
                </a:solidFill>
                <a:cs typeface="+mn-cs"/>
              </a:endParaRPr>
            </a:p>
          </p:txBody>
        </p:sp>
        <p:sp>
          <p:nvSpPr>
            <p:cNvPr id="237582" name="Freeform 14"/>
            <p:cNvSpPr>
              <a:spLocks/>
            </p:cNvSpPr>
            <p:nvPr/>
          </p:nvSpPr>
          <p:spPr bwMode="hidden">
            <a:xfrm>
              <a:off x="0" y="1486"/>
              <a:ext cx="5030" cy="1671"/>
            </a:xfrm>
            <a:custGeom>
              <a:avLst/>
              <a:gdLst/>
              <a:ahLst/>
              <a:cxnLst>
                <a:cxn ang="0">
                  <a:pos x="0" y="72"/>
                </a:cxn>
                <a:cxn ang="0">
                  <a:pos x="5035" y="1672"/>
                </a:cxn>
                <a:cxn ang="0">
                  <a:pos x="5035" y="1666"/>
                </a:cxn>
                <a:cxn ang="0">
                  <a:pos x="0" y="0"/>
                </a:cxn>
                <a:cxn ang="0">
                  <a:pos x="0" y="72"/>
                </a:cxn>
                <a:cxn ang="0">
                  <a:pos x="0" y="72"/>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w="9525">
              <a:noFill/>
              <a:round/>
              <a:headEnd/>
              <a:tailEnd/>
            </a:ln>
          </p:spPr>
          <p:txBody>
            <a:bodyPr/>
            <a:lstStyle/>
            <a:p>
              <a:pPr eaLnBrk="0" hangingPunct="0"/>
              <a:endParaRPr lang="en-US">
                <a:solidFill>
                  <a:srgbClr val="FFFFFF"/>
                </a:solidFill>
                <a:cs typeface="+mn-cs"/>
              </a:endParaRPr>
            </a:p>
          </p:txBody>
        </p:sp>
        <p:sp>
          <p:nvSpPr>
            <p:cNvPr id="237583" name="Freeform 15"/>
            <p:cNvSpPr>
              <a:spLocks/>
            </p:cNvSpPr>
            <p:nvPr/>
          </p:nvSpPr>
          <p:spPr bwMode="hidden">
            <a:xfrm>
              <a:off x="5030" y="3049"/>
              <a:ext cx="728" cy="318"/>
            </a:xfrm>
            <a:custGeom>
              <a:avLst/>
              <a:gdLst/>
              <a:ahLst/>
              <a:cxnLst>
                <a:cxn ang="0">
                  <a:pos x="729" y="318"/>
                </a:cxn>
                <a:cxn ang="0">
                  <a:pos x="729" y="312"/>
                </a:cxn>
                <a:cxn ang="0">
                  <a:pos x="0" y="0"/>
                </a:cxn>
                <a:cxn ang="0">
                  <a:pos x="0" y="54"/>
                </a:cxn>
                <a:cxn ang="0">
                  <a:pos x="729" y="318"/>
                </a:cxn>
                <a:cxn ang="0">
                  <a:pos x="729" y="318"/>
                </a:cxn>
              </a:cxnLst>
              <a:rect l="0" t="0" r="r" b="b"/>
              <a:pathLst>
                <a:path w="729" h="318">
                  <a:moveTo>
                    <a:pt x="729" y="318"/>
                  </a:moveTo>
                  <a:lnTo>
                    <a:pt x="729" y="312"/>
                  </a:lnTo>
                  <a:lnTo>
                    <a:pt x="0" y="0"/>
                  </a:lnTo>
                  <a:lnTo>
                    <a:pt x="0" y="54"/>
                  </a:lnTo>
                  <a:lnTo>
                    <a:pt x="729" y="318"/>
                  </a:lnTo>
                  <a:lnTo>
                    <a:pt x="729" y="318"/>
                  </a:lnTo>
                  <a:close/>
                </a:path>
              </a:pathLst>
            </a:custGeom>
            <a:gradFill rotWithShape="0">
              <a:gsLst>
                <a:gs pos="0">
                  <a:schemeClr val="bg2"/>
                </a:gs>
                <a:gs pos="100000">
                  <a:schemeClr val="bg1"/>
                </a:gs>
              </a:gsLst>
              <a:lin ang="0" scaled="1"/>
            </a:gradFill>
            <a:ln w="9525">
              <a:noFill/>
              <a:round/>
              <a:headEnd/>
              <a:tailEnd/>
            </a:ln>
          </p:spPr>
          <p:txBody>
            <a:bodyPr/>
            <a:lstStyle/>
            <a:p>
              <a:pPr eaLnBrk="0" hangingPunct="0"/>
              <a:endParaRPr lang="en-US">
                <a:solidFill>
                  <a:srgbClr val="FFFFFF"/>
                </a:solidFill>
                <a:cs typeface="+mn-cs"/>
              </a:endParaRPr>
            </a:p>
          </p:txBody>
        </p:sp>
        <p:sp>
          <p:nvSpPr>
            <p:cNvPr id="237584" name="Freeform 16"/>
            <p:cNvSpPr>
              <a:spLocks/>
            </p:cNvSpPr>
            <p:nvPr/>
          </p:nvSpPr>
          <p:spPr bwMode="hidden">
            <a:xfrm>
              <a:off x="0" y="916"/>
              <a:ext cx="5030" cy="2187"/>
            </a:xfrm>
            <a:custGeom>
              <a:avLst/>
              <a:gdLst/>
              <a:ahLst/>
              <a:cxnLst>
                <a:cxn ang="0">
                  <a:pos x="0" y="396"/>
                </a:cxn>
                <a:cxn ang="0">
                  <a:pos x="5035" y="2188"/>
                </a:cxn>
                <a:cxn ang="0">
                  <a:pos x="5035" y="2134"/>
                </a:cxn>
                <a:cxn ang="0">
                  <a:pos x="0" y="0"/>
                </a:cxn>
                <a:cxn ang="0">
                  <a:pos x="0" y="396"/>
                </a:cxn>
                <a:cxn ang="0">
                  <a:pos x="0" y="396"/>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w="9525">
              <a:noFill/>
              <a:round/>
              <a:headEnd/>
              <a:tailEnd/>
            </a:ln>
          </p:spPr>
          <p:txBody>
            <a:bodyPr/>
            <a:lstStyle/>
            <a:p>
              <a:pPr eaLnBrk="0" hangingPunct="0"/>
              <a:endParaRPr lang="en-US">
                <a:solidFill>
                  <a:srgbClr val="FFFFFF"/>
                </a:solidFill>
                <a:cs typeface="+mn-cs"/>
              </a:endParaRPr>
            </a:p>
          </p:txBody>
        </p:sp>
        <p:sp>
          <p:nvSpPr>
            <p:cNvPr id="237585" name="Freeform 17"/>
            <p:cNvSpPr>
              <a:spLocks/>
            </p:cNvSpPr>
            <p:nvPr/>
          </p:nvSpPr>
          <p:spPr bwMode="hidden">
            <a:xfrm>
              <a:off x="2294" y="0"/>
              <a:ext cx="3159" cy="2725"/>
            </a:xfrm>
            <a:custGeom>
              <a:avLst/>
              <a:gdLst/>
              <a:ahLst/>
              <a:cxnLst>
                <a:cxn ang="0">
                  <a:pos x="0" y="0"/>
                </a:cxn>
                <a:cxn ang="0">
                  <a:pos x="3145" y="2727"/>
                </a:cxn>
                <a:cxn ang="0">
                  <a:pos x="3163" y="2704"/>
                </a:cxn>
                <a:cxn ang="0">
                  <a:pos x="102" y="0"/>
                </a:cxn>
                <a:cxn ang="0">
                  <a:pos x="0" y="0"/>
                </a:cxn>
                <a:cxn ang="0">
                  <a:pos x="0" y="0"/>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w="9525">
              <a:noFill/>
              <a:round/>
              <a:headEnd/>
              <a:tailEnd/>
            </a:ln>
          </p:spPr>
          <p:txBody>
            <a:bodyPr/>
            <a:lstStyle/>
            <a:p>
              <a:pPr eaLnBrk="0" hangingPunct="0"/>
              <a:endParaRPr lang="en-US">
                <a:solidFill>
                  <a:srgbClr val="FFFFFF"/>
                </a:solidFill>
                <a:cs typeface="+mn-cs"/>
              </a:endParaRPr>
            </a:p>
          </p:txBody>
        </p:sp>
        <p:sp>
          <p:nvSpPr>
            <p:cNvPr id="237586" name="Freeform 18"/>
            <p:cNvSpPr>
              <a:spLocks/>
            </p:cNvSpPr>
            <p:nvPr/>
          </p:nvSpPr>
          <p:spPr bwMode="hidden">
            <a:xfrm>
              <a:off x="5435" y="2702"/>
              <a:ext cx="323" cy="299"/>
            </a:xfrm>
            <a:custGeom>
              <a:avLst/>
              <a:gdLst/>
              <a:ahLst/>
              <a:cxnLst>
                <a:cxn ang="0">
                  <a:pos x="323" y="299"/>
                </a:cxn>
                <a:cxn ang="0">
                  <a:pos x="323" y="263"/>
                </a:cxn>
                <a:cxn ang="0">
                  <a:pos x="18" y="0"/>
                </a:cxn>
                <a:cxn ang="0">
                  <a:pos x="0" y="23"/>
                </a:cxn>
                <a:cxn ang="0">
                  <a:pos x="323" y="299"/>
                </a:cxn>
                <a:cxn ang="0">
                  <a:pos x="323" y="299"/>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w="9525">
              <a:noFill/>
              <a:round/>
              <a:headEnd/>
              <a:tailEnd/>
            </a:ln>
          </p:spPr>
          <p:txBody>
            <a:bodyPr/>
            <a:lstStyle/>
            <a:p>
              <a:pPr eaLnBrk="0" hangingPunct="0"/>
              <a:endParaRPr lang="en-US">
                <a:solidFill>
                  <a:srgbClr val="FFFFFF"/>
                </a:solidFill>
                <a:cs typeface="+mn-cs"/>
              </a:endParaRPr>
            </a:p>
          </p:txBody>
        </p:sp>
        <p:sp>
          <p:nvSpPr>
            <p:cNvPr id="237587" name="Freeform 19"/>
            <p:cNvSpPr>
              <a:spLocks/>
            </p:cNvSpPr>
            <p:nvPr/>
          </p:nvSpPr>
          <p:spPr bwMode="hidden">
            <a:xfrm>
              <a:off x="5477" y="2588"/>
              <a:ext cx="281" cy="335"/>
            </a:xfrm>
            <a:custGeom>
              <a:avLst/>
              <a:gdLst/>
              <a:ahLst/>
              <a:cxnLst>
                <a:cxn ang="0">
                  <a:pos x="281" y="335"/>
                </a:cxn>
                <a:cxn ang="0">
                  <a:pos x="281" y="173"/>
                </a:cxn>
                <a:cxn ang="0">
                  <a:pos x="96" y="0"/>
                </a:cxn>
                <a:cxn ang="0">
                  <a:pos x="0" y="90"/>
                </a:cxn>
                <a:cxn ang="0">
                  <a:pos x="281" y="335"/>
                </a:cxn>
                <a:cxn ang="0">
                  <a:pos x="281" y="335"/>
                </a:cxn>
              </a:cxnLst>
              <a:rect l="0" t="0" r="r" b="b"/>
              <a:pathLst>
                <a:path w="281" h="335">
                  <a:moveTo>
                    <a:pt x="281" y="335"/>
                  </a:moveTo>
                  <a:lnTo>
                    <a:pt x="281" y="173"/>
                  </a:lnTo>
                  <a:lnTo>
                    <a:pt x="96" y="0"/>
                  </a:lnTo>
                  <a:lnTo>
                    <a:pt x="0" y="90"/>
                  </a:lnTo>
                  <a:lnTo>
                    <a:pt x="281" y="335"/>
                  </a:lnTo>
                  <a:lnTo>
                    <a:pt x="281" y="335"/>
                  </a:lnTo>
                  <a:close/>
                </a:path>
              </a:pathLst>
            </a:custGeom>
            <a:solidFill>
              <a:schemeClr val="bg1"/>
            </a:solidFill>
            <a:ln w="9525">
              <a:noFill/>
              <a:round/>
              <a:headEnd/>
              <a:tailEnd/>
            </a:ln>
          </p:spPr>
          <p:txBody>
            <a:bodyPr/>
            <a:lstStyle/>
            <a:p>
              <a:pPr eaLnBrk="0" hangingPunct="0"/>
              <a:endParaRPr lang="en-US">
                <a:solidFill>
                  <a:srgbClr val="FFFFFF"/>
                </a:solidFill>
                <a:cs typeface="+mn-cs"/>
              </a:endParaRPr>
            </a:p>
          </p:txBody>
        </p:sp>
        <p:sp>
          <p:nvSpPr>
            <p:cNvPr id="237588" name="Freeform 20"/>
            <p:cNvSpPr>
              <a:spLocks/>
            </p:cNvSpPr>
            <p:nvPr/>
          </p:nvSpPr>
          <p:spPr bwMode="hidden">
            <a:xfrm>
              <a:off x="2454" y="0"/>
              <a:ext cx="3119" cy="2678"/>
            </a:xfrm>
            <a:custGeom>
              <a:avLst/>
              <a:gdLst/>
              <a:ahLst/>
              <a:cxnLst>
                <a:cxn ang="0">
                  <a:pos x="0" y="0"/>
                </a:cxn>
                <a:cxn ang="0">
                  <a:pos x="3026" y="2680"/>
                </a:cxn>
                <a:cxn ang="0">
                  <a:pos x="3122" y="2590"/>
                </a:cxn>
                <a:cxn ang="0">
                  <a:pos x="383" y="0"/>
                </a:cxn>
                <a:cxn ang="0">
                  <a:pos x="0" y="0"/>
                </a:cxn>
                <a:cxn ang="0">
                  <a:pos x="0" y="0"/>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w="9525">
              <a:noFill/>
              <a:round/>
              <a:headEnd/>
              <a:tailEnd/>
            </a:ln>
          </p:spPr>
          <p:txBody>
            <a:bodyPr/>
            <a:lstStyle/>
            <a:p>
              <a:pPr eaLnBrk="0" hangingPunct="0"/>
              <a:endParaRPr lang="en-US">
                <a:solidFill>
                  <a:srgbClr val="FFFFFF"/>
                </a:solidFill>
                <a:cs typeface="+mn-cs"/>
              </a:endParaRPr>
            </a:p>
          </p:txBody>
        </p:sp>
        <p:sp>
          <p:nvSpPr>
            <p:cNvPr id="237589" name="Freeform 21"/>
            <p:cNvSpPr>
              <a:spLocks/>
            </p:cNvSpPr>
            <p:nvPr/>
          </p:nvSpPr>
          <p:spPr bwMode="hidden">
            <a:xfrm>
              <a:off x="5626" y="2534"/>
              <a:ext cx="132" cy="132"/>
            </a:xfrm>
            <a:custGeom>
              <a:avLst/>
              <a:gdLst/>
              <a:ahLst/>
              <a:cxnLst>
                <a:cxn ang="0">
                  <a:pos x="132" y="132"/>
                </a:cxn>
                <a:cxn ang="0">
                  <a:pos x="0" y="0"/>
                </a:cxn>
                <a:cxn ang="0">
                  <a:pos x="0" y="0"/>
                </a:cxn>
                <a:cxn ang="0">
                  <a:pos x="132" y="132"/>
                </a:cxn>
                <a:cxn ang="0">
                  <a:pos x="132" y="132"/>
                </a:cxn>
              </a:cxnLst>
              <a:rect l="0" t="0" r="r" b="b"/>
              <a:pathLst>
                <a:path w="132" h="132">
                  <a:moveTo>
                    <a:pt x="132" y="132"/>
                  </a:moveTo>
                  <a:lnTo>
                    <a:pt x="0" y="0"/>
                  </a:lnTo>
                  <a:lnTo>
                    <a:pt x="0" y="0"/>
                  </a:lnTo>
                  <a:lnTo>
                    <a:pt x="132" y="132"/>
                  </a:lnTo>
                  <a:lnTo>
                    <a:pt x="132" y="132"/>
                  </a:lnTo>
                  <a:close/>
                </a:path>
              </a:pathLst>
            </a:custGeom>
            <a:solidFill>
              <a:srgbClr val="FF9999"/>
            </a:solidFill>
            <a:ln w="9525">
              <a:noFill/>
              <a:round/>
              <a:headEnd/>
              <a:tailEnd/>
            </a:ln>
          </p:spPr>
          <p:txBody>
            <a:bodyPr/>
            <a:lstStyle/>
            <a:p>
              <a:pPr eaLnBrk="0" hangingPunct="0"/>
              <a:endParaRPr lang="en-US">
                <a:solidFill>
                  <a:srgbClr val="FFFFFF"/>
                </a:solidFill>
                <a:cs typeface="+mn-cs"/>
              </a:endParaRPr>
            </a:p>
          </p:txBody>
        </p:sp>
        <p:sp>
          <p:nvSpPr>
            <p:cNvPr id="237590" name="Freeform 22"/>
            <p:cNvSpPr>
              <a:spLocks/>
            </p:cNvSpPr>
            <p:nvPr/>
          </p:nvSpPr>
          <p:spPr bwMode="hidden">
            <a:xfrm>
              <a:off x="3112" y="0"/>
              <a:ext cx="2514" cy="2534"/>
            </a:xfrm>
            <a:custGeom>
              <a:avLst/>
              <a:gdLst/>
              <a:ahLst/>
              <a:cxnLst>
                <a:cxn ang="0">
                  <a:pos x="0" y="0"/>
                </a:cxn>
                <a:cxn ang="0">
                  <a:pos x="2517" y="2536"/>
                </a:cxn>
                <a:cxn ang="0">
                  <a:pos x="2517" y="2536"/>
                </a:cxn>
                <a:cxn ang="0">
                  <a:pos x="66" y="0"/>
                </a:cxn>
                <a:cxn ang="0">
                  <a:pos x="0" y="0"/>
                </a:cxn>
                <a:cxn ang="0">
                  <a:pos x="0" y="0"/>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w="9525">
              <a:noFill/>
              <a:round/>
              <a:headEnd/>
              <a:tailEnd/>
            </a:ln>
          </p:spPr>
          <p:txBody>
            <a:bodyPr/>
            <a:lstStyle/>
            <a:p>
              <a:pPr eaLnBrk="0" hangingPunct="0"/>
              <a:endParaRPr lang="en-US">
                <a:solidFill>
                  <a:srgbClr val="FFFFFF"/>
                </a:solidFill>
                <a:cs typeface="+mn-cs"/>
              </a:endParaRPr>
            </a:p>
          </p:txBody>
        </p:sp>
        <p:sp>
          <p:nvSpPr>
            <p:cNvPr id="237591" name="Freeform 23"/>
            <p:cNvSpPr>
              <a:spLocks/>
            </p:cNvSpPr>
            <p:nvPr/>
          </p:nvSpPr>
          <p:spPr bwMode="hidden">
            <a:xfrm>
              <a:off x="3488" y="0"/>
              <a:ext cx="2198" cy="2480"/>
            </a:xfrm>
            <a:custGeom>
              <a:avLst/>
              <a:gdLst/>
              <a:ahLst/>
              <a:cxnLst>
                <a:cxn ang="0">
                  <a:pos x="0" y="0"/>
                </a:cxn>
                <a:cxn ang="0">
                  <a:pos x="2188" y="2482"/>
                </a:cxn>
                <a:cxn ang="0">
                  <a:pos x="2200" y="2476"/>
                </a:cxn>
                <a:cxn ang="0">
                  <a:pos x="317" y="0"/>
                </a:cxn>
                <a:cxn ang="0">
                  <a:pos x="0" y="0"/>
                </a:cxn>
                <a:cxn ang="0">
                  <a:pos x="0" y="0"/>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w="9525" cap="flat" cmpd="sng">
              <a:noFill/>
              <a:prstDash val="solid"/>
              <a:round/>
              <a:headEnd type="none" w="med" len="med"/>
              <a:tailEnd type="none" w="med" len="med"/>
            </a:ln>
            <a:effectLst/>
          </p:spPr>
          <p:txBody>
            <a:bodyPr/>
            <a:lstStyle/>
            <a:p>
              <a:pPr eaLnBrk="0" hangingPunct="0"/>
              <a:endParaRPr lang="en-US">
                <a:solidFill>
                  <a:srgbClr val="FFFFFF"/>
                </a:solidFill>
                <a:cs typeface="+mn-cs"/>
              </a:endParaRPr>
            </a:p>
          </p:txBody>
        </p:sp>
        <p:sp>
          <p:nvSpPr>
            <p:cNvPr id="237592" name="Freeform 24"/>
            <p:cNvSpPr>
              <a:spLocks/>
            </p:cNvSpPr>
            <p:nvPr/>
          </p:nvSpPr>
          <p:spPr bwMode="hidden">
            <a:xfrm>
              <a:off x="5674" y="2474"/>
              <a:ext cx="84" cy="96"/>
            </a:xfrm>
            <a:custGeom>
              <a:avLst/>
              <a:gdLst/>
              <a:ahLst/>
              <a:cxnLst>
                <a:cxn ang="0">
                  <a:pos x="84" y="96"/>
                </a:cxn>
                <a:cxn ang="0">
                  <a:pos x="84" y="90"/>
                </a:cxn>
                <a:cxn ang="0">
                  <a:pos x="12" y="0"/>
                </a:cxn>
                <a:cxn ang="0">
                  <a:pos x="0" y="6"/>
                </a:cxn>
                <a:cxn ang="0">
                  <a:pos x="84" y="96"/>
                </a:cxn>
                <a:cxn ang="0">
                  <a:pos x="84" y="96"/>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w="9525">
              <a:noFill/>
              <a:round/>
              <a:headEnd/>
              <a:tailEnd/>
            </a:ln>
          </p:spPr>
          <p:txBody>
            <a:bodyPr/>
            <a:lstStyle/>
            <a:p>
              <a:pPr eaLnBrk="0" hangingPunct="0"/>
              <a:endParaRPr lang="en-US">
                <a:solidFill>
                  <a:srgbClr val="FFFFFF"/>
                </a:solidFill>
                <a:cs typeface="+mn-cs"/>
              </a:endParaRPr>
            </a:p>
          </p:txBody>
        </p:sp>
        <p:sp>
          <p:nvSpPr>
            <p:cNvPr id="237593" name="Freeform 25"/>
            <p:cNvSpPr>
              <a:spLocks/>
            </p:cNvSpPr>
            <p:nvPr/>
          </p:nvSpPr>
          <p:spPr bwMode="hidden">
            <a:xfrm>
              <a:off x="5603" y="850"/>
              <a:ext cx="155" cy="516"/>
            </a:xfrm>
            <a:custGeom>
              <a:avLst/>
              <a:gdLst/>
              <a:ahLst/>
              <a:cxnLst>
                <a:cxn ang="0">
                  <a:pos x="155" y="516"/>
                </a:cxn>
                <a:cxn ang="0">
                  <a:pos x="155" y="204"/>
                </a:cxn>
                <a:cxn ang="0">
                  <a:pos x="77" y="0"/>
                </a:cxn>
                <a:cxn ang="0">
                  <a:pos x="0" y="192"/>
                </a:cxn>
                <a:cxn ang="0">
                  <a:pos x="155" y="516"/>
                </a:cxn>
                <a:cxn ang="0">
                  <a:pos x="155" y="516"/>
                </a:cxn>
              </a:cxnLst>
              <a:rect l="0" t="0" r="r" b="b"/>
              <a:pathLst>
                <a:path w="155" h="516">
                  <a:moveTo>
                    <a:pt x="155" y="516"/>
                  </a:moveTo>
                  <a:lnTo>
                    <a:pt x="155" y="204"/>
                  </a:lnTo>
                  <a:lnTo>
                    <a:pt x="77" y="0"/>
                  </a:lnTo>
                  <a:lnTo>
                    <a:pt x="0" y="192"/>
                  </a:lnTo>
                  <a:lnTo>
                    <a:pt x="155" y="516"/>
                  </a:lnTo>
                  <a:lnTo>
                    <a:pt x="155" y="516"/>
                  </a:lnTo>
                  <a:close/>
                </a:path>
              </a:pathLst>
            </a:custGeom>
            <a:solidFill>
              <a:schemeClr val="bg2"/>
            </a:solidFill>
            <a:ln w="9525">
              <a:noFill/>
              <a:round/>
              <a:headEnd/>
              <a:tailEnd/>
            </a:ln>
          </p:spPr>
          <p:txBody>
            <a:bodyPr/>
            <a:lstStyle/>
            <a:p>
              <a:pPr eaLnBrk="0" hangingPunct="0"/>
              <a:endParaRPr lang="en-US">
                <a:solidFill>
                  <a:srgbClr val="FFFFFF"/>
                </a:solidFill>
                <a:cs typeface="+mn-cs"/>
              </a:endParaRPr>
            </a:p>
          </p:txBody>
        </p:sp>
        <p:sp>
          <p:nvSpPr>
            <p:cNvPr id="237594" name="Freeform 26"/>
            <p:cNvSpPr>
              <a:spLocks/>
            </p:cNvSpPr>
            <p:nvPr/>
          </p:nvSpPr>
          <p:spPr bwMode="hidden">
            <a:xfrm>
              <a:off x="5107" y="0"/>
              <a:ext cx="573" cy="1042"/>
            </a:xfrm>
            <a:custGeom>
              <a:avLst/>
              <a:gdLst/>
              <a:ahLst/>
              <a:cxnLst>
                <a:cxn ang="0">
                  <a:pos x="0" y="0"/>
                </a:cxn>
                <a:cxn ang="0">
                  <a:pos x="497" y="1043"/>
                </a:cxn>
                <a:cxn ang="0">
                  <a:pos x="574" y="851"/>
                </a:cxn>
                <a:cxn ang="0">
                  <a:pos x="251" y="0"/>
                </a:cxn>
                <a:cxn ang="0">
                  <a:pos x="0" y="0"/>
                </a:cxn>
                <a:cxn ang="0">
                  <a:pos x="0" y="0"/>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w="9525">
              <a:noFill/>
              <a:round/>
              <a:headEnd/>
              <a:tailEnd/>
            </a:ln>
          </p:spPr>
          <p:txBody>
            <a:bodyPr/>
            <a:lstStyle/>
            <a:p>
              <a:pPr eaLnBrk="0" hangingPunct="0"/>
              <a:endParaRPr lang="en-US">
                <a:solidFill>
                  <a:srgbClr val="FFFFFF"/>
                </a:solidFill>
                <a:cs typeface="+mn-cs"/>
              </a:endParaRPr>
            </a:p>
          </p:txBody>
        </p:sp>
        <p:sp>
          <p:nvSpPr>
            <p:cNvPr id="237595" name="Freeform 27"/>
            <p:cNvSpPr>
              <a:spLocks/>
            </p:cNvSpPr>
            <p:nvPr/>
          </p:nvSpPr>
          <p:spPr bwMode="hidden">
            <a:xfrm>
              <a:off x="5411" y="0"/>
              <a:ext cx="341" cy="796"/>
            </a:xfrm>
            <a:custGeom>
              <a:avLst/>
              <a:gdLst/>
              <a:ahLst/>
              <a:cxnLst>
                <a:cxn ang="0">
                  <a:pos x="144" y="0"/>
                </a:cxn>
                <a:cxn ang="0">
                  <a:pos x="0" y="0"/>
                </a:cxn>
                <a:cxn ang="0">
                  <a:pos x="287" y="797"/>
                </a:cxn>
                <a:cxn ang="0">
                  <a:pos x="341" y="653"/>
                </a:cxn>
                <a:cxn ang="0">
                  <a:pos x="144" y="0"/>
                </a:cxn>
                <a:cxn ang="0">
                  <a:pos x="144" y="0"/>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w="9525">
              <a:noFill/>
              <a:round/>
              <a:headEnd/>
              <a:tailEnd/>
            </a:ln>
          </p:spPr>
          <p:txBody>
            <a:bodyPr/>
            <a:lstStyle/>
            <a:p>
              <a:pPr eaLnBrk="0" hangingPunct="0"/>
              <a:endParaRPr lang="en-US">
                <a:solidFill>
                  <a:srgbClr val="FFFFFF"/>
                </a:solidFill>
                <a:cs typeface="+mn-cs"/>
              </a:endParaRPr>
            </a:p>
          </p:txBody>
        </p:sp>
        <p:sp>
          <p:nvSpPr>
            <p:cNvPr id="237596" name="Freeform 28"/>
            <p:cNvSpPr>
              <a:spLocks/>
            </p:cNvSpPr>
            <p:nvPr/>
          </p:nvSpPr>
          <p:spPr bwMode="hidden">
            <a:xfrm>
              <a:off x="5698" y="653"/>
              <a:ext cx="60" cy="311"/>
            </a:xfrm>
            <a:custGeom>
              <a:avLst/>
              <a:gdLst/>
              <a:ahLst/>
              <a:cxnLst>
                <a:cxn ang="0">
                  <a:pos x="0" y="144"/>
                </a:cxn>
                <a:cxn ang="0">
                  <a:pos x="60" y="312"/>
                </a:cxn>
                <a:cxn ang="0">
                  <a:pos x="60" y="6"/>
                </a:cxn>
                <a:cxn ang="0">
                  <a:pos x="54" y="0"/>
                </a:cxn>
                <a:cxn ang="0">
                  <a:pos x="0" y="144"/>
                </a:cxn>
                <a:cxn ang="0">
                  <a:pos x="0" y="144"/>
                </a:cxn>
              </a:cxnLst>
              <a:rect l="0" t="0" r="r" b="b"/>
              <a:pathLst>
                <a:path w="60" h="312">
                  <a:moveTo>
                    <a:pt x="0" y="144"/>
                  </a:moveTo>
                  <a:lnTo>
                    <a:pt x="60" y="312"/>
                  </a:lnTo>
                  <a:lnTo>
                    <a:pt x="60" y="6"/>
                  </a:lnTo>
                  <a:lnTo>
                    <a:pt x="54" y="0"/>
                  </a:lnTo>
                  <a:lnTo>
                    <a:pt x="0" y="144"/>
                  </a:lnTo>
                  <a:lnTo>
                    <a:pt x="0" y="144"/>
                  </a:lnTo>
                  <a:close/>
                </a:path>
              </a:pathLst>
            </a:custGeom>
            <a:solidFill>
              <a:schemeClr val="bg2"/>
            </a:solidFill>
            <a:ln w="9525">
              <a:noFill/>
              <a:round/>
              <a:headEnd/>
              <a:tailEnd/>
            </a:ln>
          </p:spPr>
          <p:txBody>
            <a:bodyPr/>
            <a:lstStyle/>
            <a:p>
              <a:pPr eaLnBrk="0" hangingPunct="0"/>
              <a:endParaRPr lang="en-US">
                <a:solidFill>
                  <a:srgbClr val="FFFFFF"/>
                </a:solidFill>
                <a:cs typeface="+mn-cs"/>
              </a:endParaRPr>
            </a:p>
          </p:txBody>
        </p:sp>
        <p:sp>
          <p:nvSpPr>
            <p:cNvPr id="237597" name="Freeform 29"/>
            <p:cNvSpPr>
              <a:spLocks/>
            </p:cNvSpPr>
            <p:nvPr/>
          </p:nvSpPr>
          <p:spPr bwMode="hidden">
            <a:xfrm>
              <a:off x="2" y="1601"/>
              <a:ext cx="5752" cy="1864"/>
            </a:xfrm>
            <a:custGeom>
              <a:avLst/>
              <a:gdLst/>
              <a:ahLst/>
              <a:cxnLst>
                <a:cxn ang="0">
                  <a:pos x="0" y="371"/>
                </a:cxn>
                <a:cxn ang="0">
                  <a:pos x="5740" y="1864"/>
                </a:cxn>
                <a:cxn ang="0">
                  <a:pos x="5740" y="1834"/>
                </a:cxn>
                <a:cxn ang="0">
                  <a:pos x="0" y="0"/>
                </a:cxn>
                <a:cxn ang="0">
                  <a:pos x="0" y="371"/>
                </a:cxn>
                <a:cxn ang="0">
                  <a:pos x="0" y="37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w="9525">
              <a:noFill/>
              <a:round/>
              <a:headEnd/>
              <a:tailEnd/>
            </a:ln>
          </p:spPr>
          <p:txBody>
            <a:bodyPr/>
            <a:lstStyle/>
            <a:p>
              <a:pPr eaLnBrk="0" hangingPunct="0"/>
              <a:endParaRPr lang="en-US">
                <a:solidFill>
                  <a:srgbClr val="FFFFFF"/>
                </a:solidFill>
                <a:cs typeface="+mn-cs"/>
              </a:endParaRPr>
            </a:p>
          </p:txBody>
        </p:sp>
        <p:sp>
          <p:nvSpPr>
            <p:cNvPr id="237598" name="Freeform 30"/>
            <p:cNvSpPr>
              <a:spLocks/>
            </p:cNvSpPr>
            <p:nvPr/>
          </p:nvSpPr>
          <p:spPr bwMode="hidden">
            <a:xfrm>
              <a:off x="5754" y="3483"/>
              <a:ext cx="6" cy="6"/>
            </a:xfrm>
            <a:custGeom>
              <a:avLst/>
              <a:gdLst/>
              <a:ahLst/>
              <a:cxnLst>
                <a:cxn ang="0">
                  <a:pos x="6" y="6"/>
                </a:cxn>
                <a:cxn ang="0">
                  <a:pos x="0" y="0"/>
                </a:cxn>
                <a:cxn ang="0">
                  <a:pos x="0" y="6"/>
                </a:cxn>
                <a:cxn ang="0">
                  <a:pos x="6" y="6"/>
                </a:cxn>
                <a:cxn ang="0">
                  <a:pos x="6" y="6"/>
                </a:cxn>
              </a:cxnLst>
              <a:rect l="0" t="0" r="r" b="b"/>
              <a:pathLst>
                <a:path w="6" h="6">
                  <a:moveTo>
                    <a:pt x="6" y="6"/>
                  </a:moveTo>
                  <a:lnTo>
                    <a:pt x="0" y="0"/>
                  </a:lnTo>
                  <a:lnTo>
                    <a:pt x="0" y="6"/>
                  </a:lnTo>
                  <a:lnTo>
                    <a:pt x="6" y="6"/>
                  </a:lnTo>
                  <a:lnTo>
                    <a:pt x="6" y="6"/>
                  </a:lnTo>
                  <a:close/>
                </a:path>
              </a:pathLst>
            </a:custGeom>
            <a:solidFill>
              <a:srgbClr val="18FF00"/>
            </a:solidFill>
            <a:ln w="9525">
              <a:noFill/>
              <a:round/>
              <a:headEnd/>
              <a:tailEnd/>
            </a:ln>
          </p:spPr>
          <p:txBody>
            <a:bodyPr/>
            <a:lstStyle/>
            <a:p>
              <a:pPr eaLnBrk="0" hangingPunct="0"/>
              <a:endParaRPr lang="en-US">
                <a:solidFill>
                  <a:srgbClr val="FFFFFF"/>
                </a:solidFill>
                <a:cs typeface="+mn-cs"/>
              </a:endParaRPr>
            </a:p>
          </p:txBody>
        </p:sp>
        <p:sp>
          <p:nvSpPr>
            <p:cNvPr id="237599" name="Freeform 31"/>
            <p:cNvSpPr>
              <a:spLocks/>
            </p:cNvSpPr>
            <p:nvPr/>
          </p:nvSpPr>
          <p:spPr bwMode="hidden">
            <a:xfrm>
              <a:off x="2" y="2152"/>
              <a:ext cx="5752" cy="1337"/>
            </a:xfrm>
            <a:custGeom>
              <a:avLst/>
              <a:gdLst/>
              <a:ahLst/>
              <a:cxnLst>
                <a:cxn ang="0">
                  <a:pos x="0" y="366"/>
                </a:cxn>
                <a:cxn ang="0">
                  <a:pos x="5740" y="1337"/>
                </a:cxn>
                <a:cxn ang="0">
                  <a:pos x="5740" y="1331"/>
                </a:cxn>
                <a:cxn ang="0">
                  <a:pos x="0" y="0"/>
                </a:cxn>
                <a:cxn ang="0">
                  <a:pos x="0" y="366"/>
                </a:cxn>
                <a:cxn ang="0">
                  <a:pos x="0" y="366"/>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eaLnBrk="0" hangingPunct="0"/>
              <a:endParaRPr lang="en-US">
                <a:solidFill>
                  <a:srgbClr val="FFFFFF"/>
                </a:solidFill>
                <a:cs typeface="+mn-cs"/>
              </a:endParaRPr>
            </a:p>
          </p:txBody>
        </p:sp>
        <p:sp>
          <p:nvSpPr>
            <p:cNvPr id="237600" name="Freeform 32"/>
            <p:cNvSpPr>
              <a:spLocks/>
            </p:cNvSpPr>
            <p:nvPr/>
          </p:nvSpPr>
          <p:spPr bwMode="hidden">
            <a:xfrm>
              <a:off x="2" y="3177"/>
              <a:ext cx="5752" cy="414"/>
            </a:xfrm>
            <a:custGeom>
              <a:avLst/>
              <a:gdLst/>
              <a:ahLst/>
              <a:cxnLst>
                <a:cxn ang="0">
                  <a:pos x="0" y="48"/>
                </a:cxn>
                <a:cxn ang="0">
                  <a:pos x="5740" y="414"/>
                </a:cxn>
                <a:cxn ang="0">
                  <a:pos x="5740" y="402"/>
                </a:cxn>
                <a:cxn ang="0">
                  <a:pos x="0" y="0"/>
                </a:cxn>
                <a:cxn ang="0">
                  <a:pos x="0" y="48"/>
                </a:cxn>
                <a:cxn ang="0">
                  <a:pos x="0" y="48"/>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w="9525">
              <a:noFill/>
              <a:round/>
              <a:headEnd/>
              <a:tailEnd/>
            </a:ln>
          </p:spPr>
          <p:txBody>
            <a:bodyPr/>
            <a:lstStyle/>
            <a:p>
              <a:pPr eaLnBrk="0" hangingPunct="0"/>
              <a:endParaRPr lang="en-US">
                <a:solidFill>
                  <a:srgbClr val="FFFFFF"/>
                </a:solidFill>
                <a:cs typeface="+mn-cs"/>
              </a:endParaRPr>
            </a:p>
          </p:txBody>
        </p:sp>
        <p:sp>
          <p:nvSpPr>
            <p:cNvPr id="237601" name="Freeform 33"/>
            <p:cNvSpPr>
              <a:spLocks/>
            </p:cNvSpPr>
            <p:nvPr/>
          </p:nvSpPr>
          <p:spPr bwMode="hidden">
            <a:xfrm>
              <a:off x="1297" y="0"/>
              <a:ext cx="4457" cy="3177"/>
            </a:xfrm>
            <a:custGeom>
              <a:avLst/>
              <a:gdLst/>
              <a:ahLst/>
              <a:cxnLst>
                <a:cxn ang="0">
                  <a:pos x="0" y="0"/>
                </a:cxn>
                <a:cxn ang="0">
                  <a:pos x="4448" y="3177"/>
                </a:cxn>
                <a:cxn ang="0">
                  <a:pos x="4448" y="3153"/>
                </a:cxn>
                <a:cxn ang="0">
                  <a:pos x="125" y="0"/>
                </a:cxn>
                <a:cxn ang="0">
                  <a:pos x="0" y="0"/>
                </a:cxn>
                <a:cxn ang="0">
                  <a:pos x="0" y="0"/>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w="9525">
              <a:noFill/>
              <a:round/>
              <a:headEnd/>
              <a:tailEnd/>
            </a:ln>
          </p:spPr>
          <p:txBody>
            <a:bodyPr/>
            <a:lstStyle/>
            <a:p>
              <a:pPr eaLnBrk="0" hangingPunct="0"/>
              <a:endParaRPr lang="en-US">
                <a:solidFill>
                  <a:srgbClr val="FFFFFF"/>
                </a:solidFill>
                <a:cs typeface="+mn-cs"/>
              </a:endParaRPr>
            </a:p>
          </p:txBody>
        </p:sp>
        <p:sp>
          <p:nvSpPr>
            <p:cNvPr id="237602" name="Freeform 34"/>
            <p:cNvSpPr>
              <a:spLocks/>
            </p:cNvSpPr>
            <p:nvPr/>
          </p:nvSpPr>
          <p:spPr bwMode="hidden">
            <a:xfrm>
              <a:off x="3321" y="0"/>
              <a:ext cx="2433" cy="2614"/>
            </a:xfrm>
            <a:custGeom>
              <a:avLst/>
              <a:gdLst/>
              <a:ahLst/>
              <a:cxnLst>
                <a:cxn ang="0">
                  <a:pos x="0" y="0"/>
                </a:cxn>
                <a:cxn ang="0">
                  <a:pos x="2428" y="2614"/>
                </a:cxn>
                <a:cxn ang="0">
                  <a:pos x="2428" y="2608"/>
                </a:cxn>
                <a:cxn ang="0">
                  <a:pos x="66" y="0"/>
                </a:cxn>
                <a:cxn ang="0">
                  <a:pos x="0" y="0"/>
                </a:cxn>
                <a:cxn ang="0">
                  <a:pos x="0" y="0"/>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eaLnBrk="0" hangingPunct="0"/>
              <a:endParaRPr lang="en-US">
                <a:solidFill>
                  <a:srgbClr val="FFFFFF"/>
                </a:solidFill>
                <a:cs typeface="+mn-cs"/>
              </a:endParaRPr>
            </a:p>
          </p:txBody>
        </p:sp>
        <p:sp>
          <p:nvSpPr>
            <p:cNvPr id="237603" name="Freeform 35"/>
            <p:cNvSpPr>
              <a:spLocks/>
            </p:cNvSpPr>
            <p:nvPr/>
          </p:nvSpPr>
          <p:spPr bwMode="hidden">
            <a:xfrm>
              <a:off x="3950" y="0"/>
              <a:ext cx="1804" cy="2464"/>
            </a:xfrm>
            <a:custGeom>
              <a:avLst/>
              <a:gdLst/>
              <a:ahLst/>
              <a:cxnLst>
                <a:cxn ang="0">
                  <a:pos x="485" y="0"/>
                </a:cxn>
                <a:cxn ang="0">
                  <a:pos x="0" y="0"/>
                </a:cxn>
                <a:cxn ang="0">
                  <a:pos x="1800" y="2464"/>
                </a:cxn>
                <a:cxn ang="0">
                  <a:pos x="1800" y="2248"/>
                </a:cxn>
                <a:cxn ang="0">
                  <a:pos x="1794" y="2248"/>
                </a:cxn>
                <a:cxn ang="0">
                  <a:pos x="485" y="0"/>
                </a:cxn>
                <a:cxn ang="0">
                  <a:pos x="485" y="0"/>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w="9525">
              <a:noFill/>
              <a:round/>
              <a:headEnd/>
              <a:tailEnd/>
            </a:ln>
          </p:spPr>
          <p:txBody>
            <a:bodyPr/>
            <a:lstStyle/>
            <a:p>
              <a:pPr eaLnBrk="0" hangingPunct="0"/>
              <a:endParaRPr lang="en-US">
                <a:solidFill>
                  <a:srgbClr val="FFFFFF"/>
                </a:solidFill>
                <a:cs typeface="+mn-cs"/>
              </a:endParaRPr>
            </a:p>
          </p:txBody>
        </p:sp>
        <p:sp>
          <p:nvSpPr>
            <p:cNvPr id="237604" name="Freeform 36"/>
            <p:cNvSpPr>
              <a:spLocks/>
            </p:cNvSpPr>
            <p:nvPr/>
          </p:nvSpPr>
          <p:spPr bwMode="hidden">
            <a:xfrm>
              <a:off x="4519" y="0"/>
              <a:ext cx="1235" cy="2074"/>
            </a:xfrm>
            <a:custGeom>
              <a:avLst/>
              <a:gdLst/>
              <a:ahLst/>
              <a:cxnLst>
                <a:cxn ang="0">
                  <a:pos x="0" y="0"/>
                </a:cxn>
                <a:cxn ang="0">
                  <a:pos x="1232" y="2074"/>
                </a:cxn>
                <a:cxn ang="0">
                  <a:pos x="1232" y="2038"/>
                </a:cxn>
                <a:cxn ang="0">
                  <a:pos x="42" y="0"/>
                </a:cxn>
                <a:cxn ang="0">
                  <a:pos x="0" y="0"/>
                </a:cxn>
                <a:cxn ang="0">
                  <a:pos x="0" y="0"/>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w="9525">
              <a:noFill/>
              <a:round/>
              <a:headEnd/>
              <a:tailEnd/>
            </a:ln>
          </p:spPr>
          <p:txBody>
            <a:bodyPr/>
            <a:lstStyle/>
            <a:p>
              <a:pPr eaLnBrk="0" hangingPunct="0"/>
              <a:endParaRPr lang="en-US">
                <a:solidFill>
                  <a:srgbClr val="FFFFFF"/>
                </a:solidFill>
                <a:cs typeface="+mn-cs"/>
              </a:endParaRPr>
            </a:p>
          </p:txBody>
        </p:sp>
        <p:sp>
          <p:nvSpPr>
            <p:cNvPr id="237605" name="Freeform 37"/>
            <p:cNvSpPr>
              <a:spLocks/>
            </p:cNvSpPr>
            <p:nvPr/>
          </p:nvSpPr>
          <p:spPr bwMode="hidden">
            <a:xfrm>
              <a:off x="4694" y="0"/>
              <a:ext cx="1060" cy="1936"/>
            </a:xfrm>
            <a:custGeom>
              <a:avLst/>
              <a:gdLst/>
              <a:ahLst/>
              <a:cxnLst>
                <a:cxn ang="0">
                  <a:pos x="0" y="0"/>
                </a:cxn>
                <a:cxn ang="0">
                  <a:pos x="1058" y="1936"/>
                </a:cxn>
                <a:cxn ang="0">
                  <a:pos x="1058" y="1930"/>
                </a:cxn>
                <a:cxn ang="0">
                  <a:pos x="54" y="0"/>
                </a:cxn>
                <a:cxn ang="0">
                  <a:pos x="0" y="0"/>
                </a:cxn>
                <a:cxn ang="0">
                  <a:pos x="0" y="0"/>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w="9525">
              <a:noFill/>
              <a:round/>
              <a:headEnd/>
              <a:tailEnd/>
            </a:ln>
          </p:spPr>
          <p:txBody>
            <a:bodyPr/>
            <a:lstStyle/>
            <a:p>
              <a:pPr eaLnBrk="0" hangingPunct="0"/>
              <a:endParaRPr lang="en-US">
                <a:solidFill>
                  <a:srgbClr val="FFFFFF"/>
                </a:solidFill>
                <a:cs typeface="+mn-cs"/>
              </a:endParaRPr>
            </a:p>
          </p:txBody>
        </p:sp>
        <p:sp>
          <p:nvSpPr>
            <p:cNvPr id="237606" name="Freeform 38"/>
            <p:cNvSpPr>
              <a:spLocks/>
            </p:cNvSpPr>
            <p:nvPr/>
          </p:nvSpPr>
          <p:spPr bwMode="hidden">
            <a:xfrm>
              <a:off x="4981" y="0"/>
              <a:ext cx="773" cy="1487"/>
            </a:xfrm>
            <a:custGeom>
              <a:avLst/>
              <a:gdLst/>
              <a:ahLst/>
              <a:cxnLst>
                <a:cxn ang="0">
                  <a:pos x="771" y="1433"/>
                </a:cxn>
                <a:cxn ang="0">
                  <a:pos x="42" y="0"/>
                </a:cxn>
                <a:cxn ang="0">
                  <a:pos x="0" y="0"/>
                </a:cxn>
                <a:cxn ang="0">
                  <a:pos x="771" y="1487"/>
                </a:cxn>
                <a:cxn ang="0">
                  <a:pos x="771" y="1433"/>
                </a:cxn>
                <a:cxn ang="0">
                  <a:pos x="771" y="1433"/>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w="9525">
              <a:noFill/>
              <a:round/>
              <a:headEnd/>
              <a:tailEnd/>
            </a:ln>
          </p:spPr>
          <p:txBody>
            <a:bodyPr/>
            <a:lstStyle/>
            <a:p>
              <a:pPr eaLnBrk="0" hangingPunct="0"/>
              <a:endParaRPr lang="en-US">
                <a:solidFill>
                  <a:srgbClr val="FFFFFF"/>
                </a:solidFill>
                <a:cs typeface="+mn-cs"/>
              </a:endParaRPr>
            </a:p>
          </p:txBody>
        </p:sp>
        <p:grpSp>
          <p:nvGrpSpPr>
            <p:cNvPr id="237607" name="Group 39"/>
            <p:cNvGrpSpPr>
              <a:grpSpLocks/>
            </p:cNvGrpSpPr>
            <p:nvPr userDrawn="1"/>
          </p:nvGrpSpPr>
          <p:grpSpPr bwMode="auto">
            <a:xfrm>
              <a:off x="0" y="1632"/>
              <a:ext cx="5758" cy="1858"/>
              <a:chOff x="0" y="1632"/>
              <a:chExt cx="5758" cy="1858"/>
            </a:xfrm>
          </p:grpSpPr>
          <p:sp>
            <p:nvSpPr>
              <p:cNvPr id="237608" name="Freeform 40"/>
              <p:cNvSpPr>
                <a:spLocks/>
              </p:cNvSpPr>
              <p:nvPr/>
            </p:nvSpPr>
            <p:spPr bwMode="hidden">
              <a:xfrm>
                <a:off x="0" y="1632"/>
                <a:ext cx="3670" cy="1313"/>
              </a:xfrm>
              <a:custGeom>
                <a:avLst/>
                <a:gdLst/>
                <a:ahLst/>
                <a:cxnLst>
                  <a:cxn ang="0">
                    <a:pos x="0" y="0"/>
                  </a:cxn>
                  <a:cxn ang="0">
                    <a:pos x="0" y="366"/>
                  </a:cxn>
                  <a:cxn ang="0">
                    <a:pos x="3635" y="1313"/>
                  </a:cxn>
                  <a:cxn ang="0">
                    <a:pos x="3647" y="1235"/>
                  </a:cxn>
                  <a:cxn ang="0">
                    <a:pos x="3659" y="1163"/>
                  </a:cxn>
                  <a:cxn ang="0">
                    <a:pos x="0" y="0"/>
                  </a:cxn>
                  <a:cxn ang="0">
                    <a:pos x="0" y="0"/>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eaLnBrk="0" hangingPunct="0"/>
                <a:endParaRPr lang="en-US">
                  <a:solidFill>
                    <a:srgbClr val="FFFFFF"/>
                  </a:solidFill>
                  <a:cs typeface="+mn-cs"/>
                </a:endParaRPr>
              </a:p>
            </p:txBody>
          </p:sp>
          <p:sp>
            <p:nvSpPr>
              <p:cNvPr id="237609" name="Freeform 41"/>
              <p:cNvSpPr>
                <a:spLocks/>
              </p:cNvSpPr>
              <p:nvPr/>
            </p:nvSpPr>
            <p:spPr bwMode="hidden">
              <a:xfrm>
                <a:off x="3646" y="2795"/>
                <a:ext cx="2112" cy="695"/>
              </a:xfrm>
              <a:custGeom>
                <a:avLst/>
                <a:gdLst/>
                <a:ahLst/>
                <a:cxnLst>
                  <a:cxn ang="0">
                    <a:pos x="2105" y="665"/>
                  </a:cxn>
                  <a:cxn ang="0">
                    <a:pos x="24" y="0"/>
                  </a:cxn>
                  <a:cxn ang="0">
                    <a:pos x="12" y="72"/>
                  </a:cxn>
                  <a:cxn ang="0">
                    <a:pos x="0" y="150"/>
                  </a:cxn>
                  <a:cxn ang="0">
                    <a:pos x="2105" y="695"/>
                  </a:cxn>
                  <a:cxn ang="0">
                    <a:pos x="2105" y="665"/>
                  </a:cxn>
                  <a:cxn ang="0">
                    <a:pos x="2105" y="665"/>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w="9525">
                <a:noFill/>
                <a:round/>
                <a:headEnd/>
                <a:tailEnd/>
              </a:ln>
            </p:spPr>
            <p:txBody>
              <a:bodyPr/>
              <a:lstStyle/>
              <a:p>
                <a:pPr eaLnBrk="0" hangingPunct="0"/>
                <a:endParaRPr lang="en-US">
                  <a:solidFill>
                    <a:srgbClr val="FFFFFF"/>
                  </a:solidFill>
                  <a:cs typeface="+mn-cs"/>
                </a:endParaRPr>
              </a:p>
            </p:txBody>
          </p:sp>
        </p:grpSp>
      </p:grpSp>
      <p:sp>
        <p:nvSpPr>
          <p:cNvPr id="237610" name="Rectangle 42"/>
          <p:cNvSpPr>
            <a:spLocks noGrp="1" noChangeArrowheads="1"/>
          </p:cNvSpPr>
          <p:nvPr>
            <p:ph type="title"/>
          </p:nvPr>
        </p:nvSpPr>
        <p:spPr bwMode="auto">
          <a:xfrm>
            <a:off x="457200" y="277813"/>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smtClean="0"/>
              <a:t>Click to edit Master title style</a:t>
            </a:r>
          </a:p>
        </p:txBody>
      </p:sp>
      <p:sp>
        <p:nvSpPr>
          <p:cNvPr id="237611" name="Rectangle 43"/>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p>
        </p:txBody>
      </p:sp>
      <p:sp>
        <p:nvSpPr>
          <p:cNvPr id="237612" name="Rectangle 44"/>
          <p:cNvSpPr>
            <a:spLocks noGrp="1" noChangeArrowheads="1"/>
          </p:cNvSpPr>
          <p:nvPr>
            <p:ph type="dt" sz="half" idx="2"/>
          </p:nvPr>
        </p:nvSpPr>
        <p:spPr bwMode="auto">
          <a:xfrm>
            <a:off x="457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200">
                <a:effectLst>
                  <a:outerShdw blurRad="38100" dist="38100" dir="2700000" algn="tl">
                    <a:srgbClr val="000000"/>
                  </a:outerShdw>
                </a:effectLst>
              </a:defRPr>
            </a:lvl1pPr>
          </a:lstStyle>
          <a:p>
            <a:fld id="{DC6B28AD-566A-444A-A909-842739FC1FF5}" type="datetime4">
              <a:rPr lang="en-US" smtClean="0">
                <a:solidFill>
                  <a:srgbClr val="FFFFFF"/>
                </a:solidFill>
                <a:cs typeface="+mn-cs"/>
              </a:rPr>
              <a:t>October 1, 2011</a:t>
            </a:fld>
            <a:endParaRPr lang="en-US">
              <a:solidFill>
                <a:srgbClr val="FFFFFF"/>
              </a:solidFill>
              <a:cs typeface="+mn-cs"/>
            </a:endParaRPr>
          </a:p>
        </p:txBody>
      </p:sp>
      <p:sp>
        <p:nvSpPr>
          <p:cNvPr id="237613" name="Rectangle 4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200">
                <a:effectLst>
                  <a:outerShdw blurRad="38100" dist="38100" dir="2700000" algn="tl">
                    <a:srgbClr val="000000"/>
                  </a:outerShdw>
                </a:effectLst>
              </a:defRPr>
            </a:lvl1pPr>
          </a:lstStyle>
          <a:p>
            <a:endParaRPr lang="en-US">
              <a:solidFill>
                <a:srgbClr val="FFFFFF"/>
              </a:solidFill>
              <a:cs typeface="+mn-cs"/>
            </a:endParaRPr>
          </a:p>
        </p:txBody>
      </p:sp>
      <p:sp>
        <p:nvSpPr>
          <p:cNvPr id="237614" name="Rectangle 46"/>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2000">
                <a:effectLst>
                  <a:outerShdw blurRad="38100" dist="38100" dir="2700000" algn="tl">
                    <a:srgbClr val="000000"/>
                  </a:outerShdw>
                </a:effectLst>
              </a:defRPr>
            </a:lvl1pPr>
          </a:lstStyle>
          <a:p>
            <a:fld id="{94A8EBBA-7626-4923-9BE0-811CB24B22EA}" type="slidenum">
              <a:rPr lang="en-US">
                <a:solidFill>
                  <a:srgbClr val="FFFFFF"/>
                </a:solidFill>
                <a:cs typeface="+mn-cs"/>
              </a:rPr>
              <a:pPr/>
              <a:t>‹#›</a:t>
            </a:fld>
            <a:endParaRPr lang="en-US">
              <a:solidFill>
                <a:srgbClr val="FFFFFF"/>
              </a:solidFill>
              <a:cs typeface="+mn-cs"/>
            </a:endParaRPr>
          </a:p>
        </p:txBody>
      </p:sp>
    </p:spTree>
    <p:extLst>
      <p:ext uri="{BB962C8B-B14F-4D97-AF65-F5344CB8AC3E}">
        <p14:creationId xmlns:p14="http://schemas.microsoft.com/office/powerpoint/2010/main" val="3109757181"/>
      </p:ext>
    </p:extLst>
  </p:cSld>
  <p:clrMap bg1="dk2" tx1="lt1" bg2="dk1" tx2="lt2" accent1="accent1" accent2="accent2" accent3="accent3" accent4="accent4" accent5="accent5" accent6="accent6" hlink="hlink" folHlink="folHlink"/>
  <p:sldLayoutIdLst>
    <p:sldLayoutId id="2147483834" r:id="rId1"/>
    <p:sldLayoutId id="2147483835" r:id="rId2"/>
    <p:sldLayoutId id="2147483836" r:id="rId3"/>
    <p:sldLayoutId id="2147483837" r:id="rId4"/>
    <p:sldLayoutId id="2147483838" r:id="rId5"/>
    <p:sldLayoutId id="2147483839" r:id="rId6"/>
    <p:sldLayoutId id="2147483840" r:id="rId7"/>
    <p:sldLayoutId id="2147483841" r:id="rId8"/>
    <p:sldLayoutId id="2147483842" r:id="rId9"/>
    <p:sldLayoutId id="2147483843" r:id="rId10"/>
    <p:sldLayoutId id="2147483844" r:id="rId11"/>
    <p:sldLayoutId id="2147483845" r:id="rId12"/>
    <p:sldLayoutId id="2147483846" r:id="rId13"/>
    <p:sldLayoutId id="2147483847" r:id="rId14"/>
  </p:sldLayoutIdLst>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par>
    </p:tnLst>
  </p:timing>
  <p:hf hdr="0" ftr="0" dt="0"/>
  <p:txStyles>
    <p:titleStyle>
      <a:lvl1pPr algn="ctr" rtl="0" fontAlgn="base">
        <a:spcBef>
          <a:spcPct val="0"/>
        </a:spcBef>
        <a:spcAft>
          <a:spcPct val="0"/>
        </a:spcAft>
        <a:defRPr sz="4400">
          <a:solidFill>
            <a:schemeClr val="tx2"/>
          </a:solidFill>
          <a:effectLst>
            <a:outerShdw blurRad="38100" dist="38100" dir="2700000" algn="tl">
              <a:srgbClr val="000000"/>
            </a:outerShdw>
          </a:effectLst>
          <a:latin typeface="+mj-lt"/>
          <a:ea typeface="+mj-ea"/>
          <a:cs typeface="+mj-cs"/>
        </a:defRPr>
      </a:lvl1pPr>
      <a:lvl2pPr algn="ctr" rtl="0" fontAlgn="base">
        <a:spcBef>
          <a:spcPct val="0"/>
        </a:spcBef>
        <a:spcAft>
          <a:spcPct val="0"/>
        </a:spcAft>
        <a:defRPr sz="4400">
          <a:solidFill>
            <a:schemeClr val="tx2"/>
          </a:solidFill>
          <a:effectLst>
            <a:outerShdw blurRad="38100" dist="38100" dir="2700000" algn="tl">
              <a:srgbClr val="000000"/>
            </a:outerShdw>
          </a:effectLst>
          <a:latin typeface="Arial" pitchFamily="34" charset="0"/>
        </a:defRPr>
      </a:lvl2pPr>
      <a:lvl3pPr algn="ctr" rtl="0" fontAlgn="base">
        <a:spcBef>
          <a:spcPct val="0"/>
        </a:spcBef>
        <a:spcAft>
          <a:spcPct val="0"/>
        </a:spcAft>
        <a:defRPr sz="4400">
          <a:solidFill>
            <a:schemeClr val="tx2"/>
          </a:solidFill>
          <a:effectLst>
            <a:outerShdw blurRad="38100" dist="38100" dir="2700000" algn="tl">
              <a:srgbClr val="000000"/>
            </a:outerShdw>
          </a:effectLst>
          <a:latin typeface="Arial" pitchFamily="34" charset="0"/>
        </a:defRPr>
      </a:lvl3pPr>
      <a:lvl4pPr algn="ctr" rtl="0" fontAlgn="base">
        <a:spcBef>
          <a:spcPct val="0"/>
        </a:spcBef>
        <a:spcAft>
          <a:spcPct val="0"/>
        </a:spcAft>
        <a:defRPr sz="4400">
          <a:solidFill>
            <a:schemeClr val="tx2"/>
          </a:solidFill>
          <a:effectLst>
            <a:outerShdw blurRad="38100" dist="38100" dir="2700000" algn="tl">
              <a:srgbClr val="000000"/>
            </a:outerShdw>
          </a:effectLst>
          <a:latin typeface="Arial" pitchFamily="34" charset="0"/>
        </a:defRPr>
      </a:lvl4pPr>
      <a:lvl5pPr algn="ctr" rtl="0" fontAlgn="base">
        <a:spcBef>
          <a:spcPct val="0"/>
        </a:spcBef>
        <a:spcAft>
          <a:spcPct val="0"/>
        </a:spcAft>
        <a:defRPr sz="4400">
          <a:solidFill>
            <a:schemeClr val="tx2"/>
          </a:solidFill>
          <a:effectLst>
            <a:outerShdw blurRad="38100" dist="38100" dir="2700000" algn="tl">
              <a:srgbClr val="000000"/>
            </a:outerShdw>
          </a:effectLst>
          <a:latin typeface="Arial" pitchFamily="34" charset="0"/>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34"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34"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34"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34" charset="0"/>
        </a:defRPr>
      </a:lvl9pPr>
    </p:titleStyle>
    <p:bodyStyle>
      <a:lvl1pPr marL="342900" indent="-342900" algn="l" rtl="0" fontAlgn="base">
        <a:spcBef>
          <a:spcPct val="20000"/>
        </a:spcBef>
        <a:spcAft>
          <a:spcPct val="0"/>
        </a:spcAft>
        <a:buClr>
          <a:schemeClr val="hlink"/>
        </a:buClr>
        <a:buSzPct val="90000"/>
        <a:buFont typeface="Wingdings" pitchFamily="2" charset="2"/>
        <a:buBlip>
          <a:blip r:embed="rId16"/>
        </a:buBlip>
        <a:defRPr sz="3200">
          <a:solidFill>
            <a:schemeClr val="tx1"/>
          </a:solidFill>
          <a:effectLst>
            <a:outerShdw blurRad="38100" dist="38100" dir="2700000" algn="tl">
              <a:srgbClr val="000000"/>
            </a:outerShdw>
          </a:effectLst>
          <a:latin typeface="+mn-lt"/>
          <a:ea typeface="+mn-ea"/>
          <a:cs typeface="+mn-cs"/>
        </a:defRPr>
      </a:lvl1pPr>
      <a:lvl2pPr marL="742950" indent="-285750" algn="l" rtl="0" fontAlgn="base">
        <a:spcBef>
          <a:spcPct val="20000"/>
        </a:spcBef>
        <a:spcAft>
          <a:spcPct val="0"/>
        </a:spcAft>
        <a:buChar char="–"/>
        <a:defRPr sz="2800">
          <a:solidFill>
            <a:schemeClr val="tx1"/>
          </a:solidFill>
          <a:effectLst>
            <a:outerShdw blurRad="38100" dist="38100" dir="2700000" algn="tl">
              <a:srgbClr val="000000"/>
            </a:outerShdw>
          </a:effectLst>
          <a:latin typeface="+mn-lt"/>
        </a:defRPr>
      </a:lvl2pPr>
      <a:lvl3pPr marL="1143000" indent="-228600" algn="l" rtl="0" fontAlgn="base">
        <a:spcBef>
          <a:spcPct val="20000"/>
        </a:spcBef>
        <a:spcAft>
          <a:spcPct val="0"/>
        </a:spcAft>
        <a:buClr>
          <a:schemeClr val="accent2"/>
        </a:buClr>
        <a:buSzPct val="90000"/>
        <a:buFont typeface="Wingdings" pitchFamily="2" charset="2"/>
        <a:buBlip>
          <a:blip r:embed="rId17"/>
        </a:buBlip>
        <a:defRPr sz="2400">
          <a:solidFill>
            <a:schemeClr val="tx1"/>
          </a:solidFill>
          <a:effectLst>
            <a:outerShdw blurRad="38100" dist="38100" dir="2700000" algn="tl">
              <a:srgbClr val="000000"/>
            </a:outerShdw>
          </a:effectLst>
          <a:latin typeface="+mn-lt"/>
        </a:defRPr>
      </a:lvl3pPr>
      <a:lvl4pPr marL="1600200" indent="-228600" algn="l" rtl="0" fontAlgn="base">
        <a:spcBef>
          <a:spcPct val="20000"/>
        </a:spcBef>
        <a:spcAft>
          <a:spcPct val="0"/>
        </a:spcAft>
        <a:buChar char="–"/>
        <a:defRPr sz="2000">
          <a:solidFill>
            <a:schemeClr val="tx1"/>
          </a:solidFill>
          <a:effectLst>
            <a:outerShdw blurRad="38100" dist="38100" dir="2700000" algn="tl">
              <a:srgbClr val="000000"/>
            </a:outerShdw>
          </a:effectLst>
          <a:latin typeface="+mn-lt"/>
        </a:defRPr>
      </a:lvl4pPr>
      <a:lvl5pPr marL="2057400" indent="-228600" algn="l" rtl="0" fontAlgn="base">
        <a:spcBef>
          <a:spcPct val="20000"/>
        </a:spcBef>
        <a:spcAft>
          <a:spcPct val="0"/>
        </a:spcAft>
        <a:buClr>
          <a:schemeClr val="folHlink"/>
        </a:buClr>
        <a:buSzPct val="90000"/>
        <a:buFont typeface="Wingdings" pitchFamily="2" charset="2"/>
        <a:buBlip>
          <a:blip r:embed="rId18"/>
        </a:buBlip>
        <a:defRPr sz="2000">
          <a:solidFill>
            <a:schemeClr val="tx1"/>
          </a:solidFill>
          <a:effectLst>
            <a:outerShdw blurRad="38100" dist="38100" dir="2700000" algn="tl">
              <a:srgbClr val="000000"/>
            </a:outerShdw>
          </a:effectLst>
          <a:latin typeface="+mn-lt"/>
        </a:defRPr>
      </a:lvl5pPr>
      <a:lvl6pPr marL="2514600" indent="-228600" algn="l" rtl="0" fontAlgn="base">
        <a:spcBef>
          <a:spcPct val="20000"/>
        </a:spcBef>
        <a:spcAft>
          <a:spcPct val="0"/>
        </a:spcAft>
        <a:buClr>
          <a:schemeClr val="folHlink"/>
        </a:buClr>
        <a:buSzPct val="90000"/>
        <a:buFont typeface="Wingdings" pitchFamily="2" charset="2"/>
        <a:buBlip>
          <a:blip r:embed="rId18"/>
        </a:buBlip>
        <a:defRPr sz="2000">
          <a:solidFill>
            <a:schemeClr val="tx1"/>
          </a:solidFill>
          <a:effectLst>
            <a:outerShdw blurRad="38100" dist="38100" dir="2700000" algn="tl">
              <a:srgbClr val="000000"/>
            </a:outerShdw>
          </a:effectLst>
          <a:latin typeface="+mn-lt"/>
        </a:defRPr>
      </a:lvl6pPr>
      <a:lvl7pPr marL="2971800" indent="-228600" algn="l" rtl="0" fontAlgn="base">
        <a:spcBef>
          <a:spcPct val="20000"/>
        </a:spcBef>
        <a:spcAft>
          <a:spcPct val="0"/>
        </a:spcAft>
        <a:buClr>
          <a:schemeClr val="folHlink"/>
        </a:buClr>
        <a:buSzPct val="90000"/>
        <a:buFont typeface="Wingdings" pitchFamily="2" charset="2"/>
        <a:buBlip>
          <a:blip r:embed="rId18"/>
        </a:buBlip>
        <a:defRPr sz="2000">
          <a:solidFill>
            <a:schemeClr val="tx1"/>
          </a:solidFill>
          <a:effectLst>
            <a:outerShdw blurRad="38100" dist="38100" dir="2700000" algn="tl">
              <a:srgbClr val="000000"/>
            </a:outerShdw>
          </a:effectLst>
          <a:latin typeface="+mn-lt"/>
        </a:defRPr>
      </a:lvl7pPr>
      <a:lvl8pPr marL="3429000" indent="-228600" algn="l" rtl="0" fontAlgn="base">
        <a:spcBef>
          <a:spcPct val="20000"/>
        </a:spcBef>
        <a:spcAft>
          <a:spcPct val="0"/>
        </a:spcAft>
        <a:buClr>
          <a:schemeClr val="folHlink"/>
        </a:buClr>
        <a:buSzPct val="90000"/>
        <a:buFont typeface="Wingdings" pitchFamily="2" charset="2"/>
        <a:buBlip>
          <a:blip r:embed="rId18"/>
        </a:buBlip>
        <a:defRPr sz="2000">
          <a:solidFill>
            <a:schemeClr val="tx1"/>
          </a:solidFill>
          <a:effectLst>
            <a:outerShdw blurRad="38100" dist="38100" dir="2700000" algn="tl">
              <a:srgbClr val="000000"/>
            </a:outerShdw>
          </a:effectLst>
          <a:latin typeface="+mn-lt"/>
        </a:defRPr>
      </a:lvl8pPr>
      <a:lvl9pPr marL="3886200" indent="-228600" algn="l" rtl="0" fontAlgn="base">
        <a:spcBef>
          <a:spcPct val="20000"/>
        </a:spcBef>
        <a:spcAft>
          <a:spcPct val="0"/>
        </a:spcAft>
        <a:buClr>
          <a:schemeClr val="folHlink"/>
        </a:buClr>
        <a:buSzPct val="90000"/>
        <a:buFont typeface="Wingdings" pitchFamily="2" charset="2"/>
        <a:buBlip>
          <a:blip r:embed="rId18"/>
        </a:buBlip>
        <a:defRPr sz="2000">
          <a:solidFill>
            <a:schemeClr val="tx1"/>
          </a:solidFill>
          <a:effectLst>
            <a:outerShdw blurRad="38100" dist="38100" dir="2700000" algn="tl">
              <a:srgbClr val="000000"/>
            </a:outerShdw>
          </a:effectLst>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0.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57647"/>
                <a:invGamma/>
              </a:schemeClr>
            </a:gs>
            <a:gs pos="100000">
              <a:schemeClr val="bg1"/>
            </a:gs>
          </a:gsLst>
          <a:lin ang="2700000" scaled="1"/>
        </a:gradFill>
        <a:effectLst/>
      </p:bgPr>
    </p:bg>
    <p:spTree>
      <p:nvGrpSpPr>
        <p:cNvPr id="1" name=""/>
        <p:cNvGrpSpPr/>
        <p:nvPr/>
      </p:nvGrpSpPr>
      <p:grpSpPr>
        <a:xfrm>
          <a:off x="0" y="0"/>
          <a:ext cx="0" cy="0"/>
          <a:chOff x="0" y="0"/>
          <a:chExt cx="0" cy="0"/>
        </a:xfrm>
      </p:grpSpPr>
      <p:grpSp>
        <p:nvGrpSpPr>
          <p:cNvPr id="23554" name="Group 2"/>
          <p:cNvGrpSpPr>
            <a:grpSpLocks/>
          </p:cNvGrpSpPr>
          <p:nvPr/>
        </p:nvGrpSpPr>
        <p:grpSpPr bwMode="auto">
          <a:xfrm>
            <a:off x="0" y="0"/>
            <a:ext cx="9144000" cy="6856413"/>
            <a:chOff x="0" y="0"/>
            <a:chExt cx="5760" cy="4319"/>
          </a:xfrm>
        </p:grpSpPr>
        <p:sp>
          <p:nvSpPr>
            <p:cNvPr id="504835" name="Freeform 3"/>
            <p:cNvSpPr>
              <a:spLocks/>
            </p:cNvSpPr>
            <p:nvPr/>
          </p:nvSpPr>
          <p:spPr bwMode="hidden">
            <a:xfrm>
              <a:off x="0" y="12"/>
              <a:ext cx="5758" cy="3273"/>
            </a:xfrm>
            <a:custGeom>
              <a:avLst/>
              <a:gdLst/>
              <a:ahLst/>
              <a:cxnLst>
                <a:cxn ang="0">
                  <a:pos x="3193" y="1816"/>
                </a:cxn>
                <a:cxn ang="0">
                  <a:pos x="0" y="0"/>
                </a:cxn>
                <a:cxn ang="0">
                  <a:pos x="0" y="522"/>
                </a:cxn>
                <a:cxn ang="0">
                  <a:pos x="3037" y="1978"/>
                </a:cxn>
                <a:cxn ang="0">
                  <a:pos x="5740" y="3273"/>
                </a:cxn>
                <a:cxn ang="0">
                  <a:pos x="5740" y="3267"/>
                </a:cxn>
                <a:cxn ang="0">
                  <a:pos x="3193" y="1816"/>
                </a:cxn>
                <a:cxn ang="0">
                  <a:pos x="3193" y="1816"/>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w="9525">
              <a:noFill/>
              <a:round/>
              <a:headEnd/>
              <a:tailEnd/>
            </a:ln>
          </p:spPr>
          <p:txBody>
            <a:bodyPr/>
            <a:lstStyle/>
            <a:p>
              <a:pPr algn="ctr">
                <a:spcBef>
                  <a:spcPct val="20000"/>
                </a:spcBef>
                <a:defRPr/>
              </a:pPr>
              <a:endParaRPr lang="en-US" sz="3000">
                <a:solidFill>
                  <a:srgbClr val="FFFFFF"/>
                </a:solidFill>
                <a:latin typeface="Times New Roman" pitchFamily="18" charset="0"/>
              </a:endParaRPr>
            </a:p>
          </p:txBody>
        </p:sp>
        <p:sp>
          <p:nvSpPr>
            <p:cNvPr id="504836" name="Freeform 4"/>
            <p:cNvSpPr>
              <a:spLocks/>
            </p:cNvSpPr>
            <p:nvPr/>
          </p:nvSpPr>
          <p:spPr bwMode="hidden">
            <a:xfrm>
              <a:off x="149" y="0"/>
              <a:ext cx="5609" cy="3243"/>
            </a:xfrm>
            <a:custGeom>
              <a:avLst/>
              <a:gdLst/>
              <a:ahLst/>
              <a:cxnLst>
                <a:cxn ang="0">
                  <a:pos x="3163" y="1714"/>
                </a:cxn>
                <a:cxn ang="0">
                  <a:pos x="431" y="0"/>
                </a:cxn>
                <a:cxn ang="0">
                  <a:pos x="0" y="0"/>
                </a:cxn>
                <a:cxn ang="0">
                  <a:pos x="3086" y="1786"/>
                </a:cxn>
                <a:cxn ang="0">
                  <a:pos x="5591" y="3243"/>
                </a:cxn>
                <a:cxn ang="0">
                  <a:pos x="5591" y="3237"/>
                </a:cxn>
                <a:cxn ang="0">
                  <a:pos x="3163" y="1714"/>
                </a:cxn>
                <a:cxn ang="0">
                  <a:pos x="3163" y="1714"/>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algn="ctr">
                <a:spcBef>
                  <a:spcPct val="20000"/>
                </a:spcBef>
                <a:defRPr/>
              </a:pPr>
              <a:endParaRPr lang="en-US" sz="3000">
                <a:solidFill>
                  <a:srgbClr val="FFFFFF"/>
                </a:solidFill>
                <a:latin typeface="Times New Roman" pitchFamily="18" charset="0"/>
              </a:endParaRPr>
            </a:p>
          </p:txBody>
        </p:sp>
        <p:sp>
          <p:nvSpPr>
            <p:cNvPr id="504837" name="Freeform 5"/>
            <p:cNvSpPr>
              <a:spLocks/>
            </p:cNvSpPr>
            <p:nvPr/>
          </p:nvSpPr>
          <p:spPr bwMode="hidden">
            <a:xfrm>
              <a:off x="0" y="3433"/>
              <a:ext cx="4038" cy="191"/>
            </a:xfrm>
            <a:custGeom>
              <a:avLst/>
              <a:gdLst/>
              <a:ahLst/>
              <a:cxnLst>
                <a:cxn ang="0">
                  <a:pos x="0" y="156"/>
                </a:cxn>
                <a:cxn ang="0">
                  <a:pos x="4042" y="192"/>
                </a:cxn>
                <a:cxn ang="0">
                  <a:pos x="4042" y="144"/>
                </a:cxn>
                <a:cxn ang="0">
                  <a:pos x="0" y="0"/>
                </a:cxn>
                <a:cxn ang="0">
                  <a:pos x="0" y="156"/>
                </a:cxn>
                <a:cxn ang="0">
                  <a:pos x="0" y="156"/>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w="9525">
              <a:noFill/>
              <a:round/>
              <a:headEnd/>
              <a:tailEnd/>
            </a:ln>
          </p:spPr>
          <p:txBody>
            <a:bodyPr/>
            <a:lstStyle/>
            <a:p>
              <a:pPr algn="ctr">
                <a:spcBef>
                  <a:spcPct val="20000"/>
                </a:spcBef>
                <a:defRPr/>
              </a:pPr>
              <a:endParaRPr lang="en-US" sz="3000">
                <a:solidFill>
                  <a:srgbClr val="FFFFFF"/>
                </a:solidFill>
                <a:latin typeface="Times New Roman" pitchFamily="18" charset="0"/>
              </a:endParaRPr>
            </a:p>
          </p:txBody>
        </p:sp>
        <p:sp>
          <p:nvSpPr>
            <p:cNvPr id="504838" name="Freeform 6"/>
            <p:cNvSpPr>
              <a:spLocks/>
            </p:cNvSpPr>
            <p:nvPr/>
          </p:nvSpPr>
          <p:spPr bwMode="hidden">
            <a:xfrm>
              <a:off x="4038" y="3577"/>
              <a:ext cx="1720" cy="65"/>
            </a:xfrm>
            <a:custGeom>
              <a:avLst/>
              <a:gdLst/>
              <a:ahLst/>
              <a:cxnLst>
                <a:cxn ang="0">
                  <a:pos x="1722" y="66"/>
                </a:cxn>
                <a:cxn ang="0">
                  <a:pos x="1722" y="60"/>
                </a:cxn>
                <a:cxn ang="0">
                  <a:pos x="0" y="0"/>
                </a:cxn>
                <a:cxn ang="0">
                  <a:pos x="0" y="48"/>
                </a:cxn>
                <a:cxn ang="0">
                  <a:pos x="1722" y="66"/>
                </a:cxn>
                <a:cxn ang="0">
                  <a:pos x="1722" y="66"/>
                </a:cxn>
              </a:cxnLst>
              <a:rect l="0" t="0" r="r" b="b"/>
              <a:pathLst>
                <a:path w="1722" h="66">
                  <a:moveTo>
                    <a:pt x="1722" y="66"/>
                  </a:moveTo>
                  <a:lnTo>
                    <a:pt x="1722" y="60"/>
                  </a:lnTo>
                  <a:lnTo>
                    <a:pt x="0" y="0"/>
                  </a:lnTo>
                  <a:lnTo>
                    <a:pt x="0" y="48"/>
                  </a:lnTo>
                  <a:lnTo>
                    <a:pt x="1722" y="66"/>
                  </a:lnTo>
                  <a:lnTo>
                    <a:pt x="1722" y="66"/>
                  </a:lnTo>
                  <a:close/>
                </a:path>
              </a:pathLst>
            </a:custGeom>
            <a:gradFill rotWithShape="0">
              <a:gsLst>
                <a:gs pos="0">
                  <a:schemeClr val="bg2"/>
                </a:gs>
                <a:gs pos="100000">
                  <a:schemeClr val="bg1"/>
                </a:gs>
              </a:gsLst>
              <a:lin ang="0" scaled="1"/>
            </a:gradFill>
            <a:ln w="9525">
              <a:noFill/>
              <a:round/>
              <a:headEnd/>
              <a:tailEnd/>
            </a:ln>
          </p:spPr>
          <p:txBody>
            <a:bodyPr/>
            <a:lstStyle/>
            <a:p>
              <a:pPr algn="ctr">
                <a:spcBef>
                  <a:spcPct val="20000"/>
                </a:spcBef>
                <a:defRPr/>
              </a:pPr>
              <a:endParaRPr lang="en-US" sz="3000">
                <a:solidFill>
                  <a:srgbClr val="FFFFFF"/>
                </a:solidFill>
                <a:latin typeface="Times New Roman" pitchFamily="18" charset="0"/>
              </a:endParaRPr>
            </a:p>
          </p:txBody>
        </p:sp>
        <p:sp>
          <p:nvSpPr>
            <p:cNvPr id="504839" name="Freeform 7"/>
            <p:cNvSpPr>
              <a:spLocks/>
            </p:cNvSpPr>
            <p:nvPr/>
          </p:nvSpPr>
          <p:spPr bwMode="hidden">
            <a:xfrm>
              <a:off x="0" y="3726"/>
              <a:ext cx="4784" cy="329"/>
            </a:xfrm>
            <a:custGeom>
              <a:avLst/>
              <a:gdLst/>
              <a:ahLst/>
              <a:cxnLst>
                <a:cxn ang="0">
                  <a:pos x="0" y="329"/>
                </a:cxn>
                <a:cxn ang="0">
                  <a:pos x="4789" y="77"/>
                </a:cxn>
                <a:cxn ang="0">
                  <a:pos x="4789" y="0"/>
                </a:cxn>
                <a:cxn ang="0">
                  <a:pos x="0" y="107"/>
                </a:cxn>
                <a:cxn ang="0">
                  <a:pos x="0" y="329"/>
                </a:cxn>
                <a:cxn ang="0">
                  <a:pos x="0" y="329"/>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w="9525" cap="flat" cmpd="sng">
              <a:noFill/>
              <a:prstDash val="solid"/>
              <a:round/>
              <a:headEnd type="none" w="med" len="med"/>
              <a:tailEnd type="none" w="med" len="med"/>
            </a:ln>
            <a:effectLst/>
          </p:spPr>
          <p:txBody>
            <a:bodyPr/>
            <a:lstStyle/>
            <a:p>
              <a:pPr algn="ctr">
                <a:spcBef>
                  <a:spcPct val="20000"/>
                </a:spcBef>
                <a:defRPr/>
              </a:pPr>
              <a:endParaRPr lang="en-US" sz="3000">
                <a:solidFill>
                  <a:srgbClr val="FFFFFF"/>
                </a:solidFill>
                <a:latin typeface="Times New Roman" pitchFamily="18" charset="0"/>
              </a:endParaRPr>
            </a:p>
          </p:txBody>
        </p:sp>
        <p:sp>
          <p:nvSpPr>
            <p:cNvPr id="504840" name="Freeform 8"/>
            <p:cNvSpPr>
              <a:spLocks/>
            </p:cNvSpPr>
            <p:nvPr/>
          </p:nvSpPr>
          <p:spPr bwMode="hidden">
            <a:xfrm>
              <a:off x="4784" y="3702"/>
              <a:ext cx="974" cy="101"/>
            </a:xfrm>
            <a:custGeom>
              <a:avLst/>
              <a:gdLst/>
              <a:ahLst/>
              <a:cxnLst>
                <a:cxn ang="0">
                  <a:pos x="975" y="48"/>
                </a:cxn>
                <a:cxn ang="0">
                  <a:pos x="975" y="0"/>
                </a:cxn>
                <a:cxn ang="0">
                  <a:pos x="0" y="24"/>
                </a:cxn>
                <a:cxn ang="0">
                  <a:pos x="0" y="101"/>
                </a:cxn>
                <a:cxn ang="0">
                  <a:pos x="975" y="48"/>
                </a:cxn>
                <a:cxn ang="0">
                  <a:pos x="975" y="48"/>
                </a:cxn>
              </a:cxnLst>
              <a:rect l="0" t="0" r="r" b="b"/>
              <a:pathLst>
                <a:path w="975" h="101">
                  <a:moveTo>
                    <a:pt x="975" y="48"/>
                  </a:moveTo>
                  <a:lnTo>
                    <a:pt x="975" y="0"/>
                  </a:lnTo>
                  <a:lnTo>
                    <a:pt x="0" y="24"/>
                  </a:lnTo>
                  <a:lnTo>
                    <a:pt x="0" y="101"/>
                  </a:lnTo>
                  <a:lnTo>
                    <a:pt x="975" y="48"/>
                  </a:lnTo>
                  <a:lnTo>
                    <a:pt x="975" y="48"/>
                  </a:lnTo>
                  <a:close/>
                </a:path>
              </a:pathLst>
            </a:custGeom>
            <a:solidFill>
              <a:schemeClr val="bg1"/>
            </a:solidFill>
            <a:ln w="9525">
              <a:noFill/>
              <a:round/>
              <a:headEnd/>
              <a:tailEnd/>
            </a:ln>
          </p:spPr>
          <p:txBody>
            <a:bodyPr/>
            <a:lstStyle/>
            <a:p>
              <a:pPr algn="ctr">
                <a:spcBef>
                  <a:spcPct val="20000"/>
                </a:spcBef>
                <a:defRPr/>
              </a:pPr>
              <a:endParaRPr lang="en-US" sz="3000">
                <a:solidFill>
                  <a:srgbClr val="FFFFFF"/>
                </a:solidFill>
                <a:latin typeface="Times New Roman" pitchFamily="18" charset="0"/>
              </a:endParaRPr>
            </a:p>
          </p:txBody>
        </p:sp>
        <p:sp>
          <p:nvSpPr>
            <p:cNvPr id="504841" name="Freeform 9"/>
            <p:cNvSpPr>
              <a:spLocks/>
            </p:cNvSpPr>
            <p:nvPr/>
          </p:nvSpPr>
          <p:spPr bwMode="hidden">
            <a:xfrm>
              <a:off x="3619" y="3815"/>
              <a:ext cx="2139" cy="198"/>
            </a:xfrm>
            <a:custGeom>
              <a:avLst/>
              <a:gdLst/>
              <a:ahLst/>
              <a:cxnLst>
                <a:cxn ang="0">
                  <a:pos x="2141" y="0"/>
                </a:cxn>
                <a:cxn ang="0">
                  <a:pos x="0" y="156"/>
                </a:cxn>
                <a:cxn ang="0">
                  <a:pos x="0" y="198"/>
                </a:cxn>
                <a:cxn ang="0">
                  <a:pos x="2141" y="0"/>
                </a:cxn>
                <a:cxn ang="0">
                  <a:pos x="2141" y="0"/>
                </a:cxn>
              </a:cxnLst>
              <a:rect l="0" t="0" r="r" b="b"/>
              <a:pathLst>
                <a:path w="2141" h="198">
                  <a:moveTo>
                    <a:pt x="2141" y="0"/>
                  </a:moveTo>
                  <a:lnTo>
                    <a:pt x="0" y="156"/>
                  </a:lnTo>
                  <a:lnTo>
                    <a:pt x="0" y="198"/>
                  </a:lnTo>
                  <a:lnTo>
                    <a:pt x="2141" y="0"/>
                  </a:lnTo>
                  <a:lnTo>
                    <a:pt x="2141" y="0"/>
                  </a:lnTo>
                  <a:close/>
                </a:path>
              </a:pathLst>
            </a:custGeom>
            <a:solidFill>
              <a:schemeClr val="bg1"/>
            </a:solidFill>
            <a:ln w="9525">
              <a:noFill/>
              <a:round/>
              <a:headEnd/>
              <a:tailEnd/>
            </a:ln>
          </p:spPr>
          <p:txBody>
            <a:bodyPr/>
            <a:lstStyle/>
            <a:p>
              <a:pPr algn="ctr">
                <a:spcBef>
                  <a:spcPct val="20000"/>
                </a:spcBef>
                <a:defRPr/>
              </a:pPr>
              <a:endParaRPr lang="en-US" sz="3000">
                <a:solidFill>
                  <a:srgbClr val="FFFFFF"/>
                </a:solidFill>
                <a:latin typeface="Times New Roman" pitchFamily="18" charset="0"/>
              </a:endParaRPr>
            </a:p>
          </p:txBody>
        </p:sp>
        <p:sp>
          <p:nvSpPr>
            <p:cNvPr id="504842" name="Freeform 10"/>
            <p:cNvSpPr>
              <a:spLocks/>
            </p:cNvSpPr>
            <p:nvPr/>
          </p:nvSpPr>
          <p:spPr bwMode="hidden">
            <a:xfrm>
              <a:off x="0" y="3971"/>
              <a:ext cx="3619" cy="348"/>
            </a:xfrm>
            <a:custGeom>
              <a:avLst/>
              <a:gdLst/>
              <a:ahLst/>
              <a:cxnLst>
                <a:cxn ang="0">
                  <a:pos x="0" y="348"/>
                </a:cxn>
                <a:cxn ang="0">
                  <a:pos x="311" y="348"/>
                </a:cxn>
                <a:cxn ang="0">
                  <a:pos x="3623" y="42"/>
                </a:cxn>
                <a:cxn ang="0">
                  <a:pos x="3623" y="0"/>
                </a:cxn>
                <a:cxn ang="0">
                  <a:pos x="0" y="264"/>
                </a:cxn>
                <a:cxn ang="0">
                  <a:pos x="0" y="348"/>
                </a:cxn>
                <a:cxn ang="0">
                  <a:pos x="0" y="348"/>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algn="ctr">
                <a:spcBef>
                  <a:spcPct val="20000"/>
                </a:spcBef>
                <a:defRPr/>
              </a:pPr>
              <a:endParaRPr lang="en-US" sz="3000">
                <a:solidFill>
                  <a:srgbClr val="FFFFFF"/>
                </a:solidFill>
                <a:latin typeface="Times New Roman" pitchFamily="18" charset="0"/>
              </a:endParaRPr>
            </a:p>
          </p:txBody>
        </p:sp>
        <p:sp>
          <p:nvSpPr>
            <p:cNvPr id="504843" name="Freeform 11"/>
            <p:cNvSpPr>
              <a:spLocks/>
            </p:cNvSpPr>
            <p:nvPr/>
          </p:nvSpPr>
          <p:spPr bwMode="hidden">
            <a:xfrm>
              <a:off x="2097" y="4043"/>
              <a:ext cx="2514" cy="276"/>
            </a:xfrm>
            <a:custGeom>
              <a:avLst/>
              <a:gdLst/>
              <a:ahLst/>
              <a:cxnLst>
                <a:cxn ang="0">
                  <a:pos x="2182" y="276"/>
                </a:cxn>
                <a:cxn ang="0">
                  <a:pos x="2517" y="204"/>
                </a:cxn>
                <a:cxn ang="0">
                  <a:pos x="2260" y="0"/>
                </a:cxn>
                <a:cxn ang="0">
                  <a:pos x="0" y="276"/>
                </a:cxn>
                <a:cxn ang="0">
                  <a:pos x="2182" y="276"/>
                </a:cxn>
                <a:cxn ang="0">
                  <a:pos x="2182" y="276"/>
                </a:cxn>
              </a:cxnLst>
              <a:rect l="0" t="0" r="r" b="b"/>
              <a:pathLst>
                <a:path w="2517" h="276">
                  <a:moveTo>
                    <a:pt x="2182" y="276"/>
                  </a:moveTo>
                  <a:lnTo>
                    <a:pt x="2517" y="204"/>
                  </a:lnTo>
                  <a:lnTo>
                    <a:pt x="2260" y="0"/>
                  </a:lnTo>
                  <a:lnTo>
                    <a:pt x="0" y="276"/>
                  </a:lnTo>
                  <a:lnTo>
                    <a:pt x="2182" y="276"/>
                  </a:lnTo>
                  <a:lnTo>
                    <a:pt x="2182" y="276"/>
                  </a:lnTo>
                  <a:close/>
                </a:path>
              </a:pathLst>
            </a:custGeom>
            <a:solidFill>
              <a:schemeClr val="bg1"/>
            </a:solidFill>
            <a:ln w="9525">
              <a:noFill/>
              <a:round/>
              <a:headEnd/>
              <a:tailEnd/>
            </a:ln>
          </p:spPr>
          <p:txBody>
            <a:bodyPr/>
            <a:lstStyle/>
            <a:p>
              <a:pPr algn="ctr">
                <a:spcBef>
                  <a:spcPct val="20000"/>
                </a:spcBef>
                <a:defRPr/>
              </a:pPr>
              <a:endParaRPr lang="en-US" sz="3000">
                <a:solidFill>
                  <a:srgbClr val="FFFFFF"/>
                </a:solidFill>
                <a:latin typeface="Times New Roman" pitchFamily="18" charset="0"/>
              </a:endParaRPr>
            </a:p>
          </p:txBody>
        </p:sp>
        <p:sp>
          <p:nvSpPr>
            <p:cNvPr id="504844" name="Freeform 12"/>
            <p:cNvSpPr>
              <a:spLocks/>
            </p:cNvSpPr>
            <p:nvPr/>
          </p:nvSpPr>
          <p:spPr bwMode="hidden">
            <a:xfrm>
              <a:off x="4354" y="3869"/>
              <a:ext cx="1404" cy="378"/>
            </a:xfrm>
            <a:custGeom>
              <a:avLst/>
              <a:gdLst/>
              <a:ahLst/>
              <a:cxnLst>
                <a:cxn ang="0">
                  <a:pos x="1405" y="126"/>
                </a:cxn>
                <a:cxn ang="0">
                  <a:pos x="1405" y="0"/>
                </a:cxn>
                <a:cxn ang="0">
                  <a:pos x="0" y="174"/>
                </a:cxn>
                <a:cxn ang="0">
                  <a:pos x="257" y="378"/>
                </a:cxn>
                <a:cxn ang="0">
                  <a:pos x="1405" y="126"/>
                </a:cxn>
                <a:cxn ang="0">
                  <a:pos x="1405" y="126"/>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w="9525">
              <a:noFill/>
              <a:round/>
              <a:headEnd/>
              <a:tailEnd/>
            </a:ln>
          </p:spPr>
          <p:txBody>
            <a:bodyPr/>
            <a:lstStyle/>
            <a:p>
              <a:pPr algn="ctr">
                <a:spcBef>
                  <a:spcPct val="20000"/>
                </a:spcBef>
                <a:defRPr/>
              </a:pPr>
              <a:endParaRPr lang="en-US" sz="3000">
                <a:solidFill>
                  <a:srgbClr val="FFFFFF"/>
                </a:solidFill>
                <a:latin typeface="Times New Roman" pitchFamily="18" charset="0"/>
              </a:endParaRPr>
            </a:p>
          </p:txBody>
        </p:sp>
        <p:sp>
          <p:nvSpPr>
            <p:cNvPr id="504845" name="Freeform 13"/>
            <p:cNvSpPr>
              <a:spLocks/>
            </p:cNvSpPr>
            <p:nvPr/>
          </p:nvSpPr>
          <p:spPr bwMode="hidden">
            <a:xfrm>
              <a:off x="5030" y="3151"/>
              <a:ext cx="728" cy="240"/>
            </a:xfrm>
            <a:custGeom>
              <a:avLst/>
              <a:gdLst/>
              <a:ahLst/>
              <a:cxnLst>
                <a:cxn ang="0">
                  <a:pos x="729" y="240"/>
                </a:cxn>
                <a:cxn ang="0">
                  <a:pos x="0" y="0"/>
                </a:cxn>
                <a:cxn ang="0">
                  <a:pos x="0" y="6"/>
                </a:cxn>
                <a:cxn ang="0">
                  <a:pos x="729" y="240"/>
                </a:cxn>
                <a:cxn ang="0">
                  <a:pos x="729" y="240"/>
                </a:cxn>
              </a:cxnLst>
              <a:rect l="0" t="0" r="r" b="b"/>
              <a:pathLst>
                <a:path w="729" h="240">
                  <a:moveTo>
                    <a:pt x="729" y="240"/>
                  </a:moveTo>
                  <a:lnTo>
                    <a:pt x="0" y="0"/>
                  </a:lnTo>
                  <a:lnTo>
                    <a:pt x="0" y="6"/>
                  </a:lnTo>
                  <a:lnTo>
                    <a:pt x="729" y="240"/>
                  </a:lnTo>
                  <a:lnTo>
                    <a:pt x="729" y="240"/>
                  </a:lnTo>
                  <a:close/>
                </a:path>
              </a:pathLst>
            </a:custGeom>
            <a:solidFill>
              <a:schemeClr val="bg1"/>
            </a:solidFill>
            <a:ln w="9525">
              <a:noFill/>
              <a:round/>
              <a:headEnd/>
              <a:tailEnd/>
            </a:ln>
          </p:spPr>
          <p:txBody>
            <a:bodyPr/>
            <a:lstStyle/>
            <a:p>
              <a:pPr algn="ctr">
                <a:spcBef>
                  <a:spcPct val="20000"/>
                </a:spcBef>
                <a:defRPr/>
              </a:pPr>
              <a:endParaRPr lang="en-US" sz="3000">
                <a:solidFill>
                  <a:srgbClr val="FFFFFF"/>
                </a:solidFill>
                <a:latin typeface="Times New Roman" pitchFamily="18" charset="0"/>
              </a:endParaRPr>
            </a:p>
          </p:txBody>
        </p:sp>
        <p:sp>
          <p:nvSpPr>
            <p:cNvPr id="504846" name="Freeform 14"/>
            <p:cNvSpPr>
              <a:spLocks/>
            </p:cNvSpPr>
            <p:nvPr/>
          </p:nvSpPr>
          <p:spPr bwMode="hidden">
            <a:xfrm>
              <a:off x="0" y="1486"/>
              <a:ext cx="5030" cy="1671"/>
            </a:xfrm>
            <a:custGeom>
              <a:avLst/>
              <a:gdLst/>
              <a:ahLst/>
              <a:cxnLst>
                <a:cxn ang="0">
                  <a:pos x="0" y="72"/>
                </a:cxn>
                <a:cxn ang="0">
                  <a:pos x="5035" y="1672"/>
                </a:cxn>
                <a:cxn ang="0">
                  <a:pos x="5035" y="1666"/>
                </a:cxn>
                <a:cxn ang="0">
                  <a:pos x="0" y="0"/>
                </a:cxn>
                <a:cxn ang="0">
                  <a:pos x="0" y="72"/>
                </a:cxn>
                <a:cxn ang="0">
                  <a:pos x="0" y="72"/>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w="9525">
              <a:noFill/>
              <a:round/>
              <a:headEnd/>
              <a:tailEnd/>
            </a:ln>
          </p:spPr>
          <p:txBody>
            <a:bodyPr/>
            <a:lstStyle/>
            <a:p>
              <a:pPr algn="ctr">
                <a:spcBef>
                  <a:spcPct val="20000"/>
                </a:spcBef>
                <a:defRPr/>
              </a:pPr>
              <a:endParaRPr lang="en-US" sz="3000">
                <a:solidFill>
                  <a:srgbClr val="FFFFFF"/>
                </a:solidFill>
                <a:latin typeface="Times New Roman" pitchFamily="18" charset="0"/>
              </a:endParaRPr>
            </a:p>
          </p:txBody>
        </p:sp>
        <p:sp>
          <p:nvSpPr>
            <p:cNvPr id="504847" name="Freeform 15"/>
            <p:cNvSpPr>
              <a:spLocks/>
            </p:cNvSpPr>
            <p:nvPr/>
          </p:nvSpPr>
          <p:spPr bwMode="hidden">
            <a:xfrm>
              <a:off x="5030" y="3049"/>
              <a:ext cx="728" cy="318"/>
            </a:xfrm>
            <a:custGeom>
              <a:avLst/>
              <a:gdLst/>
              <a:ahLst/>
              <a:cxnLst>
                <a:cxn ang="0">
                  <a:pos x="729" y="318"/>
                </a:cxn>
                <a:cxn ang="0">
                  <a:pos x="729" y="312"/>
                </a:cxn>
                <a:cxn ang="0">
                  <a:pos x="0" y="0"/>
                </a:cxn>
                <a:cxn ang="0">
                  <a:pos x="0" y="54"/>
                </a:cxn>
                <a:cxn ang="0">
                  <a:pos x="729" y="318"/>
                </a:cxn>
                <a:cxn ang="0">
                  <a:pos x="729" y="318"/>
                </a:cxn>
              </a:cxnLst>
              <a:rect l="0" t="0" r="r" b="b"/>
              <a:pathLst>
                <a:path w="729" h="318">
                  <a:moveTo>
                    <a:pt x="729" y="318"/>
                  </a:moveTo>
                  <a:lnTo>
                    <a:pt x="729" y="312"/>
                  </a:lnTo>
                  <a:lnTo>
                    <a:pt x="0" y="0"/>
                  </a:lnTo>
                  <a:lnTo>
                    <a:pt x="0" y="54"/>
                  </a:lnTo>
                  <a:lnTo>
                    <a:pt x="729" y="318"/>
                  </a:lnTo>
                  <a:lnTo>
                    <a:pt x="729" y="318"/>
                  </a:lnTo>
                  <a:close/>
                </a:path>
              </a:pathLst>
            </a:custGeom>
            <a:gradFill rotWithShape="0">
              <a:gsLst>
                <a:gs pos="0">
                  <a:schemeClr val="bg2"/>
                </a:gs>
                <a:gs pos="100000">
                  <a:schemeClr val="bg1"/>
                </a:gs>
              </a:gsLst>
              <a:lin ang="0" scaled="1"/>
            </a:gradFill>
            <a:ln w="9525">
              <a:noFill/>
              <a:round/>
              <a:headEnd/>
              <a:tailEnd/>
            </a:ln>
          </p:spPr>
          <p:txBody>
            <a:bodyPr/>
            <a:lstStyle/>
            <a:p>
              <a:pPr algn="ctr">
                <a:spcBef>
                  <a:spcPct val="20000"/>
                </a:spcBef>
                <a:defRPr/>
              </a:pPr>
              <a:endParaRPr lang="en-US" sz="3000">
                <a:solidFill>
                  <a:srgbClr val="FFFFFF"/>
                </a:solidFill>
                <a:latin typeface="Times New Roman" pitchFamily="18" charset="0"/>
              </a:endParaRPr>
            </a:p>
          </p:txBody>
        </p:sp>
        <p:sp>
          <p:nvSpPr>
            <p:cNvPr id="504848" name="Freeform 16"/>
            <p:cNvSpPr>
              <a:spLocks/>
            </p:cNvSpPr>
            <p:nvPr/>
          </p:nvSpPr>
          <p:spPr bwMode="hidden">
            <a:xfrm>
              <a:off x="0" y="916"/>
              <a:ext cx="5030" cy="2187"/>
            </a:xfrm>
            <a:custGeom>
              <a:avLst/>
              <a:gdLst/>
              <a:ahLst/>
              <a:cxnLst>
                <a:cxn ang="0">
                  <a:pos x="0" y="396"/>
                </a:cxn>
                <a:cxn ang="0">
                  <a:pos x="5035" y="2188"/>
                </a:cxn>
                <a:cxn ang="0">
                  <a:pos x="5035" y="2134"/>
                </a:cxn>
                <a:cxn ang="0">
                  <a:pos x="0" y="0"/>
                </a:cxn>
                <a:cxn ang="0">
                  <a:pos x="0" y="396"/>
                </a:cxn>
                <a:cxn ang="0">
                  <a:pos x="0" y="396"/>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w="9525">
              <a:noFill/>
              <a:round/>
              <a:headEnd/>
              <a:tailEnd/>
            </a:ln>
          </p:spPr>
          <p:txBody>
            <a:bodyPr/>
            <a:lstStyle/>
            <a:p>
              <a:pPr algn="ctr">
                <a:spcBef>
                  <a:spcPct val="20000"/>
                </a:spcBef>
                <a:defRPr/>
              </a:pPr>
              <a:endParaRPr lang="en-US" sz="3000">
                <a:solidFill>
                  <a:srgbClr val="FFFFFF"/>
                </a:solidFill>
                <a:latin typeface="Times New Roman" pitchFamily="18" charset="0"/>
              </a:endParaRPr>
            </a:p>
          </p:txBody>
        </p:sp>
        <p:sp>
          <p:nvSpPr>
            <p:cNvPr id="504849" name="Freeform 17"/>
            <p:cNvSpPr>
              <a:spLocks/>
            </p:cNvSpPr>
            <p:nvPr/>
          </p:nvSpPr>
          <p:spPr bwMode="hidden">
            <a:xfrm>
              <a:off x="2294" y="0"/>
              <a:ext cx="3159" cy="2725"/>
            </a:xfrm>
            <a:custGeom>
              <a:avLst/>
              <a:gdLst/>
              <a:ahLst/>
              <a:cxnLst>
                <a:cxn ang="0">
                  <a:pos x="0" y="0"/>
                </a:cxn>
                <a:cxn ang="0">
                  <a:pos x="3145" y="2727"/>
                </a:cxn>
                <a:cxn ang="0">
                  <a:pos x="3163" y="2704"/>
                </a:cxn>
                <a:cxn ang="0">
                  <a:pos x="102" y="0"/>
                </a:cxn>
                <a:cxn ang="0">
                  <a:pos x="0" y="0"/>
                </a:cxn>
                <a:cxn ang="0">
                  <a:pos x="0" y="0"/>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w="9525">
              <a:noFill/>
              <a:round/>
              <a:headEnd/>
              <a:tailEnd/>
            </a:ln>
          </p:spPr>
          <p:txBody>
            <a:bodyPr/>
            <a:lstStyle/>
            <a:p>
              <a:pPr algn="ctr">
                <a:spcBef>
                  <a:spcPct val="20000"/>
                </a:spcBef>
                <a:defRPr/>
              </a:pPr>
              <a:endParaRPr lang="en-US" sz="3000">
                <a:solidFill>
                  <a:srgbClr val="FFFFFF"/>
                </a:solidFill>
                <a:latin typeface="Times New Roman" pitchFamily="18" charset="0"/>
              </a:endParaRPr>
            </a:p>
          </p:txBody>
        </p:sp>
        <p:sp>
          <p:nvSpPr>
            <p:cNvPr id="504850" name="Freeform 18"/>
            <p:cNvSpPr>
              <a:spLocks/>
            </p:cNvSpPr>
            <p:nvPr/>
          </p:nvSpPr>
          <p:spPr bwMode="hidden">
            <a:xfrm>
              <a:off x="5435" y="2702"/>
              <a:ext cx="323" cy="299"/>
            </a:xfrm>
            <a:custGeom>
              <a:avLst/>
              <a:gdLst/>
              <a:ahLst/>
              <a:cxnLst>
                <a:cxn ang="0">
                  <a:pos x="323" y="299"/>
                </a:cxn>
                <a:cxn ang="0">
                  <a:pos x="323" y="263"/>
                </a:cxn>
                <a:cxn ang="0">
                  <a:pos x="18" y="0"/>
                </a:cxn>
                <a:cxn ang="0">
                  <a:pos x="0" y="23"/>
                </a:cxn>
                <a:cxn ang="0">
                  <a:pos x="323" y="299"/>
                </a:cxn>
                <a:cxn ang="0">
                  <a:pos x="323" y="299"/>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w="9525">
              <a:noFill/>
              <a:round/>
              <a:headEnd/>
              <a:tailEnd/>
            </a:ln>
          </p:spPr>
          <p:txBody>
            <a:bodyPr/>
            <a:lstStyle/>
            <a:p>
              <a:pPr algn="ctr">
                <a:spcBef>
                  <a:spcPct val="20000"/>
                </a:spcBef>
                <a:defRPr/>
              </a:pPr>
              <a:endParaRPr lang="en-US" sz="3000">
                <a:solidFill>
                  <a:srgbClr val="FFFFFF"/>
                </a:solidFill>
                <a:latin typeface="Times New Roman" pitchFamily="18" charset="0"/>
              </a:endParaRPr>
            </a:p>
          </p:txBody>
        </p:sp>
        <p:sp>
          <p:nvSpPr>
            <p:cNvPr id="504851" name="Freeform 19"/>
            <p:cNvSpPr>
              <a:spLocks/>
            </p:cNvSpPr>
            <p:nvPr/>
          </p:nvSpPr>
          <p:spPr bwMode="hidden">
            <a:xfrm>
              <a:off x="5477" y="2588"/>
              <a:ext cx="281" cy="335"/>
            </a:xfrm>
            <a:custGeom>
              <a:avLst/>
              <a:gdLst/>
              <a:ahLst/>
              <a:cxnLst>
                <a:cxn ang="0">
                  <a:pos x="281" y="335"/>
                </a:cxn>
                <a:cxn ang="0">
                  <a:pos x="281" y="173"/>
                </a:cxn>
                <a:cxn ang="0">
                  <a:pos x="96" y="0"/>
                </a:cxn>
                <a:cxn ang="0">
                  <a:pos x="0" y="90"/>
                </a:cxn>
                <a:cxn ang="0">
                  <a:pos x="281" y="335"/>
                </a:cxn>
                <a:cxn ang="0">
                  <a:pos x="281" y="335"/>
                </a:cxn>
              </a:cxnLst>
              <a:rect l="0" t="0" r="r" b="b"/>
              <a:pathLst>
                <a:path w="281" h="335">
                  <a:moveTo>
                    <a:pt x="281" y="335"/>
                  </a:moveTo>
                  <a:lnTo>
                    <a:pt x="281" y="173"/>
                  </a:lnTo>
                  <a:lnTo>
                    <a:pt x="96" y="0"/>
                  </a:lnTo>
                  <a:lnTo>
                    <a:pt x="0" y="90"/>
                  </a:lnTo>
                  <a:lnTo>
                    <a:pt x="281" y="335"/>
                  </a:lnTo>
                  <a:lnTo>
                    <a:pt x="281" y="335"/>
                  </a:lnTo>
                  <a:close/>
                </a:path>
              </a:pathLst>
            </a:custGeom>
            <a:solidFill>
              <a:schemeClr val="bg1"/>
            </a:solidFill>
            <a:ln w="9525">
              <a:noFill/>
              <a:round/>
              <a:headEnd/>
              <a:tailEnd/>
            </a:ln>
          </p:spPr>
          <p:txBody>
            <a:bodyPr/>
            <a:lstStyle/>
            <a:p>
              <a:pPr algn="ctr">
                <a:spcBef>
                  <a:spcPct val="20000"/>
                </a:spcBef>
                <a:defRPr/>
              </a:pPr>
              <a:endParaRPr lang="en-US" sz="3000">
                <a:solidFill>
                  <a:srgbClr val="FFFFFF"/>
                </a:solidFill>
                <a:latin typeface="Times New Roman" pitchFamily="18" charset="0"/>
              </a:endParaRPr>
            </a:p>
          </p:txBody>
        </p:sp>
        <p:sp>
          <p:nvSpPr>
            <p:cNvPr id="504852" name="Freeform 20"/>
            <p:cNvSpPr>
              <a:spLocks/>
            </p:cNvSpPr>
            <p:nvPr/>
          </p:nvSpPr>
          <p:spPr bwMode="hidden">
            <a:xfrm>
              <a:off x="2454" y="0"/>
              <a:ext cx="3119" cy="2678"/>
            </a:xfrm>
            <a:custGeom>
              <a:avLst/>
              <a:gdLst/>
              <a:ahLst/>
              <a:cxnLst>
                <a:cxn ang="0">
                  <a:pos x="0" y="0"/>
                </a:cxn>
                <a:cxn ang="0">
                  <a:pos x="3026" y="2680"/>
                </a:cxn>
                <a:cxn ang="0">
                  <a:pos x="3122" y="2590"/>
                </a:cxn>
                <a:cxn ang="0">
                  <a:pos x="383" y="0"/>
                </a:cxn>
                <a:cxn ang="0">
                  <a:pos x="0" y="0"/>
                </a:cxn>
                <a:cxn ang="0">
                  <a:pos x="0" y="0"/>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w="9525">
              <a:noFill/>
              <a:round/>
              <a:headEnd/>
              <a:tailEnd/>
            </a:ln>
          </p:spPr>
          <p:txBody>
            <a:bodyPr/>
            <a:lstStyle/>
            <a:p>
              <a:pPr algn="ctr">
                <a:spcBef>
                  <a:spcPct val="20000"/>
                </a:spcBef>
                <a:defRPr/>
              </a:pPr>
              <a:endParaRPr lang="en-US" sz="3000">
                <a:solidFill>
                  <a:srgbClr val="FFFFFF"/>
                </a:solidFill>
                <a:latin typeface="Times New Roman" pitchFamily="18" charset="0"/>
              </a:endParaRPr>
            </a:p>
          </p:txBody>
        </p:sp>
        <p:sp>
          <p:nvSpPr>
            <p:cNvPr id="504853" name="Freeform 21"/>
            <p:cNvSpPr>
              <a:spLocks/>
            </p:cNvSpPr>
            <p:nvPr/>
          </p:nvSpPr>
          <p:spPr bwMode="hidden">
            <a:xfrm>
              <a:off x="5626" y="2534"/>
              <a:ext cx="132" cy="132"/>
            </a:xfrm>
            <a:custGeom>
              <a:avLst/>
              <a:gdLst/>
              <a:ahLst/>
              <a:cxnLst>
                <a:cxn ang="0">
                  <a:pos x="132" y="132"/>
                </a:cxn>
                <a:cxn ang="0">
                  <a:pos x="0" y="0"/>
                </a:cxn>
                <a:cxn ang="0">
                  <a:pos x="0" y="0"/>
                </a:cxn>
                <a:cxn ang="0">
                  <a:pos x="132" y="132"/>
                </a:cxn>
                <a:cxn ang="0">
                  <a:pos x="132" y="132"/>
                </a:cxn>
              </a:cxnLst>
              <a:rect l="0" t="0" r="r" b="b"/>
              <a:pathLst>
                <a:path w="132" h="132">
                  <a:moveTo>
                    <a:pt x="132" y="132"/>
                  </a:moveTo>
                  <a:lnTo>
                    <a:pt x="0" y="0"/>
                  </a:lnTo>
                  <a:lnTo>
                    <a:pt x="0" y="0"/>
                  </a:lnTo>
                  <a:lnTo>
                    <a:pt x="132" y="132"/>
                  </a:lnTo>
                  <a:lnTo>
                    <a:pt x="132" y="132"/>
                  </a:lnTo>
                  <a:close/>
                </a:path>
              </a:pathLst>
            </a:custGeom>
            <a:solidFill>
              <a:srgbClr val="FF9999"/>
            </a:solidFill>
            <a:ln w="9525">
              <a:noFill/>
              <a:round/>
              <a:headEnd/>
              <a:tailEnd/>
            </a:ln>
          </p:spPr>
          <p:txBody>
            <a:bodyPr/>
            <a:lstStyle/>
            <a:p>
              <a:pPr algn="ctr">
                <a:spcBef>
                  <a:spcPct val="20000"/>
                </a:spcBef>
                <a:defRPr/>
              </a:pPr>
              <a:endParaRPr lang="en-US" sz="3000">
                <a:solidFill>
                  <a:srgbClr val="FFFFFF"/>
                </a:solidFill>
                <a:latin typeface="Times New Roman" pitchFamily="18" charset="0"/>
              </a:endParaRPr>
            </a:p>
          </p:txBody>
        </p:sp>
        <p:sp>
          <p:nvSpPr>
            <p:cNvPr id="504854" name="Freeform 22"/>
            <p:cNvSpPr>
              <a:spLocks/>
            </p:cNvSpPr>
            <p:nvPr/>
          </p:nvSpPr>
          <p:spPr bwMode="hidden">
            <a:xfrm>
              <a:off x="3112" y="0"/>
              <a:ext cx="2514" cy="2534"/>
            </a:xfrm>
            <a:custGeom>
              <a:avLst/>
              <a:gdLst/>
              <a:ahLst/>
              <a:cxnLst>
                <a:cxn ang="0">
                  <a:pos x="0" y="0"/>
                </a:cxn>
                <a:cxn ang="0">
                  <a:pos x="2517" y="2536"/>
                </a:cxn>
                <a:cxn ang="0">
                  <a:pos x="2517" y="2536"/>
                </a:cxn>
                <a:cxn ang="0">
                  <a:pos x="66" y="0"/>
                </a:cxn>
                <a:cxn ang="0">
                  <a:pos x="0" y="0"/>
                </a:cxn>
                <a:cxn ang="0">
                  <a:pos x="0" y="0"/>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w="9525">
              <a:noFill/>
              <a:round/>
              <a:headEnd/>
              <a:tailEnd/>
            </a:ln>
          </p:spPr>
          <p:txBody>
            <a:bodyPr/>
            <a:lstStyle/>
            <a:p>
              <a:pPr algn="ctr">
                <a:spcBef>
                  <a:spcPct val="20000"/>
                </a:spcBef>
                <a:defRPr/>
              </a:pPr>
              <a:endParaRPr lang="en-US" sz="3000">
                <a:solidFill>
                  <a:srgbClr val="FFFFFF"/>
                </a:solidFill>
                <a:latin typeface="Times New Roman" pitchFamily="18" charset="0"/>
              </a:endParaRPr>
            </a:p>
          </p:txBody>
        </p:sp>
        <p:sp>
          <p:nvSpPr>
            <p:cNvPr id="504855" name="Freeform 23"/>
            <p:cNvSpPr>
              <a:spLocks/>
            </p:cNvSpPr>
            <p:nvPr/>
          </p:nvSpPr>
          <p:spPr bwMode="hidden">
            <a:xfrm>
              <a:off x="3488" y="0"/>
              <a:ext cx="2198" cy="2480"/>
            </a:xfrm>
            <a:custGeom>
              <a:avLst/>
              <a:gdLst/>
              <a:ahLst/>
              <a:cxnLst>
                <a:cxn ang="0">
                  <a:pos x="0" y="0"/>
                </a:cxn>
                <a:cxn ang="0">
                  <a:pos x="2188" y="2482"/>
                </a:cxn>
                <a:cxn ang="0">
                  <a:pos x="2200" y="2476"/>
                </a:cxn>
                <a:cxn ang="0">
                  <a:pos x="317" y="0"/>
                </a:cxn>
                <a:cxn ang="0">
                  <a:pos x="0" y="0"/>
                </a:cxn>
                <a:cxn ang="0">
                  <a:pos x="0" y="0"/>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w="9525" cap="flat" cmpd="sng">
              <a:noFill/>
              <a:prstDash val="solid"/>
              <a:round/>
              <a:headEnd type="none" w="med" len="med"/>
              <a:tailEnd type="none" w="med" len="med"/>
            </a:ln>
            <a:effectLst/>
          </p:spPr>
          <p:txBody>
            <a:bodyPr/>
            <a:lstStyle/>
            <a:p>
              <a:pPr algn="ctr">
                <a:spcBef>
                  <a:spcPct val="20000"/>
                </a:spcBef>
                <a:defRPr/>
              </a:pPr>
              <a:endParaRPr lang="en-US" sz="3000">
                <a:solidFill>
                  <a:srgbClr val="FFFFFF"/>
                </a:solidFill>
                <a:latin typeface="Times New Roman" pitchFamily="18" charset="0"/>
              </a:endParaRPr>
            </a:p>
          </p:txBody>
        </p:sp>
        <p:sp>
          <p:nvSpPr>
            <p:cNvPr id="504856" name="Freeform 24"/>
            <p:cNvSpPr>
              <a:spLocks/>
            </p:cNvSpPr>
            <p:nvPr/>
          </p:nvSpPr>
          <p:spPr bwMode="hidden">
            <a:xfrm>
              <a:off x="5674" y="2474"/>
              <a:ext cx="84" cy="96"/>
            </a:xfrm>
            <a:custGeom>
              <a:avLst/>
              <a:gdLst/>
              <a:ahLst/>
              <a:cxnLst>
                <a:cxn ang="0">
                  <a:pos x="84" y="96"/>
                </a:cxn>
                <a:cxn ang="0">
                  <a:pos x="84" y="90"/>
                </a:cxn>
                <a:cxn ang="0">
                  <a:pos x="12" y="0"/>
                </a:cxn>
                <a:cxn ang="0">
                  <a:pos x="0" y="6"/>
                </a:cxn>
                <a:cxn ang="0">
                  <a:pos x="84" y="96"/>
                </a:cxn>
                <a:cxn ang="0">
                  <a:pos x="84" y="96"/>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w="9525">
              <a:noFill/>
              <a:round/>
              <a:headEnd/>
              <a:tailEnd/>
            </a:ln>
          </p:spPr>
          <p:txBody>
            <a:bodyPr/>
            <a:lstStyle/>
            <a:p>
              <a:pPr algn="ctr">
                <a:spcBef>
                  <a:spcPct val="20000"/>
                </a:spcBef>
                <a:defRPr/>
              </a:pPr>
              <a:endParaRPr lang="en-US" sz="3000">
                <a:solidFill>
                  <a:srgbClr val="FFFFFF"/>
                </a:solidFill>
                <a:latin typeface="Times New Roman" pitchFamily="18" charset="0"/>
              </a:endParaRPr>
            </a:p>
          </p:txBody>
        </p:sp>
        <p:sp>
          <p:nvSpPr>
            <p:cNvPr id="504857" name="Freeform 25"/>
            <p:cNvSpPr>
              <a:spLocks/>
            </p:cNvSpPr>
            <p:nvPr/>
          </p:nvSpPr>
          <p:spPr bwMode="hidden">
            <a:xfrm>
              <a:off x="5603" y="850"/>
              <a:ext cx="155" cy="516"/>
            </a:xfrm>
            <a:custGeom>
              <a:avLst/>
              <a:gdLst/>
              <a:ahLst/>
              <a:cxnLst>
                <a:cxn ang="0">
                  <a:pos x="155" y="516"/>
                </a:cxn>
                <a:cxn ang="0">
                  <a:pos x="155" y="204"/>
                </a:cxn>
                <a:cxn ang="0">
                  <a:pos x="77" y="0"/>
                </a:cxn>
                <a:cxn ang="0">
                  <a:pos x="0" y="192"/>
                </a:cxn>
                <a:cxn ang="0">
                  <a:pos x="155" y="516"/>
                </a:cxn>
                <a:cxn ang="0">
                  <a:pos x="155" y="516"/>
                </a:cxn>
              </a:cxnLst>
              <a:rect l="0" t="0" r="r" b="b"/>
              <a:pathLst>
                <a:path w="155" h="516">
                  <a:moveTo>
                    <a:pt x="155" y="516"/>
                  </a:moveTo>
                  <a:lnTo>
                    <a:pt x="155" y="204"/>
                  </a:lnTo>
                  <a:lnTo>
                    <a:pt x="77" y="0"/>
                  </a:lnTo>
                  <a:lnTo>
                    <a:pt x="0" y="192"/>
                  </a:lnTo>
                  <a:lnTo>
                    <a:pt x="155" y="516"/>
                  </a:lnTo>
                  <a:lnTo>
                    <a:pt x="155" y="516"/>
                  </a:lnTo>
                  <a:close/>
                </a:path>
              </a:pathLst>
            </a:custGeom>
            <a:solidFill>
              <a:schemeClr val="bg2"/>
            </a:solidFill>
            <a:ln w="9525">
              <a:noFill/>
              <a:round/>
              <a:headEnd/>
              <a:tailEnd/>
            </a:ln>
          </p:spPr>
          <p:txBody>
            <a:bodyPr/>
            <a:lstStyle/>
            <a:p>
              <a:pPr algn="ctr">
                <a:spcBef>
                  <a:spcPct val="20000"/>
                </a:spcBef>
                <a:defRPr/>
              </a:pPr>
              <a:endParaRPr lang="en-US" sz="3000">
                <a:solidFill>
                  <a:srgbClr val="FFFFFF"/>
                </a:solidFill>
                <a:latin typeface="Times New Roman" pitchFamily="18" charset="0"/>
              </a:endParaRPr>
            </a:p>
          </p:txBody>
        </p:sp>
        <p:sp>
          <p:nvSpPr>
            <p:cNvPr id="504858" name="Freeform 26"/>
            <p:cNvSpPr>
              <a:spLocks/>
            </p:cNvSpPr>
            <p:nvPr/>
          </p:nvSpPr>
          <p:spPr bwMode="hidden">
            <a:xfrm>
              <a:off x="5107" y="0"/>
              <a:ext cx="573" cy="1042"/>
            </a:xfrm>
            <a:custGeom>
              <a:avLst/>
              <a:gdLst/>
              <a:ahLst/>
              <a:cxnLst>
                <a:cxn ang="0">
                  <a:pos x="0" y="0"/>
                </a:cxn>
                <a:cxn ang="0">
                  <a:pos x="497" y="1043"/>
                </a:cxn>
                <a:cxn ang="0">
                  <a:pos x="574" y="851"/>
                </a:cxn>
                <a:cxn ang="0">
                  <a:pos x="251" y="0"/>
                </a:cxn>
                <a:cxn ang="0">
                  <a:pos x="0" y="0"/>
                </a:cxn>
                <a:cxn ang="0">
                  <a:pos x="0" y="0"/>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w="9525">
              <a:noFill/>
              <a:round/>
              <a:headEnd/>
              <a:tailEnd/>
            </a:ln>
          </p:spPr>
          <p:txBody>
            <a:bodyPr/>
            <a:lstStyle/>
            <a:p>
              <a:pPr algn="ctr">
                <a:spcBef>
                  <a:spcPct val="20000"/>
                </a:spcBef>
                <a:defRPr/>
              </a:pPr>
              <a:endParaRPr lang="en-US" sz="3000">
                <a:solidFill>
                  <a:srgbClr val="FFFFFF"/>
                </a:solidFill>
                <a:latin typeface="Times New Roman" pitchFamily="18" charset="0"/>
              </a:endParaRPr>
            </a:p>
          </p:txBody>
        </p:sp>
        <p:sp>
          <p:nvSpPr>
            <p:cNvPr id="504859" name="Freeform 27"/>
            <p:cNvSpPr>
              <a:spLocks/>
            </p:cNvSpPr>
            <p:nvPr/>
          </p:nvSpPr>
          <p:spPr bwMode="hidden">
            <a:xfrm>
              <a:off x="5411" y="0"/>
              <a:ext cx="341" cy="796"/>
            </a:xfrm>
            <a:custGeom>
              <a:avLst/>
              <a:gdLst/>
              <a:ahLst/>
              <a:cxnLst>
                <a:cxn ang="0">
                  <a:pos x="144" y="0"/>
                </a:cxn>
                <a:cxn ang="0">
                  <a:pos x="0" y="0"/>
                </a:cxn>
                <a:cxn ang="0">
                  <a:pos x="287" y="797"/>
                </a:cxn>
                <a:cxn ang="0">
                  <a:pos x="341" y="653"/>
                </a:cxn>
                <a:cxn ang="0">
                  <a:pos x="144" y="0"/>
                </a:cxn>
                <a:cxn ang="0">
                  <a:pos x="144" y="0"/>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w="9525">
              <a:noFill/>
              <a:round/>
              <a:headEnd/>
              <a:tailEnd/>
            </a:ln>
          </p:spPr>
          <p:txBody>
            <a:bodyPr/>
            <a:lstStyle/>
            <a:p>
              <a:pPr algn="ctr">
                <a:spcBef>
                  <a:spcPct val="20000"/>
                </a:spcBef>
                <a:defRPr/>
              </a:pPr>
              <a:endParaRPr lang="en-US" sz="3000">
                <a:solidFill>
                  <a:srgbClr val="FFFFFF"/>
                </a:solidFill>
                <a:latin typeface="Times New Roman" pitchFamily="18" charset="0"/>
              </a:endParaRPr>
            </a:p>
          </p:txBody>
        </p:sp>
        <p:sp>
          <p:nvSpPr>
            <p:cNvPr id="504860" name="Freeform 28"/>
            <p:cNvSpPr>
              <a:spLocks/>
            </p:cNvSpPr>
            <p:nvPr/>
          </p:nvSpPr>
          <p:spPr bwMode="hidden">
            <a:xfrm>
              <a:off x="5698" y="653"/>
              <a:ext cx="60" cy="311"/>
            </a:xfrm>
            <a:custGeom>
              <a:avLst/>
              <a:gdLst/>
              <a:ahLst/>
              <a:cxnLst>
                <a:cxn ang="0">
                  <a:pos x="0" y="144"/>
                </a:cxn>
                <a:cxn ang="0">
                  <a:pos x="60" y="312"/>
                </a:cxn>
                <a:cxn ang="0">
                  <a:pos x="60" y="6"/>
                </a:cxn>
                <a:cxn ang="0">
                  <a:pos x="54" y="0"/>
                </a:cxn>
                <a:cxn ang="0">
                  <a:pos x="0" y="144"/>
                </a:cxn>
                <a:cxn ang="0">
                  <a:pos x="0" y="144"/>
                </a:cxn>
              </a:cxnLst>
              <a:rect l="0" t="0" r="r" b="b"/>
              <a:pathLst>
                <a:path w="60" h="312">
                  <a:moveTo>
                    <a:pt x="0" y="144"/>
                  </a:moveTo>
                  <a:lnTo>
                    <a:pt x="60" y="312"/>
                  </a:lnTo>
                  <a:lnTo>
                    <a:pt x="60" y="6"/>
                  </a:lnTo>
                  <a:lnTo>
                    <a:pt x="54" y="0"/>
                  </a:lnTo>
                  <a:lnTo>
                    <a:pt x="0" y="144"/>
                  </a:lnTo>
                  <a:lnTo>
                    <a:pt x="0" y="144"/>
                  </a:lnTo>
                  <a:close/>
                </a:path>
              </a:pathLst>
            </a:custGeom>
            <a:solidFill>
              <a:schemeClr val="bg2"/>
            </a:solidFill>
            <a:ln w="9525">
              <a:noFill/>
              <a:round/>
              <a:headEnd/>
              <a:tailEnd/>
            </a:ln>
          </p:spPr>
          <p:txBody>
            <a:bodyPr/>
            <a:lstStyle/>
            <a:p>
              <a:pPr algn="ctr">
                <a:spcBef>
                  <a:spcPct val="20000"/>
                </a:spcBef>
                <a:defRPr/>
              </a:pPr>
              <a:endParaRPr lang="en-US" sz="3000">
                <a:solidFill>
                  <a:srgbClr val="FFFFFF"/>
                </a:solidFill>
                <a:latin typeface="Times New Roman" pitchFamily="18" charset="0"/>
              </a:endParaRPr>
            </a:p>
          </p:txBody>
        </p:sp>
        <p:sp>
          <p:nvSpPr>
            <p:cNvPr id="504861" name="Freeform 29"/>
            <p:cNvSpPr>
              <a:spLocks/>
            </p:cNvSpPr>
            <p:nvPr/>
          </p:nvSpPr>
          <p:spPr bwMode="hidden">
            <a:xfrm>
              <a:off x="2" y="1601"/>
              <a:ext cx="5752" cy="1864"/>
            </a:xfrm>
            <a:custGeom>
              <a:avLst/>
              <a:gdLst/>
              <a:ahLst/>
              <a:cxnLst>
                <a:cxn ang="0">
                  <a:pos x="0" y="371"/>
                </a:cxn>
                <a:cxn ang="0">
                  <a:pos x="5740" y="1864"/>
                </a:cxn>
                <a:cxn ang="0">
                  <a:pos x="5740" y="1834"/>
                </a:cxn>
                <a:cxn ang="0">
                  <a:pos x="0" y="0"/>
                </a:cxn>
                <a:cxn ang="0">
                  <a:pos x="0" y="371"/>
                </a:cxn>
                <a:cxn ang="0">
                  <a:pos x="0" y="37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w="9525">
              <a:noFill/>
              <a:round/>
              <a:headEnd/>
              <a:tailEnd/>
            </a:ln>
          </p:spPr>
          <p:txBody>
            <a:bodyPr/>
            <a:lstStyle/>
            <a:p>
              <a:pPr algn="ctr">
                <a:spcBef>
                  <a:spcPct val="20000"/>
                </a:spcBef>
                <a:defRPr/>
              </a:pPr>
              <a:endParaRPr lang="en-US" sz="3000">
                <a:solidFill>
                  <a:srgbClr val="FFFFFF"/>
                </a:solidFill>
                <a:latin typeface="Times New Roman" pitchFamily="18" charset="0"/>
              </a:endParaRPr>
            </a:p>
          </p:txBody>
        </p:sp>
        <p:sp>
          <p:nvSpPr>
            <p:cNvPr id="504862" name="Freeform 30"/>
            <p:cNvSpPr>
              <a:spLocks/>
            </p:cNvSpPr>
            <p:nvPr/>
          </p:nvSpPr>
          <p:spPr bwMode="hidden">
            <a:xfrm>
              <a:off x="5754" y="3483"/>
              <a:ext cx="6" cy="6"/>
            </a:xfrm>
            <a:custGeom>
              <a:avLst/>
              <a:gdLst/>
              <a:ahLst/>
              <a:cxnLst>
                <a:cxn ang="0">
                  <a:pos x="6" y="6"/>
                </a:cxn>
                <a:cxn ang="0">
                  <a:pos x="0" y="0"/>
                </a:cxn>
                <a:cxn ang="0">
                  <a:pos x="0" y="6"/>
                </a:cxn>
                <a:cxn ang="0">
                  <a:pos x="6" y="6"/>
                </a:cxn>
                <a:cxn ang="0">
                  <a:pos x="6" y="6"/>
                </a:cxn>
              </a:cxnLst>
              <a:rect l="0" t="0" r="r" b="b"/>
              <a:pathLst>
                <a:path w="6" h="6">
                  <a:moveTo>
                    <a:pt x="6" y="6"/>
                  </a:moveTo>
                  <a:lnTo>
                    <a:pt x="0" y="0"/>
                  </a:lnTo>
                  <a:lnTo>
                    <a:pt x="0" y="6"/>
                  </a:lnTo>
                  <a:lnTo>
                    <a:pt x="6" y="6"/>
                  </a:lnTo>
                  <a:lnTo>
                    <a:pt x="6" y="6"/>
                  </a:lnTo>
                  <a:close/>
                </a:path>
              </a:pathLst>
            </a:custGeom>
            <a:solidFill>
              <a:srgbClr val="18FF00"/>
            </a:solidFill>
            <a:ln w="9525">
              <a:noFill/>
              <a:round/>
              <a:headEnd/>
              <a:tailEnd/>
            </a:ln>
          </p:spPr>
          <p:txBody>
            <a:bodyPr/>
            <a:lstStyle/>
            <a:p>
              <a:pPr algn="ctr">
                <a:spcBef>
                  <a:spcPct val="20000"/>
                </a:spcBef>
                <a:defRPr/>
              </a:pPr>
              <a:endParaRPr lang="en-US" sz="3000">
                <a:solidFill>
                  <a:srgbClr val="FFFFFF"/>
                </a:solidFill>
                <a:latin typeface="Times New Roman" pitchFamily="18" charset="0"/>
              </a:endParaRPr>
            </a:p>
          </p:txBody>
        </p:sp>
        <p:sp>
          <p:nvSpPr>
            <p:cNvPr id="504863" name="Freeform 31"/>
            <p:cNvSpPr>
              <a:spLocks/>
            </p:cNvSpPr>
            <p:nvPr/>
          </p:nvSpPr>
          <p:spPr bwMode="hidden">
            <a:xfrm>
              <a:off x="2" y="2152"/>
              <a:ext cx="5752" cy="1337"/>
            </a:xfrm>
            <a:custGeom>
              <a:avLst/>
              <a:gdLst/>
              <a:ahLst/>
              <a:cxnLst>
                <a:cxn ang="0">
                  <a:pos x="0" y="366"/>
                </a:cxn>
                <a:cxn ang="0">
                  <a:pos x="5740" y="1337"/>
                </a:cxn>
                <a:cxn ang="0">
                  <a:pos x="5740" y="1331"/>
                </a:cxn>
                <a:cxn ang="0">
                  <a:pos x="0" y="0"/>
                </a:cxn>
                <a:cxn ang="0">
                  <a:pos x="0" y="366"/>
                </a:cxn>
                <a:cxn ang="0">
                  <a:pos x="0" y="366"/>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algn="ctr">
                <a:spcBef>
                  <a:spcPct val="20000"/>
                </a:spcBef>
                <a:defRPr/>
              </a:pPr>
              <a:endParaRPr lang="en-US" sz="3000">
                <a:solidFill>
                  <a:srgbClr val="FFFFFF"/>
                </a:solidFill>
                <a:latin typeface="Times New Roman" pitchFamily="18" charset="0"/>
              </a:endParaRPr>
            </a:p>
          </p:txBody>
        </p:sp>
        <p:sp>
          <p:nvSpPr>
            <p:cNvPr id="504864" name="Freeform 32"/>
            <p:cNvSpPr>
              <a:spLocks/>
            </p:cNvSpPr>
            <p:nvPr/>
          </p:nvSpPr>
          <p:spPr bwMode="hidden">
            <a:xfrm>
              <a:off x="2" y="3177"/>
              <a:ext cx="5752" cy="414"/>
            </a:xfrm>
            <a:custGeom>
              <a:avLst/>
              <a:gdLst/>
              <a:ahLst/>
              <a:cxnLst>
                <a:cxn ang="0">
                  <a:pos x="0" y="48"/>
                </a:cxn>
                <a:cxn ang="0">
                  <a:pos x="5740" y="414"/>
                </a:cxn>
                <a:cxn ang="0">
                  <a:pos x="5740" y="402"/>
                </a:cxn>
                <a:cxn ang="0">
                  <a:pos x="0" y="0"/>
                </a:cxn>
                <a:cxn ang="0">
                  <a:pos x="0" y="48"/>
                </a:cxn>
                <a:cxn ang="0">
                  <a:pos x="0" y="48"/>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w="9525">
              <a:noFill/>
              <a:round/>
              <a:headEnd/>
              <a:tailEnd/>
            </a:ln>
          </p:spPr>
          <p:txBody>
            <a:bodyPr/>
            <a:lstStyle/>
            <a:p>
              <a:pPr algn="ctr">
                <a:spcBef>
                  <a:spcPct val="20000"/>
                </a:spcBef>
                <a:defRPr/>
              </a:pPr>
              <a:endParaRPr lang="en-US" sz="3000">
                <a:solidFill>
                  <a:srgbClr val="FFFFFF"/>
                </a:solidFill>
                <a:latin typeface="Times New Roman" pitchFamily="18" charset="0"/>
              </a:endParaRPr>
            </a:p>
          </p:txBody>
        </p:sp>
        <p:sp>
          <p:nvSpPr>
            <p:cNvPr id="504865" name="Freeform 33"/>
            <p:cNvSpPr>
              <a:spLocks/>
            </p:cNvSpPr>
            <p:nvPr/>
          </p:nvSpPr>
          <p:spPr bwMode="hidden">
            <a:xfrm>
              <a:off x="1297" y="0"/>
              <a:ext cx="4457" cy="3177"/>
            </a:xfrm>
            <a:custGeom>
              <a:avLst/>
              <a:gdLst/>
              <a:ahLst/>
              <a:cxnLst>
                <a:cxn ang="0">
                  <a:pos x="0" y="0"/>
                </a:cxn>
                <a:cxn ang="0">
                  <a:pos x="4448" y="3177"/>
                </a:cxn>
                <a:cxn ang="0">
                  <a:pos x="4448" y="3153"/>
                </a:cxn>
                <a:cxn ang="0">
                  <a:pos x="125" y="0"/>
                </a:cxn>
                <a:cxn ang="0">
                  <a:pos x="0" y="0"/>
                </a:cxn>
                <a:cxn ang="0">
                  <a:pos x="0" y="0"/>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w="9525">
              <a:noFill/>
              <a:round/>
              <a:headEnd/>
              <a:tailEnd/>
            </a:ln>
          </p:spPr>
          <p:txBody>
            <a:bodyPr/>
            <a:lstStyle/>
            <a:p>
              <a:pPr algn="ctr">
                <a:spcBef>
                  <a:spcPct val="20000"/>
                </a:spcBef>
                <a:defRPr/>
              </a:pPr>
              <a:endParaRPr lang="en-US" sz="3000">
                <a:solidFill>
                  <a:srgbClr val="FFFFFF"/>
                </a:solidFill>
                <a:latin typeface="Times New Roman" pitchFamily="18" charset="0"/>
              </a:endParaRPr>
            </a:p>
          </p:txBody>
        </p:sp>
        <p:sp>
          <p:nvSpPr>
            <p:cNvPr id="504866" name="Freeform 34"/>
            <p:cNvSpPr>
              <a:spLocks/>
            </p:cNvSpPr>
            <p:nvPr/>
          </p:nvSpPr>
          <p:spPr bwMode="hidden">
            <a:xfrm>
              <a:off x="3321" y="0"/>
              <a:ext cx="2433" cy="2614"/>
            </a:xfrm>
            <a:custGeom>
              <a:avLst/>
              <a:gdLst/>
              <a:ahLst/>
              <a:cxnLst>
                <a:cxn ang="0">
                  <a:pos x="0" y="0"/>
                </a:cxn>
                <a:cxn ang="0">
                  <a:pos x="2428" y="2614"/>
                </a:cxn>
                <a:cxn ang="0">
                  <a:pos x="2428" y="2608"/>
                </a:cxn>
                <a:cxn ang="0">
                  <a:pos x="66" y="0"/>
                </a:cxn>
                <a:cxn ang="0">
                  <a:pos x="0" y="0"/>
                </a:cxn>
                <a:cxn ang="0">
                  <a:pos x="0" y="0"/>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algn="ctr">
                <a:spcBef>
                  <a:spcPct val="20000"/>
                </a:spcBef>
                <a:defRPr/>
              </a:pPr>
              <a:endParaRPr lang="en-US" sz="3000">
                <a:solidFill>
                  <a:srgbClr val="FFFFFF"/>
                </a:solidFill>
                <a:latin typeface="Times New Roman" pitchFamily="18" charset="0"/>
              </a:endParaRPr>
            </a:p>
          </p:txBody>
        </p:sp>
        <p:sp>
          <p:nvSpPr>
            <p:cNvPr id="504867" name="Freeform 35"/>
            <p:cNvSpPr>
              <a:spLocks/>
            </p:cNvSpPr>
            <p:nvPr/>
          </p:nvSpPr>
          <p:spPr bwMode="hidden">
            <a:xfrm>
              <a:off x="3950" y="0"/>
              <a:ext cx="1804" cy="2464"/>
            </a:xfrm>
            <a:custGeom>
              <a:avLst/>
              <a:gdLst/>
              <a:ahLst/>
              <a:cxnLst>
                <a:cxn ang="0">
                  <a:pos x="485" y="0"/>
                </a:cxn>
                <a:cxn ang="0">
                  <a:pos x="0" y="0"/>
                </a:cxn>
                <a:cxn ang="0">
                  <a:pos x="1800" y="2464"/>
                </a:cxn>
                <a:cxn ang="0">
                  <a:pos x="1800" y="2248"/>
                </a:cxn>
                <a:cxn ang="0">
                  <a:pos x="1794" y="2248"/>
                </a:cxn>
                <a:cxn ang="0">
                  <a:pos x="485" y="0"/>
                </a:cxn>
                <a:cxn ang="0">
                  <a:pos x="485" y="0"/>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w="9525">
              <a:noFill/>
              <a:round/>
              <a:headEnd/>
              <a:tailEnd/>
            </a:ln>
          </p:spPr>
          <p:txBody>
            <a:bodyPr/>
            <a:lstStyle/>
            <a:p>
              <a:pPr algn="ctr">
                <a:spcBef>
                  <a:spcPct val="20000"/>
                </a:spcBef>
                <a:defRPr/>
              </a:pPr>
              <a:endParaRPr lang="en-US" sz="3000">
                <a:solidFill>
                  <a:srgbClr val="FFFFFF"/>
                </a:solidFill>
                <a:latin typeface="Times New Roman" pitchFamily="18" charset="0"/>
              </a:endParaRPr>
            </a:p>
          </p:txBody>
        </p:sp>
        <p:sp>
          <p:nvSpPr>
            <p:cNvPr id="504868" name="Freeform 36"/>
            <p:cNvSpPr>
              <a:spLocks/>
            </p:cNvSpPr>
            <p:nvPr/>
          </p:nvSpPr>
          <p:spPr bwMode="hidden">
            <a:xfrm>
              <a:off x="4519" y="0"/>
              <a:ext cx="1235" cy="2074"/>
            </a:xfrm>
            <a:custGeom>
              <a:avLst/>
              <a:gdLst/>
              <a:ahLst/>
              <a:cxnLst>
                <a:cxn ang="0">
                  <a:pos x="0" y="0"/>
                </a:cxn>
                <a:cxn ang="0">
                  <a:pos x="1232" y="2074"/>
                </a:cxn>
                <a:cxn ang="0">
                  <a:pos x="1232" y="2038"/>
                </a:cxn>
                <a:cxn ang="0">
                  <a:pos x="42" y="0"/>
                </a:cxn>
                <a:cxn ang="0">
                  <a:pos x="0" y="0"/>
                </a:cxn>
                <a:cxn ang="0">
                  <a:pos x="0" y="0"/>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w="9525">
              <a:noFill/>
              <a:round/>
              <a:headEnd/>
              <a:tailEnd/>
            </a:ln>
          </p:spPr>
          <p:txBody>
            <a:bodyPr/>
            <a:lstStyle/>
            <a:p>
              <a:pPr algn="ctr">
                <a:spcBef>
                  <a:spcPct val="20000"/>
                </a:spcBef>
                <a:defRPr/>
              </a:pPr>
              <a:endParaRPr lang="en-US" sz="3000">
                <a:solidFill>
                  <a:srgbClr val="FFFFFF"/>
                </a:solidFill>
                <a:latin typeface="Times New Roman" pitchFamily="18" charset="0"/>
              </a:endParaRPr>
            </a:p>
          </p:txBody>
        </p:sp>
        <p:sp>
          <p:nvSpPr>
            <p:cNvPr id="504869" name="Freeform 37"/>
            <p:cNvSpPr>
              <a:spLocks/>
            </p:cNvSpPr>
            <p:nvPr/>
          </p:nvSpPr>
          <p:spPr bwMode="hidden">
            <a:xfrm>
              <a:off x="4694" y="0"/>
              <a:ext cx="1060" cy="1936"/>
            </a:xfrm>
            <a:custGeom>
              <a:avLst/>
              <a:gdLst/>
              <a:ahLst/>
              <a:cxnLst>
                <a:cxn ang="0">
                  <a:pos x="0" y="0"/>
                </a:cxn>
                <a:cxn ang="0">
                  <a:pos x="1058" y="1936"/>
                </a:cxn>
                <a:cxn ang="0">
                  <a:pos x="1058" y="1930"/>
                </a:cxn>
                <a:cxn ang="0">
                  <a:pos x="54" y="0"/>
                </a:cxn>
                <a:cxn ang="0">
                  <a:pos x="0" y="0"/>
                </a:cxn>
                <a:cxn ang="0">
                  <a:pos x="0" y="0"/>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w="9525">
              <a:noFill/>
              <a:round/>
              <a:headEnd/>
              <a:tailEnd/>
            </a:ln>
          </p:spPr>
          <p:txBody>
            <a:bodyPr/>
            <a:lstStyle/>
            <a:p>
              <a:pPr algn="ctr">
                <a:spcBef>
                  <a:spcPct val="20000"/>
                </a:spcBef>
                <a:defRPr/>
              </a:pPr>
              <a:endParaRPr lang="en-US" sz="3000">
                <a:solidFill>
                  <a:srgbClr val="FFFFFF"/>
                </a:solidFill>
                <a:latin typeface="Times New Roman" pitchFamily="18" charset="0"/>
              </a:endParaRPr>
            </a:p>
          </p:txBody>
        </p:sp>
        <p:sp>
          <p:nvSpPr>
            <p:cNvPr id="504870" name="Freeform 38"/>
            <p:cNvSpPr>
              <a:spLocks/>
            </p:cNvSpPr>
            <p:nvPr/>
          </p:nvSpPr>
          <p:spPr bwMode="hidden">
            <a:xfrm>
              <a:off x="4981" y="0"/>
              <a:ext cx="773" cy="1487"/>
            </a:xfrm>
            <a:custGeom>
              <a:avLst/>
              <a:gdLst/>
              <a:ahLst/>
              <a:cxnLst>
                <a:cxn ang="0">
                  <a:pos x="771" y="1433"/>
                </a:cxn>
                <a:cxn ang="0">
                  <a:pos x="42" y="0"/>
                </a:cxn>
                <a:cxn ang="0">
                  <a:pos x="0" y="0"/>
                </a:cxn>
                <a:cxn ang="0">
                  <a:pos x="771" y="1487"/>
                </a:cxn>
                <a:cxn ang="0">
                  <a:pos x="771" y="1433"/>
                </a:cxn>
                <a:cxn ang="0">
                  <a:pos x="771" y="1433"/>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w="9525">
              <a:noFill/>
              <a:round/>
              <a:headEnd/>
              <a:tailEnd/>
            </a:ln>
          </p:spPr>
          <p:txBody>
            <a:bodyPr/>
            <a:lstStyle/>
            <a:p>
              <a:pPr algn="ctr">
                <a:spcBef>
                  <a:spcPct val="20000"/>
                </a:spcBef>
                <a:defRPr/>
              </a:pPr>
              <a:endParaRPr lang="en-US" sz="3000">
                <a:solidFill>
                  <a:srgbClr val="FFFFFF"/>
                </a:solidFill>
                <a:latin typeface="Times New Roman" pitchFamily="18" charset="0"/>
              </a:endParaRPr>
            </a:p>
          </p:txBody>
        </p:sp>
        <p:grpSp>
          <p:nvGrpSpPr>
            <p:cNvPr id="23596" name="Group 39"/>
            <p:cNvGrpSpPr>
              <a:grpSpLocks/>
            </p:cNvGrpSpPr>
            <p:nvPr userDrawn="1"/>
          </p:nvGrpSpPr>
          <p:grpSpPr bwMode="auto">
            <a:xfrm>
              <a:off x="0" y="1632"/>
              <a:ext cx="5758" cy="1858"/>
              <a:chOff x="0" y="1632"/>
              <a:chExt cx="5758" cy="1858"/>
            </a:xfrm>
          </p:grpSpPr>
          <p:sp>
            <p:nvSpPr>
              <p:cNvPr id="504872" name="Freeform 40"/>
              <p:cNvSpPr>
                <a:spLocks/>
              </p:cNvSpPr>
              <p:nvPr/>
            </p:nvSpPr>
            <p:spPr bwMode="hidden">
              <a:xfrm>
                <a:off x="0" y="1632"/>
                <a:ext cx="3670" cy="1313"/>
              </a:xfrm>
              <a:custGeom>
                <a:avLst/>
                <a:gdLst/>
                <a:ahLst/>
                <a:cxnLst>
                  <a:cxn ang="0">
                    <a:pos x="0" y="0"/>
                  </a:cxn>
                  <a:cxn ang="0">
                    <a:pos x="0" y="366"/>
                  </a:cxn>
                  <a:cxn ang="0">
                    <a:pos x="3635" y="1313"/>
                  </a:cxn>
                  <a:cxn ang="0">
                    <a:pos x="3647" y="1235"/>
                  </a:cxn>
                  <a:cxn ang="0">
                    <a:pos x="3659" y="1163"/>
                  </a:cxn>
                  <a:cxn ang="0">
                    <a:pos x="0" y="0"/>
                  </a:cxn>
                  <a:cxn ang="0">
                    <a:pos x="0" y="0"/>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algn="ctr">
                  <a:spcBef>
                    <a:spcPct val="20000"/>
                  </a:spcBef>
                  <a:defRPr/>
                </a:pPr>
                <a:endParaRPr lang="en-US" sz="3000">
                  <a:solidFill>
                    <a:srgbClr val="FFFFFF"/>
                  </a:solidFill>
                  <a:latin typeface="Times New Roman" pitchFamily="18" charset="0"/>
                </a:endParaRPr>
              </a:p>
            </p:txBody>
          </p:sp>
          <p:sp>
            <p:nvSpPr>
              <p:cNvPr id="504873" name="Freeform 41"/>
              <p:cNvSpPr>
                <a:spLocks/>
              </p:cNvSpPr>
              <p:nvPr/>
            </p:nvSpPr>
            <p:spPr bwMode="hidden">
              <a:xfrm>
                <a:off x="3646" y="2795"/>
                <a:ext cx="2112" cy="695"/>
              </a:xfrm>
              <a:custGeom>
                <a:avLst/>
                <a:gdLst/>
                <a:ahLst/>
                <a:cxnLst>
                  <a:cxn ang="0">
                    <a:pos x="2105" y="665"/>
                  </a:cxn>
                  <a:cxn ang="0">
                    <a:pos x="24" y="0"/>
                  </a:cxn>
                  <a:cxn ang="0">
                    <a:pos x="12" y="72"/>
                  </a:cxn>
                  <a:cxn ang="0">
                    <a:pos x="0" y="150"/>
                  </a:cxn>
                  <a:cxn ang="0">
                    <a:pos x="2105" y="695"/>
                  </a:cxn>
                  <a:cxn ang="0">
                    <a:pos x="2105" y="665"/>
                  </a:cxn>
                  <a:cxn ang="0">
                    <a:pos x="2105" y="665"/>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w="9525">
                <a:noFill/>
                <a:round/>
                <a:headEnd/>
                <a:tailEnd/>
              </a:ln>
            </p:spPr>
            <p:txBody>
              <a:bodyPr/>
              <a:lstStyle/>
              <a:p>
                <a:pPr algn="ctr">
                  <a:spcBef>
                    <a:spcPct val="20000"/>
                  </a:spcBef>
                  <a:defRPr/>
                </a:pPr>
                <a:endParaRPr lang="en-US" sz="3000">
                  <a:solidFill>
                    <a:srgbClr val="FFFFFF"/>
                  </a:solidFill>
                  <a:latin typeface="Times New Roman" pitchFamily="18" charset="0"/>
                </a:endParaRPr>
              </a:p>
            </p:txBody>
          </p:sp>
        </p:grpSp>
      </p:grpSp>
      <p:sp>
        <p:nvSpPr>
          <p:cNvPr id="504874" name="Rectangle 42"/>
          <p:cNvSpPr>
            <a:spLocks noGrp="1" noChangeArrowheads="1"/>
          </p:cNvSpPr>
          <p:nvPr>
            <p:ph type="title"/>
          </p:nvPr>
        </p:nvSpPr>
        <p:spPr bwMode="auto">
          <a:xfrm>
            <a:off x="457200" y="277813"/>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smtClean="0"/>
              <a:t>Click to edit Master title style</a:t>
            </a:r>
          </a:p>
        </p:txBody>
      </p:sp>
      <p:sp>
        <p:nvSpPr>
          <p:cNvPr id="504875" name="Rectangle 43"/>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p>
        </p:txBody>
      </p:sp>
      <p:sp>
        <p:nvSpPr>
          <p:cNvPr id="504876" name="Rectangle 44"/>
          <p:cNvSpPr>
            <a:spLocks noGrp="1" noChangeArrowheads="1"/>
          </p:cNvSpPr>
          <p:nvPr>
            <p:ph type="dt" sz="half" idx="2"/>
          </p:nvPr>
        </p:nvSpPr>
        <p:spPr bwMode="auto">
          <a:xfrm>
            <a:off x="457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l">
              <a:spcBef>
                <a:spcPct val="0"/>
              </a:spcBef>
              <a:defRPr sz="1200">
                <a:effectLst>
                  <a:outerShdw blurRad="38100" dist="38100" dir="2700000" algn="tl">
                    <a:srgbClr val="000000"/>
                  </a:outerShdw>
                </a:effectLst>
                <a:latin typeface="+mn-lt"/>
              </a:defRPr>
            </a:lvl1pPr>
          </a:lstStyle>
          <a:p>
            <a:pPr>
              <a:defRPr/>
            </a:pPr>
            <a:fld id="{D290F8B0-4569-424B-A74F-A8CCCDDDC5D7}" type="datetime4">
              <a:rPr lang="en-US" smtClean="0">
                <a:solidFill>
                  <a:srgbClr val="FFFFFF"/>
                </a:solidFill>
              </a:rPr>
              <a:pPr>
                <a:defRPr/>
              </a:pPr>
              <a:t>October 1, 2011</a:t>
            </a:fld>
            <a:endParaRPr lang="en-US">
              <a:solidFill>
                <a:srgbClr val="FFFFFF"/>
              </a:solidFill>
            </a:endParaRPr>
          </a:p>
        </p:txBody>
      </p:sp>
      <p:sp>
        <p:nvSpPr>
          <p:cNvPr id="504877" name="Rectangle 4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spcBef>
                <a:spcPct val="0"/>
              </a:spcBef>
              <a:defRPr sz="1200">
                <a:effectLst>
                  <a:outerShdw blurRad="38100" dist="38100" dir="2700000" algn="tl">
                    <a:srgbClr val="000000"/>
                  </a:outerShdw>
                </a:effectLst>
                <a:latin typeface="+mn-lt"/>
              </a:defRPr>
            </a:lvl1pPr>
          </a:lstStyle>
          <a:p>
            <a:pPr algn="ctr">
              <a:defRPr/>
            </a:pPr>
            <a:endParaRPr lang="en-US">
              <a:solidFill>
                <a:srgbClr val="FFFFFF"/>
              </a:solidFill>
            </a:endParaRPr>
          </a:p>
        </p:txBody>
      </p:sp>
      <p:sp>
        <p:nvSpPr>
          <p:cNvPr id="504878" name="Rectangle 46"/>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spcBef>
                <a:spcPct val="0"/>
              </a:spcBef>
              <a:defRPr sz="2000">
                <a:effectLst>
                  <a:outerShdw blurRad="38100" dist="38100" dir="2700000" algn="tl">
                    <a:srgbClr val="000000"/>
                  </a:outerShdw>
                </a:effectLst>
                <a:latin typeface="+mn-lt"/>
              </a:defRPr>
            </a:lvl1pPr>
          </a:lstStyle>
          <a:p>
            <a:pPr>
              <a:defRPr/>
            </a:pPr>
            <a:fld id="{BD695FDC-E98D-4BC7-B42A-6CE577E283EF}"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4014514216"/>
      </p:ext>
    </p:extLst>
  </p:cSld>
  <p:clrMap bg1="dk2" tx1="lt1" bg2="dk1" tx2="lt2" accent1="accent1" accent2="accent2" accent3="accent3" accent4="accent4" accent5="accent5" accent6="accent6" hlink="hlink" folHlink="folHlink"/>
  <p:sldLayoutIdLst>
    <p:sldLayoutId id="2147484658" r:id="rId1"/>
    <p:sldLayoutId id="2147484659" r:id="rId2"/>
    <p:sldLayoutId id="2147484660" r:id="rId3"/>
    <p:sldLayoutId id="2147484661" r:id="rId4"/>
    <p:sldLayoutId id="2147484662" r:id="rId5"/>
    <p:sldLayoutId id="2147484663" r:id="rId6"/>
    <p:sldLayoutId id="2147484664" r:id="rId7"/>
    <p:sldLayoutId id="2147484665" r:id="rId8"/>
    <p:sldLayoutId id="2147484666" r:id="rId9"/>
    <p:sldLayoutId id="2147484667" r:id="rId10"/>
    <p:sldLayoutId id="2147484668" r:id="rId11"/>
    <p:sldLayoutId id="2147484669" r:id="rId12"/>
    <p:sldLayoutId id="2147484670" r:id="rId13"/>
  </p:sldLayoutIdLst>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par>
    </p:tnLst>
  </p:timing>
  <p:hf hdr="0" ftr="0" dt="0"/>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mj-ea"/>
          <a:cs typeface="+mj-cs"/>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34" charset="0"/>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34" charset="0"/>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34" charset="0"/>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34" charset="0"/>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34"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34"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34"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34" charset="0"/>
        </a:defRPr>
      </a:lvl9pPr>
    </p:titleStyle>
    <p:bodyStyle>
      <a:lvl1pPr marL="342900" indent="-342900" algn="l" rtl="0" eaLnBrk="0" fontAlgn="base" hangingPunct="0">
        <a:spcBef>
          <a:spcPct val="20000"/>
        </a:spcBef>
        <a:spcAft>
          <a:spcPct val="0"/>
        </a:spcAft>
        <a:buClr>
          <a:schemeClr val="hlink"/>
        </a:buClr>
        <a:buSzPct val="90000"/>
        <a:buFont typeface="Wingdings" pitchFamily="2" charset="2"/>
        <a:buBlip>
          <a:blip r:embed="rId15"/>
        </a:buBlip>
        <a:defRPr sz="3200">
          <a:solidFill>
            <a:schemeClr val="tx1"/>
          </a:solidFill>
          <a:effectLst>
            <a:outerShdw blurRad="38100" dist="38100" dir="2700000" algn="tl">
              <a:srgbClr val="000000"/>
            </a:outerShdw>
          </a:effectLst>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effectLst>
            <a:outerShdw blurRad="38100" dist="38100" dir="2700000" algn="tl">
              <a:srgbClr val="000000"/>
            </a:outerShdw>
          </a:effectLst>
          <a:latin typeface="+mn-lt"/>
        </a:defRPr>
      </a:lvl2pPr>
      <a:lvl3pPr marL="1143000" indent="-228600" algn="l" rtl="0" eaLnBrk="0" fontAlgn="base" hangingPunct="0">
        <a:spcBef>
          <a:spcPct val="20000"/>
        </a:spcBef>
        <a:spcAft>
          <a:spcPct val="0"/>
        </a:spcAft>
        <a:buClr>
          <a:schemeClr val="accent2"/>
        </a:buClr>
        <a:buSzPct val="90000"/>
        <a:buFont typeface="Wingdings" pitchFamily="2" charset="2"/>
        <a:buBlip>
          <a:blip r:embed="rId16"/>
        </a:buBlip>
        <a:defRPr sz="2400">
          <a:solidFill>
            <a:schemeClr val="tx1"/>
          </a:solidFill>
          <a:effectLst>
            <a:outerShdw blurRad="38100" dist="38100" dir="2700000" algn="tl">
              <a:srgbClr val="000000"/>
            </a:outerShdw>
          </a:effectLst>
          <a:latin typeface="+mn-lt"/>
        </a:defRPr>
      </a:lvl3pPr>
      <a:lvl4pPr marL="1600200" indent="-228600" algn="l" rtl="0" eaLnBrk="0" fontAlgn="base" hangingPunct="0">
        <a:spcBef>
          <a:spcPct val="20000"/>
        </a:spcBef>
        <a:spcAft>
          <a:spcPct val="0"/>
        </a:spcAft>
        <a:buChar char="–"/>
        <a:defRPr sz="2000">
          <a:solidFill>
            <a:schemeClr val="tx1"/>
          </a:solidFill>
          <a:effectLst>
            <a:outerShdw blurRad="38100" dist="38100" dir="2700000" algn="tl">
              <a:srgbClr val="000000"/>
            </a:outerShdw>
          </a:effectLst>
          <a:latin typeface="+mn-lt"/>
        </a:defRPr>
      </a:lvl4pPr>
      <a:lvl5pPr marL="2057400" indent="-228600" algn="l" rtl="0" eaLnBrk="0" fontAlgn="base" hangingPunct="0">
        <a:spcBef>
          <a:spcPct val="20000"/>
        </a:spcBef>
        <a:spcAft>
          <a:spcPct val="0"/>
        </a:spcAft>
        <a:buClr>
          <a:schemeClr val="folHlink"/>
        </a:buClr>
        <a:buSzPct val="90000"/>
        <a:buFont typeface="Wingdings" pitchFamily="2" charset="2"/>
        <a:buBlip>
          <a:blip r:embed="rId17"/>
        </a:buBlip>
        <a:defRPr sz="2000">
          <a:solidFill>
            <a:schemeClr val="tx1"/>
          </a:solidFill>
          <a:effectLst>
            <a:outerShdw blurRad="38100" dist="38100" dir="2700000" algn="tl">
              <a:srgbClr val="000000"/>
            </a:outerShdw>
          </a:effectLst>
          <a:latin typeface="+mn-lt"/>
        </a:defRPr>
      </a:lvl5pPr>
      <a:lvl6pPr marL="2514600" indent="-228600" algn="l" rtl="0" fontAlgn="base">
        <a:spcBef>
          <a:spcPct val="20000"/>
        </a:spcBef>
        <a:spcAft>
          <a:spcPct val="0"/>
        </a:spcAft>
        <a:buClr>
          <a:schemeClr val="folHlink"/>
        </a:buClr>
        <a:buSzPct val="90000"/>
        <a:buFont typeface="Wingdings" pitchFamily="2" charset="2"/>
        <a:buBlip>
          <a:blip r:embed="rId17"/>
        </a:buBlip>
        <a:defRPr sz="2000">
          <a:solidFill>
            <a:schemeClr val="tx1"/>
          </a:solidFill>
          <a:effectLst>
            <a:outerShdw blurRad="38100" dist="38100" dir="2700000" algn="tl">
              <a:srgbClr val="000000"/>
            </a:outerShdw>
          </a:effectLst>
          <a:latin typeface="+mn-lt"/>
        </a:defRPr>
      </a:lvl6pPr>
      <a:lvl7pPr marL="2971800" indent="-228600" algn="l" rtl="0" fontAlgn="base">
        <a:spcBef>
          <a:spcPct val="20000"/>
        </a:spcBef>
        <a:spcAft>
          <a:spcPct val="0"/>
        </a:spcAft>
        <a:buClr>
          <a:schemeClr val="folHlink"/>
        </a:buClr>
        <a:buSzPct val="90000"/>
        <a:buFont typeface="Wingdings" pitchFamily="2" charset="2"/>
        <a:buBlip>
          <a:blip r:embed="rId17"/>
        </a:buBlip>
        <a:defRPr sz="2000">
          <a:solidFill>
            <a:schemeClr val="tx1"/>
          </a:solidFill>
          <a:effectLst>
            <a:outerShdw blurRad="38100" dist="38100" dir="2700000" algn="tl">
              <a:srgbClr val="000000"/>
            </a:outerShdw>
          </a:effectLst>
          <a:latin typeface="+mn-lt"/>
        </a:defRPr>
      </a:lvl7pPr>
      <a:lvl8pPr marL="3429000" indent="-228600" algn="l" rtl="0" fontAlgn="base">
        <a:spcBef>
          <a:spcPct val="20000"/>
        </a:spcBef>
        <a:spcAft>
          <a:spcPct val="0"/>
        </a:spcAft>
        <a:buClr>
          <a:schemeClr val="folHlink"/>
        </a:buClr>
        <a:buSzPct val="90000"/>
        <a:buFont typeface="Wingdings" pitchFamily="2" charset="2"/>
        <a:buBlip>
          <a:blip r:embed="rId17"/>
        </a:buBlip>
        <a:defRPr sz="2000">
          <a:solidFill>
            <a:schemeClr val="tx1"/>
          </a:solidFill>
          <a:effectLst>
            <a:outerShdw blurRad="38100" dist="38100" dir="2700000" algn="tl">
              <a:srgbClr val="000000"/>
            </a:outerShdw>
          </a:effectLst>
          <a:latin typeface="+mn-lt"/>
        </a:defRPr>
      </a:lvl8pPr>
      <a:lvl9pPr marL="3886200" indent="-228600" algn="l" rtl="0" fontAlgn="base">
        <a:spcBef>
          <a:spcPct val="20000"/>
        </a:spcBef>
        <a:spcAft>
          <a:spcPct val="0"/>
        </a:spcAft>
        <a:buClr>
          <a:schemeClr val="folHlink"/>
        </a:buClr>
        <a:buSzPct val="90000"/>
        <a:buFont typeface="Wingdings" pitchFamily="2" charset="2"/>
        <a:buBlip>
          <a:blip r:embed="rId17"/>
        </a:buBlip>
        <a:defRPr sz="2000">
          <a:solidFill>
            <a:schemeClr val="tx1"/>
          </a:solidFill>
          <a:effectLst>
            <a:outerShdw blurRad="38100" dist="38100" dir="2700000" algn="tl">
              <a:srgbClr val="000000"/>
            </a:outerShdw>
          </a:effectLst>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1.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57647"/>
                <a:invGamma/>
              </a:schemeClr>
            </a:gs>
            <a:gs pos="100000">
              <a:schemeClr val="bg1"/>
            </a:gs>
          </a:gsLst>
          <a:lin ang="2700000" scaled="1"/>
        </a:gradFill>
        <a:effectLst/>
      </p:bgPr>
    </p:bg>
    <p:spTree>
      <p:nvGrpSpPr>
        <p:cNvPr id="1" name=""/>
        <p:cNvGrpSpPr/>
        <p:nvPr/>
      </p:nvGrpSpPr>
      <p:grpSpPr>
        <a:xfrm>
          <a:off x="0" y="0"/>
          <a:ext cx="0" cy="0"/>
          <a:chOff x="0" y="0"/>
          <a:chExt cx="0" cy="0"/>
        </a:xfrm>
      </p:grpSpPr>
      <p:grpSp>
        <p:nvGrpSpPr>
          <p:cNvPr id="1026" name="Group 2"/>
          <p:cNvGrpSpPr>
            <a:grpSpLocks/>
          </p:cNvGrpSpPr>
          <p:nvPr/>
        </p:nvGrpSpPr>
        <p:grpSpPr bwMode="auto">
          <a:xfrm>
            <a:off x="0" y="0"/>
            <a:ext cx="9144000" cy="6856413"/>
            <a:chOff x="0" y="0"/>
            <a:chExt cx="5760" cy="4319"/>
          </a:xfrm>
        </p:grpSpPr>
        <p:sp>
          <p:nvSpPr>
            <p:cNvPr id="786435" name="Freeform 3"/>
            <p:cNvSpPr>
              <a:spLocks/>
            </p:cNvSpPr>
            <p:nvPr/>
          </p:nvSpPr>
          <p:spPr bwMode="hidden">
            <a:xfrm>
              <a:off x="0" y="12"/>
              <a:ext cx="5758" cy="3273"/>
            </a:xfrm>
            <a:custGeom>
              <a:avLst/>
              <a:gdLst/>
              <a:ahLst/>
              <a:cxnLst>
                <a:cxn ang="0">
                  <a:pos x="3193" y="1816"/>
                </a:cxn>
                <a:cxn ang="0">
                  <a:pos x="0" y="0"/>
                </a:cxn>
                <a:cxn ang="0">
                  <a:pos x="0" y="522"/>
                </a:cxn>
                <a:cxn ang="0">
                  <a:pos x="3037" y="1978"/>
                </a:cxn>
                <a:cxn ang="0">
                  <a:pos x="5740" y="3273"/>
                </a:cxn>
                <a:cxn ang="0">
                  <a:pos x="5740" y="3267"/>
                </a:cxn>
                <a:cxn ang="0">
                  <a:pos x="3193" y="1816"/>
                </a:cxn>
                <a:cxn ang="0">
                  <a:pos x="3193" y="1816"/>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786436" name="Freeform 4"/>
            <p:cNvSpPr>
              <a:spLocks/>
            </p:cNvSpPr>
            <p:nvPr/>
          </p:nvSpPr>
          <p:spPr bwMode="hidden">
            <a:xfrm>
              <a:off x="149" y="0"/>
              <a:ext cx="5609" cy="3243"/>
            </a:xfrm>
            <a:custGeom>
              <a:avLst/>
              <a:gdLst/>
              <a:ahLst/>
              <a:cxnLst>
                <a:cxn ang="0">
                  <a:pos x="3163" y="1714"/>
                </a:cxn>
                <a:cxn ang="0">
                  <a:pos x="431" y="0"/>
                </a:cxn>
                <a:cxn ang="0">
                  <a:pos x="0" y="0"/>
                </a:cxn>
                <a:cxn ang="0">
                  <a:pos x="3086" y="1786"/>
                </a:cxn>
                <a:cxn ang="0">
                  <a:pos x="5591" y="3243"/>
                </a:cxn>
                <a:cxn ang="0">
                  <a:pos x="5591" y="3237"/>
                </a:cxn>
                <a:cxn ang="0">
                  <a:pos x="3163" y="1714"/>
                </a:cxn>
                <a:cxn ang="0">
                  <a:pos x="3163" y="1714"/>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786437" name="Freeform 5"/>
            <p:cNvSpPr>
              <a:spLocks/>
            </p:cNvSpPr>
            <p:nvPr/>
          </p:nvSpPr>
          <p:spPr bwMode="hidden">
            <a:xfrm>
              <a:off x="0" y="3433"/>
              <a:ext cx="4038" cy="191"/>
            </a:xfrm>
            <a:custGeom>
              <a:avLst/>
              <a:gdLst/>
              <a:ahLst/>
              <a:cxnLst>
                <a:cxn ang="0">
                  <a:pos x="0" y="156"/>
                </a:cxn>
                <a:cxn ang="0">
                  <a:pos x="4042" y="192"/>
                </a:cxn>
                <a:cxn ang="0">
                  <a:pos x="4042" y="144"/>
                </a:cxn>
                <a:cxn ang="0">
                  <a:pos x="0" y="0"/>
                </a:cxn>
                <a:cxn ang="0">
                  <a:pos x="0" y="156"/>
                </a:cxn>
                <a:cxn ang="0">
                  <a:pos x="0" y="156"/>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1035" name="Freeform 6"/>
            <p:cNvSpPr>
              <a:spLocks/>
            </p:cNvSpPr>
            <p:nvPr/>
          </p:nvSpPr>
          <p:spPr bwMode="hidden">
            <a:xfrm>
              <a:off x="4038" y="3577"/>
              <a:ext cx="1720" cy="65"/>
            </a:xfrm>
            <a:custGeom>
              <a:avLst/>
              <a:gdLst>
                <a:gd name="T0" fmla="*/ 1722 w 1722"/>
                <a:gd name="T1" fmla="*/ 66 h 66"/>
                <a:gd name="T2" fmla="*/ 1722 w 1722"/>
                <a:gd name="T3" fmla="*/ 60 h 66"/>
                <a:gd name="T4" fmla="*/ 0 w 1722"/>
                <a:gd name="T5" fmla="*/ 0 h 66"/>
                <a:gd name="T6" fmla="*/ 0 w 1722"/>
                <a:gd name="T7" fmla="*/ 48 h 66"/>
                <a:gd name="T8" fmla="*/ 1722 w 1722"/>
                <a:gd name="T9" fmla="*/ 66 h 66"/>
                <a:gd name="T10" fmla="*/ 1722 w 1722"/>
                <a:gd name="T11" fmla="*/ 66 h 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22" h="66">
                  <a:moveTo>
                    <a:pt x="1722" y="66"/>
                  </a:moveTo>
                  <a:lnTo>
                    <a:pt x="1722" y="60"/>
                  </a:lnTo>
                  <a:lnTo>
                    <a:pt x="0" y="0"/>
                  </a:lnTo>
                  <a:lnTo>
                    <a:pt x="0" y="48"/>
                  </a:lnTo>
                  <a:lnTo>
                    <a:pt x="1722" y="66"/>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786439" name="Freeform 7"/>
            <p:cNvSpPr>
              <a:spLocks/>
            </p:cNvSpPr>
            <p:nvPr/>
          </p:nvSpPr>
          <p:spPr bwMode="hidden">
            <a:xfrm>
              <a:off x="0" y="3726"/>
              <a:ext cx="4784" cy="329"/>
            </a:xfrm>
            <a:custGeom>
              <a:avLst/>
              <a:gdLst/>
              <a:ahLst/>
              <a:cxnLst>
                <a:cxn ang="0">
                  <a:pos x="0" y="329"/>
                </a:cxn>
                <a:cxn ang="0">
                  <a:pos x="4789" y="77"/>
                </a:cxn>
                <a:cxn ang="0">
                  <a:pos x="4789" y="0"/>
                </a:cxn>
                <a:cxn ang="0">
                  <a:pos x="0" y="107"/>
                </a:cxn>
                <a:cxn ang="0">
                  <a:pos x="0" y="329"/>
                </a:cxn>
                <a:cxn ang="0">
                  <a:pos x="0" y="329"/>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w="9525" cap="flat" cmpd="sng">
              <a:noFill/>
              <a:prstDash val="solid"/>
              <a:round/>
              <a:headEnd type="none" w="med" len="med"/>
              <a:tailEnd type="none" w="med" len="med"/>
            </a:ln>
            <a:effectLst/>
          </p:spPr>
          <p:txBody>
            <a:bodyPr/>
            <a:lstStyle/>
            <a:p>
              <a:pPr fontAlgn="auto">
                <a:spcBef>
                  <a:spcPts val="0"/>
                </a:spcBef>
                <a:spcAft>
                  <a:spcPts val="0"/>
                </a:spcAft>
                <a:defRPr/>
              </a:pPr>
              <a:endParaRPr lang="en-US">
                <a:solidFill>
                  <a:prstClr val="white"/>
                </a:solidFill>
                <a:latin typeface="Arial" charset="0"/>
              </a:endParaRPr>
            </a:p>
          </p:txBody>
        </p:sp>
        <p:sp>
          <p:nvSpPr>
            <p:cNvPr id="1037" name="Freeform 8"/>
            <p:cNvSpPr>
              <a:spLocks/>
            </p:cNvSpPr>
            <p:nvPr/>
          </p:nvSpPr>
          <p:spPr bwMode="hidden">
            <a:xfrm>
              <a:off x="4784" y="3702"/>
              <a:ext cx="974" cy="101"/>
            </a:xfrm>
            <a:custGeom>
              <a:avLst/>
              <a:gdLst>
                <a:gd name="T0" fmla="*/ 975 w 975"/>
                <a:gd name="T1" fmla="*/ 48 h 101"/>
                <a:gd name="T2" fmla="*/ 975 w 975"/>
                <a:gd name="T3" fmla="*/ 0 h 101"/>
                <a:gd name="T4" fmla="*/ 0 w 975"/>
                <a:gd name="T5" fmla="*/ 24 h 101"/>
                <a:gd name="T6" fmla="*/ 0 w 975"/>
                <a:gd name="T7" fmla="*/ 101 h 101"/>
                <a:gd name="T8" fmla="*/ 975 w 975"/>
                <a:gd name="T9" fmla="*/ 48 h 101"/>
                <a:gd name="T10" fmla="*/ 975 w 975"/>
                <a:gd name="T11" fmla="*/ 48 h 10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75" h="101">
                  <a:moveTo>
                    <a:pt x="975" y="48"/>
                  </a:moveTo>
                  <a:lnTo>
                    <a:pt x="975" y="0"/>
                  </a:lnTo>
                  <a:lnTo>
                    <a:pt x="0" y="24"/>
                  </a:lnTo>
                  <a:lnTo>
                    <a:pt x="0" y="101"/>
                  </a:lnTo>
                  <a:lnTo>
                    <a:pt x="975" y="4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1038" name="Freeform 9"/>
            <p:cNvSpPr>
              <a:spLocks/>
            </p:cNvSpPr>
            <p:nvPr/>
          </p:nvSpPr>
          <p:spPr bwMode="hidden">
            <a:xfrm>
              <a:off x="3619" y="3815"/>
              <a:ext cx="2139" cy="198"/>
            </a:xfrm>
            <a:custGeom>
              <a:avLst/>
              <a:gdLst>
                <a:gd name="T0" fmla="*/ 2141 w 2141"/>
                <a:gd name="T1" fmla="*/ 0 h 198"/>
                <a:gd name="T2" fmla="*/ 0 w 2141"/>
                <a:gd name="T3" fmla="*/ 156 h 198"/>
                <a:gd name="T4" fmla="*/ 0 w 2141"/>
                <a:gd name="T5" fmla="*/ 198 h 198"/>
                <a:gd name="T6" fmla="*/ 2141 w 2141"/>
                <a:gd name="T7" fmla="*/ 0 h 198"/>
                <a:gd name="T8" fmla="*/ 2141 w 2141"/>
                <a:gd name="T9" fmla="*/ 0 h 1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41" h="198">
                  <a:moveTo>
                    <a:pt x="2141" y="0"/>
                  </a:moveTo>
                  <a:lnTo>
                    <a:pt x="0" y="156"/>
                  </a:lnTo>
                  <a:lnTo>
                    <a:pt x="0" y="198"/>
                  </a:lnTo>
                  <a:lnTo>
                    <a:pt x="2141"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786442" name="Freeform 10"/>
            <p:cNvSpPr>
              <a:spLocks/>
            </p:cNvSpPr>
            <p:nvPr/>
          </p:nvSpPr>
          <p:spPr bwMode="hidden">
            <a:xfrm>
              <a:off x="0" y="3971"/>
              <a:ext cx="3619" cy="348"/>
            </a:xfrm>
            <a:custGeom>
              <a:avLst/>
              <a:gdLst/>
              <a:ahLst/>
              <a:cxnLst>
                <a:cxn ang="0">
                  <a:pos x="0" y="348"/>
                </a:cxn>
                <a:cxn ang="0">
                  <a:pos x="311" y="348"/>
                </a:cxn>
                <a:cxn ang="0">
                  <a:pos x="3623" y="42"/>
                </a:cxn>
                <a:cxn ang="0">
                  <a:pos x="3623" y="0"/>
                </a:cxn>
                <a:cxn ang="0">
                  <a:pos x="0" y="264"/>
                </a:cxn>
                <a:cxn ang="0">
                  <a:pos x="0" y="348"/>
                </a:cxn>
                <a:cxn ang="0">
                  <a:pos x="0" y="348"/>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1040" name="Freeform 11"/>
            <p:cNvSpPr>
              <a:spLocks/>
            </p:cNvSpPr>
            <p:nvPr/>
          </p:nvSpPr>
          <p:spPr bwMode="hidden">
            <a:xfrm>
              <a:off x="2097" y="4043"/>
              <a:ext cx="2514" cy="276"/>
            </a:xfrm>
            <a:custGeom>
              <a:avLst/>
              <a:gdLst>
                <a:gd name="T0" fmla="*/ 2182 w 2517"/>
                <a:gd name="T1" fmla="*/ 276 h 276"/>
                <a:gd name="T2" fmla="*/ 2517 w 2517"/>
                <a:gd name="T3" fmla="*/ 204 h 276"/>
                <a:gd name="T4" fmla="*/ 2260 w 2517"/>
                <a:gd name="T5" fmla="*/ 0 h 276"/>
                <a:gd name="T6" fmla="*/ 0 w 2517"/>
                <a:gd name="T7" fmla="*/ 276 h 276"/>
                <a:gd name="T8" fmla="*/ 2182 w 2517"/>
                <a:gd name="T9" fmla="*/ 276 h 276"/>
                <a:gd name="T10" fmla="*/ 2182 w 2517"/>
                <a:gd name="T11" fmla="*/ 276 h 27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7" h="276">
                  <a:moveTo>
                    <a:pt x="2182" y="276"/>
                  </a:moveTo>
                  <a:lnTo>
                    <a:pt x="2517" y="204"/>
                  </a:lnTo>
                  <a:lnTo>
                    <a:pt x="2260" y="0"/>
                  </a:lnTo>
                  <a:lnTo>
                    <a:pt x="0" y="276"/>
                  </a:lnTo>
                  <a:lnTo>
                    <a:pt x="2182" y="276"/>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786444" name="Freeform 12"/>
            <p:cNvSpPr>
              <a:spLocks/>
            </p:cNvSpPr>
            <p:nvPr/>
          </p:nvSpPr>
          <p:spPr bwMode="hidden">
            <a:xfrm>
              <a:off x="4354" y="3869"/>
              <a:ext cx="1404" cy="378"/>
            </a:xfrm>
            <a:custGeom>
              <a:avLst/>
              <a:gdLst/>
              <a:ahLst/>
              <a:cxnLst>
                <a:cxn ang="0">
                  <a:pos x="1405" y="126"/>
                </a:cxn>
                <a:cxn ang="0">
                  <a:pos x="1405" y="0"/>
                </a:cxn>
                <a:cxn ang="0">
                  <a:pos x="0" y="174"/>
                </a:cxn>
                <a:cxn ang="0">
                  <a:pos x="257" y="378"/>
                </a:cxn>
                <a:cxn ang="0">
                  <a:pos x="1405" y="126"/>
                </a:cxn>
                <a:cxn ang="0">
                  <a:pos x="1405" y="126"/>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1042" name="Freeform 13"/>
            <p:cNvSpPr>
              <a:spLocks/>
            </p:cNvSpPr>
            <p:nvPr/>
          </p:nvSpPr>
          <p:spPr bwMode="hidden">
            <a:xfrm>
              <a:off x="5030" y="3151"/>
              <a:ext cx="728" cy="240"/>
            </a:xfrm>
            <a:custGeom>
              <a:avLst/>
              <a:gdLst>
                <a:gd name="T0" fmla="*/ 729 w 729"/>
                <a:gd name="T1" fmla="*/ 240 h 240"/>
                <a:gd name="T2" fmla="*/ 0 w 729"/>
                <a:gd name="T3" fmla="*/ 0 h 240"/>
                <a:gd name="T4" fmla="*/ 0 w 729"/>
                <a:gd name="T5" fmla="*/ 6 h 240"/>
                <a:gd name="T6" fmla="*/ 729 w 729"/>
                <a:gd name="T7" fmla="*/ 240 h 240"/>
                <a:gd name="T8" fmla="*/ 729 w 729"/>
                <a:gd name="T9" fmla="*/ 240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9" h="240">
                  <a:moveTo>
                    <a:pt x="729" y="240"/>
                  </a:moveTo>
                  <a:lnTo>
                    <a:pt x="0" y="0"/>
                  </a:lnTo>
                  <a:lnTo>
                    <a:pt x="0" y="6"/>
                  </a:lnTo>
                  <a:lnTo>
                    <a:pt x="729" y="24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786446" name="Freeform 14"/>
            <p:cNvSpPr>
              <a:spLocks/>
            </p:cNvSpPr>
            <p:nvPr/>
          </p:nvSpPr>
          <p:spPr bwMode="hidden">
            <a:xfrm>
              <a:off x="0" y="1486"/>
              <a:ext cx="5030" cy="1671"/>
            </a:xfrm>
            <a:custGeom>
              <a:avLst/>
              <a:gdLst/>
              <a:ahLst/>
              <a:cxnLst>
                <a:cxn ang="0">
                  <a:pos x="0" y="72"/>
                </a:cxn>
                <a:cxn ang="0">
                  <a:pos x="5035" y="1672"/>
                </a:cxn>
                <a:cxn ang="0">
                  <a:pos x="5035" y="1666"/>
                </a:cxn>
                <a:cxn ang="0">
                  <a:pos x="0" y="0"/>
                </a:cxn>
                <a:cxn ang="0">
                  <a:pos x="0" y="72"/>
                </a:cxn>
                <a:cxn ang="0">
                  <a:pos x="0" y="72"/>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1044" name="Freeform 15"/>
            <p:cNvSpPr>
              <a:spLocks/>
            </p:cNvSpPr>
            <p:nvPr/>
          </p:nvSpPr>
          <p:spPr bwMode="hidden">
            <a:xfrm>
              <a:off x="5030" y="3049"/>
              <a:ext cx="728" cy="318"/>
            </a:xfrm>
            <a:custGeom>
              <a:avLst/>
              <a:gdLst>
                <a:gd name="T0" fmla="*/ 729 w 729"/>
                <a:gd name="T1" fmla="*/ 318 h 318"/>
                <a:gd name="T2" fmla="*/ 729 w 729"/>
                <a:gd name="T3" fmla="*/ 312 h 318"/>
                <a:gd name="T4" fmla="*/ 0 w 729"/>
                <a:gd name="T5" fmla="*/ 0 h 318"/>
                <a:gd name="T6" fmla="*/ 0 w 729"/>
                <a:gd name="T7" fmla="*/ 54 h 318"/>
                <a:gd name="T8" fmla="*/ 729 w 729"/>
                <a:gd name="T9" fmla="*/ 318 h 318"/>
                <a:gd name="T10" fmla="*/ 729 w 729"/>
                <a:gd name="T11" fmla="*/ 318 h 3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29" h="318">
                  <a:moveTo>
                    <a:pt x="729" y="318"/>
                  </a:moveTo>
                  <a:lnTo>
                    <a:pt x="729" y="312"/>
                  </a:lnTo>
                  <a:lnTo>
                    <a:pt x="0" y="0"/>
                  </a:lnTo>
                  <a:lnTo>
                    <a:pt x="0" y="54"/>
                  </a:lnTo>
                  <a:lnTo>
                    <a:pt x="729" y="318"/>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786448" name="Freeform 16"/>
            <p:cNvSpPr>
              <a:spLocks/>
            </p:cNvSpPr>
            <p:nvPr/>
          </p:nvSpPr>
          <p:spPr bwMode="hidden">
            <a:xfrm>
              <a:off x="0" y="916"/>
              <a:ext cx="5030" cy="2187"/>
            </a:xfrm>
            <a:custGeom>
              <a:avLst/>
              <a:gdLst/>
              <a:ahLst/>
              <a:cxnLst>
                <a:cxn ang="0">
                  <a:pos x="0" y="396"/>
                </a:cxn>
                <a:cxn ang="0">
                  <a:pos x="5035" y="2188"/>
                </a:cxn>
                <a:cxn ang="0">
                  <a:pos x="5035" y="2134"/>
                </a:cxn>
                <a:cxn ang="0">
                  <a:pos x="0" y="0"/>
                </a:cxn>
                <a:cxn ang="0">
                  <a:pos x="0" y="396"/>
                </a:cxn>
                <a:cxn ang="0">
                  <a:pos x="0" y="396"/>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786449" name="Freeform 17"/>
            <p:cNvSpPr>
              <a:spLocks/>
            </p:cNvSpPr>
            <p:nvPr/>
          </p:nvSpPr>
          <p:spPr bwMode="hidden">
            <a:xfrm>
              <a:off x="2294" y="0"/>
              <a:ext cx="3159" cy="2725"/>
            </a:xfrm>
            <a:custGeom>
              <a:avLst/>
              <a:gdLst/>
              <a:ahLst/>
              <a:cxnLst>
                <a:cxn ang="0">
                  <a:pos x="0" y="0"/>
                </a:cxn>
                <a:cxn ang="0">
                  <a:pos x="3145" y="2727"/>
                </a:cxn>
                <a:cxn ang="0">
                  <a:pos x="3163" y="2704"/>
                </a:cxn>
                <a:cxn ang="0">
                  <a:pos x="102" y="0"/>
                </a:cxn>
                <a:cxn ang="0">
                  <a:pos x="0" y="0"/>
                </a:cxn>
                <a:cxn ang="0">
                  <a:pos x="0" y="0"/>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786450" name="Freeform 18"/>
            <p:cNvSpPr>
              <a:spLocks/>
            </p:cNvSpPr>
            <p:nvPr/>
          </p:nvSpPr>
          <p:spPr bwMode="hidden">
            <a:xfrm>
              <a:off x="5435" y="2702"/>
              <a:ext cx="323" cy="299"/>
            </a:xfrm>
            <a:custGeom>
              <a:avLst/>
              <a:gdLst/>
              <a:ahLst/>
              <a:cxnLst>
                <a:cxn ang="0">
                  <a:pos x="323" y="299"/>
                </a:cxn>
                <a:cxn ang="0">
                  <a:pos x="323" y="263"/>
                </a:cxn>
                <a:cxn ang="0">
                  <a:pos x="18" y="0"/>
                </a:cxn>
                <a:cxn ang="0">
                  <a:pos x="0" y="23"/>
                </a:cxn>
                <a:cxn ang="0">
                  <a:pos x="323" y="299"/>
                </a:cxn>
                <a:cxn ang="0">
                  <a:pos x="323" y="299"/>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1048" name="Freeform 19"/>
            <p:cNvSpPr>
              <a:spLocks/>
            </p:cNvSpPr>
            <p:nvPr/>
          </p:nvSpPr>
          <p:spPr bwMode="hidden">
            <a:xfrm>
              <a:off x="5477" y="2588"/>
              <a:ext cx="281" cy="335"/>
            </a:xfrm>
            <a:custGeom>
              <a:avLst/>
              <a:gdLst>
                <a:gd name="T0" fmla="*/ 281 w 281"/>
                <a:gd name="T1" fmla="*/ 335 h 335"/>
                <a:gd name="T2" fmla="*/ 281 w 281"/>
                <a:gd name="T3" fmla="*/ 173 h 335"/>
                <a:gd name="T4" fmla="*/ 96 w 281"/>
                <a:gd name="T5" fmla="*/ 0 h 335"/>
                <a:gd name="T6" fmla="*/ 0 w 281"/>
                <a:gd name="T7" fmla="*/ 90 h 335"/>
                <a:gd name="T8" fmla="*/ 281 w 281"/>
                <a:gd name="T9" fmla="*/ 335 h 335"/>
                <a:gd name="T10" fmla="*/ 281 w 281"/>
                <a:gd name="T11" fmla="*/ 335 h 3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1" h="335">
                  <a:moveTo>
                    <a:pt x="281" y="335"/>
                  </a:moveTo>
                  <a:lnTo>
                    <a:pt x="281" y="173"/>
                  </a:lnTo>
                  <a:lnTo>
                    <a:pt x="96" y="0"/>
                  </a:lnTo>
                  <a:lnTo>
                    <a:pt x="0" y="90"/>
                  </a:lnTo>
                  <a:lnTo>
                    <a:pt x="281" y="335"/>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786452" name="Freeform 20"/>
            <p:cNvSpPr>
              <a:spLocks/>
            </p:cNvSpPr>
            <p:nvPr/>
          </p:nvSpPr>
          <p:spPr bwMode="hidden">
            <a:xfrm>
              <a:off x="2454" y="0"/>
              <a:ext cx="3119" cy="2678"/>
            </a:xfrm>
            <a:custGeom>
              <a:avLst/>
              <a:gdLst/>
              <a:ahLst/>
              <a:cxnLst>
                <a:cxn ang="0">
                  <a:pos x="0" y="0"/>
                </a:cxn>
                <a:cxn ang="0">
                  <a:pos x="3026" y="2680"/>
                </a:cxn>
                <a:cxn ang="0">
                  <a:pos x="3122" y="2590"/>
                </a:cxn>
                <a:cxn ang="0">
                  <a:pos x="383" y="0"/>
                </a:cxn>
                <a:cxn ang="0">
                  <a:pos x="0" y="0"/>
                </a:cxn>
                <a:cxn ang="0">
                  <a:pos x="0" y="0"/>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1050" name="Freeform 21"/>
            <p:cNvSpPr>
              <a:spLocks/>
            </p:cNvSpPr>
            <p:nvPr/>
          </p:nvSpPr>
          <p:spPr bwMode="hidden">
            <a:xfrm>
              <a:off x="5626" y="2534"/>
              <a:ext cx="132" cy="132"/>
            </a:xfrm>
            <a:custGeom>
              <a:avLst/>
              <a:gdLst>
                <a:gd name="T0" fmla="*/ 132 w 132"/>
                <a:gd name="T1" fmla="*/ 132 h 132"/>
                <a:gd name="T2" fmla="*/ 0 w 132"/>
                <a:gd name="T3" fmla="*/ 0 h 132"/>
                <a:gd name="T4" fmla="*/ 0 w 132"/>
                <a:gd name="T5" fmla="*/ 0 h 132"/>
                <a:gd name="T6" fmla="*/ 132 w 132"/>
                <a:gd name="T7" fmla="*/ 132 h 132"/>
                <a:gd name="T8" fmla="*/ 132 w 132"/>
                <a:gd name="T9" fmla="*/ 132 h 1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2" h="132">
                  <a:moveTo>
                    <a:pt x="132" y="132"/>
                  </a:moveTo>
                  <a:lnTo>
                    <a:pt x="0" y="0"/>
                  </a:lnTo>
                  <a:lnTo>
                    <a:pt x="132" y="132"/>
                  </a:lnTo>
                  <a:close/>
                </a:path>
              </a:pathLst>
            </a:custGeom>
            <a:solidFill>
              <a:srgbClr val="FF99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786454" name="Freeform 22"/>
            <p:cNvSpPr>
              <a:spLocks/>
            </p:cNvSpPr>
            <p:nvPr/>
          </p:nvSpPr>
          <p:spPr bwMode="hidden">
            <a:xfrm>
              <a:off x="3112" y="0"/>
              <a:ext cx="2514" cy="2534"/>
            </a:xfrm>
            <a:custGeom>
              <a:avLst/>
              <a:gdLst/>
              <a:ahLst/>
              <a:cxnLst>
                <a:cxn ang="0">
                  <a:pos x="0" y="0"/>
                </a:cxn>
                <a:cxn ang="0">
                  <a:pos x="2517" y="2536"/>
                </a:cxn>
                <a:cxn ang="0">
                  <a:pos x="2517" y="2536"/>
                </a:cxn>
                <a:cxn ang="0">
                  <a:pos x="66" y="0"/>
                </a:cxn>
                <a:cxn ang="0">
                  <a:pos x="0" y="0"/>
                </a:cxn>
                <a:cxn ang="0">
                  <a:pos x="0" y="0"/>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786455" name="Freeform 23"/>
            <p:cNvSpPr>
              <a:spLocks/>
            </p:cNvSpPr>
            <p:nvPr/>
          </p:nvSpPr>
          <p:spPr bwMode="hidden">
            <a:xfrm>
              <a:off x="3488" y="0"/>
              <a:ext cx="2198" cy="2480"/>
            </a:xfrm>
            <a:custGeom>
              <a:avLst/>
              <a:gdLst/>
              <a:ahLst/>
              <a:cxnLst>
                <a:cxn ang="0">
                  <a:pos x="0" y="0"/>
                </a:cxn>
                <a:cxn ang="0">
                  <a:pos x="2188" y="2482"/>
                </a:cxn>
                <a:cxn ang="0">
                  <a:pos x="2200" y="2476"/>
                </a:cxn>
                <a:cxn ang="0">
                  <a:pos x="317" y="0"/>
                </a:cxn>
                <a:cxn ang="0">
                  <a:pos x="0" y="0"/>
                </a:cxn>
                <a:cxn ang="0">
                  <a:pos x="0" y="0"/>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w="9525" cap="flat" cmpd="sng">
              <a:noFill/>
              <a:prstDash val="solid"/>
              <a:round/>
              <a:headEnd type="none" w="med" len="med"/>
              <a:tailEnd type="none" w="med" len="med"/>
            </a:ln>
            <a:effectLst/>
          </p:spPr>
          <p:txBody>
            <a:bodyPr/>
            <a:lstStyle/>
            <a:p>
              <a:pPr fontAlgn="auto">
                <a:spcBef>
                  <a:spcPts val="0"/>
                </a:spcBef>
                <a:spcAft>
                  <a:spcPts val="0"/>
                </a:spcAft>
                <a:defRPr/>
              </a:pPr>
              <a:endParaRPr lang="en-US">
                <a:solidFill>
                  <a:prstClr val="white"/>
                </a:solidFill>
                <a:latin typeface="Arial" charset="0"/>
              </a:endParaRPr>
            </a:p>
          </p:txBody>
        </p:sp>
        <p:sp>
          <p:nvSpPr>
            <p:cNvPr id="786456" name="Freeform 24"/>
            <p:cNvSpPr>
              <a:spLocks/>
            </p:cNvSpPr>
            <p:nvPr/>
          </p:nvSpPr>
          <p:spPr bwMode="hidden">
            <a:xfrm>
              <a:off x="5674" y="2474"/>
              <a:ext cx="84" cy="96"/>
            </a:xfrm>
            <a:custGeom>
              <a:avLst/>
              <a:gdLst/>
              <a:ahLst/>
              <a:cxnLst>
                <a:cxn ang="0">
                  <a:pos x="84" y="96"/>
                </a:cxn>
                <a:cxn ang="0">
                  <a:pos x="84" y="90"/>
                </a:cxn>
                <a:cxn ang="0">
                  <a:pos x="12" y="0"/>
                </a:cxn>
                <a:cxn ang="0">
                  <a:pos x="0" y="6"/>
                </a:cxn>
                <a:cxn ang="0">
                  <a:pos x="84" y="96"/>
                </a:cxn>
                <a:cxn ang="0">
                  <a:pos x="84" y="96"/>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1054" name="Freeform 25"/>
            <p:cNvSpPr>
              <a:spLocks/>
            </p:cNvSpPr>
            <p:nvPr/>
          </p:nvSpPr>
          <p:spPr bwMode="hidden">
            <a:xfrm>
              <a:off x="5603" y="850"/>
              <a:ext cx="155" cy="516"/>
            </a:xfrm>
            <a:custGeom>
              <a:avLst/>
              <a:gdLst>
                <a:gd name="T0" fmla="*/ 155 w 155"/>
                <a:gd name="T1" fmla="*/ 516 h 516"/>
                <a:gd name="T2" fmla="*/ 155 w 155"/>
                <a:gd name="T3" fmla="*/ 204 h 516"/>
                <a:gd name="T4" fmla="*/ 77 w 155"/>
                <a:gd name="T5" fmla="*/ 0 h 516"/>
                <a:gd name="T6" fmla="*/ 0 w 155"/>
                <a:gd name="T7" fmla="*/ 192 h 516"/>
                <a:gd name="T8" fmla="*/ 155 w 155"/>
                <a:gd name="T9" fmla="*/ 516 h 516"/>
                <a:gd name="T10" fmla="*/ 155 w 155"/>
                <a:gd name="T11" fmla="*/ 516 h 5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5" h="516">
                  <a:moveTo>
                    <a:pt x="155" y="516"/>
                  </a:moveTo>
                  <a:lnTo>
                    <a:pt x="155" y="204"/>
                  </a:lnTo>
                  <a:lnTo>
                    <a:pt x="77" y="0"/>
                  </a:lnTo>
                  <a:lnTo>
                    <a:pt x="0" y="192"/>
                  </a:lnTo>
                  <a:lnTo>
                    <a:pt x="155" y="516"/>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786458" name="Freeform 26"/>
            <p:cNvSpPr>
              <a:spLocks/>
            </p:cNvSpPr>
            <p:nvPr/>
          </p:nvSpPr>
          <p:spPr bwMode="hidden">
            <a:xfrm>
              <a:off x="5107" y="0"/>
              <a:ext cx="573" cy="1042"/>
            </a:xfrm>
            <a:custGeom>
              <a:avLst/>
              <a:gdLst/>
              <a:ahLst/>
              <a:cxnLst>
                <a:cxn ang="0">
                  <a:pos x="0" y="0"/>
                </a:cxn>
                <a:cxn ang="0">
                  <a:pos x="497" y="1043"/>
                </a:cxn>
                <a:cxn ang="0">
                  <a:pos x="574" y="851"/>
                </a:cxn>
                <a:cxn ang="0">
                  <a:pos x="251" y="0"/>
                </a:cxn>
                <a:cxn ang="0">
                  <a:pos x="0" y="0"/>
                </a:cxn>
                <a:cxn ang="0">
                  <a:pos x="0" y="0"/>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786459" name="Freeform 27"/>
            <p:cNvSpPr>
              <a:spLocks/>
            </p:cNvSpPr>
            <p:nvPr/>
          </p:nvSpPr>
          <p:spPr bwMode="hidden">
            <a:xfrm>
              <a:off x="5411" y="0"/>
              <a:ext cx="341" cy="796"/>
            </a:xfrm>
            <a:custGeom>
              <a:avLst/>
              <a:gdLst/>
              <a:ahLst/>
              <a:cxnLst>
                <a:cxn ang="0">
                  <a:pos x="144" y="0"/>
                </a:cxn>
                <a:cxn ang="0">
                  <a:pos x="0" y="0"/>
                </a:cxn>
                <a:cxn ang="0">
                  <a:pos x="287" y="797"/>
                </a:cxn>
                <a:cxn ang="0">
                  <a:pos x="341" y="653"/>
                </a:cxn>
                <a:cxn ang="0">
                  <a:pos x="144" y="0"/>
                </a:cxn>
                <a:cxn ang="0">
                  <a:pos x="144" y="0"/>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1057" name="Freeform 28"/>
            <p:cNvSpPr>
              <a:spLocks/>
            </p:cNvSpPr>
            <p:nvPr/>
          </p:nvSpPr>
          <p:spPr bwMode="hidden">
            <a:xfrm>
              <a:off x="5698" y="653"/>
              <a:ext cx="60" cy="311"/>
            </a:xfrm>
            <a:custGeom>
              <a:avLst/>
              <a:gdLst>
                <a:gd name="T0" fmla="*/ 0 w 60"/>
                <a:gd name="T1" fmla="*/ 144 h 312"/>
                <a:gd name="T2" fmla="*/ 60 w 60"/>
                <a:gd name="T3" fmla="*/ 312 h 312"/>
                <a:gd name="T4" fmla="*/ 60 w 60"/>
                <a:gd name="T5" fmla="*/ 6 h 312"/>
                <a:gd name="T6" fmla="*/ 54 w 60"/>
                <a:gd name="T7" fmla="*/ 0 h 312"/>
                <a:gd name="T8" fmla="*/ 0 w 60"/>
                <a:gd name="T9" fmla="*/ 144 h 312"/>
                <a:gd name="T10" fmla="*/ 0 w 60"/>
                <a:gd name="T11" fmla="*/ 144 h 3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 h="312">
                  <a:moveTo>
                    <a:pt x="0" y="144"/>
                  </a:moveTo>
                  <a:lnTo>
                    <a:pt x="60" y="312"/>
                  </a:lnTo>
                  <a:lnTo>
                    <a:pt x="60" y="6"/>
                  </a:lnTo>
                  <a:lnTo>
                    <a:pt x="54" y="0"/>
                  </a:lnTo>
                  <a:lnTo>
                    <a:pt x="0" y="144"/>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786461" name="Freeform 29"/>
            <p:cNvSpPr>
              <a:spLocks/>
            </p:cNvSpPr>
            <p:nvPr/>
          </p:nvSpPr>
          <p:spPr bwMode="hidden">
            <a:xfrm>
              <a:off x="2" y="1601"/>
              <a:ext cx="5752" cy="1864"/>
            </a:xfrm>
            <a:custGeom>
              <a:avLst/>
              <a:gdLst/>
              <a:ahLst/>
              <a:cxnLst>
                <a:cxn ang="0">
                  <a:pos x="0" y="371"/>
                </a:cxn>
                <a:cxn ang="0">
                  <a:pos x="5740" y="1864"/>
                </a:cxn>
                <a:cxn ang="0">
                  <a:pos x="5740" y="1834"/>
                </a:cxn>
                <a:cxn ang="0">
                  <a:pos x="0" y="0"/>
                </a:cxn>
                <a:cxn ang="0">
                  <a:pos x="0" y="371"/>
                </a:cxn>
                <a:cxn ang="0">
                  <a:pos x="0" y="37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1059" name="Freeform 30"/>
            <p:cNvSpPr>
              <a:spLocks/>
            </p:cNvSpPr>
            <p:nvPr/>
          </p:nvSpPr>
          <p:spPr bwMode="hidden">
            <a:xfrm>
              <a:off x="5754" y="3483"/>
              <a:ext cx="6" cy="6"/>
            </a:xfrm>
            <a:custGeom>
              <a:avLst/>
              <a:gdLst>
                <a:gd name="T0" fmla="*/ 6 w 6"/>
                <a:gd name="T1" fmla="*/ 6 h 6"/>
                <a:gd name="T2" fmla="*/ 0 w 6"/>
                <a:gd name="T3" fmla="*/ 0 h 6"/>
                <a:gd name="T4" fmla="*/ 0 w 6"/>
                <a:gd name="T5" fmla="*/ 6 h 6"/>
                <a:gd name="T6" fmla="*/ 6 w 6"/>
                <a:gd name="T7" fmla="*/ 6 h 6"/>
                <a:gd name="T8" fmla="*/ 6 w 6"/>
                <a:gd name="T9" fmla="*/ 6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6">
                  <a:moveTo>
                    <a:pt x="6" y="6"/>
                  </a:moveTo>
                  <a:lnTo>
                    <a:pt x="0" y="0"/>
                  </a:lnTo>
                  <a:lnTo>
                    <a:pt x="0" y="6"/>
                  </a:lnTo>
                  <a:lnTo>
                    <a:pt x="6" y="6"/>
                  </a:lnTo>
                  <a:close/>
                </a:path>
              </a:pathLst>
            </a:custGeom>
            <a:solidFill>
              <a:srgbClr val="18F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prstClr val="white"/>
                </a:solidFill>
              </a:endParaRPr>
            </a:p>
          </p:txBody>
        </p:sp>
        <p:sp>
          <p:nvSpPr>
            <p:cNvPr id="786463" name="Freeform 31"/>
            <p:cNvSpPr>
              <a:spLocks/>
            </p:cNvSpPr>
            <p:nvPr/>
          </p:nvSpPr>
          <p:spPr bwMode="hidden">
            <a:xfrm>
              <a:off x="2" y="2152"/>
              <a:ext cx="5752" cy="1337"/>
            </a:xfrm>
            <a:custGeom>
              <a:avLst/>
              <a:gdLst/>
              <a:ahLst/>
              <a:cxnLst>
                <a:cxn ang="0">
                  <a:pos x="0" y="366"/>
                </a:cxn>
                <a:cxn ang="0">
                  <a:pos x="5740" y="1337"/>
                </a:cxn>
                <a:cxn ang="0">
                  <a:pos x="5740" y="1331"/>
                </a:cxn>
                <a:cxn ang="0">
                  <a:pos x="0" y="0"/>
                </a:cxn>
                <a:cxn ang="0">
                  <a:pos x="0" y="366"/>
                </a:cxn>
                <a:cxn ang="0">
                  <a:pos x="0" y="366"/>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786464" name="Freeform 32"/>
            <p:cNvSpPr>
              <a:spLocks/>
            </p:cNvSpPr>
            <p:nvPr/>
          </p:nvSpPr>
          <p:spPr bwMode="hidden">
            <a:xfrm>
              <a:off x="2" y="3177"/>
              <a:ext cx="5752" cy="414"/>
            </a:xfrm>
            <a:custGeom>
              <a:avLst/>
              <a:gdLst/>
              <a:ahLst/>
              <a:cxnLst>
                <a:cxn ang="0">
                  <a:pos x="0" y="48"/>
                </a:cxn>
                <a:cxn ang="0">
                  <a:pos x="5740" y="414"/>
                </a:cxn>
                <a:cxn ang="0">
                  <a:pos x="5740" y="402"/>
                </a:cxn>
                <a:cxn ang="0">
                  <a:pos x="0" y="0"/>
                </a:cxn>
                <a:cxn ang="0">
                  <a:pos x="0" y="48"/>
                </a:cxn>
                <a:cxn ang="0">
                  <a:pos x="0" y="48"/>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786465" name="Freeform 33"/>
            <p:cNvSpPr>
              <a:spLocks/>
            </p:cNvSpPr>
            <p:nvPr/>
          </p:nvSpPr>
          <p:spPr bwMode="hidden">
            <a:xfrm>
              <a:off x="1297" y="0"/>
              <a:ext cx="4457" cy="3177"/>
            </a:xfrm>
            <a:custGeom>
              <a:avLst/>
              <a:gdLst/>
              <a:ahLst/>
              <a:cxnLst>
                <a:cxn ang="0">
                  <a:pos x="0" y="0"/>
                </a:cxn>
                <a:cxn ang="0">
                  <a:pos x="4448" y="3177"/>
                </a:cxn>
                <a:cxn ang="0">
                  <a:pos x="4448" y="3153"/>
                </a:cxn>
                <a:cxn ang="0">
                  <a:pos x="125" y="0"/>
                </a:cxn>
                <a:cxn ang="0">
                  <a:pos x="0" y="0"/>
                </a:cxn>
                <a:cxn ang="0">
                  <a:pos x="0" y="0"/>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786466" name="Freeform 34"/>
            <p:cNvSpPr>
              <a:spLocks/>
            </p:cNvSpPr>
            <p:nvPr/>
          </p:nvSpPr>
          <p:spPr bwMode="hidden">
            <a:xfrm>
              <a:off x="3321" y="0"/>
              <a:ext cx="2433" cy="2614"/>
            </a:xfrm>
            <a:custGeom>
              <a:avLst/>
              <a:gdLst/>
              <a:ahLst/>
              <a:cxnLst>
                <a:cxn ang="0">
                  <a:pos x="0" y="0"/>
                </a:cxn>
                <a:cxn ang="0">
                  <a:pos x="2428" y="2614"/>
                </a:cxn>
                <a:cxn ang="0">
                  <a:pos x="2428" y="2608"/>
                </a:cxn>
                <a:cxn ang="0">
                  <a:pos x="66" y="0"/>
                </a:cxn>
                <a:cxn ang="0">
                  <a:pos x="0" y="0"/>
                </a:cxn>
                <a:cxn ang="0">
                  <a:pos x="0" y="0"/>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786467" name="Freeform 35"/>
            <p:cNvSpPr>
              <a:spLocks/>
            </p:cNvSpPr>
            <p:nvPr/>
          </p:nvSpPr>
          <p:spPr bwMode="hidden">
            <a:xfrm>
              <a:off x="3950" y="0"/>
              <a:ext cx="1804" cy="2464"/>
            </a:xfrm>
            <a:custGeom>
              <a:avLst/>
              <a:gdLst/>
              <a:ahLst/>
              <a:cxnLst>
                <a:cxn ang="0">
                  <a:pos x="485" y="0"/>
                </a:cxn>
                <a:cxn ang="0">
                  <a:pos x="0" y="0"/>
                </a:cxn>
                <a:cxn ang="0">
                  <a:pos x="1800" y="2464"/>
                </a:cxn>
                <a:cxn ang="0">
                  <a:pos x="1800" y="2248"/>
                </a:cxn>
                <a:cxn ang="0">
                  <a:pos x="1794" y="2248"/>
                </a:cxn>
                <a:cxn ang="0">
                  <a:pos x="485" y="0"/>
                </a:cxn>
                <a:cxn ang="0">
                  <a:pos x="485" y="0"/>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786468" name="Freeform 36"/>
            <p:cNvSpPr>
              <a:spLocks/>
            </p:cNvSpPr>
            <p:nvPr/>
          </p:nvSpPr>
          <p:spPr bwMode="hidden">
            <a:xfrm>
              <a:off x="4519" y="0"/>
              <a:ext cx="1235" cy="2074"/>
            </a:xfrm>
            <a:custGeom>
              <a:avLst/>
              <a:gdLst/>
              <a:ahLst/>
              <a:cxnLst>
                <a:cxn ang="0">
                  <a:pos x="0" y="0"/>
                </a:cxn>
                <a:cxn ang="0">
                  <a:pos x="1232" y="2074"/>
                </a:cxn>
                <a:cxn ang="0">
                  <a:pos x="1232" y="2038"/>
                </a:cxn>
                <a:cxn ang="0">
                  <a:pos x="42" y="0"/>
                </a:cxn>
                <a:cxn ang="0">
                  <a:pos x="0" y="0"/>
                </a:cxn>
                <a:cxn ang="0">
                  <a:pos x="0" y="0"/>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786469" name="Freeform 37"/>
            <p:cNvSpPr>
              <a:spLocks/>
            </p:cNvSpPr>
            <p:nvPr/>
          </p:nvSpPr>
          <p:spPr bwMode="hidden">
            <a:xfrm>
              <a:off x="4694" y="0"/>
              <a:ext cx="1060" cy="1936"/>
            </a:xfrm>
            <a:custGeom>
              <a:avLst/>
              <a:gdLst/>
              <a:ahLst/>
              <a:cxnLst>
                <a:cxn ang="0">
                  <a:pos x="0" y="0"/>
                </a:cxn>
                <a:cxn ang="0">
                  <a:pos x="1058" y="1936"/>
                </a:cxn>
                <a:cxn ang="0">
                  <a:pos x="1058" y="1930"/>
                </a:cxn>
                <a:cxn ang="0">
                  <a:pos x="54" y="0"/>
                </a:cxn>
                <a:cxn ang="0">
                  <a:pos x="0" y="0"/>
                </a:cxn>
                <a:cxn ang="0">
                  <a:pos x="0" y="0"/>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786470" name="Freeform 38"/>
            <p:cNvSpPr>
              <a:spLocks/>
            </p:cNvSpPr>
            <p:nvPr/>
          </p:nvSpPr>
          <p:spPr bwMode="hidden">
            <a:xfrm>
              <a:off x="4981" y="0"/>
              <a:ext cx="773" cy="1487"/>
            </a:xfrm>
            <a:custGeom>
              <a:avLst/>
              <a:gdLst/>
              <a:ahLst/>
              <a:cxnLst>
                <a:cxn ang="0">
                  <a:pos x="771" y="1433"/>
                </a:cxn>
                <a:cxn ang="0">
                  <a:pos x="42" y="0"/>
                </a:cxn>
                <a:cxn ang="0">
                  <a:pos x="0" y="0"/>
                </a:cxn>
                <a:cxn ang="0">
                  <a:pos x="771" y="1487"/>
                </a:cxn>
                <a:cxn ang="0">
                  <a:pos x="771" y="1433"/>
                </a:cxn>
                <a:cxn ang="0">
                  <a:pos x="771" y="1433"/>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grpSp>
          <p:nvGrpSpPr>
            <p:cNvPr id="1068" name="Group 39"/>
            <p:cNvGrpSpPr>
              <a:grpSpLocks/>
            </p:cNvGrpSpPr>
            <p:nvPr userDrawn="1"/>
          </p:nvGrpSpPr>
          <p:grpSpPr bwMode="auto">
            <a:xfrm>
              <a:off x="0" y="1632"/>
              <a:ext cx="5758" cy="1858"/>
              <a:chOff x="0" y="1632"/>
              <a:chExt cx="5758" cy="1858"/>
            </a:xfrm>
          </p:grpSpPr>
          <p:sp>
            <p:nvSpPr>
              <p:cNvPr id="786472" name="Freeform 40"/>
              <p:cNvSpPr>
                <a:spLocks/>
              </p:cNvSpPr>
              <p:nvPr/>
            </p:nvSpPr>
            <p:spPr bwMode="hidden">
              <a:xfrm>
                <a:off x="0" y="1632"/>
                <a:ext cx="3670" cy="1313"/>
              </a:xfrm>
              <a:custGeom>
                <a:avLst/>
                <a:gdLst/>
                <a:ahLst/>
                <a:cxnLst>
                  <a:cxn ang="0">
                    <a:pos x="0" y="0"/>
                  </a:cxn>
                  <a:cxn ang="0">
                    <a:pos x="0" y="366"/>
                  </a:cxn>
                  <a:cxn ang="0">
                    <a:pos x="3635" y="1313"/>
                  </a:cxn>
                  <a:cxn ang="0">
                    <a:pos x="3647" y="1235"/>
                  </a:cxn>
                  <a:cxn ang="0">
                    <a:pos x="3659" y="1163"/>
                  </a:cxn>
                  <a:cxn ang="0">
                    <a:pos x="0" y="0"/>
                  </a:cxn>
                  <a:cxn ang="0">
                    <a:pos x="0" y="0"/>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sp>
            <p:nvSpPr>
              <p:cNvPr id="786473" name="Freeform 41"/>
              <p:cNvSpPr>
                <a:spLocks/>
              </p:cNvSpPr>
              <p:nvPr/>
            </p:nvSpPr>
            <p:spPr bwMode="hidden">
              <a:xfrm>
                <a:off x="3646" y="2795"/>
                <a:ext cx="2112" cy="695"/>
              </a:xfrm>
              <a:custGeom>
                <a:avLst/>
                <a:gdLst/>
                <a:ahLst/>
                <a:cxnLst>
                  <a:cxn ang="0">
                    <a:pos x="2105" y="665"/>
                  </a:cxn>
                  <a:cxn ang="0">
                    <a:pos x="24" y="0"/>
                  </a:cxn>
                  <a:cxn ang="0">
                    <a:pos x="12" y="72"/>
                  </a:cxn>
                  <a:cxn ang="0">
                    <a:pos x="0" y="150"/>
                  </a:cxn>
                  <a:cxn ang="0">
                    <a:pos x="2105" y="695"/>
                  </a:cxn>
                  <a:cxn ang="0">
                    <a:pos x="2105" y="665"/>
                  </a:cxn>
                  <a:cxn ang="0">
                    <a:pos x="2105" y="665"/>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w="9525">
                <a:noFill/>
                <a:round/>
                <a:headEnd/>
                <a:tailEnd/>
              </a:ln>
            </p:spPr>
            <p:txBody>
              <a:bodyPr/>
              <a:lstStyle/>
              <a:p>
                <a:pPr fontAlgn="auto">
                  <a:spcBef>
                    <a:spcPts val="0"/>
                  </a:spcBef>
                  <a:spcAft>
                    <a:spcPts val="0"/>
                  </a:spcAft>
                  <a:defRPr/>
                </a:pPr>
                <a:endParaRPr lang="en-US">
                  <a:solidFill>
                    <a:prstClr val="white"/>
                  </a:solidFill>
                  <a:latin typeface="Arial" charset="0"/>
                </a:endParaRPr>
              </a:p>
            </p:txBody>
          </p:sp>
        </p:grpSp>
      </p:grpSp>
      <p:sp>
        <p:nvSpPr>
          <p:cNvPr id="786474" name="Rectangle 42"/>
          <p:cNvSpPr>
            <a:spLocks noGrp="1" noChangeArrowheads="1"/>
          </p:cNvSpPr>
          <p:nvPr>
            <p:ph type="title"/>
          </p:nvPr>
        </p:nvSpPr>
        <p:spPr bwMode="auto">
          <a:xfrm>
            <a:off x="457200" y="277813"/>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smtClean="0"/>
              <a:t>Click to edit Master title style</a:t>
            </a:r>
          </a:p>
        </p:txBody>
      </p:sp>
      <p:sp>
        <p:nvSpPr>
          <p:cNvPr id="786475" name="Rectangle 43"/>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p>
        </p:txBody>
      </p:sp>
      <p:sp>
        <p:nvSpPr>
          <p:cNvPr id="786476" name="Rectangle 44"/>
          <p:cNvSpPr>
            <a:spLocks noGrp="1" noChangeArrowheads="1"/>
          </p:cNvSpPr>
          <p:nvPr>
            <p:ph type="dt" sz="half" idx="2"/>
          </p:nvPr>
        </p:nvSpPr>
        <p:spPr bwMode="auto">
          <a:xfrm>
            <a:off x="457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fontAlgn="auto" hangingPunct="1">
              <a:spcBef>
                <a:spcPts val="0"/>
              </a:spcBef>
              <a:spcAft>
                <a:spcPts val="0"/>
              </a:spcAft>
              <a:defRPr sz="1200" smtClean="0">
                <a:effectLst>
                  <a:outerShdw blurRad="38100" dist="38100" dir="2700000" algn="tl">
                    <a:srgbClr val="000000"/>
                  </a:outerShdw>
                </a:effectLst>
                <a:latin typeface="Arial" charset="0"/>
                <a:cs typeface="+mn-cs"/>
              </a:defRPr>
            </a:lvl1pPr>
          </a:lstStyle>
          <a:p>
            <a:pPr>
              <a:defRPr/>
            </a:pPr>
            <a:fld id="{E715ACEA-481A-4ABA-BCB3-8BA87A5E7BBE}" type="datetime4">
              <a:rPr lang="en-US">
                <a:solidFill>
                  <a:prstClr val="white"/>
                </a:solidFill>
              </a:rPr>
              <a:pPr>
                <a:defRPr/>
              </a:pPr>
              <a:t>October 1, 2011</a:t>
            </a:fld>
            <a:endParaRPr lang="en-US">
              <a:solidFill>
                <a:prstClr val="white"/>
              </a:solidFill>
            </a:endParaRPr>
          </a:p>
        </p:txBody>
      </p:sp>
      <p:sp>
        <p:nvSpPr>
          <p:cNvPr id="786477" name="Rectangle 4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fontAlgn="auto" hangingPunct="1">
              <a:spcBef>
                <a:spcPts val="0"/>
              </a:spcBef>
              <a:spcAft>
                <a:spcPts val="0"/>
              </a:spcAft>
              <a:defRPr sz="1200">
                <a:effectLst>
                  <a:outerShdw blurRad="38100" dist="38100" dir="2700000" algn="tl">
                    <a:srgbClr val="000000"/>
                  </a:outerShdw>
                </a:effectLst>
                <a:latin typeface="Arial" charset="0"/>
                <a:cs typeface="+mn-cs"/>
              </a:defRPr>
            </a:lvl1pPr>
          </a:lstStyle>
          <a:p>
            <a:pPr>
              <a:defRPr/>
            </a:pPr>
            <a:endParaRPr lang="en-US">
              <a:solidFill>
                <a:prstClr val="white"/>
              </a:solidFill>
            </a:endParaRPr>
          </a:p>
        </p:txBody>
      </p:sp>
      <p:sp>
        <p:nvSpPr>
          <p:cNvPr id="786478" name="Rectangle 46"/>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fontAlgn="auto" hangingPunct="1">
              <a:spcBef>
                <a:spcPts val="0"/>
              </a:spcBef>
              <a:spcAft>
                <a:spcPts val="0"/>
              </a:spcAft>
              <a:defRPr sz="2000" smtClean="0">
                <a:effectLst>
                  <a:outerShdw blurRad="38100" dist="38100" dir="2700000" algn="tl">
                    <a:srgbClr val="000000"/>
                  </a:outerShdw>
                </a:effectLst>
                <a:latin typeface="Arial" charset="0"/>
                <a:cs typeface="+mn-cs"/>
              </a:defRPr>
            </a:lvl1pPr>
          </a:lstStyle>
          <a:p>
            <a:pPr>
              <a:defRPr/>
            </a:pPr>
            <a:fld id="{8B66FBEF-F982-458E-B615-CD6472251A04}" type="slidenum">
              <a:rPr lang="en-US">
                <a:solidFill>
                  <a:prstClr val="white"/>
                </a:solidFill>
              </a:rPr>
              <a:pPr>
                <a:defRPr/>
              </a:pPr>
              <a:t>‹#›</a:t>
            </a:fld>
            <a:endParaRPr lang="en-US">
              <a:solidFill>
                <a:prstClr val="white"/>
              </a:solidFill>
            </a:endParaRPr>
          </a:p>
        </p:txBody>
      </p:sp>
    </p:spTree>
    <p:extLst>
      <p:ext uri="{BB962C8B-B14F-4D97-AF65-F5344CB8AC3E}">
        <p14:creationId xmlns:p14="http://schemas.microsoft.com/office/powerpoint/2010/main" val="2447514055"/>
      </p:ext>
    </p:extLst>
  </p:cSld>
  <p:clrMap bg1="dk2" tx1="lt1" bg2="dk1" tx2="lt2" accent1="accent1" accent2="accent2" accent3="accent3" accent4="accent4" accent5="accent5" accent6="accent6" hlink="hlink" folHlink="folHlink"/>
  <p:sldLayoutIdLst>
    <p:sldLayoutId id="2147484672" r:id="rId1"/>
    <p:sldLayoutId id="2147484673" r:id="rId2"/>
    <p:sldLayoutId id="2147484674" r:id="rId3"/>
    <p:sldLayoutId id="2147484675" r:id="rId4"/>
    <p:sldLayoutId id="2147484676" r:id="rId5"/>
    <p:sldLayoutId id="2147484677" r:id="rId6"/>
    <p:sldLayoutId id="2147484678" r:id="rId7"/>
    <p:sldLayoutId id="2147484679" r:id="rId8"/>
    <p:sldLayoutId id="2147484680" r:id="rId9"/>
    <p:sldLayoutId id="2147484681" r:id="rId10"/>
    <p:sldLayoutId id="2147484682" r:id="rId11"/>
    <p:sldLayoutId id="2147484683" r:id="rId12"/>
    <p:sldLayoutId id="2147484684" r:id="rId13"/>
  </p:sldLayoutIdLst>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par>
    </p:tnLst>
  </p:timing>
  <p:hf hdr="0" ftr="0" dt="0"/>
  <p:txStyles>
    <p:titleStyle>
      <a:lvl1pPr algn="ctr" rtl="0" fontAlgn="base">
        <a:spcBef>
          <a:spcPct val="0"/>
        </a:spcBef>
        <a:spcAft>
          <a:spcPct val="0"/>
        </a:spcAft>
        <a:defRPr sz="4400">
          <a:solidFill>
            <a:schemeClr val="tx2"/>
          </a:solidFill>
          <a:effectLst>
            <a:outerShdw blurRad="38100" dist="38100" dir="2700000" algn="tl">
              <a:srgbClr val="000000"/>
            </a:outerShdw>
          </a:effectLst>
          <a:latin typeface="+mj-lt"/>
          <a:ea typeface="+mj-ea"/>
          <a:cs typeface="+mj-cs"/>
        </a:defRPr>
      </a:lvl1pPr>
      <a:lvl2pPr algn="ctr" rtl="0" fontAlgn="base">
        <a:spcBef>
          <a:spcPct val="0"/>
        </a:spcBef>
        <a:spcAft>
          <a:spcPct val="0"/>
        </a:spcAft>
        <a:defRPr sz="4400">
          <a:solidFill>
            <a:schemeClr val="tx2"/>
          </a:solidFill>
          <a:effectLst>
            <a:outerShdw blurRad="38100" dist="38100" dir="2700000" algn="tl">
              <a:srgbClr val="000000"/>
            </a:outerShdw>
          </a:effectLst>
          <a:latin typeface="Arial Black" pitchFamily="34" charset="0"/>
        </a:defRPr>
      </a:lvl2pPr>
      <a:lvl3pPr algn="ctr" rtl="0" fontAlgn="base">
        <a:spcBef>
          <a:spcPct val="0"/>
        </a:spcBef>
        <a:spcAft>
          <a:spcPct val="0"/>
        </a:spcAft>
        <a:defRPr sz="4400">
          <a:solidFill>
            <a:schemeClr val="tx2"/>
          </a:solidFill>
          <a:effectLst>
            <a:outerShdw blurRad="38100" dist="38100" dir="2700000" algn="tl">
              <a:srgbClr val="000000"/>
            </a:outerShdw>
          </a:effectLst>
          <a:latin typeface="Arial Black" pitchFamily="34" charset="0"/>
        </a:defRPr>
      </a:lvl3pPr>
      <a:lvl4pPr algn="ctr" rtl="0" fontAlgn="base">
        <a:spcBef>
          <a:spcPct val="0"/>
        </a:spcBef>
        <a:spcAft>
          <a:spcPct val="0"/>
        </a:spcAft>
        <a:defRPr sz="4400">
          <a:solidFill>
            <a:schemeClr val="tx2"/>
          </a:solidFill>
          <a:effectLst>
            <a:outerShdw blurRad="38100" dist="38100" dir="2700000" algn="tl">
              <a:srgbClr val="000000"/>
            </a:outerShdw>
          </a:effectLst>
          <a:latin typeface="Arial Black" pitchFamily="34" charset="0"/>
        </a:defRPr>
      </a:lvl4pPr>
      <a:lvl5pPr algn="ctr" rtl="0" fontAlgn="base">
        <a:spcBef>
          <a:spcPct val="0"/>
        </a:spcBef>
        <a:spcAft>
          <a:spcPct val="0"/>
        </a:spcAft>
        <a:defRPr sz="4400">
          <a:solidFill>
            <a:schemeClr val="tx2"/>
          </a:solidFill>
          <a:effectLst>
            <a:outerShdw blurRad="38100" dist="38100" dir="2700000" algn="tl">
              <a:srgbClr val="000000"/>
            </a:outerShdw>
          </a:effectLst>
          <a:latin typeface="Arial Black" pitchFamily="34" charset="0"/>
        </a:defRPr>
      </a:lvl5pPr>
      <a:lvl6pPr marL="457200" algn="ctr" rtl="0" eaLnBrk="1" fontAlgn="base" hangingPunct="1">
        <a:spcBef>
          <a:spcPct val="0"/>
        </a:spcBef>
        <a:spcAft>
          <a:spcPct val="0"/>
        </a:spcAft>
        <a:defRPr sz="4400">
          <a:solidFill>
            <a:schemeClr val="tx2"/>
          </a:solidFill>
          <a:effectLst>
            <a:outerShdw blurRad="38100" dist="38100" dir="2700000" algn="tl">
              <a:srgbClr val="000000"/>
            </a:outerShdw>
          </a:effectLst>
          <a:latin typeface="Arial" charset="0"/>
        </a:defRPr>
      </a:lvl6pPr>
      <a:lvl7pPr marL="914400" algn="ctr" rtl="0" eaLnBrk="1" fontAlgn="base" hangingPunct="1">
        <a:spcBef>
          <a:spcPct val="0"/>
        </a:spcBef>
        <a:spcAft>
          <a:spcPct val="0"/>
        </a:spcAft>
        <a:defRPr sz="4400">
          <a:solidFill>
            <a:schemeClr val="tx2"/>
          </a:solidFill>
          <a:effectLst>
            <a:outerShdw blurRad="38100" dist="38100" dir="2700000" algn="tl">
              <a:srgbClr val="000000"/>
            </a:outerShdw>
          </a:effectLst>
          <a:latin typeface="Arial" charset="0"/>
        </a:defRPr>
      </a:lvl7pPr>
      <a:lvl8pPr marL="1371600" algn="ctr" rtl="0" eaLnBrk="1" fontAlgn="base" hangingPunct="1">
        <a:spcBef>
          <a:spcPct val="0"/>
        </a:spcBef>
        <a:spcAft>
          <a:spcPct val="0"/>
        </a:spcAft>
        <a:defRPr sz="4400">
          <a:solidFill>
            <a:schemeClr val="tx2"/>
          </a:solidFill>
          <a:effectLst>
            <a:outerShdw blurRad="38100" dist="38100" dir="2700000" algn="tl">
              <a:srgbClr val="000000"/>
            </a:outerShdw>
          </a:effectLst>
          <a:latin typeface="Arial" charset="0"/>
        </a:defRPr>
      </a:lvl8pPr>
      <a:lvl9pPr marL="1828800" algn="ctr" rtl="0" eaLnBrk="1" fontAlgn="base" hangingPunct="1">
        <a:spcBef>
          <a:spcPct val="0"/>
        </a:spcBef>
        <a:spcAft>
          <a:spcPct val="0"/>
        </a:spcAft>
        <a:defRPr sz="4400">
          <a:solidFill>
            <a:schemeClr val="tx2"/>
          </a:solidFill>
          <a:effectLst>
            <a:outerShdw blurRad="38100" dist="38100" dir="2700000" algn="tl">
              <a:srgbClr val="000000"/>
            </a:outerShdw>
          </a:effectLst>
          <a:latin typeface="Arial" charset="0"/>
        </a:defRPr>
      </a:lvl9pPr>
    </p:titleStyle>
    <p:bodyStyle>
      <a:lvl1pPr marL="342900" indent="-342900" algn="l" rtl="0" fontAlgn="base">
        <a:spcBef>
          <a:spcPct val="20000"/>
        </a:spcBef>
        <a:spcAft>
          <a:spcPct val="0"/>
        </a:spcAft>
        <a:buClr>
          <a:schemeClr val="hlink"/>
        </a:buClr>
        <a:buSzPct val="90000"/>
        <a:buFont typeface="Wingdings" pitchFamily="2" charset="2"/>
        <a:buBlip>
          <a:blip r:embed="rId15"/>
        </a:buBlip>
        <a:defRPr sz="3200">
          <a:solidFill>
            <a:schemeClr val="tx1"/>
          </a:solidFill>
          <a:effectLst>
            <a:outerShdw blurRad="38100" dist="38100" dir="2700000" algn="tl">
              <a:srgbClr val="000000"/>
            </a:outerShdw>
          </a:effectLst>
          <a:latin typeface="+mn-lt"/>
          <a:ea typeface="+mn-ea"/>
          <a:cs typeface="+mn-cs"/>
        </a:defRPr>
      </a:lvl1pPr>
      <a:lvl2pPr marL="742950" indent="-285750" algn="l" rtl="0" fontAlgn="base">
        <a:spcBef>
          <a:spcPct val="20000"/>
        </a:spcBef>
        <a:spcAft>
          <a:spcPct val="0"/>
        </a:spcAft>
        <a:buChar char="–"/>
        <a:defRPr sz="2800">
          <a:solidFill>
            <a:schemeClr val="tx1"/>
          </a:solidFill>
          <a:effectLst>
            <a:outerShdw blurRad="38100" dist="38100" dir="2700000" algn="tl">
              <a:srgbClr val="000000"/>
            </a:outerShdw>
          </a:effectLst>
          <a:latin typeface="+mn-lt"/>
        </a:defRPr>
      </a:lvl2pPr>
      <a:lvl3pPr marL="1143000" indent="-228600" algn="l" rtl="0" fontAlgn="base">
        <a:spcBef>
          <a:spcPct val="20000"/>
        </a:spcBef>
        <a:spcAft>
          <a:spcPct val="0"/>
        </a:spcAft>
        <a:buClr>
          <a:schemeClr val="accent2"/>
        </a:buClr>
        <a:buSzPct val="90000"/>
        <a:buFont typeface="Wingdings" pitchFamily="2" charset="2"/>
        <a:buBlip>
          <a:blip r:embed="rId16"/>
        </a:buBlip>
        <a:defRPr sz="2400">
          <a:solidFill>
            <a:schemeClr val="tx1"/>
          </a:solidFill>
          <a:effectLst>
            <a:outerShdw blurRad="38100" dist="38100" dir="2700000" algn="tl">
              <a:srgbClr val="000000"/>
            </a:outerShdw>
          </a:effectLst>
          <a:latin typeface="+mn-lt"/>
        </a:defRPr>
      </a:lvl3pPr>
      <a:lvl4pPr marL="1600200" indent="-228600" algn="l" rtl="0" fontAlgn="base">
        <a:spcBef>
          <a:spcPct val="20000"/>
        </a:spcBef>
        <a:spcAft>
          <a:spcPct val="0"/>
        </a:spcAft>
        <a:buChar char="–"/>
        <a:defRPr sz="2000">
          <a:solidFill>
            <a:schemeClr val="tx1"/>
          </a:solidFill>
          <a:effectLst>
            <a:outerShdw blurRad="38100" dist="38100" dir="2700000" algn="tl">
              <a:srgbClr val="000000"/>
            </a:outerShdw>
          </a:effectLst>
          <a:latin typeface="+mn-lt"/>
        </a:defRPr>
      </a:lvl4pPr>
      <a:lvl5pPr marL="2057400" indent="-228600" algn="l" rtl="0" fontAlgn="base">
        <a:spcBef>
          <a:spcPct val="20000"/>
        </a:spcBef>
        <a:spcAft>
          <a:spcPct val="0"/>
        </a:spcAft>
        <a:buClr>
          <a:schemeClr val="folHlink"/>
        </a:buClr>
        <a:buSzPct val="90000"/>
        <a:buFont typeface="Wingdings" pitchFamily="2" charset="2"/>
        <a:buBlip>
          <a:blip r:embed="rId17"/>
        </a:buBlip>
        <a:defRPr sz="2000">
          <a:solidFill>
            <a:schemeClr val="tx1"/>
          </a:solidFill>
          <a:effectLst>
            <a:outerShdw blurRad="38100" dist="38100" dir="2700000" algn="tl">
              <a:srgbClr val="000000"/>
            </a:outerShdw>
          </a:effectLst>
          <a:latin typeface="+mn-lt"/>
        </a:defRPr>
      </a:lvl5pPr>
      <a:lvl6pPr marL="2514600" indent="-228600" algn="l" rtl="0" eaLnBrk="1" fontAlgn="base" hangingPunct="1">
        <a:spcBef>
          <a:spcPct val="20000"/>
        </a:spcBef>
        <a:spcAft>
          <a:spcPct val="0"/>
        </a:spcAft>
        <a:buClr>
          <a:schemeClr val="folHlink"/>
        </a:buClr>
        <a:buSzPct val="90000"/>
        <a:buFont typeface="Wingdings" pitchFamily="2" charset="2"/>
        <a:buBlip>
          <a:blip r:embed="rId17"/>
        </a:buBlip>
        <a:defRPr sz="2000">
          <a:solidFill>
            <a:schemeClr val="tx1"/>
          </a:solidFill>
          <a:effectLst>
            <a:outerShdw blurRad="38100" dist="38100" dir="2700000" algn="tl">
              <a:srgbClr val="000000"/>
            </a:outerShdw>
          </a:effectLst>
          <a:latin typeface="+mn-lt"/>
        </a:defRPr>
      </a:lvl6pPr>
      <a:lvl7pPr marL="2971800" indent="-228600" algn="l" rtl="0" eaLnBrk="1" fontAlgn="base" hangingPunct="1">
        <a:spcBef>
          <a:spcPct val="20000"/>
        </a:spcBef>
        <a:spcAft>
          <a:spcPct val="0"/>
        </a:spcAft>
        <a:buClr>
          <a:schemeClr val="folHlink"/>
        </a:buClr>
        <a:buSzPct val="90000"/>
        <a:buFont typeface="Wingdings" pitchFamily="2" charset="2"/>
        <a:buBlip>
          <a:blip r:embed="rId17"/>
        </a:buBlip>
        <a:defRPr sz="2000">
          <a:solidFill>
            <a:schemeClr val="tx1"/>
          </a:solidFill>
          <a:effectLst>
            <a:outerShdw blurRad="38100" dist="38100" dir="2700000" algn="tl">
              <a:srgbClr val="000000"/>
            </a:outerShdw>
          </a:effectLst>
          <a:latin typeface="+mn-lt"/>
        </a:defRPr>
      </a:lvl7pPr>
      <a:lvl8pPr marL="3429000" indent="-228600" algn="l" rtl="0" eaLnBrk="1" fontAlgn="base" hangingPunct="1">
        <a:spcBef>
          <a:spcPct val="20000"/>
        </a:spcBef>
        <a:spcAft>
          <a:spcPct val="0"/>
        </a:spcAft>
        <a:buClr>
          <a:schemeClr val="folHlink"/>
        </a:buClr>
        <a:buSzPct val="90000"/>
        <a:buFont typeface="Wingdings" pitchFamily="2" charset="2"/>
        <a:buBlip>
          <a:blip r:embed="rId17"/>
        </a:buBlip>
        <a:defRPr sz="2000">
          <a:solidFill>
            <a:schemeClr val="tx1"/>
          </a:solidFill>
          <a:effectLst>
            <a:outerShdw blurRad="38100" dist="38100" dir="2700000" algn="tl">
              <a:srgbClr val="000000"/>
            </a:outerShdw>
          </a:effectLst>
          <a:latin typeface="+mn-lt"/>
        </a:defRPr>
      </a:lvl8pPr>
      <a:lvl9pPr marL="3886200" indent="-228600" algn="l" rtl="0" eaLnBrk="1" fontAlgn="base" hangingPunct="1">
        <a:spcBef>
          <a:spcPct val="20000"/>
        </a:spcBef>
        <a:spcAft>
          <a:spcPct val="0"/>
        </a:spcAft>
        <a:buClr>
          <a:schemeClr val="folHlink"/>
        </a:buClr>
        <a:buSzPct val="90000"/>
        <a:buFont typeface="Wingdings" pitchFamily="2" charset="2"/>
        <a:buBlip>
          <a:blip r:embed="rId17"/>
        </a:buBlip>
        <a:defRPr sz="2000">
          <a:solidFill>
            <a:schemeClr val="tx1"/>
          </a:solidFill>
          <a:effectLst>
            <a:outerShdw blurRad="38100" dist="38100" dir="2700000" algn="tl">
              <a:srgbClr val="000000"/>
            </a:outerShdw>
          </a:effectLst>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57647"/>
                <a:invGamma/>
              </a:schemeClr>
            </a:gs>
            <a:gs pos="100000">
              <a:schemeClr val="bg1"/>
            </a:gs>
          </a:gsLst>
          <a:lin ang="2700000" scaled="1"/>
        </a:gradFill>
        <a:effectLst/>
      </p:bgPr>
    </p:bg>
    <p:spTree>
      <p:nvGrpSpPr>
        <p:cNvPr id="1" name=""/>
        <p:cNvGrpSpPr/>
        <p:nvPr/>
      </p:nvGrpSpPr>
      <p:grpSpPr>
        <a:xfrm>
          <a:off x="0" y="0"/>
          <a:ext cx="0" cy="0"/>
          <a:chOff x="0" y="0"/>
          <a:chExt cx="0" cy="0"/>
        </a:xfrm>
      </p:grpSpPr>
      <p:grpSp>
        <p:nvGrpSpPr>
          <p:cNvPr id="237570" name="Group 2"/>
          <p:cNvGrpSpPr>
            <a:grpSpLocks/>
          </p:cNvGrpSpPr>
          <p:nvPr/>
        </p:nvGrpSpPr>
        <p:grpSpPr bwMode="auto">
          <a:xfrm>
            <a:off x="0" y="0"/>
            <a:ext cx="9144000" cy="6856413"/>
            <a:chOff x="0" y="0"/>
            <a:chExt cx="5760" cy="4319"/>
          </a:xfrm>
        </p:grpSpPr>
        <p:sp>
          <p:nvSpPr>
            <p:cNvPr id="237571" name="Freeform 3"/>
            <p:cNvSpPr>
              <a:spLocks/>
            </p:cNvSpPr>
            <p:nvPr/>
          </p:nvSpPr>
          <p:spPr bwMode="hidden">
            <a:xfrm>
              <a:off x="0" y="12"/>
              <a:ext cx="5758" cy="3273"/>
            </a:xfrm>
            <a:custGeom>
              <a:avLst/>
              <a:gdLst/>
              <a:ahLst/>
              <a:cxnLst>
                <a:cxn ang="0">
                  <a:pos x="3193" y="1816"/>
                </a:cxn>
                <a:cxn ang="0">
                  <a:pos x="0" y="0"/>
                </a:cxn>
                <a:cxn ang="0">
                  <a:pos x="0" y="522"/>
                </a:cxn>
                <a:cxn ang="0">
                  <a:pos x="3037" y="1978"/>
                </a:cxn>
                <a:cxn ang="0">
                  <a:pos x="5740" y="3273"/>
                </a:cxn>
                <a:cxn ang="0">
                  <a:pos x="5740" y="3267"/>
                </a:cxn>
                <a:cxn ang="0">
                  <a:pos x="3193" y="1816"/>
                </a:cxn>
                <a:cxn ang="0">
                  <a:pos x="3193" y="1816"/>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w="9525">
              <a:noFill/>
              <a:round/>
              <a:headEnd/>
              <a:tailEnd/>
            </a:ln>
          </p:spPr>
          <p:txBody>
            <a:bodyPr/>
            <a:lstStyle/>
            <a:p>
              <a:pPr eaLnBrk="0" hangingPunct="0"/>
              <a:endParaRPr lang="en-US">
                <a:solidFill>
                  <a:srgbClr val="FFFFFF"/>
                </a:solidFill>
                <a:cs typeface="+mn-cs"/>
              </a:endParaRPr>
            </a:p>
          </p:txBody>
        </p:sp>
        <p:sp>
          <p:nvSpPr>
            <p:cNvPr id="237572" name="Freeform 4"/>
            <p:cNvSpPr>
              <a:spLocks/>
            </p:cNvSpPr>
            <p:nvPr/>
          </p:nvSpPr>
          <p:spPr bwMode="hidden">
            <a:xfrm>
              <a:off x="149" y="0"/>
              <a:ext cx="5609" cy="3243"/>
            </a:xfrm>
            <a:custGeom>
              <a:avLst/>
              <a:gdLst/>
              <a:ahLst/>
              <a:cxnLst>
                <a:cxn ang="0">
                  <a:pos x="3163" y="1714"/>
                </a:cxn>
                <a:cxn ang="0">
                  <a:pos x="431" y="0"/>
                </a:cxn>
                <a:cxn ang="0">
                  <a:pos x="0" y="0"/>
                </a:cxn>
                <a:cxn ang="0">
                  <a:pos x="3086" y="1786"/>
                </a:cxn>
                <a:cxn ang="0">
                  <a:pos x="5591" y="3243"/>
                </a:cxn>
                <a:cxn ang="0">
                  <a:pos x="5591" y="3237"/>
                </a:cxn>
                <a:cxn ang="0">
                  <a:pos x="3163" y="1714"/>
                </a:cxn>
                <a:cxn ang="0">
                  <a:pos x="3163" y="1714"/>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eaLnBrk="0" hangingPunct="0"/>
              <a:endParaRPr lang="en-US">
                <a:solidFill>
                  <a:srgbClr val="FFFFFF"/>
                </a:solidFill>
                <a:cs typeface="+mn-cs"/>
              </a:endParaRPr>
            </a:p>
          </p:txBody>
        </p:sp>
        <p:sp>
          <p:nvSpPr>
            <p:cNvPr id="237573" name="Freeform 5"/>
            <p:cNvSpPr>
              <a:spLocks/>
            </p:cNvSpPr>
            <p:nvPr/>
          </p:nvSpPr>
          <p:spPr bwMode="hidden">
            <a:xfrm>
              <a:off x="0" y="3433"/>
              <a:ext cx="4038" cy="191"/>
            </a:xfrm>
            <a:custGeom>
              <a:avLst/>
              <a:gdLst/>
              <a:ahLst/>
              <a:cxnLst>
                <a:cxn ang="0">
                  <a:pos x="0" y="156"/>
                </a:cxn>
                <a:cxn ang="0">
                  <a:pos x="4042" y="192"/>
                </a:cxn>
                <a:cxn ang="0">
                  <a:pos x="4042" y="144"/>
                </a:cxn>
                <a:cxn ang="0">
                  <a:pos x="0" y="0"/>
                </a:cxn>
                <a:cxn ang="0">
                  <a:pos x="0" y="156"/>
                </a:cxn>
                <a:cxn ang="0">
                  <a:pos x="0" y="156"/>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w="9525">
              <a:noFill/>
              <a:round/>
              <a:headEnd/>
              <a:tailEnd/>
            </a:ln>
          </p:spPr>
          <p:txBody>
            <a:bodyPr/>
            <a:lstStyle/>
            <a:p>
              <a:pPr eaLnBrk="0" hangingPunct="0"/>
              <a:endParaRPr lang="en-US">
                <a:solidFill>
                  <a:srgbClr val="FFFFFF"/>
                </a:solidFill>
                <a:cs typeface="+mn-cs"/>
              </a:endParaRPr>
            </a:p>
          </p:txBody>
        </p:sp>
        <p:sp>
          <p:nvSpPr>
            <p:cNvPr id="237574" name="Freeform 6"/>
            <p:cNvSpPr>
              <a:spLocks/>
            </p:cNvSpPr>
            <p:nvPr/>
          </p:nvSpPr>
          <p:spPr bwMode="hidden">
            <a:xfrm>
              <a:off x="4038" y="3577"/>
              <a:ext cx="1720" cy="65"/>
            </a:xfrm>
            <a:custGeom>
              <a:avLst/>
              <a:gdLst/>
              <a:ahLst/>
              <a:cxnLst>
                <a:cxn ang="0">
                  <a:pos x="1722" y="66"/>
                </a:cxn>
                <a:cxn ang="0">
                  <a:pos x="1722" y="60"/>
                </a:cxn>
                <a:cxn ang="0">
                  <a:pos x="0" y="0"/>
                </a:cxn>
                <a:cxn ang="0">
                  <a:pos x="0" y="48"/>
                </a:cxn>
                <a:cxn ang="0">
                  <a:pos x="1722" y="66"/>
                </a:cxn>
                <a:cxn ang="0">
                  <a:pos x="1722" y="66"/>
                </a:cxn>
              </a:cxnLst>
              <a:rect l="0" t="0" r="r" b="b"/>
              <a:pathLst>
                <a:path w="1722" h="66">
                  <a:moveTo>
                    <a:pt x="1722" y="66"/>
                  </a:moveTo>
                  <a:lnTo>
                    <a:pt x="1722" y="60"/>
                  </a:lnTo>
                  <a:lnTo>
                    <a:pt x="0" y="0"/>
                  </a:lnTo>
                  <a:lnTo>
                    <a:pt x="0" y="48"/>
                  </a:lnTo>
                  <a:lnTo>
                    <a:pt x="1722" y="66"/>
                  </a:lnTo>
                  <a:lnTo>
                    <a:pt x="1722" y="66"/>
                  </a:lnTo>
                  <a:close/>
                </a:path>
              </a:pathLst>
            </a:custGeom>
            <a:gradFill rotWithShape="0">
              <a:gsLst>
                <a:gs pos="0">
                  <a:schemeClr val="bg2"/>
                </a:gs>
                <a:gs pos="100000">
                  <a:schemeClr val="bg1"/>
                </a:gs>
              </a:gsLst>
              <a:lin ang="0" scaled="1"/>
            </a:gradFill>
            <a:ln w="9525">
              <a:noFill/>
              <a:round/>
              <a:headEnd/>
              <a:tailEnd/>
            </a:ln>
          </p:spPr>
          <p:txBody>
            <a:bodyPr/>
            <a:lstStyle/>
            <a:p>
              <a:pPr eaLnBrk="0" hangingPunct="0"/>
              <a:endParaRPr lang="en-US">
                <a:solidFill>
                  <a:srgbClr val="FFFFFF"/>
                </a:solidFill>
                <a:cs typeface="+mn-cs"/>
              </a:endParaRPr>
            </a:p>
          </p:txBody>
        </p:sp>
        <p:sp>
          <p:nvSpPr>
            <p:cNvPr id="237575" name="Freeform 7"/>
            <p:cNvSpPr>
              <a:spLocks/>
            </p:cNvSpPr>
            <p:nvPr/>
          </p:nvSpPr>
          <p:spPr bwMode="hidden">
            <a:xfrm>
              <a:off x="0" y="3726"/>
              <a:ext cx="4784" cy="329"/>
            </a:xfrm>
            <a:custGeom>
              <a:avLst/>
              <a:gdLst/>
              <a:ahLst/>
              <a:cxnLst>
                <a:cxn ang="0">
                  <a:pos x="0" y="329"/>
                </a:cxn>
                <a:cxn ang="0">
                  <a:pos x="4789" y="77"/>
                </a:cxn>
                <a:cxn ang="0">
                  <a:pos x="4789" y="0"/>
                </a:cxn>
                <a:cxn ang="0">
                  <a:pos x="0" y="107"/>
                </a:cxn>
                <a:cxn ang="0">
                  <a:pos x="0" y="329"/>
                </a:cxn>
                <a:cxn ang="0">
                  <a:pos x="0" y="329"/>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w="9525" cap="flat" cmpd="sng">
              <a:noFill/>
              <a:prstDash val="solid"/>
              <a:round/>
              <a:headEnd type="none" w="med" len="med"/>
              <a:tailEnd type="none" w="med" len="med"/>
            </a:ln>
            <a:effectLst/>
          </p:spPr>
          <p:txBody>
            <a:bodyPr/>
            <a:lstStyle/>
            <a:p>
              <a:pPr eaLnBrk="0" hangingPunct="0"/>
              <a:endParaRPr lang="en-US">
                <a:solidFill>
                  <a:srgbClr val="FFFFFF"/>
                </a:solidFill>
                <a:cs typeface="+mn-cs"/>
              </a:endParaRPr>
            </a:p>
          </p:txBody>
        </p:sp>
        <p:sp>
          <p:nvSpPr>
            <p:cNvPr id="237576" name="Freeform 8"/>
            <p:cNvSpPr>
              <a:spLocks/>
            </p:cNvSpPr>
            <p:nvPr/>
          </p:nvSpPr>
          <p:spPr bwMode="hidden">
            <a:xfrm>
              <a:off x="4784" y="3702"/>
              <a:ext cx="974" cy="101"/>
            </a:xfrm>
            <a:custGeom>
              <a:avLst/>
              <a:gdLst/>
              <a:ahLst/>
              <a:cxnLst>
                <a:cxn ang="0">
                  <a:pos x="975" y="48"/>
                </a:cxn>
                <a:cxn ang="0">
                  <a:pos x="975" y="0"/>
                </a:cxn>
                <a:cxn ang="0">
                  <a:pos x="0" y="24"/>
                </a:cxn>
                <a:cxn ang="0">
                  <a:pos x="0" y="101"/>
                </a:cxn>
                <a:cxn ang="0">
                  <a:pos x="975" y="48"/>
                </a:cxn>
                <a:cxn ang="0">
                  <a:pos x="975" y="48"/>
                </a:cxn>
              </a:cxnLst>
              <a:rect l="0" t="0" r="r" b="b"/>
              <a:pathLst>
                <a:path w="975" h="101">
                  <a:moveTo>
                    <a:pt x="975" y="48"/>
                  </a:moveTo>
                  <a:lnTo>
                    <a:pt x="975" y="0"/>
                  </a:lnTo>
                  <a:lnTo>
                    <a:pt x="0" y="24"/>
                  </a:lnTo>
                  <a:lnTo>
                    <a:pt x="0" y="101"/>
                  </a:lnTo>
                  <a:lnTo>
                    <a:pt x="975" y="48"/>
                  </a:lnTo>
                  <a:lnTo>
                    <a:pt x="975" y="48"/>
                  </a:lnTo>
                  <a:close/>
                </a:path>
              </a:pathLst>
            </a:custGeom>
            <a:solidFill>
              <a:schemeClr val="bg1"/>
            </a:solidFill>
            <a:ln w="9525">
              <a:noFill/>
              <a:round/>
              <a:headEnd/>
              <a:tailEnd/>
            </a:ln>
          </p:spPr>
          <p:txBody>
            <a:bodyPr/>
            <a:lstStyle/>
            <a:p>
              <a:pPr eaLnBrk="0" hangingPunct="0"/>
              <a:endParaRPr lang="en-US">
                <a:solidFill>
                  <a:srgbClr val="FFFFFF"/>
                </a:solidFill>
                <a:cs typeface="+mn-cs"/>
              </a:endParaRPr>
            </a:p>
          </p:txBody>
        </p:sp>
        <p:sp>
          <p:nvSpPr>
            <p:cNvPr id="237577" name="Freeform 9"/>
            <p:cNvSpPr>
              <a:spLocks/>
            </p:cNvSpPr>
            <p:nvPr/>
          </p:nvSpPr>
          <p:spPr bwMode="hidden">
            <a:xfrm>
              <a:off x="3619" y="3815"/>
              <a:ext cx="2139" cy="198"/>
            </a:xfrm>
            <a:custGeom>
              <a:avLst/>
              <a:gdLst/>
              <a:ahLst/>
              <a:cxnLst>
                <a:cxn ang="0">
                  <a:pos x="2141" y="0"/>
                </a:cxn>
                <a:cxn ang="0">
                  <a:pos x="0" y="156"/>
                </a:cxn>
                <a:cxn ang="0">
                  <a:pos x="0" y="198"/>
                </a:cxn>
                <a:cxn ang="0">
                  <a:pos x="2141" y="0"/>
                </a:cxn>
                <a:cxn ang="0">
                  <a:pos x="2141" y="0"/>
                </a:cxn>
              </a:cxnLst>
              <a:rect l="0" t="0" r="r" b="b"/>
              <a:pathLst>
                <a:path w="2141" h="198">
                  <a:moveTo>
                    <a:pt x="2141" y="0"/>
                  </a:moveTo>
                  <a:lnTo>
                    <a:pt x="0" y="156"/>
                  </a:lnTo>
                  <a:lnTo>
                    <a:pt x="0" y="198"/>
                  </a:lnTo>
                  <a:lnTo>
                    <a:pt x="2141" y="0"/>
                  </a:lnTo>
                  <a:lnTo>
                    <a:pt x="2141" y="0"/>
                  </a:lnTo>
                  <a:close/>
                </a:path>
              </a:pathLst>
            </a:custGeom>
            <a:solidFill>
              <a:schemeClr val="bg1"/>
            </a:solidFill>
            <a:ln w="9525">
              <a:noFill/>
              <a:round/>
              <a:headEnd/>
              <a:tailEnd/>
            </a:ln>
          </p:spPr>
          <p:txBody>
            <a:bodyPr/>
            <a:lstStyle/>
            <a:p>
              <a:pPr eaLnBrk="0" hangingPunct="0"/>
              <a:endParaRPr lang="en-US">
                <a:solidFill>
                  <a:srgbClr val="FFFFFF"/>
                </a:solidFill>
                <a:cs typeface="+mn-cs"/>
              </a:endParaRPr>
            </a:p>
          </p:txBody>
        </p:sp>
        <p:sp>
          <p:nvSpPr>
            <p:cNvPr id="237578" name="Freeform 10"/>
            <p:cNvSpPr>
              <a:spLocks/>
            </p:cNvSpPr>
            <p:nvPr/>
          </p:nvSpPr>
          <p:spPr bwMode="hidden">
            <a:xfrm>
              <a:off x="0" y="3971"/>
              <a:ext cx="3619" cy="348"/>
            </a:xfrm>
            <a:custGeom>
              <a:avLst/>
              <a:gdLst/>
              <a:ahLst/>
              <a:cxnLst>
                <a:cxn ang="0">
                  <a:pos x="0" y="348"/>
                </a:cxn>
                <a:cxn ang="0">
                  <a:pos x="311" y="348"/>
                </a:cxn>
                <a:cxn ang="0">
                  <a:pos x="3623" y="42"/>
                </a:cxn>
                <a:cxn ang="0">
                  <a:pos x="3623" y="0"/>
                </a:cxn>
                <a:cxn ang="0">
                  <a:pos x="0" y="264"/>
                </a:cxn>
                <a:cxn ang="0">
                  <a:pos x="0" y="348"/>
                </a:cxn>
                <a:cxn ang="0">
                  <a:pos x="0" y="348"/>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eaLnBrk="0" hangingPunct="0"/>
              <a:endParaRPr lang="en-US">
                <a:solidFill>
                  <a:srgbClr val="FFFFFF"/>
                </a:solidFill>
                <a:cs typeface="+mn-cs"/>
              </a:endParaRPr>
            </a:p>
          </p:txBody>
        </p:sp>
        <p:sp>
          <p:nvSpPr>
            <p:cNvPr id="237579" name="Freeform 11"/>
            <p:cNvSpPr>
              <a:spLocks/>
            </p:cNvSpPr>
            <p:nvPr/>
          </p:nvSpPr>
          <p:spPr bwMode="hidden">
            <a:xfrm>
              <a:off x="2097" y="4043"/>
              <a:ext cx="2514" cy="276"/>
            </a:xfrm>
            <a:custGeom>
              <a:avLst/>
              <a:gdLst/>
              <a:ahLst/>
              <a:cxnLst>
                <a:cxn ang="0">
                  <a:pos x="2182" y="276"/>
                </a:cxn>
                <a:cxn ang="0">
                  <a:pos x="2517" y="204"/>
                </a:cxn>
                <a:cxn ang="0">
                  <a:pos x="2260" y="0"/>
                </a:cxn>
                <a:cxn ang="0">
                  <a:pos x="0" y="276"/>
                </a:cxn>
                <a:cxn ang="0">
                  <a:pos x="2182" y="276"/>
                </a:cxn>
                <a:cxn ang="0">
                  <a:pos x="2182" y="276"/>
                </a:cxn>
              </a:cxnLst>
              <a:rect l="0" t="0" r="r" b="b"/>
              <a:pathLst>
                <a:path w="2517" h="276">
                  <a:moveTo>
                    <a:pt x="2182" y="276"/>
                  </a:moveTo>
                  <a:lnTo>
                    <a:pt x="2517" y="204"/>
                  </a:lnTo>
                  <a:lnTo>
                    <a:pt x="2260" y="0"/>
                  </a:lnTo>
                  <a:lnTo>
                    <a:pt x="0" y="276"/>
                  </a:lnTo>
                  <a:lnTo>
                    <a:pt x="2182" y="276"/>
                  </a:lnTo>
                  <a:lnTo>
                    <a:pt x="2182" y="276"/>
                  </a:lnTo>
                  <a:close/>
                </a:path>
              </a:pathLst>
            </a:custGeom>
            <a:solidFill>
              <a:schemeClr val="bg1"/>
            </a:solidFill>
            <a:ln w="9525">
              <a:noFill/>
              <a:round/>
              <a:headEnd/>
              <a:tailEnd/>
            </a:ln>
          </p:spPr>
          <p:txBody>
            <a:bodyPr/>
            <a:lstStyle/>
            <a:p>
              <a:pPr eaLnBrk="0" hangingPunct="0"/>
              <a:endParaRPr lang="en-US">
                <a:solidFill>
                  <a:srgbClr val="FFFFFF"/>
                </a:solidFill>
                <a:cs typeface="+mn-cs"/>
              </a:endParaRPr>
            </a:p>
          </p:txBody>
        </p:sp>
        <p:sp>
          <p:nvSpPr>
            <p:cNvPr id="237580" name="Freeform 12"/>
            <p:cNvSpPr>
              <a:spLocks/>
            </p:cNvSpPr>
            <p:nvPr/>
          </p:nvSpPr>
          <p:spPr bwMode="hidden">
            <a:xfrm>
              <a:off x="4354" y="3869"/>
              <a:ext cx="1404" cy="378"/>
            </a:xfrm>
            <a:custGeom>
              <a:avLst/>
              <a:gdLst/>
              <a:ahLst/>
              <a:cxnLst>
                <a:cxn ang="0">
                  <a:pos x="1405" y="126"/>
                </a:cxn>
                <a:cxn ang="0">
                  <a:pos x="1405" y="0"/>
                </a:cxn>
                <a:cxn ang="0">
                  <a:pos x="0" y="174"/>
                </a:cxn>
                <a:cxn ang="0">
                  <a:pos x="257" y="378"/>
                </a:cxn>
                <a:cxn ang="0">
                  <a:pos x="1405" y="126"/>
                </a:cxn>
                <a:cxn ang="0">
                  <a:pos x="1405" y="126"/>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w="9525">
              <a:noFill/>
              <a:round/>
              <a:headEnd/>
              <a:tailEnd/>
            </a:ln>
          </p:spPr>
          <p:txBody>
            <a:bodyPr/>
            <a:lstStyle/>
            <a:p>
              <a:pPr eaLnBrk="0" hangingPunct="0"/>
              <a:endParaRPr lang="en-US">
                <a:solidFill>
                  <a:srgbClr val="FFFFFF"/>
                </a:solidFill>
                <a:cs typeface="+mn-cs"/>
              </a:endParaRPr>
            </a:p>
          </p:txBody>
        </p:sp>
        <p:sp>
          <p:nvSpPr>
            <p:cNvPr id="237581" name="Freeform 13"/>
            <p:cNvSpPr>
              <a:spLocks/>
            </p:cNvSpPr>
            <p:nvPr/>
          </p:nvSpPr>
          <p:spPr bwMode="hidden">
            <a:xfrm>
              <a:off x="5030" y="3151"/>
              <a:ext cx="728" cy="240"/>
            </a:xfrm>
            <a:custGeom>
              <a:avLst/>
              <a:gdLst/>
              <a:ahLst/>
              <a:cxnLst>
                <a:cxn ang="0">
                  <a:pos x="729" y="240"/>
                </a:cxn>
                <a:cxn ang="0">
                  <a:pos x="0" y="0"/>
                </a:cxn>
                <a:cxn ang="0">
                  <a:pos x="0" y="6"/>
                </a:cxn>
                <a:cxn ang="0">
                  <a:pos x="729" y="240"/>
                </a:cxn>
                <a:cxn ang="0">
                  <a:pos x="729" y="240"/>
                </a:cxn>
              </a:cxnLst>
              <a:rect l="0" t="0" r="r" b="b"/>
              <a:pathLst>
                <a:path w="729" h="240">
                  <a:moveTo>
                    <a:pt x="729" y="240"/>
                  </a:moveTo>
                  <a:lnTo>
                    <a:pt x="0" y="0"/>
                  </a:lnTo>
                  <a:lnTo>
                    <a:pt x="0" y="6"/>
                  </a:lnTo>
                  <a:lnTo>
                    <a:pt x="729" y="240"/>
                  </a:lnTo>
                  <a:lnTo>
                    <a:pt x="729" y="240"/>
                  </a:lnTo>
                  <a:close/>
                </a:path>
              </a:pathLst>
            </a:custGeom>
            <a:solidFill>
              <a:schemeClr val="bg1"/>
            </a:solidFill>
            <a:ln w="9525">
              <a:noFill/>
              <a:round/>
              <a:headEnd/>
              <a:tailEnd/>
            </a:ln>
          </p:spPr>
          <p:txBody>
            <a:bodyPr/>
            <a:lstStyle/>
            <a:p>
              <a:pPr eaLnBrk="0" hangingPunct="0"/>
              <a:endParaRPr lang="en-US">
                <a:solidFill>
                  <a:srgbClr val="FFFFFF"/>
                </a:solidFill>
                <a:cs typeface="+mn-cs"/>
              </a:endParaRPr>
            </a:p>
          </p:txBody>
        </p:sp>
        <p:sp>
          <p:nvSpPr>
            <p:cNvPr id="237582" name="Freeform 14"/>
            <p:cNvSpPr>
              <a:spLocks/>
            </p:cNvSpPr>
            <p:nvPr/>
          </p:nvSpPr>
          <p:spPr bwMode="hidden">
            <a:xfrm>
              <a:off x="0" y="1486"/>
              <a:ext cx="5030" cy="1671"/>
            </a:xfrm>
            <a:custGeom>
              <a:avLst/>
              <a:gdLst/>
              <a:ahLst/>
              <a:cxnLst>
                <a:cxn ang="0">
                  <a:pos x="0" y="72"/>
                </a:cxn>
                <a:cxn ang="0">
                  <a:pos x="5035" y="1672"/>
                </a:cxn>
                <a:cxn ang="0">
                  <a:pos x="5035" y="1666"/>
                </a:cxn>
                <a:cxn ang="0">
                  <a:pos x="0" y="0"/>
                </a:cxn>
                <a:cxn ang="0">
                  <a:pos x="0" y="72"/>
                </a:cxn>
                <a:cxn ang="0">
                  <a:pos x="0" y="72"/>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w="9525">
              <a:noFill/>
              <a:round/>
              <a:headEnd/>
              <a:tailEnd/>
            </a:ln>
          </p:spPr>
          <p:txBody>
            <a:bodyPr/>
            <a:lstStyle/>
            <a:p>
              <a:pPr eaLnBrk="0" hangingPunct="0"/>
              <a:endParaRPr lang="en-US">
                <a:solidFill>
                  <a:srgbClr val="FFFFFF"/>
                </a:solidFill>
                <a:cs typeface="+mn-cs"/>
              </a:endParaRPr>
            </a:p>
          </p:txBody>
        </p:sp>
        <p:sp>
          <p:nvSpPr>
            <p:cNvPr id="237583" name="Freeform 15"/>
            <p:cNvSpPr>
              <a:spLocks/>
            </p:cNvSpPr>
            <p:nvPr/>
          </p:nvSpPr>
          <p:spPr bwMode="hidden">
            <a:xfrm>
              <a:off x="5030" y="3049"/>
              <a:ext cx="728" cy="318"/>
            </a:xfrm>
            <a:custGeom>
              <a:avLst/>
              <a:gdLst/>
              <a:ahLst/>
              <a:cxnLst>
                <a:cxn ang="0">
                  <a:pos x="729" y="318"/>
                </a:cxn>
                <a:cxn ang="0">
                  <a:pos x="729" y="312"/>
                </a:cxn>
                <a:cxn ang="0">
                  <a:pos x="0" y="0"/>
                </a:cxn>
                <a:cxn ang="0">
                  <a:pos x="0" y="54"/>
                </a:cxn>
                <a:cxn ang="0">
                  <a:pos x="729" y="318"/>
                </a:cxn>
                <a:cxn ang="0">
                  <a:pos x="729" y="318"/>
                </a:cxn>
              </a:cxnLst>
              <a:rect l="0" t="0" r="r" b="b"/>
              <a:pathLst>
                <a:path w="729" h="318">
                  <a:moveTo>
                    <a:pt x="729" y="318"/>
                  </a:moveTo>
                  <a:lnTo>
                    <a:pt x="729" y="312"/>
                  </a:lnTo>
                  <a:lnTo>
                    <a:pt x="0" y="0"/>
                  </a:lnTo>
                  <a:lnTo>
                    <a:pt x="0" y="54"/>
                  </a:lnTo>
                  <a:lnTo>
                    <a:pt x="729" y="318"/>
                  </a:lnTo>
                  <a:lnTo>
                    <a:pt x="729" y="318"/>
                  </a:lnTo>
                  <a:close/>
                </a:path>
              </a:pathLst>
            </a:custGeom>
            <a:gradFill rotWithShape="0">
              <a:gsLst>
                <a:gs pos="0">
                  <a:schemeClr val="bg2"/>
                </a:gs>
                <a:gs pos="100000">
                  <a:schemeClr val="bg1"/>
                </a:gs>
              </a:gsLst>
              <a:lin ang="0" scaled="1"/>
            </a:gradFill>
            <a:ln w="9525">
              <a:noFill/>
              <a:round/>
              <a:headEnd/>
              <a:tailEnd/>
            </a:ln>
          </p:spPr>
          <p:txBody>
            <a:bodyPr/>
            <a:lstStyle/>
            <a:p>
              <a:pPr eaLnBrk="0" hangingPunct="0"/>
              <a:endParaRPr lang="en-US">
                <a:solidFill>
                  <a:srgbClr val="FFFFFF"/>
                </a:solidFill>
                <a:cs typeface="+mn-cs"/>
              </a:endParaRPr>
            </a:p>
          </p:txBody>
        </p:sp>
        <p:sp>
          <p:nvSpPr>
            <p:cNvPr id="237584" name="Freeform 16"/>
            <p:cNvSpPr>
              <a:spLocks/>
            </p:cNvSpPr>
            <p:nvPr/>
          </p:nvSpPr>
          <p:spPr bwMode="hidden">
            <a:xfrm>
              <a:off x="0" y="916"/>
              <a:ext cx="5030" cy="2187"/>
            </a:xfrm>
            <a:custGeom>
              <a:avLst/>
              <a:gdLst/>
              <a:ahLst/>
              <a:cxnLst>
                <a:cxn ang="0">
                  <a:pos x="0" y="396"/>
                </a:cxn>
                <a:cxn ang="0">
                  <a:pos x="5035" y="2188"/>
                </a:cxn>
                <a:cxn ang="0">
                  <a:pos x="5035" y="2134"/>
                </a:cxn>
                <a:cxn ang="0">
                  <a:pos x="0" y="0"/>
                </a:cxn>
                <a:cxn ang="0">
                  <a:pos x="0" y="396"/>
                </a:cxn>
                <a:cxn ang="0">
                  <a:pos x="0" y="396"/>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w="9525">
              <a:noFill/>
              <a:round/>
              <a:headEnd/>
              <a:tailEnd/>
            </a:ln>
          </p:spPr>
          <p:txBody>
            <a:bodyPr/>
            <a:lstStyle/>
            <a:p>
              <a:pPr eaLnBrk="0" hangingPunct="0"/>
              <a:endParaRPr lang="en-US">
                <a:solidFill>
                  <a:srgbClr val="FFFFFF"/>
                </a:solidFill>
                <a:cs typeface="+mn-cs"/>
              </a:endParaRPr>
            </a:p>
          </p:txBody>
        </p:sp>
        <p:sp>
          <p:nvSpPr>
            <p:cNvPr id="237585" name="Freeform 17"/>
            <p:cNvSpPr>
              <a:spLocks/>
            </p:cNvSpPr>
            <p:nvPr/>
          </p:nvSpPr>
          <p:spPr bwMode="hidden">
            <a:xfrm>
              <a:off x="2294" y="0"/>
              <a:ext cx="3159" cy="2725"/>
            </a:xfrm>
            <a:custGeom>
              <a:avLst/>
              <a:gdLst/>
              <a:ahLst/>
              <a:cxnLst>
                <a:cxn ang="0">
                  <a:pos x="0" y="0"/>
                </a:cxn>
                <a:cxn ang="0">
                  <a:pos x="3145" y="2727"/>
                </a:cxn>
                <a:cxn ang="0">
                  <a:pos x="3163" y="2704"/>
                </a:cxn>
                <a:cxn ang="0">
                  <a:pos x="102" y="0"/>
                </a:cxn>
                <a:cxn ang="0">
                  <a:pos x="0" y="0"/>
                </a:cxn>
                <a:cxn ang="0">
                  <a:pos x="0" y="0"/>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w="9525">
              <a:noFill/>
              <a:round/>
              <a:headEnd/>
              <a:tailEnd/>
            </a:ln>
          </p:spPr>
          <p:txBody>
            <a:bodyPr/>
            <a:lstStyle/>
            <a:p>
              <a:pPr eaLnBrk="0" hangingPunct="0"/>
              <a:endParaRPr lang="en-US">
                <a:solidFill>
                  <a:srgbClr val="FFFFFF"/>
                </a:solidFill>
                <a:cs typeface="+mn-cs"/>
              </a:endParaRPr>
            </a:p>
          </p:txBody>
        </p:sp>
        <p:sp>
          <p:nvSpPr>
            <p:cNvPr id="237586" name="Freeform 18"/>
            <p:cNvSpPr>
              <a:spLocks/>
            </p:cNvSpPr>
            <p:nvPr/>
          </p:nvSpPr>
          <p:spPr bwMode="hidden">
            <a:xfrm>
              <a:off x="5435" y="2702"/>
              <a:ext cx="323" cy="299"/>
            </a:xfrm>
            <a:custGeom>
              <a:avLst/>
              <a:gdLst/>
              <a:ahLst/>
              <a:cxnLst>
                <a:cxn ang="0">
                  <a:pos x="323" y="299"/>
                </a:cxn>
                <a:cxn ang="0">
                  <a:pos x="323" y="263"/>
                </a:cxn>
                <a:cxn ang="0">
                  <a:pos x="18" y="0"/>
                </a:cxn>
                <a:cxn ang="0">
                  <a:pos x="0" y="23"/>
                </a:cxn>
                <a:cxn ang="0">
                  <a:pos x="323" y="299"/>
                </a:cxn>
                <a:cxn ang="0">
                  <a:pos x="323" y="299"/>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w="9525">
              <a:noFill/>
              <a:round/>
              <a:headEnd/>
              <a:tailEnd/>
            </a:ln>
          </p:spPr>
          <p:txBody>
            <a:bodyPr/>
            <a:lstStyle/>
            <a:p>
              <a:pPr eaLnBrk="0" hangingPunct="0"/>
              <a:endParaRPr lang="en-US">
                <a:solidFill>
                  <a:srgbClr val="FFFFFF"/>
                </a:solidFill>
                <a:cs typeface="+mn-cs"/>
              </a:endParaRPr>
            </a:p>
          </p:txBody>
        </p:sp>
        <p:sp>
          <p:nvSpPr>
            <p:cNvPr id="237587" name="Freeform 19"/>
            <p:cNvSpPr>
              <a:spLocks/>
            </p:cNvSpPr>
            <p:nvPr/>
          </p:nvSpPr>
          <p:spPr bwMode="hidden">
            <a:xfrm>
              <a:off x="5477" y="2588"/>
              <a:ext cx="281" cy="335"/>
            </a:xfrm>
            <a:custGeom>
              <a:avLst/>
              <a:gdLst/>
              <a:ahLst/>
              <a:cxnLst>
                <a:cxn ang="0">
                  <a:pos x="281" y="335"/>
                </a:cxn>
                <a:cxn ang="0">
                  <a:pos x="281" y="173"/>
                </a:cxn>
                <a:cxn ang="0">
                  <a:pos x="96" y="0"/>
                </a:cxn>
                <a:cxn ang="0">
                  <a:pos x="0" y="90"/>
                </a:cxn>
                <a:cxn ang="0">
                  <a:pos x="281" y="335"/>
                </a:cxn>
                <a:cxn ang="0">
                  <a:pos x="281" y="335"/>
                </a:cxn>
              </a:cxnLst>
              <a:rect l="0" t="0" r="r" b="b"/>
              <a:pathLst>
                <a:path w="281" h="335">
                  <a:moveTo>
                    <a:pt x="281" y="335"/>
                  </a:moveTo>
                  <a:lnTo>
                    <a:pt x="281" y="173"/>
                  </a:lnTo>
                  <a:lnTo>
                    <a:pt x="96" y="0"/>
                  </a:lnTo>
                  <a:lnTo>
                    <a:pt x="0" y="90"/>
                  </a:lnTo>
                  <a:lnTo>
                    <a:pt x="281" y="335"/>
                  </a:lnTo>
                  <a:lnTo>
                    <a:pt x="281" y="335"/>
                  </a:lnTo>
                  <a:close/>
                </a:path>
              </a:pathLst>
            </a:custGeom>
            <a:solidFill>
              <a:schemeClr val="bg1"/>
            </a:solidFill>
            <a:ln w="9525">
              <a:noFill/>
              <a:round/>
              <a:headEnd/>
              <a:tailEnd/>
            </a:ln>
          </p:spPr>
          <p:txBody>
            <a:bodyPr/>
            <a:lstStyle/>
            <a:p>
              <a:pPr eaLnBrk="0" hangingPunct="0"/>
              <a:endParaRPr lang="en-US">
                <a:solidFill>
                  <a:srgbClr val="FFFFFF"/>
                </a:solidFill>
                <a:cs typeface="+mn-cs"/>
              </a:endParaRPr>
            </a:p>
          </p:txBody>
        </p:sp>
        <p:sp>
          <p:nvSpPr>
            <p:cNvPr id="237588" name="Freeform 20"/>
            <p:cNvSpPr>
              <a:spLocks/>
            </p:cNvSpPr>
            <p:nvPr/>
          </p:nvSpPr>
          <p:spPr bwMode="hidden">
            <a:xfrm>
              <a:off x="2454" y="0"/>
              <a:ext cx="3119" cy="2678"/>
            </a:xfrm>
            <a:custGeom>
              <a:avLst/>
              <a:gdLst/>
              <a:ahLst/>
              <a:cxnLst>
                <a:cxn ang="0">
                  <a:pos x="0" y="0"/>
                </a:cxn>
                <a:cxn ang="0">
                  <a:pos x="3026" y="2680"/>
                </a:cxn>
                <a:cxn ang="0">
                  <a:pos x="3122" y="2590"/>
                </a:cxn>
                <a:cxn ang="0">
                  <a:pos x="383" y="0"/>
                </a:cxn>
                <a:cxn ang="0">
                  <a:pos x="0" y="0"/>
                </a:cxn>
                <a:cxn ang="0">
                  <a:pos x="0" y="0"/>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w="9525">
              <a:noFill/>
              <a:round/>
              <a:headEnd/>
              <a:tailEnd/>
            </a:ln>
          </p:spPr>
          <p:txBody>
            <a:bodyPr/>
            <a:lstStyle/>
            <a:p>
              <a:pPr eaLnBrk="0" hangingPunct="0"/>
              <a:endParaRPr lang="en-US">
                <a:solidFill>
                  <a:srgbClr val="FFFFFF"/>
                </a:solidFill>
                <a:cs typeface="+mn-cs"/>
              </a:endParaRPr>
            </a:p>
          </p:txBody>
        </p:sp>
        <p:sp>
          <p:nvSpPr>
            <p:cNvPr id="237589" name="Freeform 21"/>
            <p:cNvSpPr>
              <a:spLocks/>
            </p:cNvSpPr>
            <p:nvPr/>
          </p:nvSpPr>
          <p:spPr bwMode="hidden">
            <a:xfrm>
              <a:off x="5626" y="2534"/>
              <a:ext cx="132" cy="132"/>
            </a:xfrm>
            <a:custGeom>
              <a:avLst/>
              <a:gdLst/>
              <a:ahLst/>
              <a:cxnLst>
                <a:cxn ang="0">
                  <a:pos x="132" y="132"/>
                </a:cxn>
                <a:cxn ang="0">
                  <a:pos x="0" y="0"/>
                </a:cxn>
                <a:cxn ang="0">
                  <a:pos x="0" y="0"/>
                </a:cxn>
                <a:cxn ang="0">
                  <a:pos x="132" y="132"/>
                </a:cxn>
                <a:cxn ang="0">
                  <a:pos x="132" y="132"/>
                </a:cxn>
              </a:cxnLst>
              <a:rect l="0" t="0" r="r" b="b"/>
              <a:pathLst>
                <a:path w="132" h="132">
                  <a:moveTo>
                    <a:pt x="132" y="132"/>
                  </a:moveTo>
                  <a:lnTo>
                    <a:pt x="0" y="0"/>
                  </a:lnTo>
                  <a:lnTo>
                    <a:pt x="0" y="0"/>
                  </a:lnTo>
                  <a:lnTo>
                    <a:pt x="132" y="132"/>
                  </a:lnTo>
                  <a:lnTo>
                    <a:pt x="132" y="132"/>
                  </a:lnTo>
                  <a:close/>
                </a:path>
              </a:pathLst>
            </a:custGeom>
            <a:solidFill>
              <a:srgbClr val="FF9999"/>
            </a:solidFill>
            <a:ln w="9525">
              <a:noFill/>
              <a:round/>
              <a:headEnd/>
              <a:tailEnd/>
            </a:ln>
          </p:spPr>
          <p:txBody>
            <a:bodyPr/>
            <a:lstStyle/>
            <a:p>
              <a:pPr eaLnBrk="0" hangingPunct="0"/>
              <a:endParaRPr lang="en-US">
                <a:solidFill>
                  <a:srgbClr val="FFFFFF"/>
                </a:solidFill>
                <a:cs typeface="+mn-cs"/>
              </a:endParaRPr>
            </a:p>
          </p:txBody>
        </p:sp>
        <p:sp>
          <p:nvSpPr>
            <p:cNvPr id="237590" name="Freeform 22"/>
            <p:cNvSpPr>
              <a:spLocks/>
            </p:cNvSpPr>
            <p:nvPr/>
          </p:nvSpPr>
          <p:spPr bwMode="hidden">
            <a:xfrm>
              <a:off x="3112" y="0"/>
              <a:ext cx="2514" cy="2534"/>
            </a:xfrm>
            <a:custGeom>
              <a:avLst/>
              <a:gdLst/>
              <a:ahLst/>
              <a:cxnLst>
                <a:cxn ang="0">
                  <a:pos x="0" y="0"/>
                </a:cxn>
                <a:cxn ang="0">
                  <a:pos x="2517" y="2536"/>
                </a:cxn>
                <a:cxn ang="0">
                  <a:pos x="2517" y="2536"/>
                </a:cxn>
                <a:cxn ang="0">
                  <a:pos x="66" y="0"/>
                </a:cxn>
                <a:cxn ang="0">
                  <a:pos x="0" y="0"/>
                </a:cxn>
                <a:cxn ang="0">
                  <a:pos x="0" y="0"/>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w="9525">
              <a:noFill/>
              <a:round/>
              <a:headEnd/>
              <a:tailEnd/>
            </a:ln>
          </p:spPr>
          <p:txBody>
            <a:bodyPr/>
            <a:lstStyle/>
            <a:p>
              <a:pPr eaLnBrk="0" hangingPunct="0"/>
              <a:endParaRPr lang="en-US">
                <a:solidFill>
                  <a:srgbClr val="FFFFFF"/>
                </a:solidFill>
                <a:cs typeface="+mn-cs"/>
              </a:endParaRPr>
            </a:p>
          </p:txBody>
        </p:sp>
        <p:sp>
          <p:nvSpPr>
            <p:cNvPr id="237591" name="Freeform 23"/>
            <p:cNvSpPr>
              <a:spLocks/>
            </p:cNvSpPr>
            <p:nvPr/>
          </p:nvSpPr>
          <p:spPr bwMode="hidden">
            <a:xfrm>
              <a:off x="3488" y="0"/>
              <a:ext cx="2198" cy="2480"/>
            </a:xfrm>
            <a:custGeom>
              <a:avLst/>
              <a:gdLst/>
              <a:ahLst/>
              <a:cxnLst>
                <a:cxn ang="0">
                  <a:pos x="0" y="0"/>
                </a:cxn>
                <a:cxn ang="0">
                  <a:pos x="2188" y="2482"/>
                </a:cxn>
                <a:cxn ang="0">
                  <a:pos x="2200" y="2476"/>
                </a:cxn>
                <a:cxn ang="0">
                  <a:pos x="317" y="0"/>
                </a:cxn>
                <a:cxn ang="0">
                  <a:pos x="0" y="0"/>
                </a:cxn>
                <a:cxn ang="0">
                  <a:pos x="0" y="0"/>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w="9525" cap="flat" cmpd="sng">
              <a:noFill/>
              <a:prstDash val="solid"/>
              <a:round/>
              <a:headEnd type="none" w="med" len="med"/>
              <a:tailEnd type="none" w="med" len="med"/>
            </a:ln>
            <a:effectLst/>
          </p:spPr>
          <p:txBody>
            <a:bodyPr/>
            <a:lstStyle/>
            <a:p>
              <a:pPr eaLnBrk="0" hangingPunct="0"/>
              <a:endParaRPr lang="en-US">
                <a:solidFill>
                  <a:srgbClr val="FFFFFF"/>
                </a:solidFill>
                <a:cs typeface="+mn-cs"/>
              </a:endParaRPr>
            </a:p>
          </p:txBody>
        </p:sp>
        <p:sp>
          <p:nvSpPr>
            <p:cNvPr id="237592" name="Freeform 24"/>
            <p:cNvSpPr>
              <a:spLocks/>
            </p:cNvSpPr>
            <p:nvPr/>
          </p:nvSpPr>
          <p:spPr bwMode="hidden">
            <a:xfrm>
              <a:off x="5674" y="2474"/>
              <a:ext cx="84" cy="96"/>
            </a:xfrm>
            <a:custGeom>
              <a:avLst/>
              <a:gdLst/>
              <a:ahLst/>
              <a:cxnLst>
                <a:cxn ang="0">
                  <a:pos x="84" y="96"/>
                </a:cxn>
                <a:cxn ang="0">
                  <a:pos x="84" y="90"/>
                </a:cxn>
                <a:cxn ang="0">
                  <a:pos x="12" y="0"/>
                </a:cxn>
                <a:cxn ang="0">
                  <a:pos x="0" y="6"/>
                </a:cxn>
                <a:cxn ang="0">
                  <a:pos x="84" y="96"/>
                </a:cxn>
                <a:cxn ang="0">
                  <a:pos x="84" y="96"/>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w="9525">
              <a:noFill/>
              <a:round/>
              <a:headEnd/>
              <a:tailEnd/>
            </a:ln>
          </p:spPr>
          <p:txBody>
            <a:bodyPr/>
            <a:lstStyle/>
            <a:p>
              <a:pPr eaLnBrk="0" hangingPunct="0"/>
              <a:endParaRPr lang="en-US">
                <a:solidFill>
                  <a:srgbClr val="FFFFFF"/>
                </a:solidFill>
                <a:cs typeface="+mn-cs"/>
              </a:endParaRPr>
            </a:p>
          </p:txBody>
        </p:sp>
        <p:sp>
          <p:nvSpPr>
            <p:cNvPr id="237593" name="Freeform 25"/>
            <p:cNvSpPr>
              <a:spLocks/>
            </p:cNvSpPr>
            <p:nvPr/>
          </p:nvSpPr>
          <p:spPr bwMode="hidden">
            <a:xfrm>
              <a:off x="5603" y="850"/>
              <a:ext cx="155" cy="516"/>
            </a:xfrm>
            <a:custGeom>
              <a:avLst/>
              <a:gdLst/>
              <a:ahLst/>
              <a:cxnLst>
                <a:cxn ang="0">
                  <a:pos x="155" y="516"/>
                </a:cxn>
                <a:cxn ang="0">
                  <a:pos x="155" y="204"/>
                </a:cxn>
                <a:cxn ang="0">
                  <a:pos x="77" y="0"/>
                </a:cxn>
                <a:cxn ang="0">
                  <a:pos x="0" y="192"/>
                </a:cxn>
                <a:cxn ang="0">
                  <a:pos x="155" y="516"/>
                </a:cxn>
                <a:cxn ang="0">
                  <a:pos x="155" y="516"/>
                </a:cxn>
              </a:cxnLst>
              <a:rect l="0" t="0" r="r" b="b"/>
              <a:pathLst>
                <a:path w="155" h="516">
                  <a:moveTo>
                    <a:pt x="155" y="516"/>
                  </a:moveTo>
                  <a:lnTo>
                    <a:pt x="155" y="204"/>
                  </a:lnTo>
                  <a:lnTo>
                    <a:pt x="77" y="0"/>
                  </a:lnTo>
                  <a:lnTo>
                    <a:pt x="0" y="192"/>
                  </a:lnTo>
                  <a:lnTo>
                    <a:pt x="155" y="516"/>
                  </a:lnTo>
                  <a:lnTo>
                    <a:pt x="155" y="516"/>
                  </a:lnTo>
                  <a:close/>
                </a:path>
              </a:pathLst>
            </a:custGeom>
            <a:solidFill>
              <a:schemeClr val="bg2"/>
            </a:solidFill>
            <a:ln w="9525">
              <a:noFill/>
              <a:round/>
              <a:headEnd/>
              <a:tailEnd/>
            </a:ln>
          </p:spPr>
          <p:txBody>
            <a:bodyPr/>
            <a:lstStyle/>
            <a:p>
              <a:pPr eaLnBrk="0" hangingPunct="0"/>
              <a:endParaRPr lang="en-US">
                <a:solidFill>
                  <a:srgbClr val="FFFFFF"/>
                </a:solidFill>
                <a:cs typeface="+mn-cs"/>
              </a:endParaRPr>
            </a:p>
          </p:txBody>
        </p:sp>
        <p:sp>
          <p:nvSpPr>
            <p:cNvPr id="237594" name="Freeform 26"/>
            <p:cNvSpPr>
              <a:spLocks/>
            </p:cNvSpPr>
            <p:nvPr/>
          </p:nvSpPr>
          <p:spPr bwMode="hidden">
            <a:xfrm>
              <a:off x="5107" y="0"/>
              <a:ext cx="573" cy="1042"/>
            </a:xfrm>
            <a:custGeom>
              <a:avLst/>
              <a:gdLst/>
              <a:ahLst/>
              <a:cxnLst>
                <a:cxn ang="0">
                  <a:pos x="0" y="0"/>
                </a:cxn>
                <a:cxn ang="0">
                  <a:pos x="497" y="1043"/>
                </a:cxn>
                <a:cxn ang="0">
                  <a:pos x="574" y="851"/>
                </a:cxn>
                <a:cxn ang="0">
                  <a:pos x="251" y="0"/>
                </a:cxn>
                <a:cxn ang="0">
                  <a:pos x="0" y="0"/>
                </a:cxn>
                <a:cxn ang="0">
                  <a:pos x="0" y="0"/>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w="9525">
              <a:noFill/>
              <a:round/>
              <a:headEnd/>
              <a:tailEnd/>
            </a:ln>
          </p:spPr>
          <p:txBody>
            <a:bodyPr/>
            <a:lstStyle/>
            <a:p>
              <a:pPr eaLnBrk="0" hangingPunct="0"/>
              <a:endParaRPr lang="en-US">
                <a:solidFill>
                  <a:srgbClr val="FFFFFF"/>
                </a:solidFill>
                <a:cs typeface="+mn-cs"/>
              </a:endParaRPr>
            </a:p>
          </p:txBody>
        </p:sp>
        <p:sp>
          <p:nvSpPr>
            <p:cNvPr id="237595" name="Freeform 27"/>
            <p:cNvSpPr>
              <a:spLocks/>
            </p:cNvSpPr>
            <p:nvPr/>
          </p:nvSpPr>
          <p:spPr bwMode="hidden">
            <a:xfrm>
              <a:off x="5411" y="0"/>
              <a:ext cx="341" cy="796"/>
            </a:xfrm>
            <a:custGeom>
              <a:avLst/>
              <a:gdLst/>
              <a:ahLst/>
              <a:cxnLst>
                <a:cxn ang="0">
                  <a:pos x="144" y="0"/>
                </a:cxn>
                <a:cxn ang="0">
                  <a:pos x="0" y="0"/>
                </a:cxn>
                <a:cxn ang="0">
                  <a:pos x="287" y="797"/>
                </a:cxn>
                <a:cxn ang="0">
                  <a:pos x="341" y="653"/>
                </a:cxn>
                <a:cxn ang="0">
                  <a:pos x="144" y="0"/>
                </a:cxn>
                <a:cxn ang="0">
                  <a:pos x="144" y="0"/>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w="9525">
              <a:noFill/>
              <a:round/>
              <a:headEnd/>
              <a:tailEnd/>
            </a:ln>
          </p:spPr>
          <p:txBody>
            <a:bodyPr/>
            <a:lstStyle/>
            <a:p>
              <a:pPr eaLnBrk="0" hangingPunct="0"/>
              <a:endParaRPr lang="en-US">
                <a:solidFill>
                  <a:srgbClr val="FFFFFF"/>
                </a:solidFill>
                <a:cs typeface="+mn-cs"/>
              </a:endParaRPr>
            </a:p>
          </p:txBody>
        </p:sp>
        <p:sp>
          <p:nvSpPr>
            <p:cNvPr id="237596" name="Freeform 28"/>
            <p:cNvSpPr>
              <a:spLocks/>
            </p:cNvSpPr>
            <p:nvPr/>
          </p:nvSpPr>
          <p:spPr bwMode="hidden">
            <a:xfrm>
              <a:off x="5698" y="653"/>
              <a:ext cx="60" cy="311"/>
            </a:xfrm>
            <a:custGeom>
              <a:avLst/>
              <a:gdLst/>
              <a:ahLst/>
              <a:cxnLst>
                <a:cxn ang="0">
                  <a:pos x="0" y="144"/>
                </a:cxn>
                <a:cxn ang="0">
                  <a:pos x="60" y="312"/>
                </a:cxn>
                <a:cxn ang="0">
                  <a:pos x="60" y="6"/>
                </a:cxn>
                <a:cxn ang="0">
                  <a:pos x="54" y="0"/>
                </a:cxn>
                <a:cxn ang="0">
                  <a:pos x="0" y="144"/>
                </a:cxn>
                <a:cxn ang="0">
                  <a:pos x="0" y="144"/>
                </a:cxn>
              </a:cxnLst>
              <a:rect l="0" t="0" r="r" b="b"/>
              <a:pathLst>
                <a:path w="60" h="312">
                  <a:moveTo>
                    <a:pt x="0" y="144"/>
                  </a:moveTo>
                  <a:lnTo>
                    <a:pt x="60" y="312"/>
                  </a:lnTo>
                  <a:lnTo>
                    <a:pt x="60" y="6"/>
                  </a:lnTo>
                  <a:lnTo>
                    <a:pt x="54" y="0"/>
                  </a:lnTo>
                  <a:lnTo>
                    <a:pt x="0" y="144"/>
                  </a:lnTo>
                  <a:lnTo>
                    <a:pt x="0" y="144"/>
                  </a:lnTo>
                  <a:close/>
                </a:path>
              </a:pathLst>
            </a:custGeom>
            <a:solidFill>
              <a:schemeClr val="bg2"/>
            </a:solidFill>
            <a:ln w="9525">
              <a:noFill/>
              <a:round/>
              <a:headEnd/>
              <a:tailEnd/>
            </a:ln>
          </p:spPr>
          <p:txBody>
            <a:bodyPr/>
            <a:lstStyle/>
            <a:p>
              <a:pPr eaLnBrk="0" hangingPunct="0"/>
              <a:endParaRPr lang="en-US">
                <a:solidFill>
                  <a:srgbClr val="FFFFFF"/>
                </a:solidFill>
                <a:cs typeface="+mn-cs"/>
              </a:endParaRPr>
            </a:p>
          </p:txBody>
        </p:sp>
        <p:sp>
          <p:nvSpPr>
            <p:cNvPr id="237597" name="Freeform 29"/>
            <p:cNvSpPr>
              <a:spLocks/>
            </p:cNvSpPr>
            <p:nvPr/>
          </p:nvSpPr>
          <p:spPr bwMode="hidden">
            <a:xfrm>
              <a:off x="2" y="1601"/>
              <a:ext cx="5752" cy="1864"/>
            </a:xfrm>
            <a:custGeom>
              <a:avLst/>
              <a:gdLst/>
              <a:ahLst/>
              <a:cxnLst>
                <a:cxn ang="0">
                  <a:pos x="0" y="371"/>
                </a:cxn>
                <a:cxn ang="0">
                  <a:pos x="5740" y="1864"/>
                </a:cxn>
                <a:cxn ang="0">
                  <a:pos x="5740" y="1834"/>
                </a:cxn>
                <a:cxn ang="0">
                  <a:pos x="0" y="0"/>
                </a:cxn>
                <a:cxn ang="0">
                  <a:pos x="0" y="371"/>
                </a:cxn>
                <a:cxn ang="0">
                  <a:pos x="0" y="37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w="9525">
              <a:noFill/>
              <a:round/>
              <a:headEnd/>
              <a:tailEnd/>
            </a:ln>
          </p:spPr>
          <p:txBody>
            <a:bodyPr/>
            <a:lstStyle/>
            <a:p>
              <a:pPr eaLnBrk="0" hangingPunct="0"/>
              <a:endParaRPr lang="en-US">
                <a:solidFill>
                  <a:srgbClr val="FFFFFF"/>
                </a:solidFill>
                <a:cs typeface="+mn-cs"/>
              </a:endParaRPr>
            </a:p>
          </p:txBody>
        </p:sp>
        <p:sp>
          <p:nvSpPr>
            <p:cNvPr id="237598" name="Freeform 30"/>
            <p:cNvSpPr>
              <a:spLocks/>
            </p:cNvSpPr>
            <p:nvPr/>
          </p:nvSpPr>
          <p:spPr bwMode="hidden">
            <a:xfrm>
              <a:off x="5754" y="3483"/>
              <a:ext cx="6" cy="6"/>
            </a:xfrm>
            <a:custGeom>
              <a:avLst/>
              <a:gdLst/>
              <a:ahLst/>
              <a:cxnLst>
                <a:cxn ang="0">
                  <a:pos x="6" y="6"/>
                </a:cxn>
                <a:cxn ang="0">
                  <a:pos x="0" y="0"/>
                </a:cxn>
                <a:cxn ang="0">
                  <a:pos x="0" y="6"/>
                </a:cxn>
                <a:cxn ang="0">
                  <a:pos x="6" y="6"/>
                </a:cxn>
                <a:cxn ang="0">
                  <a:pos x="6" y="6"/>
                </a:cxn>
              </a:cxnLst>
              <a:rect l="0" t="0" r="r" b="b"/>
              <a:pathLst>
                <a:path w="6" h="6">
                  <a:moveTo>
                    <a:pt x="6" y="6"/>
                  </a:moveTo>
                  <a:lnTo>
                    <a:pt x="0" y="0"/>
                  </a:lnTo>
                  <a:lnTo>
                    <a:pt x="0" y="6"/>
                  </a:lnTo>
                  <a:lnTo>
                    <a:pt x="6" y="6"/>
                  </a:lnTo>
                  <a:lnTo>
                    <a:pt x="6" y="6"/>
                  </a:lnTo>
                  <a:close/>
                </a:path>
              </a:pathLst>
            </a:custGeom>
            <a:solidFill>
              <a:srgbClr val="18FF00"/>
            </a:solidFill>
            <a:ln w="9525">
              <a:noFill/>
              <a:round/>
              <a:headEnd/>
              <a:tailEnd/>
            </a:ln>
          </p:spPr>
          <p:txBody>
            <a:bodyPr/>
            <a:lstStyle/>
            <a:p>
              <a:pPr eaLnBrk="0" hangingPunct="0"/>
              <a:endParaRPr lang="en-US">
                <a:solidFill>
                  <a:srgbClr val="FFFFFF"/>
                </a:solidFill>
                <a:cs typeface="+mn-cs"/>
              </a:endParaRPr>
            </a:p>
          </p:txBody>
        </p:sp>
        <p:sp>
          <p:nvSpPr>
            <p:cNvPr id="237599" name="Freeform 31"/>
            <p:cNvSpPr>
              <a:spLocks/>
            </p:cNvSpPr>
            <p:nvPr/>
          </p:nvSpPr>
          <p:spPr bwMode="hidden">
            <a:xfrm>
              <a:off x="2" y="2152"/>
              <a:ext cx="5752" cy="1337"/>
            </a:xfrm>
            <a:custGeom>
              <a:avLst/>
              <a:gdLst/>
              <a:ahLst/>
              <a:cxnLst>
                <a:cxn ang="0">
                  <a:pos x="0" y="366"/>
                </a:cxn>
                <a:cxn ang="0">
                  <a:pos x="5740" y="1337"/>
                </a:cxn>
                <a:cxn ang="0">
                  <a:pos x="5740" y="1331"/>
                </a:cxn>
                <a:cxn ang="0">
                  <a:pos x="0" y="0"/>
                </a:cxn>
                <a:cxn ang="0">
                  <a:pos x="0" y="366"/>
                </a:cxn>
                <a:cxn ang="0">
                  <a:pos x="0" y="366"/>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eaLnBrk="0" hangingPunct="0"/>
              <a:endParaRPr lang="en-US">
                <a:solidFill>
                  <a:srgbClr val="FFFFFF"/>
                </a:solidFill>
                <a:cs typeface="+mn-cs"/>
              </a:endParaRPr>
            </a:p>
          </p:txBody>
        </p:sp>
        <p:sp>
          <p:nvSpPr>
            <p:cNvPr id="237600" name="Freeform 32"/>
            <p:cNvSpPr>
              <a:spLocks/>
            </p:cNvSpPr>
            <p:nvPr/>
          </p:nvSpPr>
          <p:spPr bwMode="hidden">
            <a:xfrm>
              <a:off x="2" y="3177"/>
              <a:ext cx="5752" cy="414"/>
            </a:xfrm>
            <a:custGeom>
              <a:avLst/>
              <a:gdLst/>
              <a:ahLst/>
              <a:cxnLst>
                <a:cxn ang="0">
                  <a:pos x="0" y="48"/>
                </a:cxn>
                <a:cxn ang="0">
                  <a:pos x="5740" y="414"/>
                </a:cxn>
                <a:cxn ang="0">
                  <a:pos x="5740" y="402"/>
                </a:cxn>
                <a:cxn ang="0">
                  <a:pos x="0" y="0"/>
                </a:cxn>
                <a:cxn ang="0">
                  <a:pos x="0" y="48"/>
                </a:cxn>
                <a:cxn ang="0">
                  <a:pos x="0" y="48"/>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w="9525">
              <a:noFill/>
              <a:round/>
              <a:headEnd/>
              <a:tailEnd/>
            </a:ln>
          </p:spPr>
          <p:txBody>
            <a:bodyPr/>
            <a:lstStyle/>
            <a:p>
              <a:pPr eaLnBrk="0" hangingPunct="0"/>
              <a:endParaRPr lang="en-US">
                <a:solidFill>
                  <a:srgbClr val="FFFFFF"/>
                </a:solidFill>
                <a:cs typeface="+mn-cs"/>
              </a:endParaRPr>
            </a:p>
          </p:txBody>
        </p:sp>
        <p:sp>
          <p:nvSpPr>
            <p:cNvPr id="237601" name="Freeform 33"/>
            <p:cNvSpPr>
              <a:spLocks/>
            </p:cNvSpPr>
            <p:nvPr/>
          </p:nvSpPr>
          <p:spPr bwMode="hidden">
            <a:xfrm>
              <a:off x="1297" y="0"/>
              <a:ext cx="4457" cy="3177"/>
            </a:xfrm>
            <a:custGeom>
              <a:avLst/>
              <a:gdLst/>
              <a:ahLst/>
              <a:cxnLst>
                <a:cxn ang="0">
                  <a:pos x="0" y="0"/>
                </a:cxn>
                <a:cxn ang="0">
                  <a:pos x="4448" y="3177"/>
                </a:cxn>
                <a:cxn ang="0">
                  <a:pos x="4448" y="3153"/>
                </a:cxn>
                <a:cxn ang="0">
                  <a:pos x="125" y="0"/>
                </a:cxn>
                <a:cxn ang="0">
                  <a:pos x="0" y="0"/>
                </a:cxn>
                <a:cxn ang="0">
                  <a:pos x="0" y="0"/>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w="9525">
              <a:noFill/>
              <a:round/>
              <a:headEnd/>
              <a:tailEnd/>
            </a:ln>
          </p:spPr>
          <p:txBody>
            <a:bodyPr/>
            <a:lstStyle/>
            <a:p>
              <a:pPr eaLnBrk="0" hangingPunct="0"/>
              <a:endParaRPr lang="en-US">
                <a:solidFill>
                  <a:srgbClr val="FFFFFF"/>
                </a:solidFill>
                <a:cs typeface="+mn-cs"/>
              </a:endParaRPr>
            </a:p>
          </p:txBody>
        </p:sp>
        <p:sp>
          <p:nvSpPr>
            <p:cNvPr id="237602" name="Freeform 34"/>
            <p:cNvSpPr>
              <a:spLocks/>
            </p:cNvSpPr>
            <p:nvPr/>
          </p:nvSpPr>
          <p:spPr bwMode="hidden">
            <a:xfrm>
              <a:off x="3321" y="0"/>
              <a:ext cx="2433" cy="2614"/>
            </a:xfrm>
            <a:custGeom>
              <a:avLst/>
              <a:gdLst/>
              <a:ahLst/>
              <a:cxnLst>
                <a:cxn ang="0">
                  <a:pos x="0" y="0"/>
                </a:cxn>
                <a:cxn ang="0">
                  <a:pos x="2428" y="2614"/>
                </a:cxn>
                <a:cxn ang="0">
                  <a:pos x="2428" y="2608"/>
                </a:cxn>
                <a:cxn ang="0">
                  <a:pos x="66" y="0"/>
                </a:cxn>
                <a:cxn ang="0">
                  <a:pos x="0" y="0"/>
                </a:cxn>
                <a:cxn ang="0">
                  <a:pos x="0" y="0"/>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eaLnBrk="0" hangingPunct="0"/>
              <a:endParaRPr lang="en-US">
                <a:solidFill>
                  <a:srgbClr val="FFFFFF"/>
                </a:solidFill>
                <a:cs typeface="+mn-cs"/>
              </a:endParaRPr>
            </a:p>
          </p:txBody>
        </p:sp>
        <p:sp>
          <p:nvSpPr>
            <p:cNvPr id="237603" name="Freeform 35"/>
            <p:cNvSpPr>
              <a:spLocks/>
            </p:cNvSpPr>
            <p:nvPr/>
          </p:nvSpPr>
          <p:spPr bwMode="hidden">
            <a:xfrm>
              <a:off x="3950" y="0"/>
              <a:ext cx="1804" cy="2464"/>
            </a:xfrm>
            <a:custGeom>
              <a:avLst/>
              <a:gdLst/>
              <a:ahLst/>
              <a:cxnLst>
                <a:cxn ang="0">
                  <a:pos x="485" y="0"/>
                </a:cxn>
                <a:cxn ang="0">
                  <a:pos x="0" y="0"/>
                </a:cxn>
                <a:cxn ang="0">
                  <a:pos x="1800" y="2464"/>
                </a:cxn>
                <a:cxn ang="0">
                  <a:pos x="1800" y="2248"/>
                </a:cxn>
                <a:cxn ang="0">
                  <a:pos x="1794" y="2248"/>
                </a:cxn>
                <a:cxn ang="0">
                  <a:pos x="485" y="0"/>
                </a:cxn>
                <a:cxn ang="0">
                  <a:pos x="485" y="0"/>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w="9525">
              <a:noFill/>
              <a:round/>
              <a:headEnd/>
              <a:tailEnd/>
            </a:ln>
          </p:spPr>
          <p:txBody>
            <a:bodyPr/>
            <a:lstStyle/>
            <a:p>
              <a:pPr eaLnBrk="0" hangingPunct="0"/>
              <a:endParaRPr lang="en-US">
                <a:solidFill>
                  <a:srgbClr val="FFFFFF"/>
                </a:solidFill>
                <a:cs typeface="+mn-cs"/>
              </a:endParaRPr>
            </a:p>
          </p:txBody>
        </p:sp>
        <p:sp>
          <p:nvSpPr>
            <p:cNvPr id="237604" name="Freeform 36"/>
            <p:cNvSpPr>
              <a:spLocks/>
            </p:cNvSpPr>
            <p:nvPr/>
          </p:nvSpPr>
          <p:spPr bwMode="hidden">
            <a:xfrm>
              <a:off x="4519" y="0"/>
              <a:ext cx="1235" cy="2074"/>
            </a:xfrm>
            <a:custGeom>
              <a:avLst/>
              <a:gdLst/>
              <a:ahLst/>
              <a:cxnLst>
                <a:cxn ang="0">
                  <a:pos x="0" y="0"/>
                </a:cxn>
                <a:cxn ang="0">
                  <a:pos x="1232" y="2074"/>
                </a:cxn>
                <a:cxn ang="0">
                  <a:pos x="1232" y="2038"/>
                </a:cxn>
                <a:cxn ang="0">
                  <a:pos x="42" y="0"/>
                </a:cxn>
                <a:cxn ang="0">
                  <a:pos x="0" y="0"/>
                </a:cxn>
                <a:cxn ang="0">
                  <a:pos x="0" y="0"/>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w="9525">
              <a:noFill/>
              <a:round/>
              <a:headEnd/>
              <a:tailEnd/>
            </a:ln>
          </p:spPr>
          <p:txBody>
            <a:bodyPr/>
            <a:lstStyle/>
            <a:p>
              <a:pPr eaLnBrk="0" hangingPunct="0"/>
              <a:endParaRPr lang="en-US">
                <a:solidFill>
                  <a:srgbClr val="FFFFFF"/>
                </a:solidFill>
                <a:cs typeface="+mn-cs"/>
              </a:endParaRPr>
            </a:p>
          </p:txBody>
        </p:sp>
        <p:sp>
          <p:nvSpPr>
            <p:cNvPr id="237605" name="Freeform 37"/>
            <p:cNvSpPr>
              <a:spLocks/>
            </p:cNvSpPr>
            <p:nvPr/>
          </p:nvSpPr>
          <p:spPr bwMode="hidden">
            <a:xfrm>
              <a:off x="4694" y="0"/>
              <a:ext cx="1060" cy="1936"/>
            </a:xfrm>
            <a:custGeom>
              <a:avLst/>
              <a:gdLst/>
              <a:ahLst/>
              <a:cxnLst>
                <a:cxn ang="0">
                  <a:pos x="0" y="0"/>
                </a:cxn>
                <a:cxn ang="0">
                  <a:pos x="1058" y="1936"/>
                </a:cxn>
                <a:cxn ang="0">
                  <a:pos x="1058" y="1930"/>
                </a:cxn>
                <a:cxn ang="0">
                  <a:pos x="54" y="0"/>
                </a:cxn>
                <a:cxn ang="0">
                  <a:pos x="0" y="0"/>
                </a:cxn>
                <a:cxn ang="0">
                  <a:pos x="0" y="0"/>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w="9525">
              <a:noFill/>
              <a:round/>
              <a:headEnd/>
              <a:tailEnd/>
            </a:ln>
          </p:spPr>
          <p:txBody>
            <a:bodyPr/>
            <a:lstStyle/>
            <a:p>
              <a:pPr eaLnBrk="0" hangingPunct="0"/>
              <a:endParaRPr lang="en-US">
                <a:solidFill>
                  <a:srgbClr val="FFFFFF"/>
                </a:solidFill>
                <a:cs typeface="+mn-cs"/>
              </a:endParaRPr>
            </a:p>
          </p:txBody>
        </p:sp>
        <p:sp>
          <p:nvSpPr>
            <p:cNvPr id="237606" name="Freeform 38"/>
            <p:cNvSpPr>
              <a:spLocks/>
            </p:cNvSpPr>
            <p:nvPr/>
          </p:nvSpPr>
          <p:spPr bwMode="hidden">
            <a:xfrm>
              <a:off x="4981" y="0"/>
              <a:ext cx="773" cy="1487"/>
            </a:xfrm>
            <a:custGeom>
              <a:avLst/>
              <a:gdLst/>
              <a:ahLst/>
              <a:cxnLst>
                <a:cxn ang="0">
                  <a:pos x="771" y="1433"/>
                </a:cxn>
                <a:cxn ang="0">
                  <a:pos x="42" y="0"/>
                </a:cxn>
                <a:cxn ang="0">
                  <a:pos x="0" y="0"/>
                </a:cxn>
                <a:cxn ang="0">
                  <a:pos x="771" y="1487"/>
                </a:cxn>
                <a:cxn ang="0">
                  <a:pos x="771" y="1433"/>
                </a:cxn>
                <a:cxn ang="0">
                  <a:pos x="771" y="1433"/>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w="9525">
              <a:noFill/>
              <a:round/>
              <a:headEnd/>
              <a:tailEnd/>
            </a:ln>
          </p:spPr>
          <p:txBody>
            <a:bodyPr/>
            <a:lstStyle/>
            <a:p>
              <a:pPr eaLnBrk="0" hangingPunct="0"/>
              <a:endParaRPr lang="en-US">
                <a:solidFill>
                  <a:srgbClr val="FFFFFF"/>
                </a:solidFill>
                <a:cs typeface="+mn-cs"/>
              </a:endParaRPr>
            </a:p>
          </p:txBody>
        </p:sp>
        <p:grpSp>
          <p:nvGrpSpPr>
            <p:cNvPr id="237607" name="Group 39"/>
            <p:cNvGrpSpPr>
              <a:grpSpLocks/>
            </p:cNvGrpSpPr>
            <p:nvPr userDrawn="1"/>
          </p:nvGrpSpPr>
          <p:grpSpPr bwMode="auto">
            <a:xfrm>
              <a:off x="0" y="1632"/>
              <a:ext cx="5758" cy="1858"/>
              <a:chOff x="0" y="1632"/>
              <a:chExt cx="5758" cy="1858"/>
            </a:xfrm>
          </p:grpSpPr>
          <p:sp>
            <p:nvSpPr>
              <p:cNvPr id="237608" name="Freeform 40"/>
              <p:cNvSpPr>
                <a:spLocks/>
              </p:cNvSpPr>
              <p:nvPr/>
            </p:nvSpPr>
            <p:spPr bwMode="hidden">
              <a:xfrm>
                <a:off x="0" y="1632"/>
                <a:ext cx="3670" cy="1313"/>
              </a:xfrm>
              <a:custGeom>
                <a:avLst/>
                <a:gdLst/>
                <a:ahLst/>
                <a:cxnLst>
                  <a:cxn ang="0">
                    <a:pos x="0" y="0"/>
                  </a:cxn>
                  <a:cxn ang="0">
                    <a:pos x="0" y="366"/>
                  </a:cxn>
                  <a:cxn ang="0">
                    <a:pos x="3635" y="1313"/>
                  </a:cxn>
                  <a:cxn ang="0">
                    <a:pos x="3647" y="1235"/>
                  </a:cxn>
                  <a:cxn ang="0">
                    <a:pos x="3659" y="1163"/>
                  </a:cxn>
                  <a:cxn ang="0">
                    <a:pos x="0" y="0"/>
                  </a:cxn>
                  <a:cxn ang="0">
                    <a:pos x="0" y="0"/>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eaLnBrk="0" hangingPunct="0"/>
                <a:endParaRPr lang="en-US">
                  <a:solidFill>
                    <a:srgbClr val="FFFFFF"/>
                  </a:solidFill>
                  <a:cs typeface="+mn-cs"/>
                </a:endParaRPr>
              </a:p>
            </p:txBody>
          </p:sp>
          <p:sp>
            <p:nvSpPr>
              <p:cNvPr id="237609" name="Freeform 41"/>
              <p:cNvSpPr>
                <a:spLocks/>
              </p:cNvSpPr>
              <p:nvPr/>
            </p:nvSpPr>
            <p:spPr bwMode="hidden">
              <a:xfrm>
                <a:off x="3646" y="2795"/>
                <a:ext cx="2112" cy="695"/>
              </a:xfrm>
              <a:custGeom>
                <a:avLst/>
                <a:gdLst/>
                <a:ahLst/>
                <a:cxnLst>
                  <a:cxn ang="0">
                    <a:pos x="2105" y="665"/>
                  </a:cxn>
                  <a:cxn ang="0">
                    <a:pos x="24" y="0"/>
                  </a:cxn>
                  <a:cxn ang="0">
                    <a:pos x="12" y="72"/>
                  </a:cxn>
                  <a:cxn ang="0">
                    <a:pos x="0" y="150"/>
                  </a:cxn>
                  <a:cxn ang="0">
                    <a:pos x="2105" y="695"/>
                  </a:cxn>
                  <a:cxn ang="0">
                    <a:pos x="2105" y="665"/>
                  </a:cxn>
                  <a:cxn ang="0">
                    <a:pos x="2105" y="665"/>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w="9525">
                <a:noFill/>
                <a:round/>
                <a:headEnd/>
                <a:tailEnd/>
              </a:ln>
            </p:spPr>
            <p:txBody>
              <a:bodyPr/>
              <a:lstStyle/>
              <a:p>
                <a:pPr eaLnBrk="0" hangingPunct="0"/>
                <a:endParaRPr lang="en-US">
                  <a:solidFill>
                    <a:srgbClr val="FFFFFF"/>
                  </a:solidFill>
                  <a:cs typeface="+mn-cs"/>
                </a:endParaRPr>
              </a:p>
            </p:txBody>
          </p:sp>
        </p:grpSp>
      </p:grpSp>
      <p:sp>
        <p:nvSpPr>
          <p:cNvPr id="237610" name="Rectangle 42"/>
          <p:cNvSpPr>
            <a:spLocks noGrp="1" noChangeArrowheads="1"/>
          </p:cNvSpPr>
          <p:nvPr>
            <p:ph type="title"/>
          </p:nvPr>
        </p:nvSpPr>
        <p:spPr bwMode="auto">
          <a:xfrm>
            <a:off x="457200" y="277813"/>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smtClean="0"/>
              <a:t>Click to edit Master title style</a:t>
            </a:r>
          </a:p>
        </p:txBody>
      </p:sp>
      <p:sp>
        <p:nvSpPr>
          <p:cNvPr id="237611" name="Rectangle 43"/>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p>
        </p:txBody>
      </p:sp>
      <p:sp>
        <p:nvSpPr>
          <p:cNvPr id="237612" name="Rectangle 44"/>
          <p:cNvSpPr>
            <a:spLocks noGrp="1" noChangeArrowheads="1"/>
          </p:cNvSpPr>
          <p:nvPr>
            <p:ph type="dt" sz="half" idx="2"/>
          </p:nvPr>
        </p:nvSpPr>
        <p:spPr bwMode="auto">
          <a:xfrm>
            <a:off x="457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200">
                <a:effectLst>
                  <a:outerShdw blurRad="38100" dist="38100" dir="2700000" algn="tl">
                    <a:srgbClr val="000000"/>
                  </a:outerShdw>
                </a:effectLst>
              </a:defRPr>
            </a:lvl1pPr>
          </a:lstStyle>
          <a:p>
            <a:fld id="{3191FB9F-897C-422E-B210-397D89617123}" type="datetime4">
              <a:rPr lang="en-US" smtClean="0">
                <a:solidFill>
                  <a:srgbClr val="FFFFFF"/>
                </a:solidFill>
                <a:cs typeface="+mn-cs"/>
              </a:rPr>
              <a:t>October 1, 2011</a:t>
            </a:fld>
            <a:endParaRPr lang="en-US">
              <a:solidFill>
                <a:srgbClr val="FFFFFF"/>
              </a:solidFill>
              <a:cs typeface="+mn-cs"/>
            </a:endParaRPr>
          </a:p>
        </p:txBody>
      </p:sp>
      <p:sp>
        <p:nvSpPr>
          <p:cNvPr id="237613" name="Rectangle 4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200">
                <a:effectLst>
                  <a:outerShdw blurRad="38100" dist="38100" dir="2700000" algn="tl">
                    <a:srgbClr val="000000"/>
                  </a:outerShdw>
                </a:effectLst>
              </a:defRPr>
            </a:lvl1pPr>
          </a:lstStyle>
          <a:p>
            <a:endParaRPr lang="en-US">
              <a:solidFill>
                <a:srgbClr val="FFFFFF"/>
              </a:solidFill>
              <a:cs typeface="+mn-cs"/>
            </a:endParaRPr>
          </a:p>
        </p:txBody>
      </p:sp>
      <p:sp>
        <p:nvSpPr>
          <p:cNvPr id="237614" name="Rectangle 46"/>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2000">
                <a:effectLst>
                  <a:outerShdw blurRad="38100" dist="38100" dir="2700000" algn="tl">
                    <a:srgbClr val="000000"/>
                  </a:outerShdw>
                </a:effectLst>
              </a:defRPr>
            </a:lvl1pPr>
          </a:lstStyle>
          <a:p>
            <a:fld id="{94A8EBBA-7626-4923-9BE0-811CB24B22EA}" type="slidenum">
              <a:rPr lang="en-US">
                <a:solidFill>
                  <a:srgbClr val="FFFFFF"/>
                </a:solidFill>
                <a:cs typeface="+mn-cs"/>
              </a:rPr>
              <a:pPr/>
              <a:t>‹#›</a:t>
            </a:fld>
            <a:endParaRPr lang="en-US">
              <a:solidFill>
                <a:srgbClr val="FFFFFF"/>
              </a:solidFill>
              <a:cs typeface="+mn-cs"/>
            </a:endParaRPr>
          </a:p>
        </p:txBody>
      </p:sp>
    </p:spTree>
    <p:extLst>
      <p:ext uri="{BB962C8B-B14F-4D97-AF65-F5344CB8AC3E}">
        <p14:creationId xmlns:p14="http://schemas.microsoft.com/office/powerpoint/2010/main" val="2065017184"/>
      </p:ext>
    </p:extLst>
  </p:cSld>
  <p:clrMap bg1="dk2" tx1="lt1" bg2="dk1" tx2="lt2" accent1="accent1" accent2="accent2" accent3="accent3" accent4="accent4" accent5="accent5" accent6="accent6" hlink="hlink" folHlink="folHlink"/>
  <p:sldLayoutIdLst>
    <p:sldLayoutId id="2147483849" r:id="rId1"/>
    <p:sldLayoutId id="2147483850" r:id="rId2"/>
    <p:sldLayoutId id="2147483851" r:id="rId3"/>
    <p:sldLayoutId id="2147483852" r:id="rId4"/>
    <p:sldLayoutId id="2147483853" r:id="rId5"/>
    <p:sldLayoutId id="2147483854" r:id="rId6"/>
    <p:sldLayoutId id="2147483855" r:id="rId7"/>
    <p:sldLayoutId id="2147483856" r:id="rId8"/>
    <p:sldLayoutId id="2147483857" r:id="rId9"/>
    <p:sldLayoutId id="2147483858" r:id="rId10"/>
    <p:sldLayoutId id="2147483859" r:id="rId11"/>
    <p:sldLayoutId id="2147483860" r:id="rId12"/>
    <p:sldLayoutId id="2147483861" r:id="rId13"/>
    <p:sldLayoutId id="2147483862" r:id="rId14"/>
  </p:sldLayoutIdLst>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par>
    </p:tnLst>
  </p:timing>
  <p:hf hdr="0" ftr="0" dt="0"/>
  <p:txStyles>
    <p:titleStyle>
      <a:lvl1pPr algn="ctr" rtl="0" fontAlgn="base">
        <a:spcBef>
          <a:spcPct val="0"/>
        </a:spcBef>
        <a:spcAft>
          <a:spcPct val="0"/>
        </a:spcAft>
        <a:defRPr sz="4400">
          <a:solidFill>
            <a:schemeClr val="tx2"/>
          </a:solidFill>
          <a:effectLst>
            <a:outerShdw blurRad="38100" dist="38100" dir="2700000" algn="tl">
              <a:srgbClr val="000000"/>
            </a:outerShdw>
          </a:effectLst>
          <a:latin typeface="+mj-lt"/>
          <a:ea typeface="+mj-ea"/>
          <a:cs typeface="+mj-cs"/>
        </a:defRPr>
      </a:lvl1pPr>
      <a:lvl2pPr algn="ctr" rtl="0" fontAlgn="base">
        <a:spcBef>
          <a:spcPct val="0"/>
        </a:spcBef>
        <a:spcAft>
          <a:spcPct val="0"/>
        </a:spcAft>
        <a:defRPr sz="4400">
          <a:solidFill>
            <a:schemeClr val="tx2"/>
          </a:solidFill>
          <a:effectLst>
            <a:outerShdw blurRad="38100" dist="38100" dir="2700000" algn="tl">
              <a:srgbClr val="000000"/>
            </a:outerShdw>
          </a:effectLst>
          <a:latin typeface="Arial" pitchFamily="34" charset="0"/>
        </a:defRPr>
      </a:lvl2pPr>
      <a:lvl3pPr algn="ctr" rtl="0" fontAlgn="base">
        <a:spcBef>
          <a:spcPct val="0"/>
        </a:spcBef>
        <a:spcAft>
          <a:spcPct val="0"/>
        </a:spcAft>
        <a:defRPr sz="4400">
          <a:solidFill>
            <a:schemeClr val="tx2"/>
          </a:solidFill>
          <a:effectLst>
            <a:outerShdw blurRad="38100" dist="38100" dir="2700000" algn="tl">
              <a:srgbClr val="000000"/>
            </a:outerShdw>
          </a:effectLst>
          <a:latin typeface="Arial" pitchFamily="34" charset="0"/>
        </a:defRPr>
      </a:lvl3pPr>
      <a:lvl4pPr algn="ctr" rtl="0" fontAlgn="base">
        <a:spcBef>
          <a:spcPct val="0"/>
        </a:spcBef>
        <a:spcAft>
          <a:spcPct val="0"/>
        </a:spcAft>
        <a:defRPr sz="4400">
          <a:solidFill>
            <a:schemeClr val="tx2"/>
          </a:solidFill>
          <a:effectLst>
            <a:outerShdw blurRad="38100" dist="38100" dir="2700000" algn="tl">
              <a:srgbClr val="000000"/>
            </a:outerShdw>
          </a:effectLst>
          <a:latin typeface="Arial" pitchFamily="34" charset="0"/>
        </a:defRPr>
      </a:lvl4pPr>
      <a:lvl5pPr algn="ctr" rtl="0" fontAlgn="base">
        <a:spcBef>
          <a:spcPct val="0"/>
        </a:spcBef>
        <a:spcAft>
          <a:spcPct val="0"/>
        </a:spcAft>
        <a:defRPr sz="4400">
          <a:solidFill>
            <a:schemeClr val="tx2"/>
          </a:solidFill>
          <a:effectLst>
            <a:outerShdw blurRad="38100" dist="38100" dir="2700000" algn="tl">
              <a:srgbClr val="000000"/>
            </a:outerShdw>
          </a:effectLst>
          <a:latin typeface="Arial" pitchFamily="34" charset="0"/>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34"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34"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34"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34" charset="0"/>
        </a:defRPr>
      </a:lvl9pPr>
    </p:titleStyle>
    <p:bodyStyle>
      <a:lvl1pPr marL="342900" indent="-342900" algn="l" rtl="0" fontAlgn="base">
        <a:spcBef>
          <a:spcPct val="20000"/>
        </a:spcBef>
        <a:spcAft>
          <a:spcPct val="0"/>
        </a:spcAft>
        <a:buClr>
          <a:schemeClr val="hlink"/>
        </a:buClr>
        <a:buSzPct val="90000"/>
        <a:buFont typeface="Wingdings" pitchFamily="2" charset="2"/>
        <a:buBlip>
          <a:blip r:embed="rId16"/>
        </a:buBlip>
        <a:defRPr sz="3200">
          <a:solidFill>
            <a:schemeClr val="tx1"/>
          </a:solidFill>
          <a:effectLst>
            <a:outerShdw blurRad="38100" dist="38100" dir="2700000" algn="tl">
              <a:srgbClr val="000000"/>
            </a:outerShdw>
          </a:effectLst>
          <a:latin typeface="+mn-lt"/>
          <a:ea typeface="+mn-ea"/>
          <a:cs typeface="+mn-cs"/>
        </a:defRPr>
      </a:lvl1pPr>
      <a:lvl2pPr marL="742950" indent="-285750" algn="l" rtl="0" fontAlgn="base">
        <a:spcBef>
          <a:spcPct val="20000"/>
        </a:spcBef>
        <a:spcAft>
          <a:spcPct val="0"/>
        </a:spcAft>
        <a:buChar char="–"/>
        <a:defRPr sz="2800">
          <a:solidFill>
            <a:schemeClr val="tx1"/>
          </a:solidFill>
          <a:effectLst>
            <a:outerShdw blurRad="38100" dist="38100" dir="2700000" algn="tl">
              <a:srgbClr val="000000"/>
            </a:outerShdw>
          </a:effectLst>
          <a:latin typeface="+mn-lt"/>
        </a:defRPr>
      </a:lvl2pPr>
      <a:lvl3pPr marL="1143000" indent="-228600" algn="l" rtl="0" fontAlgn="base">
        <a:spcBef>
          <a:spcPct val="20000"/>
        </a:spcBef>
        <a:spcAft>
          <a:spcPct val="0"/>
        </a:spcAft>
        <a:buClr>
          <a:schemeClr val="accent2"/>
        </a:buClr>
        <a:buSzPct val="90000"/>
        <a:buFont typeface="Wingdings" pitchFamily="2" charset="2"/>
        <a:buBlip>
          <a:blip r:embed="rId17"/>
        </a:buBlip>
        <a:defRPr sz="2400">
          <a:solidFill>
            <a:schemeClr val="tx1"/>
          </a:solidFill>
          <a:effectLst>
            <a:outerShdw blurRad="38100" dist="38100" dir="2700000" algn="tl">
              <a:srgbClr val="000000"/>
            </a:outerShdw>
          </a:effectLst>
          <a:latin typeface="+mn-lt"/>
        </a:defRPr>
      </a:lvl3pPr>
      <a:lvl4pPr marL="1600200" indent="-228600" algn="l" rtl="0" fontAlgn="base">
        <a:spcBef>
          <a:spcPct val="20000"/>
        </a:spcBef>
        <a:spcAft>
          <a:spcPct val="0"/>
        </a:spcAft>
        <a:buChar char="–"/>
        <a:defRPr sz="2000">
          <a:solidFill>
            <a:schemeClr val="tx1"/>
          </a:solidFill>
          <a:effectLst>
            <a:outerShdw blurRad="38100" dist="38100" dir="2700000" algn="tl">
              <a:srgbClr val="000000"/>
            </a:outerShdw>
          </a:effectLst>
          <a:latin typeface="+mn-lt"/>
        </a:defRPr>
      </a:lvl4pPr>
      <a:lvl5pPr marL="2057400" indent="-228600" algn="l" rtl="0" fontAlgn="base">
        <a:spcBef>
          <a:spcPct val="20000"/>
        </a:spcBef>
        <a:spcAft>
          <a:spcPct val="0"/>
        </a:spcAft>
        <a:buClr>
          <a:schemeClr val="folHlink"/>
        </a:buClr>
        <a:buSzPct val="90000"/>
        <a:buFont typeface="Wingdings" pitchFamily="2" charset="2"/>
        <a:buBlip>
          <a:blip r:embed="rId18"/>
        </a:buBlip>
        <a:defRPr sz="2000">
          <a:solidFill>
            <a:schemeClr val="tx1"/>
          </a:solidFill>
          <a:effectLst>
            <a:outerShdw blurRad="38100" dist="38100" dir="2700000" algn="tl">
              <a:srgbClr val="000000"/>
            </a:outerShdw>
          </a:effectLst>
          <a:latin typeface="+mn-lt"/>
        </a:defRPr>
      </a:lvl5pPr>
      <a:lvl6pPr marL="2514600" indent="-228600" algn="l" rtl="0" fontAlgn="base">
        <a:spcBef>
          <a:spcPct val="20000"/>
        </a:spcBef>
        <a:spcAft>
          <a:spcPct val="0"/>
        </a:spcAft>
        <a:buClr>
          <a:schemeClr val="folHlink"/>
        </a:buClr>
        <a:buSzPct val="90000"/>
        <a:buFont typeface="Wingdings" pitchFamily="2" charset="2"/>
        <a:buBlip>
          <a:blip r:embed="rId18"/>
        </a:buBlip>
        <a:defRPr sz="2000">
          <a:solidFill>
            <a:schemeClr val="tx1"/>
          </a:solidFill>
          <a:effectLst>
            <a:outerShdw blurRad="38100" dist="38100" dir="2700000" algn="tl">
              <a:srgbClr val="000000"/>
            </a:outerShdw>
          </a:effectLst>
          <a:latin typeface="+mn-lt"/>
        </a:defRPr>
      </a:lvl6pPr>
      <a:lvl7pPr marL="2971800" indent="-228600" algn="l" rtl="0" fontAlgn="base">
        <a:spcBef>
          <a:spcPct val="20000"/>
        </a:spcBef>
        <a:spcAft>
          <a:spcPct val="0"/>
        </a:spcAft>
        <a:buClr>
          <a:schemeClr val="folHlink"/>
        </a:buClr>
        <a:buSzPct val="90000"/>
        <a:buFont typeface="Wingdings" pitchFamily="2" charset="2"/>
        <a:buBlip>
          <a:blip r:embed="rId18"/>
        </a:buBlip>
        <a:defRPr sz="2000">
          <a:solidFill>
            <a:schemeClr val="tx1"/>
          </a:solidFill>
          <a:effectLst>
            <a:outerShdw blurRad="38100" dist="38100" dir="2700000" algn="tl">
              <a:srgbClr val="000000"/>
            </a:outerShdw>
          </a:effectLst>
          <a:latin typeface="+mn-lt"/>
        </a:defRPr>
      </a:lvl7pPr>
      <a:lvl8pPr marL="3429000" indent="-228600" algn="l" rtl="0" fontAlgn="base">
        <a:spcBef>
          <a:spcPct val="20000"/>
        </a:spcBef>
        <a:spcAft>
          <a:spcPct val="0"/>
        </a:spcAft>
        <a:buClr>
          <a:schemeClr val="folHlink"/>
        </a:buClr>
        <a:buSzPct val="90000"/>
        <a:buFont typeface="Wingdings" pitchFamily="2" charset="2"/>
        <a:buBlip>
          <a:blip r:embed="rId18"/>
        </a:buBlip>
        <a:defRPr sz="2000">
          <a:solidFill>
            <a:schemeClr val="tx1"/>
          </a:solidFill>
          <a:effectLst>
            <a:outerShdw blurRad="38100" dist="38100" dir="2700000" algn="tl">
              <a:srgbClr val="000000"/>
            </a:outerShdw>
          </a:effectLst>
          <a:latin typeface="+mn-lt"/>
        </a:defRPr>
      </a:lvl8pPr>
      <a:lvl9pPr marL="3886200" indent="-228600" algn="l" rtl="0" fontAlgn="base">
        <a:spcBef>
          <a:spcPct val="20000"/>
        </a:spcBef>
        <a:spcAft>
          <a:spcPct val="0"/>
        </a:spcAft>
        <a:buClr>
          <a:schemeClr val="folHlink"/>
        </a:buClr>
        <a:buSzPct val="90000"/>
        <a:buFont typeface="Wingdings" pitchFamily="2" charset="2"/>
        <a:buBlip>
          <a:blip r:embed="rId18"/>
        </a:buBlip>
        <a:defRPr sz="2000">
          <a:solidFill>
            <a:schemeClr val="tx1"/>
          </a:solidFill>
          <a:effectLst>
            <a:outerShdw blurRad="38100" dist="38100" dir="2700000" algn="tl">
              <a:srgbClr val="000000"/>
            </a:outerShdw>
          </a:effectLst>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57647"/>
                <a:invGamma/>
              </a:schemeClr>
            </a:gs>
            <a:gs pos="100000">
              <a:schemeClr val="bg1"/>
            </a:gs>
          </a:gsLst>
          <a:lin ang="2700000" scaled="1"/>
        </a:gradFill>
        <a:effectLst/>
      </p:bgPr>
    </p:bg>
    <p:spTree>
      <p:nvGrpSpPr>
        <p:cNvPr id="1" name=""/>
        <p:cNvGrpSpPr/>
        <p:nvPr/>
      </p:nvGrpSpPr>
      <p:grpSpPr>
        <a:xfrm>
          <a:off x="0" y="0"/>
          <a:ext cx="0" cy="0"/>
          <a:chOff x="0" y="0"/>
          <a:chExt cx="0" cy="0"/>
        </a:xfrm>
      </p:grpSpPr>
      <p:grpSp>
        <p:nvGrpSpPr>
          <p:cNvPr id="23554" name="Group 2"/>
          <p:cNvGrpSpPr>
            <a:grpSpLocks/>
          </p:cNvGrpSpPr>
          <p:nvPr/>
        </p:nvGrpSpPr>
        <p:grpSpPr bwMode="auto">
          <a:xfrm>
            <a:off x="0" y="0"/>
            <a:ext cx="9144000" cy="6856413"/>
            <a:chOff x="0" y="0"/>
            <a:chExt cx="5760" cy="4319"/>
          </a:xfrm>
        </p:grpSpPr>
        <p:sp>
          <p:nvSpPr>
            <p:cNvPr id="504835" name="Freeform 3"/>
            <p:cNvSpPr>
              <a:spLocks/>
            </p:cNvSpPr>
            <p:nvPr/>
          </p:nvSpPr>
          <p:spPr bwMode="hidden">
            <a:xfrm>
              <a:off x="0" y="12"/>
              <a:ext cx="5758" cy="3273"/>
            </a:xfrm>
            <a:custGeom>
              <a:avLst/>
              <a:gdLst/>
              <a:ahLst/>
              <a:cxnLst>
                <a:cxn ang="0">
                  <a:pos x="3193" y="1816"/>
                </a:cxn>
                <a:cxn ang="0">
                  <a:pos x="0" y="0"/>
                </a:cxn>
                <a:cxn ang="0">
                  <a:pos x="0" y="522"/>
                </a:cxn>
                <a:cxn ang="0">
                  <a:pos x="3037" y="1978"/>
                </a:cxn>
                <a:cxn ang="0">
                  <a:pos x="5740" y="3273"/>
                </a:cxn>
                <a:cxn ang="0">
                  <a:pos x="5740" y="3267"/>
                </a:cxn>
                <a:cxn ang="0">
                  <a:pos x="3193" y="1816"/>
                </a:cxn>
                <a:cxn ang="0">
                  <a:pos x="3193" y="1816"/>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w="9525">
              <a:noFill/>
              <a:round/>
              <a:headEnd/>
              <a:tailEnd/>
            </a:ln>
          </p:spPr>
          <p:txBody>
            <a:bodyPr/>
            <a:lstStyle/>
            <a:p>
              <a:pPr algn="ctr">
                <a:spcBef>
                  <a:spcPct val="20000"/>
                </a:spcBef>
                <a:defRPr/>
              </a:pPr>
              <a:endParaRPr lang="en-US" sz="3000">
                <a:solidFill>
                  <a:srgbClr val="FFFFFF"/>
                </a:solidFill>
                <a:latin typeface="Times New Roman" pitchFamily="18" charset="0"/>
                <a:cs typeface="+mn-cs"/>
              </a:endParaRPr>
            </a:p>
          </p:txBody>
        </p:sp>
        <p:sp>
          <p:nvSpPr>
            <p:cNvPr id="504836" name="Freeform 4"/>
            <p:cNvSpPr>
              <a:spLocks/>
            </p:cNvSpPr>
            <p:nvPr/>
          </p:nvSpPr>
          <p:spPr bwMode="hidden">
            <a:xfrm>
              <a:off x="149" y="0"/>
              <a:ext cx="5609" cy="3243"/>
            </a:xfrm>
            <a:custGeom>
              <a:avLst/>
              <a:gdLst/>
              <a:ahLst/>
              <a:cxnLst>
                <a:cxn ang="0">
                  <a:pos x="3163" y="1714"/>
                </a:cxn>
                <a:cxn ang="0">
                  <a:pos x="431" y="0"/>
                </a:cxn>
                <a:cxn ang="0">
                  <a:pos x="0" y="0"/>
                </a:cxn>
                <a:cxn ang="0">
                  <a:pos x="3086" y="1786"/>
                </a:cxn>
                <a:cxn ang="0">
                  <a:pos x="5591" y="3243"/>
                </a:cxn>
                <a:cxn ang="0">
                  <a:pos x="5591" y="3237"/>
                </a:cxn>
                <a:cxn ang="0">
                  <a:pos x="3163" y="1714"/>
                </a:cxn>
                <a:cxn ang="0">
                  <a:pos x="3163" y="1714"/>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algn="ctr">
                <a:spcBef>
                  <a:spcPct val="20000"/>
                </a:spcBef>
                <a:defRPr/>
              </a:pPr>
              <a:endParaRPr lang="en-US" sz="3000">
                <a:solidFill>
                  <a:srgbClr val="FFFFFF"/>
                </a:solidFill>
                <a:latin typeface="Times New Roman" pitchFamily="18" charset="0"/>
                <a:cs typeface="+mn-cs"/>
              </a:endParaRPr>
            </a:p>
          </p:txBody>
        </p:sp>
        <p:sp>
          <p:nvSpPr>
            <p:cNvPr id="504837" name="Freeform 5"/>
            <p:cNvSpPr>
              <a:spLocks/>
            </p:cNvSpPr>
            <p:nvPr/>
          </p:nvSpPr>
          <p:spPr bwMode="hidden">
            <a:xfrm>
              <a:off x="0" y="3433"/>
              <a:ext cx="4038" cy="191"/>
            </a:xfrm>
            <a:custGeom>
              <a:avLst/>
              <a:gdLst/>
              <a:ahLst/>
              <a:cxnLst>
                <a:cxn ang="0">
                  <a:pos x="0" y="156"/>
                </a:cxn>
                <a:cxn ang="0">
                  <a:pos x="4042" y="192"/>
                </a:cxn>
                <a:cxn ang="0">
                  <a:pos x="4042" y="144"/>
                </a:cxn>
                <a:cxn ang="0">
                  <a:pos x="0" y="0"/>
                </a:cxn>
                <a:cxn ang="0">
                  <a:pos x="0" y="156"/>
                </a:cxn>
                <a:cxn ang="0">
                  <a:pos x="0" y="156"/>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w="9525">
              <a:noFill/>
              <a:round/>
              <a:headEnd/>
              <a:tailEnd/>
            </a:ln>
          </p:spPr>
          <p:txBody>
            <a:bodyPr/>
            <a:lstStyle/>
            <a:p>
              <a:pPr algn="ctr">
                <a:spcBef>
                  <a:spcPct val="20000"/>
                </a:spcBef>
                <a:defRPr/>
              </a:pPr>
              <a:endParaRPr lang="en-US" sz="3000">
                <a:solidFill>
                  <a:srgbClr val="FFFFFF"/>
                </a:solidFill>
                <a:latin typeface="Times New Roman" pitchFamily="18" charset="0"/>
                <a:cs typeface="+mn-cs"/>
              </a:endParaRPr>
            </a:p>
          </p:txBody>
        </p:sp>
        <p:sp>
          <p:nvSpPr>
            <p:cNvPr id="504838" name="Freeform 6"/>
            <p:cNvSpPr>
              <a:spLocks/>
            </p:cNvSpPr>
            <p:nvPr/>
          </p:nvSpPr>
          <p:spPr bwMode="hidden">
            <a:xfrm>
              <a:off x="4038" y="3577"/>
              <a:ext cx="1720" cy="65"/>
            </a:xfrm>
            <a:custGeom>
              <a:avLst/>
              <a:gdLst/>
              <a:ahLst/>
              <a:cxnLst>
                <a:cxn ang="0">
                  <a:pos x="1722" y="66"/>
                </a:cxn>
                <a:cxn ang="0">
                  <a:pos x="1722" y="60"/>
                </a:cxn>
                <a:cxn ang="0">
                  <a:pos x="0" y="0"/>
                </a:cxn>
                <a:cxn ang="0">
                  <a:pos x="0" y="48"/>
                </a:cxn>
                <a:cxn ang="0">
                  <a:pos x="1722" y="66"/>
                </a:cxn>
                <a:cxn ang="0">
                  <a:pos x="1722" y="66"/>
                </a:cxn>
              </a:cxnLst>
              <a:rect l="0" t="0" r="r" b="b"/>
              <a:pathLst>
                <a:path w="1722" h="66">
                  <a:moveTo>
                    <a:pt x="1722" y="66"/>
                  </a:moveTo>
                  <a:lnTo>
                    <a:pt x="1722" y="60"/>
                  </a:lnTo>
                  <a:lnTo>
                    <a:pt x="0" y="0"/>
                  </a:lnTo>
                  <a:lnTo>
                    <a:pt x="0" y="48"/>
                  </a:lnTo>
                  <a:lnTo>
                    <a:pt x="1722" y="66"/>
                  </a:lnTo>
                  <a:lnTo>
                    <a:pt x="1722" y="66"/>
                  </a:lnTo>
                  <a:close/>
                </a:path>
              </a:pathLst>
            </a:custGeom>
            <a:gradFill rotWithShape="0">
              <a:gsLst>
                <a:gs pos="0">
                  <a:schemeClr val="bg2"/>
                </a:gs>
                <a:gs pos="100000">
                  <a:schemeClr val="bg1"/>
                </a:gs>
              </a:gsLst>
              <a:lin ang="0" scaled="1"/>
            </a:gradFill>
            <a:ln w="9525">
              <a:noFill/>
              <a:round/>
              <a:headEnd/>
              <a:tailEnd/>
            </a:ln>
          </p:spPr>
          <p:txBody>
            <a:bodyPr/>
            <a:lstStyle/>
            <a:p>
              <a:pPr algn="ctr">
                <a:spcBef>
                  <a:spcPct val="20000"/>
                </a:spcBef>
                <a:defRPr/>
              </a:pPr>
              <a:endParaRPr lang="en-US" sz="3000">
                <a:solidFill>
                  <a:srgbClr val="FFFFFF"/>
                </a:solidFill>
                <a:latin typeface="Times New Roman" pitchFamily="18" charset="0"/>
                <a:cs typeface="+mn-cs"/>
              </a:endParaRPr>
            </a:p>
          </p:txBody>
        </p:sp>
        <p:sp>
          <p:nvSpPr>
            <p:cNvPr id="504839" name="Freeform 7"/>
            <p:cNvSpPr>
              <a:spLocks/>
            </p:cNvSpPr>
            <p:nvPr/>
          </p:nvSpPr>
          <p:spPr bwMode="hidden">
            <a:xfrm>
              <a:off x="0" y="3726"/>
              <a:ext cx="4784" cy="329"/>
            </a:xfrm>
            <a:custGeom>
              <a:avLst/>
              <a:gdLst/>
              <a:ahLst/>
              <a:cxnLst>
                <a:cxn ang="0">
                  <a:pos x="0" y="329"/>
                </a:cxn>
                <a:cxn ang="0">
                  <a:pos x="4789" y="77"/>
                </a:cxn>
                <a:cxn ang="0">
                  <a:pos x="4789" y="0"/>
                </a:cxn>
                <a:cxn ang="0">
                  <a:pos x="0" y="107"/>
                </a:cxn>
                <a:cxn ang="0">
                  <a:pos x="0" y="329"/>
                </a:cxn>
                <a:cxn ang="0">
                  <a:pos x="0" y="329"/>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w="9525" cap="flat" cmpd="sng">
              <a:noFill/>
              <a:prstDash val="solid"/>
              <a:round/>
              <a:headEnd type="none" w="med" len="med"/>
              <a:tailEnd type="none" w="med" len="med"/>
            </a:ln>
            <a:effectLst/>
          </p:spPr>
          <p:txBody>
            <a:bodyPr/>
            <a:lstStyle/>
            <a:p>
              <a:pPr algn="ctr">
                <a:spcBef>
                  <a:spcPct val="20000"/>
                </a:spcBef>
                <a:defRPr/>
              </a:pPr>
              <a:endParaRPr lang="en-US" sz="3000">
                <a:solidFill>
                  <a:srgbClr val="FFFFFF"/>
                </a:solidFill>
                <a:latin typeface="Times New Roman" pitchFamily="18" charset="0"/>
                <a:cs typeface="+mn-cs"/>
              </a:endParaRPr>
            </a:p>
          </p:txBody>
        </p:sp>
        <p:sp>
          <p:nvSpPr>
            <p:cNvPr id="504840" name="Freeform 8"/>
            <p:cNvSpPr>
              <a:spLocks/>
            </p:cNvSpPr>
            <p:nvPr/>
          </p:nvSpPr>
          <p:spPr bwMode="hidden">
            <a:xfrm>
              <a:off x="4784" y="3702"/>
              <a:ext cx="974" cy="101"/>
            </a:xfrm>
            <a:custGeom>
              <a:avLst/>
              <a:gdLst/>
              <a:ahLst/>
              <a:cxnLst>
                <a:cxn ang="0">
                  <a:pos x="975" y="48"/>
                </a:cxn>
                <a:cxn ang="0">
                  <a:pos x="975" y="0"/>
                </a:cxn>
                <a:cxn ang="0">
                  <a:pos x="0" y="24"/>
                </a:cxn>
                <a:cxn ang="0">
                  <a:pos x="0" y="101"/>
                </a:cxn>
                <a:cxn ang="0">
                  <a:pos x="975" y="48"/>
                </a:cxn>
                <a:cxn ang="0">
                  <a:pos x="975" y="48"/>
                </a:cxn>
              </a:cxnLst>
              <a:rect l="0" t="0" r="r" b="b"/>
              <a:pathLst>
                <a:path w="975" h="101">
                  <a:moveTo>
                    <a:pt x="975" y="48"/>
                  </a:moveTo>
                  <a:lnTo>
                    <a:pt x="975" y="0"/>
                  </a:lnTo>
                  <a:lnTo>
                    <a:pt x="0" y="24"/>
                  </a:lnTo>
                  <a:lnTo>
                    <a:pt x="0" y="101"/>
                  </a:lnTo>
                  <a:lnTo>
                    <a:pt x="975" y="48"/>
                  </a:lnTo>
                  <a:lnTo>
                    <a:pt x="975" y="48"/>
                  </a:lnTo>
                  <a:close/>
                </a:path>
              </a:pathLst>
            </a:custGeom>
            <a:solidFill>
              <a:schemeClr val="bg1"/>
            </a:solidFill>
            <a:ln w="9525">
              <a:noFill/>
              <a:round/>
              <a:headEnd/>
              <a:tailEnd/>
            </a:ln>
          </p:spPr>
          <p:txBody>
            <a:bodyPr/>
            <a:lstStyle/>
            <a:p>
              <a:pPr algn="ctr">
                <a:spcBef>
                  <a:spcPct val="20000"/>
                </a:spcBef>
                <a:defRPr/>
              </a:pPr>
              <a:endParaRPr lang="en-US" sz="3000">
                <a:solidFill>
                  <a:srgbClr val="FFFFFF"/>
                </a:solidFill>
                <a:latin typeface="Times New Roman" pitchFamily="18" charset="0"/>
                <a:cs typeface="+mn-cs"/>
              </a:endParaRPr>
            </a:p>
          </p:txBody>
        </p:sp>
        <p:sp>
          <p:nvSpPr>
            <p:cNvPr id="504841" name="Freeform 9"/>
            <p:cNvSpPr>
              <a:spLocks/>
            </p:cNvSpPr>
            <p:nvPr/>
          </p:nvSpPr>
          <p:spPr bwMode="hidden">
            <a:xfrm>
              <a:off x="3619" y="3815"/>
              <a:ext cx="2139" cy="198"/>
            </a:xfrm>
            <a:custGeom>
              <a:avLst/>
              <a:gdLst/>
              <a:ahLst/>
              <a:cxnLst>
                <a:cxn ang="0">
                  <a:pos x="2141" y="0"/>
                </a:cxn>
                <a:cxn ang="0">
                  <a:pos x="0" y="156"/>
                </a:cxn>
                <a:cxn ang="0">
                  <a:pos x="0" y="198"/>
                </a:cxn>
                <a:cxn ang="0">
                  <a:pos x="2141" y="0"/>
                </a:cxn>
                <a:cxn ang="0">
                  <a:pos x="2141" y="0"/>
                </a:cxn>
              </a:cxnLst>
              <a:rect l="0" t="0" r="r" b="b"/>
              <a:pathLst>
                <a:path w="2141" h="198">
                  <a:moveTo>
                    <a:pt x="2141" y="0"/>
                  </a:moveTo>
                  <a:lnTo>
                    <a:pt x="0" y="156"/>
                  </a:lnTo>
                  <a:lnTo>
                    <a:pt x="0" y="198"/>
                  </a:lnTo>
                  <a:lnTo>
                    <a:pt x="2141" y="0"/>
                  </a:lnTo>
                  <a:lnTo>
                    <a:pt x="2141" y="0"/>
                  </a:lnTo>
                  <a:close/>
                </a:path>
              </a:pathLst>
            </a:custGeom>
            <a:solidFill>
              <a:schemeClr val="bg1"/>
            </a:solidFill>
            <a:ln w="9525">
              <a:noFill/>
              <a:round/>
              <a:headEnd/>
              <a:tailEnd/>
            </a:ln>
          </p:spPr>
          <p:txBody>
            <a:bodyPr/>
            <a:lstStyle/>
            <a:p>
              <a:pPr algn="ctr">
                <a:spcBef>
                  <a:spcPct val="20000"/>
                </a:spcBef>
                <a:defRPr/>
              </a:pPr>
              <a:endParaRPr lang="en-US" sz="3000">
                <a:solidFill>
                  <a:srgbClr val="FFFFFF"/>
                </a:solidFill>
                <a:latin typeface="Times New Roman" pitchFamily="18" charset="0"/>
                <a:cs typeface="+mn-cs"/>
              </a:endParaRPr>
            </a:p>
          </p:txBody>
        </p:sp>
        <p:sp>
          <p:nvSpPr>
            <p:cNvPr id="504842" name="Freeform 10"/>
            <p:cNvSpPr>
              <a:spLocks/>
            </p:cNvSpPr>
            <p:nvPr/>
          </p:nvSpPr>
          <p:spPr bwMode="hidden">
            <a:xfrm>
              <a:off x="0" y="3971"/>
              <a:ext cx="3619" cy="348"/>
            </a:xfrm>
            <a:custGeom>
              <a:avLst/>
              <a:gdLst/>
              <a:ahLst/>
              <a:cxnLst>
                <a:cxn ang="0">
                  <a:pos x="0" y="348"/>
                </a:cxn>
                <a:cxn ang="0">
                  <a:pos x="311" y="348"/>
                </a:cxn>
                <a:cxn ang="0">
                  <a:pos x="3623" y="42"/>
                </a:cxn>
                <a:cxn ang="0">
                  <a:pos x="3623" y="0"/>
                </a:cxn>
                <a:cxn ang="0">
                  <a:pos x="0" y="264"/>
                </a:cxn>
                <a:cxn ang="0">
                  <a:pos x="0" y="348"/>
                </a:cxn>
                <a:cxn ang="0">
                  <a:pos x="0" y="348"/>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algn="ctr">
                <a:spcBef>
                  <a:spcPct val="20000"/>
                </a:spcBef>
                <a:defRPr/>
              </a:pPr>
              <a:endParaRPr lang="en-US" sz="3000">
                <a:solidFill>
                  <a:srgbClr val="FFFFFF"/>
                </a:solidFill>
                <a:latin typeface="Times New Roman" pitchFamily="18" charset="0"/>
                <a:cs typeface="+mn-cs"/>
              </a:endParaRPr>
            </a:p>
          </p:txBody>
        </p:sp>
        <p:sp>
          <p:nvSpPr>
            <p:cNvPr id="504843" name="Freeform 11"/>
            <p:cNvSpPr>
              <a:spLocks/>
            </p:cNvSpPr>
            <p:nvPr/>
          </p:nvSpPr>
          <p:spPr bwMode="hidden">
            <a:xfrm>
              <a:off x="2097" y="4043"/>
              <a:ext cx="2514" cy="276"/>
            </a:xfrm>
            <a:custGeom>
              <a:avLst/>
              <a:gdLst/>
              <a:ahLst/>
              <a:cxnLst>
                <a:cxn ang="0">
                  <a:pos x="2182" y="276"/>
                </a:cxn>
                <a:cxn ang="0">
                  <a:pos x="2517" y="204"/>
                </a:cxn>
                <a:cxn ang="0">
                  <a:pos x="2260" y="0"/>
                </a:cxn>
                <a:cxn ang="0">
                  <a:pos x="0" y="276"/>
                </a:cxn>
                <a:cxn ang="0">
                  <a:pos x="2182" y="276"/>
                </a:cxn>
                <a:cxn ang="0">
                  <a:pos x="2182" y="276"/>
                </a:cxn>
              </a:cxnLst>
              <a:rect l="0" t="0" r="r" b="b"/>
              <a:pathLst>
                <a:path w="2517" h="276">
                  <a:moveTo>
                    <a:pt x="2182" y="276"/>
                  </a:moveTo>
                  <a:lnTo>
                    <a:pt x="2517" y="204"/>
                  </a:lnTo>
                  <a:lnTo>
                    <a:pt x="2260" y="0"/>
                  </a:lnTo>
                  <a:lnTo>
                    <a:pt x="0" y="276"/>
                  </a:lnTo>
                  <a:lnTo>
                    <a:pt x="2182" y="276"/>
                  </a:lnTo>
                  <a:lnTo>
                    <a:pt x="2182" y="276"/>
                  </a:lnTo>
                  <a:close/>
                </a:path>
              </a:pathLst>
            </a:custGeom>
            <a:solidFill>
              <a:schemeClr val="bg1"/>
            </a:solidFill>
            <a:ln w="9525">
              <a:noFill/>
              <a:round/>
              <a:headEnd/>
              <a:tailEnd/>
            </a:ln>
          </p:spPr>
          <p:txBody>
            <a:bodyPr/>
            <a:lstStyle/>
            <a:p>
              <a:pPr algn="ctr">
                <a:spcBef>
                  <a:spcPct val="20000"/>
                </a:spcBef>
                <a:defRPr/>
              </a:pPr>
              <a:endParaRPr lang="en-US" sz="3000">
                <a:solidFill>
                  <a:srgbClr val="FFFFFF"/>
                </a:solidFill>
                <a:latin typeface="Times New Roman" pitchFamily="18" charset="0"/>
                <a:cs typeface="+mn-cs"/>
              </a:endParaRPr>
            </a:p>
          </p:txBody>
        </p:sp>
        <p:sp>
          <p:nvSpPr>
            <p:cNvPr id="504844" name="Freeform 12"/>
            <p:cNvSpPr>
              <a:spLocks/>
            </p:cNvSpPr>
            <p:nvPr/>
          </p:nvSpPr>
          <p:spPr bwMode="hidden">
            <a:xfrm>
              <a:off x="4354" y="3869"/>
              <a:ext cx="1404" cy="378"/>
            </a:xfrm>
            <a:custGeom>
              <a:avLst/>
              <a:gdLst/>
              <a:ahLst/>
              <a:cxnLst>
                <a:cxn ang="0">
                  <a:pos x="1405" y="126"/>
                </a:cxn>
                <a:cxn ang="0">
                  <a:pos x="1405" y="0"/>
                </a:cxn>
                <a:cxn ang="0">
                  <a:pos x="0" y="174"/>
                </a:cxn>
                <a:cxn ang="0">
                  <a:pos x="257" y="378"/>
                </a:cxn>
                <a:cxn ang="0">
                  <a:pos x="1405" y="126"/>
                </a:cxn>
                <a:cxn ang="0">
                  <a:pos x="1405" y="126"/>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w="9525">
              <a:noFill/>
              <a:round/>
              <a:headEnd/>
              <a:tailEnd/>
            </a:ln>
          </p:spPr>
          <p:txBody>
            <a:bodyPr/>
            <a:lstStyle/>
            <a:p>
              <a:pPr algn="ctr">
                <a:spcBef>
                  <a:spcPct val="20000"/>
                </a:spcBef>
                <a:defRPr/>
              </a:pPr>
              <a:endParaRPr lang="en-US" sz="3000">
                <a:solidFill>
                  <a:srgbClr val="FFFFFF"/>
                </a:solidFill>
                <a:latin typeface="Times New Roman" pitchFamily="18" charset="0"/>
                <a:cs typeface="+mn-cs"/>
              </a:endParaRPr>
            </a:p>
          </p:txBody>
        </p:sp>
        <p:sp>
          <p:nvSpPr>
            <p:cNvPr id="504845" name="Freeform 13"/>
            <p:cNvSpPr>
              <a:spLocks/>
            </p:cNvSpPr>
            <p:nvPr/>
          </p:nvSpPr>
          <p:spPr bwMode="hidden">
            <a:xfrm>
              <a:off x="5030" y="3151"/>
              <a:ext cx="728" cy="240"/>
            </a:xfrm>
            <a:custGeom>
              <a:avLst/>
              <a:gdLst/>
              <a:ahLst/>
              <a:cxnLst>
                <a:cxn ang="0">
                  <a:pos x="729" y="240"/>
                </a:cxn>
                <a:cxn ang="0">
                  <a:pos x="0" y="0"/>
                </a:cxn>
                <a:cxn ang="0">
                  <a:pos x="0" y="6"/>
                </a:cxn>
                <a:cxn ang="0">
                  <a:pos x="729" y="240"/>
                </a:cxn>
                <a:cxn ang="0">
                  <a:pos x="729" y="240"/>
                </a:cxn>
              </a:cxnLst>
              <a:rect l="0" t="0" r="r" b="b"/>
              <a:pathLst>
                <a:path w="729" h="240">
                  <a:moveTo>
                    <a:pt x="729" y="240"/>
                  </a:moveTo>
                  <a:lnTo>
                    <a:pt x="0" y="0"/>
                  </a:lnTo>
                  <a:lnTo>
                    <a:pt x="0" y="6"/>
                  </a:lnTo>
                  <a:lnTo>
                    <a:pt x="729" y="240"/>
                  </a:lnTo>
                  <a:lnTo>
                    <a:pt x="729" y="240"/>
                  </a:lnTo>
                  <a:close/>
                </a:path>
              </a:pathLst>
            </a:custGeom>
            <a:solidFill>
              <a:schemeClr val="bg1"/>
            </a:solidFill>
            <a:ln w="9525">
              <a:noFill/>
              <a:round/>
              <a:headEnd/>
              <a:tailEnd/>
            </a:ln>
          </p:spPr>
          <p:txBody>
            <a:bodyPr/>
            <a:lstStyle/>
            <a:p>
              <a:pPr algn="ctr">
                <a:spcBef>
                  <a:spcPct val="20000"/>
                </a:spcBef>
                <a:defRPr/>
              </a:pPr>
              <a:endParaRPr lang="en-US" sz="3000">
                <a:solidFill>
                  <a:srgbClr val="FFFFFF"/>
                </a:solidFill>
                <a:latin typeface="Times New Roman" pitchFamily="18" charset="0"/>
                <a:cs typeface="+mn-cs"/>
              </a:endParaRPr>
            </a:p>
          </p:txBody>
        </p:sp>
        <p:sp>
          <p:nvSpPr>
            <p:cNvPr id="504846" name="Freeform 14"/>
            <p:cNvSpPr>
              <a:spLocks/>
            </p:cNvSpPr>
            <p:nvPr/>
          </p:nvSpPr>
          <p:spPr bwMode="hidden">
            <a:xfrm>
              <a:off x="0" y="1486"/>
              <a:ext cx="5030" cy="1671"/>
            </a:xfrm>
            <a:custGeom>
              <a:avLst/>
              <a:gdLst/>
              <a:ahLst/>
              <a:cxnLst>
                <a:cxn ang="0">
                  <a:pos x="0" y="72"/>
                </a:cxn>
                <a:cxn ang="0">
                  <a:pos x="5035" y="1672"/>
                </a:cxn>
                <a:cxn ang="0">
                  <a:pos x="5035" y="1666"/>
                </a:cxn>
                <a:cxn ang="0">
                  <a:pos x="0" y="0"/>
                </a:cxn>
                <a:cxn ang="0">
                  <a:pos x="0" y="72"/>
                </a:cxn>
                <a:cxn ang="0">
                  <a:pos x="0" y="72"/>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w="9525">
              <a:noFill/>
              <a:round/>
              <a:headEnd/>
              <a:tailEnd/>
            </a:ln>
          </p:spPr>
          <p:txBody>
            <a:bodyPr/>
            <a:lstStyle/>
            <a:p>
              <a:pPr algn="ctr">
                <a:spcBef>
                  <a:spcPct val="20000"/>
                </a:spcBef>
                <a:defRPr/>
              </a:pPr>
              <a:endParaRPr lang="en-US" sz="3000">
                <a:solidFill>
                  <a:srgbClr val="FFFFFF"/>
                </a:solidFill>
                <a:latin typeface="Times New Roman" pitchFamily="18" charset="0"/>
                <a:cs typeface="+mn-cs"/>
              </a:endParaRPr>
            </a:p>
          </p:txBody>
        </p:sp>
        <p:sp>
          <p:nvSpPr>
            <p:cNvPr id="504847" name="Freeform 15"/>
            <p:cNvSpPr>
              <a:spLocks/>
            </p:cNvSpPr>
            <p:nvPr/>
          </p:nvSpPr>
          <p:spPr bwMode="hidden">
            <a:xfrm>
              <a:off x="5030" y="3049"/>
              <a:ext cx="728" cy="318"/>
            </a:xfrm>
            <a:custGeom>
              <a:avLst/>
              <a:gdLst/>
              <a:ahLst/>
              <a:cxnLst>
                <a:cxn ang="0">
                  <a:pos x="729" y="318"/>
                </a:cxn>
                <a:cxn ang="0">
                  <a:pos x="729" y="312"/>
                </a:cxn>
                <a:cxn ang="0">
                  <a:pos x="0" y="0"/>
                </a:cxn>
                <a:cxn ang="0">
                  <a:pos x="0" y="54"/>
                </a:cxn>
                <a:cxn ang="0">
                  <a:pos x="729" y="318"/>
                </a:cxn>
                <a:cxn ang="0">
                  <a:pos x="729" y="318"/>
                </a:cxn>
              </a:cxnLst>
              <a:rect l="0" t="0" r="r" b="b"/>
              <a:pathLst>
                <a:path w="729" h="318">
                  <a:moveTo>
                    <a:pt x="729" y="318"/>
                  </a:moveTo>
                  <a:lnTo>
                    <a:pt x="729" y="312"/>
                  </a:lnTo>
                  <a:lnTo>
                    <a:pt x="0" y="0"/>
                  </a:lnTo>
                  <a:lnTo>
                    <a:pt x="0" y="54"/>
                  </a:lnTo>
                  <a:lnTo>
                    <a:pt x="729" y="318"/>
                  </a:lnTo>
                  <a:lnTo>
                    <a:pt x="729" y="318"/>
                  </a:lnTo>
                  <a:close/>
                </a:path>
              </a:pathLst>
            </a:custGeom>
            <a:gradFill rotWithShape="0">
              <a:gsLst>
                <a:gs pos="0">
                  <a:schemeClr val="bg2"/>
                </a:gs>
                <a:gs pos="100000">
                  <a:schemeClr val="bg1"/>
                </a:gs>
              </a:gsLst>
              <a:lin ang="0" scaled="1"/>
            </a:gradFill>
            <a:ln w="9525">
              <a:noFill/>
              <a:round/>
              <a:headEnd/>
              <a:tailEnd/>
            </a:ln>
          </p:spPr>
          <p:txBody>
            <a:bodyPr/>
            <a:lstStyle/>
            <a:p>
              <a:pPr algn="ctr">
                <a:spcBef>
                  <a:spcPct val="20000"/>
                </a:spcBef>
                <a:defRPr/>
              </a:pPr>
              <a:endParaRPr lang="en-US" sz="3000">
                <a:solidFill>
                  <a:srgbClr val="FFFFFF"/>
                </a:solidFill>
                <a:latin typeface="Times New Roman" pitchFamily="18" charset="0"/>
                <a:cs typeface="+mn-cs"/>
              </a:endParaRPr>
            </a:p>
          </p:txBody>
        </p:sp>
        <p:sp>
          <p:nvSpPr>
            <p:cNvPr id="504848" name="Freeform 16"/>
            <p:cNvSpPr>
              <a:spLocks/>
            </p:cNvSpPr>
            <p:nvPr/>
          </p:nvSpPr>
          <p:spPr bwMode="hidden">
            <a:xfrm>
              <a:off x="0" y="916"/>
              <a:ext cx="5030" cy="2187"/>
            </a:xfrm>
            <a:custGeom>
              <a:avLst/>
              <a:gdLst/>
              <a:ahLst/>
              <a:cxnLst>
                <a:cxn ang="0">
                  <a:pos x="0" y="396"/>
                </a:cxn>
                <a:cxn ang="0">
                  <a:pos x="5035" y="2188"/>
                </a:cxn>
                <a:cxn ang="0">
                  <a:pos x="5035" y="2134"/>
                </a:cxn>
                <a:cxn ang="0">
                  <a:pos x="0" y="0"/>
                </a:cxn>
                <a:cxn ang="0">
                  <a:pos x="0" y="396"/>
                </a:cxn>
                <a:cxn ang="0">
                  <a:pos x="0" y="396"/>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w="9525">
              <a:noFill/>
              <a:round/>
              <a:headEnd/>
              <a:tailEnd/>
            </a:ln>
          </p:spPr>
          <p:txBody>
            <a:bodyPr/>
            <a:lstStyle/>
            <a:p>
              <a:pPr algn="ctr">
                <a:spcBef>
                  <a:spcPct val="20000"/>
                </a:spcBef>
                <a:defRPr/>
              </a:pPr>
              <a:endParaRPr lang="en-US" sz="3000">
                <a:solidFill>
                  <a:srgbClr val="FFFFFF"/>
                </a:solidFill>
                <a:latin typeface="Times New Roman" pitchFamily="18" charset="0"/>
                <a:cs typeface="+mn-cs"/>
              </a:endParaRPr>
            </a:p>
          </p:txBody>
        </p:sp>
        <p:sp>
          <p:nvSpPr>
            <p:cNvPr id="504849" name="Freeform 17"/>
            <p:cNvSpPr>
              <a:spLocks/>
            </p:cNvSpPr>
            <p:nvPr/>
          </p:nvSpPr>
          <p:spPr bwMode="hidden">
            <a:xfrm>
              <a:off x="2294" y="0"/>
              <a:ext cx="3159" cy="2725"/>
            </a:xfrm>
            <a:custGeom>
              <a:avLst/>
              <a:gdLst/>
              <a:ahLst/>
              <a:cxnLst>
                <a:cxn ang="0">
                  <a:pos x="0" y="0"/>
                </a:cxn>
                <a:cxn ang="0">
                  <a:pos x="3145" y="2727"/>
                </a:cxn>
                <a:cxn ang="0">
                  <a:pos x="3163" y="2704"/>
                </a:cxn>
                <a:cxn ang="0">
                  <a:pos x="102" y="0"/>
                </a:cxn>
                <a:cxn ang="0">
                  <a:pos x="0" y="0"/>
                </a:cxn>
                <a:cxn ang="0">
                  <a:pos x="0" y="0"/>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w="9525">
              <a:noFill/>
              <a:round/>
              <a:headEnd/>
              <a:tailEnd/>
            </a:ln>
          </p:spPr>
          <p:txBody>
            <a:bodyPr/>
            <a:lstStyle/>
            <a:p>
              <a:pPr algn="ctr">
                <a:spcBef>
                  <a:spcPct val="20000"/>
                </a:spcBef>
                <a:defRPr/>
              </a:pPr>
              <a:endParaRPr lang="en-US" sz="3000">
                <a:solidFill>
                  <a:srgbClr val="FFFFFF"/>
                </a:solidFill>
                <a:latin typeface="Times New Roman" pitchFamily="18" charset="0"/>
                <a:cs typeface="+mn-cs"/>
              </a:endParaRPr>
            </a:p>
          </p:txBody>
        </p:sp>
        <p:sp>
          <p:nvSpPr>
            <p:cNvPr id="504850" name="Freeform 18"/>
            <p:cNvSpPr>
              <a:spLocks/>
            </p:cNvSpPr>
            <p:nvPr/>
          </p:nvSpPr>
          <p:spPr bwMode="hidden">
            <a:xfrm>
              <a:off x="5435" y="2702"/>
              <a:ext cx="323" cy="299"/>
            </a:xfrm>
            <a:custGeom>
              <a:avLst/>
              <a:gdLst/>
              <a:ahLst/>
              <a:cxnLst>
                <a:cxn ang="0">
                  <a:pos x="323" y="299"/>
                </a:cxn>
                <a:cxn ang="0">
                  <a:pos x="323" y="263"/>
                </a:cxn>
                <a:cxn ang="0">
                  <a:pos x="18" y="0"/>
                </a:cxn>
                <a:cxn ang="0">
                  <a:pos x="0" y="23"/>
                </a:cxn>
                <a:cxn ang="0">
                  <a:pos x="323" y="299"/>
                </a:cxn>
                <a:cxn ang="0">
                  <a:pos x="323" y="299"/>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w="9525">
              <a:noFill/>
              <a:round/>
              <a:headEnd/>
              <a:tailEnd/>
            </a:ln>
          </p:spPr>
          <p:txBody>
            <a:bodyPr/>
            <a:lstStyle/>
            <a:p>
              <a:pPr algn="ctr">
                <a:spcBef>
                  <a:spcPct val="20000"/>
                </a:spcBef>
                <a:defRPr/>
              </a:pPr>
              <a:endParaRPr lang="en-US" sz="3000">
                <a:solidFill>
                  <a:srgbClr val="FFFFFF"/>
                </a:solidFill>
                <a:latin typeface="Times New Roman" pitchFamily="18" charset="0"/>
                <a:cs typeface="+mn-cs"/>
              </a:endParaRPr>
            </a:p>
          </p:txBody>
        </p:sp>
        <p:sp>
          <p:nvSpPr>
            <p:cNvPr id="504851" name="Freeform 19"/>
            <p:cNvSpPr>
              <a:spLocks/>
            </p:cNvSpPr>
            <p:nvPr/>
          </p:nvSpPr>
          <p:spPr bwMode="hidden">
            <a:xfrm>
              <a:off x="5477" y="2588"/>
              <a:ext cx="281" cy="335"/>
            </a:xfrm>
            <a:custGeom>
              <a:avLst/>
              <a:gdLst/>
              <a:ahLst/>
              <a:cxnLst>
                <a:cxn ang="0">
                  <a:pos x="281" y="335"/>
                </a:cxn>
                <a:cxn ang="0">
                  <a:pos x="281" y="173"/>
                </a:cxn>
                <a:cxn ang="0">
                  <a:pos x="96" y="0"/>
                </a:cxn>
                <a:cxn ang="0">
                  <a:pos x="0" y="90"/>
                </a:cxn>
                <a:cxn ang="0">
                  <a:pos x="281" y="335"/>
                </a:cxn>
                <a:cxn ang="0">
                  <a:pos x="281" y="335"/>
                </a:cxn>
              </a:cxnLst>
              <a:rect l="0" t="0" r="r" b="b"/>
              <a:pathLst>
                <a:path w="281" h="335">
                  <a:moveTo>
                    <a:pt x="281" y="335"/>
                  </a:moveTo>
                  <a:lnTo>
                    <a:pt x="281" y="173"/>
                  </a:lnTo>
                  <a:lnTo>
                    <a:pt x="96" y="0"/>
                  </a:lnTo>
                  <a:lnTo>
                    <a:pt x="0" y="90"/>
                  </a:lnTo>
                  <a:lnTo>
                    <a:pt x="281" y="335"/>
                  </a:lnTo>
                  <a:lnTo>
                    <a:pt x="281" y="335"/>
                  </a:lnTo>
                  <a:close/>
                </a:path>
              </a:pathLst>
            </a:custGeom>
            <a:solidFill>
              <a:schemeClr val="bg1"/>
            </a:solidFill>
            <a:ln w="9525">
              <a:noFill/>
              <a:round/>
              <a:headEnd/>
              <a:tailEnd/>
            </a:ln>
          </p:spPr>
          <p:txBody>
            <a:bodyPr/>
            <a:lstStyle/>
            <a:p>
              <a:pPr algn="ctr">
                <a:spcBef>
                  <a:spcPct val="20000"/>
                </a:spcBef>
                <a:defRPr/>
              </a:pPr>
              <a:endParaRPr lang="en-US" sz="3000">
                <a:solidFill>
                  <a:srgbClr val="FFFFFF"/>
                </a:solidFill>
                <a:latin typeface="Times New Roman" pitchFamily="18" charset="0"/>
                <a:cs typeface="+mn-cs"/>
              </a:endParaRPr>
            </a:p>
          </p:txBody>
        </p:sp>
        <p:sp>
          <p:nvSpPr>
            <p:cNvPr id="504852" name="Freeform 20"/>
            <p:cNvSpPr>
              <a:spLocks/>
            </p:cNvSpPr>
            <p:nvPr/>
          </p:nvSpPr>
          <p:spPr bwMode="hidden">
            <a:xfrm>
              <a:off x="2454" y="0"/>
              <a:ext cx="3119" cy="2678"/>
            </a:xfrm>
            <a:custGeom>
              <a:avLst/>
              <a:gdLst/>
              <a:ahLst/>
              <a:cxnLst>
                <a:cxn ang="0">
                  <a:pos x="0" y="0"/>
                </a:cxn>
                <a:cxn ang="0">
                  <a:pos x="3026" y="2680"/>
                </a:cxn>
                <a:cxn ang="0">
                  <a:pos x="3122" y="2590"/>
                </a:cxn>
                <a:cxn ang="0">
                  <a:pos x="383" y="0"/>
                </a:cxn>
                <a:cxn ang="0">
                  <a:pos x="0" y="0"/>
                </a:cxn>
                <a:cxn ang="0">
                  <a:pos x="0" y="0"/>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w="9525">
              <a:noFill/>
              <a:round/>
              <a:headEnd/>
              <a:tailEnd/>
            </a:ln>
          </p:spPr>
          <p:txBody>
            <a:bodyPr/>
            <a:lstStyle/>
            <a:p>
              <a:pPr algn="ctr">
                <a:spcBef>
                  <a:spcPct val="20000"/>
                </a:spcBef>
                <a:defRPr/>
              </a:pPr>
              <a:endParaRPr lang="en-US" sz="3000">
                <a:solidFill>
                  <a:srgbClr val="FFFFFF"/>
                </a:solidFill>
                <a:latin typeface="Times New Roman" pitchFamily="18" charset="0"/>
                <a:cs typeface="+mn-cs"/>
              </a:endParaRPr>
            </a:p>
          </p:txBody>
        </p:sp>
        <p:sp>
          <p:nvSpPr>
            <p:cNvPr id="504853" name="Freeform 21"/>
            <p:cNvSpPr>
              <a:spLocks/>
            </p:cNvSpPr>
            <p:nvPr/>
          </p:nvSpPr>
          <p:spPr bwMode="hidden">
            <a:xfrm>
              <a:off x="5626" y="2534"/>
              <a:ext cx="132" cy="132"/>
            </a:xfrm>
            <a:custGeom>
              <a:avLst/>
              <a:gdLst/>
              <a:ahLst/>
              <a:cxnLst>
                <a:cxn ang="0">
                  <a:pos x="132" y="132"/>
                </a:cxn>
                <a:cxn ang="0">
                  <a:pos x="0" y="0"/>
                </a:cxn>
                <a:cxn ang="0">
                  <a:pos x="0" y="0"/>
                </a:cxn>
                <a:cxn ang="0">
                  <a:pos x="132" y="132"/>
                </a:cxn>
                <a:cxn ang="0">
                  <a:pos x="132" y="132"/>
                </a:cxn>
              </a:cxnLst>
              <a:rect l="0" t="0" r="r" b="b"/>
              <a:pathLst>
                <a:path w="132" h="132">
                  <a:moveTo>
                    <a:pt x="132" y="132"/>
                  </a:moveTo>
                  <a:lnTo>
                    <a:pt x="0" y="0"/>
                  </a:lnTo>
                  <a:lnTo>
                    <a:pt x="0" y="0"/>
                  </a:lnTo>
                  <a:lnTo>
                    <a:pt x="132" y="132"/>
                  </a:lnTo>
                  <a:lnTo>
                    <a:pt x="132" y="132"/>
                  </a:lnTo>
                  <a:close/>
                </a:path>
              </a:pathLst>
            </a:custGeom>
            <a:solidFill>
              <a:srgbClr val="FF9999"/>
            </a:solidFill>
            <a:ln w="9525">
              <a:noFill/>
              <a:round/>
              <a:headEnd/>
              <a:tailEnd/>
            </a:ln>
          </p:spPr>
          <p:txBody>
            <a:bodyPr/>
            <a:lstStyle/>
            <a:p>
              <a:pPr algn="ctr">
                <a:spcBef>
                  <a:spcPct val="20000"/>
                </a:spcBef>
                <a:defRPr/>
              </a:pPr>
              <a:endParaRPr lang="en-US" sz="3000">
                <a:solidFill>
                  <a:srgbClr val="FFFFFF"/>
                </a:solidFill>
                <a:latin typeface="Times New Roman" pitchFamily="18" charset="0"/>
                <a:cs typeface="+mn-cs"/>
              </a:endParaRPr>
            </a:p>
          </p:txBody>
        </p:sp>
        <p:sp>
          <p:nvSpPr>
            <p:cNvPr id="504854" name="Freeform 22"/>
            <p:cNvSpPr>
              <a:spLocks/>
            </p:cNvSpPr>
            <p:nvPr/>
          </p:nvSpPr>
          <p:spPr bwMode="hidden">
            <a:xfrm>
              <a:off x="3112" y="0"/>
              <a:ext cx="2514" cy="2534"/>
            </a:xfrm>
            <a:custGeom>
              <a:avLst/>
              <a:gdLst/>
              <a:ahLst/>
              <a:cxnLst>
                <a:cxn ang="0">
                  <a:pos x="0" y="0"/>
                </a:cxn>
                <a:cxn ang="0">
                  <a:pos x="2517" y="2536"/>
                </a:cxn>
                <a:cxn ang="0">
                  <a:pos x="2517" y="2536"/>
                </a:cxn>
                <a:cxn ang="0">
                  <a:pos x="66" y="0"/>
                </a:cxn>
                <a:cxn ang="0">
                  <a:pos x="0" y="0"/>
                </a:cxn>
                <a:cxn ang="0">
                  <a:pos x="0" y="0"/>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w="9525">
              <a:noFill/>
              <a:round/>
              <a:headEnd/>
              <a:tailEnd/>
            </a:ln>
          </p:spPr>
          <p:txBody>
            <a:bodyPr/>
            <a:lstStyle/>
            <a:p>
              <a:pPr algn="ctr">
                <a:spcBef>
                  <a:spcPct val="20000"/>
                </a:spcBef>
                <a:defRPr/>
              </a:pPr>
              <a:endParaRPr lang="en-US" sz="3000">
                <a:solidFill>
                  <a:srgbClr val="FFFFFF"/>
                </a:solidFill>
                <a:latin typeface="Times New Roman" pitchFamily="18" charset="0"/>
                <a:cs typeface="+mn-cs"/>
              </a:endParaRPr>
            </a:p>
          </p:txBody>
        </p:sp>
        <p:sp>
          <p:nvSpPr>
            <p:cNvPr id="504855" name="Freeform 23"/>
            <p:cNvSpPr>
              <a:spLocks/>
            </p:cNvSpPr>
            <p:nvPr/>
          </p:nvSpPr>
          <p:spPr bwMode="hidden">
            <a:xfrm>
              <a:off x="3488" y="0"/>
              <a:ext cx="2198" cy="2480"/>
            </a:xfrm>
            <a:custGeom>
              <a:avLst/>
              <a:gdLst/>
              <a:ahLst/>
              <a:cxnLst>
                <a:cxn ang="0">
                  <a:pos x="0" y="0"/>
                </a:cxn>
                <a:cxn ang="0">
                  <a:pos x="2188" y="2482"/>
                </a:cxn>
                <a:cxn ang="0">
                  <a:pos x="2200" y="2476"/>
                </a:cxn>
                <a:cxn ang="0">
                  <a:pos x="317" y="0"/>
                </a:cxn>
                <a:cxn ang="0">
                  <a:pos x="0" y="0"/>
                </a:cxn>
                <a:cxn ang="0">
                  <a:pos x="0" y="0"/>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w="9525" cap="flat" cmpd="sng">
              <a:noFill/>
              <a:prstDash val="solid"/>
              <a:round/>
              <a:headEnd type="none" w="med" len="med"/>
              <a:tailEnd type="none" w="med" len="med"/>
            </a:ln>
            <a:effectLst/>
          </p:spPr>
          <p:txBody>
            <a:bodyPr/>
            <a:lstStyle/>
            <a:p>
              <a:pPr algn="ctr">
                <a:spcBef>
                  <a:spcPct val="20000"/>
                </a:spcBef>
                <a:defRPr/>
              </a:pPr>
              <a:endParaRPr lang="en-US" sz="3000">
                <a:solidFill>
                  <a:srgbClr val="FFFFFF"/>
                </a:solidFill>
                <a:latin typeface="Times New Roman" pitchFamily="18" charset="0"/>
                <a:cs typeface="+mn-cs"/>
              </a:endParaRPr>
            </a:p>
          </p:txBody>
        </p:sp>
        <p:sp>
          <p:nvSpPr>
            <p:cNvPr id="504856" name="Freeform 24"/>
            <p:cNvSpPr>
              <a:spLocks/>
            </p:cNvSpPr>
            <p:nvPr/>
          </p:nvSpPr>
          <p:spPr bwMode="hidden">
            <a:xfrm>
              <a:off x="5674" y="2474"/>
              <a:ext cx="84" cy="96"/>
            </a:xfrm>
            <a:custGeom>
              <a:avLst/>
              <a:gdLst/>
              <a:ahLst/>
              <a:cxnLst>
                <a:cxn ang="0">
                  <a:pos x="84" y="96"/>
                </a:cxn>
                <a:cxn ang="0">
                  <a:pos x="84" y="90"/>
                </a:cxn>
                <a:cxn ang="0">
                  <a:pos x="12" y="0"/>
                </a:cxn>
                <a:cxn ang="0">
                  <a:pos x="0" y="6"/>
                </a:cxn>
                <a:cxn ang="0">
                  <a:pos x="84" y="96"/>
                </a:cxn>
                <a:cxn ang="0">
                  <a:pos x="84" y="96"/>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w="9525">
              <a:noFill/>
              <a:round/>
              <a:headEnd/>
              <a:tailEnd/>
            </a:ln>
          </p:spPr>
          <p:txBody>
            <a:bodyPr/>
            <a:lstStyle/>
            <a:p>
              <a:pPr algn="ctr">
                <a:spcBef>
                  <a:spcPct val="20000"/>
                </a:spcBef>
                <a:defRPr/>
              </a:pPr>
              <a:endParaRPr lang="en-US" sz="3000">
                <a:solidFill>
                  <a:srgbClr val="FFFFFF"/>
                </a:solidFill>
                <a:latin typeface="Times New Roman" pitchFamily="18" charset="0"/>
                <a:cs typeface="+mn-cs"/>
              </a:endParaRPr>
            </a:p>
          </p:txBody>
        </p:sp>
        <p:sp>
          <p:nvSpPr>
            <p:cNvPr id="504857" name="Freeform 25"/>
            <p:cNvSpPr>
              <a:spLocks/>
            </p:cNvSpPr>
            <p:nvPr/>
          </p:nvSpPr>
          <p:spPr bwMode="hidden">
            <a:xfrm>
              <a:off x="5603" y="850"/>
              <a:ext cx="155" cy="516"/>
            </a:xfrm>
            <a:custGeom>
              <a:avLst/>
              <a:gdLst/>
              <a:ahLst/>
              <a:cxnLst>
                <a:cxn ang="0">
                  <a:pos x="155" y="516"/>
                </a:cxn>
                <a:cxn ang="0">
                  <a:pos x="155" y="204"/>
                </a:cxn>
                <a:cxn ang="0">
                  <a:pos x="77" y="0"/>
                </a:cxn>
                <a:cxn ang="0">
                  <a:pos x="0" y="192"/>
                </a:cxn>
                <a:cxn ang="0">
                  <a:pos x="155" y="516"/>
                </a:cxn>
                <a:cxn ang="0">
                  <a:pos x="155" y="516"/>
                </a:cxn>
              </a:cxnLst>
              <a:rect l="0" t="0" r="r" b="b"/>
              <a:pathLst>
                <a:path w="155" h="516">
                  <a:moveTo>
                    <a:pt x="155" y="516"/>
                  </a:moveTo>
                  <a:lnTo>
                    <a:pt x="155" y="204"/>
                  </a:lnTo>
                  <a:lnTo>
                    <a:pt x="77" y="0"/>
                  </a:lnTo>
                  <a:lnTo>
                    <a:pt x="0" y="192"/>
                  </a:lnTo>
                  <a:lnTo>
                    <a:pt x="155" y="516"/>
                  </a:lnTo>
                  <a:lnTo>
                    <a:pt x="155" y="516"/>
                  </a:lnTo>
                  <a:close/>
                </a:path>
              </a:pathLst>
            </a:custGeom>
            <a:solidFill>
              <a:schemeClr val="bg2"/>
            </a:solidFill>
            <a:ln w="9525">
              <a:noFill/>
              <a:round/>
              <a:headEnd/>
              <a:tailEnd/>
            </a:ln>
          </p:spPr>
          <p:txBody>
            <a:bodyPr/>
            <a:lstStyle/>
            <a:p>
              <a:pPr algn="ctr">
                <a:spcBef>
                  <a:spcPct val="20000"/>
                </a:spcBef>
                <a:defRPr/>
              </a:pPr>
              <a:endParaRPr lang="en-US" sz="3000">
                <a:solidFill>
                  <a:srgbClr val="FFFFFF"/>
                </a:solidFill>
                <a:latin typeface="Times New Roman" pitchFamily="18" charset="0"/>
                <a:cs typeface="+mn-cs"/>
              </a:endParaRPr>
            </a:p>
          </p:txBody>
        </p:sp>
        <p:sp>
          <p:nvSpPr>
            <p:cNvPr id="504858" name="Freeform 26"/>
            <p:cNvSpPr>
              <a:spLocks/>
            </p:cNvSpPr>
            <p:nvPr/>
          </p:nvSpPr>
          <p:spPr bwMode="hidden">
            <a:xfrm>
              <a:off x="5107" y="0"/>
              <a:ext cx="573" cy="1042"/>
            </a:xfrm>
            <a:custGeom>
              <a:avLst/>
              <a:gdLst/>
              <a:ahLst/>
              <a:cxnLst>
                <a:cxn ang="0">
                  <a:pos x="0" y="0"/>
                </a:cxn>
                <a:cxn ang="0">
                  <a:pos x="497" y="1043"/>
                </a:cxn>
                <a:cxn ang="0">
                  <a:pos x="574" y="851"/>
                </a:cxn>
                <a:cxn ang="0">
                  <a:pos x="251" y="0"/>
                </a:cxn>
                <a:cxn ang="0">
                  <a:pos x="0" y="0"/>
                </a:cxn>
                <a:cxn ang="0">
                  <a:pos x="0" y="0"/>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w="9525">
              <a:noFill/>
              <a:round/>
              <a:headEnd/>
              <a:tailEnd/>
            </a:ln>
          </p:spPr>
          <p:txBody>
            <a:bodyPr/>
            <a:lstStyle/>
            <a:p>
              <a:pPr algn="ctr">
                <a:spcBef>
                  <a:spcPct val="20000"/>
                </a:spcBef>
                <a:defRPr/>
              </a:pPr>
              <a:endParaRPr lang="en-US" sz="3000">
                <a:solidFill>
                  <a:srgbClr val="FFFFFF"/>
                </a:solidFill>
                <a:latin typeface="Times New Roman" pitchFamily="18" charset="0"/>
                <a:cs typeface="+mn-cs"/>
              </a:endParaRPr>
            </a:p>
          </p:txBody>
        </p:sp>
        <p:sp>
          <p:nvSpPr>
            <p:cNvPr id="504859" name="Freeform 27"/>
            <p:cNvSpPr>
              <a:spLocks/>
            </p:cNvSpPr>
            <p:nvPr/>
          </p:nvSpPr>
          <p:spPr bwMode="hidden">
            <a:xfrm>
              <a:off x="5411" y="0"/>
              <a:ext cx="341" cy="796"/>
            </a:xfrm>
            <a:custGeom>
              <a:avLst/>
              <a:gdLst/>
              <a:ahLst/>
              <a:cxnLst>
                <a:cxn ang="0">
                  <a:pos x="144" y="0"/>
                </a:cxn>
                <a:cxn ang="0">
                  <a:pos x="0" y="0"/>
                </a:cxn>
                <a:cxn ang="0">
                  <a:pos x="287" y="797"/>
                </a:cxn>
                <a:cxn ang="0">
                  <a:pos x="341" y="653"/>
                </a:cxn>
                <a:cxn ang="0">
                  <a:pos x="144" y="0"/>
                </a:cxn>
                <a:cxn ang="0">
                  <a:pos x="144" y="0"/>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w="9525">
              <a:noFill/>
              <a:round/>
              <a:headEnd/>
              <a:tailEnd/>
            </a:ln>
          </p:spPr>
          <p:txBody>
            <a:bodyPr/>
            <a:lstStyle/>
            <a:p>
              <a:pPr algn="ctr">
                <a:spcBef>
                  <a:spcPct val="20000"/>
                </a:spcBef>
                <a:defRPr/>
              </a:pPr>
              <a:endParaRPr lang="en-US" sz="3000">
                <a:solidFill>
                  <a:srgbClr val="FFFFFF"/>
                </a:solidFill>
                <a:latin typeface="Times New Roman" pitchFamily="18" charset="0"/>
                <a:cs typeface="+mn-cs"/>
              </a:endParaRPr>
            </a:p>
          </p:txBody>
        </p:sp>
        <p:sp>
          <p:nvSpPr>
            <p:cNvPr id="504860" name="Freeform 28"/>
            <p:cNvSpPr>
              <a:spLocks/>
            </p:cNvSpPr>
            <p:nvPr/>
          </p:nvSpPr>
          <p:spPr bwMode="hidden">
            <a:xfrm>
              <a:off x="5698" y="653"/>
              <a:ext cx="60" cy="311"/>
            </a:xfrm>
            <a:custGeom>
              <a:avLst/>
              <a:gdLst/>
              <a:ahLst/>
              <a:cxnLst>
                <a:cxn ang="0">
                  <a:pos x="0" y="144"/>
                </a:cxn>
                <a:cxn ang="0">
                  <a:pos x="60" y="312"/>
                </a:cxn>
                <a:cxn ang="0">
                  <a:pos x="60" y="6"/>
                </a:cxn>
                <a:cxn ang="0">
                  <a:pos x="54" y="0"/>
                </a:cxn>
                <a:cxn ang="0">
                  <a:pos x="0" y="144"/>
                </a:cxn>
                <a:cxn ang="0">
                  <a:pos x="0" y="144"/>
                </a:cxn>
              </a:cxnLst>
              <a:rect l="0" t="0" r="r" b="b"/>
              <a:pathLst>
                <a:path w="60" h="312">
                  <a:moveTo>
                    <a:pt x="0" y="144"/>
                  </a:moveTo>
                  <a:lnTo>
                    <a:pt x="60" y="312"/>
                  </a:lnTo>
                  <a:lnTo>
                    <a:pt x="60" y="6"/>
                  </a:lnTo>
                  <a:lnTo>
                    <a:pt x="54" y="0"/>
                  </a:lnTo>
                  <a:lnTo>
                    <a:pt x="0" y="144"/>
                  </a:lnTo>
                  <a:lnTo>
                    <a:pt x="0" y="144"/>
                  </a:lnTo>
                  <a:close/>
                </a:path>
              </a:pathLst>
            </a:custGeom>
            <a:solidFill>
              <a:schemeClr val="bg2"/>
            </a:solidFill>
            <a:ln w="9525">
              <a:noFill/>
              <a:round/>
              <a:headEnd/>
              <a:tailEnd/>
            </a:ln>
          </p:spPr>
          <p:txBody>
            <a:bodyPr/>
            <a:lstStyle/>
            <a:p>
              <a:pPr algn="ctr">
                <a:spcBef>
                  <a:spcPct val="20000"/>
                </a:spcBef>
                <a:defRPr/>
              </a:pPr>
              <a:endParaRPr lang="en-US" sz="3000">
                <a:solidFill>
                  <a:srgbClr val="FFFFFF"/>
                </a:solidFill>
                <a:latin typeface="Times New Roman" pitchFamily="18" charset="0"/>
                <a:cs typeface="+mn-cs"/>
              </a:endParaRPr>
            </a:p>
          </p:txBody>
        </p:sp>
        <p:sp>
          <p:nvSpPr>
            <p:cNvPr id="504861" name="Freeform 29"/>
            <p:cNvSpPr>
              <a:spLocks/>
            </p:cNvSpPr>
            <p:nvPr/>
          </p:nvSpPr>
          <p:spPr bwMode="hidden">
            <a:xfrm>
              <a:off x="2" y="1601"/>
              <a:ext cx="5752" cy="1864"/>
            </a:xfrm>
            <a:custGeom>
              <a:avLst/>
              <a:gdLst/>
              <a:ahLst/>
              <a:cxnLst>
                <a:cxn ang="0">
                  <a:pos x="0" y="371"/>
                </a:cxn>
                <a:cxn ang="0">
                  <a:pos x="5740" y="1864"/>
                </a:cxn>
                <a:cxn ang="0">
                  <a:pos x="5740" y="1834"/>
                </a:cxn>
                <a:cxn ang="0">
                  <a:pos x="0" y="0"/>
                </a:cxn>
                <a:cxn ang="0">
                  <a:pos x="0" y="371"/>
                </a:cxn>
                <a:cxn ang="0">
                  <a:pos x="0" y="37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w="9525">
              <a:noFill/>
              <a:round/>
              <a:headEnd/>
              <a:tailEnd/>
            </a:ln>
          </p:spPr>
          <p:txBody>
            <a:bodyPr/>
            <a:lstStyle/>
            <a:p>
              <a:pPr algn="ctr">
                <a:spcBef>
                  <a:spcPct val="20000"/>
                </a:spcBef>
                <a:defRPr/>
              </a:pPr>
              <a:endParaRPr lang="en-US" sz="3000">
                <a:solidFill>
                  <a:srgbClr val="FFFFFF"/>
                </a:solidFill>
                <a:latin typeface="Times New Roman" pitchFamily="18" charset="0"/>
                <a:cs typeface="+mn-cs"/>
              </a:endParaRPr>
            </a:p>
          </p:txBody>
        </p:sp>
        <p:sp>
          <p:nvSpPr>
            <p:cNvPr id="504862" name="Freeform 30"/>
            <p:cNvSpPr>
              <a:spLocks/>
            </p:cNvSpPr>
            <p:nvPr/>
          </p:nvSpPr>
          <p:spPr bwMode="hidden">
            <a:xfrm>
              <a:off x="5754" y="3483"/>
              <a:ext cx="6" cy="6"/>
            </a:xfrm>
            <a:custGeom>
              <a:avLst/>
              <a:gdLst/>
              <a:ahLst/>
              <a:cxnLst>
                <a:cxn ang="0">
                  <a:pos x="6" y="6"/>
                </a:cxn>
                <a:cxn ang="0">
                  <a:pos x="0" y="0"/>
                </a:cxn>
                <a:cxn ang="0">
                  <a:pos x="0" y="6"/>
                </a:cxn>
                <a:cxn ang="0">
                  <a:pos x="6" y="6"/>
                </a:cxn>
                <a:cxn ang="0">
                  <a:pos x="6" y="6"/>
                </a:cxn>
              </a:cxnLst>
              <a:rect l="0" t="0" r="r" b="b"/>
              <a:pathLst>
                <a:path w="6" h="6">
                  <a:moveTo>
                    <a:pt x="6" y="6"/>
                  </a:moveTo>
                  <a:lnTo>
                    <a:pt x="0" y="0"/>
                  </a:lnTo>
                  <a:lnTo>
                    <a:pt x="0" y="6"/>
                  </a:lnTo>
                  <a:lnTo>
                    <a:pt x="6" y="6"/>
                  </a:lnTo>
                  <a:lnTo>
                    <a:pt x="6" y="6"/>
                  </a:lnTo>
                  <a:close/>
                </a:path>
              </a:pathLst>
            </a:custGeom>
            <a:solidFill>
              <a:srgbClr val="18FF00"/>
            </a:solidFill>
            <a:ln w="9525">
              <a:noFill/>
              <a:round/>
              <a:headEnd/>
              <a:tailEnd/>
            </a:ln>
          </p:spPr>
          <p:txBody>
            <a:bodyPr/>
            <a:lstStyle/>
            <a:p>
              <a:pPr algn="ctr">
                <a:spcBef>
                  <a:spcPct val="20000"/>
                </a:spcBef>
                <a:defRPr/>
              </a:pPr>
              <a:endParaRPr lang="en-US" sz="3000">
                <a:solidFill>
                  <a:srgbClr val="FFFFFF"/>
                </a:solidFill>
                <a:latin typeface="Times New Roman" pitchFamily="18" charset="0"/>
                <a:cs typeface="+mn-cs"/>
              </a:endParaRPr>
            </a:p>
          </p:txBody>
        </p:sp>
        <p:sp>
          <p:nvSpPr>
            <p:cNvPr id="504863" name="Freeform 31"/>
            <p:cNvSpPr>
              <a:spLocks/>
            </p:cNvSpPr>
            <p:nvPr/>
          </p:nvSpPr>
          <p:spPr bwMode="hidden">
            <a:xfrm>
              <a:off x="2" y="2152"/>
              <a:ext cx="5752" cy="1337"/>
            </a:xfrm>
            <a:custGeom>
              <a:avLst/>
              <a:gdLst/>
              <a:ahLst/>
              <a:cxnLst>
                <a:cxn ang="0">
                  <a:pos x="0" y="366"/>
                </a:cxn>
                <a:cxn ang="0">
                  <a:pos x="5740" y="1337"/>
                </a:cxn>
                <a:cxn ang="0">
                  <a:pos x="5740" y="1331"/>
                </a:cxn>
                <a:cxn ang="0">
                  <a:pos x="0" y="0"/>
                </a:cxn>
                <a:cxn ang="0">
                  <a:pos x="0" y="366"/>
                </a:cxn>
                <a:cxn ang="0">
                  <a:pos x="0" y="366"/>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algn="ctr">
                <a:spcBef>
                  <a:spcPct val="20000"/>
                </a:spcBef>
                <a:defRPr/>
              </a:pPr>
              <a:endParaRPr lang="en-US" sz="3000">
                <a:solidFill>
                  <a:srgbClr val="FFFFFF"/>
                </a:solidFill>
                <a:latin typeface="Times New Roman" pitchFamily="18" charset="0"/>
                <a:cs typeface="+mn-cs"/>
              </a:endParaRPr>
            </a:p>
          </p:txBody>
        </p:sp>
        <p:sp>
          <p:nvSpPr>
            <p:cNvPr id="504864" name="Freeform 32"/>
            <p:cNvSpPr>
              <a:spLocks/>
            </p:cNvSpPr>
            <p:nvPr/>
          </p:nvSpPr>
          <p:spPr bwMode="hidden">
            <a:xfrm>
              <a:off x="2" y="3177"/>
              <a:ext cx="5752" cy="414"/>
            </a:xfrm>
            <a:custGeom>
              <a:avLst/>
              <a:gdLst/>
              <a:ahLst/>
              <a:cxnLst>
                <a:cxn ang="0">
                  <a:pos x="0" y="48"/>
                </a:cxn>
                <a:cxn ang="0">
                  <a:pos x="5740" y="414"/>
                </a:cxn>
                <a:cxn ang="0">
                  <a:pos x="5740" y="402"/>
                </a:cxn>
                <a:cxn ang="0">
                  <a:pos x="0" y="0"/>
                </a:cxn>
                <a:cxn ang="0">
                  <a:pos x="0" y="48"/>
                </a:cxn>
                <a:cxn ang="0">
                  <a:pos x="0" y="48"/>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w="9525">
              <a:noFill/>
              <a:round/>
              <a:headEnd/>
              <a:tailEnd/>
            </a:ln>
          </p:spPr>
          <p:txBody>
            <a:bodyPr/>
            <a:lstStyle/>
            <a:p>
              <a:pPr algn="ctr">
                <a:spcBef>
                  <a:spcPct val="20000"/>
                </a:spcBef>
                <a:defRPr/>
              </a:pPr>
              <a:endParaRPr lang="en-US" sz="3000">
                <a:solidFill>
                  <a:srgbClr val="FFFFFF"/>
                </a:solidFill>
                <a:latin typeface="Times New Roman" pitchFamily="18" charset="0"/>
                <a:cs typeface="+mn-cs"/>
              </a:endParaRPr>
            </a:p>
          </p:txBody>
        </p:sp>
        <p:sp>
          <p:nvSpPr>
            <p:cNvPr id="504865" name="Freeform 33"/>
            <p:cNvSpPr>
              <a:spLocks/>
            </p:cNvSpPr>
            <p:nvPr/>
          </p:nvSpPr>
          <p:spPr bwMode="hidden">
            <a:xfrm>
              <a:off x="1297" y="0"/>
              <a:ext cx="4457" cy="3177"/>
            </a:xfrm>
            <a:custGeom>
              <a:avLst/>
              <a:gdLst/>
              <a:ahLst/>
              <a:cxnLst>
                <a:cxn ang="0">
                  <a:pos x="0" y="0"/>
                </a:cxn>
                <a:cxn ang="0">
                  <a:pos x="4448" y="3177"/>
                </a:cxn>
                <a:cxn ang="0">
                  <a:pos x="4448" y="3153"/>
                </a:cxn>
                <a:cxn ang="0">
                  <a:pos x="125" y="0"/>
                </a:cxn>
                <a:cxn ang="0">
                  <a:pos x="0" y="0"/>
                </a:cxn>
                <a:cxn ang="0">
                  <a:pos x="0" y="0"/>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w="9525">
              <a:noFill/>
              <a:round/>
              <a:headEnd/>
              <a:tailEnd/>
            </a:ln>
          </p:spPr>
          <p:txBody>
            <a:bodyPr/>
            <a:lstStyle/>
            <a:p>
              <a:pPr algn="ctr">
                <a:spcBef>
                  <a:spcPct val="20000"/>
                </a:spcBef>
                <a:defRPr/>
              </a:pPr>
              <a:endParaRPr lang="en-US" sz="3000">
                <a:solidFill>
                  <a:srgbClr val="FFFFFF"/>
                </a:solidFill>
                <a:latin typeface="Times New Roman" pitchFamily="18" charset="0"/>
                <a:cs typeface="+mn-cs"/>
              </a:endParaRPr>
            </a:p>
          </p:txBody>
        </p:sp>
        <p:sp>
          <p:nvSpPr>
            <p:cNvPr id="504866" name="Freeform 34"/>
            <p:cNvSpPr>
              <a:spLocks/>
            </p:cNvSpPr>
            <p:nvPr/>
          </p:nvSpPr>
          <p:spPr bwMode="hidden">
            <a:xfrm>
              <a:off x="3321" y="0"/>
              <a:ext cx="2433" cy="2614"/>
            </a:xfrm>
            <a:custGeom>
              <a:avLst/>
              <a:gdLst/>
              <a:ahLst/>
              <a:cxnLst>
                <a:cxn ang="0">
                  <a:pos x="0" y="0"/>
                </a:cxn>
                <a:cxn ang="0">
                  <a:pos x="2428" y="2614"/>
                </a:cxn>
                <a:cxn ang="0">
                  <a:pos x="2428" y="2608"/>
                </a:cxn>
                <a:cxn ang="0">
                  <a:pos x="66" y="0"/>
                </a:cxn>
                <a:cxn ang="0">
                  <a:pos x="0" y="0"/>
                </a:cxn>
                <a:cxn ang="0">
                  <a:pos x="0" y="0"/>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algn="ctr">
                <a:spcBef>
                  <a:spcPct val="20000"/>
                </a:spcBef>
                <a:defRPr/>
              </a:pPr>
              <a:endParaRPr lang="en-US" sz="3000">
                <a:solidFill>
                  <a:srgbClr val="FFFFFF"/>
                </a:solidFill>
                <a:latin typeface="Times New Roman" pitchFamily="18" charset="0"/>
                <a:cs typeface="+mn-cs"/>
              </a:endParaRPr>
            </a:p>
          </p:txBody>
        </p:sp>
        <p:sp>
          <p:nvSpPr>
            <p:cNvPr id="504867" name="Freeform 35"/>
            <p:cNvSpPr>
              <a:spLocks/>
            </p:cNvSpPr>
            <p:nvPr/>
          </p:nvSpPr>
          <p:spPr bwMode="hidden">
            <a:xfrm>
              <a:off x="3950" y="0"/>
              <a:ext cx="1804" cy="2464"/>
            </a:xfrm>
            <a:custGeom>
              <a:avLst/>
              <a:gdLst/>
              <a:ahLst/>
              <a:cxnLst>
                <a:cxn ang="0">
                  <a:pos x="485" y="0"/>
                </a:cxn>
                <a:cxn ang="0">
                  <a:pos x="0" y="0"/>
                </a:cxn>
                <a:cxn ang="0">
                  <a:pos x="1800" y="2464"/>
                </a:cxn>
                <a:cxn ang="0">
                  <a:pos x="1800" y="2248"/>
                </a:cxn>
                <a:cxn ang="0">
                  <a:pos x="1794" y="2248"/>
                </a:cxn>
                <a:cxn ang="0">
                  <a:pos x="485" y="0"/>
                </a:cxn>
                <a:cxn ang="0">
                  <a:pos x="485" y="0"/>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w="9525">
              <a:noFill/>
              <a:round/>
              <a:headEnd/>
              <a:tailEnd/>
            </a:ln>
          </p:spPr>
          <p:txBody>
            <a:bodyPr/>
            <a:lstStyle/>
            <a:p>
              <a:pPr algn="ctr">
                <a:spcBef>
                  <a:spcPct val="20000"/>
                </a:spcBef>
                <a:defRPr/>
              </a:pPr>
              <a:endParaRPr lang="en-US" sz="3000">
                <a:solidFill>
                  <a:srgbClr val="FFFFFF"/>
                </a:solidFill>
                <a:latin typeface="Times New Roman" pitchFamily="18" charset="0"/>
                <a:cs typeface="+mn-cs"/>
              </a:endParaRPr>
            </a:p>
          </p:txBody>
        </p:sp>
        <p:sp>
          <p:nvSpPr>
            <p:cNvPr id="504868" name="Freeform 36"/>
            <p:cNvSpPr>
              <a:spLocks/>
            </p:cNvSpPr>
            <p:nvPr/>
          </p:nvSpPr>
          <p:spPr bwMode="hidden">
            <a:xfrm>
              <a:off x="4519" y="0"/>
              <a:ext cx="1235" cy="2074"/>
            </a:xfrm>
            <a:custGeom>
              <a:avLst/>
              <a:gdLst/>
              <a:ahLst/>
              <a:cxnLst>
                <a:cxn ang="0">
                  <a:pos x="0" y="0"/>
                </a:cxn>
                <a:cxn ang="0">
                  <a:pos x="1232" y="2074"/>
                </a:cxn>
                <a:cxn ang="0">
                  <a:pos x="1232" y="2038"/>
                </a:cxn>
                <a:cxn ang="0">
                  <a:pos x="42" y="0"/>
                </a:cxn>
                <a:cxn ang="0">
                  <a:pos x="0" y="0"/>
                </a:cxn>
                <a:cxn ang="0">
                  <a:pos x="0" y="0"/>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w="9525">
              <a:noFill/>
              <a:round/>
              <a:headEnd/>
              <a:tailEnd/>
            </a:ln>
          </p:spPr>
          <p:txBody>
            <a:bodyPr/>
            <a:lstStyle/>
            <a:p>
              <a:pPr algn="ctr">
                <a:spcBef>
                  <a:spcPct val="20000"/>
                </a:spcBef>
                <a:defRPr/>
              </a:pPr>
              <a:endParaRPr lang="en-US" sz="3000">
                <a:solidFill>
                  <a:srgbClr val="FFFFFF"/>
                </a:solidFill>
                <a:latin typeface="Times New Roman" pitchFamily="18" charset="0"/>
                <a:cs typeface="+mn-cs"/>
              </a:endParaRPr>
            </a:p>
          </p:txBody>
        </p:sp>
        <p:sp>
          <p:nvSpPr>
            <p:cNvPr id="504869" name="Freeform 37"/>
            <p:cNvSpPr>
              <a:spLocks/>
            </p:cNvSpPr>
            <p:nvPr/>
          </p:nvSpPr>
          <p:spPr bwMode="hidden">
            <a:xfrm>
              <a:off x="4694" y="0"/>
              <a:ext cx="1060" cy="1936"/>
            </a:xfrm>
            <a:custGeom>
              <a:avLst/>
              <a:gdLst/>
              <a:ahLst/>
              <a:cxnLst>
                <a:cxn ang="0">
                  <a:pos x="0" y="0"/>
                </a:cxn>
                <a:cxn ang="0">
                  <a:pos x="1058" y="1936"/>
                </a:cxn>
                <a:cxn ang="0">
                  <a:pos x="1058" y="1930"/>
                </a:cxn>
                <a:cxn ang="0">
                  <a:pos x="54" y="0"/>
                </a:cxn>
                <a:cxn ang="0">
                  <a:pos x="0" y="0"/>
                </a:cxn>
                <a:cxn ang="0">
                  <a:pos x="0" y="0"/>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w="9525">
              <a:noFill/>
              <a:round/>
              <a:headEnd/>
              <a:tailEnd/>
            </a:ln>
          </p:spPr>
          <p:txBody>
            <a:bodyPr/>
            <a:lstStyle/>
            <a:p>
              <a:pPr algn="ctr">
                <a:spcBef>
                  <a:spcPct val="20000"/>
                </a:spcBef>
                <a:defRPr/>
              </a:pPr>
              <a:endParaRPr lang="en-US" sz="3000">
                <a:solidFill>
                  <a:srgbClr val="FFFFFF"/>
                </a:solidFill>
                <a:latin typeface="Times New Roman" pitchFamily="18" charset="0"/>
                <a:cs typeface="+mn-cs"/>
              </a:endParaRPr>
            </a:p>
          </p:txBody>
        </p:sp>
        <p:sp>
          <p:nvSpPr>
            <p:cNvPr id="504870" name="Freeform 38"/>
            <p:cNvSpPr>
              <a:spLocks/>
            </p:cNvSpPr>
            <p:nvPr/>
          </p:nvSpPr>
          <p:spPr bwMode="hidden">
            <a:xfrm>
              <a:off x="4981" y="0"/>
              <a:ext cx="773" cy="1487"/>
            </a:xfrm>
            <a:custGeom>
              <a:avLst/>
              <a:gdLst/>
              <a:ahLst/>
              <a:cxnLst>
                <a:cxn ang="0">
                  <a:pos x="771" y="1433"/>
                </a:cxn>
                <a:cxn ang="0">
                  <a:pos x="42" y="0"/>
                </a:cxn>
                <a:cxn ang="0">
                  <a:pos x="0" y="0"/>
                </a:cxn>
                <a:cxn ang="0">
                  <a:pos x="771" y="1487"/>
                </a:cxn>
                <a:cxn ang="0">
                  <a:pos x="771" y="1433"/>
                </a:cxn>
                <a:cxn ang="0">
                  <a:pos x="771" y="1433"/>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w="9525">
              <a:noFill/>
              <a:round/>
              <a:headEnd/>
              <a:tailEnd/>
            </a:ln>
          </p:spPr>
          <p:txBody>
            <a:bodyPr/>
            <a:lstStyle/>
            <a:p>
              <a:pPr algn="ctr">
                <a:spcBef>
                  <a:spcPct val="20000"/>
                </a:spcBef>
                <a:defRPr/>
              </a:pPr>
              <a:endParaRPr lang="en-US" sz="3000">
                <a:solidFill>
                  <a:srgbClr val="FFFFFF"/>
                </a:solidFill>
                <a:latin typeface="Times New Roman" pitchFamily="18" charset="0"/>
                <a:cs typeface="+mn-cs"/>
              </a:endParaRPr>
            </a:p>
          </p:txBody>
        </p:sp>
        <p:grpSp>
          <p:nvGrpSpPr>
            <p:cNvPr id="23596" name="Group 39"/>
            <p:cNvGrpSpPr>
              <a:grpSpLocks/>
            </p:cNvGrpSpPr>
            <p:nvPr userDrawn="1"/>
          </p:nvGrpSpPr>
          <p:grpSpPr bwMode="auto">
            <a:xfrm>
              <a:off x="0" y="1632"/>
              <a:ext cx="5758" cy="1858"/>
              <a:chOff x="0" y="1632"/>
              <a:chExt cx="5758" cy="1858"/>
            </a:xfrm>
          </p:grpSpPr>
          <p:sp>
            <p:nvSpPr>
              <p:cNvPr id="504872" name="Freeform 40"/>
              <p:cNvSpPr>
                <a:spLocks/>
              </p:cNvSpPr>
              <p:nvPr/>
            </p:nvSpPr>
            <p:spPr bwMode="hidden">
              <a:xfrm>
                <a:off x="0" y="1632"/>
                <a:ext cx="3670" cy="1313"/>
              </a:xfrm>
              <a:custGeom>
                <a:avLst/>
                <a:gdLst/>
                <a:ahLst/>
                <a:cxnLst>
                  <a:cxn ang="0">
                    <a:pos x="0" y="0"/>
                  </a:cxn>
                  <a:cxn ang="0">
                    <a:pos x="0" y="366"/>
                  </a:cxn>
                  <a:cxn ang="0">
                    <a:pos x="3635" y="1313"/>
                  </a:cxn>
                  <a:cxn ang="0">
                    <a:pos x="3647" y="1235"/>
                  </a:cxn>
                  <a:cxn ang="0">
                    <a:pos x="3659" y="1163"/>
                  </a:cxn>
                  <a:cxn ang="0">
                    <a:pos x="0" y="0"/>
                  </a:cxn>
                  <a:cxn ang="0">
                    <a:pos x="0" y="0"/>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algn="ctr">
                  <a:spcBef>
                    <a:spcPct val="20000"/>
                  </a:spcBef>
                  <a:defRPr/>
                </a:pPr>
                <a:endParaRPr lang="en-US" sz="3000">
                  <a:solidFill>
                    <a:srgbClr val="FFFFFF"/>
                  </a:solidFill>
                  <a:latin typeface="Times New Roman" pitchFamily="18" charset="0"/>
                  <a:cs typeface="+mn-cs"/>
                </a:endParaRPr>
              </a:p>
            </p:txBody>
          </p:sp>
          <p:sp>
            <p:nvSpPr>
              <p:cNvPr id="504873" name="Freeform 41"/>
              <p:cNvSpPr>
                <a:spLocks/>
              </p:cNvSpPr>
              <p:nvPr/>
            </p:nvSpPr>
            <p:spPr bwMode="hidden">
              <a:xfrm>
                <a:off x="3646" y="2795"/>
                <a:ext cx="2112" cy="695"/>
              </a:xfrm>
              <a:custGeom>
                <a:avLst/>
                <a:gdLst/>
                <a:ahLst/>
                <a:cxnLst>
                  <a:cxn ang="0">
                    <a:pos x="2105" y="665"/>
                  </a:cxn>
                  <a:cxn ang="0">
                    <a:pos x="24" y="0"/>
                  </a:cxn>
                  <a:cxn ang="0">
                    <a:pos x="12" y="72"/>
                  </a:cxn>
                  <a:cxn ang="0">
                    <a:pos x="0" y="150"/>
                  </a:cxn>
                  <a:cxn ang="0">
                    <a:pos x="2105" y="695"/>
                  </a:cxn>
                  <a:cxn ang="0">
                    <a:pos x="2105" y="665"/>
                  </a:cxn>
                  <a:cxn ang="0">
                    <a:pos x="2105" y="665"/>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w="9525">
                <a:noFill/>
                <a:round/>
                <a:headEnd/>
                <a:tailEnd/>
              </a:ln>
            </p:spPr>
            <p:txBody>
              <a:bodyPr/>
              <a:lstStyle/>
              <a:p>
                <a:pPr algn="ctr">
                  <a:spcBef>
                    <a:spcPct val="20000"/>
                  </a:spcBef>
                  <a:defRPr/>
                </a:pPr>
                <a:endParaRPr lang="en-US" sz="3000">
                  <a:solidFill>
                    <a:srgbClr val="FFFFFF"/>
                  </a:solidFill>
                  <a:latin typeface="Times New Roman" pitchFamily="18" charset="0"/>
                  <a:cs typeface="+mn-cs"/>
                </a:endParaRPr>
              </a:p>
            </p:txBody>
          </p:sp>
        </p:grpSp>
      </p:grpSp>
      <p:sp>
        <p:nvSpPr>
          <p:cNvPr id="504874" name="Rectangle 42"/>
          <p:cNvSpPr>
            <a:spLocks noGrp="1" noChangeArrowheads="1"/>
          </p:cNvSpPr>
          <p:nvPr>
            <p:ph type="title"/>
          </p:nvPr>
        </p:nvSpPr>
        <p:spPr bwMode="auto">
          <a:xfrm>
            <a:off x="457200" y="277813"/>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smtClean="0"/>
              <a:t>Click to edit Master title style</a:t>
            </a:r>
          </a:p>
        </p:txBody>
      </p:sp>
      <p:sp>
        <p:nvSpPr>
          <p:cNvPr id="504875" name="Rectangle 43"/>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p>
        </p:txBody>
      </p:sp>
      <p:sp>
        <p:nvSpPr>
          <p:cNvPr id="504876" name="Rectangle 44"/>
          <p:cNvSpPr>
            <a:spLocks noGrp="1" noChangeArrowheads="1"/>
          </p:cNvSpPr>
          <p:nvPr>
            <p:ph type="dt" sz="half" idx="2"/>
          </p:nvPr>
        </p:nvSpPr>
        <p:spPr bwMode="auto">
          <a:xfrm>
            <a:off x="457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l">
              <a:spcBef>
                <a:spcPct val="0"/>
              </a:spcBef>
              <a:defRPr sz="1200">
                <a:effectLst>
                  <a:outerShdw blurRad="38100" dist="38100" dir="2700000" algn="tl">
                    <a:srgbClr val="000000"/>
                  </a:outerShdw>
                </a:effectLst>
                <a:latin typeface="+mn-lt"/>
              </a:defRPr>
            </a:lvl1pPr>
          </a:lstStyle>
          <a:p>
            <a:pPr>
              <a:defRPr/>
            </a:pPr>
            <a:fld id="{D290F8B0-4569-424B-A74F-A8CCCDDDC5D7}" type="datetime4">
              <a:rPr lang="en-US" smtClean="0">
                <a:solidFill>
                  <a:srgbClr val="FFFFFF"/>
                </a:solidFill>
                <a:cs typeface="+mn-cs"/>
              </a:rPr>
              <a:t>October 1, 2011</a:t>
            </a:fld>
            <a:endParaRPr lang="en-US">
              <a:solidFill>
                <a:srgbClr val="FFFFFF"/>
              </a:solidFill>
              <a:cs typeface="+mn-cs"/>
            </a:endParaRPr>
          </a:p>
        </p:txBody>
      </p:sp>
      <p:sp>
        <p:nvSpPr>
          <p:cNvPr id="504877" name="Rectangle 4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spcBef>
                <a:spcPct val="0"/>
              </a:spcBef>
              <a:defRPr sz="1200">
                <a:effectLst>
                  <a:outerShdw blurRad="38100" dist="38100" dir="2700000" algn="tl">
                    <a:srgbClr val="000000"/>
                  </a:outerShdw>
                </a:effectLst>
                <a:latin typeface="+mn-lt"/>
              </a:defRPr>
            </a:lvl1pPr>
          </a:lstStyle>
          <a:p>
            <a:pPr algn="ctr">
              <a:defRPr/>
            </a:pPr>
            <a:endParaRPr lang="en-US">
              <a:solidFill>
                <a:srgbClr val="FFFFFF"/>
              </a:solidFill>
              <a:cs typeface="+mn-cs"/>
            </a:endParaRPr>
          </a:p>
        </p:txBody>
      </p:sp>
      <p:sp>
        <p:nvSpPr>
          <p:cNvPr id="504878" name="Rectangle 46"/>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spcBef>
                <a:spcPct val="0"/>
              </a:spcBef>
              <a:defRPr sz="2000">
                <a:effectLst>
                  <a:outerShdw blurRad="38100" dist="38100" dir="2700000" algn="tl">
                    <a:srgbClr val="000000"/>
                  </a:outerShdw>
                </a:effectLst>
                <a:latin typeface="+mn-lt"/>
              </a:defRPr>
            </a:lvl1pPr>
          </a:lstStyle>
          <a:p>
            <a:pPr>
              <a:defRPr/>
            </a:pPr>
            <a:fld id="{BD695FDC-E98D-4BC7-B42A-6CE577E283EF}" type="slidenum">
              <a:rPr lang="en-US">
                <a:solidFill>
                  <a:srgbClr val="FFFFFF"/>
                </a:solidFill>
                <a:cs typeface="+mn-cs"/>
              </a:rPr>
              <a:pPr>
                <a:defRPr/>
              </a:pPr>
              <a:t>‹#›</a:t>
            </a:fld>
            <a:endParaRPr lang="en-US">
              <a:solidFill>
                <a:srgbClr val="FFFFFF"/>
              </a:solidFill>
              <a:cs typeface="+mn-cs"/>
            </a:endParaRPr>
          </a:p>
        </p:txBody>
      </p:sp>
    </p:spTree>
    <p:extLst>
      <p:ext uri="{BB962C8B-B14F-4D97-AF65-F5344CB8AC3E}">
        <p14:creationId xmlns:p14="http://schemas.microsoft.com/office/powerpoint/2010/main" val="2299798197"/>
      </p:ext>
    </p:extLst>
  </p:cSld>
  <p:clrMap bg1="dk2" tx1="lt1" bg2="dk1" tx2="lt2" accent1="accent1" accent2="accent2" accent3="accent3" accent4="accent4" accent5="accent5" accent6="accent6" hlink="hlink" folHlink="folHlink"/>
  <p:sldLayoutIdLst>
    <p:sldLayoutId id="2147483864" r:id="rId1"/>
    <p:sldLayoutId id="2147483865" r:id="rId2"/>
    <p:sldLayoutId id="2147483866" r:id="rId3"/>
    <p:sldLayoutId id="2147483867" r:id="rId4"/>
    <p:sldLayoutId id="2147483868" r:id="rId5"/>
    <p:sldLayoutId id="2147483869" r:id="rId6"/>
    <p:sldLayoutId id="2147483870" r:id="rId7"/>
    <p:sldLayoutId id="2147483871" r:id="rId8"/>
    <p:sldLayoutId id="2147483872" r:id="rId9"/>
    <p:sldLayoutId id="2147483873" r:id="rId10"/>
    <p:sldLayoutId id="2147483874" r:id="rId11"/>
    <p:sldLayoutId id="2147483875" r:id="rId12"/>
    <p:sldLayoutId id="2147483876" r:id="rId13"/>
  </p:sldLayoutIdLst>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par>
    </p:tnLst>
  </p:timing>
  <p:hf hdr="0" ftr="0" dt="0"/>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mj-ea"/>
          <a:cs typeface="+mj-cs"/>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34" charset="0"/>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34" charset="0"/>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34" charset="0"/>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34" charset="0"/>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34"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34"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34"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34" charset="0"/>
        </a:defRPr>
      </a:lvl9pPr>
    </p:titleStyle>
    <p:bodyStyle>
      <a:lvl1pPr marL="342900" indent="-342900" algn="l" rtl="0" eaLnBrk="0" fontAlgn="base" hangingPunct="0">
        <a:spcBef>
          <a:spcPct val="20000"/>
        </a:spcBef>
        <a:spcAft>
          <a:spcPct val="0"/>
        </a:spcAft>
        <a:buClr>
          <a:schemeClr val="hlink"/>
        </a:buClr>
        <a:buSzPct val="90000"/>
        <a:buFont typeface="Wingdings" pitchFamily="2" charset="2"/>
        <a:buBlip>
          <a:blip r:embed="rId15"/>
        </a:buBlip>
        <a:defRPr sz="3200">
          <a:solidFill>
            <a:schemeClr val="tx1"/>
          </a:solidFill>
          <a:effectLst>
            <a:outerShdw blurRad="38100" dist="38100" dir="2700000" algn="tl">
              <a:srgbClr val="000000"/>
            </a:outerShdw>
          </a:effectLst>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effectLst>
            <a:outerShdw blurRad="38100" dist="38100" dir="2700000" algn="tl">
              <a:srgbClr val="000000"/>
            </a:outerShdw>
          </a:effectLst>
          <a:latin typeface="+mn-lt"/>
        </a:defRPr>
      </a:lvl2pPr>
      <a:lvl3pPr marL="1143000" indent="-228600" algn="l" rtl="0" eaLnBrk="0" fontAlgn="base" hangingPunct="0">
        <a:spcBef>
          <a:spcPct val="20000"/>
        </a:spcBef>
        <a:spcAft>
          <a:spcPct val="0"/>
        </a:spcAft>
        <a:buClr>
          <a:schemeClr val="accent2"/>
        </a:buClr>
        <a:buSzPct val="90000"/>
        <a:buFont typeface="Wingdings" pitchFamily="2" charset="2"/>
        <a:buBlip>
          <a:blip r:embed="rId16"/>
        </a:buBlip>
        <a:defRPr sz="2400">
          <a:solidFill>
            <a:schemeClr val="tx1"/>
          </a:solidFill>
          <a:effectLst>
            <a:outerShdw blurRad="38100" dist="38100" dir="2700000" algn="tl">
              <a:srgbClr val="000000"/>
            </a:outerShdw>
          </a:effectLst>
          <a:latin typeface="+mn-lt"/>
        </a:defRPr>
      </a:lvl3pPr>
      <a:lvl4pPr marL="1600200" indent="-228600" algn="l" rtl="0" eaLnBrk="0" fontAlgn="base" hangingPunct="0">
        <a:spcBef>
          <a:spcPct val="20000"/>
        </a:spcBef>
        <a:spcAft>
          <a:spcPct val="0"/>
        </a:spcAft>
        <a:buChar char="–"/>
        <a:defRPr sz="2000">
          <a:solidFill>
            <a:schemeClr val="tx1"/>
          </a:solidFill>
          <a:effectLst>
            <a:outerShdw blurRad="38100" dist="38100" dir="2700000" algn="tl">
              <a:srgbClr val="000000"/>
            </a:outerShdw>
          </a:effectLst>
          <a:latin typeface="+mn-lt"/>
        </a:defRPr>
      </a:lvl4pPr>
      <a:lvl5pPr marL="2057400" indent="-228600" algn="l" rtl="0" eaLnBrk="0" fontAlgn="base" hangingPunct="0">
        <a:spcBef>
          <a:spcPct val="20000"/>
        </a:spcBef>
        <a:spcAft>
          <a:spcPct val="0"/>
        </a:spcAft>
        <a:buClr>
          <a:schemeClr val="folHlink"/>
        </a:buClr>
        <a:buSzPct val="90000"/>
        <a:buFont typeface="Wingdings" pitchFamily="2" charset="2"/>
        <a:buBlip>
          <a:blip r:embed="rId17"/>
        </a:buBlip>
        <a:defRPr sz="2000">
          <a:solidFill>
            <a:schemeClr val="tx1"/>
          </a:solidFill>
          <a:effectLst>
            <a:outerShdw blurRad="38100" dist="38100" dir="2700000" algn="tl">
              <a:srgbClr val="000000"/>
            </a:outerShdw>
          </a:effectLst>
          <a:latin typeface="+mn-lt"/>
        </a:defRPr>
      </a:lvl5pPr>
      <a:lvl6pPr marL="2514600" indent="-228600" algn="l" rtl="0" fontAlgn="base">
        <a:spcBef>
          <a:spcPct val="20000"/>
        </a:spcBef>
        <a:spcAft>
          <a:spcPct val="0"/>
        </a:spcAft>
        <a:buClr>
          <a:schemeClr val="folHlink"/>
        </a:buClr>
        <a:buSzPct val="90000"/>
        <a:buFont typeface="Wingdings" pitchFamily="2" charset="2"/>
        <a:buBlip>
          <a:blip r:embed="rId17"/>
        </a:buBlip>
        <a:defRPr sz="2000">
          <a:solidFill>
            <a:schemeClr val="tx1"/>
          </a:solidFill>
          <a:effectLst>
            <a:outerShdw blurRad="38100" dist="38100" dir="2700000" algn="tl">
              <a:srgbClr val="000000"/>
            </a:outerShdw>
          </a:effectLst>
          <a:latin typeface="+mn-lt"/>
        </a:defRPr>
      </a:lvl6pPr>
      <a:lvl7pPr marL="2971800" indent="-228600" algn="l" rtl="0" fontAlgn="base">
        <a:spcBef>
          <a:spcPct val="20000"/>
        </a:spcBef>
        <a:spcAft>
          <a:spcPct val="0"/>
        </a:spcAft>
        <a:buClr>
          <a:schemeClr val="folHlink"/>
        </a:buClr>
        <a:buSzPct val="90000"/>
        <a:buFont typeface="Wingdings" pitchFamily="2" charset="2"/>
        <a:buBlip>
          <a:blip r:embed="rId17"/>
        </a:buBlip>
        <a:defRPr sz="2000">
          <a:solidFill>
            <a:schemeClr val="tx1"/>
          </a:solidFill>
          <a:effectLst>
            <a:outerShdw blurRad="38100" dist="38100" dir="2700000" algn="tl">
              <a:srgbClr val="000000"/>
            </a:outerShdw>
          </a:effectLst>
          <a:latin typeface="+mn-lt"/>
        </a:defRPr>
      </a:lvl7pPr>
      <a:lvl8pPr marL="3429000" indent="-228600" algn="l" rtl="0" fontAlgn="base">
        <a:spcBef>
          <a:spcPct val="20000"/>
        </a:spcBef>
        <a:spcAft>
          <a:spcPct val="0"/>
        </a:spcAft>
        <a:buClr>
          <a:schemeClr val="folHlink"/>
        </a:buClr>
        <a:buSzPct val="90000"/>
        <a:buFont typeface="Wingdings" pitchFamily="2" charset="2"/>
        <a:buBlip>
          <a:blip r:embed="rId17"/>
        </a:buBlip>
        <a:defRPr sz="2000">
          <a:solidFill>
            <a:schemeClr val="tx1"/>
          </a:solidFill>
          <a:effectLst>
            <a:outerShdw blurRad="38100" dist="38100" dir="2700000" algn="tl">
              <a:srgbClr val="000000"/>
            </a:outerShdw>
          </a:effectLst>
          <a:latin typeface="+mn-lt"/>
        </a:defRPr>
      </a:lvl8pPr>
      <a:lvl9pPr marL="3886200" indent="-228600" algn="l" rtl="0" fontAlgn="base">
        <a:spcBef>
          <a:spcPct val="20000"/>
        </a:spcBef>
        <a:spcAft>
          <a:spcPct val="0"/>
        </a:spcAft>
        <a:buClr>
          <a:schemeClr val="folHlink"/>
        </a:buClr>
        <a:buSzPct val="90000"/>
        <a:buFont typeface="Wingdings" pitchFamily="2" charset="2"/>
        <a:buBlip>
          <a:blip r:embed="rId17"/>
        </a:buBlip>
        <a:defRPr sz="2000">
          <a:solidFill>
            <a:schemeClr val="tx1"/>
          </a:solidFill>
          <a:effectLst>
            <a:outerShdw blurRad="38100" dist="38100" dir="2700000" algn="tl">
              <a:srgbClr val="000000"/>
            </a:outerShdw>
          </a:effectLst>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8.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57647"/>
                <a:invGamma/>
              </a:schemeClr>
            </a:gs>
            <a:gs pos="100000">
              <a:schemeClr val="bg1"/>
            </a:gs>
          </a:gsLst>
          <a:lin ang="2700000" scaled="1"/>
        </a:gradFill>
        <a:effectLst/>
      </p:bgPr>
    </p:bg>
    <p:spTree>
      <p:nvGrpSpPr>
        <p:cNvPr id="1" name=""/>
        <p:cNvGrpSpPr/>
        <p:nvPr/>
      </p:nvGrpSpPr>
      <p:grpSpPr>
        <a:xfrm>
          <a:off x="0" y="0"/>
          <a:ext cx="0" cy="0"/>
          <a:chOff x="0" y="0"/>
          <a:chExt cx="0" cy="0"/>
        </a:xfrm>
      </p:grpSpPr>
      <p:grpSp>
        <p:nvGrpSpPr>
          <p:cNvPr id="82946" name="Group 2"/>
          <p:cNvGrpSpPr>
            <a:grpSpLocks/>
          </p:cNvGrpSpPr>
          <p:nvPr/>
        </p:nvGrpSpPr>
        <p:grpSpPr bwMode="auto">
          <a:xfrm>
            <a:off x="0" y="0"/>
            <a:ext cx="9144000" cy="6856413"/>
            <a:chOff x="0" y="0"/>
            <a:chExt cx="5760" cy="4319"/>
          </a:xfrm>
        </p:grpSpPr>
        <p:sp>
          <p:nvSpPr>
            <p:cNvPr id="82947" name="Freeform 3"/>
            <p:cNvSpPr>
              <a:spLocks/>
            </p:cNvSpPr>
            <p:nvPr/>
          </p:nvSpPr>
          <p:spPr bwMode="hidden">
            <a:xfrm>
              <a:off x="0" y="12"/>
              <a:ext cx="5758" cy="3273"/>
            </a:xfrm>
            <a:custGeom>
              <a:avLst/>
              <a:gdLst/>
              <a:ahLst/>
              <a:cxnLst>
                <a:cxn ang="0">
                  <a:pos x="3193" y="1816"/>
                </a:cxn>
                <a:cxn ang="0">
                  <a:pos x="0" y="0"/>
                </a:cxn>
                <a:cxn ang="0">
                  <a:pos x="0" y="522"/>
                </a:cxn>
                <a:cxn ang="0">
                  <a:pos x="3037" y="1978"/>
                </a:cxn>
                <a:cxn ang="0">
                  <a:pos x="5740" y="3273"/>
                </a:cxn>
                <a:cxn ang="0">
                  <a:pos x="5740" y="3267"/>
                </a:cxn>
                <a:cxn ang="0">
                  <a:pos x="3193" y="1816"/>
                </a:cxn>
                <a:cxn ang="0">
                  <a:pos x="3193" y="1816"/>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w="9525">
              <a:noFill/>
              <a:round/>
              <a:headEnd/>
              <a:tailEnd/>
            </a:ln>
          </p:spPr>
          <p:txBody>
            <a:bodyPr/>
            <a:lstStyle/>
            <a:p>
              <a:pPr eaLnBrk="0" hangingPunct="0"/>
              <a:endParaRPr lang="en-US">
                <a:solidFill>
                  <a:srgbClr val="FFFFFF"/>
                </a:solidFill>
                <a:cs typeface="+mn-cs"/>
              </a:endParaRPr>
            </a:p>
          </p:txBody>
        </p:sp>
        <p:sp>
          <p:nvSpPr>
            <p:cNvPr id="82948" name="Freeform 4"/>
            <p:cNvSpPr>
              <a:spLocks/>
            </p:cNvSpPr>
            <p:nvPr/>
          </p:nvSpPr>
          <p:spPr bwMode="hidden">
            <a:xfrm>
              <a:off x="149" y="0"/>
              <a:ext cx="5609" cy="3243"/>
            </a:xfrm>
            <a:custGeom>
              <a:avLst/>
              <a:gdLst/>
              <a:ahLst/>
              <a:cxnLst>
                <a:cxn ang="0">
                  <a:pos x="3163" y="1714"/>
                </a:cxn>
                <a:cxn ang="0">
                  <a:pos x="431" y="0"/>
                </a:cxn>
                <a:cxn ang="0">
                  <a:pos x="0" y="0"/>
                </a:cxn>
                <a:cxn ang="0">
                  <a:pos x="3086" y="1786"/>
                </a:cxn>
                <a:cxn ang="0">
                  <a:pos x="5591" y="3243"/>
                </a:cxn>
                <a:cxn ang="0">
                  <a:pos x="5591" y="3237"/>
                </a:cxn>
                <a:cxn ang="0">
                  <a:pos x="3163" y="1714"/>
                </a:cxn>
                <a:cxn ang="0">
                  <a:pos x="3163" y="1714"/>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eaLnBrk="0" hangingPunct="0"/>
              <a:endParaRPr lang="en-US">
                <a:solidFill>
                  <a:srgbClr val="FFFFFF"/>
                </a:solidFill>
                <a:cs typeface="+mn-cs"/>
              </a:endParaRPr>
            </a:p>
          </p:txBody>
        </p:sp>
        <p:sp>
          <p:nvSpPr>
            <p:cNvPr id="82949" name="Freeform 5"/>
            <p:cNvSpPr>
              <a:spLocks/>
            </p:cNvSpPr>
            <p:nvPr/>
          </p:nvSpPr>
          <p:spPr bwMode="hidden">
            <a:xfrm>
              <a:off x="0" y="3433"/>
              <a:ext cx="4038" cy="191"/>
            </a:xfrm>
            <a:custGeom>
              <a:avLst/>
              <a:gdLst/>
              <a:ahLst/>
              <a:cxnLst>
                <a:cxn ang="0">
                  <a:pos x="0" y="156"/>
                </a:cxn>
                <a:cxn ang="0">
                  <a:pos x="4042" y="192"/>
                </a:cxn>
                <a:cxn ang="0">
                  <a:pos x="4042" y="144"/>
                </a:cxn>
                <a:cxn ang="0">
                  <a:pos x="0" y="0"/>
                </a:cxn>
                <a:cxn ang="0">
                  <a:pos x="0" y="156"/>
                </a:cxn>
                <a:cxn ang="0">
                  <a:pos x="0" y="156"/>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w="9525">
              <a:noFill/>
              <a:round/>
              <a:headEnd/>
              <a:tailEnd/>
            </a:ln>
          </p:spPr>
          <p:txBody>
            <a:bodyPr/>
            <a:lstStyle/>
            <a:p>
              <a:pPr eaLnBrk="0" hangingPunct="0"/>
              <a:endParaRPr lang="en-US">
                <a:solidFill>
                  <a:srgbClr val="FFFFFF"/>
                </a:solidFill>
                <a:cs typeface="+mn-cs"/>
              </a:endParaRPr>
            </a:p>
          </p:txBody>
        </p:sp>
        <p:sp>
          <p:nvSpPr>
            <p:cNvPr id="82950" name="Freeform 6"/>
            <p:cNvSpPr>
              <a:spLocks/>
            </p:cNvSpPr>
            <p:nvPr/>
          </p:nvSpPr>
          <p:spPr bwMode="hidden">
            <a:xfrm>
              <a:off x="4038" y="3577"/>
              <a:ext cx="1720" cy="65"/>
            </a:xfrm>
            <a:custGeom>
              <a:avLst/>
              <a:gdLst/>
              <a:ahLst/>
              <a:cxnLst>
                <a:cxn ang="0">
                  <a:pos x="1722" y="66"/>
                </a:cxn>
                <a:cxn ang="0">
                  <a:pos x="1722" y="60"/>
                </a:cxn>
                <a:cxn ang="0">
                  <a:pos x="0" y="0"/>
                </a:cxn>
                <a:cxn ang="0">
                  <a:pos x="0" y="48"/>
                </a:cxn>
                <a:cxn ang="0">
                  <a:pos x="1722" y="66"/>
                </a:cxn>
                <a:cxn ang="0">
                  <a:pos x="1722" y="66"/>
                </a:cxn>
              </a:cxnLst>
              <a:rect l="0" t="0" r="r" b="b"/>
              <a:pathLst>
                <a:path w="1722" h="66">
                  <a:moveTo>
                    <a:pt x="1722" y="66"/>
                  </a:moveTo>
                  <a:lnTo>
                    <a:pt x="1722" y="60"/>
                  </a:lnTo>
                  <a:lnTo>
                    <a:pt x="0" y="0"/>
                  </a:lnTo>
                  <a:lnTo>
                    <a:pt x="0" y="48"/>
                  </a:lnTo>
                  <a:lnTo>
                    <a:pt x="1722" y="66"/>
                  </a:lnTo>
                  <a:lnTo>
                    <a:pt x="1722" y="66"/>
                  </a:lnTo>
                  <a:close/>
                </a:path>
              </a:pathLst>
            </a:custGeom>
            <a:gradFill rotWithShape="0">
              <a:gsLst>
                <a:gs pos="0">
                  <a:schemeClr val="bg2"/>
                </a:gs>
                <a:gs pos="100000">
                  <a:schemeClr val="bg1"/>
                </a:gs>
              </a:gsLst>
              <a:lin ang="0" scaled="1"/>
            </a:gradFill>
            <a:ln w="9525">
              <a:noFill/>
              <a:round/>
              <a:headEnd/>
              <a:tailEnd/>
            </a:ln>
          </p:spPr>
          <p:txBody>
            <a:bodyPr/>
            <a:lstStyle/>
            <a:p>
              <a:pPr eaLnBrk="0" hangingPunct="0"/>
              <a:endParaRPr lang="en-US">
                <a:solidFill>
                  <a:srgbClr val="FFFFFF"/>
                </a:solidFill>
                <a:cs typeface="+mn-cs"/>
              </a:endParaRPr>
            </a:p>
          </p:txBody>
        </p:sp>
        <p:sp>
          <p:nvSpPr>
            <p:cNvPr id="82951" name="Freeform 7"/>
            <p:cNvSpPr>
              <a:spLocks/>
            </p:cNvSpPr>
            <p:nvPr/>
          </p:nvSpPr>
          <p:spPr bwMode="hidden">
            <a:xfrm>
              <a:off x="0" y="3726"/>
              <a:ext cx="4784" cy="329"/>
            </a:xfrm>
            <a:custGeom>
              <a:avLst/>
              <a:gdLst/>
              <a:ahLst/>
              <a:cxnLst>
                <a:cxn ang="0">
                  <a:pos x="0" y="329"/>
                </a:cxn>
                <a:cxn ang="0">
                  <a:pos x="4789" y="77"/>
                </a:cxn>
                <a:cxn ang="0">
                  <a:pos x="4789" y="0"/>
                </a:cxn>
                <a:cxn ang="0">
                  <a:pos x="0" y="107"/>
                </a:cxn>
                <a:cxn ang="0">
                  <a:pos x="0" y="329"/>
                </a:cxn>
                <a:cxn ang="0">
                  <a:pos x="0" y="329"/>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w="9525" cap="flat" cmpd="sng">
              <a:noFill/>
              <a:prstDash val="solid"/>
              <a:round/>
              <a:headEnd type="none" w="med" len="med"/>
              <a:tailEnd type="none" w="med" len="med"/>
            </a:ln>
            <a:effectLst/>
          </p:spPr>
          <p:txBody>
            <a:bodyPr/>
            <a:lstStyle/>
            <a:p>
              <a:pPr eaLnBrk="0" hangingPunct="0"/>
              <a:endParaRPr lang="en-US">
                <a:solidFill>
                  <a:srgbClr val="FFFFFF"/>
                </a:solidFill>
                <a:cs typeface="+mn-cs"/>
              </a:endParaRPr>
            </a:p>
          </p:txBody>
        </p:sp>
        <p:sp>
          <p:nvSpPr>
            <p:cNvPr id="82952" name="Freeform 8"/>
            <p:cNvSpPr>
              <a:spLocks/>
            </p:cNvSpPr>
            <p:nvPr/>
          </p:nvSpPr>
          <p:spPr bwMode="hidden">
            <a:xfrm>
              <a:off x="4784" y="3702"/>
              <a:ext cx="974" cy="101"/>
            </a:xfrm>
            <a:custGeom>
              <a:avLst/>
              <a:gdLst/>
              <a:ahLst/>
              <a:cxnLst>
                <a:cxn ang="0">
                  <a:pos x="975" y="48"/>
                </a:cxn>
                <a:cxn ang="0">
                  <a:pos x="975" y="0"/>
                </a:cxn>
                <a:cxn ang="0">
                  <a:pos x="0" y="24"/>
                </a:cxn>
                <a:cxn ang="0">
                  <a:pos x="0" y="101"/>
                </a:cxn>
                <a:cxn ang="0">
                  <a:pos x="975" y="48"/>
                </a:cxn>
                <a:cxn ang="0">
                  <a:pos x="975" y="48"/>
                </a:cxn>
              </a:cxnLst>
              <a:rect l="0" t="0" r="r" b="b"/>
              <a:pathLst>
                <a:path w="975" h="101">
                  <a:moveTo>
                    <a:pt x="975" y="48"/>
                  </a:moveTo>
                  <a:lnTo>
                    <a:pt x="975" y="0"/>
                  </a:lnTo>
                  <a:lnTo>
                    <a:pt x="0" y="24"/>
                  </a:lnTo>
                  <a:lnTo>
                    <a:pt x="0" y="101"/>
                  </a:lnTo>
                  <a:lnTo>
                    <a:pt x="975" y="48"/>
                  </a:lnTo>
                  <a:lnTo>
                    <a:pt x="975" y="48"/>
                  </a:lnTo>
                  <a:close/>
                </a:path>
              </a:pathLst>
            </a:custGeom>
            <a:solidFill>
              <a:schemeClr val="bg1"/>
            </a:solidFill>
            <a:ln w="9525">
              <a:noFill/>
              <a:round/>
              <a:headEnd/>
              <a:tailEnd/>
            </a:ln>
          </p:spPr>
          <p:txBody>
            <a:bodyPr/>
            <a:lstStyle/>
            <a:p>
              <a:pPr eaLnBrk="0" hangingPunct="0"/>
              <a:endParaRPr lang="en-US">
                <a:solidFill>
                  <a:srgbClr val="FFFFFF"/>
                </a:solidFill>
                <a:cs typeface="+mn-cs"/>
              </a:endParaRPr>
            </a:p>
          </p:txBody>
        </p:sp>
        <p:sp>
          <p:nvSpPr>
            <p:cNvPr id="82953" name="Freeform 9"/>
            <p:cNvSpPr>
              <a:spLocks/>
            </p:cNvSpPr>
            <p:nvPr/>
          </p:nvSpPr>
          <p:spPr bwMode="hidden">
            <a:xfrm>
              <a:off x="3619" y="3815"/>
              <a:ext cx="2139" cy="198"/>
            </a:xfrm>
            <a:custGeom>
              <a:avLst/>
              <a:gdLst/>
              <a:ahLst/>
              <a:cxnLst>
                <a:cxn ang="0">
                  <a:pos x="2141" y="0"/>
                </a:cxn>
                <a:cxn ang="0">
                  <a:pos x="0" y="156"/>
                </a:cxn>
                <a:cxn ang="0">
                  <a:pos x="0" y="198"/>
                </a:cxn>
                <a:cxn ang="0">
                  <a:pos x="2141" y="0"/>
                </a:cxn>
                <a:cxn ang="0">
                  <a:pos x="2141" y="0"/>
                </a:cxn>
              </a:cxnLst>
              <a:rect l="0" t="0" r="r" b="b"/>
              <a:pathLst>
                <a:path w="2141" h="198">
                  <a:moveTo>
                    <a:pt x="2141" y="0"/>
                  </a:moveTo>
                  <a:lnTo>
                    <a:pt x="0" y="156"/>
                  </a:lnTo>
                  <a:lnTo>
                    <a:pt x="0" y="198"/>
                  </a:lnTo>
                  <a:lnTo>
                    <a:pt x="2141" y="0"/>
                  </a:lnTo>
                  <a:lnTo>
                    <a:pt x="2141" y="0"/>
                  </a:lnTo>
                  <a:close/>
                </a:path>
              </a:pathLst>
            </a:custGeom>
            <a:solidFill>
              <a:schemeClr val="bg1"/>
            </a:solidFill>
            <a:ln w="9525">
              <a:noFill/>
              <a:round/>
              <a:headEnd/>
              <a:tailEnd/>
            </a:ln>
          </p:spPr>
          <p:txBody>
            <a:bodyPr/>
            <a:lstStyle/>
            <a:p>
              <a:pPr eaLnBrk="0" hangingPunct="0"/>
              <a:endParaRPr lang="en-US">
                <a:solidFill>
                  <a:srgbClr val="FFFFFF"/>
                </a:solidFill>
                <a:cs typeface="+mn-cs"/>
              </a:endParaRPr>
            </a:p>
          </p:txBody>
        </p:sp>
        <p:sp>
          <p:nvSpPr>
            <p:cNvPr id="82954" name="Freeform 10"/>
            <p:cNvSpPr>
              <a:spLocks/>
            </p:cNvSpPr>
            <p:nvPr/>
          </p:nvSpPr>
          <p:spPr bwMode="hidden">
            <a:xfrm>
              <a:off x="0" y="3971"/>
              <a:ext cx="3619" cy="348"/>
            </a:xfrm>
            <a:custGeom>
              <a:avLst/>
              <a:gdLst/>
              <a:ahLst/>
              <a:cxnLst>
                <a:cxn ang="0">
                  <a:pos x="0" y="348"/>
                </a:cxn>
                <a:cxn ang="0">
                  <a:pos x="311" y="348"/>
                </a:cxn>
                <a:cxn ang="0">
                  <a:pos x="3623" y="42"/>
                </a:cxn>
                <a:cxn ang="0">
                  <a:pos x="3623" y="0"/>
                </a:cxn>
                <a:cxn ang="0">
                  <a:pos x="0" y="264"/>
                </a:cxn>
                <a:cxn ang="0">
                  <a:pos x="0" y="348"/>
                </a:cxn>
                <a:cxn ang="0">
                  <a:pos x="0" y="348"/>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eaLnBrk="0" hangingPunct="0"/>
              <a:endParaRPr lang="en-US">
                <a:solidFill>
                  <a:srgbClr val="FFFFFF"/>
                </a:solidFill>
                <a:cs typeface="+mn-cs"/>
              </a:endParaRPr>
            </a:p>
          </p:txBody>
        </p:sp>
        <p:sp>
          <p:nvSpPr>
            <p:cNvPr id="82955" name="Freeform 11"/>
            <p:cNvSpPr>
              <a:spLocks/>
            </p:cNvSpPr>
            <p:nvPr/>
          </p:nvSpPr>
          <p:spPr bwMode="hidden">
            <a:xfrm>
              <a:off x="2097" y="4043"/>
              <a:ext cx="2514" cy="276"/>
            </a:xfrm>
            <a:custGeom>
              <a:avLst/>
              <a:gdLst/>
              <a:ahLst/>
              <a:cxnLst>
                <a:cxn ang="0">
                  <a:pos x="2182" y="276"/>
                </a:cxn>
                <a:cxn ang="0">
                  <a:pos x="2517" y="204"/>
                </a:cxn>
                <a:cxn ang="0">
                  <a:pos x="2260" y="0"/>
                </a:cxn>
                <a:cxn ang="0">
                  <a:pos x="0" y="276"/>
                </a:cxn>
                <a:cxn ang="0">
                  <a:pos x="2182" y="276"/>
                </a:cxn>
                <a:cxn ang="0">
                  <a:pos x="2182" y="276"/>
                </a:cxn>
              </a:cxnLst>
              <a:rect l="0" t="0" r="r" b="b"/>
              <a:pathLst>
                <a:path w="2517" h="276">
                  <a:moveTo>
                    <a:pt x="2182" y="276"/>
                  </a:moveTo>
                  <a:lnTo>
                    <a:pt x="2517" y="204"/>
                  </a:lnTo>
                  <a:lnTo>
                    <a:pt x="2260" y="0"/>
                  </a:lnTo>
                  <a:lnTo>
                    <a:pt x="0" y="276"/>
                  </a:lnTo>
                  <a:lnTo>
                    <a:pt x="2182" y="276"/>
                  </a:lnTo>
                  <a:lnTo>
                    <a:pt x="2182" y="276"/>
                  </a:lnTo>
                  <a:close/>
                </a:path>
              </a:pathLst>
            </a:custGeom>
            <a:solidFill>
              <a:schemeClr val="bg1"/>
            </a:solidFill>
            <a:ln w="9525">
              <a:noFill/>
              <a:round/>
              <a:headEnd/>
              <a:tailEnd/>
            </a:ln>
          </p:spPr>
          <p:txBody>
            <a:bodyPr/>
            <a:lstStyle/>
            <a:p>
              <a:pPr eaLnBrk="0" hangingPunct="0"/>
              <a:endParaRPr lang="en-US">
                <a:solidFill>
                  <a:srgbClr val="FFFFFF"/>
                </a:solidFill>
                <a:cs typeface="+mn-cs"/>
              </a:endParaRPr>
            </a:p>
          </p:txBody>
        </p:sp>
        <p:sp>
          <p:nvSpPr>
            <p:cNvPr id="82956" name="Freeform 12"/>
            <p:cNvSpPr>
              <a:spLocks/>
            </p:cNvSpPr>
            <p:nvPr/>
          </p:nvSpPr>
          <p:spPr bwMode="hidden">
            <a:xfrm>
              <a:off x="4354" y="3869"/>
              <a:ext cx="1404" cy="378"/>
            </a:xfrm>
            <a:custGeom>
              <a:avLst/>
              <a:gdLst/>
              <a:ahLst/>
              <a:cxnLst>
                <a:cxn ang="0">
                  <a:pos x="1405" y="126"/>
                </a:cxn>
                <a:cxn ang="0">
                  <a:pos x="1405" y="0"/>
                </a:cxn>
                <a:cxn ang="0">
                  <a:pos x="0" y="174"/>
                </a:cxn>
                <a:cxn ang="0">
                  <a:pos x="257" y="378"/>
                </a:cxn>
                <a:cxn ang="0">
                  <a:pos x="1405" y="126"/>
                </a:cxn>
                <a:cxn ang="0">
                  <a:pos x="1405" y="126"/>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w="9525">
              <a:noFill/>
              <a:round/>
              <a:headEnd/>
              <a:tailEnd/>
            </a:ln>
          </p:spPr>
          <p:txBody>
            <a:bodyPr/>
            <a:lstStyle/>
            <a:p>
              <a:pPr eaLnBrk="0" hangingPunct="0"/>
              <a:endParaRPr lang="en-US">
                <a:solidFill>
                  <a:srgbClr val="FFFFFF"/>
                </a:solidFill>
                <a:cs typeface="+mn-cs"/>
              </a:endParaRPr>
            </a:p>
          </p:txBody>
        </p:sp>
        <p:sp>
          <p:nvSpPr>
            <p:cNvPr id="82957" name="Freeform 13"/>
            <p:cNvSpPr>
              <a:spLocks/>
            </p:cNvSpPr>
            <p:nvPr/>
          </p:nvSpPr>
          <p:spPr bwMode="hidden">
            <a:xfrm>
              <a:off x="5030" y="3151"/>
              <a:ext cx="728" cy="240"/>
            </a:xfrm>
            <a:custGeom>
              <a:avLst/>
              <a:gdLst/>
              <a:ahLst/>
              <a:cxnLst>
                <a:cxn ang="0">
                  <a:pos x="729" y="240"/>
                </a:cxn>
                <a:cxn ang="0">
                  <a:pos x="0" y="0"/>
                </a:cxn>
                <a:cxn ang="0">
                  <a:pos x="0" y="6"/>
                </a:cxn>
                <a:cxn ang="0">
                  <a:pos x="729" y="240"/>
                </a:cxn>
                <a:cxn ang="0">
                  <a:pos x="729" y="240"/>
                </a:cxn>
              </a:cxnLst>
              <a:rect l="0" t="0" r="r" b="b"/>
              <a:pathLst>
                <a:path w="729" h="240">
                  <a:moveTo>
                    <a:pt x="729" y="240"/>
                  </a:moveTo>
                  <a:lnTo>
                    <a:pt x="0" y="0"/>
                  </a:lnTo>
                  <a:lnTo>
                    <a:pt x="0" y="6"/>
                  </a:lnTo>
                  <a:lnTo>
                    <a:pt x="729" y="240"/>
                  </a:lnTo>
                  <a:lnTo>
                    <a:pt x="729" y="240"/>
                  </a:lnTo>
                  <a:close/>
                </a:path>
              </a:pathLst>
            </a:custGeom>
            <a:solidFill>
              <a:schemeClr val="bg1"/>
            </a:solidFill>
            <a:ln w="9525">
              <a:noFill/>
              <a:round/>
              <a:headEnd/>
              <a:tailEnd/>
            </a:ln>
          </p:spPr>
          <p:txBody>
            <a:bodyPr/>
            <a:lstStyle/>
            <a:p>
              <a:pPr eaLnBrk="0" hangingPunct="0"/>
              <a:endParaRPr lang="en-US">
                <a:solidFill>
                  <a:srgbClr val="FFFFFF"/>
                </a:solidFill>
                <a:cs typeface="+mn-cs"/>
              </a:endParaRPr>
            </a:p>
          </p:txBody>
        </p:sp>
        <p:sp>
          <p:nvSpPr>
            <p:cNvPr id="82958" name="Freeform 14"/>
            <p:cNvSpPr>
              <a:spLocks/>
            </p:cNvSpPr>
            <p:nvPr/>
          </p:nvSpPr>
          <p:spPr bwMode="hidden">
            <a:xfrm>
              <a:off x="0" y="1486"/>
              <a:ext cx="5030" cy="1671"/>
            </a:xfrm>
            <a:custGeom>
              <a:avLst/>
              <a:gdLst/>
              <a:ahLst/>
              <a:cxnLst>
                <a:cxn ang="0">
                  <a:pos x="0" y="72"/>
                </a:cxn>
                <a:cxn ang="0">
                  <a:pos x="5035" y="1672"/>
                </a:cxn>
                <a:cxn ang="0">
                  <a:pos x="5035" y="1666"/>
                </a:cxn>
                <a:cxn ang="0">
                  <a:pos x="0" y="0"/>
                </a:cxn>
                <a:cxn ang="0">
                  <a:pos x="0" y="72"/>
                </a:cxn>
                <a:cxn ang="0">
                  <a:pos x="0" y="72"/>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w="9525">
              <a:noFill/>
              <a:round/>
              <a:headEnd/>
              <a:tailEnd/>
            </a:ln>
          </p:spPr>
          <p:txBody>
            <a:bodyPr/>
            <a:lstStyle/>
            <a:p>
              <a:pPr eaLnBrk="0" hangingPunct="0"/>
              <a:endParaRPr lang="en-US">
                <a:solidFill>
                  <a:srgbClr val="FFFFFF"/>
                </a:solidFill>
                <a:cs typeface="+mn-cs"/>
              </a:endParaRPr>
            </a:p>
          </p:txBody>
        </p:sp>
        <p:sp>
          <p:nvSpPr>
            <p:cNvPr id="82959" name="Freeform 15"/>
            <p:cNvSpPr>
              <a:spLocks/>
            </p:cNvSpPr>
            <p:nvPr/>
          </p:nvSpPr>
          <p:spPr bwMode="hidden">
            <a:xfrm>
              <a:off x="5030" y="3049"/>
              <a:ext cx="728" cy="318"/>
            </a:xfrm>
            <a:custGeom>
              <a:avLst/>
              <a:gdLst/>
              <a:ahLst/>
              <a:cxnLst>
                <a:cxn ang="0">
                  <a:pos x="729" y="318"/>
                </a:cxn>
                <a:cxn ang="0">
                  <a:pos x="729" y="312"/>
                </a:cxn>
                <a:cxn ang="0">
                  <a:pos x="0" y="0"/>
                </a:cxn>
                <a:cxn ang="0">
                  <a:pos x="0" y="54"/>
                </a:cxn>
                <a:cxn ang="0">
                  <a:pos x="729" y="318"/>
                </a:cxn>
                <a:cxn ang="0">
                  <a:pos x="729" y="318"/>
                </a:cxn>
              </a:cxnLst>
              <a:rect l="0" t="0" r="r" b="b"/>
              <a:pathLst>
                <a:path w="729" h="318">
                  <a:moveTo>
                    <a:pt x="729" y="318"/>
                  </a:moveTo>
                  <a:lnTo>
                    <a:pt x="729" y="312"/>
                  </a:lnTo>
                  <a:lnTo>
                    <a:pt x="0" y="0"/>
                  </a:lnTo>
                  <a:lnTo>
                    <a:pt x="0" y="54"/>
                  </a:lnTo>
                  <a:lnTo>
                    <a:pt x="729" y="318"/>
                  </a:lnTo>
                  <a:lnTo>
                    <a:pt x="729" y="318"/>
                  </a:lnTo>
                  <a:close/>
                </a:path>
              </a:pathLst>
            </a:custGeom>
            <a:gradFill rotWithShape="0">
              <a:gsLst>
                <a:gs pos="0">
                  <a:schemeClr val="bg2"/>
                </a:gs>
                <a:gs pos="100000">
                  <a:schemeClr val="bg1"/>
                </a:gs>
              </a:gsLst>
              <a:lin ang="0" scaled="1"/>
            </a:gradFill>
            <a:ln w="9525">
              <a:noFill/>
              <a:round/>
              <a:headEnd/>
              <a:tailEnd/>
            </a:ln>
          </p:spPr>
          <p:txBody>
            <a:bodyPr/>
            <a:lstStyle/>
            <a:p>
              <a:pPr eaLnBrk="0" hangingPunct="0"/>
              <a:endParaRPr lang="en-US">
                <a:solidFill>
                  <a:srgbClr val="FFFFFF"/>
                </a:solidFill>
                <a:cs typeface="+mn-cs"/>
              </a:endParaRPr>
            </a:p>
          </p:txBody>
        </p:sp>
        <p:sp>
          <p:nvSpPr>
            <p:cNvPr id="82960" name="Freeform 16"/>
            <p:cNvSpPr>
              <a:spLocks/>
            </p:cNvSpPr>
            <p:nvPr/>
          </p:nvSpPr>
          <p:spPr bwMode="hidden">
            <a:xfrm>
              <a:off x="0" y="916"/>
              <a:ext cx="5030" cy="2187"/>
            </a:xfrm>
            <a:custGeom>
              <a:avLst/>
              <a:gdLst/>
              <a:ahLst/>
              <a:cxnLst>
                <a:cxn ang="0">
                  <a:pos x="0" y="396"/>
                </a:cxn>
                <a:cxn ang="0">
                  <a:pos x="5035" y="2188"/>
                </a:cxn>
                <a:cxn ang="0">
                  <a:pos x="5035" y="2134"/>
                </a:cxn>
                <a:cxn ang="0">
                  <a:pos x="0" y="0"/>
                </a:cxn>
                <a:cxn ang="0">
                  <a:pos x="0" y="396"/>
                </a:cxn>
                <a:cxn ang="0">
                  <a:pos x="0" y="396"/>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w="9525">
              <a:noFill/>
              <a:round/>
              <a:headEnd/>
              <a:tailEnd/>
            </a:ln>
          </p:spPr>
          <p:txBody>
            <a:bodyPr/>
            <a:lstStyle/>
            <a:p>
              <a:pPr eaLnBrk="0" hangingPunct="0"/>
              <a:endParaRPr lang="en-US">
                <a:solidFill>
                  <a:srgbClr val="FFFFFF"/>
                </a:solidFill>
                <a:cs typeface="+mn-cs"/>
              </a:endParaRPr>
            </a:p>
          </p:txBody>
        </p:sp>
        <p:sp>
          <p:nvSpPr>
            <p:cNvPr id="82961" name="Freeform 17"/>
            <p:cNvSpPr>
              <a:spLocks/>
            </p:cNvSpPr>
            <p:nvPr/>
          </p:nvSpPr>
          <p:spPr bwMode="hidden">
            <a:xfrm>
              <a:off x="2294" y="0"/>
              <a:ext cx="3159" cy="2725"/>
            </a:xfrm>
            <a:custGeom>
              <a:avLst/>
              <a:gdLst/>
              <a:ahLst/>
              <a:cxnLst>
                <a:cxn ang="0">
                  <a:pos x="0" y="0"/>
                </a:cxn>
                <a:cxn ang="0">
                  <a:pos x="3145" y="2727"/>
                </a:cxn>
                <a:cxn ang="0">
                  <a:pos x="3163" y="2704"/>
                </a:cxn>
                <a:cxn ang="0">
                  <a:pos x="102" y="0"/>
                </a:cxn>
                <a:cxn ang="0">
                  <a:pos x="0" y="0"/>
                </a:cxn>
                <a:cxn ang="0">
                  <a:pos x="0" y="0"/>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w="9525">
              <a:noFill/>
              <a:round/>
              <a:headEnd/>
              <a:tailEnd/>
            </a:ln>
          </p:spPr>
          <p:txBody>
            <a:bodyPr/>
            <a:lstStyle/>
            <a:p>
              <a:pPr eaLnBrk="0" hangingPunct="0"/>
              <a:endParaRPr lang="en-US">
                <a:solidFill>
                  <a:srgbClr val="FFFFFF"/>
                </a:solidFill>
                <a:cs typeface="+mn-cs"/>
              </a:endParaRPr>
            </a:p>
          </p:txBody>
        </p:sp>
        <p:sp>
          <p:nvSpPr>
            <p:cNvPr id="82962" name="Freeform 18"/>
            <p:cNvSpPr>
              <a:spLocks/>
            </p:cNvSpPr>
            <p:nvPr/>
          </p:nvSpPr>
          <p:spPr bwMode="hidden">
            <a:xfrm>
              <a:off x="5435" y="2702"/>
              <a:ext cx="323" cy="299"/>
            </a:xfrm>
            <a:custGeom>
              <a:avLst/>
              <a:gdLst/>
              <a:ahLst/>
              <a:cxnLst>
                <a:cxn ang="0">
                  <a:pos x="323" y="299"/>
                </a:cxn>
                <a:cxn ang="0">
                  <a:pos x="323" y="263"/>
                </a:cxn>
                <a:cxn ang="0">
                  <a:pos x="18" y="0"/>
                </a:cxn>
                <a:cxn ang="0">
                  <a:pos x="0" y="23"/>
                </a:cxn>
                <a:cxn ang="0">
                  <a:pos x="323" y="299"/>
                </a:cxn>
                <a:cxn ang="0">
                  <a:pos x="323" y="299"/>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w="9525">
              <a:noFill/>
              <a:round/>
              <a:headEnd/>
              <a:tailEnd/>
            </a:ln>
          </p:spPr>
          <p:txBody>
            <a:bodyPr/>
            <a:lstStyle/>
            <a:p>
              <a:pPr eaLnBrk="0" hangingPunct="0"/>
              <a:endParaRPr lang="en-US">
                <a:solidFill>
                  <a:srgbClr val="FFFFFF"/>
                </a:solidFill>
                <a:cs typeface="+mn-cs"/>
              </a:endParaRPr>
            </a:p>
          </p:txBody>
        </p:sp>
        <p:sp>
          <p:nvSpPr>
            <p:cNvPr id="82963" name="Freeform 19"/>
            <p:cNvSpPr>
              <a:spLocks/>
            </p:cNvSpPr>
            <p:nvPr/>
          </p:nvSpPr>
          <p:spPr bwMode="hidden">
            <a:xfrm>
              <a:off x="5477" y="2588"/>
              <a:ext cx="281" cy="335"/>
            </a:xfrm>
            <a:custGeom>
              <a:avLst/>
              <a:gdLst/>
              <a:ahLst/>
              <a:cxnLst>
                <a:cxn ang="0">
                  <a:pos x="281" y="335"/>
                </a:cxn>
                <a:cxn ang="0">
                  <a:pos x="281" y="173"/>
                </a:cxn>
                <a:cxn ang="0">
                  <a:pos x="96" y="0"/>
                </a:cxn>
                <a:cxn ang="0">
                  <a:pos x="0" y="90"/>
                </a:cxn>
                <a:cxn ang="0">
                  <a:pos x="281" y="335"/>
                </a:cxn>
                <a:cxn ang="0">
                  <a:pos x="281" y="335"/>
                </a:cxn>
              </a:cxnLst>
              <a:rect l="0" t="0" r="r" b="b"/>
              <a:pathLst>
                <a:path w="281" h="335">
                  <a:moveTo>
                    <a:pt x="281" y="335"/>
                  </a:moveTo>
                  <a:lnTo>
                    <a:pt x="281" y="173"/>
                  </a:lnTo>
                  <a:lnTo>
                    <a:pt x="96" y="0"/>
                  </a:lnTo>
                  <a:lnTo>
                    <a:pt x="0" y="90"/>
                  </a:lnTo>
                  <a:lnTo>
                    <a:pt x="281" y="335"/>
                  </a:lnTo>
                  <a:lnTo>
                    <a:pt x="281" y="335"/>
                  </a:lnTo>
                  <a:close/>
                </a:path>
              </a:pathLst>
            </a:custGeom>
            <a:solidFill>
              <a:schemeClr val="bg1"/>
            </a:solidFill>
            <a:ln w="9525">
              <a:noFill/>
              <a:round/>
              <a:headEnd/>
              <a:tailEnd/>
            </a:ln>
          </p:spPr>
          <p:txBody>
            <a:bodyPr/>
            <a:lstStyle/>
            <a:p>
              <a:pPr eaLnBrk="0" hangingPunct="0"/>
              <a:endParaRPr lang="en-US">
                <a:solidFill>
                  <a:srgbClr val="FFFFFF"/>
                </a:solidFill>
                <a:cs typeface="+mn-cs"/>
              </a:endParaRPr>
            </a:p>
          </p:txBody>
        </p:sp>
        <p:sp>
          <p:nvSpPr>
            <p:cNvPr id="82964" name="Freeform 20"/>
            <p:cNvSpPr>
              <a:spLocks/>
            </p:cNvSpPr>
            <p:nvPr/>
          </p:nvSpPr>
          <p:spPr bwMode="hidden">
            <a:xfrm>
              <a:off x="2454" y="0"/>
              <a:ext cx="3119" cy="2678"/>
            </a:xfrm>
            <a:custGeom>
              <a:avLst/>
              <a:gdLst/>
              <a:ahLst/>
              <a:cxnLst>
                <a:cxn ang="0">
                  <a:pos x="0" y="0"/>
                </a:cxn>
                <a:cxn ang="0">
                  <a:pos x="3026" y="2680"/>
                </a:cxn>
                <a:cxn ang="0">
                  <a:pos x="3122" y="2590"/>
                </a:cxn>
                <a:cxn ang="0">
                  <a:pos x="383" y="0"/>
                </a:cxn>
                <a:cxn ang="0">
                  <a:pos x="0" y="0"/>
                </a:cxn>
                <a:cxn ang="0">
                  <a:pos x="0" y="0"/>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w="9525">
              <a:noFill/>
              <a:round/>
              <a:headEnd/>
              <a:tailEnd/>
            </a:ln>
          </p:spPr>
          <p:txBody>
            <a:bodyPr/>
            <a:lstStyle/>
            <a:p>
              <a:pPr eaLnBrk="0" hangingPunct="0"/>
              <a:endParaRPr lang="en-US">
                <a:solidFill>
                  <a:srgbClr val="FFFFFF"/>
                </a:solidFill>
                <a:cs typeface="+mn-cs"/>
              </a:endParaRPr>
            </a:p>
          </p:txBody>
        </p:sp>
        <p:sp>
          <p:nvSpPr>
            <p:cNvPr id="82965" name="Freeform 21"/>
            <p:cNvSpPr>
              <a:spLocks/>
            </p:cNvSpPr>
            <p:nvPr/>
          </p:nvSpPr>
          <p:spPr bwMode="hidden">
            <a:xfrm>
              <a:off x="5626" y="2534"/>
              <a:ext cx="132" cy="132"/>
            </a:xfrm>
            <a:custGeom>
              <a:avLst/>
              <a:gdLst/>
              <a:ahLst/>
              <a:cxnLst>
                <a:cxn ang="0">
                  <a:pos x="132" y="132"/>
                </a:cxn>
                <a:cxn ang="0">
                  <a:pos x="0" y="0"/>
                </a:cxn>
                <a:cxn ang="0">
                  <a:pos x="0" y="0"/>
                </a:cxn>
                <a:cxn ang="0">
                  <a:pos x="132" y="132"/>
                </a:cxn>
                <a:cxn ang="0">
                  <a:pos x="132" y="132"/>
                </a:cxn>
              </a:cxnLst>
              <a:rect l="0" t="0" r="r" b="b"/>
              <a:pathLst>
                <a:path w="132" h="132">
                  <a:moveTo>
                    <a:pt x="132" y="132"/>
                  </a:moveTo>
                  <a:lnTo>
                    <a:pt x="0" y="0"/>
                  </a:lnTo>
                  <a:lnTo>
                    <a:pt x="0" y="0"/>
                  </a:lnTo>
                  <a:lnTo>
                    <a:pt x="132" y="132"/>
                  </a:lnTo>
                  <a:lnTo>
                    <a:pt x="132" y="132"/>
                  </a:lnTo>
                  <a:close/>
                </a:path>
              </a:pathLst>
            </a:custGeom>
            <a:solidFill>
              <a:srgbClr val="FF9999"/>
            </a:solidFill>
            <a:ln w="9525">
              <a:noFill/>
              <a:round/>
              <a:headEnd/>
              <a:tailEnd/>
            </a:ln>
          </p:spPr>
          <p:txBody>
            <a:bodyPr/>
            <a:lstStyle/>
            <a:p>
              <a:pPr eaLnBrk="0" hangingPunct="0"/>
              <a:endParaRPr lang="en-US">
                <a:solidFill>
                  <a:srgbClr val="FFFFFF"/>
                </a:solidFill>
                <a:cs typeface="+mn-cs"/>
              </a:endParaRPr>
            </a:p>
          </p:txBody>
        </p:sp>
        <p:sp>
          <p:nvSpPr>
            <p:cNvPr id="82966" name="Freeform 22"/>
            <p:cNvSpPr>
              <a:spLocks/>
            </p:cNvSpPr>
            <p:nvPr/>
          </p:nvSpPr>
          <p:spPr bwMode="hidden">
            <a:xfrm>
              <a:off x="3112" y="0"/>
              <a:ext cx="2514" cy="2534"/>
            </a:xfrm>
            <a:custGeom>
              <a:avLst/>
              <a:gdLst/>
              <a:ahLst/>
              <a:cxnLst>
                <a:cxn ang="0">
                  <a:pos x="0" y="0"/>
                </a:cxn>
                <a:cxn ang="0">
                  <a:pos x="2517" y="2536"/>
                </a:cxn>
                <a:cxn ang="0">
                  <a:pos x="2517" y="2536"/>
                </a:cxn>
                <a:cxn ang="0">
                  <a:pos x="66" y="0"/>
                </a:cxn>
                <a:cxn ang="0">
                  <a:pos x="0" y="0"/>
                </a:cxn>
                <a:cxn ang="0">
                  <a:pos x="0" y="0"/>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w="9525">
              <a:noFill/>
              <a:round/>
              <a:headEnd/>
              <a:tailEnd/>
            </a:ln>
          </p:spPr>
          <p:txBody>
            <a:bodyPr/>
            <a:lstStyle/>
            <a:p>
              <a:pPr eaLnBrk="0" hangingPunct="0"/>
              <a:endParaRPr lang="en-US">
                <a:solidFill>
                  <a:srgbClr val="FFFFFF"/>
                </a:solidFill>
                <a:cs typeface="+mn-cs"/>
              </a:endParaRPr>
            </a:p>
          </p:txBody>
        </p:sp>
        <p:sp>
          <p:nvSpPr>
            <p:cNvPr id="82967" name="Freeform 23"/>
            <p:cNvSpPr>
              <a:spLocks/>
            </p:cNvSpPr>
            <p:nvPr/>
          </p:nvSpPr>
          <p:spPr bwMode="hidden">
            <a:xfrm>
              <a:off x="3488" y="0"/>
              <a:ext cx="2198" cy="2480"/>
            </a:xfrm>
            <a:custGeom>
              <a:avLst/>
              <a:gdLst/>
              <a:ahLst/>
              <a:cxnLst>
                <a:cxn ang="0">
                  <a:pos x="0" y="0"/>
                </a:cxn>
                <a:cxn ang="0">
                  <a:pos x="2188" y="2482"/>
                </a:cxn>
                <a:cxn ang="0">
                  <a:pos x="2200" y="2476"/>
                </a:cxn>
                <a:cxn ang="0">
                  <a:pos x="317" y="0"/>
                </a:cxn>
                <a:cxn ang="0">
                  <a:pos x="0" y="0"/>
                </a:cxn>
                <a:cxn ang="0">
                  <a:pos x="0" y="0"/>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w="9525" cap="flat" cmpd="sng">
              <a:noFill/>
              <a:prstDash val="solid"/>
              <a:round/>
              <a:headEnd type="none" w="med" len="med"/>
              <a:tailEnd type="none" w="med" len="med"/>
            </a:ln>
            <a:effectLst/>
          </p:spPr>
          <p:txBody>
            <a:bodyPr/>
            <a:lstStyle/>
            <a:p>
              <a:pPr eaLnBrk="0" hangingPunct="0"/>
              <a:endParaRPr lang="en-US">
                <a:solidFill>
                  <a:srgbClr val="FFFFFF"/>
                </a:solidFill>
                <a:cs typeface="+mn-cs"/>
              </a:endParaRPr>
            </a:p>
          </p:txBody>
        </p:sp>
        <p:sp>
          <p:nvSpPr>
            <p:cNvPr id="82968" name="Freeform 24"/>
            <p:cNvSpPr>
              <a:spLocks/>
            </p:cNvSpPr>
            <p:nvPr/>
          </p:nvSpPr>
          <p:spPr bwMode="hidden">
            <a:xfrm>
              <a:off x="5674" y="2474"/>
              <a:ext cx="84" cy="96"/>
            </a:xfrm>
            <a:custGeom>
              <a:avLst/>
              <a:gdLst/>
              <a:ahLst/>
              <a:cxnLst>
                <a:cxn ang="0">
                  <a:pos x="84" y="96"/>
                </a:cxn>
                <a:cxn ang="0">
                  <a:pos x="84" y="90"/>
                </a:cxn>
                <a:cxn ang="0">
                  <a:pos x="12" y="0"/>
                </a:cxn>
                <a:cxn ang="0">
                  <a:pos x="0" y="6"/>
                </a:cxn>
                <a:cxn ang="0">
                  <a:pos x="84" y="96"/>
                </a:cxn>
                <a:cxn ang="0">
                  <a:pos x="84" y="96"/>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w="9525">
              <a:noFill/>
              <a:round/>
              <a:headEnd/>
              <a:tailEnd/>
            </a:ln>
          </p:spPr>
          <p:txBody>
            <a:bodyPr/>
            <a:lstStyle/>
            <a:p>
              <a:pPr eaLnBrk="0" hangingPunct="0"/>
              <a:endParaRPr lang="en-US">
                <a:solidFill>
                  <a:srgbClr val="FFFFFF"/>
                </a:solidFill>
                <a:cs typeface="+mn-cs"/>
              </a:endParaRPr>
            </a:p>
          </p:txBody>
        </p:sp>
        <p:sp>
          <p:nvSpPr>
            <p:cNvPr id="82969" name="Freeform 25"/>
            <p:cNvSpPr>
              <a:spLocks/>
            </p:cNvSpPr>
            <p:nvPr/>
          </p:nvSpPr>
          <p:spPr bwMode="hidden">
            <a:xfrm>
              <a:off x="5603" y="850"/>
              <a:ext cx="155" cy="516"/>
            </a:xfrm>
            <a:custGeom>
              <a:avLst/>
              <a:gdLst/>
              <a:ahLst/>
              <a:cxnLst>
                <a:cxn ang="0">
                  <a:pos x="155" y="516"/>
                </a:cxn>
                <a:cxn ang="0">
                  <a:pos x="155" y="204"/>
                </a:cxn>
                <a:cxn ang="0">
                  <a:pos x="77" y="0"/>
                </a:cxn>
                <a:cxn ang="0">
                  <a:pos x="0" y="192"/>
                </a:cxn>
                <a:cxn ang="0">
                  <a:pos x="155" y="516"/>
                </a:cxn>
                <a:cxn ang="0">
                  <a:pos x="155" y="516"/>
                </a:cxn>
              </a:cxnLst>
              <a:rect l="0" t="0" r="r" b="b"/>
              <a:pathLst>
                <a:path w="155" h="516">
                  <a:moveTo>
                    <a:pt x="155" y="516"/>
                  </a:moveTo>
                  <a:lnTo>
                    <a:pt x="155" y="204"/>
                  </a:lnTo>
                  <a:lnTo>
                    <a:pt x="77" y="0"/>
                  </a:lnTo>
                  <a:lnTo>
                    <a:pt x="0" y="192"/>
                  </a:lnTo>
                  <a:lnTo>
                    <a:pt x="155" y="516"/>
                  </a:lnTo>
                  <a:lnTo>
                    <a:pt x="155" y="516"/>
                  </a:lnTo>
                  <a:close/>
                </a:path>
              </a:pathLst>
            </a:custGeom>
            <a:solidFill>
              <a:schemeClr val="bg2"/>
            </a:solidFill>
            <a:ln w="9525">
              <a:noFill/>
              <a:round/>
              <a:headEnd/>
              <a:tailEnd/>
            </a:ln>
          </p:spPr>
          <p:txBody>
            <a:bodyPr/>
            <a:lstStyle/>
            <a:p>
              <a:pPr eaLnBrk="0" hangingPunct="0"/>
              <a:endParaRPr lang="en-US">
                <a:solidFill>
                  <a:srgbClr val="FFFFFF"/>
                </a:solidFill>
                <a:cs typeface="+mn-cs"/>
              </a:endParaRPr>
            </a:p>
          </p:txBody>
        </p:sp>
        <p:sp>
          <p:nvSpPr>
            <p:cNvPr id="82970" name="Freeform 26"/>
            <p:cNvSpPr>
              <a:spLocks/>
            </p:cNvSpPr>
            <p:nvPr/>
          </p:nvSpPr>
          <p:spPr bwMode="hidden">
            <a:xfrm>
              <a:off x="5107" y="0"/>
              <a:ext cx="573" cy="1042"/>
            </a:xfrm>
            <a:custGeom>
              <a:avLst/>
              <a:gdLst/>
              <a:ahLst/>
              <a:cxnLst>
                <a:cxn ang="0">
                  <a:pos x="0" y="0"/>
                </a:cxn>
                <a:cxn ang="0">
                  <a:pos x="497" y="1043"/>
                </a:cxn>
                <a:cxn ang="0">
                  <a:pos x="574" y="851"/>
                </a:cxn>
                <a:cxn ang="0">
                  <a:pos x="251" y="0"/>
                </a:cxn>
                <a:cxn ang="0">
                  <a:pos x="0" y="0"/>
                </a:cxn>
                <a:cxn ang="0">
                  <a:pos x="0" y="0"/>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w="9525">
              <a:noFill/>
              <a:round/>
              <a:headEnd/>
              <a:tailEnd/>
            </a:ln>
          </p:spPr>
          <p:txBody>
            <a:bodyPr/>
            <a:lstStyle/>
            <a:p>
              <a:pPr eaLnBrk="0" hangingPunct="0"/>
              <a:endParaRPr lang="en-US">
                <a:solidFill>
                  <a:srgbClr val="FFFFFF"/>
                </a:solidFill>
                <a:cs typeface="+mn-cs"/>
              </a:endParaRPr>
            </a:p>
          </p:txBody>
        </p:sp>
        <p:sp>
          <p:nvSpPr>
            <p:cNvPr id="82971" name="Freeform 27"/>
            <p:cNvSpPr>
              <a:spLocks/>
            </p:cNvSpPr>
            <p:nvPr/>
          </p:nvSpPr>
          <p:spPr bwMode="hidden">
            <a:xfrm>
              <a:off x="5411" y="0"/>
              <a:ext cx="341" cy="796"/>
            </a:xfrm>
            <a:custGeom>
              <a:avLst/>
              <a:gdLst/>
              <a:ahLst/>
              <a:cxnLst>
                <a:cxn ang="0">
                  <a:pos x="144" y="0"/>
                </a:cxn>
                <a:cxn ang="0">
                  <a:pos x="0" y="0"/>
                </a:cxn>
                <a:cxn ang="0">
                  <a:pos x="287" y="797"/>
                </a:cxn>
                <a:cxn ang="0">
                  <a:pos x="341" y="653"/>
                </a:cxn>
                <a:cxn ang="0">
                  <a:pos x="144" y="0"/>
                </a:cxn>
                <a:cxn ang="0">
                  <a:pos x="144" y="0"/>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w="9525">
              <a:noFill/>
              <a:round/>
              <a:headEnd/>
              <a:tailEnd/>
            </a:ln>
          </p:spPr>
          <p:txBody>
            <a:bodyPr/>
            <a:lstStyle/>
            <a:p>
              <a:pPr eaLnBrk="0" hangingPunct="0"/>
              <a:endParaRPr lang="en-US">
                <a:solidFill>
                  <a:srgbClr val="FFFFFF"/>
                </a:solidFill>
                <a:cs typeface="+mn-cs"/>
              </a:endParaRPr>
            </a:p>
          </p:txBody>
        </p:sp>
        <p:sp>
          <p:nvSpPr>
            <p:cNvPr id="82972" name="Freeform 28"/>
            <p:cNvSpPr>
              <a:spLocks/>
            </p:cNvSpPr>
            <p:nvPr/>
          </p:nvSpPr>
          <p:spPr bwMode="hidden">
            <a:xfrm>
              <a:off x="5698" y="653"/>
              <a:ext cx="60" cy="311"/>
            </a:xfrm>
            <a:custGeom>
              <a:avLst/>
              <a:gdLst/>
              <a:ahLst/>
              <a:cxnLst>
                <a:cxn ang="0">
                  <a:pos x="0" y="144"/>
                </a:cxn>
                <a:cxn ang="0">
                  <a:pos x="60" y="312"/>
                </a:cxn>
                <a:cxn ang="0">
                  <a:pos x="60" y="6"/>
                </a:cxn>
                <a:cxn ang="0">
                  <a:pos x="54" y="0"/>
                </a:cxn>
                <a:cxn ang="0">
                  <a:pos x="0" y="144"/>
                </a:cxn>
                <a:cxn ang="0">
                  <a:pos x="0" y="144"/>
                </a:cxn>
              </a:cxnLst>
              <a:rect l="0" t="0" r="r" b="b"/>
              <a:pathLst>
                <a:path w="60" h="312">
                  <a:moveTo>
                    <a:pt x="0" y="144"/>
                  </a:moveTo>
                  <a:lnTo>
                    <a:pt x="60" y="312"/>
                  </a:lnTo>
                  <a:lnTo>
                    <a:pt x="60" y="6"/>
                  </a:lnTo>
                  <a:lnTo>
                    <a:pt x="54" y="0"/>
                  </a:lnTo>
                  <a:lnTo>
                    <a:pt x="0" y="144"/>
                  </a:lnTo>
                  <a:lnTo>
                    <a:pt x="0" y="144"/>
                  </a:lnTo>
                  <a:close/>
                </a:path>
              </a:pathLst>
            </a:custGeom>
            <a:solidFill>
              <a:schemeClr val="bg2"/>
            </a:solidFill>
            <a:ln w="9525">
              <a:noFill/>
              <a:round/>
              <a:headEnd/>
              <a:tailEnd/>
            </a:ln>
          </p:spPr>
          <p:txBody>
            <a:bodyPr/>
            <a:lstStyle/>
            <a:p>
              <a:pPr eaLnBrk="0" hangingPunct="0"/>
              <a:endParaRPr lang="en-US">
                <a:solidFill>
                  <a:srgbClr val="FFFFFF"/>
                </a:solidFill>
                <a:cs typeface="+mn-cs"/>
              </a:endParaRPr>
            </a:p>
          </p:txBody>
        </p:sp>
        <p:sp>
          <p:nvSpPr>
            <p:cNvPr id="82973" name="Freeform 29"/>
            <p:cNvSpPr>
              <a:spLocks/>
            </p:cNvSpPr>
            <p:nvPr/>
          </p:nvSpPr>
          <p:spPr bwMode="hidden">
            <a:xfrm>
              <a:off x="2" y="1601"/>
              <a:ext cx="5752" cy="1864"/>
            </a:xfrm>
            <a:custGeom>
              <a:avLst/>
              <a:gdLst/>
              <a:ahLst/>
              <a:cxnLst>
                <a:cxn ang="0">
                  <a:pos x="0" y="371"/>
                </a:cxn>
                <a:cxn ang="0">
                  <a:pos x="5740" y="1864"/>
                </a:cxn>
                <a:cxn ang="0">
                  <a:pos x="5740" y="1834"/>
                </a:cxn>
                <a:cxn ang="0">
                  <a:pos x="0" y="0"/>
                </a:cxn>
                <a:cxn ang="0">
                  <a:pos x="0" y="371"/>
                </a:cxn>
                <a:cxn ang="0">
                  <a:pos x="0" y="37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w="9525">
              <a:noFill/>
              <a:round/>
              <a:headEnd/>
              <a:tailEnd/>
            </a:ln>
          </p:spPr>
          <p:txBody>
            <a:bodyPr/>
            <a:lstStyle/>
            <a:p>
              <a:pPr eaLnBrk="0" hangingPunct="0"/>
              <a:endParaRPr lang="en-US">
                <a:solidFill>
                  <a:srgbClr val="FFFFFF"/>
                </a:solidFill>
                <a:cs typeface="+mn-cs"/>
              </a:endParaRPr>
            </a:p>
          </p:txBody>
        </p:sp>
        <p:sp>
          <p:nvSpPr>
            <p:cNvPr id="82974" name="Freeform 30"/>
            <p:cNvSpPr>
              <a:spLocks/>
            </p:cNvSpPr>
            <p:nvPr/>
          </p:nvSpPr>
          <p:spPr bwMode="hidden">
            <a:xfrm>
              <a:off x="5754" y="3483"/>
              <a:ext cx="6" cy="6"/>
            </a:xfrm>
            <a:custGeom>
              <a:avLst/>
              <a:gdLst/>
              <a:ahLst/>
              <a:cxnLst>
                <a:cxn ang="0">
                  <a:pos x="6" y="6"/>
                </a:cxn>
                <a:cxn ang="0">
                  <a:pos x="0" y="0"/>
                </a:cxn>
                <a:cxn ang="0">
                  <a:pos x="0" y="6"/>
                </a:cxn>
                <a:cxn ang="0">
                  <a:pos x="6" y="6"/>
                </a:cxn>
                <a:cxn ang="0">
                  <a:pos x="6" y="6"/>
                </a:cxn>
              </a:cxnLst>
              <a:rect l="0" t="0" r="r" b="b"/>
              <a:pathLst>
                <a:path w="6" h="6">
                  <a:moveTo>
                    <a:pt x="6" y="6"/>
                  </a:moveTo>
                  <a:lnTo>
                    <a:pt x="0" y="0"/>
                  </a:lnTo>
                  <a:lnTo>
                    <a:pt x="0" y="6"/>
                  </a:lnTo>
                  <a:lnTo>
                    <a:pt x="6" y="6"/>
                  </a:lnTo>
                  <a:lnTo>
                    <a:pt x="6" y="6"/>
                  </a:lnTo>
                  <a:close/>
                </a:path>
              </a:pathLst>
            </a:custGeom>
            <a:solidFill>
              <a:srgbClr val="18FF00"/>
            </a:solidFill>
            <a:ln w="9525">
              <a:noFill/>
              <a:round/>
              <a:headEnd/>
              <a:tailEnd/>
            </a:ln>
          </p:spPr>
          <p:txBody>
            <a:bodyPr/>
            <a:lstStyle/>
            <a:p>
              <a:pPr eaLnBrk="0" hangingPunct="0"/>
              <a:endParaRPr lang="en-US">
                <a:solidFill>
                  <a:srgbClr val="FFFFFF"/>
                </a:solidFill>
                <a:cs typeface="+mn-cs"/>
              </a:endParaRPr>
            </a:p>
          </p:txBody>
        </p:sp>
        <p:sp>
          <p:nvSpPr>
            <p:cNvPr id="82975" name="Freeform 31"/>
            <p:cNvSpPr>
              <a:spLocks/>
            </p:cNvSpPr>
            <p:nvPr/>
          </p:nvSpPr>
          <p:spPr bwMode="hidden">
            <a:xfrm>
              <a:off x="2" y="2152"/>
              <a:ext cx="5752" cy="1337"/>
            </a:xfrm>
            <a:custGeom>
              <a:avLst/>
              <a:gdLst/>
              <a:ahLst/>
              <a:cxnLst>
                <a:cxn ang="0">
                  <a:pos x="0" y="366"/>
                </a:cxn>
                <a:cxn ang="0">
                  <a:pos x="5740" y="1337"/>
                </a:cxn>
                <a:cxn ang="0">
                  <a:pos x="5740" y="1331"/>
                </a:cxn>
                <a:cxn ang="0">
                  <a:pos x="0" y="0"/>
                </a:cxn>
                <a:cxn ang="0">
                  <a:pos x="0" y="366"/>
                </a:cxn>
                <a:cxn ang="0">
                  <a:pos x="0" y="366"/>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eaLnBrk="0" hangingPunct="0"/>
              <a:endParaRPr lang="en-US">
                <a:solidFill>
                  <a:srgbClr val="FFFFFF"/>
                </a:solidFill>
                <a:cs typeface="+mn-cs"/>
              </a:endParaRPr>
            </a:p>
          </p:txBody>
        </p:sp>
        <p:sp>
          <p:nvSpPr>
            <p:cNvPr id="82976" name="Freeform 32"/>
            <p:cNvSpPr>
              <a:spLocks/>
            </p:cNvSpPr>
            <p:nvPr/>
          </p:nvSpPr>
          <p:spPr bwMode="hidden">
            <a:xfrm>
              <a:off x="2" y="3177"/>
              <a:ext cx="5752" cy="414"/>
            </a:xfrm>
            <a:custGeom>
              <a:avLst/>
              <a:gdLst/>
              <a:ahLst/>
              <a:cxnLst>
                <a:cxn ang="0">
                  <a:pos x="0" y="48"/>
                </a:cxn>
                <a:cxn ang="0">
                  <a:pos x="5740" y="414"/>
                </a:cxn>
                <a:cxn ang="0">
                  <a:pos x="5740" y="402"/>
                </a:cxn>
                <a:cxn ang="0">
                  <a:pos x="0" y="0"/>
                </a:cxn>
                <a:cxn ang="0">
                  <a:pos x="0" y="48"/>
                </a:cxn>
                <a:cxn ang="0">
                  <a:pos x="0" y="48"/>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w="9525">
              <a:noFill/>
              <a:round/>
              <a:headEnd/>
              <a:tailEnd/>
            </a:ln>
          </p:spPr>
          <p:txBody>
            <a:bodyPr/>
            <a:lstStyle/>
            <a:p>
              <a:pPr eaLnBrk="0" hangingPunct="0"/>
              <a:endParaRPr lang="en-US">
                <a:solidFill>
                  <a:srgbClr val="FFFFFF"/>
                </a:solidFill>
                <a:cs typeface="+mn-cs"/>
              </a:endParaRPr>
            </a:p>
          </p:txBody>
        </p:sp>
        <p:sp>
          <p:nvSpPr>
            <p:cNvPr id="82977" name="Freeform 33"/>
            <p:cNvSpPr>
              <a:spLocks/>
            </p:cNvSpPr>
            <p:nvPr/>
          </p:nvSpPr>
          <p:spPr bwMode="hidden">
            <a:xfrm>
              <a:off x="1297" y="0"/>
              <a:ext cx="4457" cy="3177"/>
            </a:xfrm>
            <a:custGeom>
              <a:avLst/>
              <a:gdLst/>
              <a:ahLst/>
              <a:cxnLst>
                <a:cxn ang="0">
                  <a:pos x="0" y="0"/>
                </a:cxn>
                <a:cxn ang="0">
                  <a:pos x="4448" y="3177"/>
                </a:cxn>
                <a:cxn ang="0">
                  <a:pos x="4448" y="3153"/>
                </a:cxn>
                <a:cxn ang="0">
                  <a:pos x="125" y="0"/>
                </a:cxn>
                <a:cxn ang="0">
                  <a:pos x="0" y="0"/>
                </a:cxn>
                <a:cxn ang="0">
                  <a:pos x="0" y="0"/>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w="9525">
              <a:noFill/>
              <a:round/>
              <a:headEnd/>
              <a:tailEnd/>
            </a:ln>
          </p:spPr>
          <p:txBody>
            <a:bodyPr/>
            <a:lstStyle/>
            <a:p>
              <a:pPr eaLnBrk="0" hangingPunct="0"/>
              <a:endParaRPr lang="en-US">
                <a:solidFill>
                  <a:srgbClr val="FFFFFF"/>
                </a:solidFill>
                <a:cs typeface="+mn-cs"/>
              </a:endParaRPr>
            </a:p>
          </p:txBody>
        </p:sp>
        <p:sp>
          <p:nvSpPr>
            <p:cNvPr id="82978" name="Freeform 34"/>
            <p:cNvSpPr>
              <a:spLocks/>
            </p:cNvSpPr>
            <p:nvPr/>
          </p:nvSpPr>
          <p:spPr bwMode="hidden">
            <a:xfrm>
              <a:off x="3321" y="0"/>
              <a:ext cx="2433" cy="2614"/>
            </a:xfrm>
            <a:custGeom>
              <a:avLst/>
              <a:gdLst/>
              <a:ahLst/>
              <a:cxnLst>
                <a:cxn ang="0">
                  <a:pos x="0" y="0"/>
                </a:cxn>
                <a:cxn ang="0">
                  <a:pos x="2428" y="2614"/>
                </a:cxn>
                <a:cxn ang="0">
                  <a:pos x="2428" y="2608"/>
                </a:cxn>
                <a:cxn ang="0">
                  <a:pos x="66" y="0"/>
                </a:cxn>
                <a:cxn ang="0">
                  <a:pos x="0" y="0"/>
                </a:cxn>
                <a:cxn ang="0">
                  <a:pos x="0" y="0"/>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eaLnBrk="0" hangingPunct="0"/>
              <a:endParaRPr lang="en-US">
                <a:solidFill>
                  <a:srgbClr val="FFFFFF"/>
                </a:solidFill>
                <a:cs typeface="+mn-cs"/>
              </a:endParaRPr>
            </a:p>
          </p:txBody>
        </p:sp>
        <p:sp>
          <p:nvSpPr>
            <p:cNvPr id="82979" name="Freeform 35"/>
            <p:cNvSpPr>
              <a:spLocks/>
            </p:cNvSpPr>
            <p:nvPr/>
          </p:nvSpPr>
          <p:spPr bwMode="hidden">
            <a:xfrm>
              <a:off x="3950" y="0"/>
              <a:ext cx="1804" cy="2464"/>
            </a:xfrm>
            <a:custGeom>
              <a:avLst/>
              <a:gdLst/>
              <a:ahLst/>
              <a:cxnLst>
                <a:cxn ang="0">
                  <a:pos x="485" y="0"/>
                </a:cxn>
                <a:cxn ang="0">
                  <a:pos x="0" y="0"/>
                </a:cxn>
                <a:cxn ang="0">
                  <a:pos x="1800" y="2464"/>
                </a:cxn>
                <a:cxn ang="0">
                  <a:pos x="1800" y="2248"/>
                </a:cxn>
                <a:cxn ang="0">
                  <a:pos x="1794" y="2248"/>
                </a:cxn>
                <a:cxn ang="0">
                  <a:pos x="485" y="0"/>
                </a:cxn>
                <a:cxn ang="0">
                  <a:pos x="485" y="0"/>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w="9525">
              <a:noFill/>
              <a:round/>
              <a:headEnd/>
              <a:tailEnd/>
            </a:ln>
          </p:spPr>
          <p:txBody>
            <a:bodyPr/>
            <a:lstStyle/>
            <a:p>
              <a:pPr eaLnBrk="0" hangingPunct="0"/>
              <a:endParaRPr lang="en-US">
                <a:solidFill>
                  <a:srgbClr val="FFFFFF"/>
                </a:solidFill>
                <a:cs typeface="+mn-cs"/>
              </a:endParaRPr>
            </a:p>
          </p:txBody>
        </p:sp>
        <p:sp>
          <p:nvSpPr>
            <p:cNvPr id="82980" name="Freeform 36"/>
            <p:cNvSpPr>
              <a:spLocks/>
            </p:cNvSpPr>
            <p:nvPr/>
          </p:nvSpPr>
          <p:spPr bwMode="hidden">
            <a:xfrm>
              <a:off x="4519" y="0"/>
              <a:ext cx="1235" cy="2074"/>
            </a:xfrm>
            <a:custGeom>
              <a:avLst/>
              <a:gdLst/>
              <a:ahLst/>
              <a:cxnLst>
                <a:cxn ang="0">
                  <a:pos x="0" y="0"/>
                </a:cxn>
                <a:cxn ang="0">
                  <a:pos x="1232" y="2074"/>
                </a:cxn>
                <a:cxn ang="0">
                  <a:pos x="1232" y="2038"/>
                </a:cxn>
                <a:cxn ang="0">
                  <a:pos x="42" y="0"/>
                </a:cxn>
                <a:cxn ang="0">
                  <a:pos x="0" y="0"/>
                </a:cxn>
                <a:cxn ang="0">
                  <a:pos x="0" y="0"/>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w="9525">
              <a:noFill/>
              <a:round/>
              <a:headEnd/>
              <a:tailEnd/>
            </a:ln>
          </p:spPr>
          <p:txBody>
            <a:bodyPr/>
            <a:lstStyle/>
            <a:p>
              <a:pPr eaLnBrk="0" hangingPunct="0"/>
              <a:endParaRPr lang="en-US">
                <a:solidFill>
                  <a:srgbClr val="FFFFFF"/>
                </a:solidFill>
                <a:cs typeface="+mn-cs"/>
              </a:endParaRPr>
            </a:p>
          </p:txBody>
        </p:sp>
        <p:sp>
          <p:nvSpPr>
            <p:cNvPr id="82981" name="Freeform 37"/>
            <p:cNvSpPr>
              <a:spLocks/>
            </p:cNvSpPr>
            <p:nvPr/>
          </p:nvSpPr>
          <p:spPr bwMode="hidden">
            <a:xfrm>
              <a:off x="4694" y="0"/>
              <a:ext cx="1060" cy="1936"/>
            </a:xfrm>
            <a:custGeom>
              <a:avLst/>
              <a:gdLst/>
              <a:ahLst/>
              <a:cxnLst>
                <a:cxn ang="0">
                  <a:pos x="0" y="0"/>
                </a:cxn>
                <a:cxn ang="0">
                  <a:pos x="1058" y="1936"/>
                </a:cxn>
                <a:cxn ang="0">
                  <a:pos x="1058" y="1930"/>
                </a:cxn>
                <a:cxn ang="0">
                  <a:pos x="54" y="0"/>
                </a:cxn>
                <a:cxn ang="0">
                  <a:pos x="0" y="0"/>
                </a:cxn>
                <a:cxn ang="0">
                  <a:pos x="0" y="0"/>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w="9525">
              <a:noFill/>
              <a:round/>
              <a:headEnd/>
              <a:tailEnd/>
            </a:ln>
          </p:spPr>
          <p:txBody>
            <a:bodyPr/>
            <a:lstStyle/>
            <a:p>
              <a:pPr eaLnBrk="0" hangingPunct="0"/>
              <a:endParaRPr lang="en-US">
                <a:solidFill>
                  <a:srgbClr val="FFFFFF"/>
                </a:solidFill>
                <a:cs typeface="+mn-cs"/>
              </a:endParaRPr>
            </a:p>
          </p:txBody>
        </p:sp>
        <p:sp>
          <p:nvSpPr>
            <p:cNvPr id="82982" name="Freeform 38"/>
            <p:cNvSpPr>
              <a:spLocks/>
            </p:cNvSpPr>
            <p:nvPr/>
          </p:nvSpPr>
          <p:spPr bwMode="hidden">
            <a:xfrm>
              <a:off x="4981" y="0"/>
              <a:ext cx="773" cy="1487"/>
            </a:xfrm>
            <a:custGeom>
              <a:avLst/>
              <a:gdLst/>
              <a:ahLst/>
              <a:cxnLst>
                <a:cxn ang="0">
                  <a:pos x="771" y="1433"/>
                </a:cxn>
                <a:cxn ang="0">
                  <a:pos x="42" y="0"/>
                </a:cxn>
                <a:cxn ang="0">
                  <a:pos x="0" y="0"/>
                </a:cxn>
                <a:cxn ang="0">
                  <a:pos x="771" y="1487"/>
                </a:cxn>
                <a:cxn ang="0">
                  <a:pos x="771" y="1433"/>
                </a:cxn>
                <a:cxn ang="0">
                  <a:pos x="771" y="1433"/>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w="9525">
              <a:noFill/>
              <a:round/>
              <a:headEnd/>
              <a:tailEnd/>
            </a:ln>
          </p:spPr>
          <p:txBody>
            <a:bodyPr/>
            <a:lstStyle/>
            <a:p>
              <a:pPr eaLnBrk="0" hangingPunct="0"/>
              <a:endParaRPr lang="en-US">
                <a:solidFill>
                  <a:srgbClr val="FFFFFF"/>
                </a:solidFill>
                <a:cs typeface="+mn-cs"/>
              </a:endParaRPr>
            </a:p>
          </p:txBody>
        </p:sp>
        <p:grpSp>
          <p:nvGrpSpPr>
            <p:cNvPr id="82983" name="Group 39"/>
            <p:cNvGrpSpPr>
              <a:grpSpLocks/>
            </p:cNvGrpSpPr>
            <p:nvPr userDrawn="1"/>
          </p:nvGrpSpPr>
          <p:grpSpPr bwMode="auto">
            <a:xfrm>
              <a:off x="0" y="1632"/>
              <a:ext cx="5758" cy="1858"/>
              <a:chOff x="0" y="1632"/>
              <a:chExt cx="5758" cy="1858"/>
            </a:xfrm>
          </p:grpSpPr>
          <p:sp>
            <p:nvSpPr>
              <p:cNvPr id="82984" name="Freeform 40"/>
              <p:cNvSpPr>
                <a:spLocks/>
              </p:cNvSpPr>
              <p:nvPr/>
            </p:nvSpPr>
            <p:spPr bwMode="hidden">
              <a:xfrm>
                <a:off x="0" y="1632"/>
                <a:ext cx="3670" cy="1313"/>
              </a:xfrm>
              <a:custGeom>
                <a:avLst/>
                <a:gdLst/>
                <a:ahLst/>
                <a:cxnLst>
                  <a:cxn ang="0">
                    <a:pos x="0" y="0"/>
                  </a:cxn>
                  <a:cxn ang="0">
                    <a:pos x="0" y="366"/>
                  </a:cxn>
                  <a:cxn ang="0">
                    <a:pos x="3635" y="1313"/>
                  </a:cxn>
                  <a:cxn ang="0">
                    <a:pos x="3647" y="1235"/>
                  </a:cxn>
                  <a:cxn ang="0">
                    <a:pos x="3659" y="1163"/>
                  </a:cxn>
                  <a:cxn ang="0">
                    <a:pos x="0" y="0"/>
                  </a:cxn>
                  <a:cxn ang="0">
                    <a:pos x="0" y="0"/>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eaLnBrk="0" hangingPunct="0"/>
                <a:endParaRPr lang="en-US">
                  <a:solidFill>
                    <a:srgbClr val="FFFFFF"/>
                  </a:solidFill>
                  <a:cs typeface="+mn-cs"/>
                </a:endParaRPr>
              </a:p>
            </p:txBody>
          </p:sp>
          <p:sp>
            <p:nvSpPr>
              <p:cNvPr id="82985" name="Freeform 41"/>
              <p:cNvSpPr>
                <a:spLocks/>
              </p:cNvSpPr>
              <p:nvPr/>
            </p:nvSpPr>
            <p:spPr bwMode="hidden">
              <a:xfrm>
                <a:off x="3646" y="2795"/>
                <a:ext cx="2112" cy="695"/>
              </a:xfrm>
              <a:custGeom>
                <a:avLst/>
                <a:gdLst/>
                <a:ahLst/>
                <a:cxnLst>
                  <a:cxn ang="0">
                    <a:pos x="2105" y="665"/>
                  </a:cxn>
                  <a:cxn ang="0">
                    <a:pos x="24" y="0"/>
                  </a:cxn>
                  <a:cxn ang="0">
                    <a:pos x="12" y="72"/>
                  </a:cxn>
                  <a:cxn ang="0">
                    <a:pos x="0" y="150"/>
                  </a:cxn>
                  <a:cxn ang="0">
                    <a:pos x="2105" y="695"/>
                  </a:cxn>
                  <a:cxn ang="0">
                    <a:pos x="2105" y="665"/>
                  </a:cxn>
                  <a:cxn ang="0">
                    <a:pos x="2105" y="665"/>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w="9525">
                <a:noFill/>
                <a:round/>
                <a:headEnd/>
                <a:tailEnd/>
              </a:ln>
            </p:spPr>
            <p:txBody>
              <a:bodyPr/>
              <a:lstStyle/>
              <a:p>
                <a:pPr eaLnBrk="0" hangingPunct="0"/>
                <a:endParaRPr lang="en-US">
                  <a:solidFill>
                    <a:srgbClr val="FFFFFF"/>
                  </a:solidFill>
                  <a:cs typeface="+mn-cs"/>
                </a:endParaRPr>
              </a:p>
            </p:txBody>
          </p:sp>
        </p:grpSp>
      </p:grpSp>
      <p:sp>
        <p:nvSpPr>
          <p:cNvPr id="82986" name="Rectangle 42"/>
          <p:cNvSpPr>
            <a:spLocks noGrp="1" noChangeArrowheads="1"/>
          </p:cNvSpPr>
          <p:nvPr>
            <p:ph type="title"/>
          </p:nvPr>
        </p:nvSpPr>
        <p:spPr bwMode="auto">
          <a:xfrm>
            <a:off x="457200" y="277813"/>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smtClean="0"/>
              <a:t>Click to edit Master title style</a:t>
            </a:r>
          </a:p>
        </p:txBody>
      </p:sp>
      <p:sp>
        <p:nvSpPr>
          <p:cNvPr id="82987" name="Rectangle 43"/>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p>
        </p:txBody>
      </p:sp>
      <p:sp>
        <p:nvSpPr>
          <p:cNvPr id="82988" name="Rectangle 44"/>
          <p:cNvSpPr>
            <a:spLocks noGrp="1" noChangeArrowheads="1"/>
          </p:cNvSpPr>
          <p:nvPr>
            <p:ph type="dt" sz="half" idx="2"/>
          </p:nvPr>
        </p:nvSpPr>
        <p:spPr bwMode="auto">
          <a:xfrm>
            <a:off x="457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200">
                <a:effectLst>
                  <a:outerShdw blurRad="38100" dist="38100" dir="2700000" algn="tl">
                    <a:srgbClr val="000000"/>
                  </a:outerShdw>
                </a:effectLst>
              </a:defRPr>
            </a:lvl1pPr>
          </a:lstStyle>
          <a:p>
            <a:fld id="{1CC2EC7C-8259-4650-A55B-633FF4DBD4DA}" type="datetime4">
              <a:rPr lang="en-US" smtClean="0">
                <a:solidFill>
                  <a:srgbClr val="FFFFFF"/>
                </a:solidFill>
                <a:cs typeface="+mn-cs"/>
              </a:rPr>
              <a:t>October 1, 2011</a:t>
            </a:fld>
            <a:endParaRPr lang="en-US">
              <a:solidFill>
                <a:srgbClr val="FFFFFF"/>
              </a:solidFill>
              <a:cs typeface="+mn-cs"/>
            </a:endParaRPr>
          </a:p>
        </p:txBody>
      </p:sp>
      <p:sp>
        <p:nvSpPr>
          <p:cNvPr id="82989" name="Rectangle 4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200">
                <a:effectLst>
                  <a:outerShdw blurRad="38100" dist="38100" dir="2700000" algn="tl">
                    <a:srgbClr val="000000"/>
                  </a:outerShdw>
                </a:effectLst>
              </a:defRPr>
            </a:lvl1pPr>
          </a:lstStyle>
          <a:p>
            <a:endParaRPr lang="en-US">
              <a:solidFill>
                <a:srgbClr val="FFFFFF"/>
              </a:solidFill>
              <a:cs typeface="+mn-cs"/>
            </a:endParaRPr>
          </a:p>
        </p:txBody>
      </p:sp>
      <p:sp>
        <p:nvSpPr>
          <p:cNvPr id="82990" name="Rectangle 46"/>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2000">
                <a:effectLst>
                  <a:outerShdw blurRad="38100" dist="38100" dir="2700000" algn="tl">
                    <a:srgbClr val="000000"/>
                  </a:outerShdw>
                </a:effectLst>
              </a:defRPr>
            </a:lvl1pPr>
          </a:lstStyle>
          <a:p>
            <a:fld id="{2928F1F7-B2C0-4B5A-96DD-E0CD4A7BC3C2}" type="slidenum">
              <a:rPr lang="en-US">
                <a:solidFill>
                  <a:srgbClr val="FFFFFF"/>
                </a:solidFill>
                <a:cs typeface="+mn-cs"/>
              </a:rPr>
              <a:pPr/>
              <a:t>‹#›</a:t>
            </a:fld>
            <a:endParaRPr lang="en-US">
              <a:solidFill>
                <a:srgbClr val="FFFFFF"/>
              </a:solidFill>
              <a:cs typeface="+mn-cs"/>
            </a:endParaRPr>
          </a:p>
        </p:txBody>
      </p:sp>
    </p:spTree>
    <p:extLst>
      <p:ext uri="{BB962C8B-B14F-4D97-AF65-F5344CB8AC3E}">
        <p14:creationId xmlns:p14="http://schemas.microsoft.com/office/powerpoint/2010/main" val="2868866544"/>
      </p:ext>
    </p:extLst>
  </p:cSld>
  <p:clrMap bg1="dk2" tx1="lt1" bg2="dk1" tx2="lt2" accent1="accent1" accent2="accent2" accent3="accent3" accent4="accent4" accent5="accent5" accent6="accent6" hlink="hlink" folHlink="folHlink"/>
  <p:sldLayoutIdLst>
    <p:sldLayoutId id="2147483894" r:id="rId1"/>
    <p:sldLayoutId id="2147483895" r:id="rId2"/>
    <p:sldLayoutId id="2147483896" r:id="rId3"/>
    <p:sldLayoutId id="2147483897" r:id="rId4"/>
    <p:sldLayoutId id="2147483898" r:id="rId5"/>
    <p:sldLayoutId id="2147483899" r:id="rId6"/>
    <p:sldLayoutId id="2147483900" r:id="rId7"/>
    <p:sldLayoutId id="2147483901" r:id="rId8"/>
    <p:sldLayoutId id="2147483902" r:id="rId9"/>
    <p:sldLayoutId id="2147483903" r:id="rId10"/>
    <p:sldLayoutId id="2147483904" r:id="rId11"/>
    <p:sldLayoutId id="2147483905" r:id="rId12"/>
    <p:sldLayoutId id="2147483906" r:id="rId13"/>
  </p:sldLayoutIdLst>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hf hdr="0" ftr="0" dt="0"/>
  <p:txStyles>
    <p:titleStyle>
      <a:lvl1pPr algn="ctr" rtl="0" fontAlgn="base">
        <a:spcBef>
          <a:spcPct val="0"/>
        </a:spcBef>
        <a:spcAft>
          <a:spcPct val="0"/>
        </a:spcAft>
        <a:defRPr sz="4400">
          <a:solidFill>
            <a:schemeClr val="tx2"/>
          </a:solidFill>
          <a:effectLst>
            <a:outerShdw blurRad="38100" dist="38100" dir="2700000" algn="tl">
              <a:srgbClr val="000000"/>
            </a:outerShdw>
          </a:effectLst>
          <a:latin typeface="+mj-lt"/>
          <a:ea typeface="+mj-ea"/>
          <a:cs typeface="+mj-cs"/>
        </a:defRPr>
      </a:lvl1pPr>
      <a:lvl2pPr algn="ctr" rtl="0" fontAlgn="base">
        <a:spcBef>
          <a:spcPct val="0"/>
        </a:spcBef>
        <a:spcAft>
          <a:spcPct val="0"/>
        </a:spcAft>
        <a:defRPr sz="4400">
          <a:solidFill>
            <a:schemeClr val="tx2"/>
          </a:solidFill>
          <a:effectLst>
            <a:outerShdw blurRad="38100" dist="38100" dir="2700000" algn="tl">
              <a:srgbClr val="000000"/>
            </a:outerShdw>
          </a:effectLst>
          <a:latin typeface="Arial" pitchFamily="34" charset="0"/>
        </a:defRPr>
      </a:lvl2pPr>
      <a:lvl3pPr algn="ctr" rtl="0" fontAlgn="base">
        <a:spcBef>
          <a:spcPct val="0"/>
        </a:spcBef>
        <a:spcAft>
          <a:spcPct val="0"/>
        </a:spcAft>
        <a:defRPr sz="4400">
          <a:solidFill>
            <a:schemeClr val="tx2"/>
          </a:solidFill>
          <a:effectLst>
            <a:outerShdw blurRad="38100" dist="38100" dir="2700000" algn="tl">
              <a:srgbClr val="000000"/>
            </a:outerShdw>
          </a:effectLst>
          <a:latin typeface="Arial" pitchFamily="34" charset="0"/>
        </a:defRPr>
      </a:lvl3pPr>
      <a:lvl4pPr algn="ctr" rtl="0" fontAlgn="base">
        <a:spcBef>
          <a:spcPct val="0"/>
        </a:spcBef>
        <a:spcAft>
          <a:spcPct val="0"/>
        </a:spcAft>
        <a:defRPr sz="4400">
          <a:solidFill>
            <a:schemeClr val="tx2"/>
          </a:solidFill>
          <a:effectLst>
            <a:outerShdw blurRad="38100" dist="38100" dir="2700000" algn="tl">
              <a:srgbClr val="000000"/>
            </a:outerShdw>
          </a:effectLst>
          <a:latin typeface="Arial" pitchFamily="34" charset="0"/>
        </a:defRPr>
      </a:lvl4pPr>
      <a:lvl5pPr algn="ctr" rtl="0" fontAlgn="base">
        <a:spcBef>
          <a:spcPct val="0"/>
        </a:spcBef>
        <a:spcAft>
          <a:spcPct val="0"/>
        </a:spcAft>
        <a:defRPr sz="4400">
          <a:solidFill>
            <a:schemeClr val="tx2"/>
          </a:solidFill>
          <a:effectLst>
            <a:outerShdw blurRad="38100" dist="38100" dir="2700000" algn="tl">
              <a:srgbClr val="000000"/>
            </a:outerShdw>
          </a:effectLst>
          <a:latin typeface="Arial" pitchFamily="34" charset="0"/>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34"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34"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34"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34" charset="0"/>
        </a:defRPr>
      </a:lvl9pPr>
    </p:titleStyle>
    <p:bodyStyle>
      <a:lvl1pPr marL="342900" indent="-342900" algn="l" rtl="0" fontAlgn="base">
        <a:spcBef>
          <a:spcPct val="20000"/>
        </a:spcBef>
        <a:spcAft>
          <a:spcPct val="0"/>
        </a:spcAft>
        <a:buClr>
          <a:schemeClr val="hlink"/>
        </a:buClr>
        <a:buSzPct val="90000"/>
        <a:buFont typeface="Wingdings" pitchFamily="2" charset="2"/>
        <a:buBlip>
          <a:blip r:embed="rId15"/>
        </a:buBlip>
        <a:defRPr sz="3200">
          <a:solidFill>
            <a:schemeClr val="tx1"/>
          </a:solidFill>
          <a:effectLst>
            <a:outerShdw blurRad="38100" dist="38100" dir="2700000" algn="tl">
              <a:srgbClr val="000000"/>
            </a:outerShdw>
          </a:effectLst>
          <a:latin typeface="+mn-lt"/>
          <a:ea typeface="+mn-ea"/>
          <a:cs typeface="+mn-cs"/>
        </a:defRPr>
      </a:lvl1pPr>
      <a:lvl2pPr marL="742950" indent="-285750" algn="l" rtl="0" fontAlgn="base">
        <a:spcBef>
          <a:spcPct val="20000"/>
        </a:spcBef>
        <a:spcAft>
          <a:spcPct val="0"/>
        </a:spcAft>
        <a:buChar char="–"/>
        <a:defRPr sz="2800">
          <a:solidFill>
            <a:schemeClr val="tx1"/>
          </a:solidFill>
          <a:effectLst>
            <a:outerShdw blurRad="38100" dist="38100" dir="2700000" algn="tl">
              <a:srgbClr val="000000"/>
            </a:outerShdw>
          </a:effectLst>
          <a:latin typeface="+mn-lt"/>
        </a:defRPr>
      </a:lvl2pPr>
      <a:lvl3pPr marL="1143000" indent="-228600" algn="l" rtl="0" fontAlgn="base">
        <a:spcBef>
          <a:spcPct val="20000"/>
        </a:spcBef>
        <a:spcAft>
          <a:spcPct val="0"/>
        </a:spcAft>
        <a:buClr>
          <a:schemeClr val="accent2"/>
        </a:buClr>
        <a:buSzPct val="90000"/>
        <a:buFont typeface="Wingdings" pitchFamily="2" charset="2"/>
        <a:buBlip>
          <a:blip r:embed="rId16"/>
        </a:buBlip>
        <a:defRPr sz="2400">
          <a:solidFill>
            <a:schemeClr val="tx1"/>
          </a:solidFill>
          <a:effectLst>
            <a:outerShdw blurRad="38100" dist="38100" dir="2700000" algn="tl">
              <a:srgbClr val="000000"/>
            </a:outerShdw>
          </a:effectLst>
          <a:latin typeface="+mn-lt"/>
        </a:defRPr>
      </a:lvl3pPr>
      <a:lvl4pPr marL="1600200" indent="-228600" algn="l" rtl="0" fontAlgn="base">
        <a:spcBef>
          <a:spcPct val="20000"/>
        </a:spcBef>
        <a:spcAft>
          <a:spcPct val="0"/>
        </a:spcAft>
        <a:buChar char="–"/>
        <a:defRPr sz="2000">
          <a:solidFill>
            <a:schemeClr val="tx1"/>
          </a:solidFill>
          <a:effectLst>
            <a:outerShdw blurRad="38100" dist="38100" dir="2700000" algn="tl">
              <a:srgbClr val="000000"/>
            </a:outerShdw>
          </a:effectLst>
          <a:latin typeface="+mn-lt"/>
        </a:defRPr>
      </a:lvl4pPr>
      <a:lvl5pPr marL="2057400" indent="-228600" algn="l" rtl="0" fontAlgn="base">
        <a:spcBef>
          <a:spcPct val="20000"/>
        </a:spcBef>
        <a:spcAft>
          <a:spcPct val="0"/>
        </a:spcAft>
        <a:buClr>
          <a:schemeClr val="folHlink"/>
        </a:buClr>
        <a:buSzPct val="90000"/>
        <a:buFont typeface="Wingdings" pitchFamily="2" charset="2"/>
        <a:buBlip>
          <a:blip r:embed="rId17"/>
        </a:buBlip>
        <a:defRPr sz="2000">
          <a:solidFill>
            <a:schemeClr val="tx1"/>
          </a:solidFill>
          <a:effectLst>
            <a:outerShdw blurRad="38100" dist="38100" dir="2700000" algn="tl">
              <a:srgbClr val="000000"/>
            </a:outerShdw>
          </a:effectLst>
          <a:latin typeface="+mn-lt"/>
        </a:defRPr>
      </a:lvl5pPr>
      <a:lvl6pPr marL="2514600" indent="-228600" algn="l" rtl="0" fontAlgn="base">
        <a:spcBef>
          <a:spcPct val="20000"/>
        </a:spcBef>
        <a:spcAft>
          <a:spcPct val="0"/>
        </a:spcAft>
        <a:buClr>
          <a:schemeClr val="folHlink"/>
        </a:buClr>
        <a:buSzPct val="90000"/>
        <a:buFont typeface="Wingdings" pitchFamily="2" charset="2"/>
        <a:buBlip>
          <a:blip r:embed="rId17"/>
        </a:buBlip>
        <a:defRPr sz="2000">
          <a:solidFill>
            <a:schemeClr val="tx1"/>
          </a:solidFill>
          <a:effectLst>
            <a:outerShdw blurRad="38100" dist="38100" dir="2700000" algn="tl">
              <a:srgbClr val="000000"/>
            </a:outerShdw>
          </a:effectLst>
          <a:latin typeface="+mn-lt"/>
        </a:defRPr>
      </a:lvl6pPr>
      <a:lvl7pPr marL="2971800" indent="-228600" algn="l" rtl="0" fontAlgn="base">
        <a:spcBef>
          <a:spcPct val="20000"/>
        </a:spcBef>
        <a:spcAft>
          <a:spcPct val="0"/>
        </a:spcAft>
        <a:buClr>
          <a:schemeClr val="folHlink"/>
        </a:buClr>
        <a:buSzPct val="90000"/>
        <a:buFont typeface="Wingdings" pitchFamily="2" charset="2"/>
        <a:buBlip>
          <a:blip r:embed="rId17"/>
        </a:buBlip>
        <a:defRPr sz="2000">
          <a:solidFill>
            <a:schemeClr val="tx1"/>
          </a:solidFill>
          <a:effectLst>
            <a:outerShdw blurRad="38100" dist="38100" dir="2700000" algn="tl">
              <a:srgbClr val="000000"/>
            </a:outerShdw>
          </a:effectLst>
          <a:latin typeface="+mn-lt"/>
        </a:defRPr>
      </a:lvl7pPr>
      <a:lvl8pPr marL="3429000" indent="-228600" algn="l" rtl="0" fontAlgn="base">
        <a:spcBef>
          <a:spcPct val="20000"/>
        </a:spcBef>
        <a:spcAft>
          <a:spcPct val="0"/>
        </a:spcAft>
        <a:buClr>
          <a:schemeClr val="folHlink"/>
        </a:buClr>
        <a:buSzPct val="90000"/>
        <a:buFont typeface="Wingdings" pitchFamily="2" charset="2"/>
        <a:buBlip>
          <a:blip r:embed="rId17"/>
        </a:buBlip>
        <a:defRPr sz="2000">
          <a:solidFill>
            <a:schemeClr val="tx1"/>
          </a:solidFill>
          <a:effectLst>
            <a:outerShdw blurRad="38100" dist="38100" dir="2700000" algn="tl">
              <a:srgbClr val="000000"/>
            </a:outerShdw>
          </a:effectLst>
          <a:latin typeface="+mn-lt"/>
        </a:defRPr>
      </a:lvl8pPr>
      <a:lvl9pPr marL="3886200" indent="-228600" algn="l" rtl="0" fontAlgn="base">
        <a:spcBef>
          <a:spcPct val="20000"/>
        </a:spcBef>
        <a:spcAft>
          <a:spcPct val="0"/>
        </a:spcAft>
        <a:buClr>
          <a:schemeClr val="folHlink"/>
        </a:buClr>
        <a:buSzPct val="90000"/>
        <a:buFont typeface="Wingdings" pitchFamily="2" charset="2"/>
        <a:buBlip>
          <a:blip r:embed="rId17"/>
        </a:buBlip>
        <a:defRPr sz="2000">
          <a:solidFill>
            <a:schemeClr val="tx1"/>
          </a:solidFill>
          <a:effectLst>
            <a:outerShdw blurRad="38100" dist="38100" dir="2700000" algn="tl">
              <a:srgbClr val="000000"/>
            </a:outerShdw>
          </a:effectLst>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9.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57647"/>
                <a:invGamma/>
              </a:schemeClr>
            </a:gs>
            <a:gs pos="100000">
              <a:schemeClr val="bg1"/>
            </a:gs>
          </a:gsLst>
          <a:lin ang="2700000" scaled="1"/>
        </a:gradFill>
        <a:effectLst/>
      </p:bgPr>
    </p:bg>
    <p:spTree>
      <p:nvGrpSpPr>
        <p:cNvPr id="1" name=""/>
        <p:cNvGrpSpPr/>
        <p:nvPr/>
      </p:nvGrpSpPr>
      <p:grpSpPr>
        <a:xfrm>
          <a:off x="0" y="0"/>
          <a:ext cx="0" cy="0"/>
          <a:chOff x="0" y="0"/>
          <a:chExt cx="0" cy="0"/>
        </a:xfrm>
      </p:grpSpPr>
      <p:grpSp>
        <p:nvGrpSpPr>
          <p:cNvPr id="248834" name="Group 2"/>
          <p:cNvGrpSpPr>
            <a:grpSpLocks/>
          </p:cNvGrpSpPr>
          <p:nvPr/>
        </p:nvGrpSpPr>
        <p:grpSpPr bwMode="auto">
          <a:xfrm>
            <a:off x="0" y="0"/>
            <a:ext cx="9144000" cy="6856413"/>
            <a:chOff x="0" y="0"/>
            <a:chExt cx="5760" cy="4319"/>
          </a:xfrm>
        </p:grpSpPr>
        <p:sp>
          <p:nvSpPr>
            <p:cNvPr id="248835" name="Freeform 3"/>
            <p:cNvSpPr>
              <a:spLocks/>
            </p:cNvSpPr>
            <p:nvPr/>
          </p:nvSpPr>
          <p:spPr bwMode="hidden">
            <a:xfrm>
              <a:off x="0" y="12"/>
              <a:ext cx="5758" cy="3273"/>
            </a:xfrm>
            <a:custGeom>
              <a:avLst/>
              <a:gdLst/>
              <a:ahLst/>
              <a:cxnLst>
                <a:cxn ang="0">
                  <a:pos x="3193" y="1816"/>
                </a:cxn>
                <a:cxn ang="0">
                  <a:pos x="0" y="0"/>
                </a:cxn>
                <a:cxn ang="0">
                  <a:pos x="0" y="522"/>
                </a:cxn>
                <a:cxn ang="0">
                  <a:pos x="3037" y="1978"/>
                </a:cxn>
                <a:cxn ang="0">
                  <a:pos x="5740" y="3273"/>
                </a:cxn>
                <a:cxn ang="0">
                  <a:pos x="5740" y="3267"/>
                </a:cxn>
                <a:cxn ang="0">
                  <a:pos x="3193" y="1816"/>
                </a:cxn>
                <a:cxn ang="0">
                  <a:pos x="3193" y="1816"/>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w="9525">
              <a:noFill/>
              <a:round/>
              <a:headEnd/>
              <a:tailEnd/>
            </a:ln>
          </p:spPr>
          <p:txBody>
            <a:bodyPr/>
            <a:lstStyle/>
            <a:p>
              <a:pPr eaLnBrk="0" hangingPunct="0"/>
              <a:endParaRPr lang="en-US">
                <a:solidFill>
                  <a:srgbClr val="FFFFFF"/>
                </a:solidFill>
                <a:latin typeface="Arial" charset="0"/>
                <a:cs typeface="+mn-cs"/>
              </a:endParaRPr>
            </a:p>
          </p:txBody>
        </p:sp>
        <p:sp>
          <p:nvSpPr>
            <p:cNvPr id="248836" name="Freeform 4"/>
            <p:cNvSpPr>
              <a:spLocks/>
            </p:cNvSpPr>
            <p:nvPr/>
          </p:nvSpPr>
          <p:spPr bwMode="hidden">
            <a:xfrm>
              <a:off x="149" y="0"/>
              <a:ext cx="5609" cy="3243"/>
            </a:xfrm>
            <a:custGeom>
              <a:avLst/>
              <a:gdLst/>
              <a:ahLst/>
              <a:cxnLst>
                <a:cxn ang="0">
                  <a:pos x="3163" y="1714"/>
                </a:cxn>
                <a:cxn ang="0">
                  <a:pos x="431" y="0"/>
                </a:cxn>
                <a:cxn ang="0">
                  <a:pos x="0" y="0"/>
                </a:cxn>
                <a:cxn ang="0">
                  <a:pos x="3086" y="1786"/>
                </a:cxn>
                <a:cxn ang="0">
                  <a:pos x="5591" y="3243"/>
                </a:cxn>
                <a:cxn ang="0">
                  <a:pos x="5591" y="3237"/>
                </a:cxn>
                <a:cxn ang="0">
                  <a:pos x="3163" y="1714"/>
                </a:cxn>
                <a:cxn ang="0">
                  <a:pos x="3163" y="1714"/>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eaLnBrk="0" hangingPunct="0"/>
              <a:endParaRPr lang="en-US">
                <a:solidFill>
                  <a:srgbClr val="FFFFFF"/>
                </a:solidFill>
                <a:latin typeface="Arial" charset="0"/>
                <a:cs typeface="+mn-cs"/>
              </a:endParaRPr>
            </a:p>
          </p:txBody>
        </p:sp>
        <p:sp>
          <p:nvSpPr>
            <p:cNvPr id="248837" name="Freeform 5"/>
            <p:cNvSpPr>
              <a:spLocks/>
            </p:cNvSpPr>
            <p:nvPr/>
          </p:nvSpPr>
          <p:spPr bwMode="hidden">
            <a:xfrm>
              <a:off x="0" y="3433"/>
              <a:ext cx="4038" cy="191"/>
            </a:xfrm>
            <a:custGeom>
              <a:avLst/>
              <a:gdLst/>
              <a:ahLst/>
              <a:cxnLst>
                <a:cxn ang="0">
                  <a:pos x="0" y="156"/>
                </a:cxn>
                <a:cxn ang="0">
                  <a:pos x="4042" y="192"/>
                </a:cxn>
                <a:cxn ang="0">
                  <a:pos x="4042" y="144"/>
                </a:cxn>
                <a:cxn ang="0">
                  <a:pos x="0" y="0"/>
                </a:cxn>
                <a:cxn ang="0">
                  <a:pos x="0" y="156"/>
                </a:cxn>
                <a:cxn ang="0">
                  <a:pos x="0" y="156"/>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w="9525">
              <a:noFill/>
              <a:round/>
              <a:headEnd/>
              <a:tailEnd/>
            </a:ln>
          </p:spPr>
          <p:txBody>
            <a:bodyPr/>
            <a:lstStyle/>
            <a:p>
              <a:pPr eaLnBrk="0" hangingPunct="0"/>
              <a:endParaRPr lang="en-US">
                <a:solidFill>
                  <a:srgbClr val="FFFFFF"/>
                </a:solidFill>
                <a:latin typeface="Arial" charset="0"/>
                <a:cs typeface="+mn-cs"/>
              </a:endParaRPr>
            </a:p>
          </p:txBody>
        </p:sp>
        <p:sp>
          <p:nvSpPr>
            <p:cNvPr id="248838" name="Freeform 6"/>
            <p:cNvSpPr>
              <a:spLocks/>
            </p:cNvSpPr>
            <p:nvPr/>
          </p:nvSpPr>
          <p:spPr bwMode="hidden">
            <a:xfrm>
              <a:off x="4038" y="3577"/>
              <a:ext cx="1720" cy="65"/>
            </a:xfrm>
            <a:custGeom>
              <a:avLst/>
              <a:gdLst/>
              <a:ahLst/>
              <a:cxnLst>
                <a:cxn ang="0">
                  <a:pos x="1722" y="66"/>
                </a:cxn>
                <a:cxn ang="0">
                  <a:pos x="1722" y="60"/>
                </a:cxn>
                <a:cxn ang="0">
                  <a:pos x="0" y="0"/>
                </a:cxn>
                <a:cxn ang="0">
                  <a:pos x="0" y="48"/>
                </a:cxn>
                <a:cxn ang="0">
                  <a:pos x="1722" y="66"/>
                </a:cxn>
                <a:cxn ang="0">
                  <a:pos x="1722" y="66"/>
                </a:cxn>
              </a:cxnLst>
              <a:rect l="0" t="0" r="r" b="b"/>
              <a:pathLst>
                <a:path w="1722" h="66">
                  <a:moveTo>
                    <a:pt x="1722" y="66"/>
                  </a:moveTo>
                  <a:lnTo>
                    <a:pt x="1722" y="60"/>
                  </a:lnTo>
                  <a:lnTo>
                    <a:pt x="0" y="0"/>
                  </a:lnTo>
                  <a:lnTo>
                    <a:pt x="0" y="48"/>
                  </a:lnTo>
                  <a:lnTo>
                    <a:pt x="1722" y="66"/>
                  </a:lnTo>
                  <a:lnTo>
                    <a:pt x="1722" y="66"/>
                  </a:lnTo>
                  <a:close/>
                </a:path>
              </a:pathLst>
            </a:custGeom>
            <a:gradFill rotWithShape="0">
              <a:gsLst>
                <a:gs pos="0">
                  <a:schemeClr val="bg2"/>
                </a:gs>
                <a:gs pos="100000">
                  <a:schemeClr val="bg1"/>
                </a:gs>
              </a:gsLst>
              <a:lin ang="0" scaled="1"/>
            </a:gradFill>
            <a:ln w="9525">
              <a:noFill/>
              <a:round/>
              <a:headEnd/>
              <a:tailEnd/>
            </a:ln>
          </p:spPr>
          <p:txBody>
            <a:bodyPr/>
            <a:lstStyle/>
            <a:p>
              <a:pPr eaLnBrk="0" hangingPunct="0"/>
              <a:endParaRPr lang="en-US">
                <a:solidFill>
                  <a:srgbClr val="FFFFFF"/>
                </a:solidFill>
                <a:latin typeface="Arial" charset="0"/>
                <a:cs typeface="+mn-cs"/>
              </a:endParaRPr>
            </a:p>
          </p:txBody>
        </p:sp>
        <p:sp>
          <p:nvSpPr>
            <p:cNvPr id="248839" name="Freeform 7"/>
            <p:cNvSpPr>
              <a:spLocks/>
            </p:cNvSpPr>
            <p:nvPr/>
          </p:nvSpPr>
          <p:spPr bwMode="hidden">
            <a:xfrm>
              <a:off x="0" y="3726"/>
              <a:ext cx="4784" cy="329"/>
            </a:xfrm>
            <a:custGeom>
              <a:avLst/>
              <a:gdLst/>
              <a:ahLst/>
              <a:cxnLst>
                <a:cxn ang="0">
                  <a:pos x="0" y="329"/>
                </a:cxn>
                <a:cxn ang="0">
                  <a:pos x="4789" y="77"/>
                </a:cxn>
                <a:cxn ang="0">
                  <a:pos x="4789" y="0"/>
                </a:cxn>
                <a:cxn ang="0">
                  <a:pos x="0" y="107"/>
                </a:cxn>
                <a:cxn ang="0">
                  <a:pos x="0" y="329"/>
                </a:cxn>
                <a:cxn ang="0">
                  <a:pos x="0" y="329"/>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w="9525" cap="flat" cmpd="sng">
              <a:noFill/>
              <a:prstDash val="solid"/>
              <a:round/>
              <a:headEnd type="none" w="med" len="med"/>
              <a:tailEnd type="none" w="med" len="med"/>
            </a:ln>
            <a:effectLst/>
          </p:spPr>
          <p:txBody>
            <a:bodyPr/>
            <a:lstStyle/>
            <a:p>
              <a:pPr eaLnBrk="0" hangingPunct="0"/>
              <a:endParaRPr lang="en-US">
                <a:solidFill>
                  <a:srgbClr val="FFFFFF"/>
                </a:solidFill>
                <a:latin typeface="Arial" charset="0"/>
                <a:cs typeface="+mn-cs"/>
              </a:endParaRPr>
            </a:p>
          </p:txBody>
        </p:sp>
        <p:sp>
          <p:nvSpPr>
            <p:cNvPr id="248840" name="Freeform 8"/>
            <p:cNvSpPr>
              <a:spLocks/>
            </p:cNvSpPr>
            <p:nvPr/>
          </p:nvSpPr>
          <p:spPr bwMode="hidden">
            <a:xfrm>
              <a:off x="4784" y="3702"/>
              <a:ext cx="974" cy="101"/>
            </a:xfrm>
            <a:custGeom>
              <a:avLst/>
              <a:gdLst/>
              <a:ahLst/>
              <a:cxnLst>
                <a:cxn ang="0">
                  <a:pos x="975" y="48"/>
                </a:cxn>
                <a:cxn ang="0">
                  <a:pos x="975" y="0"/>
                </a:cxn>
                <a:cxn ang="0">
                  <a:pos x="0" y="24"/>
                </a:cxn>
                <a:cxn ang="0">
                  <a:pos x="0" y="101"/>
                </a:cxn>
                <a:cxn ang="0">
                  <a:pos x="975" y="48"/>
                </a:cxn>
                <a:cxn ang="0">
                  <a:pos x="975" y="48"/>
                </a:cxn>
              </a:cxnLst>
              <a:rect l="0" t="0" r="r" b="b"/>
              <a:pathLst>
                <a:path w="975" h="101">
                  <a:moveTo>
                    <a:pt x="975" y="48"/>
                  </a:moveTo>
                  <a:lnTo>
                    <a:pt x="975" y="0"/>
                  </a:lnTo>
                  <a:lnTo>
                    <a:pt x="0" y="24"/>
                  </a:lnTo>
                  <a:lnTo>
                    <a:pt x="0" y="101"/>
                  </a:lnTo>
                  <a:lnTo>
                    <a:pt x="975" y="48"/>
                  </a:lnTo>
                  <a:lnTo>
                    <a:pt x="975" y="48"/>
                  </a:lnTo>
                  <a:close/>
                </a:path>
              </a:pathLst>
            </a:custGeom>
            <a:solidFill>
              <a:schemeClr val="bg1"/>
            </a:solidFill>
            <a:ln w="9525">
              <a:noFill/>
              <a:round/>
              <a:headEnd/>
              <a:tailEnd/>
            </a:ln>
          </p:spPr>
          <p:txBody>
            <a:bodyPr/>
            <a:lstStyle/>
            <a:p>
              <a:pPr eaLnBrk="0" hangingPunct="0"/>
              <a:endParaRPr lang="en-US">
                <a:solidFill>
                  <a:srgbClr val="FFFFFF"/>
                </a:solidFill>
                <a:latin typeface="Arial" charset="0"/>
                <a:cs typeface="+mn-cs"/>
              </a:endParaRPr>
            </a:p>
          </p:txBody>
        </p:sp>
        <p:sp>
          <p:nvSpPr>
            <p:cNvPr id="248841" name="Freeform 9"/>
            <p:cNvSpPr>
              <a:spLocks/>
            </p:cNvSpPr>
            <p:nvPr/>
          </p:nvSpPr>
          <p:spPr bwMode="hidden">
            <a:xfrm>
              <a:off x="3619" y="3815"/>
              <a:ext cx="2139" cy="198"/>
            </a:xfrm>
            <a:custGeom>
              <a:avLst/>
              <a:gdLst/>
              <a:ahLst/>
              <a:cxnLst>
                <a:cxn ang="0">
                  <a:pos x="2141" y="0"/>
                </a:cxn>
                <a:cxn ang="0">
                  <a:pos x="0" y="156"/>
                </a:cxn>
                <a:cxn ang="0">
                  <a:pos x="0" y="198"/>
                </a:cxn>
                <a:cxn ang="0">
                  <a:pos x="2141" y="0"/>
                </a:cxn>
                <a:cxn ang="0">
                  <a:pos x="2141" y="0"/>
                </a:cxn>
              </a:cxnLst>
              <a:rect l="0" t="0" r="r" b="b"/>
              <a:pathLst>
                <a:path w="2141" h="198">
                  <a:moveTo>
                    <a:pt x="2141" y="0"/>
                  </a:moveTo>
                  <a:lnTo>
                    <a:pt x="0" y="156"/>
                  </a:lnTo>
                  <a:lnTo>
                    <a:pt x="0" y="198"/>
                  </a:lnTo>
                  <a:lnTo>
                    <a:pt x="2141" y="0"/>
                  </a:lnTo>
                  <a:lnTo>
                    <a:pt x="2141" y="0"/>
                  </a:lnTo>
                  <a:close/>
                </a:path>
              </a:pathLst>
            </a:custGeom>
            <a:solidFill>
              <a:schemeClr val="bg1"/>
            </a:solidFill>
            <a:ln w="9525">
              <a:noFill/>
              <a:round/>
              <a:headEnd/>
              <a:tailEnd/>
            </a:ln>
          </p:spPr>
          <p:txBody>
            <a:bodyPr/>
            <a:lstStyle/>
            <a:p>
              <a:pPr eaLnBrk="0" hangingPunct="0"/>
              <a:endParaRPr lang="en-US">
                <a:solidFill>
                  <a:srgbClr val="FFFFFF"/>
                </a:solidFill>
                <a:latin typeface="Arial" charset="0"/>
                <a:cs typeface="+mn-cs"/>
              </a:endParaRPr>
            </a:p>
          </p:txBody>
        </p:sp>
        <p:sp>
          <p:nvSpPr>
            <p:cNvPr id="248842" name="Freeform 10"/>
            <p:cNvSpPr>
              <a:spLocks/>
            </p:cNvSpPr>
            <p:nvPr/>
          </p:nvSpPr>
          <p:spPr bwMode="hidden">
            <a:xfrm>
              <a:off x="0" y="3971"/>
              <a:ext cx="3619" cy="348"/>
            </a:xfrm>
            <a:custGeom>
              <a:avLst/>
              <a:gdLst/>
              <a:ahLst/>
              <a:cxnLst>
                <a:cxn ang="0">
                  <a:pos x="0" y="348"/>
                </a:cxn>
                <a:cxn ang="0">
                  <a:pos x="311" y="348"/>
                </a:cxn>
                <a:cxn ang="0">
                  <a:pos x="3623" y="42"/>
                </a:cxn>
                <a:cxn ang="0">
                  <a:pos x="3623" y="0"/>
                </a:cxn>
                <a:cxn ang="0">
                  <a:pos x="0" y="264"/>
                </a:cxn>
                <a:cxn ang="0">
                  <a:pos x="0" y="348"/>
                </a:cxn>
                <a:cxn ang="0">
                  <a:pos x="0" y="348"/>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eaLnBrk="0" hangingPunct="0"/>
              <a:endParaRPr lang="en-US">
                <a:solidFill>
                  <a:srgbClr val="FFFFFF"/>
                </a:solidFill>
                <a:latin typeface="Arial" charset="0"/>
                <a:cs typeface="+mn-cs"/>
              </a:endParaRPr>
            </a:p>
          </p:txBody>
        </p:sp>
        <p:sp>
          <p:nvSpPr>
            <p:cNvPr id="248843" name="Freeform 11"/>
            <p:cNvSpPr>
              <a:spLocks/>
            </p:cNvSpPr>
            <p:nvPr/>
          </p:nvSpPr>
          <p:spPr bwMode="hidden">
            <a:xfrm>
              <a:off x="2097" y="4043"/>
              <a:ext cx="2514" cy="276"/>
            </a:xfrm>
            <a:custGeom>
              <a:avLst/>
              <a:gdLst/>
              <a:ahLst/>
              <a:cxnLst>
                <a:cxn ang="0">
                  <a:pos x="2182" y="276"/>
                </a:cxn>
                <a:cxn ang="0">
                  <a:pos x="2517" y="204"/>
                </a:cxn>
                <a:cxn ang="0">
                  <a:pos x="2260" y="0"/>
                </a:cxn>
                <a:cxn ang="0">
                  <a:pos x="0" y="276"/>
                </a:cxn>
                <a:cxn ang="0">
                  <a:pos x="2182" y="276"/>
                </a:cxn>
                <a:cxn ang="0">
                  <a:pos x="2182" y="276"/>
                </a:cxn>
              </a:cxnLst>
              <a:rect l="0" t="0" r="r" b="b"/>
              <a:pathLst>
                <a:path w="2517" h="276">
                  <a:moveTo>
                    <a:pt x="2182" y="276"/>
                  </a:moveTo>
                  <a:lnTo>
                    <a:pt x="2517" y="204"/>
                  </a:lnTo>
                  <a:lnTo>
                    <a:pt x="2260" y="0"/>
                  </a:lnTo>
                  <a:lnTo>
                    <a:pt x="0" y="276"/>
                  </a:lnTo>
                  <a:lnTo>
                    <a:pt x="2182" y="276"/>
                  </a:lnTo>
                  <a:lnTo>
                    <a:pt x="2182" y="276"/>
                  </a:lnTo>
                  <a:close/>
                </a:path>
              </a:pathLst>
            </a:custGeom>
            <a:solidFill>
              <a:schemeClr val="bg1"/>
            </a:solidFill>
            <a:ln w="9525">
              <a:noFill/>
              <a:round/>
              <a:headEnd/>
              <a:tailEnd/>
            </a:ln>
          </p:spPr>
          <p:txBody>
            <a:bodyPr/>
            <a:lstStyle/>
            <a:p>
              <a:pPr eaLnBrk="0" hangingPunct="0"/>
              <a:endParaRPr lang="en-US">
                <a:solidFill>
                  <a:srgbClr val="FFFFFF"/>
                </a:solidFill>
                <a:latin typeface="Arial" charset="0"/>
                <a:cs typeface="+mn-cs"/>
              </a:endParaRPr>
            </a:p>
          </p:txBody>
        </p:sp>
        <p:sp>
          <p:nvSpPr>
            <p:cNvPr id="248844" name="Freeform 12"/>
            <p:cNvSpPr>
              <a:spLocks/>
            </p:cNvSpPr>
            <p:nvPr/>
          </p:nvSpPr>
          <p:spPr bwMode="hidden">
            <a:xfrm>
              <a:off x="4354" y="3869"/>
              <a:ext cx="1404" cy="378"/>
            </a:xfrm>
            <a:custGeom>
              <a:avLst/>
              <a:gdLst/>
              <a:ahLst/>
              <a:cxnLst>
                <a:cxn ang="0">
                  <a:pos x="1405" y="126"/>
                </a:cxn>
                <a:cxn ang="0">
                  <a:pos x="1405" y="0"/>
                </a:cxn>
                <a:cxn ang="0">
                  <a:pos x="0" y="174"/>
                </a:cxn>
                <a:cxn ang="0">
                  <a:pos x="257" y="378"/>
                </a:cxn>
                <a:cxn ang="0">
                  <a:pos x="1405" y="126"/>
                </a:cxn>
                <a:cxn ang="0">
                  <a:pos x="1405" y="126"/>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w="9525">
              <a:noFill/>
              <a:round/>
              <a:headEnd/>
              <a:tailEnd/>
            </a:ln>
          </p:spPr>
          <p:txBody>
            <a:bodyPr/>
            <a:lstStyle/>
            <a:p>
              <a:pPr eaLnBrk="0" hangingPunct="0"/>
              <a:endParaRPr lang="en-US">
                <a:solidFill>
                  <a:srgbClr val="FFFFFF"/>
                </a:solidFill>
                <a:latin typeface="Arial" charset="0"/>
                <a:cs typeface="+mn-cs"/>
              </a:endParaRPr>
            </a:p>
          </p:txBody>
        </p:sp>
        <p:sp>
          <p:nvSpPr>
            <p:cNvPr id="248845" name="Freeform 13"/>
            <p:cNvSpPr>
              <a:spLocks/>
            </p:cNvSpPr>
            <p:nvPr/>
          </p:nvSpPr>
          <p:spPr bwMode="hidden">
            <a:xfrm>
              <a:off x="5030" y="3151"/>
              <a:ext cx="728" cy="240"/>
            </a:xfrm>
            <a:custGeom>
              <a:avLst/>
              <a:gdLst/>
              <a:ahLst/>
              <a:cxnLst>
                <a:cxn ang="0">
                  <a:pos x="729" y="240"/>
                </a:cxn>
                <a:cxn ang="0">
                  <a:pos x="0" y="0"/>
                </a:cxn>
                <a:cxn ang="0">
                  <a:pos x="0" y="6"/>
                </a:cxn>
                <a:cxn ang="0">
                  <a:pos x="729" y="240"/>
                </a:cxn>
                <a:cxn ang="0">
                  <a:pos x="729" y="240"/>
                </a:cxn>
              </a:cxnLst>
              <a:rect l="0" t="0" r="r" b="b"/>
              <a:pathLst>
                <a:path w="729" h="240">
                  <a:moveTo>
                    <a:pt x="729" y="240"/>
                  </a:moveTo>
                  <a:lnTo>
                    <a:pt x="0" y="0"/>
                  </a:lnTo>
                  <a:lnTo>
                    <a:pt x="0" y="6"/>
                  </a:lnTo>
                  <a:lnTo>
                    <a:pt x="729" y="240"/>
                  </a:lnTo>
                  <a:lnTo>
                    <a:pt x="729" y="240"/>
                  </a:lnTo>
                  <a:close/>
                </a:path>
              </a:pathLst>
            </a:custGeom>
            <a:solidFill>
              <a:schemeClr val="bg1"/>
            </a:solidFill>
            <a:ln w="9525">
              <a:noFill/>
              <a:round/>
              <a:headEnd/>
              <a:tailEnd/>
            </a:ln>
          </p:spPr>
          <p:txBody>
            <a:bodyPr/>
            <a:lstStyle/>
            <a:p>
              <a:pPr eaLnBrk="0" hangingPunct="0"/>
              <a:endParaRPr lang="en-US">
                <a:solidFill>
                  <a:srgbClr val="FFFFFF"/>
                </a:solidFill>
                <a:latin typeface="Arial" charset="0"/>
                <a:cs typeface="+mn-cs"/>
              </a:endParaRPr>
            </a:p>
          </p:txBody>
        </p:sp>
        <p:sp>
          <p:nvSpPr>
            <p:cNvPr id="248846" name="Freeform 14"/>
            <p:cNvSpPr>
              <a:spLocks/>
            </p:cNvSpPr>
            <p:nvPr/>
          </p:nvSpPr>
          <p:spPr bwMode="hidden">
            <a:xfrm>
              <a:off x="0" y="1486"/>
              <a:ext cx="5030" cy="1671"/>
            </a:xfrm>
            <a:custGeom>
              <a:avLst/>
              <a:gdLst/>
              <a:ahLst/>
              <a:cxnLst>
                <a:cxn ang="0">
                  <a:pos x="0" y="72"/>
                </a:cxn>
                <a:cxn ang="0">
                  <a:pos x="5035" y="1672"/>
                </a:cxn>
                <a:cxn ang="0">
                  <a:pos x="5035" y="1666"/>
                </a:cxn>
                <a:cxn ang="0">
                  <a:pos x="0" y="0"/>
                </a:cxn>
                <a:cxn ang="0">
                  <a:pos x="0" y="72"/>
                </a:cxn>
                <a:cxn ang="0">
                  <a:pos x="0" y="72"/>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w="9525">
              <a:noFill/>
              <a:round/>
              <a:headEnd/>
              <a:tailEnd/>
            </a:ln>
          </p:spPr>
          <p:txBody>
            <a:bodyPr/>
            <a:lstStyle/>
            <a:p>
              <a:pPr eaLnBrk="0" hangingPunct="0"/>
              <a:endParaRPr lang="en-US">
                <a:solidFill>
                  <a:srgbClr val="FFFFFF"/>
                </a:solidFill>
                <a:latin typeface="Arial" charset="0"/>
                <a:cs typeface="+mn-cs"/>
              </a:endParaRPr>
            </a:p>
          </p:txBody>
        </p:sp>
        <p:sp>
          <p:nvSpPr>
            <p:cNvPr id="248847" name="Freeform 15"/>
            <p:cNvSpPr>
              <a:spLocks/>
            </p:cNvSpPr>
            <p:nvPr/>
          </p:nvSpPr>
          <p:spPr bwMode="hidden">
            <a:xfrm>
              <a:off x="5030" y="3049"/>
              <a:ext cx="728" cy="318"/>
            </a:xfrm>
            <a:custGeom>
              <a:avLst/>
              <a:gdLst/>
              <a:ahLst/>
              <a:cxnLst>
                <a:cxn ang="0">
                  <a:pos x="729" y="318"/>
                </a:cxn>
                <a:cxn ang="0">
                  <a:pos x="729" y="312"/>
                </a:cxn>
                <a:cxn ang="0">
                  <a:pos x="0" y="0"/>
                </a:cxn>
                <a:cxn ang="0">
                  <a:pos x="0" y="54"/>
                </a:cxn>
                <a:cxn ang="0">
                  <a:pos x="729" y="318"/>
                </a:cxn>
                <a:cxn ang="0">
                  <a:pos x="729" y="318"/>
                </a:cxn>
              </a:cxnLst>
              <a:rect l="0" t="0" r="r" b="b"/>
              <a:pathLst>
                <a:path w="729" h="318">
                  <a:moveTo>
                    <a:pt x="729" y="318"/>
                  </a:moveTo>
                  <a:lnTo>
                    <a:pt x="729" y="312"/>
                  </a:lnTo>
                  <a:lnTo>
                    <a:pt x="0" y="0"/>
                  </a:lnTo>
                  <a:lnTo>
                    <a:pt x="0" y="54"/>
                  </a:lnTo>
                  <a:lnTo>
                    <a:pt x="729" y="318"/>
                  </a:lnTo>
                  <a:lnTo>
                    <a:pt x="729" y="318"/>
                  </a:lnTo>
                  <a:close/>
                </a:path>
              </a:pathLst>
            </a:custGeom>
            <a:gradFill rotWithShape="0">
              <a:gsLst>
                <a:gs pos="0">
                  <a:schemeClr val="bg2"/>
                </a:gs>
                <a:gs pos="100000">
                  <a:schemeClr val="bg1"/>
                </a:gs>
              </a:gsLst>
              <a:lin ang="0" scaled="1"/>
            </a:gradFill>
            <a:ln w="9525">
              <a:noFill/>
              <a:round/>
              <a:headEnd/>
              <a:tailEnd/>
            </a:ln>
          </p:spPr>
          <p:txBody>
            <a:bodyPr/>
            <a:lstStyle/>
            <a:p>
              <a:pPr eaLnBrk="0" hangingPunct="0"/>
              <a:endParaRPr lang="en-US">
                <a:solidFill>
                  <a:srgbClr val="FFFFFF"/>
                </a:solidFill>
                <a:latin typeface="Arial" charset="0"/>
                <a:cs typeface="+mn-cs"/>
              </a:endParaRPr>
            </a:p>
          </p:txBody>
        </p:sp>
        <p:sp>
          <p:nvSpPr>
            <p:cNvPr id="248848" name="Freeform 16"/>
            <p:cNvSpPr>
              <a:spLocks/>
            </p:cNvSpPr>
            <p:nvPr/>
          </p:nvSpPr>
          <p:spPr bwMode="hidden">
            <a:xfrm>
              <a:off x="0" y="916"/>
              <a:ext cx="5030" cy="2187"/>
            </a:xfrm>
            <a:custGeom>
              <a:avLst/>
              <a:gdLst/>
              <a:ahLst/>
              <a:cxnLst>
                <a:cxn ang="0">
                  <a:pos x="0" y="396"/>
                </a:cxn>
                <a:cxn ang="0">
                  <a:pos x="5035" y="2188"/>
                </a:cxn>
                <a:cxn ang="0">
                  <a:pos x="5035" y="2134"/>
                </a:cxn>
                <a:cxn ang="0">
                  <a:pos x="0" y="0"/>
                </a:cxn>
                <a:cxn ang="0">
                  <a:pos x="0" y="396"/>
                </a:cxn>
                <a:cxn ang="0">
                  <a:pos x="0" y="396"/>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w="9525">
              <a:noFill/>
              <a:round/>
              <a:headEnd/>
              <a:tailEnd/>
            </a:ln>
          </p:spPr>
          <p:txBody>
            <a:bodyPr/>
            <a:lstStyle/>
            <a:p>
              <a:pPr eaLnBrk="0" hangingPunct="0"/>
              <a:endParaRPr lang="en-US">
                <a:solidFill>
                  <a:srgbClr val="FFFFFF"/>
                </a:solidFill>
                <a:latin typeface="Arial" charset="0"/>
                <a:cs typeface="+mn-cs"/>
              </a:endParaRPr>
            </a:p>
          </p:txBody>
        </p:sp>
        <p:sp>
          <p:nvSpPr>
            <p:cNvPr id="248849" name="Freeform 17"/>
            <p:cNvSpPr>
              <a:spLocks/>
            </p:cNvSpPr>
            <p:nvPr/>
          </p:nvSpPr>
          <p:spPr bwMode="hidden">
            <a:xfrm>
              <a:off x="2294" y="0"/>
              <a:ext cx="3159" cy="2725"/>
            </a:xfrm>
            <a:custGeom>
              <a:avLst/>
              <a:gdLst/>
              <a:ahLst/>
              <a:cxnLst>
                <a:cxn ang="0">
                  <a:pos x="0" y="0"/>
                </a:cxn>
                <a:cxn ang="0">
                  <a:pos x="3145" y="2727"/>
                </a:cxn>
                <a:cxn ang="0">
                  <a:pos x="3163" y="2704"/>
                </a:cxn>
                <a:cxn ang="0">
                  <a:pos x="102" y="0"/>
                </a:cxn>
                <a:cxn ang="0">
                  <a:pos x="0" y="0"/>
                </a:cxn>
                <a:cxn ang="0">
                  <a:pos x="0" y="0"/>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w="9525">
              <a:noFill/>
              <a:round/>
              <a:headEnd/>
              <a:tailEnd/>
            </a:ln>
          </p:spPr>
          <p:txBody>
            <a:bodyPr/>
            <a:lstStyle/>
            <a:p>
              <a:pPr eaLnBrk="0" hangingPunct="0"/>
              <a:endParaRPr lang="en-US">
                <a:solidFill>
                  <a:srgbClr val="FFFFFF"/>
                </a:solidFill>
                <a:latin typeface="Arial" charset="0"/>
                <a:cs typeface="+mn-cs"/>
              </a:endParaRPr>
            </a:p>
          </p:txBody>
        </p:sp>
        <p:sp>
          <p:nvSpPr>
            <p:cNvPr id="248850" name="Freeform 18"/>
            <p:cNvSpPr>
              <a:spLocks/>
            </p:cNvSpPr>
            <p:nvPr/>
          </p:nvSpPr>
          <p:spPr bwMode="hidden">
            <a:xfrm>
              <a:off x="5435" y="2702"/>
              <a:ext cx="323" cy="299"/>
            </a:xfrm>
            <a:custGeom>
              <a:avLst/>
              <a:gdLst/>
              <a:ahLst/>
              <a:cxnLst>
                <a:cxn ang="0">
                  <a:pos x="323" y="299"/>
                </a:cxn>
                <a:cxn ang="0">
                  <a:pos x="323" y="263"/>
                </a:cxn>
                <a:cxn ang="0">
                  <a:pos x="18" y="0"/>
                </a:cxn>
                <a:cxn ang="0">
                  <a:pos x="0" y="23"/>
                </a:cxn>
                <a:cxn ang="0">
                  <a:pos x="323" y="299"/>
                </a:cxn>
                <a:cxn ang="0">
                  <a:pos x="323" y="299"/>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w="9525">
              <a:noFill/>
              <a:round/>
              <a:headEnd/>
              <a:tailEnd/>
            </a:ln>
          </p:spPr>
          <p:txBody>
            <a:bodyPr/>
            <a:lstStyle/>
            <a:p>
              <a:pPr eaLnBrk="0" hangingPunct="0"/>
              <a:endParaRPr lang="en-US">
                <a:solidFill>
                  <a:srgbClr val="FFFFFF"/>
                </a:solidFill>
                <a:latin typeface="Arial" charset="0"/>
                <a:cs typeface="+mn-cs"/>
              </a:endParaRPr>
            </a:p>
          </p:txBody>
        </p:sp>
        <p:sp>
          <p:nvSpPr>
            <p:cNvPr id="248851" name="Freeform 19"/>
            <p:cNvSpPr>
              <a:spLocks/>
            </p:cNvSpPr>
            <p:nvPr/>
          </p:nvSpPr>
          <p:spPr bwMode="hidden">
            <a:xfrm>
              <a:off x="5477" y="2588"/>
              <a:ext cx="281" cy="335"/>
            </a:xfrm>
            <a:custGeom>
              <a:avLst/>
              <a:gdLst/>
              <a:ahLst/>
              <a:cxnLst>
                <a:cxn ang="0">
                  <a:pos x="281" y="335"/>
                </a:cxn>
                <a:cxn ang="0">
                  <a:pos x="281" y="173"/>
                </a:cxn>
                <a:cxn ang="0">
                  <a:pos x="96" y="0"/>
                </a:cxn>
                <a:cxn ang="0">
                  <a:pos x="0" y="90"/>
                </a:cxn>
                <a:cxn ang="0">
                  <a:pos x="281" y="335"/>
                </a:cxn>
                <a:cxn ang="0">
                  <a:pos x="281" y="335"/>
                </a:cxn>
              </a:cxnLst>
              <a:rect l="0" t="0" r="r" b="b"/>
              <a:pathLst>
                <a:path w="281" h="335">
                  <a:moveTo>
                    <a:pt x="281" y="335"/>
                  </a:moveTo>
                  <a:lnTo>
                    <a:pt x="281" y="173"/>
                  </a:lnTo>
                  <a:lnTo>
                    <a:pt x="96" y="0"/>
                  </a:lnTo>
                  <a:lnTo>
                    <a:pt x="0" y="90"/>
                  </a:lnTo>
                  <a:lnTo>
                    <a:pt x="281" y="335"/>
                  </a:lnTo>
                  <a:lnTo>
                    <a:pt x="281" y="335"/>
                  </a:lnTo>
                  <a:close/>
                </a:path>
              </a:pathLst>
            </a:custGeom>
            <a:solidFill>
              <a:schemeClr val="bg1"/>
            </a:solidFill>
            <a:ln w="9525">
              <a:noFill/>
              <a:round/>
              <a:headEnd/>
              <a:tailEnd/>
            </a:ln>
          </p:spPr>
          <p:txBody>
            <a:bodyPr/>
            <a:lstStyle/>
            <a:p>
              <a:pPr eaLnBrk="0" hangingPunct="0"/>
              <a:endParaRPr lang="en-US">
                <a:solidFill>
                  <a:srgbClr val="FFFFFF"/>
                </a:solidFill>
                <a:latin typeface="Arial" charset="0"/>
                <a:cs typeface="+mn-cs"/>
              </a:endParaRPr>
            </a:p>
          </p:txBody>
        </p:sp>
        <p:sp>
          <p:nvSpPr>
            <p:cNvPr id="248852" name="Freeform 20"/>
            <p:cNvSpPr>
              <a:spLocks/>
            </p:cNvSpPr>
            <p:nvPr/>
          </p:nvSpPr>
          <p:spPr bwMode="hidden">
            <a:xfrm>
              <a:off x="2454" y="0"/>
              <a:ext cx="3119" cy="2678"/>
            </a:xfrm>
            <a:custGeom>
              <a:avLst/>
              <a:gdLst/>
              <a:ahLst/>
              <a:cxnLst>
                <a:cxn ang="0">
                  <a:pos x="0" y="0"/>
                </a:cxn>
                <a:cxn ang="0">
                  <a:pos x="3026" y="2680"/>
                </a:cxn>
                <a:cxn ang="0">
                  <a:pos x="3122" y="2590"/>
                </a:cxn>
                <a:cxn ang="0">
                  <a:pos x="383" y="0"/>
                </a:cxn>
                <a:cxn ang="0">
                  <a:pos x="0" y="0"/>
                </a:cxn>
                <a:cxn ang="0">
                  <a:pos x="0" y="0"/>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w="9525">
              <a:noFill/>
              <a:round/>
              <a:headEnd/>
              <a:tailEnd/>
            </a:ln>
          </p:spPr>
          <p:txBody>
            <a:bodyPr/>
            <a:lstStyle/>
            <a:p>
              <a:pPr eaLnBrk="0" hangingPunct="0"/>
              <a:endParaRPr lang="en-US">
                <a:solidFill>
                  <a:srgbClr val="FFFFFF"/>
                </a:solidFill>
                <a:latin typeface="Arial" charset="0"/>
                <a:cs typeface="+mn-cs"/>
              </a:endParaRPr>
            </a:p>
          </p:txBody>
        </p:sp>
        <p:sp>
          <p:nvSpPr>
            <p:cNvPr id="248853" name="Freeform 21"/>
            <p:cNvSpPr>
              <a:spLocks/>
            </p:cNvSpPr>
            <p:nvPr/>
          </p:nvSpPr>
          <p:spPr bwMode="hidden">
            <a:xfrm>
              <a:off x="5626" y="2534"/>
              <a:ext cx="132" cy="132"/>
            </a:xfrm>
            <a:custGeom>
              <a:avLst/>
              <a:gdLst/>
              <a:ahLst/>
              <a:cxnLst>
                <a:cxn ang="0">
                  <a:pos x="132" y="132"/>
                </a:cxn>
                <a:cxn ang="0">
                  <a:pos x="0" y="0"/>
                </a:cxn>
                <a:cxn ang="0">
                  <a:pos x="0" y="0"/>
                </a:cxn>
                <a:cxn ang="0">
                  <a:pos x="132" y="132"/>
                </a:cxn>
                <a:cxn ang="0">
                  <a:pos x="132" y="132"/>
                </a:cxn>
              </a:cxnLst>
              <a:rect l="0" t="0" r="r" b="b"/>
              <a:pathLst>
                <a:path w="132" h="132">
                  <a:moveTo>
                    <a:pt x="132" y="132"/>
                  </a:moveTo>
                  <a:lnTo>
                    <a:pt x="0" y="0"/>
                  </a:lnTo>
                  <a:lnTo>
                    <a:pt x="0" y="0"/>
                  </a:lnTo>
                  <a:lnTo>
                    <a:pt x="132" y="132"/>
                  </a:lnTo>
                  <a:lnTo>
                    <a:pt x="132" y="132"/>
                  </a:lnTo>
                  <a:close/>
                </a:path>
              </a:pathLst>
            </a:custGeom>
            <a:solidFill>
              <a:srgbClr val="FF9999"/>
            </a:solidFill>
            <a:ln w="9525">
              <a:noFill/>
              <a:round/>
              <a:headEnd/>
              <a:tailEnd/>
            </a:ln>
          </p:spPr>
          <p:txBody>
            <a:bodyPr/>
            <a:lstStyle/>
            <a:p>
              <a:pPr eaLnBrk="0" hangingPunct="0"/>
              <a:endParaRPr lang="en-US">
                <a:solidFill>
                  <a:srgbClr val="FFFFFF"/>
                </a:solidFill>
                <a:latin typeface="Arial" charset="0"/>
                <a:cs typeface="+mn-cs"/>
              </a:endParaRPr>
            </a:p>
          </p:txBody>
        </p:sp>
        <p:sp>
          <p:nvSpPr>
            <p:cNvPr id="248854" name="Freeform 22"/>
            <p:cNvSpPr>
              <a:spLocks/>
            </p:cNvSpPr>
            <p:nvPr/>
          </p:nvSpPr>
          <p:spPr bwMode="hidden">
            <a:xfrm>
              <a:off x="3112" y="0"/>
              <a:ext cx="2514" cy="2534"/>
            </a:xfrm>
            <a:custGeom>
              <a:avLst/>
              <a:gdLst/>
              <a:ahLst/>
              <a:cxnLst>
                <a:cxn ang="0">
                  <a:pos x="0" y="0"/>
                </a:cxn>
                <a:cxn ang="0">
                  <a:pos x="2517" y="2536"/>
                </a:cxn>
                <a:cxn ang="0">
                  <a:pos x="2517" y="2536"/>
                </a:cxn>
                <a:cxn ang="0">
                  <a:pos x="66" y="0"/>
                </a:cxn>
                <a:cxn ang="0">
                  <a:pos x="0" y="0"/>
                </a:cxn>
                <a:cxn ang="0">
                  <a:pos x="0" y="0"/>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w="9525">
              <a:noFill/>
              <a:round/>
              <a:headEnd/>
              <a:tailEnd/>
            </a:ln>
          </p:spPr>
          <p:txBody>
            <a:bodyPr/>
            <a:lstStyle/>
            <a:p>
              <a:pPr eaLnBrk="0" hangingPunct="0"/>
              <a:endParaRPr lang="en-US">
                <a:solidFill>
                  <a:srgbClr val="FFFFFF"/>
                </a:solidFill>
                <a:latin typeface="Arial" charset="0"/>
                <a:cs typeface="+mn-cs"/>
              </a:endParaRPr>
            </a:p>
          </p:txBody>
        </p:sp>
        <p:sp>
          <p:nvSpPr>
            <p:cNvPr id="248855" name="Freeform 23"/>
            <p:cNvSpPr>
              <a:spLocks/>
            </p:cNvSpPr>
            <p:nvPr/>
          </p:nvSpPr>
          <p:spPr bwMode="hidden">
            <a:xfrm>
              <a:off x="3488" y="0"/>
              <a:ext cx="2198" cy="2480"/>
            </a:xfrm>
            <a:custGeom>
              <a:avLst/>
              <a:gdLst/>
              <a:ahLst/>
              <a:cxnLst>
                <a:cxn ang="0">
                  <a:pos x="0" y="0"/>
                </a:cxn>
                <a:cxn ang="0">
                  <a:pos x="2188" y="2482"/>
                </a:cxn>
                <a:cxn ang="0">
                  <a:pos x="2200" y="2476"/>
                </a:cxn>
                <a:cxn ang="0">
                  <a:pos x="317" y="0"/>
                </a:cxn>
                <a:cxn ang="0">
                  <a:pos x="0" y="0"/>
                </a:cxn>
                <a:cxn ang="0">
                  <a:pos x="0" y="0"/>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w="9525" cap="flat" cmpd="sng">
              <a:noFill/>
              <a:prstDash val="solid"/>
              <a:round/>
              <a:headEnd type="none" w="med" len="med"/>
              <a:tailEnd type="none" w="med" len="med"/>
            </a:ln>
            <a:effectLst/>
          </p:spPr>
          <p:txBody>
            <a:bodyPr/>
            <a:lstStyle/>
            <a:p>
              <a:pPr eaLnBrk="0" hangingPunct="0"/>
              <a:endParaRPr lang="en-US">
                <a:solidFill>
                  <a:srgbClr val="FFFFFF"/>
                </a:solidFill>
                <a:latin typeface="Arial" charset="0"/>
                <a:cs typeface="+mn-cs"/>
              </a:endParaRPr>
            </a:p>
          </p:txBody>
        </p:sp>
        <p:sp>
          <p:nvSpPr>
            <p:cNvPr id="248856" name="Freeform 24"/>
            <p:cNvSpPr>
              <a:spLocks/>
            </p:cNvSpPr>
            <p:nvPr/>
          </p:nvSpPr>
          <p:spPr bwMode="hidden">
            <a:xfrm>
              <a:off x="5674" y="2474"/>
              <a:ext cx="84" cy="96"/>
            </a:xfrm>
            <a:custGeom>
              <a:avLst/>
              <a:gdLst/>
              <a:ahLst/>
              <a:cxnLst>
                <a:cxn ang="0">
                  <a:pos x="84" y="96"/>
                </a:cxn>
                <a:cxn ang="0">
                  <a:pos x="84" y="90"/>
                </a:cxn>
                <a:cxn ang="0">
                  <a:pos x="12" y="0"/>
                </a:cxn>
                <a:cxn ang="0">
                  <a:pos x="0" y="6"/>
                </a:cxn>
                <a:cxn ang="0">
                  <a:pos x="84" y="96"/>
                </a:cxn>
                <a:cxn ang="0">
                  <a:pos x="84" y="96"/>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w="9525">
              <a:noFill/>
              <a:round/>
              <a:headEnd/>
              <a:tailEnd/>
            </a:ln>
          </p:spPr>
          <p:txBody>
            <a:bodyPr/>
            <a:lstStyle/>
            <a:p>
              <a:pPr eaLnBrk="0" hangingPunct="0"/>
              <a:endParaRPr lang="en-US">
                <a:solidFill>
                  <a:srgbClr val="FFFFFF"/>
                </a:solidFill>
                <a:latin typeface="Arial" charset="0"/>
                <a:cs typeface="+mn-cs"/>
              </a:endParaRPr>
            </a:p>
          </p:txBody>
        </p:sp>
        <p:sp>
          <p:nvSpPr>
            <p:cNvPr id="248857" name="Freeform 25"/>
            <p:cNvSpPr>
              <a:spLocks/>
            </p:cNvSpPr>
            <p:nvPr/>
          </p:nvSpPr>
          <p:spPr bwMode="hidden">
            <a:xfrm>
              <a:off x="5603" y="850"/>
              <a:ext cx="155" cy="516"/>
            </a:xfrm>
            <a:custGeom>
              <a:avLst/>
              <a:gdLst/>
              <a:ahLst/>
              <a:cxnLst>
                <a:cxn ang="0">
                  <a:pos x="155" y="516"/>
                </a:cxn>
                <a:cxn ang="0">
                  <a:pos x="155" y="204"/>
                </a:cxn>
                <a:cxn ang="0">
                  <a:pos x="77" y="0"/>
                </a:cxn>
                <a:cxn ang="0">
                  <a:pos x="0" y="192"/>
                </a:cxn>
                <a:cxn ang="0">
                  <a:pos x="155" y="516"/>
                </a:cxn>
                <a:cxn ang="0">
                  <a:pos x="155" y="516"/>
                </a:cxn>
              </a:cxnLst>
              <a:rect l="0" t="0" r="r" b="b"/>
              <a:pathLst>
                <a:path w="155" h="516">
                  <a:moveTo>
                    <a:pt x="155" y="516"/>
                  </a:moveTo>
                  <a:lnTo>
                    <a:pt x="155" y="204"/>
                  </a:lnTo>
                  <a:lnTo>
                    <a:pt x="77" y="0"/>
                  </a:lnTo>
                  <a:lnTo>
                    <a:pt x="0" y="192"/>
                  </a:lnTo>
                  <a:lnTo>
                    <a:pt x="155" y="516"/>
                  </a:lnTo>
                  <a:lnTo>
                    <a:pt x="155" y="516"/>
                  </a:lnTo>
                  <a:close/>
                </a:path>
              </a:pathLst>
            </a:custGeom>
            <a:solidFill>
              <a:schemeClr val="bg2"/>
            </a:solidFill>
            <a:ln w="9525">
              <a:noFill/>
              <a:round/>
              <a:headEnd/>
              <a:tailEnd/>
            </a:ln>
          </p:spPr>
          <p:txBody>
            <a:bodyPr/>
            <a:lstStyle/>
            <a:p>
              <a:pPr eaLnBrk="0" hangingPunct="0"/>
              <a:endParaRPr lang="en-US">
                <a:solidFill>
                  <a:srgbClr val="FFFFFF"/>
                </a:solidFill>
                <a:latin typeface="Arial" charset="0"/>
                <a:cs typeface="+mn-cs"/>
              </a:endParaRPr>
            </a:p>
          </p:txBody>
        </p:sp>
        <p:sp>
          <p:nvSpPr>
            <p:cNvPr id="248858" name="Freeform 26"/>
            <p:cNvSpPr>
              <a:spLocks/>
            </p:cNvSpPr>
            <p:nvPr/>
          </p:nvSpPr>
          <p:spPr bwMode="hidden">
            <a:xfrm>
              <a:off x="5107" y="0"/>
              <a:ext cx="573" cy="1042"/>
            </a:xfrm>
            <a:custGeom>
              <a:avLst/>
              <a:gdLst/>
              <a:ahLst/>
              <a:cxnLst>
                <a:cxn ang="0">
                  <a:pos x="0" y="0"/>
                </a:cxn>
                <a:cxn ang="0">
                  <a:pos x="497" y="1043"/>
                </a:cxn>
                <a:cxn ang="0">
                  <a:pos x="574" y="851"/>
                </a:cxn>
                <a:cxn ang="0">
                  <a:pos x="251" y="0"/>
                </a:cxn>
                <a:cxn ang="0">
                  <a:pos x="0" y="0"/>
                </a:cxn>
                <a:cxn ang="0">
                  <a:pos x="0" y="0"/>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w="9525">
              <a:noFill/>
              <a:round/>
              <a:headEnd/>
              <a:tailEnd/>
            </a:ln>
          </p:spPr>
          <p:txBody>
            <a:bodyPr/>
            <a:lstStyle/>
            <a:p>
              <a:pPr eaLnBrk="0" hangingPunct="0"/>
              <a:endParaRPr lang="en-US">
                <a:solidFill>
                  <a:srgbClr val="FFFFFF"/>
                </a:solidFill>
                <a:latin typeface="Arial" charset="0"/>
                <a:cs typeface="+mn-cs"/>
              </a:endParaRPr>
            </a:p>
          </p:txBody>
        </p:sp>
        <p:sp>
          <p:nvSpPr>
            <p:cNvPr id="248859" name="Freeform 27"/>
            <p:cNvSpPr>
              <a:spLocks/>
            </p:cNvSpPr>
            <p:nvPr/>
          </p:nvSpPr>
          <p:spPr bwMode="hidden">
            <a:xfrm>
              <a:off x="5411" y="0"/>
              <a:ext cx="341" cy="796"/>
            </a:xfrm>
            <a:custGeom>
              <a:avLst/>
              <a:gdLst/>
              <a:ahLst/>
              <a:cxnLst>
                <a:cxn ang="0">
                  <a:pos x="144" y="0"/>
                </a:cxn>
                <a:cxn ang="0">
                  <a:pos x="0" y="0"/>
                </a:cxn>
                <a:cxn ang="0">
                  <a:pos x="287" y="797"/>
                </a:cxn>
                <a:cxn ang="0">
                  <a:pos x="341" y="653"/>
                </a:cxn>
                <a:cxn ang="0">
                  <a:pos x="144" y="0"/>
                </a:cxn>
                <a:cxn ang="0">
                  <a:pos x="144" y="0"/>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w="9525">
              <a:noFill/>
              <a:round/>
              <a:headEnd/>
              <a:tailEnd/>
            </a:ln>
          </p:spPr>
          <p:txBody>
            <a:bodyPr/>
            <a:lstStyle/>
            <a:p>
              <a:pPr eaLnBrk="0" hangingPunct="0"/>
              <a:endParaRPr lang="en-US">
                <a:solidFill>
                  <a:srgbClr val="FFFFFF"/>
                </a:solidFill>
                <a:latin typeface="Arial" charset="0"/>
                <a:cs typeface="+mn-cs"/>
              </a:endParaRPr>
            </a:p>
          </p:txBody>
        </p:sp>
        <p:sp>
          <p:nvSpPr>
            <p:cNvPr id="248860" name="Freeform 28"/>
            <p:cNvSpPr>
              <a:spLocks/>
            </p:cNvSpPr>
            <p:nvPr/>
          </p:nvSpPr>
          <p:spPr bwMode="hidden">
            <a:xfrm>
              <a:off x="5698" y="653"/>
              <a:ext cx="60" cy="311"/>
            </a:xfrm>
            <a:custGeom>
              <a:avLst/>
              <a:gdLst/>
              <a:ahLst/>
              <a:cxnLst>
                <a:cxn ang="0">
                  <a:pos x="0" y="144"/>
                </a:cxn>
                <a:cxn ang="0">
                  <a:pos x="60" y="312"/>
                </a:cxn>
                <a:cxn ang="0">
                  <a:pos x="60" y="6"/>
                </a:cxn>
                <a:cxn ang="0">
                  <a:pos x="54" y="0"/>
                </a:cxn>
                <a:cxn ang="0">
                  <a:pos x="0" y="144"/>
                </a:cxn>
                <a:cxn ang="0">
                  <a:pos x="0" y="144"/>
                </a:cxn>
              </a:cxnLst>
              <a:rect l="0" t="0" r="r" b="b"/>
              <a:pathLst>
                <a:path w="60" h="312">
                  <a:moveTo>
                    <a:pt x="0" y="144"/>
                  </a:moveTo>
                  <a:lnTo>
                    <a:pt x="60" y="312"/>
                  </a:lnTo>
                  <a:lnTo>
                    <a:pt x="60" y="6"/>
                  </a:lnTo>
                  <a:lnTo>
                    <a:pt x="54" y="0"/>
                  </a:lnTo>
                  <a:lnTo>
                    <a:pt x="0" y="144"/>
                  </a:lnTo>
                  <a:lnTo>
                    <a:pt x="0" y="144"/>
                  </a:lnTo>
                  <a:close/>
                </a:path>
              </a:pathLst>
            </a:custGeom>
            <a:solidFill>
              <a:schemeClr val="bg2"/>
            </a:solidFill>
            <a:ln w="9525">
              <a:noFill/>
              <a:round/>
              <a:headEnd/>
              <a:tailEnd/>
            </a:ln>
          </p:spPr>
          <p:txBody>
            <a:bodyPr/>
            <a:lstStyle/>
            <a:p>
              <a:pPr eaLnBrk="0" hangingPunct="0"/>
              <a:endParaRPr lang="en-US">
                <a:solidFill>
                  <a:srgbClr val="FFFFFF"/>
                </a:solidFill>
                <a:latin typeface="Arial" charset="0"/>
                <a:cs typeface="+mn-cs"/>
              </a:endParaRPr>
            </a:p>
          </p:txBody>
        </p:sp>
        <p:sp>
          <p:nvSpPr>
            <p:cNvPr id="248861" name="Freeform 29"/>
            <p:cNvSpPr>
              <a:spLocks/>
            </p:cNvSpPr>
            <p:nvPr/>
          </p:nvSpPr>
          <p:spPr bwMode="hidden">
            <a:xfrm>
              <a:off x="2" y="1601"/>
              <a:ext cx="5752" cy="1864"/>
            </a:xfrm>
            <a:custGeom>
              <a:avLst/>
              <a:gdLst/>
              <a:ahLst/>
              <a:cxnLst>
                <a:cxn ang="0">
                  <a:pos x="0" y="371"/>
                </a:cxn>
                <a:cxn ang="0">
                  <a:pos x="5740" y="1864"/>
                </a:cxn>
                <a:cxn ang="0">
                  <a:pos x="5740" y="1834"/>
                </a:cxn>
                <a:cxn ang="0">
                  <a:pos x="0" y="0"/>
                </a:cxn>
                <a:cxn ang="0">
                  <a:pos x="0" y="371"/>
                </a:cxn>
                <a:cxn ang="0">
                  <a:pos x="0" y="37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w="9525">
              <a:noFill/>
              <a:round/>
              <a:headEnd/>
              <a:tailEnd/>
            </a:ln>
          </p:spPr>
          <p:txBody>
            <a:bodyPr/>
            <a:lstStyle/>
            <a:p>
              <a:pPr eaLnBrk="0" hangingPunct="0"/>
              <a:endParaRPr lang="en-US">
                <a:solidFill>
                  <a:srgbClr val="FFFFFF"/>
                </a:solidFill>
                <a:latin typeface="Arial" charset="0"/>
                <a:cs typeface="+mn-cs"/>
              </a:endParaRPr>
            </a:p>
          </p:txBody>
        </p:sp>
        <p:sp>
          <p:nvSpPr>
            <p:cNvPr id="248862" name="Freeform 30"/>
            <p:cNvSpPr>
              <a:spLocks/>
            </p:cNvSpPr>
            <p:nvPr/>
          </p:nvSpPr>
          <p:spPr bwMode="hidden">
            <a:xfrm>
              <a:off x="5754" y="3483"/>
              <a:ext cx="6" cy="6"/>
            </a:xfrm>
            <a:custGeom>
              <a:avLst/>
              <a:gdLst/>
              <a:ahLst/>
              <a:cxnLst>
                <a:cxn ang="0">
                  <a:pos x="6" y="6"/>
                </a:cxn>
                <a:cxn ang="0">
                  <a:pos x="0" y="0"/>
                </a:cxn>
                <a:cxn ang="0">
                  <a:pos x="0" y="6"/>
                </a:cxn>
                <a:cxn ang="0">
                  <a:pos x="6" y="6"/>
                </a:cxn>
                <a:cxn ang="0">
                  <a:pos x="6" y="6"/>
                </a:cxn>
              </a:cxnLst>
              <a:rect l="0" t="0" r="r" b="b"/>
              <a:pathLst>
                <a:path w="6" h="6">
                  <a:moveTo>
                    <a:pt x="6" y="6"/>
                  </a:moveTo>
                  <a:lnTo>
                    <a:pt x="0" y="0"/>
                  </a:lnTo>
                  <a:lnTo>
                    <a:pt x="0" y="6"/>
                  </a:lnTo>
                  <a:lnTo>
                    <a:pt x="6" y="6"/>
                  </a:lnTo>
                  <a:lnTo>
                    <a:pt x="6" y="6"/>
                  </a:lnTo>
                  <a:close/>
                </a:path>
              </a:pathLst>
            </a:custGeom>
            <a:solidFill>
              <a:srgbClr val="18FF00"/>
            </a:solidFill>
            <a:ln w="9525">
              <a:noFill/>
              <a:round/>
              <a:headEnd/>
              <a:tailEnd/>
            </a:ln>
          </p:spPr>
          <p:txBody>
            <a:bodyPr/>
            <a:lstStyle/>
            <a:p>
              <a:pPr eaLnBrk="0" hangingPunct="0"/>
              <a:endParaRPr lang="en-US">
                <a:solidFill>
                  <a:srgbClr val="FFFFFF"/>
                </a:solidFill>
                <a:latin typeface="Arial" charset="0"/>
                <a:cs typeface="+mn-cs"/>
              </a:endParaRPr>
            </a:p>
          </p:txBody>
        </p:sp>
        <p:sp>
          <p:nvSpPr>
            <p:cNvPr id="248863" name="Freeform 31"/>
            <p:cNvSpPr>
              <a:spLocks/>
            </p:cNvSpPr>
            <p:nvPr/>
          </p:nvSpPr>
          <p:spPr bwMode="hidden">
            <a:xfrm>
              <a:off x="2" y="2152"/>
              <a:ext cx="5752" cy="1337"/>
            </a:xfrm>
            <a:custGeom>
              <a:avLst/>
              <a:gdLst/>
              <a:ahLst/>
              <a:cxnLst>
                <a:cxn ang="0">
                  <a:pos x="0" y="366"/>
                </a:cxn>
                <a:cxn ang="0">
                  <a:pos x="5740" y="1337"/>
                </a:cxn>
                <a:cxn ang="0">
                  <a:pos x="5740" y="1331"/>
                </a:cxn>
                <a:cxn ang="0">
                  <a:pos x="0" y="0"/>
                </a:cxn>
                <a:cxn ang="0">
                  <a:pos x="0" y="366"/>
                </a:cxn>
                <a:cxn ang="0">
                  <a:pos x="0" y="366"/>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eaLnBrk="0" hangingPunct="0"/>
              <a:endParaRPr lang="en-US">
                <a:solidFill>
                  <a:srgbClr val="FFFFFF"/>
                </a:solidFill>
                <a:latin typeface="Arial" charset="0"/>
                <a:cs typeface="+mn-cs"/>
              </a:endParaRPr>
            </a:p>
          </p:txBody>
        </p:sp>
        <p:sp>
          <p:nvSpPr>
            <p:cNvPr id="248864" name="Freeform 32"/>
            <p:cNvSpPr>
              <a:spLocks/>
            </p:cNvSpPr>
            <p:nvPr/>
          </p:nvSpPr>
          <p:spPr bwMode="hidden">
            <a:xfrm>
              <a:off x="2" y="3177"/>
              <a:ext cx="5752" cy="414"/>
            </a:xfrm>
            <a:custGeom>
              <a:avLst/>
              <a:gdLst/>
              <a:ahLst/>
              <a:cxnLst>
                <a:cxn ang="0">
                  <a:pos x="0" y="48"/>
                </a:cxn>
                <a:cxn ang="0">
                  <a:pos x="5740" y="414"/>
                </a:cxn>
                <a:cxn ang="0">
                  <a:pos x="5740" y="402"/>
                </a:cxn>
                <a:cxn ang="0">
                  <a:pos x="0" y="0"/>
                </a:cxn>
                <a:cxn ang="0">
                  <a:pos x="0" y="48"/>
                </a:cxn>
                <a:cxn ang="0">
                  <a:pos x="0" y="48"/>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w="9525">
              <a:noFill/>
              <a:round/>
              <a:headEnd/>
              <a:tailEnd/>
            </a:ln>
          </p:spPr>
          <p:txBody>
            <a:bodyPr/>
            <a:lstStyle/>
            <a:p>
              <a:pPr eaLnBrk="0" hangingPunct="0"/>
              <a:endParaRPr lang="en-US">
                <a:solidFill>
                  <a:srgbClr val="FFFFFF"/>
                </a:solidFill>
                <a:latin typeface="Arial" charset="0"/>
                <a:cs typeface="+mn-cs"/>
              </a:endParaRPr>
            </a:p>
          </p:txBody>
        </p:sp>
        <p:sp>
          <p:nvSpPr>
            <p:cNvPr id="248865" name="Freeform 33"/>
            <p:cNvSpPr>
              <a:spLocks/>
            </p:cNvSpPr>
            <p:nvPr/>
          </p:nvSpPr>
          <p:spPr bwMode="hidden">
            <a:xfrm>
              <a:off x="1297" y="0"/>
              <a:ext cx="4457" cy="3177"/>
            </a:xfrm>
            <a:custGeom>
              <a:avLst/>
              <a:gdLst/>
              <a:ahLst/>
              <a:cxnLst>
                <a:cxn ang="0">
                  <a:pos x="0" y="0"/>
                </a:cxn>
                <a:cxn ang="0">
                  <a:pos x="4448" y="3177"/>
                </a:cxn>
                <a:cxn ang="0">
                  <a:pos x="4448" y="3153"/>
                </a:cxn>
                <a:cxn ang="0">
                  <a:pos x="125" y="0"/>
                </a:cxn>
                <a:cxn ang="0">
                  <a:pos x="0" y="0"/>
                </a:cxn>
                <a:cxn ang="0">
                  <a:pos x="0" y="0"/>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w="9525">
              <a:noFill/>
              <a:round/>
              <a:headEnd/>
              <a:tailEnd/>
            </a:ln>
          </p:spPr>
          <p:txBody>
            <a:bodyPr/>
            <a:lstStyle/>
            <a:p>
              <a:pPr eaLnBrk="0" hangingPunct="0"/>
              <a:endParaRPr lang="en-US">
                <a:solidFill>
                  <a:srgbClr val="FFFFFF"/>
                </a:solidFill>
                <a:latin typeface="Arial" charset="0"/>
                <a:cs typeface="+mn-cs"/>
              </a:endParaRPr>
            </a:p>
          </p:txBody>
        </p:sp>
        <p:sp>
          <p:nvSpPr>
            <p:cNvPr id="248866" name="Freeform 34"/>
            <p:cNvSpPr>
              <a:spLocks/>
            </p:cNvSpPr>
            <p:nvPr/>
          </p:nvSpPr>
          <p:spPr bwMode="hidden">
            <a:xfrm>
              <a:off x="3321" y="0"/>
              <a:ext cx="2433" cy="2614"/>
            </a:xfrm>
            <a:custGeom>
              <a:avLst/>
              <a:gdLst/>
              <a:ahLst/>
              <a:cxnLst>
                <a:cxn ang="0">
                  <a:pos x="0" y="0"/>
                </a:cxn>
                <a:cxn ang="0">
                  <a:pos x="2428" y="2614"/>
                </a:cxn>
                <a:cxn ang="0">
                  <a:pos x="2428" y="2608"/>
                </a:cxn>
                <a:cxn ang="0">
                  <a:pos x="66" y="0"/>
                </a:cxn>
                <a:cxn ang="0">
                  <a:pos x="0" y="0"/>
                </a:cxn>
                <a:cxn ang="0">
                  <a:pos x="0" y="0"/>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eaLnBrk="0" hangingPunct="0"/>
              <a:endParaRPr lang="en-US">
                <a:solidFill>
                  <a:srgbClr val="FFFFFF"/>
                </a:solidFill>
                <a:latin typeface="Arial" charset="0"/>
                <a:cs typeface="+mn-cs"/>
              </a:endParaRPr>
            </a:p>
          </p:txBody>
        </p:sp>
        <p:sp>
          <p:nvSpPr>
            <p:cNvPr id="248867" name="Freeform 35"/>
            <p:cNvSpPr>
              <a:spLocks/>
            </p:cNvSpPr>
            <p:nvPr/>
          </p:nvSpPr>
          <p:spPr bwMode="hidden">
            <a:xfrm>
              <a:off x="3950" y="0"/>
              <a:ext cx="1804" cy="2464"/>
            </a:xfrm>
            <a:custGeom>
              <a:avLst/>
              <a:gdLst/>
              <a:ahLst/>
              <a:cxnLst>
                <a:cxn ang="0">
                  <a:pos x="485" y="0"/>
                </a:cxn>
                <a:cxn ang="0">
                  <a:pos x="0" y="0"/>
                </a:cxn>
                <a:cxn ang="0">
                  <a:pos x="1800" y="2464"/>
                </a:cxn>
                <a:cxn ang="0">
                  <a:pos x="1800" y="2248"/>
                </a:cxn>
                <a:cxn ang="0">
                  <a:pos x="1794" y="2248"/>
                </a:cxn>
                <a:cxn ang="0">
                  <a:pos x="485" y="0"/>
                </a:cxn>
                <a:cxn ang="0">
                  <a:pos x="485" y="0"/>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w="9525">
              <a:noFill/>
              <a:round/>
              <a:headEnd/>
              <a:tailEnd/>
            </a:ln>
          </p:spPr>
          <p:txBody>
            <a:bodyPr/>
            <a:lstStyle/>
            <a:p>
              <a:pPr eaLnBrk="0" hangingPunct="0"/>
              <a:endParaRPr lang="en-US">
                <a:solidFill>
                  <a:srgbClr val="FFFFFF"/>
                </a:solidFill>
                <a:latin typeface="Arial" charset="0"/>
                <a:cs typeface="+mn-cs"/>
              </a:endParaRPr>
            </a:p>
          </p:txBody>
        </p:sp>
        <p:sp>
          <p:nvSpPr>
            <p:cNvPr id="248868" name="Freeform 36"/>
            <p:cNvSpPr>
              <a:spLocks/>
            </p:cNvSpPr>
            <p:nvPr/>
          </p:nvSpPr>
          <p:spPr bwMode="hidden">
            <a:xfrm>
              <a:off x="4519" y="0"/>
              <a:ext cx="1235" cy="2074"/>
            </a:xfrm>
            <a:custGeom>
              <a:avLst/>
              <a:gdLst/>
              <a:ahLst/>
              <a:cxnLst>
                <a:cxn ang="0">
                  <a:pos x="0" y="0"/>
                </a:cxn>
                <a:cxn ang="0">
                  <a:pos x="1232" y="2074"/>
                </a:cxn>
                <a:cxn ang="0">
                  <a:pos x="1232" y="2038"/>
                </a:cxn>
                <a:cxn ang="0">
                  <a:pos x="42" y="0"/>
                </a:cxn>
                <a:cxn ang="0">
                  <a:pos x="0" y="0"/>
                </a:cxn>
                <a:cxn ang="0">
                  <a:pos x="0" y="0"/>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w="9525">
              <a:noFill/>
              <a:round/>
              <a:headEnd/>
              <a:tailEnd/>
            </a:ln>
          </p:spPr>
          <p:txBody>
            <a:bodyPr/>
            <a:lstStyle/>
            <a:p>
              <a:pPr eaLnBrk="0" hangingPunct="0"/>
              <a:endParaRPr lang="en-US">
                <a:solidFill>
                  <a:srgbClr val="FFFFFF"/>
                </a:solidFill>
                <a:latin typeface="Arial" charset="0"/>
                <a:cs typeface="+mn-cs"/>
              </a:endParaRPr>
            </a:p>
          </p:txBody>
        </p:sp>
        <p:sp>
          <p:nvSpPr>
            <p:cNvPr id="248869" name="Freeform 37"/>
            <p:cNvSpPr>
              <a:spLocks/>
            </p:cNvSpPr>
            <p:nvPr/>
          </p:nvSpPr>
          <p:spPr bwMode="hidden">
            <a:xfrm>
              <a:off x="4694" y="0"/>
              <a:ext cx="1060" cy="1936"/>
            </a:xfrm>
            <a:custGeom>
              <a:avLst/>
              <a:gdLst/>
              <a:ahLst/>
              <a:cxnLst>
                <a:cxn ang="0">
                  <a:pos x="0" y="0"/>
                </a:cxn>
                <a:cxn ang="0">
                  <a:pos x="1058" y="1936"/>
                </a:cxn>
                <a:cxn ang="0">
                  <a:pos x="1058" y="1930"/>
                </a:cxn>
                <a:cxn ang="0">
                  <a:pos x="54" y="0"/>
                </a:cxn>
                <a:cxn ang="0">
                  <a:pos x="0" y="0"/>
                </a:cxn>
                <a:cxn ang="0">
                  <a:pos x="0" y="0"/>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w="9525">
              <a:noFill/>
              <a:round/>
              <a:headEnd/>
              <a:tailEnd/>
            </a:ln>
          </p:spPr>
          <p:txBody>
            <a:bodyPr/>
            <a:lstStyle/>
            <a:p>
              <a:pPr eaLnBrk="0" hangingPunct="0"/>
              <a:endParaRPr lang="en-US">
                <a:solidFill>
                  <a:srgbClr val="FFFFFF"/>
                </a:solidFill>
                <a:latin typeface="Arial" charset="0"/>
                <a:cs typeface="+mn-cs"/>
              </a:endParaRPr>
            </a:p>
          </p:txBody>
        </p:sp>
        <p:sp>
          <p:nvSpPr>
            <p:cNvPr id="248870" name="Freeform 38"/>
            <p:cNvSpPr>
              <a:spLocks/>
            </p:cNvSpPr>
            <p:nvPr/>
          </p:nvSpPr>
          <p:spPr bwMode="hidden">
            <a:xfrm>
              <a:off x="4981" y="0"/>
              <a:ext cx="773" cy="1487"/>
            </a:xfrm>
            <a:custGeom>
              <a:avLst/>
              <a:gdLst/>
              <a:ahLst/>
              <a:cxnLst>
                <a:cxn ang="0">
                  <a:pos x="771" y="1433"/>
                </a:cxn>
                <a:cxn ang="0">
                  <a:pos x="42" y="0"/>
                </a:cxn>
                <a:cxn ang="0">
                  <a:pos x="0" y="0"/>
                </a:cxn>
                <a:cxn ang="0">
                  <a:pos x="771" y="1487"/>
                </a:cxn>
                <a:cxn ang="0">
                  <a:pos x="771" y="1433"/>
                </a:cxn>
                <a:cxn ang="0">
                  <a:pos x="771" y="1433"/>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w="9525">
              <a:noFill/>
              <a:round/>
              <a:headEnd/>
              <a:tailEnd/>
            </a:ln>
          </p:spPr>
          <p:txBody>
            <a:bodyPr/>
            <a:lstStyle/>
            <a:p>
              <a:pPr eaLnBrk="0" hangingPunct="0"/>
              <a:endParaRPr lang="en-US">
                <a:solidFill>
                  <a:srgbClr val="FFFFFF"/>
                </a:solidFill>
                <a:latin typeface="Arial" charset="0"/>
                <a:cs typeface="+mn-cs"/>
              </a:endParaRPr>
            </a:p>
          </p:txBody>
        </p:sp>
        <p:grpSp>
          <p:nvGrpSpPr>
            <p:cNvPr id="248871" name="Group 39"/>
            <p:cNvGrpSpPr>
              <a:grpSpLocks/>
            </p:cNvGrpSpPr>
            <p:nvPr userDrawn="1"/>
          </p:nvGrpSpPr>
          <p:grpSpPr bwMode="auto">
            <a:xfrm>
              <a:off x="0" y="1632"/>
              <a:ext cx="5758" cy="1858"/>
              <a:chOff x="0" y="1632"/>
              <a:chExt cx="5758" cy="1858"/>
            </a:xfrm>
          </p:grpSpPr>
          <p:sp>
            <p:nvSpPr>
              <p:cNvPr id="248872" name="Freeform 40"/>
              <p:cNvSpPr>
                <a:spLocks/>
              </p:cNvSpPr>
              <p:nvPr/>
            </p:nvSpPr>
            <p:spPr bwMode="hidden">
              <a:xfrm>
                <a:off x="0" y="1632"/>
                <a:ext cx="3670" cy="1313"/>
              </a:xfrm>
              <a:custGeom>
                <a:avLst/>
                <a:gdLst/>
                <a:ahLst/>
                <a:cxnLst>
                  <a:cxn ang="0">
                    <a:pos x="0" y="0"/>
                  </a:cxn>
                  <a:cxn ang="0">
                    <a:pos x="0" y="366"/>
                  </a:cxn>
                  <a:cxn ang="0">
                    <a:pos x="3635" y="1313"/>
                  </a:cxn>
                  <a:cxn ang="0">
                    <a:pos x="3647" y="1235"/>
                  </a:cxn>
                  <a:cxn ang="0">
                    <a:pos x="3659" y="1163"/>
                  </a:cxn>
                  <a:cxn ang="0">
                    <a:pos x="0" y="0"/>
                  </a:cxn>
                  <a:cxn ang="0">
                    <a:pos x="0" y="0"/>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eaLnBrk="0" hangingPunct="0"/>
                <a:endParaRPr lang="en-US">
                  <a:solidFill>
                    <a:srgbClr val="FFFFFF"/>
                  </a:solidFill>
                  <a:latin typeface="Arial" charset="0"/>
                  <a:cs typeface="+mn-cs"/>
                </a:endParaRPr>
              </a:p>
            </p:txBody>
          </p:sp>
          <p:sp>
            <p:nvSpPr>
              <p:cNvPr id="248873" name="Freeform 41"/>
              <p:cNvSpPr>
                <a:spLocks/>
              </p:cNvSpPr>
              <p:nvPr/>
            </p:nvSpPr>
            <p:spPr bwMode="hidden">
              <a:xfrm>
                <a:off x="3646" y="2795"/>
                <a:ext cx="2112" cy="695"/>
              </a:xfrm>
              <a:custGeom>
                <a:avLst/>
                <a:gdLst/>
                <a:ahLst/>
                <a:cxnLst>
                  <a:cxn ang="0">
                    <a:pos x="2105" y="665"/>
                  </a:cxn>
                  <a:cxn ang="0">
                    <a:pos x="24" y="0"/>
                  </a:cxn>
                  <a:cxn ang="0">
                    <a:pos x="12" y="72"/>
                  </a:cxn>
                  <a:cxn ang="0">
                    <a:pos x="0" y="150"/>
                  </a:cxn>
                  <a:cxn ang="0">
                    <a:pos x="2105" y="695"/>
                  </a:cxn>
                  <a:cxn ang="0">
                    <a:pos x="2105" y="665"/>
                  </a:cxn>
                  <a:cxn ang="0">
                    <a:pos x="2105" y="665"/>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w="9525">
                <a:noFill/>
                <a:round/>
                <a:headEnd/>
                <a:tailEnd/>
              </a:ln>
            </p:spPr>
            <p:txBody>
              <a:bodyPr/>
              <a:lstStyle/>
              <a:p>
                <a:pPr eaLnBrk="0" hangingPunct="0"/>
                <a:endParaRPr lang="en-US">
                  <a:solidFill>
                    <a:srgbClr val="FFFFFF"/>
                  </a:solidFill>
                  <a:latin typeface="Arial" charset="0"/>
                  <a:cs typeface="+mn-cs"/>
                </a:endParaRPr>
              </a:p>
            </p:txBody>
          </p:sp>
        </p:grpSp>
      </p:grpSp>
      <p:sp>
        <p:nvSpPr>
          <p:cNvPr id="248874" name="Rectangle 42"/>
          <p:cNvSpPr>
            <a:spLocks noGrp="1" noChangeArrowheads="1"/>
          </p:cNvSpPr>
          <p:nvPr>
            <p:ph type="title"/>
          </p:nvPr>
        </p:nvSpPr>
        <p:spPr bwMode="auto">
          <a:xfrm>
            <a:off x="457200" y="277813"/>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smtClean="0"/>
              <a:t>Click to edit Master title style</a:t>
            </a:r>
          </a:p>
        </p:txBody>
      </p:sp>
      <p:sp>
        <p:nvSpPr>
          <p:cNvPr id="248875" name="Rectangle 43"/>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p>
        </p:txBody>
      </p:sp>
      <p:sp>
        <p:nvSpPr>
          <p:cNvPr id="248876" name="Rectangle 44"/>
          <p:cNvSpPr>
            <a:spLocks noGrp="1" noChangeArrowheads="1"/>
          </p:cNvSpPr>
          <p:nvPr>
            <p:ph type="dt" sz="half" idx="2"/>
          </p:nvPr>
        </p:nvSpPr>
        <p:spPr bwMode="auto">
          <a:xfrm>
            <a:off x="457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200">
                <a:effectLst>
                  <a:outerShdw blurRad="38100" dist="38100" dir="2700000" algn="tl">
                    <a:srgbClr val="000000"/>
                  </a:outerShdw>
                </a:effectLst>
              </a:defRPr>
            </a:lvl1pPr>
          </a:lstStyle>
          <a:p>
            <a:fld id="{84E46542-A0DA-4D46-B3E6-BCB28397FC3A}" type="datetime4">
              <a:rPr lang="en-US" smtClean="0">
                <a:solidFill>
                  <a:srgbClr val="FFFFFF"/>
                </a:solidFill>
                <a:latin typeface="Arial" charset="0"/>
                <a:cs typeface="+mn-cs"/>
              </a:rPr>
              <a:t>October 1, 2011</a:t>
            </a:fld>
            <a:endParaRPr lang="en-US">
              <a:solidFill>
                <a:srgbClr val="FFFFFF"/>
              </a:solidFill>
              <a:latin typeface="Arial" charset="0"/>
              <a:cs typeface="+mn-cs"/>
            </a:endParaRPr>
          </a:p>
        </p:txBody>
      </p:sp>
      <p:sp>
        <p:nvSpPr>
          <p:cNvPr id="248877" name="Rectangle 4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200">
                <a:effectLst>
                  <a:outerShdw blurRad="38100" dist="38100" dir="2700000" algn="tl">
                    <a:srgbClr val="000000"/>
                  </a:outerShdw>
                </a:effectLst>
              </a:defRPr>
            </a:lvl1pPr>
          </a:lstStyle>
          <a:p>
            <a:endParaRPr lang="en-US">
              <a:solidFill>
                <a:srgbClr val="FFFFFF"/>
              </a:solidFill>
              <a:latin typeface="Arial" charset="0"/>
              <a:cs typeface="+mn-cs"/>
            </a:endParaRPr>
          </a:p>
        </p:txBody>
      </p:sp>
      <p:sp>
        <p:nvSpPr>
          <p:cNvPr id="248878" name="Rectangle 46"/>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2000">
                <a:effectLst>
                  <a:outerShdw blurRad="38100" dist="38100" dir="2700000" algn="tl">
                    <a:srgbClr val="000000"/>
                  </a:outerShdw>
                </a:effectLst>
              </a:defRPr>
            </a:lvl1pPr>
          </a:lstStyle>
          <a:p>
            <a:fld id="{CABA64E6-4986-4844-8051-4EC82D758A18}" type="slidenum">
              <a:rPr lang="en-US">
                <a:solidFill>
                  <a:srgbClr val="FFFFFF"/>
                </a:solidFill>
                <a:latin typeface="Arial" charset="0"/>
                <a:cs typeface="+mn-cs"/>
              </a:rPr>
              <a:pPr/>
              <a:t>‹#›</a:t>
            </a:fld>
            <a:endParaRPr lang="en-US">
              <a:solidFill>
                <a:srgbClr val="FFFFFF"/>
              </a:solidFill>
              <a:latin typeface="Arial" charset="0"/>
              <a:cs typeface="+mn-cs"/>
            </a:endParaRPr>
          </a:p>
        </p:txBody>
      </p:sp>
    </p:spTree>
    <p:extLst>
      <p:ext uri="{BB962C8B-B14F-4D97-AF65-F5344CB8AC3E}">
        <p14:creationId xmlns:p14="http://schemas.microsoft.com/office/powerpoint/2010/main" val="2588619939"/>
      </p:ext>
    </p:extLst>
  </p:cSld>
  <p:clrMap bg1="dk2" tx1="lt1" bg2="dk1" tx2="lt2" accent1="accent1" accent2="accent2" accent3="accent3" accent4="accent4" accent5="accent5" accent6="accent6" hlink="hlink" folHlink="folHlink"/>
  <p:sldLayoutIdLst>
    <p:sldLayoutId id="2147483920" r:id="rId1"/>
    <p:sldLayoutId id="2147483921" r:id="rId2"/>
    <p:sldLayoutId id="2147483922" r:id="rId3"/>
    <p:sldLayoutId id="2147483923" r:id="rId4"/>
    <p:sldLayoutId id="2147483924" r:id="rId5"/>
    <p:sldLayoutId id="2147483925" r:id="rId6"/>
    <p:sldLayoutId id="2147483926" r:id="rId7"/>
    <p:sldLayoutId id="2147483927" r:id="rId8"/>
    <p:sldLayoutId id="2147483928" r:id="rId9"/>
    <p:sldLayoutId id="2147483929" r:id="rId10"/>
    <p:sldLayoutId id="2147483930" r:id="rId11"/>
    <p:sldLayoutId id="2147483931" r:id="rId12"/>
    <p:sldLayoutId id="2147483932" r:id="rId13"/>
    <p:sldLayoutId id="2147483933" r:id="rId14"/>
  </p:sldLayoutIdLst>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par>
    </p:tnLst>
  </p:timing>
  <p:hf hdr="0" ftr="0" dt="0"/>
  <p:txStyles>
    <p:titleStyle>
      <a:lvl1pPr algn="ctr" rtl="0" fontAlgn="base">
        <a:spcBef>
          <a:spcPct val="0"/>
        </a:spcBef>
        <a:spcAft>
          <a:spcPct val="0"/>
        </a:spcAft>
        <a:defRPr sz="4400">
          <a:solidFill>
            <a:schemeClr val="tx2"/>
          </a:solidFill>
          <a:effectLst>
            <a:outerShdw blurRad="38100" dist="38100" dir="2700000" algn="tl">
              <a:srgbClr val="000000"/>
            </a:outerShdw>
          </a:effectLst>
          <a:latin typeface="+mj-lt"/>
          <a:ea typeface="+mj-ea"/>
          <a:cs typeface="+mj-cs"/>
        </a:defRPr>
      </a:lvl1pPr>
      <a:lvl2pPr algn="ctr" rtl="0" fontAlgn="base">
        <a:spcBef>
          <a:spcPct val="0"/>
        </a:spcBef>
        <a:spcAft>
          <a:spcPct val="0"/>
        </a:spcAft>
        <a:defRPr sz="4400">
          <a:solidFill>
            <a:schemeClr val="tx2"/>
          </a:solidFill>
          <a:effectLst>
            <a:outerShdw blurRad="38100" dist="38100" dir="2700000" algn="tl">
              <a:srgbClr val="000000"/>
            </a:outerShdw>
          </a:effectLst>
          <a:latin typeface="Arial" charset="0"/>
        </a:defRPr>
      </a:lvl2pPr>
      <a:lvl3pPr algn="ctr" rtl="0" fontAlgn="base">
        <a:spcBef>
          <a:spcPct val="0"/>
        </a:spcBef>
        <a:spcAft>
          <a:spcPct val="0"/>
        </a:spcAft>
        <a:defRPr sz="4400">
          <a:solidFill>
            <a:schemeClr val="tx2"/>
          </a:solidFill>
          <a:effectLst>
            <a:outerShdw blurRad="38100" dist="38100" dir="2700000" algn="tl">
              <a:srgbClr val="000000"/>
            </a:outerShdw>
          </a:effectLst>
          <a:latin typeface="Arial" charset="0"/>
        </a:defRPr>
      </a:lvl3pPr>
      <a:lvl4pPr algn="ctr" rtl="0" fontAlgn="base">
        <a:spcBef>
          <a:spcPct val="0"/>
        </a:spcBef>
        <a:spcAft>
          <a:spcPct val="0"/>
        </a:spcAft>
        <a:defRPr sz="4400">
          <a:solidFill>
            <a:schemeClr val="tx2"/>
          </a:solidFill>
          <a:effectLst>
            <a:outerShdw blurRad="38100" dist="38100" dir="2700000" algn="tl">
              <a:srgbClr val="000000"/>
            </a:outerShdw>
          </a:effectLst>
          <a:latin typeface="Arial" charset="0"/>
        </a:defRPr>
      </a:lvl4pPr>
      <a:lvl5pPr algn="ctr" rtl="0" fontAlgn="base">
        <a:spcBef>
          <a:spcPct val="0"/>
        </a:spcBef>
        <a:spcAft>
          <a:spcPct val="0"/>
        </a:spcAft>
        <a:defRPr sz="4400">
          <a:solidFill>
            <a:schemeClr val="tx2"/>
          </a:solidFill>
          <a:effectLst>
            <a:outerShdw blurRad="38100" dist="38100" dir="2700000" algn="tl">
              <a:srgbClr val="000000"/>
            </a:outerShdw>
          </a:effectLst>
          <a:latin typeface="Arial" charset="0"/>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charset="0"/>
        </a:defRPr>
      </a:lvl9pPr>
    </p:titleStyle>
    <p:bodyStyle>
      <a:lvl1pPr marL="342900" indent="-342900" algn="l" rtl="0" fontAlgn="base">
        <a:spcBef>
          <a:spcPct val="20000"/>
        </a:spcBef>
        <a:spcAft>
          <a:spcPct val="0"/>
        </a:spcAft>
        <a:buClr>
          <a:schemeClr val="hlink"/>
        </a:buClr>
        <a:buSzPct val="90000"/>
        <a:buFont typeface="Wingdings" pitchFamily="2" charset="2"/>
        <a:buBlip>
          <a:blip r:embed="rId16"/>
        </a:buBlip>
        <a:defRPr sz="3200">
          <a:solidFill>
            <a:schemeClr val="tx1"/>
          </a:solidFill>
          <a:effectLst>
            <a:outerShdw blurRad="38100" dist="38100" dir="2700000" algn="tl">
              <a:srgbClr val="000000"/>
            </a:outerShdw>
          </a:effectLst>
          <a:latin typeface="+mn-lt"/>
          <a:ea typeface="+mn-ea"/>
          <a:cs typeface="+mn-cs"/>
        </a:defRPr>
      </a:lvl1pPr>
      <a:lvl2pPr marL="742950" indent="-285750" algn="l" rtl="0" fontAlgn="base">
        <a:spcBef>
          <a:spcPct val="20000"/>
        </a:spcBef>
        <a:spcAft>
          <a:spcPct val="0"/>
        </a:spcAft>
        <a:buChar char="–"/>
        <a:defRPr sz="2800">
          <a:solidFill>
            <a:schemeClr val="tx1"/>
          </a:solidFill>
          <a:effectLst>
            <a:outerShdw blurRad="38100" dist="38100" dir="2700000" algn="tl">
              <a:srgbClr val="000000"/>
            </a:outerShdw>
          </a:effectLst>
          <a:latin typeface="+mn-lt"/>
        </a:defRPr>
      </a:lvl2pPr>
      <a:lvl3pPr marL="1143000" indent="-228600" algn="l" rtl="0" fontAlgn="base">
        <a:spcBef>
          <a:spcPct val="20000"/>
        </a:spcBef>
        <a:spcAft>
          <a:spcPct val="0"/>
        </a:spcAft>
        <a:buClr>
          <a:schemeClr val="accent2"/>
        </a:buClr>
        <a:buSzPct val="90000"/>
        <a:buFont typeface="Wingdings" pitchFamily="2" charset="2"/>
        <a:buBlip>
          <a:blip r:embed="rId17"/>
        </a:buBlip>
        <a:defRPr sz="2400">
          <a:solidFill>
            <a:schemeClr val="tx1"/>
          </a:solidFill>
          <a:effectLst>
            <a:outerShdw blurRad="38100" dist="38100" dir="2700000" algn="tl">
              <a:srgbClr val="000000"/>
            </a:outerShdw>
          </a:effectLst>
          <a:latin typeface="+mn-lt"/>
        </a:defRPr>
      </a:lvl3pPr>
      <a:lvl4pPr marL="1600200" indent="-228600" algn="l" rtl="0" fontAlgn="base">
        <a:spcBef>
          <a:spcPct val="20000"/>
        </a:spcBef>
        <a:spcAft>
          <a:spcPct val="0"/>
        </a:spcAft>
        <a:buChar char="–"/>
        <a:defRPr sz="2000">
          <a:solidFill>
            <a:schemeClr val="tx1"/>
          </a:solidFill>
          <a:effectLst>
            <a:outerShdw blurRad="38100" dist="38100" dir="2700000" algn="tl">
              <a:srgbClr val="000000"/>
            </a:outerShdw>
          </a:effectLst>
          <a:latin typeface="+mn-lt"/>
        </a:defRPr>
      </a:lvl4pPr>
      <a:lvl5pPr marL="2057400" indent="-228600" algn="l" rtl="0" fontAlgn="base">
        <a:spcBef>
          <a:spcPct val="20000"/>
        </a:spcBef>
        <a:spcAft>
          <a:spcPct val="0"/>
        </a:spcAft>
        <a:buClr>
          <a:schemeClr val="folHlink"/>
        </a:buClr>
        <a:buSzPct val="90000"/>
        <a:buFont typeface="Wingdings" pitchFamily="2" charset="2"/>
        <a:buBlip>
          <a:blip r:embed="rId18"/>
        </a:buBlip>
        <a:defRPr sz="2000">
          <a:solidFill>
            <a:schemeClr val="tx1"/>
          </a:solidFill>
          <a:effectLst>
            <a:outerShdw blurRad="38100" dist="38100" dir="2700000" algn="tl">
              <a:srgbClr val="000000"/>
            </a:outerShdw>
          </a:effectLst>
          <a:latin typeface="+mn-lt"/>
        </a:defRPr>
      </a:lvl5pPr>
      <a:lvl6pPr marL="2514600" indent="-228600" algn="l" rtl="0" fontAlgn="base">
        <a:spcBef>
          <a:spcPct val="20000"/>
        </a:spcBef>
        <a:spcAft>
          <a:spcPct val="0"/>
        </a:spcAft>
        <a:buClr>
          <a:schemeClr val="folHlink"/>
        </a:buClr>
        <a:buSzPct val="90000"/>
        <a:buFont typeface="Wingdings" pitchFamily="2" charset="2"/>
        <a:buBlip>
          <a:blip r:embed="rId18"/>
        </a:buBlip>
        <a:defRPr sz="2000">
          <a:solidFill>
            <a:schemeClr val="tx1"/>
          </a:solidFill>
          <a:effectLst>
            <a:outerShdw blurRad="38100" dist="38100" dir="2700000" algn="tl">
              <a:srgbClr val="000000"/>
            </a:outerShdw>
          </a:effectLst>
          <a:latin typeface="+mn-lt"/>
        </a:defRPr>
      </a:lvl6pPr>
      <a:lvl7pPr marL="2971800" indent="-228600" algn="l" rtl="0" fontAlgn="base">
        <a:spcBef>
          <a:spcPct val="20000"/>
        </a:spcBef>
        <a:spcAft>
          <a:spcPct val="0"/>
        </a:spcAft>
        <a:buClr>
          <a:schemeClr val="folHlink"/>
        </a:buClr>
        <a:buSzPct val="90000"/>
        <a:buFont typeface="Wingdings" pitchFamily="2" charset="2"/>
        <a:buBlip>
          <a:blip r:embed="rId18"/>
        </a:buBlip>
        <a:defRPr sz="2000">
          <a:solidFill>
            <a:schemeClr val="tx1"/>
          </a:solidFill>
          <a:effectLst>
            <a:outerShdw blurRad="38100" dist="38100" dir="2700000" algn="tl">
              <a:srgbClr val="000000"/>
            </a:outerShdw>
          </a:effectLst>
          <a:latin typeface="+mn-lt"/>
        </a:defRPr>
      </a:lvl7pPr>
      <a:lvl8pPr marL="3429000" indent="-228600" algn="l" rtl="0" fontAlgn="base">
        <a:spcBef>
          <a:spcPct val="20000"/>
        </a:spcBef>
        <a:spcAft>
          <a:spcPct val="0"/>
        </a:spcAft>
        <a:buClr>
          <a:schemeClr val="folHlink"/>
        </a:buClr>
        <a:buSzPct val="90000"/>
        <a:buFont typeface="Wingdings" pitchFamily="2" charset="2"/>
        <a:buBlip>
          <a:blip r:embed="rId18"/>
        </a:buBlip>
        <a:defRPr sz="2000">
          <a:solidFill>
            <a:schemeClr val="tx1"/>
          </a:solidFill>
          <a:effectLst>
            <a:outerShdw blurRad="38100" dist="38100" dir="2700000" algn="tl">
              <a:srgbClr val="000000"/>
            </a:outerShdw>
          </a:effectLst>
          <a:latin typeface="+mn-lt"/>
        </a:defRPr>
      </a:lvl8pPr>
      <a:lvl9pPr marL="3886200" indent="-228600" algn="l" rtl="0" fontAlgn="base">
        <a:spcBef>
          <a:spcPct val="20000"/>
        </a:spcBef>
        <a:spcAft>
          <a:spcPct val="0"/>
        </a:spcAft>
        <a:buClr>
          <a:schemeClr val="folHlink"/>
        </a:buClr>
        <a:buSzPct val="90000"/>
        <a:buFont typeface="Wingdings" pitchFamily="2" charset="2"/>
        <a:buBlip>
          <a:blip r:embed="rId18"/>
        </a:buBlip>
        <a:defRPr sz="2000">
          <a:solidFill>
            <a:schemeClr val="tx1"/>
          </a:solidFill>
          <a:effectLst>
            <a:outerShdw blurRad="38100" dist="38100" dir="2700000" algn="tl">
              <a:srgbClr val="000000"/>
            </a:outerShdw>
          </a:effectLst>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image" Target="../media/image5.jpg"/><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2.xml"/></Relationships>
</file>

<file path=ppt/slides/_rels/slide100.xml.rels><?xml version="1.0" encoding="UTF-8" standalone="yes"?>
<Relationships xmlns="http://schemas.openxmlformats.org/package/2006/relationships"><Relationship Id="rId3" Type="http://schemas.openxmlformats.org/officeDocument/2006/relationships/notesSlide" Target="../notesSlides/notesSlide57.xml"/><Relationship Id="rId2" Type="http://schemas.openxmlformats.org/officeDocument/2006/relationships/slideLayout" Target="../slideLayouts/slideLayout2.xml"/><Relationship Id="rId1" Type="http://schemas.openxmlformats.org/officeDocument/2006/relationships/themeOverride" Target="../theme/themeOverride51.xml"/></Relationships>
</file>

<file path=ppt/slides/_rels/slide101.xml.rels><?xml version="1.0" encoding="UTF-8" standalone="yes"?>
<Relationships xmlns="http://schemas.openxmlformats.org/package/2006/relationships"><Relationship Id="rId3" Type="http://schemas.openxmlformats.org/officeDocument/2006/relationships/notesSlide" Target="../notesSlides/notesSlide58.xml"/><Relationship Id="rId2" Type="http://schemas.openxmlformats.org/officeDocument/2006/relationships/slideLayout" Target="../slideLayouts/slideLayout2.xml"/><Relationship Id="rId1" Type="http://schemas.openxmlformats.org/officeDocument/2006/relationships/themeOverride" Target="../theme/themeOverride52.xml"/></Relationships>
</file>

<file path=ppt/slides/_rels/slide102.xml.rels><?xml version="1.0" encoding="UTF-8" standalone="yes"?>
<Relationships xmlns="http://schemas.openxmlformats.org/package/2006/relationships"><Relationship Id="rId3" Type="http://schemas.openxmlformats.org/officeDocument/2006/relationships/notesSlide" Target="../notesSlides/notesSlide59.xml"/><Relationship Id="rId2" Type="http://schemas.openxmlformats.org/officeDocument/2006/relationships/slideLayout" Target="../slideLayouts/slideLayout2.xml"/><Relationship Id="rId1" Type="http://schemas.openxmlformats.org/officeDocument/2006/relationships/themeOverride" Target="../theme/themeOverride53.xml"/></Relationships>
</file>

<file path=ppt/slides/_rels/slide103.xml.rels><?xml version="1.0" encoding="UTF-8" standalone="yes"?>
<Relationships xmlns="http://schemas.openxmlformats.org/package/2006/relationships"><Relationship Id="rId2" Type="http://schemas.openxmlformats.org/officeDocument/2006/relationships/notesSlide" Target="../notesSlides/notesSlide60.xml"/><Relationship Id="rId1" Type="http://schemas.openxmlformats.org/officeDocument/2006/relationships/slideLayout" Target="../slideLayouts/slideLayout126.xml"/></Relationships>
</file>

<file path=ppt/slides/_rels/slide104.xml.rels><?xml version="1.0" encoding="UTF-8" standalone="yes"?>
<Relationships xmlns="http://schemas.openxmlformats.org/package/2006/relationships"><Relationship Id="rId1" Type="http://schemas.openxmlformats.org/officeDocument/2006/relationships/slideLayout" Target="../slideLayouts/slideLayout124.xml"/></Relationships>
</file>

<file path=ppt/slides/_rels/slide105.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themeOverride" Target="../theme/themeOverride54.xml"/></Relationships>
</file>

<file path=ppt/slides/_rels/slide106.xml.rels><?xml version="1.0" encoding="UTF-8" standalone="yes"?>
<Relationships xmlns="http://schemas.openxmlformats.org/package/2006/relationships"><Relationship Id="rId1" Type="http://schemas.openxmlformats.org/officeDocument/2006/relationships/slideLayout" Target="../slideLayouts/slideLayout124.xml"/></Relationships>
</file>

<file path=ppt/slides/_rels/slide107.xml.rels><?xml version="1.0" encoding="UTF-8" standalone="yes"?>
<Relationships xmlns="http://schemas.openxmlformats.org/package/2006/relationships"><Relationship Id="rId1" Type="http://schemas.openxmlformats.org/officeDocument/2006/relationships/slideLayout" Target="../slideLayouts/slideLayout124.xml"/></Relationships>
</file>

<file path=ppt/slides/_rels/slide108.xml.rels><?xml version="1.0" encoding="UTF-8" standalone="yes"?>
<Relationships xmlns="http://schemas.openxmlformats.org/package/2006/relationships"><Relationship Id="rId1" Type="http://schemas.openxmlformats.org/officeDocument/2006/relationships/slideLayout" Target="../slideLayouts/slideLayout570.xml"/></Relationships>
</file>

<file path=ppt/slides/_rels/slide109.xml.rels><?xml version="1.0" encoding="UTF-8" standalone="yes"?>
<Relationships xmlns="http://schemas.openxmlformats.org/package/2006/relationships"><Relationship Id="rId1" Type="http://schemas.openxmlformats.org/officeDocument/2006/relationships/slideLayout" Target="../slideLayouts/slideLayout137.xml"/></Relationships>
</file>

<file path=ppt/slides/_rels/slide11.xml.rels><?xml version="1.0" encoding="UTF-8" standalone="yes"?>
<Relationships xmlns="http://schemas.openxmlformats.org/package/2006/relationships"><Relationship Id="rId8" Type="http://schemas.microsoft.com/office/2007/relationships/diagramDrawing" Target="../diagrams/drawing2.xml"/><Relationship Id="rId3" Type="http://schemas.openxmlformats.org/officeDocument/2006/relationships/notesSlide" Target="../notesSlides/notesSlide7.xml"/><Relationship Id="rId7" Type="http://schemas.openxmlformats.org/officeDocument/2006/relationships/diagramColors" Target="../diagrams/colors2.xml"/><Relationship Id="rId2" Type="http://schemas.openxmlformats.org/officeDocument/2006/relationships/slideLayout" Target="../slideLayouts/slideLayout2.xml"/><Relationship Id="rId1" Type="http://schemas.openxmlformats.org/officeDocument/2006/relationships/themeOverride" Target="../theme/themeOverride6.xml"/><Relationship Id="rId6" Type="http://schemas.openxmlformats.org/officeDocument/2006/relationships/diagramQuickStyle" Target="../diagrams/quickStyle2.xml"/><Relationship Id="rId5" Type="http://schemas.openxmlformats.org/officeDocument/2006/relationships/diagramLayout" Target="../diagrams/layout2.xml"/><Relationship Id="rId4" Type="http://schemas.openxmlformats.org/officeDocument/2006/relationships/diagramData" Target="../diagrams/data2.xml"/></Relationships>
</file>

<file path=ppt/slides/_rels/slide110.xml.rels><?xml version="1.0" encoding="UTF-8" standalone="yes"?>
<Relationships xmlns="http://schemas.openxmlformats.org/package/2006/relationships"><Relationship Id="rId3" Type="http://schemas.openxmlformats.org/officeDocument/2006/relationships/notesSlide" Target="../notesSlides/notesSlide61.xml"/><Relationship Id="rId2" Type="http://schemas.openxmlformats.org/officeDocument/2006/relationships/slideLayout" Target="../slideLayouts/slideLayout2.xml"/><Relationship Id="rId1" Type="http://schemas.openxmlformats.org/officeDocument/2006/relationships/themeOverride" Target="../theme/themeOverride55.xml"/></Relationships>
</file>

<file path=ppt/slides/_rels/slide111.xml.rels><?xml version="1.0" encoding="UTF-8" standalone="yes"?>
<Relationships xmlns="http://schemas.openxmlformats.org/package/2006/relationships"><Relationship Id="rId1" Type="http://schemas.openxmlformats.org/officeDocument/2006/relationships/slideLayout" Target="../slideLayouts/slideLayout124.xml"/></Relationships>
</file>

<file path=ppt/slides/_rels/slide112.xml.rels><?xml version="1.0" encoding="UTF-8" standalone="yes"?>
<Relationships xmlns="http://schemas.openxmlformats.org/package/2006/relationships"><Relationship Id="rId2" Type="http://schemas.openxmlformats.org/officeDocument/2006/relationships/slideLayout" Target="../slideLayouts/slideLayout5.xml"/><Relationship Id="rId1" Type="http://schemas.openxmlformats.org/officeDocument/2006/relationships/themeOverride" Target="../theme/themeOverride56.xml"/></Relationships>
</file>

<file path=ppt/slides/_rels/slide113.xml.rels><?xml version="1.0" encoding="UTF-8" standalone="yes"?>
<Relationships xmlns="http://schemas.openxmlformats.org/package/2006/relationships"><Relationship Id="rId2" Type="http://schemas.openxmlformats.org/officeDocument/2006/relationships/slideLayout" Target="../slideLayouts/slideLayout5.xml"/><Relationship Id="rId1" Type="http://schemas.openxmlformats.org/officeDocument/2006/relationships/themeOverride" Target="../theme/themeOverride57.xml"/></Relationships>
</file>

<file path=ppt/slides/_rels/slide114.xml.rels><?xml version="1.0" encoding="UTF-8" standalone="yes"?>
<Relationships xmlns="http://schemas.openxmlformats.org/package/2006/relationships"><Relationship Id="rId2" Type="http://schemas.openxmlformats.org/officeDocument/2006/relationships/slideLayout" Target="../slideLayouts/slideLayout5.xml"/><Relationship Id="rId1" Type="http://schemas.openxmlformats.org/officeDocument/2006/relationships/themeOverride" Target="../theme/themeOverride58.xml"/></Relationships>
</file>

<file path=ppt/slides/_rels/slide115.xml.rels><?xml version="1.0" encoding="UTF-8" standalone="yes"?>
<Relationships xmlns="http://schemas.openxmlformats.org/package/2006/relationships"><Relationship Id="rId2" Type="http://schemas.openxmlformats.org/officeDocument/2006/relationships/slideLayout" Target="../slideLayouts/slideLayout5.xml"/><Relationship Id="rId1" Type="http://schemas.openxmlformats.org/officeDocument/2006/relationships/themeOverride" Target="../theme/themeOverride59.xml"/></Relationships>
</file>

<file path=ppt/slides/_rels/slide116.xml.rels><?xml version="1.0" encoding="UTF-8" standalone="yes"?>
<Relationships xmlns="http://schemas.openxmlformats.org/package/2006/relationships"><Relationship Id="rId2" Type="http://schemas.openxmlformats.org/officeDocument/2006/relationships/slideLayout" Target="../slideLayouts/slideLayout5.xml"/><Relationship Id="rId1" Type="http://schemas.openxmlformats.org/officeDocument/2006/relationships/themeOverride" Target="../theme/themeOverride60.xml"/></Relationships>
</file>

<file path=ppt/slides/_rels/slide117.xml.rels><?xml version="1.0" encoding="UTF-8" standalone="yes"?>
<Relationships xmlns="http://schemas.openxmlformats.org/package/2006/relationships"><Relationship Id="rId1" Type="http://schemas.openxmlformats.org/officeDocument/2006/relationships/slideLayout" Target="../slideLayouts/slideLayout126.xml"/></Relationships>
</file>

<file path=ppt/slides/_rels/slide118.xml.rels><?xml version="1.0" encoding="UTF-8" standalone="yes"?>
<Relationships xmlns="http://schemas.openxmlformats.org/package/2006/relationships"><Relationship Id="rId3" Type="http://schemas.openxmlformats.org/officeDocument/2006/relationships/notesSlide" Target="../notesSlides/notesSlide62.xml"/><Relationship Id="rId2" Type="http://schemas.openxmlformats.org/officeDocument/2006/relationships/slideLayout" Target="../slideLayouts/slideLayout2.xml"/><Relationship Id="rId1" Type="http://schemas.openxmlformats.org/officeDocument/2006/relationships/themeOverride" Target="../theme/themeOverride61.xml"/></Relationships>
</file>

<file path=ppt/slides/_rels/slide119.xml.rels><?xml version="1.0" encoding="UTF-8" standalone="yes"?>
<Relationships xmlns="http://schemas.openxmlformats.org/package/2006/relationships"><Relationship Id="rId3" Type="http://schemas.openxmlformats.org/officeDocument/2006/relationships/notesSlide" Target="../notesSlides/notesSlide63.xml"/><Relationship Id="rId2" Type="http://schemas.openxmlformats.org/officeDocument/2006/relationships/slideLayout" Target="../slideLayouts/slideLayout2.xml"/><Relationship Id="rId1" Type="http://schemas.openxmlformats.org/officeDocument/2006/relationships/themeOverride" Target="../theme/themeOverride62.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2.xml"/></Relationships>
</file>

<file path=ppt/slides/_rels/slide120.xml.rels><?xml version="1.0" encoding="UTF-8" standalone="yes"?>
<Relationships xmlns="http://schemas.openxmlformats.org/package/2006/relationships"><Relationship Id="rId3" Type="http://schemas.openxmlformats.org/officeDocument/2006/relationships/notesSlide" Target="../notesSlides/notesSlide64.xml"/><Relationship Id="rId2" Type="http://schemas.openxmlformats.org/officeDocument/2006/relationships/slideLayout" Target="../slideLayouts/slideLayout2.xml"/><Relationship Id="rId1" Type="http://schemas.openxmlformats.org/officeDocument/2006/relationships/themeOverride" Target="../theme/themeOverride63.xml"/></Relationships>
</file>

<file path=ppt/slides/_rels/slide121.xml.rels><?xml version="1.0" encoding="UTF-8" standalone="yes"?>
<Relationships xmlns="http://schemas.openxmlformats.org/package/2006/relationships"><Relationship Id="rId3" Type="http://schemas.openxmlformats.org/officeDocument/2006/relationships/notesSlide" Target="../notesSlides/notesSlide65.xml"/><Relationship Id="rId2" Type="http://schemas.openxmlformats.org/officeDocument/2006/relationships/slideLayout" Target="../slideLayouts/slideLayout587.xml"/><Relationship Id="rId1" Type="http://schemas.openxmlformats.org/officeDocument/2006/relationships/themeOverride" Target="../theme/themeOverride64.xml"/></Relationships>
</file>

<file path=ppt/slides/_rels/slide122.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themeOverride" Target="../theme/themeOverride65.xml"/></Relationships>
</file>

<file path=ppt/slides/_rels/slide123.xml.rels><?xml version="1.0" encoding="UTF-8" standalone="yes"?>
<Relationships xmlns="http://schemas.openxmlformats.org/package/2006/relationships"><Relationship Id="rId2" Type="http://schemas.openxmlformats.org/officeDocument/2006/relationships/slideLayout" Target="../slideLayouts/slideLayout5.xml"/><Relationship Id="rId1" Type="http://schemas.openxmlformats.org/officeDocument/2006/relationships/themeOverride" Target="../theme/themeOverride66.xml"/></Relationships>
</file>

<file path=ppt/slides/_rels/slide124.xml.rels><?xml version="1.0" encoding="UTF-8" standalone="yes"?>
<Relationships xmlns="http://schemas.openxmlformats.org/package/2006/relationships"><Relationship Id="rId2" Type="http://schemas.openxmlformats.org/officeDocument/2006/relationships/slideLayout" Target="../slideLayouts/slideLayout467.xml"/><Relationship Id="rId1" Type="http://schemas.openxmlformats.org/officeDocument/2006/relationships/themeOverride" Target="../theme/themeOverride67.xml"/></Relationships>
</file>

<file path=ppt/slides/_rels/slide125.xml.rels><?xml version="1.0" encoding="UTF-8" standalone="yes"?>
<Relationships xmlns="http://schemas.openxmlformats.org/package/2006/relationships"><Relationship Id="rId2" Type="http://schemas.openxmlformats.org/officeDocument/2006/relationships/slideLayout" Target="../slideLayouts/slideLayout467.xml"/><Relationship Id="rId1" Type="http://schemas.openxmlformats.org/officeDocument/2006/relationships/themeOverride" Target="../theme/themeOverride68.xml"/></Relationships>
</file>

<file path=ppt/slides/_rels/slide126.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127.xml.rels><?xml version="1.0" encoding="UTF-8" standalone="yes"?>
<Relationships xmlns="http://schemas.openxmlformats.org/package/2006/relationships"><Relationship Id="rId1" Type="http://schemas.openxmlformats.org/officeDocument/2006/relationships/slideLayout" Target="../slideLayouts/slideLayout15.xml"/></Relationships>
</file>

<file path=ppt/slides/_rels/slide128.xml.rels><?xml version="1.0" encoding="UTF-8" standalone="yes"?>
<Relationships xmlns="http://schemas.openxmlformats.org/package/2006/relationships"><Relationship Id="rId2" Type="http://schemas.openxmlformats.org/officeDocument/2006/relationships/slideLayout" Target="../slideLayouts/slideLayout5.xml"/><Relationship Id="rId1" Type="http://schemas.openxmlformats.org/officeDocument/2006/relationships/themeOverride" Target="../theme/themeOverride69.xml"/></Relationships>
</file>

<file path=ppt/slides/_rels/slide129.xml.rels><?xml version="1.0" encoding="UTF-8" standalone="yes"?>
<Relationships xmlns="http://schemas.openxmlformats.org/package/2006/relationships"><Relationship Id="rId2" Type="http://schemas.openxmlformats.org/officeDocument/2006/relationships/notesSlide" Target="../notesSlides/notesSlide66.xml"/><Relationship Id="rId1" Type="http://schemas.openxmlformats.org/officeDocument/2006/relationships/slideLayout" Target="../slideLayouts/slideLayout2.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2.xml"/></Relationships>
</file>

<file path=ppt/slides/_rels/slide130.xml.rels><?xml version="1.0" encoding="UTF-8" standalone="yes"?>
<Relationships xmlns="http://schemas.openxmlformats.org/package/2006/relationships"><Relationship Id="rId2" Type="http://schemas.openxmlformats.org/officeDocument/2006/relationships/notesSlide" Target="../notesSlides/notesSlide67.xml"/><Relationship Id="rId1" Type="http://schemas.openxmlformats.org/officeDocument/2006/relationships/slideLayout" Target="../slideLayouts/slideLayout2.xml"/></Relationships>
</file>

<file path=ppt/slides/_rels/slide131.xml.rels><?xml version="1.0" encoding="UTF-8" standalone="yes"?>
<Relationships xmlns="http://schemas.openxmlformats.org/package/2006/relationships"><Relationship Id="rId2" Type="http://schemas.openxmlformats.org/officeDocument/2006/relationships/notesSlide" Target="../notesSlides/notesSlide68.xml"/><Relationship Id="rId1" Type="http://schemas.openxmlformats.org/officeDocument/2006/relationships/slideLayout" Target="../slideLayouts/slideLayout2.xml"/></Relationships>
</file>

<file path=ppt/slides/_rels/slide132.xml.rels><?xml version="1.0" encoding="UTF-8" standalone="yes"?>
<Relationships xmlns="http://schemas.openxmlformats.org/package/2006/relationships"><Relationship Id="rId2" Type="http://schemas.openxmlformats.org/officeDocument/2006/relationships/notesSlide" Target="../notesSlides/notesSlide69.xml"/><Relationship Id="rId1" Type="http://schemas.openxmlformats.org/officeDocument/2006/relationships/slideLayout" Target="../slideLayouts/slideLayout2.xml"/></Relationships>
</file>

<file path=ppt/slides/_rels/slide133.xml.rels><?xml version="1.0" encoding="UTF-8" standalone="yes"?>
<Relationships xmlns="http://schemas.openxmlformats.org/package/2006/relationships"><Relationship Id="rId3" Type="http://schemas.openxmlformats.org/officeDocument/2006/relationships/notesSlide" Target="../notesSlides/notesSlide70.xml"/><Relationship Id="rId2" Type="http://schemas.openxmlformats.org/officeDocument/2006/relationships/slideLayout" Target="../slideLayouts/slideLayout2.xml"/><Relationship Id="rId1" Type="http://schemas.openxmlformats.org/officeDocument/2006/relationships/themeOverride" Target="../theme/themeOverride70.xml"/><Relationship Id="rId4" Type="http://schemas.openxmlformats.org/officeDocument/2006/relationships/image" Target="../media/image1.png"/></Relationships>
</file>

<file path=ppt/slides/_rels/slide134.xml.rels><?xml version="1.0" encoding="UTF-8" standalone="yes"?>
<Relationships xmlns="http://schemas.openxmlformats.org/package/2006/relationships"><Relationship Id="rId3" Type="http://schemas.openxmlformats.org/officeDocument/2006/relationships/notesSlide" Target="../notesSlides/notesSlide71.xml"/><Relationship Id="rId2" Type="http://schemas.openxmlformats.org/officeDocument/2006/relationships/slideLayout" Target="../slideLayouts/slideLayout12.xml"/><Relationship Id="rId1" Type="http://schemas.openxmlformats.org/officeDocument/2006/relationships/themeOverride" Target="../theme/themeOverride71.xml"/></Relationships>
</file>

<file path=ppt/slides/_rels/slide135.xml.rels><?xml version="1.0" encoding="UTF-8" standalone="yes"?>
<Relationships xmlns="http://schemas.openxmlformats.org/package/2006/relationships"><Relationship Id="rId3" Type="http://schemas.openxmlformats.org/officeDocument/2006/relationships/notesSlide" Target="../notesSlides/notesSlide72.xml"/><Relationship Id="rId2" Type="http://schemas.openxmlformats.org/officeDocument/2006/relationships/slideLayout" Target="../slideLayouts/slideLayout12.xml"/><Relationship Id="rId1" Type="http://schemas.openxmlformats.org/officeDocument/2006/relationships/themeOverride" Target="../theme/themeOverride72.xml"/></Relationships>
</file>

<file path=ppt/slides/_rels/slide136.xml.rels><?xml version="1.0" encoding="UTF-8" standalone="yes"?>
<Relationships xmlns="http://schemas.openxmlformats.org/package/2006/relationships"><Relationship Id="rId3" Type="http://schemas.openxmlformats.org/officeDocument/2006/relationships/notesSlide" Target="../notesSlides/notesSlide73.xml"/><Relationship Id="rId2" Type="http://schemas.openxmlformats.org/officeDocument/2006/relationships/slideLayout" Target="../slideLayouts/slideLayout12.xml"/><Relationship Id="rId1" Type="http://schemas.openxmlformats.org/officeDocument/2006/relationships/themeOverride" Target="../theme/themeOverride73.xml"/></Relationships>
</file>

<file path=ppt/slides/_rels/slide137.xml.rels><?xml version="1.0" encoding="UTF-8" standalone="yes"?>
<Relationships xmlns="http://schemas.openxmlformats.org/package/2006/relationships"><Relationship Id="rId3" Type="http://schemas.openxmlformats.org/officeDocument/2006/relationships/diagramData" Target="../diagrams/data21.xml"/><Relationship Id="rId7" Type="http://schemas.microsoft.com/office/2007/relationships/diagramDrawing" Target="../diagrams/drawing21.xml"/><Relationship Id="rId2" Type="http://schemas.openxmlformats.org/officeDocument/2006/relationships/slideLayout" Target="../slideLayouts/slideLayout2.xml"/><Relationship Id="rId1" Type="http://schemas.openxmlformats.org/officeDocument/2006/relationships/themeOverride" Target="../theme/themeOverride74.xml"/><Relationship Id="rId6" Type="http://schemas.openxmlformats.org/officeDocument/2006/relationships/diagramColors" Target="../diagrams/colors21.xml"/><Relationship Id="rId5" Type="http://schemas.openxmlformats.org/officeDocument/2006/relationships/diagramQuickStyle" Target="../diagrams/quickStyle21.xml"/><Relationship Id="rId4" Type="http://schemas.openxmlformats.org/officeDocument/2006/relationships/diagramLayout" Target="../diagrams/layout21.xml"/></Relationships>
</file>

<file path=ppt/slides/_rels/slide138.xml.rels><?xml version="1.0" encoding="UTF-8" standalone="yes"?>
<Relationships xmlns="http://schemas.openxmlformats.org/package/2006/relationships"><Relationship Id="rId3" Type="http://schemas.openxmlformats.org/officeDocument/2006/relationships/notesSlide" Target="../notesSlides/notesSlide74.xml"/><Relationship Id="rId2" Type="http://schemas.openxmlformats.org/officeDocument/2006/relationships/slideLayout" Target="../slideLayouts/slideLayout2.xml"/><Relationship Id="rId1" Type="http://schemas.openxmlformats.org/officeDocument/2006/relationships/themeOverride" Target="../theme/themeOverride75.xml"/></Relationships>
</file>

<file path=ppt/slides/_rels/slide139.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themeOverride" Target="../theme/themeOverride76.xml"/></Relationships>
</file>

<file path=ppt/slides/_rels/slide14.xml.rels><?xml version="1.0" encoding="UTF-8" standalone="yes"?>
<Relationships xmlns="http://schemas.openxmlformats.org/package/2006/relationships"><Relationship Id="rId3" Type="http://schemas.openxmlformats.org/officeDocument/2006/relationships/image" Target="../media/image6.wmf"/><Relationship Id="rId2" Type="http://schemas.openxmlformats.org/officeDocument/2006/relationships/notesSlide" Target="../notesSlides/notesSlide10.xml"/><Relationship Id="rId1" Type="http://schemas.openxmlformats.org/officeDocument/2006/relationships/slideLayout" Target="../slideLayouts/slideLayout7.xml"/><Relationship Id="rId4" Type="http://schemas.openxmlformats.org/officeDocument/2006/relationships/image" Target="../media/image7.jpeg"/></Relationships>
</file>

<file path=ppt/slides/_rels/slide140.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themeOverride" Target="../theme/themeOverride77.xml"/></Relationships>
</file>

<file path=ppt/slides/_rels/slide141.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themeOverride" Target="../theme/themeOverride78.xml"/></Relationships>
</file>

<file path=ppt/slides/_rels/slide142.xml.rels><?xml version="1.0" encoding="UTF-8" standalone="yes"?>
<Relationships xmlns="http://schemas.openxmlformats.org/package/2006/relationships"><Relationship Id="rId3" Type="http://schemas.openxmlformats.org/officeDocument/2006/relationships/notesSlide" Target="../notesSlides/notesSlide75.xml"/><Relationship Id="rId2" Type="http://schemas.openxmlformats.org/officeDocument/2006/relationships/slideLayout" Target="../slideLayouts/slideLayout2.xml"/><Relationship Id="rId1" Type="http://schemas.openxmlformats.org/officeDocument/2006/relationships/themeOverride" Target="../theme/themeOverride79.xml"/></Relationships>
</file>

<file path=ppt/slides/_rels/slide143.xml.rels><?xml version="1.0" encoding="UTF-8" standalone="yes"?>
<Relationships xmlns="http://schemas.openxmlformats.org/package/2006/relationships"><Relationship Id="rId3" Type="http://schemas.openxmlformats.org/officeDocument/2006/relationships/notesSlide" Target="../notesSlides/notesSlide76.xml"/><Relationship Id="rId2" Type="http://schemas.openxmlformats.org/officeDocument/2006/relationships/slideLayout" Target="../slideLayouts/slideLayout2.xml"/><Relationship Id="rId1" Type="http://schemas.openxmlformats.org/officeDocument/2006/relationships/themeOverride" Target="../theme/themeOverride80.xml"/></Relationships>
</file>

<file path=ppt/slides/_rels/slide144.xml.rels><?xml version="1.0" encoding="UTF-8" standalone="yes"?>
<Relationships xmlns="http://schemas.openxmlformats.org/package/2006/relationships"><Relationship Id="rId3" Type="http://schemas.openxmlformats.org/officeDocument/2006/relationships/notesSlide" Target="../notesSlides/notesSlide77.xml"/><Relationship Id="rId2" Type="http://schemas.openxmlformats.org/officeDocument/2006/relationships/slideLayout" Target="../slideLayouts/slideLayout2.xml"/><Relationship Id="rId1" Type="http://schemas.openxmlformats.org/officeDocument/2006/relationships/themeOverride" Target="../theme/themeOverride81.xml"/></Relationships>
</file>

<file path=ppt/slides/_rels/slide145.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themeOverride" Target="../theme/themeOverride82.xml"/></Relationships>
</file>

<file path=ppt/slides/_rels/slide146.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themeOverride" Target="../theme/themeOverride83.xml"/></Relationships>
</file>

<file path=ppt/slides/_rels/slide147.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themeOverride" Target="../theme/themeOverride84.xml"/></Relationships>
</file>

<file path=ppt/slides/_rels/slide148.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themeOverride" Target="../theme/themeOverride85.xml"/></Relationships>
</file>

<file path=ppt/slides/_rels/slide149.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themeOverride" Target="../theme/themeOverride86.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2.xml"/></Relationships>
</file>

<file path=ppt/slides/_rels/slide150.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themeOverride" Target="../theme/themeOverride87.xml"/></Relationships>
</file>

<file path=ppt/slides/_rels/slide151.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themeOverride" Target="../theme/themeOverride88.xml"/></Relationships>
</file>

<file path=ppt/slides/_rels/slide152.xml.rels><?xml version="1.0" encoding="UTF-8" standalone="yes"?>
<Relationships xmlns="http://schemas.openxmlformats.org/package/2006/relationships"><Relationship Id="rId2" Type="http://schemas.openxmlformats.org/officeDocument/2006/relationships/slideLayout" Target="../slideLayouts/slideLayout5.xml"/><Relationship Id="rId1" Type="http://schemas.openxmlformats.org/officeDocument/2006/relationships/themeOverride" Target="../theme/themeOverride89.xml"/></Relationships>
</file>

<file path=ppt/slides/_rels/slide153.xml.rels><?xml version="1.0" encoding="UTF-8" standalone="yes"?>
<Relationships xmlns="http://schemas.openxmlformats.org/package/2006/relationships"><Relationship Id="rId1" Type="http://schemas.openxmlformats.org/officeDocument/2006/relationships/slideLayout" Target="../slideLayouts/slideLayout15.xml"/></Relationships>
</file>

<file path=ppt/slides/_rels/slide154.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themeOverride" Target="../theme/themeOverride90.xml"/></Relationships>
</file>

<file path=ppt/slides/_rels/slide155.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themeOverride" Target="../theme/themeOverride91.xml"/></Relationships>
</file>

<file path=ppt/slides/_rels/slide156.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themeOverride" Target="../theme/themeOverride92.xml"/></Relationships>
</file>

<file path=ppt/slides/_rels/slide157.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themeOverride" Target="../theme/themeOverride93.xml"/></Relationships>
</file>

<file path=ppt/slides/_rels/slide158.xml.rels><?xml version="1.0" encoding="UTF-8" standalone="yes"?>
<Relationships xmlns="http://schemas.openxmlformats.org/package/2006/relationships"><Relationship Id="rId3" Type="http://schemas.openxmlformats.org/officeDocument/2006/relationships/notesSlide" Target="../notesSlides/notesSlide78.xml"/><Relationship Id="rId2" Type="http://schemas.openxmlformats.org/officeDocument/2006/relationships/slideLayout" Target="../slideLayouts/slideLayout12.xml"/><Relationship Id="rId1" Type="http://schemas.openxmlformats.org/officeDocument/2006/relationships/themeOverride" Target="../theme/themeOverride94.xml"/></Relationships>
</file>

<file path=ppt/slides/_rels/slide159.xml.rels><?xml version="1.0" encoding="UTF-8" standalone="yes"?>
<Relationships xmlns="http://schemas.openxmlformats.org/package/2006/relationships"><Relationship Id="rId3" Type="http://schemas.openxmlformats.org/officeDocument/2006/relationships/notesSlide" Target="../notesSlides/notesSlide79.xml"/><Relationship Id="rId2" Type="http://schemas.openxmlformats.org/officeDocument/2006/relationships/slideLayout" Target="../slideLayouts/slideLayout12.xml"/><Relationship Id="rId1" Type="http://schemas.openxmlformats.org/officeDocument/2006/relationships/themeOverride" Target="../theme/themeOverride95.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2.xml"/></Relationships>
</file>

<file path=ppt/slides/_rels/slide160.xml.rels><?xml version="1.0" encoding="UTF-8" standalone="yes"?>
<Relationships xmlns="http://schemas.openxmlformats.org/package/2006/relationships"><Relationship Id="rId3" Type="http://schemas.openxmlformats.org/officeDocument/2006/relationships/notesSlide" Target="../notesSlides/notesSlide80.xml"/><Relationship Id="rId2" Type="http://schemas.openxmlformats.org/officeDocument/2006/relationships/slideLayout" Target="../slideLayouts/slideLayout12.xml"/><Relationship Id="rId1" Type="http://schemas.openxmlformats.org/officeDocument/2006/relationships/themeOverride" Target="../theme/themeOverride96.xml"/></Relationships>
</file>

<file path=ppt/slides/_rels/slide161.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themeOverride" Target="../theme/themeOverride97.xml"/></Relationships>
</file>

<file path=ppt/slides/_rels/slide162.xml.rels><?xml version="1.0" encoding="UTF-8" standalone="yes"?>
<Relationships xmlns="http://schemas.openxmlformats.org/package/2006/relationships"><Relationship Id="rId3" Type="http://schemas.openxmlformats.org/officeDocument/2006/relationships/diagramData" Target="../diagrams/data22.xml"/><Relationship Id="rId7" Type="http://schemas.microsoft.com/office/2007/relationships/diagramDrawing" Target="../diagrams/drawing22.xml"/><Relationship Id="rId2" Type="http://schemas.openxmlformats.org/officeDocument/2006/relationships/slideLayout" Target="../slideLayouts/slideLayout2.xml"/><Relationship Id="rId1" Type="http://schemas.openxmlformats.org/officeDocument/2006/relationships/themeOverride" Target="../theme/themeOverride98.xml"/><Relationship Id="rId6" Type="http://schemas.openxmlformats.org/officeDocument/2006/relationships/diagramColors" Target="../diagrams/colors22.xml"/><Relationship Id="rId5" Type="http://schemas.openxmlformats.org/officeDocument/2006/relationships/diagramQuickStyle" Target="../diagrams/quickStyle22.xml"/><Relationship Id="rId4" Type="http://schemas.openxmlformats.org/officeDocument/2006/relationships/diagramLayout" Target="../diagrams/layout22.xml"/></Relationships>
</file>

<file path=ppt/slides/_rels/slide163.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themeOverride" Target="../theme/themeOverride99.xml"/></Relationships>
</file>

<file path=ppt/slides/_rels/slide164.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themeOverride" Target="../theme/themeOverride100.xml"/></Relationships>
</file>

<file path=ppt/slides/_rels/slide165.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themeOverride" Target="../theme/themeOverride101.xml"/></Relationships>
</file>

<file path=ppt/slides/_rels/slide166.xml.rels><?xml version="1.0" encoding="UTF-8" standalone="yes"?>
<Relationships xmlns="http://schemas.openxmlformats.org/package/2006/relationships"><Relationship Id="rId1" Type="http://schemas.openxmlformats.org/officeDocument/2006/relationships/slideLayout" Target="../slideLayouts/slideLayout137.xml"/></Relationships>
</file>

<file path=ppt/slides/_rels/slide167.xml.rels><?xml version="1.0" encoding="UTF-8" standalone="yes"?>
<Relationships xmlns="http://schemas.openxmlformats.org/package/2006/relationships"><Relationship Id="rId1" Type="http://schemas.openxmlformats.org/officeDocument/2006/relationships/slideLayout" Target="../slideLayouts/slideLayout137.xml"/></Relationships>
</file>

<file path=ppt/slides/_rels/slide168.xml.rels><?xml version="1.0" encoding="UTF-8" standalone="yes"?>
<Relationships xmlns="http://schemas.openxmlformats.org/package/2006/relationships"><Relationship Id="rId2" Type="http://schemas.openxmlformats.org/officeDocument/2006/relationships/notesSlide" Target="../notesSlides/notesSlide81.xml"/><Relationship Id="rId1" Type="http://schemas.openxmlformats.org/officeDocument/2006/relationships/slideLayout" Target="../slideLayouts/slideLayout2.xml"/></Relationships>
</file>

<file path=ppt/slides/_rels/slide169.xml.rels><?xml version="1.0" encoding="UTF-8" standalone="yes"?>
<Relationships xmlns="http://schemas.openxmlformats.org/package/2006/relationships"><Relationship Id="rId2" Type="http://schemas.openxmlformats.org/officeDocument/2006/relationships/notesSlide" Target="../notesSlides/notesSlide82.xml"/><Relationship Id="rId1" Type="http://schemas.openxmlformats.org/officeDocument/2006/relationships/slideLayout" Target="../slideLayouts/slideLayout2.xm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2.xml"/></Relationships>
</file>

<file path=ppt/slides/_rels/slide170.xml.rels><?xml version="1.0" encoding="UTF-8" standalone="yes"?>
<Relationships xmlns="http://schemas.openxmlformats.org/package/2006/relationships"><Relationship Id="rId3" Type="http://schemas.openxmlformats.org/officeDocument/2006/relationships/notesSlide" Target="../notesSlides/notesSlide83.xml"/><Relationship Id="rId2" Type="http://schemas.openxmlformats.org/officeDocument/2006/relationships/slideLayout" Target="../slideLayouts/slideLayout2.xml"/><Relationship Id="rId1" Type="http://schemas.openxmlformats.org/officeDocument/2006/relationships/themeOverride" Target="../theme/themeOverride102.xml"/><Relationship Id="rId4" Type="http://schemas.openxmlformats.org/officeDocument/2006/relationships/image" Target="../media/image1.png"/></Relationships>
</file>

<file path=ppt/slides/_rels/slide171.xml.rels><?xml version="1.0" encoding="UTF-8" standalone="yes"?>
<Relationships xmlns="http://schemas.openxmlformats.org/package/2006/relationships"><Relationship Id="rId3" Type="http://schemas.openxmlformats.org/officeDocument/2006/relationships/notesSlide" Target="../notesSlides/notesSlide84.xml"/><Relationship Id="rId2" Type="http://schemas.openxmlformats.org/officeDocument/2006/relationships/slideLayout" Target="../slideLayouts/slideLayout2.xml"/><Relationship Id="rId1" Type="http://schemas.openxmlformats.org/officeDocument/2006/relationships/themeOverride" Target="../theme/themeOverride103.xml"/></Relationships>
</file>

<file path=ppt/slides/_rels/slide172.xml.rels><?xml version="1.0" encoding="UTF-8" standalone="yes"?>
<Relationships xmlns="http://schemas.openxmlformats.org/package/2006/relationships"><Relationship Id="rId3" Type="http://schemas.openxmlformats.org/officeDocument/2006/relationships/notesSlide" Target="../notesSlides/notesSlide85.xml"/><Relationship Id="rId2" Type="http://schemas.openxmlformats.org/officeDocument/2006/relationships/slideLayout" Target="../slideLayouts/slideLayout2.xml"/><Relationship Id="rId1" Type="http://schemas.openxmlformats.org/officeDocument/2006/relationships/themeOverride" Target="../theme/themeOverride104.xml"/></Relationships>
</file>

<file path=ppt/slides/_rels/slide173.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themeOverride" Target="../theme/themeOverride105.xml"/></Relationships>
</file>

<file path=ppt/slides/_rels/slide174.xml.rels><?xml version="1.0" encoding="UTF-8" standalone="yes"?>
<Relationships xmlns="http://schemas.openxmlformats.org/package/2006/relationships"><Relationship Id="rId3" Type="http://schemas.openxmlformats.org/officeDocument/2006/relationships/image" Target="../media/image6.wmf"/><Relationship Id="rId2" Type="http://schemas.openxmlformats.org/officeDocument/2006/relationships/notesSlide" Target="../notesSlides/notesSlide86.xml"/><Relationship Id="rId1" Type="http://schemas.openxmlformats.org/officeDocument/2006/relationships/slideLayout" Target="../slideLayouts/slideLayout74.xml"/><Relationship Id="rId5" Type="http://schemas.openxmlformats.org/officeDocument/2006/relationships/image" Target="../media/image17.wmf"/><Relationship Id="rId4" Type="http://schemas.openxmlformats.org/officeDocument/2006/relationships/image" Target="../media/image16.wmf"/></Relationships>
</file>

<file path=ppt/slides/_rels/slide175.xml.rels><?xml version="1.0" encoding="UTF-8" standalone="yes"?>
<Relationships xmlns="http://schemas.openxmlformats.org/package/2006/relationships"><Relationship Id="rId3" Type="http://schemas.openxmlformats.org/officeDocument/2006/relationships/image" Target="../media/image6.wmf"/><Relationship Id="rId2" Type="http://schemas.openxmlformats.org/officeDocument/2006/relationships/notesSlide" Target="../notesSlides/notesSlide87.xml"/><Relationship Id="rId1" Type="http://schemas.openxmlformats.org/officeDocument/2006/relationships/slideLayout" Target="../slideLayouts/slideLayout88.xml"/></Relationships>
</file>

<file path=ppt/slides/_rels/slide176.xml.rels><?xml version="1.0" encoding="UTF-8" standalone="yes"?>
<Relationships xmlns="http://schemas.openxmlformats.org/package/2006/relationships"><Relationship Id="rId3" Type="http://schemas.openxmlformats.org/officeDocument/2006/relationships/notesSlide" Target="../notesSlides/notesSlide88.xml"/><Relationship Id="rId2" Type="http://schemas.openxmlformats.org/officeDocument/2006/relationships/slideLayout" Target="../slideLayouts/slideLayout2.xml"/><Relationship Id="rId1" Type="http://schemas.openxmlformats.org/officeDocument/2006/relationships/themeOverride" Target="../theme/themeOverride106.xml"/></Relationships>
</file>

<file path=ppt/slides/_rels/slide177.xml.rels><?xml version="1.0" encoding="UTF-8" standalone="yes"?>
<Relationships xmlns="http://schemas.openxmlformats.org/package/2006/relationships"><Relationship Id="rId3" Type="http://schemas.openxmlformats.org/officeDocument/2006/relationships/image" Target="../media/image18.wmf"/><Relationship Id="rId2" Type="http://schemas.openxmlformats.org/officeDocument/2006/relationships/notesSlide" Target="../notesSlides/notesSlide89.xml"/><Relationship Id="rId1" Type="http://schemas.openxmlformats.org/officeDocument/2006/relationships/slideLayout" Target="../slideLayouts/slideLayout56.xml"/></Relationships>
</file>

<file path=ppt/slides/_rels/slide178.xml.rels><?xml version="1.0" encoding="UTF-8" standalone="yes"?>
<Relationships xmlns="http://schemas.openxmlformats.org/package/2006/relationships"><Relationship Id="rId3" Type="http://schemas.openxmlformats.org/officeDocument/2006/relationships/image" Target="../media/image18.wmf"/><Relationship Id="rId2" Type="http://schemas.openxmlformats.org/officeDocument/2006/relationships/notesSlide" Target="../notesSlides/notesSlide90.xml"/><Relationship Id="rId1" Type="http://schemas.openxmlformats.org/officeDocument/2006/relationships/slideLayout" Target="../slideLayouts/slideLayout56.xml"/></Relationships>
</file>

<file path=ppt/slides/_rels/slide179.xml.rels><?xml version="1.0" encoding="UTF-8" standalone="yes"?>
<Relationships xmlns="http://schemas.openxmlformats.org/package/2006/relationships"><Relationship Id="rId3" Type="http://schemas.openxmlformats.org/officeDocument/2006/relationships/image" Target="../media/image18.wmf"/><Relationship Id="rId2" Type="http://schemas.openxmlformats.org/officeDocument/2006/relationships/notesSlide" Target="../notesSlides/notesSlide91.xml"/><Relationship Id="rId1" Type="http://schemas.openxmlformats.org/officeDocument/2006/relationships/slideLayout" Target="../slideLayouts/slideLayout56.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15.xml"/></Relationships>
</file>

<file path=ppt/slides/_rels/slide180.xml.rels><?xml version="1.0" encoding="UTF-8" standalone="yes"?>
<Relationships xmlns="http://schemas.openxmlformats.org/package/2006/relationships"><Relationship Id="rId1" Type="http://schemas.openxmlformats.org/officeDocument/2006/relationships/slideLayout" Target="../slideLayouts/slideLayout59.xml"/></Relationships>
</file>

<file path=ppt/slides/_rels/slide181.xml.rels><?xml version="1.0" encoding="UTF-8" standalone="yes"?>
<Relationships xmlns="http://schemas.openxmlformats.org/package/2006/relationships"><Relationship Id="rId2" Type="http://schemas.openxmlformats.org/officeDocument/2006/relationships/image" Target="../media/image6.wmf"/><Relationship Id="rId1" Type="http://schemas.openxmlformats.org/officeDocument/2006/relationships/slideLayout" Target="../slideLayouts/slideLayout650.xml"/></Relationships>
</file>

<file path=ppt/slides/_rels/slide182.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slideLayout" Target="../slideLayouts/slideLayout2.xml"/><Relationship Id="rId1" Type="http://schemas.openxmlformats.org/officeDocument/2006/relationships/themeOverride" Target="../theme/themeOverride107.xml"/></Relationships>
</file>

<file path=ppt/slides/_rels/slide183.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themeOverride" Target="../theme/themeOverride108.xml"/></Relationships>
</file>

<file path=ppt/slides/_rels/slide184.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themeOverride" Target="../theme/themeOverride109.xml"/></Relationships>
</file>

<file path=ppt/slides/_rels/slide185.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themeOverride" Target="../theme/themeOverride110.xml"/></Relationships>
</file>

<file path=ppt/slides/_rels/slide186.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slideLayout" Target="../slideLayouts/slideLayout531.xml"/><Relationship Id="rId1" Type="http://schemas.openxmlformats.org/officeDocument/2006/relationships/themeOverride" Target="../theme/themeOverride111.xml"/></Relationships>
</file>

<file path=ppt/slides/_rels/slide187.xml.rels><?xml version="1.0" encoding="UTF-8" standalone="yes"?>
<Relationships xmlns="http://schemas.openxmlformats.org/package/2006/relationships"><Relationship Id="rId2" Type="http://schemas.openxmlformats.org/officeDocument/2006/relationships/slideLayout" Target="../slideLayouts/slideLayout531.xml"/><Relationship Id="rId1" Type="http://schemas.openxmlformats.org/officeDocument/2006/relationships/themeOverride" Target="../theme/themeOverride112.xml"/></Relationships>
</file>

<file path=ppt/slides/_rels/slide188.xml.rels><?xml version="1.0" encoding="UTF-8" standalone="yes"?>
<Relationships xmlns="http://schemas.openxmlformats.org/package/2006/relationships"><Relationship Id="rId2" Type="http://schemas.openxmlformats.org/officeDocument/2006/relationships/slideLayout" Target="../slideLayouts/slideLayout533.xml"/><Relationship Id="rId1" Type="http://schemas.openxmlformats.org/officeDocument/2006/relationships/themeOverride" Target="../theme/themeOverride113.xml"/></Relationships>
</file>

<file path=ppt/slides/_rels/slide189.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9.xml.rels><?xml version="1.0" encoding="UTF-8" standalone="yes"?>
<Relationships xmlns="http://schemas.openxmlformats.org/package/2006/relationships"><Relationship Id="rId2" Type="http://schemas.openxmlformats.org/officeDocument/2006/relationships/image" Target="../media/image5.jpg"/><Relationship Id="rId1" Type="http://schemas.openxmlformats.org/officeDocument/2006/relationships/slideLayout" Target="../slideLayouts/slideLayout28.xml"/></Relationships>
</file>

<file path=ppt/slides/_rels/slide190.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91.xml.rels><?xml version="1.0" encoding="UTF-8" standalone="yes"?>
<Relationships xmlns="http://schemas.openxmlformats.org/package/2006/relationships"><Relationship Id="rId2" Type="http://schemas.openxmlformats.org/officeDocument/2006/relationships/slideLayout" Target="../slideLayouts/slideLayout17.xml"/><Relationship Id="rId1" Type="http://schemas.openxmlformats.org/officeDocument/2006/relationships/themeOverride" Target="../theme/themeOverride114.xml"/></Relationships>
</file>

<file path=ppt/slides/_rels/slide192.xml.rels><?xml version="1.0" encoding="UTF-8" standalone="yes"?>
<Relationships xmlns="http://schemas.openxmlformats.org/package/2006/relationships"><Relationship Id="rId3" Type="http://schemas.openxmlformats.org/officeDocument/2006/relationships/image" Target="../media/image5.jpg"/><Relationship Id="rId2" Type="http://schemas.openxmlformats.org/officeDocument/2006/relationships/notesSlide" Target="../notesSlides/notesSlide92.xml"/><Relationship Id="rId1" Type="http://schemas.openxmlformats.org/officeDocument/2006/relationships/slideLayout" Target="../slideLayouts/slideLayout1.xml"/></Relationships>
</file>

<file path=ppt/slides/_rels/slide193.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93.xml"/><Relationship Id="rId1" Type="http://schemas.openxmlformats.org/officeDocument/2006/relationships/slideLayout" Target="../slideLayouts/slideLayout2.xml"/></Relationships>
</file>

<file path=ppt/slides/_rels/slide19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9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96.xml.rels><?xml version="1.0" encoding="UTF-8" standalone="yes"?>
<Relationships xmlns="http://schemas.openxmlformats.org/package/2006/relationships"><Relationship Id="rId3" Type="http://schemas.openxmlformats.org/officeDocument/2006/relationships/notesSlide" Target="../notesSlides/notesSlide94.xml"/><Relationship Id="rId2" Type="http://schemas.openxmlformats.org/officeDocument/2006/relationships/slideLayout" Target="../slideLayouts/slideLayout2.xml"/><Relationship Id="rId1" Type="http://schemas.openxmlformats.org/officeDocument/2006/relationships/themeOverride" Target="../theme/themeOverride115.xml"/></Relationships>
</file>

<file path=ppt/slides/_rels/slide197.xml.rels><?xml version="1.0" encoding="UTF-8" standalone="yes"?>
<Relationships xmlns="http://schemas.openxmlformats.org/package/2006/relationships"><Relationship Id="rId3" Type="http://schemas.openxmlformats.org/officeDocument/2006/relationships/notesSlide" Target="../notesSlides/notesSlide95.xml"/><Relationship Id="rId2" Type="http://schemas.openxmlformats.org/officeDocument/2006/relationships/slideLayout" Target="../slideLayouts/slideLayout2.xml"/><Relationship Id="rId1" Type="http://schemas.openxmlformats.org/officeDocument/2006/relationships/themeOverride" Target="../theme/themeOverride116.xml"/></Relationships>
</file>

<file path=ppt/slides/_rels/slide198.xml.rels><?xml version="1.0" encoding="UTF-8" standalone="yes"?>
<Relationships xmlns="http://schemas.openxmlformats.org/package/2006/relationships"><Relationship Id="rId3" Type="http://schemas.openxmlformats.org/officeDocument/2006/relationships/notesSlide" Target="../notesSlides/notesSlide96.xml"/><Relationship Id="rId2" Type="http://schemas.openxmlformats.org/officeDocument/2006/relationships/slideLayout" Target="../slideLayouts/slideLayout2.xml"/><Relationship Id="rId1" Type="http://schemas.openxmlformats.org/officeDocument/2006/relationships/themeOverride" Target="../theme/themeOverride117.xml"/></Relationships>
</file>

<file path=ppt/slides/_rels/slide199.xml.rels><?xml version="1.0" encoding="UTF-8" standalone="yes"?>
<Relationships xmlns="http://schemas.openxmlformats.org/package/2006/relationships"><Relationship Id="rId3" Type="http://schemas.openxmlformats.org/officeDocument/2006/relationships/notesSlide" Target="../notesSlides/notesSlide97.xml"/><Relationship Id="rId2" Type="http://schemas.openxmlformats.org/officeDocument/2006/relationships/slideLayout" Target="../slideLayouts/slideLayout2.xml"/><Relationship Id="rId1" Type="http://schemas.openxmlformats.org/officeDocument/2006/relationships/themeOverride" Target="../theme/themeOverride118.xml"/></Relationships>
</file>

<file path=ppt/slides/_rels/slide2.xml.rels><?xml version="1.0" encoding="UTF-8" standalone="yes"?>
<Relationships xmlns="http://schemas.openxmlformats.org/package/2006/relationships"><Relationship Id="rId2" Type="http://schemas.openxmlformats.org/officeDocument/2006/relationships/slideLayout" Target="../slideLayouts/slideLayout4.xml"/><Relationship Id="rId1" Type="http://schemas.openxmlformats.org/officeDocument/2006/relationships/themeOverride" Target="../theme/themeOverride1.xml"/></Relationships>
</file>

<file path=ppt/slides/_rels/slide20.xml.rels><?xml version="1.0" encoding="UTF-8" standalone="yes"?>
<Relationships xmlns="http://schemas.openxmlformats.org/package/2006/relationships"><Relationship Id="rId3" Type="http://schemas.openxmlformats.org/officeDocument/2006/relationships/image" Target="../media/image8.jpeg"/><Relationship Id="rId2" Type="http://schemas.openxmlformats.org/officeDocument/2006/relationships/slideLayout" Target="../slideLayouts/slideLayout31.xml"/><Relationship Id="rId1" Type="http://schemas.openxmlformats.org/officeDocument/2006/relationships/themeOverride" Target="../theme/themeOverride7.xml"/></Relationships>
</file>

<file path=ppt/slides/_rels/slide200.xml.rels><?xml version="1.0" encoding="UTF-8" standalone="yes"?>
<Relationships xmlns="http://schemas.openxmlformats.org/package/2006/relationships"><Relationship Id="rId3" Type="http://schemas.openxmlformats.org/officeDocument/2006/relationships/notesSlide" Target="../notesSlides/notesSlide98.xml"/><Relationship Id="rId2" Type="http://schemas.openxmlformats.org/officeDocument/2006/relationships/slideLayout" Target="../slideLayouts/slideLayout2.xml"/><Relationship Id="rId1" Type="http://schemas.openxmlformats.org/officeDocument/2006/relationships/themeOverride" Target="../theme/themeOverride119.xml"/></Relationships>
</file>

<file path=ppt/slides/_rels/slide201.xml.rels><?xml version="1.0" encoding="UTF-8" standalone="yes"?>
<Relationships xmlns="http://schemas.openxmlformats.org/package/2006/relationships"><Relationship Id="rId3" Type="http://schemas.openxmlformats.org/officeDocument/2006/relationships/notesSlide" Target="../notesSlides/notesSlide99.xml"/><Relationship Id="rId2" Type="http://schemas.openxmlformats.org/officeDocument/2006/relationships/slideLayout" Target="../slideLayouts/slideLayout2.xml"/><Relationship Id="rId1" Type="http://schemas.openxmlformats.org/officeDocument/2006/relationships/themeOverride" Target="../theme/themeOverride120.xml"/></Relationships>
</file>

<file path=ppt/slides/_rels/slide202.xml.rels><?xml version="1.0" encoding="UTF-8" standalone="yes"?>
<Relationships xmlns="http://schemas.openxmlformats.org/package/2006/relationships"><Relationship Id="rId3" Type="http://schemas.openxmlformats.org/officeDocument/2006/relationships/notesSlide" Target="../notesSlides/notesSlide100.xml"/><Relationship Id="rId2" Type="http://schemas.openxmlformats.org/officeDocument/2006/relationships/slideLayout" Target="../slideLayouts/slideLayout2.xml"/><Relationship Id="rId1" Type="http://schemas.openxmlformats.org/officeDocument/2006/relationships/themeOverride" Target="../theme/themeOverride121.xml"/></Relationships>
</file>

<file path=ppt/slides/_rels/slide203.xml.rels><?xml version="1.0" encoding="UTF-8" standalone="yes"?>
<Relationships xmlns="http://schemas.openxmlformats.org/package/2006/relationships"><Relationship Id="rId3" Type="http://schemas.openxmlformats.org/officeDocument/2006/relationships/notesSlide" Target="../notesSlides/notesSlide101.xml"/><Relationship Id="rId2" Type="http://schemas.openxmlformats.org/officeDocument/2006/relationships/slideLayout" Target="../slideLayouts/slideLayout2.xml"/><Relationship Id="rId1" Type="http://schemas.openxmlformats.org/officeDocument/2006/relationships/themeOverride" Target="../theme/themeOverride122.xml"/></Relationships>
</file>

<file path=ppt/slides/_rels/slide204.xml.rels><?xml version="1.0" encoding="UTF-8" standalone="yes"?>
<Relationships xmlns="http://schemas.openxmlformats.org/package/2006/relationships"><Relationship Id="rId3" Type="http://schemas.openxmlformats.org/officeDocument/2006/relationships/image" Target="../media/image5.jpg"/><Relationship Id="rId2" Type="http://schemas.openxmlformats.org/officeDocument/2006/relationships/notesSlide" Target="../notesSlides/notesSlide102.xml"/><Relationship Id="rId1" Type="http://schemas.openxmlformats.org/officeDocument/2006/relationships/slideLayout" Target="../slideLayouts/slideLayout14.xml"/></Relationships>
</file>

<file path=ppt/slides/_rels/slide205.xml.rels><?xml version="1.0" encoding="UTF-8" standalone="yes"?>
<Relationships xmlns="http://schemas.openxmlformats.org/package/2006/relationships"><Relationship Id="rId2" Type="http://schemas.openxmlformats.org/officeDocument/2006/relationships/notesSlide" Target="../notesSlides/notesSlide103.xml"/><Relationship Id="rId1" Type="http://schemas.openxmlformats.org/officeDocument/2006/relationships/slideLayout" Target="../slideLayouts/slideLayout2.xml"/></Relationships>
</file>

<file path=ppt/slides/_rels/slide206.xml.rels><?xml version="1.0" encoding="UTF-8" standalone="yes"?>
<Relationships xmlns="http://schemas.openxmlformats.org/package/2006/relationships"><Relationship Id="rId3" Type="http://schemas.openxmlformats.org/officeDocument/2006/relationships/notesSlide" Target="../notesSlides/notesSlide104.xml"/><Relationship Id="rId2" Type="http://schemas.openxmlformats.org/officeDocument/2006/relationships/slideLayout" Target="../slideLayouts/slideLayout15.xml"/><Relationship Id="rId1" Type="http://schemas.openxmlformats.org/officeDocument/2006/relationships/themeOverride" Target="../theme/themeOverride123.xml"/></Relationships>
</file>

<file path=ppt/slides/_rels/slide207.xml.rels><?xml version="1.0" encoding="UTF-8" standalone="yes"?>
<Relationships xmlns="http://schemas.openxmlformats.org/package/2006/relationships"><Relationship Id="rId3" Type="http://schemas.openxmlformats.org/officeDocument/2006/relationships/notesSlide" Target="../notesSlides/notesSlide105.xml"/><Relationship Id="rId2" Type="http://schemas.openxmlformats.org/officeDocument/2006/relationships/slideLayout" Target="../slideLayouts/slideLayout15.xml"/><Relationship Id="rId1" Type="http://schemas.openxmlformats.org/officeDocument/2006/relationships/themeOverride" Target="../theme/themeOverride124.xml"/></Relationships>
</file>

<file path=ppt/slides/_rels/slide208.xml.rels><?xml version="1.0" encoding="UTF-8" standalone="yes"?>
<Relationships xmlns="http://schemas.openxmlformats.org/package/2006/relationships"><Relationship Id="rId3" Type="http://schemas.openxmlformats.org/officeDocument/2006/relationships/notesSlide" Target="../notesSlides/notesSlide106.xml"/><Relationship Id="rId2" Type="http://schemas.openxmlformats.org/officeDocument/2006/relationships/slideLayout" Target="../slideLayouts/slideLayout15.xml"/><Relationship Id="rId1" Type="http://schemas.openxmlformats.org/officeDocument/2006/relationships/themeOverride" Target="../theme/themeOverride125.xml"/></Relationships>
</file>

<file path=ppt/slides/_rels/slide209.xml.rels><?xml version="1.0" encoding="UTF-8" standalone="yes"?>
<Relationships xmlns="http://schemas.openxmlformats.org/package/2006/relationships"><Relationship Id="rId3" Type="http://schemas.openxmlformats.org/officeDocument/2006/relationships/notesSlide" Target="../notesSlides/notesSlide107.xml"/><Relationship Id="rId2" Type="http://schemas.openxmlformats.org/officeDocument/2006/relationships/slideLayout" Target="../slideLayouts/slideLayout15.xml"/><Relationship Id="rId1" Type="http://schemas.openxmlformats.org/officeDocument/2006/relationships/themeOverride" Target="../theme/themeOverride126.xml"/></Relationships>
</file>

<file path=ppt/slides/_rels/slide21.xml.rels><?xml version="1.0" encoding="UTF-8" standalone="yes"?>
<Relationships xmlns="http://schemas.openxmlformats.org/package/2006/relationships"><Relationship Id="rId3" Type="http://schemas.openxmlformats.org/officeDocument/2006/relationships/image" Target="../media/image8.jpeg"/><Relationship Id="rId2" Type="http://schemas.openxmlformats.org/officeDocument/2006/relationships/slideLayout" Target="../slideLayouts/slideLayout31.xml"/><Relationship Id="rId1" Type="http://schemas.openxmlformats.org/officeDocument/2006/relationships/themeOverride" Target="../theme/themeOverride8.xml"/></Relationships>
</file>

<file path=ppt/slides/_rels/slide210.xml.rels><?xml version="1.0" encoding="UTF-8" standalone="yes"?>
<Relationships xmlns="http://schemas.openxmlformats.org/package/2006/relationships"><Relationship Id="rId3" Type="http://schemas.openxmlformats.org/officeDocument/2006/relationships/notesSlide" Target="../notesSlides/notesSlide108.xml"/><Relationship Id="rId2" Type="http://schemas.openxmlformats.org/officeDocument/2006/relationships/slideLayout" Target="../slideLayouts/slideLayout15.xml"/><Relationship Id="rId1" Type="http://schemas.openxmlformats.org/officeDocument/2006/relationships/themeOverride" Target="../theme/themeOverride127.xml"/></Relationships>
</file>

<file path=ppt/slides/_rels/slide211.xml.rels><?xml version="1.0" encoding="UTF-8" standalone="yes"?>
<Relationships xmlns="http://schemas.openxmlformats.org/package/2006/relationships"><Relationship Id="rId2" Type="http://schemas.openxmlformats.org/officeDocument/2006/relationships/notesSlide" Target="../notesSlides/notesSlide109.xml"/><Relationship Id="rId1" Type="http://schemas.openxmlformats.org/officeDocument/2006/relationships/slideLayout" Target="../slideLayouts/slideLayout15.xml"/></Relationships>
</file>

<file path=ppt/slides/_rels/slide212.xml.rels><?xml version="1.0" encoding="UTF-8" standalone="yes"?>
<Relationships xmlns="http://schemas.openxmlformats.org/package/2006/relationships"><Relationship Id="rId2" Type="http://schemas.openxmlformats.org/officeDocument/2006/relationships/notesSlide" Target="../notesSlides/notesSlide110.xml"/><Relationship Id="rId1" Type="http://schemas.openxmlformats.org/officeDocument/2006/relationships/slideLayout" Target="../slideLayouts/slideLayout15.xml"/></Relationships>
</file>

<file path=ppt/slides/_rels/slide213.xml.rels><?xml version="1.0" encoding="UTF-8" standalone="yes"?>
<Relationships xmlns="http://schemas.openxmlformats.org/package/2006/relationships"><Relationship Id="rId2" Type="http://schemas.openxmlformats.org/officeDocument/2006/relationships/notesSlide" Target="../notesSlides/notesSlide111.xml"/><Relationship Id="rId1" Type="http://schemas.openxmlformats.org/officeDocument/2006/relationships/slideLayout" Target="../slideLayouts/slideLayout15.xml"/></Relationships>
</file>

<file path=ppt/slides/_rels/slide214.xml.rels><?xml version="1.0" encoding="UTF-8" standalone="yes"?>
<Relationships xmlns="http://schemas.openxmlformats.org/package/2006/relationships"><Relationship Id="rId2" Type="http://schemas.openxmlformats.org/officeDocument/2006/relationships/notesSlide" Target="../notesSlides/notesSlide112.xml"/><Relationship Id="rId1" Type="http://schemas.openxmlformats.org/officeDocument/2006/relationships/slideLayout" Target="../slideLayouts/slideLayout15.xml"/></Relationships>
</file>

<file path=ppt/slides/_rels/slide215.xml.rels><?xml version="1.0" encoding="UTF-8" standalone="yes"?>
<Relationships xmlns="http://schemas.openxmlformats.org/package/2006/relationships"><Relationship Id="rId3" Type="http://schemas.openxmlformats.org/officeDocument/2006/relationships/notesSlide" Target="../notesSlides/notesSlide113.xml"/><Relationship Id="rId2" Type="http://schemas.openxmlformats.org/officeDocument/2006/relationships/slideLayout" Target="../slideLayouts/slideLayout2.xml"/><Relationship Id="rId1" Type="http://schemas.openxmlformats.org/officeDocument/2006/relationships/themeOverride" Target="../theme/themeOverride128.xml"/></Relationships>
</file>

<file path=ppt/slides/_rels/slide216.xml.rels><?xml version="1.0" encoding="UTF-8" standalone="yes"?>
<Relationships xmlns="http://schemas.openxmlformats.org/package/2006/relationships"><Relationship Id="rId3" Type="http://schemas.openxmlformats.org/officeDocument/2006/relationships/notesSlide" Target="../notesSlides/notesSlide114.xml"/><Relationship Id="rId2" Type="http://schemas.openxmlformats.org/officeDocument/2006/relationships/slideLayout" Target="../slideLayouts/slideLayout2.xml"/><Relationship Id="rId1" Type="http://schemas.openxmlformats.org/officeDocument/2006/relationships/themeOverride" Target="../theme/themeOverride129.xml"/></Relationships>
</file>

<file path=ppt/slides/_rels/slide217.xml.rels><?xml version="1.0" encoding="UTF-8" standalone="yes"?>
<Relationships xmlns="http://schemas.openxmlformats.org/package/2006/relationships"><Relationship Id="rId3" Type="http://schemas.openxmlformats.org/officeDocument/2006/relationships/notesSlide" Target="../notesSlides/notesSlide115.xml"/><Relationship Id="rId2" Type="http://schemas.openxmlformats.org/officeDocument/2006/relationships/slideLayout" Target="../slideLayouts/slideLayout2.xml"/><Relationship Id="rId1" Type="http://schemas.openxmlformats.org/officeDocument/2006/relationships/themeOverride" Target="../theme/themeOverride130.xml"/></Relationships>
</file>

<file path=ppt/slides/_rels/slide218.xml.rels><?xml version="1.0" encoding="UTF-8" standalone="yes"?>
<Relationships xmlns="http://schemas.openxmlformats.org/package/2006/relationships"><Relationship Id="rId3" Type="http://schemas.openxmlformats.org/officeDocument/2006/relationships/notesSlide" Target="../notesSlides/notesSlide116.xml"/><Relationship Id="rId2" Type="http://schemas.openxmlformats.org/officeDocument/2006/relationships/slideLayout" Target="../slideLayouts/slideLayout2.xml"/><Relationship Id="rId1" Type="http://schemas.openxmlformats.org/officeDocument/2006/relationships/themeOverride" Target="../theme/themeOverride131.xml"/></Relationships>
</file>

<file path=ppt/slides/_rels/slide219.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22.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image" Target="../media/image9.png"/><Relationship Id="rId1" Type="http://schemas.openxmlformats.org/officeDocument/2006/relationships/slideLayout" Target="../slideLayouts/slideLayout7.xml"/><Relationship Id="rId5" Type="http://schemas.openxmlformats.org/officeDocument/2006/relationships/image" Target="../media/image12.png"/><Relationship Id="rId4" Type="http://schemas.openxmlformats.org/officeDocument/2006/relationships/image" Target="../media/image11.png"/></Relationships>
</file>

<file path=ppt/slides/_rels/slide220.xml.rels><?xml version="1.0" encoding="UTF-8" standalone="yes"?>
<Relationships xmlns="http://schemas.openxmlformats.org/package/2006/relationships"><Relationship Id="rId3" Type="http://schemas.openxmlformats.org/officeDocument/2006/relationships/notesSlide" Target="../notesSlides/notesSlide117.xml"/><Relationship Id="rId2" Type="http://schemas.openxmlformats.org/officeDocument/2006/relationships/slideLayout" Target="../slideLayouts/slideLayout2.xml"/><Relationship Id="rId1" Type="http://schemas.openxmlformats.org/officeDocument/2006/relationships/themeOverride" Target="../theme/themeOverride132.xml"/></Relationships>
</file>

<file path=ppt/slides/_rels/slide221.xml.rels><?xml version="1.0" encoding="UTF-8" standalone="yes"?>
<Relationships xmlns="http://schemas.openxmlformats.org/package/2006/relationships"><Relationship Id="rId3" Type="http://schemas.openxmlformats.org/officeDocument/2006/relationships/notesSlide" Target="../notesSlides/notesSlide118.xml"/><Relationship Id="rId2" Type="http://schemas.openxmlformats.org/officeDocument/2006/relationships/slideLayout" Target="../slideLayouts/slideLayout2.xml"/><Relationship Id="rId1" Type="http://schemas.openxmlformats.org/officeDocument/2006/relationships/themeOverride" Target="../theme/themeOverride133.xml"/></Relationships>
</file>

<file path=ppt/slides/_rels/slide222.xml.rels><?xml version="1.0" encoding="UTF-8" standalone="yes"?>
<Relationships xmlns="http://schemas.openxmlformats.org/package/2006/relationships"><Relationship Id="rId3" Type="http://schemas.openxmlformats.org/officeDocument/2006/relationships/notesSlide" Target="../notesSlides/notesSlide119.xml"/><Relationship Id="rId2" Type="http://schemas.openxmlformats.org/officeDocument/2006/relationships/slideLayout" Target="../slideLayouts/slideLayout2.xml"/><Relationship Id="rId1" Type="http://schemas.openxmlformats.org/officeDocument/2006/relationships/themeOverride" Target="../theme/themeOverride134.xml"/></Relationships>
</file>

<file path=ppt/slides/_rels/slide223.xml.rels><?xml version="1.0" encoding="UTF-8" standalone="yes"?>
<Relationships xmlns="http://schemas.openxmlformats.org/package/2006/relationships"><Relationship Id="rId2" Type="http://schemas.openxmlformats.org/officeDocument/2006/relationships/image" Target="../media/image19.wmf"/><Relationship Id="rId1" Type="http://schemas.openxmlformats.org/officeDocument/2006/relationships/slideLayout" Target="../slideLayouts/slideLayout15.xml"/></Relationships>
</file>

<file path=ppt/slides/_rels/slide224.xml.rels><?xml version="1.0" encoding="UTF-8" standalone="yes"?>
<Relationships xmlns="http://schemas.openxmlformats.org/package/2006/relationships"><Relationship Id="rId2" Type="http://schemas.openxmlformats.org/officeDocument/2006/relationships/image" Target="../media/image19.wmf"/><Relationship Id="rId1" Type="http://schemas.openxmlformats.org/officeDocument/2006/relationships/slideLayout" Target="../slideLayouts/slideLayout15.xml"/></Relationships>
</file>

<file path=ppt/slides/_rels/slide225.xml.rels><?xml version="1.0" encoding="UTF-8" standalone="yes"?>
<Relationships xmlns="http://schemas.openxmlformats.org/package/2006/relationships"><Relationship Id="rId3" Type="http://schemas.openxmlformats.org/officeDocument/2006/relationships/notesSlide" Target="../notesSlides/notesSlide120.xml"/><Relationship Id="rId2" Type="http://schemas.openxmlformats.org/officeDocument/2006/relationships/slideLayout" Target="../slideLayouts/slideLayout2.xml"/><Relationship Id="rId1" Type="http://schemas.openxmlformats.org/officeDocument/2006/relationships/themeOverride" Target="../theme/themeOverride135.xml"/></Relationships>
</file>

<file path=ppt/slides/_rels/slide226.xml.rels><?xml version="1.0" encoding="UTF-8" standalone="yes"?>
<Relationships xmlns="http://schemas.openxmlformats.org/package/2006/relationships"><Relationship Id="rId3" Type="http://schemas.openxmlformats.org/officeDocument/2006/relationships/notesSlide" Target="../notesSlides/notesSlide121.xml"/><Relationship Id="rId2" Type="http://schemas.openxmlformats.org/officeDocument/2006/relationships/slideLayout" Target="../slideLayouts/slideLayout2.xml"/><Relationship Id="rId1" Type="http://schemas.openxmlformats.org/officeDocument/2006/relationships/themeOverride" Target="../theme/themeOverride136.xml"/></Relationships>
</file>

<file path=ppt/slides/_rels/slide227.xml.rels><?xml version="1.0" encoding="UTF-8" standalone="yes"?>
<Relationships xmlns="http://schemas.openxmlformats.org/package/2006/relationships"><Relationship Id="rId3" Type="http://schemas.openxmlformats.org/officeDocument/2006/relationships/notesSlide" Target="../notesSlides/notesSlide122.xml"/><Relationship Id="rId2" Type="http://schemas.openxmlformats.org/officeDocument/2006/relationships/slideLayout" Target="../slideLayouts/slideLayout2.xml"/><Relationship Id="rId1" Type="http://schemas.openxmlformats.org/officeDocument/2006/relationships/themeOverride" Target="../theme/themeOverride137.xml"/></Relationships>
</file>

<file path=ppt/slides/_rels/slide228.xml.rels><?xml version="1.0" encoding="UTF-8" standalone="yes"?>
<Relationships xmlns="http://schemas.openxmlformats.org/package/2006/relationships"><Relationship Id="rId3" Type="http://schemas.openxmlformats.org/officeDocument/2006/relationships/notesSlide" Target="../notesSlides/notesSlide123.xml"/><Relationship Id="rId2" Type="http://schemas.openxmlformats.org/officeDocument/2006/relationships/slideLayout" Target="../slideLayouts/slideLayout2.xml"/><Relationship Id="rId1" Type="http://schemas.openxmlformats.org/officeDocument/2006/relationships/themeOverride" Target="../theme/themeOverride138.xml"/></Relationships>
</file>

<file path=ppt/slides/_rels/slide229.xml.rels><?xml version="1.0" encoding="UTF-8" standalone="yes"?>
<Relationships xmlns="http://schemas.openxmlformats.org/package/2006/relationships"><Relationship Id="rId2" Type="http://schemas.openxmlformats.org/officeDocument/2006/relationships/notesSlide" Target="../notesSlides/notesSlide124.xml"/><Relationship Id="rId1" Type="http://schemas.openxmlformats.org/officeDocument/2006/relationships/slideLayout" Target="../slideLayouts/slideLayout15.xml"/></Relationships>
</file>

<file path=ppt/slides/_rels/slide23.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Layout" Target="../slideLayouts/slideLayout4.xml"/></Relationships>
</file>

<file path=ppt/slides/_rels/slide230.xml.rels><?xml version="1.0" encoding="UTF-8" standalone="yes"?>
<Relationships xmlns="http://schemas.openxmlformats.org/package/2006/relationships"><Relationship Id="rId2" Type="http://schemas.openxmlformats.org/officeDocument/2006/relationships/notesSlide" Target="../notesSlides/notesSlide125.xml"/><Relationship Id="rId1" Type="http://schemas.openxmlformats.org/officeDocument/2006/relationships/slideLayout" Target="../slideLayouts/slideLayout15.xml"/></Relationships>
</file>

<file path=ppt/slides/_rels/slide231.xml.rels><?xml version="1.0" encoding="UTF-8" standalone="yes"?>
<Relationships xmlns="http://schemas.openxmlformats.org/package/2006/relationships"><Relationship Id="rId2" Type="http://schemas.openxmlformats.org/officeDocument/2006/relationships/notesSlide" Target="../notesSlides/notesSlide126.xml"/><Relationship Id="rId1" Type="http://schemas.openxmlformats.org/officeDocument/2006/relationships/slideLayout" Target="../slideLayouts/slideLayout15.xml"/></Relationships>
</file>

<file path=ppt/slides/_rels/slide232.xml.rels><?xml version="1.0" encoding="UTF-8" standalone="yes"?>
<Relationships xmlns="http://schemas.openxmlformats.org/package/2006/relationships"><Relationship Id="rId2" Type="http://schemas.openxmlformats.org/officeDocument/2006/relationships/notesSlide" Target="../notesSlides/notesSlide127.xml"/><Relationship Id="rId1" Type="http://schemas.openxmlformats.org/officeDocument/2006/relationships/slideLayout" Target="../slideLayouts/slideLayout15.xml"/></Relationships>
</file>

<file path=ppt/slides/_rels/slide233.xml.rels><?xml version="1.0" encoding="UTF-8" standalone="yes"?>
<Relationships xmlns="http://schemas.openxmlformats.org/package/2006/relationships"><Relationship Id="rId2" Type="http://schemas.openxmlformats.org/officeDocument/2006/relationships/notesSlide" Target="../notesSlides/notesSlide128.xml"/><Relationship Id="rId1" Type="http://schemas.openxmlformats.org/officeDocument/2006/relationships/slideLayout" Target="../slideLayouts/slideLayout15.xml"/></Relationships>
</file>

<file path=ppt/slides/_rels/slide234.xml.rels><?xml version="1.0" encoding="UTF-8" standalone="yes"?>
<Relationships xmlns="http://schemas.openxmlformats.org/package/2006/relationships"><Relationship Id="rId2" Type="http://schemas.openxmlformats.org/officeDocument/2006/relationships/notesSlide" Target="../notesSlides/notesSlide129.xml"/><Relationship Id="rId1" Type="http://schemas.openxmlformats.org/officeDocument/2006/relationships/slideLayout" Target="../slideLayouts/slideLayout15.xml"/></Relationships>
</file>

<file path=ppt/slides/_rels/slide235.xml.rels><?xml version="1.0" encoding="UTF-8" standalone="yes"?>
<Relationships xmlns="http://schemas.openxmlformats.org/package/2006/relationships"><Relationship Id="rId3" Type="http://schemas.openxmlformats.org/officeDocument/2006/relationships/image" Target="../media/image20.wmf"/><Relationship Id="rId2" Type="http://schemas.openxmlformats.org/officeDocument/2006/relationships/notesSlide" Target="../notesSlides/notesSlide130.xml"/><Relationship Id="rId1" Type="http://schemas.openxmlformats.org/officeDocument/2006/relationships/slideLayout" Target="../slideLayouts/slideLayout122.xml"/></Relationships>
</file>

<file path=ppt/slides/_rels/slide236.xml.rels><?xml version="1.0" encoding="UTF-8" standalone="yes"?>
<Relationships xmlns="http://schemas.openxmlformats.org/package/2006/relationships"><Relationship Id="rId2" Type="http://schemas.openxmlformats.org/officeDocument/2006/relationships/notesSlide" Target="../notesSlides/notesSlide131.xml"/><Relationship Id="rId1" Type="http://schemas.openxmlformats.org/officeDocument/2006/relationships/slideLayout" Target="../slideLayouts/slideLayout443.xml"/></Relationships>
</file>

<file path=ppt/slides/_rels/slide237.xml.rels><?xml version="1.0" encoding="UTF-8" standalone="yes"?>
<Relationships xmlns="http://schemas.openxmlformats.org/package/2006/relationships"><Relationship Id="rId2" Type="http://schemas.openxmlformats.org/officeDocument/2006/relationships/notesSlide" Target="../notesSlides/notesSlide132.xml"/><Relationship Id="rId1" Type="http://schemas.openxmlformats.org/officeDocument/2006/relationships/slideLayout" Target="../slideLayouts/slideLayout443.xml"/></Relationships>
</file>

<file path=ppt/slides/_rels/slide238.xml.rels><?xml version="1.0" encoding="UTF-8" standalone="yes"?>
<Relationships xmlns="http://schemas.openxmlformats.org/package/2006/relationships"><Relationship Id="rId2" Type="http://schemas.openxmlformats.org/officeDocument/2006/relationships/notesSlide" Target="../notesSlides/notesSlide133.xml"/><Relationship Id="rId1" Type="http://schemas.openxmlformats.org/officeDocument/2006/relationships/slideLayout" Target="../slideLayouts/slideLayout15.xml"/></Relationships>
</file>

<file path=ppt/slides/_rels/slide239.xml.rels><?xml version="1.0" encoding="UTF-8" standalone="yes"?>
<Relationships xmlns="http://schemas.openxmlformats.org/package/2006/relationships"><Relationship Id="rId2" Type="http://schemas.openxmlformats.org/officeDocument/2006/relationships/notesSlide" Target="../notesSlides/notesSlide134.xml"/><Relationship Id="rId1" Type="http://schemas.openxmlformats.org/officeDocument/2006/relationships/slideLayout" Target="../slideLayouts/slideLayout15.xml"/></Relationships>
</file>

<file path=ppt/slides/_rels/slide24.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Layout" Target="../slideLayouts/slideLayout4.xml"/></Relationships>
</file>

<file path=ppt/slides/_rels/slide240.xml.rels><?xml version="1.0" encoding="UTF-8" standalone="yes"?>
<Relationships xmlns="http://schemas.openxmlformats.org/package/2006/relationships"><Relationship Id="rId2" Type="http://schemas.openxmlformats.org/officeDocument/2006/relationships/notesSlide" Target="../notesSlides/notesSlide135.xml"/><Relationship Id="rId1" Type="http://schemas.openxmlformats.org/officeDocument/2006/relationships/slideLayout" Target="../slideLayouts/slideLayout15.xml"/></Relationships>
</file>

<file path=ppt/slides/_rels/slide241.xml.rels><?xml version="1.0" encoding="UTF-8" standalone="yes"?>
<Relationships xmlns="http://schemas.openxmlformats.org/package/2006/relationships"><Relationship Id="rId2" Type="http://schemas.openxmlformats.org/officeDocument/2006/relationships/notesSlide" Target="../notesSlides/notesSlide136.xml"/><Relationship Id="rId1" Type="http://schemas.openxmlformats.org/officeDocument/2006/relationships/slideLayout" Target="../slideLayouts/slideLayout15.xml"/></Relationships>
</file>

<file path=ppt/slides/_rels/slide242.xml.rels><?xml version="1.0" encoding="UTF-8" standalone="yes"?>
<Relationships xmlns="http://schemas.openxmlformats.org/package/2006/relationships"><Relationship Id="rId2" Type="http://schemas.openxmlformats.org/officeDocument/2006/relationships/notesSlide" Target="../notesSlides/notesSlide137.xml"/><Relationship Id="rId1" Type="http://schemas.openxmlformats.org/officeDocument/2006/relationships/slideLayout" Target="../slideLayouts/slideLayout15.xml"/></Relationships>
</file>

<file path=ppt/slides/_rels/slide243.xml.rels><?xml version="1.0" encoding="UTF-8" standalone="yes"?>
<Relationships xmlns="http://schemas.openxmlformats.org/package/2006/relationships"><Relationship Id="rId2" Type="http://schemas.openxmlformats.org/officeDocument/2006/relationships/notesSlide" Target="../notesSlides/notesSlide138.xml"/><Relationship Id="rId1" Type="http://schemas.openxmlformats.org/officeDocument/2006/relationships/slideLayout" Target="../slideLayouts/slideLayout15.xml"/></Relationships>
</file>

<file path=ppt/slides/_rels/slide244.xml.rels><?xml version="1.0" encoding="UTF-8" standalone="yes"?>
<Relationships xmlns="http://schemas.openxmlformats.org/package/2006/relationships"><Relationship Id="rId3" Type="http://schemas.openxmlformats.org/officeDocument/2006/relationships/image" Target="../media/image5.jpg"/><Relationship Id="rId2" Type="http://schemas.openxmlformats.org/officeDocument/2006/relationships/notesSlide" Target="../notesSlides/notesSlide139.xml"/><Relationship Id="rId1" Type="http://schemas.openxmlformats.org/officeDocument/2006/relationships/slideLayout" Target="../slideLayouts/slideLayout1.xml"/></Relationships>
</file>

<file path=ppt/slides/_rels/slide245.xml.rels><?xml version="1.0" encoding="UTF-8" standalone="yes"?>
<Relationships xmlns="http://schemas.openxmlformats.org/package/2006/relationships"><Relationship Id="rId2" Type="http://schemas.openxmlformats.org/officeDocument/2006/relationships/notesSlide" Target="../notesSlides/notesSlide140.xml"/><Relationship Id="rId1" Type="http://schemas.openxmlformats.org/officeDocument/2006/relationships/slideLayout" Target="../slideLayouts/slideLayout2.xml"/></Relationships>
</file>

<file path=ppt/slides/_rels/slide246.xml.rels><?xml version="1.0" encoding="UTF-8" standalone="yes"?>
<Relationships xmlns="http://schemas.openxmlformats.org/package/2006/relationships"><Relationship Id="rId2" Type="http://schemas.openxmlformats.org/officeDocument/2006/relationships/notesSlide" Target="../notesSlides/notesSlide141.xml"/><Relationship Id="rId1" Type="http://schemas.openxmlformats.org/officeDocument/2006/relationships/slideLayout" Target="../slideLayouts/slideLayout2.xml"/></Relationships>
</file>

<file path=ppt/slides/_rels/slide247.xml.rels><?xml version="1.0" encoding="UTF-8" standalone="yes"?>
<Relationships xmlns="http://schemas.openxmlformats.org/package/2006/relationships"><Relationship Id="rId2" Type="http://schemas.openxmlformats.org/officeDocument/2006/relationships/notesSlide" Target="../notesSlides/notesSlide142.xml"/><Relationship Id="rId1" Type="http://schemas.openxmlformats.org/officeDocument/2006/relationships/slideLayout" Target="../slideLayouts/slideLayout2.xml"/></Relationships>
</file>

<file path=ppt/slides/_rels/slide248.xml.rels><?xml version="1.0" encoding="UTF-8" standalone="yes"?>
<Relationships xmlns="http://schemas.openxmlformats.org/package/2006/relationships"><Relationship Id="rId2" Type="http://schemas.openxmlformats.org/officeDocument/2006/relationships/notesSlide" Target="../notesSlides/notesSlide143.xml"/><Relationship Id="rId1" Type="http://schemas.openxmlformats.org/officeDocument/2006/relationships/slideLayout" Target="../slideLayouts/slideLayout2.xml"/></Relationships>
</file>

<file path=ppt/slides/_rels/slide249.xml.rels><?xml version="1.0" encoding="UTF-8" standalone="yes"?>
<Relationships xmlns="http://schemas.openxmlformats.org/package/2006/relationships"><Relationship Id="rId2" Type="http://schemas.openxmlformats.org/officeDocument/2006/relationships/notesSlide" Target="../notesSlides/notesSlide144.xml"/><Relationship Id="rId1" Type="http://schemas.openxmlformats.org/officeDocument/2006/relationships/slideLayout" Target="../slideLayouts/slideLayout2.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50.xml.rels><?xml version="1.0" encoding="UTF-8" standalone="yes"?>
<Relationships xmlns="http://schemas.openxmlformats.org/package/2006/relationships"><Relationship Id="rId2" Type="http://schemas.openxmlformats.org/officeDocument/2006/relationships/notesSlide" Target="../notesSlides/notesSlide145.xml"/><Relationship Id="rId1" Type="http://schemas.openxmlformats.org/officeDocument/2006/relationships/slideLayout" Target="../slideLayouts/slideLayout2.xml"/></Relationships>
</file>

<file path=ppt/slides/_rels/slide251.xml.rels><?xml version="1.0" encoding="UTF-8" standalone="yes"?>
<Relationships xmlns="http://schemas.openxmlformats.org/package/2006/relationships"><Relationship Id="rId2" Type="http://schemas.openxmlformats.org/officeDocument/2006/relationships/notesSlide" Target="../notesSlides/notesSlide146.xml"/><Relationship Id="rId1" Type="http://schemas.openxmlformats.org/officeDocument/2006/relationships/slideLayout" Target="../slideLayouts/slideLayout2.xml"/></Relationships>
</file>

<file path=ppt/slides/_rels/slide252.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notesSlide" Target="../notesSlides/notesSlide147.xml"/><Relationship Id="rId1" Type="http://schemas.openxmlformats.org/officeDocument/2006/relationships/slideLayout" Target="../slideLayouts/slideLayout2.xml"/></Relationships>
</file>

<file path=ppt/slides/_rels/slide253.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notesSlide" Target="../notesSlides/notesSlide148.xml"/><Relationship Id="rId1" Type="http://schemas.openxmlformats.org/officeDocument/2006/relationships/slideLayout" Target="../slideLayouts/slideLayout2.xml"/></Relationships>
</file>

<file path=ppt/slides/_rels/slide254.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notesSlide" Target="../notesSlides/notesSlide149.xml"/><Relationship Id="rId1" Type="http://schemas.openxmlformats.org/officeDocument/2006/relationships/slideLayout" Target="../slideLayouts/slideLayout2.xml"/></Relationships>
</file>

<file path=ppt/slides/_rels/slide255.xml.rels><?xml version="1.0" encoding="UTF-8" standalone="yes"?>
<Relationships xmlns="http://schemas.openxmlformats.org/package/2006/relationships"><Relationship Id="rId2" Type="http://schemas.openxmlformats.org/officeDocument/2006/relationships/slideLayout" Target="../slideLayouts/slideLayout151.xml"/><Relationship Id="rId1" Type="http://schemas.openxmlformats.org/officeDocument/2006/relationships/themeOverride" Target="../theme/themeOverride139.xml"/></Relationships>
</file>

<file path=ppt/slides/_rels/slide256.xml.rels><?xml version="1.0" encoding="UTF-8" standalone="yes"?>
<Relationships xmlns="http://schemas.openxmlformats.org/package/2006/relationships"><Relationship Id="rId3" Type="http://schemas.openxmlformats.org/officeDocument/2006/relationships/image" Target="../media/image22.wmf"/><Relationship Id="rId2" Type="http://schemas.openxmlformats.org/officeDocument/2006/relationships/slideLayout" Target="../slideLayouts/slideLayout151.xml"/><Relationship Id="rId1" Type="http://schemas.openxmlformats.org/officeDocument/2006/relationships/themeOverride" Target="../theme/themeOverride140.xml"/></Relationships>
</file>

<file path=ppt/slides/_rels/slide257.xml.rels><?xml version="1.0" encoding="UTF-8" standalone="yes"?>
<Relationships xmlns="http://schemas.openxmlformats.org/package/2006/relationships"><Relationship Id="rId2" Type="http://schemas.openxmlformats.org/officeDocument/2006/relationships/slideLayout" Target="../slideLayouts/slideLayout151.xml"/><Relationship Id="rId1" Type="http://schemas.openxmlformats.org/officeDocument/2006/relationships/themeOverride" Target="../theme/themeOverride141.xml"/></Relationships>
</file>

<file path=ppt/slides/_rels/slide258.xml.rels><?xml version="1.0" encoding="UTF-8" standalone="yes"?>
<Relationships xmlns="http://schemas.openxmlformats.org/package/2006/relationships"><Relationship Id="rId2" Type="http://schemas.openxmlformats.org/officeDocument/2006/relationships/notesSlide" Target="../notesSlides/notesSlide150.xml"/><Relationship Id="rId1" Type="http://schemas.openxmlformats.org/officeDocument/2006/relationships/slideLayout" Target="../slideLayouts/slideLayout12.xml"/></Relationships>
</file>

<file path=ppt/slides/_rels/slide259.xml.rels><?xml version="1.0" encoding="UTF-8" standalone="yes"?>
<Relationships xmlns="http://schemas.openxmlformats.org/package/2006/relationships"><Relationship Id="rId2" Type="http://schemas.openxmlformats.org/officeDocument/2006/relationships/notesSlide" Target="../notesSlides/notesSlide151.xml"/><Relationship Id="rId1" Type="http://schemas.openxmlformats.org/officeDocument/2006/relationships/slideLayout" Target="../slideLayouts/slideLayout12.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137.xml"/></Relationships>
</file>

<file path=ppt/slides/_rels/slide260.xml.rels><?xml version="1.0" encoding="UTF-8" standalone="yes"?>
<Relationships xmlns="http://schemas.openxmlformats.org/package/2006/relationships"><Relationship Id="rId3" Type="http://schemas.openxmlformats.org/officeDocument/2006/relationships/diagramLayout" Target="../diagrams/layout23.xml"/><Relationship Id="rId2" Type="http://schemas.openxmlformats.org/officeDocument/2006/relationships/diagramData" Target="../diagrams/data23.xml"/><Relationship Id="rId1" Type="http://schemas.openxmlformats.org/officeDocument/2006/relationships/slideLayout" Target="../slideLayouts/slideLayout2.xml"/><Relationship Id="rId6" Type="http://schemas.microsoft.com/office/2007/relationships/diagramDrawing" Target="../diagrams/drawing23.xml"/><Relationship Id="rId5" Type="http://schemas.openxmlformats.org/officeDocument/2006/relationships/diagramColors" Target="../diagrams/colors23.xml"/><Relationship Id="rId4" Type="http://schemas.openxmlformats.org/officeDocument/2006/relationships/diagramQuickStyle" Target="../diagrams/quickStyle23.xml"/></Relationships>
</file>

<file path=ppt/slides/_rels/slide261.xml.rels><?xml version="1.0" encoding="UTF-8" standalone="yes"?>
<Relationships xmlns="http://schemas.openxmlformats.org/package/2006/relationships"><Relationship Id="rId2" Type="http://schemas.openxmlformats.org/officeDocument/2006/relationships/notesSlide" Target="../notesSlides/notesSlide152.xml"/><Relationship Id="rId1" Type="http://schemas.openxmlformats.org/officeDocument/2006/relationships/slideLayout" Target="../slideLayouts/slideLayout12.xml"/></Relationships>
</file>

<file path=ppt/slides/_rels/slide262.xml.rels><?xml version="1.0" encoding="UTF-8" standalone="yes"?>
<Relationships xmlns="http://schemas.openxmlformats.org/package/2006/relationships"><Relationship Id="rId3" Type="http://schemas.openxmlformats.org/officeDocument/2006/relationships/image" Target="../media/image23.wmf"/><Relationship Id="rId2" Type="http://schemas.openxmlformats.org/officeDocument/2006/relationships/notesSlide" Target="../notesSlides/notesSlide153.xml"/><Relationship Id="rId1" Type="http://schemas.openxmlformats.org/officeDocument/2006/relationships/slideLayout" Target="../slideLayouts/slideLayout2.xml"/></Relationships>
</file>

<file path=ppt/slides/_rels/slide263.xml.rels><?xml version="1.0" encoding="UTF-8" standalone="yes"?>
<Relationships xmlns="http://schemas.openxmlformats.org/package/2006/relationships"><Relationship Id="rId3" Type="http://schemas.openxmlformats.org/officeDocument/2006/relationships/image" Target="../media/image23.wmf"/><Relationship Id="rId2" Type="http://schemas.openxmlformats.org/officeDocument/2006/relationships/notesSlide" Target="../notesSlides/notesSlide154.xml"/><Relationship Id="rId1" Type="http://schemas.openxmlformats.org/officeDocument/2006/relationships/slideLayout" Target="../slideLayouts/slideLayout2.xml"/></Relationships>
</file>

<file path=ppt/slides/_rels/slide264.xml.rels><?xml version="1.0" encoding="UTF-8" standalone="yes"?>
<Relationships xmlns="http://schemas.openxmlformats.org/package/2006/relationships"><Relationship Id="rId3" Type="http://schemas.openxmlformats.org/officeDocument/2006/relationships/image" Target="../media/image23.wmf"/><Relationship Id="rId2" Type="http://schemas.openxmlformats.org/officeDocument/2006/relationships/notesSlide" Target="../notesSlides/notesSlide155.xml"/><Relationship Id="rId1" Type="http://schemas.openxmlformats.org/officeDocument/2006/relationships/slideLayout" Target="../slideLayouts/slideLayout2.xml"/></Relationships>
</file>

<file path=ppt/slides/_rels/slide265.xml.rels><?xml version="1.0" encoding="UTF-8" standalone="yes"?>
<Relationships xmlns="http://schemas.openxmlformats.org/package/2006/relationships"><Relationship Id="rId3" Type="http://schemas.openxmlformats.org/officeDocument/2006/relationships/image" Target="../media/image23.wmf"/><Relationship Id="rId2" Type="http://schemas.openxmlformats.org/officeDocument/2006/relationships/notesSlide" Target="../notesSlides/notesSlide156.xml"/><Relationship Id="rId1" Type="http://schemas.openxmlformats.org/officeDocument/2006/relationships/slideLayout" Target="../slideLayouts/slideLayout2.xml"/></Relationships>
</file>

<file path=ppt/slides/_rels/slide266.xml.rels><?xml version="1.0" encoding="UTF-8" standalone="yes"?>
<Relationships xmlns="http://schemas.openxmlformats.org/package/2006/relationships"><Relationship Id="rId2" Type="http://schemas.openxmlformats.org/officeDocument/2006/relationships/notesSlide" Target="../notesSlides/notesSlide157.xml"/><Relationship Id="rId1" Type="http://schemas.openxmlformats.org/officeDocument/2006/relationships/slideLayout" Target="../slideLayouts/slideLayout2.xml"/></Relationships>
</file>

<file path=ppt/slides/_rels/slide267.xml.rels><?xml version="1.0" encoding="UTF-8" standalone="yes"?>
<Relationships xmlns="http://schemas.openxmlformats.org/package/2006/relationships"><Relationship Id="rId2" Type="http://schemas.openxmlformats.org/officeDocument/2006/relationships/notesSlide" Target="../notesSlides/notesSlide158.xml"/><Relationship Id="rId1" Type="http://schemas.openxmlformats.org/officeDocument/2006/relationships/slideLayout" Target="../slideLayouts/slideLayout2.xml"/></Relationships>
</file>

<file path=ppt/slides/_rels/slide268.xml.rels><?xml version="1.0" encoding="UTF-8" standalone="yes"?>
<Relationships xmlns="http://schemas.openxmlformats.org/package/2006/relationships"><Relationship Id="rId2" Type="http://schemas.openxmlformats.org/officeDocument/2006/relationships/notesSlide" Target="../notesSlides/notesSlide159.xml"/><Relationship Id="rId1" Type="http://schemas.openxmlformats.org/officeDocument/2006/relationships/slideLayout" Target="../slideLayouts/slideLayout137.xml"/></Relationships>
</file>

<file path=ppt/slides/_rels/slide269.xml.rels><?xml version="1.0" encoding="UTF-8" standalone="yes"?>
<Relationships xmlns="http://schemas.openxmlformats.org/package/2006/relationships"><Relationship Id="rId1" Type="http://schemas.openxmlformats.org/officeDocument/2006/relationships/slideLayout" Target="../slideLayouts/slideLayout137.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137.xml"/></Relationships>
</file>

<file path=ppt/slides/_rels/slide270.xml.rels><?xml version="1.0" encoding="UTF-8" standalone="yes"?>
<Relationships xmlns="http://schemas.openxmlformats.org/package/2006/relationships"><Relationship Id="rId2" Type="http://schemas.openxmlformats.org/officeDocument/2006/relationships/notesSlide" Target="../notesSlides/notesSlide160.xml"/><Relationship Id="rId1" Type="http://schemas.openxmlformats.org/officeDocument/2006/relationships/slideLayout" Target="../slideLayouts/slideLayout15.xml"/></Relationships>
</file>

<file path=ppt/slides/_rels/slide271.xml.rels><?xml version="1.0" encoding="UTF-8" standalone="yes"?>
<Relationships xmlns="http://schemas.openxmlformats.org/package/2006/relationships"><Relationship Id="rId3" Type="http://schemas.openxmlformats.org/officeDocument/2006/relationships/image" Target="../media/image24.wmf"/><Relationship Id="rId2" Type="http://schemas.openxmlformats.org/officeDocument/2006/relationships/notesSlide" Target="../notesSlides/notesSlide161.xml"/><Relationship Id="rId1" Type="http://schemas.openxmlformats.org/officeDocument/2006/relationships/slideLayout" Target="../slideLayouts/slideLayout17.xml"/></Relationships>
</file>

<file path=ppt/slides/_rels/slide272.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162.xml"/><Relationship Id="rId1" Type="http://schemas.openxmlformats.org/officeDocument/2006/relationships/slideLayout" Target="../slideLayouts/slideLayout17.xml"/></Relationships>
</file>

<file path=ppt/slides/_rels/slide273.xml.rels><?xml version="1.0" encoding="UTF-8" standalone="yes"?>
<Relationships xmlns="http://schemas.openxmlformats.org/package/2006/relationships"><Relationship Id="rId2" Type="http://schemas.openxmlformats.org/officeDocument/2006/relationships/notesSlide" Target="../notesSlides/notesSlide163.xml"/><Relationship Id="rId1" Type="http://schemas.openxmlformats.org/officeDocument/2006/relationships/slideLayout" Target="../slideLayouts/slideLayout15.xml"/></Relationships>
</file>

<file path=ppt/slides/_rels/slide274.xml.rels><?xml version="1.0" encoding="UTF-8" standalone="yes"?>
<Relationships xmlns="http://schemas.openxmlformats.org/package/2006/relationships"><Relationship Id="rId1" Type="http://schemas.openxmlformats.org/officeDocument/2006/relationships/slideLayout" Target="../slideLayouts/slideLayout15.xml"/></Relationships>
</file>

<file path=ppt/slides/_rels/slide275.xml.rels><?xml version="1.0" encoding="UTF-8" standalone="yes"?>
<Relationships xmlns="http://schemas.openxmlformats.org/package/2006/relationships"><Relationship Id="rId2" Type="http://schemas.openxmlformats.org/officeDocument/2006/relationships/notesSlide" Target="../notesSlides/notesSlide164.xml"/><Relationship Id="rId1" Type="http://schemas.openxmlformats.org/officeDocument/2006/relationships/slideLayout" Target="../slideLayouts/slideLayout15.xml"/></Relationships>
</file>

<file path=ppt/slides/_rels/slide276.xml.rels><?xml version="1.0" encoding="UTF-8" standalone="yes"?>
<Relationships xmlns="http://schemas.openxmlformats.org/package/2006/relationships"><Relationship Id="rId3" Type="http://schemas.openxmlformats.org/officeDocument/2006/relationships/diagramLayout" Target="../diagrams/layout24.xml"/><Relationship Id="rId2" Type="http://schemas.openxmlformats.org/officeDocument/2006/relationships/diagramData" Target="../diagrams/data24.xml"/><Relationship Id="rId1" Type="http://schemas.openxmlformats.org/officeDocument/2006/relationships/slideLayout" Target="../slideLayouts/slideLayout15.xml"/><Relationship Id="rId6" Type="http://schemas.microsoft.com/office/2007/relationships/diagramDrawing" Target="../diagrams/drawing24.xml"/><Relationship Id="rId5" Type="http://schemas.openxmlformats.org/officeDocument/2006/relationships/diagramColors" Target="../diagrams/colors24.xml"/><Relationship Id="rId4" Type="http://schemas.openxmlformats.org/officeDocument/2006/relationships/diagramQuickStyle" Target="../diagrams/quickStyle24.xml"/></Relationships>
</file>

<file path=ppt/slides/_rels/slide277.xml.rels><?xml version="1.0" encoding="UTF-8" standalone="yes"?>
<Relationships xmlns="http://schemas.openxmlformats.org/package/2006/relationships"><Relationship Id="rId8" Type="http://schemas.microsoft.com/office/2007/relationships/diagramDrawing" Target="../diagrams/drawing25.xml"/><Relationship Id="rId3" Type="http://schemas.openxmlformats.org/officeDocument/2006/relationships/notesSlide" Target="../notesSlides/notesSlide165.xml"/><Relationship Id="rId7" Type="http://schemas.openxmlformats.org/officeDocument/2006/relationships/diagramColors" Target="../diagrams/colors25.xml"/><Relationship Id="rId2" Type="http://schemas.openxmlformats.org/officeDocument/2006/relationships/slideLayout" Target="../slideLayouts/slideLayout390.xml"/><Relationship Id="rId1" Type="http://schemas.openxmlformats.org/officeDocument/2006/relationships/themeOverride" Target="../theme/themeOverride142.xml"/><Relationship Id="rId6" Type="http://schemas.openxmlformats.org/officeDocument/2006/relationships/diagramQuickStyle" Target="../diagrams/quickStyle25.xml"/><Relationship Id="rId5" Type="http://schemas.openxmlformats.org/officeDocument/2006/relationships/diagramLayout" Target="../diagrams/layout25.xml"/><Relationship Id="rId4" Type="http://schemas.openxmlformats.org/officeDocument/2006/relationships/diagramData" Target="../diagrams/data25.xml"/></Relationships>
</file>

<file path=ppt/slides/_rels/slide278.xml.rels><?xml version="1.0" encoding="UTF-8" standalone="yes"?>
<Relationships xmlns="http://schemas.openxmlformats.org/package/2006/relationships"><Relationship Id="rId8" Type="http://schemas.microsoft.com/office/2007/relationships/diagramDrawing" Target="../diagrams/drawing26.xml"/><Relationship Id="rId3" Type="http://schemas.openxmlformats.org/officeDocument/2006/relationships/notesSlide" Target="../notesSlides/notesSlide166.xml"/><Relationship Id="rId7" Type="http://schemas.openxmlformats.org/officeDocument/2006/relationships/diagramColors" Target="../diagrams/colors26.xml"/><Relationship Id="rId2" Type="http://schemas.openxmlformats.org/officeDocument/2006/relationships/slideLayout" Target="../slideLayouts/slideLayout390.xml"/><Relationship Id="rId1" Type="http://schemas.openxmlformats.org/officeDocument/2006/relationships/themeOverride" Target="../theme/themeOverride143.xml"/><Relationship Id="rId6" Type="http://schemas.openxmlformats.org/officeDocument/2006/relationships/diagramQuickStyle" Target="../diagrams/quickStyle26.xml"/><Relationship Id="rId5" Type="http://schemas.openxmlformats.org/officeDocument/2006/relationships/diagramLayout" Target="../diagrams/layout26.xml"/><Relationship Id="rId4" Type="http://schemas.openxmlformats.org/officeDocument/2006/relationships/diagramData" Target="../diagrams/data26.xml"/></Relationships>
</file>

<file path=ppt/slides/_rels/slide279.xml.rels><?xml version="1.0" encoding="UTF-8" standalone="yes"?>
<Relationships xmlns="http://schemas.openxmlformats.org/package/2006/relationships"><Relationship Id="rId8" Type="http://schemas.microsoft.com/office/2007/relationships/diagramDrawing" Target="../diagrams/drawing27.xml"/><Relationship Id="rId3" Type="http://schemas.openxmlformats.org/officeDocument/2006/relationships/notesSlide" Target="../notesSlides/notesSlide167.xml"/><Relationship Id="rId7" Type="http://schemas.openxmlformats.org/officeDocument/2006/relationships/diagramColors" Target="../diagrams/colors27.xml"/><Relationship Id="rId2" Type="http://schemas.openxmlformats.org/officeDocument/2006/relationships/slideLayout" Target="../slideLayouts/slideLayout390.xml"/><Relationship Id="rId1" Type="http://schemas.openxmlformats.org/officeDocument/2006/relationships/themeOverride" Target="../theme/themeOverride144.xml"/><Relationship Id="rId6" Type="http://schemas.openxmlformats.org/officeDocument/2006/relationships/diagramQuickStyle" Target="../diagrams/quickStyle27.xml"/><Relationship Id="rId5" Type="http://schemas.openxmlformats.org/officeDocument/2006/relationships/diagramLayout" Target="../diagrams/layout27.xml"/><Relationship Id="rId4" Type="http://schemas.openxmlformats.org/officeDocument/2006/relationships/diagramData" Target="../diagrams/data27.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137.xml"/></Relationships>
</file>

<file path=ppt/slides/_rels/slide280.xml.rels><?xml version="1.0" encoding="UTF-8" standalone="yes"?>
<Relationships xmlns="http://schemas.openxmlformats.org/package/2006/relationships"><Relationship Id="rId8" Type="http://schemas.microsoft.com/office/2007/relationships/diagramDrawing" Target="../diagrams/drawing28.xml"/><Relationship Id="rId3" Type="http://schemas.openxmlformats.org/officeDocument/2006/relationships/notesSlide" Target="../notesSlides/notesSlide168.xml"/><Relationship Id="rId7" Type="http://schemas.openxmlformats.org/officeDocument/2006/relationships/diagramColors" Target="../diagrams/colors28.xml"/><Relationship Id="rId2" Type="http://schemas.openxmlformats.org/officeDocument/2006/relationships/slideLayout" Target="../slideLayouts/slideLayout390.xml"/><Relationship Id="rId1" Type="http://schemas.openxmlformats.org/officeDocument/2006/relationships/themeOverride" Target="../theme/themeOverride145.xml"/><Relationship Id="rId6" Type="http://schemas.openxmlformats.org/officeDocument/2006/relationships/diagramQuickStyle" Target="../diagrams/quickStyle28.xml"/><Relationship Id="rId5" Type="http://schemas.openxmlformats.org/officeDocument/2006/relationships/diagramLayout" Target="../diagrams/layout28.xml"/><Relationship Id="rId4" Type="http://schemas.openxmlformats.org/officeDocument/2006/relationships/diagramData" Target="../diagrams/data28.xml"/></Relationships>
</file>

<file path=ppt/slides/_rels/slide281.xml.rels><?xml version="1.0" encoding="UTF-8" standalone="yes"?>
<Relationships xmlns="http://schemas.openxmlformats.org/package/2006/relationships"><Relationship Id="rId8" Type="http://schemas.microsoft.com/office/2007/relationships/diagramDrawing" Target="../diagrams/drawing29.xml"/><Relationship Id="rId3" Type="http://schemas.openxmlformats.org/officeDocument/2006/relationships/notesSlide" Target="../notesSlides/notesSlide169.xml"/><Relationship Id="rId7" Type="http://schemas.openxmlformats.org/officeDocument/2006/relationships/diagramColors" Target="../diagrams/colors29.xml"/><Relationship Id="rId2" Type="http://schemas.openxmlformats.org/officeDocument/2006/relationships/slideLayout" Target="../slideLayouts/slideLayout390.xml"/><Relationship Id="rId1" Type="http://schemas.openxmlformats.org/officeDocument/2006/relationships/themeOverride" Target="../theme/themeOverride146.xml"/><Relationship Id="rId6" Type="http://schemas.openxmlformats.org/officeDocument/2006/relationships/diagramQuickStyle" Target="../diagrams/quickStyle29.xml"/><Relationship Id="rId5" Type="http://schemas.openxmlformats.org/officeDocument/2006/relationships/diagramLayout" Target="../diagrams/layout29.xml"/><Relationship Id="rId4" Type="http://schemas.openxmlformats.org/officeDocument/2006/relationships/diagramData" Target="../diagrams/data29.xml"/></Relationships>
</file>

<file path=ppt/slides/_rels/slide282.xml.rels><?xml version="1.0" encoding="UTF-8" standalone="yes"?>
<Relationships xmlns="http://schemas.openxmlformats.org/package/2006/relationships"><Relationship Id="rId8" Type="http://schemas.microsoft.com/office/2007/relationships/diagramDrawing" Target="../diagrams/drawing30.xml"/><Relationship Id="rId3" Type="http://schemas.openxmlformats.org/officeDocument/2006/relationships/notesSlide" Target="../notesSlides/notesSlide170.xml"/><Relationship Id="rId7" Type="http://schemas.openxmlformats.org/officeDocument/2006/relationships/diagramColors" Target="../diagrams/colors30.xml"/><Relationship Id="rId2" Type="http://schemas.openxmlformats.org/officeDocument/2006/relationships/slideLayout" Target="../slideLayouts/slideLayout390.xml"/><Relationship Id="rId1" Type="http://schemas.openxmlformats.org/officeDocument/2006/relationships/themeOverride" Target="../theme/themeOverride147.xml"/><Relationship Id="rId6" Type="http://schemas.openxmlformats.org/officeDocument/2006/relationships/diagramQuickStyle" Target="../diagrams/quickStyle30.xml"/><Relationship Id="rId5" Type="http://schemas.openxmlformats.org/officeDocument/2006/relationships/diagramLayout" Target="../diagrams/layout30.xml"/><Relationship Id="rId4" Type="http://schemas.openxmlformats.org/officeDocument/2006/relationships/diagramData" Target="../diagrams/data30.xml"/></Relationships>
</file>

<file path=ppt/slides/_rels/slide283.xml.rels><?xml version="1.0" encoding="UTF-8" standalone="yes"?>
<Relationships xmlns="http://schemas.openxmlformats.org/package/2006/relationships"><Relationship Id="rId2" Type="http://schemas.openxmlformats.org/officeDocument/2006/relationships/notesSlide" Target="../notesSlides/notesSlide171.xml"/><Relationship Id="rId1" Type="http://schemas.openxmlformats.org/officeDocument/2006/relationships/slideLayout" Target="../slideLayouts/slideLayout25.xml"/></Relationships>
</file>

<file path=ppt/slides/_rels/slide284.xml.rels><?xml version="1.0" encoding="UTF-8" standalone="yes"?>
<Relationships xmlns="http://schemas.openxmlformats.org/package/2006/relationships"><Relationship Id="rId2" Type="http://schemas.openxmlformats.org/officeDocument/2006/relationships/notesSlide" Target="../notesSlides/notesSlide172.xml"/><Relationship Id="rId1" Type="http://schemas.openxmlformats.org/officeDocument/2006/relationships/slideLayout" Target="../slideLayouts/slideLayout25.xml"/></Relationships>
</file>

<file path=ppt/slides/_rels/slide285.xml.rels><?xml version="1.0" encoding="UTF-8" standalone="yes"?>
<Relationships xmlns="http://schemas.openxmlformats.org/package/2006/relationships"><Relationship Id="rId1" Type="http://schemas.openxmlformats.org/officeDocument/2006/relationships/slideLayout" Target="../slideLayouts/slideLayout403.xml"/></Relationships>
</file>

<file path=ppt/slides/_rels/slide286.xml.rels><?xml version="1.0" encoding="UTF-8" standalone="yes"?>
<Relationships xmlns="http://schemas.openxmlformats.org/package/2006/relationships"><Relationship Id="rId3" Type="http://schemas.openxmlformats.org/officeDocument/2006/relationships/notesSlide" Target="../notesSlides/notesSlide173.xml"/><Relationship Id="rId2" Type="http://schemas.openxmlformats.org/officeDocument/2006/relationships/slideLayout" Target="../slideLayouts/slideLayout416.xml"/><Relationship Id="rId1" Type="http://schemas.openxmlformats.org/officeDocument/2006/relationships/themeOverride" Target="../theme/themeOverride148.xml"/><Relationship Id="rId4" Type="http://schemas.openxmlformats.org/officeDocument/2006/relationships/image" Target="../media/image23.wmf"/></Relationships>
</file>

<file path=ppt/slides/_rels/slide287.xml.rels><?xml version="1.0" encoding="UTF-8" standalone="yes"?>
<Relationships xmlns="http://schemas.openxmlformats.org/package/2006/relationships"><Relationship Id="rId3" Type="http://schemas.openxmlformats.org/officeDocument/2006/relationships/notesSlide" Target="../notesSlides/notesSlide174.xml"/><Relationship Id="rId2" Type="http://schemas.openxmlformats.org/officeDocument/2006/relationships/slideLayout" Target="../slideLayouts/slideLayout416.xml"/><Relationship Id="rId1" Type="http://schemas.openxmlformats.org/officeDocument/2006/relationships/themeOverride" Target="../theme/themeOverride149.xml"/><Relationship Id="rId4" Type="http://schemas.openxmlformats.org/officeDocument/2006/relationships/image" Target="../media/image23.wmf"/></Relationships>
</file>

<file path=ppt/slides/_rels/slide288.xml.rels><?xml version="1.0" encoding="UTF-8" standalone="yes"?>
<Relationships xmlns="http://schemas.openxmlformats.org/package/2006/relationships"><Relationship Id="rId8" Type="http://schemas.microsoft.com/office/2007/relationships/diagramDrawing" Target="../diagrams/drawing31.xml"/><Relationship Id="rId3" Type="http://schemas.openxmlformats.org/officeDocument/2006/relationships/notesSlide" Target="../notesSlides/notesSlide175.xml"/><Relationship Id="rId7" Type="http://schemas.openxmlformats.org/officeDocument/2006/relationships/diagramColors" Target="../diagrams/colors31.xml"/><Relationship Id="rId2" Type="http://schemas.openxmlformats.org/officeDocument/2006/relationships/slideLayout" Target="../slideLayouts/slideLayout2.xml"/><Relationship Id="rId1" Type="http://schemas.openxmlformats.org/officeDocument/2006/relationships/themeOverride" Target="../theme/themeOverride150.xml"/><Relationship Id="rId6" Type="http://schemas.openxmlformats.org/officeDocument/2006/relationships/diagramQuickStyle" Target="../diagrams/quickStyle31.xml"/><Relationship Id="rId5" Type="http://schemas.openxmlformats.org/officeDocument/2006/relationships/diagramLayout" Target="../diagrams/layout31.xml"/><Relationship Id="rId4" Type="http://schemas.openxmlformats.org/officeDocument/2006/relationships/diagramData" Target="../diagrams/data31.xml"/></Relationships>
</file>

<file path=ppt/slides/_rels/slide289.xml.rels><?xml version="1.0" encoding="UTF-8" standalone="yes"?>
<Relationships xmlns="http://schemas.openxmlformats.org/package/2006/relationships"><Relationship Id="rId3" Type="http://schemas.openxmlformats.org/officeDocument/2006/relationships/notesSlide" Target="../notesSlides/notesSlide176.xml"/><Relationship Id="rId2" Type="http://schemas.openxmlformats.org/officeDocument/2006/relationships/slideLayout" Target="../slideLayouts/slideLayout5.xml"/><Relationship Id="rId1" Type="http://schemas.openxmlformats.org/officeDocument/2006/relationships/themeOverride" Target="../theme/themeOverride151.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137.xml"/></Relationships>
</file>

<file path=ppt/slides/_rels/slide290.xml.rels><?xml version="1.0" encoding="UTF-8" standalone="yes"?>
<Relationships xmlns="http://schemas.openxmlformats.org/package/2006/relationships"><Relationship Id="rId3" Type="http://schemas.openxmlformats.org/officeDocument/2006/relationships/notesSlide" Target="../notesSlides/notesSlide177.xml"/><Relationship Id="rId2" Type="http://schemas.openxmlformats.org/officeDocument/2006/relationships/slideLayout" Target="../slideLayouts/slideLayout2.xml"/><Relationship Id="rId1" Type="http://schemas.openxmlformats.org/officeDocument/2006/relationships/themeOverride" Target="../theme/themeOverride152.xml"/></Relationships>
</file>

<file path=ppt/slides/_rels/slide291.xml.rels><?xml version="1.0" encoding="UTF-8" standalone="yes"?>
<Relationships xmlns="http://schemas.openxmlformats.org/package/2006/relationships"><Relationship Id="rId3" Type="http://schemas.openxmlformats.org/officeDocument/2006/relationships/notesSlide" Target="../notesSlides/notesSlide178.xml"/><Relationship Id="rId2" Type="http://schemas.openxmlformats.org/officeDocument/2006/relationships/slideLayout" Target="../slideLayouts/slideLayout2.xml"/><Relationship Id="rId1" Type="http://schemas.openxmlformats.org/officeDocument/2006/relationships/themeOverride" Target="../theme/themeOverride153.xml"/></Relationships>
</file>

<file path=ppt/slides/_rels/slide292.xml.rels><?xml version="1.0" encoding="UTF-8" standalone="yes"?>
<Relationships xmlns="http://schemas.openxmlformats.org/package/2006/relationships"><Relationship Id="rId2" Type="http://schemas.openxmlformats.org/officeDocument/2006/relationships/notesSlide" Target="../notesSlides/notesSlide179.xml"/><Relationship Id="rId1" Type="http://schemas.openxmlformats.org/officeDocument/2006/relationships/slideLayout" Target="../slideLayouts/slideLayout15.xml"/></Relationships>
</file>

<file path=ppt/slides/_rels/slide293.xml.rels><?xml version="1.0" encoding="UTF-8" standalone="yes"?>
<Relationships xmlns="http://schemas.openxmlformats.org/package/2006/relationships"><Relationship Id="rId3" Type="http://schemas.openxmlformats.org/officeDocument/2006/relationships/notesSlide" Target="../notesSlides/notesSlide180.xml"/><Relationship Id="rId2" Type="http://schemas.openxmlformats.org/officeDocument/2006/relationships/slideLayout" Target="../slideLayouts/slideLayout2.xml"/><Relationship Id="rId1" Type="http://schemas.openxmlformats.org/officeDocument/2006/relationships/themeOverride" Target="../theme/themeOverride154.xml"/></Relationships>
</file>

<file path=ppt/slides/_rels/slide294.xml.rels><?xml version="1.0" encoding="UTF-8" standalone="yes"?>
<Relationships xmlns="http://schemas.openxmlformats.org/package/2006/relationships"><Relationship Id="rId3" Type="http://schemas.openxmlformats.org/officeDocument/2006/relationships/notesSlide" Target="../notesSlides/notesSlide181.xml"/><Relationship Id="rId2" Type="http://schemas.openxmlformats.org/officeDocument/2006/relationships/slideLayout" Target="../slideLayouts/slideLayout2.xml"/><Relationship Id="rId1" Type="http://schemas.openxmlformats.org/officeDocument/2006/relationships/themeOverride" Target="../theme/themeOverride155.xml"/></Relationships>
</file>

<file path=ppt/slides/_rels/slide295.xml.rels><?xml version="1.0" encoding="UTF-8" standalone="yes"?>
<Relationships xmlns="http://schemas.openxmlformats.org/package/2006/relationships"><Relationship Id="rId1" Type="http://schemas.openxmlformats.org/officeDocument/2006/relationships/slideLayout" Target="../slideLayouts/slideLayout137.xml"/></Relationships>
</file>

<file path=ppt/slides/_rels/slide296.xml.rels><?xml version="1.0" encoding="UTF-8" standalone="yes"?>
<Relationships xmlns="http://schemas.openxmlformats.org/package/2006/relationships"><Relationship Id="rId8" Type="http://schemas.microsoft.com/office/2007/relationships/diagramDrawing" Target="../diagrams/drawing32.xml"/><Relationship Id="rId3" Type="http://schemas.openxmlformats.org/officeDocument/2006/relationships/notesSlide" Target="../notesSlides/notesSlide182.xml"/><Relationship Id="rId7" Type="http://schemas.openxmlformats.org/officeDocument/2006/relationships/diagramColors" Target="../diagrams/colors32.xml"/><Relationship Id="rId2" Type="http://schemas.openxmlformats.org/officeDocument/2006/relationships/slideLayout" Target="../slideLayouts/slideLayout2.xml"/><Relationship Id="rId1" Type="http://schemas.openxmlformats.org/officeDocument/2006/relationships/themeOverride" Target="../theme/themeOverride156.xml"/><Relationship Id="rId6" Type="http://schemas.openxmlformats.org/officeDocument/2006/relationships/diagramQuickStyle" Target="../diagrams/quickStyle32.xml"/><Relationship Id="rId5" Type="http://schemas.openxmlformats.org/officeDocument/2006/relationships/diagramLayout" Target="../diagrams/layout32.xml"/><Relationship Id="rId4" Type="http://schemas.openxmlformats.org/officeDocument/2006/relationships/diagramData" Target="../diagrams/data32.xml"/></Relationships>
</file>

<file path=ppt/slides/_rels/slide297.xml.rels><?xml version="1.0" encoding="UTF-8" standalone="yes"?>
<Relationships xmlns="http://schemas.openxmlformats.org/package/2006/relationships"><Relationship Id="rId3" Type="http://schemas.openxmlformats.org/officeDocument/2006/relationships/notesSlide" Target="../notesSlides/notesSlide183.xml"/><Relationship Id="rId2" Type="http://schemas.openxmlformats.org/officeDocument/2006/relationships/slideLayout" Target="../slideLayouts/slideLayout2.xml"/><Relationship Id="rId1" Type="http://schemas.openxmlformats.org/officeDocument/2006/relationships/themeOverride" Target="../theme/themeOverride157.xml"/></Relationships>
</file>

<file path=ppt/slides/_rels/slide298.xml.rels><?xml version="1.0" encoding="UTF-8" standalone="yes"?>
<Relationships xmlns="http://schemas.openxmlformats.org/package/2006/relationships"><Relationship Id="rId3" Type="http://schemas.openxmlformats.org/officeDocument/2006/relationships/notesSlide" Target="../notesSlides/notesSlide184.xml"/><Relationship Id="rId2" Type="http://schemas.openxmlformats.org/officeDocument/2006/relationships/slideLayout" Target="../slideLayouts/slideLayout2.xml"/><Relationship Id="rId1" Type="http://schemas.openxmlformats.org/officeDocument/2006/relationships/themeOverride" Target="../theme/themeOverride158.xml"/></Relationships>
</file>

<file path=ppt/slides/_rels/slide299.xml.rels><?xml version="1.0" encoding="UTF-8" standalone="yes"?>
<Relationships xmlns="http://schemas.openxmlformats.org/package/2006/relationships"><Relationship Id="rId3" Type="http://schemas.openxmlformats.org/officeDocument/2006/relationships/notesSlide" Target="../notesSlides/notesSlide185.xml"/><Relationship Id="rId2" Type="http://schemas.openxmlformats.org/officeDocument/2006/relationships/slideLayout" Target="../slideLayouts/slideLayout4.xml"/><Relationship Id="rId1" Type="http://schemas.openxmlformats.org/officeDocument/2006/relationships/themeOverride" Target="../theme/themeOverride159.xml"/></Relationships>
</file>

<file path=ppt/slides/_rels/slide3.xml.rels><?xml version="1.0" encoding="UTF-8" standalone="yes"?>
<Relationships xmlns="http://schemas.openxmlformats.org/package/2006/relationships"><Relationship Id="rId3" Type="http://schemas.openxmlformats.org/officeDocument/2006/relationships/diagramData" Target="../diagrams/data1.xml"/><Relationship Id="rId7" Type="http://schemas.microsoft.com/office/2007/relationships/diagramDrawing" Target="../diagrams/drawing1.xml"/><Relationship Id="rId2" Type="http://schemas.openxmlformats.org/officeDocument/2006/relationships/slideLayout" Target="../slideLayouts/slideLayout2.xml"/><Relationship Id="rId1" Type="http://schemas.openxmlformats.org/officeDocument/2006/relationships/themeOverride" Target="../theme/themeOverride2.xml"/><Relationship Id="rId6" Type="http://schemas.openxmlformats.org/officeDocument/2006/relationships/diagramColors" Target="../diagrams/colors1.xml"/><Relationship Id="rId5" Type="http://schemas.openxmlformats.org/officeDocument/2006/relationships/diagramQuickStyle" Target="../diagrams/quickStyle1.xml"/><Relationship Id="rId4" Type="http://schemas.openxmlformats.org/officeDocument/2006/relationships/diagramLayout" Target="../diagrams/layout1.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137.xml"/></Relationships>
</file>

<file path=ppt/slides/_rels/slide300.xml.rels><?xml version="1.0" encoding="UTF-8" standalone="yes"?>
<Relationships xmlns="http://schemas.openxmlformats.org/package/2006/relationships"><Relationship Id="rId2" Type="http://schemas.openxmlformats.org/officeDocument/2006/relationships/notesSlide" Target="../notesSlides/notesSlide186.xml"/><Relationship Id="rId1" Type="http://schemas.openxmlformats.org/officeDocument/2006/relationships/slideLayout" Target="../slideLayouts/slideLayout2.xml"/></Relationships>
</file>

<file path=ppt/slides/_rels/slide301.xml.rels><?xml version="1.0" encoding="UTF-8" standalone="yes"?>
<Relationships xmlns="http://schemas.openxmlformats.org/package/2006/relationships"><Relationship Id="rId2" Type="http://schemas.openxmlformats.org/officeDocument/2006/relationships/notesSlide" Target="../notesSlides/notesSlide187.xml"/><Relationship Id="rId1" Type="http://schemas.openxmlformats.org/officeDocument/2006/relationships/slideLayout" Target="../slideLayouts/slideLayout2.xml"/></Relationships>
</file>

<file path=ppt/slides/_rels/slide302.xml.rels><?xml version="1.0" encoding="UTF-8" standalone="yes"?>
<Relationships xmlns="http://schemas.openxmlformats.org/package/2006/relationships"><Relationship Id="rId3" Type="http://schemas.openxmlformats.org/officeDocument/2006/relationships/notesSlide" Target="../notesSlides/notesSlide188.xml"/><Relationship Id="rId2" Type="http://schemas.openxmlformats.org/officeDocument/2006/relationships/slideLayout" Target="../slideLayouts/slideLayout2.xml"/><Relationship Id="rId1" Type="http://schemas.openxmlformats.org/officeDocument/2006/relationships/themeOverride" Target="../theme/themeOverride160.xml"/></Relationships>
</file>

<file path=ppt/slides/_rels/slide303.xml.rels><?xml version="1.0" encoding="UTF-8" standalone="yes"?>
<Relationships xmlns="http://schemas.openxmlformats.org/package/2006/relationships"><Relationship Id="rId3" Type="http://schemas.openxmlformats.org/officeDocument/2006/relationships/notesSlide" Target="../notesSlides/notesSlide189.xml"/><Relationship Id="rId2" Type="http://schemas.openxmlformats.org/officeDocument/2006/relationships/slideLayout" Target="../slideLayouts/slideLayout2.xml"/><Relationship Id="rId1" Type="http://schemas.openxmlformats.org/officeDocument/2006/relationships/themeOverride" Target="../theme/themeOverride161.xml"/></Relationships>
</file>

<file path=ppt/slides/_rels/slide304.xml.rels><?xml version="1.0" encoding="UTF-8" standalone="yes"?>
<Relationships xmlns="http://schemas.openxmlformats.org/package/2006/relationships"><Relationship Id="rId3" Type="http://schemas.openxmlformats.org/officeDocument/2006/relationships/notesSlide" Target="../notesSlides/notesSlide190.xml"/><Relationship Id="rId2" Type="http://schemas.openxmlformats.org/officeDocument/2006/relationships/slideLayout" Target="../slideLayouts/slideLayout5.xml"/><Relationship Id="rId1" Type="http://schemas.openxmlformats.org/officeDocument/2006/relationships/themeOverride" Target="../theme/themeOverride162.xml"/></Relationships>
</file>

<file path=ppt/slides/_rels/slide305.xml.rels><?xml version="1.0" encoding="UTF-8" standalone="yes"?>
<Relationships xmlns="http://schemas.openxmlformats.org/package/2006/relationships"><Relationship Id="rId3" Type="http://schemas.openxmlformats.org/officeDocument/2006/relationships/notesSlide" Target="../notesSlides/notesSlide191.xml"/><Relationship Id="rId2" Type="http://schemas.openxmlformats.org/officeDocument/2006/relationships/slideLayout" Target="../slideLayouts/slideLayout2.xml"/><Relationship Id="rId1" Type="http://schemas.openxmlformats.org/officeDocument/2006/relationships/themeOverride" Target="../theme/themeOverride163.xml"/></Relationships>
</file>

<file path=ppt/slides/_rels/slide306.xml.rels><?xml version="1.0" encoding="UTF-8" standalone="yes"?>
<Relationships xmlns="http://schemas.openxmlformats.org/package/2006/relationships"><Relationship Id="rId3" Type="http://schemas.openxmlformats.org/officeDocument/2006/relationships/notesSlide" Target="../notesSlides/notesSlide192.xml"/><Relationship Id="rId2" Type="http://schemas.openxmlformats.org/officeDocument/2006/relationships/slideLayout" Target="../slideLayouts/slideLayout2.xml"/><Relationship Id="rId1" Type="http://schemas.openxmlformats.org/officeDocument/2006/relationships/themeOverride" Target="../theme/themeOverride164.xml"/></Relationships>
</file>

<file path=ppt/slides/_rels/slide307.xml.rels><?xml version="1.0" encoding="UTF-8" standalone="yes"?>
<Relationships xmlns="http://schemas.openxmlformats.org/package/2006/relationships"><Relationship Id="rId3" Type="http://schemas.openxmlformats.org/officeDocument/2006/relationships/notesSlide" Target="../notesSlides/notesSlide193.xml"/><Relationship Id="rId2" Type="http://schemas.openxmlformats.org/officeDocument/2006/relationships/slideLayout" Target="../slideLayouts/slideLayout2.xml"/><Relationship Id="rId1" Type="http://schemas.openxmlformats.org/officeDocument/2006/relationships/themeOverride" Target="../theme/themeOverride165.xml"/></Relationships>
</file>

<file path=ppt/slides/_rels/slide308.xml.rels><?xml version="1.0" encoding="UTF-8" standalone="yes"?>
<Relationships xmlns="http://schemas.openxmlformats.org/package/2006/relationships"><Relationship Id="rId3" Type="http://schemas.openxmlformats.org/officeDocument/2006/relationships/notesSlide" Target="../notesSlides/notesSlide194.xml"/><Relationship Id="rId2" Type="http://schemas.openxmlformats.org/officeDocument/2006/relationships/slideLayout" Target="../slideLayouts/slideLayout2.xml"/><Relationship Id="rId1" Type="http://schemas.openxmlformats.org/officeDocument/2006/relationships/themeOverride" Target="../theme/themeOverride166.xml"/></Relationships>
</file>

<file path=ppt/slides/_rels/slide309.xml.rels><?xml version="1.0" encoding="UTF-8" standalone="yes"?>
<Relationships xmlns="http://schemas.openxmlformats.org/package/2006/relationships"><Relationship Id="rId3" Type="http://schemas.openxmlformats.org/officeDocument/2006/relationships/notesSlide" Target="../notesSlides/notesSlide195.xml"/><Relationship Id="rId2" Type="http://schemas.openxmlformats.org/officeDocument/2006/relationships/slideLayout" Target="../slideLayouts/slideLayout2.xml"/><Relationship Id="rId1" Type="http://schemas.openxmlformats.org/officeDocument/2006/relationships/themeOverride" Target="../theme/themeOverride167.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137.xml"/></Relationships>
</file>

<file path=ppt/slides/_rels/slide310.xml.rels><?xml version="1.0" encoding="UTF-8" standalone="yes"?>
<Relationships xmlns="http://schemas.openxmlformats.org/package/2006/relationships"><Relationship Id="rId3" Type="http://schemas.openxmlformats.org/officeDocument/2006/relationships/notesSlide" Target="../notesSlides/notesSlide196.xml"/><Relationship Id="rId2" Type="http://schemas.openxmlformats.org/officeDocument/2006/relationships/slideLayout" Target="../slideLayouts/slideLayout2.xml"/><Relationship Id="rId1" Type="http://schemas.openxmlformats.org/officeDocument/2006/relationships/themeOverride" Target="../theme/themeOverride168.xml"/></Relationships>
</file>

<file path=ppt/slides/_rels/slide311.xml.rels><?xml version="1.0" encoding="UTF-8" standalone="yes"?>
<Relationships xmlns="http://schemas.openxmlformats.org/package/2006/relationships"><Relationship Id="rId3" Type="http://schemas.openxmlformats.org/officeDocument/2006/relationships/notesSlide" Target="../notesSlides/notesSlide197.xml"/><Relationship Id="rId2" Type="http://schemas.openxmlformats.org/officeDocument/2006/relationships/slideLayout" Target="../slideLayouts/slideLayout2.xml"/><Relationship Id="rId1" Type="http://schemas.openxmlformats.org/officeDocument/2006/relationships/themeOverride" Target="../theme/themeOverride169.xml"/></Relationships>
</file>

<file path=ppt/slides/_rels/slide312.xml.rels><?xml version="1.0" encoding="UTF-8" standalone="yes"?>
<Relationships xmlns="http://schemas.openxmlformats.org/package/2006/relationships"><Relationship Id="rId3" Type="http://schemas.openxmlformats.org/officeDocument/2006/relationships/image" Target="../media/image5.jpg"/><Relationship Id="rId2" Type="http://schemas.openxmlformats.org/officeDocument/2006/relationships/notesSlide" Target="../notesSlides/notesSlide198.xml"/><Relationship Id="rId1" Type="http://schemas.openxmlformats.org/officeDocument/2006/relationships/slideLayout" Target="../slideLayouts/slideLayout1.xml"/></Relationships>
</file>

<file path=ppt/slides/_rels/slide313.xml.rels><?xml version="1.0" encoding="UTF-8" standalone="yes"?>
<Relationships xmlns="http://schemas.openxmlformats.org/package/2006/relationships"><Relationship Id="rId2" Type="http://schemas.openxmlformats.org/officeDocument/2006/relationships/notesSlide" Target="../notesSlides/notesSlide199.xml"/><Relationship Id="rId1" Type="http://schemas.openxmlformats.org/officeDocument/2006/relationships/slideLayout" Target="../slideLayouts/slideLayout2.xml"/></Relationships>
</file>

<file path=ppt/slides/_rels/slide314.xml.rels><?xml version="1.0" encoding="UTF-8" standalone="yes"?>
<Relationships xmlns="http://schemas.openxmlformats.org/package/2006/relationships"><Relationship Id="rId2" Type="http://schemas.openxmlformats.org/officeDocument/2006/relationships/notesSlide" Target="../notesSlides/notesSlide200.xml"/><Relationship Id="rId1" Type="http://schemas.openxmlformats.org/officeDocument/2006/relationships/slideLayout" Target="../slideLayouts/slideLayout2.xml"/></Relationships>
</file>

<file path=ppt/slides/_rels/slide315.xml.rels><?xml version="1.0" encoding="UTF-8" standalone="yes"?>
<Relationships xmlns="http://schemas.openxmlformats.org/package/2006/relationships"><Relationship Id="rId2" Type="http://schemas.openxmlformats.org/officeDocument/2006/relationships/notesSlide" Target="../notesSlides/notesSlide201.xml"/><Relationship Id="rId1" Type="http://schemas.openxmlformats.org/officeDocument/2006/relationships/slideLayout" Target="../slideLayouts/slideLayout2.xml"/></Relationships>
</file>

<file path=ppt/slides/_rels/slide316.xml.rels><?xml version="1.0" encoding="UTF-8" standalone="yes"?>
<Relationships xmlns="http://schemas.openxmlformats.org/package/2006/relationships"><Relationship Id="rId2" Type="http://schemas.openxmlformats.org/officeDocument/2006/relationships/notesSlide" Target="../notesSlides/notesSlide202.xml"/><Relationship Id="rId1" Type="http://schemas.openxmlformats.org/officeDocument/2006/relationships/slideLayout" Target="../slideLayouts/slideLayout2.xml"/></Relationships>
</file>

<file path=ppt/slides/_rels/slide317.xml.rels><?xml version="1.0" encoding="UTF-8" standalone="yes"?>
<Relationships xmlns="http://schemas.openxmlformats.org/package/2006/relationships"><Relationship Id="rId3" Type="http://schemas.openxmlformats.org/officeDocument/2006/relationships/diagramData" Target="../diagrams/data33.xml"/><Relationship Id="rId7" Type="http://schemas.microsoft.com/office/2007/relationships/diagramDrawing" Target="../diagrams/drawing33.xml"/><Relationship Id="rId2" Type="http://schemas.openxmlformats.org/officeDocument/2006/relationships/notesSlide" Target="../notesSlides/notesSlide203.xml"/><Relationship Id="rId1" Type="http://schemas.openxmlformats.org/officeDocument/2006/relationships/slideLayout" Target="../slideLayouts/slideLayout2.xml"/><Relationship Id="rId6" Type="http://schemas.openxmlformats.org/officeDocument/2006/relationships/diagramColors" Target="../diagrams/colors33.xml"/><Relationship Id="rId5" Type="http://schemas.openxmlformats.org/officeDocument/2006/relationships/diagramQuickStyle" Target="../diagrams/quickStyle33.xml"/><Relationship Id="rId4" Type="http://schemas.openxmlformats.org/officeDocument/2006/relationships/diagramLayout" Target="../diagrams/layout33.xml"/></Relationships>
</file>

<file path=ppt/slides/_rels/slide318.xml.rels><?xml version="1.0" encoding="UTF-8" standalone="yes"?>
<Relationships xmlns="http://schemas.openxmlformats.org/package/2006/relationships"><Relationship Id="rId2" Type="http://schemas.openxmlformats.org/officeDocument/2006/relationships/notesSlide" Target="../notesSlides/notesSlide204.xml"/><Relationship Id="rId1" Type="http://schemas.openxmlformats.org/officeDocument/2006/relationships/slideLayout" Target="../slideLayouts/slideLayout2.xml"/></Relationships>
</file>

<file path=ppt/slides/_rels/slide319.xml.rels><?xml version="1.0" encoding="UTF-8" standalone="yes"?>
<Relationships xmlns="http://schemas.openxmlformats.org/package/2006/relationships"><Relationship Id="rId2" Type="http://schemas.openxmlformats.org/officeDocument/2006/relationships/notesSlide" Target="../notesSlides/notesSlide205.xml"/><Relationship Id="rId1" Type="http://schemas.openxmlformats.org/officeDocument/2006/relationships/slideLayout" Target="../slideLayouts/slideLayout2.xml"/></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137.xml"/></Relationships>
</file>

<file path=ppt/slides/_rels/slide320.xml.rels><?xml version="1.0" encoding="UTF-8" standalone="yes"?>
<Relationships xmlns="http://schemas.openxmlformats.org/package/2006/relationships"><Relationship Id="rId3" Type="http://schemas.openxmlformats.org/officeDocument/2006/relationships/diagramData" Target="../diagrams/data34.xml"/><Relationship Id="rId7" Type="http://schemas.microsoft.com/office/2007/relationships/diagramDrawing" Target="../diagrams/drawing34.xml"/><Relationship Id="rId2" Type="http://schemas.openxmlformats.org/officeDocument/2006/relationships/notesSlide" Target="../notesSlides/notesSlide206.xml"/><Relationship Id="rId1" Type="http://schemas.openxmlformats.org/officeDocument/2006/relationships/slideLayout" Target="../slideLayouts/slideLayout2.xml"/><Relationship Id="rId6" Type="http://schemas.openxmlformats.org/officeDocument/2006/relationships/diagramColors" Target="../diagrams/colors34.xml"/><Relationship Id="rId5" Type="http://schemas.openxmlformats.org/officeDocument/2006/relationships/diagramQuickStyle" Target="../diagrams/quickStyle34.xml"/><Relationship Id="rId4" Type="http://schemas.openxmlformats.org/officeDocument/2006/relationships/diagramLayout" Target="../diagrams/layout34.xml"/></Relationships>
</file>

<file path=ppt/slides/_rels/slide321.xml.rels><?xml version="1.0" encoding="UTF-8" standalone="yes"?>
<Relationships xmlns="http://schemas.openxmlformats.org/package/2006/relationships"><Relationship Id="rId2" Type="http://schemas.openxmlformats.org/officeDocument/2006/relationships/notesSlide" Target="../notesSlides/notesSlide207.xml"/><Relationship Id="rId1" Type="http://schemas.openxmlformats.org/officeDocument/2006/relationships/slideLayout" Target="../slideLayouts/slideLayout2.xml"/></Relationships>
</file>

<file path=ppt/slides/_rels/slide322.xml.rels><?xml version="1.0" encoding="UTF-8" standalone="yes"?>
<Relationships xmlns="http://schemas.openxmlformats.org/package/2006/relationships"><Relationship Id="rId2" Type="http://schemas.openxmlformats.org/officeDocument/2006/relationships/notesSlide" Target="../notesSlides/notesSlide208.xml"/><Relationship Id="rId1" Type="http://schemas.openxmlformats.org/officeDocument/2006/relationships/slideLayout" Target="../slideLayouts/slideLayout2.xml"/></Relationships>
</file>

<file path=ppt/slides/_rels/slide323.xml.rels><?xml version="1.0" encoding="UTF-8" standalone="yes"?>
<Relationships xmlns="http://schemas.openxmlformats.org/package/2006/relationships"><Relationship Id="rId2" Type="http://schemas.openxmlformats.org/officeDocument/2006/relationships/notesSlide" Target="../notesSlides/notesSlide209.xml"/><Relationship Id="rId1" Type="http://schemas.openxmlformats.org/officeDocument/2006/relationships/slideLayout" Target="../slideLayouts/slideLayout2.xml"/></Relationships>
</file>

<file path=ppt/slides/_rels/slide324.xml.rels><?xml version="1.0" encoding="UTF-8" standalone="yes"?>
<Relationships xmlns="http://schemas.openxmlformats.org/package/2006/relationships"><Relationship Id="rId2" Type="http://schemas.openxmlformats.org/officeDocument/2006/relationships/notesSlide" Target="../notesSlides/notesSlide210.xml"/><Relationship Id="rId1" Type="http://schemas.openxmlformats.org/officeDocument/2006/relationships/slideLayout" Target="../slideLayouts/slideLayout2.xml"/></Relationships>
</file>

<file path=ppt/slides/_rels/slide325.xml.rels><?xml version="1.0" encoding="UTF-8" standalone="yes"?>
<Relationships xmlns="http://schemas.openxmlformats.org/package/2006/relationships"><Relationship Id="rId3" Type="http://schemas.openxmlformats.org/officeDocument/2006/relationships/diagramData" Target="../diagrams/data35.xml"/><Relationship Id="rId7" Type="http://schemas.microsoft.com/office/2007/relationships/diagramDrawing" Target="../diagrams/drawing35.xml"/><Relationship Id="rId2" Type="http://schemas.openxmlformats.org/officeDocument/2006/relationships/notesSlide" Target="../notesSlides/notesSlide211.xml"/><Relationship Id="rId1" Type="http://schemas.openxmlformats.org/officeDocument/2006/relationships/slideLayout" Target="../slideLayouts/slideLayout2.xml"/><Relationship Id="rId6" Type="http://schemas.openxmlformats.org/officeDocument/2006/relationships/diagramColors" Target="../diagrams/colors35.xml"/><Relationship Id="rId5" Type="http://schemas.openxmlformats.org/officeDocument/2006/relationships/diagramQuickStyle" Target="../diagrams/quickStyle35.xml"/><Relationship Id="rId4" Type="http://schemas.openxmlformats.org/officeDocument/2006/relationships/diagramLayout" Target="../diagrams/layout35.xml"/></Relationships>
</file>

<file path=ppt/slides/_rels/slide326.xml.rels><?xml version="1.0" encoding="UTF-8" standalone="yes"?>
<Relationships xmlns="http://schemas.openxmlformats.org/package/2006/relationships"><Relationship Id="rId2" Type="http://schemas.openxmlformats.org/officeDocument/2006/relationships/notesSlide" Target="../notesSlides/notesSlide212.xml"/><Relationship Id="rId1" Type="http://schemas.openxmlformats.org/officeDocument/2006/relationships/slideLayout" Target="../slideLayouts/slideLayout2.xml"/></Relationships>
</file>

<file path=ppt/slides/_rels/slide327.xml.rels><?xml version="1.0" encoding="UTF-8" standalone="yes"?>
<Relationships xmlns="http://schemas.openxmlformats.org/package/2006/relationships"><Relationship Id="rId2" Type="http://schemas.openxmlformats.org/officeDocument/2006/relationships/notesSlide" Target="../notesSlides/notesSlide213.xml"/><Relationship Id="rId1" Type="http://schemas.openxmlformats.org/officeDocument/2006/relationships/slideLayout" Target="../slideLayouts/slideLayout2.xml"/></Relationships>
</file>

<file path=ppt/slides/_rels/slide328.xml.rels><?xml version="1.0" encoding="UTF-8" standalone="yes"?>
<Relationships xmlns="http://schemas.openxmlformats.org/package/2006/relationships"><Relationship Id="rId2" Type="http://schemas.openxmlformats.org/officeDocument/2006/relationships/notesSlide" Target="../notesSlides/notesSlide214.xml"/><Relationship Id="rId1" Type="http://schemas.openxmlformats.org/officeDocument/2006/relationships/slideLayout" Target="../slideLayouts/slideLayout2.xml"/></Relationships>
</file>

<file path=ppt/slides/_rels/slide329.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137.xml"/></Relationships>
</file>

<file path=ppt/slides/_rels/slide330.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331.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332.xml.rels><?xml version="1.0" encoding="UTF-8" standalone="yes"?>
<Relationships xmlns="http://schemas.openxmlformats.org/package/2006/relationships"><Relationship Id="rId2" Type="http://schemas.openxmlformats.org/officeDocument/2006/relationships/notesSlide" Target="../notesSlides/notesSlide215.xml"/><Relationship Id="rId1" Type="http://schemas.openxmlformats.org/officeDocument/2006/relationships/slideLayout" Target="../slideLayouts/slideLayout2.xml"/></Relationships>
</file>

<file path=ppt/slides/_rels/slide333.xml.rels><?xml version="1.0" encoding="UTF-8" standalone="yes"?>
<Relationships xmlns="http://schemas.openxmlformats.org/package/2006/relationships"><Relationship Id="rId2" Type="http://schemas.openxmlformats.org/officeDocument/2006/relationships/notesSlide" Target="../notesSlides/notesSlide216.xml"/><Relationship Id="rId1" Type="http://schemas.openxmlformats.org/officeDocument/2006/relationships/slideLayout" Target="../slideLayouts/slideLayout2.xml"/></Relationships>
</file>

<file path=ppt/slides/_rels/slide33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3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3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3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3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3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4.xml.rels><?xml version="1.0" encoding="UTF-8" standalone="yes"?>
<Relationships xmlns="http://schemas.openxmlformats.org/package/2006/relationships"><Relationship Id="rId3" Type="http://schemas.openxmlformats.org/officeDocument/2006/relationships/image" Target="../media/image5.jpg"/><Relationship Id="rId2" Type="http://schemas.openxmlformats.org/officeDocument/2006/relationships/notesSlide" Target="../notesSlides/notesSlide15.xml"/><Relationship Id="rId1" Type="http://schemas.openxmlformats.org/officeDocument/2006/relationships/slideLayout" Target="../slideLayouts/slideLayout1.xml"/></Relationships>
</file>

<file path=ppt/slides/_rels/slide340.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themeOverride" Target="../theme/themeOverride170.xml"/></Relationships>
</file>

<file path=ppt/slides/_rels/slide341.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themeOverride" Target="../theme/themeOverride171.xml"/></Relationships>
</file>

<file path=ppt/slides/_rels/slide342.xml.rels><?xml version="1.0" encoding="UTF-8" standalone="yes"?>
<Relationships xmlns="http://schemas.openxmlformats.org/package/2006/relationships"><Relationship Id="rId2" Type="http://schemas.openxmlformats.org/officeDocument/2006/relationships/notesSlide" Target="../notesSlides/notesSlide217.xml"/><Relationship Id="rId1" Type="http://schemas.openxmlformats.org/officeDocument/2006/relationships/slideLayout" Target="../slideLayouts/slideLayout205.xml"/></Relationships>
</file>

<file path=ppt/slides/_rels/slide343.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notesSlide" Target="../notesSlides/notesSlide218.xml"/><Relationship Id="rId1" Type="http://schemas.openxmlformats.org/officeDocument/2006/relationships/slideLayout" Target="../slideLayouts/slideLayout205.xml"/></Relationships>
</file>

<file path=ppt/slides/_rels/slide344.xml.rels><?xml version="1.0" encoding="UTF-8" standalone="yes"?>
<Relationships xmlns="http://schemas.openxmlformats.org/package/2006/relationships"><Relationship Id="rId3" Type="http://schemas.openxmlformats.org/officeDocument/2006/relationships/notesSlide" Target="../notesSlides/notesSlide219.xml"/><Relationship Id="rId2" Type="http://schemas.openxmlformats.org/officeDocument/2006/relationships/slideLayout" Target="../slideLayouts/slideLayout258.xml"/><Relationship Id="rId1" Type="http://schemas.openxmlformats.org/officeDocument/2006/relationships/themeOverride" Target="../theme/themeOverride172.xml"/></Relationships>
</file>

<file path=ppt/slides/_rels/slide345.xml.rels><?xml version="1.0" encoding="UTF-8" standalone="yes"?>
<Relationships xmlns="http://schemas.openxmlformats.org/package/2006/relationships"><Relationship Id="rId3" Type="http://schemas.openxmlformats.org/officeDocument/2006/relationships/notesSlide" Target="../notesSlides/notesSlide220.xml"/><Relationship Id="rId2" Type="http://schemas.openxmlformats.org/officeDocument/2006/relationships/slideLayout" Target="../slideLayouts/slideLayout258.xml"/><Relationship Id="rId1" Type="http://schemas.openxmlformats.org/officeDocument/2006/relationships/themeOverride" Target="../theme/themeOverride173.xml"/></Relationships>
</file>

<file path=ppt/slides/_rels/slide346.xml.rels><?xml version="1.0" encoding="UTF-8" standalone="yes"?>
<Relationships xmlns="http://schemas.openxmlformats.org/package/2006/relationships"><Relationship Id="rId3" Type="http://schemas.openxmlformats.org/officeDocument/2006/relationships/notesSlide" Target="../notesSlides/notesSlide221.xml"/><Relationship Id="rId2" Type="http://schemas.openxmlformats.org/officeDocument/2006/relationships/slideLayout" Target="../slideLayouts/slideLayout258.xml"/><Relationship Id="rId1" Type="http://schemas.openxmlformats.org/officeDocument/2006/relationships/themeOverride" Target="../theme/themeOverride174.xml"/></Relationships>
</file>

<file path=ppt/slides/_rels/slide347.xml.rels><?xml version="1.0" encoding="UTF-8" standalone="yes"?>
<Relationships xmlns="http://schemas.openxmlformats.org/package/2006/relationships"><Relationship Id="rId3" Type="http://schemas.openxmlformats.org/officeDocument/2006/relationships/diagramLayout" Target="../diagrams/layout36.xml"/><Relationship Id="rId2" Type="http://schemas.openxmlformats.org/officeDocument/2006/relationships/diagramData" Target="../diagrams/data36.xml"/><Relationship Id="rId1" Type="http://schemas.openxmlformats.org/officeDocument/2006/relationships/slideLayout" Target="../slideLayouts/slideLayout205.xml"/><Relationship Id="rId6" Type="http://schemas.microsoft.com/office/2007/relationships/diagramDrawing" Target="../diagrams/drawing36.xml"/><Relationship Id="rId5" Type="http://schemas.openxmlformats.org/officeDocument/2006/relationships/diagramColors" Target="../diagrams/colors36.xml"/><Relationship Id="rId4" Type="http://schemas.openxmlformats.org/officeDocument/2006/relationships/diagramQuickStyle" Target="../diagrams/quickStyle36.xml"/></Relationships>
</file>

<file path=ppt/slides/_rels/slide348.xml.rels><?xml version="1.0" encoding="UTF-8" standalone="yes"?>
<Relationships xmlns="http://schemas.openxmlformats.org/package/2006/relationships"><Relationship Id="rId2" Type="http://schemas.openxmlformats.org/officeDocument/2006/relationships/image" Target="../media/image27.wmf"/><Relationship Id="rId1" Type="http://schemas.openxmlformats.org/officeDocument/2006/relationships/slideLayout" Target="../slideLayouts/slideLayout207.xml"/></Relationships>
</file>

<file path=ppt/slides/_rels/slide349.xml.rels><?xml version="1.0" encoding="UTF-8" standalone="yes"?>
<Relationships xmlns="http://schemas.openxmlformats.org/package/2006/relationships"><Relationship Id="rId3" Type="http://schemas.openxmlformats.org/officeDocument/2006/relationships/notesSlide" Target="../notesSlides/notesSlide222.xml"/><Relationship Id="rId2" Type="http://schemas.openxmlformats.org/officeDocument/2006/relationships/slideLayout" Target="../slideLayouts/slideLayout2.xml"/><Relationship Id="rId1" Type="http://schemas.openxmlformats.org/officeDocument/2006/relationships/themeOverride" Target="../theme/themeOverride175.xml"/></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2.xml"/></Relationships>
</file>

<file path=ppt/slides/_rels/slide350.xml.rels><?xml version="1.0" encoding="UTF-8" standalone="yes"?>
<Relationships xmlns="http://schemas.openxmlformats.org/package/2006/relationships"><Relationship Id="rId3" Type="http://schemas.openxmlformats.org/officeDocument/2006/relationships/notesSlide" Target="../notesSlides/notesSlide223.xml"/><Relationship Id="rId2" Type="http://schemas.openxmlformats.org/officeDocument/2006/relationships/slideLayout" Target="../slideLayouts/slideLayout2.xml"/><Relationship Id="rId1" Type="http://schemas.openxmlformats.org/officeDocument/2006/relationships/themeOverride" Target="../theme/themeOverride176.xml"/></Relationships>
</file>

<file path=ppt/slides/_rels/slide351.xml.rels><?xml version="1.0" encoding="UTF-8" standalone="yes"?>
<Relationships xmlns="http://schemas.openxmlformats.org/package/2006/relationships"><Relationship Id="rId1" Type="http://schemas.openxmlformats.org/officeDocument/2006/relationships/slideLayout" Target="../slideLayouts/slideLayout205.xml"/></Relationships>
</file>

<file path=ppt/slides/_rels/slide352.xml.rels><?xml version="1.0" encoding="UTF-8" standalone="yes"?>
<Relationships xmlns="http://schemas.openxmlformats.org/package/2006/relationships"><Relationship Id="rId1" Type="http://schemas.openxmlformats.org/officeDocument/2006/relationships/slideLayout" Target="../slideLayouts/slideLayout205.xml"/></Relationships>
</file>

<file path=ppt/slides/_rels/slide353.xml.rels><?xml version="1.0" encoding="UTF-8" standalone="yes"?>
<Relationships xmlns="http://schemas.openxmlformats.org/package/2006/relationships"><Relationship Id="rId1" Type="http://schemas.openxmlformats.org/officeDocument/2006/relationships/slideLayout" Target="../slideLayouts/slideLayout205.xml"/></Relationships>
</file>

<file path=ppt/slides/_rels/slide354.xml.rels><?xml version="1.0" encoding="UTF-8" standalone="yes"?>
<Relationships xmlns="http://schemas.openxmlformats.org/package/2006/relationships"><Relationship Id="rId1" Type="http://schemas.openxmlformats.org/officeDocument/2006/relationships/slideLayout" Target="../slideLayouts/slideLayout207.xml"/></Relationships>
</file>

<file path=ppt/slides/_rels/slide355.xml.rels><?xml version="1.0" encoding="UTF-8" standalone="yes"?>
<Relationships xmlns="http://schemas.openxmlformats.org/package/2006/relationships"><Relationship Id="rId1" Type="http://schemas.openxmlformats.org/officeDocument/2006/relationships/slideLayout" Target="../slideLayouts/slideLayout205.xml"/></Relationships>
</file>

<file path=ppt/slides/_rels/slide356.xml.rels><?xml version="1.0" encoding="UTF-8" standalone="yes"?>
<Relationships xmlns="http://schemas.openxmlformats.org/package/2006/relationships"><Relationship Id="rId1" Type="http://schemas.openxmlformats.org/officeDocument/2006/relationships/slideLayout" Target="../slideLayouts/slideLayout205.xml"/></Relationships>
</file>

<file path=ppt/slides/_rels/slide357.xml.rels><?xml version="1.0" encoding="UTF-8" standalone="yes"?>
<Relationships xmlns="http://schemas.openxmlformats.org/package/2006/relationships"><Relationship Id="rId1" Type="http://schemas.openxmlformats.org/officeDocument/2006/relationships/slideLayout" Target="../slideLayouts/slideLayout205.xml"/></Relationships>
</file>

<file path=ppt/slides/_rels/slide358.xml.rels><?xml version="1.0" encoding="UTF-8" standalone="yes"?>
<Relationships xmlns="http://schemas.openxmlformats.org/package/2006/relationships"><Relationship Id="rId1" Type="http://schemas.openxmlformats.org/officeDocument/2006/relationships/slideLayout" Target="../slideLayouts/slideLayout205.xml"/></Relationships>
</file>

<file path=ppt/slides/_rels/slide359.xml.rels><?xml version="1.0" encoding="UTF-8" standalone="yes"?>
<Relationships xmlns="http://schemas.openxmlformats.org/package/2006/relationships"><Relationship Id="rId1" Type="http://schemas.openxmlformats.org/officeDocument/2006/relationships/slideLayout" Target="../slideLayouts/slideLayout205.xml"/></Relationships>
</file>

<file path=ppt/slides/_rels/slide36.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2.xml"/></Relationships>
</file>

<file path=ppt/slides/_rels/slide360.xml.rels><?xml version="1.0" encoding="UTF-8" standalone="yes"?>
<Relationships xmlns="http://schemas.openxmlformats.org/package/2006/relationships"><Relationship Id="rId1" Type="http://schemas.openxmlformats.org/officeDocument/2006/relationships/slideLayout" Target="../slideLayouts/slideLayout205.xml"/></Relationships>
</file>

<file path=ppt/slides/_rels/slide361.xml.rels><?xml version="1.0" encoding="UTF-8" standalone="yes"?>
<Relationships xmlns="http://schemas.openxmlformats.org/package/2006/relationships"><Relationship Id="rId1" Type="http://schemas.openxmlformats.org/officeDocument/2006/relationships/slideLayout" Target="../slideLayouts/slideLayout205.xml"/></Relationships>
</file>

<file path=ppt/slides/_rels/slide362.xml.rels><?xml version="1.0" encoding="UTF-8" standalone="yes"?>
<Relationships xmlns="http://schemas.openxmlformats.org/package/2006/relationships"><Relationship Id="rId1" Type="http://schemas.openxmlformats.org/officeDocument/2006/relationships/slideLayout" Target="../slideLayouts/slideLayout205.xml"/></Relationships>
</file>

<file path=ppt/slides/_rels/slide363.xml.rels><?xml version="1.0" encoding="UTF-8" standalone="yes"?>
<Relationships xmlns="http://schemas.openxmlformats.org/package/2006/relationships"><Relationship Id="rId2" Type="http://schemas.openxmlformats.org/officeDocument/2006/relationships/notesSlide" Target="../notesSlides/notesSlide224.xml"/><Relationship Id="rId1" Type="http://schemas.openxmlformats.org/officeDocument/2006/relationships/slideLayout" Target="../slideLayouts/slideLayout15.xml"/></Relationships>
</file>

<file path=ppt/slides/_rels/slide364.xml.rels><?xml version="1.0" encoding="UTF-8" standalone="yes"?>
<Relationships xmlns="http://schemas.openxmlformats.org/package/2006/relationships"><Relationship Id="rId2" Type="http://schemas.openxmlformats.org/officeDocument/2006/relationships/notesSlide" Target="../notesSlides/notesSlide225.xml"/><Relationship Id="rId1" Type="http://schemas.openxmlformats.org/officeDocument/2006/relationships/slideLayout" Target="../slideLayouts/slideLayout137.xml"/></Relationships>
</file>

<file path=ppt/slides/_rels/slide365.xml.rels><?xml version="1.0" encoding="UTF-8" standalone="yes"?>
<Relationships xmlns="http://schemas.openxmlformats.org/package/2006/relationships"><Relationship Id="rId3" Type="http://schemas.openxmlformats.org/officeDocument/2006/relationships/diagramLayout" Target="../diagrams/layout37.xml"/><Relationship Id="rId2" Type="http://schemas.openxmlformats.org/officeDocument/2006/relationships/diagramData" Target="../diagrams/data37.xml"/><Relationship Id="rId1" Type="http://schemas.openxmlformats.org/officeDocument/2006/relationships/slideLayout" Target="../slideLayouts/slideLayout15.xml"/><Relationship Id="rId6" Type="http://schemas.microsoft.com/office/2007/relationships/diagramDrawing" Target="../diagrams/drawing37.xml"/><Relationship Id="rId5" Type="http://schemas.openxmlformats.org/officeDocument/2006/relationships/diagramColors" Target="../diagrams/colors37.xml"/><Relationship Id="rId4" Type="http://schemas.openxmlformats.org/officeDocument/2006/relationships/diagramQuickStyle" Target="../diagrams/quickStyle37.xml"/></Relationships>
</file>

<file path=ppt/slides/_rels/slide366.xml.rels><?xml version="1.0" encoding="UTF-8" standalone="yes"?>
<Relationships xmlns="http://schemas.openxmlformats.org/package/2006/relationships"><Relationship Id="rId3" Type="http://schemas.openxmlformats.org/officeDocument/2006/relationships/diagramLayout" Target="../diagrams/layout38.xml"/><Relationship Id="rId2" Type="http://schemas.openxmlformats.org/officeDocument/2006/relationships/diagramData" Target="../diagrams/data38.xml"/><Relationship Id="rId1" Type="http://schemas.openxmlformats.org/officeDocument/2006/relationships/slideLayout" Target="../slideLayouts/slideLayout15.xml"/><Relationship Id="rId6" Type="http://schemas.microsoft.com/office/2007/relationships/diagramDrawing" Target="../diagrams/drawing38.xml"/><Relationship Id="rId5" Type="http://schemas.openxmlformats.org/officeDocument/2006/relationships/diagramColors" Target="../diagrams/colors38.xml"/><Relationship Id="rId4" Type="http://schemas.openxmlformats.org/officeDocument/2006/relationships/diagramQuickStyle" Target="../diagrams/quickStyle38.xml"/></Relationships>
</file>

<file path=ppt/slides/_rels/slide367.xml.rels><?xml version="1.0" encoding="UTF-8" standalone="yes"?>
<Relationships xmlns="http://schemas.openxmlformats.org/package/2006/relationships"><Relationship Id="rId2" Type="http://schemas.openxmlformats.org/officeDocument/2006/relationships/notesSlide" Target="../notesSlides/notesSlide226.xml"/><Relationship Id="rId1" Type="http://schemas.openxmlformats.org/officeDocument/2006/relationships/slideLayout" Target="../slideLayouts/slideLayout607.xml"/></Relationships>
</file>

<file path=ppt/slides/_rels/slide368.xml.rels><?xml version="1.0" encoding="UTF-8" standalone="yes"?>
<Relationships xmlns="http://schemas.openxmlformats.org/package/2006/relationships"><Relationship Id="rId2" Type="http://schemas.openxmlformats.org/officeDocument/2006/relationships/notesSlide" Target="../notesSlides/notesSlide227.xml"/><Relationship Id="rId1" Type="http://schemas.openxmlformats.org/officeDocument/2006/relationships/slideLayout" Target="../slideLayouts/slideLayout607.xml"/></Relationships>
</file>

<file path=ppt/slides/_rels/slide369.xml.rels><?xml version="1.0" encoding="UTF-8" standalone="yes"?>
<Relationships xmlns="http://schemas.openxmlformats.org/package/2006/relationships"><Relationship Id="rId2" Type="http://schemas.openxmlformats.org/officeDocument/2006/relationships/notesSlide" Target="../notesSlides/notesSlide228.xml"/><Relationship Id="rId1" Type="http://schemas.openxmlformats.org/officeDocument/2006/relationships/slideLayout" Target="../slideLayouts/slideLayout607.xml"/></Relationships>
</file>

<file path=ppt/slides/_rels/slide37.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2.xml"/></Relationships>
</file>

<file path=ppt/slides/_rels/slide370.xml.rels><?xml version="1.0" encoding="UTF-8" standalone="yes"?>
<Relationships xmlns="http://schemas.openxmlformats.org/package/2006/relationships"><Relationship Id="rId2" Type="http://schemas.openxmlformats.org/officeDocument/2006/relationships/notesSlide" Target="../notesSlides/notesSlide229.xml"/><Relationship Id="rId1" Type="http://schemas.openxmlformats.org/officeDocument/2006/relationships/slideLayout" Target="../slideLayouts/slideLayout607.xml"/></Relationships>
</file>

<file path=ppt/slides/_rels/slide371.xml.rels><?xml version="1.0" encoding="UTF-8" standalone="yes"?>
<Relationships xmlns="http://schemas.openxmlformats.org/package/2006/relationships"><Relationship Id="rId1" Type="http://schemas.openxmlformats.org/officeDocument/2006/relationships/slideLayout" Target="../slideLayouts/slideLayout596.xml"/></Relationships>
</file>

<file path=ppt/slides/_rels/slide372.xml.rels><?xml version="1.0" encoding="UTF-8" standalone="yes"?>
<Relationships xmlns="http://schemas.openxmlformats.org/package/2006/relationships"><Relationship Id="rId2" Type="http://schemas.openxmlformats.org/officeDocument/2006/relationships/slideLayout" Target="../slideLayouts/slideLayout271.xml"/><Relationship Id="rId1" Type="http://schemas.openxmlformats.org/officeDocument/2006/relationships/themeOverride" Target="../theme/themeOverride177.xml"/></Relationships>
</file>

<file path=ppt/slides/_rels/slide373.xml.rels><?xml version="1.0" encoding="UTF-8" standalone="yes"?>
<Relationships xmlns="http://schemas.openxmlformats.org/package/2006/relationships"><Relationship Id="rId2" Type="http://schemas.openxmlformats.org/officeDocument/2006/relationships/slideLayout" Target="../slideLayouts/slideLayout271.xml"/><Relationship Id="rId1" Type="http://schemas.openxmlformats.org/officeDocument/2006/relationships/themeOverride" Target="../theme/themeOverride178.xml"/></Relationships>
</file>

<file path=ppt/slides/_rels/slide374.xml.rels><?xml version="1.0" encoding="UTF-8" standalone="yes"?>
<Relationships xmlns="http://schemas.openxmlformats.org/package/2006/relationships"><Relationship Id="rId2" Type="http://schemas.openxmlformats.org/officeDocument/2006/relationships/slideLayout" Target="../slideLayouts/slideLayout271.xml"/><Relationship Id="rId1" Type="http://schemas.openxmlformats.org/officeDocument/2006/relationships/themeOverride" Target="../theme/themeOverride179.xml"/></Relationships>
</file>

<file path=ppt/slides/_rels/slide375.xml.rels><?xml version="1.0" encoding="UTF-8" standalone="yes"?>
<Relationships xmlns="http://schemas.openxmlformats.org/package/2006/relationships"><Relationship Id="rId2" Type="http://schemas.openxmlformats.org/officeDocument/2006/relationships/slideLayout" Target="../slideLayouts/slideLayout274.xml"/><Relationship Id="rId1" Type="http://schemas.openxmlformats.org/officeDocument/2006/relationships/themeOverride" Target="../theme/themeOverride180.xml"/></Relationships>
</file>

<file path=ppt/slides/_rels/slide376.xml.rels><?xml version="1.0" encoding="UTF-8" standalone="yes"?>
<Relationships xmlns="http://schemas.openxmlformats.org/package/2006/relationships"><Relationship Id="rId2" Type="http://schemas.openxmlformats.org/officeDocument/2006/relationships/slideLayout" Target="../slideLayouts/slideLayout271.xml"/><Relationship Id="rId1" Type="http://schemas.openxmlformats.org/officeDocument/2006/relationships/themeOverride" Target="../theme/themeOverride181.xml"/></Relationships>
</file>

<file path=ppt/slides/_rels/slide377.xml.rels><?xml version="1.0" encoding="UTF-8" standalone="yes"?>
<Relationships xmlns="http://schemas.openxmlformats.org/package/2006/relationships"><Relationship Id="rId2" Type="http://schemas.openxmlformats.org/officeDocument/2006/relationships/slideLayout" Target="../slideLayouts/slideLayout271.xml"/><Relationship Id="rId1" Type="http://schemas.openxmlformats.org/officeDocument/2006/relationships/themeOverride" Target="../theme/themeOverride182.xml"/></Relationships>
</file>

<file path=ppt/slides/_rels/slide378.xml.rels><?xml version="1.0" encoding="UTF-8" standalone="yes"?>
<Relationships xmlns="http://schemas.openxmlformats.org/package/2006/relationships"><Relationship Id="rId2" Type="http://schemas.openxmlformats.org/officeDocument/2006/relationships/slideLayout" Target="../slideLayouts/slideLayout271.xml"/><Relationship Id="rId1" Type="http://schemas.openxmlformats.org/officeDocument/2006/relationships/themeOverride" Target="../theme/themeOverride183.xml"/></Relationships>
</file>

<file path=ppt/slides/_rels/slide379.xml.rels><?xml version="1.0" encoding="UTF-8" standalone="yes"?>
<Relationships xmlns="http://schemas.openxmlformats.org/package/2006/relationships"><Relationship Id="rId3" Type="http://schemas.openxmlformats.org/officeDocument/2006/relationships/notesSlide" Target="../notesSlides/notesSlide230.xml"/><Relationship Id="rId2" Type="http://schemas.openxmlformats.org/officeDocument/2006/relationships/slideLayout" Target="../slideLayouts/slideLayout2.xml"/><Relationship Id="rId1" Type="http://schemas.openxmlformats.org/officeDocument/2006/relationships/themeOverride" Target="../theme/themeOverride184.xml"/><Relationship Id="rId4" Type="http://schemas.openxmlformats.org/officeDocument/2006/relationships/image" Target="../media/image1.png"/></Relationships>
</file>

<file path=ppt/slides/_rels/slide38.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2.xml"/></Relationships>
</file>

<file path=ppt/slides/_rels/slide380.xml.rels><?xml version="1.0" encoding="UTF-8" standalone="yes"?>
<Relationships xmlns="http://schemas.openxmlformats.org/package/2006/relationships"><Relationship Id="rId3" Type="http://schemas.openxmlformats.org/officeDocument/2006/relationships/notesSlide" Target="../notesSlides/notesSlide231.xml"/><Relationship Id="rId2" Type="http://schemas.openxmlformats.org/officeDocument/2006/relationships/slideLayout" Target="../slideLayouts/slideLayout2.xml"/><Relationship Id="rId1" Type="http://schemas.openxmlformats.org/officeDocument/2006/relationships/themeOverride" Target="../theme/themeOverride185.xml"/></Relationships>
</file>

<file path=ppt/slides/_rels/slide381.xml.rels><?xml version="1.0" encoding="UTF-8" standalone="yes"?>
<Relationships xmlns="http://schemas.openxmlformats.org/package/2006/relationships"><Relationship Id="rId2" Type="http://schemas.openxmlformats.org/officeDocument/2006/relationships/notesSlide" Target="../notesSlides/notesSlide232.xml"/><Relationship Id="rId1" Type="http://schemas.openxmlformats.org/officeDocument/2006/relationships/slideLayout" Target="../slideLayouts/slideLayout15.xml"/></Relationships>
</file>

<file path=ppt/slides/_rels/slide382.xml.rels><?xml version="1.0" encoding="UTF-8" standalone="yes"?>
<Relationships xmlns="http://schemas.openxmlformats.org/package/2006/relationships"><Relationship Id="rId3" Type="http://schemas.openxmlformats.org/officeDocument/2006/relationships/notesSlide" Target="../notesSlides/notesSlide233.xml"/><Relationship Id="rId2" Type="http://schemas.openxmlformats.org/officeDocument/2006/relationships/slideLayout" Target="../slideLayouts/slideLayout661.xml"/><Relationship Id="rId1" Type="http://schemas.openxmlformats.org/officeDocument/2006/relationships/themeOverride" Target="../theme/themeOverride186.xml"/></Relationships>
</file>

<file path=ppt/slides/_rels/slide383.xml.rels><?xml version="1.0" encoding="UTF-8" standalone="yes"?>
<Relationships xmlns="http://schemas.openxmlformats.org/package/2006/relationships"><Relationship Id="rId2" Type="http://schemas.openxmlformats.org/officeDocument/2006/relationships/slideLayout" Target="../slideLayouts/slideLayout661.xml"/><Relationship Id="rId1" Type="http://schemas.openxmlformats.org/officeDocument/2006/relationships/themeOverride" Target="../theme/themeOverride187.xml"/></Relationships>
</file>

<file path=ppt/slides/_rels/slide384.xml.rels><?xml version="1.0" encoding="UTF-8" standalone="yes"?>
<Relationships xmlns="http://schemas.openxmlformats.org/package/2006/relationships"><Relationship Id="rId3" Type="http://schemas.openxmlformats.org/officeDocument/2006/relationships/notesSlide" Target="../notesSlides/notesSlide234.xml"/><Relationship Id="rId2" Type="http://schemas.openxmlformats.org/officeDocument/2006/relationships/slideLayout" Target="../slideLayouts/slideLayout2.xml"/><Relationship Id="rId1" Type="http://schemas.openxmlformats.org/officeDocument/2006/relationships/themeOverride" Target="../theme/themeOverride188.xml"/></Relationships>
</file>

<file path=ppt/slides/_rels/slide385.xml.rels><?xml version="1.0" encoding="UTF-8" standalone="yes"?>
<Relationships xmlns="http://schemas.openxmlformats.org/package/2006/relationships"><Relationship Id="rId3" Type="http://schemas.openxmlformats.org/officeDocument/2006/relationships/notesSlide" Target="../notesSlides/notesSlide235.xml"/><Relationship Id="rId2" Type="http://schemas.openxmlformats.org/officeDocument/2006/relationships/slideLayout" Target="../slideLayouts/slideLayout2.xml"/><Relationship Id="rId1" Type="http://schemas.openxmlformats.org/officeDocument/2006/relationships/themeOverride" Target="../theme/themeOverride189.xml"/><Relationship Id="rId5" Type="http://schemas.openxmlformats.org/officeDocument/2006/relationships/slide" Target="slide71.xml"/><Relationship Id="rId4" Type="http://schemas.openxmlformats.org/officeDocument/2006/relationships/image" Target="../media/image1.png"/></Relationships>
</file>

<file path=ppt/slides/_rels/slide386.xml.rels><?xml version="1.0" encoding="UTF-8" standalone="yes"?>
<Relationships xmlns="http://schemas.openxmlformats.org/package/2006/relationships"><Relationship Id="rId3" Type="http://schemas.openxmlformats.org/officeDocument/2006/relationships/notesSlide" Target="../notesSlides/notesSlide236.xml"/><Relationship Id="rId2" Type="http://schemas.openxmlformats.org/officeDocument/2006/relationships/slideLayout" Target="../slideLayouts/slideLayout480.xml"/><Relationship Id="rId1" Type="http://schemas.openxmlformats.org/officeDocument/2006/relationships/themeOverride" Target="../theme/themeOverride190.xml"/><Relationship Id="rId4" Type="http://schemas.openxmlformats.org/officeDocument/2006/relationships/image" Target="../media/image22.wmf"/></Relationships>
</file>

<file path=ppt/slides/_rels/slide38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8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8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9.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20.xml"/><Relationship Id="rId1" Type="http://schemas.openxmlformats.org/officeDocument/2006/relationships/slideLayout" Target="../slideLayouts/slideLayout2.xml"/></Relationships>
</file>

<file path=ppt/slides/_rels/slide39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91.xml.rels><?xml version="1.0" encoding="UTF-8" standalone="yes"?>
<Relationships xmlns="http://schemas.openxmlformats.org/package/2006/relationships"><Relationship Id="rId3" Type="http://schemas.openxmlformats.org/officeDocument/2006/relationships/diagramLayout" Target="../diagrams/layout39.xml"/><Relationship Id="rId2" Type="http://schemas.openxmlformats.org/officeDocument/2006/relationships/diagramData" Target="../diagrams/data39.xml"/><Relationship Id="rId1" Type="http://schemas.openxmlformats.org/officeDocument/2006/relationships/slideLayout" Target="../slideLayouts/slideLayout15.xml"/><Relationship Id="rId6" Type="http://schemas.microsoft.com/office/2007/relationships/diagramDrawing" Target="../diagrams/drawing39.xml"/><Relationship Id="rId5" Type="http://schemas.openxmlformats.org/officeDocument/2006/relationships/diagramColors" Target="../diagrams/colors39.xml"/><Relationship Id="rId4" Type="http://schemas.openxmlformats.org/officeDocument/2006/relationships/diagramQuickStyle" Target="../diagrams/quickStyle39.xml"/></Relationships>
</file>

<file path=ppt/slides/_rels/slide392.xml.rels><?xml version="1.0" encoding="UTF-8" standalone="yes"?>
<Relationships xmlns="http://schemas.openxmlformats.org/package/2006/relationships"><Relationship Id="rId3" Type="http://schemas.openxmlformats.org/officeDocument/2006/relationships/diagramData" Target="../diagrams/data40.xml"/><Relationship Id="rId7" Type="http://schemas.microsoft.com/office/2007/relationships/diagramDrawing" Target="../diagrams/drawing40.xml"/><Relationship Id="rId2" Type="http://schemas.openxmlformats.org/officeDocument/2006/relationships/notesSlide" Target="../notesSlides/notesSlide237.xml"/><Relationship Id="rId1" Type="http://schemas.openxmlformats.org/officeDocument/2006/relationships/slideLayout" Target="../slideLayouts/slideLayout97.xml"/><Relationship Id="rId6" Type="http://schemas.openxmlformats.org/officeDocument/2006/relationships/diagramColors" Target="../diagrams/colors40.xml"/><Relationship Id="rId5" Type="http://schemas.openxmlformats.org/officeDocument/2006/relationships/diagramQuickStyle" Target="../diagrams/quickStyle40.xml"/><Relationship Id="rId4" Type="http://schemas.openxmlformats.org/officeDocument/2006/relationships/diagramLayout" Target="../diagrams/layout40.xml"/></Relationships>
</file>

<file path=ppt/slides/_rels/slide393.xml.rels><?xml version="1.0" encoding="UTF-8" standalone="yes"?>
<Relationships xmlns="http://schemas.openxmlformats.org/package/2006/relationships"><Relationship Id="rId3" Type="http://schemas.openxmlformats.org/officeDocument/2006/relationships/notesSlide" Target="../notesSlides/notesSlide238.xml"/><Relationship Id="rId2" Type="http://schemas.openxmlformats.org/officeDocument/2006/relationships/slideLayout" Target="../slideLayouts/slideLayout2.xml"/><Relationship Id="rId1" Type="http://schemas.openxmlformats.org/officeDocument/2006/relationships/themeOverride" Target="../theme/themeOverride191.xml"/></Relationships>
</file>

<file path=ppt/slides/_rels/slide394.xml.rels><?xml version="1.0" encoding="UTF-8" standalone="yes"?>
<Relationships xmlns="http://schemas.openxmlformats.org/package/2006/relationships"><Relationship Id="rId3" Type="http://schemas.openxmlformats.org/officeDocument/2006/relationships/image" Target="../media/image5.jpg"/><Relationship Id="rId2" Type="http://schemas.openxmlformats.org/officeDocument/2006/relationships/notesSlide" Target="../notesSlides/notesSlide239.xml"/><Relationship Id="rId1" Type="http://schemas.openxmlformats.org/officeDocument/2006/relationships/slideLayout" Target="../slideLayouts/slideLayout1.xml"/></Relationships>
</file>

<file path=ppt/slides/_rels/slide395.xml.rels><?xml version="1.0" encoding="UTF-8" standalone="yes"?>
<Relationships xmlns="http://schemas.openxmlformats.org/package/2006/relationships"><Relationship Id="rId2" Type="http://schemas.openxmlformats.org/officeDocument/2006/relationships/notesSlide" Target="../notesSlides/notesSlide240.xml"/><Relationship Id="rId1" Type="http://schemas.openxmlformats.org/officeDocument/2006/relationships/slideLayout" Target="../slideLayouts/slideLayout2.xml"/></Relationships>
</file>

<file path=ppt/slides/_rels/slide39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9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98.xml.rels><?xml version="1.0" encoding="UTF-8" standalone="yes"?>
<Relationships xmlns="http://schemas.openxmlformats.org/package/2006/relationships"><Relationship Id="rId2" Type="http://schemas.openxmlformats.org/officeDocument/2006/relationships/notesSlide" Target="../notesSlides/notesSlide241.xml"/><Relationship Id="rId1" Type="http://schemas.openxmlformats.org/officeDocument/2006/relationships/slideLayout" Target="../slideLayouts/slideLayout2.xml"/></Relationships>
</file>

<file path=ppt/slides/_rels/slide399.xml.rels><?xml version="1.0" encoding="UTF-8" standalone="yes"?>
<Relationships xmlns="http://schemas.openxmlformats.org/package/2006/relationships"><Relationship Id="rId2" Type="http://schemas.openxmlformats.org/officeDocument/2006/relationships/notesSlide" Target="../notesSlides/notesSlide242.xml"/><Relationship Id="rId1" Type="http://schemas.openxmlformats.org/officeDocument/2006/relationships/slideLayout" Target="../slideLayouts/slideLayout2.xml"/></Relationships>
</file>

<file path=ppt/slides/_rels/slide4.xml.rels><?xml version="1.0" encoding="UTF-8" standalone="yes"?>
<Relationships xmlns="http://schemas.openxmlformats.org/package/2006/relationships"><Relationship Id="rId3" Type="http://schemas.openxmlformats.org/officeDocument/2006/relationships/notesSlide" Target="../notesSlides/notesSlide1.xml"/><Relationship Id="rId2" Type="http://schemas.openxmlformats.org/officeDocument/2006/relationships/slideLayout" Target="../slideLayouts/slideLayout2.xml"/><Relationship Id="rId1" Type="http://schemas.openxmlformats.org/officeDocument/2006/relationships/themeOverride" Target="../theme/themeOverride3.xml"/></Relationships>
</file>

<file path=ppt/slides/_rels/slide40.xml.rels><?xml version="1.0" encoding="UTF-8" standalone="yes"?>
<Relationships xmlns="http://schemas.openxmlformats.org/package/2006/relationships"><Relationship Id="rId3" Type="http://schemas.openxmlformats.org/officeDocument/2006/relationships/diagramLayout" Target="../diagrams/layout3.xml"/><Relationship Id="rId2" Type="http://schemas.openxmlformats.org/officeDocument/2006/relationships/diagramData" Target="../diagrams/data3.xml"/><Relationship Id="rId1" Type="http://schemas.openxmlformats.org/officeDocument/2006/relationships/slideLayout" Target="../slideLayouts/slideLayout2.xml"/><Relationship Id="rId6" Type="http://schemas.microsoft.com/office/2007/relationships/diagramDrawing" Target="../diagrams/drawing3.xml"/><Relationship Id="rId5" Type="http://schemas.openxmlformats.org/officeDocument/2006/relationships/diagramColors" Target="../diagrams/colors3.xml"/><Relationship Id="rId4" Type="http://schemas.openxmlformats.org/officeDocument/2006/relationships/diagramQuickStyle" Target="../diagrams/quickStyle3.xml"/></Relationships>
</file>

<file path=ppt/slides/_rels/slide400.xml.rels><?xml version="1.0" encoding="UTF-8" standalone="yes"?>
<Relationships xmlns="http://schemas.openxmlformats.org/package/2006/relationships"><Relationship Id="rId2" Type="http://schemas.openxmlformats.org/officeDocument/2006/relationships/notesSlide" Target="../notesSlides/notesSlide243.xml"/><Relationship Id="rId1" Type="http://schemas.openxmlformats.org/officeDocument/2006/relationships/slideLayout" Target="../slideLayouts/slideLayout2.xml"/></Relationships>
</file>

<file path=ppt/slides/_rels/slide401.xml.rels><?xml version="1.0" encoding="UTF-8" standalone="yes"?>
<Relationships xmlns="http://schemas.openxmlformats.org/package/2006/relationships"><Relationship Id="rId2" Type="http://schemas.openxmlformats.org/officeDocument/2006/relationships/notesSlide" Target="../notesSlides/notesSlide244.xml"/><Relationship Id="rId1" Type="http://schemas.openxmlformats.org/officeDocument/2006/relationships/slideLayout" Target="../slideLayouts/slideLayout2.xml"/></Relationships>
</file>

<file path=ppt/slides/_rels/slide402.xml.rels><?xml version="1.0" encoding="UTF-8" standalone="yes"?>
<Relationships xmlns="http://schemas.openxmlformats.org/package/2006/relationships"><Relationship Id="rId3" Type="http://schemas.openxmlformats.org/officeDocument/2006/relationships/notesSlide" Target="../notesSlides/notesSlide245.xml"/><Relationship Id="rId2" Type="http://schemas.openxmlformats.org/officeDocument/2006/relationships/slideLayout" Target="../slideLayouts/slideLayout284.xml"/><Relationship Id="rId1" Type="http://schemas.openxmlformats.org/officeDocument/2006/relationships/themeOverride" Target="../theme/themeOverride192.xml"/><Relationship Id="rId4" Type="http://schemas.openxmlformats.org/officeDocument/2006/relationships/image" Target="../media/image1.png"/></Relationships>
</file>

<file path=ppt/slides/_rels/slide403.xml.rels><?xml version="1.0" encoding="UTF-8" standalone="yes"?>
<Relationships xmlns="http://schemas.openxmlformats.org/package/2006/relationships"><Relationship Id="rId2" Type="http://schemas.openxmlformats.org/officeDocument/2006/relationships/notesSlide" Target="../notesSlides/notesSlide246.xml"/><Relationship Id="rId1" Type="http://schemas.openxmlformats.org/officeDocument/2006/relationships/slideLayout" Target="../slideLayouts/slideLayout15.xml"/></Relationships>
</file>

<file path=ppt/slides/_rels/slide404.xml.rels><?xml version="1.0" encoding="UTF-8" standalone="yes"?>
<Relationships xmlns="http://schemas.openxmlformats.org/package/2006/relationships"><Relationship Id="rId3" Type="http://schemas.openxmlformats.org/officeDocument/2006/relationships/notesSlide" Target="../notesSlides/notesSlide247.xml"/><Relationship Id="rId2" Type="http://schemas.openxmlformats.org/officeDocument/2006/relationships/slideLayout" Target="../slideLayouts/slideLayout284.xml"/><Relationship Id="rId1" Type="http://schemas.openxmlformats.org/officeDocument/2006/relationships/themeOverride" Target="../theme/themeOverride193.xml"/><Relationship Id="rId4" Type="http://schemas.openxmlformats.org/officeDocument/2006/relationships/image" Target="../media/image1.png"/></Relationships>
</file>

<file path=ppt/slides/_rels/slide405.xml.rels><?xml version="1.0" encoding="UTF-8" standalone="yes"?>
<Relationships xmlns="http://schemas.openxmlformats.org/package/2006/relationships"><Relationship Id="rId3" Type="http://schemas.openxmlformats.org/officeDocument/2006/relationships/notesSlide" Target="../notesSlides/notesSlide248.xml"/><Relationship Id="rId2" Type="http://schemas.openxmlformats.org/officeDocument/2006/relationships/slideLayout" Target="../slideLayouts/slideLayout284.xml"/><Relationship Id="rId1" Type="http://schemas.openxmlformats.org/officeDocument/2006/relationships/themeOverride" Target="../theme/themeOverride194.xml"/><Relationship Id="rId4" Type="http://schemas.openxmlformats.org/officeDocument/2006/relationships/image" Target="../media/image1.png"/></Relationships>
</file>

<file path=ppt/slides/_rels/slide406.xml.rels><?xml version="1.0" encoding="UTF-8" standalone="yes"?>
<Relationships xmlns="http://schemas.openxmlformats.org/package/2006/relationships"><Relationship Id="rId3" Type="http://schemas.openxmlformats.org/officeDocument/2006/relationships/notesSlide" Target="../notesSlides/notesSlide249.xml"/><Relationship Id="rId2" Type="http://schemas.openxmlformats.org/officeDocument/2006/relationships/slideLayout" Target="../slideLayouts/slideLayout284.xml"/><Relationship Id="rId1" Type="http://schemas.openxmlformats.org/officeDocument/2006/relationships/themeOverride" Target="../theme/themeOverride195.xml"/><Relationship Id="rId4" Type="http://schemas.openxmlformats.org/officeDocument/2006/relationships/image" Target="../media/image1.png"/></Relationships>
</file>

<file path=ppt/slides/_rels/slide407.xml.rels><?xml version="1.0" encoding="UTF-8" standalone="yes"?>
<Relationships xmlns="http://schemas.openxmlformats.org/package/2006/relationships"><Relationship Id="rId3" Type="http://schemas.openxmlformats.org/officeDocument/2006/relationships/notesSlide" Target="../notesSlides/notesSlide250.xml"/><Relationship Id="rId2" Type="http://schemas.openxmlformats.org/officeDocument/2006/relationships/slideLayout" Target="../slideLayouts/slideLayout284.xml"/><Relationship Id="rId1" Type="http://schemas.openxmlformats.org/officeDocument/2006/relationships/themeOverride" Target="../theme/themeOverride196.xml"/><Relationship Id="rId4" Type="http://schemas.openxmlformats.org/officeDocument/2006/relationships/image" Target="../media/image1.png"/></Relationships>
</file>

<file path=ppt/slides/_rels/slide408.xml.rels><?xml version="1.0" encoding="UTF-8" standalone="yes"?>
<Relationships xmlns="http://schemas.openxmlformats.org/package/2006/relationships"><Relationship Id="rId2" Type="http://schemas.openxmlformats.org/officeDocument/2006/relationships/notesSlide" Target="../notesSlides/notesSlide251.xml"/><Relationship Id="rId1" Type="http://schemas.openxmlformats.org/officeDocument/2006/relationships/slideLayout" Target="../slideLayouts/slideLayout15.xml"/></Relationships>
</file>

<file path=ppt/slides/_rels/slide409.xml.rels><?xml version="1.0" encoding="UTF-8" standalone="yes"?>
<Relationships xmlns="http://schemas.openxmlformats.org/package/2006/relationships"><Relationship Id="rId2" Type="http://schemas.openxmlformats.org/officeDocument/2006/relationships/notesSlide" Target="../notesSlides/notesSlide252.xml"/><Relationship Id="rId1" Type="http://schemas.openxmlformats.org/officeDocument/2006/relationships/slideLayout" Target="../slideLayouts/slideLayout15.xml"/></Relationships>
</file>

<file path=ppt/slides/_rels/slide41.xml.rels><?xml version="1.0" encoding="UTF-8" standalone="yes"?>
<Relationships xmlns="http://schemas.openxmlformats.org/package/2006/relationships"><Relationship Id="rId3" Type="http://schemas.openxmlformats.org/officeDocument/2006/relationships/diagramLayout" Target="../diagrams/layout4.xml"/><Relationship Id="rId2" Type="http://schemas.openxmlformats.org/officeDocument/2006/relationships/diagramData" Target="../diagrams/data4.xml"/><Relationship Id="rId1" Type="http://schemas.openxmlformats.org/officeDocument/2006/relationships/slideLayout" Target="../slideLayouts/slideLayout2.xml"/><Relationship Id="rId6" Type="http://schemas.microsoft.com/office/2007/relationships/diagramDrawing" Target="../diagrams/drawing4.xml"/><Relationship Id="rId5" Type="http://schemas.openxmlformats.org/officeDocument/2006/relationships/diagramColors" Target="../diagrams/colors4.xml"/><Relationship Id="rId4" Type="http://schemas.openxmlformats.org/officeDocument/2006/relationships/diagramQuickStyle" Target="../diagrams/quickStyle4.xml"/></Relationships>
</file>

<file path=ppt/slides/_rels/slide410.xml.rels><?xml version="1.0" encoding="UTF-8" standalone="yes"?>
<Relationships xmlns="http://schemas.openxmlformats.org/package/2006/relationships"><Relationship Id="rId2" Type="http://schemas.openxmlformats.org/officeDocument/2006/relationships/notesSlide" Target="../notesSlides/notesSlide253.xml"/><Relationship Id="rId1" Type="http://schemas.openxmlformats.org/officeDocument/2006/relationships/slideLayout" Target="../slideLayouts/slideLayout15.xml"/></Relationships>
</file>

<file path=ppt/slides/_rels/slide411.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slideLayout" Target="../slideLayouts/slideLayout2.xml"/><Relationship Id="rId1" Type="http://schemas.openxmlformats.org/officeDocument/2006/relationships/themeOverride" Target="../theme/themeOverride197.xml"/></Relationships>
</file>

<file path=ppt/slides/_rels/slide41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1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1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1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16.xml.rels><?xml version="1.0" encoding="UTF-8" standalone="yes"?>
<Relationships xmlns="http://schemas.openxmlformats.org/package/2006/relationships"><Relationship Id="rId3" Type="http://schemas.openxmlformats.org/officeDocument/2006/relationships/notesSlide" Target="../notesSlides/notesSlide254.xml"/><Relationship Id="rId2" Type="http://schemas.openxmlformats.org/officeDocument/2006/relationships/slideLayout" Target="../slideLayouts/slideLayout2.xml"/><Relationship Id="rId1" Type="http://schemas.openxmlformats.org/officeDocument/2006/relationships/themeOverride" Target="../theme/themeOverride198.xml"/><Relationship Id="rId4" Type="http://schemas.openxmlformats.org/officeDocument/2006/relationships/image" Target="../media/image1.png"/></Relationships>
</file>

<file path=ppt/slides/_rels/slide417.xml.rels><?xml version="1.0" encoding="UTF-8" standalone="yes"?>
<Relationships xmlns="http://schemas.openxmlformats.org/package/2006/relationships"><Relationship Id="rId2" Type="http://schemas.openxmlformats.org/officeDocument/2006/relationships/slideLayout" Target="../slideLayouts/slideLayout297.xml"/><Relationship Id="rId1" Type="http://schemas.openxmlformats.org/officeDocument/2006/relationships/themeOverride" Target="../theme/themeOverride199.xml"/></Relationships>
</file>

<file path=ppt/slides/_rels/slide418.xml.rels><?xml version="1.0" encoding="UTF-8" standalone="yes"?>
<Relationships xmlns="http://schemas.openxmlformats.org/package/2006/relationships"><Relationship Id="rId3" Type="http://schemas.openxmlformats.org/officeDocument/2006/relationships/notesSlide" Target="../notesSlides/notesSlide255.xml"/><Relationship Id="rId2" Type="http://schemas.openxmlformats.org/officeDocument/2006/relationships/slideLayout" Target="../slideLayouts/slideLayout2.xml"/><Relationship Id="rId1" Type="http://schemas.openxmlformats.org/officeDocument/2006/relationships/themeOverride" Target="../theme/themeOverride200.xml"/></Relationships>
</file>

<file path=ppt/slides/_rels/slide419.xml.rels><?xml version="1.0" encoding="UTF-8" standalone="yes"?>
<Relationships xmlns="http://schemas.openxmlformats.org/package/2006/relationships"><Relationship Id="rId2" Type="http://schemas.openxmlformats.org/officeDocument/2006/relationships/image" Target="../media/image5.jpg"/><Relationship Id="rId1" Type="http://schemas.openxmlformats.org/officeDocument/2006/relationships/slideLayout" Target="../slideLayouts/slideLayout1.xml"/></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20.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themeOverride" Target="../theme/themeOverride201.xml"/></Relationships>
</file>

<file path=ppt/slides/_rels/slide421.xml.rels><?xml version="1.0" encoding="UTF-8" standalone="yes"?>
<Relationships xmlns="http://schemas.openxmlformats.org/package/2006/relationships"><Relationship Id="rId3" Type="http://schemas.openxmlformats.org/officeDocument/2006/relationships/notesSlide" Target="../notesSlides/notesSlide256.xml"/><Relationship Id="rId2" Type="http://schemas.openxmlformats.org/officeDocument/2006/relationships/slideLayout" Target="../slideLayouts/slideLayout2.xml"/><Relationship Id="rId1" Type="http://schemas.openxmlformats.org/officeDocument/2006/relationships/themeOverride" Target="../theme/themeOverride202.xml"/></Relationships>
</file>

<file path=ppt/slides/_rels/slide422.xml.rels><?xml version="1.0" encoding="UTF-8" standalone="yes"?>
<Relationships xmlns="http://schemas.openxmlformats.org/package/2006/relationships"><Relationship Id="rId3" Type="http://schemas.openxmlformats.org/officeDocument/2006/relationships/notesSlide" Target="../notesSlides/notesSlide257.xml"/><Relationship Id="rId2" Type="http://schemas.openxmlformats.org/officeDocument/2006/relationships/slideLayout" Target="../slideLayouts/slideLayout2.xml"/><Relationship Id="rId1" Type="http://schemas.openxmlformats.org/officeDocument/2006/relationships/themeOverride" Target="../theme/themeOverride203.xml"/></Relationships>
</file>

<file path=ppt/slides/_rels/slide423.xml.rels><?xml version="1.0" encoding="UTF-8" standalone="yes"?>
<Relationships xmlns="http://schemas.openxmlformats.org/package/2006/relationships"><Relationship Id="rId3" Type="http://schemas.openxmlformats.org/officeDocument/2006/relationships/notesSlide" Target="../notesSlides/notesSlide258.xml"/><Relationship Id="rId2" Type="http://schemas.openxmlformats.org/officeDocument/2006/relationships/slideLayout" Target="../slideLayouts/slideLayout2.xml"/><Relationship Id="rId1" Type="http://schemas.openxmlformats.org/officeDocument/2006/relationships/themeOverride" Target="../theme/themeOverride204.xml"/></Relationships>
</file>

<file path=ppt/slides/_rels/slide424.xml.rels><?xml version="1.0" encoding="UTF-8" standalone="yes"?>
<Relationships xmlns="http://schemas.openxmlformats.org/package/2006/relationships"><Relationship Id="rId3" Type="http://schemas.openxmlformats.org/officeDocument/2006/relationships/diagramData" Target="../diagrams/data41.xml"/><Relationship Id="rId7" Type="http://schemas.microsoft.com/office/2007/relationships/diagramDrawing" Target="../diagrams/drawing41.xml"/><Relationship Id="rId2" Type="http://schemas.openxmlformats.org/officeDocument/2006/relationships/slideLayout" Target="../slideLayouts/slideLayout2.xml"/><Relationship Id="rId1" Type="http://schemas.openxmlformats.org/officeDocument/2006/relationships/themeOverride" Target="../theme/themeOverride205.xml"/><Relationship Id="rId6" Type="http://schemas.openxmlformats.org/officeDocument/2006/relationships/diagramColors" Target="../diagrams/colors41.xml"/><Relationship Id="rId5" Type="http://schemas.openxmlformats.org/officeDocument/2006/relationships/diagramQuickStyle" Target="../diagrams/quickStyle41.xml"/><Relationship Id="rId4" Type="http://schemas.openxmlformats.org/officeDocument/2006/relationships/diagramLayout" Target="../diagrams/layout41.xml"/></Relationships>
</file>

<file path=ppt/slides/_rels/slide425.xml.rels><?xml version="1.0" encoding="UTF-8" standalone="yes"?>
<Relationships xmlns="http://schemas.openxmlformats.org/package/2006/relationships"><Relationship Id="rId3" Type="http://schemas.openxmlformats.org/officeDocument/2006/relationships/diagramData" Target="../diagrams/data42.xml"/><Relationship Id="rId7" Type="http://schemas.microsoft.com/office/2007/relationships/diagramDrawing" Target="../diagrams/drawing42.xml"/><Relationship Id="rId2" Type="http://schemas.openxmlformats.org/officeDocument/2006/relationships/slideLayout" Target="../slideLayouts/slideLayout2.xml"/><Relationship Id="rId1" Type="http://schemas.openxmlformats.org/officeDocument/2006/relationships/themeOverride" Target="../theme/themeOverride206.xml"/><Relationship Id="rId6" Type="http://schemas.openxmlformats.org/officeDocument/2006/relationships/diagramColors" Target="../diagrams/colors42.xml"/><Relationship Id="rId5" Type="http://schemas.openxmlformats.org/officeDocument/2006/relationships/diagramQuickStyle" Target="../diagrams/quickStyle42.xml"/><Relationship Id="rId4" Type="http://schemas.openxmlformats.org/officeDocument/2006/relationships/diagramLayout" Target="../diagrams/layout42.xml"/></Relationships>
</file>

<file path=ppt/slides/_rels/slide426.xml.rels><?xml version="1.0" encoding="UTF-8" standalone="yes"?>
<Relationships xmlns="http://schemas.openxmlformats.org/package/2006/relationships"><Relationship Id="rId3" Type="http://schemas.openxmlformats.org/officeDocument/2006/relationships/diagramData" Target="../diagrams/data43.xml"/><Relationship Id="rId7" Type="http://schemas.microsoft.com/office/2007/relationships/diagramDrawing" Target="../diagrams/drawing43.xml"/><Relationship Id="rId2" Type="http://schemas.openxmlformats.org/officeDocument/2006/relationships/slideLayout" Target="../slideLayouts/slideLayout2.xml"/><Relationship Id="rId1" Type="http://schemas.openxmlformats.org/officeDocument/2006/relationships/themeOverride" Target="../theme/themeOverride207.xml"/><Relationship Id="rId6" Type="http://schemas.openxmlformats.org/officeDocument/2006/relationships/diagramColors" Target="../diagrams/colors43.xml"/><Relationship Id="rId5" Type="http://schemas.openxmlformats.org/officeDocument/2006/relationships/diagramQuickStyle" Target="../diagrams/quickStyle43.xml"/><Relationship Id="rId4" Type="http://schemas.openxmlformats.org/officeDocument/2006/relationships/diagramLayout" Target="../diagrams/layout43.xml"/></Relationships>
</file>

<file path=ppt/slides/_rels/slide427.xml.rels><?xml version="1.0" encoding="UTF-8" standalone="yes"?>
<Relationships xmlns="http://schemas.openxmlformats.org/package/2006/relationships"><Relationship Id="rId3" Type="http://schemas.openxmlformats.org/officeDocument/2006/relationships/slide" Target="slide417.xml"/><Relationship Id="rId2" Type="http://schemas.openxmlformats.org/officeDocument/2006/relationships/slideLayout" Target="../slideLayouts/slideLayout2.xml"/><Relationship Id="rId1" Type="http://schemas.openxmlformats.org/officeDocument/2006/relationships/themeOverride" Target="../theme/themeOverride208.xml"/><Relationship Id="rId4" Type="http://schemas.openxmlformats.org/officeDocument/2006/relationships/slide" Target="slide418.xml"/></Relationships>
</file>

<file path=ppt/slides/_rels/slide428.xml.rels><?xml version="1.0" encoding="UTF-8" standalone="yes"?>
<Relationships xmlns="http://schemas.openxmlformats.org/package/2006/relationships"><Relationship Id="rId3" Type="http://schemas.openxmlformats.org/officeDocument/2006/relationships/image" Target="../media/image5.jpg"/><Relationship Id="rId2" Type="http://schemas.openxmlformats.org/officeDocument/2006/relationships/notesSlide" Target="../notesSlides/notesSlide259.xml"/><Relationship Id="rId1" Type="http://schemas.openxmlformats.org/officeDocument/2006/relationships/slideLayout" Target="../slideLayouts/slideLayout1.xml"/></Relationships>
</file>

<file path=ppt/slides/_rels/slide429.xml.rels><?xml version="1.0" encoding="UTF-8" standalone="yes"?>
<Relationships xmlns="http://schemas.openxmlformats.org/package/2006/relationships"><Relationship Id="rId2" Type="http://schemas.openxmlformats.org/officeDocument/2006/relationships/notesSlide" Target="../notesSlides/notesSlide260.xml"/><Relationship Id="rId1" Type="http://schemas.openxmlformats.org/officeDocument/2006/relationships/slideLayout" Target="../slideLayouts/slideLayout2.xml"/></Relationships>
</file>

<file path=ppt/slides/_rels/slide43.xml.rels><?xml version="1.0" encoding="UTF-8" standalone="yes"?>
<Relationships xmlns="http://schemas.openxmlformats.org/package/2006/relationships"><Relationship Id="rId3" Type="http://schemas.openxmlformats.org/officeDocument/2006/relationships/notesSlide" Target="../notesSlides/notesSlide21.xml"/><Relationship Id="rId2" Type="http://schemas.openxmlformats.org/officeDocument/2006/relationships/slideLayout" Target="../slideLayouts/slideLayout137.xml"/><Relationship Id="rId1" Type="http://schemas.openxmlformats.org/officeDocument/2006/relationships/themeOverride" Target="../theme/themeOverride9.xml"/></Relationships>
</file>

<file path=ppt/slides/_rels/slide430.xml.rels><?xml version="1.0" encoding="UTF-8" standalone="yes"?>
<Relationships xmlns="http://schemas.openxmlformats.org/package/2006/relationships"><Relationship Id="rId2" Type="http://schemas.openxmlformats.org/officeDocument/2006/relationships/notesSlide" Target="../notesSlides/notesSlide261.xml"/><Relationship Id="rId1" Type="http://schemas.openxmlformats.org/officeDocument/2006/relationships/slideLayout" Target="../slideLayouts/slideLayout2.xml"/></Relationships>
</file>

<file path=ppt/slides/_rels/slide431.xml.rels><?xml version="1.0" encoding="UTF-8" standalone="yes"?>
<Relationships xmlns="http://schemas.openxmlformats.org/package/2006/relationships"><Relationship Id="rId2" Type="http://schemas.openxmlformats.org/officeDocument/2006/relationships/notesSlide" Target="../notesSlides/notesSlide262.xml"/><Relationship Id="rId1" Type="http://schemas.openxmlformats.org/officeDocument/2006/relationships/slideLayout" Target="../slideLayouts/slideLayout2.xml"/></Relationships>
</file>

<file path=ppt/slides/_rels/slide432.xml.rels><?xml version="1.0" encoding="UTF-8" standalone="yes"?>
<Relationships xmlns="http://schemas.openxmlformats.org/package/2006/relationships"><Relationship Id="rId3" Type="http://schemas.openxmlformats.org/officeDocument/2006/relationships/notesSlide" Target="../notesSlides/notesSlide263.xml"/><Relationship Id="rId2" Type="http://schemas.openxmlformats.org/officeDocument/2006/relationships/slideLayout" Target="../slideLayouts/slideLayout2.xml"/><Relationship Id="rId1" Type="http://schemas.openxmlformats.org/officeDocument/2006/relationships/themeOverride" Target="../theme/themeOverride209.xml"/><Relationship Id="rId4" Type="http://schemas.openxmlformats.org/officeDocument/2006/relationships/image" Target="../media/image1.png"/></Relationships>
</file>

<file path=ppt/slides/_rels/slide433.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264.xml"/><Relationship Id="rId1" Type="http://schemas.openxmlformats.org/officeDocument/2006/relationships/slideLayout" Target="../slideLayouts/slideLayout2.xml"/></Relationships>
</file>

<file path=ppt/slides/_rels/slide434.xml.rels><?xml version="1.0" encoding="UTF-8" standalone="yes"?>
<Relationships xmlns="http://schemas.openxmlformats.org/package/2006/relationships"><Relationship Id="rId2" Type="http://schemas.openxmlformats.org/officeDocument/2006/relationships/notesSlide" Target="../notesSlides/notesSlide265.xml"/><Relationship Id="rId1" Type="http://schemas.openxmlformats.org/officeDocument/2006/relationships/slideLayout" Target="../slideLayouts/slideLayout2.xml"/></Relationships>
</file>

<file path=ppt/slides/_rels/slide435.xml.rels><?xml version="1.0" encoding="UTF-8" standalone="yes"?>
<Relationships xmlns="http://schemas.openxmlformats.org/package/2006/relationships"><Relationship Id="rId2" Type="http://schemas.openxmlformats.org/officeDocument/2006/relationships/notesSlide" Target="../notesSlides/notesSlide266.xml"/><Relationship Id="rId1" Type="http://schemas.openxmlformats.org/officeDocument/2006/relationships/slideLayout" Target="../slideLayouts/slideLayout2.xml"/></Relationships>
</file>

<file path=ppt/slides/_rels/slide436.xml.rels><?xml version="1.0" encoding="UTF-8" standalone="yes"?>
<Relationships xmlns="http://schemas.openxmlformats.org/package/2006/relationships"><Relationship Id="rId2" Type="http://schemas.openxmlformats.org/officeDocument/2006/relationships/notesSlide" Target="../notesSlides/notesSlide267.xml"/><Relationship Id="rId1" Type="http://schemas.openxmlformats.org/officeDocument/2006/relationships/slideLayout" Target="../slideLayouts/slideLayout2.xml"/></Relationships>
</file>

<file path=ppt/slides/_rels/slide43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3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39.xml.rels><?xml version="1.0" encoding="UTF-8" standalone="yes"?>
<Relationships xmlns="http://schemas.openxmlformats.org/package/2006/relationships"><Relationship Id="rId2" Type="http://schemas.openxmlformats.org/officeDocument/2006/relationships/slideLayout" Target="../slideLayouts/slideLayout18.xml"/><Relationship Id="rId1" Type="http://schemas.openxmlformats.org/officeDocument/2006/relationships/themeOverride" Target="../theme/themeOverride210.xml"/></Relationships>
</file>

<file path=ppt/slides/_rels/slide44.xml.rels><?xml version="1.0" encoding="UTF-8" standalone="yes"?>
<Relationships xmlns="http://schemas.openxmlformats.org/package/2006/relationships"><Relationship Id="rId3" Type="http://schemas.openxmlformats.org/officeDocument/2006/relationships/notesSlide" Target="../notesSlides/notesSlide22.xml"/><Relationship Id="rId2" Type="http://schemas.openxmlformats.org/officeDocument/2006/relationships/slideLayout" Target="../slideLayouts/slideLayout137.xml"/><Relationship Id="rId1" Type="http://schemas.openxmlformats.org/officeDocument/2006/relationships/themeOverride" Target="../theme/themeOverride10.xml"/></Relationships>
</file>

<file path=ppt/slides/_rels/slide440.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themeOverride" Target="../theme/themeOverride211.xml"/></Relationships>
</file>

<file path=ppt/slides/_rels/slide441.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slideLayout" Target="../slideLayouts/slideLayout2.xml"/><Relationship Id="rId1" Type="http://schemas.openxmlformats.org/officeDocument/2006/relationships/themeOverride" Target="../theme/themeOverride212.xml"/></Relationships>
</file>

<file path=ppt/slides/_rels/slide442.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slideLayout" Target="../slideLayouts/slideLayout2.xml"/><Relationship Id="rId1" Type="http://schemas.openxmlformats.org/officeDocument/2006/relationships/themeOverride" Target="../theme/themeOverride213.xml"/></Relationships>
</file>

<file path=ppt/slides/_rels/slide443.xml.rels><?xml version="1.0" encoding="UTF-8" standalone="yes"?>
<Relationships xmlns="http://schemas.openxmlformats.org/package/2006/relationships"><Relationship Id="rId3" Type="http://schemas.openxmlformats.org/officeDocument/2006/relationships/notesSlide" Target="../notesSlides/notesSlide268.xml"/><Relationship Id="rId2" Type="http://schemas.openxmlformats.org/officeDocument/2006/relationships/slideLayout" Target="../slideLayouts/slideLayout2.xml"/><Relationship Id="rId1" Type="http://schemas.openxmlformats.org/officeDocument/2006/relationships/themeOverride" Target="../theme/themeOverride214.xml"/></Relationships>
</file>

<file path=ppt/slides/_rels/slide444.xml.rels><?xml version="1.0" encoding="UTF-8" standalone="yes"?>
<Relationships xmlns="http://schemas.openxmlformats.org/package/2006/relationships"><Relationship Id="rId3" Type="http://schemas.openxmlformats.org/officeDocument/2006/relationships/notesSlide" Target="../notesSlides/notesSlide269.xml"/><Relationship Id="rId2" Type="http://schemas.openxmlformats.org/officeDocument/2006/relationships/slideLayout" Target="../slideLayouts/slideLayout2.xml"/><Relationship Id="rId1" Type="http://schemas.openxmlformats.org/officeDocument/2006/relationships/themeOverride" Target="../theme/themeOverride215.xml"/></Relationships>
</file>

<file path=ppt/slides/_rels/slide44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46.xml.rels><?xml version="1.0" encoding="UTF-8" standalone="yes"?>
<Relationships xmlns="http://schemas.openxmlformats.org/package/2006/relationships"><Relationship Id="rId3" Type="http://schemas.openxmlformats.org/officeDocument/2006/relationships/image" Target="../media/image5.jpg"/><Relationship Id="rId2" Type="http://schemas.openxmlformats.org/officeDocument/2006/relationships/notesSlide" Target="../notesSlides/notesSlide270.xml"/><Relationship Id="rId1" Type="http://schemas.openxmlformats.org/officeDocument/2006/relationships/slideLayout" Target="../slideLayouts/slideLayout1.xml"/></Relationships>
</file>

<file path=ppt/slides/_rels/slide44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4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49.xml.rels><?xml version="1.0" encoding="UTF-8" standalone="yes"?>
<Relationships xmlns="http://schemas.openxmlformats.org/package/2006/relationships"><Relationship Id="rId2" Type="http://schemas.openxmlformats.org/officeDocument/2006/relationships/notesSlide" Target="../notesSlides/notesSlide271.xml"/><Relationship Id="rId1" Type="http://schemas.openxmlformats.org/officeDocument/2006/relationships/slideLayout" Target="../slideLayouts/slideLayout2.xml"/></Relationships>
</file>

<file path=ppt/slides/_rels/slide45.xml.rels><?xml version="1.0" encoding="UTF-8" standalone="yes"?>
<Relationships xmlns="http://schemas.openxmlformats.org/package/2006/relationships"><Relationship Id="rId2" Type="http://schemas.openxmlformats.org/officeDocument/2006/relationships/slideLayout" Target="../slideLayouts/slideLayout141.xml"/><Relationship Id="rId1" Type="http://schemas.openxmlformats.org/officeDocument/2006/relationships/themeOverride" Target="../theme/themeOverride11.xml"/></Relationships>
</file>

<file path=ppt/slides/_rels/slide450.xml.rels><?xml version="1.0" encoding="UTF-8" standalone="yes"?>
<Relationships xmlns="http://schemas.openxmlformats.org/package/2006/relationships"><Relationship Id="rId2" Type="http://schemas.openxmlformats.org/officeDocument/2006/relationships/notesSlide" Target="../notesSlides/notesSlide272.xml"/><Relationship Id="rId1" Type="http://schemas.openxmlformats.org/officeDocument/2006/relationships/slideLayout" Target="../slideLayouts/slideLayout2.xml"/></Relationships>
</file>

<file path=ppt/slides/_rels/slide451.xml.rels><?xml version="1.0" encoding="UTF-8" standalone="yes"?>
<Relationships xmlns="http://schemas.openxmlformats.org/package/2006/relationships"><Relationship Id="rId2" Type="http://schemas.openxmlformats.org/officeDocument/2006/relationships/notesSlide" Target="../notesSlides/notesSlide273.xml"/><Relationship Id="rId1" Type="http://schemas.openxmlformats.org/officeDocument/2006/relationships/slideLayout" Target="../slideLayouts/slideLayout2.xml"/></Relationships>
</file>

<file path=ppt/slides/_rels/slide452.xml.rels><?xml version="1.0" encoding="UTF-8" standalone="yes"?>
<Relationships xmlns="http://schemas.openxmlformats.org/package/2006/relationships"><Relationship Id="rId2" Type="http://schemas.openxmlformats.org/officeDocument/2006/relationships/notesSlide" Target="../notesSlides/notesSlide274.xml"/><Relationship Id="rId1" Type="http://schemas.openxmlformats.org/officeDocument/2006/relationships/slideLayout" Target="../slideLayouts/slideLayout2.xml"/></Relationships>
</file>

<file path=ppt/slides/_rels/slide45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5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55.xml.rels><?xml version="1.0" encoding="UTF-8" standalone="yes"?>
<Relationships xmlns="http://schemas.openxmlformats.org/package/2006/relationships"><Relationship Id="rId2" Type="http://schemas.openxmlformats.org/officeDocument/2006/relationships/notesSlide" Target="../notesSlides/notesSlide275.xml"/><Relationship Id="rId1" Type="http://schemas.openxmlformats.org/officeDocument/2006/relationships/slideLayout" Target="../slideLayouts/slideLayout2.xml"/></Relationships>
</file>

<file path=ppt/slides/_rels/slide456.xml.rels><?xml version="1.0" encoding="UTF-8" standalone="yes"?>
<Relationships xmlns="http://schemas.openxmlformats.org/package/2006/relationships"><Relationship Id="rId2" Type="http://schemas.openxmlformats.org/officeDocument/2006/relationships/notesSlide" Target="../notesSlides/notesSlide276.xml"/><Relationship Id="rId1" Type="http://schemas.openxmlformats.org/officeDocument/2006/relationships/slideLayout" Target="../slideLayouts/slideLayout2.xml"/></Relationships>
</file>

<file path=ppt/slides/_rels/slide457.xml.rels><?xml version="1.0" encoding="UTF-8" standalone="yes"?>
<Relationships xmlns="http://schemas.openxmlformats.org/package/2006/relationships"><Relationship Id="rId2" Type="http://schemas.openxmlformats.org/officeDocument/2006/relationships/notesSlide" Target="../notesSlides/notesSlide277.xml"/><Relationship Id="rId1" Type="http://schemas.openxmlformats.org/officeDocument/2006/relationships/slideLayout" Target="../slideLayouts/slideLayout2.xml"/></Relationships>
</file>

<file path=ppt/slides/_rels/slide458.xml.rels><?xml version="1.0" encoding="UTF-8" standalone="yes"?>
<Relationships xmlns="http://schemas.openxmlformats.org/package/2006/relationships"><Relationship Id="rId3" Type="http://schemas.openxmlformats.org/officeDocument/2006/relationships/diagramLayout" Target="../diagrams/layout44.xml"/><Relationship Id="rId2" Type="http://schemas.openxmlformats.org/officeDocument/2006/relationships/diagramData" Target="../diagrams/data44.xml"/><Relationship Id="rId1" Type="http://schemas.openxmlformats.org/officeDocument/2006/relationships/slideLayout" Target="../slideLayouts/slideLayout2.xml"/><Relationship Id="rId6" Type="http://schemas.microsoft.com/office/2007/relationships/diagramDrawing" Target="../diagrams/drawing44.xml"/><Relationship Id="rId5" Type="http://schemas.openxmlformats.org/officeDocument/2006/relationships/diagramColors" Target="../diagrams/colors44.xml"/><Relationship Id="rId4" Type="http://schemas.openxmlformats.org/officeDocument/2006/relationships/diagramQuickStyle" Target="../diagrams/quickStyle44.xml"/></Relationships>
</file>

<file path=ppt/slides/_rels/slide459.xml.rels><?xml version="1.0" encoding="UTF-8" standalone="yes"?>
<Relationships xmlns="http://schemas.openxmlformats.org/package/2006/relationships"><Relationship Id="rId2" Type="http://schemas.openxmlformats.org/officeDocument/2006/relationships/notesSlide" Target="../notesSlides/notesSlide278.xml"/><Relationship Id="rId1" Type="http://schemas.openxmlformats.org/officeDocument/2006/relationships/slideLayout" Target="../slideLayouts/slideLayout2.xml"/></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179.xml"/></Relationships>
</file>

<file path=ppt/slides/_rels/slide460.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slideLayout" Target="../slideLayouts/slideLayout15.xml"/><Relationship Id="rId1" Type="http://schemas.openxmlformats.org/officeDocument/2006/relationships/themeOverride" Target="../theme/themeOverride216.xml"/></Relationships>
</file>

<file path=ppt/slides/_rels/slide461.xml.rels><?xml version="1.0" encoding="UTF-8" standalone="yes"?>
<Relationships xmlns="http://schemas.openxmlformats.org/package/2006/relationships"><Relationship Id="rId3" Type="http://schemas.openxmlformats.org/officeDocument/2006/relationships/notesSlide" Target="../notesSlides/notesSlide279.xml"/><Relationship Id="rId2" Type="http://schemas.openxmlformats.org/officeDocument/2006/relationships/slideLayout" Target="../slideLayouts/slideLayout2.xml"/><Relationship Id="rId1" Type="http://schemas.openxmlformats.org/officeDocument/2006/relationships/themeOverride" Target="../theme/themeOverride217.xml"/></Relationships>
</file>

<file path=ppt/slides/_rels/slide462.xml.rels><?xml version="1.0" encoding="UTF-8" standalone="yes"?>
<Relationships xmlns="http://schemas.openxmlformats.org/package/2006/relationships"><Relationship Id="rId3" Type="http://schemas.openxmlformats.org/officeDocument/2006/relationships/notesSlide" Target="../notesSlides/notesSlide280.xml"/><Relationship Id="rId2" Type="http://schemas.openxmlformats.org/officeDocument/2006/relationships/slideLayout" Target="../slideLayouts/slideLayout2.xml"/><Relationship Id="rId1" Type="http://schemas.openxmlformats.org/officeDocument/2006/relationships/themeOverride" Target="../theme/themeOverride218.xml"/></Relationships>
</file>

<file path=ppt/slides/_rels/slide463.xml.rels><?xml version="1.0" encoding="UTF-8" standalone="yes"?>
<Relationships xmlns="http://schemas.openxmlformats.org/package/2006/relationships"><Relationship Id="rId3" Type="http://schemas.openxmlformats.org/officeDocument/2006/relationships/notesSlide" Target="../notesSlides/notesSlide281.xml"/><Relationship Id="rId2" Type="http://schemas.openxmlformats.org/officeDocument/2006/relationships/slideLayout" Target="../slideLayouts/slideLayout12.xml"/><Relationship Id="rId1" Type="http://schemas.openxmlformats.org/officeDocument/2006/relationships/themeOverride" Target="../theme/themeOverride219.xml"/></Relationships>
</file>

<file path=ppt/slides/_rels/slide464.xml.rels><?xml version="1.0" encoding="UTF-8" standalone="yes"?>
<Relationships xmlns="http://schemas.openxmlformats.org/package/2006/relationships"><Relationship Id="rId3" Type="http://schemas.openxmlformats.org/officeDocument/2006/relationships/notesSlide" Target="../notesSlides/notesSlide282.xml"/><Relationship Id="rId2" Type="http://schemas.openxmlformats.org/officeDocument/2006/relationships/slideLayout" Target="../slideLayouts/slideLayout12.xml"/><Relationship Id="rId1" Type="http://schemas.openxmlformats.org/officeDocument/2006/relationships/themeOverride" Target="../theme/themeOverride220.xml"/></Relationships>
</file>

<file path=ppt/slides/_rels/slide465.xml.rels><?xml version="1.0" encoding="UTF-8" standalone="yes"?>
<Relationships xmlns="http://schemas.openxmlformats.org/package/2006/relationships"><Relationship Id="rId3" Type="http://schemas.openxmlformats.org/officeDocument/2006/relationships/notesSlide" Target="../notesSlides/notesSlide283.xml"/><Relationship Id="rId2" Type="http://schemas.openxmlformats.org/officeDocument/2006/relationships/slideLayout" Target="../slideLayouts/slideLayout2.xml"/><Relationship Id="rId1" Type="http://schemas.openxmlformats.org/officeDocument/2006/relationships/themeOverride" Target="../theme/themeOverride221.xml"/></Relationships>
</file>

<file path=ppt/slides/_rels/slide466.xml.rels><?xml version="1.0" encoding="UTF-8" standalone="yes"?>
<Relationships xmlns="http://schemas.openxmlformats.org/package/2006/relationships"><Relationship Id="rId3" Type="http://schemas.openxmlformats.org/officeDocument/2006/relationships/notesSlide" Target="../notesSlides/notesSlide284.xml"/><Relationship Id="rId2" Type="http://schemas.openxmlformats.org/officeDocument/2006/relationships/slideLayout" Target="../slideLayouts/slideLayout2.xml"/><Relationship Id="rId1" Type="http://schemas.openxmlformats.org/officeDocument/2006/relationships/themeOverride" Target="../theme/themeOverride222.xml"/></Relationships>
</file>

<file path=ppt/slides/_rels/slide467.xml.rels><?xml version="1.0" encoding="UTF-8" standalone="yes"?>
<Relationships xmlns="http://schemas.openxmlformats.org/package/2006/relationships"><Relationship Id="rId3" Type="http://schemas.openxmlformats.org/officeDocument/2006/relationships/notesSlide" Target="../notesSlides/notesSlide285.xml"/><Relationship Id="rId2" Type="http://schemas.openxmlformats.org/officeDocument/2006/relationships/slideLayout" Target="../slideLayouts/slideLayout6.xml"/><Relationship Id="rId1" Type="http://schemas.openxmlformats.org/officeDocument/2006/relationships/themeOverride" Target="../theme/themeOverride223.xml"/></Relationships>
</file>

<file path=ppt/slides/_rels/slide468.xml.rels><?xml version="1.0" encoding="UTF-8" standalone="yes"?>
<Relationships xmlns="http://schemas.openxmlformats.org/package/2006/relationships"><Relationship Id="rId1" Type="http://schemas.openxmlformats.org/officeDocument/2006/relationships/slideLayout" Target="../slideLayouts/slideLayout509.xml"/></Relationships>
</file>

<file path=ppt/slides/_rels/slide469.xml.rels><?xml version="1.0" encoding="UTF-8" standalone="yes"?>
<Relationships xmlns="http://schemas.openxmlformats.org/package/2006/relationships"><Relationship Id="rId3" Type="http://schemas.openxmlformats.org/officeDocument/2006/relationships/slideLayout" Target="../slideLayouts/slideLayout13.xml"/><Relationship Id="rId2" Type="http://schemas.openxmlformats.org/officeDocument/2006/relationships/vmlDrawing" Target="../drawings/vmlDrawing1.vml"/><Relationship Id="rId1" Type="http://schemas.openxmlformats.org/officeDocument/2006/relationships/themeOverride" Target="../theme/themeOverride224.xml"/><Relationship Id="rId6" Type="http://schemas.openxmlformats.org/officeDocument/2006/relationships/image" Target="../media/image28.emf"/><Relationship Id="rId5" Type="http://schemas.openxmlformats.org/officeDocument/2006/relationships/oleObject" Target="../embeddings/oleObject1.bin"/><Relationship Id="rId4" Type="http://schemas.openxmlformats.org/officeDocument/2006/relationships/notesSlide" Target="../notesSlides/notesSlide286.xml"/></Relationships>
</file>

<file path=ppt/slides/_rels/slide47.xml.rels><?xml version="1.0" encoding="UTF-8" standalone="yes"?>
<Relationships xmlns="http://schemas.openxmlformats.org/package/2006/relationships"><Relationship Id="rId3" Type="http://schemas.openxmlformats.org/officeDocument/2006/relationships/image" Target="../media/image15.wmf"/><Relationship Id="rId2" Type="http://schemas.openxmlformats.org/officeDocument/2006/relationships/notesSlide" Target="../notesSlides/notesSlide23.xml"/><Relationship Id="rId1" Type="http://schemas.openxmlformats.org/officeDocument/2006/relationships/slideLayout" Target="../slideLayouts/slideLayout454.xml"/></Relationships>
</file>

<file path=ppt/slides/_rels/slide470.xml.rels><?xml version="1.0" encoding="UTF-8" standalone="yes"?>
<Relationships xmlns="http://schemas.openxmlformats.org/package/2006/relationships"><Relationship Id="rId3" Type="http://schemas.openxmlformats.org/officeDocument/2006/relationships/notesSlide" Target="../notesSlides/notesSlide287.xml"/><Relationship Id="rId2" Type="http://schemas.openxmlformats.org/officeDocument/2006/relationships/slideLayout" Target="../slideLayouts/slideLayout179.xml"/><Relationship Id="rId1" Type="http://schemas.openxmlformats.org/officeDocument/2006/relationships/themeOverride" Target="../theme/themeOverride225.xml"/></Relationships>
</file>

<file path=ppt/slides/_rels/slide471.xml.rels><?xml version="1.0" encoding="UTF-8" standalone="yes"?>
<Relationships xmlns="http://schemas.openxmlformats.org/package/2006/relationships"><Relationship Id="rId3" Type="http://schemas.openxmlformats.org/officeDocument/2006/relationships/notesSlide" Target="../notesSlides/notesSlide288.xml"/><Relationship Id="rId2" Type="http://schemas.openxmlformats.org/officeDocument/2006/relationships/slideLayout" Target="../slideLayouts/slideLayout179.xml"/><Relationship Id="rId1" Type="http://schemas.openxmlformats.org/officeDocument/2006/relationships/themeOverride" Target="../theme/themeOverride226.xml"/></Relationships>
</file>

<file path=ppt/slides/_rels/slide472.xml.rels><?xml version="1.0" encoding="UTF-8" standalone="yes"?>
<Relationships xmlns="http://schemas.openxmlformats.org/package/2006/relationships"><Relationship Id="rId8" Type="http://schemas.microsoft.com/office/2007/relationships/diagramDrawing" Target="../diagrams/drawing45.xml"/><Relationship Id="rId3" Type="http://schemas.openxmlformats.org/officeDocument/2006/relationships/notesSlide" Target="../notesSlides/notesSlide289.xml"/><Relationship Id="rId7" Type="http://schemas.openxmlformats.org/officeDocument/2006/relationships/diagramColors" Target="../diagrams/colors45.xml"/><Relationship Id="rId2" Type="http://schemas.openxmlformats.org/officeDocument/2006/relationships/slideLayout" Target="../slideLayouts/slideLayout2.xml"/><Relationship Id="rId1" Type="http://schemas.openxmlformats.org/officeDocument/2006/relationships/themeOverride" Target="../theme/themeOverride227.xml"/><Relationship Id="rId6" Type="http://schemas.openxmlformats.org/officeDocument/2006/relationships/diagramQuickStyle" Target="../diagrams/quickStyle45.xml"/><Relationship Id="rId5" Type="http://schemas.openxmlformats.org/officeDocument/2006/relationships/diagramLayout" Target="../diagrams/layout45.xml"/><Relationship Id="rId4" Type="http://schemas.openxmlformats.org/officeDocument/2006/relationships/diagramData" Target="../diagrams/data45.xml"/></Relationships>
</file>

<file path=ppt/slides/_rels/slide473.xml.rels><?xml version="1.0" encoding="UTF-8" standalone="yes"?>
<Relationships xmlns="http://schemas.openxmlformats.org/package/2006/relationships"><Relationship Id="rId1" Type="http://schemas.openxmlformats.org/officeDocument/2006/relationships/slideLayout" Target="../slideLayouts/slideLayout47.xml"/></Relationships>
</file>

<file path=ppt/slides/_rels/slide474.xml.rels><?xml version="1.0" encoding="UTF-8" standalone="yes"?>
<Relationships xmlns="http://schemas.openxmlformats.org/package/2006/relationships"><Relationship Id="rId1" Type="http://schemas.openxmlformats.org/officeDocument/2006/relationships/slideLayout" Target="../slideLayouts/slideLayout47.xml"/></Relationships>
</file>

<file path=ppt/slides/_rels/slide475.xml.rels><?xml version="1.0" encoding="UTF-8" standalone="yes"?>
<Relationships xmlns="http://schemas.openxmlformats.org/package/2006/relationships"><Relationship Id="rId2" Type="http://schemas.openxmlformats.org/officeDocument/2006/relationships/notesSlide" Target="../notesSlides/notesSlide290.xml"/><Relationship Id="rId1" Type="http://schemas.openxmlformats.org/officeDocument/2006/relationships/slideLayout" Target="../slideLayouts/slideLayout165.xml"/></Relationships>
</file>

<file path=ppt/slides/_rels/slide476.xml.rels><?xml version="1.0" encoding="UTF-8" standalone="yes"?>
<Relationships xmlns="http://schemas.openxmlformats.org/package/2006/relationships"><Relationship Id="rId8" Type="http://schemas.microsoft.com/office/2007/relationships/diagramDrawing" Target="../diagrams/drawing46.xml"/><Relationship Id="rId3" Type="http://schemas.openxmlformats.org/officeDocument/2006/relationships/notesSlide" Target="../notesSlides/notesSlide291.xml"/><Relationship Id="rId7" Type="http://schemas.openxmlformats.org/officeDocument/2006/relationships/diagramColors" Target="../diagrams/colors46.xml"/><Relationship Id="rId2" Type="http://schemas.openxmlformats.org/officeDocument/2006/relationships/slideLayout" Target="../slideLayouts/slideLayout2.xml"/><Relationship Id="rId1" Type="http://schemas.openxmlformats.org/officeDocument/2006/relationships/themeOverride" Target="../theme/themeOverride228.xml"/><Relationship Id="rId6" Type="http://schemas.openxmlformats.org/officeDocument/2006/relationships/diagramQuickStyle" Target="../diagrams/quickStyle46.xml"/><Relationship Id="rId5" Type="http://schemas.openxmlformats.org/officeDocument/2006/relationships/diagramLayout" Target="../diagrams/layout46.xml"/><Relationship Id="rId4" Type="http://schemas.openxmlformats.org/officeDocument/2006/relationships/diagramData" Target="../diagrams/data46.xml"/></Relationships>
</file>

<file path=ppt/slides/_rels/slide477.xml.rels><?xml version="1.0" encoding="UTF-8" standalone="yes"?>
<Relationships xmlns="http://schemas.openxmlformats.org/package/2006/relationships"><Relationship Id="rId8" Type="http://schemas.microsoft.com/office/2007/relationships/diagramDrawing" Target="../diagrams/drawing47.xml"/><Relationship Id="rId3" Type="http://schemas.openxmlformats.org/officeDocument/2006/relationships/notesSlide" Target="../notesSlides/notesSlide292.xml"/><Relationship Id="rId7" Type="http://schemas.openxmlformats.org/officeDocument/2006/relationships/diagramColors" Target="../diagrams/colors47.xml"/><Relationship Id="rId2" Type="http://schemas.openxmlformats.org/officeDocument/2006/relationships/slideLayout" Target="../slideLayouts/slideLayout2.xml"/><Relationship Id="rId1" Type="http://schemas.openxmlformats.org/officeDocument/2006/relationships/themeOverride" Target="../theme/themeOverride229.xml"/><Relationship Id="rId6" Type="http://schemas.openxmlformats.org/officeDocument/2006/relationships/diagramQuickStyle" Target="../diagrams/quickStyle47.xml"/><Relationship Id="rId5" Type="http://schemas.openxmlformats.org/officeDocument/2006/relationships/diagramLayout" Target="../diagrams/layout47.xml"/><Relationship Id="rId4" Type="http://schemas.openxmlformats.org/officeDocument/2006/relationships/diagramData" Target="../diagrams/data47.xml"/></Relationships>
</file>

<file path=ppt/slides/_rels/slide478.xml.rels><?xml version="1.0" encoding="UTF-8" standalone="yes"?>
<Relationships xmlns="http://schemas.openxmlformats.org/package/2006/relationships"><Relationship Id="rId3" Type="http://schemas.openxmlformats.org/officeDocument/2006/relationships/notesSlide" Target="../notesSlides/notesSlide293.xml"/><Relationship Id="rId2" Type="http://schemas.openxmlformats.org/officeDocument/2006/relationships/slideLayout" Target="../slideLayouts/slideLayout192.xml"/><Relationship Id="rId1" Type="http://schemas.openxmlformats.org/officeDocument/2006/relationships/themeOverride" Target="../theme/themeOverride230.xml"/></Relationships>
</file>

<file path=ppt/slides/_rels/slide479.xml.rels><?xml version="1.0" encoding="UTF-8" standalone="yes"?>
<Relationships xmlns="http://schemas.openxmlformats.org/package/2006/relationships"><Relationship Id="rId3" Type="http://schemas.openxmlformats.org/officeDocument/2006/relationships/notesSlide" Target="../notesSlides/notesSlide294.xml"/><Relationship Id="rId2" Type="http://schemas.openxmlformats.org/officeDocument/2006/relationships/slideLayout" Target="../slideLayouts/slideLayout192.xml"/><Relationship Id="rId1" Type="http://schemas.openxmlformats.org/officeDocument/2006/relationships/themeOverride" Target="../theme/themeOverride231.xml"/></Relationships>
</file>

<file path=ppt/slides/_rels/slide48.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themeOverride" Target="../theme/themeOverride12.xml"/></Relationships>
</file>

<file path=ppt/slides/_rels/slide480.xml.rels><?xml version="1.0" encoding="UTF-8" standalone="yes"?>
<Relationships xmlns="http://schemas.openxmlformats.org/package/2006/relationships"><Relationship Id="rId3" Type="http://schemas.openxmlformats.org/officeDocument/2006/relationships/notesSlide" Target="../notesSlides/notesSlide295.xml"/><Relationship Id="rId2" Type="http://schemas.openxmlformats.org/officeDocument/2006/relationships/slideLayout" Target="../slideLayouts/slideLayout192.xml"/><Relationship Id="rId1" Type="http://schemas.openxmlformats.org/officeDocument/2006/relationships/themeOverride" Target="../theme/themeOverride232.xml"/></Relationships>
</file>

<file path=ppt/slides/_rels/slide481.xml.rels><?xml version="1.0" encoding="UTF-8" standalone="yes"?>
<Relationships xmlns="http://schemas.openxmlformats.org/package/2006/relationships"><Relationship Id="rId3" Type="http://schemas.openxmlformats.org/officeDocument/2006/relationships/notesSlide" Target="../notesSlides/notesSlide296.xml"/><Relationship Id="rId2" Type="http://schemas.openxmlformats.org/officeDocument/2006/relationships/slideLayout" Target="../slideLayouts/slideLayout2.xml"/><Relationship Id="rId1" Type="http://schemas.openxmlformats.org/officeDocument/2006/relationships/themeOverride" Target="../theme/themeOverride233.xml"/></Relationships>
</file>

<file path=ppt/slides/_rels/slide482.xml.rels><?xml version="1.0" encoding="UTF-8" standalone="yes"?>
<Relationships xmlns="http://schemas.openxmlformats.org/package/2006/relationships"><Relationship Id="rId3" Type="http://schemas.openxmlformats.org/officeDocument/2006/relationships/notesSlide" Target="../notesSlides/notesSlide297.xml"/><Relationship Id="rId2" Type="http://schemas.openxmlformats.org/officeDocument/2006/relationships/slideLayout" Target="../slideLayouts/slideLayout2.xml"/><Relationship Id="rId1" Type="http://schemas.openxmlformats.org/officeDocument/2006/relationships/themeOverride" Target="../theme/themeOverride234.xml"/></Relationships>
</file>

<file path=ppt/slides/_rels/slide483.xml.rels><?xml version="1.0" encoding="UTF-8" standalone="yes"?>
<Relationships xmlns="http://schemas.openxmlformats.org/package/2006/relationships"><Relationship Id="rId3" Type="http://schemas.openxmlformats.org/officeDocument/2006/relationships/notesSlide" Target="../notesSlides/notesSlide298.xml"/><Relationship Id="rId2" Type="http://schemas.openxmlformats.org/officeDocument/2006/relationships/slideLayout" Target="../slideLayouts/slideLayout4.xml"/><Relationship Id="rId1" Type="http://schemas.openxmlformats.org/officeDocument/2006/relationships/themeOverride" Target="../theme/themeOverride235.xml"/></Relationships>
</file>

<file path=ppt/slides/_rels/slide484.xml.rels><?xml version="1.0" encoding="UTF-8" standalone="yes"?>
<Relationships xmlns="http://schemas.openxmlformats.org/package/2006/relationships"><Relationship Id="rId3" Type="http://schemas.openxmlformats.org/officeDocument/2006/relationships/notesSlide" Target="../notesSlides/notesSlide299.xml"/><Relationship Id="rId2" Type="http://schemas.openxmlformats.org/officeDocument/2006/relationships/slideLayout" Target="../slideLayouts/slideLayout4.xml"/><Relationship Id="rId1" Type="http://schemas.openxmlformats.org/officeDocument/2006/relationships/themeOverride" Target="../theme/themeOverride236.xml"/></Relationships>
</file>

<file path=ppt/slides/_rels/slide485.xml.rels><?xml version="1.0" encoding="UTF-8" standalone="yes"?>
<Relationships xmlns="http://schemas.openxmlformats.org/package/2006/relationships"><Relationship Id="rId3" Type="http://schemas.openxmlformats.org/officeDocument/2006/relationships/notesSlide" Target="../notesSlides/notesSlide300.xml"/><Relationship Id="rId2" Type="http://schemas.openxmlformats.org/officeDocument/2006/relationships/slideLayout" Target="../slideLayouts/slideLayout4.xml"/><Relationship Id="rId1" Type="http://schemas.openxmlformats.org/officeDocument/2006/relationships/themeOverride" Target="../theme/themeOverride237.xml"/></Relationships>
</file>

<file path=ppt/slides/_rels/slide486.xml.rels><?xml version="1.0" encoding="UTF-8" standalone="yes"?>
<Relationships xmlns="http://schemas.openxmlformats.org/package/2006/relationships"><Relationship Id="rId3" Type="http://schemas.openxmlformats.org/officeDocument/2006/relationships/notesSlide" Target="../notesSlides/notesSlide301.xml"/><Relationship Id="rId2" Type="http://schemas.openxmlformats.org/officeDocument/2006/relationships/slideLayout" Target="../slideLayouts/slideLayout4.xml"/><Relationship Id="rId1" Type="http://schemas.openxmlformats.org/officeDocument/2006/relationships/themeOverride" Target="../theme/themeOverride238.xml"/></Relationships>
</file>

<file path=ppt/slides/_rels/slide487.xml.rels><?xml version="1.0" encoding="UTF-8" standalone="yes"?>
<Relationships xmlns="http://schemas.openxmlformats.org/package/2006/relationships"><Relationship Id="rId3" Type="http://schemas.openxmlformats.org/officeDocument/2006/relationships/notesSlide" Target="../notesSlides/notesSlide302.xml"/><Relationship Id="rId2" Type="http://schemas.openxmlformats.org/officeDocument/2006/relationships/slideLayout" Target="../slideLayouts/slideLayout4.xml"/><Relationship Id="rId1" Type="http://schemas.openxmlformats.org/officeDocument/2006/relationships/themeOverride" Target="../theme/themeOverride239.xml"/></Relationships>
</file>

<file path=ppt/slides/_rels/slide488.xml.rels><?xml version="1.0" encoding="UTF-8" standalone="yes"?>
<Relationships xmlns="http://schemas.openxmlformats.org/package/2006/relationships"><Relationship Id="rId3" Type="http://schemas.openxmlformats.org/officeDocument/2006/relationships/notesSlide" Target="../notesSlides/notesSlide303.xml"/><Relationship Id="rId2" Type="http://schemas.openxmlformats.org/officeDocument/2006/relationships/slideLayout" Target="../slideLayouts/slideLayout4.xml"/><Relationship Id="rId1" Type="http://schemas.openxmlformats.org/officeDocument/2006/relationships/themeOverride" Target="../theme/themeOverride240.xml"/></Relationships>
</file>

<file path=ppt/slides/_rels/slide489.xml.rels><?xml version="1.0" encoding="UTF-8" standalone="yes"?>
<Relationships xmlns="http://schemas.openxmlformats.org/package/2006/relationships"><Relationship Id="rId3" Type="http://schemas.openxmlformats.org/officeDocument/2006/relationships/notesSlide" Target="../notesSlides/notesSlide304.xml"/><Relationship Id="rId2" Type="http://schemas.openxmlformats.org/officeDocument/2006/relationships/slideLayout" Target="../slideLayouts/slideLayout2.xml"/><Relationship Id="rId1" Type="http://schemas.openxmlformats.org/officeDocument/2006/relationships/themeOverride" Target="../theme/themeOverride241.xml"/></Relationships>
</file>

<file path=ppt/slides/_rels/slide49.xml.rels><?xml version="1.0" encoding="UTF-8" standalone="yes"?>
<Relationships xmlns="http://schemas.openxmlformats.org/package/2006/relationships"><Relationship Id="rId3" Type="http://schemas.openxmlformats.org/officeDocument/2006/relationships/notesSlide" Target="../notesSlides/notesSlide24.xml"/><Relationship Id="rId2" Type="http://schemas.openxmlformats.org/officeDocument/2006/relationships/slideLayout" Target="../slideLayouts/slideLayout2.xml"/><Relationship Id="rId1" Type="http://schemas.openxmlformats.org/officeDocument/2006/relationships/themeOverride" Target="../theme/themeOverride13.xml"/></Relationships>
</file>

<file path=ppt/slides/_rels/slide490.xml.rels><?xml version="1.0" encoding="UTF-8" standalone="yes"?>
<Relationships xmlns="http://schemas.openxmlformats.org/package/2006/relationships"><Relationship Id="rId3" Type="http://schemas.openxmlformats.org/officeDocument/2006/relationships/notesSlide" Target="../notesSlides/notesSlide305.xml"/><Relationship Id="rId2" Type="http://schemas.openxmlformats.org/officeDocument/2006/relationships/slideLayout" Target="../slideLayouts/slideLayout2.xml"/><Relationship Id="rId1" Type="http://schemas.openxmlformats.org/officeDocument/2006/relationships/themeOverride" Target="../theme/themeOverride242.xml"/></Relationships>
</file>

<file path=ppt/slides/_rels/slide491.xml.rels><?xml version="1.0" encoding="UTF-8" standalone="yes"?>
<Relationships xmlns="http://schemas.openxmlformats.org/package/2006/relationships"><Relationship Id="rId3" Type="http://schemas.openxmlformats.org/officeDocument/2006/relationships/notesSlide" Target="../notesSlides/notesSlide306.xml"/><Relationship Id="rId2" Type="http://schemas.openxmlformats.org/officeDocument/2006/relationships/slideLayout" Target="../slideLayouts/slideLayout2.xml"/><Relationship Id="rId1" Type="http://schemas.openxmlformats.org/officeDocument/2006/relationships/themeOverride" Target="../theme/themeOverride243.xml"/></Relationships>
</file>

<file path=ppt/slides/_rels/slide492.xml.rels><?xml version="1.0" encoding="UTF-8" standalone="yes"?>
<Relationships xmlns="http://schemas.openxmlformats.org/package/2006/relationships"><Relationship Id="rId3" Type="http://schemas.openxmlformats.org/officeDocument/2006/relationships/notesSlide" Target="../notesSlides/notesSlide307.xml"/><Relationship Id="rId2" Type="http://schemas.openxmlformats.org/officeDocument/2006/relationships/slideLayout" Target="../slideLayouts/slideLayout2.xml"/><Relationship Id="rId1" Type="http://schemas.openxmlformats.org/officeDocument/2006/relationships/themeOverride" Target="../theme/themeOverride244.xml"/></Relationships>
</file>

<file path=ppt/slides/_rels/slide493.xml.rels><?xml version="1.0" encoding="UTF-8" standalone="yes"?>
<Relationships xmlns="http://schemas.openxmlformats.org/package/2006/relationships"><Relationship Id="rId2" Type="http://schemas.openxmlformats.org/officeDocument/2006/relationships/slideLayout" Target="../slideLayouts/slideLayout5.xml"/><Relationship Id="rId1" Type="http://schemas.openxmlformats.org/officeDocument/2006/relationships/themeOverride" Target="../theme/themeOverride245.xml"/></Relationships>
</file>

<file path=ppt/slides/_rels/slide494.xml.rels><?xml version="1.0" encoding="UTF-8" standalone="yes"?>
<Relationships xmlns="http://schemas.openxmlformats.org/package/2006/relationships"><Relationship Id="rId3" Type="http://schemas.openxmlformats.org/officeDocument/2006/relationships/image" Target="../media/image6.wmf"/><Relationship Id="rId2" Type="http://schemas.openxmlformats.org/officeDocument/2006/relationships/slideLayout" Target="../slideLayouts/slideLayout6.xml"/><Relationship Id="rId1" Type="http://schemas.openxmlformats.org/officeDocument/2006/relationships/themeOverride" Target="../theme/themeOverride246.xml"/><Relationship Id="rId4" Type="http://schemas.openxmlformats.org/officeDocument/2006/relationships/image" Target="../media/image7.jpeg"/></Relationships>
</file>

<file path=ppt/slides/_rels/slide495.xml.rels><?xml version="1.0" encoding="UTF-8" standalone="yes"?>
<Relationships xmlns="http://schemas.openxmlformats.org/package/2006/relationships"><Relationship Id="rId1" Type="http://schemas.openxmlformats.org/officeDocument/2006/relationships/slideLayout" Target="../slideLayouts/slideLayout15.xml"/></Relationships>
</file>

<file path=ppt/slides/_rels/slide496.xml.rels><?xml version="1.0" encoding="UTF-8" standalone="yes"?>
<Relationships xmlns="http://schemas.openxmlformats.org/package/2006/relationships"><Relationship Id="rId1" Type="http://schemas.openxmlformats.org/officeDocument/2006/relationships/slideLayout" Target="../slideLayouts/slideLayout15.xml"/></Relationships>
</file>

<file path=ppt/slides/_rels/slide497.xml.rels><?xml version="1.0" encoding="UTF-8" standalone="yes"?>
<Relationships xmlns="http://schemas.openxmlformats.org/package/2006/relationships"><Relationship Id="rId1" Type="http://schemas.openxmlformats.org/officeDocument/2006/relationships/slideLayout" Target="../slideLayouts/slideLayout15.xml"/></Relationships>
</file>

<file path=ppt/slides/_rels/slide498.xml.rels><?xml version="1.0" encoding="UTF-8" standalone="yes"?>
<Relationships xmlns="http://schemas.openxmlformats.org/package/2006/relationships"><Relationship Id="rId3" Type="http://schemas.openxmlformats.org/officeDocument/2006/relationships/diagramData" Target="../diagrams/data48.xml"/><Relationship Id="rId7" Type="http://schemas.microsoft.com/office/2007/relationships/diagramDrawing" Target="../diagrams/drawing48.xml"/><Relationship Id="rId2" Type="http://schemas.openxmlformats.org/officeDocument/2006/relationships/notesSlide" Target="../notesSlides/notesSlide308.xml"/><Relationship Id="rId1" Type="http://schemas.openxmlformats.org/officeDocument/2006/relationships/slideLayout" Target="../slideLayouts/slideLayout429.xml"/><Relationship Id="rId6" Type="http://schemas.openxmlformats.org/officeDocument/2006/relationships/diagramColors" Target="../diagrams/colors48.xml"/><Relationship Id="rId5" Type="http://schemas.openxmlformats.org/officeDocument/2006/relationships/diagramQuickStyle" Target="../diagrams/quickStyle48.xml"/><Relationship Id="rId4" Type="http://schemas.openxmlformats.org/officeDocument/2006/relationships/diagramLayout" Target="../diagrams/layout48.xml"/></Relationships>
</file>

<file path=ppt/slides/_rels/slide499.xml.rels><?xml version="1.0" encoding="UTF-8" standalone="yes"?>
<Relationships xmlns="http://schemas.openxmlformats.org/package/2006/relationships"><Relationship Id="rId2" Type="http://schemas.openxmlformats.org/officeDocument/2006/relationships/notesSlide" Target="../notesSlides/notesSlide309.xml"/><Relationship Id="rId1" Type="http://schemas.openxmlformats.org/officeDocument/2006/relationships/slideLayout" Target="../slideLayouts/slideLayout15.xml"/></Relationships>
</file>

<file path=ppt/slides/_rels/slide5.xml.rels><?xml version="1.0" encoding="UTF-8" standalone="yes"?>
<Relationships xmlns="http://schemas.openxmlformats.org/package/2006/relationships"><Relationship Id="rId3" Type="http://schemas.openxmlformats.org/officeDocument/2006/relationships/notesSlide" Target="../notesSlides/notesSlide2.xml"/><Relationship Id="rId2" Type="http://schemas.openxmlformats.org/officeDocument/2006/relationships/slideLayout" Target="../slideLayouts/slideLayout2.xml"/><Relationship Id="rId1" Type="http://schemas.openxmlformats.org/officeDocument/2006/relationships/themeOverride" Target="../theme/themeOverride4.xml"/></Relationships>
</file>

<file path=ppt/slides/_rels/slide50.xml.rels><?xml version="1.0" encoding="UTF-8" standalone="yes"?>
<Relationships xmlns="http://schemas.openxmlformats.org/package/2006/relationships"><Relationship Id="rId3" Type="http://schemas.openxmlformats.org/officeDocument/2006/relationships/notesSlide" Target="../notesSlides/notesSlide25.xml"/><Relationship Id="rId2" Type="http://schemas.openxmlformats.org/officeDocument/2006/relationships/slideLayout" Target="../slideLayouts/slideLayout2.xml"/><Relationship Id="rId1" Type="http://schemas.openxmlformats.org/officeDocument/2006/relationships/themeOverride" Target="../theme/themeOverride14.xml"/></Relationships>
</file>

<file path=ppt/slides/_rels/slide500.xml.rels><?xml version="1.0" encoding="UTF-8" standalone="yes"?>
<Relationships xmlns="http://schemas.openxmlformats.org/package/2006/relationships"><Relationship Id="rId2" Type="http://schemas.openxmlformats.org/officeDocument/2006/relationships/notesSlide" Target="../notesSlides/notesSlide310.xml"/><Relationship Id="rId1" Type="http://schemas.openxmlformats.org/officeDocument/2006/relationships/slideLayout" Target="../slideLayouts/slideLayout15.xml"/></Relationships>
</file>

<file path=ppt/slides/_rels/slide501.xml.rels><?xml version="1.0" encoding="UTF-8" standalone="yes"?>
<Relationships xmlns="http://schemas.openxmlformats.org/package/2006/relationships"><Relationship Id="rId2" Type="http://schemas.openxmlformats.org/officeDocument/2006/relationships/notesSlide" Target="../notesSlides/notesSlide311.xml"/><Relationship Id="rId1" Type="http://schemas.openxmlformats.org/officeDocument/2006/relationships/slideLayout" Target="../slideLayouts/slideLayout15.xml"/></Relationships>
</file>

<file path=ppt/slides/_rels/slide502.xml.rels><?xml version="1.0" encoding="UTF-8" standalone="yes"?>
<Relationships xmlns="http://schemas.openxmlformats.org/package/2006/relationships"><Relationship Id="rId2" Type="http://schemas.openxmlformats.org/officeDocument/2006/relationships/notesSlide" Target="../notesSlides/notesSlide312.xml"/><Relationship Id="rId1" Type="http://schemas.openxmlformats.org/officeDocument/2006/relationships/slideLayout" Target="../slideLayouts/slideLayout25.xml"/></Relationships>
</file>

<file path=ppt/slides/_rels/slide503.xml.rels><?xml version="1.0" encoding="UTF-8" standalone="yes"?>
<Relationships xmlns="http://schemas.openxmlformats.org/package/2006/relationships"><Relationship Id="rId2" Type="http://schemas.openxmlformats.org/officeDocument/2006/relationships/notesSlide" Target="../notesSlides/notesSlide313.xml"/><Relationship Id="rId1" Type="http://schemas.openxmlformats.org/officeDocument/2006/relationships/slideLayout" Target="../slideLayouts/slideLayout25.xml"/></Relationships>
</file>

<file path=ppt/slides/_rels/slide504.xml.rels><?xml version="1.0" encoding="UTF-8" standalone="yes"?>
<Relationships xmlns="http://schemas.openxmlformats.org/package/2006/relationships"><Relationship Id="rId3" Type="http://schemas.openxmlformats.org/officeDocument/2006/relationships/diagramLayout" Target="../diagrams/layout49.xml"/><Relationship Id="rId2" Type="http://schemas.openxmlformats.org/officeDocument/2006/relationships/diagramData" Target="../diagrams/data49.xml"/><Relationship Id="rId1" Type="http://schemas.openxmlformats.org/officeDocument/2006/relationships/slideLayout" Target="../slideLayouts/slideLayout15.xml"/><Relationship Id="rId6" Type="http://schemas.microsoft.com/office/2007/relationships/diagramDrawing" Target="../diagrams/drawing49.xml"/><Relationship Id="rId5" Type="http://schemas.openxmlformats.org/officeDocument/2006/relationships/diagramColors" Target="../diagrams/colors49.xml"/><Relationship Id="rId4" Type="http://schemas.openxmlformats.org/officeDocument/2006/relationships/diagramQuickStyle" Target="../diagrams/quickStyle49.xml"/></Relationships>
</file>

<file path=ppt/slides/_rels/slide505.xml.rels><?xml version="1.0" encoding="UTF-8" standalone="yes"?>
<Relationships xmlns="http://schemas.openxmlformats.org/package/2006/relationships"><Relationship Id="rId1" Type="http://schemas.openxmlformats.org/officeDocument/2006/relationships/slideLayout" Target="../slideLayouts/slideLayout375.xml"/></Relationships>
</file>

<file path=ppt/slides/_rels/slide506.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314.xml"/><Relationship Id="rId1" Type="http://schemas.openxmlformats.org/officeDocument/2006/relationships/slideLayout" Target="../slideLayouts/slideLayout15.xml"/></Relationships>
</file>

<file path=ppt/slides/_rels/slide507.xml.rels><?xml version="1.0" encoding="UTF-8" standalone="yes"?>
<Relationships xmlns="http://schemas.openxmlformats.org/package/2006/relationships"><Relationship Id="rId2" Type="http://schemas.openxmlformats.org/officeDocument/2006/relationships/notesSlide" Target="../notesSlides/notesSlide315.xml"/><Relationship Id="rId1" Type="http://schemas.openxmlformats.org/officeDocument/2006/relationships/slideLayout" Target="../slideLayouts/slideLayout15.xml"/></Relationships>
</file>

<file path=ppt/slides/_rels/slide508.xml.rels><?xml version="1.0" encoding="UTF-8" standalone="yes"?>
<Relationships xmlns="http://schemas.openxmlformats.org/package/2006/relationships"><Relationship Id="rId3" Type="http://schemas.openxmlformats.org/officeDocument/2006/relationships/diagramLayout" Target="../diagrams/layout50.xml"/><Relationship Id="rId2" Type="http://schemas.openxmlformats.org/officeDocument/2006/relationships/diagramData" Target="../diagrams/data50.xml"/><Relationship Id="rId1" Type="http://schemas.openxmlformats.org/officeDocument/2006/relationships/slideLayout" Target="../slideLayouts/slideLayout375.xml"/><Relationship Id="rId6" Type="http://schemas.microsoft.com/office/2007/relationships/diagramDrawing" Target="../diagrams/drawing50.xml"/><Relationship Id="rId5" Type="http://schemas.openxmlformats.org/officeDocument/2006/relationships/diagramColors" Target="../diagrams/colors50.xml"/><Relationship Id="rId4" Type="http://schemas.openxmlformats.org/officeDocument/2006/relationships/diagramQuickStyle" Target="../diagrams/quickStyle50.xml"/></Relationships>
</file>

<file path=ppt/slides/_rels/slide509.xml.rels><?xml version="1.0" encoding="UTF-8" standalone="yes"?>
<Relationships xmlns="http://schemas.openxmlformats.org/package/2006/relationships"><Relationship Id="rId1" Type="http://schemas.openxmlformats.org/officeDocument/2006/relationships/slideLayout" Target="../slideLayouts/slideLayout375.xml"/></Relationships>
</file>

<file path=ppt/slides/_rels/slide51.xml.rels><?xml version="1.0" encoding="UTF-8" standalone="yes"?>
<Relationships xmlns="http://schemas.openxmlformats.org/package/2006/relationships"><Relationship Id="rId3" Type="http://schemas.openxmlformats.org/officeDocument/2006/relationships/notesSlide" Target="../notesSlides/notesSlide26.xml"/><Relationship Id="rId2" Type="http://schemas.openxmlformats.org/officeDocument/2006/relationships/slideLayout" Target="../slideLayouts/slideLayout2.xml"/><Relationship Id="rId1" Type="http://schemas.openxmlformats.org/officeDocument/2006/relationships/themeOverride" Target="../theme/themeOverride15.xml"/></Relationships>
</file>

<file path=ppt/slides/_rels/slide510.xml.rels><?xml version="1.0" encoding="UTF-8" standalone="yes"?>
<Relationships xmlns="http://schemas.openxmlformats.org/package/2006/relationships"><Relationship Id="rId3" Type="http://schemas.openxmlformats.org/officeDocument/2006/relationships/diagramLayout" Target="../diagrams/layout51.xml"/><Relationship Id="rId7" Type="http://schemas.openxmlformats.org/officeDocument/2006/relationships/image" Target="../media/image1.png"/><Relationship Id="rId2" Type="http://schemas.openxmlformats.org/officeDocument/2006/relationships/diagramData" Target="../diagrams/data51.xml"/><Relationship Id="rId1" Type="http://schemas.openxmlformats.org/officeDocument/2006/relationships/slideLayout" Target="../slideLayouts/slideLayout375.xml"/><Relationship Id="rId6" Type="http://schemas.microsoft.com/office/2007/relationships/diagramDrawing" Target="../diagrams/drawing51.xml"/><Relationship Id="rId5" Type="http://schemas.openxmlformats.org/officeDocument/2006/relationships/diagramColors" Target="../diagrams/colors51.xml"/><Relationship Id="rId4" Type="http://schemas.openxmlformats.org/officeDocument/2006/relationships/diagramQuickStyle" Target="../diagrams/quickStyle51.xml"/></Relationships>
</file>

<file path=ppt/slides/_rels/slide511.xml.rels><?xml version="1.0" encoding="UTF-8" standalone="yes"?>
<Relationships xmlns="http://schemas.openxmlformats.org/package/2006/relationships"><Relationship Id="rId3" Type="http://schemas.openxmlformats.org/officeDocument/2006/relationships/diagramLayout" Target="../diagrams/layout52.xml"/><Relationship Id="rId2" Type="http://schemas.openxmlformats.org/officeDocument/2006/relationships/diagramData" Target="../diagrams/data52.xml"/><Relationship Id="rId1" Type="http://schemas.openxmlformats.org/officeDocument/2006/relationships/slideLayout" Target="../slideLayouts/slideLayout15.xml"/><Relationship Id="rId6" Type="http://schemas.microsoft.com/office/2007/relationships/diagramDrawing" Target="../diagrams/drawing52.xml"/><Relationship Id="rId5" Type="http://schemas.openxmlformats.org/officeDocument/2006/relationships/diagramColors" Target="../diagrams/colors52.xml"/><Relationship Id="rId4" Type="http://schemas.openxmlformats.org/officeDocument/2006/relationships/diagramQuickStyle" Target="../diagrams/quickStyle52.xml"/></Relationships>
</file>

<file path=ppt/slides/_rels/slide512.xml.rels><?xml version="1.0" encoding="UTF-8" standalone="yes"?>
<Relationships xmlns="http://schemas.openxmlformats.org/package/2006/relationships"><Relationship Id="rId2" Type="http://schemas.openxmlformats.org/officeDocument/2006/relationships/notesSlide" Target="../notesSlides/notesSlide316.xml"/><Relationship Id="rId1" Type="http://schemas.openxmlformats.org/officeDocument/2006/relationships/slideLayout" Target="../slideLayouts/slideLayout15.xml"/></Relationships>
</file>

<file path=ppt/slides/_rels/slide513.xml.rels><?xml version="1.0" encoding="UTF-8" standalone="yes"?>
<Relationships xmlns="http://schemas.openxmlformats.org/package/2006/relationships"><Relationship Id="rId3" Type="http://schemas.openxmlformats.org/officeDocument/2006/relationships/image" Target="../media/image5.jpg"/><Relationship Id="rId2" Type="http://schemas.openxmlformats.org/officeDocument/2006/relationships/notesSlide" Target="../notesSlides/notesSlide317.xml"/><Relationship Id="rId1" Type="http://schemas.openxmlformats.org/officeDocument/2006/relationships/slideLayout" Target="../slideLayouts/slideLayout1.xml"/></Relationships>
</file>

<file path=ppt/slides/_rels/slide514.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318.xml"/><Relationship Id="rId1" Type="http://schemas.openxmlformats.org/officeDocument/2006/relationships/slideLayout" Target="../slideLayouts/slideLayout2.xml"/></Relationships>
</file>

<file path=ppt/slides/_rels/slide515.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319.xml"/><Relationship Id="rId1" Type="http://schemas.openxmlformats.org/officeDocument/2006/relationships/slideLayout" Target="../slideLayouts/slideLayout2.xml"/></Relationships>
</file>

<file path=ppt/slides/_rels/slide516.xml.rels><?xml version="1.0" encoding="UTF-8" standalone="yes"?>
<Relationships xmlns="http://schemas.openxmlformats.org/package/2006/relationships"><Relationship Id="rId2" Type="http://schemas.openxmlformats.org/officeDocument/2006/relationships/notesSlide" Target="../notesSlides/notesSlide320.xml"/><Relationship Id="rId1" Type="http://schemas.openxmlformats.org/officeDocument/2006/relationships/slideLayout" Target="../slideLayouts/slideLayout2.xml"/></Relationships>
</file>

<file path=ppt/slides/_rels/slide517.xml.rels><?xml version="1.0" encoding="UTF-8" standalone="yes"?>
<Relationships xmlns="http://schemas.openxmlformats.org/package/2006/relationships"><Relationship Id="rId3" Type="http://schemas.openxmlformats.org/officeDocument/2006/relationships/image" Target="../media/image5.jpg"/><Relationship Id="rId2" Type="http://schemas.openxmlformats.org/officeDocument/2006/relationships/notesSlide" Target="../notesSlides/notesSlide321.xml"/><Relationship Id="rId1" Type="http://schemas.openxmlformats.org/officeDocument/2006/relationships/slideLayout" Target="../slideLayouts/slideLayout1.xml"/></Relationships>
</file>

<file path=ppt/slides/_rels/slide518.xml.rels><?xml version="1.0" encoding="UTF-8" standalone="yes"?>
<Relationships xmlns="http://schemas.openxmlformats.org/package/2006/relationships"><Relationship Id="rId2" Type="http://schemas.openxmlformats.org/officeDocument/2006/relationships/notesSlide" Target="../notesSlides/notesSlide322.xml"/><Relationship Id="rId1" Type="http://schemas.openxmlformats.org/officeDocument/2006/relationships/slideLayout" Target="../slideLayouts/slideLayout2.xml"/></Relationships>
</file>

<file path=ppt/slides/_rels/slide519.xml.rels><?xml version="1.0" encoding="UTF-8" standalone="yes"?>
<Relationships xmlns="http://schemas.openxmlformats.org/package/2006/relationships"><Relationship Id="rId2" Type="http://schemas.openxmlformats.org/officeDocument/2006/relationships/notesSlide" Target="../notesSlides/notesSlide323.xml"/><Relationship Id="rId1" Type="http://schemas.openxmlformats.org/officeDocument/2006/relationships/slideLayout" Target="../slideLayouts/slideLayout2.xml"/></Relationships>
</file>

<file path=ppt/slides/_rels/slide52.xml.rels><?xml version="1.0" encoding="UTF-8" standalone="yes"?>
<Relationships xmlns="http://schemas.openxmlformats.org/package/2006/relationships"><Relationship Id="rId3" Type="http://schemas.openxmlformats.org/officeDocument/2006/relationships/notesSlide" Target="../notesSlides/notesSlide27.xml"/><Relationship Id="rId2" Type="http://schemas.openxmlformats.org/officeDocument/2006/relationships/slideLayout" Target="../slideLayouts/slideLayout2.xml"/><Relationship Id="rId1" Type="http://schemas.openxmlformats.org/officeDocument/2006/relationships/themeOverride" Target="../theme/themeOverride16.xml"/><Relationship Id="rId4" Type="http://schemas.openxmlformats.org/officeDocument/2006/relationships/image" Target="../media/image15.wmf"/></Relationships>
</file>

<file path=ppt/slides/_rels/slide520.xml.rels><?xml version="1.0" encoding="UTF-8" standalone="yes"?>
<Relationships xmlns="http://schemas.openxmlformats.org/package/2006/relationships"><Relationship Id="rId2" Type="http://schemas.openxmlformats.org/officeDocument/2006/relationships/notesSlide" Target="../notesSlides/notesSlide324.xml"/><Relationship Id="rId1" Type="http://schemas.openxmlformats.org/officeDocument/2006/relationships/slideLayout" Target="../slideLayouts/slideLayout2.xml"/></Relationships>
</file>

<file path=ppt/slides/_rels/slide521.xml.rels><?xml version="1.0" encoding="UTF-8" standalone="yes"?>
<Relationships xmlns="http://schemas.openxmlformats.org/package/2006/relationships"><Relationship Id="rId2" Type="http://schemas.openxmlformats.org/officeDocument/2006/relationships/notesSlide" Target="../notesSlides/notesSlide325.xml"/><Relationship Id="rId1" Type="http://schemas.openxmlformats.org/officeDocument/2006/relationships/slideLayout" Target="../slideLayouts/slideLayout2.xml"/></Relationships>
</file>

<file path=ppt/slides/_rels/slide522.xml.rels><?xml version="1.0" encoding="UTF-8" standalone="yes"?>
<Relationships xmlns="http://schemas.openxmlformats.org/package/2006/relationships"><Relationship Id="rId2" Type="http://schemas.openxmlformats.org/officeDocument/2006/relationships/notesSlide" Target="../notesSlides/notesSlide326.xml"/><Relationship Id="rId1" Type="http://schemas.openxmlformats.org/officeDocument/2006/relationships/slideLayout" Target="../slideLayouts/slideLayout2.xml"/></Relationships>
</file>

<file path=ppt/slides/_rels/slide523.xml.rels><?xml version="1.0" encoding="UTF-8" standalone="yes"?>
<Relationships xmlns="http://schemas.openxmlformats.org/package/2006/relationships"><Relationship Id="rId2" Type="http://schemas.openxmlformats.org/officeDocument/2006/relationships/notesSlide" Target="../notesSlides/notesSlide327.xml"/><Relationship Id="rId1" Type="http://schemas.openxmlformats.org/officeDocument/2006/relationships/slideLayout" Target="../slideLayouts/slideLayout2.xml"/></Relationships>
</file>

<file path=ppt/slides/_rels/slide52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2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2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2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2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2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3.xml.rels><?xml version="1.0" encoding="UTF-8" standalone="yes"?>
<Relationships xmlns="http://schemas.openxmlformats.org/package/2006/relationships"><Relationship Id="rId3" Type="http://schemas.openxmlformats.org/officeDocument/2006/relationships/notesSlide" Target="../notesSlides/notesSlide28.xml"/><Relationship Id="rId2" Type="http://schemas.openxmlformats.org/officeDocument/2006/relationships/slideLayout" Target="../slideLayouts/slideLayout2.xml"/><Relationship Id="rId1" Type="http://schemas.openxmlformats.org/officeDocument/2006/relationships/themeOverride" Target="../theme/themeOverride17.xml"/></Relationships>
</file>

<file path=ppt/slides/_rels/slide53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3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3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3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xml"/></Relationships>
</file>

<file path=ppt/slides/_rels/slide534.xml.rels><?xml version="1.0" encoding="UTF-8" standalone="yes"?>
<Relationships xmlns="http://schemas.openxmlformats.org/package/2006/relationships"><Relationship Id="rId2" Type="http://schemas.openxmlformats.org/officeDocument/2006/relationships/notesSlide" Target="../notesSlides/notesSlide328.xml"/><Relationship Id="rId1" Type="http://schemas.openxmlformats.org/officeDocument/2006/relationships/slideLayout" Target="../slideLayouts/slideLayout2.xml"/></Relationships>
</file>

<file path=ppt/slides/_rels/slide535.xml.rels><?xml version="1.0" encoding="UTF-8" standalone="yes"?>
<Relationships xmlns="http://schemas.openxmlformats.org/package/2006/relationships"><Relationship Id="rId2" Type="http://schemas.openxmlformats.org/officeDocument/2006/relationships/notesSlide" Target="../notesSlides/notesSlide329.xml"/><Relationship Id="rId1" Type="http://schemas.openxmlformats.org/officeDocument/2006/relationships/slideLayout" Target="../slideLayouts/slideLayout2.xml"/></Relationships>
</file>

<file path=ppt/slides/_rels/slide536.xml.rels><?xml version="1.0" encoding="UTF-8" standalone="yes"?>
<Relationships xmlns="http://schemas.openxmlformats.org/package/2006/relationships"><Relationship Id="rId2" Type="http://schemas.openxmlformats.org/officeDocument/2006/relationships/notesSlide" Target="../notesSlides/notesSlide330.xml"/><Relationship Id="rId1" Type="http://schemas.openxmlformats.org/officeDocument/2006/relationships/slideLayout" Target="../slideLayouts/slideLayout2.xml"/></Relationships>
</file>

<file path=ppt/slides/_rels/slide537.xml.rels><?xml version="1.0" encoding="UTF-8" standalone="yes"?>
<Relationships xmlns="http://schemas.openxmlformats.org/package/2006/relationships"><Relationship Id="rId2" Type="http://schemas.openxmlformats.org/officeDocument/2006/relationships/notesSlide" Target="../notesSlides/notesSlide331.xml"/><Relationship Id="rId1" Type="http://schemas.openxmlformats.org/officeDocument/2006/relationships/slideLayout" Target="../slideLayouts/slideLayout2.xml"/></Relationships>
</file>

<file path=ppt/slides/_rels/slide538.xml.rels><?xml version="1.0" encoding="UTF-8" standalone="yes"?>
<Relationships xmlns="http://schemas.openxmlformats.org/package/2006/relationships"><Relationship Id="rId3" Type="http://schemas.openxmlformats.org/officeDocument/2006/relationships/notesSlide" Target="../notesSlides/notesSlide332.xml"/><Relationship Id="rId2" Type="http://schemas.openxmlformats.org/officeDocument/2006/relationships/slideLayout" Target="../slideLayouts/slideLayout110.xml"/><Relationship Id="rId1" Type="http://schemas.openxmlformats.org/officeDocument/2006/relationships/themeOverride" Target="../theme/themeOverride247.xml"/><Relationship Id="rId4" Type="http://schemas.openxmlformats.org/officeDocument/2006/relationships/image" Target="../media/image29.png"/></Relationships>
</file>

<file path=ppt/slides/_rels/slide539.xml.rels><?xml version="1.0" encoding="UTF-8" standalone="yes"?>
<Relationships xmlns="http://schemas.openxmlformats.org/package/2006/relationships"><Relationship Id="rId3" Type="http://schemas.openxmlformats.org/officeDocument/2006/relationships/notesSlide" Target="../notesSlides/notesSlide333.xml"/><Relationship Id="rId2" Type="http://schemas.openxmlformats.org/officeDocument/2006/relationships/slideLayout" Target="../slideLayouts/slideLayout544.xml"/><Relationship Id="rId1" Type="http://schemas.openxmlformats.org/officeDocument/2006/relationships/themeOverride" Target="../theme/themeOverride248.xml"/><Relationship Id="rId4" Type="http://schemas.openxmlformats.org/officeDocument/2006/relationships/image" Target="../media/image29.png"/></Relationships>
</file>

<file path=ppt/slides/_rels/slide54.xml.rels><?xml version="1.0" encoding="UTF-8" standalone="yes"?>
<Relationships xmlns="http://schemas.openxmlformats.org/package/2006/relationships"><Relationship Id="rId3" Type="http://schemas.openxmlformats.org/officeDocument/2006/relationships/notesSlide" Target="../notesSlides/notesSlide29.xml"/><Relationship Id="rId2" Type="http://schemas.openxmlformats.org/officeDocument/2006/relationships/slideLayout" Target="../slideLayouts/slideLayout2.xml"/><Relationship Id="rId1" Type="http://schemas.openxmlformats.org/officeDocument/2006/relationships/themeOverride" Target="../theme/themeOverride18.xml"/><Relationship Id="rId4" Type="http://schemas.openxmlformats.org/officeDocument/2006/relationships/image" Target="../media/image15.wmf"/></Relationships>
</file>

<file path=ppt/slides/_rels/slide540.xml.rels><?xml version="1.0" encoding="UTF-8" standalone="yes"?>
<Relationships xmlns="http://schemas.openxmlformats.org/package/2006/relationships"><Relationship Id="rId3" Type="http://schemas.openxmlformats.org/officeDocument/2006/relationships/notesSlide" Target="../notesSlides/notesSlide334.xml"/><Relationship Id="rId2" Type="http://schemas.openxmlformats.org/officeDocument/2006/relationships/slideLayout" Target="../slideLayouts/slideLayout544.xml"/><Relationship Id="rId1" Type="http://schemas.openxmlformats.org/officeDocument/2006/relationships/themeOverride" Target="../theme/themeOverride249.xml"/><Relationship Id="rId5" Type="http://schemas.microsoft.com/office/2007/relationships/hdphoto" Target="../media/hdphoto1.wdp"/><Relationship Id="rId4" Type="http://schemas.openxmlformats.org/officeDocument/2006/relationships/image" Target="../media/image30.png"/></Relationships>
</file>

<file path=ppt/slides/_rels/slide541.xml.rels><?xml version="1.0" encoding="UTF-8" standalone="yes"?>
<Relationships xmlns="http://schemas.openxmlformats.org/package/2006/relationships"><Relationship Id="rId3" Type="http://schemas.openxmlformats.org/officeDocument/2006/relationships/notesSlide" Target="../notesSlides/notesSlide335.xml"/><Relationship Id="rId2" Type="http://schemas.openxmlformats.org/officeDocument/2006/relationships/slideLayout" Target="../slideLayouts/slideLayout110.xml"/><Relationship Id="rId1" Type="http://schemas.openxmlformats.org/officeDocument/2006/relationships/themeOverride" Target="../theme/themeOverride250.xml"/><Relationship Id="rId4" Type="http://schemas.openxmlformats.org/officeDocument/2006/relationships/image" Target="../media/image29.png"/></Relationships>
</file>

<file path=ppt/slides/_rels/slide542.xml.rels><?xml version="1.0" encoding="UTF-8" standalone="yes"?>
<Relationships xmlns="http://schemas.openxmlformats.org/package/2006/relationships"><Relationship Id="rId2" Type="http://schemas.openxmlformats.org/officeDocument/2006/relationships/notesSlide" Target="../notesSlides/notesSlide336.xml"/><Relationship Id="rId1" Type="http://schemas.openxmlformats.org/officeDocument/2006/relationships/slideLayout" Target="../slideLayouts/slideLayout310.xml"/></Relationships>
</file>

<file path=ppt/slides/_rels/slide543.xml.rels><?xml version="1.0" encoding="UTF-8" standalone="yes"?>
<Relationships xmlns="http://schemas.openxmlformats.org/package/2006/relationships"><Relationship Id="rId1" Type="http://schemas.openxmlformats.org/officeDocument/2006/relationships/slideLayout" Target="../slideLayouts/slideLayout310.xml"/></Relationships>
</file>

<file path=ppt/slides/_rels/slide544.xml.rels><?xml version="1.0" encoding="UTF-8" standalone="yes"?>
<Relationships xmlns="http://schemas.openxmlformats.org/package/2006/relationships"><Relationship Id="rId3" Type="http://schemas.openxmlformats.org/officeDocument/2006/relationships/notesSlide" Target="../notesSlides/notesSlide337.xml"/><Relationship Id="rId2" Type="http://schemas.openxmlformats.org/officeDocument/2006/relationships/slideLayout" Target="../slideLayouts/slideLayout15.xml"/><Relationship Id="rId1" Type="http://schemas.openxmlformats.org/officeDocument/2006/relationships/themeOverride" Target="../theme/themeOverride251.xml"/></Relationships>
</file>

<file path=ppt/slides/_rels/slide545.xml.rels><?xml version="1.0" encoding="UTF-8" standalone="yes"?>
<Relationships xmlns="http://schemas.openxmlformats.org/package/2006/relationships"><Relationship Id="rId3" Type="http://schemas.openxmlformats.org/officeDocument/2006/relationships/notesSlide" Target="../notesSlides/notesSlide338.xml"/><Relationship Id="rId2" Type="http://schemas.openxmlformats.org/officeDocument/2006/relationships/slideLayout" Target="../slideLayouts/slideLayout15.xml"/><Relationship Id="rId1" Type="http://schemas.openxmlformats.org/officeDocument/2006/relationships/themeOverride" Target="../theme/themeOverride252.xml"/></Relationships>
</file>

<file path=ppt/slides/_rels/slide546.xml.rels><?xml version="1.0" encoding="UTF-8" standalone="yes"?>
<Relationships xmlns="http://schemas.openxmlformats.org/package/2006/relationships"><Relationship Id="rId3" Type="http://schemas.openxmlformats.org/officeDocument/2006/relationships/notesSlide" Target="../notesSlides/notesSlide339.xml"/><Relationship Id="rId2" Type="http://schemas.openxmlformats.org/officeDocument/2006/relationships/slideLayout" Target="../slideLayouts/slideLayout15.xml"/><Relationship Id="rId1" Type="http://schemas.openxmlformats.org/officeDocument/2006/relationships/themeOverride" Target="../theme/themeOverride253.xml"/></Relationships>
</file>

<file path=ppt/slides/_rels/slide547.xml.rels><?xml version="1.0" encoding="UTF-8" standalone="yes"?>
<Relationships xmlns="http://schemas.openxmlformats.org/package/2006/relationships"><Relationship Id="rId2" Type="http://schemas.openxmlformats.org/officeDocument/2006/relationships/slideLayout" Target="../slideLayouts/slideLayout310.xml"/><Relationship Id="rId1" Type="http://schemas.openxmlformats.org/officeDocument/2006/relationships/themeOverride" Target="../theme/themeOverride254.xml"/></Relationships>
</file>

<file path=ppt/slides/_rels/slide548.xml.rels><?xml version="1.0" encoding="UTF-8" standalone="yes"?>
<Relationships xmlns="http://schemas.openxmlformats.org/package/2006/relationships"><Relationship Id="rId3" Type="http://schemas.openxmlformats.org/officeDocument/2006/relationships/notesSlide" Target="../notesSlides/notesSlide340.xml"/><Relationship Id="rId2" Type="http://schemas.openxmlformats.org/officeDocument/2006/relationships/slideLayout" Target="../slideLayouts/slideLayout622.xml"/><Relationship Id="rId1" Type="http://schemas.openxmlformats.org/officeDocument/2006/relationships/themeOverride" Target="../theme/themeOverride255.xml"/></Relationships>
</file>

<file path=ppt/slides/_rels/slide549.xml.rels><?xml version="1.0" encoding="UTF-8" standalone="yes"?>
<Relationships xmlns="http://schemas.openxmlformats.org/package/2006/relationships"><Relationship Id="rId3" Type="http://schemas.openxmlformats.org/officeDocument/2006/relationships/notesSlide" Target="../notesSlides/notesSlide341.xml"/><Relationship Id="rId2" Type="http://schemas.openxmlformats.org/officeDocument/2006/relationships/slideLayout" Target="../slideLayouts/slideLayout609.xml"/><Relationship Id="rId1" Type="http://schemas.openxmlformats.org/officeDocument/2006/relationships/themeOverride" Target="../theme/themeOverride256.xml"/></Relationships>
</file>

<file path=ppt/slides/_rels/slide55.xml.rels><?xml version="1.0" encoding="UTF-8" standalone="yes"?>
<Relationships xmlns="http://schemas.openxmlformats.org/package/2006/relationships"><Relationship Id="rId3" Type="http://schemas.openxmlformats.org/officeDocument/2006/relationships/notesSlide" Target="../notesSlides/notesSlide30.xml"/><Relationship Id="rId2" Type="http://schemas.openxmlformats.org/officeDocument/2006/relationships/slideLayout" Target="../slideLayouts/slideLayout2.xml"/><Relationship Id="rId1" Type="http://schemas.openxmlformats.org/officeDocument/2006/relationships/themeOverride" Target="../theme/themeOverride19.xml"/><Relationship Id="rId4" Type="http://schemas.openxmlformats.org/officeDocument/2006/relationships/image" Target="../media/image15.wmf"/></Relationships>
</file>

<file path=ppt/slides/_rels/slide550.xml.rels><?xml version="1.0" encoding="UTF-8" standalone="yes"?>
<Relationships xmlns="http://schemas.openxmlformats.org/package/2006/relationships"><Relationship Id="rId2" Type="http://schemas.openxmlformats.org/officeDocument/2006/relationships/slideLayout" Target="../slideLayouts/slideLayout310.xml"/><Relationship Id="rId1" Type="http://schemas.openxmlformats.org/officeDocument/2006/relationships/themeOverride" Target="../theme/themeOverride257.xml"/></Relationships>
</file>

<file path=ppt/slides/_rels/slide551.xml.rels><?xml version="1.0" encoding="UTF-8" standalone="yes"?>
<Relationships xmlns="http://schemas.openxmlformats.org/package/2006/relationships"><Relationship Id="rId1" Type="http://schemas.openxmlformats.org/officeDocument/2006/relationships/slideLayout" Target="../slideLayouts/slideLayout219.xml"/></Relationships>
</file>

<file path=ppt/slides/_rels/slide552.xml.rels><?xml version="1.0" encoding="UTF-8" standalone="yes"?>
<Relationships xmlns="http://schemas.openxmlformats.org/package/2006/relationships"><Relationship Id="rId3" Type="http://schemas.openxmlformats.org/officeDocument/2006/relationships/diagramLayout" Target="../diagrams/layout53.xml"/><Relationship Id="rId2" Type="http://schemas.openxmlformats.org/officeDocument/2006/relationships/diagramData" Target="../diagrams/data53.xml"/><Relationship Id="rId1" Type="http://schemas.openxmlformats.org/officeDocument/2006/relationships/slideLayout" Target="../slideLayouts/slideLayout219.xml"/><Relationship Id="rId6" Type="http://schemas.microsoft.com/office/2007/relationships/diagramDrawing" Target="../diagrams/drawing53.xml"/><Relationship Id="rId5" Type="http://schemas.openxmlformats.org/officeDocument/2006/relationships/diagramColors" Target="../diagrams/colors53.xml"/><Relationship Id="rId4" Type="http://schemas.openxmlformats.org/officeDocument/2006/relationships/diagramQuickStyle" Target="../diagrams/quickStyle53.xml"/></Relationships>
</file>

<file path=ppt/slides/_rels/slide553.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Layout" Target="../slideLayouts/slideLayout219.xml"/></Relationships>
</file>

<file path=ppt/slides/_rels/slide554.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Layout" Target="../slideLayouts/slideLayout219.xml"/></Relationships>
</file>

<file path=ppt/slides/_rels/slide555.xml.rels><?xml version="1.0" encoding="UTF-8" standalone="yes"?>
<Relationships xmlns="http://schemas.openxmlformats.org/package/2006/relationships"><Relationship Id="rId3" Type="http://schemas.openxmlformats.org/officeDocument/2006/relationships/diagramLayout" Target="../diagrams/layout54.xml"/><Relationship Id="rId7" Type="http://schemas.openxmlformats.org/officeDocument/2006/relationships/image" Target="../media/image31.png"/><Relationship Id="rId2" Type="http://schemas.openxmlformats.org/officeDocument/2006/relationships/diagramData" Target="../diagrams/data54.xml"/><Relationship Id="rId1" Type="http://schemas.openxmlformats.org/officeDocument/2006/relationships/slideLayout" Target="../slideLayouts/slideLayout219.xml"/><Relationship Id="rId6" Type="http://schemas.microsoft.com/office/2007/relationships/diagramDrawing" Target="../diagrams/drawing54.xml"/><Relationship Id="rId5" Type="http://schemas.openxmlformats.org/officeDocument/2006/relationships/diagramColors" Target="../diagrams/colors54.xml"/><Relationship Id="rId4" Type="http://schemas.openxmlformats.org/officeDocument/2006/relationships/diagramQuickStyle" Target="../diagrams/quickStyle54.xml"/></Relationships>
</file>

<file path=ppt/slides/_rels/slide556.xml.rels><?xml version="1.0" encoding="UTF-8" standalone="yes"?>
<Relationships xmlns="http://schemas.openxmlformats.org/package/2006/relationships"><Relationship Id="rId1" Type="http://schemas.openxmlformats.org/officeDocument/2006/relationships/slideLayout" Target="../slideLayouts/slideLayout219.xml"/></Relationships>
</file>

<file path=ppt/slides/_rels/slide557.xml.rels><?xml version="1.0" encoding="UTF-8" standalone="yes"?>
<Relationships xmlns="http://schemas.openxmlformats.org/package/2006/relationships"><Relationship Id="rId3" Type="http://schemas.openxmlformats.org/officeDocument/2006/relationships/diagramLayout" Target="../diagrams/layout55.xml"/><Relationship Id="rId2" Type="http://schemas.openxmlformats.org/officeDocument/2006/relationships/diagramData" Target="../diagrams/data55.xml"/><Relationship Id="rId1" Type="http://schemas.openxmlformats.org/officeDocument/2006/relationships/slideLayout" Target="../slideLayouts/slideLayout219.xml"/><Relationship Id="rId6" Type="http://schemas.microsoft.com/office/2007/relationships/diagramDrawing" Target="../diagrams/drawing55.xml"/><Relationship Id="rId5" Type="http://schemas.openxmlformats.org/officeDocument/2006/relationships/diagramColors" Target="../diagrams/colors55.xml"/><Relationship Id="rId4" Type="http://schemas.openxmlformats.org/officeDocument/2006/relationships/diagramQuickStyle" Target="../diagrams/quickStyle55.xml"/></Relationships>
</file>

<file path=ppt/slides/_rels/slide558.xml.rels><?xml version="1.0" encoding="UTF-8" standalone="yes"?>
<Relationships xmlns="http://schemas.openxmlformats.org/package/2006/relationships"><Relationship Id="rId3" Type="http://schemas.openxmlformats.org/officeDocument/2006/relationships/notesSlide" Target="../notesSlides/notesSlide342.xml"/><Relationship Id="rId2" Type="http://schemas.openxmlformats.org/officeDocument/2006/relationships/slideLayout" Target="../slideLayouts/slideLayout635.xml"/><Relationship Id="rId1" Type="http://schemas.openxmlformats.org/officeDocument/2006/relationships/themeOverride" Target="../theme/themeOverride258.xml"/></Relationships>
</file>

<file path=ppt/slides/_rels/slide559.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themeOverride" Target="../theme/themeOverride259.xml"/></Relationships>
</file>

<file path=ppt/slides/_rels/slide56.xml.rels><?xml version="1.0" encoding="UTF-8" standalone="yes"?>
<Relationships xmlns="http://schemas.openxmlformats.org/package/2006/relationships"><Relationship Id="rId3" Type="http://schemas.openxmlformats.org/officeDocument/2006/relationships/notesSlide" Target="../notesSlides/notesSlide31.xml"/><Relationship Id="rId2" Type="http://schemas.openxmlformats.org/officeDocument/2006/relationships/slideLayout" Target="../slideLayouts/slideLayout2.xml"/><Relationship Id="rId1" Type="http://schemas.openxmlformats.org/officeDocument/2006/relationships/themeOverride" Target="../theme/themeOverride20.xml"/><Relationship Id="rId5" Type="http://schemas.openxmlformats.org/officeDocument/2006/relationships/image" Target="../media/image1.png"/><Relationship Id="rId4" Type="http://schemas.openxmlformats.org/officeDocument/2006/relationships/image" Target="../media/image15.wmf"/></Relationships>
</file>

<file path=ppt/slides/_rels/slide560.xml.rels><?xml version="1.0" encoding="UTF-8" standalone="yes"?>
<Relationships xmlns="http://schemas.openxmlformats.org/package/2006/relationships"><Relationship Id="rId3" Type="http://schemas.openxmlformats.org/officeDocument/2006/relationships/notesSlide" Target="../notesSlides/notesSlide343.xml"/><Relationship Id="rId2" Type="http://schemas.openxmlformats.org/officeDocument/2006/relationships/slideLayout" Target="../slideLayouts/slideLayout2.xml"/><Relationship Id="rId1" Type="http://schemas.openxmlformats.org/officeDocument/2006/relationships/themeOverride" Target="../theme/themeOverride260.xml"/></Relationships>
</file>

<file path=ppt/slides/_rels/slide561.xml.rels><?xml version="1.0" encoding="UTF-8" standalone="yes"?>
<Relationships xmlns="http://schemas.openxmlformats.org/package/2006/relationships"><Relationship Id="rId3" Type="http://schemas.openxmlformats.org/officeDocument/2006/relationships/notesSlide" Target="../notesSlides/notesSlide344.xml"/><Relationship Id="rId2" Type="http://schemas.openxmlformats.org/officeDocument/2006/relationships/slideLayout" Target="../slideLayouts/slideLayout2.xml"/><Relationship Id="rId1" Type="http://schemas.openxmlformats.org/officeDocument/2006/relationships/themeOverride" Target="../theme/themeOverride261.xml"/></Relationships>
</file>

<file path=ppt/slides/_rels/slide562.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themeOverride" Target="../theme/themeOverride262.xml"/></Relationships>
</file>

<file path=ppt/slides/_rels/slide563.xml.rels><?xml version="1.0" encoding="UTF-8" standalone="yes"?>
<Relationships xmlns="http://schemas.openxmlformats.org/package/2006/relationships"><Relationship Id="rId3" Type="http://schemas.openxmlformats.org/officeDocument/2006/relationships/image" Target="../media/image5.jpg"/><Relationship Id="rId2" Type="http://schemas.openxmlformats.org/officeDocument/2006/relationships/notesSlide" Target="../notesSlides/notesSlide345.xml"/><Relationship Id="rId1" Type="http://schemas.openxmlformats.org/officeDocument/2006/relationships/slideLayout" Target="../slideLayouts/slideLayout14.xml"/></Relationships>
</file>

<file path=ppt/slides/_rels/slide564.xml.rels><?xml version="1.0" encoding="UTF-8" standalone="yes"?>
<Relationships xmlns="http://schemas.openxmlformats.org/package/2006/relationships"><Relationship Id="rId1" Type="http://schemas.openxmlformats.org/officeDocument/2006/relationships/slideLayout" Target="../slideLayouts/slideLayout15.xml"/></Relationships>
</file>

<file path=ppt/slides/_rels/slide565.xml.rels><?xml version="1.0" encoding="UTF-8" standalone="yes"?>
<Relationships xmlns="http://schemas.openxmlformats.org/package/2006/relationships"><Relationship Id="rId1" Type="http://schemas.openxmlformats.org/officeDocument/2006/relationships/slideLayout" Target="../slideLayouts/slideLayout15.xml"/></Relationships>
</file>

<file path=ppt/slides/_rels/slide566.xml.rels><?xml version="1.0" encoding="UTF-8" standalone="yes"?>
<Relationships xmlns="http://schemas.openxmlformats.org/package/2006/relationships"><Relationship Id="rId3" Type="http://schemas.openxmlformats.org/officeDocument/2006/relationships/notesSlide" Target="../notesSlides/notesSlide346.xml"/><Relationship Id="rId2" Type="http://schemas.openxmlformats.org/officeDocument/2006/relationships/slideLayout" Target="../slideLayouts/slideLayout15.xml"/><Relationship Id="rId1" Type="http://schemas.openxmlformats.org/officeDocument/2006/relationships/themeOverride" Target="../theme/themeOverride263.xml"/></Relationships>
</file>

<file path=ppt/slides/_rels/slide567.xml.rels><?xml version="1.0" encoding="UTF-8" standalone="yes"?>
<Relationships xmlns="http://schemas.openxmlformats.org/package/2006/relationships"><Relationship Id="rId1" Type="http://schemas.openxmlformats.org/officeDocument/2006/relationships/slideLayout" Target="../slideLayouts/slideLayout179.xml"/></Relationships>
</file>

<file path=ppt/slides/_rels/slide568.xml.rels><?xml version="1.0" encoding="UTF-8" standalone="yes"?>
<Relationships xmlns="http://schemas.openxmlformats.org/package/2006/relationships"><Relationship Id="rId1" Type="http://schemas.openxmlformats.org/officeDocument/2006/relationships/slideLayout" Target="../slideLayouts/slideLayout15.xml"/></Relationships>
</file>

<file path=ppt/slides/_rels/slide569.xml.rels><?xml version="1.0" encoding="UTF-8" standalone="yes"?>
<Relationships xmlns="http://schemas.openxmlformats.org/package/2006/relationships"><Relationship Id="rId1" Type="http://schemas.openxmlformats.org/officeDocument/2006/relationships/slideLayout" Target="../slideLayouts/slideLayout15.xml"/></Relationships>
</file>

<file path=ppt/slides/_rels/slide57.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themeOverride" Target="../theme/themeOverride21.xml"/></Relationships>
</file>

<file path=ppt/slides/_rels/slide570.xml.rels><?xml version="1.0" encoding="UTF-8" standalone="yes"?>
<Relationships xmlns="http://schemas.openxmlformats.org/package/2006/relationships"><Relationship Id="rId3" Type="http://schemas.openxmlformats.org/officeDocument/2006/relationships/notesSlide" Target="../notesSlides/notesSlide347.xml"/><Relationship Id="rId2" Type="http://schemas.openxmlformats.org/officeDocument/2006/relationships/slideLayout" Target="../slideLayouts/slideLayout323.xml"/><Relationship Id="rId1" Type="http://schemas.openxmlformats.org/officeDocument/2006/relationships/themeOverride" Target="../theme/themeOverride264.xml"/></Relationships>
</file>

<file path=ppt/slides/_rels/slide571.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themeOverride" Target="../theme/themeOverride265.xml"/></Relationships>
</file>

<file path=ppt/slides/_rels/slide572.xml.rels><?xml version="1.0" encoding="UTF-8" standalone="yes"?>
<Relationships xmlns="http://schemas.openxmlformats.org/package/2006/relationships"><Relationship Id="rId3" Type="http://schemas.openxmlformats.org/officeDocument/2006/relationships/notesSlide" Target="../notesSlides/notesSlide348.xml"/><Relationship Id="rId2" Type="http://schemas.openxmlformats.org/officeDocument/2006/relationships/slideLayout" Target="../slideLayouts/slideLayout336.xml"/><Relationship Id="rId1" Type="http://schemas.openxmlformats.org/officeDocument/2006/relationships/themeOverride" Target="../theme/themeOverride266.xml"/></Relationships>
</file>

<file path=ppt/slides/_rels/slide573.xml.rels><?xml version="1.0" encoding="UTF-8" standalone="yes"?>
<Relationships xmlns="http://schemas.openxmlformats.org/package/2006/relationships"><Relationship Id="rId3" Type="http://schemas.openxmlformats.org/officeDocument/2006/relationships/image" Target="../media/image32.wmf"/><Relationship Id="rId2" Type="http://schemas.openxmlformats.org/officeDocument/2006/relationships/notesSlide" Target="../notesSlides/notesSlide349.xml"/><Relationship Id="rId1" Type="http://schemas.openxmlformats.org/officeDocument/2006/relationships/slideLayout" Target="../slideLayouts/slideLayout15.xml"/></Relationships>
</file>

<file path=ppt/slides/_rels/slide574.xml.rels><?xml version="1.0" encoding="UTF-8" standalone="yes"?>
<Relationships xmlns="http://schemas.openxmlformats.org/package/2006/relationships"><Relationship Id="rId3" Type="http://schemas.openxmlformats.org/officeDocument/2006/relationships/image" Target="../media/image32.wmf"/><Relationship Id="rId2" Type="http://schemas.openxmlformats.org/officeDocument/2006/relationships/notesSlide" Target="../notesSlides/notesSlide350.xml"/><Relationship Id="rId1" Type="http://schemas.openxmlformats.org/officeDocument/2006/relationships/slideLayout" Target="../slideLayouts/slideLayout15.xml"/></Relationships>
</file>

<file path=ppt/slides/_rels/slide575.xml.rels><?xml version="1.0" encoding="UTF-8" standalone="yes"?>
<Relationships xmlns="http://schemas.openxmlformats.org/package/2006/relationships"><Relationship Id="rId2" Type="http://schemas.openxmlformats.org/officeDocument/2006/relationships/image" Target="../media/image33.png"/><Relationship Id="rId1" Type="http://schemas.openxmlformats.org/officeDocument/2006/relationships/slideLayout" Target="../slideLayouts/slideLayout17.xml"/></Relationships>
</file>

<file path=ppt/slides/_rels/slide576.xml.rels><?xml version="1.0" encoding="UTF-8" standalone="yes"?>
<Relationships xmlns="http://schemas.openxmlformats.org/package/2006/relationships"><Relationship Id="rId1" Type="http://schemas.openxmlformats.org/officeDocument/2006/relationships/slideLayout" Target="../slideLayouts/slideLayout15.xml"/></Relationships>
</file>

<file path=ppt/slides/_rels/slide577.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Layout" Target="../slideLayouts/slideLayout17.xml"/></Relationships>
</file>

<file path=ppt/slides/_rels/slide578.xml.rels><?xml version="1.0" encoding="UTF-8" standalone="yes"?>
<Relationships xmlns="http://schemas.openxmlformats.org/package/2006/relationships"><Relationship Id="rId3" Type="http://schemas.openxmlformats.org/officeDocument/2006/relationships/notesSlide" Target="../notesSlides/notesSlide351.xml"/><Relationship Id="rId2" Type="http://schemas.openxmlformats.org/officeDocument/2006/relationships/slideLayout" Target="../slideLayouts/slideLayout2.xml"/><Relationship Id="rId1" Type="http://schemas.openxmlformats.org/officeDocument/2006/relationships/themeOverride" Target="../theme/themeOverride267.xml"/><Relationship Id="rId4" Type="http://schemas.openxmlformats.org/officeDocument/2006/relationships/image" Target="../media/image35.wmf"/></Relationships>
</file>

<file path=ppt/slides/_rels/slide579.xml.rels><?xml version="1.0" encoding="UTF-8" standalone="yes"?>
<Relationships xmlns="http://schemas.openxmlformats.org/package/2006/relationships"><Relationship Id="rId2" Type="http://schemas.openxmlformats.org/officeDocument/2006/relationships/notesSlide" Target="../notesSlides/notesSlide352.xml"/><Relationship Id="rId1" Type="http://schemas.openxmlformats.org/officeDocument/2006/relationships/slideLayout" Target="../slideLayouts/slideLayout493.xml"/></Relationships>
</file>

<file path=ppt/slides/_rels/slide58.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themeOverride" Target="../theme/themeOverride22.xml"/></Relationships>
</file>

<file path=ppt/slides/_rels/slide580.xml.rels><?xml version="1.0" encoding="UTF-8" standalone="yes"?>
<Relationships xmlns="http://schemas.openxmlformats.org/package/2006/relationships"><Relationship Id="rId3" Type="http://schemas.openxmlformats.org/officeDocument/2006/relationships/diagramLayout" Target="../diagrams/layout56.xml"/><Relationship Id="rId2" Type="http://schemas.openxmlformats.org/officeDocument/2006/relationships/diagramData" Target="../diagrams/data56.xml"/><Relationship Id="rId1" Type="http://schemas.openxmlformats.org/officeDocument/2006/relationships/slideLayout" Target="../slideLayouts/slideLayout493.xml"/><Relationship Id="rId6" Type="http://schemas.microsoft.com/office/2007/relationships/diagramDrawing" Target="../diagrams/drawing56.xml"/><Relationship Id="rId5" Type="http://schemas.openxmlformats.org/officeDocument/2006/relationships/diagramColors" Target="../diagrams/colors56.xml"/><Relationship Id="rId4" Type="http://schemas.openxmlformats.org/officeDocument/2006/relationships/diagramQuickStyle" Target="../diagrams/quickStyle56.xml"/></Relationships>
</file>

<file path=ppt/slides/_rels/slide581.xml.rels><?xml version="1.0" encoding="UTF-8" standalone="yes"?>
<Relationships xmlns="http://schemas.openxmlformats.org/package/2006/relationships"><Relationship Id="rId3" Type="http://schemas.openxmlformats.org/officeDocument/2006/relationships/diagramLayout" Target="../diagrams/layout57.xml"/><Relationship Id="rId2" Type="http://schemas.openxmlformats.org/officeDocument/2006/relationships/diagramData" Target="../diagrams/data57.xml"/><Relationship Id="rId1" Type="http://schemas.openxmlformats.org/officeDocument/2006/relationships/slideLayout" Target="../slideLayouts/slideLayout493.xml"/><Relationship Id="rId6" Type="http://schemas.microsoft.com/office/2007/relationships/diagramDrawing" Target="../diagrams/drawing57.xml"/><Relationship Id="rId5" Type="http://schemas.openxmlformats.org/officeDocument/2006/relationships/diagramColors" Target="../diagrams/colors57.xml"/><Relationship Id="rId4" Type="http://schemas.openxmlformats.org/officeDocument/2006/relationships/diagramQuickStyle" Target="../diagrams/quickStyle57.xml"/></Relationships>
</file>

<file path=ppt/slides/_rels/slide58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519.xml"/></Relationships>
</file>

<file path=ppt/slides/_rels/slide583.xml.rels><?xml version="1.0" encoding="UTF-8" standalone="yes"?>
<Relationships xmlns="http://schemas.openxmlformats.org/package/2006/relationships"><Relationship Id="rId1" Type="http://schemas.openxmlformats.org/officeDocument/2006/relationships/slideLayout" Target="../slideLayouts/slideLayout519.xml"/></Relationships>
</file>

<file path=ppt/slides/_rels/slide584.xml.rels><?xml version="1.0" encoding="UTF-8" standalone="yes"?>
<Relationships xmlns="http://schemas.openxmlformats.org/package/2006/relationships"><Relationship Id="rId1" Type="http://schemas.openxmlformats.org/officeDocument/2006/relationships/slideLayout" Target="../slideLayouts/slideLayout519.xml"/></Relationships>
</file>

<file path=ppt/slides/_rels/slide585.xml.rels><?xml version="1.0" encoding="UTF-8" standalone="yes"?>
<Relationships xmlns="http://schemas.openxmlformats.org/package/2006/relationships"><Relationship Id="rId1" Type="http://schemas.openxmlformats.org/officeDocument/2006/relationships/slideLayout" Target="../slideLayouts/slideLayout519.xml"/></Relationships>
</file>

<file path=ppt/slides/_rels/slide586.xml.rels><?xml version="1.0" encoding="UTF-8" standalone="yes"?>
<Relationships xmlns="http://schemas.openxmlformats.org/package/2006/relationships"><Relationship Id="rId1" Type="http://schemas.openxmlformats.org/officeDocument/2006/relationships/slideLayout" Target="../slideLayouts/slideLayout493.xml"/></Relationships>
</file>

<file path=ppt/slides/_rels/slide587.xml.rels><?xml version="1.0" encoding="UTF-8" standalone="yes"?>
<Relationships xmlns="http://schemas.openxmlformats.org/package/2006/relationships"><Relationship Id="rId1" Type="http://schemas.openxmlformats.org/officeDocument/2006/relationships/slideLayout" Target="../slideLayouts/slideLayout493.xml"/></Relationships>
</file>

<file path=ppt/slides/_rels/slide588.xml.rels><?xml version="1.0" encoding="UTF-8" standalone="yes"?>
<Relationships xmlns="http://schemas.openxmlformats.org/package/2006/relationships"><Relationship Id="rId1" Type="http://schemas.openxmlformats.org/officeDocument/2006/relationships/slideLayout" Target="../slideLayouts/slideLayout519.xml"/></Relationships>
</file>

<file path=ppt/slides/_rels/slide589.xml.rels><?xml version="1.0" encoding="UTF-8" standalone="yes"?>
<Relationships xmlns="http://schemas.openxmlformats.org/package/2006/relationships"><Relationship Id="rId1" Type="http://schemas.openxmlformats.org/officeDocument/2006/relationships/slideLayout" Target="../slideLayouts/slideLayout519.xml"/></Relationships>
</file>

<file path=ppt/slides/_rels/slide59.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themeOverride" Target="../theme/themeOverride23.xml"/></Relationships>
</file>

<file path=ppt/slides/_rels/slide59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519.xml"/></Relationships>
</file>

<file path=ppt/slides/_rels/slide59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519.xml"/></Relationships>
</file>

<file path=ppt/slides/_rels/slide592.xml.rels><?xml version="1.0" encoding="UTF-8" standalone="yes"?>
<Relationships xmlns="http://schemas.openxmlformats.org/package/2006/relationships"><Relationship Id="rId1" Type="http://schemas.openxmlformats.org/officeDocument/2006/relationships/slideLayout" Target="../slideLayouts/slideLayout519.xml"/></Relationships>
</file>

<file path=ppt/slides/_rels/slide593.xml.rels><?xml version="1.0" encoding="UTF-8" standalone="yes"?>
<Relationships xmlns="http://schemas.openxmlformats.org/package/2006/relationships"><Relationship Id="rId1" Type="http://schemas.openxmlformats.org/officeDocument/2006/relationships/slideLayout" Target="../slideLayouts/slideLayout519.xml"/></Relationships>
</file>

<file path=ppt/slides/_rels/slide594.xml.rels><?xml version="1.0" encoding="UTF-8" standalone="yes"?>
<Relationships xmlns="http://schemas.openxmlformats.org/package/2006/relationships"><Relationship Id="rId1" Type="http://schemas.openxmlformats.org/officeDocument/2006/relationships/slideLayout" Target="../slideLayouts/slideLayout493.xml"/></Relationships>
</file>

<file path=ppt/slides/_rels/slide595.xml.rels><?xml version="1.0" encoding="UTF-8" standalone="yes"?>
<Relationships xmlns="http://schemas.openxmlformats.org/package/2006/relationships"><Relationship Id="rId1" Type="http://schemas.openxmlformats.org/officeDocument/2006/relationships/slideLayout" Target="../slideLayouts/slideLayout493.xml"/></Relationships>
</file>

<file path=ppt/slides/_rels/slide596.xml.rels><?xml version="1.0" encoding="UTF-8" standalone="yes"?>
<Relationships xmlns="http://schemas.openxmlformats.org/package/2006/relationships"><Relationship Id="rId1" Type="http://schemas.openxmlformats.org/officeDocument/2006/relationships/slideLayout" Target="../slideLayouts/slideLayout493.xml"/></Relationships>
</file>

<file path=ppt/slides/_rels/slide597.xml.rels><?xml version="1.0" encoding="UTF-8" standalone="yes"?>
<Relationships xmlns="http://schemas.openxmlformats.org/package/2006/relationships"><Relationship Id="rId1" Type="http://schemas.openxmlformats.org/officeDocument/2006/relationships/slideLayout" Target="../slideLayouts/slideLayout493.xml"/></Relationships>
</file>

<file path=ppt/slides/_rels/slide598.xml.rels><?xml version="1.0" encoding="UTF-8" standalone="yes"?>
<Relationships xmlns="http://schemas.openxmlformats.org/package/2006/relationships"><Relationship Id="rId1" Type="http://schemas.openxmlformats.org/officeDocument/2006/relationships/slideLayout" Target="../slideLayouts/slideLayout493.xml"/></Relationships>
</file>

<file path=ppt/slides/_rels/slide59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493.xml"/></Relationships>
</file>

<file path=ppt/slides/_rels/slide6.xml.rels><?xml version="1.0" encoding="UTF-8" standalone="yes"?>
<Relationships xmlns="http://schemas.openxmlformats.org/package/2006/relationships"><Relationship Id="rId3" Type="http://schemas.openxmlformats.org/officeDocument/2006/relationships/notesSlide" Target="../notesSlides/notesSlide3.xml"/><Relationship Id="rId2" Type="http://schemas.openxmlformats.org/officeDocument/2006/relationships/slideLayout" Target="../slideLayouts/slideLayout2.xml"/><Relationship Id="rId1" Type="http://schemas.openxmlformats.org/officeDocument/2006/relationships/themeOverride" Target="../theme/themeOverride5.xml"/></Relationships>
</file>

<file path=ppt/slides/_rels/slide60.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themeOverride" Target="../theme/themeOverride24.xml"/></Relationships>
</file>

<file path=ppt/slides/_rels/slide600.xml.rels><?xml version="1.0" encoding="UTF-8" standalone="yes"?>
<Relationships xmlns="http://schemas.openxmlformats.org/package/2006/relationships"><Relationship Id="rId3" Type="http://schemas.openxmlformats.org/officeDocument/2006/relationships/notesSlide" Target="../notesSlides/notesSlide353.xml"/><Relationship Id="rId2" Type="http://schemas.openxmlformats.org/officeDocument/2006/relationships/slideLayout" Target="../slideLayouts/slideLayout2.xml"/><Relationship Id="rId1" Type="http://schemas.openxmlformats.org/officeDocument/2006/relationships/themeOverride" Target="../theme/themeOverride268.xml"/></Relationships>
</file>

<file path=ppt/slides/_rels/slide601.xml.rels><?xml version="1.0" encoding="UTF-8" standalone="yes"?>
<Relationships xmlns="http://schemas.openxmlformats.org/package/2006/relationships"><Relationship Id="rId3" Type="http://schemas.openxmlformats.org/officeDocument/2006/relationships/notesSlide" Target="../notesSlides/notesSlide354.xml"/><Relationship Id="rId2" Type="http://schemas.openxmlformats.org/officeDocument/2006/relationships/slideLayout" Target="../slideLayouts/slideLayout2.xml"/><Relationship Id="rId1" Type="http://schemas.openxmlformats.org/officeDocument/2006/relationships/themeOverride" Target="../theme/themeOverride269.xml"/></Relationships>
</file>

<file path=ppt/slides/_rels/slide602.xml.rels><?xml version="1.0" encoding="UTF-8" standalone="yes"?>
<Relationships xmlns="http://schemas.openxmlformats.org/package/2006/relationships"><Relationship Id="rId3" Type="http://schemas.openxmlformats.org/officeDocument/2006/relationships/notesSlide" Target="../notesSlides/notesSlide355.xml"/><Relationship Id="rId2" Type="http://schemas.openxmlformats.org/officeDocument/2006/relationships/slideLayout" Target="../slideLayouts/slideLayout2.xml"/><Relationship Id="rId1" Type="http://schemas.openxmlformats.org/officeDocument/2006/relationships/themeOverride" Target="../theme/themeOverride270.xml"/></Relationships>
</file>

<file path=ppt/slides/_rels/slide603.xml.rels><?xml version="1.0" encoding="UTF-8" standalone="yes"?>
<Relationships xmlns="http://schemas.openxmlformats.org/package/2006/relationships"><Relationship Id="rId3" Type="http://schemas.openxmlformats.org/officeDocument/2006/relationships/notesSlide" Target="../notesSlides/notesSlide356.xml"/><Relationship Id="rId2" Type="http://schemas.openxmlformats.org/officeDocument/2006/relationships/slideLayout" Target="../slideLayouts/slideLayout2.xml"/><Relationship Id="rId1" Type="http://schemas.openxmlformats.org/officeDocument/2006/relationships/themeOverride" Target="../theme/themeOverride271.xml"/></Relationships>
</file>

<file path=ppt/slides/_rels/slide604.xml.rels><?xml version="1.0" encoding="UTF-8" standalone="yes"?>
<Relationships xmlns="http://schemas.openxmlformats.org/package/2006/relationships"><Relationship Id="rId3" Type="http://schemas.openxmlformats.org/officeDocument/2006/relationships/notesSlide" Target="../notesSlides/notesSlide357.xml"/><Relationship Id="rId2" Type="http://schemas.openxmlformats.org/officeDocument/2006/relationships/slideLayout" Target="../slideLayouts/slideLayout2.xml"/><Relationship Id="rId1" Type="http://schemas.openxmlformats.org/officeDocument/2006/relationships/themeOverride" Target="../theme/themeOverride272.xml"/></Relationships>
</file>

<file path=ppt/slides/_rels/slide605.xml.rels><?xml version="1.0" encoding="UTF-8" standalone="yes"?>
<Relationships xmlns="http://schemas.openxmlformats.org/package/2006/relationships"><Relationship Id="rId2" Type="http://schemas.openxmlformats.org/officeDocument/2006/relationships/notesSlide" Target="../notesSlides/notesSlide358.xml"/><Relationship Id="rId1" Type="http://schemas.openxmlformats.org/officeDocument/2006/relationships/slideLayout" Target="../slideLayouts/slideLayout137.xml"/></Relationships>
</file>

<file path=ppt/slides/_rels/slide606.xml.rels><?xml version="1.0" encoding="UTF-8" standalone="yes"?>
<Relationships xmlns="http://schemas.openxmlformats.org/package/2006/relationships"><Relationship Id="rId3" Type="http://schemas.openxmlformats.org/officeDocument/2006/relationships/image" Target="../media/image5.jpg"/><Relationship Id="rId2" Type="http://schemas.openxmlformats.org/officeDocument/2006/relationships/notesSlide" Target="../notesSlides/notesSlide359.xml"/><Relationship Id="rId1" Type="http://schemas.openxmlformats.org/officeDocument/2006/relationships/slideLayout" Target="../slideLayouts/slideLayout14.xml"/></Relationships>
</file>

<file path=ppt/slides/_rels/slide607.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Layout" Target="../slideLayouts/slideLayout2.xml"/></Relationships>
</file>

<file path=ppt/slides/_rels/slide608.xml.rels><?xml version="1.0" encoding="UTF-8" standalone="yes"?>
<Relationships xmlns="http://schemas.openxmlformats.org/package/2006/relationships"><Relationship Id="rId3" Type="http://schemas.openxmlformats.org/officeDocument/2006/relationships/image" Target="../media/image37.png"/><Relationship Id="rId2" Type="http://schemas.openxmlformats.org/officeDocument/2006/relationships/slideLayout" Target="../slideLayouts/slideLayout349.xml"/><Relationship Id="rId1" Type="http://schemas.openxmlformats.org/officeDocument/2006/relationships/themeOverride" Target="../theme/themeOverride273.xml"/></Relationships>
</file>

<file path=ppt/slides/_rels/slide609.xml.rels><?xml version="1.0" encoding="UTF-8" standalone="yes"?>
<Relationships xmlns="http://schemas.openxmlformats.org/package/2006/relationships"><Relationship Id="rId3" Type="http://schemas.openxmlformats.org/officeDocument/2006/relationships/image" Target="../media/image37.png"/><Relationship Id="rId2" Type="http://schemas.openxmlformats.org/officeDocument/2006/relationships/slideLayout" Target="../slideLayouts/slideLayout349.xml"/><Relationship Id="rId1" Type="http://schemas.openxmlformats.org/officeDocument/2006/relationships/themeOverride" Target="../theme/themeOverride274.xml"/></Relationships>
</file>

<file path=ppt/slides/_rels/slide61.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themeOverride" Target="../theme/themeOverride25.xml"/></Relationships>
</file>

<file path=ppt/slides/_rels/slide610.xml.rels><?xml version="1.0" encoding="UTF-8" standalone="yes"?>
<Relationships xmlns="http://schemas.openxmlformats.org/package/2006/relationships"><Relationship Id="rId3" Type="http://schemas.openxmlformats.org/officeDocument/2006/relationships/image" Target="../media/image37.png"/><Relationship Id="rId2" Type="http://schemas.openxmlformats.org/officeDocument/2006/relationships/slideLayout" Target="../slideLayouts/slideLayout2.xml"/><Relationship Id="rId1" Type="http://schemas.openxmlformats.org/officeDocument/2006/relationships/themeOverride" Target="../theme/themeOverride275.xml"/></Relationships>
</file>

<file path=ppt/slides/_rels/slide611.xml.rels><?xml version="1.0" encoding="UTF-8" standalone="yes"?>
<Relationships xmlns="http://schemas.openxmlformats.org/package/2006/relationships"><Relationship Id="rId3" Type="http://schemas.openxmlformats.org/officeDocument/2006/relationships/image" Target="../media/image37.png"/><Relationship Id="rId2" Type="http://schemas.openxmlformats.org/officeDocument/2006/relationships/notesSlide" Target="../notesSlides/notesSlide360.xml"/><Relationship Id="rId1" Type="http://schemas.openxmlformats.org/officeDocument/2006/relationships/slideLayout" Target="../slideLayouts/slideLayout2.xml"/><Relationship Id="rId4" Type="http://schemas.openxmlformats.org/officeDocument/2006/relationships/image" Target="../media/image1.png"/></Relationships>
</file>

<file path=ppt/slides/_rels/slide612.xml.rels><?xml version="1.0" encoding="UTF-8" standalone="yes"?>
<Relationships xmlns="http://schemas.openxmlformats.org/package/2006/relationships"><Relationship Id="rId3" Type="http://schemas.openxmlformats.org/officeDocument/2006/relationships/image" Target="../media/image37.png"/><Relationship Id="rId2" Type="http://schemas.openxmlformats.org/officeDocument/2006/relationships/notesSlide" Target="../notesSlides/notesSlide361.xml"/><Relationship Id="rId1" Type="http://schemas.openxmlformats.org/officeDocument/2006/relationships/slideLayout" Target="../slideLayouts/slideLayout2.xml"/><Relationship Id="rId4" Type="http://schemas.openxmlformats.org/officeDocument/2006/relationships/image" Target="../media/image1.png"/></Relationships>
</file>

<file path=ppt/slides/_rels/slide613.xml.rels><?xml version="1.0" encoding="UTF-8" standalone="yes"?>
<Relationships xmlns="http://schemas.openxmlformats.org/package/2006/relationships"><Relationship Id="rId3" Type="http://schemas.openxmlformats.org/officeDocument/2006/relationships/image" Target="../media/image37.png"/><Relationship Id="rId2" Type="http://schemas.openxmlformats.org/officeDocument/2006/relationships/notesSlide" Target="../notesSlides/notesSlide362.xml"/><Relationship Id="rId1" Type="http://schemas.openxmlformats.org/officeDocument/2006/relationships/slideLayout" Target="../slideLayouts/slideLayout2.xml"/><Relationship Id="rId4" Type="http://schemas.openxmlformats.org/officeDocument/2006/relationships/image" Target="../media/image1.png"/></Relationships>
</file>

<file path=ppt/slides/_rels/slide614.xml.rels><?xml version="1.0" encoding="UTF-8" standalone="yes"?>
<Relationships xmlns="http://schemas.openxmlformats.org/package/2006/relationships"><Relationship Id="rId3" Type="http://schemas.openxmlformats.org/officeDocument/2006/relationships/image" Target="../media/image37.png"/><Relationship Id="rId2" Type="http://schemas.openxmlformats.org/officeDocument/2006/relationships/notesSlide" Target="../notesSlides/notesSlide363.xml"/><Relationship Id="rId1" Type="http://schemas.openxmlformats.org/officeDocument/2006/relationships/slideLayout" Target="../slideLayouts/slideLayout2.xml"/></Relationships>
</file>

<file path=ppt/slides/_rels/slide615.xml.rels><?xml version="1.0" encoding="UTF-8" standalone="yes"?>
<Relationships xmlns="http://schemas.openxmlformats.org/package/2006/relationships"><Relationship Id="rId3" Type="http://schemas.openxmlformats.org/officeDocument/2006/relationships/image" Target="../media/image37.png"/><Relationship Id="rId2" Type="http://schemas.openxmlformats.org/officeDocument/2006/relationships/slideLayout" Target="../slideLayouts/slideLayout2.xml"/><Relationship Id="rId1" Type="http://schemas.openxmlformats.org/officeDocument/2006/relationships/themeOverride" Target="../theme/themeOverride276.xml"/></Relationships>
</file>

<file path=ppt/slides/_rels/slide616.xml.rels><?xml version="1.0" encoding="UTF-8" standalone="yes"?>
<Relationships xmlns="http://schemas.openxmlformats.org/package/2006/relationships"><Relationship Id="rId3" Type="http://schemas.openxmlformats.org/officeDocument/2006/relationships/image" Target="../media/image37.png"/><Relationship Id="rId2" Type="http://schemas.openxmlformats.org/officeDocument/2006/relationships/slideLayout" Target="../slideLayouts/slideLayout2.xml"/><Relationship Id="rId1" Type="http://schemas.openxmlformats.org/officeDocument/2006/relationships/themeOverride" Target="../theme/themeOverride277.xml"/></Relationships>
</file>

<file path=ppt/slides/_rels/slide617.xml.rels><?xml version="1.0" encoding="UTF-8" standalone="yes"?>
<Relationships xmlns="http://schemas.openxmlformats.org/package/2006/relationships"><Relationship Id="rId3" Type="http://schemas.openxmlformats.org/officeDocument/2006/relationships/image" Target="../media/image37.png"/><Relationship Id="rId2" Type="http://schemas.openxmlformats.org/officeDocument/2006/relationships/slideLayout" Target="../slideLayouts/slideLayout2.xml"/><Relationship Id="rId1" Type="http://schemas.openxmlformats.org/officeDocument/2006/relationships/themeOverride" Target="../theme/themeOverride278.xml"/></Relationships>
</file>

<file path=ppt/slides/_rels/slide618.xml.rels><?xml version="1.0" encoding="UTF-8" standalone="yes"?>
<Relationships xmlns="http://schemas.openxmlformats.org/package/2006/relationships"><Relationship Id="rId3" Type="http://schemas.openxmlformats.org/officeDocument/2006/relationships/image" Target="../media/image37.png"/><Relationship Id="rId2" Type="http://schemas.openxmlformats.org/officeDocument/2006/relationships/slideLayout" Target="../slideLayouts/slideLayout2.xml"/><Relationship Id="rId1" Type="http://schemas.openxmlformats.org/officeDocument/2006/relationships/themeOverride" Target="../theme/themeOverride279.xml"/></Relationships>
</file>

<file path=ppt/slides/_rels/slide619.xml.rels><?xml version="1.0" encoding="UTF-8" standalone="yes"?>
<Relationships xmlns="http://schemas.openxmlformats.org/package/2006/relationships"><Relationship Id="rId3" Type="http://schemas.openxmlformats.org/officeDocument/2006/relationships/image" Target="../media/image5.jpg"/><Relationship Id="rId2" Type="http://schemas.openxmlformats.org/officeDocument/2006/relationships/notesSlide" Target="../notesSlides/notesSlide364.xml"/><Relationship Id="rId1" Type="http://schemas.openxmlformats.org/officeDocument/2006/relationships/slideLayout" Target="../slideLayouts/slideLayout14.xml"/></Relationships>
</file>

<file path=ppt/slides/_rels/slide62.xml.rels><?xml version="1.0" encoding="UTF-8" standalone="yes"?>
<Relationships xmlns="http://schemas.openxmlformats.org/package/2006/relationships"><Relationship Id="rId2" Type="http://schemas.openxmlformats.org/officeDocument/2006/relationships/slideLayout" Target="../slideLayouts/slideLayout6.xml"/><Relationship Id="rId1" Type="http://schemas.openxmlformats.org/officeDocument/2006/relationships/themeOverride" Target="../theme/themeOverride26.xml"/></Relationships>
</file>

<file path=ppt/slides/_rels/slide620.xml.rels><?xml version="1.0" encoding="UTF-8" standalone="yes"?>
<Relationships xmlns="http://schemas.openxmlformats.org/package/2006/relationships"><Relationship Id="rId3" Type="http://schemas.openxmlformats.org/officeDocument/2006/relationships/notesSlide" Target="../notesSlides/notesSlide365.xml"/><Relationship Id="rId2" Type="http://schemas.openxmlformats.org/officeDocument/2006/relationships/slideLayout" Target="../slideLayouts/slideLayout362.xml"/><Relationship Id="rId1" Type="http://schemas.openxmlformats.org/officeDocument/2006/relationships/themeOverride" Target="../theme/themeOverride280.xml"/><Relationship Id="rId4" Type="http://schemas.openxmlformats.org/officeDocument/2006/relationships/image" Target="../media/image38.jpeg"/></Relationships>
</file>

<file path=ppt/slides/_rels/slide621.xml.rels><?xml version="1.0" encoding="UTF-8" standalone="yes"?>
<Relationships xmlns="http://schemas.openxmlformats.org/package/2006/relationships"><Relationship Id="rId3" Type="http://schemas.openxmlformats.org/officeDocument/2006/relationships/notesSlide" Target="../notesSlides/notesSlide366.xml"/><Relationship Id="rId2" Type="http://schemas.openxmlformats.org/officeDocument/2006/relationships/slideLayout" Target="../slideLayouts/slideLayout362.xml"/><Relationship Id="rId1" Type="http://schemas.openxmlformats.org/officeDocument/2006/relationships/themeOverride" Target="../theme/themeOverride281.xml"/><Relationship Id="rId5" Type="http://schemas.openxmlformats.org/officeDocument/2006/relationships/image" Target="../media/image38.jpeg"/><Relationship Id="rId4" Type="http://schemas.openxmlformats.org/officeDocument/2006/relationships/image" Target="../media/image1.png"/></Relationships>
</file>

<file path=ppt/slides/_rels/slide622.xml.rels><?xml version="1.0" encoding="UTF-8" standalone="yes"?>
<Relationships xmlns="http://schemas.openxmlformats.org/package/2006/relationships"><Relationship Id="rId3" Type="http://schemas.openxmlformats.org/officeDocument/2006/relationships/notesSlide" Target="../notesSlides/notesSlide367.xml"/><Relationship Id="rId2" Type="http://schemas.openxmlformats.org/officeDocument/2006/relationships/slideLayout" Target="../slideLayouts/slideLayout362.xml"/><Relationship Id="rId1" Type="http://schemas.openxmlformats.org/officeDocument/2006/relationships/themeOverride" Target="../theme/themeOverride282.xml"/><Relationship Id="rId5" Type="http://schemas.openxmlformats.org/officeDocument/2006/relationships/image" Target="../media/image38.jpeg"/><Relationship Id="rId4" Type="http://schemas.openxmlformats.org/officeDocument/2006/relationships/image" Target="../media/image1.png"/></Relationships>
</file>

<file path=ppt/slides/_rels/slide623.xml.rels><?xml version="1.0" encoding="UTF-8" standalone="yes"?>
<Relationships xmlns="http://schemas.openxmlformats.org/package/2006/relationships"><Relationship Id="rId3" Type="http://schemas.openxmlformats.org/officeDocument/2006/relationships/notesSlide" Target="../notesSlides/notesSlide368.xml"/><Relationship Id="rId2" Type="http://schemas.openxmlformats.org/officeDocument/2006/relationships/slideLayout" Target="../slideLayouts/slideLayout362.xml"/><Relationship Id="rId1" Type="http://schemas.openxmlformats.org/officeDocument/2006/relationships/themeOverride" Target="../theme/themeOverride283.xml"/><Relationship Id="rId5" Type="http://schemas.openxmlformats.org/officeDocument/2006/relationships/image" Target="../media/image38.jpeg"/><Relationship Id="rId4" Type="http://schemas.openxmlformats.org/officeDocument/2006/relationships/image" Target="../media/image1.png"/></Relationships>
</file>

<file path=ppt/slides/_rels/slide624.xml.rels><?xml version="1.0" encoding="UTF-8" standalone="yes"?>
<Relationships xmlns="http://schemas.openxmlformats.org/package/2006/relationships"><Relationship Id="rId3" Type="http://schemas.openxmlformats.org/officeDocument/2006/relationships/image" Target="../media/image5.jpg"/><Relationship Id="rId2" Type="http://schemas.openxmlformats.org/officeDocument/2006/relationships/notesSlide" Target="../notesSlides/notesSlide369.xml"/><Relationship Id="rId1" Type="http://schemas.openxmlformats.org/officeDocument/2006/relationships/slideLayout" Target="../slideLayouts/slideLayout14.xml"/></Relationships>
</file>

<file path=ppt/slides/_rels/slide625.xml.rels><?xml version="1.0" encoding="UTF-8" standalone="yes"?>
<Relationships xmlns="http://schemas.openxmlformats.org/package/2006/relationships"><Relationship Id="rId3" Type="http://schemas.openxmlformats.org/officeDocument/2006/relationships/notesSlide" Target="../notesSlides/notesSlide370.xml"/><Relationship Id="rId2" Type="http://schemas.openxmlformats.org/officeDocument/2006/relationships/slideLayout" Target="../slideLayouts/slideLayout2.xml"/><Relationship Id="rId1" Type="http://schemas.openxmlformats.org/officeDocument/2006/relationships/themeOverride" Target="../theme/themeOverride284.xml"/><Relationship Id="rId4" Type="http://schemas.openxmlformats.org/officeDocument/2006/relationships/image" Target="../media/image39.png"/></Relationships>
</file>

<file path=ppt/slides/_rels/slide626.xml.rels><?xml version="1.0" encoding="UTF-8" standalone="yes"?>
<Relationships xmlns="http://schemas.openxmlformats.org/package/2006/relationships"><Relationship Id="rId3" Type="http://schemas.openxmlformats.org/officeDocument/2006/relationships/notesSlide" Target="../notesSlides/notesSlide371.xml"/><Relationship Id="rId2" Type="http://schemas.openxmlformats.org/officeDocument/2006/relationships/slideLayout" Target="../slideLayouts/slideLayout2.xml"/><Relationship Id="rId1" Type="http://schemas.openxmlformats.org/officeDocument/2006/relationships/themeOverride" Target="../theme/themeOverride285.xml"/><Relationship Id="rId4" Type="http://schemas.openxmlformats.org/officeDocument/2006/relationships/image" Target="../media/image40.jpeg"/></Relationships>
</file>

<file path=ppt/slides/_rels/slide627.xml.rels><?xml version="1.0" encoding="UTF-8" standalone="yes"?>
<Relationships xmlns="http://schemas.openxmlformats.org/package/2006/relationships"><Relationship Id="rId3" Type="http://schemas.openxmlformats.org/officeDocument/2006/relationships/notesSlide" Target="../notesSlides/notesSlide372.xml"/><Relationship Id="rId2" Type="http://schemas.openxmlformats.org/officeDocument/2006/relationships/slideLayout" Target="../slideLayouts/slideLayout2.xml"/><Relationship Id="rId1" Type="http://schemas.openxmlformats.org/officeDocument/2006/relationships/themeOverride" Target="../theme/themeOverride286.xml"/><Relationship Id="rId4" Type="http://schemas.openxmlformats.org/officeDocument/2006/relationships/image" Target="../media/image40.jpeg"/></Relationships>
</file>

<file path=ppt/slides/_rels/slide628.xml.rels><?xml version="1.0" encoding="UTF-8" standalone="yes"?>
<Relationships xmlns="http://schemas.openxmlformats.org/package/2006/relationships"><Relationship Id="rId3" Type="http://schemas.openxmlformats.org/officeDocument/2006/relationships/notesSlide" Target="../notesSlides/notesSlide373.xml"/><Relationship Id="rId2" Type="http://schemas.openxmlformats.org/officeDocument/2006/relationships/slideLayout" Target="../slideLayouts/slideLayout2.xml"/><Relationship Id="rId1" Type="http://schemas.openxmlformats.org/officeDocument/2006/relationships/themeOverride" Target="../theme/themeOverride287.xml"/><Relationship Id="rId5" Type="http://schemas.openxmlformats.org/officeDocument/2006/relationships/image" Target="../media/image40.jpeg"/><Relationship Id="rId4" Type="http://schemas.openxmlformats.org/officeDocument/2006/relationships/image" Target="../media/image1.png"/></Relationships>
</file>

<file path=ppt/slides/_rels/slide629.xml.rels><?xml version="1.0" encoding="UTF-8" standalone="yes"?>
<Relationships xmlns="http://schemas.openxmlformats.org/package/2006/relationships"><Relationship Id="rId3" Type="http://schemas.openxmlformats.org/officeDocument/2006/relationships/notesSlide" Target="../notesSlides/notesSlide374.xml"/><Relationship Id="rId2" Type="http://schemas.openxmlformats.org/officeDocument/2006/relationships/slideLayout" Target="../slideLayouts/slideLayout2.xml"/><Relationship Id="rId1" Type="http://schemas.openxmlformats.org/officeDocument/2006/relationships/themeOverride" Target="../theme/themeOverride288.xml"/><Relationship Id="rId4" Type="http://schemas.openxmlformats.org/officeDocument/2006/relationships/image" Target="../media/image41.jpeg"/></Relationships>
</file>

<file path=ppt/slides/_rels/slide63.xml.rels><?xml version="1.0" encoding="UTF-8" standalone="yes"?>
<Relationships xmlns="http://schemas.openxmlformats.org/package/2006/relationships"><Relationship Id="rId8" Type="http://schemas.microsoft.com/office/2007/relationships/diagramDrawing" Target="../diagrams/drawing5.xml"/><Relationship Id="rId3" Type="http://schemas.openxmlformats.org/officeDocument/2006/relationships/notesSlide" Target="../notesSlides/notesSlide32.xml"/><Relationship Id="rId7" Type="http://schemas.openxmlformats.org/officeDocument/2006/relationships/diagramColors" Target="../diagrams/colors5.xml"/><Relationship Id="rId2" Type="http://schemas.openxmlformats.org/officeDocument/2006/relationships/slideLayout" Target="../slideLayouts/slideLayout2.xml"/><Relationship Id="rId1" Type="http://schemas.openxmlformats.org/officeDocument/2006/relationships/themeOverride" Target="../theme/themeOverride27.xml"/><Relationship Id="rId6" Type="http://schemas.openxmlformats.org/officeDocument/2006/relationships/diagramQuickStyle" Target="../diagrams/quickStyle5.xml"/><Relationship Id="rId5" Type="http://schemas.openxmlformats.org/officeDocument/2006/relationships/diagramLayout" Target="../diagrams/layout5.xml"/><Relationship Id="rId4" Type="http://schemas.openxmlformats.org/officeDocument/2006/relationships/diagramData" Target="../diagrams/data5.xml"/></Relationships>
</file>

<file path=ppt/slides/_rels/slide630.xml.rels><?xml version="1.0" encoding="UTF-8" standalone="yes"?>
<Relationships xmlns="http://schemas.openxmlformats.org/package/2006/relationships"><Relationship Id="rId3" Type="http://schemas.openxmlformats.org/officeDocument/2006/relationships/notesSlide" Target="../notesSlides/notesSlide375.xml"/><Relationship Id="rId2" Type="http://schemas.openxmlformats.org/officeDocument/2006/relationships/slideLayout" Target="../slideLayouts/slideLayout2.xml"/><Relationship Id="rId1" Type="http://schemas.openxmlformats.org/officeDocument/2006/relationships/themeOverride" Target="../theme/themeOverride289.xml"/><Relationship Id="rId4" Type="http://schemas.openxmlformats.org/officeDocument/2006/relationships/image" Target="../media/image40.jpeg"/></Relationships>
</file>

<file path=ppt/slides/_rels/slide631.xml.rels><?xml version="1.0" encoding="UTF-8" standalone="yes"?>
<Relationships xmlns="http://schemas.openxmlformats.org/package/2006/relationships"><Relationship Id="rId3" Type="http://schemas.openxmlformats.org/officeDocument/2006/relationships/notesSlide" Target="../notesSlides/notesSlide376.xml"/><Relationship Id="rId2" Type="http://schemas.openxmlformats.org/officeDocument/2006/relationships/slideLayout" Target="../slideLayouts/slideLayout2.xml"/><Relationship Id="rId1" Type="http://schemas.openxmlformats.org/officeDocument/2006/relationships/themeOverride" Target="../theme/themeOverride290.xml"/></Relationships>
</file>

<file path=ppt/slides/_rels/slide632.xml.rels><?xml version="1.0" encoding="UTF-8" standalone="yes"?>
<Relationships xmlns="http://schemas.openxmlformats.org/package/2006/relationships"><Relationship Id="rId3" Type="http://schemas.openxmlformats.org/officeDocument/2006/relationships/notesSlide" Target="../notesSlides/notesSlide377.xml"/><Relationship Id="rId2" Type="http://schemas.openxmlformats.org/officeDocument/2006/relationships/slideLayout" Target="../slideLayouts/slideLayout13.xml"/><Relationship Id="rId1" Type="http://schemas.openxmlformats.org/officeDocument/2006/relationships/themeOverride" Target="../theme/themeOverride291.xml"/><Relationship Id="rId4" Type="http://schemas.openxmlformats.org/officeDocument/2006/relationships/image" Target="../media/image42.jpeg"/></Relationships>
</file>

<file path=ppt/slides/_rels/slide633.xml.rels><?xml version="1.0" encoding="UTF-8" standalone="yes"?>
<Relationships xmlns="http://schemas.openxmlformats.org/package/2006/relationships"><Relationship Id="rId3" Type="http://schemas.openxmlformats.org/officeDocument/2006/relationships/notesSlide" Target="../notesSlides/notesSlide378.xml"/><Relationship Id="rId2" Type="http://schemas.openxmlformats.org/officeDocument/2006/relationships/slideLayout" Target="../slideLayouts/slideLayout13.xml"/><Relationship Id="rId1" Type="http://schemas.openxmlformats.org/officeDocument/2006/relationships/themeOverride" Target="../theme/themeOverride292.xml"/><Relationship Id="rId4" Type="http://schemas.openxmlformats.org/officeDocument/2006/relationships/image" Target="../media/image42.jpeg"/></Relationships>
</file>

<file path=ppt/slides/_rels/slide634.xml.rels><?xml version="1.0" encoding="UTF-8" standalone="yes"?>
<Relationships xmlns="http://schemas.openxmlformats.org/package/2006/relationships"><Relationship Id="rId3" Type="http://schemas.openxmlformats.org/officeDocument/2006/relationships/notesSlide" Target="../notesSlides/notesSlide379.xml"/><Relationship Id="rId2" Type="http://schemas.openxmlformats.org/officeDocument/2006/relationships/slideLayout" Target="../slideLayouts/slideLayout2.xml"/><Relationship Id="rId1" Type="http://schemas.openxmlformats.org/officeDocument/2006/relationships/themeOverride" Target="../theme/themeOverride293.xml"/></Relationships>
</file>

<file path=ppt/slides/_rels/slide635.xml.rels><?xml version="1.0" encoding="UTF-8" standalone="yes"?>
<Relationships xmlns="http://schemas.openxmlformats.org/package/2006/relationships"><Relationship Id="rId3" Type="http://schemas.openxmlformats.org/officeDocument/2006/relationships/notesSlide" Target="../notesSlides/notesSlide380.xml"/><Relationship Id="rId2" Type="http://schemas.openxmlformats.org/officeDocument/2006/relationships/slideLayout" Target="../slideLayouts/slideLayout2.xml"/><Relationship Id="rId1" Type="http://schemas.openxmlformats.org/officeDocument/2006/relationships/themeOverride" Target="../theme/themeOverride294.xml"/><Relationship Id="rId4" Type="http://schemas.openxmlformats.org/officeDocument/2006/relationships/image" Target="../media/image43.png"/></Relationships>
</file>

<file path=ppt/slides/_rels/slide636.xml.rels><?xml version="1.0" encoding="UTF-8" standalone="yes"?>
<Relationships xmlns="http://schemas.openxmlformats.org/package/2006/relationships"><Relationship Id="rId3" Type="http://schemas.openxmlformats.org/officeDocument/2006/relationships/notesSlide" Target="../notesSlides/notesSlide381.xml"/><Relationship Id="rId2" Type="http://schemas.openxmlformats.org/officeDocument/2006/relationships/slideLayout" Target="../slideLayouts/slideLayout2.xml"/><Relationship Id="rId1" Type="http://schemas.openxmlformats.org/officeDocument/2006/relationships/themeOverride" Target="../theme/themeOverride295.xml"/></Relationships>
</file>

<file path=ppt/slides/_rels/slide637.xml.rels><?xml version="1.0" encoding="UTF-8" standalone="yes"?>
<Relationships xmlns="http://schemas.openxmlformats.org/package/2006/relationships"><Relationship Id="rId3" Type="http://schemas.openxmlformats.org/officeDocument/2006/relationships/notesSlide" Target="../notesSlides/notesSlide382.xml"/><Relationship Id="rId2" Type="http://schemas.openxmlformats.org/officeDocument/2006/relationships/slideLayout" Target="../slideLayouts/slideLayout2.xml"/><Relationship Id="rId1" Type="http://schemas.openxmlformats.org/officeDocument/2006/relationships/themeOverride" Target="../theme/themeOverride296.xml"/></Relationships>
</file>

<file path=ppt/slides/_rels/slide638.xml.rels><?xml version="1.0" encoding="UTF-8" standalone="yes"?>
<Relationships xmlns="http://schemas.openxmlformats.org/package/2006/relationships"><Relationship Id="rId2" Type="http://schemas.openxmlformats.org/officeDocument/2006/relationships/notesSlide" Target="../notesSlides/notesSlide383.xml"/><Relationship Id="rId1" Type="http://schemas.openxmlformats.org/officeDocument/2006/relationships/slideLayout" Target="../slideLayouts/slideLayout558.xml"/></Relationships>
</file>

<file path=ppt/slides/_rels/slide639.xml.rels><?xml version="1.0" encoding="UTF-8" standalone="yes"?>
<Relationships xmlns="http://schemas.openxmlformats.org/package/2006/relationships"><Relationship Id="rId2" Type="http://schemas.openxmlformats.org/officeDocument/2006/relationships/notesSlide" Target="../notesSlides/notesSlide384.xml"/><Relationship Id="rId1" Type="http://schemas.openxmlformats.org/officeDocument/2006/relationships/slideLayout" Target="../slideLayouts/slideLayout560.xml"/></Relationships>
</file>

<file path=ppt/slides/_rels/slide64.xml.rels><?xml version="1.0" encoding="UTF-8" standalone="yes"?>
<Relationships xmlns="http://schemas.openxmlformats.org/package/2006/relationships"><Relationship Id="rId8" Type="http://schemas.microsoft.com/office/2007/relationships/diagramDrawing" Target="../diagrams/drawing6.xml"/><Relationship Id="rId3" Type="http://schemas.openxmlformats.org/officeDocument/2006/relationships/notesSlide" Target="../notesSlides/notesSlide33.xml"/><Relationship Id="rId7" Type="http://schemas.openxmlformats.org/officeDocument/2006/relationships/diagramColors" Target="../diagrams/colors6.xml"/><Relationship Id="rId2" Type="http://schemas.openxmlformats.org/officeDocument/2006/relationships/slideLayout" Target="../slideLayouts/slideLayout2.xml"/><Relationship Id="rId1" Type="http://schemas.openxmlformats.org/officeDocument/2006/relationships/themeOverride" Target="../theme/themeOverride28.xml"/><Relationship Id="rId6" Type="http://schemas.openxmlformats.org/officeDocument/2006/relationships/diagramQuickStyle" Target="../diagrams/quickStyle6.xml"/><Relationship Id="rId5" Type="http://schemas.openxmlformats.org/officeDocument/2006/relationships/diagramLayout" Target="../diagrams/layout6.xml"/><Relationship Id="rId4" Type="http://schemas.openxmlformats.org/officeDocument/2006/relationships/diagramData" Target="../diagrams/data6.xml"/></Relationships>
</file>

<file path=ppt/slides/_rels/slide640.xml.rels><?xml version="1.0" encoding="UTF-8" standalone="yes"?>
<Relationships xmlns="http://schemas.openxmlformats.org/package/2006/relationships"><Relationship Id="rId8" Type="http://schemas.microsoft.com/office/2007/relationships/diagramDrawing" Target="../diagrams/drawing58.xml"/><Relationship Id="rId3" Type="http://schemas.openxmlformats.org/officeDocument/2006/relationships/notesSlide" Target="../notesSlides/notesSlide385.xml"/><Relationship Id="rId7" Type="http://schemas.openxmlformats.org/officeDocument/2006/relationships/diagramColors" Target="../diagrams/colors58.xml"/><Relationship Id="rId2" Type="http://schemas.openxmlformats.org/officeDocument/2006/relationships/slideLayout" Target="../slideLayouts/slideLayout2.xml"/><Relationship Id="rId1" Type="http://schemas.openxmlformats.org/officeDocument/2006/relationships/themeOverride" Target="../theme/themeOverride297.xml"/><Relationship Id="rId6" Type="http://schemas.openxmlformats.org/officeDocument/2006/relationships/diagramQuickStyle" Target="../diagrams/quickStyle58.xml"/><Relationship Id="rId5" Type="http://schemas.openxmlformats.org/officeDocument/2006/relationships/diagramLayout" Target="../diagrams/layout58.xml"/><Relationship Id="rId4" Type="http://schemas.openxmlformats.org/officeDocument/2006/relationships/diagramData" Target="../diagrams/data58.xml"/></Relationships>
</file>

<file path=ppt/slides/_rels/slide641.xml.rels><?xml version="1.0" encoding="UTF-8" standalone="yes"?>
<Relationships xmlns="http://schemas.openxmlformats.org/package/2006/relationships"><Relationship Id="rId3" Type="http://schemas.openxmlformats.org/officeDocument/2006/relationships/notesSlide" Target="../notesSlides/notesSlide386.xml"/><Relationship Id="rId2" Type="http://schemas.openxmlformats.org/officeDocument/2006/relationships/slideLayout" Target="../slideLayouts/slideLayout2.xml"/><Relationship Id="rId1" Type="http://schemas.openxmlformats.org/officeDocument/2006/relationships/themeOverride" Target="../theme/themeOverride298.xml"/></Relationships>
</file>

<file path=ppt/slides/_rels/slide642.xml.rels><?xml version="1.0" encoding="UTF-8" standalone="yes"?>
<Relationships xmlns="http://schemas.openxmlformats.org/package/2006/relationships"><Relationship Id="rId3" Type="http://schemas.openxmlformats.org/officeDocument/2006/relationships/notesSlide" Target="../notesSlides/notesSlide387.xml"/><Relationship Id="rId2" Type="http://schemas.openxmlformats.org/officeDocument/2006/relationships/slideLayout" Target="../slideLayouts/slideLayout2.xml"/><Relationship Id="rId1" Type="http://schemas.openxmlformats.org/officeDocument/2006/relationships/themeOverride" Target="../theme/themeOverride299.xml"/></Relationships>
</file>

<file path=ppt/slides/_rels/slide643.xml.rels><?xml version="1.0" encoding="UTF-8" standalone="yes"?>
<Relationships xmlns="http://schemas.openxmlformats.org/package/2006/relationships"><Relationship Id="rId3" Type="http://schemas.openxmlformats.org/officeDocument/2006/relationships/notesSlide" Target="../notesSlides/notesSlide388.xml"/><Relationship Id="rId2" Type="http://schemas.openxmlformats.org/officeDocument/2006/relationships/slideLayout" Target="../slideLayouts/slideLayout2.xml"/><Relationship Id="rId1" Type="http://schemas.openxmlformats.org/officeDocument/2006/relationships/themeOverride" Target="../theme/themeOverride300.xml"/><Relationship Id="rId4" Type="http://schemas.openxmlformats.org/officeDocument/2006/relationships/image" Target="../media/image44.png"/></Relationships>
</file>

<file path=ppt/slides/_rels/slide644.xml.rels><?xml version="1.0" encoding="UTF-8" standalone="yes"?>
<Relationships xmlns="http://schemas.openxmlformats.org/package/2006/relationships"><Relationship Id="rId3" Type="http://schemas.openxmlformats.org/officeDocument/2006/relationships/notesSlide" Target="../notesSlides/notesSlide389.xml"/><Relationship Id="rId2" Type="http://schemas.openxmlformats.org/officeDocument/2006/relationships/slideLayout" Target="../slideLayouts/slideLayout2.xml"/><Relationship Id="rId1" Type="http://schemas.openxmlformats.org/officeDocument/2006/relationships/themeOverride" Target="../theme/themeOverride301.xml"/></Relationships>
</file>

<file path=ppt/slides/_rels/slide645.xml.rels><?xml version="1.0" encoding="UTF-8" standalone="yes"?>
<Relationships xmlns="http://schemas.openxmlformats.org/package/2006/relationships"><Relationship Id="rId3" Type="http://schemas.openxmlformats.org/officeDocument/2006/relationships/notesSlide" Target="../notesSlides/notesSlide390.xml"/><Relationship Id="rId2" Type="http://schemas.openxmlformats.org/officeDocument/2006/relationships/slideLayout" Target="../slideLayouts/slideLayout2.xml"/><Relationship Id="rId1" Type="http://schemas.openxmlformats.org/officeDocument/2006/relationships/themeOverride" Target="../theme/themeOverride302.xml"/></Relationships>
</file>

<file path=ppt/slides/_rels/slide646.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themeOverride" Target="../theme/themeOverride303.xml"/></Relationships>
</file>

<file path=ppt/slides/_rels/slide647.xml.rels><?xml version="1.0" encoding="UTF-8" standalone="yes"?>
<Relationships xmlns="http://schemas.openxmlformats.org/package/2006/relationships"><Relationship Id="rId8" Type="http://schemas.microsoft.com/office/2007/relationships/diagramDrawing" Target="../diagrams/drawing59.xml"/><Relationship Id="rId3" Type="http://schemas.openxmlformats.org/officeDocument/2006/relationships/notesSlide" Target="../notesSlides/notesSlide391.xml"/><Relationship Id="rId7" Type="http://schemas.openxmlformats.org/officeDocument/2006/relationships/diagramColors" Target="../diagrams/colors59.xml"/><Relationship Id="rId2" Type="http://schemas.openxmlformats.org/officeDocument/2006/relationships/slideLayout" Target="../slideLayouts/slideLayout2.xml"/><Relationship Id="rId1" Type="http://schemas.openxmlformats.org/officeDocument/2006/relationships/themeOverride" Target="../theme/themeOverride304.xml"/><Relationship Id="rId6" Type="http://schemas.openxmlformats.org/officeDocument/2006/relationships/diagramQuickStyle" Target="../diagrams/quickStyle59.xml"/><Relationship Id="rId5" Type="http://schemas.openxmlformats.org/officeDocument/2006/relationships/diagramLayout" Target="../diagrams/layout59.xml"/><Relationship Id="rId4" Type="http://schemas.openxmlformats.org/officeDocument/2006/relationships/diagramData" Target="../diagrams/data59.xml"/></Relationships>
</file>

<file path=ppt/slides/_rels/slide648.xml.rels><?xml version="1.0" encoding="UTF-8" standalone="yes"?>
<Relationships xmlns="http://schemas.openxmlformats.org/package/2006/relationships"><Relationship Id="rId2" Type="http://schemas.openxmlformats.org/officeDocument/2006/relationships/notesSlide" Target="../notesSlides/notesSlide392.xml"/><Relationship Id="rId1" Type="http://schemas.openxmlformats.org/officeDocument/2006/relationships/slideLayout" Target="../slideLayouts/slideLayout2.xml"/></Relationships>
</file>

<file path=ppt/slides/_rels/slide649.xml.rels><?xml version="1.0" encoding="UTF-8" standalone="yes"?>
<Relationships xmlns="http://schemas.openxmlformats.org/package/2006/relationships"><Relationship Id="rId3" Type="http://schemas.openxmlformats.org/officeDocument/2006/relationships/notesSlide" Target="../notesSlides/notesSlide393.xml"/><Relationship Id="rId2" Type="http://schemas.openxmlformats.org/officeDocument/2006/relationships/slideLayout" Target="../slideLayouts/slideLayout2.xml"/><Relationship Id="rId1" Type="http://schemas.openxmlformats.org/officeDocument/2006/relationships/themeOverride" Target="../theme/themeOverride305.xml"/></Relationships>
</file>

<file path=ppt/slides/_rels/slide65.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15.xml"/></Relationships>
</file>

<file path=ppt/slides/_rels/slide66.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themeOverride" Target="../theme/themeOverride29.xml"/></Relationships>
</file>

<file path=ppt/slides/_rels/slide67.xml.rels><?xml version="1.0" encoding="UTF-8" standalone="yes"?>
<Relationships xmlns="http://schemas.openxmlformats.org/package/2006/relationships"><Relationship Id="rId3" Type="http://schemas.openxmlformats.org/officeDocument/2006/relationships/notesSlide" Target="../notesSlides/notesSlide35.xml"/><Relationship Id="rId2" Type="http://schemas.openxmlformats.org/officeDocument/2006/relationships/slideLayout" Target="../slideLayouts/slideLayout2.xml"/><Relationship Id="rId1" Type="http://schemas.openxmlformats.org/officeDocument/2006/relationships/themeOverride" Target="../theme/themeOverride30.xml"/></Relationships>
</file>

<file path=ppt/slides/_rels/slide68.xml.rels><?xml version="1.0" encoding="UTF-8" standalone="yes"?>
<Relationships xmlns="http://schemas.openxmlformats.org/package/2006/relationships"><Relationship Id="rId2" Type="http://schemas.openxmlformats.org/officeDocument/2006/relationships/notesSlide" Target="../notesSlides/notesSlide36.xml"/><Relationship Id="rId1" Type="http://schemas.openxmlformats.org/officeDocument/2006/relationships/slideLayout" Target="../slideLayouts/slideLayout15.xml"/></Relationships>
</file>

<file path=ppt/slides/_rels/slide69.xml.rels><?xml version="1.0" encoding="UTF-8" standalone="yes"?>
<Relationships xmlns="http://schemas.openxmlformats.org/package/2006/relationships"><Relationship Id="rId3" Type="http://schemas.openxmlformats.org/officeDocument/2006/relationships/notesSlide" Target="../notesSlides/notesSlide37.xml"/><Relationship Id="rId2" Type="http://schemas.openxmlformats.org/officeDocument/2006/relationships/slideLayout" Target="../slideLayouts/slideLayout2.xml"/><Relationship Id="rId1" Type="http://schemas.openxmlformats.org/officeDocument/2006/relationships/themeOverride" Target="../theme/themeOverride31.xml"/></Relationships>
</file>

<file path=ppt/slides/_rels/slide7.xml.rels><?xml version="1.0" encoding="UTF-8" standalone="yes"?>
<Relationships xmlns="http://schemas.openxmlformats.org/package/2006/relationships"><Relationship Id="rId2" Type="http://schemas.openxmlformats.org/officeDocument/2006/relationships/image" Target="../media/image5.jpg"/><Relationship Id="rId1" Type="http://schemas.openxmlformats.org/officeDocument/2006/relationships/slideLayout" Target="../slideLayouts/slideLayout1.xml"/></Relationships>
</file>

<file path=ppt/slides/_rels/slide70.xml.rels><?xml version="1.0" encoding="UTF-8" standalone="yes"?>
<Relationships xmlns="http://schemas.openxmlformats.org/package/2006/relationships"><Relationship Id="rId2" Type="http://schemas.openxmlformats.org/officeDocument/2006/relationships/notesSlide" Target="../notesSlides/notesSlide38.xml"/><Relationship Id="rId1" Type="http://schemas.openxmlformats.org/officeDocument/2006/relationships/slideLayout" Target="../slideLayouts/slideLayout15.xml"/></Relationships>
</file>

<file path=ppt/slides/_rels/slide71.xml.rels><?xml version="1.0" encoding="UTF-8" standalone="yes"?>
<Relationships xmlns="http://schemas.openxmlformats.org/package/2006/relationships"><Relationship Id="rId3" Type="http://schemas.openxmlformats.org/officeDocument/2006/relationships/notesSlide" Target="../notesSlides/notesSlide39.xml"/><Relationship Id="rId2" Type="http://schemas.openxmlformats.org/officeDocument/2006/relationships/slideLayout" Target="../slideLayouts/slideLayout4.xml"/><Relationship Id="rId1" Type="http://schemas.openxmlformats.org/officeDocument/2006/relationships/themeOverride" Target="../theme/themeOverride32.xml"/><Relationship Id="rId4" Type="http://schemas.openxmlformats.org/officeDocument/2006/relationships/slide" Target="slide385.xml"/></Relationships>
</file>

<file path=ppt/slides/_rels/slide72.xml.rels><?xml version="1.0" encoding="UTF-8" standalone="yes"?>
<Relationships xmlns="http://schemas.openxmlformats.org/package/2006/relationships"><Relationship Id="rId8" Type="http://schemas.microsoft.com/office/2007/relationships/diagramDrawing" Target="../diagrams/drawing7.xml"/><Relationship Id="rId3" Type="http://schemas.openxmlformats.org/officeDocument/2006/relationships/notesSlide" Target="../notesSlides/notesSlide40.xml"/><Relationship Id="rId7" Type="http://schemas.openxmlformats.org/officeDocument/2006/relationships/diagramColors" Target="../diagrams/colors7.xml"/><Relationship Id="rId2" Type="http://schemas.openxmlformats.org/officeDocument/2006/relationships/slideLayout" Target="../slideLayouts/slideLayout2.xml"/><Relationship Id="rId1" Type="http://schemas.openxmlformats.org/officeDocument/2006/relationships/themeOverride" Target="../theme/themeOverride33.xml"/><Relationship Id="rId6" Type="http://schemas.openxmlformats.org/officeDocument/2006/relationships/diagramQuickStyle" Target="../diagrams/quickStyle7.xml"/><Relationship Id="rId5" Type="http://schemas.openxmlformats.org/officeDocument/2006/relationships/diagramLayout" Target="../diagrams/layout7.xml"/><Relationship Id="rId4" Type="http://schemas.openxmlformats.org/officeDocument/2006/relationships/diagramData" Target="../diagrams/data7.xml"/></Relationships>
</file>

<file path=ppt/slides/_rels/slide73.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themeOverride" Target="../theme/themeOverride34.xml"/></Relationships>
</file>

<file path=ppt/slides/_rels/slide74.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themeOverride" Target="../theme/themeOverride35.xml"/></Relationships>
</file>

<file path=ppt/slides/_rels/slide75.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themeOverride" Target="../theme/themeOverride36.xml"/></Relationships>
</file>

<file path=ppt/slides/_rels/slide76.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themeOverride" Target="../theme/themeOverride37.xml"/></Relationships>
</file>

<file path=ppt/slides/_rels/slide77.xml.rels><?xml version="1.0" encoding="UTF-8" standalone="yes"?>
<Relationships xmlns="http://schemas.openxmlformats.org/package/2006/relationships"><Relationship Id="rId3" Type="http://schemas.openxmlformats.org/officeDocument/2006/relationships/notesSlide" Target="../notesSlides/notesSlide41.xml"/><Relationship Id="rId2" Type="http://schemas.openxmlformats.org/officeDocument/2006/relationships/slideLayout" Target="../slideLayouts/slideLayout2.xml"/><Relationship Id="rId1" Type="http://schemas.openxmlformats.org/officeDocument/2006/relationships/themeOverride" Target="../theme/themeOverride38.xml"/></Relationships>
</file>

<file path=ppt/slides/_rels/slide78.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themeOverride" Target="../theme/themeOverride39.xml"/></Relationships>
</file>

<file path=ppt/slides/_rels/slide79.xml.rels><?xml version="1.0" encoding="UTF-8" standalone="yes"?>
<Relationships xmlns="http://schemas.openxmlformats.org/package/2006/relationships"><Relationship Id="rId3" Type="http://schemas.openxmlformats.org/officeDocument/2006/relationships/image" Target="../media/image5.jpg"/><Relationship Id="rId2" Type="http://schemas.openxmlformats.org/officeDocument/2006/relationships/notesSlide" Target="../notesSlides/notesSlide42.xml"/><Relationship Id="rId1" Type="http://schemas.openxmlformats.org/officeDocument/2006/relationships/slideLayout" Target="../slideLayouts/slideLayout1.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2.xml"/></Relationships>
</file>

<file path=ppt/slides/_rels/slide80.xml.rels><?xml version="1.0" encoding="UTF-8" standalone="yes"?>
<Relationships xmlns="http://schemas.openxmlformats.org/package/2006/relationships"><Relationship Id="rId3" Type="http://schemas.openxmlformats.org/officeDocument/2006/relationships/diagramData" Target="../diagrams/data8.xml"/><Relationship Id="rId7" Type="http://schemas.microsoft.com/office/2007/relationships/diagramDrawing" Target="../diagrams/drawing8.xml"/><Relationship Id="rId2" Type="http://schemas.openxmlformats.org/officeDocument/2006/relationships/notesSlide" Target="../notesSlides/notesSlide43.xml"/><Relationship Id="rId1" Type="http://schemas.openxmlformats.org/officeDocument/2006/relationships/slideLayout" Target="../slideLayouts/slideLayout2.xml"/><Relationship Id="rId6" Type="http://schemas.openxmlformats.org/officeDocument/2006/relationships/diagramColors" Target="../diagrams/colors8.xml"/><Relationship Id="rId5" Type="http://schemas.openxmlformats.org/officeDocument/2006/relationships/diagramQuickStyle" Target="../diagrams/quickStyle8.xml"/><Relationship Id="rId4" Type="http://schemas.openxmlformats.org/officeDocument/2006/relationships/diagramLayout" Target="../diagrams/layout8.xml"/></Relationships>
</file>

<file path=ppt/slides/_rels/slide8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xml"/></Relationships>
</file>

<file path=ppt/slides/_rels/slide83.xml.rels><?xml version="1.0" encoding="UTF-8" standalone="yes"?>
<Relationships xmlns="http://schemas.openxmlformats.org/package/2006/relationships"><Relationship Id="rId3" Type="http://schemas.openxmlformats.org/officeDocument/2006/relationships/diagramData" Target="../diagrams/data9.xml"/><Relationship Id="rId7" Type="http://schemas.microsoft.com/office/2007/relationships/diagramDrawing" Target="../diagrams/drawing9.xml"/><Relationship Id="rId2" Type="http://schemas.openxmlformats.org/officeDocument/2006/relationships/notesSlide" Target="../notesSlides/notesSlide44.xml"/><Relationship Id="rId1" Type="http://schemas.openxmlformats.org/officeDocument/2006/relationships/slideLayout" Target="../slideLayouts/slideLayout2.xml"/><Relationship Id="rId6" Type="http://schemas.openxmlformats.org/officeDocument/2006/relationships/diagramColors" Target="../diagrams/colors9.xml"/><Relationship Id="rId5" Type="http://schemas.openxmlformats.org/officeDocument/2006/relationships/diagramQuickStyle" Target="../diagrams/quickStyle9.xml"/><Relationship Id="rId4" Type="http://schemas.openxmlformats.org/officeDocument/2006/relationships/diagramLayout" Target="../diagrams/layout9.xml"/></Relationships>
</file>

<file path=ppt/slides/_rels/slide84.xml.rels><?xml version="1.0" encoding="UTF-8" standalone="yes"?>
<Relationships xmlns="http://schemas.openxmlformats.org/package/2006/relationships"><Relationship Id="rId8" Type="http://schemas.microsoft.com/office/2007/relationships/diagramDrawing" Target="../diagrams/drawing10.xml"/><Relationship Id="rId3" Type="http://schemas.openxmlformats.org/officeDocument/2006/relationships/notesSlide" Target="../notesSlides/notesSlide45.xml"/><Relationship Id="rId7" Type="http://schemas.openxmlformats.org/officeDocument/2006/relationships/diagramColors" Target="../diagrams/colors10.xml"/><Relationship Id="rId2" Type="http://schemas.openxmlformats.org/officeDocument/2006/relationships/slideLayout" Target="../slideLayouts/slideLayout2.xml"/><Relationship Id="rId1" Type="http://schemas.openxmlformats.org/officeDocument/2006/relationships/themeOverride" Target="../theme/themeOverride40.xml"/><Relationship Id="rId6" Type="http://schemas.openxmlformats.org/officeDocument/2006/relationships/diagramQuickStyle" Target="../diagrams/quickStyle10.xml"/><Relationship Id="rId5" Type="http://schemas.openxmlformats.org/officeDocument/2006/relationships/diagramLayout" Target="../diagrams/layout10.xml"/><Relationship Id="rId4" Type="http://schemas.openxmlformats.org/officeDocument/2006/relationships/diagramData" Target="../diagrams/data10.xml"/></Relationships>
</file>

<file path=ppt/slides/_rels/slide85.xml.rels><?xml version="1.0" encoding="UTF-8" standalone="yes"?>
<Relationships xmlns="http://schemas.openxmlformats.org/package/2006/relationships"><Relationship Id="rId3" Type="http://schemas.openxmlformats.org/officeDocument/2006/relationships/image" Target="../media/image6.wmf"/><Relationship Id="rId2" Type="http://schemas.openxmlformats.org/officeDocument/2006/relationships/notesSlide" Target="../notesSlides/notesSlide46.xml"/><Relationship Id="rId1" Type="http://schemas.openxmlformats.org/officeDocument/2006/relationships/slideLayout" Target="../slideLayouts/slideLayout224.xml"/><Relationship Id="rId4" Type="http://schemas.openxmlformats.org/officeDocument/2006/relationships/image" Target="../media/image7.jpeg"/></Relationships>
</file>

<file path=ppt/slides/_rels/slide86.xml.rels><?xml version="1.0" encoding="UTF-8" standalone="yes"?>
<Relationships xmlns="http://schemas.openxmlformats.org/package/2006/relationships"><Relationship Id="rId8" Type="http://schemas.microsoft.com/office/2007/relationships/diagramDrawing" Target="../diagrams/drawing11.xml"/><Relationship Id="rId3" Type="http://schemas.openxmlformats.org/officeDocument/2006/relationships/notesSlide" Target="../notesSlides/notesSlide47.xml"/><Relationship Id="rId7" Type="http://schemas.openxmlformats.org/officeDocument/2006/relationships/diagramColors" Target="../diagrams/colors11.xml"/><Relationship Id="rId2" Type="http://schemas.openxmlformats.org/officeDocument/2006/relationships/slideLayout" Target="../slideLayouts/slideLayout2.xml"/><Relationship Id="rId1" Type="http://schemas.openxmlformats.org/officeDocument/2006/relationships/themeOverride" Target="../theme/themeOverride41.xml"/><Relationship Id="rId6" Type="http://schemas.openxmlformats.org/officeDocument/2006/relationships/diagramQuickStyle" Target="../diagrams/quickStyle11.xml"/><Relationship Id="rId5" Type="http://schemas.openxmlformats.org/officeDocument/2006/relationships/diagramLayout" Target="../diagrams/layout11.xml"/><Relationship Id="rId4" Type="http://schemas.openxmlformats.org/officeDocument/2006/relationships/diagramData" Target="../diagrams/data11.xml"/></Relationships>
</file>

<file path=ppt/slides/_rels/slide87.xml.rels><?xml version="1.0" encoding="UTF-8" standalone="yes"?>
<Relationships xmlns="http://schemas.openxmlformats.org/package/2006/relationships"><Relationship Id="rId2" Type="http://schemas.openxmlformats.org/officeDocument/2006/relationships/slideLayout" Target="../slideLayouts/slideLayout245.xml"/><Relationship Id="rId1" Type="http://schemas.openxmlformats.org/officeDocument/2006/relationships/themeOverride" Target="../theme/themeOverride42.xml"/></Relationships>
</file>

<file path=ppt/slides/_rels/slide88.xml.rels><?xml version="1.0" encoding="UTF-8" standalone="yes"?>
<Relationships xmlns="http://schemas.openxmlformats.org/package/2006/relationships"><Relationship Id="rId8" Type="http://schemas.microsoft.com/office/2007/relationships/diagramDrawing" Target="../diagrams/drawing12.xml"/><Relationship Id="rId3" Type="http://schemas.openxmlformats.org/officeDocument/2006/relationships/notesSlide" Target="../notesSlides/notesSlide48.xml"/><Relationship Id="rId7" Type="http://schemas.openxmlformats.org/officeDocument/2006/relationships/diagramColors" Target="../diagrams/colors12.xml"/><Relationship Id="rId2" Type="http://schemas.openxmlformats.org/officeDocument/2006/relationships/slideLayout" Target="../slideLayouts/slideLayout2.xml"/><Relationship Id="rId1" Type="http://schemas.openxmlformats.org/officeDocument/2006/relationships/themeOverride" Target="../theme/themeOverride43.xml"/><Relationship Id="rId6" Type="http://schemas.openxmlformats.org/officeDocument/2006/relationships/diagramQuickStyle" Target="../diagrams/quickStyle12.xml"/><Relationship Id="rId5" Type="http://schemas.openxmlformats.org/officeDocument/2006/relationships/diagramLayout" Target="../diagrams/layout12.xml"/><Relationship Id="rId4" Type="http://schemas.openxmlformats.org/officeDocument/2006/relationships/diagramData" Target="../diagrams/data12.xml"/></Relationships>
</file>

<file path=ppt/slides/_rels/slide89.xml.rels><?xml version="1.0" encoding="UTF-8" standalone="yes"?>
<Relationships xmlns="http://schemas.openxmlformats.org/package/2006/relationships"><Relationship Id="rId8" Type="http://schemas.microsoft.com/office/2007/relationships/diagramDrawing" Target="../diagrams/drawing13.xml"/><Relationship Id="rId3" Type="http://schemas.openxmlformats.org/officeDocument/2006/relationships/notesSlide" Target="../notesSlides/notesSlide49.xml"/><Relationship Id="rId7" Type="http://schemas.openxmlformats.org/officeDocument/2006/relationships/diagramColors" Target="../diagrams/colors13.xml"/><Relationship Id="rId2" Type="http://schemas.openxmlformats.org/officeDocument/2006/relationships/slideLayout" Target="../slideLayouts/slideLayout2.xml"/><Relationship Id="rId1" Type="http://schemas.openxmlformats.org/officeDocument/2006/relationships/themeOverride" Target="../theme/themeOverride44.xml"/><Relationship Id="rId6" Type="http://schemas.openxmlformats.org/officeDocument/2006/relationships/diagramQuickStyle" Target="../diagrams/quickStyle13.xml"/><Relationship Id="rId5" Type="http://schemas.openxmlformats.org/officeDocument/2006/relationships/diagramLayout" Target="../diagrams/layout13.xml"/><Relationship Id="rId4" Type="http://schemas.openxmlformats.org/officeDocument/2006/relationships/diagramData" Target="../diagrams/data13.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2.xml"/></Relationships>
</file>

<file path=ppt/slides/_rels/slide90.xml.rels><?xml version="1.0" encoding="UTF-8" standalone="yes"?>
<Relationships xmlns="http://schemas.openxmlformats.org/package/2006/relationships"><Relationship Id="rId8" Type="http://schemas.microsoft.com/office/2007/relationships/diagramDrawing" Target="../diagrams/drawing14.xml"/><Relationship Id="rId3" Type="http://schemas.openxmlformats.org/officeDocument/2006/relationships/notesSlide" Target="../notesSlides/notesSlide50.xml"/><Relationship Id="rId7" Type="http://schemas.openxmlformats.org/officeDocument/2006/relationships/diagramColors" Target="../diagrams/colors14.xml"/><Relationship Id="rId2" Type="http://schemas.openxmlformats.org/officeDocument/2006/relationships/slideLayout" Target="../slideLayouts/slideLayout2.xml"/><Relationship Id="rId1" Type="http://schemas.openxmlformats.org/officeDocument/2006/relationships/themeOverride" Target="../theme/themeOverride45.xml"/><Relationship Id="rId6" Type="http://schemas.openxmlformats.org/officeDocument/2006/relationships/diagramQuickStyle" Target="../diagrams/quickStyle14.xml"/><Relationship Id="rId5" Type="http://schemas.openxmlformats.org/officeDocument/2006/relationships/diagramLayout" Target="../diagrams/layout14.xml"/><Relationship Id="rId4" Type="http://schemas.openxmlformats.org/officeDocument/2006/relationships/diagramData" Target="../diagrams/data14.xml"/></Relationships>
</file>

<file path=ppt/slides/_rels/slide91.xml.rels><?xml version="1.0" encoding="UTF-8" standalone="yes"?>
<Relationships xmlns="http://schemas.openxmlformats.org/package/2006/relationships"><Relationship Id="rId3" Type="http://schemas.openxmlformats.org/officeDocument/2006/relationships/image" Target="../media/image6.wmf"/><Relationship Id="rId2" Type="http://schemas.openxmlformats.org/officeDocument/2006/relationships/notesSlide" Target="../notesSlides/notesSlide51.xml"/><Relationship Id="rId1" Type="http://schemas.openxmlformats.org/officeDocument/2006/relationships/slideLayout" Target="../slideLayouts/slideLayout237.xml"/><Relationship Id="rId4" Type="http://schemas.openxmlformats.org/officeDocument/2006/relationships/image" Target="../media/image7.jpeg"/></Relationships>
</file>

<file path=ppt/slides/_rels/slide92.xml.rels><?xml version="1.0" encoding="UTF-8" standalone="yes"?>
<Relationships xmlns="http://schemas.openxmlformats.org/package/2006/relationships"><Relationship Id="rId8" Type="http://schemas.microsoft.com/office/2007/relationships/diagramDrawing" Target="../diagrams/drawing15.xml"/><Relationship Id="rId3" Type="http://schemas.openxmlformats.org/officeDocument/2006/relationships/notesSlide" Target="../notesSlides/notesSlide52.xml"/><Relationship Id="rId7" Type="http://schemas.openxmlformats.org/officeDocument/2006/relationships/diagramColors" Target="../diagrams/colors15.xml"/><Relationship Id="rId2" Type="http://schemas.openxmlformats.org/officeDocument/2006/relationships/slideLayout" Target="../slideLayouts/slideLayout2.xml"/><Relationship Id="rId1" Type="http://schemas.openxmlformats.org/officeDocument/2006/relationships/themeOverride" Target="../theme/themeOverride46.xml"/><Relationship Id="rId6" Type="http://schemas.openxmlformats.org/officeDocument/2006/relationships/diagramQuickStyle" Target="../diagrams/quickStyle15.xml"/><Relationship Id="rId5" Type="http://schemas.openxmlformats.org/officeDocument/2006/relationships/diagramLayout" Target="../diagrams/layout15.xml"/><Relationship Id="rId4" Type="http://schemas.openxmlformats.org/officeDocument/2006/relationships/diagramData" Target="../diagrams/data15.xml"/></Relationships>
</file>

<file path=ppt/slides/_rels/slide93.xml.rels><?xml version="1.0" encoding="UTF-8" standalone="yes"?>
<Relationships xmlns="http://schemas.openxmlformats.org/package/2006/relationships"><Relationship Id="rId3" Type="http://schemas.openxmlformats.org/officeDocument/2006/relationships/diagramLayout" Target="../diagrams/layout16.xml"/><Relationship Id="rId2" Type="http://schemas.openxmlformats.org/officeDocument/2006/relationships/diagramData" Target="../diagrams/data16.xml"/><Relationship Id="rId1" Type="http://schemas.openxmlformats.org/officeDocument/2006/relationships/slideLayout" Target="../slideLayouts/slideLayout124.xml"/><Relationship Id="rId6" Type="http://schemas.microsoft.com/office/2007/relationships/diagramDrawing" Target="../diagrams/drawing16.xml"/><Relationship Id="rId5" Type="http://schemas.openxmlformats.org/officeDocument/2006/relationships/diagramColors" Target="../diagrams/colors16.xml"/><Relationship Id="rId4" Type="http://schemas.openxmlformats.org/officeDocument/2006/relationships/diagramQuickStyle" Target="../diagrams/quickStyle16.xml"/></Relationships>
</file>

<file path=ppt/slides/_rels/slide94.xml.rels><?xml version="1.0" encoding="UTF-8" standalone="yes"?>
<Relationships xmlns="http://schemas.openxmlformats.org/package/2006/relationships"><Relationship Id="rId3" Type="http://schemas.openxmlformats.org/officeDocument/2006/relationships/diagramLayout" Target="../diagrams/layout17.xml"/><Relationship Id="rId2" Type="http://schemas.openxmlformats.org/officeDocument/2006/relationships/diagramData" Target="../diagrams/data17.xml"/><Relationship Id="rId1" Type="http://schemas.openxmlformats.org/officeDocument/2006/relationships/slideLayout" Target="../slideLayouts/slideLayout124.xml"/><Relationship Id="rId6" Type="http://schemas.microsoft.com/office/2007/relationships/diagramDrawing" Target="../diagrams/drawing17.xml"/><Relationship Id="rId5" Type="http://schemas.openxmlformats.org/officeDocument/2006/relationships/diagramColors" Target="../diagrams/colors17.xml"/><Relationship Id="rId4" Type="http://schemas.openxmlformats.org/officeDocument/2006/relationships/diagramQuickStyle" Target="../diagrams/quickStyle17.xml"/></Relationships>
</file>

<file path=ppt/slides/_rels/slide95.xml.rels><?xml version="1.0" encoding="UTF-8" standalone="yes"?>
<Relationships xmlns="http://schemas.openxmlformats.org/package/2006/relationships"><Relationship Id="rId3" Type="http://schemas.openxmlformats.org/officeDocument/2006/relationships/diagramLayout" Target="../diagrams/layout18.xml"/><Relationship Id="rId2" Type="http://schemas.openxmlformats.org/officeDocument/2006/relationships/diagramData" Target="../diagrams/data18.xml"/><Relationship Id="rId1" Type="http://schemas.openxmlformats.org/officeDocument/2006/relationships/slideLayout" Target="../slideLayouts/slideLayout124.xml"/><Relationship Id="rId6" Type="http://schemas.microsoft.com/office/2007/relationships/diagramDrawing" Target="../diagrams/drawing18.xml"/><Relationship Id="rId5" Type="http://schemas.openxmlformats.org/officeDocument/2006/relationships/diagramColors" Target="../diagrams/colors18.xml"/><Relationship Id="rId4" Type="http://schemas.openxmlformats.org/officeDocument/2006/relationships/diagramQuickStyle" Target="../diagrams/quickStyle18.xml"/></Relationships>
</file>

<file path=ppt/slides/_rels/slide96.xml.rels><?xml version="1.0" encoding="UTF-8" standalone="yes"?>
<Relationships xmlns="http://schemas.openxmlformats.org/package/2006/relationships"><Relationship Id="rId8" Type="http://schemas.microsoft.com/office/2007/relationships/diagramDrawing" Target="../diagrams/drawing19.xml"/><Relationship Id="rId3" Type="http://schemas.openxmlformats.org/officeDocument/2006/relationships/notesSlide" Target="../notesSlides/notesSlide53.xml"/><Relationship Id="rId7" Type="http://schemas.openxmlformats.org/officeDocument/2006/relationships/diagramColors" Target="../diagrams/colors19.xml"/><Relationship Id="rId2" Type="http://schemas.openxmlformats.org/officeDocument/2006/relationships/slideLayout" Target="../slideLayouts/slideLayout2.xml"/><Relationship Id="rId1" Type="http://schemas.openxmlformats.org/officeDocument/2006/relationships/themeOverride" Target="../theme/themeOverride47.xml"/><Relationship Id="rId6" Type="http://schemas.openxmlformats.org/officeDocument/2006/relationships/diagramQuickStyle" Target="../diagrams/quickStyle19.xml"/><Relationship Id="rId5" Type="http://schemas.openxmlformats.org/officeDocument/2006/relationships/diagramLayout" Target="../diagrams/layout19.xml"/><Relationship Id="rId4" Type="http://schemas.openxmlformats.org/officeDocument/2006/relationships/diagramData" Target="../diagrams/data19.xml"/></Relationships>
</file>

<file path=ppt/slides/_rels/slide97.xml.rels><?xml version="1.0" encoding="UTF-8" standalone="yes"?>
<Relationships xmlns="http://schemas.openxmlformats.org/package/2006/relationships"><Relationship Id="rId8" Type="http://schemas.microsoft.com/office/2007/relationships/diagramDrawing" Target="../diagrams/drawing20.xml"/><Relationship Id="rId3" Type="http://schemas.openxmlformats.org/officeDocument/2006/relationships/notesSlide" Target="../notesSlides/notesSlide54.xml"/><Relationship Id="rId7" Type="http://schemas.openxmlformats.org/officeDocument/2006/relationships/diagramColors" Target="../diagrams/colors20.xml"/><Relationship Id="rId2" Type="http://schemas.openxmlformats.org/officeDocument/2006/relationships/slideLayout" Target="../slideLayouts/slideLayout2.xml"/><Relationship Id="rId1" Type="http://schemas.openxmlformats.org/officeDocument/2006/relationships/themeOverride" Target="../theme/themeOverride48.xml"/><Relationship Id="rId6" Type="http://schemas.openxmlformats.org/officeDocument/2006/relationships/diagramQuickStyle" Target="../diagrams/quickStyle20.xml"/><Relationship Id="rId5" Type="http://schemas.openxmlformats.org/officeDocument/2006/relationships/diagramLayout" Target="../diagrams/layout20.xml"/><Relationship Id="rId4" Type="http://schemas.openxmlformats.org/officeDocument/2006/relationships/diagramData" Target="../diagrams/data20.xml"/></Relationships>
</file>

<file path=ppt/slides/_rels/slide98.xml.rels><?xml version="1.0" encoding="UTF-8" standalone="yes"?>
<Relationships xmlns="http://schemas.openxmlformats.org/package/2006/relationships"><Relationship Id="rId3" Type="http://schemas.openxmlformats.org/officeDocument/2006/relationships/notesSlide" Target="../notesSlides/notesSlide55.xml"/><Relationship Id="rId2" Type="http://schemas.openxmlformats.org/officeDocument/2006/relationships/slideLayout" Target="../slideLayouts/slideLayout2.xml"/><Relationship Id="rId1" Type="http://schemas.openxmlformats.org/officeDocument/2006/relationships/themeOverride" Target="../theme/themeOverride49.xml"/></Relationships>
</file>

<file path=ppt/slides/_rels/slide99.xml.rels><?xml version="1.0" encoding="UTF-8" standalone="yes"?>
<Relationships xmlns="http://schemas.openxmlformats.org/package/2006/relationships"><Relationship Id="rId3" Type="http://schemas.openxmlformats.org/officeDocument/2006/relationships/notesSlide" Target="../notesSlides/notesSlide56.xml"/><Relationship Id="rId2" Type="http://schemas.openxmlformats.org/officeDocument/2006/relationships/slideLayout" Target="../slideLayouts/slideLayout2.xml"/><Relationship Id="rId1" Type="http://schemas.openxmlformats.org/officeDocument/2006/relationships/themeOverride" Target="../theme/themeOverride50.xml"/></Relationships>
</file>

<file path=ppt/slides/slide1.xml><?xml version="1.0" encoding="utf-8"?>
<p:sld xmlns:a="http://schemas.openxmlformats.org/drawingml/2006/main" xmlns:r="http://schemas.openxmlformats.org/officeDocument/2006/relationships" xmlns:p="http://schemas.openxmlformats.org/presentationml/2006/main" showMasterSp="0">
  <p:cSld>
    <p:bg>
      <p:bgPr>
        <a:blipFill dpi="0" rotWithShape="1">
          <a:blip r:embed="rId2">
            <a:lum/>
          </a:blip>
          <a:srcRect/>
          <a:stretch>
            <a:fillRect l="-15000" r="-15000"/>
          </a:stretch>
        </a:blipFill>
        <a:effectLst/>
      </p:bgPr>
    </p:bg>
    <p:spTree>
      <p:nvGrpSpPr>
        <p:cNvPr id="1" name=""/>
        <p:cNvGrpSpPr/>
        <p:nvPr/>
      </p:nvGrpSpPr>
      <p:grpSpPr>
        <a:xfrm>
          <a:off x="0" y="0"/>
          <a:ext cx="0" cy="0"/>
          <a:chOff x="0" y="0"/>
          <a:chExt cx="0" cy="0"/>
        </a:xfrm>
      </p:grpSpPr>
      <p:sp>
        <p:nvSpPr>
          <p:cNvPr id="7" name="Title 6"/>
          <p:cNvSpPr>
            <a:spLocks noGrp="1"/>
          </p:cNvSpPr>
          <p:nvPr>
            <p:ph type="ctrTitle" sz="quarter"/>
          </p:nvPr>
        </p:nvSpPr>
        <p:spPr/>
        <p:txBody>
          <a:bodyPr/>
          <a:lstStyle/>
          <a:p>
            <a:pPr>
              <a:defRPr/>
            </a:pPr>
            <a:r>
              <a:rPr lang="en-US" dirty="0" smtClean="0"/>
              <a:t>Realized Eschatology</a:t>
            </a:r>
            <a:endParaRPr lang="en-US" dirty="0"/>
          </a:p>
        </p:txBody>
      </p:sp>
      <p:sp>
        <p:nvSpPr>
          <p:cNvPr id="8" name="Subtitle 7"/>
          <p:cNvSpPr>
            <a:spLocks noGrp="1"/>
          </p:cNvSpPr>
          <p:nvPr>
            <p:ph type="subTitle" sz="quarter" idx="1"/>
          </p:nvPr>
        </p:nvSpPr>
        <p:spPr>
          <a:xfrm>
            <a:off x="1371600" y="3429000"/>
            <a:ext cx="6400800" cy="2438400"/>
          </a:xfrm>
        </p:spPr>
        <p:txBody>
          <a:bodyPr/>
          <a:lstStyle/>
          <a:p>
            <a:pPr>
              <a:defRPr/>
            </a:pPr>
            <a:endParaRPr lang="en-US" sz="2500" b="1" dirty="0"/>
          </a:p>
        </p:txBody>
      </p:sp>
      <p:sp>
        <p:nvSpPr>
          <p:cNvPr id="4" name="Slide Number Placeholder 3"/>
          <p:cNvSpPr>
            <a:spLocks noGrp="1"/>
          </p:cNvSpPr>
          <p:nvPr>
            <p:ph type="sldNum" sz="quarter" idx="12"/>
          </p:nvPr>
        </p:nvSpPr>
        <p:spPr/>
        <p:txBody>
          <a:bodyPr/>
          <a:lstStyle/>
          <a:p>
            <a:pPr>
              <a:defRPr/>
            </a:pPr>
            <a:fld id="{F7632A26-AEF6-45A6-8A11-6ACC050D0626}" type="slidenum">
              <a:rPr lang="en-US"/>
              <a:pPr>
                <a:defRPr/>
              </a:pPr>
              <a:t>1</a:t>
            </a:fld>
            <a:endParaRPr lang="en-US"/>
          </a:p>
        </p:txBody>
      </p:sp>
      <p:sp>
        <p:nvSpPr>
          <p:cNvPr id="2" name="Footer Placeholder 1"/>
          <p:cNvSpPr>
            <a:spLocks noGrp="1"/>
          </p:cNvSpPr>
          <p:nvPr>
            <p:ph type="ftr" sz="quarter" idx="11"/>
          </p:nvPr>
        </p:nvSpPr>
        <p:spPr/>
        <p:txBody>
          <a:bodyPr/>
          <a:lstStyle/>
          <a:p>
            <a:pPr>
              <a:defRPr/>
            </a:pPr>
            <a:r>
              <a:rPr lang="en-US" smtClean="0"/>
              <a:t>Kevin Kay</a:t>
            </a:r>
            <a:endParaRPr lang="en-US"/>
          </a:p>
        </p:txBody>
      </p:sp>
    </p:spTree>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defRPr/>
            </a:pPr>
            <a:r>
              <a:rPr lang="en-US" sz="4800" b="1" dirty="0" err="1">
                <a:solidFill>
                  <a:srgbClr val="FF0000"/>
                </a:solidFill>
                <a:effectLst/>
              </a:rPr>
              <a:t>Preterism</a:t>
            </a:r>
            <a:endParaRPr lang="en-US" sz="4800" b="1" dirty="0">
              <a:solidFill>
                <a:srgbClr val="FF0000"/>
              </a:solidFill>
              <a:effectLst/>
            </a:endParaRPr>
          </a:p>
        </p:txBody>
      </p:sp>
      <p:sp>
        <p:nvSpPr>
          <p:cNvPr id="3" name="Content Placeholder 2"/>
          <p:cNvSpPr>
            <a:spLocks noGrp="1"/>
          </p:cNvSpPr>
          <p:nvPr>
            <p:ph idx="1"/>
          </p:nvPr>
        </p:nvSpPr>
        <p:spPr>
          <a:xfrm>
            <a:off x="457200" y="1524000"/>
            <a:ext cx="8229600" cy="4606925"/>
          </a:xfrm>
        </p:spPr>
        <p:txBody>
          <a:bodyPr/>
          <a:lstStyle/>
          <a:p>
            <a:pPr marL="0" indent="514350">
              <a:buNone/>
              <a:defRPr/>
            </a:pPr>
            <a:r>
              <a:rPr lang="en-US" sz="2700" b="1" i="1" dirty="0" smtClean="0">
                <a:effectLst/>
              </a:rPr>
              <a:t>Ed Stevens</a:t>
            </a:r>
            <a:r>
              <a:rPr lang="en-US" sz="2700" dirty="0" smtClean="0">
                <a:effectLst/>
              </a:rPr>
              <a:t>:  “The </a:t>
            </a:r>
            <a:r>
              <a:rPr lang="en-US" sz="2700" dirty="0">
                <a:effectLst/>
              </a:rPr>
              <a:t>word </a:t>
            </a:r>
            <a:r>
              <a:rPr lang="en-US" sz="2700" b="1" i="1" dirty="0" err="1">
                <a:solidFill>
                  <a:srgbClr val="FFFF00"/>
                </a:solidFill>
                <a:effectLst/>
              </a:rPr>
              <a:t>preterist</a:t>
            </a:r>
            <a:r>
              <a:rPr lang="en-US" sz="2700" i="1" dirty="0">
                <a:effectLst/>
              </a:rPr>
              <a:t> </a:t>
            </a:r>
            <a:r>
              <a:rPr lang="en-US" sz="2700" dirty="0">
                <a:effectLst/>
              </a:rPr>
              <a:t>has general and specific meanings. The general definition refers to someone who believes </a:t>
            </a:r>
            <a:r>
              <a:rPr lang="en-US" sz="2700" b="1" dirty="0">
                <a:solidFill>
                  <a:srgbClr val="FFFF00"/>
                </a:solidFill>
                <a:effectLst/>
              </a:rPr>
              <a:t>most or all of Bible prophecy has been fulfilled sometime in the PAST</a:t>
            </a:r>
            <a:r>
              <a:rPr lang="en-US" sz="2700" dirty="0">
                <a:effectLst/>
              </a:rPr>
              <a:t>, as opposed to a FUTURIST who affirms a yet future fulfillment of Bible prophecy. We use the term </a:t>
            </a:r>
            <a:r>
              <a:rPr lang="en-US" sz="2700" b="1" dirty="0" smtClean="0">
                <a:solidFill>
                  <a:srgbClr val="FFFF00"/>
                </a:solidFill>
                <a:effectLst/>
              </a:rPr>
              <a:t>‘</a:t>
            </a:r>
            <a:r>
              <a:rPr lang="en-US" sz="2700" b="1" dirty="0" err="1" smtClean="0">
                <a:solidFill>
                  <a:srgbClr val="FFFF00"/>
                </a:solidFill>
                <a:effectLst/>
              </a:rPr>
              <a:t>preterist</a:t>
            </a:r>
            <a:r>
              <a:rPr lang="en-US" sz="2700" b="1" dirty="0" smtClean="0">
                <a:solidFill>
                  <a:srgbClr val="FFFF00"/>
                </a:solidFill>
                <a:effectLst/>
              </a:rPr>
              <a:t>’ </a:t>
            </a:r>
            <a:r>
              <a:rPr lang="en-US" sz="2700" dirty="0">
                <a:effectLst/>
              </a:rPr>
              <a:t>in a more specific and limited sense, referring to those who believe </a:t>
            </a:r>
            <a:r>
              <a:rPr lang="en-US" sz="2700" b="1" dirty="0">
                <a:solidFill>
                  <a:srgbClr val="FFFF00"/>
                </a:solidFill>
                <a:effectLst/>
              </a:rPr>
              <a:t>all Bible prophecy was completely revealed and fulfilled about the time Jerusalem was destroyed in A.D. 70</a:t>
            </a:r>
            <a:r>
              <a:rPr lang="en-US" sz="2700" dirty="0" smtClean="0">
                <a:effectLst/>
              </a:rPr>
              <a:t>.” </a:t>
            </a:r>
            <a:br>
              <a:rPr lang="en-US" sz="2700" dirty="0" smtClean="0">
                <a:effectLst/>
              </a:rPr>
            </a:br>
            <a:r>
              <a:rPr lang="en-US" sz="2000" dirty="0" smtClean="0">
                <a:effectLst/>
              </a:rPr>
              <a:t>("Doctrinal </a:t>
            </a:r>
            <a:r>
              <a:rPr lang="en-US" sz="2000" dirty="0">
                <a:effectLst/>
              </a:rPr>
              <a:t>Implications of </a:t>
            </a:r>
            <a:r>
              <a:rPr lang="en-US" sz="2000" dirty="0" err="1">
                <a:effectLst/>
              </a:rPr>
              <a:t>Preterist</a:t>
            </a:r>
            <a:r>
              <a:rPr lang="en-US" sz="2000" dirty="0">
                <a:effectLst/>
              </a:rPr>
              <a:t> </a:t>
            </a:r>
            <a:r>
              <a:rPr lang="en-US" sz="2000" dirty="0" smtClean="0">
                <a:effectLst/>
              </a:rPr>
              <a:t>Eschatology," 1)</a:t>
            </a:r>
            <a:endParaRPr lang="en-US" sz="2000" dirty="0"/>
          </a:p>
        </p:txBody>
      </p:sp>
      <p:sp>
        <p:nvSpPr>
          <p:cNvPr id="4" name="Slide Number Placeholder 3"/>
          <p:cNvSpPr>
            <a:spLocks noGrp="1"/>
          </p:cNvSpPr>
          <p:nvPr>
            <p:ph type="sldNum" sz="quarter" idx="12"/>
          </p:nvPr>
        </p:nvSpPr>
        <p:spPr/>
        <p:txBody>
          <a:bodyPr/>
          <a:lstStyle/>
          <a:p>
            <a:pPr>
              <a:defRPr/>
            </a:pPr>
            <a:fld id="{E40E6069-8CCC-4E58-AD97-4420E3CB9F66}" type="slidenum">
              <a:rPr lang="en-US"/>
              <a:pPr>
                <a:defRPr/>
              </a:pPr>
              <a:t>10</a:t>
            </a:fld>
            <a:endParaRPr lang="en-US"/>
          </a:p>
        </p:txBody>
      </p:sp>
      <p:sp>
        <p:nvSpPr>
          <p:cNvPr id="5" name="Footer Placeholder 4"/>
          <p:cNvSpPr>
            <a:spLocks noGrp="1"/>
          </p:cNvSpPr>
          <p:nvPr>
            <p:ph type="ftr" sz="quarter" idx="11"/>
          </p:nvPr>
        </p:nvSpPr>
        <p:spPr/>
        <p:txBody>
          <a:bodyPr/>
          <a:lstStyle/>
          <a:p>
            <a:pPr>
              <a:defRPr/>
            </a:pPr>
            <a:r>
              <a:rPr lang="en-US" smtClean="0"/>
              <a:t>Kevin Kay</a:t>
            </a:r>
            <a:endParaRPr lang="en-US"/>
          </a:p>
        </p:txBody>
      </p:sp>
      <p:sp>
        <p:nvSpPr>
          <p:cNvPr id="6" name="Rounded Rectangular Callout 5"/>
          <p:cNvSpPr/>
          <p:nvPr/>
        </p:nvSpPr>
        <p:spPr bwMode="auto">
          <a:xfrm>
            <a:off x="1295400" y="1371600"/>
            <a:ext cx="4724400" cy="762000"/>
          </a:xfrm>
          <a:prstGeom prst="wedgeRoundRectCallout">
            <a:avLst>
              <a:gd name="adj1" fmla="val -20165"/>
              <a:gd name="adj2" fmla="val 134588"/>
              <a:gd name="adj3" fmla="val 16667"/>
            </a:avLst>
          </a:prstGeom>
          <a:solidFill>
            <a:srgbClr val="C00000"/>
          </a:solidFill>
          <a:ln w="9525" cap="flat" cmpd="sng" algn="ctr">
            <a:noFill/>
            <a:prstDash val="solid"/>
            <a:round/>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91440" tIns="45720" rIns="91440" bIns="45720" numCol="1" rtlCol="0" anchor="ctr"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r>
              <a:rPr kumimoji="0" lang="en-US" sz="3200" b="0" i="0" u="none" strike="noStrike" cap="none" normalizeH="0" baseline="0" dirty="0" smtClean="0">
                <a:ln>
                  <a:noFill/>
                </a:ln>
                <a:solidFill>
                  <a:schemeClr val="tx1"/>
                </a:solidFill>
                <a:effectLst/>
                <a:latin typeface="+mj-lt"/>
              </a:rPr>
              <a:t>Partial </a:t>
            </a:r>
            <a:r>
              <a:rPr kumimoji="0" lang="en-US" sz="3200" b="0" i="0" u="none" strike="noStrike" cap="none" normalizeH="0" baseline="0" dirty="0" err="1" smtClean="0">
                <a:ln>
                  <a:noFill/>
                </a:ln>
                <a:solidFill>
                  <a:schemeClr val="tx1"/>
                </a:solidFill>
                <a:effectLst/>
                <a:latin typeface="+mj-lt"/>
              </a:rPr>
              <a:t>Preterists</a:t>
            </a:r>
            <a:endParaRPr kumimoji="0" lang="en-US" sz="3200" b="0" i="0" u="none" strike="noStrike" cap="none" normalizeH="0" baseline="0" dirty="0" smtClean="0">
              <a:ln>
                <a:noFill/>
              </a:ln>
              <a:solidFill>
                <a:schemeClr val="tx1"/>
              </a:solidFill>
              <a:effectLst/>
              <a:latin typeface="+mj-lt"/>
            </a:endParaRPr>
          </a:p>
        </p:txBody>
      </p:sp>
      <p:sp>
        <p:nvSpPr>
          <p:cNvPr id="7" name="Rounded Rectangular Callout 6"/>
          <p:cNvSpPr/>
          <p:nvPr/>
        </p:nvSpPr>
        <p:spPr bwMode="auto">
          <a:xfrm>
            <a:off x="3124200" y="2819400"/>
            <a:ext cx="5947410" cy="762000"/>
          </a:xfrm>
          <a:prstGeom prst="wedgeRoundRectCallout">
            <a:avLst>
              <a:gd name="adj1" fmla="val -5943"/>
              <a:gd name="adj2" fmla="val 160088"/>
              <a:gd name="adj3" fmla="val 16667"/>
            </a:avLst>
          </a:prstGeom>
          <a:solidFill>
            <a:srgbClr val="C00000"/>
          </a:solidFill>
          <a:ln w="9525" cap="flat" cmpd="sng" algn="ctr">
            <a:noFill/>
            <a:prstDash val="solid"/>
            <a:round/>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91440" tIns="45720" rIns="91440" bIns="45720" numCol="1" rtlCol="0" anchor="ctr"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r>
              <a:rPr kumimoji="0" lang="en-US" sz="3200" b="0" i="0" u="none" strike="noStrike" cap="none" normalizeH="0" baseline="0" dirty="0" smtClean="0">
                <a:ln>
                  <a:noFill/>
                </a:ln>
                <a:solidFill>
                  <a:schemeClr val="tx1"/>
                </a:solidFill>
                <a:effectLst/>
                <a:latin typeface="+mj-lt"/>
              </a:rPr>
              <a:t>Full </a:t>
            </a:r>
            <a:r>
              <a:rPr kumimoji="0" lang="en-US" sz="3200" b="0" i="0" u="none" strike="noStrike" cap="none" normalizeH="0" baseline="0" dirty="0" smtClean="0">
                <a:ln>
                  <a:noFill/>
                </a:ln>
                <a:solidFill>
                  <a:schemeClr val="tx1"/>
                </a:solidFill>
                <a:effectLst/>
                <a:latin typeface="+mn-lt"/>
              </a:rPr>
              <a:t>(or Hyper)</a:t>
            </a:r>
            <a:r>
              <a:rPr kumimoji="0" lang="en-US" sz="3200" b="0" i="0" u="none" strike="noStrike" cap="none" normalizeH="0" baseline="0" dirty="0" smtClean="0">
                <a:ln>
                  <a:noFill/>
                </a:ln>
                <a:solidFill>
                  <a:schemeClr val="tx1"/>
                </a:solidFill>
                <a:effectLst/>
                <a:latin typeface="+mj-lt"/>
              </a:rPr>
              <a:t> </a:t>
            </a:r>
            <a:r>
              <a:rPr kumimoji="0" lang="en-US" sz="3200" b="0" i="0" u="none" strike="noStrike" cap="none" normalizeH="0" baseline="0" dirty="0" err="1" smtClean="0">
                <a:ln>
                  <a:noFill/>
                </a:ln>
                <a:solidFill>
                  <a:schemeClr val="tx1"/>
                </a:solidFill>
                <a:effectLst/>
                <a:latin typeface="+mj-lt"/>
              </a:rPr>
              <a:t>Preterists</a:t>
            </a:r>
            <a:endParaRPr kumimoji="0" lang="en-US" sz="3200" b="0" i="0" u="none" strike="noStrike" cap="none" normalizeH="0" baseline="0" dirty="0" smtClean="0">
              <a:ln>
                <a:noFill/>
              </a:ln>
              <a:solidFill>
                <a:schemeClr val="tx1"/>
              </a:solidFill>
              <a:effectLst/>
              <a:latin typeface="+mj-lt"/>
            </a:endParaRPr>
          </a:p>
        </p:txBody>
      </p:sp>
    </p:spTree>
    <p:extLst>
      <p:ext uri="{BB962C8B-B14F-4D97-AF65-F5344CB8AC3E}">
        <p14:creationId xmlns:p14="http://schemas.microsoft.com/office/powerpoint/2010/main" val="4049227446"/>
      </p:ext>
    </p:extLst>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down)">
                                      <p:cBhvr>
                                        <p:cTn id="7" dur="500"/>
                                        <p:tgtEl>
                                          <p:spTgt spid="6"/>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grpId="0" nodeType="click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wipe(down)">
                                      <p:cBhvr>
                                        <p:cTn id="12"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Lst>
  </p:timing>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6018" name="Rectangle 2"/>
          <p:cNvSpPr>
            <a:spLocks noGrp="1" noChangeArrowheads="1"/>
          </p:cNvSpPr>
          <p:nvPr>
            <p:ph type="title"/>
          </p:nvPr>
        </p:nvSpPr>
        <p:spPr>
          <a:xfrm>
            <a:off x="685800" y="381000"/>
            <a:ext cx="7772400" cy="1066800"/>
          </a:xfrm>
        </p:spPr>
        <p:txBody>
          <a:bodyPr/>
          <a:lstStyle/>
          <a:p>
            <a:pPr>
              <a:defRPr/>
            </a:pPr>
            <a:r>
              <a:rPr lang="en-US" b="1" dirty="0" smtClean="0"/>
              <a:t>“All”</a:t>
            </a:r>
            <a:r>
              <a:rPr lang="en-US" b="1" dirty="0"/>
              <a:t/>
            </a:r>
            <a:br>
              <a:rPr lang="en-US" b="1" dirty="0"/>
            </a:br>
            <a:r>
              <a:rPr lang="en-US" sz="3000" dirty="0">
                <a:latin typeface="+mn-lt"/>
              </a:rPr>
              <a:t>(</a:t>
            </a:r>
            <a:r>
              <a:rPr lang="en-US" sz="3000" i="1" dirty="0" err="1">
                <a:latin typeface="+mn-lt"/>
              </a:rPr>
              <a:t>Pantas</a:t>
            </a:r>
            <a:r>
              <a:rPr lang="en-US" sz="3000" dirty="0">
                <a:latin typeface="+mn-lt"/>
              </a:rPr>
              <a:t>)</a:t>
            </a:r>
          </a:p>
        </p:txBody>
      </p:sp>
      <p:sp>
        <p:nvSpPr>
          <p:cNvPr id="86019" name="Rectangle 3"/>
          <p:cNvSpPr>
            <a:spLocks noGrp="1" noChangeArrowheads="1"/>
          </p:cNvSpPr>
          <p:nvPr>
            <p:ph idx="1"/>
          </p:nvPr>
        </p:nvSpPr>
        <p:spPr>
          <a:xfrm>
            <a:off x="685800" y="1676400"/>
            <a:ext cx="7772400" cy="4572000"/>
          </a:xfrm>
        </p:spPr>
        <p:txBody>
          <a:bodyPr/>
          <a:lstStyle/>
          <a:p>
            <a:pPr marL="0" indent="457200">
              <a:buNone/>
              <a:defRPr/>
            </a:pPr>
            <a:r>
              <a:rPr lang="en-US" sz="2600" b="1" i="1" dirty="0"/>
              <a:t>Thayer</a:t>
            </a:r>
            <a:r>
              <a:rPr lang="en-US" sz="2600" dirty="0"/>
              <a:t>:  </a:t>
            </a:r>
            <a:r>
              <a:rPr lang="en-US" sz="2600" dirty="0" smtClean="0"/>
              <a:t>“….  </a:t>
            </a:r>
            <a:r>
              <a:rPr lang="en-US" sz="2600" dirty="0"/>
              <a:t>II. Without a substantive;  1. masc. and fem. </a:t>
            </a:r>
            <a:r>
              <a:rPr lang="en-US" sz="2600" b="1" i="1" dirty="0">
                <a:solidFill>
                  <a:srgbClr val="FFFF00"/>
                </a:solidFill>
              </a:rPr>
              <a:t>every</a:t>
            </a:r>
            <a:r>
              <a:rPr lang="en-US" sz="2600" dirty="0">
                <a:solidFill>
                  <a:srgbClr val="FFFF00"/>
                </a:solidFill>
              </a:rPr>
              <a:t> </a:t>
            </a:r>
            <a:r>
              <a:rPr lang="en-US" sz="2600" dirty="0"/>
              <a:t>one</a:t>
            </a:r>
            <a:r>
              <a:rPr lang="en-US" sz="2600" i="1" dirty="0"/>
              <a:t>, </a:t>
            </a:r>
            <a:r>
              <a:rPr lang="en-US" sz="2600" b="1" i="1" dirty="0">
                <a:solidFill>
                  <a:srgbClr val="FFFF00"/>
                </a:solidFill>
              </a:rPr>
              <a:t>any</a:t>
            </a:r>
            <a:r>
              <a:rPr lang="en-US" sz="2600" dirty="0"/>
              <a:t> one….  Plural </a:t>
            </a:r>
            <a:r>
              <a:rPr lang="en-US" sz="2600" i="1" dirty="0" err="1"/>
              <a:t>pantes</a:t>
            </a:r>
            <a:r>
              <a:rPr lang="en-US" sz="2600" dirty="0"/>
              <a:t>, without any addition, </a:t>
            </a:r>
            <a:r>
              <a:rPr lang="en-US" sz="2600" b="1" i="1" dirty="0">
                <a:solidFill>
                  <a:srgbClr val="FFFF00"/>
                </a:solidFill>
              </a:rPr>
              <a:t>all men</a:t>
            </a:r>
            <a:r>
              <a:rPr lang="en-US" sz="2600" dirty="0"/>
              <a:t>….</a:t>
            </a:r>
            <a:r>
              <a:rPr lang="en-US" sz="2600" b="1" dirty="0">
                <a:solidFill>
                  <a:srgbClr val="FFFF00"/>
                </a:solidFill>
              </a:rPr>
              <a:t>of a certain definite whole</a:t>
            </a:r>
            <a:r>
              <a:rPr lang="en-US" sz="2600" dirty="0"/>
              <a:t>:  </a:t>
            </a:r>
            <a:r>
              <a:rPr lang="en-US" sz="2600" b="1" i="1" dirty="0">
                <a:solidFill>
                  <a:srgbClr val="FFFF00"/>
                </a:solidFill>
              </a:rPr>
              <a:t>all</a:t>
            </a:r>
            <a:r>
              <a:rPr lang="en-US" sz="2600" dirty="0"/>
              <a:t> (the people), Mt xxi. 26; </a:t>
            </a:r>
            <a:r>
              <a:rPr lang="en-US" sz="2600" b="1" i="1" dirty="0">
                <a:solidFill>
                  <a:srgbClr val="FFFF00"/>
                </a:solidFill>
              </a:rPr>
              <a:t>all</a:t>
            </a:r>
            <a:r>
              <a:rPr lang="en-US" sz="2600" dirty="0"/>
              <a:t> (we who hold more liberal views), 1 Co. viii. 1; </a:t>
            </a:r>
            <a:r>
              <a:rPr lang="en-US" sz="2600" b="1" i="1" dirty="0">
                <a:solidFill>
                  <a:srgbClr val="FFFF00"/>
                </a:solidFill>
              </a:rPr>
              <a:t>all</a:t>
            </a:r>
            <a:r>
              <a:rPr lang="en-US" sz="2600" dirty="0"/>
              <a:t> (the members of the church), ibid. 7; by hyperbole </a:t>
            </a:r>
            <a:r>
              <a:rPr lang="en-US" sz="2600" dirty="0" err="1"/>
              <a:t>i.q.</a:t>
            </a:r>
            <a:r>
              <a:rPr lang="en-US" sz="2600" dirty="0"/>
              <a:t> the great majority, the multitude, Jn. iii. 26; </a:t>
            </a:r>
            <a:r>
              <a:rPr lang="en-US" sz="2600" b="1" i="1" dirty="0">
                <a:solidFill>
                  <a:srgbClr val="FFFF00"/>
                </a:solidFill>
              </a:rPr>
              <a:t>all</a:t>
            </a:r>
            <a:r>
              <a:rPr lang="en-US" sz="2600" dirty="0"/>
              <a:t> (just before mentioned) Mt. xiv. 20….  </a:t>
            </a:r>
            <a:r>
              <a:rPr lang="en-US" sz="2600" i="1" dirty="0" err="1"/>
              <a:t>oi</a:t>
            </a:r>
            <a:r>
              <a:rPr lang="en-US" sz="2600" i="1" dirty="0"/>
              <a:t> </a:t>
            </a:r>
            <a:r>
              <a:rPr lang="en-US" sz="2600" i="1" dirty="0" err="1"/>
              <a:t>pantes</a:t>
            </a:r>
            <a:r>
              <a:rPr lang="en-US" sz="2600" i="1" dirty="0"/>
              <a:t>, </a:t>
            </a:r>
            <a:r>
              <a:rPr lang="en-US" sz="2600" b="1" i="1" dirty="0">
                <a:solidFill>
                  <a:srgbClr val="FFFF00"/>
                </a:solidFill>
              </a:rPr>
              <a:t>all</a:t>
            </a:r>
            <a:r>
              <a:rPr lang="en-US" sz="2600" dirty="0"/>
              <a:t> taken together, </a:t>
            </a:r>
            <a:r>
              <a:rPr lang="en-US" sz="2600" b="1" i="1" dirty="0">
                <a:solidFill>
                  <a:srgbClr val="FFFF00"/>
                </a:solidFill>
              </a:rPr>
              <a:t>all</a:t>
            </a:r>
            <a:r>
              <a:rPr lang="en-US" sz="2600" i="1" dirty="0"/>
              <a:t> </a:t>
            </a:r>
            <a:r>
              <a:rPr lang="en-US" sz="2600" dirty="0"/>
              <a:t>collectively…of all men, Ro. xi. 32; </a:t>
            </a:r>
            <a:r>
              <a:rPr lang="en-US" sz="2600" b="1" dirty="0">
                <a:solidFill>
                  <a:srgbClr val="FFFF00"/>
                </a:solidFill>
              </a:rPr>
              <a:t>of a certain definite whole</a:t>
            </a:r>
            <a:r>
              <a:rPr lang="en-US" sz="2600" dirty="0"/>
              <a:t>, Phil. ii. 21</a:t>
            </a:r>
            <a:r>
              <a:rPr lang="en-US" sz="2600" dirty="0" smtClean="0"/>
              <a:t>….”  </a:t>
            </a:r>
            <a:r>
              <a:rPr lang="en-US" sz="2000" dirty="0"/>
              <a:t>(#3956, pp. 491-493)</a:t>
            </a:r>
          </a:p>
        </p:txBody>
      </p:sp>
      <p:sp>
        <p:nvSpPr>
          <p:cNvPr id="6" name="Slide Number Placeholder 5"/>
          <p:cNvSpPr>
            <a:spLocks noGrp="1"/>
          </p:cNvSpPr>
          <p:nvPr>
            <p:ph type="sldNum" sz="quarter" idx="12"/>
          </p:nvPr>
        </p:nvSpPr>
        <p:spPr/>
        <p:txBody>
          <a:bodyPr/>
          <a:lstStyle/>
          <a:p>
            <a:pPr>
              <a:defRPr/>
            </a:pPr>
            <a:fld id="{C4F12713-4BC8-4E63-B918-E800800A1BE6}" type="slidenum">
              <a:rPr lang="en-US"/>
              <a:pPr>
                <a:defRPr/>
              </a:pPr>
              <a:t>100</a:t>
            </a:fld>
            <a:endParaRPr lang="en-US"/>
          </a:p>
        </p:txBody>
      </p:sp>
      <p:sp>
        <p:nvSpPr>
          <p:cNvPr id="2" name="Footer Placeholder 1"/>
          <p:cNvSpPr>
            <a:spLocks noGrp="1"/>
          </p:cNvSpPr>
          <p:nvPr>
            <p:ph type="ftr" sz="quarter" idx="11"/>
          </p:nvPr>
        </p:nvSpPr>
        <p:spPr/>
        <p:txBody>
          <a:bodyPr/>
          <a:lstStyle/>
          <a:p>
            <a:pPr>
              <a:defRPr/>
            </a:pPr>
            <a:r>
              <a:rPr lang="en-US" smtClean="0"/>
              <a:t>Kevin Kay</a:t>
            </a:r>
            <a:endParaRPr lang="en-US"/>
          </a:p>
        </p:txBody>
      </p:sp>
    </p:spTree>
  </p:cSld>
  <p:clrMapOvr>
    <a:overrideClrMapping bg1="dk2" tx1="lt1" bg2="dk1" tx2="lt2" accent1="accent1" accent2="accent2" accent3="accent3" accent4="accent4" accent5="accent5" accent6="accent6" hlink="hlink" folHlink="folHlink"/>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par>
    </p:tnLst>
  </p:timing>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defRPr/>
            </a:pPr>
            <a:r>
              <a:rPr lang="en-US" dirty="0" smtClean="0"/>
              <a:t>“All”</a:t>
            </a:r>
            <a:endParaRPr lang="en-US" dirty="0"/>
          </a:p>
        </p:txBody>
      </p:sp>
      <p:sp>
        <p:nvSpPr>
          <p:cNvPr id="3" name="Content Placeholder 2"/>
          <p:cNvSpPr>
            <a:spLocks noGrp="1"/>
          </p:cNvSpPr>
          <p:nvPr>
            <p:ph idx="1"/>
          </p:nvPr>
        </p:nvSpPr>
        <p:spPr>
          <a:xfrm>
            <a:off x="457200" y="1828800"/>
            <a:ext cx="8229600" cy="4572000"/>
          </a:xfrm>
        </p:spPr>
        <p:txBody>
          <a:bodyPr/>
          <a:lstStyle/>
          <a:p>
            <a:pPr marL="463550" indent="-463550">
              <a:spcBef>
                <a:spcPts val="0"/>
              </a:spcBef>
              <a:spcAft>
                <a:spcPts val="1800"/>
              </a:spcAft>
              <a:defRPr/>
            </a:pPr>
            <a:r>
              <a:rPr lang="en-US" sz="2500" dirty="0" smtClean="0"/>
              <a:t>“I </a:t>
            </a:r>
            <a:r>
              <a:rPr lang="en-US" sz="2500" dirty="0"/>
              <a:t>have told you </a:t>
            </a:r>
            <a:r>
              <a:rPr lang="en-US" sz="2500" b="1" dirty="0">
                <a:solidFill>
                  <a:srgbClr val="FFFF00"/>
                </a:solidFill>
              </a:rPr>
              <a:t>all things </a:t>
            </a:r>
            <a:r>
              <a:rPr lang="en-US" sz="2500" dirty="0" smtClean="0"/>
              <a:t>beforehand”  </a:t>
            </a:r>
            <a:r>
              <a:rPr lang="en-US" sz="2500" dirty="0"/>
              <a:t>(Mk. 13:23)</a:t>
            </a:r>
          </a:p>
          <a:p>
            <a:pPr marL="463550" indent="-463550">
              <a:spcBef>
                <a:spcPts val="0"/>
              </a:spcBef>
              <a:spcAft>
                <a:spcPts val="1800"/>
              </a:spcAft>
              <a:defRPr/>
            </a:pPr>
            <a:r>
              <a:rPr lang="en-US" sz="2500" dirty="0"/>
              <a:t>Elijah will “restore </a:t>
            </a:r>
            <a:r>
              <a:rPr lang="en-US" sz="2500" b="1" dirty="0">
                <a:solidFill>
                  <a:srgbClr val="FFFF00"/>
                </a:solidFill>
              </a:rPr>
              <a:t>all things</a:t>
            </a:r>
            <a:r>
              <a:rPr lang="en-US" sz="2500" dirty="0"/>
              <a:t>”  (Mt. 17:11; Mk. 9:12)</a:t>
            </a:r>
          </a:p>
          <a:p>
            <a:pPr marL="463550" indent="-463550">
              <a:spcBef>
                <a:spcPts val="0"/>
              </a:spcBef>
              <a:spcAft>
                <a:spcPts val="1800"/>
              </a:spcAft>
              <a:defRPr/>
            </a:pPr>
            <a:r>
              <a:rPr lang="en-US" sz="2500" dirty="0" smtClean="0"/>
              <a:t>“Performed </a:t>
            </a:r>
            <a:r>
              <a:rPr lang="en-US" sz="2500" b="1" dirty="0">
                <a:solidFill>
                  <a:srgbClr val="FFFF00"/>
                </a:solidFill>
              </a:rPr>
              <a:t>all</a:t>
            </a:r>
            <a:r>
              <a:rPr lang="en-US" sz="2500" dirty="0" smtClean="0"/>
              <a:t> things according to the law”  (Lk. 2:39)</a:t>
            </a:r>
          </a:p>
          <a:p>
            <a:pPr marL="463550" indent="-463550">
              <a:spcBef>
                <a:spcPts val="0"/>
              </a:spcBef>
              <a:spcAft>
                <a:spcPts val="1800"/>
              </a:spcAft>
              <a:defRPr/>
            </a:pPr>
            <a:r>
              <a:rPr lang="en-US" sz="2500" dirty="0" smtClean="0"/>
              <a:t>“</a:t>
            </a:r>
            <a:r>
              <a:rPr lang="en-US" sz="2500" b="1" dirty="0" smtClean="0">
                <a:solidFill>
                  <a:srgbClr val="FFFF00"/>
                </a:solidFill>
              </a:rPr>
              <a:t>All </a:t>
            </a:r>
            <a:r>
              <a:rPr lang="en-US" sz="2500" b="1" dirty="0">
                <a:solidFill>
                  <a:srgbClr val="FFFF00"/>
                </a:solidFill>
              </a:rPr>
              <a:t>things</a:t>
            </a:r>
            <a:r>
              <a:rPr lang="en-US" sz="2500" dirty="0"/>
              <a:t>…written concerning…Son of </a:t>
            </a:r>
            <a:r>
              <a:rPr lang="en-US" sz="2500" dirty="0" smtClean="0"/>
              <a:t>Man”  </a:t>
            </a:r>
            <a:r>
              <a:rPr lang="en-US" sz="2500" dirty="0"/>
              <a:t>(Lk. </a:t>
            </a:r>
            <a:r>
              <a:rPr lang="en-US" sz="2500" dirty="0" smtClean="0"/>
              <a:t>18:31-33; 24:44-47)</a:t>
            </a:r>
            <a:endParaRPr lang="en-US" sz="2500" dirty="0"/>
          </a:p>
          <a:p>
            <a:pPr marL="463550" indent="-463550">
              <a:spcBef>
                <a:spcPts val="0"/>
              </a:spcBef>
              <a:spcAft>
                <a:spcPts val="1800"/>
              </a:spcAft>
              <a:defRPr/>
            </a:pPr>
            <a:r>
              <a:rPr lang="en-US" sz="2500" dirty="0" smtClean="0"/>
              <a:t>“</a:t>
            </a:r>
            <a:r>
              <a:rPr lang="en-US" sz="2500" b="1" dirty="0">
                <a:solidFill>
                  <a:srgbClr val="FFFF00"/>
                </a:solidFill>
              </a:rPr>
              <a:t>All</a:t>
            </a:r>
            <a:r>
              <a:rPr lang="en-US" sz="2500" dirty="0" smtClean="0"/>
              <a:t> things are clean to you”  (Lk. 11:41)</a:t>
            </a:r>
          </a:p>
          <a:p>
            <a:pPr marL="463550" indent="-463550">
              <a:spcBef>
                <a:spcPts val="0"/>
              </a:spcBef>
              <a:spcAft>
                <a:spcPts val="1800"/>
              </a:spcAft>
              <a:defRPr/>
            </a:pPr>
            <a:r>
              <a:rPr lang="en-US" sz="2500" dirty="0" smtClean="0"/>
              <a:t>“</a:t>
            </a:r>
            <a:r>
              <a:rPr lang="en-US" sz="2500" b="1" dirty="0" smtClean="0">
                <a:solidFill>
                  <a:srgbClr val="FFFF00"/>
                </a:solidFill>
              </a:rPr>
              <a:t>All </a:t>
            </a:r>
            <a:r>
              <a:rPr lang="en-US" sz="2500" b="1" dirty="0">
                <a:solidFill>
                  <a:srgbClr val="FFFF00"/>
                </a:solidFill>
              </a:rPr>
              <a:t>things</a:t>
            </a:r>
            <a:r>
              <a:rPr lang="en-US" sz="2500" dirty="0"/>
              <a:t>…written may be </a:t>
            </a:r>
            <a:r>
              <a:rPr lang="en-US" sz="2500" dirty="0" smtClean="0"/>
              <a:t>fulfilled”  </a:t>
            </a:r>
            <a:r>
              <a:rPr lang="en-US" sz="2500" dirty="0"/>
              <a:t>(Lk. 21:22)</a:t>
            </a:r>
          </a:p>
          <a:p>
            <a:pPr marL="463550" indent="-463550">
              <a:spcBef>
                <a:spcPts val="0"/>
              </a:spcBef>
              <a:spcAft>
                <a:spcPts val="1800"/>
              </a:spcAft>
              <a:defRPr/>
            </a:pPr>
            <a:r>
              <a:rPr lang="en-US" sz="2500" b="1" dirty="0" smtClean="0">
                <a:solidFill>
                  <a:srgbClr val="FFFF00"/>
                </a:solidFill>
              </a:rPr>
              <a:t>All </a:t>
            </a:r>
            <a:r>
              <a:rPr lang="en-US" sz="2500" b="1" dirty="0">
                <a:solidFill>
                  <a:srgbClr val="FFFF00"/>
                </a:solidFill>
              </a:rPr>
              <a:t>things </a:t>
            </a:r>
            <a:r>
              <a:rPr lang="en-US" sz="2500" dirty="0"/>
              <a:t>were accomplished  (Jn. 19:28</a:t>
            </a:r>
            <a:r>
              <a:rPr lang="en-US" sz="2500" dirty="0" smtClean="0"/>
              <a:t>)</a:t>
            </a:r>
            <a:endParaRPr lang="en-US" sz="2500" dirty="0"/>
          </a:p>
        </p:txBody>
      </p:sp>
      <p:sp>
        <p:nvSpPr>
          <p:cNvPr id="4" name="Slide Number Placeholder 3"/>
          <p:cNvSpPr>
            <a:spLocks noGrp="1"/>
          </p:cNvSpPr>
          <p:nvPr>
            <p:ph type="sldNum" sz="quarter" idx="12"/>
          </p:nvPr>
        </p:nvSpPr>
        <p:spPr/>
        <p:txBody>
          <a:bodyPr/>
          <a:lstStyle/>
          <a:p>
            <a:pPr>
              <a:defRPr/>
            </a:pPr>
            <a:fld id="{7B99C349-A2D6-4C94-B2A9-D41308714B2B}" type="slidenum">
              <a:rPr lang="en-US"/>
              <a:pPr>
                <a:defRPr/>
              </a:pPr>
              <a:t>101</a:t>
            </a:fld>
            <a:endParaRPr lang="en-US"/>
          </a:p>
        </p:txBody>
      </p:sp>
      <p:sp>
        <p:nvSpPr>
          <p:cNvPr id="5" name="Right Arrow Callout 4"/>
          <p:cNvSpPr/>
          <p:nvPr/>
        </p:nvSpPr>
        <p:spPr bwMode="auto">
          <a:xfrm>
            <a:off x="685800" y="381000"/>
            <a:ext cx="2743200" cy="990600"/>
          </a:xfrm>
          <a:prstGeom prst="rightArrowCallout">
            <a:avLst>
              <a:gd name="adj1" fmla="val 25000"/>
              <a:gd name="adj2" fmla="val 25000"/>
              <a:gd name="adj3" fmla="val 25000"/>
              <a:gd name="adj4" fmla="val 87150"/>
            </a:avLst>
          </a:prstGeom>
          <a:solidFill>
            <a:schemeClr val="bg2">
              <a:lumMod val="60000"/>
              <a:lumOff val="40000"/>
            </a:schemeClr>
          </a:solidFill>
          <a:ln w="9525" cap="flat" cmpd="sng" algn="ctr">
            <a:noFill/>
            <a:prstDash val="solid"/>
            <a:round/>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a:lstStyle/>
          <a:p>
            <a:pPr algn="ctr" eaLnBrk="0" hangingPunct="0">
              <a:defRPr/>
            </a:pPr>
            <a:r>
              <a:rPr lang="en-US" sz="2800" b="1" dirty="0">
                <a:latin typeface="Arial" charset="0"/>
                <a:cs typeface="+mn-cs"/>
              </a:rPr>
              <a:t>Unlimited</a:t>
            </a:r>
            <a:br>
              <a:rPr lang="en-US" sz="2800" b="1" dirty="0">
                <a:latin typeface="Arial" charset="0"/>
                <a:cs typeface="+mn-cs"/>
              </a:rPr>
            </a:br>
            <a:r>
              <a:rPr lang="en-US" sz="2800" b="1" dirty="0">
                <a:latin typeface="Arial" charset="0"/>
                <a:cs typeface="+mn-cs"/>
              </a:rPr>
              <a:t>In Context</a:t>
            </a:r>
          </a:p>
        </p:txBody>
      </p:sp>
      <p:sp>
        <p:nvSpPr>
          <p:cNvPr id="6" name="Left Arrow Callout 5"/>
          <p:cNvSpPr/>
          <p:nvPr/>
        </p:nvSpPr>
        <p:spPr bwMode="auto">
          <a:xfrm>
            <a:off x="5867400" y="381000"/>
            <a:ext cx="2667000" cy="990600"/>
          </a:xfrm>
          <a:prstGeom prst="leftArrowCallout">
            <a:avLst>
              <a:gd name="adj1" fmla="val 25000"/>
              <a:gd name="adj2" fmla="val 25000"/>
              <a:gd name="adj3" fmla="val 25000"/>
              <a:gd name="adj4" fmla="val 86795"/>
            </a:avLst>
          </a:prstGeom>
          <a:solidFill>
            <a:schemeClr val="bg2">
              <a:lumMod val="60000"/>
              <a:lumOff val="40000"/>
            </a:schemeClr>
          </a:solidFill>
          <a:ln w="9525" cap="flat" cmpd="sng" algn="ctr">
            <a:noFill/>
            <a:prstDash val="solid"/>
            <a:round/>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anchor="ctr"/>
          <a:lstStyle/>
          <a:p>
            <a:pPr algn="ctr" eaLnBrk="0" hangingPunct="0">
              <a:defRPr/>
            </a:pPr>
            <a:r>
              <a:rPr lang="en-US" sz="2800" b="1" dirty="0">
                <a:latin typeface="Arial" charset="0"/>
                <a:cs typeface="+mn-cs"/>
              </a:rPr>
              <a:t>Limited</a:t>
            </a:r>
            <a:br>
              <a:rPr lang="en-US" sz="2800" b="1" dirty="0">
                <a:latin typeface="Arial" charset="0"/>
                <a:cs typeface="+mn-cs"/>
              </a:rPr>
            </a:br>
            <a:r>
              <a:rPr lang="en-US" sz="2800" b="1" dirty="0">
                <a:latin typeface="Arial" charset="0"/>
                <a:cs typeface="+mn-cs"/>
              </a:rPr>
              <a:t>By Context</a:t>
            </a:r>
          </a:p>
        </p:txBody>
      </p:sp>
      <p:sp>
        <p:nvSpPr>
          <p:cNvPr id="7" name="Footer Placeholder 6"/>
          <p:cNvSpPr>
            <a:spLocks noGrp="1"/>
          </p:cNvSpPr>
          <p:nvPr>
            <p:ph type="ftr" sz="quarter" idx="11"/>
          </p:nvPr>
        </p:nvSpPr>
        <p:spPr/>
        <p:txBody>
          <a:bodyPr/>
          <a:lstStyle/>
          <a:p>
            <a:pPr>
              <a:defRPr/>
            </a:pPr>
            <a:r>
              <a:rPr lang="en-US" smtClean="0"/>
              <a:t>Kevin Kay</a:t>
            </a:r>
            <a:endParaRPr lang="en-US"/>
          </a:p>
        </p:txBody>
      </p:sp>
    </p:spTree>
  </p:cSld>
  <p:clrMapOvr>
    <a:overrideClrMapping bg1="dk2" tx1="lt1" bg2="dk1" tx2="lt2" accent1="accent1" accent2="accent2" accent3="accent3" accent4="accent4" accent5="accent5" accent6="accent6" hlink="hlink" folHlink="folHlink"/>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par>
    </p:tnLst>
  </p:timing>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defRPr/>
            </a:pPr>
            <a:r>
              <a:rPr lang="en-US" dirty="0" smtClean="0"/>
              <a:t>“All”</a:t>
            </a:r>
            <a:endParaRPr lang="en-US" dirty="0"/>
          </a:p>
        </p:txBody>
      </p:sp>
      <p:sp>
        <p:nvSpPr>
          <p:cNvPr id="3" name="Content Placeholder 2"/>
          <p:cNvSpPr>
            <a:spLocks noGrp="1"/>
          </p:cNvSpPr>
          <p:nvPr>
            <p:ph idx="1"/>
          </p:nvPr>
        </p:nvSpPr>
        <p:spPr>
          <a:xfrm>
            <a:off x="457200" y="1752600"/>
            <a:ext cx="8229600" cy="4495800"/>
          </a:xfrm>
        </p:spPr>
        <p:txBody>
          <a:bodyPr/>
          <a:lstStyle/>
          <a:p>
            <a:pPr marL="463550" indent="-463550">
              <a:spcBef>
                <a:spcPts val="0"/>
              </a:spcBef>
              <a:spcAft>
                <a:spcPts val="1800"/>
              </a:spcAft>
              <a:defRPr/>
            </a:pPr>
            <a:r>
              <a:rPr lang="en-US" sz="2500" dirty="0"/>
              <a:t>“</a:t>
            </a:r>
            <a:r>
              <a:rPr lang="en-US" sz="2500" b="1" dirty="0">
                <a:solidFill>
                  <a:srgbClr val="FFFF00"/>
                </a:solidFill>
              </a:rPr>
              <a:t>All</a:t>
            </a:r>
            <a:r>
              <a:rPr lang="en-US" sz="2500" dirty="0"/>
              <a:t> </a:t>
            </a:r>
            <a:r>
              <a:rPr lang="en-US" sz="2500" b="1" dirty="0">
                <a:solidFill>
                  <a:srgbClr val="FFFF00"/>
                </a:solidFill>
              </a:rPr>
              <a:t>flesh</a:t>
            </a:r>
            <a:r>
              <a:rPr lang="en-US" sz="2500" dirty="0"/>
              <a:t>”  (Acts 2:16)</a:t>
            </a:r>
          </a:p>
          <a:p>
            <a:pPr marL="463550" indent="-463550">
              <a:spcBef>
                <a:spcPts val="0"/>
              </a:spcBef>
              <a:spcAft>
                <a:spcPts val="1800"/>
              </a:spcAft>
              <a:defRPr/>
            </a:pPr>
            <a:r>
              <a:rPr lang="en-US" sz="2500" dirty="0" smtClean="0"/>
              <a:t>Heaven </a:t>
            </a:r>
            <a:r>
              <a:rPr lang="en-US" sz="2500" dirty="0"/>
              <a:t>must receive until the restoration of </a:t>
            </a:r>
            <a:r>
              <a:rPr lang="en-US" sz="2500" b="1" dirty="0">
                <a:solidFill>
                  <a:srgbClr val="FFFF00"/>
                </a:solidFill>
              </a:rPr>
              <a:t>all things  </a:t>
            </a:r>
            <a:r>
              <a:rPr lang="en-US" sz="2500" dirty="0"/>
              <a:t>(Acts 3:21)</a:t>
            </a:r>
          </a:p>
          <a:p>
            <a:pPr marL="463550" indent="-463550">
              <a:spcBef>
                <a:spcPts val="0"/>
              </a:spcBef>
              <a:spcAft>
                <a:spcPts val="1800"/>
              </a:spcAft>
              <a:defRPr/>
            </a:pPr>
            <a:r>
              <a:rPr lang="en-US" sz="2500" dirty="0" smtClean="0"/>
              <a:t>“Fulfilled </a:t>
            </a:r>
            <a:r>
              <a:rPr lang="en-US" sz="2500" b="1" dirty="0">
                <a:solidFill>
                  <a:srgbClr val="FFFF00"/>
                </a:solidFill>
              </a:rPr>
              <a:t>all</a:t>
            </a:r>
            <a:r>
              <a:rPr lang="en-US" sz="2500" dirty="0"/>
              <a:t> that was written</a:t>
            </a:r>
            <a:r>
              <a:rPr lang="en-US" sz="2500" dirty="0" smtClean="0"/>
              <a:t>….”  </a:t>
            </a:r>
            <a:r>
              <a:rPr lang="en-US" sz="2500" dirty="0"/>
              <a:t>(Acts 13:29)</a:t>
            </a:r>
          </a:p>
          <a:p>
            <a:pPr marL="463550" indent="-463550">
              <a:spcBef>
                <a:spcPts val="0"/>
              </a:spcBef>
              <a:spcAft>
                <a:spcPts val="1800"/>
              </a:spcAft>
              <a:defRPr/>
            </a:pPr>
            <a:r>
              <a:rPr lang="en-US" sz="2500" dirty="0" smtClean="0"/>
              <a:t>“Them </a:t>
            </a:r>
            <a:r>
              <a:rPr lang="en-US" sz="2500" dirty="0"/>
              <a:t>and </a:t>
            </a:r>
            <a:r>
              <a:rPr lang="en-US" sz="2500" b="1" dirty="0">
                <a:solidFill>
                  <a:srgbClr val="FFFF00"/>
                </a:solidFill>
              </a:rPr>
              <a:t>all</a:t>
            </a:r>
            <a:r>
              <a:rPr lang="en-US" sz="2500" dirty="0"/>
              <a:t> </a:t>
            </a:r>
            <a:r>
              <a:rPr lang="en-US" sz="2500" i="1" dirty="0" smtClean="0"/>
              <a:t>men</a:t>
            </a:r>
            <a:r>
              <a:rPr lang="en-US" sz="2500" dirty="0" smtClean="0"/>
              <a:t>”  </a:t>
            </a:r>
            <a:r>
              <a:rPr lang="en-US" sz="2500" dirty="0"/>
              <a:t>(2 Cor. 9:13)</a:t>
            </a:r>
          </a:p>
          <a:p>
            <a:pPr marL="463550" indent="-463550">
              <a:spcBef>
                <a:spcPts val="0"/>
              </a:spcBef>
              <a:spcAft>
                <a:spcPts val="1800"/>
              </a:spcAft>
              <a:defRPr/>
            </a:pPr>
            <a:r>
              <a:rPr lang="en-US" sz="2500" dirty="0" smtClean="0"/>
              <a:t>“Rebuke </a:t>
            </a:r>
            <a:r>
              <a:rPr lang="en-US" sz="2500" dirty="0"/>
              <a:t>in the presence of </a:t>
            </a:r>
            <a:r>
              <a:rPr lang="en-US" sz="2500" b="1" dirty="0" smtClean="0">
                <a:solidFill>
                  <a:srgbClr val="FFFF00"/>
                </a:solidFill>
              </a:rPr>
              <a:t>all</a:t>
            </a:r>
            <a:r>
              <a:rPr lang="en-US" sz="2500" dirty="0" smtClean="0"/>
              <a:t>”  </a:t>
            </a:r>
            <a:r>
              <a:rPr lang="en-US" sz="2500" dirty="0"/>
              <a:t>(1 Tim. 5:20)</a:t>
            </a:r>
          </a:p>
          <a:p>
            <a:pPr marL="463550" indent="-463550">
              <a:spcBef>
                <a:spcPts val="0"/>
              </a:spcBef>
              <a:spcAft>
                <a:spcPts val="1800"/>
              </a:spcAft>
              <a:defRPr/>
            </a:pPr>
            <a:r>
              <a:rPr lang="en-US" sz="2500" dirty="0" smtClean="0"/>
              <a:t>“</a:t>
            </a:r>
            <a:r>
              <a:rPr lang="en-US" sz="2500" b="1" dirty="0" smtClean="0">
                <a:solidFill>
                  <a:srgbClr val="FFFF00"/>
                </a:solidFill>
              </a:rPr>
              <a:t>All</a:t>
            </a:r>
            <a:r>
              <a:rPr lang="en-US" sz="2500" dirty="0" smtClean="0"/>
              <a:t> </a:t>
            </a:r>
            <a:r>
              <a:rPr lang="en-US" sz="2500" b="1" dirty="0">
                <a:solidFill>
                  <a:srgbClr val="FFFF00"/>
                </a:solidFill>
              </a:rPr>
              <a:t>things</a:t>
            </a:r>
            <a:r>
              <a:rPr lang="en-US" sz="2500" dirty="0"/>
              <a:t> are lawful for me</a:t>
            </a:r>
            <a:r>
              <a:rPr lang="en-US" sz="2500" dirty="0" smtClean="0"/>
              <a:t>….”  </a:t>
            </a:r>
            <a:r>
              <a:rPr lang="en-US" sz="2500" dirty="0"/>
              <a:t>(1 Cor. 6:12</a:t>
            </a:r>
            <a:r>
              <a:rPr lang="en-US" sz="2500" dirty="0" smtClean="0"/>
              <a:t>)</a:t>
            </a:r>
          </a:p>
          <a:p>
            <a:pPr marL="463550" indent="-463550">
              <a:spcBef>
                <a:spcPts val="0"/>
              </a:spcBef>
              <a:spcAft>
                <a:spcPts val="1800"/>
              </a:spcAft>
              <a:defRPr/>
            </a:pPr>
            <a:r>
              <a:rPr lang="en-US" sz="2500" dirty="0" smtClean="0"/>
              <a:t>End of </a:t>
            </a:r>
            <a:r>
              <a:rPr lang="en-US" sz="2500" b="1" dirty="0">
                <a:solidFill>
                  <a:srgbClr val="FFFF00"/>
                </a:solidFill>
              </a:rPr>
              <a:t>all things </a:t>
            </a:r>
            <a:r>
              <a:rPr lang="en-US" sz="2500" dirty="0" smtClean="0"/>
              <a:t>is at hand  (1 Pet. 4:7)</a:t>
            </a:r>
            <a:endParaRPr lang="en-US" sz="2500" dirty="0"/>
          </a:p>
          <a:p>
            <a:pPr marL="463550" indent="-463550">
              <a:spcBef>
                <a:spcPts val="0"/>
              </a:spcBef>
              <a:spcAft>
                <a:spcPts val="1200"/>
              </a:spcAft>
              <a:defRPr/>
            </a:pPr>
            <a:endParaRPr lang="en-US" sz="2500" dirty="0"/>
          </a:p>
          <a:p>
            <a:pPr marL="463550" indent="-463550">
              <a:spcBef>
                <a:spcPts val="0"/>
              </a:spcBef>
              <a:spcAft>
                <a:spcPts val="1200"/>
              </a:spcAft>
              <a:defRPr/>
            </a:pPr>
            <a:endParaRPr lang="en-US" sz="2500" dirty="0"/>
          </a:p>
          <a:p>
            <a:pPr marL="457200" indent="-457200">
              <a:defRPr/>
            </a:pPr>
            <a:endParaRPr lang="en-US" dirty="0"/>
          </a:p>
        </p:txBody>
      </p:sp>
      <p:sp>
        <p:nvSpPr>
          <p:cNvPr id="4" name="Slide Number Placeholder 3"/>
          <p:cNvSpPr>
            <a:spLocks noGrp="1"/>
          </p:cNvSpPr>
          <p:nvPr>
            <p:ph type="sldNum" sz="quarter" idx="12"/>
          </p:nvPr>
        </p:nvSpPr>
        <p:spPr/>
        <p:txBody>
          <a:bodyPr/>
          <a:lstStyle/>
          <a:p>
            <a:pPr>
              <a:defRPr/>
            </a:pPr>
            <a:fld id="{7B99C349-A2D6-4C94-B2A9-D41308714B2B}" type="slidenum">
              <a:rPr lang="en-US"/>
              <a:pPr>
                <a:defRPr/>
              </a:pPr>
              <a:t>102</a:t>
            </a:fld>
            <a:endParaRPr lang="en-US"/>
          </a:p>
        </p:txBody>
      </p:sp>
      <p:sp>
        <p:nvSpPr>
          <p:cNvPr id="5" name="Right Arrow Callout 4"/>
          <p:cNvSpPr/>
          <p:nvPr/>
        </p:nvSpPr>
        <p:spPr bwMode="auto">
          <a:xfrm>
            <a:off x="685800" y="381000"/>
            <a:ext cx="2743200" cy="990600"/>
          </a:xfrm>
          <a:prstGeom prst="rightArrowCallout">
            <a:avLst>
              <a:gd name="adj1" fmla="val 25000"/>
              <a:gd name="adj2" fmla="val 25000"/>
              <a:gd name="adj3" fmla="val 25000"/>
              <a:gd name="adj4" fmla="val 87150"/>
            </a:avLst>
          </a:prstGeom>
          <a:solidFill>
            <a:schemeClr val="bg2">
              <a:lumMod val="60000"/>
              <a:lumOff val="40000"/>
            </a:schemeClr>
          </a:solidFill>
          <a:ln w="9525" cap="flat" cmpd="sng" algn="ctr">
            <a:noFill/>
            <a:prstDash val="solid"/>
            <a:round/>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a:lstStyle/>
          <a:p>
            <a:pPr algn="ctr" eaLnBrk="0" hangingPunct="0">
              <a:defRPr/>
            </a:pPr>
            <a:r>
              <a:rPr lang="en-US" sz="2800" b="1" dirty="0">
                <a:latin typeface="Arial" charset="0"/>
                <a:cs typeface="+mn-cs"/>
              </a:rPr>
              <a:t>Unlimited</a:t>
            </a:r>
            <a:br>
              <a:rPr lang="en-US" sz="2800" b="1" dirty="0">
                <a:latin typeface="Arial" charset="0"/>
                <a:cs typeface="+mn-cs"/>
              </a:rPr>
            </a:br>
            <a:r>
              <a:rPr lang="en-US" sz="2800" b="1" dirty="0">
                <a:latin typeface="Arial" charset="0"/>
                <a:cs typeface="+mn-cs"/>
              </a:rPr>
              <a:t>In Context</a:t>
            </a:r>
          </a:p>
        </p:txBody>
      </p:sp>
      <p:sp>
        <p:nvSpPr>
          <p:cNvPr id="6" name="Left Arrow Callout 5"/>
          <p:cNvSpPr/>
          <p:nvPr/>
        </p:nvSpPr>
        <p:spPr bwMode="auto">
          <a:xfrm>
            <a:off x="5715000" y="381000"/>
            <a:ext cx="2667000" cy="990600"/>
          </a:xfrm>
          <a:prstGeom prst="leftArrowCallout">
            <a:avLst>
              <a:gd name="adj1" fmla="val 25000"/>
              <a:gd name="adj2" fmla="val 25000"/>
              <a:gd name="adj3" fmla="val 25000"/>
              <a:gd name="adj4" fmla="val 86795"/>
            </a:avLst>
          </a:prstGeom>
          <a:solidFill>
            <a:schemeClr val="bg2">
              <a:lumMod val="60000"/>
              <a:lumOff val="40000"/>
            </a:schemeClr>
          </a:solidFill>
          <a:ln w="9525" cap="flat" cmpd="sng" algn="ctr">
            <a:noFill/>
            <a:prstDash val="solid"/>
            <a:round/>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anchor="ctr"/>
          <a:lstStyle/>
          <a:p>
            <a:pPr algn="ctr" eaLnBrk="0" hangingPunct="0">
              <a:defRPr/>
            </a:pPr>
            <a:r>
              <a:rPr lang="en-US" sz="2800" b="1" dirty="0">
                <a:latin typeface="Arial" charset="0"/>
                <a:cs typeface="+mn-cs"/>
              </a:rPr>
              <a:t>Limited</a:t>
            </a:r>
            <a:br>
              <a:rPr lang="en-US" sz="2800" b="1" dirty="0">
                <a:latin typeface="Arial" charset="0"/>
                <a:cs typeface="+mn-cs"/>
              </a:rPr>
            </a:br>
            <a:r>
              <a:rPr lang="en-US" sz="2800" b="1" dirty="0">
                <a:latin typeface="Arial" charset="0"/>
                <a:cs typeface="+mn-cs"/>
              </a:rPr>
              <a:t>By Context</a:t>
            </a:r>
          </a:p>
        </p:txBody>
      </p:sp>
      <p:sp>
        <p:nvSpPr>
          <p:cNvPr id="7" name="Footer Placeholder 6"/>
          <p:cNvSpPr>
            <a:spLocks noGrp="1"/>
          </p:cNvSpPr>
          <p:nvPr>
            <p:ph type="ftr" sz="quarter" idx="11"/>
          </p:nvPr>
        </p:nvSpPr>
        <p:spPr/>
        <p:txBody>
          <a:bodyPr/>
          <a:lstStyle/>
          <a:p>
            <a:pPr>
              <a:defRPr/>
            </a:pPr>
            <a:r>
              <a:rPr lang="en-US" smtClean="0"/>
              <a:t>Kevin Kay</a:t>
            </a:r>
            <a:endParaRPr lang="en-US"/>
          </a:p>
        </p:txBody>
      </p:sp>
    </p:spTree>
    <p:extLst>
      <p:ext uri="{BB962C8B-B14F-4D97-AF65-F5344CB8AC3E}">
        <p14:creationId xmlns:p14="http://schemas.microsoft.com/office/powerpoint/2010/main" val="1013587043"/>
      </p:ext>
    </p:extLst>
  </p:cSld>
  <p:clrMapOvr>
    <a:overrideClrMapping bg1="dk2" tx1="lt1" bg2="dk1" tx2="lt2" accent1="accent1" accent2="accent2" accent3="accent3" accent4="accent4" accent5="accent5" accent6="accent6" hlink="hlink" folHlink="folHlink"/>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par>
    </p:tnLst>
  </p:timing>
</p:sld>
</file>

<file path=ppt/slides/slide103.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71682" name="Rectangle 1026"/>
          <p:cNvSpPr>
            <a:spLocks noGrp="1" noChangeArrowheads="1"/>
          </p:cNvSpPr>
          <p:nvPr>
            <p:ph type="title"/>
          </p:nvPr>
        </p:nvSpPr>
        <p:spPr/>
        <p:txBody>
          <a:bodyPr/>
          <a:lstStyle/>
          <a:p>
            <a:r>
              <a:rPr lang="en-US" dirty="0"/>
              <a:t>Spirit On All Flesh</a:t>
            </a:r>
            <a:r>
              <a:rPr lang="en-US" b="1" dirty="0"/>
              <a:t/>
            </a:r>
            <a:br>
              <a:rPr lang="en-US" b="1" dirty="0"/>
            </a:br>
            <a:r>
              <a:rPr lang="en-US" sz="3000" dirty="0">
                <a:latin typeface="+mn-lt"/>
              </a:rPr>
              <a:t>(Joel 2:28)</a:t>
            </a:r>
          </a:p>
        </p:txBody>
      </p:sp>
      <p:sp>
        <p:nvSpPr>
          <p:cNvPr id="71684" name="Rectangle 1028"/>
          <p:cNvSpPr>
            <a:spLocks noGrp="1" noChangeArrowheads="1"/>
          </p:cNvSpPr>
          <p:nvPr>
            <p:ph sz="half" idx="1"/>
          </p:nvPr>
        </p:nvSpPr>
        <p:spPr>
          <a:xfrm>
            <a:off x="4191000" y="1981200"/>
            <a:ext cx="4267200" cy="3962400"/>
          </a:xfrm>
        </p:spPr>
        <p:txBody>
          <a:bodyPr/>
          <a:lstStyle/>
          <a:p>
            <a:pPr marL="617538" indent="-617538">
              <a:spcBef>
                <a:spcPct val="0"/>
              </a:spcBef>
              <a:spcAft>
                <a:spcPct val="50000"/>
              </a:spcAft>
              <a:buFont typeface="Wingdings" pitchFamily="2" charset="2"/>
              <a:buChar char="q"/>
            </a:pPr>
            <a:r>
              <a:rPr lang="en-US" sz="3000" b="1" dirty="0"/>
              <a:t>All </a:t>
            </a:r>
            <a:r>
              <a:rPr lang="en-US" sz="3000" b="1" dirty="0" smtClean="0"/>
              <a:t>flesh</a:t>
            </a:r>
            <a:endParaRPr lang="en-US" sz="2000" dirty="0"/>
          </a:p>
          <a:p>
            <a:pPr marL="617538" indent="-617538">
              <a:spcBef>
                <a:spcPct val="0"/>
              </a:spcBef>
              <a:spcAft>
                <a:spcPct val="50000"/>
              </a:spcAft>
              <a:buFont typeface="Wingdings" pitchFamily="2" charset="2"/>
              <a:buChar char="q"/>
            </a:pPr>
            <a:r>
              <a:rPr lang="en-US" sz="3000" b="1" dirty="0"/>
              <a:t>All human </a:t>
            </a:r>
            <a:r>
              <a:rPr lang="en-US" sz="3000" b="1" dirty="0" smtClean="0"/>
              <a:t>flesh</a:t>
            </a:r>
            <a:endParaRPr lang="en-US" sz="2000" dirty="0"/>
          </a:p>
          <a:p>
            <a:pPr marL="617538" indent="-617538">
              <a:spcBef>
                <a:spcPct val="0"/>
              </a:spcBef>
              <a:spcAft>
                <a:spcPct val="50000"/>
              </a:spcAft>
              <a:buFont typeface="Wingdings" pitchFamily="2" charset="2"/>
              <a:buChar char="q"/>
            </a:pPr>
            <a:r>
              <a:rPr lang="en-US" sz="3000" b="1" dirty="0"/>
              <a:t>All Christians</a:t>
            </a:r>
          </a:p>
          <a:p>
            <a:pPr marL="617538" indent="-617538">
              <a:spcBef>
                <a:spcPct val="0"/>
              </a:spcBef>
              <a:spcAft>
                <a:spcPct val="50000"/>
              </a:spcAft>
              <a:buFont typeface="Wingdings" pitchFamily="2" charset="2"/>
              <a:buChar char="q"/>
            </a:pPr>
            <a:r>
              <a:rPr lang="en-US" sz="3000" b="1" dirty="0"/>
              <a:t>Jews &amp; Gentiles</a:t>
            </a:r>
          </a:p>
          <a:p>
            <a:pPr marL="617538" indent="-617538">
              <a:spcBef>
                <a:spcPct val="0"/>
              </a:spcBef>
              <a:spcAft>
                <a:spcPct val="50000"/>
              </a:spcAft>
              <a:buFont typeface="Wingdings" pitchFamily="2" charset="2"/>
              <a:buChar char="q"/>
            </a:pPr>
            <a:r>
              <a:rPr lang="en-US" sz="3000" b="1" dirty="0"/>
              <a:t>All classes of Christians</a:t>
            </a:r>
          </a:p>
        </p:txBody>
      </p:sp>
      <p:sp>
        <p:nvSpPr>
          <p:cNvPr id="7" name="Slide Number Placeholder 6"/>
          <p:cNvSpPr>
            <a:spLocks noGrp="1"/>
          </p:cNvSpPr>
          <p:nvPr>
            <p:ph type="sldNum" sz="quarter" idx="12"/>
          </p:nvPr>
        </p:nvSpPr>
        <p:spPr/>
        <p:txBody>
          <a:bodyPr/>
          <a:lstStyle/>
          <a:p>
            <a:fld id="{44BB2BC6-488B-4790-89FC-C8A5DCA894F3}" type="slidenum">
              <a:rPr lang="en-US">
                <a:solidFill>
                  <a:srgbClr val="FFFFFF"/>
                </a:solidFill>
              </a:rPr>
              <a:pPr/>
              <a:t>103</a:t>
            </a:fld>
            <a:endParaRPr lang="en-US">
              <a:solidFill>
                <a:srgbClr val="FFFFFF"/>
              </a:solidFill>
            </a:endParaRPr>
          </a:p>
        </p:txBody>
      </p:sp>
      <p:sp>
        <p:nvSpPr>
          <p:cNvPr id="71685" name="AutoShape 1029"/>
          <p:cNvSpPr>
            <a:spLocks noChangeArrowheads="1"/>
          </p:cNvSpPr>
          <p:nvPr/>
        </p:nvSpPr>
        <p:spPr bwMode="auto">
          <a:xfrm>
            <a:off x="533400" y="2057400"/>
            <a:ext cx="3200400" cy="3505200"/>
          </a:xfrm>
          <a:prstGeom prst="rightArrow">
            <a:avLst>
              <a:gd name="adj1" fmla="val 44783"/>
              <a:gd name="adj2" fmla="val 34285"/>
            </a:avLst>
          </a:prstGeom>
          <a:solidFill>
            <a:schemeClr val="bg1">
              <a:lumMod val="60000"/>
              <a:lumOff val="40000"/>
            </a:schemeClr>
          </a:solidFill>
          <a:ln w="9525">
            <a:noFill/>
            <a:miter lim="800000"/>
            <a:headEnd/>
            <a:tailEnd/>
          </a:ln>
          <a:effectLst>
            <a:outerShdw blurRad="44450" dist="27940" dir="5400000" algn="ctr">
              <a:srgbClr val="000000">
                <a:alpha val="32000"/>
              </a:srgbClr>
            </a:outerShdw>
          </a:effectLst>
          <a:scene3d>
            <a:camera prst="orthographicFront">
              <a:rot lat="0" lon="0" rev="0"/>
            </a:camera>
            <a:lightRig rig="balanced" dir="b">
              <a:rot lat="0" lon="0" rev="8700000"/>
            </a:lightRig>
          </a:scene3d>
          <a:sp3d>
            <a:bevelT w="190500" h="38100"/>
          </a:sp3d>
        </p:spPr>
        <p:txBody>
          <a:bodyPr wrap="none" anchor="ctr">
            <a:flatTx/>
          </a:bodyPr>
          <a:lstStyle/>
          <a:p>
            <a:pPr algn="ctr" fontAlgn="auto">
              <a:spcBef>
                <a:spcPts val="0"/>
              </a:spcBef>
              <a:spcAft>
                <a:spcPts val="0"/>
              </a:spcAft>
            </a:pPr>
            <a:r>
              <a:rPr lang="en-US" sz="3000" b="1" dirty="0">
                <a:solidFill>
                  <a:srgbClr val="FFFFFF"/>
                </a:solidFill>
                <a:cs typeface="+mn-cs"/>
              </a:rPr>
              <a:t>What does</a:t>
            </a:r>
            <a:br>
              <a:rPr lang="en-US" sz="3000" b="1" dirty="0">
                <a:solidFill>
                  <a:srgbClr val="FFFFFF"/>
                </a:solidFill>
                <a:cs typeface="+mn-cs"/>
              </a:rPr>
            </a:br>
            <a:r>
              <a:rPr lang="en-US" sz="3000" b="1" dirty="0">
                <a:solidFill>
                  <a:srgbClr val="FFFFFF"/>
                </a:solidFill>
                <a:cs typeface="+mn-cs"/>
              </a:rPr>
              <a:t> </a:t>
            </a:r>
            <a:r>
              <a:rPr lang="en-US" sz="3000" b="1" dirty="0">
                <a:solidFill>
                  <a:srgbClr val="FFFF00"/>
                </a:solidFill>
                <a:cs typeface="+mn-cs"/>
              </a:rPr>
              <a:t>“all flesh”</a:t>
            </a:r>
            <a:r>
              <a:rPr lang="en-US" sz="3000" b="1" dirty="0">
                <a:solidFill>
                  <a:srgbClr val="FFFFFF"/>
                </a:solidFill>
                <a:cs typeface="+mn-cs"/>
              </a:rPr>
              <a:t/>
            </a:r>
            <a:br>
              <a:rPr lang="en-US" sz="3000" b="1" dirty="0">
                <a:solidFill>
                  <a:srgbClr val="FFFFFF"/>
                </a:solidFill>
                <a:cs typeface="+mn-cs"/>
              </a:rPr>
            </a:br>
            <a:r>
              <a:rPr lang="en-US" sz="3000" b="1" dirty="0">
                <a:solidFill>
                  <a:srgbClr val="FFFFFF"/>
                </a:solidFill>
                <a:cs typeface="+mn-cs"/>
              </a:rPr>
              <a:t>mean?</a:t>
            </a:r>
          </a:p>
        </p:txBody>
      </p:sp>
      <p:sp>
        <p:nvSpPr>
          <p:cNvPr id="2" name="Footer Placeholder 1"/>
          <p:cNvSpPr>
            <a:spLocks noGrp="1"/>
          </p:cNvSpPr>
          <p:nvPr>
            <p:ph type="ftr" sz="quarter" idx="11"/>
          </p:nvPr>
        </p:nvSpPr>
        <p:spPr/>
        <p:txBody>
          <a:bodyPr/>
          <a:lstStyle/>
          <a:p>
            <a:r>
              <a:rPr lang="en-US" smtClean="0">
                <a:solidFill>
                  <a:srgbClr val="FFFFFF"/>
                </a:solidFill>
              </a:rPr>
              <a:t>Kevin Kay</a:t>
            </a:r>
            <a:endParaRPr lang="en-US">
              <a:solidFill>
                <a:srgbClr val="FFFFFF"/>
              </a:solidFill>
            </a:endParaRPr>
          </a:p>
        </p:txBody>
      </p:sp>
    </p:spTree>
    <p:extLst>
      <p:ext uri="{BB962C8B-B14F-4D97-AF65-F5344CB8AC3E}">
        <p14:creationId xmlns:p14="http://schemas.microsoft.com/office/powerpoint/2010/main" val="2966884448"/>
      </p:ext>
    </p:extLst>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71685"/>
                                        </p:tgtEl>
                                        <p:attrNameLst>
                                          <p:attrName>style.visibility</p:attrName>
                                        </p:attrNameLst>
                                      </p:cBhvr>
                                      <p:to>
                                        <p:strVal val="visible"/>
                                      </p:to>
                                    </p:set>
                                    <p:animEffect transition="in" filter="wipe(left)">
                                      <p:cBhvr>
                                        <p:cTn id="7" dur="500"/>
                                        <p:tgtEl>
                                          <p:spTgt spid="71685"/>
                                        </p:tgtEl>
                                      </p:cBhvr>
                                    </p:animEffect>
                                  </p:childTnLst>
                                </p:cTn>
                              </p:par>
                            </p:childTnLst>
                          </p:cTn>
                        </p:par>
                      </p:childTnLst>
                    </p:cTn>
                  </p:par>
                  <p:par>
                    <p:cTn id="8" fill="hold">
                      <p:stCondLst>
                        <p:cond delay="indefinite"/>
                      </p:stCondLst>
                      <p:childTnLst>
                        <p:par>
                          <p:cTn id="9" fill="hold">
                            <p:stCondLst>
                              <p:cond delay="0"/>
                            </p:stCondLst>
                            <p:childTnLst>
                              <p:par>
                                <p:cTn id="10" presetID="1" presetClass="entr" presetSubtype="0" fill="hold" grpId="0" nodeType="clickEffect">
                                  <p:stCondLst>
                                    <p:cond delay="0"/>
                                  </p:stCondLst>
                                  <p:childTnLst>
                                    <p:set>
                                      <p:cBhvr>
                                        <p:cTn id="11" dur="1" fill="hold">
                                          <p:stCondLst>
                                            <p:cond delay="499"/>
                                          </p:stCondLst>
                                        </p:cTn>
                                        <p:tgtEl>
                                          <p:spTgt spid="71684">
                                            <p:txEl>
                                              <p:pRg st="0" end="0"/>
                                            </p:txEl>
                                          </p:spTgt>
                                        </p:tgtEl>
                                        <p:attrNameLst>
                                          <p:attrName>style.visibility</p:attrName>
                                        </p:attrNameLst>
                                      </p:cBhvr>
                                      <p:to>
                                        <p:strVal val="visible"/>
                                      </p:to>
                                    </p:set>
                                  </p:childTnLst>
                                </p:cTn>
                              </p:par>
                            </p:childTnLst>
                          </p:cTn>
                        </p:par>
                      </p:childTnLst>
                    </p:cTn>
                  </p:par>
                  <p:par>
                    <p:cTn id="12" fill="hold">
                      <p:stCondLst>
                        <p:cond delay="indefinite"/>
                      </p:stCondLst>
                      <p:childTnLst>
                        <p:par>
                          <p:cTn id="13" fill="hold">
                            <p:stCondLst>
                              <p:cond delay="0"/>
                            </p:stCondLst>
                            <p:childTnLst>
                              <p:par>
                                <p:cTn id="14" presetID="1" presetClass="entr" presetSubtype="0" fill="hold" grpId="0" nodeType="clickEffect">
                                  <p:stCondLst>
                                    <p:cond delay="0"/>
                                  </p:stCondLst>
                                  <p:childTnLst>
                                    <p:set>
                                      <p:cBhvr>
                                        <p:cTn id="15" dur="1" fill="hold">
                                          <p:stCondLst>
                                            <p:cond delay="499"/>
                                          </p:stCondLst>
                                        </p:cTn>
                                        <p:tgtEl>
                                          <p:spTgt spid="71684">
                                            <p:txEl>
                                              <p:pRg st="1" end="1"/>
                                            </p:txEl>
                                          </p:spTgt>
                                        </p:tgtEl>
                                        <p:attrNameLst>
                                          <p:attrName>style.visibility</p:attrName>
                                        </p:attrNameLst>
                                      </p:cBhvr>
                                      <p:to>
                                        <p:strVal val="visible"/>
                                      </p:to>
                                    </p:set>
                                  </p:childTnLst>
                                </p:cTn>
                              </p:par>
                            </p:childTnLst>
                          </p:cTn>
                        </p:par>
                      </p:childTnLst>
                    </p:cTn>
                  </p:par>
                  <p:par>
                    <p:cTn id="16" fill="hold">
                      <p:stCondLst>
                        <p:cond delay="indefinite"/>
                      </p:stCondLst>
                      <p:childTnLst>
                        <p:par>
                          <p:cTn id="17" fill="hold">
                            <p:stCondLst>
                              <p:cond delay="0"/>
                            </p:stCondLst>
                            <p:childTnLst>
                              <p:par>
                                <p:cTn id="18" presetID="1" presetClass="entr" presetSubtype="0" fill="hold" grpId="0" nodeType="clickEffect">
                                  <p:stCondLst>
                                    <p:cond delay="0"/>
                                  </p:stCondLst>
                                  <p:childTnLst>
                                    <p:set>
                                      <p:cBhvr>
                                        <p:cTn id="19" dur="1" fill="hold">
                                          <p:stCondLst>
                                            <p:cond delay="499"/>
                                          </p:stCondLst>
                                        </p:cTn>
                                        <p:tgtEl>
                                          <p:spTgt spid="71684">
                                            <p:txEl>
                                              <p:pRg st="2" end="2"/>
                                            </p:txEl>
                                          </p:spTgt>
                                        </p:tgtEl>
                                        <p:attrNameLst>
                                          <p:attrName>style.visibility</p:attrName>
                                        </p:attrNameLst>
                                      </p:cBhvr>
                                      <p:to>
                                        <p:strVal val="visible"/>
                                      </p:to>
                                    </p:set>
                                  </p:childTnLst>
                                </p:cTn>
                              </p:par>
                            </p:childTnLst>
                          </p:cTn>
                        </p:par>
                      </p:childTnLst>
                    </p:cTn>
                  </p:par>
                  <p:par>
                    <p:cTn id="20" fill="hold">
                      <p:stCondLst>
                        <p:cond delay="indefinite"/>
                      </p:stCondLst>
                      <p:childTnLst>
                        <p:par>
                          <p:cTn id="21" fill="hold">
                            <p:stCondLst>
                              <p:cond delay="0"/>
                            </p:stCondLst>
                            <p:childTnLst>
                              <p:par>
                                <p:cTn id="22" presetID="1" presetClass="entr" presetSubtype="0" fill="hold" grpId="0" nodeType="clickEffect">
                                  <p:stCondLst>
                                    <p:cond delay="0"/>
                                  </p:stCondLst>
                                  <p:childTnLst>
                                    <p:set>
                                      <p:cBhvr>
                                        <p:cTn id="23" dur="1" fill="hold">
                                          <p:stCondLst>
                                            <p:cond delay="499"/>
                                          </p:stCondLst>
                                        </p:cTn>
                                        <p:tgtEl>
                                          <p:spTgt spid="71684">
                                            <p:txEl>
                                              <p:pRg st="3" end="3"/>
                                            </p:txEl>
                                          </p:spTgt>
                                        </p:tgtEl>
                                        <p:attrNameLst>
                                          <p:attrName>style.visibility</p:attrName>
                                        </p:attrNameLst>
                                      </p:cBhvr>
                                      <p:to>
                                        <p:strVal val="visible"/>
                                      </p:to>
                                    </p:set>
                                  </p:childTnLst>
                                </p:cTn>
                              </p:par>
                            </p:childTnLst>
                          </p:cTn>
                        </p:par>
                      </p:childTnLst>
                    </p:cTn>
                  </p:par>
                  <p:par>
                    <p:cTn id="24" fill="hold">
                      <p:stCondLst>
                        <p:cond delay="indefinite"/>
                      </p:stCondLst>
                      <p:childTnLst>
                        <p:par>
                          <p:cTn id="25" fill="hold">
                            <p:stCondLst>
                              <p:cond delay="0"/>
                            </p:stCondLst>
                            <p:childTnLst>
                              <p:par>
                                <p:cTn id="26" presetID="1" presetClass="entr" presetSubtype="0" fill="hold" grpId="0" nodeType="clickEffect">
                                  <p:stCondLst>
                                    <p:cond delay="0"/>
                                  </p:stCondLst>
                                  <p:childTnLst>
                                    <p:set>
                                      <p:cBhvr>
                                        <p:cTn id="27" dur="1" fill="hold">
                                          <p:stCondLst>
                                            <p:cond delay="499"/>
                                          </p:stCondLst>
                                        </p:cTn>
                                        <p:tgtEl>
                                          <p:spTgt spid="71684">
                                            <p:txEl>
                                              <p:pRg st="4" end="4"/>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1684" grpId="0" build="p" autoUpdateAnimBg="0"/>
      <p:bldP spid="71685" grpId="0" animBg="1"/>
    </p:bldLst>
  </p:timing>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p:cNvSpPr>
            <a:spLocks noGrp="1"/>
          </p:cNvSpPr>
          <p:nvPr>
            <p:ph type="title"/>
          </p:nvPr>
        </p:nvSpPr>
        <p:spPr/>
        <p:txBody>
          <a:bodyPr/>
          <a:lstStyle/>
          <a:p>
            <a:r>
              <a:rPr lang="en-US" sz="4200" dirty="0"/>
              <a:t>Who Is Paul Talking About?</a:t>
            </a:r>
            <a:br>
              <a:rPr lang="en-US" sz="4200" dirty="0"/>
            </a:br>
            <a:r>
              <a:rPr lang="en-US" sz="3000" dirty="0">
                <a:latin typeface="+mn-lt"/>
              </a:rPr>
              <a:t>(2 Cor. 9:13)</a:t>
            </a:r>
          </a:p>
        </p:txBody>
      </p:sp>
      <p:graphicFrame>
        <p:nvGraphicFramePr>
          <p:cNvPr id="7" name="Content Placeholder 6"/>
          <p:cNvGraphicFramePr>
            <a:graphicFrameLocks noGrp="1"/>
          </p:cNvGraphicFramePr>
          <p:nvPr>
            <p:ph idx="1"/>
            <p:extLst>
              <p:ext uri="{D42A27DB-BD31-4B8C-83A1-F6EECF244321}">
                <p14:modId xmlns:p14="http://schemas.microsoft.com/office/powerpoint/2010/main" val="484924295"/>
              </p:ext>
            </p:extLst>
          </p:nvPr>
        </p:nvGraphicFramePr>
        <p:xfrm>
          <a:off x="457200" y="1905000"/>
          <a:ext cx="8229600" cy="4038600"/>
        </p:xfrm>
        <a:graphic>
          <a:graphicData uri="http://schemas.openxmlformats.org/drawingml/2006/table">
            <a:tbl>
              <a:tblPr firstRow="1" bandRow="1">
                <a:tableStyleId>{5C22544A-7EE6-4342-B048-85BDC9FD1C3A}</a:tableStyleId>
              </a:tblPr>
              <a:tblGrid>
                <a:gridCol w="4114800"/>
                <a:gridCol w="4114800"/>
              </a:tblGrid>
              <a:tr h="676065">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3200" b="0" kern="1200" dirty="0" smtClean="0">
                          <a:solidFill>
                            <a:srgbClr val="FFFF00"/>
                          </a:solidFill>
                          <a:latin typeface="+mj-lt"/>
                          <a:ea typeface="+mn-ea"/>
                          <a:cs typeface="+mn-cs"/>
                        </a:rPr>
                        <a:t>“Them”</a:t>
                      </a:r>
                    </a:p>
                  </a:txBody>
                  <a:tcPr anchor="ct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3200" b="0" kern="1200" dirty="0" smtClean="0">
                          <a:solidFill>
                            <a:srgbClr val="FFFF00"/>
                          </a:solidFill>
                          <a:latin typeface="+mj-lt"/>
                          <a:ea typeface="+mn-ea"/>
                          <a:cs typeface="+mn-cs"/>
                        </a:rPr>
                        <a:t>“All”</a:t>
                      </a:r>
                    </a:p>
                  </a:txBody>
                  <a:tcPr anchor="ctr"/>
                </a:tc>
              </a:tr>
              <a:tr h="551527">
                <a:tc>
                  <a:txBody>
                    <a:bodyPr/>
                    <a:lstStyle/>
                    <a:p>
                      <a:pPr marL="457200" marR="0" indent="-457200" algn="l" defTabSz="914400" rtl="0" eaLnBrk="1" fontAlgn="auto" latinLnBrk="0" hangingPunct="1">
                        <a:lnSpc>
                          <a:spcPct val="100000"/>
                        </a:lnSpc>
                        <a:spcBef>
                          <a:spcPts val="0"/>
                        </a:spcBef>
                        <a:spcAft>
                          <a:spcPts val="0"/>
                        </a:spcAft>
                        <a:buClrTx/>
                        <a:buSzTx/>
                        <a:buFont typeface="Wingdings" pitchFamily="2" charset="2"/>
                        <a:buChar char="q"/>
                        <a:tabLst/>
                        <a:defRPr/>
                      </a:pPr>
                      <a:r>
                        <a:rPr lang="en-US" sz="2500" b="1" dirty="0" smtClean="0"/>
                        <a:t>Saints</a:t>
                      </a:r>
                    </a:p>
                  </a:txBody>
                  <a:tcPr anchor="ctr"/>
                </a:tc>
                <a:tc>
                  <a:txBody>
                    <a:bodyPr/>
                    <a:lstStyle/>
                    <a:p>
                      <a:pPr marL="457200" marR="0" indent="-457200" algn="l" defTabSz="914400" rtl="0" eaLnBrk="1" fontAlgn="auto" latinLnBrk="0" hangingPunct="1">
                        <a:lnSpc>
                          <a:spcPct val="100000"/>
                        </a:lnSpc>
                        <a:spcBef>
                          <a:spcPts val="0"/>
                        </a:spcBef>
                        <a:spcAft>
                          <a:spcPts val="0"/>
                        </a:spcAft>
                        <a:buClrTx/>
                        <a:buSzTx/>
                        <a:buFont typeface="Wingdings" pitchFamily="2" charset="2"/>
                        <a:buChar char="q"/>
                        <a:tabLst/>
                        <a:defRPr/>
                      </a:pPr>
                      <a:r>
                        <a:rPr lang="en-US" sz="2500" b="1" dirty="0" smtClean="0"/>
                        <a:t>All non-Saints</a:t>
                      </a:r>
                    </a:p>
                  </a:txBody>
                  <a:tcPr anchor="ctr"/>
                </a:tc>
              </a:tr>
              <a:tr h="907351">
                <a:tc>
                  <a:txBody>
                    <a:bodyPr/>
                    <a:lstStyle/>
                    <a:p>
                      <a:pPr marL="457200" marR="0" indent="-457200" algn="l" defTabSz="914400" rtl="0" eaLnBrk="1" fontAlgn="auto" latinLnBrk="0" hangingPunct="1">
                        <a:lnSpc>
                          <a:spcPct val="100000"/>
                        </a:lnSpc>
                        <a:spcBef>
                          <a:spcPts val="0"/>
                        </a:spcBef>
                        <a:spcAft>
                          <a:spcPts val="0"/>
                        </a:spcAft>
                        <a:buClrTx/>
                        <a:buSzTx/>
                        <a:buFont typeface="Wingdings" pitchFamily="2" charset="2"/>
                        <a:buChar char="q"/>
                        <a:tabLst/>
                        <a:defRPr/>
                      </a:pPr>
                      <a:r>
                        <a:rPr lang="en-US" sz="2500" b="1" dirty="0" smtClean="0"/>
                        <a:t>All saints</a:t>
                      </a:r>
                      <a:r>
                        <a:rPr lang="en-US" sz="2500" dirty="0" smtClean="0"/>
                        <a:t>  </a:t>
                      </a:r>
                      <a:r>
                        <a:rPr lang="en-US" sz="2000" dirty="0" smtClean="0"/>
                        <a:t>(1 Cor. 16:1-2; 2 Cor. 8:1-6)</a:t>
                      </a:r>
                    </a:p>
                  </a:txBody>
                  <a:tcPr anchor="ctr"/>
                </a:tc>
                <a:tc>
                  <a:txBody>
                    <a:bodyPr/>
                    <a:lstStyle/>
                    <a:p>
                      <a:pPr marL="457200" marR="0" indent="-457200" algn="l" defTabSz="914400" rtl="0" eaLnBrk="1" fontAlgn="auto" latinLnBrk="0" hangingPunct="1">
                        <a:lnSpc>
                          <a:spcPct val="100000"/>
                        </a:lnSpc>
                        <a:spcBef>
                          <a:spcPts val="0"/>
                        </a:spcBef>
                        <a:spcAft>
                          <a:spcPts val="0"/>
                        </a:spcAft>
                        <a:buClrTx/>
                        <a:buSzTx/>
                        <a:buFont typeface="Wingdings" pitchFamily="2" charset="2"/>
                        <a:buChar char="q"/>
                        <a:tabLst/>
                        <a:defRPr/>
                      </a:pPr>
                      <a:r>
                        <a:rPr lang="en-US" sz="2500" b="1" dirty="0" smtClean="0"/>
                        <a:t>All poor non-Saints</a:t>
                      </a:r>
                    </a:p>
                  </a:txBody>
                  <a:tcPr anchor="ctr"/>
                </a:tc>
              </a:tr>
              <a:tr h="551527">
                <a:tc>
                  <a:txBody>
                    <a:bodyPr/>
                    <a:lstStyle/>
                    <a:p>
                      <a:pPr marL="457200" marR="0" indent="-457200" algn="l" defTabSz="914400" rtl="0" eaLnBrk="1" fontAlgn="auto" latinLnBrk="0" hangingPunct="1">
                        <a:lnSpc>
                          <a:spcPct val="100000"/>
                        </a:lnSpc>
                        <a:spcBef>
                          <a:spcPts val="0"/>
                        </a:spcBef>
                        <a:spcAft>
                          <a:spcPts val="0"/>
                        </a:spcAft>
                        <a:buClrTx/>
                        <a:buSzTx/>
                        <a:buFont typeface="Wingdings" pitchFamily="2" charset="2"/>
                        <a:buChar char="q"/>
                        <a:tabLst/>
                        <a:defRPr/>
                      </a:pPr>
                      <a:r>
                        <a:rPr lang="en-US" sz="2500" b="1" dirty="0" smtClean="0"/>
                        <a:t>All poor saints</a:t>
                      </a:r>
                    </a:p>
                  </a:txBody>
                  <a:tcPr anchor="ctr"/>
                </a:tc>
                <a:tc>
                  <a:txBody>
                    <a:bodyPr/>
                    <a:lstStyle/>
                    <a:p>
                      <a:pPr marL="457200" marR="0" indent="-457200" algn="l" defTabSz="914400" rtl="0" eaLnBrk="1" fontAlgn="auto" latinLnBrk="0" hangingPunct="1">
                        <a:lnSpc>
                          <a:spcPct val="100000"/>
                        </a:lnSpc>
                        <a:spcBef>
                          <a:spcPts val="0"/>
                        </a:spcBef>
                        <a:spcAft>
                          <a:spcPts val="0"/>
                        </a:spcAft>
                        <a:buClrTx/>
                        <a:buSzTx/>
                        <a:buFont typeface="Wingdings" pitchFamily="2" charset="2"/>
                        <a:buChar char="q"/>
                        <a:tabLst/>
                        <a:defRPr/>
                      </a:pPr>
                      <a:r>
                        <a:rPr lang="en-US" sz="2500" b="1" dirty="0" smtClean="0"/>
                        <a:t>All other saints</a:t>
                      </a:r>
                    </a:p>
                  </a:txBody>
                  <a:tcPr anchor="ctr"/>
                </a:tc>
              </a:tr>
              <a:tr h="1352130">
                <a:tc>
                  <a:txBody>
                    <a:bodyPr/>
                    <a:lstStyle/>
                    <a:p>
                      <a:pPr marL="457200" marR="0" indent="-457200" algn="l" defTabSz="914400" rtl="0" eaLnBrk="1" fontAlgn="auto" latinLnBrk="0" hangingPunct="1">
                        <a:lnSpc>
                          <a:spcPct val="100000"/>
                        </a:lnSpc>
                        <a:spcBef>
                          <a:spcPts val="0"/>
                        </a:spcBef>
                        <a:spcAft>
                          <a:spcPts val="0"/>
                        </a:spcAft>
                        <a:buClrTx/>
                        <a:buSzTx/>
                        <a:buFont typeface="Wingdings" pitchFamily="2" charset="2"/>
                        <a:buChar char="q"/>
                        <a:tabLst/>
                        <a:defRPr/>
                      </a:pPr>
                      <a:r>
                        <a:rPr lang="en-US" sz="2500" b="1" dirty="0" smtClean="0"/>
                        <a:t>Poor saints in Jerusalem</a:t>
                      </a:r>
                      <a:r>
                        <a:rPr lang="en-US" sz="2500" dirty="0" smtClean="0"/>
                        <a:t>  </a:t>
                      </a:r>
                      <a:r>
                        <a:rPr lang="en-US" sz="2000" dirty="0" smtClean="0"/>
                        <a:t>(Rom. 15:26; 1 Cor. 16:3)</a:t>
                      </a:r>
                    </a:p>
                  </a:txBody>
                  <a:tcPr anchor="ctr"/>
                </a:tc>
                <a:tc>
                  <a:txBody>
                    <a:bodyPr/>
                    <a:lstStyle/>
                    <a:p>
                      <a:pPr marL="457200" marR="0" indent="-457200" algn="l" defTabSz="914400" rtl="0" eaLnBrk="1" fontAlgn="auto" latinLnBrk="0" hangingPunct="1">
                        <a:lnSpc>
                          <a:spcPct val="100000"/>
                        </a:lnSpc>
                        <a:spcBef>
                          <a:spcPts val="0"/>
                        </a:spcBef>
                        <a:spcAft>
                          <a:spcPts val="0"/>
                        </a:spcAft>
                        <a:buClrTx/>
                        <a:buSzTx/>
                        <a:buFont typeface="Wingdings" pitchFamily="2" charset="2"/>
                        <a:buChar char="q"/>
                        <a:tabLst/>
                        <a:defRPr/>
                      </a:pPr>
                      <a:r>
                        <a:rPr lang="en-US" sz="2500" b="1" dirty="0" smtClean="0"/>
                        <a:t>All other poor saints</a:t>
                      </a:r>
                    </a:p>
                  </a:txBody>
                  <a:tcPr anchor="ctr"/>
                </a:tc>
              </a:tr>
            </a:tbl>
          </a:graphicData>
        </a:graphic>
      </p:graphicFrame>
      <p:sp>
        <p:nvSpPr>
          <p:cNvPr id="2" name="Slide Number Placeholder 1"/>
          <p:cNvSpPr>
            <a:spLocks noGrp="1"/>
          </p:cNvSpPr>
          <p:nvPr>
            <p:ph type="sldNum" sz="quarter" idx="12"/>
          </p:nvPr>
        </p:nvSpPr>
        <p:spPr/>
        <p:txBody>
          <a:bodyPr/>
          <a:lstStyle/>
          <a:p>
            <a:fld id="{26510927-015E-4E40-92FB-13F339A46826}" type="slidenum">
              <a:rPr lang="en-US" smtClean="0">
                <a:solidFill>
                  <a:srgbClr val="FFFFFF"/>
                </a:solidFill>
              </a:rPr>
              <a:pPr/>
              <a:t>104</a:t>
            </a:fld>
            <a:endParaRPr lang="en-US">
              <a:solidFill>
                <a:srgbClr val="FFFFFF"/>
              </a:solidFill>
            </a:endParaRPr>
          </a:p>
        </p:txBody>
      </p:sp>
      <p:sp>
        <p:nvSpPr>
          <p:cNvPr id="3" name="Footer Placeholder 2"/>
          <p:cNvSpPr>
            <a:spLocks noGrp="1"/>
          </p:cNvSpPr>
          <p:nvPr>
            <p:ph type="ftr" sz="quarter" idx="11"/>
          </p:nvPr>
        </p:nvSpPr>
        <p:spPr/>
        <p:txBody>
          <a:bodyPr/>
          <a:lstStyle/>
          <a:p>
            <a:r>
              <a:rPr lang="en-US" smtClean="0">
                <a:solidFill>
                  <a:srgbClr val="FFFFFF"/>
                </a:solidFill>
              </a:rPr>
              <a:t>Kevin Kay</a:t>
            </a:r>
            <a:endParaRPr lang="en-US">
              <a:solidFill>
                <a:srgbClr val="FFFFFF"/>
              </a:solidFill>
            </a:endParaRPr>
          </a:p>
        </p:txBody>
      </p:sp>
    </p:spTree>
    <p:extLst>
      <p:ext uri="{BB962C8B-B14F-4D97-AF65-F5344CB8AC3E}">
        <p14:creationId xmlns:p14="http://schemas.microsoft.com/office/powerpoint/2010/main" val="219675486"/>
      </p:ext>
    </p:extLst>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par>
    </p:tnLst>
  </p:timing>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7"/>
          <p:cNvSpPr>
            <a:spLocks noGrp="1"/>
          </p:cNvSpPr>
          <p:nvPr>
            <p:ph type="title"/>
          </p:nvPr>
        </p:nvSpPr>
        <p:spPr/>
        <p:txBody>
          <a:bodyPr/>
          <a:lstStyle/>
          <a:p>
            <a:r>
              <a:rPr lang="en-US" dirty="0" smtClean="0"/>
              <a:t>“Till All Is Fulfilled”</a:t>
            </a:r>
            <a:br>
              <a:rPr lang="en-US" dirty="0" smtClean="0"/>
            </a:br>
            <a:r>
              <a:rPr lang="en-US" sz="3000" kern="1200" dirty="0">
                <a:solidFill>
                  <a:schemeClr val="tx1"/>
                </a:solidFill>
                <a:latin typeface="+mn-lt"/>
                <a:ea typeface="+mn-ea"/>
                <a:cs typeface="+mn-cs"/>
              </a:rPr>
              <a:t>(Mt. 5:17-18)</a:t>
            </a:r>
          </a:p>
        </p:txBody>
      </p:sp>
      <p:sp>
        <p:nvSpPr>
          <p:cNvPr id="9" name="Content Placeholder 8"/>
          <p:cNvSpPr>
            <a:spLocks noGrp="1"/>
          </p:cNvSpPr>
          <p:nvPr>
            <p:ph idx="1"/>
          </p:nvPr>
        </p:nvSpPr>
        <p:spPr>
          <a:xfrm>
            <a:off x="457200" y="2362200"/>
            <a:ext cx="8229600" cy="3768725"/>
          </a:xfrm>
        </p:spPr>
        <p:txBody>
          <a:bodyPr/>
          <a:lstStyle/>
          <a:p>
            <a:pPr marL="0" indent="457200">
              <a:buNone/>
            </a:pPr>
            <a:r>
              <a:rPr lang="en-US" baseline="30000" dirty="0" smtClean="0">
                <a:effectLst/>
              </a:rPr>
              <a:t>17</a:t>
            </a:r>
            <a:r>
              <a:rPr lang="en-US" dirty="0" smtClean="0">
                <a:effectLst/>
              </a:rPr>
              <a:t> </a:t>
            </a:r>
            <a:r>
              <a:rPr lang="en-US" dirty="0">
                <a:effectLst/>
              </a:rPr>
              <a:t>“Do not think that I came to destroy the Law or the Prophets. I did not </a:t>
            </a:r>
            <a:r>
              <a:rPr lang="en-US" b="1" dirty="0">
                <a:solidFill>
                  <a:srgbClr val="FFFF00"/>
                </a:solidFill>
                <a:effectLst/>
              </a:rPr>
              <a:t>come</a:t>
            </a:r>
            <a:r>
              <a:rPr lang="en-US" dirty="0">
                <a:effectLst/>
              </a:rPr>
              <a:t> to destroy but </a:t>
            </a:r>
            <a:r>
              <a:rPr lang="en-US" b="1" dirty="0">
                <a:solidFill>
                  <a:srgbClr val="FFFF00"/>
                </a:solidFill>
                <a:effectLst/>
              </a:rPr>
              <a:t>to fulfill</a:t>
            </a:r>
            <a:r>
              <a:rPr lang="en-US" dirty="0">
                <a:effectLst/>
              </a:rPr>
              <a:t>. </a:t>
            </a:r>
            <a:r>
              <a:rPr lang="en-US" baseline="30000" dirty="0">
                <a:effectLst/>
              </a:rPr>
              <a:t>18</a:t>
            </a:r>
            <a:r>
              <a:rPr lang="en-US" dirty="0">
                <a:effectLst/>
              </a:rPr>
              <a:t> For assuredly, I say to you, till heaven and earth pass away, one jot or one tittle will by no means pass from the law </a:t>
            </a:r>
            <a:r>
              <a:rPr lang="en-US" b="1" dirty="0">
                <a:solidFill>
                  <a:srgbClr val="FFFF00"/>
                </a:solidFill>
                <a:effectLst/>
              </a:rPr>
              <a:t>till</a:t>
            </a:r>
            <a:r>
              <a:rPr lang="en-US" dirty="0">
                <a:effectLst/>
              </a:rPr>
              <a:t> </a:t>
            </a:r>
            <a:r>
              <a:rPr lang="en-US" b="1" dirty="0">
                <a:solidFill>
                  <a:srgbClr val="FFFF00"/>
                </a:solidFill>
                <a:effectLst/>
              </a:rPr>
              <a:t>all is fulfilled</a:t>
            </a:r>
            <a:r>
              <a:rPr lang="en-US" dirty="0">
                <a:effectLst/>
              </a:rPr>
              <a:t>. </a:t>
            </a:r>
          </a:p>
        </p:txBody>
      </p:sp>
      <p:sp>
        <p:nvSpPr>
          <p:cNvPr id="7" name="Slide Number Placeholder 6"/>
          <p:cNvSpPr>
            <a:spLocks noGrp="1"/>
          </p:cNvSpPr>
          <p:nvPr>
            <p:ph type="sldNum" sz="quarter" idx="12"/>
          </p:nvPr>
        </p:nvSpPr>
        <p:spPr/>
        <p:txBody>
          <a:bodyPr/>
          <a:lstStyle/>
          <a:p>
            <a:pPr>
              <a:defRPr/>
            </a:pPr>
            <a:fld id="{57EB8F9A-F809-40F9-9EF1-127337CB8CD4}" type="slidenum">
              <a:rPr lang="en-US" smtClean="0"/>
              <a:pPr>
                <a:defRPr/>
              </a:pPr>
              <a:t>105</a:t>
            </a:fld>
            <a:endParaRPr lang="en-US"/>
          </a:p>
        </p:txBody>
      </p:sp>
      <p:sp>
        <p:nvSpPr>
          <p:cNvPr id="10" name="Circular Arrow 9"/>
          <p:cNvSpPr/>
          <p:nvPr/>
        </p:nvSpPr>
        <p:spPr bwMode="auto">
          <a:xfrm rot="4653618" flipH="1">
            <a:off x="4041130" y="3275553"/>
            <a:ext cx="2055125" cy="2366302"/>
          </a:xfrm>
          <a:prstGeom prst="circularArrow">
            <a:avLst/>
          </a:prstGeom>
          <a:solidFill>
            <a:srgbClr val="C00000"/>
          </a:solidFill>
          <a:ln w="9525" cap="flat" cmpd="sng" algn="ctr">
            <a:noFill/>
            <a:prstDash val="solid"/>
            <a:round/>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tx1"/>
              </a:solidFill>
              <a:effectLst/>
              <a:latin typeface="Arial" charset="0"/>
            </a:endParaRPr>
          </a:p>
        </p:txBody>
      </p:sp>
      <p:sp>
        <p:nvSpPr>
          <p:cNvPr id="2" name="Footer Placeholder 1"/>
          <p:cNvSpPr>
            <a:spLocks noGrp="1"/>
          </p:cNvSpPr>
          <p:nvPr>
            <p:ph type="ftr" sz="quarter" idx="11"/>
          </p:nvPr>
        </p:nvSpPr>
        <p:spPr/>
        <p:txBody>
          <a:bodyPr/>
          <a:lstStyle/>
          <a:p>
            <a:pPr>
              <a:defRPr/>
            </a:pPr>
            <a:r>
              <a:rPr lang="en-US" smtClean="0"/>
              <a:t>Kevin Kay</a:t>
            </a:r>
            <a:endParaRPr lang="en-US"/>
          </a:p>
        </p:txBody>
      </p:sp>
      <p:sp>
        <p:nvSpPr>
          <p:cNvPr id="3" name="Rounded Rectangular Callout 2"/>
          <p:cNvSpPr/>
          <p:nvPr/>
        </p:nvSpPr>
        <p:spPr bwMode="auto">
          <a:xfrm>
            <a:off x="3200400" y="1661160"/>
            <a:ext cx="5715000" cy="533400"/>
          </a:xfrm>
          <a:prstGeom prst="wedgeRoundRectCallout">
            <a:avLst>
              <a:gd name="adj1" fmla="val 11527"/>
              <a:gd name="adj2" fmla="val 186785"/>
              <a:gd name="adj3" fmla="val 16667"/>
            </a:avLst>
          </a:prstGeom>
          <a:solidFill>
            <a:schemeClr val="bg2">
              <a:lumMod val="60000"/>
              <a:lumOff val="40000"/>
            </a:schemeClr>
          </a:solidFill>
          <a:ln w="9525" cap="flat" cmpd="sng" algn="ctr">
            <a:noFill/>
            <a:prstDash val="solid"/>
            <a:round/>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r>
              <a:rPr kumimoji="0" lang="en-US" sz="2800" b="0" i="0" u="none" strike="noStrike" cap="none" normalizeH="0" baseline="0" dirty="0" smtClean="0">
                <a:ln>
                  <a:noFill/>
                </a:ln>
                <a:solidFill>
                  <a:schemeClr val="tx1"/>
                </a:solidFill>
                <a:effectLst/>
                <a:latin typeface="+mj-lt"/>
              </a:rPr>
              <a:t>Earthly Sojourn  </a:t>
            </a:r>
            <a:r>
              <a:rPr kumimoji="0" lang="en-US" sz="2800" b="0" i="0" u="none" strike="noStrike" cap="none" normalizeH="0" baseline="0" dirty="0" smtClean="0">
                <a:ln>
                  <a:noFill/>
                </a:ln>
                <a:solidFill>
                  <a:schemeClr val="tx1"/>
                </a:solidFill>
                <a:effectLst/>
                <a:latin typeface="Arial" charset="0"/>
              </a:rPr>
              <a:t>(Jn. 16:28)</a:t>
            </a:r>
          </a:p>
        </p:txBody>
      </p:sp>
    </p:spTree>
    <p:extLst>
      <p:ext uri="{BB962C8B-B14F-4D97-AF65-F5344CB8AC3E}">
        <p14:creationId xmlns:p14="http://schemas.microsoft.com/office/powerpoint/2010/main" val="1339214779"/>
      </p:ext>
    </p:extLst>
  </p:cSld>
  <p:clrMapOvr>
    <a:overrideClrMapping bg1="dk2" tx1="lt1" bg2="dk1" tx2="lt2" accent1="accent1" accent2="accent2" accent3="accent3" accent4="accent4" accent5="accent5" accent6="accent6" hlink="hlink" folHlink="folHlink"/>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down)">
                                      <p:cBhvr>
                                        <p:cTn id="7" dur="500"/>
                                        <p:tgtEl>
                                          <p:spTgt spid="10"/>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grpId="0" nodeType="click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wipe(down)">
                                      <p:cBhvr>
                                        <p:cTn id="12"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3" grpId="0" animBg="1"/>
    </p:bldLst>
  </p:timing>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“All Things Written”</a:t>
            </a:r>
            <a:endParaRPr lang="en-US" dirty="0"/>
          </a:p>
        </p:txBody>
      </p:sp>
      <p:sp>
        <p:nvSpPr>
          <p:cNvPr id="3" name="Content Placeholder 2"/>
          <p:cNvSpPr>
            <a:spLocks noGrp="1"/>
          </p:cNvSpPr>
          <p:nvPr>
            <p:ph idx="1"/>
          </p:nvPr>
        </p:nvSpPr>
        <p:spPr>
          <a:xfrm>
            <a:off x="457200" y="1828800"/>
            <a:ext cx="8229600" cy="4302125"/>
          </a:xfrm>
        </p:spPr>
        <p:txBody>
          <a:bodyPr/>
          <a:lstStyle/>
          <a:p>
            <a:pPr marL="457200" indent="-457200">
              <a:spcBef>
                <a:spcPts val="0"/>
              </a:spcBef>
              <a:spcAft>
                <a:spcPts val="2400"/>
              </a:spcAft>
            </a:pPr>
            <a:r>
              <a:rPr lang="en-US" sz="2800" b="1" dirty="0"/>
              <a:t>Lk. </a:t>
            </a:r>
            <a:r>
              <a:rPr lang="en-US" sz="2800" b="1" dirty="0" smtClean="0"/>
              <a:t>18:31:  </a:t>
            </a:r>
            <a:r>
              <a:rPr lang="en-US" sz="2800" dirty="0" smtClean="0"/>
              <a:t>Then </a:t>
            </a:r>
            <a:r>
              <a:rPr lang="en-US" sz="2800" dirty="0"/>
              <a:t>He took the twelve aside and said to them, “Behold, we are going up to Jerusalem, and </a:t>
            </a:r>
            <a:r>
              <a:rPr lang="en-US" sz="2800" b="1" dirty="0">
                <a:solidFill>
                  <a:srgbClr val="FFFF00"/>
                </a:solidFill>
              </a:rPr>
              <a:t>all things that are written</a:t>
            </a:r>
            <a:r>
              <a:rPr lang="en-US" sz="2800" dirty="0">
                <a:solidFill>
                  <a:srgbClr val="FFFF00"/>
                </a:solidFill>
              </a:rPr>
              <a:t> </a:t>
            </a:r>
            <a:r>
              <a:rPr lang="en-US" sz="2800" dirty="0"/>
              <a:t>by the prophets concerning the Son of Man </a:t>
            </a:r>
            <a:r>
              <a:rPr lang="en-US" sz="2800" b="1" dirty="0">
                <a:solidFill>
                  <a:srgbClr val="FFFF00"/>
                </a:solidFill>
              </a:rPr>
              <a:t>will be accomplished</a:t>
            </a:r>
            <a:r>
              <a:rPr lang="en-US" sz="2800" dirty="0" smtClean="0"/>
              <a:t>.</a:t>
            </a:r>
          </a:p>
          <a:p>
            <a:pPr marL="457200" indent="-457200">
              <a:spcBef>
                <a:spcPts val="0"/>
              </a:spcBef>
              <a:spcAft>
                <a:spcPts val="2400"/>
              </a:spcAft>
            </a:pPr>
            <a:r>
              <a:rPr lang="en-US" sz="2800" b="1" dirty="0" smtClean="0"/>
              <a:t>Lk. 18:32:</a:t>
            </a:r>
            <a:r>
              <a:rPr lang="en-US" sz="2800" dirty="0" smtClean="0"/>
              <a:t>  </a:t>
            </a:r>
            <a:r>
              <a:rPr lang="en-US" sz="2800" u="sng" dirty="0" smtClean="0"/>
              <a:t>For</a:t>
            </a:r>
            <a:r>
              <a:rPr lang="en-US" sz="2800" dirty="0" smtClean="0"/>
              <a:t> </a:t>
            </a:r>
            <a:r>
              <a:rPr lang="en-US" sz="2800" dirty="0"/>
              <a:t>He will be </a:t>
            </a:r>
            <a:r>
              <a:rPr lang="en-US" sz="2800" b="1" dirty="0">
                <a:solidFill>
                  <a:srgbClr val="FFFF00"/>
                </a:solidFill>
              </a:rPr>
              <a:t>delivered</a:t>
            </a:r>
            <a:r>
              <a:rPr lang="en-US" sz="2800" dirty="0"/>
              <a:t> to the Gentiles and will be </a:t>
            </a:r>
            <a:r>
              <a:rPr lang="en-US" sz="2800" b="1" dirty="0">
                <a:solidFill>
                  <a:srgbClr val="FFFF00"/>
                </a:solidFill>
              </a:rPr>
              <a:t>mocked</a:t>
            </a:r>
            <a:r>
              <a:rPr lang="en-US" sz="2800" dirty="0"/>
              <a:t> and </a:t>
            </a:r>
            <a:r>
              <a:rPr lang="en-US" sz="2800" b="1" dirty="0">
                <a:solidFill>
                  <a:srgbClr val="FFFF00"/>
                </a:solidFill>
              </a:rPr>
              <a:t>insulted</a:t>
            </a:r>
            <a:r>
              <a:rPr lang="en-US" sz="2800" dirty="0"/>
              <a:t> and </a:t>
            </a:r>
            <a:r>
              <a:rPr lang="en-US" sz="2800" b="1" dirty="0">
                <a:solidFill>
                  <a:srgbClr val="FFFF00"/>
                </a:solidFill>
              </a:rPr>
              <a:t>spit</a:t>
            </a:r>
            <a:r>
              <a:rPr lang="en-US" sz="2800" dirty="0"/>
              <a:t> upon. </a:t>
            </a:r>
            <a:r>
              <a:rPr lang="en-US" sz="2800" baseline="30000" dirty="0"/>
              <a:t>33</a:t>
            </a:r>
            <a:r>
              <a:rPr lang="en-US" sz="2800" dirty="0"/>
              <a:t> They will </a:t>
            </a:r>
            <a:r>
              <a:rPr lang="en-US" sz="2800" b="1" dirty="0">
                <a:solidFill>
                  <a:srgbClr val="FFFF00"/>
                </a:solidFill>
              </a:rPr>
              <a:t>scourge</a:t>
            </a:r>
            <a:r>
              <a:rPr lang="en-US" sz="2800" dirty="0"/>
              <a:t> Him and </a:t>
            </a:r>
            <a:r>
              <a:rPr lang="en-US" sz="2800" b="1" dirty="0">
                <a:solidFill>
                  <a:srgbClr val="FFFF00"/>
                </a:solidFill>
              </a:rPr>
              <a:t>kill</a:t>
            </a:r>
            <a:r>
              <a:rPr lang="en-US" sz="2800" dirty="0"/>
              <a:t> Him. And the third day He will </a:t>
            </a:r>
            <a:r>
              <a:rPr lang="en-US" sz="2800" b="1" dirty="0">
                <a:solidFill>
                  <a:srgbClr val="FFFF00"/>
                </a:solidFill>
              </a:rPr>
              <a:t>rise</a:t>
            </a:r>
            <a:r>
              <a:rPr lang="en-US" sz="2800" dirty="0"/>
              <a:t> </a:t>
            </a:r>
            <a:r>
              <a:rPr lang="en-US" sz="2800" b="1" dirty="0">
                <a:solidFill>
                  <a:srgbClr val="FFFF00"/>
                </a:solidFill>
              </a:rPr>
              <a:t>again</a:t>
            </a:r>
            <a:r>
              <a:rPr lang="en-US" sz="2800" dirty="0"/>
              <a:t>.</a:t>
            </a:r>
          </a:p>
        </p:txBody>
      </p:sp>
      <p:sp>
        <p:nvSpPr>
          <p:cNvPr id="4" name="Slide Number Placeholder 3"/>
          <p:cNvSpPr>
            <a:spLocks noGrp="1"/>
          </p:cNvSpPr>
          <p:nvPr>
            <p:ph type="sldNum" sz="quarter" idx="12"/>
          </p:nvPr>
        </p:nvSpPr>
        <p:spPr/>
        <p:txBody>
          <a:bodyPr/>
          <a:lstStyle/>
          <a:p>
            <a:pPr>
              <a:defRPr/>
            </a:pPr>
            <a:fld id="{A4F3638C-56A7-4D86-A7E5-624150A63992}" type="slidenum">
              <a:rPr lang="en-US" smtClean="0"/>
              <a:pPr>
                <a:defRPr/>
              </a:pPr>
              <a:t>106</a:t>
            </a:fld>
            <a:endParaRPr lang="en-US"/>
          </a:p>
        </p:txBody>
      </p:sp>
      <p:sp>
        <p:nvSpPr>
          <p:cNvPr id="5" name="Rectangular Callout 4"/>
          <p:cNvSpPr/>
          <p:nvPr/>
        </p:nvSpPr>
        <p:spPr bwMode="auto">
          <a:xfrm>
            <a:off x="2819400" y="1535430"/>
            <a:ext cx="2209800" cy="457200"/>
          </a:xfrm>
          <a:prstGeom prst="wedgeRectCallout">
            <a:avLst>
              <a:gd name="adj1" fmla="val 7614"/>
              <a:gd name="adj2" fmla="val 220000"/>
            </a:avLst>
          </a:prstGeom>
          <a:solidFill>
            <a:schemeClr val="bg2">
              <a:lumMod val="60000"/>
              <a:lumOff val="40000"/>
            </a:schemeClr>
          </a:solidFill>
          <a:ln w="9525" cap="flat" cmpd="sng" algn="ctr">
            <a:noFill/>
            <a:prstDash val="solid"/>
            <a:round/>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r>
              <a:rPr kumimoji="0" lang="en-US" sz="2500" b="1" i="0" u="none" strike="noStrike" cap="none" normalizeH="0" baseline="0" dirty="0" smtClean="0">
                <a:ln>
                  <a:noFill/>
                </a:ln>
                <a:solidFill>
                  <a:schemeClr val="tx1"/>
                </a:solidFill>
                <a:effectLst/>
                <a:latin typeface="Arial" charset="0"/>
              </a:rPr>
              <a:t>Everything?</a:t>
            </a:r>
          </a:p>
        </p:txBody>
      </p:sp>
      <p:sp>
        <p:nvSpPr>
          <p:cNvPr id="6" name="Rounded Rectangular Callout 5"/>
          <p:cNvSpPr/>
          <p:nvPr/>
        </p:nvSpPr>
        <p:spPr bwMode="auto">
          <a:xfrm>
            <a:off x="762000" y="3962400"/>
            <a:ext cx="7772400" cy="1295400"/>
          </a:xfrm>
          <a:prstGeom prst="wedgeRoundRectCallout">
            <a:avLst>
              <a:gd name="adj1" fmla="val -12469"/>
              <a:gd name="adj2" fmla="val -116743"/>
              <a:gd name="adj3" fmla="val 16667"/>
            </a:avLst>
          </a:prstGeom>
          <a:solidFill>
            <a:schemeClr val="bg2">
              <a:lumMod val="60000"/>
              <a:lumOff val="40000"/>
            </a:schemeClr>
          </a:solidFill>
          <a:ln w="9525" cap="flat" cmpd="sng" algn="ctr">
            <a:noFill/>
            <a:prstDash val="solid"/>
            <a:round/>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91440" tIns="45720" rIns="91440" bIns="45720" numCol="1" rtlCol="0" anchor="ctr" anchorCtr="0" compatLnSpc="1">
            <a:prstTxWarp prst="textNoShape">
              <a:avLst/>
            </a:prstTxWarp>
          </a:bodyPr>
          <a:lstStyle/>
          <a:p>
            <a:pPr marL="571500" lvl="0" indent="-457200" eaLnBrk="0" hangingPunct="0">
              <a:buFont typeface="Wingdings" pitchFamily="2" charset="2"/>
              <a:buChar char="Ø"/>
            </a:pPr>
            <a:r>
              <a:rPr lang="en-US" sz="2800" b="1" dirty="0">
                <a:solidFill>
                  <a:srgbClr val="FFFF00"/>
                </a:solidFill>
                <a:latin typeface="Arial" charset="0"/>
              </a:rPr>
              <a:t>Vision of 70 Weeks  </a:t>
            </a:r>
            <a:r>
              <a:rPr lang="en-US" sz="2800" dirty="0">
                <a:solidFill>
                  <a:srgbClr val="FFFFFF"/>
                </a:solidFill>
                <a:latin typeface="Arial" charset="0"/>
              </a:rPr>
              <a:t>(Dan. 9:24-27)</a:t>
            </a:r>
          </a:p>
          <a:p>
            <a:pPr marL="571500" lvl="0" indent="-457200" eaLnBrk="0" hangingPunct="0">
              <a:buFont typeface="Wingdings" pitchFamily="2" charset="2"/>
              <a:buChar char="Ø"/>
            </a:pPr>
            <a:r>
              <a:rPr lang="en-US" sz="2800" b="1" dirty="0">
                <a:solidFill>
                  <a:srgbClr val="FFFF00"/>
                </a:solidFill>
                <a:latin typeface="Arial" charset="0"/>
              </a:rPr>
              <a:t>Coming of the Lord  </a:t>
            </a:r>
            <a:r>
              <a:rPr lang="en-US" sz="2800" dirty="0">
                <a:solidFill>
                  <a:srgbClr val="FFFFFF"/>
                </a:solidFill>
                <a:latin typeface="Arial" charset="0"/>
              </a:rPr>
              <a:t>(Mal. 3:1-3; 4:1-5)</a:t>
            </a:r>
            <a:endParaRPr kumimoji="0" lang="en-US" sz="1800" b="0" i="0" u="none" strike="noStrike" cap="none" normalizeH="0" baseline="0" dirty="0" smtClean="0">
              <a:ln>
                <a:noFill/>
              </a:ln>
              <a:solidFill>
                <a:schemeClr val="tx1"/>
              </a:solidFill>
              <a:effectLst/>
              <a:latin typeface="Arial" charset="0"/>
            </a:endParaRPr>
          </a:p>
        </p:txBody>
      </p:sp>
      <p:sp>
        <p:nvSpPr>
          <p:cNvPr id="7" name="Footer Placeholder 6"/>
          <p:cNvSpPr>
            <a:spLocks noGrp="1"/>
          </p:cNvSpPr>
          <p:nvPr>
            <p:ph type="ftr" sz="quarter" idx="11"/>
          </p:nvPr>
        </p:nvSpPr>
        <p:spPr/>
        <p:txBody>
          <a:bodyPr/>
          <a:lstStyle/>
          <a:p>
            <a:r>
              <a:rPr lang="en-US" smtClean="0">
                <a:solidFill>
                  <a:srgbClr val="FFFFFF"/>
                </a:solidFill>
              </a:rPr>
              <a:t>Kevin Kay</a:t>
            </a:r>
            <a:endParaRPr lang="en-US">
              <a:solidFill>
                <a:srgbClr val="FFFFFF"/>
              </a:solidFill>
            </a:endParaRPr>
          </a:p>
        </p:txBody>
      </p:sp>
    </p:spTree>
    <p:extLst>
      <p:ext uri="{BB962C8B-B14F-4D97-AF65-F5344CB8AC3E}">
        <p14:creationId xmlns:p14="http://schemas.microsoft.com/office/powerpoint/2010/main" val="3109965465"/>
      </p:ext>
    </p:extLst>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p:cTn id="7" dur="500" fill="hold"/>
                                        <p:tgtEl>
                                          <p:spTgt spid="3">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3">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3">
                                            <p:txEl>
                                              <p:pRg st="0" end="0"/>
                                            </p:txEl>
                                          </p:spTgt>
                                        </p:tgtEl>
                                      </p:cBhvr>
                                    </p:animEffect>
                                  </p:childTnLst>
                                </p:cTn>
                              </p:par>
                            </p:childTnLst>
                          </p:cTn>
                        </p:par>
                      </p:childTnLst>
                    </p:cTn>
                  </p:par>
                  <p:par>
                    <p:cTn id="10" fill="hold">
                      <p:stCondLst>
                        <p:cond delay="indefinite"/>
                      </p:stCondLst>
                      <p:childTnLst>
                        <p:par>
                          <p:cTn id="11" fill="hold">
                            <p:stCondLst>
                              <p:cond delay="0"/>
                            </p:stCondLst>
                            <p:childTnLst>
                              <p:par>
                                <p:cTn id="12" presetID="22" presetClass="entr" presetSubtype="4" fill="hold" grpId="0" nodeType="clickEffect">
                                  <p:stCondLst>
                                    <p:cond delay="0"/>
                                  </p:stCondLst>
                                  <p:childTnLst>
                                    <p:set>
                                      <p:cBhvr>
                                        <p:cTn id="13" dur="1" fill="hold">
                                          <p:stCondLst>
                                            <p:cond delay="0"/>
                                          </p:stCondLst>
                                        </p:cTn>
                                        <p:tgtEl>
                                          <p:spTgt spid="5"/>
                                        </p:tgtEl>
                                        <p:attrNameLst>
                                          <p:attrName>style.visibility</p:attrName>
                                        </p:attrNameLst>
                                      </p:cBhvr>
                                      <p:to>
                                        <p:strVal val="visible"/>
                                      </p:to>
                                    </p:set>
                                    <p:animEffect transition="in" filter="wipe(down)">
                                      <p:cBhvr>
                                        <p:cTn id="14" dur="500"/>
                                        <p:tgtEl>
                                          <p:spTgt spid="5"/>
                                        </p:tgtEl>
                                      </p:cBhvr>
                                    </p:animEffect>
                                  </p:childTnLst>
                                </p:cTn>
                              </p:par>
                            </p:childTnLst>
                          </p:cTn>
                        </p:par>
                      </p:childTnLst>
                    </p:cTn>
                  </p:par>
                  <p:par>
                    <p:cTn id="15" fill="hold">
                      <p:stCondLst>
                        <p:cond delay="indefinite"/>
                      </p:stCondLst>
                      <p:childTnLst>
                        <p:par>
                          <p:cTn id="16" fill="hold">
                            <p:stCondLst>
                              <p:cond delay="0"/>
                            </p:stCondLst>
                            <p:childTnLst>
                              <p:par>
                                <p:cTn id="17" presetID="22" presetClass="entr" presetSubtype="1" fill="hold" grpId="0" nodeType="clickEffect">
                                  <p:stCondLst>
                                    <p:cond delay="0"/>
                                  </p:stCondLst>
                                  <p:childTnLst>
                                    <p:set>
                                      <p:cBhvr>
                                        <p:cTn id="18" dur="1" fill="hold">
                                          <p:stCondLst>
                                            <p:cond delay="0"/>
                                          </p:stCondLst>
                                        </p:cTn>
                                        <p:tgtEl>
                                          <p:spTgt spid="6"/>
                                        </p:tgtEl>
                                        <p:attrNameLst>
                                          <p:attrName>style.visibility</p:attrName>
                                        </p:attrNameLst>
                                      </p:cBhvr>
                                      <p:to>
                                        <p:strVal val="visible"/>
                                      </p:to>
                                    </p:set>
                                    <p:animEffect transition="in" filter="wipe(up)">
                                      <p:cBhvr>
                                        <p:cTn id="19" dur="500"/>
                                        <p:tgtEl>
                                          <p:spTgt spid="6"/>
                                        </p:tgtEl>
                                      </p:cBhvr>
                                    </p:animEffect>
                                  </p:childTnLst>
                                </p:cTn>
                              </p:par>
                            </p:childTnLst>
                          </p:cTn>
                        </p:par>
                      </p:childTnLst>
                    </p:cTn>
                  </p:par>
                  <p:par>
                    <p:cTn id="20" fill="hold">
                      <p:stCondLst>
                        <p:cond delay="indefinite"/>
                      </p:stCondLst>
                      <p:childTnLst>
                        <p:par>
                          <p:cTn id="21" fill="hold">
                            <p:stCondLst>
                              <p:cond delay="0"/>
                            </p:stCondLst>
                            <p:childTnLst>
                              <p:par>
                                <p:cTn id="22" presetID="14" presetClass="exit" presetSubtype="10" fill="hold" grpId="1" nodeType="clickEffect">
                                  <p:stCondLst>
                                    <p:cond delay="0"/>
                                  </p:stCondLst>
                                  <p:childTnLst>
                                    <p:animEffect transition="out" filter="randombar(horizontal)">
                                      <p:cBhvr>
                                        <p:cTn id="23" dur="500"/>
                                        <p:tgtEl>
                                          <p:spTgt spid="6"/>
                                        </p:tgtEl>
                                      </p:cBhvr>
                                    </p:animEffect>
                                    <p:set>
                                      <p:cBhvr>
                                        <p:cTn id="24" dur="1" fill="hold">
                                          <p:stCondLst>
                                            <p:cond delay="499"/>
                                          </p:stCondLst>
                                        </p:cTn>
                                        <p:tgtEl>
                                          <p:spTgt spid="6"/>
                                        </p:tgtEl>
                                        <p:attrNameLst>
                                          <p:attrName>style.visibility</p:attrName>
                                        </p:attrNameLst>
                                      </p:cBhvr>
                                      <p:to>
                                        <p:strVal val="hidden"/>
                                      </p:to>
                                    </p:set>
                                  </p:childTnLst>
                                </p:cTn>
                              </p:par>
                            </p:childTnLst>
                          </p:cTn>
                        </p:par>
                        <p:par>
                          <p:cTn id="25" fill="hold">
                            <p:stCondLst>
                              <p:cond delay="500"/>
                            </p:stCondLst>
                            <p:childTnLst>
                              <p:par>
                                <p:cTn id="26" presetID="53" presetClass="entr" presetSubtype="16" fill="hold" grpId="0" nodeType="afterEffect">
                                  <p:stCondLst>
                                    <p:cond delay="0"/>
                                  </p:stCondLst>
                                  <p:childTnLst>
                                    <p:set>
                                      <p:cBhvr>
                                        <p:cTn id="27" dur="1" fill="hold">
                                          <p:stCondLst>
                                            <p:cond delay="0"/>
                                          </p:stCondLst>
                                        </p:cTn>
                                        <p:tgtEl>
                                          <p:spTgt spid="3">
                                            <p:txEl>
                                              <p:pRg st="1" end="1"/>
                                            </p:txEl>
                                          </p:spTgt>
                                        </p:tgtEl>
                                        <p:attrNameLst>
                                          <p:attrName>style.visibility</p:attrName>
                                        </p:attrNameLst>
                                      </p:cBhvr>
                                      <p:to>
                                        <p:strVal val="visible"/>
                                      </p:to>
                                    </p:set>
                                    <p:anim calcmode="lin" valueType="num">
                                      <p:cBhvr>
                                        <p:cTn id="28" dur="500" fill="hold"/>
                                        <p:tgtEl>
                                          <p:spTgt spid="3">
                                            <p:txEl>
                                              <p:pRg st="1" end="1"/>
                                            </p:txEl>
                                          </p:spTgt>
                                        </p:tgtEl>
                                        <p:attrNameLst>
                                          <p:attrName>ppt_w</p:attrName>
                                        </p:attrNameLst>
                                      </p:cBhvr>
                                      <p:tavLst>
                                        <p:tav tm="0">
                                          <p:val>
                                            <p:fltVal val="0"/>
                                          </p:val>
                                        </p:tav>
                                        <p:tav tm="100000">
                                          <p:val>
                                            <p:strVal val="#ppt_w"/>
                                          </p:val>
                                        </p:tav>
                                      </p:tavLst>
                                    </p:anim>
                                    <p:anim calcmode="lin" valueType="num">
                                      <p:cBhvr>
                                        <p:cTn id="29" dur="500" fill="hold"/>
                                        <p:tgtEl>
                                          <p:spTgt spid="3">
                                            <p:txEl>
                                              <p:pRg st="1" end="1"/>
                                            </p:txEl>
                                          </p:spTgt>
                                        </p:tgtEl>
                                        <p:attrNameLst>
                                          <p:attrName>ppt_h</p:attrName>
                                        </p:attrNameLst>
                                      </p:cBhvr>
                                      <p:tavLst>
                                        <p:tav tm="0">
                                          <p:val>
                                            <p:fltVal val="0"/>
                                          </p:val>
                                        </p:tav>
                                        <p:tav tm="100000">
                                          <p:val>
                                            <p:strVal val="#ppt_h"/>
                                          </p:val>
                                        </p:tav>
                                      </p:tavLst>
                                    </p:anim>
                                    <p:animEffect transition="in" filter="fade">
                                      <p:cBhvr>
                                        <p:cTn id="30" dur="500"/>
                                        <p:tgtEl>
                                          <p:spTgt spid="3">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uiExpand="1" build="p"/>
      <p:bldP spid="5" grpId="0" animBg="1"/>
      <p:bldP spid="6" grpId="0" animBg="1"/>
      <p:bldP spid="6" grpId="1" animBg="1"/>
    </p:bldLst>
  </p:timing>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“All Things Written”</a:t>
            </a:r>
            <a:endParaRPr lang="en-US" dirty="0"/>
          </a:p>
        </p:txBody>
      </p:sp>
      <p:sp>
        <p:nvSpPr>
          <p:cNvPr id="3" name="Content Placeholder 2"/>
          <p:cNvSpPr>
            <a:spLocks noGrp="1"/>
          </p:cNvSpPr>
          <p:nvPr>
            <p:ph idx="1"/>
          </p:nvPr>
        </p:nvSpPr>
        <p:spPr>
          <a:xfrm>
            <a:off x="457200" y="1828800"/>
            <a:ext cx="8229600" cy="4302125"/>
          </a:xfrm>
        </p:spPr>
        <p:txBody>
          <a:bodyPr/>
          <a:lstStyle/>
          <a:p>
            <a:pPr marL="0" indent="400050">
              <a:spcBef>
                <a:spcPts val="0"/>
              </a:spcBef>
              <a:spcAft>
                <a:spcPts val="2400"/>
              </a:spcAft>
              <a:buNone/>
              <a:defRPr/>
            </a:pPr>
            <a:r>
              <a:rPr lang="en-US" sz="2800" b="1" dirty="0" smtClean="0">
                <a:effectLst/>
              </a:rPr>
              <a:t>Lk. 24:44:  </a:t>
            </a:r>
            <a:r>
              <a:rPr lang="en-US" sz="2800" baseline="30000" dirty="0" smtClean="0">
                <a:effectLst/>
              </a:rPr>
              <a:t>44</a:t>
            </a:r>
            <a:r>
              <a:rPr lang="en-US" sz="2800" dirty="0" smtClean="0">
                <a:effectLst/>
              </a:rPr>
              <a:t> </a:t>
            </a:r>
            <a:r>
              <a:rPr lang="en-US" sz="2800" dirty="0">
                <a:effectLst/>
              </a:rPr>
              <a:t>Then He said to them, “These are the words which I spoke to you while I was still with you, that </a:t>
            </a:r>
            <a:r>
              <a:rPr lang="en-US" sz="2800" b="1" dirty="0">
                <a:solidFill>
                  <a:srgbClr val="FFFF00"/>
                </a:solidFill>
                <a:effectLst/>
              </a:rPr>
              <a:t>all things must be fulfilled which were written in the Law of Moses and the Prophets and the Psalms</a:t>
            </a:r>
            <a:r>
              <a:rPr lang="en-US" sz="2800" b="1" dirty="0">
                <a:effectLst/>
              </a:rPr>
              <a:t> </a:t>
            </a:r>
            <a:r>
              <a:rPr lang="en-US" sz="2800" dirty="0">
                <a:effectLst/>
              </a:rPr>
              <a:t>concerning Me.” </a:t>
            </a:r>
            <a:endParaRPr lang="en-US" sz="2600" dirty="0"/>
          </a:p>
        </p:txBody>
      </p:sp>
      <p:sp>
        <p:nvSpPr>
          <p:cNvPr id="4" name="Slide Number Placeholder 3"/>
          <p:cNvSpPr>
            <a:spLocks noGrp="1"/>
          </p:cNvSpPr>
          <p:nvPr>
            <p:ph type="sldNum" sz="quarter" idx="12"/>
          </p:nvPr>
        </p:nvSpPr>
        <p:spPr/>
        <p:txBody>
          <a:bodyPr/>
          <a:lstStyle/>
          <a:p>
            <a:pPr>
              <a:defRPr/>
            </a:pPr>
            <a:fld id="{A4F3638C-56A7-4D86-A7E5-624150A63992}" type="slidenum">
              <a:rPr lang="en-US" smtClean="0"/>
              <a:pPr>
                <a:defRPr/>
              </a:pPr>
              <a:t>107</a:t>
            </a:fld>
            <a:endParaRPr lang="en-US"/>
          </a:p>
        </p:txBody>
      </p:sp>
      <p:sp>
        <p:nvSpPr>
          <p:cNvPr id="7" name="Rectangular Callout 6"/>
          <p:cNvSpPr/>
          <p:nvPr/>
        </p:nvSpPr>
        <p:spPr bwMode="auto">
          <a:xfrm>
            <a:off x="2590800" y="1356360"/>
            <a:ext cx="2209800" cy="457200"/>
          </a:xfrm>
          <a:prstGeom prst="wedgeRectCallout">
            <a:avLst>
              <a:gd name="adj1" fmla="val 2442"/>
              <a:gd name="adj2" fmla="val 237500"/>
            </a:avLst>
          </a:prstGeom>
          <a:solidFill>
            <a:schemeClr val="bg2">
              <a:lumMod val="60000"/>
              <a:lumOff val="40000"/>
            </a:schemeClr>
          </a:solidFill>
          <a:ln w="9525" cap="flat" cmpd="sng" algn="ctr">
            <a:noFill/>
            <a:prstDash val="solid"/>
            <a:round/>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r>
              <a:rPr kumimoji="0" lang="en-US" sz="2500" b="1" i="0" u="none" strike="noStrike" cap="none" normalizeH="0" baseline="0" dirty="0" smtClean="0">
                <a:ln>
                  <a:noFill/>
                </a:ln>
                <a:solidFill>
                  <a:schemeClr val="tx1"/>
                </a:solidFill>
                <a:effectLst/>
                <a:latin typeface="Arial" charset="0"/>
              </a:rPr>
              <a:t>Everything?</a:t>
            </a:r>
          </a:p>
        </p:txBody>
      </p:sp>
      <p:sp>
        <p:nvSpPr>
          <p:cNvPr id="8" name="Rounded Rectangular Callout 7"/>
          <p:cNvSpPr/>
          <p:nvPr/>
        </p:nvSpPr>
        <p:spPr bwMode="auto">
          <a:xfrm>
            <a:off x="762000" y="4267200"/>
            <a:ext cx="7772400" cy="1295400"/>
          </a:xfrm>
          <a:prstGeom prst="wedgeRoundRectCallout">
            <a:avLst>
              <a:gd name="adj1" fmla="val -15263"/>
              <a:gd name="adj2" fmla="val -134390"/>
              <a:gd name="adj3" fmla="val 16667"/>
            </a:avLst>
          </a:prstGeom>
          <a:solidFill>
            <a:schemeClr val="bg2">
              <a:lumMod val="60000"/>
              <a:lumOff val="40000"/>
            </a:schemeClr>
          </a:solidFill>
          <a:ln w="9525" cap="flat" cmpd="sng" algn="ctr">
            <a:noFill/>
            <a:prstDash val="solid"/>
            <a:round/>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91440" tIns="45720" rIns="91440" bIns="45720" numCol="1" rtlCol="0" anchor="ctr" anchorCtr="0" compatLnSpc="1">
            <a:prstTxWarp prst="textNoShape">
              <a:avLst/>
            </a:prstTxWarp>
          </a:bodyPr>
          <a:lstStyle/>
          <a:p>
            <a:pPr marL="571500" lvl="0" indent="-457200" eaLnBrk="0" hangingPunct="0">
              <a:buFont typeface="Wingdings" pitchFamily="2" charset="2"/>
              <a:buChar char="Ø"/>
            </a:pPr>
            <a:r>
              <a:rPr lang="en-US" sz="2800" b="1" dirty="0">
                <a:solidFill>
                  <a:srgbClr val="FFFF00"/>
                </a:solidFill>
                <a:latin typeface="Arial" charset="0"/>
              </a:rPr>
              <a:t>Vision of 70 Weeks  </a:t>
            </a:r>
            <a:r>
              <a:rPr lang="en-US" sz="2800" dirty="0">
                <a:solidFill>
                  <a:srgbClr val="FFFFFF"/>
                </a:solidFill>
                <a:latin typeface="Arial" charset="0"/>
              </a:rPr>
              <a:t>(Dan. 9:24-27)</a:t>
            </a:r>
          </a:p>
          <a:p>
            <a:pPr marL="571500" lvl="0" indent="-457200" eaLnBrk="0" hangingPunct="0">
              <a:buFont typeface="Wingdings" pitchFamily="2" charset="2"/>
              <a:buChar char="Ø"/>
            </a:pPr>
            <a:r>
              <a:rPr lang="en-US" sz="2800" b="1" dirty="0">
                <a:solidFill>
                  <a:srgbClr val="FFFF00"/>
                </a:solidFill>
                <a:latin typeface="Arial" charset="0"/>
              </a:rPr>
              <a:t>Coming of the Lord  </a:t>
            </a:r>
            <a:r>
              <a:rPr lang="en-US" sz="2800" dirty="0">
                <a:solidFill>
                  <a:srgbClr val="FFFFFF"/>
                </a:solidFill>
                <a:latin typeface="Arial" charset="0"/>
              </a:rPr>
              <a:t>(Mal. 3:1-3; 4:1-5)</a:t>
            </a:r>
            <a:endParaRPr kumimoji="0" lang="en-US" sz="1800" b="0" i="0" u="none" strike="noStrike" cap="none" normalizeH="0" baseline="0" dirty="0" smtClean="0">
              <a:ln>
                <a:noFill/>
              </a:ln>
              <a:solidFill>
                <a:schemeClr val="tx1"/>
              </a:solidFill>
              <a:effectLst/>
              <a:latin typeface="Arial" charset="0"/>
            </a:endParaRPr>
          </a:p>
        </p:txBody>
      </p:sp>
      <p:sp>
        <p:nvSpPr>
          <p:cNvPr id="9" name="Footer Placeholder 8"/>
          <p:cNvSpPr>
            <a:spLocks noGrp="1"/>
          </p:cNvSpPr>
          <p:nvPr>
            <p:ph type="ftr" sz="quarter" idx="11"/>
          </p:nvPr>
        </p:nvSpPr>
        <p:spPr/>
        <p:txBody>
          <a:bodyPr/>
          <a:lstStyle/>
          <a:p>
            <a:r>
              <a:rPr lang="en-US" smtClean="0">
                <a:solidFill>
                  <a:srgbClr val="FFFFFF"/>
                </a:solidFill>
              </a:rPr>
              <a:t>Kevin Kay</a:t>
            </a:r>
            <a:endParaRPr lang="en-US">
              <a:solidFill>
                <a:srgbClr val="FFFFFF"/>
              </a:solidFill>
            </a:endParaRPr>
          </a:p>
        </p:txBody>
      </p:sp>
    </p:spTree>
    <p:extLst>
      <p:ext uri="{BB962C8B-B14F-4D97-AF65-F5344CB8AC3E}">
        <p14:creationId xmlns:p14="http://schemas.microsoft.com/office/powerpoint/2010/main" val="2172043479"/>
      </p:ext>
    </p:extLst>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p:cTn id="7" dur="500" fill="hold"/>
                                        <p:tgtEl>
                                          <p:spTgt spid="3">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3">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3">
                                            <p:txEl>
                                              <p:pRg st="0" end="0"/>
                                            </p:txEl>
                                          </p:spTgt>
                                        </p:tgtEl>
                                      </p:cBhvr>
                                    </p:animEffect>
                                  </p:childTnLst>
                                </p:cTn>
                              </p:par>
                            </p:childTnLst>
                          </p:cTn>
                        </p:par>
                      </p:childTnLst>
                    </p:cTn>
                  </p:par>
                  <p:par>
                    <p:cTn id="10" fill="hold">
                      <p:stCondLst>
                        <p:cond delay="indefinite"/>
                      </p:stCondLst>
                      <p:childTnLst>
                        <p:par>
                          <p:cTn id="11" fill="hold">
                            <p:stCondLst>
                              <p:cond delay="0"/>
                            </p:stCondLst>
                            <p:childTnLst>
                              <p:par>
                                <p:cTn id="12" presetID="22" presetClass="entr" presetSubtype="4" fill="hold" grpId="0" nodeType="clickEffect">
                                  <p:stCondLst>
                                    <p:cond delay="0"/>
                                  </p:stCondLst>
                                  <p:childTnLst>
                                    <p:set>
                                      <p:cBhvr>
                                        <p:cTn id="13" dur="1" fill="hold">
                                          <p:stCondLst>
                                            <p:cond delay="0"/>
                                          </p:stCondLst>
                                        </p:cTn>
                                        <p:tgtEl>
                                          <p:spTgt spid="7"/>
                                        </p:tgtEl>
                                        <p:attrNameLst>
                                          <p:attrName>style.visibility</p:attrName>
                                        </p:attrNameLst>
                                      </p:cBhvr>
                                      <p:to>
                                        <p:strVal val="visible"/>
                                      </p:to>
                                    </p:set>
                                    <p:animEffect transition="in" filter="wipe(down)">
                                      <p:cBhvr>
                                        <p:cTn id="14" dur="500"/>
                                        <p:tgtEl>
                                          <p:spTgt spid="7"/>
                                        </p:tgtEl>
                                      </p:cBhvr>
                                    </p:animEffect>
                                  </p:childTnLst>
                                </p:cTn>
                              </p:par>
                            </p:childTnLst>
                          </p:cTn>
                        </p:par>
                      </p:childTnLst>
                    </p:cTn>
                  </p:par>
                  <p:par>
                    <p:cTn id="15" fill="hold">
                      <p:stCondLst>
                        <p:cond delay="indefinite"/>
                      </p:stCondLst>
                      <p:childTnLst>
                        <p:par>
                          <p:cTn id="16" fill="hold">
                            <p:stCondLst>
                              <p:cond delay="0"/>
                            </p:stCondLst>
                            <p:childTnLst>
                              <p:par>
                                <p:cTn id="17" presetID="22" presetClass="entr" presetSubtype="1" fill="hold" grpId="0" nodeType="clickEffect">
                                  <p:stCondLst>
                                    <p:cond delay="0"/>
                                  </p:stCondLst>
                                  <p:childTnLst>
                                    <p:set>
                                      <p:cBhvr>
                                        <p:cTn id="18" dur="1" fill="hold">
                                          <p:stCondLst>
                                            <p:cond delay="0"/>
                                          </p:stCondLst>
                                        </p:cTn>
                                        <p:tgtEl>
                                          <p:spTgt spid="8"/>
                                        </p:tgtEl>
                                        <p:attrNameLst>
                                          <p:attrName>style.visibility</p:attrName>
                                        </p:attrNameLst>
                                      </p:cBhvr>
                                      <p:to>
                                        <p:strVal val="visible"/>
                                      </p:to>
                                    </p:set>
                                    <p:animEffect transition="in" filter="wipe(up)">
                                      <p:cBhvr>
                                        <p:cTn id="19"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P spid="7" grpId="0" animBg="1"/>
      <p:bldP spid="8" grpId="0" animBg="1"/>
    </p:bldLst>
  </p:timing>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“All Things Written”</a:t>
            </a:r>
            <a:endParaRPr lang="en-US" dirty="0"/>
          </a:p>
        </p:txBody>
      </p:sp>
      <p:sp>
        <p:nvSpPr>
          <p:cNvPr id="3" name="Content Placeholder 2"/>
          <p:cNvSpPr>
            <a:spLocks noGrp="1"/>
          </p:cNvSpPr>
          <p:nvPr>
            <p:ph idx="1"/>
          </p:nvPr>
        </p:nvSpPr>
        <p:spPr>
          <a:xfrm>
            <a:off x="457200" y="2068831"/>
            <a:ext cx="8229600" cy="2045970"/>
          </a:xfrm>
        </p:spPr>
        <p:txBody>
          <a:bodyPr/>
          <a:lstStyle/>
          <a:p>
            <a:pPr marL="457200" indent="-457200">
              <a:spcBef>
                <a:spcPts val="0"/>
              </a:spcBef>
              <a:spcAft>
                <a:spcPts val="2400"/>
              </a:spcAft>
            </a:pPr>
            <a:r>
              <a:rPr lang="en-US" sz="2800" b="1" dirty="0"/>
              <a:t>Acts </a:t>
            </a:r>
            <a:r>
              <a:rPr lang="en-US" sz="2800" b="1" dirty="0" smtClean="0"/>
              <a:t>13:29-30:  </a:t>
            </a:r>
            <a:r>
              <a:rPr lang="en-US" sz="2800" baseline="30000" dirty="0" smtClean="0"/>
              <a:t>29</a:t>
            </a:r>
            <a:r>
              <a:rPr lang="en-US" sz="2800" dirty="0" smtClean="0"/>
              <a:t>Now </a:t>
            </a:r>
            <a:r>
              <a:rPr lang="en-US" sz="2800" dirty="0"/>
              <a:t>when they had fulfilled </a:t>
            </a:r>
            <a:r>
              <a:rPr lang="en-US" sz="2800" b="1" dirty="0">
                <a:solidFill>
                  <a:srgbClr val="FFFF00"/>
                </a:solidFill>
              </a:rPr>
              <a:t>all that was written concerning Him</a:t>
            </a:r>
            <a:r>
              <a:rPr lang="en-US" sz="2800" dirty="0"/>
              <a:t>, they took Him down from the tree and laid Him in a tomb</a:t>
            </a:r>
            <a:r>
              <a:rPr lang="en-US" sz="2600" dirty="0" smtClean="0"/>
              <a:t>.“  </a:t>
            </a:r>
            <a:r>
              <a:rPr lang="en-US" sz="2800" baseline="30000" dirty="0" smtClean="0"/>
              <a:t>30</a:t>
            </a:r>
            <a:r>
              <a:rPr lang="en-US" sz="2800" dirty="0" smtClean="0"/>
              <a:t> </a:t>
            </a:r>
            <a:r>
              <a:rPr lang="en-US" sz="2800" dirty="0"/>
              <a:t>But God </a:t>
            </a:r>
            <a:r>
              <a:rPr lang="en-US" sz="2800" b="1" dirty="0">
                <a:solidFill>
                  <a:srgbClr val="FFFF00"/>
                </a:solidFill>
              </a:rPr>
              <a:t>raised Him </a:t>
            </a:r>
            <a:r>
              <a:rPr lang="en-US" sz="2800" dirty="0"/>
              <a:t>from the dead. </a:t>
            </a:r>
          </a:p>
        </p:txBody>
      </p:sp>
      <p:sp>
        <p:nvSpPr>
          <p:cNvPr id="4" name="Slide Number Placeholder 3"/>
          <p:cNvSpPr>
            <a:spLocks noGrp="1"/>
          </p:cNvSpPr>
          <p:nvPr>
            <p:ph type="sldNum" sz="quarter" idx="12"/>
          </p:nvPr>
        </p:nvSpPr>
        <p:spPr/>
        <p:txBody>
          <a:bodyPr/>
          <a:lstStyle/>
          <a:p>
            <a:pPr>
              <a:defRPr/>
            </a:pPr>
            <a:fld id="{A4F3638C-56A7-4D86-A7E5-624150A63992}" type="slidenum">
              <a:rPr lang="en-US" smtClean="0">
                <a:solidFill>
                  <a:srgbClr val="FFFFFF"/>
                </a:solidFill>
              </a:rPr>
              <a:pPr>
                <a:defRPr/>
              </a:pPr>
              <a:t>108</a:t>
            </a:fld>
            <a:endParaRPr lang="en-US">
              <a:solidFill>
                <a:srgbClr val="FFFFFF"/>
              </a:solidFill>
            </a:endParaRPr>
          </a:p>
        </p:txBody>
      </p:sp>
      <p:sp>
        <p:nvSpPr>
          <p:cNvPr id="5" name="Rectangular Callout 4"/>
          <p:cNvSpPr/>
          <p:nvPr/>
        </p:nvSpPr>
        <p:spPr bwMode="auto">
          <a:xfrm>
            <a:off x="72390" y="1535430"/>
            <a:ext cx="2209800" cy="457200"/>
          </a:xfrm>
          <a:prstGeom prst="wedgeRectCallout">
            <a:avLst>
              <a:gd name="adj1" fmla="val 13304"/>
              <a:gd name="adj2" fmla="val 165000"/>
            </a:avLst>
          </a:prstGeom>
          <a:solidFill>
            <a:schemeClr val="bg2">
              <a:lumMod val="60000"/>
              <a:lumOff val="40000"/>
            </a:schemeClr>
          </a:solidFill>
          <a:ln w="9525" cap="flat" cmpd="sng" algn="ctr">
            <a:noFill/>
            <a:prstDash val="solid"/>
            <a:round/>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91440" tIns="45720" rIns="91440" bIns="45720" numCol="1" rtlCol="0" anchor="t" anchorCtr="0" compatLnSpc="1">
            <a:prstTxWarp prst="textNoShape">
              <a:avLst/>
            </a:prstTxWarp>
          </a:bodyPr>
          <a:lstStyle/>
          <a:p>
            <a:pPr algn="ctr" eaLnBrk="0" hangingPunct="0"/>
            <a:r>
              <a:rPr lang="en-US" sz="2500" b="1" dirty="0" smtClean="0">
                <a:solidFill>
                  <a:srgbClr val="FFFFFF"/>
                </a:solidFill>
                <a:latin typeface="Arial" charset="0"/>
              </a:rPr>
              <a:t>Everything?</a:t>
            </a:r>
          </a:p>
        </p:txBody>
      </p:sp>
      <p:sp>
        <p:nvSpPr>
          <p:cNvPr id="6" name="Rounded Rectangular Callout 5"/>
          <p:cNvSpPr/>
          <p:nvPr/>
        </p:nvSpPr>
        <p:spPr bwMode="auto">
          <a:xfrm>
            <a:off x="701040" y="4648200"/>
            <a:ext cx="7772400" cy="1295400"/>
          </a:xfrm>
          <a:prstGeom prst="wedgeRoundRectCallout">
            <a:avLst>
              <a:gd name="adj1" fmla="val -42322"/>
              <a:gd name="adj2" fmla="val -180273"/>
              <a:gd name="adj3" fmla="val 16667"/>
            </a:avLst>
          </a:prstGeom>
          <a:solidFill>
            <a:schemeClr val="bg2">
              <a:lumMod val="60000"/>
              <a:lumOff val="40000"/>
            </a:schemeClr>
          </a:solidFill>
          <a:ln w="9525" cap="flat" cmpd="sng" algn="ctr">
            <a:noFill/>
            <a:prstDash val="solid"/>
            <a:round/>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91440" tIns="45720" rIns="91440" bIns="45720" numCol="1" rtlCol="0" anchor="ctr" anchorCtr="0" compatLnSpc="1">
            <a:prstTxWarp prst="textNoShape">
              <a:avLst/>
            </a:prstTxWarp>
          </a:bodyPr>
          <a:lstStyle/>
          <a:p>
            <a:pPr marL="571500" indent="-457200" eaLnBrk="0" hangingPunct="0">
              <a:buFont typeface="Wingdings" pitchFamily="2" charset="2"/>
              <a:buChar char="Ø"/>
            </a:pPr>
            <a:r>
              <a:rPr lang="en-US" sz="2800" b="1" dirty="0">
                <a:solidFill>
                  <a:srgbClr val="FFFF00"/>
                </a:solidFill>
                <a:latin typeface="Arial" charset="0"/>
              </a:rPr>
              <a:t>Vision of 70 Weeks  </a:t>
            </a:r>
            <a:r>
              <a:rPr lang="en-US" sz="2800" dirty="0">
                <a:solidFill>
                  <a:srgbClr val="FFFFFF"/>
                </a:solidFill>
                <a:latin typeface="Arial" charset="0"/>
              </a:rPr>
              <a:t>(Dan. 9:24-27)</a:t>
            </a:r>
          </a:p>
          <a:p>
            <a:pPr marL="571500" indent="-457200" eaLnBrk="0" hangingPunct="0">
              <a:buFont typeface="Wingdings" pitchFamily="2" charset="2"/>
              <a:buChar char="Ø"/>
            </a:pPr>
            <a:r>
              <a:rPr lang="en-US" sz="2800" b="1" dirty="0">
                <a:solidFill>
                  <a:srgbClr val="FFFF00"/>
                </a:solidFill>
                <a:latin typeface="Arial" charset="0"/>
              </a:rPr>
              <a:t>Coming of the Lord  </a:t>
            </a:r>
            <a:r>
              <a:rPr lang="en-US" sz="2800" dirty="0">
                <a:solidFill>
                  <a:srgbClr val="FFFFFF"/>
                </a:solidFill>
                <a:latin typeface="Arial" charset="0"/>
              </a:rPr>
              <a:t>(Mal. 3:1-3; 4:1-5)</a:t>
            </a:r>
            <a:endParaRPr lang="en-US" dirty="0" smtClean="0">
              <a:solidFill>
                <a:srgbClr val="FFFFFF"/>
              </a:solidFill>
              <a:latin typeface="Arial" charset="0"/>
            </a:endParaRPr>
          </a:p>
        </p:txBody>
      </p:sp>
      <p:sp>
        <p:nvSpPr>
          <p:cNvPr id="7" name="Rectangular Callout 6"/>
          <p:cNvSpPr/>
          <p:nvPr/>
        </p:nvSpPr>
        <p:spPr bwMode="auto">
          <a:xfrm>
            <a:off x="3505200" y="1447800"/>
            <a:ext cx="5638800" cy="544830"/>
          </a:xfrm>
          <a:prstGeom prst="wedgeRectCallout">
            <a:avLst>
              <a:gd name="adj1" fmla="val -28758"/>
              <a:gd name="adj2" fmla="val 313042"/>
            </a:avLst>
          </a:prstGeom>
          <a:solidFill>
            <a:schemeClr val="bg2">
              <a:lumMod val="60000"/>
              <a:lumOff val="40000"/>
            </a:schemeClr>
          </a:solidFill>
          <a:ln w="9525" cap="flat" cmpd="sng" algn="ctr">
            <a:noFill/>
            <a:prstDash val="solid"/>
            <a:round/>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91440" tIns="45720" rIns="91440" bIns="45720" numCol="1" rtlCol="0" anchor="t" anchorCtr="0" compatLnSpc="1">
            <a:prstTxWarp prst="textNoShape">
              <a:avLst/>
            </a:prstTxWarp>
          </a:bodyPr>
          <a:lstStyle/>
          <a:p>
            <a:pPr algn="ctr" eaLnBrk="0" hangingPunct="0"/>
            <a:r>
              <a:rPr lang="en-US" sz="2500" b="1" dirty="0" smtClean="0">
                <a:solidFill>
                  <a:srgbClr val="FFFFFF"/>
                </a:solidFill>
                <a:latin typeface="Arial" charset="0"/>
              </a:rPr>
              <a:t>Did OT prophesy the resurrection?</a:t>
            </a:r>
          </a:p>
        </p:txBody>
      </p:sp>
      <p:sp>
        <p:nvSpPr>
          <p:cNvPr id="8" name="Footer Placeholder 7"/>
          <p:cNvSpPr>
            <a:spLocks noGrp="1"/>
          </p:cNvSpPr>
          <p:nvPr>
            <p:ph type="ftr" sz="quarter" idx="11"/>
          </p:nvPr>
        </p:nvSpPr>
        <p:spPr/>
        <p:txBody>
          <a:bodyPr/>
          <a:lstStyle/>
          <a:p>
            <a:r>
              <a:rPr lang="en-US" smtClean="0">
                <a:solidFill>
                  <a:srgbClr val="FFFFFF"/>
                </a:solidFill>
              </a:rPr>
              <a:t>Kevin Kay</a:t>
            </a:r>
            <a:endParaRPr lang="en-US">
              <a:solidFill>
                <a:srgbClr val="FFFFFF"/>
              </a:solidFill>
            </a:endParaRPr>
          </a:p>
        </p:txBody>
      </p:sp>
    </p:spTree>
    <p:extLst>
      <p:ext uri="{BB962C8B-B14F-4D97-AF65-F5344CB8AC3E}">
        <p14:creationId xmlns:p14="http://schemas.microsoft.com/office/powerpoint/2010/main" val="2276074219"/>
      </p:ext>
    </p:extLst>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p:cTn id="7" dur="500" fill="hold"/>
                                        <p:tgtEl>
                                          <p:spTgt spid="3">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3">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3">
                                            <p:txEl>
                                              <p:pRg st="0" end="0"/>
                                            </p:txEl>
                                          </p:spTgt>
                                        </p:tgtEl>
                                      </p:cBhvr>
                                    </p:animEffect>
                                  </p:childTnLst>
                                </p:cTn>
                              </p:par>
                            </p:childTnLst>
                          </p:cTn>
                        </p:par>
                      </p:childTnLst>
                    </p:cTn>
                  </p:par>
                  <p:par>
                    <p:cTn id="10" fill="hold">
                      <p:stCondLst>
                        <p:cond delay="indefinite"/>
                      </p:stCondLst>
                      <p:childTnLst>
                        <p:par>
                          <p:cTn id="11" fill="hold">
                            <p:stCondLst>
                              <p:cond delay="0"/>
                            </p:stCondLst>
                            <p:childTnLst>
                              <p:par>
                                <p:cTn id="12" presetID="22" presetClass="entr" presetSubtype="4" fill="hold" grpId="0" nodeType="clickEffect">
                                  <p:stCondLst>
                                    <p:cond delay="0"/>
                                  </p:stCondLst>
                                  <p:childTnLst>
                                    <p:set>
                                      <p:cBhvr>
                                        <p:cTn id="13" dur="1" fill="hold">
                                          <p:stCondLst>
                                            <p:cond delay="0"/>
                                          </p:stCondLst>
                                        </p:cTn>
                                        <p:tgtEl>
                                          <p:spTgt spid="5"/>
                                        </p:tgtEl>
                                        <p:attrNameLst>
                                          <p:attrName>style.visibility</p:attrName>
                                        </p:attrNameLst>
                                      </p:cBhvr>
                                      <p:to>
                                        <p:strVal val="visible"/>
                                      </p:to>
                                    </p:set>
                                    <p:animEffect transition="in" filter="wipe(down)">
                                      <p:cBhvr>
                                        <p:cTn id="14" dur="500"/>
                                        <p:tgtEl>
                                          <p:spTgt spid="5"/>
                                        </p:tgtEl>
                                      </p:cBhvr>
                                    </p:animEffect>
                                  </p:childTnLst>
                                </p:cTn>
                              </p:par>
                            </p:childTnLst>
                          </p:cTn>
                        </p:par>
                      </p:childTnLst>
                    </p:cTn>
                  </p:par>
                  <p:par>
                    <p:cTn id="15" fill="hold">
                      <p:stCondLst>
                        <p:cond delay="indefinite"/>
                      </p:stCondLst>
                      <p:childTnLst>
                        <p:par>
                          <p:cTn id="16" fill="hold">
                            <p:stCondLst>
                              <p:cond delay="0"/>
                            </p:stCondLst>
                            <p:childTnLst>
                              <p:par>
                                <p:cTn id="17" presetID="22" presetClass="entr" presetSubtype="1" fill="hold" grpId="0" nodeType="clickEffect">
                                  <p:stCondLst>
                                    <p:cond delay="0"/>
                                  </p:stCondLst>
                                  <p:childTnLst>
                                    <p:set>
                                      <p:cBhvr>
                                        <p:cTn id="18" dur="1" fill="hold">
                                          <p:stCondLst>
                                            <p:cond delay="0"/>
                                          </p:stCondLst>
                                        </p:cTn>
                                        <p:tgtEl>
                                          <p:spTgt spid="6"/>
                                        </p:tgtEl>
                                        <p:attrNameLst>
                                          <p:attrName>style.visibility</p:attrName>
                                        </p:attrNameLst>
                                      </p:cBhvr>
                                      <p:to>
                                        <p:strVal val="visible"/>
                                      </p:to>
                                    </p:set>
                                    <p:animEffect transition="in" filter="wipe(up)">
                                      <p:cBhvr>
                                        <p:cTn id="19" dur="500"/>
                                        <p:tgtEl>
                                          <p:spTgt spid="6"/>
                                        </p:tgtEl>
                                      </p:cBhvr>
                                    </p:animEffect>
                                  </p:childTnLst>
                                </p:cTn>
                              </p:par>
                            </p:childTnLst>
                          </p:cTn>
                        </p:par>
                      </p:childTnLst>
                    </p:cTn>
                  </p:par>
                  <p:par>
                    <p:cTn id="20" fill="hold">
                      <p:stCondLst>
                        <p:cond delay="indefinite"/>
                      </p:stCondLst>
                      <p:childTnLst>
                        <p:par>
                          <p:cTn id="21" fill="hold">
                            <p:stCondLst>
                              <p:cond delay="0"/>
                            </p:stCondLst>
                            <p:childTnLst>
                              <p:par>
                                <p:cTn id="22" presetID="14" presetClass="exit" presetSubtype="10" fill="hold" grpId="1" nodeType="clickEffect">
                                  <p:stCondLst>
                                    <p:cond delay="0"/>
                                  </p:stCondLst>
                                  <p:childTnLst>
                                    <p:animEffect transition="out" filter="randombar(horizontal)">
                                      <p:cBhvr>
                                        <p:cTn id="23" dur="500"/>
                                        <p:tgtEl>
                                          <p:spTgt spid="6"/>
                                        </p:tgtEl>
                                      </p:cBhvr>
                                    </p:animEffect>
                                    <p:set>
                                      <p:cBhvr>
                                        <p:cTn id="24" dur="1" fill="hold">
                                          <p:stCondLst>
                                            <p:cond delay="499"/>
                                          </p:stCondLst>
                                        </p:cTn>
                                        <p:tgtEl>
                                          <p:spTgt spid="6"/>
                                        </p:tgtEl>
                                        <p:attrNameLst>
                                          <p:attrName>style.visibility</p:attrName>
                                        </p:attrNameLst>
                                      </p:cBhvr>
                                      <p:to>
                                        <p:strVal val="hidden"/>
                                      </p:to>
                                    </p:set>
                                  </p:childTnLst>
                                </p:cTn>
                              </p:par>
                            </p:childTnLst>
                          </p:cTn>
                        </p:par>
                      </p:childTnLst>
                    </p:cTn>
                  </p:par>
                  <p:par>
                    <p:cTn id="25" fill="hold">
                      <p:stCondLst>
                        <p:cond delay="indefinite"/>
                      </p:stCondLst>
                      <p:childTnLst>
                        <p:par>
                          <p:cTn id="26" fill="hold">
                            <p:stCondLst>
                              <p:cond delay="0"/>
                            </p:stCondLst>
                            <p:childTnLst>
                              <p:par>
                                <p:cTn id="27" presetID="22" presetClass="entr" presetSubtype="4" fill="hold" grpId="0" nodeType="clickEffect">
                                  <p:stCondLst>
                                    <p:cond delay="0"/>
                                  </p:stCondLst>
                                  <p:childTnLst>
                                    <p:set>
                                      <p:cBhvr>
                                        <p:cTn id="28" dur="1" fill="hold">
                                          <p:stCondLst>
                                            <p:cond delay="0"/>
                                          </p:stCondLst>
                                        </p:cTn>
                                        <p:tgtEl>
                                          <p:spTgt spid="7"/>
                                        </p:tgtEl>
                                        <p:attrNameLst>
                                          <p:attrName>style.visibility</p:attrName>
                                        </p:attrNameLst>
                                      </p:cBhvr>
                                      <p:to>
                                        <p:strVal val="visible"/>
                                      </p:to>
                                    </p:set>
                                    <p:animEffect transition="in" filter="wipe(down)">
                                      <p:cBhvr>
                                        <p:cTn id="29"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P spid="5" grpId="0" animBg="1"/>
      <p:bldP spid="6" grpId="0" animBg="1"/>
      <p:bldP spid="6" grpId="1" animBg="1"/>
      <p:bldP spid="7" grpId="0" animBg="1"/>
    </p:bldLst>
  </p:timing>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Lk. 21:20-24</a:t>
            </a:r>
            <a:endParaRPr lang="en-US" dirty="0"/>
          </a:p>
        </p:txBody>
      </p:sp>
      <p:sp>
        <p:nvSpPr>
          <p:cNvPr id="3" name="Content Placeholder 2"/>
          <p:cNvSpPr>
            <a:spLocks noGrp="1"/>
          </p:cNvSpPr>
          <p:nvPr>
            <p:ph idx="1"/>
          </p:nvPr>
        </p:nvSpPr>
        <p:spPr/>
        <p:txBody>
          <a:bodyPr/>
          <a:lstStyle/>
          <a:p>
            <a:pPr marL="0" indent="457200">
              <a:buNone/>
            </a:pPr>
            <a:r>
              <a:rPr lang="en-US" sz="2400" baseline="30000" dirty="0" smtClean="0">
                <a:effectLst/>
              </a:rPr>
              <a:t>20</a:t>
            </a:r>
            <a:r>
              <a:rPr lang="en-US" sz="2400" dirty="0" smtClean="0">
                <a:effectLst/>
              </a:rPr>
              <a:t> </a:t>
            </a:r>
            <a:r>
              <a:rPr lang="en-US" sz="2400" dirty="0">
                <a:effectLst/>
              </a:rPr>
              <a:t>“But when you see </a:t>
            </a:r>
            <a:r>
              <a:rPr lang="en-US" sz="2400" b="1" dirty="0">
                <a:solidFill>
                  <a:srgbClr val="00B0F0"/>
                </a:solidFill>
                <a:effectLst/>
              </a:rPr>
              <a:t>Jerusalem</a:t>
            </a:r>
            <a:r>
              <a:rPr lang="en-US" sz="2400" dirty="0">
                <a:effectLst/>
              </a:rPr>
              <a:t> surrounded by armies, then know that its desolation is near. </a:t>
            </a:r>
            <a:r>
              <a:rPr lang="en-US" sz="2400" baseline="30000" dirty="0">
                <a:effectLst/>
              </a:rPr>
              <a:t>21</a:t>
            </a:r>
            <a:r>
              <a:rPr lang="en-US" sz="2400" dirty="0">
                <a:effectLst/>
              </a:rPr>
              <a:t> Then let those who are in Judea flee to the mountains, let those who are in the midst of </a:t>
            </a:r>
            <a:r>
              <a:rPr lang="en-US" sz="2400" b="1" dirty="0">
                <a:solidFill>
                  <a:srgbClr val="00B0F0"/>
                </a:solidFill>
                <a:effectLst/>
              </a:rPr>
              <a:t>her</a:t>
            </a:r>
            <a:r>
              <a:rPr lang="en-US" sz="2400" dirty="0">
                <a:effectLst/>
              </a:rPr>
              <a:t> depart, and let not those who are in the country enter </a:t>
            </a:r>
            <a:r>
              <a:rPr lang="en-US" sz="2400" b="1" dirty="0">
                <a:solidFill>
                  <a:srgbClr val="00B0F0"/>
                </a:solidFill>
                <a:effectLst/>
              </a:rPr>
              <a:t>her</a:t>
            </a:r>
            <a:r>
              <a:rPr lang="en-US" sz="2400" dirty="0">
                <a:effectLst/>
              </a:rPr>
              <a:t>. </a:t>
            </a:r>
            <a:r>
              <a:rPr lang="en-US" sz="2400" baseline="30000" dirty="0">
                <a:effectLst/>
              </a:rPr>
              <a:t>22</a:t>
            </a:r>
            <a:r>
              <a:rPr lang="en-US" sz="2400" dirty="0">
                <a:effectLst/>
              </a:rPr>
              <a:t> </a:t>
            </a:r>
            <a:r>
              <a:rPr lang="en-US" sz="2400" u="sng" dirty="0">
                <a:effectLst/>
              </a:rPr>
              <a:t>For</a:t>
            </a:r>
            <a:r>
              <a:rPr lang="en-US" sz="2400" dirty="0">
                <a:effectLst/>
              </a:rPr>
              <a:t> these are the days of vengeance, that </a:t>
            </a:r>
            <a:r>
              <a:rPr lang="en-US" sz="2400" b="1" dirty="0">
                <a:solidFill>
                  <a:srgbClr val="FFFF00"/>
                </a:solidFill>
                <a:effectLst/>
              </a:rPr>
              <a:t>all things which are written may be fulfilled</a:t>
            </a:r>
            <a:r>
              <a:rPr lang="en-US" sz="2400" dirty="0">
                <a:effectLst/>
              </a:rPr>
              <a:t>. </a:t>
            </a:r>
            <a:r>
              <a:rPr lang="en-US" sz="2400" baseline="30000" dirty="0">
                <a:effectLst/>
              </a:rPr>
              <a:t>23</a:t>
            </a:r>
            <a:r>
              <a:rPr lang="en-US" sz="2400" dirty="0">
                <a:effectLst/>
              </a:rPr>
              <a:t> But woe to those who are pregnant and to those who are nursing babies in those days! </a:t>
            </a:r>
            <a:r>
              <a:rPr lang="en-US" sz="2400" u="sng" dirty="0">
                <a:effectLst/>
              </a:rPr>
              <a:t>For</a:t>
            </a:r>
            <a:r>
              <a:rPr lang="en-US" sz="2400" dirty="0">
                <a:effectLst/>
              </a:rPr>
              <a:t> there will be great distress in the land and wrath upon this people. </a:t>
            </a:r>
            <a:r>
              <a:rPr lang="en-US" sz="2400" baseline="30000" dirty="0">
                <a:effectLst/>
              </a:rPr>
              <a:t>24</a:t>
            </a:r>
            <a:r>
              <a:rPr lang="en-US" sz="2400" dirty="0">
                <a:effectLst/>
              </a:rPr>
              <a:t> And they will fall by the edge of the sword, and be led away captive into all nations. And </a:t>
            </a:r>
            <a:r>
              <a:rPr lang="en-US" sz="2400" b="1" dirty="0">
                <a:solidFill>
                  <a:srgbClr val="00B0F0"/>
                </a:solidFill>
                <a:effectLst/>
              </a:rPr>
              <a:t>Jerusalem</a:t>
            </a:r>
            <a:r>
              <a:rPr lang="en-US" sz="2400" dirty="0">
                <a:effectLst/>
              </a:rPr>
              <a:t> will be trampled by Gentiles until the times of the Gentiles are fulfilled. </a:t>
            </a:r>
          </a:p>
          <a:p>
            <a:endParaRPr lang="en-US" sz="2500" dirty="0"/>
          </a:p>
        </p:txBody>
      </p:sp>
      <p:sp>
        <p:nvSpPr>
          <p:cNvPr id="4" name="Slide Number Placeholder 3"/>
          <p:cNvSpPr>
            <a:spLocks noGrp="1"/>
          </p:cNvSpPr>
          <p:nvPr>
            <p:ph type="sldNum" sz="quarter" idx="12"/>
          </p:nvPr>
        </p:nvSpPr>
        <p:spPr/>
        <p:txBody>
          <a:bodyPr/>
          <a:lstStyle/>
          <a:p>
            <a:pPr>
              <a:defRPr/>
            </a:pPr>
            <a:fld id="{A4F3638C-56A7-4D86-A7E5-624150A63992}" type="slidenum">
              <a:rPr lang="en-US" smtClean="0"/>
              <a:pPr>
                <a:defRPr/>
              </a:pPr>
              <a:t>109</a:t>
            </a:fld>
            <a:endParaRPr lang="en-US"/>
          </a:p>
        </p:txBody>
      </p:sp>
      <p:sp>
        <p:nvSpPr>
          <p:cNvPr id="19" name="Rounded Rectangular Callout 18"/>
          <p:cNvSpPr/>
          <p:nvPr/>
        </p:nvSpPr>
        <p:spPr bwMode="auto">
          <a:xfrm>
            <a:off x="0" y="518160"/>
            <a:ext cx="7772400" cy="685800"/>
          </a:xfrm>
          <a:prstGeom prst="wedgeRoundRectCallout">
            <a:avLst>
              <a:gd name="adj1" fmla="val -31862"/>
              <a:gd name="adj2" fmla="val 375833"/>
              <a:gd name="adj3" fmla="val 16667"/>
            </a:avLst>
          </a:prstGeom>
          <a:solidFill>
            <a:srgbClr val="C00000"/>
          </a:solidFill>
          <a:ln w="9525" cap="flat" cmpd="sng" algn="ctr">
            <a:noFill/>
            <a:prstDash val="solid"/>
            <a:round/>
            <a:headEnd type="none" w="med" len="med"/>
            <a:tailEnd type="none" w="med" len="med"/>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txBody>
          <a:bodyPr vert="horz" wrap="square" lIns="91440" tIns="45720" rIns="91440" bIns="45720" numCol="1" rtlCol="0" anchor="ctr" anchorCtr="0" compatLnSpc="1">
            <a:prstTxWarp prst="textNoShape">
              <a:avLst/>
            </a:prstTxWarp>
          </a:bodyPr>
          <a:lstStyle/>
          <a:p>
            <a:pPr eaLnBrk="0" hangingPunct="0"/>
            <a:r>
              <a:rPr lang="en-US" sz="2800" dirty="0">
                <a:latin typeface="Arial" charset="0"/>
              </a:rPr>
              <a:t>All Things </a:t>
            </a:r>
            <a:r>
              <a:rPr lang="en-US" sz="2800" dirty="0" smtClean="0">
                <a:latin typeface="Arial" charset="0"/>
              </a:rPr>
              <a:t>Concerning Jerusalem’s </a:t>
            </a:r>
            <a:r>
              <a:rPr lang="en-US" sz="2800" dirty="0">
                <a:latin typeface="Arial" charset="0"/>
              </a:rPr>
              <a:t>Destruction</a:t>
            </a:r>
          </a:p>
        </p:txBody>
      </p:sp>
      <p:sp>
        <p:nvSpPr>
          <p:cNvPr id="5" name="Footer Placeholder 4"/>
          <p:cNvSpPr>
            <a:spLocks noGrp="1"/>
          </p:cNvSpPr>
          <p:nvPr>
            <p:ph type="ftr" sz="quarter" idx="11"/>
          </p:nvPr>
        </p:nvSpPr>
        <p:spPr/>
        <p:txBody>
          <a:bodyPr/>
          <a:lstStyle/>
          <a:p>
            <a:pPr>
              <a:defRPr/>
            </a:pPr>
            <a:r>
              <a:rPr lang="en-US" smtClean="0">
                <a:solidFill>
                  <a:srgbClr val="FFFFFF"/>
                </a:solidFill>
              </a:rPr>
              <a:t>Kevin Kay</a:t>
            </a:r>
            <a:endParaRPr lang="en-US">
              <a:solidFill>
                <a:srgbClr val="FFFFFF"/>
              </a:solidFill>
            </a:endParaRPr>
          </a:p>
        </p:txBody>
      </p:sp>
    </p:spTree>
    <p:extLst>
      <p:ext uri="{BB962C8B-B14F-4D97-AF65-F5344CB8AC3E}">
        <p14:creationId xmlns:p14="http://schemas.microsoft.com/office/powerpoint/2010/main" val="1421785058"/>
      </p:ext>
    </p:extLst>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19"/>
                                        </p:tgtEl>
                                        <p:attrNameLst>
                                          <p:attrName>style.visibility</p:attrName>
                                        </p:attrNameLst>
                                      </p:cBhvr>
                                      <p:to>
                                        <p:strVal val="visible"/>
                                      </p:to>
                                    </p:set>
                                    <p:animEffect transition="in" filter="wipe(down)">
                                      <p:cBhvr>
                                        <p:cTn id="7"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animBg="1"/>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914400" y="277813"/>
            <a:ext cx="7315200" cy="1143000"/>
          </a:xfrm>
        </p:spPr>
        <p:txBody>
          <a:bodyPr/>
          <a:lstStyle/>
          <a:p>
            <a:pPr>
              <a:defRPr/>
            </a:pPr>
            <a:r>
              <a:rPr lang="en-US" dirty="0" smtClean="0"/>
              <a:t>3 Forms Of </a:t>
            </a:r>
            <a:r>
              <a:rPr lang="en-US" dirty="0" err="1" smtClean="0"/>
              <a:t>Preterism</a:t>
            </a:r>
            <a:endParaRPr lang="en-US" dirty="0"/>
          </a:p>
        </p:txBody>
      </p:sp>
      <p:graphicFrame>
        <p:nvGraphicFramePr>
          <p:cNvPr id="5" name="Content Placeholder 4"/>
          <p:cNvGraphicFramePr>
            <a:graphicFrameLocks noGrp="1"/>
          </p:cNvGraphicFramePr>
          <p:nvPr>
            <p:ph idx="1"/>
            <p:extLst>
              <p:ext uri="{D42A27DB-BD31-4B8C-83A1-F6EECF244321}">
                <p14:modId xmlns:p14="http://schemas.microsoft.com/office/powerpoint/2010/main" val="755544859"/>
              </p:ext>
            </p:extLst>
          </p:nvPr>
        </p:nvGraphicFramePr>
        <p:xfrm>
          <a:off x="457200" y="1524000"/>
          <a:ext cx="8229600" cy="4724400"/>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4" name="Slide Number Placeholder 3"/>
          <p:cNvSpPr>
            <a:spLocks noGrp="1"/>
          </p:cNvSpPr>
          <p:nvPr>
            <p:ph type="sldNum" sz="quarter" idx="12"/>
          </p:nvPr>
        </p:nvSpPr>
        <p:spPr/>
        <p:txBody>
          <a:bodyPr/>
          <a:lstStyle/>
          <a:p>
            <a:pPr>
              <a:defRPr/>
            </a:pPr>
            <a:fld id="{06116BD1-FFDC-48CF-B442-D02E4DDE1BC1}" type="slidenum">
              <a:rPr lang="en-US"/>
              <a:pPr>
                <a:defRPr/>
              </a:pPr>
              <a:t>11</a:t>
            </a:fld>
            <a:endParaRPr lang="en-US"/>
          </a:p>
        </p:txBody>
      </p:sp>
      <p:sp>
        <p:nvSpPr>
          <p:cNvPr id="3" name="Footer Placeholder 2"/>
          <p:cNvSpPr>
            <a:spLocks noGrp="1"/>
          </p:cNvSpPr>
          <p:nvPr>
            <p:ph type="ftr" sz="quarter" idx="11"/>
          </p:nvPr>
        </p:nvSpPr>
        <p:spPr/>
        <p:txBody>
          <a:bodyPr/>
          <a:lstStyle/>
          <a:p>
            <a:pPr>
              <a:defRPr/>
            </a:pPr>
            <a:r>
              <a:rPr lang="en-US" smtClean="0"/>
              <a:t>Kevin Kay</a:t>
            </a:r>
            <a:endParaRPr lang="en-US"/>
          </a:p>
        </p:txBody>
      </p:sp>
    </p:spTree>
  </p:cSld>
  <p:clrMapOvr>
    <a:overrideClrMapping bg1="dk2" tx1="lt1" bg2="dk1" tx2="lt2" accent1="accent1" accent2="accent2" accent3="accent3" accent4="accent4" accent5="accent5" accent6="accent6" hlink="hlink" folHlink="folHlink"/>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5">
                                            <p:graphicEl>
                                              <a:dgm id="{D8AAECF4-B6A2-44CA-872E-730331C7B935}"/>
                                            </p:graphicEl>
                                          </p:spTgt>
                                        </p:tgtEl>
                                        <p:attrNameLst>
                                          <p:attrName>style.visibility</p:attrName>
                                        </p:attrNameLst>
                                      </p:cBhvr>
                                      <p:to>
                                        <p:strVal val="visible"/>
                                      </p:to>
                                    </p:set>
                                    <p:anim calcmode="lin" valueType="num">
                                      <p:cBhvr>
                                        <p:cTn id="7" dur="500" fill="hold"/>
                                        <p:tgtEl>
                                          <p:spTgt spid="5">
                                            <p:graphicEl>
                                              <a:dgm id="{D8AAECF4-B6A2-44CA-872E-730331C7B935}"/>
                                            </p:graphicEl>
                                          </p:spTgt>
                                        </p:tgtEl>
                                        <p:attrNameLst>
                                          <p:attrName>ppt_w</p:attrName>
                                        </p:attrNameLst>
                                      </p:cBhvr>
                                      <p:tavLst>
                                        <p:tav tm="0">
                                          <p:val>
                                            <p:fltVal val="0"/>
                                          </p:val>
                                        </p:tav>
                                        <p:tav tm="100000">
                                          <p:val>
                                            <p:strVal val="#ppt_w"/>
                                          </p:val>
                                        </p:tav>
                                      </p:tavLst>
                                    </p:anim>
                                    <p:anim calcmode="lin" valueType="num">
                                      <p:cBhvr>
                                        <p:cTn id="8" dur="500" fill="hold"/>
                                        <p:tgtEl>
                                          <p:spTgt spid="5">
                                            <p:graphicEl>
                                              <a:dgm id="{D8AAECF4-B6A2-44CA-872E-730331C7B935}"/>
                                            </p:graphicEl>
                                          </p:spTgt>
                                        </p:tgtEl>
                                        <p:attrNameLst>
                                          <p:attrName>ppt_h</p:attrName>
                                        </p:attrNameLst>
                                      </p:cBhvr>
                                      <p:tavLst>
                                        <p:tav tm="0">
                                          <p:val>
                                            <p:fltVal val="0"/>
                                          </p:val>
                                        </p:tav>
                                        <p:tav tm="100000">
                                          <p:val>
                                            <p:strVal val="#ppt_h"/>
                                          </p:val>
                                        </p:tav>
                                      </p:tavLst>
                                    </p:anim>
                                    <p:animEffect transition="in" filter="fade">
                                      <p:cBhvr>
                                        <p:cTn id="9" dur="500"/>
                                        <p:tgtEl>
                                          <p:spTgt spid="5">
                                            <p:graphicEl>
                                              <a:dgm id="{D8AAECF4-B6A2-44CA-872E-730331C7B935}"/>
                                            </p:graphicEl>
                                          </p:spTgt>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5">
                                            <p:graphicEl>
                                              <a:dgm id="{9E2BD704-E09A-4B66-B4DE-06D16F83A82C}"/>
                                            </p:graphicEl>
                                          </p:spTgt>
                                        </p:tgtEl>
                                        <p:attrNameLst>
                                          <p:attrName>style.visibility</p:attrName>
                                        </p:attrNameLst>
                                      </p:cBhvr>
                                      <p:to>
                                        <p:strVal val="visible"/>
                                      </p:to>
                                    </p:set>
                                    <p:anim calcmode="lin" valueType="num">
                                      <p:cBhvr>
                                        <p:cTn id="14" dur="500" fill="hold"/>
                                        <p:tgtEl>
                                          <p:spTgt spid="5">
                                            <p:graphicEl>
                                              <a:dgm id="{9E2BD704-E09A-4B66-B4DE-06D16F83A82C}"/>
                                            </p:graphicEl>
                                          </p:spTgt>
                                        </p:tgtEl>
                                        <p:attrNameLst>
                                          <p:attrName>ppt_w</p:attrName>
                                        </p:attrNameLst>
                                      </p:cBhvr>
                                      <p:tavLst>
                                        <p:tav tm="0">
                                          <p:val>
                                            <p:fltVal val="0"/>
                                          </p:val>
                                        </p:tav>
                                        <p:tav tm="100000">
                                          <p:val>
                                            <p:strVal val="#ppt_w"/>
                                          </p:val>
                                        </p:tav>
                                      </p:tavLst>
                                    </p:anim>
                                    <p:anim calcmode="lin" valueType="num">
                                      <p:cBhvr>
                                        <p:cTn id="15" dur="500" fill="hold"/>
                                        <p:tgtEl>
                                          <p:spTgt spid="5">
                                            <p:graphicEl>
                                              <a:dgm id="{9E2BD704-E09A-4B66-B4DE-06D16F83A82C}"/>
                                            </p:graphicEl>
                                          </p:spTgt>
                                        </p:tgtEl>
                                        <p:attrNameLst>
                                          <p:attrName>ppt_h</p:attrName>
                                        </p:attrNameLst>
                                      </p:cBhvr>
                                      <p:tavLst>
                                        <p:tav tm="0">
                                          <p:val>
                                            <p:fltVal val="0"/>
                                          </p:val>
                                        </p:tav>
                                        <p:tav tm="100000">
                                          <p:val>
                                            <p:strVal val="#ppt_h"/>
                                          </p:val>
                                        </p:tav>
                                      </p:tavLst>
                                    </p:anim>
                                    <p:animEffect transition="in" filter="fade">
                                      <p:cBhvr>
                                        <p:cTn id="16" dur="500"/>
                                        <p:tgtEl>
                                          <p:spTgt spid="5">
                                            <p:graphicEl>
                                              <a:dgm id="{9E2BD704-E09A-4B66-B4DE-06D16F83A82C}"/>
                                            </p:graphicEl>
                                          </p:spTgt>
                                        </p:tgtEl>
                                      </p:cBhvr>
                                    </p:animEffect>
                                  </p:childTnLst>
                                </p:cTn>
                              </p:par>
                            </p:childTnLst>
                          </p:cTn>
                        </p:par>
                      </p:childTnLst>
                    </p:cTn>
                  </p:par>
                  <p:par>
                    <p:cTn id="17" fill="hold">
                      <p:stCondLst>
                        <p:cond delay="indefinite"/>
                      </p:stCondLst>
                      <p:childTnLst>
                        <p:par>
                          <p:cTn id="18" fill="hold">
                            <p:stCondLst>
                              <p:cond delay="0"/>
                            </p:stCondLst>
                            <p:childTnLst>
                              <p:par>
                                <p:cTn id="19" presetID="53" presetClass="entr" presetSubtype="16" fill="hold" grpId="0" nodeType="clickEffect">
                                  <p:stCondLst>
                                    <p:cond delay="0"/>
                                  </p:stCondLst>
                                  <p:childTnLst>
                                    <p:set>
                                      <p:cBhvr>
                                        <p:cTn id="20" dur="1" fill="hold">
                                          <p:stCondLst>
                                            <p:cond delay="0"/>
                                          </p:stCondLst>
                                        </p:cTn>
                                        <p:tgtEl>
                                          <p:spTgt spid="5">
                                            <p:graphicEl>
                                              <a:dgm id="{E0AB0CCA-F6F0-4BEA-B77E-6BB3344B412E}"/>
                                            </p:graphicEl>
                                          </p:spTgt>
                                        </p:tgtEl>
                                        <p:attrNameLst>
                                          <p:attrName>style.visibility</p:attrName>
                                        </p:attrNameLst>
                                      </p:cBhvr>
                                      <p:to>
                                        <p:strVal val="visible"/>
                                      </p:to>
                                    </p:set>
                                    <p:anim calcmode="lin" valueType="num">
                                      <p:cBhvr>
                                        <p:cTn id="21" dur="500" fill="hold"/>
                                        <p:tgtEl>
                                          <p:spTgt spid="5">
                                            <p:graphicEl>
                                              <a:dgm id="{E0AB0CCA-F6F0-4BEA-B77E-6BB3344B412E}"/>
                                            </p:graphicEl>
                                          </p:spTgt>
                                        </p:tgtEl>
                                        <p:attrNameLst>
                                          <p:attrName>ppt_w</p:attrName>
                                        </p:attrNameLst>
                                      </p:cBhvr>
                                      <p:tavLst>
                                        <p:tav tm="0">
                                          <p:val>
                                            <p:fltVal val="0"/>
                                          </p:val>
                                        </p:tav>
                                        <p:tav tm="100000">
                                          <p:val>
                                            <p:strVal val="#ppt_w"/>
                                          </p:val>
                                        </p:tav>
                                      </p:tavLst>
                                    </p:anim>
                                    <p:anim calcmode="lin" valueType="num">
                                      <p:cBhvr>
                                        <p:cTn id="22" dur="500" fill="hold"/>
                                        <p:tgtEl>
                                          <p:spTgt spid="5">
                                            <p:graphicEl>
                                              <a:dgm id="{E0AB0CCA-F6F0-4BEA-B77E-6BB3344B412E}"/>
                                            </p:graphicEl>
                                          </p:spTgt>
                                        </p:tgtEl>
                                        <p:attrNameLst>
                                          <p:attrName>ppt_h</p:attrName>
                                        </p:attrNameLst>
                                      </p:cBhvr>
                                      <p:tavLst>
                                        <p:tav tm="0">
                                          <p:val>
                                            <p:fltVal val="0"/>
                                          </p:val>
                                        </p:tav>
                                        <p:tav tm="100000">
                                          <p:val>
                                            <p:strVal val="#ppt_h"/>
                                          </p:val>
                                        </p:tav>
                                      </p:tavLst>
                                    </p:anim>
                                    <p:animEffect transition="in" filter="fade">
                                      <p:cBhvr>
                                        <p:cTn id="23" dur="500"/>
                                        <p:tgtEl>
                                          <p:spTgt spid="5">
                                            <p:graphicEl>
                                              <a:dgm id="{E0AB0CCA-F6F0-4BEA-B77E-6BB3344B412E}"/>
                                            </p:graphicEl>
                                          </p:spTgt>
                                        </p:tgtEl>
                                      </p:cBhvr>
                                    </p:animEffect>
                                  </p:childTnLst>
                                </p:cTn>
                              </p:par>
                            </p:childTnLst>
                          </p:cTn>
                        </p:par>
                        <p:par>
                          <p:cTn id="24" fill="hold">
                            <p:stCondLst>
                              <p:cond delay="500"/>
                            </p:stCondLst>
                            <p:childTnLst>
                              <p:par>
                                <p:cTn id="25" presetID="53" presetClass="entr" presetSubtype="16" fill="hold" grpId="0" nodeType="afterEffect">
                                  <p:stCondLst>
                                    <p:cond delay="0"/>
                                  </p:stCondLst>
                                  <p:childTnLst>
                                    <p:set>
                                      <p:cBhvr>
                                        <p:cTn id="26" dur="1" fill="hold">
                                          <p:stCondLst>
                                            <p:cond delay="0"/>
                                          </p:stCondLst>
                                        </p:cTn>
                                        <p:tgtEl>
                                          <p:spTgt spid="5">
                                            <p:graphicEl>
                                              <a:dgm id="{0B46DF92-9108-45B0-8E60-D233F8DF0C53}"/>
                                            </p:graphicEl>
                                          </p:spTgt>
                                        </p:tgtEl>
                                        <p:attrNameLst>
                                          <p:attrName>style.visibility</p:attrName>
                                        </p:attrNameLst>
                                      </p:cBhvr>
                                      <p:to>
                                        <p:strVal val="visible"/>
                                      </p:to>
                                    </p:set>
                                    <p:anim calcmode="lin" valueType="num">
                                      <p:cBhvr>
                                        <p:cTn id="27" dur="500" fill="hold"/>
                                        <p:tgtEl>
                                          <p:spTgt spid="5">
                                            <p:graphicEl>
                                              <a:dgm id="{0B46DF92-9108-45B0-8E60-D233F8DF0C53}"/>
                                            </p:graphicEl>
                                          </p:spTgt>
                                        </p:tgtEl>
                                        <p:attrNameLst>
                                          <p:attrName>ppt_w</p:attrName>
                                        </p:attrNameLst>
                                      </p:cBhvr>
                                      <p:tavLst>
                                        <p:tav tm="0">
                                          <p:val>
                                            <p:fltVal val="0"/>
                                          </p:val>
                                        </p:tav>
                                        <p:tav tm="100000">
                                          <p:val>
                                            <p:strVal val="#ppt_w"/>
                                          </p:val>
                                        </p:tav>
                                      </p:tavLst>
                                    </p:anim>
                                    <p:anim calcmode="lin" valueType="num">
                                      <p:cBhvr>
                                        <p:cTn id="28" dur="500" fill="hold"/>
                                        <p:tgtEl>
                                          <p:spTgt spid="5">
                                            <p:graphicEl>
                                              <a:dgm id="{0B46DF92-9108-45B0-8E60-D233F8DF0C53}"/>
                                            </p:graphicEl>
                                          </p:spTgt>
                                        </p:tgtEl>
                                        <p:attrNameLst>
                                          <p:attrName>ppt_h</p:attrName>
                                        </p:attrNameLst>
                                      </p:cBhvr>
                                      <p:tavLst>
                                        <p:tav tm="0">
                                          <p:val>
                                            <p:fltVal val="0"/>
                                          </p:val>
                                        </p:tav>
                                        <p:tav tm="100000">
                                          <p:val>
                                            <p:strVal val="#ppt_h"/>
                                          </p:val>
                                        </p:tav>
                                      </p:tavLst>
                                    </p:anim>
                                    <p:animEffect transition="in" filter="fade">
                                      <p:cBhvr>
                                        <p:cTn id="29" dur="500"/>
                                        <p:tgtEl>
                                          <p:spTgt spid="5">
                                            <p:graphicEl>
                                              <a:dgm id="{0B46DF92-9108-45B0-8E60-D233F8DF0C53}"/>
                                            </p:graphicEl>
                                          </p:spTgt>
                                        </p:tgtEl>
                                      </p:cBhvr>
                                    </p:animEffect>
                                  </p:childTnLst>
                                </p:cTn>
                              </p:par>
                            </p:childTnLst>
                          </p:cTn>
                        </p:par>
                      </p:childTnLst>
                    </p:cTn>
                  </p:par>
                  <p:par>
                    <p:cTn id="30" fill="hold">
                      <p:stCondLst>
                        <p:cond delay="indefinite"/>
                      </p:stCondLst>
                      <p:childTnLst>
                        <p:par>
                          <p:cTn id="31" fill="hold">
                            <p:stCondLst>
                              <p:cond delay="0"/>
                            </p:stCondLst>
                            <p:childTnLst>
                              <p:par>
                                <p:cTn id="32" presetID="53" presetClass="entr" presetSubtype="16" fill="hold" grpId="0" nodeType="clickEffect">
                                  <p:stCondLst>
                                    <p:cond delay="0"/>
                                  </p:stCondLst>
                                  <p:childTnLst>
                                    <p:set>
                                      <p:cBhvr>
                                        <p:cTn id="33" dur="1" fill="hold">
                                          <p:stCondLst>
                                            <p:cond delay="0"/>
                                          </p:stCondLst>
                                        </p:cTn>
                                        <p:tgtEl>
                                          <p:spTgt spid="5">
                                            <p:graphicEl>
                                              <a:dgm id="{72E7BBD3-D120-4814-ADAE-0033D3EA7008}"/>
                                            </p:graphicEl>
                                          </p:spTgt>
                                        </p:tgtEl>
                                        <p:attrNameLst>
                                          <p:attrName>style.visibility</p:attrName>
                                        </p:attrNameLst>
                                      </p:cBhvr>
                                      <p:to>
                                        <p:strVal val="visible"/>
                                      </p:to>
                                    </p:set>
                                    <p:anim calcmode="lin" valueType="num">
                                      <p:cBhvr>
                                        <p:cTn id="34" dur="500" fill="hold"/>
                                        <p:tgtEl>
                                          <p:spTgt spid="5">
                                            <p:graphicEl>
                                              <a:dgm id="{72E7BBD3-D120-4814-ADAE-0033D3EA7008}"/>
                                            </p:graphicEl>
                                          </p:spTgt>
                                        </p:tgtEl>
                                        <p:attrNameLst>
                                          <p:attrName>ppt_w</p:attrName>
                                        </p:attrNameLst>
                                      </p:cBhvr>
                                      <p:tavLst>
                                        <p:tav tm="0">
                                          <p:val>
                                            <p:fltVal val="0"/>
                                          </p:val>
                                        </p:tav>
                                        <p:tav tm="100000">
                                          <p:val>
                                            <p:strVal val="#ppt_w"/>
                                          </p:val>
                                        </p:tav>
                                      </p:tavLst>
                                    </p:anim>
                                    <p:anim calcmode="lin" valueType="num">
                                      <p:cBhvr>
                                        <p:cTn id="35" dur="500" fill="hold"/>
                                        <p:tgtEl>
                                          <p:spTgt spid="5">
                                            <p:graphicEl>
                                              <a:dgm id="{72E7BBD3-D120-4814-ADAE-0033D3EA7008}"/>
                                            </p:graphicEl>
                                          </p:spTgt>
                                        </p:tgtEl>
                                        <p:attrNameLst>
                                          <p:attrName>ppt_h</p:attrName>
                                        </p:attrNameLst>
                                      </p:cBhvr>
                                      <p:tavLst>
                                        <p:tav tm="0">
                                          <p:val>
                                            <p:fltVal val="0"/>
                                          </p:val>
                                        </p:tav>
                                        <p:tav tm="100000">
                                          <p:val>
                                            <p:strVal val="#ppt_h"/>
                                          </p:val>
                                        </p:tav>
                                      </p:tavLst>
                                    </p:anim>
                                    <p:animEffect transition="in" filter="fade">
                                      <p:cBhvr>
                                        <p:cTn id="36" dur="500"/>
                                        <p:tgtEl>
                                          <p:spTgt spid="5">
                                            <p:graphicEl>
                                              <a:dgm id="{72E7BBD3-D120-4814-ADAE-0033D3EA7008}"/>
                                            </p:graphicEl>
                                          </p:spTgt>
                                        </p:tgtEl>
                                      </p:cBhvr>
                                    </p:animEffect>
                                  </p:childTnLst>
                                </p:cTn>
                              </p:par>
                            </p:childTnLst>
                          </p:cTn>
                        </p:par>
                        <p:par>
                          <p:cTn id="37" fill="hold">
                            <p:stCondLst>
                              <p:cond delay="500"/>
                            </p:stCondLst>
                            <p:childTnLst>
                              <p:par>
                                <p:cTn id="38" presetID="53" presetClass="entr" presetSubtype="16" fill="hold" grpId="0" nodeType="afterEffect">
                                  <p:stCondLst>
                                    <p:cond delay="0"/>
                                  </p:stCondLst>
                                  <p:childTnLst>
                                    <p:set>
                                      <p:cBhvr>
                                        <p:cTn id="39" dur="1" fill="hold">
                                          <p:stCondLst>
                                            <p:cond delay="0"/>
                                          </p:stCondLst>
                                        </p:cTn>
                                        <p:tgtEl>
                                          <p:spTgt spid="5">
                                            <p:graphicEl>
                                              <a:dgm id="{EF916E1B-8FD3-4F01-861E-56AD9F4AF621}"/>
                                            </p:graphicEl>
                                          </p:spTgt>
                                        </p:tgtEl>
                                        <p:attrNameLst>
                                          <p:attrName>style.visibility</p:attrName>
                                        </p:attrNameLst>
                                      </p:cBhvr>
                                      <p:to>
                                        <p:strVal val="visible"/>
                                      </p:to>
                                    </p:set>
                                    <p:anim calcmode="lin" valueType="num">
                                      <p:cBhvr>
                                        <p:cTn id="40" dur="500" fill="hold"/>
                                        <p:tgtEl>
                                          <p:spTgt spid="5">
                                            <p:graphicEl>
                                              <a:dgm id="{EF916E1B-8FD3-4F01-861E-56AD9F4AF621}"/>
                                            </p:graphicEl>
                                          </p:spTgt>
                                        </p:tgtEl>
                                        <p:attrNameLst>
                                          <p:attrName>ppt_w</p:attrName>
                                        </p:attrNameLst>
                                      </p:cBhvr>
                                      <p:tavLst>
                                        <p:tav tm="0">
                                          <p:val>
                                            <p:fltVal val="0"/>
                                          </p:val>
                                        </p:tav>
                                        <p:tav tm="100000">
                                          <p:val>
                                            <p:strVal val="#ppt_w"/>
                                          </p:val>
                                        </p:tav>
                                      </p:tavLst>
                                    </p:anim>
                                    <p:anim calcmode="lin" valueType="num">
                                      <p:cBhvr>
                                        <p:cTn id="41" dur="500" fill="hold"/>
                                        <p:tgtEl>
                                          <p:spTgt spid="5">
                                            <p:graphicEl>
                                              <a:dgm id="{EF916E1B-8FD3-4F01-861E-56AD9F4AF621}"/>
                                            </p:graphicEl>
                                          </p:spTgt>
                                        </p:tgtEl>
                                        <p:attrNameLst>
                                          <p:attrName>ppt_h</p:attrName>
                                        </p:attrNameLst>
                                      </p:cBhvr>
                                      <p:tavLst>
                                        <p:tav tm="0">
                                          <p:val>
                                            <p:fltVal val="0"/>
                                          </p:val>
                                        </p:tav>
                                        <p:tav tm="100000">
                                          <p:val>
                                            <p:strVal val="#ppt_h"/>
                                          </p:val>
                                        </p:tav>
                                      </p:tavLst>
                                    </p:anim>
                                    <p:animEffect transition="in" filter="fade">
                                      <p:cBhvr>
                                        <p:cTn id="42" dur="500"/>
                                        <p:tgtEl>
                                          <p:spTgt spid="5">
                                            <p:graphicEl>
                                              <a:dgm id="{EF916E1B-8FD3-4F01-861E-56AD9F4AF621}"/>
                                            </p:graphic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5" grpId="0" uiExpand="1">
        <p:bldSub>
          <a:bldDgm bld="one"/>
        </p:bldSub>
      </p:bldGraphic>
    </p:bldLst>
  </p:timing>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defRPr/>
            </a:pPr>
            <a:r>
              <a:rPr lang="en-US" dirty="0" smtClean="0"/>
              <a:t>“All Things Written”</a:t>
            </a:r>
            <a:r>
              <a:rPr lang="en-US" sz="3000" dirty="0" smtClean="0">
                <a:latin typeface="+mn-lt"/>
              </a:rPr>
              <a:t/>
            </a:r>
            <a:br>
              <a:rPr lang="en-US" sz="3000" dirty="0" smtClean="0">
                <a:latin typeface="+mn-lt"/>
              </a:rPr>
            </a:br>
            <a:r>
              <a:rPr lang="en-US" sz="3000" dirty="0" smtClean="0">
                <a:latin typeface="+mn-lt"/>
              </a:rPr>
              <a:t>(Luke 21:20-22)</a:t>
            </a:r>
            <a:endParaRPr lang="en-US" sz="3000" dirty="0">
              <a:latin typeface="+mn-lt"/>
            </a:endParaRPr>
          </a:p>
        </p:txBody>
      </p:sp>
      <p:sp>
        <p:nvSpPr>
          <p:cNvPr id="3" name="Content Placeholder 2"/>
          <p:cNvSpPr>
            <a:spLocks noGrp="1"/>
          </p:cNvSpPr>
          <p:nvPr>
            <p:ph idx="1"/>
          </p:nvPr>
        </p:nvSpPr>
        <p:spPr>
          <a:xfrm>
            <a:off x="457200" y="1752600"/>
            <a:ext cx="8229600" cy="2819400"/>
          </a:xfrm>
        </p:spPr>
        <p:txBody>
          <a:bodyPr/>
          <a:lstStyle/>
          <a:p>
            <a:pPr marL="0" indent="463550">
              <a:buNone/>
              <a:defRPr/>
            </a:pPr>
            <a:r>
              <a:rPr lang="en-US" dirty="0">
                <a:effectLst/>
              </a:rPr>
              <a:t>“That </a:t>
            </a:r>
            <a:r>
              <a:rPr lang="en-US" b="1" i="1" dirty="0">
                <a:solidFill>
                  <a:srgbClr val="FFFF00"/>
                </a:solidFill>
                <a:effectLst/>
              </a:rPr>
              <a:t>all</a:t>
            </a:r>
            <a:r>
              <a:rPr lang="en-US" b="1" dirty="0">
                <a:solidFill>
                  <a:srgbClr val="FFFF00"/>
                </a:solidFill>
                <a:effectLst/>
              </a:rPr>
              <a:t> has limited application, as shown by the context</a:t>
            </a:r>
            <a:r>
              <a:rPr lang="en-US" dirty="0">
                <a:effectLst/>
              </a:rPr>
              <a:t>, may have to be stated explicitly, ‘all that is written about it, or, about those days, or, about the coming judgment’.”  </a:t>
            </a:r>
            <a:r>
              <a:rPr lang="en-US" sz="2000" dirty="0">
                <a:effectLst/>
              </a:rPr>
              <a:t>(</a:t>
            </a:r>
            <a:r>
              <a:rPr lang="en-US" sz="2000" i="1" dirty="0">
                <a:effectLst/>
              </a:rPr>
              <a:t>A Handbook on the Gospel of Luke</a:t>
            </a:r>
            <a:r>
              <a:rPr lang="en-US" sz="2000" dirty="0">
                <a:effectLst/>
              </a:rPr>
              <a:t>, UBS Handbook Series, </a:t>
            </a:r>
            <a:r>
              <a:rPr lang="en-US" sz="2000" dirty="0" smtClean="0">
                <a:effectLst/>
              </a:rPr>
              <a:t>670)</a:t>
            </a:r>
            <a:endParaRPr lang="en-US" sz="2000" dirty="0"/>
          </a:p>
        </p:txBody>
      </p:sp>
      <p:sp>
        <p:nvSpPr>
          <p:cNvPr id="4" name="Slide Number Placeholder 3"/>
          <p:cNvSpPr>
            <a:spLocks noGrp="1"/>
          </p:cNvSpPr>
          <p:nvPr>
            <p:ph type="sldNum" sz="quarter" idx="12"/>
          </p:nvPr>
        </p:nvSpPr>
        <p:spPr/>
        <p:txBody>
          <a:bodyPr/>
          <a:lstStyle/>
          <a:p>
            <a:pPr>
              <a:defRPr/>
            </a:pPr>
            <a:fld id="{2B919C2D-2A8C-4686-A924-500FD6DB8B6C}" type="slidenum">
              <a:rPr lang="en-US">
                <a:solidFill>
                  <a:srgbClr val="FFFFFF"/>
                </a:solidFill>
              </a:rPr>
              <a:pPr>
                <a:defRPr/>
              </a:pPr>
              <a:t>110</a:t>
            </a:fld>
            <a:endParaRPr lang="en-US">
              <a:solidFill>
                <a:srgbClr val="FFFFFF"/>
              </a:solidFill>
            </a:endParaRPr>
          </a:p>
        </p:txBody>
      </p:sp>
      <p:sp>
        <p:nvSpPr>
          <p:cNvPr id="6" name="Up Arrow Callout 5"/>
          <p:cNvSpPr/>
          <p:nvPr/>
        </p:nvSpPr>
        <p:spPr bwMode="auto">
          <a:xfrm>
            <a:off x="1143000" y="4267200"/>
            <a:ext cx="7086600" cy="1600200"/>
          </a:xfrm>
          <a:prstGeom prst="upArrowCallout">
            <a:avLst/>
          </a:prstGeom>
          <a:solidFill>
            <a:schemeClr val="bg2">
              <a:lumMod val="60000"/>
              <a:lumOff val="40000"/>
            </a:schemeClr>
          </a:solidFill>
          <a:ln w="9525" cap="flat" cmpd="sng" algn="ctr">
            <a:noFill/>
            <a:prstDash val="solid"/>
            <a:round/>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a:lstStyle/>
          <a:p>
            <a:pPr algn="ctr" eaLnBrk="0" hangingPunct="0">
              <a:defRPr/>
            </a:pPr>
            <a:r>
              <a:rPr lang="en-US" sz="3200" dirty="0" smtClean="0">
                <a:solidFill>
                  <a:srgbClr val="FFFF00"/>
                </a:solidFill>
                <a:latin typeface="Arial Black"/>
              </a:rPr>
              <a:t>Some Scholars See</a:t>
            </a:r>
            <a:r>
              <a:rPr lang="en-US" sz="3200" dirty="0">
                <a:solidFill>
                  <a:srgbClr val="FFFF00"/>
                </a:solidFill>
                <a:latin typeface="Arial Black"/>
              </a:rPr>
              <a:t/>
            </a:r>
            <a:br>
              <a:rPr lang="en-US" sz="3200" dirty="0">
                <a:solidFill>
                  <a:srgbClr val="FFFF00"/>
                </a:solidFill>
                <a:latin typeface="Arial Black"/>
              </a:rPr>
            </a:br>
            <a:r>
              <a:rPr lang="en-US" sz="3200" dirty="0" smtClean="0">
                <a:solidFill>
                  <a:srgbClr val="FFFF00"/>
                </a:solidFill>
                <a:latin typeface="Arial Black"/>
              </a:rPr>
              <a:t>A Limitation Of “All”</a:t>
            </a:r>
            <a:endParaRPr lang="en-US" sz="3200" dirty="0">
              <a:solidFill>
                <a:srgbClr val="FFFF00"/>
              </a:solidFill>
              <a:latin typeface="Arial Black"/>
            </a:endParaRPr>
          </a:p>
        </p:txBody>
      </p:sp>
      <p:sp>
        <p:nvSpPr>
          <p:cNvPr id="5" name="Footer Placeholder 4"/>
          <p:cNvSpPr>
            <a:spLocks noGrp="1"/>
          </p:cNvSpPr>
          <p:nvPr>
            <p:ph type="ftr" sz="quarter" idx="11"/>
          </p:nvPr>
        </p:nvSpPr>
        <p:spPr/>
        <p:txBody>
          <a:bodyPr/>
          <a:lstStyle/>
          <a:p>
            <a:pPr>
              <a:defRPr/>
            </a:pPr>
            <a:r>
              <a:rPr lang="en-US" smtClean="0"/>
              <a:t>Kevin Kay</a:t>
            </a:r>
            <a:endParaRPr lang="en-US"/>
          </a:p>
        </p:txBody>
      </p:sp>
    </p:spTree>
    <p:extLst>
      <p:ext uri="{BB962C8B-B14F-4D97-AF65-F5344CB8AC3E}">
        <p14:creationId xmlns:p14="http://schemas.microsoft.com/office/powerpoint/2010/main" val="33169222"/>
      </p:ext>
    </p:extLst>
  </p:cSld>
  <p:clrMapOvr>
    <a:overrideClrMapping bg1="dk2" tx1="lt1" bg2="dk1" tx2="lt2" accent1="accent1" accent2="accent2" accent3="accent3" accent4="accent4" accent5="accent5" accent6="accent6" hlink="hlink" folHlink="folHlink"/>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par>
    </p:tnLst>
  </p:timing>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3886200" cy="1143000"/>
          </a:xfrm>
        </p:spPr>
        <p:txBody>
          <a:bodyPr/>
          <a:lstStyle/>
          <a:p>
            <a:pPr algn="l"/>
            <a:r>
              <a:rPr lang="en-US" dirty="0" smtClean="0"/>
              <a:t>“All Things”</a:t>
            </a:r>
            <a:endParaRPr lang="en-US" dirty="0"/>
          </a:p>
        </p:txBody>
      </p:sp>
      <p:sp>
        <p:nvSpPr>
          <p:cNvPr id="3" name="Content Placeholder 2"/>
          <p:cNvSpPr>
            <a:spLocks noGrp="1"/>
          </p:cNvSpPr>
          <p:nvPr>
            <p:ph idx="1"/>
          </p:nvPr>
        </p:nvSpPr>
        <p:spPr/>
        <p:txBody>
          <a:bodyPr/>
          <a:lstStyle/>
          <a:p>
            <a:pPr marL="457200" indent="-457200">
              <a:spcBef>
                <a:spcPts val="0"/>
              </a:spcBef>
              <a:spcAft>
                <a:spcPts val="2400"/>
              </a:spcAft>
            </a:pPr>
            <a:r>
              <a:rPr lang="en-US" sz="2800" b="1" dirty="0" smtClean="0">
                <a:effectLst/>
              </a:rPr>
              <a:t>Lk. </a:t>
            </a:r>
            <a:r>
              <a:rPr lang="en-US" sz="2800" b="1" dirty="0">
                <a:effectLst/>
              </a:rPr>
              <a:t>21:32</a:t>
            </a:r>
            <a:r>
              <a:rPr lang="en-US" sz="2800" b="1" dirty="0" smtClean="0">
                <a:effectLst/>
              </a:rPr>
              <a:t>:  </a:t>
            </a:r>
            <a:r>
              <a:rPr lang="en-US" sz="2800" dirty="0" smtClean="0">
                <a:effectLst/>
              </a:rPr>
              <a:t>Assuredly</a:t>
            </a:r>
            <a:r>
              <a:rPr lang="en-US" sz="2800" dirty="0">
                <a:effectLst/>
              </a:rPr>
              <a:t>, I say to you, this generation will by no means pass away till </a:t>
            </a:r>
            <a:r>
              <a:rPr lang="en-US" sz="2800" b="1" dirty="0">
                <a:solidFill>
                  <a:srgbClr val="FFFF00"/>
                </a:solidFill>
                <a:effectLst/>
              </a:rPr>
              <a:t>all things</a:t>
            </a:r>
            <a:r>
              <a:rPr lang="en-US" sz="2800" dirty="0">
                <a:effectLst/>
              </a:rPr>
              <a:t> take place</a:t>
            </a:r>
            <a:r>
              <a:rPr lang="en-US" sz="2800" dirty="0" smtClean="0">
                <a:effectLst/>
              </a:rPr>
              <a:t>.</a:t>
            </a:r>
          </a:p>
          <a:p>
            <a:pPr marL="457200" indent="-457200">
              <a:spcBef>
                <a:spcPts val="0"/>
              </a:spcBef>
              <a:spcAft>
                <a:spcPts val="2400"/>
              </a:spcAft>
            </a:pPr>
            <a:r>
              <a:rPr lang="en-US" sz="2800" b="1" dirty="0" smtClean="0">
                <a:effectLst/>
              </a:rPr>
              <a:t>Mt. </a:t>
            </a:r>
            <a:r>
              <a:rPr lang="en-US" sz="2800" b="1" dirty="0">
                <a:effectLst/>
              </a:rPr>
              <a:t>24:34</a:t>
            </a:r>
            <a:r>
              <a:rPr lang="en-US" sz="2800" b="1" dirty="0" smtClean="0">
                <a:effectLst/>
              </a:rPr>
              <a:t>:  </a:t>
            </a:r>
            <a:r>
              <a:rPr lang="en-US" sz="2800" dirty="0" smtClean="0">
                <a:effectLst/>
              </a:rPr>
              <a:t>Assuredly</a:t>
            </a:r>
            <a:r>
              <a:rPr lang="en-US" sz="2800" dirty="0">
                <a:effectLst/>
              </a:rPr>
              <a:t>, I say to you, this generation will by no means pass away till </a:t>
            </a:r>
            <a:r>
              <a:rPr lang="en-US" sz="2800" b="1" dirty="0">
                <a:solidFill>
                  <a:srgbClr val="FFFF00"/>
                </a:solidFill>
                <a:effectLst/>
              </a:rPr>
              <a:t>all these things</a:t>
            </a:r>
            <a:r>
              <a:rPr lang="en-US" sz="2800" dirty="0">
                <a:effectLst/>
              </a:rPr>
              <a:t> take place. </a:t>
            </a:r>
          </a:p>
          <a:p>
            <a:pPr marL="457200" indent="-457200">
              <a:spcBef>
                <a:spcPts val="0"/>
              </a:spcBef>
              <a:spcAft>
                <a:spcPts val="2400"/>
              </a:spcAft>
            </a:pPr>
            <a:r>
              <a:rPr lang="en-US" sz="2800" b="1" dirty="0" smtClean="0">
                <a:effectLst/>
              </a:rPr>
              <a:t> Mk. </a:t>
            </a:r>
            <a:r>
              <a:rPr lang="en-US" sz="2800" b="1" dirty="0">
                <a:effectLst/>
              </a:rPr>
              <a:t>13:30</a:t>
            </a:r>
            <a:r>
              <a:rPr lang="en-US" sz="2800" b="1" dirty="0" smtClean="0">
                <a:effectLst/>
              </a:rPr>
              <a:t>:  </a:t>
            </a:r>
            <a:r>
              <a:rPr lang="en-US" sz="2800" dirty="0" smtClean="0">
                <a:effectLst/>
              </a:rPr>
              <a:t>Assuredly</a:t>
            </a:r>
            <a:r>
              <a:rPr lang="en-US" sz="2800" dirty="0">
                <a:effectLst/>
              </a:rPr>
              <a:t>, I say to you, this generation will by no means pass away till </a:t>
            </a:r>
            <a:r>
              <a:rPr lang="en-US" sz="2800" b="1" dirty="0">
                <a:solidFill>
                  <a:srgbClr val="FFFF00"/>
                </a:solidFill>
                <a:effectLst/>
              </a:rPr>
              <a:t>all these things</a:t>
            </a:r>
            <a:r>
              <a:rPr lang="en-US" sz="2800" dirty="0">
                <a:effectLst/>
              </a:rPr>
              <a:t> take place</a:t>
            </a:r>
            <a:r>
              <a:rPr lang="en-US" sz="2800" dirty="0" smtClean="0">
                <a:effectLst/>
              </a:rPr>
              <a:t>.</a:t>
            </a:r>
            <a:endParaRPr lang="en-US" sz="2800" dirty="0">
              <a:effectLst/>
            </a:endParaRPr>
          </a:p>
          <a:p>
            <a:endParaRPr lang="en-US" dirty="0"/>
          </a:p>
        </p:txBody>
      </p:sp>
      <p:sp>
        <p:nvSpPr>
          <p:cNvPr id="4" name="Slide Number Placeholder 3"/>
          <p:cNvSpPr>
            <a:spLocks noGrp="1"/>
          </p:cNvSpPr>
          <p:nvPr>
            <p:ph type="sldNum" sz="quarter" idx="12"/>
          </p:nvPr>
        </p:nvSpPr>
        <p:spPr/>
        <p:txBody>
          <a:bodyPr/>
          <a:lstStyle/>
          <a:p>
            <a:pPr>
              <a:defRPr/>
            </a:pPr>
            <a:fld id="{A4F3638C-56A7-4D86-A7E5-624150A63992}" type="slidenum">
              <a:rPr lang="en-US" smtClean="0"/>
              <a:pPr>
                <a:defRPr/>
              </a:pPr>
              <a:t>111</a:t>
            </a:fld>
            <a:endParaRPr lang="en-US"/>
          </a:p>
        </p:txBody>
      </p:sp>
      <p:sp>
        <p:nvSpPr>
          <p:cNvPr id="6" name="Rounded Rectangular Callout 5"/>
          <p:cNvSpPr/>
          <p:nvPr/>
        </p:nvSpPr>
        <p:spPr bwMode="auto">
          <a:xfrm>
            <a:off x="3886200" y="457200"/>
            <a:ext cx="5105400" cy="609600"/>
          </a:xfrm>
          <a:prstGeom prst="wedgeRoundRectCallout">
            <a:avLst>
              <a:gd name="adj1" fmla="val 28075"/>
              <a:gd name="adj2" fmla="val 221875"/>
              <a:gd name="adj3" fmla="val 16667"/>
            </a:avLst>
          </a:prstGeom>
          <a:solidFill>
            <a:schemeClr val="bg2">
              <a:lumMod val="60000"/>
              <a:lumOff val="40000"/>
            </a:schemeClr>
          </a:solidFill>
          <a:ln w="9525" cap="flat" cmpd="sng" algn="ctr">
            <a:noFill/>
            <a:prstDash val="solid"/>
            <a:round/>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91440" tIns="45720" rIns="91440" bIns="45720" numCol="1" rtlCol="0" anchor="ctr"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r>
              <a:rPr kumimoji="0" lang="en-US" sz="2000" b="0" i="0" u="none" strike="noStrike" cap="none" normalizeH="0" baseline="0" dirty="0" smtClean="0">
                <a:ln>
                  <a:noFill/>
                </a:ln>
                <a:solidFill>
                  <a:schemeClr val="tx1"/>
                </a:solidFill>
                <a:effectLst/>
                <a:latin typeface="Arial" charset="0"/>
                <a:sym typeface="Wingdings"/>
              </a:rPr>
              <a:t>  </a:t>
            </a:r>
            <a:r>
              <a:rPr kumimoji="0" lang="en-US" sz="2000" b="0" i="0" u="none" strike="noStrike" cap="none" normalizeH="0" baseline="0" dirty="0" smtClean="0">
                <a:ln>
                  <a:noFill/>
                </a:ln>
                <a:solidFill>
                  <a:schemeClr val="tx1"/>
                </a:solidFill>
                <a:effectLst/>
                <a:latin typeface="Arial" charset="0"/>
              </a:rPr>
              <a:t>Everything  </a:t>
            </a:r>
            <a:r>
              <a:rPr kumimoji="0" lang="en-US" sz="2000" b="0" i="0" u="none" strike="noStrike" cap="none" normalizeH="0" baseline="0" dirty="0" smtClean="0">
                <a:ln>
                  <a:noFill/>
                </a:ln>
                <a:solidFill>
                  <a:schemeClr val="tx1"/>
                </a:solidFill>
                <a:effectLst/>
                <a:latin typeface="Arial" charset="0"/>
                <a:sym typeface="Wingdings"/>
              </a:rPr>
              <a:t>  </a:t>
            </a:r>
            <a:r>
              <a:rPr kumimoji="0" lang="en-US" sz="2000" b="0" i="0" u="none" strike="noStrike" cap="none" normalizeH="0" baseline="0" dirty="0" smtClean="0">
                <a:ln>
                  <a:noFill/>
                </a:ln>
                <a:solidFill>
                  <a:schemeClr val="tx1"/>
                </a:solidFill>
                <a:effectLst/>
                <a:latin typeface="Arial" charset="0"/>
              </a:rPr>
              <a:t>Everything about DOJ</a:t>
            </a:r>
          </a:p>
        </p:txBody>
      </p:sp>
      <p:sp>
        <p:nvSpPr>
          <p:cNvPr id="7" name="Footer Placeholder 6"/>
          <p:cNvSpPr>
            <a:spLocks noGrp="1"/>
          </p:cNvSpPr>
          <p:nvPr>
            <p:ph type="ftr" sz="quarter" idx="11"/>
          </p:nvPr>
        </p:nvSpPr>
        <p:spPr/>
        <p:txBody>
          <a:bodyPr/>
          <a:lstStyle/>
          <a:p>
            <a:r>
              <a:rPr lang="en-US" smtClean="0">
                <a:solidFill>
                  <a:srgbClr val="FFFFFF"/>
                </a:solidFill>
              </a:rPr>
              <a:t>Kevin Kay</a:t>
            </a:r>
            <a:endParaRPr lang="en-US">
              <a:solidFill>
                <a:srgbClr val="FFFFFF"/>
              </a:solidFill>
            </a:endParaRPr>
          </a:p>
        </p:txBody>
      </p:sp>
    </p:spTree>
    <p:extLst>
      <p:ext uri="{BB962C8B-B14F-4D97-AF65-F5344CB8AC3E}">
        <p14:creationId xmlns:p14="http://schemas.microsoft.com/office/powerpoint/2010/main" val="2890564404"/>
      </p:ext>
    </p:extLst>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down)">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p:cNvSpPr>
            <a:spLocks noGrp="1"/>
          </p:cNvSpPr>
          <p:nvPr>
            <p:ph type="title"/>
          </p:nvPr>
        </p:nvSpPr>
        <p:spPr/>
        <p:txBody>
          <a:bodyPr/>
          <a:lstStyle/>
          <a:p>
            <a:pPr algn="l"/>
            <a:r>
              <a:rPr lang="en-US" sz="3000" dirty="0" smtClean="0">
                <a:latin typeface="+mn-lt"/>
              </a:rPr>
              <a:t>When Were</a:t>
            </a:r>
            <a:r>
              <a:rPr lang="en-US" dirty="0" smtClean="0"/>
              <a:t/>
            </a:r>
            <a:br>
              <a:rPr lang="en-US" dirty="0" smtClean="0"/>
            </a:br>
            <a:r>
              <a:rPr lang="en-US" dirty="0" smtClean="0"/>
              <a:t>“All Things” Fulfilled?</a:t>
            </a:r>
            <a:endParaRPr lang="en-US" dirty="0"/>
          </a:p>
        </p:txBody>
      </p:sp>
      <p:sp>
        <p:nvSpPr>
          <p:cNvPr id="7" name="Text Placeholder 6"/>
          <p:cNvSpPr>
            <a:spLocks noGrp="1"/>
          </p:cNvSpPr>
          <p:nvPr>
            <p:ph type="body" idx="1"/>
          </p:nvPr>
        </p:nvSpPr>
        <p:spPr>
          <a:xfrm>
            <a:off x="457200" y="1646238"/>
            <a:ext cx="4040188" cy="639762"/>
          </a:xfrm>
          <a:solidFill>
            <a:schemeClr val="bg2">
              <a:lumMod val="60000"/>
              <a:lumOff val="40000"/>
            </a:schemeClr>
          </a:solidFill>
        </p:spPr>
        <p:txBody>
          <a:bodyPr anchor="ctr"/>
          <a:lstStyle/>
          <a:p>
            <a:pPr algn="ctr"/>
            <a:r>
              <a:rPr lang="en-US" sz="3200" b="0" dirty="0" smtClean="0">
                <a:latin typeface="+mj-lt"/>
              </a:rPr>
              <a:t>AD 70</a:t>
            </a:r>
            <a:endParaRPr lang="en-US" sz="3200" b="0" dirty="0">
              <a:latin typeface="+mj-lt"/>
            </a:endParaRPr>
          </a:p>
        </p:txBody>
      </p:sp>
      <p:sp>
        <p:nvSpPr>
          <p:cNvPr id="8" name="Content Placeholder 7"/>
          <p:cNvSpPr>
            <a:spLocks noGrp="1"/>
          </p:cNvSpPr>
          <p:nvPr>
            <p:ph sz="half" idx="2"/>
          </p:nvPr>
        </p:nvSpPr>
        <p:spPr>
          <a:xfrm>
            <a:off x="533400" y="2244725"/>
            <a:ext cx="4040188" cy="3951288"/>
          </a:xfrm>
        </p:spPr>
        <p:txBody>
          <a:bodyPr/>
          <a:lstStyle/>
          <a:p>
            <a:pPr marL="0" indent="0">
              <a:buNone/>
            </a:pPr>
            <a:r>
              <a:rPr lang="en-US" sz="2600" b="1" dirty="0" smtClean="0">
                <a:effectLst/>
              </a:rPr>
              <a:t>Lk. 21:20-22:  </a:t>
            </a:r>
            <a:r>
              <a:rPr lang="en-US" sz="2600" baseline="30000" dirty="0" smtClean="0">
                <a:effectLst/>
              </a:rPr>
              <a:t>20</a:t>
            </a:r>
            <a:r>
              <a:rPr lang="en-US" sz="2600" dirty="0" smtClean="0">
                <a:effectLst/>
              </a:rPr>
              <a:t> </a:t>
            </a:r>
            <a:r>
              <a:rPr lang="en-US" sz="2600" dirty="0">
                <a:effectLst/>
              </a:rPr>
              <a:t>“But when you see </a:t>
            </a:r>
            <a:r>
              <a:rPr lang="en-US" sz="2600" dirty="0">
                <a:solidFill>
                  <a:srgbClr val="00B0F0"/>
                </a:solidFill>
                <a:effectLst/>
              </a:rPr>
              <a:t>Jerusalem</a:t>
            </a:r>
            <a:r>
              <a:rPr lang="en-US" sz="2600" dirty="0">
                <a:effectLst/>
              </a:rPr>
              <a:t> surrounded by armies, then know that </a:t>
            </a:r>
            <a:r>
              <a:rPr lang="en-US" sz="2600" dirty="0">
                <a:solidFill>
                  <a:srgbClr val="00B0F0"/>
                </a:solidFill>
                <a:effectLst/>
              </a:rPr>
              <a:t>its</a:t>
            </a:r>
            <a:r>
              <a:rPr lang="en-US" sz="2600" dirty="0">
                <a:effectLst/>
              </a:rPr>
              <a:t> desolation is </a:t>
            </a:r>
            <a:r>
              <a:rPr lang="en-US" sz="2600" dirty="0" smtClean="0">
                <a:effectLst/>
              </a:rPr>
              <a:t>near…. </a:t>
            </a:r>
            <a:r>
              <a:rPr lang="en-US" sz="2600" baseline="30000" dirty="0">
                <a:effectLst/>
              </a:rPr>
              <a:t>22</a:t>
            </a:r>
            <a:r>
              <a:rPr lang="en-US" sz="2600" dirty="0">
                <a:effectLst/>
              </a:rPr>
              <a:t> </a:t>
            </a:r>
            <a:r>
              <a:rPr lang="en-US" sz="2600" u="sng" dirty="0">
                <a:effectLst/>
              </a:rPr>
              <a:t>For</a:t>
            </a:r>
            <a:r>
              <a:rPr lang="en-US" sz="2600" dirty="0">
                <a:effectLst/>
              </a:rPr>
              <a:t> these are the days of vengeance, that </a:t>
            </a:r>
            <a:r>
              <a:rPr lang="en-US" sz="2600" b="1" dirty="0">
                <a:solidFill>
                  <a:srgbClr val="FFFF00"/>
                </a:solidFill>
                <a:effectLst/>
              </a:rPr>
              <a:t>all things which are written may be fulfilled. </a:t>
            </a:r>
          </a:p>
          <a:p>
            <a:endParaRPr lang="en-US" dirty="0"/>
          </a:p>
        </p:txBody>
      </p:sp>
      <p:sp>
        <p:nvSpPr>
          <p:cNvPr id="9" name="Text Placeholder 8"/>
          <p:cNvSpPr>
            <a:spLocks noGrp="1"/>
          </p:cNvSpPr>
          <p:nvPr>
            <p:ph type="body" sz="quarter" idx="3"/>
          </p:nvPr>
        </p:nvSpPr>
        <p:spPr>
          <a:xfrm>
            <a:off x="4645025" y="1646238"/>
            <a:ext cx="4041775" cy="639762"/>
          </a:xfrm>
          <a:solidFill>
            <a:schemeClr val="bg2">
              <a:lumMod val="60000"/>
              <a:lumOff val="40000"/>
            </a:schemeClr>
          </a:solidFill>
        </p:spPr>
        <p:txBody>
          <a:bodyPr anchor="ctr"/>
          <a:lstStyle/>
          <a:p>
            <a:pPr algn="ctr"/>
            <a:r>
              <a:rPr lang="en-US" sz="3200" b="0" dirty="0">
                <a:latin typeface="+mj-lt"/>
              </a:rPr>
              <a:t>AD 30</a:t>
            </a:r>
          </a:p>
        </p:txBody>
      </p:sp>
      <p:sp>
        <p:nvSpPr>
          <p:cNvPr id="10" name="Content Placeholder 9"/>
          <p:cNvSpPr>
            <a:spLocks noGrp="1"/>
          </p:cNvSpPr>
          <p:nvPr>
            <p:ph sz="quarter" idx="4"/>
          </p:nvPr>
        </p:nvSpPr>
        <p:spPr>
          <a:xfrm>
            <a:off x="4645025" y="2286000"/>
            <a:ext cx="4041775" cy="3951288"/>
          </a:xfrm>
        </p:spPr>
        <p:txBody>
          <a:bodyPr/>
          <a:lstStyle/>
          <a:p>
            <a:pPr marL="0" indent="0">
              <a:buNone/>
            </a:pPr>
            <a:r>
              <a:rPr lang="en-US" sz="2600" b="1" dirty="0" smtClean="0">
                <a:effectLst/>
              </a:rPr>
              <a:t>Lk. 18:31:  </a:t>
            </a:r>
            <a:r>
              <a:rPr lang="en-US" sz="2600" baseline="30000" dirty="0" smtClean="0">
                <a:effectLst/>
              </a:rPr>
              <a:t>31</a:t>
            </a:r>
            <a:r>
              <a:rPr lang="en-US" sz="2600" dirty="0" smtClean="0">
                <a:effectLst/>
              </a:rPr>
              <a:t> </a:t>
            </a:r>
            <a:r>
              <a:rPr lang="en-US" sz="2600" dirty="0">
                <a:effectLst/>
              </a:rPr>
              <a:t>Then He took the twelve aside and said to them, “Behold, we are going up to </a:t>
            </a:r>
            <a:r>
              <a:rPr lang="en-US" sz="2600" dirty="0">
                <a:solidFill>
                  <a:srgbClr val="00B0F0"/>
                </a:solidFill>
                <a:effectLst/>
              </a:rPr>
              <a:t>Jerusalem</a:t>
            </a:r>
            <a:r>
              <a:rPr lang="en-US" sz="2600" dirty="0">
                <a:effectLst/>
              </a:rPr>
              <a:t>, and </a:t>
            </a:r>
            <a:r>
              <a:rPr lang="en-US" sz="2600" b="1" dirty="0">
                <a:solidFill>
                  <a:srgbClr val="FFFF00"/>
                </a:solidFill>
                <a:effectLst/>
              </a:rPr>
              <a:t>all things that are written by the prophets concerning the Son of Man will be accomplished. </a:t>
            </a:r>
          </a:p>
          <a:p>
            <a:endParaRPr lang="en-US" dirty="0"/>
          </a:p>
        </p:txBody>
      </p:sp>
      <p:sp>
        <p:nvSpPr>
          <p:cNvPr id="5" name="Slide Number Placeholder 4"/>
          <p:cNvSpPr>
            <a:spLocks noGrp="1"/>
          </p:cNvSpPr>
          <p:nvPr>
            <p:ph type="sldNum" sz="quarter" idx="12"/>
          </p:nvPr>
        </p:nvSpPr>
        <p:spPr/>
        <p:txBody>
          <a:bodyPr/>
          <a:lstStyle/>
          <a:p>
            <a:pPr>
              <a:defRPr/>
            </a:pPr>
            <a:fld id="{55A4F543-A8C0-49B7-B18F-9EC73C4923E3}" type="slidenum">
              <a:rPr lang="en-US" smtClean="0"/>
              <a:pPr>
                <a:defRPr/>
              </a:pPr>
              <a:t>112</a:t>
            </a:fld>
            <a:endParaRPr lang="en-US"/>
          </a:p>
        </p:txBody>
      </p:sp>
      <p:sp>
        <p:nvSpPr>
          <p:cNvPr id="2" name="Footer Placeholder 1"/>
          <p:cNvSpPr>
            <a:spLocks noGrp="1"/>
          </p:cNvSpPr>
          <p:nvPr>
            <p:ph type="ftr" sz="quarter" idx="11"/>
          </p:nvPr>
        </p:nvSpPr>
        <p:spPr/>
        <p:txBody>
          <a:bodyPr/>
          <a:lstStyle/>
          <a:p>
            <a:pPr>
              <a:defRPr/>
            </a:pPr>
            <a:r>
              <a:rPr lang="en-US" smtClean="0"/>
              <a:t>Kevin Kay</a:t>
            </a:r>
            <a:endParaRPr lang="en-US"/>
          </a:p>
        </p:txBody>
      </p:sp>
    </p:spTree>
    <p:extLst>
      <p:ext uri="{BB962C8B-B14F-4D97-AF65-F5344CB8AC3E}">
        <p14:creationId xmlns:p14="http://schemas.microsoft.com/office/powerpoint/2010/main" val="4177449043"/>
      </p:ext>
    </p:extLst>
  </p:cSld>
  <p:clrMapOvr>
    <a:overrideClrMapping bg1="dk2" tx1="lt1" bg2="dk1" tx2="lt2" accent1="accent1" accent2="accent2" accent3="accent3" accent4="accent4" accent5="accent5" accent6="accent6" hlink="hlink" folHlink="folHlink"/>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par>
    </p:tnLst>
  </p:timing>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p:cNvSpPr>
            <a:spLocks noGrp="1"/>
          </p:cNvSpPr>
          <p:nvPr>
            <p:ph type="title"/>
          </p:nvPr>
        </p:nvSpPr>
        <p:spPr/>
        <p:txBody>
          <a:bodyPr/>
          <a:lstStyle/>
          <a:p>
            <a:pPr algn="l"/>
            <a:r>
              <a:rPr lang="en-US" sz="3000" dirty="0" smtClean="0">
                <a:latin typeface="+mn-lt"/>
              </a:rPr>
              <a:t>When Were</a:t>
            </a:r>
            <a:r>
              <a:rPr lang="en-US" dirty="0" smtClean="0"/>
              <a:t/>
            </a:r>
            <a:br>
              <a:rPr lang="en-US" dirty="0" smtClean="0"/>
            </a:br>
            <a:r>
              <a:rPr lang="en-US" dirty="0" smtClean="0"/>
              <a:t>“All Things” Fulfilled?</a:t>
            </a:r>
            <a:endParaRPr lang="en-US" dirty="0"/>
          </a:p>
        </p:txBody>
      </p:sp>
      <p:sp>
        <p:nvSpPr>
          <p:cNvPr id="7" name="Text Placeholder 6"/>
          <p:cNvSpPr>
            <a:spLocks noGrp="1"/>
          </p:cNvSpPr>
          <p:nvPr>
            <p:ph type="body" idx="1"/>
          </p:nvPr>
        </p:nvSpPr>
        <p:spPr>
          <a:xfrm>
            <a:off x="457200" y="1646238"/>
            <a:ext cx="4040188" cy="639762"/>
          </a:xfrm>
          <a:solidFill>
            <a:schemeClr val="bg2">
              <a:lumMod val="60000"/>
              <a:lumOff val="40000"/>
            </a:schemeClr>
          </a:solidFill>
        </p:spPr>
        <p:txBody>
          <a:bodyPr anchor="ctr"/>
          <a:lstStyle/>
          <a:p>
            <a:pPr algn="ctr"/>
            <a:r>
              <a:rPr lang="en-US" sz="3200" b="0" dirty="0" smtClean="0">
                <a:latin typeface="+mj-lt"/>
              </a:rPr>
              <a:t>AD 70</a:t>
            </a:r>
            <a:endParaRPr lang="en-US" sz="3200" b="0" dirty="0">
              <a:latin typeface="+mj-lt"/>
            </a:endParaRPr>
          </a:p>
        </p:txBody>
      </p:sp>
      <p:sp>
        <p:nvSpPr>
          <p:cNvPr id="8" name="Content Placeholder 7"/>
          <p:cNvSpPr>
            <a:spLocks noGrp="1"/>
          </p:cNvSpPr>
          <p:nvPr>
            <p:ph sz="half" idx="2"/>
          </p:nvPr>
        </p:nvSpPr>
        <p:spPr>
          <a:xfrm>
            <a:off x="533400" y="2244725"/>
            <a:ext cx="4040188" cy="3951288"/>
          </a:xfrm>
        </p:spPr>
        <p:txBody>
          <a:bodyPr/>
          <a:lstStyle/>
          <a:p>
            <a:pPr marL="0" indent="0">
              <a:buNone/>
            </a:pPr>
            <a:r>
              <a:rPr lang="en-US" sz="2600" b="1" dirty="0" smtClean="0">
                <a:effectLst/>
              </a:rPr>
              <a:t>Lk. 21:20-22:  </a:t>
            </a:r>
            <a:r>
              <a:rPr lang="en-US" sz="2600" baseline="30000" dirty="0" smtClean="0">
                <a:effectLst/>
              </a:rPr>
              <a:t>20</a:t>
            </a:r>
            <a:r>
              <a:rPr lang="en-US" sz="2600" dirty="0" smtClean="0">
                <a:effectLst/>
              </a:rPr>
              <a:t> </a:t>
            </a:r>
            <a:r>
              <a:rPr lang="en-US" sz="2600" dirty="0">
                <a:effectLst/>
              </a:rPr>
              <a:t>“But when you see </a:t>
            </a:r>
            <a:r>
              <a:rPr lang="en-US" sz="2600" dirty="0">
                <a:solidFill>
                  <a:srgbClr val="00B0F0"/>
                </a:solidFill>
                <a:effectLst/>
              </a:rPr>
              <a:t>Jerusalem</a:t>
            </a:r>
            <a:r>
              <a:rPr lang="en-US" sz="2600" dirty="0">
                <a:effectLst/>
              </a:rPr>
              <a:t> surrounded by armies, then know that </a:t>
            </a:r>
            <a:r>
              <a:rPr lang="en-US" sz="2600" dirty="0">
                <a:solidFill>
                  <a:srgbClr val="00B0F0"/>
                </a:solidFill>
                <a:effectLst/>
              </a:rPr>
              <a:t>its</a:t>
            </a:r>
            <a:r>
              <a:rPr lang="en-US" sz="2600" dirty="0">
                <a:effectLst/>
              </a:rPr>
              <a:t> desolation is </a:t>
            </a:r>
            <a:r>
              <a:rPr lang="en-US" sz="2600" dirty="0" smtClean="0">
                <a:effectLst/>
              </a:rPr>
              <a:t>near…. </a:t>
            </a:r>
            <a:r>
              <a:rPr lang="en-US" sz="2600" baseline="30000" dirty="0">
                <a:effectLst/>
              </a:rPr>
              <a:t>22</a:t>
            </a:r>
            <a:r>
              <a:rPr lang="en-US" sz="2600" dirty="0">
                <a:effectLst/>
              </a:rPr>
              <a:t> </a:t>
            </a:r>
            <a:r>
              <a:rPr lang="en-US" sz="2600" u="sng" dirty="0">
                <a:effectLst/>
              </a:rPr>
              <a:t>For</a:t>
            </a:r>
            <a:r>
              <a:rPr lang="en-US" sz="2600" dirty="0">
                <a:effectLst/>
              </a:rPr>
              <a:t> these are the days of vengeance, that </a:t>
            </a:r>
            <a:r>
              <a:rPr lang="en-US" sz="2600" b="1" dirty="0">
                <a:solidFill>
                  <a:srgbClr val="FFFF00"/>
                </a:solidFill>
                <a:effectLst/>
              </a:rPr>
              <a:t>all things which are written may be fulfilled. </a:t>
            </a:r>
          </a:p>
          <a:p>
            <a:endParaRPr lang="en-US" dirty="0"/>
          </a:p>
        </p:txBody>
      </p:sp>
      <p:sp>
        <p:nvSpPr>
          <p:cNvPr id="9" name="Text Placeholder 8"/>
          <p:cNvSpPr>
            <a:spLocks noGrp="1"/>
          </p:cNvSpPr>
          <p:nvPr>
            <p:ph type="body" sz="quarter" idx="3"/>
          </p:nvPr>
        </p:nvSpPr>
        <p:spPr>
          <a:xfrm>
            <a:off x="4645025" y="1646238"/>
            <a:ext cx="4041775" cy="639762"/>
          </a:xfrm>
          <a:solidFill>
            <a:schemeClr val="bg2">
              <a:lumMod val="60000"/>
              <a:lumOff val="40000"/>
            </a:schemeClr>
          </a:solidFill>
        </p:spPr>
        <p:txBody>
          <a:bodyPr anchor="ctr"/>
          <a:lstStyle/>
          <a:p>
            <a:pPr algn="ctr"/>
            <a:r>
              <a:rPr lang="en-US" sz="3200" b="0" dirty="0">
                <a:latin typeface="+mj-lt"/>
              </a:rPr>
              <a:t>AD 30</a:t>
            </a:r>
          </a:p>
        </p:txBody>
      </p:sp>
      <p:sp>
        <p:nvSpPr>
          <p:cNvPr id="10" name="Content Placeholder 9"/>
          <p:cNvSpPr>
            <a:spLocks noGrp="1"/>
          </p:cNvSpPr>
          <p:nvPr>
            <p:ph sz="quarter" idx="4"/>
          </p:nvPr>
        </p:nvSpPr>
        <p:spPr>
          <a:xfrm>
            <a:off x="4645025" y="2286000"/>
            <a:ext cx="4041775" cy="3951288"/>
          </a:xfrm>
        </p:spPr>
        <p:txBody>
          <a:bodyPr/>
          <a:lstStyle/>
          <a:p>
            <a:pPr marL="0" indent="0">
              <a:buNone/>
            </a:pPr>
            <a:r>
              <a:rPr lang="en-US" sz="2600" b="1" dirty="0" smtClean="0">
                <a:effectLst/>
              </a:rPr>
              <a:t>Lk. 18:32-33:  </a:t>
            </a:r>
            <a:r>
              <a:rPr lang="en-US" baseline="30000" dirty="0" smtClean="0">
                <a:effectLst/>
              </a:rPr>
              <a:t>32</a:t>
            </a:r>
            <a:r>
              <a:rPr lang="en-US" dirty="0" smtClean="0">
                <a:effectLst/>
              </a:rPr>
              <a:t> </a:t>
            </a:r>
            <a:r>
              <a:rPr lang="en-US" u="sng" dirty="0">
                <a:effectLst/>
              </a:rPr>
              <a:t>For</a:t>
            </a:r>
            <a:r>
              <a:rPr lang="en-US" dirty="0">
                <a:effectLst/>
              </a:rPr>
              <a:t> He will be delivered to the Gentiles and will be mocked and insulted and spit upon. </a:t>
            </a:r>
            <a:r>
              <a:rPr lang="en-US" baseline="30000" dirty="0">
                <a:effectLst/>
              </a:rPr>
              <a:t>33</a:t>
            </a:r>
            <a:r>
              <a:rPr lang="en-US" dirty="0">
                <a:effectLst/>
              </a:rPr>
              <a:t> They will scourge Him and kill Him. And the third day He will rise again.” </a:t>
            </a:r>
          </a:p>
          <a:p>
            <a:pPr marL="0" indent="0">
              <a:buNone/>
            </a:pPr>
            <a:endParaRPr lang="en-US" dirty="0"/>
          </a:p>
        </p:txBody>
      </p:sp>
      <p:sp>
        <p:nvSpPr>
          <p:cNvPr id="5" name="Slide Number Placeholder 4"/>
          <p:cNvSpPr>
            <a:spLocks noGrp="1"/>
          </p:cNvSpPr>
          <p:nvPr>
            <p:ph type="sldNum" sz="quarter" idx="12"/>
          </p:nvPr>
        </p:nvSpPr>
        <p:spPr/>
        <p:txBody>
          <a:bodyPr/>
          <a:lstStyle/>
          <a:p>
            <a:pPr>
              <a:defRPr/>
            </a:pPr>
            <a:fld id="{55A4F543-A8C0-49B7-B18F-9EC73C4923E3}" type="slidenum">
              <a:rPr lang="en-US" smtClean="0"/>
              <a:pPr>
                <a:defRPr/>
              </a:pPr>
              <a:t>113</a:t>
            </a:fld>
            <a:endParaRPr lang="en-US"/>
          </a:p>
        </p:txBody>
      </p:sp>
      <p:sp>
        <p:nvSpPr>
          <p:cNvPr id="2" name="Footer Placeholder 1"/>
          <p:cNvSpPr>
            <a:spLocks noGrp="1"/>
          </p:cNvSpPr>
          <p:nvPr>
            <p:ph type="ftr" sz="quarter" idx="11"/>
          </p:nvPr>
        </p:nvSpPr>
        <p:spPr/>
        <p:txBody>
          <a:bodyPr/>
          <a:lstStyle/>
          <a:p>
            <a:pPr>
              <a:defRPr/>
            </a:pPr>
            <a:r>
              <a:rPr lang="en-US" smtClean="0"/>
              <a:t>Kevin Kay</a:t>
            </a:r>
            <a:endParaRPr lang="en-US"/>
          </a:p>
        </p:txBody>
      </p:sp>
    </p:spTree>
    <p:extLst>
      <p:ext uri="{BB962C8B-B14F-4D97-AF65-F5344CB8AC3E}">
        <p14:creationId xmlns:p14="http://schemas.microsoft.com/office/powerpoint/2010/main" val="399463820"/>
      </p:ext>
    </p:extLst>
  </p:cSld>
  <p:clrMapOvr>
    <a:overrideClrMapping bg1="dk2" tx1="lt1" bg2="dk1" tx2="lt2" accent1="accent1" accent2="accent2" accent3="accent3" accent4="accent4" accent5="accent5" accent6="accent6" hlink="hlink" folHlink="folHlink"/>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par>
    </p:tnLst>
  </p:timing>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p:cNvSpPr>
            <a:spLocks noGrp="1"/>
          </p:cNvSpPr>
          <p:nvPr>
            <p:ph type="title"/>
          </p:nvPr>
        </p:nvSpPr>
        <p:spPr/>
        <p:txBody>
          <a:bodyPr/>
          <a:lstStyle/>
          <a:p>
            <a:pPr algn="l"/>
            <a:r>
              <a:rPr lang="en-US" sz="3000" dirty="0" smtClean="0">
                <a:latin typeface="+mn-lt"/>
              </a:rPr>
              <a:t>When Were</a:t>
            </a:r>
            <a:r>
              <a:rPr lang="en-US" dirty="0" smtClean="0"/>
              <a:t/>
            </a:r>
            <a:br>
              <a:rPr lang="en-US" dirty="0" smtClean="0"/>
            </a:br>
            <a:r>
              <a:rPr lang="en-US" dirty="0" smtClean="0"/>
              <a:t>“All Things” Fulfilled?</a:t>
            </a:r>
            <a:endParaRPr lang="en-US" dirty="0"/>
          </a:p>
        </p:txBody>
      </p:sp>
      <p:sp>
        <p:nvSpPr>
          <p:cNvPr id="7" name="Text Placeholder 6"/>
          <p:cNvSpPr>
            <a:spLocks noGrp="1"/>
          </p:cNvSpPr>
          <p:nvPr>
            <p:ph type="body" idx="1"/>
          </p:nvPr>
        </p:nvSpPr>
        <p:spPr>
          <a:xfrm>
            <a:off x="457200" y="1646238"/>
            <a:ext cx="4040188" cy="639762"/>
          </a:xfrm>
          <a:solidFill>
            <a:schemeClr val="bg2">
              <a:lumMod val="60000"/>
              <a:lumOff val="40000"/>
            </a:schemeClr>
          </a:solidFill>
        </p:spPr>
        <p:txBody>
          <a:bodyPr anchor="ctr"/>
          <a:lstStyle/>
          <a:p>
            <a:pPr algn="ctr"/>
            <a:r>
              <a:rPr lang="en-US" sz="3200" b="0" dirty="0" smtClean="0">
                <a:latin typeface="+mj-lt"/>
              </a:rPr>
              <a:t>AD 70</a:t>
            </a:r>
            <a:endParaRPr lang="en-US" sz="3200" b="0" dirty="0">
              <a:latin typeface="+mj-lt"/>
            </a:endParaRPr>
          </a:p>
        </p:txBody>
      </p:sp>
      <p:sp>
        <p:nvSpPr>
          <p:cNvPr id="8" name="Content Placeholder 7"/>
          <p:cNvSpPr>
            <a:spLocks noGrp="1"/>
          </p:cNvSpPr>
          <p:nvPr>
            <p:ph sz="half" idx="2"/>
          </p:nvPr>
        </p:nvSpPr>
        <p:spPr>
          <a:xfrm>
            <a:off x="533400" y="2244725"/>
            <a:ext cx="4040188" cy="3951288"/>
          </a:xfrm>
        </p:spPr>
        <p:txBody>
          <a:bodyPr/>
          <a:lstStyle/>
          <a:p>
            <a:pPr marL="0" indent="0">
              <a:buNone/>
            </a:pPr>
            <a:r>
              <a:rPr lang="en-US" sz="2600" b="1" dirty="0" smtClean="0">
                <a:effectLst/>
              </a:rPr>
              <a:t>Lk. 21:20-22:  </a:t>
            </a:r>
            <a:r>
              <a:rPr lang="en-US" sz="2600" baseline="30000" dirty="0" smtClean="0">
                <a:effectLst/>
              </a:rPr>
              <a:t>20</a:t>
            </a:r>
            <a:r>
              <a:rPr lang="en-US" sz="2600" dirty="0" smtClean="0">
                <a:effectLst/>
              </a:rPr>
              <a:t> </a:t>
            </a:r>
            <a:r>
              <a:rPr lang="en-US" sz="2600" dirty="0">
                <a:effectLst/>
              </a:rPr>
              <a:t>“But when you see </a:t>
            </a:r>
            <a:r>
              <a:rPr lang="en-US" sz="2600" dirty="0">
                <a:solidFill>
                  <a:srgbClr val="00B0F0"/>
                </a:solidFill>
                <a:effectLst/>
              </a:rPr>
              <a:t>Jerusalem</a:t>
            </a:r>
            <a:r>
              <a:rPr lang="en-US" sz="2600" dirty="0">
                <a:effectLst/>
              </a:rPr>
              <a:t> surrounded by armies, then know that </a:t>
            </a:r>
            <a:r>
              <a:rPr lang="en-US" sz="2600" dirty="0">
                <a:solidFill>
                  <a:srgbClr val="00B0F0"/>
                </a:solidFill>
                <a:effectLst/>
              </a:rPr>
              <a:t>its</a:t>
            </a:r>
            <a:r>
              <a:rPr lang="en-US" sz="2600" dirty="0">
                <a:effectLst/>
              </a:rPr>
              <a:t> desolation is </a:t>
            </a:r>
            <a:r>
              <a:rPr lang="en-US" sz="2600" dirty="0" smtClean="0">
                <a:effectLst/>
              </a:rPr>
              <a:t>near…. </a:t>
            </a:r>
            <a:r>
              <a:rPr lang="en-US" sz="2600" baseline="30000" dirty="0">
                <a:effectLst/>
              </a:rPr>
              <a:t>22</a:t>
            </a:r>
            <a:r>
              <a:rPr lang="en-US" sz="2600" dirty="0">
                <a:effectLst/>
              </a:rPr>
              <a:t> </a:t>
            </a:r>
            <a:r>
              <a:rPr lang="en-US" sz="2600" u="sng" dirty="0">
                <a:effectLst/>
              </a:rPr>
              <a:t>For</a:t>
            </a:r>
            <a:r>
              <a:rPr lang="en-US" sz="2600" dirty="0">
                <a:effectLst/>
              </a:rPr>
              <a:t> these are the days of vengeance, that </a:t>
            </a:r>
            <a:r>
              <a:rPr lang="en-US" sz="2600" b="1" dirty="0">
                <a:solidFill>
                  <a:srgbClr val="FFFF00"/>
                </a:solidFill>
                <a:effectLst/>
              </a:rPr>
              <a:t>all things which are written may be fulfilled. </a:t>
            </a:r>
          </a:p>
          <a:p>
            <a:endParaRPr lang="en-US" dirty="0"/>
          </a:p>
        </p:txBody>
      </p:sp>
      <p:sp>
        <p:nvSpPr>
          <p:cNvPr id="9" name="Text Placeholder 8"/>
          <p:cNvSpPr>
            <a:spLocks noGrp="1"/>
          </p:cNvSpPr>
          <p:nvPr>
            <p:ph type="body" sz="quarter" idx="3"/>
          </p:nvPr>
        </p:nvSpPr>
        <p:spPr>
          <a:xfrm>
            <a:off x="4645025" y="1646238"/>
            <a:ext cx="4041775" cy="639762"/>
          </a:xfrm>
          <a:solidFill>
            <a:schemeClr val="bg2">
              <a:lumMod val="60000"/>
              <a:lumOff val="40000"/>
            </a:schemeClr>
          </a:solidFill>
        </p:spPr>
        <p:txBody>
          <a:bodyPr anchor="ctr"/>
          <a:lstStyle/>
          <a:p>
            <a:pPr algn="ctr"/>
            <a:r>
              <a:rPr lang="en-US" sz="3200" b="0" dirty="0">
                <a:latin typeface="+mj-lt"/>
              </a:rPr>
              <a:t>AD 30</a:t>
            </a:r>
          </a:p>
        </p:txBody>
      </p:sp>
      <p:sp>
        <p:nvSpPr>
          <p:cNvPr id="10" name="Content Placeholder 9"/>
          <p:cNvSpPr>
            <a:spLocks noGrp="1"/>
          </p:cNvSpPr>
          <p:nvPr>
            <p:ph sz="quarter" idx="4"/>
          </p:nvPr>
        </p:nvSpPr>
        <p:spPr>
          <a:xfrm>
            <a:off x="4645025" y="2286000"/>
            <a:ext cx="4041775" cy="3951288"/>
          </a:xfrm>
        </p:spPr>
        <p:txBody>
          <a:bodyPr/>
          <a:lstStyle/>
          <a:p>
            <a:pPr marL="0" indent="0">
              <a:buNone/>
            </a:pPr>
            <a:r>
              <a:rPr lang="en-US" b="1" dirty="0" smtClean="0"/>
              <a:t>Lk. 24:44:</a:t>
            </a:r>
            <a:r>
              <a:rPr lang="en-US" dirty="0" smtClean="0"/>
              <a:t>  </a:t>
            </a:r>
            <a:r>
              <a:rPr lang="en-US" baseline="30000" dirty="0">
                <a:effectLst/>
              </a:rPr>
              <a:t>44</a:t>
            </a:r>
            <a:r>
              <a:rPr lang="en-US" dirty="0">
                <a:effectLst/>
              </a:rPr>
              <a:t> Then He said to them, “These are the words which I spoke to you while I was still with you, that </a:t>
            </a:r>
            <a:r>
              <a:rPr lang="en-US" b="1" dirty="0">
                <a:solidFill>
                  <a:srgbClr val="FFFF00"/>
                </a:solidFill>
                <a:effectLst/>
              </a:rPr>
              <a:t>all things must be fulfilled which were written in the Law of Moses and the Prophets and the Psalms </a:t>
            </a:r>
            <a:r>
              <a:rPr lang="en-US" dirty="0">
                <a:effectLst/>
              </a:rPr>
              <a:t>concerning Me</a:t>
            </a:r>
            <a:r>
              <a:rPr lang="en-US" dirty="0" smtClean="0">
                <a:effectLst/>
              </a:rPr>
              <a:t>.”</a:t>
            </a:r>
            <a:r>
              <a:rPr lang="en-US" dirty="0" smtClean="0"/>
              <a:t> </a:t>
            </a:r>
            <a:endParaRPr lang="en-US" dirty="0"/>
          </a:p>
        </p:txBody>
      </p:sp>
      <p:sp>
        <p:nvSpPr>
          <p:cNvPr id="5" name="Slide Number Placeholder 4"/>
          <p:cNvSpPr>
            <a:spLocks noGrp="1"/>
          </p:cNvSpPr>
          <p:nvPr>
            <p:ph type="sldNum" sz="quarter" idx="12"/>
          </p:nvPr>
        </p:nvSpPr>
        <p:spPr/>
        <p:txBody>
          <a:bodyPr/>
          <a:lstStyle/>
          <a:p>
            <a:pPr>
              <a:defRPr/>
            </a:pPr>
            <a:fld id="{55A4F543-A8C0-49B7-B18F-9EC73C4923E3}" type="slidenum">
              <a:rPr lang="en-US" smtClean="0"/>
              <a:pPr>
                <a:defRPr/>
              </a:pPr>
              <a:t>114</a:t>
            </a:fld>
            <a:endParaRPr lang="en-US"/>
          </a:p>
        </p:txBody>
      </p:sp>
      <p:sp>
        <p:nvSpPr>
          <p:cNvPr id="2" name="Footer Placeholder 1"/>
          <p:cNvSpPr>
            <a:spLocks noGrp="1"/>
          </p:cNvSpPr>
          <p:nvPr>
            <p:ph type="ftr" sz="quarter" idx="11"/>
          </p:nvPr>
        </p:nvSpPr>
        <p:spPr/>
        <p:txBody>
          <a:bodyPr/>
          <a:lstStyle/>
          <a:p>
            <a:pPr>
              <a:defRPr/>
            </a:pPr>
            <a:r>
              <a:rPr lang="en-US" smtClean="0"/>
              <a:t>Kevin Kay</a:t>
            </a:r>
            <a:endParaRPr lang="en-US"/>
          </a:p>
        </p:txBody>
      </p:sp>
    </p:spTree>
    <p:extLst>
      <p:ext uri="{BB962C8B-B14F-4D97-AF65-F5344CB8AC3E}">
        <p14:creationId xmlns:p14="http://schemas.microsoft.com/office/powerpoint/2010/main" val="1645734810"/>
      </p:ext>
    </p:extLst>
  </p:cSld>
  <p:clrMapOvr>
    <a:overrideClrMapping bg1="dk2" tx1="lt1" bg2="dk1" tx2="lt2" accent1="accent1" accent2="accent2" accent3="accent3" accent4="accent4" accent5="accent5" accent6="accent6" hlink="hlink" folHlink="folHlink"/>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par>
    </p:tnLst>
  </p:timing>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p:cNvSpPr>
            <a:spLocks noGrp="1"/>
          </p:cNvSpPr>
          <p:nvPr>
            <p:ph type="title"/>
          </p:nvPr>
        </p:nvSpPr>
        <p:spPr/>
        <p:txBody>
          <a:bodyPr/>
          <a:lstStyle/>
          <a:p>
            <a:pPr algn="l"/>
            <a:r>
              <a:rPr lang="en-US" sz="3000" dirty="0" smtClean="0">
                <a:latin typeface="+mn-lt"/>
              </a:rPr>
              <a:t>When Were</a:t>
            </a:r>
            <a:r>
              <a:rPr lang="en-US" dirty="0" smtClean="0"/>
              <a:t/>
            </a:r>
            <a:br>
              <a:rPr lang="en-US" dirty="0" smtClean="0"/>
            </a:br>
            <a:r>
              <a:rPr lang="en-US" dirty="0" smtClean="0"/>
              <a:t>“All Things” Fulfilled?</a:t>
            </a:r>
            <a:endParaRPr lang="en-US" dirty="0"/>
          </a:p>
        </p:txBody>
      </p:sp>
      <p:sp>
        <p:nvSpPr>
          <p:cNvPr id="7" name="Text Placeholder 6"/>
          <p:cNvSpPr>
            <a:spLocks noGrp="1"/>
          </p:cNvSpPr>
          <p:nvPr>
            <p:ph type="body" idx="1"/>
          </p:nvPr>
        </p:nvSpPr>
        <p:spPr>
          <a:xfrm>
            <a:off x="457200" y="1646238"/>
            <a:ext cx="4040188" cy="639762"/>
          </a:xfrm>
          <a:solidFill>
            <a:schemeClr val="bg2">
              <a:lumMod val="60000"/>
              <a:lumOff val="40000"/>
            </a:schemeClr>
          </a:solidFill>
        </p:spPr>
        <p:txBody>
          <a:bodyPr anchor="ctr"/>
          <a:lstStyle/>
          <a:p>
            <a:pPr algn="ctr"/>
            <a:r>
              <a:rPr lang="en-US" sz="3200" b="0" dirty="0" smtClean="0">
                <a:latin typeface="+mj-lt"/>
              </a:rPr>
              <a:t>AD 70</a:t>
            </a:r>
            <a:endParaRPr lang="en-US" sz="3200" b="0" dirty="0">
              <a:latin typeface="+mj-lt"/>
            </a:endParaRPr>
          </a:p>
        </p:txBody>
      </p:sp>
      <p:sp>
        <p:nvSpPr>
          <p:cNvPr id="8" name="Content Placeholder 7"/>
          <p:cNvSpPr>
            <a:spLocks noGrp="1"/>
          </p:cNvSpPr>
          <p:nvPr>
            <p:ph sz="half" idx="2"/>
          </p:nvPr>
        </p:nvSpPr>
        <p:spPr>
          <a:xfrm>
            <a:off x="533400" y="2244725"/>
            <a:ext cx="4040188" cy="3951288"/>
          </a:xfrm>
        </p:spPr>
        <p:txBody>
          <a:bodyPr/>
          <a:lstStyle/>
          <a:p>
            <a:pPr marL="0" indent="0">
              <a:buNone/>
            </a:pPr>
            <a:r>
              <a:rPr lang="en-US" sz="2600" b="1" dirty="0" smtClean="0">
                <a:effectLst/>
              </a:rPr>
              <a:t>Lk. 21:20-22:  </a:t>
            </a:r>
            <a:r>
              <a:rPr lang="en-US" sz="2600" baseline="30000" dirty="0" smtClean="0">
                <a:effectLst/>
              </a:rPr>
              <a:t>20</a:t>
            </a:r>
            <a:r>
              <a:rPr lang="en-US" sz="2600" dirty="0" smtClean="0">
                <a:effectLst/>
              </a:rPr>
              <a:t> </a:t>
            </a:r>
            <a:r>
              <a:rPr lang="en-US" sz="2600" dirty="0">
                <a:effectLst/>
              </a:rPr>
              <a:t>“But when you see </a:t>
            </a:r>
            <a:r>
              <a:rPr lang="en-US" sz="2600" dirty="0">
                <a:solidFill>
                  <a:srgbClr val="00B0F0"/>
                </a:solidFill>
                <a:effectLst/>
              </a:rPr>
              <a:t>Jerusalem</a:t>
            </a:r>
            <a:r>
              <a:rPr lang="en-US" sz="2600" dirty="0">
                <a:effectLst/>
              </a:rPr>
              <a:t> surrounded by armies, then know that </a:t>
            </a:r>
            <a:r>
              <a:rPr lang="en-US" sz="2600" dirty="0">
                <a:solidFill>
                  <a:srgbClr val="00B0F0"/>
                </a:solidFill>
                <a:effectLst/>
              </a:rPr>
              <a:t>its</a:t>
            </a:r>
            <a:r>
              <a:rPr lang="en-US" sz="2600" dirty="0">
                <a:effectLst/>
              </a:rPr>
              <a:t> desolation is </a:t>
            </a:r>
            <a:r>
              <a:rPr lang="en-US" sz="2600" dirty="0" smtClean="0">
                <a:effectLst/>
              </a:rPr>
              <a:t>near…. </a:t>
            </a:r>
            <a:r>
              <a:rPr lang="en-US" sz="2600" baseline="30000" dirty="0">
                <a:effectLst/>
              </a:rPr>
              <a:t>22</a:t>
            </a:r>
            <a:r>
              <a:rPr lang="en-US" sz="2600" dirty="0">
                <a:effectLst/>
              </a:rPr>
              <a:t> </a:t>
            </a:r>
            <a:r>
              <a:rPr lang="en-US" sz="2600" u="sng" dirty="0">
                <a:effectLst/>
              </a:rPr>
              <a:t>For</a:t>
            </a:r>
            <a:r>
              <a:rPr lang="en-US" sz="2600" dirty="0">
                <a:effectLst/>
              </a:rPr>
              <a:t> these are the days of vengeance, that </a:t>
            </a:r>
            <a:r>
              <a:rPr lang="en-US" sz="2600" b="1" dirty="0">
                <a:solidFill>
                  <a:srgbClr val="FFFF00"/>
                </a:solidFill>
                <a:effectLst/>
              </a:rPr>
              <a:t>all things which are written may be fulfilled. </a:t>
            </a:r>
          </a:p>
          <a:p>
            <a:endParaRPr lang="en-US" dirty="0"/>
          </a:p>
        </p:txBody>
      </p:sp>
      <p:sp>
        <p:nvSpPr>
          <p:cNvPr id="9" name="Text Placeholder 8"/>
          <p:cNvSpPr>
            <a:spLocks noGrp="1"/>
          </p:cNvSpPr>
          <p:nvPr>
            <p:ph type="body" sz="quarter" idx="3"/>
          </p:nvPr>
        </p:nvSpPr>
        <p:spPr>
          <a:xfrm>
            <a:off x="4645025" y="1646238"/>
            <a:ext cx="4041775" cy="639762"/>
          </a:xfrm>
          <a:solidFill>
            <a:schemeClr val="bg2">
              <a:lumMod val="60000"/>
              <a:lumOff val="40000"/>
            </a:schemeClr>
          </a:solidFill>
        </p:spPr>
        <p:txBody>
          <a:bodyPr anchor="ctr"/>
          <a:lstStyle/>
          <a:p>
            <a:pPr algn="ctr"/>
            <a:r>
              <a:rPr lang="en-US" sz="3200" b="0" dirty="0">
                <a:latin typeface="+mj-lt"/>
              </a:rPr>
              <a:t>AD 30</a:t>
            </a:r>
          </a:p>
        </p:txBody>
      </p:sp>
      <p:sp>
        <p:nvSpPr>
          <p:cNvPr id="10" name="Content Placeholder 9"/>
          <p:cNvSpPr>
            <a:spLocks noGrp="1"/>
          </p:cNvSpPr>
          <p:nvPr>
            <p:ph sz="quarter" idx="4"/>
          </p:nvPr>
        </p:nvSpPr>
        <p:spPr>
          <a:xfrm>
            <a:off x="4645025" y="2286000"/>
            <a:ext cx="4041775" cy="3951288"/>
          </a:xfrm>
        </p:spPr>
        <p:txBody>
          <a:bodyPr/>
          <a:lstStyle/>
          <a:p>
            <a:pPr marL="0" indent="0">
              <a:buNone/>
            </a:pPr>
            <a:r>
              <a:rPr lang="en-US" sz="2600" b="1" dirty="0" smtClean="0"/>
              <a:t>Jn. 19:28:  </a:t>
            </a:r>
            <a:r>
              <a:rPr lang="en-US" sz="2600" dirty="0">
                <a:effectLst/>
              </a:rPr>
              <a:t>After this, Jesus, knowing that </a:t>
            </a:r>
            <a:r>
              <a:rPr lang="en-US" sz="2600" b="1" dirty="0">
                <a:solidFill>
                  <a:srgbClr val="FFFF00"/>
                </a:solidFill>
                <a:effectLst/>
              </a:rPr>
              <a:t>all things were now </a:t>
            </a:r>
            <a:r>
              <a:rPr lang="en-US" sz="2600" b="1" dirty="0" smtClean="0">
                <a:solidFill>
                  <a:srgbClr val="FFFF00"/>
                </a:solidFill>
                <a:effectLst/>
              </a:rPr>
              <a:t>accomplished</a:t>
            </a:r>
            <a:r>
              <a:rPr lang="en-US" sz="2600" dirty="0">
                <a:effectLst/>
              </a:rPr>
              <a:t>, that the Scripture might be fulfilled, said, “I thirst!” </a:t>
            </a:r>
          </a:p>
          <a:p>
            <a:pPr marL="0" indent="0">
              <a:buNone/>
            </a:pPr>
            <a:endParaRPr lang="en-US" dirty="0"/>
          </a:p>
        </p:txBody>
      </p:sp>
      <p:sp>
        <p:nvSpPr>
          <p:cNvPr id="5" name="Slide Number Placeholder 4"/>
          <p:cNvSpPr>
            <a:spLocks noGrp="1"/>
          </p:cNvSpPr>
          <p:nvPr>
            <p:ph type="sldNum" sz="quarter" idx="12"/>
          </p:nvPr>
        </p:nvSpPr>
        <p:spPr/>
        <p:txBody>
          <a:bodyPr/>
          <a:lstStyle/>
          <a:p>
            <a:pPr>
              <a:defRPr/>
            </a:pPr>
            <a:fld id="{55A4F543-A8C0-49B7-B18F-9EC73C4923E3}" type="slidenum">
              <a:rPr lang="en-US" smtClean="0"/>
              <a:pPr>
                <a:defRPr/>
              </a:pPr>
              <a:t>115</a:t>
            </a:fld>
            <a:endParaRPr lang="en-US"/>
          </a:p>
        </p:txBody>
      </p:sp>
      <p:sp>
        <p:nvSpPr>
          <p:cNvPr id="2" name="Footer Placeholder 1"/>
          <p:cNvSpPr>
            <a:spLocks noGrp="1"/>
          </p:cNvSpPr>
          <p:nvPr>
            <p:ph type="ftr" sz="quarter" idx="11"/>
          </p:nvPr>
        </p:nvSpPr>
        <p:spPr/>
        <p:txBody>
          <a:bodyPr/>
          <a:lstStyle/>
          <a:p>
            <a:pPr>
              <a:defRPr/>
            </a:pPr>
            <a:r>
              <a:rPr lang="en-US" smtClean="0"/>
              <a:t>Kevin Kay</a:t>
            </a:r>
            <a:endParaRPr lang="en-US"/>
          </a:p>
        </p:txBody>
      </p:sp>
    </p:spTree>
    <p:extLst>
      <p:ext uri="{BB962C8B-B14F-4D97-AF65-F5344CB8AC3E}">
        <p14:creationId xmlns:p14="http://schemas.microsoft.com/office/powerpoint/2010/main" val="2132105251"/>
      </p:ext>
    </p:extLst>
  </p:cSld>
  <p:clrMapOvr>
    <a:overrideClrMapping bg1="dk2" tx1="lt1" bg2="dk1" tx2="lt2" accent1="accent1" accent2="accent2" accent3="accent3" accent4="accent4" accent5="accent5" accent6="accent6" hlink="hlink" folHlink="folHlink"/>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par>
    </p:tnLst>
  </p:timing>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p:cNvSpPr>
            <a:spLocks noGrp="1"/>
          </p:cNvSpPr>
          <p:nvPr>
            <p:ph type="title"/>
          </p:nvPr>
        </p:nvSpPr>
        <p:spPr/>
        <p:txBody>
          <a:bodyPr/>
          <a:lstStyle/>
          <a:p>
            <a:pPr algn="l"/>
            <a:r>
              <a:rPr lang="en-US" sz="3000" dirty="0" smtClean="0">
                <a:latin typeface="+mn-lt"/>
              </a:rPr>
              <a:t>When Were</a:t>
            </a:r>
            <a:r>
              <a:rPr lang="en-US" dirty="0" smtClean="0"/>
              <a:t/>
            </a:r>
            <a:br>
              <a:rPr lang="en-US" dirty="0" smtClean="0"/>
            </a:br>
            <a:r>
              <a:rPr lang="en-US" dirty="0" smtClean="0"/>
              <a:t>“All Things” Fulfilled?</a:t>
            </a:r>
            <a:endParaRPr lang="en-US" dirty="0"/>
          </a:p>
        </p:txBody>
      </p:sp>
      <p:sp>
        <p:nvSpPr>
          <p:cNvPr id="7" name="Text Placeholder 6"/>
          <p:cNvSpPr>
            <a:spLocks noGrp="1"/>
          </p:cNvSpPr>
          <p:nvPr>
            <p:ph type="body" idx="1"/>
          </p:nvPr>
        </p:nvSpPr>
        <p:spPr>
          <a:xfrm>
            <a:off x="457200" y="1646238"/>
            <a:ext cx="4040188" cy="639762"/>
          </a:xfrm>
          <a:solidFill>
            <a:schemeClr val="bg2">
              <a:lumMod val="60000"/>
              <a:lumOff val="40000"/>
            </a:schemeClr>
          </a:solidFill>
        </p:spPr>
        <p:txBody>
          <a:bodyPr anchor="ctr"/>
          <a:lstStyle/>
          <a:p>
            <a:pPr algn="ctr"/>
            <a:r>
              <a:rPr lang="en-US" sz="3200" b="0" dirty="0" smtClean="0">
                <a:latin typeface="+mj-lt"/>
              </a:rPr>
              <a:t>AD 70</a:t>
            </a:r>
            <a:endParaRPr lang="en-US" sz="3200" b="0" dirty="0">
              <a:latin typeface="+mj-lt"/>
            </a:endParaRPr>
          </a:p>
        </p:txBody>
      </p:sp>
      <p:sp>
        <p:nvSpPr>
          <p:cNvPr id="8" name="Content Placeholder 7"/>
          <p:cNvSpPr>
            <a:spLocks noGrp="1"/>
          </p:cNvSpPr>
          <p:nvPr>
            <p:ph sz="half" idx="2"/>
          </p:nvPr>
        </p:nvSpPr>
        <p:spPr>
          <a:xfrm>
            <a:off x="533400" y="2244725"/>
            <a:ext cx="4040188" cy="3951288"/>
          </a:xfrm>
        </p:spPr>
        <p:txBody>
          <a:bodyPr/>
          <a:lstStyle/>
          <a:p>
            <a:pPr marL="0" indent="0">
              <a:buNone/>
            </a:pPr>
            <a:r>
              <a:rPr lang="en-US" sz="2600" b="1" dirty="0" smtClean="0">
                <a:effectLst/>
              </a:rPr>
              <a:t>Lk. 21:20-22:  </a:t>
            </a:r>
            <a:r>
              <a:rPr lang="en-US" sz="2600" baseline="30000" dirty="0" smtClean="0">
                <a:effectLst/>
              </a:rPr>
              <a:t>20</a:t>
            </a:r>
            <a:r>
              <a:rPr lang="en-US" sz="2600" dirty="0" smtClean="0">
                <a:effectLst/>
              </a:rPr>
              <a:t> </a:t>
            </a:r>
            <a:r>
              <a:rPr lang="en-US" sz="2600" dirty="0">
                <a:effectLst/>
              </a:rPr>
              <a:t>“But when you see </a:t>
            </a:r>
            <a:r>
              <a:rPr lang="en-US" sz="2600" dirty="0">
                <a:solidFill>
                  <a:srgbClr val="00B0F0"/>
                </a:solidFill>
                <a:effectLst/>
              </a:rPr>
              <a:t>Jerusalem</a:t>
            </a:r>
            <a:r>
              <a:rPr lang="en-US" sz="2600" dirty="0">
                <a:effectLst/>
              </a:rPr>
              <a:t> surrounded by armies, then know that </a:t>
            </a:r>
            <a:r>
              <a:rPr lang="en-US" sz="2600" dirty="0">
                <a:solidFill>
                  <a:srgbClr val="00B0F0"/>
                </a:solidFill>
                <a:effectLst/>
              </a:rPr>
              <a:t>its</a:t>
            </a:r>
            <a:r>
              <a:rPr lang="en-US" sz="2600" dirty="0">
                <a:effectLst/>
              </a:rPr>
              <a:t> desolation is </a:t>
            </a:r>
            <a:r>
              <a:rPr lang="en-US" sz="2600" dirty="0" smtClean="0">
                <a:effectLst/>
              </a:rPr>
              <a:t>near…. </a:t>
            </a:r>
            <a:r>
              <a:rPr lang="en-US" sz="2600" baseline="30000" dirty="0">
                <a:effectLst/>
              </a:rPr>
              <a:t>22</a:t>
            </a:r>
            <a:r>
              <a:rPr lang="en-US" sz="2600" dirty="0">
                <a:effectLst/>
              </a:rPr>
              <a:t> </a:t>
            </a:r>
            <a:r>
              <a:rPr lang="en-US" sz="2600" u="sng" dirty="0">
                <a:effectLst/>
              </a:rPr>
              <a:t>For</a:t>
            </a:r>
            <a:r>
              <a:rPr lang="en-US" sz="2600" dirty="0">
                <a:effectLst/>
              </a:rPr>
              <a:t> these are the days of vengeance, that </a:t>
            </a:r>
            <a:r>
              <a:rPr lang="en-US" sz="2600" b="1" dirty="0">
                <a:solidFill>
                  <a:srgbClr val="FFFF00"/>
                </a:solidFill>
                <a:effectLst/>
              </a:rPr>
              <a:t>all things which are written may be fulfilled. </a:t>
            </a:r>
          </a:p>
          <a:p>
            <a:endParaRPr lang="en-US" dirty="0"/>
          </a:p>
        </p:txBody>
      </p:sp>
      <p:sp>
        <p:nvSpPr>
          <p:cNvPr id="9" name="Text Placeholder 8"/>
          <p:cNvSpPr>
            <a:spLocks noGrp="1"/>
          </p:cNvSpPr>
          <p:nvPr>
            <p:ph type="body" sz="quarter" idx="3"/>
          </p:nvPr>
        </p:nvSpPr>
        <p:spPr>
          <a:xfrm>
            <a:off x="4645025" y="1646238"/>
            <a:ext cx="4041775" cy="639762"/>
          </a:xfrm>
          <a:solidFill>
            <a:schemeClr val="bg2">
              <a:lumMod val="60000"/>
              <a:lumOff val="40000"/>
            </a:schemeClr>
          </a:solidFill>
        </p:spPr>
        <p:txBody>
          <a:bodyPr anchor="ctr"/>
          <a:lstStyle/>
          <a:p>
            <a:pPr algn="ctr"/>
            <a:r>
              <a:rPr lang="en-US" sz="3200" b="0" dirty="0">
                <a:latin typeface="+mj-lt"/>
              </a:rPr>
              <a:t>AD 30</a:t>
            </a:r>
          </a:p>
        </p:txBody>
      </p:sp>
      <p:sp>
        <p:nvSpPr>
          <p:cNvPr id="10" name="Content Placeholder 9"/>
          <p:cNvSpPr>
            <a:spLocks noGrp="1"/>
          </p:cNvSpPr>
          <p:nvPr>
            <p:ph sz="quarter" idx="4"/>
          </p:nvPr>
        </p:nvSpPr>
        <p:spPr>
          <a:xfrm>
            <a:off x="4645025" y="2286000"/>
            <a:ext cx="4041775" cy="2514600"/>
          </a:xfrm>
        </p:spPr>
        <p:txBody>
          <a:bodyPr/>
          <a:lstStyle/>
          <a:p>
            <a:pPr marL="0" indent="0">
              <a:buNone/>
            </a:pPr>
            <a:r>
              <a:rPr lang="en-US" sz="2600" b="1" dirty="0" smtClean="0"/>
              <a:t>Acts 13:29:  </a:t>
            </a:r>
            <a:r>
              <a:rPr lang="en-US" sz="2600" baseline="30000" dirty="0">
                <a:effectLst/>
              </a:rPr>
              <a:t>29</a:t>
            </a:r>
            <a:r>
              <a:rPr lang="en-US" sz="2600" dirty="0">
                <a:effectLst/>
              </a:rPr>
              <a:t> Now when they had </a:t>
            </a:r>
            <a:r>
              <a:rPr lang="en-US" sz="2600" b="1" dirty="0">
                <a:solidFill>
                  <a:srgbClr val="FFFF00"/>
                </a:solidFill>
                <a:effectLst/>
              </a:rPr>
              <a:t>fulfilled all that was written </a:t>
            </a:r>
            <a:r>
              <a:rPr lang="en-US" sz="2600" dirty="0">
                <a:effectLst/>
              </a:rPr>
              <a:t>concerning Him, they took Him down from the tree and laid Him in a tomb. </a:t>
            </a:r>
          </a:p>
          <a:p>
            <a:pPr marL="0" indent="0">
              <a:buNone/>
            </a:pPr>
            <a:endParaRPr lang="en-US" dirty="0"/>
          </a:p>
        </p:txBody>
      </p:sp>
      <p:sp>
        <p:nvSpPr>
          <p:cNvPr id="5" name="Slide Number Placeholder 4"/>
          <p:cNvSpPr>
            <a:spLocks noGrp="1"/>
          </p:cNvSpPr>
          <p:nvPr>
            <p:ph type="sldNum" sz="quarter" idx="12"/>
          </p:nvPr>
        </p:nvSpPr>
        <p:spPr/>
        <p:txBody>
          <a:bodyPr/>
          <a:lstStyle/>
          <a:p>
            <a:pPr>
              <a:defRPr/>
            </a:pPr>
            <a:fld id="{55A4F543-A8C0-49B7-B18F-9EC73C4923E3}" type="slidenum">
              <a:rPr lang="en-US" smtClean="0"/>
              <a:pPr>
                <a:defRPr/>
              </a:pPr>
              <a:t>116</a:t>
            </a:fld>
            <a:endParaRPr lang="en-US"/>
          </a:p>
        </p:txBody>
      </p:sp>
      <p:sp>
        <p:nvSpPr>
          <p:cNvPr id="2" name="Footer Placeholder 1"/>
          <p:cNvSpPr>
            <a:spLocks noGrp="1"/>
          </p:cNvSpPr>
          <p:nvPr>
            <p:ph type="ftr" sz="quarter" idx="11"/>
          </p:nvPr>
        </p:nvSpPr>
        <p:spPr/>
        <p:txBody>
          <a:bodyPr/>
          <a:lstStyle/>
          <a:p>
            <a:pPr>
              <a:defRPr/>
            </a:pPr>
            <a:r>
              <a:rPr lang="en-US" smtClean="0"/>
              <a:t>Kevin Kay</a:t>
            </a:r>
            <a:endParaRPr lang="en-US"/>
          </a:p>
        </p:txBody>
      </p:sp>
      <p:sp>
        <p:nvSpPr>
          <p:cNvPr id="3" name="Flowchart: Alternate Process 2"/>
          <p:cNvSpPr/>
          <p:nvPr/>
        </p:nvSpPr>
        <p:spPr bwMode="auto">
          <a:xfrm>
            <a:off x="4648200" y="4800600"/>
            <a:ext cx="4495800" cy="1371600"/>
          </a:xfrm>
          <a:prstGeom prst="flowChartAlternateProcess">
            <a:avLst/>
          </a:prstGeom>
          <a:solidFill>
            <a:srgbClr val="C00000"/>
          </a:solidFill>
          <a:ln w="9525" cap="flat" cmpd="sng" algn="ctr">
            <a:noFill/>
            <a:prstDash val="solid"/>
            <a:round/>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r>
              <a:rPr kumimoji="0" lang="en-US" sz="2500" b="1" i="0" u="none" strike="noStrike" cap="none" normalizeH="0" baseline="0" dirty="0" smtClean="0">
                <a:ln>
                  <a:noFill/>
                </a:ln>
                <a:solidFill>
                  <a:schemeClr val="tx1"/>
                </a:solidFill>
                <a:effectLst/>
                <a:latin typeface="Arial" charset="0"/>
              </a:rPr>
              <a:t>Why limit all of these passages by their context except Lk. 21:20-22?</a:t>
            </a:r>
          </a:p>
        </p:txBody>
      </p:sp>
    </p:spTree>
    <p:extLst>
      <p:ext uri="{BB962C8B-B14F-4D97-AF65-F5344CB8AC3E}">
        <p14:creationId xmlns:p14="http://schemas.microsoft.com/office/powerpoint/2010/main" val="3906020262"/>
      </p:ext>
    </p:extLst>
  </p:cSld>
  <p:clrMapOvr>
    <a:overrideClrMapping bg1="dk2" tx1="lt1" bg2="dk1" tx2="lt2" accent1="accent1" accent2="accent2" accent3="accent3" accent4="accent4" accent5="accent5" accent6="accent6" hlink="hlink" folHlink="folHlink"/>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fltVal val="0"/>
                                          </p:val>
                                        </p:tav>
                                        <p:tav tm="100000">
                                          <p:val>
                                            <p:strVal val="#ppt_w"/>
                                          </p:val>
                                        </p:tav>
                                      </p:tavLst>
                                    </p:anim>
                                    <p:anim calcmode="lin" valueType="num">
                                      <p:cBhvr>
                                        <p:cTn id="8" dur="500" fill="hold"/>
                                        <p:tgtEl>
                                          <p:spTgt spid="3"/>
                                        </p:tgtEl>
                                        <p:attrNameLst>
                                          <p:attrName>ppt_h</p:attrName>
                                        </p:attrNameLst>
                                      </p:cBhvr>
                                      <p:tavLst>
                                        <p:tav tm="0">
                                          <p:val>
                                            <p:fltVal val="0"/>
                                          </p:val>
                                        </p:tav>
                                        <p:tav tm="100000">
                                          <p:val>
                                            <p:strVal val="#ppt_h"/>
                                          </p:val>
                                        </p:tav>
                                      </p:tavLst>
                                    </p:anim>
                                    <p:animEffect transition="in" filter="fade">
                                      <p:cBhvr>
                                        <p:cTn id="9"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p:cNvSpPr>
            <a:spLocks noGrp="1"/>
          </p:cNvSpPr>
          <p:nvPr>
            <p:ph type="title"/>
          </p:nvPr>
        </p:nvSpPr>
        <p:spPr/>
        <p:txBody>
          <a:bodyPr/>
          <a:lstStyle/>
          <a:p>
            <a:r>
              <a:rPr lang="en-US" dirty="0"/>
              <a:t>If “All Things Written”</a:t>
            </a:r>
            <a:br>
              <a:rPr lang="en-US" dirty="0"/>
            </a:br>
            <a:r>
              <a:rPr lang="en-US" dirty="0"/>
              <a:t>Is Not Limited…</a:t>
            </a:r>
          </a:p>
        </p:txBody>
      </p:sp>
      <p:sp>
        <p:nvSpPr>
          <p:cNvPr id="7" name="Content Placeholder 6"/>
          <p:cNvSpPr>
            <a:spLocks noGrp="1"/>
          </p:cNvSpPr>
          <p:nvPr>
            <p:ph sz="half" idx="2"/>
          </p:nvPr>
        </p:nvSpPr>
        <p:spPr>
          <a:xfrm>
            <a:off x="3810000" y="1752600"/>
            <a:ext cx="5334000" cy="4648200"/>
          </a:xfrm>
        </p:spPr>
        <p:txBody>
          <a:bodyPr/>
          <a:lstStyle/>
          <a:p>
            <a:pPr marL="457200" indent="-457200">
              <a:spcBef>
                <a:spcPts val="0"/>
              </a:spcBef>
              <a:spcAft>
                <a:spcPts val="600"/>
              </a:spcAft>
            </a:pPr>
            <a:r>
              <a:rPr lang="en-US" sz="2500" b="1" dirty="0" smtClean="0">
                <a:solidFill>
                  <a:srgbClr val="FFFF00"/>
                </a:solidFill>
                <a:effectLst/>
              </a:rPr>
              <a:t>DOJ</a:t>
            </a:r>
            <a:r>
              <a:rPr lang="en-US" sz="2500" dirty="0" smtClean="0">
                <a:effectLst/>
              </a:rPr>
              <a:t>  </a:t>
            </a:r>
            <a:r>
              <a:rPr lang="en-US" sz="2500" dirty="0">
                <a:effectLst/>
              </a:rPr>
              <a:t>(Lk. 21:22 )</a:t>
            </a:r>
          </a:p>
          <a:p>
            <a:pPr marL="457200" indent="-457200">
              <a:spcBef>
                <a:spcPts val="0"/>
              </a:spcBef>
              <a:spcAft>
                <a:spcPts val="600"/>
              </a:spcAft>
            </a:pPr>
            <a:r>
              <a:rPr lang="en-US" sz="2500" b="1" dirty="0">
                <a:solidFill>
                  <a:srgbClr val="FFFF00"/>
                </a:solidFill>
                <a:effectLst/>
              </a:rPr>
              <a:t>Cross</a:t>
            </a:r>
            <a:r>
              <a:rPr lang="en-US" sz="2500" dirty="0">
                <a:effectLst/>
              </a:rPr>
              <a:t>  (Lk. 18:31-33; 24:44-46</a:t>
            </a:r>
            <a:r>
              <a:rPr lang="en-US" sz="2500" dirty="0" smtClean="0">
                <a:effectLst/>
              </a:rPr>
              <a:t>)</a:t>
            </a:r>
          </a:p>
          <a:p>
            <a:pPr marL="457200" indent="-457200">
              <a:spcBef>
                <a:spcPts val="0"/>
              </a:spcBef>
              <a:spcAft>
                <a:spcPts val="600"/>
              </a:spcAft>
            </a:pPr>
            <a:endParaRPr lang="en-US" sz="2500" dirty="0" smtClean="0">
              <a:effectLst/>
            </a:endParaRPr>
          </a:p>
          <a:p>
            <a:pPr marL="457200" indent="-457200">
              <a:spcBef>
                <a:spcPts val="0"/>
              </a:spcBef>
              <a:spcAft>
                <a:spcPts val="600"/>
              </a:spcAft>
            </a:pPr>
            <a:endParaRPr lang="en-US" sz="2500" dirty="0">
              <a:effectLst/>
            </a:endParaRPr>
          </a:p>
          <a:p>
            <a:pPr marL="457200" indent="-457200">
              <a:spcBef>
                <a:spcPts val="0"/>
              </a:spcBef>
              <a:spcAft>
                <a:spcPts val="600"/>
              </a:spcAft>
            </a:pPr>
            <a:r>
              <a:rPr lang="en-US" sz="2500" b="1" dirty="0">
                <a:solidFill>
                  <a:srgbClr val="FFFF00"/>
                </a:solidFill>
                <a:effectLst/>
              </a:rPr>
              <a:t>DOJ</a:t>
            </a:r>
            <a:r>
              <a:rPr lang="en-US" sz="2500" dirty="0">
                <a:effectLst/>
              </a:rPr>
              <a:t>  (Lk. 21:22 )</a:t>
            </a:r>
          </a:p>
          <a:p>
            <a:pPr marL="457200" indent="-457200">
              <a:spcBef>
                <a:spcPts val="0"/>
              </a:spcBef>
              <a:spcAft>
                <a:spcPts val="600"/>
              </a:spcAft>
            </a:pPr>
            <a:r>
              <a:rPr lang="en-US" sz="2500" b="1" dirty="0">
                <a:solidFill>
                  <a:srgbClr val="FFFF00"/>
                </a:solidFill>
                <a:effectLst/>
              </a:rPr>
              <a:t>Cross</a:t>
            </a:r>
            <a:r>
              <a:rPr lang="en-US" sz="2500" dirty="0">
                <a:effectLst/>
              </a:rPr>
              <a:t>  </a:t>
            </a:r>
            <a:r>
              <a:rPr lang="en-US" sz="2500" dirty="0" smtClean="0">
                <a:effectLst/>
              </a:rPr>
              <a:t>(</a:t>
            </a:r>
            <a:r>
              <a:rPr lang="en-US" sz="2400" dirty="0">
                <a:effectLst/>
              </a:rPr>
              <a:t>Jn. 19:28</a:t>
            </a:r>
            <a:r>
              <a:rPr lang="en-US" sz="2500" dirty="0" smtClean="0">
                <a:effectLst/>
              </a:rPr>
              <a:t>)</a:t>
            </a:r>
          </a:p>
          <a:p>
            <a:pPr marL="457200" indent="-457200">
              <a:spcBef>
                <a:spcPts val="0"/>
              </a:spcBef>
              <a:spcAft>
                <a:spcPts val="600"/>
              </a:spcAft>
            </a:pPr>
            <a:endParaRPr lang="en-US" sz="2500" dirty="0" smtClean="0">
              <a:effectLst/>
            </a:endParaRPr>
          </a:p>
          <a:p>
            <a:pPr marL="457200" indent="-457200">
              <a:spcBef>
                <a:spcPts val="0"/>
              </a:spcBef>
              <a:spcAft>
                <a:spcPts val="600"/>
              </a:spcAft>
            </a:pPr>
            <a:endParaRPr lang="en-US" sz="2500" dirty="0" smtClean="0">
              <a:effectLst/>
            </a:endParaRPr>
          </a:p>
          <a:p>
            <a:pPr marL="457200" indent="-457200">
              <a:spcBef>
                <a:spcPts val="0"/>
              </a:spcBef>
              <a:spcAft>
                <a:spcPts val="600"/>
              </a:spcAft>
            </a:pPr>
            <a:r>
              <a:rPr lang="en-US" sz="2500" b="1" dirty="0">
                <a:solidFill>
                  <a:srgbClr val="FFFF00"/>
                </a:solidFill>
                <a:effectLst/>
              </a:rPr>
              <a:t>DOJ</a:t>
            </a:r>
            <a:r>
              <a:rPr lang="en-US" sz="2500" dirty="0" smtClean="0">
                <a:effectLst/>
              </a:rPr>
              <a:t>  </a:t>
            </a:r>
            <a:r>
              <a:rPr lang="en-US" sz="2500" dirty="0">
                <a:effectLst/>
              </a:rPr>
              <a:t>(Lk. 21:22 )</a:t>
            </a:r>
          </a:p>
          <a:p>
            <a:pPr marL="457200" indent="-457200">
              <a:spcBef>
                <a:spcPts val="0"/>
              </a:spcBef>
              <a:spcAft>
                <a:spcPts val="600"/>
              </a:spcAft>
            </a:pPr>
            <a:r>
              <a:rPr lang="en-US" sz="2500" b="1" dirty="0">
                <a:solidFill>
                  <a:srgbClr val="FFFF00"/>
                </a:solidFill>
                <a:effectLst/>
              </a:rPr>
              <a:t>Cross</a:t>
            </a:r>
            <a:r>
              <a:rPr lang="en-US" sz="2500" dirty="0">
                <a:effectLst/>
              </a:rPr>
              <a:t>  </a:t>
            </a:r>
            <a:r>
              <a:rPr lang="en-US" sz="2500" dirty="0" smtClean="0">
                <a:effectLst/>
              </a:rPr>
              <a:t>(</a:t>
            </a:r>
            <a:r>
              <a:rPr lang="en-US" sz="2400" dirty="0">
                <a:effectLst/>
              </a:rPr>
              <a:t>Acts 13:29</a:t>
            </a:r>
            <a:r>
              <a:rPr lang="en-US" sz="2500" dirty="0" smtClean="0">
                <a:effectLst/>
              </a:rPr>
              <a:t>)</a:t>
            </a:r>
            <a:endParaRPr lang="en-US" sz="2500" dirty="0">
              <a:effectLst/>
            </a:endParaRPr>
          </a:p>
          <a:p>
            <a:pPr marL="457200" indent="-457200">
              <a:spcBef>
                <a:spcPts val="0"/>
              </a:spcBef>
              <a:spcAft>
                <a:spcPts val="600"/>
              </a:spcAft>
            </a:pPr>
            <a:endParaRPr lang="en-US" sz="2500" dirty="0">
              <a:effectLst/>
            </a:endParaRPr>
          </a:p>
          <a:p>
            <a:endParaRPr lang="en-US" dirty="0"/>
          </a:p>
        </p:txBody>
      </p:sp>
      <p:sp>
        <p:nvSpPr>
          <p:cNvPr id="4" name="Slide Number Placeholder 3"/>
          <p:cNvSpPr>
            <a:spLocks noGrp="1"/>
          </p:cNvSpPr>
          <p:nvPr>
            <p:ph type="sldNum" sz="quarter" idx="12"/>
          </p:nvPr>
        </p:nvSpPr>
        <p:spPr/>
        <p:txBody>
          <a:bodyPr/>
          <a:lstStyle/>
          <a:p>
            <a:fld id="{26510927-015E-4E40-92FB-13F339A46826}" type="slidenum">
              <a:rPr lang="en-US" smtClean="0">
                <a:solidFill>
                  <a:srgbClr val="FFFFFF"/>
                </a:solidFill>
              </a:rPr>
              <a:pPr/>
              <a:t>117</a:t>
            </a:fld>
            <a:endParaRPr lang="en-US">
              <a:solidFill>
                <a:srgbClr val="FFFFFF"/>
              </a:solidFill>
            </a:endParaRPr>
          </a:p>
        </p:txBody>
      </p:sp>
      <p:sp>
        <p:nvSpPr>
          <p:cNvPr id="8" name="Right Arrow 7"/>
          <p:cNvSpPr/>
          <p:nvPr/>
        </p:nvSpPr>
        <p:spPr bwMode="auto">
          <a:xfrm>
            <a:off x="0" y="1524000"/>
            <a:ext cx="3581400" cy="1447800"/>
          </a:xfrm>
          <a:prstGeom prst="rightArrow">
            <a:avLst/>
          </a:prstGeom>
          <a:solidFill>
            <a:schemeClr val="bg2">
              <a:lumMod val="60000"/>
              <a:lumOff val="40000"/>
            </a:schemeClr>
          </a:solidFill>
          <a:ln w="9525" cap="flat" cmpd="sng" algn="ctr">
            <a:noFill/>
            <a:prstDash val="solid"/>
            <a:round/>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91440" tIns="45720" rIns="91440" bIns="45720" numCol="1" rtlCol="0" anchor="ctr"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r>
              <a:rPr kumimoji="0" lang="en-US" sz="2500" b="0" i="0" u="none" strike="noStrike" cap="none" normalizeH="0" baseline="0" dirty="0" smtClean="0">
                <a:ln>
                  <a:noFill/>
                </a:ln>
                <a:solidFill>
                  <a:schemeClr val="tx1"/>
                </a:solidFill>
                <a:effectLst/>
                <a:latin typeface="Arial" charset="0"/>
              </a:rPr>
              <a:t>Does Jesus</a:t>
            </a:r>
            <a:br>
              <a:rPr kumimoji="0" lang="en-US" sz="2500" b="0" i="0" u="none" strike="noStrike" cap="none" normalizeH="0" baseline="0" dirty="0" smtClean="0">
                <a:ln>
                  <a:noFill/>
                </a:ln>
                <a:solidFill>
                  <a:schemeClr val="tx1"/>
                </a:solidFill>
                <a:effectLst/>
                <a:latin typeface="Arial" charset="0"/>
              </a:rPr>
            </a:br>
            <a:r>
              <a:rPr kumimoji="0" lang="en-US" sz="2500" b="0" i="0" u="none" strike="noStrike" cap="none" normalizeH="0" baseline="0" dirty="0" smtClean="0">
                <a:ln>
                  <a:noFill/>
                </a:ln>
                <a:solidFill>
                  <a:schemeClr val="tx1"/>
                </a:solidFill>
                <a:effectLst/>
                <a:latin typeface="Arial" charset="0"/>
              </a:rPr>
              <a:t> contradict</a:t>
            </a:r>
            <a:r>
              <a:rPr kumimoji="0" lang="en-US" sz="2500" b="0" i="0" u="none" strike="noStrike" cap="none" normalizeH="0" dirty="0" smtClean="0">
                <a:ln>
                  <a:noFill/>
                </a:ln>
                <a:solidFill>
                  <a:schemeClr val="tx1"/>
                </a:solidFill>
                <a:effectLst/>
                <a:latin typeface="Arial" charset="0"/>
              </a:rPr>
              <a:t> </a:t>
            </a:r>
            <a:r>
              <a:rPr kumimoji="0" lang="en-US" sz="2500" b="1" i="0" u="none" strike="noStrike" cap="none" normalizeH="0" dirty="0" smtClean="0">
                <a:ln>
                  <a:noFill/>
                </a:ln>
                <a:solidFill>
                  <a:srgbClr val="FFFF00"/>
                </a:solidFill>
                <a:effectLst/>
                <a:latin typeface="Arial" charset="0"/>
              </a:rPr>
              <a:t>Himself</a:t>
            </a:r>
            <a:r>
              <a:rPr kumimoji="0" lang="en-US" sz="2500" b="0" i="0" u="none" strike="noStrike" cap="none" normalizeH="0" dirty="0" smtClean="0">
                <a:ln>
                  <a:noFill/>
                </a:ln>
                <a:solidFill>
                  <a:schemeClr val="tx1"/>
                </a:solidFill>
                <a:effectLst/>
                <a:latin typeface="Arial" charset="0"/>
              </a:rPr>
              <a:t>?</a:t>
            </a:r>
            <a:endParaRPr kumimoji="0" lang="en-US" sz="2500" b="0" i="0" u="none" strike="noStrike" cap="none" normalizeH="0" baseline="0" dirty="0" smtClean="0">
              <a:ln>
                <a:noFill/>
              </a:ln>
              <a:solidFill>
                <a:schemeClr val="tx1"/>
              </a:solidFill>
              <a:effectLst/>
              <a:latin typeface="Arial" charset="0"/>
            </a:endParaRPr>
          </a:p>
        </p:txBody>
      </p:sp>
      <p:sp>
        <p:nvSpPr>
          <p:cNvPr id="9" name="Right Arrow 8"/>
          <p:cNvSpPr/>
          <p:nvPr/>
        </p:nvSpPr>
        <p:spPr bwMode="auto">
          <a:xfrm>
            <a:off x="7620" y="3352800"/>
            <a:ext cx="3581400" cy="1447800"/>
          </a:xfrm>
          <a:prstGeom prst="rightArrow">
            <a:avLst/>
          </a:prstGeom>
          <a:solidFill>
            <a:schemeClr val="bg2">
              <a:lumMod val="60000"/>
              <a:lumOff val="40000"/>
            </a:schemeClr>
          </a:solidFill>
          <a:ln w="9525" cap="flat" cmpd="sng" algn="ctr">
            <a:noFill/>
            <a:prstDash val="solid"/>
            <a:round/>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91440" tIns="45720" rIns="91440" bIns="45720" numCol="1" rtlCol="0" anchor="ctr"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r>
              <a:rPr kumimoji="0" lang="en-US" sz="2500" b="0" i="0" u="none" strike="noStrike" cap="none" normalizeH="0" baseline="0" dirty="0" smtClean="0">
                <a:ln>
                  <a:noFill/>
                </a:ln>
                <a:solidFill>
                  <a:schemeClr val="tx1"/>
                </a:solidFill>
                <a:effectLst/>
                <a:latin typeface="Arial" charset="0"/>
              </a:rPr>
              <a:t>Does Jesus</a:t>
            </a:r>
            <a:br>
              <a:rPr kumimoji="0" lang="en-US" sz="2500" b="0" i="0" u="none" strike="noStrike" cap="none" normalizeH="0" baseline="0" dirty="0" smtClean="0">
                <a:ln>
                  <a:noFill/>
                </a:ln>
                <a:solidFill>
                  <a:schemeClr val="tx1"/>
                </a:solidFill>
                <a:effectLst/>
                <a:latin typeface="Arial" charset="0"/>
              </a:rPr>
            </a:br>
            <a:r>
              <a:rPr kumimoji="0" lang="en-US" sz="2500" b="0" i="0" u="none" strike="noStrike" cap="none" normalizeH="0" baseline="0" dirty="0" smtClean="0">
                <a:ln>
                  <a:noFill/>
                </a:ln>
                <a:solidFill>
                  <a:schemeClr val="tx1"/>
                </a:solidFill>
                <a:effectLst/>
                <a:latin typeface="Arial" charset="0"/>
              </a:rPr>
              <a:t> contradict</a:t>
            </a:r>
            <a:r>
              <a:rPr kumimoji="0" lang="en-US" sz="2500" b="0" i="0" u="none" strike="noStrike" cap="none" normalizeH="0" dirty="0" smtClean="0">
                <a:ln>
                  <a:noFill/>
                </a:ln>
                <a:solidFill>
                  <a:schemeClr val="tx1"/>
                </a:solidFill>
                <a:effectLst/>
                <a:latin typeface="Arial" charset="0"/>
              </a:rPr>
              <a:t> </a:t>
            </a:r>
            <a:r>
              <a:rPr kumimoji="0" lang="en-US" sz="2500" b="1" i="0" u="none" strike="noStrike" cap="none" normalizeH="0" dirty="0" smtClean="0">
                <a:ln>
                  <a:noFill/>
                </a:ln>
                <a:solidFill>
                  <a:srgbClr val="FFFF00"/>
                </a:solidFill>
                <a:effectLst/>
                <a:latin typeface="Arial" charset="0"/>
              </a:rPr>
              <a:t>John</a:t>
            </a:r>
            <a:r>
              <a:rPr kumimoji="0" lang="en-US" sz="2500" b="0" i="0" u="none" strike="noStrike" cap="none" normalizeH="0" dirty="0" smtClean="0">
                <a:ln>
                  <a:noFill/>
                </a:ln>
                <a:solidFill>
                  <a:schemeClr val="tx1"/>
                </a:solidFill>
                <a:effectLst/>
                <a:latin typeface="Arial" charset="0"/>
              </a:rPr>
              <a:t>?</a:t>
            </a:r>
            <a:endParaRPr kumimoji="0" lang="en-US" sz="2500" b="0" i="0" u="none" strike="noStrike" cap="none" normalizeH="0" baseline="0" dirty="0" smtClean="0">
              <a:ln>
                <a:noFill/>
              </a:ln>
              <a:solidFill>
                <a:schemeClr val="tx1"/>
              </a:solidFill>
              <a:effectLst/>
              <a:latin typeface="Arial" charset="0"/>
            </a:endParaRPr>
          </a:p>
        </p:txBody>
      </p:sp>
      <p:sp>
        <p:nvSpPr>
          <p:cNvPr id="10" name="Right Arrow 9"/>
          <p:cNvSpPr/>
          <p:nvPr/>
        </p:nvSpPr>
        <p:spPr bwMode="auto">
          <a:xfrm>
            <a:off x="0" y="5181600"/>
            <a:ext cx="3627120" cy="1447800"/>
          </a:xfrm>
          <a:prstGeom prst="rightArrow">
            <a:avLst/>
          </a:prstGeom>
          <a:solidFill>
            <a:schemeClr val="bg2">
              <a:lumMod val="60000"/>
              <a:lumOff val="40000"/>
            </a:schemeClr>
          </a:solidFill>
          <a:ln w="9525" cap="flat" cmpd="sng" algn="ctr">
            <a:noFill/>
            <a:prstDash val="solid"/>
            <a:round/>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91440" tIns="45720" rIns="91440" bIns="45720" numCol="1" rtlCol="0" anchor="ctr"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r>
              <a:rPr kumimoji="0" lang="en-US" sz="2500" b="0" i="0" u="none" strike="noStrike" cap="none" normalizeH="0" baseline="0" dirty="0" smtClean="0">
                <a:ln>
                  <a:noFill/>
                </a:ln>
                <a:solidFill>
                  <a:schemeClr val="tx1"/>
                </a:solidFill>
                <a:effectLst/>
                <a:latin typeface="Arial" charset="0"/>
              </a:rPr>
              <a:t>Does Jesus</a:t>
            </a:r>
            <a:br>
              <a:rPr kumimoji="0" lang="en-US" sz="2500" b="0" i="0" u="none" strike="noStrike" cap="none" normalizeH="0" baseline="0" dirty="0" smtClean="0">
                <a:ln>
                  <a:noFill/>
                </a:ln>
                <a:solidFill>
                  <a:schemeClr val="tx1"/>
                </a:solidFill>
                <a:effectLst/>
                <a:latin typeface="Arial" charset="0"/>
              </a:rPr>
            </a:br>
            <a:r>
              <a:rPr kumimoji="0" lang="en-US" sz="2500" b="0" i="0" u="none" strike="noStrike" cap="none" normalizeH="0" baseline="0" dirty="0" smtClean="0">
                <a:ln>
                  <a:noFill/>
                </a:ln>
                <a:solidFill>
                  <a:schemeClr val="tx1"/>
                </a:solidFill>
                <a:effectLst/>
                <a:latin typeface="Arial" charset="0"/>
              </a:rPr>
              <a:t> contradict</a:t>
            </a:r>
            <a:r>
              <a:rPr kumimoji="0" lang="en-US" sz="2500" b="0" i="0" u="none" strike="noStrike" cap="none" normalizeH="0" dirty="0" smtClean="0">
                <a:ln>
                  <a:noFill/>
                </a:ln>
                <a:solidFill>
                  <a:schemeClr val="tx1"/>
                </a:solidFill>
                <a:effectLst/>
                <a:latin typeface="Arial" charset="0"/>
              </a:rPr>
              <a:t> </a:t>
            </a:r>
            <a:r>
              <a:rPr kumimoji="0" lang="en-US" sz="2500" b="1" i="0" u="none" strike="noStrike" cap="none" normalizeH="0" dirty="0" smtClean="0">
                <a:ln>
                  <a:noFill/>
                </a:ln>
                <a:solidFill>
                  <a:srgbClr val="FFFF00"/>
                </a:solidFill>
                <a:effectLst/>
                <a:latin typeface="Arial" charset="0"/>
              </a:rPr>
              <a:t>Paul</a:t>
            </a:r>
            <a:r>
              <a:rPr kumimoji="0" lang="en-US" sz="2500" b="0" i="0" u="none" strike="noStrike" cap="none" normalizeH="0" dirty="0" smtClean="0">
                <a:ln>
                  <a:noFill/>
                </a:ln>
                <a:solidFill>
                  <a:schemeClr val="tx1"/>
                </a:solidFill>
                <a:effectLst/>
                <a:latin typeface="Arial" charset="0"/>
              </a:rPr>
              <a:t>?</a:t>
            </a:r>
            <a:endParaRPr kumimoji="0" lang="en-US" sz="2500" b="0" i="0" u="none" strike="noStrike" cap="none" normalizeH="0" baseline="0" dirty="0" smtClean="0">
              <a:ln>
                <a:noFill/>
              </a:ln>
              <a:solidFill>
                <a:schemeClr val="tx1"/>
              </a:solidFill>
              <a:effectLst/>
              <a:latin typeface="Arial" charset="0"/>
            </a:endParaRPr>
          </a:p>
        </p:txBody>
      </p:sp>
      <p:sp>
        <p:nvSpPr>
          <p:cNvPr id="11" name="Vertical Scroll 10"/>
          <p:cNvSpPr/>
          <p:nvPr/>
        </p:nvSpPr>
        <p:spPr bwMode="auto">
          <a:xfrm>
            <a:off x="4114800" y="2034540"/>
            <a:ext cx="4724400" cy="3870960"/>
          </a:xfrm>
          <a:prstGeom prst="verticalScroll">
            <a:avLst/>
          </a:prstGeom>
          <a:solidFill>
            <a:srgbClr val="C0000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r>
              <a:rPr kumimoji="0" lang="en-US" sz="3200" b="1" i="0" u="none" strike="noStrike" cap="none" normalizeH="0" baseline="0" dirty="0" smtClean="0">
                <a:ln>
                  <a:noFill/>
                </a:ln>
                <a:solidFill>
                  <a:schemeClr val="tx1"/>
                </a:solidFill>
                <a:effectLst/>
                <a:latin typeface="Arial" charset="0"/>
              </a:rPr>
              <a:t>If All Are Limited By Context,</a:t>
            </a:r>
            <a:br>
              <a:rPr kumimoji="0" lang="en-US" sz="3200" b="1" i="0" u="none" strike="noStrike" cap="none" normalizeH="0" baseline="0" dirty="0" smtClean="0">
                <a:ln>
                  <a:noFill/>
                </a:ln>
                <a:solidFill>
                  <a:schemeClr val="tx1"/>
                </a:solidFill>
                <a:effectLst/>
                <a:latin typeface="Arial" charset="0"/>
              </a:rPr>
            </a:br>
            <a:r>
              <a:rPr kumimoji="0" lang="en-US" sz="3200" b="1" i="0" u="none" strike="noStrike" cap="none" normalizeH="0" baseline="0" dirty="0" smtClean="0">
                <a:ln>
                  <a:noFill/>
                </a:ln>
                <a:solidFill>
                  <a:schemeClr val="tx1"/>
                </a:solidFill>
                <a:effectLst/>
                <a:latin typeface="Arial" charset="0"/>
              </a:rPr>
              <a:t>There Are No Contradictions!</a:t>
            </a:r>
          </a:p>
        </p:txBody>
      </p:sp>
      <p:sp>
        <p:nvSpPr>
          <p:cNvPr id="12" name="Footer Placeholder 11"/>
          <p:cNvSpPr>
            <a:spLocks noGrp="1"/>
          </p:cNvSpPr>
          <p:nvPr>
            <p:ph type="ftr" sz="quarter" idx="11"/>
          </p:nvPr>
        </p:nvSpPr>
        <p:spPr/>
        <p:txBody>
          <a:bodyPr/>
          <a:lstStyle/>
          <a:p>
            <a:r>
              <a:rPr lang="en-US" smtClean="0">
                <a:solidFill>
                  <a:srgbClr val="FFFFFF"/>
                </a:solidFill>
              </a:rPr>
              <a:t>Kevin Kay</a:t>
            </a:r>
            <a:endParaRPr lang="en-US">
              <a:solidFill>
                <a:srgbClr val="FFFFFF"/>
              </a:solidFill>
            </a:endParaRPr>
          </a:p>
        </p:txBody>
      </p:sp>
    </p:spTree>
    <p:extLst>
      <p:ext uri="{BB962C8B-B14F-4D97-AF65-F5344CB8AC3E}">
        <p14:creationId xmlns:p14="http://schemas.microsoft.com/office/powerpoint/2010/main" val="1704567512"/>
      </p:ext>
    </p:extLst>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2" presetClass="entr" presetSubtype="2" fill="hold" grpId="0" nodeType="afterEffect">
                                  <p:stCondLst>
                                    <p:cond delay="0"/>
                                  </p:stCondLst>
                                  <p:childTnLst>
                                    <p:set>
                                      <p:cBhvr>
                                        <p:cTn id="10" dur="1" fill="hold">
                                          <p:stCondLst>
                                            <p:cond delay="0"/>
                                          </p:stCondLst>
                                        </p:cTn>
                                        <p:tgtEl>
                                          <p:spTgt spid="7">
                                            <p:txEl>
                                              <p:pRg st="0" end="0"/>
                                            </p:txEl>
                                          </p:spTgt>
                                        </p:tgtEl>
                                        <p:attrNameLst>
                                          <p:attrName>style.visibility</p:attrName>
                                        </p:attrNameLst>
                                      </p:cBhvr>
                                      <p:to>
                                        <p:strVal val="visible"/>
                                      </p:to>
                                    </p:set>
                                    <p:anim calcmode="lin" valueType="num">
                                      <p:cBhvr additive="base">
                                        <p:cTn id="11" dur="500" fill="hold"/>
                                        <p:tgtEl>
                                          <p:spTgt spid="7">
                                            <p:txEl>
                                              <p:pRg st="0" end="0"/>
                                            </p:txEl>
                                          </p:spTgt>
                                        </p:tgtEl>
                                        <p:attrNameLst>
                                          <p:attrName>ppt_x</p:attrName>
                                        </p:attrNameLst>
                                      </p:cBhvr>
                                      <p:tavLst>
                                        <p:tav tm="0">
                                          <p:val>
                                            <p:strVal val="1+#ppt_w/2"/>
                                          </p:val>
                                        </p:tav>
                                        <p:tav tm="100000">
                                          <p:val>
                                            <p:strVal val="#ppt_x"/>
                                          </p:val>
                                        </p:tav>
                                      </p:tavLst>
                                    </p:anim>
                                    <p:anim calcmode="lin" valueType="num">
                                      <p:cBhvr additive="base">
                                        <p:cTn id="12" dur="500" fill="hold"/>
                                        <p:tgtEl>
                                          <p:spTgt spid="7">
                                            <p:txEl>
                                              <p:pRg st="0" end="0"/>
                                            </p:txEl>
                                          </p:spTgt>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 presetClass="entr" presetSubtype="2" fill="hold" grpId="0" nodeType="afterEffect">
                                  <p:stCondLst>
                                    <p:cond delay="0"/>
                                  </p:stCondLst>
                                  <p:childTnLst>
                                    <p:set>
                                      <p:cBhvr>
                                        <p:cTn id="15" dur="1" fill="hold">
                                          <p:stCondLst>
                                            <p:cond delay="0"/>
                                          </p:stCondLst>
                                        </p:cTn>
                                        <p:tgtEl>
                                          <p:spTgt spid="7">
                                            <p:txEl>
                                              <p:pRg st="1" end="1"/>
                                            </p:txEl>
                                          </p:spTgt>
                                        </p:tgtEl>
                                        <p:attrNameLst>
                                          <p:attrName>style.visibility</p:attrName>
                                        </p:attrNameLst>
                                      </p:cBhvr>
                                      <p:to>
                                        <p:strVal val="visible"/>
                                      </p:to>
                                    </p:set>
                                    <p:anim calcmode="lin" valueType="num">
                                      <p:cBhvr additive="base">
                                        <p:cTn id="16" dur="500" fill="hold"/>
                                        <p:tgtEl>
                                          <p:spTgt spid="7">
                                            <p:txEl>
                                              <p:pRg st="1" end="1"/>
                                            </p:txEl>
                                          </p:spTgt>
                                        </p:tgtEl>
                                        <p:attrNameLst>
                                          <p:attrName>ppt_x</p:attrName>
                                        </p:attrNameLst>
                                      </p:cBhvr>
                                      <p:tavLst>
                                        <p:tav tm="0">
                                          <p:val>
                                            <p:strVal val="1+#ppt_w/2"/>
                                          </p:val>
                                        </p:tav>
                                        <p:tav tm="100000">
                                          <p:val>
                                            <p:strVal val="#ppt_x"/>
                                          </p:val>
                                        </p:tav>
                                      </p:tavLst>
                                    </p:anim>
                                    <p:anim calcmode="lin" valueType="num">
                                      <p:cBhvr additive="base">
                                        <p:cTn id="17" dur="500" fill="hold"/>
                                        <p:tgtEl>
                                          <p:spTgt spid="7">
                                            <p:txEl>
                                              <p:pRg st="1" end="1"/>
                                            </p:txEl>
                                          </p:spTgt>
                                        </p:tgtEl>
                                        <p:attrNameLst>
                                          <p:attrName>ppt_y</p:attrName>
                                        </p:attrNameLst>
                                      </p:cBhvr>
                                      <p:tavLst>
                                        <p:tav tm="0">
                                          <p:val>
                                            <p:strVal val="#ppt_y"/>
                                          </p:val>
                                        </p:tav>
                                        <p:tav tm="100000">
                                          <p:val>
                                            <p:strVal val="#ppt_y"/>
                                          </p:val>
                                        </p:tav>
                                      </p:tavLst>
                                    </p:anim>
                                  </p:childTnLst>
                                </p:cTn>
                              </p:par>
                            </p:childTnLst>
                          </p:cTn>
                        </p:par>
                        <p:par>
                          <p:cTn id="18" fill="hold">
                            <p:stCondLst>
                              <p:cond delay="1500"/>
                            </p:stCondLst>
                            <p:childTnLst>
                              <p:par>
                                <p:cTn id="19" presetID="22" presetClass="entr" presetSubtype="8" fill="hold" grpId="0" nodeType="afterEffect">
                                  <p:stCondLst>
                                    <p:cond delay="0"/>
                                  </p:stCondLst>
                                  <p:childTnLst>
                                    <p:set>
                                      <p:cBhvr>
                                        <p:cTn id="20" dur="1" fill="hold">
                                          <p:stCondLst>
                                            <p:cond delay="0"/>
                                          </p:stCondLst>
                                        </p:cTn>
                                        <p:tgtEl>
                                          <p:spTgt spid="9"/>
                                        </p:tgtEl>
                                        <p:attrNameLst>
                                          <p:attrName>style.visibility</p:attrName>
                                        </p:attrNameLst>
                                      </p:cBhvr>
                                      <p:to>
                                        <p:strVal val="visible"/>
                                      </p:to>
                                    </p:set>
                                    <p:animEffect transition="in" filter="wipe(left)">
                                      <p:cBhvr>
                                        <p:cTn id="21" dur="500"/>
                                        <p:tgtEl>
                                          <p:spTgt spid="9"/>
                                        </p:tgtEl>
                                      </p:cBhvr>
                                    </p:animEffect>
                                  </p:childTnLst>
                                </p:cTn>
                              </p:par>
                            </p:childTnLst>
                          </p:cTn>
                        </p:par>
                        <p:par>
                          <p:cTn id="22" fill="hold">
                            <p:stCondLst>
                              <p:cond delay="2000"/>
                            </p:stCondLst>
                            <p:childTnLst>
                              <p:par>
                                <p:cTn id="23" presetID="2" presetClass="entr" presetSubtype="2" fill="hold" grpId="0" nodeType="afterEffect">
                                  <p:stCondLst>
                                    <p:cond delay="0"/>
                                  </p:stCondLst>
                                  <p:childTnLst>
                                    <p:set>
                                      <p:cBhvr>
                                        <p:cTn id="24" dur="1" fill="hold">
                                          <p:stCondLst>
                                            <p:cond delay="0"/>
                                          </p:stCondLst>
                                        </p:cTn>
                                        <p:tgtEl>
                                          <p:spTgt spid="7">
                                            <p:txEl>
                                              <p:pRg st="4" end="4"/>
                                            </p:txEl>
                                          </p:spTgt>
                                        </p:tgtEl>
                                        <p:attrNameLst>
                                          <p:attrName>style.visibility</p:attrName>
                                        </p:attrNameLst>
                                      </p:cBhvr>
                                      <p:to>
                                        <p:strVal val="visible"/>
                                      </p:to>
                                    </p:set>
                                    <p:anim calcmode="lin" valueType="num">
                                      <p:cBhvr additive="base">
                                        <p:cTn id="25" dur="500" fill="hold"/>
                                        <p:tgtEl>
                                          <p:spTgt spid="7">
                                            <p:txEl>
                                              <p:pRg st="4" end="4"/>
                                            </p:txEl>
                                          </p:spTgt>
                                        </p:tgtEl>
                                        <p:attrNameLst>
                                          <p:attrName>ppt_x</p:attrName>
                                        </p:attrNameLst>
                                      </p:cBhvr>
                                      <p:tavLst>
                                        <p:tav tm="0">
                                          <p:val>
                                            <p:strVal val="1+#ppt_w/2"/>
                                          </p:val>
                                        </p:tav>
                                        <p:tav tm="100000">
                                          <p:val>
                                            <p:strVal val="#ppt_x"/>
                                          </p:val>
                                        </p:tav>
                                      </p:tavLst>
                                    </p:anim>
                                    <p:anim calcmode="lin" valueType="num">
                                      <p:cBhvr additive="base">
                                        <p:cTn id="26" dur="500" fill="hold"/>
                                        <p:tgtEl>
                                          <p:spTgt spid="7">
                                            <p:txEl>
                                              <p:pRg st="4" end="4"/>
                                            </p:txEl>
                                          </p:spTgt>
                                        </p:tgtEl>
                                        <p:attrNameLst>
                                          <p:attrName>ppt_y</p:attrName>
                                        </p:attrNameLst>
                                      </p:cBhvr>
                                      <p:tavLst>
                                        <p:tav tm="0">
                                          <p:val>
                                            <p:strVal val="#ppt_y"/>
                                          </p:val>
                                        </p:tav>
                                        <p:tav tm="100000">
                                          <p:val>
                                            <p:strVal val="#ppt_y"/>
                                          </p:val>
                                        </p:tav>
                                      </p:tavLst>
                                    </p:anim>
                                  </p:childTnLst>
                                </p:cTn>
                              </p:par>
                            </p:childTnLst>
                          </p:cTn>
                        </p:par>
                        <p:par>
                          <p:cTn id="27" fill="hold">
                            <p:stCondLst>
                              <p:cond delay="2500"/>
                            </p:stCondLst>
                            <p:childTnLst>
                              <p:par>
                                <p:cTn id="28" presetID="2" presetClass="entr" presetSubtype="2" fill="hold" grpId="0" nodeType="afterEffect">
                                  <p:stCondLst>
                                    <p:cond delay="0"/>
                                  </p:stCondLst>
                                  <p:childTnLst>
                                    <p:set>
                                      <p:cBhvr>
                                        <p:cTn id="29" dur="1" fill="hold">
                                          <p:stCondLst>
                                            <p:cond delay="0"/>
                                          </p:stCondLst>
                                        </p:cTn>
                                        <p:tgtEl>
                                          <p:spTgt spid="7">
                                            <p:txEl>
                                              <p:pRg st="5" end="5"/>
                                            </p:txEl>
                                          </p:spTgt>
                                        </p:tgtEl>
                                        <p:attrNameLst>
                                          <p:attrName>style.visibility</p:attrName>
                                        </p:attrNameLst>
                                      </p:cBhvr>
                                      <p:to>
                                        <p:strVal val="visible"/>
                                      </p:to>
                                    </p:set>
                                    <p:anim calcmode="lin" valueType="num">
                                      <p:cBhvr additive="base">
                                        <p:cTn id="30" dur="500" fill="hold"/>
                                        <p:tgtEl>
                                          <p:spTgt spid="7">
                                            <p:txEl>
                                              <p:pRg st="5" end="5"/>
                                            </p:txEl>
                                          </p:spTgt>
                                        </p:tgtEl>
                                        <p:attrNameLst>
                                          <p:attrName>ppt_x</p:attrName>
                                        </p:attrNameLst>
                                      </p:cBhvr>
                                      <p:tavLst>
                                        <p:tav tm="0">
                                          <p:val>
                                            <p:strVal val="1+#ppt_w/2"/>
                                          </p:val>
                                        </p:tav>
                                        <p:tav tm="100000">
                                          <p:val>
                                            <p:strVal val="#ppt_x"/>
                                          </p:val>
                                        </p:tav>
                                      </p:tavLst>
                                    </p:anim>
                                    <p:anim calcmode="lin" valueType="num">
                                      <p:cBhvr additive="base">
                                        <p:cTn id="31" dur="500" fill="hold"/>
                                        <p:tgtEl>
                                          <p:spTgt spid="7">
                                            <p:txEl>
                                              <p:pRg st="5" end="5"/>
                                            </p:txEl>
                                          </p:spTgt>
                                        </p:tgtEl>
                                        <p:attrNameLst>
                                          <p:attrName>ppt_y</p:attrName>
                                        </p:attrNameLst>
                                      </p:cBhvr>
                                      <p:tavLst>
                                        <p:tav tm="0">
                                          <p:val>
                                            <p:strVal val="#ppt_y"/>
                                          </p:val>
                                        </p:tav>
                                        <p:tav tm="100000">
                                          <p:val>
                                            <p:strVal val="#ppt_y"/>
                                          </p:val>
                                        </p:tav>
                                      </p:tavLst>
                                    </p:anim>
                                  </p:childTnLst>
                                </p:cTn>
                              </p:par>
                            </p:childTnLst>
                          </p:cTn>
                        </p:par>
                        <p:par>
                          <p:cTn id="32" fill="hold">
                            <p:stCondLst>
                              <p:cond delay="3000"/>
                            </p:stCondLst>
                            <p:childTnLst>
                              <p:par>
                                <p:cTn id="33" presetID="22" presetClass="entr" presetSubtype="8" fill="hold" grpId="0" nodeType="afterEffect">
                                  <p:stCondLst>
                                    <p:cond delay="0"/>
                                  </p:stCondLst>
                                  <p:childTnLst>
                                    <p:set>
                                      <p:cBhvr>
                                        <p:cTn id="34" dur="1" fill="hold">
                                          <p:stCondLst>
                                            <p:cond delay="0"/>
                                          </p:stCondLst>
                                        </p:cTn>
                                        <p:tgtEl>
                                          <p:spTgt spid="10"/>
                                        </p:tgtEl>
                                        <p:attrNameLst>
                                          <p:attrName>style.visibility</p:attrName>
                                        </p:attrNameLst>
                                      </p:cBhvr>
                                      <p:to>
                                        <p:strVal val="visible"/>
                                      </p:to>
                                    </p:set>
                                    <p:animEffect transition="in" filter="wipe(left)">
                                      <p:cBhvr>
                                        <p:cTn id="35" dur="500"/>
                                        <p:tgtEl>
                                          <p:spTgt spid="10"/>
                                        </p:tgtEl>
                                      </p:cBhvr>
                                    </p:animEffect>
                                  </p:childTnLst>
                                </p:cTn>
                              </p:par>
                            </p:childTnLst>
                          </p:cTn>
                        </p:par>
                        <p:par>
                          <p:cTn id="36" fill="hold">
                            <p:stCondLst>
                              <p:cond delay="3500"/>
                            </p:stCondLst>
                            <p:childTnLst>
                              <p:par>
                                <p:cTn id="37" presetID="2" presetClass="entr" presetSubtype="2" fill="hold" grpId="0" nodeType="afterEffect">
                                  <p:stCondLst>
                                    <p:cond delay="0"/>
                                  </p:stCondLst>
                                  <p:childTnLst>
                                    <p:set>
                                      <p:cBhvr>
                                        <p:cTn id="38" dur="1" fill="hold">
                                          <p:stCondLst>
                                            <p:cond delay="0"/>
                                          </p:stCondLst>
                                        </p:cTn>
                                        <p:tgtEl>
                                          <p:spTgt spid="7">
                                            <p:txEl>
                                              <p:pRg st="8" end="8"/>
                                            </p:txEl>
                                          </p:spTgt>
                                        </p:tgtEl>
                                        <p:attrNameLst>
                                          <p:attrName>style.visibility</p:attrName>
                                        </p:attrNameLst>
                                      </p:cBhvr>
                                      <p:to>
                                        <p:strVal val="visible"/>
                                      </p:to>
                                    </p:set>
                                    <p:anim calcmode="lin" valueType="num">
                                      <p:cBhvr additive="base">
                                        <p:cTn id="39" dur="500" fill="hold"/>
                                        <p:tgtEl>
                                          <p:spTgt spid="7">
                                            <p:txEl>
                                              <p:pRg st="8" end="8"/>
                                            </p:txEl>
                                          </p:spTgt>
                                        </p:tgtEl>
                                        <p:attrNameLst>
                                          <p:attrName>ppt_x</p:attrName>
                                        </p:attrNameLst>
                                      </p:cBhvr>
                                      <p:tavLst>
                                        <p:tav tm="0">
                                          <p:val>
                                            <p:strVal val="1+#ppt_w/2"/>
                                          </p:val>
                                        </p:tav>
                                        <p:tav tm="100000">
                                          <p:val>
                                            <p:strVal val="#ppt_x"/>
                                          </p:val>
                                        </p:tav>
                                      </p:tavLst>
                                    </p:anim>
                                    <p:anim calcmode="lin" valueType="num">
                                      <p:cBhvr additive="base">
                                        <p:cTn id="40" dur="500" fill="hold"/>
                                        <p:tgtEl>
                                          <p:spTgt spid="7">
                                            <p:txEl>
                                              <p:pRg st="8" end="8"/>
                                            </p:txEl>
                                          </p:spTgt>
                                        </p:tgtEl>
                                        <p:attrNameLst>
                                          <p:attrName>ppt_y</p:attrName>
                                        </p:attrNameLst>
                                      </p:cBhvr>
                                      <p:tavLst>
                                        <p:tav tm="0">
                                          <p:val>
                                            <p:strVal val="#ppt_y"/>
                                          </p:val>
                                        </p:tav>
                                        <p:tav tm="100000">
                                          <p:val>
                                            <p:strVal val="#ppt_y"/>
                                          </p:val>
                                        </p:tav>
                                      </p:tavLst>
                                    </p:anim>
                                  </p:childTnLst>
                                </p:cTn>
                              </p:par>
                            </p:childTnLst>
                          </p:cTn>
                        </p:par>
                        <p:par>
                          <p:cTn id="41" fill="hold">
                            <p:stCondLst>
                              <p:cond delay="4000"/>
                            </p:stCondLst>
                            <p:childTnLst>
                              <p:par>
                                <p:cTn id="42" presetID="2" presetClass="entr" presetSubtype="2" fill="hold" grpId="0" nodeType="afterEffect">
                                  <p:stCondLst>
                                    <p:cond delay="0"/>
                                  </p:stCondLst>
                                  <p:childTnLst>
                                    <p:set>
                                      <p:cBhvr>
                                        <p:cTn id="43" dur="1" fill="hold">
                                          <p:stCondLst>
                                            <p:cond delay="0"/>
                                          </p:stCondLst>
                                        </p:cTn>
                                        <p:tgtEl>
                                          <p:spTgt spid="7">
                                            <p:txEl>
                                              <p:pRg st="9" end="9"/>
                                            </p:txEl>
                                          </p:spTgt>
                                        </p:tgtEl>
                                        <p:attrNameLst>
                                          <p:attrName>style.visibility</p:attrName>
                                        </p:attrNameLst>
                                      </p:cBhvr>
                                      <p:to>
                                        <p:strVal val="visible"/>
                                      </p:to>
                                    </p:set>
                                    <p:anim calcmode="lin" valueType="num">
                                      <p:cBhvr additive="base">
                                        <p:cTn id="44" dur="500" fill="hold"/>
                                        <p:tgtEl>
                                          <p:spTgt spid="7">
                                            <p:txEl>
                                              <p:pRg st="9" end="9"/>
                                            </p:txEl>
                                          </p:spTgt>
                                        </p:tgtEl>
                                        <p:attrNameLst>
                                          <p:attrName>ppt_x</p:attrName>
                                        </p:attrNameLst>
                                      </p:cBhvr>
                                      <p:tavLst>
                                        <p:tav tm="0">
                                          <p:val>
                                            <p:strVal val="1+#ppt_w/2"/>
                                          </p:val>
                                        </p:tav>
                                        <p:tav tm="100000">
                                          <p:val>
                                            <p:strVal val="#ppt_x"/>
                                          </p:val>
                                        </p:tav>
                                      </p:tavLst>
                                    </p:anim>
                                    <p:anim calcmode="lin" valueType="num">
                                      <p:cBhvr additive="base">
                                        <p:cTn id="45" dur="500" fill="hold"/>
                                        <p:tgtEl>
                                          <p:spTgt spid="7">
                                            <p:txEl>
                                              <p:pRg st="9" end="9"/>
                                            </p:txEl>
                                          </p:spTgt>
                                        </p:tgtEl>
                                        <p:attrNameLst>
                                          <p:attrName>ppt_y</p:attrName>
                                        </p:attrNameLst>
                                      </p:cBhvr>
                                      <p:tavLst>
                                        <p:tav tm="0">
                                          <p:val>
                                            <p:strVal val="#ppt_y"/>
                                          </p:val>
                                        </p:tav>
                                        <p:tav tm="100000">
                                          <p:val>
                                            <p:strVal val="#ppt_y"/>
                                          </p:val>
                                        </p:tav>
                                      </p:tavLst>
                                    </p:anim>
                                  </p:childTnLst>
                                </p:cTn>
                              </p:par>
                            </p:childTnLst>
                          </p:cTn>
                        </p:par>
                      </p:childTnLst>
                    </p:cTn>
                  </p:par>
                  <p:par>
                    <p:cTn id="46" fill="hold">
                      <p:stCondLst>
                        <p:cond delay="indefinite"/>
                      </p:stCondLst>
                      <p:childTnLst>
                        <p:par>
                          <p:cTn id="47" fill="hold">
                            <p:stCondLst>
                              <p:cond delay="0"/>
                            </p:stCondLst>
                            <p:childTnLst>
                              <p:par>
                                <p:cTn id="48" presetID="22" presetClass="entr" presetSubtype="1" fill="hold" grpId="0" nodeType="clickEffect">
                                  <p:stCondLst>
                                    <p:cond delay="0"/>
                                  </p:stCondLst>
                                  <p:childTnLst>
                                    <p:set>
                                      <p:cBhvr>
                                        <p:cTn id="49" dur="1" fill="hold">
                                          <p:stCondLst>
                                            <p:cond delay="0"/>
                                          </p:stCondLst>
                                        </p:cTn>
                                        <p:tgtEl>
                                          <p:spTgt spid="11"/>
                                        </p:tgtEl>
                                        <p:attrNameLst>
                                          <p:attrName>style.visibility</p:attrName>
                                        </p:attrNameLst>
                                      </p:cBhvr>
                                      <p:to>
                                        <p:strVal val="visible"/>
                                      </p:to>
                                    </p:set>
                                    <p:animEffect transition="in" filter="wipe(up)">
                                      <p:cBhvr>
                                        <p:cTn id="50"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uiExpand="1" build="p"/>
      <p:bldP spid="8" grpId="0" animBg="1"/>
      <p:bldP spid="9" grpId="0" animBg="1"/>
      <p:bldP spid="10" grpId="0" animBg="1"/>
      <p:bldP spid="11" grpId="0" animBg="1"/>
    </p:bldLst>
  </p:timing>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p:cNvSpPr>
            <a:spLocks noGrp="1"/>
          </p:cNvSpPr>
          <p:nvPr>
            <p:ph type="title"/>
          </p:nvPr>
        </p:nvSpPr>
        <p:spPr/>
        <p:txBody>
          <a:bodyPr/>
          <a:lstStyle/>
          <a:p>
            <a:pPr>
              <a:defRPr/>
            </a:pPr>
            <a:r>
              <a:rPr lang="en-US" dirty="0"/>
              <a:t>Striking Of Giant Image</a:t>
            </a:r>
          </a:p>
        </p:txBody>
      </p:sp>
      <p:sp>
        <p:nvSpPr>
          <p:cNvPr id="7" name="Content Placeholder 6"/>
          <p:cNvSpPr>
            <a:spLocks noGrp="1"/>
          </p:cNvSpPr>
          <p:nvPr>
            <p:ph idx="1"/>
          </p:nvPr>
        </p:nvSpPr>
        <p:spPr>
          <a:xfrm>
            <a:off x="457200" y="1600200"/>
            <a:ext cx="8153400" cy="3200400"/>
          </a:xfrm>
        </p:spPr>
        <p:txBody>
          <a:bodyPr/>
          <a:lstStyle/>
          <a:p>
            <a:pPr marL="0" indent="514350">
              <a:buNone/>
              <a:defRPr/>
            </a:pPr>
            <a:r>
              <a:rPr lang="en-US" sz="2800" b="1" dirty="0"/>
              <a:t>Dan. 2:35:  </a:t>
            </a:r>
            <a:r>
              <a:rPr lang="en-US" sz="2800" baseline="30000" dirty="0"/>
              <a:t>35</a:t>
            </a:r>
            <a:r>
              <a:rPr lang="en-US" sz="2800" dirty="0"/>
              <a:t> Then the iron, the clay, the bronze, the silver, and the gold were </a:t>
            </a:r>
            <a:r>
              <a:rPr lang="en-US" sz="2800" b="1" dirty="0">
                <a:solidFill>
                  <a:srgbClr val="FFFF00"/>
                </a:solidFill>
              </a:rPr>
              <a:t>crushed together</a:t>
            </a:r>
            <a:r>
              <a:rPr lang="en-US" sz="2800" dirty="0"/>
              <a:t>, and </a:t>
            </a:r>
            <a:r>
              <a:rPr lang="en-US" sz="2800" b="1" dirty="0">
                <a:solidFill>
                  <a:srgbClr val="FFFF00"/>
                </a:solidFill>
              </a:rPr>
              <a:t>became like chaff </a:t>
            </a:r>
            <a:r>
              <a:rPr lang="en-US" sz="2800" dirty="0"/>
              <a:t>from the summer threshing floors; the </a:t>
            </a:r>
            <a:r>
              <a:rPr lang="en-US" sz="2800" b="1" dirty="0">
                <a:solidFill>
                  <a:srgbClr val="FFFF00"/>
                </a:solidFill>
              </a:rPr>
              <a:t>wind carried them away </a:t>
            </a:r>
            <a:r>
              <a:rPr lang="en-US" sz="2800" dirty="0"/>
              <a:t>so that </a:t>
            </a:r>
            <a:r>
              <a:rPr lang="en-US" sz="2800" b="1" dirty="0">
                <a:solidFill>
                  <a:srgbClr val="FFFF00"/>
                </a:solidFill>
              </a:rPr>
              <a:t>no trace of them was found</a:t>
            </a:r>
            <a:r>
              <a:rPr lang="en-US" sz="2800" dirty="0"/>
              <a:t>. And the stone that struck the image became a great mountain and filled the whole earth. </a:t>
            </a:r>
          </a:p>
          <a:p>
            <a:pPr>
              <a:defRPr/>
            </a:pPr>
            <a:endParaRPr lang="en-US" dirty="0"/>
          </a:p>
        </p:txBody>
      </p:sp>
      <p:sp>
        <p:nvSpPr>
          <p:cNvPr id="5" name="Slide Number Placeholder 4"/>
          <p:cNvSpPr>
            <a:spLocks noGrp="1"/>
          </p:cNvSpPr>
          <p:nvPr>
            <p:ph type="sldNum" sz="quarter" idx="12"/>
          </p:nvPr>
        </p:nvSpPr>
        <p:spPr/>
        <p:txBody>
          <a:bodyPr/>
          <a:lstStyle/>
          <a:p>
            <a:pPr>
              <a:defRPr/>
            </a:pPr>
            <a:fld id="{B0BDC86D-7AAA-4B6C-8021-802EFE01CAA7}" type="slidenum">
              <a:rPr lang="en-US"/>
              <a:pPr>
                <a:defRPr/>
              </a:pPr>
              <a:t>118</a:t>
            </a:fld>
            <a:endParaRPr lang="en-US"/>
          </a:p>
        </p:txBody>
      </p:sp>
      <p:sp>
        <p:nvSpPr>
          <p:cNvPr id="8" name="Up Arrow Callout 7"/>
          <p:cNvSpPr/>
          <p:nvPr/>
        </p:nvSpPr>
        <p:spPr bwMode="auto">
          <a:xfrm>
            <a:off x="1066800" y="4876800"/>
            <a:ext cx="7086600" cy="1066800"/>
          </a:xfrm>
          <a:prstGeom prst="upArrowCallout">
            <a:avLst/>
          </a:prstGeom>
          <a:solidFill>
            <a:schemeClr val="bg2">
              <a:lumMod val="60000"/>
              <a:lumOff val="40000"/>
            </a:schemeClr>
          </a:solidFill>
          <a:ln w="9525" cap="flat" cmpd="sng" algn="ctr">
            <a:noFill/>
            <a:prstDash val="solid"/>
            <a:round/>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anchor="ctr"/>
          <a:lstStyle/>
          <a:p>
            <a:pPr algn="ctr" eaLnBrk="0" hangingPunct="0">
              <a:defRPr/>
            </a:pPr>
            <a:r>
              <a:rPr lang="en-US" sz="3200" dirty="0">
                <a:latin typeface="+mj-lt"/>
                <a:cs typeface="+mn-cs"/>
              </a:rPr>
              <a:t>Not Accomplished By AD 70</a:t>
            </a:r>
          </a:p>
        </p:txBody>
      </p:sp>
      <p:sp>
        <p:nvSpPr>
          <p:cNvPr id="2" name="Footer Placeholder 1"/>
          <p:cNvSpPr>
            <a:spLocks noGrp="1"/>
          </p:cNvSpPr>
          <p:nvPr>
            <p:ph type="ftr" sz="quarter" idx="11"/>
          </p:nvPr>
        </p:nvSpPr>
        <p:spPr/>
        <p:txBody>
          <a:bodyPr/>
          <a:lstStyle/>
          <a:p>
            <a:pPr>
              <a:defRPr/>
            </a:pPr>
            <a:r>
              <a:rPr lang="en-US" smtClean="0"/>
              <a:t>Kevin Kay</a:t>
            </a:r>
            <a:endParaRPr lang="en-US"/>
          </a:p>
        </p:txBody>
      </p:sp>
    </p:spTree>
    <p:extLst>
      <p:ext uri="{BB962C8B-B14F-4D97-AF65-F5344CB8AC3E}">
        <p14:creationId xmlns:p14="http://schemas.microsoft.com/office/powerpoint/2010/main" val="3277058468"/>
      </p:ext>
    </p:extLst>
  </p:cSld>
  <p:clrMapOvr>
    <a:overrideClrMapping bg1="dk2" tx1="lt1" bg2="dk1" tx2="lt2" accent1="accent1" accent2="accent2" accent3="accent3" accent4="accent4" accent5="accent5" accent6="accent6" hlink="hlink" folHlink="folHlink"/>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par>
    </p:tnLst>
  </p:timing>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p:cNvSpPr>
            <a:spLocks noGrp="1"/>
          </p:cNvSpPr>
          <p:nvPr>
            <p:ph type="title"/>
          </p:nvPr>
        </p:nvSpPr>
        <p:spPr/>
        <p:txBody>
          <a:bodyPr/>
          <a:lstStyle/>
          <a:p>
            <a:pPr>
              <a:defRPr/>
            </a:pPr>
            <a:r>
              <a:rPr lang="en-US" dirty="0"/>
              <a:t>Striking Of Giant Image</a:t>
            </a:r>
          </a:p>
        </p:txBody>
      </p:sp>
      <p:sp>
        <p:nvSpPr>
          <p:cNvPr id="7" name="Content Placeholder 6"/>
          <p:cNvSpPr>
            <a:spLocks noGrp="1"/>
          </p:cNvSpPr>
          <p:nvPr>
            <p:ph idx="1"/>
          </p:nvPr>
        </p:nvSpPr>
        <p:spPr>
          <a:xfrm>
            <a:off x="457200" y="1600200"/>
            <a:ext cx="8229600" cy="2819400"/>
          </a:xfrm>
        </p:spPr>
        <p:txBody>
          <a:bodyPr/>
          <a:lstStyle/>
          <a:p>
            <a:pPr marL="0" indent="457200">
              <a:buNone/>
              <a:defRPr/>
            </a:pPr>
            <a:r>
              <a:rPr lang="en-US" sz="2800" b="1" dirty="0"/>
              <a:t>Dan. 2:44:  </a:t>
            </a:r>
            <a:r>
              <a:rPr lang="en-US" sz="2800" baseline="30000" dirty="0"/>
              <a:t>44</a:t>
            </a:r>
            <a:r>
              <a:rPr lang="en-US" sz="2800" dirty="0"/>
              <a:t> And </a:t>
            </a:r>
            <a:r>
              <a:rPr lang="en-US" sz="2800" b="1" dirty="0">
                <a:solidFill>
                  <a:srgbClr val="FFFF00"/>
                </a:solidFill>
              </a:rPr>
              <a:t>in the days of these kings </a:t>
            </a:r>
            <a:r>
              <a:rPr lang="en-US" sz="2800" dirty="0"/>
              <a:t>the God of heaven will set up a kingdom which shall never be destroyed; and the kingdom shall not be left to other people; it shall </a:t>
            </a:r>
            <a:r>
              <a:rPr lang="en-US" sz="2800" b="1" dirty="0">
                <a:solidFill>
                  <a:srgbClr val="FFFF00"/>
                </a:solidFill>
              </a:rPr>
              <a:t>break in pieces and consume all these kingdoms</a:t>
            </a:r>
            <a:r>
              <a:rPr lang="en-US" sz="2800" dirty="0"/>
              <a:t>, and it shall stand forever. </a:t>
            </a:r>
          </a:p>
          <a:p>
            <a:pPr>
              <a:defRPr/>
            </a:pPr>
            <a:endParaRPr lang="en-US" dirty="0"/>
          </a:p>
        </p:txBody>
      </p:sp>
      <p:sp>
        <p:nvSpPr>
          <p:cNvPr id="5" name="Slide Number Placeholder 4"/>
          <p:cNvSpPr>
            <a:spLocks noGrp="1"/>
          </p:cNvSpPr>
          <p:nvPr>
            <p:ph type="sldNum" sz="quarter" idx="12"/>
          </p:nvPr>
        </p:nvSpPr>
        <p:spPr/>
        <p:txBody>
          <a:bodyPr/>
          <a:lstStyle/>
          <a:p>
            <a:pPr>
              <a:defRPr/>
            </a:pPr>
            <a:fld id="{CF671554-A4BB-4382-ABCD-92FA3BFFBD81}" type="slidenum">
              <a:rPr lang="en-US"/>
              <a:pPr>
                <a:defRPr/>
              </a:pPr>
              <a:t>119</a:t>
            </a:fld>
            <a:endParaRPr lang="en-US"/>
          </a:p>
        </p:txBody>
      </p:sp>
      <p:sp>
        <p:nvSpPr>
          <p:cNvPr id="8" name="Up Arrow Callout 7"/>
          <p:cNvSpPr/>
          <p:nvPr/>
        </p:nvSpPr>
        <p:spPr bwMode="auto">
          <a:xfrm>
            <a:off x="1066800" y="4724400"/>
            <a:ext cx="7086600" cy="1066800"/>
          </a:xfrm>
          <a:prstGeom prst="upArrowCallout">
            <a:avLst/>
          </a:prstGeom>
          <a:solidFill>
            <a:schemeClr val="bg2">
              <a:lumMod val="60000"/>
              <a:lumOff val="40000"/>
            </a:schemeClr>
          </a:solidFill>
          <a:ln w="9525" cap="flat" cmpd="sng" algn="ctr">
            <a:noFill/>
            <a:prstDash val="solid"/>
            <a:round/>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anchor="ctr"/>
          <a:lstStyle/>
          <a:p>
            <a:pPr algn="ctr" eaLnBrk="0" hangingPunct="0">
              <a:defRPr/>
            </a:pPr>
            <a:r>
              <a:rPr lang="en-US" sz="3200" dirty="0">
                <a:latin typeface="+mj-lt"/>
                <a:cs typeface="+mn-cs"/>
              </a:rPr>
              <a:t>Not Accomplished By AD 70</a:t>
            </a:r>
          </a:p>
        </p:txBody>
      </p:sp>
      <p:sp>
        <p:nvSpPr>
          <p:cNvPr id="2" name="Footer Placeholder 1"/>
          <p:cNvSpPr>
            <a:spLocks noGrp="1"/>
          </p:cNvSpPr>
          <p:nvPr>
            <p:ph type="ftr" sz="quarter" idx="11"/>
          </p:nvPr>
        </p:nvSpPr>
        <p:spPr/>
        <p:txBody>
          <a:bodyPr/>
          <a:lstStyle/>
          <a:p>
            <a:pPr>
              <a:defRPr/>
            </a:pPr>
            <a:r>
              <a:rPr lang="en-US" smtClean="0"/>
              <a:t>Kevin Kay</a:t>
            </a:r>
            <a:endParaRPr lang="en-US"/>
          </a:p>
        </p:txBody>
      </p:sp>
    </p:spTree>
    <p:extLst>
      <p:ext uri="{BB962C8B-B14F-4D97-AF65-F5344CB8AC3E}">
        <p14:creationId xmlns:p14="http://schemas.microsoft.com/office/powerpoint/2010/main" val="4080638230"/>
      </p:ext>
    </p:extLst>
  </p:cSld>
  <p:clrMapOvr>
    <a:overrideClrMapping bg1="dk2" tx1="lt1" bg2="dk1" tx2="lt2" accent1="accent1" accent2="accent2" accent3="accent3" accent4="accent4" accent5="accent5" accent6="accent6" hlink="hlink" folHlink="folHlink"/>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par>
    </p:tnLst>
  </p:timing>
</p:sld>
</file>

<file path=ppt/slides/slide12.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6146" name="Rectangle 2"/>
          <p:cNvSpPr>
            <a:spLocks noGrp="1" noChangeArrowheads="1"/>
          </p:cNvSpPr>
          <p:nvPr>
            <p:ph type="title"/>
          </p:nvPr>
        </p:nvSpPr>
        <p:spPr>
          <a:effectLst>
            <a:outerShdw dist="71842" dir="2700000" algn="ctr" rotWithShape="0">
              <a:schemeClr val="bg2"/>
            </a:outerShdw>
          </a:effectLst>
        </p:spPr>
        <p:txBody>
          <a:bodyPr/>
          <a:lstStyle/>
          <a:p>
            <a:pPr>
              <a:defRPr/>
            </a:pPr>
            <a:r>
              <a:rPr lang="en-US" sz="4800" b="1" dirty="0">
                <a:solidFill>
                  <a:srgbClr val="FF0000"/>
                </a:solidFill>
                <a:effectLst/>
              </a:rPr>
              <a:t>Realized Eschatology</a:t>
            </a:r>
            <a:endParaRPr lang="en-US" sz="4000" b="1" dirty="0">
              <a:latin typeface="Tahoma" pitchFamily="34" charset="0"/>
            </a:endParaRPr>
          </a:p>
        </p:txBody>
      </p:sp>
      <p:sp>
        <p:nvSpPr>
          <p:cNvPr id="6147" name="Rectangle 3"/>
          <p:cNvSpPr>
            <a:spLocks noGrp="1" noChangeArrowheads="1"/>
          </p:cNvSpPr>
          <p:nvPr>
            <p:ph idx="1"/>
          </p:nvPr>
        </p:nvSpPr>
        <p:spPr>
          <a:xfrm>
            <a:off x="609600" y="1752600"/>
            <a:ext cx="7924800" cy="4114800"/>
          </a:xfrm>
        </p:spPr>
        <p:txBody>
          <a:bodyPr/>
          <a:lstStyle/>
          <a:p>
            <a:pPr marL="0" lvl="1" indent="509588">
              <a:buClr>
                <a:schemeClr val="hlink"/>
              </a:buClr>
              <a:buFont typeface="Monotype Sorts" pitchFamily="2" charset="2"/>
              <a:buNone/>
              <a:defRPr/>
            </a:pPr>
            <a:r>
              <a:rPr lang="en-US" b="1" dirty="0">
                <a:solidFill>
                  <a:srgbClr val="000000"/>
                </a:solidFill>
                <a:effectLst>
                  <a:outerShdw blurRad="38100" dist="38100" dir="2700000" algn="tl">
                    <a:srgbClr val="FFFFFF"/>
                  </a:outerShdw>
                </a:effectLst>
                <a:latin typeface="Tahoma" pitchFamily="34" charset="0"/>
              </a:rPr>
              <a:t> </a:t>
            </a:r>
            <a:r>
              <a:rPr lang="en-US" sz="3200" b="1" dirty="0">
                <a:ea typeface="+mn-ea"/>
                <a:cs typeface="+mn-cs"/>
              </a:rPr>
              <a:t>Max King: </a:t>
            </a:r>
            <a:r>
              <a:rPr lang="en-US" sz="3200" dirty="0" smtClean="0"/>
              <a:t>“The </a:t>
            </a:r>
            <a:r>
              <a:rPr lang="en-US" sz="3200" dirty="0"/>
              <a:t>Holy Scriptures teach the </a:t>
            </a:r>
            <a:r>
              <a:rPr lang="en-US" sz="3200" b="1" dirty="0">
                <a:solidFill>
                  <a:srgbClr val="FFFF00"/>
                </a:solidFill>
              </a:rPr>
              <a:t>second coming of Christ</a:t>
            </a:r>
            <a:r>
              <a:rPr lang="en-US" sz="3200" dirty="0"/>
              <a:t>, including the establishment of the </a:t>
            </a:r>
            <a:r>
              <a:rPr lang="en-US" sz="3200" b="1" dirty="0">
                <a:solidFill>
                  <a:srgbClr val="FFFF00"/>
                </a:solidFill>
              </a:rPr>
              <a:t>eternal kingdom</a:t>
            </a:r>
            <a:r>
              <a:rPr lang="en-US" sz="3200" dirty="0"/>
              <a:t>, the </a:t>
            </a:r>
            <a:r>
              <a:rPr lang="en-US" sz="3200" b="1" dirty="0">
                <a:solidFill>
                  <a:srgbClr val="FFFF00"/>
                </a:solidFill>
              </a:rPr>
              <a:t>day of judgment</a:t>
            </a:r>
            <a:r>
              <a:rPr lang="en-US" sz="3200" dirty="0"/>
              <a:t>, the </a:t>
            </a:r>
            <a:r>
              <a:rPr lang="en-US" sz="3200" b="1" dirty="0">
                <a:solidFill>
                  <a:srgbClr val="FFFF00"/>
                </a:solidFill>
              </a:rPr>
              <a:t>end of the world</a:t>
            </a:r>
            <a:r>
              <a:rPr lang="en-US" sz="3200" dirty="0"/>
              <a:t>, and the </a:t>
            </a:r>
            <a:r>
              <a:rPr lang="en-US" sz="3200" b="1" dirty="0">
                <a:solidFill>
                  <a:srgbClr val="FFFF00"/>
                </a:solidFill>
              </a:rPr>
              <a:t>resurrection of the dead</a:t>
            </a:r>
            <a:r>
              <a:rPr lang="en-US" sz="3200" dirty="0"/>
              <a:t>, occurred with the fall of Judaism in 70 A.D</a:t>
            </a:r>
            <a:r>
              <a:rPr lang="en-US" sz="3200" dirty="0" smtClean="0"/>
              <a:t>.”  </a:t>
            </a:r>
            <a:r>
              <a:rPr lang="en-US" sz="2000" dirty="0" smtClean="0"/>
              <a:t>(</a:t>
            </a:r>
            <a:r>
              <a:rPr lang="en-US" sz="2000" dirty="0"/>
              <a:t>The Nichols-King Debate, 1)</a:t>
            </a:r>
            <a:endParaRPr lang="en-US" dirty="0">
              <a:effectLst/>
            </a:endParaRPr>
          </a:p>
        </p:txBody>
      </p:sp>
      <p:sp>
        <p:nvSpPr>
          <p:cNvPr id="4" name="Slide Number Placeholder 3"/>
          <p:cNvSpPr>
            <a:spLocks noGrp="1"/>
          </p:cNvSpPr>
          <p:nvPr>
            <p:ph type="sldNum" sz="quarter" idx="12"/>
          </p:nvPr>
        </p:nvSpPr>
        <p:spPr/>
        <p:txBody>
          <a:bodyPr/>
          <a:lstStyle/>
          <a:p>
            <a:pPr>
              <a:defRPr/>
            </a:pPr>
            <a:fld id="{E9D4EBB6-8762-42FE-A6AC-363E2AA7AF92}" type="slidenum">
              <a:rPr lang="en-US">
                <a:solidFill>
                  <a:srgbClr val="FFFFFF"/>
                </a:solidFill>
              </a:rPr>
              <a:pPr>
                <a:defRPr/>
              </a:pPr>
              <a:t>12</a:t>
            </a:fld>
            <a:endParaRPr lang="en-US">
              <a:solidFill>
                <a:srgbClr val="FFFFFF"/>
              </a:solidFill>
            </a:endParaRPr>
          </a:p>
        </p:txBody>
      </p:sp>
      <p:sp>
        <p:nvSpPr>
          <p:cNvPr id="2" name="Footer Placeholder 1"/>
          <p:cNvSpPr>
            <a:spLocks noGrp="1"/>
          </p:cNvSpPr>
          <p:nvPr>
            <p:ph type="ftr" sz="quarter" idx="11"/>
          </p:nvPr>
        </p:nvSpPr>
        <p:spPr/>
        <p:txBody>
          <a:bodyPr/>
          <a:lstStyle/>
          <a:p>
            <a:pPr>
              <a:defRPr/>
            </a:pPr>
            <a:r>
              <a:rPr lang="en-US" smtClean="0"/>
              <a:t>Kevin Kay</a:t>
            </a:r>
            <a:endParaRPr lang="en-US"/>
          </a:p>
        </p:txBody>
      </p:sp>
    </p:spTree>
    <p:extLst>
      <p:ext uri="{BB962C8B-B14F-4D97-AF65-F5344CB8AC3E}">
        <p14:creationId xmlns:p14="http://schemas.microsoft.com/office/powerpoint/2010/main" val="2070706020"/>
      </p:ext>
    </p:extLst>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 presetClass="entr" presetSubtype="32" fill="hold" grpId="0" nodeType="clickEffect">
                                  <p:stCondLst>
                                    <p:cond delay="0"/>
                                  </p:stCondLst>
                                  <p:childTnLst>
                                    <p:set>
                                      <p:cBhvr>
                                        <p:cTn id="6" dur="1" fill="hold">
                                          <p:stCondLst>
                                            <p:cond delay="0"/>
                                          </p:stCondLst>
                                        </p:cTn>
                                        <p:tgtEl>
                                          <p:spTgt spid="6147">
                                            <p:txEl>
                                              <p:pRg st="0" end="0"/>
                                            </p:txEl>
                                          </p:spTgt>
                                        </p:tgtEl>
                                        <p:attrNameLst>
                                          <p:attrName>style.visibility</p:attrName>
                                        </p:attrNameLst>
                                      </p:cBhvr>
                                      <p:to>
                                        <p:strVal val="visible"/>
                                      </p:to>
                                    </p:set>
                                    <p:animEffect transition="in" filter="box(out)">
                                      <p:cBhvr>
                                        <p:cTn id="7" dur="500"/>
                                        <p:tgtEl>
                                          <p:spTgt spid="6147">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147" grpId="0" build="p" bldLvl="3" autoUpdateAnimBg="0"/>
    </p:bldLst>
  </p:timing>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defRPr/>
            </a:pPr>
            <a:r>
              <a:rPr lang="en-US" dirty="0"/>
              <a:t>Fall Of Roman Empire</a:t>
            </a:r>
          </a:p>
        </p:txBody>
      </p:sp>
      <p:sp>
        <p:nvSpPr>
          <p:cNvPr id="3" name="Content Placeholder 2"/>
          <p:cNvSpPr>
            <a:spLocks noGrp="1"/>
          </p:cNvSpPr>
          <p:nvPr>
            <p:ph idx="1"/>
          </p:nvPr>
        </p:nvSpPr>
        <p:spPr/>
        <p:txBody>
          <a:bodyPr/>
          <a:lstStyle/>
          <a:p>
            <a:pPr marL="0" lvl="5" indent="457200">
              <a:buClr>
                <a:schemeClr val="hlink"/>
              </a:buClr>
              <a:buNone/>
              <a:defRPr/>
            </a:pPr>
            <a:r>
              <a:rPr lang="en-US" sz="3200" dirty="0" smtClean="0"/>
              <a:t>“The </a:t>
            </a:r>
            <a:r>
              <a:rPr lang="en-US" sz="3200" b="1" dirty="0">
                <a:solidFill>
                  <a:srgbClr val="FFFF00"/>
                </a:solidFill>
              </a:rPr>
              <a:t>Western Roman Empire</a:t>
            </a:r>
            <a:r>
              <a:rPr lang="en-US" sz="3200" dirty="0">
                <a:solidFill>
                  <a:srgbClr val="FFFF00"/>
                </a:solidFill>
              </a:rPr>
              <a:t> </a:t>
            </a:r>
            <a:r>
              <a:rPr lang="en-US" sz="3200" dirty="0"/>
              <a:t>collapsed in </a:t>
            </a:r>
            <a:r>
              <a:rPr lang="en-US" sz="3200" b="1" dirty="0">
                <a:solidFill>
                  <a:srgbClr val="FFFF00"/>
                </a:solidFill>
              </a:rPr>
              <a:t>476</a:t>
            </a:r>
            <a:r>
              <a:rPr lang="en-US" sz="3200" dirty="0"/>
              <a:t> as Romulus Augustus was forced to abdicate by Odoacer. The </a:t>
            </a:r>
            <a:r>
              <a:rPr lang="en-US" sz="3200" b="1" dirty="0">
                <a:solidFill>
                  <a:srgbClr val="FFFF00"/>
                </a:solidFill>
              </a:rPr>
              <a:t>Eastern Roman or Byzantine Empire</a:t>
            </a:r>
            <a:r>
              <a:rPr lang="en-US" sz="3200" b="1" dirty="0"/>
              <a:t> </a:t>
            </a:r>
            <a:r>
              <a:rPr lang="en-US" sz="3200" dirty="0"/>
              <a:t>endured until </a:t>
            </a:r>
            <a:r>
              <a:rPr lang="en-US" sz="3200" b="1" dirty="0">
                <a:solidFill>
                  <a:srgbClr val="FFFF00"/>
                </a:solidFill>
              </a:rPr>
              <a:t>1453</a:t>
            </a:r>
            <a:r>
              <a:rPr lang="en-US" sz="3200" dirty="0"/>
              <a:t> with the death of Constantine XI and the capture of Constantinople by the Ottoman Turks led by </a:t>
            </a:r>
            <a:r>
              <a:rPr lang="en-US" sz="3200" dirty="0" err="1"/>
              <a:t>Mehmed</a:t>
            </a:r>
            <a:r>
              <a:rPr lang="en-US" sz="3200" dirty="0"/>
              <a:t> II</a:t>
            </a:r>
            <a:r>
              <a:rPr lang="en-US" sz="3200" dirty="0" smtClean="0"/>
              <a:t>."  </a:t>
            </a:r>
            <a:r>
              <a:rPr lang="en-US" dirty="0" smtClean="0"/>
              <a:t>("Roman </a:t>
            </a:r>
            <a:r>
              <a:rPr lang="en-US" dirty="0"/>
              <a:t>Empire</a:t>
            </a:r>
            <a:r>
              <a:rPr lang="en-US" dirty="0" smtClean="0"/>
              <a:t>," </a:t>
            </a:r>
            <a:r>
              <a:rPr lang="en-US" i="1" dirty="0"/>
              <a:t>Wikipedia</a:t>
            </a:r>
            <a:r>
              <a:rPr lang="en-US" dirty="0"/>
              <a:t>)</a:t>
            </a:r>
          </a:p>
          <a:p>
            <a:pPr>
              <a:defRPr/>
            </a:pPr>
            <a:endParaRPr lang="en-US" dirty="0"/>
          </a:p>
        </p:txBody>
      </p:sp>
      <p:sp>
        <p:nvSpPr>
          <p:cNvPr id="4" name="Slide Number Placeholder 3"/>
          <p:cNvSpPr>
            <a:spLocks noGrp="1"/>
          </p:cNvSpPr>
          <p:nvPr>
            <p:ph type="sldNum" sz="quarter" idx="12"/>
          </p:nvPr>
        </p:nvSpPr>
        <p:spPr/>
        <p:txBody>
          <a:bodyPr/>
          <a:lstStyle/>
          <a:p>
            <a:pPr>
              <a:defRPr/>
            </a:pPr>
            <a:fld id="{12005494-018D-48DE-9C4D-AF9DE8C350FB}" type="slidenum">
              <a:rPr lang="en-US">
                <a:solidFill>
                  <a:srgbClr val="FFFFFF"/>
                </a:solidFill>
              </a:rPr>
              <a:pPr>
                <a:defRPr/>
              </a:pPr>
              <a:t>120</a:t>
            </a:fld>
            <a:endParaRPr lang="en-US">
              <a:solidFill>
                <a:srgbClr val="FFFFFF"/>
              </a:solidFill>
            </a:endParaRPr>
          </a:p>
        </p:txBody>
      </p:sp>
      <p:sp>
        <p:nvSpPr>
          <p:cNvPr id="5" name="Footer Placeholder 4"/>
          <p:cNvSpPr>
            <a:spLocks noGrp="1"/>
          </p:cNvSpPr>
          <p:nvPr>
            <p:ph type="ftr" sz="quarter" idx="11"/>
          </p:nvPr>
        </p:nvSpPr>
        <p:spPr/>
        <p:txBody>
          <a:bodyPr/>
          <a:lstStyle/>
          <a:p>
            <a:pPr>
              <a:defRPr/>
            </a:pPr>
            <a:r>
              <a:rPr lang="en-US" smtClean="0"/>
              <a:t>Kevin Kay</a:t>
            </a:r>
            <a:endParaRPr lang="en-US"/>
          </a:p>
        </p:txBody>
      </p:sp>
    </p:spTree>
    <p:extLst>
      <p:ext uri="{BB962C8B-B14F-4D97-AF65-F5344CB8AC3E}">
        <p14:creationId xmlns:p14="http://schemas.microsoft.com/office/powerpoint/2010/main" val="1009644001"/>
      </p:ext>
    </p:extLst>
  </p:cSld>
  <p:clrMapOvr>
    <a:overrideClrMapping bg1="dk2" tx1="lt1" bg2="dk1" tx2="lt2" accent1="accent1" accent2="accent2" accent3="accent3" accent4="accent4" accent5="accent5" accent6="accent6" hlink="hlink" folHlink="folHlink"/>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par>
    </p:tnLst>
  </p:timing>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eaLnBrk="1" hangingPunct="1">
              <a:defRPr/>
            </a:pPr>
            <a:r>
              <a:rPr lang="en-US" dirty="0"/>
              <a:t>Kingdoms In Latter Days</a:t>
            </a:r>
            <a:br>
              <a:rPr lang="en-US" dirty="0"/>
            </a:br>
            <a:r>
              <a:rPr lang="en-US" sz="3000" dirty="0">
                <a:latin typeface="+mn-lt"/>
              </a:rPr>
              <a:t>(Dan. 2:28)</a:t>
            </a:r>
          </a:p>
        </p:txBody>
      </p:sp>
      <p:sp>
        <p:nvSpPr>
          <p:cNvPr id="4" name="Slide Number Placeholder 3"/>
          <p:cNvSpPr>
            <a:spLocks noGrp="1"/>
          </p:cNvSpPr>
          <p:nvPr>
            <p:ph type="sldNum" sz="quarter" idx="12"/>
          </p:nvPr>
        </p:nvSpPr>
        <p:spPr/>
        <p:txBody>
          <a:bodyPr/>
          <a:lstStyle/>
          <a:p>
            <a:pPr>
              <a:defRPr/>
            </a:pPr>
            <a:fld id="{933DD7AA-ADDF-4FCB-B3E0-C48770A7344A}" type="slidenum">
              <a:rPr lang="en-US">
                <a:solidFill>
                  <a:srgbClr val="FFFFFF"/>
                </a:solidFill>
              </a:rPr>
              <a:pPr>
                <a:defRPr/>
              </a:pPr>
              <a:t>121</a:t>
            </a:fld>
            <a:endParaRPr lang="en-US">
              <a:solidFill>
                <a:srgbClr val="FFFFFF"/>
              </a:solidFill>
            </a:endParaRPr>
          </a:p>
        </p:txBody>
      </p:sp>
      <p:sp>
        <p:nvSpPr>
          <p:cNvPr id="5" name="Right Arrow 4"/>
          <p:cNvSpPr/>
          <p:nvPr/>
        </p:nvSpPr>
        <p:spPr bwMode="auto">
          <a:xfrm>
            <a:off x="762000" y="2971800"/>
            <a:ext cx="7696200" cy="914400"/>
          </a:xfrm>
          <a:prstGeom prst="rightArrow">
            <a:avLst/>
          </a:prstGeom>
          <a:solidFill>
            <a:schemeClr val="bg2">
              <a:lumMod val="60000"/>
              <a:lumOff val="40000"/>
            </a:schemeClr>
          </a:solidFill>
          <a:ln w="9525" cap="flat" cmpd="sng" algn="ctr">
            <a:noFill/>
            <a:prstDash val="solid"/>
            <a:round/>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anchor="ctr"/>
          <a:lstStyle/>
          <a:p>
            <a:pPr algn="ctr" eaLnBrk="0" hangingPunct="0">
              <a:defRPr/>
            </a:pPr>
            <a:r>
              <a:rPr lang="en-US" sz="2800" dirty="0" smtClean="0">
                <a:solidFill>
                  <a:srgbClr val="FFFFFF"/>
                </a:solidFill>
                <a:latin typeface="Arial Black"/>
              </a:rPr>
              <a:t>“Latter Days”</a:t>
            </a:r>
            <a:endParaRPr lang="en-US" sz="2800" dirty="0">
              <a:solidFill>
                <a:srgbClr val="FFFFFF"/>
              </a:solidFill>
              <a:latin typeface="Arial Black"/>
            </a:endParaRPr>
          </a:p>
        </p:txBody>
      </p:sp>
      <p:sp>
        <p:nvSpPr>
          <p:cNvPr id="19464" name="TextBox 5"/>
          <p:cNvSpPr txBox="1">
            <a:spLocks noChangeArrowheads="1"/>
          </p:cNvSpPr>
          <p:nvPr/>
        </p:nvSpPr>
        <p:spPr bwMode="auto">
          <a:xfrm>
            <a:off x="762000" y="4038600"/>
            <a:ext cx="1295400" cy="708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r>
              <a:rPr lang="en-US" sz="2000" b="1">
                <a:solidFill>
                  <a:srgbClr val="FFFFFF"/>
                </a:solidFill>
              </a:rPr>
              <a:t>Babylon</a:t>
            </a:r>
            <a:r>
              <a:rPr lang="en-US" sz="2000">
                <a:solidFill>
                  <a:srgbClr val="FFFFFF"/>
                </a:solidFill>
              </a:rPr>
              <a:t/>
            </a:r>
            <a:br>
              <a:rPr lang="en-US" sz="2000">
                <a:solidFill>
                  <a:srgbClr val="FFFFFF"/>
                </a:solidFill>
              </a:rPr>
            </a:br>
            <a:r>
              <a:rPr lang="en-US" sz="2000">
                <a:solidFill>
                  <a:srgbClr val="FFFFFF"/>
                </a:solidFill>
              </a:rPr>
              <a:t>539 BC</a:t>
            </a:r>
          </a:p>
        </p:txBody>
      </p:sp>
      <p:sp>
        <p:nvSpPr>
          <p:cNvPr id="19465" name="TextBox 6"/>
          <p:cNvSpPr txBox="1">
            <a:spLocks noChangeArrowheads="1"/>
          </p:cNvSpPr>
          <p:nvPr/>
        </p:nvSpPr>
        <p:spPr bwMode="auto">
          <a:xfrm>
            <a:off x="2362200" y="4038600"/>
            <a:ext cx="1752600" cy="708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r>
              <a:rPr lang="en-US" sz="2000" b="1">
                <a:solidFill>
                  <a:srgbClr val="FFFFFF"/>
                </a:solidFill>
              </a:rPr>
              <a:t>Medo-Persia</a:t>
            </a:r>
            <a:r>
              <a:rPr lang="en-US" sz="2000">
                <a:solidFill>
                  <a:srgbClr val="FFFFFF"/>
                </a:solidFill>
              </a:rPr>
              <a:t/>
            </a:r>
            <a:br>
              <a:rPr lang="en-US" sz="2000">
                <a:solidFill>
                  <a:srgbClr val="FFFFFF"/>
                </a:solidFill>
              </a:rPr>
            </a:br>
            <a:r>
              <a:rPr lang="en-US" sz="2000">
                <a:solidFill>
                  <a:srgbClr val="FFFFFF"/>
                </a:solidFill>
              </a:rPr>
              <a:t>331 BC</a:t>
            </a:r>
          </a:p>
        </p:txBody>
      </p:sp>
      <p:sp>
        <p:nvSpPr>
          <p:cNvPr id="19466" name="TextBox 7"/>
          <p:cNvSpPr txBox="1">
            <a:spLocks noChangeArrowheads="1"/>
          </p:cNvSpPr>
          <p:nvPr/>
        </p:nvSpPr>
        <p:spPr bwMode="auto">
          <a:xfrm>
            <a:off x="4114800" y="4038600"/>
            <a:ext cx="1295400" cy="708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r>
              <a:rPr lang="en-US" sz="2000" b="1">
                <a:solidFill>
                  <a:srgbClr val="FFFFFF"/>
                </a:solidFill>
              </a:rPr>
              <a:t>Greece</a:t>
            </a:r>
            <a:r>
              <a:rPr lang="en-US" sz="2000">
                <a:solidFill>
                  <a:srgbClr val="FFFFFF"/>
                </a:solidFill>
              </a:rPr>
              <a:t/>
            </a:r>
            <a:br>
              <a:rPr lang="en-US" sz="2000">
                <a:solidFill>
                  <a:srgbClr val="FFFFFF"/>
                </a:solidFill>
              </a:rPr>
            </a:br>
            <a:r>
              <a:rPr lang="en-US" sz="2000">
                <a:solidFill>
                  <a:srgbClr val="FFFFFF"/>
                </a:solidFill>
              </a:rPr>
              <a:t> 146 BC</a:t>
            </a:r>
          </a:p>
        </p:txBody>
      </p:sp>
      <p:sp>
        <p:nvSpPr>
          <p:cNvPr id="19467" name="TextBox 8"/>
          <p:cNvSpPr txBox="1">
            <a:spLocks noChangeArrowheads="1"/>
          </p:cNvSpPr>
          <p:nvPr/>
        </p:nvSpPr>
        <p:spPr bwMode="auto">
          <a:xfrm>
            <a:off x="7467600" y="4038600"/>
            <a:ext cx="1295400" cy="708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r>
              <a:rPr lang="en-US" sz="2000" b="1">
                <a:solidFill>
                  <a:srgbClr val="FFFFFF"/>
                </a:solidFill>
              </a:rPr>
              <a:t>Rome</a:t>
            </a:r>
            <a:r>
              <a:rPr lang="en-US" sz="2000">
                <a:solidFill>
                  <a:srgbClr val="FFFFFF"/>
                </a:solidFill>
              </a:rPr>
              <a:t/>
            </a:r>
            <a:br>
              <a:rPr lang="en-US" sz="2000">
                <a:solidFill>
                  <a:srgbClr val="FFFFFF"/>
                </a:solidFill>
              </a:rPr>
            </a:br>
            <a:r>
              <a:rPr lang="en-US" sz="2000">
                <a:solidFill>
                  <a:srgbClr val="FFFFFF"/>
                </a:solidFill>
              </a:rPr>
              <a:t>476 BC</a:t>
            </a:r>
          </a:p>
        </p:txBody>
      </p:sp>
      <p:sp>
        <p:nvSpPr>
          <p:cNvPr id="11" name="Down Arrow Callout 10"/>
          <p:cNvSpPr/>
          <p:nvPr/>
        </p:nvSpPr>
        <p:spPr bwMode="auto">
          <a:xfrm>
            <a:off x="381000" y="1828800"/>
            <a:ext cx="2133600" cy="1066800"/>
          </a:xfrm>
          <a:prstGeom prst="downArrowCallout">
            <a:avLst/>
          </a:prstGeom>
          <a:solidFill>
            <a:srgbClr val="C00000"/>
          </a:solidFill>
          <a:ln w="9525" cap="flat" cmpd="sng" algn="ctr">
            <a:noFill/>
            <a:prstDash val="solid"/>
            <a:round/>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a:lstStyle/>
          <a:p>
            <a:pPr algn="ctr" eaLnBrk="0" hangingPunct="0">
              <a:defRPr/>
            </a:pPr>
            <a:r>
              <a:rPr lang="en-US" sz="2000" b="1" dirty="0">
                <a:solidFill>
                  <a:srgbClr val="FFFF00"/>
                </a:solidFill>
                <a:latin typeface="Arial" charset="0"/>
              </a:rPr>
              <a:t>Day of Jehovah</a:t>
            </a:r>
            <a:r>
              <a:rPr lang="en-US" sz="2000" dirty="0">
                <a:solidFill>
                  <a:srgbClr val="FFFFFF"/>
                </a:solidFill>
                <a:latin typeface="Arial" charset="0"/>
              </a:rPr>
              <a:t/>
            </a:r>
            <a:br>
              <a:rPr lang="en-US" sz="2000" dirty="0">
                <a:solidFill>
                  <a:srgbClr val="FFFFFF"/>
                </a:solidFill>
                <a:latin typeface="Arial" charset="0"/>
              </a:rPr>
            </a:br>
            <a:r>
              <a:rPr lang="en-US" sz="2000" dirty="0">
                <a:solidFill>
                  <a:srgbClr val="FFFFFF"/>
                </a:solidFill>
                <a:latin typeface="Arial" charset="0"/>
              </a:rPr>
              <a:t>(Isa. 13:6, 9)</a:t>
            </a:r>
          </a:p>
        </p:txBody>
      </p:sp>
      <p:sp>
        <p:nvSpPr>
          <p:cNvPr id="12" name="TextBox 11"/>
          <p:cNvSpPr txBox="1"/>
          <p:nvPr/>
        </p:nvSpPr>
        <p:spPr>
          <a:xfrm>
            <a:off x="5562600" y="4038600"/>
            <a:ext cx="1676400" cy="708025"/>
          </a:xfrm>
          <a:prstGeom prst="rect">
            <a:avLst/>
          </a:prstGeom>
          <a:noFill/>
        </p:spPr>
        <p:txBody>
          <a:bodyPr>
            <a:spAutoFit/>
          </a:bodyPr>
          <a:lstStyle/>
          <a:p>
            <a:pPr algn="ctr" fontAlgn="auto">
              <a:spcBef>
                <a:spcPts val="0"/>
              </a:spcBef>
              <a:spcAft>
                <a:spcPts val="0"/>
              </a:spcAft>
              <a:defRPr/>
            </a:pPr>
            <a:r>
              <a:rPr lang="en-US" sz="2000" b="1" dirty="0">
                <a:solidFill>
                  <a:srgbClr val="FFFFFF">
                    <a:lumMod val="65000"/>
                  </a:srgbClr>
                </a:solidFill>
                <a:latin typeface="Arial"/>
              </a:rPr>
              <a:t>Jerusalem</a:t>
            </a:r>
            <a:r>
              <a:rPr lang="en-US" sz="2000" dirty="0">
                <a:solidFill>
                  <a:srgbClr val="FFFFFF">
                    <a:lumMod val="65000"/>
                  </a:srgbClr>
                </a:solidFill>
                <a:latin typeface="Arial"/>
              </a:rPr>
              <a:t/>
            </a:r>
            <a:br>
              <a:rPr lang="en-US" sz="2000" dirty="0">
                <a:solidFill>
                  <a:srgbClr val="FFFFFF">
                    <a:lumMod val="65000"/>
                  </a:srgbClr>
                </a:solidFill>
                <a:latin typeface="Arial"/>
              </a:rPr>
            </a:br>
            <a:r>
              <a:rPr lang="en-US" sz="2000" dirty="0">
                <a:solidFill>
                  <a:srgbClr val="FFFFFF">
                    <a:lumMod val="65000"/>
                  </a:srgbClr>
                </a:solidFill>
                <a:latin typeface="Arial"/>
              </a:rPr>
              <a:t>AD 70</a:t>
            </a:r>
          </a:p>
        </p:txBody>
      </p:sp>
      <p:sp>
        <p:nvSpPr>
          <p:cNvPr id="13" name="Down Arrow Callout 12"/>
          <p:cNvSpPr/>
          <p:nvPr/>
        </p:nvSpPr>
        <p:spPr bwMode="auto">
          <a:xfrm>
            <a:off x="6934200" y="1828800"/>
            <a:ext cx="2209800" cy="1066800"/>
          </a:xfrm>
          <a:prstGeom prst="downArrowCallout">
            <a:avLst/>
          </a:prstGeom>
          <a:solidFill>
            <a:srgbClr val="C00000"/>
          </a:solidFill>
          <a:ln w="9525" cap="flat" cmpd="sng" algn="ctr">
            <a:noFill/>
            <a:prstDash val="solid"/>
            <a:round/>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a:lstStyle/>
          <a:p>
            <a:pPr algn="ctr" eaLnBrk="0" hangingPunct="0">
              <a:defRPr/>
            </a:pPr>
            <a:r>
              <a:rPr lang="en-US" sz="2000" b="1" dirty="0">
                <a:solidFill>
                  <a:srgbClr val="FFFF00"/>
                </a:solidFill>
                <a:latin typeface="Arial" charset="0"/>
              </a:rPr>
              <a:t>Day of Jehovah</a:t>
            </a:r>
            <a:r>
              <a:rPr lang="en-US" sz="2000" dirty="0">
                <a:solidFill>
                  <a:srgbClr val="FFFFFF"/>
                </a:solidFill>
                <a:latin typeface="Arial" charset="0"/>
              </a:rPr>
              <a:t/>
            </a:r>
            <a:br>
              <a:rPr lang="en-US" sz="2000" dirty="0">
                <a:solidFill>
                  <a:srgbClr val="FFFFFF"/>
                </a:solidFill>
                <a:latin typeface="Arial" charset="0"/>
              </a:rPr>
            </a:br>
            <a:r>
              <a:rPr lang="en-US" sz="2000" dirty="0">
                <a:solidFill>
                  <a:srgbClr val="FFFFFF"/>
                </a:solidFill>
                <a:latin typeface="Arial" charset="0"/>
              </a:rPr>
              <a:t>(Rev. 6:17; 16:14)</a:t>
            </a:r>
          </a:p>
        </p:txBody>
      </p:sp>
      <p:sp>
        <p:nvSpPr>
          <p:cNvPr id="15" name="Down Arrow Callout 14"/>
          <p:cNvSpPr/>
          <p:nvPr/>
        </p:nvSpPr>
        <p:spPr bwMode="auto">
          <a:xfrm>
            <a:off x="3657600" y="1828800"/>
            <a:ext cx="2209800" cy="1066800"/>
          </a:xfrm>
          <a:prstGeom prst="downArrowCallout">
            <a:avLst/>
          </a:prstGeom>
          <a:solidFill>
            <a:srgbClr val="C00000"/>
          </a:solidFill>
          <a:ln w="9525" cap="flat" cmpd="sng" algn="ctr">
            <a:noFill/>
            <a:prstDash val="solid"/>
            <a:round/>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anchor="ctr"/>
          <a:lstStyle/>
          <a:p>
            <a:pPr algn="ctr" eaLnBrk="0" hangingPunct="0">
              <a:defRPr/>
            </a:pPr>
            <a:r>
              <a:rPr lang="en-US" sz="2000" b="1" dirty="0">
                <a:solidFill>
                  <a:srgbClr val="FFFF00"/>
                </a:solidFill>
                <a:latin typeface="Arial" charset="0"/>
              </a:rPr>
              <a:t>Day of Jehovah</a:t>
            </a:r>
          </a:p>
        </p:txBody>
      </p:sp>
      <p:sp>
        <p:nvSpPr>
          <p:cNvPr id="16" name="Up Arrow Callout 15"/>
          <p:cNvSpPr/>
          <p:nvPr/>
        </p:nvSpPr>
        <p:spPr bwMode="auto">
          <a:xfrm>
            <a:off x="2133600" y="4876800"/>
            <a:ext cx="2209800" cy="838200"/>
          </a:xfrm>
          <a:prstGeom prst="upArrowCallout">
            <a:avLst/>
          </a:prstGeom>
          <a:solidFill>
            <a:srgbClr val="C00000"/>
          </a:solidFill>
          <a:ln w="9525" cap="flat" cmpd="sng" algn="ctr">
            <a:noFill/>
            <a:prstDash val="solid"/>
            <a:round/>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anchor="ctr"/>
          <a:lstStyle/>
          <a:p>
            <a:pPr algn="ctr" eaLnBrk="0" hangingPunct="0">
              <a:defRPr/>
            </a:pPr>
            <a:r>
              <a:rPr lang="en-US" sz="2000" b="1" dirty="0">
                <a:solidFill>
                  <a:srgbClr val="FFFF00"/>
                </a:solidFill>
                <a:latin typeface="Arial" charset="0"/>
              </a:rPr>
              <a:t>Day of Jehovah</a:t>
            </a:r>
          </a:p>
        </p:txBody>
      </p:sp>
      <p:sp>
        <p:nvSpPr>
          <p:cNvPr id="17" name="Up Arrow Callout 16"/>
          <p:cNvSpPr/>
          <p:nvPr/>
        </p:nvSpPr>
        <p:spPr bwMode="auto">
          <a:xfrm>
            <a:off x="5105400" y="4800600"/>
            <a:ext cx="2667000" cy="1143000"/>
          </a:xfrm>
          <a:prstGeom prst="upArrowCallout">
            <a:avLst/>
          </a:prstGeom>
          <a:solidFill>
            <a:srgbClr val="C00000"/>
          </a:solidFill>
          <a:ln w="9525" cap="flat" cmpd="sng" algn="ctr">
            <a:noFill/>
            <a:prstDash val="solid"/>
            <a:round/>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anchor="ctr"/>
          <a:lstStyle/>
          <a:p>
            <a:pPr algn="ctr" eaLnBrk="0" hangingPunct="0">
              <a:defRPr/>
            </a:pPr>
            <a:r>
              <a:rPr lang="en-US" sz="2000" b="1" dirty="0">
                <a:solidFill>
                  <a:srgbClr val="FFFF00"/>
                </a:solidFill>
                <a:latin typeface="Arial" charset="0"/>
              </a:rPr>
              <a:t>Day of Jehovah</a:t>
            </a:r>
          </a:p>
          <a:p>
            <a:pPr algn="ctr" eaLnBrk="0" hangingPunct="0">
              <a:defRPr/>
            </a:pPr>
            <a:r>
              <a:rPr lang="en-US" sz="2000" dirty="0">
                <a:solidFill>
                  <a:srgbClr val="FFFFFF"/>
                </a:solidFill>
                <a:latin typeface="Arial" charset="0"/>
              </a:rPr>
              <a:t>(Joel 2:31; Mal. 3:1-3)</a:t>
            </a:r>
          </a:p>
        </p:txBody>
      </p:sp>
      <p:sp>
        <p:nvSpPr>
          <p:cNvPr id="3" name="Footer Placeholder 2"/>
          <p:cNvSpPr>
            <a:spLocks noGrp="1"/>
          </p:cNvSpPr>
          <p:nvPr>
            <p:ph type="ftr" sz="quarter" idx="11"/>
          </p:nvPr>
        </p:nvSpPr>
        <p:spPr/>
        <p:txBody>
          <a:bodyPr/>
          <a:lstStyle/>
          <a:p>
            <a:pPr>
              <a:defRPr/>
            </a:pPr>
            <a:r>
              <a:rPr lang="en-US" smtClean="0">
                <a:solidFill>
                  <a:srgbClr val="FFFFFF"/>
                </a:solidFill>
              </a:rPr>
              <a:t>Kevin Kay</a:t>
            </a:r>
            <a:endParaRPr lang="en-US">
              <a:solidFill>
                <a:srgbClr val="FFFFFF"/>
              </a:solidFill>
            </a:endParaRPr>
          </a:p>
        </p:txBody>
      </p:sp>
    </p:spTree>
    <p:extLst>
      <p:ext uri="{BB962C8B-B14F-4D97-AF65-F5344CB8AC3E}">
        <p14:creationId xmlns:p14="http://schemas.microsoft.com/office/powerpoint/2010/main" val="2699395088"/>
      </p:ext>
    </p:extLst>
  </p:cSld>
  <p:clrMapOvr>
    <a:overrideClrMapping bg1="dk2" tx1="lt1" bg2="dk1" tx2="lt2" accent1="accent1" accent2="accent2" accent3="accent3" accent4="accent4" accent5="accent5" accent6="accent6" hlink="hlink" folHlink="folHlink"/>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par>
    </p:tnLst>
  </p:timing>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p:txBody>
          <a:bodyPr/>
          <a:lstStyle/>
          <a:p>
            <a:r>
              <a:rPr lang="en-US" dirty="0" smtClean="0"/>
              <a:t>“Heaven And Earth”</a:t>
            </a:r>
            <a:br>
              <a:rPr lang="en-US" dirty="0" smtClean="0"/>
            </a:br>
            <a:r>
              <a:rPr lang="en-US" sz="3000" dirty="0" smtClean="0">
                <a:latin typeface="+mn-lt"/>
              </a:rPr>
              <a:t>(Mt. 5:18)</a:t>
            </a:r>
            <a:endParaRPr lang="en-US" sz="3000" dirty="0">
              <a:latin typeface="+mn-lt"/>
            </a:endParaRPr>
          </a:p>
        </p:txBody>
      </p:sp>
      <p:graphicFrame>
        <p:nvGraphicFramePr>
          <p:cNvPr id="6" name="Content Placeholder 5"/>
          <p:cNvGraphicFramePr>
            <a:graphicFrameLocks noGrp="1"/>
          </p:cNvGraphicFramePr>
          <p:nvPr>
            <p:ph idx="1"/>
            <p:extLst>
              <p:ext uri="{D42A27DB-BD31-4B8C-83A1-F6EECF244321}">
                <p14:modId xmlns:p14="http://schemas.microsoft.com/office/powerpoint/2010/main" val="369611442"/>
              </p:ext>
            </p:extLst>
          </p:nvPr>
        </p:nvGraphicFramePr>
        <p:xfrm>
          <a:off x="457200" y="1676400"/>
          <a:ext cx="8229600" cy="4480560"/>
        </p:xfrm>
        <a:graphic>
          <a:graphicData uri="http://schemas.openxmlformats.org/drawingml/2006/table">
            <a:tbl>
              <a:tblPr lastRow="1" bandRow="1">
                <a:tableStyleId>{5C22544A-7EE6-4342-B048-85BDC9FD1C3A}</a:tableStyleId>
              </a:tblPr>
              <a:tblGrid>
                <a:gridCol w="2057400"/>
                <a:gridCol w="2057400"/>
                <a:gridCol w="2057400"/>
                <a:gridCol w="2057400"/>
              </a:tblGrid>
              <a:tr h="370840">
                <a:tc>
                  <a:txBody>
                    <a:bodyPr/>
                    <a:lstStyle/>
                    <a:p>
                      <a:pPr algn="ctr"/>
                      <a:r>
                        <a:rPr lang="en-US" sz="2000" dirty="0" smtClean="0"/>
                        <a:t>Gen. 14:19</a:t>
                      </a:r>
                      <a:endParaRPr lang="en-US" sz="2000" dirty="0"/>
                    </a:p>
                  </a:txBody>
                  <a:tcPr/>
                </a:tc>
                <a:tc>
                  <a:txBody>
                    <a:bodyPr/>
                    <a:lstStyle/>
                    <a:p>
                      <a:pPr algn="ctr"/>
                      <a:r>
                        <a:rPr lang="en-US" sz="2000" dirty="0" smtClean="0"/>
                        <a:t>Ezra 5:11</a:t>
                      </a:r>
                      <a:endParaRPr lang="en-US" sz="2000" dirty="0"/>
                    </a:p>
                  </a:txBody>
                  <a:tcPr/>
                </a:tc>
                <a:tc>
                  <a:txBody>
                    <a:bodyPr/>
                    <a:lstStyle/>
                    <a:p>
                      <a:pPr algn="ctr"/>
                      <a:r>
                        <a:rPr lang="en-US" sz="2000" dirty="0" smtClean="0"/>
                        <a:t>Jer. 23:24</a:t>
                      </a:r>
                      <a:endParaRPr lang="en-US" sz="2000" dirty="0"/>
                    </a:p>
                  </a:txBody>
                  <a:tcPr/>
                </a:tc>
                <a:tc>
                  <a:txBody>
                    <a:bodyPr/>
                    <a:lstStyle/>
                    <a:p>
                      <a:pPr algn="ctr"/>
                      <a:r>
                        <a:rPr lang="en-US" sz="2000" dirty="0" smtClean="0"/>
                        <a:t>Mk. 13:31  [?]</a:t>
                      </a:r>
                      <a:endParaRPr lang="en-US" sz="2000" dirty="0"/>
                    </a:p>
                  </a:txBody>
                  <a:tcPr/>
                </a:tc>
              </a:tr>
              <a:tr h="370840">
                <a:tc>
                  <a:txBody>
                    <a:bodyPr/>
                    <a:lstStyle/>
                    <a:p>
                      <a:pPr algn="ctr"/>
                      <a:r>
                        <a:rPr lang="en-US" sz="2000" dirty="0" smtClean="0"/>
                        <a:t>Gen. 14:22</a:t>
                      </a:r>
                      <a:endParaRPr lang="en-US" sz="2000" dirty="0"/>
                    </a:p>
                  </a:txBody>
                  <a:tcPr/>
                </a:tc>
                <a:tc>
                  <a:txBody>
                    <a:bodyPr/>
                    <a:lstStyle/>
                    <a:p>
                      <a:pPr algn="ctr"/>
                      <a:r>
                        <a:rPr lang="en-US" sz="2000" dirty="0" smtClean="0"/>
                        <a:t>Psa. 69:34</a:t>
                      </a:r>
                      <a:endParaRPr lang="en-US" sz="2000" dirty="0"/>
                    </a:p>
                  </a:txBody>
                  <a:tcPr/>
                </a:tc>
                <a:tc>
                  <a:txBody>
                    <a:bodyPr/>
                    <a:lstStyle/>
                    <a:p>
                      <a:pPr algn="ctr"/>
                      <a:r>
                        <a:rPr lang="en-US" sz="2000" dirty="0" smtClean="0"/>
                        <a:t>Jer. 33:25</a:t>
                      </a:r>
                      <a:endParaRPr lang="en-US" sz="2000" dirty="0"/>
                    </a:p>
                  </a:txBody>
                  <a:tcPr/>
                </a:tc>
                <a:tc>
                  <a:txBody>
                    <a:bodyPr/>
                    <a:lstStyle/>
                    <a:p>
                      <a:pPr algn="ctr"/>
                      <a:r>
                        <a:rPr lang="en-US" sz="2000" dirty="0" smtClean="0"/>
                        <a:t>Lk. 10:21</a:t>
                      </a:r>
                      <a:endParaRPr lang="en-US" sz="2000" dirty="0"/>
                    </a:p>
                  </a:txBody>
                  <a:tcPr/>
                </a:tc>
              </a:tr>
              <a:tr h="370840">
                <a:tc>
                  <a:txBody>
                    <a:bodyPr/>
                    <a:lstStyle/>
                    <a:p>
                      <a:pPr algn="ctr"/>
                      <a:r>
                        <a:rPr lang="en-US" sz="2000" dirty="0" smtClean="0"/>
                        <a:t>Dt. 4:26</a:t>
                      </a:r>
                      <a:endParaRPr lang="en-US" sz="2000" dirty="0"/>
                    </a:p>
                  </a:txBody>
                  <a:tcPr/>
                </a:tc>
                <a:tc>
                  <a:txBody>
                    <a:bodyPr/>
                    <a:lstStyle/>
                    <a:p>
                      <a:pPr algn="ctr"/>
                      <a:r>
                        <a:rPr lang="en-US" sz="2000" dirty="0" smtClean="0"/>
                        <a:t>Psa. 115:15</a:t>
                      </a:r>
                      <a:endParaRPr lang="en-US" sz="2000" dirty="0"/>
                    </a:p>
                  </a:txBody>
                  <a:tcPr/>
                </a:tc>
                <a:tc>
                  <a:txBody>
                    <a:bodyPr/>
                    <a:lstStyle/>
                    <a:p>
                      <a:pPr algn="ctr"/>
                      <a:r>
                        <a:rPr lang="en-US" sz="2000" kern="1200" dirty="0" smtClean="0">
                          <a:solidFill>
                            <a:schemeClr val="dk1"/>
                          </a:solidFill>
                          <a:latin typeface="+mj-lt"/>
                          <a:ea typeface="+mn-ea"/>
                          <a:cs typeface="+mn-cs"/>
                        </a:rPr>
                        <a:t>Joel 3:16</a:t>
                      </a:r>
                      <a:endParaRPr lang="en-US" sz="2000" kern="1200" dirty="0">
                        <a:solidFill>
                          <a:schemeClr val="dk1"/>
                        </a:solidFill>
                        <a:latin typeface="+mj-lt"/>
                        <a:ea typeface="+mn-ea"/>
                        <a:cs typeface="+mn-cs"/>
                      </a:endParaRPr>
                    </a:p>
                  </a:txBody>
                  <a:tcPr/>
                </a:tc>
                <a:tc>
                  <a:txBody>
                    <a:bodyPr/>
                    <a:lstStyle/>
                    <a:p>
                      <a:pPr algn="ctr"/>
                      <a:r>
                        <a:rPr lang="en-US" sz="2000" dirty="0" smtClean="0">
                          <a:latin typeface="+mj-lt"/>
                        </a:rPr>
                        <a:t>Lk. 16:17</a:t>
                      </a:r>
                      <a:endParaRPr lang="en-US" sz="2000" dirty="0">
                        <a:latin typeface="+mj-lt"/>
                      </a:endParaRPr>
                    </a:p>
                  </a:txBody>
                  <a:tcPr/>
                </a:tc>
              </a:tr>
              <a:tr h="370840">
                <a:tc>
                  <a:txBody>
                    <a:bodyPr/>
                    <a:lstStyle/>
                    <a:p>
                      <a:pPr algn="ctr"/>
                      <a:r>
                        <a:rPr lang="en-US" sz="2000" dirty="0" smtClean="0"/>
                        <a:t>Dt. 30:19</a:t>
                      </a:r>
                      <a:endParaRPr lang="en-US" sz="2000" dirty="0"/>
                    </a:p>
                  </a:txBody>
                  <a:tcPr/>
                </a:tc>
                <a:tc>
                  <a:txBody>
                    <a:bodyPr/>
                    <a:lstStyle/>
                    <a:p>
                      <a:pPr algn="ctr"/>
                      <a:r>
                        <a:rPr lang="en-US" sz="2000" dirty="0" smtClean="0"/>
                        <a:t>Psa. 121:2</a:t>
                      </a:r>
                      <a:endParaRPr lang="en-US" sz="2000" dirty="0"/>
                    </a:p>
                  </a:txBody>
                  <a:tcPr/>
                </a:tc>
                <a:tc>
                  <a:txBody>
                    <a:bodyPr/>
                    <a:lstStyle/>
                    <a:p>
                      <a:pPr algn="ctr"/>
                      <a:r>
                        <a:rPr lang="en-US" sz="2000" kern="1200" dirty="0" smtClean="0">
                          <a:solidFill>
                            <a:schemeClr val="dk1"/>
                          </a:solidFill>
                          <a:latin typeface="+mj-lt"/>
                          <a:ea typeface="+mn-ea"/>
                          <a:cs typeface="+mn-cs"/>
                        </a:rPr>
                        <a:t>Hag. 2:6</a:t>
                      </a:r>
                      <a:endParaRPr lang="en-US" sz="2000" kern="1200" dirty="0">
                        <a:solidFill>
                          <a:schemeClr val="dk1"/>
                        </a:solidFill>
                        <a:latin typeface="+mj-lt"/>
                        <a:ea typeface="+mn-ea"/>
                        <a:cs typeface="+mn-cs"/>
                      </a:endParaRPr>
                    </a:p>
                  </a:txBody>
                  <a:tcPr/>
                </a:tc>
                <a:tc>
                  <a:txBody>
                    <a:bodyPr/>
                    <a:lstStyle/>
                    <a:p>
                      <a:pPr algn="ctr"/>
                      <a:r>
                        <a:rPr lang="en-US" sz="2000" dirty="0" smtClean="0"/>
                        <a:t>Lk. 21:33  [?]</a:t>
                      </a:r>
                      <a:endParaRPr lang="en-US" sz="2000" dirty="0"/>
                    </a:p>
                  </a:txBody>
                  <a:tcPr/>
                </a:tc>
              </a:tr>
              <a:tr h="370840">
                <a:tc>
                  <a:txBody>
                    <a:bodyPr/>
                    <a:lstStyle/>
                    <a:p>
                      <a:pPr algn="ctr"/>
                      <a:r>
                        <a:rPr lang="en-US" sz="2000" dirty="0" smtClean="0"/>
                        <a:t>Dt. 31:28</a:t>
                      </a:r>
                      <a:endParaRPr lang="en-US" sz="2000" dirty="0"/>
                    </a:p>
                  </a:txBody>
                  <a:tcPr/>
                </a:tc>
                <a:tc>
                  <a:txBody>
                    <a:bodyPr/>
                    <a:lstStyle/>
                    <a:p>
                      <a:pPr algn="ctr"/>
                      <a:r>
                        <a:rPr lang="en-US" sz="2000" dirty="0" smtClean="0"/>
                        <a:t>Psa. 124:8</a:t>
                      </a:r>
                      <a:endParaRPr lang="en-US" sz="2000" dirty="0"/>
                    </a:p>
                  </a:txBody>
                  <a:tcPr/>
                </a:tc>
                <a:tc>
                  <a:txBody>
                    <a:bodyPr/>
                    <a:lstStyle/>
                    <a:p>
                      <a:pPr algn="ctr"/>
                      <a:r>
                        <a:rPr lang="en-US" sz="2000" kern="1200" dirty="0" smtClean="0">
                          <a:solidFill>
                            <a:schemeClr val="dk1"/>
                          </a:solidFill>
                          <a:latin typeface="+mj-lt"/>
                          <a:ea typeface="+mn-ea"/>
                          <a:cs typeface="+mn-cs"/>
                        </a:rPr>
                        <a:t>Hag. 2:21</a:t>
                      </a:r>
                      <a:endParaRPr lang="en-US" sz="2000" kern="1200" dirty="0">
                        <a:solidFill>
                          <a:schemeClr val="dk1"/>
                        </a:solidFill>
                        <a:latin typeface="+mj-lt"/>
                        <a:ea typeface="+mn-ea"/>
                        <a:cs typeface="+mn-cs"/>
                      </a:endParaRPr>
                    </a:p>
                  </a:txBody>
                  <a:tcPr/>
                </a:tc>
                <a:tc>
                  <a:txBody>
                    <a:bodyPr/>
                    <a:lstStyle/>
                    <a:p>
                      <a:pPr algn="ctr"/>
                      <a:r>
                        <a:rPr lang="en-US" sz="2000" dirty="0" smtClean="0"/>
                        <a:t>Acts 4:24</a:t>
                      </a:r>
                      <a:endParaRPr lang="en-US" sz="2000" dirty="0"/>
                    </a:p>
                  </a:txBody>
                  <a:tcPr/>
                </a:tc>
              </a:tr>
              <a:tr h="370840">
                <a:tc>
                  <a:txBody>
                    <a:bodyPr/>
                    <a:lstStyle/>
                    <a:p>
                      <a:pPr algn="ctr"/>
                      <a:r>
                        <a:rPr lang="en-US" sz="2000" dirty="0" smtClean="0"/>
                        <a:t>2 Sam.</a:t>
                      </a:r>
                      <a:r>
                        <a:rPr lang="en-US" sz="2000" baseline="0" dirty="0" smtClean="0"/>
                        <a:t> 18:9</a:t>
                      </a:r>
                      <a:endParaRPr lang="en-US" sz="2000" dirty="0"/>
                    </a:p>
                  </a:txBody>
                  <a:tcPr/>
                </a:tc>
                <a:tc>
                  <a:txBody>
                    <a:bodyPr/>
                    <a:lstStyle/>
                    <a:p>
                      <a:pPr algn="ctr"/>
                      <a:r>
                        <a:rPr lang="en-US" sz="2000" dirty="0" smtClean="0"/>
                        <a:t>Psa. 134:3</a:t>
                      </a:r>
                      <a:endParaRPr lang="en-US" sz="2000" dirty="0"/>
                    </a:p>
                  </a:txBody>
                  <a:tcPr/>
                </a:tc>
                <a:tc>
                  <a:txBody>
                    <a:bodyPr/>
                    <a:lstStyle/>
                    <a:p>
                      <a:pPr algn="ctr"/>
                      <a:r>
                        <a:rPr lang="en-US" sz="2000" dirty="0" smtClean="0"/>
                        <a:t>Mt. 5:18  [?]</a:t>
                      </a:r>
                      <a:endParaRPr lang="en-US" sz="2000" dirty="0"/>
                    </a:p>
                  </a:txBody>
                  <a:tcPr/>
                </a:tc>
                <a:tc>
                  <a:txBody>
                    <a:bodyPr/>
                    <a:lstStyle/>
                    <a:p>
                      <a:pPr algn="ctr"/>
                      <a:r>
                        <a:rPr lang="en-US" sz="2000" dirty="0" smtClean="0"/>
                        <a:t>Acts 17:24</a:t>
                      </a:r>
                      <a:endParaRPr lang="en-US" sz="2000" dirty="0"/>
                    </a:p>
                  </a:txBody>
                  <a:tcPr/>
                </a:tc>
              </a:tr>
              <a:tr h="370840">
                <a:tc>
                  <a:txBody>
                    <a:bodyPr/>
                    <a:lstStyle/>
                    <a:p>
                      <a:pPr algn="ctr"/>
                      <a:r>
                        <a:rPr lang="en-US" sz="2000" dirty="0" smtClean="0"/>
                        <a:t>2 Ki. 19:15</a:t>
                      </a:r>
                      <a:endParaRPr lang="en-US" sz="2000" dirty="0"/>
                    </a:p>
                  </a:txBody>
                  <a:tcPr/>
                </a:tc>
                <a:tc>
                  <a:txBody>
                    <a:bodyPr/>
                    <a:lstStyle/>
                    <a:p>
                      <a:pPr algn="ctr"/>
                      <a:r>
                        <a:rPr lang="en-US" sz="2000" dirty="0" smtClean="0"/>
                        <a:t>Psa. 146:6</a:t>
                      </a:r>
                      <a:endParaRPr lang="en-US" sz="2000" dirty="0"/>
                    </a:p>
                  </a:txBody>
                  <a:tcPr/>
                </a:tc>
                <a:tc>
                  <a:txBody>
                    <a:bodyPr/>
                    <a:lstStyle/>
                    <a:p>
                      <a:pPr algn="ctr"/>
                      <a:r>
                        <a:rPr lang="en-US" sz="2000" dirty="0" smtClean="0"/>
                        <a:t>Mt. 11:25</a:t>
                      </a:r>
                      <a:endParaRPr lang="en-US" sz="2000" dirty="0"/>
                    </a:p>
                  </a:txBody>
                  <a:tcPr/>
                </a:tc>
                <a:tc>
                  <a:txBody>
                    <a:bodyPr/>
                    <a:lstStyle/>
                    <a:p>
                      <a:pPr algn="ctr"/>
                      <a:r>
                        <a:rPr lang="en-US" sz="2000" dirty="0" smtClean="0"/>
                        <a:t>Eph. 3:15</a:t>
                      </a:r>
                      <a:endParaRPr lang="en-US" sz="2000" dirty="0"/>
                    </a:p>
                  </a:txBody>
                  <a:tcPr/>
                </a:tc>
              </a:tr>
              <a:tr h="370840">
                <a:tc>
                  <a:txBody>
                    <a:bodyPr/>
                    <a:lstStyle/>
                    <a:p>
                      <a:pPr algn="ctr"/>
                      <a:r>
                        <a:rPr lang="en-US" sz="2000" dirty="0" smtClean="0"/>
                        <a:t>2 Chr. 2:12</a:t>
                      </a:r>
                      <a:endParaRPr lang="en-US" sz="2000" dirty="0"/>
                    </a:p>
                  </a:txBody>
                  <a:tcPr/>
                </a:tc>
                <a:tc>
                  <a:txBody>
                    <a:bodyPr/>
                    <a:lstStyle/>
                    <a:p>
                      <a:pPr algn="ctr"/>
                      <a:r>
                        <a:rPr lang="en-US" sz="2000" dirty="0" smtClean="0"/>
                        <a:t>Isa. 37:16</a:t>
                      </a:r>
                      <a:endParaRPr lang="en-US" sz="2000" dirty="0"/>
                    </a:p>
                  </a:txBody>
                  <a:tcPr/>
                </a:tc>
                <a:tc>
                  <a:txBody>
                    <a:bodyPr/>
                    <a:lstStyle/>
                    <a:p>
                      <a:pPr algn="ctr"/>
                      <a:r>
                        <a:rPr lang="en-US" sz="2000" dirty="0" smtClean="0"/>
                        <a:t>Mt. 24:35</a:t>
                      </a:r>
                      <a:r>
                        <a:rPr lang="en-US" sz="2000" baseline="0" dirty="0" smtClean="0"/>
                        <a:t>  </a:t>
                      </a:r>
                      <a:r>
                        <a:rPr lang="en-US" sz="2000" dirty="0" smtClean="0"/>
                        <a:t>[?]</a:t>
                      </a:r>
                      <a:endParaRPr lang="en-US" sz="2000" dirty="0"/>
                    </a:p>
                  </a:txBody>
                  <a:tcPr/>
                </a:tc>
                <a:tc>
                  <a:txBody>
                    <a:bodyPr/>
                    <a:lstStyle/>
                    <a:p>
                      <a:pPr algn="ctr"/>
                      <a:r>
                        <a:rPr lang="en-US" sz="2000" dirty="0" smtClean="0"/>
                        <a:t>Rev. 14:7</a:t>
                      </a:r>
                      <a:endParaRPr lang="en-US" sz="2000" dirty="0"/>
                    </a:p>
                  </a:txBody>
                  <a:tcPr/>
                </a:tc>
              </a:tr>
              <a:tr h="370840">
                <a:tc gridSpan="4">
                  <a:txBody>
                    <a:bodyPr/>
                    <a:lstStyle/>
                    <a:p>
                      <a:pPr algn="ctr"/>
                      <a:r>
                        <a:rPr lang="en-US" sz="2000" dirty="0" smtClean="0"/>
                        <a:t>25/32</a:t>
                      </a:r>
                      <a:r>
                        <a:rPr lang="en-US" sz="2000" baseline="0" dirty="0" smtClean="0"/>
                        <a:t> = Physical heavens &amp; earth</a:t>
                      </a:r>
                    </a:p>
                    <a:p>
                      <a:pPr algn="ctr"/>
                      <a:r>
                        <a:rPr lang="en-US" sz="2000" baseline="0" dirty="0" smtClean="0"/>
                        <a:t>3/32 = Maybe Judaism</a:t>
                      </a:r>
                    </a:p>
                    <a:p>
                      <a:pPr algn="ctr"/>
                      <a:r>
                        <a:rPr lang="en-US" sz="2000" baseline="0" dirty="0" smtClean="0"/>
                        <a:t>4(2)/32 = Disputed Meaning</a:t>
                      </a:r>
                    </a:p>
                    <a:p>
                      <a:pPr algn="ctr"/>
                      <a:r>
                        <a:rPr lang="en-US" sz="2000" baseline="0" dirty="0" smtClean="0"/>
                        <a:t>Lk. 16:17 explains Mt. 5:18</a:t>
                      </a:r>
                      <a:endParaRPr lang="en-US" sz="2000" dirty="0"/>
                    </a:p>
                  </a:txBody>
                  <a:tcPr/>
                </a:tc>
                <a:tc hMerge="1">
                  <a:txBody>
                    <a:bodyPr/>
                    <a:lstStyle/>
                    <a:p>
                      <a:pPr algn="ctr"/>
                      <a:endParaRPr lang="en-US" sz="2000" dirty="0"/>
                    </a:p>
                  </a:txBody>
                  <a:tcPr/>
                </a:tc>
                <a:tc hMerge="1">
                  <a:txBody>
                    <a:bodyPr/>
                    <a:lstStyle/>
                    <a:p>
                      <a:pPr algn="ctr"/>
                      <a:endParaRPr lang="en-US" sz="2000" dirty="0"/>
                    </a:p>
                  </a:txBody>
                  <a:tcPr/>
                </a:tc>
                <a:tc hMerge="1">
                  <a:txBody>
                    <a:bodyPr/>
                    <a:lstStyle/>
                    <a:p>
                      <a:pPr algn="ctr"/>
                      <a:endParaRPr lang="en-US" sz="2000" dirty="0"/>
                    </a:p>
                  </a:txBody>
                  <a:tcPr/>
                </a:tc>
              </a:tr>
            </a:tbl>
          </a:graphicData>
        </a:graphic>
      </p:graphicFrame>
      <p:sp>
        <p:nvSpPr>
          <p:cNvPr id="3" name="Slide Number Placeholder 2"/>
          <p:cNvSpPr>
            <a:spLocks noGrp="1"/>
          </p:cNvSpPr>
          <p:nvPr>
            <p:ph type="sldNum" sz="quarter" idx="12"/>
          </p:nvPr>
        </p:nvSpPr>
        <p:spPr/>
        <p:txBody>
          <a:bodyPr/>
          <a:lstStyle/>
          <a:p>
            <a:pPr>
              <a:defRPr/>
            </a:pPr>
            <a:fld id="{A42CC230-33AD-4C24-B468-A5F073B1BDA8}" type="slidenum">
              <a:rPr lang="en-US" smtClean="0"/>
              <a:pPr>
                <a:defRPr/>
              </a:pPr>
              <a:t>122</a:t>
            </a:fld>
            <a:endParaRPr lang="en-US"/>
          </a:p>
        </p:txBody>
      </p:sp>
      <p:sp>
        <p:nvSpPr>
          <p:cNvPr id="2" name="Footer Placeholder 1"/>
          <p:cNvSpPr>
            <a:spLocks noGrp="1"/>
          </p:cNvSpPr>
          <p:nvPr>
            <p:ph type="ftr" sz="quarter" idx="11"/>
          </p:nvPr>
        </p:nvSpPr>
        <p:spPr/>
        <p:txBody>
          <a:bodyPr/>
          <a:lstStyle/>
          <a:p>
            <a:pPr>
              <a:defRPr/>
            </a:pPr>
            <a:r>
              <a:rPr lang="en-US" smtClean="0"/>
              <a:t>Kevin Kay</a:t>
            </a:r>
            <a:endParaRPr lang="en-US"/>
          </a:p>
        </p:txBody>
      </p:sp>
    </p:spTree>
    <p:extLst>
      <p:ext uri="{BB962C8B-B14F-4D97-AF65-F5344CB8AC3E}">
        <p14:creationId xmlns:p14="http://schemas.microsoft.com/office/powerpoint/2010/main" val="1528418710"/>
      </p:ext>
    </p:extLst>
  </p:cSld>
  <p:clrMapOvr>
    <a:overrideClrMapping bg1="dk2" tx1="lt1" bg2="dk1" tx2="lt2" accent1="accent1" accent2="accent2" accent3="accent3" accent4="accent4" accent5="accent5" accent6="accent6" hlink="hlink" folHlink="folHlink"/>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par>
    </p:tnLst>
  </p:timing>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p:cNvSpPr>
            <a:spLocks noGrp="1"/>
          </p:cNvSpPr>
          <p:nvPr>
            <p:ph type="title"/>
          </p:nvPr>
        </p:nvSpPr>
        <p:spPr/>
        <p:txBody>
          <a:bodyPr/>
          <a:lstStyle/>
          <a:p>
            <a:r>
              <a:rPr lang="en-US" dirty="0" smtClean="0"/>
              <a:t>Is There A Difference?</a:t>
            </a:r>
            <a:endParaRPr lang="en-US" dirty="0"/>
          </a:p>
        </p:txBody>
      </p:sp>
      <p:sp>
        <p:nvSpPr>
          <p:cNvPr id="7" name="Text Placeholder 6"/>
          <p:cNvSpPr>
            <a:spLocks noGrp="1"/>
          </p:cNvSpPr>
          <p:nvPr>
            <p:ph type="body" idx="1"/>
          </p:nvPr>
        </p:nvSpPr>
        <p:spPr>
          <a:solidFill>
            <a:schemeClr val="accent2"/>
          </a:solidFill>
        </p:spPr>
        <p:txBody>
          <a:bodyPr anchor="ctr"/>
          <a:lstStyle/>
          <a:p>
            <a:pPr algn="ctr"/>
            <a:r>
              <a:rPr lang="en-US" sz="3200" dirty="0" smtClean="0"/>
              <a:t>Mt. 5:17-18</a:t>
            </a:r>
            <a:endParaRPr lang="en-US" sz="3200" dirty="0"/>
          </a:p>
        </p:txBody>
      </p:sp>
      <p:sp>
        <p:nvSpPr>
          <p:cNvPr id="8" name="Content Placeholder 7"/>
          <p:cNvSpPr>
            <a:spLocks noGrp="1"/>
          </p:cNvSpPr>
          <p:nvPr>
            <p:ph sz="half" idx="2"/>
          </p:nvPr>
        </p:nvSpPr>
        <p:spPr>
          <a:xfrm>
            <a:off x="457200" y="2438399"/>
            <a:ext cx="4040188" cy="3687763"/>
          </a:xfrm>
        </p:spPr>
        <p:txBody>
          <a:bodyPr/>
          <a:lstStyle/>
          <a:p>
            <a:pPr marL="0" indent="457200">
              <a:buNone/>
            </a:pPr>
            <a:r>
              <a:rPr lang="en-US" baseline="30000" dirty="0" smtClean="0">
                <a:effectLst/>
              </a:rPr>
              <a:t>17</a:t>
            </a:r>
            <a:r>
              <a:rPr lang="en-US" dirty="0" smtClean="0">
                <a:effectLst/>
              </a:rPr>
              <a:t> Do </a:t>
            </a:r>
            <a:r>
              <a:rPr lang="en-US" dirty="0">
                <a:effectLst/>
              </a:rPr>
              <a:t>not think that I came to destroy the Law or the Prophets. I did not come to destroy but to fulfill. </a:t>
            </a:r>
            <a:r>
              <a:rPr lang="en-US" baseline="30000" dirty="0">
                <a:effectLst/>
              </a:rPr>
              <a:t>18</a:t>
            </a:r>
            <a:r>
              <a:rPr lang="en-US" dirty="0">
                <a:effectLst/>
              </a:rPr>
              <a:t> For assuredly, I say to you, </a:t>
            </a:r>
            <a:r>
              <a:rPr lang="en-US" b="1" dirty="0">
                <a:solidFill>
                  <a:srgbClr val="FFFF00"/>
                </a:solidFill>
                <a:effectLst/>
              </a:rPr>
              <a:t>till heaven and earth pass away</a:t>
            </a:r>
            <a:r>
              <a:rPr lang="en-US" dirty="0">
                <a:effectLst/>
              </a:rPr>
              <a:t>, one jot or one tittle will by no means pass from the law till all is fulfilled. </a:t>
            </a:r>
          </a:p>
          <a:p>
            <a:endParaRPr lang="en-US" dirty="0"/>
          </a:p>
        </p:txBody>
      </p:sp>
      <p:sp>
        <p:nvSpPr>
          <p:cNvPr id="9" name="Text Placeholder 8"/>
          <p:cNvSpPr>
            <a:spLocks noGrp="1"/>
          </p:cNvSpPr>
          <p:nvPr>
            <p:ph type="body" sz="quarter" idx="3"/>
          </p:nvPr>
        </p:nvSpPr>
        <p:spPr>
          <a:solidFill>
            <a:schemeClr val="accent2"/>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anchor="ctr"/>
          <a:lstStyle/>
          <a:p>
            <a:pPr algn="ctr"/>
            <a:r>
              <a:rPr lang="en-US" sz="3200" dirty="0" smtClean="0"/>
              <a:t>Mt. 24:35</a:t>
            </a:r>
            <a:endParaRPr lang="en-US" sz="3200" dirty="0"/>
          </a:p>
        </p:txBody>
      </p:sp>
      <p:sp>
        <p:nvSpPr>
          <p:cNvPr id="10" name="Content Placeholder 9"/>
          <p:cNvSpPr>
            <a:spLocks noGrp="1"/>
          </p:cNvSpPr>
          <p:nvPr>
            <p:ph sz="quarter" idx="4"/>
          </p:nvPr>
        </p:nvSpPr>
        <p:spPr>
          <a:xfrm>
            <a:off x="4645025" y="2438399"/>
            <a:ext cx="4041775" cy="3687763"/>
          </a:xfrm>
        </p:spPr>
        <p:txBody>
          <a:bodyPr/>
          <a:lstStyle/>
          <a:p>
            <a:pPr marL="0" indent="0">
              <a:buNone/>
            </a:pPr>
            <a:r>
              <a:rPr lang="en-US" baseline="30000" dirty="0" smtClean="0">
                <a:effectLst/>
              </a:rPr>
              <a:t>35</a:t>
            </a:r>
            <a:r>
              <a:rPr lang="en-US" dirty="0" smtClean="0">
                <a:effectLst/>
              </a:rPr>
              <a:t> </a:t>
            </a:r>
            <a:r>
              <a:rPr lang="en-US" b="1" dirty="0">
                <a:solidFill>
                  <a:srgbClr val="FFFF00"/>
                </a:solidFill>
                <a:effectLst/>
              </a:rPr>
              <a:t>Heaven and earth will pass away</a:t>
            </a:r>
            <a:r>
              <a:rPr lang="en-US" dirty="0">
                <a:effectLst/>
              </a:rPr>
              <a:t>, but My words will by no means pass away. </a:t>
            </a:r>
          </a:p>
          <a:p>
            <a:endParaRPr lang="en-US" dirty="0"/>
          </a:p>
        </p:txBody>
      </p:sp>
      <p:sp>
        <p:nvSpPr>
          <p:cNvPr id="5" name="Slide Number Placeholder 4"/>
          <p:cNvSpPr>
            <a:spLocks noGrp="1"/>
          </p:cNvSpPr>
          <p:nvPr>
            <p:ph type="sldNum" sz="quarter" idx="12"/>
          </p:nvPr>
        </p:nvSpPr>
        <p:spPr/>
        <p:txBody>
          <a:bodyPr/>
          <a:lstStyle/>
          <a:p>
            <a:pPr>
              <a:defRPr/>
            </a:pPr>
            <a:fld id="{55A4F543-A8C0-49B7-B18F-9EC73C4923E3}" type="slidenum">
              <a:rPr lang="en-US" smtClean="0">
                <a:solidFill>
                  <a:srgbClr val="FFFFFF"/>
                </a:solidFill>
              </a:rPr>
              <a:pPr>
                <a:defRPr/>
              </a:pPr>
              <a:t>123</a:t>
            </a:fld>
            <a:endParaRPr lang="en-US">
              <a:solidFill>
                <a:srgbClr val="FFFFFF"/>
              </a:solidFill>
            </a:endParaRPr>
          </a:p>
        </p:txBody>
      </p:sp>
      <p:sp>
        <p:nvSpPr>
          <p:cNvPr id="2" name="Footer Placeholder 1"/>
          <p:cNvSpPr>
            <a:spLocks noGrp="1"/>
          </p:cNvSpPr>
          <p:nvPr>
            <p:ph type="ftr" sz="quarter" idx="11"/>
          </p:nvPr>
        </p:nvSpPr>
        <p:spPr/>
        <p:txBody>
          <a:bodyPr/>
          <a:lstStyle/>
          <a:p>
            <a:pPr>
              <a:defRPr/>
            </a:pPr>
            <a:r>
              <a:rPr lang="en-US" smtClean="0"/>
              <a:t>Kevin Kay</a:t>
            </a:r>
            <a:endParaRPr lang="en-US"/>
          </a:p>
        </p:txBody>
      </p:sp>
    </p:spTree>
    <p:extLst>
      <p:ext uri="{BB962C8B-B14F-4D97-AF65-F5344CB8AC3E}">
        <p14:creationId xmlns:p14="http://schemas.microsoft.com/office/powerpoint/2010/main" val="2390901154"/>
      </p:ext>
    </p:extLst>
  </p:cSld>
  <p:clrMapOvr>
    <a:overrideClrMapping bg1="dk2" tx1="lt1" bg2="dk1" tx2="lt2" accent1="accent1" accent2="accent2" accent3="accent3" accent4="accent4" accent5="accent5" accent6="accent6" hlink="hlink" folHlink="folHlink"/>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par>
    </p:tnLst>
  </p:timing>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7"/>
          <p:cNvSpPr>
            <a:spLocks noGrp="1"/>
          </p:cNvSpPr>
          <p:nvPr>
            <p:ph type="title"/>
          </p:nvPr>
        </p:nvSpPr>
        <p:spPr/>
        <p:txBody>
          <a:bodyPr/>
          <a:lstStyle/>
          <a:p>
            <a:r>
              <a:rPr lang="en-US" dirty="0" smtClean="0"/>
              <a:t>Heaven &amp; Earth</a:t>
            </a:r>
            <a:endParaRPr lang="en-US" dirty="0"/>
          </a:p>
        </p:txBody>
      </p:sp>
      <p:sp>
        <p:nvSpPr>
          <p:cNvPr id="4" name="Content Placeholder 3"/>
          <p:cNvSpPr>
            <a:spLocks noGrp="1"/>
          </p:cNvSpPr>
          <p:nvPr>
            <p:ph idx="1"/>
          </p:nvPr>
        </p:nvSpPr>
        <p:spPr/>
        <p:txBody>
          <a:bodyPr/>
          <a:lstStyle/>
          <a:p>
            <a:pPr marL="0" indent="457200">
              <a:buNone/>
            </a:pPr>
            <a:r>
              <a:rPr lang="en-US" sz="3000" b="1" dirty="0" smtClean="0">
                <a:effectLst/>
              </a:rPr>
              <a:t>Jer. </a:t>
            </a:r>
            <a:r>
              <a:rPr lang="en-US" sz="3000" b="1" dirty="0">
                <a:effectLst/>
              </a:rPr>
              <a:t>31:35–36</a:t>
            </a:r>
            <a:r>
              <a:rPr lang="en-US" sz="3000" dirty="0" smtClean="0">
                <a:effectLst/>
              </a:rPr>
              <a:t>:  </a:t>
            </a:r>
            <a:r>
              <a:rPr lang="en-US" sz="3000" baseline="30000" dirty="0" smtClean="0">
                <a:effectLst/>
              </a:rPr>
              <a:t>35</a:t>
            </a:r>
            <a:r>
              <a:rPr lang="en-US" sz="3000" dirty="0" smtClean="0">
                <a:effectLst/>
              </a:rPr>
              <a:t> </a:t>
            </a:r>
            <a:r>
              <a:rPr lang="en-US" sz="3000" dirty="0">
                <a:effectLst/>
              </a:rPr>
              <a:t>Thus says the </a:t>
            </a:r>
            <a:r>
              <a:rPr lang="en-US" sz="3000" cap="small" dirty="0">
                <a:effectLst/>
              </a:rPr>
              <a:t>Lord</a:t>
            </a:r>
            <a:r>
              <a:rPr lang="en-US" sz="3000" dirty="0">
                <a:effectLst/>
              </a:rPr>
              <a:t>, Who gives the sun for a light by day, The ordinances of the moon and the stars for a light by night, Who disturbs the sea, And its waves roar (The </a:t>
            </a:r>
            <a:r>
              <a:rPr lang="en-US" sz="3000" cap="small" dirty="0">
                <a:effectLst/>
              </a:rPr>
              <a:t>Lord</a:t>
            </a:r>
            <a:r>
              <a:rPr lang="en-US" sz="3000" dirty="0">
                <a:effectLst/>
              </a:rPr>
              <a:t> of hosts is His name): </a:t>
            </a:r>
            <a:r>
              <a:rPr lang="en-US" sz="3000" baseline="30000" dirty="0">
                <a:effectLst/>
              </a:rPr>
              <a:t>36</a:t>
            </a:r>
            <a:r>
              <a:rPr lang="en-US" sz="3000" dirty="0">
                <a:effectLst/>
              </a:rPr>
              <a:t> “</a:t>
            </a:r>
            <a:r>
              <a:rPr lang="en-US" sz="3000" b="1" dirty="0">
                <a:solidFill>
                  <a:srgbClr val="FFFF00"/>
                </a:solidFill>
                <a:effectLst/>
              </a:rPr>
              <a:t>If those ordinances depart From before Me, says the </a:t>
            </a:r>
            <a:r>
              <a:rPr lang="en-US" sz="3000" b="1" cap="small" dirty="0">
                <a:solidFill>
                  <a:srgbClr val="FFFF00"/>
                </a:solidFill>
                <a:effectLst/>
              </a:rPr>
              <a:t>Lord</a:t>
            </a:r>
            <a:r>
              <a:rPr lang="en-US" sz="3000" b="1" dirty="0">
                <a:solidFill>
                  <a:srgbClr val="FFFF00"/>
                </a:solidFill>
                <a:effectLst/>
              </a:rPr>
              <a:t>, Then the seed of Israel shall also cease From being a nation</a:t>
            </a:r>
            <a:r>
              <a:rPr lang="en-US" sz="3000" dirty="0">
                <a:solidFill>
                  <a:srgbClr val="FFFF00"/>
                </a:solidFill>
                <a:effectLst/>
              </a:rPr>
              <a:t> </a:t>
            </a:r>
            <a:r>
              <a:rPr lang="en-US" sz="3000" dirty="0">
                <a:effectLst/>
              </a:rPr>
              <a:t>before Me forever.” </a:t>
            </a:r>
          </a:p>
          <a:p>
            <a:endParaRPr lang="en-US" dirty="0"/>
          </a:p>
        </p:txBody>
      </p:sp>
      <p:sp>
        <p:nvSpPr>
          <p:cNvPr id="7" name="Slide Number Placeholder 6"/>
          <p:cNvSpPr>
            <a:spLocks noGrp="1"/>
          </p:cNvSpPr>
          <p:nvPr>
            <p:ph type="sldNum" sz="quarter" idx="12"/>
          </p:nvPr>
        </p:nvSpPr>
        <p:spPr/>
        <p:txBody>
          <a:bodyPr/>
          <a:lstStyle/>
          <a:p>
            <a:pPr>
              <a:defRPr/>
            </a:pPr>
            <a:fld id="{57EB8F9A-F809-40F9-9EF1-127337CB8CD4}" type="slidenum">
              <a:rPr lang="en-US" smtClean="0">
                <a:solidFill>
                  <a:srgbClr val="FFFFFF"/>
                </a:solidFill>
              </a:rPr>
              <a:pPr>
                <a:defRPr/>
              </a:pPr>
              <a:t>124</a:t>
            </a:fld>
            <a:endParaRPr lang="en-US">
              <a:solidFill>
                <a:srgbClr val="FFFFFF"/>
              </a:solidFill>
            </a:endParaRPr>
          </a:p>
        </p:txBody>
      </p:sp>
      <p:sp>
        <p:nvSpPr>
          <p:cNvPr id="2" name="Footer Placeholder 1"/>
          <p:cNvSpPr>
            <a:spLocks noGrp="1"/>
          </p:cNvSpPr>
          <p:nvPr>
            <p:ph type="ftr" sz="quarter" idx="11"/>
          </p:nvPr>
        </p:nvSpPr>
        <p:spPr/>
        <p:txBody>
          <a:bodyPr/>
          <a:lstStyle/>
          <a:p>
            <a:pPr>
              <a:defRPr/>
            </a:pPr>
            <a:r>
              <a:rPr lang="en-US" smtClean="0">
                <a:solidFill>
                  <a:prstClr val="white"/>
                </a:solidFill>
              </a:rPr>
              <a:t>Kevin Kay</a:t>
            </a:r>
            <a:endParaRPr lang="en-US">
              <a:solidFill>
                <a:prstClr val="white"/>
              </a:solidFill>
            </a:endParaRPr>
          </a:p>
        </p:txBody>
      </p:sp>
    </p:spTree>
    <p:extLst>
      <p:ext uri="{BB962C8B-B14F-4D97-AF65-F5344CB8AC3E}">
        <p14:creationId xmlns:p14="http://schemas.microsoft.com/office/powerpoint/2010/main" val="1791526473"/>
      </p:ext>
    </p:extLst>
  </p:cSld>
  <p:clrMapOvr>
    <a:overrideClrMapping bg1="dk2" tx1="lt1" bg2="dk1" tx2="lt2" accent1="accent1" accent2="accent2" accent3="accent3" accent4="accent4" accent5="accent5" accent6="accent6" hlink="hlink" folHlink="folHlink"/>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par>
    </p:tnLst>
  </p:timing>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7"/>
          <p:cNvSpPr>
            <a:spLocks noGrp="1"/>
          </p:cNvSpPr>
          <p:nvPr>
            <p:ph type="title"/>
          </p:nvPr>
        </p:nvSpPr>
        <p:spPr/>
        <p:txBody>
          <a:bodyPr/>
          <a:lstStyle/>
          <a:p>
            <a:r>
              <a:rPr lang="en-US" dirty="0" smtClean="0"/>
              <a:t>Heaven &amp; Earth</a:t>
            </a:r>
            <a:endParaRPr lang="en-US" dirty="0"/>
          </a:p>
        </p:txBody>
      </p:sp>
      <p:sp>
        <p:nvSpPr>
          <p:cNvPr id="4" name="Content Placeholder 3"/>
          <p:cNvSpPr>
            <a:spLocks noGrp="1"/>
          </p:cNvSpPr>
          <p:nvPr>
            <p:ph idx="1"/>
          </p:nvPr>
        </p:nvSpPr>
        <p:spPr/>
        <p:txBody>
          <a:bodyPr/>
          <a:lstStyle/>
          <a:p>
            <a:pPr marL="0" indent="457200">
              <a:buNone/>
            </a:pPr>
            <a:r>
              <a:rPr lang="en-US" sz="3000" b="1" dirty="0" smtClean="0">
                <a:effectLst/>
              </a:rPr>
              <a:t>Jer. 33:19–21</a:t>
            </a:r>
            <a:r>
              <a:rPr lang="en-US" sz="3000" dirty="0" smtClean="0">
                <a:effectLst/>
              </a:rPr>
              <a:t>:  </a:t>
            </a:r>
            <a:r>
              <a:rPr lang="en-US" sz="3000" baseline="30000" dirty="0" smtClean="0">
                <a:effectLst/>
              </a:rPr>
              <a:t>19</a:t>
            </a:r>
            <a:r>
              <a:rPr lang="en-US" sz="3000" dirty="0" smtClean="0">
                <a:effectLst/>
              </a:rPr>
              <a:t> </a:t>
            </a:r>
            <a:r>
              <a:rPr lang="en-US" sz="3000" dirty="0">
                <a:effectLst/>
              </a:rPr>
              <a:t>And the word of the </a:t>
            </a:r>
            <a:r>
              <a:rPr lang="en-US" sz="3000" cap="small" dirty="0">
                <a:effectLst/>
              </a:rPr>
              <a:t>Lord</a:t>
            </a:r>
            <a:r>
              <a:rPr lang="en-US" sz="3000" dirty="0">
                <a:effectLst/>
              </a:rPr>
              <a:t> came to Jeremiah, saying, </a:t>
            </a:r>
            <a:r>
              <a:rPr lang="en-US" sz="3000" baseline="30000" dirty="0">
                <a:effectLst/>
              </a:rPr>
              <a:t>20</a:t>
            </a:r>
            <a:r>
              <a:rPr lang="en-US" sz="3000" dirty="0">
                <a:effectLst/>
              </a:rPr>
              <a:t> “Thus says the </a:t>
            </a:r>
            <a:r>
              <a:rPr lang="en-US" sz="3000" cap="small" dirty="0">
                <a:effectLst/>
              </a:rPr>
              <a:t>Lord</a:t>
            </a:r>
            <a:r>
              <a:rPr lang="en-US" sz="3000" dirty="0">
                <a:effectLst/>
              </a:rPr>
              <a:t>: ‘</a:t>
            </a:r>
            <a:r>
              <a:rPr lang="en-US" sz="3000" b="1" dirty="0">
                <a:solidFill>
                  <a:srgbClr val="FFFF00"/>
                </a:solidFill>
                <a:effectLst/>
              </a:rPr>
              <a:t>If you can break My covenant with the day and My covenant with the night, so that there will not be day and night in their season, </a:t>
            </a:r>
            <a:r>
              <a:rPr lang="en-US" sz="3000" b="1" baseline="30000" dirty="0">
                <a:solidFill>
                  <a:srgbClr val="FFFF00"/>
                </a:solidFill>
                <a:effectLst/>
              </a:rPr>
              <a:t>21</a:t>
            </a:r>
            <a:r>
              <a:rPr lang="en-US" sz="3000" b="1" dirty="0">
                <a:solidFill>
                  <a:srgbClr val="FFFF00"/>
                </a:solidFill>
                <a:effectLst/>
              </a:rPr>
              <a:t> then My covenant may also be broken with David My servant</a:t>
            </a:r>
            <a:r>
              <a:rPr lang="en-US" sz="3000" dirty="0">
                <a:effectLst/>
              </a:rPr>
              <a:t>, so that he shall not have a son to reign on his throne, and with the Levites, the priests, My ministers. </a:t>
            </a:r>
          </a:p>
          <a:p>
            <a:endParaRPr lang="en-US" dirty="0"/>
          </a:p>
        </p:txBody>
      </p:sp>
      <p:sp>
        <p:nvSpPr>
          <p:cNvPr id="7" name="Slide Number Placeholder 6"/>
          <p:cNvSpPr>
            <a:spLocks noGrp="1"/>
          </p:cNvSpPr>
          <p:nvPr>
            <p:ph type="sldNum" sz="quarter" idx="12"/>
          </p:nvPr>
        </p:nvSpPr>
        <p:spPr/>
        <p:txBody>
          <a:bodyPr/>
          <a:lstStyle/>
          <a:p>
            <a:pPr>
              <a:defRPr/>
            </a:pPr>
            <a:fld id="{57EB8F9A-F809-40F9-9EF1-127337CB8CD4}" type="slidenum">
              <a:rPr lang="en-US" smtClean="0">
                <a:solidFill>
                  <a:srgbClr val="FFFFFF"/>
                </a:solidFill>
              </a:rPr>
              <a:pPr>
                <a:defRPr/>
              </a:pPr>
              <a:t>125</a:t>
            </a:fld>
            <a:endParaRPr lang="en-US">
              <a:solidFill>
                <a:srgbClr val="FFFFFF"/>
              </a:solidFill>
            </a:endParaRPr>
          </a:p>
        </p:txBody>
      </p:sp>
      <p:sp>
        <p:nvSpPr>
          <p:cNvPr id="2" name="Footer Placeholder 1"/>
          <p:cNvSpPr>
            <a:spLocks noGrp="1"/>
          </p:cNvSpPr>
          <p:nvPr>
            <p:ph type="ftr" sz="quarter" idx="11"/>
          </p:nvPr>
        </p:nvSpPr>
        <p:spPr/>
        <p:txBody>
          <a:bodyPr/>
          <a:lstStyle/>
          <a:p>
            <a:pPr>
              <a:defRPr/>
            </a:pPr>
            <a:r>
              <a:rPr lang="en-US" smtClean="0">
                <a:solidFill>
                  <a:prstClr val="white"/>
                </a:solidFill>
              </a:rPr>
              <a:t>Kevin Kay</a:t>
            </a:r>
            <a:endParaRPr lang="en-US">
              <a:solidFill>
                <a:prstClr val="white"/>
              </a:solidFill>
            </a:endParaRPr>
          </a:p>
        </p:txBody>
      </p:sp>
    </p:spTree>
    <p:extLst>
      <p:ext uri="{BB962C8B-B14F-4D97-AF65-F5344CB8AC3E}">
        <p14:creationId xmlns:p14="http://schemas.microsoft.com/office/powerpoint/2010/main" val="216783257"/>
      </p:ext>
    </p:extLst>
  </p:cSld>
  <p:clrMapOvr>
    <a:overrideClrMapping bg1="dk2" tx1="lt1" bg2="dk1" tx2="lt2" accent1="accent1" accent2="accent2" accent3="accent3" accent4="accent4" accent5="accent5" accent6="accent6" hlink="hlink" folHlink="folHlink"/>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par>
    </p:tnLst>
  </p:timing>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p:cNvSpPr>
            <a:spLocks noGrp="1"/>
          </p:cNvSpPr>
          <p:nvPr>
            <p:ph type="title"/>
          </p:nvPr>
        </p:nvSpPr>
        <p:spPr/>
        <p:txBody>
          <a:bodyPr/>
          <a:lstStyle/>
          <a:p>
            <a:r>
              <a:rPr lang="en-US" dirty="0">
                <a:solidFill>
                  <a:srgbClr val="FFFFFF"/>
                </a:solidFill>
              </a:rPr>
              <a:t>What About Word Order?</a:t>
            </a:r>
            <a:br>
              <a:rPr lang="en-US" dirty="0">
                <a:solidFill>
                  <a:srgbClr val="FFFFFF"/>
                </a:solidFill>
              </a:rPr>
            </a:br>
            <a:r>
              <a:rPr lang="en-US" sz="3000" dirty="0">
                <a:solidFill>
                  <a:srgbClr val="FFFFFF"/>
                </a:solidFill>
                <a:latin typeface="Arial"/>
              </a:rPr>
              <a:t>(Mt. 5:18)</a:t>
            </a:r>
            <a:endParaRPr lang="en-US" dirty="0"/>
          </a:p>
        </p:txBody>
      </p:sp>
      <p:sp>
        <p:nvSpPr>
          <p:cNvPr id="6" name="Text Placeholder 5"/>
          <p:cNvSpPr>
            <a:spLocks noGrp="1"/>
          </p:cNvSpPr>
          <p:nvPr>
            <p:ph type="body" idx="1"/>
          </p:nvPr>
        </p:nvSpPr>
        <p:spPr>
          <a:solidFill>
            <a:schemeClr val="bg2">
              <a:lumMod val="60000"/>
              <a:lumOff val="40000"/>
            </a:schemeClr>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anchor="ctr"/>
          <a:lstStyle/>
          <a:p>
            <a:pPr algn="ctr"/>
            <a:r>
              <a:rPr lang="en-US" dirty="0" smtClean="0"/>
              <a:t>Jesus Said:</a:t>
            </a:r>
            <a:endParaRPr lang="en-US" dirty="0"/>
          </a:p>
        </p:txBody>
      </p:sp>
      <p:sp>
        <p:nvSpPr>
          <p:cNvPr id="7" name="Content Placeholder 6"/>
          <p:cNvSpPr>
            <a:spLocks noGrp="1"/>
          </p:cNvSpPr>
          <p:nvPr>
            <p:ph sz="half" idx="2"/>
          </p:nvPr>
        </p:nvSpPr>
        <p:spPr/>
        <p:txBody>
          <a:bodyPr/>
          <a:lstStyle/>
          <a:p>
            <a:pPr marL="0" lvl="0" indent="342900">
              <a:spcBef>
                <a:spcPts val="0"/>
              </a:spcBef>
              <a:spcAft>
                <a:spcPts val="3600"/>
              </a:spcAft>
              <a:buClr>
                <a:srgbClr val="86D1EC"/>
              </a:buClr>
              <a:buNone/>
            </a:pPr>
            <a:r>
              <a:rPr lang="en-US" sz="2800" dirty="0">
                <a:solidFill>
                  <a:srgbClr val="FFFFFF"/>
                </a:solidFill>
                <a:effectLst/>
              </a:rPr>
              <a:t>“For assuredly, I say to you, </a:t>
            </a:r>
            <a:r>
              <a:rPr lang="en-US" sz="2800" b="1" dirty="0">
                <a:solidFill>
                  <a:srgbClr val="FFFF00"/>
                </a:solidFill>
                <a:effectLst/>
              </a:rPr>
              <a:t>till heaven and </a:t>
            </a:r>
            <a:r>
              <a:rPr lang="en-US" sz="2800" b="1" dirty="0" smtClean="0">
                <a:solidFill>
                  <a:srgbClr val="FFFF00"/>
                </a:solidFill>
                <a:effectLst/>
              </a:rPr>
              <a:t>earth </a:t>
            </a:r>
            <a:r>
              <a:rPr lang="en-US" sz="2800" b="1" dirty="0">
                <a:solidFill>
                  <a:srgbClr val="FFFF00"/>
                </a:solidFill>
                <a:effectLst/>
              </a:rPr>
              <a:t>pass away</a:t>
            </a:r>
            <a:r>
              <a:rPr lang="en-US" sz="2800" dirty="0">
                <a:solidFill>
                  <a:srgbClr val="FFFFFF"/>
                </a:solidFill>
                <a:effectLst/>
              </a:rPr>
              <a:t>, one jot or one tittle will by no means pass from the law </a:t>
            </a:r>
            <a:r>
              <a:rPr lang="en-US" sz="2800" b="1" dirty="0">
                <a:solidFill>
                  <a:srgbClr val="FFFF00"/>
                </a:solidFill>
                <a:effectLst/>
              </a:rPr>
              <a:t>till all is fulfilled</a:t>
            </a:r>
            <a:r>
              <a:rPr lang="en-US" sz="2800" dirty="0">
                <a:solidFill>
                  <a:srgbClr val="FFFFFF"/>
                </a:solidFill>
                <a:effectLst/>
              </a:rPr>
              <a:t>.” </a:t>
            </a:r>
          </a:p>
          <a:p>
            <a:endParaRPr lang="en-US" dirty="0"/>
          </a:p>
        </p:txBody>
      </p:sp>
      <p:sp>
        <p:nvSpPr>
          <p:cNvPr id="8" name="Text Placeholder 7"/>
          <p:cNvSpPr>
            <a:spLocks noGrp="1"/>
          </p:cNvSpPr>
          <p:nvPr>
            <p:ph type="body" sz="quarter" idx="3"/>
          </p:nvPr>
        </p:nvSpPr>
        <p:spPr>
          <a:solidFill>
            <a:schemeClr val="bg2">
              <a:lumMod val="60000"/>
              <a:lumOff val="40000"/>
            </a:schemeClr>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anchor="ctr"/>
          <a:lstStyle/>
          <a:p>
            <a:pPr algn="ctr"/>
            <a:r>
              <a:rPr lang="en-US" dirty="0" smtClean="0"/>
              <a:t>Jesus Didn’t Say:</a:t>
            </a:r>
            <a:endParaRPr lang="en-US" dirty="0"/>
          </a:p>
        </p:txBody>
      </p:sp>
      <p:sp>
        <p:nvSpPr>
          <p:cNvPr id="9" name="Content Placeholder 8"/>
          <p:cNvSpPr>
            <a:spLocks noGrp="1"/>
          </p:cNvSpPr>
          <p:nvPr>
            <p:ph sz="quarter" idx="4"/>
          </p:nvPr>
        </p:nvSpPr>
        <p:spPr/>
        <p:txBody>
          <a:bodyPr/>
          <a:lstStyle/>
          <a:p>
            <a:pPr marL="0" lvl="0" indent="342900">
              <a:spcBef>
                <a:spcPts val="0"/>
              </a:spcBef>
              <a:spcAft>
                <a:spcPts val="3600"/>
              </a:spcAft>
              <a:buClr>
                <a:srgbClr val="86D1EC"/>
              </a:buClr>
              <a:buNone/>
            </a:pPr>
            <a:r>
              <a:rPr lang="en-US" sz="2800" dirty="0">
                <a:solidFill>
                  <a:srgbClr val="FFFFFF"/>
                </a:solidFill>
                <a:effectLst/>
              </a:rPr>
              <a:t>“For assuredly, I say to you one jot or one tittle will by no means pass from the law </a:t>
            </a:r>
            <a:r>
              <a:rPr lang="en-US" sz="2800" b="1" dirty="0">
                <a:solidFill>
                  <a:srgbClr val="FFFF00"/>
                </a:solidFill>
                <a:effectLst/>
              </a:rPr>
              <a:t>till heaven and earth pass away</a:t>
            </a:r>
            <a:r>
              <a:rPr lang="en-US" sz="2800" dirty="0">
                <a:solidFill>
                  <a:srgbClr val="FFFF00"/>
                </a:solidFill>
                <a:effectLst/>
              </a:rPr>
              <a:t> </a:t>
            </a:r>
            <a:r>
              <a:rPr lang="en-US" sz="2800" dirty="0">
                <a:solidFill>
                  <a:srgbClr val="FFFFFF"/>
                </a:solidFill>
                <a:effectLst/>
              </a:rPr>
              <a:t>and </a:t>
            </a:r>
            <a:r>
              <a:rPr lang="en-US" sz="2800" b="1" dirty="0">
                <a:solidFill>
                  <a:srgbClr val="FFFF00"/>
                </a:solidFill>
                <a:effectLst/>
              </a:rPr>
              <a:t>till all is fulfilled.</a:t>
            </a:r>
            <a:r>
              <a:rPr lang="en-US" sz="2800" dirty="0">
                <a:solidFill>
                  <a:srgbClr val="FFFFFF"/>
                </a:solidFill>
                <a:effectLst/>
              </a:rPr>
              <a:t>”</a:t>
            </a:r>
          </a:p>
          <a:p>
            <a:endParaRPr lang="en-US" dirty="0"/>
          </a:p>
        </p:txBody>
      </p:sp>
      <p:sp>
        <p:nvSpPr>
          <p:cNvPr id="4" name="Slide Number Placeholder 3"/>
          <p:cNvSpPr>
            <a:spLocks noGrp="1"/>
          </p:cNvSpPr>
          <p:nvPr>
            <p:ph type="sldNum" sz="quarter" idx="12"/>
          </p:nvPr>
        </p:nvSpPr>
        <p:spPr/>
        <p:txBody>
          <a:bodyPr/>
          <a:lstStyle/>
          <a:p>
            <a:pPr>
              <a:defRPr/>
            </a:pPr>
            <a:fld id="{A4F3638C-56A7-4D86-A7E5-624150A63992}" type="slidenum">
              <a:rPr lang="en-US" smtClean="0">
                <a:solidFill>
                  <a:srgbClr val="FFFFFF"/>
                </a:solidFill>
              </a:rPr>
              <a:pPr>
                <a:defRPr/>
              </a:pPr>
              <a:t>126</a:t>
            </a:fld>
            <a:endParaRPr lang="en-US">
              <a:solidFill>
                <a:srgbClr val="FFFFFF"/>
              </a:solidFill>
            </a:endParaRPr>
          </a:p>
        </p:txBody>
      </p:sp>
      <p:sp>
        <p:nvSpPr>
          <p:cNvPr id="10" name="Up Arrow Callout 9"/>
          <p:cNvSpPr/>
          <p:nvPr/>
        </p:nvSpPr>
        <p:spPr bwMode="auto">
          <a:xfrm>
            <a:off x="601980" y="5181600"/>
            <a:ext cx="7924800" cy="990600"/>
          </a:xfrm>
          <a:prstGeom prst="upArrowCallout">
            <a:avLst/>
          </a:prstGeom>
          <a:solidFill>
            <a:schemeClr val="bg2">
              <a:lumMod val="60000"/>
              <a:lumOff val="40000"/>
            </a:schemeClr>
          </a:solidFill>
          <a:ln w="9525" cap="flat" cmpd="sng" algn="ctr">
            <a:noFill/>
            <a:prstDash val="solid"/>
            <a:round/>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91440" tIns="45720" rIns="91440" bIns="45720" numCol="1" rtlCol="0" anchor="ctr"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r>
              <a:rPr kumimoji="0" lang="en-US" sz="2800" b="0" i="0" u="none" strike="noStrike" cap="none" normalizeH="0" baseline="0" dirty="0" smtClean="0">
                <a:ln>
                  <a:noFill/>
                </a:ln>
                <a:solidFill>
                  <a:schemeClr val="tx1"/>
                </a:solidFill>
                <a:effectLst/>
                <a:latin typeface="+mj-lt"/>
              </a:rPr>
              <a:t>Do They Both Mean The Same Thing?</a:t>
            </a:r>
          </a:p>
        </p:txBody>
      </p:sp>
      <p:sp>
        <p:nvSpPr>
          <p:cNvPr id="2" name="Footer Placeholder 1"/>
          <p:cNvSpPr>
            <a:spLocks noGrp="1"/>
          </p:cNvSpPr>
          <p:nvPr>
            <p:ph type="ftr" sz="quarter" idx="11"/>
          </p:nvPr>
        </p:nvSpPr>
        <p:spPr/>
        <p:txBody>
          <a:bodyPr/>
          <a:lstStyle/>
          <a:p>
            <a:pPr>
              <a:defRPr/>
            </a:pPr>
            <a:r>
              <a:rPr lang="en-US" smtClean="0">
                <a:solidFill>
                  <a:srgbClr val="FFFFFF"/>
                </a:solidFill>
              </a:rPr>
              <a:t>Kevin Kay</a:t>
            </a:r>
            <a:endParaRPr lang="en-US">
              <a:solidFill>
                <a:srgbClr val="FFFFFF"/>
              </a:solidFill>
            </a:endParaRPr>
          </a:p>
        </p:txBody>
      </p:sp>
    </p:spTree>
    <p:extLst>
      <p:ext uri="{BB962C8B-B14F-4D97-AF65-F5344CB8AC3E}">
        <p14:creationId xmlns:p14="http://schemas.microsoft.com/office/powerpoint/2010/main" val="2307137794"/>
      </p:ext>
    </p:extLst>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down)">
                                      <p:cBhvr>
                                        <p:cTn id="7"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Lst>
  </p:timing>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7"/>
          <p:cNvSpPr>
            <a:spLocks noGrp="1"/>
          </p:cNvSpPr>
          <p:nvPr>
            <p:ph type="title"/>
          </p:nvPr>
        </p:nvSpPr>
        <p:spPr/>
        <p:txBody>
          <a:bodyPr/>
          <a:lstStyle/>
          <a:p>
            <a:r>
              <a:rPr lang="en-US" dirty="0" smtClean="0"/>
              <a:t>What About Word Order?</a:t>
            </a:r>
            <a:br>
              <a:rPr lang="en-US" dirty="0" smtClean="0"/>
            </a:br>
            <a:r>
              <a:rPr lang="en-US" sz="3000" dirty="0" smtClean="0">
                <a:latin typeface="+mn-lt"/>
              </a:rPr>
              <a:t>(Job 14:12)</a:t>
            </a:r>
            <a:endParaRPr lang="en-US" sz="3000" dirty="0">
              <a:latin typeface="+mn-lt"/>
            </a:endParaRPr>
          </a:p>
        </p:txBody>
      </p:sp>
      <p:sp>
        <p:nvSpPr>
          <p:cNvPr id="9" name="Content Placeholder 8"/>
          <p:cNvSpPr>
            <a:spLocks noGrp="1"/>
          </p:cNvSpPr>
          <p:nvPr>
            <p:ph idx="1"/>
          </p:nvPr>
        </p:nvSpPr>
        <p:spPr>
          <a:xfrm>
            <a:off x="457200" y="1600201"/>
            <a:ext cx="8229600" cy="3124200"/>
          </a:xfrm>
        </p:spPr>
        <p:txBody>
          <a:bodyPr/>
          <a:lstStyle/>
          <a:p>
            <a:pPr marL="457200" indent="-457200">
              <a:spcBef>
                <a:spcPts val="0"/>
              </a:spcBef>
              <a:spcAft>
                <a:spcPts val="2400"/>
              </a:spcAft>
            </a:pPr>
            <a:r>
              <a:rPr lang="en-US" sz="2800" dirty="0">
                <a:effectLst/>
              </a:rPr>
              <a:t>“So man lies down and does not rise. </a:t>
            </a:r>
            <a:r>
              <a:rPr lang="en-US" sz="2800" b="1" dirty="0">
                <a:solidFill>
                  <a:srgbClr val="FFFF00"/>
                </a:solidFill>
                <a:effectLst/>
              </a:rPr>
              <a:t>Till the heavens are no more</a:t>
            </a:r>
            <a:r>
              <a:rPr lang="en-US" sz="2800" dirty="0">
                <a:effectLst/>
              </a:rPr>
              <a:t>, They will not awake Nor be roused from their </a:t>
            </a:r>
            <a:r>
              <a:rPr lang="en-US" sz="2800" dirty="0" smtClean="0">
                <a:effectLst/>
              </a:rPr>
              <a:t>sleep.”</a:t>
            </a:r>
          </a:p>
          <a:p>
            <a:pPr marL="457200" indent="-457200">
              <a:spcBef>
                <a:spcPts val="0"/>
              </a:spcBef>
              <a:spcAft>
                <a:spcPts val="2400"/>
              </a:spcAft>
            </a:pPr>
            <a:r>
              <a:rPr lang="en-US" sz="2800" dirty="0">
                <a:effectLst/>
              </a:rPr>
              <a:t>“So man lies down and does not rise.  They will not awake Nor be roused from their sleep </a:t>
            </a:r>
            <a:r>
              <a:rPr lang="en-US" sz="2800" b="1" dirty="0">
                <a:solidFill>
                  <a:srgbClr val="FFFF00"/>
                </a:solidFill>
                <a:effectLst/>
              </a:rPr>
              <a:t>till the heavens are no </a:t>
            </a:r>
            <a:r>
              <a:rPr lang="en-US" sz="2800" b="1" dirty="0" smtClean="0">
                <a:solidFill>
                  <a:srgbClr val="FFFF00"/>
                </a:solidFill>
                <a:effectLst/>
              </a:rPr>
              <a:t>more</a:t>
            </a:r>
            <a:r>
              <a:rPr lang="en-US" sz="2800" dirty="0">
                <a:effectLst/>
              </a:rPr>
              <a:t>.”</a:t>
            </a:r>
          </a:p>
        </p:txBody>
      </p:sp>
      <p:sp>
        <p:nvSpPr>
          <p:cNvPr id="7" name="Slide Number Placeholder 6"/>
          <p:cNvSpPr>
            <a:spLocks noGrp="1"/>
          </p:cNvSpPr>
          <p:nvPr>
            <p:ph type="sldNum" sz="quarter" idx="12"/>
          </p:nvPr>
        </p:nvSpPr>
        <p:spPr/>
        <p:txBody>
          <a:bodyPr/>
          <a:lstStyle/>
          <a:p>
            <a:pPr>
              <a:defRPr/>
            </a:pPr>
            <a:fld id="{57EB8F9A-F809-40F9-9EF1-127337CB8CD4}" type="slidenum">
              <a:rPr lang="en-US" smtClean="0"/>
              <a:pPr>
                <a:defRPr/>
              </a:pPr>
              <a:t>127</a:t>
            </a:fld>
            <a:endParaRPr lang="en-US"/>
          </a:p>
        </p:txBody>
      </p:sp>
      <p:sp>
        <p:nvSpPr>
          <p:cNvPr id="2" name="Up Arrow Callout 1"/>
          <p:cNvSpPr/>
          <p:nvPr/>
        </p:nvSpPr>
        <p:spPr bwMode="auto">
          <a:xfrm>
            <a:off x="1143000" y="4724400"/>
            <a:ext cx="7239000" cy="1447800"/>
          </a:xfrm>
          <a:prstGeom prst="upArrowCallout">
            <a:avLst/>
          </a:prstGeom>
          <a:solidFill>
            <a:schemeClr val="bg2">
              <a:lumMod val="60000"/>
              <a:lumOff val="40000"/>
            </a:schemeClr>
          </a:solidFill>
          <a:ln w="9525" cap="flat" cmpd="sng" algn="ctr">
            <a:noFill/>
            <a:prstDash val="solid"/>
            <a:round/>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91440" tIns="45720" rIns="91440" bIns="45720" numCol="1" rtlCol="0" anchor="ctr"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r>
              <a:rPr kumimoji="0" lang="en-US" sz="2800" b="0" i="0" u="none" strike="noStrike" cap="none" normalizeH="0" baseline="0" dirty="0" smtClean="0">
                <a:ln>
                  <a:noFill/>
                </a:ln>
                <a:solidFill>
                  <a:schemeClr val="tx1"/>
                </a:solidFill>
                <a:effectLst/>
                <a:latin typeface="+mj-lt"/>
              </a:rPr>
              <a:t>Do Both Statements Mean</a:t>
            </a:r>
            <a:br>
              <a:rPr kumimoji="0" lang="en-US" sz="2800" b="0" i="0" u="none" strike="noStrike" cap="none" normalizeH="0" baseline="0" dirty="0" smtClean="0">
                <a:ln>
                  <a:noFill/>
                </a:ln>
                <a:solidFill>
                  <a:schemeClr val="tx1"/>
                </a:solidFill>
                <a:effectLst/>
                <a:latin typeface="+mj-lt"/>
              </a:rPr>
            </a:br>
            <a:r>
              <a:rPr kumimoji="0" lang="en-US" sz="2800" b="0" i="0" u="none" strike="noStrike" cap="none" normalizeH="0" baseline="0" dirty="0" smtClean="0">
                <a:ln>
                  <a:noFill/>
                </a:ln>
                <a:solidFill>
                  <a:schemeClr val="tx1"/>
                </a:solidFill>
                <a:effectLst/>
                <a:latin typeface="+mj-lt"/>
              </a:rPr>
              <a:t>The Same Thing?</a:t>
            </a:r>
          </a:p>
        </p:txBody>
      </p:sp>
      <p:sp>
        <p:nvSpPr>
          <p:cNvPr id="3" name="Footer Placeholder 2"/>
          <p:cNvSpPr>
            <a:spLocks noGrp="1"/>
          </p:cNvSpPr>
          <p:nvPr>
            <p:ph type="ftr" sz="quarter" idx="11"/>
          </p:nvPr>
        </p:nvSpPr>
        <p:spPr/>
        <p:txBody>
          <a:bodyPr/>
          <a:lstStyle/>
          <a:p>
            <a:pPr>
              <a:defRPr/>
            </a:pPr>
            <a:r>
              <a:rPr lang="en-US" smtClean="0">
                <a:solidFill>
                  <a:srgbClr val="FFFFFF"/>
                </a:solidFill>
              </a:rPr>
              <a:t>Kevin Kay</a:t>
            </a:r>
            <a:endParaRPr lang="en-US">
              <a:solidFill>
                <a:srgbClr val="FFFFFF"/>
              </a:solidFill>
            </a:endParaRPr>
          </a:p>
        </p:txBody>
      </p:sp>
    </p:spTree>
    <p:extLst>
      <p:ext uri="{BB962C8B-B14F-4D97-AF65-F5344CB8AC3E}">
        <p14:creationId xmlns:p14="http://schemas.microsoft.com/office/powerpoint/2010/main" val="2163812535"/>
      </p:ext>
    </p:extLst>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par>
    </p:tnLst>
  </p:timing>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p:cNvSpPr>
            <a:spLocks noGrp="1"/>
          </p:cNvSpPr>
          <p:nvPr>
            <p:ph type="title"/>
          </p:nvPr>
        </p:nvSpPr>
        <p:spPr/>
        <p:txBody>
          <a:bodyPr/>
          <a:lstStyle/>
          <a:p>
            <a:r>
              <a:rPr lang="en-US" dirty="0" smtClean="0"/>
              <a:t>Is There A Difference?</a:t>
            </a:r>
            <a:endParaRPr lang="en-US" dirty="0"/>
          </a:p>
        </p:txBody>
      </p:sp>
      <p:sp>
        <p:nvSpPr>
          <p:cNvPr id="7" name="Text Placeholder 6"/>
          <p:cNvSpPr>
            <a:spLocks noGrp="1"/>
          </p:cNvSpPr>
          <p:nvPr>
            <p:ph type="body" idx="1"/>
          </p:nvPr>
        </p:nvSpPr>
        <p:spPr>
          <a:solidFill>
            <a:schemeClr val="accent2"/>
          </a:solidFill>
        </p:spPr>
        <p:txBody>
          <a:bodyPr anchor="ctr"/>
          <a:lstStyle/>
          <a:p>
            <a:pPr algn="ctr"/>
            <a:r>
              <a:rPr lang="en-US" sz="3200" dirty="0" smtClean="0"/>
              <a:t>Mt. 5:17-18</a:t>
            </a:r>
            <a:endParaRPr lang="en-US" sz="3200" dirty="0"/>
          </a:p>
        </p:txBody>
      </p:sp>
      <p:sp>
        <p:nvSpPr>
          <p:cNvPr id="8" name="Content Placeholder 7"/>
          <p:cNvSpPr>
            <a:spLocks noGrp="1"/>
          </p:cNvSpPr>
          <p:nvPr>
            <p:ph sz="half" idx="2"/>
          </p:nvPr>
        </p:nvSpPr>
        <p:spPr>
          <a:xfrm>
            <a:off x="457200" y="2438399"/>
            <a:ext cx="4040188" cy="3687763"/>
          </a:xfrm>
        </p:spPr>
        <p:txBody>
          <a:bodyPr/>
          <a:lstStyle/>
          <a:p>
            <a:pPr marL="0" indent="457200">
              <a:buNone/>
            </a:pPr>
            <a:r>
              <a:rPr lang="en-US" baseline="30000" dirty="0" smtClean="0">
                <a:effectLst/>
              </a:rPr>
              <a:t>17</a:t>
            </a:r>
            <a:r>
              <a:rPr lang="en-US" dirty="0" smtClean="0">
                <a:effectLst/>
              </a:rPr>
              <a:t> Do </a:t>
            </a:r>
            <a:r>
              <a:rPr lang="en-US" dirty="0">
                <a:effectLst/>
              </a:rPr>
              <a:t>not think that I came to destroy the Law or the Prophets. I did not come to destroy but to fulfill. </a:t>
            </a:r>
            <a:r>
              <a:rPr lang="en-US" baseline="30000" dirty="0">
                <a:effectLst/>
              </a:rPr>
              <a:t>18</a:t>
            </a:r>
            <a:r>
              <a:rPr lang="en-US" dirty="0">
                <a:effectLst/>
              </a:rPr>
              <a:t> For assuredly, I say to you, </a:t>
            </a:r>
            <a:r>
              <a:rPr lang="en-US" b="1" dirty="0">
                <a:solidFill>
                  <a:srgbClr val="FFFF00"/>
                </a:solidFill>
                <a:effectLst/>
              </a:rPr>
              <a:t>till heaven and earth pass away</a:t>
            </a:r>
            <a:r>
              <a:rPr lang="en-US" dirty="0">
                <a:effectLst/>
              </a:rPr>
              <a:t>, one jot or one tittle will by no means pass from the law till all is fulfilled. </a:t>
            </a:r>
          </a:p>
          <a:p>
            <a:endParaRPr lang="en-US" dirty="0">
              <a:effectLst/>
            </a:endParaRPr>
          </a:p>
        </p:txBody>
      </p:sp>
      <p:sp>
        <p:nvSpPr>
          <p:cNvPr id="9" name="Text Placeholder 8"/>
          <p:cNvSpPr>
            <a:spLocks noGrp="1"/>
          </p:cNvSpPr>
          <p:nvPr>
            <p:ph type="body" sz="quarter" idx="3"/>
          </p:nvPr>
        </p:nvSpPr>
        <p:spPr>
          <a:solidFill>
            <a:schemeClr val="accent2"/>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anchor="ctr"/>
          <a:lstStyle/>
          <a:p>
            <a:pPr algn="ctr"/>
            <a:r>
              <a:rPr lang="en-US" sz="3200" dirty="0" smtClean="0"/>
              <a:t>Lk. 16:16-17</a:t>
            </a:r>
            <a:endParaRPr lang="en-US" sz="3200" dirty="0"/>
          </a:p>
        </p:txBody>
      </p:sp>
      <p:sp>
        <p:nvSpPr>
          <p:cNvPr id="10" name="Content Placeholder 9"/>
          <p:cNvSpPr>
            <a:spLocks noGrp="1"/>
          </p:cNvSpPr>
          <p:nvPr>
            <p:ph sz="quarter" idx="4"/>
          </p:nvPr>
        </p:nvSpPr>
        <p:spPr>
          <a:xfrm>
            <a:off x="4645025" y="2438399"/>
            <a:ext cx="4041775" cy="3687763"/>
          </a:xfrm>
        </p:spPr>
        <p:txBody>
          <a:bodyPr/>
          <a:lstStyle/>
          <a:p>
            <a:pPr marL="0" indent="457200">
              <a:buNone/>
            </a:pPr>
            <a:r>
              <a:rPr lang="en-US" baseline="30000" dirty="0" smtClean="0">
                <a:effectLst/>
              </a:rPr>
              <a:t>16</a:t>
            </a:r>
            <a:r>
              <a:rPr lang="en-US" dirty="0" smtClean="0">
                <a:effectLst/>
              </a:rPr>
              <a:t> The </a:t>
            </a:r>
            <a:r>
              <a:rPr lang="en-US" dirty="0">
                <a:effectLst/>
              </a:rPr>
              <a:t>law and the prophets were until John. Since that time the kingdom of God has been preached, and everyone is pressing into it. </a:t>
            </a:r>
            <a:r>
              <a:rPr lang="en-US" baseline="30000" dirty="0">
                <a:effectLst/>
              </a:rPr>
              <a:t>17</a:t>
            </a:r>
            <a:r>
              <a:rPr lang="en-US" dirty="0">
                <a:effectLst/>
              </a:rPr>
              <a:t> And </a:t>
            </a:r>
            <a:r>
              <a:rPr lang="en-US" b="1" dirty="0">
                <a:solidFill>
                  <a:srgbClr val="FFFF00"/>
                </a:solidFill>
                <a:effectLst/>
              </a:rPr>
              <a:t>it is easier for heaven and earth to pass away </a:t>
            </a:r>
            <a:r>
              <a:rPr lang="en-US" dirty="0">
                <a:effectLst/>
              </a:rPr>
              <a:t>than for one tittle of the law to fail. </a:t>
            </a:r>
          </a:p>
          <a:p>
            <a:endParaRPr lang="en-US" dirty="0"/>
          </a:p>
        </p:txBody>
      </p:sp>
      <p:sp>
        <p:nvSpPr>
          <p:cNvPr id="5" name="Slide Number Placeholder 4"/>
          <p:cNvSpPr>
            <a:spLocks noGrp="1"/>
          </p:cNvSpPr>
          <p:nvPr>
            <p:ph type="sldNum" sz="quarter" idx="12"/>
          </p:nvPr>
        </p:nvSpPr>
        <p:spPr/>
        <p:txBody>
          <a:bodyPr/>
          <a:lstStyle/>
          <a:p>
            <a:pPr>
              <a:defRPr/>
            </a:pPr>
            <a:fld id="{55A4F543-A8C0-49B7-B18F-9EC73C4923E3}" type="slidenum">
              <a:rPr lang="en-US" smtClean="0"/>
              <a:pPr>
                <a:defRPr/>
              </a:pPr>
              <a:t>128</a:t>
            </a:fld>
            <a:endParaRPr lang="en-US"/>
          </a:p>
        </p:txBody>
      </p:sp>
      <p:sp>
        <p:nvSpPr>
          <p:cNvPr id="2" name="Footer Placeholder 1"/>
          <p:cNvSpPr>
            <a:spLocks noGrp="1"/>
          </p:cNvSpPr>
          <p:nvPr>
            <p:ph type="ftr" sz="quarter" idx="11"/>
          </p:nvPr>
        </p:nvSpPr>
        <p:spPr/>
        <p:txBody>
          <a:bodyPr/>
          <a:lstStyle/>
          <a:p>
            <a:pPr>
              <a:defRPr/>
            </a:pPr>
            <a:r>
              <a:rPr lang="en-US" smtClean="0"/>
              <a:t>Kevin Kay</a:t>
            </a:r>
            <a:endParaRPr lang="en-US"/>
          </a:p>
        </p:txBody>
      </p:sp>
    </p:spTree>
    <p:extLst>
      <p:ext uri="{BB962C8B-B14F-4D97-AF65-F5344CB8AC3E}">
        <p14:creationId xmlns:p14="http://schemas.microsoft.com/office/powerpoint/2010/main" val="1086202847"/>
      </p:ext>
    </p:extLst>
  </p:cSld>
  <p:clrMapOvr>
    <a:overrideClrMapping bg1="dk2" tx1="lt1" bg2="dk1" tx2="lt2" accent1="accent1" accent2="accent2" accent3="accent3" accent4="accent4" accent5="accent5" accent6="accent6" hlink="hlink" folHlink="folHlink"/>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par>
    </p:tnLst>
  </p:timing>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defRPr/>
            </a:pPr>
            <a:r>
              <a:rPr lang="en-US" dirty="0">
                <a:solidFill>
                  <a:srgbClr val="FF0000"/>
                </a:solidFill>
              </a:rPr>
              <a:t>Overlapping </a:t>
            </a:r>
            <a:r>
              <a:rPr lang="en-US" dirty="0" smtClean="0">
                <a:solidFill>
                  <a:srgbClr val="FF0000"/>
                </a:solidFill>
              </a:rPr>
              <a:t>Covenants</a:t>
            </a:r>
            <a:br>
              <a:rPr lang="en-US" dirty="0" smtClean="0">
                <a:solidFill>
                  <a:srgbClr val="FF0000"/>
                </a:solidFill>
              </a:rPr>
            </a:br>
            <a:r>
              <a:rPr lang="en-US" sz="3000" dirty="0" smtClean="0">
                <a:solidFill>
                  <a:srgbClr val="FF0000"/>
                </a:solidFill>
                <a:latin typeface="+mn-lt"/>
              </a:rPr>
              <a:t>(Gal. 4:21-31)</a:t>
            </a:r>
            <a:endParaRPr lang="en-US" sz="3000" dirty="0">
              <a:solidFill>
                <a:srgbClr val="FF0000"/>
              </a:solidFill>
              <a:latin typeface="+mn-lt"/>
            </a:endParaRPr>
          </a:p>
        </p:txBody>
      </p:sp>
      <p:sp>
        <p:nvSpPr>
          <p:cNvPr id="3" name="Content Placeholder 2"/>
          <p:cNvSpPr>
            <a:spLocks noGrp="1"/>
          </p:cNvSpPr>
          <p:nvPr>
            <p:ph idx="1"/>
          </p:nvPr>
        </p:nvSpPr>
        <p:spPr/>
        <p:txBody>
          <a:bodyPr/>
          <a:lstStyle/>
          <a:p>
            <a:pPr marL="0" indent="463550">
              <a:buFont typeface="Wingdings" pitchFamily="2" charset="2"/>
              <a:buNone/>
              <a:defRPr/>
            </a:pPr>
            <a:r>
              <a:rPr lang="en-US" sz="2800" b="1" i="1" dirty="0" smtClean="0"/>
              <a:t>Max King</a:t>
            </a:r>
            <a:r>
              <a:rPr lang="en-US" sz="2800" b="1" dirty="0" smtClean="0"/>
              <a:t>:  </a:t>
            </a:r>
            <a:r>
              <a:rPr lang="en-US" sz="2800" dirty="0" smtClean="0"/>
              <a:t>“Christianity </a:t>
            </a:r>
            <a:r>
              <a:rPr lang="en-US" sz="2800" dirty="0"/>
              <a:t>is a fulfillment of the prophecies, types and shadows of the law and not merely a </a:t>
            </a:r>
            <a:r>
              <a:rPr lang="en-US" sz="2800" dirty="0" smtClean="0"/>
              <a:t>‘fill-in’ </a:t>
            </a:r>
            <a:r>
              <a:rPr lang="en-US" sz="2800" dirty="0"/>
              <a:t>between Judaism and another age to come. Abraham had </a:t>
            </a:r>
            <a:r>
              <a:rPr lang="en-US" sz="2800" i="1" dirty="0"/>
              <a:t>two</a:t>
            </a:r>
            <a:r>
              <a:rPr lang="en-US" sz="2800" dirty="0"/>
              <a:t> sons, and there was no </a:t>
            </a:r>
            <a:r>
              <a:rPr lang="en-US" sz="2800" i="1" dirty="0"/>
              <a:t>gap</a:t>
            </a:r>
            <a:r>
              <a:rPr lang="en-US" sz="2800" dirty="0"/>
              <a:t> between them. </a:t>
            </a:r>
            <a:r>
              <a:rPr lang="en-US" sz="2800" b="1" dirty="0">
                <a:solidFill>
                  <a:srgbClr val="FFFF00"/>
                </a:solidFill>
              </a:rPr>
              <a:t>They </a:t>
            </a:r>
            <a:r>
              <a:rPr lang="en-US" sz="2800" b="1" i="1" dirty="0">
                <a:solidFill>
                  <a:srgbClr val="FFFF00"/>
                </a:solidFill>
              </a:rPr>
              <a:t>overlapped</a:t>
            </a:r>
            <a:r>
              <a:rPr lang="en-US" sz="2800" b="1" dirty="0">
                <a:solidFill>
                  <a:srgbClr val="FFFF00"/>
                </a:solidFill>
              </a:rPr>
              <a:t> a little</a:t>
            </a:r>
            <a:r>
              <a:rPr lang="en-US" sz="2800" dirty="0"/>
              <a:t>, but Isaac </a:t>
            </a:r>
            <a:r>
              <a:rPr lang="en-US" sz="2800" dirty="0" smtClean="0"/>
              <a:t>‘came on’ </a:t>
            </a:r>
            <a:r>
              <a:rPr lang="en-US" sz="2800" dirty="0"/>
              <a:t>when Ishmael </a:t>
            </a:r>
            <a:r>
              <a:rPr lang="en-US" sz="2800" dirty="0" smtClean="0"/>
              <a:t>‘went </a:t>
            </a:r>
            <a:r>
              <a:rPr lang="en-US" sz="2800" dirty="0"/>
              <a:t>out</a:t>
            </a:r>
            <a:r>
              <a:rPr lang="en-US" sz="2800" dirty="0" smtClean="0"/>
              <a:t>.’ </a:t>
            </a:r>
            <a:r>
              <a:rPr lang="en-US" sz="2800" b="1" dirty="0">
                <a:solidFill>
                  <a:srgbClr val="FFFF00"/>
                </a:solidFill>
              </a:rPr>
              <a:t>The son born of the </a:t>
            </a:r>
            <a:r>
              <a:rPr lang="en-US" sz="2800" b="1" i="1" dirty="0">
                <a:solidFill>
                  <a:srgbClr val="FFFF00"/>
                </a:solidFill>
              </a:rPr>
              <a:t>spirit</a:t>
            </a:r>
            <a:r>
              <a:rPr lang="en-US" sz="2800" b="1" dirty="0">
                <a:solidFill>
                  <a:srgbClr val="FFFF00"/>
                </a:solidFill>
              </a:rPr>
              <a:t> was given the place and inheritance of the son born of the </a:t>
            </a:r>
            <a:r>
              <a:rPr lang="en-US" sz="2800" b="1" i="1" dirty="0">
                <a:solidFill>
                  <a:srgbClr val="FFFF00"/>
                </a:solidFill>
              </a:rPr>
              <a:t>flesh</a:t>
            </a:r>
            <a:r>
              <a:rPr lang="en-US" sz="2800" dirty="0"/>
              <a:t>. Hence, this simple allegory (Gal. 4:21-31) establishes the </a:t>
            </a:r>
            <a:r>
              <a:rPr lang="en-US" sz="2800" dirty="0" smtClean="0"/>
              <a:t>‘Spirit </a:t>
            </a:r>
            <a:r>
              <a:rPr lang="en-US" sz="2800" dirty="0"/>
              <a:t>of Prophecy</a:t>
            </a:r>
            <a:r>
              <a:rPr lang="en-US" sz="2800" dirty="0" smtClean="0"/>
              <a:t>,’ </a:t>
            </a:r>
            <a:r>
              <a:rPr lang="en-US" sz="2800" dirty="0"/>
              <a:t>confirming </a:t>
            </a:r>
            <a:r>
              <a:rPr lang="en-US" sz="2800" dirty="0" smtClean="0"/>
              <a:t>prophecy's</a:t>
            </a:r>
            <a:endParaRPr lang="en-US" sz="2800" dirty="0"/>
          </a:p>
        </p:txBody>
      </p:sp>
      <p:sp>
        <p:nvSpPr>
          <p:cNvPr id="4" name="Slide Number Placeholder 3"/>
          <p:cNvSpPr>
            <a:spLocks noGrp="1"/>
          </p:cNvSpPr>
          <p:nvPr>
            <p:ph type="sldNum" sz="quarter" idx="12"/>
          </p:nvPr>
        </p:nvSpPr>
        <p:spPr/>
        <p:txBody>
          <a:bodyPr/>
          <a:lstStyle/>
          <a:p>
            <a:pPr>
              <a:defRPr/>
            </a:pPr>
            <a:fld id="{B29111C5-D0F6-4C19-8375-262A12EEBF9F}" type="slidenum">
              <a:rPr lang="en-US">
                <a:solidFill>
                  <a:srgbClr val="FFFFFF"/>
                </a:solidFill>
              </a:rPr>
              <a:pPr>
                <a:defRPr/>
              </a:pPr>
              <a:t>129</a:t>
            </a:fld>
            <a:endParaRPr lang="en-US">
              <a:solidFill>
                <a:srgbClr val="FFFFFF"/>
              </a:solidFill>
            </a:endParaRPr>
          </a:p>
        </p:txBody>
      </p:sp>
      <p:sp>
        <p:nvSpPr>
          <p:cNvPr id="5" name="Footer Placeholder 4"/>
          <p:cNvSpPr>
            <a:spLocks noGrp="1"/>
          </p:cNvSpPr>
          <p:nvPr>
            <p:ph type="ftr" sz="quarter" idx="11"/>
          </p:nvPr>
        </p:nvSpPr>
        <p:spPr/>
        <p:txBody>
          <a:bodyPr/>
          <a:lstStyle/>
          <a:p>
            <a:pPr>
              <a:defRPr/>
            </a:pPr>
            <a:r>
              <a:rPr lang="en-US" smtClean="0"/>
              <a:t>Kevin Kay</a:t>
            </a:r>
            <a:endParaRPr lang="en-US"/>
          </a:p>
        </p:txBody>
      </p:sp>
    </p:spTree>
    <p:extLst>
      <p:ext uri="{BB962C8B-B14F-4D97-AF65-F5344CB8AC3E}">
        <p14:creationId xmlns:p14="http://schemas.microsoft.com/office/powerpoint/2010/main" val="1758411465"/>
      </p:ext>
    </p:extLst>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defRPr/>
            </a:pPr>
            <a:r>
              <a:rPr lang="en-US" sz="4800" b="1" dirty="0">
                <a:solidFill>
                  <a:srgbClr val="FF0000"/>
                </a:solidFill>
                <a:effectLst/>
              </a:rPr>
              <a:t>Realized Eschatology</a:t>
            </a:r>
          </a:p>
        </p:txBody>
      </p:sp>
      <p:sp>
        <p:nvSpPr>
          <p:cNvPr id="3" name="Content Placeholder 2"/>
          <p:cNvSpPr>
            <a:spLocks noGrp="1"/>
          </p:cNvSpPr>
          <p:nvPr>
            <p:ph idx="1"/>
          </p:nvPr>
        </p:nvSpPr>
        <p:spPr/>
        <p:txBody>
          <a:bodyPr/>
          <a:lstStyle/>
          <a:p>
            <a:pPr marL="0" lvl="1" indent="463550" fontAlgn="auto">
              <a:spcBef>
                <a:spcPts val="0"/>
              </a:spcBef>
              <a:spcAft>
                <a:spcPts val="0"/>
              </a:spcAft>
              <a:buFontTx/>
              <a:buNone/>
              <a:defRPr/>
            </a:pPr>
            <a:r>
              <a:rPr lang="en-US" sz="3200" dirty="0" smtClean="0">
                <a:ea typeface="+mn-ea"/>
                <a:cs typeface="+mn-cs"/>
              </a:rPr>
              <a:t>“In </a:t>
            </a:r>
            <a:r>
              <a:rPr lang="en-US" sz="3200" dirty="0">
                <a:ea typeface="+mn-ea"/>
                <a:cs typeface="+mn-cs"/>
              </a:rPr>
              <a:t>other words, the </a:t>
            </a:r>
            <a:r>
              <a:rPr lang="en-US" sz="3200" b="1" dirty="0">
                <a:solidFill>
                  <a:srgbClr val="FFFF00"/>
                </a:solidFill>
                <a:ea typeface="+mn-ea"/>
                <a:cs typeface="+mn-cs"/>
              </a:rPr>
              <a:t>Kingdom of God</a:t>
            </a:r>
            <a:r>
              <a:rPr lang="en-US" sz="3200" dirty="0">
                <a:ea typeface="+mn-ea"/>
                <a:cs typeface="+mn-cs"/>
              </a:rPr>
              <a:t>, the </a:t>
            </a:r>
            <a:r>
              <a:rPr lang="en-US" sz="3200" b="1" dirty="0">
                <a:solidFill>
                  <a:srgbClr val="FFFF00"/>
                </a:solidFill>
                <a:ea typeface="+mn-ea"/>
                <a:cs typeface="+mn-cs"/>
              </a:rPr>
              <a:t>Second Coming of Christ</a:t>
            </a:r>
            <a:r>
              <a:rPr lang="en-US" sz="3200" dirty="0">
                <a:ea typeface="+mn-ea"/>
                <a:cs typeface="+mn-cs"/>
              </a:rPr>
              <a:t>, the </a:t>
            </a:r>
            <a:r>
              <a:rPr lang="en-US" sz="3200" b="1" dirty="0">
                <a:solidFill>
                  <a:srgbClr val="FFFF00"/>
                </a:solidFill>
                <a:ea typeface="+mn-ea"/>
                <a:cs typeface="+mn-cs"/>
              </a:rPr>
              <a:t>Last Judgment </a:t>
            </a:r>
            <a:r>
              <a:rPr lang="en-US" sz="3200" dirty="0">
                <a:ea typeface="+mn-ea"/>
                <a:cs typeface="+mn-cs"/>
              </a:rPr>
              <a:t>and the </a:t>
            </a:r>
            <a:r>
              <a:rPr lang="en-US" sz="3200" b="1" dirty="0">
                <a:solidFill>
                  <a:srgbClr val="FFFF00"/>
                </a:solidFill>
                <a:ea typeface="+mn-ea"/>
                <a:cs typeface="+mn-cs"/>
              </a:rPr>
              <a:t>Last Resurrection </a:t>
            </a:r>
            <a:r>
              <a:rPr lang="en-US" sz="3200" dirty="0">
                <a:ea typeface="+mn-ea"/>
                <a:cs typeface="+mn-cs"/>
              </a:rPr>
              <a:t>(2 Tim. 4:1) found their consummation at the fall of Jerusalem in the emergence of the New Covenant</a:t>
            </a:r>
            <a:r>
              <a:rPr lang="en-US" sz="3200" dirty="0" smtClean="0">
                <a:ea typeface="+mn-ea"/>
                <a:cs typeface="+mn-cs"/>
              </a:rPr>
              <a:t>.”</a:t>
            </a:r>
            <a:r>
              <a:rPr lang="en-US" sz="3200" dirty="0">
                <a:ea typeface="+mn-ea"/>
                <a:cs typeface="+mn-cs"/>
              </a:rPr>
              <a:t/>
            </a:r>
            <a:br>
              <a:rPr lang="en-US" sz="3200" dirty="0">
                <a:ea typeface="+mn-ea"/>
                <a:cs typeface="+mn-cs"/>
              </a:rPr>
            </a:br>
            <a:r>
              <a:rPr lang="en-US" dirty="0">
                <a:ea typeface="+mn-ea"/>
                <a:cs typeface="+mn-cs"/>
              </a:rPr>
              <a:t/>
            </a:r>
            <a:br>
              <a:rPr lang="en-US" dirty="0">
                <a:ea typeface="+mn-ea"/>
                <a:cs typeface="+mn-cs"/>
              </a:rPr>
            </a:br>
            <a:r>
              <a:rPr lang="en-US" sz="2000" dirty="0">
                <a:ea typeface="+mn-ea"/>
                <a:cs typeface="+mn-cs"/>
              </a:rPr>
              <a:t>(http://www.presence.tv/cms/faqview.php)</a:t>
            </a:r>
          </a:p>
        </p:txBody>
      </p:sp>
      <p:sp>
        <p:nvSpPr>
          <p:cNvPr id="4" name="Slide Number Placeholder 3"/>
          <p:cNvSpPr>
            <a:spLocks noGrp="1"/>
          </p:cNvSpPr>
          <p:nvPr>
            <p:ph type="sldNum" sz="quarter" idx="12"/>
          </p:nvPr>
        </p:nvSpPr>
        <p:spPr/>
        <p:txBody>
          <a:bodyPr/>
          <a:lstStyle/>
          <a:p>
            <a:pPr>
              <a:defRPr/>
            </a:pPr>
            <a:fld id="{D25800CA-3B1B-4288-B7BD-1BD522E94967}" type="slidenum">
              <a:rPr lang="en-US">
                <a:solidFill>
                  <a:srgbClr val="FFFFFF"/>
                </a:solidFill>
              </a:rPr>
              <a:pPr>
                <a:defRPr/>
              </a:pPr>
              <a:t>13</a:t>
            </a:fld>
            <a:endParaRPr lang="en-US">
              <a:solidFill>
                <a:srgbClr val="FFFFFF"/>
              </a:solidFill>
            </a:endParaRPr>
          </a:p>
        </p:txBody>
      </p:sp>
      <p:sp>
        <p:nvSpPr>
          <p:cNvPr id="5" name="Footer Placeholder 4"/>
          <p:cNvSpPr>
            <a:spLocks noGrp="1"/>
          </p:cNvSpPr>
          <p:nvPr>
            <p:ph type="ftr" sz="quarter" idx="11"/>
          </p:nvPr>
        </p:nvSpPr>
        <p:spPr/>
        <p:txBody>
          <a:bodyPr/>
          <a:lstStyle/>
          <a:p>
            <a:pPr>
              <a:defRPr/>
            </a:pPr>
            <a:r>
              <a:rPr lang="en-US" smtClean="0"/>
              <a:t>Kevin Kay</a:t>
            </a:r>
            <a:endParaRPr lang="en-US"/>
          </a:p>
        </p:txBody>
      </p:sp>
    </p:spTree>
    <p:extLst>
      <p:ext uri="{BB962C8B-B14F-4D97-AF65-F5344CB8AC3E}">
        <p14:creationId xmlns:p14="http://schemas.microsoft.com/office/powerpoint/2010/main" val="1544824737"/>
      </p:ext>
    </p:extLst>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par>
    </p:tnLst>
  </p:timing>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defRPr/>
            </a:pPr>
            <a:r>
              <a:rPr lang="en-US" dirty="0">
                <a:solidFill>
                  <a:srgbClr val="FF0000"/>
                </a:solidFill>
              </a:rPr>
              <a:t>Overlapping Covenants</a:t>
            </a:r>
            <a:br>
              <a:rPr lang="en-US" dirty="0">
                <a:solidFill>
                  <a:srgbClr val="FF0000"/>
                </a:solidFill>
              </a:rPr>
            </a:br>
            <a:r>
              <a:rPr lang="en-US" sz="3000" dirty="0">
                <a:solidFill>
                  <a:srgbClr val="FF0000"/>
                </a:solidFill>
                <a:latin typeface="+mn-lt"/>
              </a:rPr>
              <a:t>(Gal. 4:21-31)</a:t>
            </a:r>
          </a:p>
        </p:txBody>
      </p:sp>
      <p:sp>
        <p:nvSpPr>
          <p:cNvPr id="3" name="Content Placeholder 2"/>
          <p:cNvSpPr>
            <a:spLocks noGrp="1"/>
          </p:cNvSpPr>
          <p:nvPr>
            <p:ph idx="1"/>
          </p:nvPr>
        </p:nvSpPr>
        <p:spPr>
          <a:xfrm>
            <a:off x="457200" y="1828801"/>
            <a:ext cx="8229600" cy="1905000"/>
          </a:xfrm>
        </p:spPr>
        <p:txBody>
          <a:bodyPr/>
          <a:lstStyle/>
          <a:p>
            <a:pPr marL="0" indent="0">
              <a:buFont typeface="Wingdings" pitchFamily="2" charset="2"/>
              <a:buNone/>
              <a:defRPr/>
            </a:pPr>
            <a:r>
              <a:rPr lang="en-US" sz="2700" dirty="0"/>
              <a:t>fulfillment in the spiritual seed of Abraham through Christ (Gal. 3:16, 26-29), and </a:t>
            </a:r>
            <a:r>
              <a:rPr lang="en-US" sz="2700" b="1" dirty="0">
                <a:solidFill>
                  <a:srgbClr val="FFFF00"/>
                </a:solidFill>
              </a:rPr>
              <a:t>beyond the fall of Jerusalem these prophecies cannot be extended</a:t>
            </a:r>
            <a:r>
              <a:rPr lang="en-US" sz="2700" dirty="0" smtClean="0"/>
              <a:t>.” </a:t>
            </a:r>
            <a:r>
              <a:rPr lang="en-US" sz="2000" dirty="0"/>
              <a:t>(</a:t>
            </a:r>
            <a:r>
              <a:rPr lang="en-US" sz="2000" i="1" dirty="0"/>
              <a:t>The Spirit of Prophecy</a:t>
            </a:r>
            <a:r>
              <a:rPr lang="en-US" sz="2000" dirty="0"/>
              <a:t>, 239</a:t>
            </a:r>
            <a:r>
              <a:rPr lang="en-US" sz="2000" dirty="0" smtClean="0"/>
              <a:t>)</a:t>
            </a:r>
          </a:p>
        </p:txBody>
      </p:sp>
      <p:sp>
        <p:nvSpPr>
          <p:cNvPr id="4" name="Slide Number Placeholder 3"/>
          <p:cNvSpPr>
            <a:spLocks noGrp="1"/>
          </p:cNvSpPr>
          <p:nvPr>
            <p:ph type="sldNum" sz="quarter" idx="12"/>
          </p:nvPr>
        </p:nvSpPr>
        <p:spPr/>
        <p:txBody>
          <a:bodyPr/>
          <a:lstStyle/>
          <a:p>
            <a:pPr>
              <a:defRPr/>
            </a:pPr>
            <a:fld id="{2E236D00-0900-406F-B6DA-C99604A5E1A4}" type="slidenum">
              <a:rPr lang="en-US">
                <a:solidFill>
                  <a:srgbClr val="FFFFFF"/>
                </a:solidFill>
              </a:rPr>
              <a:pPr>
                <a:defRPr/>
              </a:pPr>
              <a:t>130</a:t>
            </a:fld>
            <a:endParaRPr lang="en-US" dirty="0">
              <a:solidFill>
                <a:srgbClr val="FFFFFF"/>
              </a:solidFill>
            </a:endParaRPr>
          </a:p>
        </p:txBody>
      </p:sp>
      <p:sp>
        <p:nvSpPr>
          <p:cNvPr id="5" name="Footer Placeholder 4"/>
          <p:cNvSpPr>
            <a:spLocks noGrp="1"/>
          </p:cNvSpPr>
          <p:nvPr>
            <p:ph type="ftr" sz="quarter" idx="11"/>
          </p:nvPr>
        </p:nvSpPr>
        <p:spPr/>
        <p:txBody>
          <a:bodyPr/>
          <a:lstStyle/>
          <a:p>
            <a:pPr>
              <a:defRPr/>
            </a:pPr>
            <a:r>
              <a:rPr lang="en-US" smtClean="0"/>
              <a:t>Kevin Kay</a:t>
            </a:r>
            <a:endParaRPr lang="en-US"/>
          </a:p>
        </p:txBody>
      </p:sp>
      <p:sp>
        <p:nvSpPr>
          <p:cNvPr id="6" name="Up Arrow Callout 5"/>
          <p:cNvSpPr/>
          <p:nvPr/>
        </p:nvSpPr>
        <p:spPr bwMode="auto">
          <a:xfrm>
            <a:off x="685800" y="3741420"/>
            <a:ext cx="7772400" cy="2133600"/>
          </a:xfrm>
          <a:prstGeom prst="upArrowCallout">
            <a:avLst/>
          </a:prstGeom>
          <a:solidFill>
            <a:srgbClr val="C00000"/>
          </a:solidFill>
          <a:ln w="9525" cap="flat" cmpd="sng" algn="ctr">
            <a:noFill/>
            <a:prstDash val="solid"/>
            <a:round/>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91440" tIns="45720" rIns="91440" bIns="45720" numCol="1" rtlCol="0" anchor="ctr"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r>
              <a:rPr kumimoji="0" lang="en-US" sz="2800" b="0" i="0" u="sng" strike="noStrike" cap="none" normalizeH="0" baseline="0" dirty="0" smtClean="0">
                <a:ln>
                  <a:noFill/>
                </a:ln>
                <a:solidFill>
                  <a:schemeClr val="tx1"/>
                </a:solidFill>
                <a:effectLst/>
                <a:latin typeface="Arial" charset="0"/>
              </a:rPr>
              <a:t>Note</a:t>
            </a:r>
            <a:r>
              <a:rPr kumimoji="0" lang="en-US" sz="2800" b="0" i="0" u="none" strike="noStrike" cap="none" normalizeH="0" baseline="0" dirty="0" smtClean="0">
                <a:ln>
                  <a:noFill/>
                </a:ln>
                <a:solidFill>
                  <a:schemeClr val="tx1"/>
                </a:solidFill>
                <a:effectLst/>
                <a:latin typeface="Arial" charset="0"/>
              </a:rPr>
              <a:t>:  Max King has now changed his mind about Ishmael and Isaac overlapping  </a:t>
            </a:r>
            <a:r>
              <a:rPr kumimoji="0" lang="en-US" sz="2000" b="0" i="0" u="none" strike="noStrike" cap="none" normalizeH="0" baseline="0" dirty="0" smtClean="0">
                <a:ln>
                  <a:noFill/>
                </a:ln>
                <a:solidFill>
                  <a:schemeClr val="tx1"/>
                </a:solidFill>
                <a:effectLst/>
                <a:latin typeface="Arial" charset="0"/>
              </a:rPr>
              <a:t>(Jim </a:t>
            </a:r>
            <a:r>
              <a:rPr kumimoji="0" lang="en-US" sz="2000" b="0" i="0" u="none" strike="noStrike" cap="none" normalizeH="0" baseline="0" dirty="0" err="1" smtClean="0">
                <a:ln>
                  <a:noFill/>
                </a:ln>
                <a:solidFill>
                  <a:schemeClr val="tx1"/>
                </a:solidFill>
                <a:effectLst/>
                <a:latin typeface="Arial" charset="0"/>
              </a:rPr>
              <a:t>McGuiggan</a:t>
            </a:r>
            <a:r>
              <a:rPr kumimoji="0" lang="en-US" sz="2000" b="0" i="0" u="none" strike="noStrike" cap="none" normalizeH="0" baseline="0" dirty="0" smtClean="0">
                <a:ln>
                  <a:noFill/>
                </a:ln>
                <a:solidFill>
                  <a:schemeClr val="tx1"/>
                </a:solidFill>
                <a:effectLst/>
                <a:latin typeface="Arial" charset="0"/>
              </a:rPr>
              <a:t>, </a:t>
            </a:r>
            <a:r>
              <a:rPr kumimoji="0" lang="en-US" sz="2000" b="0" i="1" u="none" strike="noStrike" cap="none" normalizeH="0" baseline="0" dirty="0" smtClean="0">
                <a:ln>
                  <a:noFill/>
                </a:ln>
                <a:solidFill>
                  <a:schemeClr val="tx1"/>
                </a:solidFill>
                <a:effectLst/>
                <a:latin typeface="Arial" charset="0"/>
              </a:rPr>
              <a:t>A.D.</a:t>
            </a:r>
            <a:r>
              <a:rPr kumimoji="0" lang="en-US" sz="2000" b="0" i="1" u="none" strike="noStrike" cap="none" normalizeH="0" dirty="0" smtClean="0">
                <a:ln>
                  <a:noFill/>
                </a:ln>
                <a:solidFill>
                  <a:schemeClr val="tx1"/>
                </a:solidFill>
                <a:effectLst/>
                <a:latin typeface="Arial" charset="0"/>
              </a:rPr>
              <a:t> </a:t>
            </a:r>
            <a:r>
              <a:rPr lang="en-US" sz="2000" i="1" dirty="0" smtClean="0">
                <a:latin typeface="Arial" charset="0"/>
              </a:rPr>
              <a:t>70 Revisited</a:t>
            </a:r>
            <a:r>
              <a:rPr lang="en-US" sz="2000" dirty="0" smtClean="0">
                <a:latin typeface="Arial" charset="0"/>
              </a:rPr>
              <a:t>, 38)</a:t>
            </a:r>
            <a:endParaRPr kumimoji="0" lang="en-US" sz="2000" b="0" i="0" u="none" strike="noStrike" cap="none" normalizeH="0" baseline="0" dirty="0" smtClean="0">
              <a:ln>
                <a:noFill/>
              </a:ln>
              <a:solidFill>
                <a:schemeClr val="tx1"/>
              </a:solidFill>
              <a:effectLst/>
              <a:latin typeface="Arial" charset="0"/>
            </a:endParaRPr>
          </a:p>
        </p:txBody>
      </p:sp>
    </p:spTree>
    <p:extLst>
      <p:ext uri="{BB962C8B-B14F-4D97-AF65-F5344CB8AC3E}">
        <p14:creationId xmlns:p14="http://schemas.microsoft.com/office/powerpoint/2010/main" val="2092687721"/>
      </p:ext>
    </p:extLst>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par>
    </p:tnLst>
  </p:timing>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defRPr/>
            </a:pPr>
            <a:r>
              <a:rPr lang="en-US" dirty="0">
                <a:solidFill>
                  <a:srgbClr val="FF0000"/>
                </a:solidFill>
              </a:rPr>
              <a:t>Overlapping Covenants</a:t>
            </a:r>
            <a:br>
              <a:rPr lang="en-US" dirty="0">
                <a:solidFill>
                  <a:srgbClr val="FF0000"/>
                </a:solidFill>
              </a:rPr>
            </a:br>
            <a:r>
              <a:rPr lang="en-US" sz="3000" dirty="0">
                <a:solidFill>
                  <a:srgbClr val="FF0000"/>
                </a:solidFill>
                <a:latin typeface="+mn-lt"/>
              </a:rPr>
              <a:t>(Gal. 4:21-31)</a:t>
            </a:r>
          </a:p>
        </p:txBody>
      </p:sp>
      <p:sp>
        <p:nvSpPr>
          <p:cNvPr id="3" name="Content Placeholder 2"/>
          <p:cNvSpPr>
            <a:spLocks noGrp="1"/>
          </p:cNvSpPr>
          <p:nvPr>
            <p:ph idx="1"/>
          </p:nvPr>
        </p:nvSpPr>
        <p:spPr/>
        <p:txBody>
          <a:bodyPr/>
          <a:lstStyle/>
          <a:p>
            <a:pPr marL="0" indent="463550">
              <a:buFont typeface="Wingdings" pitchFamily="2" charset="2"/>
              <a:buNone/>
              <a:defRPr/>
            </a:pPr>
            <a:r>
              <a:rPr lang="en-US" sz="2800" b="1" i="1" dirty="0"/>
              <a:t>Max King</a:t>
            </a:r>
            <a:r>
              <a:rPr lang="en-US" sz="2800" b="1" dirty="0"/>
              <a:t>:  </a:t>
            </a:r>
            <a:r>
              <a:rPr lang="en-US" sz="2800" dirty="0" smtClean="0"/>
              <a:t>“The </a:t>
            </a:r>
            <a:r>
              <a:rPr lang="en-US" sz="2800" dirty="0"/>
              <a:t>purpose of Paul in this allegory was threefold: First, to show that Abraham had two sons which </a:t>
            </a:r>
            <a:r>
              <a:rPr lang="en-US" sz="2800" b="1" dirty="0">
                <a:solidFill>
                  <a:srgbClr val="FFFF00"/>
                </a:solidFill>
              </a:rPr>
              <a:t>existed side by side </a:t>
            </a:r>
            <a:r>
              <a:rPr lang="en-US" sz="2800" dirty="0"/>
              <a:t>for a time in the same household. This is a truth that is vital to the teachings of the New Testament, and will be a key factor in the study and application of prophecy. Much misapplication of scripture can be attributed to a failure to recognize this simple but vital truth. These two sons </a:t>
            </a:r>
            <a:r>
              <a:rPr lang="en-US" sz="2800" b="1" dirty="0">
                <a:solidFill>
                  <a:srgbClr val="FFFF00"/>
                </a:solidFill>
              </a:rPr>
              <a:t>are typical of the two </a:t>
            </a:r>
            <a:r>
              <a:rPr lang="en-US" sz="2800" b="1" dirty="0" err="1">
                <a:solidFill>
                  <a:srgbClr val="FFFF00"/>
                </a:solidFill>
              </a:rPr>
              <a:t>Israels</a:t>
            </a:r>
            <a:r>
              <a:rPr lang="en-US" sz="2800" b="1" dirty="0">
                <a:solidFill>
                  <a:srgbClr val="FFFF00"/>
                </a:solidFill>
              </a:rPr>
              <a:t> of God</a:t>
            </a:r>
            <a:r>
              <a:rPr lang="en-US" sz="2800" dirty="0"/>
              <a:t>, one born after the flesh (old</a:t>
            </a:r>
          </a:p>
        </p:txBody>
      </p:sp>
      <p:sp>
        <p:nvSpPr>
          <p:cNvPr id="4" name="Slide Number Placeholder 3"/>
          <p:cNvSpPr>
            <a:spLocks noGrp="1"/>
          </p:cNvSpPr>
          <p:nvPr>
            <p:ph type="sldNum" sz="quarter" idx="12"/>
          </p:nvPr>
        </p:nvSpPr>
        <p:spPr/>
        <p:txBody>
          <a:bodyPr/>
          <a:lstStyle/>
          <a:p>
            <a:pPr>
              <a:defRPr/>
            </a:pPr>
            <a:fld id="{F1E0EEC9-3EAC-40DA-88AD-1F957C680C5A}" type="slidenum">
              <a:rPr lang="en-US">
                <a:solidFill>
                  <a:srgbClr val="FFFFFF"/>
                </a:solidFill>
              </a:rPr>
              <a:pPr>
                <a:defRPr/>
              </a:pPr>
              <a:t>131</a:t>
            </a:fld>
            <a:endParaRPr lang="en-US">
              <a:solidFill>
                <a:srgbClr val="FFFFFF"/>
              </a:solidFill>
            </a:endParaRPr>
          </a:p>
        </p:txBody>
      </p:sp>
      <p:sp>
        <p:nvSpPr>
          <p:cNvPr id="5" name="Footer Placeholder 4"/>
          <p:cNvSpPr>
            <a:spLocks noGrp="1"/>
          </p:cNvSpPr>
          <p:nvPr>
            <p:ph type="ftr" sz="quarter" idx="11"/>
          </p:nvPr>
        </p:nvSpPr>
        <p:spPr/>
        <p:txBody>
          <a:bodyPr/>
          <a:lstStyle/>
          <a:p>
            <a:pPr>
              <a:defRPr/>
            </a:pPr>
            <a:r>
              <a:rPr lang="en-US" smtClean="0"/>
              <a:t>Kevin Kay</a:t>
            </a:r>
            <a:endParaRPr lang="en-US"/>
          </a:p>
        </p:txBody>
      </p:sp>
    </p:spTree>
    <p:extLst>
      <p:ext uri="{BB962C8B-B14F-4D97-AF65-F5344CB8AC3E}">
        <p14:creationId xmlns:p14="http://schemas.microsoft.com/office/powerpoint/2010/main" val="2181716944"/>
      </p:ext>
    </p:extLst>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par>
    </p:tnLst>
  </p:timing>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457200"/>
            <a:ext cx="8229600" cy="1143000"/>
          </a:xfrm>
        </p:spPr>
        <p:txBody>
          <a:bodyPr/>
          <a:lstStyle/>
          <a:p>
            <a:pPr>
              <a:defRPr/>
            </a:pPr>
            <a:r>
              <a:rPr lang="en-US" dirty="0">
                <a:solidFill>
                  <a:srgbClr val="FF0000"/>
                </a:solidFill>
              </a:rPr>
              <a:t>Overlapping Covenants</a:t>
            </a:r>
            <a:br>
              <a:rPr lang="en-US" dirty="0">
                <a:solidFill>
                  <a:srgbClr val="FF0000"/>
                </a:solidFill>
              </a:rPr>
            </a:br>
            <a:r>
              <a:rPr lang="en-US" sz="3000" dirty="0">
                <a:solidFill>
                  <a:srgbClr val="FF0000"/>
                </a:solidFill>
                <a:latin typeface="+mn-lt"/>
              </a:rPr>
              <a:t>(Gal. 4:21-31</a:t>
            </a:r>
            <a:r>
              <a:rPr lang="en-US" sz="3000" dirty="0" smtClean="0">
                <a:solidFill>
                  <a:srgbClr val="FF0000"/>
                </a:solidFill>
                <a:latin typeface="+mn-lt"/>
              </a:rPr>
              <a:t>)</a:t>
            </a:r>
            <a:endParaRPr lang="en-US" sz="3000" dirty="0">
              <a:solidFill>
                <a:srgbClr val="FF0000"/>
              </a:solidFill>
              <a:latin typeface="+mn-lt"/>
            </a:endParaRPr>
          </a:p>
        </p:txBody>
      </p:sp>
      <p:sp>
        <p:nvSpPr>
          <p:cNvPr id="3" name="Content Placeholder 2"/>
          <p:cNvSpPr>
            <a:spLocks noGrp="1"/>
          </p:cNvSpPr>
          <p:nvPr>
            <p:ph idx="1"/>
          </p:nvPr>
        </p:nvSpPr>
        <p:spPr>
          <a:xfrm>
            <a:off x="457200" y="1828800"/>
            <a:ext cx="8229600" cy="4302125"/>
          </a:xfrm>
        </p:spPr>
        <p:txBody>
          <a:bodyPr/>
          <a:lstStyle/>
          <a:p>
            <a:pPr marL="0" indent="0">
              <a:buNone/>
              <a:defRPr/>
            </a:pPr>
            <a:r>
              <a:rPr lang="en-US" sz="2800" dirty="0"/>
              <a:t>covenant) and the other born after the Spirit (new covenant</a:t>
            </a:r>
            <a:r>
              <a:rPr lang="en-US" sz="2800" dirty="0" smtClean="0"/>
              <a:t>). </a:t>
            </a:r>
            <a:r>
              <a:rPr lang="en-US" sz="2800" dirty="0">
                <a:effectLst/>
              </a:rPr>
              <a:t>But that was not first which is spiritual, but that which is fleshly; and afterward that which is spiritual. </a:t>
            </a:r>
            <a:r>
              <a:rPr lang="en-US" sz="2800" b="1" dirty="0" smtClean="0">
                <a:solidFill>
                  <a:srgbClr val="FFFF00"/>
                </a:solidFill>
              </a:rPr>
              <a:t>Ishmael </a:t>
            </a:r>
            <a:r>
              <a:rPr lang="en-US" sz="2800" b="1" dirty="0">
                <a:solidFill>
                  <a:srgbClr val="FFFF00"/>
                </a:solidFill>
              </a:rPr>
              <a:t>was the first born and, as such, had the right of primogeniture</a:t>
            </a:r>
            <a:r>
              <a:rPr lang="en-US" sz="2800" dirty="0"/>
              <a:t>, a right he maintained at the birth of Isaac, and even thereafter UNTIL he was cast out or </a:t>
            </a:r>
            <a:r>
              <a:rPr lang="en-US" sz="2800" dirty="0" smtClean="0"/>
              <a:t>disinherited.” </a:t>
            </a:r>
            <a:r>
              <a:rPr lang="en-US" sz="2000" dirty="0" smtClean="0"/>
              <a:t>(Bold emphasis added, </a:t>
            </a:r>
            <a:r>
              <a:rPr lang="en-US" sz="2000" i="1" dirty="0" smtClean="0"/>
              <a:t>The </a:t>
            </a:r>
            <a:r>
              <a:rPr lang="en-US" sz="2000" i="1" dirty="0"/>
              <a:t>Spirit Of Prophecy</a:t>
            </a:r>
            <a:r>
              <a:rPr lang="en-US" sz="2000" dirty="0"/>
              <a:t>, 29-30)</a:t>
            </a:r>
          </a:p>
        </p:txBody>
      </p:sp>
      <p:sp>
        <p:nvSpPr>
          <p:cNvPr id="4" name="Slide Number Placeholder 3"/>
          <p:cNvSpPr>
            <a:spLocks noGrp="1"/>
          </p:cNvSpPr>
          <p:nvPr>
            <p:ph type="sldNum" sz="quarter" idx="12"/>
          </p:nvPr>
        </p:nvSpPr>
        <p:spPr/>
        <p:txBody>
          <a:bodyPr/>
          <a:lstStyle/>
          <a:p>
            <a:pPr>
              <a:defRPr/>
            </a:pPr>
            <a:fld id="{758EC29E-8232-47CF-8F11-83723B57C5F9}" type="slidenum">
              <a:rPr lang="en-US">
                <a:solidFill>
                  <a:srgbClr val="FFFFFF"/>
                </a:solidFill>
              </a:rPr>
              <a:pPr>
                <a:defRPr/>
              </a:pPr>
              <a:t>132</a:t>
            </a:fld>
            <a:endParaRPr lang="en-US">
              <a:solidFill>
                <a:srgbClr val="FFFFFF"/>
              </a:solidFill>
            </a:endParaRPr>
          </a:p>
        </p:txBody>
      </p:sp>
      <p:sp>
        <p:nvSpPr>
          <p:cNvPr id="5" name="Footer Placeholder 4"/>
          <p:cNvSpPr>
            <a:spLocks noGrp="1"/>
          </p:cNvSpPr>
          <p:nvPr>
            <p:ph type="ftr" sz="quarter" idx="11"/>
          </p:nvPr>
        </p:nvSpPr>
        <p:spPr/>
        <p:txBody>
          <a:bodyPr/>
          <a:lstStyle/>
          <a:p>
            <a:pPr>
              <a:defRPr/>
            </a:pPr>
            <a:r>
              <a:rPr lang="en-US" smtClean="0"/>
              <a:t>Kevin Kay</a:t>
            </a:r>
            <a:endParaRPr lang="en-US"/>
          </a:p>
        </p:txBody>
      </p:sp>
    </p:spTree>
    <p:extLst>
      <p:ext uri="{BB962C8B-B14F-4D97-AF65-F5344CB8AC3E}">
        <p14:creationId xmlns:p14="http://schemas.microsoft.com/office/powerpoint/2010/main" val="1357828844"/>
      </p:ext>
    </p:extLst>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par>
    </p:tnLst>
  </p:timing>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defRPr/>
            </a:pPr>
            <a:r>
              <a:rPr lang="en-US" dirty="0" smtClean="0"/>
              <a:t>Context Of Gal. 4:21-31</a:t>
            </a:r>
            <a:endParaRPr lang="en-US" dirty="0"/>
          </a:p>
        </p:txBody>
      </p:sp>
      <p:sp>
        <p:nvSpPr>
          <p:cNvPr id="3" name="Content Placeholder 2"/>
          <p:cNvSpPr>
            <a:spLocks noGrp="1"/>
          </p:cNvSpPr>
          <p:nvPr>
            <p:ph idx="1"/>
          </p:nvPr>
        </p:nvSpPr>
        <p:spPr/>
        <p:txBody>
          <a:bodyPr/>
          <a:lstStyle/>
          <a:p>
            <a:pPr marL="463550" lvl="6" indent="-463550" hangingPunct="0">
              <a:spcBef>
                <a:spcPts val="0"/>
              </a:spcBef>
              <a:spcAft>
                <a:spcPts val="1800"/>
              </a:spcAft>
              <a:buClr>
                <a:schemeClr val="hlink"/>
              </a:buClr>
              <a:buBlip>
                <a:blip r:embed="rId4"/>
              </a:buBlip>
              <a:defRPr/>
            </a:pPr>
            <a:r>
              <a:rPr lang="en-US" sz="2800" dirty="0">
                <a:ea typeface="+mn-ea"/>
                <a:cs typeface="+mn-cs"/>
              </a:rPr>
              <a:t>Christians are </a:t>
            </a:r>
            <a:r>
              <a:rPr lang="en-US" sz="2800" b="1" dirty="0">
                <a:solidFill>
                  <a:srgbClr val="FFFF00"/>
                </a:solidFill>
                <a:ea typeface="+mn-ea"/>
                <a:cs typeface="+mn-cs"/>
              </a:rPr>
              <a:t>not under the law </a:t>
            </a:r>
            <a:r>
              <a:rPr lang="en-US" sz="2800" dirty="0">
                <a:ea typeface="+mn-ea"/>
                <a:cs typeface="+mn-cs"/>
              </a:rPr>
              <a:t>of Moses  (Gal. 3:23-25)</a:t>
            </a:r>
          </a:p>
          <a:p>
            <a:pPr marL="463550" lvl="6" indent="-463550" hangingPunct="0">
              <a:spcBef>
                <a:spcPts val="0"/>
              </a:spcBef>
              <a:spcAft>
                <a:spcPts val="1800"/>
              </a:spcAft>
              <a:buClr>
                <a:schemeClr val="hlink"/>
              </a:buClr>
              <a:buBlip>
                <a:blip r:embed="rId4"/>
              </a:buBlip>
              <a:defRPr/>
            </a:pPr>
            <a:r>
              <a:rPr lang="en-US" sz="2800" dirty="0">
                <a:ea typeface="+mn-ea"/>
                <a:cs typeface="+mn-cs"/>
              </a:rPr>
              <a:t>Christians are </a:t>
            </a:r>
            <a:r>
              <a:rPr lang="en-US" sz="2800" b="1" dirty="0" smtClean="0">
                <a:solidFill>
                  <a:srgbClr val="FFFF00"/>
                </a:solidFill>
                <a:ea typeface="+mn-ea"/>
                <a:cs typeface="+mn-cs"/>
              </a:rPr>
              <a:t>Abraham’s </a:t>
            </a:r>
            <a:r>
              <a:rPr lang="en-US" sz="2800" b="1" dirty="0">
                <a:solidFill>
                  <a:srgbClr val="FFFF00"/>
                </a:solidFill>
                <a:ea typeface="+mn-ea"/>
                <a:cs typeface="+mn-cs"/>
              </a:rPr>
              <a:t>seed </a:t>
            </a:r>
            <a:r>
              <a:rPr lang="en-US" sz="2800" dirty="0">
                <a:ea typeface="+mn-ea"/>
                <a:cs typeface="+mn-cs"/>
              </a:rPr>
              <a:t>and </a:t>
            </a:r>
            <a:r>
              <a:rPr lang="en-US" sz="2800" b="1" dirty="0">
                <a:solidFill>
                  <a:srgbClr val="FFFF00"/>
                </a:solidFill>
                <a:ea typeface="+mn-ea"/>
                <a:cs typeface="+mn-cs"/>
              </a:rPr>
              <a:t>heirs</a:t>
            </a:r>
            <a:r>
              <a:rPr lang="en-US" sz="2800" dirty="0">
                <a:ea typeface="+mn-ea"/>
                <a:cs typeface="+mn-cs"/>
              </a:rPr>
              <a:t> of the promise  (Gal. 3:26-29)</a:t>
            </a:r>
          </a:p>
          <a:p>
            <a:pPr marL="463550" lvl="6" indent="-463550" hangingPunct="0">
              <a:spcBef>
                <a:spcPts val="0"/>
              </a:spcBef>
              <a:spcAft>
                <a:spcPts val="1800"/>
              </a:spcAft>
              <a:buClr>
                <a:schemeClr val="hlink"/>
              </a:buClr>
              <a:buBlip>
                <a:blip r:embed="rId4"/>
              </a:buBlip>
              <a:defRPr/>
            </a:pPr>
            <a:r>
              <a:rPr lang="en-US" sz="2800" dirty="0">
                <a:ea typeface="+mn-ea"/>
                <a:cs typeface="+mn-cs"/>
              </a:rPr>
              <a:t>Christians are no longer </a:t>
            </a:r>
            <a:r>
              <a:rPr lang="en-US" sz="2800" b="1" dirty="0">
                <a:solidFill>
                  <a:srgbClr val="FFFF00"/>
                </a:solidFill>
                <a:ea typeface="+mn-ea"/>
                <a:cs typeface="+mn-cs"/>
              </a:rPr>
              <a:t>slaves</a:t>
            </a:r>
            <a:r>
              <a:rPr lang="en-US" sz="2800" dirty="0">
                <a:ea typeface="+mn-ea"/>
                <a:cs typeface="+mn-cs"/>
              </a:rPr>
              <a:t>, but </a:t>
            </a:r>
            <a:r>
              <a:rPr lang="en-US" sz="2800" b="1" dirty="0">
                <a:solidFill>
                  <a:srgbClr val="FFFF00"/>
                </a:solidFill>
                <a:ea typeface="+mn-ea"/>
                <a:cs typeface="+mn-cs"/>
              </a:rPr>
              <a:t>sons</a:t>
            </a:r>
            <a:r>
              <a:rPr lang="en-US" sz="2800" dirty="0">
                <a:ea typeface="+mn-ea"/>
                <a:cs typeface="+mn-cs"/>
              </a:rPr>
              <a:t>  (Gal. 4:1-7</a:t>
            </a:r>
            <a:r>
              <a:rPr lang="en-US" sz="2800" dirty="0" smtClean="0">
                <a:ea typeface="+mn-ea"/>
                <a:cs typeface="+mn-cs"/>
              </a:rPr>
              <a:t>)</a:t>
            </a:r>
          </a:p>
          <a:p>
            <a:pPr marL="463550" lvl="6" indent="-463550" hangingPunct="0">
              <a:spcBef>
                <a:spcPts val="0"/>
              </a:spcBef>
              <a:spcAft>
                <a:spcPts val="1800"/>
              </a:spcAft>
              <a:buClr>
                <a:schemeClr val="hlink"/>
              </a:buClr>
              <a:buBlip>
                <a:blip r:embed="rId4"/>
              </a:buBlip>
              <a:defRPr/>
            </a:pPr>
            <a:r>
              <a:rPr lang="en-US" sz="2800" b="1" dirty="0">
                <a:solidFill>
                  <a:srgbClr val="FFFF00"/>
                </a:solidFill>
                <a:ea typeface="+mn-ea"/>
                <a:cs typeface="+mn-cs"/>
              </a:rPr>
              <a:t>Why go back?  </a:t>
            </a:r>
            <a:r>
              <a:rPr lang="en-US" sz="2800" dirty="0" smtClean="0">
                <a:ea typeface="+mn-ea"/>
                <a:cs typeface="+mn-cs"/>
              </a:rPr>
              <a:t>(Gal. 4:8-9)</a:t>
            </a:r>
          </a:p>
          <a:p>
            <a:pPr marL="463550" lvl="6" indent="-463550" hangingPunct="0">
              <a:spcBef>
                <a:spcPts val="0"/>
              </a:spcBef>
              <a:spcAft>
                <a:spcPts val="1800"/>
              </a:spcAft>
              <a:buClr>
                <a:schemeClr val="hlink"/>
              </a:buClr>
              <a:buBlip>
                <a:blip r:embed="rId4"/>
              </a:buBlip>
              <a:defRPr/>
            </a:pPr>
            <a:r>
              <a:rPr lang="en-US" sz="2800" b="1" dirty="0">
                <a:solidFill>
                  <a:srgbClr val="FFFF00"/>
                </a:solidFill>
                <a:ea typeface="+mn-ea"/>
                <a:cs typeface="+mn-cs"/>
              </a:rPr>
              <a:t>Become as I am  </a:t>
            </a:r>
            <a:r>
              <a:rPr lang="en-US" sz="2800" dirty="0" smtClean="0">
                <a:ea typeface="+mn-ea"/>
                <a:cs typeface="+mn-cs"/>
              </a:rPr>
              <a:t>(Gal. 4:12)</a:t>
            </a:r>
            <a:endParaRPr lang="en-US" sz="2800" dirty="0">
              <a:ea typeface="+mn-ea"/>
              <a:cs typeface="+mn-cs"/>
            </a:endParaRPr>
          </a:p>
          <a:p>
            <a:pPr marL="463550" indent="-463550">
              <a:spcBef>
                <a:spcPts val="0"/>
              </a:spcBef>
              <a:spcAft>
                <a:spcPts val="2400"/>
              </a:spcAft>
              <a:defRPr/>
            </a:pPr>
            <a:endParaRPr lang="en-US" sz="2800" dirty="0"/>
          </a:p>
        </p:txBody>
      </p:sp>
      <p:sp>
        <p:nvSpPr>
          <p:cNvPr id="4" name="Slide Number Placeholder 3"/>
          <p:cNvSpPr>
            <a:spLocks noGrp="1"/>
          </p:cNvSpPr>
          <p:nvPr>
            <p:ph type="sldNum" sz="quarter" idx="12"/>
          </p:nvPr>
        </p:nvSpPr>
        <p:spPr/>
        <p:txBody>
          <a:bodyPr/>
          <a:lstStyle/>
          <a:p>
            <a:pPr>
              <a:defRPr/>
            </a:pPr>
            <a:fld id="{E2B265F3-5796-4139-8E6E-67B54C28E35B}" type="slidenum">
              <a:rPr lang="en-US">
                <a:solidFill>
                  <a:srgbClr val="FFFFFF"/>
                </a:solidFill>
              </a:rPr>
              <a:pPr>
                <a:defRPr/>
              </a:pPr>
              <a:t>133</a:t>
            </a:fld>
            <a:endParaRPr lang="en-US">
              <a:solidFill>
                <a:srgbClr val="FFFFFF"/>
              </a:solidFill>
            </a:endParaRPr>
          </a:p>
        </p:txBody>
      </p:sp>
      <p:sp>
        <p:nvSpPr>
          <p:cNvPr id="5" name="Footer Placeholder 4"/>
          <p:cNvSpPr>
            <a:spLocks noGrp="1"/>
          </p:cNvSpPr>
          <p:nvPr>
            <p:ph type="ftr" sz="quarter" idx="11"/>
          </p:nvPr>
        </p:nvSpPr>
        <p:spPr/>
        <p:txBody>
          <a:bodyPr/>
          <a:lstStyle/>
          <a:p>
            <a:pPr>
              <a:defRPr/>
            </a:pPr>
            <a:r>
              <a:rPr lang="en-US" smtClean="0"/>
              <a:t>Kevin Kay</a:t>
            </a:r>
            <a:endParaRPr lang="en-US"/>
          </a:p>
        </p:txBody>
      </p:sp>
    </p:spTree>
    <p:extLst>
      <p:ext uri="{BB962C8B-B14F-4D97-AF65-F5344CB8AC3E}">
        <p14:creationId xmlns:p14="http://schemas.microsoft.com/office/powerpoint/2010/main" val="1985504052"/>
      </p:ext>
    </p:extLst>
  </p:cSld>
  <p:clrMapOvr>
    <a:overrideClrMapping bg1="dk2" tx1="lt1" bg2="dk1" tx2="lt2" accent1="accent1" accent2="accent2" accent3="accent3" accent4="accent4" accent5="accent5" accent6="accent6" hlink="hlink" folHlink="folHlink"/>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p:cTn id="7" dur="500" fill="hold"/>
                                        <p:tgtEl>
                                          <p:spTgt spid="3">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3">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3">
                                            <p:txEl>
                                              <p:pRg st="0" end="0"/>
                                            </p:txEl>
                                          </p:spTgt>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3">
                                            <p:txEl>
                                              <p:pRg st="1" end="1"/>
                                            </p:txEl>
                                          </p:spTgt>
                                        </p:tgtEl>
                                        <p:attrNameLst>
                                          <p:attrName>style.visibility</p:attrName>
                                        </p:attrNameLst>
                                      </p:cBhvr>
                                      <p:to>
                                        <p:strVal val="visible"/>
                                      </p:to>
                                    </p:set>
                                    <p:anim calcmode="lin" valueType="num">
                                      <p:cBhvr>
                                        <p:cTn id="14" dur="500" fill="hold"/>
                                        <p:tgtEl>
                                          <p:spTgt spid="3">
                                            <p:txEl>
                                              <p:pRg st="1" end="1"/>
                                            </p:txEl>
                                          </p:spTgt>
                                        </p:tgtEl>
                                        <p:attrNameLst>
                                          <p:attrName>ppt_w</p:attrName>
                                        </p:attrNameLst>
                                      </p:cBhvr>
                                      <p:tavLst>
                                        <p:tav tm="0">
                                          <p:val>
                                            <p:fltVal val="0"/>
                                          </p:val>
                                        </p:tav>
                                        <p:tav tm="100000">
                                          <p:val>
                                            <p:strVal val="#ppt_w"/>
                                          </p:val>
                                        </p:tav>
                                      </p:tavLst>
                                    </p:anim>
                                    <p:anim calcmode="lin" valueType="num">
                                      <p:cBhvr>
                                        <p:cTn id="15" dur="500" fill="hold"/>
                                        <p:tgtEl>
                                          <p:spTgt spid="3">
                                            <p:txEl>
                                              <p:pRg st="1" end="1"/>
                                            </p:txEl>
                                          </p:spTgt>
                                        </p:tgtEl>
                                        <p:attrNameLst>
                                          <p:attrName>ppt_h</p:attrName>
                                        </p:attrNameLst>
                                      </p:cBhvr>
                                      <p:tavLst>
                                        <p:tav tm="0">
                                          <p:val>
                                            <p:fltVal val="0"/>
                                          </p:val>
                                        </p:tav>
                                        <p:tav tm="100000">
                                          <p:val>
                                            <p:strVal val="#ppt_h"/>
                                          </p:val>
                                        </p:tav>
                                      </p:tavLst>
                                    </p:anim>
                                    <p:animEffect transition="in" filter="fade">
                                      <p:cBhvr>
                                        <p:cTn id="16" dur="500"/>
                                        <p:tgtEl>
                                          <p:spTgt spid="3">
                                            <p:txEl>
                                              <p:pRg st="1" end="1"/>
                                            </p:txEl>
                                          </p:spTgt>
                                        </p:tgtEl>
                                      </p:cBhvr>
                                    </p:animEffect>
                                  </p:childTnLst>
                                </p:cTn>
                              </p:par>
                            </p:childTnLst>
                          </p:cTn>
                        </p:par>
                      </p:childTnLst>
                    </p:cTn>
                  </p:par>
                  <p:par>
                    <p:cTn id="17" fill="hold">
                      <p:stCondLst>
                        <p:cond delay="indefinite"/>
                      </p:stCondLst>
                      <p:childTnLst>
                        <p:par>
                          <p:cTn id="18" fill="hold">
                            <p:stCondLst>
                              <p:cond delay="0"/>
                            </p:stCondLst>
                            <p:childTnLst>
                              <p:par>
                                <p:cTn id="19" presetID="53" presetClass="entr" presetSubtype="16" fill="hold" grpId="0" nodeType="clickEffect">
                                  <p:stCondLst>
                                    <p:cond delay="0"/>
                                  </p:stCondLst>
                                  <p:childTnLst>
                                    <p:set>
                                      <p:cBhvr>
                                        <p:cTn id="20" dur="1" fill="hold">
                                          <p:stCondLst>
                                            <p:cond delay="0"/>
                                          </p:stCondLst>
                                        </p:cTn>
                                        <p:tgtEl>
                                          <p:spTgt spid="3">
                                            <p:txEl>
                                              <p:pRg st="2" end="2"/>
                                            </p:txEl>
                                          </p:spTgt>
                                        </p:tgtEl>
                                        <p:attrNameLst>
                                          <p:attrName>style.visibility</p:attrName>
                                        </p:attrNameLst>
                                      </p:cBhvr>
                                      <p:to>
                                        <p:strVal val="visible"/>
                                      </p:to>
                                    </p:set>
                                    <p:anim calcmode="lin" valueType="num">
                                      <p:cBhvr>
                                        <p:cTn id="21" dur="500" fill="hold"/>
                                        <p:tgtEl>
                                          <p:spTgt spid="3">
                                            <p:txEl>
                                              <p:pRg st="2" end="2"/>
                                            </p:txEl>
                                          </p:spTgt>
                                        </p:tgtEl>
                                        <p:attrNameLst>
                                          <p:attrName>ppt_w</p:attrName>
                                        </p:attrNameLst>
                                      </p:cBhvr>
                                      <p:tavLst>
                                        <p:tav tm="0">
                                          <p:val>
                                            <p:fltVal val="0"/>
                                          </p:val>
                                        </p:tav>
                                        <p:tav tm="100000">
                                          <p:val>
                                            <p:strVal val="#ppt_w"/>
                                          </p:val>
                                        </p:tav>
                                      </p:tavLst>
                                    </p:anim>
                                    <p:anim calcmode="lin" valueType="num">
                                      <p:cBhvr>
                                        <p:cTn id="22" dur="500" fill="hold"/>
                                        <p:tgtEl>
                                          <p:spTgt spid="3">
                                            <p:txEl>
                                              <p:pRg st="2" end="2"/>
                                            </p:txEl>
                                          </p:spTgt>
                                        </p:tgtEl>
                                        <p:attrNameLst>
                                          <p:attrName>ppt_h</p:attrName>
                                        </p:attrNameLst>
                                      </p:cBhvr>
                                      <p:tavLst>
                                        <p:tav tm="0">
                                          <p:val>
                                            <p:fltVal val="0"/>
                                          </p:val>
                                        </p:tav>
                                        <p:tav tm="100000">
                                          <p:val>
                                            <p:strVal val="#ppt_h"/>
                                          </p:val>
                                        </p:tav>
                                      </p:tavLst>
                                    </p:anim>
                                    <p:animEffect transition="in" filter="fade">
                                      <p:cBhvr>
                                        <p:cTn id="23" dur="500"/>
                                        <p:tgtEl>
                                          <p:spTgt spid="3">
                                            <p:txEl>
                                              <p:pRg st="2" end="2"/>
                                            </p:txEl>
                                          </p:spTgt>
                                        </p:tgtEl>
                                      </p:cBhvr>
                                    </p:animEffect>
                                  </p:childTnLst>
                                </p:cTn>
                              </p:par>
                            </p:childTnLst>
                          </p:cTn>
                        </p:par>
                      </p:childTnLst>
                    </p:cTn>
                  </p:par>
                  <p:par>
                    <p:cTn id="24" fill="hold">
                      <p:stCondLst>
                        <p:cond delay="indefinite"/>
                      </p:stCondLst>
                      <p:childTnLst>
                        <p:par>
                          <p:cTn id="25" fill="hold">
                            <p:stCondLst>
                              <p:cond delay="0"/>
                            </p:stCondLst>
                            <p:childTnLst>
                              <p:par>
                                <p:cTn id="26" presetID="53" presetClass="entr" presetSubtype="16" fill="hold" grpId="0" nodeType="clickEffect">
                                  <p:stCondLst>
                                    <p:cond delay="0"/>
                                  </p:stCondLst>
                                  <p:childTnLst>
                                    <p:set>
                                      <p:cBhvr>
                                        <p:cTn id="27" dur="1" fill="hold">
                                          <p:stCondLst>
                                            <p:cond delay="0"/>
                                          </p:stCondLst>
                                        </p:cTn>
                                        <p:tgtEl>
                                          <p:spTgt spid="3">
                                            <p:txEl>
                                              <p:pRg st="3" end="3"/>
                                            </p:txEl>
                                          </p:spTgt>
                                        </p:tgtEl>
                                        <p:attrNameLst>
                                          <p:attrName>style.visibility</p:attrName>
                                        </p:attrNameLst>
                                      </p:cBhvr>
                                      <p:to>
                                        <p:strVal val="visible"/>
                                      </p:to>
                                    </p:set>
                                    <p:anim calcmode="lin" valueType="num">
                                      <p:cBhvr>
                                        <p:cTn id="28" dur="500" fill="hold"/>
                                        <p:tgtEl>
                                          <p:spTgt spid="3">
                                            <p:txEl>
                                              <p:pRg st="3" end="3"/>
                                            </p:txEl>
                                          </p:spTgt>
                                        </p:tgtEl>
                                        <p:attrNameLst>
                                          <p:attrName>ppt_w</p:attrName>
                                        </p:attrNameLst>
                                      </p:cBhvr>
                                      <p:tavLst>
                                        <p:tav tm="0">
                                          <p:val>
                                            <p:fltVal val="0"/>
                                          </p:val>
                                        </p:tav>
                                        <p:tav tm="100000">
                                          <p:val>
                                            <p:strVal val="#ppt_w"/>
                                          </p:val>
                                        </p:tav>
                                      </p:tavLst>
                                    </p:anim>
                                    <p:anim calcmode="lin" valueType="num">
                                      <p:cBhvr>
                                        <p:cTn id="29" dur="500" fill="hold"/>
                                        <p:tgtEl>
                                          <p:spTgt spid="3">
                                            <p:txEl>
                                              <p:pRg st="3" end="3"/>
                                            </p:txEl>
                                          </p:spTgt>
                                        </p:tgtEl>
                                        <p:attrNameLst>
                                          <p:attrName>ppt_h</p:attrName>
                                        </p:attrNameLst>
                                      </p:cBhvr>
                                      <p:tavLst>
                                        <p:tav tm="0">
                                          <p:val>
                                            <p:fltVal val="0"/>
                                          </p:val>
                                        </p:tav>
                                        <p:tav tm="100000">
                                          <p:val>
                                            <p:strVal val="#ppt_h"/>
                                          </p:val>
                                        </p:tav>
                                      </p:tavLst>
                                    </p:anim>
                                    <p:animEffect transition="in" filter="fade">
                                      <p:cBhvr>
                                        <p:cTn id="30" dur="500"/>
                                        <p:tgtEl>
                                          <p:spTgt spid="3">
                                            <p:txEl>
                                              <p:pRg st="3" end="3"/>
                                            </p:txEl>
                                          </p:spTgt>
                                        </p:tgtEl>
                                      </p:cBhvr>
                                    </p:animEffect>
                                  </p:childTnLst>
                                </p:cTn>
                              </p:par>
                            </p:childTnLst>
                          </p:cTn>
                        </p:par>
                      </p:childTnLst>
                    </p:cTn>
                  </p:par>
                  <p:par>
                    <p:cTn id="31" fill="hold">
                      <p:stCondLst>
                        <p:cond delay="indefinite"/>
                      </p:stCondLst>
                      <p:childTnLst>
                        <p:par>
                          <p:cTn id="32" fill="hold">
                            <p:stCondLst>
                              <p:cond delay="0"/>
                            </p:stCondLst>
                            <p:childTnLst>
                              <p:par>
                                <p:cTn id="33" presetID="53" presetClass="entr" presetSubtype="16" fill="hold" grpId="0" nodeType="clickEffect">
                                  <p:stCondLst>
                                    <p:cond delay="0"/>
                                  </p:stCondLst>
                                  <p:childTnLst>
                                    <p:set>
                                      <p:cBhvr>
                                        <p:cTn id="34" dur="1" fill="hold">
                                          <p:stCondLst>
                                            <p:cond delay="0"/>
                                          </p:stCondLst>
                                        </p:cTn>
                                        <p:tgtEl>
                                          <p:spTgt spid="3">
                                            <p:txEl>
                                              <p:pRg st="4" end="4"/>
                                            </p:txEl>
                                          </p:spTgt>
                                        </p:tgtEl>
                                        <p:attrNameLst>
                                          <p:attrName>style.visibility</p:attrName>
                                        </p:attrNameLst>
                                      </p:cBhvr>
                                      <p:to>
                                        <p:strVal val="visible"/>
                                      </p:to>
                                    </p:set>
                                    <p:anim calcmode="lin" valueType="num">
                                      <p:cBhvr>
                                        <p:cTn id="35" dur="500" fill="hold"/>
                                        <p:tgtEl>
                                          <p:spTgt spid="3">
                                            <p:txEl>
                                              <p:pRg st="4" end="4"/>
                                            </p:txEl>
                                          </p:spTgt>
                                        </p:tgtEl>
                                        <p:attrNameLst>
                                          <p:attrName>ppt_w</p:attrName>
                                        </p:attrNameLst>
                                      </p:cBhvr>
                                      <p:tavLst>
                                        <p:tav tm="0">
                                          <p:val>
                                            <p:fltVal val="0"/>
                                          </p:val>
                                        </p:tav>
                                        <p:tav tm="100000">
                                          <p:val>
                                            <p:strVal val="#ppt_w"/>
                                          </p:val>
                                        </p:tav>
                                      </p:tavLst>
                                    </p:anim>
                                    <p:anim calcmode="lin" valueType="num">
                                      <p:cBhvr>
                                        <p:cTn id="36" dur="500" fill="hold"/>
                                        <p:tgtEl>
                                          <p:spTgt spid="3">
                                            <p:txEl>
                                              <p:pRg st="4" end="4"/>
                                            </p:txEl>
                                          </p:spTgt>
                                        </p:tgtEl>
                                        <p:attrNameLst>
                                          <p:attrName>ppt_h</p:attrName>
                                        </p:attrNameLst>
                                      </p:cBhvr>
                                      <p:tavLst>
                                        <p:tav tm="0">
                                          <p:val>
                                            <p:fltVal val="0"/>
                                          </p:val>
                                        </p:tav>
                                        <p:tav tm="100000">
                                          <p:val>
                                            <p:strVal val="#ppt_h"/>
                                          </p:val>
                                        </p:tav>
                                      </p:tavLst>
                                    </p:anim>
                                    <p:animEffect transition="in" filter="fade">
                                      <p:cBhvr>
                                        <p:cTn id="37" dur="500"/>
                                        <p:tgtEl>
                                          <p:spTgt spid="3">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2" name="Rectangle 2"/>
          <p:cNvSpPr>
            <a:spLocks noGrp="1" noChangeArrowheads="1"/>
          </p:cNvSpPr>
          <p:nvPr>
            <p:ph type="title"/>
          </p:nvPr>
        </p:nvSpPr>
        <p:spPr>
          <a:xfrm>
            <a:off x="457200" y="381000"/>
            <a:ext cx="8229600" cy="1143000"/>
          </a:xfrm>
        </p:spPr>
        <p:txBody>
          <a:bodyPr/>
          <a:lstStyle/>
          <a:p>
            <a:pPr>
              <a:defRPr/>
            </a:pPr>
            <a:r>
              <a:rPr lang="en-US" dirty="0"/>
              <a:t>The Two Covenants</a:t>
            </a:r>
            <a:r>
              <a:rPr lang="en-US" b="1" dirty="0"/>
              <a:t/>
            </a:r>
            <a:br>
              <a:rPr lang="en-US" b="1" dirty="0"/>
            </a:br>
            <a:r>
              <a:rPr lang="en-US" sz="3000" dirty="0">
                <a:latin typeface="+mn-lt"/>
              </a:rPr>
              <a:t> (Gal. 4:21-31) </a:t>
            </a:r>
          </a:p>
        </p:txBody>
      </p:sp>
      <p:graphicFrame>
        <p:nvGraphicFramePr>
          <p:cNvPr id="10271" name="Group 31"/>
          <p:cNvGraphicFramePr>
            <a:graphicFrameLocks noGrp="1"/>
          </p:cNvGraphicFramePr>
          <p:nvPr>
            <p:ph type="tbl" idx="1"/>
            <p:extLst>
              <p:ext uri="{D42A27DB-BD31-4B8C-83A1-F6EECF244321}">
                <p14:modId xmlns:p14="http://schemas.microsoft.com/office/powerpoint/2010/main" val="4166967611"/>
              </p:ext>
            </p:extLst>
          </p:nvPr>
        </p:nvGraphicFramePr>
        <p:xfrm>
          <a:off x="762000" y="1905000"/>
          <a:ext cx="7772400" cy="3855585"/>
        </p:xfrm>
        <a:graphic>
          <a:graphicData uri="http://schemas.openxmlformats.org/drawingml/2006/table">
            <a:tbl>
              <a:tblPr firstRow="1" bandRow="1">
                <a:tableStyleId>{08FB837D-C827-4EFA-A057-4D05807E0F7C}</a:tableStyleId>
              </a:tblPr>
              <a:tblGrid>
                <a:gridCol w="3886200"/>
                <a:gridCol w="3886200"/>
              </a:tblGrid>
              <a:tr h="609548">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90000"/>
                        <a:buFont typeface="Wingdings" pitchFamily="2" charset="2"/>
                        <a:buNone/>
                        <a:tabLst/>
                      </a:pPr>
                      <a:r>
                        <a:rPr kumimoji="0" lang="en-US" sz="2800" u="none" strike="noStrike" cap="none" normalizeH="0" baseline="0" dirty="0">
                          <a:ln>
                            <a:noFill/>
                          </a:ln>
                          <a:effectLst>
                            <a:outerShdw blurRad="38100" dist="38100" dir="2700000" algn="tl">
                              <a:srgbClr val="000000"/>
                            </a:outerShdw>
                          </a:effectLst>
                        </a:rPr>
                        <a:t>Old Covenant</a:t>
                      </a:r>
                      <a:endParaRPr kumimoji="0" lang="en-US" sz="2800" b="1" i="0" u="none" strike="noStrike" cap="none" normalizeH="0" baseline="0" dirty="0">
                        <a:ln>
                          <a:noFill/>
                        </a:ln>
                        <a:solidFill>
                          <a:srgbClr val="FFFF00"/>
                        </a:solidFill>
                        <a:effectLst>
                          <a:outerShdw blurRad="38100" dist="38100" dir="2700000" algn="tl">
                            <a:srgbClr val="000000"/>
                          </a:outerShdw>
                        </a:effectLst>
                        <a:latin typeface="Arial" pitchFamily="34" charset="0"/>
                      </a:endParaRPr>
                    </a:p>
                  </a:txBody>
                  <a:tcPr marT="45716" marB="45716" anchor="ctr" horzOverflow="overflow"/>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90000"/>
                        <a:buFont typeface="Wingdings" pitchFamily="2" charset="2"/>
                        <a:buNone/>
                        <a:tabLst/>
                      </a:pPr>
                      <a:r>
                        <a:rPr kumimoji="0" lang="en-US" sz="2800" u="none" strike="noStrike" cap="none" normalizeH="0" baseline="0">
                          <a:ln>
                            <a:noFill/>
                          </a:ln>
                          <a:effectLst>
                            <a:outerShdw blurRad="38100" dist="38100" dir="2700000" algn="tl">
                              <a:srgbClr val="000000"/>
                            </a:outerShdw>
                          </a:effectLst>
                        </a:rPr>
                        <a:t>New Covenant</a:t>
                      </a:r>
                      <a:endParaRPr kumimoji="0" lang="en-US" sz="2800" b="1" i="0" u="none" strike="noStrike" cap="none" normalizeH="0" baseline="0">
                        <a:ln>
                          <a:noFill/>
                        </a:ln>
                        <a:solidFill>
                          <a:srgbClr val="FFFF00"/>
                        </a:solidFill>
                        <a:effectLst>
                          <a:outerShdw blurRad="38100" dist="38100" dir="2700000" algn="tl">
                            <a:srgbClr val="000000"/>
                          </a:outerShdw>
                        </a:effectLst>
                        <a:latin typeface="Arial" pitchFamily="34" charset="0"/>
                      </a:endParaRPr>
                    </a:p>
                  </a:txBody>
                  <a:tcPr marT="45716" marB="45716" anchor="ctr" horzOverflow="overflow"/>
                </a:tc>
              </a:tr>
              <a:tr h="685741">
                <a:tc>
                  <a:txBody>
                    <a:bodyPr/>
                    <a:lstStyle/>
                    <a:p>
                      <a:pPr marL="0" marR="0" lvl="0" indent="0" algn="l" defTabSz="914400" rtl="0" eaLnBrk="1" fontAlgn="base" latinLnBrk="0" hangingPunct="1">
                        <a:lnSpc>
                          <a:spcPct val="100000"/>
                        </a:lnSpc>
                        <a:spcBef>
                          <a:spcPct val="20000"/>
                        </a:spcBef>
                        <a:spcAft>
                          <a:spcPct val="0"/>
                        </a:spcAft>
                        <a:buClr>
                          <a:schemeClr val="hlink"/>
                        </a:buClr>
                        <a:buSzPct val="90000"/>
                        <a:buFont typeface="Wingdings" pitchFamily="2" charset="2"/>
                        <a:buNone/>
                        <a:tabLst/>
                      </a:pPr>
                      <a:r>
                        <a:rPr kumimoji="0" lang="en-US" sz="2500" b="0" u="none" strike="noStrike" kern="1200" cap="none" normalizeH="0" baseline="0" dirty="0">
                          <a:ln>
                            <a:noFill/>
                          </a:ln>
                          <a:solidFill>
                            <a:schemeClr val="dk1"/>
                          </a:solidFill>
                          <a:effectLst/>
                          <a:latin typeface="+mj-lt"/>
                          <a:ea typeface="+mn-ea"/>
                          <a:cs typeface="+mn-cs"/>
                        </a:rPr>
                        <a:t>Handmaid</a:t>
                      </a:r>
                      <a:r>
                        <a:rPr kumimoji="0" lang="en-US" sz="2500" u="none" strike="noStrike" cap="none" normalizeH="0" baseline="0" dirty="0">
                          <a:ln>
                            <a:noFill/>
                          </a:ln>
                          <a:effectLst/>
                        </a:rPr>
                        <a:t> (4:22) </a:t>
                      </a:r>
                      <a:endParaRPr kumimoji="0" lang="en-US" sz="2500" b="0" i="0" u="none" strike="noStrike" cap="none" normalizeH="0" baseline="0" dirty="0">
                        <a:ln>
                          <a:noFill/>
                        </a:ln>
                        <a:solidFill>
                          <a:schemeClr val="tx1"/>
                        </a:solidFill>
                        <a:effectLst/>
                        <a:latin typeface="Arial" pitchFamily="34" charset="0"/>
                      </a:endParaRPr>
                    </a:p>
                  </a:txBody>
                  <a:tcPr marT="45716" marB="45716" anchor="ctr" horzOverflow="overflow"/>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90000"/>
                        <a:buFont typeface="Wingdings" pitchFamily="2" charset="2"/>
                        <a:buNone/>
                        <a:tabLst/>
                      </a:pPr>
                      <a:r>
                        <a:rPr kumimoji="0" lang="en-US" sz="2500" b="0" u="none" strike="noStrike" kern="1200" cap="none" normalizeH="0" baseline="0" dirty="0">
                          <a:ln>
                            <a:noFill/>
                          </a:ln>
                          <a:solidFill>
                            <a:schemeClr val="dk1"/>
                          </a:solidFill>
                          <a:effectLst/>
                          <a:latin typeface="+mj-lt"/>
                          <a:ea typeface="+mn-ea"/>
                          <a:cs typeface="+mn-cs"/>
                        </a:rPr>
                        <a:t>Freewoman</a:t>
                      </a:r>
                      <a:r>
                        <a:rPr kumimoji="0" lang="en-US" sz="2500" u="none" strike="noStrike" cap="none" normalizeH="0" baseline="0" dirty="0">
                          <a:ln>
                            <a:noFill/>
                          </a:ln>
                          <a:effectLst/>
                        </a:rPr>
                        <a:t> (4:22) </a:t>
                      </a:r>
                      <a:endParaRPr kumimoji="0" lang="en-US" sz="2500" b="0" i="0" u="none" strike="noStrike" cap="none" normalizeH="0" baseline="0" dirty="0">
                        <a:ln>
                          <a:noFill/>
                        </a:ln>
                        <a:solidFill>
                          <a:schemeClr val="tx1"/>
                        </a:solidFill>
                        <a:effectLst/>
                        <a:latin typeface="Arial" pitchFamily="34" charset="0"/>
                      </a:endParaRPr>
                    </a:p>
                  </a:txBody>
                  <a:tcPr marT="45716" marB="45716" anchor="ctr" horzOverflow="overflow"/>
                </a:tc>
              </a:tr>
              <a:tr h="685741">
                <a:tc>
                  <a:txBody>
                    <a:bodyPr/>
                    <a:lstStyle/>
                    <a:p>
                      <a:pPr marL="0" marR="0" lvl="0" indent="0" algn="l" defTabSz="914400" rtl="0" eaLnBrk="1" fontAlgn="base" latinLnBrk="0" hangingPunct="1">
                        <a:lnSpc>
                          <a:spcPct val="100000"/>
                        </a:lnSpc>
                        <a:spcBef>
                          <a:spcPct val="20000"/>
                        </a:spcBef>
                        <a:spcAft>
                          <a:spcPct val="0"/>
                        </a:spcAft>
                        <a:buClr>
                          <a:schemeClr val="hlink"/>
                        </a:buClr>
                        <a:buSzPct val="90000"/>
                        <a:buFont typeface="Wingdings" pitchFamily="2" charset="2"/>
                        <a:buNone/>
                        <a:tabLst/>
                      </a:pPr>
                      <a:r>
                        <a:rPr kumimoji="0" lang="en-US" sz="2500" b="0" u="none" strike="noStrike" kern="1200" cap="none" normalizeH="0" baseline="0" dirty="0">
                          <a:ln>
                            <a:noFill/>
                          </a:ln>
                          <a:solidFill>
                            <a:schemeClr val="dk1"/>
                          </a:solidFill>
                          <a:effectLst/>
                          <a:latin typeface="+mj-lt"/>
                          <a:ea typeface="+mn-ea"/>
                          <a:cs typeface="+mn-cs"/>
                        </a:rPr>
                        <a:t>Son by handmaid </a:t>
                      </a:r>
                      <a:r>
                        <a:rPr kumimoji="0" lang="en-US" sz="2500" b="0" u="none" strike="noStrike" kern="1200" cap="none" normalizeH="0" baseline="0" dirty="0" smtClean="0">
                          <a:ln>
                            <a:noFill/>
                          </a:ln>
                          <a:solidFill>
                            <a:schemeClr val="dk1"/>
                          </a:solidFill>
                          <a:effectLst/>
                          <a:latin typeface="+mj-lt"/>
                          <a:ea typeface="+mn-ea"/>
                          <a:cs typeface="+mn-cs"/>
                        </a:rPr>
                        <a:t> </a:t>
                      </a:r>
                      <a:r>
                        <a:rPr kumimoji="0" lang="en-US" sz="2500" u="none" strike="noStrike" kern="1200" cap="none" normalizeH="0" baseline="0" dirty="0" smtClean="0">
                          <a:ln>
                            <a:noFill/>
                          </a:ln>
                          <a:solidFill>
                            <a:schemeClr val="dk1"/>
                          </a:solidFill>
                          <a:effectLst/>
                          <a:latin typeface="+mn-lt"/>
                          <a:ea typeface="+mn-ea"/>
                          <a:cs typeface="+mn-cs"/>
                        </a:rPr>
                        <a:t>[Ishmael]  </a:t>
                      </a:r>
                      <a:r>
                        <a:rPr kumimoji="0" lang="en-US" sz="2500" u="none" strike="noStrike" cap="none" normalizeH="0" baseline="0" dirty="0" smtClean="0">
                          <a:ln>
                            <a:noFill/>
                          </a:ln>
                          <a:effectLst/>
                        </a:rPr>
                        <a:t>(4:23</a:t>
                      </a:r>
                      <a:r>
                        <a:rPr kumimoji="0" lang="en-US" sz="2500" u="none" strike="noStrike" cap="none" normalizeH="0" baseline="0" dirty="0">
                          <a:ln>
                            <a:noFill/>
                          </a:ln>
                          <a:effectLst/>
                        </a:rPr>
                        <a:t>) </a:t>
                      </a:r>
                      <a:endParaRPr kumimoji="0" lang="en-US" sz="2500" b="0" i="0" u="none" strike="noStrike" cap="none" normalizeH="0" baseline="0" dirty="0">
                        <a:ln>
                          <a:noFill/>
                        </a:ln>
                        <a:solidFill>
                          <a:schemeClr val="tx1"/>
                        </a:solidFill>
                        <a:effectLst/>
                        <a:latin typeface="Arial" pitchFamily="34" charset="0"/>
                      </a:endParaRPr>
                    </a:p>
                  </a:txBody>
                  <a:tcPr marT="45716" marB="45716" anchor="ctr" horzOverflow="overflow"/>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90000"/>
                        <a:buFont typeface="Wingdings" pitchFamily="2" charset="2"/>
                        <a:buNone/>
                        <a:tabLst/>
                      </a:pPr>
                      <a:r>
                        <a:rPr kumimoji="0" lang="en-US" sz="2500" b="0" u="none" strike="noStrike" kern="1200" cap="none" normalizeH="0" baseline="0" dirty="0">
                          <a:ln>
                            <a:noFill/>
                          </a:ln>
                          <a:solidFill>
                            <a:schemeClr val="dk1"/>
                          </a:solidFill>
                          <a:effectLst/>
                          <a:latin typeface="+mj-lt"/>
                          <a:ea typeface="+mn-ea"/>
                          <a:cs typeface="+mn-cs"/>
                        </a:rPr>
                        <a:t>Son by freewoman </a:t>
                      </a:r>
                      <a:r>
                        <a:rPr kumimoji="0" lang="en-US" sz="2500" b="0" u="none" strike="noStrike" kern="1200" cap="none" normalizeH="0" baseline="0" dirty="0" smtClean="0">
                          <a:ln>
                            <a:noFill/>
                          </a:ln>
                          <a:solidFill>
                            <a:schemeClr val="dk1"/>
                          </a:solidFill>
                          <a:effectLst/>
                          <a:latin typeface="+mj-lt"/>
                          <a:ea typeface="+mn-ea"/>
                          <a:cs typeface="+mn-cs"/>
                        </a:rPr>
                        <a:t> </a:t>
                      </a:r>
                      <a:r>
                        <a:rPr kumimoji="0" lang="en-US" sz="2500" b="0" u="none" strike="noStrike" cap="none" normalizeH="0" baseline="0" dirty="0" smtClean="0">
                          <a:ln>
                            <a:noFill/>
                          </a:ln>
                          <a:effectLst/>
                        </a:rPr>
                        <a:t>[Isaac]  </a:t>
                      </a:r>
                      <a:r>
                        <a:rPr kumimoji="0" lang="en-US" sz="2500" u="none" strike="noStrike" cap="none" normalizeH="0" baseline="0" dirty="0" smtClean="0">
                          <a:ln>
                            <a:noFill/>
                          </a:ln>
                          <a:effectLst/>
                        </a:rPr>
                        <a:t>(4:23</a:t>
                      </a:r>
                      <a:r>
                        <a:rPr kumimoji="0" lang="en-US" sz="2500" u="none" strike="noStrike" cap="none" normalizeH="0" baseline="0" dirty="0">
                          <a:ln>
                            <a:noFill/>
                          </a:ln>
                          <a:effectLst/>
                        </a:rPr>
                        <a:t>) </a:t>
                      </a:r>
                      <a:endParaRPr kumimoji="0" lang="en-US" sz="2500" b="0" i="0" u="none" strike="noStrike" cap="none" normalizeH="0" baseline="0" dirty="0">
                        <a:ln>
                          <a:noFill/>
                        </a:ln>
                        <a:solidFill>
                          <a:schemeClr val="tx1"/>
                        </a:solidFill>
                        <a:effectLst/>
                        <a:latin typeface="Arial" pitchFamily="34" charset="0"/>
                      </a:endParaRPr>
                    </a:p>
                  </a:txBody>
                  <a:tcPr marT="45716" marB="45716" anchor="ctr" horzOverflow="overflow"/>
                </a:tc>
              </a:tr>
              <a:tr h="853367">
                <a:tc>
                  <a:txBody>
                    <a:bodyPr/>
                    <a:lstStyle/>
                    <a:p>
                      <a:pPr marL="0" marR="0" lvl="0" indent="0" algn="l" defTabSz="914400" rtl="0" eaLnBrk="1" fontAlgn="base" latinLnBrk="0" hangingPunct="1">
                        <a:lnSpc>
                          <a:spcPct val="100000"/>
                        </a:lnSpc>
                        <a:spcBef>
                          <a:spcPct val="20000"/>
                        </a:spcBef>
                        <a:spcAft>
                          <a:spcPct val="0"/>
                        </a:spcAft>
                        <a:buClr>
                          <a:schemeClr val="hlink"/>
                        </a:buClr>
                        <a:buSzPct val="90000"/>
                        <a:buFont typeface="Wingdings" pitchFamily="2" charset="2"/>
                        <a:buNone/>
                        <a:tabLst/>
                      </a:pPr>
                      <a:r>
                        <a:rPr kumimoji="0" lang="en-US" sz="2500" u="none" strike="noStrike" cap="none" normalizeH="0" baseline="0" dirty="0">
                          <a:ln>
                            <a:noFill/>
                          </a:ln>
                          <a:effectLst/>
                        </a:rPr>
                        <a:t>Born after </a:t>
                      </a:r>
                      <a:r>
                        <a:rPr kumimoji="0" lang="en-US" sz="2500" b="0" u="none" strike="noStrike" kern="1200" cap="none" normalizeH="0" baseline="0" dirty="0" smtClean="0">
                          <a:ln>
                            <a:noFill/>
                          </a:ln>
                          <a:solidFill>
                            <a:schemeClr val="dk1"/>
                          </a:solidFill>
                          <a:effectLst/>
                          <a:latin typeface="+mj-lt"/>
                          <a:ea typeface="+mn-ea"/>
                          <a:cs typeface="+mn-cs"/>
                        </a:rPr>
                        <a:t>flesh</a:t>
                      </a:r>
                      <a:r>
                        <a:rPr kumimoji="0" lang="en-US" sz="2500" u="none" strike="noStrike" cap="none" normalizeH="0" baseline="0" dirty="0" smtClean="0">
                          <a:ln>
                            <a:noFill/>
                          </a:ln>
                          <a:effectLst/>
                        </a:rPr>
                        <a:t> </a:t>
                      </a:r>
                      <a:r>
                        <a:rPr kumimoji="0" lang="en-US" sz="2500" u="none" strike="noStrike" cap="none" normalizeH="0" baseline="0" dirty="0">
                          <a:ln>
                            <a:noFill/>
                          </a:ln>
                          <a:effectLst/>
                        </a:rPr>
                        <a:t>(4:23) </a:t>
                      </a:r>
                      <a:endParaRPr kumimoji="0" lang="en-US" sz="2500" b="0" i="0" u="none" strike="noStrike" cap="none" normalizeH="0" baseline="0" dirty="0">
                        <a:ln>
                          <a:noFill/>
                        </a:ln>
                        <a:solidFill>
                          <a:schemeClr val="tx1"/>
                        </a:solidFill>
                        <a:effectLst/>
                        <a:latin typeface="Arial" pitchFamily="34" charset="0"/>
                      </a:endParaRPr>
                    </a:p>
                  </a:txBody>
                  <a:tcPr marT="45716" marB="45716" anchor="ctr" horzOverflow="overflow"/>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90000"/>
                        <a:buFont typeface="Wingdings" pitchFamily="2" charset="2"/>
                        <a:buNone/>
                        <a:tabLst/>
                      </a:pPr>
                      <a:r>
                        <a:rPr kumimoji="0" lang="en-US" sz="2500" u="none" strike="noStrike" cap="none" normalizeH="0" baseline="0" dirty="0">
                          <a:ln>
                            <a:noFill/>
                          </a:ln>
                          <a:effectLst/>
                        </a:rPr>
                        <a:t>Born through </a:t>
                      </a:r>
                      <a:r>
                        <a:rPr kumimoji="0" lang="en-US" sz="2500" b="0" u="none" strike="noStrike" kern="1200" cap="none" normalizeH="0" baseline="0" dirty="0">
                          <a:ln>
                            <a:noFill/>
                          </a:ln>
                          <a:solidFill>
                            <a:schemeClr val="dk1"/>
                          </a:solidFill>
                          <a:effectLst/>
                          <a:latin typeface="+mj-lt"/>
                          <a:ea typeface="+mn-ea"/>
                          <a:cs typeface="+mn-cs"/>
                        </a:rPr>
                        <a:t>promise</a:t>
                      </a:r>
                      <a:r>
                        <a:rPr kumimoji="0" lang="en-US" sz="2500" u="none" strike="noStrike" cap="none" normalizeH="0" baseline="0" dirty="0">
                          <a:ln>
                            <a:noFill/>
                          </a:ln>
                          <a:effectLst/>
                        </a:rPr>
                        <a:t> (4:23) </a:t>
                      </a:r>
                      <a:endParaRPr kumimoji="0" lang="en-US" sz="2500" b="0" i="0" u="none" strike="noStrike" cap="none" normalizeH="0" baseline="0" dirty="0">
                        <a:ln>
                          <a:noFill/>
                        </a:ln>
                        <a:solidFill>
                          <a:schemeClr val="tx1"/>
                        </a:solidFill>
                        <a:effectLst/>
                        <a:latin typeface="Arial" pitchFamily="34" charset="0"/>
                      </a:endParaRPr>
                    </a:p>
                  </a:txBody>
                  <a:tcPr marT="45716" marB="45716" anchor="ctr" horzOverflow="overflow"/>
                </a:tc>
              </a:tr>
              <a:tr h="853367">
                <a:tc>
                  <a:txBody>
                    <a:bodyPr/>
                    <a:lstStyle/>
                    <a:p>
                      <a:pPr marL="0" marR="0" lvl="0" indent="0" algn="l" defTabSz="914400" rtl="0" eaLnBrk="1" fontAlgn="base" latinLnBrk="0" hangingPunct="1">
                        <a:lnSpc>
                          <a:spcPct val="100000"/>
                        </a:lnSpc>
                        <a:spcBef>
                          <a:spcPct val="20000"/>
                        </a:spcBef>
                        <a:spcAft>
                          <a:spcPct val="0"/>
                        </a:spcAft>
                        <a:buClr>
                          <a:schemeClr val="hlink"/>
                        </a:buClr>
                        <a:buSzPct val="90000"/>
                        <a:buFont typeface="Wingdings" pitchFamily="2" charset="2"/>
                        <a:buNone/>
                        <a:tabLst/>
                      </a:pPr>
                      <a:r>
                        <a:rPr kumimoji="0" lang="en-US" sz="2500" u="none" strike="noStrike" cap="none" normalizeH="0" baseline="0" dirty="0">
                          <a:ln>
                            <a:noFill/>
                          </a:ln>
                          <a:effectLst/>
                        </a:rPr>
                        <a:t>Covenant from </a:t>
                      </a:r>
                      <a:r>
                        <a:rPr kumimoji="0" lang="en-US" sz="2500" b="0" u="none" strike="noStrike" kern="1200" cap="none" normalizeH="0" baseline="0" dirty="0">
                          <a:ln>
                            <a:noFill/>
                          </a:ln>
                          <a:solidFill>
                            <a:schemeClr val="dk1"/>
                          </a:solidFill>
                          <a:effectLst/>
                          <a:latin typeface="+mj-lt"/>
                          <a:ea typeface="+mn-ea"/>
                          <a:cs typeface="+mn-cs"/>
                        </a:rPr>
                        <a:t>Mt. Sinai </a:t>
                      </a:r>
                      <a:r>
                        <a:rPr kumimoji="0" lang="en-US" sz="2500" u="none" strike="noStrike" cap="none" normalizeH="0" baseline="0" dirty="0">
                          <a:ln>
                            <a:noFill/>
                          </a:ln>
                          <a:effectLst/>
                        </a:rPr>
                        <a:t>(4:24) </a:t>
                      </a:r>
                      <a:endParaRPr kumimoji="0" lang="en-US" sz="2500" b="0" i="0" u="none" strike="noStrike" cap="none" normalizeH="0" baseline="0" dirty="0">
                        <a:ln>
                          <a:noFill/>
                        </a:ln>
                        <a:solidFill>
                          <a:schemeClr val="tx1"/>
                        </a:solidFill>
                        <a:effectLst/>
                        <a:latin typeface="Arial" pitchFamily="34" charset="0"/>
                      </a:endParaRPr>
                    </a:p>
                  </a:txBody>
                  <a:tcPr marT="45716" marB="45716" anchor="ctr" horzOverflow="overflow"/>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90000"/>
                        <a:buFont typeface="Wingdings" pitchFamily="2" charset="2"/>
                        <a:buNone/>
                        <a:tabLst/>
                      </a:pPr>
                      <a:r>
                        <a:rPr kumimoji="0" lang="en-US" sz="2500" u="none" strike="noStrike" cap="none" normalizeH="0" baseline="0" dirty="0">
                          <a:ln>
                            <a:noFill/>
                          </a:ln>
                          <a:effectLst/>
                        </a:rPr>
                        <a:t>[Covenant from </a:t>
                      </a:r>
                      <a:r>
                        <a:rPr kumimoji="0" lang="en-US" sz="2500" b="0" u="none" strike="noStrike" kern="1200" cap="none" normalizeH="0" baseline="0" dirty="0">
                          <a:ln>
                            <a:noFill/>
                          </a:ln>
                          <a:solidFill>
                            <a:schemeClr val="dk1"/>
                          </a:solidFill>
                          <a:effectLst/>
                          <a:latin typeface="+mj-lt"/>
                          <a:ea typeface="+mn-ea"/>
                          <a:cs typeface="+mn-cs"/>
                        </a:rPr>
                        <a:t>Mt. Zion</a:t>
                      </a:r>
                      <a:r>
                        <a:rPr kumimoji="0" lang="en-US" sz="2500" u="none" strike="noStrike" cap="none" normalizeH="0" baseline="0" dirty="0">
                          <a:ln>
                            <a:noFill/>
                          </a:ln>
                          <a:effectLst/>
                        </a:rPr>
                        <a:t>] (Heb. 12:22) </a:t>
                      </a:r>
                      <a:endParaRPr kumimoji="0" lang="en-US" sz="2500" b="0" i="0" u="none" strike="noStrike" cap="none" normalizeH="0" baseline="0" dirty="0">
                        <a:ln>
                          <a:noFill/>
                        </a:ln>
                        <a:solidFill>
                          <a:schemeClr val="tx1"/>
                        </a:solidFill>
                        <a:effectLst/>
                        <a:latin typeface="Arial" pitchFamily="34" charset="0"/>
                      </a:endParaRPr>
                    </a:p>
                  </a:txBody>
                  <a:tcPr marT="45716" marB="45716" anchor="ctr" horzOverflow="overflow"/>
                </a:tc>
              </a:tr>
            </a:tbl>
          </a:graphicData>
        </a:graphic>
      </p:graphicFrame>
      <p:sp>
        <p:nvSpPr>
          <p:cNvPr id="25" name="Slide Number Placeholder 5"/>
          <p:cNvSpPr>
            <a:spLocks noGrp="1"/>
          </p:cNvSpPr>
          <p:nvPr>
            <p:ph type="sldNum" sz="quarter" idx="12"/>
          </p:nvPr>
        </p:nvSpPr>
        <p:spPr/>
        <p:txBody>
          <a:bodyPr/>
          <a:lstStyle/>
          <a:p>
            <a:pPr>
              <a:defRPr/>
            </a:pPr>
            <a:fld id="{6083AB8B-DB6B-4BDA-A95D-ED7299534C5C}" type="slidenum">
              <a:rPr lang="en-US">
                <a:solidFill>
                  <a:srgbClr val="FFFFFF"/>
                </a:solidFill>
              </a:rPr>
              <a:pPr>
                <a:defRPr/>
              </a:pPr>
              <a:t>134</a:t>
            </a:fld>
            <a:endParaRPr lang="en-US">
              <a:solidFill>
                <a:srgbClr val="FFFFFF"/>
              </a:solidFill>
            </a:endParaRPr>
          </a:p>
        </p:txBody>
      </p:sp>
      <p:sp>
        <p:nvSpPr>
          <p:cNvPr id="2" name="Footer Placeholder 1"/>
          <p:cNvSpPr>
            <a:spLocks noGrp="1"/>
          </p:cNvSpPr>
          <p:nvPr>
            <p:ph type="ftr" sz="quarter" idx="11"/>
          </p:nvPr>
        </p:nvSpPr>
        <p:spPr/>
        <p:txBody>
          <a:bodyPr/>
          <a:lstStyle/>
          <a:p>
            <a:pPr>
              <a:defRPr/>
            </a:pPr>
            <a:r>
              <a:rPr lang="en-US" smtClean="0"/>
              <a:t>Kevin Kay</a:t>
            </a:r>
            <a:endParaRPr lang="en-US"/>
          </a:p>
        </p:txBody>
      </p:sp>
    </p:spTree>
    <p:extLst>
      <p:ext uri="{BB962C8B-B14F-4D97-AF65-F5344CB8AC3E}">
        <p14:creationId xmlns:p14="http://schemas.microsoft.com/office/powerpoint/2010/main" val="4183449342"/>
      </p:ext>
    </p:extLst>
  </p:cSld>
  <p:clrMapOvr>
    <a:overrideClrMapping bg1="dk2" tx1="lt1" bg2="dk1" tx2="lt2" accent1="accent1" accent2="accent2" accent3="accent3" accent4="accent4" accent5="accent5" accent6="accent6" hlink="hlink" folHlink="folHlink"/>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par>
    </p:tnLst>
  </p:timing>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6" name="Rectangle 2"/>
          <p:cNvSpPr>
            <a:spLocks noGrp="1" noChangeArrowheads="1"/>
          </p:cNvSpPr>
          <p:nvPr>
            <p:ph type="title"/>
          </p:nvPr>
        </p:nvSpPr>
        <p:spPr/>
        <p:txBody>
          <a:bodyPr/>
          <a:lstStyle/>
          <a:p>
            <a:pPr>
              <a:defRPr/>
            </a:pPr>
            <a:r>
              <a:rPr lang="en-US" dirty="0"/>
              <a:t>The Two Covenants</a:t>
            </a:r>
            <a:r>
              <a:rPr lang="en-US" b="1" dirty="0"/>
              <a:t/>
            </a:r>
            <a:br>
              <a:rPr lang="en-US" b="1" dirty="0"/>
            </a:br>
            <a:r>
              <a:rPr lang="en-US" sz="3000" dirty="0">
                <a:latin typeface="+mn-lt"/>
              </a:rPr>
              <a:t> (Gal. 4:21-31) </a:t>
            </a:r>
          </a:p>
        </p:txBody>
      </p:sp>
      <p:graphicFrame>
        <p:nvGraphicFramePr>
          <p:cNvPr id="11291" name="Group 27"/>
          <p:cNvGraphicFramePr>
            <a:graphicFrameLocks noGrp="1"/>
          </p:cNvGraphicFramePr>
          <p:nvPr>
            <p:ph type="tbl" idx="1"/>
            <p:extLst>
              <p:ext uri="{D42A27DB-BD31-4B8C-83A1-F6EECF244321}">
                <p14:modId xmlns:p14="http://schemas.microsoft.com/office/powerpoint/2010/main" val="4099385829"/>
              </p:ext>
            </p:extLst>
          </p:nvPr>
        </p:nvGraphicFramePr>
        <p:xfrm>
          <a:off x="762000" y="1981200"/>
          <a:ext cx="7772400" cy="3855585"/>
        </p:xfrm>
        <a:graphic>
          <a:graphicData uri="http://schemas.openxmlformats.org/drawingml/2006/table">
            <a:tbl>
              <a:tblPr firstRow="1" bandRow="1">
                <a:tableStyleId>{08FB837D-C827-4EFA-A057-4D05807E0F7C}</a:tableStyleId>
              </a:tblPr>
              <a:tblGrid>
                <a:gridCol w="3886200"/>
                <a:gridCol w="3886200"/>
              </a:tblGrid>
              <a:tr h="609548">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90000"/>
                        <a:buFont typeface="Wingdings" pitchFamily="2" charset="2"/>
                        <a:buNone/>
                        <a:tabLst/>
                      </a:pPr>
                      <a:r>
                        <a:rPr kumimoji="0" lang="en-US" sz="2800" u="none" strike="noStrike" cap="none" normalizeH="0" baseline="0" dirty="0">
                          <a:ln>
                            <a:noFill/>
                          </a:ln>
                          <a:effectLst>
                            <a:outerShdw blurRad="38100" dist="38100" dir="2700000" algn="tl">
                              <a:srgbClr val="000000"/>
                            </a:outerShdw>
                          </a:effectLst>
                        </a:rPr>
                        <a:t>Old Covenant</a:t>
                      </a:r>
                      <a:endParaRPr kumimoji="0" lang="en-US" sz="2800" b="1" i="0" u="none" strike="noStrike" cap="none" normalizeH="0" baseline="0" dirty="0">
                        <a:ln>
                          <a:noFill/>
                        </a:ln>
                        <a:solidFill>
                          <a:srgbClr val="FFFF00"/>
                        </a:solidFill>
                        <a:effectLst>
                          <a:outerShdw blurRad="38100" dist="38100" dir="2700000" algn="tl">
                            <a:srgbClr val="000000"/>
                          </a:outerShdw>
                        </a:effectLst>
                        <a:latin typeface="Arial" pitchFamily="34" charset="0"/>
                      </a:endParaRPr>
                    </a:p>
                  </a:txBody>
                  <a:tcPr marT="45716" marB="45716" anchor="ctr" horzOverflow="overflow"/>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90000"/>
                        <a:buFont typeface="Wingdings" pitchFamily="2" charset="2"/>
                        <a:buNone/>
                        <a:tabLst/>
                      </a:pPr>
                      <a:r>
                        <a:rPr kumimoji="0" lang="en-US" sz="2800" u="none" strike="noStrike" cap="none" normalizeH="0" baseline="0">
                          <a:ln>
                            <a:noFill/>
                          </a:ln>
                          <a:effectLst>
                            <a:outerShdw blurRad="38100" dist="38100" dir="2700000" algn="tl">
                              <a:srgbClr val="000000"/>
                            </a:outerShdw>
                          </a:effectLst>
                        </a:rPr>
                        <a:t>New Covenant</a:t>
                      </a:r>
                      <a:endParaRPr kumimoji="0" lang="en-US" sz="2800" b="1" i="0" u="none" strike="noStrike" cap="none" normalizeH="0" baseline="0">
                        <a:ln>
                          <a:noFill/>
                        </a:ln>
                        <a:solidFill>
                          <a:srgbClr val="FFFF00"/>
                        </a:solidFill>
                        <a:effectLst>
                          <a:outerShdw blurRad="38100" dist="38100" dir="2700000" algn="tl">
                            <a:srgbClr val="000000"/>
                          </a:outerShdw>
                        </a:effectLst>
                        <a:latin typeface="Arial" pitchFamily="34" charset="0"/>
                      </a:endParaRPr>
                    </a:p>
                  </a:txBody>
                  <a:tcPr marT="45716" marB="45716" anchor="ctr" horzOverflow="overflow"/>
                </a:tc>
              </a:tr>
              <a:tr h="853367">
                <a:tc>
                  <a:txBody>
                    <a:bodyPr/>
                    <a:lstStyle/>
                    <a:p>
                      <a:pPr marL="0" marR="0" lvl="0" indent="0" algn="l" defTabSz="914400" rtl="0" eaLnBrk="1" fontAlgn="base" latinLnBrk="0" hangingPunct="1">
                        <a:lnSpc>
                          <a:spcPct val="100000"/>
                        </a:lnSpc>
                        <a:spcBef>
                          <a:spcPct val="20000"/>
                        </a:spcBef>
                        <a:spcAft>
                          <a:spcPct val="0"/>
                        </a:spcAft>
                        <a:buClr>
                          <a:schemeClr val="hlink"/>
                        </a:buClr>
                        <a:buSzPct val="90000"/>
                        <a:buFont typeface="Wingdings" pitchFamily="2" charset="2"/>
                        <a:buNone/>
                        <a:tabLst/>
                      </a:pPr>
                      <a:r>
                        <a:rPr kumimoji="0" lang="en-US" sz="2500" u="none" strike="noStrike" cap="none" normalizeH="0" baseline="0" dirty="0">
                          <a:ln>
                            <a:noFill/>
                          </a:ln>
                          <a:effectLst/>
                        </a:rPr>
                        <a:t>Children unto </a:t>
                      </a:r>
                      <a:r>
                        <a:rPr kumimoji="0" lang="en-US" sz="2500" b="0" u="none" strike="noStrike" kern="1200" cap="none" normalizeH="0" baseline="0" dirty="0">
                          <a:ln>
                            <a:noFill/>
                          </a:ln>
                          <a:solidFill>
                            <a:schemeClr val="dk1"/>
                          </a:solidFill>
                          <a:effectLst/>
                          <a:latin typeface="+mj-lt"/>
                          <a:ea typeface="+mn-ea"/>
                          <a:cs typeface="+mn-cs"/>
                        </a:rPr>
                        <a:t>bondage</a:t>
                      </a:r>
                      <a:r>
                        <a:rPr kumimoji="0" lang="en-US" sz="2500" u="none" strike="noStrike" cap="none" normalizeH="0" baseline="0" dirty="0">
                          <a:ln>
                            <a:noFill/>
                          </a:ln>
                          <a:effectLst/>
                        </a:rPr>
                        <a:t> </a:t>
                      </a:r>
                      <a:r>
                        <a:rPr kumimoji="0" lang="en-US" sz="2500" u="none" strike="noStrike" cap="none" normalizeH="0" baseline="0" dirty="0" smtClean="0">
                          <a:ln>
                            <a:noFill/>
                          </a:ln>
                          <a:effectLst/>
                        </a:rPr>
                        <a:t>[Jews]  (4:24</a:t>
                      </a:r>
                      <a:r>
                        <a:rPr kumimoji="0" lang="en-US" sz="2500" u="none" strike="noStrike" cap="none" normalizeH="0" baseline="0" dirty="0">
                          <a:ln>
                            <a:noFill/>
                          </a:ln>
                          <a:effectLst/>
                        </a:rPr>
                        <a:t>) </a:t>
                      </a:r>
                      <a:endParaRPr kumimoji="0" lang="en-US" sz="2500" b="0" i="0" u="none" strike="noStrike" cap="none" normalizeH="0" baseline="0" dirty="0">
                        <a:ln>
                          <a:noFill/>
                        </a:ln>
                        <a:solidFill>
                          <a:schemeClr val="tx1"/>
                        </a:solidFill>
                        <a:effectLst/>
                        <a:latin typeface="Arial" pitchFamily="34" charset="0"/>
                      </a:endParaRPr>
                    </a:p>
                  </a:txBody>
                  <a:tcPr marT="45716" marB="45716" anchor="ctr" horzOverflow="overflow"/>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90000"/>
                        <a:buFont typeface="Wingdings" pitchFamily="2" charset="2"/>
                        <a:buNone/>
                        <a:tabLst/>
                      </a:pPr>
                      <a:r>
                        <a:rPr kumimoji="0" lang="en-US" sz="2500" u="none" strike="noStrike" cap="none" normalizeH="0" baseline="0" dirty="0">
                          <a:ln>
                            <a:noFill/>
                          </a:ln>
                          <a:effectLst/>
                        </a:rPr>
                        <a:t>Children of </a:t>
                      </a:r>
                      <a:r>
                        <a:rPr kumimoji="0" lang="en-US" sz="2500" b="0" u="none" strike="noStrike" kern="1200" cap="none" normalizeH="0" baseline="0" dirty="0">
                          <a:ln>
                            <a:noFill/>
                          </a:ln>
                          <a:solidFill>
                            <a:schemeClr val="dk1"/>
                          </a:solidFill>
                          <a:effectLst/>
                          <a:latin typeface="+mj-lt"/>
                          <a:ea typeface="+mn-ea"/>
                          <a:cs typeface="+mn-cs"/>
                        </a:rPr>
                        <a:t>promise</a:t>
                      </a:r>
                      <a:r>
                        <a:rPr kumimoji="0" lang="en-US" sz="2500" u="none" strike="noStrike" cap="none" normalizeH="0" baseline="0" dirty="0">
                          <a:ln>
                            <a:noFill/>
                          </a:ln>
                          <a:effectLst/>
                        </a:rPr>
                        <a:t> </a:t>
                      </a:r>
                      <a:r>
                        <a:rPr kumimoji="0" lang="en-US" sz="2500" u="none" strike="noStrike" cap="none" normalizeH="0" baseline="0" dirty="0" smtClean="0">
                          <a:ln>
                            <a:noFill/>
                          </a:ln>
                          <a:effectLst/>
                        </a:rPr>
                        <a:t>[Christians]  (4:28</a:t>
                      </a:r>
                      <a:r>
                        <a:rPr kumimoji="0" lang="en-US" sz="2500" u="none" strike="noStrike" cap="none" normalizeH="0" baseline="0" dirty="0">
                          <a:ln>
                            <a:noFill/>
                          </a:ln>
                          <a:effectLst/>
                        </a:rPr>
                        <a:t>) </a:t>
                      </a:r>
                      <a:endParaRPr kumimoji="0" lang="en-US" sz="2500" b="0" i="0" u="none" strike="noStrike" cap="none" normalizeH="0" baseline="0" dirty="0">
                        <a:ln>
                          <a:noFill/>
                        </a:ln>
                        <a:solidFill>
                          <a:schemeClr val="tx1"/>
                        </a:solidFill>
                        <a:effectLst/>
                        <a:latin typeface="Arial" pitchFamily="34" charset="0"/>
                      </a:endParaRPr>
                    </a:p>
                  </a:txBody>
                  <a:tcPr marT="45716" marB="45716" anchor="ctr" horzOverflow="overflow"/>
                </a:tc>
              </a:tr>
              <a:tr h="685741">
                <a:tc>
                  <a:txBody>
                    <a:bodyPr/>
                    <a:lstStyle/>
                    <a:p>
                      <a:pPr marL="0" marR="0" lvl="0" indent="0" algn="l" defTabSz="914400" rtl="0" eaLnBrk="1" fontAlgn="base" latinLnBrk="0" hangingPunct="1">
                        <a:lnSpc>
                          <a:spcPct val="100000"/>
                        </a:lnSpc>
                        <a:spcBef>
                          <a:spcPct val="20000"/>
                        </a:spcBef>
                        <a:spcAft>
                          <a:spcPct val="0"/>
                        </a:spcAft>
                        <a:buClr>
                          <a:schemeClr val="hlink"/>
                        </a:buClr>
                        <a:buSzPct val="90000"/>
                        <a:buFont typeface="Wingdings" pitchFamily="2" charset="2"/>
                        <a:buNone/>
                        <a:tabLst/>
                      </a:pPr>
                      <a:r>
                        <a:rPr kumimoji="0" lang="en-US" sz="2500" b="0" u="none" strike="noStrike" kern="1200" cap="none" normalizeH="0" baseline="0" dirty="0">
                          <a:ln>
                            <a:noFill/>
                          </a:ln>
                          <a:solidFill>
                            <a:schemeClr val="dk1"/>
                          </a:solidFill>
                          <a:effectLst/>
                          <a:latin typeface="+mj-lt"/>
                          <a:ea typeface="+mn-ea"/>
                          <a:cs typeface="+mn-cs"/>
                        </a:rPr>
                        <a:t>Hagar</a:t>
                      </a:r>
                      <a:r>
                        <a:rPr kumimoji="0" lang="en-US" sz="2500" u="none" strike="noStrike" cap="none" normalizeH="0" baseline="0" dirty="0">
                          <a:ln>
                            <a:noFill/>
                          </a:ln>
                          <a:effectLst/>
                        </a:rPr>
                        <a:t> (4:24) </a:t>
                      </a:r>
                      <a:endParaRPr kumimoji="0" lang="en-US" sz="2500" b="0" i="0" u="none" strike="noStrike" cap="none" normalizeH="0" baseline="0" dirty="0">
                        <a:ln>
                          <a:noFill/>
                        </a:ln>
                        <a:solidFill>
                          <a:schemeClr val="tx1"/>
                        </a:solidFill>
                        <a:effectLst/>
                        <a:latin typeface="Arial" pitchFamily="34" charset="0"/>
                      </a:endParaRPr>
                    </a:p>
                  </a:txBody>
                  <a:tcPr marT="45716" marB="45716" anchor="ctr" horzOverflow="overflow"/>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90000"/>
                        <a:buFont typeface="Wingdings" pitchFamily="2" charset="2"/>
                        <a:buNone/>
                        <a:tabLst/>
                      </a:pPr>
                      <a:r>
                        <a:rPr kumimoji="0" lang="en-US" sz="2500" u="none" strike="noStrike" cap="none" normalizeH="0" baseline="0" dirty="0">
                          <a:ln>
                            <a:noFill/>
                          </a:ln>
                          <a:effectLst/>
                        </a:rPr>
                        <a:t>Our </a:t>
                      </a:r>
                      <a:r>
                        <a:rPr kumimoji="0" lang="en-US" sz="2500" b="0" u="none" strike="noStrike" kern="1200" cap="none" normalizeH="0" baseline="0" dirty="0">
                          <a:ln>
                            <a:noFill/>
                          </a:ln>
                          <a:solidFill>
                            <a:schemeClr val="dk1"/>
                          </a:solidFill>
                          <a:effectLst/>
                          <a:latin typeface="+mj-lt"/>
                          <a:ea typeface="+mn-ea"/>
                          <a:cs typeface="+mn-cs"/>
                        </a:rPr>
                        <a:t>mother</a:t>
                      </a:r>
                      <a:r>
                        <a:rPr kumimoji="0" lang="en-US" sz="2500" u="none" strike="noStrike" cap="none" normalizeH="0" baseline="0" dirty="0">
                          <a:ln>
                            <a:noFill/>
                          </a:ln>
                          <a:effectLst/>
                        </a:rPr>
                        <a:t> </a:t>
                      </a:r>
                      <a:r>
                        <a:rPr kumimoji="0" lang="en-US" sz="2500" u="none" strike="noStrike" cap="none" normalizeH="0" baseline="0" dirty="0" smtClean="0">
                          <a:ln>
                            <a:noFill/>
                          </a:ln>
                          <a:effectLst/>
                        </a:rPr>
                        <a:t>[Sarah]  (4:26</a:t>
                      </a:r>
                      <a:r>
                        <a:rPr kumimoji="0" lang="en-US" sz="2500" u="none" strike="noStrike" cap="none" normalizeH="0" baseline="0" dirty="0">
                          <a:ln>
                            <a:noFill/>
                          </a:ln>
                          <a:effectLst/>
                        </a:rPr>
                        <a:t>) </a:t>
                      </a:r>
                      <a:endParaRPr kumimoji="0" lang="en-US" sz="2500" b="0" i="0" u="none" strike="noStrike" cap="none" normalizeH="0" baseline="0" dirty="0">
                        <a:ln>
                          <a:noFill/>
                        </a:ln>
                        <a:solidFill>
                          <a:schemeClr val="tx1"/>
                        </a:solidFill>
                        <a:effectLst/>
                        <a:latin typeface="Arial" pitchFamily="34" charset="0"/>
                      </a:endParaRPr>
                    </a:p>
                  </a:txBody>
                  <a:tcPr marT="45716" marB="45716" anchor="ctr" horzOverflow="overflow"/>
                </a:tc>
              </a:tr>
              <a:tr h="853367">
                <a:tc>
                  <a:txBody>
                    <a:bodyPr/>
                    <a:lstStyle/>
                    <a:p>
                      <a:pPr marL="0" marR="0" lvl="0" indent="0" algn="l" defTabSz="914400" rtl="0" eaLnBrk="1" fontAlgn="base" latinLnBrk="0" hangingPunct="1">
                        <a:lnSpc>
                          <a:spcPct val="100000"/>
                        </a:lnSpc>
                        <a:spcBef>
                          <a:spcPct val="20000"/>
                        </a:spcBef>
                        <a:spcAft>
                          <a:spcPct val="0"/>
                        </a:spcAft>
                        <a:buClr>
                          <a:schemeClr val="hlink"/>
                        </a:buClr>
                        <a:buSzPct val="90000"/>
                        <a:buFont typeface="Wingdings" pitchFamily="2" charset="2"/>
                        <a:buNone/>
                        <a:tabLst/>
                      </a:pPr>
                      <a:r>
                        <a:rPr kumimoji="0" lang="en-US" sz="2500" b="0" u="none" strike="noStrike" kern="1200" cap="none" normalizeH="0" baseline="0" dirty="0">
                          <a:ln>
                            <a:noFill/>
                          </a:ln>
                          <a:solidFill>
                            <a:schemeClr val="dk1"/>
                          </a:solidFill>
                          <a:effectLst/>
                          <a:latin typeface="+mj-lt"/>
                          <a:ea typeface="+mn-ea"/>
                          <a:cs typeface="+mn-cs"/>
                        </a:rPr>
                        <a:t>Jerusalem</a:t>
                      </a:r>
                      <a:r>
                        <a:rPr kumimoji="0" lang="en-US" sz="2500" b="1" u="none" strike="noStrike" cap="none" normalizeH="0" baseline="0" dirty="0">
                          <a:ln>
                            <a:noFill/>
                          </a:ln>
                          <a:effectLst/>
                        </a:rPr>
                        <a:t> </a:t>
                      </a:r>
                      <a:r>
                        <a:rPr kumimoji="0" lang="en-US" sz="2500" b="0" u="none" strike="noStrike" kern="1200" cap="none" normalizeH="0" baseline="0" dirty="0" smtClean="0">
                          <a:ln>
                            <a:noFill/>
                          </a:ln>
                          <a:solidFill>
                            <a:schemeClr val="dk1"/>
                          </a:solidFill>
                          <a:effectLst/>
                          <a:latin typeface="+mj-lt"/>
                          <a:ea typeface="+mn-ea"/>
                          <a:cs typeface="+mn-cs"/>
                        </a:rPr>
                        <a:t>now </a:t>
                      </a:r>
                      <a:r>
                        <a:rPr kumimoji="0" lang="en-US" sz="2500" b="0" u="none" strike="noStrike" kern="1200" cap="none" normalizeH="0" baseline="0" dirty="0">
                          <a:ln>
                            <a:noFill/>
                          </a:ln>
                          <a:solidFill>
                            <a:schemeClr val="dk1"/>
                          </a:solidFill>
                          <a:effectLst/>
                          <a:latin typeface="+mj-lt"/>
                          <a:ea typeface="+mn-ea"/>
                          <a:cs typeface="+mn-cs"/>
                        </a:rPr>
                        <a:t>is </a:t>
                      </a:r>
                      <a:r>
                        <a:rPr kumimoji="0" lang="en-US" sz="2500" u="none" strike="noStrike" cap="none" normalizeH="0" baseline="0" dirty="0">
                          <a:ln>
                            <a:noFill/>
                          </a:ln>
                          <a:effectLst/>
                        </a:rPr>
                        <a:t>(4:25) </a:t>
                      </a:r>
                      <a:endParaRPr kumimoji="0" lang="en-US" sz="2500" b="0" i="0" u="none" strike="noStrike" cap="none" normalizeH="0" baseline="0" dirty="0">
                        <a:ln>
                          <a:noFill/>
                        </a:ln>
                        <a:solidFill>
                          <a:schemeClr val="tx1"/>
                        </a:solidFill>
                        <a:effectLst/>
                        <a:latin typeface="Arial" pitchFamily="34" charset="0"/>
                      </a:endParaRPr>
                    </a:p>
                  </a:txBody>
                  <a:tcPr marT="45716" marB="45716" anchor="ctr" horzOverflow="overflow"/>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90000"/>
                        <a:buFont typeface="Wingdings" pitchFamily="2" charset="2"/>
                        <a:buNone/>
                        <a:tabLst/>
                      </a:pPr>
                      <a:r>
                        <a:rPr kumimoji="0" lang="en-US" sz="2500" b="0" u="none" strike="noStrike" kern="1200" cap="none" normalizeH="0" baseline="0" dirty="0">
                          <a:ln>
                            <a:noFill/>
                          </a:ln>
                          <a:solidFill>
                            <a:schemeClr val="dk1"/>
                          </a:solidFill>
                          <a:effectLst/>
                          <a:latin typeface="+mj-lt"/>
                          <a:ea typeface="+mn-ea"/>
                          <a:cs typeface="+mn-cs"/>
                        </a:rPr>
                        <a:t>Jerusalem</a:t>
                      </a:r>
                      <a:r>
                        <a:rPr kumimoji="0" lang="en-US" sz="2500" b="1" u="none" strike="noStrike" cap="none" normalizeH="0" baseline="0" dirty="0">
                          <a:ln>
                            <a:noFill/>
                          </a:ln>
                          <a:effectLst/>
                        </a:rPr>
                        <a:t> </a:t>
                      </a:r>
                      <a:r>
                        <a:rPr kumimoji="0" lang="en-US" sz="2500" b="0" u="none" strike="noStrike" kern="1200" cap="none" normalizeH="0" baseline="0" dirty="0" smtClean="0">
                          <a:ln>
                            <a:noFill/>
                          </a:ln>
                          <a:solidFill>
                            <a:schemeClr val="dk1"/>
                          </a:solidFill>
                          <a:effectLst/>
                          <a:latin typeface="+mj-lt"/>
                          <a:ea typeface="+mn-ea"/>
                          <a:cs typeface="+mn-cs"/>
                        </a:rPr>
                        <a:t>above</a:t>
                      </a:r>
                      <a:r>
                        <a:rPr kumimoji="0" lang="en-US" sz="2500" b="1" u="none" strike="noStrike" cap="none" normalizeH="0" baseline="0" dirty="0" smtClean="0">
                          <a:ln>
                            <a:noFill/>
                          </a:ln>
                          <a:effectLst/>
                        </a:rPr>
                        <a:t> </a:t>
                      </a:r>
                      <a:r>
                        <a:rPr kumimoji="0" lang="en-US" sz="2500" u="none" strike="noStrike" cap="none" normalizeH="0" baseline="0" dirty="0">
                          <a:ln>
                            <a:noFill/>
                          </a:ln>
                          <a:effectLst/>
                        </a:rPr>
                        <a:t>(4:26) </a:t>
                      </a:r>
                      <a:endParaRPr kumimoji="0" lang="en-US" sz="2500" b="0" i="0" u="none" strike="noStrike" cap="none" normalizeH="0" baseline="0" dirty="0">
                        <a:ln>
                          <a:noFill/>
                        </a:ln>
                        <a:solidFill>
                          <a:schemeClr val="tx1"/>
                        </a:solidFill>
                        <a:effectLst/>
                        <a:latin typeface="Arial" pitchFamily="34" charset="0"/>
                      </a:endParaRPr>
                    </a:p>
                  </a:txBody>
                  <a:tcPr marT="45716" marB="45716" anchor="ctr" horzOverflow="overflow"/>
                </a:tc>
              </a:tr>
              <a:tr h="685741">
                <a:tc>
                  <a:txBody>
                    <a:bodyPr/>
                    <a:lstStyle/>
                    <a:p>
                      <a:pPr marL="0" marR="0" lvl="0" indent="0" algn="l" defTabSz="914400" rtl="0" eaLnBrk="1" fontAlgn="base" latinLnBrk="0" hangingPunct="1">
                        <a:lnSpc>
                          <a:spcPct val="100000"/>
                        </a:lnSpc>
                        <a:spcBef>
                          <a:spcPct val="20000"/>
                        </a:spcBef>
                        <a:spcAft>
                          <a:spcPct val="0"/>
                        </a:spcAft>
                        <a:buClr>
                          <a:schemeClr val="hlink"/>
                        </a:buClr>
                        <a:buSzPct val="90000"/>
                        <a:buFont typeface="Wingdings" pitchFamily="2" charset="2"/>
                        <a:buNone/>
                        <a:tabLst/>
                      </a:pPr>
                      <a:r>
                        <a:rPr kumimoji="0" lang="en-US" sz="2500" b="0" u="none" strike="noStrike" kern="1200" cap="none" normalizeH="0" baseline="0" dirty="0">
                          <a:ln>
                            <a:noFill/>
                          </a:ln>
                          <a:solidFill>
                            <a:schemeClr val="dk1"/>
                          </a:solidFill>
                          <a:effectLst/>
                          <a:latin typeface="+mj-lt"/>
                          <a:ea typeface="+mn-ea"/>
                          <a:cs typeface="+mn-cs"/>
                        </a:rPr>
                        <a:t>Bondage</a:t>
                      </a:r>
                      <a:r>
                        <a:rPr kumimoji="0" lang="en-US" sz="2500" u="none" strike="noStrike" cap="none" normalizeH="0" baseline="0" dirty="0">
                          <a:ln>
                            <a:noFill/>
                          </a:ln>
                          <a:effectLst/>
                        </a:rPr>
                        <a:t> (4:25) </a:t>
                      </a:r>
                      <a:endParaRPr kumimoji="0" lang="en-US" sz="2500" b="0" i="0" u="none" strike="noStrike" cap="none" normalizeH="0" baseline="0" dirty="0">
                        <a:ln>
                          <a:noFill/>
                        </a:ln>
                        <a:solidFill>
                          <a:schemeClr val="tx1"/>
                        </a:solidFill>
                        <a:effectLst/>
                        <a:latin typeface="Arial" pitchFamily="34" charset="0"/>
                      </a:endParaRPr>
                    </a:p>
                  </a:txBody>
                  <a:tcPr marT="45716" marB="45716" anchor="ctr" horzOverflow="overflow"/>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90000"/>
                        <a:buFont typeface="Wingdings" pitchFamily="2" charset="2"/>
                        <a:buNone/>
                        <a:tabLst/>
                      </a:pPr>
                      <a:r>
                        <a:rPr kumimoji="0" lang="en-US" sz="2500" b="0" u="none" strike="noStrike" kern="1200" cap="none" normalizeH="0" baseline="0" dirty="0">
                          <a:ln>
                            <a:noFill/>
                          </a:ln>
                          <a:solidFill>
                            <a:schemeClr val="dk1"/>
                          </a:solidFill>
                          <a:effectLst/>
                          <a:latin typeface="+mj-lt"/>
                          <a:ea typeface="+mn-ea"/>
                          <a:cs typeface="+mn-cs"/>
                        </a:rPr>
                        <a:t>Free</a:t>
                      </a:r>
                      <a:r>
                        <a:rPr kumimoji="0" lang="en-US" sz="2500" u="none" strike="noStrike" cap="none" normalizeH="0" baseline="0" dirty="0">
                          <a:ln>
                            <a:noFill/>
                          </a:ln>
                          <a:effectLst/>
                        </a:rPr>
                        <a:t> (4:26) </a:t>
                      </a:r>
                      <a:endParaRPr kumimoji="0" lang="en-US" sz="2500" b="0" i="0" u="none" strike="noStrike" cap="none" normalizeH="0" baseline="0" dirty="0">
                        <a:ln>
                          <a:noFill/>
                        </a:ln>
                        <a:solidFill>
                          <a:schemeClr val="tx1"/>
                        </a:solidFill>
                        <a:effectLst/>
                        <a:latin typeface="Arial" pitchFamily="34" charset="0"/>
                      </a:endParaRPr>
                    </a:p>
                  </a:txBody>
                  <a:tcPr marT="45716" marB="45716" anchor="ctr" horzOverflow="overflow"/>
                </a:tc>
              </a:tr>
            </a:tbl>
          </a:graphicData>
        </a:graphic>
      </p:graphicFrame>
      <p:sp>
        <p:nvSpPr>
          <p:cNvPr id="25" name="Slide Number Placeholder 5"/>
          <p:cNvSpPr>
            <a:spLocks noGrp="1"/>
          </p:cNvSpPr>
          <p:nvPr>
            <p:ph type="sldNum" sz="quarter" idx="12"/>
          </p:nvPr>
        </p:nvSpPr>
        <p:spPr/>
        <p:txBody>
          <a:bodyPr/>
          <a:lstStyle/>
          <a:p>
            <a:pPr>
              <a:defRPr/>
            </a:pPr>
            <a:fld id="{5A54A566-E701-4606-8C2B-BB868E579B00}" type="slidenum">
              <a:rPr lang="en-US">
                <a:solidFill>
                  <a:srgbClr val="FFFFFF"/>
                </a:solidFill>
              </a:rPr>
              <a:pPr>
                <a:defRPr/>
              </a:pPr>
              <a:t>135</a:t>
            </a:fld>
            <a:endParaRPr lang="en-US">
              <a:solidFill>
                <a:srgbClr val="FFFFFF"/>
              </a:solidFill>
            </a:endParaRPr>
          </a:p>
        </p:txBody>
      </p:sp>
      <p:sp>
        <p:nvSpPr>
          <p:cNvPr id="2" name="Footer Placeholder 1"/>
          <p:cNvSpPr>
            <a:spLocks noGrp="1"/>
          </p:cNvSpPr>
          <p:nvPr>
            <p:ph type="ftr" sz="quarter" idx="11"/>
          </p:nvPr>
        </p:nvSpPr>
        <p:spPr/>
        <p:txBody>
          <a:bodyPr/>
          <a:lstStyle/>
          <a:p>
            <a:pPr>
              <a:defRPr/>
            </a:pPr>
            <a:r>
              <a:rPr lang="en-US" smtClean="0"/>
              <a:t>Kevin Kay</a:t>
            </a:r>
            <a:endParaRPr lang="en-US"/>
          </a:p>
        </p:txBody>
      </p:sp>
    </p:spTree>
    <p:extLst>
      <p:ext uri="{BB962C8B-B14F-4D97-AF65-F5344CB8AC3E}">
        <p14:creationId xmlns:p14="http://schemas.microsoft.com/office/powerpoint/2010/main" val="928550772"/>
      </p:ext>
    </p:extLst>
  </p:cSld>
  <p:clrMapOvr>
    <a:overrideClrMapping bg1="dk2" tx1="lt1" bg2="dk1" tx2="lt2" accent1="accent1" accent2="accent2" accent3="accent3" accent4="accent4" accent5="accent5" accent6="accent6" hlink="hlink" folHlink="folHlink"/>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par>
    </p:tnLst>
  </p:timing>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Rectangle 2"/>
          <p:cNvSpPr>
            <a:spLocks noGrp="1" noChangeArrowheads="1"/>
          </p:cNvSpPr>
          <p:nvPr>
            <p:ph type="title"/>
          </p:nvPr>
        </p:nvSpPr>
        <p:spPr/>
        <p:txBody>
          <a:bodyPr/>
          <a:lstStyle/>
          <a:p>
            <a:pPr>
              <a:defRPr/>
            </a:pPr>
            <a:r>
              <a:rPr lang="en-US" dirty="0"/>
              <a:t>The Two Covenants</a:t>
            </a:r>
            <a:r>
              <a:rPr lang="en-US" b="1" dirty="0"/>
              <a:t/>
            </a:r>
            <a:br>
              <a:rPr lang="en-US" b="1" dirty="0"/>
            </a:br>
            <a:r>
              <a:rPr lang="en-US" sz="3000" dirty="0">
                <a:latin typeface="+mn-lt"/>
              </a:rPr>
              <a:t> (Gal. 4:21-31) </a:t>
            </a:r>
          </a:p>
        </p:txBody>
      </p:sp>
      <p:graphicFrame>
        <p:nvGraphicFramePr>
          <p:cNvPr id="12315" name="Group 27"/>
          <p:cNvGraphicFramePr>
            <a:graphicFrameLocks noGrp="1"/>
          </p:cNvGraphicFramePr>
          <p:nvPr>
            <p:ph type="tbl" idx="1"/>
            <p:extLst>
              <p:ext uri="{D42A27DB-BD31-4B8C-83A1-F6EECF244321}">
                <p14:modId xmlns:p14="http://schemas.microsoft.com/office/powerpoint/2010/main" val="3250244035"/>
              </p:ext>
            </p:extLst>
          </p:nvPr>
        </p:nvGraphicFramePr>
        <p:xfrm>
          <a:off x="762000" y="1981200"/>
          <a:ext cx="7772400" cy="3687894"/>
        </p:xfrm>
        <a:graphic>
          <a:graphicData uri="http://schemas.openxmlformats.org/drawingml/2006/table">
            <a:tbl>
              <a:tblPr firstRow="1" bandRow="1">
                <a:tableStyleId>{08FB837D-C827-4EFA-A057-4D05807E0F7C}</a:tableStyleId>
              </a:tblPr>
              <a:tblGrid>
                <a:gridCol w="3886200"/>
                <a:gridCol w="3886200"/>
              </a:tblGrid>
              <a:tr h="609548">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90000"/>
                        <a:buFont typeface="Wingdings" pitchFamily="2" charset="2"/>
                        <a:buNone/>
                        <a:tabLst/>
                      </a:pPr>
                      <a:r>
                        <a:rPr kumimoji="0" lang="en-US" sz="2800" u="none" strike="noStrike" cap="none" normalizeH="0" baseline="0" dirty="0">
                          <a:ln>
                            <a:noFill/>
                          </a:ln>
                          <a:effectLst>
                            <a:outerShdw blurRad="38100" dist="38100" dir="2700000" algn="tl">
                              <a:srgbClr val="000000"/>
                            </a:outerShdw>
                          </a:effectLst>
                        </a:rPr>
                        <a:t>Old Covenant</a:t>
                      </a:r>
                      <a:endParaRPr kumimoji="0" lang="en-US" sz="2800" b="1" i="0" u="none" strike="noStrike" cap="none" normalizeH="0" baseline="0" dirty="0">
                        <a:ln>
                          <a:noFill/>
                        </a:ln>
                        <a:solidFill>
                          <a:srgbClr val="FFFF00"/>
                        </a:solidFill>
                        <a:effectLst>
                          <a:outerShdw blurRad="38100" dist="38100" dir="2700000" algn="tl">
                            <a:srgbClr val="000000"/>
                          </a:outerShdw>
                        </a:effectLst>
                        <a:latin typeface="Arial" pitchFamily="34" charset="0"/>
                      </a:endParaRPr>
                    </a:p>
                  </a:txBody>
                  <a:tcPr marT="45716" marB="45716" anchor="ctr" horzOverflow="overflow"/>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90000"/>
                        <a:buFont typeface="Wingdings" pitchFamily="2" charset="2"/>
                        <a:buNone/>
                        <a:tabLst/>
                      </a:pPr>
                      <a:r>
                        <a:rPr kumimoji="0" lang="en-US" sz="2800" u="none" strike="noStrike" cap="none" normalizeH="0" baseline="0">
                          <a:ln>
                            <a:noFill/>
                          </a:ln>
                          <a:effectLst>
                            <a:outerShdw blurRad="38100" dist="38100" dir="2700000" algn="tl">
                              <a:srgbClr val="000000"/>
                            </a:outerShdw>
                          </a:effectLst>
                        </a:rPr>
                        <a:t>New Covenant</a:t>
                      </a:r>
                      <a:endParaRPr kumimoji="0" lang="en-US" sz="2800" b="1" i="0" u="none" strike="noStrike" cap="none" normalizeH="0" baseline="0">
                        <a:ln>
                          <a:noFill/>
                        </a:ln>
                        <a:solidFill>
                          <a:srgbClr val="FFFF00"/>
                        </a:solidFill>
                        <a:effectLst>
                          <a:outerShdw blurRad="38100" dist="38100" dir="2700000" algn="tl">
                            <a:srgbClr val="000000"/>
                          </a:outerShdw>
                        </a:effectLst>
                        <a:latin typeface="Arial" pitchFamily="34" charset="0"/>
                      </a:endParaRPr>
                    </a:p>
                  </a:txBody>
                  <a:tcPr marT="45716" marB="45716" anchor="ctr" horzOverflow="overflow"/>
                </a:tc>
              </a:tr>
              <a:tr h="685741">
                <a:tc>
                  <a:txBody>
                    <a:bodyPr/>
                    <a:lstStyle/>
                    <a:p>
                      <a:pPr marL="0" marR="0" lvl="0" indent="0" algn="l" defTabSz="914400" rtl="0" eaLnBrk="1" fontAlgn="base" latinLnBrk="0" hangingPunct="1">
                        <a:lnSpc>
                          <a:spcPct val="100000"/>
                        </a:lnSpc>
                        <a:spcBef>
                          <a:spcPct val="20000"/>
                        </a:spcBef>
                        <a:spcAft>
                          <a:spcPct val="0"/>
                        </a:spcAft>
                        <a:buClr>
                          <a:schemeClr val="hlink"/>
                        </a:buClr>
                        <a:buSzPct val="90000"/>
                        <a:buFont typeface="Wingdings" pitchFamily="2" charset="2"/>
                        <a:buNone/>
                        <a:tabLst/>
                      </a:pPr>
                      <a:r>
                        <a:rPr kumimoji="0" lang="en-US" sz="2500" u="none" strike="noStrike" cap="none" normalizeH="0" baseline="0" dirty="0">
                          <a:ln>
                            <a:noFill/>
                          </a:ln>
                          <a:effectLst/>
                        </a:rPr>
                        <a:t>Born after </a:t>
                      </a:r>
                      <a:r>
                        <a:rPr kumimoji="0" lang="en-US" sz="2500" b="0" u="none" strike="noStrike" kern="1200" cap="none" normalizeH="0" baseline="0" dirty="0" smtClean="0">
                          <a:ln>
                            <a:noFill/>
                          </a:ln>
                          <a:solidFill>
                            <a:schemeClr val="dk1"/>
                          </a:solidFill>
                          <a:effectLst/>
                          <a:latin typeface="+mj-lt"/>
                          <a:ea typeface="+mn-ea"/>
                          <a:cs typeface="+mn-cs"/>
                        </a:rPr>
                        <a:t>flesh</a:t>
                      </a:r>
                      <a:r>
                        <a:rPr kumimoji="0" lang="en-US" sz="2500" u="none" strike="noStrike" cap="none" normalizeH="0" baseline="0" dirty="0" smtClean="0">
                          <a:ln>
                            <a:noFill/>
                          </a:ln>
                          <a:effectLst/>
                        </a:rPr>
                        <a:t> </a:t>
                      </a:r>
                      <a:r>
                        <a:rPr kumimoji="0" lang="en-US" sz="2500" u="none" strike="noStrike" cap="none" normalizeH="0" baseline="0" dirty="0">
                          <a:ln>
                            <a:noFill/>
                          </a:ln>
                          <a:effectLst/>
                        </a:rPr>
                        <a:t>(4:29) </a:t>
                      </a:r>
                      <a:endParaRPr kumimoji="0" lang="en-US" sz="2500" b="0" i="0" u="none" strike="noStrike" cap="none" normalizeH="0" baseline="0" dirty="0">
                        <a:ln>
                          <a:noFill/>
                        </a:ln>
                        <a:solidFill>
                          <a:schemeClr val="tx1"/>
                        </a:solidFill>
                        <a:effectLst/>
                        <a:latin typeface="Arial" pitchFamily="34" charset="0"/>
                      </a:endParaRPr>
                    </a:p>
                  </a:txBody>
                  <a:tcPr marT="45716" marB="45716" anchor="ctr" horzOverflow="overflow"/>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90000"/>
                        <a:buFont typeface="Wingdings" pitchFamily="2" charset="2"/>
                        <a:buNone/>
                        <a:tabLst/>
                      </a:pPr>
                      <a:r>
                        <a:rPr kumimoji="0" lang="en-US" sz="2500" u="none" strike="noStrike" cap="none" normalizeH="0" baseline="0" dirty="0">
                          <a:ln>
                            <a:noFill/>
                          </a:ln>
                          <a:effectLst/>
                        </a:rPr>
                        <a:t>Born after </a:t>
                      </a:r>
                      <a:r>
                        <a:rPr kumimoji="0" lang="en-US" sz="2500" b="0" u="none" strike="noStrike" kern="1200" cap="none" normalizeH="0" baseline="0" dirty="0" smtClean="0">
                          <a:ln>
                            <a:noFill/>
                          </a:ln>
                          <a:solidFill>
                            <a:schemeClr val="dk1"/>
                          </a:solidFill>
                          <a:effectLst/>
                          <a:latin typeface="+mj-lt"/>
                          <a:ea typeface="+mn-ea"/>
                          <a:cs typeface="+mn-cs"/>
                        </a:rPr>
                        <a:t>Spirit</a:t>
                      </a:r>
                      <a:r>
                        <a:rPr kumimoji="0" lang="en-US" sz="2500" u="none" strike="noStrike" cap="none" normalizeH="0" baseline="0" dirty="0" smtClean="0">
                          <a:ln>
                            <a:noFill/>
                          </a:ln>
                          <a:effectLst/>
                        </a:rPr>
                        <a:t> </a:t>
                      </a:r>
                      <a:r>
                        <a:rPr kumimoji="0" lang="en-US" sz="2500" u="none" strike="noStrike" cap="none" normalizeH="0" baseline="0" dirty="0">
                          <a:ln>
                            <a:noFill/>
                          </a:ln>
                          <a:effectLst/>
                        </a:rPr>
                        <a:t>(4:29) </a:t>
                      </a:r>
                      <a:endParaRPr kumimoji="0" lang="en-US" sz="2500" b="0" i="0" u="none" strike="noStrike" cap="none" normalizeH="0" baseline="0" dirty="0">
                        <a:ln>
                          <a:noFill/>
                        </a:ln>
                        <a:solidFill>
                          <a:schemeClr val="tx1"/>
                        </a:solidFill>
                        <a:effectLst/>
                        <a:latin typeface="Arial" pitchFamily="34" charset="0"/>
                      </a:endParaRPr>
                    </a:p>
                  </a:txBody>
                  <a:tcPr marT="45716" marB="45716" anchor="ctr" horzOverflow="overflow"/>
                </a:tc>
              </a:tr>
              <a:tr h="685741">
                <a:tc>
                  <a:txBody>
                    <a:bodyPr/>
                    <a:lstStyle/>
                    <a:p>
                      <a:pPr marL="0" marR="0" lvl="0" indent="0" algn="l" defTabSz="914400" rtl="0" eaLnBrk="1" fontAlgn="base" latinLnBrk="0" hangingPunct="1">
                        <a:lnSpc>
                          <a:spcPct val="100000"/>
                        </a:lnSpc>
                        <a:spcBef>
                          <a:spcPct val="20000"/>
                        </a:spcBef>
                        <a:spcAft>
                          <a:spcPct val="0"/>
                        </a:spcAft>
                        <a:buClr>
                          <a:schemeClr val="hlink"/>
                        </a:buClr>
                        <a:buSzPct val="90000"/>
                        <a:buFont typeface="Wingdings" pitchFamily="2" charset="2"/>
                        <a:buNone/>
                        <a:tabLst/>
                      </a:pPr>
                      <a:r>
                        <a:rPr kumimoji="0" lang="en-US" sz="2500" b="0" u="none" strike="noStrike" kern="1200" cap="none" normalizeH="0" baseline="0" dirty="0">
                          <a:ln>
                            <a:noFill/>
                          </a:ln>
                          <a:solidFill>
                            <a:schemeClr val="dk1"/>
                          </a:solidFill>
                          <a:effectLst/>
                          <a:latin typeface="+mj-lt"/>
                          <a:ea typeface="+mn-ea"/>
                          <a:cs typeface="+mn-cs"/>
                        </a:rPr>
                        <a:t>Persecutor</a:t>
                      </a:r>
                      <a:r>
                        <a:rPr kumimoji="0" lang="en-US" sz="2500" u="none" strike="noStrike" cap="none" normalizeH="0" baseline="0" dirty="0">
                          <a:ln>
                            <a:noFill/>
                          </a:ln>
                          <a:effectLst/>
                        </a:rPr>
                        <a:t> (4:29) </a:t>
                      </a:r>
                      <a:endParaRPr kumimoji="0" lang="en-US" sz="2500" b="0" i="0" u="none" strike="noStrike" cap="none" normalizeH="0" baseline="0" dirty="0">
                        <a:ln>
                          <a:noFill/>
                        </a:ln>
                        <a:solidFill>
                          <a:schemeClr val="tx1"/>
                        </a:solidFill>
                        <a:effectLst/>
                        <a:latin typeface="Arial" pitchFamily="34" charset="0"/>
                      </a:endParaRPr>
                    </a:p>
                  </a:txBody>
                  <a:tcPr marT="45716" marB="45716" anchor="ctr" horzOverflow="overflow"/>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90000"/>
                        <a:buFont typeface="Wingdings" pitchFamily="2" charset="2"/>
                        <a:buNone/>
                        <a:tabLst/>
                      </a:pPr>
                      <a:r>
                        <a:rPr kumimoji="0" lang="en-US" sz="2500" b="0" u="none" strike="noStrike" kern="1200" cap="none" normalizeH="0" baseline="0" dirty="0">
                          <a:ln>
                            <a:noFill/>
                          </a:ln>
                          <a:solidFill>
                            <a:schemeClr val="dk1"/>
                          </a:solidFill>
                          <a:effectLst/>
                          <a:latin typeface="+mj-lt"/>
                          <a:ea typeface="+mn-ea"/>
                          <a:cs typeface="+mn-cs"/>
                        </a:rPr>
                        <a:t>Persecuted</a:t>
                      </a:r>
                      <a:r>
                        <a:rPr kumimoji="0" lang="en-US" sz="2500" u="none" strike="noStrike" cap="none" normalizeH="0" baseline="0" dirty="0">
                          <a:ln>
                            <a:noFill/>
                          </a:ln>
                          <a:effectLst/>
                        </a:rPr>
                        <a:t> (4:29) </a:t>
                      </a:r>
                      <a:endParaRPr kumimoji="0" lang="en-US" sz="2500" b="0" i="0" u="none" strike="noStrike" cap="none" normalizeH="0" baseline="0" dirty="0">
                        <a:ln>
                          <a:noFill/>
                        </a:ln>
                        <a:solidFill>
                          <a:schemeClr val="tx1"/>
                        </a:solidFill>
                        <a:effectLst/>
                        <a:latin typeface="Arial" pitchFamily="34" charset="0"/>
                      </a:endParaRPr>
                    </a:p>
                  </a:txBody>
                  <a:tcPr marT="45716" marB="45716" anchor="ctr" horzOverflow="overflow"/>
                </a:tc>
              </a:tr>
              <a:tr h="853367">
                <a:tc>
                  <a:txBody>
                    <a:bodyPr/>
                    <a:lstStyle/>
                    <a:p>
                      <a:pPr marL="0" marR="0" lvl="0" indent="0" algn="l" defTabSz="914400" rtl="0" eaLnBrk="1" fontAlgn="base" latinLnBrk="0" hangingPunct="1">
                        <a:lnSpc>
                          <a:spcPct val="100000"/>
                        </a:lnSpc>
                        <a:spcBef>
                          <a:spcPct val="20000"/>
                        </a:spcBef>
                        <a:spcAft>
                          <a:spcPct val="0"/>
                        </a:spcAft>
                        <a:buClr>
                          <a:schemeClr val="hlink"/>
                        </a:buClr>
                        <a:buSzPct val="90000"/>
                        <a:buFont typeface="Wingdings" pitchFamily="2" charset="2"/>
                        <a:buNone/>
                        <a:tabLst/>
                      </a:pPr>
                      <a:r>
                        <a:rPr kumimoji="0" lang="en-US" sz="2500" b="0" u="none" strike="noStrike" cap="none" normalizeH="0" baseline="0" dirty="0">
                          <a:ln>
                            <a:noFill/>
                          </a:ln>
                          <a:effectLst/>
                          <a:latin typeface="+mj-lt"/>
                        </a:rPr>
                        <a:t>CAST OUT </a:t>
                      </a:r>
                      <a:r>
                        <a:rPr kumimoji="0" lang="en-US" sz="2500" u="none" strike="noStrike" cap="none" normalizeH="0" baseline="0" dirty="0" smtClean="0">
                          <a:ln>
                            <a:noFill/>
                          </a:ln>
                          <a:effectLst/>
                        </a:rPr>
                        <a:t>handmaid </a:t>
                      </a:r>
                      <a:r>
                        <a:rPr kumimoji="0" lang="en-US" sz="2500" u="none" strike="noStrike" cap="none" normalizeH="0" baseline="0" dirty="0">
                          <a:ln>
                            <a:noFill/>
                          </a:ln>
                          <a:effectLst/>
                        </a:rPr>
                        <a:t>and her son (4:30) </a:t>
                      </a:r>
                      <a:endParaRPr kumimoji="0" lang="en-US" sz="2500" b="0" i="0" u="none" strike="noStrike" cap="none" normalizeH="0" baseline="0" dirty="0">
                        <a:ln>
                          <a:noFill/>
                        </a:ln>
                        <a:solidFill>
                          <a:schemeClr val="tx1"/>
                        </a:solidFill>
                        <a:effectLst/>
                        <a:latin typeface="Arial" pitchFamily="34" charset="0"/>
                      </a:endParaRPr>
                    </a:p>
                  </a:txBody>
                  <a:tcPr marT="45716" marB="45716" anchor="ctr" horzOverflow="overflow"/>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90000"/>
                        <a:buFont typeface="Wingdings" pitchFamily="2" charset="2"/>
                        <a:buNone/>
                        <a:tabLst/>
                      </a:pPr>
                      <a:r>
                        <a:rPr kumimoji="0" lang="en-US" sz="2500" u="none" strike="noStrike" cap="none" normalizeH="0" baseline="0" dirty="0">
                          <a:ln>
                            <a:noFill/>
                          </a:ln>
                          <a:effectLst/>
                        </a:rPr>
                        <a:t>Son of the freewoman </a:t>
                      </a:r>
                      <a:r>
                        <a:rPr kumimoji="0" lang="en-US" sz="2500" b="0" u="none" strike="noStrike" kern="1200" cap="none" normalizeH="0" baseline="0" dirty="0">
                          <a:ln>
                            <a:noFill/>
                          </a:ln>
                          <a:solidFill>
                            <a:schemeClr val="dk1"/>
                          </a:solidFill>
                          <a:effectLst/>
                          <a:latin typeface="+mj-lt"/>
                          <a:ea typeface="+mn-ea"/>
                          <a:cs typeface="+mn-cs"/>
                        </a:rPr>
                        <a:t>inherits</a:t>
                      </a:r>
                      <a:r>
                        <a:rPr kumimoji="0" lang="en-US" sz="2500" u="none" strike="noStrike" cap="none" normalizeH="0" baseline="0" dirty="0">
                          <a:ln>
                            <a:noFill/>
                          </a:ln>
                          <a:effectLst/>
                        </a:rPr>
                        <a:t> (4:30) </a:t>
                      </a:r>
                      <a:endParaRPr kumimoji="0" lang="en-US" sz="2500" b="0" i="0" u="none" strike="noStrike" cap="none" normalizeH="0" baseline="0" dirty="0">
                        <a:ln>
                          <a:noFill/>
                        </a:ln>
                        <a:solidFill>
                          <a:schemeClr val="tx1"/>
                        </a:solidFill>
                        <a:effectLst/>
                        <a:latin typeface="Arial" pitchFamily="34" charset="0"/>
                      </a:endParaRPr>
                    </a:p>
                  </a:txBody>
                  <a:tcPr marT="45716" marB="45716" anchor="ctr" horzOverflow="overflow"/>
                </a:tc>
              </a:tr>
              <a:tr h="853367">
                <a:tc>
                  <a:txBody>
                    <a:bodyPr/>
                    <a:lstStyle/>
                    <a:p>
                      <a:pPr marL="0" marR="0" lvl="0" indent="0" algn="l" defTabSz="914400" rtl="0" eaLnBrk="1" fontAlgn="base" latinLnBrk="0" hangingPunct="1">
                        <a:lnSpc>
                          <a:spcPct val="100000"/>
                        </a:lnSpc>
                        <a:spcBef>
                          <a:spcPct val="20000"/>
                        </a:spcBef>
                        <a:spcAft>
                          <a:spcPct val="0"/>
                        </a:spcAft>
                        <a:buClr>
                          <a:schemeClr val="hlink"/>
                        </a:buClr>
                        <a:buSzPct val="90000"/>
                        <a:buFont typeface="Wingdings" pitchFamily="2" charset="2"/>
                        <a:buNone/>
                        <a:tabLst/>
                      </a:pPr>
                      <a:r>
                        <a:rPr kumimoji="0" lang="en-US" sz="2500" u="none" strike="noStrike" cap="none" normalizeH="0" baseline="0" dirty="0">
                          <a:ln>
                            <a:noFill/>
                          </a:ln>
                          <a:effectLst/>
                        </a:rPr>
                        <a:t>We are </a:t>
                      </a:r>
                      <a:r>
                        <a:rPr kumimoji="0" lang="en-US" sz="2500" u="sng" strike="noStrike" cap="none" normalizeH="0" baseline="0" dirty="0">
                          <a:ln>
                            <a:noFill/>
                          </a:ln>
                          <a:effectLst/>
                        </a:rPr>
                        <a:t>not</a:t>
                      </a:r>
                      <a:r>
                        <a:rPr kumimoji="0" lang="en-US" sz="2500" u="none" strike="noStrike" cap="none" normalizeH="0" baseline="0" dirty="0">
                          <a:ln>
                            <a:noFill/>
                          </a:ln>
                          <a:effectLst/>
                        </a:rPr>
                        <a:t> </a:t>
                      </a:r>
                      <a:r>
                        <a:rPr kumimoji="0" lang="en-US" sz="2500" b="0" u="none" strike="noStrike" kern="1200" cap="none" normalizeH="0" baseline="0" dirty="0">
                          <a:ln>
                            <a:noFill/>
                          </a:ln>
                          <a:solidFill>
                            <a:schemeClr val="dk1"/>
                          </a:solidFill>
                          <a:effectLst/>
                          <a:latin typeface="+mj-lt"/>
                          <a:ea typeface="+mn-ea"/>
                          <a:cs typeface="+mn-cs"/>
                        </a:rPr>
                        <a:t>children</a:t>
                      </a:r>
                      <a:r>
                        <a:rPr kumimoji="0" lang="en-US" sz="2500" b="1" u="none" strike="noStrike" cap="none" normalizeH="0" baseline="0" dirty="0">
                          <a:ln>
                            <a:noFill/>
                          </a:ln>
                          <a:effectLst/>
                        </a:rPr>
                        <a:t> </a:t>
                      </a:r>
                      <a:r>
                        <a:rPr kumimoji="0" lang="en-US" sz="2500" b="0" u="none" strike="noStrike" kern="1200" cap="none" normalizeH="0" baseline="0" dirty="0">
                          <a:ln>
                            <a:noFill/>
                          </a:ln>
                          <a:solidFill>
                            <a:schemeClr val="dk1"/>
                          </a:solidFill>
                          <a:effectLst/>
                          <a:latin typeface="+mj-lt"/>
                          <a:ea typeface="+mn-ea"/>
                          <a:cs typeface="+mn-cs"/>
                        </a:rPr>
                        <a:t>of a</a:t>
                      </a:r>
                      <a:r>
                        <a:rPr kumimoji="0" lang="en-US" sz="2500" b="1" u="none" strike="noStrike" cap="none" normalizeH="0" baseline="0" dirty="0">
                          <a:ln>
                            <a:noFill/>
                          </a:ln>
                          <a:effectLst/>
                        </a:rPr>
                        <a:t> </a:t>
                      </a:r>
                      <a:r>
                        <a:rPr kumimoji="0" lang="en-US" sz="2500" b="0" u="none" strike="noStrike" kern="1200" cap="none" normalizeH="0" baseline="0" dirty="0">
                          <a:ln>
                            <a:noFill/>
                          </a:ln>
                          <a:solidFill>
                            <a:schemeClr val="dk1"/>
                          </a:solidFill>
                          <a:effectLst/>
                          <a:latin typeface="+mj-lt"/>
                          <a:ea typeface="+mn-ea"/>
                          <a:cs typeface="+mn-cs"/>
                        </a:rPr>
                        <a:t>handmaid</a:t>
                      </a:r>
                      <a:r>
                        <a:rPr kumimoji="0" lang="en-US" sz="2500" u="none" strike="noStrike" cap="none" normalizeH="0" baseline="0" dirty="0">
                          <a:ln>
                            <a:noFill/>
                          </a:ln>
                          <a:effectLst/>
                        </a:rPr>
                        <a:t> (4:31) </a:t>
                      </a:r>
                      <a:endParaRPr kumimoji="0" lang="en-US" sz="2500" b="0" i="0" u="none" strike="noStrike" cap="none" normalizeH="0" baseline="0" dirty="0">
                        <a:ln>
                          <a:noFill/>
                        </a:ln>
                        <a:solidFill>
                          <a:schemeClr val="tx1"/>
                        </a:solidFill>
                        <a:effectLst/>
                        <a:latin typeface="Arial" pitchFamily="34" charset="0"/>
                      </a:endParaRPr>
                    </a:p>
                  </a:txBody>
                  <a:tcPr marT="45716" marB="45716" anchor="ctr" horzOverflow="overflow"/>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90000"/>
                        <a:buFont typeface="Wingdings" pitchFamily="2" charset="2"/>
                        <a:buNone/>
                        <a:tabLst/>
                      </a:pPr>
                      <a:r>
                        <a:rPr kumimoji="0" lang="en-US" sz="2500" u="none" strike="noStrike" cap="none" normalizeH="0" baseline="0" dirty="0">
                          <a:ln>
                            <a:noFill/>
                          </a:ln>
                          <a:effectLst/>
                        </a:rPr>
                        <a:t>We </a:t>
                      </a:r>
                      <a:r>
                        <a:rPr kumimoji="0" lang="en-US" sz="2500" u="sng" strike="noStrike" cap="none" normalizeH="0" baseline="0" dirty="0">
                          <a:ln>
                            <a:noFill/>
                          </a:ln>
                          <a:effectLst/>
                        </a:rPr>
                        <a:t>are</a:t>
                      </a:r>
                      <a:r>
                        <a:rPr kumimoji="0" lang="en-US" sz="2500" u="none" strike="noStrike" cap="none" normalizeH="0" baseline="0" dirty="0">
                          <a:ln>
                            <a:noFill/>
                          </a:ln>
                          <a:effectLst/>
                        </a:rPr>
                        <a:t> </a:t>
                      </a:r>
                      <a:r>
                        <a:rPr kumimoji="0" lang="en-US" sz="2500" b="0" u="none" strike="noStrike" kern="1200" cap="none" normalizeH="0" baseline="0" dirty="0">
                          <a:ln>
                            <a:noFill/>
                          </a:ln>
                          <a:solidFill>
                            <a:schemeClr val="dk1"/>
                          </a:solidFill>
                          <a:effectLst/>
                          <a:latin typeface="+mj-lt"/>
                          <a:ea typeface="+mn-ea"/>
                          <a:cs typeface="+mn-cs"/>
                        </a:rPr>
                        <a:t>children</a:t>
                      </a:r>
                      <a:r>
                        <a:rPr kumimoji="0" lang="en-US" sz="2500" b="1" u="none" strike="noStrike" cap="none" normalizeH="0" baseline="0" dirty="0">
                          <a:ln>
                            <a:noFill/>
                          </a:ln>
                          <a:effectLst/>
                        </a:rPr>
                        <a:t> </a:t>
                      </a:r>
                      <a:r>
                        <a:rPr kumimoji="0" lang="en-US" sz="2500" b="0" u="none" strike="noStrike" kern="1200" cap="none" normalizeH="0" baseline="0" dirty="0">
                          <a:ln>
                            <a:noFill/>
                          </a:ln>
                          <a:solidFill>
                            <a:schemeClr val="dk1"/>
                          </a:solidFill>
                          <a:effectLst/>
                          <a:latin typeface="+mj-lt"/>
                          <a:ea typeface="+mn-ea"/>
                          <a:cs typeface="+mn-cs"/>
                        </a:rPr>
                        <a:t>of the freewoman</a:t>
                      </a:r>
                      <a:r>
                        <a:rPr kumimoji="0" lang="en-US" sz="2500" b="1" u="none" strike="noStrike" cap="none" normalizeH="0" baseline="0" dirty="0">
                          <a:ln>
                            <a:noFill/>
                          </a:ln>
                          <a:effectLst/>
                        </a:rPr>
                        <a:t> </a:t>
                      </a:r>
                      <a:r>
                        <a:rPr kumimoji="0" lang="en-US" sz="2500" u="none" strike="noStrike" cap="none" normalizeH="0" baseline="0" dirty="0">
                          <a:ln>
                            <a:noFill/>
                          </a:ln>
                          <a:effectLst/>
                        </a:rPr>
                        <a:t>(4:31) </a:t>
                      </a:r>
                      <a:endParaRPr kumimoji="0" lang="en-US" sz="2500" b="0" i="0" u="none" strike="noStrike" cap="none" normalizeH="0" baseline="0" dirty="0">
                        <a:ln>
                          <a:noFill/>
                        </a:ln>
                        <a:solidFill>
                          <a:schemeClr val="tx1"/>
                        </a:solidFill>
                        <a:effectLst/>
                        <a:latin typeface="Arial" pitchFamily="34" charset="0"/>
                      </a:endParaRPr>
                    </a:p>
                  </a:txBody>
                  <a:tcPr marT="45716" marB="45716" anchor="ctr" horzOverflow="overflow"/>
                </a:tc>
              </a:tr>
            </a:tbl>
          </a:graphicData>
        </a:graphic>
      </p:graphicFrame>
      <p:sp>
        <p:nvSpPr>
          <p:cNvPr id="25" name="Slide Number Placeholder 5"/>
          <p:cNvSpPr>
            <a:spLocks noGrp="1"/>
          </p:cNvSpPr>
          <p:nvPr>
            <p:ph type="sldNum" sz="quarter" idx="12"/>
          </p:nvPr>
        </p:nvSpPr>
        <p:spPr/>
        <p:txBody>
          <a:bodyPr/>
          <a:lstStyle/>
          <a:p>
            <a:pPr>
              <a:defRPr/>
            </a:pPr>
            <a:fld id="{9170AA71-2A6D-4EDF-B8E7-7965059247DE}" type="slidenum">
              <a:rPr lang="en-US">
                <a:solidFill>
                  <a:srgbClr val="FFFFFF"/>
                </a:solidFill>
              </a:rPr>
              <a:pPr>
                <a:defRPr/>
              </a:pPr>
              <a:t>136</a:t>
            </a:fld>
            <a:endParaRPr lang="en-US">
              <a:solidFill>
                <a:srgbClr val="FFFFFF"/>
              </a:solidFill>
            </a:endParaRPr>
          </a:p>
        </p:txBody>
      </p:sp>
      <p:sp>
        <p:nvSpPr>
          <p:cNvPr id="2" name="Footer Placeholder 1"/>
          <p:cNvSpPr>
            <a:spLocks noGrp="1"/>
          </p:cNvSpPr>
          <p:nvPr>
            <p:ph type="ftr" sz="quarter" idx="11"/>
          </p:nvPr>
        </p:nvSpPr>
        <p:spPr/>
        <p:txBody>
          <a:bodyPr/>
          <a:lstStyle/>
          <a:p>
            <a:pPr>
              <a:defRPr/>
            </a:pPr>
            <a:r>
              <a:rPr lang="en-US" smtClean="0"/>
              <a:t>Kevin Kay</a:t>
            </a:r>
            <a:endParaRPr lang="en-US"/>
          </a:p>
        </p:txBody>
      </p:sp>
    </p:spTree>
    <p:extLst>
      <p:ext uri="{BB962C8B-B14F-4D97-AF65-F5344CB8AC3E}">
        <p14:creationId xmlns:p14="http://schemas.microsoft.com/office/powerpoint/2010/main" val="1059889105"/>
      </p:ext>
    </p:extLst>
  </p:cSld>
  <p:clrMapOvr>
    <a:overrideClrMapping bg1="dk2" tx1="lt1" bg2="dk1" tx2="lt2" accent1="accent1" accent2="accent2" accent3="accent3" accent4="accent4" accent5="accent5" accent6="accent6" hlink="hlink" folHlink="folHlink"/>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par>
    </p:tnLst>
  </p:timing>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p:cNvSpPr>
            <a:spLocks noGrp="1"/>
          </p:cNvSpPr>
          <p:nvPr>
            <p:ph type="title"/>
          </p:nvPr>
        </p:nvSpPr>
        <p:spPr/>
        <p:txBody>
          <a:bodyPr/>
          <a:lstStyle/>
          <a:p>
            <a:r>
              <a:rPr lang="en-US" dirty="0" smtClean="0"/>
              <a:t>Paul Does Not Mention</a:t>
            </a:r>
            <a:endParaRPr lang="en-US" dirty="0"/>
          </a:p>
        </p:txBody>
      </p:sp>
      <p:graphicFrame>
        <p:nvGraphicFramePr>
          <p:cNvPr id="7" name="Content Placeholder 6"/>
          <p:cNvGraphicFramePr>
            <a:graphicFrameLocks noGrp="1"/>
          </p:cNvGraphicFramePr>
          <p:nvPr>
            <p:ph idx="1"/>
            <p:extLst>
              <p:ext uri="{D42A27DB-BD31-4B8C-83A1-F6EECF244321}">
                <p14:modId xmlns:p14="http://schemas.microsoft.com/office/powerpoint/2010/main" val="1935476980"/>
              </p:ext>
            </p:extLst>
          </p:nvPr>
        </p:nvGraphicFramePr>
        <p:xfrm>
          <a:off x="457200" y="1600200"/>
          <a:ext cx="8229600" cy="4530725"/>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4" name="Slide Number Placeholder 3"/>
          <p:cNvSpPr>
            <a:spLocks noGrp="1"/>
          </p:cNvSpPr>
          <p:nvPr>
            <p:ph type="sldNum" sz="quarter" idx="12"/>
          </p:nvPr>
        </p:nvSpPr>
        <p:spPr/>
        <p:txBody>
          <a:bodyPr/>
          <a:lstStyle/>
          <a:p>
            <a:pPr>
              <a:defRPr/>
            </a:pPr>
            <a:fld id="{9C0BA582-7305-4CD9-B0AE-4A65BCF8D564}" type="slidenum">
              <a:rPr lang="en-US" smtClean="0"/>
              <a:pPr>
                <a:defRPr/>
              </a:pPr>
              <a:t>137</a:t>
            </a:fld>
            <a:endParaRPr lang="en-US"/>
          </a:p>
        </p:txBody>
      </p:sp>
      <p:sp>
        <p:nvSpPr>
          <p:cNvPr id="2" name="Footer Placeholder 1"/>
          <p:cNvSpPr>
            <a:spLocks noGrp="1"/>
          </p:cNvSpPr>
          <p:nvPr>
            <p:ph type="ftr" sz="quarter" idx="11"/>
          </p:nvPr>
        </p:nvSpPr>
        <p:spPr/>
        <p:txBody>
          <a:bodyPr/>
          <a:lstStyle/>
          <a:p>
            <a:pPr>
              <a:defRPr/>
            </a:pPr>
            <a:r>
              <a:rPr lang="en-US" smtClean="0"/>
              <a:t>Kevin Kay</a:t>
            </a:r>
            <a:endParaRPr lang="en-US"/>
          </a:p>
        </p:txBody>
      </p:sp>
    </p:spTree>
    <p:extLst>
      <p:ext uri="{BB962C8B-B14F-4D97-AF65-F5344CB8AC3E}">
        <p14:creationId xmlns:p14="http://schemas.microsoft.com/office/powerpoint/2010/main" val="158594063"/>
      </p:ext>
    </p:extLst>
  </p:cSld>
  <p:clrMapOvr>
    <a:overrideClrMapping bg1="dk2" tx1="lt1" bg2="dk1" tx2="lt2" accent1="accent1" accent2="accent2" accent3="accent3" accent4="accent4" accent5="accent5" accent6="accent6" hlink="hlink" folHlink="folHlink"/>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par>
    </p:tnLst>
  </p:timing>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p:cNvSpPr>
            <a:spLocks noGrp="1"/>
          </p:cNvSpPr>
          <p:nvPr>
            <p:ph type="title"/>
          </p:nvPr>
        </p:nvSpPr>
        <p:spPr/>
        <p:txBody>
          <a:bodyPr/>
          <a:lstStyle/>
          <a:p>
            <a:pPr>
              <a:defRPr/>
            </a:pPr>
            <a:r>
              <a:rPr lang="en-US" dirty="0" err="1"/>
              <a:t>Eisegesis</a:t>
            </a:r>
            <a:endParaRPr lang="en-US" dirty="0"/>
          </a:p>
        </p:txBody>
      </p:sp>
      <p:sp>
        <p:nvSpPr>
          <p:cNvPr id="6" name="Content Placeholder 5"/>
          <p:cNvSpPr>
            <a:spLocks noGrp="1"/>
          </p:cNvSpPr>
          <p:nvPr>
            <p:ph idx="1"/>
          </p:nvPr>
        </p:nvSpPr>
        <p:spPr/>
        <p:txBody>
          <a:bodyPr/>
          <a:lstStyle/>
          <a:p>
            <a:pPr marL="0" indent="463550">
              <a:buFont typeface="Wingdings" pitchFamily="2" charset="2"/>
              <a:buNone/>
              <a:defRPr/>
            </a:pPr>
            <a:r>
              <a:rPr lang="en-US" b="1" i="1" dirty="0"/>
              <a:t>Bill Reeves</a:t>
            </a:r>
            <a:r>
              <a:rPr lang="en-US" b="1" dirty="0"/>
              <a:t>:  </a:t>
            </a:r>
            <a:r>
              <a:rPr lang="en-US" dirty="0" smtClean="0"/>
              <a:t>“Paul</a:t>
            </a:r>
            <a:r>
              <a:rPr lang="en-US" dirty="0"/>
              <a:t>, through the Holy Spirit, no more made allegorical the detail of Ishmael and Isaac living in </a:t>
            </a:r>
            <a:r>
              <a:rPr lang="en-US" dirty="0" smtClean="0"/>
              <a:t>Abraham’s </a:t>
            </a:r>
            <a:r>
              <a:rPr lang="en-US" dirty="0"/>
              <a:t>household for a short time, than he did the detail of </a:t>
            </a:r>
            <a:r>
              <a:rPr lang="en-US" dirty="0" smtClean="0"/>
              <a:t>Isaac’s </a:t>
            </a:r>
            <a:r>
              <a:rPr lang="en-US" dirty="0"/>
              <a:t>being weaned! </a:t>
            </a:r>
            <a:r>
              <a:rPr lang="en-US" b="1" dirty="0">
                <a:solidFill>
                  <a:srgbClr val="FFFF00"/>
                </a:solidFill>
              </a:rPr>
              <a:t>King goes beyond what Paul makes allegorical and misuses the purpose of the allegory</a:t>
            </a:r>
            <a:r>
              <a:rPr lang="en-US" dirty="0"/>
              <a:t>, which he did present</a:t>
            </a:r>
            <a:r>
              <a:rPr lang="en-US" dirty="0" smtClean="0"/>
              <a:t>.”  </a:t>
            </a:r>
            <a:r>
              <a:rPr lang="en-US" sz="2000" dirty="0" smtClean="0"/>
              <a:t>("The </a:t>
            </a:r>
            <a:r>
              <a:rPr lang="en-US" sz="2000" dirty="0" err="1"/>
              <a:t>Preterist</a:t>
            </a:r>
            <a:r>
              <a:rPr lang="en-US" sz="2000" dirty="0"/>
              <a:t> View Heresy (VIII</a:t>
            </a:r>
            <a:r>
              <a:rPr lang="en-US" sz="2000" dirty="0" smtClean="0"/>
              <a:t>)," </a:t>
            </a:r>
            <a:r>
              <a:rPr lang="en-US" sz="2000" i="1" dirty="0"/>
              <a:t>Truth Magazine</a:t>
            </a:r>
            <a:r>
              <a:rPr lang="en-US" sz="2000" dirty="0"/>
              <a:t>, February 22, 1973, XVII: 16, </a:t>
            </a:r>
            <a:r>
              <a:rPr lang="en-US" sz="2000" dirty="0" err="1"/>
              <a:t>n.p</a:t>
            </a:r>
            <a:r>
              <a:rPr lang="en-US" sz="2000" dirty="0"/>
              <a:t>.)</a:t>
            </a:r>
          </a:p>
        </p:txBody>
      </p:sp>
      <p:sp>
        <p:nvSpPr>
          <p:cNvPr id="4" name="Slide Number Placeholder 3"/>
          <p:cNvSpPr>
            <a:spLocks noGrp="1"/>
          </p:cNvSpPr>
          <p:nvPr>
            <p:ph type="sldNum" sz="quarter" idx="12"/>
          </p:nvPr>
        </p:nvSpPr>
        <p:spPr/>
        <p:txBody>
          <a:bodyPr/>
          <a:lstStyle/>
          <a:p>
            <a:pPr>
              <a:defRPr/>
            </a:pPr>
            <a:fld id="{63E3036D-58F7-4795-91BA-EB720A48672D}" type="slidenum">
              <a:rPr lang="en-US">
                <a:solidFill>
                  <a:srgbClr val="FFFFFF"/>
                </a:solidFill>
              </a:rPr>
              <a:pPr>
                <a:defRPr/>
              </a:pPr>
              <a:t>138</a:t>
            </a:fld>
            <a:endParaRPr lang="en-US">
              <a:solidFill>
                <a:srgbClr val="FFFFFF"/>
              </a:solidFill>
            </a:endParaRPr>
          </a:p>
        </p:txBody>
      </p:sp>
      <p:sp>
        <p:nvSpPr>
          <p:cNvPr id="2" name="Footer Placeholder 1"/>
          <p:cNvSpPr>
            <a:spLocks noGrp="1"/>
          </p:cNvSpPr>
          <p:nvPr>
            <p:ph type="ftr" sz="quarter" idx="11"/>
          </p:nvPr>
        </p:nvSpPr>
        <p:spPr/>
        <p:txBody>
          <a:bodyPr/>
          <a:lstStyle/>
          <a:p>
            <a:pPr>
              <a:defRPr/>
            </a:pPr>
            <a:r>
              <a:rPr lang="en-US" smtClean="0"/>
              <a:t>Kevin Kay</a:t>
            </a:r>
            <a:endParaRPr lang="en-US"/>
          </a:p>
        </p:txBody>
      </p:sp>
    </p:spTree>
    <p:extLst>
      <p:ext uri="{BB962C8B-B14F-4D97-AF65-F5344CB8AC3E}">
        <p14:creationId xmlns:p14="http://schemas.microsoft.com/office/powerpoint/2010/main" val="398944984"/>
      </p:ext>
    </p:extLst>
  </p:cSld>
  <p:clrMapOvr>
    <a:overrideClrMapping bg1="dk2" tx1="lt1" bg2="dk1" tx2="lt2" accent1="accent1" accent2="accent2" accent3="accent3" accent4="accent4" accent5="accent5" accent6="accent6" hlink="hlink" folHlink="folHlink"/>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par>
    </p:tnLst>
  </p:timing>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z="4200" dirty="0" smtClean="0"/>
              <a:t>Parable Of Good Samaritan</a:t>
            </a:r>
            <a:br>
              <a:rPr lang="en-US" sz="4200" dirty="0" smtClean="0"/>
            </a:br>
            <a:r>
              <a:rPr lang="en-US" sz="3000" dirty="0">
                <a:solidFill>
                  <a:schemeClr val="tx1"/>
                </a:solidFill>
                <a:latin typeface="+mn-lt"/>
                <a:ea typeface="+mn-ea"/>
                <a:cs typeface="+mn-cs"/>
              </a:rPr>
              <a:t>(</a:t>
            </a:r>
            <a:r>
              <a:rPr lang="en-US" sz="3000" dirty="0" smtClean="0">
                <a:solidFill>
                  <a:schemeClr val="tx1"/>
                </a:solidFill>
                <a:latin typeface="+mn-lt"/>
                <a:ea typeface="+mn-ea"/>
                <a:cs typeface="+mn-cs"/>
              </a:rPr>
              <a:t>Augustine's </a:t>
            </a:r>
            <a:r>
              <a:rPr lang="en-US" sz="3000" dirty="0">
                <a:solidFill>
                  <a:schemeClr val="tx1"/>
                </a:solidFill>
                <a:latin typeface="+mn-lt"/>
                <a:ea typeface="+mn-ea"/>
                <a:cs typeface="+mn-cs"/>
              </a:rPr>
              <a:t>Interpretation)</a:t>
            </a:r>
          </a:p>
        </p:txBody>
      </p:sp>
      <p:sp>
        <p:nvSpPr>
          <p:cNvPr id="3" name="Content Placeholder 2"/>
          <p:cNvSpPr>
            <a:spLocks noGrp="1"/>
          </p:cNvSpPr>
          <p:nvPr>
            <p:ph idx="1"/>
          </p:nvPr>
        </p:nvSpPr>
        <p:spPr>
          <a:xfrm>
            <a:off x="457200" y="1752600"/>
            <a:ext cx="8229600" cy="4378325"/>
          </a:xfrm>
        </p:spPr>
        <p:txBody>
          <a:bodyPr/>
          <a:lstStyle/>
          <a:p>
            <a:pPr marL="457200" indent="-457200">
              <a:spcBef>
                <a:spcPts val="0"/>
              </a:spcBef>
              <a:spcAft>
                <a:spcPts val="1200"/>
              </a:spcAft>
            </a:pPr>
            <a:r>
              <a:rPr lang="en-US" sz="2800" b="1" dirty="0" smtClean="0">
                <a:solidFill>
                  <a:srgbClr val="FFFF00"/>
                </a:solidFill>
              </a:rPr>
              <a:t>Certain man </a:t>
            </a:r>
            <a:r>
              <a:rPr lang="en-US" sz="2800" dirty="0" smtClean="0"/>
              <a:t>= Adam</a:t>
            </a:r>
          </a:p>
          <a:p>
            <a:pPr marL="457200" indent="-457200">
              <a:spcBef>
                <a:spcPts val="0"/>
              </a:spcBef>
              <a:spcAft>
                <a:spcPts val="1200"/>
              </a:spcAft>
            </a:pPr>
            <a:r>
              <a:rPr lang="en-US" sz="2800" b="1" dirty="0">
                <a:solidFill>
                  <a:srgbClr val="FFFF00"/>
                </a:solidFill>
              </a:rPr>
              <a:t>Jerusalem</a:t>
            </a:r>
            <a:r>
              <a:rPr lang="en-US" sz="2800" dirty="0" smtClean="0"/>
              <a:t> = Heavenly city</a:t>
            </a:r>
          </a:p>
          <a:p>
            <a:pPr marL="457200" indent="-457200">
              <a:spcBef>
                <a:spcPts val="0"/>
              </a:spcBef>
              <a:spcAft>
                <a:spcPts val="1200"/>
              </a:spcAft>
            </a:pPr>
            <a:r>
              <a:rPr lang="en-US" sz="2800" b="1" dirty="0">
                <a:solidFill>
                  <a:srgbClr val="FFFF00"/>
                </a:solidFill>
              </a:rPr>
              <a:t>Jericho</a:t>
            </a:r>
            <a:r>
              <a:rPr lang="en-US" sz="2800" dirty="0" smtClean="0"/>
              <a:t> = Moon  (Our mortality)</a:t>
            </a:r>
          </a:p>
          <a:p>
            <a:pPr marL="457200" indent="-457200">
              <a:spcBef>
                <a:spcPts val="0"/>
              </a:spcBef>
              <a:spcAft>
                <a:spcPts val="1200"/>
              </a:spcAft>
            </a:pPr>
            <a:r>
              <a:rPr lang="en-US" sz="2800" b="1" dirty="0">
                <a:solidFill>
                  <a:srgbClr val="FFFF00"/>
                </a:solidFill>
              </a:rPr>
              <a:t>Thieves</a:t>
            </a:r>
            <a:r>
              <a:rPr lang="en-US" sz="2800" dirty="0" smtClean="0"/>
              <a:t> = Devil &amp; His Angels</a:t>
            </a:r>
          </a:p>
          <a:p>
            <a:pPr marL="457200" indent="-457200">
              <a:spcBef>
                <a:spcPts val="0"/>
              </a:spcBef>
              <a:spcAft>
                <a:spcPts val="1200"/>
              </a:spcAft>
            </a:pPr>
            <a:r>
              <a:rPr lang="en-US" sz="2800" b="1" dirty="0">
                <a:solidFill>
                  <a:srgbClr val="FFFF00"/>
                </a:solidFill>
              </a:rPr>
              <a:t>Stripped him</a:t>
            </a:r>
            <a:r>
              <a:rPr lang="en-US" sz="2800" dirty="0" smtClean="0"/>
              <a:t>:  Of his immortality</a:t>
            </a:r>
          </a:p>
          <a:p>
            <a:pPr marL="457200" indent="-457200">
              <a:spcBef>
                <a:spcPts val="0"/>
              </a:spcBef>
              <a:spcAft>
                <a:spcPts val="1200"/>
              </a:spcAft>
            </a:pPr>
            <a:r>
              <a:rPr lang="en-US" sz="2800" b="1" dirty="0">
                <a:solidFill>
                  <a:srgbClr val="FFFF00"/>
                </a:solidFill>
              </a:rPr>
              <a:t>Beat him</a:t>
            </a:r>
            <a:r>
              <a:rPr lang="en-US" sz="2800" dirty="0" smtClean="0"/>
              <a:t>:  Persuading him to sin</a:t>
            </a:r>
          </a:p>
          <a:p>
            <a:pPr marL="457200" indent="-457200">
              <a:spcBef>
                <a:spcPts val="0"/>
              </a:spcBef>
              <a:spcAft>
                <a:spcPts val="1200"/>
              </a:spcAft>
            </a:pPr>
            <a:r>
              <a:rPr lang="en-US" sz="2800" b="1" dirty="0">
                <a:solidFill>
                  <a:srgbClr val="FFFF00"/>
                </a:solidFill>
              </a:rPr>
              <a:t>Left him half dead</a:t>
            </a:r>
            <a:r>
              <a:rPr lang="en-US" sz="2800" dirty="0" smtClean="0"/>
              <a:t>:  Wasted &amp; oppressed by sin</a:t>
            </a:r>
          </a:p>
        </p:txBody>
      </p:sp>
      <p:sp>
        <p:nvSpPr>
          <p:cNvPr id="4" name="Slide Number Placeholder 3"/>
          <p:cNvSpPr>
            <a:spLocks noGrp="1"/>
          </p:cNvSpPr>
          <p:nvPr>
            <p:ph type="sldNum" sz="quarter" idx="12"/>
          </p:nvPr>
        </p:nvSpPr>
        <p:spPr/>
        <p:txBody>
          <a:bodyPr/>
          <a:lstStyle/>
          <a:p>
            <a:pPr>
              <a:defRPr/>
            </a:pPr>
            <a:fld id="{A4F3638C-56A7-4D86-A7E5-624150A63992}" type="slidenum">
              <a:rPr lang="en-US" smtClean="0"/>
              <a:pPr>
                <a:defRPr/>
              </a:pPr>
              <a:t>139</a:t>
            </a:fld>
            <a:endParaRPr lang="en-US"/>
          </a:p>
        </p:txBody>
      </p:sp>
      <p:sp>
        <p:nvSpPr>
          <p:cNvPr id="5" name="Footer Placeholder 4"/>
          <p:cNvSpPr>
            <a:spLocks noGrp="1"/>
          </p:cNvSpPr>
          <p:nvPr>
            <p:ph type="ftr" sz="quarter" idx="11"/>
          </p:nvPr>
        </p:nvSpPr>
        <p:spPr/>
        <p:txBody>
          <a:bodyPr/>
          <a:lstStyle/>
          <a:p>
            <a:pPr>
              <a:defRPr/>
            </a:pPr>
            <a:r>
              <a:rPr lang="en-US" smtClean="0"/>
              <a:t>Kevin Kay</a:t>
            </a:r>
            <a:endParaRPr lang="en-US"/>
          </a:p>
        </p:txBody>
      </p:sp>
    </p:spTree>
    <p:extLst>
      <p:ext uri="{BB962C8B-B14F-4D97-AF65-F5344CB8AC3E}">
        <p14:creationId xmlns:p14="http://schemas.microsoft.com/office/powerpoint/2010/main" val="892468165"/>
      </p:ext>
    </p:extLst>
  </p:cSld>
  <p:clrMapOvr>
    <a:overrideClrMapping bg1="dk2" tx1="lt1" bg2="dk1" tx2="lt2" accent1="accent1" accent2="accent2" accent3="accent3" accent4="accent4" accent5="accent5" accent6="accent6" hlink="hlink" folHlink="folHlink"/>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p:cNvSpPr>
            <a:spLocks noGrp="1"/>
          </p:cNvSpPr>
          <p:nvPr>
            <p:ph type="sldNum" sz="quarter" idx="12"/>
          </p:nvPr>
        </p:nvSpPr>
        <p:spPr/>
        <p:txBody>
          <a:bodyPr/>
          <a:lstStyle/>
          <a:p>
            <a:pPr>
              <a:defRPr/>
            </a:pPr>
            <a:fld id="{173BDC2F-BEBB-4C06-BC3A-2391A22A4D3E}" type="slidenum">
              <a:rPr lang="en-US"/>
              <a:pPr>
                <a:defRPr/>
              </a:pPr>
              <a:t>14</a:t>
            </a:fld>
            <a:endParaRPr lang="en-US"/>
          </a:p>
        </p:txBody>
      </p:sp>
      <p:cxnSp>
        <p:nvCxnSpPr>
          <p:cNvPr id="25603" name="Straight Arrow Connector 3"/>
          <p:cNvCxnSpPr>
            <a:cxnSpLocks noChangeShapeType="1"/>
          </p:cNvCxnSpPr>
          <p:nvPr/>
        </p:nvCxnSpPr>
        <p:spPr bwMode="auto">
          <a:xfrm>
            <a:off x="381000" y="2971800"/>
            <a:ext cx="8077200" cy="1588"/>
          </a:xfrm>
          <a:prstGeom prst="straightConnector1">
            <a:avLst/>
          </a:prstGeom>
          <a:noFill/>
          <a:ln w="76200" algn="ctr">
            <a:solidFill>
              <a:schemeClr val="tx1"/>
            </a:solidFill>
            <a:round/>
            <a:headEnd/>
            <a:tailEnd type="arrow" w="med" len="med"/>
          </a:ln>
        </p:spPr>
      </p:cxnSp>
      <p:pic>
        <p:nvPicPr>
          <p:cNvPr id="25604" name="Picture 2" descr="C:\Users\Kevin\Pictures\Microsoft Clip Organizer\MCBD07701_0000[1].wmf"/>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533400" y="1752600"/>
            <a:ext cx="671513" cy="1031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5605" name="TextBox 5"/>
          <p:cNvSpPr txBox="1">
            <a:spLocks noChangeArrowheads="1"/>
          </p:cNvSpPr>
          <p:nvPr/>
        </p:nvSpPr>
        <p:spPr bwMode="auto">
          <a:xfrm>
            <a:off x="533400" y="3124200"/>
            <a:ext cx="685800" cy="862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pitchFamily="34" charset="0"/>
              </a:defRPr>
            </a:lvl1pPr>
            <a:lvl2pPr marL="742950" indent="-285750">
              <a:defRPr>
                <a:solidFill>
                  <a:schemeClr val="tx1"/>
                </a:solidFill>
                <a:latin typeface="Arial" pitchFamily="34" charset="0"/>
              </a:defRPr>
            </a:lvl2pPr>
            <a:lvl3pPr marL="1143000" indent="-228600">
              <a:defRPr>
                <a:solidFill>
                  <a:schemeClr val="tx1"/>
                </a:solidFill>
                <a:latin typeface="Arial" pitchFamily="34" charset="0"/>
              </a:defRPr>
            </a:lvl3pPr>
            <a:lvl4pPr marL="1600200" indent="-228600">
              <a:defRPr>
                <a:solidFill>
                  <a:schemeClr val="tx1"/>
                </a:solidFill>
                <a:latin typeface="Arial" pitchFamily="34" charset="0"/>
              </a:defRPr>
            </a:lvl4pPr>
            <a:lvl5pPr marL="2057400" indent="-228600">
              <a:defRPr>
                <a:solidFill>
                  <a:schemeClr val="tx1"/>
                </a:solidFill>
                <a:latin typeface="Arial" pitchFamily="34" charset="0"/>
              </a:defRPr>
            </a:lvl5pPr>
            <a:lvl6pPr marL="2514600" indent="-228600" fontAlgn="base">
              <a:spcBef>
                <a:spcPct val="0"/>
              </a:spcBef>
              <a:spcAft>
                <a:spcPct val="0"/>
              </a:spcAft>
              <a:defRPr>
                <a:solidFill>
                  <a:schemeClr val="tx1"/>
                </a:solidFill>
                <a:latin typeface="Arial" pitchFamily="34" charset="0"/>
              </a:defRPr>
            </a:lvl6pPr>
            <a:lvl7pPr marL="2971800" indent="-228600" fontAlgn="base">
              <a:spcBef>
                <a:spcPct val="0"/>
              </a:spcBef>
              <a:spcAft>
                <a:spcPct val="0"/>
              </a:spcAft>
              <a:defRPr>
                <a:solidFill>
                  <a:schemeClr val="tx1"/>
                </a:solidFill>
                <a:latin typeface="Arial" pitchFamily="34" charset="0"/>
              </a:defRPr>
            </a:lvl7pPr>
            <a:lvl8pPr marL="3429000" indent="-228600" fontAlgn="base">
              <a:spcBef>
                <a:spcPct val="0"/>
              </a:spcBef>
              <a:spcAft>
                <a:spcPct val="0"/>
              </a:spcAft>
              <a:defRPr>
                <a:solidFill>
                  <a:schemeClr val="tx1"/>
                </a:solidFill>
                <a:latin typeface="Arial" pitchFamily="34" charset="0"/>
              </a:defRPr>
            </a:lvl8pPr>
            <a:lvl9pPr marL="3886200" indent="-228600" fontAlgn="base">
              <a:spcBef>
                <a:spcPct val="0"/>
              </a:spcBef>
              <a:spcAft>
                <a:spcPct val="0"/>
              </a:spcAft>
              <a:defRPr>
                <a:solidFill>
                  <a:schemeClr val="tx1"/>
                </a:solidFill>
                <a:latin typeface="Arial" pitchFamily="34" charset="0"/>
              </a:defRPr>
            </a:lvl9pPr>
          </a:lstStyle>
          <a:p>
            <a:pPr algn="ctr"/>
            <a:r>
              <a:rPr lang="en-US" sz="2500"/>
              <a:t>AD 30</a:t>
            </a:r>
          </a:p>
        </p:txBody>
      </p:sp>
      <p:sp>
        <p:nvSpPr>
          <p:cNvPr id="25606" name="TextBox 6"/>
          <p:cNvSpPr txBox="1">
            <a:spLocks noChangeArrowheads="1"/>
          </p:cNvSpPr>
          <p:nvPr/>
        </p:nvSpPr>
        <p:spPr bwMode="auto">
          <a:xfrm>
            <a:off x="3276600" y="3124200"/>
            <a:ext cx="685800" cy="862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pitchFamily="34" charset="0"/>
              </a:defRPr>
            </a:lvl1pPr>
            <a:lvl2pPr marL="742950" indent="-285750">
              <a:defRPr>
                <a:solidFill>
                  <a:schemeClr val="tx1"/>
                </a:solidFill>
                <a:latin typeface="Arial" pitchFamily="34" charset="0"/>
              </a:defRPr>
            </a:lvl2pPr>
            <a:lvl3pPr marL="1143000" indent="-228600">
              <a:defRPr>
                <a:solidFill>
                  <a:schemeClr val="tx1"/>
                </a:solidFill>
                <a:latin typeface="Arial" pitchFamily="34" charset="0"/>
              </a:defRPr>
            </a:lvl3pPr>
            <a:lvl4pPr marL="1600200" indent="-228600">
              <a:defRPr>
                <a:solidFill>
                  <a:schemeClr val="tx1"/>
                </a:solidFill>
                <a:latin typeface="Arial" pitchFamily="34" charset="0"/>
              </a:defRPr>
            </a:lvl4pPr>
            <a:lvl5pPr marL="2057400" indent="-228600">
              <a:defRPr>
                <a:solidFill>
                  <a:schemeClr val="tx1"/>
                </a:solidFill>
                <a:latin typeface="Arial" pitchFamily="34" charset="0"/>
              </a:defRPr>
            </a:lvl5pPr>
            <a:lvl6pPr marL="2514600" indent="-228600" fontAlgn="base">
              <a:spcBef>
                <a:spcPct val="0"/>
              </a:spcBef>
              <a:spcAft>
                <a:spcPct val="0"/>
              </a:spcAft>
              <a:defRPr>
                <a:solidFill>
                  <a:schemeClr val="tx1"/>
                </a:solidFill>
                <a:latin typeface="Arial" pitchFamily="34" charset="0"/>
              </a:defRPr>
            </a:lvl6pPr>
            <a:lvl7pPr marL="2971800" indent="-228600" fontAlgn="base">
              <a:spcBef>
                <a:spcPct val="0"/>
              </a:spcBef>
              <a:spcAft>
                <a:spcPct val="0"/>
              </a:spcAft>
              <a:defRPr>
                <a:solidFill>
                  <a:schemeClr val="tx1"/>
                </a:solidFill>
                <a:latin typeface="Arial" pitchFamily="34" charset="0"/>
              </a:defRPr>
            </a:lvl7pPr>
            <a:lvl8pPr marL="3429000" indent="-228600" fontAlgn="base">
              <a:spcBef>
                <a:spcPct val="0"/>
              </a:spcBef>
              <a:spcAft>
                <a:spcPct val="0"/>
              </a:spcAft>
              <a:defRPr>
                <a:solidFill>
                  <a:schemeClr val="tx1"/>
                </a:solidFill>
                <a:latin typeface="Arial" pitchFamily="34" charset="0"/>
              </a:defRPr>
            </a:lvl8pPr>
            <a:lvl9pPr marL="3886200" indent="-228600" fontAlgn="base">
              <a:spcBef>
                <a:spcPct val="0"/>
              </a:spcBef>
              <a:spcAft>
                <a:spcPct val="0"/>
              </a:spcAft>
              <a:defRPr>
                <a:solidFill>
                  <a:schemeClr val="tx1"/>
                </a:solidFill>
                <a:latin typeface="Arial" pitchFamily="34" charset="0"/>
              </a:defRPr>
            </a:lvl9pPr>
          </a:lstStyle>
          <a:p>
            <a:pPr algn="ctr"/>
            <a:r>
              <a:rPr lang="en-US" sz="2500"/>
              <a:t>AD 70</a:t>
            </a:r>
          </a:p>
        </p:txBody>
      </p:sp>
      <p:sp>
        <p:nvSpPr>
          <p:cNvPr id="8" name="Left-Right Arrow 7"/>
          <p:cNvSpPr/>
          <p:nvPr/>
        </p:nvSpPr>
        <p:spPr bwMode="auto">
          <a:xfrm>
            <a:off x="1371600" y="2209800"/>
            <a:ext cx="1752600" cy="609600"/>
          </a:xfrm>
          <a:prstGeom prst="leftRightArrow">
            <a:avLst/>
          </a:prstGeom>
          <a:solidFill>
            <a:srgbClr val="C00000"/>
          </a:solidFill>
          <a:ln w="9525" cap="flat" cmpd="sng" algn="ctr">
            <a:noFill/>
            <a:prstDash val="solid"/>
            <a:round/>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anchor="ctr"/>
          <a:lstStyle/>
          <a:p>
            <a:pPr algn="ctr" eaLnBrk="0" hangingPunct="0">
              <a:defRPr/>
            </a:pPr>
            <a:r>
              <a:rPr lang="en-US" sz="2000" b="1" dirty="0" err="1">
                <a:latin typeface="Arial" charset="0"/>
                <a:cs typeface="+mn-cs"/>
              </a:rPr>
              <a:t>Eschaton</a:t>
            </a:r>
            <a:endParaRPr lang="en-US" sz="2000" b="1" dirty="0">
              <a:latin typeface="Arial" charset="0"/>
              <a:cs typeface="+mn-cs"/>
            </a:endParaRPr>
          </a:p>
        </p:txBody>
      </p:sp>
      <p:pic>
        <p:nvPicPr>
          <p:cNvPr id="25610" name="Picture 16" descr="jerusalem_destruction_70ad.jpg"/>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3329940" y="1981200"/>
            <a:ext cx="944563" cy="863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 name="Rectangular Callout 20"/>
          <p:cNvSpPr/>
          <p:nvPr/>
        </p:nvSpPr>
        <p:spPr bwMode="auto">
          <a:xfrm>
            <a:off x="457200" y="4648200"/>
            <a:ext cx="3276600" cy="1143000"/>
          </a:xfrm>
          <a:prstGeom prst="wedgeRectCallout">
            <a:avLst>
              <a:gd name="adj1" fmla="val 4766"/>
              <a:gd name="adj2" fmla="val -178931"/>
            </a:avLst>
          </a:prstGeom>
          <a:solidFill>
            <a:schemeClr val="bg2">
              <a:lumMod val="60000"/>
              <a:lumOff val="40000"/>
            </a:schemeClr>
          </a:solidFill>
          <a:ln w="9525" cap="flat" cmpd="sng" algn="ctr">
            <a:noFill/>
            <a:prstDash val="solid"/>
            <a:round/>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anchor="t"/>
          <a:lstStyle/>
          <a:p>
            <a:pPr marL="457200" indent="-342900" eaLnBrk="0" hangingPunct="0">
              <a:buFont typeface="Wingdings" pitchFamily="2" charset="2"/>
              <a:buChar char="Ø"/>
              <a:defRPr/>
            </a:pPr>
            <a:r>
              <a:rPr lang="en-US" sz="2000" dirty="0">
                <a:latin typeface="Arial" charset="0"/>
                <a:cs typeface="+mn-cs"/>
              </a:rPr>
              <a:t>Messianic Reign</a:t>
            </a:r>
          </a:p>
          <a:p>
            <a:pPr marL="457200" indent="-342900" eaLnBrk="0" hangingPunct="0">
              <a:buFont typeface="Wingdings" pitchFamily="2" charset="2"/>
              <a:buChar char="Ø"/>
              <a:defRPr/>
            </a:pPr>
            <a:r>
              <a:rPr lang="en-US" sz="2000" dirty="0" smtClean="0">
                <a:latin typeface="Arial" charset="0"/>
                <a:cs typeface="+mn-cs"/>
              </a:rPr>
              <a:t>“Kingdom </a:t>
            </a:r>
            <a:r>
              <a:rPr lang="en-US" sz="2000" dirty="0">
                <a:latin typeface="Arial" charset="0"/>
                <a:cs typeface="+mn-cs"/>
              </a:rPr>
              <a:t>of </a:t>
            </a:r>
            <a:r>
              <a:rPr lang="en-US" sz="2000" dirty="0" smtClean="0">
                <a:latin typeface="Arial" charset="0"/>
                <a:cs typeface="+mn-cs"/>
              </a:rPr>
              <a:t>Christ”</a:t>
            </a:r>
            <a:endParaRPr lang="en-US" sz="2000" dirty="0">
              <a:latin typeface="Arial" charset="0"/>
              <a:cs typeface="+mn-cs"/>
            </a:endParaRPr>
          </a:p>
          <a:p>
            <a:pPr marL="457200" indent="-342900" eaLnBrk="0" hangingPunct="0">
              <a:buFont typeface="Wingdings" pitchFamily="2" charset="2"/>
              <a:buChar char="Ø"/>
              <a:defRPr/>
            </a:pPr>
            <a:r>
              <a:rPr lang="en-US" sz="2000" dirty="0">
                <a:latin typeface="Arial" charset="0"/>
                <a:cs typeface="+mn-cs"/>
              </a:rPr>
              <a:t>Old &amp; New Covenants</a:t>
            </a:r>
          </a:p>
          <a:p>
            <a:pPr algn="ctr" eaLnBrk="0" hangingPunct="0">
              <a:defRPr/>
            </a:pPr>
            <a:endParaRPr lang="en-US" dirty="0">
              <a:latin typeface="Arial" charset="0"/>
              <a:cs typeface="+mn-cs"/>
            </a:endParaRPr>
          </a:p>
        </p:txBody>
      </p:sp>
      <p:sp>
        <p:nvSpPr>
          <p:cNvPr id="22" name="Rectangular Callout 21"/>
          <p:cNvSpPr/>
          <p:nvPr/>
        </p:nvSpPr>
        <p:spPr bwMode="auto">
          <a:xfrm>
            <a:off x="5200650" y="2424430"/>
            <a:ext cx="3886200" cy="3909060"/>
          </a:xfrm>
          <a:prstGeom prst="wedgeRectCallout">
            <a:avLst>
              <a:gd name="adj1" fmla="val -70965"/>
              <a:gd name="adj2" fmla="val -37865"/>
            </a:avLst>
          </a:prstGeom>
          <a:solidFill>
            <a:schemeClr val="bg2">
              <a:lumMod val="60000"/>
              <a:lumOff val="40000"/>
            </a:schemeClr>
          </a:solidFill>
          <a:ln w="9525" cap="flat" cmpd="sng" algn="ctr">
            <a:noFill/>
            <a:prstDash val="solid"/>
            <a:round/>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anchor="ctr"/>
          <a:lstStyle/>
          <a:p>
            <a:pPr marL="457200" indent="-342900" eaLnBrk="0" hangingPunct="0">
              <a:buFont typeface="Wingdings" pitchFamily="2" charset="2"/>
              <a:buChar char="Ø"/>
              <a:defRPr/>
            </a:pPr>
            <a:r>
              <a:rPr lang="en-US" sz="2000" dirty="0" smtClean="0">
                <a:latin typeface="Arial" charset="0"/>
                <a:cs typeface="+mn-cs"/>
              </a:rPr>
              <a:t>End of Law</a:t>
            </a:r>
          </a:p>
          <a:p>
            <a:pPr marL="457200" indent="-342900" eaLnBrk="0" hangingPunct="0">
              <a:buFont typeface="Wingdings" pitchFamily="2" charset="2"/>
              <a:buChar char="Ø"/>
              <a:defRPr/>
            </a:pPr>
            <a:r>
              <a:rPr lang="en-US" sz="2000" dirty="0" smtClean="0">
                <a:latin typeface="Arial" charset="0"/>
                <a:cs typeface="+mn-cs"/>
              </a:rPr>
              <a:t>End of “Last Days”</a:t>
            </a:r>
          </a:p>
          <a:p>
            <a:pPr marL="457200" indent="-342900" eaLnBrk="0" hangingPunct="0">
              <a:buFont typeface="Wingdings" pitchFamily="2" charset="2"/>
              <a:buChar char="Ø"/>
              <a:defRPr/>
            </a:pPr>
            <a:r>
              <a:rPr lang="en-US" sz="2000" dirty="0" smtClean="0">
                <a:latin typeface="Arial" charset="0"/>
                <a:cs typeface="+mn-cs"/>
              </a:rPr>
              <a:t>Second </a:t>
            </a:r>
            <a:r>
              <a:rPr lang="en-US" sz="2000" dirty="0">
                <a:latin typeface="Arial" charset="0"/>
                <a:cs typeface="+mn-cs"/>
              </a:rPr>
              <a:t>Coming</a:t>
            </a:r>
          </a:p>
          <a:p>
            <a:pPr marL="457200" indent="-342900" eaLnBrk="0" hangingPunct="0">
              <a:buFont typeface="Wingdings" pitchFamily="2" charset="2"/>
              <a:buChar char="Ø"/>
              <a:defRPr/>
            </a:pPr>
            <a:r>
              <a:rPr lang="en-US" sz="2000" dirty="0" smtClean="0">
                <a:latin typeface="Arial" charset="0"/>
                <a:cs typeface="+mn-cs"/>
              </a:rPr>
              <a:t>Kingdom in Power &amp; Glory</a:t>
            </a:r>
          </a:p>
          <a:p>
            <a:pPr marL="457200" indent="-342900" eaLnBrk="0" hangingPunct="0">
              <a:buFont typeface="Wingdings" pitchFamily="2" charset="2"/>
              <a:buChar char="Ø"/>
              <a:defRPr/>
            </a:pPr>
            <a:r>
              <a:rPr lang="en-US" sz="2000" dirty="0">
                <a:latin typeface="Arial" charset="0"/>
              </a:rPr>
              <a:t>“Kingdom of God”</a:t>
            </a:r>
          </a:p>
          <a:p>
            <a:pPr marL="457200" indent="-342900" eaLnBrk="0" hangingPunct="0">
              <a:buFont typeface="Wingdings" pitchFamily="2" charset="2"/>
              <a:buChar char="Ø"/>
              <a:defRPr/>
            </a:pPr>
            <a:r>
              <a:rPr lang="en-US" sz="2000" dirty="0" smtClean="0">
                <a:latin typeface="Arial" charset="0"/>
                <a:cs typeface="+mn-cs"/>
              </a:rPr>
              <a:t>Eternal Kingdom</a:t>
            </a:r>
          </a:p>
          <a:p>
            <a:pPr marL="457200" indent="-342900" eaLnBrk="0" hangingPunct="0">
              <a:buFont typeface="Wingdings" pitchFamily="2" charset="2"/>
              <a:buChar char="Ø"/>
              <a:defRPr/>
            </a:pPr>
            <a:r>
              <a:rPr lang="en-US" sz="2000" dirty="0" smtClean="0">
                <a:latin typeface="Arial" charset="0"/>
                <a:cs typeface="+mn-cs"/>
              </a:rPr>
              <a:t>Resurrection </a:t>
            </a:r>
            <a:r>
              <a:rPr lang="en-US" sz="2000" dirty="0">
                <a:latin typeface="Arial" charset="0"/>
                <a:cs typeface="+mn-cs"/>
              </a:rPr>
              <a:t>of </a:t>
            </a:r>
            <a:r>
              <a:rPr lang="en-US" sz="2000" dirty="0" smtClean="0">
                <a:latin typeface="Arial" charset="0"/>
                <a:cs typeface="+mn-cs"/>
              </a:rPr>
              <a:t>Dead</a:t>
            </a:r>
          </a:p>
          <a:p>
            <a:pPr marL="457200" indent="-342900" eaLnBrk="0" hangingPunct="0">
              <a:buFont typeface="Wingdings" pitchFamily="2" charset="2"/>
              <a:buChar char="Ø"/>
              <a:defRPr/>
            </a:pPr>
            <a:r>
              <a:rPr lang="en-US" sz="2000" dirty="0" smtClean="0">
                <a:latin typeface="Arial" charset="0"/>
                <a:cs typeface="+mn-cs"/>
              </a:rPr>
              <a:t>Redemption of Body</a:t>
            </a:r>
          </a:p>
          <a:p>
            <a:pPr marL="457200" indent="-342900" eaLnBrk="0" hangingPunct="0">
              <a:buFont typeface="Wingdings" pitchFamily="2" charset="2"/>
              <a:buChar char="Ø"/>
              <a:defRPr/>
            </a:pPr>
            <a:r>
              <a:rPr lang="en-US" sz="2000" dirty="0" smtClean="0">
                <a:latin typeface="Arial" charset="0"/>
                <a:cs typeface="+mn-cs"/>
              </a:rPr>
              <a:t>Perfection of Saints</a:t>
            </a:r>
            <a:endParaRPr lang="en-US" sz="2000" dirty="0">
              <a:latin typeface="Arial" charset="0"/>
              <a:cs typeface="+mn-cs"/>
            </a:endParaRPr>
          </a:p>
          <a:p>
            <a:pPr marL="457200" indent="-342900" eaLnBrk="0" hangingPunct="0">
              <a:buFont typeface="Wingdings" pitchFamily="2" charset="2"/>
              <a:buChar char="Ø"/>
              <a:defRPr/>
            </a:pPr>
            <a:r>
              <a:rPr lang="en-US" sz="2000" dirty="0" smtClean="0">
                <a:latin typeface="Arial" charset="0"/>
                <a:cs typeface="+mn-cs"/>
              </a:rPr>
              <a:t>Final </a:t>
            </a:r>
            <a:r>
              <a:rPr lang="en-US" sz="2000" dirty="0">
                <a:latin typeface="Arial" charset="0"/>
                <a:cs typeface="+mn-cs"/>
              </a:rPr>
              <a:t>Judgment</a:t>
            </a:r>
          </a:p>
          <a:p>
            <a:pPr marL="457200" indent="-342900" eaLnBrk="0" hangingPunct="0">
              <a:buFont typeface="Wingdings" pitchFamily="2" charset="2"/>
              <a:buChar char="Ø"/>
              <a:defRPr/>
            </a:pPr>
            <a:r>
              <a:rPr lang="en-US" sz="2000" dirty="0">
                <a:latin typeface="Arial" charset="0"/>
                <a:cs typeface="+mn-cs"/>
              </a:rPr>
              <a:t>End Of World (Age</a:t>
            </a:r>
            <a:r>
              <a:rPr lang="en-US" sz="2000" dirty="0" smtClean="0">
                <a:latin typeface="Arial" charset="0"/>
                <a:cs typeface="+mn-cs"/>
              </a:rPr>
              <a:t>)</a:t>
            </a:r>
          </a:p>
          <a:p>
            <a:pPr marL="457200" indent="-342900" eaLnBrk="0" hangingPunct="0">
              <a:buFont typeface="Wingdings" pitchFamily="2" charset="2"/>
              <a:buChar char="Ø"/>
              <a:defRPr/>
            </a:pPr>
            <a:r>
              <a:rPr lang="en-US" sz="2000" dirty="0" smtClean="0">
                <a:latin typeface="Arial" charset="0"/>
                <a:cs typeface="+mn-cs"/>
              </a:rPr>
              <a:t>New Heavens &amp; Earth</a:t>
            </a:r>
            <a:endParaRPr lang="en-US" sz="2000" dirty="0">
              <a:latin typeface="Arial" charset="0"/>
              <a:cs typeface="+mn-cs"/>
            </a:endParaRPr>
          </a:p>
        </p:txBody>
      </p:sp>
      <p:sp>
        <p:nvSpPr>
          <p:cNvPr id="25617" name="TextBox 22"/>
          <p:cNvSpPr txBox="1">
            <a:spLocks noChangeArrowheads="1"/>
          </p:cNvSpPr>
          <p:nvPr/>
        </p:nvSpPr>
        <p:spPr bwMode="auto">
          <a:xfrm>
            <a:off x="1234440" y="1731178"/>
            <a:ext cx="2133600" cy="4770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pitchFamily="34" charset="0"/>
              </a:defRPr>
            </a:lvl1pPr>
            <a:lvl2pPr marL="742950" indent="-285750">
              <a:defRPr>
                <a:solidFill>
                  <a:schemeClr val="tx1"/>
                </a:solidFill>
                <a:latin typeface="Arial" pitchFamily="34" charset="0"/>
              </a:defRPr>
            </a:lvl2pPr>
            <a:lvl3pPr marL="1143000" indent="-228600">
              <a:defRPr>
                <a:solidFill>
                  <a:schemeClr val="tx1"/>
                </a:solidFill>
                <a:latin typeface="Arial" pitchFamily="34" charset="0"/>
              </a:defRPr>
            </a:lvl3pPr>
            <a:lvl4pPr marL="1600200" indent="-228600">
              <a:defRPr>
                <a:solidFill>
                  <a:schemeClr val="tx1"/>
                </a:solidFill>
                <a:latin typeface="Arial" pitchFamily="34" charset="0"/>
              </a:defRPr>
            </a:lvl4pPr>
            <a:lvl5pPr marL="2057400" indent="-228600">
              <a:defRPr>
                <a:solidFill>
                  <a:schemeClr val="tx1"/>
                </a:solidFill>
                <a:latin typeface="Arial" pitchFamily="34" charset="0"/>
              </a:defRPr>
            </a:lvl5pPr>
            <a:lvl6pPr marL="2514600" indent="-228600" fontAlgn="base">
              <a:spcBef>
                <a:spcPct val="0"/>
              </a:spcBef>
              <a:spcAft>
                <a:spcPct val="0"/>
              </a:spcAft>
              <a:defRPr>
                <a:solidFill>
                  <a:schemeClr val="tx1"/>
                </a:solidFill>
                <a:latin typeface="Arial" pitchFamily="34" charset="0"/>
              </a:defRPr>
            </a:lvl6pPr>
            <a:lvl7pPr marL="2971800" indent="-228600" fontAlgn="base">
              <a:spcBef>
                <a:spcPct val="0"/>
              </a:spcBef>
              <a:spcAft>
                <a:spcPct val="0"/>
              </a:spcAft>
              <a:defRPr>
                <a:solidFill>
                  <a:schemeClr val="tx1"/>
                </a:solidFill>
                <a:latin typeface="Arial" pitchFamily="34" charset="0"/>
              </a:defRPr>
            </a:lvl7pPr>
            <a:lvl8pPr marL="3429000" indent="-228600" fontAlgn="base">
              <a:spcBef>
                <a:spcPct val="0"/>
              </a:spcBef>
              <a:spcAft>
                <a:spcPct val="0"/>
              </a:spcAft>
              <a:defRPr>
                <a:solidFill>
                  <a:schemeClr val="tx1"/>
                </a:solidFill>
                <a:latin typeface="Arial" pitchFamily="34" charset="0"/>
              </a:defRPr>
            </a:lvl8pPr>
            <a:lvl9pPr marL="3886200" indent="-228600" fontAlgn="base">
              <a:spcBef>
                <a:spcPct val="0"/>
              </a:spcBef>
              <a:spcAft>
                <a:spcPct val="0"/>
              </a:spcAft>
              <a:defRPr>
                <a:solidFill>
                  <a:schemeClr val="tx1"/>
                </a:solidFill>
                <a:latin typeface="Arial" pitchFamily="34" charset="0"/>
              </a:defRPr>
            </a:lvl9pPr>
          </a:lstStyle>
          <a:p>
            <a:pPr algn="ctr"/>
            <a:r>
              <a:rPr lang="en-US" sz="2500" b="1" dirty="0" smtClean="0"/>
              <a:t>“Last Days”</a:t>
            </a:r>
            <a:endParaRPr lang="en-US" sz="2500" b="1" dirty="0"/>
          </a:p>
        </p:txBody>
      </p:sp>
      <p:sp>
        <p:nvSpPr>
          <p:cNvPr id="25618" name="TextBox 23"/>
          <p:cNvSpPr txBox="1">
            <a:spLocks noChangeArrowheads="1"/>
          </p:cNvSpPr>
          <p:nvPr/>
        </p:nvSpPr>
        <p:spPr bwMode="auto">
          <a:xfrm>
            <a:off x="5577840" y="1731178"/>
            <a:ext cx="2667000" cy="477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pitchFamily="34" charset="0"/>
              </a:defRPr>
            </a:lvl1pPr>
            <a:lvl2pPr marL="742950" indent="-285750">
              <a:defRPr>
                <a:solidFill>
                  <a:schemeClr val="tx1"/>
                </a:solidFill>
                <a:latin typeface="Arial" pitchFamily="34" charset="0"/>
              </a:defRPr>
            </a:lvl2pPr>
            <a:lvl3pPr marL="1143000" indent="-228600">
              <a:defRPr>
                <a:solidFill>
                  <a:schemeClr val="tx1"/>
                </a:solidFill>
                <a:latin typeface="Arial" pitchFamily="34" charset="0"/>
              </a:defRPr>
            </a:lvl3pPr>
            <a:lvl4pPr marL="1600200" indent="-228600">
              <a:defRPr>
                <a:solidFill>
                  <a:schemeClr val="tx1"/>
                </a:solidFill>
                <a:latin typeface="Arial" pitchFamily="34" charset="0"/>
              </a:defRPr>
            </a:lvl4pPr>
            <a:lvl5pPr marL="2057400" indent="-228600">
              <a:defRPr>
                <a:solidFill>
                  <a:schemeClr val="tx1"/>
                </a:solidFill>
                <a:latin typeface="Arial" pitchFamily="34" charset="0"/>
              </a:defRPr>
            </a:lvl5pPr>
            <a:lvl6pPr marL="2514600" indent="-228600" fontAlgn="base">
              <a:spcBef>
                <a:spcPct val="0"/>
              </a:spcBef>
              <a:spcAft>
                <a:spcPct val="0"/>
              </a:spcAft>
              <a:defRPr>
                <a:solidFill>
                  <a:schemeClr val="tx1"/>
                </a:solidFill>
                <a:latin typeface="Arial" pitchFamily="34" charset="0"/>
              </a:defRPr>
            </a:lvl6pPr>
            <a:lvl7pPr marL="2971800" indent="-228600" fontAlgn="base">
              <a:spcBef>
                <a:spcPct val="0"/>
              </a:spcBef>
              <a:spcAft>
                <a:spcPct val="0"/>
              </a:spcAft>
              <a:defRPr>
                <a:solidFill>
                  <a:schemeClr val="tx1"/>
                </a:solidFill>
                <a:latin typeface="Arial" pitchFamily="34" charset="0"/>
              </a:defRPr>
            </a:lvl7pPr>
            <a:lvl8pPr marL="3429000" indent="-228600" fontAlgn="base">
              <a:spcBef>
                <a:spcPct val="0"/>
              </a:spcBef>
              <a:spcAft>
                <a:spcPct val="0"/>
              </a:spcAft>
              <a:defRPr>
                <a:solidFill>
                  <a:schemeClr val="tx1"/>
                </a:solidFill>
                <a:latin typeface="Arial" pitchFamily="34" charset="0"/>
              </a:defRPr>
            </a:lvl8pPr>
            <a:lvl9pPr marL="3886200" indent="-228600" fontAlgn="base">
              <a:spcBef>
                <a:spcPct val="0"/>
              </a:spcBef>
              <a:spcAft>
                <a:spcPct val="0"/>
              </a:spcAft>
              <a:defRPr>
                <a:solidFill>
                  <a:schemeClr val="tx1"/>
                </a:solidFill>
                <a:latin typeface="Arial" pitchFamily="34" charset="0"/>
              </a:defRPr>
            </a:lvl9pPr>
          </a:lstStyle>
          <a:p>
            <a:pPr algn="ctr"/>
            <a:r>
              <a:rPr lang="en-US" sz="2500" b="1" dirty="0" smtClean="0"/>
              <a:t>“Eternal Days”</a:t>
            </a:r>
            <a:endParaRPr lang="en-US" sz="2500" b="1" dirty="0"/>
          </a:p>
        </p:txBody>
      </p:sp>
      <p:sp>
        <p:nvSpPr>
          <p:cNvPr id="25" name="Right Arrow 24"/>
          <p:cNvSpPr/>
          <p:nvPr/>
        </p:nvSpPr>
        <p:spPr bwMode="auto">
          <a:xfrm>
            <a:off x="0" y="457200"/>
            <a:ext cx="3733800" cy="685800"/>
          </a:xfrm>
          <a:prstGeom prst="rightArrow">
            <a:avLst/>
          </a:prstGeom>
          <a:solidFill>
            <a:schemeClr val="bg2">
              <a:lumMod val="60000"/>
              <a:lumOff val="40000"/>
            </a:schemeClr>
          </a:solidFill>
          <a:ln w="9525" cap="flat" cmpd="sng" algn="ctr">
            <a:noFill/>
            <a:prstDash val="solid"/>
            <a:round/>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anchor="ctr"/>
          <a:lstStyle/>
          <a:p>
            <a:pPr algn="ctr" eaLnBrk="0" hangingPunct="0">
              <a:defRPr/>
            </a:pPr>
            <a:r>
              <a:rPr lang="en-US" sz="2500" b="1" dirty="0">
                <a:latin typeface="Arial" charset="0"/>
                <a:cs typeface="+mn-cs"/>
              </a:rPr>
              <a:t>Mosaic Dispensation</a:t>
            </a:r>
          </a:p>
        </p:txBody>
      </p:sp>
      <p:sp>
        <p:nvSpPr>
          <p:cNvPr id="14" name="Right Arrow 13"/>
          <p:cNvSpPr/>
          <p:nvPr/>
        </p:nvSpPr>
        <p:spPr bwMode="auto">
          <a:xfrm>
            <a:off x="3733800" y="457200"/>
            <a:ext cx="4114800" cy="685800"/>
          </a:xfrm>
          <a:prstGeom prst="rightArrow">
            <a:avLst/>
          </a:prstGeom>
          <a:solidFill>
            <a:schemeClr val="bg2">
              <a:lumMod val="60000"/>
              <a:lumOff val="40000"/>
            </a:schemeClr>
          </a:solidFill>
          <a:ln w="9525" cap="flat" cmpd="sng" algn="ctr">
            <a:noFill/>
            <a:prstDash val="solid"/>
            <a:round/>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anchor="ctr"/>
          <a:lstStyle/>
          <a:p>
            <a:pPr algn="ctr" eaLnBrk="0" hangingPunct="0">
              <a:defRPr/>
            </a:pPr>
            <a:r>
              <a:rPr lang="en-US" sz="2500" b="1" dirty="0">
                <a:latin typeface="Arial" charset="0"/>
                <a:cs typeface="+mn-cs"/>
              </a:rPr>
              <a:t>Christian Dispensation</a:t>
            </a:r>
          </a:p>
        </p:txBody>
      </p:sp>
      <p:sp>
        <p:nvSpPr>
          <p:cNvPr id="3" name="Rectangular Callout 2"/>
          <p:cNvSpPr/>
          <p:nvPr/>
        </p:nvSpPr>
        <p:spPr bwMode="auto">
          <a:xfrm>
            <a:off x="3962400" y="1158081"/>
            <a:ext cx="2667000" cy="355600"/>
          </a:xfrm>
          <a:prstGeom prst="wedgeRectCallout">
            <a:avLst>
              <a:gd name="adj1" fmla="val -39176"/>
              <a:gd name="adj2" fmla="val 181429"/>
            </a:avLst>
          </a:prstGeom>
          <a:solidFill>
            <a:srgbClr val="C00000"/>
          </a:solidFill>
          <a:ln w="9525" cap="flat" cmpd="sng" algn="ctr">
            <a:noFill/>
            <a:prstDash val="solid"/>
            <a:round/>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91440" tIns="45720" rIns="91440" bIns="45720" numCol="1" rtlCol="0" anchor="ctr"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r>
              <a:rPr kumimoji="0" lang="en-US" sz="2000" b="0" i="0" u="none" strike="noStrike" cap="none" normalizeH="0" baseline="0" dirty="0" smtClean="0">
                <a:ln>
                  <a:noFill/>
                </a:ln>
                <a:solidFill>
                  <a:schemeClr val="tx1"/>
                </a:solidFill>
                <a:effectLst/>
                <a:latin typeface="Arial" charset="0"/>
              </a:rPr>
              <a:t>All Prophecy Fulfilled</a:t>
            </a:r>
          </a:p>
        </p:txBody>
      </p:sp>
      <p:sp>
        <p:nvSpPr>
          <p:cNvPr id="4" name="Footer Placeholder 3"/>
          <p:cNvSpPr>
            <a:spLocks noGrp="1"/>
          </p:cNvSpPr>
          <p:nvPr>
            <p:ph type="ftr" sz="quarter" idx="11"/>
          </p:nvPr>
        </p:nvSpPr>
        <p:spPr/>
        <p:txBody>
          <a:bodyPr/>
          <a:lstStyle/>
          <a:p>
            <a:pPr>
              <a:defRPr/>
            </a:pPr>
            <a:r>
              <a:rPr lang="en-US" smtClean="0"/>
              <a:t>Kevin Kay</a:t>
            </a:r>
            <a:endParaRPr lang="en-US"/>
          </a:p>
        </p:txBody>
      </p:sp>
    </p:spTree>
    <p:extLst>
      <p:ext uri="{BB962C8B-B14F-4D97-AF65-F5344CB8AC3E}">
        <p14:creationId xmlns:p14="http://schemas.microsoft.com/office/powerpoint/2010/main" val="2522063197"/>
      </p:ext>
    </p:extLst>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25"/>
                                        </p:tgtEl>
                                        <p:attrNameLst>
                                          <p:attrName>style.visibility</p:attrName>
                                        </p:attrNameLst>
                                      </p:cBhvr>
                                      <p:to>
                                        <p:strVal val="visible"/>
                                      </p:to>
                                    </p:set>
                                    <p:animEffect transition="in" filter="wipe(left)">
                                      <p:cBhvr>
                                        <p:cTn id="7" dur="500"/>
                                        <p:tgtEl>
                                          <p:spTgt spid="25"/>
                                        </p:tgtEl>
                                      </p:cBhvr>
                                    </p:animEffect>
                                  </p:childTnLst>
                                </p:cTn>
                              </p:par>
                            </p:childTnLst>
                          </p:cTn>
                        </p:par>
                      </p:childTnLst>
                    </p:cTn>
                  </p:par>
                  <p:par>
                    <p:cTn id="8" fill="hold">
                      <p:stCondLst>
                        <p:cond delay="indefinite"/>
                      </p:stCondLst>
                      <p:childTnLst>
                        <p:par>
                          <p:cTn id="9" fill="hold">
                            <p:stCondLst>
                              <p:cond delay="0"/>
                            </p:stCondLst>
                            <p:childTnLst>
                              <p:par>
                                <p:cTn id="10" presetID="53" presetClass="entr" presetSubtype="16" fill="hold" grpId="0" nodeType="clickEffect">
                                  <p:stCondLst>
                                    <p:cond delay="0"/>
                                  </p:stCondLst>
                                  <p:childTnLst>
                                    <p:set>
                                      <p:cBhvr>
                                        <p:cTn id="11" dur="1" fill="hold">
                                          <p:stCondLst>
                                            <p:cond delay="0"/>
                                          </p:stCondLst>
                                        </p:cTn>
                                        <p:tgtEl>
                                          <p:spTgt spid="25617"/>
                                        </p:tgtEl>
                                        <p:attrNameLst>
                                          <p:attrName>style.visibility</p:attrName>
                                        </p:attrNameLst>
                                      </p:cBhvr>
                                      <p:to>
                                        <p:strVal val="visible"/>
                                      </p:to>
                                    </p:set>
                                    <p:anim calcmode="lin" valueType="num">
                                      <p:cBhvr>
                                        <p:cTn id="12" dur="500" fill="hold"/>
                                        <p:tgtEl>
                                          <p:spTgt spid="25617"/>
                                        </p:tgtEl>
                                        <p:attrNameLst>
                                          <p:attrName>ppt_w</p:attrName>
                                        </p:attrNameLst>
                                      </p:cBhvr>
                                      <p:tavLst>
                                        <p:tav tm="0">
                                          <p:val>
                                            <p:fltVal val="0"/>
                                          </p:val>
                                        </p:tav>
                                        <p:tav tm="100000">
                                          <p:val>
                                            <p:strVal val="#ppt_w"/>
                                          </p:val>
                                        </p:tav>
                                      </p:tavLst>
                                    </p:anim>
                                    <p:anim calcmode="lin" valueType="num">
                                      <p:cBhvr>
                                        <p:cTn id="13" dur="500" fill="hold"/>
                                        <p:tgtEl>
                                          <p:spTgt spid="25617"/>
                                        </p:tgtEl>
                                        <p:attrNameLst>
                                          <p:attrName>ppt_h</p:attrName>
                                        </p:attrNameLst>
                                      </p:cBhvr>
                                      <p:tavLst>
                                        <p:tav tm="0">
                                          <p:val>
                                            <p:fltVal val="0"/>
                                          </p:val>
                                        </p:tav>
                                        <p:tav tm="100000">
                                          <p:val>
                                            <p:strVal val="#ppt_h"/>
                                          </p:val>
                                        </p:tav>
                                      </p:tavLst>
                                    </p:anim>
                                    <p:animEffect transition="in" filter="fade">
                                      <p:cBhvr>
                                        <p:cTn id="14" dur="500"/>
                                        <p:tgtEl>
                                          <p:spTgt spid="25617"/>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8"/>
                                        </p:tgtEl>
                                        <p:attrNameLst>
                                          <p:attrName>style.visibility</p:attrName>
                                        </p:attrNameLst>
                                      </p:cBhvr>
                                      <p:to>
                                        <p:strVal val="visible"/>
                                      </p:to>
                                    </p:set>
                                    <p:anim calcmode="lin" valueType="num">
                                      <p:cBhvr>
                                        <p:cTn id="17" dur="500" fill="hold"/>
                                        <p:tgtEl>
                                          <p:spTgt spid="8"/>
                                        </p:tgtEl>
                                        <p:attrNameLst>
                                          <p:attrName>ppt_w</p:attrName>
                                        </p:attrNameLst>
                                      </p:cBhvr>
                                      <p:tavLst>
                                        <p:tav tm="0">
                                          <p:val>
                                            <p:fltVal val="0"/>
                                          </p:val>
                                        </p:tav>
                                        <p:tav tm="100000">
                                          <p:val>
                                            <p:strVal val="#ppt_w"/>
                                          </p:val>
                                        </p:tav>
                                      </p:tavLst>
                                    </p:anim>
                                    <p:anim calcmode="lin" valueType="num">
                                      <p:cBhvr>
                                        <p:cTn id="18" dur="500" fill="hold"/>
                                        <p:tgtEl>
                                          <p:spTgt spid="8"/>
                                        </p:tgtEl>
                                        <p:attrNameLst>
                                          <p:attrName>ppt_h</p:attrName>
                                        </p:attrNameLst>
                                      </p:cBhvr>
                                      <p:tavLst>
                                        <p:tav tm="0">
                                          <p:val>
                                            <p:fltVal val="0"/>
                                          </p:val>
                                        </p:tav>
                                        <p:tav tm="100000">
                                          <p:val>
                                            <p:strVal val="#ppt_h"/>
                                          </p:val>
                                        </p:tav>
                                      </p:tavLst>
                                    </p:anim>
                                    <p:animEffect transition="in" filter="fade">
                                      <p:cBhvr>
                                        <p:cTn id="19" dur="500"/>
                                        <p:tgtEl>
                                          <p:spTgt spid="8"/>
                                        </p:tgtEl>
                                      </p:cBhvr>
                                    </p:animEffect>
                                  </p:childTnLst>
                                </p:cTn>
                              </p:par>
                            </p:childTnLst>
                          </p:cTn>
                        </p:par>
                      </p:childTnLst>
                    </p:cTn>
                  </p:par>
                  <p:par>
                    <p:cTn id="20" fill="hold">
                      <p:stCondLst>
                        <p:cond delay="indefinite"/>
                      </p:stCondLst>
                      <p:childTnLst>
                        <p:par>
                          <p:cTn id="21" fill="hold">
                            <p:stCondLst>
                              <p:cond delay="0"/>
                            </p:stCondLst>
                            <p:childTnLst>
                              <p:par>
                                <p:cTn id="22" presetID="22" presetClass="entr" presetSubtype="1" fill="hold" grpId="0" nodeType="clickEffect">
                                  <p:stCondLst>
                                    <p:cond delay="0"/>
                                  </p:stCondLst>
                                  <p:childTnLst>
                                    <p:set>
                                      <p:cBhvr>
                                        <p:cTn id="23" dur="1" fill="hold">
                                          <p:stCondLst>
                                            <p:cond delay="0"/>
                                          </p:stCondLst>
                                        </p:cTn>
                                        <p:tgtEl>
                                          <p:spTgt spid="21"/>
                                        </p:tgtEl>
                                        <p:attrNameLst>
                                          <p:attrName>style.visibility</p:attrName>
                                        </p:attrNameLst>
                                      </p:cBhvr>
                                      <p:to>
                                        <p:strVal val="visible"/>
                                      </p:to>
                                    </p:set>
                                    <p:animEffect transition="in" filter="wipe(up)">
                                      <p:cBhvr>
                                        <p:cTn id="24" dur="500"/>
                                        <p:tgtEl>
                                          <p:spTgt spid="21"/>
                                        </p:tgtEl>
                                      </p:cBhvr>
                                    </p:animEffect>
                                  </p:childTnLst>
                                </p:cTn>
                              </p:par>
                            </p:childTnLst>
                          </p:cTn>
                        </p:par>
                      </p:childTnLst>
                    </p:cTn>
                  </p:par>
                  <p:par>
                    <p:cTn id="25" fill="hold">
                      <p:stCondLst>
                        <p:cond delay="indefinite"/>
                      </p:stCondLst>
                      <p:childTnLst>
                        <p:par>
                          <p:cTn id="26" fill="hold">
                            <p:stCondLst>
                              <p:cond delay="0"/>
                            </p:stCondLst>
                            <p:childTnLst>
                              <p:par>
                                <p:cTn id="27" presetID="22" presetClass="entr" presetSubtype="8" fill="hold" grpId="0" nodeType="clickEffect">
                                  <p:stCondLst>
                                    <p:cond delay="0"/>
                                  </p:stCondLst>
                                  <p:childTnLst>
                                    <p:set>
                                      <p:cBhvr>
                                        <p:cTn id="28" dur="1" fill="hold">
                                          <p:stCondLst>
                                            <p:cond delay="0"/>
                                          </p:stCondLst>
                                        </p:cTn>
                                        <p:tgtEl>
                                          <p:spTgt spid="14"/>
                                        </p:tgtEl>
                                        <p:attrNameLst>
                                          <p:attrName>style.visibility</p:attrName>
                                        </p:attrNameLst>
                                      </p:cBhvr>
                                      <p:to>
                                        <p:strVal val="visible"/>
                                      </p:to>
                                    </p:set>
                                    <p:animEffect transition="in" filter="wipe(left)">
                                      <p:cBhvr>
                                        <p:cTn id="29" dur="500"/>
                                        <p:tgtEl>
                                          <p:spTgt spid="14"/>
                                        </p:tgtEl>
                                      </p:cBhvr>
                                    </p:animEffect>
                                  </p:childTnLst>
                                </p:cTn>
                              </p:par>
                            </p:childTnLst>
                          </p:cTn>
                        </p:par>
                      </p:childTnLst>
                    </p:cTn>
                  </p:par>
                  <p:par>
                    <p:cTn id="30" fill="hold">
                      <p:stCondLst>
                        <p:cond delay="indefinite"/>
                      </p:stCondLst>
                      <p:childTnLst>
                        <p:par>
                          <p:cTn id="31" fill="hold">
                            <p:stCondLst>
                              <p:cond delay="0"/>
                            </p:stCondLst>
                            <p:childTnLst>
                              <p:par>
                                <p:cTn id="32" presetID="22" presetClass="entr" presetSubtype="4" fill="hold" grpId="0" nodeType="clickEffect">
                                  <p:stCondLst>
                                    <p:cond delay="0"/>
                                  </p:stCondLst>
                                  <p:childTnLst>
                                    <p:set>
                                      <p:cBhvr>
                                        <p:cTn id="33" dur="1" fill="hold">
                                          <p:stCondLst>
                                            <p:cond delay="0"/>
                                          </p:stCondLst>
                                        </p:cTn>
                                        <p:tgtEl>
                                          <p:spTgt spid="3"/>
                                        </p:tgtEl>
                                        <p:attrNameLst>
                                          <p:attrName>style.visibility</p:attrName>
                                        </p:attrNameLst>
                                      </p:cBhvr>
                                      <p:to>
                                        <p:strVal val="visible"/>
                                      </p:to>
                                    </p:set>
                                    <p:animEffect transition="in" filter="wipe(down)">
                                      <p:cBhvr>
                                        <p:cTn id="34" dur="500"/>
                                        <p:tgtEl>
                                          <p:spTgt spid="3"/>
                                        </p:tgtEl>
                                      </p:cBhvr>
                                    </p:animEffect>
                                  </p:childTnLst>
                                </p:cTn>
                              </p:par>
                            </p:childTnLst>
                          </p:cTn>
                        </p:par>
                      </p:childTnLst>
                    </p:cTn>
                  </p:par>
                  <p:par>
                    <p:cTn id="35" fill="hold">
                      <p:stCondLst>
                        <p:cond delay="indefinite"/>
                      </p:stCondLst>
                      <p:childTnLst>
                        <p:par>
                          <p:cTn id="36" fill="hold">
                            <p:stCondLst>
                              <p:cond delay="0"/>
                            </p:stCondLst>
                            <p:childTnLst>
                              <p:par>
                                <p:cTn id="37" presetID="22" presetClass="entr" presetSubtype="8" fill="hold" grpId="0" nodeType="clickEffect">
                                  <p:stCondLst>
                                    <p:cond delay="0"/>
                                  </p:stCondLst>
                                  <p:childTnLst>
                                    <p:set>
                                      <p:cBhvr>
                                        <p:cTn id="38" dur="1" fill="hold">
                                          <p:stCondLst>
                                            <p:cond delay="0"/>
                                          </p:stCondLst>
                                        </p:cTn>
                                        <p:tgtEl>
                                          <p:spTgt spid="22"/>
                                        </p:tgtEl>
                                        <p:attrNameLst>
                                          <p:attrName>style.visibility</p:attrName>
                                        </p:attrNameLst>
                                      </p:cBhvr>
                                      <p:to>
                                        <p:strVal val="visible"/>
                                      </p:to>
                                    </p:set>
                                    <p:animEffect transition="in" filter="wipe(left)">
                                      <p:cBhvr>
                                        <p:cTn id="39" dur="500"/>
                                        <p:tgtEl>
                                          <p:spTgt spid="22"/>
                                        </p:tgtEl>
                                      </p:cBhvr>
                                    </p:animEffect>
                                  </p:childTnLst>
                                </p:cTn>
                              </p:par>
                            </p:childTnLst>
                          </p:cTn>
                        </p:par>
                      </p:childTnLst>
                    </p:cTn>
                  </p:par>
                  <p:par>
                    <p:cTn id="40" fill="hold">
                      <p:stCondLst>
                        <p:cond delay="indefinite"/>
                      </p:stCondLst>
                      <p:childTnLst>
                        <p:par>
                          <p:cTn id="41" fill="hold">
                            <p:stCondLst>
                              <p:cond delay="0"/>
                            </p:stCondLst>
                            <p:childTnLst>
                              <p:par>
                                <p:cTn id="42" presetID="53" presetClass="entr" presetSubtype="16" fill="hold" grpId="0" nodeType="clickEffect">
                                  <p:stCondLst>
                                    <p:cond delay="0"/>
                                  </p:stCondLst>
                                  <p:childTnLst>
                                    <p:set>
                                      <p:cBhvr>
                                        <p:cTn id="43" dur="1" fill="hold">
                                          <p:stCondLst>
                                            <p:cond delay="0"/>
                                          </p:stCondLst>
                                        </p:cTn>
                                        <p:tgtEl>
                                          <p:spTgt spid="25618"/>
                                        </p:tgtEl>
                                        <p:attrNameLst>
                                          <p:attrName>style.visibility</p:attrName>
                                        </p:attrNameLst>
                                      </p:cBhvr>
                                      <p:to>
                                        <p:strVal val="visible"/>
                                      </p:to>
                                    </p:set>
                                    <p:anim calcmode="lin" valueType="num">
                                      <p:cBhvr>
                                        <p:cTn id="44" dur="500" fill="hold"/>
                                        <p:tgtEl>
                                          <p:spTgt spid="25618"/>
                                        </p:tgtEl>
                                        <p:attrNameLst>
                                          <p:attrName>ppt_w</p:attrName>
                                        </p:attrNameLst>
                                      </p:cBhvr>
                                      <p:tavLst>
                                        <p:tav tm="0">
                                          <p:val>
                                            <p:fltVal val="0"/>
                                          </p:val>
                                        </p:tav>
                                        <p:tav tm="100000">
                                          <p:val>
                                            <p:strVal val="#ppt_w"/>
                                          </p:val>
                                        </p:tav>
                                      </p:tavLst>
                                    </p:anim>
                                    <p:anim calcmode="lin" valueType="num">
                                      <p:cBhvr>
                                        <p:cTn id="45" dur="500" fill="hold"/>
                                        <p:tgtEl>
                                          <p:spTgt spid="25618"/>
                                        </p:tgtEl>
                                        <p:attrNameLst>
                                          <p:attrName>ppt_h</p:attrName>
                                        </p:attrNameLst>
                                      </p:cBhvr>
                                      <p:tavLst>
                                        <p:tav tm="0">
                                          <p:val>
                                            <p:fltVal val="0"/>
                                          </p:val>
                                        </p:tav>
                                        <p:tav tm="100000">
                                          <p:val>
                                            <p:strVal val="#ppt_h"/>
                                          </p:val>
                                        </p:tav>
                                      </p:tavLst>
                                    </p:anim>
                                    <p:animEffect transition="in" filter="fade">
                                      <p:cBhvr>
                                        <p:cTn id="46" dur="500"/>
                                        <p:tgtEl>
                                          <p:spTgt spid="256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21" grpId="0" animBg="1"/>
      <p:bldP spid="22" grpId="0" animBg="1"/>
      <p:bldP spid="25617" grpId="0"/>
      <p:bldP spid="25618" grpId="0"/>
      <p:bldP spid="25" grpId="0" animBg="1"/>
      <p:bldP spid="14" grpId="0" animBg="1"/>
      <p:bldP spid="3" grpId="0" animBg="1"/>
    </p:bldLst>
  </p:timing>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z="4200" dirty="0" smtClean="0"/>
              <a:t>Parable Of Good Samaritan</a:t>
            </a:r>
            <a:br>
              <a:rPr lang="en-US" sz="4200" dirty="0" smtClean="0"/>
            </a:br>
            <a:r>
              <a:rPr lang="en-US" sz="3000" dirty="0">
                <a:solidFill>
                  <a:schemeClr val="tx1"/>
                </a:solidFill>
                <a:latin typeface="+mn-lt"/>
                <a:ea typeface="+mn-ea"/>
                <a:cs typeface="+mn-cs"/>
              </a:rPr>
              <a:t>(</a:t>
            </a:r>
            <a:r>
              <a:rPr lang="en-US" sz="3000" dirty="0" smtClean="0">
                <a:solidFill>
                  <a:schemeClr val="tx1"/>
                </a:solidFill>
                <a:latin typeface="+mn-lt"/>
                <a:ea typeface="+mn-ea"/>
                <a:cs typeface="+mn-cs"/>
              </a:rPr>
              <a:t>Augustine's </a:t>
            </a:r>
            <a:r>
              <a:rPr lang="en-US" sz="3000" dirty="0">
                <a:solidFill>
                  <a:schemeClr val="tx1"/>
                </a:solidFill>
                <a:latin typeface="+mn-lt"/>
                <a:ea typeface="+mn-ea"/>
                <a:cs typeface="+mn-cs"/>
              </a:rPr>
              <a:t>Interpretation)</a:t>
            </a:r>
          </a:p>
        </p:txBody>
      </p:sp>
      <p:sp>
        <p:nvSpPr>
          <p:cNvPr id="3" name="Content Placeholder 2"/>
          <p:cNvSpPr>
            <a:spLocks noGrp="1"/>
          </p:cNvSpPr>
          <p:nvPr>
            <p:ph idx="1"/>
          </p:nvPr>
        </p:nvSpPr>
        <p:spPr>
          <a:xfrm>
            <a:off x="457200" y="1752600"/>
            <a:ext cx="8229600" cy="4378325"/>
          </a:xfrm>
        </p:spPr>
        <p:txBody>
          <a:bodyPr/>
          <a:lstStyle/>
          <a:p>
            <a:pPr marL="457200" indent="-457200">
              <a:spcBef>
                <a:spcPts val="0"/>
              </a:spcBef>
              <a:spcAft>
                <a:spcPts val="1200"/>
              </a:spcAft>
            </a:pPr>
            <a:r>
              <a:rPr lang="en-US" sz="2800" b="1" dirty="0">
                <a:solidFill>
                  <a:srgbClr val="FFFF00"/>
                </a:solidFill>
              </a:rPr>
              <a:t>Priest &amp; Levite </a:t>
            </a:r>
            <a:r>
              <a:rPr lang="en-US" sz="2800" dirty="0"/>
              <a:t>=  OT priesthood &amp; ministry</a:t>
            </a:r>
          </a:p>
          <a:p>
            <a:pPr marL="457200" indent="-457200">
              <a:spcBef>
                <a:spcPts val="0"/>
              </a:spcBef>
              <a:spcAft>
                <a:spcPts val="1200"/>
              </a:spcAft>
            </a:pPr>
            <a:r>
              <a:rPr lang="en-US" sz="2800" b="1" dirty="0" smtClean="0">
                <a:solidFill>
                  <a:srgbClr val="FFFF00"/>
                </a:solidFill>
              </a:rPr>
              <a:t>Samaritan</a:t>
            </a:r>
            <a:r>
              <a:rPr lang="en-US" sz="2800" dirty="0" smtClean="0"/>
              <a:t> = Guardian = The Lord</a:t>
            </a:r>
          </a:p>
          <a:p>
            <a:pPr marL="457200" indent="-457200">
              <a:spcBef>
                <a:spcPts val="0"/>
              </a:spcBef>
              <a:spcAft>
                <a:spcPts val="1200"/>
              </a:spcAft>
            </a:pPr>
            <a:r>
              <a:rPr lang="en-US" sz="2800" b="1" dirty="0">
                <a:solidFill>
                  <a:srgbClr val="FFFF00"/>
                </a:solidFill>
              </a:rPr>
              <a:t>Binding of wounds </a:t>
            </a:r>
            <a:r>
              <a:rPr lang="en-US" sz="2800" dirty="0" smtClean="0"/>
              <a:t>= Restraint of sin</a:t>
            </a:r>
          </a:p>
          <a:p>
            <a:pPr marL="457200" indent="-457200">
              <a:spcBef>
                <a:spcPts val="0"/>
              </a:spcBef>
              <a:spcAft>
                <a:spcPts val="1200"/>
              </a:spcAft>
            </a:pPr>
            <a:r>
              <a:rPr lang="en-US" sz="2800" b="1" dirty="0">
                <a:solidFill>
                  <a:srgbClr val="FFFF00"/>
                </a:solidFill>
              </a:rPr>
              <a:t>Oil</a:t>
            </a:r>
            <a:r>
              <a:rPr lang="en-US" sz="2800" dirty="0" smtClean="0"/>
              <a:t> = Comfort of good hope</a:t>
            </a:r>
          </a:p>
          <a:p>
            <a:pPr marL="457200" indent="-457200">
              <a:spcBef>
                <a:spcPts val="0"/>
              </a:spcBef>
              <a:spcAft>
                <a:spcPts val="1200"/>
              </a:spcAft>
            </a:pPr>
            <a:r>
              <a:rPr lang="en-US" sz="2800" b="1" dirty="0">
                <a:solidFill>
                  <a:srgbClr val="FFFF00"/>
                </a:solidFill>
              </a:rPr>
              <a:t>Wine</a:t>
            </a:r>
            <a:r>
              <a:rPr lang="en-US" sz="2800" dirty="0" smtClean="0"/>
              <a:t> = Exhortations to work with fervent spirit</a:t>
            </a:r>
          </a:p>
          <a:p>
            <a:pPr marL="457200" indent="-457200">
              <a:spcBef>
                <a:spcPts val="0"/>
              </a:spcBef>
              <a:spcAft>
                <a:spcPts val="1200"/>
              </a:spcAft>
            </a:pPr>
            <a:r>
              <a:rPr lang="en-US" sz="2800" b="1" dirty="0">
                <a:solidFill>
                  <a:srgbClr val="FFFF00"/>
                </a:solidFill>
              </a:rPr>
              <a:t>Beast</a:t>
            </a:r>
            <a:r>
              <a:rPr lang="en-US" sz="2800" dirty="0" smtClean="0"/>
              <a:t> = Flesh of Jesus</a:t>
            </a:r>
          </a:p>
          <a:p>
            <a:pPr marL="457200" indent="-457200">
              <a:spcBef>
                <a:spcPts val="0"/>
              </a:spcBef>
              <a:spcAft>
                <a:spcPts val="1200"/>
              </a:spcAft>
            </a:pPr>
            <a:r>
              <a:rPr lang="en-US" sz="2800" b="1" dirty="0">
                <a:solidFill>
                  <a:srgbClr val="FFFF00"/>
                </a:solidFill>
              </a:rPr>
              <a:t>Set upon beast </a:t>
            </a:r>
            <a:r>
              <a:rPr lang="en-US" sz="2800" dirty="0" smtClean="0"/>
              <a:t>= Belief in Incarnation</a:t>
            </a:r>
          </a:p>
        </p:txBody>
      </p:sp>
      <p:sp>
        <p:nvSpPr>
          <p:cNvPr id="4" name="Slide Number Placeholder 3"/>
          <p:cNvSpPr>
            <a:spLocks noGrp="1"/>
          </p:cNvSpPr>
          <p:nvPr>
            <p:ph type="sldNum" sz="quarter" idx="12"/>
          </p:nvPr>
        </p:nvSpPr>
        <p:spPr/>
        <p:txBody>
          <a:bodyPr/>
          <a:lstStyle/>
          <a:p>
            <a:pPr>
              <a:defRPr/>
            </a:pPr>
            <a:fld id="{A4F3638C-56A7-4D86-A7E5-624150A63992}" type="slidenum">
              <a:rPr lang="en-US" smtClean="0"/>
              <a:pPr>
                <a:defRPr/>
              </a:pPr>
              <a:t>140</a:t>
            </a:fld>
            <a:endParaRPr lang="en-US"/>
          </a:p>
        </p:txBody>
      </p:sp>
      <p:sp>
        <p:nvSpPr>
          <p:cNvPr id="5" name="Footer Placeholder 4"/>
          <p:cNvSpPr>
            <a:spLocks noGrp="1"/>
          </p:cNvSpPr>
          <p:nvPr>
            <p:ph type="ftr" sz="quarter" idx="11"/>
          </p:nvPr>
        </p:nvSpPr>
        <p:spPr/>
        <p:txBody>
          <a:bodyPr/>
          <a:lstStyle/>
          <a:p>
            <a:pPr>
              <a:defRPr/>
            </a:pPr>
            <a:r>
              <a:rPr lang="en-US" smtClean="0"/>
              <a:t>Kevin Kay</a:t>
            </a:r>
            <a:endParaRPr lang="en-US"/>
          </a:p>
        </p:txBody>
      </p:sp>
    </p:spTree>
    <p:extLst>
      <p:ext uri="{BB962C8B-B14F-4D97-AF65-F5344CB8AC3E}">
        <p14:creationId xmlns:p14="http://schemas.microsoft.com/office/powerpoint/2010/main" val="3717326083"/>
      </p:ext>
    </p:extLst>
  </p:cSld>
  <p:clrMapOvr>
    <a:overrideClrMapping bg1="dk2" tx1="lt1" bg2="dk1" tx2="lt2" accent1="accent1" accent2="accent2" accent3="accent3" accent4="accent4" accent5="accent5" accent6="accent6" hlink="hlink" folHlink="folHlink"/>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par>
    </p:tnLst>
  </p:timing>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z="4200" dirty="0" smtClean="0"/>
              <a:t>Parable Of Good Samaritan</a:t>
            </a:r>
            <a:br>
              <a:rPr lang="en-US" sz="4200" dirty="0" smtClean="0"/>
            </a:br>
            <a:r>
              <a:rPr lang="en-US" sz="3000" dirty="0">
                <a:solidFill>
                  <a:schemeClr val="tx1"/>
                </a:solidFill>
                <a:latin typeface="+mn-lt"/>
                <a:ea typeface="+mn-ea"/>
                <a:cs typeface="+mn-cs"/>
              </a:rPr>
              <a:t>(</a:t>
            </a:r>
            <a:r>
              <a:rPr lang="en-US" sz="3000" dirty="0" smtClean="0">
                <a:solidFill>
                  <a:schemeClr val="tx1"/>
                </a:solidFill>
                <a:latin typeface="+mn-lt"/>
                <a:ea typeface="+mn-ea"/>
                <a:cs typeface="+mn-cs"/>
              </a:rPr>
              <a:t>Augustine's </a:t>
            </a:r>
            <a:r>
              <a:rPr lang="en-US" sz="3000" dirty="0">
                <a:solidFill>
                  <a:schemeClr val="tx1"/>
                </a:solidFill>
                <a:latin typeface="+mn-lt"/>
                <a:ea typeface="+mn-ea"/>
                <a:cs typeface="+mn-cs"/>
              </a:rPr>
              <a:t>Interpretation)</a:t>
            </a:r>
          </a:p>
        </p:txBody>
      </p:sp>
      <p:sp>
        <p:nvSpPr>
          <p:cNvPr id="3" name="Content Placeholder 2"/>
          <p:cNvSpPr>
            <a:spLocks noGrp="1"/>
          </p:cNvSpPr>
          <p:nvPr>
            <p:ph idx="1"/>
          </p:nvPr>
        </p:nvSpPr>
        <p:spPr>
          <a:xfrm>
            <a:off x="457200" y="1752600"/>
            <a:ext cx="8229600" cy="4378325"/>
          </a:xfrm>
        </p:spPr>
        <p:txBody>
          <a:bodyPr/>
          <a:lstStyle/>
          <a:p>
            <a:pPr marL="457200" indent="-457200">
              <a:spcBef>
                <a:spcPts val="0"/>
              </a:spcBef>
              <a:spcAft>
                <a:spcPts val="1200"/>
              </a:spcAft>
            </a:pPr>
            <a:r>
              <a:rPr lang="en-US" sz="2800" b="1" dirty="0">
                <a:solidFill>
                  <a:srgbClr val="FFFF00"/>
                </a:solidFill>
              </a:rPr>
              <a:t>Inn</a:t>
            </a:r>
            <a:r>
              <a:rPr lang="en-US" sz="2800" dirty="0"/>
              <a:t> = Church</a:t>
            </a:r>
          </a:p>
          <a:p>
            <a:pPr marL="457200" indent="-457200">
              <a:spcBef>
                <a:spcPts val="0"/>
              </a:spcBef>
              <a:spcAft>
                <a:spcPts val="1200"/>
              </a:spcAft>
            </a:pPr>
            <a:r>
              <a:rPr lang="en-US" sz="2800" b="1" dirty="0">
                <a:solidFill>
                  <a:srgbClr val="FFFF00"/>
                </a:solidFill>
              </a:rPr>
              <a:t>Morrow</a:t>
            </a:r>
            <a:r>
              <a:rPr lang="en-US" sz="2800" dirty="0"/>
              <a:t> = After Resurrection</a:t>
            </a:r>
          </a:p>
          <a:p>
            <a:pPr marL="457200" indent="-457200">
              <a:spcBef>
                <a:spcPts val="0"/>
              </a:spcBef>
              <a:spcAft>
                <a:spcPts val="1200"/>
              </a:spcAft>
            </a:pPr>
            <a:r>
              <a:rPr lang="en-US" sz="2800" b="1" dirty="0" smtClean="0">
                <a:solidFill>
                  <a:srgbClr val="FFFF00"/>
                </a:solidFill>
              </a:rPr>
              <a:t>Two </a:t>
            </a:r>
            <a:r>
              <a:rPr lang="en-US" sz="2800" b="1" dirty="0">
                <a:solidFill>
                  <a:srgbClr val="FFFF00"/>
                </a:solidFill>
              </a:rPr>
              <a:t>pence </a:t>
            </a:r>
            <a:r>
              <a:rPr lang="en-US" sz="2800" dirty="0" smtClean="0"/>
              <a:t>= Two precepts of love, or promise of this life &amp; life to come, or two sacraments</a:t>
            </a:r>
          </a:p>
          <a:p>
            <a:pPr marL="457200" indent="-457200">
              <a:spcBef>
                <a:spcPts val="0"/>
              </a:spcBef>
              <a:spcAft>
                <a:spcPts val="1200"/>
              </a:spcAft>
            </a:pPr>
            <a:r>
              <a:rPr lang="en-US" sz="2800" b="1" dirty="0">
                <a:solidFill>
                  <a:srgbClr val="FFFF00"/>
                </a:solidFill>
              </a:rPr>
              <a:t>Innkeeper</a:t>
            </a:r>
            <a:r>
              <a:rPr lang="en-US" sz="2800" dirty="0" smtClean="0"/>
              <a:t> = Apostle Paul</a:t>
            </a:r>
          </a:p>
          <a:p>
            <a:pPr marL="457200" indent="-457200">
              <a:spcBef>
                <a:spcPts val="0"/>
              </a:spcBef>
              <a:spcAft>
                <a:spcPts val="1200"/>
              </a:spcAft>
            </a:pPr>
            <a:r>
              <a:rPr lang="en-US" sz="2800" b="1" dirty="0">
                <a:solidFill>
                  <a:srgbClr val="FFFF00"/>
                </a:solidFill>
              </a:rPr>
              <a:t>Promise to pay </a:t>
            </a:r>
            <a:r>
              <a:rPr lang="en-US" sz="2800" dirty="0" smtClean="0"/>
              <a:t>= Paul's council of celibacy or Paul's working with his own hands</a:t>
            </a:r>
          </a:p>
          <a:p>
            <a:pPr marL="457200" indent="-457200">
              <a:spcBef>
                <a:spcPts val="0"/>
              </a:spcBef>
              <a:spcAft>
                <a:spcPts val="1200"/>
              </a:spcAft>
            </a:pPr>
            <a:endParaRPr lang="en-US" sz="2800" dirty="0"/>
          </a:p>
        </p:txBody>
      </p:sp>
      <p:sp>
        <p:nvSpPr>
          <p:cNvPr id="4" name="Slide Number Placeholder 3"/>
          <p:cNvSpPr>
            <a:spLocks noGrp="1"/>
          </p:cNvSpPr>
          <p:nvPr>
            <p:ph type="sldNum" sz="quarter" idx="12"/>
          </p:nvPr>
        </p:nvSpPr>
        <p:spPr/>
        <p:txBody>
          <a:bodyPr/>
          <a:lstStyle/>
          <a:p>
            <a:pPr>
              <a:defRPr/>
            </a:pPr>
            <a:fld id="{A4F3638C-56A7-4D86-A7E5-624150A63992}" type="slidenum">
              <a:rPr lang="en-US" smtClean="0"/>
              <a:pPr>
                <a:defRPr/>
              </a:pPr>
              <a:t>141</a:t>
            </a:fld>
            <a:endParaRPr lang="en-US"/>
          </a:p>
        </p:txBody>
      </p:sp>
      <p:sp>
        <p:nvSpPr>
          <p:cNvPr id="5" name="Footer Placeholder 4"/>
          <p:cNvSpPr>
            <a:spLocks noGrp="1"/>
          </p:cNvSpPr>
          <p:nvPr>
            <p:ph type="ftr" sz="quarter" idx="11"/>
          </p:nvPr>
        </p:nvSpPr>
        <p:spPr/>
        <p:txBody>
          <a:bodyPr/>
          <a:lstStyle/>
          <a:p>
            <a:pPr>
              <a:defRPr/>
            </a:pPr>
            <a:r>
              <a:rPr lang="en-US" smtClean="0"/>
              <a:t>Kevin Kay</a:t>
            </a:r>
            <a:endParaRPr lang="en-US"/>
          </a:p>
        </p:txBody>
      </p:sp>
    </p:spTree>
    <p:extLst>
      <p:ext uri="{BB962C8B-B14F-4D97-AF65-F5344CB8AC3E}">
        <p14:creationId xmlns:p14="http://schemas.microsoft.com/office/powerpoint/2010/main" val="2096028622"/>
      </p:ext>
    </p:extLst>
  </p:cSld>
  <p:clrMapOvr>
    <a:overrideClrMapping bg1="dk2" tx1="lt1" bg2="dk1" tx2="lt2" accent1="accent1" accent2="accent2" accent3="accent3" accent4="accent4" accent5="accent5" accent6="accent6" hlink="hlink" folHlink="folHlink"/>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par>
    </p:tnLst>
  </p:timing>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defRPr/>
            </a:pPr>
            <a:r>
              <a:rPr lang="en-US" dirty="0"/>
              <a:t>Ishmael &amp; Isaac</a:t>
            </a:r>
          </a:p>
        </p:txBody>
      </p:sp>
      <p:sp>
        <p:nvSpPr>
          <p:cNvPr id="3" name="Content Placeholder 2"/>
          <p:cNvSpPr>
            <a:spLocks noGrp="1"/>
          </p:cNvSpPr>
          <p:nvPr>
            <p:ph idx="1"/>
          </p:nvPr>
        </p:nvSpPr>
        <p:spPr/>
        <p:txBody>
          <a:bodyPr/>
          <a:lstStyle/>
          <a:p>
            <a:pPr marL="463550" indent="-463550">
              <a:spcBef>
                <a:spcPts val="0"/>
              </a:spcBef>
              <a:spcAft>
                <a:spcPts val="2400"/>
              </a:spcAft>
              <a:defRPr/>
            </a:pPr>
            <a:r>
              <a:rPr lang="en-US" sz="2800" dirty="0"/>
              <a:t>Abraham had </a:t>
            </a:r>
            <a:r>
              <a:rPr lang="en-US" sz="2800" b="1" dirty="0">
                <a:solidFill>
                  <a:srgbClr val="FFFF00"/>
                </a:solidFill>
              </a:rPr>
              <a:t>two sons  </a:t>
            </a:r>
            <a:r>
              <a:rPr lang="en-US" sz="2800" dirty="0"/>
              <a:t>(Gal. 4:22)</a:t>
            </a:r>
          </a:p>
          <a:p>
            <a:pPr marL="463550" indent="-463550">
              <a:spcBef>
                <a:spcPts val="0"/>
              </a:spcBef>
              <a:spcAft>
                <a:spcPts val="2400"/>
              </a:spcAft>
              <a:defRPr/>
            </a:pPr>
            <a:r>
              <a:rPr lang="en-US" sz="2800" dirty="0"/>
              <a:t>Abraham had </a:t>
            </a:r>
            <a:r>
              <a:rPr lang="en-US" sz="2800" b="1" dirty="0">
                <a:solidFill>
                  <a:srgbClr val="FFFF00"/>
                </a:solidFill>
              </a:rPr>
              <a:t>more sons</a:t>
            </a:r>
            <a:r>
              <a:rPr lang="en-US" sz="2800" dirty="0"/>
              <a:t>  (Gen. 25:1-6)</a:t>
            </a:r>
          </a:p>
          <a:p>
            <a:pPr marL="463550" indent="-463550">
              <a:spcBef>
                <a:spcPts val="0"/>
              </a:spcBef>
              <a:spcAft>
                <a:spcPts val="2400"/>
              </a:spcAft>
              <a:defRPr/>
            </a:pPr>
            <a:r>
              <a:rPr lang="en-US" sz="2800" dirty="0"/>
              <a:t>Abraham had only </a:t>
            </a:r>
            <a:r>
              <a:rPr lang="en-US" sz="2800" b="1" dirty="0">
                <a:solidFill>
                  <a:srgbClr val="FFFF00"/>
                </a:solidFill>
              </a:rPr>
              <a:t>one son of promise  </a:t>
            </a:r>
            <a:r>
              <a:rPr lang="en-US" sz="2800" dirty="0"/>
              <a:t>(Gen. 22:2, 12; Heb. 11:17)</a:t>
            </a:r>
          </a:p>
          <a:p>
            <a:pPr marL="463550" indent="-463550">
              <a:spcBef>
                <a:spcPts val="0"/>
              </a:spcBef>
              <a:spcAft>
                <a:spcPts val="2400"/>
              </a:spcAft>
              <a:defRPr/>
            </a:pPr>
            <a:r>
              <a:rPr lang="en-US" sz="2800" dirty="0"/>
              <a:t>Covenant established through </a:t>
            </a:r>
            <a:r>
              <a:rPr lang="en-US" sz="2800" b="1" dirty="0">
                <a:solidFill>
                  <a:srgbClr val="FFFF00"/>
                </a:solidFill>
              </a:rPr>
              <a:t>Isaac</a:t>
            </a:r>
            <a:r>
              <a:rPr lang="en-US" sz="2800" dirty="0"/>
              <a:t>  (Gen. 17:15-21; 21:12)</a:t>
            </a:r>
          </a:p>
          <a:p>
            <a:pPr marL="463550" indent="-463550">
              <a:spcBef>
                <a:spcPts val="0"/>
              </a:spcBef>
              <a:spcAft>
                <a:spcPts val="2400"/>
              </a:spcAft>
              <a:defRPr/>
            </a:pPr>
            <a:r>
              <a:rPr lang="en-US" sz="2800" dirty="0"/>
              <a:t>Isaac given </a:t>
            </a:r>
            <a:r>
              <a:rPr lang="en-US" sz="2800" b="1" dirty="0">
                <a:solidFill>
                  <a:srgbClr val="FFFF00"/>
                </a:solidFill>
              </a:rPr>
              <a:t>all things  </a:t>
            </a:r>
            <a:r>
              <a:rPr lang="en-US" sz="2800" dirty="0"/>
              <a:t>(Gen. 25:5-6)</a:t>
            </a:r>
          </a:p>
        </p:txBody>
      </p:sp>
      <p:sp>
        <p:nvSpPr>
          <p:cNvPr id="4" name="Slide Number Placeholder 3"/>
          <p:cNvSpPr>
            <a:spLocks noGrp="1"/>
          </p:cNvSpPr>
          <p:nvPr>
            <p:ph type="sldNum" sz="quarter" idx="12"/>
          </p:nvPr>
        </p:nvSpPr>
        <p:spPr/>
        <p:txBody>
          <a:bodyPr/>
          <a:lstStyle/>
          <a:p>
            <a:pPr>
              <a:defRPr/>
            </a:pPr>
            <a:fld id="{E2B265F3-5796-4139-8E6E-67B54C28E35B}" type="slidenum">
              <a:rPr lang="en-US">
                <a:solidFill>
                  <a:srgbClr val="FFFFFF"/>
                </a:solidFill>
              </a:rPr>
              <a:pPr>
                <a:defRPr/>
              </a:pPr>
              <a:t>142</a:t>
            </a:fld>
            <a:endParaRPr lang="en-US">
              <a:solidFill>
                <a:srgbClr val="FFFFFF"/>
              </a:solidFill>
            </a:endParaRPr>
          </a:p>
        </p:txBody>
      </p:sp>
      <p:sp>
        <p:nvSpPr>
          <p:cNvPr id="5" name="Footer Placeholder 4"/>
          <p:cNvSpPr>
            <a:spLocks noGrp="1"/>
          </p:cNvSpPr>
          <p:nvPr>
            <p:ph type="ftr" sz="quarter" idx="11"/>
          </p:nvPr>
        </p:nvSpPr>
        <p:spPr/>
        <p:txBody>
          <a:bodyPr/>
          <a:lstStyle/>
          <a:p>
            <a:pPr>
              <a:defRPr/>
            </a:pPr>
            <a:r>
              <a:rPr lang="en-US" smtClean="0"/>
              <a:t>Kevin Kay</a:t>
            </a:r>
            <a:endParaRPr lang="en-US"/>
          </a:p>
        </p:txBody>
      </p:sp>
    </p:spTree>
    <p:extLst>
      <p:ext uri="{BB962C8B-B14F-4D97-AF65-F5344CB8AC3E}">
        <p14:creationId xmlns:p14="http://schemas.microsoft.com/office/powerpoint/2010/main" val="1551964314"/>
      </p:ext>
    </p:extLst>
  </p:cSld>
  <p:clrMapOvr>
    <a:overrideClrMapping bg1="dk2" tx1="lt1" bg2="dk1" tx2="lt2" accent1="accent1" accent2="accent2" accent3="accent3" accent4="accent4" accent5="accent5" accent6="accent6" hlink="hlink" folHlink="folHlink"/>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par>
    </p:tnLst>
  </p:timing>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defRPr/>
            </a:pPr>
            <a:r>
              <a:rPr lang="en-US" dirty="0" smtClean="0"/>
              <a:t>Already Sons</a:t>
            </a:r>
            <a:endParaRPr lang="en-US" dirty="0"/>
          </a:p>
        </p:txBody>
      </p:sp>
      <p:sp>
        <p:nvSpPr>
          <p:cNvPr id="3" name="Content Placeholder 2"/>
          <p:cNvSpPr>
            <a:spLocks noGrp="1"/>
          </p:cNvSpPr>
          <p:nvPr>
            <p:ph idx="1"/>
          </p:nvPr>
        </p:nvSpPr>
        <p:spPr/>
        <p:txBody>
          <a:bodyPr/>
          <a:lstStyle/>
          <a:p>
            <a:pPr marL="463550" indent="-463550">
              <a:spcBef>
                <a:spcPts val="0"/>
              </a:spcBef>
              <a:spcAft>
                <a:spcPts val="2400"/>
              </a:spcAft>
              <a:defRPr/>
            </a:pPr>
            <a:r>
              <a:rPr lang="en-US" sz="2800" dirty="0"/>
              <a:t>Galatians were </a:t>
            </a:r>
            <a:r>
              <a:rPr lang="en-US" sz="2800" b="1" dirty="0">
                <a:solidFill>
                  <a:srgbClr val="FFFF00"/>
                </a:solidFill>
              </a:rPr>
              <a:t>already sons of the freewoman  </a:t>
            </a:r>
            <a:r>
              <a:rPr lang="en-US" sz="2800" dirty="0"/>
              <a:t>(Gal. 4:31; 5:1, 13; 2:4; Rom. 8:15; 2 Cor. 3:17)</a:t>
            </a:r>
          </a:p>
          <a:p>
            <a:pPr marL="863600" lvl="1" indent="-463550">
              <a:spcBef>
                <a:spcPts val="0"/>
              </a:spcBef>
              <a:spcAft>
                <a:spcPts val="2400"/>
              </a:spcAft>
              <a:defRPr/>
            </a:pPr>
            <a:r>
              <a:rPr lang="en-US" sz="2400" u="sng" dirty="0" smtClean="0"/>
              <a:t>Note</a:t>
            </a:r>
            <a:r>
              <a:rPr lang="en-US" sz="2400" dirty="0" smtClean="0"/>
              <a:t>:  Paul uses the present tense</a:t>
            </a:r>
          </a:p>
          <a:p>
            <a:pPr marL="463550" indent="-463550">
              <a:spcBef>
                <a:spcPts val="0"/>
              </a:spcBef>
              <a:spcAft>
                <a:spcPts val="2400"/>
              </a:spcAft>
              <a:defRPr/>
            </a:pPr>
            <a:r>
              <a:rPr lang="en-US" sz="2800" dirty="0" smtClean="0"/>
              <a:t>Righteousness </a:t>
            </a:r>
            <a:r>
              <a:rPr lang="en-US" sz="2800" dirty="0"/>
              <a:t>and justification were not </a:t>
            </a:r>
            <a:r>
              <a:rPr lang="en-US" sz="2800" b="1" dirty="0">
                <a:solidFill>
                  <a:srgbClr val="FFFF00"/>
                </a:solidFill>
              </a:rPr>
              <a:t>through the law</a:t>
            </a:r>
            <a:r>
              <a:rPr lang="en-US" sz="2800" dirty="0"/>
              <a:t>, but </a:t>
            </a:r>
            <a:r>
              <a:rPr lang="en-US" sz="2800" b="1" dirty="0">
                <a:solidFill>
                  <a:srgbClr val="FFFF00"/>
                </a:solidFill>
              </a:rPr>
              <a:t>through faith in Christ  </a:t>
            </a:r>
            <a:r>
              <a:rPr lang="en-US" sz="2800" dirty="0"/>
              <a:t>(Gal. 2:16, 21; 3:10-14; Rom. 3:20-22)</a:t>
            </a:r>
          </a:p>
          <a:p>
            <a:pPr marL="463550" indent="-463550">
              <a:spcBef>
                <a:spcPts val="0"/>
              </a:spcBef>
              <a:spcAft>
                <a:spcPts val="2400"/>
              </a:spcAft>
              <a:defRPr/>
            </a:pPr>
            <a:endParaRPr lang="en-US" sz="2800" dirty="0"/>
          </a:p>
          <a:p>
            <a:pPr marL="463550" indent="-463550">
              <a:spcBef>
                <a:spcPts val="0"/>
              </a:spcBef>
              <a:spcAft>
                <a:spcPts val="2400"/>
              </a:spcAft>
              <a:defRPr/>
            </a:pPr>
            <a:endParaRPr lang="en-US" sz="2800" dirty="0"/>
          </a:p>
        </p:txBody>
      </p:sp>
      <p:sp>
        <p:nvSpPr>
          <p:cNvPr id="4" name="Slide Number Placeholder 3"/>
          <p:cNvSpPr>
            <a:spLocks noGrp="1"/>
          </p:cNvSpPr>
          <p:nvPr>
            <p:ph type="sldNum" sz="quarter" idx="12"/>
          </p:nvPr>
        </p:nvSpPr>
        <p:spPr/>
        <p:txBody>
          <a:bodyPr/>
          <a:lstStyle/>
          <a:p>
            <a:pPr>
              <a:defRPr/>
            </a:pPr>
            <a:fld id="{ED2161D6-3B1A-42B2-9C00-28D03AD6B64A}" type="slidenum">
              <a:rPr lang="en-US">
                <a:solidFill>
                  <a:srgbClr val="FFFFFF"/>
                </a:solidFill>
              </a:rPr>
              <a:pPr>
                <a:defRPr/>
              </a:pPr>
              <a:t>143</a:t>
            </a:fld>
            <a:endParaRPr lang="en-US">
              <a:solidFill>
                <a:srgbClr val="FFFFFF"/>
              </a:solidFill>
            </a:endParaRPr>
          </a:p>
        </p:txBody>
      </p:sp>
      <p:sp>
        <p:nvSpPr>
          <p:cNvPr id="5" name="Footer Placeholder 4"/>
          <p:cNvSpPr>
            <a:spLocks noGrp="1"/>
          </p:cNvSpPr>
          <p:nvPr>
            <p:ph type="ftr" sz="quarter" idx="11"/>
          </p:nvPr>
        </p:nvSpPr>
        <p:spPr/>
        <p:txBody>
          <a:bodyPr/>
          <a:lstStyle/>
          <a:p>
            <a:pPr>
              <a:defRPr/>
            </a:pPr>
            <a:r>
              <a:rPr lang="en-US" smtClean="0"/>
              <a:t>Kevin Kay</a:t>
            </a:r>
            <a:endParaRPr lang="en-US"/>
          </a:p>
        </p:txBody>
      </p:sp>
    </p:spTree>
    <p:extLst>
      <p:ext uri="{BB962C8B-B14F-4D97-AF65-F5344CB8AC3E}">
        <p14:creationId xmlns:p14="http://schemas.microsoft.com/office/powerpoint/2010/main" val="2071105133"/>
      </p:ext>
    </p:extLst>
  </p:cSld>
  <p:clrMapOvr>
    <a:overrideClrMapping bg1="dk2" tx1="lt1" bg2="dk1" tx2="lt2" accent1="accent1" accent2="accent2" accent3="accent3" accent4="accent4" accent5="accent5" accent6="accent6" hlink="hlink" folHlink="folHlink"/>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par>
    </p:tnLst>
  </p:timing>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defRPr/>
            </a:pPr>
            <a:r>
              <a:rPr lang="en-US" dirty="0"/>
              <a:t>If Overlapping Covenants</a:t>
            </a:r>
          </a:p>
        </p:txBody>
      </p:sp>
      <p:sp>
        <p:nvSpPr>
          <p:cNvPr id="3" name="Content Placeholder 2"/>
          <p:cNvSpPr>
            <a:spLocks noGrp="1"/>
          </p:cNvSpPr>
          <p:nvPr>
            <p:ph idx="1"/>
          </p:nvPr>
        </p:nvSpPr>
        <p:spPr>
          <a:xfrm>
            <a:off x="457200" y="1447800"/>
            <a:ext cx="8229600" cy="4683125"/>
          </a:xfrm>
        </p:spPr>
        <p:txBody>
          <a:bodyPr/>
          <a:lstStyle/>
          <a:p>
            <a:pPr marL="463550" indent="-463550">
              <a:spcBef>
                <a:spcPts val="0"/>
              </a:spcBef>
              <a:spcAft>
                <a:spcPts val="1200"/>
              </a:spcAft>
              <a:defRPr/>
            </a:pPr>
            <a:r>
              <a:rPr lang="en-US" sz="2700" b="1" dirty="0">
                <a:solidFill>
                  <a:srgbClr val="FFFF00"/>
                </a:solidFill>
              </a:rPr>
              <a:t>Spiritual adultery  </a:t>
            </a:r>
            <a:r>
              <a:rPr lang="en-US" sz="2700" dirty="0"/>
              <a:t>(Rom. 7:1-6)</a:t>
            </a:r>
          </a:p>
          <a:p>
            <a:pPr marL="463550" indent="-463550">
              <a:spcBef>
                <a:spcPts val="0"/>
              </a:spcBef>
              <a:spcAft>
                <a:spcPts val="1200"/>
              </a:spcAft>
              <a:defRPr/>
            </a:pPr>
            <a:r>
              <a:rPr lang="en-US" sz="2700" dirty="0" smtClean="0"/>
              <a:t>Old </a:t>
            </a:r>
            <a:r>
              <a:rPr lang="en-US" sz="2700" dirty="0"/>
              <a:t>covenant </a:t>
            </a:r>
            <a:r>
              <a:rPr lang="en-US" sz="2700" b="1" dirty="0">
                <a:solidFill>
                  <a:srgbClr val="FFFF00"/>
                </a:solidFill>
              </a:rPr>
              <a:t>not done away  </a:t>
            </a:r>
            <a:r>
              <a:rPr lang="en-US" sz="2700" dirty="0"/>
              <a:t>(2 Cor. 3:14)</a:t>
            </a:r>
          </a:p>
          <a:p>
            <a:pPr marL="463550" indent="-463550">
              <a:spcBef>
                <a:spcPts val="0"/>
              </a:spcBef>
              <a:spcAft>
                <a:spcPts val="1200"/>
              </a:spcAft>
              <a:defRPr/>
            </a:pPr>
            <a:r>
              <a:rPr lang="en-US" sz="2700" dirty="0"/>
              <a:t>Galatians still </a:t>
            </a:r>
            <a:r>
              <a:rPr lang="en-US" sz="2700" b="1" dirty="0">
                <a:solidFill>
                  <a:srgbClr val="FFFF00"/>
                </a:solidFill>
              </a:rPr>
              <a:t>under tutor  </a:t>
            </a:r>
            <a:r>
              <a:rPr lang="en-US" sz="2700" dirty="0"/>
              <a:t>(Gal. 3:23-25)</a:t>
            </a:r>
          </a:p>
          <a:p>
            <a:pPr marL="463550" indent="-463550">
              <a:spcBef>
                <a:spcPts val="0"/>
              </a:spcBef>
              <a:spcAft>
                <a:spcPts val="1200"/>
              </a:spcAft>
              <a:defRPr/>
            </a:pPr>
            <a:r>
              <a:rPr lang="en-US" sz="2700" dirty="0"/>
              <a:t>Galatians </a:t>
            </a:r>
            <a:r>
              <a:rPr lang="en-US" sz="2700" b="1" dirty="0">
                <a:solidFill>
                  <a:srgbClr val="FFFF00"/>
                </a:solidFill>
              </a:rPr>
              <a:t>not free  </a:t>
            </a:r>
            <a:r>
              <a:rPr lang="en-US" sz="2700" dirty="0"/>
              <a:t>(Gal. 4:21-31; 5:1)</a:t>
            </a:r>
          </a:p>
          <a:p>
            <a:pPr marL="463550" indent="-463550">
              <a:spcBef>
                <a:spcPts val="0"/>
              </a:spcBef>
              <a:spcAft>
                <a:spcPts val="1200"/>
              </a:spcAft>
              <a:defRPr/>
            </a:pPr>
            <a:r>
              <a:rPr lang="en-US" sz="2700" dirty="0"/>
              <a:t>Cross </a:t>
            </a:r>
            <a:r>
              <a:rPr lang="en-US" sz="2700" dirty="0" smtClean="0"/>
              <a:t>didn’t </a:t>
            </a:r>
            <a:r>
              <a:rPr lang="en-US" sz="2700" b="1" dirty="0">
                <a:solidFill>
                  <a:srgbClr val="FFFF00"/>
                </a:solidFill>
              </a:rPr>
              <a:t>reconcile</a:t>
            </a:r>
            <a:r>
              <a:rPr lang="en-US" sz="2700" dirty="0"/>
              <a:t> </a:t>
            </a:r>
            <a:r>
              <a:rPr lang="en-US" sz="2700" b="1" dirty="0">
                <a:solidFill>
                  <a:srgbClr val="FFFF00"/>
                </a:solidFill>
              </a:rPr>
              <a:t>Jew &amp; Gentile  </a:t>
            </a:r>
            <a:r>
              <a:rPr lang="en-US" sz="2700" dirty="0"/>
              <a:t>(Eph. 2:13-18)</a:t>
            </a:r>
          </a:p>
          <a:p>
            <a:pPr marL="463550" indent="-463550">
              <a:spcBef>
                <a:spcPts val="0"/>
              </a:spcBef>
              <a:spcAft>
                <a:spcPts val="1200"/>
              </a:spcAft>
              <a:defRPr/>
            </a:pPr>
            <a:r>
              <a:rPr lang="en-US" sz="2700" dirty="0"/>
              <a:t>Cross </a:t>
            </a:r>
            <a:r>
              <a:rPr lang="en-US" sz="2700" dirty="0" smtClean="0"/>
              <a:t>didn’t </a:t>
            </a:r>
            <a:r>
              <a:rPr lang="en-US" sz="2700" b="1" dirty="0">
                <a:solidFill>
                  <a:srgbClr val="FFFF00"/>
                </a:solidFill>
              </a:rPr>
              <a:t>remove old covenant  </a:t>
            </a:r>
            <a:r>
              <a:rPr lang="en-US" sz="2700" dirty="0"/>
              <a:t>(Col. 2:13-15)</a:t>
            </a:r>
          </a:p>
          <a:p>
            <a:pPr marL="463550" indent="-463550">
              <a:spcBef>
                <a:spcPts val="0"/>
              </a:spcBef>
              <a:spcAft>
                <a:spcPts val="1200"/>
              </a:spcAft>
              <a:defRPr/>
            </a:pPr>
            <a:r>
              <a:rPr lang="en-US" sz="2700" b="1" dirty="0">
                <a:solidFill>
                  <a:srgbClr val="FFFF00"/>
                </a:solidFill>
              </a:rPr>
              <a:t>Two priesthoods </a:t>
            </a:r>
            <a:r>
              <a:rPr lang="en-US" sz="2700" dirty="0"/>
              <a:t>at same time  (Heb. 7:11-14)</a:t>
            </a:r>
          </a:p>
        </p:txBody>
      </p:sp>
      <p:sp>
        <p:nvSpPr>
          <p:cNvPr id="4" name="Slide Number Placeholder 3"/>
          <p:cNvSpPr>
            <a:spLocks noGrp="1"/>
          </p:cNvSpPr>
          <p:nvPr>
            <p:ph type="sldNum" sz="quarter" idx="12"/>
          </p:nvPr>
        </p:nvSpPr>
        <p:spPr/>
        <p:txBody>
          <a:bodyPr/>
          <a:lstStyle/>
          <a:p>
            <a:pPr>
              <a:defRPr/>
            </a:pPr>
            <a:fld id="{360B6B95-6D74-47BE-A9ED-F3552EEC95C6}" type="slidenum">
              <a:rPr lang="en-US">
                <a:solidFill>
                  <a:srgbClr val="FFFFFF"/>
                </a:solidFill>
              </a:rPr>
              <a:pPr>
                <a:defRPr/>
              </a:pPr>
              <a:t>144</a:t>
            </a:fld>
            <a:endParaRPr lang="en-US">
              <a:solidFill>
                <a:srgbClr val="FFFFFF"/>
              </a:solidFill>
            </a:endParaRPr>
          </a:p>
        </p:txBody>
      </p:sp>
      <p:sp>
        <p:nvSpPr>
          <p:cNvPr id="5" name="Footer Placeholder 4"/>
          <p:cNvSpPr>
            <a:spLocks noGrp="1"/>
          </p:cNvSpPr>
          <p:nvPr>
            <p:ph type="ftr" sz="quarter" idx="11"/>
          </p:nvPr>
        </p:nvSpPr>
        <p:spPr/>
        <p:txBody>
          <a:bodyPr/>
          <a:lstStyle/>
          <a:p>
            <a:pPr>
              <a:defRPr/>
            </a:pPr>
            <a:r>
              <a:rPr lang="en-US" smtClean="0"/>
              <a:t>Kevin Kay</a:t>
            </a:r>
            <a:endParaRPr lang="en-US"/>
          </a:p>
        </p:txBody>
      </p:sp>
    </p:spTree>
    <p:extLst>
      <p:ext uri="{BB962C8B-B14F-4D97-AF65-F5344CB8AC3E}">
        <p14:creationId xmlns:p14="http://schemas.microsoft.com/office/powerpoint/2010/main" val="3188293340"/>
      </p:ext>
    </p:extLst>
  </p:cSld>
  <p:clrMapOvr>
    <a:overrideClrMapping bg1="dk2" tx1="lt1" bg2="dk1" tx2="lt2" accent1="accent1" accent2="accent2" accent3="accent3" accent4="accent4" accent5="accent5" accent6="accent6" hlink="hlink" folHlink="folHlink"/>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par>
    </p:tnLst>
  </p:timing>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solidFill>
                  <a:srgbClr val="FF0000"/>
                </a:solidFill>
              </a:rPr>
              <a:t>Present Tense Verbs</a:t>
            </a:r>
            <a:endParaRPr lang="en-US" dirty="0">
              <a:solidFill>
                <a:srgbClr val="FF0000"/>
              </a:solidFill>
            </a:endParaRPr>
          </a:p>
        </p:txBody>
      </p:sp>
      <p:sp>
        <p:nvSpPr>
          <p:cNvPr id="3" name="Content Placeholder 2"/>
          <p:cNvSpPr>
            <a:spLocks noGrp="1"/>
          </p:cNvSpPr>
          <p:nvPr>
            <p:ph idx="1"/>
          </p:nvPr>
        </p:nvSpPr>
        <p:spPr/>
        <p:txBody>
          <a:bodyPr/>
          <a:lstStyle/>
          <a:p>
            <a:pPr marL="457200" indent="-457200">
              <a:spcBef>
                <a:spcPts val="0"/>
              </a:spcBef>
              <a:spcAft>
                <a:spcPts val="3600"/>
              </a:spcAft>
            </a:pPr>
            <a:r>
              <a:rPr lang="en-US" sz="2800" b="1" dirty="0">
                <a:effectLst/>
              </a:rPr>
              <a:t>2 Cor. 3:11</a:t>
            </a:r>
            <a:r>
              <a:rPr lang="en-US" sz="2800" dirty="0">
                <a:effectLst/>
              </a:rPr>
              <a:t>:  For if what </a:t>
            </a:r>
            <a:r>
              <a:rPr lang="en-US" sz="2800" b="1" dirty="0">
                <a:solidFill>
                  <a:srgbClr val="FFFF00"/>
                </a:solidFill>
                <a:effectLst/>
              </a:rPr>
              <a:t>is passing away </a:t>
            </a:r>
            <a:r>
              <a:rPr lang="en-US" sz="2800" dirty="0">
                <a:effectLst/>
              </a:rPr>
              <a:t>was glorious, what remains is much more glorious.</a:t>
            </a:r>
          </a:p>
          <a:p>
            <a:pPr marL="457200" indent="-457200">
              <a:spcBef>
                <a:spcPts val="0"/>
              </a:spcBef>
              <a:spcAft>
                <a:spcPts val="3600"/>
              </a:spcAft>
            </a:pPr>
            <a:r>
              <a:rPr lang="en-US" sz="2800" b="1" dirty="0" smtClean="0">
                <a:effectLst/>
              </a:rPr>
              <a:t>Heb. </a:t>
            </a:r>
            <a:r>
              <a:rPr lang="en-US" sz="2800" b="1" dirty="0">
                <a:effectLst/>
              </a:rPr>
              <a:t>7:12</a:t>
            </a:r>
            <a:r>
              <a:rPr lang="en-US" sz="2800" b="1" dirty="0" smtClean="0">
                <a:effectLst/>
              </a:rPr>
              <a:t>:  </a:t>
            </a:r>
            <a:r>
              <a:rPr lang="en-US" sz="2800" dirty="0" smtClean="0">
                <a:effectLst/>
              </a:rPr>
              <a:t>For </a:t>
            </a:r>
            <a:r>
              <a:rPr lang="en-US" sz="2800" dirty="0">
                <a:effectLst/>
              </a:rPr>
              <a:t>the priesthood </a:t>
            </a:r>
            <a:r>
              <a:rPr lang="en-US" sz="2800" b="1" dirty="0">
                <a:solidFill>
                  <a:srgbClr val="FFFF00"/>
                </a:solidFill>
                <a:effectLst/>
              </a:rPr>
              <a:t>being changed</a:t>
            </a:r>
            <a:r>
              <a:rPr lang="en-US" sz="2800" dirty="0">
                <a:effectLst/>
              </a:rPr>
              <a:t>, of necessity there </a:t>
            </a:r>
            <a:r>
              <a:rPr lang="en-US" sz="2800" b="1" dirty="0">
                <a:solidFill>
                  <a:srgbClr val="FFFF00"/>
                </a:solidFill>
                <a:effectLst/>
              </a:rPr>
              <a:t>is</a:t>
            </a:r>
            <a:r>
              <a:rPr lang="en-US" sz="2800" dirty="0">
                <a:effectLst/>
              </a:rPr>
              <a:t> also a change of the law. </a:t>
            </a:r>
          </a:p>
          <a:p>
            <a:pPr marL="457200" indent="-457200">
              <a:spcBef>
                <a:spcPts val="0"/>
              </a:spcBef>
              <a:spcAft>
                <a:spcPts val="3600"/>
              </a:spcAft>
            </a:pPr>
            <a:r>
              <a:rPr lang="en-US" sz="2800" b="1" dirty="0" smtClean="0">
                <a:effectLst/>
              </a:rPr>
              <a:t>Heb</a:t>
            </a:r>
            <a:r>
              <a:rPr lang="en-US" sz="2800" b="1" dirty="0">
                <a:effectLst/>
              </a:rPr>
              <a:t>. 7:18</a:t>
            </a:r>
            <a:r>
              <a:rPr lang="en-US" sz="2800" dirty="0">
                <a:effectLst/>
              </a:rPr>
              <a:t>:  For on the one hand there </a:t>
            </a:r>
            <a:r>
              <a:rPr lang="en-US" sz="2800" b="1" dirty="0">
                <a:solidFill>
                  <a:srgbClr val="FFFF00"/>
                </a:solidFill>
                <a:effectLst/>
              </a:rPr>
              <a:t>is</a:t>
            </a:r>
            <a:r>
              <a:rPr lang="en-US" sz="2800" dirty="0">
                <a:effectLst/>
              </a:rPr>
              <a:t> an annulling of the former commandment because of its weakness and </a:t>
            </a:r>
            <a:r>
              <a:rPr lang="en-US" sz="2800" dirty="0" err="1">
                <a:effectLst/>
              </a:rPr>
              <a:t>unprofitableness</a:t>
            </a:r>
            <a:r>
              <a:rPr lang="en-US" sz="2800" dirty="0">
                <a:effectLst/>
              </a:rPr>
              <a:t>,</a:t>
            </a:r>
          </a:p>
          <a:p>
            <a:pPr marL="457200" indent="-457200">
              <a:spcBef>
                <a:spcPts val="0"/>
              </a:spcBef>
              <a:spcAft>
                <a:spcPts val="3600"/>
              </a:spcAft>
            </a:pPr>
            <a:endParaRPr lang="en-US" sz="2800" dirty="0">
              <a:effectLst/>
            </a:endParaRPr>
          </a:p>
        </p:txBody>
      </p:sp>
      <p:sp>
        <p:nvSpPr>
          <p:cNvPr id="4" name="Slide Number Placeholder 3"/>
          <p:cNvSpPr>
            <a:spLocks noGrp="1"/>
          </p:cNvSpPr>
          <p:nvPr>
            <p:ph type="sldNum" sz="quarter" idx="12"/>
          </p:nvPr>
        </p:nvSpPr>
        <p:spPr/>
        <p:txBody>
          <a:bodyPr/>
          <a:lstStyle/>
          <a:p>
            <a:pPr>
              <a:defRPr/>
            </a:pPr>
            <a:fld id="{A4F3638C-56A7-4D86-A7E5-624150A63992}" type="slidenum">
              <a:rPr lang="en-US" smtClean="0"/>
              <a:pPr>
                <a:defRPr/>
              </a:pPr>
              <a:t>145</a:t>
            </a:fld>
            <a:endParaRPr lang="en-US"/>
          </a:p>
        </p:txBody>
      </p:sp>
      <p:sp>
        <p:nvSpPr>
          <p:cNvPr id="5" name="Footer Placeholder 4"/>
          <p:cNvSpPr>
            <a:spLocks noGrp="1"/>
          </p:cNvSpPr>
          <p:nvPr>
            <p:ph type="ftr" sz="quarter" idx="11"/>
          </p:nvPr>
        </p:nvSpPr>
        <p:spPr/>
        <p:txBody>
          <a:bodyPr/>
          <a:lstStyle/>
          <a:p>
            <a:pPr>
              <a:defRPr/>
            </a:pPr>
            <a:r>
              <a:rPr lang="en-US" smtClean="0"/>
              <a:t>Kevin Kay</a:t>
            </a:r>
            <a:endParaRPr lang="en-US"/>
          </a:p>
        </p:txBody>
      </p:sp>
    </p:spTree>
    <p:extLst>
      <p:ext uri="{BB962C8B-B14F-4D97-AF65-F5344CB8AC3E}">
        <p14:creationId xmlns:p14="http://schemas.microsoft.com/office/powerpoint/2010/main" val="3794426029"/>
      </p:ext>
    </p:extLst>
  </p:cSld>
  <p:clrMapOvr>
    <a:overrideClrMapping bg1="dk2" tx1="lt1" bg2="dk1" tx2="lt2" accent1="accent1" accent2="accent2" accent3="accent3" accent4="accent4" accent5="accent5" accent6="accent6" hlink="hlink" folHlink="folHlink"/>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p:cTn id="7" dur="500" fill="hold"/>
                                        <p:tgtEl>
                                          <p:spTgt spid="3">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3">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3">
                                            <p:txEl>
                                              <p:pRg st="0" end="0"/>
                                            </p:txEl>
                                          </p:spTgt>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3">
                                            <p:txEl>
                                              <p:pRg st="1" end="1"/>
                                            </p:txEl>
                                          </p:spTgt>
                                        </p:tgtEl>
                                        <p:attrNameLst>
                                          <p:attrName>style.visibility</p:attrName>
                                        </p:attrNameLst>
                                      </p:cBhvr>
                                      <p:to>
                                        <p:strVal val="visible"/>
                                      </p:to>
                                    </p:set>
                                    <p:anim calcmode="lin" valueType="num">
                                      <p:cBhvr>
                                        <p:cTn id="14" dur="500" fill="hold"/>
                                        <p:tgtEl>
                                          <p:spTgt spid="3">
                                            <p:txEl>
                                              <p:pRg st="1" end="1"/>
                                            </p:txEl>
                                          </p:spTgt>
                                        </p:tgtEl>
                                        <p:attrNameLst>
                                          <p:attrName>ppt_w</p:attrName>
                                        </p:attrNameLst>
                                      </p:cBhvr>
                                      <p:tavLst>
                                        <p:tav tm="0">
                                          <p:val>
                                            <p:fltVal val="0"/>
                                          </p:val>
                                        </p:tav>
                                        <p:tav tm="100000">
                                          <p:val>
                                            <p:strVal val="#ppt_w"/>
                                          </p:val>
                                        </p:tav>
                                      </p:tavLst>
                                    </p:anim>
                                    <p:anim calcmode="lin" valueType="num">
                                      <p:cBhvr>
                                        <p:cTn id="15" dur="500" fill="hold"/>
                                        <p:tgtEl>
                                          <p:spTgt spid="3">
                                            <p:txEl>
                                              <p:pRg st="1" end="1"/>
                                            </p:txEl>
                                          </p:spTgt>
                                        </p:tgtEl>
                                        <p:attrNameLst>
                                          <p:attrName>ppt_h</p:attrName>
                                        </p:attrNameLst>
                                      </p:cBhvr>
                                      <p:tavLst>
                                        <p:tav tm="0">
                                          <p:val>
                                            <p:fltVal val="0"/>
                                          </p:val>
                                        </p:tav>
                                        <p:tav tm="100000">
                                          <p:val>
                                            <p:strVal val="#ppt_h"/>
                                          </p:val>
                                        </p:tav>
                                      </p:tavLst>
                                    </p:anim>
                                    <p:animEffect transition="in" filter="fade">
                                      <p:cBhvr>
                                        <p:cTn id="16" dur="500"/>
                                        <p:tgtEl>
                                          <p:spTgt spid="3">
                                            <p:txEl>
                                              <p:pRg st="1" end="1"/>
                                            </p:txEl>
                                          </p:spTgt>
                                        </p:tgtEl>
                                      </p:cBhvr>
                                    </p:animEffect>
                                  </p:childTnLst>
                                </p:cTn>
                              </p:par>
                            </p:childTnLst>
                          </p:cTn>
                        </p:par>
                      </p:childTnLst>
                    </p:cTn>
                  </p:par>
                  <p:par>
                    <p:cTn id="17" fill="hold">
                      <p:stCondLst>
                        <p:cond delay="indefinite"/>
                      </p:stCondLst>
                      <p:childTnLst>
                        <p:par>
                          <p:cTn id="18" fill="hold">
                            <p:stCondLst>
                              <p:cond delay="0"/>
                            </p:stCondLst>
                            <p:childTnLst>
                              <p:par>
                                <p:cTn id="19" presetID="53" presetClass="entr" presetSubtype="16" fill="hold" grpId="0" nodeType="clickEffect">
                                  <p:stCondLst>
                                    <p:cond delay="0"/>
                                  </p:stCondLst>
                                  <p:childTnLst>
                                    <p:set>
                                      <p:cBhvr>
                                        <p:cTn id="20" dur="1" fill="hold">
                                          <p:stCondLst>
                                            <p:cond delay="0"/>
                                          </p:stCondLst>
                                        </p:cTn>
                                        <p:tgtEl>
                                          <p:spTgt spid="3">
                                            <p:txEl>
                                              <p:pRg st="2" end="2"/>
                                            </p:txEl>
                                          </p:spTgt>
                                        </p:tgtEl>
                                        <p:attrNameLst>
                                          <p:attrName>style.visibility</p:attrName>
                                        </p:attrNameLst>
                                      </p:cBhvr>
                                      <p:to>
                                        <p:strVal val="visible"/>
                                      </p:to>
                                    </p:set>
                                    <p:anim calcmode="lin" valueType="num">
                                      <p:cBhvr>
                                        <p:cTn id="21" dur="500" fill="hold"/>
                                        <p:tgtEl>
                                          <p:spTgt spid="3">
                                            <p:txEl>
                                              <p:pRg st="2" end="2"/>
                                            </p:txEl>
                                          </p:spTgt>
                                        </p:tgtEl>
                                        <p:attrNameLst>
                                          <p:attrName>ppt_w</p:attrName>
                                        </p:attrNameLst>
                                      </p:cBhvr>
                                      <p:tavLst>
                                        <p:tav tm="0">
                                          <p:val>
                                            <p:fltVal val="0"/>
                                          </p:val>
                                        </p:tav>
                                        <p:tav tm="100000">
                                          <p:val>
                                            <p:strVal val="#ppt_w"/>
                                          </p:val>
                                        </p:tav>
                                      </p:tavLst>
                                    </p:anim>
                                    <p:anim calcmode="lin" valueType="num">
                                      <p:cBhvr>
                                        <p:cTn id="22" dur="500" fill="hold"/>
                                        <p:tgtEl>
                                          <p:spTgt spid="3">
                                            <p:txEl>
                                              <p:pRg st="2" end="2"/>
                                            </p:txEl>
                                          </p:spTgt>
                                        </p:tgtEl>
                                        <p:attrNameLst>
                                          <p:attrName>ppt_h</p:attrName>
                                        </p:attrNameLst>
                                      </p:cBhvr>
                                      <p:tavLst>
                                        <p:tav tm="0">
                                          <p:val>
                                            <p:fltVal val="0"/>
                                          </p:val>
                                        </p:tav>
                                        <p:tav tm="100000">
                                          <p:val>
                                            <p:strVal val="#ppt_h"/>
                                          </p:val>
                                        </p:tav>
                                      </p:tavLst>
                                    </p:anim>
                                    <p:animEffect transition="in" filter="fade">
                                      <p:cBhvr>
                                        <p:cTn id="23" dur="500"/>
                                        <p:tgtEl>
                                          <p:spTgt spid="3">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solidFill>
                  <a:srgbClr val="FF0000"/>
                </a:solidFill>
              </a:rPr>
              <a:t>Present Tense Verbs</a:t>
            </a:r>
            <a:endParaRPr lang="en-US" dirty="0">
              <a:solidFill>
                <a:srgbClr val="FF0000"/>
              </a:solidFill>
            </a:endParaRPr>
          </a:p>
        </p:txBody>
      </p:sp>
      <p:sp>
        <p:nvSpPr>
          <p:cNvPr id="3" name="Content Placeholder 2"/>
          <p:cNvSpPr>
            <a:spLocks noGrp="1"/>
          </p:cNvSpPr>
          <p:nvPr>
            <p:ph idx="1"/>
          </p:nvPr>
        </p:nvSpPr>
        <p:spPr/>
        <p:txBody>
          <a:bodyPr/>
          <a:lstStyle/>
          <a:p>
            <a:pPr marL="457200" indent="-457200">
              <a:spcBef>
                <a:spcPts val="0"/>
              </a:spcBef>
              <a:spcAft>
                <a:spcPts val="3600"/>
              </a:spcAft>
            </a:pPr>
            <a:r>
              <a:rPr lang="en-US" sz="2800" b="1" dirty="0" smtClean="0">
                <a:effectLst/>
              </a:rPr>
              <a:t>Heb. </a:t>
            </a:r>
            <a:r>
              <a:rPr lang="en-US" sz="2800" b="1" dirty="0">
                <a:effectLst/>
              </a:rPr>
              <a:t>8:13</a:t>
            </a:r>
            <a:r>
              <a:rPr lang="en-US" sz="2800" b="1" dirty="0" smtClean="0">
                <a:effectLst/>
              </a:rPr>
              <a:t>:</a:t>
            </a:r>
            <a:r>
              <a:rPr lang="en-US" sz="2800" dirty="0" smtClean="0">
                <a:effectLst/>
              </a:rPr>
              <a:t>  In </a:t>
            </a:r>
            <a:r>
              <a:rPr lang="en-US" sz="2800" dirty="0">
                <a:effectLst/>
              </a:rPr>
              <a:t>that He says, </a:t>
            </a:r>
            <a:r>
              <a:rPr lang="en-US" sz="2800" dirty="0" smtClean="0">
                <a:effectLst/>
              </a:rPr>
              <a:t>“A </a:t>
            </a:r>
            <a:r>
              <a:rPr lang="en-US" sz="2800" dirty="0">
                <a:effectLst/>
              </a:rPr>
              <a:t>new covenant</a:t>
            </a:r>
            <a:r>
              <a:rPr lang="en-US" sz="2800" dirty="0" smtClean="0">
                <a:effectLst/>
              </a:rPr>
              <a:t>,” </a:t>
            </a:r>
            <a:r>
              <a:rPr lang="en-US" sz="2800" dirty="0">
                <a:effectLst/>
              </a:rPr>
              <a:t>He has made the first obsolete. Now what </a:t>
            </a:r>
            <a:r>
              <a:rPr lang="en-US" sz="2800" b="1" dirty="0">
                <a:solidFill>
                  <a:srgbClr val="FFFF00"/>
                </a:solidFill>
                <a:effectLst/>
              </a:rPr>
              <a:t>is becoming obsolete </a:t>
            </a:r>
            <a:r>
              <a:rPr lang="en-US" sz="2800" dirty="0">
                <a:effectLst/>
              </a:rPr>
              <a:t>and </a:t>
            </a:r>
            <a:r>
              <a:rPr lang="en-US" sz="2800" b="1" dirty="0">
                <a:solidFill>
                  <a:srgbClr val="FFFF00"/>
                </a:solidFill>
                <a:effectLst/>
              </a:rPr>
              <a:t>growing old </a:t>
            </a:r>
            <a:r>
              <a:rPr lang="en-US" sz="2800" dirty="0">
                <a:effectLst/>
              </a:rPr>
              <a:t>is ready to vanish away</a:t>
            </a:r>
            <a:r>
              <a:rPr lang="en-US" sz="2800" dirty="0" smtClean="0">
                <a:effectLst/>
              </a:rPr>
              <a:t>.</a:t>
            </a:r>
          </a:p>
          <a:p>
            <a:pPr marL="457200" indent="-457200">
              <a:spcBef>
                <a:spcPts val="0"/>
              </a:spcBef>
              <a:spcAft>
                <a:spcPts val="3600"/>
              </a:spcAft>
            </a:pPr>
            <a:r>
              <a:rPr lang="en-US" sz="2800" b="1" dirty="0" smtClean="0">
                <a:effectLst/>
              </a:rPr>
              <a:t>Heb. </a:t>
            </a:r>
            <a:r>
              <a:rPr lang="en-US" sz="2800" b="1" dirty="0">
                <a:effectLst/>
              </a:rPr>
              <a:t>10:9</a:t>
            </a:r>
            <a:r>
              <a:rPr lang="en-US" sz="2800" b="1" dirty="0" smtClean="0">
                <a:effectLst/>
              </a:rPr>
              <a:t>:  </a:t>
            </a:r>
            <a:r>
              <a:rPr lang="en-US" sz="2800" dirty="0" smtClean="0">
                <a:effectLst/>
              </a:rPr>
              <a:t>then </a:t>
            </a:r>
            <a:r>
              <a:rPr lang="en-US" sz="2800" dirty="0">
                <a:effectLst/>
              </a:rPr>
              <a:t>He said, “Behold, I </a:t>
            </a:r>
            <a:r>
              <a:rPr lang="en-US" sz="2800" b="1" dirty="0">
                <a:solidFill>
                  <a:srgbClr val="FFFF00"/>
                </a:solidFill>
                <a:effectLst/>
              </a:rPr>
              <a:t>have come </a:t>
            </a:r>
            <a:r>
              <a:rPr lang="en-US" sz="2800" dirty="0">
                <a:effectLst/>
              </a:rPr>
              <a:t>to do Your will, O God.” He </a:t>
            </a:r>
            <a:r>
              <a:rPr lang="en-US" sz="2800" b="1" dirty="0">
                <a:solidFill>
                  <a:srgbClr val="FFFF00"/>
                </a:solidFill>
                <a:effectLst/>
              </a:rPr>
              <a:t>takes away </a:t>
            </a:r>
            <a:r>
              <a:rPr lang="en-US" sz="2800" dirty="0">
                <a:effectLst/>
              </a:rPr>
              <a:t>the first that He may establish the second</a:t>
            </a:r>
            <a:r>
              <a:rPr lang="en-US" sz="2800" dirty="0" smtClean="0">
                <a:effectLst/>
              </a:rPr>
              <a:t>.</a:t>
            </a:r>
            <a:endParaRPr lang="en-US" sz="2800" dirty="0">
              <a:effectLst/>
            </a:endParaRPr>
          </a:p>
        </p:txBody>
      </p:sp>
      <p:sp>
        <p:nvSpPr>
          <p:cNvPr id="4" name="Slide Number Placeholder 3"/>
          <p:cNvSpPr>
            <a:spLocks noGrp="1"/>
          </p:cNvSpPr>
          <p:nvPr>
            <p:ph type="sldNum" sz="quarter" idx="12"/>
          </p:nvPr>
        </p:nvSpPr>
        <p:spPr/>
        <p:txBody>
          <a:bodyPr/>
          <a:lstStyle/>
          <a:p>
            <a:pPr>
              <a:defRPr/>
            </a:pPr>
            <a:fld id="{A4F3638C-56A7-4D86-A7E5-624150A63992}" type="slidenum">
              <a:rPr lang="en-US" smtClean="0"/>
              <a:pPr>
                <a:defRPr/>
              </a:pPr>
              <a:t>146</a:t>
            </a:fld>
            <a:endParaRPr lang="en-US"/>
          </a:p>
        </p:txBody>
      </p:sp>
      <p:sp>
        <p:nvSpPr>
          <p:cNvPr id="5" name="Footer Placeholder 4"/>
          <p:cNvSpPr>
            <a:spLocks noGrp="1"/>
          </p:cNvSpPr>
          <p:nvPr>
            <p:ph type="ftr" sz="quarter" idx="11"/>
          </p:nvPr>
        </p:nvSpPr>
        <p:spPr/>
        <p:txBody>
          <a:bodyPr/>
          <a:lstStyle/>
          <a:p>
            <a:pPr>
              <a:defRPr/>
            </a:pPr>
            <a:r>
              <a:rPr lang="en-US" smtClean="0"/>
              <a:t>Kevin Kay</a:t>
            </a:r>
            <a:endParaRPr lang="en-US"/>
          </a:p>
        </p:txBody>
      </p:sp>
    </p:spTree>
    <p:extLst>
      <p:ext uri="{BB962C8B-B14F-4D97-AF65-F5344CB8AC3E}">
        <p14:creationId xmlns:p14="http://schemas.microsoft.com/office/powerpoint/2010/main" val="3587940483"/>
      </p:ext>
    </p:extLst>
  </p:cSld>
  <p:clrMapOvr>
    <a:overrideClrMapping bg1="dk2" tx1="lt1" bg2="dk1" tx2="lt2" accent1="accent1" accent2="accent2" accent3="accent3" accent4="accent4" accent5="accent5" accent6="accent6" hlink="hlink" folHlink="folHlink"/>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p:cTn id="7" dur="500" fill="hold"/>
                                        <p:tgtEl>
                                          <p:spTgt spid="3">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3">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3">
                                            <p:txEl>
                                              <p:pRg st="0" end="0"/>
                                            </p:txEl>
                                          </p:spTgt>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3">
                                            <p:txEl>
                                              <p:pRg st="1" end="1"/>
                                            </p:txEl>
                                          </p:spTgt>
                                        </p:tgtEl>
                                        <p:attrNameLst>
                                          <p:attrName>style.visibility</p:attrName>
                                        </p:attrNameLst>
                                      </p:cBhvr>
                                      <p:to>
                                        <p:strVal val="visible"/>
                                      </p:to>
                                    </p:set>
                                    <p:anim calcmode="lin" valueType="num">
                                      <p:cBhvr>
                                        <p:cTn id="14" dur="500" fill="hold"/>
                                        <p:tgtEl>
                                          <p:spTgt spid="3">
                                            <p:txEl>
                                              <p:pRg st="1" end="1"/>
                                            </p:txEl>
                                          </p:spTgt>
                                        </p:tgtEl>
                                        <p:attrNameLst>
                                          <p:attrName>ppt_w</p:attrName>
                                        </p:attrNameLst>
                                      </p:cBhvr>
                                      <p:tavLst>
                                        <p:tav tm="0">
                                          <p:val>
                                            <p:fltVal val="0"/>
                                          </p:val>
                                        </p:tav>
                                        <p:tav tm="100000">
                                          <p:val>
                                            <p:strVal val="#ppt_w"/>
                                          </p:val>
                                        </p:tav>
                                      </p:tavLst>
                                    </p:anim>
                                    <p:anim calcmode="lin" valueType="num">
                                      <p:cBhvr>
                                        <p:cTn id="15" dur="500" fill="hold"/>
                                        <p:tgtEl>
                                          <p:spTgt spid="3">
                                            <p:txEl>
                                              <p:pRg st="1" end="1"/>
                                            </p:txEl>
                                          </p:spTgt>
                                        </p:tgtEl>
                                        <p:attrNameLst>
                                          <p:attrName>ppt_h</p:attrName>
                                        </p:attrNameLst>
                                      </p:cBhvr>
                                      <p:tavLst>
                                        <p:tav tm="0">
                                          <p:val>
                                            <p:fltVal val="0"/>
                                          </p:val>
                                        </p:tav>
                                        <p:tav tm="100000">
                                          <p:val>
                                            <p:strVal val="#ppt_h"/>
                                          </p:val>
                                        </p:tav>
                                      </p:tavLst>
                                    </p:anim>
                                    <p:animEffect transition="in" filter="fade">
                                      <p:cBhvr>
                                        <p:cTn id="16" dur="500"/>
                                        <p:tgtEl>
                                          <p:spTgt spid="3">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solidFill>
                  <a:srgbClr val="FF0000"/>
                </a:solidFill>
              </a:rPr>
              <a:t>Present Tense Verbs</a:t>
            </a:r>
            <a:endParaRPr lang="en-US" dirty="0">
              <a:solidFill>
                <a:srgbClr val="FF0000"/>
              </a:solidFill>
            </a:endParaRPr>
          </a:p>
        </p:txBody>
      </p:sp>
      <p:sp>
        <p:nvSpPr>
          <p:cNvPr id="3" name="Content Placeholder 2"/>
          <p:cNvSpPr>
            <a:spLocks noGrp="1"/>
          </p:cNvSpPr>
          <p:nvPr>
            <p:ph idx="1"/>
          </p:nvPr>
        </p:nvSpPr>
        <p:spPr/>
        <p:txBody>
          <a:bodyPr/>
          <a:lstStyle/>
          <a:p>
            <a:pPr marL="457200" indent="-457200">
              <a:spcBef>
                <a:spcPts val="0"/>
              </a:spcBef>
              <a:spcAft>
                <a:spcPts val="3600"/>
              </a:spcAft>
            </a:pPr>
            <a:r>
              <a:rPr lang="en-US" sz="2800" b="1" dirty="0" smtClean="0">
                <a:effectLst/>
              </a:rPr>
              <a:t>Heb. </a:t>
            </a:r>
            <a:r>
              <a:rPr lang="en-US" sz="2800" b="1" dirty="0">
                <a:effectLst/>
              </a:rPr>
              <a:t>12:28</a:t>
            </a:r>
            <a:r>
              <a:rPr lang="en-US" sz="2800" b="1" dirty="0" smtClean="0">
                <a:effectLst/>
              </a:rPr>
              <a:t>:  </a:t>
            </a:r>
            <a:r>
              <a:rPr lang="en-US" sz="2800" dirty="0" smtClean="0">
                <a:effectLst/>
              </a:rPr>
              <a:t>Therefore</a:t>
            </a:r>
            <a:r>
              <a:rPr lang="en-US" sz="2800" dirty="0">
                <a:effectLst/>
              </a:rPr>
              <a:t>, since we </a:t>
            </a:r>
            <a:r>
              <a:rPr lang="en-US" sz="2800" b="1" dirty="0">
                <a:solidFill>
                  <a:srgbClr val="FFFF00"/>
                </a:solidFill>
                <a:effectLst/>
              </a:rPr>
              <a:t>are receiving </a:t>
            </a:r>
            <a:r>
              <a:rPr lang="en-US" sz="2800" dirty="0">
                <a:effectLst/>
              </a:rPr>
              <a:t>a kingdom which cannot be shaken, </a:t>
            </a:r>
            <a:r>
              <a:rPr lang="en-US" sz="2800" b="1" dirty="0">
                <a:solidFill>
                  <a:srgbClr val="FFFF00"/>
                </a:solidFill>
                <a:effectLst/>
              </a:rPr>
              <a:t>let us have </a:t>
            </a:r>
            <a:r>
              <a:rPr lang="en-US" sz="2800" dirty="0">
                <a:effectLst/>
              </a:rPr>
              <a:t>grace, by which we may </a:t>
            </a:r>
            <a:r>
              <a:rPr lang="en-US" sz="2800" b="1" dirty="0">
                <a:solidFill>
                  <a:srgbClr val="FFFF00"/>
                </a:solidFill>
                <a:effectLst/>
              </a:rPr>
              <a:t>serve</a:t>
            </a:r>
            <a:r>
              <a:rPr lang="en-US" sz="2800" dirty="0">
                <a:effectLst/>
              </a:rPr>
              <a:t> God acceptably with reverence and godly fear</a:t>
            </a:r>
            <a:r>
              <a:rPr lang="en-US" sz="2800" dirty="0" smtClean="0">
                <a:effectLst/>
              </a:rPr>
              <a:t>.</a:t>
            </a:r>
            <a:endParaRPr lang="en-US" sz="2800" dirty="0">
              <a:effectLst/>
            </a:endParaRPr>
          </a:p>
        </p:txBody>
      </p:sp>
      <p:sp>
        <p:nvSpPr>
          <p:cNvPr id="4" name="Slide Number Placeholder 3"/>
          <p:cNvSpPr>
            <a:spLocks noGrp="1"/>
          </p:cNvSpPr>
          <p:nvPr>
            <p:ph type="sldNum" sz="quarter" idx="12"/>
          </p:nvPr>
        </p:nvSpPr>
        <p:spPr/>
        <p:txBody>
          <a:bodyPr/>
          <a:lstStyle/>
          <a:p>
            <a:pPr>
              <a:defRPr/>
            </a:pPr>
            <a:fld id="{A4F3638C-56A7-4D86-A7E5-624150A63992}" type="slidenum">
              <a:rPr lang="en-US" smtClean="0"/>
              <a:pPr>
                <a:defRPr/>
              </a:pPr>
              <a:t>147</a:t>
            </a:fld>
            <a:endParaRPr lang="en-US"/>
          </a:p>
        </p:txBody>
      </p:sp>
      <p:sp>
        <p:nvSpPr>
          <p:cNvPr id="5" name="Footer Placeholder 4"/>
          <p:cNvSpPr>
            <a:spLocks noGrp="1"/>
          </p:cNvSpPr>
          <p:nvPr>
            <p:ph type="ftr" sz="quarter" idx="11"/>
          </p:nvPr>
        </p:nvSpPr>
        <p:spPr/>
        <p:txBody>
          <a:bodyPr/>
          <a:lstStyle/>
          <a:p>
            <a:pPr>
              <a:defRPr/>
            </a:pPr>
            <a:r>
              <a:rPr lang="en-US" smtClean="0"/>
              <a:t>Kevin Kay</a:t>
            </a:r>
            <a:endParaRPr lang="en-US"/>
          </a:p>
        </p:txBody>
      </p:sp>
    </p:spTree>
    <p:extLst>
      <p:ext uri="{BB962C8B-B14F-4D97-AF65-F5344CB8AC3E}">
        <p14:creationId xmlns:p14="http://schemas.microsoft.com/office/powerpoint/2010/main" val="1791007786"/>
      </p:ext>
    </p:extLst>
  </p:cSld>
  <p:clrMapOvr>
    <a:overrideClrMapping bg1="dk2" tx1="lt1" bg2="dk1" tx2="lt2" accent1="accent1" accent2="accent2" accent3="accent3" accent4="accent4" accent5="accent5" accent6="accent6" hlink="hlink" folHlink="folHlink"/>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p:cTn id="7" dur="500" fill="hold"/>
                                        <p:tgtEl>
                                          <p:spTgt spid="3">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3">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solidFill>
                  <a:srgbClr val="FF0000"/>
                </a:solidFill>
              </a:rPr>
              <a:t>Greek Present Tense</a:t>
            </a:r>
            <a:endParaRPr lang="en-US" dirty="0">
              <a:solidFill>
                <a:srgbClr val="FF0000"/>
              </a:solidFill>
            </a:endParaRPr>
          </a:p>
        </p:txBody>
      </p:sp>
      <p:sp>
        <p:nvSpPr>
          <p:cNvPr id="3" name="Content Placeholder 2"/>
          <p:cNvSpPr>
            <a:spLocks noGrp="1"/>
          </p:cNvSpPr>
          <p:nvPr>
            <p:ph idx="1"/>
          </p:nvPr>
        </p:nvSpPr>
        <p:spPr/>
        <p:txBody>
          <a:bodyPr/>
          <a:lstStyle/>
          <a:p>
            <a:pPr marL="0" indent="457200">
              <a:spcBef>
                <a:spcPts val="0"/>
              </a:spcBef>
              <a:spcAft>
                <a:spcPts val="3600"/>
              </a:spcAft>
              <a:buNone/>
            </a:pPr>
            <a:r>
              <a:rPr lang="en-US" sz="2800" b="1" i="1" dirty="0">
                <a:effectLst/>
              </a:rPr>
              <a:t>William H. Davis</a:t>
            </a:r>
            <a:r>
              <a:rPr lang="en-US" sz="2800" dirty="0">
                <a:effectLst/>
              </a:rPr>
              <a:t>:  “Only in the indicative mode in Greek do the tenses show time absolutely. The main idea of tense is the</a:t>
            </a:r>
            <a:r>
              <a:rPr lang="en-US" sz="2800" b="1" dirty="0">
                <a:solidFill>
                  <a:srgbClr val="FFFF00"/>
                </a:solidFill>
                <a:effectLst/>
              </a:rPr>
              <a:t> ‘</a:t>
            </a:r>
            <a:r>
              <a:rPr lang="en-US" sz="2800" b="1" i="1" dirty="0">
                <a:solidFill>
                  <a:srgbClr val="FFFF00"/>
                </a:solidFill>
                <a:effectLst/>
              </a:rPr>
              <a:t>kind of action</a:t>
            </a:r>
            <a:r>
              <a:rPr lang="en-US" sz="2800" b="1" dirty="0">
                <a:solidFill>
                  <a:srgbClr val="FFFF00"/>
                </a:solidFill>
                <a:effectLst/>
              </a:rPr>
              <a:t>,’ </a:t>
            </a:r>
            <a:r>
              <a:rPr lang="en-US" sz="2800" dirty="0">
                <a:effectLst/>
              </a:rPr>
              <a:t>the</a:t>
            </a:r>
            <a:r>
              <a:rPr lang="en-US" sz="2800" b="1" dirty="0">
                <a:solidFill>
                  <a:srgbClr val="FFFF00"/>
                </a:solidFill>
                <a:effectLst/>
              </a:rPr>
              <a:t> state of action</a:t>
            </a:r>
            <a:r>
              <a:rPr lang="en-US" sz="2800" dirty="0">
                <a:effectLst/>
              </a:rPr>
              <a:t>. Even in the indicative time is a secondary idea. </a:t>
            </a:r>
            <a:r>
              <a:rPr lang="en-US" sz="2800" b="1" dirty="0">
                <a:solidFill>
                  <a:srgbClr val="FFFF00"/>
                </a:solidFill>
                <a:effectLst/>
              </a:rPr>
              <a:t>Continued action</a:t>
            </a:r>
            <a:r>
              <a:rPr lang="en-US" sz="2800" dirty="0">
                <a:effectLst/>
              </a:rPr>
              <a:t>, or a </a:t>
            </a:r>
            <a:r>
              <a:rPr lang="en-US" sz="2800" b="1" dirty="0">
                <a:solidFill>
                  <a:srgbClr val="FFFF00"/>
                </a:solidFill>
                <a:effectLst/>
              </a:rPr>
              <a:t>state of incompletion</a:t>
            </a:r>
            <a:r>
              <a:rPr lang="en-US" sz="2800" dirty="0">
                <a:effectLst/>
              </a:rPr>
              <a:t>, is denoted by the present tense —this kind of action is called </a:t>
            </a:r>
            <a:r>
              <a:rPr lang="en-US" sz="2800" b="1" i="1" dirty="0">
                <a:solidFill>
                  <a:srgbClr val="FFFF00"/>
                </a:solidFill>
                <a:effectLst/>
              </a:rPr>
              <a:t>durative</a:t>
            </a:r>
            <a:r>
              <a:rPr lang="en-US" sz="2800" i="1" dirty="0">
                <a:effectLst/>
              </a:rPr>
              <a:t> </a:t>
            </a:r>
            <a:r>
              <a:rPr lang="en-US" sz="2800" dirty="0">
                <a:effectLst/>
              </a:rPr>
              <a:t>or </a:t>
            </a:r>
            <a:r>
              <a:rPr lang="en-US" sz="2800" b="1" i="1" dirty="0">
                <a:solidFill>
                  <a:srgbClr val="FFFF00"/>
                </a:solidFill>
                <a:effectLst/>
              </a:rPr>
              <a:t>linear</a:t>
            </a:r>
            <a:r>
              <a:rPr lang="en-US" sz="2800" i="1" dirty="0">
                <a:effectLst/>
              </a:rPr>
              <a:t>. </a:t>
            </a:r>
            <a:r>
              <a:rPr lang="en-US" sz="2800" dirty="0">
                <a:effectLst/>
              </a:rPr>
              <a:t>The action of the verb is shown</a:t>
            </a:r>
            <a:r>
              <a:rPr lang="en-US" sz="2800" b="1" dirty="0">
                <a:solidFill>
                  <a:srgbClr val="FFFF00"/>
                </a:solidFill>
                <a:effectLst/>
              </a:rPr>
              <a:t> in progress</a:t>
            </a:r>
            <a:r>
              <a:rPr lang="en-US" sz="2800" dirty="0">
                <a:effectLst/>
              </a:rPr>
              <a:t>, as </a:t>
            </a:r>
            <a:r>
              <a:rPr lang="en-US" sz="2800" b="1" i="1" dirty="0">
                <a:solidFill>
                  <a:srgbClr val="FFFF00"/>
                </a:solidFill>
                <a:effectLst/>
              </a:rPr>
              <a:t>going on</a:t>
            </a:r>
            <a:r>
              <a:rPr lang="en-US" sz="2800" i="1" dirty="0" smtClean="0">
                <a:effectLst/>
              </a:rPr>
              <a:t>.”</a:t>
            </a:r>
            <a:r>
              <a:rPr lang="en-US" sz="2800" dirty="0" smtClean="0">
                <a:effectLst/>
              </a:rPr>
              <a:t>  </a:t>
            </a:r>
            <a:r>
              <a:rPr lang="en-US" sz="2000" dirty="0" smtClean="0">
                <a:effectLst/>
              </a:rPr>
              <a:t>(Bold emphasis added, </a:t>
            </a:r>
            <a:r>
              <a:rPr lang="en-US" sz="2000" i="1" dirty="0" smtClean="0">
                <a:effectLst/>
              </a:rPr>
              <a:t>Beginner’s </a:t>
            </a:r>
            <a:r>
              <a:rPr lang="en-US" sz="2000" i="1" dirty="0">
                <a:effectLst/>
              </a:rPr>
              <a:t>Grammar of the Greek New Testament</a:t>
            </a:r>
            <a:r>
              <a:rPr lang="en-US" sz="2000" dirty="0">
                <a:effectLst/>
              </a:rPr>
              <a:t>, 25)</a:t>
            </a:r>
          </a:p>
        </p:txBody>
      </p:sp>
      <p:sp>
        <p:nvSpPr>
          <p:cNvPr id="4" name="Slide Number Placeholder 3"/>
          <p:cNvSpPr>
            <a:spLocks noGrp="1"/>
          </p:cNvSpPr>
          <p:nvPr>
            <p:ph type="sldNum" sz="quarter" idx="12"/>
          </p:nvPr>
        </p:nvSpPr>
        <p:spPr/>
        <p:txBody>
          <a:bodyPr/>
          <a:lstStyle/>
          <a:p>
            <a:pPr>
              <a:defRPr/>
            </a:pPr>
            <a:fld id="{A4F3638C-56A7-4D86-A7E5-624150A63992}" type="slidenum">
              <a:rPr lang="en-US" smtClean="0"/>
              <a:pPr>
                <a:defRPr/>
              </a:pPr>
              <a:t>148</a:t>
            </a:fld>
            <a:endParaRPr lang="en-US"/>
          </a:p>
        </p:txBody>
      </p:sp>
      <p:sp>
        <p:nvSpPr>
          <p:cNvPr id="5" name="Footer Placeholder 4"/>
          <p:cNvSpPr>
            <a:spLocks noGrp="1"/>
          </p:cNvSpPr>
          <p:nvPr>
            <p:ph type="ftr" sz="quarter" idx="11"/>
          </p:nvPr>
        </p:nvSpPr>
        <p:spPr/>
        <p:txBody>
          <a:bodyPr/>
          <a:lstStyle/>
          <a:p>
            <a:pPr>
              <a:defRPr/>
            </a:pPr>
            <a:r>
              <a:rPr lang="en-US" smtClean="0"/>
              <a:t>Kevin Kay</a:t>
            </a:r>
            <a:endParaRPr lang="en-US"/>
          </a:p>
        </p:txBody>
      </p:sp>
    </p:spTree>
    <p:extLst>
      <p:ext uri="{BB962C8B-B14F-4D97-AF65-F5344CB8AC3E}">
        <p14:creationId xmlns:p14="http://schemas.microsoft.com/office/powerpoint/2010/main" val="1969956196"/>
      </p:ext>
    </p:extLst>
  </p:cSld>
  <p:clrMapOvr>
    <a:overrideClrMapping bg1="dk2" tx1="lt1" bg2="dk1" tx2="lt2" accent1="accent1" accent2="accent2" accent3="accent3" accent4="accent4" accent5="accent5" accent6="accent6" hlink="hlink" folHlink="folHlink"/>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p:cTn id="7" dur="500" fill="hold"/>
                                        <p:tgtEl>
                                          <p:spTgt spid="3">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3">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defRPr/>
            </a:pPr>
            <a:r>
              <a:rPr lang="en-US" dirty="0" smtClean="0"/>
              <a:t>Greek Present Tense</a:t>
            </a:r>
            <a:endParaRPr lang="en-US" dirty="0"/>
          </a:p>
        </p:txBody>
      </p:sp>
      <p:sp>
        <p:nvSpPr>
          <p:cNvPr id="5" name="Content Placeholder 4"/>
          <p:cNvSpPr>
            <a:spLocks noGrp="1"/>
          </p:cNvSpPr>
          <p:nvPr>
            <p:ph idx="1"/>
          </p:nvPr>
        </p:nvSpPr>
        <p:spPr/>
        <p:txBody>
          <a:bodyPr/>
          <a:lstStyle/>
          <a:p>
            <a:pPr marL="0" indent="514350">
              <a:buFont typeface="Wingdings" pitchFamily="2" charset="2"/>
              <a:buNone/>
              <a:defRPr/>
            </a:pPr>
            <a:r>
              <a:rPr lang="en-US" sz="2800" b="1" i="1" dirty="0">
                <a:effectLst>
                  <a:outerShdw blurRad="38100" dist="38100" dir="2700000" algn="tl">
                    <a:srgbClr val="000000">
                      <a:alpha val="43137"/>
                    </a:srgbClr>
                  </a:outerShdw>
                </a:effectLst>
              </a:rPr>
              <a:t>Dana &amp; </a:t>
            </a:r>
            <a:r>
              <a:rPr lang="en-US" sz="2800" b="1" i="1" dirty="0" err="1">
                <a:effectLst>
                  <a:outerShdw blurRad="38100" dist="38100" dir="2700000" algn="tl">
                    <a:srgbClr val="000000">
                      <a:alpha val="43137"/>
                    </a:srgbClr>
                  </a:outerShdw>
                </a:effectLst>
              </a:rPr>
              <a:t>Mantey</a:t>
            </a:r>
            <a:r>
              <a:rPr lang="en-US" sz="2800" dirty="0">
                <a:effectLst>
                  <a:outerShdw blurRad="38100" dist="38100" dir="2700000" algn="tl">
                    <a:srgbClr val="000000">
                      <a:alpha val="43137"/>
                    </a:srgbClr>
                  </a:outerShdw>
                </a:effectLst>
              </a:rPr>
              <a:t>:  </a:t>
            </a:r>
            <a:r>
              <a:rPr lang="en-US" sz="2800" dirty="0" smtClean="0">
                <a:effectLst>
                  <a:outerShdw blurRad="38100" dist="38100" dir="2700000" algn="tl">
                    <a:srgbClr val="000000">
                      <a:alpha val="43137"/>
                    </a:srgbClr>
                  </a:outerShdw>
                </a:effectLst>
              </a:rPr>
              <a:t>“The </a:t>
            </a:r>
            <a:r>
              <a:rPr lang="en-US" sz="2800" dirty="0">
                <a:effectLst>
                  <a:outerShdw blurRad="38100" dist="38100" dir="2700000" algn="tl">
                    <a:srgbClr val="000000">
                      <a:alpha val="43137"/>
                    </a:srgbClr>
                  </a:outerShdw>
                </a:effectLst>
              </a:rPr>
              <a:t>fundamental significance of the present tense is the idea of progress. It is the </a:t>
            </a:r>
            <a:r>
              <a:rPr lang="en-US" sz="2800" i="1" dirty="0">
                <a:effectLst>
                  <a:outerShdw blurRad="38100" dist="38100" dir="2700000" algn="tl">
                    <a:srgbClr val="000000">
                      <a:alpha val="43137"/>
                    </a:srgbClr>
                  </a:outerShdw>
                </a:effectLst>
              </a:rPr>
              <a:t>linear </a:t>
            </a:r>
            <a:r>
              <a:rPr lang="en-US" sz="2800" dirty="0">
                <a:effectLst>
                  <a:outerShdw blurRad="38100" dist="38100" dir="2700000" algn="tl">
                    <a:srgbClr val="000000">
                      <a:alpha val="43137"/>
                    </a:srgbClr>
                  </a:outerShdw>
                </a:effectLst>
              </a:rPr>
              <a:t>tense. </a:t>
            </a:r>
            <a:r>
              <a:rPr lang="en-US" sz="2800" b="1" dirty="0">
                <a:solidFill>
                  <a:srgbClr val="FFFF00"/>
                </a:solidFill>
                <a:effectLst>
                  <a:outerShdw blurRad="38100" dist="38100" dir="2700000" algn="tl">
                    <a:srgbClr val="000000">
                      <a:alpha val="43137"/>
                    </a:srgbClr>
                  </a:outerShdw>
                </a:effectLst>
              </a:rPr>
              <a:t>This is not, however, its exclusive significance. It is a mistake to suppose </a:t>
            </a:r>
            <a:r>
              <a:rPr lang="en-US" sz="2800" b="1" dirty="0" smtClean="0">
                <a:solidFill>
                  <a:srgbClr val="FFFF00"/>
                </a:solidFill>
                <a:effectLst>
                  <a:outerShdw blurRad="38100" dist="38100" dir="2700000" algn="tl">
                    <a:srgbClr val="000000">
                      <a:alpha val="43137"/>
                    </a:srgbClr>
                  </a:outerShdw>
                </a:effectLst>
              </a:rPr>
              <a:t>‘that </a:t>
            </a:r>
            <a:r>
              <a:rPr lang="en-US" sz="2800" b="1" dirty="0">
                <a:solidFill>
                  <a:srgbClr val="FFFF00"/>
                </a:solidFill>
                <a:effectLst>
                  <a:outerShdw blurRad="38100" dist="38100" dir="2700000" algn="tl">
                    <a:srgbClr val="000000">
                      <a:alpha val="43137"/>
                    </a:srgbClr>
                  </a:outerShdw>
                </a:effectLst>
              </a:rPr>
              <a:t>the durative meaning </a:t>
            </a:r>
            <a:r>
              <a:rPr lang="en-US" sz="2800" b="1" dirty="0" err="1">
                <a:solidFill>
                  <a:srgbClr val="FFFF00"/>
                </a:solidFill>
                <a:effectLst>
                  <a:outerShdw blurRad="38100" dist="38100" dir="2700000" algn="tl">
                    <a:srgbClr val="000000">
                      <a:alpha val="43137"/>
                    </a:srgbClr>
                  </a:outerShdw>
                </a:effectLst>
              </a:rPr>
              <a:t>monopolises</a:t>
            </a:r>
            <a:r>
              <a:rPr lang="en-US" sz="2800" b="1" dirty="0">
                <a:solidFill>
                  <a:srgbClr val="FFFF00"/>
                </a:solidFill>
                <a:effectLst>
                  <a:outerShdw blurRad="38100" dist="38100" dir="2700000" algn="tl">
                    <a:srgbClr val="000000">
                      <a:alpha val="43137"/>
                    </a:srgbClr>
                  </a:outerShdw>
                </a:effectLst>
              </a:rPr>
              <a:t> </a:t>
            </a:r>
            <a:r>
              <a:rPr lang="en-US" sz="2800" dirty="0" smtClean="0">
                <a:effectLst>
                  <a:outerShdw blurRad="38100" dist="38100" dir="2700000" algn="tl">
                    <a:srgbClr val="000000">
                      <a:alpha val="43137"/>
                    </a:srgbClr>
                  </a:outerShdw>
                </a:effectLst>
              </a:rPr>
              <a:t>[</a:t>
            </a:r>
            <a:r>
              <a:rPr lang="en-US" sz="2800" i="1" dirty="0" smtClean="0">
                <a:effectLst>
                  <a:outerShdw blurRad="38100" dist="38100" dir="2700000" algn="tl">
                    <a:srgbClr val="000000">
                      <a:alpha val="43137"/>
                    </a:srgbClr>
                  </a:outerShdw>
                </a:effectLst>
              </a:rPr>
              <a:t>sic</a:t>
            </a:r>
            <a:r>
              <a:rPr lang="en-US" sz="2800" dirty="0" smtClean="0">
                <a:effectLst>
                  <a:outerShdw blurRad="38100" dist="38100" dir="2700000" algn="tl">
                    <a:srgbClr val="000000">
                      <a:alpha val="43137"/>
                    </a:srgbClr>
                  </a:outerShdw>
                </a:effectLst>
              </a:rPr>
              <a:t>] </a:t>
            </a:r>
            <a:r>
              <a:rPr lang="en-US" sz="2800" b="1" dirty="0" smtClean="0">
                <a:solidFill>
                  <a:srgbClr val="FFFF00"/>
                </a:solidFill>
                <a:effectLst>
                  <a:outerShdw blurRad="38100" dist="38100" dir="2700000" algn="tl">
                    <a:srgbClr val="000000">
                      <a:alpha val="43137"/>
                    </a:srgbClr>
                  </a:outerShdw>
                </a:effectLst>
              </a:rPr>
              <a:t>the </a:t>
            </a:r>
            <a:r>
              <a:rPr lang="en-US" sz="2800" b="1" dirty="0">
                <a:solidFill>
                  <a:srgbClr val="FFFF00"/>
                </a:solidFill>
                <a:effectLst>
                  <a:outerShdw blurRad="38100" dist="38100" dir="2700000" algn="tl">
                    <a:srgbClr val="000000">
                      <a:alpha val="43137"/>
                    </a:srgbClr>
                  </a:outerShdw>
                </a:effectLst>
              </a:rPr>
              <a:t>present </a:t>
            </a:r>
            <a:r>
              <a:rPr lang="en-US" sz="2800" b="1" dirty="0" smtClean="0">
                <a:solidFill>
                  <a:srgbClr val="FFFF00"/>
                </a:solidFill>
                <a:effectLst>
                  <a:outerShdw blurRad="38100" dist="38100" dir="2700000" algn="tl">
                    <a:srgbClr val="000000">
                      <a:alpha val="43137"/>
                    </a:srgbClr>
                  </a:outerShdw>
                </a:effectLst>
              </a:rPr>
              <a:t>stem’</a:t>
            </a:r>
            <a:r>
              <a:rPr lang="en-US" sz="2800" b="1" dirty="0" smtClean="0">
                <a:effectLst>
                  <a:outerShdw blurRad="38100" dist="38100" dir="2700000" algn="tl">
                    <a:srgbClr val="000000">
                      <a:alpha val="43137"/>
                    </a:srgbClr>
                  </a:outerShdw>
                </a:effectLst>
              </a:rPr>
              <a:t> </a:t>
            </a:r>
            <a:r>
              <a:rPr lang="en-US" sz="2800" dirty="0">
                <a:effectLst>
                  <a:outerShdw blurRad="38100" dist="38100" dir="2700000" algn="tl">
                    <a:srgbClr val="000000">
                      <a:alpha val="43137"/>
                    </a:srgbClr>
                  </a:outerShdw>
                </a:effectLst>
              </a:rPr>
              <a:t>(M. 119). Since there is no aorist tense for present time, the present tense, as used in the indicative, must do service for both linear and </a:t>
            </a:r>
            <a:r>
              <a:rPr lang="en-US" sz="2800" dirty="0" err="1">
                <a:effectLst>
                  <a:outerShdw blurRad="38100" dist="38100" dir="2700000" algn="tl">
                    <a:srgbClr val="000000">
                      <a:alpha val="43137"/>
                    </a:srgbClr>
                  </a:outerShdw>
                </a:effectLst>
              </a:rPr>
              <a:t>punctiliar</a:t>
            </a:r>
            <a:r>
              <a:rPr lang="en-US" sz="2800" dirty="0">
                <a:effectLst>
                  <a:outerShdw blurRad="38100" dist="38100" dir="2700000" algn="tl">
                    <a:srgbClr val="000000">
                      <a:alpha val="43137"/>
                    </a:srgbClr>
                  </a:outerShdw>
                </a:effectLst>
              </a:rPr>
              <a:t> action. But it </a:t>
            </a:r>
            <a:r>
              <a:rPr lang="en-US" sz="2800" dirty="0" smtClean="0">
                <a:effectLst>
                  <a:outerShdw blurRad="38100" dist="38100" dir="2700000" algn="tl">
                    <a:srgbClr val="000000">
                      <a:alpha val="43137"/>
                    </a:srgbClr>
                  </a:outerShdw>
                </a:effectLst>
              </a:rPr>
              <a:t>is</a:t>
            </a:r>
            <a:endParaRPr lang="en-US" sz="2800" b="1" dirty="0">
              <a:solidFill>
                <a:srgbClr val="FFFF00"/>
              </a:solidFill>
              <a:effectLst>
                <a:outerShdw blurRad="38100" dist="38100" dir="2700000" algn="tl">
                  <a:srgbClr val="000000">
                    <a:alpha val="43137"/>
                  </a:srgbClr>
                </a:outerShdw>
              </a:effectLst>
            </a:endParaRPr>
          </a:p>
        </p:txBody>
      </p:sp>
      <p:sp>
        <p:nvSpPr>
          <p:cNvPr id="4" name="Slide Number Placeholder 3"/>
          <p:cNvSpPr>
            <a:spLocks noGrp="1"/>
          </p:cNvSpPr>
          <p:nvPr>
            <p:ph type="sldNum" sz="quarter" idx="12"/>
          </p:nvPr>
        </p:nvSpPr>
        <p:spPr/>
        <p:txBody>
          <a:bodyPr/>
          <a:lstStyle/>
          <a:p>
            <a:pPr>
              <a:defRPr/>
            </a:pPr>
            <a:fld id="{F2F4AB1E-1089-4293-BD53-D069808803B9}" type="slidenum">
              <a:rPr lang="en-US"/>
              <a:pPr>
                <a:defRPr/>
              </a:pPr>
              <a:t>149</a:t>
            </a:fld>
            <a:endParaRPr lang="en-US"/>
          </a:p>
        </p:txBody>
      </p:sp>
      <p:sp>
        <p:nvSpPr>
          <p:cNvPr id="3" name="Footer Placeholder 2"/>
          <p:cNvSpPr>
            <a:spLocks noGrp="1"/>
          </p:cNvSpPr>
          <p:nvPr>
            <p:ph type="ftr" sz="quarter" idx="11"/>
          </p:nvPr>
        </p:nvSpPr>
        <p:spPr/>
        <p:txBody>
          <a:bodyPr/>
          <a:lstStyle/>
          <a:p>
            <a:pPr>
              <a:defRPr/>
            </a:pPr>
            <a:r>
              <a:rPr lang="en-US" smtClean="0"/>
              <a:t>Kevin Kay</a:t>
            </a:r>
            <a:endParaRPr lang="en-US"/>
          </a:p>
        </p:txBody>
      </p:sp>
    </p:spTree>
    <p:extLst>
      <p:ext uri="{BB962C8B-B14F-4D97-AF65-F5344CB8AC3E}">
        <p14:creationId xmlns:p14="http://schemas.microsoft.com/office/powerpoint/2010/main" val="876497797"/>
      </p:ext>
    </p:extLst>
  </p:cSld>
  <p:clrMapOvr>
    <a:overrideClrMapping bg1="dk2" tx1="lt1" bg2="dk1" tx2="lt2" accent1="accent1" accent2="accent2" accent3="accent3" accent4="accent4" accent5="accent5" accent6="accent6" hlink="hlink" folHlink="folHlink"/>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Content Placeholder 3"/>
          <p:cNvSpPr>
            <a:spLocks noGrp="1"/>
          </p:cNvSpPr>
          <p:nvPr>
            <p:ph idx="1"/>
          </p:nvPr>
        </p:nvSpPr>
        <p:spPr>
          <a:xfrm>
            <a:off x="457200" y="2057400"/>
            <a:ext cx="8229600" cy="4073525"/>
          </a:xfrm>
        </p:spPr>
        <p:txBody>
          <a:bodyPr/>
          <a:lstStyle/>
          <a:p>
            <a:pPr marL="463550" indent="-463550">
              <a:spcBef>
                <a:spcPts val="0"/>
              </a:spcBef>
              <a:spcAft>
                <a:spcPts val="1200"/>
              </a:spcAft>
              <a:defRPr/>
            </a:pPr>
            <a:r>
              <a:rPr lang="en-US" sz="2800" dirty="0" smtClean="0"/>
              <a:t>Fulfillment </a:t>
            </a:r>
            <a:r>
              <a:rPr lang="en-US" sz="2800" dirty="0"/>
              <a:t>Of </a:t>
            </a:r>
            <a:r>
              <a:rPr lang="en-US" sz="2800" b="1" dirty="0">
                <a:solidFill>
                  <a:srgbClr val="FFFF00"/>
                </a:solidFill>
              </a:rPr>
              <a:t>All Prophecy  </a:t>
            </a:r>
            <a:r>
              <a:rPr lang="en-US" sz="2000" dirty="0"/>
              <a:t>(Lk. 21:22, 32; Acts 3:21)</a:t>
            </a:r>
          </a:p>
          <a:p>
            <a:pPr marL="463550" indent="-463550">
              <a:spcBef>
                <a:spcPts val="0"/>
              </a:spcBef>
              <a:spcAft>
                <a:spcPts val="1200"/>
              </a:spcAft>
              <a:defRPr/>
            </a:pPr>
            <a:r>
              <a:rPr lang="en-US" sz="2800" dirty="0"/>
              <a:t>End Of </a:t>
            </a:r>
            <a:r>
              <a:rPr lang="en-US" sz="2800" b="1" dirty="0">
                <a:solidFill>
                  <a:srgbClr val="FFFF00"/>
                </a:solidFill>
              </a:rPr>
              <a:t>Mosaic Law  </a:t>
            </a:r>
            <a:r>
              <a:rPr lang="en-US" sz="2000" dirty="0"/>
              <a:t>(Heb. 8:13)</a:t>
            </a:r>
          </a:p>
          <a:p>
            <a:pPr marL="463550" indent="-463550">
              <a:spcBef>
                <a:spcPts val="0"/>
              </a:spcBef>
              <a:spcAft>
                <a:spcPts val="1200"/>
              </a:spcAft>
              <a:defRPr/>
            </a:pPr>
            <a:r>
              <a:rPr lang="en-US" sz="2800" dirty="0"/>
              <a:t>End Of </a:t>
            </a:r>
            <a:r>
              <a:rPr lang="en-US" sz="2800" b="1" dirty="0" smtClean="0">
                <a:solidFill>
                  <a:srgbClr val="FFFF00"/>
                </a:solidFill>
              </a:rPr>
              <a:t>“Last Days” </a:t>
            </a:r>
            <a:r>
              <a:rPr lang="en-US" sz="2800" dirty="0"/>
              <a:t>{Jewish Age}  </a:t>
            </a:r>
            <a:r>
              <a:rPr lang="en-US" sz="2000" dirty="0"/>
              <a:t>(AD 30-70)</a:t>
            </a:r>
          </a:p>
          <a:p>
            <a:pPr marL="463550" indent="-463550">
              <a:spcBef>
                <a:spcPts val="0"/>
              </a:spcBef>
              <a:spcAft>
                <a:spcPts val="1200"/>
              </a:spcAft>
              <a:defRPr/>
            </a:pPr>
            <a:r>
              <a:rPr lang="en-US" sz="2800" b="1" dirty="0" smtClean="0">
                <a:solidFill>
                  <a:srgbClr val="FFFF00"/>
                </a:solidFill>
              </a:rPr>
              <a:t>Second </a:t>
            </a:r>
            <a:r>
              <a:rPr lang="en-US" sz="2800" b="1" dirty="0">
                <a:solidFill>
                  <a:srgbClr val="FFFF00"/>
                </a:solidFill>
              </a:rPr>
              <a:t>Coming  </a:t>
            </a:r>
            <a:r>
              <a:rPr lang="en-US" sz="2000" dirty="0"/>
              <a:t>(cf. 1 Cor. 15:23)</a:t>
            </a:r>
          </a:p>
          <a:p>
            <a:pPr marL="463550" indent="-463550">
              <a:spcBef>
                <a:spcPts val="0"/>
              </a:spcBef>
              <a:spcAft>
                <a:spcPts val="1200"/>
              </a:spcAft>
              <a:defRPr/>
            </a:pPr>
            <a:r>
              <a:rPr lang="en-US" sz="2800" dirty="0"/>
              <a:t>Coming Of </a:t>
            </a:r>
            <a:r>
              <a:rPr lang="en-US" sz="2800" b="1" dirty="0">
                <a:solidFill>
                  <a:srgbClr val="FFFF00"/>
                </a:solidFill>
              </a:rPr>
              <a:t>Kingdom</a:t>
            </a:r>
            <a:r>
              <a:rPr lang="en-US" sz="2800" dirty="0"/>
              <a:t> In Power &amp; Glory</a:t>
            </a:r>
            <a:r>
              <a:rPr lang="en-US" sz="2000" dirty="0"/>
              <a:t>  (Mk. 9:1)</a:t>
            </a:r>
          </a:p>
          <a:p>
            <a:pPr marL="463550" indent="-463550">
              <a:spcBef>
                <a:spcPts val="0"/>
              </a:spcBef>
              <a:spcAft>
                <a:spcPts val="1200"/>
              </a:spcAft>
              <a:defRPr/>
            </a:pPr>
            <a:r>
              <a:rPr lang="en-US" sz="2800" dirty="0"/>
              <a:t>Coming Of </a:t>
            </a:r>
            <a:r>
              <a:rPr lang="en-US" sz="2800" b="1" dirty="0">
                <a:solidFill>
                  <a:srgbClr val="FFFF00"/>
                </a:solidFill>
              </a:rPr>
              <a:t>Eternal Kingdom  </a:t>
            </a:r>
            <a:r>
              <a:rPr lang="en-US" sz="2000" dirty="0" smtClean="0"/>
              <a:t>(Heb. 12:28)</a:t>
            </a:r>
            <a:endParaRPr lang="en-US" sz="2000" dirty="0"/>
          </a:p>
          <a:p>
            <a:pPr marL="463550" indent="-463550">
              <a:spcBef>
                <a:spcPts val="0"/>
              </a:spcBef>
              <a:spcAft>
                <a:spcPts val="1200"/>
              </a:spcAft>
              <a:defRPr/>
            </a:pPr>
            <a:r>
              <a:rPr lang="en-US" sz="2800" b="1" dirty="0">
                <a:solidFill>
                  <a:srgbClr val="FFFF00"/>
                </a:solidFill>
              </a:rPr>
              <a:t>Resurrection</a:t>
            </a:r>
            <a:r>
              <a:rPr lang="en-US" sz="2800" dirty="0"/>
              <a:t> Of The Dead</a:t>
            </a:r>
            <a:r>
              <a:rPr lang="en-US" sz="2000" dirty="0"/>
              <a:t>  (1 Cor. 15:12-23</a:t>
            </a:r>
            <a:r>
              <a:rPr lang="en-US" sz="2000" dirty="0" smtClean="0"/>
              <a:t>)</a:t>
            </a:r>
            <a:endParaRPr lang="en-US" sz="2000" dirty="0"/>
          </a:p>
        </p:txBody>
      </p:sp>
      <p:sp>
        <p:nvSpPr>
          <p:cNvPr id="2" name="Slide Number Placeholder 1"/>
          <p:cNvSpPr>
            <a:spLocks noGrp="1"/>
          </p:cNvSpPr>
          <p:nvPr>
            <p:ph type="sldNum" sz="quarter" idx="12"/>
          </p:nvPr>
        </p:nvSpPr>
        <p:spPr/>
        <p:txBody>
          <a:bodyPr/>
          <a:lstStyle/>
          <a:p>
            <a:pPr>
              <a:defRPr/>
            </a:pPr>
            <a:fld id="{D9F56DBE-4F98-43E2-8B99-EC205B7DCB72}" type="slidenum">
              <a:rPr lang="en-US">
                <a:solidFill>
                  <a:prstClr val="white"/>
                </a:solidFill>
              </a:rPr>
              <a:pPr>
                <a:defRPr/>
              </a:pPr>
              <a:t>15</a:t>
            </a:fld>
            <a:endParaRPr lang="en-US">
              <a:solidFill>
                <a:prstClr val="white"/>
              </a:solidFill>
            </a:endParaRPr>
          </a:p>
        </p:txBody>
      </p:sp>
      <p:sp>
        <p:nvSpPr>
          <p:cNvPr id="5" name="Down Arrow Callout 4"/>
          <p:cNvSpPr/>
          <p:nvPr/>
        </p:nvSpPr>
        <p:spPr bwMode="auto">
          <a:xfrm>
            <a:off x="1828800" y="381000"/>
            <a:ext cx="5791200" cy="1447800"/>
          </a:xfrm>
          <a:prstGeom prst="downArrowCallout">
            <a:avLst/>
          </a:prstGeom>
          <a:solidFill>
            <a:srgbClr val="C00000"/>
          </a:solidFill>
          <a:ln w="9525" cap="flat" cmpd="sng" algn="ctr">
            <a:noFill/>
            <a:prstDash val="solid"/>
            <a:round/>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anchor="ctr"/>
          <a:lstStyle/>
          <a:p>
            <a:pPr algn="ctr" eaLnBrk="0" hangingPunct="0">
              <a:defRPr/>
            </a:pPr>
            <a:r>
              <a:rPr lang="en-US" sz="4400" dirty="0">
                <a:solidFill>
                  <a:srgbClr val="F7F7FF"/>
                </a:solidFill>
                <a:effectLst>
                  <a:outerShdw blurRad="38100" dist="38100" dir="2700000" algn="tl">
                    <a:srgbClr val="000000"/>
                  </a:outerShdw>
                </a:effectLst>
                <a:latin typeface="Arial Black"/>
              </a:rPr>
              <a:t>AD 70 Events</a:t>
            </a:r>
          </a:p>
        </p:txBody>
      </p:sp>
      <p:sp>
        <p:nvSpPr>
          <p:cNvPr id="3" name="Footer Placeholder 2"/>
          <p:cNvSpPr>
            <a:spLocks noGrp="1"/>
          </p:cNvSpPr>
          <p:nvPr>
            <p:ph type="ftr" sz="quarter" idx="11"/>
          </p:nvPr>
        </p:nvSpPr>
        <p:spPr/>
        <p:txBody>
          <a:bodyPr/>
          <a:lstStyle/>
          <a:p>
            <a:pPr>
              <a:defRPr/>
            </a:pPr>
            <a:r>
              <a:rPr lang="en-US" smtClean="0"/>
              <a:t>Kevin Kay</a:t>
            </a:r>
            <a:endParaRPr lang="en-US"/>
          </a:p>
        </p:txBody>
      </p:sp>
    </p:spTree>
    <p:extLst>
      <p:ext uri="{BB962C8B-B14F-4D97-AF65-F5344CB8AC3E}">
        <p14:creationId xmlns:p14="http://schemas.microsoft.com/office/powerpoint/2010/main" val="3691032806"/>
      </p:ext>
    </p:extLst>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anim calcmode="lin" valueType="num">
                                      <p:cBhvr>
                                        <p:cTn id="7" dur="500" fill="hold"/>
                                        <p:tgtEl>
                                          <p:spTgt spid="4">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4">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4">
                                            <p:txEl>
                                              <p:pRg st="0" end="0"/>
                                            </p:txEl>
                                          </p:spTgt>
                                        </p:tgtEl>
                                      </p:cBhvr>
                                    </p:animEffect>
                                  </p:childTnLst>
                                </p:cTn>
                              </p:par>
                            </p:childTnLst>
                          </p:cTn>
                        </p:par>
                        <p:par>
                          <p:cTn id="10" fill="hold">
                            <p:stCondLst>
                              <p:cond delay="500"/>
                            </p:stCondLst>
                            <p:childTnLst>
                              <p:par>
                                <p:cTn id="11" presetID="53" presetClass="entr" presetSubtype="16" fill="hold" grpId="0" nodeType="afterEffect">
                                  <p:stCondLst>
                                    <p:cond delay="0"/>
                                  </p:stCondLst>
                                  <p:childTnLst>
                                    <p:set>
                                      <p:cBhvr>
                                        <p:cTn id="12" dur="1" fill="hold">
                                          <p:stCondLst>
                                            <p:cond delay="0"/>
                                          </p:stCondLst>
                                        </p:cTn>
                                        <p:tgtEl>
                                          <p:spTgt spid="4">
                                            <p:txEl>
                                              <p:pRg st="1" end="1"/>
                                            </p:txEl>
                                          </p:spTgt>
                                        </p:tgtEl>
                                        <p:attrNameLst>
                                          <p:attrName>style.visibility</p:attrName>
                                        </p:attrNameLst>
                                      </p:cBhvr>
                                      <p:to>
                                        <p:strVal val="visible"/>
                                      </p:to>
                                    </p:set>
                                    <p:anim calcmode="lin" valueType="num">
                                      <p:cBhvr>
                                        <p:cTn id="13" dur="500" fill="hold"/>
                                        <p:tgtEl>
                                          <p:spTgt spid="4">
                                            <p:txEl>
                                              <p:pRg st="1" end="1"/>
                                            </p:txEl>
                                          </p:spTgt>
                                        </p:tgtEl>
                                        <p:attrNameLst>
                                          <p:attrName>ppt_w</p:attrName>
                                        </p:attrNameLst>
                                      </p:cBhvr>
                                      <p:tavLst>
                                        <p:tav tm="0">
                                          <p:val>
                                            <p:fltVal val="0"/>
                                          </p:val>
                                        </p:tav>
                                        <p:tav tm="100000">
                                          <p:val>
                                            <p:strVal val="#ppt_w"/>
                                          </p:val>
                                        </p:tav>
                                      </p:tavLst>
                                    </p:anim>
                                    <p:anim calcmode="lin" valueType="num">
                                      <p:cBhvr>
                                        <p:cTn id="14" dur="500" fill="hold"/>
                                        <p:tgtEl>
                                          <p:spTgt spid="4">
                                            <p:txEl>
                                              <p:pRg st="1" end="1"/>
                                            </p:txEl>
                                          </p:spTgt>
                                        </p:tgtEl>
                                        <p:attrNameLst>
                                          <p:attrName>ppt_h</p:attrName>
                                        </p:attrNameLst>
                                      </p:cBhvr>
                                      <p:tavLst>
                                        <p:tav tm="0">
                                          <p:val>
                                            <p:fltVal val="0"/>
                                          </p:val>
                                        </p:tav>
                                        <p:tav tm="100000">
                                          <p:val>
                                            <p:strVal val="#ppt_h"/>
                                          </p:val>
                                        </p:tav>
                                      </p:tavLst>
                                    </p:anim>
                                    <p:animEffect transition="in" filter="fade">
                                      <p:cBhvr>
                                        <p:cTn id="15" dur="500"/>
                                        <p:tgtEl>
                                          <p:spTgt spid="4">
                                            <p:txEl>
                                              <p:pRg st="1" end="1"/>
                                            </p:txEl>
                                          </p:spTgt>
                                        </p:tgtEl>
                                      </p:cBhvr>
                                    </p:animEffect>
                                  </p:childTnLst>
                                </p:cTn>
                              </p:par>
                            </p:childTnLst>
                          </p:cTn>
                        </p:par>
                        <p:par>
                          <p:cTn id="16" fill="hold">
                            <p:stCondLst>
                              <p:cond delay="1000"/>
                            </p:stCondLst>
                            <p:childTnLst>
                              <p:par>
                                <p:cTn id="17" presetID="53" presetClass="entr" presetSubtype="16" fill="hold" grpId="0" nodeType="afterEffect">
                                  <p:stCondLst>
                                    <p:cond delay="0"/>
                                  </p:stCondLst>
                                  <p:childTnLst>
                                    <p:set>
                                      <p:cBhvr>
                                        <p:cTn id="18" dur="1" fill="hold">
                                          <p:stCondLst>
                                            <p:cond delay="0"/>
                                          </p:stCondLst>
                                        </p:cTn>
                                        <p:tgtEl>
                                          <p:spTgt spid="4">
                                            <p:txEl>
                                              <p:pRg st="2" end="2"/>
                                            </p:txEl>
                                          </p:spTgt>
                                        </p:tgtEl>
                                        <p:attrNameLst>
                                          <p:attrName>style.visibility</p:attrName>
                                        </p:attrNameLst>
                                      </p:cBhvr>
                                      <p:to>
                                        <p:strVal val="visible"/>
                                      </p:to>
                                    </p:set>
                                    <p:anim calcmode="lin" valueType="num">
                                      <p:cBhvr>
                                        <p:cTn id="19" dur="500" fill="hold"/>
                                        <p:tgtEl>
                                          <p:spTgt spid="4">
                                            <p:txEl>
                                              <p:pRg st="2" end="2"/>
                                            </p:txEl>
                                          </p:spTgt>
                                        </p:tgtEl>
                                        <p:attrNameLst>
                                          <p:attrName>ppt_w</p:attrName>
                                        </p:attrNameLst>
                                      </p:cBhvr>
                                      <p:tavLst>
                                        <p:tav tm="0">
                                          <p:val>
                                            <p:fltVal val="0"/>
                                          </p:val>
                                        </p:tav>
                                        <p:tav tm="100000">
                                          <p:val>
                                            <p:strVal val="#ppt_w"/>
                                          </p:val>
                                        </p:tav>
                                      </p:tavLst>
                                    </p:anim>
                                    <p:anim calcmode="lin" valueType="num">
                                      <p:cBhvr>
                                        <p:cTn id="20" dur="500" fill="hold"/>
                                        <p:tgtEl>
                                          <p:spTgt spid="4">
                                            <p:txEl>
                                              <p:pRg st="2" end="2"/>
                                            </p:txEl>
                                          </p:spTgt>
                                        </p:tgtEl>
                                        <p:attrNameLst>
                                          <p:attrName>ppt_h</p:attrName>
                                        </p:attrNameLst>
                                      </p:cBhvr>
                                      <p:tavLst>
                                        <p:tav tm="0">
                                          <p:val>
                                            <p:fltVal val="0"/>
                                          </p:val>
                                        </p:tav>
                                        <p:tav tm="100000">
                                          <p:val>
                                            <p:strVal val="#ppt_h"/>
                                          </p:val>
                                        </p:tav>
                                      </p:tavLst>
                                    </p:anim>
                                    <p:animEffect transition="in" filter="fade">
                                      <p:cBhvr>
                                        <p:cTn id="21" dur="500"/>
                                        <p:tgtEl>
                                          <p:spTgt spid="4">
                                            <p:txEl>
                                              <p:pRg st="2" end="2"/>
                                            </p:txEl>
                                          </p:spTgt>
                                        </p:tgtEl>
                                      </p:cBhvr>
                                    </p:animEffect>
                                  </p:childTnLst>
                                </p:cTn>
                              </p:par>
                            </p:childTnLst>
                          </p:cTn>
                        </p:par>
                        <p:par>
                          <p:cTn id="22" fill="hold">
                            <p:stCondLst>
                              <p:cond delay="1500"/>
                            </p:stCondLst>
                            <p:childTnLst>
                              <p:par>
                                <p:cTn id="23" presetID="53" presetClass="entr" presetSubtype="16" fill="hold" grpId="0" nodeType="afterEffect">
                                  <p:stCondLst>
                                    <p:cond delay="0"/>
                                  </p:stCondLst>
                                  <p:childTnLst>
                                    <p:set>
                                      <p:cBhvr>
                                        <p:cTn id="24" dur="1" fill="hold">
                                          <p:stCondLst>
                                            <p:cond delay="0"/>
                                          </p:stCondLst>
                                        </p:cTn>
                                        <p:tgtEl>
                                          <p:spTgt spid="4">
                                            <p:txEl>
                                              <p:pRg st="3" end="3"/>
                                            </p:txEl>
                                          </p:spTgt>
                                        </p:tgtEl>
                                        <p:attrNameLst>
                                          <p:attrName>style.visibility</p:attrName>
                                        </p:attrNameLst>
                                      </p:cBhvr>
                                      <p:to>
                                        <p:strVal val="visible"/>
                                      </p:to>
                                    </p:set>
                                    <p:anim calcmode="lin" valueType="num">
                                      <p:cBhvr>
                                        <p:cTn id="25" dur="500" fill="hold"/>
                                        <p:tgtEl>
                                          <p:spTgt spid="4">
                                            <p:txEl>
                                              <p:pRg st="3" end="3"/>
                                            </p:txEl>
                                          </p:spTgt>
                                        </p:tgtEl>
                                        <p:attrNameLst>
                                          <p:attrName>ppt_w</p:attrName>
                                        </p:attrNameLst>
                                      </p:cBhvr>
                                      <p:tavLst>
                                        <p:tav tm="0">
                                          <p:val>
                                            <p:fltVal val="0"/>
                                          </p:val>
                                        </p:tav>
                                        <p:tav tm="100000">
                                          <p:val>
                                            <p:strVal val="#ppt_w"/>
                                          </p:val>
                                        </p:tav>
                                      </p:tavLst>
                                    </p:anim>
                                    <p:anim calcmode="lin" valueType="num">
                                      <p:cBhvr>
                                        <p:cTn id="26" dur="500" fill="hold"/>
                                        <p:tgtEl>
                                          <p:spTgt spid="4">
                                            <p:txEl>
                                              <p:pRg st="3" end="3"/>
                                            </p:txEl>
                                          </p:spTgt>
                                        </p:tgtEl>
                                        <p:attrNameLst>
                                          <p:attrName>ppt_h</p:attrName>
                                        </p:attrNameLst>
                                      </p:cBhvr>
                                      <p:tavLst>
                                        <p:tav tm="0">
                                          <p:val>
                                            <p:fltVal val="0"/>
                                          </p:val>
                                        </p:tav>
                                        <p:tav tm="100000">
                                          <p:val>
                                            <p:strVal val="#ppt_h"/>
                                          </p:val>
                                        </p:tav>
                                      </p:tavLst>
                                    </p:anim>
                                    <p:animEffect transition="in" filter="fade">
                                      <p:cBhvr>
                                        <p:cTn id="27" dur="500"/>
                                        <p:tgtEl>
                                          <p:spTgt spid="4">
                                            <p:txEl>
                                              <p:pRg st="3" end="3"/>
                                            </p:txEl>
                                          </p:spTgt>
                                        </p:tgtEl>
                                      </p:cBhvr>
                                    </p:animEffect>
                                  </p:childTnLst>
                                </p:cTn>
                              </p:par>
                            </p:childTnLst>
                          </p:cTn>
                        </p:par>
                        <p:par>
                          <p:cTn id="28" fill="hold">
                            <p:stCondLst>
                              <p:cond delay="2000"/>
                            </p:stCondLst>
                            <p:childTnLst>
                              <p:par>
                                <p:cTn id="29" presetID="53" presetClass="entr" presetSubtype="16" fill="hold" grpId="0" nodeType="afterEffect">
                                  <p:stCondLst>
                                    <p:cond delay="0"/>
                                  </p:stCondLst>
                                  <p:childTnLst>
                                    <p:set>
                                      <p:cBhvr>
                                        <p:cTn id="30" dur="1" fill="hold">
                                          <p:stCondLst>
                                            <p:cond delay="0"/>
                                          </p:stCondLst>
                                        </p:cTn>
                                        <p:tgtEl>
                                          <p:spTgt spid="4">
                                            <p:txEl>
                                              <p:pRg st="4" end="4"/>
                                            </p:txEl>
                                          </p:spTgt>
                                        </p:tgtEl>
                                        <p:attrNameLst>
                                          <p:attrName>style.visibility</p:attrName>
                                        </p:attrNameLst>
                                      </p:cBhvr>
                                      <p:to>
                                        <p:strVal val="visible"/>
                                      </p:to>
                                    </p:set>
                                    <p:anim calcmode="lin" valueType="num">
                                      <p:cBhvr>
                                        <p:cTn id="31" dur="500" fill="hold"/>
                                        <p:tgtEl>
                                          <p:spTgt spid="4">
                                            <p:txEl>
                                              <p:pRg st="4" end="4"/>
                                            </p:txEl>
                                          </p:spTgt>
                                        </p:tgtEl>
                                        <p:attrNameLst>
                                          <p:attrName>ppt_w</p:attrName>
                                        </p:attrNameLst>
                                      </p:cBhvr>
                                      <p:tavLst>
                                        <p:tav tm="0">
                                          <p:val>
                                            <p:fltVal val="0"/>
                                          </p:val>
                                        </p:tav>
                                        <p:tav tm="100000">
                                          <p:val>
                                            <p:strVal val="#ppt_w"/>
                                          </p:val>
                                        </p:tav>
                                      </p:tavLst>
                                    </p:anim>
                                    <p:anim calcmode="lin" valueType="num">
                                      <p:cBhvr>
                                        <p:cTn id="32" dur="500" fill="hold"/>
                                        <p:tgtEl>
                                          <p:spTgt spid="4">
                                            <p:txEl>
                                              <p:pRg st="4" end="4"/>
                                            </p:txEl>
                                          </p:spTgt>
                                        </p:tgtEl>
                                        <p:attrNameLst>
                                          <p:attrName>ppt_h</p:attrName>
                                        </p:attrNameLst>
                                      </p:cBhvr>
                                      <p:tavLst>
                                        <p:tav tm="0">
                                          <p:val>
                                            <p:fltVal val="0"/>
                                          </p:val>
                                        </p:tav>
                                        <p:tav tm="100000">
                                          <p:val>
                                            <p:strVal val="#ppt_h"/>
                                          </p:val>
                                        </p:tav>
                                      </p:tavLst>
                                    </p:anim>
                                    <p:animEffect transition="in" filter="fade">
                                      <p:cBhvr>
                                        <p:cTn id="33" dur="500"/>
                                        <p:tgtEl>
                                          <p:spTgt spid="4">
                                            <p:txEl>
                                              <p:pRg st="4" end="4"/>
                                            </p:txEl>
                                          </p:spTgt>
                                        </p:tgtEl>
                                      </p:cBhvr>
                                    </p:animEffect>
                                  </p:childTnLst>
                                </p:cTn>
                              </p:par>
                            </p:childTnLst>
                          </p:cTn>
                        </p:par>
                        <p:par>
                          <p:cTn id="34" fill="hold">
                            <p:stCondLst>
                              <p:cond delay="2500"/>
                            </p:stCondLst>
                            <p:childTnLst>
                              <p:par>
                                <p:cTn id="35" presetID="53" presetClass="entr" presetSubtype="16" fill="hold" grpId="0" nodeType="afterEffect">
                                  <p:stCondLst>
                                    <p:cond delay="0"/>
                                  </p:stCondLst>
                                  <p:childTnLst>
                                    <p:set>
                                      <p:cBhvr>
                                        <p:cTn id="36" dur="1" fill="hold">
                                          <p:stCondLst>
                                            <p:cond delay="0"/>
                                          </p:stCondLst>
                                        </p:cTn>
                                        <p:tgtEl>
                                          <p:spTgt spid="4">
                                            <p:txEl>
                                              <p:pRg st="5" end="5"/>
                                            </p:txEl>
                                          </p:spTgt>
                                        </p:tgtEl>
                                        <p:attrNameLst>
                                          <p:attrName>style.visibility</p:attrName>
                                        </p:attrNameLst>
                                      </p:cBhvr>
                                      <p:to>
                                        <p:strVal val="visible"/>
                                      </p:to>
                                    </p:set>
                                    <p:anim calcmode="lin" valueType="num">
                                      <p:cBhvr>
                                        <p:cTn id="37" dur="500" fill="hold"/>
                                        <p:tgtEl>
                                          <p:spTgt spid="4">
                                            <p:txEl>
                                              <p:pRg st="5" end="5"/>
                                            </p:txEl>
                                          </p:spTgt>
                                        </p:tgtEl>
                                        <p:attrNameLst>
                                          <p:attrName>ppt_w</p:attrName>
                                        </p:attrNameLst>
                                      </p:cBhvr>
                                      <p:tavLst>
                                        <p:tav tm="0">
                                          <p:val>
                                            <p:fltVal val="0"/>
                                          </p:val>
                                        </p:tav>
                                        <p:tav tm="100000">
                                          <p:val>
                                            <p:strVal val="#ppt_w"/>
                                          </p:val>
                                        </p:tav>
                                      </p:tavLst>
                                    </p:anim>
                                    <p:anim calcmode="lin" valueType="num">
                                      <p:cBhvr>
                                        <p:cTn id="38" dur="500" fill="hold"/>
                                        <p:tgtEl>
                                          <p:spTgt spid="4">
                                            <p:txEl>
                                              <p:pRg st="5" end="5"/>
                                            </p:txEl>
                                          </p:spTgt>
                                        </p:tgtEl>
                                        <p:attrNameLst>
                                          <p:attrName>ppt_h</p:attrName>
                                        </p:attrNameLst>
                                      </p:cBhvr>
                                      <p:tavLst>
                                        <p:tav tm="0">
                                          <p:val>
                                            <p:fltVal val="0"/>
                                          </p:val>
                                        </p:tav>
                                        <p:tav tm="100000">
                                          <p:val>
                                            <p:strVal val="#ppt_h"/>
                                          </p:val>
                                        </p:tav>
                                      </p:tavLst>
                                    </p:anim>
                                    <p:animEffect transition="in" filter="fade">
                                      <p:cBhvr>
                                        <p:cTn id="39" dur="500"/>
                                        <p:tgtEl>
                                          <p:spTgt spid="4">
                                            <p:txEl>
                                              <p:pRg st="5" end="5"/>
                                            </p:txEl>
                                          </p:spTgt>
                                        </p:tgtEl>
                                      </p:cBhvr>
                                    </p:animEffect>
                                  </p:childTnLst>
                                </p:cTn>
                              </p:par>
                            </p:childTnLst>
                          </p:cTn>
                        </p:par>
                        <p:par>
                          <p:cTn id="40" fill="hold">
                            <p:stCondLst>
                              <p:cond delay="3000"/>
                            </p:stCondLst>
                            <p:childTnLst>
                              <p:par>
                                <p:cTn id="41" presetID="53" presetClass="entr" presetSubtype="16" fill="hold" grpId="0" nodeType="afterEffect">
                                  <p:stCondLst>
                                    <p:cond delay="0"/>
                                  </p:stCondLst>
                                  <p:childTnLst>
                                    <p:set>
                                      <p:cBhvr>
                                        <p:cTn id="42" dur="1" fill="hold">
                                          <p:stCondLst>
                                            <p:cond delay="0"/>
                                          </p:stCondLst>
                                        </p:cTn>
                                        <p:tgtEl>
                                          <p:spTgt spid="4">
                                            <p:txEl>
                                              <p:pRg st="6" end="6"/>
                                            </p:txEl>
                                          </p:spTgt>
                                        </p:tgtEl>
                                        <p:attrNameLst>
                                          <p:attrName>style.visibility</p:attrName>
                                        </p:attrNameLst>
                                      </p:cBhvr>
                                      <p:to>
                                        <p:strVal val="visible"/>
                                      </p:to>
                                    </p:set>
                                    <p:anim calcmode="lin" valueType="num">
                                      <p:cBhvr>
                                        <p:cTn id="43" dur="500" fill="hold"/>
                                        <p:tgtEl>
                                          <p:spTgt spid="4">
                                            <p:txEl>
                                              <p:pRg st="6" end="6"/>
                                            </p:txEl>
                                          </p:spTgt>
                                        </p:tgtEl>
                                        <p:attrNameLst>
                                          <p:attrName>ppt_w</p:attrName>
                                        </p:attrNameLst>
                                      </p:cBhvr>
                                      <p:tavLst>
                                        <p:tav tm="0">
                                          <p:val>
                                            <p:fltVal val="0"/>
                                          </p:val>
                                        </p:tav>
                                        <p:tav tm="100000">
                                          <p:val>
                                            <p:strVal val="#ppt_w"/>
                                          </p:val>
                                        </p:tav>
                                      </p:tavLst>
                                    </p:anim>
                                    <p:anim calcmode="lin" valueType="num">
                                      <p:cBhvr>
                                        <p:cTn id="44" dur="500" fill="hold"/>
                                        <p:tgtEl>
                                          <p:spTgt spid="4">
                                            <p:txEl>
                                              <p:pRg st="6" end="6"/>
                                            </p:txEl>
                                          </p:spTgt>
                                        </p:tgtEl>
                                        <p:attrNameLst>
                                          <p:attrName>ppt_h</p:attrName>
                                        </p:attrNameLst>
                                      </p:cBhvr>
                                      <p:tavLst>
                                        <p:tav tm="0">
                                          <p:val>
                                            <p:fltVal val="0"/>
                                          </p:val>
                                        </p:tav>
                                        <p:tav tm="100000">
                                          <p:val>
                                            <p:strVal val="#ppt_h"/>
                                          </p:val>
                                        </p:tav>
                                      </p:tavLst>
                                    </p:anim>
                                    <p:animEffect transition="in" filter="fade">
                                      <p:cBhvr>
                                        <p:cTn id="45" dur="500"/>
                                        <p:tgtEl>
                                          <p:spTgt spid="4">
                                            <p:txEl>
                                              <p:pRg st="6" end="6"/>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build="p"/>
    </p:bldLst>
  </p:timing>
</p:sld>
</file>

<file path=ppt/slides/slide1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defRPr/>
            </a:pPr>
            <a:r>
              <a:rPr lang="en-US" dirty="0" smtClean="0"/>
              <a:t>Greek Present Tense</a:t>
            </a:r>
            <a:endParaRPr lang="en-US" dirty="0"/>
          </a:p>
        </p:txBody>
      </p:sp>
      <p:sp>
        <p:nvSpPr>
          <p:cNvPr id="5" name="Content Placeholder 4"/>
          <p:cNvSpPr>
            <a:spLocks noGrp="1"/>
          </p:cNvSpPr>
          <p:nvPr>
            <p:ph idx="1"/>
          </p:nvPr>
        </p:nvSpPr>
        <p:spPr/>
        <p:txBody>
          <a:bodyPr/>
          <a:lstStyle/>
          <a:p>
            <a:pPr marL="0" indent="0">
              <a:buNone/>
              <a:defRPr/>
            </a:pPr>
            <a:r>
              <a:rPr lang="en-US" sz="2800" dirty="0">
                <a:effectLst>
                  <a:outerShdw blurRad="38100" dist="38100" dir="2700000" algn="tl">
                    <a:srgbClr val="000000">
                      <a:alpha val="43137"/>
                    </a:srgbClr>
                  </a:outerShdw>
                </a:effectLst>
              </a:rPr>
              <a:t>to be borne in mind that </a:t>
            </a:r>
            <a:r>
              <a:rPr lang="en-US" sz="2800" b="1" dirty="0">
                <a:solidFill>
                  <a:srgbClr val="FFFF00"/>
                </a:solidFill>
                <a:effectLst>
                  <a:outerShdw blurRad="38100" dist="38100" dir="2700000" algn="tl">
                    <a:srgbClr val="000000">
                      <a:alpha val="43137"/>
                    </a:srgbClr>
                  </a:outerShdw>
                </a:effectLst>
              </a:rPr>
              <a:t>the idea of present time</a:t>
            </a:r>
          </a:p>
          <a:p>
            <a:pPr marL="0" indent="0">
              <a:buNone/>
              <a:defRPr/>
            </a:pPr>
            <a:r>
              <a:rPr lang="en-US" sz="2800" b="1" dirty="0" smtClean="0">
                <a:solidFill>
                  <a:srgbClr val="FFFF00"/>
                </a:solidFill>
                <a:effectLst>
                  <a:outerShdw blurRad="38100" dist="38100" dir="2700000" algn="tl">
                    <a:srgbClr val="000000">
                      <a:alpha val="43137"/>
                    </a:srgbClr>
                  </a:outerShdw>
                </a:effectLst>
              </a:rPr>
              <a:t>is </a:t>
            </a:r>
            <a:r>
              <a:rPr lang="en-US" sz="2800" b="1" dirty="0">
                <a:solidFill>
                  <a:srgbClr val="FFFF00"/>
                </a:solidFill>
                <a:effectLst>
                  <a:outerShdw blurRad="38100" dist="38100" dir="2700000" algn="tl">
                    <a:srgbClr val="000000">
                      <a:alpha val="43137"/>
                    </a:srgbClr>
                  </a:outerShdw>
                </a:effectLst>
              </a:rPr>
              <a:t>secondary </a:t>
            </a:r>
            <a:r>
              <a:rPr lang="en-US" sz="2800" b="1" dirty="0" smtClean="0">
                <a:solidFill>
                  <a:srgbClr val="FFFF00"/>
                </a:solidFill>
                <a:effectLst>
                  <a:outerShdw blurRad="38100" dist="38100" dir="2700000" algn="tl">
                    <a:srgbClr val="000000">
                      <a:alpha val="43137"/>
                    </a:srgbClr>
                  </a:outerShdw>
                </a:effectLst>
              </a:rPr>
              <a:t>in the force of </a:t>
            </a:r>
            <a:r>
              <a:rPr lang="en-US" sz="2800" b="1" dirty="0">
                <a:solidFill>
                  <a:srgbClr val="FFFF00"/>
                </a:solidFill>
                <a:effectLst>
                  <a:outerShdw blurRad="38100" dist="38100" dir="2700000" algn="tl">
                    <a:srgbClr val="000000">
                      <a:alpha val="43137"/>
                    </a:srgbClr>
                  </a:outerShdw>
                </a:effectLst>
              </a:rPr>
              <a:t>the tense</a:t>
            </a:r>
            <a:r>
              <a:rPr lang="en-US" sz="2800" dirty="0">
                <a:effectLst>
                  <a:outerShdw blurRad="38100" dist="38100" dir="2700000" algn="tl">
                    <a:srgbClr val="000000">
                      <a:alpha val="43137"/>
                    </a:srgbClr>
                  </a:outerShdw>
                </a:effectLst>
              </a:rPr>
              <a:t>. </a:t>
            </a:r>
            <a:r>
              <a:rPr lang="en-US" sz="2800" dirty="0" smtClean="0">
                <a:effectLst>
                  <a:outerShdw blurRad="38100" dist="38100" dir="2700000" algn="tl">
                    <a:srgbClr val="000000">
                      <a:alpha val="43137"/>
                    </a:srgbClr>
                  </a:outerShdw>
                </a:effectLst>
              </a:rPr>
              <a:t>…. </a:t>
            </a:r>
            <a:r>
              <a:rPr lang="en-US" sz="2800" b="1" dirty="0" smtClean="0">
                <a:solidFill>
                  <a:srgbClr val="FFFF00"/>
                </a:solidFill>
                <a:effectLst>
                  <a:outerShdw blurRad="38100" dist="38100" dir="2700000" algn="tl">
                    <a:srgbClr val="000000">
                      <a:alpha val="43137"/>
                    </a:srgbClr>
                  </a:outerShdw>
                </a:effectLst>
              </a:rPr>
              <a:t>In </a:t>
            </a:r>
            <a:r>
              <a:rPr lang="en-US" sz="2800" b="1" dirty="0">
                <a:solidFill>
                  <a:srgbClr val="FFFF00"/>
                </a:solidFill>
                <a:effectLst>
                  <a:outerShdw blurRad="38100" dist="38100" dir="2700000" algn="tl">
                    <a:srgbClr val="000000">
                      <a:alpha val="43137"/>
                    </a:srgbClr>
                  </a:outerShdw>
                </a:effectLst>
              </a:rPr>
              <a:t>the indicative the linear significance of the present may sometimes be found more or less remote, being modified by other influences</a:t>
            </a:r>
            <a:r>
              <a:rPr lang="en-US" sz="2800" dirty="0">
                <a:effectLst>
                  <a:outerShdw blurRad="38100" dist="38100" dir="2700000" algn="tl">
                    <a:srgbClr val="000000">
                      <a:alpha val="43137"/>
                    </a:srgbClr>
                  </a:outerShdw>
                </a:effectLst>
              </a:rPr>
              <a:t>. The other elements entering into the resultant import of the present tense are </a:t>
            </a:r>
            <a:r>
              <a:rPr lang="en-US" sz="2800" b="1" dirty="0">
                <a:solidFill>
                  <a:srgbClr val="FFFF00"/>
                </a:solidFill>
                <a:effectLst>
                  <a:outerShdw blurRad="38100" dist="38100" dir="2700000" algn="tl">
                    <a:srgbClr val="000000">
                      <a:alpha val="43137"/>
                    </a:srgbClr>
                  </a:outerShdw>
                </a:effectLst>
              </a:rPr>
              <a:t>the meaning of the verb itself </a:t>
            </a:r>
            <a:r>
              <a:rPr lang="en-US" sz="2800" dirty="0">
                <a:effectLst>
                  <a:outerShdw blurRad="38100" dist="38100" dir="2700000" algn="tl">
                    <a:srgbClr val="000000">
                      <a:alpha val="43137"/>
                    </a:srgbClr>
                  </a:outerShdw>
                </a:effectLst>
              </a:rPr>
              <a:t>and </a:t>
            </a:r>
            <a:r>
              <a:rPr lang="en-US" sz="2800" b="1" dirty="0">
                <a:solidFill>
                  <a:srgbClr val="FFFF00"/>
                </a:solidFill>
                <a:effectLst>
                  <a:outerShdw blurRad="38100" dist="38100" dir="2700000" algn="tl">
                    <a:srgbClr val="000000">
                      <a:alpha val="43137"/>
                    </a:srgbClr>
                  </a:outerShdw>
                </a:effectLst>
              </a:rPr>
              <a:t>the general significance of the context</a:t>
            </a:r>
            <a:r>
              <a:rPr lang="en-US" sz="2800" dirty="0">
                <a:effectLst>
                  <a:outerShdw blurRad="38100" dist="38100" dir="2700000" algn="tl">
                    <a:srgbClr val="000000">
                      <a:alpha val="43137"/>
                    </a:srgbClr>
                  </a:outerShdw>
                </a:effectLst>
              </a:rPr>
              <a:t>. That is, in dealing with the present tense we </a:t>
            </a:r>
            <a:r>
              <a:rPr lang="en-US" sz="2800" dirty="0" smtClean="0">
                <a:effectLst>
                  <a:outerShdw blurRad="38100" dist="38100" dir="2700000" algn="tl">
                    <a:srgbClr val="000000">
                      <a:alpha val="43137"/>
                    </a:srgbClr>
                  </a:outerShdw>
                </a:effectLst>
              </a:rPr>
              <a:t>must</a:t>
            </a:r>
            <a:endParaRPr lang="en-US" sz="2800" dirty="0">
              <a:effectLst>
                <a:outerShdw blurRad="38100" dist="38100" dir="2700000" algn="tl">
                  <a:srgbClr val="000000">
                    <a:alpha val="43137"/>
                  </a:srgbClr>
                </a:outerShdw>
              </a:effectLst>
            </a:endParaRPr>
          </a:p>
        </p:txBody>
      </p:sp>
      <p:sp>
        <p:nvSpPr>
          <p:cNvPr id="4" name="Slide Number Placeholder 3"/>
          <p:cNvSpPr>
            <a:spLocks noGrp="1"/>
          </p:cNvSpPr>
          <p:nvPr>
            <p:ph type="sldNum" sz="quarter" idx="12"/>
          </p:nvPr>
        </p:nvSpPr>
        <p:spPr/>
        <p:txBody>
          <a:bodyPr/>
          <a:lstStyle/>
          <a:p>
            <a:pPr>
              <a:defRPr/>
            </a:pPr>
            <a:fld id="{CA904CAD-F575-45CF-9C1A-9CE8C95E17FE}" type="slidenum">
              <a:rPr lang="en-US"/>
              <a:pPr>
                <a:defRPr/>
              </a:pPr>
              <a:t>150</a:t>
            </a:fld>
            <a:endParaRPr lang="en-US"/>
          </a:p>
        </p:txBody>
      </p:sp>
      <p:sp>
        <p:nvSpPr>
          <p:cNvPr id="3" name="Footer Placeholder 2"/>
          <p:cNvSpPr>
            <a:spLocks noGrp="1"/>
          </p:cNvSpPr>
          <p:nvPr>
            <p:ph type="ftr" sz="quarter" idx="11"/>
          </p:nvPr>
        </p:nvSpPr>
        <p:spPr/>
        <p:txBody>
          <a:bodyPr/>
          <a:lstStyle/>
          <a:p>
            <a:pPr>
              <a:defRPr/>
            </a:pPr>
            <a:r>
              <a:rPr lang="en-US" smtClean="0"/>
              <a:t>Kevin Kay</a:t>
            </a:r>
            <a:endParaRPr lang="en-US"/>
          </a:p>
        </p:txBody>
      </p:sp>
    </p:spTree>
    <p:extLst>
      <p:ext uri="{BB962C8B-B14F-4D97-AF65-F5344CB8AC3E}">
        <p14:creationId xmlns:p14="http://schemas.microsoft.com/office/powerpoint/2010/main" val="1418262703"/>
      </p:ext>
    </p:extLst>
  </p:cSld>
  <p:clrMapOvr>
    <a:overrideClrMapping bg1="dk2" tx1="lt1" bg2="dk1" tx2="lt2" accent1="accent1" accent2="accent2" accent3="accent3" accent4="accent4" accent5="accent5" accent6="accent6" hlink="hlink" folHlink="folHlink"/>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par>
    </p:tnLst>
  </p:timing>
</p:sld>
</file>

<file path=ppt/slides/slide1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defRPr/>
            </a:pPr>
            <a:r>
              <a:rPr lang="en-US" dirty="0" smtClean="0"/>
              <a:t>Greek Present Tense</a:t>
            </a:r>
            <a:endParaRPr lang="en-US" dirty="0"/>
          </a:p>
        </p:txBody>
      </p:sp>
      <p:sp>
        <p:nvSpPr>
          <p:cNvPr id="5" name="Content Placeholder 4"/>
          <p:cNvSpPr>
            <a:spLocks noGrp="1"/>
          </p:cNvSpPr>
          <p:nvPr>
            <p:ph idx="1"/>
          </p:nvPr>
        </p:nvSpPr>
        <p:spPr/>
        <p:txBody>
          <a:bodyPr/>
          <a:lstStyle/>
          <a:p>
            <a:pPr marL="0" indent="0">
              <a:buNone/>
              <a:defRPr/>
            </a:pPr>
            <a:r>
              <a:rPr lang="en-US" sz="2800" dirty="0">
                <a:effectLst>
                  <a:outerShdw blurRad="38100" dist="38100" dir="2700000" algn="tl">
                    <a:srgbClr val="000000">
                      <a:alpha val="43137"/>
                    </a:srgbClr>
                  </a:outerShdw>
                </a:effectLst>
              </a:rPr>
              <a:t>consider not only </a:t>
            </a:r>
            <a:r>
              <a:rPr lang="en-US" sz="2800" b="1" dirty="0">
                <a:solidFill>
                  <a:srgbClr val="FFFF00"/>
                </a:solidFill>
                <a:effectLst>
                  <a:outerShdw blurRad="38100" dist="38100" dir="2700000" algn="tl">
                    <a:srgbClr val="000000">
                      <a:alpha val="43137"/>
                    </a:srgbClr>
                  </a:outerShdw>
                </a:effectLst>
              </a:rPr>
              <a:t>the fundamental force of the tense</a:t>
            </a:r>
            <a:r>
              <a:rPr lang="en-US" sz="2800" dirty="0">
                <a:effectLst>
                  <a:outerShdw blurRad="38100" dist="38100" dir="2700000" algn="tl">
                    <a:srgbClr val="000000">
                      <a:alpha val="43137"/>
                    </a:srgbClr>
                  </a:outerShdw>
                </a:effectLst>
              </a:rPr>
              <a:t>, but also </a:t>
            </a:r>
            <a:r>
              <a:rPr lang="en-US" sz="2800" b="1" dirty="0">
                <a:solidFill>
                  <a:srgbClr val="FFFF00"/>
                </a:solidFill>
                <a:effectLst>
                  <a:outerShdw blurRad="38100" dist="38100" dir="2700000" algn="tl">
                    <a:srgbClr val="000000">
                      <a:alpha val="43137"/>
                    </a:srgbClr>
                  </a:outerShdw>
                </a:effectLst>
              </a:rPr>
              <a:t>the meaning of the verb root</a:t>
            </a:r>
            <a:r>
              <a:rPr lang="en-US" sz="2800" dirty="0">
                <a:effectLst>
                  <a:outerShdw blurRad="38100" dist="38100" dir="2700000" algn="tl">
                    <a:srgbClr val="000000">
                      <a:alpha val="43137"/>
                    </a:srgbClr>
                  </a:outerShdw>
                </a:effectLst>
              </a:rPr>
              <a:t>, </a:t>
            </a:r>
          </a:p>
          <a:p>
            <a:pPr marL="0" indent="0">
              <a:buNone/>
              <a:defRPr/>
            </a:pPr>
            <a:r>
              <a:rPr lang="en-US" sz="2800" dirty="0" smtClean="0">
                <a:effectLst>
                  <a:outerShdw blurRad="38100" dist="38100" dir="2700000" algn="tl">
                    <a:srgbClr val="000000">
                      <a:alpha val="43137"/>
                    </a:srgbClr>
                  </a:outerShdw>
                </a:effectLst>
              </a:rPr>
              <a:t>and </a:t>
            </a:r>
            <a:r>
              <a:rPr lang="en-US" sz="2800" b="1" dirty="0">
                <a:solidFill>
                  <a:srgbClr val="FFFF00"/>
                </a:solidFill>
                <a:effectLst>
                  <a:outerShdw blurRad="38100" dist="38100" dir="2700000" algn="tl">
                    <a:srgbClr val="000000">
                      <a:alpha val="43137"/>
                    </a:srgbClr>
                  </a:outerShdw>
                </a:effectLst>
              </a:rPr>
              <a:t>the significance </a:t>
            </a:r>
            <a:r>
              <a:rPr lang="en-US" sz="2800" b="1" dirty="0" smtClean="0">
                <a:solidFill>
                  <a:srgbClr val="FFFF00"/>
                </a:solidFill>
                <a:effectLst>
                  <a:outerShdw blurRad="38100" dist="38100" dir="2700000" algn="tl">
                    <a:srgbClr val="000000">
                      <a:alpha val="43137"/>
                    </a:srgbClr>
                  </a:outerShdw>
                </a:effectLst>
              </a:rPr>
              <a:t>of the </a:t>
            </a:r>
            <a:r>
              <a:rPr lang="en-US" sz="2800" b="1" dirty="0">
                <a:solidFill>
                  <a:srgbClr val="FFFF00"/>
                </a:solidFill>
                <a:effectLst>
                  <a:outerShdw blurRad="38100" dist="38100" dir="2700000" algn="tl">
                    <a:srgbClr val="000000">
                      <a:alpha val="43137"/>
                    </a:srgbClr>
                  </a:outerShdw>
                </a:effectLst>
              </a:rPr>
              <a:t>context</a:t>
            </a:r>
            <a:r>
              <a:rPr lang="en-US" sz="2800" dirty="0">
                <a:effectLst>
                  <a:outerShdw blurRad="38100" dist="38100" dir="2700000" algn="tl">
                    <a:srgbClr val="000000">
                      <a:alpha val="43137"/>
                    </a:srgbClr>
                  </a:outerShdw>
                </a:effectLst>
              </a:rPr>
              <a:t>. As affected by these three factors </a:t>
            </a:r>
            <a:r>
              <a:rPr lang="en-US" sz="2800" b="1" dirty="0">
                <a:solidFill>
                  <a:srgbClr val="FFFF00"/>
                </a:solidFill>
                <a:effectLst>
                  <a:outerShdw blurRad="38100" dist="38100" dir="2700000" algn="tl">
                    <a:srgbClr val="000000">
                      <a:alpha val="43137"/>
                    </a:srgbClr>
                  </a:outerShdw>
                </a:effectLst>
              </a:rPr>
              <a:t>the present tense exhibits several variations in use</a:t>
            </a:r>
            <a:r>
              <a:rPr lang="en-US" sz="2800" dirty="0" smtClean="0">
                <a:effectLst>
                  <a:outerShdw blurRad="38100" dist="38100" dir="2700000" algn="tl">
                    <a:srgbClr val="000000">
                      <a:alpha val="43137"/>
                    </a:srgbClr>
                  </a:outerShdw>
                </a:effectLst>
              </a:rPr>
              <a:t>.”  </a:t>
            </a:r>
            <a:r>
              <a:rPr lang="en-US" sz="2000" dirty="0">
                <a:effectLst>
                  <a:outerShdw blurRad="38100" dist="38100" dir="2700000" algn="tl">
                    <a:srgbClr val="000000">
                      <a:alpha val="43137"/>
                    </a:srgbClr>
                  </a:outerShdw>
                </a:effectLst>
              </a:rPr>
              <a:t>(</a:t>
            </a:r>
            <a:r>
              <a:rPr lang="en-US" sz="2000" i="1" dirty="0">
                <a:effectLst>
                  <a:outerShdw blurRad="38100" dist="38100" dir="2700000" algn="tl">
                    <a:srgbClr val="000000">
                      <a:alpha val="43137"/>
                    </a:srgbClr>
                  </a:outerShdw>
                </a:effectLst>
              </a:rPr>
              <a:t>A Manual Grammar of the Greek New Testament</a:t>
            </a:r>
            <a:r>
              <a:rPr lang="en-US" sz="2000" dirty="0">
                <a:effectLst>
                  <a:outerShdw blurRad="38100" dist="38100" dir="2700000" algn="tl">
                    <a:srgbClr val="000000">
                      <a:alpha val="43137"/>
                    </a:srgbClr>
                  </a:outerShdw>
                </a:effectLst>
              </a:rPr>
              <a:t>, 181)</a:t>
            </a:r>
          </a:p>
        </p:txBody>
      </p:sp>
      <p:sp>
        <p:nvSpPr>
          <p:cNvPr id="4" name="Slide Number Placeholder 3"/>
          <p:cNvSpPr>
            <a:spLocks noGrp="1"/>
          </p:cNvSpPr>
          <p:nvPr>
            <p:ph type="sldNum" sz="quarter" idx="12"/>
          </p:nvPr>
        </p:nvSpPr>
        <p:spPr/>
        <p:txBody>
          <a:bodyPr/>
          <a:lstStyle/>
          <a:p>
            <a:pPr>
              <a:defRPr/>
            </a:pPr>
            <a:fld id="{F41B47A6-B2DE-4766-8E4B-E9052129D63C}" type="slidenum">
              <a:rPr lang="en-US"/>
              <a:pPr>
                <a:defRPr/>
              </a:pPr>
              <a:t>151</a:t>
            </a:fld>
            <a:endParaRPr lang="en-US"/>
          </a:p>
        </p:txBody>
      </p:sp>
      <p:sp>
        <p:nvSpPr>
          <p:cNvPr id="3" name="Footer Placeholder 2"/>
          <p:cNvSpPr>
            <a:spLocks noGrp="1"/>
          </p:cNvSpPr>
          <p:nvPr>
            <p:ph type="ftr" sz="quarter" idx="11"/>
          </p:nvPr>
        </p:nvSpPr>
        <p:spPr/>
        <p:txBody>
          <a:bodyPr/>
          <a:lstStyle/>
          <a:p>
            <a:pPr>
              <a:defRPr/>
            </a:pPr>
            <a:r>
              <a:rPr lang="en-US" smtClean="0"/>
              <a:t>Kevin Kay</a:t>
            </a:r>
            <a:endParaRPr lang="en-US"/>
          </a:p>
        </p:txBody>
      </p:sp>
    </p:spTree>
    <p:extLst>
      <p:ext uri="{BB962C8B-B14F-4D97-AF65-F5344CB8AC3E}">
        <p14:creationId xmlns:p14="http://schemas.microsoft.com/office/powerpoint/2010/main" val="163984188"/>
      </p:ext>
    </p:extLst>
  </p:cSld>
  <p:clrMapOvr>
    <a:overrideClrMapping bg1="dk2" tx1="lt1" bg2="dk1" tx2="lt2" accent1="accent1" accent2="accent2" accent3="accent3" accent4="accent4" accent5="accent5" accent6="accent6" hlink="hlink" folHlink="folHlink"/>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par>
    </p:tnLst>
  </p:timing>
</p:sld>
</file>

<file path=ppt/slides/slide1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defRPr/>
            </a:pPr>
            <a:r>
              <a:rPr lang="en-US" dirty="0" smtClean="0"/>
              <a:t>Uses Of Present Tense</a:t>
            </a:r>
            <a:endParaRPr lang="en-US" dirty="0"/>
          </a:p>
        </p:txBody>
      </p:sp>
      <p:sp>
        <p:nvSpPr>
          <p:cNvPr id="5" name="Text Placeholder 4"/>
          <p:cNvSpPr>
            <a:spLocks noGrp="1"/>
          </p:cNvSpPr>
          <p:nvPr>
            <p:ph type="body" idx="1"/>
          </p:nvPr>
        </p:nvSpPr>
        <p:spPr>
          <a:solidFill>
            <a:schemeClr val="accent2"/>
          </a:solidFill>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anchor="ctr"/>
          <a:lstStyle/>
          <a:p>
            <a:pPr algn="ctr">
              <a:defRPr/>
            </a:pPr>
            <a:r>
              <a:rPr lang="en-US" sz="3200" dirty="0" smtClean="0"/>
              <a:t>Regular Uses</a:t>
            </a:r>
            <a:endParaRPr lang="en-US" sz="3200" dirty="0"/>
          </a:p>
        </p:txBody>
      </p:sp>
      <p:sp>
        <p:nvSpPr>
          <p:cNvPr id="3" name="Content Placeholder 2"/>
          <p:cNvSpPr>
            <a:spLocks noGrp="1"/>
          </p:cNvSpPr>
          <p:nvPr>
            <p:ph sz="half" idx="2"/>
          </p:nvPr>
        </p:nvSpPr>
        <p:spPr>
          <a:xfrm>
            <a:off x="457200" y="2438400"/>
            <a:ext cx="4040188" cy="3687763"/>
          </a:xfrm>
        </p:spPr>
        <p:txBody>
          <a:bodyPr/>
          <a:lstStyle/>
          <a:p>
            <a:pPr marL="457200" indent="-457200">
              <a:spcBef>
                <a:spcPts val="0"/>
              </a:spcBef>
              <a:spcAft>
                <a:spcPts val="2400"/>
              </a:spcAft>
              <a:defRPr/>
            </a:pPr>
            <a:r>
              <a:rPr lang="en-US" sz="2800" b="1" dirty="0" smtClean="0">
                <a:solidFill>
                  <a:srgbClr val="FFFF00"/>
                </a:solidFill>
                <a:effectLst>
                  <a:outerShdw blurRad="38100" dist="38100" dir="2700000" algn="tl">
                    <a:srgbClr val="000000">
                      <a:alpha val="43137"/>
                    </a:srgbClr>
                  </a:outerShdw>
                </a:effectLst>
              </a:rPr>
              <a:t>Progressive</a:t>
            </a:r>
            <a:r>
              <a:rPr lang="en-US" sz="2800" dirty="0" smtClean="0">
                <a:effectLst>
                  <a:outerShdw blurRad="38100" dist="38100" dir="2700000" algn="tl">
                    <a:srgbClr val="000000">
                      <a:alpha val="43137"/>
                    </a:srgbClr>
                  </a:outerShdw>
                </a:effectLst>
              </a:rPr>
              <a:t> Present</a:t>
            </a:r>
          </a:p>
          <a:p>
            <a:pPr marL="457200" indent="-457200">
              <a:spcBef>
                <a:spcPts val="0"/>
              </a:spcBef>
              <a:spcAft>
                <a:spcPts val="2400"/>
              </a:spcAft>
              <a:defRPr/>
            </a:pPr>
            <a:r>
              <a:rPr lang="en-US" sz="2800" b="1" dirty="0" smtClean="0">
                <a:solidFill>
                  <a:srgbClr val="FFFF00"/>
                </a:solidFill>
                <a:effectLst>
                  <a:outerShdw blurRad="38100" dist="38100" dir="2700000" algn="tl">
                    <a:srgbClr val="000000">
                      <a:alpha val="43137"/>
                    </a:srgbClr>
                  </a:outerShdw>
                </a:effectLst>
              </a:rPr>
              <a:t>Customary</a:t>
            </a:r>
            <a:r>
              <a:rPr lang="en-US" sz="2800" dirty="0" smtClean="0">
                <a:effectLst>
                  <a:outerShdw blurRad="38100" dist="38100" dir="2700000" algn="tl">
                    <a:srgbClr val="000000">
                      <a:alpha val="43137"/>
                    </a:srgbClr>
                  </a:outerShdw>
                </a:effectLst>
              </a:rPr>
              <a:t> Present</a:t>
            </a:r>
          </a:p>
          <a:p>
            <a:pPr marL="457200" indent="-457200">
              <a:spcBef>
                <a:spcPts val="0"/>
              </a:spcBef>
              <a:spcAft>
                <a:spcPts val="2400"/>
              </a:spcAft>
              <a:defRPr/>
            </a:pPr>
            <a:r>
              <a:rPr lang="en-US" sz="2800" b="1" dirty="0" smtClean="0">
                <a:solidFill>
                  <a:srgbClr val="FFFF00"/>
                </a:solidFill>
                <a:effectLst>
                  <a:outerShdw blurRad="38100" dist="38100" dir="2700000" algn="tl">
                    <a:srgbClr val="000000">
                      <a:alpha val="43137"/>
                    </a:srgbClr>
                  </a:outerShdw>
                </a:effectLst>
              </a:rPr>
              <a:t>Iterative</a:t>
            </a:r>
            <a:r>
              <a:rPr lang="en-US" sz="2800" dirty="0" smtClean="0">
                <a:effectLst>
                  <a:outerShdw blurRad="38100" dist="38100" dir="2700000" algn="tl">
                    <a:srgbClr val="000000">
                      <a:alpha val="43137"/>
                    </a:srgbClr>
                  </a:outerShdw>
                </a:effectLst>
              </a:rPr>
              <a:t> </a:t>
            </a:r>
            <a:r>
              <a:rPr lang="en-US" sz="2800" dirty="0">
                <a:effectLst>
                  <a:outerShdw blurRad="38100" dist="38100" dir="2700000" algn="tl">
                    <a:srgbClr val="000000">
                      <a:alpha val="43137"/>
                    </a:srgbClr>
                  </a:outerShdw>
                </a:effectLst>
              </a:rPr>
              <a:t>Present</a:t>
            </a:r>
          </a:p>
        </p:txBody>
      </p:sp>
      <p:sp>
        <p:nvSpPr>
          <p:cNvPr id="6" name="Text Placeholder 5"/>
          <p:cNvSpPr>
            <a:spLocks noGrp="1"/>
          </p:cNvSpPr>
          <p:nvPr>
            <p:ph type="body" sz="quarter" idx="3"/>
          </p:nvPr>
        </p:nvSpPr>
        <p:spPr>
          <a:solidFill>
            <a:schemeClr val="accent2"/>
          </a:solidFill>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anchor="ctr"/>
          <a:lstStyle/>
          <a:p>
            <a:pPr algn="ctr">
              <a:defRPr/>
            </a:pPr>
            <a:r>
              <a:rPr lang="en-US" sz="3200" dirty="0" smtClean="0"/>
              <a:t>Special Uses</a:t>
            </a:r>
            <a:endParaRPr lang="en-US" sz="3200" dirty="0"/>
          </a:p>
        </p:txBody>
      </p:sp>
      <p:sp>
        <p:nvSpPr>
          <p:cNvPr id="7" name="Content Placeholder 6"/>
          <p:cNvSpPr>
            <a:spLocks noGrp="1"/>
          </p:cNvSpPr>
          <p:nvPr>
            <p:ph sz="quarter" idx="4"/>
          </p:nvPr>
        </p:nvSpPr>
        <p:spPr>
          <a:xfrm>
            <a:off x="4645025" y="2438400"/>
            <a:ext cx="4041775" cy="3687763"/>
          </a:xfrm>
        </p:spPr>
        <p:txBody>
          <a:bodyPr/>
          <a:lstStyle/>
          <a:p>
            <a:pPr marL="457200" indent="-457200">
              <a:spcBef>
                <a:spcPts val="0"/>
              </a:spcBef>
              <a:spcAft>
                <a:spcPts val="2400"/>
              </a:spcAft>
              <a:defRPr/>
            </a:pPr>
            <a:r>
              <a:rPr lang="en-US" sz="2800" b="1" dirty="0">
                <a:solidFill>
                  <a:srgbClr val="FFFF00"/>
                </a:solidFill>
                <a:effectLst>
                  <a:outerShdw blurRad="38100" dist="38100" dir="2700000" algn="tl">
                    <a:srgbClr val="000000">
                      <a:alpha val="43137"/>
                    </a:srgbClr>
                  </a:outerShdw>
                </a:effectLst>
              </a:rPr>
              <a:t>Aoristic</a:t>
            </a:r>
            <a:r>
              <a:rPr lang="en-US" sz="2800" dirty="0">
                <a:effectLst>
                  <a:outerShdw blurRad="38100" dist="38100" dir="2700000" algn="tl">
                    <a:srgbClr val="000000">
                      <a:alpha val="43137"/>
                    </a:srgbClr>
                  </a:outerShdw>
                </a:effectLst>
              </a:rPr>
              <a:t> </a:t>
            </a:r>
            <a:r>
              <a:rPr lang="en-US" sz="2800" dirty="0" smtClean="0">
                <a:effectLst>
                  <a:outerShdw blurRad="38100" dist="38100" dir="2700000" algn="tl">
                    <a:srgbClr val="000000">
                      <a:alpha val="43137"/>
                    </a:srgbClr>
                  </a:outerShdw>
                </a:effectLst>
              </a:rPr>
              <a:t>Present</a:t>
            </a:r>
          </a:p>
          <a:p>
            <a:pPr marL="457200" indent="-457200">
              <a:spcBef>
                <a:spcPts val="0"/>
              </a:spcBef>
              <a:spcAft>
                <a:spcPts val="2400"/>
              </a:spcAft>
              <a:defRPr/>
            </a:pPr>
            <a:r>
              <a:rPr lang="en-US" sz="2800" b="1" dirty="0" smtClean="0">
                <a:solidFill>
                  <a:srgbClr val="FFFF00"/>
                </a:solidFill>
                <a:effectLst>
                  <a:outerShdw blurRad="38100" dist="38100" dir="2700000" algn="tl">
                    <a:srgbClr val="000000">
                      <a:alpha val="43137"/>
                    </a:srgbClr>
                  </a:outerShdw>
                </a:effectLst>
              </a:rPr>
              <a:t>Futuristic</a:t>
            </a:r>
            <a:r>
              <a:rPr lang="en-US" sz="2800" dirty="0" smtClean="0">
                <a:effectLst>
                  <a:outerShdw blurRad="38100" dist="38100" dir="2700000" algn="tl">
                    <a:srgbClr val="000000">
                      <a:alpha val="43137"/>
                    </a:srgbClr>
                  </a:outerShdw>
                </a:effectLst>
              </a:rPr>
              <a:t> Present</a:t>
            </a:r>
          </a:p>
          <a:p>
            <a:pPr marL="457200" indent="-457200">
              <a:spcBef>
                <a:spcPts val="0"/>
              </a:spcBef>
              <a:spcAft>
                <a:spcPts val="2400"/>
              </a:spcAft>
              <a:defRPr/>
            </a:pPr>
            <a:r>
              <a:rPr lang="en-US" sz="2800" b="1" dirty="0">
                <a:solidFill>
                  <a:srgbClr val="FFFF00"/>
                </a:solidFill>
                <a:effectLst>
                  <a:outerShdw blurRad="38100" dist="38100" dir="2700000" algn="tl">
                    <a:srgbClr val="000000">
                      <a:alpha val="43137"/>
                    </a:srgbClr>
                  </a:outerShdw>
                </a:effectLst>
              </a:rPr>
              <a:t>Historical</a:t>
            </a:r>
            <a:r>
              <a:rPr lang="en-US" sz="2800" dirty="0">
                <a:effectLst>
                  <a:outerShdw blurRad="38100" dist="38100" dir="2700000" algn="tl">
                    <a:srgbClr val="000000">
                      <a:alpha val="43137"/>
                    </a:srgbClr>
                  </a:outerShdw>
                </a:effectLst>
              </a:rPr>
              <a:t> </a:t>
            </a:r>
            <a:r>
              <a:rPr lang="en-US" sz="2800" dirty="0" smtClean="0">
                <a:effectLst>
                  <a:outerShdw blurRad="38100" dist="38100" dir="2700000" algn="tl">
                    <a:srgbClr val="000000">
                      <a:alpha val="43137"/>
                    </a:srgbClr>
                  </a:outerShdw>
                </a:effectLst>
              </a:rPr>
              <a:t>Present</a:t>
            </a:r>
          </a:p>
          <a:p>
            <a:pPr marL="457200" indent="-457200">
              <a:spcBef>
                <a:spcPts val="0"/>
              </a:spcBef>
              <a:spcAft>
                <a:spcPts val="2400"/>
              </a:spcAft>
              <a:defRPr/>
            </a:pPr>
            <a:r>
              <a:rPr lang="en-US" sz="2800" b="1" dirty="0" err="1">
                <a:solidFill>
                  <a:srgbClr val="FFFF00"/>
                </a:solidFill>
                <a:effectLst>
                  <a:outerShdw blurRad="38100" dist="38100" dir="2700000" algn="tl">
                    <a:srgbClr val="000000">
                      <a:alpha val="43137"/>
                    </a:srgbClr>
                  </a:outerShdw>
                </a:effectLst>
              </a:rPr>
              <a:t>Tendential</a:t>
            </a:r>
            <a:r>
              <a:rPr lang="en-US" sz="2800" dirty="0">
                <a:effectLst>
                  <a:outerShdw blurRad="38100" dist="38100" dir="2700000" algn="tl">
                    <a:srgbClr val="000000">
                      <a:alpha val="43137"/>
                    </a:srgbClr>
                  </a:outerShdw>
                </a:effectLst>
              </a:rPr>
              <a:t> Present</a:t>
            </a:r>
            <a:r>
              <a:rPr lang="en-US" sz="2800" dirty="0">
                <a:effectLst/>
              </a:rPr>
              <a:t> </a:t>
            </a:r>
            <a:endParaRPr lang="en-US" sz="2800" dirty="0"/>
          </a:p>
        </p:txBody>
      </p:sp>
      <p:sp>
        <p:nvSpPr>
          <p:cNvPr id="4" name="Slide Number Placeholder 3"/>
          <p:cNvSpPr>
            <a:spLocks noGrp="1"/>
          </p:cNvSpPr>
          <p:nvPr>
            <p:ph type="sldNum" sz="quarter" idx="12"/>
          </p:nvPr>
        </p:nvSpPr>
        <p:spPr/>
        <p:txBody>
          <a:bodyPr/>
          <a:lstStyle/>
          <a:p>
            <a:pPr>
              <a:defRPr/>
            </a:pPr>
            <a:fld id="{8787548A-250D-4706-B1CE-B898F9585CE0}" type="slidenum">
              <a:rPr lang="en-US"/>
              <a:pPr>
                <a:defRPr/>
              </a:pPr>
              <a:t>152</a:t>
            </a:fld>
            <a:endParaRPr lang="en-US"/>
          </a:p>
        </p:txBody>
      </p:sp>
      <p:sp>
        <p:nvSpPr>
          <p:cNvPr id="8" name="Footer Placeholder 7"/>
          <p:cNvSpPr>
            <a:spLocks noGrp="1"/>
          </p:cNvSpPr>
          <p:nvPr>
            <p:ph type="ftr" sz="quarter" idx="11"/>
          </p:nvPr>
        </p:nvSpPr>
        <p:spPr/>
        <p:txBody>
          <a:bodyPr/>
          <a:lstStyle/>
          <a:p>
            <a:pPr>
              <a:defRPr/>
            </a:pPr>
            <a:r>
              <a:rPr lang="en-US" smtClean="0"/>
              <a:t>Kevin Kay</a:t>
            </a:r>
            <a:endParaRPr lang="en-US"/>
          </a:p>
        </p:txBody>
      </p:sp>
    </p:spTree>
    <p:extLst>
      <p:ext uri="{BB962C8B-B14F-4D97-AF65-F5344CB8AC3E}">
        <p14:creationId xmlns:p14="http://schemas.microsoft.com/office/powerpoint/2010/main" val="559921459"/>
      </p:ext>
    </p:extLst>
  </p:cSld>
  <p:clrMapOvr>
    <a:overrideClrMapping bg1="dk2" tx1="lt1" bg2="dk1" tx2="lt2" accent1="accent1" accent2="accent2" accent3="accent3" accent4="accent4" accent5="accent5" accent6="accent6" hlink="hlink" folHlink="folHlink"/>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par>
    </p:tnLst>
  </p:timing>
</p:sld>
</file>

<file path=ppt/slides/slide1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solidFill>
                  <a:schemeClr val="tx1"/>
                </a:solidFill>
              </a:rPr>
              <a:t>Present Tense Verbs</a:t>
            </a:r>
            <a:endParaRPr lang="en-US" dirty="0">
              <a:solidFill>
                <a:schemeClr val="tx1"/>
              </a:solidFill>
            </a:endParaRPr>
          </a:p>
        </p:txBody>
      </p:sp>
      <p:sp>
        <p:nvSpPr>
          <p:cNvPr id="3" name="Content Placeholder 2"/>
          <p:cNvSpPr>
            <a:spLocks noGrp="1"/>
          </p:cNvSpPr>
          <p:nvPr>
            <p:ph idx="1"/>
          </p:nvPr>
        </p:nvSpPr>
        <p:spPr/>
        <p:txBody>
          <a:bodyPr/>
          <a:lstStyle/>
          <a:p>
            <a:pPr marL="0" indent="457200">
              <a:spcBef>
                <a:spcPts val="0"/>
              </a:spcBef>
              <a:spcAft>
                <a:spcPts val="3600"/>
              </a:spcAft>
              <a:buNone/>
            </a:pPr>
            <a:r>
              <a:rPr lang="en-US" sz="2800" b="1" dirty="0">
                <a:effectLst/>
              </a:rPr>
              <a:t>2 </a:t>
            </a:r>
            <a:r>
              <a:rPr lang="en-US" sz="2800" b="1" dirty="0" smtClean="0">
                <a:effectLst/>
              </a:rPr>
              <a:t>Cor. 3:7, 13-14:  </a:t>
            </a:r>
            <a:r>
              <a:rPr lang="en-US" sz="2800" baseline="30000" dirty="0" smtClean="0">
                <a:effectLst/>
              </a:rPr>
              <a:t>7</a:t>
            </a:r>
            <a:r>
              <a:rPr lang="en-US" sz="2800" dirty="0" smtClean="0">
                <a:effectLst/>
              </a:rPr>
              <a:t> </a:t>
            </a:r>
            <a:r>
              <a:rPr lang="en-US" sz="2800" dirty="0">
                <a:effectLst/>
              </a:rPr>
              <a:t>But if the ministry of death, written and engraved on stones, was glorious, so that the children of Israel could not look steadily at the face of Moses because of the glory of his countenance, which glory </a:t>
            </a:r>
            <a:r>
              <a:rPr lang="en-US" sz="2800" b="1" dirty="0">
                <a:solidFill>
                  <a:srgbClr val="FFFF00"/>
                </a:solidFill>
                <a:effectLst/>
              </a:rPr>
              <a:t>was passing away</a:t>
            </a:r>
            <a:r>
              <a:rPr lang="en-US" sz="2800" dirty="0" smtClean="0">
                <a:effectLst/>
              </a:rPr>
              <a:t>….</a:t>
            </a:r>
            <a:r>
              <a:rPr lang="en-US" sz="2800" b="1" dirty="0" smtClean="0">
                <a:effectLst/>
              </a:rPr>
              <a:t> </a:t>
            </a:r>
            <a:r>
              <a:rPr lang="en-US" sz="2800" baseline="30000" dirty="0" smtClean="0">
                <a:effectLst/>
              </a:rPr>
              <a:t>13</a:t>
            </a:r>
            <a:r>
              <a:rPr lang="en-US" sz="2800" dirty="0" smtClean="0">
                <a:effectLst/>
              </a:rPr>
              <a:t> </a:t>
            </a:r>
            <a:r>
              <a:rPr lang="en-US" sz="2800" dirty="0">
                <a:effectLst/>
              </a:rPr>
              <a:t>unlike Moses, who put a veil over his face so that the children of Israel could not look steadily at the end of what </a:t>
            </a:r>
            <a:r>
              <a:rPr lang="en-US" sz="2800" b="1" dirty="0">
                <a:solidFill>
                  <a:srgbClr val="FFFF00"/>
                </a:solidFill>
                <a:effectLst/>
              </a:rPr>
              <a:t>was passing away</a:t>
            </a:r>
            <a:r>
              <a:rPr lang="en-US" sz="2800" dirty="0">
                <a:effectLst/>
              </a:rPr>
              <a:t>. </a:t>
            </a:r>
            <a:r>
              <a:rPr lang="en-US" sz="2800" baseline="30000" dirty="0">
                <a:effectLst/>
              </a:rPr>
              <a:t>14</a:t>
            </a:r>
            <a:r>
              <a:rPr lang="en-US" sz="2800" dirty="0">
                <a:effectLst/>
              </a:rPr>
              <a:t> But their minds were </a:t>
            </a:r>
            <a:r>
              <a:rPr lang="en-US" sz="2800" dirty="0" smtClean="0">
                <a:effectLst/>
              </a:rPr>
              <a:t>blinded…..</a:t>
            </a:r>
            <a:endParaRPr lang="en-US" sz="2800" dirty="0">
              <a:effectLst/>
            </a:endParaRPr>
          </a:p>
        </p:txBody>
      </p:sp>
      <p:sp>
        <p:nvSpPr>
          <p:cNvPr id="4" name="Slide Number Placeholder 3"/>
          <p:cNvSpPr>
            <a:spLocks noGrp="1"/>
          </p:cNvSpPr>
          <p:nvPr>
            <p:ph type="sldNum" sz="quarter" idx="12"/>
          </p:nvPr>
        </p:nvSpPr>
        <p:spPr/>
        <p:txBody>
          <a:bodyPr/>
          <a:lstStyle/>
          <a:p>
            <a:pPr>
              <a:defRPr/>
            </a:pPr>
            <a:fld id="{A4F3638C-56A7-4D86-A7E5-624150A63992}" type="slidenum">
              <a:rPr lang="en-US" smtClean="0">
                <a:solidFill>
                  <a:srgbClr val="FFFFFF"/>
                </a:solidFill>
              </a:rPr>
              <a:pPr>
                <a:defRPr/>
              </a:pPr>
              <a:t>153</a:t>
            </a:fld>
            <a:endParaRPr lang="en-US">
              <a:solidFill>
                <a:srgbClr val="FFFFFF"/>
              </a:solidFill>
            </a:endParaRPr>
          </a:p>
        </p:txBody>
      </p:sp>
      <p:sp>
        <p:nvSpPr>
          <p:cNvPr id="5" name="Footer Placeholder 4"/>
          <p:cNvSpPr>
            <a:spLocks noGrp="1"/>
          </p:cNvSpPr>
          <p:nvPr>
            <p:ph type="ftr" sz="quarter" idx="11"/>
          </p:nvPr>
        </p:nvSpPr>
        <p:spPr/>
        <p:txBody>
          <a:bodyPr/>
          <a:lstStyle/>
          <a:p>
            <a:pPr>
              <a:defRPr/>
            </a:pPr>
            <a:r>
              <a:rPr lang="en-US" smtClean="0">
                <a:solidFill>
                  <a:srgbClr val="FFFFFF"/>
                </a:solidFill>
              </a:rPr>
              <a:t>Kevin Kay</a:t>
            </a:r>
            <a:endParaRPr lang="en-US">
              <a:solidFill>
                <a:srgbClr val="FFFFFF"/>
              </a:solidFill>
            </a:endParaRPr>
          </a:p>
        </p:txBody>
      </p:sp>
      <p:sp>
        <p:nvSpPr>
          <p:cNvPr id="7" name="Down Arrow Callout 6"/>
          <p:cNvSpPr/>
          <p:nvPr/>
        </p:nvSpPr>
        <p:spPr bwMode="auto">
          <a:xfrm>
            <a:off x="533400" y="533400"/>
            <a:ext cx="8061960" cy="2659380"/>
          </a:xfrm>
          <a:prstGeom prst="downArrowCallout">
            <a:avLst/>
          </a:prstGeom>
          <a:solidFill>
            <a:srgbClr val="C00000"/>
          </a:solidFill>
          <a:ln w="9525" cap="flat" cmpd="sng" algn="ctr">
            <a:noFill/>
            <a:prstDash val="solid"/>
            <a:round/>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91440" tIns="45720" rIns="91440" bIns="45720" numCol="1" rtlCol="0" anchor="ctr" anchorCtr="0" compatLnSpc="1">
            <a:prstTxWarp prst="textNoShape">
              <a:avLst/>
            </a:prstTxWarp>
          </a:bodyPr>
          <a:lstStyle/>
          <a:p>
            <a:pPr indent="400050" eaLnBrk="0" hangingPunct="0"/>
            <a:r>
              <a:rPr lang="en-US" sz="2800" dirty="0">
                <a:solidFill>
                  <a:srgbClr val="FFFFFF"/>
                </a:solidFill>
                <a:latin typeface="Arial"/>
              </a:rPr>
              <a:t>Does the </a:t>
            </a:r>
            <a:r>
              <a:rPr lang="en-US" sz="2800" b="1" dirty="0">
                <a:solidFill>
                  <a:srgbClr val="FFFF00"/>
                </a:solidFill>
                <a:latin typeface="Arial"/>
              </a:rPr>
              <a:t>present tense </a:t>
            </a:r>
            <a:r>
              <a:rPr lang="en-US" sz="2800" dirty="0">
                <a:solidFill>
                  <a:srgbClr val="FFFFFF"/>
                </a:solidFill>
                <a:latin typeface="Arial"/>
              </a:rPr>
              <a:t>indicate that the glory of Moses’ countenance was </a:t>
            </a:r>
            <a:r>
              <a:rPr lang="en-US" sz="2800" b="1" dirty="0">
                <a:solidFill>
                  <a:srgbClr val="FFFF00"/>
                </a:solidFill>
                <a:latin typeface="Arial"/>
              </a:rPr>
              <a:t>still in the process of fading </a:t>
            </a:r>
            <a:r>
              <a:rPr lang="en-US" sz="2800" dirty="0">
                <a:solidFill>
                  <a:srgbClr val="FFFFFF"/>
                </a:solidFill>
                <a:latin typeface="Arial"/>
              </a:rPr>
              <a:t>when Paul wrote these words?</a:t>
            </a:r>
          </a:p>
        </p:txBody>
      </p:sp>
    </p:spTree>
    <p:extLst>
      <p:ext uri="{BB962C8B-B14F-4D97-AF65-F5344CB8AC3E}">
        <p14:creationId xmlns:p14="http://schemas.microsoft.com/office/powerpoint/2010/main" val="492913373"/>
      </p:ext>
    </p:extLst>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up)">
                                      <p:cBhvr>
                                        <p:cTn id="7" dur="500"/>
                                        <p:tgtEl>
                                          <p:spTgt spid="7"/>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xit" presetSubtype="0" fill="hold" grpId="1" nodeType="clickEffect">
                                  <p:stCondLst>
                                    <p:cond delay="0"/>
                                  </p:stCondLst>
                                  <p:childTnLst>
                                    <p:animEffect transition="out" filter="fade">
                                      <p:cBhvr>
                                        <p:cTn id="11" dur="500"/>
                                        <p:tgtEl>
                                          <p:spTgt spid="7"/>
                                        </p:tgtEl>
                                      </p:cBhvr>
                                    </p:animEffect>
                                    <p:set>
                                      <p:cBhvr>
                                        <p:cTn id="12" dur="1" fill="hold">
                                          <p:stCondLst>
                                            <p:cond delay="499"/>
                                          </p:stCondLst>
                                        </p:cTn>
                                        <p:tgtEl>
                                          <p:spTgt spid="7"/>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7" grpId="1" animBg="1"/>
    </p:bldLst>
  </p:timing>
</p:sld>
</file>

<file path=ppt/slides/slide1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solidFill>
                  <a:schemeClr val="tx1"/>
                </a:solidFill>
              </a:rPr>
              <a:t>Present Tense Verbs</a:t>
            </a:r>
            <a:endParaRPr lang="en-US" dirty="0">
              <a:solidFill>
                <a:schemeClr val="tx1"/>
              </a:solidFill>
            </a:endParaRPr>
          </a:p>
        </p:txBody>
      </p:sp>
      <p:sp>
        <p:nvSpPr>
          <p:cNvPr id="3" name="Content Placeholder 2"/>
          <p:cNvSpPr>
            <a:spLocks noGrp="1"/>
          </p:cNvSpPr>
          <p:nvPr>
            <p:ph idx="1"/>
          </p:nvPr>
        </p:nvSpPr>
        <p:spPr/>
        <p:txBody>
          <a:bodyPr/>
          <a:lstStyle/>
          <a:p>
            <a:pPr marL="457200" indent="-457200">
              <a:spcBef>
                <a:spcPts val="0"/>
              </a:spcBef>
              <a:spcAft>
                <a:spcPts val="3600"/>
              </a:spcAft>
            </a:pPr>
            <a:r>
              <a:rPr lang="en-US" b="1" dirty="0">
                <a:effectLst>
                  <a:outerShdw blurRad="38100" dist="38100" dir="2700000" algn="tl">
                    <a:srgbClr val="000000">
                      <a:alpha val="43137"/>
                    </a:srgbClr>
                  </a:outerShdw>
                </a:effectLst>
              </a:rPr>
              <a:t>2 </a:t>
            </a:r>
            <a:r>
              <a:rPr lang="en-US" b="1" dirty="0" smtClean="0">
                <a:effectLst>
                  <a:outerShdw blurRad="38100" dist="38100" dir="2700000" algn="tl">
                    <a:srgbClr val="000000">
                      <a:alpha val="43137"/>
                    </a:srgbClr>
                  </a:outerShdw>
                </a:effectLst>
              </a:rPr>
              <a:t>Cor. </a:t>
            </a:r>
            <a:r>
              <a:rPr lang="en-US" b="1" dirty="0">
                <a:effectLst>
                  <a:outerShdw blurRad="38100" dist="38100" dir="2700000" algn="tl">
                    <a:srgbClr val="000000">
                      <a:alpha val="43137"/>
                    </a:srgbClr>
                  </a:outerShdw>
                </a:effectLst>
              </a:rPr>
              <a:t>3:11</a:t>
            </a:r>
            <a:r>
              <a:rPr lang="en-US" dirty="0" smtClean="0">
                <a:effectLst>
                  <a:outerShdw blurRad="38100" dist="38100" dir="2700000" algn="tl">
                    <a:srgbClr val="000000">
                      <a:alpha val="43137"/>
                    </a:srgbClr>
                  </a:outerShdw>
                </a:effectLst>
              </a:rPr>
              <a:t>:  For </a:t>
            </a:r>
            <a:r>
              <a:rPr lang="en-US" dirty="0">
                <a:effectLst>
                  <a:outerShdw blurRad="38100" dist="38100" dir="2700000" algn="tl">
                    <a:srgbClr val="000000">
                      <a:alpha val="43137"/>
                    </a:srgbClr>
                  </a:outerShdw>
                </a:effectLst>
              </a:rPr>
              <a:t>if what </a:t>
            </a:r>
            <a:r>
              <a:rPr lang="en-US" b="1" dirty="0">
                <a:solidFill>
                  <a:srgbClr val="FFFF00"/>
                </a:solidFill>
                <a:effectLst>
                  <a:outerShdw blurRad="38100" dist="38100" dir="2700000" algn="tl">
                    <a:srgbClr val="000000">
                      <a:alpha val="43137"/>
                    </a:srgbClr>
                  </a:outerShdw>
                </a:effectLst>
              </a:rPr>
              <a:t>is passing away </a:t>
            </a:r>
            <a:r>
              <a:rPr lang="en-US" dirty="0">
                <a:effectLst>
                  <a:outerShdw blurRad="38100" dist="38100" dir="2700000" algn="tl">
                    <a:srgbClr val="000000">
                      <a:alpha val="43137"/>
                    </a:srgbClr>
                  </a:outerShdw>
                </a:effectLst>
              </a:rPr>
              <a:t>was glorious, what </a:t>
            </a:r>
            <a:r>
              <a:rPr lang="en-US" b="1" dirty="0">
                <a:solidFill>
                  <a:srgbClr val="FFFF00"/>
                </a:solidFill>
                <a:effectLst>
                  <a:outerShdw blurRad="38100" dist="38100" dir="2700000" algn="tl">
                    <a:srgbClr val="000000">
                      <a:alpha val="43137"/>
                    </a:srgbClr>
                  </a:outerShdw>
                </a:effectLst>
              </a:rPr>
              <a:t>remains</a:t>
            </a:r>
            <a:r>
              <a:rPr lang="en-US" dirty="0">
                <a:effectLst>
                  <a:outerShdw blurRad="38100" dist="38100" dir="2700000" algn="tl">
                    <a:srgbClr val="000000">
                      <a:alpha val="43137"/>
                    </a:srgbClr>
                  </a:outerShdw>
                </a:effectLst>
              </a:rPr>
              <a:t> is much more glorious</a:t>
            </a:r>
            <a:r>
              <a:rPr lang="en-US" dirty="0" smtClean="0">
                <a:effectLst>
                  <a:outerShdw blurRad="38100" dist="38100" dir="2700000" algn="tl">
                    <a:srgbClr val="000000">
                      <a:alpha val="43137"/>
                    </a:srgbClr>
                  </a:outerShdw>
                </a:effectLst>
              </a:rPr>
              <a:t>.</a:t>
            </a:r>
          </a:p>
          <a:p>
            <a:pPr marL="457200" indent="-457200">
              <a:spcBef>
                <a:spcPts val="0"/>
              </a:spcBef>
              <a:spcAft>
                <a:spcPts val="3600"/>
              </a:spcAft>
            </a:pPr>
            <a:r>
              <a:rPr lang="en-US" b="1" dirty="0" smtClean="0">
                <a:effectLst>
                  <a:outerShdw blurRad="38100" dist="38100" dir="2700000" algn="tl">
                    <a:srgbClr val="000000">
                      <a:alpha val="43137"/>
                    </a:srgbClr>
                  </a:outerShdw>
                </a:effectLst>
              </a:rPr>
              <a:t>Heb. </a:t>
            </a:r>
            <a:r>
              <a:rPr lang="en-US" b="1" dirty="0">
                <a:effectLst>
                  <a:outerShdw blurRad="38100" dist="38100" dir="2700000" algn="tl">
                    <a:srgbClr val="000000">
                      <a:alpha val="43137"/>
                    </a:srgbClr>
                  </a:outerShdw>
                </a:effectLst>
              </a:rPr>
              <a:t>8:13</a:t>
            </a:r>
            <a:r>
              <a:rPr lang="en-US" b="1" dirty="0" smtClean="0">
                <a:effectLst>
                  <a:outerShdw blurRad="38100" dist="38100" dir="2700000" algn="tl">
                    <a:srgbClr val="000000">
                      <a:alpha val="43137"/>
                    </a:srgbClr>
                  </a:outerShdw>
                </a:effectLst>
              </a:rPr>
              <a:t>:</a:t>
            </a:r>
            <a:r>
              <a:rPr lang="en-US" dirty="0" smtClean="0">
                <a:effectLst>
                  <a:outerShdw blurRad="38100" dist="38100" dir="2700000" algn="tl">
                    <a:srgbClr val="000000">
                      <a:alpha val="43137"/>
                    </a:srgbClr>
                  </a:outerShdw>
                </a:effectLst>
              </a:rPr>
              <a:t>  In </a:t>
            </a:r>
            <a:r>
              <a:rPr lang="en-US" dirty="0">
                <a:effectLst>
                  <a:outerShdw blurRad="38100" dist="38100" dir="2700000" algn="tl">
                    <a:srgbClr val="000000">
                      <a:alpha val="43137"/>
                    </a:srgbClr>
                  </a:outerShdw>
                </a:effectLst>
              </a:rPr>
              <a:t>that He </a:t>
            </a:r>
            <a:r>
              <a:rPr lang="en-US" b="1" dirty="0">
                <a:solidFill>
                  <a:srgbClr val="FFFF00"/>
                </a:solidFill>
                <a:effectLst>
                  <a:outerShdw blurRad="38100" dist="38100" dir="2700000" algn="tl">
                    <a:srgbClr val="000000">
                      <a:alpha val="43137"/>
                    </a:srgbClr>
                  </a:outerShdw>
                </a:effectLst>
              </a:rPr>
              <a:t>says</a:t>
            </a:r>
            <a:r>
              <a:rPr lang="en-US" dirty="0">
                <a:effectLst>
                  <a:outerShdw blurRad="38100" dist="38100" dir="2700000" algn="tl">
                    <a:srgbClr val="000000">
                      <a:alpha val="43137"/>
                    </a:srgbClr>
                  </a:outerShdw>
                </a:effectLst>
              </a:rPr>
              <a:t>, </a:t>
            </a:r>
            <a:r>
              <a:rPr lang="en-US" dirty="0" smtClean="0">
                <a:effectLst>
                  <a:outerShdw blurRad="38100" dist="38100" dir="2700000" algn="tl">
                    <a:srgbClr val="000000">
                      <a:alpha val="43137"/>
                    </a:srgbClr>
                  </a:outerShdw>
                </a:effectLst>
              </a:rPr>
              <a:t>“A </a:t>
            </a:r>
            <a:r>
              <a:rPr lang="en-US" dirty="0">
                <a:effectLst>
                  <a:outerShdw blurRad="38100" dist="38100" dir="2700000" algn="tl">
                    <a:srgbClr val="000000">
                      <a:alpha val="43137"/>
                    </a:srgbClr>
                  </a:outerShdw>
                </a:effectLst>
              </a:rPr>
              <a:t>new covenant</a:t>
            </a:r>
            <a:r>
              <a:rPr lang="en-US" dirty="0" smtClean="0">
                <a:effectLst>
                  <a:outerShdw blurRad="38100" dist="38100" dir="2700000" algn="tl">
                    <a:srgbClr val="000000">
                      <a:alpha val="43137"/>
                    </a:srgbClr>
                  </a:outerShdw>
                </a:effectLst>
              </a:rPr>
              <a:t>,” </a:t>
            </a:r>
            <a:r>
              <a:rPr lang="en-US" b="1" dirty="0">
                <a:solidFill>
                  <a:srgbClr val="00B0F0"/>
                </a:solidFill>
                <a:effectLst>
                  <a:outerShdw blurRad="38100" dist="38100" dir="2700000" algn="tl">
                    <a:srgbClr val="000000">
                      <a:alpha val="43137"/>
                    </a:srgbClr>
                  </a:outerShdw>
                </a:effectLst>
              </a:rPr>
              <a:t>He has made</a:t>
            </a:r>
            <a:r>
              <a:rPr lang="en-US" dirty="0">
                <a:effectLst>
                  <a:outerShdw blurRad="38100" dist="38100" dir="2700000" algn="tl">
                    <a:srgbClr val="000000">
                      <a:alpha val="43137"/>
                    </a:srgbClr>
                  </a:outerShdw>
                </a:effectLst>
              </a:rPr>
              <a:t> the first </a:t>
            </a:r>
            <a:r>
              <a:rPr lang="en-US" b="1" dirty="0">
                <a:solidFill>
                  <a:srgbClr val="00B0F0"/>
                </a:solidFill>
                <a:effectLst>
                  <a:outerShdw blurRad="38100" dist="38100" dir="2700000" algn="tl">
                    <a:srgbClr val="000000">
                      <a:alpha val="43137"/>
                    </a:srgbClr>
                  </a:outerShdw>
                </a:effectLst>
              </a:rPr>
              <a:t>obsolete</a:t>
            </a:r>
            <a:r>
              <a:rPr lang="en-US" dirty="0">
                <a:effectLst>
                  <a:outerShdw blurRad="38100" dist="38100" dir="2700000" algn="tl">
                    <a:srgbClr val="000000">
                      <a:alpha val="43137"/>
                    </a:srgbClr>
                  </a:outerShdw>
                </a:effectLst>
              </a:rPr>
              <a:t>. Now what </a:t>
            </a:r>
            <a:r>
              <a:rPr lang="en-US" b="1" dirty="0">
                <a:solidFill>
                  <a:srgbClr val="FFFF00"/>
                </a:solidFill>
                <a:effectLst>
                  <a:outerShdw blurRad="38100" dist="38100" dir="2700000" algn="tl">
                    <a:srgbClr val="000000">
                      <a:alpha val="43137"/>
                    </a:srgbClr>
                  </a:outerShdw>
                </a:effectLst>
              </a:rPr>
              <a:t>is becoming obsolete </a:t>
            </a:r>
            <a:r>
              <a:rPr lang="en-US" dirty="0">
                <a:effectLst>
                  <a:outerShdw blurRad="38100" dist="38100" dir="2700000" algn="tl">
                    <a:srgbClr val="000000">
                      <a:alpha val="43137"/>
                    </a:srgbClr>
                  </a:outerShdw>
                </a:effectLst>
              </a:rPr>
              <a:t>and </a:t>
            </a:r>
            <a:r>
              <a:rPr lang="en-US" b="1" dirty="0">
                <a:solidFill>
                  <a:srgbClr val="FFFF00"/>
                </a:solidFill>
                <a:effectLst>
                  <a:outerShdw blurRad="38100" dist="38100" dir="2700000" algn="tl">
                    <a:srgbClr val="000000">
                      <a:alpha val="43137"/>
                    </a:srgbClr>
                  </a:outerShdw>
                </a:effectLst>
              </a:rPr>
              <a:t>growing old </a:t>
            </a:r>
            <a:r>
              <a:rPr lang="en-US" dirty="0">
                <a:effectLst>
                  <a:outerShdw blurRad="38100" dist="38100" dir="2700000" algn="tl">
                    <a:srgbClr val="000000">
                      <a:alpha val="43137"/>
                    </a:srgbClr>
                  </a:outerShdw>
                </a:effectLst>
              </a:rPr>
              <a:t>is ready to vanish away</a:t>
            </a:r>
            <a:r>
              <a:rPr lang="en-US" dirty="0" smtClean="0">
                <a:effectLst>
                  <a:outerShdw blurRad="38100" dist="38100" dir="2700000" algn="tl">
                    <a:srgbClr val="000000">
                      <a:alpha val="43137"/>
                    </a:srgbClr>
                  </a:outerShdw>
                </a:effectLst>
              </a:rPr>
              <a:t>.</a:t>
            </a:r>
            <a:endParaRPr lang="en-US" dirty="0">
              <a:effectLst>
                <a:outerShdw blurRad="38100" dist="38100" dir="2700000" algn="tl">
                  <a:srgbClr val="000000">
                    <a:alpha val="43137"/>
                  </a:srgbClr>
                </a:outerShdw>
              </a:effectLst>
            </a:endParaRPr>
          </a:p>
        </p:txBody>
      </p:sp>
      <p:sp>
        <p:nvSpPr>
          <p:cNvPr id="4" name="Slide Number Placeholder 3"/>
          <p:cNvSpPr>
            <a:spLocks noGrp="1"/>
          </p:cNvSpPr>
          <p:nvPr>
            <p:ph type="sldNum" sz="quarter" idx="12"/>
          </p:nvPr>
        </p:nvSpPr>
        <p:spPr/>
        <p:txBody>
          <a:bodyPr/>
          <a:lstStyle/>
          <a:p>
            <a:pPr>
              <a:defRPr/>
            </a:pPr>
            <a:fld id="{A4F3638C-56A7-4D86-A7E5-624150A63992}" type="slidenum">
              <a:rPr lang="en-US" smtClean="0">
                <a:solidFill>
                  <a:srgbClr val="FFFFFF"/>
                </a:solidFill>
              </a:rPr>
              <a:pPr>
                <a:defRPr/>
              </a:pPr>
              <a:t>154</a:t>
            </a:fld>
            <a:endParaRPr lang="en-US">
              <a:solidFill>
                <a:srgbClr val="FFFFFF"/>
              </a:solidFill>
            </a:endParaRPr>
          </a:p>
        </p:txBody>
      </p:sp>
      <p:sp>
        <p:nvSpPr>
          <p:cNvPr id="5" name="Rectangular Callout 4"/>
          <p:cNvSpPr/>
          <p:nvPr/>
        </p:nvSpPr>
        <p:spPr bwMode="auto">
          <a:xfrm>
            <a:off x="3048000" y="2819400"/>
            <a:ext cx="1905000" cy="533400"/>
          </a:xfrm>
          <a:prstGeom prst="wedgeRectCallout">
            <a:avLst>
              <a:gd name="adj1" fmla="val -5233"/>
              <a:gd name="adj2" fmla="val 193214"/>
            </a:avLst>
          </a:prstGeom>
          <a:solidFill>
            <a:srgbClr val="C00000"/>
          </a:solidFill>
          <a:ln w="9525" cap="flat" cmpd="sng" algn="ctr">
            <a:noFill/>
            <a:prstDash val="solid"/>
            <a:round/>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91440" tIns="45720" rIns="91440" bIns="45720" numCol="1" rtlCol="0" anchor="ctr" anchorCtr="0" compatLnSpc="1">
            <a:prstTxWarp prst="textNoShape">
              <a:avLst/>
            </a:prstTxWarp>
          </a:bodyPr>
          <a:lstStyle/>
          <a:p>
            <a:pPr algn="ctr" eaLnBrk="0" hangingPunct="0"/>
            <a:r>
              <a:rPr lang="en-US" sz="2800" dirty="0" smtClean="0">
                <a:solidFill>
                  <a:srgbClr val="FFFFFF"/>
                </a:solidFill>
                <a:latin typeface="Arial"/>
              </a:rPr>
              <a:t>Perfect</a:t>
            </a:r>
          </a:p>
        </p:txBody>
      </p:sp>
      <p:sp>
        <p:nvSpPr>
          <p:cNvPr id="7" name="Rounded Rectangle 6"/>
          <p:cNvSpPr/>
          <p:nvPr/>
        </p:nvSpPr>
        <p:spPr bwMode="auto">
          <a:xfrm>
            <a:off x="533400" y="609600"/>
            <a:ext cx="8153400" cy="1752600"/>
          </a:xfrm>
          <a:prstGeom prst="roundRect">
            <a:avLst/>
          </a:prstGeom>
          <a:solidFill>
            <a:srgbClr val="C00000"/>
          </a:solidFill>
          <a:ln w="9525" cap="flat" cmpd="sng" algn="ctr">
            <a:noFill/>
            <a:prstDash val="solid"/>
            <a:round/>
            <a:headEnd type="none" w="med" len="med"/>
            <a:tailEnd type="none" w="med" len="med"/>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txBody>
          <a:bodyPr vert="horz" wrap="square" lIns="91440" tIns="45720" rIns="91440" bIns="45720" numCol="1" rtlCol="0" anchor="ctr" anchorCtr="0" compatLnSpc="1">
            <a:prstTxWarp prst="textNoShape">
              <a:avLst/>
            </a:prstTxWarp>
          </a:bodyPr>
          <a:lstStyle/>
          <a:p>
            <a:pPr indent="342900" eaLnBrk="0" hangingPunct="0"/>
            <a:r>
              <a:rPr lang="en-US" sz="2500" i="1" dirty="0" smtClean="0">
                <a:solidFill>
                  <a:srgbClr val="FFFFFF"/>
                </a:solidFill>
                <a:latin typeface="Arial"/>
              </a:rPr>
              <a:t>William H. Davis</a:t>
            </a:r>
            <a:r>
              <a:rPr lang="en-US" sz="2500" dirty="0" smtClean="0">
                <a:solidFill>
                  <a:srgbClr val="FFFFFF"/>
                </a:solidFill>
                <a:latin typeface="Arial"/>
              </a:rPr>
              <a:t>:  “The perfect indicative generally expresses </a:t>
            </a:r>
            <a:r>
              <a:rPr lang="en-US" sz="2500" b="1" dirty="0" smtClean="0">
                <a:solidFill>
                  <a:srgbClr val="FFFF00"/>
                </a:solidFill>
                <a:latin typeface="Arial"/>
              </a:rPr>
              <a:t>the present result of a past action</a:t>
            </a:r>
            <a:r>
              <a:rPr lang="en-US" sz="2500" dirty="0" smtClean="0">
                <a:solidFill>
                  <a:srgbClr val="FFFFFF"/>
                </a:solidFill>
                <a:latin typeface="Arial"/>
              </a:rPr>
              <a:t>.  It has to do with the past and the present.”  </a:t>
            </a:r>
            <a:r>
              <a:rPr lang="en-US" sz="2000" dirty="0" smtClean="0">
                <a:solidFill>
                  <a:srgbClr val="FFFFFF"/>
                </a:solidFill>
                <a:latin typeface="Arial"/>
              </a:rPr>
              <a:t>(</a:t>
            </a:r>
            <a:r>
              <a:rPr lang="en-US" sz="2000" i="1" dirty="0" smtClean="0">
                <a:solidFill>
                  <a:srgbClr val="FFFFFF"/>
                </a:solidFill>
                <a:latin typeface="Arial"/>
              </a:rPr>
              <a:t>Beginner’s Grammar of the Greek New Testament</a:t>
            </a:r>
            <a:r>
              <a:rPr lang="en-US" sz="2000" dirty="0" smtClean="0">
                <a:solidFill>
                  <a:srgbClr val="FFFFFF"/>
                </a:solidFill>
                <a:latin typeface="Arial"/>
              </a:rPr>
              <a:t>, 152)</a:t>
            </a:r>
          </a:p>
        </p:txBody>
      </p:sp>
      <p:sp>
        <p:nvSpPr>
          <p:cNvPr id="6" name="Footer Placeholder 5"/>
          <p:cNvSpPr>
            <a:spLocks noGrp="1"/>
          </p:cNvSpPr>
          <p:nvPr>
            <p:ph type="ftr" sz="quarter" idx="11"/>
          </p:nvPr>
        </p:nvSpPr>
        <p:spPr/>
        <p:txBody>
          <a:bodyPr/>
          <a:lstStyle/>
          <a:p>
            <a:pPr>
              <a:defRPr/>
            </a:pPr>
            <a:r>
              <a:rPr lang="en-US" smtClean="0">
                <a:solidFill>
                  <a:srgbClr val="FFFFFF"/>
                </a:solidFill>
              </a:rPr>
              <a:t>Kevin Kay</a:t>
            </a:r>
            <a:endParaRPr lang="en-US">
              <a:solidFill>
                <a:srgbClr val="FFFFFF"/>
              </a:solidFill>
            </a:endParaRPr>
          </a:p>
        </p:txBody>
      </p:sp>
    </p:spTree>
    <p:extLst>
      <p:ext uri="{BB962C8B-B14F-4D97-AF65-F5344CB8AC3E}">
        <p14:creationId xmlns:p14="http://schemas.microsoft.com/office/powerpoint/2010/main" val="166866306"/>
      </p:ext>
    </p:extLst>
  </p:cSld>
  <p:clrMapOvr>
    <a:overrideClrMapping bg1="dk2" tx1="lt1" bg2="dk1" tx2="lt2" accent1="accent1" accent2="accent2" accent3="accent3" accent4="accent4" accent5="accent5" accent6="accent6" hlink="hlink" folHlink="folHlink"/>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down)">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53" presetClass="entr" presetSubtype="16" fill="hold" grpId="0" nodeType="clickEffect">
                                  <p:stCondLst>
                                    <p:cond delay="0"/>
                                  </p:stCondLst>
                                  <p:childTnLst>
                                    <p:set>
                                      <p:cBhvr>
                                        <p:cTn id="11" dur="1" fill="hold">
                                          <p:stCondLst>
                                            <p:cond delay="0"/>
                                          </p:stCondLst>
                                        </p:cTn>
                                        <p:tgtEl>
                                          <p:spTgt spid="7"/>
                                        </p:tgtEl>
                                        <p:attrNameLst>
                                          <p:attrName>style.visibility</p:attrName>
                                        </p:attrNameLst>
                                      </p:cBhvr>
                                      <p:to>
                                        <p:strVal val="visible"/>
                                      </p:to>
                                    </p:set>
                                    <p:anim calcmode="lin" valueType="num">
                                      <p:cBhvr>
                                        <p:cTn id="12" dur="500" fill="hold"/>
                                        <p:tgtEl>
                                          <p:spTgt spid="7"/>
                                        </p:tgtEl>
                                        <p:attrNameLst>
                                          <p:attrName>ppt_w</p:attrName>
                                        </p:attrNameLst>
                                      </p:cBhvr>
                                      <p:tavLst>
                                        <p:tav tm="0">
                                          <p:val>
                                            <p:fltVal val="0"/>
                                          </p:val>
                                        </p:tav>
                                        <p:tav tm="100000">
                                          <p:val>
                                            <p:strVal val="#ppt_w"/>
                                          </p:val>
                                        </p:tav>
                                      </p:tavLst>
                                    </p:anim>
                                    <p:anim calcmode="lin" valueType="num">
                                      <p:cBhvr>
                                        <p:cTn id="13" dur="500" fill="hold"/>
                                        <p:tgtEl>
                                          <p:spTgt spid="7"/>
                                        </p:tgtEl>
                                        <p:attrNameLst>
                                          <p:attrName>ppt_h</p:attrName>
                                        </p:attrNameLst>
                                      </p:cBhvr>
                                      <p:tavLst>
                                        <p:tav tm="0">
                                          <p:val>
                                            <p:fltVal val="0"/>
                                          </p:val>
                                        </p:tav>
                                        <p:tav tm="100000">
                                          <p:val>
                                            <p:strVal val="#ppt_h"/>
                                          </p:val>
                                        </p:tav>
                                      </p:tavLst>
                                    </p:anim>
                                    <p:animEffect transition="in" filter="fade">
                                      <p:cBhvr>
                                        <p:cTn id="14" dur="500"/>
                                        <p:tgtEl>
                                          <p:spTgt spid="7"/>
                                        </p:tgtEl>
                                      </p:cBhvr>
                                    </p:animEffect>
                                  </p:childTnLst>
                                </p:cTn>
                              </p:par>
                            </p:childTnLst>
                          </p:cTn>
                        </p:par>
                      </p:childTnLst>
                    </p:cTn>
                  </p:par>
                  <p:par>
                    <p:cTn id="15" fill="hold">
                      <p:stCondLst>
                        <p:cond delay="indefinite"/>
                      </p:stCondLst>
                      <p:childTnLst>
                        <p:par>
                          <p:cTn id="16" fill="hold">
                            <p:stCondLst>
                              <p:cond delay="0"/>
                            </p:stCondLst>
                            <p:childTnLst>
                              <p:par>
                                <p:cTn id="17" presetID="10" presetClass="exit" presetSubtype="0" fill="hold" grpId="1" nodeType="clickEffect">
                                  <p:stCondLst>
                                    <p:cond delay="0"/>
                                  </p:stCondLst>
                                  <p:childTnLst>
                                    <p:animEffect transition="out" filter="fade">
                                      <p:cBhvr>
                                        <p:cTn id="18" dur="500"/>
                                        <p:tgtEl>
                                          <p:spTgt spid="7"/>
                                        </p:tgtEl>
                                      </p:cBhvr>
                                    </p:animEffect>
                                    <p:set>
                                      <p:cBhvr>
                                        <p:cTn id="19" dur="1" fill="hold">
                                          <p:stCondLst>
                                            <p:cond delay="499"/>
                                          </p:stCondLst>
                                        </p:cTn>
                                        <p:tgtEl>
                                          <p:spTgt spid="7"/>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7" grpId="0" animBg="1"/>
      <p:bldP spid="7" grpId="1" animBg="1"/>
    </p:bldLst>
  </p:timing>
</p:sld>
</file>

<file path=ppt/slides/slide1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defRPr/>
            </a:pPr>
            <a:r>
              <a:rPr lang="en-US" dirty="0" smtClean="0"/>
              <a:t>Present Tense &amp;</a:t>
            </a:r>
            <a:br>
              <a:rPr lang="en-US" dirty="0" smtClean="0"/>
            </a:br>
            <a:r>
              <a:rPr lang="en-US" dirty="0" smtClean="0"/>
              <a:t>Past Actions</a:t>
            </a:r>
            <a:endParaRPr lang="en-US" dirty="0"/>
          </a:p>
        </p:txBody>
      </p:sp>
      <p:sp>
        <p:nvSpPr>
          <p:cNvPr id="66563" name="Content Placeholder 2"/>
          <p:cNvSpPr>
            <a:spLocks noGrp="1"/>
          </p:cNvSpPr>
          <p:nvPr>
            <p:ph idx="1"/>
          </p:nvPr>
        </p:nvSpPr>
        <p:spPr>
          <a:xfrm>
            <a:off x="457200" y="1828800"/>
            <a:ext cx="8229600" cy="4302125"/>
          </a:xfrm>
        </p:spPr>
        <p:txBody>
          <a:bodyPr/>
          <a:lstStyle/>
          <a:p>
            <a:pPr marL="514350" indent="-514350">
              <a:spcBef>
                <a:spcPct val="0"/>
              </a:spcBef>
              <a:spcAft>
                <a:spcPts val="2400"/>
              </a:spcAft>
            </a:pPr>
            <a:r>
              <a:rPr lang="en-US" sz="2800" dirty="0" smtClean="0">
                <a:effectLst>
                  <a:outerShdw blurRad="38100" dist="38100" dir="2700000" algn="tl">
                    <a:srgbClr val="000000">
                      <a:alpha val="43137"/>
                    </a:srgbClr>
                  </a:outerShdw>
                </a:effectLst>
              </a:rPr>
              <a:t>1 Cor. 11:18:  “I </a:t>
            </a:r>
            <a:r>
              <a:rPr lang="en-US" sz="2800" b="1" dirty="0" smtClean="0">
                <a:solidFill>
                  <a:srgbClr val="FFFF00"/>
                </a:solidFill>
                <a:effectLst>
                  <a:outerShdw blurRad="38100" dist="38100" dir="2700000" algn="tl">
                    <a:srgbClr val="000000">
                      <a:alpha val="43137"/>
                    </a:srgbClr>
                  </a:outerShdw>
                </a:effectLst>
              </a:rPr>
              <a:t>hear</a:t>
            </a:r>
            <a:r>
              <a:rPr lang="en-US" sz="2800" dirty="0" smtClean="0">
                <a:effectLst>
                  <a:outerShdw blurRad="38100" dist="38100" dir="2700000" algn="tl">
                    <a:srgbClr val="000000">
                      <a:alpha val="43137"/>
                    </a:srgbClr>
                  </a:outerShdw>
                </a:effectLst>
              </a:rPr>
              <a:t> {</a:t>
            </a:r>
            <a:r>
              <a:rPr lang="en-US" sz="2800" i="1" dirty="0" smtClean="0">
                <a:effectLst>
                  <a:outerShdw blurRad="38100" dist="38100" dir="2700000" algn="tl">
                    <a:srgbClr val="000000">
                      <a:alpha val="43137"/>
                    </a:srgbClr>
                  </a:outerShdw>
                </a:effectLst>
              </a:rPr>
              <a:t>present tense</a:t>
            </a:r>
            <a:r>
              <a:rPr lang="en-US" sz="2800" dirty="0" smtClean="0">
                <a:effectLst>
                  <a:outerShdw blurRad="38100" dist="38100" dir="2700000" algn="tl">
                    <a:srgbClr val="000000">
                      <a:alpha val="43137"/>
                    </a:srgbClr>
                  </a:outerShdw>
                </a:effectLst>
              </a:rPr>
              <a:t>} that there are divisions among you”</a:t>
            </a:r>
          </a:p>
          <a:p>
            <a:pPr marL="514350" indent="-514350">
              <a:spcBef>
                <a:spcPct val="0"/>
              </a:spcBef>
              <a:spcAft>
                <a:spcPts val="2400"/>
              </a:spcAft>
            </a:pPr>
            <a:r>
              <a:rPr lang="en-US" sz="2800" dirty="0" smtClean="0">
                <a:effectLst>
                  <a:outerShdw blurRad="38100" dist="38100" dir="2700000" algn="tl">
                    <a:srgbClr val="000000">
                      <a:alpha val="43137"/>
                    </a:srgbClr>
                  </a:outerShdw>
                </a:effectLst>
              </a:rPr>
              <a:t>Jn. 15:27:  “…because </a:t>
            </a:r>
            <a:r>
              <a:rPr lang="en-US" sz="2800" b="1" dirty="0" smtClean="0">
                <a:solidFill>
                  <a:srgbClr val="FFFF00"/>
                </a:solidFill>
                <a:effectLst>
                  <a:outerShdw blurRad="38100" dist="38100" dir="2700000" algn="tl">
                    <a:srgbClr val="000000">
                      <a:alpha val="43137"/>
                    </a:srgbClr>
                  </a:outerShdw>
                </a:effectLst>
              </a:rPr>
              <a:t>you have been</a:t>
            </a:r>
            <a:r>
              <a:rPr lang="en-US" sz="2800" dirty="0" smtClean="0">
                <a:solidFill>
                  <a:srgbClr val="FFFF00"/>
                </a:solidFill>
                <a:effectLst>
                  <a:outerShdw blurRad="38100" dist="38100" dir="2700000" algn="tl">
                    <a:srgbClr val="000000">
                      <a:alpha val="43137"/>
                    </a:srgbClr>
                  </a:outerShdw>
                </a:effectLst>
              </a:rPr>
              <a:t> </a:t>
            </a:r>
            <a:r>
              <a:rPr lang="en-US" sz="2800" dirty="0" smtClean="0">
                <a:effectLst>
                  <a:outerShdw blurRad="38100" dist="38100" dir="2700000" algn="tl">
                    <a:srgbClr val="000000">
                      <a:alpha val="43137"/>
                    </a:srgbClr>
                  </a:outerShdw>
                </a:effectLst>
              </a:rPr>
              <a:t>{</a:t>
            </a:r>
            <a:r>
              <a:rPr lang="en-US" sz="2800" i="1" dirty="0" smtClean="0">
                <a:effectLst>
                  <a:outerShdw blurRad="38100" dist="38100" dir="2700000" algn="tl">
                    <a:srgbClr val="000000">
                      <a:alpha val="43137"/>
                    </a:srgbClr>
                  </a:outerShdw>
                </a:effectLst>
              </a:rPr>
              <a:t>present tense</a:t>
            </a:r>
            <a:r>
              <a:rPr lang="en-US" sz="2800" dirty="0" smtClean="0">
                <a:effectLst>
                  <a:outerShdw blurRad="38100" dist="38100" dir="2700000" algn="tl">
                    <a:srgbClr val="000000">
                      <a:alpha val="43137"/>
                    </a:srgbClr>
                  </a:outerShdw>
                </a:effectLst>
              </a:rPr>
              <a:t>} with Me from the beginning”</a:t>
            </a:r>
          </a:p>
          <a:p>
            <a:pPr marL="514350" indent="-514350">
              <a:spcBef>
                <a:spcPct val="0"/>
              </a:spcBef>
              <a:spcAft>
                <a:spcPts val="2400"/>
              </a:spcAft>
            </a:pPr>
            <a:r>
              <a:rPr lang="en-US" sz="2800" dirty="0" smtClean="0">
                <a:effectLst>
                  <a:outerShdw blurRad="38100" dist="38100" dir="2700000" algn="tl">
                    <a:srgbClr val="000000">
                      <a:alpha val="43137"/>
                    </a:srgbClr>
                  </a:outerShdw>
                </a:effectLst>
              </a:rPr>
              <a:t>Lk. 13:7:  “…for three years </a:t>
            </a:r>
            <a:r>
              <a:rPr lang="en-US" sz="2800" b="1" dirty="0" smtClean="0">
                <a:solidFill>
                  <a:srgbClr val="FFFF00"/>
                </a:solidFill>
                <a:effectLst>
                  <a:outerShdw blurRad="38100" dist="38100" dir="2700000" algn="tl">
                    <a:srgbClr val="000000">
                      <a:alpha val="43137"/>
                    </a:srgbClr>
                  </a:outerShdw>
                </a:effectLst>
              </a:rPr>
              <a:t>I have come</a:t>
            </a:r>
            <a:r>
              <a:rPr lang="en-US" sz="2800" dirty="0" smtClean="0">
                <a:solidFill>
                  <a:srgbClr val="FFFF00"/>
                </a:solidFill>
                <a:effectLst>
                  <a:outerShdw blurRad="38100" dist="38100" dir="2700000" algn="tl">
                    <a:srgbClr val="000000">
                      <a:alpha val="43137"/>
                    </a:srgbClr>
                  </a:outerShdw>
                </a:effectLst>
              </a:rPr>
              <a:t> </a:t>
            </a:r>
            <a:r>
              <a:rPr lang="en-US" sz="2800" dirty="0" smtClean="0">
                <a:effectLst>
                  <a:outerShdw blurRad="38100" dist="38100" dir="2700000" algn="tl">
                    <a:srgbClr val="000000">
                      <a:alpha val="43137"/>
                    </a:srgbClr>
                  </a:outerShdw>
                </a:effectLst>
              </a:rPr>
              <a:t>{</a:t>
            </a:r>
            <a:r>
              <a:rPr lang="en-US" sz="2800" i="1" dirty="0" smtClean="0">
                <a:effectLst>
                  <a:outerShdw blurRad="38100" dist="38100" dir="2700000" algn="tl">
                    <a:srgbClr val="000000">
                      <a:alpha val="43137"/>
                    </a:srgbClr>
                  </a:outerShdw>
                </a:effectLst>
              </a:rPr>
              <a:t>present tense</a:t>
            </a:r>
            <a:r>
              <a:rPr lang="en-US" sz="2800" dirty="0" smtClean="0">
                <a:effectLst>
                  <a:outerShdw blurRad="38100" dist="38100" dir="2700000" algn="tl">
                    <a:srgbClr val="000000">
                      <a:alpha val="43137"/>
                    </a:srgbClr>
                  </a:outerShdw>
                </a:effectLst>
              </a:rPr>
              <a:t>} seeking fruit on this fig tree and found none…”</a:t>
            </a:r>
          </a:p>
        </p:txBody>
      </p:sp>
      <p:sp>
        <p:nvSpPr>
          <p:cNvPr id="4" name="Slide Number Placeholder 3"/>
          <p:cNvSpPr>
            <a:spLocks noGrp="1"/>
          </p:cNvSpPr>
          <p:nvPr>
            <p:ph type="sldNum" sz="quarter" idx="12"/>
          </p:nvPr>
        </p:nvSpPr>
        <p:spPr/>
        <p:txBody>
          <a:bodyPr/>
          <a:lstStyle/>
          <a:p>
            <a:pPr>
              <a:defRPr/>
            </a:pPr>
            <a:fld id="{85336B77-CFCB-496B-9965-AF034F83CF0A}" type="slidenum">
              <a:rPr lang="en-US"/>
              <a:pPr>
                <a:defRPr/>
              </a:pPr>
              <a:t>155</a:t>
            </a:fld>
            <a:endParaRPr lang="en-US"/>
          </a:p>
        </p:txBody>
      </p:sp>
      <p:sp>
        <p:nvSpPr>
          <p:cNvPr id="3" name="Footer Placeholder 2"/>
          <p:cNvSpPr>
            <a:spLocks noGrp="1"/>
          </p:cNvSpPr>
          <p:nvPr>
            <p:ph type="ftr" sz="quarter" idx="11"/>
          </p:nvPr>
        </p:nvSpPr>
        <p:spPr/>
        <p:txBody>
          <a:bodyPr/>
          <a:lstStyle/>
          <a:p>
            <a:pPr>
              <a:defRPr/>
            </a:pPr>
            <a:r>
              <a:rPr lang="en-US" smtClean="0"/>
              <a:t>Kevin Kay</a:t>
            </a:r>
            <a:endParaRPr lang="en-US"/>
          </a:p>
        </p:txBody>
      </p:sp>
    </p:spTree>
    <p:extLst>
      <p:ext uri="{BB962C8B-B14F-4D97-AF65-F5344CB8AC3E}">
        <p14:creationId xmlns:p14="http://schemas.microsoft.com/office/powerpoint/2010/main" val="962874423"/>
      </p:ext>
    </p:extLst>
  </p:cSld>
  <p:clrMapOvr>
    <a:overrideClrMapping bg1="dk2" tx1="lt1" bg2="dk1" tx2="lt2" accent1="accent1" accent2="accent2" accent3="accent3" accent4="accent4" accent5="accent5" accent6="accent6" hlink="hlink" folHlink="folHlink"/>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par>
    </p:tnLst>
  </p:timing>
</p:sld>
</file>

<file path=ppt/slides/slide1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defRPr/>
            </a:pPr>
            <a:r>
              <a:rPr lang="en-US" dirty="0" smtClean="0"/>
              <a:t>Present Tense &amp;</a:t>
            </a:r>
            <a:br>
              <a:rPr lang="en-US" dirty="0" smtClean="0"/>
            </a:br>
            <a:r>
              <a:rPr lang="en-US" dirty="0" smtClean="0"/>
              <a:t>Past Actions</a:t>
            </a:r>
            <a:endParaRPr lang="en-US" dirty="0"/>
          </a:p>
        </p:txBody>
      </p:sp>
      <p:sp>
        <p:nvSpPr>
          <p:cNvPr id="3" name="Content Placeholder 2"/>
          <p:cNvSpPr>
            <a:spLocks noGrp="1"/>
          </p:cNvSpPr>
          <p:nvPr>
            <p:ph idx="1"/>
          </p:nvPr>
        </p:nvSpPr>
        <p:spPr>
          <a:xfrm>
            <a:off x="457200" y="1905000"/>
            <a:ext cx="8229600" cy="4225925"/>
          </a:xfrm>
        </p:spPr>
        <p:txBody>
          <a:bodyPr/>
          <a:lstStyle/>
          <a:p>
            <a:pPr marL="514350" indent="-514350">
              <a:spcBef>
                <a:spcPts val="0"/>
              </a:spcBef>
              <a:spcAft>
                <a:spcPts val="2400"/>
              </a:spcAft>
              <a:defRPr/>
            </a:pPr>
            <a:r>
              <a:rPr lang="en-US" sz="2800" dirty="0" smtClean="0">
                <a:effectLst>
                  <a:outerShdw blurRad="38100" dist="38100" dir="2700000" algn="tl">
                    <a:srgbClr val="000000">
                      <a:alpha val="43137"/>
                    </a:srgbClr>
                  </a:outerShdw>
                </a:effectLst>
              </a:rPr>
              <a:t>Gal</a:t>
            </a:r>
            <a:r>
              <a:rPr lang="en-US" sz="2800" dirty="0">
                <a:effectLst>
                  <a:outerShdw blurRad="38100" dist="38100" dir="2700000" algn="tl">
                    <a:srgbClr val="000000">
                      <a:alpha val="43137"/>
                    </a:srgbClr>
                  </a:outerShdw>
                </a:effectLst>
              </a:rPr>
              <a:t>. 3:25:  </a:t>
            </a:r>
            <a:r>
              <a:rPr lang="en-US" sz="2800" dirty="0" smtClean="0">
                <a:effectLst>
                  <a:outerShdw blurRad="38100" dist="38100" dir="2700000" algn="tl">
                    <a:srgbClr val="000000">
                      <a:alpha val="43137"/>
                    </a:srgbClr>
                  </a:outerShdw>
                </a:effectLst>
              </a:rPr>
              <a:t>“But </a:t>
            </a:r>
            <a:r>
              <a:rPr lang="en-US" sz="2800" dirty="0">
                <a:effectLst>
                  <a:outerShdw blurRad="38100" dist="38100" dir="2700000" algn="tl">
                    <a:srgbClr val="000000">
                      <a:alpha val="43137"/>
                    </a:srgbClr>
                  </a:outerShdw>
                </a:effectLst>
              </a:rPr>
              <a:t>after faith has come, we </a:t>
            </a:r>
            <a:r>
              <a:rPr lang="en-US" sz="2800" b="1" dirty="0">
                <a:solidFill>
                  <a:srgbClr val="FFFF00"/>
                </a:solidFill>
                <a:effectLst>
                  <a:outerShdw blurRad="38100" dist="38100" dir="2700000" algn="tl">
                    <a:srgbClr val="000000">
                      <a:alpha val="43137"/>
                    </a:srgbClr>
                  </a:outerShdw>
                </a:effectLst>
              </a:rPr>
              <a:t>are</a:t>
            </a:r>
            <a:r>
              <a:rPr lang="en-US" sz="2800" dirty="0">
                <a:effectLst>
                  <a:outerShdw blurRad="38100" dist="38100" dir="2700000" algn="tl">
                    <a:srgbClr val="000000">
                      <a:alpha val="43137"/>
                    </a:srgbClr>
                  </a:outerShdw>
                </a:effectLst>
              </a:rPr>
              <a:t> {</a:t>
            </a:r>
            <a:r>
              <a:rPr lang="en-US" sz="2800" i="1" dirty="0">
                <a:effectLst>
                  <a:outerShdw blurRad="38100" dist="38100" dir="2700000" algn="tl">
                    <a:srgbClr val="000000">
                      <a:alpha val="43137"/>
                    </a:srgbClr>
                  </a:outerShdw>
                </a:effectLst>
              </a:rPr>
              <a:t>present tense</a:t>
            </a:r>
            <a:r>
              <a:rPr lang="en-US" sz="2800" dirty="0">
                <a:effectLst>
                  <a:outerShdw blurRad="38100" dist="38100" dir="2700000" algn="tl">
                    <a:srgbClr val="000000">
                      <a:alpha val="43137"/>
                    </a:srgbClr>
                  </a:outerShdw>
                </a:effectLst>
              </a:rPr>
              <a:t>} no longer under a </a:t>
            </a:r>
            <a:r>
              <a:rPr lang="en-US" sz="2800" dirty="0" smtClean="0">
                <a:effectLst>
                  <a:outerShdw blurRad="38100" dist="38100" dir="2700000" algn="tl">
                    <a:srgbClr val="000000">
                      <a:alpha val="43137"/>
                    </a:srgbClr>
                  </a:outerShdw>
                </a:effectLst>
              </a:rPr>
              <a:t>tutor”</a:t>
            </a:r>
          </a:p>
          <a:p>
            <a:pPr marL="514350" indent="-514350">
              <a:spcBef>
                <a:spcPts val="0"/>
              </a:spcBef>
              <a:spcAft>
                <a:spcPts val="2400"/>
              </a:spcAft>
              <a:defRPr/>
            </a:pPr>
            <a:r>
              <a:rPr lang="en-US" sz="2800" dirty="0">
                <a:effectLst>
                  <a:outerShdw blurRad="38100" dist="38100" dir="2700000" algn="tl">
                    <a:srgbClr val="000000">
                      <a:alpha val="43137"/>
                    </a:srgbClr>
                  </a:outerShdw>
                </a:effectLst>
              </a:rPr>
              <a:t>Mt. 17:11-12:  </a:t>
            </a:r>
            <a:r>
              <a:rPr lang="en-US" sz="2800" dirty="0" smtClean="0">
                <a:effectLst>
                  <a:outerShdw blurRad="38100" dist="38100" dir="2700000" algn="tl">
                    <a:srgbClr val="000000">
                      <a:alpha val="43137"/>
                    </a:srgbClr>
                  </a:outerShdw>
                </a:effectLst>
              </a:rPr>
              <a:t>“…</a:t>
            </a:r>
            <a:r>
              <a:rPr lang="en-US" sz="2800" dirty="0">
                <a:effectLst>
                  <a:outerShdw blurRad="38100" dist="38100" dir="2700000" algn="tl">
                    <a:srgbClr val="000000">
                      <a:alpha val="43137"/>
                    </a:srgbClr>
                  </a:outerShdw>
                </a:effectLst>
              </a:rPr>
              <a:t>Indeed, Elijah </a:t>
            </a:r>
            <a:r>
              <a:rPr lang="en-US" sz="2800" b="1" dirty="0">
                <a:effectLst>
                  <a:outerShdw blurRad="38100" dist="38100" dir="2700000" algn="tl">
                    <a:srgbClr val="000000">
                      <a:alpha val="43137"/>
                    </a:srgbClr>
                  </a:outerShdw>
                </a:effectLst>
              </a:rPr>
              <a:t>is </a:t>
            </a:r>
            <a:r>
              <a:rPr lang="en-US" sz="2800" b="1" dirty="0">
                <a:solidFill>
                  <a:srgbClr val="FFFF00"/>
                </a:solidFill>
                <a:effectLst>
                  <a:outerShdw blurRad="38100" dist="38100" dir="2700000" algn="tl">
                    <a:srgbClr val="000000">
                      <a:alpha val="43137"/>
                    </a:srgbClr>
                  </a:outerShdw>
                </a:effectLst>
              </a:rPr>
              <a:t>coming</a:t>
            </a:r>
            <a:r>
              <a:rPr lang="en-US" sz="2800" dirty="0">
                <a:effectLst>
                  <a:outerShdw blurRad="38100" dist="38100" dir="2700000" algn="tl">
                    <a:srgbClr val="000000">
                      <a:alpha val="43137"/>
                    </a:srgbClr>
                  </a:outerShdw>
                </a:effectLst>
              </a:rPr>
              <a:t> {</a:t>
            </a:r>
            <a:r>
              <a:rPr lang="en-US" sz="2800" i="1" dirty="0">
                <a:effectLst>
                  <a:outerShdw blurRad="38100" dist="38100" dir="2700000" algn="tl">
                    <a:srgbClr val="000000">
                      <a:alpha val="43137"/>
                    </a:srgbClr>
                  </a:outerShdw>
                </a:effectLst>
              </a:rPr>
              <a:t>present tense</a:t>
            </a:r>
            <a:r>
              <a:rPr lang="en-US" sz="2800" dirty="0">
                <a:effectLst>
                  <a:outerShdw blurRad="38100" dist="38100" dir="2700000" algn="tl">
                    <a:srgbClr val="000000">
                      <a:alpha val="43137"/>
                    </a:srgbClr>
                  </a:outerShdw>
                </a:effectLst>
              </a:rPr>
              <a:t>} first and will restore all things. </a:t>
            </a:r>
            <a:r>
              <a:rPr lang="en-US" sz="2800" baseline="30000" dirty="0">
                <a:effectLst>
                  <a:outerShdw blurRad="38100" dist="38100" dir="2700000" algn="tl">
                    <a:srgbClr val="000000">
                      <a:alpha val="43137"/>
                    </a:srgbClr>
                  </a:outerShdw>
                </a:effectLst>
              </a:rPr>
              <a:t>12</a:t>
            </a:r>
            <a:r>
              <a:rPr lang="en-US" sz="2800" dirty="0">
                <a:effectLst>
                  <a:outerShdw blurRad="38100" dist="38100" dir="2700000" algn="tl">
                    <a:srgbClr val="000000">
                      <a:alpha val="43137"/>
                    </a:srgbClr>
                  </a:outerShdw>
                </a:effectLst>
              </a:rPr>
              <a:t> But I say to you that Elijah </a:t>
            </a:r>
            <a:r>
              <a:rPr lang="en-US" sz="2800" b="1" dirty="0">
                <a:solidFill>
                  <a:srgbClr val="FFFF00"/>
                </a:solidFill>
                <a:effectLst>
                  <a:outerShdw blurRad="38100" dist="38100" dir="2700000" algn="tl">
                    <a:srgbClr val="000000">
                      <a:alpha val="43137"/>
                    </a:srgbClr>
                  </a:outerShdw>
                </a:effectLst>
              </a:rPr>
              <a:t>has come</a:t>
            </a:r>
            <a:r>
              <a:rPr lang="en-US" sz="2800" dirty="0">
                <a:solidFill>
                  <a:srgbClr val="FFFF00"/>
                </a:solidFill>
                <a:effectLst>
                  <a:outerShdw blurRad="38100" dist="38100" dir="2700000" algn="tl">
                    <a:srgbClr val="000000">
                      <a:alpha val="43137"/>
                    </a:srgbClr>
                  </a:outerShdw>
                </a:effectLst>
              </a:rPr>
              <a:t> </a:t>
            </a:r>
            <a:r>
              <a:rPr lang="en-US" sz="2800" dirty="0">
                <a:effectLst>
                  <a:outerShdw blurRad="38100" dist="38100" dir="2700000" algn="tl">
                    <a:srgbClr val="000000">
                      <a:alpha val="43137"/>
                    </a:srgbClr>
                  </a:outerShdw>
                </a:effectLst>
              </a:rPr>
              <a:t>{</a:t>
            </a:r>
            <a:r>
              <a:rPr lang="en-US" sz="2800" i="1" dirty="0">
                <a:effectLst>
                  <a:outerShdw blurRad="38100" dist="38100" dir="2700000" algn="tl">
                    <a:srgbClr val="000000">
                      <a:alpha val="43137"/>
                    </a:srgbClr>
                  </a:outerShdw>
                </a:effectLst>
              </a:rPr>
              <a:t>aorist tense</a:t>
            </a:r>
            <a:r>
              <a:rPr lang="en-US" sz="2800" dirty="0">
                <a:effectLst>
                  <a:outerShdw blurRad="38100" dist="38100" dir="2700000" algn="tl">
                    <a:srgbClr val="000000">
                      <a:alpha val="43137"/>
                    </a:srgbClr>
                  </a:outerShdw>
                </a:effectLst>
              </a:rPr>
              <a:t>} already</a:t>
            </a:r>
            <a:r>
              <a:rPr lang="en-US" sz="2800" dirty="0" smtClean="0">
                <a:effectLst>
                  <a:outerShdw blurRad="38100" dist="38100" dir="2700000" algn="tl">
                    <a:srgbClr val="000000">
                      <a:alpha val="43137"/>
                    </a:srgbClr>
                  </a:outerShdw>
                </a:effectLst>
              </a:rPr>
              <a:t>….”</a:t>
            </a:r>
          </a:p>
          <a:p>
            <a:pPr marL="514350" indent="-514350">
              <a:spcBef>
                <a:spcPts val="0"/>
              </a:spcBef>
              <a:spcAft>
                <a:spcPts val="2400"/>
              </a:spcAft>
              <a:defRPr/>
            </a:pPr>
            <a:r>
              <a:rPr lang="en-US" sz="2800" dirty="0">
                <a:effectLst>
                  <a:outerShdw blurRad="38100" dist="38100" dir="2700000" algn="tl">
                    <a:srgbClr val="000000">
                      <a:alpha val="43137"/>
                    </a:srgbClr>
                  </a:outerShdw>
                </a:effectLst>
              </a:rPr>
              <a:t>1 Tim. 6:4:  </a:t>
            </a:r>
            <a:r>
              <a:rPr lang="en-US" sz="2800" dirty="0" smtClean="0">
                <a:effectLst>
                  <a:outerShdw blurRad="38100" dist="38100" dir="2700000" algn="tl">
                    <a:srgbClr val="000000">
                      <a:alpha val="43137"/>
                    </a:srgbClr>
                  </a:outerShdw>
                </a:effectLst>
              </a:rPr>
              <a:t>“his </a:t>
            </a:r>
            <a:r>
              <a:rPr lang="en-US" sz="2800" dirty="0">
                <a:effectLst>
                  <a:outerShdw blurRad="38100" dist="38100" dir="2700000" algn="tl">
                    <a:srgbClr val="000000">
                      <a:alpha val="43137"/>
                    </a:srgbClr>
                  </a:outerShdw>
                </a:effectLst>
              </a:rPr>
              <a:t>is proud….from which </a:t>
            </a:r>
            <a:r>
              <a:rPr lang="en-US" sz="2800" b="1" dirty="0">
                <a:solidFill>
                  <a:srgbClr val="FFFF00"/>
                </a:solidFill>
                <a:effectLst>
                  <a:outerShdw blurRad="38100" dist="38100" dir="2700000" algn="tl">
                    <a:srgbClr val="000000">
                      <a:alpha val="43137"/>
                    </a:srgbClr>
                  </a:outerShdw>
                </a:effectLst>
              </a:rPr>
              <a:t>come</a:t>
            </a:r>
            <a:r>
              <a:rPr lang="en-US" sz="2800" dirty="0">
                <a:effectLst>
                  <a:outerShdw blurRad="38100" dist="38100" dir="2700000" algn="tl">
                    <a:srgbClr val="000000">
                      <a:alpha val="43137"/>
                    </a:srgbClr>
                  </a:outerShdw>
                </a:effectLst>
              </a:rPr>
              <a:t> {</a:t>
            </a:r>
            <a:r>
              <a:rPr lang="en-US" sz="2800" i="1" dirty="0">
                <a:effectLst>
                  <a:outerShdw blurRad="38100" dist="38100" dir="2700000" algn="tl">
                    <a:srgbClr val="000000">
                      <a:alpha val="43137"/>
                    </a:srgbClr>
                  </a:outerShdw>
                </a:effectLst>
              </a:rPr>
              <a:t>present tense</a:t>
            </a:r>
            <a:r>
              <a:rPr lang="en-US" sz="2800" dirty="0">
                <a:effectLst>
                  <a:outerShdw blurRad="38100" dist="38100" dir="2700000" algn="tl">
                    <a:srgbClr val="000000">
                      <a:alpha val="43137"/>
                    </a:srgbClr>
                  </a:outerShdw>
                </a:effectLst>
              </a:rPr>
              <a:t>} envy, strife, reviling</a:t>
            </a:r>
            <a:r>
              <a:rPr lang="en-US" sz="2800" dirty="0" smtClean="0">
                <a:effectLst>
                  <a:outerShdw blurRad="38100" dist="38100" dir="2700000" algn="tl">
                    <a:srgbClr val="000000">
                      <a:alpha val="43137"/>
                    </a:srgbClr>
                  </a:outerShdw>
                </a:effectLst>
              </a:rPr>
              <a:t>….”</a:t>
            </a:r>
            <a:endParaRPr lang="en-US" sz="2800" dirty="0">
              <a:effectLst>
                <a:outerShdw blurRad="38100" dist="38100" dir="2700000" algn="tl">
                  <a:srgbClr val="000000">
                    <a:alpha val="43137"/>
                  </a:srgbClr>
                </a:outerShdw>
              </a:effectLst>
            </a:endParaRPr>
          </a:p>
        </p:txBody>
      </p:sp>
      <p:sp>
        <p:nvSpPr>
          <p:cNvPr id="4" name="Slide Number Placeholder 3"/>
          <p:cNvSpPr>
            <a:spLocks noGrp="1"/>
          </p:cNvSpPr>
          <p:nvPr>
            <p:ph type="sldNum" sz="quarter" idx="12"/>
          </p:nvPr>
        </p:nvSpPr>
        <p:spPr/>
        <p:txBody>
          <a:bodyPr/>
          <a:lstStyle/>
          <a:p>
            <a:pPr>
              <a:defRPr/>
            </a:pPr>
            <a:fld id="{8B5717EC-EE9A-4E72-A91C-6EB7B5E1BF1C}" type="slidenum">
              <a:rPr lang="en-US"/>
              <a:pPr>
                <a:defRPr/>
              </a:pPr>
              <a:t>156</a:t>
            </a:fld>
            <a:endParaRPr lang="en-US"/>
          </a:p>
        </p:txBody>
      </p:sp>
      <p:sp>
        <p:nvSpPr>
          <p:cNvPr id="5" name="Footer Placeholder 4"/>
          <p:cNvSpPr>
            <a:spLocks noGrp="1"/>
          </p:cNvSpPr>
          <p:nvPr>
            <p:ph type="ftr" sz="quarter" idx="11"/>
          </p:nvPr>
        </p:nvSpPr>
        <p:spPr/>
        <p:txBody>
          <a:bodyPr/>
          <a:lstStyle/>
          <a:p>
            <a:pPr>
              <a:defRPr/>
            </a:pPr>
            <a:r>
              <a:rPr lang="en-US" smtClean="0"/>
              <a:t>Kevin Kay</a:t>
            </a:r>
            <a:endParaRPr lang="en-US"/>
          </a:p>
        </p:txBody>
      </p:sp>
    </p:spTree>
    <p:extLst>
      <p:ext uri="{BB962C8B-B14F-4D97-AF65-F5344CB8AC3E}">
        <p14:creationId xmlns:p14="http://schemas.microsoft.com/office/powerpoint/2010/main" val="2716389135"/>
      </p:ext>
    </p:extLst>
  </p:cSld>
  <p:clrMapOvr>
    <a:overrideClrMapping bg1="dk2" tx1="lt1" bg2="dk1" tx2="lt2" accent1="accent1" accent2="accent2" accent3="accent3" accent4="accent4" accent5="accent5" accent6="accent6" hlink="hlink" folHlink="folHlink"/>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par>
    </p:tnLst>
  </p:timing>
</p:sld>
</file>

<file path=ppt/slides/slide1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defRPr/>
            </a:pPr>
            <a:r>
              <a:rPr lang="en-US" dirty="0" smtClean="0"/>
              <a:t>Present Tense &amp;</a:t>
            </a:r>
            <a:br>
              <a:rPr lang="en-US" dirty="0" smtClean="0"/>
            </a:br>
            <a:r>
              <a:rPr lang="en-US" dirty="0" smtClean="0"/>
              <a:t>Past Actions</a:t>
            </a:r>
            <a:endParaRPr lang="en-US" dirty="0"/>
          </a:p>
        </p:txBody>
      </p:sp>
      <p:sp>
        <p:nvSpPr>
          <p:cNvPr id="3" name="Content Placeholder 2"/>
          <p:cNvSpPr>
            <a:spLocks noGrp="1"/>
          </p:cNvSpPr>
          <p:nvPr>
            <p:ph idx="1"/>
          </p:nvPr>
        </p:nvSpPr>
        <p:spPr/>
        <p:txBody>
          <a:bodyPr/>
          <a:lstStyle/>
          <a:p>
            <a:pPr marL="514350" indent="-514350">
              <a:spcBef>
                <a:spcPts val="0"/>
              </a:spcBef>
              <a:spcAft>
                <a:spcPts val="2400"/>
              </a:spcAft>
              <a:defRPr/>
            </a:pPr>
            <a:r>
              <a:rPr lang="en-US" sz="2800" dirty="0">
                <a:effectLst>
                  <a:outerShdw blurRad="38100" dist="38100" dir="2700000" algn="tl">
                    <a:srgbClr val="000000">
                      <a:alpha val="43137"/>
                    </a:srgbClr>
                  </a:outerShdw>
                </a:effectLst>
              </a:rPr>
              <a:t>Heb. 8:8:  </a:t>
            </a:r>
            <a:r>
              <a:rPr lang="en-US" sz="2800" dirty="0" smtClean="0">
                <a:effectLst>
                  <a:outerShdw blurRad="38100" dist="38100" dir="2700000" algn="tl">
                    <a:srgbClr val="000000">
                      <a:alpha val="43137"/>
                    </a:srgbClr>
                  </a:outerShdw>
                </a:effectLst>
              </a:rPr>
              <a:t>“Because </a:t>
            </a:r>
            <a:r>
              <a:rPr lang="en-US" sz="2800" b="1" dirty="0">
                <a:solidFill>
                  <a:srgbClr val="FFFF00"/>
                </a:solidFill>
                <a:effectLst>
                  <a:outerShdw blurRad="38100" dist="38100" dir="2700000" algn="tl">
                    <a:srgbClr val="000000">
                      <a:alpha val="43137"/>
                    </a:srgbClr>
                  </a:outerShdw>
                </a:effectLst>
              </a:rPr>
              <a:t>finding fault</a:t>
            </a:r>
            <a:r>
              <a:rPr lang="en-US" sz="2800" dirty="0">
                <a:solidFill>
                  <a:srgbClr val="FFFF00"/>
                </a:solidFill>
                <a:effectLst>
                  <a:outerShdw blurRad="38100" dist="38100" dir="2700000" algn="tl">
                    <a:srgbClr val="000000">
                      <a:alpha val="43137"/>
                    </a:srgbClr>
                  </a:outerShdw>
                </a:effectLst>
              </a:rPr>
              <a:t> </a:t>
            </a:r>
            <a:r>
              <a:rPr lang="en-US" sz="2800" dirty="0">
                <a:effectLst>
                  <a:outerShdw blurRad="38100" dist="38100" dir="2700000" algn="tl">
                    <a:srgbClr val="000000">
                      <a:alpha val="43137"/>
                    </a:srgbClr>
                  </a:outerShdw>
                </a:effectLst>
              </a:rPr>
              <a:t>{</a:t>
            </a:r>
            <a:r>
              <a:rPr lang="en-US" sz="2800" i="1" dirty="0">
                <a:effectLst>
                  <a:outerShdw blurRad="38100" dist="38100" dir="2700000" algn="tl">
                    <a:srgbClr val="000000">
                      <a:alpha val="43137"/>
                    </a:srgbClr>
                  </a:outerShdw>
                </a:effectLst>
              </a:rPr>
              <a:t>present tense</a:t>
            </a:r>
            <a:r>
              <a:rPr lang="en-US" sz="2800" dirty="0">
                <a:effectLst>
                  <a:outerShdw blurRad="38100" dist="38100" dir="2700000" algn="tl">
                    <a:srgbClr val="000000">
                      <a:alpha val="43137"/>
                    </a:srgbClr>
                  </a:outerShdw>
                </a:effectLst>
              </a:rPr>
              <a:t>} with them, </a:t>
            </a:r>
            <a:r>
              <a:rPr lang="en-US" sz="2800" b="1" dirty="0">
                <a:solidFill>
                  <a:srgbClr val="FFFF00"/>
                </a:solidFill>
                <a:effectLst>
                  <a:outerShdw blurRad="38100" dist="38100" dir="2700000" algn="tl">
                    <a:srgbClr val="000000">
                      <a:alpha val="43137"/>
                    </a:srgbClr>
                  </a:outerShdw>
                </a:effectLst>
              </a:rPr>
              <a:t>He</a:t>
            </a:r>
            <a:r>
              <a:rPr lang="en-US" sz="2800" dirty="0">
                <a:solidFill>
                  <a:srgbClr val="FFFF00"/>
                </a:solidFill>
                <a:effectLst>
                  <a:outerShdw blurRad="38100" dist="38100" dir="2700000" algn="tl">
                    <a:srgbClr val="000000">
                      <a:alpha val="43137"/>
                    </a:srgbClr>
                  </a:outerShdw>
                </a:effectLst>
              </a:rPr>
              <a:t> </a:t>
            </a:r>
            <a:r>
              <a:rPr lang="en-US" sz="2800" b="1" dirty="0">
                <a:solidFill>
                  <a:srgbClr val="FFFF00"/>
                </a:solidFill>
                <a:effectLst>
                  <a:outerShdw blurRad="38100" dist="38100" dir="2700000" algn="tl">
                    <a:srgbClr val="000000">
                      <a:alpha val="43137"/>
                    </a:srgbClr>
                  </a:outerShdw>
                </a:effectLst>
              </a:rPr>
              <a:t>says</a:t>
            </a:r>
            <a:r>
              <a:rPr lang="en-US" sz="2800" dirty="0">
                <a:solidFill>
                  <a:srgbClr val="FFFF00"/>
                </a:solidFill>
                <a:effectLst>
                  <a:outerShdw blurRad="38100" dist="38100" dir="2700000" algn="tl">
                    <a:srgbClr val="000000">
                      <a:alpha val="43137"/>
                    </a:srgbClr>
                  </a:outerShdw>
                </a:effectLst>
              </a:rPr>
              <a:t> </a:t>
            </a:r>
            <a:r>
              <a:rPr lang="en-US" sz="2800" dirty="0">
                <a:effectLst>
                  <a:outerShdw blurRad="38100" dist="38100" dir="2700000" algn="tl">
                    <a:srgbClr val="000000">
                      <a:alpha val="43137"/>
                    </a:srgbClr>
                  </a:outerShdw>
                </a:effectLst>
              </a:rPr>
              <a:t>{</a:t>
            </a:r>
            <a:r>
              <a:rPr lang="en-US" sz="2800" i="1" dirty="0">
                <a:effectLst>
                  <a:outerShdw blurRad="38100" dist="38100" dir="2700000" algn="tl">
                    <a:srgbClr val="000000">
                      <a:alpha val="43137"/>
                    </a:srgbClr>
                  </a:outerShdw>
                </a:effectLst>
              </a:rPr>
              <a:t>present tense</a:t>
            </a:r>
            <a:r>
              <a:rPr lang="en-US" sz="2800" dirty="0">
                <a:effectLst>
                  <a:outerShdw blurRad="38100" dist="38100" dir="2700000" algn="tl">
                    <a:srgbClr val="000000">
                      <a:alpha val="43137"/>
                    </a:srgbClr>
                  </a:outerShdw>
                </a:effectLst>
              </a:rPr>
              <a:t>}: </a:t>
            </a:r>
            <a:r>
              <a:rPr lang="en-US" sz="2800" i="1" dirty="0" smtClean="0">
                <a:effectLst>
                  <a:outerShdw blurRad="38100" dist="38100" dir="2700000" algn="tl">
                    <a:srgbClr val="000000">
                      <a:alpha val="43137"/>
                    </a:srgbClr>
                  </a:outerShdw>
                </a:effectLst>
              </a:rPr>
              <a:t>"Behold</a:t>
            </a:r>
            <a:r>
              <a:rPr lang="en-US" sz="2800" i="1" dirty="0">
                <a:effectLst>
                  <a:outerShdw blurRad="38100" dist="38100" dir="2700000" algn="tl">
                    <a:srgbClr val="000000">
                      <a:alpha val="43137"/>
                    </a:srgbClr>
                  </a:outerShdw>
                </a:effectLst>
              </a:rPr>
              <a:t>, the days </a:t>
            </a:r>
            <a:r>
              <a:rPr lang="en-US" sz="2800" b="1" i="1" dirty="0">
                <a:solidFill>
                  <a:srgbClr val="FFFF00"/>
                </a:solidFill>
                <a:effectLst>
                  <a:outerShdw blurRad="38100" dist="38100" dir="2700000" algn="tl">
                    <a:srgbClr val="000000">
                      <a:alpha val="43137"/>
                    </a:srgbClr>
                  </a:outerShdw>
                </a:effectLst>
              </a:rPr>
              <a:t>are coming</a:t>
            </a:r>
            <a:r>
              <a:rPr lang="en-US" sz="2800" dirty="0">
                <a:solidFill>
                  <a:srgbClr val="FFFF00"/>
                </a:solidFill>
                <a:effectLst>
                  <a:outerShdw blurRad="38100" dist="38100" dir="2700000" algn="tl">
                    <a:srgbClr val="000000">
                      <a:alpha val="43137"/>
                    </a:srgbClr>
                  </a:outerShdw>
                </a:effectLst>
              </a:rPr>
              <a:t> </a:t>
            </a:r>
            <a:r>
              <a:rPr lang="en-US" sz="2800" dirty="0">
                <a:effectLst>
                  <a:outerShdw blurRad="38100" dist="38100" dir="2700000" algn="tl">
                    <a:srgbClr val="000000">
                      <a:alpha val="43137"/>
                    </a:srgbClr>
                  </a:outerShdw>
                </a:effectLst>
              </a:rPr>
              <a:t>{</a:t>
            </a:r>
            <a:r>
              <a:rPr lang="en-US" sz="2800" i="1" dirty="0">
                <a:effectLst>
                  <a:outerShdw blurRad="38100" dist="38100" dir="2700000" algn="tl">
                    <a:srgbClr val="000000">
                      <a:alpha val="43137"/>
                    </a:srgbClr>
                  </a:outerShdw>
                </a:effectLst>
              </a:rPr>
              <a:t>present</a:t>
            </a:r>
            <a:r>
              <a:rPr lang="en-US" sz="2800" dirty="0">
                <a:effectLst>
                  <a:outerShdw blurRad="38100" dist="38100" dir="2700000" algn="tl">
                    <a:srgbClr val="000000">
                      <a:alpha val="43137"/>
                    </a:srgbClr>
                  </a:outerShdw>
                </a:effectLst>
              </a:rPr>
              <a:t> </a:t>
            </a:r>
            <a:r>
              <a:rPr lang="en-US" sz="2800" i="1" dirty="0">
                <a:effectLst>
                  <a:outerShdw blurRad="38100" dist="38100" dir="2700000" algn="tl">
                    <a:srgbClr val="000000">
                      <a:alpha val="43137"/>
                    </a:srgbClr>
                  </a:outerShdw>
                </a:effectLst>
              </a:rPr>
              <a:t>tense</a:t>
            </a:r>
            <a:r>
              <a:rPr lang="en-US" sz="2800" dirty="0">
                <a:effectLst>
                  <a:outerShdw blurRad="38100" dist="38100" dir="2700000" algn="tl">
                    <a:srgbClr val="000000">
                      <a:alpha val="43137"/>
                    </a:srgbClr>
                  </a:outerShdw>
                </a:effectLst>
              </a:rPr>
              <a:t>}</a:t>
            </a:r>
            <a:r>
              <a:rPr lang="en-US" sz="2800" i="1" dirty="0">
                <a:effectLst>
                  <a:outerShdw blurRad="38100" dist="38100" dir="2700000" algn="tl">
                    <a:srgbClr val="000000">
                      <a:alpha val="43137"/>
                    </a:srgbClr>
                  </a:outerShdw>
                </a:effectLst>
              </a:rPr>
              <a:t>, </a:t>
            </a:r>
            <a:r>
              <a:rPr lang="en-US" sz="2800" b="1" i="1" dirty="0">
                <a:solidFill>
                  <a:srgbClr val="FFFF00"/>
                </a:solidFill>
                <a:effectLst>
                  <a:outerShdw blurRad="38100" dist="38100" dir="2700000" algn="tl">
                    <a:srgbClr val="000000">
                      <a:alpha val="43137"/>
                    </a:srgbClr>
                  </a:outerShdw>
                </a:effectLst>
              </a:rPr>
              <a:t>says</a:t>
            </a:r>
            <a:r>
              <a:rPr lang="en-US" sz="2800" i="1" dirty="0">
                <a:effectLst>
                  <a:outerShdw blurRad="38100" dist="38100" dir="2700000" algn="tl">
                    <a:srgbClr val="000000">
                      <a:alpha val="43137"/>
                    </a:srgbClr>
                  </a:outerShdw>
                </a:effectLst>
              </a:rPr>
              <a:t> </a:t>
            </a:r>
            <a:r>
              <a:rPr lang="en-US" sz="2800" dirty="0">
                <a:effectLst>
                  <a:outerShdw blurRad="38100" dist="38100" dir="2700000" algn="tl">
                    <a:srgbClr val="000000">
                      <a:alpha val="43137"/>
                    </a:srgbClr>
                  </a:outerShdw>
                </a:effectLst>
              </a:rPr>
              <a:t>{</a:t>
            </a:r>
            <a:r>
              <a:rPr lang="en-US" sz="2800" i="1" dirty="0">
                <a:effectLst>
                  <a:outerShdw blurRad="38100" dist="38100" dir="2700000" algn="tl">
                    <a:srgbClr val="000000">
                      <a:alpha val="43137"/>
                    </a:srgbClr>
                  </a:outerShdw>
                </a:effectLst>
              </a:rPr>
              <a:t>present tense</a:t>
            </a:r>
            <a:r>
              <a:rPr lang="en-US" sz="2800" dirty="0">
                <a:effectLst>
                  <a:outerShdw blurRad="38100" dist="38100" dir="2700000" algn="tl">
                    <a:srgbClr val="000000">
                      <a:alpha val="43137"/>
                    </a:srgbClr>
                  </a:outerShdw>
                </a:effectLst>
              </a:rPr>
              <a:t>}</a:t>
            </a:r>
            <a:r>
              <a:rPr lang="en-US" sz="2800" i="1" dirty="0">
                <a:effectLst>
                  <a:outerShdw blurRad="38100" dist="38100" dir="2700000" algn="tl">
                    <a:srgbClr val="000000">
                      <a:alpha val="43137"/>
                    </a:srgbClr>
                  </a:outerShdw>
                </a:effectLst>
              </a:rPr>
              <a:t>the Lord</a:t>
            </a:r>
            <a:r>
              <a:rPr lang="en-US" sz="2800" dirty="0">
                <a:effectLst>
                  <a:outerShdw blurRad="38100" dist="38100" dir="2700000" algn="tl">
                    <a:srgbClr val="000000">
                      <a:alpha val="43137"/>
                    </a:srgbClr>
                  </a:outerShdw>
                </a:effectLst>
              </a:rPr>
              <a:t>, when I will make a new covenant with the house of Israel and with the house of </a:t>
            </a:r>
            <a:r>
              <a:rPr lang="en-US" sz="2800" dirty="0" smtClean="0">
                <a:effectLst>
                  <a:outerShdw blurRad="38100" dist="38100" dir="2700000" algn="tl">
                    <a:srgbClr val="000000">
                      <a:alpha val="43137"/>
                    </a:srgbClr>
                  </a:outerShdw>
                </a:effectLst>
              </a:rPr>
              <a:t>Judah”</a:t>
            </a:r>
          </a:p>
          <a:p>
            <a:pPr marL="514350" indent="-514350">
              <a:spcBef>
                <a:spcPts val="0"/>
              </a:spcBef>
              <a:spcAft>
                <a:spcPts val="2400"/>
              </a:spcAft>
              <a:defRPr/>
            </a:pPr>
            <a:r>
              <a:rPr lang="en-US" sz="2800" dirty="0">
                <a:effectLst>
                  <a:outerShdw blurRad="38100" dist="38100" dir="2700000" algn="tl">
                    <a:srgbClr val="000000">
                      <a:alpha val="43137"/>
                    </a:srgbClr>
                  </a:outerShdw>
                </a:effectLst>
              </a:rPr>
              <a:t>Heb. </a:t>
            </a:r>
            <a:r>
              <a:rPr lang="en-US" sz="2800" dirty="0" smtClean="0">
                <a:effectLst>
                  <a:outerShdw blurRad="38100" dist="38100" dir="2700000" algn="tl">
                    <a:srgbClr val="000000">
                      <a:alpha val="43137"/>
                    </a:srgbClr>
                  </a:outerShdw>
                </a:effectLst>
              </a:rPr>
              <a:t>8:10</a:t>
            </a:r>
            <a:r>
              <a:rPr lang="en-US" sz="2800" dirty="0">
                <a:effectLst>
                  <a:outerShdw blurRad="38100" dist="38100" dir="2700000" algn="tl">
                    <a:srgbClr val="000000">
                      <a:alpha val="43137"/>
                    </a:srgbClr>
                  </a:outerShdw>
                </a:effectLst>
              </a:rPr>
              <a:t>:  </a:t>
            </a:r>
            <a:r>
              <a:rPr lang="en-US" sz="2800" dirty="0" smtClean="0">
                <a:effectLst>
                  <a:outerShdw blurRad="38100" dist="38100" dir="2700000" algn="tl">
                    <a:srgbClr val="000000">
                      <a:alpha val="43137"/>
                    </a:srgbClr>
                  </a:outerShdw>
                </a:effectLst>
              </a:rPr>
              <a:t>“…</a:t>
            </a:r>
            <a:r>
              <a:rPr lang="en-US" sz="2800" b="1" dirty="0">
                <a:solidFill>
                  <a:srgbClr val="FFFF00"/>
                </a:solidFill>
                <a:effectLst>
                  <a:outerShdw blurRad="38100" dist="38100" dir="2700000" algn="tl">
                    <a:srgbClr val="000000">
                      <a:alpha val="43137"/>
                    </a:srgbClr>
                  </a:outerShdw>
                </a:effectLst>
              </a:rPr>
              <a:t>I will put</a:t>
            </a:r>
            <a:r>
              <a:rPr lang="en-US" sz="2800" dirty="0">
                <a:solidFill>
                  <a:srgbClr val="FFFF00"/>
                </a:solidFill>
                <a:effectLst>
                  <a:outerShdw blurRad="38100" dist="38100" dir="2700000" algn="tl">
                    <a:srgbClr val="000000">
                      <a:alpha val="43137"/>
                    </a:srgbClr>
                  </a:outerShdw>
                </a:effectLst>
              </a:rPr>
              <a:t> </a:t>
            </a:r>
            <a:r>
              <a:rPr lang="en-US" sz="2800" dirty="0">
                <a:effectLst>
                  <a:outerShdw blurRad="38100" dist="38100" dir="2700000" algn="tl">
                    <a:srgbClr val="000000">
                      <a:alpha val="43137"/>
                    </a:srgbClr>
                  </a:outerShdw>
                </a:effectLst>
              </a:rPr>
              <a:t>{</a:t>
            </a:r>
            <a:r>
              <a:rPr lang="en-US" sz="2800" i="1" dirty="0">
                <a:effectLst>
                  <a:outerShdw blurRad="38100" dist="38100" dir="2700000" algn="tl">
                    <a:srgbClr val="000000">
                      <a:alpha val="43137"/>
                    </a:srgbClr>
                  </a:outerShdw>
                </a:effectLst>
              </a:rPr>
              <a:t>present tense</a:t>
            </a:r>
            <a:r>
              <a:rPr lang="en-US" sz="2800" dirty="0">
                <a:effectLst>
                  <a:outerShdw blurRad="38100" dist="38100" dir="2700000" algn="tl">
                    <a:srgbClr val="000000">
                      <a:alpha val="43137"/>
                    </a:srgbClr>
                  </a:outerShdw>
                </a:effectLst>
              </a:rPr>
              <a:t>} My laws in their mind and write them on their hearts; and I will be their God, and they shall be My people</a:t>
            </a:r>
            <a:r>
              <a:rPr lang="en-US" sz="2800" dirty="0" smtClean="0">
                <a:effectLst>
                  <a:outerShdw blurRad="38100" dist="38100" dir="2700000" algn="tl">
                    <a:srgbClr val="000000">
                      <a:alpha val="43137"/>
                    </a:srgbClr>
                  </a:outerShdw>
                </a:effectLst>
              </a:rPr>
              <a:t>.”  </a:t>
            </a:r>
            <a:r>
              <a:rPr lang="en-US" sz="2000" dirty="0">
                <a:effectLst>
                  <a:outerShdw blurRad="38100" dist="38100" dir="2700000" algn="tl">
                    <a:srgbClr val="000000">
                      <a:alpha val="43137"/>
                    </a:srgbClr>
                  </a:outerShdw>
                </a:effectLst>
              </a:rPr>
              <a:t>(</a:t>
            </a:r>
            <a:r>
              <a:rPr lang="en-US" sz="2000" i="1" dirty="0">
                <a:effectLst>
                  <a:outerShdw blurRad="38100" dist="38100" dir="2700000" algn="tl">
                    <a:srgbClr val="000000">
                      <a:alpha val="43137"/>
                    </a:srgbClr>
                  </a:outerShdw>
                </a:effectLst>
              </a:rPr>
              <a:t>The </a:t>
            </a:r>
            <a:r>
              <a:rPr lang="en-US" sz="2000" i="1" dirty="0" err="1">
                <a:effectLst>
                  <a:outerShdw blurRad="38100" dist="38100" dir="2700000" algn="tl">
                    <a:srgbClr val="000000">
                      <a:alpha val="43137"/>
                    </a:srgbClr>
                  </a:outerShdw>
                </a:effectLst>
              </a:rPr>
              <a:t>McGuiggan</a:t>
            </a:r>
            <a:r>
              <a:rPr lang="en-US" sz="2000" i="1" dirty="0">
                <a:effectLst>
                  <a:outerShdw blurRad="38100" dist="38100" dir="2700000" algn="tl">
                    <a:srgbClr val="000000">
                      <a:alpha val="43137"/>
                    </a:srgbClr>
                  </a:outerShdw>
                </a:effectLst>
              </a:rPr>
              <a:t>-King Debate</a:t>
            </a:r>
            <a:r>
              <a:rPr lang="en-US" sz="2000" dirty="0">
                <a:effectLst>
                  <a:outerShdw blurRad="38100" dist="38100" dir="2700000" algn="tl">
                    <a:srgbClr val="000000">
                      <a:alpha val="43137"/>
                    </a:srgbClr>
                  </a:outerShdw>
                </a:effectLst>
              </a:rPr>
              <a:t>, 33-34)</a:t>
            </a:r>
          </a:p>
        </p:txBody>
      </p:sp>
      <p:sp>
        <p:nvSpPr>
          <p:cNvPr id="4" name="Slide Number Placeholder 3"/>
          <p:cNvSpPr>
            <a:spLocks noGrp="1"/>
          </p:cNvSpPr>
          <p:nvPr>
            <p:ph type="sldNum" sz="quarter" idx="12"/>
          </p:nvPr>
        </p:nvSpPr>
        <p:spPr/>
        <p:txBody>
          <a:bodyPr/>
          <a:lstStyle/>
          <a:p>
            <a:pPr>
              <a:defRPr/>
            </a:pPr>
            <a:fld id="{733DCEAA-DD7E-4537-B3FF-DD1716C69035}" type="slidenum">
              <a:rPr lang="en-US"/>
              <a:pPr>
                <a:defRPr/>
              </a:pPr>
              <a:t>157</a:t>
            </a:fld>
            <a:endParaRPr lang="en-US"/>
          </a:p>
        </p:txBody>
      </p:sp>
      <p:sp>
        <p:nvSpPr>
          <p:cNvPr id="5" name="Footer Placeholder 4"/>
          <p:cNvSpPr>
            <a:spLocks noGrp="1"/>
          </p:cNvSpPr>
          <p:nvPr>
            <p:ph type="ftr" sz="quarter" idx="11"/>
          </p:nvPr>
        </p:nvSpPr>
        <p:spPr/>
        <p:txBody>
          <a:bodyPr/>
          <a:lstStyle/>
          <a:p>
            <a:pPr>
              <a:defRPr/>
            </a:pPr>
            <a:r>
              <a:rPr lang="en-US" smtClean="0"/>
              <a:t>Kevin Kay</a:t>
            </a:r>
            <a:endParaRPr lang="en-US"/>
          </a:p>
        </p:txBody>
      </p:sp>
    </p:spTree>
    <p:extLst>
      <p:ext uri="{BB962C8B-B14F-4D97-AF65-F5344CB8AC3E}">
        <p14:creationId xmlns:p14="http://schemas.microsoft.com/office/powerpoint/2010/main" val="2681944478"/>
      </p:ext>
    </p:extLst>
  </p:cSld>
  <p:clrMapOvr>
    <a:overrideClrMapping bg1="dk2" tx1="lt1" bg2="dk1" tx2="lt2" accent1="accent1" accent2="accent2" accent3="accent3" accent4="accent4" accent5="accent5" accent6="accent6" hlink="hlink" folHlink="folHlink"/>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par>
    </p:tnLst>
  </p:timing>
</p:sld>
</file>

<file path=ppt/slides/slide1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0" name="Rectangle 2"/>
          <p:cNvSpPr>
            <a:spLocks noGrp="1" noChangeArrowheads="1"/>
          </p:cNvSpPr>
          <p:nvPr>
            <p:ph type="title"/>
          </p:nvPr>
        </p:nvSpPr>
        <p:spPr/>
        <p:txBody>
          <a:bodyPr/>
          <a:lstStyle/>
          <a:p>
            <a:pPr>
              <a:defRPr/>
            </a:pPr>
            <a:r>
              <a:rPr lang="en-US" dirty="0"/>
              <a:t>The Two Covenants</a:t>
            </a:r>
            <a:r>
              <a:rPr lang="en-US" b="1" dirty="0"/>
              <a:t/>
            </a:r>
            <a:br>
              <a:rPr lang="en-US" b="1" dirty="0"/>
            </a:br>
            <a:r>
              <a:rPr lang="en-US" sz="3000" dirty="0">
                <a:latin typeface="+mn-lt"/>
              </a:rPr>
              <a:t>(2 Cor. 3:1-18)</a:t>
            </a:r>
          </a:p>
        </p:txBody>
      </p:sp>
      <p:graphicFrame>
        <p:nvGraphicFramePr>
          <p:cNvPr id="7215" name="Group 47"/>
          <p:cNvGraphicFramePr>
            <a:graphicFrameLocks noGrp="1"/>
          </p:cNvGraphicFramePr>
          <p:nvPr>
            <p:ph type="tbl" idx="1"/>
            <p:extLst>
              <p:ext uri="{D42A27DB-BD31-4B8C-83A1-F6EECF244321}">
                <p14:modId xmlns:p14="http://schemas.microsoft.com/office/powerpoint/2010/main" val="2350960043"/>
              </p:ext>
            </p:extLst>
          </p:nvPr>
        </p:nvGraphicFramePr>
        <p:xfrm>
          <a:off x="457200" y="1684338"/>
          <a:ext cx="8229600" cy="4471986"/>
        </p:xfrm>
        <a:graphic>
          <a:graphicData uri="http://schemas.openxmlformats.org/drawingml/2006/table">
            <a:tbl>
              <a:tblPr firstRow="1" bandCol="1">
                <a:tableStyleId>{08FB837D-C827-4EFA-A057-4D05807E0F7C}</a:tableStyleId>
              </a:tblPr>
              <a:tblGrid>
                <a:gridCol w="4114800"/>
                <a:gridCol w="4114800"/>
              </a:tblGrid>
              <a:tr h="644616">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90000"/>
                        <a:buFont typeface="Wingdings" pitchFamily="2" charset="2"/>
                        <a:buNone/>
                        <a:tabLst/>
                      </a:pPr>
                      <a:r>
                        <a:rPr kumimoji="0" lang="en-US" sz="2800" u="none" strike="noStrike" cap="none" normalizeH="0" baseline="0" dirty="0">
                          <a:ln>
                            <a:noFill/>
                          </a:ln>
                          <a:effectLst>
                            <a:outerShdw blurRad="38100" dist="38100" dir="2700000" algn="tl">
                              <a:srgbClr val="000000"/>
                            </a:outerShdw>
                          </a:effectLst>
                        </a:rPr>
                        <a:t>Old Covenant</a:t>
                      </a:r>
                      <a:endParaRPr kumimoji="0" lang="en-US" sz="2800" b="1" i="0" u="none" strike="noStrike" cap="none" normalizeH="0" baseline="0" dirty="0">
                        <a:ln>
                          <a:noFill/>
                        </a:ln>
                        <a:solidFill>
                          <a:srgbClr val="FFFF00"/>
                        </a:solidFill>
                        <a:effectLst>
                          <a:outerShdw blurRad="38100" dist="38100" dir="2700000" algn="tl">
                            <a:srgbClr val="000000"/>
                          </a:outerShdw>
                        </a:effectLst>
                        <a:latin typeface="Arial" pitchFamily="34" charset="0"/>
                      </a:endParaRPr>
                    </a:p>
                  </a:txBody>
                  <a:tcPr marT="45726" marB="45726" anchor="ctr" horzOverflow="overflow"/>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90000"/>
                        <a:buFont typeface="Wingdings" pitchFamily="2" charset="2"/>
                        <a:buNone/>
                        <a:tabLst/>
                      </a:pPr>
                      <a:r>
                        <a:rPr kumimoji="0" lang="en-US" sz="2800" u="none" strike="noStrike" cap="none" normalizeH="0" baseline="0">
                          <a:ln>
                            <a:noFill/>
                          </a:ln>
                          <a:effectLst>
                            <a:outerShdw blurRad="38100" dist="38100" dir="2700000" algn="tl">
                              <a:srgbClr val="000000"/>
                            </a:outerShdw>
                          </a:effectLst>
                        </a:rPr>
                        <a:t>New Covenant</a:t>
                      </a:r>
                      <a:endParaRPr kumimoji="0" lang="en-US" sz="2800" b="1" i="0" u="none" strike="noStrike" cap="none" normalizeH="0" baseline="0">
                        <a:ln>
                          <a:noFill/>
                        </a:ln>
                        <a:solidFill>
                          <a:srgbClr val="FFFF00"/>
                        </a:solidFill>
                        <a:effectLst>
                          <a:outerShdw blurRad="38100" dist="38100" dir="2700000" algn="tl">
                            <a:srgbClr val="000000"/>
                          </a:outerShdw>
                        </a:effectLst>
                        <a:latin typeface="Arial" pitchFamily="34" charset="0"/>
                      </a:endParaRPr>
                    </a:p>
                  </a:txBody>
                  <a:tcPr marT="45726" marB="45726" anchor="ctr" horzOverflow="overflow"/>
                </a:tc>
              </a:tr>
              <a:tr h="1032021">
                <a:tc>
                  <a:txBody>
                    <a:bodyPr/>
                    <a:lstStyle/>
                    <a:p>
                      <a:pPr marL="0" marR="0" lvl="0" indent="0" algn="l" defTabSz="914400" rtl="0" eaLnBrk="1" fontAlgn="base" latinLnBrk="0" hangingPunct="1">
                        <a:lnSpc>
                          <a:spcPct val="100000"/>
                        </a:lnSpc>
                        <a:spcBef>
                          <a:spcPct val="20000"/>
                        </a:spcBef>
                        <a:spcAft>
                          <a:spcPct val="0"/>
                        </a:spcAft>
                        <a:buClr>
                          <a:schemeClr val="hlink"/>
                        </a:buClr>
                        <a:buSzPct val="90000"/>
                        <a:buFont typeface="Wingdings" pitchFamily="2" charset="2"/>
                        <a:buNone/>
                        <a:tabLst/>
                      </a:pPr>
                      <a:r>
                        <a:rPr kumimoji="0" lang="en-US" sz="2500" u="none" strike="noStrike" cap="none" normalizeH="0" baseline="0" dirty="0">
                          <a:ln>
                            <a:noFill/>
                          </a:ln>
                          <a:effectLst/>
                        </a:rPr>
                        <a:t>Epistle in </a:t>
                      </a:r>
                      <a:r>
                        <a:rPr kumimoji="0" lang="en-US" sz="2500" b="0" u="none" strike="noStrike" cap="none" normalizeH="0" baseline="0" dirty="0">
                          <a:ln>
                            <a:noFill/>
                          </a:ln>
                          <a:effectLst/>
                          <a:latin typeface="+mj-lt"/>
                        </a:rPr>
                        <a:t>ink</a:t>
                      </a:r>
                      <a:r>
                        <a:rPr kumimoji="0" lang="en-US" sz="2500" u="none" strike="noStrike" cap="none" normalizeH="0" baseline="0" dirty="0">
                          <a:ln>
                            <a:noFill/>
                          </a:ln>
                          <a:effectLst/>
                        </a:rPr>
                        <a:t>  (3:3) </a:t>
                      </a:r>
                      <a:endParaRPr kumimoji="0" lang="en-US" sz="2500" b="0" i="0" u="none" strike="noStrike" cap="none" normalizeH="0" baseline="0" dirty="0">
                        <a:ln>
                          <a:noFill/>
                        </a:ln>
                        <a:solidFill>
                          <a:schemeClr val="tx1"/>
                        </a:solidFill>
                        <a:effectLst/>
                        <a:latin typeface="Arial" pitchFamily="34" charset="0"/>
                      </a:endParaRPr>
                    </a:p>
                  </a:txBody>
                  <a:tcPr marT="45726" marB="45726" anchor="ctr" horzOverflow="overflow"/>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90000"/>
                        <a:buFont typeface="Wingdings" pitchFamily="2" charset="2"/>
                        <a:buNone/>
                        <a:tabLst/>
                      </a:pPr>
                      <a:r>
                        <a:rPr kumimoji="0" lang="en-US" sz="2500" u="none" strike="noStrike" cap="none" normalizeH="0" baseline="0" dirty="0">
                          <a:ln>
                            <a:noFill/>
                          </a:ln>
                          <a:effectLst/>
                        </a:rPr>
                        <a:t>Epistle by </a:t>
                      </a:r>
                      <a:r>
                        <a:rPr kumimoji="0" lang="en-US" sz="2500" b="0" u="none" strike="noStrike" kern="1200" cap="none" normalizeH="0" baseline="0" dirty="0">
                          <a:ln>
                            <a:noFill/>
                          </a:ln>
                          <a:solidFill>
                            <a:schemeClr val="dk1"/>
                          </a:solidFill>
                          <a:effectLst/>
                          <a:latin typeface="+mj-lt"/>
                          <a:ea typeface="+mn-ea"/>
                          <a:cs typeface="+mn-cs"/>
                        </a:rPr>
                        <a:t>the Spirit </a:t>
                      </a:r>
                      <a:r>
                        <a:rPr kumimoji="0" lang="en-US" sz="2500" u="none" strike="noStrike" cap="none" normalizeH="0" baseline="0" dirty="0">
                          <a:ln>
                            <a:noFill/>
                          </a:ln>
                          <a:effectLst/>
                        </a:rPr>
                        <a:t>(3:3) </a:t>
                      </a:r>
                      <a:endParaRPr kumimoji="0" lang="en-US" sz="2500" b="0" i="0" u="none" strike="noStrike" cap="none" normalizeH="0" baseline="0" dirty="0">
                        <a:ln>
                          <a:noFill/>
                        </a:ln>
                        <a:solidFill>
                          <a:schemeClr val="tx1"/>
                        </a:solidFill>
                        <a:effectLst/>
                        <a:latin typeface="Arial" pitchFamily="34" charset="0"/>
                      </a:endParaRPr>
                    </a:p>
                  </a:txBody>
                  <a:tcPr marT="45726" marB="45726" anchor="ctr" horzOverflow="overflow"/>
                </a:tc>
              </a:tr>
              <a:tr h="853561">
                <a:tc>
                  <a:txBody>
                    <a:bodyPr/>
                    <a:lstStyle/>
                    <a:p>
                      <a:pPr marL="0" marR="0" lvl="0" indent="0" algn="l" defTabSz="914400" rtl="0" eaLnBrk="1" fontAlgn="base" latinLnBrk="0" hangingPunct="1">
                        <a:lnSpc>
                          <a:spcPct val="100000"/>
                        </a:lnSpc>
                        <a:spcBef>
                          <a:spcPct val="20000"/>
                        </a:spcBef>
                        <a:spcAft>
                          <a:spcPct val="0"/>
                        </a:spcAft>
                        <a:buClr>
                          <a:schemeClr val="hlink"/>
                        </a:buClr>
                        <a:buSzPct val="90000"/>
                        <a:buFont typeface="Wingdings" pitchFamily="2" charset="2"/>
                        <a:buNone/>
                        <a:tabLst/>
                      </a:pPr>
                      <a:r>
                        <a:rPr kumimoji="0" lang="en-US" sz="2500" u="none" strike="noStrike" cap="none" normalizeH="0" baseline="0" dirty="0">
                          <a:ln>
                            <a:noFill/>
                          </a:ln>
                          <a:effectLst/>
                        </a:rPr>
                        <a:t>Tables of </a:t>
                      </a:r>
                      <a:r>
                        <a:rPr kumimoji="0" lang="en-US" sz="2500" b="0" u="none" strike="noStrike" kern="1200" cap="none" normalizeH="0" baseline="0" dirty="0">
                          <a:ln>
                            <a:noFill/>
                          </a:ln>
                          <a:solidFill>
                            <a:schemeClr val="dk1"/>
                          </a:solidFill>
                          <a:effectLst/>
                          <a:latin typeface="+mj-lt"/>
                          <a:ea typeface="+mn-ea"/>
                          <a:cs typeface="+mn-cs"/>
                        </a:rPr>
                        <a:t>stone</a:t>
                      </a:r>
                      <a:r>
                        <a:rPr kumimoji="0" lang="en-US" sz="2500" u="none" strike="noStrike" cap="none" normalizeH="0" baseline="0" dirty="0">
                          <a:ln>
                            <a:noFill/>
                          </a:ln>
                          <a:effectLst/>
                        </a:rPr>
                        <a:t>  (3:3, 7; cf. Ex. 31:18) </a:t>
                      </a:r>
                      <a:endParaRPr kumimoji="0" lang="en-US" sz="2500" b="0" i="0" u="none" strike="noStrike" cap="none" normalizeH="0" baseline="0" dirty="0">
                        <a:ln>
                          <a:noFill/>
                        </a:ln>
                        <a:solidFill>
                          <a:schemeClr val="tx1"/>
                        </a:solidFill>
                        <a:effectLst/>
                        <a:latin typeface="Arial" pitchFamily="34" charset="0"/>
                      </a:endParaRPr>
                    </a:p>
                  </a:txBody>
                  <a:tcPr marT="45726" marB="45726" anchor="ctr" horzOverflow="overflow"/>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90000"/>
                        <a:buFont typeface="Wingdings" pitchFamily="2" charset="2"/>
                        <a:buNone/>
                        <a:tabLst/>
                      </a:pPr>
                      <a:r>
                        <a:rPr kumimoji="0" lang="en-US" sz="2500" u="none" strike="noStrike" cap="none" normalizeH="0" baseline="0" dirty="0">
                          <a:ln>
                            <a:noFill/>
                          </a:ln>
                          <a:effectLst/>
                        </a:rPr>
                        <a:t>Tables of </a:t>
                      </a:r>
                      <a:r>
                        <a:rPr kumimoji="0" lang="en-US" sz="2500" b="0" u="none" strike="noStrike" kern="1200" cap="none" normalizeH="0" baseline="0" dirty="0">
                          <a:ln>
                            <a:noFill/>
                          </a:ln>
                          <a:solidFill>
                            <a:schemeClr val="dk1"/>
                          </a:solidFill>
                          <a:effectLst/>
                          <a:latin typeface="+mj-lt"/>
                          <a:ea typeface="+mn-ea"/>
                          <a:cs typeface="+mn-cs"/>
                        </a:rPr>
                        <a:t>flesh</a:t>
                      </a:r>
                      <a:r>
                        <a:rPr kumimoji="0" lang="en-US" sz="2500" u="none" strike="noStrike" cap="none" normalizeH="0" baseline="0" dirty="0">
                          <a:ln>
                            <a:noFill/>
                          </a:ln>
                          <a:effectLst/>
                        </a:rPr>
                        <a:t>  (3:3) </a:t>
                      </a:r>
                      <a:endParaRPr kumimoji="0" lang="en-US" sz="2500" b="0" i="0" u="none" strike="noStrike" cap="none" normalizeH="0" baseline="0" dirty="0">
                        <a:ln>
                          <a:noFill/>
                        </a:ln>
                        <a:solidFill>
                          <a:schemeClr val="tx1"/>
                        </a:solidFill>
                        <a:effectLst/>
                        <a:latin typeface="Arial" pitchFamily="34" charset="0"/>
                      </a:endParaRPr>
                    </a:p>
                  </a:txBody>
                  <a:tcPr marT="45726" marB="45726" anchor="ctr" horzOverflow="overflow"/>
                </a:tc>
              </a:tr>
              <a:tr h="569994">
                <a:tc>
                  <a:txBody>
                    <a:bodyPr/>
                    <a:lstStyle/>
                    <a:p>
                      <a:pPr marL="0" marR="0" lvl="0" indent="0" algn="l" defTabSz="914400" rtl="0" eaLnBrk="1" fontAlgn="base" latinLnBrk="0" hangingPunct="1">
                        <a:lnSpc>
                          <a:spcPct val="100000"/>
                        </a:lnSpc>
                        <a:spcBef>
                          <a:spcPct val="20000"/>
                        </a:spcBef>
                        <a:spcAft>
                          <a:spcPct val="0"/>
                        </a:spcAft>
                        <a:buClr>
                          <a:schemeClr val="hlink"/>
                        </a:buClr>
                        <a:buSzPct val="90000"/>
                        <a:buFont typeface="Wingdings" pitchFamily="2" charset="2"/>
                        <a:buNone/>
                        <a:tabLst/>
                      </a:pPr>
                      <a:r>
                        <a:rPr kumimoji="0" lang="en-US" sz="2500" b="0" u="none" strike="noStrike" kern="1200" cap="none" normalizeH="0" baseline="0" dirty="0">
                          <a:ln>
                            <a:noFill/>
                          </a:ln>
                          <a:solidFill>
                            <a:schemeClr val="dk1"/>
                          </a:solidFill>
                          <a:effectLst/>
                          <a:latin typeface="+mj-lt"/>
                          <a:ea typeface="+mn-ea"/>
                          <a:cs typeface="+mn-cs"/>
                        </a:rPr>
                        <a:t>Old</a:t>
                      </a:r>
                      <a:r>
                        <a:rPr kumimoji="0" lang="en-US" sz="2500" u="none" strike="noStrike" cap="none" normalizeH="0" baseline="0" dirty="0">
                          <a:ln>
                            <a:noFill/>
                          </a:ln>
                          <a:effectLst/>
                        </a:rPr>
                        <a:t> covenant  (3:14) </a:t>
                      </a:r>
                      <a:endParaRPr kumimoji="0" lang="en-US" sz="2500" b="0" i="0" u="none" strike="noStrike" cap="none" normalizeH="0" baseline="0" dirty="0">
                        <a:ln>
                          <a:noFill/>
                        </a:ln>
                        <a:solidFill>
                          <a:schemeClr val="tx1"/>
                        </a:solidFill>
                        <a:effectLst/>
                        <a:latin typeface="Arial" pitchFamily="34" charset="0"/>
                      </a:endParaRPr>
                    </a:p>
                  </a:txBody>
                  <a:tcPr marT="45726" marB="45726" anchor="ctr" horzOverflow="overflow"/>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90000"/>
                        <a:buFont typeface="Wingdings" pitchFamily="2" charset="2"/>
                        <a:buNone/>
                        <a:tabLst/>
                      </a:pPr>
                      <a:r>
                        <a:rPr kumimoji="0" lang="en-US" sz="2500" b="0" u="none" strike="noStrike" kern="1200" cap="none" normalizeH="0" baseline="0" dirty="0">
                          <a:ln>
                            <a:noFill/>
                          </a:ln>
                          <a:solidFill>
                            <a:schemeClr val="dk1"/>
                          </a:solidFill>
                          <a:effectLst/>
                          <a:latin typeface="+mj-lt"/>
                          <a:ea typeface="+mn-ea"/>
                          <a:cs typeface="+mn-cs"/>
                        </a:rPr>
                        <a:t>New</a:t>
                      </a:r>
                      <a:r>
                        <a:rPr kumimoji="0" lang="en-US" sz="2500" u="none" strike="noStrike" cap="none" normalizeH="0" baseline="0" dirty="0">
                          <a:ln>
                            <a:noFill/>
                          </a:ln>
                          <a:effectLst/>
                        </a:rPr>
                        <a:t> covenant  (3:6) </a:t>
                      </a:r>
                      <a:endParaRPr kumimoji="0" lang="en-US" sz="2500" b="0" i="0" u="none" strike="noStrike" cap="none" normalizeH="0" baseline="0" dirty="0">
                        <a:ln>
                          <a:noFill/>
                        </a:ln>
                        <a:solidFill>
                          <a:schemeClr val="tx1"/>
                        </a:solidFill>
                        <a:effectLst/>
                        <a:latin typeface="Arial" pitchFamily="34" charset="0"/>
                      </a:endParaRPr>
                    </a:p>
                  </a:txBody>
                  <a:tcPr marT="45726" marB="45726" anchor="ctr" horzOverflow="overflow"/>
                </a:tc>
              </a:tr>
              <a:tr h="685897">
                <a:tc>
                  <a:txBody>
                    <a:bodyPr/>
                    <a:lstStyle/>
                    <a:p>
                      <a:pPr marL="0" marR="0" lvl="0" indent="0" algn="l" defTabSz="914400" rtl="0" eaLnBrk="1" fontAlgn="base" latinLnBrk="0" hangingPunct="1">
                        <a:lnSpc>
                          <a:spcPct val="100000"/>
                        </a:lnSpc>
                        <a:spcBef>
                          <a:spcPct val="20000"/>
                        </a:spcBef>
                        <a:spcAft>
                          <a:spcPct val="0"/>
                        </a:spcAft>
                        <a:buClr>
                          <a:schemeClr val="hlink"/>
                        </a:buClr>
                        <a:buSzPct val="90000"/>
                        <a:buFont typeface="Wingdings" pitchFamily="2" charset="2"/>
                        <a:buNone/>
                        <a:tabLst/>
                      </a:pPr>
                      <a:r>
                        <a:rPr kumimoji="0" lang="en-US" sz="2500" u="none" strike="noStrike" cap="none" normalizeH="0" baseline="0" dirty="0">
                          <a:ln>
                            <a:noFill/>
                          </a:ln>
                          <a:effectLst/>
                        </a:rPr>
                        <a:t>The </a:t>
                      </a:r>
                      <a:r>
                        <a:rPr kumimoji="0" lang="en-US" sz="2500" b="0" u="none" strike="noStrike" kern="1200" cap="none" normalizeH="0" baseline="0" dirty="0">
                          <a:ln>
                            <a:noFill/>
                          </a:ln>
                          <a:solidFill>
                            <a:schemeClr val="dk1"/>
                          </a:solidFill>
                          <a:effectLst/>
                          <a:latin typeface="+mj-lt"/>
                          <a:ea typeface="+mn-ea"/>
                          <a:cs typeface="+mn-cs"/>
                        </a:rPr>
                        <a:t>letter</a:t>
                      </a:r>
                      <a:r>
                        <a:rPr kumimoji="0" lang="en-US" sz="2500" u="none" strike="noStrike" cap="none" normalizeH="0" baseline="0" dirty="0">
                          <a:ln>
                            <a:noFill/>
                          </a:ln>
                          <a:effectLst/>
                        </a:rPr>
                        <a:t>  (3:6) </a:t>
                      </a:r>
                      <a:endParaRPr kumimoji="0" lang="en-US" sz="2500" b="0" i="0" u="none" strike="noStrike" cap="none" normalizeH="0" baseline="0" dirty="0">
                        <a:ln>
                          <a:noFill/>
                        </a:ln>
                        <a:solidFill>
                          <a:schemeClr val="tx1"/>
                        </a:solidFill>
                        <a:effectLst/>
                        <a:latin typeface="Arial" pitchFamily="34" charset="0"/>
                      </a:endParaRPr>
                    </a:p>
                  </a:txBody>
                  <a:tcPr marT="45726" marB="45726" anchor="ctr" horzOverflow="overflow"/>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90000"/>
                        <a:buFont typeface="Wingdings" pitchFamily="2" charset="2"/>
                        <a:buNone/>
                        <a:tabLst/>
                      </a:pPr>
                      <a:r>
                        <a:rPr kumimoji="0" lang="en-US" sz="2500" u="none" strike="noStrike" cap="none" normalizeH="0" baseline="0" dirty="0">
                          <a:ln>
                            <a:noFill/>
                          </a:ln>
                          <a:effectLst/>
                        </a:rPr>
                        <a:t>The </a:t>
                      </a:r>
                      <a:r>
                        <a:rPr kumimoji="0" lang="en-US" sz="2500" b="0" u="none" strike="noStrike" kern="1200" cap="none" normalizeH="0" baseline="0" dirty="0">
                          <a:ln>
                            <a:noFill/>
                          </a:ln>
                          <a:solidFill>
                            <a:schemeClr val="dk1"/>
                          </a:solidFill>
                          <a:effectLst/>
                          <a:latin typeface="+mj-lt"/>
                          <a:ea typeface="+mn-ea"/>
                          <a:cs typeface="+mn-cs"/>
                        </a:rPr>
                        <a:t>spirit</a:t>
                      </a:r>
                      <a:r>
                        <a:rPr kumimoji="0" lang="en-US" sz="2500" u="none" strike="noStrike" cap="none" normalizeH="0" baseline="0" dirty="0">
                          <a:ln>
                            <a:noFill/>
                          </a:ln>
                          <a:effectLst/>
                        </a:rPr>
                        <a:t>  (3:6)</a:t>
                      </a:r>
                      <a:endParaRPr kumimoji="0" lang="en-US" sz="2500" b="0" i="0" u="none" strike="noStrike" cap="none" normalizeH="0" baseline="0" dirty="0">
                        <a:ln>
                          <a:noFill/>
                        </a:ln>
                        <a:solidFill>
                          <a:schemeClr val="tx1"/>
                        </a:solidFill>
                        <a:effectLst/>
                        <a:latin typeface="Arial" pitchFamily="34" charset="0"/>
                      </a:endParaRPr>
                    </a:p>
                  </a:txBody>
                  <a:tcPr marT="45726" marB="45726" anchor="ctr" horzOverflow="overflow"/>
                </a:tc>
              </a:tr>
              <a:tr h="685897">
                <a:tc>
                  <a:txBody>
                    <a:bodyPr/>
                    <a:lstStyle/>
                    <a:p>
                      <a:pPr marL="0" marR="0" lvl="0" indent="0" algn="l" defTabSz="914400" rtl="0" eaLnBrk="1" fontAlgn="base" latinLnBrk="0" hangingPunct="1">
                        <a:lnSpc>
                          <a:spcPct val="100000"/>
                        </a:lnSpc>
                        <a:spcBef>
                          <a:spcPct val="20000"/>
                        </a:spcBef>
                        <a:spcAft>
                          <a:spcPct val="0"/>
                        </a:spcAft>
                        <a:buClr>
                          <a:schemeClr val="hlink"/>
                        </a:buClr>
                        <a:buSzPct val="90000"/>
                        <a:buFont typeface="Wingdings" pitchFamily="2" charset="2"/>
                        <a:buNone/>
                        <a:tabLst/>
                      </a:pPr>
                      <a:r>
                        <a:rPr kumimoji="0" lang="en-US" sz="2500" b="0" u="none" strike="noStrike" kern="1200" cap="none" normalizeH="0" baseline="0" dirty="0">
                          <a:ln>
                            <a:noFill/>
                          </a:ln>
                          <a:solidFill>
                            <a:schemeClr val="dk1"/>
                          </a:solidFill>
                          <a:effectLst/>
                          <a:latin typeface="+mj-lt"/>
                          <a:ea typeface="+mn-ea"/>
                          <a:cs typeface="+mn-cs"/>
                        </a:rPr>
                        <a:t>Kills</a:t>
                      </a:r>
                      <a:r>
                        <a:rPr kumimoji="0" lang="en-US" sz="2500" u="none" strike="noStrike" cap="none" normalizeH="0" baseline="0" dirty="0">
                          <a:ln>
                            <a:noFill/>
                          </a:ln>
                          <a:effectLst/>
                        </a:rPr>
                        <a:t>  (3:6) </a:t>
                      </a:r>
                      <a:endParaRPr kumimoji="0" lang="en-US" sz="2500" b="0" i="0" u="none" strike="noStrike" cap="none" normalizeH="0" baseline="0" dirty="0">
                        <a:ln>
                          <a:noFill/>
                        </a:ln>
                        <a:solidFill>
                          <a:schemeClr val="tx1"/>
                        </a:solidFill>
                        <a:effectLst/>
                        <a:latin typeface="Arial" pitchFamily="34" charset="0"/>
                      </a:endParaRPr>
                    </a:p>
                  </a:txBody>
                  <a:tcPr marT="45726" marB="45726" anchor="ctr" horzOverflow="overflow"/>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90000"/>
                        <a:buFont typeface="Wingdings" pitchFamily="2" charset="2"/>
                        <a:buNone/>
                        <a:tabLst/>
                      </a:pPr>
                      <a:r>
                        <a:rPr kumimoji="0" lang="en-US" sz="2500" b="0" u="none" strike="noStrike" kern="1200" cap="none" normalizeH="0" baseline="0" dirty="0">
                          <a:ln>
                            <a:noFill/>
                          </a:ln>
                          <a:solidFill>
                            <a:schemeClr val="dk1"/>
                          </a:solidFill>
                          <a:effectLst/>
                          <a:latin typeface="+mj-lt"/>
                          <a:ea typeface="+mn-ea"/>
                          <a:cs typeface="+mn-cs"/>
                        </a:rPr>
                        <a:t>Gives</a:t>
                      </a:r>
                      <a:r>
                        <a:rPr kumimoji="0" lang="en-US" sz="2500" u="none" strike="noStrike" cap="none" normalizeH="0" baseline="0" dirty="0">
                          <a:ln>
                            <a:noFill/>
                          </a:ln>
                          <a:effectLst/>
                        </a:rPr>
                        <a:t> </a:t>
                      </a:r>
                      <a:r>
                        <a:rPr kumimoji="0" lang="en-US" sz="2500" b="0" u="none" strike="noStrike" kern="1200" cap="none" normalizeH="0" baseline="0" dirty="0">
                          <a:ln>
                            <a:noFill/>
                          </a:ln>
                          <a:solidFill>
                            <a:schemeClr val="dk1"/>
                          </a:solidFill>
                          <a:effectLst/>
                          <a:latin typeface="+mj-lt"/>
                          <a:ea typeface="+mn-ea"/>
                          <a:cs typeface="+mn-cs"/>
                        </a:rPr>
                        <a:t>life</a:t>
                      </a:r>
                      <a:r>
                        <a:rPr kumimoji="0" lang="en-US" sz="2500" u="none" strike="noStrike" cap="none" normalizeH="0" baseline="0" dirty="0">
                          <a:ln>
                            <a:noFill/>
                          </a:ln>
                          <a:effectLst/>
                        </a:rPr>
                        <a:t>  (3:6) </a:t>
                      </a:r>
                      <a:endParaRPr kumimoji="0" lang="en-US" sz="2500" b="0" i="0" u="none" strike="noStrike" cap="none" normalizeH="0" baseline="0" dirty="0">
                        <a:ln>
                          <a:noFill/>
                        </a:ln>
                        <a:solidFill>
                          <a:schemeClr val="tx1"/>
                        </a:solidFill>
                        <a:effectLst/>
                        <a:latin typeface="Arial" pitchFamily="34" charset="0"/>
                      </a:endParaRPr>
                    </a:p>
                  </a:txBody>
                  <a:tcPr marT="45726" marB="45726" anchor="ctr" horzOverflow="overflow"/>
                </a:tc>
              </a:tr>
            </a:tbl>
          </a:graphicData>
        </a:graphic>
      </p:graphicFrame>
      <p:sp>
        <p:nvSpPr>
          <p:cNvPr id="28" name="Slide Number Placeholder 5"/>
          <p:cNvSpPr>
            <a:spLocks noGrp="1"/>
          </p:cNvSpPr>
          <p:nvPr>
            <p:ph type="sldNum" sz="quarter" idx="12"/>
          </p:nvPr>
        </p:nvSpPr>
        <p:spPr/>
        <p:txBody>
          <a:bodyPr/>
          <a:lstStyle/>
          <a:p>
            <a:pPr>
              <a:defRPr/>
            </a:pPr>
            <a:fld id="{5294FB50-4D31-484F-8A0C-830959DC5506}" type="slidenum">
              <a:rPr lang="en-US"/>
              <a:pPr>
                <a:defRPr/>
              </a:pPr>
              <a:t>158</a:t>
            </a:fld>
            <a:endParaRPr lang="en-US"/>
          </a:p>
        </p:txBody>
      </p:sp>
      <p:sp>
        <p:nvSpPr>
          <p:cNvPr id="2" name="Footer Placeholder 1"/>
          <p:cNvSpPr>
            <a:spLocks noGrp="1"/>
          </p:cNvSpPr>
          <p:nvPr>
            <p:ph type="ftr" sz="quarter" idx="11"/>
          </p:nvPr>
        </p:nvSpPr>
        <p:spPr/>
        <p:txBody>
          <a:bodyPr/>
          <a:lstStyle/>
          <a:p>
            <a:pPr>
              <a:defRPr/>
            </a:pPr>
            <a:r>
              <a:rPr lang="en-US" smtClean="0"/>
              <a:t>Kevin Kay</a:t>
            </a:r>
            <a:endParaRPr lang="en-US"/>
          </a:p>
        </p:txBody>
      </p:sp>
    </p:spTree>
    <p:extLst>
      <p:ext uri="{BB962C8B-B14F-4D97-AF65-F5344CB8AC3E}">
        <p14:creationId xmlns:p14="http://schemas.microsoft.com/office/powerpoint/2010/main" val="1085436051"/>
      </p:ext>
    </p:extLst>
  </p:cSld>
  <p:clrMapOvr>
    <a:overrideClrMapping bg1="dk2" tx1="lt1" bg2="dk1" tx2="lt2" accent1="accent1" accent2="accent2" accent3="accent3" accent4="accent4" accent5="accent5" accent6="accent6" hlink="hlink" folHlink="folHlink"/>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par>
    </p:tnLst>
  </p:timing>
</p:sld>
</file>

<file path=ppt/slides/slide1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0898" name="Rectangle 2"/>
          <p:cNvSpPr>
            <a:spLocks noGrp="1" noChangeArrowheads="1"/>
          </p:cNvSpPr>
          <p:nvPr>
            <p:ph type="title"/>
          </p:nvPr>
        </p:nvSpPr>
        <p:spPr/>
        <p:txBody>
          <a:bodyPr/>
          <a:lstStyle/>
          <a:p>
            <a:pPr>
              <a:defRPr/>
            </a:pPr>
            <a:r>
              <a:rPr lang="en-US" dirty="0"/>
              <a:t>The Two Covenants</a:t>
            </a:r>
            <a:r>
              <a:rPr lang="en-US" b="1" dirty="0"/>
              <a:t/>
            </a:r>
            <a:br>
              <a:rPr lang="en-US" b="1" dirty="0"/>
            </a:br>
            <a:r>
              <a:rPr lang="en-US" sz="3000" dirty="0">
                <a:latin typeface="+mn-lt"/>
              </a:rPr>
              <a:t>(2 Cor. 3:1-18)</a:t>
            </a:r>
          </a:p>
        </p:txBody>
      </p:sp>
      <p:graphicFrame>
        <p:nvGraphicFramePr>
          <p:cNvPr id="80934" name="Group 38"/>
          <p:cNvGraphicFramePr>
            <a:graphicFrameLocks noGrp="1"/>
          </p:cNvGraphicFramePr>
          <p:nvPr>
            <p:ph type="tbl" idx="1"/>
            <p:extLst>
              <p:ext uri="{D42A27DB-BD31-4B8C-83A1-F6EECF244321}">
                <p14:modId xmlns:p14="http://schemas.microsoft.com/office/powerpoint/2010/main" val="1753094854"/>
              </p:ext>
            </p:extLst>
          </p:nvPr>
        </p:nvGraphicFramePr>
        <p:xfrm>
          <a:off x="609600" y="1752600"/>
          <a:ext cx="8153400" cy="4283077"/>
        </p:xfrm>
        <a:graphic>
          <a:graphicData uri="http://schemas.openxmlformats.org/drawingml/2006/table">
            <a:tbl>
              <a:tblPr firstRow="1" bandCol="1">
                <a:tableStyleId>{08FB837D-C827-4EFA-A057-4D05807E0F7C}</a:tableStyleId>
              </a:tblPr>
              <a:tblGrid>
                <a:gridCol w="4076700"/>
                <a:gridCol w="4076700"/>
              </a:tblGrid>
              <a:tr h="518237">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90000"/>
                        <a:buFont typeface="Wingdings" pitchFamily="2" charset="2"/>
                        <a:buNone/>
                        <a:tabLst/>
                      </a:pPr>
                      <a:r>
                        <a:rPr kumimoji="0" lang="en-US" sz="2800" u="none" strike="noStrike" cap="none" normalizeH="0" baseline="0" dirty="0">
                          <a:ln>
                            <a:noFill/>
                          </a:ln>
                          <a:effectLst>
                            <a:outerShdw blurRad="38100" dist="38100" dir="2700000" algn="tl">
                              <a:srgbClr val="000000"/>
                            </a:outerShdw>
                          </a:effectLst>
                        </a:rPr>
                        <a:t>Old Covenant</a:t>
                      </a:r>
                      <a:endParaRPr kumimoji="0" lang="en-US" sz="2800" b="1" i="0" u="none" strike="noStrike" cap="none" normalizeH="0" baseline="0" dirty="0">
                        <a:ln>
                          <a:noFill/>
                        </a:ln>
                        <a:solidFill>
                          <a:srgbClr val="FFFF00"/>
                        </a:solidFill>
                        <a:effectLst>
                          <a:outerShdw blurRad="38100" dist="38100" dir="2700000" algn="tl">
                            <a:srgbClr val="000000"/>
                          </a:outerShdw>
                        </a:effectLst>
                        <a:latin typeface="Arial" pitchFamily="34" charset="0"/>
                      </a:endParaRPr>
                    </a:p>
                  </a:txBody>
                  <a:tcPr marT="45727" marB="45727" anchor="ctr" horzOverflow="overflow"/>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90000"/>
                        <a:buFont typeface="Wingdings" pitchFamily="2" charset="2"/>
                        <a:buNone/>
                        <a:tabLst/>
                      </a:pPr>
                      <a:r>
                        <a:rPr kumimoji="0" lang="en-US" sz="2800" u="none" strike="noStrike" cap="none" normalizeH="0" baseline="0">
                          <a:ln>
                            <a:noFill/>
                          </a:ln>
                          <a:effectLst>
                            <a:outerShdw blurRad="38100" dist="38100" dir="2700000" algn="tl">
                              <a:srgbClr val="000000"/>
                            </a:outerShdw>
                          </a:effectLst>
                        </a:rPr>
                        <a:t>New Covenant</a:t>
                      </a:r>
                      <a:endParaRPr kumimoji="0" lang="en-US" sz="2800" b="1" i="0" u="none" strike="noStrike" cap="none" normalizeH="0" baseline="0">
                        <a:ln>
                          <a:noFill/>
                        </a:ln>
                        <a:solidFill>
                          <a:srgbClr val="FFFF00"/>
                        </a:solidFill>
                        <a:effectLst>
                          <a:outerShdw blurRad="38100" dist="38100" dir="2700000" algn="tl">
                            <a:srgbClr val="000000"/>
                          </a:outerShdw>
                        </a:effectLst>
                        <a:latin typeface="Arial" pitchFamily="34" charset="0"/>
                      </a:endParaRPr>
                    </a:p>
                  </a:txBody>
                  <a:tcPr marT="45727" marB="45727" anchor="ctr" horzOverflow="overflow"/>
                </a:tc>
              </a:tr>
              <a:tr h="685902">
                <a:tc>
                  <a:txBody>
                    <a:bodyPr/>
                    <a:lstStyle/>
                    <a:p>
                      <a:pPr marL="0" marR="0" lvl="0" indent="0" algn="l" defTabSz="914400" rtl="0" eaLnBrk="1" fontAlgn="base" latinLnBrk="0" hangingPunct="1">
                        <a:lnSpc>
                          <a:spcPct val="100000"/>
                        </a:lnSpc>
                        <a:spcBef>
                          <a:spcPct val="20000"/>
                        </a:spcBef>
                        <a:spcAft>
                          <a:spcPct val="0"/>
                        </a:spcAft>
                        <a:buClr>
                          <a:schemeClr val="hlink"/>
                        </a:buClr>
                        <a:buSzPct val="90000"/>
                        <a:buFont typeface="Wingdings" pitchFamily="2" charset="2"/>
                        <a:buNone/>
                        <a:tabLst/>
                      </a:pPr>
                      <a:r>
                        <a:rPr kumimoji="0" lang="en-US" sz="2500" u="none" strike="noStrike" cap="none" normalizeH="0" baseline="0" dirty="0">
                          <a:ln>
                            <a:noFill/>
                          </a:ln>
                          <a:effectLst/>
                        </a:rPr>
                        <a:t>Ministry of </a:t>
                      </a:r>
                      <a:r>
                        <a:rPr kumimoji="0" lang="en-US" sz="2500" u="none" strike="noStrike" cap="none" normalizeH="0" baseline="0" dirty="0">
                          <a:ln>
                            <a:noFill/>
                          </a:ln>
                          <a:effectLst/>
                          <a:latin typeface="+mj-lt"/>
                        </a:rPr>
                        <a:t>death</a:t>
                      </a:r>
                      <a:r>
                        <a:rPr kumimoji="0" lang="en-US" sz="2500" u="none" strike="noStrike" cap="none" normalizeH="0" baseline="0" dirty="0">
                          <a:ln>
                            <a:noFill/>
                          </a:ln>
                          <a:effectLst/>
                        </a:rPr>
                        <a:t> </a:t>
                      </a:r>
                      <a:r>
                        <a:rPr kumimoji="0" lang="en-US" sz="2500" u="none" strike="noStrike" cap="none" normalizeH="0" baseline="0" dirty="0" smtClean="0">
                          <a:ln>
                            <a:noFill/>
                          </a:ln>
                          <a:effectLst/>
                        </a:rPr>
                        <a:t> (</a:t>
                      </a:r>
                      <a:r>
                        <a:rPr kumimoji="0" lang="en-US" sz="2500" u="none" strike="noStrike" cap="none" normalizeH="0" baseline="0" dirty="0">
                          <a:ln>
                            <a:noFill/>
                          </a:ln>
                          <a:effectLst/>
                        </a:rPr>
                        <a:t>3:7)</a:t>
                      </a:r>
                      <a:endParaRPr kumimoji="0" lang="en-US" sz="2500" b="0" i="0" u="none" strike="noStrike" cap="none" normalizeH="0" baseline="0" dirty="0">
                        <a:ln>
                          <a:noFill/>
                        </a:ln>
                        <a:solidFill>
                          <a:schemeClr val="tx1"/>
                        </a:solidFill>
                        <a:effectLst/>
                        <a:latin typeface="Arial" pitchFamily="34" charset="0"/>
                      </a:endParaRPr>
                    </a:p>
                  </a:txBody>
                  <a:tcPr marT="45727" marB="45727" anchor="ctr" horzOverflow="overflow"/>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90000"/>
                        <a:buFont typeface="Wingdings" pitchFamily="2" charset="2"/>
                        <a:buNone/>
                        <a:tabLst/>
                      </a:pPr>
                      <a:r>
                        <a:rPr kumimoji="0" lang="en-US" sz="2500" u="none" strike="noStrike" cap="none" normalizeH="0" baseline="0" dirty="0">
                          <a:ln>
                            <a:noFill/>
                          </a:ln>
                          <a:effectLst/>
                        </a:rPr>
                        <a:t>Ministry of </a:t>
                      </a:r>
                      <a:r>
                        <a:rPr kumimoji="0" lang="en-US" sz="2500" u="none" strike="noStrike" kern="1200" cap="none" normalizeH="0" baseline="0" dirty="0" smtClean="0">
                          <a:ln>
                            <a:noFill/>
                          </a:ln>
                          <a:solidFill>
                            <a:schemeClr val="dk1"/>
                          </a:solidFill>
                          <a:effectLst/>
                          <a:latin typeface="+mj-lt"/>
                          <a:ea typeface="+mn-ea"/>
                          <a:cs typeface="+mn-cs"/>
                        </a:rPr>
                        <a:t>spirit</a:t>
                      </a:r>
                      <a:r>
                        <a:rPr kumimoji="0" lang="en-US" sz="2500" u="none" strike="noStrike" cap="none" normalizeH="0" baseline="0" dirty="0" smtClean="0">
                          <a:ln>
                            <a:noFill/>
                          </a:ln>
                          <a:effectLst/>
                        </a:rPr>
                        <a:t>  (</a:t>
                      </a:r>
                      <a:r>
                        <a:rPr kumimoji="0" lang="en-US" sz="2500" u="none" strike="noStrike" cap="none" normalizeH="0" baseline="0" dirty="0">
                          <a:ln>
                            <a:noFill/>
                          </a:ln>
                          <a:effectLst/>
                        </a:rPr>
                        <a:t>3:8) </a:t>
                      </a:r>
                      <a:endParaRPr kumimoji="0" lang="en-US" sz="2500" b="0" i="0" u="none" strike="noStrike" cap="none" normalizeH="0" baseline="0" dirty="0">
                        <a:ln>
                          <a:noFill/>
                        </a:ln>
                        <a:solidFill>
                          <a:schemeClr val="tx1"/>
                        </a:solidFill>
                        <a:effectLst/>
                        <a:latin typeface="Arial" pitchFamily="34" charset="0"/>
                      </a:endParaRPr>
                    </a:p>
                  </a:txBody>
                  <a:tcPr marT="45727" marB="45727" anchor="ctr" horzOverflow="overflow"/>
                </a:tc>
              </a:tr>
              <a:tr h="685902">
                <a:tc>
                  <a:txBody>
                    <a:bodyPr/>
                    <a:lstStyle/>
                    <a:p>
                      <a:pPr marL="0" marR="0" lvl="0" indent="0" algn="l" defTabSz="914400" rtl="0" eaLnBrk="1" fontAlgn="base" latinLnBrk="0" hangingPunct="1">
                        <a:lnSpc>
                          <a:spcPct val="100000"/>
                        </a:lnSpc>
                        <a:spcBef>
                          <a:spcPct val="20000"/>
                        </a:spcBef>
                        <a:spcAft>
                          <a:spcPct val="0"/>
                        </a:spcAft>
                        <a:buClr>
                          <a:schemeClr val="hlink"/>
                        </a:buClr>
                        <a:buSzPct val="90000"/>
                        <a:buFont typeface="Wingdings" pitchFamily="2" charset="2"/>
                        <a:buNone/>
                        <a:tabLst/>
                      </a:pPr>
                      <a:r>
                        <a:rPr kumimoji="0" lang="en-US" sz="2500" u="none" strike="noStrike" kern="1200" cap="none" normalizeH="0" baseline="0" dirty="0">
                          <a:ln>
                            <a:noFill/>
                          </a:ln>
                          <a:solidFill>
                            <a:schemeClr val="dk1"/>
                          </a:solidFill>
                          <a:effectLst/>
                          <a:latin typeface="+mj-lt"/>
                          <a:ea typeface="+mn-ea"/>
                          <a:cs typeface="+mn-cs"/>
                        </a:rPr>
                        <a:t>Was glorious  </a:t>
                      </a:r>
                      <a:r>
                        <a:rPr kumimoji="0" lang="en-US" sz="2500" u="none" strike="noStrike" cap="none" normalizeH="0" baseline="0" dirty="0">
                          <a:ln>
                            <a:noFill/>
                          </a:ln>
                          <a:effectLst/>
                        </a:rPr>
                        <a:t>(3:7)</a:t>
                      </a:r>
                      <a:endParaRPr kumimoji="0" lang="en-US" sz="2500" b="0" i="0" u="none" strike="noStrike" cap="none" normalizeH="0" baseline="0" dirty="0">
                        <a:ln>
                          <a:noFill/>
                        </a:ln>
                        <a:solidFill>
                          <a:schemeClr val="tx1"/>
                        </a:solidFill>
                        <a:effectLst/>
                        <a:latin typeface="Arial" pitchFamily="34" charset="0"/>
                      </a:endParaRPr>
                    </a:p>
                  </a:txBody>
                  <a:tcPr marT="45727" marB="45727" anchor="ctr" horzOverflow="overflow"/>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90000"/>
                        <a:buFont typeface="Wingdings" pitchFamily="2" charset="2"/>
                        <a:buNone/>
                        <a:tabLst/>
                      </a:pPr>
                      <a:r>
                        <a:rPr kumimoji="0" lang="en-US" sz="2500" u="none" strike="noStrike" kern="1200" cap="none" normalizeH="0" baseline="0" dirty="0">
                          <a:ln>
                            <a:noFill/>
                          </a:ln>
                          <a:solidFill>
                            <a:schemeClr val="dk1"/>
                          </a:solidFill>
                          <a:effectLst/>
                          <a:latin typeface="+mj-lt"/>
                          <a:ea typeface="+mn-ea"/>
                          <a:cs typeface="+mn-cs"/>
                        </a:rPr>
                        <a:t>Be</a:t>
                      </a:r>
                      <a:r>
                        <a:rPr kumimoji="0" lang="en-US" sz="2500" u="none" strike="noStrike" cap="none" normalizeH="0" baseline="0" dirty="0">
                          <a:ln>
                            <a:noFill/>
                          </a:ln>
                          <a:effectLst/>
                        </a:rPr>
                        <a:t> </a:t>
                      </a:r>
                      <a:r>
                        <a:rPr kumimoji="0" lang="en-US" sz="2500" u="none" strike="noStrike" kern="1200" cap="none" normalizeH="0" baseline="0" dirty="0">
                          <a:ln>
                            <a:noFill/>
                          </a:ln>
                          <a:solidFill>
                            <a:schemeClr val="dk1"/>
                          </a:solidFill>
                          <a:effectLst/>
                          <a:latin typeface="+mj-lt"/>
                          <a:ea typeface="+mn-ea"/>
                          <a:cs typeface="+mn-cs"/>
                        </a:rPr>
                        <a:t>more glorious  </a:t>
                      </a:r>
                      <a:r>
                        <a:rPr kumimoji="0" lang="en-US" sz="2500" u="none" strike="noStrike" cap="none" normalizeH="0" baseline="0" dirty="0">
                          <a:ln>
                            <a:noFill/>
                          </a:ln>
                          <a:effectLst/>
                        </a:rPr>
                        <a:t>(3:8)</a:t>
                      </a:r>
                      <a:endParaRPr kumimoji="0" lang="en-US" sz="2500" b="0" i="0" u="none" strike="noStrike" cap="none" normalizeH="0" baseline="0" dirty="0">
                        <a:ln>
                          <a:noFill/>
                        </a:ln>
                        <a:solidFill>
                          <a:schemeClr val="tx1"/>
                        </a:solidFill>
                        <a:effectLst/>
                        <a:latin typeface="Arial" pitchFamily="34" charset="0"/>
                      </a:endParaRPr>
                    </a:p>
                  </a:txBody>
                  <a:tcPr marT="45727" marB="45727" anchor="ctr" horzOverflow="overflow"/>
                </a:tc>
              </a:tr>
              <a:tr h="853567">
                <a:tc>
                  <a:txBody>
                    <a:bodyPr/>
                    <a:lstStyle/>
                    <a:p>
                      <a:pPr marL="0" marR="0" lvl="0" indent="0" algn="l" defTabSz="914400" rtl="0" eaLnBrk="1" fontAlgn="base" latinLnBrk="0" hangingPunct="1">
                        <a:lnSpc>
                          <a:spcPct val="100000"/>
                        </a:lnSpc>
                        <a:spcBef>
                          <a:spcPct val="20000"/>
                        </a:spcBef>
                        <a:spcAft>
                          <a:spcPct val="0"/>
                        </a:spcAft>
                        <a:buClr>
                          <a:schemeClr val="hlink"/>
                        </a:buClr>
                        <a:buSzPct val="90000"/>
                        <a:buFont typeface="Wingdings" pitchFamily="2" charset="2"/>
                        <a:buNone/>
                        <a:tabLst/>
                      </a:pPr>
                      <a:r>
                        <a:rPr kumimoji="0" lang="en-US" sz="2500" u="none" strike="noStrike" cap="none" normalizeH="0" baseline="0" dirty="0">
                          <a:ln>
                            <a:noFill/>
                          </a:ln>
                          <a:effectLst/>
                        </a:rPr>
                        <a:t>Ministry  of </a:t>
                      </a:r>
                      <a:r>
                        <a:rPr kumimoji="0" lang="en-US" sz="2500" u="none" strike="noStrike" kern="1200" cap="none" normalizeH="0" baseline="0" dirty="0">
                          <a:ln>
                            <a:noFill/>
                          </a:ln>
                          <a:solidFill>
                            <a:schemeClr val="dk1"/>
                          </a:solidFill>
                          <a:effectLst/>
                          <a:latin typeface="+mj-lt"/>
                          <a:ea typeface="+mn-ea"/>
                          <a:cs typeface="+mn-cs"/>
                        </a:rPr>
                        <a:t>condemnation</a:t>
                      </a:r>
                      <a:r>
                        <a:rPr kumimoji="0" lang="en-US" sz="2500" u="none" strike="noStrike" cap="none" normalizeH="0" baseline="0" dirty="0">
                          <a:ln>
                            <a:noFill/>
                          </a:ln>
                          <a:effectLst/>
                        </a:rPr>
                        <a:t>  (3:9)</a:t>
                      </a:r>
                      <a:endParaRPr kumimoji="0" lang="en-US" sz="2500" b="0" i="0" u="none" strike="noStrike" cap="none" normalizeH="0" baseline="0" dirty="0">
                        <a:ln>
                          <a:noFill/>
                        </a:ln>
                        <a:solidFill>
                          <a:schemeClr val="tx1"/>
                        </a:solidFill>
                        <a:effectLst/>
                        <a:latin typeface="Arial" pitchFamily="34" charset="0"/>
                      </a:endParaRPr>
                    </a:p>
                  </a:txBody>
                  <a:tcPr marT="45727" marB="45727" anchor="ctr" horzOverflow="overflow"/>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90000"/>
                        <a:buFont typeface="Wingdings" pitchFamily="2" charset="2"/>
                        <a:buNone/>
                        <a:tabLst/>
                      </a:pPr>
                      <a:r>
                        <a:rPr kumimoji="0" lang="en-US" sz="2500" u="none" strike="noStrike" cap="none" normalizeH="0" baseline="0" dirty="0">
                          <a:ln>
                            <a:noFill/>
                          </a:ln>
                          <a:effectLst/>
                        </a:rPr>
                        <a:t>Ministry of </a:t>
                      </a:r>
                      <a:r>
                        <a:rPr kumimoji="0" lang="en-US" sz="2500" u="none" strike="noStrike" kern="1200" cap="none" normalizeH="0" baseline="0" dirty="0">
                          <a:ln>
                            <a:noFill/>
                          </a:ln>
                          <a:solidFill>
                            <a:schemeClr val="dk1"/>
                          </a:solidFill>
                          <a:effectLst/>
                          <a:latin typeface="+mj-lt"/>
                          <a:ea typeface="+mn-ea"/>
                          <a:cs typeface="+mn-cs"/>
                        </a:rPr>
                        <a:t>righteousness</a:t>
                      </a:r>
                      <a:r>
                        <a:rPr kumimoji="0" lang="en-US" sz="2500" u="none" strike="noStrike" cap="none" normalizeH="0" baseline="0" dirty="0">
                          <a:ln>
                            <a:noFill/>
                          </a:ln>
                          <a:effectLst/>
                        </a:rPr>
                        <a:t>  (3:9)</a:t>
                      </a:r>
                      <a:endParaRPr kumimoji="0" lang="en-US" sz="2500" b="0" i="0" u="none" strike="noStrike" cap="none" normalizeH="0" baseline="0" dirty="0">
                        <a:ln>
                          <a:noFill/>
                        </a:ln>
                        <a:solidFill>
                          <a:schemeClr val="tx1"/>
                        </a:solidFill>
                        <a:effectLst/>
                        <a:latin typeface="Arial" pitchFamily="34" charset="0"/>
                      </a:endParaRPr>
                    </a:p>
                  </a:txBody>
                  <a:tcPr marT="45727" marB="45727" anchor="ctr" horzOverflow="overflow"/>
                </a:tc>
              </a:tr>
              <a:tr h="685902">
                <a:tc>
                  <a:txBody>
                    <a:bodyPr/>
                    <a:lstStyle/>
                    <a:p>
                      <a:pPr marL="0" marR="0" lvl="0" indent="0" algn="l" defTabSz="914400" rtl="0" eaLnBrk="1" fontAlgn="base" latinLnBrk="0" hangingPunct="1">
                        <a:lnSpc>
                          <a:spcPct val="100000"/>
                        </a:lnSpc>
                        <a:spcBef>
                          <a:spcPct val="20000"/>
                        </a:spcBef>
                        <a:spcAft>
                          <a:spcPct val="0"/>
                        </a:spcAft>
                        <a:buClr>
                          <a:schemeClr val="hlink"/>
                        </a:buClr>
                        <a:buSzPct val="90000"/>
                        <a:buFont typeface="Wingdings" pitchFamily="2" charset="2"/>
                        <a:buNone/>
                        <a:tabLst/>
                      </a:pPr>
                      <a:r>
                        <a:rPr kumimoji="0" lang="en-US" sz="2500" u="none" strike="noStrike" kern="1200" cap="none" normalizeH="0" baseline="0" dirty="0">
                          <a:ln>
                            <a:noFill/>
                          </a:ln>
                          <a:solidFill>
                            <a:schemeClr val="dk1"/>
                          </a:solidFill>
                          <a:effectLst/>
                          <a:latin typeface="+mj-lt"/>
                          <a:ea typeface="+mn-ea"/>
                          <a:cs typeface="+mn-cs"/>
                        </a:rPr>
                        <a:t>Had</a:t>
                      </a:r>
                      <a:r>
                        <a:rPr kumimoji="0" lang="en-US" sz="2500" u="none" strike="noStrike" cap="none" normalizeH="0" baseline="0" dirty="0">
                          <a:ln>
                            <a:noFill/>
                          </a:ln>
                          <a:effectLst/>
                        </a:rPr>
                        <a:t> </a:t>
                      </a:r>
                      <a:r>
                        <a:rPr kumimoji="0" lang="en-US" sz="2500" u="none" strike="noStrike" kern="1200" cap="none" normalizeH="0" baseline="0" dirty="0">
                          <a:ln>
                            <a:noFill/>
                          </a:ln>
                          <a:solidFill>
                            <a:schemeClr val="dk1"/>
                          </a:solidFill>
                          <a:effectLst/>
                          <a:latin typeface="+mj-lt"/>
                          <a:ea typeface="+mn-ea"/>
                          <a:cs typeface="+mn-cs"/>
                        </a:rPr>
                        <a:t>glory</a:t>
                      </a:r>
                      <a:r>
                        <a:rPr kumimoji="0" lang="en-US" sz="2500" u="none" strike="noStrike" cap="none" normalizeH="0" baseline="0" dirty="0">
                          <a:ln>
                            <a:noFill/>
                          </a:ln>
                          <a:effectLst/>
                        </a:rPr>
                        <a:t>  (3:9)</a:t>
                      </a:r>
                      <a:endParaRPr kumimoji="0" lang="en-US" sz="2500" b="0" i="0" u="none" strike="noStrike" cap="none" normalizeH="0" baseline="0" dirty="0">
                        <a:ln>
                          <a:noFill/>
                        </a:ln>
                        <a:solidFill>
                          <a:schemeClr val="tx1"/>
                        </a:solidFill>
                        <a:effectLst/>
                        <a:latin typeface="Arial" pitchFamily="34" charset="0"/>
                      </a:endParaRPr>
                    </a:p>
                  </a:txBody>
                  <a:tcPr marT="45727" marB="45727" anchor="ctr" horzOverflow="overflow"/>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90000"/>
                        <a:buFont typeface="Wingdings" pitchFamily="2" charset="2"/>
                        <a:buNone/>
                        <a:tabLst/>
                      </a:pPr>
                      <a:r>
                        <a:rPr kumimoji="0" lang="en-US" sz="2500" u="none" strike="noStrike" kern="1200" cap="none" normalizeH="0" baseline="0" dirty="0">
                          <a:ln>
                            <a:noFill/>
                          </a:ln>
                          <a:solidFill>
                            <a:schemeClr val="dk1"/>
                          </a:solidFill>
                          <a:effectLst/>
                          <a:latin typeface="+mj-lt"/>
                          <a:ea typeface="+mn-ea"/>
                          <a:cs typeface="+mn-cs"/>
                        </a:rPr>
                        <a:t>Exceeds</a:t>
                      </a:r>
                      <a:r>
                        <a:rPr kumimoji="0" lang="en-US" sz="2500" u="none" strike="noStrike" cap="none" normalizeH="0" baseline="0" dirty="0">
                          <a:ln>
                            <a:noFill/>
                          </a:ln>
                          <a:effectLst/>
                        </a:rPr>
                        <a:t> </a:t>
                      </a:r>
                      <a:r>
                        <a:rPr kumimoji="0" lang="en-US" sz="2500" u="none" strike="noStrike" kern="1200" cap="none" normalizeH="0" baseline="0" dirty="0">
                          <a:ln>
                            <a:noFill/>
                          </a:ln>
                          <a:solidFill>
                            <a:schemeClr val="dk1"/>
                          </a:solidFill>
                          <a:effectLst/>
                          <a:latin typeface="+mj-lt"/>
                          <a:ea typeface="+mn-ea"/>
                          <a:cs typeface="+mn-cs"/>
                        </a:rPr>
                        <a:t>in glory  </a:t>
                      </a:r>
                      <a:r>
                        <a:rPr kumimoji="0" lang="en-US" sz="2500" u="none" strike="noStrike" cap="none" normalizeH="0" baseline="0" dirty="0">
                          <a:ln>
                            <a:noFill/>
                          </a:ln>
                          <a:effectLst/>
                        </a:rPr>
                        <a:t>(3:9)</a:t>
                      </a:r>
                      <a:endParaRPr kumimoji="0" lang="en-US" sz="2500" b="0" i="0" u="none" strike="noStrike" cap="none" normalizeH="0" baseline="0" dirty="0">
                        <a:ln>
                          <a:noFill/>
                        </a:ln>
                        <a:solidFill>
                          <a:schemeClr val="tx1"/>
                        </a:solidFill>
                        <a:effectLst/>
                        <a:latin typeface="Arial" pitchFamily="34" charset="0"/>
                      </a:endParaRPr>
                    </a:p>
                  </a:txBody>
                  <a:tcPr marT="45727" marB="45727" anchor="ctr" horzOverflow="overflow"/>
                </a:tc>
              </a:tr>
              <a:tr h="853567">
                <a:tc>
                  <a:txBody>
                    <a:bodyPr/>
                    <a:lstStyle/>
                    <a:p>
                      <a:pPr marL="0" marR="0" lvl="0" indent="0" algn="l" defTabSz="914400" rtl="0" eaLnBrk="1" fontAlgn="base" latinLnBrk="0" hangingPunct="1">
                        <a:lnSpc>
                          <a:spcPct val="100000"/>
                        </a:lnSpc>
                        <a:spcBef>
                          <a:spcPct val="20000"/>
                        </a:spcBef>
                        <a:spcAft>
                          <a:spcPct val="0"/>
                        </a:spcAft>
                        <a:buClr>
                          <a:schemeClr val="hlink"/>
                        </a:buClr>
                        <a:buSzPct val="90000"/>
                        <a:buFont typeface="Wingdings" pitchFamily="2" charset="2"/>
                        <a:buNone/>
                        <a:tabLst/>
                      </a:pPr>
                      <a:r>
                        <a:rPr kumimoji="0" lang="en-US" sz="2500" u="none" strike="noStrike" kern="1200" cap="none" normalizeH="0" baseline="0" dirty="0">
                          <a:ln>
                            <a:noFill/>
                          </a:ln>
                          <a:solidFill>
                            <a:schemeClr val="dk1"/>
                          </a:solidFill>
                          <a:effectLst/>
                          <a:latin typeface="+mj-lt"/>
                          <a:ea typeface="+mn-ea"/>
                          <a:cs typeface="+mn-cs"/>
                        </a:rPr>
                        <a:t>PASSING</a:t>
                      </a:r>
                      <a:r>
                        <a:rPr kumimoji="0" lang="en-US" sz="2500" u="none" strike="noStrike" cap="none" normalizeH="0" baseline="0" dirty="0">
                          <a:ln>
                            <a:noFill/>
                          </a:ln>
                          <a:effectLst/>
                        </a:rPr>
                        <a:t> </a:t>
                      </a:r>
                      <a:r>
                        <a:rPr kumimoji="0" lang="en-US" sz="2500" u="none" strike="noStrike" kern="1200" cap="none" normalizeH="0" baseline="0" dirty="0">
                          <a:ln>
                            <a:noFill/>
                          </a:ln>
                          <a:solidFill>
                            <a:schemeClr val="dk1"/>
                          </a:solidFill>
                          <a:effectLst/>
                          <a:latin typeface="+mj-lt"/>
                          <a:ea typeface="+mn-ea"/>
                          <a:cs typeface="+mn-cs"/>
                        </a:rPr>
                        <a:t>AWAY</a:t>
                      </a:r>
                      <a:r>
                        <a:rPr kumimoji="0" lang="en-US" sz="2500" u="none" strike="noStrike" cap="none" normalizeH="0" baseline="0" dirty="0">
                          <a:ln>
                            <a:noFill/>
                          </a:ln>
                          <a:effectLst/>
                        </a:rPr>
                        <a:t>  (3:11, 13)</a:t>
                      </a:r>
                      <a:endParaRPr kumimoji="0" lang="en-US" sz="2500" b="0" i="0" u="none" strike="noStrike" cap="none" normalizeH="0" baseline="0" dirty="0">
                        <a:ln>
                          <a:noFill/>
                        </a:ln>
                        <a:solidFill>
                          <a:schemeClr val="tx1"/>
                        </a:solidFill>
                        <a:effectLst/>
                        <a:latin typeface="Arial" pitchFamily="34" charset="0"/>
                      </a:endParaRPr>
                    </a:p>
                  </a:txBody>
                  <a:tcPr marT="45727" marB="45727" anchor="ctr" horzOverflow="overflow"/>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90000"/>
                        <a:buFont typeface="Wingdings" pitchFamily="2" charset="2"/>
                        <a:buNone/>
                        <a:tabLst/>
                      </a:pPr>
                      <a:r>
                        <a:rPr kumimoji="0" lang="en-US" sz="2500" u="none" strike="noStrike" kern="1200" cap="none" normalizeH="0" baseline="0" dirty="0">
                          <a:ln>
                            <a:noFill/>
                          </a:ln>
                          <a:solidFill>
                            <a:schemeClr val="dk1"/>
                          </a:solidFill>
                          <a:effectLst/>
                          <a:latin typeface="+mj-lt"/>
                          <a:ea typeface="+mn-ea"/>
                          <a:cs typeface="+mn-cs"/>
                        </a:rPr>
                        <a:t>Remains</a:t>
                      </a:r>
                      <a:r>
                        <a:rPr kumimoji="0" lang="en-US" sz="2500" u="none" strike="noStrike" cap="none" normalizeH="0" baseline="0" dirty="0">
                          <a:ln>
                            <a:noFill/>
                          </a:ln>
                          <a:effectLst/>
                        </a:rPr>
                        <a:t>  (3:11)</a:t>
                      </a:r>
                      <a:endParaRPr kumimoji="0" lang="en-US" sz="2500" b="0" i="0" u="none" strike="noStrike" cap="none" normalizeH="0" baseline="0" dirty="0">
                        <a:ln>
                          <a:noFill/>
                        </a:ln>
                        <a:solidFill>
                          <a:schemeClr val="tx1"/>
                        </a:solidFill>
                        <a:effectLst/>
                        <a:latin typeface="Arial" pitchFamily="34" charset="0"/>
                      </a:endParaRPr>
                    </a:p>
                  </a:txBody>
                  <a:tcPr marT="45727" marB="45727" anchor="ctr" horzOverflow="overflow"/>
                </a:tc>
              </a:tr>
            </a:tbl>
          </a:graphicData>
        </a:graphic>
      </p:graphicFrame>
      <p:sp>
        <p:nvSpPr>
          <p:cNvPr id="28" name="Slide Number Placeholder 5"/>
          <p:cNvSpPr>
            <a:spLocks noGrp="1"/>
          </p:cNvSpPr>
          <p:nvPr>
            <p:ph type="sldNum" sz="quarter" idx="12"/>
          </p:nvPr>
        </p:nvSpPr>
        <p:spPr/>
        <p:txBody>
          <a:bodyPr/>
          <a:lstStyle/>
          <a:p>
            <a:pPr>
              <a:defRPr/>
            </a:pPr>
            <a:fld id="{EE13BD98-714C-4F04-B640-782D37E8E6EB}" type="slidenum">
              <a:rPr lang="en-US"/>
              <a:pPr>
                <a:defRPr/>
              </a:pPr>
              <a:t>159</a:t>
            </a:fld>
            <a:endParaRPr lang="en-US"/>
          </a:p>
        </p:txBody>
      </p:sp>
      <p:sp>
        <p:nvSpPr>
          <p:cNvPr id="2" name="Footer Placeholder 1"/>
          <p:cNvSpPr>
            <a:spLocks noGrp="1"/>
          </p:cNvSpPr>
          <p:nvPr>
            <p:ph type="ftr" sz="quarter" idx="11"/>
          </p:nvPr>
        </p:nvSpPr>
        <p:spPr/>
        <p:txBody>
          <a:bodyPr/>
          <a:lstStyle/>
          <a:p>
            <a:pPr>
              <a:defRPr/>
            </a:pPr>
            <a:r>
              <a:rPr lang="en-US" smtClean="0"/>
              <a:t>Kevin Kay</a:t>
            </a:r>
            <a:endParaRPr lang="en-US"/>
          </a:p>
        </p:txBody>
      </p:sp>
    </p:spTree>
    <p:extLst>
      <p:ext uri="{BB962C8B-B14F-4D97-AF65-F5344CB8AC3E}">
        <p14:creationId xmlns:p14="http://schemas.microsoft.com/office/powerpoint/2010/main" val="243612651"/>
      </p:ext>
    </p:extLst>
  </p:cSld>
  <p:clrMapOvr>
    <a:overrideClrMapping bg1="dk2" tx1="lt1" bg2="dk1" tx2="lt2" accent1="accent1" accent2="accent2" accent3="accent3" accent4="accent4" accent5="accent5" accent6="accent6" hlink="hlink" folHlink="folHlink"/>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Content Placeholder 3"/>
          <p:cNvSpPr>
            <a:spLocks noGrp="1"/>
          </p:cNvSpPr>
          <p:nvPr>
            <p:ph idx="1"/>
          </p:nvPr>
        </p:nvSpPr>
        <p:spPr>
          <a:xfrm>
            <a:off x="457200" y="2209800"/>
            <a:ext cx="8229600" cy="3921125"/>
          </a:xfrm>
        </p:spPr>
        <p:txBody>
          <a:bodyPr/>
          <a:lstStyle/>
          <a:p>
            <a:pPr marL="463550" indent="-463550">
              <a:spcBef>
                <a:spcPts val="0"/>
              </a:spcBef>
              <a:spcAft>
                <a:spcPts val="1200"/>
              </a:spcAft>
              <a:defRPr/>
            </a:pPr>
            <a:r>
              <a:rPr lang="en-US" sz="2800" dirty="0"/>
              <a:t>Redemption Of </a:t>
            </a:r>
            <a:r>
              <a:rPr lang="en-US" sz="2800" b="1" dirty="0">
                <a:solidFill>
                  <a:srgbClr val="FFFF00"/>
                </a:solidFill>
              </a:rPr>
              <a:t>Body</a:t>
            </a:r>
            <a:r>
              <a:rPr lang="en-US" sz="2000" dirty="0"/>
              <a:t>  </a:t>
            </a:r>
            <a:r>
              <a:rPr lang="en-US" sz="2000" dirty="0" smtClean="0"/>
              <a:t>(Rom. 8:23; 2 </a:t>
            </a:r>
            <a:r>
              <a:rPr lang="en-US" sz="2000" dirty="0"/>
              <a:t>Cor. 5:1-5)</a:t>
            </a:r>
            <a:endParaRPr lang="en-US" sz="2800" dirty="0" smtClean="0"/>
          </a:p>
          <a:p>
            <a:pPr marL="463550" indent="-463550">
              <a:spcBef>
                <a:spcPts val="0"/>
              </a:spcBef>
              <a:spcAft>
                <a:spcPts val="1200"/>
              </a:spcAft>
              <a:defRPr/>
            </a:pPr>
            <a:r>
              <a:rPr lang="en-US" sz="2800" dirty="0" smtClean="0"/>
              <a:t>End </a:t>
            </a:r>
            <a:r>
              <a:rPr lang="en-US" sz="2800" dirty="0"/>
              <a:t>Of </a:t>
            </a:r>
            <a:r>
              <a:rPr lang="en-US" sz="2800" b="1" dirty="0">
                <a:solidFill>
                  <a:srgbClr val="FFFF00"/>
                </a:solidFill>
              </a:rPr>
              <a:t>The World </a:t>
            </a:r>
            <a:r>
              <a:rPr lang="en-US" sz="2800" dirty="0" smtClean="0"/>
              <a:t>{Age}</a:t>
            </a:r>
            <a:r>
              <a:rPr lang="en-US" sz="2000" dirty="0" smtClean="0"/>
              <a:t>  </a:t>
            </a:r>
            <a:r>
              <a:rPr lang="en-US" sz="2000" dirty="0"/>
              <a:t>(2 Pet. 3:10-13)</a:t>
            </a:r>
          </a:p>
          <a:p>
            <a:pPr marL="463550" indent="-463550">
              <a:spcBef>
                <a:spcPts val="0"/>
              </a:spcBef>
              <a:spcAft>
                <a:spcPts val="1200"/>
              </a:spcAft>
              <a:defRPr/>
            </a:pPr>
            <a:r>
              <a:rPr lang="en-US" sz="2800" b="1" dirty="0">
                <a:solidFill>
                  <a:srgbClr val="FFFF00"/>
                </a:solidFill>
              </a:rPr>
              <a:t>Perfection</a:t>
            </a:r>
            <a:r>
              <a:rPr lang="en-US" sz="2800" dirty="0"/>
              <a:t> Of Saints  (adulthood, adoption, redemption)</a:t>
            </a:r>
            <a:r>
              <a:rPr lang="en-US" sz="2000" dirty="0"/>
              <a:t>  (1 Cor. 13:10; Rom. 11:26-27)</a:t>
            </a:r>
          </a:p>
          <a:p>
            <a:pPr marL="463550" indent="-463550">
              <a:spcBef>
                <a:spcPts val="0"/>
              </a:spcBef>
              <a:spcAft>
                <a:spcPts val="1200"/>
              </a:spcAft>
              <a:defRPr/>
            </a:pPr>
            <a:r>
              <a:rPr lang="en-US" sz="2800" dirty="0"/>
              <a:t>Final </a:t>
            </a:r>
            <a:r>
              <a:rPr lang="en-US" sz="2800" b="1" dirty="0">
                <a:solidFill>
                  <a:srgbClr val="FFFF00"/>
                </a:solidFill>
              </a:rPr>
              <a:t>Judgment </a:t>
            </a:r>
            <a:r>
              <a:rPr lang="en-US" sz="2800" b="1" dirty="0" smtClean="0">
                <a:solidFill>
                  <a:srgbClr val="FFFF00"/>
                </a:solidFill>
              </a:rPr>
              <a:t>Day  </a:t>
            </a:r>
            <a:r>
              <a:rPr lang="en-US" sz="2000" dirty="0"/>
              <a:t>(2 Tim. 4:1)</a:t>
            </a:r>
          </a:p>
          <a:p>
            <a:pPr marL="463550" indent="-463550">
              <a:spcBef>
                <a:spcPts val="0"/>
              </a:spcBef>
              <a:spcAft>
                <a:spcPts val="1200"/>
              </a:spcAft>
              <a:defRPr/>
            </a:pPr>
            <a:r>
              <a:rPr lang="en-US" sz="2800" b="1" dirty="0" smtClean="0">
                <a:solidFill>
                  <a:srgbClr val="FFFF00"/>
                </a:solidFill>
              </a:rPr>
              <a:t>New </a:t>
            </a:r>
            <a:r>
              <a:rPr lang="en-US" sz="2800" b="1" dirty="0">
                <a:solidFill>
                  <a:srgbClr val="FFFF00"/>
                </a:solidFill>
              </a:rPr>
              <a:t>Heaven </a:t>
            </a:r>
            <a:r>
              <a:rPr lang="en-US" sz="2800" dirty="0"/>
              <a:t>&amp; </a:t>
            </a:r>
            <a:r>
              <a:rPr lang="en-US" sz="2800" b="1" dirty="0">
                <a:solidFill>
                  <a:srgbClr val="FFFF00"/>
                </a:solidFill>
              </a:rPr>
              <a:t>New Earth  </a:t>
            </a:r>
            <a:r>
              <a:rPr lang="en-US" sz="2000" dirty="0" smtClean="0"/>
              <a:t>(</a:t>
            </a:r>
            <a:r>
              <a:rPr lang="en-US" sz="2000" dirty="0">
                <a:effectLst/>
              </a:rPr>
              <a:t>2 Pet. 3:13; </a:t>
            </a:r>
            <a:r>
              <a:rPr lang="en-US" sz="2000" dirty="0" smtClean="0"/>
              <a:t>Rev</a:t>
            </a:r>
            <a:r>
              <a:rPr lang="en-US" sz="2000" dirty="0"/>
              <a:t>. 21:1, 7)</a:t>
            </a:r>
          </a:p>
          <a:p>
            <a:pPr marL="463550" indent="-463550">
              <a:defRPr/>
            </a:pPr>
            <a:endParaRPr lang="en-US" dirty="0"/>
          </a:p>
        </p:txBody>
      </p:sp>
      <p:sp>
        <p:nvSpPr>
          <p:cNvPr id="2" name="Slide Number Placeholder 1"/>
          <p:cNvSpPr>
            <a:spLocks noGrp="1"/>
          </p:cNvSpPr>
          <p:nvPr>
            <p:ph type="sldNum" sz="quarter" idx="12"/>
          </p:nvPr>
        </p:nvSpPr>
        <p:spPr/>
        <p:txBody>
          <a:bodyPr/>
          <a:lstStyle/>
          <a:p>
            <a:pPr>
              <a:defRPr/>
            </a:pPr>
            <a:fld id="{CEA529B6-E919-418E-8892-9E99AA1EA5EC}" type="slidenum">
              <a:rPr lang="en-US">
                <a:solidFill>
                  <a:prstClr val="white"/>
                </a:solidFill>
              </a:rPr>
              <a:pPr>
                <a:defRPr/>
              </a:pPr>
              <a:t>16</a:t>
            </a:fld>
            <a:endParaRPr lang="en-US">
              <a:solidFill>
                <a:prstClr val="white"/>
              </a:solidFill>
            </a:endParaRPr>
          </a:p>
        </p:txBody>
      </p:sp>
      <p:sp>
        <p:nvSpPr>
          <p:cNvPr id="5" name="Down Arrow Callout 4"/>
          <p:cNvSpPr/>
          <p:nvPr/>
        </p:nvSpPr>
        <p:spPr bwMode="auto">
          <a:xfrm>
            <a:off x="1828800" y="533400"/>
            <a:ext cx="5791200" cy="1447800"/>
          </a:xfrm>
          <a:prstGeom prst="downArrowCallout">
            <a:avLst/>
          </a:prstGeom>
          <a:solidFill>
            <a:srgbClr val="C00000"/>
          </a:solidFill>
          <a:ln w="9525" cap="flat" cmpd="sng" algn="ctr">
            <a:noFill/>
            <a:prstDash val="solid"/>
            <a:round/>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anchor="ctr"/>
          <a:lstStyle/>
          <a:p>
            <a:pPr algn="ctr" eaLnBrk="0" hangingPunct="0">
              <a:defRPr/>
            </a:pPr>
            <a:r>
              <a:rPr lang="en-US" sz="4400" dirty="0">
                <a:solidFill>
                  <a:srgbClr val="F7F7FF"/>
                </a:solidFill>
                <a:effectLst>
                  <a:outerShdw blurRad="38100" dist="38100" dir="2700000" algn="tl">
                    <a:srgbClr val="000000"/>
                  </a:outerShdw>
                </a:effectLst>
                <a:latin typeface="Arial Black"/>
              </a:rPr>
              <a:t>AD 70 Events</a:t>
            </a:r>
          </a:p>
        </p:txBody>
      </p:sp>
      <p:sp>
        <p:nvSpPr>
          <p:cNvPr id="3" name="Footer Placeholder 2"/>
          <p:cNvSpPr>
            <a:spLocks noGrp="1"/>
          </p:cNvSpPr>
          <p:nvPr>
            <p:ph type="ftr" sz="quarter" idx="11"/>
          </p:nvPr>
        </p:nvSpPr>
        <p:spPr/>
        <p:txBody>
          <a:bodyPr/>
          <a:lstStyle/>
          <a:p>
            <a:pPr>
              <a:defRPr/>
            </a:pPr>
            <a:r>
              <a:rPr lang="en-US" smtClean="0"/>
              <a:t>Kevin Kay</a:t>
            </a:r>
            <a:endParaRPr lang="en-US"/>
          </a:p>
        </p:txBody>
      </p:sp>
    </p:spTree>
    <p:extLst>
      <p:ext uri="{BB962C8B-B14F-4D97-AF65-F5344CB8AC3E}">
        <p14:creationId xmlns:p14="http://schemas.microsoft.com/office/powerpoint/2010/main" val="1498631828"/>
      </p:ext>
    </p:extLst>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anim calcmode="lin" valueType="num">
                                      <p:cBhvr>
                                        <p:cTn id="7" dur="500" fill="hold"/>
                                        <p:tgtEl>
                                          <p:spTgt spid="4">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4">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4">
                                            <p:txEl>
                                              <p:pRg st="0" end="0"/>
                                            </p:txEl>
                                          </p:spTgt>
                                        </p:tgtEl>
                                      </p:cBhvr>
                                    </p:animEffect>
                                  </p:childTnLst>
                                </p:cTn>
                              </p:par>
                            </p:childTnLst>
                          </p:cTn>
                        </p:par>
                        <p:par>
                          <p:cTn id="10" fill="hold">
                            <p:stCondLst>
                              <p:cond delay="500"/>
                            </p:stCondLst>
                            <p:childTnLst>
                              <p:par>
                                <p:cTn id="11" presetID="53" presetClass="entr" presetSubtype="16" fill="hold" grpId="0" nodeType="afterEffect">
                                  <p:stCondLst>
                                    <p:cond delay="0"/>
                                  </p:stCondLst>
                                  <p:childTnLst>
                                    <p:set>
                                      <p:cBhvr>
                                        <p:cTn id="12" dur="1" fill="hold">
                                          <p:stCondLst>
                                            <p:cond delay="0"/>
                                          </p:stCondLst>
                                        </p:cTn>
                                        <p:tgtEl>
                                          <p:spTgt spid="4">
                                            <p:txEl>
                                              <p:pRg st="1" end="1"/>
                                            </p:txEl>
                                          </p:spTgt>
                                        </p:tgtEl>
                                        <p:attrNameLst>
                                          <p:attrName>style.visibility</p:attrName>
                                        </p:attrNameLst>
                                      </p:cBhvr>
                                      <p:to>
                                        <p:strVal val="visible"/>
                                      </p:to>
                                    </p:set>
                                    <p:anim calcmode="lin" valueType="num">
                                      <p:cBhvr>
                                        <p:cTn id="13" dur="500" fill="hold"/>
                                        <p:tgtEl>
                                          <p:spTgt spid="4">
                                            <p:txEl>
                                              <p:pRg st="1" end="1"/>
                                            </p:txEl>
                                          </p:spTgt>
                                        </p:tgtEl>
                                        <p:attrNameLst>
                                          <p:attrName>ppt_w</p:attrName>
                                        </p:attrNameLst>
                                      </p:cBhvr>
                                      <p:tavLst>
                                        <p:tav tm="0">
                                          <p:val>
                                            <p:fltVal val="0"/>
                                          </p:val>
                                        </p:tav>
                                        <p:tav tm="100000">
                                          <p:val>
                                            <p:strVal val="#ppt_w"/>
                                          </p:val>
                                        </p:tav>
                                      </p:tavLst>
                                    </p:anim>
                                    <p:anim calcmode="lin" valueType="num">
                                      <p:cBhvr>
                                        <p:cTn id="14" dur="500" fill="hold"/>
                                        <p:tgtEl>
                                          <p:spTgt spid="4">
                                            <p:txEl>
                                              <p:pRg st="1" end="1"/>
                                            </p:txEl>
                                          </p:spTgt>
                                        </p:tgtEl>
                                        <p:attrNameLst>
                                          <p:attrName>ppt_h</p:attrName>
                                        </p:attrNameLst>
                                      </p:cBhvr>
                                      <p:tavLst>
                                        <p:tav tm="0">
                                          <p:val>
                                            <p:fltVal val="0"/>
                                          </p:val>
                                        </p:tav>
                                        <p:tav tm="100000">
                                          <p:val>
                                            <p:strVal val="#ppt_h"/>
                                          </p:val>
                                        </p:tav>
                                      </p:tavLst>
                                    </p:anim>
                                    <p:animEffect transition="in" filter="fade">
                                      <p:cBhvr>
                                        <p:cTn id="15" dur="500"/>
                                        <p:tgtEl>
                                          <p:spTgt spid="4">
                                            <p:txEl>
                                              <p:pRg st="1" end="1"/>
                                            </p:txEl>
                                          </p:spTgt>
                                        </p:tgtEl>
                                      </p:cBhvr>
                                    </p:animEffect>
                                  </p:childTnLst>
                                </p:cTn>
                              </p:par>
                            </p:childTnLst>
                          </p:cTn>
                        </p:par>
                        <p:par>
                          <p:cTn id="16" fill="hold">
                            <p:stCondLst>
                              <p:cond delay="1000"/>
                            </p:stCondLst>
                            <p:childTnLst>
                              <p:par>
                                <p:cTn id="17" presetID="53" presetClass="entr" presetSubtype="16" fill="hold" grpId="0" nodeType="afterEffect">
                                  <p:stCondLst>
                                    <p:cond delay="0"/>
                                  </p:stCondLst>
                                  <p:childTnLst>
                                    <p:set>
                                      <p:cBhvr>
                                        <p:cTn id="18" dur="1" fill="hold">
                                          <p:stCondLst>
                                            <p:cond delay="0"/>
                                          </p:stCondLst>
                                        </p:cTn>
                                        <p:tgtEl>
                                          <p:spTgt spid="4">
                                            <p:txEl>
                                              <p:pRg st="2" end="2"/>
                                            </p:txEl>
                                          </p:spTgt>
                                        </p:tgtEl>
                                        <p:attrNameLst>
                                          <p:attrName>style.visibility</p:attrName>
                                        </p:attrNameLst>
                                      </p:cBhvr>
                                      <p:to>
                                        <p:strVal val="visible"/>
                                      </p:to>
                                    </p:set>
                                    <p:anim calcmode="lin" valueType="num">
                                      <p:cBhvr>
                                        <p:cTn id="19" dur="500" fill="hold"/>
                                        <p:tgtEl>
                                          <p:spTgt spid="4">
                                            <p:txEl>
                                              <p:pRg st="2" end="2"/>
                                            </p:txEl>
                                          </p:spTgt>
                                        </p:tgtEl>
                                        <p:attrNameLst>
                                          <p:attrName>ppt_w</p:attrName>
                                        </p:attrNameLst>
                                      </p:cBhvr>
                                      <p:tavLst>
                                        <p:tav tm="0">
                                          <p:val>
                                            <p:fltVal val="0"/>
                                          </p:val>
                                        </p:tav>
                                        <p:tav tm="100000">
                                          <p:val>
                                            <p:strVal val="#ppt_w"/>
                                          </p:val>
                                        </p:tav>
                                      </p:tavLst>
                                    </p:anim>
                                    <p:anim calcmode="lin" valueType="num">
                                      <p:cBhvr>
                                        <p:cTn id="20" dur="500" fill="hold"/>
                                        <p:tgtEl>
                                          <p:spTgt spid="4">
                                            <p:txEl>
                                              <p:pRg st="2" end="2"/>
                                            </p:txEl>
                                          </p:spTgt>
                                        </p:tgtEl>
                                        <p:attrNameLst>
                                          <p:attrName>ppt_h</p:attrName>
                                        </p:attrNameLst>
                                      </p:cBhvr>
                                      <p:tavLst>
                                        <p:tav tm="0">
                                          <p:val>
                                            <p:fltVal val="0"/>
                                          </p:val>
                                        </p:tav>
                                        <p:tav tm="100000">
                                          <p:val>
                                            <p:strVal val="#ppt_h"/>
                                          </p:val>
                                        </p:tav>
                                      </p:tavLst>
                                    </p:anim>
                                    <p:animEffect transition="in" filter="fade">
                                      <p:cBhvr>
                                        <p:cTn id="21" dur="500"/>
                                        <p:tgtEl>
                                          <p:spTgt spid="4">
                                            <p:txEl>
                                              <p:pRg st="2" end="2"/>
                                            </p:txEl>
                                          </p:spTgt>
                                        </p:tgtEl>
                                      </p:cBhvr>
                                    </p:animEffect>
                                  </p:childTnLst>
                                </p:cTn>
                              </p:par>
                            </p:childTnLst>
                          </p:cTn>
                        </p:par>
                        <p:par>
                          <p:cTn id="22" fill="hold">
                            <p:stCondLst>
                              <p:cond delay="1500"/>
                            </p:stCondLst>
                            <p:childTnLst>
                              <p:par>
                                <p:cTn id="23" presetID="53" presetClass="entr" presetSubtype="16" fill="hold" grpId="0" nodeType="afterEffect">
                                  <p:stCondLst>
                                    <p:cond delay="0"/>
                                  </p:stCondLst>
                                  <p:childTnLst>
                                    <p:set>
                                      <p:cBhvr>
                                        <p:cTn id="24" dur="1" fill="hold">
                                          <p:stCondLst>
                                            <p:cond delay="0"/>
                                          </p:stCondLst>
                                        </p:cTn>
                                        <p:tgtEl>
                                          <p:spTgt spid="4">
                                            <p:txEl>
                                              <p:pRg st="3" end="3"/>
                                            </p:txEl>
                                          </p:spTgt>
                                        </p:tgtEl>
                                        <p:attrNameLst>
                                          <p:attrName>style.visibility</p:attrName>
                                        </p:attrNameLst>
                                      </p:cBhvr>
                                      <p:to>
                                        <p:strVal val="visible"/>
                                      </p:to>
                                    </p:set>
                                    <p:anim calcmode="lin" valueType="num">
                                      <p:cBhvr>
                                        <p:cTn id="25" dur="500" fill="hold"/>
                                        <p:tgtEl>
                                          <p:spTgt spid="4">
                                            <p:txEl>
                                              <p:pRg st="3" end="3"/>
                                            </p:txEl>
                                          </p:spTgt>
                                        </p:tgtEl>
                                        <p:attrNameLst>
                                          <p:attrName>ppt_w</p:attrName>
                                        </p:attrNameLst>
                                      </p:cBhvr>
                                      <p:tavLst>
                                        <p:tav tm="0">
                                          <p:val>
                                            <p:fltVal val="0"/>
                                          </p:val>
                                        </p:tav>
                                        <p:tav tm="100000">
                                          <p:val>
                                            <p:strVal val="#ppt_w"/>
                                          </p:val>
                                        </p:tav>
                                      </p:tavLst>
                                    </p:anim>
                                    <p:anim calcmode="lin" valueType="num">
                                      <p:cBhvr>
                                        <p:cTn id="26" dur="500" fill="hold"/>
                                        <p:tgtEl>
                                          <p:spTgt spid="4">
                                            <p:txEl>
                                              <p:pRg st="3" end="3"/>
                                            </p:txEl>
                                          </p:spTgt>
                                        </p:tgtEl>
                                        <p:attrNameLst>
                                          <p:attrName>ppt_h</p:attrName>
                                        </p:attrNameLst>
                                      </p:cBhvr>
                                      <p:tavLst>
                                        <p:tav tm="0">
                                          <p:val>
                                            <p:fltVal val="0"/>
                                          </p:val>
                                        </p:tav>
                                        <p:tav tm="100000">
                                          <p:val>
                                            <p:strVal val="#ppt_h"/>
                                          </p:val>
                                        </p:tav>
                                      </p:tavLst>
                                    </p:anim>
                                    <p:animEffect transition="in" filter="fade">
                                      <p:cBhvr>
                                        <p:cTn id="27" dur="500"/>
                                        <p:tgtEl>
                                          <p:spTgt spid="4">
                                            <p:txEl>
                                              <p:pRg st="3" end="3"/>
                                            </p:txEl>
                                          </p:spTgt>
                                        </p:tgtEl>
                                      </p:cBhvr>
                                    </p:animEffect>
                                  </p:childTnLst>
                                </p:cTn>
                              </p:par>
                            </p:childTnLst>
                          </p:cTn>
                        </p:par>
                        <p:par>
                          <p:cTn id="28" fill="hold">
                            <p:stCondLst>
                              <p:cond delay="2000"/>
                            </p:stCondLst>
                            <p:childTnLst>
                              <p:par>
                                <p:cTn id="29" presetID="53" presetClass="entr" presetSubtype="16" fill="hold" grpId="0" nodeType="afterEffect">
                                  <p:stCondLst>
                                    <p:cond delay="0"/>
                                  </p:stCondLst>
                                  <p:childTnLst>
                                    <p:set>
                                      <p:cBhvr>
                                        <p:cTn id="30" dur="1" fill="hold">
                                          <p:stCondLst>
                                            <p:cond delay="0"/>
                                          </p:stCondLst>
                                        </p:cTn>
                                        <p:tgtEl>
                                          <p:spTgt spid="4">
                                            <p:txEl>
                                              <p:pRg st="4" end="4"/>
                                            </p:txEl>
                                          </p:spTgt>
                                        </p:tgtEl>
                                        <p:attrNameLst>
                                          <p:attrName>style.visibility</p:attrName>
                                        </p:attrNameLst>
                                      </p:cBhvr>
                                      <p:to>
                                        <p:strVal val="visible"/>
                                      </p:to>
                                    </p:set>
                                    <p:anim calcmode="lin" valueType="num">
                                      <p:cBhvr>
                                        <p:cTn id="31" dur="500" fill="hold"/>
                                        <p:tgtEl>
                                          <p:spTgt spid="4">
                                            <p:txEl>
                                              <p:pRg st="4" end="4"/>
                                            </p:txEl>
                                          </p:spTgt>
                                        </p:tgtEl>
                                        <p:attrNameLst>
                                          <p:attrName>ppt_w</p:attrName>
                                        </p:attrNameLst>
                                      </p:cBhvr>
                                      <p:tavLst>
                                        <p:tav tm="0">
                                          <p:val>
                                            <p:fltVal val="0"/>
                                          </p:val>
                                        </p:tav>
                                        <p:tav tm="100000">
                                          <p:val>
                                            <p:strVal val="#ppt_w"/>
                                          </p:val>
                                        </p:tav>
                                      </p:tavLst>
                                    </p:anim>
                                    <p:anim calcmode="lin" valueType="num">
                                      <p:cBhvr>
                                        <p:cTn id="32" dur="500" fill="hold"/>
                                        <p:tgtEl>
                                          <p:spTgt spid="4">
                                            <p:txEl>
                                              <p:pRg st="4" end="4"/>
                                            </p:txEl>
                                          </p:spTgt>
                                        </p:tgtEl>
                                        <p:attrNameLst>
                                          <p:attrName>ppt_h</p:attrName>
                                        </p:attrNameLst>
                                      </p:cBhvr>
                                      <p:tavLst>
                                        <p:tav tm="0">
                                          <p:val>
                                            <p:fltVal val="0"/>
                                          </p:val>
                                        </p:tav>
                                        <p:tav tm="100000">
                                          <p:val>
                                            <p:strVal val="#ppt_h"/>
                                          </p:val>
                                        </p:tav>
                                      </p:tavLst>
                                    </p:anim>
                                    <p:animEffect transition="in" filter="fade">
                                      <p:cBhvr>
                                        <p:cTn id="33" dur="500"/>
                                        <p:tgtEl>
                                          <p:spTgt spid="4">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build="p"/>
    </p:bldLst>
  </p:timing>
</p:sld>
</file>

<file path=ppt/slides/slide1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9874" name="Rectangle 2"/>
          <p:cNvSpPr>
            <a:spLocks noGrp="1" noChangeArrowheads="1"/>
          </p:cNvSpPr>
          <p:nvPr>
            <p:ph type="title"/>
          </p:nvPr>
        </p:nvSpPr>
        <p:spPr/>
        <p:txBody>
          <a:bodyPr/>
          <a:lstStyle/>
          <a:p>
            <a:pPr>
              <a:defRPr/>
            </a:pPr>
            <a:r>
              <a:rPr lang="en-US" dirty="0"/>
              <a:t>The Two Covenants</a:t>
            </a:r>
            <a:r>
              <a:rPr lang="en-US" b="1" dirty="0"/>
              <a:t/>
            </a:r>
            <a:br>
              <a:rPr lang="en-US" b="1" dirty="0"/>
            </a:br>
            <a:r>
              <a:rPr lang="en-US" sz="3000" dirty="0">
                <a:latin typeface="+mn-lt"/>
              </a:rPr>
              <a:t>(2 Cor. 3:1-18)</a:t>
            </a:r>
          </a:p>
        </p:txBody>
      </p:sp>
      <p:graphicFrame>
        <p:nvGraphicFramePr>
          <p:cNvPr id="79901" name="Group 29"/>
          <p:cNvGraphicFramePr>
            <a:graphicFrameLocks noGrp="1"/>
          </p:cNvGraphicFramePr>
          <p:nvPr>
            <p:ph type="tbl" idx="1"/>
            <p:extLst>
              <p:ext uri="{D42A27DB-BD31-4B8C-83A1-F6EECF244321}">
                <p14:modId xmlns:p14="http://schemas.microsoft.com/office/powerpoint/2010/main" val="1392391396"/>
              </p:ext>
            </p:extLst>
          </p:nvPr>
        </p:nvGraphicFramePr>
        <p:xfrm>
          <a:off x="762000" y="2133600"/>
          <a:ext cx="7772400" cy="3078440"/>
        </p:xfrm>
        <a:graphic>
          <a:graphicData uri="http://schemas.openxmlformats.org/drawingml/2006/table">
            <a:tbl>
              <a:tblPr firstRow="1" bandCol="1">
                <a:tableStyleId>{08FB837D-C827-4EFA-A057-4D05807E0F7C}</a:tableStyleId>
              </a:tblPr>
              <a:tblGrid>
                <a:gridCol w="3886200"/>
                <a:gridCol w="3886200"/>
              </a:tblGrid>
              <a:tr h="518107">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90000"/>
                        <a:buFont typeface="Wingdings" pitchFamily="2" charset="2"/>
                        <a:buNone/>
                        <a:tabLst/>
                      </a:pPr>
                      <a:r>
                        <a:rPr kumimoji="0" lang="en-US" sz="2800" u="none" strike="noStrike" cap="none" normalizeH="0" baseline="0" dirty="0">
                          <a:ln>
                            <a:noFill/>
                          </a:ln>
                          <a:effectLst>
                            <a:outerShdw blurRad="38100" dist="38100" dir="2700000" algn="tl">
                              <a:srgbClr val="000000"/>
                            </a:outerShdw>
                          </a:effectLst>
                        </a:rPr>
                        <a:t>Old Covenant</a:t>
                      </a:r>
                      <a:endParaRPr kumimoji="0" lang="en-US" sz="2800" b="1" i="0" u="none" strike="noStrike" cap="none" normalizeH="0" baseline="0" dirty="0">
                        <a:ln>
                          <a:noFill/>
                        </a:ln>
                        <a:solidFill>
                          <a:srgbClr val="FFFF00"/>
                        </a:solidFill>
                        <a:effectLst>
                          <a:outerShdw blurRad="38100" dist="38100" dir="2700000" algn="tl">
                            <a:srgbClr val="000000"/>
                          </a:outerShdw>
                        </a:effectLst>
                        <a:latin typeface="Arial" pitchFamily="34" charset="0"/>
                      </a:endParaRPr>
                    </a:p>
                  </a:txBody>
                  <a:tcPr marT="45715" marB="45715" anchor="ctr" horzOverflow="overflow"/>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90000"/>
                        <a:buFont typeface="Wingdings" pitchFamily="2" charset="2"/>
                        <a:buNone/>
                        <a:tabLst/>
                      </a:pPr>
                      <a:r>
                        <a:rPr kumimoji="0" lang="en-US" sz="2800" u="none" strike="noStrike" cap="none" normalizeH="0" baseline="0">
                          <a:ln>
                            <a:noFill/>
                          </a:ln>
                          <a:effectLst>
                            <a:outerShdw blurRad="38100" dist="38100" dir="2700000" algn="tl">
                              <a:srgbClr val="000000"/>
                            </a:outerShdw>
                          </a:effectLst>
                        </a:rPr>
                        <a:t>New Covenant</a:t>
                      </a:r>
                      <a:endParaRPr kumimoji="0" lang="en-US" sz="2800" b="1" i="0" u="none" strike="noStrike" cap="none" normalizeH="0" baseline="0">
                        <a:ln>
                          <a:noFill/>
                        </a:ln>
                        <a:solidFill>
                          <a:srgbClr val="FFFF00"/>
                        </a:solidFill>
                        <a:effectLst>
                          <a:outerShdw blurRad="38100" dist="38100" dir="2700000" algn="tl">
                            <a:srgbClr val="000000"/>
                          </a:outerShdw>
                        </a:effectLst>
                        <a:latin typeface="Arial" pitchFamily="34" charset="0"/>
                      </a:endParaRPr>
                    </a:p>
                  </a:txBody>
                  <a:tcPr marT="45715" marB="45715" anchor="ctr" horzOverflow="overflow"/>
                </a:tc>
              </a:tr>
              <a:tr h="853352">
                <a:tc>
                  <a:txBody>
                    <a:bodyPr/>
                    <a:lstStyle/>
                    <a:p>
                      <a:pPr marL="0" marR="0" lvl="0" indent="0" algn="l" defTabSz="914400" rtl="0" eaLnBrk="1" fontAlgn="base" latinLnBrk="0" hangingPunct="1">
                        <a:lnSpc>
                          <a:spcPct val="100000"/>
                        </a:lnSpc>
                        <a:spcBef>
                          <a:spcPct val="20000"/>
                        </a:spcBef>
                        <a:spcAft>
                          <a:spcPct val="0"/>
                        </a:spcAft>
                        <a:buClr>
                          <a:schemeClr val="hlink"/>
                        </a:buClr>
                        <a:buSzPct val="90000"/>
                        <a:buFont typeface="Wingdings" pitchFamily="2" charset="2"/>
                        <a:buNone/>
                        <a:tabLst/>
                      </a:pPr>
                      <a:r>
                        <a:rPr kumimoji="0" lang="en-US" sz="2500" u="none" strike="noStrike" kern="1200" cap="none" normalizeH="0" baseline="0" dirty="0">
                          <a:ln>
                            <a:noFill/>
                          </a:ln>
                          <a:solidFill>
                            <a:schemeClr val="dk1"/>
                          </a:solidFill>
                          <a:effectLst/>
                          <a:latin typeface="+mj-lt"/>
                          <a:ea typeface="+mn-ea"/>
                          <a:cs typeface="+mn-cs"/>
                        </a:rPr>
                        <a:t>Was glorious  </a:t>
                      </a:r>
                      <a:r>
                        <a:rPr kumimoji="0" lang="en-US" sz="2500" u="none" strike="noStrike" cap="none" normalizeH="0" baseline="0" dirty="0">
                          <a:ln>
                            <a:noFill/>
                          </a:ln>
                          <a:effectLst/>
                        </a:rPr>
                        <a:t>(3:11)</a:t>
                      </a:r>
                      <a:endParaRPr kumimoji="0" lang="en-US" sz="2500" b="0" i="0" u="none" strike="noStrike" cap="none" normalizeH="0" baseline="0" dirty="0">
                        <a:ln>
                          <a:noFill/>
                        </a:ln>
                        <a:solidFill>
                          <a:schemeClr val="tx1"/>
                        </a:solidFill>
                        <a:effectLst/>
                        <a:latin typeface="Arial" pitchFamily="34" charset="0"/>
                      </a:endParaRPr>
                    </a:p>
                  </a:txBody>
                  <a:tcPr marT="45715" marB="45715" anchor="ctr" horzOverflow="overflow"/>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90000"/>
                        <a:buFont typeface="Wingdings" pitchFamily="2" charset="2"/>
                        <a:buNone/>
                        <a:tabLst/>
                      </a:pPr>
                      <a:r>
                        <a:rPr kumimoji="0" lang="en-US" sz="2500" u="none" strike="noStrike" kern="1200" cap="none" normalizeH="0" baseline="0" dirty="0">
                          <a:ln>
                            <a:noFill/>
                          </a:ln>
                          <a:solidFill>
                            <a:schemeClr val="dk1"/>
                          </a:solidFill>
                          <a:effectLst/>
                          <a:latin typeface="+mj-lt"/>
                          <a:ea typeface="+mn-ea"/>
                          <a:cs typeface="+mn-cs"/>
                        </a:rPr>
                        <a:t>Much more glorious  </a:t>
                      </a:r>
                      <a:r>
                        <a:rPr kumimoji="0" lang="en-US" sz="2500" u="none" strike="noStrike" cap="none" normalizeH="0" baseline="0" dirty="0">
                          <a:ln>
                            <a:noFill/>
                          </a:ln>
                          <a:effectLst/>
                        </a:rPr>
                        <a:t>(3:11)</a:t>
                      </a:r>
                      <a:endParaRPr kumimoji="0" lang="en-US" sz="2500" b="0" i="0" u="none" strike="noStrike" cap="none" normalizeH="0" baseline="0" dirty="0">
                        <a:ln>
                          <a:noFill/>
                        </a:ln>
                        <a:solidFill>
                          <a:schemeClr val="tx1"/>
                        </a:solidFill>
                        <a:effectLst/>
                        <a:latin typeface="Arial" pitchFamily="34" charset="0"/>
                      </a:endParaRPr>
                    </a:p>
                  </a:txBody>
                  <a:tcPr marT="45715" marB="45715" anchor="ctr" horzOverflow="overflow"/>
                </a:tc>
              </a:tr>
              <a:tr h="853352">
                <a:tc>
                  <a:txBody>
                    <a:bodyPr/>
                    <a:lstStyle/>
                    <a:p>
                      <a:pPr marL="0" marR="0" lvl="0" indent="0" algn="l" defTabSz="914400" rtl="0" eaLnBrk="1" fontAlgn="base" latinLnBrk="0" hangingPunct="1">
                        <a:lnSpc>
                          <a:spcPct val="100000"/>
                        </a:lnSpc>
                        <a:spcBef>
                          <a:spcPct val="20000"/>
                        </a:spcBef>
                        <a:spcAft>
                          <a:spcPct val="0"/>
                        </a:spcAft>
                        <a:buClr>
                          <a:schemeClr val="hlink"/>
                        </a:buClr>
                        <a:buSzPct val="90000"/>
                        <a:buFont typeface="Wingdings" pitchFamily="2" charset="2"/>
                        <a:buNone/>
                        <a:tabLst/>
                      </a:pPr>
                      <a:r>
                        <a:rPr kumimoji="0" lang="en-US" sz="2500" u="none" strike="noStrike" cap="none" normalizeH="0" baseline="0" dirty="0">
                          <a:ln>
                            <a:noFill/>
                          </a:ln>
                          <a:effectLst/>
                        </a:rPr>
                        <a:t>Moses wore </a:t>
                      </a:r>
                      <a:r>
                        <a:rPr kumimoji="0" lang="en-US" sz="2500" u="none" strike="noStrike" kern="1200" cap="none" normalizeH="0" baseline="0" dirty="0">
                          <a:ln>
                            <a:noFill/>
                          </a:ln>
                          <a:solidFill>
                            <a:schemeClr val="dk1"/>
                          </a:solidFill>
                          <a:effectLst/>
                          <a:latin typeface="+mj-lt"/>
                          <a:ea typeface="+mn-ea"/>
                          <a:cs typeface="+mn-cs"/>
                        </a:rPr>
                        <a:t>a veil  </a:t>
                      </a:r>
                      <a:r>
                        <a:rPr kumimoji="0" lang="en-US" sz="2500" u="none" strike="noStrike" cap="none" normalizeH="0" baseline="0" dirty="0">
                          <a:ln>
                            <a:noFill/>
                          </a:ln>
                          <a:effectLst/>
                        </a:rPr>
                        <a:t>(3:13)</a:t>
                      </a:r>
                      <a:endParaRPr kumimoji="0" lang="en-US" sz="2500" b="0" i="0" u="none" strike="noStrike" cap="none" normalizeH="0" baseline="0" dirty="0">
                        <a:ln>
                          <a:noFill/>
                        </a:ln>
                        <a:solidFill>
                          <a:schemeClr val="tx1"/>
                        </a:solidFill>
                        <a:effectLst/>
                        <a:latin typeface="Arial" pitchFamily="34" charset="0"/>
                      </a:endParaRPr>
                    </a:p>
                  </a:txBody>
                  <a:tcPr marT="45715" marB="45715" anchor="ctr" horzOverflow="overflow"/>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90000"/>
                        <a:buFont typeface="Wingdings" pitchFamily="2" charset="2"/>
                        <a:buNone/>
                        <a:tabLst/>
                      </a:pPr>
                      <a:r>
                        <a:rPr kumimoji="0" lang="en-US" sz="2500" u="none" strike="noStrike" kern="1200" cap="none" normalizeH="0" baseline="0" dirty="0">
                          <a:ln>
                            <a:noFill/>
                          </a:ln>
                          <a:solidFill>
                            <a:schemeClr val="dk1"/>
                          </a:solidFill>
                          <a:effectLst/>
                          <a:latin typeface="+mj-lt"/>
                          <a:ea typeface="+mn-ea"/>
                          <a:cs typeface="+mn-cs"/>
                        </a:rPr>
                        <a:t>Great</a:t>
                      </a:r>
                      <a:r>
                        <a:rPr kumimoji="0" lang="en-US" sz="2500" u="none" strike="noStrike" cap="none" normalizeH="0" baseline="0" dirty="0">
                          <a:ln>
                            <a:noFill/>
                          </a:ln>
                          <a:effectLst/>
                        </a:rPr>
                        <a:t> </a:t>
                      </a:r>
                      <a:r>
                        <a:rPr kumimoji="0" lang="en-US" sz="2500" u="none" strike="noStrike" kern="1200" cap="none" normalizeH="0" baseline="0" dirty="0">
                          <a:ln>
                            <a:noFill/>
                          </a:ln>
                          <a:solidFill>
                            <a:schemeClr val="dk1"/>
                          </a:solidFill>
                          <a:effectLst/>
                          <a:latin typeface="+mj-lt"/>
                          <a:ea typeface="+mn-ea"/>
                          <a:cs typeface="+mn-cs"/>
                        </a:rPr>
                        <a:t>boldness</a:t>
                      </a:r>
                      <a:r>
                        <a:rPr kumimoji="0" lang="en-US" sz="2500" u="none" strike="noStrike" cap="none" normalizeH="0" baseline="0" dirty="0">
                          <a:ln>
                            <a:noFill/>
                          </a:ln>
                          <a:effectLst/>
                        </a:rPr>
                        <a:t> of speech  (3:12)</a:t>
                      </a:r>
                      <a:endParaRPr kumimoji="0" lang="en-US" sz="2500" b="0" i="0" u="none" strike="noStrike" cap="none" normalizeH="0" baseline="0" dirty="0">
                        <a:ln>
                          <a:noFill/>
                        </a:ln>
                        <a:solidFill>
                          <a:schemeClr val="tx1"/>
                        </a:solidFill>
                        <a:effectLst/>
                        <a:latin typeface="Arial" pitchFamily="34" charset="0"/>
                      </a:endParaRPr>
                    </a:p>
                  </a:txBody>
                  <a:tcPr marT="45715" marB="45715" anchor="ctr" horzOverflow="overflow"/>
                </a:tc>
              </a:tr>
              <a:tr h="853352">
                <a:tc>
                  <a:txBody>
                    <a:bodyPr/>
                    <a:lstStyle/>
                    <a:p>
                      <a:pPr marL="0" marR="0" lvl="0" indent="0" algn="l" defTabSz="914400" rtl="0" eaLnBrk="1" fontAlgn="base" latinLnBrk="0" hangingPunct="1">
                        <a:lnSpc>
                          <a:spcPct val="100000"/>
                        </a:lnSpc>
                        <a:spcBef>
                          <a:spcPct val="20000"/>
                        </a:spcBef>
                        <a:spcAft>
                          <a:spcPct val="0"/>
                        </a:spcAft>
                        <a:buClr>
                          <a:schemeClr val="hlink"/>
                        </a:buClr>
                        <a:buSzPct val="90000"/>
                        <a:buFont typeface="Wingdings" pitchFamily="2" charset="2"/>
                        <a:buNone/>
                        <a:tabLst/>
                      </a:pPr>
                      <a:r>
                        <a:rPr kumimoji="0" lang="en-US" sz="2500" u="none" strike="noStrike" cap="none" normalizeH="0" baseline="0" dirty="0">
                          <a:ln>
                            <a:noFill/>
                          </a:ln>
                          <a:effectLst/>
                        </a:rPr>
                        <a:t>Veil remains </a:t>
                      </a:r>
                      <a:r>
                        <a:rPr kumimoji="0" lang="en-US" sz="2500" u="none" strike="noStrike" kern="1200" cap="none" normalizeH="0" baseline="0" dirty="0" err="1">
                          <a:ln>
                            <a:noFill/>
                          </a:ln>
                          <a:solidFill>
                            <a:schemeClr val="dk1"/>
                          </a:solidFill>
                          <a:effectLst/>
                          <a:latin typeface="+mj-lt"/>
                          <a:ea typeface="+mn-ea"/>
                          <a:cs typeface="+mn-cs"/>
                        </a:rPr>
                        <a:t>unlifted</a:t>
                      </a:r>
                      <a:r>
                        <a:rPr kumimoji="0" lang="en-US" sz="2500" u="none" strike="noStrike" cap="none" normalizeH="0" baseline="0" dirty="0">
                          <a:ln>
                            <a:noFill/>
                          </a:ln>
                          <a:effectLst/>
                        </a:rPr>
                        <a:t>  (3:14-15)</a:t>
                      </a:r>
                      <a:endParaRPr kumimoji="0" lang="en-US" sz="2500" b="0" i="0" u="none" strike="noStrike" cap="none" normalizeH="0" baseline="0" dirty="0">
                        <a:ln>
                          <a:noFill/>
                        </a:ln>
                        <a:solidFill>
                          <a:schemeClr val="tx1"/>
                        </a:solidFill>
                        <a:effectLst/>
                        <a:latin typeface="Arial" pitchFamily="34" charset="0"/>
                      </a:endParaRPr>
                    </a:p>
                  </a:txBody>
                  <a:tcPr marT="45715" marB="45715" anchor="ctr" horzOverflow="overflow"/>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90000"/>
                        <a:buFont typeface="Wingdings" pitchFamily="2" charset="2"/>
                        <a:buNone/>
                        <a:tabLst/>
                      </a:pPr>
                      <a:r>
                        <a:rPr kumimoji="0" lang="en-US" sz="2500" u="none" strike="noStrike" cap="none" normalizeH="0" baseline="0" dirty="0">
                          <a:ln>
                            <a:noFill/>
                          </a:ln>
                          <a:effectLst/>
                        </a:rPr>
                        <a:t>Veil </a:t>
                      </a:r>
                      <a:r>
                        <a:rPr kumimoji="0" lang="en-US" sz="2500" u="none" strike="noStrike" kern="1200" cap="none" normalizeH="0" baseline="0" dirty="0">
                          <a:ln>
                            <a:noFill/>
                          </a:ln>
                          <a:solidFill>
                            <a:schemeClr val="dk1"/>
                          </a:solidFill>
                          <a:effectLst/>
                          <a:latin typeface="+mj-lt"/>
                          <a:ea typeface="+mn-ea"/>
                          <a:cs typeface="+mn-cs"/>
                        </a:rPr>
                        <a:t>taken</a:t>
                      </a:r>
                      <a:r>
                        <a:rPr kumimoji="0" lang="en-US" sz="2500" u="none" strike="noStrike" cap="none" normalizeH="0" baseline="0" dirty="0">
                          <a:ln>
                            <a:noFill/>
                          </a:ln>
                          <a:effectLst/>
                        </a:rPr>
                        <a:t> </a:t>
                      </a:r>
                      <a:r>
                        <a:rPr kumimoji="0" lang="en-US" sz="2500" u="none" strike="noStrike" kern="1200" cap="none" normalizeH="0" baseline="0" dirty="0">
                          <a:ln>
                            <a:noFill/>
                          </a:ln>
                          <a:solidFill>
                            <a:schemeClr val="dk1"/>
                          </a:solidFill>
                          <a:effectLst/>
                          <a:latin typeface="+mj-lt"/>
                          <a:ea typeface="+mn-ea"/>
                          <a:cs typeface="+mn-cs"/>
                        </a:rPr>
                        <a:t>away</a:t>
                      </a:r>
                      <a:r>
                        <a:rPr kumimoji="0" lang="en-US" sz="2500" u="none" strike="noStrike" cap="none" normalizeH="0" baseline="0" dirty="0">
                          <a:ln>
                            <a:noFill/>
                          </a:ln>
                          <a:effectLst/>
                        </a:rPr>
                        <a:t> in Christ  (3:14-15)</a:t>
                      </a:r>
                      <a:endParaRPr kumimoji="0" lang="en-US" sz="2500" b="0" i="0" u="none" strike="noStrike" cap="none" normalizeH="0" baseline="0" dirty="0">
                        <a:ln>
                          <a:noFill/>
                        </a:ln>
                        <a:solidFill>
                          <a:schemeClr val="tx1"/>
                        </a:solidFill>
                        <a:effectLst/>
                        <a:latin typeface="Arial" pitchFamily="34" charset="0"/>
                      </a:endParaRPr>
                    </a:p>
                  </a:txBody>
                  <a:tcPr marT="45715" marB="45715" anchor="ctr" horzOverflow="overflow"/>
                </a:tc>
              </a:tr>
            </a:tbl>
          </a:graphicData>
        </a:graphic>
      </p:graphicFrame>
      <p:sp>
        <p:nvSpPr>
          <p:cNvPr id="22" name="Slide Number Placeholder 5"/>
          <p:cNvSpPr>
            <a:spLocks noGrp="1"/>
          </p:cNvSpPr>
          <p:nvPr>
            <p:ph type="sldNum" sz="quarter" idx="12"/>
          </p:nvPr>
        </p:nvSpPr>
        <p:spPr/>
        <p:txBody>
          <a:bodyPr/>
          <a:lstStyle/>
          <a:p>
            <a:pPr>
              <a:defRPr/>
            </a:pPr>
            <a:fld id="{55BF0E62-FB86-4C73-A69E-014A30C299A9}" type="slidenum">
              <a:rPr lang="en-US"/>
              <a:pPr>
                <a:defRPr/>
              </a:pPr>
              <a:t>160</a:t>
            </a:fld>
            <a:endParaRPr lang="en-US"/>
          </a:p>
        </p:txBody>
      </p:sp>
      <p:sp>
        <p:nvSpPr>
          <p:cNvPr id="2" name="Footer Placeholder 1"/>
          <p:cNvSpPr>
            <a:spLocks noGrp="1"/>
          </p:cNvSpPr>
          <p:nvPr>
            <p:ph type="ftr" sz="quarter" idx="11"/>
          </p:nvPr>
        </p:nvSpPr>
        <p:spPr/>
        <p:txBody>
          <a:bodyPr/>
          <a:lstStyle/>
          <a:p>
            <a:pPr>
              <a:defRPr/>
            </a:pPr>
            <a:r>
              <a:rPr lang="en-US" smtClean="0"/>
              <a:t>Kevin Kay</a:t>
            </a:r>
            <a:endParaRPr lang="en-US"/>
          </a:p>
        </p:txBody>
      </p:sp>
    </p:spTree>
    <p:extLst>
      <p:ext uri="{BB962C8B-B14F-4D97-AF65-F5344CB8AC3E}">
        <p14:creationId xmlns:p14="http://schemas.microsoft.com/office/powerpoint/2010/main" val="2647789670"/>
      </p:ext>
    </p:extLst>
  </p:cSld>
  <p:clrMapOvr>
    <a:overrideClrMapping bg1="dk2" tx1="lt1" bg2="dk1" tx2="lt2" accent1="accent1" accent2="accent2" accent3="accent3" accent4="accent4" accent5="accent5" accent6="accent6" hlink="hlink" folHlink="folHlink"/>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par>
    </p:tnLst>
  </p:timing>
</p:sld>
</file>

<file path=ppt/slides/slide1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p:cNvSpPr>
            <a:spLocks noGrp="1"/>
          </p:cNvSpPr>
          <p:nvPr>
            <p:ph type="title"/>
          </p:nvPr>
        </p:nvSpPr>
        <p:spPr/>
        <p:txBody>
          <a:bodyPr/>
          <a:lstStyle/>
          <a:p>
            <a:pPr>
              <a:defRPr/>
            </a:pPr>
            <a:r>
              <a:rPr lang="en-US" sz="4200" dirty="0" smtClean="0"/>
              <a:t>Present Tense In Heb. 8:13</a:t>
            </a:r>
            <a:endParaRPr lang="en-US" sz="4200" dirty="0"/>
          </a:p>
        </p:txBody>
      </p:sp>
      <p:sp>
        <p:nvSpPr>
          <p:cNvPr id="90115" name="Content Placeholder 6"/>
          <p:cNvSpPr>
            <a:spLocks noGrp="1"/>
          </p:cNvSpPr>
          <p:nvPr>
            <p:ph idx="1"/>
          </p:nvPr>
        </p:nvSpPr>
        <p:spPr/>
        <p:txBody>
          <a:bodyPr/>
          <a:lstStyle/>
          <a:p>
            <a:pPr marL="457200" indent="-457200">
              <a:spcBef>
                <a:spcPct val="0"/>
              </a:spcBef>
              <a:spcAft>
                <a:spcPts val="2400"/>
              </a:spcAft>
            </a:pPr>
            <a:r>
              <a:rPr lang="en-US" sz="2800" dirty="0" smtClean="0">
                <a:effectLst/>
              </a:rPr>
              <a:t>To describe the viewpoint from </a:t>
            </a:r>
            <a:r>
              <a:rPr lang="en-US" sz="2800" b="1" dirty="0" smtClean="0">
                <a:solidFill>
                  <a:srgbClr val="FFFF00"/>
                </a:solidFill>
                <a:effectLst/>
              </a:rPr>
              <a:t>Jeremiah's perspective</a:t>
            </a:r>
          </a:p>
          <a:p>
            <a:pPr marL="457200" indent="-457200">
              <a:spcBef>
                <a:spcPct val="0"/>
              </a:spcBef>
              <a:spcAft>
                <a:spcPts val="2400"/>
              </a:spcAft>
            </a:pPr>
            <a:r>
              <a:rPr lang="en-US" sz="2800" dirty="0" smtClean="0">
                <a:effectLst/>
              </a:rPr>
              <a:t>To acknowledge </a:t>
            </a:r>
            <a:r>
              <a:rPr lang="en-US" sz="2800" b="1" dirty="0" smtClean="0">
                <a:solidFill>
                  <a:srgbClr val="FFFF00"/>
                </a:solidFill>
                <a:effectLst/>
              </a:rPr>
              <a:t>the</a:t>
            </a:r>
            <a:r>
              <a:rPr lang="en-US" sz="2800" dirty="0" smtClean="0">
                <a:effectLst/>
              </a:rPr>
              <a:t> </a:t>
            </a:r>
            <a:r>
              <a:rPr lang="en-US" sz="2800" b="1" dirty="0" smtClean="0">
                <a:solidFill>
                  <a:srgbClr val="FFFF00"/>
                </a:solidFill>
                <a:effectLst/>
              </a:rPr>
              <a:t>continuing practice </a:t>
            </a:r>
            <a:r>
              <a:rPr lang="en-US" sz="2800" dirty="0" smtClean="0">
                <a:effectLst/>
              </a:rPr>
              <a:t>of the old covenant by unbelieving Jews</a:t>
            </a:r>
          </a:p>
          <a:p>
            <a:pPr marL="457200" indent="-457200">
              <a:spcBef>
                <a:spcPct val="0"/>
              </a:spcBef>
              <a:spcAft>
                <a:spcPts val="2400"/>
              </a:spcAft>
            </a:pPr>
            <a:r>
              <a:rPr lang="en-US" sz="2800" dirty="0" smtClean="0">
                <a:effectLst/>
              </a:rPr>
              <a:t>To speak generally </a:t>
            </a:r>
            <a:r>
              <a:rPr lang="en-US" sz="2800" b="1" dirty="0" smtClean="0">
                <a:solidFill>
                  <a:srgbClr val="FFFF00"/>
                </a:solidFill>
                <a:effectLst/>
              </a:rPr>
              <a:t>of the nature of obsolete things</a:t>
            </a:r>
          </a:p>
        </p:txBody>
      </p:sp>
      <p:sp>
        <p:nvSpPr>
          <p:cNvPr id="5" name="Slide Number Placeholder 4"/>
          <p:cNvSpPr>
            <a:spLocks noGrp="1"/>
          </p:cNvSpPr>
          <p:nvPr>
            <p:ph type="sldNum" sz="quarter" idx="12"/>
          </p:nvPr>
        </p:nvSpPr>
        <p:spPr/>
        <p:txBody>
          <a:bodyPr/>
          <a:lstStyle/>
          <a:p>
            <a:pPr>
              <a:defRPr/>
            </a:pPr>
            <a:fld id="{53D4EC39-D697-4975-AC28-BA34D5F8A660}" type="slidenum">
              <a:rPr lang="en-US">
                <a:solidFill>
                  <a:srgbClr val="FFFFFF"/>
                </a:solidFill>
              </a:rPr>
              <a:pPr>
                <a:defRPr/>
              </a:pPr>
              <a:t>161</a:t>
            </a:fld>
            <a:endParaRPr lang="en-US">
              <a:solidFill>
                <a:srgbClr val="FFFFFF"/>
              </a:solidFill>
            </a:endParaRPr>
          </a:p>
        </p:txBody>
      </p:sp>
      <p:sp>
        <p:nvSpPr>
          <p:cNvPr id="3" name="Rectangular Callout 2"/>
          <p:cNvSpPr/>
          <p:nvPr/>
        </p:nvSpPr>
        <p:spPr bwMode="auto">
          <a:xfrm>
            <a:off x="914400" y="3904129"/>
            <a:ext cx="7391400" cy="2133600"/>
          </a:xfrm>
          <a:prstGeom prst="wedgeRectCallout">
            <a:avLst>
              <a:gd name="adj1" fmla="val 23895"/>
              <a:gd name="adj2" fmla="val -134266"/>
            </a:avLst>
          </a:prstGeom>
          <a:solidFill>
            <a:srgbClr val="000000"/>
          </a:solidFill>
          <a:ln w="9525" cap="flat" cmpd="sng" algn="ctr">
            <a:noFill/>
            <a:prstDash val="solid"/>
            <a:round/>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91440" tIns="45720" rIns="91440" bIns="45720" numCol="1" rtlCol="0" anchor="ctr"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r>
              <a:rPr kumimoji="0" lang="en-US" sz="3200" b="0" i="0" u="none" strike="noStrike" cap="none" normalizeH="0" baseline="0" dirty="0" smtClean="0">
                <a:ln>
                  <a:noFill/>
                </a:ln>
                <a:solidFill>
                  <a:srgbClr val="FF0000"/>
                </a:solidFill>
                <a:effectLst/>
                <a:latin typeface="+mj-lt"/>
              </a:rPr>
              <a:t>RE Objection</a:t>
            </a:r>
            <a:r>
              <a:rPr kumimoji="0" lang="en-US" sz="3200" b="0" i="0" u="none" strike="noStrike" cap="none" normalizeH="0" baseline="0" dirty="0" smtClean="0">
                <a:ln>
                  <a:noFill/>
                </a:ln>
                <a:solidFill>
                  <a:schemeClr val="tx1"/>
                </a:solidFill>
                <a:effectLst/>
                <a:latin typeface="Arial" charset="0"/>
              </a:rPr>
              <a:t/>
            </a:r>
            <a:br>
              <a:rPr kumimoji="0" lang="en-US" sz="3200" b="0" i="0" u="none" strike="noStrike" cap="none" normalizeH="0" baseline="0" dirty="0" smtClean="0">
                <a:ln>
                  <a:noFill/>
                </a:ln>
                <a:solidFill>
                  <a:schemeClr val="tx1"/>
                </a:solidFill>
                <a:effectLst/>
                <a:latin typeface="Arial" charset="0"/>
              </a:rPr>
            </a:br>
            <a:r>
              <a:rPr kumimoji="0" lang="en-US" sz="2800" b="0" i="0" u="none" strike="noStrike" cap="none" normalizeH="0" baseline="0" dirty="0" smtClean="0">
                <a:ln>
                  <a:noFill/>
                </a:ln>
                <a:solidFill>
                  <a:schemeClr val="tx1"/>
                </a:solidFill>
                <a:effectLst/>
                <a:latin typeface="Arial" charset="0"/>
              </a:rPr>
              <a:t>The old covenant couldn’t have been “</a:t>
            </a:r>
            <a:r>
              <a:rPr kumimoji="0" lang="en-US" sz="2800" b="1" i="0" u="none" strike="noStrike" cap="none" normalizeH="0" baseline="0" dirty="0" smtClean="0">
                <a:ln>
                  <a:noFill/>
                </a:ln>
                <a:solidFill>
                  <a:srgbClr val="FFFF00"/>
                </a:solidFill>
                <a:effectLst/>
                <a:latin typeface="Arial" charset="0"/>
              </a:rPr>
              <a:t>ready</a:t>
            </a:r>
            <a:r>
              <a:rPr kumimoji="0" lang="en-US" sz="2800" b="0" i="0" u="none" strike="noStrike" cap="none" normalizeH="0" baseline="0" dirty="0" smtClean="0">
                <a:ln>
                  <a:noFill/>
                </a:ln>
                <a:solidFill>
                  <a:schemeClr val="tx1"/>
                </a:solidFill>
                <a:effectLst/>
                <a:latin typeface="Arial" charset="0"/>
              </a:rPr>
              <a:t> to vanish away” 600 years before Christ!</a:t>
            </a:r>
          </a:p>
        </p:txBody>
      </p:sp>
      <p:sp>
        <p:nvSpPr>
          <p:cNvPr id="2" name="Footer Placeholder 1"/>
          <p:cNvSpPr>
            <a:spLocks noGrp="1"/>
          </p:cNvSpPr>
          <p:nvPr>
            <p:ph type="ftr" sz="quarter" idx="11"/>
          </p:nvPr>
        </p:nvSpPr>
        <p:spPr/>
        <p:txBody>
          <a:bodyPr/>
          <a:lstStyle/>
          <a:p>
            <a:pPr>
              <a:defRPr/>
            </a:pPr>
            <a:r>
              <a:rPr lang="en-US" smtClean="0"/>
              <a:t>Kevin Kay</a:t>
            </a:r>
            <a:endParaRPr lang="en-US"/>
          </a:p>
        </p:txBody>
      </p:sp>
    </p:spTree>
    <p:extLst>
      <p:ext uri="{BB962C8B-B14F-4D97-AF65-F5344CB8AC3E}">
        <p14:creationId xmlns:p14="http://schemas.microsoft.com/office/powerpoint/2010/main" val="2337773509"/>
      </p:ext>
    </p:extLst>
  </p:cSld>
  <p:clrMapOvr>
    <a:overrideClrMapping bg1="dk2" tx1="lt1" bg2="dk1" tx2="lt2" accent1="accent1" accent2="accent2" accent3="accent3" accent4="accent4" accent5="accent5" accent6="accent6" hlink="hlink" folHlink="folHlink"/>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90115">
                                            <p:txEl>
                                              <p:pRg st="0" end="0"/>
                                            </p:txEl>
                                          </p:spTgt>
                                        </p:tgtEl>
                                        <p:attrNameLst>
                                          <p:attrName>style.visibility</p:attrName>
                                        </p:attrNameLst>
                                      </p:cBhvr>
                                      <p:to>
                                        <p:strVal val="visible"/>
                                      </p:to>
                                    </p:set>
                                    <p:anim calcmode="lin" valueType="num">
                                      <p:cBhvr>
                                        <p:cTn id="7" dur="500" fill="hold"/>
                                        <p:tgtEl>
                                          <p:spTgt spid="90115">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90115">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90115">
                                            <p:txEl>
                                              <p:pRg st="0" end="0"/>
                                            </p:txEl>
                                          </p:spTgt>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90115">
                                            <p:txEl>
                                              <p:pRg st="1" end="1"/>
                                            </p:txEl>
                                          </p:spTgt>
                                        </p:tgtEl>
                                        <p:attrNameLst>
                                          <p:attrName>style.visibility</p:attrName>
                                        </p:attrNameLst>
                                      </p:cBhvr>
                                      <p:to>
                                        <p:strVal val="visible"/>
                                      </p:to>
                                    </p:set>
                                    <p:anim calcmode="lin" valueType="num">
                                      <p:cBhvr>
                                        <p:cTn id="14" dur="500" fill="hold"/>
                                        <p:tgtEl>
                                          <p:spTgt spid="90115">
                                            <p:txEl>
                                              <p:pRg st="1" end="1"/>
                                            </p:txEl>
                                          </p:spTgt>
                                        </p:tgtEl>
                                        <p:attrNameLst>
                                          <p:attrName>ppt_w</p:attrName>
                                        </p:attrNameLst>
                                      </p:cBhvr>
                                      <p:tavLst>
                                        <p:tav tm="0">
                                          <p:val>
                                            <p:fltVal val="0"/>
                                          </p:val>
                                        </p:tav>
                                        <p:tav tm="100000">
                                          <p:val>
                                            <p:strVal val="#ppt_w"/>
                                          </p:val>
                                        </p:tav>
                                      </p:tavLst>
                                    </p:anim>
                                    <p:anim calcmode="lin" valueType="num">
                                      <p:cBhvr>
                                        <p:cTn id="15" dur="500" fill="hold"/>
                                        <p:tgtEl>
                                          <p:spTgt spid="90115">
                                            <p:txEl>
                                              <p:pRg st="1" end="1"/>
                                            </p:txEl>
                                          </p:spTgt>
                                        </p:tgtEl>
                                        <p:attrNameLst>
                                          <p:attrName>ppt_h</p:attrName>
                                        </p:attrNameLst>
                                      </p:cBhvr>
                                      <p:tavLst>
                                        <p:tav tm="0">
                                          <p:val>
                                            <p:fltVal val="0"/>
                                          </p:val>
                                        </p:tav>
                                        <p:tav tm="100000">
                                          <p:val>
                                            <p:strVal val="#ppt_h"/>
                                          </p:val>
                                        </p:tav>
                                      </p:tavLst>
                                    </p:anim>
                                    <p:animEffect transition="in" filter="fade">
                                      <p:cBhvr>
                                        <p:cTn id="16" dur="500"/>
                                        <p:tgtEl>
                                          <p:spTgt spid="90115">
                                            <p:txEl>
                                              <p:pRg st="1" end="1"/>
                                            </p:txEl>
                                          </p:spTgt>
                                        </p:tgtEl>
                                      </p:cBhvr>
                                    </p:animEffect>
                                  </p:childTnLst>
                                </p:cTn>
                              </p:par>
                            </p:childTnLst>
                          </p:cTn>
                        </p:par>
                      </p:childTnLst>
                    </p:cTn>
                  </p:par>
                  <p:par>
                    <p:cTn id="17" fill="hold">
                      <p:stCondLst>
                        <p:cond delay="indefinite"/>
                      </p:stCondLst>
                      <p:childTnLst>
                        <p:par>
                          <p:cTn id="18" fill="hold">
                            <p:stCondLst>
                              <p:cond delay="0"/>
                            </p:stCondLst>
                            <p:childTnLst>
                              <p:par>
                                <p:cTn id="19" presetID="53" presetClass="entr" presetSubtype="16" fill="hold" grpId="0" nodeType="clickEffect">
                                  <p:stCondLst>
                                    <p:cond delay="0"/>
                                  </p:stCondLst>
                                  <p:childTnLst>
                                    <p:set>
                                      <p:cBhvr>
                                        <p:cTn id="20" dur="1" fill="hold">
                                          <p:stCondLst>
                                            <p:cond delay="0"/>
                                          </p:stCondLst>
                                        </p:cTn>
                                        <p:tgtEl>
                                          <p:spTgt spid="90115">
                                            <p:txEl>
                                              <p:pRg st="2" end="2"/>
                                            </p:txEl>
                                          </p:spTgt>
                                        </p:tgtEl>
                                        <p:attrNameLst>
                                          <p:attrName>style.visibility</p:attrName>
                                        </p:attrNameLst>
                                      </p:cBhvr>
                                      <p:to>
                                        <p:strVal val="visible"/>
                                      </p:to>
                                    </p:set>
                                    <p:anim calcmode="lin" valueType="num">
                                      <p:cBhvr>
                                        <p:cTn id="21" dur="500" fill="hold"/>
                                        <p:tgtEl>
                                          <p:spTgt spid="90115">
                                            <p:txEl>
                                              <p:pRg st="2" end="2"/>
                                            </p:txEl>
                                          </p:spTgt>
                                        </p:tgtEl>
                                        <p:attrNameLst>
                                          <p:attrName>ppt_w</p:attrName>
                                        </p:attrNameLst>
                                      </p:cBhvr>
                                      <p:tavLst>
                                        <p:tav tm="0">
                                          <p:val>
                                            <p:fltVal val="0"/>
                                          </p:val>
                                        </p:tav>
                                        <p:tav tm="100000">
                                          <p:val>
                                            <p:strVal val="#ppt_w"/>
                                          </p:val>
                                        </p:tav>
                                      </p:tavLst>
                                    </p:anim>
                                    <p:anim calcmode="lin" valueType="num">
                                      <p:cBhvr>
                                        <p:cTn id="22" dur="500" fill="hold"/>
                                        <p:tgtEl>
                                          <p:spTgt spid="90115">
                                            <p:txEl>
                                              <p:pRg st="2" end="2"/>
                                            </p:txEl>
                                          </p:spTgt>
                                        </p:tgtEl>
                                        <p:attrNameLst>
                                          <p:attrName>ppt_h</p:attrName>
                                        </p:attrNameLst>
                                      </p:cBhvr>
                                      <p:tavLst>
                                        <p:tav tm="0">
                                          <p:val>
                                            <p:fltVal val="0"/>
                                          </p:val>
                                        </p:tav>
                                        <p:tav tm="100000">
                                          <p:val>
                                            <p:strVal val="#ppt_h"/>
                                          </p:val>
                                        </p:tav>
                                      </p:tavLst>
                                    </p:anim>
                                    <p:animEffect transition="in" filter="fade">
                                      <p:cBhvr>
                                        <p:cTn id="23" dur="500"/>
                                        <p:tgtEl>
                                          <p:spTgt spid="90115">
                                            <p:txEl>
                                              <p:pRg st="2" end="2"/>
                                            </p:txEl>
                                          </p:spTgt>
                                        </p:tgtEl>
                                      </p:cBhvr>
                                    </p:animEffect>
                                  </p:childTnLst>
                                </p:cTn>
                              </p:par>
                            </p:childTnLst>
                          </p:cTn>
                        </p:par>
                      </p:childTnLst>
                    </p:cTn>
                  </p:par>
                  <p:par>
                    <p:cTn id="24" fill="hold">
                      <p:stCondLst>
                        <p:cond delay="indefinite"/>
                      </p:stCondLst>
                      <p:childTnLst>
                        <p:par>
                          <p:cTn id="25" fill="hold">
                            <p:stCondLst>
                              <p:cond delay="0"/>
                            </p:stCondLst>
                            <p:childTnLst>
                              <p:par>
                                <p:cTn id="26" presetID="22" presetClass="entr" presetSubtype="1" fill="hold" grpId="0" nodeType="clickEffect">
                                  <p:stCondLst>
                                    <p:cond delay="0"/>
                                  </p:stCondLst>
                                  <p:childTnLst>
                                    <p:set>
                                      <p:cBhvr>
                                        <p:cTn id="27" dur="1" fill="hold">
                                          <p:stCondLst>
                                            <p:cond delay="0"/>
                                          </p:stCondLst>
                                        </p:cTn>
                                        <p:tgtEl>
                                          <p:spTgt spid="3"/>
                                        </p:tgtEl>
                                        <p:attrNameLst>
                                          <p:attrName>style.visibility</p:attrName>
                                        </p:attrNameLst>
                                      </p:cBhvr>
                                      <p:to>
                                        <p:strVal val="visible"/>
                                      </p:to>
                                    </p:set>
                                    <p:animEffect transition="in" filter="wipe(up)">
                                      <p:cBhvr>
                                        <p:cTn id="28" dur="500"/>
                                        <p:tgtEl>
                                          <p:spTgt spid="3"/>
                                        </p:tgtEl>
                                      </p:cBhvr>
                                    </p:animEffect>
                                  </p:childTnLst>
                                </p:cTn>
                              </p:par>
                            </p:childTnLst>
                          </p:cTn>
                        </p:par>
                      </p:childTnLst>
                    </p:cTn>
                  </p:par>
                  <p:par>
                    <p:cTn id="29" fill="hold">
                      <p:stCondLst>
                        <p:cond delay="indefinite"/>
                      </p:stCondLst>
                      <p:childTnLst>
                        <p:par>
                          <p:cTn id="30" fill="hold">
                            <p:stCondLst>
                              <p:cond delay="0"/>
                            </p:stCondLst>
                            <p:childTnLst>
                              <p:par>
                                <p:cTn id="31" presetID="14" presetClass="exit" presetSubtype="10" fill="hold" grpId="1" nodeType="clickEffect">
                                  <p:stCondLst>
                                    <p:cond delay="0"/>
                                  </p:stCondLst>
                                  <p:childTnLst>
                                    <p:animEffect transition="out" filter="randombar(horizontal)">
                                      <p:cBhvr>
                                        <p:cTn id="32" dur="500"/>
                                        <p:tgtEl>
                                          <p:spTgt spid="3"/>
                                        </p:tgtEl>
                                      </p:cBhvr>
                                    </p:animEffect>
                                    <p:set>
                                      <p:cBhvr>
                                        <p:cTn id="33" dur="1" fill="hold">
                                          <p:stCondLst>
                                            <p:cond delay="499"/>
                                          </p:stCondLst>
                                        </p:cTn>
                                        <p:tgtEl>
                                          <p:spTgt spid="3"/>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0115" grpId="0" build="p"/>
      <p:bldP spid="3" grpId="0" animBg="1"/>
      <p:bldP spid="3" grpId="1" animBg="1"/>
    </p:bldLst>
  </p:timing>
</p:sld>
</file>

<file path=ppt/slides/slide1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“Ready” To Vanish Away</a:t>
            </a:r>
            <a:br>
              <a:rPr lang="en-US" dirty="0" smtClean="0"/>
            </a:br>
            <a:r>
              <a:rPr lang="en-US" sz="3000" dirty="0" smtClean="0">
                <a:latin typeface="+mn-lt"/>
              </a:rPr>
              <a:t>(Heb. 8:13)</a:t>
            </a:r>
            <a:endParaRPr lang="en-US" sz="3000" dirty="0">
              <a:latin typeface="+mn-lt"/>
            </a:endParaRPr>
          </a:p>
        </p:txBody>
      </p:sp>
      <p:graphicFrame>
        <p:nvGraphicFramePr>
          <p:cNvPr id="5" name="Content Placeholder 4"/>
          <p:cNvGraphicFramePr>
            <a:graphicFrameLocks noGrp="1"/>
          </p:cNvGraphicFramePr>
          <p:nvPr>
            <p:ph idx="1"/>
            <p:extLst>
              <p:ext uri="{D42A27DB-BD31-4B8C-83A1-F6EECF244321}">
                <p14:modId xmlns:p14="http://schemas.microsoft.com/office/powerpoint/2010/main" val="716780082"/>
              </p:ext>
            </p:extLst>
          </p:nvPr>
        </p:nvGraphicFramePr>
        <p:xfrm>
          <a:off x="457200" y="1600200"/>
          <a:ext cx="8229600" cy="4530725"/>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4" name="Slide Number Placeholder 3"/>
          <p:cNvSpPr>
            <a:spLocks noGrp="1"/>
          </p:cNvSpPr>
          <p:nvPr>
            <p:ph type="sldNum" sz="quarter" idx="12"/>
          </p:nvPr>
        </p:nvSpPr>
        <p:spPr/>
        <p:txBody>
          <a:bodyPr/>
          <a:lstStyle/>
          <a:p>
            <a:pPr>
              <a:defRPr/>
            </a:pPr>
            <a:fld id="{A4F3638C-56A7-4D86-A7E5-624150A63992}" type="slidenum">
              <a:rPr lang="en-US" smtClean="0"/>
              <a:pPr>
                <a:defRPr/>
              </a:pPr>
              <a:t>162</a:t>
            </a:fld>
            <a:endParaRPr lang="en-US"/>
          </a:p>
        </p:txBody>
      </p:sp>
      <p:sp>
        <p:nvSpPr>
          <p:cNvPr id="3" name="Footer Placeholder 2"/>
          <p:cNvSpPr>
            <a:spLocks noGrp="1"/>
          </p:cNvSpPr>
          <p:nvPr>
            <p:ph type="ftr" sz="quarter" idx="11"/>
          </p:nvPr>
        </p:nvSpPr>
        <p:spPr/>
        <p:txBody>
          <a:bodyPr/>
          <a:lstStyle/>
          <a:p>
            <a:pPr>
              <a:defRPr/>
            </a:pPr>
            <a:r>
              <a:rPr lang="en-US" smtClean="0"/>
              <a:t>Kevin Kay</a:t>
            </a:r>
            <a:endParaRPr lang="en-US"/>
          </a:p>
        </p:txBody>
      </p:sp>
    </p:spTree>
    <p:extLst>
      <p:ext uri="{BB962C8B-B14F-4D97-AF65-F5344CB8AC3E}">
        <p14:creationId xmlns:p14="http://schemas.microsoft.com/office/powerpoint/2010/main" val="2754514400"/>
      </p:ext>
    </p:extLst>
  </p:cSld>
  <p:clrMapOvr>
    <a:overrideClrMapping bg1="dk2" tx1="lt1" bg2="dk1" tx2="lt2" accent1="accent1" accent2="accent2" accent3="accent3" accent4="accent4" accent5="accent5" accent6="accent6" hlink="hlink" folHlink="folHlink"/>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par>
    </p:tnLst>
  </p:timing>
</p:sld>
</file>

<file path=ppt/slides/slide1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Judgment On Edom</a:t>
            </a:r>
            <a:br>
              <a:rPr lang="en-US" dirty="0" smtClean="0"/>
            </a:br>
            <a:r>
              <a:rPr lang="en-US" sz="3000" dirty="0">
                <a:solidFill>
                  <a:schemeClr val="tx1"/>
                </a:solidFill>
                <a:latin typeface="+mn-lt"/>
              </a:rPr>
              <a:t>(Obad. 15)</a:t>
            </a:r>
          </a:p>
        </p:txBody>
      </p:sp>
      <p:sp>
        <p:nvSpPr>
          <p:cNvPr id="3" name="Content Placeholder 2"/>
          <p:cNvSpPr>
            <a:spLocks noGrp="1"/>
          </p:cNvSpPr>
          <p:nvPr>
            <p:ph idx="1"/>
          </p:nvPr>
        </p:nvSpPr>
        <p:spPr>
          <a:xfrm>
            <a:off x="457200" y="1676400"/>
            <a:ext cx="8229600" cy="4530725"/>
          </a:xfrm>
        </p:spPr>
        <p:txBody>
          <a:bodyPr/>
          <a:lstStyle/>
          <a:p>
            <a:pPr marL="0" indent="457200">
              <a:buNone/>
            </a:pPr>
            <a:r>
              <a:rPr lang="en-US" sz="2800" b="1" i="1" dirty="0">
                <a:effectLst/>
              </a:rPr>
              <a:t>Homer Hailey</a:t>
            </a:r>
            <a:r>
              <a:rPr lang="en-US" sz="2800" dirty="0">
                <a:effectLst/>
              </a:rPr>
              <a:t>:  “Historically, Edom's destruction began with the </a:t>
            </a:r>
            <a:r>
              <a:rPr lang="en-US" sz="2800" b="1" dirty="0">
                <a:solidFill>
                  <a:srgbClr val="FFFF00"/>
                </a:solidFill>
                <a:effectLst/>
              </a:rPr>
              <a:t>Chaldean invasion </a:t>
            </a:r>
            <a:r>
              <a:rPr lang="en-US" sz="2800" dirty="0">
                <a:effectLst/>
              </a:rPr>
              <a:t>under Nebuchadnezzar but was not completed by that nation.  Between </a:t>
            </a:r>
            <a:r>
              <a:rPr lang="en-US" sz="2800" b="1" dirty="0">
                <a:solidFill>
                  <a:srgbClr val="FFFF00"/>
                </a:solidFill>
                <a:effectLst/>
              </a:rPr>
              <a:t>the sixth and the end of the fourth centuries</a:t>
            </a:r>
            <a:r>
              <a:rPr lang="en-US" sz="2800" dirty="0">
                <a:effectLst/>
              </a:rPr>
              <a:t>, Edom was invaded by Arabs know as the </a:t>
            </a:r>
            <a:r>
              <a:rPr lang="en-US" sz="2800" dirty="0" err="1">
                <a:effectLst/>
              </a:rPr>
              <a:t>Nabataeans</a:t>
            </a:r>
            <a:r>
              <a:rPr lang="en-US" sz="2800" dirty="0">
                <a:effectLst/>
              </a:rPr>
              <a:t>, a highly gifted people who drove the </a:t>
            </a:r>
            <a:r>
              <a:rPr lang="en-US" sz="2800" dirty="0" err="1">
                <a:effectLst/>
              </a:rPr>
              <a:t>Edomites</a:t>
            </a:r>
            <a:r>
              <a:rPr lang="en-US" sz="2800" dirty="0">
                <a:effectLst/>
              </a:rPr>
              <a:t> out of their land into a region south of Judea.  The Maccabees brought them under subjection in </a:t>
            </a:r>
            <a:r>
              <a:rPr lang="en-US" sz="2800" b="1" dirty="0">
                <a:solidFill>
                  <a:srgbClr val="FFFF00"/>
                </a:solidFill>
                <a:effectLst/>
              </a:rPr>
              <a:t>the second century</a:t>
            </a:r>
            <a:r>
              <a:rPr lang="en-US" sz="2800" dirty="0">
                <a:effectLst/>
              </a:rPr>
              <a:t> when Judas Maccabeus slew </a:t>
            </a:r>
            <a:r>
              <a:rPr lang="en-US" sz="2800" dirty="0" smtClean="0">
                <a:effectLst/>
              </a:rPr>
              <a:t>some</a:t>
            </a:r>
            <a:endParaRPr lang="en-US" sz="2800" dirty="0"/>
          </a:p>
        </p:txBody>
      </p:sp>
      <p:sp>
        <p:nvSpPr>
          <p:cNvPr id="4" name="Slide Number Placeholder 3"/>
          <p:cNvSpPr>
            <a:spLocks noGrp="1"/>
          </p:cNvSpPr>
          <p:nvPr>
            <p:ph type="sldNum" sz="quarter" idx="12"/>
          </p:nvPr>
        </p:nvSpPr>
        <p:spPr/>
        <p:txBody>
          <a:bodyPr/>
          <a:lstStyle/>
          <a:p>
            <a:pPr>
              <a:defRPr/>
            </a:pPr>
            <a:fld id="{A4F3638C-56A7-4D86-A7E5-624150A63992}" type="slidenum">
              <a:rPr lang="en-US" smtClean="0"/>
              <a:pPr>
                <a:defRPr/>
              </a:pPr>
              <a:t>163</a:t>
            </a:fld>
            <a:endParaRPr lang="en-US"/>
          </a:p>
        </p:txBody>
      </p:sp>
      <p:sp>
        <p:nvSpPr>
          <p:cNvPr id="5" name="Footer Placeholder 4"/>
          <p:cNvSpPr>
            <a:spLocks noGrp="1"/>
          </p:cNvSpPr>
          <p:nvPr>
            <p:ph type="ftr" sz="quarter" idx="11"/>
          </p:nvPr>
        </p:nvSpPr>
        <p:spPr/>
        <p:txBody>
          <a:bodyPr/>
          <a:lstStyle/>
          <a:p>
            <a:pPr>
              <a:defRPr/>
            </a:pPr>
            <a:r>
              <a:rPr lang="en-US" smtClean="0"/>
              <a:t>Kevin Kay</a:t>
            </a:r>
            <a:endParaRPr lang="en-US"/>
          </a:p>
        </p:txBody>
      </p:sp>
    </p:spTree>
    <p:extLst>
      <p:ext uri="{BB962C8B-B14F-4D97-AF65-F5344CB8AC3E}">
        <p14:creationId xmlns:p14="http://schemas.microsoft.com/office/powerpoint/2010/main" val="121516349"/>
      </p:ext>
    </p:extLst>
  </p:cSld>
  <p:clrMapOvr>
    <a:overrideClrMapping bg1="dk2" tx1="lt1" bg2="dk1" tx2="lt2" accent1="accent1" accent2="accent2" accent3="accent3" accent4="accent4" accent5="accent5" accent6="accent6" hlink="hlink" folHlink="folHlink"/>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par>
    </p:tnLst>
  </p:timing>
</p:sld>
</file>

<file path=ppt/slides/slide1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Judgment On Edom</a:t>
            </a:r>
            <a:br>
              <a:rPr lang="en-US" dirty="0" smtClean="0"/>
            </a:br>
            <a:r>
              <a:rPr lang="en-US" sz="3000" dirty="0">
                <a:solidFill>
                  <a:schemeClr val="tx1"/>
                </a:solidFill>
                <a:latin typeface="+mn-lt"/>
              </a:rPr>
              <a:t>(Obad. 15)</a:t>
            </a:r>
          </a:p>
        </p:txBody>
      </p:sp>
      <p:sp>
        <p:nvSpPr>
          <p:cNvPr id="3" name="Content Placeholder 2"/>
          <p:cNvSpPr>
            <a:spLocks noGrp="1"/>
          </p:cNvSpPr>
          <p:nvPr>
            <p:ph idx="1"/>
          </p:nvPr>
        </p:nvSpPr>
        <p:spPr>
          <a:xfrm>
            <a:off x="457200" y="1752601"/>
            <a:ext cx="8229600" cy="4191000"/>
          </a:xfrm>
        </p:spPr>
        <p:txBody>
          <a:bodyPr/>
          <a:lstStyle/>
          <a:p>
            <a:pPr marL="0" indent="0">
              <a:buNone/>
            </a:pPr>
            <a:r>
              <a:rPr lang="en-US" sz="2800" dirty="0">
                <a:effectLst/>
              </a:rPr>
              <a:t>twenty thousand of </a:t>
            </a:r>
            <a:r>
              <a:rPr lang="en-US" sz="2800" dirty="0" smtClean="0">
                <a:effectLst/>
              </a:rPr>
              <a:t>them</a:t>
            </a:r>
            <a:r>
              <a:rPr lang="en-US" sz="2800" dirty="0">
                <a:effectLst/>
              </a:rPr>
              <a:t>.  John </a:t>
            </a:r>
            <a:r>
              <a:rPr lang="en-US" sz="2800" dirty="0" err="1">
                <a:effectLst/>
              </a:rPr>
              <a:t>Hyrcanus</a:t>
            </a:r>
            <a:r>
              <a:rPr lang="en-US" sz="2800" dirty="0">
                <a:effectLst/>
              </a:rPr>
              <a:t> (134-104 B.C.) subjugated the remnant of the nation, forcing them to accept circumcision and nominally to accept the Jewish religion.  Under the Romans some time during the </a:t>
            </a:r>
            <a:r>
              <a:rPr lang="en-US" sz="2800" b="1" dirty="0">
                <a:solidFill>
                  <a:srgbClr val="FFFF00"/>
                </a:solidFill>
                <a:effectLst/>
              </a:rPr>
              <a:t>first century after Christ </a:t>
            </a:r>
            <a:r>
              <a:rPr lang="en-US" sz="2800" dirty="0">
                <a:effectLst/>
              </a:rPr>
              <a:t>the remaining </a:t>
            </a:r>
            <a:r>
              <a:rPr lang="en-US" sz="2800" dirty="0" err="1">
                <a:effectLst/>
              </a:rPr>
              <a:t>Edomites</a:t>
            </a:r>
            <a:r>
              <a:rPr lang="en-US" sz="2800" dirty="0">
                <a:effectLst/>
              </a:rPr>
              <a:t> were absorbed by the Arabs and their identity was lost completely</a:t>
            </a:r>
            <a:r>
              <a:rPr lang="en-US" sz="2800" dirty="0" smtClean="0">
                <a:effectLst/>
              </a:rPr>
              <a:t>.”  </a:t>
            </a:r>
            <a:r>
              <a:rPr lang="en-US" sz="2000" dirty="0">
                <a:effectLst/>
              </a:rPr>
              <a:t>(</a:t>
            </a:r>
            <a:r>
              <a:rPr lang="en-US" sz="2000" i="1" dirty="0">
                <a:effectLst/>
              </a:rPr>
              <a:t>Commentary on the Minor Prophets</a:t>
            </a:r>
            <a:r>
              <a:rPr lang="en-US" sz="2000" dirty="0">
                <a:effectLst/>
              </a:rPr>
              <a:t>, 37-38)</a:t>
            </a:r>
            <a:endParaRPr lang="en-US" sz="2000" dirty="0"/>
          </a:p>
        </p:txBody>
      </p:sp>
      <p:sp>
        <p:nvSpPr>
          <p:cNvPr id="4" name="Slide Number Placeholder 3"/>
          <p:cNvSpPr>
            <a:spLocks noGrp="1"/>
          </p:cNvSpPr>
          <p:nvPr>
            <p:ph type="sldNum" sz="quarter" idx="12"/>
          </p:nvPr>
        </p:nvSpPr>
        <p:spPr/>
        <p:txBody>
          <a:bodyPr/>
          <a:lstStyle/>
          <a:p>
            <a:pPr>
              <a:defRPr/>
            </a:pPr>
            <a:fld id="{A4F3638C-56A7-4D86-A7E5-624150A63992}" type="slidenum">
              <a:rPr lang="en-US" smtClean="0"/>
              <a:pPr>
                <a:defRPr/>
              </a:pPr>
              <a:t>164</a:t>
            </a:fld>
            <a:endParaRPr lang="en-US"/>
          </a:p>
        </p:txBody>
      </p:sp>
      <p:sp>
        <p:nvSpPr>
          <p:cNvPr id="5" name="Footer Placeholder 4"/>
          <p:cNvSpPr>
            <a:spLocks noGrp="1"/>
          </p:cNvSpPr>
          <p:nvPr>
            <p:ph type="ftr" sz="quarter" idx="11"/>
          </p:nvPr>
        </p:nvSpPr>
        <p:spPr/>
        <p:txBody>
          <a:bodyPr/>
          <a:lstStyle/>
          <a:p>
            <a:pPr>
              <a:defRPr/>
            </a:pPr>
            <a:r>
              <a:rPr lang="en-US" smtClean="0"/>
              <a:t>Kevin Kay</a:t>
            </a:r>
            <a:endParaRPr lang="en-US"/>
          </a:p>
        </p:txBody>
      </p:sp>
    </p:spTree>
    <p:extLst>
      <p:ext uri="{BB962C8B-B14F-4D97-AF65-F5344CB8AC3E}">
        <p14:creationId xmlns:p14="http://schemas.microsoft.com/office/powerpoint/2010/main" val="189205783"/>
      </p:ext>
    </p:extLst>
  </p:cSld>
  <p:clrMapOvr>
    <a:overrideClrMapping bg1="dk2" tx1="lt1" bg2="dk1" tx2="lt2" accent1="accent1" accent2="accent2" accent3="accent3" accent4="accent4" accent5="accent5" accent6="accent6" hlink="hlink" folHlink="folHlink"/>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par>
    </p:tnLst>
  </p:timing>
</p:sld>
</file>

<file path=ppt/slides/slide1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“Ready To Vanish Away”</a:t>
            </a:r>
            <a:br>
              <a:rPr lang="en-US" dirty="0" smtClean="0"/>
            </a:br>
            <a:r>
              <a:rPr lang="en-US" sz="3000" dirty="0" smtClean="0">
                <a:solidFill>
                  <a:schemeClr val="tx1"/>
                </a:solidFill>
                <a:latin typeface="+mn-lt"/>
              </a:rPr>
              <a:t>(Heb. 8:13)</a:t>
            </a:r>
            <a:endParaRPr lang="en-US" sz="3000" dirty="0">
              <a:solidFill>
                <a:schemeClr val="tx1"/>
              </a:solidFill>
              <a:latin typeface="+mn-lt"/>
            </a:endParaRPr>
          </a:p>
        </p:txBody>
      </p:sp>
      <p:sp>
        <p:nvSpPr>
          <p:cNvPr id="3" name="Content Placeholder 2"/>
          <p:cNvSpPr>
            <a:spLocks noGrp="1"/>
          </p:cNvSpPr>
          <p:nvPr>
            <p:ph idx="1"/>
          </p:nvPr>
        </p:nvSpPr>
        <p:spPr>
          <a:xfrm>
            <a:off x="457200" y="1752601"/>
            <a:ext cx="8229600" cy="4191000"/>
          </a:xfrm>
        </p:spPr>
        <p:txBody>
          <a:bodyPr/>
          <a:lstStyle/>
          <a:p>
            <a:pPr marL="0" indent="457200">
              <a:buNone/>
            </a:pPr>
            <a:r>
              <a:rPr lang="en-US" b="1" i="1" dirty="0">
                <a:effectLst/>
              </a:rPr>
              <a:t>Craig S. Keener</a:t>
            </a:r>
            <a:r>
              <a:rPr lang="en-US" dirty="0">
                <a:effectLst/>
              </a:rPr>
              <a:t>:  “The writer undoubtedly says </a:t>
            </a:r>
            <a:r>
              <a:rPr lang="en-US" b="1" dirty="0">
                <a:solidFill>
                  <a:srgbClr val="FFFF00"/>
                </a:solidFill>
                <a:effectLst/>
              </a:rPr>
              <a:t>‘about to disappear’</a:t>
            </a:r>
            <a:r>
              <a:rPr lang="en-US" dirty="0">
                <a:effectLst/>
              </a:rPr>
              <a:t> because </a:t>
            </a:r>
            <a:r>
              <a:rPr lang="en-US" b="1" dirty="0">
                <a:solidFill>
                  <a:srgbClr val="FFFF00"/>
                </a:solidFill>
                <a:effectLst/>
              </a:rPr>
              <a:t>the temple service had not been directly discontinued</a:t>
            </a:r>
            <a:r>
              <a:rPr lang="en-US" dirty="0">
                <a:solidFill>
                  <a:srgbClr val="FFFF00"/>
                </a:solidFill>
                <a:effectLst/>
              </a:rPr>
              <a:t> </a:t>
            </a:r>
            <a:r>
              <a:rPr lang="en-US" dirty="0">
                <a:effectLst/>
              </a:rPr>
              <a:t>by Jesus’ exaltation, but it was at that time on the verge of disappearing.”  </a:t>
            </a:r>
            <a:r>
              <a:rPr lang="en-US" sz="2000" dirty="0">
                <a:effectLst/>
              </a:rPr>
              <a:t>(Bold emphasis added, “Hebrews, IVPBBCNT, Elec. Ed., </a:t>
            </a:r>
            <a:r>
              <a:rPr lang="en-US" sz="2000" dirty="0" err="1">
                <a:effectLst/>
              </a:rPr>
              <a:t>n.p</a:t>
            </a:r>
            <a:r>
              <a:rPr lang="en-US" sz="2000" dirty="0">
                <a:effectLst/>
              </a:rPr>
              <a:t>.)</a:t>
            </a:r>
            <a:endParaRPr lang="en-US" sz="2000" dirty="0"/>
          </a:p>
        </p:txBody>
      </p:sp>
      <p:sp>
        <p:nvSpPr>
          <p:cNvPr id="4" name="Slide Number Placeholder 3"/>
          <p:cNvSpPr>
            <a:spLocks noGrp="1"/>
          </p:cNvSpPr>
          <p:nvPr>
            <p:ph type="sldNum" sz="quarter" idx="12"/>
          </p:nvPr>
        </p:nvSpPr>
        <p:spPr/>
        <p:txBody>
          <a:bodyPr/>
          <a:lstStyle/>
          <a:p>
            <a:pPr>
              <a:defRPr/>
            </a:pPr>
            <a:fld id="{A4F3638C-56A7-4D86-A7E5-624150A63992}" type="slidenum">
              <a:rPr lang="en-US" smtClean="0"/>
              <a:pPr>
                <a:defRPr/>
              </a:pPr>
              <a:t>165</a:t>
            </a:fld>
            <a:endParaRPr lang="en-US"/>
          </a:p>
        </p:txBody>
      </p:sp>
      <p:sp>
        <p:nvSpPr>
          <p:cNvPr id="5" name="Footer Placeholder 4"/>
          <p:cNvSpPr>
            <a:spLocks noGrp="1"/>
          </p:cNvSpPr>
          <p:nvPr>
            <p:ph type="ftr" sz="quarter" idx="11"/>
          </p:nvPr>
        </p:nvSpPr>
        <p:spPr/>
        <p:txBody>
          <a:bodyPr/>
          <a:lstStyle/>
          <a:p>
            <a:pPr>
              <a:defRPr/>
            </a:pPr>
            <a:r>
              <a:rPr lang="en-US" smtClean="0"/>
              <a:t>Kevin Kay</a:t>
            </a:r>
            <a:endParaRPr lang="en-US"/>
          </a:p>
        </p:txBody>
      </p:sp>
    </p:spTree>
    <p:extLst>
      <p:ext uri="{BB962C8B-B14F-4D97-AF65-F5344CB8AC3E}">
        <p14:creationId xmlns:p14="http://schemas.microsoft.com/office/powerpoint/2010/main" val="825862713"/>
      </p:ext>
    </p:extLst>
  </p:cSld>
  <p:clrMapOvr>
    <a:overrideClrMapping bg1="dk2" tx1="lt1" bg2="dk1" tx2="lt2" accent1="accent1" accent2="accent2" accent3="accent3" accent4="accent4" accent5="accent5" accent6="accent6" hlink="hlink" folHlink="folHlink"/>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par>
    </p:tnLst>
  </p:timing>
</p:sld>
</file>

<file path=ppt/slides/slide1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“Ready To Vanish Away”</a:t>
            </a:r>
            <a:br>
              <a:rPr lang="en-US" dirty="0"/>
            </a:br>
            <a:r>
              <a:rPr lang="en-US" sz="3000" dirty="0">
                <a:solidFill>
                  <a:schemeClr val="tx1"/>
                </a:solidFill>
                <a:latin typeface="+mn-lt"/>
              </a:rPr>
              <a:t>(Heb. 8:13)</a:t>
            </a:r>
          </a:p>
        </p:txBody>
      </p:sp>
      <p:sp>
        <p:nvSpPr>
          <p:cNvPr id="3" name="Content Placeholder 2"/>
          <p:cNvSpPr>
            <a:spLocks noGrp="1"/>
          </p:cNvSpPr>
          <p:nvPr>
            <p:ph idx="1"/>
          </p:nvPr>
        </p:nvSpPr>
        <p:spPr/>
        <p:txBody>
          <a:bodyPr/>
          <a:lstStyle/>
          <a:p>
            <a:pPr marL="457200" indent="-457200">
              <a:spcBef>
                <a:spcPts val="0"/>
              </a:spcBef>
              <a:spcAft>
                <a:spcPts val="2400"/>
              </a:spcAft>
            </a:pPr>
            <a:r>
              <a:rPr lang="en-US" sz="2800" b="1" i="1" dirty="0">
                <a:effectLst/>
              </a:rPr>
              <a:t>ESV</a:t>
            </a:r>
            <a:r>
              <a:rPr lang="en-US" sz="2800" dirty="0">
                <a:effectLst/>
              </a:rPr>
              <a:t>:  </a:t>
            </a:r>
            <a:r>
              <a:rPr lang="en-US" sz="2800" b="1" dirty="0">
                <a:solidFill>
                  <a:srgbClr val="FFFF00"/>
                </a:solidFill>
                <a:effectLst/>
              </a:rPr>
              <a:t>In speaking of</a:t>
            </a:r>
            <a:r>
              <a:rPr lang="en-US" sz="2800" dirty="0">
                <a:solidFill>
                  <a:srgbClr val="FFFF00"/>
                </a:solidFill>
                <a:effectLst/>
              </a:rPr>
              <a:t> </a:t>
            </a:r>
            <a:r>
              <a:rPr lang="en-US" sz="2800" dirty="0">
                <a:effectLst/>
              </a:rPr>
              <a:t>a new covenant, he makes the first one obsolete. And what is becoming obsolete and growing old is ready to vanish away</a:t>
            </a:r>
            <a:r>
              <a:rPr lang="en-US" sz="2800" dirty="0" smtClean="0">
                <a:effectLst/>
              </a:rPr>
              <a:t>.</a:t>
            </a:r>
          </a:p>
          <a:p>
            <a:pPr marL="457200" indent="-457200">
              <a:spcBef>
                <a:spcPts val="0"/>
              </a:spcBef>
              <a:spcAft>
                <a:spcPts val="2400"/>
              </a:spcAft>
            </a:pPr>
            <a:r>
              <a:rPr lang="en-US" sz="2800" b="1" i="1" dirty="0">
                <a:effectLst/>
              </a:rPr>
              <a:t>NASB</a:t>
            </a:r>
            <a:r>
              <a:rPr lang="en-US" sz="2800" dirty="0">
                <a:effectLst/>
              </a:rPr>
              <a:t>:  </a:t>
            </a:r>
            <a:r>
              <a:rPr lang="en-US" sz="2800" b="1" dirty="0">
                <a:solidFill>
                  <a:srgbClr val="FFFF00"/>
                </a:solidFill>
                <a:effectLst/>
              </a:rPr>
              <a:t>When He said</a:t>
            </a:r>
            <a:r>
              <a:rPr lang="en-US" sz="2800" dirty="0">
                <a:effectLst/>
              </a:rPr>
              <a:t>, “A new covenant,” He has made the first obsolete. But </a:t>
            </a:r>
            <a:r>
              <a:rPr lang="en-US" sz="2800" b="1" dirty="0">
                <a:solidFill>
                  <a:srgbClr val="FFFF00"/>
                </a:solidFill>
                <a:effectLst/>
              </a:rPr>
              <a:t>whatever</a:t>
            </a:r>
            <a:r>
              <a:rPr lang="en-US" sz="2800" dirty="0">
                <a:effectLst/>
              </a:rPr>
              <a:t> is becoming obsolete and growing old is ready to disappear.</a:t>
            </a:r>
            <a:endParaRPr lang="en-US" sz="2800" dirty="0"/>
          </a:p>
        </p:txBody>
      </p:sp>
      <p:sp>
        <p:nvSpPr>
          <p:cNvPr id="4" name="Slide Number Placeholder 3"/>
          <p:cNvSpPr>
            <a:spLocks noGrp="1"/>
          </p:cNvSpPr>
          <p:nvPr>
            <p:ph type="sldNum" sz="quarter" idx="12"/>
          </p:nvPr>
        </p:nvSpPr>
        <p:spPr/>
        <p:txBody>
          <a:bodyPr/>
          <a:lstStyle/>
          <a:p>
            <a:pPr>
              <a:defRPr/>
            </a:pPr>
            <a:fld id="{A4F3638C-56A7-4D86-A7E5-624150A63992}" type="slidenum">
              <a:rPr lang="en-US" smtClean="0"/>
              <a:pPr>
                <a:defRPr/>
              </a:pPr>
              <a:t>166</a:t>
            </a:fld>
            <a:endParaRPr lang="en-US"/>
          </a:p>
        </p:txBody>
      </p:sp>
      <p:sp>
        <p:nvSpPr>
          <p:cNvPr id="5" name="Footer Placeholder 4"/>
          <p:cNvSpPr>
            <a:spLocks noGrp="1"/>
          </p:cNvSpPr>
          <p:nvPr>
            <p:ph type="ftr" sz="quarter" idx="11"/>
          </p:nvPr>
        </p:nvSpPr>
        <p:spPr/>
        <p:txBody>
          <a:bodyPr/>
          <a:lstStyle/>
          <a:p>
            <a:pPr>
              <a:defRPr/>
            </a:pPr>
            <a:r>
              <a:rPr lang="en-US" smtClean="0">
                <a:solidFill>
                  <a:srgbClr val="FFFFFF"/>
                </a:solidFill>
              </a:rPr>
              <a:t>Kevin Kay</a:t>
            </a:r>
            <a:endParaRPr lang="en-US">
              <a:solidFill>
                <a:srgbClr val="FFFFFF"/>
              </a:solidFill>
            </a:endParaRPr>
          </a:p>
        </p:txBody>
      </p:sp>
    </p:spTree>
    <p:extLst>
      <p:ext uri="{BB962C8B-B14F-4D97-AF65-F5344CB8AC3E}">
        <p14:creationId xmlns:p14="http://schemas.microsoft.com/office/powerpoint/2010/main" val="3385958913"/>
      </p:ext>
    </p:extLst>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par>
    </p:tnLst>
  </p:timing>
</p:sld>
</file>

<file path=ppt/slides/slide1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“Ready To Vanish Away”</a:t>
            </a:r>
            <a:br>
              <a:rPr lang="en-US" dirty="0"/>
            </a:br>
            <a:r>
              <a:rPr lang="en-US" sz="3000" dirty="0">
                <a:solidFill>
                  <a:schemeClr val="tx1"/>
                </a:solidFill>
                <a:latin typeface="+mn-lt"/>
              </a:rPr>
              <a:t>(Heb. 8:13)</a:t>
            </a:r>
          </a:p>
        </p:txBody>
      </p:sp>
      <p:sp>
        <p:nvSpPr>
          <p:cNvPr id="3" name="Content Placeholder 2"/>
          <p:cNvSpPr>
            <a:spLocks noGrp="1"/>
          </p:cNvSpPr>
          <p:nvPr>
            <p:ph idx="1"/>
          </p:nvPr>
        </p:nvSpPr>
        <p:spPr/>
        <p:txBody>
          <a:bodyPr/>
          <a:lstStyle/>
          <a:p>
            <a:pPr marL="0" indent="457200">
              <a:spcBef>
                <a:spcPts val="0"/>
              </a:spcBef>
              <a:spcAft>
                <a:spcPts val="2400"/>
              </a:spcAft>
              <a:buNone/>
            </a:pPr>
            <a:r>
              <a:rPr lang="en-US" sz="2800" b="1" i="1" dirty="0">
                <a:effectLst/>
              </a:rPr>
              <a:t>Bill Reeves</a:t>
            </a:r>
            <a:r>
              <a:rPr lang="en-US" sz="2800" dirty="0">
                <a:effectLst/>
              </a:rPr>
              <a:t>:  “The Hebrew writer does not say that the Old Covenant was becoming obsolete and growing old, but that </a:t>
            </a:r>
            <a:r>
              <a:rPr lang="en-US" sz="2800" b="1" dirty="0">
                <a:solidFill>
                  <a:srgbClr val="FFFF00"/>
                </a:solidFill>
                <a:effectLst/>
              </a:rPr>
              <a:t>whatever</a:t>
            </a:r>
            <a:r>
              <a:rPr lang="en-US" sz="2800" dirty="0">
                <a:effectLst/>
              </a:rPr>
              <a:t> (neuter) is becoming obsolete and growing old is ready to disappear! That’s his point; such is true of anything like that. It is a statement of general application. That’s why the neuter is used: ‘that which,’ or ‘whatever.’”  </a:t>
            </a:r>
            <a:r>
              <a:rPr lang="en-US" sz="2000" dirty="0">
                <a:effectLst/>
              </a:rPr>
              <a:t>(“The </a:t>
            </a:r>
            <a:r>
              <a:rPr lang="en-US" sz="2000" dirty="0" err="1">
                <a:effectLst/>
              </a:rPr>
              <a:t>Preterist</a:t>
            </a:r>
            <a:r>
              <a:rPr lang="en-US" sz="2000" dirty="0">
                <a:effectLst/>
              </a:rPr>
              <a:t> View Heresy (III), </a:t>
            </a:r>
            <a:r>
              <a:rPr lang="en-US" sz="2000" i="1" dirty="0">
                <a:effectLst/>
              </a:rPr>
              <a:t>A Study Of The A.D. 70 Doctrine, </a:t>
            </a:r>
            <a:r>
              <a:rPr lang="en-US" sz="2000" dirty="0">
                <a:effectLst/>
              </a:rPr>
              <a:t>77)</a:t>
            </a:r>
            <a:endParaRPr lang="en-US" sz="2000" dirty="0"/>
          </a:p>
        </p:txBody>
      </p:sp>
      <p:sp>
        <p:nvSpPr>
          <p:cNvPr id="4" name="Slide Number Placeholder 3"/>
          <p:cNvSpPr>
            <a:spLocks noGrp="1"/>
          </p:cNvSpPr>
          <p:nvPr>
            <p:ph type="sldNum" sz="quarter" idx="12"/>
          </p:nvPr>
        </p:nvSpPr>
        <p:spPr/>
        <p:txBody>
          <a:bodyPr/>
          <a:lstStyle/>
          <a:p>
            <a:pPr>
              <a:defRPr/>
            </a:pPr>
            <a:fld id="{A4F3638C-56A7-4D86-A7E5-624150A63992}" type="slidenum">
              <a:rPr lang="en-US" smtClean="0"/>
              <a:pPr>
                <a:defRPr/>
              </a:pPr>
              <a:t>167</a:t>
            </a:fld>
            <a:endParaRPr lang="en-US"/>
          </a:p>
        </p:txBody>
      </p:sp>
      <p:sp>
        <p:nvSpPr>
          <p:cNvPr id="5" name="Footer Placeholder 4"/>
          <p:cNvSpPr>
            <a:spLocks noGrp="1"/>
          </p:cNvSpPr>
          <p:nvPr>
            <p:ph type="ftr" sz="quarter" idx="11"/>
          </p:nvPr>
        </p:nvSpPr>
        <p:spPr/>
        <p:txBody>
          <a:bodyPr/>
          <a:lstStyle/>
          <a:p>
            <a:pPr>
              <a:defRPr/>
            </a:pPr>
            <a:r>
              <a:rPr lang="en-US" smtClean="0">
                <a:solidFill>
                  <a:srgbClr val="FFFFFF"/>
                </a:solidFill>
              </a:rPr>
              <a:t>Kevin Kay</a:t>
            </a:r>
            <a:endParaRPr lang="en-US">
              <a:solidFill>
                <a:srgbClr val="FFFFFF"/>
              </a:solidFill>
            </a:endParaRPr>
          </a:p>
        </p:txBody>
      </p:sp>
    </p:spTree>
    <p:extLst>
      <p:ext uri="{BB962C8B-B14F-4D97-AF65-F5344CB8AC3E}">
        <p14:creationId xmlns:p14="http://schemas.microsoft.com/office/powerpoint/2010/main" val="3377962544"/>
      </p:ext>
    </p:extLst>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par>
    </p:tnLst>
  </p:timing>
</p:sld>
</file>

<file path=ppt/slides/slide1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2082" name="Rectangle 2"/>
          <p:cNvSpPr>
            <a:spLocks noGrp="1" noChangeArrowheads="1"/>
          </p:cNvSpPr>
          <p:nvPr>
            <p:ph type="title"/>
          </p:nvPr>
        </p:nvSpPr>
        <p:spPr>
          <a:xfrm>
            <a:off x="685800" y="457200"/>
            <a:ext cx="7772400" cy="838200"/>
          </a:xfrm>
        </p:spPr>
        <p:txBody>
          <a:bodyPr/>
          <a:lstStyle/>
          <a:p>
            <a:pPr>
              <a:defRPr/>
            </a:pPr>
            <a:r>
              <a:rPr lang="en-US" sz="3500" dirty="0">
                <a:solidFill>
                  <a:srgbClr val="FF0000"/>
                </a:solidFill>
              </a:rPr>
              <a:t>Jewish Christians &amp; The Law</a:t>
            </a:r>
          </a:p>
        </p:txBody>
      </p:sp>
      <p:sp>
        <p:nvSpPr>
          <p:cNvPr id="302083" name="Rectangle 3"/>
          <p:cNvSpPr>
            <a:spLocks noGrp="1" noChangeArrowheads="1"/>
          </p:cNvSpPr>
          <p:nvPr>
            <p:ph idx="1"/>
          </p:nvPr>
        </p:nvSpPr>
        <p:spPr>
          <a:xfrm>
            <a:off x="685800" y="1524000"/>
            <a:ext cx="7772400" cy="4800600"/>
          </a:xfrm>
        </p:spPr>
        <p:txBody>
          <a:bodyPr/>
          <a:lstStyle/>
          <a:p>
            <a:pPr marL="457200" indent="-457200">
              <a:spcBef>
                <a:spcPct val="0"/>
              </a:spcBef>
              <a:spcAft>
                <a:spcPct val="50000"/>
              </a:spcAft>
              <a:defRPr/>
            </a:pPr>
            <a:r>
              <a:rPr lang="en-US" sz="2400" dirty="0"/>
              <a:t>Peter and John </a:t>
            </a:r>
            <a:r>
              <a:rPr lang="en-US" sz="2400" b="1" dirty="0">
                <a:solidFill>
                  <a:srgbClr val="FFFF00"/>
                </a:solidFill>
              </a:rPr>
              <a:t>went to the temple</a:t>
            </a:r>
            <a:r>
              <a:rPr lang="en-US" sz="2400" dirty="0"/>
              <a:t> at the hour of prayer  (Acts 3:1)</a:t>
            </a:r>
          </a:p>
          <a:p>
            <a:pPr marL="457200" indent="-457200">
              <a:spcBef>
                <a:spcPct val="0"/>
              </a:spcBef>
              <a:spcAft>
                <a:spcPct val="50000"/>
              </a:spcAft>
              <a:defRPr/>
            </a:pPr>
            <a:r>
              <a:rPr lang="en-US" sz="2400" dirty="0"/>
              <a:t>Paul had </a:t>
            </a:r>
            <a:r>
              <a:rPr lang="en-US" sz="2400" b="1" dirty="0">
                <a:solidFill>
                  <a:srgbClr val="FFFF00"/>
                </a:solidFill>
              </a:rPr>
              <a:t>Timothy circumcised</a:t>
            </a:r>
            <a:r>
              <a:rPr lang="en-US" sz="2400" dirty="0"/>
              <a:t>  (Acts 16:1-3)</a:t>
            </a:r>
          </a:p>
          <a:p>
            <a:pPr marL="457200" indent="-457200">
              <a:spcBef>
                <a:spcPct val="0"/>
              </a:spcBef>
              <a:spcAft>
                <a:spcPct val="50000"/>
              </a:spcAft>
              <a:defRPr/>
            </a:pPr>
            <a:r>
              <a:rPr lang="en-US" sz="2400" dirty="0"/>
              <a:t>Paul cut his hair and </a:t>
            </a:r>
            <a:r>
              <a:rPr lang="en-US" sz="2400" b="1" dirty="0">
                <a:solidFill>
                  <a:srgbClr val="FFFF00"/>
                </a:solidFill>
              </a:rPr>
              <a:t>took a vow</a:t>
            </a:r>
            <a:r>
              <a:rPr lang="en-US" sz="2400" dirty="0"/>
              <a:t> in </a:t>
            </a:r>
            <a:r>
              <a:rPr lang="en-US" sz="2400" dirty="0" err="1"/>
              <a:t>Cenchrea</a:t>
            </a:r>
            <a:r>
              <a:rPr lang="en-US" sz="2400" dirty="0"/>
              <a:t>  (Acts 18:18)</a:t>
            </a:r>
          </a:p>
          <a:p>
            <a:pPr marL="457200" indent="-457200">
              <a:spcBef>
                <a:spcPct val="0"/>
              </a:spcBef>
              <a:spcAft>
                <a:spcPct val="50000"/>
              </a:spcAft>
              <a:defRPr/>
            </a:pPr>
            <a:r>
              <a:rPr lang="en-US" sz="2400" dirty="0"/>
              <a:t>Paul </a:t>
            </a:r>
            <a:r>
              <a:rPr lang="en-US" sz="2400" b="1" dirty="0">
                <a:solidFill>
                  <a:srgbClr val="FFFF00"/>
                </a:solidFill>
              </a:rPr>
              <a:t>kept a Jewish feast</a:t>
            </a:r>
            <a:r>
              <a:rPr lang="en-US" sz="2400" dirty="0"/>
              <a:t> in Jerusalem  (Acts 18:21)</a:t>
            </a:r>
          </a:p>
          <a:p>
            <a:pPr marL="457200" indent="-457200">
              <a:spcBef>
                <a:spcPct val="0"/>
              </a:spcBef>
              <a:spcAft>
                <a:spcPct val="50000"/>
              </a:spcAft>
              <a:defRPr/>
            </a:pPr>
            <a:r>
              <a:rPr lang="en-US" sz="2400" dirty="0"/>
              <a:t>Paul wanted to be in Jerusalem for </a:t>
            </a:r>
            <a:r>
              <a:rPr lang="en-US" sz="2400" b="1" dirty="0">
                <a:solidFill>
                  <a:srgbClr val="FFFF00"/>
                </a:solidFill>
              </a:rPr>
              <a:t>Pentecost</a:t>
            </a:r>
            <a:r>
              <a:rPr lang="en-US" sz="2400" dirty="0"/>
              <a:t>  (Acts 20:16)</a:t>
            </a:r>
          </a:p>
          <a:p>
            <a:pPr marL="457200" indent="-457200">
              <a:spcBef>
                <a:spcPct val="0"/>
              </a:spcBef>
              <a:spcAft>
                <a:spcPct val="50000"/>
              </a:spcAft>
              <a:defRPr/>
            </a:pPr>
            <a:r>
              <a:rPr lang="en-US" sz="2400" dirty="0"/>
              <a:t>Paul </a:t>
            </a:r>
            <a:r>
              <a:rPr lang="en-US" sz="2400" b="1" dirty="0" smtClean="0">
                <a:solidFill>
                  <a:srgbClr val="FFFF00"/>
                </a:solidFill>
              </a:rPr>
              <a:t>sponsored four </a:t>
            </a:r>
            <a:r>
              <a:rPr lang="en-US" sz="2400" b="1" dirty="0">
                <a:solidFill>
                  <a:srgbClr val="FFFF00"/>
                </a:solidFill>
              </a:rPr>
              <a:t>men</a:t>
            </a:r>
            <a:r>
              <a:rPr lang="en-US" sz="2400" dirty="0"/>
              <a:t> who had taken a vow  (Acts 21:20-26; 24:18)</a:t>
            </a:r>
          </a:p>
        </p:txBody>
      </p:sp>
      <p:sp>
        <p:nvSpPr>
          <p:cNvPr id="6" name="Slide Number Placeholder 5"/>
          <p:cNvSpPr>
            <a:spLocks noGrp="1"/>
          </p:cNvSpPr>
          <p:nvPr>
            <p:ph type="sldNum" sz="quarter" idx="12"/>
          </p:nvPr>
        </p:nvSpPr>
        <p:spPr/>
        <p:txBody>
          <a:bodyPr/>
          <a:lstStyle/>
          <a:p>
            <a:pPr>
              <a:defRPr/>
            </a:pPr>
            <a:fld id="{DEEF9EE7-34D5-43E9-9EA8-882FD1978968}" type="slidenum">
              <a:rPr lang="en-US"/>
              <a:pPr>
                <a:defRPr/>
              </a:pPr>
              <a:t>168</a:t>
            </a:fld>
            <a:endParaRPr lang="en-US"/>
          </a:p>
        </p:txBody>
      </p:sp>
      <p:sp>
        <p:nvSpPr>
          <p:cNvPr id="2" name="Footer Placeholder 1"/>
          <p:cNvSpPr>
            <a:spLocks noGrp="1"/>
          </p:cNvSpPr>
          <p:nvPr>
            <p:ph type="ftr" sz="quarter" idx="11"/>
          </p:nvPr>
        </p:nvSpPr>
        <p:spPr/>
        <p:txBody>
          <a:bodyPr/>
          <a:lstStyle/>
          <a:p>
            <a:pPr>
              <a:defRPr/>
            </a:pPr>
            <a:r>
              <a:rPr lang="en-US" smtClean="0"/>
              <a:t>Kevin Kay</a:t>
            </a:r>
            <a:endParaRPr lang="en-US"/>
          </a:p>
        </p:txBody>
      </p:sp>
    </p:spTree>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par>
    </p:tnLst>
  </p:timing>
</p:sld>
</file>

<file path=ppt/slides/slide1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2082" name="Rectangle 2"/>
          <p:cNvSpPr>
            <a:spLocks noGrp="1" noChangeArrowheads="1"/>
          </p:cNvSpPr>
          <p:nvPr>
            <p:ph type="title"/>
          </p:nvPr>
        </p:nvSpPr>
        <p:spPr>
          <a:xfrm>
            <a:off x="685800" y="457200"/>
            <a:ext cx="7772400" cy="838200"/>
          </a:xfrm>
        </p:spPr>
        <p:txBody>
          <a:bodyPr/>
          <a:lstStyle/>
          <a:p>
            <a:pPr>
              <a:defRPr/>
            </a:pPr>
            <a:r>
              <a:rPr lang="en-US" dirty="0" smtClean="0">
                <a:solidFill>
                  <a:srgbClr val="FF0000"/>
                </a:solidFill>
              </a:rPr>
              <a:t>Charges Against Paul</a:t>
            </a:r>
            <a:br>
              <a:rPr lang="en-US" dirty="0" smtClean="0">
                <a:solidFill>
                  <a:srgbClr val="FF0000"/>
                </a:solidFill>
              </a:rPr>
            </a:br>
            <a:r>
              <a:rPr lang="en-US" sz="3000" dirty="0" smtClean="0">
                <a:solidFill>
                  <a:srgbClr val="FF0000"/>
                </a:solidFill>
                <a:latin typeface="+mn-lt"/>
              </a:rPr>
              <a:t>(Acts 21:20-26)</a:t>
            </a:r>
            <a:endParaRPr lang="en-US" sz="3000" dirty="0">
              <a:solidFill>
                <a:srgbClr val="FF0000"/>
              </a:solidFill>
              <a:latin typeface="+mn-lt"/>
            </a:endParaRPr>
          </a:p>
        </p:txBody>
      </p:sp>
      <p:sp>
        <p:nvSpPr>
          <p:cNvPr id="302083" name="Rectangle 3"/>
          <p:cNvSpPr>
            <a:spLocks noGrp="1" noChangeArrowheads="1"/>
          </p:cNvSpPr>
          <p:nvPr>
            <p:ph idx="1"/>
          </p:nvPr>
        </p:nvSpPr>
        <p:spPr>
          <a:xfrm>
            <a:off x="685800" y="1676400"/>
            <a:ext cx="7772400" cy="3048000"/>
          </a:xfrm>
        </p:spPr>
        <p:txBody>
          <a:bodyPr/>
          <a:lstStyle/>
          <a:p>
            <a:pPr marL="457200" indent="-457200">
              <a:spcBef>
                <a:spcPct val="0"/>
              </a:spcBef>
              <a:spcAft>
                <a:spcPts val="2400"/>
              </a:spcAft>
              <a:defRPr/>
            </a:pPr>
            <a:r>
              <a:rPr lang="en-US" sz="2400" dirty="0" smtClean="0">
                <a:effectLst/>
              </a:rPr>
              <a:t>Teaching Jews to </a:t>
            </a:r>
            <a:r>
              <a:rPr lang="en-US" sz="2400" b="1" dirty="0">
                <a:solidFill>
                  <a:srgbClr val="FFFF00"/>
                </a:solidFill>
                <a:effectLst/>
              </a:rPr>
              <a:t>forsake Moses </a:t>
            </a:r>
            <a:endParaRPr lang="en-US" sz="2400" b="1" dirty="0" smtClean="0">
              <a:solidFill>
                <a:srgbClr val="FFFF00"/>
              </a:solidFill>
              <a:effectLst/>
            </a:endParaRPr>
          </a:p>
          <a:p>
            <a:pPr marL="457200" indent="-457200">
              <a:spcBef>
                <a:spcPct val="0"/>
              </a:spcBef>
              <a:spcAft>
                <a:spcPts val="2400"/>
              </a:spcAft>
              <a:defRPr/>
            </a:pPr>
            <a:r>
              <a:rPr lang="en-US" sz="2400" dirty="0" smtClean="0">
                <a:effectLst/>
              </a:rPr>
              <a:t>Teaching Jews not </a:t>
            </a:r>
            <a:r>
              <a:rPr lang="en-US" sz="2400" dirty="0">
                <a:effectLst/>
              </a:rPr>
              <a:t>to </a:t>
            </a:r>
            <a:r>
              <a:rPr lang="en-US" sz="2400" b="1" dirty="0">
                <a:solidFill>
                  <a:srgbClr val="FFFF00"/>
                </a:solidFill>
                <a:effectLst/>
              </a:rPr>
              <a:t>circumcise</a:t>
            </a:r>
            <a:r>
              <a:rPr lang="en-US" sz="2400" dirty="0">
                <a:effectLst/>
              </a:rPr>
              <a:t> their </a:t>
            </a:r>
            <a:r>
              <a:rPr lang="en-US" sz="2400" dirty="0" smtClean="0">
                <a:effectLst/>
              </a:rPr>
              <a:t>children</a:t>
            </a:r>
          </a:p>
          <a:p>
            <a:pPr marL="457200" indent="-457200">
              <a:spcBef>
                <a:spcPct val="0"/>
              </a:spcBef>
              <a:spcAft>
                <a:spcPts val="2400"/>
              </a:spcAft>
              <a:defRPr/>
            </a:pPr>
            <a:r>
              <a:rPr lang="en-US" sz="2400" dirty="0" smtClean="0">
                <a:effectLst/>
              </a:rPr>
              <a:t>Teaching Jews not </a:t>
            </a:r>
            <a:r>
              <a:rPr lang="en-US" sz="2400" dirty="0">
                <a:effectLst/>
              </a:rPr>
              <a:t>to </a:t>
            </a:r>
            <a:r>
              <a:rPr lang="en-US" sz="2400" b="1" dirty="0">
                <a:solidFill>
                  <a:srgbClr val="FFFF00"/>
                </a:solidFill>
                <a:effectLst/>
              </a:rPr>
              <a:t>walk</a:t>
            </a:r>
            <a:r>
              <a:rPr lang="en-US" sz="2400" dirty="0">
                <a:effectLst/>
              </a:rPr>
              <a:t> according to the customs of their </a:t>
            </a:r>
            <a:r>
              <a:rPr lang="en-US" sz="2400" dirty="0" smtClean="0">
                <a:effectLst/>
              </a:rPr>
              <a:t>fathers</a:t>
            </a:r>
          </a:p>
          <a:p>
            <a:pPr marL="457200" indent="-457200">
              <a:spcBef>
                <a:spcPct val="0"/>
              </a:spcBef>
              <a:spcAft>
                <a:spcPts val="2400"/>
              </a:spcAft>
              <a:defRPr/>
            </a:pPr>
            <a:r>
              <a:rPr lang="en-US" sz="2400" dirty="0" smtClean="0">
                <a:effectLst/>
              </a:rPr>
              <a:t>Not </a:t>
            </a:r>
            <a:r>
              <a:rPr lang="en-US" sz="2400" b="1" dirty="0">
                <a:solidFill>
                  <a:srgbClr val="FFFF00"/>
                </a:solidFill>
                <a:effectLst/>
              </a:rPr>
              <a:t>walking</a:t>
            </a:r>
            <a:r>
              <a:rPr lang="en-US" sz="2400" dirty="0" smtClean="0">
                <a:effectLst/>
              </a:rPr>
              <a:t> </a:t>
            </a:r>
            <a:r>
              <a:rPr lang="en-US" sz="2400" b="1" dirty="0">
                <a:solidFill>
                  <a:srgbClr val="FFFF00"/>
                </a:solidFill>
                <a:effectLst/>
              </a:rPr>
              <a:t>orderly</a:t>
            </a:r>
            <a:r>
              <a:rPr lang="en-US" sz="2400" dirty="0" smtClean="0">
                <a:effectLst/>
              </a:rPr>
              <a:t> and </a:t>
            </a:r>
            <a:r>
              <a:rPr lang="en-US" sz="2400" b="1" dirty="0">
                <a:solidFill>
                  <a:srgbClr val="FFFF00"/>
                </a:solidFill>
                <a:effectLst/>
              </a:rPr>
              <a:t>keeping</a:t>
            </a:r>
            <a:r>
              <a:rPr lang="en-US" sz="2400" dirty="0" smtClean="0">
                <a:effectLst/>
              </a:rPr>
              <a:t> </a:t>
            </a:r>
            <a:r>
              <a:rPr lang="en-US" sz="2400" b="1" dirty="0">
                <a:solidFill>
                  <a:srgbClr val="FFFF00"/>
                </a:solidFill>
                <a:effectLst/>
              </a:rPr>
              <a:t>the</a:t>
            </a:r>
            <a:r>
              <a:rPr lang="en-US" sz="2400" dirty="0" smtClean="0">
                <a:effectLst/>
              </a:rPr>
              <a:t> </a:t>
            </a:r>
            <a:r>
              <a:rPr lang="en-US" sz="2400" b="1" dirty="0">
                <a:solidFill>
                  <a:srgbClr val="FFFF00"/>
                </a:solidFill>
                <a:effectLst/>
              </a:rPr>
              <a:t>law</a:t>
            </a:r>
          </a:p>
        </p:txBody>
      </p:sp>
      <p:sp>
        <p:nvSpPr>
          <p:cNvPr id="6" name="Slide Number Placeholder 5"/>
          <p:cNvSpPr>
            <a:spLocks noGrp="1"/>
          </p:cNvSpPr>
          <p:nvPr>
            <p:ph type="sldNum" sz="quarter" idx="12"/>
          </p:nvPr>
        </p:nvSpPr>
        <p:spPr/>
        <p:txBody>
          <a:bodyPr/>
          <a:lstStyle/>
          <a:p>
            <a:pPr>
              <a:defRPr/>
            </a:pPr>
            <a:fld id="{DEEF9EE7-34D5-43E9-9EA8-882FD1978968}" type="slidenum">
              <a:rPr lang="en-US"/>
              <a:pPr>
                <a:defRPr/>
              </a:pPr>
              <a:t>169</a:t>
            </a:fld>
            <a:endParaRPr lang="en-US"/>
          </a:p>
        </p:txBody>
      </p:sp>
      <p:sp>
        <p:nvSpPr>
          <p:cNvPr id="3" name="Up Arrow Callout 2"/>
          <p:cNvSpPr/>
          <p:nvPr/>
        </p:nvSpPr>
        <p:spPr bwMode="auto">
          <a:xfrm>
            <a:off x="1520190" y="4800600"/>
            <a:ext cx="6553200" cy="1066800"/>
          </a:xfrm>
          <a:prstGeom prst="upArrowCallout">
            <a:avLst/>
          </a:prstGeom>
          <a:solidFill>
            <a:srgbClr val="C00000"/>
          </a:solidFill>
          <a:ln w="9525" cap="flat" cmpd="sng" algn="ctr">
            <a:noFill/>
            <a:prstDash val="solid"/>
            <a:round/>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91440" tIns="45720" rIns="91440" bIns="45720" numCol="1" rtlCol="0" anchor="ctr"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r>
              <a:rPr kumimoji="0" lang="en-US" sz="3200" b="0" i="0" u="none" strike="noStrike" cap="none" normalizeH="0" baseline="0" dirty="0" smtClean="0">
                <a:ln>
                  <a:noFill/>
                </a:ln>
                <a:solidFill>
                  <a:schemeClr val="tx1"/>
                </a:solidFill>
                <a:effectLst/>
                <a:latin typeface="+mj-lt"/>
              </a:rPr>
              <a:t>Vow To Disprove</a:t>
            </a:r>
          </a:p>
        </p:txBody>
      </p:sp>
      <p:sp>
        <p:nvSpPr>
          <p:cNvPr id="2" name="Footer Placeholder 1"/>
          <p:cNvSpPr>
            <a:spLocks noGrp="1"/>
          </p:cNvSpPr>
          <p:nvPr>
            <p:ph type="ftr" sz="quarter" idx="11"/>
          </p:nvPr>
        </p:nvSpPr>
        <p:spPr/>
        <p:txBody>
          <a:bodyPr/>
          <a:lstStyle/>
          <a:p>
            <a:pPr>
              <a:defRPr/>
            </a:pPr>
            <a:r>
              <a:rPr lang="en-US" dirty="0" smtClean="0"/>
              <a:t>Oscar Miles</a:t>
            </a:r>
            <a:endParaRPr lang="en-US" dirty="0"/>
          </a:p>
        </p:txBody>
      </p:sp>
    </p:spTree>
    <p:extLst>
      <p:ext uri="{BB962C8B-B14F-4D97-AF65-F5344CB8AC3E}">
        <p14:creationId xmlns:p14="http://schemas.microsoft.com/office/powerpoint/2010/main" val="2922359691"/>
      </p:ext>
    </p:extLst>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p:cNvSpPr>
            <a:spLocks noGrp="1"/>
          </p:cNvSpPr>
          <p:nvPr>
            <p:ph type="title"/>
          </p:nvPr>
        </p:nvSpPr>
        <p:spPr/>
        <p:txBody>
          <a:bodyPr/>
          <a:lstStyle/>
          <a:p>
            <a:pPr>
              <a:defRPr/>
            </a:pPr>
            <a:r>
              <a:rPr lang="en-US" sz="4800" b="1" dirty="0">
                <a:solidFill>
                  <a:srgbClr val="FF0000"/>
                </a:solidFill>
                <a:effectLst/>
              </a:rPr>
              <a:t>The </a:t>
            </a:r>
            <a:r>
              <a:rPr lang="en-US" sz="4800" b="1" dirty="0" err="1">
                <a:solidFill>
                  <a:srgbClr val="FF0000"/>
                </a:solidFill>
                <a:effectLst/>
              </a:rPr>
              <a:t>Eschaton</a:t>
            </a:r>
            <a:endParaRPr lang="en-US" sz="4800" b="1" dirty="0">
              <a:solidFill>
                <a:srgbClr val="FF0000"/>
              </a:solidFill>
              <a:effectLst/>
            </a:endParaRPr>
          </a:p>
        </p:txBody>
      </p:sp>
      <p:sp>
        <p:nvSpPr>
          <p:cNvPr id="4" name="Content Placeholder 3"/>
          <p:cNvSpPr>
            <a:spLocks noGrp="1"/>
          </p:cNvSpPr>
          <p:nvPr>
            <p:ph idx="1"/>
          </p:nvPr>
        </p:nvSpPr>
        <p:spPr/>
        <p:txBody>
          <a:bodyPr/>
          <a:lstStyle/>
          <a:p>
            <a:pPr marL="0" indent="463550">
              <a:buFont typeface="Wingdings" pitchFamily="2" charset="2"/>
              <a:buNone/>
              <a:defRPr/>
            </a:pPr>
            <a:r>
              <a:rPr lang="en-US" sz="2600" b="1" dirty="0"/>
              <a:t>Max King:  </a:t>
            </a:r>
            <a:r>
              <a:rPr lang="en-US" sz="2600" dirty="0" smtClean="0"/>
              <a:t>“The </a:t>
            </a:r>
            <a:r>
              <a:rPr lang="en-US" sz="2600" b="1" dirty="0">
                <a:solidFill>
                  <a:srgbClr val="FFFF00"/>
                </a:solidFill>
              </a:rPr>
              <a:t>cross</a:t>
            </a:r>
            <a:r>
              <a:rPr lang="en-US" sz="2600" dirty="0"/>
              <a:t> and the </a:t>
            </a:r>
            <a:r>
              <a:rPr lang="en-US" sz="2600" b="1" dirty="0" err="1">
                <a:solidFill>
                  <a:srgbClr val="FFFF00"/>
                </a:solidFill>
              </a:rPr>
              <a:t>parousia</a:t>
            </a:r>
            <a:r>
              <a:rPr lang="en-US" sz="2600" b="1" dirty="0">
                <a:solidFill>
                  <a:srgbClr val="FFFF00"/>
                </a:solidFill>
              </a:rPr>
              <a:t> of Christ</a:t>
            </a:r>
            <a:r>
              <a:rPr lang="en-US" sz="2600" dirty="0"/>
              <a:t> are in biblical eschatology what </a:t>
            </a:r>
            <a:r>
              <a:rPr lang="en-US" sz="2600" b="1" dirty="0">
                <a:solidFill>
                  <a:srgbClr val="FFFF00"/>
                </a:solidFill>
              </a:rPr>
              <a:t>alpha</a:t>
            </a:r>
            <a:r>
              <a:rPr lang="en-US" sz="2600" dirty="0"/>
              <a:t> and </a:t>
            </a:r>
            <a:r>
              <a:rPr lang="en-US" sz="2600" b="1" dirty="0">
                <a:solidFill>
                  <a:srgbClr val="FFFF00"/>
                </a:solidFill>
              </a:rPr>
              <a:t>omega</a:t>
            </a:r>
            <a:r>
              <a:rPr lang="en-US" sz="2600" dirty="0"/>
              <a:t> are in the Greek alphabet -- the beginning and the end. Our primary aim in this volume, as indicated by the title, is to show that </a:t>
            </a:r>
            <a:r>
              <a:rPr lang="en-US" sz="2600" dirty="0" smtClean="0"/>
              <a:t>Christ’s </a:t>
            </a:r>
            <a:r>
              <a:rPr lang="en-US" sz="2600" dirty="0"/>
              <a:t>cross and </a:t>
            </a:r>
            <a:r>
              <a:rPr lang="en-US" sz="2600" dirty="0" err="1"/>
              <a:t>parousia</a:t>
            </a:r>
            <a:r>
              <a:rPr lang="en-US" sz="2600" dirty="0"/>
              <a:t> (i.e., His </a:t>
            </a:r>
            <a:r>
              <a:rPr lang="en-US" sz="2600" i="1" dirty="0">
                <a:solidFill>
                  <a:srgbClr val="FFFF00"/>
                </a:solidFill>
              </a:rPr>
              <a:t>presence</a:t>
            </a:r>
            <a:r>
              <a:rPr lang="en-US" sz="2600" dirty="0"/>
              <a:t> or </a:t>
            </a:r>
            <a:r>
              <a:rPr lang="en-US" sz="2600" i="1" dirty="0">
                <a:solidFill>
                  <a:srgbClr val="FFFF00"/>
                </a:solidFill>
              </a:rPr>
              <a:t>arrival</a:t>
            </a:r>
            <a:r>
              <a:rPr lang="en-US" sz="2600" dirty="0"/>
              <a:t> commonly called the </a:t>
            </a:r>
            <a:r>
              <a:rPr lang="en-US" sz="2600" i="1" dirty="0">
                <a:solidFill>
                  <a:srgbClr val="FFFF00"/>
                </a:solidFill>
              </a:rPr>
              <a:t>second coming</a:t>
            </a:r>
            <a:r>
              <a:rPr lang="en-US" sz="2600" dirty="0"/>
              <a:t>) are the two foci of one complete, indivisible </a:t>
            </a:r>
            <a:r>
              <a:rPr lang="en-US" sz="2600" i="1" dirty="0" err="1">
                <a:solidFill>
                  <a:srgbClr val="FFFF00"/>
                </a:solidFill>
              </a:rPr>
              <a:t>eschaton</a:t>
            </a:r>
            <a:r>
              <a:rPr lang="en-US" sz="2600" dirty="0"/>
              <a:t> (end time) that pertain to the fulfillment of all redemptive history and prophecy within the closing period </a:t>
            </a:r>
            <a:r>
              <a:rPr lang="en-US" sz="2600" dirty="0" smtClean="0"/>
              <a:t>(‘the </a:t>
            </a:r>
            <a:r>
              <a:rPr lang="en-US" sz="2600" dirty="0"/>
              <a:t>last </a:t>
            </a:r>
            <a:r>
              <a:rPr lang="en-US" sz="2600" dirty="0" smtClean="0"/>
              <a:t>days’) </a:t>
            </a:r>
            <a:r>
              <a:rPr lang="en-US" sz="2600" dirty="0"/>
              <a:t>of the Old Testament aeon (age</a:t>
            </a:r>
            <a:r>
              <a:rPr lang="en-US" sz="2600" dirty="0" smtClean="0"/>
              <a:t>).”</a:t>
            </a:r>
            <a:r>
              <a:rPr lang="en-US" sz="2500" dirty="0" smtClean="0"/>
              <a:t>  </a:t>
            </a:r>
            <a:r>
              <a:rPr lang="en-US" sz="2000" dirty="0"/>
              <a:t>(</a:t>
            </a:r>
            <a:r>
              <a:rPr lang="en-US" sz="2000" i="1" dirty="0"/>
              <a:t>The Cross and the </a:t>
            </a:r>
            <a:r>
              <a:rPr lang="en-US" sz="2000" i="1" dirty="0" err="1"/>
              <a:t>Parousia</a:t>
            </a:r>
            <a:r>
              <a:rPr lang="en-US" sz="2000" i="1" dirty="0"/>
              <a:t> of Christ</a:t>
            </a:r>
            <a:r>
              <a:rPr lang="en-US" sz="2000" dirty="0"/>
              <a:t>, ix)</a:t>
            </a:r>
          </a:p>
        </p:txBody>
      </p:sp>
      <p:sp>
        <p:nvSpPr>
          <p:cNvPr id="2" name="Slide Number Placeholder 1"/>
          <p:cNvSpPr>
            <a:spLocks noGrp="1"/>
          </p:cNvSpPr>
          <p:nvPr>
            <p:ph type="sldNum" sz="quarter" idx="12"/>
          </p:nvPr>
        </p:nvSpPr>
        <p:spPr/>
        <p:txBody>
          <a:bodyPr/>
          <a:lstStyle/>
          <a:p>
            <a:pPr>
              <a:defRPr/>
            </a:pPr>
            <a:fld id="{4BFC43F0-7899-44D1-9C3A-7444A5195FEF}" type="slidenum">
              <a:rPr lang="en-US"/>
              <a:pPr>
                <a:defRPr/>
              </a:pPr>
              <a:t>17</a:t>
            </a:fld>
            <a:endParaRPr lang="en-US"/>
          </a:p>
        </p:txBody>
      </p:sp>
      <p:sp>
        <p:nvSpPr>
          <p:cNvPr id="5" name="Footer Placeholder 4"/>
          <p:cNvSpPr>
            <a:spLocks noGrp="1"/>
          </p:cNvSpPr>
          <p:nvPr>
            <p:ph type="ftr" sz="quarter" idx="11"/>
          </p:nvPr>
        </p:nvSpPr>
        <p:spPr/>
        <p:txBody>
          <a:bodyPr/>
          <a:lstStyle/>
          <a:p>
            <a:pPr>
              <a:defRPr/>
            </a:pPr>
            <a:r>
              <a:rPr lang="en-US" smtClean="0"/>
              <a:t>Kevin Kay</a:t>
            </a:r>
            <a:endParaRPr lang="en-US"/>
          </a:p>
        </p:txBody>
      </p:sp>
    </p:spTree>
    <p:extLst>
      <p:ext uri="{BB962C8B-B14F-4D97-AF65-F5344CB8AC3E}">
        <p14:creationId xmlns:p14="http://schemas.microsoft.com/office/powerpoint/2010/main" val="3816357580"/>
      </p:ext>
    </p:extLst>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par>
    </p:tnLst>
  </p:timing>
</p:sld>
</file>

<file path=ppt/slides/slide1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2082" name="Rectangle 2"/>
          <p:cNvSpPr>
            <a:spLocks noGrp="1" noChangeArrowheads="1"/>
          </p:cNvSpPr>
          <p:nvPr>
            <p:ph type="title"/>
          </p:nvPr>
        </p:nvSpPr>
        <p:spPr>
          <a:xfrm>
            <a:off x="685800" y="457200"/>
            <a:ext cx="7772400" cy="1219200"/>
          </a:xfrm>
        </p:spPr>
        <p:txBody>
          <a:bodyPr/>
          <a:lstStyle/>
          <a:p>
            <a:pPr>
              <a:defRPr/>
            </a:pPr>
            <a:r>
              <a:rPr lang="en-US" dirty="0"/>
              <a:t>Jewish </a:t>
            </a:r>
            <a:r>
              <a:rPr lang="en-US" dirty="0" smtClean="0"/>
              <a:t>Christians Kept</a:t>
            </a:r>
            <a:br>
              <a:rPr lang="en-US" dirty="0" smtClean="0"/>
            </a:br>
            <a:r>
              <a:rPr lang="en-US" dirty="0" smtClean="0"/>
              <a:t>Jewish Customs</a:t>
            </a:r>
            <a:endParaRPr lang="en-US" dirty="0"/>
          </a:p>
        </p:txBody>
      </p:sp>
      <p:sp>
        <p:nvSpPr>
          <p:cNvPr id="302083" name="Rectangle 3"/>
          <p:cNvSpPr>
            <a:spLocks noGrp="1" noChangeArrowheads="1"/>
          </p:cNvSpPr>
          <p:nvPr>
            <p:ph idx="1"/>
          </p:nvPr>
        </p:nvSpPr>
        <p:spPr>
          <a:xfrm>
            <a:off x="685800" y="2133600"/>
            <a:ext cx="7772400" cy="4191000"/>
          </a:xfrm>
        </p:spPr>
        <p:txBody>
          <a:bodyPr/>
          <a:lstStyle/>
          <a:p>
            <a:pPr marL="457200" lvl="5" indent="-457200" hangingPunct="0">
              <a:spcBef>
                <a:spcPts val="0"/>
              </a:spcBef>
              <a:spcAft>
                <a:spcPts val="3600"/>
              </a:spcAft>
              <a:buClr>
                <a:schemeClr val="hlink"/>
              </a:buClr>
              <a:buBlip>
                <a:blip r:embed="rId4"/>
              </a:buBlip>
            </a:pPr>
            <a:r>
              <a:rPr lang="en-US" sz="2800" dirty="0">
                <a:effectLst/>
                <a:ea typeface="+mn-ea"/>
                <a:cs typeface="+mn-cs"/>
              </a:rPr>
              <a:t>Not to be </a:t>
            </a:r>
            <a:r>
              <a:rPr lang="en-US" sz="2800" b="1" dirty="0">
                <a:solidFill>
                  <a:srgbClr val="FFFF00"/>
                </a:solidFill>
                <a:effectLst/>
                <a:ea typeface="+mn-ea"/>
                <a:cs typeface="+mn-cs"/>
              </a:rPr>
              <a:t>justified</a:t>
            </a:r>
            <a:r>
              <a:rPr lang="en-US" sz="2800" dirty="0">
                <a:effectLst/>
                <a:ea typeface="+mn-ea"/>
                <a:cs typeface="+mn-cs"/>
              </a:rPr>
              <a:t>  (Acts 13:38-39; Gal. 2:15-16)</a:t>
            </a:r>
          </a:p>
          <a:p>
            <a:pPr marL="457200" lvl="5" indent="-457200" hangingPunct="0">
              <a:spcBef>
                <a:spcPts val="0"/>
              </a:spcBef>
              <a:spcAft>
                <a:spcPts val="3600"/>
              </a:spcAft>
              <a:buClr>
                <a:schemeClr val="hlink"/>
              </a:buClr>
              <a:buBlip>
                <a:blip r:embed="rId4"/>
              </a:buBlip>
            </a:pPr>
            <a:r>
              <a:rPr lang="en-US" sz="2800" dirty="0">
                <a:effectLst/>
                <a:ea typeface="+mn-ea"/>
                <a:cs typeface="+mn-cs"/>
              </a:rPr>
              <a:t>But out of </a:t>
            </a:r>
            <a:r>
              <a:rPr lang="en-US" sz="2800" b="1" dirty="0">
                <a:solidFill>
                  <a:srgbClr val="FFFF00"/>
                </a:solidFill>
                <a:effectLst/>
                <a:ea typeface="+mn-ea"/>
                <a:cs typeface="+mn-cs"/>
              </a:rPr>
              <a:t>respect</a:t>
            </a:r>
            <a:r>
              <a:rPr lang="en-US" sz="2800" dirty="0">
                <a:effectLst/>
                <a:ea typeface="+mn-ea"/>
                <a:cs typeface="+mn-cs"/>
              </a:rPr>
              <a:t> for their Jewish heritage  (Acts 21:20-26)</a:t>
            </a:r>
          </a:p>
          <a:p>
            <a:pPr marL="457200" indent="-457200">
              <a:spcBef>
                <a:spcPts val="0"/>
              </a:spcBef>
              <a:spcAft>
                <a:spcPts val="3600"/>
              </a:spcAft>
            </a:pPr>
            <a:r>
              <a:rPr lang="en-US" sz="2800" dirty="0">
                <a:effectLst/>
              </a:rPr>
              <a:t>To </a:t>
            </a:r>
            <a:r>
              <a:rPr lang="en-US" sz="2800" b="1" dirty="0">
                <a:solidFill>
                  <a:srgbClr val="FFFF00"/>
                </a:solidFill>
                <a:effectLst/>
              </a:rPr>
              <a:t>become all things </a:t>
            </a:r>
            <a:r>
              <a:rPr lang="en-US" sz="2800" dirty="0">
                <a:effectLst/>
              </a:rPr>
              <a:t>to all men  (1 Cor. 9:19-23)</a:t>
            </a:r>
            <a:endParaRPr lang="en-US" sz="2800" dirty="0"/>
          </a:p>
        </p:txBody>
      </p:sp>
      <p:sp>
        <p:nvSpPr>
          <p:cNvPr id="6" name="Slide Number Placeholder 5"/>
          <p:cNvSpPr>
            <a:spLocks noGrp="1"/>
          </p:cNvSpPr>
          <p:nvPr>
            <p:ph type="sldNum" sz="quarter" idx="12"/>
          </p:nvPr>
        </p:nvSpPr>
        <p:spPr/>
        <p:txBody>
          <a:bodyPr/>
          <a:lstStyle/>
          <a:p>
            <a:pPr>
              <a:defRPr/>
            </a:pPr>
            <a:fld id="{DEEF9EE7-34D5-43E9-9EA8-882FD1978968}" type="slidenum">
              <a:rPr lang="en-US"/>
              <a:pPr>
                <a:defRPr/>
              </a:pPr>
              <a:t>170</a:t>
            </a:fld>
            <a:endParaRPr lang="en-US"/>
          </a:p>
        </p:txBody>
      </p:sp>
      <p:sp>
        <p:nvSpPr>
          <p:cNvPr id="2" name="Footer Placeholder 1"/>
          <p:cNvSpPr>
            <a:spLocks noGrp="1"/>
          </p:cNvSpPr>
          <p:nvPr>
            <p:ph type="ftr" sz="quarter" idx="11"/>
          </p:nvPr>
        </p:nvSpPr>
        <p:spPr/>
        <p:txBody>
          <a:bodyPr/>
          <a:lstStyle/>
          <a:p>
            <a:pPr>
              <a:defRPr/>
            </a:pPr>
            <a:r>
              <a:rPr lang="en-US" smtClean="0"/>
              <a:t>Kevin Kay</a:t>
            </a:r>
            <a:endParaRPr lang="en-US"/>
          </a:p>
        </p:txBody>
      </p:sp>
    </p:spTree>
    <p:extLst>
      <p:ext uri="{BB962C8B-B14F-4D97-AF65-F5344CB8AC3E}">
        <p14:creationId xmlns:p14="http://schemas.microsoft.com/office/powerpoint/2010/main" val="3120967251"/>
      </p:ext>
    </p:extLst>
  </p:cSld>
  <p:clrMapOvr>
    <a:overrideClrMapping bg1="dk2" tx1="lt1" bg2="dk1" tx2="lt2" accent1="accent1" accent2="accent2" accent3="accent3" accent4="accent4" accent5="accent5" accent6="accent6" hlink="hlink" folHlink="folHlink"/>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par>
    </p:tnLst>
  </p:timing>
</p:sld>
</file>

<file path=ppt/slides/slide1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4130" name="Rectangle 2"/>
          <p:cNvSpPr>
            <a:spLocks noGrp="1" noChangeArrowheads="1"/>
          </p:cNvSpPr>
          <p:nvPr>
            <p:ph type="title"/>
          </p:nvPr>
        </p:nvSpPr>
        <p:spPr>
          <a:xfrm>
            <a:off x="685800" y="457200"/>
            <a:ext cx="7772400" cy="838200"/>
          </a:xfrm>
        </p:spPr>
        <p:txBody>
          <a:bodyPr/>
          <a:lstStyle/>
          <a:p>
            <a:pPr>
              <a:defRPr/>
            </a:pPr>
            <a:r>
              <a:rPr lang="en-US" dirty="0" smtClean="0">
                <a:cs typeface="Times New Roman" pitchFamily="18" charset="0"/>
              </a:rPr>
              <a:t>Peter &amp; </a:t>
            </a:r>
            <a:r>
              <a:rPr lang="en-US" dirty="0">
                <a:cs typeface="Times New Roman" pitchFamily="18" charset="0"/>
              </a:rPr>
              <a:t>The </a:t>
            </a:r>
            <a:r>
              <a:rPr lang="en-US" dirty="0" smtClean="0">
                <a:cs typeface="Times New Roman" pitchFamily="18" charset="0"/>
              </a:rPr>
              <a:t>Law</a:t>
            </a:r>
            <a:endParaRPr lang="en-US" dirty="0">
              <a:cs typeface="Times New Roman" pitchFamily="18" charset="0"/>
            </a:endParaRPr>
          </a:p>
        </p:txBody>
      </p:sp>
      <p:sp>
        <p:nvSpPr>
          <p:cNvPr id="304131" name="Rectangle 3"/>
          <p:cNvSpPr>
            <a:spLocks noGrp="1" noChangeArrowheads="1"/>
          </p:cNvSpPr>
          <p:nvPr>
            <p:ph idx="1"/>
          </p:nvPr>
        </p:nvSpPr>
        <p:spPr>
          <a:xfrm>
            <a:off x="685800" y="1524000"/>
            <a:ext cx="7772400" cy="4419600"/>
          </a:xfrm>
        </p:spPr>
        <p:txBody>
          <a:bodyPr/>
          <a:lstStyle/>
          <a:p>
            <a:pPr marL="0" indent="457200">
              <a:spcBef>
                <a:spcPct val="0"/>
              </a:spcBef>
              <a:spcAft>
                <a:spcPts val="2400"/>
              </a:spcAft>
              <a:buNone/>
              <a:defRPr/>
            </a:pPr>
            <a:r>
              <a:rPr lang="en-US" sz="2800" b="1" dirty="0" smtClean="0">
                <a:effectLst/>
              </a:rPr>
              <a:t>Gal. 2:12–14:</a:t>
            </a:r>
            <a:r>
              <a:rPr lang="en-US" sz="2800" dirty="0" smtClean="0">
                <a:effectLst/>
              </a:rPr>
              <a:t>  </a:t>
            </a:r>
            <a:r>
              <a:rPr lang="en-US" sz="2800" baseline="30000" dirty="0" smtClean="0">
                <a:effectLst/>
              </a:rPr>
              <a:t>12</a:t>
            </a:r>
            <a:r>
              <a:rPr lang="en-US" sz="2800" dirty="0" smtClean="0">
                <a:effectLst/>
              </a:rPr>
              <a:t> </a:t>
            </a:r>
            <a:r>
              <a:rPr lang="en-US" sz="2800" dirty="0">
                <a:effectLst/>
              </a:rPr>
              <a:t>for before certain men came from James, he would </a:t>
            </a:r>
            <a:r>
              <a:rPr lang="en-US" sz="2800" b="1" dirty="0">
                <a:solidFill>
                  <a:srgbClr val="FFFF00"/>
                </a:solidFill>
                <a:effectLst/>
              </a:rPr>
              <a:t>eat with the Gentiles</a:t>
            </a:r>
            <a:r>
              <a:rPr lang="en-US" sz="2800" dirty="0">
                <a:effectLst/>
              </a:rPr>
              <a:t>; but when they came, he withdrew and separated himself, fearing those who were of the </a:t>
            </a:r>
            <a:r>
              <a:rPr lang="en-US" sz="2800" dirty="0" smtClean="0">
                <a:effectLst/>
              </a:rPr>
              <a:t>circumcision…. </a:t>
            </a:r>
            <a:r>
              <a:rPr lang="en-US" sz="2800" baseline="30000" dirty="0" smtClean="0">
                <a:effectLst/>
              </a:rPr>
              <a:t>14</a:t>
            </a:r>
            <a:r>
              <a:rPr lang="en-US" sz="2800" dirty="0" smtClean="0">
                <a:effectLst/>
              </a:rPr>
              <a:t> </a:t>
            </a:r>
            <a:r>
              <a:rPr lang="en-US" sz="2800" dirty="0">
                <a:effectLst/>
              </a:rPr>
              <a:t>But when I saw that they were not straightforward about the truth of the gospel, I said to Peter before them all, “If you, being a Jew, </a:t>
            </a:r>
            <a:r>
              <a:rPr lang="en-US" sz="2800" b="1" dirty="0">
                <a:solidFill>
                  <a:srgbClr val="FFFF00"/>
                </a:solidFill>
                <a:effectLst/>
              </a:rPr>
              <a:t>live in the manner of Gentiles and not as the Jews</a:t>
            </a:r>
            <a:r>
              <a:rPr lang="en-US" sz="2800" dirty="0">
                <a:effectLst/>
              </a:rPr>
              <a:t>, why do you compel Gentiles to live as Jews? </a:t>
            </a:r>
          </a:p>
          <a:p>
            <a:pPr marL="457200" indent="-457200">
              <a:spcBef>
                <a:spcPct val="0"/>
              </a:spcBef>
              <a:spcAft>
                <a:spcPts val="2400"/>
              </a:spcAft>
              <a:defRPr/>
            </a:pPr>
            <a:endParaRPr lang="en-US" sz="2700" dirty="0">
              <a:effectLst>
                <a:outerShdw blurRad="38100" dist="38100" dir="2700000" algn="tl">
                  <a:srgbClr val="000000">
                    <a:alpha val="43137"/>
                  </a:srgbClr>
                </a:outerShdw>
              </a:effectLst>
            </a:endParaRPr>
          </a:p>
        </p:txBody>
      </p:sp>
      <p:sp>
        <p:nvSpPr>
          <p:cNvPr id="6" name="Slide Number Placeholder 5"/>
          <p:cNvSpPr>
            <a:spLocks noGrp="1"/>
          </p:cNvSpPr>
          <p:nvPr>
            <p:ph type="sldNum" sz="quarter" idx="12"/>
          </p:nvPr>
        </p:nvSpPr>
        <p:spPr/>
        <p:txBody>
          <a:bodyPr/>
          <a:lstStyle/>
          <a:p>
            <a:pPr>
              <a:defRPr/>
            </a:pPr>
            <a:fld id="{A794927F-E9E2-4F23-8002-99F9EA47284A}" type="slidenum">
              <a:rPr lang="en-US"/>
              <a:pPr>
                <a:defRPr/>
              </a:pPr>
              <a:t>171</a:t>
            </a:fld>
            <a:endParaRPr lang="en-US"/>
          </a:p>
        </p:txBody>
      </p:sp>
      <p:sp>
        <p:nvSpPr>
          <p:cNvPr id="3" name="Footer Placeholder 2"/>
          <p:cNvSpPr>
            <a:spLocks noGrp="1"/>
          </p:cNvSpPr>
          <p:nvPr>
            <p:ph type="ftr" sz="quarter" idx="11"/>
          </p:nvPr>
        </p:nvSpPr>
        <p:spPr/>
        <p:txBody>
          <a:bodyPr/>
          <a:lstStyle/>
          <a:p>
            <a:pPr>
              <a:defRPr/>
            </a:pPr>
            <a:r>
              <a:rPr lang="en-US" smtClean="0"/>
              <a:t>Kevin Kay</a:t>
            </a:r>
            <a:endParaRPr lang="en-US"/>
          </a:p>
        </p:txBody>
      </p:sp>
      <p:sp>
        <p:nvSpPr>
          <p:cNvPr id="4" name="Horizontal Scroll 3"/>
          <p:cNvSpPr/>
          <p:nvPr/>
        </p:nvSpPr>
        <p:spPr bwMode="auto">
          <a:xfrm>
            <a:off x="609600" y="914400"/>
            <a:ext cx="7848600" cy="5486400"/>
          </a:xfrm>
          <a:prstGeom prst="horizontalScroll">
            <a:avLst/>
          </a:prstGeom>
          <a:solidFill>
            <a:schemeClr val="bg2">
              <a:lumMod val="60000"/>
              <a:lumOff val="40000"/>
            </a:schemeClr>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457200" indent="-457200" eaLnBrk="0" hangingPunct="0">
              <a:spcAft>
                <a:spcPts val="2400"/>
              </a:spcAft>
              <a:buFont typeface="Wingdings" pitchFamily="2" charset="2"/>
              <a:buChar char="Ø"/>
            </a:pPr>
            <a:r>
              <a:rPr lang="en-US" sz="2800" dirty="0">
                <a:latin typeface="Arial" charset="0"/>
              </a:rPr>
              <a:t>How could Peter do this as a Jew if </a:t>
            </a:r>
            <a:r>
              <a:rPr lang="en-US" sz="2800" b="1" dirty="0">
                <a:solidFill>
                  <a:srgbClr val="FFFF00"/>
                </a:solidFill>
                <a:latin typeface="Arial" charset="0"/>
              </a:rPr>
              <a:t>the law was still in effect</a:t>
            </a:r>
            <a:r>
              <a:rPr lang="en-US" sz="2800" dirty="0" smtClean="0">
                <a:latin typeface="Arial" charset="0"/>
              </a:rPr>
              <a:t>?  (</a:t>
            </a:r>
            <a:r>
              <a:rPr lang="en-US" sz="2800" dirty="0">
                <a:latin typeface="Arial" charset="0"/>
              </a:rPr>
              <a:t>cf. Acts 10:28; </a:t>
            </a:r>
            <a:r>
              <a:rPr lang="en-US" sz="2800" dirty="0" smtClean="0">
                <a:latin typeface="Arial" charset="0"/>
              </a:rPr>
              <a:t>11:1)</a:t>
            </a:r>
          </a:p>
          <a:p>
            <a:pPr marL="457200" indent="-457200" eaLnBrk="0" hangingPunct="0">
              <a:spcAft>
                <a:spcPts val="2400"/>
              </a:spcAft>
              <a:buFont typeface="Wingdings" pitchFamily="2" charset="2"/>
              <a:buChar char="Ø"/>
            </a:pPr>
            <a:r>
              <a:rPr kumimoji="0" lang="en-US" sz="2800" b="0" i="0" u="none" strike="noStrike" cap="none" normalizeH="0" baseline="0" dirty="0" smtClean="0">
                <a:ln>
                  <a:noFill/>
                </a:ln>
                <a:solidFill>
                  <a:schemeClr val="tx1"/>
                </a:solidFill>
                <a:effectLst/>
                <a:latin typeface="Arial" charset="0"/>
              </a:rPr>
              <a:t>If Christians were released from the law, </a:t>
            </a:r>
            <a:r>
              <a:rPr kumimoji="0" lang="en-US" sz="2800" b="1" i="0" u="none" strike="noStrike" cap="none" normalizeH="0" baseline="0" dirty="0" smtClean="0">
                <a:ln>
                  <a:noFill/>
                </a:ln>
                <a:solidFill>
                  <a:srgbClr val="FFFF00"/>
                </a:solidFill>
                <a:effectLst/>
                <a:latin typeface="Arial" charset="0"/>
              </a:rPr>
              <a:t>why argue that Paul observed</a:t>
            </a:r>
            <a:r>
              <a:rPr kumimoji="0" lang="en-US" sz="2800" b="1" i="0" u="none" strike="noStrike" cap="none" normalizeH="0" dirty="0" smtClean="0">
                <a:ln>
                  <a:noFill/>
                </a:ln>
                <a:solidFill>
                  <a:srgbClr val="FFFF00"/>
                </a:solidFill>
                <a:effectLst/>
                <a:latin typeface="Arial" charset="0"/>
              </a:rPr>
              <a:t> the law</a:t>
            </a:r>
            <a:r>
              <a:rPr kumimoji="0" lang="en-US" sz="2800" b="0" i="0" u="none" strike="noStrike" cap="none" normalizeH="0" dirty="0" smtClean="0">
                <a:ln>
                  <a:noFill/>
                </a:ln>
                <a:solidFill>
                  <a:schemeClr val="tx1"/>
                </a:solidFill>
                <a:effectLst/>
                <a:latin typeface="Arial" charset="0"/>
              </a:rPr>
              <a:t>?  (Acts 21:</a:t>
            </a:r>
            <a:r>
              <a:rPr lang="en-US" sz="2800" dirty="0" smtClean="0"/>
              <a:t>20-26)</a:t>
            </a:r>
            <a:endParaRPr kumimoji="0" lang="en-US" sz="2800" b="0" i="0" u="none" strike="noStrike" cap="none" normalizeH="0" baseline="0" dirty="0" smtClean="0">
              <a:ln>
                <a:noFill/>
              </a:ln>
              <a:solidFill>
                <a:schemeClr val="tx1"/>
              </a:solidFill>
              <a:effectLst/>
              <a:latin typeface="Arial" charset="0"/>
            </a:endParaRPr>
          </a:p>
        </p:txBody>
      </p:sp>
    </p:spTree>
  </p:cSld>
  <p:clrMapOvr>
    <a:overrideClrMapping bg1="dk2" tx1="lt1" bg2="dk1" tx2="lt2" accent1="accent1" accent2="accent2" accent3="accent3" accent4="accent4" accent5="accent5" accent6="accent6" hlink="hlink" folHlink="folHlink"/>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left)">
                                      <p:cBhvr>
                                        <p:cTn id="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
</file>

<file path=ppt/slides/slide172.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13314" name="Rectangle 2"/>
          <p:cNvSpPr>
            <a:spLocks noGrp="1" noChangeArrowheads="1"/>
          </p:cNvSpPr>
          <p:nvPr>
            <p:ph type="title"/>
          </p:nvPr>
        </p:nvSpPr>
        <p:spPr/>
        <p:txBody>
          <a:bodyPr/>
          <a:lstStyle/>
          <a:p>
            <a:pPr>
              <a:defRPr/>
            </a:pPr>
            <a:r>
              <a:rPr lang="en-US" dirty="0" smtClean="0"/>
              <a:t>Romans 7</a:t>
            </a:r>
            <a:endParaRPr lang="en-US" dirty="0"/>
          </a:p>
        </p:txBody>
      </p:sp>
      <p:sp>
        <p:nvSpPr>
          <p:cNvPr id="13315" name="Rectangle 3"/>
          <p:cNvSpPr>
            <a:spLocks noGrp="1" noChangeArrowheads="1"/>
          </p:cNvSpPr>
          <p:nvPr>
            <p:ph idx="1"/>
          </p:nvPr>
        </p:nvSpPr>
        <p:spPr>
          <a:xfrm>
            <a:off x="457200" y="1524000"/>
            <a:ext cx="8229600" cy="4606925"/>
          </a:xfrm>
        </p:spPr>
        <p:txBody>
          <a:bodyPr/>
          <a:lstStyle/>
          <a:p>
            <a:pPr marL="0" indent="457200">
              <a:buNone/>
            </a:pPr>
            <a:r>
              <a:rPr lang="en-US" sz="2800" b="1" dirty="0" smtClean="0">
                <a:effectLst/>
              </a:rPr>
              <a:t>Rom. 7:4, 6:  </a:t>
            </a:r>
            <a:r>
              <a:rPr lang="en-US" sz="2800" baseline="30000" dirty="0" smtClean="0">
                <a:effectLst/>
              </a:rPr>
              <a:t>4</a:t>
            </a:r>
            <a:r>
              <a:rPr lang="en-US" sz="2800" dirty="0" smtClean="0">
                <a:effectLst/>
              </a:rPr>
              <a:t> </a:t>
            </a:r>
            <a:r>
              <a:rPr lang="en-US" sz="2800" dirty="0">
                <a:effectLst/>
              </a:rPr>
              <a:t>Therefore, my brethren, you also have </a:t>
            </a:r>
            <a:r>
              <a:rPr lang="en-US" sz="2800" b="1" dirty="0">
                <a:solidFill>
                  <a:srgbClr val="FFFF00"/>
                </a:solidFill>
                <a:effectLst/>
              </a:rPr>
              <a:t>become dead to the law </a:t>
            </a:r>
            <a:r>
              <a:rPr lang="en-US" sz="2800" dirty="0">
                <a:effectLst/>
              </a:rPr>
              <a:t>through </a:t>
            </a:r>
            <a:r>
              <a:rPr lang="en-US" sz="2800" b="1" dirty="0">
                <a:solidFill>
                  <a:srgbClr val="00B0F0"/>
                </a:solidFill>
                <a:effectLst/>
              </a:rPr>
              <a:t>the body of Christ</a:t>
            </a:r>
            <a:r>
              <a:rPr lang="en-US" sz="2800" dirty="0">
                <a:effectLst/>
              </a:rPr>
              <a:t>, that you may be married to another—to Him who was raised from the dead, that we should bear fruit to </a:t>
            </a:r>
            <a:r>
              <a:rPr lang="en-US" sz="2800" dirty="0" smtClean="0">
                <a:effectLst/>
              </a:rPr>
              <a:t>God…. </a:t>
            </a:r>
            <a:r>
              <a:rPr lang="en-US" sz="2800" baseline="30000" dirty="0" smtClean="0">
                <a:effectLst/>
              </a:rPr>
              <a:t>6</a:t>
            </a:r>
            <a:r>
              <a:rPr lang="en-US" sz="2800" dirty="0" smtClean="0">
                <a:effectLst/>
              </a:rPr>
              <a:t> </a:t>
            </a:r>
            <a:r>
              <a:rPr lang="en-US" sz="2800" dirty="0">
                <a:effectLst/>
              </a:rPr>
              <a:t>But now we have </a:t>
            </a:r>
            <a:r>
              <a:rPr lang="en-US" sz="2800" b="1" dirty="0">
                <a:solidFill>
                  <a:srgbClr val="FFFF00"/>
                </a:solidFill>
                <a:effectLst/>
              </a:rPr>
              <a:t>been delivered from the law</a:t>
            </a:r>
            <a:r>
              <a:rPr lang="en-US" sz="2800" dirty="0">
                <a:effectLst/>
              </a:rPr>
              <a:t>, having died to what we were held by, so that we should </a:t>
            </a:r>
            <a:r>
              <a:rPr lang="en-US" sz="2800" b="1" dirty="0">
                <a:solidFill>
                  <a:srgbClr val="FFFF00"/>
                </a:solidFill>
                <a:effectLst/>
              </a:rPr>
              <a:t>serve in the newness of the Spirit and not in the oldness of the letter</a:t>
            </a:r>
            <a:r>
              <a:rPr lang="en-US" sz="2800" dirty="0" smtClean="0">
                <a:effectLst/>
              </a:rPr>
              <a:t>.</a:t>
            </a:r>
            <a:endParaRPr lang="en-US" sz="2500" dirty="0" smtClean="0">
              <a:cs typeface="Times New Roman" pitchFamily="18" charset="0"/>
            </a:endParaRPr>
          </a:p>
        </p:txBody>
      </p:sp>
      <p:sp>
        <p:nvSpPr>
          <p:cNvPr id="6" name="Slide Number Placeholder 5"/>
          <p:cNvSpPr>
            <a:spLocks noGrp="1"/>
          </p:cNvSpPr>
          <p:nvPr>
            <p:ph type="sldNum" sz="quarter" idx="12"/>
          </p:nvPr>
        </p:nvSpPr>
        <p:spPr/>
        <p:txBody>
          <a:bodyPr/>
          <a:lstStyle/>
          <a:p>
            <a:pPr>
              <a:defRPr/>
            </a:pPr>
            <a:fld id="{0BF1F115-A9DA-4C91-8E0A-5DDE7A03B355}" type="slidenum">
              <a:rPr lang="en-US"/>
              <a:pPr>
                <a:defRPr/>
              </a:pPr>
              <a:t>172</a:t>
            </a:fld>
            <a:endParaRPr lang="en-US"/>
          </a:p>
        </p:txBody>
      </p:sp>
      <p:sp>
        <p:nvSpPr>
          <p:cNvPr id="2" name="Footer Placeholder 1"/>
          <p:cNvSpPr>
            <a:spLocks noGrp="1"/>
          </p:cNvSpPr>
          <p:nvPr>
            <p:ph type="ftr" sz="quarter" idx="11"/>
          </p:nvPr>
        </p:nvSpPr>
        <p:spPr/>
        <p:txBody>
          <a:bodyPr/>
          <a:lstStyle/>
          <a:p>
            <a:pPr>
              <a:defRPr/>
            </a:pPr>
            <a:r>
              <a:rPr lang="en-US" smtClean="0"/>
              <a:t>Kevin Kay</a:t>
            </a:r>
            <a:endParaRPr lang="en-US"/>
          </a:p>
        </p:txBody>
      </p:sp>
    </p:spTree>
  </p:cSld>
  <p:clrMapOvr>
    <a:overrideClrMapping bg1="dk2" tx1="lt1" bg2="dk1" tx2="lt2" accent1="accent1" accent2="accent2" accent3="accent3" accent4="accent4" accent5="accent5" accent6="accent6" hlink="hlink" folHlink="folHlink"/>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13315">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315" grpId="0" build="p" autoUpdateAnimBg="0"/>
    </p:bldLst>
  </p:timing>
</p:sld>
</file>

<file path=ppt/slides/slide1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381000"/>
            <a:ext cx="8229600" cy="1143000"/>
          </a:xfrm>
        </p:spPr>
        <p:txBody>
          <a:bodyPr/>
          <a:lstStyle/>
          <a:p>
            <a:pPr>
              <a:defRPr/>
            </a:pPr>
            <a:r>
              <a:rPr lang="en-US" dirty="0" smtClean="0"/>
              <a:t>Dead &amp; Discharged</a:t>
            </a:r>
            <a:br>
              <a:rPr lang="en-US" dirty="0" smtClean="0"/>
            </a:br>
            <a:r>
              <a:rPr lang="en-US" sz="3000" dirty="0" smtClean="0">
                <a:latin typeface="+mn-lt"/>
              </a:rPr>
              <a:t>(Rom. 7:6-7)</a:t>
            </a:r>
            <a:endParaRPr lang="en-US" sz="3000" dirty="0">
              <a:latin typeface="+mn-lt"/>
            </a:endParaRPr>
          </a:p>
        </p:txBody>
      </p:sp>
      <p:sp>
        <p:nvSpPr>
          <p:cNvPr id="59395" name="Content Placeholder 2"/>
          <p:cNvSpPr>
            <a:spLocks noGrp="1"/>
          </p:cNvSpPr>
          <p:nvPr>
            <p:ph idx="1"/>
          </p:nvPr>
        </p:nvSpPr>
        <p:spPr>
          <a:xfrm>
            <a:off x="457200" y="1752600"/>
            <a:ext cx="8229600" cy="4378325"/>
          </a:xfrm>
        </p:spPr>
        <p:txBody>
          <a:bodyPr/>
          <a:lstStyle/>
          <a:p>
            <a:pPr marL="457200" indent="-457200" hangingPunct="0"/>
            <a:r>
              <a:rPr lang="en-US" b="1" i="1" dirty="0" smtClean="0">
                <a:effectLst/>
              </a:rPr>
              <a:t>Joe Price</a:t>
            </a:r>
            <a:r>
              <a:rPr lang="en-US" dirty="0" smtClean="0">
                <a:effectLst/>
              </a:rPr>
              <a:t>:  “If the old and new covenants overlapped from A.D. 30-70, then Paul's illustration would </a:t>
            </a:r>
            <a:r>
              <a:rPr lang="en-US" b="1" dirty="0" smtClean="0">
                <a:solidFill>
                  <a:srgbClr val="FFFF00"/>
                </a:solidFill>
                <a:effectLst/>
              </a:rPr>
              <a:t>mean nothing</a:t>
            </a:r>
            <a:r>
              <a:rPr lang="en-US" dirty="0" smtClean="0">
                <a:effectLst/>
              </a:rPr>
              <a:t>! Furthermore, a Jewish Christian would be </a:t>
            </a:r>
            <a:r>
              <a:rPr lang="en-US" b="1" dirty="0" smtClean="0">
                <a:solidFill>
                  <a:srgbClr val="FFFF00"/>
                </a:solidFill>
                <a:effectLst/>
              </a:rPr>
              <a:t>married to two husbands </a:t>
            </a:r>
            <a:r>
              <a:rPr lang="en-US" dirty="0" smtClean="0">
                <a:effectLst/>
              </a:rPr>
              <a:t>(covenants) simultaneously, hence, </a:t>
            </a:r>
            <a:r>
              <a:rPr lang="en-US" b="1" dirty="0" smtClean="0">
                <a:solidFill>
                  <a:srgbClr val="FFFF00"/>
                </a:solidFill>
                <a:effectLst/>
              </a:rPr>
              <a:t>spiritual adultery</a:t>
            </a:r>
            <a:r>
              <a:rPr lang="en-US" dirty="0" smtClean="0">
                <a:effectLst/>
              </a:rPr>
              <a:t>!”  </a:t>
            </a:r>
            <a:r>
              <a:rPr lang="en-US" sz="2000" dirty="0" smtClean="0">
                <a:effectLst/>
              </a:rPr>
              <a:t>("The Second Coming of Christ:  Did It Already Occur? (II), </a:t>
            </a:r>
            <a:r>
              <a:rPr lang="en-US" sz="2000" i="1" dirty="0" smtClean="0">
                <a:effectLst/>
              </a:rPr>
              <a:t>A Study of the A.D. 70 Doctrine</a:t>
            </a:r>
            <a:r>
              <a:rPr lang="en-US" sz="2000" dirty="0" smtClean="0">
                <a:effectLst/>
              </a:rPr>
              <a:t>, 49)</a:t>
            </a:r>
          </a:p>
        </p:txBody>
      </p:sp>
      <p:sp>
        <p:nvSpPr>
          <p:cNvPr id="4" name="Slide Number Placeholder 3"/>
          <p:cNvSpPr>
            <a:spLocks noGrp="1"/>
          </p:cNvSpPr>
          <p:nvPr>
            <p:ph type="sldNum" sz="quarter" idx="12"/>
          </p:nvPr>
        </p:nvSpPr>
        <p:spPr/>
        <p:txBody>
          <a:bodyPr/>
          <a:lstStyle/>
          <a:p>
            <a:pPr>
              <a:defRPr/>
            </a:pPr>
            <a:fld id="{0893FF69-EAD5-42D1-A76C-43A404CCD956}" type="slidenum">
              <a:rPr lang="en-US"/>
              <a:pPr>
                <a:defRPr/>
              </a:pPr>
              <a:t>173</a:t>
            </a:fld>
            <a:endParaRPr lang="en-US"/>
          </a:p>
        </p:txBody>
      </p:sp>
      <p:sp>
        <p:nvSpPr>
          <p:cNvPr id="3" name="Footer Placeholder 2"/>
          <p:cNvSpPr>
            <a:spLocks noGrp="1"/>
          </p:cNvSpPr>
          <p:nvPr>
            <p:ph type="ftr" sz="quarter" idx="11"/>
          </p:nvPr>
        </p:nvSpPr>
        <p:spPr/>
        <p:txBody>
          <a:bodyPr/>
          <a:lstStyle/>
          <a:p>
            <a:pPr>
              <a:defRPr/>
            </a:pPr>
            <a:r>
              <a:rPr lang="en-US" smtClean="0"/>
              <a:t>Kevin Kay</a:t>
            </a:r>
            <a:endParaRPr lang="en-US"/>
          </a:p>
        </p:txBody>
      </p:sp>
    </p:spTree>
  </p:cSld>
  <p:clrMapOvr>
    <a:overrideClrMapping bg1="dk2" tx1="lt1" bg2="dk1" tx2="lt2" accent1="accent1" accent2="accent2" accent3="accent3" accent4="accent4" accent5="accent5" accent6="accent6" hlink="hlink" folHlink="folHlink"/>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par>
    </p:tnLst>
  </p:timing>
</p:sld>
</file>

<file path=ppt/slides/slide1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Slide Number Placeholder 4"/>
          <p:cNvSpPr>
            <a:spLocks noGrp="1"/>
          </p:cNvSpPr>
          <p:nvPr>
            <p:ph type="sldNum" sz="quarter" idx="12"/>
          </p:nvPr>
        </p:nvSpPr>
        <p:spPr/>
        <p:txBody>
          <a:bodyPr/>
          <a:lstStyle/>
          <a:p>
            <a:fld id="{2859BAE3-9881-4ED0-A151-AF3618AE135C}" type="slidenum">
              <a:rPr lang="en-US">
                <a:solidFill>
                  <a:srgbClr val="FFFFFF"/>
                </a:solidFill>
              </a:rPr>
              <a:pPr/>
              <a:t>174</a:t>
            </a:fld>
            <a:endParaRPr lang="en-US">
              <a:solidFill>
                <a:srgbClr val="FFFFFF"/>
              </a:solidFill>
            </a:endParaRPr>
          </a:p>
        </p:txBody>
      </p:sp>
      <p:sp>
        <p:nvSpPr>
          <p:cNvPr id="252930" name="Line 2"/>
          <p:cNvSpPr>
            <a:spLocks noChangeShapeType="1"/>
          </p:cNvSpPr>
          <p:nvPr/>
        </p:nvSpPr>
        <p:spPr bwMode="auto">
          <a:xfrm>
            <a:off x="533400" y="4495800"/>
            <a:ext cx="7848600" cy="0"/>
          </a:xfrm>
          <a:prstGeom prst="line">
            <a:avLst/>
          </a:prstGeom>
          <a:noFill/>
          <a:ln w="76200">
            <a:solidFill>
              <a:schemeClr val="tx1"/>
            </a:solidFill>
            <a:round/>
            <a:headEnd/>
            <a:tailEnd type="triangle" w="med" len="med"/>
          </a:ln>
          <a:effectLst/>
        </p:spPr>
        <p:txBody>
          <a:bodyPr/>
          <a:lstStyle/>
          <a:p>
            <a:pPr eaLnBrk="0" hangingPunct="0"/>
            <a:endParaRPr lang="en-US">
              <a:solidFill>
                <a:srgbClr val="FFFFFF"/>
              </a:solidFill>
              <a:cs typeface="+mn-cs"/>
            </a:endParaRPr>
          </a:p>
        </p:txBody>
      </p:sp>
      <p:pic>
        <p:nvPicPr>
          <p:cNvPr id="252931" name="Picture 3" descr="bd07701_"/>
          <p:cNvPicPr>
            <a:picLocks noChangeAspect="1" noChangeArrowheads="1"/>
          </p:cNvPicPr>
          <p:nvPr/>
        </p:nvPicPr>
        <p:blipFill>
          <a:blip r:embed="rId3" cstate="print"/>
          <a:srcRect/>
          <a:stretch>
            <a:fillRect/>
          </a:stretch>
        </p:blipFill>
        <p:spPr bwMode="auto">
          <a:xfrm>
            <a:off x="6572250" y="3124200"/>
            <a:ext cx="898525" cy="1377950"/>
          </a:xfrm>
          <a:prstGeom prst="rect">
            <a:avLst/>
          </a:prstGeom>
          <a:noFill/>
        </p:spPr>
      </p:pic>
      <p:cxnSp>
        <p:nvCxnSpPr>
          <p:cNvPr id="252932" name="AutoShape 4"/>
          <p:cNvCxnSpPr>
            <a:cxnSpLocks noChangeShapeType="1"/>
          </p:cNvCxnSpPr>
          <p:nvPr/>
        </p:nvCxnSpPr>
        <p:spPr bwMode="auto">
          <a:xfrm rot="16200000">
            <a:off x="4017963" y="196850"/>
            <a:ext cx="76200" cy="5930900"/>
          </a:xfrm>
          <a:prstGeom prst="curvedConnector3">
            <a:avLst>
              <a:gd name="adj1" fmla="val 1893745"/>
            </a:avLst>
          </a:prstGeom>
          <a:noFill/>
          <a:ln w="38100">
            <a:solidFill>
              <a:schemeClr val="tx1"/>
            </a:solidFill>
            <a:round/>
            <a:headEnd/>
            <a:tailEnd type="triangle" w="med" len="med"/>
          </a:ln>
          <a:effectLst/>
        </p:spPr>
      </p:cxnSp>
      <p:sp>
        <p:nvSpPr>
          <p:cNvPr id="252933" name="Rectangle 5"/>
          <p:cNvSpPr>
            <a:spLocks noGrp="1" noChangeArrowheads="1"/>
          </p:cNvSpPr>
          <p:nvPr>
            <p:ph type="title"/>
          </p:nvPr>
        </p:nvSpPr>
        <p:spPr>
          <a:xfrm>
            <a:off x="685800" y="457200"/>
            <a:ext cx="7772400" cy="1066800"/>
          </a:xfrm>
        </p:spPr>
        <p:txBody>
          <a:bodyPr/>
          <a:lstStyle/>
          <a:p>
            <a:r>
              <a:rPr lang="en-US" dirty="0">
                <a:effectLst/>
                <a:latin typeface="Arial Black" pitchFamily="34" charset="0"/>
              </a:rPr>
              <a:t>The Promise &amp; The Law</a:t>
            </a:r>
            <a:r>
              <a:rPr lang="en-US" b="1" dirty="0"/>
              <a:t/>
            </a:r>
            <a:br>
              <a:rPr lang="en-US" b="1" dirty="0"/>
            </a:br>
            <a:r>
              <a:rPr lang="en-US" sz="3000" dirty="0">
                <a:latin typeface="+mn-lt"/>
              </a:rPr>
              <a:t>(Gal. 3:16-29)</a:t>
            </a:r>
          </a:p>
        </p:txBody>
      </p:sp>
      <p:sp>
        <p:nvSpPr>
          <p:cNvPr id="252934" name="Text Box 6"/>
          <p:cNvSpPr txBox="1">
            <a:spLocks noChangeArrowheads="1"/>
          </p:cNvSpPr>
          <p:nvPr/>
        </p:nvSpPr>
        <p:spPr bwMode="auto">
          <a:xfrm>
            <a:off x="304800" y="4572000"/>
            <a:ext cx="1524000" cy="1463675"/>
          </a:xfrm>
          <a:prstGeom prst="rect">
            <a:avLst/>
          </a:prstGeom>
          <a:noFill/>
          <a:ln w="38100">
            <a:noFill/>
            <a:miter lim="800000"/>
            <a:headEnd/>
            <a:tailEnd/>
          </a:ln>
          <a:effectLst/>
        </p:spPr>
        <p:txBody>
          <a:bodyPr>
            <a:spAutoFit/>
            <a:flatTx/>
          </a:bodyPr>
          <a:lstStyle/>
          <a:p>
            <a:pPr algn="ctr">
              <a:spcBef>
                <a:spcPct val="50000"/>
              </a:spcBef>
            </a:pPr>
            <a:r>
              <a:rPr lang="en-US" sz="2000">
                <a:solidFill>
                  <a:srgbClr val="FFFFFF"/>
                </a:solidFill>
                <a:cs typeface="+mn-cs"/>
              </a:rPr>
              <a:t>Nation</a:t>
            </a:r>
            <a:br>
              <a:rPr lang="en-US" sz="2000">
                <a:solidFill>
                  <a:srgbClr val="FFFFFF"/>
                </a:solidFill>
                <a:cs typeface="+mn-cs"/>
              </a:rPr>
            </a:br>
            <a:r>
              <a:rPr lang="en-US" sz="2000">
                <a:solidFill>
                  <a:srgbClr val="FFFFFF"/>
                </a:solidFill>
                <a:cs typeface="+mn-cs"/>
              </a:rPr>
              <a:t>Land</a:t>
            </a:r>
            <a:br>
              <a:rPr lang="en-US" sz="2000">
                <a:solidFill>
                  <a:srgbClr val="FFFFFF"/>
                </a:solidFill>
                <a:cs typeface="+mn-cs"/>
              </a:rPr>
            </a:br>
            <a:r>
              <a:rPr lang="en-US" sz="2000">
                <a:solidFill>
                  <a:srgbClr val="FFFFFF"/>
                </a:solidFill>
                <a:cs typeface="+mn-cs"/>
              </a:rPr>
              <a:t>Seed</a:t>
            </a:r>
          </a:p>
          <a:p>
            <a:pPr algn="ctr">
              <a:spcBef>
                <a:spcPct val="50000"/>
              </a:spcBef>
            </a:pPr>
            <a:r>
              <a:rPr lang="en-US" sz="2000">
                <a:solidFill>
                  <a:srgbClr val="FFFFFF"/>
                </a:solidFill>
                <a:cs typeface="+mn-cs"/>
              </a:rPr>
              <a:t>Gen. 12:1-3</a:t>
            </a:r>
          </a:p>
        </p:txBody>
      </p:sp>
      <p:sp>
        <p:nvSpPr>
          <p:cNvPr id="252935" name="Text Box 7"/>
          <p:cNvSpPr txBox="1">
            <a:spLocks noChangeArrowheads="1"/>
          </p:cNvSpPr>
          <p:nvPr/>
        </p:nvSpPr>
        <p:spPr bwMode="auto">
          <a:xfrm>
            <a:off x="1676400" y="3962400"/>
            <a:ext cx="1828800" cy="473075"/>
          </a:xfrm>
          <a:prstGeom prst="rect">
            <a:avLst/>
          </a:prstGeom>
          <a:noFill/>
          <a:ln w="38100">
            <a:noFill/>
            <a:miter lim="800000"/>
            <a:headEnd/>
            <a:tailEnd/>
          </a:ln>
          <a:effectLst/>
        </p:spPr>
        <p:txBody>
          <a:bodyPr>
            <a:spAutoFit/>
            <a:flatTx/>
          </a:bodyPr>
          <a:lstStyle/>
          <a:p>
            <a:pPr algn="ctr">
              <a:spcBef>
                <a:spcPct val="50000"/>
              </a:spcBef>
            </a:pPr>
            <a:r>
              <a:rPr lang="en-US" sz="2500">
                <a:solidFill>
                  <a:srgbClr val="FFFFFF"/>
                </a:solidFill>
                <a:cs typeface="+mn-cs"/>
              </a:rPr>
              <a:t>430 years</a:t>
            </a:r>
          </a:p>
        </p:txBody>
      </p:sp>
      <p:sp>
        <p:nvSpPr>
          <p:cNvPr id="252936" name="Text Box 8"/>
          <p:cNvSpPr txBox="1">
            <a:spLocks noChangeArrowheads="1"/>
          </p:cNvSpPr>
          <p:nvPr/>
        </p:nvSpPr>
        <p:spPr bwMode="auto">
          <a:xfrm>
            <a:off x="5257800" y="3124200"/>
            <a:ext cx="1143000" cy="701675"/>
          </a:xfrm>
          <a:prstGeom prst="rect">
            <a:avLst/>
          </a:prstGeom>
          <a:noFill/>
          <a:ln w="38100">
            <a:noFill/>
            <a:miter lim="800000"/>
            <a:headEnd/>
            <a:tailEnd/>
          </a:ln>
          <a:effectLst/>
        </p:spPr>
        <p:txBody>
          <a:bodyPr>
            <a:spAutoFit/>
            <a:flatTx/>
          </a:bodyPr>
          <a:lstStyle/>
          <a:p>
            <a:pPr algn="ctr">
              <a:spcBef>
                <a:spcPct val="50000"/>
              </a:spcBef>
            </a:pPr>
            <a:r>
              <a:rPr lang="en-US" sz="2000" dirty="0" smtClean="0">
                <a:solidFill>
                  <a:srgbClr val="FFFF00"/>
                </a:solidFill>
                <a:latin typeface="+mj-lt"/>
                <a:cs typeface="+mn-cs"/>
              </a:rPr>
              <a:t>“Till”</a:t>
            </a:r>
            <a:r>
              <a:rPr lang="en-US" sz="2000" dirty="0">
                <a:solidFill>
                  <a:srgbClr val="FFFF00"/>
                </a:solidFill>
                <a:latin typeface="+mj-lt"/>
                <a:cs typeface="+mn-cs"/>
              </a:rPr>
              <a:t/>
            </a:r>
            <a:br>
              <a:rPr lang="en-US" sz="2000" dirty="0">
                <a:solidFill>
                  <a:srgbClr val="FFFF00"/>
                </a:solidFill>
                <a:latin typeface="+mj-lt"/>
                <a:cs typeface="+mn-cs"/>
              </a:rPr>
            </a:br>
            <a:r>
              <a:rPr lang="en-US" sz="2000" dirty="0">
                <a:solidFill>
                  <a:srgbClr val="FFFFFF"/>
                </a:solidFill>
                <a:cs typeface="+mn-cs"/>
              </a:rPr>
              <a:t>(v. 19)</a:t>
            </a:r>
          </a:p>
        </p:txBody>
      </p:sp>
      <p:sp>
        <p:nvSpPr>
          <p:cNvPr id="252937" name="Text Box 9"/>
          <p:cNvSpPr txBox="1">
            <a:spLocks noChangeArrowheads="1"/>
          </p:cNvSpPr>
          <p:nvPr/>
        </p:nvSpPr>
        <p:spPr bwMode="auto">
          <a:xfrm>
            <a:off x="4876800" y="4648200"/>
            <a:ext cx="1752600" cy="701675"/>
          </a:xfrm>
          <a:prstGeom prst="rect">
            <a:avLst/>
          </a:prstGeom>
          <a:noFill/>
          <a:ln w="38100">
            <a:noFill/>
            <a:miter lim="800000"/>
            <a:headEnd/>
            <a:tailEnd/>
          </a:ln>
          <a:effectLst/>
        </p:spPr>
        <p:txBody>
          <a:bodyPr>
            <a:spAutoFit/>
            <a:flatTx/>
          </a:bodyPr>
          <a:lstStyle/>
          <a:p>
            <a:pPr algn="ctr">
              <a:spcBef>
                <a:spcPct val="50000"/>
              </a:spcBef>
            </a:pPr>
            <a:r>
              <a:rPr lang="en-US" sz="2000">
                <a:solidFill>
                  <a:srgbClr val="FFFFFF"/>
                </a:solidFill>
                <a:cs typeface="+mn-cs"/>
              </a:rPr>
              <a:t>Under Guard</a:t>
            </a:r>
            <a:br>
              <a:rPr lang="en-US" sz="2000">
                <a:solidFill>
                  <a:srgbClr val="FFFFFF"/>
                </a:solidFill>
                <a:cs typeface="+mn-cs"/>
              </a:rPr>
            </a:br>
            <a:r>
              <a:rPr lang="en-US" sz="2000">
                <a:solidFill>
                  <a:srgbClr val="FFFFFF"/>
                </a:solidFill>
                <a:cs typeface="+mn-cs"/>
              </a:rPr>
              <a:t>(v. 23)</a:t>
            </a:r>
          </a:p>
        </p:txBody>
      </p:sp>
      <p:sp>
        <p:nvSpPr>
          <p:cNvPr id="252938" name="Text Box 10"/>
          <p:cNvSpPr txBox="1">
            <a:spLocks noChangeArrowheads="1"/>
          </p:cNvSpPr>
          <p:nvPr/>
        </p:nvSpPr>
        <p:spPr bwMode="auto">
          <a:xfrm>
            <a:off x="7010400" y="4800600"/>
            <a:ext cx="1752600" cy="1323439"/>
          </a:xfrm>
          <a:prstGeom prst="rect">
            <a:avLst/>
          </a:prstGeom>
          <a:noFill/>
          <a:ln w="38100">
            <a:noFill/>
            <a:miter lim="800000"/>
            <a:headEnd/>
            <a:tailEnd/>
          </a:ln>
          <a:effectLst/>
        </p:spPr>
        <p:txBody>
          <a:bodyPr wrap="square">
            <a:spAutoFit/>
            <a:flatTx/>
          </a:bodyPr>
          <a:lstStyle/>
          <a:p>
            <a:pPr algn="ctr">
              <a:spcBef>
                <a:spcPct val="50000"/>
              </a:spcBef>
            </a:pPr>
            <a:r>
              <a:rPr lang="en-US" sz="2000" dirty="0">
                <a:solidFill>
                  <a:srgbClr val="FFFF00"/>
                </a:solidFill>
                <a:latin typeface="+mj-lt"/>
                <a:cs typeface="+mn-cs"/>
              </a:rPr>
              <a:t>No Longer</a:t>
            </a:r>
            <a:br>
              <a:rPr lang="en-US" sz="2000" dirty="0">
                <a:solidFill>
                  <a:srgbClr val="FFFF00"/>
                </a:solidFill>
                <a:latin typeface="+mj-lt"/>
                <a:cs typeface="+mn-cs"/>
              </a:rPr>
            </a:br>
            <a:r>
              <a:rPr lang="en-US" sz="2000" dirty="0">
                <a:solidFill>
                  <a:srgbClr val="FFFF00"/>
                </a:solidFill>
                <a:latin typeface="+mj-lt"/>
                <a:cs typeface="+mn-cs"/>
              </a:rPr>
              <a:t>Under Tutor</a:t>
            </a:r>
            <a:br>
              <a:rPr lang="en-US" sz="2000" dirty="0">
                <a:solidFill>
                  <a:srgbClr val="FFFF00"/>
                </a:solidFill>
                <a:latin typeface="+mj-lt"/>
                <a:cs typeface="+mn-cs"/>
              </a:rPr>
            </a:br>
            <a:r>
              <a:rPr lang="en-US" sz="2000" dirty="0">
                <a:solidFill>
                  <a:srgbClr val="FFFFFF"/>
                </a:solidFill>
                <a:cs typeface="+mn-cs"/>
              </a:rPr>
              <a:t>(v. 25)</a:t>
            </a:r>
          </a:p>
        </p:txBody>
      </p:sp>
      <p:sp>
        <p:nvSpPr>
          <p:cNvPr id="252939" name="Line 11"/>
          <p:cNvSpPr>
            <a:spLocks noChangeShapeType="1"/>
          </p:cNvSpPr>
          <p:nvPr/>
        </p:nvSpPr>
        <p:spPr bwMode="auto">
          <a:xfrm>
            <a:off x="4495800" y="3048000"/>
            <a:ext cx="2209800" cy="0"/>
          </a:xfrm>
          <a:prstGeom prst="line">
            <a:avLst/>
          </a:prstGeom>
          <a:noFill/>
          <a:ln w="38100">
            <a:solidFill>
              <a:schemeClr val="tx1"/>
            </a:solidFill>
            <a:round/>
            <a:headEnd/>
            <a:tailEnd type="triangle" w="med" len="med"/>
          </a:ln>
          <a:effectLst/>
        </p:spPr>
        <p:txBody>
          <a:bodyPr/>
          <a:lstStyle/>
          <a:p>
            <a:pPr eaLnBrk="0" hangingPunct="0"/>
            <a:endParaRPr lang="en-US">
              <a:solidFill>
                <a:srgbClr val="FFFFFF"/>
              </a:solidFill>
              <a:cs typeface="+mn-cs"/>
            </a:endParaRPr>
          </a:p>
        </p:txBody>
      </p:sp>
      <p:pic>
        <p:nvPicPr>
          <p:cNvPr id="252940" name="Picture 12" descr="BSOAB028"/>
          <p:cNvPicPr>
            <a:picLocks noChangeAspect="1" noChangeArrowheads="1"/>
          </p:cNvPicPr>
          <p:nvPr/>
        </p:nvPicPr>
        <p:blipFill>
          <a:blip r:embed="rId4" cstate="print"/>
          <a:srcRect/>
          <a:stretch>
            <a:fillRect/>
          </a:stretch>
        </p:blipFill>
        <p:spPr bwMode="auto">
          <a:xfrm>
            <a:off x="609600" y="3200400"/>
            <a:ext cx="960438" cy="1143000"/>
          </a:xfrm>
          <a:prstGeom prst="rect">
            <a:avLst/>
          </a:prstGeom>
          <a:noFill/>
        </p:spPr>
      </p:pic>
      <p:sp>
        <p:nvSpPr>
          <p:cNvPr id="252941" name="Text Box 13"/>
          <p:cNvSpPr txBox="1">
            <a:spLocks noChangeArrowheads="1"/>
          </p:cNvSpPr>
          <p:nvPr/>
        </p:nvSpPr>
        <p:spPr bwMode="auto">
          <a:xfrm>
            <a:off x="7315200" y="2362200"/>
            <a:ext cx="1219200" cy="777875"/>
          </a:xfrm>
          <a:prstGeom prst="rect">
            <a:avLst/>
          </a:prstGeom>
          <a:noFill/>
          <a:ln w="38100">
            <a:noFill/>
            <a:miter lim="800000"/>
            <a:headEnd/>
            <a:tailEnd/>
          </a:ln>
          <a:effectLst/>
        </p:spPr>
        <p:txBody>
          <a:bodyPr>
            <a:spAutoFit/>
            <a:flatTx/>
          </a:bodyPr>
          <a:lstStyle/>
          <a:p>
            <a:pPr algn="ctr">
              <a:spcBef>
                <a:spcPct val="50000"/>
              </a:spcBef>
            </a:pPr>
            <a:r>
              <a:rPr lang="en-US" sz="2500">
                <a:solidFill>
                  <a:srgbClr val="FFFFFF"/>
                </a:solidFill>
                <a:cs typeface="+mn-cs"/>
              </a:rPr>
              <a:t>Seed</a:t>
            </a:r>
            <a:br>
              <a:rPr lang="en-US" sz="2500">
                <a:solidFill>
                  <a:srgbClr val="FFFFFF"/>
                </a:solidFill>
                <a:cs typeface="+mn-cs"/>
              </a:rPr>
            </a:br>
            <a:r>
              <a:rPr lang="en-US" sz="2000">
                <a:solidFill>
                  <a:srgbClr val="FFFFFF"/>
                </a:solidFill>
                <a:cs typeface="+mn-cs"/>
              </a:rPr>
              <a:t>(v. 16)</a:t>
            </a:r>
          </a:p>
        </p:txBody>
      </p:sp>
      <p:pic>
        <p:nvPicPr>
          <p:cNvPr id="252942" name="Picture 14" descr="so01858_"/>
          <p:cNvPicPr>
            <a:picLocks noChangeAspect="1" noChangeArrowheads="1"/>
          </p:cNvPicPr>
          <p:nvPr/>
        </p:nvPicPr>
        <p:blipFill>
          <a:blip r:embed="rId5" cstate="print"/>
          <a:srcRect/>
          <a:stretch>
            <a:fillRect/>
          </a:stretch>
        </p:blipFill>
        <p:spPr bwMode="auto">
          <a:xfrm>
            <a:off x="3657600" y="3200400"/>
            <a:ext cx="1252538" cy="1165225"/>
          </a:xfrm>
          <a:prstGeom prst="rect">
            <a:avLst/>
          </a:prstGeom>
          <a:noFill/>
        </p:spPr>
      </p:pic>
      <p:sp>
        <p:nvSpPr>
          <p:cNvPr id="252943" name="Text Box 15"/>
          <p:cNvSpPr txBox="1">
            <a:spLocks noChangeArrowheads="1"/>
          </p:cNvSpPr>
          <p:nvPr/>
        </p:nvSpPr>
        <p:spPr bwMode="auto">
          <a:xfrm>
            <a:off x="4267200" y="5638800"/>
            <a:ext cx="2743200" cy="701675"/>
          </a:xfrm>
          <a:prstGeom prst="rect">
            <a:avLst/>
          </a:prstGeom>
          <a:noFill/>
          <a:ln w="38100">
            <a:noFill/>
            <a:miter lim="800000"/>
            <a:headEnd/>
            <a:tailEnd/>
          </a:ln>
          <a:effectLst/>
        </p:spPr>
        <p:txBody>
          <a:bodyPr>
            <a:spAutoFit/>
            <a:flatTx/>
          </a:bodyPr>
          <a:lstStyle/>
          <a:p>
            <a:pPr algn="ctr">
              <a:spcBef>
                <a:spcPct val="50000"/>
              </a:spcBef>
            </a:pPr>
            <a:r>
              <a:rPr lang="en-US" sz="2000">
                <a:solidFill>
                  <a:srgbClr val="FFFFFF"/>
                </a:solidFill>
                <a:cs typeface="+mn-cs"/>
              </a:rPr>
              <a:t>Tutor to bring to Christ (v. 24)</a:t>
            </a:r>
          </a:p>
        </p:txBody>
      </p:sp>
      <p:sp>
        <p:nvSpPr>
          <p:cNvPr id="252944" name="Text Box 16"/>
          <p:cNvSpPr txBox="1">
            <a:spLocks noChangeArrowheads="1"/>
          </p:cNvSpPr>
          <p:nvPr/>
        </p:nvSpPr>
        <p:spPr bwMode="auto">
          <a:xfrm>
            <a:off x="3124200" y="2133600"/>
            <a:ext cx="2057400" cy="701675"/>
          </a:xfrm>
          <a:prstGeom prst="rect">
            <a:avLst/>
          </a:prstGeom>
          <a:noFill/>
          <a:ln w="38100">
            <a:noFill/>
            <a:miter lim="800000"/>
            <a:headEnd/>
            <a:tailEnd/>
          </a:ln>
          <a:effectLst/>
        </p:spPr>
        <p:txBody>
          <a:bodyPr>
            <a:spAutoFit/>
            <a:flatTx/>
          </a:bodyPr>
          <a:lstStyle/>
          <a:p>
            <a:pPr algn="ctr">
              <a:spcBef>
                <a:spcPct val="50000"/>
              </a:spcBef>
            </a:pPr>
            <a:r>
              <a:rPr lang="en-US" sz="2000">
                <a:solidFill>
                  <a:srgbClr val="FFFFFF"/>
                </a:solidFill>
                <a:cs typeface="+mn-cs"/>
              </a:rPr>
              <a:t>Transgressions</a:t>
            </a:r>
            <a:br>
              <a:rPr lang="en-US" sz="2000">
                <a:solidFill>
                  <a:srgbClr val="FFFFFF"/>
                </a:solidFill>
                <a:cs typeface="+mn-cs"/>
              </a:rPr>
            </a:br>
            <a:r>
              <a:rPr lang="en-US" sz="2000">
                <a:solidFill>
                  <a:srgbClr val="FFFFFF"/>
                </a:solidFill>
                <a:cs typeface="+mn-cs"/>
              </a:rPr>
              <a:t>(v. 19)</a:t>
            </a:r>
          </a:p>
        </p:txBody>
      </p:sp>
      <p:sp>
        <p:nvSpPr>
          <p:cNvPr id="2" name="Footer Placeholder 1"/>
          <p:cNvSpPr>
            <a:spLocks noGrp="1"/>
          </p:cNvSpPr>
          <p:nvPr>
            <p:ph type="ftr" sz="quarter" idx="11"/>
          </p:nvPr>
        </p:nvSpPr>
        <p:spPr/>
        <p:txBody>
          <a:bodyPr/>
          <a:lstStyle/>
          <a:p>
            <a:r>
              <a:rPr lang="en-US" smtClean="0">
                <a:solidFill>
                  <a:srgbClr val="FFFFFF"/>
                </a:solidFill>
              </a:rPr>
              <a:t>Kevin Kay</a:t>
            </a:r>
            <a:endParaRPr lang="en-US">
              <a:solidFill>
                <a:srgbClr val="FFFFFF"/>
              </a:solidFill>
            </a:endParaRPr>
          </a:p>
        </p:txBody>
      </p:sp>
    </p:spTree>
    <p:extLst>
      <p:ext uri="{BB962C8B-B14F-4D97-AF65-F5344CB8AC3E}">
        <p14:creationId xmlns:p14="http://schemas.microsoft.com/office/powerpoint/2010/main" val="3428803008"/>
      </p:ext>
    </p:extLst>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par>
    </p:tnLst>
  </p:timing>
</p:sld>
</file>

<file path=ppt/slides/slide1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 name="Slide Number Placeholder 4"/>
          <p:cNvSpPr>
            <a:spLocks noGrp="1"/>
          </p:cNvSpPr>
          <p:nvPr>
            <p:ph type="sldNum" sz="quarter" idx="12"/>
          </p:nvPr>
        </p:nvSpPr>
        <p:spPr/>
        <p:txBody>
          <a:bodyPr/>
          <a:lstStyle/>
          <a:p>
            <a:pPr>
              <a:defRPr/>
            </a:pPr>
            <a:fld id="{99FCC819-8CCE-4821-9834-CDD85A21D16A}" type="slidenum">
              <a:rPr lang="en-US">
                <a:solidFill>
                  <a:srgbClr val="FFFFFF"/>
                </a:solidFill>
              </a:rPr>
              <a:pPr>
                <a:defRPr/>
              </a:pPr>
              <a:t>175</a:t>
            </a:fld>
            <a:endParaRPr lang="en-US">
              <a:solidFill>
                <a:srgbClr val="FFFFFF"/>
              </a:solidFill>
            </a:endParaRPr>
          </a:p>
        </p:txBody>
      </p:sp>
      <p:sp>
        <p:nvSpPr>
          <p:cNvPr id="666679" name="Rectangle 55"/>
          <p:cNvSpPr>
            <a:spLocks noGrp="1" noChangeArrowheads="1"/>
          </p:cNvSpPr>
          <p:nvPr>
            <p:ph type="title"/>
          </p:nvPr>
        </p:nvSpPr>
        <p:spPr>
          <a:xfrm>
            <a:off x="609600" y="304800"/>
            <a:ext cx="4158637" cy="841375"/>
          </a:xfrm>
        </p:spPr>
        <p:txBody>
          <a:bodyPr/>
          <a:lstStyle/>
          <a:p>
            <a:pPr algn="l" eaLnBrk="1" hangingPunct="1">
              <a:defRPr/>
            </a:pPr>
            <a:r>
              <a:rPr lang="en-US" dirty="0">
                <a:latin typeface="Arial Black" pitchFamily="34" charset="0"/>
              </a:rPr>
              <a:t>Eph. 2:11-17</a:t>
            </a:r>
          </a:p>
        </p:txBody>
      </p:sp>
      <p:sp>
        <p:nvSpPr>
          <p:cNvPr id="140293" name="Text Box 56"/>
          <p:cNvSpPr txBox="1">
            <a:spLocks noChangeArrowheads="1"/>
          </p:cNvSpPr>
          <p:nvPr/>
        </p:nvSpPr>
        <p:spPr bwMode="auto">
          <a:xfrm>
            <a:off x="4125306" y="2269627"/>
            <a:ext cx="1981200" cy="625475"/>
          </a:xfrm>
          <a:prstGeom prst="rect">
            <a:avLst/>
          </a:prstGeom>
          <a:noFill/>
          <a:ln w="9525">
            <a:noFill/>
            <a:miter lim="800000"/>
            <a:headEnd/>
            <a:tailEnd/>
          </a:ln>
        </p:spPr>
        <p:txBody>
          <a:bodyPr>
            <a:spAutoFit/>
          </a:bodyPr>
          <a:lstStyle/>
          <a:p>
            <a:pPr algn="ctr">
              <a:spcBef>
                <a:spcPct val="50000"/>
              </a:spcBef>
            </a:pPr>
            <a:r>
              <a:rPr lang="en-US" sz="3500" b="1">
                <a:solidFill>
                  <a:srgbClr val="FFFFFF"/>
                </a:solidFill>
                <a:cs typeface="+mn-cs"/>
              </a:rPr>
              <a:t>Gentiles</a:t>
            </a:r>
          </a:p>
        </p:txBody>
      </p:sp>
      <p:sp>
        <p:nvSpPr>
          <p:cNvPr id="140294" name="Text Box 57"/>
          <p:cNvSpPr txBox="1">
            <a:spLocks noChangeArrowheads="1"/>
          </p:cNvSpPr>
          <p:nvPr/>
        </p:nvSpPr>
        <p:spPr bwMode="auto">
          <a:xfrm>
            <a:off x="5943600" y="4191000"/>
            <a:ext cx="1295400" cy="625475"/>
          </a:xfrm>
          <a:prstGeom prst="rect">
            <a:avLst/>
          </a:prstGeom>
          <a:noFill/>
          <a:ln w="9525">
            <a:noFill/>
            <a:miter lim="800000"/>
            <a:headEnd/>
            <a:tailEnd/>
          </a:ln>
        </p:spPr>
        <p:txBody>
          <a:bodyPr>
            <a:spAutoFit/>
          </a:bodyPr>
          <a:lstStyle/>
          <a:p>
            <a:pPr algn="ctr">
              <a:spcBef>
                <a:spcPct val="50000"/>
              </a:spcBef>
            </a:pPr>
            <a:r>
              <a:rPr lang="en-US" sz="3500" b="1">
                <a:solidFill>
                  <a:srgbClr val="FFFFFF"/>
                </a:solidFill>
                <a:cs typeface="+mn-cs"/>
              </a:rPr>
              <a:t>Jews</a:t>
            </a:r>
          </a:p>
        </p:txBody>
      </p:sp>
      <p:grpSp>
        <p:nvGrpSpPr>
          <p:cNvPr id="4" name="Group 3"/>
          <p:cNvGrpSpPr/>
          <p:nvPr/>
        </p:nvGrpSpPr>
        <p:grpSpPr>
          <a:xfrm>
            <a:off x="620106" y="1507627"/>
            <a:ext cx="3352800" cy="2227263"/>
            <a:chOff x="609600" y="1676400"/>
            <a:chExt cx="3352800" cy="2227263"/>
          </a:xfrm>
        </p:grpSpPr>
        <p:sp>
          <p:nvSpPr>
            <p:cNvPr id="140295" name="Text Box 58"/>
            <p:cNvSpPr txBox="1">
              <a:spLocks noChangeArrowheads="1"/>
            </p:cNvSpPr>
            <p:nvPr/>
          </p:nvSpPr>
          <p:spPr bwMode="auto">
            <a:xfrm>
              <a:off x="609600" y="1676400"/>
              <a:ext cx="3048000" cy="2227263"/>
            </a:xfrm>
            <a:prstGeom prst="rect">
              <a:avLst/>
            </a:prstGeom>
            <a:noFill/>
            <a:ln w="9525">
              <a:noFill/>
              <a:miter lim="800000"/>
              <a:headEnd/>
              <a:tailEnd/>
            </a:ln>
          </p:spPr>
          <p:txBody>
            <a:bodyPr>
              <a:spAutoFit/>
            </a:bodyPr>
            <a:lstStyle/>
            <a:p>
              <a:pPr>
                <a:spcBef>
                  <a:spcPct val="50000"/>
                </a:spcBef>
              </a:pPr>
              <a:r>
                <a:rPr lang="en-US" sz="2800" dirty="0">
                  <a:solidFill>
                    <a:srgbClr val="FFFFFF"/>
                  </a:solidFill>
                  <a:cs typeface="+mn-cs"/>
                </a:rPr>
                <a:t>Without Christ</a:t>
              </a:r>
              <a:br>
                <a:rPr lang="en-US" sz="2800" dirty="0">
                  <a:solidFill>
                    <a:srgbClr val="FFFFFF"/>
                  </a:solidFill>
                  <a:cs typeface="+mn-cs"/>
                </a:rPr>
              </a:br>
              <a:r>
                <a:rPr lang="en-US" sz="2800" dirty="0">
                  <a:solidFill>
                    <a:srgbClr val="FFFFFF"/>
                  </a:solidFill>
                  <a:cs typeface="+mn-cs"/>
                </a:rPr>
                <a:t>Aliens from Israel</a:t>
              </a:r>
              <a:br>
                <a:rPr lang="en-US" sz="2800" dirty="0">
                  <a:solidFill>
                    <a:srgbClr val="FFFFFF"/>
                  </a:solidFill>
                  <a:cs typeface="+mn-cs"/>
                </a:rPr>
              </a:br>
              <a:r>
                <a:rPr lang="en-US" sz="2800" dirty="0">
                  <a:solidFill>
                    <a:srgbClr val="FFFFFF"/>
                  </a:solidFill>
                  <a:cs typeface="+mn-cs"/>
                </a:rPr>
                <a:t>Strangers</a:t>
              </a:r>
              <a:br>
                <a:rPr lang="en-US" sz="2800" dirty="0">
                  <a:solidFill>
                    <a:srgbClr val="FFFFFF"/>
                  </a:solidFill>
                  <a:cs typeface="+mn-cs"/>
                </a:rPr>
              </a:br>
              <a:r>
                <a:rPr lang="en-US" sz="2800" dirty="0">
                  <a:solidFill>
                    <a:srgbClr val="FFFFFF"/>
                  </a:solidFill>
                  <a:cs typeface="+mn-cs"/>
                </a:rPr>
                <a:t>No hope</a:t>
              </a:r>
              <a:br>
                <a:rPr lang="en-US" sz="2800" dirty="0">
                  <a:solidFill>
                    <a:srgbClr val="FFFFFF"/>
                  </a:solidFill>
                  <a:cs typeface="+mn-cs"/>
                </a:rPr>
              </a:br>
              <a:r>
                <a:rPr lang="en-US" sz="2800" dirty="0">
                  <a:solidFill>
                    <a:srgbClr val="FFFFFF"/>
                  </a:solidFill>
                  <a:cs typeface="+mn-cs"/>
                </a:rPr>
                <a:t>Without God</a:t>
              </a:r>
            </a:p>
          </p:txBody>
        </p:sp>
        <p:sp>
          <p:nvSpPr>
            <p:cNvPr id="140296" name="AutoShape 59"/>
            <p:cNvSpPr>
              <a:spLocks/>
            </p:cNvSpPr>
            <p:nvPr/>
          </p:nvSpPr>
          <p:spPr bwMode="auto">
            <a:xfrm>
              <a:off x="3276600" y="1752600"/>
              <a:ext cx="685800" cy="2057400"/>
            </a:xfrm>
            <a:prstGeom prst="rightBrace">
              <a:avLst>
                <a:gd name="adj1" fmla="val 25000"/>
                <a:gd name="adj2" fmla="val 50000"/>
              </a:avLst>
            </a:prstGeom>
            <a:noFill/>
            <a:ln w="76200">
              <a:solidFill>
                <a:schemeClr val="tx1"/>
              </a:solidFill>
              <a:round/>
              <a:headEnd/>
              <a:tailEnd/>
            </a:ln>
          </p:spPr>
          <p:txBody>
            <a:bodyPr wrap="none" anchor="ctr"/>
            <a:lstStyle/>
            <a:p>
              <a:pPr algn="ctr">
                <a:spcBef>
                  <a:spcPct val="20000"/>
                </a:spcBef>
              </a:pPr>
              <a:endParaRPr lang="en-US" sz="3000">
                <a:solidFill>
                  <a:srgbClr val="FFFFFF"/>
                </a:solidFill>
                <a:latin typeface="Times New Roman" pitchFamily="18" charset="0"/>
                <a:cs typeface="+mn-cs"/>
              </a:endParaRPr>
            </a:p>
          </p:txBody>
        </p:sp>
      </p:grpSp>
      <p:grpSp>
        <p:nvGrpSpPr>
          <p:cNvPr id="10" name="Group 9"/>
          <p:cNvGrpSpPr/>
          <p:nvPr/>
        </p:nvGrpSpPr>
        <p:grpSpPr>
          <a:xfrm>
            <a:off x="604866" y="2259177"/>
            <a:ext cx="7179376" cy="3526632"/>
            <a:chOff x="604866" y="2259177"/>
            <a:chExt cx="7179376" cy="3526632"/>
          </a:xfrm>
        </p:grpSpPr>
        <p:grpSp>
          <p:nvGrpSpPr>
            <p:cNvPr id="140297" name="Group 3"/>
            <p:cNvGrpSpPr>
              <a:grpSpLocks/>
            </p:cNvGrpSpPr>
            <p:nvPr/>
          </p:nvGrpSpPr>
          <p:grpSpPr bwMode="auto">
            <a:xfrm>
              <a:off x="2543111" y="2259177"/>
              <a:ext cx="5241131" cy="3526632"/>
              <a:chOff x="1622" y="1901"/>
              <a:chExt cx="2505" cy="1685"/>
            </a:xfrm>
          </p:grpSpPr>
          <p:sp>
            <p:nvSpPr>
              <p:cNvPr id="140299" name="Freeform 4"/>
              <p:cNvSpPr>
                <a:spLocks/>
              </p:cNvSpPr>
              <p:nvPr/>
            </p:nvSpPr>
            <p:spPr bwMode="auto">
              <a:xfrm>
                <a:off x="2593" y="2162"/>
                <a:ext cx="22" cy="18"/>
              </a:xfrm>
              <a:custGeom>
                <a:avLst/>
                <a:gdLst>
                  <a:gd name="T0" fmla="*/ 22 w 22"/>
                  <a:gd name="T1" fmla="*/ 4 h 18"/>
                  <a:gd name="T2" fmla="*/ 0 w 22"/>
                  <a:gd name="T3" fmla="*/ 0 h 18"/>
                  <a:gd name="T4" fmla="*/ 6 w 22"/>
                  <a:gd name="T5" fmla="*/ 18 h 18"/>
                  <a:gd name="T6" fmla="*/ 22 w 22"/>
                  <a:gd name="T7" fmla="*/ 4 h 18"/>
                  <a:gd name="T8" fmla="*/ 0 60000 65536"/>
                  <a:gd name="T9" fmla="*/ 0 60000 65536"/>
                  <a:gd name="T10" fmla="*/ 0 60000 65536"/>
                  <a:gd name="T11" fmla="*/ 0 60000 65536"/>
                  <a:gd name="T12" fmla="*/ 0 w 22"/>
                  <a:gd name="T13" fmla="*/ 0 h 18"/>
                  <a:gd name="T14" fmla="*/ 22 w 22"/>
                  <a:gd name="T15" fmla="*/ 18 h 18"/>
                </a:gdLst>
                <a:ahLst/>
                <a:cxnLst>
                  <a:cxn ang="T8">
                    <a:pos x="T0" y="T1"/>
                  </a:cxn>
                  <a:cxn ang="T9">
                    <a:pos x="T2" y="T3"/>
                  </a:cxn>
                  <a:cxn ang="T10">
                    <a:pos x="T4" y="T5"/>
                  </a:cxn>
                  <a:cxn ang="T11">
                    <a:pos x="T6" y="T7"/>
                  </a:cxn>
                </a:cxnLst>
                <a:rect l="T12" t="T13" r="T14" b="T15"/>
                <a:pathLst>
                  <a:path w="22" h="18">
                    <a:moveTo>
                      <a:pt x="22" y="4"/>
                    </a:moveTo>
                    <a:lnTo>
                      <a:pt x="0" y="0"/>
                    </a:lnTo>
                    <a:lnTo>
                      <a:pt x="6" y="18"/>
                    </a:lnTo>
                    <a:lnTo>
                      <a:pt x="22" y="4"/>
                    </a:lnTo>
                    <a:close/>
                  </a:path>
                </a:pathLst>
              </a:custGeom>
              <a:solidFill>
                <a:srgbClr val="000000"/>
              </a:solidFill>
              <a:ln w="9525">
                <a:noFill/>
                <a:round/>
                <a:headEnd/>
                <a:tailEnd/>
              </a:ln>
            </p:spPr>
            <p:txBody>
              <a:bodyPr/>
              <a:lstStyle/>
              <a:p>
                <a:pPr algn="ctr">
                  <a:spcBef>
                    <a:spcPct val="20000"/>
                  </a:spcBef>
                </a:pPr>
                <a:endParaRPr lang="en-US" sz="3000">
                  <a:solidFill>
                    <a:srgbClr val="FFFFFF"/>
                  </a:solidFill>
                  <a:latin typeface="Times New Roman" pitchFamily="18" charset="0"/>
                  <a:cs typeface="+mn-cs"/>
                </a:endParaRPr>
              </a:p>
            </p:txBody>
          </p:sp>
          <p:sp>
            <p:nvSpPr>
              <p:cNvPr id="140300" name="Freeform 5"/>
              <p:cNvSpPr>
                <a:spLocks/>
              </p:cNvSpPr>
              <p:nvPr/>
            </p:nvSpPr>
            <p:spPr bwMode="auto">
              <a:xfrm>
                <a:off x="2628" y="2148"/>
                <a:ext cx="16" cy="24"/>
              </a:xfrm>
              <a:custGeom>
                <a:avLst/>
                <a:gdLst>
                  <a:gd name="T0" fmla="*/ 0 w 16"/>
                  <a:gd name="T1" fmla="*/ 13 h 24"/>
                  <a:gd name="T2" fmla="*/ 16 w 16"/>
                  <a:gd name="T3" fmla="*/ 0 h 24"/>
                  <a:gd name="T4" fmla="*/ 12 w 16"/>
                  <a:gd name="T5" fmla="*/ 24 h 24"/>
                  <a:gd name="T6" fmla="*/ 0 w 16"/>
                  <a:gd name="T7" fmla="*/ 13 h 24"/>
                  <a:gd name="T8" fmla="*/ 0 60000 65536"/>
                  <a:gd name="T9" fmla="*/ 0 60000 65536"/>
                  <a:gd name="T10" fmla="*/ 0 60000 65536"/>
                  <a:gd name="T11" fmla="*/ 0 60000 65536"/>
                  <a:gd name="T12" fmla="*/ 0 w 16"/>
                  <a:gd name="T13" fmla="*/ 0 h 24"/>
                  <a:gd name="T14" fmla="*/ 16 w 16"/>
                  <a:gd name="T15" fmla="*/ 24 h 24"/>
                </a:gdLst>
                <a:ahLst/>
                <a:cxnLst>
                  <a:cxn ang="T8">
                    <a:pos x="T0" y="T1"/>
                  </a:cxn>
                  <a:cxn ang="T9">
                    <a:pos x="T2" y="T3"/>
                  </a:cxn>
                  <a:cxn ang="T10">
                    <a:pos x="T4" y="T5"/>
                  </a:cxn>
                  <a:cxn ang="T11">
                    <a:pos x="T6" y="T7"/>
                  </a:cxn>
                </a:cxnLst>
                <a:rect l="T12" t="T13" r="T14" b="T15"/>
                <a:pathLst>
                  <a:path w="16" h="24">
                    <a:moveTo>
                      <a:pt x="0" y="13"/>
                    </a:moveTo>
                    <a:lnTo>
                      <a:pt x="16" y="0"/>
                    </a:lnTo>
                    <a:lnTo>
                      <a:pt x="12" y="24"/>
                    </a:lnTo>
                    <a:lnTo>
                      <a:pt x="0" y="13"/>
                    </a:lnTo>
                    <a:close/>
                  </a:path>
                </a:pathLst>
              </a:custGeom>
              <a:solidFill>
                <a:srgbClr val="000000"/>
              </a:solidFill>
              <a:ln w="9525">
                <a:noFill/>
                <a:round/>
                <a:headEnd/>
                <a:tailEnd/>
              </a:ln>
            </p:spPr>
            <p:txBody>
              <a:bodyPr/>
              <a:lstStyle/>
              <a:p>
                <a:pPr algn="ctr">
                  <a:spcBef>
                    <a:spcPct val="20000"/>
                  </a:spcBef>
                </a:pPr>
                <a:endParaRPr lang="en-US" sz="3000">
                  <a:solidFill>
                    <a:srgbClr val="FFFFFF"/>
                  </a:solidFill>
                  <a:latin typeface="Times New Roman" pitchFamily="18" charset="0"/>
                  <a:cs typeface="+mn-cs"/>
                </a:endParaRPr>
              </a:p>
            </p:txBody>
          </p:sp>
          <p:sp>
            <p:nvSpPr>
              <p:cNvPr id="140301" name="Freeform 6"/>
              <p:cNvSpPr>
                <a:spLocks/>
              </p:cNvSpPr>
              <p:nvPr/>
            </p:nvSpPr>
            <p:spPr bwMode="auto">
              <a:xfrm>
                <a:off x="1623" y="1901"/>
                <a:ext cx="2504" cy="1685"/>
              </a:xfrm>
              <a:custGeom>
                <a:avLst/>
                <a:gdLst>
                  <a:gd name="T0" fmla="*/ 31 w 2504"/>
                  <a:gd name="T1" fmla="*/ 1021 h 1685"/>
                  <a:gd name="T2" fmla="*/ 72 w 2504"/>
                  <a:gd name="T3" fmla="*/ 1001 h 1685"/>
                  <a:gd name="T4" fmla="*/ 116 w 2504"/>
                  <a:gd name="T5" fmla="*/ 987 h 1685"/>
                  <a:gd name="T6" fmla="*/ 187 w 2504"/>
                  <a:gd name="T7" fmla="*/ 962 h 1685"/>
                  <a:gd name="T8" fmla="*/ 247 w 2504"/>
                  <a:gd name="T9" fmla="*/ 926 h 1685"/>
                  <a:gd name="T10" fmla="*/ 287 w 2504"/>
                  <a:gd name="T11" fmla="*/ 913 h 1685"/>
                  <a:gd name="T12" fmla="*/ 339 w 2504"/>
                  <a:gd name="T13" fmla="*/ 895 h 1685"/>
                  <a:gd name="T14" fmla="*/ 399 w 2504"/>
                  <a:gd name="T15" fmla="*/ 873 h 1685"/>
                  <a:gd name="T16" fmla="*/ 450 w 2504"/>
                  <a:gd name="T17" fmla="*/ 849 h 1685"/>
                  <a:gd name="T18" fmla="*/ 507 w 2504"/>
                  <a:gd name="T19" fmla="*/ 821 h 1685"/>
                  <a:gd name="T20" fmla="*/ 556 w 2504"/>
                  <a:gd name="T21" fmla="*/ 795 h 1685"/>
                  <a:gd name="T22" fmla="*/ 617 w 2504"/>
                  <a:gd name="T23" fmla="*/ 774 h 1685"/>
                  <a:gd name="T24" fmla="*/ 668 w 2504"/>
                  <a:gd name="T25" fmla="*/ 757 h 1685"/>
                  <a:gd name="T26" fmla="*/ 723 w 2504"/>
                  <a:gd name="T27" fmla="*/ 725 h 1685"/>
                  <a:gd name="T28" fmla="*/ 776 w 2504"/>
                  <a:gd name="T29" fmla="*/ 701 h 1685"/>
                  <a:gd name="T30" fmla="*/ 825 w 2504"/>
                  <a:gd name="T31" fmla="*/ 689 h 1685"/>
                  <a:gd name="T32" fmla="*/ 881 w 2504"/>
                  <a:gd name="T33" fmla="*/ 662 h 1685"/>
                  <a:gd name="T34" fmla="*/ 936 w 2504"/>
                  <a:gd name="T35" fmla="*/ 640 h 1685"/>
                  <a:gd name="T36" fmla="*/ 994 w 2504"/>
                  <a:gd name="T37" fmla="*/ 611 h 1685"/>
                  <a:gd name="T38" fmla="*/ 1045 w 2504"/>
                  <a:gd name="T39" fmla="*/ 594 h 1685"/>
                  <a:gd name="T40" fmla="*/ 1091 w 2504"/>
                  <a:gd name="T41" fmla="*/ 570 h 1685"/>
                  <a:gd name="T42" fmla="*/ 1151 w 2504"/>
                  <a:gd name="T43" fmla="*/ 547 h 1685"/>
                  <a:gd name="T44" fmla="*/ 1207 w 2504"/>
                  <a:gd name="T45" fmla="*/ 522 h 1685"/>
                  <a:gd name="T46" fmla="*/ 1257 w 2504"/>
                  <a:gd name="T47" fmla="*/ 508 h 1685"/>
                  <a:gd name="T48" fmla="*/ 1304 w 2504"/>
                  <a:gd name="T49" fmla="*/ 478 h 1685"/>
                  <a:gd name="T50" fmla="*/ 1360 w 2504"/>
                  <a:gd name="T51" fmla="*/ 460 h 1685"/>
                  <a:gd name="T52" fmla="*/ 1419 w 2504"/>
                  <a:gd name="T53" fmla="*/ 434 h 1685"/>
                  <a:gd name="T54" fmla="*/ 1469 w 2504"/>
                  <a:gd name="T55" fmla="*/ 410 h 1685"/>
                  <a:gd name="T56" fmla="*/ 1525 w 2504"/>
                  <a:gd name="T57" fmla="*/ 392 h 1685"/>
                  <a:gd name="T58" fmla="*/ 1586 w 2504"/>
                  <a:gd name="T59" fmla="*/ 365 h 1685"/>
                  <a:gd name="T60" fmla="*/ 1636 w 2504"/>
                  <a:gd name="T61" fmla="*/ 349 h 1685"/>
                  <a:gd name="T62" fmla="*/ 1692 w 2504"/>
                  <a:gd name="T63" fmla="*/ 322 h 1685"/>
                  <a:gd name="T64" fmla="*/ 1743 w 2504"/>
                  <a:gd name="T65" fmla="*/ 296 h 1685"/>
                  <a:gd name="T66" fmla="*/ 1807 w 2504"/>
                  <a:gd name="T67" fmla="*/ 273 h 1685"/>
                  <a:gd name="T68" fmla="*/ 1856 w 2504"/>
                  <a:gd name="T69" fmla="*/ 254 h 1685"/>
                  <a:gd name="T70" fmla="*/ 1905 w 2504"/>
                  <a:gd name="T71" fmla="*/ 230 h 1685"/>
                  <a:gd name="T72" fmla="*/ 1958 w 2504"/>
                  <a:gd name="T73" fmla="*/ 211 h 1685"/>
                  <a:gd name="T74" fmla="*/ 2007 w 2504"/>
                  <a:gd name="T75" fmla="*/ 226 h 1685"/>
                  <a:gd name="T76" fmla="*/ 2037 w 2504"/>
                  <a:gd name="T77" fmla="*/ 181 h 1685"/>
                  <a:gd name="T78" fmla="*/ 2072 w 2504"/>
                  <a:gd name="T79" fmla="*/ 162 h 1685"/>
                  <a:gd name="T80" fmla="*/ 2115 w 2504"/>
                  <a:gd name="T81" fmla="*/ 180 h 1685"/>
                  <a:gd name="T82" fmla="*/ 2145 w 2504"/>
                  <a:gd name="T83" fmla="*/ 138 h 1685"/>
                  <a:gd name="T84" fmla="*/ 2184 w 2504"/>
                  <a:gd name="T85" fmla="*/ 115 h 1685"/>
                  <a:gd name="T86" fmla="*/ 2217 w 2504"/>
                  <a:gd name="T87" fmla="*/ 134 h 1685"/>
                  <a:gd name="T88" fmla="*/ 2263 w 2504"/>
                  <a:gd name="T89" fmla="*/ 105 h 1685"/>
                  <a:gd name="T90" fmla="*/ 2330 w 2504"/>
                  <a:gd name="T91" fmla="*/ 95 h 1685"/>
                  <a:gd name="T92" fmla="*/ 2376 w 2504"/>
                  <a:gd name="T93" fmla="*/ 53 h 1685"/>
                  <a:gd name="T94" fmla="*/ 2428 w 2504"/>
                  <a:gd name="T95" fmla="*/ 34 h 1685"/>
                  <a:gd name="T96" fmla="*/ 2467 w 2504"/>
                  <a:gd name="T97" fmla="*/ 0 h 1685"/>
                  <a:gd name="T98" fmla="*/ 2504 w 2504"/>
                  <a:gd name="T99" fmla="*/ 7 h 1685"/>
                  <a:gd name="T100" fmla="*/ 13 w 2504"/>
                  <a:gd name="T101" fmla="*/ 1685 h 1685"/>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2504"/>
                  <a:gd name="T154" fmla="*/ 0 h 1685"/>
                  <a:gd name="T155" fmla="*/ 2504 w 2504"/>
                  <a:gd name="T156" fmla="*/ 1685 h 1685"/>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2504" h="1685">
                    <a:moveTo>
                      <a:pt x="0" y="1096"/>
                    </a:moveTo>
                    <a:lnTo>
                      <a:pt x="31" y="1021"/>
                    </a:lnTo>
                    <a:lnTo>
                      <a:pt x="67" y="1030"/>
                    </a:lnTo>
                    <a:lnTo>
                      <a:pt x="72" y="1001"/>
                    </a:lnTo>
                    <a:lnTo>
                      <a:pt x="106" y="1004"/>
                    </a:lnTo>
                    <a:lnTo>
                      <a:pt x="116" y="987"/>
                    </a:lnTo>
                    <a:lnTo>
                      <a:pt x="171" y="987"/>
                    </a:lnTo>
                    <a:lnTo>
                      <a:pt x="187" y="962"/>
                    </a:lnTo>
                    <a:lnTo>
                      <a:pt x="224" y="959"/>
                    </a:lnTo>
                    <a:lnTo>
                      <a:pt x="247" y="926"/>
                    </a:lnTo>
                    <a:lnTo>
                      <a:pt x="283" y="943"/>
                    </a:lnTo>
                    <a:lnTo>
                      <a:pt x="287" y="913"/>
                    </a:lnTo>
                    <a:lnTo>
                      <a:pt x="326" y="922"/>
                    </a:lnTo>
                    <a:lnTo>
                      <a:pt x="339" y="895"/>
                    </a:lnTo>
                    <a:lnTo>
                      <a:pt x="385" y="897"/>
                    </a:lnTo>
                    <a:lnTo>
                      <a:pt x="399" y="873"/>
                    </a:lnTo>
                    <a:lnTo>
                      <a:pt x="443" y="873"/>
                    </a:lnTo>
                    <a:lnTo>
                      <a:pt x="450" y="849"/>
                    </a:lnTo>
                    <a:lnTo>
                      <a:pt x="500" y="851"/>
                    </a:lnTo>
                    <a:lnTo>
                      <a:pt x="507" y="821"/>
                    </a:lnTo>
                    <a:lnTo>
                      <a:pt x="553" y="830"/>
                    </a:lnTo>
                    <a:lnTo>
                      <a:pt x="556" y="795"/>
                    </a:lnTo>
                    <a:lnTo>
                      <a:pt x="599" y="803"/>
                    </a:lnTo>
                    <a:lnTo>
                      <a:pt x="617" y="774"/>
                    </a:lnTo>
                    <a:lnTo>
                      <a:pt x="654" y="781"/>
                    </a:lnTo>
                    <a:lnTo>
                      <a:pt x="668" y="757"/>
                    </a:lnTo>
                    <a:lnTo>
                      <a:pt x="704" y="754"/>
                    </a:lnTo>
                    <a:lnTo>
                      <a:pt x="723" y="725"/>
                    </a:lnTo>
                    <a:lnTo>
                      <a:pt x="755" y="729"/>
                    </a:lnTo>
                    <a:lnTo>
                      <a:pt x="776" y="701"/>
                    </a:lnTo>
                    <a:lnTo>
                      <a:pt x="812" y="708"/>
                    </a:lnTo>
                    <a:lnTo>
                      <a:pt x="825" y="689"/>
                    </a:lnTo>
                    <a:lnTo>
                      <a:pt x="871" y="686"/>
                    </a:lnTo>
                    <a:lnTo>
                      <a:pt x="881" y="662"/>
                    </a:lnTo>
                    <a:lnTo>
                      <a:pt x="924" y="665"/>
                    </a:lnTo>
                    <a:lnTo>
                      <a:pt x="936" y="640"/>
                    </a:lnTo>
                    <a:lnTo>
                      <a:pt x="977" y="640"/>
                    </a:lnTo>
                    <a:lnTo>
                      <a:pt x="994" y="611"/>
                    </a:lnTo>
                    <a:lnTo>
                      <a:pt x="1035" y="621"/>
                    </a:lnTo>
                    <a:lnTo>
                      <a:pt x="1045" y="594"/>
                    </a:lnTo>
                    <a:lnTo>
                      <a:pt x="1079" y="597"/>
                    </a:lnTo>
                    <a:lnTo>
                      <a:pt x="1091" y="570"/>
                    </a:lnTo>
                    <a:lnTo>
                      <a:pt x="1141" y="570"/>
                    </a:lnTo>
                    <a:lnTo>
                      <a:pt x="1151" y="547"/>
                    </a:lnTo>
                    <a:lnTo>
                      <a:pt x="1190" y="548"/>
                    </a:lnTo>
                    <a:lnTo>
                      <a:pt x="1207" y="522"/>
                    </a:lnTo>
                    <a:lnTo>
                      <a:pt x="1242" y="529"/>
                    </a:lnTo>
                    <a:lnTo>
                      <a:pt x="1257" y="508"/>
                    </a:lnTo>
                    <a:lnTo>
                      <a:pt x="1297" y="505"/>
                    </a:lnTo>
                    <a:lnTo>
                      <a:pt x="1304" y="478"/>
                    </a:lnTo>
                    <a:lnTo>
                      <a:pt x="1350" y="485"/>
                    </a:lnTo>
                    <a:lnTo>
                      <a:pt x="1360" y="460"/>
                    </a:lnTo>
                    <a:lnTo>
                      <a:pt x="1409" y="464"/>
                    </a:lnTo>
                    <a:lnTo>
                      <a:pt x="1419" y="434"/>
                    </a:lnTo>
                    <a:lnTo>
                      <a:pt x="1462" y="441"/>
                    </a:lnTo>
                    <a:lnTo>
                      <a:pt x="1469" y="410"/>
                    </a:lnTo>
                    <a:lnTo>
                      <a:pt x="1501" y="417"/>
                    </a:lnTo>
                    <a:lnTo>
                      <a:pt x="1525" y="392"/>
                    </a:lnTo>
                    <a:lnTo>
                      <a:pt x="1566" y="398"/>
                    </a:lnTo>
                    <a:lnTo>
                      <a:pt x="1586" y="365"/>
                    </a:lnTo>
                    <a:lnTo>
                      <a:pt x="1619" y="375"/>
                    </a:lnTo>
                    <a:lnTo>
                      <a:pt x="1636" y="349"/>
                    </a:lnTo>
                    <a:lnTo>
                      <a:pt x="1672" y="352"/>
                    </a:lnTo>
                    <a:lnTo>
                      <a:pt x="1692" y="322"/>
                    </a:lnTo>
                    <a:lnTo>
                      <a:pt x="1725" y="325"/>
                    </a:lnTo>
                    <a:lnTo>
                      <a:pt x="1743" y="296"/>
                    </a:lnTo>
                    <a:lnTo>
                      <a:pt x="1787" y="308"/>
                    </a:lnTo>
                    <a:lnTo>
                      <a:pt x="1807" y="273"/>
                    </a:lnTo>
                    <a:lnTo>
                      <a:pt x="1835" y="290"/>
                    </a:lnTo>
                    <a:lnTo>
                      <a:pt x="1856" y="254"/>
                    </a:lnTo>
                    <a:lnTo>
                      <a:pt x="1898" y="254"/>
                    </a:lnTo>
                    <a:lnTo>
                      <a:pt x="1905" y="230"/>
                    </a:lnTo>
                    <a:lnTo>
                      <a:pt x="1941" y="237"/>
                    </a:lnTo>
                    <a:lnTo>
                      <a:pt x="1958" y="211"/>
                    </a:lnTo>
                    <a:lnTo>
                      <a:pt x="1987" y="211"/>
                    </a:lnTo>
                    <a:lnTo>
                      <a:pt x="2007" y="226"/>
                    </a:lnTo>
                    <a:lnTo>
                      <a:pt x="2016" y="187"/>
                    </a:lnTo>
                    <a:lnTo>
                      <a:pt x="2037" y="181"/>
                    </a:lnTo>
                    <a:lnTo>
                      <a:pt x="2057" y="197"/>
                    </a:lnTo>
                    <a:lnTo>
                      <a:pt x="2072" y="162"/>
                    </a:lnTo>
                    <a:lnTo>
                      <a:pt x="2096" y="162"/>
                    </a:lnTo>
                    <a:lnTo>
                      <a:pt x="2115" y="180"/>
                    </a:lnTo>
                    <a:lnTo>
                      <a:pt x="2120" y="138"/>
                    </a:lnTo>
                    <a:lnTo>
                      <a:pt x="2145" y="138"/>
                    </a:lnTo>
                    <a:lnTo>
                      <a:pt x="2164" y="161"/>
                    </a:lnTo>
                    <a:lnTo>
                      <a:pt x="2184" y="115"/>
                    </a:lnTo>
                    <a:lnTo>
                      <a:pt x="2202" y="115"/>
                    </a:lnTo>
                    <a:lnTo>
                      <a:pt x="2217" y="134"/>
                    </a:lnTo>
                    <a:lnTo>
                      <a:pt x="2239" y="85"/>
                    </a:lnTo>
                    <a:lnTo>
                      <a:pt x="2263" y="105"/>
                    </a:lnTo>
                    <a:lnTo>
                      <a:pt x="2292" y="63"/>
                    </a:lnTo>
                    <a:lnTo>
                      <a:pt x="2330" y="95"/>
                    </a:lnTo>
                    <a:lnTo>
                      <a:pt x="2345" y="42"/>
                    </a:lnTo>
                    <a:lnTo>
                      <a:pt x="2376" y="53"/>
                    </a:lnTo>
                    <a:lnTo>
                      <a:pt x="2398" y="23"/>
                    </a:lnTo>
                    <a:lnTo>
                      <a:pt x="2428" y="34"/>
                    </a:lnTo>
                    <a:lnTo>
                      <a:pt x="2450" y="3"/>
                    </a:lnTo>
                    <a:lnTo>
                      <a:pt x="2467" y="0"/>
                    </a:lnTo>
                    <a:lnTo>
                      <a:pt x="2483" y="13"/>
                    </a:lnTo>
                    <a:lnTo>
                      <a:pt x="2504" y="7"/>
                    </a:lnTo>
                    <a:lnTo>
                      <a:pt x="2504" y="208"/>
                    </a:lnTo>
                    <a:lnTo>
                      <a:pt x="13" y="1685"/>
                    </a:lnTo>
                    <a:lnTo>
                      <a:pt x="0" y="1096"/>
                    </a:lnTo>
                    <a:close/>
                  </a:path>
                </a:pathLst>
              </a:custGeom>
              <a:solidFill>
                <a:srgbClr val="E5E560"/>
              </a:solidFill>
              <a:ln w="9525">
                <a:noFill/>
                <a:round/>
                <a:headEnd/>
                <a:tailEnd/>
              </a:ln>
            </p:spPr>
            <p:txBody>
              <a:bodyPr/>
              <a:lstStyle/>
              <a:p>
                <a:pPr algn="ctr">
                  <a:spcBef>
                    <a:spcPct val="20000"/>
                  </a:spcBef>
                </a:pPr>
                <a:endParaRPr lang="en-US" sz="3000">
                  <a:solidFill>
                    <a:srgbClr val="FFFFFF"/>
                  </a:solidFill>
                  <a:latin typeface="Times New Roman" pitchFamily="18" charset="0"/>
                  <a:cs typeface="+mn-cs"/>
                </a:endParaRPr>
              </a:p>
            </p:txBody>
          </p:sp>
          <p:sp>
            <p:nvSpPr>
              <p:cNvPr id="140302" name="Freeform 7"/>
              <p:cNvSpPr>
                <a:spLocks/>
              </p:cNvSpPr>
              <p:nvPr/>
            </p:nvSpPr>
            <p:spPr bwMode="auto">
              <a:xfrm>
                <a:off x="1676" y="2920"/>
                <a:ext cx="79" cy="608"/>
              </a:xfrm>
              <a:custGeom>
                <a:avLst/>
                <a:gdLst>
                  <a:gd name="T0" fmla="*/ 31 w 79"/>
                  <a:gd name="T1" fmla="*/ 0 h 608"/>
                  <a:gd name="T2" fmla="*/ 0 w 79"/>
                  <a:gd name="T3" fmla="*/ 91 h 608"/>
                  <a:gd name="T4" fmla="*/ 17 w 79"/>
                  <a:gd name="T5" fmla="*/ 597 h 608"/>
                  <a:gd name="T6" fmla="*/ 36 w 79"/>
                  <a:gd name="T7" fmla="*/ 608 h 608"/>
                  <a:gd name="T8" fmla="*/ 24 w 79"/>
                  <a:gd name="T9" fmla="*/ 99 h 608"/>
                  <a:gd name="T10" fmla="*/ 43 w 79"/>
                  <a:gd name="T11" fmla="*/ 18 h 608"/>
                  <a:gd name="T12" fmla="*/ 67 w 79"/>
                  <a:gd name="T13" fmla="*/ 74 h 608"/>
                  <a:gd name="T14" fmla="*/ 70 w 79"/>
                  <a:gd name="T15" fmla="*/ 559 h 608"/>
                  <a:gd name="T16" fmla="*/ 79 w 79"/>
                  <a:gd name="T17" fmla="*/ 70 h 608"/>
                  <a:gd name="T18" fmla="*/ 54 w 79"/>
                  <a:gd name="T19" fmla="*/ 7 h 608"/>
                  <a:gd name="T20" fmla="*/ 31 w 79"/>
                  <a:gd name="T21" fmla="*/ 0 h 60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9"/>
                  <a:gd name="T34" fmla="*/ 0 h 608"/>
                  <a:gd name="T35" fmla="*/ 79 w 79"/>
                  <a:gd name="T36" fmla="*/ 608 h 60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9" h="608">
                    <a:moveTo>
                      <a:pt x="31" y="0"/>
                    </a:moveTo>
                    <a:lnTo>
                      <a:pt x="0" y="91"/>
                    </a:lnTo>
                    <a:lnTo>
                      <a:pt x="17" y="597"/>
                    </a:lnTo>
                    <a:lnTo>
                      <a:pt x="36" y="608"/>
                    </a:lnTo>
                    <a:lnTo>
                      <a:pt x="24" y="99"/>
                    </a:lnTo>
                    <a:lnTo>
                      <a:pt x="43" y="18"/>
                    </a:lnTo>
                    <a:lnTo>
                      <a:pt x="67" y="74"/>
                    </a:lnTo>
                    <a:lnTo>
                      <a:pt x="70" y="559"/>
                    </a:lnTo>
                    <a:lnTo>
                      <a:pt x="79" y="70"/>
                    </a:lnTo>
                    <a:lnTo>
                      <a:pt x="54" y="7"/>
                    </a:lnTo>
                    <a:lnTo>
                      <a:pt x="31" y="0"/>
                    </a:lnTo>
                    <a:close/>
                  </a:path>
                </a:pathLst>
              </a:custGeom>
              <a:solidFill>
                <a:srgbClr val="000000"/>
              </a:solidFill>
              <a:ln w="9525">
                <a:noFill/>
                <a:round/>
                <a:headEnd/>
                <a:tailEnd/>
              </a:ln>
            </p:spPr>
            <p:txBody>
              <a:bodyPr/>
              <a:lstStyle/>
              <a:p>
                <a:pPr algn="ctr">
                  <a:spcBef>
                    <a:spcPct val="20000"/>
                  </a:spcBef>
                </a:pPr>
                <a:endParaRPr lang="en-US" sz="3000">
                  <a:solidFill>
                    <a:srgbClr val="FFFFFF"/>
                  </a:solidFill>
                  <a:latin typeface="Times New Roman" pitchFamily="18" charset="0"/>
                  <a:cs typeface="+mn-cs"/>
                </a:endParaRPr>
              </a:p>
            </p:txBody>
          </p:sp>
          <p:sp>
            <p:nvSpPr>
              <p:cNvPr id="140303" name="Freeform 8"/>
              <p:cNvSpPr>
                <a:spLocks/>
              </p:cNvSpPr>
              <p:nvPr/>
            </p:nvSpPr>
            <p:spPr bwMode="auto">
              <a:xfrm>
                <a:off x="1730" y="2896"/>
                <a:ext cx="78" cy="600"/>
              </a:xfrm>
              <a:custGeom>
                <a:avLst/>
                <a:gdLst>
                  <a:gd name="T0" fmla="*/ 31 w 78"/>
                  <a:gd name="T1" fmla="*/ 0 h 600"/>
                  <a:gd name="T2" fmla="*/ 0 w 78"/>
                  <a:gd name="T3" fmla="*/ 91 h 600"/>
                  <a:gd name="T4" fmla="*/ 17 w 78"/>
                  <a:gd name="T5" fmla="*/ 589 h 600"/>
                  <a:gd name="T6" fmla="*/ 35 w 78"/>
                  <a:gd name="T7" fmla="*/ 600 h 600"/>
                  <a:gd name="T8" fmla="*/ 24 w 78"/>
                  <a:gd name="T9" fmla="*/ 98 h 600"/>
                  <a:gd name="T10" fmla="*/ 42 w 78"/>
                  <a:gd name="T11" fmla="*/ 19 h 600"/>
                  <a:gd name="T12" fmla="*/ 66 w 78"/>
                  <a:gd name="T13" fmla="*/ 74 h 600"/>
                  <a:gd name="T14" fmla="*/ 69 w 78"/>
                  <a:gd name="T15" fmla="*/ 552 h 600"/>
                  <a:gd name="T16" fmla="*/ 78 w 78"/>
                  <a:gd name="T17" fmla="*/ 69 h 600"/>
                  <a:gd name="T18" fmla="*/ 55 w 78"/>
                  <a:gd name="T19" fmla="*/ 9 h 600"/>
                  <a:gd name="T20" fmla="*/ 31 w 78"/>
                  <a:gd name="T21" fmla="*/ 0 h 60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600"/>
                  <a:gd name="T35" fmla="*/ 78 w 78"/>
                  <a:gd name="T36" fmla="*/ 600 h 60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600">
                    <a:moveTo>
                      <a:pt x="31" y="0"/>
                    </a:moveTo>
                    <a:lnTo>
                      <a:pt x="0" y="91"/>
                    </a:lnTo>
                    <a:lnTo>
                      <a:pt x="17" y="589"/>
                    </a:lnTo>
                    <a:lnTo>
                      <a:pt x="35" y="600"/>
                    </a:lnTo>
                    <a:lnTo>
                      <a:pt x="24" y="98"/>
                    </a:lnTo>
                    <a:lnTo>
                      <a:pt x="42" y="19"/>
                    </a:lnTo>
                    <a:lnTo>
                      <a:pt x="66" y="74"/>
                    </a:lnTo>
                    <a:lnTo>
                      <a:pt x="69" y="552"/>
                    </a:lnTo>
                    <a:lnTo>
                      <a:pt x="78" y="69"/>
                    </a:lnTo>
                    <a:lnTo>
                      <a:pt x="55" y="9"/>
                    </a:lnTo>
                    <a:lnTo>
                      <a:pt x="31" y="0"/>
                    </a:lnTo>
                    <a:close/>
                  </a:path>
                </a:pathLst>
              </a:custGeom>
              <a:solidFill>
                <a:srgbClr val="000000"/>
              </a:solidFill>
              <a:ln w="9525">
                <a:noFill/>
                <a:round/>
                <a:headEnd/>
                <a:tailEnd/>
              </a:ln>
            </p:spPr>
            <p:txBody>
              <a:bodyPr/>
              <a:lstStyle/>
              <a:p>
                <a:pPr algn="ctr">
                  <a:spcBef>
                    <a:spcPct val="20000"/>
                  </a:spcBef>
                </a:pPr>
                <a:endParaRPr lang="en-US" sz="3000">
                  <a:solidFill>
                    <a:srgbClr val="FFFFFF"/>
                  </a:solidFill>
                  <a:latin typeface="Times New Roman" pitchFamily="18" charset="0"/>
                  <a:cs typeface="+mn-cs"/>
                </a:endParaRPr>
              </a:p>
            </p:txBody>
          </p:sp>
          <p:sp>
            <p:nvSpPr>
              <p:cNvPr id="140304" name="Freeform 9"/>
              <p:cNvSpPr>
                <a:spLocks/>
              </p:cNvSpPr>
              <p:nvPr/>
            </p:nvSpPr>
            <p:spPr bwMode="auto">
              <a:xfrm>
                <a:off x="1785" y="2874"/>
                <a:ext cx="76" cy="590"/>
              </a:xfrm>
              <a:custGeom>
                <a:avLst/>
                <a:gdLst>
                  <a:gd name="T0" fmla="*/ 30 w 76"/>
                  <a:gd name="T1" fmla="*/ 0 h 590"/>
                  <a:gd name="T2" fmla="*/ 0 w 76"/>
                  <a:gd name="T3" fmla="*/ 88 h 590"/>
                  <a:gd name="T4" fmla="*/ 16 w 76"/>
                  <a:gd name="T5" fmla="*/ 579 h 590"/>
                  <a:gd name="T6" fmla="*/ 35 w 76"/>
                  <a:gd name="T7" fmla="*/ 590 h 590"/>
                  <a:gd name="T8" fmla="*/ 23 w 76"/>
                  <a:gd name="T9" fmla="*/ 96 h 590"/>
                  <a:gd name="T10" fmla="*/ 41 w 76"/>
                  <a:gd name="T11" fmla="*/ 18 h 590"/>
                  <a:gd name="T12" fmla="*/ 65 w 76"/>
                  <a:gd name="T13" fmla="*/ 73 h 590"/>
                  <a:gd name="T14" fmla="*/ 67 w 76"/>
                  <a:gd name="T15" fmla="*/ 542 h 590"/>
                  <a:gd name="T16" fmla="*/ 76 w 76"/>
                  <a:gd name="T17" fmla="*/ 67 h 590"/>
                  <a:gd name="T18" fmla="*/ 53 w 76"/>
                  <a:gd name="T19" fmla="*/ 7 h 590"/>
                  <a:gd name="T20" fmla="*/ 30 w 76"/>
                  <a:gd name="T21" fmla="*/ 0 h 59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6"/>
                  <a:gd name="T34" fmla="*/ 0 h 590"/>
                  <a:gd name="T35" fmla="*/ 76 w 76"/>
                  <a:gd name="T36" fmla="*/ 590 h 59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6" h="590">
                    <a:moveTo>
                      <a:pt x="30" y="0"/>
                    </a:moveTo>
                    <a:lnTo>
                      <a:pt x="0" y="88"/>
                    </a:lnTo>
                    <a:lnTo>
                      <a:pt x="16" y="579"/>
                    </a:lnTo>
                    <a:lnTo>
                      <a:pt x="35" y="590"/>
                    </a:lnTo>
                    <a:lnTo>
                      <a:pt x="23" y="96"/>
                    </a:lnTo>
                    <a:lnTo>
                      <a:pt x="41" y="18"/>
                    </a:lnTo>
                    <a:lnTo>
                      <a:pt x="65" y="73"/>
                    </a:lnTo>
                    <a:lnTo>
                      <a:pt x="67" y="542"/>
                    </a:lnTo>
                    <a:lnTo>
                      <a:pt x="76" y="67"/>
                    </a:lnTo>
                    <a:lnTo>
                      <a:pt x="53" y="7"/>
                    </a:lnTo>
                    <a:lnTo>
                      <a:pt x="30" y="0"/>
                    </a:lnTo>
                    <a:close/>
                  </a:path>
                </a:pathLst>
              </a:custGeom>
              <a:solidFill>
                <a:srgbClr val="000000"/>
              </a:solidFill>
              <a:ln w="9525">
                <a:noFill/>
                <a:round/>
                <a:headEnd/>
                <a:tailEnd/>
              </a:ln>
            </p:spPr>
            <p:txBody>
              <a:bodyPr/>
              <a:lstStyle/>
              <a:p>
                <a:pPr algn="ctr">
                  <a:spcBef>
                    <a:spcPct val="20000"/>
                  </a:spcBef>
                </a:pPr>
                <a:endParaRPr lang="en-US" sz="3000">
                  <a:solidFill>
                    <a:srgbClr val="FFFFFF"/>
                  </a:solidFill>
                  <a:latin typeface="Times New Roman" pitchFamily="18" charset="0"/>
                  <a:cs typeface="+mn-cs"/>
                </a:endParaRPr>
              </a:p>
            </p:txBody>
          </p:sp>
          <p:sp>
            <p:nvSpPr>
              <p:cNvPr id="140305" name="Freeform 10"/>
              <p:cNvSpPr>
                <a:spLocks/>
              </p:cNvSpPr>
              <p:nvPr/>
            </p:nvSpPr>
            <p:spPr bwMode="auto">
              <a:xfrm>
                <a:off x="1839" y="2850"/>
                <a:ext cx="75" cy="582"/>
              </a:xfrm>
              <a:custGeom>
                <a:avLst/>
                <a:gdLst>
                  <a:gd name="T0" fmla="*/ 31 w 75"/>
                  <a:gd name="T1" fmla="*/ 0 h 582"/>
                  <a:gd name="T2" fmla="*/ 0 w 75"/>
                  <a:gd name="T3" fmla="*/ 88 h 582"/>
                  <a:gd name="T4" fmla="*/ 17 w 75"/>
                  <a:gd name="T5" fmla="*/ 572 h 582"/>
                  <a:gd name="T6" fmla="*/ 35 w 75"/>
                  <a:gd name="T7" fmla="*/ 582 h 582"/>
                  <a:gd name="T8" fmla="*/ 24 w 75"/>
                  <a:gd name="T9" fmla="*/ 95 h 582"/>
                  <a:gd name="T10" fmla="*/ 42 w 75"/>
                  <a:gd name="T11" fmla="*/ 19 h 582"/>
                  <a:gd name="T12" fmla="*/ 64 w 75"/>
                  <a:gd name="T13" fmla="*/ 73 h 582"/>
                  <a:gd name="T14" fmla="*/ 67 w 75"/>
                  <a:gd name="T15" fmla="*/ 536 h 582"/>
                  <a:gd name="T16" fmla="*/ 75 w 75"/>
                  <a:gd name="T17" fmla="*/ 67 h 582"/>
                  <a:gd name="T18" fmla="*/ 53 w 75"/>
                  <a:gd name="T19" fmla="*/ 9 h 582"/>
                  <a:gd name="T20" fmla="*/ 31 w 75"/>
                  <a:gd name="T21" fmla="*/ 0 h 58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5"/>
                  <a:gd name="T34" fmla="*/ 0 h 582"/>
                  <a:gd name="T35" fmla="*/ 75 w 75"/>
                  <a:gd name="T36" fmla="*/ 582 h 58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5" h="582">
                    <a:moveTo>
                      <a:pt x="31" y="0"/>
                    </a:moveTo>
                    <a:lnTo>
                      <a:pt x="0" y="88"/>
                    </a:lnTo>
                    <a:lnTo>
                      <a:pt x="17" y="572"/>
                    </a:lnTo>
                    <a:lnTo>
                      <a:pt x="35" y="582"/>
                    </a:lnTo>
                    <a:lnTo>
                      <a:pt x="24" y="95"/>
                    </a:lnTo>
                    <a:lnTo>
                      <a:pt x="42" y="19"/>
                    </a:lnTo>
                    <a:lnTo>
                      <a:pt x="64" y="73"/>
                    </a:lnTo>
                    <a:lnTo>
                      <a:pt x="67" y="536"/>
                    </a:lnTo>
                    <a:lnTo>
                      <a:pt x="75" y="67"/>
                    </a:lnTo>
                    <a:lnTo>
                      <a:pt x="53" y="9"/>
                    </a:lnTo>
                    <a:lnTo>
                      <a:pt x="31" y="0"/>
                    </a:lnTo>
                    <a:close/>
                  </a:path>
                </a:pathLst>
              </a:custGeom>
              <a:solidFill>
                <a:srgbClr val="000000"/>
              </a:solidFill>
              <a:ln w="9525">
                <a:noFill/>
                <a:round/>
                <a:headEnd/>
                <a:tailEnd/>
              </a:ln>
            </p:spPr>
            <p:txBody>
              <a:bodyPr/>
              <a:lstStyle/>
              <a:p>
                <a:pPr algn="ctr">
                  <a:spcBef>
                    <a:spcPct val="20000"/>
                  </a:spcBef>
                </a:pPr>
                <a:endParaRPr lang="en-US" sz="3000">
                  <a:solidFill>
                    <a:srgbClr val="FFFFFF"/>
                  </a:solidFill>
                  <a:latin typeface="Times New Roman" pitchFamily="18" charset="0"/>
                  <a:cs typeface="+mn-cs"/>
                </a:endParaRPr>
              </a:p>
            </p:txBody>
          </p:sp>
          <p:sp>
            <p:nvSpPr>
              <p:cNvPr id="140306" name="Freeform 11"/>
              <p:cNvSpPr>
                <a:spLocks/>
              </p:cNvSpPr>
              <p:nvPr/>
            </p:nvSpPr>
            <p:spPr bwMode="auto">
              <a:xfrm>
                <a:off x="1893" y="2828"/>
                <a:ext cx="74" cy="572"/>
              </a:xfrm>
              <a:custGeom>
                <a:avLst/>
                <a:gdLst>
                  <a:gd name="T0" fmla="*/ 30 w 74"/>
                  <a:gd name="T1" fmla="*/ 0 h 572"/>
                  <a:gd name="T2" fmla="*/ 0 w 74"/>
                  <a:gd name="T3" fmla="*/ 85 h 572"/>
                  <a:gd name="T4" fmla="*/ 17 w 74"/>
                  <a:gd name="T5" fmla="*/ 562 h 572"/>
                  <a:gd name="T6" fmla="*/ 35 w 74"/>
                  <a:gd name="T7" fmla="*/ 572 h 572"/>
                  <a:gd name="T8" fmla="*/ 23 w 74"/>
                  <a:gd name="T9" fmla="*/ 94 h 572"/>
                  <a:gd name="T10" fmla="*/ 41 w 74"/>
                  <a:gd name="T11" fmla="*/ 18 h 572"/>
                  <a:gd name="T12" fmla="*/ 63 w 74"/>
                  <a:gd name="T13" fmla="*/ 70 h 572"/>
                  <a:gd name="T14" fmla="*/ 66 w 74"/>
                  <a:gd name="T15" fmla="*/ 526 h 572"/>
                  <a:gd name="T16" fmla="*/ 74 w 74"/>
                  <a:gd name="T17" fmla="*/ 66 h 572"/>
                  <a:gd name="T18" fmla="*/ 52 w 74"/>
                  <a:gd name="T19" fmla="*/ 7 h 572"/>
                  <a:gd name="T20" fmla="*/ 30 w 74"/>
                  <a:gd name="T21" fmla="*/ 0 h 57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4"/>
                  <a:gd name="T34" fmla="*/ 0 h 572"/>
                  <a:gd name="T35" fmla="*/ 74 w 74"/>
                  <a:gd name="T36" fmla="*/ 572 h 57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4" h="572">
                    <a:moveTo>
                      <a:pt x="30" y="0"/>
                    </a:moveTo>
                    <a:lnTo>
                      <a:pt x="0" y="85"/>
                    </a:lnTo>
                    <a:lnTo>
                      <a:pt x="17" y="562"/>
                    </a:lnTo>
                    <a:lnTo>
                      <a:pt x="35" y="572"/>
                    </a:lnTo>
                    <a:lnTo>
                      <a:pt x="23" y="94"/>
                    </a:lnTo>
                    <a:lnTo>
                      <a:pt x="41" y="18"/>
                    </a:lnTo>
                    <a:lnTo>
                      <a:pt x="63" y="70"/>
                    </a:lnTo>
                    <a:lnTo>
                      <a:pt x="66" y="526"/>
                    </a:lnTo>
                    <a:lnTo>
                      <a:pt x="74" y="66"/>
                    </a:lnTo>
                    <a:lnTo>
                      <a:pt x="52" y="7"/>
                    </a:lnTo>
                    <a:lnTo>
                      <a:pt x="30" y="0"/>
                    </a:lnTo>
                    <a:close/>
                  </a:path>
                </a:pathLst>
              </a:custGeom>
              <a:solidFill>
                <a:srgbClr val="000000"/>
              </a:solidFill>
              <a:ln w="9525">
                <a:noFill/>
                <a:round/>
                <a:headEnd/>
                <a:tailEnd/>
              </a:ln>
            </p:spPr>
            <p:txBody>
              <a:bodyPr/>
              <a:lstStyle/>
              <a:p>
                <a:pPr algn="ctr">
                  <a:spcBef>
                    <a:spcPct val="20000"/>
                  </a:spcBef>
                </a:pPr>
                <a:endParaRPr lang="en-US" sz="3000">
                  <a:solidFill>
                    <a:srgbClr val="FFFFFF"/>
                  </a:solidFill>
                  <a:latin typeface="Times New Roman" pitchFamily="18" charset="0"/>
                  <a:cs typeface="+mn-cs"/>
                </a:endParaRPr>
              </a:p>
            </p:txBody>
          </p:sp>
          <p:sp>
            <p:nvSpPr>
              <p:cNvPr id="140307" name="Freeform 12"/>
              <p:cNvSpPr>
                <a:spLocks/>
              </p:cNvSpPr>
              <p:nvPr/>
            </p:nvSpPr>
            <p:spPr bwMode="auto">
              <a:xfrm>
                <a:off x="1949" y="2804"/>
                <a:ext cx="73" cy="564"/>
              </a:xfrm>
              <a:custGeom>
                <a:avLst/>
                <a:gdLst>
                  <a:gd name="T0" fmla="*/ 28 w 73"/>
                  <a:gd name="T1" fmla="*/ 0 h 564"/>
                  <a:gd name="T2" fmla="*/ 0 w 73"/>
                  <a:gd name="T3" fmla="*/ 86 h 564"/>
                  <a:gd name="T4" fmla="*/ 15 w 73"/>
                  <a:gd name="T5" fmla="*/ 554 h 564"/>
                  <a:gd name="T6" fmla="*/ 32 w 73"/>
                  <a:gd name="T7" fmla="*/ 564 h 564"/>
                  <a:gd name="T8" fmla="*/ 21 w 73"/>
                  <a:gd name="T9" fmla="*/ 92 h 564"/>
                  <a:gd name="T10" fmla="*/ 39 w 73"/>
                  <a:gd name="T11" fmla="*/ 19 h 564"/>
                  <a:gd name="T12" fmla="*/ 61 w 73"/>
                  <a:gd name="T13" fmla="*/ 70 h 564"/>
                  <a:gd name="T14" fmla="*/ 63 w 73"/>
                  <a:gd name="T15" fmla="*/ 519 h 564"/>
                  <a:gd name="T16" fmla="*/ 73 w 73"/>
                  <a:gd name="T17" fmla="*/ 66 h 564"/>
                  <a:gd name="T18" fmla="*/ 50 w 73"/>
                  <a:gd name="T19" fmla="*/ 9 h 564"/>
                  <a:gd name="T20" fmla="*/ 28 w 73"/>
                  <a:gd name="T21" fmla="*/ 0 h 56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3"/>
                  <a:gd name="T34" fmla="*/ 0 h 564"/>
                  <a:gd name="T35" fmla="*/ 73 w 73"/>
                  <a:gd name="T36" fmla="*/ 564 h 56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3" h="564">
                    <a:moveTo>
                      <a:pt x="28" y="0"/>
                    </a:moveTo>
                    <a:lnTo>
                      <a:pt x="0" y="86"/>
                    </a:lnTo>
                    <a:lnTo>
                      <a:pt x="15" y="554"/>
                    </a:lnTo>
                    <a:lnTo>
                      <a:pt x="32" y="564"/>
                    </a:lnTo>
                    <a:lnTo>
                      <a:pt x="21" y="92"/>
                    </a:lnTo>
                    <a:lnTo>
                      <a:pt x="39" y="19"/>
                    </a:lnTo>
                    <a:lnTo>
                      <a:pt x="61" y="70"/>
                    </a:lnTo>
                    <a:lnTo>
                      <a:pt x="63" y="519"/>
                    </a:lnTo>
                    <a:lnTo>
                      <a:pt x="73" y="66"/>
                    </a:lnTo>
                    <a:lnTo>
                      <a:pt x="50" y="9"/>
                    </a:lnTo>
                    <a:lnTo>
                      <a:pt x="28" y="0"/>
                    </a:lnTo>
                    <a:close/>
                  </a:path>
                </a:pathLst>
              </a:custGeom>
              <a:solidFill>
                <a:srgbClr val="000000"/>
              </a:solidFill>
              <a:ln w="9525">
                <a:noFill/>
                <a:round/>
                <a:headEnd/>
                <a:tailEnd/>
              </a:ln>
            </p:spPr>
            <p:txBody>
              <a:bodyPr/>
              <a:lstStyle/>
              <a:p>
                <a:pPr algn="ctr">
                  <a:spcBef>
                    <a:spcPct val="20000"/>
                  </a:spcBef>
                </a:pPr>
                <a:endParaRPr lang="en-US" sz="3000">
                  <a:solidFill>
                    <a:srgbClr val="FFFFFF"/>
                  </a:solidFill>
                  <a:latin typeface="Times New Roman" pitchFamily="18" charset="0"/>
                  <a:cs typeface="+mn-cs"/>
                </a:endParaRPr>
              </a:p>
            </p:txBody>
          </p:sp>
          <p:sp>
            <p:nvSpPr>
              <p:cNvPr id="140308" name="Freeform 13"/>
              <p:cNvSpPr>
                <a:spLocks/>
              </p:cNvSpPr>
              <p:nvPr/>
            </p:nvSpPr>
            <p:spPr bwMode="auto">
              <a:xfrm>
                <a:off x="2003" y="2782"/>
                <a:ext cx="72" cy="554"/>
              </a:xfrm>
              <a:custGeom>
                <a:avLst/>
                <a:gdLst>
                  <a:gd name="T0" fmla="*/ 28 w 72"/>
                  <a:gd name="T1" fmla="*/ 0 h 554"/>
                  <a:gd name="T2" fmla="*/ 0 w 72"/>
                  <a:gd name="T3" fmla="*/ 82 h 554"/>
                  <a:gd name="T4" fmla="*/ 14 w 72"/>
                  <a:gd name="T5" fmla="*/ 544 h 554"/>
                  <a:gd name="T6" fmla="*/ 33 w 72"/>
                  <a:gd name="T7" fmla="*/ 554 h 554"/>
                  <a:gd name="T8" fmla="*/ 21 w 72"/>
                  <a:gd name="T9" fmla="*/ 91 h 554"/>
                  <a:gd name="T10" fmla="*/ 39 w 72"/>
                  <a:gd name="T11" fmla="*/ 17 h 554"/>
                  <a:gd name="T12" fmla="*/ 60 w 72"/>
                  <a:gd name="T13" fmla="*/ 68 h 554"/>
                  <a:gd name="T14" fmla="*/ 63 w 72"/>
                  <a:gd name="T15" fmla="*/ 509 h 554"/>
                  <a:gd name="T16" fmla="*/ 72 w 72"/>
                  <a:gd name="T17" fmla="*/ 63 h 554"/>
                  <a:gd name="T18" fmla="*/ 49 w 72"/>
                  <a:gd name="T19" fmla="*/ 7 h 554"/>
                  <a:gd name="T20" fmla="*/ 28 w 72"/>
                  <a:gd name="T21" fmla="*/ 0 h 5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2"/>
                  <a:gd name="T34" fmla="*/ 0 h 554"/>
                  <a:gd name="T35" fmla="*/ 72 w 72"/>
                  <a:gd name="T36" fmla="*/ 554 h 55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2" h="554">
                    <a:moveTo>
                      <a:pt x="28" y="0"/>
                    </a:moveTo>
                    <a:lnTo>
                      <a:pt x="0" y="82"/>
                    </a:lnTo>
                    <a:lnTo>
                      <a:pt x="14" y="544"/>
                    </a:lnTo>
                    <a:lnTo>
                      <a:pt x="33" y="554"/>
                    </a:lnTo>
                    <a:lnTo>
                      <a:pt x="21" y="91"/>
                    </a:lnTo>
                    <a:lnTo>
                      <a:pt x="39" y="17"/>
                    </a:lnTo>
                    <a:lnTo>
                      <a:pt x="60" y="68"/>
                    </a:lnTo>
                    <a:lnTo>
                      <a:pt x="63" y="509"/>
                    </a:lnTo>
                    <a:lnTo>
                      <a:pt x="72" y="63"/>
                    </a:lnTo>
                    <a:lnTo>
                      <a:pt x="49" y="7"/>
                    </a:lnTo>
                    <a:lnTo>
                      <a:pt x="28" y="0"/>
                    </a:lnTo>
                    <a:close/>
                  </a:path>
                </a:pathLst>
              </a:custGeom>
              <a:solidFill>
                <a:srgbClr val="000000"/>
              </a:solidFill>
              <a:ln w="9525">
                <a:noFill/>
                <a:round/>
                <a:headEnd/>
                <a:tailEnd/>
              </a:ln>
            </p:spPr>
            <p:txBody>
              <a:bodyPr/>
              <a:lstStyle/>
              <a:p>
                <a:pPr algn="ctr">
                  <a:spcBef>
                    <a:spcPct val="20000"/>
                  </a:spcBef>
                </a:pPr>
                <a:endParaRPr lang="en-US" sz="3000">
                  <a:solidFill>
                    <a:srgbClr val="FFFFFF"/>
                  </a:solidFill>
                  <a:latin typeface="Times New Roman" pitchFamily="18" charset="0"/>
                  <a:cs typeface="+mn-cs"/>
                </a:endParaRPr>
              </a:p>
            </p:txBody>
          </p:sp>
          <p:sp>
            <p:nvSpPr>
              <p:cNvPr id="140309" name="Freeform 14"/>
              <p:cNvSpPr>
                <a:spLocks/>
              </p:cNvSpPr>
              <p:nvPr/>
            </p:nvSpPr>
            <p:spPr bwMode="auto">
              <a:xfrm>
                <a:off x="2058" y="2760"/>
                <a:ext cx="69" cy="543"/>
              </a:xfrm>
              <a:custGeom>
                <a:avLst/>
                <a:gdLst>
                  <a:gd name="T0" fmla="*/ 28 w 69"/>
                  <a:gd name="T1" fmla="*/ 0 h 543"/>
                  <a:gd name="T2" fmla="*/ 0 w 69"/>
                  <a:gd name="T3" fmla="*/ 81 h 543"/>
                  <a:gd name="T4" fmla="*/ 14 w 69"/>
                  <a:gd name="T5" fmla="*/ 534 h 543"/>
                  <a:gd name="T6" fmla="*/ 32 w 69"/>
                  <a:gd name="T7" fmla="*/ 543 h 543"/>
                  <a:gd name="T8" fmla="*/ 21 w 69"/>
                  <a:gd name="T9" fmla="*/ 88 h 543"/>
                  <a:gd name="T10" fmla="*/ 37 w 69"/>
                  <a:gd name="T11" fmla="*/ 17 h 543"/>
                  <a:gd name="T12" fmla="*/ 60 w 69"/>
                  <a:gd name="T13" fmla="*/ 67 h 543"/>
                  <a:gd name="T14" fmla="*/ 61 w 69"/>
                  <a:gd name="T15" fmla="*/ 500 h 543"/>
                  <a:gd name="T16" fmla="*/ 69 w 69"/>
                  <a:gd name="T17" fmla="*/ 61 h 543"/>
                  <a:gd name="T18" fmla="*/ 49 w 69"/>
                  <a:gd name="T19" fmla="*/ 7 h 543"/>
                  <a:gd name="T20" fmla="*/ 28 w 69"/>
                  <a:gd name="T21" fmla="*/ 0 h 54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9"/>
                  <a:gd name="T34" fmla="*/ 0 h 543"/>
                  <a:gd name="T35" fmla="*/ 69 w 69"/>
                  <a:gd name="T36" fmla="*/ 543 h 54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9" h="543">
                    <a:moveTo>
                      <a:pt x="28" y="0"/>
                    </a:moveTo>
                    <a:lnTo>
                      <a:pt x="0" y="81"/>
                    </a:lnTo>
                    <a:lnTo>
                      <a:pt x="14" y="534"/>
                    </a:lnTo>
                    <a:lnTo>
                      <a:pt x="32" y="543"/>
                    </a:lnTo>
                    <a:lnTo>
                      <a:pt x="21" y="88"/>
                    </a:lnTo>
                    <a:lnTo>
                      <a:pt x="37" y="17"/>
                    </a:lnTo>
                    <a:lnTo>
                      <a:pt x="60" y="67"/>
                    </a:lnTo>
                    <a:lnTo>
                      <a:pt x="61" y="500"/>
                    </a:lnTo>
                    <a:lnTo>
                      <a:pt x="69" y="61"/>
                    </a:lnTo>
                    <a:lnTo>
                      <a:pt x="49" y="7"/>
                    </a:lnTo>
                    <a:lnTo>
                      <a:pt x="28" y="0"/>
                    </a:lnTo>
                    <a:close/>
                  </a:path>
                </a:pathLst>
              </a:custGeom>
              <a:solidFill>
                <a:srgbClr val="000000"/>
              </a:solidFill>
              <a:ln w="9525">
                <a:noFill/>
                <a:round/>
                <a:headEnd/>
                <a:tailEnd/>
              </a:ln>
            </p:spPr>
            <p:txBody>
              <a:bodyPr/>
              <a:lstStyle/>
              <a:p>
                <a:pPr algn="ctr">
                  <a:spcBef>
                    <a:spcPct val="20000"/>
                  </a:spcBef>
                </a:pPr>
                <a:endParaRPr lang="en-US" sz="3000">
                  <a:solidFill>
                    <a:srgbClr val="FFFFFF"/>
                  </a:solidFill>
                  <a:latin typeface="Times New Roman" pitchFamily="18" charset="0"/>
                  <a:cs typeface="+mn-cs"/>
                </a:endParaRPr>
              </a:p>
            </p:txBody>
          </p:sp>
          <p:sp>
            <p:nvSpPr>
              <p:cNvPr id="140310" name="Freeform 15"/>
              <p:cNvSpPr>
                <a:spLocks/>
              </p:cNvSpPr>
              <p:nvPr/>
            </p:nvSpPr>
            <p:spPr bwMode="auto">
              <a:xfrm>
                <a:off x="2112" y="2736"/>
                <a:ext cx="68" cy="535"/>
              </a:xfrm>
              <a:custGeom>
                <a:avLst/>
                <a:gdLst>
                  <a:gd name="T0" fmla="*/ 27 w 68"/>
                  <a:gd name="T1" fmla="*/ 0 h 535"/>
                  <a:gd name="T2" fmla="*/ 0 w 68"/>
                  <a:gd name="T3" fmla="*/ 81 h 535"/>
                  <a:gd name="T4" fmla="*/ 14 w 68"/>
                  <a:gd name="T5" fmla="*/ 526 h 535"/>
                  <a:gd name="T6" fmla="*/ 31 w 68"/>
                  <a:gd name="T7" fmla="*/ 535 h 535"/>
                  <a:gd name="T8" fmla="*/ 21 w 68"/>
                  <a:gd name="T9" fmla="*/ 88 h 535"/>
                  <a:gd name="T10" fmla="*/ 38 w 68"/>
                  <a:gd name="T11" fmla="*/ 17 h 535"/>
                  <a:gd name="T12" fmla="*/ 59 w 68"/>
                  <a:gd name="T13" fmla="*/ 66 h 535"/>
                  <a:gd name="T14" fmla="*/ 60 w 68"/>
                  <a:gd name="T15" fmla="*/ 492 h 535"/>
                  <a:gd name="T16" fmla="*/ 68 w 68"/>
                  <a:gd name="T17" fmla="*/ 62 h 535"/>
                  <a:gd name="T18" fmla="*/ 48 w 68"/>
                  <a:gd name="T19" fmla="*/ 7 h 535"/>
                  <a:gd name="T20" fmla="*/ 27 w 68"/>
                  <a:gd name="T21" fmla="*/ 0 h 53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8"/>
                  <a:gd name="T34" fmla="*/ 0 h 535"/>
                  <a:gd name="T35" fmla="*/ 68 w 68"/>
                  <a:gd name="T36" fmla="*/ 535 h 53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8" h="535">
                    <a:moveTo>
                      <a:pt x="27" y="0"/>
                    </a:moveTo>
                    <a:lnTo>
                      <a:pt x="0" y="81"/>
                    </a:lnTo>
                    <a:lnTo>
                      <a:pt x="14" y="526"/>
                    </a:lnTo>
                    <a:lnTo>
                      <a:pt x="31" y="535"/>
                    </a:lnTo>
                    <a:lnTo>
                      <a:pt x="21" y="88"/>
                    </a:lnTo>
                    <a:lnTo>
                      <a:pt x="38" y="17"/>
                    </a:lnTo>
                    <a:lnTo>
                      <a:pt x="59" y="66"/>
                    </a:lnTo>
                    <a:lnTo>
                      <a:pt x="60" y="492"/>
                    </a:lnTo>
                    <a:lnTo>
                      <a:pt x="68" y="62"/>
                    </a:lnTo>
                    <a:lnTo>
                      <a:pt x="48" y="7"/>
                    </a:lnTo>
                    <a:lnTo>
                      <a:pt x="27" y="0"/>
                    </a:lnTo>
                    <a:close/>
                  </a:path>
                </a:pathLst>
              </a:custGeom>
              <a:solidFill>
                <a:srgbClr val="000000"/>
              </a:solidFill>
              <a:ln w="9525">
                <a:noFill/>
                <a:round/>
                <a:headEnd/>
                <a:tailEnd/>
              </a:ln>
            </p:spPr>
            <p:txBody>
              <a:bodyPr/>
              <a:lstStyle/>
              <a:p>
                <a:pPr algn="ctr">
                  <a:spcBef>
                    <a:spcPct val="20000"/>
                  </a:spcBef>
                </a:pPr>
                <a:endParaRPr lang="en-US" sz="3000">
                  <a:solidFill>
                    <a:srgbClr val="FFFFFF"/>
                  </a:solidFill>
                  <a:latin typeface="Times New Roman" pitchFamily="18" charset="0"/>
                  <a:cs typeface="+mn-cs"/>
                </a:endParaRPr>
              </a:p>
            </p:txBody>
          </p:sp>
          <p:sp>
            <p:nvSpPr>
              <p:cNvPr id="140311" name="Freeform 16"/>
              <p:cNvSpPr>
                <a:spLocks/>
              </p:cNvSpPr>
              <p:nvPr/>
            </p:nvSpPr>
            <p:spPr bwMode="auto">
              <a:xfrm>
                <a:off x="2167" y="2714"/>
                <a:ext cx="68" cy="524"/>
              </a:xfrm>
              <a:custGeom>
                <a:avLst/>
                <a:gdLst>
                  <a:gd name="T0" fmla="*/ 26 w 68"/>
                  <a:gd name="T1" fmla="*/ 0 h 524"/>
                  <a:gd name="T2" fmla="*/ 0 w 68"/>
                  <a:gd name="T3" fmla="*/ 78 h 524"/>
                  <a:gd name="T4" fmla="*/ 13 w 68"/>
                  <a:gd name="T5" fmla="*/ 516 h 524"/>
                  <a:gd name="T6" fmla="*/ 30 w 68"/>
                  <a:gd name="T7" fmla="*/ 524 h 524"/>
                  <a:gd name="T8" fmla="*/ 20 w 68"/>
                  <a:gd name="T9" fmla="*/ 85 h 524"/>
                  <a:gd name="T10" fmla="*/ 36 w 68"/>
                  <a:gd name="T11" fmla="*/ 15 h 524"/>
                  <a:gd name="T12" fmla="*/ 57 w 68"/>
                  <a:gd name="T13" fmla="*/ 64 h 524"/>
                  <a:gd name="T14" fmla="*/ 59 w 68"/>
                  <a:gd name="T15" fmla="*/ 484 h 524"/>
                  <a:gd name="T16" fmla="*/ 68 w 68"/>
                  <a:gd name="T17" fmla="*/ 60 h 524"/>
                  <a:gd name="T18" fmla="*/ 47 w 68"/>
                  <a:gd name="T19" fmla="*/ 7 h 524"/>
                  <a:gd name="T20" fmla="*/ 26 w 68"/>
                  <a:gd name="T21" fmla="*/ 0 h 52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8"/>
                  <a:gd name="T34" fmla="*/ 0 h 524"/>
                  <a:gd name="T35" fmla="*/ 68 w 68"/>
                  <a:gd name="T36" fmla="*/ 524 h 52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8" h="524">
                    <a:moveTo>
                      <a:pt x="26" y="0"/>
                    </a:moveTo>
                    <a:lnTo>
                      <a:pt x="0" y="78"/>
                    </a:lnTo>
                    <a:lnTo>
                      <a:pt x="13" y="516"/>
                    </a:lnTo>
                    <a:lnTo>
                      <a:pt x="30" y="524"/>
                    </a:lnTo>
                    <a:lnTo>
                      <a:pt x="20" y="85"/>
                    </a:lnTo>
                    <a:lnTo>
                      <a:pt x="36" y="15"/>
                    </a:lnTo>
                    <a:lnTo>
                      <a:pt x="57" y="64"/>
                    </a:lnTo>
                    <a:lnTo>
                      <a:pt x="59" y="484"/>
                    </a:lnTo>
                    <a:lnTo>
                      <a:pt x="68" y="60"/>
                    </a:lnTo>
                    <a:lnTo>
                      <a:pt x="47" y="7"/>
                    </a:lnTo>
                    <a:lnTo>
                      <a:pt x="26" y="0"/>
                    </a:lnTo>
                    <a:close/>
                  </a:path>
                </a:pathLst>
              </a:custGeom>
              <a:solidFill>
                <a:srgbClr val="000000"/>
              </a:solidFill>
              <a:ln w="9525">
                <a:noFill/>
                <a:round/>
                <a:headEnd/>
                <a:tailEnd/>
              </a:ln>
            </p:spPr>
            <p:txBody>
              <a:bodyPr/>
              <a:lstStyle/>
              <a:p>
                <a:pPr algn="ctr">
                  <a:spcBef>
                    <a:spcPct val="20000"/>
                  </a:spcBef>
                </a:pPr>
                <a:endParaRPr lang="en-US" sz="3000">
                  <a:solidFill>
                    <a:srgbClr val="FFFFFF"/>
                  </a:solidFill>
                  <a:latin typeface="Times New Roman" pitchFamily="18" charset="0"/>
                  <a:cs typeface="+mn-cs"/>
                </a:endParaRPr>
              </a:p>
            </p:txBody>
          </p:sp>
          <p:sp>
            <p:nvSpPr>
              <p:cNvPr id="140312" name="Freeform 17"/>
              <p:cNvSpPr>
                <a:spLocks/>
              </p:cNvSpPr>
              <p:nvPr/>
            </p:nvSpPr>
            <p:spPr bwMode="auto">
              <a:xfrm>
                <a:off x="2221" y="2690"/>
                <a:ext cx="67" cy="516"/>
              </a:xfrm>
              <a:custGeom>
                <a:avLst/>
                <a:gdLst>
                  <a:gd name="T0" fmla="*/ 26 w 67"/>
                  <a:gd name="T1" fmla="*/ 0 h 516"/>
                  <a:gd name="T2" fmla="*/ 0 w 67"/>
                  <a:gd name="T3" fmla="*/ 78 h 516"/>
                  <a:gd name="T4" fmla="*/ 14 w 67"/>
                  <a:gd name="T5" fmla="*/ 508 h 516"/>
                  <a:gd name="T6" fmla="*/ 31 w 67"/>
                  <a:gd name="T7" fmla="*/ 516 h 516"/>
                  <a:gd name="T8" fmla="*/ 19 w 67"/>
                  <a:gd name="T9" fmla="*/ 85 h 516"/>
                  <a:gd name="T10" fmla="*/ 36 w 67"/>
                  <a:gd name="T11" fmla="*/ 17 h 516"/>
                  <a:gd name="T12" fmla="*/ 57 w 67"/>
                  <a:gd name="T13" fmla="*/ 64 h 516"/>
                  <a:gd name="T14" fmla="*/ 58 w 67"/>
                  <a:gd name="T15" fmla="*/ 475 h 516"/>
                  <a:gd name="T16" fmla="*/ 67 w 67"/>
                  <a:gd name="T17" fmla="*/ 60 h 516"/>
                  <a:gd name="T18" fmla="*/ 46 w 67"/>
                  <a:gd name="T19" fmla="*/ 7 h 516"/>
                  <a:gd name="T20" fmla="*/ 26 w 67"/>
                  <a:gd name="T21" fmla="*/ 0 h 5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7"/>
                  <a:gd name="T34" fmla="*/ 0 h 516"/>
                  <a:gd name="T35" fmla="*/ 67 w 67"/>
                  <a:gd name="T36" fmla="*/ 516 h 5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7" h="516">
                    <a:moveTo>
                      <a:pt x="26" y="0"/>
                    </a:moveTo>
                    <a:lnTo>
                      <a:pt x="0" y="78"/>
                    </a:lnTo>
                    <a:lnTo>
                      <a:pt x="14" y="508"/>
                    </a:lnTo>
                    <a:lnTo>
                      <a:pt x="31" y="516"/>
                    </a:lnTo>
                    <a:lnTo>
                      <a:pt x="19" y="85"/>
                    </a:lnTo>
                    <a:lnTo>
                      <a:pt x="36" y="17"/>
                    </a:lnTo>
                    <a:lnTo>
                      <a:pt x="57" y="64"/>
                    </a:lnTo>
                    <a:lnTo>
                      <a:pt x="58" y="475"/>
                    </a:lnTo>
                    <a:lnTo>
                      <a:pt x="67" y="60"/>
                    </a:lnTo>
                    <a:lnTo>
                      <a:pt x="46" y="7"/>
                    </a:lnTo>
                    <a:lnTo>
                      <a:pt x="26" y="0"/>
                    </a:lnTo>
                    <a:close/>
                  </a:path>
                </a:pathLst>
              </a:custGeom>
              <a:solidFill>
                <a:srgbClr val="000000"/>
              </a:solidFill>
              <a:ln w="9525">
                <a:noFill/>
                <a:round/>
                <a:headEnd/>
                <a:tailEnd/>
              </a:ln>
            </p:spPr>
            <p:txBody>
              <a:bodyPr/>
              <a:lstStyle/>
              <a:p>
                <a:pPr algn="ctr">
                  <a:spcBef>
                    <a:spcPct val="20000"/>
                  </a:spcBef>
                </a:pPr>
                <a:endParaRPr lang="en-US" sz="3000">
                  <a:solidFill>
                    <a:srgbClr val="FFFFFF"/>
                  </a:solidFill>
                  <a:latin typeface="Times New Roman" pitchFamily="18" charset="0"/>
                  <a:cs typeface="+mn-cs"/>
                </a:endParaRPr>
              </a:p>
            </p:txBody>
          </p:sp>
          <p:sp>
            <p:nvSpPr>
              <p:cNvPr id="140313" name="Freeform 18"/>
              <p:cNvSpPr>
                <a:spLocks/>
              </p:cNvSpPr>
              <p:nvPr/>
            </p:nvSpPr>
            <p:spPr bwMode="auto">
              <a:xfrm>
                <a:off x="2275" y="2668"/>
                <a:ext cx="66" cy="506"/>
              </a:xfrm>
              <a:custGeom>
                <a:avLst/>
                <a:gdLst>
                  <a:gd name="T0" fmla="*/ 27 w 66"/>
                  <a:gd name="T1" fmla="*/ 0 h 506"/>
                  <a:gd name="T2" fmla="*/ 0 w 66"/>
                  <a:gd name="T3" fmla="*/ 75 h 506"/>
                  <a:gd name="T4" fmla="*/ 14 w 66"/>
                  <a:gd name="T5" fmla="*/ 497 h 506"/>
                  <a:gd name="T6" fmla="*/ 29 w 66"/>
                  <a:gd name="T7" fmla="*/ 506 h 506"/>
                  <a:gd name="T8" fmla="*/ 20 w 66"/>
                  <a:gd name="T9" fmla="*/ 82 h 506"/>
                  <a:gd name="T10" fmla="*/ 36 w 66"/>
                  <a:gd name="T11" fmla="*/ 15 h 506"/>
                  <a:gd name="T12" fmla="*/ 56 w 66"/>
                  <a:gd name="T13" fmla="*/ 63 h 506"/>
                  <a:gd name="T14" fmla="*/ 57 w 66"/>
                  <a:gd name="T15" fmla="*/ 467 h 506"/>
                  <a:gd name="T16" fmla="*/ 66 w 66"/>
                  <a:gd name="T17" fmla="*/ 58 h 506"/>
                  <a:gd name="T18" fmla="*/ 46 w 66"/>
                  <a:gd name="T19" fmla="*/ 7 h 506"/>
                  <a:gd name="T20" fmla="*/ 27 w 66"/>
                  <a:gd name="T21" fmla="*/ 0 h 50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6"/>
                  <a:gd name="T34" fmla="*/ 0 h 506"/>
                  <a:gd name="T35" fmla="*/ 66 w 66"/>
                  <a:gd name="T36" fmla="*/ 506 h 50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6" h="506">
                    <a:moveTo>
                      <a:pt x="27" y="0"/>
                    </a:moveTo>
                    <a:lnTo>
                      <a:pt x="0" y="75"/>
                    </a:lnTo>
                    <a:lnTo>
                      <a:pt x="14" y="497"/>
                    </a:lnTo>
                    <a:lnTo>
                      <a:pt x="29" y="506"/>
                    </a:lnTo>
                    <a:lnTo>
                      <a:pt x="20" y="82"/>
                    </a:lnTo>
                    <a:lnTo>
                      <a:pt x="36" y="15"/>
                    </a:lnTo>
                    <a:lnTo>
                      <a:pt x="56" y="63"/>
                    </a:lnTo>
                    <a:lnTo>
                      <a:pt x="57" y="467"/>
                    </a:lnTo>
                    <a:lnTo>
                      <a:pt x="66" y="58"/>
                    </a:lnTo>
                    <a:lnTo>
                      <a:pt x="46" y="7"/>
                    </a:lnTo>
                    <a:lnTo>
                      <a:pt x="27" y="0"/>
                    </a:lnTo>
                    <a:close/>
                  </a:path>
                </a:pathLst>
              </a:custGeom>
              <a:solidFill>
                <a:srgbClr val="000000"/>
              </a:solidFill>
              <a:ln w="9525">
                <a:noFill/>
                <a:round/>
                <a:headEnd/>
                <a:tailEnd/>
              </a:ln>
            </p:spPr>
            <p:txBody>
              <a:bodyPr/>
              <a:lstStyle/>
              <a:p>
                <a:pPr algn="ctr">
                  <a:spcBef>
                    <a:spcPct val="20000"/>
                  </a:spcBef>
                </a:pPr>
                <a:endParaRPr lang="en-US" sz="3000">
                  <a:solidFill>
                    <a:srgbClr val="FFFFFF"/>
                  </a:solidFill>
                  <a:latin typeface="Times New Roman" pitchFamily="18" charset="0"/>
                  <a:cs typeface="+mn-cs"/>
                </a:endParaRPr>
              </a:p>
            </p:txBody>
          </p:sp>
          <p:sp>
            <p:nvSpPr>
              <p:cNvPr id="140314" name="Freeform 19"/>
              <p:cNvSpPr>
                <a:spLocks/>
              </p:cNvSpPr>
              <p:nvPr/>
            </p:nvSpPr>
            <p:spPr bwMode="auto">
              <a:xfrm>
                <a:off x="2330" y="2644"/>
                <a:ext cx="64" cy="498"/>
              </a:xfrm>
              <a:custGeom>
                <a:avLst/>
                <a:gdLst>
                  <a:gd name="T0" fmla="*/ 25 w 64"/>
                  <a:gd name="T1" fmla="*/ 0 h 498"/>
                  <a:gd name="T2" fmla="*/ 0 w 64"/>
                  <a:gd name="T3" fmla="*/ 75 h 498"/>
                  <a:gd name="T4" fmla="*/ 13 w 64"/>
                  <a:gd name="T5" fmla="*/ 489 h 498"/>
                  <a:gd name="T6" fmla="*/ 29 w 64"/>
                  <a:gd name="T7" fmla="*/ 498 h 498"/>
                  <a:gd name="T8" fmla="*/ 19 w 64"/>
                  <a:gd name="T9" fmla="*/ 82 h 498"/>
                  <a:gd name="T10" fmla="*/ 34 w 64"/>
                  <a:gd name="T11" fmla="*/ 16 h 498"/>
                  <a:gd name="T12" fmla="*/ 54 w 64"/>
                  <a:gd name="T13" fmla="*/ 62 h 498"/>
                  <a:gd name="T14" fmla="*/ 57 w 64"/>
                  <a:gd name="T15" fmla="*/ 459 h 498"/>
                  <a:gd name="T16" fmla="*/ 64 w 64"/>
                  <a:gd name="T17" fmla="*/ 57 h 498"/>
                  <a:gd name="T18" fmla="*/ 44 w 64"/>
                  <a:gd name="T19" fmla="*/ 7 h 498"/>
                  <a:gd name="T20" fmla="*/ 25 w 64"/>
                  <a:gd name="T21" fmla="*/ 0 h 49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4"/>
                  <a:gd name="T34" fmla="*/ 0 h 498"/>
                  <a:gd name="T35" fmla="*/ 64 w 64"/>
                  <a:gd name="T36" fmla="*/ 498 h 49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4" h="498">
                    <a:moveTo>
                      <a:pt x="25" y="0"/>
                    </a:moveTo>
                    <a:lnTo>
                      <a:pt x="0" y="75"/>
                    </a:lnTo>
                    <a:lnTo>
                      <a:pt x="13" y="489"/>
                    </a:lnTo>
                    <a:lnTo>
                      <a:pt x="29" y="498"/>
                    </a:lnTo>
                    <a:lnTo>
                      <a:pt x="19" y="82"/>
                    </a:lnTo>
                    <a:lnTo>
                      <a:pt x="34" y="16"/>
                    </a:lnTo>
                    <a:lnTo>
                      <a:pt x="54" y="62"/>
                    </a:lnTo>
                    <a:lnTo>
                      <a:pt x="57" y="459"/>
                    </a:lnTo>
                    <a:lnTo>
                      <a:pt x="64" y="57"/>
                    </a:lnTo>
                    <a:lnTo>
                      <a:pt x="44" y="7"/>
                    </a:lnTo>
                    <a:lnTo>
                      <a:pt x="25" y="0"/>
                    </a:lnTo>
                    <a:close/>
                  </a:path>
                </a:pathLst>
              </a:custGeom>
              <a:solidFill>
                <a:srgbClr val="000000"/>
              </a:solidFill>
              <a:ln w="9525">
                <a:noFill/>
                <a:round/>
                <a:headEnd/>
                <a:tailEnd/>
              </a:ln>
            </p:spPr>
            <p:txBody>
              <a:bodyPr/>
              <a:lstStyle/>
              <a:p>
                <a:pPr algn="ctr">
                  <a:spcBef>
                    <a:spcPct val="20000"/>
                  </a:spcBef>
                </a:pPr>
                <a:endParaRPr lang="en-US" sz="3000">
                  <a:solidFill>
                    <a:srgbClr val="FFFFFF"/>
                  </a:solidFill>
                  <a:latin typeface="Times New Roman" pitchFamily="18" charset="0"/>
                  <a:cs typeface="+mn-cs"/>
                </a:endParaRPr>
              </a:p>
            </p:txBody>
          </p:sp>
          <p:sp>
            <p:nvSpPr>
              <p:cNvPr id="140315" name="Freeform 20"/>
              <p:cNvSpPr>
                <a:spLocks/>
              </p:cNvSpPr>
              <p:nvPr/>
            </p:nvSpPr>
            <p:spPr bwMode="auto">
              <a:xfrm>
                <a:off x="2384" y="2622"/>
                <a:ext cx="64" cy="488"/>
              </a:xfrm>
              <a:custGeom>
                <a:avLst/>
                <a:gdLst>
                  <a:gd name="T0" fmla="*/ 25 w 64"/>
                  <a:gd name="T1" fmla="*/ 0 h 488"/>
                  <a:gd name="T2" fmla="*/ 0 w 64"/>
                  <a:gd name="T3" fmla="*/ 72 h 488"/>
                  <a:gd name="T4" fmla="*/ 14 w 64"/>
                  <a:gd name="T5" fmla="*/ 479 h 488"/>
                  <a:gd name="T6" fmla="*/ 29 w 64"/>
                  <a:gd name="T7" fmla="*/ 488 h 488"/>
                  <a:gd name="T8" fmla="*/ 19 w 64"/>
                  <a:gd name="T9" fmla="*/ 79 h 488"/>
                  <a:gd name="T10" fmla="*/ 35 w 64"/>
                  <a:gd name="T11" fmla="*/ 15 h 488"/>
                  <a:gd name="T12" fmla="*/ 54 w 64"/>
                  <a:gd name="T13" fmla="*/ 60 h 488"/>
                  <a:gd name="T14" fmla="*/ 56 w 64"/>
                  <a:gd name="T15" fmla="*/ 449 h 488"/>
                  <a:gd name="T16" fmla="*/ 64 w 64"/>
                  <a:gd name="T17" fmla="*/ 56 h 488"/>
                  <a:gd name="T18" fmla="*/ 44 w 64"/>
                  <a:gd name="T19" fmla="*/ 7 h 488"/>
                  <a:gd name="T20" fmla="*/ 25 w 64"/>
                  <a:gd name="T21" fmla="*/ 0 h 48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4"/>
                  <a:gd name="T34" fmla="*/ 0 h 488"/>
                  <a:gd name="T35" fmla="*/ 64 w 64"/>
                  <a:gd name="T36" fmla="*/ 488 h 48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4" h="488">
                    <a:moveTo>
                      <a:pt x="25" y="0"/>
                    </a:moveTo>
                    <a:lnTo>
                      <a:pt x="0" y="72"/>
                    </a:lnTo>
                    <a:lnTo>
                      <a:pt x="14" y="479"/>
                    </a:lnTo>
                    <a:lnTo>
                      <a:pt x="29" y="488"/>
                    </a:lnTo>
                    <a:lnTo>
                      <a:pt x="19" y="79"/>
                    </a:lnTo>
                    <a:lnTo>
                      <a:pt x="35" y="15"/>
                    </a:lnTo>
                    <a:lnTo>
                      <a:pt x="54" y="60"/>
                    </a:lnTo>
                    <a:lnTo>
                      <a:pt x="56" y="449"/>
                    </a:lnTo>
                    <a:lnTo>
                      <a:pt x="64" y="56"/>
                    </a:lnTo>
                    <a:lnTo>
                      <a:pt x="44" y="7"/>
                    </a:lnTo>
                    <a:lnTo>
                      <a:pt x="25" y="0"/>
                    </a:lnTo>
                    <a:close/>
                  </a:path>
                </a:pathLst>
              </a:custGeom>
              <a:solidFill>
                <a:srgbClr val="000000"/>
              </a:solidFill>
              <a:ln w="9525">
                <a:noFill/>
                <a:round/>
                <a:headEnd/>
                <a:tailEnd/>
              </a:ln>
            </p:spPr>
            <p:txBody>
              <a:bodyPr/>
              <a:lstStyle/>
              <a:p>
                <a:pPr algn="ctr">
                  <a:spcBef>
                    <a:spcPct val="20000"/>
                  </a:spcBef>
                </a:pPr>
                <a:endParaRPr lang="en-US" sz="3000">
                  <a:solidFill>
                    <a:srgbClr val="FFFFFF"/>
                  </a:solidFill>
                  <a:latin typeface="Times New Roman" pitchFamily="18" charset="0"/>
                  <a:cs typeface="+mn-cs"/>
                </a:endParaRPr>
              </a:p>
            </p:txBody>
          </p:sp>
          <p:sp>
            <p:nvSpPr>
              <p:cNvPr id="140316" name="Freeform 21"/>
              <p:cNvSpPr>
                <a:spLocks/>
              </p:cNvSpPr>
              <p:nvPr/>
            </p:nvSpPr>
            <p:spPr bwMode="auto">
              <a:xfrm>
                <a:off x="2438" y="2600"/>
                <a:ext cx="63" cy="478"/>
              </a:xfrm>
              <a:custGeom>
                <a:avLst/>
                <a:gdLst>
                  <a:gd name="T0" fmla="*/ 25 w 63"/>
                  <a:gd name="T1" fmla="*/ 0 h 478"/>
                  <a:gd name="T2" fmla="*/ 0 w 63"/>
                  <a:gd name="T3" fmla="*/ 71 h 478"/>
                  <a:gd name="T4" fmla="*/ 14 w 63"/>
                  <a:gd name="T5" fmla="*/ 469 h 478"/>
                  <a:gd name="T6" fmla="*/ 30 w 63"/>
                  <a:gd name="T7" fmla="*/ 478 h 478"/>
                  <a:gd name="T8" fmla="*/ 20 w 63"/>
                  <a:gd name="T9" fmla="*/ 78 h 478"/>
                  <a:gd name="T10" fmla="*/ 35 w 63"/>
                  <a:gd name="T11" fmla="*/ 14 h 478"/>
                  <a:gd name="T12" fmla="*/ 53 w 63"/>
                  <a:gd name="T13" fmla="*/ 58 h 478"/>
                  <a:gd name="T14" fmla="*/ 55 w 63"/>
                  <a:gd name="T15" fmla="*/ 440 h 478"/>
                  <a:gd name="T16" fmla="*/ 63 w 63"/>
                  <a:gd name="T17" fmla="*/ 54 h 478"/>
                  <a:gd name="T18" fmla="*/ 43 w 63"/>
                  <a:gd name="T19" fmla="*/ 5 h 478"/>
                  <a:gd name="T20" fmla="*/ 25 w 63"/>
                  <a:gd name="T21" fmla="*/ 0 h 47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3"/>
                  <a:gd name="T34" fmla="*/ 0 h 478"/>
                  <a:gd name="T35" fmla="*/ 63 w 63"/>
                  <a:gd name="T36" fmla="*/ 478 h 47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3" h="478">
                    <a:moveTo>
                      <a:pt x="25" y="0"/>
                    </a:moveTo>
                    <a:lnTo>
                      <a:pt x="0" y="71"/>
                    </a:lnTo>
                    <a:lnTo>
                      <a:pt x="14" y="469"/>
                    </a:lnTo>
                    <a:lnTo>
                      <a:pt x="30" y="478"/>
                    </a:lnTo>
                    <a:lnTo>
                      <a:pt x="20" y="78"/>
                    </a:lnTo>
                    <a:lnTo>
                      <a:pt x="35" y="14"/>
                    </a:lnTo>
                    <a:lnTo>
                      <a:pt x="53" y="58"/>
                    </a:lnTo>
                    <a:lnTo>
                      <a:pt x="55" y="440"/>
                    </a:lnTo>
                    <a:lnTo>
                      <a:pt x="63" y="54"/>
                    </a:lnTo>
                    <a:lnTo>
                      <a:pt x="43" y="5"/>
                    </a:lnTo>
                    <a:lnTo>
                      <a:pt x="25" y="0"/>
                    </a:lnTo>
                    <a:close/>
                  </a:path>
                </a:pathLst>
              </a:custGeom>
              <a:solidFill>
                <a:srgbClr val="000000"/>
              </a:solidFill>
              <a:ln w="9525">
                <a:noFill/>
                <a:round/>
                <a:headEnd/>
                <a:tailEnd/>
              </a:ln>
            </p:spPr>
            <p:txBody>
              <a:bodyPr/>
              <a:lstStyle/>
              <a:p>
                <a:pPr algn="ctr">
                  <a:spcBef>
                    <a:spcPct val="20000"/>
                  </a:spcBef>
                </a:pPr>
                <a:endParaRPr lang="en-US" sz="3000">
                  <a:solidFill>
                    <a:srgbClr val="FFFFFF"/>
                  </a:solidFill>
                  <a:latin typeface="Times New Roman" pitchFamily="18" charset="0"/>
                  <a:cs typeface="+mn-cs"/>
                </a:endParaRPr>
              </a:p>
            </p:txBody>
          </p:sp>
          <p:sp>
            <p:nvSpPr>
              <p:cNvPr id="140317" name="Freeform 22"/>
              <p:cNvSpPr>
                <a:spLocks/>
              </p:cNvSpPr>
              <p:nvPr/>
            </p:nvSpPr>
            <p:spPr bwMode="auto">
              <a:xfrm>
                <a:off x="2493" y="2576"/>
                <a:ext cx="61" cy="470"/>
              </a:xfrm>
              <a:custGeom>
                <a:avLst/>
                <a:gdLst>
                  <a:gd name="T0" fmla="*/ 25 w 61"/>
                  <a:gd name="T1" fmla="*/ 0 h 470"/>
                  <a:gd name="T2" fmla="*/ 0 w 61"/>
                  <a:gd name="T3" fmla="*/ 71 h 470"/>
                  <a:gd name="T4" fmla="*/ 14 w 61"/>
                  <a:gd name="T5" fmla="*/ 461 h 470"/>
                  <a:gd name="T6" fmla="*/ 27 w 61"/>
                  <a:gd name="T7" fmla="*/ 470 h 470"/>
                  <a:gd name="T8" fmla="*/ 19 w 61"/>
                  <a:gd name="T9" fmla="*/ 77 h 470"/>
                  <a:gd name="T10" fmla="*/ 33 w 61"/>
                  <a:gd name="T11" fmla="*/ 15 h 470"/>
                  <a:gd name="T12" fmla="*/ 51 w 61"/>
                  <a:gd name="T13" fmla="*/ 58 h 470"/>
                  <a:gd name="T14" fmla="*/ 54 w 61"/>
                  <a:gd name="T15" fmla="*/ 432 h 470"/>
                  <a:gd name="T16" fmla="*/ 61 w 61"/>
                  <a:gd name="T17" fmla="*/ 54 h 470"/>
                  <a:gd name="T18" fmla="*/ 43 w 61"/>
                  <a:gd name="T19" fmla="*/ 7 h 470"/>
                  <a:gd name="T20" fmla="*/ 25 w 61"/>
                  <a:gd name="T21" fmla="*/ 0 h 47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1"/>
                  <a:gd name="T34" fmla="*/ 0 h 470"/>
                  <a:gd name="T35" fmla="*/ 61 w 61"/>
                  <a:gd name="T36" fmla="*/ 470 h 47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1" h="470">
                    <a:moveTo>
                      <a:pt x="25" y="0"/>
                    </a:moveTo>
                    <a:lnTo>
                      <a:pt x="0" y="71"/>
                    </a:lnTo>
                    <a:lnTo>
                      <a:pt x="14" y="461"/>
                    </a:lnTo>
                    <a:lnTo>
                      <a:pt x="27" y="470"/>
                    </a:lnTo>
                    <a:lnTo>
                      <a:pt x="19" y="77"/>
                    </a:lnTo>
                    <a:lnTo>
                      <a:pt x="33" y="15"/>
                    </a:lnTo>
                    <a:lnTo>
                      <a:pt x="51" y="58"/>
                    </a:lnTo>
                    <a:lnTo>
                      <a:pt x="54" y="432"/>
                    </a:lnTo>
                    <a:lnTo>
                      <a:pt x="61" y="54"/>
                    </a:lnTo>
                    <a:lnTo>
                      <a:pt x="43" y="7"/>
                    </a:lnTo>
                    <a:lnTo>
                      <a:pt x="25" y="0"/>
                    </a:lnTo>
                    <a:close/>
                  </a:path>
                </a:pathLst>
              </a:custGeom>
              <a:solidFill>
                <a:srgbClr val="000000"/>
              </a:solidFill>
              <a:ln w="9525">
                <a:noFill/>
                <a:round/>
                <a:headEnd/>
                <a:tailEnd/>
              </a:ln>
            </p:spPr>
            <p:txBody>
              <a:bodyPr/>
              <a:lstStyle/>
              <a:p>
                <a:pPr algn="ctr">
                  <a:spcBef>
                    <a:spcPct val="20000"/>
                  </a:spcBef>
                </a:pPr>
                <a:endParaRPr lang="en-US" sz="3000">
                  <a:solidFill>
                    <a:srgbClr val="FFFFFF"/>
                  </a:solidFill>
                  <a:latin typeface="Times New Roman" pitchFamily="18" charset="0"/>
                  <a:cs typeface="+mn-cs"/>
                </a:endParaRPr>
              </a:p>
            </p:txBody>
          </p:sp>
          <p:sp>
            <p:nvSpPr>
              <p:cNvPr id="140318" name="Freeform 23"/>
              <p:cNvSpPr>
                <a:spLocks/>
              </p:cNvSpPr>
              <p:nvPr/>
            </p:nvSpPr>
            <p:spPr bwMode="auto">
              <a:xfrm>
                <a:off x="2548" y="2554"/>
                <a:ext cx="59" cy="460"/>
              </a:xfrm>
              <a:custGeom>
                <a:avLst/>
                <a:gdLst>
                  <a:gd name="T0" fmla="*/ 23 w 59"/>
                  <a:gd name="T1" fmla="*/ 0 h 460"/>
                  <a:gd name="T2" fmla="*/ 0 w 59"/>
                  <a:gd name="T3" fmla="*/ 68 h 460"/>
                  <a:gd name="T4" fmla="*/ 13 w 59"/>
                  <a:gd name="T5" fmla="*/ 451 h 460"/>
                  <a:gd name="T6" fmla="*/ 27 w 59"/>
                  <a:gd name="T7" fmla="*/ 460 h 460"/>
                  <a:gd name="T8" fmla="*/ 17 w 59"/>
                  <a:gd name="T9" fmla="*/ 75 h 460"/>
                  <a:gd name="T10" fmla="*/ 32 w 59"/>
                  <a:gd name="T11" fmla="*/ 14 h 460"/>
                  <a:gd name="T12" fmla="*/ 51 w 59"/>
                  <a:gd name="T13" fmla="*/ 55 h 460"/>
                  <a:gd name="T14" fmla="*/ 52 w 59"/>
                  <a:gd name="T15" fmla="*/ 423 h 460"/>
                  <a:gd name="T16" fmla="*/ 59 w 59"/>
                  <a:gd name="T17" fmla="*/ 53 h 460"/>
                  <a:gd name="T18" fmla="*/ 41 w 59"/>
                  <a:gd name="T19" fmla="*/ 5 h 460"/>
                  <a:gd name="T20" fmla="*/ 23 w 59"/>
                  <a:gd name="T21" fmla="*/ 0 h 46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59"/>
                  <a:gd name="T34" fmla="*/ 0 h 460"/>
                  <a:gd name="T35" fmla="*/ 59 w 59"/>
                  <a:gd name="T36" fmla="*/ 460 h 46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59" h="460">
                    <a:moveTo>
                      <a:pt x="23" y="0"/>
                    </a:moveTo>
                    <a:lnTo>
                      <a:pt x="0" y="68"/>
                    </a:lnTo>
                    <a:lnTo>
                      <a:pt x="13" y="451"/>
                    </a:lnTo>
                    <a:lnTo>
                      <a:pt x="27" y="460"/>
                    </a:lnTo>
                    <a:lnTo>
                      <a:pt x="17" y="75"/>
                    </a:lnTo>
                    <a:lnTo>
                      <a:pt x="32" y="14"/>
                    </a:lnTo>
                    <a:lnTo>
                      <a:pt x="51" y="55"/>
                    </a:lnTo>
                    <a:lnTo>
                      <a:pt x="52" y="423"/>
                    </a:lnTo>
                    <a:lnTo>
                      <a:pt x="59" y="53"/>
                    </a:lnTo>
                    <a:lnTo>
                      <a:pt x="41" y="5"/>
                    </a:lnTo>
                    <a:lnTo>
                      <a:pt x="23" y="0"/>
                    </a:lnTo>
                    <a:close/>
                  </a:path>
                </a:pathLst>
              </a:custGeom>
              <a:solidFill>
                <a:srgbClr val="000000"/>
              </a:solidFill>
              <a:ln w="9525">
                <a:noFill/>
                <a:round/>
                <a:headEnd/>
                <a:tailEnd/>
              </a:ln>
            </p:spPr>
            <p:txBody>
              <a:bodyPr/>
              <a:lstStyle/>
              <a:p>
                <a:pPr algn="ctr">
                  <a:spcBef>
                    <a:spcPct val="20000"/>
                  </a:spcBef>
                </a:pPr>
                <a:endParaRPr lang="en-US" sz="3000">
                  <a:solidFill>
                    <a:srgbClr val="FFFFFF"/>
                  </a:solidFill>
                  <a:latin typeface="Times New Roman" pitchFamily="18" charset="0"/>
                  <a:cs typeface="+mn-cs"/>
                </a:endParaRPr>
              </a:p>
            </p:txBody>
          </p:sp>
          <p:sp>
            <p:nvSpPr>
              <p:cNvPr id="140319" name="Freeform 24"/>
              <p:cNvSpPr>
                <a:spLocks/>
              </p:cNvSpPr>
              <p:nvPr/>
            </p:nvSpPr>
            <p:spPr bwMode="auto">
              <a:xfrm>
                <a:off x="2603" y="2530"/>
                <a:ext cx="57" cy="452"/>
              </a:xfrm>
              <a:custGeom>
                <a:avLst/>
                <a:gdLst>
                  <a:gd name="T0" fmla="*/ 22 w 57"/>
                  <a:gd name="T1" fmla="*/ 0 h 452"/>
                  <a:gd name="T2" fmla="*/ 0 w 57"/>
                  <a:gd name="T3" fmla="*/ 68 h 452"/>
                  <a:gd name="T4" fmla="*/ 11 w 57"/>
                  <a:gd name="T5" fmla="*/ 443 h 452"/>
                  <a:gd name="T6" fmla="*/ 26 w 57"/>
                  <a:gd name="T7" fmla="*/ 452 h 452"/>
                  <a:gd name="T8" fmla="*/ 16 w 57"/>
                  <a:gd name="T9" fmla="*/ 74 h 452"/>
                  <a:gd name="T10" fmla="*/ 30 w 57"/>
                  <a:gd name="T11" fmla="*/ 14 h 452"/>
                  <a:gd name="T12" fmla="*/ 48 w 57"/>
                  <a:gd name="T13" fmla="*/ 56 h 452"/>
                  <a:gd name="T14" fmla="*/ 50 w 57"/>
                  <a:gd name="T15" fmla="*/ 415 h 452"/>
                  <a:gd name="T16" fmla="*/ 57 w 57"/>
                  <a:gd name="T17" fmla="*/ 51 h 452"/>
                  <a:gd name="T18" fmla="*/ 40 w 57"/>
                  <a:gd name="T19" fmla="*/ 7 h 452"/>
                  <a:gd name="T20" fmla="*/ 22 w 57"/>
                  <a:gd name="T21" fmla="*/ 0 h 45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57"/>
                  <a:gd name="T34" fmla="*/ 0 h 452"/>
                  <a:gd name="T35" fmla="*/ 57 w 57"/>
                  <a:gd name="T36" fmla="*/ 452 h 45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57" h="452">
                    <a:moveTo>
                      <a:pt x="22" y="0"/>
                    </a:moveTo>
                    <a:lnTo>
                      <a:pt x="0" y="68"/>
                    </a:lnTo>
                    <a:lnTo>
                      <a:pt x="11" y="443"/>
                    </a:lnTo>
                    <a:lnTo>
                      <a:pt x="26" y="452"/>
                    </a:lnTo>
                    <a:lnTo>
                      <a:pt x="16" y="74"/>
                    </a:lnTo>
                    <a:lnTo>
                      <a:pt x="30" y="14"/>
                    </a:lnTo>
                    <a:lnTo>
                      <a:pt x="48" y="56"/>
                    </a:lnTo>
                    <a:lnTo>
                      <a:pt x="50" y="415"/>
                    </a:lnTo>
                    <a:lnTo>
                      <a:pt x="57" y="51"/>
                    </a:lnTo>
                    <a:lnTo>
                      <a:pt x="40" y="7"/>
                    </a:lnTo>
                    <a:lnTo>
                      <a:pt x="22" y="0"/>
                    </a:lnTo>
                    <a:close/>
                  </a:path>
                </a:pathLst>
              </a:custGeom>
              <a:solidFill>
                <a:srgbClr val="000000"/>
              </a:solidFill>
              <a:ln w="9525">
                <a:noFill/>
                <a:round/>
                <a:headEnd/>
                <a:tailEnd/>
              </a:ln>
            </p:spPr>
            <p:txBody>
              <a:bodyPr/>
              <a:lstStyle/>
              <a:p>
                <a:pPr algn="ctr">
                  <a:spcBef>
                    <a:spcPct val="20000"/>
                  </a:spcBef>
                </a:pPr>
                <a:endParaRPr lang="en-US" sz="3000">
                  <a:solidFill>
                    <a:srgbClr val="FFFFFF"/>
                  </a:solidFill>
                  <a:latin typeface="Times New Roman" pitchFamily="18" charset="0"/>
                  <a:cs typeface="+mn-cs"/>
                </a:endParaRPr>
              </a:p>
            </p:txBody>
          </p:sp>
          <p:sp>
            <p:nvSpPr>
              <p:cNvPr id="140320" name="Freeform 25"/>
              <p:cNvSpPr>
                <a:spLocks/>
              </p:cNvSpPr>
              <p:nvPr/>
            </p:nvSpPr>
            <p:spPr bwMode="auto">
              <a:xfrm>
                <a:off x="2657" y="2508"/>
                <a:ext cx="57" cy="441"/>
              </a:xfrm>
              <a:custGeom>
                <a:avLst/>
                <a:gdLst>
                  <a:gd name="T0" fmla="*/ 22 w 57"/>
                  <a:gd name="T1" fmla="*/ 0 h 441"/>
                  <a:gd name="T2" fmla="*/ 0 w 57"/>
                  <a:gd name="T3" fmla="*/ 65 h 441"/>
                  <a:gd name="T4" fmla="*/ 11 w 57"/>
                  <a:gd name="T5" fmla="*/ 433 h 441"/>
                  <a:gd name="T6" fmla="*/ 25 w 57"/>
                  <a:gd name="T7" fmla="*/ 441 h 441"/>
                  <a:gd name="T8" fmla="*/ 17 w 57"/>
                  <a:gd name="T9" fmla="*/ 72 h 441"/>
                  <a:gd name="T10" fmla="*/ 31 w 57"/>
                  <a:gd name="T11" fmla="*/ 14 h 441"/>
                  <a:gd name="T12" fmla="*/ 47 w 57"/>
                  <a:gd name="T13" fmla="*/ 54 h 441"/>
                  <a:gd name="T14" fmla="*/ 50 w 57"/>
                  <a:gd name="T15" fmla="*/ 407 h 441"/>
                  <a:gd name="T16" fmla="*/ 57 w 57"/>
                  <a:gd name="T17" fmla="*/ 50 h 441"/>
                  <a:gd name="T18" fmla="*/ 39 w 57"/>
                  <a:gd name="T19" fmla="*/ 5 h 441"/>
                  <a:gd name="T20" fmla="*/ 22 w 57"/>
                  <a:gd name="T21" fmla="*/ 0 h 44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57"/>
                  <a:gd name="T34" fmla="*/ 0 h 441"/>
                  <a:gd name="T35" fmla="*/ 57 w 57"/>
                  <a:gd name="T36" fmla="*/ 441 h 44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57" h="441">
                    <a:moveTo>
                      <a:pt x="22" y="0"/>
                    </a:moveTo>
                    <a:lnTo>
                      <a:pt x="0" y="65"/>
                    </a:lnTo>
                    <a:lnTo>
                      <a:pt x="11" y="433"/>
                    </a:lnTo>
                    <a:lnTo>
                      <a:pt x="25" y="441"/>
                    </a:lnTo>
                    <a:lnTo>
                      <a:pt x="17" y="72"/>
                    </a:lnTo>
                    <a:lnTo>
                      <a:pt x="31" y="14"/>
                    </a:lnTo>
                    <a:lnTo>
                      <a:pt x="47" y="54"/>
                    </a:lnTo>
                    <a:lnTo>
                      <a:pt x="50" y="407"/>
                    </a:lnTo>
                    <a:lnTo>
                      <a:pt x="57" y="50"/>
                    </a:lnTo>
                    <a:lnTo>
                      <a:pt x="39" y="5"/>
                    </a:lnTo>
                    <a:lnTo>
                      <a:pt x="22" y="0"/>
                    </a:lnTo>
                    <a:close/>
                  </a:path>
                </a:pathLst>
              </a:custGeom>
              <a:solidFill>
                <a:srgbClr val="000000"/>
              </a:solidFill>
              <a:ln w="9525">
                <a:noFill/>
                <a:round/>
                <a:headEnd/>
                <a:tailEnd/>
              </a:ln>
            </p:spPr>
            <p:txBody>
              <a:bodyPr/>
              <a:lstStyle/>
              <a:p>
                <a:pPr algn="ctr">
                  <a:spcBef>
                    <a:spcPct val="20000"/>
                  </a:spcBef>
                </a:pPr>
                <a:endParaRPr lang="en-US" sz="3000">
                  <a:solidFill>
                    <a:srgbClr val="FFFFFF"/>
                  </a:solidFill>
                  <a:latin typeface="Times New Roman" pitchFamily="18" charset="0"/>
                  <a:cs typeface="+mn-cs"/>
                </a:endParaRPr>
              </a:p>
            </p:txBody>
          </p:sp>
          <p:sp>
            <p:nvSpPr>
              <p:cNvPr id="140321" name="Freeform 26"/>
              <p:cNvSpPr>
                <a:spLocks/>
              </p:cNvSpPr>
              <p:nvPr/>
            </p:nvSpPr>
            <p:spPr bwMode="auto">
              <a:xfrm>
                <a:off x="2711" y="2484"/>
                <a:ext cx="56" cy="433"/>
              </a:xfrm>
              <a:custGeom>
                <a:avLst/>
                <a:gdLst>
                  <a:gd name="T0" fmla="*/ 23 w 56"/>
                  <a:gd name="T1" fmla="*/ 0 h 433"/>
                  <a:gd name="T2" fmla="*/ 0 w 56"/>
                  <a:gd name="T3" fmla="*/ 65 h 433"/>
                  <a:gd name="T4" fmla="*/ 12 w 56"/>
                  <a:gd name="T5" fmla="*/ 425 h 433"/>
                  <a:gd name="T6" fmla="*/ 25 w 56"/>
                  <a:gd name="T7" fmla="*/ 433 h 433"/>
                  <a:gd name="T8" fmla="*/ 17 w 56"/>
                  <a:gd name="T9" fmla="*/ 71 h 433"/>
                  <a:gd name="T10" fmla="*/ 31 w 56"/>
                  <a:gd name="T11" fmla="*/ 14 h 433"/>
                  <a:gd name="T12" fmla="*/ 48 w 56"/>
                  <a:gd name="T13" fmla="*/ 54 h 433"/>
                  <a:gd name="T14" fmla="*/ 49 w 56"/>
                  <a:gd name="T15" fmla="*/ 399 h 433"/>
                  <a:gd name="T16" fmla="*/ 56 w 56"/>
                  <a:gd name="T17" fmla="*/ 50 h 433"/>
                  <a:gd name="T18" fmla="*/ 39 w 56"/>
                  <a:gd name="T19" fmla="*/ 7 h 433"/>
                  <a:gd name="T20" fmla="*/ 23 w 56"/>
                  <a:gd name="T21" fmla="*/ 0 h 43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56"/>
                  <a:gd name="T34" fmla="*/ 0 h 433"/>
                  <a:gd name="T35" fmla="*/ 56 w 56"/>
                  <a:gd name="T36" fmla="*/ 433 h 43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56" h="433">
                    <a:moveTo>
                      <a:pt x="23" y="0"/>
                    </a:moveTo>
                    <a:lnTo>
                      <a:pt x="0" y="65"/>
                    </a:lnTo>
                    <a:lnTo>
                      <a:pt x="12" y="425"/>
                    </a:lnTo>
                    <a:lnTo>
                      <a:pt x="25" y="433"/>
                    </a:lnTo>
                    <a:lnTo>
                      <a:pt x="17" y="71"/>
                    </a:lnTo>
                    <a:lnTo>
                      <a:pt x="31" y="14"/>
                    </a:lnTo>
                    <a:lnTo>
                      <a:pt x="48" y="54"/>
                    </a:lnTo>
                    <a:lnTo>
                      <a:pt x="49" y="399"/>
                    </a:lnTo>
                    <a:lnTo>
                      <a:pt x="56" y="50"/>
                    </a:lnTo>
                    <a:lnTo>
                      <a:pt x="39" y="7"/>
                    </a:lnTo>
                    <a:lnTo>
                      <a:pt x="23" y="0"/>
                    </a:lnTo>
                    <a:close/>
                  </a:path>
                </a:pathLst>
              </a:custGeom>
              <a:solidFill>
                <a:srgbClr val="000000"/>
              </a:solidFill>
              <a:ln w="9525">
                <a:noFill/>
                <a:round/>
                <a:headEnd/>
                <a:tailEnd/>
              </a:ln>
            </p:spPr>
            <p:txBody>
              <a:bodyPr/>
              <a:lstStyle/>
              <a:p>
                <a:pPr algn="ctr">
                  <a:spcBef>
                    <a:spcPct val="20000"/>
                  </a:spcBef>
                </a:pPr>
                <a:endParaRPr lang="en-US" sz="3000">
                  <a:solidFill>
                    <a:srgbClr val="FFFFFF"/>
                  </a:solidFill>
                  <a:latin typeface="Times New Roman" pitchFamily="18" charset="0"/>
                  <a:cs typeface="+mn-cs"/>
                </a:endParaRPr>
              </a:p>
            </p:txBody>
          </p:sp>
          <p:sp>
            <p:nvSpPr>
              <p:cNvPr id="140322" name="Freeform 27"/>
              <p:cNvSpPr>
                <a:spLocks/>
              </p:cNvSpPr>
              <p:nvPr/>
            </p:nvSpPr>
            <p:spPr bwMode="auto">
              <a:xfrm>
                <a:off x="2766" y="2462"/>
                <a:ext cx="54" cy="423"/>
              </a:xfrm>
              <a:custGeom>
                <a:avLst/>
                <a:gdLst>
                  <a:gd name="T0" fmla="*/ 21 w 54"/>
                  <a:gd name="T1" fmla="*/ 0 h 423"/>
                  <a:gd name="T2" fmla="*/ 0 w 54"/>
                  <a:gd name="T3" fmla="*/ 64 h 423"/>
                  <a:gd name="T4" fmla="*/ 11 w 54"/>
                  <a:gd name="T5" fmla="*/ 415 h 423"/>
                  <a:gd name="T6" fmla="*/ 25 w 54"/>
                  <a:gd name="T7" fmla="*/ 423 h 423"/>
                  <a:gd name="T8" fmla="*/ 16 w 54"/>
                  <a:gd name="T9" fmla="*/ 69 h 423"/>
                  <a:gd name="T10" fmla="*/ 29 w 54"/>
                  <a:gd name="T11" fmla="*/ 12 h 423"/>
                  <a:gd name="T12" fmla="*/ 46 w 54"/>
                  <a:gd name="T13" fmla="*/ 53 h 423"/>
                  <a:gd name="T14" fmla="*/ 47 w 54"/>
                  <a:gd name="T15" fmla="*/ 390 h 423"/>
                  <a:gd name="T16" fmla="*/ 54 w 54"/>
                  <a:gd name="T17" fmla="*/ 48 h 423"/>
                  <a:gd name="T18" fmla="*/ 37 w 54"/>
                  <a:gd name="T19" fmla="*/ 5 h 423"/>
                  <a:gd name="T20" fmla="*/ 21 w 54"/>
                  <a:gd name="T21" fmla="*/ 0 h 42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54"/>
                  <a:gd name="T34" fmla="*/ 0 h 423"/>
                  <a:gd name="T35" fmla="*/ 54 w 54"/>
                  <a:gd name="T36" fmla="*/ 423 h 42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54" h="423">
                    <a:moveTo>
                      <a:pt x="21" y="0"/>
                    </a:moveTo>
                    <a:lnTo>
                      <a:pt x="0" y="64"/>
                    </a:lnTo>
                    <a:lnTo>
                      <a:pt x="11" y="415"/>
                    </a:lnTo>
                    <a:lnTo>
                      <a:pt x="25" y="423"/>
                    </a:lnTo>
                    <a:lnTo>
                      <a:pt x="16" y="69"/>
                    </a:lnTo>
                    <a:lnTo>
                      <a:pt x="29" y="12"/>
                    </a:lnTo>
                    <a:lnTo>
                      <a:pt x="46" y="53"/>
                    </a:lnTo>
                    <a:lnTo>
                      <a:pt x="47" y="390"/>
                    </a:lnTo>
                    <a:lnTo>
                      <a:pt x="54" y="48"/>
                    </a:lnTo>
                    <a:lnTo>
                      <a:pt x="37" y="5"/>
                    </a:lnTo>
                    <a:lnTo>
                      <a:pt x="21" y="0"/>
                    </a:lnTo>
                    <a:close/>
                  </a:path>
                </a:pathLst>
              </a:custGeom>
              <a:solidFill>
                <a:srgbClr val="000000"/>
              </a:solidFill>
              <a:ln w="9525">
                <a:noFill/>
                <a:round/>
                <a:headEnd/>
                <a:tailEnd/>
              </a:ln>
            </p:spPr>
            <p:txBody>
              <a:bodyPr/>
              <a:lstStyle/>
              <a:p>
                <a:pPr algn="ctr">
                  <a:spcBef>
                    <a:spcPct val="20000"/>
                  </a:spcBef>
                </a:pPr>
                <a:endParaRPr lang="en-US" sz="3000">
                  <a:solidFill>
                    <a:srgbClr val="FFFFFF"/>
                  </a:solidFill>
                  <a:latin typeface="Times New Roman" pitchFamily="18" charset="0"/>
                  <a:cs typeface="+mn-cs"/>
                </a:endParaRPr>
              </a:p>
            </p:txBody>
          </p:sp>
          <p:sp>
            <p:nvSpPr>
              <p:cNvPr id="140323" name="Freeform 28"/>
              <p:cNvSpPr>
                <a:spLocks/>
              </p:cNvSpPr>
              <p:nvPr/>
            </p:nvSpPr>
            <p:spPr bwMode="auto">
              <a:xfrm>
                <a:off x="2820" y="2439"/>
                <a:ext cx="52" cy="414"/>
              </a:xfrm>
              <a:custGeom>
                <a:avLst/>
                <a:gdLst>
                  <a:gd name="T0" fmla="*/ 21 w 52"/>
                  <a:gd name="T1" fmla="*/ 0 h 414"/>
                  <a:gd name="T2" fmla="*/ 0 w 52"/>
                  <a:gd name="T3" fmla="*/ 62 h 414"/>
                  <a:gd name="T4" fmla="*/ 11 w 52"/>
                  <a:gd name="T5" fmla="*/ 406 h 414"/>
                  <a:gd name="T6" fmla="*/ 24 w 52"/>
                  <a:gd name="T7" fmla="*/ 414 h 414"/>
                  <a:gd name="T8" fmla="*/ 17 w 52"/>
                  <a:gd name="T9" fmla="*/ 67 h 414"/>
                  <a:gd name="T10" fmla="*/ 29 w 52"/>
                  <a:gd name="T11" fmla="*/ 13 h 414"/>
                  <a:gd name="T12" fmla="*/ 45 w 52"/>
                  <a:gd name="T13" fmla="*/ 50 h 414"/>
                  <a:gd name="T14" fmla="*/ 46 w 52"/>
                  <a:gd name="T15" fmla="*/ 381 h 414"/>
                  <a:gd name="T16" fmla="*/ 52 w 52"/>
                  <a:gd name="T17" fmla="*/ 48 h 414"/>
                  <a:gd name="T18" fmla="*/ 38 w 52"/>
                  <a:gd name="T19" fmla="*/ 6 h 414"/>
                  <a:gd name="T20" fmla="*/ 21 w 52"/>
                  <a:gd name="T21" fmla="*/ 0 h 41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52"/>
                  <a:gd name="T34" fmla="*/ 0 h 414"/>
                  <a:gd name="T35" fmla="*/ 52 w 52"/>
                  <a:gd name="T36" fmla="*/ 414 h 41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52" h="414">
                    <a:moveTo>
                      <a:pt x="21" y="0"/>
                    </a:moveTo>
                    <a:lnTo>
                      <a:pt x="0" y="62"/>
                    </a:lnTo>
                    <a:lnTo>
                      <a:pt x="11" y="406"/>
                    </a:lnTo>
                    <a:lnTo>
                      <a:pt x="24" y="414"/>
                    </a:lnTo>
                    <a:lnTo>
                      <a:pt x="17" y="67"/>
                    </a:lnTo>
                    <a:lnTo>
                      <a:pt x="29" y="13"/>
                    </a:lnTo>
                    <a:lnTo>
                      <a:pt x="45" y="50"/>
                    </a:lnTo>
                    <a:lnTo>
                      <a:pt x="46" y="381"/>
                    </a:lnTo>
                    <a:lnTo>
                      <a:pt x="52" y="48"/>
                    </a:lnTo>
                    <a:lnTo>
                      <a:pt x="38" y="6"/>
                    </a:lnTo>
                    <a:lnTo>
                      <a:pt x="21" y="0"/>
                    </a:lnTo>
                    <a:close/>
                  </a:path>
                </a:pathLst>
              </a:custGeom>
              <a:solidFill>
                <a:srgbClr val="000000"/>
              </a:solidFill>
              <a:ln w="9525">
                <a:noFill/>
                <a:round/>
                <a:headEnd/>
                <a:tailEnd/>
              </a:ln>
            </p:spPr>
            <p:txBody>
              <a:bodyPr/>
              <a:lstStyle/>
              <a:p>
                <a:pPr algn="ctr">
                  <a:spcBef>
                    <a:spcPct val="20000"/>
                  </a:spcBef>
                </a:pPr>
                <a:endParaRPr lang="en-US" sz="3000">
                  <a:solidFill>
                    <a:srgbClr val="FFFFFF"/>
                  </a:solidFill>
                  <a:latin typeface="Times New Roman" pitchFamily="18" charset="0"/>
                  <a:cs typeface="+mn-cs"/>
                </a:endParaRPr>
              </a:p>
            </p:txBody>
          </p:sp>
          <p:sp>
            <p:nvSpPr>
              <p:cNvPr id="140324" name="Freeform 29"/>
              <p:cNvSpPr>
                <a:spLocks/>
              </p:cNvSpPr>
              <p:nvPr/>
            </p:nvSpPr>
            <p:spPr bwMode="auto">
              <a:xfrm>
                <a:off x="2873" y="2416"/>
                <a:ext cx="53" cy="405"/>
              </a:xfrm>
              <a:custGeom>
                <a:avLst/>
                <a:gdLst>
                  <a:gd name="T0" fmla="*/ 21 w 53"/>
                  <a:gd name="T1" fmla="*/ 0 h 405"/>
                  <a:gd name="T2" fmla="*/ 0 w 53"/>
                  <a:gd name="T3" fmla="*/ 61 h 405"/>
                  <a:gd name="T4" fmla="*/ 11 w 53"/>
                  <a:gd name="T5" fmla="*/ 398 h 405"/>
                  <a:gd name="T6" fmla="*/ 24 w 53"/>
                  <a:gd name="T7" fmla="*/ 405 h 405"/>
                  <a:gd name="T8" fmla="*/ 15 w 53"/>
                  <a:gd name="T9" fmla="*/ 67 h 405"/>
                  <a:gd name="T10" fmla="*/ 29 w 53"/>
                  <a:gd name="T11" fmla="*/ 12 h 405"/>
                  <a:gd name="T12" fmla="*/ 45 w 53"/>
                  <a:gd name="T13" fmla="*/ 50 h 405"/>
                  <a:gd name="T14" fmla="*/ 46 w 53"/>
                  <a:gd name="T15" fmla="*/ 373 h 405"/>
                  <a:gd name="T16" fmla="*/ 53 w 53"/>
                  <a:gd name="T17" fmla="*/ 46 h 405"/>
                  <a:gd name="T18" fmla="*/ 36 w 53"/>
                  <a:gd name="T19" fmla="*/ 5 h 405"/>
                  <a:gd name="T20" fmla="*/ 21 w 53"/>
                  <a:gd name="T21" fmla="*/ 0 h 40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53"/>
                  <a:gd name="T34" fmla="*/ 0 h 405"/>
                  <a:gd name="T35" fmla="*/ 53 w 53"/>
                  <a:gd name="T36" fmla="*/ 405 h 40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53" h="405">
                    <a:moveTo>
                      <a:pt x="21" y="0"/>
                    </a:moveTo>
                    <a:lnTo>
                      <a:pt x="0" y="61"/>
                    </a:lnTo>
                    <a:lnTo>
                      <a:pt x="11" y="398"/>
                    </a:lnTo>
                    <a:lnTo>
                      <a:pt x="24" y="405"/>
                    </a:lnTo>
                    <a:lnTo>
                      <a:pt x="15" y="67"/>
                    </a:lnTo>
                    <a:lnTo>
                      <a:pt x="29" y="12"/>
                    </a:lnTo>
                    <a:lnTo>
                      <a:pt x="45" y="50"/>
                    </a:lnTo>
                    <a:lnTo>
                      <a:pt x="46" y="373"/>
                    </a:lnTo>
                    <a:lnTo>
                      <a:pt x="53" y="46"/>
                    </a:lnTo>
                    <a:lnTo>
                      <a:pt x="36" y="5"/>
                    </a:lnTo>
                    <a:lnTo>
                      <a:pt x="21" y="0"/>
                    </a:lnTo>
                    <a:close/>
                  </a:path>
                </a:pathLst>
              </a:custGeom>
              <a:solidFill>
                <a:srgbClr val="000000"/>
              </a:solidFill>
              <a:ln w="9525">
                <a:noFill/>
                <a:round/>
                <a:headEnd/>
                <a:tailEnd/>
              </a:ln>
            </p:spPr>
            <p:txBody>
              <a:bodyPr/>
              <a:lstStyle/>
              <a:p>
                <a:pPr algn="ctr">
                  <a:spcBef>
                    <a:spcPct val="20000"/>
                  </a:spcBef>
                </a:pPr>
                <a:endParaRPr lang="en-US" sz="3000">
                  <a:solidFill>
                    <a:srgbClr val="FFFFFF"/>
                  </a:solidFill>
                  <a:latin typeface="Times New Roman" pitchFamily="18" charset="0"/>
                  <a:cs typeface="+mn-cs"/>
                </a:endParaRPr>
              </a:p>
            </p:txBody>
          </p:sp>
          <p:sp>
            <p:nvSpPr>
              <p:cNvPr id="140325" name="Freeform 30"/>
              <p:cNvSpPr>
                <a:spLocks/>
              </p:cNvSpPr>
              <p:nvPr/>
            </p:nvSpPr>
            <p:spPr bwMode="auto">
              <a:xfrm>
                <a:off x="2927" y="2393"/>
                <a:ext cx="52" cy="396"/>
              </a:xfrm>
              <a:custGeom>
                <a:avLst/>
                <a:gdLst>
                  <a:gd name="T0" fmla="*/ 21 w 52"/>
                  <a:gd name="T1" fmla="*/ 0 h 396"/>
                  <a:gd name="T2" fmla="*/ 0 w 52"/>
                  <a:gd name="T3" fmla="*/ 59 h 396"/>
                  <a:gd name="T4" fmla="*/ 12 w 52"/>
                  <a:gd name="T5" fmla="*/ 389 h 396"/>
                  <a:gd name="T6" fmla="*/ 24 w 52"/>
                  <a:gd name="T7" fmla="*/ 396 h 396"/>
                  <a:gd name="T8" fmla="*/ 16 w 52"/>
                  <a:gd name="T9" fmla="*/ 64 h 396"/>
                  <a:gd name="T10" fmla="*/ 28 w 52"/>
                  <a:gd name="T11" fmla="*/ 11 h 396"/>
                  <a:gd name="T12" fmla="*/ 44 w 52"/>
                  <a:gd name="T13" fmla="*/ 49 h 396"/>
                  <a:gd name="T14" fmla="*/ 45 w 52"/>
                  <a:gd name="T15" fmla="*/ 364 h 396"/>
                  <a:gd name="T16" fmla="*/ 52 w 52"/>
                  <a:gd name="T17" fmla="*/ 45 h 396"/>
                  <a:gd name="T18" fmla="*/ 37 w 52"/>
                  <a:gd name="T19" fmla="*/ 4 h 396"/>
                  <a:gd name="T20" fmla="*/ 21 w 52"/>
                  <a:gd name="T21" fmla="*/ 0 h 39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52"/>
                  <a:gd name="T34" fmla="*/ 0 h 396"/>
                  <a:gd name="T35" fmla="*/ 52 w 52"/>
                  <a:gd name="T36" fmla="*/ 396 h 39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52" h="396">
                    <a:moveTo>
                      <a:pt x="21" y="0"/>
                    </a:moveTo>
                    <a:lnTo>
                      <a:pt x="0" y="59"/>
                    </a:lnTo>
                    <a:lnTo>
                      <a:pt x="12" y="389"/>
                    </a:lnTo>
                    <a:lnTo>
                      <a:pt x="24" y="396"/>
                    </a:lnTo>
                    <a:lnTo>
                      <a:pt x="16" y="64"/>
                    </a:lnTo>
                    <a:lnTo>
                      <a:pt x="28" y="11"/>
                    </a:lnTo>
                    <a:lnTo>
                      <a:pt x="44" y="49"/>
                    </a:lnTo>
                    <a:lnTo>
                      <a:pt x="45" y="364"/>
                    </a:lnTo>
                    <a:lnTo>
                      <a:pt x="52" y="45"/>
                    </a:lnTo>
                    <a:lnTo>
                      <a:pt x="37" y="4"/>
                    </a:lnTo>
                    <a:lnTo>
                      <a:pt x="21" y="0"/>
                    </a:lnTo>
                    <a:close/>
                  </a:path>
                </a:pathLst>
              </a:custGeom>
              <a:solidFill>
                <a:srgbClr val="000000"/>
              </a:solidFill>
              <a:ln w="9525">
                <a:noFill/>
                <a:round/>
                <a:headEnd/>
                <a:tailEnd/>
              </a:ln>
            </p:spPr>
            <p:txBody>
              <a:bodyPr/>
              <a:lstStyle/>
              <a:p>
                <a:pPr algn="ctr">
                  <a:spcBef>
                    <a:spcPct val="20000"/>
                  </a:spcBef>
                </a:pPr>
                <a:endParaRPr lang="en-US" sz="3000">
                  <a:solidFill>
                    <a:srgbClr val="FFFFFF"/>
                  </a:solidFill>
                  <a:latin typeface="Times New Roman" pitchFamily="18" charset="0"/>
                  <a:cs typeface="+mn-cs"/>
                </a:endParaRPr>
              </a:p>
            </p:txBody>
          </p:sp>
          <p:sp>
            <p:nvSpPr>
              <p:cNvPr id="140326" name="Freeform 31"/>
              <p:cNvSpPr>
                <a:spLocks/>
              </p:cNvSpPr>
              <p:nvPr/>
            </p:nvSpPr>
            <p:spPr bwMode="auto">
              <a:xfrm>
                <a:off x="2982" y="2370"/>
                <a:ext cx="50" cy="387"/>
              </a:xfrm>
              <a:custGeom>
                <a:avLst/>
                <a:gdLst>
                  <a:gd name="T0" fmla="*/ 19 w 50"/>
                  <a:gd name="T1" fmla="*/ 0 h 387"/>
                  <a:gd name="T2" fmla="*/ 0 w 50"/>
                  <a:gd name="T3" fmla="*/ 58 h 387"/>
                  <a:gd name="T4" fmla="*/ 11 w 50"/>
                  <a:gd name="T5" fmla="*/ 380 h 387"/>
                  <a:gd name="T6" fmla="*/ 22 w 50"/>
                  <a:gd name="T7" fmla="*/ 387 h 387"/>
                  <a:gd name="T8" fmla="*/ 15 w 50"/>
                  <a:gd name="T9" fmla="*/ 62 h 387"/>
                  <a:gd name="T10" fmla="*/ 28 w 50"/>
                  <a:gd name="T11" fmla="*/ 12 h 387"/>
                  <a:gd name="T12" fmla="*/ 43 w 50"/>
                  <a:gd name="T13" fmla="*/ 48 h 387"/>
                  <a:gd name="T14" fmla="*/ 44 w 50"/>
                  <a:gd name="T15" fmla="*/ 356 h 387"/>
                  <a:gd name="T16" fmla="*/ 50 w 50"/>
                  <a:gd name="T17" fmla="*/ 44 h 387"/>
                  <a:gd name="T18" fmla="*/ 35 w 50"/>
                  <a:gd name="T19" fmla="*/ 5 h 387"/>
                  <a:gd name="T20" fmla="*/ 19 w 50"/>
                  <a:gd name="T21" fmla="*/ 0 h 38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50"/>
                  <a:gd name="T34" fmla="*/ 0 h 387"/>
                  <a:gd name="T35" fmla="*/ 50 w 50"/>
                  <a:gd name="T36" fmla="*/ 387 h 38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50" h="387">
                    <a:moveTo>
                      <a:pt x="19" y="0"/>
                    </a:moveTo>
                    <a:lnTo>
                      <a:pt x="0" y="58"/>
                    </a:lnTo>
                    <a:lnTo>
                      <a:pt x="11" y="380"/>
                    </a:lnTo>
                    <a:lnTo>
                      <a:pt x="22" y="387"/>
                    </a:lnTo>
                    <a:lnTo>
                      <a:pt x="15" y="62"/>
                    </a:lnTo>
                    <a:lnTo>
                      <a:pt x="28" y="12"/>
                    </a:lnTo>
                    <a:lnTo>
                      <a:pt x="43" y="48"/>
                    </a:lnTo>
                    <a:lnTo>
                      <a:pt x="44" y="356"/>
                    </a:lnTo>
                    <a:lnTo>
                      <a:pt x="50" y="44"/>
                    </a:lnTo>
                    <a:lnTo>
                      <a:pt x="35" y="5"/>
                    </a:lnTo>
                    <a:lnTo>
                      <a:pt x="19" y="0"/>
                    </a:lnTo>
                    <a:close/>
                  </a:path>
                </a:pathLst>
              </a:custGeom>
              <a:solidFill>
                <a:srgbClr val="000000"/>
              </a:solidFill>
              <a:ln w="9525">
                <a:noFill/>
                <a:round/>
                <a:headEnd/>
                <a:tailEnd/>
              </a:ln>
            </p:spPr>
            <p:txBody>
              <a:bodyPr/>
              <a:lstStyle/>
              <a:p>
                <a:pPr algn="ctr">
                  <a:spcBef>
                    <a:spcPct val="20000"/>
                  </a:spcBef>
                </a:pPr>
                <a:endParaRPr lang="en-US" sz="3000">
                  <a:solidFill>
                    <a:srgbClr val="FFFFFF"/>
                  </a:solidFill>
                  <a:latin typeface="Times New Roman" pitchFamily="18" charset="0"/>
                  <a:cs typeface="+mn-cs"/>
                </a:endParaRPr>
              </a:p>
            </p:txBody>
          </p:sp>
          <p:sp>
            <p:nvSpPr>
              <p:cNvPr id="140327" name="Freeform 32"/>
              <p:cNvSpPr>
                <a:spLocks/>
              </p:cNvSpPr>
              <p:nvPr/>
            </p:nvSpPr>
            <p:spPr bwMode="auto">
              <a:xfrm>
                <a:off x="3036" y="2349"/>
                <a:ext cx="49" cy="375"/>
              </a:xfrm>
              <a:custGeom>
                <a:avLst/>
                <a:gdLst>
                  <a:gd name="T0" fmla="*/ 20 w 49"/>
                  <a:gd name="T1" fmla="*/ 0 h 375"/>
                  <a:gd name="T2" fmla="*/ 0 w 49"/>
                  <a:gd name="T3" fmla="*/ 54 h 375"/>
                  <a:gd name="T4" fmla="*/ 11 w 49"/>
                  <a:gd name="T5" fmla="*/ 369 h 375"/>
                  <a:gd name="T6" fmla="*/ 22 w 49"/>
                  <a:gd name="T7" fmla="*/ 375 h 375"/>
                  <a:gd name="T8" fmla="*/ 15 w 49"/>
                  <a:gd name="T9" fmla="*/ 60 h 375"/>
                  <a:gd name="T10" fmla="*/ 27 w 49"/>
                  <a:gd name="T11" fmla="*/ 11 h 375"/>
                  <a:gd name="T12" fmla="*/ 42 w 49"/>
                  <a:gd name="T13" fmla="*/ 44 h 375"/>
                  <a:gd name="T14" fmla="*/ 43 w 49"/>
                  <a:gd name="T15" fmla="*/ 345 h 375"/>
                  <a:gd name="T16" fmla="*/ 49 w 49"/>
                  <a:gd name="T17" fmla="*/ 42 h 375"/>
                  <a:gd name="T18" fmla="*/ 35 w 49"/>
                  <a:gd name="T19" fmla="*/ 4 h 375"/>
                  <a:gd name="T20" fmla="*/ 20 w 49"/>
                  <a:gd name="T21" fmla="*/ 0 h 37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9"/>
                  <a:gd name="T34" fmla="*/ 0 h 375"/>
                  <a:gd name="T35" fmla="*/ 49 w 49"/>
                  <a:gd name="T36" fmla="*/ 375 h 37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9" h="375">
                    <a:moveTo>
                      <a:pt x="20" y="0"/>
                    </a:moveTo>
                    <a:lnTo>
                      <a:pt x="0" y="54"/>
                    </a:lnTo>
                    <a:lnTo>
                      <a:pt x="11" y="369"/>
                    </a:lnTo>
                    <a:lnTo>
                      <a:pt x="22" y="375"/>
                    </a:lnTo>
                    <a:lnTo>
                      <a:pt x="15" y="60"/>
                    </a:lnTo>
                    <a:lnTo>
                      <a:pt x="27" y="11"/>
                    </a:lnTo>
                    <a:lnTo>
                      <a:pt x="42" y="44"/>
                    </a:lnTo>
                    <a:lnTo>
                      <a:pt x="43" y="345"/>
                    </a:lnTo>
                    <a:lnTo>
                      <a:pt x="49" y="42"/>
                    </a:lnTo>
                    <a:lnTo>
                      <a:pt x="35" y="4"/>
                    </a:lnTo>
                    <a:lnTo>
                      <a:pt x="20" y="0"/>
                    </a:lnTo>
                    <a:close/>
                  </a:path>
                </a:pathLst>
              </a:custGeom>
              <a:solidFill>
                <a:srgbClr val="000000"/>
              </a:solidFill>
              <a:ln w="9525">
                <a:noFill/>
                <a:round/>
                <a:headEnd/>
                <a:tailEnd/>
              </a:ln>
            </p:spPr>
            <p:txBody>
              <a:bodyPr/>
              <a:lstStyle/>
              <a:p>
                <a:pPr algn="ctr">
                  <a:spcBef>
                    <a:spcPct val="20000"/>
                  </a:spcBef>
                </a:pPr>
                <a:endParaRPr lang="en-US" sz="3000">
                  <a:solidFill>
                    <a:srgbClr val="FFFFFF"/>
                  </a:solidFill>
                  <a:latin typeface="Times New Roman" pitchFamily="18" charset="0"/>
                  <a:cs typeface="+mn-cs"/>
                </a:endParaRPr>
              </a:p>
            </p:txBody>
          </p:sp>
          <p:sp>
            <p:nvSpPr>
              <p:cNvPr id="140328" name="Freeform 33"/>
              <p:cNvSpPr>
                <a:spLocks/>
              </p:cNvSpPr>
              <p:nvPr/>
            </p:nvSpPr>
            <p:spPr bwMode="auto">
              <a:xfrm>
                <a:off x="3090" y="2325"/>
                <a:ext cx="49" cy="367"/>
              </a:xfrm>
              <a:custGeom>
                <a:avLst/>
                <a:gdLst>
                  <a:gd name="T0" fmla="*/ 20 w 49"/>
                  <a:gd name="T1" fmla="*/ 0 h 367"/>
                  <a:gd name="T2" fmla="*/ 0 w 49"/>
                  <a:gd name="T3" fmla="*/ 54 h 367"/>
                  <a:gd name="T4" fmla="*/ 12 w 49"/>
                  <a:gd name="T5" fmla="*/ 361 h 367"/>
                  <a:gd name="T6" fmla="*/ 23 w 49"/>
                  <a:gd name="T7" fmla="*/ 367 h 367"/>
                  <a:gd name="T8" fmla="*/ 16 w 49"/>
                  <a:gd name="T9" fmla="*/ 59 h 367"/>
                  <a:gd name="T10" fmla="*/ 27 w 49"/>
                  <a:gd name="T11" fmla="*/ 13 h 367"/>
                  <a:gd name="T12" fmla="*/ 41 w 49"/>
                  <a:gd name="T13" fmla="*/ 45 h 367"/>
                  <a:gd name="T14" fmla="*/ 42 w 49"/>
                  <a:gd name="T15" fmla="*/ 337 h 367"/>
                  <a:gd name="T16" fmla="*/ 49 w 49"/>
                  <a:gd name="T17" fmla="*/ 42 h 367"/>
                  <a:gd name="T18" fmla="*/ 34 w 49"/>
                  <a:gd name="T19" fmla="*/ 6 h 367"/>
                  <a:gd name="T20" fmla="*/ 20 w 49"/>
                  <a:gd name="T21" fmla="*/ 0 h 36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9"/>
                  <a:gd name="T34" fmla="*/ 0 h 367"/>
                  <a:gd name="T35" fmla="*/ 49 w 49"/>
                  <a:gd name="T36" fmla="*/ 367 h 36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9" h="367">
                    <a:moveTo>
                      <a:pt x="20" y="0"/>
                    </a:moveTo>
                    <a:lnTo>
                      <a:pt x="0" y="54"/>
                    </a:lnTo>
                    <a:lnTo>
                      <a:pt x="12" y="361"/>
                    </a:lnTo>
                    <a:lnTo>
                      <a:pt x="23" y="367"/>
                    </a:lnTo>
                    <a:lnTo>
                      <a:pt x="16" y="59"/>
                    </a:lnTo>
                    <a:lnTo>
                      <a:pt x="27" y="13"/>
                    </a:lnTo>
                    <a:lnTo>
                      <a:pt x="41" y="45"/>
                    </a:lnTo>
                    <a:lnTo>
                      <a:pt x="42" y="337"/>
                    </a:lnTo>
                    <a:lnTo>
                      <a:pt x="49" y="42"/>
                    </a:lnTo>
                    <a:lnTo>
                      <a:pt x="34" y="6"/>
                    </a:lnTo>
                    <a:lnTo>
                      <a:pt x="20" y="0"/>
                    </a:lnTo>
                    <a:close/>
                  </a:path>
                </a:pathLst>
              </a:custGeom>
              <a:solidFill>
                <a:srgbClr val="000000"/>
              </a:solidFill>
              <a:ln w="9525">
                <a:noFill/>
                <a:round/>
                <a:headEnd/>
                <a:tailEnd/>
              </a:ln>
            </p:spPr>
            <p:txBody>
              <a:bodyPr/>
              <a:lstStyle/>
              <a:p>
                <a:pPr algn="ctr">
                  <a:spcBef>
                    <a:spcPct val="20000"/>
                  </a:spcBef>
                </a:pPr>
                <a:endParaRPr lang="en-US" sz="3000">
                  <a:solidFill>
                    <a:srgbClr val="FFFFFF"/>
                  </a:solidFill>
                  <a:latin typeface="Times New Roman" pitchFamily="18" charset="0"/>
                  <a:cs typeface="+mn-cs"/>
                </a:endParaRPr>
              </a:p>
            </p:txBody>
          </p:sp>
          <p:sp>
            <p:nvSpPr>
              <p:cNvPr id="140329" name="Freeform 34"/>
              <p:cNvSpPr>
                <a:spLocks/>
              </p:cNvSpPr>
              <p:nvPr/>
            </p:nvSpPr>
            <p:spPr bwMode="auto">
              <a:xfrm>
                <a:off x="3145" y="2303"/>
                <a:ext cx="47" cy="357"/>
              </a:xfrm>
              <a:custGeom>
                <a:avLst/>
                <a:gdLst>
                  <a:gd name="T0" fmla="*/ 19 w 47"/>
                  <a:gd name="T1" fmla="*/ 0 h 357"/>
                  <a:gd name="T2" fmla="*/ 0 w 47"/>
                  <a:gd name="T3" fmla="*/ 54 h 357"/>
                  <a:gd name="T4" fmla="*/ 11 w 47"/>
                  <a:gd name="T5" fmla="*/ 351 h 357"/>
                  <a:gd name="T6" fmla="*/ 22 w 47"/>
                  <a:gd name="T7" fmla="*/ 357 h 357"/>
                  <a:gd name="T8" fmla="*/ 15 w 47"/>
                  <a:gd name="T9" fmla="*/ 58 h 357"/>
                  <a:gd name="T10" fmla="*/ 26 w 47"/>
                  <a:gd name="T11" fmla="*/ 11 h 357"/>
                  <a:gd name="T12" fmla="*/ 40 w 47"/>
                  <a:gd name="T13" fmla="*/ 44 h 357"/>
                  <a:gd name="T14" fmla="*/ 42 w 47"/>
                  <a:gd name="T15" fmla="*/ 329 h 357"/>
                  <a:gd name="T16" fmla="*/ 47 w 47"/>
                  <a:gd name="T17" fmla="*/ 40 h 357"/>
                  <a:gd name="T18" fmla="*/ 33 w 47"/>
                  <a:gd name="T19" fmla="*/ 4 h 357"/>
                  <a:gd name="T20" fmla="*/ 19 w 47"/>
                  <a:gd name="T21" fmla="*/ 0 h 35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7"/>
                  <a:gd name="T34" fmla="*/ 0 h 357"/>
                  <a:gd name="T35" fmla="*/ 47 w 47"/>
                  <a:gd name="T36" fmla="*/ 357 h 35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7" h="357">
                    <a:moveTo>
                      <a:pt x="19" y="0"/>
                    </a:moveTo>
                    <a:lnTo>
                      <a:pt x="0" y="54"/>
                    </a:lnTo>
                    <a:lnTo>
                      <a:pt x="11" y="351"/>
                    </a:lnTo>
                    <a:lnTo>
                      <a:pt x="22" y="357"/>
                    </a:lnTo>
                    <a:lnTo>
                      <a:pt x="15" y="58"/>
                    </a:lnTo>
                    <a:lnTo>
                      <a:pt x="26" y="11"/>
                    </a:lnTo>
                    <a:lnTo>
                      <a:pt x="40" y="44"/>
                    </a:lnTo>
                    <a:lnTo>
                      <a:pt x="42" y="329"/>
                    </a:lnTo>
                    <a:lnTo>
                      <a:pt x="47" y="40"/>
                    </a:lnTo>
                    <a:lnTo>
                      <a:pt x="33" y="4"/>
                    </a:lnTo>
                    <a:lnTo>
                      <a:pt x="19" y="0"/>
                    </a:lnTo>
                    <a:close/>
                  </a:path>
                </a:pathLst>
              </a:custGeom>
              <a:solidFill>
                <a:srgbClr val="000000"/>
              </a:solidFill>
              <a:ln w="9525">
                <a:noFill/>
                <a:round/>
                <a:headEnd/>
                <a:tailEnd/>
              </a:ln>
            </p:spPr>
            <p:txBody>
              <a:bodyPr/>
              <a:lstStyle/>
              <a:p>
                <a:pPr algn="ctr">
                  <a:spcBef>
                    <a:spcPct val="20000"/>
                  </a:spcBef>
                </a:pPr>
                <a:endParaRPr lang="en-US" sz="3000">
                  <a:solidFill>
                    <a:srgbClr val="FFFFFF"/>
                  </a:solidFill>
                  <a:latin typeface="Times New Roman" pitchFamily="18" charset="0"/>
                  <a:cs typeface="+mn-cs"/>
                </a:endParaRPr>
              </a:p>
            </p:txBody>
          </p:sp>
          <p:sp>
            <p:nvSpPr>
              <p:cNvPr id="140330" name="Freeform 35"/>
              <p:cNvSpPr>
                <a:spLocks/>
              </p:cNvSpPr>
              <p:nvPr/>
            </p:nvSpPr>
            <p:spPr bwMode="auto">
              <a:xfrm>
                <a:off x="3201" y="2280"/>
                <a:ext cx="44" cy="347"/>
              </a:xfrm>
              <a:custGeom>
                <a:avLst/>
                <a:gdLst>
                  <a:gd name="T0" fmla="*/ 16 w 44"/>
                  <a:gd name="T1" fmla="*/ 0 h 347"/>
                  <a:gd name="T2" fmla="*/ 0 w 44"/>
                  <a:gd name="T3" fmla="*/ 52 h 347"/>
                  <a:gd name="T4" fmla="*/ 8 w 44"/>
                  <a:gd name="T5" fmla="*/ 342 h 347"/>
                  <a:gd name="T6" fmla="*/ 19 w 44"/>
                  <a:gd name="T7" fmla="*/ 347 h 347"/>
                  <a:gd name="T8" fmla="*/ 12 w 44"/>
                  <a:gd name="T9" fmla="*/ 56 h 347"/>
                  <a:gd name="T10" fmla="*/ 23 w 44"/>
                  <a:gd name="T11" fmla="*/ 10 h 347"/>
                  <a:gd name="T12" fmla="*/ 37 w 44"/>
                  <a:gd name="T13" fmla="*/ 44 h 347"/>
                  <a:gd name="T14" fmla="*/ 39 w 44"/>
                  <a:gd name="T15" fmla="*/ 320 h 347"/>
                  <a:gd name="T16" fmla="*/ 44 w 44"/>
                  <a:gd name="T17" fmla="*/ 39 h 347"/>
                  <a:gd name="T18" fmla="*/ 30 w 44"/>
                  <a:gd name="T19" fmla="*/ 5 h 347"/>
                  <a:gd name="T20" fmla="*/ 16 w 44"/>
                  <a:gd name="T21" fmla="*/ 0 h 34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
                  <a:gd name="T34" fmla="*/ 0 h 347"/>
                  <a:gd name="T35" fmla="*/ 44 w 44"/>
                  <a:gd name="T36" fmla="*/ 347 h 34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 h="347">
                    <a:moveTo>
                      <a:pt x="16" y="0"/>
                    </a:moveTo>
                    <a:lnTo>
                      <a:pt x="0" y="52"/>
                    </a:lnTo>
                    <a:lnTo>
                      <a:pt x="8" y="342"/>
                    </a:lnTo>
                    <a:lnTo>
                      <a:pt x="19" y="347"/>
                    </a:lnTo>
                    <a:lnTo>
                      <a:pt x="12" y="56"/>
                    </a:lnTo>
                    <a:lnTo>
                      <a:pt x="23" y="10"/>
                    </a:lnTo>
                    <a:lnTo>
                      <a:pt x="37" y="44"/>
                    </a:lnTo>
                    <a:lnTo>
                      <a:pt x="39" y="320"/>
                    </a:lnTo>
                    <a:lnTo>
                      <a:pt x="44" y="39"/>
                    </a:lnTo>
                    <a:lnTo>
                      <a:pt x="30" y="5"/>
                    </a:lnTo>
                    <a:lnTo>
                      <a:pt x="16" y="0"/>
                    </a:lnTo>
                    <a:close/>
                  </a:path>
                </a:pathLst>
              </a:custGeom>
              <a:solidFill>
                <a:srgbClr val="000000"/>
              </a:solidFill>
              <a:ln w="9525">
                <a:noFill/>
                <a:round/>
                <a:headEnd/>
                <a:tailEnd/>
              </a:ln>
            </p:spPr>
            <p:txBody>
              <a:bodyPr/>
              <a:lstStyle/>
              <a:p>
                <a:pPr algn="ctr">
                  <a:spcBef>
                    <a:spcPct val="20000"/>
                  </a:spcBef>
                </a:pPr>
                <a:endParaRPr lang="en-US" sz="3000">
                  <a:solidFill>
                    <a:srgbClr val="FFFFFF"/>
                  </a:solidFill>
                  <a:latin typeface="Times New Roman" pitchFamily="18" charset="0"/>
                  <a:cs typeface="+mn-cs"/>
                </a:endParaRPr>
              </a:p>
            </p:txBody>
          </p:sp>
          <p:sp>
            <p:nvSpPr>
              <p:cNvPr id="140331" name="Freeform 36"/>
              <p:cNvSpPr>
                <a:spLocks/>
              </p:cNvSpPr>
              <p:nvPr/>
            </p:nvSpPr>
            <p:spPr bwMode="auto">
              <a:xfrm>
                <a:off x="3255" y="2257"/>
                <a:ext cx="43" cy="338"/>
              </a:xfrm>
              <a:custGeom>
                <a:avLst/>
                <a:gdLst>
                  <a:gd name="T0" fmla="*/ 17 w 43"/>
                  <a:gd name="T1" fmla="*/ 0 h 338"/>
                  <a:gd name="T2" fmla="*/ 0 w 43"/>
                  <a:gd name="T3" fmla="*/ 51 h 338"/>
                  <a:gd name="T4" fmla="*/ 8 w 43"/>
                  <a:gd name="T5" fmla="*/ 333 h 338"/>
                  <a:gd name="T6" fmla="*/ 19 w 43"/>
                  <a:gd name="T7" fmla="*/ 338 h 338"/>
                  <a:gd name="T8" fmla="*/ 12 w 43"/>
                  <a:gd name="T9" fmla="*/ 55 h 338"/>
                  <a:gd name="T10" fmla="*/ 24 w 43"/>
                  <a:gd name="T11" fmla="*/ 11 h 338"/>
                  <a:gd name="T12" fmla="*/ 36 w 43"/>
                  <a:gd name="T13" fmla="*/ 42 h 338"/>
                  <a:gd name="T14" fmla="*/ 37 w 43"/>
                  <a:gd name="T15" fmla="*/ 312 h 338"/>
                  <a:gd name="T16" fmla="*/ 43 w 43"/>
                  <a:gd name="T17" fmla="*/ 39 h 338"/>
                  <a:gd name="T18" fmla="*/ 31 w 43"/>
                  <a:gd name="T19" fmla="*/ 4 h 338"/>
                  <a:gd name="T20" fmla="*/ 17 w 43"/>
                  <a:gd name="T21" fmla="*/ 0 h 33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3"/>
                  <a:gd name="T34" fmla="*/ 0 h 338"/>
                  <a:gd name="T35" fmla="*/ 43 w 43"/>
                  <a:gd name="T36" fmla="*/ 338 h 33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3" h="338">
                    <a:moveTo>
                      <a:pt x="17" y="0"/>
                    </a:moveTo>
                    <a:lnTo>
                      <a:pt x="0" y="51"/>
                    </a:lnTo>
                    <a:lnTo>
                      <a:pt x="8" y="333"/>
                    </a:lnTo>
                    <a:lnTo>
                      <a:pt x="19" y="338"/>
                    </a:lnTo>
                    <a:lnTo>
                      <a:pt x="12" y="55"/>
                    </a:lnTo>
                    <a:lnTo>
                      <a:pt x="24" y="11"/>
                    </a:lnTo>
                    <a:lnTo>
                      <a:pt x="36" y="42"/>
                    </a:lnTo>
                    <a:lnTo>
                      <a:pt x="37" y="312"/>
                    </a:lnTo>
                    <a:lnTo>
                      <a:pt x="43" y="39"/>
                    </a:lnTo>
                    <a:lnTo>
                      <a:pt x="31" y="4"/>
                    </a:lnTo>
                    <a:lnTo>
                      <a:pt x="17" y="0"/>
                    </a:lnTo>
                    <a:close/>
                  </a:path>
                </a:pathLst>
              </a:custGeom>
              <a:solidFill>
                <a:srgbClr val="000000"/>
              </a:solidFill>
              <a:ln w="9525">
                <a:noFill/>
                <a:round/>
                <a:headEnd/>
                <a:tailEnd/>
              </a:ln>
            </p:spPr>
            <p:txBody>
              <a:bodyPr/>
              <a:lstStyle/>
              <a:p>
                <a:pPr algn="ctr">
                  <a:spcBef>
                    <a:spcPct val="20000"/>
                  </a:spcBef>
                </a:pPr>
                <a:endParaRPr lang="en-US" sz="3000">
                  <a:solidFill>
                    <a:srgbClr val="FFFFFF"/>
                  </a:solidFill>
                  <a:latin typeface="Times New Roman" pitchFamily="18" charset="0"/>
                  <a:cs typeface="+mn-cs"/>
                </a:endParaRPr>
              </a:p>
            </p:txBody>
          </p:sp>
          <p:sp>
            <p:nvSpPr>
              <p:cNvPr id="140332" name="Freeform 37"/>
              <p:cNvSpPr>
                <a:spLocks/>
              </p:cNvSpPr>
              <p:nvPr/>
            </p:nvSpPr>
            <p:spPr bwMode="auto">
              <a:xfrm>
                <a:off x="3309" y="2234"/>
                <a:ext cx="42" cy="329"/>
              </a:xfrm>
              <a:custGeom>
                <a:avLst/>
                <a:gdLst>
                  <a:gd name="T0" fmla="*/ 17 w 42"/>
                  <a:gd name="T1" fmla="*/ 0 h 329"/>
                  <a:gd name="T2" fmla="*/ 0 w 42"/>
                  <a:gd name="T3" fmla="*/ 49 h 329"/>
                  <a:gd name="T4" fmla="*/ 9 w 42"/>
                  <a:gd name="T5" fmla="*/ 324 h 329"/>
                  <a:gd name="T6" fmla="*/ 20 w 42"/>
                  <a:gd name="T7" fmla="*/ 329 h 329"/>
                  <a:gd name="T8" fmla="*/ 13 w 42"/>
                  <a:gd name="T9" fmla="*/ 53 h 329"/>
                  <a:gd name="T10" fmla="*/ 23 w 42"/>
                  <a:gd name="T11" fmla="*/ 10 h 329"/>
                  <a:gd name="T12" fmla="*/ 36 w 42"/>
                  <a:gd name="T13" fmla="*/ 41 h 329"/>
                  <a:gd name="T14" fmla="*/ 38 w 42"/>
                  <a:gd name="T15" fmla="*/ 303 h 329"/>
                  <a:gd name="T16" fmla="*/ 42 w 42"/>
                  <a:gd name="T17" fmla="*/ 38 h 329"/>
                  <a:gd name="T18" fmla="*/ 29 w 42"/>
                  <a:gd name="T19" fmla="*/ 5 h 329"/>
                  <a:gd name="T20" fmla="*/ 17 w 42"/>
                  <a:gd name="T21" fmla="*/ 0 h 3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2"/>
                  <a:gd name="T34" fmla="*/ 0 h 329"/>
                  <a:gd name="T35" fmla="*/ 42 w 42"/>
                  <a:gd name="T36" fmla="*/ 329 h 32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2" h="329">
                    <a:moveTo>
                      <a:pt x="17" y="0"/>
                    </a:moveTo>
                    <a:lnTo>
                      <a:pt x="0" y="49"/>
                    </a:lnTo>
                    <a:lnTo>
                      <a:pt x="9" y="324"/>
                    </a:lnTo>
                    <a:lnTo>
                      <a:pt x="20" y="329"/>
                    </a:lnTo>
                    <a:lnTo>
                      <a:pt x="13" y="53"/>
                    </a:lnTo>
                    <a:lnTo>
                      <a:pt x="23" y="10"/>
                    </a:lnTo>
                    <a:lnTo>
                      <a:pt x="36" y="41"/>
                    </a:lnTo>
                    <a:lnTo>
                      <a:pt x="38" y="303"/>
                    </a:lnTo>
                    <a:lnTo>
                      <a:pt x="42" y="38"/>
                    </a:lnTo>
                    <a:lnTo>
                      <a:pt x="29" y="5"/>
                    </a:lnTo>
                    <a:lnTo>
                      <a:pt x="17" y="0"/>
                    </a:lnTo>
                    <a:close/>
                  </a:path>
                </a:pathLst>
              </a:custGeom>
              <a:solidFill>
                <a:srgbClr val="000000"/>
              </a:solidFill>
              <a:ln w="9525">
                <a:noFill/>
                <a:round/>
                <a:headEnd/>
                <a:tailEnd/>
              </a:ln>
            </p:spPr>
            <p:txBody>
              <a:bodyPr/>
              <a:lstStyle/>
              <a:p>
                <a:pPr algn="ctr">
                  <a:spcBef>
                    <a:spcPct val="20000"/>
                  </a:spcBef>
                </a:pPr>
                <a:endParaRPr lang="en-US" sz="3000">
                  <a:solidFill>
                    <a:srgbClr val="FFFFFF"/>
                  </a:solidFill>
                  <a:latin typeface="Times New Roman" pitchFamily="18" charset="0"/>
                  <a:cs typeface="+mn-cs"/>
                </a:endParaRPr>
              </a:p>
            </p:txBody>
          </p:sp>
          <p:sp>
            <p:nvSpPr>
              <p:cNvPr id="140333" name="Freeform 38"/>
              <p:cNvSpPr>
                <a:spLocks/>
              </p:cNvSpPr>
              <p:nvPr/>
            </p:nvSpPr>
            <p:spPr bwMode="auto">
              <a:xfrm>
                <a:off x="3364" y="2211"/>
                <a:ext cx="41" cy="320"/>
              </a:xfrm>
              <a:custGeom>
                <a:avLst/>
                <a:gdLst>
                  <a:gd name="T0" fmla="*/ 16 w 41"/>
                  <a:gd name="T1" fmla="*/ 0 h 320"/>
                  <a:gd name="T2" fmla="*/ 0 w 41"/>
                  <a:gd name="T3" fmla="*/ 48 h 320"/>
                  <a:gd name="T4" fmla="*/ 8 w 41"/>
                  <a:gd name="T5" fmla="*/ 315 h 320"/>
                  <a:gd name="T6" fmla="*/ 18 w 41"/>
                  <a:gd name="T7" fmla="*/ 320 h 320"/>
                  <a:gd name="T8" fmla="*/ 12 w 41"/>
                  <a:gd name="T9" fmla="*/ 53 h 320"/>
                  <a:gd name="T10" fmla="*/ 22 w 41"/>
                  <a:gd name="T11" fmla="*/ 9 h 320"/>
                  <a:gd name="T12" fmla="*/ 34 w 41"/>
                  <a:gd name="T13" fmla="*/ 40 h 320"/>
                  <a:gd name="T14" fmla="*/ 36 w 41"/>
                  <a:gd name="T15" fmla="*/ 295 h 320"/>
                  <a:gd name="T16" fmla="*/ 41 w 41"/>
                  <a:gd name="T17" fmla="*/ 37 h 320"/>
                  <a:gd name="T18" fmla="*/ 29 w 41"/>
                  <a:gd name="T19" fmla="*/ 4 h 320"/>
                  <a:gd name="T20" fmla="*/ 16 w 41"/>
                  <a:gd name="T21" fmla="*/ 0 h 32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1"/>
                  <a:gd name="T34" fmla="*/ 0 h 320"/>
                  <a:gd name="T35" fmla="*/ 41 w 41"/>
                  <a:gd name="T36" fmla="*/ 320 h 32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1" h="320">
                    <a:moveTo>
                      <a:pt x="16" y="0"/>
                    </a:moveTo>
                    <a:lnTo>
                      <a:pt x="0" y="48"/>
                    </a:lnTo>
                    <a:lnTo>
                      <a:pt x="8" y="315"/>
                    </a:lnTo>
                    <a:lnTo>
                      <a:pt x="18" y="320"/>
                    </a:lnTo>
                    <a:lnTo>
                      <a:pt x="12" y="53"/>
                    </a:lnTo>
                    <a:lnTo>
                      <a:pt x="22" y="9"/>
                    </a:lnTo>
                    <a:lnTo>
                      <a:pt x="34" y="40"/>
                    </a:lnTo>
                    <a:lnTo>
                      <a:pt x="36" y="295"/>
                    </a:lnTo>
                    <a:lnTo>
                      <a:pt x="41" y="37"/>
                    </a:lnTo>
                    <a:lnTo>
                      <a:pt x="29" y="4"/>
                    </a:lnTo>
                    <a:lnTo>
                      <a:pt x="16" y="0"/>
                    </a:lnTo>
                    <a:close/>
                  </a:path>
                </a:pathLst>
              </a:custGeom>
              <a:solidFill>
                <a:srgbClr val="000000"/>
              </a:solidFill>
              <a:ln w="9525">
                <a:noFill/>
                <a:round/>
                <a:headEnd/>
                <a:tailEnd/>
              </a:ln>
            </p:spPr>
            <p:txBody>
              <a:bodyPr/>
              <a:lstStyle/>
              <a:p>
                <a:pPr algn="ctr">
                  <a:spcBef>
                    <a:spcPct val="20000"/>
                  </a:spcBef>
                </a:pPr>
                <a:endParaRPr lang="en-US" sz="3000">
                  <a:solidFill>
                    <a:srgbClr val="FFFFFF"/>
                  </a:solidFill>
                  <a:latin typeface="Times New Roman" pitchFamily="18" charset="0"/>
                  <a:cs typeface="+mn-cs"/>
                </a:endParaRPr>
              </a:p>
            </p:txBody>
          </p:sp>
          <p:sp>
            <p:nvSpPr>
              <p:cNvPr id="140334" name="Freeform 39"/>
              <p:cNvSpPr>
                <a:spLocks/>
              </p:cNvSpPr>
              <p:nvPr/>
            </p:nvSpPr>
            <p:spPr bwMode="auto">
              <a:xfrm>
                <a:off x="3418" y="2188"/>
                <a:ext cx="40" cy="311"/>
              </a:xfrm>
              <a:custGeom>
                <a:avLst/>
                <a:gdLst>
                  <a:gd name="T0" fmla="*/ 15 w 40"/>
                  <a:gd name="T1" fmla="*/ 0 h 311"/>
                  <a:gd name="T2" fmla="*/ 0 w 40"/>
                  <a:gd name="T3" fmla="*/ 46 h 311"/>
                  <a:gd name="T4" fmla="*/ 8 w 40"/>
                  <a:gd name="T5" fmla="*/ 306 h 311"/>
                  <a:gd name="T6" fmla="*/ 18 w 40"/>
                  <a:gd name="T7" fmla="*/ 311 h 311"/>
                  <a:gd name="T8" fmla="*/ 12 w 40"/>
                  <a:gd name="T9" fmla="*/ 51 h 311"/>
                  <a:gd name="T10" fmla="*/ 22 w 40"/>
                  <a:gd name="T11" fmla="*/ 10 h 311"/>
                  <a:gd name="T12" fmla="*/ 35 w 40"/>
                  <a:gd name="T13" fmla="*/ 39 h 311"/>
                  <a:gd name="T14" fmla="*/ 35 w 40"/>
                  <a:gd name="T15" fmla="*/ 286 h 311"/>
                  <a:gd name="T16" fmla="*/ 40 w 40"/>
                  <a:gd name="T17" fmla="*/ 37 h 311"/>
                  <a:gd name="T18" fmla="*/ 28 w 40"/>
                  <a:gd name="T19" fmla="*/ 5 h 311"/>
                  <a:gd name="T20" fmla="*/ 15 w 40"/>
                  <a:gd name="T21" fmla="*/ 0 h 31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0"/>
                  <a:gd name="T34" fmla="*/ 0 h 311"/>
                  <a:gd name="T35" fmla="*/ 40 w 40"/>
                  <a:gd name="T36" fmla="*/ 311 h 31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0" h="311">
                    <a:moveTo>
                      <a:pt x="15" y="0"/>
                    </a:moveTo>
                    <a:lnTo>
                      <a:pt x="0" y="46"/>
                    </a:lnTo>
                    <a:lnTo>
                      <a:pt x="8" y="306"/>
                    </a:lnTo>
                    <a:lnTo>
                      <a:pt x="18" y="311"/>
                    </a:lnTo>
                    <a:lnTo>
                      <a:pt x="12" y="51"/>
                    </a:lnTo>
                    <a:lnTo>
                      <a:pt x="22" y="10"/>
                    </a:lnTo>
                    <a:lnTo>
                      <a:pt x="35" y="39"/>
                    </a:lnTo>
                    <a:lnTo>
                      <a:pt x="35" y="286"/>
                    </a:lnTo>
                    <a:lnTo>
                      <a:pt x="40" y="37"/>
                    </a:lnTo>
                    <a:lnTo>
                      <a:pt x="28" y="5"/>
                    </a:lnTo>
                    <a:lnTo>
                      <a:pt x="15" y="0"/>
                    </a:lnTo>
                    <a:close/>
                  </a:path>
                </a:pathLst>
              </a:custGeom>
              <a:solidFill>
                <a:srgbClr val="000000"/>
              </a:solidFill>
              <a:ln w="9525">
                <a:noFill/>
                <a:round/>
                <a:headEnd/>
                <a:tailEnd/>
              </a:ln>
            </p:spPr>
            <p:txBody>
              <a:bodyPr/>
              <a:lstStyle/>
              <a:p>
                <a:pPr algn="ctr">
                  <a:spcBef>
                    <a:spcPct val="20000"/>
                  </a:spcBef>
                </a:pPr>
                <a:endParaRPr lang="en-US" sz="3000">
                  <a:solidFill>
                    <a:srgbClr val="FFFFFF"/>
                  </a:solidFill>
                  <a:latin typeface="Times New Roman" pitchFamily="18" charset="0"/>
                  <a:cs typeface="+mn-cs"/>
                </a:endParaRPr>
              </a:p>
            </p:txBody>
          </p:sp>
          <p:sp>
            <p:nvSpPr>
              <p:cNvPr id="140335" name="Freeform 40"/>
              <p:cNvSpPr>
                <a:spLocks/>
              </p:cNvSpPr>
              <p:nvPr/>
            </p:nvSpPr>
            <p:spPr bwMode="auto">
              <a:xfrm>
                <a:off x="3472" y="2165"/>
                <a:ext cx="39" cy="302"/>
              </a:xfrm>
              <a:custGeom>
                <a:avLst/>
                <a:gdLst>
                  <a:gd name="T0" fmla="*/ 16 w 39"/>
                  <a:gd name="T1" fmla="*/ 0 h 302"/>
                  <a:gd name="T2" fmla="*/ 0 w 39"/>
                  <a:gd name="T3" fmla="*/ 46 h 302"/>
                  <a:gd name="T4" fmla="*/ 9 w 39"/>
                  <a:gd name="T5" fmla="*/ 297 h 302"/>
                  <a:gd name="T6" fmla="*/ 18 w 39"/>
                  <a:gd name="T7" fmla="*/ 302 h 302"/>
                  <a:gd name="T8" fmla="*/ 13 w 39"/>
                  <a:gd name="T9" fmla="*/ 50 h 302"/>
                  <a:gd name="T10" fmla="*/ 21 w 39"/>
                  <a:gd name="T11" fmla="*/ 9 h 302"/>
                  <a:gd name="T12" fmla="*/ 34 w 39"/>
                  <a:gd name="T13" fmla="*/ 37 h 302"/>
                  <a:gd name="T14" fmla="*/ 35 w 39"/>
                  <a:gd name="T15" fmla="*/ 278 h 302"/>
                  <a:gd name="T16" fmla="*/ 39 w 39"/>
                  <a:gd name="T17" fmla="*/ 35 h 302"/>
                  <a:gd name="T18" fmla="*/ 28 w 39"/>
                  <a:gd name="T19" fmla="*/ 4 h 302"/>
                  <a:gd name="T20" fmla="*/ 16 w 39"/>
                  <a:gd name="T21" fmla="*/ 0 h 30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02"/>
                  <a:gd name="T35" fmla="*/ 39 w 39"/>
                  <a:gd name="T36" fmla="*/ 302 h 30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02">
                    <a:moveTo>
                      <a:pt x="16" y="0"/>
                    </a:moveTo>
                    <a:lnTo>
                      <a:pt x="0" y="46"/>
                    </a:lnTo>
                    <a:lnTo>
                      <a:pt x="9" y="297"/>
                    </a:lnTo>
                    <a:lnTo>
                      <a:pt x="18" y="302"/>
                    </a:lnTo>
                    <a:lnTo>
                      <a:pt x="13" y="50"/>
                    </a:lnTo>
                    <a:lnTo>
                      <a:pt x="21" y="9"/>
                    </a:lnTo>
                    <a:lnTo>
                      <a:pt x="34" y="37"/>
                    </a:lnTo>
                    <a:lnTo>
                      <a:pt x="35" y="278"/>
                    </a:lnTo>
                    <a:lnTo>
                      <a:pt x="39" y="35"/>
                    </a:lnTo>
                    <a:lnTo>
                      <a:pt x="28" y="4"/>
                    </a:lnTo>
                    <a:lnTo>
                      <a:pt x="16" y="0"/>
                    </a:lnTo>
                    <a:close/>
                  </a:path>
                </a:pathLst>
              </a:custGeom>
              <a:solidFill>
                <a:srgbClr val="000000"/>
              </a:solidFill>
              <a:ln w="9525">
                <a:noFill/>
                <a:round/>
                <a:headEnd/>
                <a:tailEnd/>
              </a:ln>
            </p:spPr>
            <p:txBody>
              <a:bodyPr/>
              <a:lstStyle/>
              <a:p>
                <a:pPr algn="ctr">
                  <a:spcBef>
                    <a:spcPct val="20000"/>
                  </a:spcBef>
                </a:pPr>
                <a:endParaRPr lang="en-US" sz="3000">
                  <a:solidFill>
                    <a:srgbClr val="FFFFFF"/>
                  </a:solidFill>
                  <a:latin typeface="Times New Roman" pitchFamily="18" charset="0"/>
                  <a:cs typeface="+mn-cs"/>
                </a:endParaRPr>
              </a:p>
            </p:txBody>
          </p:sp>
          <p:sp>
            <p:nvSpPr>
              <p:cNvPr id="140336" name="Freeform 41"/>
              <p:cNvSpPr>
                <a:spLocks/>
              </p:cNvSpPr>
              <p:nvPr/>
            </p:nvSpPr>
            <p:spPr bwMode="auto">
              <a:xfrm>
                <a:off x="3527" y="2142"/>
                <a:ext cx="37" cy="293"/>
              </a:xfrm>
              <a:custGeom>
                <a:avLst/>
                <a:gdLst>
                  <a:gd name="T0" fmla="*/ 15 w 37"/>
                  <a:gd name="T1" fmla="*/ 0 h 293"/>
                  <a:gd name="T2" fmla="*/ 0 w 37"/>
                  <a:gd name="T3" fmla="*/ 45 h 293"/>
                  <a:gd name="T4" fmla="*/ 8 w 37"/>
                  <a:gd name="T5" fmla="*/ 288 h 293"/>
                  <a:gd name="T6" fmla="*/ 16 w 37"/>
                  <a:gd name="T7" fmla="*/ 293 h 293"/>
                  <a:gd name="T8" fmla="*/ 11 w 37"/>
                  <a:gd name="T9" fmla="*/ 48 h 293"/>
                  <a:gd name="T10" fmla="*/ 21 w 37"/>
                  <a:gd name="T11" fmla="*/ 10 h 293"/>
                  <a:gd name="T12" fmla="*/ 32 w 37"/>
                  <a:gd name="T13" fmla="*/ 37 h 293"/>
                  <a:gd name="T14" fmla="*/ 33 w 37"/>
                  <a:gd name="T15" fmla="*/ 269 h 293"/>
                  <a:gd name="T16" fmla="*/ 37 w 37"/>
                  <a:gd name="T17" fmla="*/ 34 h 293"/>
                  <a:gd name="T18" fmla="*/ 26 w 37"/>
                  <a:gd name="T19" fmla="*/ 5 h 293"/>
                  <a:gd name="T20" fmla="*/ 15 w 37"/>
                  <a:gd name="T21" fmla="*/ 0 h 29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7"/>
                  <a:gd name="T34" fmla="*/ 0 h 293"/>
                  <a:gd name="T35" fmla="*/ 37 w 37"/>
                  <a:gd name="T36" fmla="*/ 293 h 29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7" h="293">
                    <a:moveTo>
                      <a:pt x="15" y="0"/>
                    </a:moveTo>
                    <a:lnTo>
                      <a:pt x="0" y="45"/>
                    </a:lnTo>
                    <a:lnTo>
                      <a:pt x="8" y="288"/>
                    </a:lnTo>
                    <a:lnTo>
                      <a:pt x="16" y="293"/>
                    </a:lnTo>
                    <a:lnTo>
                      <a:pt x="11" y="48"/>
                    </a:lnTo>
                    <a:lnTo>
                      <a:pt x="21" y="10"/>
                    </a:lnTo>
                    <a:lnTo>
                      <a:pt x="32" y="37"/>
                    </a:lnTo>
                    <a:lnTo>
                      <a:pt x="33" y="269"/>
                    </a:lnTo>
                    <a:lnTo>
                      <a:pt x="37" y="34"/>
                    </a:lnTo>
                    <a:lnTo>
                      <a:pt x="26" y="5"/>
                    </a:lnTo>
                    <a:lnTo>
                      <a:pt x="15" y="0"/>
                    </a:lnTo>
                    <a:close/>
                  </a:path>
                </a:pathLst>
              </a:custGeom>
              <a:solidFill>
                <a:srgbClr val="000000"/>
              </a:solidFill>
              <a:ln w="9525">
                <a:noFill/>
                <a:round/>
                <a:headEnd/>
                <a:tailEnd/>
              </a:ln>
            </p:spPr>
            <p:txBody>
              <a:bodyPr/>
              <a:lstStyle/>
              <a:p>
                <a:pPr algn="ctr">
                  <a:spcBef>
                    <a:spcPct val="20000"/>
                  </a:spcBef>
                </a:pPr>
                <a:endParaRPr lang="en-US" sz="3000">
                  <a:solidFill>
                    <a:srgbClr val="FFFFFF"/>
                  </a:solidFill>
                  <a:latin typeface="Times New Roman" pitchFamily="18" charset="0"/>
                  <a:cs typeface="+mn-cs"/>
                </a:endParaRPr>
              </a:p>
            </p:txBody>
          </p:sp>
          <p:sp>
            <p:nvSpPr>
              <p:cNvPr id="140337" name="Freeform 42"/>
              <p:cNvSpPr>
                <a:spLocks/>
              </p:cNvSpPr>
              <p:nvPr/>
            </p:nvSpPr>
            <p:spPr bwMode="auto">
              <a:xfrm>
                <a:off x="3581" y="2120"/>
                <a:ext cx="38" cy="283"/>
              </a:xfrm>
              <a:custGeom>
                <a:avLst/>
                <a:gdLst>
                  <a:gd name="T0" fmla="*/ 15 w 38"/>
                  <a:gd name="T1" fmla="*/ 0 h 283"/>
                  <a:gd name="T2" fmla="*/ 0 w 38"/>
                  <a:gd name="T3" fmla="*/ 42 h 283"/>
                  <a:gd name="T4" fmla="*/ 8 w 38"/>
                  <a:gd name="T5" fmla="*/ 277 h 283"/>
                  <a:gd name="T6" fmla="*/ 17 w 38"/>
                  <a:gd name="T7" fmla="*/ 283 h 283"/>
                  <a:gd name="T8" fmla="*/ 11 w 38"/>
                  <a:gd name="T9" fmla="*/ 46 h 283"/>
                  <a:gd name="T10" fmla="*/ 21 w 38"/>
                  <a:gd name="T11" fmla="*/ 8 h 283"/>
                  <a:gd name="T12" fmla="*/ 32 w 38"/>
                  <a:gd name="T13" fmla="*/ 35 h 283"/>
                  <a:gd name="T14" fmla="*/ 32 w 38"/>
                  <a:gd name="T15" fmla="*/ 261 h 283"/>
                  <a:gd name="T16" fmla="*/ 38 w 38"/>
                  <a:gd name="T17" fmla="*/ 32 h 283"/>
                  <a:gd name="T18" fmla="*/ 26 w 38"/>
                  <a:gd name="T19" fmla="*/ 3 h 283"/>
                  <a:gd name="T20" fmla="*/ 15 w 38"/>
                  <a:gd name="T21" fmla="*/ 0 h 28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8"/>
                  <a:gd name="T34" fmla="*/ 0 h 283"/>
                  <a:gd name="T35" fmla="*/ 38 w 38"/>
                  <a:gd name="T36" fmla="*/ 283 h 28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8" h="283">
                    <a:moveTo>
                      <a:pt x="15" y="0"/>
                    </a:moveTo>
                    <a:lnTo>
                      <a:pt x="0" y="42"/>
                    </a:lnTo>
                    <a:lnTo>
                      <a:pt x="8" y="277"/>
                    </a:lnTo>
                    <a:lnTo>
                      <a:pt x="17" y="283"/>
                    </a:lnTo>
                    <a:lnTo>
                      <a:pt x="11" y="46"/>
                    </a:lnTo>
                    <a:lnTo>
                      <a:pt x="21" y="8"/>
                    </a:lnTo>
                    <a:lnTo>
                      <a:pt x="32" y="35"/>
                    </a:lnTo>
                    <a:lnTo>
                      <a:pt x="32" y="261"/>
                    </a:lnTo>
                    <a:lnTo>
                      <a:pt x="38" y="32"/>
                    </a:lnTo>
                    <a:lnTo>
                      <a:pt x="26" y="3"/>
                    </a:lnTo>
                    <a:lnTo>
                      <a:pt x="15" y="0"/>
                    </a:lnTo>
                    <a:close/>
                  </a:path>
                </a:pathLst>
              </a:custGeom>
              <a:solidFill>
                <a:srgbClr val="000000"/>
              </a:solidFill>
              <a:ln w="9525">
                <a:noFill/>
                <a:round/>
                <a:headEnd/>
                <a:tailEnd/>
              </a:ln>
            </p:spPr>
            <p:txBody>
              <a:bodyPr/>
              <a:lstStyle/>
              <a:p>
                <a:pPr algn="ctr">
                  <a:spcBef>
                    <a:spcPct val="20000"/>
                  </a:spcBef>
                </a:pPr>
                <a:endParaRPr lang="en-US" sz="3000">
                  <a:solidFill>
                    <a:srgbClr val="FFFFFF"/>
                  </a:solidFill>
                  <a:latin typeface="Times New Roman" pitchFamily="18" charset="0"/>
                  <a:cs typeface="+mn-cs"/>
                </a:endParaRPr>
              </a:p>
            </p:txBody>
          </p:sp>
          <p:sp>
            <p:nvSpPr>
              <p:cNvPr id="140338" name="Freeform 43"/>
              <p:cNvSpPr>
                <a:spLocks/>
              </p:cNvSpPr>
              <p:nvPr/>
            </p:nvSpPr>
            <p:spPr bwMode="auto">
              <a:xfrm>
                <a:off x="3635" y="2096"/>
                <a:ext cx="37" cy="275"/>
              </a:xfrm>
              <a:custGeom>
                <a:avLst/>
                <a:gdLst>
                  <a:gd name="T0" fmla="*/ 14 w 37"/>
                  <a:gd name="T1" fmla="*/ 0 h 275"/>
                  <a:gd name="T2" fmla="*/ 0 w 37"/>
                  <a:gd name="T3" fmla="*/ 42 h 275"/>
                  <a:gd name="T4" fmla="*/ 9 w 37"/>
                  <a:gd name="T5" fmla="*/ 269 h 275"/>
                  <a:gd name="T6" fmla="*/ 17 w 37"/>
                  <a:gd name="T7" fmla="*/ 275 h 275"/>
                  <a:gd name="T8" fmla="*/ 11 w 37"/>
                  <a:gd name="T9" fmla="*/ 45 h 275"/>
                  <a:gd name="T10" fmla="*/ 20 w 37"/>
                  <a:gd name="T11" fmla="*/ 9 h 275"/>
                  <a:gd name="T12" fmla="*/ 31 w 37"/>
                  <a:gd name="T13" fmla="*/ 35 h 275"/>
                  <a:gd name="T14" fmla="*/ 32 w 37"/>
                  <a:gd name="T15" fmla="*/ 254 h 275"/>
                  <a:gd name="T16" fmla="*/ 37 w 37"/>
                  <a:gd name="T17" fmla="*/ 32 h 275"/>
                  <a:gd name="T18" fmla="*/ 25 w 37"/>
                  <a:gd name="T19" fmla="*/ 5 h 275"/>
                  <a:gd name="T20" fmla="*/ 14 w 37"/>
                  <a:gd name="T21" fmla="*/ 0 h 27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7"/>
                  <a:gd name="T34" fmla="*/ 0 h 275"/>
                  <a:gd name="T35" fmla="*/ 37 w 37"/>
                  <a:gd name="T36" fmla="*/ 275 h 27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7" h="275">
                    <a:moveTo>
                      <a:pt x="14" y="0"/>
                    </a:moveTo>
                    <a:lnTo>
                      <a:pt x="0" y="42"/>
                    </a:lnTo>
                    <a:lnTo>
                      <a:pt x="9" y="269"/>
                    </a:lnTo>
                    <a:lnTo>
                      <a:pt x="17" y="275"/>
                    </a:lnTo>
                    <a:lnTo>
                      <a:pt x="11" y="45"/>
                    </a:lnTo>
                    <a:lnTo>
                      <a:pt x="20" y="9"/>
                    </a:lnTo>
                    <a:lnTo>
                      <a:pt x="31" y="35"/>
                    </a:lnTo>
                    <a:lnTo>
                      <a:pt x="32" y="254"/>
                    </a:lnTo>
                    <a:lnTo>
                      <a:pt x="37" y="32"/>
                    </a:lnTo>
                    <a:lnTo>
                      <a:pt x="25" y="5"/>
                    </a:lnTo>
                    <a:lnTo>
                      <a:pt x="14" y="0"/>
                    </a:lnTo>
                    <a:close/>
                  </a:path>
                </a:pathLst>
              </a:custGeom>
              <a:solidFill>
                <a:srgbClr val="000000"/>
              </a:solidFill>
              <a:ln w="9525">
                <a:noFill/>
                <a:round/>
                <a:headEnd/>
                <a:tailEnd/>
              </a:ln>
            </p:spPr>
            <p:txBody>
              <a:bodyPr/>
              <a:lstStyle/>
              <a:p>
                <a:pPr algn="ctr">
                  <a:spcBef>
                    <a:spcPct val="20000"/>
                  </a:spcBef>
                </a:pPr>
                <a:endParaRPr lang="en-US" sz="3000">
                  <a:solidFill>
                    <a:srgbClr val="FFFFFF"/>
                  </a:solidFill>
                  <a:latin typeface="Times New Roman" pitchFamily="18" charset="0"/>
                  <a:cs typeface="+mn-cs"/>
                </a:endParaRPr>
              </a:p>
            </p:txBody>
          </p:sp>
          <p:sp>
            <p:nvSpPr>
              <p:cNvPr id="140339" name="Freeform 44"/>
              <p:cNvSpPr>
                <a:spLocks/>
              </p:cNvSpPr>
              <p:nvPr/>
            </p:nvSpPr>
            <p:spPr bwMode="auto">
              <a:xfrm>
                <a:off x="3690" y="2074"/>
                <a:ext cx="34" cy="266"/>
              </a:xfrm>
              <a:custGeom>
                <a:avLst/>
                <a:gdLst>
                  <a:gd name="T0" fmla="*/ 14 w 34"/>
                  <a:gd name="T1" fmla="*/ 0 h 266"/>
                  <a:gd name="T2" fmla="*/ 0 w 34"/>
                  <a:gd name="T3" fmla="*/ 39 h 266"/>
                  <a:gd name="T4" fmla="*/ 8 w 34"/>
                  <a:gd name="T5" fmla="*/ 261 h 266"/>
                  <a:gd name="T6" fmla="*/ 16 w 34"/>
                  <a:gd name="T7" fmla="*/ 266 h 266"/>
                  <a:gd name="T8" fmla="*/ 11 w 34"/>
                  <a:gd name="T9" fmla="*/ 43 h 266"/>
                  <a:gd name="T10" fmla="*/ 19 w 34"/>
                  <a:gd name="T11" fmla="*/ 8 h 266"/>
                  <a:gd name="T12" fmla="*/ 29 w 34"/>
                  <a:gd name="T13" fmla="*/ 32 h 266"/>
                  <a:gd name="T14" fmla="*/ 30 w 34"/>
                  <a:gd name="T15" fmla="*/ 245 h 266"/>
                  <a:gd name="T16" fmla="*/ 34 w 34"/>
                  <a:gd name="T17" fmla="*/ 31 h 266"/>
                  <a:gd name="T18" fmla="*/ 25 w 34"/>
                  <a:gd name="T19" fmla="*/ 3 h 266"/>
                  <a:gd name="T20" fmla="*/ 14 w 34"/>
                  <a:gd name="T21" fmla="*/ 0 h 26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4"/>
                  <a:gd name="T34" fmla="*/ 0 h 266"/>
                  <a:gd name="T35" fmla="*/ 34 w 34"/>
                  <a:gd name="T36" fmla="*/ 266 h 26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4" h="266">
                    <a:moveTo>
                      <a:pt x="14" y="0"/>
                    </a:moveTo>
                    <a:lnTo>
                      <a:pt x="0" y="39"/>
                    </a:lnTo>
                    <a:lnTo>
                      <a:pt x="8" y="261"/>
                    </a:lnTo>
                    <a:lnTo>
                      <a:pt x="16" y="266"/>
                    </a:lnTo>
                    <a:lnTo>
                      <a:pt x="11" y="43"/>
                    </a:lnTo>
                    <a:lnTo>
                      <a:pt x="19" y="8"/>
                    </a:lnTo>
                    <a:lnTo>
                      <a:pt x="29" y="32"/>
                    </a:lnTo>
                    <a:lnTo>
                      <a:pt x="30" y="245"/>
                    </a:lnTo>
                    <a:lnTo>
                      <a:pt x="34" y="31"/>
                    </a:lnTo>
                    <a:lnTo>
                      <a:pt x="25" y="3"/>
                    </a:lnTo>
                    <a:lnTo>
                      <a:pt x="14" y="0"/>
                    </a:lnTo>
                    <a:close/>
                  </a:path>
                </a:pathLst>
              </a:custGeom>
              <a:solidFill>
                <a:srgbClr val="000000"/>
              </a:solidFill>
              <a:ln w="9525">
                <a:noFill/>
                <a:round/>
                <a:headEnd/>
                <a:tailEnd/>
              </a:ln>
            </p:spPr>
            <p:txBody>
              <a:bodyPr/>
              <a:lstStyle/>
              <a:p>
                <a:pPr algn="ctr">
                  <a:spcBef>
                    <a:spcPct val="20000"/>
                  </a:spcBef>
                </a:pPr>
                <a:endParaRPr lang="en-US" sz="3000">
                  <a:solidFill>
                    <a:srgbClr val="FFFFFF"/>
                  </a:solidFill>
                  <a:latin typeface="Times New Roman" pitchFamily="18" charset="0"/>
                  <a:cs typeface="+mn-cs"/>
                </a:endParaRPr>
              </a:p>
            </p:txBody>
          </p:sp>
          <p:sp>
            <p:nvSpPr>
              <p:cNvPr id="140340" name="Freeform 45"/>
              <p:cNvSpPr>
                <a:spLocks/>
              </p:cNvSpPr>
              <p:nvPr/>
            </p:nvSpPr>
            <p:spPr bwMode="auto">
              <a:xfrm>
                <a:off x="3744" y="2050"/>
                <a:ext cx="33" cy="258"/>
              </a:xfrm>
              <a:custGeom>
                <a:avLst/>
                <a:gdLst>
                  <a:gd name="T0" fmla="*/ 14 w 33"/>
                  <a:gd name="T1" fmla="*/ 0 h 258"/>
                  <a:gd name="T2" fmla="*/ 0 w 33"/>
                  <a:gd name="T3" fmla="*/ 39 h 258"/>
                  <a:gd name="T4" fmla="*/ 7 w 33"/>
                  <a:gd name="T5" fmla="*/ 253 h 258"/>
                  <a:gd name="T6" fmla="*/ 15 w 33"/>
                  <a:gd name="T7" fmla="*/ 258 h 258"/>
                  <a:gd name="T8" fmla="*/ 11 w 33"/>
                  <a:gd name="T9" fmla="*/ 42 h 258"/>
                  <a:gd name="T10" fmla="*/ 18 w 33"/>
                  <a:gd name="T11" fmla="*/ 9 h 258"/>
                  <a:gd name="T12" fmla="*/ 29 w 33"/>
                  <a:gd name="T13" fmla="*/ 32 h 258"/>
                  <a:gd name="T14" fmla="*/ 29 w 33"/>
                  <a:gd name="T15" fmla="*/ 237 h 258"/>
                  <a:gd name="T16" fmla="*/ 33 w 33"/>
                  <a:gd name="T17" fmla="*/ 30 h 258"/>
                  <a:gd name="T18" fmla="*/ 24 w 33"/>
                  <a:gd name="T19" fmla="*/ 5 h 258"/>
                  <a:gd name="T20" fmla="*/ 14 w 33"/>
                  <a:gd name="T21" fmla="*/ 0 h 25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3"/>
                  <a:gd name="T34" fmla="*/ 0 h 258"/>
                  <a:gd name="T35" fmla="*/ 33 w 33"/>
                  <a:gd name="T36" fmla="*/ 258 h 25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3" h="258">
                    <a:moveTo>
                      <a:pt x="14" y="0"/>
                    </a:moveTo>
                    <a:lnTo>
                      <a:pt x="0" y="39"/>
                    </a:lnTo>
                    <a:lnTo>
                      <a:pt x="7" y="253"/>
                    </a:lnTo>
                    <a:lnTo>
                      <a:pt x="15" y="258"/>
                    </a:lnTo>
                    <a:lnTo>
                      <a:pt x="11" y="42"/>
                    </a:lnTo>
                    <a:lnTo>
                      <a:pt x="18" y="9"/>
                    </a:lnTo>
                    <a:lnTo>
                      <a:pt x="29" y="32"/>
                    </a:lnTo>
                    <a:lnTo>
                      <a:pt x="29" y="237"/>
                    </a:lnTo>
                    <a:lnTo>
                      <a:pt x="33" y="30"/>
                    </a:lnTo>
                    <a:lnTo>
                      <a:pt x="24" y="5"/>
                    </a:lnTo>
                    <a:lnTo>
                      <a:pt x="14" y="0"/>
                    </a:lnTo>
                    <a:close/>
                  </a:path>
                </a:pathLst>
              </a:custGeom>
              <a:solidFill>
                <a:srgbClr val="000000"/>
              </a:solidFill>
              <a:ln w="9525">
                <a:noFill/>
                <a:round/>
                <a:headEnd/>
                <a:tailEnd/>
              </a:ln>
            </p:spPr>
            <p:txBody>
              <a:bodyPr/>
              <a:lstStyle/>
              <a:p>
                <a:pPr algn="ctr">
                  <a:spcBef>
                    <a:spcPct val="20000"/>
                  </a:spcBef>
                </a:pPr>
                <a:endParaRPr lang="en-US" sz="3000">
                  <a:solidFill>
                    <a:srgbClr val="FFFFFF"/>
                  </a:solidFill>
                  <a:latin typeface="Times New Roman" pitchFamily="18" charset="0"/>
                  <a:cs typeface="+mn-cs"/>
                </a:endParaRPr>
              </a:p>
            </p:txBody>
          </p:sp>
          <p:sp>
            <p:nvSpPr>
              <p:cNvPr id="140341" name="Freeform 46"/>
              <p:cNvSpPr>
                <a:spLocks/>
              </p:cNvSpPr>
              <p:nvPr/>
            </p:nvSpPr>
            <p:spPr bwMode="auto">
              <a:xfrm>
                <a:off x="3800" y="2028"/>
                <a:ext cx="30" cy="248"/>
              </a:xfrm>
              <a:custGeom>
                <a:avLst/>
                <a:gdLst>
                  <a:gd name="T0" fmla="*/ 12 w 30"/>
                  <a:gd name="T1" fmla="*/ 0 h 248"/>
                  <a:gd name="T2" fmla="*/ 0 w 30"/>
                  <a:gd name="T3" fmla="*/ 36 h 248"/>
                  <a:gd name="T4" fmla="*/ 5 w 30"/>
                  <a:gd name="T5" fmla="*/ 243 h 248"/>
                  <a:gd name="T6" fmla="*/ 14 w 30"/>
                  <a:gd name="T7" fmla="*/ 248 h 248"/>
                  <a:gd name="T8" fmla="*/ 8 w 30"/>
                  <a:gd name="T9" fmla="*/ 41 h 248"/>
                  <a:gd name="T10" fmla="*/ 16 w 30"/>
                  <a:gd name="T11" fmla="*/ 7 h 248"/>
                  <a:gd name="T12" fmla="*/ 26 w 30"/>
                  <a:gd name="T13" fmla="*/ 31 h 248"/>
                  <a:gd name="T14" fmla="*/ 28 w 30"/>
                  <a:gd name="T15" fmla="*/ 227 h 248"/>
                  <a:gd name="T16" fmla="*/ 30 w 30"/>
                  <a:gd name="T17" fmla="*/ 28 h 248"/>
                  <a:gd name="T18" fmla="*/ 22 w 30"/>
                  <a:gd name="T19" fmla="*/ 3 h 248"/>
                  <a:gd name="T20" fmla="*/ 12 w 30"/>
                  <a:gd name="T21" fmla="*/ 0 h 24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0"/>
                  <a:gd name="T34" fmla="*/ 0 h 248"/>
                  <a:gd name="T35" fmla="*/ 30 w 30"/>
                  <a:gd name="T36" fmla="*/ 248 h 24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0" h="248">
                    <a:moveTo>
                      <a:pt x="12" y="0"/>
                    </a:moveTo>
                    <a:lnTo>
                      <a:pt x="0" y="36"/>
                    </a:lnTo>
                    <a:lnTo>
                      <a:pt x="5" y="243"/>
                    </a:lnTo>
                    <a:lnTo>
                      <a:pt x="14" y="248"/>
                    </a:lnTo>
                    <a:lnTo>
                      <a:pt x="8" y="41"/>
                    </a:lnTo>
                    <a:lnTo>
                      <a:pt x="16" y="7"/>
                    </a:lnTo>
                    <a:lnTo>
                      <a:pt x="26" y="31"/>
                    </a:lnTo>
                    <a:lnTo>
                      <a:pt x="28" y="227"/>
                    </a:lnTo>
                    <a:lnTo>
                      <a:pt x="30" y="28"/>
                    </a:lnTo>
                    <a:lnTo>
                      <a:pt x="22" y="3"/>
                    </a:lnTo>
                    <a:lnTo>
                      <a:pt x="12" y="0"/>
                    </a:lnTo>
                    <a:close/>
                  </a:path>
                </a:pathLst>
              </a:custGeom>
              <a:solidFill>
                <a:srgbClr val="000000"/>
              </a:solidFill>
              <a:ln w="9525">
                <a:noFill/>
                <a:round/>
                <a:headEnd/>
                <a:tailEnd/>
              </a:ln>
            </p:spPr>
            <p:txBody>
              <a:bodyPr/>
              <a:lstStyle/>
              <a:p>
                <a:pPr algn="ctr">
                  <a:spcBef>
                    <a:spcPct val="20000"/>
                  </a:spcBef>
                </a:pPr>
                <a:endParaRPr lang="en-US" sz="3000">
                  <a:solidFill>
                    <a:srgbClr val="FFFFFF"/>
                  </a:solidFill>
                  <a:latin typeface="Times New Roman" pitchFamily="18" charset="0"/>
                  <a:cs typeface="+mn-cs"/>
                </a:endParaRPr>
              </a:p>
            </p:txBody>
          </p:sp>
          <p:sp>
            <p:nvSpPr>
              <p:cNvPr id="140342" name="Freeform 47"/>
              <p:cNvSpPr>
                <a:spLocks/>
              </p:cNvSpPr>
              <p:nvPr/>
            </p:nvSpPr>
            <p:spPr bwMode="auto">
              <a:xfrm>
                <a:off x="3854" y="2004"/>
                <a:ext cx="31" cy="239"/>
              </a:xfrm>
              <a:custGeom>
                <a:avLst/>
                <a:gdLst>
                  <a:gd name="T0" fmla="*/ 11 w 31"/>
                  <a:gd name="T1" fmla="*/ 0 h 239"/>
                  <a:gd name="T2" fmla="*/ 0 w 31"/>
                  <a:gd name="T3" fmla="*/ 37 h 239"/>
                  <a:gd name="T4" fmla="*/ 6 w 31"/>
                  <a:gd name="T5" fmla="*/ 235 h 239"/>
                  <a:gd name="T6" fmla="*/ 14 w 31"/>
                  <a:gd name="T7" fmla="*/ 239 h 239"/>
                  <a:gd name="T8" fmla="*/ 8 w 31"/>
                  <a:gd name="T9" fmla="*/ 39 h 239"/>
                  <a:gd name="T10" fmla="*/ 17 w 31"/>
                  <a:gd name="T11" fmla="*/ 9 h 239"/>
                  <a:gd name="T12" fmla="*/ 25 w 31"/>
                  <a:gd name="T13" fmla="*/ 31 h 239"/>
                  <a:gd name="T14" fmla="*/ 27 w 31"/>
                  <a:gd name="T15" fmla="*/ 221 h 239"/>
                  <a:gd name="T16" fmla="*/ 31 w 31"/>
                  <a:gd name="T17" fmla="*/ 28 h 239"/>
                  <a:gd name="T18" fmla="*/ 21 w 31"/>
                  <a:gd name="T19" fmla="*/ 5 h 239"/>
                  <a:gd name="T20" fmla="*/ 11 w 31"/>
                  <a:gd name="T21" fmla="*/ 0 h 23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1"/>
                  <a:gd name="T34" fmla="*/ 0 h 239"/>
                  <a:gd name="T35" fmla="*/ 31 w 31"/>
                  <a:gd name="T36" fmla="*/ 239 h 23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1" h="239">
                    <a:moveTo>
                      <a:pt x="11" y="0"/>
                    </a:moveTo>
                    <a:lnTo>
                      <a:pt x="0" y="37"/>
                    </a:lnTo>
                    <a:lnTo>
                      <a:pt x="6" y="235"/>
                    </a:lnTo>
                    <a:lnTo>
                      <a:pt x="14" y="239"/>
                    </a:lnTo>
                    <a:lnTo>
                      <a:pt x="8" y="39"/>
                    </a:lnTo>
                    <a:lnTo>
                      <a:pt x="17" y="9"/>
                    </a:lnTo>
                    <a:lnTo>
                      <a:pt x="25" y="31"/>
                    </a:lnTo>
                    <a:lnTo>
                      <a:pt x="27" y="221"/>
                    </a:lnTo>
                    <a:lnTo>
                      <a:pt x="31" y="28"/>
                    </a:lnTo>
                    <a:lnTo>
                      <a:pt x="21" y="5"/>
                    </a:lnTo>
                    <a:lnTo>
                      <a:pt x="11" y="0"/>
                    </a:lnTo>
                    <a:close/>
                  </a:path>
                </a:pathLst>
              </a:custGeom>
              <a:solidFill>
                <a:srgbClr val="000000"/>
              </a:solidFill>
              <a:ln w="9525">
                <a:noFill/>
                <a:round/>
                <a:headEnd/>
                <a:tailEnd/>
              </a:ln>
            </p:spPr>
            <p:txBody>
              <a:bodyPr/>
              <a:lstStyle/>
              <a:p>
                <a:pPr algn="ctr">
                  <a:spcBef>
                    <a:spcPct val="20000"/>
                  </a:spcBef>
                </a:pPr>
                <a:endParaRPr lang="en-US" sz="3000">
                  <a:solidFill>
                    <a:srgbClr val="FFFFFF"/>
                  </a:solidFill>
                  <a:latin typeface="Times New Roman" pitchFamily="18" charset="0"/>
                  <a:cs typeface="+mn-cs"/>
                </a:endParaRPr>
              </a:p>
            </p:txBody>
          </p:sp>
          <p:sp>
            <p:nvSpPr>
              <p:cNvPr id="140343" name="Freeform 48"/>
              <p:cNvSpPr>
                <a:spLocks/>
              </p:cNvSpPr>
              <p:nvPr/>
            </p:nvSpPr>
            <p:spPr bwMode="auto">
              <a:xfrm>
                <a:off x="3908" y="1982"/>
                <a:ext cx="30" cy="229"/>
              </a:xfrm>
              <a:custGeom>
                <a:avLst/>
                <a:gdLst>
                  <a:gd name="T0" fmla="*/ 12 w 30"/>
                  <a:gd name="T1" fmla="*/ 0 h 229"/>
                  <a:gd name="T2" fmla="*/ 0 w 30"/>
                  <a:gd name="T3" fmla="*/ 35 h 229"/>
                  <a:gd name="T4" fmla="*/ 6 w 30"/>
                  <a:gd name="T5" fmla="*/ 225 h 229"/>
                  <a:gd name="T6" fmla="*/ 13 w 30"/>
                  <a:gd name="T7" fmla="*/ 229 h 229"/>
                  <a:gd name="T8" fmla="*/ 9 w 30"/>
                  <a:gd name="T9" fmla="*/ 38 h 229"/>
                  <a:gd name="T10" fmla="*/ 16 w 30"/>
                  <a:gd name="T11" fmla="*/ 7 h 229"/>
                  <a:gd name="T12" fmla="*/ 26 w 30"/>
                  <a:gd name="T13" fmla="*/ 28 h 229"/>
                  <a:gd name="T14" fmla="*/ 26 w 30"/>
                  <a:gd name="T15" fmla="*/ 211 h 229"/>
                  <a:gd name="T16" fmla="*/ 30 w 30"/>
                  <a:gd name="T17" fmla="*/ 27 h 229"/>
                  <a:gd name="T18" fmla="*/ 21 w 30"/>
                  <a:gd name="T19" fmla="*/ 3 h 229"/>
                  <a:gd name="T20" fmla="*/ 12 w 30"/>
                  <a:gd name="T21" fmla="*/ 0 h 2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0"/>
                  <a:gd name="T34" fmla="*/ 0 h 229"/>
                  <a:gd name="T35" fmla="*/ 30 w 30"/>
                  <a:gd name="T36" fmla="*/ 229 h 22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0" h="229">
                    <a:moveTo>
                      <a:pt x="12" y="0"/>
                    </a:moveTo>
                    <a:lnTo>
                      <a:pt x="0" y="35"/>
                    </a:lnTo>
                    <a:lnTo>
                      <a:pt x="6" y="225"/>
                    </a:lnTo>
                    <a:lnTo>
                      <a:pt x="13" y="229"/>
                    </a:lnTo>
                    <a:lnTo>
                      <a:pt x="9" y="38"/>
                    </a:lnTo>
                    <a:lnTo>
                      <a:pt x="16" y="7"/>
                    </a:lnTo>
                    <a:lnTo>
                      <a:pt x="26" y="28"/>
                    </a:lnTo>
                    <a:lnTo>
                      <a:pt x="26" y="211"/>
                    </a:lnTo>
                    <a:lnTo>
                      <a:pt x="30" y="27"/>
                    </a:lnTo>
                    <a:lnTo>
                      <a:pt x="21" y="3"/>
                    </a:lnTo>
                    <a:lnTo>
                      <a:pt x="12" y="0"/>
                    </a:lnTo>
                    <a:close/>
                  </a:path>
                </a:pathLst>
              </a:custGeom>
              <a:solidFill>
                <a:srgbClr val="000000"/>
              </a:solidFill>
              <a:ln w="9525">
                <a:noFill/>
                <a:round/>
                <a:headEnd/>
                <a:tailEnd/>
              </a:ln>
            </p:spPr>
            <p:txBody>
              <a:bodyPr/>
              <a:lstStyle/>
              <a:p>
                <a:pPr algn="ctr">
                  <a:spcBef>
                    <a:spcPct val="20000"/>
                  </a:spcBef>
                </a:pPr>
                <a:endParaRPr lang="en-US" sz="3000">
                  <a:solidFill>
                    <a:srgbClr val="FFFFFF"/>
                  </a:solidFill>
                  <a:latin typeface="Times New Roman" pitchFamily="18" charset="0"/>
                  <a:cs typeface="+mn-cs"/>
                </a:endParaRPr>
              </a:p>
            </p:txBody>
          </p:sp>
          <p:sp>
            <p:nvSpPr>
              <p:cNvPr id="140344" name="Freeform 49"/>
              <p:cNvSpPr>
                <a:spLocks/>
              </p:cNvSpPr>
              <p:nvPr/>
            </p:nvSpPr>
            <p:spPr bwMode="auto">
              <a:xfrm>
                <a:off x="3963" y="1960"/>
                <a:ext cx="28" cy="219"/>
              </a:xfrm>
              <a:custGeom>
                <a:avLst/>
                <a:gdLst>
                  <a:gd name="T0" fmla="*/ 11 w 28"/>
                  <a:gd name="T1" fmla="*/ 0 h 219"/>
                  <a:gd name="T2" fmla="*/ 0 w 28"/>
                  <a:gd name="T3" fmla="*/ 32 h 219"/>
                  <a:gd name="T4" fmla="*/ 5 w 28"/>
                  <a:gd name="T5" fmla="*/ 216 h 219"/>
                  <a:gd name="T6" fmla="*/ 12 w 28"/>
                  <a:gd name="T7" fmla="*/ 219 h 219"/>
                  <a:gd name="T8" fmla="*/ 8 w 28"/>
                  <a:gd name="T9" fmla="*/ 35 h 219"/>
                  <a:gd name="T10" fmla="*/ 15 w 28"/>
                  <a:gd name="T11" fmla="*/ 5 h 219"/>
                  <a:gd name="T12" fmla="*/ 23 w 28"/>
                  <a:gd name="T13" fmla="*/ 26 h 219"/>
                  <a:gd name="T14" fmla="*/ 25 w 28"/>
                  <a:gd name="T15" fmla="*/ 202 h 219"/>
                  <a:gd name="T16" fmla="*/ 28 w 28"/>
                  <a:gd name="T17" fmla="*/ 25 h 219"/>
                  <a:gd name="T18" fmla="*/ 19 w 28"/>
                  <a:gd name="T19" fmla="*/ 3 h 219"/>
                  <a:gd name="T20" fmla="*/ 11 w 28"/>
                  <a:gd name="T21" fmla="*/ 0 h 21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8"/>
                  <a:gd name="T34" fmla="*/ 0 h 219"/>
                  <a:gd name="T35" fmla="*/ 28 w 28"/>
                  <a:gd name="T36" fmla="*/ 219 h 21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8" h="219">
                    <a:moveTo>
                      <a:pt x="11" y="0"/>
                    </a:moveTo>
                    <a:lnTo>
                      <a:pt x="0" y="32"/>
                    </a:lnTo>
                    <a:lnTo>
                      <a:pt x="5" y="216"/>
                    </a:lnTo>
                    <a:lnTo>
                      <a:pt x="12" y="219"/>
                    </a:lnTo>
                    <a:lnTo>
                      <a:pt x="8" y="35"/>
                    </a:lnTo>
                    <a:lnTo>
                      <a:pt x="15" y="5"/>
                    </a:lnTo>
                    <a:lnTo>
                      <a:pt x="23" y="26"/>
                    </a:lnTo>
                    <a:lnTo>
                      <a:pt x="25" y="202"/>
                    </a:lnTo>
                    <a:lnTo>
                      <a:pt x="28" y="25"/>
                    </a:lnTo>
                    <a:lnTo>
                      <a:pt x="19" y="3"/>
                    </a:lnTo>
                    <a:lnTo>
                      <a:pt x="11" y="0"/>
                    </a:lnTo>
                    <a:close/>
                  </a:path>
                </a:pathLst>
              </a:custGeom>
              <a:solidFill>
                <a:srgbClr val="000000"/>
              </a:solidFill>
              <a:ln w="9525">
                <a:noFill/>
                <a:round/>
                <a:headEnd/>
                <a:tailEnd/>
              </a:ln>
            </p:spPr>
            <p:txBody>
              <a:bodyPr/>
              <a:lstStyle/>
              <a:p>
                <a:pPr algn="ctr">
                  <a:spcBef>
                    <a:spcPct val="20000"/>
                  </a:spcBef>
                </a:pPr>
                <a:endParaRPr lang="en-US" sz="3000">
                  <a:solidFill>
                    <a:srgbClr val="FFFFFF"/>
                  </a:solidFill>
                  <a:latin typeface="Times New Roman" pitchFamily="18" charset="0"/>
                  <a:cs typeface="+mn-cs"/>
                </a:endParaRPr>
              </a:p>
            </p:txBody>
          </p:sp>
          <p:sp>
            <p:nvSpPr>
              <p:cNvPr id="140345" name="Freeform 50"/>
              <p:cNvSpPr>
                <a:spLocks/>
              </p:cNvSpPr>
              <p:nvPr/>
            </p:nvSpPr>
            <p:spPr bwMode="auto">
              <a:xfrm>
                <a:off x="4017" y="1936"/>
                <a:ext cx="27" cy="211"/>
              </a:xfrm>
              <a:custGeom>
                <a:avLst/>
                <a:gdLst>
                  <a:gd name="T0" fmla="*/ 11 w 27"/>
                  <a:gd name="T1" fmla="*/ 0 h 211"/>
                  <a:gd name="T2" fmla="*/ 0 w 27"/>
                  <a:gd name="T3" fmla="*/ 32 h 211"/>
                  <a:gd name="T4" fmla="*/ 6 w 27"/>
                  <a:gd name="T5" fmla="*/ 208 h 211"/>
                  <a:gd name="T6" fmla="*/ 13 w 27"/>
                  <a:gd name="T7" fmla="*/ 211 h 211"/>
                  <a:gd name="T8" fmla="*/ 8 w 27"/>
                  <a:gd name="T9" fmla="*/ 35 h 211"/>
                  <a:gd name="T10" fmla="*/ 15 w 27"/>
                  <a:gd name="T11" fmla="*/ 7 h 211"/>
                  <a:gd name="T12" fmla="*/ 22 w 27"/>
                  <a:gd name="T13" fmla="*/ 27 h 211"/>
                  <a:gd name="T14" fmla="*/ 24 w 27"/>
                  <a:gd name="T15" fmla="*/ 194 h 211"/>
                  <a:gd name="T16" fmla="*/ 27 w 27"/>
                  <a:gd name="T17" fmla="*/ 24 h 211"/>
                  <a:gd name="T18" fmla="*/ 20 w 27"/>
                  <a:gd name="T19" fmla="*/ 3 h 211"/>
                  <a:gd name="T20" fmla="*/ 11 w 27"/>
                  <a:gd name="T21" fmla="*/ 0 h 21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7"/>
                  <a:gd name="T34" fmla="*/ 0 h 211"/>
                  <a:gd name="T35" fmla="*/ 27 w 27"/>
                  <a:gd name="T36" fmla="*/ 211 h 21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7" h="211">
                    <a:moveTo>
                      <a:pt x="11" y="0"/>
                    </a:moveTo>
                    <a:lnTo>
                      <a:pt x="0" y="32"/>
                    </a:lnTo>
                    <a:lnTo>
                      <a:pt x="6" y="208"/>
                    </a:lnTo>
                    <a:lnTo>
                      <a:pt x="13" y="211"/>
                    </a:lnTo>
                    <a:lnTo>
                      <a:pt x="8" y="35"/>
                    </a:lnTo>
                    <a:lnTo>
                      <a:pt x="15" y="7"/>
                    </a:lnTo>
                    <a:lnTo>
                      <a:pt x="22" y="27"/>
                    </a:lnTo>
                    <a:lnTo>
                      <a:pt x="24" y="194"/>
                    </a:lnTo>
                    <a:lnTo>
                      <a:pt x="27" y="24"/>
                    </a:lnTo>
                    <a:lnTo>
                      <a:pt x="20" y="3"/>
                    </a:lnTo>
                    <a:lnTo>
                      <a:pt x="11" y="0"/>
                    </a:lnTo>
                    <a:close/>
                  </a:path>
                </a:pathLst>
              </a:custGeom>
              <a:solidFill>
                <a:srgbClr val="000000"/>
              </a:solidFill>
              <a:ln w="9525">
                <a:noFill/>
                <a:round/>
                <a:headEnd/>
                <a:tailEnd/>
              </a:ln>
            </p:spPr>
            <p:txBody>
              <a:bodyPr/>
              <a:lstStyle/>
              <a:p>
                <a:pPr algn="ctr">
                  <a:spcBef>
                    <a:spcPct val="20000"/>
                  </a:spcBef>
                </a:pPr>
                <a:endParaRPr lang="en-US" sz="3000">
                  <a:solidFill>
                    <a:srgbClr val="FFFFFF"/>
                  </a:solidFill>
                  <a:latin typeface="Times New Roman" pitchFamily="18" charset="0"/>
                  <a:cs typeface="+mn-cs"/>
                </a:endParaRPr>
              </a:p>
            </p:txBody>
          </p:sp>
          <p:sp>
            <p:nvSpPr>
              <p:cNvPr id="140346" name="Freeform 51"/>
              <p:cNvSpPr>
                <a:spLocks/>
              </p:cNvSpPr>
              <p:nvPr/>
            </p:nvSpPr>
            <p:spPr bwMode="auto">
              <a:xfrm>
                <a:off x="1622" y="2942"/>
                <a:ext cx="79" cy="618"/>
              </a:xfrm>
              <a:custGeom>
                <a:avLst/>
                <a:gdLst>
                  <a:gd name="T0" fmla="*/ 32 w 79"/>
                  <a:gd name="T1" fmla="*/ 0 h 618"/>
                  <a:gd name="T2" fmla="*/ 0 w 79"/>
                  <a:gd name="T3" fmla="*/ 92 h 618"/>
                  <a:gd name="T4" fmla="*/ 16 w 79"/>
                  <a:gd name="T5" fmla="*/ 607 h 618"/>
                  <a:gd name="T6" fmla="*/ 36 w 79"/>
                  <a:gd name="T7" fmla="*/ 618 h 618"/>
                  <a:gd name="T8" fmla="*/ 23 w 79"/>
                  <a:gd name="T9" fmla="*/ 101 h 618"/>
                  <a:gd name="T10" fmla="*/ 43 w 79"/>
                  <a:gd name="T11" fmla="*/ 20 h 618"/>
                  <a:gd name="T12" fmla="*/ 68 w 79"/>
                  <a:gd name="T13" fmla="*/ 77 h 618"/>
                  <a:gd name="T14" fmla="*/ 69 w 79"/>
                  <a:gd name="T15" fmla="*/ 569 h 618"/>
                  <a:gd name="T16" fmla="*/ 79 w 79"/>
                  <a:gd name="T17" fmla="*/ 72 h 618"/>
                  <a:gd name="T18" fmla="*/ 55 w 79"/>
                  <a:gd name="T19" fmla="*/ 9 h 618"/>
                  <a:gd name="T20" fmla="*/ 32 w 79"/>
                  <a:gd name="T21" fmla="*/ 0 h 6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9"/>
                  <a:gd name="T34" fmla="*/ 0 h 618"/>
                  <a:gd name="T35" fmla="*/ 79 w 79"/>
                  <a:gd name="T36" fmla="*/ 618 h 61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9" h="618">
                    <a:moveTo>
                      <a:pt x="32" y="0"/>
                    </a:moveTo>
                    <a:lnTo>
                      <a:pt x="0" y="92"/>
                    </a:lnTo>
                    <a:lnTo>
                      <a:pt x="16" y="607"/>
                    </a:lnTo>
                    <a:lnTo>
                      <a:pt x="36" y="618"/>
                    </a:lnTo>
                    <a:lnTo>
                      <a:pt x="23" y="101"/>
                    </a:lnTo>
                    <a:lnTo>
                      <a:pt x="43" y="20"/>
                    </a:lnTo>
                    <a:lnTo>
                      <a:pt x="68" y="77"/>
                    </a:lnTo>
                    <a:lnTo>
                      <a:pt x="69" y="569"/>
                    </a:lnTo>
                    <a:lnTo>
                      <a:pt x="79" y="72"/>
                    </a:lnTo>
                    <a:lnTo>
                      <a:pt x="55" y="9"/>
                    </a:lnTo>
                    <a:lnTo>
                      <a:pt x="32" y="0"/>
                    </a:lnTo>
                    <a:close/>
                  </a:path>
                </a:pathLst>
              </a:custGeom>
              <a:solidFill>
                <a:srgbClr val="000000"/>
              </a:solidFill>
              <a:ln w="9525">
                <a:noFill/>
                <a:round/>
                <a:headEnd/>
                <a:tailEnd/>
              </a:ln>
            </p:spPr>
            <p:txBody>
              <a:bodyPr/>
              <a:lstStyle/>
              <a:p>
                <a:pPr algn="ctr">
                  <a:spcBef>
                    <a:spcPct val="20000"/>
                  </a:spcBef>
                </a:pPr>
                <a:endParaRPr lang="en-US" sz="3000">
                  <a:solidFill>
                    <a:srgbClr val="FFFFFF"/>
                  </a:solidFill>
                  <a:latin typeface="Times New Roman" pitchFamily="18" charset="0"/>
                  <a:cs typeface="+mn-cs"/>
                </a:endParaRPr>
              </a:p>
            </p:txBody>
          </p:sp>
          <p:sp>
            <p:nvSpPr>
              <p:cNvPr id="140347" name="Freeform 52"/>
              <p:cNvSpPr>
                <a:spLocks/>
              </p:cNvSpPr>
              <p:nvPr/>
            </p:nvSpPr>
            <p:spPr bwMode="auto">
              <a:xfrm>
                <a:off x="4071" y="1914"/>
                <a:ext cx="27" cy="201"/>
              </a:xfrm>
              <a:custGeom>
                <a:avLst/>
                <a:gdLst>
                  <a:gd name="T0" fmla="*/ 10 w 27"/>
                  <a:gd name="T1" fmla="*/ 0 h 201"/>
                  <a:gd name="T2" fmla="*/ 0 w 27"/>
                  <a:gd name="T3" fmla="*/ 29 h 201"/>
                  <a:gd name="T4" fmla="*/ 6 w 27"/>
                  <a:gd name="T5" fmla="*/ 198 h 201"/>
                  <a:gd name="T6" fmla="*/ 12 w 27"/>
                  <a:gd name="T7" fmla="*/ 201 h 201"/>
                  <a:gd name="T8" fmla="*/ 9 w 27"/>
                  <a:gd name="T9" fmla="*/ 32 h 201"/>
                  <a:gd name="T10" fmla="*/ 14 w 27"/>
                  <a:gd name="T11" fmla="*/ 5 h 201"/>
                  <a:gd name="T12" fmla="*/ 23 w 27"/>
                  <a:gd name="T13" fmla="*/ 25 h 201"/>
                  <a:gd name="T14" fmla="*/ 23 w 27"/>
                  <a:gd name="T15" fmla="*/ 185 h 201"/>
                  <a:gd name="T16" fmla="*/ 27 w 27"/>
                  <a:gd name="T17" fmla="*/ 22 h 201"/>
                  <a:gd name="T18" fmla="*/ 19 w 27"/>
                  <a:gd name="T19" fmla="*/ 3 h 201"/>
                  <a:gd name="T20" fmla="*/ 10 w 27"/>
                  <a:gd name="T21" fmla="*/ 0 h 20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7"/>
                  <a:gd name="T34" fmla="*/ 0 h 201"/>
                  <a:gd name="T35" fmla="*/ 27 w 27"/>
                  <a:gd name="T36" fmla="*/ 201 h 20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7" h="201">
                    <a:moveTo>
                      <a:pt x="10" y="0"/>
                    </a:moveTo>
                    <a:lnTo>
                      <a:pt x="0" y="29"/>
                    </a:lnTo>
                    <a:lnTo>
                      <a:pt x="6" y="198"/>
                    </a:lnTo>
                    <a:lnTo>
                      <a:pt x="12" y="201"/>
                    </a:lnTo>
                    <a:lnTo>
                      <a:pt x="9" y="32"/>
                    </a:lnTo>
                    <a:lnTo>
                      <a:pt x="14" y="5"/>
                    </a:lnTo>
                    <a:lnTo>
                      <a:pt x="23" y="25"/>
                    </a:lnTo>
                    <a:lnTo>
                      <a:pt x="23" y="185"/>
                    </a:lnTo>
                    <a:lnTo>
                      <a:pt x="27" y="22"/>
                    </a:lnTo>
                    <a:lnTo>
                      <a:pt x="19" y="3"/>
                    </a:lnTo>
                    <a:lnTo>
                      <a:pt x="10" y="0"/>
                    </a:lnTo>
                    <a:close/>
                  </a:path>
                </a:pathLst>
              </a:custGeom>
              <a:solidFill>
                <a:srgbClr val="000000"/>
              </a:solidFill>
              <a:ln w="9525">
                <a:noFill/>
                <a:round/>
                <a:headEnd/>
                <a:tailEnd/>
              </a:ln>
            </p:spPr>
            <p:txBody>
              <a:bodyPr/>
              <a:lstStyle/>
              <a:p>
                <a:pPr algn="ctr">
                  <a:spcBef>
                    <a:spcPct val="20000"/>
                  </a:spcBef>
                </a:pPr>
                <a:endParaRPr lang="en-US" sz="3000">
                  <a:solidFill>
                    <a:srgbClr val="FFFFFF"/>
                  </a:solidFill>
                  <a:latin typeface="Times New Roman" pitchFamily="18" charset="0"/>
                  <a:cs typeface="+mn-cs"/>
                </a:endParaRPr>
              </a:p>
            </p:txBody>
          </p:sp>
          <p:sp>
            <p:nvSpPr>
              <p:cNvPr id="140348" name="Freeform 53"/>
              <p:cNvSpPr>
                <a:spLocks/>
              </p:cNvSpPr>
              <p:nvPr/>
            </p:nvSpPr>
            <p:spPr bwMode="auto">
              <a:xfrm>
                <a:off x="3076" y="1961"/>
                <a:ext cx="180" cy="67"/>
              </a:xfrm>
              <a:custGeom>
                <a:avLst/>
                <a:gdLst>
                  <a:gd name="T0" fmla="*/ 0 w 180"/>
                  <a:gd name="T1" fmla="*/ 6 h 67"/>
                  <a:gd name="T2" fmla="*/ 180 w 180"/>
                  <a:gd name="T3" fmla="*/ 67 h 67"/>
                  <a:gd name="T4" fmla="*/ 180 w 180"/>
                  <a:gd name="T5" fmla="*/ 63 h 67"/>
                  <a:gd name="T6" fmla="*/ 3 w 180"/>
                  <a:gd name="T7" fmla="*/ 0 h 67"/>
                  <a:gd name="T8" fmla="*/ 0 w 180"/>
                  <a:gd name="T9" fmla="*/ 6 h 67"/>
                  <a:gd name="T10" fmla="*/ 0 60000 65536"/>
                  <a:gd name="T11" fmla="*/ 0 60000 65536"/>
                  <a:gd name="T12" fmla="*/ 0 60000 65536"/>
                  <a:gd name="T13" fmla="*/ 0 60000 65536"/>
                  <a:gd name="T14" fmla="*/ 0 60000 65536"/>
                  <a:gd name="T15" fmla="*/ 0 w 180"/>
                  <a:gd name="T16" fmla="*/ 0 h 67"/>
                  <a:gd name="T17" fmla="*/ 180 w 180"/>
                  <a:gd name="T18" fmla="*/ 67 h 67"/>
                </a:gdLst>
                <a:ahLst/>
                <a:cxnLst>
                  <a:cxn ang="T10">
                    <a:pos x="T0" y="T1"/>
                  </a:cxn>
                  <a:cxn ang="T11">
                    <a:pos x="T2" y="T3"/>
                  </a:cxn>
                  <a:cxn ang="T12">
                    <a:pos x="T4" y="T5"/>
                  </a:cxn>
                  <a:cxn ang="T13">
                    <a:pos x="T6" y="T7"/>
                  </a:cxn>
                  <a:cxn ang="T14">
                    <a:pos x="T8" y="T9"/>
                  </a:cxn>
                </a:cxnLst>
                <a:rect l="T15" t="T16" r="T17" b="T18"/>
                <a:pathLst>
                  <a:path w="180" h="67">
                    <a:moveTo>
                      <a:pt x="0" y="6"/>
                    </a:moveTo>
                    <a:lnTo>
                      <a:pt x="180" y="67"/>
                    </a:lnTo>
                    <a:lnTo>
                      <a:pt x="180" y="63"/>
                    </a:lnTo>
                    <a:lnTo>
                      <a:pt x="3" y="0"/>
                    </a:lnTo>
                    <a:lnTo>
                      <a:pt x="0" y="6"/>
                    </a:lnTo>
                    <a:close/>
                  </a:path>
                </a:pathLst>
              </a:custGeom>
              <a:solidFill>
                <a:srgbClr val="000000"/>
              </a:solidFill>
              <a:ln w="9525">
                <a:noFill/>
                <a:round/>
                <a:headEnd/>
                <a:tailEnd/>
              </a:ln>
            </p:spPr>
            <p:txBody>
              <a:bodyPr/>
              <a:lstStyle/>
              <a:p>
                <a:pPr algn="ctr">
                  <a:spcBef>
                    <a:spcPct val="20000"/>
                  </a:spcBef>
                </a:pPr>
                <a:endParaRPr lang="en-US" sz="3000">
                  <a:solidFill>
                    <a:srgbClr val="FFFFFF"/>
                  </a:solidFill>
                  <a:latin typeface="Times New Roman" pitchFamily="18" charset="0"/>
                  <a:cs typeface="+mn-cs"/>
                </a:endParaRPr>
              </a:p>
            </p:txBody>
          </p:sp>
        </p:grpSp>
        <p:sp>
          <p:nvSpPr>
            <p:cNvPr id="8" name="Right Arrow Callout 7"/>
            <p:cNvSpPr/>
            <p:nvPr/>
          </p:nvSpPr>
          <p:spPr bwMode="auto">
            <a:xfrm>
              <a:off x="604866" y="4409705"/>
              <a:ext cx="1828800" cy="1317625"/>
            </a:xfrm>
            <a:prstGeom prst="rightArrowCallout">
              <a:avLst/>
            </a:prstGeom>
            <a:solidFill>
              <a:srgbClr val="C00000"/>
            </a:solidFill>
            <a:ln w="38100" cap="flat" cmpd="sng" algn="ctr">
              <a:noFill/>
              <a:prstDash val="solid"/>
              <a:round/>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b">
                <a:rot lat="0" lon="0" rev="8700000"/>
              </a:lightRig>
            </a:scene3d>
            <a:sp3d>
              <a:bevelT w="190500" h="38100"/>
            </a:sp3d>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en-US" sz="2000" b="0" i="0" u="none" strike="noStrike" cap="none" normalizeH="0" baseline="0" dirty="0" smtClean="0">
                  <a:ln>
                    <a:noFill/>
                  </a:ln>
                  <a:solidFill>
                    <a:schemeClr val="tx1"/>
                  </a:solidFill>
                  <a:effectLst/>
                  <a:latin typeface="Arial Black" pitchFamily="34" charset="0"/>
                </a:rPr>
                <a:t>Enmity =</a:t>
              </a:r>
              <a:br>
                <a:rPr kumimoji="0" lang="en-US" sz="2000" b="0" i="0" u="none" strike="noStrike" cap="none" normalizeH="0" baseline="0" dirty="0" smtClean="0">
                  <a:ln>
                    <a:noFill/>
                  </a:ln>
                  <a:solidFill>
                    <a:schemeClr val="tx1"/>
                  </a:solidFill>
                  <a:effectLst/>
                  <a:latin typeface="Arial Black" pitchFamily="34" charset="0"/>
                </a:rPr>
              </a:br>
              <a:r>
                <a:rPr kumimoji="0" lang="en-US" sz="2000" b="0" i="0" u="none" strike="noStrike" cap="none" normalizeH="0" baseline="0" dirty="0" smtClean="0">
                  <a:ln>
                    <a:noFill/>
                  </a:ln>
                  <a:solidFill>
                    <a:schemeClr val="tx1"/>
                  </a:solidFill>
                  <a:effectLst/>
                  <a:latin typeface="Arial Black" pitchFamily="34" charset="0"/>
                </a:rPr>
                <a:t>Law</a:t>
              </a:r>
            </a:p>
          </p:txBody>
        </p:sp>
      </p:grpSp>
      <p:pic>
        <p:nvPicPr>
          <p:cNvPr id="63" name="Picture 3" descr="bd07701_"/>
          <p:cNvPicPr>
            <a:picLocks noChangeAspect="1" noChangeArrowheads="1"/>
          </p:cNvPicPr>
          <p:nvPr/>
        </p:nvPicPr>
        <p:blipFill>
          <a:blip r:embed="rId3" cstate="print"/>
          <a:srcRect/>
          <a:stretch>
            <a:fillRect/>
          </a:stretch>
        </p:blipFill>
        <p:spPr bwMode="auto">
          <a:xfrm>
            <a:off x="7359653" y="1660200"/>
            <a:ext cx="898525" cy="1377950"/>
          </a:xfrm>
          <a:prstGeom prst="rect">
            <a:avLst/>
          </a:prstGeom>
          <a:noFill/>
        </p:spPr>
      </p:pic>
      <p:sp>
        <p:nvSpPr>
          <p:cNvPr id="76" name="Rectangular Callout 75"/>
          <p:cNvSpPr/>
          <p:nvPr/>
        </p:nvSpPr>
        <p:spPr bwMode="auto">
          <a:xfrm>
            <a:off x="217463" y="3309842"/>
            <a:ext cx="4346575" cy="3009900"/>
          </a:xfrm>
          <a:prstGeom prst="wedgeRectCallout">
            <a:avLst>
              <a:gd name="adj1" fmla="val 85142"/>
              <a:gd name="adj2" fmla="val -49905"/>
            </a:avLst>
          </a:prstGeom>
          <a:solidFill>
            <a:srgbClr val="C00000"/>
          </a:solidFill>
          <a:ln w="38100" cap="flat" cmpd="sng" algn="ctr">
            <a:noFill/>
            <a:prstDash val="solid"/>
            <a:round/>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b">
              <a:rot lat="0" lon="0" rev="8700000"/>
            </a:lightRig>
          </a:scene3d>
          <a:sp3d>
            <a:bevelT w="190500" h="38100"/>
          </a:sp3d>
        </p:spPr>
        <p:txBody>
          <a:bodyPr vert="horz" wrap="square" lIns="91440" tIns="45720" rIns="91440" bIns="45720" numCol="1" rtlCol="0" anchor="ctr" anchorCtr="0" compatLnSpc="1">
            <a:prstTxWarp prst="textNoShape">
              <a:avLst/>
            </a:prstTxWarp>
          </a:bodyPr>
          <a:lstStyle/>
          <a:p>
            <a:pPr marL="457200" indent="-457200">
              <a:spcBef>
                <a:spcPct val="50000"/>
              </a:spcBef>
              <a:buFont typeface="Wingdings" pitchFamily="2" charset="2"/>
              <a:buChar char="Ø"/>
            </a:pPr>
            <a:r>
              <a:rPr lang="en-US" sz="2800" dirty="0">
                <a:solidFill>
                  <a:srgbClr val="FFFFFF"/>
                </a:solidFill>
              </a:rPr>
              <a:t>Brought </a:t>
            </a:r>
            <a:r>
              <a:rPr lang="en-US" sz="2800" dirty="0" smtClean="0">
                <a:solidFill>
                  <a:srgbClr val="FFFFFF"/>
                </a:solidFill>
              </a:rPr>
              <a:t>near</a:t>
            </a:r>
          </a:p>
          <a:p>
            <a:pPr marL="457200" indent="-457200">
              <a:spcBef>
                <a:spcPts val="0"/>
              </a:spcBef>
              <a:buFont typeface="Wingdings" pitchFamily="2" charset="2"/>
              <a:buChar char="Ø"/>
            </a:pPr>
            <a:r>
              <a:rPr lang="en-US" sz="2800" dirty="0" smtClean="0">
                <a:solidFill>
                  <a:srgbClr val="FFFFFF"/>
                </a:solidFill>
              </a:rPr>
              <a:t>Made </a:t>
            </a:r>
            <a:r>
              <a:rPr lang="en-US" sz="2800" dirty="0">
                <a:solidFill>
                  <a:srgbClr val="FFFFFF"/>
                </a:solidFill>
              </a:rPr>
              <a:t>both </a:t>
            </a:r>
            <a:r>
              <a:rPr lang="en-US" sz="2800" dirty="0" smtClean="0">
                <a:solidFill>
                  <a:srgbClr val="FFFFFF"/>
                </a:solidFill>
              </a:rPr>
              <a:t>one</a:t>
            </a:r>
          </a:p>
          <a:p>
            <a:pPr marL="457200" indent="-457200">
              <a:spcBef>
                <a:spcPts val="0"/>
              </a:spcBef>
              <a:buFont typeface="Wingdings" pitchFamily="2" charset="2"/>
              <a:buChar char="Ø"/>
            </a:pPr>
            <a:r>
              <a:rPr lang="en-US" sz="2800" dirty="0" smtClean="0">
                <a:solidFill>
                  <a:srgbClr val="FFFFFF"/>
                </a:solidFill>
              </a:rPr>
              <a:t>One </a:t>
            </a:r>
            <a:r>
              <a:rPr lang="en-US" sz="2800" dirty="0">
                <a:solidFill>
                  <a:srgbClr val="FFFFFF"/>
                </a:solidFill>
              </a:rPr>
              <a:t>new man from </a:t>
            </a:r>
            <a:r>
              <a:rPr lang="en-US" sz="2800" dirty="0" smtClean="0">
                <a:solidFill>
                  <a:srgbClr val="FFFFFF"/>
                </a:solidFill>
              </a:rPr>
              <a:t>two</a:t>
            </a:r>
          </a:p>
          <a:p>
            <a:pPr marL="457200" indent="-457200">
              <a:spcBef>
                <a:spcPts val="0"/>
              </a:spcBef>
              <a:buFont typeface="Wingdings" pitchFamily="2" charset="2"/>
              <a:buChar char="Ø"/>
            </a:pPr>
            <a:r>
              <a:rPr lang="en-US" sz="2800" dirty="0" smtClean="0">
                <a:solidFill>
                  <a:srgbClr val="FFFFFF"/>
                </a:solidFill>
              </a:rPr>
              <a:t>Peace</a:t>
            </a:r>
          </a:p>
          <a:p>
            <a:pPr marL="457200" indent="-457200">
              <a:spcBef>
                <a:spcPts val="0"/>
              </a:spcBef>
              <a:buFont typeface="Wingdings" pitchFamily="2" charset="2"/>
              <a:buChar char="Ø"/>
            </a:pPr>
            <a:r>
              <a:rPr lang="en-US" sz="2800" dirty="0" smtClean="0">
                <a:solidFill>
                  <a:srgbClr val="FFFFFF"/>
                </a:solidFill>
              </a:rPr>
              <a:t>Reconciled in </a:t>
            </a:r>
            <a:r>
              <a:rPr lang="en-US" sz="2800" dirty="0">
                <a:solidFill>
                  <a:srgbClr val="FFFFFF"/>
                </a:solidFill>
              </a:rPr>
              <a:t>one </a:t>
            </a:r>
            <a:r>
              <a:rPr lang="en-US" sz="2800" dirty="0" smtClean="0">
                <a:solidFill>
                  <a:srgbClr val="FFFFFF"/>
                </a:solidFill>
              </a:rPr>
              <a:t>body</a:t>
            </a:r>
          </a:p>
          <a:p>
            <a:pPr marL="457200" indent="-457200">
              <a:spcBef>
                <a:spcPts val="0"/>
              </a:spcBef>
              <a:buFont typeface="Wingdings" pitchFamily="2" charset="2"/>
              <a:buChar char="Ø"/>
            </a:pPr>
            <a:r>
              <a:rPr lang="en-US" sz="2800" dirty="0" smtClean="0">
                <a:solidFill>
                  <a:srgbClr val="FFFFFF"/>
                </a:solidFill>
              </a:rPr>
              <a:t>Access to </a:t>
            </a:r>
            <a:r>
              <a:rPr lang="en-US" sz="2800" dirty="0">
                <a:solidFill>
                  <a:srgbClr val="FFFFFF"/>
                </a:solidFill>
              </a:rPr>
              <a:t>the Father</a:t>
            </a:r>
          </a:p>
        </p:txBody>
      </p:sp>
      <p:sp>
        <p:nvSpPr>
          <p:cNvPr id="77" name="Rounded Rectangular Callout 76"/>
          <p:cNvSpPr/>
          <p:nvPr/>
        </p:nvSpPr>
        <p:spPr bwMode="auto">
          <a:xfrm>
            <a:off x="4250403" y="57150"/>
            <a:ext cx="4893598" cy="990600"/>
          </a:xfrm>
          <a:prstGeom prst="wedgeRoundRectCallout">
            <a:avLst>
              <a:gd name="adj1" fmla="val 23566"/>
              <a:gd name="adj2" fmla="val 99587"/>
              <a:gd name="adj3" fmla="val 16667"/>
            </a:avLst>
          </a:prstGeom>
          <a:solidFill>
            <a:srgbClr val="C00000"/>
          </a:solidFill>
          <a:ln w="38100" cap="flat" cmpd="sng" algn="ctr">
            <a:noFill/>
            <a:prstDash val="solid"/>
            <a:round/>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b">
              <a:rot lat="0" lon="0" rev="8700000"/>
            </a:lightRig>
          </a:scene3d>
          <a:sp3d>
            <a:bevelT w="190500" h="38100"/>
          </a:sp3d>
        </p:spPr>
        <p:txBody>
          <a:bodyPr vert="horz" wrap="square" lIns="91440" tIns="45720" rIns="91440" bIns="45720" numCol="1" rtlCol="0" anchor="t" anchorCtr="0" compatLnSpc="1">
            <a:prstTxWarp prst="textNoShape">
              <a:avLst/>
            </a:prstTxWarp>
          </a:bodyPr>
          <a:lstStyle/>
          <a:p>
            <a:pPr marL="0" marR="0" indent="0" defTabSz="914400" rtl="0" eaLnBrk="1" fontAlgn="base" latinLnBrk="0" hangingPunct="1">
              <a:lnSpc>
                <a:spcPct val="100000"/>
              </a:lnSpc>
              <a:spcBef>
                <a:spcPct val="20000"/>
              </a:spcBef>
              <a:spcAft>
                <a:spcPct val="0"/>
              </a:spcAft>
              <a:buClrTx/>
              <a:buSzTx/>
              <a:buFontTx/>
              <a:buNone/>
              <a:tabLst/>
            </a:pPr>
            <a:r>
              <a:rPr lang="en-US" sz="2800" dirty="0">
                <a:solidFill>
                  <a:srgbClr val="FFFFFF"/>
                </a:solidFill>
              </a:rPr>
              <a:t>Abolished </a:t>
            </a:r>
            <a:r>
              <a:rPr lang="en-US" sz="2800" dirty="0" smtClean="0">
                <a:solidFill>
                  <a:srgbClr val="FFFFFF"/>
                </a:solidFill>
              </a:rPr>
              <a:t>{aorist} in </a:t>
            </a:r>
            <a:r>
              <a:rPr lang="en-US" sz="2800" dirty="0">
                <a:solidFill>
                  <a:srgbClr val="FFFFFF"/>
                </a:solidFill>
              </a:rPr>
              <a:t>His </a:t>
            </a:r>
            <a:r>
              <a:rPr lang="en-US" sz="2800" dirty="0" smtClean="0">
                <a:solidFill>
                  <a:srgbClr val="FFFFFF"/>
                </a:solidFill>
              </a:rPr>
              <a:t>flesh</a:t>
            </a:r>
            <a:br>
              <a:rPr lang="en-US" sz="2800" dirty="0" smtClean="0">
                <a:solidFill>
                  <a:srgbClr val="FFFFFF"/>
                </a:solidFill>
              </a:rPr>
            </a:br>
            <a:r>
              <a:rPr lang="en-US" sz="2800" dirty="0" smtClean="0">
                <a:solidFill>
                  <a:srgbClr val="FFFFFF"/>
                </a:solidFill>
              </a:rPr>
              <a:t>  (Eph</a:t>
            </a:r>
            <a:r>
              <a:rPr lang="en-US" sz="2800" dirty="0">
                <a:solidFill>
                  <a:srgbClr val="FFFFFF"/>
                </a:solidFill>
              </a:rPr>
              <a:t>. 2:15)</a:t>
            </a:r>
          </a:p>
        </p:txBody>
      </p:sp>
      <p:sp>
        <p:nvSpPr>
          <p:cNvPr id="2" name="Footer Placeholder 1"/>
          <p:cNvSpPr>
            <a:spLocks noGrp="1"/>
          </p:cNvSpPr>
          <p:nvPr>
            <p:ph type="ftr" sz="quarter" idx="11"/>
          </p:nvPr>
        </p:nvSpPr>
        <p:spPr/>
        <p:txBody>
          <a:bodyPr/>
          <a:lstStyle/>
          <a:p>
            <a:pPr algn="ctr">
              <a:defRPr/>
            </a:pPr>
            <a:r>
              <a:rPr lang="en-US" smtClean="0">
                <a:solidFill>
                  <a:srgbClr val="FFFFFF"/>
                </a:solidFill>
              </a:rPr>
              <a:t>Kevin Kay</a:t>
            </a:r>
            <a:endParaRPr lang="en-US" dirty="0">
              <a:solidFill>
                <a:srgbClr val="FFFFFF"/>
              </a:solidFill>
            </a:endParaRPr>
          </a:p>
        </p:txBody>
      </p:sp>
    </p:spTree>
    <p:extLst>
      <p:ext uri="{BB962C8B-B14F-4D97-AF65-F5344CB8AC3E}">
        <p14:creationId xmlns:p14="http://schemas.microsoft.com/office/powerpoint/2010/main" val="181090967"/>
      </p:ext>
    </p:extLst>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63"/>
                                        </p:tgtEl>
                                        <p:attrNameLst>
                                          <p:attrName>style.visibility</p:attrName>
                                        </p:attrNameLst>
                                      </p:cBhvr>
                                      <p:to>
                                        <p:strVal val="visible"/>
                                      </p:to>
                                    </p:set>
                                    <p:anim calcmode="lin" valueType="num">
                                      <p:cBhvr>
                                        <p:cTn id="7" dur="500" fill="hold"/>
                                        <p:tgtEl>
                                          <p:spTgt spid="63"/>
                                        </p:tgtEl>
                                        <p:attrNameLst>
                                          <p:attrName>ppt_w</p:attrName>
                                        </p:attrNameLst>
                                      </p:cBhvr>
                                      <p:tavLst>
                                        <p:tav tm="0">
                                          <p:val>
                                            <p:fltVal val="0"/>
                                          </p:val>
                                        </p:tav>
                                        <p:tav tm="100000">
                                          <p:val>
                                            <p:strVal val="#ppt_w"/>
                                          </p:val>
                                        </p:tav>
                                      </p:tavLst>
                                    </p:anim>
                                    <p:anim calcmode="lin" valueType="num">
                                      <p:cBhvr>
                                        <p:cTn id="8" dur="500" fill="hold"/>
                                        <p:tgtEl>
                                          <p:spTgt spid="63"/>
                                        </p:tgtEl>
                                        <p:attrNameLst>
                                          <p:attrName>ppt_h</p:attrName>
                                        </p:attrNameLst>
                                      </p:cBhvr>
                                      <p:tavLst>
                                        <p:tav tm="0">
                                          <p:val>
                                            <p:fltVal val="0"/>
                                          </p:val>
                                        </p:tav>
                                        <p:tav tm="100000">
                                          <p:val>
                                            <p:strVal val="#ppt_h"/>
                                          </p:val>
                                        </p:tav>
                                      </p:tavLst>
                                    </p:anim>
                                    <p:animEffect transition="in" filter="fade">
                                      <p:cBhvr>
                                        <p:cTn id="9" dur="500"/>
                                        <p:tgtEl>
                                          <p:spTgt spid="63"/>
                                        </p:tgtEl>
                                      </p:cBhvr>
                                    </p:animEffect>
                                  </p:childTnLst>
                                </p:cTn>
                              </p:par>
                            </p:childTnLst>
                          </p:cTn>
                        </p:par>
                        <p:par>
                          <p:cTn id="10" fill="hold">
                            <p:stCondLst>
                              <p:cond delay="500"/>
                            </p:stCondLst>
                            <p:childTnLst>
                              <p:par>
                                <p:cTn id="11" presetID="22" presetClass="entr" presetSubtype="4" fill="hold" grpId="0" nodeType="afterEffect">
                                  <p:stCondLst>
                                    <p:cond delay="250"/>
                                  </p:stCondLst>
                                  <p:childTnLst>
                                    <p:set>
                                      <p:cBhvr>
                                        <p:cTn id="12" dur="1" fill="hold">
                                          <p:stCondLst>
                                            <p:cond delay="0"/>
                                          </p:stCondLst>
                                        </p:cTn>
                                        <p:tgtEl>
                                          <p:spTgt spid="77"/>
                                        </p:tgtEl>
                                        <p:attrNameLst>
                                          <p:attrName>style.visibility</p:attrName>
                                        </p:attrNameLst>
                                      </p:cBhvr>
                                      <p:to>
                                        <p:strVal val="visible"/>
                                      </p:to>
                                    </p:set>
                                    <p:animEffect transition="in" filter="wipe(down)">
                                      <p:cBhvr>
                                        <p:cTn id="13" dur="500"/>
                                        <p:tgtEl>
                                          <p:spTgt spid="77"/>
                                        </p:tgtEl>
                                      </p:cBhvr>
                                    </p:animEffect>
                                  </p:childTnLst>
                                </p:cTn>
                              </p:par>
                            </p:childTnLst>
                          </p:cTn>
                        </p:par>
                        <p:par>
                          <p:cTn id="14" fill="hold">
                            <p:stCondLst>
                              <p:cond delay="1250"/>
                            </p:stCondLst>
                            <p:childTnLst>
                              <p:par>
                                <p:cTn id="15" presetID="22" presetClass="exit" presetSubtype="1" fill="hold" nodeType="afterEffect">
                                  <p:stCondLst>
                                    <p:cond delay="250"/>
                                  </p:stCondLst>
                                  <p:childTnLst>
                                    <p:animEffect transition="out" filter="wipe(up)">
                                      <p:cBhvr>
                                        <p:cTn id="16" dur="500"/>
                                        <p:tgtEl>
                                          <p:spTgt spid="10"/>
                                        </p:tgtEl>
                                      </p:cBhvr>
                                    </p:animEffect>
                                    <p:set>
                                      <p:cBhvr>
                                        <p:cTn id="17" dur="1" fill="hold">
                                          <p:stCondLst>
                                            <p:cond delay="499"/>
                                          </p:stCondLst>
                                        </p:cTn>
                                        <p:tgtEl>
                                          <p:spTgt spid="10"/>
                                        </p:tgtEl>
                                        <p:attrNameLst>
                                          <p:attrName>style.visibility</p:attrName>
                                        </p:attrNameLst>
                                      </p:cBhvr>
                                      <p:to>
                                        <p:strVal val="hidden"/>
                                      </p:to>
                                    </p:set>
                                  </p:childTnLst>
                                </p:cTn>
                              </p:par>
                            </p:childTnLst>
                          </p:cTn>
                        </p:par>
                        <p:par>
                          <p:cTn id="18" fill="hold">
                            <p:stCondLst>
                              <p:cond delay="2000"/>
                            </p:stCondLst>
                            <p:childTnLst>
                              <p:par>
                                <p:cTn id="19" presetID="1" presetClass="exit" presetSubtype="0" fill="hold" nodeType="afterEffect">
                                  <p:stCondLst>
                                    <p:cond delay="250"/>
                                  </p:stCondLst>
                                  <p:childTnLst>
                                    <p:set>
                                      <p:cBhvr>
                                        <p:cTn id="20" dur="1" fill="hold">
                                          <p:stCondLst>
                                            <p:cond delay="0"/>
                                          </p:stCondLst>
                                        </p:cTn>
                                        <p:tgtEl>
                                          <p:spTgt spid="4"/>
                                        </p:tgtEl>
                                        <p:attrNameLst>
                                          <p:attrName>style.visibility</p:attrName>
                                        </p:attrNameLst>
                                      </p:cBhvr>
                                      <p:to>
                                        <p:strVal val="hidden"/>
                                      </p:to>
                                    </p:set>
                                  </p:childTnLst>
                                </p:cTn>
                              </p:par>
                            </p:childTnLst>
                          </p:cTn>
                        </p:par>
                        <p:par>
                          <p:cTn id="21" fill="hold">
                            <p:stCondLst>
                              <p:cond delay="2250"/>
                            </p:stCondLst>
                            <p:childTnLst>
                              <p:par>
                                <p:cTn id="22" presetID="22" presetClass="entr" presetSubtype="2" fill="hold" grpId="0" nodeType="afterEffect">
                                  <p:stCondLst>
                                    <p:cond delay="250"/>
                                  </p:stCondLst>
                                  <p:childTnLst>
                                    <p:set>
                                      <p:cBhvr>
                                        <p:cTn id="23" dur="1" fill="hold">
                                          <p:stCondLst>
                                            <p:cond delay="0"/>
                                          </p:stCondLst>
                                        </p:cTn>
                                        <p:tgtEl>
                                          <p:spTgt spid="76"/>
                                        </p:tgtEl>
                                        <p:attrNameLst>
                                          <p:attrName>style.visibility</p:attrName>
                                        </p:attrNameLst>
                                      </p:cBhvr>
                                      <p:to>
                                        <p:strVal val="visible"/>
                                      </p:to>
                                    </p:set>
                                    <p:animEffect transition="in" filter="wipe(right)">
                                      <p:cBhvr>
                                        <p:cTn id="24" dur="500"/>
                                        <p:tgtEl>
                                          <p:spTgt spid="7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6" grpId="0" animBg="1"/>
      <p:bldP spid="77" grpId="0" animBg="1"/>
    </p:bldLst>
  </p:timing>
</p:sld>
</file>

<file path=ppt/slides/slide1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2498" name="Rectangle 2"/>
          <p:cNvSpPr>
            <a:spLocks noGrp="1" noChangeArrowheads="1"/>
          </p:cNvSpPr>
          <p:nvPr>
            <p:ph type="title"/>
          </p:nvPr>
        </p:nvSpPr>
        <p:spPr>
          <a:xfrm>
            <a:off x="457200" y="277813"/>
            <a:ext cx="8229600" cy="1398587"/>
          </a:xfrm>
        </p:spPr>
        <p:txBody>
          <a:bodyPr/>
          <a:lstStyle/>
          <a:p>
            <a:pPr>
              <a:defRPr/>
            </a:pPr>
            <a:r>
              <a:rPr lang="en-US" sz="3800" dirty="0"/>
              <a:t>Handwriting Of </a:t>
            </a:r>
            <a:r>
              <a:rPr lang="en-US" sz="3800" dirty="0" smtClean="0"/>
              <a:t>Requirements</a:t>
            </a:r>
            <a:endParaRPr lang="en-US" sz="3800" dirty="0"/>
          </a:p>
        </p:txBody>
      </p:sp>
      <p:graphicFrame>
        <p:nvGraphicFramePr>
          <p:cNvPr id="3" name="Content Placeholder 2"/>
          <p:cNvGraphicFramePr>
            <a:graphicFrameLocks noGrp="1"/>
          </p:cNvGraphicFramePr>
          <p:nvPr>
            <p:ph idx="1"/>
            <p:extLst>
              <p:ext uri="{D42A27DB-BD31-4B8C-83A1-F6EECF244321}">
                <p14:modId xmlns:p14="http://schemas.microsoft.com/office/powerpoint/2010/main" val="502889557"/>
              </p:ext>
            </p:extLst>
          </p:nvPr>
        </p:nvGraphicFramePr>
        <p:xfrm>
          <a:off x="457200" y="1600200"/>
          <a:ext cx="8229600" cy="4664765"/>
        </p:xfrm>
        <a:graphic>
          <a:graphicData uri="http://schemas.openxmlformats.org/drawingml/2006/table">
            <a:tbl>
              <a:tblPr firstRow="1" bandCol="1">
                <a:tableStyleId>{5C22544A-7EE6-4342-B048-85BDC9FD1C3A}</a:tableStyleId>
              </a:tblPr>
              <a:tblGrid>
                <a:gridCol w="2743200"/>
                <a:gridCol w="2743200"/>
                <a:gridCol w="2743200"/>
              </a:tblGrid>
              <a:tr h="516835">
                <a:tc>
                  <a:txBody>
                    <a:bodyPr/>
                    <a:lstStyle/>
                    <a:p>
                      <a:pPr algn="ctr"/>
                      <a:r>
                        <a:rPr lang="en-US" sz="2800" dirty="0" smtClean="0">
                          <a:solidFill>
                            <a:srgbClr val="FFFF00"/>
                          </a:solidFill>
                        </a:rPr>
                        <a:t>Handwriting</a:t>
                      </a:r>
                      <a:endParaRPr lang="en-US" sz="2800" dirty="0">
                        <a:solidFill>
                          <a:srgbClr val="FFFF00"/>
                        </a:solidFill>
                      </a:endParaRPr>
                    </a:p>
                  </a:txBody>
                  <a:tcPr anchor="ctr"/>
                </a:tc>
                <a:tc>
                  <a:txBody>
                    <a:bodyPr/>
                    <a:lstStyle/>
                    <a:p>
                      <a:endParaRPr lang="en-US" sz="2000"/>
                    </a:p>
                  </a:txBody>
                  <a:tcPr anchor="ctr"/>
                </a:tc>
                <a:tc>
                  <a:txBody>
                    <a:bodyPr/>
                    <a:lstStyle/>
                    <a:p>
                      <a:pPr algn="ctr"/>
                      <a:r>
                        <a:rPr lang="en-US" sz="2800" dirty="0" smtClean="0">
                          <a:solidFill>
                            <a:srgbClr val="FFFF00"/>
                          </a:solidFill>
                        </a:rPr>
                        <a:t>Law Of Moses</a:t>
                      </a:r>
                      <a:endParaRPr lang="en-US" sz="2800" dirty="0">
                        <a:solidFill>
                          <a:srgbClr val="FFFF00"/>
                        </a:solidFill>
                      </a:endParaRPr>
                    </a:p>
                  </a:txBody>
                  <a:tcPr anchor="ctr"/>
                </a:tc>
              </a:tr>
              <a:tr h="914400">
                <a:tc>
                  <a:txBody>
                    <a:bodyPr/>
                    <a:lstStyle/>
                    <a:p>
                      <a:r>
                        <a:rPr lang="en-US" sz="2000" dirty="0" smtClean="0"/>
                        <a:t>Col. 2:14</a:t>
                      </a:r>
                      <a:endParaRPr lang="en-US" sz="2000" dirty="0"/>
                    </a:p>
                  </a:txBody>
                  <a:tcPr anchor="ctr"/>
                </a:tc>
                <a:tc>
                  <a:txBody>
                    <a:bodyPr/>
                    <a:lstStyle/>
                    <a:p>
                      <a:pPr algn="ctr"/>
                      <a:r>
                        <a:rPr lang="en-US" sz="2000" dirty="0" smtClean="0">
                          <a:latin typeface="+mj-lt"/>
                        </a:rPr>
                        <a:t>Requirements </a:t>
                      </a:r>
                      <a:r>
                        <a:rPr lang="en-US" sz="2000" dirty="0" smtClean="0">
                          <a:latin typeface="+mn-lt"/>
                        </a:rPr>
                        <a:t>or</a:t>
                      </a:r>
                      <a:br>
                        <a:rPr lang="en-US" sz="2000" dirty="0" smtClean="0">
                          <a:latin typeface="+mn-lt"/>
                        </a:rPr>
                      </a:br>
                      <a:r>
                        <a:rPr lang="en-US" sz="2000" dirty="0" smtClean="0">
                          <a:latin typeface="+mj-lt"/>
                        </a:rPr>
                        <a:t>Ordinances</a:t>
                      </a:r>
                      <a:endParaRPr lang="en-US" sz="2000" dirty="0">
                        <a:latin typeface="+mj-lt"/>
                      </a:endParaRPr>
                    </a:p>
                  </a:txBody>
                  <a:tcPr anchor="ctr"/>
                </a:tc>
                <a:tc>
                  <a:txBody>
                    <a:bodyPr/>
                    <a:lstStyle/>
                    <a:p>
                      <a:r>
                        <a:rPr lang="en-US" sz="1800" kern="1200" dirty="0" smtClean="0">
                          <a:solidFill>
                            <a:schemeClr val="dk1"/>
                          </a:solidFill>
                          <a:effectLst/>
                          <a:latin typeface="+mn-lt"/>
                          <a:ea typeface="+mn-ea"/>
                          <a:cs typeface="+mn-cs"/>
                        </a:rPr>
                        <a:t>Lev. 18:4; Eph. 2:15; Heb. 9:1, 9-10</a:t>
                      </a:r>
                      <a:endParaRPr lang="en-US" sz="2000" dirty="0"/>
                    </a:p>
                  </a:txBody>
                  <a:tcPr anchor="ctr"/>
                </a:tc>
              </a:tr>
              <a:tr h="1709530">
                <a:tc>
                  <a:txBody>
                    <a:bodyPr/>
                    <a:lstStyle/>
                    <a:p>
                      <a:r>
                        <a:rPr lang="en-US" sz="2000" dirty="0" smtClean="0"/>
                        <a:t>Col. 2:14</a:t>
                      </a:r>
                      <a:endParaRPr lang="en-US" sz="2000" dirty="0"/>
                    </a:p>
                  </a:txBody>
                  <a:tcPr anchor="ctr"/>
                </a:tc>
                <a:tc>
                  <a:txBody>
                    <a:bodyPr/>
                    <a:lstStyle/>
                    <a:p>
                      <a:pPr algn="ctr"/>
                      <a:r>
                        <a:rPr lang="en-US" sz="2000" dirty="0" smtClean="0">
                          <a:latin typeface="+mj-lt"/>
                        </a:rPr>
                        <a:t>Against Us</a:t>
                      </a:r>
                      <a:endParaRPr lang="en-US" sz="2000" dirty="0">
                        <a:latin typeface="+mj-lt"/>
                      </a:endParaRPr>
                    </a:p>
                  </a:txBody>
                  <a:tcPr anchor="ctr"/>
                </a:tc>
                <a:tc>
                  <a:txBody>
                    <a:bodyPr/>
                    <a:lstStyle/>
                    <a:p>
                      <a:r>
                        <a:rPr lang="en-US" sz="2000" dirty="0" smtClean="0"/>
                        <a:t>Acts 13:39; 15:10; Rom. 3:20; 7:5; 8:1-4; Gal. 3:10-12; Heb. 7:18-19; 10:1-4, 11</a:t>
                      </a:r>
                      <a:endParaRPr lang="en-US" sz="2000" dirty="0"/>
                    </a:p>
                  </a:txBody>
                  <a:tcPr anchor="ctr"/>
                </a:tc>
              </a:tr>
              <a:tr h="516835">
                <a:tc>
                  <a:txBody>
                    <a:bodyPr/>
                    <a:lstStyle/>
                    <a:p>
                      <a:r>
                        <a:rPr lang="en-US" sz="2000" dirty="0" smtClean="0"/>
                        <a:t>Col. 2:16</a:t>
                      </a:r>
                      <a:endParaRPr lang="en-US" sz="2000" dirty="0"/>
                    </a:p>
                  </a:txBody>
                  <a:tcPr anchor="ctr"/>
                </a:tc>
                <a:tc>
                  <a:txBody>
                    <a:bodyPr/>
                    <a:lstStyle/>
                    <a:p>
                      <a:pPr algn="ctr"/>
                      <a:r>
                        <a:rPr lang="en-US" sz="2000" dirty="0" smtClean="0">
                          <a:latin typeface="+mj-lt"/>
                        </a:rPr>
                        <a:t>Jewish Rituals</a:t>
                      </a:r>
                      <a:endParaRPr lang="en-US" sz="2000" dirty="0">
                        <a:latin typeface="+mj-lt"/>
                      </a:endParaRPr>
                    </a:p>
                  </a:txBody>
                  <a:tcPr anchor="ctr"/>
                </a:tc>
                <a:tc>
                  <a:txBody>
                    <a:bodyPr/>
                    <a:lstStyle/>
                    <a:p>
                      <a:r>
                        <a:rPr lang="en-US" sz="2000" dirty="0" smtClean="0"/>
                        <a:t>1 Chr. 23:31; 2 Chr. 2:4; 8:13; 31:3; Neh. 10:33; Ezek. 45:17</a:t>
                      </a:r>
                      <a:endParaRPr lang="en-US" sz="2000" dirty="0"/>
                    </a:p>
                  </a:txBody>
                  <a:tcPr anchor="ctr"/>
                </a:tc>
              </a:tr>
              <a:tr h="516835">
                <a:tc>
                  <a:txBody>
                    <a:bodyPr/>
                    <a:lstStyle/>
                    <a:p>
                      <a:r>
                        <a:rPr lang="en-US" sz="2000" dirty="0" smtClean="0"/>
                        <a:t>Col. 2:17</a:t>
                      </a:r>
                      <a:endParaRPr lang="en-US" sz="2000" dirty="0"/>
                    </a:p>
                  </a:txBody>
                  <a:tcPr anchor="ctr"/>
                </a:tc>
                <a:tc>
                  <a:txBody>
                    <a:bodyPr/>
                    <a:lstStyle/>
                    <a:p>
                      <a:pPr algn="ctr"/>
                      <a:r>
                        <a:rPr lang="en-US" sz="2000" dirty="0" smtClean="0">
                          <a:latin typeface="+mj-lt"/>
                        </a:rPr>
                        <a:t>Shadow</a:t>
                      </a:r>
                      <a:endParaRPr lang="en-US" sz="2000" dirty="0">
                        <a:latin typeface="+mj-lt"/>
                      </a:endParaRPr>
                    </a:p>
                  </a:txBody>
                  <a:tcPr anchor="ctr"/>
                </a:tc>
                <a:tc>
                  <a:txBody>
                    <a:bodyPr/>
                    <a:lstStyle/>
                    <a:p>
                      <a:r>
                        <a:rPr lang="en-US" sz="2000" dirty="0" smtClean="0"/>
                        <a:t>Heb. 8:3-5; 10:1</a:t>
                      </a:r>
                      <a:endParaRPr lang="en-US" sz="2000" dirty="0"/>
                    </a:p>
                  </a:txBody>
                  <a:tcPr anchor="ctr"/>
                </a:tc>
              </a:tr>
            </a:tbl>
          </a:graphicData>
        </a:graphic>
      </p:graphicFrame>
      <p:sp>
        <p:nvSpPr>
          <p:cNvPr id="6" name="Slide Number Placeholder 5"/>
          <p:cNvSpPr>
            <a:spLocks noGrp="1"/>
          </p:cNvSpPr>
          <p:nvPr>
            <p:ph type="sldNum" sz="quarter" idx="12"/>
          </p:nvPr>
        </p:nvSpPr>
        <p:spPr/>
        <p:txBody>
          <a:bodyPr/>
          <a:lstStyle/>
          <a:p>
            <a:pPr>
              <a:defRPr/>
            </a:pPr>
            <a:fld id="{24CD8805-B456-45B6-86F5-D82D7353037F}" type="slidenum">
              <a:rPr lang="en-US"/>
              <a:pPr>
                <a:defRPr/>
              </a:pPr>
              <a:t>176</a:t>
            </a:fld>
            <a:endParaRPr lang="en-US"/>
          </a:p>
        </p:txBody>
      </p:sp>
      <p:sp>
        <p:nvSpPr>
          <p:cNvPr id="2" name="Footer Placeholder 1"/>
          <p:cNvSpPr>
            <a:spLocks noGrp="1"/>
          </p:cNvSpPr>
          <p:nvPr>
            <p:ph type="ftr" sz="quarter" idx="11"/>
          </p:nvPr>
        </p:nvSpPr>
        <p:spPr/>
        <p:txBody>
          <a:bodyPr/>
          <a:lstStyle/>
          <a:p>
            <a:pPr>
              <a:defRPr/>
            </a:pPr>
            <a:r>
              <a:rPr lang="en-US" smtClean="0"/>
              <a:t>Kevin Kay</a:t>
            </a:r>
            <a:endParaRPr lang="en-US"/>
          </a:p>
        </p:txBody>
      </p:sp>
    </p:spTree>
  </p:cSld>
  <p:clrMapOvr>
    <a:overrideClrMapping bg1="dk2" tx1="lt1" bg2="dk1" tx2="lt2" accent1="accent1" accent2="accent2" accent3="accent3" accent4="accent4" accent5="accent5" accent6="accent6" hlink="hlink" folHlink="folHlink"/>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par>
    </p:tnLst>
  </p:timing>
</p:sld>
</file>

<file path=ppt/slides/slide1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Slide Number Placeholder 5"/>
          <p:cNvSpPr>
            <a:spLocks noGrp="1"/>
          </p:cNvSpPr>
          <p:nvPr>
            <p:ph type="sldNum" sz="quarter" idx="12"/>
          </p:nvPr>
        </p:nvSpPr>
        <p:spPr/>
        <p:txBody>
          <a:bodyPr/>
          <a:lstStyle/>
          <a:p>
            <a:fld id="{6C6CE157-768D-4712-8DF8-A0C5173EF5C7}" type="slidenum">
              <a:rPr lang="en-US">
                <a:solidFill>
                  <a:srgbClr val="FFFFFF"/>
                </a:solidFill>
              </a:rPr>
              <a:pPr/>
              <a:t>177</a:t>
            </a:fld>
            <a:endParaRPr lang="en-US">
              <a:solidFill>
                <a:srgbClr val="FFFFFF"/>
              </a:solidFill>
            </a:endParaRPr>
          </a:p>
        </p:txBody>
      </p:sp>
      <p:sp>
        <p:nvSpPr>
          <p:cNvPr id="369666" name="Rectangle 2"/>
          <p:cNvSpPr>
            <a:spLocks noGrp="1" noChangeArrowheads="1"/>
          </p:cNvSpPr>
          <p:nvPr>
            <p:ph type="title"/>
          </p:nvPr>
        </p:nvSpPr>
        <p:spPr>
          <a:xfrm>
            <a:off x="457200" y="277813"/>
            <a:ext cx="6172200" cy="1143000"/>
          </a:xfrm>
        </p:spPr>
        <p:txBody>
          <a:bodyPr/>
          <a:lstStyle/>
          <a:p>
            <a:pPr algn="l"/>
            <a:r>
              <a:rPr lang="en-US" dirty="0"/>
              <a:t>Inadequacy </a:t>
            </a:r>
            <a:r>
              <a:rPr lang="en-US" dirty="0" smtClean="0"/>
              <a:t>Of</a:t>
            </a:r>
            <a:br>
              <a:rPr lang="en-US" dirty="0" smtClean="0"/>
            </a:br>
            <a:r>
              <a:rPr lang="en-US" dirty="0" smtClean="0"/>
              <a:t>The </a:t>
            </a:r>
            <a:r>
              <a:rPr lang="en-US" dirty="0"/>
              <a:t>Law</a:t>
            </a:r>
          </a:p>
        </p:txBody>
      </p:sp>
      <p:sp>
        <p:nvSpPr>
          <p:cNvPr id="369667" name="Rectangle 3"/>
          <p:cNvSpPr>
            <a:spLocks noGrp="1" noChangeArrowheads="1"/>
          </p:cNvSpPr>
          <p:nvPr>
            <p:ph type="body" idx="1"/>
          </p:nvPr>
        </p:nvSpPr>
        <p:spPr>
          <a:xfrm>
            <a:off x="457200" y="1752600"/>
            <a:ext cx="8229600" cy="4378325"/>
          </a:xfrm>
        </p:spPr>
        <p:txBody>
          <a:bodyPr/>
          <a:lstStyle/>
          <a:p>
            <a:pPr marL="457200" indent="-457200">
              <a:spcBef>
                <a:spcPct val="0"/>
              </a:spcBef>
              <a:spcAft>
                <a:spcPts val="2400"/>
              </a:spcAft>
            </a:pPr>
            <a:r>
              <a:rPr lang="en-US" sz="2800" b="1" dirty="0" smtClean="0">
                <a:solidFill>
                  <a:srgbClr val="FFFF00"/>
                </a:solidFill>
                <a:cs typeface="Times New Roman" pitchFamily="18" charset="0"/>
              </a:rPr>
              <a:t>Required perfect obedience </a:t>
            </a:r>
            <a:r>
              <a:rPr lang="en-US" sz="2800" dirty="0"/>
              <a:t>(Lev. 18:5; Dt. 27:26; Neh. 9:29; Ezek. 20:11, 13, 21; Rom. 10:5; Gal. </a:t>
            </a:r>
            <a:r>
              <a:rPr lang="en-US" sz="2800" dirty="0" smtClean="0"/>
              <a:t>3:10-12)</a:t>
            </a:r>
            <a:endParaRPr lang="en-US" sz="2800" b="1" dirty="0" smtClean="0">
              <a:solidFill>
                <a:srgbClr val="FFFF00"/>
              </a:solidFill>
              <a:cs typeface="Times New Roman" pitchFamily="18" charset="0"/>
            </a:endParaRPr>
          </a:p>
          <a:p>
            <a:pPr marL="457200" indent="-457200">
              <a:spcBef>
                <a:spcPct val="0"/>
              </a:spcBef>
              <a:spcAft>
                <a:spcPts val="2400"/>
              </a:spcAft>
            </a:pPr>
            <a:r>
              <a:rPr lang="en-US" sz="2800" b="1" dirty="0" smtClean="0">
                <a:solidFill>
                  <a:srgbClr val="FFFF00"/>
                </a:solidFill>
                <a:cs typeface="Times New Roman" pitchFamily="18" charset="0"/>
              </a:rPr>
              <a:t>Could </a:t>
            </a:r>
            <a:r>
              <a:rPr lang="en-US" sz="2800" b="1" dirty="0">
                <a:solidFill>
                  <a:srgbClr val="FFFF00"/>
                </a:solidFill>
                <a:cs typeface="Times New Roman" pitchFamily="18" charset="0"/>
              </a:rPr>
              <a:t>not justify</a:t>
            </a:r>
            <a:r>
              <a:rPr lang="en-US" sz="2800" dirty="0">
                <a:cs typeface="Times New Roman" pitchFamily="18" charset="0"/>
              </a:rPr>
              <a:t>  (Acts 13:39; Rom. 3:20; Gal. 2:16; 3:11-12)</a:t>
            </a:r>
            <a:r>
              <a:rPr lang="en-US" sz="2800" dirty="0"/>
              <a:t> </a:t>
            </a:r>
          </a:p>
          <a:p>
            <a:pPr marL="457200" indent="-457200">
              <a:spcBef>
                <a:spcPct val="0"/>
              </a:spcBef>
              <a:spcAft>
                <a:spcPts val="2400"/>
              </a:spcAft>
            </a:pPr>
            <a:r>
              <a:rPr lang="en-US" sz="2800" b="1" dirty="0">
                <a:solidFill>
                  <a:srgbClr val="FFFF00"/>
                </a:solidFill>
                <a:cs typeface="Times New Roman" pitchFamily="18" charset="0"/>
              </a:rPr>
              <a:t>Brought bondage</a:t>
            </a:r>
            <a:r>
              <a:rPr lang="en-US" sz="2800" dirty="0">
                <a:cs typeface="Times New Roman" pitchFamily="18" charset="0"/>
              </a:rPr>
              <a:t>  (Acts 15:10; Gal. 4:1-5, 9, 24-25; 5:1-4)</a:t>
            </a:r>
            <a:r>
              <a:rPr lang="en-US" sz="2800" dirty="0"/>
              <a:t> </a:t>
            </a:r>
          </a:p>
          <a:p>
            <a:pPr marL="457200" indent="-457200">
              <a:spcBef>
                <a:spcPct val="0"/>
              </a:spcBef>
              <a:spcAft>
                <a:spcPts val="2400"/>
              </a:spcAft>
            </a:pPr>
            <a:r>
              <a:rPr lang="en-US" sz="2800" b="1" dirty="0">
                <a:solidFill>
                  <a:srgbClr val="FFFF00"/>
                </a:solidFill>
                <a:cs typeface="Times New Roman" pitchFamily="18" charset="0"/>
              </a:rPr>
              <a:t>Worked wrath</a:t>
            </a:r>
            <a:r>
              <a:rPr lang="en-US" sz="2800" dirty="0">
                <a:cs typeface="Times New Roman" pitchFamily="18" charset="0"/>
              </a:rPr>
              <a:t>  (Rom. 4:14-15)</a:t>
            </a:r>
            <a:r>
              <a:rPr lang="en-US" sz="2800" dirty="0"/>
              <a:t> </a:t>
            </a:r>
          </a:p>
        </p:txBody>
      </p:sp>
      <p:pic>
        <p:nvPicPr>
          <p:cNvPr id="244743" name="Picture 7" descr="C:\Users\Kevin\AppData\Local\Microsoft\Windows\Temporary Internet Files\Content.IE5\16B4L9CP\MC900193986[1].wmf"/>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6934200" y="152400"/>
            <a:ext cx="1178750" cy="1474960"/>
          </a:xfrm>
          <a:prstGeom prst="rect">
            <a:avLst/>
          </a:prstGeom>
          <a:noFill/>
          <a:extLst>
            <a:ext uri="{909E8E84-426E-40DD-AFC4-6F175D3DCCD1}">
              <a14:hiddenFill xmlns:a14="http://schemas.microsoft.com/office/drawing/2010/main">
                <a:solidFill>
                  <a:srgbClr val="FFFFFF"/>
                </a:solidFill>
              </a14:hiddenFill>
            </a:ext>
          </a:extLst>
        </p:spPr>
      </p:pic>
      <p:sp>
        <p:nvSpPr>
          <p:cNvPr id="2" name="Footer Placeholder 1"/>
          <p:cNvSpPr>
            <a:spLocks noGrp="1"/>
          </p:cNvSpPr>
          <p:nvPr>
            <p:ph type="ftr" sz="quarter" idx="11"/>
          </p:nvPr>
        </p:nvSpPr>
        <p:spPr/>
        <p:txBody>
          <a:bodyPr/>
          <a:lstStyle/>
          <a:p>
            <a:r>
              <a:rPr lang="en-US" smtClean="0">
                <a:solidFill>
                  <a:srgbClr val="FFFFFF"/>
                </a:solidFill>
              </a:rPr>
              <a:t>Kevin Kay</a:t>
            </a:r>
            <a:endParaRPr lang="en-US">
              <a:solidFill>
                <a:srgbClr val="FFFFFF"/>
              </a:solidFill>
            </a:endParaRPr>
          </a:p>
        </p:txBody>
      </p:sp>
    </p:spTree>
    <p:extLst>
      <p:ext uri="{BB962C8B-B14F-4D97-AF65-F5344CB8AC3E}">
        <p14:creationId xmlns:p14="http://schemas.microsoft.com/office/powerpoint/2010/main" val="2868629308"/>
      </p:ext>
    </p:extLst>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par>
    </p:tnLst>
  </p:timing>
</p:sld>
</file>

<file path=ppt/slides/slide1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Slide Number Placeholder 5"/>
          <p:cNvSpPr>
            <a:spLocks noGrp="1"/>
          </p:cNvSpPr>
          <p:nvPr>
            <p:ph type="sldNum" sz="quarter" idx="12"/>
          </p:nvPr>
        </p:nvSpPr>
        <p:spPr/>
        <p:txBody>
          <a:bodyPr/>
          <a:lstStyle/>
          <a:p>
            <a:fld id="{6C6CE157-768D-4712-8DF8-A0C5173EF5C7}" type="slidenum">
              <a:rPr lang="en-US">
                <a:solidFill>
                  <a:srgbClr val="FFFFFF"/>
                </a:solidFill>
              </a:rPr>
              <a:pPr/>
              <a:t>178</a:t>
            </a:fld>
            <a:endParaRPr lang="en-US">
              <a:solidFill>
                <a:srgbClr val="FFFFFF"/>
              </a:solidFill>
            </a:endParaRPr>
          </a:p>
        </p:txBody>
      </p:sp>
      <p:sp>
        <p:nvSpPr>
          <p:cNvPr id="369666" name="Rectangle 2"/>
          <p:cNvSpPr>
            <a:spLocks noGrp="1" noChangeArrowheads="1"/>
          </p:cNvSpPr>
          <p:nvPr>
            <p:ph type="title"/>
          </p:nvPr>
        </p:nvSpPr>
        <p:spPr>
          <a:xfrm>
            <a:off x="457200" y="277813"/>
            <a:ext cx="6172200" cy="1143000"/>
          </a:xfrm>
        </p:spPr>
        <p:txBody>
          <a:bodyPr/>
          <a:lstStyle/>
          <a:p>
            <a:pPr algn="l"/>
            <a:r>
              <a:rPr lang="en-US" dirty="0"/>
              <a:t>Inadequacy </a:t>
            </a:r>
            <a:r>
              <a:rPr lang="en-US" dirty="0" smtClean="0"/>
              <a:t>Of</a:t>
            </a:r>
            <a:br>
              <a:rPr lang="en-US" dirty="0" smtClean="0"/>
            </a:br>
            <a:r>
              <a:rPr lang="en-US" dirty="0" smtClean="0"/>
              <a:t>The </a:t>
            </a:r>
            <a:r>
              <a:rPr lang="en-US" dirty="0"/>
              <a:t>Law</a:t>
            </a:r>
          </a:p>
        </p:txBody>
      </p:sp>
      <p:sp>
        <p:nvSpPr>
          <p:cNvPr id="369667" name="Rectangle 3"/>
          <p:cNvSpPr>
            <a:spLocks noGrp="1" noChangeArrowheads="1"/>
          </p:cNvSpPr>
          <p:nvPr>
            <p:ph type="body" idx="1"/>
          </p:nvPr>
        </p:nvSpPr>
        <p:spPr>
          <a:xfrm>
            <a:off x="457200" y="1752600"/>
            <a:ext cx="8229600" cy="4378325"/>
          </a:xfrm>
        </p:spPr>
        <p:txBody>
          <a:bodyPr/>
          <a:lstStyle/>
          <a:p>
            <a:pPr marL="457200" indent="-457200">
              <a:spcBef>
                <a:spcPct val="0"/>
              </a:spcBef>
              <a:spcAft>
                <a:spcPts val="2400"/>
              </a:spcAft>
            </a:pPr>
            <a:r>
              <a:rPr lang="en-US" sz="2800" b="1" dirty="0">
                <a:solidFill>
                  <a:srgbClr val="FFFF00"/>
                </a:solidFill>
                <a:cs typeface="Times New Roman" pitchFamily="18" charset="0"/>
              </a:rPr>
              <a:t>Produced sinful passions</a:t>
            </a:r>
            <a:r>
              <a:rPr lang="en-US" sz="2800" dirty="0">
                <a:cs typeface="Times New Roman" pitchFamily="18" charset="0"/>
              </a:rPr>
              <a:t>  (Rom. 7:5)</a:t>
            </a:r>
            <a:endParaRPr lang="en-US" sz="2800" dirty="0"/>
          </a:p>
          <a:p>
            <a:pPr marL="457200" indent="-457200">
              <a:spcBef>
                <a:spcPct val="0"/>
              </a:spcBef>
              <a:spcAft>
                <a:spcPts val="2400"/>
              </a:spcAft>
            </a:pPr>
            <a:r>
              <a:rPr lang="en-US" sz="2800" b="1" dirty="0">
                <a:solidFill>
                  <a:srgbClr val="FFFF00"/>
                </a:solidFill>
                <a:cs typeface="Times New Roman" pitchFamily="18" charset="0"/>
              </a:rPr>
              <a:t>Used by sin to deceive </a:t>
            </a:r>
            <a:r>
              <a:rPr lang="en-US" sz="2800" b="1" dirty="0" smtClean="0">
                <a:solidFill>
                  <a:srgbClr val="FFFF00"/>
                </a:solidFill>
                <a:cs typeface="Times New Roman" pitchFamily="18" charset="0"/>
              </a:rPr>
              <a:t>&amp; kill</a:t>
            </a:r>
            <a:r>
              <a:rPr lang="en-US" sz="2800" dirty="0" smtClean="0">
                <a:cs typeface="Times New Roman" pitchFamily="18" charset="0"/>
              </a:rPr>
              <a:t>  </a:t>
            </a:r>
            <a:r>
              <a:rPr lang="en-US" sz="2800" dirty="0">
                <a:cs typeface="Times New Roman" pitchFamily="18" charset="0"/>
              </a:rPr>
              <a:t>(Rom. 7:9-11)</a:t>
            </a:r>
            <a:endParaRPr lang="en-US" sz="2800" dirty="0"/>
          </a:p>
          <a:p>
            <a:pPr marL="457200" indent="-457200">
              <a:spcBef>
                <a:spcPct val="0"/>
              </a:spcBef>
              <a:spcAft>
                <a:spcPts val="2400"/>
              </a:spcAft>
            </a:pPr>
            <a:r>
              <a:rPr lang="en-US" sz="2800" b="1" dirty="0" smtClean="0">
                <a:solidFill>
                  <a:srgbClr val="FFFF00"/>
                </a:solidFill>
                <a:cs typeface="Times New Roman" pitchFamily="18" charset="0"/>
              </a:rPr>
              <a:t>Weak </a:t>
            </a:r>
            <a:r>
              <a:rPr lang="en-US" sz="2800" b="1" dirty="0">
                <a:solidFill>
                  <a:srgbClr val="FFFF00"/>
                </a:solidFill>
                <a:cs typeface="Times New Roman" pitchFamily="18" charset="0"/>
              </a:rPr>
              <a:t>through the flesh</a:t>
            </a:r>
            <a:r>
              <a:rPr lang="en-US" sz="2800" dirty="0">
                <a:cs typeface="Times New Roman" pitchFamily="18" charset="0"/>
              </a:rPr>
              <a:t>  (Rom. </a:t>
            </a:r>
            <a:r>
              <a:rPr lang="en-US" sz="2800" dirty="0" smtClean="0">
                <a:cs typeface="Times New Roman" pitchFamily="18" charset="0"/>
              </a:rPr>
              <a:t>8:3-4)</a:t>
            </a:r>
            <a:r>
              <a:rPr lang="en-US" sz="2800" dirty="0" smtClean="0"/>
              <a:t> </a:t>
            </a:r>
            <a:endParaRPr lang="en-US" sz="2800" dirty="0"/>
          </a:p>
          <a:p>
            <a:pPr marL="457200" indent="-457200">
              <a:spcBef>
                <a:spcPct val="0"/>
              </a:spcBef>
              <a:spcAft>
                <a:spcPts val="2400"/>
              </a:spcAft>
            </a:pPr>
            <a:r>
              <a:rPr lang="en-US" sz="2800" b="1" dirty="0">
                <a:solidFill>
                  <a:srgbClr val="FFFF00"/>
                </a:solidFill>
                <a:cs typeface="Times New Roman" pitchFamily="18" charset="0"/>
              </a:rPr>
              <a:t>Ministration of death </a:t>
            </a:r>
            <a:r>
              <a:rPr lang="en-US" sz="2800" b="1" dirty="0" smtClean="0">
                <a:solidFill>
                  <a:srgbClr val="FFFF00"/>
                </a:solidFill>
                <a:cs typeface="Times New Roman" pitchFamily="18" charset="0"/>
              </a:rPr>
              <a:t>&amp; condemnation</a:t>
            </a:r>
            <a:r>
              <a:rPr lang="en-US" sz="2800" dirty="0" smtClean="0">
                <a:cs typeface="Times New Roman" pitchFamily="18" charset="0"/>
              </a:rPr>
              <a:t>  </a:t>
            </a:r>
            <a:r>
              <a:rPr lang="en-US" sz="2800" dirty="0">
                <a:cs typeface="Times New Roman" pitchFamily="18" charset="0"/>
              </a:rPr>
              <a:t>(2 Cor. 3:7, 9)</a:t>
            </a:r>
            <a:endParaRPr lang="en-US" sz="2800" dirty="0"/>
          </a:p>
          <a:p>
            <a:pPr marL="457200" indent="-457200">
              <a:spcBef>
                <a:spcPct val="0"/>
              </a:spcBef>
              <a:spcAft>
                <a:spcPts val="2400"/>
              </a:spcAft>
            </a:pPr>
            <a:r>
              <a:rPr lang="en-US" sz="2800" b="1" dirty="0">
                <a:solidFill>
                  <a:srgbClr val="FFFF00"/>
                </a:solidFill>
                <a:cs typeface="Times New Roman" pitchFamily="18" charset="0"/>
              </a:rPr>
              <a:t>Brought a curse to those who </a:t>
            </a:r>
            <a:r>
              <a:rPr lang="en-US" sz="2800" b="1" dirty="0" smtClean="0">
                <a:solidFill>
                  <a:srgbClr val="FFFF00"/>
                </a:solidFill>
                <a:cs typeface="Times New Roman" pitchFamily="18" charset="0"/>
              </a:rPr>
              <a:t>didn't </a:t>
            </a:r>
            <a:r>
              <a:rPr lang="en-US" sz="2800" b="1" dirty="0">
                <a:solidFill>
                  <a:srgbClr val="FFFF00"/>
                </a:solidFill>
                <a:cs typeface="Times New Roman" pitchFamily="18" charset="0"/>
              </a:rPr>
              <a:t>keep it</a:t>
            </a:r>
            <a:r>
              <a:rPr lang="en-US" sz="2800" dirty="0">
                <a:cs typeface="Times New Roman" pitchFamily="18" charset="0"/>
              </a:rPr>
              <a:t>  (Gal. 3:10</a:t>
            </a:r>
            <a:r>
              <a:rPr lang="en-US" sz="2800" dirty="0" smtClean="0">
                <a:cs typeface="Times New Roman" pitchFamily="18" charset="0"/>
              </a:rPr>
              <a:t>)</a:t>
            </a:r>
            <a:endParaRPr lang="en-US" sz="2800" dirty="0">
              <a:cs typeface="Times New Roman" pitchFamily="18" charset="0"/>
            </a:endParaRPr>
          </a:p>
        </p:txBody>
      </p:sp>
      <p:pic>
        <p:nvPicPr>
          <p:cNvPr id="244743" name="Picture 7" descr="C:\Users\Kevin\AppData\Local\Microsoft\Windows\Temporary Internet Files\Content.IE5\16B4L9CP\MC900193986[1].wmf"/>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6934200" y="152400"/>
            <a:ext cx="1178750" cy="1474960"/>
          </a:xfrm>
          <a:prstGeom prst="rect">
            <a:avLst/>
          </a:prstGeom>
          <a:noFill/>
          <a:extLst>
            <a:ext uri="{909E8E84-426E-40DD-AFC4-6F175D3DCCD1}">
              <a14:hiddenFill xmlns:a14="http://schemas.microsoft.com/office/drawing/2010/main">
                <a:solidFill>
                  <a:srgbClr val="FFFFFF"/>
                </a:solidFill>
              </a14:hiddenFill>
            </a:ext>
          </a:extLst>
        </p:spPr>
      </p:pic>
      <p:sp>
        <p:nvSpPr>
          <p:cNvPr id="2" name="Footer Placeholder 1"/>
          <p:cNvSpPr>
            <a:spLocks noGrp="1"/>
          </p:cNvSpPr>
          <p:nvPr>
            <p:ph type="ftr" sz="quarter" idx="11"/>
          </p:nvPr>
        </p:nvSpPr>
        <p:spPr/>
        <p:txBody>
          <a:bodyPr/>
          <a:lstStyle/>
          <a:p>
            <a:r>
              <a:rPr lang="en-US" smtClean="0">
                <a:solidFill>
                  <a:srgbClr val="FFFFFF"/>
                </a:solidFill>
              </a:rPr>
              <a:t>Kevin Kay</a:t>
            </a:r>
            <a:endParaRPr lang="en-US">
              <a:solidFill>
                <a:srgbClr val="FFFFFF"/>
              </a:solidFill>
            </a:endParaRPr>
          </a:p>
        </p:txBody>
      </p:sp>
    </p:spTree>
    <p:extLst>
      <p:ext uri="{BB962C8B-B14F-4D97-AF65-F5344CB8AC3E}">
        <p14:creationId xmlns:p14="http://schemas.microsoft.com/office/powerpoint/2010/main" val="3138701454"/>
      </p:ext>
    </p:extLst>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par>
    </p:tnLst>
  </p:timing>
</p:sld>
</file>

<file path=ppt/slides/slide1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Slide Number Placeholder 5"/>
          <p:cNvSpPr>
            <a:spLocks noGrp="1"/>
          </p:cNvSpPr>
          <p:nvPr>
            <p:ph type="sldNum" sz="quarter" idx="12"/>
          </p:nvPr>
        </p:nvSpPr>
        <p:spPr/>
        <p:txBody>
          <a:bodyPr/>
          <a:lstStyle/>
          <a:p>
            <a:fld id="{6C6CE157-768D-4712-8DF8-A0C5173EF5C7}" type="slidenum">
              <a:rPr lang="en-US">
                <a:solidFill>
                  <a:srgbClr val="FFFFFF"/>
                </a:solidFill>
              </a:rPr>
              <a:pPr/>
              <a:t>179</a:t>
            </a:fld>
            <a:endParaRPr lang="en-US">
              <a:solidFill>
                <a:srgbClr val="FFFFFF"/>
              </a:solidFill>
            </a:endParaRPr>
          </a:p>
        </p:txBody>
      </p:sp>
      <p:sp>
        <p:nvSpPr>
          <p:cNvPr id="369666" name="Rectangle 2"/>
          <p:cNvSpPr>
            <a:spLocks noGrp="1" noChangeArrowheads="1"/>
          </p:cNvSpPr>
          <p:nvPr>
            <p:ph type="title"/>
          </p:nvPr>
        </p:nvSpPr>
        <p:spPr>
          <a:xfrm>
            <a:off x="457200" y="277813"/>
            <a:ext cx="6172200" cy="1143000"/>
          </a:xfrm>
        </p:spPr>
        <p:txBody>
          <a:bodyPr/>
          <a:lstStyle/>
          <a:p>
            <a:pPr algn="l"/>
            <a:r>
              <a:rPr lang="en-US" dirty="0"/>
              <a:t>Inadequacy </a:t>
            </a:r>
            <a:r>
              <a:rPr lang="en-US" dirty="0" smtClean="0"/>
              <a:t>Of</a:t>
            </a:r>
            <a:br>
              <a:rPr lang="en-US" dirty="0" smtClean="0"/>
            </a:br>
            <a:r>
              <a:rPr lang="en-US" dirty="0" smtClean="0"/>
              <a:t>The </a:t>
            </a:r>
            <a:r>
              <a:rPr lang="en-US" dirty="0"/>
              <a:t>Law</a:t>
            </a:r>
          </a:p>
        </p:txBody>
      </p:sp>
      <p:sp>
        <p:nvSpPr>
          <p:cNvPr id="369667" name="Rectangle 3"/>
          <p:cNvSpPr>
            <a:spLocks noGrp="1" noChangeArrowheads="1"/>
          </p:cNvSpPr>
          <p:nvPr>
            <p:ph type="body" idx="1"/>
          </p:nvPr>
        </p:nvSpPr>
        <p:spPr>
          <a:xfrm>
            <a:off x="457200" y="1752600"/>
            <a:ext cx="8229600" cy="4572000"/>
          </a:xfrm>
        </p:spPr>
        <p:txBody>
          <a:bodyPr/>
          <a:lstStyle/>
          <a:p>
            <a:pPr marL="457200" indent="-457200">
              <a:spcBef>
                <a:spcPct val="0"/>
              </a:spcBef>
              <a:spcAft>
                <a:spcPts val="2400"/>
              </a:spcAft>
            </a:pPr>
            <a:r>
              <a:rPr lang="en-US" sz="2800" b="1" dirty="0" smtClean="0">
                <a:solidFill>
                  <a:srgbClr val="FFFF00"/>
                </a:solidFill>
                <a:cs typeface="Times New Roman" pitchFamily="18" charset="0"/>
              </a:rPr>
              <a:t>Could </a:t>
            </a:r>
            <a:r>
              <a:rPr lang="en-US" sz="2800" b="1" dirty="0">
                <a:solidFill>
                  <a:srgbClr val="FFFF00"/>
                </a:solidFill>
                <a:cs typeface="Times New Roman" pitchFamily="18" charset="0"/>
              </a:rPr>
              <a:t>not give life</a:t>
            </a:r>
            <a:r>
              <a:rPr lang="en-US" sz="2800" dirty="0">
                <a:cs typeface="Times New Roman" pitchFamily="18" charset="0"/>
              </a:rPr>
              <a:t>  (Gal. 3:21)</a:t>
            </a:r>
            <a:r>
              <a:rPr lang="en-US" sz="2800" dirty="0"/>
              <a:t> </a:t>
            </a:r>
          </a:p>
          <a:p>
            <a:pPr marL="457200" indent="-457200">
              <a:spcBef>
                <a:spcPct val="0"/>
              </a:spcBef>
              <a:spcAft>
                <a:spcPts val="2400"/>
              </a:spcAft>
            </a:pPr>
            <a:r>
              <a:rPr lang="en-US" sz="2800" b="1" dirty="0">
                <a:solidFill>
                  <a:srgbClr val="FFFF00"/>
                </a:solidFill>
                <a:cs typeface="Times New Roman" pitchFamily="18" charset="0"/>
              </a:rPr>
              <a:t>Separated Jew </a:t>
            </a:r>
            <a:r>
              <a:rPr lang="en-US" sz="2800" b="1" dirty="0" smtClean="0">
                <a:solidFill>
                  <a:srgbClr val="FFFF00"/>
                </a:solidFill>
                <a:cs typeface="Times New Roman" pitchFamily="18" charset="0"/>
              </a:rPr>
              <a:t>&amp; Gentile</a:t>
            </a:r>
            <a:r>
              <a:rPr lang="en-US" sz="2800" dirty="0" smtClean="0">
                <a:cs typeface="Times New Roman" pitchFamily="18" charset="0"/>
              </a:rPr>
              <a:t>  </a:t>
            </a:r>
            <a:r>
              <a:rPr lang="en-US" sz="2800" dirty="0">
                <a:cs typeface="Times New Roman" pitchFamily="18" charset="0"/>
              </a:rPr>
              <a:t>(Eph. 2:14-16</a:t>
            </a:r>
            <a:r>
              <a:rPr lang="en-US" sz="2800" dirty="0" smtClean="0">
                <a:cs typeface="Times New Roman" pitchFamily="18" charset="0"/>
              </a:rPr>
              <a:t>)</a:t>
            </a:r>
          </a:p>
          <a:p>
            <a:pPr marL="457200" indent="-457200">
              <a:spcBef>
                <a:spcPct val="0"/>
              </a:spcBef>
              <a:spcAft>
                <a:spcPts val="2400"/>
              </a:spcAft>
            </a:pPr>
            <a:r>
              <a:rPr lang="en-US" sz="2800" b="1" dirty="0">
                <a:solidFill>
                  <a:srgbClr val="FFFF00"/>
                </a:solidFill>
                <a:cs typeface="Times New Roman" pitchFamily="18" charset="0"/>
              </a:rPr>
              <a:t>Weak </a:t>
            </a:r>
            <a:r>
              <a:rPr lang="en-US" sz="2800" b="1" dirty="0" smtClean="0">
                <a:solidFill>
                  <a:srgbClr val="FFFF00"/>
                </a:solidFill>
                <a:cs typeface="Times New Roman" pitchFamily="18" charset="0"/>
              </a:rPr>
              <a:t>&amp; made </a:t>
            </a:r>
            <a:r>
              <a:rPr lang="en-US" sz="2800" b="1" dirty="0">
                <a:solidFill>
                  <a:srgbClr val="FFFF00"/>
                </a:solidFill>
                <a:cs typeface="Times New Roman" pitchFamily="18" charset="0"/>
              </a:rPr>
              <a:t>nothing perfect</a:t>
            </a:r>
            <a:r>
              <a:rPr lang="en-US" sz="2800" dirty="0">
                <a:cs typeface="Times New Roman" pitchFamily="18" charset="0"/>
              </a:rPr>
              <a:t>   (Heb. 7:18-19)</a:t>
            </a:r>
            <a:r>
              <a:rPr lang="en-US" sz="2800" dirty="0"/>
              <a:t> </a:t>
            </a:r>
          </a:p>
          <a:p>
            <a:pPr marL="457200" indent="-457200">
              <a:spcBef>
                <a:spcPct val="0"/>
              </a:spcBef>
              <a:spcAft>
                <a:spcPts val="2400"/>
              </a:spcAft>
            </a:pPr>
            <a:r>
              <a:rPr lang="en-US" sz="2800" b="1" dirty="0">
                <a:solidFill>
                  <a:srgbClr val="FFFF00"/>
                </a:solidFill>
                <a:cs typeface="Times New Roman" pitchFamily="18" charset="0"/>
              </a:rPr>
              <a:t>Faulty</a:t>
            </a:r>
            <a:r>
              <a:rPr lang="en-US" sz="2800" dirty="0">
                <a:cs typeface="Times New Roman" pitchFamily="18" charset="0"/>
              </a:rPr>
              <a:t>  (Heb. 8:7</a:t>
            </a:r>
            <a:r>
              <a:rPr lang="en-US" sz="2800" dirty="0" smtClean="0">
                <a:cs typeface="Times New Roman" pitchFamily="18" charset="0"/>
              </a:rPr>
              <a:t>)</a:t>
            </a:r>
          </a:p>
          <a:p>
            <a:pPr marL="457200" indent="-457200">
              <a:spcBef>
                <a:spcPct val="0"/>
              </a:spcBef>
              <a:spcAft>
                <a:spcPts val="2400"/>
              </a:spcAft>
            </a:pPr>
            <a:r>
              <a:rPr lang="en-US" sz="2800" b="1" dirty="0" smtClean="0">
                <a:solidFill>
                  <a:srgbClr val="FFFF00"/>
                </a:solidFill>
                <a:cs typeface="Times New Roman" pitchFamily="18" charset="0"/>
              </a:rPr>
              <a:t>Could not </a:t>
            </a:r>
            <a:r>
              <a:rPr lang="en-US" sz="2800" b="1" dirty="0">
                <a:solidFill>
                  <a:srgbClr val="FFFF00"/>
                </a:solidFill>
                <a:cs typeface="Times New Roman" pitchFamily="18" charset="0"/>
              </a:rPr>
              <a:t>make </a:t>
            </a:r>
            <a:r>
              <a:rPr lang="en-US" sz="2800" b="1" dirty="0" smtClean="0">
                <a:solidFill>
                  <a:srgbClr val="FFFF00"/>
                </a:solidFill>
                <a:cs typeface="Times New Roman" pitchFamily="18" charset="0"/>
              </a:rPr>
              <a:t>perfect</a:t>
            </a:r>
            <a:r>
              <a:rPr lang="en-US" sz="2800" dirty="0" smtClean="0">
                <a:cs typeface="Times New Roman" pitchFamily="18" charset="0"/>
              </a:rPr>
              <a:t>  </a:t>
            </a:r>
            <a:r>
              <a:rPr lang="en-US" sz="2800" dirty="0">
                <a:cs typeface="Times New Roman" pitchFamily="18" charset="0"/>
              </a:rPr>
              <a:t>(Heb. 9:6-10)</a:t>
            </a:r>
          </a:p>
          <a:p>
            <a:pPr marL="457200" indent="-457200">
              <a:spcBef>
                <a:spcPct val="0"/>
              </a:spcBef>
              <a:spcAft>
                <a:spcPts val="2400"/>
              </a:spcAft>
            </a:pPr>
            <a:r>
              <a:rPr lang="en-US" sz="2800" b="1" dirty="0" smtClean="0">
                <a:solidFill>
                  <a:srgbClr val="FFFF00"/>
                </a:solidFill>
                <a:cs typeface="Times New Roman" pitchFamily="18" charset="0"/>
              </a:rPr>
              <a:t>Could not </a:t>
            </a:r>
            <a:r>
              <a:rPr lang="en-US" sz="2800" b="1" dirty="0">
                <a:solidFill>
                  <a:srgbClr val="FFFF00"/>
                </a:solidFill>
                <a:cs typeface="Times New Roman" pitchFamily="18" charset="0"/>
              </a:rPr>
              <a:t>take away sin</a:t>
            </a:r>
            <a:r>
              <a:rPr lang="en-US" sz="2800" dirty="0">
                <a:cs typeface="Times New Roman" pitchFamily="18" charset="0"/>
              </a:rPr>
              <a:t>  (Heb. 10:1-4, 11</a:t>
            </a:r>
            <a:r>
              <a:rPr lang="en-US" sz="2800" dirty="0" smtClean="0">
                <a:cs typeface="Times New Roman" pitchFamily="18" charset="0"/>
              </a:rPr>
              <a:t>)</a:t>
            </a:r>
            <a:endParaRPr lang="en-US" sz="2800" dirty="0"/>
          </a:p>
          <a:p>
            <a:pPr marL="457200" indent="-457200">
              <a:spcBef>
                <a:spcPct val="0"/>
              </a:spcBef>
              <a:spcAft>
                <a:spcPts val="2400"/>
              </a:spcAft>
            </a:pPr>
            <a:endParaRPr lang="en-US" sz="2800" dirty="0"/>
          </a:p>
        </p:txBody>
      </p:sp>
      <p:pic>
        <p:nvPicPr>
          <p:cNvPr id="244743" name="Picture 7" descr="C:\Users\Kevin\AppData\Local\Microsoft\Windows\Temporary Internet Files\Content.IE5\16B4L9CP\MC900193986[1].wmf"/>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6934200" y="152400"/>
            <a:ext cx="1178750" cy="1474960"/>
          </a:xfrm>
          <a:prstGeom prst="rect">
            <a:avLst/>
          </a:prstGeom>
          <a:noFill/>
          <a:extLst>
            <a:ext uri="{909E8E84-426E-40DD-AFC4-6F175D3DCCD1}">
              <a14:hiddenFill xmlns:a14="http://schemas.microsoft.com/office/drawing/2010/main">
                <a:solidFill>
                  <a:srgbClr val="FFFFFF"/>
                </a:solidFill>
              </a14:hiddenFill>
            </a:ext>
          </a:extLst>
        </p:spPr>
      </p:pic>
      <p:sp>
        <p:nvSpPr>
          <p:cNvPr id="2" name="Footer Placeholder 1"/>
          <p:cNvSpPr>
            <a:spLocks noGrp="1"/>
          </p:cNvSpPr>
          <p:nvPr>
            <p:ph type="ftr" sz="quarter" idx="11"/>
          </p:nvPr>
        </p:nvSpPr>
        <p:spPr/>
        <p:txBody>
          <a:bodyPr/>
          <a:lstStyle/>
          <a:p>
            <a:r>
              <a:rPr lang="en-US" smtClean="0">
                <a:solidFill>
                  <a:srgbClr val="FFFFFF"/>
                </a:solidFill>
              </a:rPr>
              <a:t>Kevin Kay</a:t>
            </a:r>
            <a:endParaRPr lang="en-US">
              <a:solidFill>
                <a:srgbClr val="FFFFFF"/>
              </a:solidFill>
            </a:endParaRPr>
          </a:p>
        </p:txBody>
      </p:sp>
    </p:spTree>
    <p:extLst>
      <p:ext uri="{BB962C8B-B14F-4D97-AF65-F5344CB8AC3E}">
        <p14:creationId xmlns:p14="http://schemas.microsoft.com/office/powerpoint/2010/main" val="2637720163"/>
      </p:ext>
    </p:extLst>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defRPr/>
            </a:pPr>
            <a:r>
              <a:rPr lang="en-US" dirty="0" smtClean="0"/>
              <a:t>Consequences Of RE</a:t>
            </a:r>
            <a:endParaRPr lang="en-US" dirty="0"/>
          </a:p>
        </p:txBody>
      </p:sp>
      <p:sp>
        <p:nvSpPr>
          <p:cNvPr id="3" name="Content Placeholder 2"/>
          <p:cNvSpPr>
            <a:spLocks noGrp="1"/>
          </p:cNvSpPr>
          <p:nvPr>
            <p:ph idx="1"/>
          </p:nvPr>
        </p:nvSpPr>
        <p:spPr/>
        <p:txBody>
          <a:bodyPr/>
          <a:lstStyle/>
          <a:p>
            <a:pPr marL="463550" indent="-463550">
              <a:spcBef>
                <a:spcPts val="0"/>
              </a:spcBef>
              <a:spcAft>
                <a:spcPts val="2400"/>
              </a:spcAft>
              <a:defRPr/>
            </a:pPr>
            <a:r>
              <a:rPr lang="en-US" sz="2800" dirty="0" smtClean="0"/>
              <a:t>No </a:t>
            </a:r>
            <a:r>
              <a:rPr lang="en-US" sz="2800" dirty="0"/>
              <a:t>future </a:t>
            </a:r>
            <a:r>
              <a:rPr lang="en-US" sz="2800" b="1" dirty="0">
                <a:solidFill>
                  <a:srgbClr val="FFFF00"/>
                </a:solidFill>
              </a:rPr>
              <a:t>Second Coming</a:t>
            </a:r>
          </a:p>
          <a:p>
            <a:pPr marL="463550" indent="-463550">
              <a:spcBef>
                <a:spcPts val="0"/>
              </a:spcBef>
              <a:spcAft>
                <a:spcPts val="2400"/>
              </a:spcAft>
              <a:defRPr/>
            </a:pPr>
            <a:r>
              <a:rPr lang="en-US" sz="2800" dirty="0"/>
              <a:t>No future </a:t>
            </a:r>
            <a:r>
              <a:rPr lang="en-US" sz="2800" b="1" dirty="0">
                <a:solidFill>
                  <a:srgbClr val="FFFF00"/>
                </a:solidFill>
              </a:rPr>
              <a:t>bodily resurrection</a:t>
            </a:r>
          </a:p>
          <a:p>
            <a:pPr marL="463550" indent="-463550">
              <a:spcBef>
                <a:spcPts val="0"/>
              </a:spcBef>
              <a:spcAft>
                <a:spcPts val="2400"/>
              </a:spcAft>
              <a:defRPr/>
            </a:pPr>
            <a:r>
              <a:rPr lang="en-US" sz="2800" dirty="0"/>
              <a:t>No future </a:t>
            </a:r>
            <a:r>
              <a:rPr lang="en-US" sz="2800" b="1" dirty="0">
                <a:solidFill>
                  <a:srgbClr val="FFFF00"/>
                </a:solidFill>
              </a:rPr>
              <a:t>Judgment Day</a:t>
            </a:r>
          </a:p>
          <a:p>
            <a:pPr marL="463550" indent="-463550">
              <a:spcBef>
                <a:spcPts val="0"/>
              </a:spcBef>
              <a:spcAft>
                <a:spcPts val="2400"/>
              </a:spcAft>
              <a:defRPr/>
            </a:pPr>
            <a:r>
              <a:rPr lang="en-US" sz="2800" dirty="0"/>
              <a:t>No future </a:t>
            </a:r>
            <a:r>
              <a:rPr lang="en-US" sz="2800" b="1" dirty="0">
                <a:solidFill>
                  <a:srgbClr val="FFFF00"/>
                </a:solidFill>
              </a:rPr>
              <a:t>end of </a:t>
            </a:r>
            <a:r>
              <a:rPr lang="en-US" sz="2800" b="1" dirty="0" smtClean="0">
                <a:solidFill>
                  <a:srgbClr val="FFFF00"/>
                </a:solidFill>
              </a:rPr>
              <a:t>world </a:t>
            </a:r>
            <a:r>
              <a:rPr lang="en-US" sz="2800" dirty="0"/>
              <a:t>(</a:t>
            </a:r>
            <a:r>
              <a:rPr lang="en-US" sz="2800" dirty="0" smtClean="0"/>
              <a:t>or </a:t>
            </a:r>
            <a:r>
              <a:rPr lang="en-US" sz="2800" dirty="0"/>
              <a:t>future </a:t>
            </a:r>
            <a:r>
              <a:rPr lang="en-US" sz="2800" dirty="0" smtClean="0"/>
              <a:t>unknown)</a:t>
            </a:r>
            <a:endParaRPr lang="en-US" sz="2800" dirty="0"/>
          </a:p>
          <a:p>
            <a:pPr marL="463550" indent="-463550">
              <a:spcBef>
                <a:spcPts val="0"/>
              </a:spcBef>
              <a:spcAft>
                <a:spcPts val="2400"/>
              </a:spcAft>
              <a:defRPr/>
            </a:pPr>
            <a:r>
              <a:rPr lang="en-US" sz="2800" dirty="0"/>
              <a:t>Christ </a:t>
            </a:r>
            <a:r>
              <a:rPr lang="en-US" sz="2800" b="1" dirty="0">
                <a:solidFill>
                  <a:srgbClr val="00B0F0"/>
                </a:solidFill>
              </a:rPr>
              <a:t>not</a:t>
            </a:r>
            <a:r>
              <a:rPr lang="en-US" sz="2800" dirty="0"/>
              <a:t> </a:t>
            </a:r>
            <a:r>
              <a:rPr lang="en-US" sz="2800" b="1" dirty="0">
                <a:solidFill>
                  <a:srgbClr val="00B0F0"/>
                </a:solidFill>
              </a:rPr>
              <a:t>reigning</a:t>
            </a:r>
            <a:r>
              <a:rPr lang="en-US" sz="2800" dirty="0"/>
              <a:t> now  (1 Cor. 15:24-28)</a:t>
            </a:r>
          </a:p>
          <a:p>
            <a:pPr marL="463550" indent="-463550">
              <a:spcBef>
                <a:spcPts val="0"/>
              </a:spcBef>
              <a:spcAft>
                <a:spcPts val="2400"/>
              </a:spcAft>
              <a:defRPr/>
            </a:pPr>
            <a:r>
              <a:rPr lang="en-US" sz="2800" dirty="0"/>
              <a:t>Christ </a:t>
            </a:r>
            <a:r>
              <a:rPr lang="en-US" sz="2800" b="1" dirty="0">
                <a:solidFill>
                  <a:srgbClr val="00B0F0"/>
                </a:solidFill>
              </a:rPr>
              <a:t>not Priest </a:t>
            </a:r>
            <a:r>
              <a:rPr lang="en-US" sz="2800" dirty="0"/>
              <a:t>now  (Zech. 6:12-13</a:t>
            </a:r>
            <a:r>
              <a:rPr lang="en-US" sz="2800" dirty="0" smtClean="0"/>
              <a:t>)</a:t>
            </a:r>
            <a:endParaRPr lang="en-US" sz="2800" dirty="0"/>
          </a:p>
        </p:txBody>
      </p:sp>
      <p:sp>
        <p:nvSpPr>
          <p:cNvPr id="4" name="Slide Number Placeholder 3"/>
          <p:cNvSpPr>
            <a:spLocks noGrp="1"/>
          </p:cNvSpPr>
          <p:nvPr>
            <p:ph type="sldNum" sz="quarter" idx="12"/>
          </p:nvPr>
        </p:nvSpPr>
        <p:spPr/>
        <p:txBody>
          <a:bodyPr/>
          <a:lstStyle/>
          <a:p>
            <a:pPr>
              <a:defRPr/>
            </a:pPr>
            <a:fld id="{00F81559-8186-40B1-8BF8-C6E6F6BB8AC9}" type="slidenum">
              <a:rPr lang="en-US">
                <a:solidFill>
                  <a:srgbClr val="FFFFFF"/>
                </a:solidFill>
              </a:rPr>
              <a:pPr>
                <a:defRPr/>
              </a:pPr>
              <a:t>18</a:t>
            </a:fld>
            <a:endParaRPr lang="en-US">
              <a:solidFill>
                <a:srgbClr val="FFFFFF"/>
              </a:solidFill>
            </a:endParaRPr>
          </a:p>
        </p:txBody>
      </p:sp>
      <p:sp>
        <p:nvSpPr>
          <p:cNvPr id="5" name="Footer Placeholder 4"/>
          <p:cNvSpPr>
            <a:spLocks noGrp="1"/>
          </p:cNvSpPr>
          <p:nvPr>
            <p:ph type="ftr" sz="quarter" idx="11"/>
          </p:nvPr>
        </p:nvSpPr>
        <p:spPr/>
        <p:txBody>
          <a:bodyPr/>
          <a:lstStyle/>
          <a:p>
            <a:pPr>
              <a:defRPr/>
            </a:pPr>
            <a:r>
              <a:rPr lang="en-US" smtClean="0">
                <a:solidFill>
                  <a:srgbClr val="FFFFFF"/>
                </a:solidFill>
              </a:rPr>
              <a:t>Kevin Kay</a:t>
            </a:r>
            <a:endParaRPr lang="en-US">
              <a:solidFill>
                <a:srgbClr val="FFFFFF"/>
              </a:solidFill>
            </a:endParaRPr>
          </a:p>
        </p:txBody>
      </p:sp>
    </p:spTree>
    <p:extLst>
      <p:ext uri="{BB962C8B-B14F-4D97-AF65-F5344CB8AC3E}">
        <p14:creationId xmlns:p14="http://schemas.microsoft.com/office/powerpoint/2010/main" val="595025374"/>
      </p:ext>
    </p:extLst>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p:cTn id="7" dur="1000" fill="hold"/>
                                        <p:tgtEl>
                                          <p:spTgt spid="3">
                                            <p:txEl>
                                              <p:pRg st="0" end="0"/>
                                            </p:txEl>
                                          </p:spTgt>
                                        </p:tgtEl>
                                        <p:attrNameLst>
                                          <p:attrName>ppt_w</p:attrName>
                                        </p:attrNameLst>
                                      </p:cBhvr>
                                      <p:tavLst>
                                        <p:tav tm="0">
                                          <p:val>
                                            <p:fltVal val="0"/>
                                          </p:val>
                                        </p:tav>
                                        <p:tav tm="100000">
                                          <p:val>
                                            <p:strVal val="#ppt_w"/>
                                          </p:val>
                                        </p:tav>
                                      </p:tavLst>
                                    </p:anim>
                                    <p:anim calcmode="lin" valueType="num">
                                      <p:cBhvr>
                                        <p:cTn id="8" dur="1000" fill="hold"/>
                                        <p:tgtEl>
                                          <p:spTgt spid="3">
                                            <p:txEl>
                                              <p:pRg st="0" end="0"/>
                                            </p:txEl>
                                          </p:spTgt>
                                        </p:tgtEl>
                                        <p:attrNameLst>
                                          <p:attrName>ppt_h</p:attrName>
                                        </p:attrNameLst>
                                      </p:cBhvr>
                                      <p:tavLst>
                                        <p:tav tm="0">
                                          <p:val>
                                            <p:fltVal val="0"/>
                                          </p:val>
                                        </p:tav>
                                        <p:tav tm="100000">
                                          <p:val>
                                            <p:strVal val="#ppt_h"/>
                                          </p:val>
                                        </p:tav>
                                      </p:tavLst>
                                    </p:anim>
                                    <p:anim calcmode="lin" valueType="num">
                                      <p:cBhvr>
                                        <p:cTn id="9" dur="1000" fill="hold"/>
                                        <p:tgtEl>
                                          <p:spTgt spid="3">
                                            <p:txEl>
                                              <p:pRg st="0" end="0"/>
                                            </p:txEl>
                                          </p:spTgt>
                                        </p:tgtEl>
                                        <p:attrNameLst>
                                          <p:attrName>style.rotation</p:attrName>
                                        </p:attrNameLst>
                                      </p:cBhvr>
                                      <p:tavLst>
                                        <p:tav tm="0">
                                          <p:val>
                                            <p:fltVal val="90"/>
                                          </p:val>
                                        </p:tav>
                                        <p:tav tm="100000">
                                          <p:val>
                                            <p:fltVal val="0"/>
                                          </p:val>
                                        </p:tav>
                                      </p:tavLst>
                                    </p:anim>
                                    <p:animEffect transition="in" filter="fade">
                                      <p:cBhvr>
                                        <p:cTn id="10" dur="1000"/>
                                        <p:tgtEl>
                                          <p:spTgt spid="3">
                                            <p:txEl>
                                              <p:pRg st="0" end="0"/>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31" presetClass="entr" presetSubtype="0" fill="hold" grpId="0" nodeType="clickEffect">
                                  <p:stCondLst>
                                    <p:cond delay="0"/>
                                  </p:stCondLst>
                                  <p:childTnLst>
                                    <p:set>
                                      <p:cBhvr>
                                        <p:cTn id="14" dur="1" fill="hold">
                                          <p:stCondLst>
                                            <p:cond delay="0"/>
                                          </p:stCondLst>
                                        </p:cTn>
                                        <p:tgtEl>
                                          <p:spTgt spid="3">
                                            <p:txEl>
                                              <p:pRg st="1" end="1"/>
                                            </p:txEl>
                                          </p:spTgt>
                                        </p:tgtEl>
                                        <p:attrNameLst>
                                          <p:attrName>style.visibility</p:attrName>
                                        </p:attrNameLst>
                                      </p:cBhvr>
                                      <p:to>
                                        <p:strVal val="visible"/>
                                      </p:to>
                                    </p:set>
                                    <p:anim calcmode="lin" valueType="num">
                                      <p:cBhvr>
                                        <p:cTn id="15" dur="1000" fill="hold"/>
                                        <p:tgtEl>
                                          <p:spTgt spid="3">
                                            <p:txEl>
                                              <p:pRg st="1" end="1"/>
                                            </p:txEl>
                                          </p:spTgt>
                                        </p:tgtEl>
                                        <p:attrNameLst>
                                          <p:attrName>ppt_w</p:attrName>
                                        </p:attrNameLst>
                                      </p:cBhvr>
                                      <p:tavLst>
                                        <p:tav tm="0">
                                          <p:val>
                                            <p:fltVal val="0"/>
                                          </p:val>
                                        </p:tav>
                                        <p:tav tm="100000">
                                          <p:val>
                                            <p:strVal val="#ppt_w"/>
                                          </p:val>
                                        </p:tav>
                                      </p:tavLst>
                                    </p:anim>
                                    <p:anim calcmode="lin" valueType="num">
                                      <p:cBhvr>
                                        <p:cTn id="16" dur="1000" fill="hold"/>
                                        <p:tgtEl>
                                          <p:spTgt spid="3">
                                            <p:txEl>
                                              <p:pRg st="1" end="1"/>
                                            </p:txEl>
                                          </p:spTgt>
                                        </p:tgtEl>
                                        <p:attrNameLst>
                                          <p:attrName>ppt_h</p:attrName>
                                        </p:attrNameLst>
                                      </p:cBhvr>
                                      <p:tavLst>
                                        <p:tav tm="0">
                                          <p:val>
                                            <p:fltVal val="0"/>
                                          </p:val>
                                        </p:tav>
                                        <p:tav tm="100000">
                                          <p:val>
                                            <p:strVal val="#ppt_h"/>
                                          </p:val>
                                        </p:tav>
                                      </p:tavLst>
                                    </p:anim>
                                    <p:anim calcmode="lin" valueType="num">
                                      <p:cBhvr>
                                        <p:cTn id="17" dur="1000" fill="hold"/>
                                        <p:tgtEl>
                                          <p:spTgt spid="3">
                                            <p:txEl>
                                              <p:pRg st="1" end="1"/>
                                            </p:txEl>
                                          </p:spTgt>
                                        </p:tgtEl>
                                        <p:attrNameLst>
                                          <p:attrName>style.rotation</p:attrName>
                                        </p:attrNameLst>
                                      </p:cBhvr>
                                      <p:tavLst>
                                        <p:tav tm="0">
                                          <p:val>
                                            <p:fltVal val="90"/>
                                          </p:val>
                                        </p:tav>
                                        <p:tav tm="100000">
                                          <p:val>
                                            <p:fltVal val="0"/>
                                          </p:val>
                                        </p:tav>
                                      </p:tavLst>
                                    </p:anim>
                                    <p:animEffect transition="in" filter="fade">
                                      <p:cBhvr>
                                        <p:cTn id="18" dur="1000"/>
                                        <p:tgtEl>
                                          <p:spTgt spid="3">
                                            <p:txEl>
                                              <p:pRg st="1" end="1"/>
                                            </p:txEl>
                                          </p:spTgt>
                                        </p:tgtEl>
                                      </p:cBhvr>
                                    </p:animEffect>
                                  </p:childTnLst>
                                </p:cTn>
                              </p:par>
                            </p:childTnLst>
                          </p:cTn>
                        </p:par>
                      </p:childTnLst>
                    </p:cTn>
                  </p:par>
                  <p:par>
                    <p:cTn id="19" fill="hold">
                      <p:stCondLst>
                        <p:cond delay="indefinite"/>
                      </p:stCondLst>
                      <p:childTnLst>
                        <p:par>
                          <p:cTn id="20" fill="hold">
                            <p:stCondLst>
                              <p:cond delay="0"/>
                            </p:stCondLst>
                            <p:childTnLst>
                              <p:par>
                                <p:cTn id="21" presetID="31" presetClass="entr" presetSubtype="0" fill="hold" grpId="0" nodeType="clickEffect">
                                  <p:stCondLst>
                                    <p:cond delay="0"/>
                                  </p:stCondLst>
                                  <p:childTnLst>
                                    <p:set>
                                      <p:cBhvr>
                                        <p:cTn id="22" dur="1" fill="hold">
                                          <p:stCondLst>
                                            <p:cond delay="0"/>
                                          </p:stCondLst>
                                        </p:cTn>
                                        <p:tgtEl>
                                          <p:spTgt spid="3">
                                            <p:txEl>
                                              <p:pRg st="2" end="2"/>
                                            </p:txEl>
                                          </p:spTgt>
                                        </p:tgtEl>
                                        <p:attrNameLst>
                                          <p:attrName>style.visibility</p:attrName>
                                        </p:attrNameLst>
                                      </p:cBhvr>
                                      <p:to>
                                        <p:strVal val="visible"/>
                                      </p:to>
                                    </p:set>
                                    <p:anim calcmode="lin" valueType="num">
                                      <p:cBhvr>
                                        <p:cTn id="23" dur="1000" fill="hold"/>
                                        <p:tgtEl>
                                          <p:spTgt spid="3">
                                            <p:txEl>
                                              <p:pRg st="2" end="2"/>
                                            </p:txEl>
                                          </p:spTgt>
                                        </p:tgtEl>
                                        <p:attrNameLst>
                                          <p:attrName>ppt_w</p:attrName>
                                        </p:attrNameLst>
                                      </p:cBhvr>
                                      <p:tavLst>
                                        <p:tav tm="0">
                                          <p:val>
                                            <p:fltVal val="0"/>
                                          </p:val>
                                        </p:tav>
                                        <p:tav tm="100000">
                                          <p:val>
                                            <p:strVal val="#ppt_w"/>
                                          </p:val>
                                        </p:tav>
                                      </p:tavLst>
                                    </p:anim>
                                    <p:anim calcmode="lin" valueType="num">
                                      <p:cBhvr>
                                        <p:cTn id="24" dur="1000" fill="hold"/>
                                        <p:tgtEl>
                                          <p:spTgt spid="3">
                                            <p:txEl>
                                              <p:pRg st="2" end="2"/>
                                            </p:txEl>
                                          </p:spTgt>
                                        </p:tgtEl>
                                        <p:attrNameLst>
                                          <p:attrName>ppt_h</p:attrName>
                                        </p:attrNameLst>
                                      </p:cBhvr>
                                      <p:tavLst>
                                        <p:tav tm="0">
                                          <p:val>
                                            <p:fltVal val="0"/>
                                          </p:val>
                                        </p:tav>
                                        <p:tav tm="100000">
                                          <p:val>
                                            <p:strVal val="#ppt_h"/>
                                          </p:val>
                                        </p:tav>
                                      </p:tavLst>
                                    </p:anim>
                                    <p:anim calcmode="lin" valueType="num">
                                      <p:cBhvr>
                                        <p:cTn id="25" dur="1000" fill="hold"/>
                                        <p:tgtEl>
                                          <p:spTgt spid="3">
                                            <p:txEl>
                                              <p:pRg st="2" end="2"/>
                                            </p:txEl>
                                          </p:spTgt>
                                        </p:tgtEl>
                                        <p:attrNameLst>
                                          <p:attrName>style.rotation</p:attrName>
                                        </p:attrNameLst>
                                      </p:cBhvr>
                                      <p:tavLst>
                                        <p:tav tm="0">
                                          <p:val>
                                            <p:fltVal val="90"/>
                                          </p:val>
                                        </p:tav>
                                        <p:tav tm="100000">
                                          <p:val>
                                            <p:fltVal val="0"/>
                                          </p:val>
                                        </p:tav>
                                      </p:tavLst>
                                    </p:anim>
                                    <p:animEffect transition="in" filter="fade">
                                      <p:cBhvr>
                                        <p:cTn id="26" dur="1000"/>
                                        <p:tgtEl>
                                          <p:spTgt spid="3">
                                            <p:txEl>
                                              <p:pRg st="2" end="2"/>
                                            </p:txEl>
                                          </p:spTgt>
                                        </p:tgtEl>
                                      </p:cBhvr>
                                    </p:animEffect>
                                  </p:childTnLst>
                                </p:cTn>
                              </p:par>
                            </p:childTnLst>
                          </p:cTn>
                        </p:par>
                      </p:childTnLst>
                    </p:cTn>
                  </p:par>
                  <p:par>
                    <p:cTn id="27" fill="hold">
                      <p:stCondLst>
                        <p:cond delay="indefinite"/>
                      </p:stCondLst>
                      <p:childTnLst>
                        <p:par>
                          <p:cTn id="28" fill="hold">
                            <p:stCondLst>
                              <p:cond delay="0"/>
                            </p:stCondLst>
                            <p:childTnLst>
                              <p:par>
                                <p:cTn id="29" presetID="31" presetClass="entr" presetSubtype="0" fill="hold" grpId="0" nodeType="clickEffect">
                                  <p:stCondLst>
                                    <p:cond delay="0"/>
                                  </p:stCondLst>
                                  <p:childTnLst>
                                    <p:set>
                                      <p:cBhvr>
                                        <p:cTn id="30" dur="1" fill="hold">
                                          <p:stCondLst>
                                            <p:cond delay="0"/>
                                          </p:stCondLst>
                                        </p:cTn>
                                        <p:tgtEl>
                                          <p:spTgt spid="3">
                                            <p:txEl>
                                              <p:pRg st="3" end="3"/>
                                            </p:txEl>
                                          </p:spTgt>
                                        </p:tgtEl>
                                        <p:attrNameLst>
                                          <p:attrName>style.visibility</p:attrName>
                                        </p:attrNameLst>
                                      </p:cBhvr>
                                      <p:to>
                                        <p:strVal val="visible"/>
                                      </p:to>
                                    </p:set>
                                    <p:anim calcmode="lin" valueType="num">
                                      <p:cBhvr>
                                        <p:cTn id="31" dur="1000" fill="hold"/>
                                        <p:tgtEl>
                                          <p:spTgt spid="3">
                                            <p:txEl>
                                              <p:pRg st="3" end="3"/>
                                            </p:txEl>
                                          </p:spTgt>
                                        </p:tgtEl>
                                        <p:attrNameLst>
                                          <p:attrName>ppt_w</p:attrName>
                                        </p:attrNameLst>
                                      </p:cBhvr>
                                      <p:tavLst>
                                        <p:tav tm="0">
                                          <p:val>
                                            <p:fltVal val="0"/>
                                          </p:val>
                                        </p:tav>
                                        <p:tav tm="100000">
                                          <p:val>
                                            <p:strVal val="#ppt_w"/>
                                          </p:val>
                                        </p:tav>
                                      </p:tavLst>
                                    </p:anim>
                                    <p:anim calcmode="lin" valueType="num">
                                      <p:cBhvr>
                                        <p:cTn id="32" dur="1000" fill="hold"/>
                                        <p:tgtEl>
                                          <p:spTgt spid="3">
                                            <p:txEl>
                                              <p:pRg st="3" end="3"/>
                                            </p:txEl>
                                          </p:spTgt>
                                        </p:tgtEl>
                                        <p:attrNameLst>
                                          <p:attrName>ppt_h</p:attrName>
                                        </p:attrNameLst>
                                      </p:cBhvr>
                                      <p:tavLst>
                                        <p:tav tm="0">
                                          <p:val>
                                            <p:fltVal val="0"/>
                                          </p:val>
                                        </p:tav>
                                        <p:tav tm="100000">
                                          <p:val>
                                            <p:strVal val="#ppt_h"/>
                                          </p:val>
                                        </p:tav>
                                      </p:tavLst>
                                    </p:anim>
                                    <p:anim calcmode="lin" valueType="num">
                                      <p:cBhvr>
                                        <p:cTn id="33" dur="1000" fill="hold"/>
                                        <p:tgtEl>
                                          <p:spTgt spid="3">
                                            <p:txEl>
                                              <p:pRg st="3" end="3"/>
                                            </p:txEl>
                                          </p:spTgt>
                                        </p:tgtEl>
                                        <p:attrNameLst>
                                          <p:attrName>style.rotation</p:attrName>
                                        </p:attrNameLst>
                                      </p:cBhvr>
                                      <p:tavLst>
                                        <p:tav tm="0">
                                          <p:val>
                                            <p:fltVal val="90"/>
                                          </p:val>
                                        </p:tav>
                                        <p:tav tm="100000">
                                          <p:val>
                                            <p:fltVal val="0"/>
                                          </p:val>
                                        </p:tav>
                                      </p:tavLst>
                                    </p:anim>
                                    <p:animEffect transition="in" filter="fade">
                                      <p:cBhvr>
                                        <p:cTn id="34" dur="1000"/>
                                        <p:tgtEl>
                                          <p:spTgt spid="3">
                                            <p:txEl>
                                              <p:pRg st="3" end="3"/>
                                            </p:txEl>
                                          </p:spTgt>
                                        </p:tgtEl>
                                      </p:cBhvr>
                                    </p:animEffect>
                                  </p:childTnLst>
                                </p:cTn>
                              </p:par>
                            </p:childTnLst>
                          </p:cTn>
                        </p:par>
                      </p:childTnLst>
                    </p:cTn>
                  </p:par>
                  <p:par>
                    <p:cTn id="35" fill="hold">
                      <p:stCondLst>
                        <p:cond delay="indefinite"/>
                      </p:stCondLst>
                      <p:childTnLst>
                        <p:par>
                          <p:cTn id="36" fill="hold">
                            <p:stCondLst>
                              <p:cond delay="0"/>
                            </p:stCondLst>
                            <p:childTnLst>
                              <p:par>
                                <p:cTn id="37" presetID="31" presetClass="entr" presetSubtype="0" fill="hold" grpId="0" nodeType="clickEffect">
                                  <p:stCondLst>
                                    <p:cond delay="0"/>
                                  </p:stCondLst>
                                  <p:childTnLst>
                                    <p:set>
                                      <p:cBhvr>
                                        <p:cTn id="38" dur="1" fill="hold">
                                          <p:stCondLst>
                                            <p:cond delay="0"/>
                                          </p:stCondLst>
                                        </p:cTn>
                                        <p:tgtEl>
                                          <p:spTgt spid="3">
                                            <p:txEl>
                                              <p:pRg st="4" end="4"/>
                                            </p:txEl>
                                          </p:spTgt>
                                        </p:tgtEl>
                                        <p:attrNameLst>
                                          <p:attrName>style.visibility</p:attrName>
                                        </p:attrNameLst>
                                      </p:cBhvr>
                                      <p:to>
                                        <p:strVal val="visible"/>
                                      </p:to>
                                    </p:set>
                                    <p:anim calcmode="lin" valueType="num">
                                      <p:cBhvr>
                                        <p:cTn id="39" dur="1000" fill="hold"/>
                                        <p:tgtEl>
                                          <p:spTgt spid="3">
                                            <p:txEl>
                                              <p:pRg st="4" end="4"/>
                                            </p:txEl>
                                          </p:spTgt>
                                        </p:tgtEl>
                                        <p:attrNameLst>
                                          <p:attrName>ppt_w</p:attrName>
                                        </p:attrNameLst>
                                      </p:cBhvr>
                                      <p:tavLst>
                                        <p:tav tm="0">
                                          <p:val>
                                            <p:fltVal val="0"/>
                                          </p:val>
                                        </p:tav>
                                        <p:tav tm="100000">
                                          <p:val>
                                            <p:strVal val="#ppt_w"/>
                                          </p:val>
                                        </p:tav>
                                      </p:tavLst>
                                    </p:anim>
                                    <p:anim calcmode="lin" valueType="num">
                                      <p:cBhvr>
                                        <p:cTn id="40" dur="1000" fill="hold"/>
                                        <p:tgtEl>
                                          <p:spTgt spid="3">
                                            <p:txEl>
                                              <p:pRg st="4" end="4"/>
                                            </p:txEl>
                                          </p:spTgt>
                                        </p:tgtEl>
                                        <p:attrNameLst>
                                          <p:attrName>ppt_h</p:attrName>
                                        </p:attrNameLst>
                                      </p:cBhvr>
                                      <p:tavLst>
                                        <p:tav tm="0">
                                          <p:val>
                                            <p:fltVal val="0"/>
                                          </p:val>
                                        </p:tav>
                                        <p:tav tm="100000">
                                          <p:val>
                                            <p:strVal val="#ppt_h"/>
                                          </p:val>
                                        </p:tav>
                                      </p:tavLst>
                                    </p:anim>
                                    <p:anim calcmode="lin" valueType="num">
                                      <p:cBhvr>
                                        <p:cTn id="41" dur="1000" fill="hold"/>
                                        <p:tgtEl>
                                          <p:spTgt spid="3">
                                            <p:txEl>
                                              <p:pRg st="4" end="4"/>
                                            </p:txEl>
                                          </p:spTgt>
                                        </p:tgtEl>
                                        <p:attrNameLst>
                                          <p:attrName>style.rotation</p:attrName>
                                        </p:attrNameLst>
                                      </p:cBhvr>
                                      <p:tavLst>
                                        <p:tav tm="0">
                                          <p:val>
                                            <p:fltVal val="90"/>
                                          </p:val>
                                        </p:tav>
                                        <p:tav tm="100000">
                                          <p:val>
                                            <p:fltVal val="0"/>
                                          </p:val>
                                        </p:tav>
                                      </p:tavLst>
                                    </p:anim>
                                    <p:animEffect transition="in" filter="fade">
                                      <p:cBhvr>
                                        <p:cTn id="42" dur="1000"/>
                                        <p:tgtEl>
                                          <p:spTgt spid="3">
                                            <p:txEl>
                                              <p:pRg st="4" end="4"/>
                                            </p:txEl>
                                          </p:spTgt>
                                        </p:tgtEl>
                                      </p:cBhvr>
                                    </p:animEffect>
                                  </p:childTnLst>
                                </p:cTn>
                              </p:par>
                            </p:childTnLst>
                          </p:cTn>
                        </p:par>
                      </p:childTnLst>
                    </p:cTn>
                  </p:par>
                  <p:par>
                    <p:cTn id="43" fill="hold">
                      <p:stCondLst>
                        <p:cond delay="indefinite"/>
                      </p:stCondLst>
                      <p:childTnLst>
                        <p:par>
                          <p:cTn id="44" fill="hold">
                            <p:stCondLst>
                              <p:cond delay="0"/>
                            </p:stCondLst>
                            <p:childTnLst>
                              <p:par>
                                <p:cTn id="45" presetID="31" presetClass="entr" presetSubtype="0" fill="hold" grpId="0" nodeType="clickEffect">
                                  <p:stCondLst>
                                    <p:cond delay="0"/>
                                  </p:stCondLst>
                                  <p:childTnLst>
                                    <p:set>
                                      <p:cBhvr>
                                        <p:cTn id="46" dur="1" fill="hold">
                                          <p:stCondLst>
                                            <p:cond delay="0"/>
                                          </p:stCondLst>
                                        </p:cTn>
                                        <p:tgtEl>
                                          <p:spTgt spid="3">
                                            <p:txEl>
                                              <p:pRg st="5" end="5"/>
                                            </p:txEl>
                                          </p:spTgt>
                                        </p:tgtEl>
                                        <p:attrNameLst>
                                          <p:attrName>style.visibility</p:attrName>
                                        </p:attrNameLst>
                                      </p:cBhvr>
                                      <p:to>
                                        <p:strVal val="visible"/>
                                      </p:to>
                                    </p:set>
                                    <p:anim calcmode="lin" valueType="num">
                                      <p:cBhvr>
                                        <p:cTn id="47" dur="1000" fill="hold"/>
                                        <p:tgtEl>
                                          <p:spTgt spid="3">
                                            <p:txEl>
                                              <p:pRg st="5" end="5"/>
                                            </p:txEl>
                                          </p:spTgt>
                                        </p:tgtEl>
                                        <p:attrNameLst>
                                          <p:attrName>ppt_w</p:attrName>
                                        </p:attrNameLst>
                                      </p:cBhvr>
                                      <p:tavLst>
                                        <p:tav tm="0">
                                          <p:val>
                                            <p:fltVal val="0"/>
                                          </p:val>
                                        </p:tav>
                                        <p:tav tm="100000">
                                          <p:val>
                                            <p:strVal val="#ppt_w"/>
                                          </p:val>
                                        </p:tav>
                                      </p:tavLst>
                                    </p:anim>
                                    <p:anim calcmode="lin" valueType="num">
                                      <p:cBhvr>
                                        <p:cTn id="48" dur="1000" fill="hold"/>
                                        <p:tgtEl>
                                          <p:spTgt spid="3">
                                            <p:txEl>
                                              <p:pRg st="5" end="5"/>
                                            </p:txEl>
                                          </p:spTgt>
                                        </p:tgtEl>
                                        <p:attrNameLst>
                                          <p:attrName>ppt_h</p:attrName>
                                        </p:attrNameLst>
                                      </p:cBhvr>
                                      <p:tavLst>
                                        <p:tav tm="0">
                                          <p:val>
                                            <p:fltVal val="0"/>
                                          </p:val>
                                        </p:tav>
                                        <p:tav tm="100000">
                                          <p:val>
                                            <p:strVal val="#ppt_h"/>
                                          </p:val>
                                        </p:tav>
                                      </p:tavLst>
                                    </p:anim>
                                    <p:anim calcmode="lin" valueType="num">
                                      <p:cBhvr>
                                        <p:cTn id="49" dur="1000" fill="hold"/>
                                        <p:tgtEl>
                                          <p:spTgt spid="3">
                                            <p:txEl>
                                              <p:pRg st="5" end="5"/>
                                            </p:txEl>
                                          </p:spTgt>
                                        </p:tgtEl>
                                        <p:attrNameLst>
                                          <p:attrName>style.rotation</p:attrName>
                                        </p:attrNameLst>
                                      </p:cBhvr>
                                      <p:tavLst>
                                        <p:tav tm="0">
                                          <p:val>
                                            <p:fltVal val="90"/>
                                          </p:val>
                                        </p:tav>
                                        <p:tav tm="100000">
                                          <p:val>
                                            <p:fltVal val="0"/>
                                          </p:val>
                                        </p:tav>
                                      </p:tavLst>
                                    </p:anim>
                                    <p:animEffect transition="in" filter="fade">
                                      <p:cBhvr>
                                        <p:cTn id="50" dur="1000"/>
                                        <p:tgtEl>
                                          <p:spTgt spid="3">
                                            <p:txEl>
                                              <p:pRg st="5" end="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p:cNvSpPr>
            <a:spLocks noGrp="1"/>
          </p:cNvSpPr>
          <p:nvPr>
            <p:ph type="title"/>
          </p:nvPr>
        </p:nvSpPr>
        <p:spPr/>
        <p:txBody>
          <a:bodyPr/>
          <a:lstStyle/>
          <a:p>
            <a:r>
              <a:rPr lang="en-US" dirty="0"/>
              <a:t>Parallel Passages</a:t>
            </a:r>
          </a:p>
        </p:txBody>
      </p:sp>
      <p:sp>
        <p:nvSpPr>
          <p:cNvPr id="6" name="Text Placeholder 5"/>
          <p:cNvSpPr>
            <a:spLocks noGrp="1"/>
          </p:cNvSpPr>
          <p:nvPr>
            <p:ph type="body" idx="1"/>
          </p:nvPr>
        </p:nvSpPr>
        <p:spPr>
          <a:solidFill>
            <a:schemeClr val="bg2">
              <a:lumMod val="60000"/>
              <a:lumOff val="40000"/>
            </a:schemeClr>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anchor="ctr"/>
          <a:lstStyle/>
          <a:p>
            <a:pPr algn="ctr"/>
            <a:r>
              <a:rPr lang="en-US" sz="3200" dirty="0" smtClean="0">
                <a:effectLst/>
              </a:rPr>
              <a:t>Col. 2:14</a:t>
            </a:r>
            <a:endParaRPr lang="en-US" sz="3200" dirty="0"/>
          </a:p>
        </p:txBody>
      </p:sp>
      <p:sp>
        <p:nvSpPr>
          <p:cNvPr id="7" name="Content Placeholder 6"/>
          <p:cNvSpPr>
            <a:spLocks noGrp="1"/>
          </p:cNvSpPr>
          <p:nvPr>
            <p:ph sz="half" idx="2"/>
          </p:nvPr>
        </p:nvSpPr>
        <p:spPr/>
        <p:txBody>
          <a:bodyPr/>
          <a:lstStyle/>
          <a:p>
            <a:pPr marL="0" indent="342900">
              <a:buNone/>
            </a:pPr>
            <a:r>
              <a:rPr lang="en-US" sz="2800" baseline="30000" dirty="0">
                <a:effectLst/>
              </a:rPr>
              <a:t>14</a:t>
            </a:r>
            <a:r>
              <a:rPr lang="en-US" sz="2800" dirty="0">
                <a:effectLst/>
              </a:rPr>
              <a:t>having </a:t>
            </a:r>
            <a:r>
              <a:rPr lang="en-US" sz="2800" b="1" dirty="0">
                <a:solidFill>
                  <a:srgbClr val="FFFF00"/>
                </a:solidFill>
                <a:effectLst/>
              </a:rPr>
              <a:t>wiped out </a:t>
            </a:r>
            <a:r>
              <a:rPr lang="en-US" sz="2800" dirty="0">
                <a:effectLst/>
              </a:rPr>
              <a:t>the handwriting of requirements that was against us, which was contrary to us. And He has </a:t>
            </a:r>
            <a:r>
              <a:rPr lang="en-US" sz="2800" b="1" dirty="0">
                <a:solidFill>
                  <a:srgbClr val="FFFF00"/>
                </a:solidFill>
                <a:effectLst/>
              </a:rPr>
              <a:t>taken it out of the way</a:t>
            </a:r>
            <a:r>
              <a:rPr lang="en-US" sz="2800" dirty="0">
                <a:effectLst/>
              </a:rPr>
              <a:t>, having </a:t>
            </a:r>
            <a:r>
              <a:rPr lang="en-US" sz="2800" b="1" dirty="0">
                <a:solidFill>
                  <a:srgbClr val="FFFF00"/>
                </a:solidFill>
                <a:effectLst/>
              </a:rPr>
              <a:t>nailed it to the cross</a:t>
            </a:r>
            <a:r>
              <a:rPr lang="en-US" sz="2800" dirty="0">
                <a:effectLst/>
              </a:rPr>
              <a:t>.</a:t>
            </a:r>
          </a:p>
        </p:txBody>
      </p:sp>
      <p:sp>
        <p:nvSpPr>
          <p:cNvPr id="8" name="Text Placeholder 7"/>
          <p:cNvSpPr>
            <a:spLocks noGrp="1"/>
          </p:cNvSpPr>
          <p:nvPr>
            <p:ph type="body" sz="quarter" idx="3"/>
          </p:nvPr>
        </p:nvSpPr>
        <p:spPr>
          <a:solidFill>
            <a:schemeClr val="bg2">
              <a:lumMod val="60000"/>
              <a:lumOff val="40000"/>
            </a:schemeClr>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anchor="ctr"/>
          <a:lstStyle/>
          <a:p>
            <a:pPr algn="ctr"/>
            <a:r>
              <a:rPr lang="en-US" sz="3200" dirty="0">
                <a:effectLst/>
              </a:rPr>
              <a:t>Eph </a:t>
            </a:r>
            <a:r>
              <a:rPr lang="en-US" sz="3200" dirty="0" smtClean="0">
                <a:effectLst/>
              </a:rPr>
              <a:t>2:15</a:t>
            </a:r>
            <a:endParaRPr lang="en-US" sz="3200" dirty="0"/>
          </a:p>
        </p:txBody>
      </p:sp>
      <p:sp>
        <p:nvSpPr>
          <p:cNvPr id="9" name="Content Placeholder 8"/>
          <p:cNvSpPr>
            <a:spLocks noGrp="1"/>
          </p:cNvSpPr>
          <p:nvPr>
            <p:ph sz="quarter" idx="4"/>
          </p:nvPr>
        </p:nvSpPr>
        <p:spPr/>
        <p:txBody>
          <a:bodyPr/>
          <a:lstStyle/>
          <a:p>
            <a:pPr marL="0" indent="342900">
              <a:buNone/>
            </a:pPr>
            <a:r>
              <a:rPr lang="en-US" sz="2800" baseline="30000" dirty="0">
                <a:effectLst/>
              </a:rPr>
              <a:t>15</a:t>
            </a:r>
            <a:r>
              <a:rPr lang="en-US" sz="2800" dirty="0">
                <a:effectLst/>
              </a:rPr>
              <a:t>having </a:t>
            </a:r>
            <a:r>
              <a:rPr lang="en-US" sz="2800" b="1" dirty="0">
                <a:solidFill>
                  <a:srgbClr val="FFFF00"/>
                </a:solidFill>
                <a:effectLst/>
              </a:rPr>
              <a:t>abolished</a:t>
            </a:r>
            <a:r>
              <a:rPr lang="en-US" sz="2800" dirty="0">
                <a:effectLst/>
              </a:rPr>
              <a:t> </a:t>
            </a:r>
            <a:r>
              <a:rPr lang="en-US" sz="2800" b="1" dirty="0">
                <a:solidFill>
                  <a:srgbClr val="FFFF00"/>
                </a:solidFill>
                <a:effectLst/>
              </a:rPr>
              <a:t>in His flesh the enmity</a:t>
            </a:r>
            <a:r>
              <a:rPr lang="en-US" sz="2800" dirty="0">
                <a:effectLst/>
              </a:rPr>
              <a:t>, that is, the law of </a:t>
            </a:r>
            <a:r>
              <a:rPr lang="en-US" sz="2800" dirty="0" smtClean="0">
                <a:effectLst/>
              </a:rPr>
              <a:t>commandments contained </a:t>
            </a:r>
            <a:r>
              <a:rPr lang="en-US" sz="2800" dirty="0">
                <a:effectLst/>
              </a:rPr>
              <a:t>in ordinances, so as to create in Himself one new man from the </a:t>
            </a:r>
            <a:r>
              <a:rPr lang="en-US" sz="2800" dirty="0" smtClean="0">
                <a:effectLst/>
              </a:rPr>
              <a:t>two thus making peace….</a:t>
            </a:r>
            <a:endParaRPr lang="en-US" sz="2800" dirty="0">
              <a:effectLst/>
            </a:endParaRPr>
          </a:p>
        </p:txBody>
      </p:sp>
      <p:sp>
        <p:nvSpPr>
          <p:cNvPr id="4" name="Slide Number Placeholder 3"/>
          <p:cNvSpPr>
            <a:spLocks noGrp="1"/>
          </p:cNvSpPr>
          <p:nvPr>
            <p:ph type="sldNum" sz="quarter" idx="12"/>
          </p:nvPr>
        </p:nvSpPr>
        <p:spPr/>
        <p:txBody>
          <a:bodyPr/>
          <a:lstStyle/>
          <a:p>
            <a:fld id="{340407B5-6A14-488B-9F97-9DA19460A550}" type="slidenum">
              <a:rPr lang="en-US" smtClean="0">
                <a:solidFill>
                  <a:srgbClr val="FFFFFF"/>
                </a:solidFill>
              </a:rPr>
              <a:pPr/>
              <a:t>180</a:t>
            </a:fld>
            <a:endParaRPr lang="en-US">
              <a:solidFill>
                <a:srgbClr val="FFFFFF"/>
              </a:solidFill>
            </a:endParaRPr>
          </a:p>
        </p:txBody>
      </p:sp>
      <p:sp>
        <p:nvSpPr>
          <p:cNvPr id="10" name="Footer Placeholder 9"/>
          <p:cNvSpPr>
            <a:spLocks noGrp="1"/>
          </p:cNvSpPr>
          <p:nvPr>
            <p:ph type="ftr" sz="quarter" idx="11"/>
          </p:nvPr>
        </p:nvSpPr>
        <p:spPr/>
        <p:txBody>
          <a:bodyPr/>
          <a:lstStyle/>
          <a:p>
            <a:r>
              <a:rPr lang="en-US" smtClean="0">
                <a:solidFill>
                  <a:srgbClr val="FFFFFF"/>
                </a:solidFill>
              </a:rPr>
              <a:t>Kevin Kay</a:t>
            </a:r>
            <a:endParaRPr lang="en-US">
              <a:solidFill>
                <a:srgbClr val="FFFFFF"/>
              </a:solidFill>
            </a:endParaRPr>
          </a:p>
        </p:txBody>
      </p:sp>
    </p:spTree>
    <p:extLst>
      <p:ext uri="{BB962C8B-B14F-4D97-AF65-F5344CB8AC3E}">
        <p14:creationId xmlns:p14="http://schemas.microsoft.com/office/powerpoint/2010/main" val="399293897"/>
      </p:ext>
    </p:extLst>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par>
    </p:tnLst>
  </p:timing>
</p:sld>
</file>

<file path=ppt/slides/slide1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descr="bd07701_"/>
          <p:cNvPicPr>
            <a:picLocks noChangeAspect="1" noChangeArrowheads="1"/>
          </p:cNvPicPr>
          <p:nvPr/>
        </p:nvPicPr>
        <p:blipFill>
          <a:blip r:embed="rId2" cstate="print"/>
          <a:srcRect/>
          <a:stretch>
            <a:fillRect/>
          </a:stretch>
        </p:blipFill>
        <p:spPr bwMode="auto">
          <a:xfrm>
            <a:off x="3359419" y="1790700"/>
            <a:ext cx="2186273" cy="3352800"/>
          </a:xfrm>
          <a:prstGeom prst="rect">
            <a:avLst/>
          </a:prstGeom>
          <a:noFill/>
        </p:spPr>
      </p:pic>
      <p:sp>
        <p:nvSpPr>
          <p:cNvPr id="6" name="Content Placeholder 5"/>
          <p:cNvSpPr>
            <a:spLocks noGrp="1"/>
          </p:cNvSpPr>
          <p:nvPr>
            <p:ph sz="half" idx="2"/>
          </p:nvPr>
        </p:nvSpPr>
        <p:spPr>
          <a:xfrm>
            <a:off x="1066800" y="1752600"/>
            <a:ext cx="7620000" cy="4378325"/>
          </a:xfrm>
        </p:spPr>
        <p:txBody>
          <a:bodyPr/>
          <a:lstStyle/>
          <a:p>
            <a:pPr marL="457200" indent="-457200">
              <a:spcBef>
                <a:spcPts val="0"/>
              </a:spcBef>
              <a:spcAft>
                <a:spcPts val="2400"/>
              </a:spcAft>
            </a:pPr>
            <a:r>
              <a:rPr lang="en-US" sz="3200" dirty="0" smtClean="0">
                <a:solidFill>
                  <a:srgbClr val="FFFF00"/>
                </a:solidFill>
                <a:latin typeface="Arial Black" pitchFamily="34" charset="0"/>
              </a:rPr>
              <a:t>Having wiped out </a:t>
            </a:r>
            <a:r>
              <a:rPr lang="en-US" sz="3200" dirty="0" smtClean="0"/>
              <a:t>the handwriting of requirements</a:t>
            </a:r>
          </a:p>
          <a:p>
            <a:pPr marL="457200" indent="-457200">
              <a:spcBef>
                <a:spcPts val="0"/>
              </a:spcBef>
              <a:spcAft>
                <a:spcPts val="2400"/>
              </a:spcAft>
            </a:pPr>
            <a:r>
              <a:rPr lang="en-US" sz="3200" dirty="0">
                <a:solidFill>
                  <a:srgbClr val="FFFF00"/>
                </a:solidFill>
                <a:latin typeface="Arial Black" pitchFamily="34" charset="0"/>
              </a:rPr>
              <a:t>Has taken </a:t>
            </a:r>
            <a:r>
              <a:rPr lang="en-US" sz="3200" dirty="0" smtClean="0"/>
              <a:t>it out of the way</a:t>
            </a:r>
          </a:p>
          <a:p>
            <a:pPr marL="457200" indent="-457200">
              <a:spcBef>
                <a:spcPts val="0"/>
              </a:spcBef>
              <a:spcAft>
                <a:spcPts val="2400"/>
              </a:spcAft>
            </a:pPr>
            <a:r>
              <a:rPr lang="en-US" sz="3200" dirty="0">
                <a:solidFill>
                  <a:srgbClr val="FFFF00"/>
                </a:solidFill>
                <a:latin typeface="Arial Black" pitchFamily="34" charset="0"/>
              </a:rPr>
              <a:t>Having nailed </a:t>
            </a:r>
            <a:r>
              <a:rPr lang="en-US" sz="3200" dirty="0" smtClean="0"/>
              <a:t>it to the cross</a:t>
            </a:r>
          </a:p>
          <a:p>
            <a:pPr marL="457200" indent="-457200">
              <a:spcBef>
                <a:spcPts val="0"/>
              </a:spcBef>
              <a:spcAft>
                <a:spcPts val="2400"/>
              </a:spcAft>
            </a:pPr>
            <a:r>
              <a:rPr lang="en-US" sz="3200" dirty="0">
                <a:solidFill>
                  <a:srgbClr val="FFFF00"/>
                </a:solidFill>
                <a:latin typeface="Arial Black" pitchFamily="34" charset="0"/>
              </a:rPr>
              <a:t>Having </a:t>
            </a:r>
            <a:r>
              <a:rPr lang="en-US" sz="3200" dirty="0" smtClean="0">
                <a:solidFill>
                  <a:srgbClr val="FFFF00"/>
                </a:solidFill>
                <a:latin typeface="Arial Black" pitchFamily="34" charset="0"/>
              </a:rPr>
              <a:t>disarmed </a:t>
            </a:r>
            <a:r>
              <a:rPr lang="en-US" sz="3200" dirty="0" smtClean="0"/>
              <a:t>principalities &amp; powers</a:t>
            </a:r>
            <a:endParaRPr lang="en-US" sz="3200" dirty="0"/>
          </a:p>
        </p:txBody>
      </p:sp>
      <p:sp>
        <p:nvSpPr>
          <p:cNvPr id="2" name="Title 1"/>
          <p:cNvSpPr>
            <a:spLocks noGrp="1"/>
          </p:cNvSpPr>
          <p:nvPr>
            <p:ph type="title"/>
          </p:nvPr>
        </p:nvSpPr>
        <p:spPr/>
        <p:txBody>
          <a:bodyPr/>
          <a:lstStyle/>
          <a:p>
            <a:r>
              <a:rPr lang="en-US" dirty="0" smtClean="0">
                <a:latin typeface="Arial Black" pitchFamily="34" charset="0"/>
              </a:rPr>
              <a:t>Nailed To The Cross</a:t>
            </a:r>
            <a:r>
              <a:rPr lang="en-US" dirty="0" smtClean="0"/>
              <a:t/>
            </a:r>
            <a:br>
              <a:rPr lang="en-US" dirty="0" smtClean="0"/>
            </a:br>
            <a:r>
              <a:rPr lang="en-US" sz="3000" dirty="0" smtClean="0"/>
              <a:t>(Col. 2:13-15)</a:t>
            </a:r>
            <a:endParaRPr lang="en-US" sz="3000" dirty="0"/>
          </a:p>
        </p:txBody>
      </p:sp>
      <p:sp>
        <p:nvSpPr>
          <p:cNvPr id="3" name="Slide Number Placeholder 2"/>
          <p:cNvSpPr>
            <a:spLocks noGrp="1"/>
          </p:cNvSpPr>
          <p:nvPr>
            <p:ph type="sldNum" sz="quarter" idx="12"/>
          </p:nvPr>
        </p:nvSpPr>
        <p:spPr/>
        <p:txBody>
          <a:bodyPr/>
          <a:lstStyle/>
          <a:p>
            <a:pPr>
              <a:defRPr/>
            </a:pPr>
            <a:fld id="{E5D656E4-276E-4386-9B66-7235493A3535}" type="slidenum">
              <a:rPr lang="en-US" smtClean="0">
                <a:solidFill>
                  <a:srgbClr val="FFFFFF"/>
                </a:solidFill>
              </a:rPr>
              <a:pPr>
                <a:defRPr/>
              </a:pPr>
              <a:t>181</a:t>
            </a:fld>
            <a:endParaRPr lang="en-US">
              <a:solidFill>
                <a:srgbClr val="FFFFFF"/>
              </a:solidFill>
            </a:endParaRPr>
          </a:p>
        </p:txBody>
      </p:sp>
      <p:sp>
        <p:nvSpPr>
          <p:cNvPr id="5" name="Oval Callout 4"/>
          <p:cNvSpPr/>
          <p:nvPr/>
        </p:nvSpPr>
        <p:spPr bwMode="auto">
          <a:xfrm>
            <a:off x="3359419" y="891540"/>
            <a:ext cx="1752600" cy="495300"/>
          </a:xfrm>
          <a:prstGeom prst="wedgeEllipseCallout">
            <a:avLst>
              <a:gd name="adj1" fmla="val -28659"/>
              <a:gd name="adj2" fmla="val 122501"/>
            </a:avLst>
          </a:prstGeom>
          <a:solidFill>
            <a:srgbClr val="C00000"/>
          </a:solidFill>
          <a:ln w="38100" cap="flat" cmpd="sng" algn="ctr">
            <a:noFill/>
            <a:prstDash val="solid"/>
            <a:round/>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b">
              <a:rot lat="0" lon="0" rev="8700000"/>
            </a:lightRig>
          </a:scene3d>
          <a:sp3d>
            <a:bevelT w="190500" h="38100"/>
          </a:sp3d>
        </p:spPr>
        <p:txBody>
          <a:bodyPr vert="horz" wrap="square" lIns="91440" tIns="45720" rIns="91440" bIns="45720" numCol="1" rtlCol="0" anchor="ctr" anchorCtr="0" compatLnSpc="1">
            <a:prstTxWarp prst="textNoShape">
              <a:avLst/>
            </a:prstTxWarp>
          </a:bodyPr>
          <a:lstStyle/>
          <a:p>
            <a:pPr algn="ctr">
              <a:spcBef>
                <a:spcPct val="20000"/>
              </a:spcBef>
            </a:pPr>
            <a:r>
              <a:rPr lang="en-US" sz="3000" dirty="0" smtClean="0">
                <a:solidFill>
                  <a:srgbClr val="FFFFFF"/>
                </a:solidFill>
                <a:latin typeface="Arial"/>
              </a:rPr>
              <a:t>Aorist</a:t>
            </a:r>
          </a:p>
        </p:txBody>
      </p:sp>
      <p:sp>
        <p:nvSpPr>
          <p:cNvPr id="8" name="Oval Callout 7"/>
          <p:cNvSpPr/>
          <p:nvPr/>
        </p:nvSpPr>
        <p:spPr bwMode="auto">
          <a:xfrm>
            <a:off x="0" y="1047750"/>
            <a:ext cx="1981200" cy="647700"/>
          </a:xfrm>
          <a:prstGeom prst="wedgeEllipseCallout">
            <a:avLst>
              <a:gd name="adj1" fmla="val 31215"/>
              <a:gd name="adj2" fmla="val 266256"/>
            </a:avLst>
          </a:prstGeom>
          <a:solidFill>
            <a:srgbClr val="C00000"/>
          </a:solidFill>
          <a:ln w="38100" cap="flat" cmpd="sng" algn="ctr">
            <a:noFill/>
            <a:prstDash val="solid"/>
            <a:round/>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b">
              <a:rot lat="0" lon="0" rev="8700000"/>
            </a:lightRig>
          </a:scene3d>
          <a:sp3d>
            <a:bevelT w="190500" h="38100"/>
          </a:sp3d>
        </p:spPr>
        <p:txBody>
          <a:bodyPr vert="horz" wrap="square" lIns="91440" tIns="45720" rIns="91440" bIns="45720" numCol="1" rtlCol="0" anchor="ctr" anchorCtr="0" compatLnSpc="1">
            <a:prstTxWarp prst="textNoShape">
              <a:avLst/>
            </a:prstTxWarp>
          </a:bodyPr>
          <a:lstStyle/>
          <a:p>
            <a:pPr algn="ctr">
              <a:spcBef>
                <a:spcPct val="20000"/>
              </a:spcBef>
            </a:pPr>
            <a:r>
              <a:rPr lang="en-US" sz="3000" dirty="0" smtClean="0">
                <a:solidFill>
                  <a:srgbClr val="FFFFFF"/>
                </a:solidFill>
                <a:latin typeface="Arial"/>
              </a:rPr>
              <a:t>Perfect</a:t>
            </a:r>
          </a:p>
        </p:txBody>
      </p:sp>
      <p:sp>
        <p:nvSpPr>
          <p:cNvPr id="10" name="Oval Callout 9"/>
          <p:cNvSpPr/>
          <p:nvPr/>
        </p:nvSpPr>
        <p:spPr bwMode="auto">
          <a:xfrm>
            <a:off x="4669392" y="5581650"/>
            <a:ext cx="1752600" cy="495300"/>
          </a:xfrm>
          <a:prstGeom prst="wedgeEllipseCallout">
            <a:avLst>
              <a:gd name="adj1" fmla="val -49529"/>
              <a:gd name="adj2" fmla="val -124423"/>
            </a:avLst>
          </a:prstGeom>
          <a:solidFill>
            <a:srgbClr val="C00000"/>
          </a:solidFill>
          <a:ln w="38100" cap="flat" cmpd="sng" algn="ctr">
            <a:noFill/>
            <a:prstDash val="solid"/>
            <a:round/>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b">
              <a:rot lat="0" lon="0" rev="8700000"/>
            </a:lightRig>
          </a:scene3d>
          <a:sp3d>
            <a:bevelT w="190500" h="38100"/>
          </a:sp3d>
        </p:spPr>
        <p:txBody>
          <a:bodyPr vert="horz" wrap="square" lIns="91440" tIns="45720" rIns="91440" bIns="45720" numCol="1" rtlCol="0" anchor="ctr" anchorCtr="0" compatLnSpc="1">
            <a:prstTxWarp prst="textNoShape">
              <a:avLst/>
            </a:prstTxWarp>
          </a:bodyPr>
          <a:lstStyle/>
          <a:p>
            <a:pPr algn="ctr">
              <a:spcBef>
                <a:spcPct val="20000"/>
              </a:spcBef>
            </a:pPr>
            <a:r>
              <a:rPr lang="en-US" sz="3000" dirty="0" smtClean="0">
                <a:solidFill>
                  <a:srgbClr val="FFFFFF"/>
                </a:solidFill>
                <a:latin typeface="Arial"/>
              </a:rPr>
              <a:t>Aorist</a:t>
            </a:r>
          </a:p>
        </p:txBody>
      </p:sp>
      <p:sp>
        <p:nvSpPr>
          <p:cNvPr id="11" name="Oval Callout 10"/>
          <p:cNvSpPr/>
          <p:nvPr/>
        </p:nvSpPr>
        <p:spPr bwMode="auto">
          <a:xfrm>
            <a:off x="5617081" y="2362200"/>
            <a:ext cx="1752600" cy="495300"/>
          </a:xfrm>
          <a:prstGeom prst="wedgeEllipseCallout">
            <a:avLst>
              <a:gd name="adj1" fmla="val -102355"/>
              <a:gd name="adj2" fmla="val 254039"/>
            </a:avLst>
          </a:prstGeom>
          <a:solidFill>
            <a:srgbClr val="C00000"/>
          </a:solidFill>
          <a:ln w="38100" cap="flat" cmpd="sng" algn="ctr">
            <a:noFill/>
            <a:prstDash val="solid"/>
            <a:round/>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b">
              <a:rot lat="0" lon="0" rev="8700000"/>
            </a:lightRig>
          </a:scene3d>
          <a:sp3d>
            <a:bevelT w="190500" h="38100"/>
          </a:sp3d>
        </p:spPr>
        <p:txBody>
          <a:bodyPr vert="horz" wrap="square" lIns="91440" tIns="45720" rIns="91440" bIns="45720" numCol="1" rtlCol="0" anchor="ctr" anchorCtr="0" compatLnSpc="1">
            <a:prstTxWarp prst="textNoShape">
              <a:avLst/>
            </a:prstTxWarp>
          </a:bodyPr>
          <a:lstStyle/>
          <a:p>
            <a:pPr algn="ctr">
              <a:spcBef>
                <a:spcPct val="20000"/>
              </a:spcBef>
            </a:pPr>
            <a:r>
              <a:rPr lang="en-US" sz="3000" dirty="0" smtClean="0">
                <a:solidFill>
                  <a:srgbClr val="FFFFFF"/>
                </a:solidFill>
                <a:latin typeface="Arial"/>
              </a:rPr>
              <a:t>Aorist</a:t>
            </a:r>
          </a:p>
        </p:txBody>
      </p:sp>
      <p:sp>
        <p:nvSpPr>
          <p:cNvPr id="7" name="Footer Placeholder 6"/>
          <p:cNvSpPr>
            <a:spLocks noGrp="1"/>
          </p:cNvSpPr>
          <p:nvPr>
            <p:ph type="ftr" sz="quarter" idx="11"/>
          </p:nvPr>
        </p:nvSpPr>
        <p:spPr/>
        <p:txBody>
          <a:bodyPr/>
          <a:lstStyle/>
          <a:p>
            <a:pPr algn="ctr">
              <a:defRPr/>
            </a:pPr>
            <a:r>
              <a:rPr lang="en-US" smtClean="0">
                <a:solidFill>
                  <a:srgbClr val="FFFFFF"/>
                </a:solidFill>
              </a:rPr>
              <a:t>Kevin Kay</a:t>
            </a:r>
            <a:endParaRPr lang="en-US" dirty="0">
              <a:solidFill>
                <a:srgbClr val="FFFFFF"/>
              </a:solidFill>
            </a:endParaRPr>
          </a:p>
        </p:txBody>
      </p:sp>
    </p:spTree>
    <p:extLst>
      <p:ext uri="{BB962C8B-B14F-4D97-AF65-F5344CB8AC3E}">
        <p14:creationId xmlns:p14="http://schemas.microsoft.com/office/powerpoint/2010/main" val="3897434036"/>
      </p:ext>
    </p:extLst>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6">
                                            <p:txEl>
                                              <p:pRg st="0" end="0"/>
                                            </p:txEl>
                                          </p:spTgt>
                                        </p:tgtEl>
                                        <p:attrNameLst>
                                          <p:attrName>style.visibility</p:attrName>
                                        </p:attrNameLst>
                                      </p:cBhvr>
                                      <p:to>
                                        <p:strVal val="visible"/>
                                      </p:to>
                                    </p:set>
                                    <p:anim calcmode="lin" valueType="num">
                                      <p:cBhvr>
                                        <p:cTn id="7" dur="500" fill="hold"/>
                                        <p:tgtEl>
                                          <p:spTgt spid="6">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6">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6">
                                            <p:txEl>
                                              <p:pRg st="0" end="0"/>
                                            </p:txEl>
                                          </p:spTgt>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6">
                                            <p:txEl>
                                              <p:pRg st="1" end="1"/>
                                            </p:txEl>
                                          </p:spTgt>
                                        </p:tgtEl>
                                        <p:attrNameLst>
                                          <p:attrName>style.visibility</p:attrName>
                                        </p:attrNameLst>
                                      </p:cBhvr>
                                      <p:to>
                                        <p:strVal val="visible"/>
                                      </p:to>
                                    </p:set>
                                    <p:anim calcmode="lin" valueType="num">
                                      <p:cBhvr>
                                        <p:cTn id="14" dur="500" fill="hold"/>
                                        <p:tgtEl>
                                          <p:spTgt spid="6">
                                            <p:txEl>
                                              <p:pRg st="1" end="1"/>
                                            </p:txEl>
                                          </p:spTgt>
                                        </p:tgtEl>
                                        <p:attrNameLst>
                                          <p:attrName>ppt_w</p:attrName>
                                        </p:attrNameLst>
                                      </p:cBhvr>
                                      <p:tavLst>
                                        <p:tav tm="0">
                                          <p:val>
                                            <p:fltVal val="0"/>
                                          </p:val>
                                        </p:tav>
                                        <p:tav tm="100000">
                                          <p:val>
                                            <p:strVal val="#ppt_w"/>
                                          </p:val>
                                        </p:tav>
                                      </p:tavLst>
                                    </p:anim>
                                    <p:anim calcmode="lin" valueType="num">
                                      <p:cBhvr>
                                        <p:cTn id="15" dur="500" fill="hold"/>
                                        <p:tgtEl>
                                          <p:spTgt spid="6">
                                            <p:txEl>
                                              <p:pRg st="1" end="1"/>
                                            </p:txEl>
                                          </p:spTgt>
                                        </p:tgtEl>
                                        <p:attrNameLst>
                                          <p:attrName>ppt_h</p:attrName>
                                        </p:attrNameLst>
                                      </p:cBhvr>
                                      <p:tavLst>
                                        <p:tav tm="0">
                                          <p:val>
                                            <p:fltVal val="0"/>
                                          </p:val>
                                        </p:tav>
                                        <p:tav tm="100000">
                                          <p:val>
                                            <p:strVal val="#ppt_h"/>
                                          </p:val>
                                        </p:tav>
                                      </p:tavLst>
                                    </p:anim>
                                    <p:animEffect transition="in" filter="fade">
                                      <p:cBhvr>
                                        <p:cTn id="16" dur="500"/>
                                        <p:tgtEl>
                                          <p:spTgt spid="6">
                                            <p:txEl>
                                              <p:pRg st="1" end="1"/>
                                            </p:txEl>
                                          </p:spTgt>
                                        </p:tgtEl>
                                      </p:cBhvr>
                                    </p:animEffect>
                                  </p:childTnLst>
                                </p:cTn>
                              </p:par>
                            </p:childTnLst>
                          </p:cTn>
                        </p:par>
                      </p:childTnLst>
                    </p:cTn>
                  </p:par>
                  <p:par>
                    <p:cTn id="17" fill="hold">
                      <p:stCondLst>
                        <p:cond delay="indefinite"/>
                      </p:stCondLst>
                      <p:childTnLst>
                        <p:par>
                          <p:cTn id="18" fill="hold">
                            <p:stCondLst>
                              <p:cond delay="0"/>
                            </p:stCondLst>
                            <p:childTnLst>
                              <p:par>
                                <p:cTn id="19" presetID="53" presetClass="entr" presetSubtype="16" fill="hold" grpId="0" nodeType="clickEffect">
                                  <p:stCondLst>
                                    <p:cond delay="0"/>
                                  </p:stCondLst>
                                  <p:childTnLst>
                                    <p:set>
                                      <p:cBhvr>
                                        <p:cTn id="20" dur="1" fill="hold">
                                          <p:stCondLst>
                                            <p:cond delay="0"/>
                                          </p:stCondLst>
                                        </p:cTn>
                                        <p:tgtEl>
                                          <p:spTgt spid="6">
                                            <p:txEl>
                                              <p:pRg st="2" end="2"/>
                                            </p:txEl>
                                          </p:spTgt>
                                        </p:tgtEl>
                                        <p:attrNameLst>
                                          <p:attrName>style.visibility</p:attrName>
                                        </p:attrNameLst>
                                      </p:cBhvr>
                                      <p:to>
                                        <p:strVal val="visible"/>
                                      </p:to>
                                    </p:set>
                                    <p:anim calcmode="lin" valueType="num">
                                      <p:cBhvr>
                                        <p:cTn id="21" dur="500" fill="hold"/>
                                        <p:tgtEl>
                                          <p:spTgt spid="6">
                                            <p:txEl>
                                              <p:pRg st="2" end="2"/>
                                            </p:txEl>
                                          </p:spTgt>
                                        </p:tgtEl>
                                        <p:attrNameLst>
                                          <p:attrName>ppt_w</p:attrName>
                                        </p:attrNameLst>
                                      </p:cBhvr>
                                      <p:tavLst>
                                        <p:tav tm="0">
                                          <p:val>
                                            <p:fltVal val="0"/>
                                          </p:val>
                                        </p:tav>
                                        <p:tav tm="100000">
                                          <p:val>
                                            <p:strVal val="#ppt_w"/>
                                          </p:val>
                                        </p:tav>
                                      </p:tavLst>
                                    </p:anim>
                                    <p:anim calcmode="lin" valueType="num">
                                      <p:cBhvr>
                                        <p:cTn id="22" dur="500" fill="hold"/>
                                        <p:tgtEl>
                                          <p:spTgt spid="6">
                                            <p:txEl>
                                              <p:pRg st="2" end="2"/>
                                            </p:txEl>
                                          </p:spTgt>
                                        </p:tgtEl>
                                        <p:attrNameLst>
                                          <p:attrName>ppt_h</p:attrName>
                                        </p:attrNameLst>
                                      </p:cBhvr>
                                      <p:tavLst>
                                        <p:tav tm="0">
                                          <p:val>
                                            <p:fltVal val="0"/>
                                          </p:val>
                                        </p:tav>
                                        <p:tav tm="100000">
                                          <p:val>
                                            <p:strVal val="#ppt_h"/>
                                          </p:val>
                                        </p:tav>
                                      </p:tavLst>
                                    </p:anim>
                                    <p:animEffect transition="in" filter="fade">
                                      <p:cBhvr>
                                        <p:cTn id="23" dur="500"/>
                                        <p:tgtEl>
                                          <p:spTgt spid="6">
                                            <p:txEl>
                                              <p:pRg st="2" end="2"/>
                                            </p:txEl>
                                          </p:spTgt>
                                        </p:tgtEl>
                                      </p:cBhvr>
                                    </p:animEffect>
                                  </p:childTnLst>
                                </p:cTn>
                              </p:par>
                            </p:childTnLst>
                          </p:cTn>
                        </p:par>
                      </p:childTnLst>
                    </p:cTn>
                  </p:par>
                  <p:par>
                    <p:cTn id="24" fill="hold">
                      <p:stCondLst>
                        <p:cond delay="indefinite"/>
                      </p:stCondLst>
                      <p:childTnLst>
                        <p:par>
                          <p:cTn id="25" fill="hold">
                            <p:stCondLst>
                              <p:cond delay="0"/>
                            </p:stCondLst>
                            <p:childTnLst>
                              <p:par>
                                <p:cTn id="26" presetID="53" presetClass="entr" presetSubtype="16" fill="hold" grpId="0" nodeType="clickEffect">
                                  <p:stCondLst>
                                    <p:cond delay="0"/>
                                  </p:stCondLst>
                                  <p:childTnLst>
                                    <p:set>
                                      <p:cBhvr>
                                        <p:cTn id="27" dur="1" fill="hold">
                                          <p:stCondLst>
                                            <p:cond delay="0"/>
                                          </p:stCondLst>
                                        </p:cTn>
                                        <p:tgtEl>
                                          <p:spTgt spid="6">
                                            <p:txEl>
                                              <p:pRg st="3" end="3"/>
                                            </p:txEl>
                                          </p:spTgt>
                                        </p:tgtEl>
                                        <p:attrNameLst>
                                          <p:attrName>style.visibility</p:attrName>
                                        </p:attrNameLst>
                                      </p:cBhvr>
                                      <p:to>
                                        <p:strVal val="visible"/>
                                      </p:to>
                                    </p:set>
                                    <p:anim calcmode="lin" valueType="num">
                                      <p:cBhvr>
                                        <p:cTn id="28" dur="500" fill="hold"/>
                                        <p:tgtEl>
                                          <p:spTgt spid="6">
                                            <p:txEl>
                                              <p:pRg st="3" end="3"/>
                                            </p:txEl>
                                          </p:spTgt>
                                        </p:tgtEl>
                                        <p:attrNameLst>
                                          <p:attrName>ppt_w</p:attrName>
                                        </p:attrNameLst>
                                      </p:cBhvr>
                                      <p:tavLst>
                                        <p:tav tm="0">
                                          <p:val>
                                            <p:fltVal val="0"/>
                                          </p:val>
                                        </p:tav>
                                        <p:tav tm="100000">
                                          <p:val>
                                            <p:strVal val="#ppt_w"/>
                                          </p:val>
                                        </p:tav>
                                      </p:tavLst>
                                    </p:anim>
                                    <p:anim calcmode="lin" valueType="num">
                                      <p:cBhvr>
                                        <p:cTn id="29" dur="500" fill="hold"/>
                                        <p:tgtEl>
                                          <p:spTgt spid="6">
                                            <p:txEl>
                                              <p:pRg st="3" end="3"/>
                                            </p:txEl>
                                          </p:spTgt>
                                        </p:tgtEl>
                                        <p:attrNameLst>
                                          <p:attrName>ppt_h</p:attrName>
                                        </p:attrNameLst>
                                      </p:cBhvr>
                                      <p:tavLst>
                                        <p:tav tm="0">
                                          <p:val>
                                            <p:fltVal val="0"/>
                                          </p:val>
                                        </p:tav>
                                        <p:tav tm="100000">
                                          <p:val>
                                            <p:strVal val="#ppt_h"/>
                                          </p:val>
                                        </p:tav>
                                      </p:tavLst>
                                    </p:anim>
                                    <p:animEffect transition="in" filter="fade">
                                      <p:cBhvr>
                                        <p:cTn id="30" dur="500"/>
                                        <p:tgtEl>
                                          <p:spTgt spid="6">
                                            <p:txEl>
                                              <p:pRg st="3" end="3"/>
                                            </p:txEl>
                                          </p:spTgt>
                                        </p:tgtEl>
                                      </p:cBhvr>
                                    </p:animEffect>
                                  </p:childTnLst>
                                </p:cTn>
                              </p:par>
                            </p:childTnLst>
                          </p:cTn>
                        </p:par>
                      </p:childTnLst>
                    </p:cTn>
                  </p:par>
                  <p:par>
                    <p:cTn id="31" fill="hold">
                      <p:stCondLst>
                        <p:cond delay="indefinite"/>
                      </p:stCondLst>
                      <p:childTnLst>
                        <p:par>
                          <p:cTn id="32" fill="hold">
                            <p:stCondLst>
                              <p:cond delay="0"/>
                            </p:stCondLst>
                            <p:childTnLst>
                              <p:par>
                                <p:cTn id="33" presetID="22" presetClass="entr" presetSubtype="4" fill="hold" grpId="0" nodeType="clickEffect">
                                  <p:stCondLst>
                                    <p:cond delay="0"/>
                                  </p:stCondLst>
                                  <p:childTnLst>
                                    <p:set>
                                      <p:cBhvr>
                                        <p:cTn id="34" dur="1" fill="hold">
                                          <p:stCondLst>
                                            <p:cond delay="0"/>
                                          </p:stCondLst>
                                        </p:cTn>
                                        <p:tgtEl>
                                          <p:spTgt spid="5"/>
                                        </p:tgtEl>
                                        <p:attrNameLst>
                                          <p:attrName>style.visibility</p:attrName>
                                        </p:attrNameLst>
                                      </p:cBhvr>
                                      <p:to>
                                        <p:strVal val="visible"/>
                                      </p:to>
                                    </p:set>
                                    <p:animEffect transition="in" filter="wipe(down)">
                                      <p:cBhvr>
                                        <p:cTn id="35" dur="500"/>
                                        <p:tgtEl>
                                          <p:spTgt spid="5"/>
                                        </p:tgtEl>
                                      </p:cBhvr>
                                    </p:animEffect>
                                  </p:childTnLst>
                                </p:cTn>
                              </p:par>
                            </p:childTnLst>
                          </p:cTn>
                        </p:par>
                      </p:childTnLst>
                    </p:cTn>
                  </p:par>
                  <p:par>
                    <p:cTn id="36" fill="hold">
                      <p:stCondLst>
                        <p:cond delay="indefinite"/>
                      </p:stCondLst>
                      <p:childTnLst>
                        <p:par>
                          <p:cTn id="37" fill="hold">
                            <p:stCondLst>
                              <p:cond delay="0"/>
                            </p:stCondLst>
                            <p:childTnLst>
                              <p:par>
                                <p:cTn id="38" presetID="22" presetClass="entr" presetSubtype="4" fill="hold" grpId="0" nodeType="clickEffect">
                                  <p:stCondLst>
                                    <p:cond delay="0"/>
                                  </p:stCondLst>
                                  <p:childTnLst>
                                    <p:set>
                                      <p:cBhvr>
                                        <p:cTn id="39" dur="1" fill="hold">
                                          <p:stCondLst>
                                            <p:cond delay="0"/>
                                          </p:stCondLst>
                                        </p:cTn>
                                        <p:tgtEl>
                                          <p:spTgt spid="8"/>
                                        </p:tgtEl>
                                        <p:attrNameLst>
                                          <p:attrName>style.visibility</p:attrName>
                                        </p:attrNameLst>
                                      </p:cBhvr>
                                      <p:to>
                                        <p:strVal val="visible"/>
                                      </p:to>
                                    </p:set>
                                    <p:animEffect transition="in" filter="wipe(down)">
                                      <p:cBhvr>
                                        <p:cTn id="40" dur="500"/>
                                        <p:tgtEl>
                                          <p:spTgt spid="8"/>
                                        </p:tgtEl>
                                      </p:cBhvr>
                                    </p:animEffect>
                                  </p:childTnLst>
                                </p:cTn>
                              </p:par>
                            </p:childTnLst>
                          </p:cTn>
                        </p:par>
                      </p:childTnLst>
                    </p:cTn>
                  </p:par>
                  <p:par>
                    <p:cTn id="41" fill="hold">
                      <p:stCondLst>
                        <p:cond delay="indefinite"/>
                      </p:stCondLst>
                      <p:childTnLst>
                        <p:par>
                          <p:cTn id="42" fill="hold">
                            <p:stCondLst>
                              <p:cond delay="0"/>
                            </p:stCondLst>
                            <p:childTnLst>
                              <p:par>
                                <p:cTn id="43" presetID="22" presetClass="entr" presetSubtype="4" fill="hold" grpId="0" nodeType="clickEffect">
                                  <p:stCondLst>
                                    <p:cond delay="0"/>
                                  </p:stCondLst>
                                  <p:childTnLst>
                                    <p:set>
                                      <p:cBhvr>
                                        <p:cTn id="44" dur="1" fill="hold">
                                          <p:stCondLst>
                                            <p:cond delay="0"/>
                                          </p:stCondLst>
                                        </p:cTn>
                                        <p:tgtEl>
                                          <p:spTgt spid="11"/>
                                        </p:tgtEl>
                                        <p:attrNameLst>
                                          <p:attrName>style.visibility</p:attrName>
                                        </p:attrNameLst>
                                      </p:cBhvr>
                                      <p:to>
                                        <p:strVal val="visible"/>
                                      </p:to>
                                    </p:set>
                                    <p:animEffect transition="in" filter="wipe(down)">
                                      <p:cBhvr>
                                        <p:cTn id="45" dur="500"/>
                                        <p:tgtEl>
                                          <p:spTgt spid="11"/>
                                        </p:tgtEl>
                                      </p:cBhvr>
                                    </p:animEffect>
                                  </p:childTnLst>
                                </p:cTn>
                              </p:par>
                            </p:childTnLst>
                          </p:cTn>
                        </p:par>
                      </p:childTnLst>
                    </p:cTn>
                  </p:par>
                  <p:par>
                    <p:cTn id="46" fill="hold">
                      <p:stCondLst>
                        <p:cond delay="indefinite"/>
                      </p:stCondLst>
                      <p:childTnLst>
                        <p:par>
                          <p:cTn id="47" fill="hold">
                            <p:stCondLst>
                              <p:cond delay="0"/>
                            </p:stCondLst>
                            <p:childTnLst>
                              <p:par>
                                <p:cTn id="48" presetID="22" presetClass="entr" presetSubtype="1" fill="hold" grpId="0" nodeType="clickEffect">
                                  <p:stCondLst>
                                    <p:cond delay="0"/>
                                  </p:stCondLst>
                                  <p:childTnLst>
                                    <p:set>
                                      <p:cBhvr>
                                        <p:cTn id="49" dur="1" fill="hold">
                                          <p:stCondLst>
                                            <p:cond delay="0"/>
                                          </p:stCondLst>
                                        </p:cTn>
                                        <p:tgtEl>
                                          <p:spTgt spid="10"/>
                                        </p:tgtEl>
                                        <p:attrNameLst>
                                          <p:attrName>style.visibility</p:attrName>
                                        </p:attrNameLst>
                                      </p:cBhvr>
                                      <p:to>
                                        <p:strVal val="visible"/>
                                      </p:to>
                                    </p:set>
                                    <p:animEffect transition="in" filter="wipe(up)">
                                      <p:cBhvr>
                                        <p:cTn id="50"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build="p"/>
      <p:bldP spid="5" grpId="0" animBg="1"/>
      <p:bldP spid="8" grpId="0" animBg="1"/>
      <p:bldP spid="10" grpId="0" animBg="1"/>
      <p:bldP spid="11" grpId="0" animBg="1"/>
    </p:bldLst>
  </p:timing>
</p:sld>
</file>

<file path=ppt/slides/slide1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p:cNvSpPr>
            <a:spLocks noGrp="1"/>
          </p:cNvSpPr>
          <p:nvPr>
            <p:ph type="title"/>
          </p:nvPr>
        </p:nvSpPr>
        <p:spPr/>
        <p:txBody>
          <a:bodyPr/>
          <a:lstStyle/>
          <a:p>
            <a:pPr>
              <a:defRPr/>
            </a:pPr>
            <a:r>
              <a:rPr lang="en-US" dirty="0" smtClean="0"/>
              <a:t>Change Of Priest &amp; Law</a:t>
            </a:r>
            <a:br>
              <a:rPr lang="en-US" dirty="0" smtClean="0"/>
            </a:br>
            <a:r>
              <a:rPr lang="en-US" sz="3000" dirty="0" smtClean="0">
                <a:latin typeface="+mn-lt"/>
              </a:rPr>
              <a:t>(Heb. 7:11-16)</a:t>
            </a:r>
            <a:endParaRPr lang="en-US" sz="3000" dirty="0">
              <a:latin typeface="+mn-lt"/>
            </a:endParaRPr>
          </a:p>
        </p:txBody>
      </p:sp>
      <p:sp>
        <p:nvSpPr>
          <p:cNvPr id="7" name="Content Placeholder 6"/>
          <p:cNvSpPr>
            <a:spLocks noGrp="1"/>
          </p:cNvSpPr>
          <p:nvPr>
            <p:ph idx="1"/>
          </p:nvPr>
        </p:nvSpPr>
        <p:spPr>
          <a:xfrm>
            <a:off x="457200" y="1828800"/>
            <a:ext cx="8229600" cy="4302125"/>
          </a:xfrm>
        </p:spPr>
        <p:txBody>
          <a:bodyPr/>
          <a:lstStyle/>
          <a:p>
            <a:pPr marL="457200" lvl="5" indent="-457200" hangingPunct="0">
              <a:spcBef>
                <a:spcPts val="0"/>
              </a:spcBef>
              <a:spcAft>
                <a:spcPts val="2400"/>
              </a:spcAft>
              <a:buClr>
                <a:schemeClr val="hlink"/>
              </a:buClr>
              <a:buBlip>
                <a:blip r:embed="rId3"/>
              </a:buBlip>
              <a:defRPr/>
            </a:pPr>
            <a:r>
              <a:rPr lang="en-US" sz="2800" dirty="0">
                <a:effectLst>
                  <a:outerShdw blurRad="38100" dist="38100" dir="2700000" algn="tl">
                    <a:srgbClr val="000000">
                      <a:alpha val="43137"/>
                    </a:srgbClr>
                  </a:outerShdw>
                </a:effectLst>
                <a:ea typeface="+mn-ea"/>
                <a:cs typeface="+mn-cs"/>
              </a:rPr>
              <a:t>Jesus was serving as </a:t>
            </a:r>
            <a:r>
              <a:rPr lang="en-US" sz="2800" b="1" dirty="0">
                <a:solidFill>
                  <a:srgbClr val="FFFF00"/>
                </a:solidFill>
                <a:effectLst>
                  <a:outerShdw blurRad="38100" dist="38100" dir="2700000" algn="tl">
                    <a:srgbClr val="000000">
                      <a:alpha val="43137"/>
                    </a:srgbClr>
                  </a:outerShdw>
                </a:effectLst>
                <a:ea typeface="+mn-ea"/>
                <a:cs typeface="+mn-cs"/>
              </a:rPr>
              <a:t>High Priest </a:t>
            </a:r>
            <a:r>
              <a:rPr lang="en-US" sz="2800" dirty="0">
                <a:effectLst>
                  <a:outerShdw blurRad="38100" dist="38100" dir="2700000" algn="tl">
                    <a:srgbClr val="000000">
                      <a:alpha val="43137"/>
                    </a:srgbClr>
                  </a:outerShdw>
                </a:effectLst>
                <a:ea typeface="+mn-ea"/>
                <a:cs typeface="+mn-cs"/>
              </a:rPr>
              <a:t>when the writer wrote Hebrews  (Heb. 4:14-16; 8:1-2; 10:19-21), before AD 70</a:t>
            </a:r>
          </a:p>
          <a:p>
            <a:pPr marL="457200" lvl="5" indent="-457200" hangingPunct="0">
              <a:spcBef>
                <a:spcPts val="0"/>
              </a:spcBef>
              <a:spcAft>
                <a:spcPts val="2400"/>
              </a:spcAft>
              <a:buClr>
                <a:schemeClr val="hlink"/>
              </a:buClr>
              <a:buBlip>
                <a:blip r:embed="rId3"/>
              </a:buBlip>
              <a:defRPr/>
            </a:pPr>
            <a:r>
              <a:rPr lang="en-US" sz="2800" dirty="0">
                <a:effectLst>
                  <a:outerShdw blurRad="38100" dist="38100" dir="2700000" algn="tl">
                    <a:srgbClr val="000000">
                      <a:alpha val="43137"/>
                    </a:srgbClr>
                  </a:outerShdw>
                </a:effectLst>
                <a:ea typeface="+mn-ea"/>
                <a:cs typeface="+mn-cs"/>
              </a:rPr>
              <a:t>To serve as our High Priest, </a:t>
            </a:r>
            <a:r>
              <a:rPr lang="en-US" sz="2800" b="1" dirty="0">
                <a:solidFill>
                  <a:srgbClr val="FFFF00"/>
                </a:solidFill>
                <a:effectLst>
                  <a:outerShdw blurRad="38100" dist="38100" dir="2700000" algn="tl">
                    <a:srgbClr val="000000">
                      <a:alpha val="43137"/>
                    </a:srgbClr>
                  </a:outerShdw>
                </a:effectLst>
                <a:ea typeface="+mn-ea"/>
                <a:cs typeface="+mn-cs"/>
              </a:rPr>
              <a:t>the law had to be changed</a:t>
            </a:r>
            <a:r>
              <a:rPr lang="en-US" sz="2800" dirty="0">
                <a:effectLst>
                  <a:outerShdw blurRad="38100" dist="38100" dir="2700000" algn="tl">
                    <a:srgbClr val="000000">
                      <a:alpha val="43137"/>
                    </a:srgbClr>
                  </a:outerShdw>
                </a:effectLst>
                <a:ea typeface="+mn-ea"/>
                <a:cs typeface="+mn-cs"/>
              </a:rPr>
              <a:t>, because Jesus was from the tribe of </a:t>
            </a:r>
            <a:r>
              <a:rPr lang="en-US" sz="2800" b="1" dirty="0">
                <a:solidFill>
                  <a:srgbClr val="FFFF00"/>
                </a:solidFill>
                <a:effectLst>
                  <a:outerShdw blurRad="38100" dist="38100" dir="2700000" algn="tl">
                    <a:srgbClr val="000000">
                      <a:alpha val="43137"/>
                    </a:srgbClr>
                  </a:outerShdw>
                </a:effectLst>
                <a:ea typeface="+mn-ea"/>
                <a:cs typeface="+mn-cs"/>
              </a:rPr>
              <a:t>Judah</a:t>
            </a:r>
            <a:r>
              <a:rPr lang="en-US" sz="2800" dirty="0">
                <a:effectLst>
                  <a:outerShdw blurRad="38100" dist="38100" dir="2700000" algn="tl">
                    <a:srgbClr val="000000">
                      <a:alpha val="43137"/>
                    </a:srgbClr>
                  </a:outerShdw>
                </a:effectLst>
                <a:ea typeface="+mn-ea"/>
                <a:cs typeface="+mn-cs"/>
              </a:rPr>
              <a:t>, not Levi</a:t>
            </a:r>
          </a:p>
          <a:p>
            <a:pPr marL="457200" lvl="5" indent="-457200" hangingPunct="0">
              <a:spcBef>
                <a:spcPts val="0"/>
              </a:spcBef>
              <a:spcAft>
                <a:spcPts val="2400"/>
              </a:spcAft>
              <a:buClr>
                <a:schemeClr val="hlink"/>
              </a:buClr>
              <a:buBlip>
                <a:blip r:embed="rId3"/>
              </a:buBlip>
              <a:defRPr/>
            </a:pPr>
            <a:r>
              <a:rPr lang="en-US" sz="2800" dirty="0">
                <a:effectLst>
                  <a:outerShdw blurRad="38100" dist="38100" dir="2700000" algn="tl">
                    <a:srgbClr val="000000">
                      <a:alpha val="43137"/>
                    </a:srgbClr>
                  </a:outerShdw>
                </a:effectLst>
                <a:ea typeface="+mn-ea"/>
                <a:cs typeface="+mn-cs"/>
              </a:rPr>
              <a:t>Therefore, the law of Moses was </a:t>
            </a:r>
            <a:r>
              <a:rPr lang="en-US" sz="2800" b="1" dirty="0">
                <a:solidFill>
                  <a:srgbClr val="FFFF00"/>
                </a:solidFill>
                <a:effectLst>
                  <a:outerShdw blurRad="38100" dist="38100" dir="2700000" algn="tl">
                    <a:srgbClr val="000000">
                      <a:alpha val="43137"/>
                    </a:srgbClr>
                  </a:outerShdw>
                </a:effectLst>
                <a:ea typeface="+mn-ea"/>
                <a:cs typeface="+mn-cs"/>
              </a:rPr>
              <a:t>changed before AD 70</a:t>
            </a:r>
          </a:p>
          <a:p>
            <a:pPr marL="457200" indent="-457200">
              <a:spcBef>
                <a:spcPts val="0"/>
              </a:spcBef>
              <a:spcAft>
                <a:spcPts val="2400"/>
              </a:spcAft>
              <a:defRPr/>
            </a:pPr>
            <a:endParaRPr lang="en-US" sz="2800" b="1" dirty="0">
              <a:effectLst/>
            </a:endParaRPr>
          </a:p>
        </p:txBody>
      </p:sp>
      <p:sp>
        <p:nvSpPr>
          <p:cNvPr id="5" name="Slide Number Placeholder 4"/>
          <p:cNvSpPr>
            <a:spLocks noGrp="1"/>
          </p:cNvSpPr>
          <p:nvPr>
            <p:ph type="sldNum" sz="quarter" idx="12"/>
          </p:nvPr>
        </p:nvSpPr>
        <p:spPr/>
        <p:txBody>
          <a:bodyPr/>
          <a:lstStyle/>
          <a:p>
            <a:pPr>
              <a:defRPr/>
            </a:pPr>
            <a:fld id="{56156E18-5E5A-45DA-8258-4F7CC5C17A1C}" type="slidenum">
              <a:rPr lang="en-US"/>
              <a:pPr>
                <a:defRPr/>
              </a:pPr>
              <a:t>182</a:t>
            </a:fld>
            <a:endParaRPr lang="en-US"/>
          </a:p>
        </p:txBody>
      </p:sp>
      <p:sp>
        <p:nvSpPr>
          <p:cNvPr id="2" name="Footer Placeholder 1"/>
          <p:cNvSpPr>
            <a:spLocks noGrp="1"/>
          </p:cNvSpPr>
          <p:nvPr>
            <p:ph type="ftr" sz="quarter" idx="11"/>
          </p:nvPr>
        </p:nvSpPr>
        <p:spPr/>
        <p:txBody>
          <a:bodyPr/>
          <a:lstStyle/>
          <a:p>
            <a:pPr>
              <a:defRPr/>
            </a:pPr>
            <a:r>
              <a:rPr lang="en-US" smtClean="0"/>
              <a:t>Kevin Kay</a:t>
            </a:r>
            <a:endParaRPr lang="en-US"/>
          </a:p>
        </p:txBody>
      </p:sp>
    </p:spTree>
  </p:cSld>
  <p:clrMapOvr>
    <a:overrideClrMapping bg1="dk2" tx1="lt1" bg2="dk1" tx2="lt2" accent1="accent1" accent2="accent2" accent3="accent3" accent4="accent4" accent5="accent5" accent6="accent6" hlink="hlink" folHlink="folHlink"/>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par>
    </p:tnLst>
  </p:timing>
</p:sld>
</file>

<file path=ppt/slides/slide1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p:cNvSpPr>
            <a:spLocks noGrp="1"/>
          </p:cNvSpPr>
          <p:nvPr>
            <p:ph type="title"/>
          </p:nvPr>
        </p:nvSpPr>
        <p:spPr/>
        <p:txBody>
          <a:bodyPr/>
          <a:lstStyle/>
          <a:p>
            <a:pPr>
              <a:defRPr/>
            </a:pPr>
            <a:r>
              <a:rPr lang="en-US" dirty="0" smtClean="0"/>
              <a:t>Change Of Priest &amp; Law</a:t>
            </a:r>
            <a:br>
              <a:rPr lang="en-US" dirty="0" smtClean="0"/>
            </a:br>
            <a:r>
              <a:rPr lang="en-US" sz="3000" dirty="0" smtClean="0">
                <a:latin typeface="+mn-lt"/>
              </a:rPr>
              <a:t>(Heb. 7:11-16)</a:t>
            </a:r>
            <a:endParaRPr lang="en-US" sz="3000" dirty="0">
              <a:latin typeface="+mn-lt"/>
            </a:endParaRPr>
          </a:p>
        </p:txBody>
      </p:sp>
      <p:sp>
        <p:nvSpPr>
          <p:cNvPr id="7" name="Content Placeholder 6"/>
          <p:cNvSpPr>
            <a:spLocks noGrp="1"/>
          </p:cNvSpPr>
          <p:nvPr>
            <p:ph idx="1"/>
          </p:nvPr>
        </p:nvSpPr>
        <p:spPr>
          <a:xfrm>
            <a:off x="457200" y="1828800"/>
            <a:ext cx="8229600" cy="4302125"/>
          </a:xfrm>
        </p:spPr>
        <p:txBody>
          <a:bodyPr/>
          <a:lstStyle/>
          <a:p>
            <a:pPr marL="0" indent="457200">
              <a:spcBef>
                <a:spcPts val="0"/>
              </a:spcBef>
              <a:spcAft>
                <a:spcPts val="2400"/>
              </a:spcAft>
              <a:buNone/>
              <a:defRPr/>
            </a:pPr>
            <a:r>
              <a:rPr lang="en-US" sz="2800" baseline="30000" dirty="0" smtClean="0">
                <a:effectLst/>
              </a:rPr>
              <a:t>11</a:t>
            </a:r>
            <a:r>
              <a:rPr lang="en-US" sz="2800" dirty="0" smtClean="0">
                <a:effectLst/>
              </a:rPr>
              <a:t> </a:t>
            </a:r>
            <a:r>
              <a:rPr lang="en-US" sz="2800" dirty="0">
                <a:effectLst/>
              </a:rPr>
              <a:t>Therefore, if perfection </a:t>
            </a:r>
            <a:r>
              <a:rPr lang="en-US" sz="2800" b="1" dirty="0">
                <a:solidFill>
                  <a:srgbClr val="FFFF00"/>
                </a:solidFill>
                <a:effectLst/>
              </a:rPr>
              <a:t>were</a:t>
            </a:r>
            <a:r>
              <a:rPr lang="en-US" sz="2800" dirty="0">
                <a:effectLst/>
              </a:rPr>
              <a:t> through the Levitical priesthood (for under it the people </a:t>
            </a:r>
            <a:r>
              <a:rPr lang="en-US" sz="2800" b="1" dirty="0">
                <a:solidFill>
                  <a:srgbClr val="FFFF00"/>
                </a:solidFill>
                <a:effectLst/>
              </a:rPr>
              <a:t>received</a:t>
            </a:r>
            <a:r>
              <a:rPr lang="en-US" sz="2800" dirty="0">
                <a:effectLst/>
              </a:rPr>
              <a:t> the law), what further need was there that another priest </a:t>
            </a:r>
            <a:r>
              <a:rPr lang="en-US" sz="2800" b="1" dirty="0">
                <a:solidFill>
                  <a:srgbClr val="FFFF00"/>
                </a:solidFill>
                <a:effectLst/>
              </a:rPr>
              <a:t>should rise </a:t>
            </a:r>
            <a:r>
              <a:rPr lang="en-US" sz="2800" dirty="0">
                <a:effectLst/>
              </a:rPr>
              <a:t>according to the order of Melchizedek, and not </a:t>
            </a:r>
            <a:r>
              <a:rPr lang="en-US" sz="2800" b="1" dirty="0">
                <a:solidFill>
                  <a:srgbClr val="FFFF00"/>
                </a:solidFill>
                <a:effectLst/>
              </a:rPr>
              <a:t>be called </a:t>
            </a:r>
            <a:r>
              <a:rPr lang="en-US" sz="2800" dirty="0">
                <a:effectLst/>
              </a:rPr>
              <a:t>according to the order of Aaron? </a:t>
            </a:r>
            <a:r>
              <a:rPr lang="en-US" sz="2800" baseline="30000" dirty="0">
                <a:effectLst/>
              </a:rPr>
              <a:t>12</a:t>
            </a:r>
            <a:r>
              <a:rPr lang="en-US" sz="2800" dirty="0">
                <a:effectLst/>
              </a:rPr>
              <a:t> For the priesthood </a:t>
            </a:r>
            <a:r>
              <a:rPr lang="en-US" sz="2800" b="1" dirty="0">
                <a:solidFill>
                  <a:srgbClr val="FFFF00"/>
                </a:solidFill>
                <a:effectLst/>
              </a:rPr>
              <a:t>being</a:t>
            </a:r>
            <a:r>
              <a:rPr lang="en-US" sz="2800" dirty="0">
                <a:effectLst/>
              </a:rPr>
              <a:t> </a:t>
            </a:r>
            <a:r>
              <a:rPr lang="en-US" sz="2800" b="1" dirty="0">
                <a:solidFill>
                  <a:srgbClr val="FFFF00"/>
                </a:solidFill>
                <a:effectLst/>
              </a:rPr>
              <a:t>changed</a:t>
            </a:r>
            <a:r>
              <a:rPr lang="en-US" sz="2800" dirty="0">
                <a:effectLst/>
              </a:rPr>
              <a:t>, of necessity there </a:t>
            </a:r>
            <a:r>
              <a:rPr lang="en-US" sz="2800" b="1" dirty="0">
                <a:solidFill>
                  <a:srgbClr val="FFFF00"/>
                </a:solidFill>
                <a:effectLst/>
              </a:rPr>
              <a:t>is</a:t>
            </a:r>
            <a:r>
              <a:rPr lang="en-US" sz="2800" dirty="0">
                <a:effectLst/>
              </a:rPr>
              <a:t> also a change of the law. </a:t>
            </a:r>
            <a:r>
              <a:rPr lang="en-US" sz="2800" baseline="30000" dirty="0">
                <a:effectLst/>
              </a:rPr>
              <a:t>13</a:t>
            </a:r>
            <a:r>
              <a:rPr lang="en-US" sz="2800" dirty="0">
                <a:effectLst/>
              </a:rPr>
              <a:t> For He of whom these things are spoken </a:t>
            </a:r>
            <a:r>
              <a:rPr lang="en-US" sz="2800" b="1" dirty="0">
                <a:solidFill>
                  <a:srgbClr val="FFFF00"/>
                </a:solidFill>
                <a:effectLst/>
              </a:rPr>
              <a:t>belongs</a:t>
            </a:r>
            <a:r>
              <a:rPr lang="en-US" sz="2800" dirty="0">
                <a:effectLst/>
              </a:rPr>
              <a:t> to another tribe, from which no man </a:t>
            </a:r>
            <a:r>
              <a:rPr lang="en-US" sz="2800" b="1" dirty="0">
                <a:solidFill>
                  <a:srgbClr val="FFFF00"/>
                </a:solidFill>
                <a:effectLst/>
              </a:rPr>
              <a:t>has officiated </a:t>
            </a:r>
            <a:r>
              <a:rPr lang="en-US" sz="2800" dirty="0">
                <a:effectLst/>
              </a:rPr>
              <a:t>at the altar. </a:t>
            </a:r>
            <a:r>
              <a:rPr lang="en-US" sz="2800" baseline="30000" dirty="0">
                <a:effectLst/>
              </a:rPr>
              <a:t>14</a:t>
            </a:r>
            <a:r>
              <a:rPr lang="en-US" sz="2800" dirty="0">
                <a:effectLst/>
              </a:rPr>
              <a:t> For it is </a:t>
            </a:r>
            <a:r>
              <a:rPr lang="en-US" sz="2800" dirty="0" smtClean="0">
                <a:effectLst/>
              </a:rPr>
              <a:t>evident</a:t>
            </a:r>
            <a:endParaRPr lang="en-US" sz="2800" b="1" dirty="0">
              <a:effectLst/>
            </a:endParaRPr>
          </a:p>
        </p:txBody>
      </p:sp>
      <p:sp>
        <p:nvSpPr>
          <p:cNvPr id="5" name="Slide Number Placeholder 4"/>
          <p:cNvSpPr>
            <a:spLocks noGrp="1"/>
          </p:cNvSpPr>
          <p:nvPr>
            <p:ph type="sldNum" sz="quarter" idx="12"/>
          </p:nvPr>
        </p:nvSpPr>
        <p:spPr/>
        <p:txBody>
          <a:bodyPr/>
          <a:lstStyle/>
          <a:p>
            <a:pPr>
              <a:defRPr/>
            </a:pPr>
            <a:fld id="{56156E18-5E5A-45DA-8258-4F7CC5C17A1C}" type="slidenum">
              <a:rPr lang="en-US"/>
              <a:pPr>
                <a:defRPr/>
              </a:pPr>
              <a:t>183</a:t>
            </a:fld>
            <a:endParaRPr lang="en-US"/>
          </a:p>
        </p:txBody>
      </p:sp>
      <p:sp>
        <p:nvSpPr>
          <p:cNvPr id="3" name="Rounded Rectangular Callout 2"/>
          <p:cNvSpPr/>
          <p:nvPr/>
        </p:nvSpPr>
        <p:spPr bwMode="auto">
          <a:xfrm>
            <a:off x="5638800" y="1143000"/>
            <a:ext cx="2133600" cy="457200"/>
          </a:xfrm>
          <a:prstGeom prst="wedgeRoundRectCallout">
            <a:avLst>
              <a:gd name="adj1" fmla="val -44940"/>
              <a:gd name="adj2" fmla="val 115000"/>
              <a:gd name="adj3" fmla="val 16667"/>
            </a:avLst>
          </a:prstGeom>
          <a:solidFill>
            <a:srgbClr val="C00000"/>
          </a:solidFill>
          <a:ln w="9525" cap="flat" cmpd="sng" algn="ctr">
            <a:noFill/>
            <a:prstDash val="solid"/>
            <a:round/>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r>
              <a:rPr kumimoji="0" lang="en-US" sz="2000" b="1" i="0" u="none" strike="noStrike" cap="none" normalizeH="0" baseline="0" dirty="0" smtClean="0">
                <a:ln>
                  <a:noFill/>
                </a:ln>
                <a:solidFill>
                  <a:schemeClr val="tx1"/>
                </a:solidFill>
                <a:effectLst/>
                <a:latin typeface="Arial" charset="0"/>
              </a:rPr>
              <a:t>Imperfect</a:t>
            </a:r>
          </a:p>
        </p:txBody>
      </p:sp>
      <p:sp>
        <p:nvSpPr>
          <p:cNvPr id="8" name="Rounded Rectangular Callout 7"/>
          <p:cNvSpPr/>
          <p:nvPr/>
        </p:nvSpPr>
        <p:spPr bwMode="auto">
          <a:xfrm>
            <a:off x="533400" y="1752600"/>
            <a:ext cx="2133600" cy="457200"/>
          </a:xfrm>
          <a:prstGeom prst="wedgeRoundRectCallout">
            <a:avLst>
              <a:gd name="adj1" fmla="val -18154"/>
              <a:gd name="adj2" fmla="val 175000"/>
              <a:gd name="adj3" fmla="val 16667"/>
            </a:avLst>
          </a:prstGeom>
          <a:solidFill>
            <a:srgbClr val="C00000"/>
          </a:solidFill>
          <a:ln w="9525" cap="flat" cmpd="sng" algn="ctr">
            <a:noFill/>
            <a:prstDash val="solid"/>
            <a:round/>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r>
              <a:rPr kumimoji="0" lang="en-US" sz="2000" b="1" i="0" u="none" strike="noStrike" cap="none" normalizeH="0" baseline="0" dirty="0" smtClean="0">
                <a:ln>
                  <a:noFill/>
                </a:ln>
                <a:solidFill>
                  <a:schemeClr val="tx1"/>
                </a:solidFill>
                <a:effectLst/>
                <a:latin typeface="Arial" charset="0"/>
              </a:rPr>
              <a:t>Pluperfect</a:t>
            </a:r>
          </a:p>
        </p:txBody>
      </p:sp>
      <p:sp>
        <p:nvSpPr>
          <p:cNvPr id="9" name="Rounded Rectangular Callout 8"/>
          <p:cNvSpPr/>
          <p:nvPr/>
        </p:nvSpPr>
        <p:spPr bwMode="auto">
          <a:xfrm>
            <a:off x="3505200" y="1905000"/>
            <a:ext cx="2133600" cy="457200"/>
          </a:xfrm>
          <a:prstGeom prst="wedgeRoundRectCallout">
            <a:avLst>
              <a:gd name="adj1" fmla="val -13869"/>
              <a:gd name="adj2" fmla="val 215000"/>
              <a:gd name="adj3" fmla="val 16667"/>
            </a:avLst>
          </a:prstGeom>
          <a:solidFill>
            <a:srgbClr val="C00000"/>
          </a:solidFill>
          <a:ln w="9525" cap="flat" cmpd="sng" algn="ctr">
            <a:noFill/>
            <a:prstDash val="solid"/>
            <a:round/>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r>
              <a:rPr kumimoji="0" lang="en-US" sz="2000" b="1" i="0" u="none" strike="noStrike" cap="none" normalizeH="0" baseline="0" dirty="0" smtClean="0">
                <a:ln>
                  <a:noFill/>
                </a:ln>
                <a:solidFill>
                  <a:schemeClr val="tx1"/>
                </a:solidFill>
                <a:effectLst/>
                <a:latin typeface="Arial" charset="0"/>
              </a:rPr>
              <a:t>Present</a:t>
            </a:r>
          </a:p>
        </p:txBody>
      </p:sp>
      <p:sp>
        <p:nvSpPr>
          <p:cNvPr id="10" name="Rounded Rectangular Callout 9"/>
          <p:cNvSpPr/>
          <p:nvPr/>
        </p:nvSpPr>
        <p:spPr bwMode="auto">
          <a:xfrm>
            <a:off x="5562600" y="2438400"/>
            <a:ext cx="2133600" cy="457200"/>
          </a:xfrm>
          <a:prstGeom prst="wedgeRoundRectCallout">
            <a:avLst>
              <a:gd name="adj1" fmla="val -29940"/>
              <a:gd name="adj2" fmla="val 205000"/>
              <a:gd name="adj3" fmla="val 16667"/>
            </a:avLst>
          </a:prstGeom>
          <a:solidFill>
            <a:srgbClr val="C00000"/>
          </a:solidFill>
          <a:ln w="9525" cap="flat" cmpd="sng" algn="ctr">
            <a:noFill/>
            <a:prstDash val="solid"/>
            <a:round/>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r>
              <a:rPr kumimoji="0" lang="en-US" sz="2000" b="1" i="0" u="none" strike="noStrike" cap="none" normalizeH="0" baseline="0" dirty="0" smtClean="0">
                <a:ln>
                  <a:noFill/>
                </a:ln>
                <a:solidFill>
                  <a:schemeClr val="tx1"/>
                </a:solidFill>
                <a:effectLst/>
                <a:latin typeface="Arial" charset="0"/>
              </a:rPr>
              <a:t>Present</a:t>
            </a:r>
          </a:p>
        </p:txBody>
      </p:sp>
      <p:sp>
        <p:nvSpPr>
          <p:cNvPr id="11" name="Rounded Rectangular Callout 10"/>
          <p:cNvSpPr/>
          <p:nvPr/>
        </p:nvSpPr>
        <p:spPr bwMode="auto">
          <a:xfrm>
            <a:off x="609600" y="3276600"/>
            <a:ext cx="2133600" cy="457200"/>
          </a:xfrm>
          <a:prstGeom prst="wedgeRoundRectCallout">
            <a:avLst>
              <a:gd name="adj1" fmla="val -29940"/>
              <a:gd name="adj2" fmla="val 205000"/>
              <a:gd name="adj3" fmla="val 16667"/>
            </a:avLst>
          </a:prstGeom>
          <a:solidFill>
            <a:srgbClr val="C00000"/>
          </a:solidFill>
          <a:ln w="9525" cap="flat" cmpd="sng" algn="ctr">
            <a:noFill/>
            <a:prstDash val="solid"/>
            <a:round/>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r>
              <a:rPr kumimoji="0" lang="en-US" sz="2000" b="1" i="0" u="none" strike="noStrike" cap="none" normalizeH="0" baseline="0" dirty="0" smtClean="0">
                <a:ln>
                  <a:noFill/>
                </a:ln>
                <a:solidFill>
                  <a:schemeClr val="tx1"/>
                </a:solidFill>
                <a:effectLst/>
                <a:latin typeface="Arial" charset="0"/>
              </a:rPr>
              <a:t>Present</a:t>
            </a:r>
          </a:p>
        </p:txBody>
      </p:sp>
      <p:sp>
        <p:nvSpPr>
          <p:cNvPr id="12" name="Rounded Rectangular Callout 11"/>
          <p:cNvSpPr/>
          <p:nvPr/>
        </p:nvSpPr>
        <p:spPr bwMode="auto">
          <a:xfrm>
            <a:off x="3520440" y="3478530"/>
            <a:ext cx="2133600" cy="457200"/>
          </a:xfrm>
          <a:prstGeom prst="wedgeRoundRectCallout">
            <a:avLst>
              <a:gd name="adj1" fmla="val 32739"/>
              <a:gd name="adj2" fmla="val 160000"/>
              <a:gd name="adj3" fmla="val 16667"/>
            </a:avLst>
          </a:prstGeom>
          <a:solidFill>
            <a:srgbClr val="C00000"/>
          </a:solidFill>
          <a:ln w="9525" cap="flat" cmpd="sng" algn="ctr">
            <a:noFill/>
            <a:prstDash val="solid"/>
            <a:round/>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r>
              <a:rPr kumimoji="0" lang="en-US" sz="2000" b="1" i="0" u="none" strike="noStrike" cap="none" normalizeH="0" baseline="0" dirty="0" smtClean="0">
                <a:ln>
                  <a:noFill/>
                </a:ln>
                <a:solidFill>
                  <a:schemeClr val="tx1"/>
                </a:solidFill>
                <a:effectLst/>
                <a:latin typeface="Arial" charset="0"/>
              </a:rPr>
              <a:t>Present</a:t>
            </a:r>
          </a:p>
        </p:txBody>
      </p:sp>
      <p:sp>
        <p:nvSpPr>
          <p:cNvPr id="13" name="Rounded Rectangular Callout 12"/>
          <p:cNvSpPr/>
          <p:nvPr/>
        </p:nvSpPr>
        <p:spPr bwMode="auto">
          <a:xfrm>
            <a:off x="2209800" y="4160520"/>
            <a:ext cx="2133600" cy="457200"/>
          </a:xfrm>
          <a:prstGeom prst="wedgeRoundRectCallout">
            <a:avLst>
              <a:gd name="adj1" fmla="val -29940"/>
              <a:gd name="adj2" fmla="val 205000"/>
              <a:gd name="adj3" fmla="val 16667"/>
            </a:avLst>
          </a:prstGeom>
          <a:solidFill>
            <a:srgbClr val="C00000"/>
          </a:solidFill>
          <a:ln w="9525" cap="flat" cmpd="sng" algn="ctr">
            <a:noFill/>
            <a:prstDash val="solid"/>
            <a:round/>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r>
              <a:rPr kumimoji="0" lang="en-US" sz="2000" b="1" i="0" u="none" strike="noStrike" cap="none" normalizeH="0" baseline="0" dirty="0" smtClean="0">
                <a:ln>
                  <a:noFill/>
                </a:ln>
                <a:solidFill>
                  <a:schemeClr val="tx1"/>
                </a:solidFill>
                <a:effectLst/>
                <a:latin typeface="Arial" charset="0"/>
              </a:rPr>
              <a:t>Perfect</a:t>
            </a:r>
          </a:p>
        </p:txBody>
      </p:sp>
      <p:sp>
        <p:nvSpPr>
          <p:cNvPr id="14" name="Rounded Rectangular Callout 13"/>
          <p:cNvSpPr/>
          <p:nvPr/>
        </p:nvSpPr>
        <p:spPr bwMode="auto">
          <a:xfrm>
            <a:off x="3505200" y="4655820"/>
            <a:ext cx="2133600" cy="457200"/>
          </a:xfrm>
          <a:prstGeom prst="wedgeRoundRectCallout">
            <a:avLst>
              <a:gd name="adj1" fmla="val -46011"/>
              <a:gd name="adj2" fmla="val 162500"/>
              <a:gd name="adj3" fmla="val 16667"/>
            </a:avLst>
          </a:prstGeom>
          <a:solidFill>
            <a:srgbClr val="C00000"/>
          </a:solidFill>
          <a:ln w="9525" cap="flat" cmpd="sng" algn="ctr">
            <a:noFill/>
            <a:prstDash val="solid"/>
            <a:round/>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r>
              <a:rPr kumimoji="0" lang="en-US" sz="2000" b="1" i="0" u="none" strike="noStrike" cap="none" normalizeH="0" baseline="0" dirty="0" smtClean="0">
                <a:ln>
                  <a:noFill/>
                </a:ln>
                <a:solidFill>
                  <a:schemeClr val="tx1"/>
                </a:solidFill>
                <a:effectLst/>
                <a:latin typeface="Arial" charset="0"/>
              </a:rPr>
              <a:t>Perfect</a:t>
            </a:r>
          </a:p>
        </p:txBody>
      </p:sp>
      <p:sp>
        <p:nvSpPr>
          <p:cNvPr id="2" name="Footer Placeholder 1"/>
          <p:cNvSpPr>
            <a:spLocks noGrp="1"/>
          </p:cNvSpPr>
          <p:nvPr>
            <p:ph type="ftr" sz="quarter" idx="11"/>
          </p:nvPr>
        </p:nvSpPr>
        <p:spPr/>
        <p:txBody>
          <a:bodyPr/>
          <a:lstStyle/>
          <a:p>
            <a:pPr>
              <a:defRPr/>
            </a:pPr>
            <a:r>
              <a:rPr lang="en-US" smtClean="0"/>
              <a:t>Kevin Kay</a:t>
            </a:r>
            <a:endParaRPr lang="en-US"/>
          </a:p>
        </p:txBody>
      </p:sp>
    </p:spTree>
    <p:extLst>
      <p:ext uri="{BB962C8B-B14F-4D97-AF65-F5344CB8AC3E}">
        <p14:creationId xmlns:p14="http://schemas.microsoft.com/office/powerpoint/2010/main" val="865232301"/>
      </p:ext>
    </p:extLst>
  </p:cSld>
  <p:clrMapOvr>
    <a:overrideClrMapping bg1="dk2" tx1="lt1" bg2="dk1" tx2="lt2" accent1="accent1" accent2="accent2" accent3="accent3" accent4="accent4" accent5="accent5" accent6="accent6" hlink="hlink" folHlink="folHlink"/>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down)">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grpId="0" nodeType="clickEffect">
                                  <p:stCondLst>
                                    <p:cond delay="0"/>
                                  </p:stCondLst>
                                  <p:childTnLst>
                                    <p:set>
                                      <p:cBhvr>
                                        <p:cTn id="11" dur="1" fill="hold">
                                          <p:stCondLst>
                                            <p:cond delay="0"/>
                                          </p:stCondLst>
                                        </p:cTn>
                                        <p:tgtEl>
                                          <p:spTgt spid="8"/>
                                        </p:tgtEl>
                                        <p:attrNameLst>
                                          <p:attrName>style.visibility</p:attrName>
                                        </p:attrNameLst>
                                      </p:cBhvr>
                                      <p:to>
                                        <p:strVal val="visible"/>
                                      </p:to>
                                    </p:set>
                                    <p:animEffect transition="in" filter="wipe(down)">
                                      <p:cBhvr>
                                        <p:cTn id="12" dur="500"/>
                                        <p:tgtEl>
                                          <p:spTgt spid="8"/>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4" fill="hold" grpId="0" nodeType="clickEffect">
                                  <p:stCondLst>
                                    <p:cond delay="0"/>
                                  </p:stCondLst>
                                  <p:childTnLst>
                                    <p:set>
                                      <p:cBhvr>
                                        <p:cTn id="16" dur="1" fill="hold">
                                          <p:stCondLst>
                                            <p:cond delay="0"/>
                                          </p:stCondLst>
                                        </p:cTn>
                                        <p:tgtEl>
                                          <p:spTgt spid="9"/>
                                        </p:tgtEl>
                                        <p:attrNameLst>
                                          <p:attrName>style.visibility</p:attrName>
                                        </p:attrNameLst>
                                      </p:cBhvr>
                                      <p:to>
                                        <p:strVal val="visible"/>
                                      </p:to>
                                    </p:set>
                                    <p:animEffect transition="in" filter="wipe(down)">
                                      <p:cBhvr>
                                        <p:cTn id="17" dur="500"/>
                                        <p:tgtEl>
                                          <p:spTgt spid="9"/>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4" fill="hold" grpId="0" nodeType="clickEffect">
                                  <p:stCondLst>
                                    <p:cond delay="0"/>
                                  </p:stCondLst>
                                  <p:childTnLst>
                                    <p:set>
                                      <p:cBhvr>
                                        <p:cTn id="21" dur="1" fill="hold">
                                          <p:stCondLst>
                                            <p:cond delay="0"/>
                                          </p:stCondLst>
                                        </p:cTn>
                                        <p:tgtEl>
                                          <p:spTgt spid="10"/>
                                        </p:tgtEl>
                                        <p:attrNameLst>
                                          <p:attrName>style.visibility</p:attrName>
                                        </p:attrNameLst>
                                      </p:cBhvr>
                                      <p:to>
                                        <p:strVal val="visible"/>
                                      </p:to>
                                    </p:set>
                                    <p:animEffect transition="in" filter="wipe(down)">
                                      <p:cBhvr>
                                        <p:cTn id="22" dur="500"/>
                                        <p:tgtEl>
                                          <p:spTgt spid="10"/>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4" fill="hold" grpId="0" nodeType="clickEffect">
                                  <p:stCondLst>
                                    <p:cond delay="0"/>
                                  </p:stCondLst>
                                  <p:childTnLst>
                                    <p:set>
                                      <p:cBhvr>
                                        <p:cTn id="26" dur="1" fill="hold">
                                          <p:stCondLst>
                                            <p:cond delay="0"/>
                                          </p:stCondLst>
                                        </p:cTn>
                                        <p:tgtEl>
                                          <p:spTgt spid="11"/>
                                        </p:tgtEl>
                                        <p:attrNameLst>
                                          <p:attrName>style.visibility</p:attrName>
                                        </p:attrNameLst>
                                      </p:cBhvr>
                                      <p:to>
                                        <p:strVal val="visible"/>
                                      </p:to>
                                    </p:set>
                                    <p:animEffect transition="in" filter="wipe(down)">
                                      <p:cBhvr>
                                        <p:cTn id="27" dur="500"/>
                                        <p:tgtEl>
                                          <p:spTgt spid="11"/>
                                        </p:tgtEl>
                                      </p:cBhvr>
                                    </p:animEffect>
                                  </p:childTnLst>
                                </p:cTn>
                              </p:par>
                            </p:childTnLst>
                          </p:cTn>
                        </p:par>
                      </p:childTnLst>
                    </p:cTn>
                  </p:par>
                  <p:par>
                    <p:cTn id="28" fill="hold">
                      <p:stCondLst>
                        <p:cond delay="indefinite"/>
                      </p:stCondLst>
                      <p:childTnLst>
                        <p:par>
                          <p:cTn id="29" fill="hold">
                            <p:stCondLst>
                              <p:cond delay="0"/>
                            </p:stCondLst>
                            <p:childTnLst>
                              <p:par>
                                <p:cTn id="30" presetID="22" presetClass="entr" presetSubtype="4" fill="hold" grpId="0" nodeType="clickEffect">
                                  <p:stCondLst>
                                    <p:cond delay="0"/>
                                  </p:stCondLst>
                                  <p:childTnLst>
                                    <p:set>
                                      <p:cBhvr>
                                        <p:cTn id="31" dur="1" fill="hold">
                                          <p:stCondLst>
                                            <p:cond delay="0"/>
                                          </p:stCondLst>
                                        </p:cTn>
                                        <p:tgtEl>
                                          <p:spTgt spid="12"/>
                                        </p:tgtEl>
                                        <p:attrNameLst>
                                          <p:attrName>style.visibility</p:attrName>
                                        </p:attrNameLst>
                                      </p:cBhvr>
                                      <p:to>
                                        <p:strVal val="visible"/>
                                      </p:to>
                                    </p:set>
                                    <p:animEffect transition="in" filter="wipe(down)">
                                      <p:cBhvr>
                                        <p:cTn id="32" dur="500"/>
                                        <p:tgtEl>
                                          <p:spTgt spid="12"/>
                                        </p:tgtEl>
                                      </p:cBhvr>
                                    </p:animEffect>
                                  </p:childTnLst>
                                </p:cTn>
                              </p:par>
                            </p:childTnLst>
                          </p:cTn>
                        </p:par>
                      </p:childTnLst>
                    </p:cTn>
                  </p:par>
                  <p:par>
                    <p:cTn id="33" fill="hold">
                      <p:stCondLst>
                        <p:cond delay="indefinite"/>
                      </p:stCondLst>
                      <p:childTnLst>
                        <p:par>
                          <p:cTn id="34" fill="hold">
                            <p:stCondLst>
                              <p:cond delay="0"/>
                            </p:stCondLst>
                            <p:childTnLst>
                              <p:par>
                                <p:cTn id="35" presetID="22" presetClass="entr" presetSubtype="4" fill="hold" grpId="0" nodeType="clickEffect">
                                  <p:stCondLst>
                                    <p:cond delay="0"/>
                                  </p:stCondLst>
                                  <p:childTnLst>
                                    <p:set>
                                      <p:cBhvr>
                                        <p:cTn id="36" dur="1" fill="hold">
                                          <p:stCondLst>
                                            <p:cond delay="0"/>
                                          </p:stCondLst>
                                        </p:cTn>
                                        <p:tgtEl>
                                          <p:spTgt spid="13"/>
                                        </p:tgtEl>
                                        <p:attrNameLst>
                                          <p:attrName>style.visibility</p:attrName>
                                        </p:attrNameLst>
                                      </p:cBhvr>
                                      <p:to>
                                        <p:strVal val="visible"/>
                                      </p:to>
                                    </p:set>
                                    <p:animEffect transition="in" filter="wipe(down)">
                                      <p:cBhvr>
                                        <p:cTn id="37" dur="500"/>
                                        <p:tgtEl>
                                          <p:spTgt spid="13"/>
                                        </p:tgtEl>
                                      </p:cBhvr>
                                    </p:animEffect>
                                  </p:childTnLst>
                                </p:cTn>
                              </p:par>
                            </p:childTnLst>
                          </p:cTn>
                        </p:par>
                      </p:childTnLst>
                    </p:cTn>
                  </p:par>
                  <p:par>
                    <p:cTn id="38" fill="hold">
                      <p:stCondLst>
                        <p:cond delay="indefinite"/>
                      </p:stCondLst>
                      <p:childTnLst>
                        <p:par>
                          <p:cTn id="39" fill="hold">
                            <p:stCondLst>
                              <p:cond delay="0"/>
                            </p:stCondLst>
                            <p:childTnLst>
                              <p:par>
                                <p:cTn id="40" presetID="22" presetClass="entr" presetSubtype="4" fill="hold" grpId="0" nodeType="clickEffect">
                                  <p:stCondLst>
                                    <p:cond delay="0"/>
                                  </p:stCondLst>
                                  <p:childTnLst>
                                    <p:set>
                                      <p:cBhvr>
                                        <p:cTn id="41" dur="1" fill="hold">
                                          <p:stCondLst>
                                            <p:cond delay="0"/>
                                          </p:stCondLst>
                                        </p:cTn>
                                        <p:tgtEl>
                                          <p:spTgt spid="14"/>
                                        </p:tgtEl>
                                        <p:attrNameLst>
                                          <p:attrName>style.visibility</p:attrName>
                                        </p:attrNameLst>
                                      </p:cBhvr>
                                      <p:to>
                                        <p:strVal val="visible"/>
                                      </p:to>
                                    </p:set>
                                    <p:animEffect transition="in" filter="wipe(down)">
                                      <p:cBhvr>
                                        <p:cTn id="42"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8" grpId="0" animBg="1"/>
      <p:bldP spid="9" grpId="0" animBg="1"/>
      <p:bldP spid="10" grpId="0" animBg="1"/>
      <p:bldP spid="11" grpId="0" animBg="1"/>
      <p:bldP spid="12" grpId="0" animBg="1"/>
      <p:bldP spid="13" grpId="0" animBg="1"/>
      <p:bldP spid="14" grpId="0" animBg="1"/>
    </p:bldLst>
  </p:timing>
</p:sld>
</file>

<file path=ppt/slides/slide1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p:cNvSpPr>
            <a:spLocks noGrp="1"/>
          </p:cNvSpPr>
          <p:nvPr>
            <p:ph type="title"/>
          </p:nvPr>
        </p:nvSpPr>
        <p:spPr/>
        <p:txBody>
          <a:bodyPr/>
          <a:lstStyle/>
          <a:p>
            <a:pPr>
              <a:defRPr/>
            </a:pPr>
            <a:r>
              <a:rPr lang="en-US" dirty="0" smtClean="0"/>
              <a:t>Change Of Priest &amp; Law</a:t>
            </a:r>
            <a:br>
              <a:rPr lang="en-US" dirty="0" smtClean="0"/>
            </a:br>
            <a:r>
              <a:rPr lang="en-US" sz="3000" dirty="0" smtClean="0">
                <a:latin typeface="+mn-lt"/>
              </a:rPr>
              <a:t>(Heb. 7:11-16)</a:t>
            </a:r>
            <a:endParaRPr lang="en-US" sz="3000" dirty="0">
              <a:latin typeface="+mn-lt"/>
            </a:endParaRPr>
          </a:p>
        </p:txBody>
      </p:sp>
      <p:sp>
        <p:nvSpPr>
          <p:cNvPr id="7" name="Content Placeholder 6"/>
          <p:cNvSpPr>
            <a:spLocks noGrp="1"/>
          </p:cNvSpPr>
          <p:nvPr>
            <p:ph idx="1"/>
          </p:nvPr>
        </p:nvSpPr>
        <p:spPr>
          <a:xfrm>
            <a:off x="457200" y="1828800"/>
            <a:ext cx="8229600" cy="4302125"/>
          </a:xfrm>
        </p:spPr>
        <p:txBody>
          <a:bodyPr/>
          <a:lstStyle/>
          <a:p>
            <a:pPr marL="0" indent="0">
              <a:spcBef>
                <a:spcPts val="0"/>
              </a:spcBef>
              <a:spcAft>
                <a:spcPts val="2400"/>
              </a:spcAft>
              <a:buNone/>
              <a:defRPr/>
            </a:pPr>
            <a:r>
              <a:rPr lang="en-US" sz="2800" dirty="0" smtClean="0">
                <a:effectLst/>
              </a:rPr>
              <a:t>that </a:t>
            </a:r>
            <a:r>
              <a:rPr lang="en-US" sz="2800" dirty="0">
                <a:effectLst/>
              </a:rPr>
              <a:t>our Lord </a:t>
            </a:r>
            <a:r>
              <a:rPr lang="en-US" sz="2800" b="1" dirty="0">
                <a:solidFill>
                  <a:srgbClr val="FFFF00"/>
                </a:solidFill>
                <a:effectLst/>
              </a:rPr>
              <a:t>arose</a:t>
            </a:r>
            <a:r>
              <a:rPr lang="en-US" sz="2800" dirty="0">
                <a:effectLst/>
              </a:rPr>
              <a:t> from Judah, of which tribe Moses </a:t>
            </a:r>
            <a:r>
              <a:rPr lang="en-US" sz="2800" b="1" dirty="0">
                <a:solidFill>
                  <a:srgbClr val="FFFF00"/>
                </a:solidFill>
                <a:effectLst/>
              </a:rPr>
              <a:t>spoke</a:t>
            </a:r>
            <a:r>
              <a:rPr lang="en-US" sz="2800" dirty="0">
                <a:effectLst/>
              </a:rPr>
              <a:t> nothing concerning priesthood. </a:t>
            </a:r>
            <a:r>
              <a:rPr lang="en-US" sz="2800" baseline="30000" dirty="0">
                <a:effectLst/>
              </a:rPr>
              <a:t>15</a:t>
            </a:r>
            <a:r>
              <a:rPr lang="en-US" sz="2800" dirty="0">
                <a:effectLst/>
              </a:rPr>
              <a:t> And it is yet far more evident if, in the likeness of Melchizedek, there </a:t>
            </a:r>
            <a:r>
              <a:rPr lang="en-US" sz="2800" b="1" dirty="0">
                <a:solidFill>
                  <a:srgbClr val="FFFF00"/>
                </a:solidFill>
                <a:effectLst/>
              </a:rPr>
              <a:t>arises</a:t>
            </a:r>
            <a:r>
              <a:rPr lang="en-US" sz="2800" dirty="0">
                <a:effectLst/>
              </a:rPr>
              <a:t> another priest </a:t>
            </a:r>
            <a:r>
              <a:rPr lang="en-US" sz="2800" baseline="30000" dirty="0">
                <a:effectLst/>
              </a:rPr>
              <a:t>16</a:t>
            </a:r>
            <a:r>
              <a:rPr lang="en-US" sz="2800" dirty="0">
                <a:effectLst/>
              </a:rPr>
              <a:t> who </a:t>
            </a:r>
            <a:r>
              <a:rPr lang="en-US" sz="2800" b="1" dirty="0">
                <a:solidFill>
                  <a:srgbClr val="FFFF00"/>
                </a:solidFill>
                <a:effectLst/>
              </a:rPr>
              <a:t>has come</a:t>
            </a:r>
            <a:r>
              <a:rPr lang="en-US" sz="2800" dirty="0">
                <a:effectLst/>
              </a:rPr>
              <a:t>, not according to the law of a fleshly commandment, but according to the power of an endless life. </a:t>
            </a:r>
          </a:p>
          <a:p>
            <a:pPr marL="457200" indent="-457200">
              <a:spcBef>
                <a:spcPts val="0"/>
              </a:spcBef>
              <a:spcAft>
                <a:spcPts val="2400"/>
              </a:spcAft>
              <a:defRPr/>
            </a:pPr>
            <a:endParaRPr lang="en-US" sz="2800" b="1" dirty="0">
              <a:effectLst/>
            </a:endParaRPr>
          </a:p>
        </p:txBody>
      </p:sp>
      <p:sp>
        <p:nvSpPr>
          <p:cNvPr id="5" name="Slide Number Placeholder 4"/>
          <p:cNvSpPr>
            <a:spLocks noGrp="1"/>
          </p:cNvSpPr>
          <p:nvPr>
            <p:ph type="sldNum" sz="quarter" idx="12"/>
          </p:nvPr>
        </p:nvSpPr>
        <p:spPr/>
        <p:txBody>
          <a:bodyPr/>
          <a:lstStyle/>
          <a:p>
            <a:pPr>
              <a:defRPr/>
            </a:pPr>
            <a:fld id="{56156E18-5E5A-45DA-8258-4F7CC5C17A1C}" type="slidenum">
              <a:rPr lang="en-US"/>
              <a:pPr>
                <a:defRPr/>
              </a:pPr>
              <a:t>184</a:t>
            </a:fld>
            <a:endParaRPr lang="en-US"/>
          </a:p>
        </p:txBody>
      </p:sp>
      <p:sp>
        <p:nvSpPr>
          <p:cNvPr id="12" name="Rounded Rectangular Callout 11"/>
          <p:cNvSpPr/>
          <p:nvPr/>
        </p:nvSpPr>
        <p:spPr bwMode="auto">
          <a:xfrm>
            <a:off x="651510" y="1447800"/>
            <a:ext cx="2133600" cy="457200"/>
          </a:xfrm>
          <a:prstGeom prst="wedgeRoundRectCallout">
            <a:avLst>
              <a:gd name="adj1" fmla="val 23096"/>
              <a:gd name="adj2" fmla="val 152500"/>
              <a:gd name="adj3" fmla="val 16667"/>
            </a:avLst>
          </a:prstGeom>
          <a:solidFill>
            <a:srgbClr val="C00000"/>
          </a:solidFill>
          <a:ln w="9525" cap="flat" cmpd="sng" algn="ctr">
            <a:noFill/>
            <a:prstDash val="solid"/>
            <a:round/>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r>
              <a:rPr kumimoji="0" lang="en-US" sz="2000" b="1" i="0" u="none" strike="noStrike" cap="none" normalizeH="0" baseline="0" dirty="0" smtClean="0">
                <a:ln>
                  <a:noFill/>
                </a:ln>
                <a:solidFill>
                  <a:schemeClr val="tx1"/>
                </a:solidFill>
                <a:effectLst/>
                <a:latin typeface="Arial" charset="0"/>
              </a:rPr>
              <a:t>Aorist</a:t>
            </a:r>
          </a:p>
        </p:txBody>
      </p:sp>
      <p:sp>
        <p:nvSpPr>
          <p:cNvPr id="13" name="Rounded Rectangular Callout 12"/>
          <p:cNvSpPr/>
          <p:nvPr/>
        </p:nvSpPr>
        <p:spPr bwMode="auto">
          <a:xfrm>
            <a:off x="1752600" y="914400"/>
            <a:ext cx="2133600" cy="457200"/>
          </a:xfrm>
          <a:prstGeom prst="wedgeRoundRectCallout">
            <a:avLst>
              <a:gd name="adj1" fmla="val 12917"/>
              <a:gd name="adj2" fmla="val 160000"/>
              <a:gd name="adj3" fmla="val 16667"/>
            </a:avLst>
          </a:prstGeom>
          <a:solidFill>
            <a:srgbClr val="C00000"/>
          </a:solidFill>
          <a:ln w="9525" cap="flat" cmpd="sng" algn="ctr">
            <a:noFill/>
            <a:prstDash val="solid"/>
            <a:round/>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r>
              <a:rPr kumimoji="0" lang="en-US" sz="2000" b="1" i="0" u="none" strike="noStrike" cap="none" normalizeH="0" baseline="0" dirty="0" smtClean="0">
                <a:ln>
                  <a:noFill/>
                </a:ln>
                <a:solidFill>
                  <a:schemeClr val="tx1"/>
                </a:solidFill>
                <a:effectLst/>
                <a:latin typeface="Arial" charset="0"/>
              </a:rPr>
              <a:t>Perfect</a:t>
            </a:r>
          </a:p>
        </p:txBody>
      </p:sp>
      <p:sp>
        <p:nvSpPr>
          <p:cNvPr id="14" name="Rounded Rectangular Callout 13"/>
          <p:cNvSpPr/>
          <p:nvPr/>
        </p:nvSpPr>
        <p:spPr bwMode="auto">
          <a:xfrm>
            <a:off x="3657600" y="1905000"/>
            <a:ext cx="2133600" cy="457200"/>
          </a:xfrm>
          <a:prstGeom prst="wedgeRoundRectCallout">
            <a:avLst>
              <a:gd name="adj1" fmla="val -25654"/>
              <a:gd name="adj2" fmla="val 212500"/>
              <a:gd name="adj3" fmla="val 16667"/>
            </a:avLst>
          </a:prstGeom>
          <a:solidFill>
            <a:srgbClr val="C00000"/>
          </a:solidFill>
          <a:ln w="9525" cap="flat" cmpd="sng" algn="ctr">
            <a:noFill/>
            <a:prstDash val="solid"/>
            <a:round/>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r>
              <a:rPr kumimoji="0" lang="en-US" sz="2000" b="1" i="0" u="none" strike="noStrike" cap="none" normalizeH="0" baseline="0" dirty="0" smtClean="0">
                <a:ln>
                  <a:noFill/>
                </a:ln>
                <a:solidFill>
                  <a:schemeClr val="tx1"/>
                </a:solidFill>
                <a:effectLst/>
                <a:latin typeface="Arial" charset="0"/>
              </a:rPr>
              <a:t>Present</a:t>
            </a:r>
          </a:p>
        </p:txBody>
      </p:sp>
      <p:sp>
        <p:nvSpPr>
          <p:cNvPr id="15" name="Rounded Rectangular Callout 14"/>
          <p:cNvSpPr/>
          <p:nvPr/>
        </p:nvSpPr>
        <p:spPr bwMode="auto">
          <a:xfrm>
            <a:off x="381000" y="2667000"/>
            <a:ext cx="2133600" cy="457200"/>
          </a:xfrm>
          <a:prstGeom prst="wedgeRoundRectCallout">
            <a:avLst>
              <a:gd name="adj1" fmla="val 12917"/>
              <a:gd name="adj2" fmla="val 160000"/>
              <a:gd name="adj3" fmla="val 16667"/>
            </a:avLst>
          </a:prstGeom>
          <a:solidFill>
            <a:srgbClr val="C00000"/>
          </a:solidFill>
          <a:ln w="9525" cap="flat" cmpd="sng" algn="ctr">
            <a:noFill/>
            <a:prstDash val="solid"/>
            <a:round/>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r>
              <a:rPr kumimoji="0" lang="en-US" sz="2000" b="1" i="0" u="none" strike="noStrike" cap="none" normalizeH="0" baseline="0" dirty="0" smtClean="0">
                <a:ln>
                  <a:noFill/>
                </a:ln>
                <a:solidFill>
                  <a:schemeClr val="tx1"/>
                </a:solidFill>
                <a:effectLst/>
                <a:latin typeface="Arial" charset="0"/>
              </a:rPr>
              <a:t>Perfect</a:t>
            </a:r>
          </a:p>
        </p:txBody>
      </p:sp>
      <p:sp>
        <p:nvSpPr>
          <p:cNvPr id="2" name="Footer Placeholder 1"/>
          <p:cNvSpPr>
            <a:spLocks noGrp="1"/>
          </p:cNvSpPr>
          <p:nvPr>
            <p:ph type="ftr" sz="quarter" idx="11"/>
          </p:nvPr>
        </p:nvSpPr>
        <p:spPr/>
        <p:txBody>
          <a:bodyPr/>
          <a:lstStyle/>
          <a:p>
            <a:pPr>
              <a:defRPr/>
            </a:pPr>
            <a:r>
              <a:rPr lang="en-US" smtClean="0"/>
              <a:t>Kevin Kay</a:t>
            </a:r>
            <a:endParaRPr lang="en-US"/>
          </a:p>
        </p:txBody>
      </p:sp>
    </p:spTree>
    <p:extLst>
      <p:ext uri="{BB962C8B-B14F-4D97-AF65-F5344CB8AC3E}">
        <p14:creationId xmlns:p14="http://schemas.microsoft.com/office/powerpoint/2010/main" val="2667943103"/>
      </p:ext>
    </p:extLst>
  </p:cSld>
  <p:clrMapOvr>
    <a:overrideClrMapping bg1="dk2" tx1="lt1" bg2="dk1" tx2="lt2" accent1="accent1" accent2="accent2" accent3="accent3" accent4="accent4" accent5="accent5" accent6="accent6" hlink="hlink" folHlink="folHlink"/>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wipe(down)">
                                      <p:cBhvr>
                                        <p:cTn id="7" dur="500"/>
                                        <p:tgtEl>
                                          <p:spTgt spid="13"/>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grpId="0" nodeType="clickEffect">
                                  <p:stCondLst>
                                    <p:cond delay="0"/>
                                  </p:stCondLst>
                                  <p:childTnLst>
                                    <p:set>
                                      <p:cBhvr>
                                        <p:cTn id="11" dur="1" fill="hold">
                                          <p:stCondLst>
                                            <p:cond delay="0"/>
                                          </p:stCondLst>
                                        </p:cTn>
                                        <p:tgtEl>
                                          <p:spTgt spid="12"/>
                                        </p:tgtEl>
                                        <p:attrNameLst>
                                          <p:attrName>style.visibility</p:attrName>
                                        </p:attrNameLst>
                                      </p:cBhvr>
                                      <p:to>
                                        <p:strVal val="visible"/>
                                      </p:to>
                                    </p:set>
                                    <p:animEffect transition="in" filter="wipe(down)">
                                      <p:cBhvr>
                                        <p:cTn id="12" dur="500"/>
                                        <p:tgtEl>
                                          <p:spTgt spid="12"/>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4" fill="hold" grpId="0" nodeType="clickEffect">
                                  <p:stCondLst>
                                    <p:cond delay="0"/>
                                  </p:stCondLst>
                                  <p:childTnLst>
                                    <p:set>
                                      <p:cBhvr>
                                        <p:cTn id="16" dur="1" fill="hold">
                                          <p:stCondLst>
                                            <p:cond delay="0"/>
                                          </p:stCondLst>
                                        </p:cTn>
                                        <p:tgtEl>
                                          <p:spTgt spid="14"/>
                                        </p:tgtEl>
                                        <p:attrNameLst>
                                          <p:attrName>style.visibility</p:attrName>
                                        </p:attrNameLst>
                                      </p:cBhvr>
                                      <p:to>
                                        <p:strVal val="visible"/>
                                      </p:to>
                                    </p:set>
                                    <p:animEffect transition="in" filter="wipe(down)">
                                      <p:cBhvr>
                                        <p:cTn id="17" dur="500"/>
                                        <p:tgtEl>
                                          <p:spTgt spid="14"/>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4" fill="hold" grpId="0" nodeType="clickEffect">
                                  <p:stCondLst>
                                    <p:cond delay="0"/>
                                  </p:stCondLst>
                                  <p:childTnLst>
                                    <p:set>
                                      <p:cBhvr>
                                        <p:cTn id="21" dur="1" fill="hold">
                                          <p:stCondLst>
                                            <p:cond delay="0"/>
                                          </p:stCondLst>
                                        </p:cTn>
                                        <p:tgtEl>
                                          <p:spTgt spid="15"/>
                                        </p:tgtEl>
                                        <p:attrNameLst>
                                          <p:attrName>style.visibility</p:attrName>
                                        </p:attrNameLst>
                                      </p:cBhvr>
                                      <p:to>
                                        <p:strVal val="visible"/>
                                      </p:to>
                                    </p:set>
                                    <p:animEffect transition="in" filter="wipe(down)">
                                      <p:cBhvr>
                                        <p:cTn id="22"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3" grpId="0" animBg="1"/>
      <p:bldP spid="14" grpId="0" animBg="1"/>
      <p:bldP spid="15" grpId="0" animBg="1"/>
    </p:bldLst>
  </p:timing>
</p:sld>
</file>

<file path=ppt/slides/slide1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p:cNvSpPr>
            <a:spLocks noGrp="1"/>
          </p:cNvSpPr>
          <p:nvPr>
            <p:ph type="title"/>
          </p:nvPr>
        </p:nvSpPr>
        <p:spPr/>
        <p:txBody>
          <a:bodyPr/>
          <a:lstStyle/>
          <a:p>
            <a:pPr>
              <a:defRPr/>
            </a:pPr>
            <a:r>
              <a:rPr lang="en-US" sz="4000" dirty="0" smtClean="0"/>
              <a:t>Mediator Of Better Covenant</a:t>
            </a:r>
            <a:r>
              <a:rPr lang="en-US" dirty="0" smtClean="0"/>
              <a:t/>
            </a:r>
            <a:br>
              <a:rPr lang="en-US" dirty="0" smtClean="0"/>
            </a:br>
            <a:r>
              <a:rPr lang="en-US" sz="3000" dirty="0" smtClean="0">
                <a:latin typeface="+mn-lt"/>
              </a:rPr>
              <a:t>(Heb. 8:6-7)</a:t>
            </a:r>
            <a:endParaRPr lang="en-US" sz="3000" dirty="0">
              <a:latin typeface="+mn-lt"/>
            </a:endParaRPr>
          </a:p>
        </p:txBody>
      </p:sp>
      <p:sp>
        <p:nvSpPr>
          <p:cNvPr id="7" name="Content Placeholder 6"/>
          <p:cNvSpPr>
            <a:spLocks noGrp="1"/>
          </p:cNvSpPr>
          <p:nvPr>
            <p:ph idx="1"/>
          </p:nvPr>
        </p:nvSpPr>
        <p:spPr>
          <a:xfrm>
            <a:off x="457200" y="1828800"/>
            <a:ext cx="8229600" cy="4302125"/>
          </a:xfrm>
        </p:spPr>
        <p:txBody>
          <a:bodyPr/>
          <a:lstStyle/>
          <a:p>
            <a:pPr marL="0" indent="457200">
              <a:spcBef>
                <a:spcPts val="0"/>
              </a:spcBef>
              <a:spcAft>
                <a:spcPts val="2400"/>
              </a:spcAft>
              <a:buNone/>
              <a:defRPr/>
            </a:pPr>
            <a:r>
              <a:rPr lang="en-US" sz="2800" baseline="30000" dirty="0" smtClean="0">
                <a:effectLst/>
              </a:rPr>
              <a:t>6</a:t>
            </a:r>
            <a:r>
              <a:rPr lang="en-US" sz="2800" dirty="0" smtClean="0">
                <a:effectLst/>
              </a:rPr>
              <a:t> </a:t>
            </a:r>
            <a:r>
              <a:rPr lang="en-US" sz="2800" dirty="0">
                <a:effectLst/>
              </a:rPr>
              <a:t>But now He </a:t>
            </a:r>
            <a:r>
              <a:rPr lang="en-US" sz="2800" b="1" dirty="0">
                <a:solidFill>
                  <a:srgbClr val="FFFF00"/>
                </a:solidFill>
                <a:effectLst/>
              </a:rPr>
              <a:t>has obtained </a:t>
            </a:r>
            <a:r>
              <a:rPr lang="en-US" sz="2800" dirty="0">
                <a:effectLst/>
              </a:rPr>
              <a:t>a more excellent ministry, inasmuch as He </a:t>
            </a:r>
            <a:r>
              <a:rPr lang="en-US" sz="2800" b="1" dirty="0">
                <a:solidFill>
                  <a:srgbClr val="FFFF00"/>
                </a:solidFill>
                <a:effectLst/>
              </a:rPr>
              <a:t>is</a:t>
            </a:r>
            <a:r>
              <a:rPr lang="en-US" sz="2800" dirty="0">
                <a:effectLst/>
              </a:rPr>
              <a:t> also Mediator of a better covenant, which </a:t>
            </a:r>
            <a:r>
              <a:rPr lang="en-US" sz="2800" b="1" dirty="0">
                <a:solidFill>
                  <a:srgbClr val="FFFF00"/>
                </a:solidFill>
                <a:effectLst/>
              </a:rPr>
              <a:t>was established </a:t>
            </a:r>
            <a:r>
              <a:rPr lang="en-US" sz="2800" dirty="0">
                <a:effectLst/>
              </a:rPr>
              <a:t>on better promises. </a:t>
            </a:r>
            <a:r>
              <a:rPr lang="en-US" sz="2800" baseline="30000" dirty="0">
                <a:effectLst/>
              </a:rPr>
              <a:t>7</a:t>
            </a:r>
            <a:r>
              <a:rPr lang="en-US" sz="2800" dirty="0">
                <a:effectLst/>
              </a:rPr>
              <a:t> For if that first covenant </a:t>
            </a:r>
            <a:r>
              <a:rPr lang="en-US" sz="2800" b="1" dirty="0">
                <a:solidFill>
                  <a:srgbClr val="FFFF00"/>
                </a:solidFill>
                <a:effectLst/>
              </a:rPr>
              <a:t>had been </a:t>
            </a:r>
            <a:r>
              <a:rPr lang="en-US" sz="2800" dirty="0">
                <a:effectLst/>
              </a:rPr>
              <a:t>faultless, then no place </a:t>
            </a:r>
            <a:r>
              <a:rPr lang="en-US" sz="2800" b="1" dirty="0">
                <a:solidFill>
                  <a:srgbClr val="FFFF00"/>
                </a:solidFill>
                <a:effectLst/>
              </a:rPr>
              <a:t>would have been sought </a:t>
            </a:r>
            <a:r>
              <a:rPr lang="en-US" sz="2800" dirty="0">
                <a:effectLst/>
              </a:rPr>
              <a:t>for a </a:t>
            </a:r>
            <a:r>
              <a:rPr lang="en-US" sz="2800" dirty="0" smtClean="0">
                <a:effectLst/>
              </a:rPr>
              <a:t>second….  </a:t>
            </a:r>
            <a:r>
              <a:rPr lang="en-US" sz="2800" baseline="30000" dirty="0" smtClean="0">
                <a:effectLst/>
              </a:rPr>
              <a:t>13</a:t>
            </a:r>
            <a:r>
              <a:rPr lang="en-US" sz="2800" dirty="0" smtClean="0">
                <a:effectLst/>
              </a:rPr>
              <a:t> </a:t>
            </a:r>
            <a:r>
              <a:rPr lang="en-US" sz="2800" dirty="0">
                <a:effectLst/>
              </a:rPr>
              <a:t>In that He </a:t>
            </a:r>
            <a:r>
              <a:rPr lang="en-US" sz="2800" b="1" dirty="0">
                <a:solidFill>
                  <a:srgbClr val="FFFF00"/>
                </a:solidFill>
                <a:effectLst/>
              </a:rPr>
              <a:t>says</a:t>
            </a:r>
            <a:r>
              <a:rPr lang="en-US" sz="2800" dirty="0">
                <a:effectLst/>
              </a:rPr>
              <a:t>, “A new covenant,” He </a:t>
            </a:r>
            <a:r>
              <a:rPr lang="en-US" sz="2800" b="1" dirty="0">
                <a:solidFill>
                  <a:srgbClr val="FFFF00"/>
                </a:solidFill>
                <a:effectLst/>
              </a:rPr>
              <a:t>has made</a:t>
            </a:r>
            <a:r>
              <a:rPr lang="en-US" sz="2800" dirty="0">
                <a:effectLst/>
              </a:rPr>
              <a:t> the first </a:t>
            </a:r>
            <a:r>
              <a:rPr lang="en-US" sz="2800" b="1" dirty="0">
                <a:solidFill>
                  <a:srgbClr val="FFFF00"/>
                </a:solidFill>
                <a:effectLst/>
              </a:rPr>
              <a:t>obsolete</a:t>
            </a:r>
            <a:r>
              <a:rPr lang="en-US" sz="2800" dirty="0">
                <a:effectLst/>
              </a:rPr>
              <a:t>. Now what </a:t>
            </a:r>
            <a:r>
              <a:rPr lang="en-US" sz="2800" b="1" dirty="0">
                <a:solidFill>
                  <a:srgbClr val="FFFF00"/>
                </a:solidFill>
                <a:effectLst/>
              </a:rPr>
              <a:t>is becoming obsolete</a:t>
            </a:r>
            <a:r>
              <a:rPr lang="en-US" sz="2800" dirty="0">
                <a:effectLst/>
              </a:rPr>
              <a:t> and </a:t>
            </a:r>
            <a:r>
              <a:rPr lang="en-US" sz="2800" b="1" dirty="0">
                <a:solidFill>
                  <a:srgbClr val="FFFF00"/>
                </a:solidFill>
                <a:effectLst/>
              </a:rPr>
              <a:t>growing old </a:t>
            </a:r>
            <a:r>
              <a:rPr lang="en-US" sz="2800" dirty="0">
                <a:effectLst/>
              </a:rPr>
              <a:t>is ready to vanish away</a:t>
            </a:r>
            <a:r>
              <a:rPr lang="en-US" sz="2800" dirty="0" smtClean="0">
                <a:effectLst/>
              </a:rPr>
              <a:t>.</a:t>
            </a:r>
            <a:endParaRPr lang="en-US" sz="2800" dirty="0">
              <a:effectLst/>
            </a:endParaRPr>
          </a:p>
        </p:txBody>
      </p:sp>
      <p:sp>
        <p:nvSpPr>
          <p:cNvPr id="5" name="Slide Number Placeholder 4"/>
          <p:cNvSpPr>
            <a:spLocks noGrp="1"/>
          </p:cNvSpPr>
          <p:nvPr>
            <p:ph type="sldNum" sz="quarter" idx="12"/>
          </p:nvPr>
        </p:nvSpPr>
        <p:spPr/>
        <p:txBody>
          <a:bodyPr/>
          <a:lstStyle/>
          <a:p>
            <a:pPr>
              <a:defRPr/>
            </a:pPr>
            <a:fld id="{56156E18-5E5A-45DA-8258-4F7CC5C17A1C}" type="slidenum">
              <a:rPr lang="en-US"/>
              <a:pPr>
                <a:defRPr/>
              </a:pPr>
              <a:t>185</a:t>
            </a:fld>
            <a:endParaRPr lang="en-US"/>
          </a:p>
        </p:txBody>
      </p:sp>
      <p:sp>
        <p:nvSpPr>
          <p:cNvPr id="8" name="Rounded Rectangular Callout 7"/>
          <p:cNvSpPr/>
          <p:nvPr/>
        </p:nvSpPr>
        <p:spPr bwMode="auto">
          <a:xfrm>
            <a:off x="1600200" y="937260"/>
            <a:ext cx="2133600" cy="457200"/>
          </a:xfrm>
          <a:prstGeom prst="wedgeRoundRectCallout">
            <a:avLst>
              <a:gd name="adj1" fmla="val 39703"/>
              <a:gd name="adj2" fmla="val 150000"/>
              <a:gd name="adj3" fmla="val 16667"/>
            </a:avLst>
          </a:prstGeom>
          <a:solidFill>
            <a:srgbClr val="C00000"/>
          </a:solidFill>
          <a:ln w="9525" cap="flat" cmpd="sng" algn="ctr">
            <a:noFill/>
            <a:prstDash val="solid"/>
            <a:round/>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r>
              <a:rPr kumimoji="0" lang="en-US" sz="2000" b="1" i="0" u="none" strike="noStrike" cap="none" normalizeH="0" baseline="0" dirty="0" smtClean="0">
                <a:ln>
                  <a:noFill/>
                </a:ln>
                <a:solidFill>
                  <a:schemeClr val="tx1"/>
                </a:solidFill>
                <a:effectLst/>
                <a:latin typeface="Arial" charset="0"/>
              </a:rPr>
              <a:t>Perfect</a:t>
            </a:r>
          </a:p>
        </p:txBody>
      </p:sp>
      <p:sp>
        <p:nvSpPr>
          <p:cNvPr id="9" name="Rounded Rectangular Callout 8"/>
          <p:cNvSpPr/>
          <p:nvPr/>
        </p:nvSpPr>
        <p:spPr bwMode="auto">
          <a:xfrm>
            <a:off x="3886200" y="1089660"/>
            <a:ext cx="2133600" cy="457200"/>
          </a:xfrm>
          <a:prstGeom prst="wedgeRoundRectCallout">
            <a:avLst>
              <a:gd name="adj1" fmla="val -10654"/>
              <a:gd name="adj2" fmla="val 215000"/>
              <a:gd name="adj3" fmla="val 16667"/>
            </a:avLst>
          </a:prstGeom>
          <a:solidFill>
            <a:srgbClr val="C00000"/>
          </a:solidFill>
          <a:ln w="9525" cap="flat" cmpd="sng" algn="ctr">
            <a:noFill/>
            <a:prstDash val="solid"/>
            <a:round/>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r>
              <a:rPr kumimoji="0" lang="en-US" sz="2000" b="1" i="0" u="none" strike="noStrike" cap="none" normalizeH="0" baseline="0" dirty="0" smtClean="0">
                <a:ln>
                  <a:noFill/>
                </a:ln>
                <a:solidFill>
                  <a:schemeClr val="tx1"/>
                </a:solidFill>
                <a:effectLst/>
                <a:latin typeface="Arial" charset="0"/>
              </a:rPr>
              <a:t>Present</a:t>
            </a:r>
          </a:p>
        </p:txBody>
      </p:sp>
      <p:sp>
        <p:nvSpPr>
          <p:cNvPr id="10" name="Rounded Rectangular Callout 9"/>
          <p:cNvSpPr/>
          <p:nvPr/>
        </p:nvSpPr>
        <p:spPr bwMode="auto">
          <a:xfrm>
            <a:off x="5867400" y="1752600"/>
            <a:ext cx="2133600" cy="457200"/>
          </a:xfrm>
          <a:prstGeom prst="wedgeRoundRectCallout">
            <a:avLst>
              <a:gd name="adj1" fmla="val -41190"/>
              <a:gd name="adj2" fmla="val 170000"/>
              <a:gd name="adj3" fmla="val 16667"/>
            </a:avLst>
          </a:prstGeom>
          <a:solidFill>
            <a:srgbClr val="C00000"/>
          </a:solidFill>
          <a:ln w="9525" cap="flat" cmpd="sng" algn="ctr">
            <a:noFill/>
            <a:prstDash val="solid"/>
            <a:round/>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r>
              <a:rPr kumimoji="0" lang="en-US" sz="2000" b="1" i="0" u="none" strike="noStrike" cap="none" normalizeH="0" baseline="0" dirty="0" smtClean="0">
                <a:ln>
                  <a:noFill/>
                </a:ln>
                <a:solidFill>
                  <a:schemeClr val="tx1"/>
                </a:solidFill>
                <a:effectLst/>
                <a:latin typeface="Arial" charset="0"/>
              </a:rPr>
              <a:t>Perfect</a:t>
            </a:r>
          </a:p>
        </p:txBody>
      </p:sp>
      <p:sp>
        <p:nvSpPr>
          <p:cNvPr id="11" name="Rounded Rectangular Callout 10"/>
          <p:cNvSpPr/>
          <p:nvPr/>
        </p:nvSpPr>
        <p:spPr bwMode="auto">
          <a:xfrm>
            <a:off x="7010400" y="2312670"/>
            <a:ext cx="2133600" cy="457200"/>
          </a:xfrm>
          <a:prstGeom prst="wedgeRoundRectCallout">
            <a:avLst>
              <a:gd name="adj1" fmla="val -43868"/>
              <a:gd name="adj2" fmla="val 140000"/>
              <a:gd name="adj3" fmla="val 16667"/>
            </a:avLst>
          </a:prstGeom>
          <a:solidFill>
            <a:srgbClr val="C00000"/>
          </a:solidFill>
          <a:ln w="9525" cap="flat" cmpd="sng" algn="ctr">
            <a:noFill/>
            <a:prstDash val="solid"/>
            <a:round/>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r>
              <a:rPr kumimoji="0" lang="en-US" sz="2000" b="1" i="0" u="none" strike="noStrike" cap="none" normalizeH="0" baseline="0" dirty="0" smtClean="0">
                <a:ln>
                  <a:noFill/>
                </a:ln>
                <a:solidFill>
                  <a:schemeClr val="tx1"/>
                </a:solidFill>
                <a:effectLst/>
                <a:latin typeface="Arial" charset="0"/>
              </a:rPr>
              <a:t>Imperfect</a:t>
            </a:r>
          </a:p>
        </p:txBody>
      </p:sp>
      <p:sp>
        <p:nvSpPr>
          <p:cNvPr id="12" name="Rounded Rectangular Callout 11"/>
          <p:cNvSpPr/>
          <p:nvPr/>
        </p:nvSpPr>
        <p:spPr bwMode="auto">
          <a:xfrm>
            <a:off x="1905000" y="2743200"/>
            <a:ext cx="2133600" cy="457200"/>
          </a:xfrm>
          <a:prstGeom prst="wedgeRoundRectCallout">
            <a:avLst>
              <a:gd name="adj1" fmla="val 60595"/>
              <a:gd name="adj2" fmla="val 147500"/>
              <a:gd name="adj3" fmla="val 16667"/>
            </a:avLst>
          </a:prstGeom>
          <a:solidFill>
            <a:srgbClr val="C00000"/>
          </a:solidFill>
          <a:ln w="9525" cap="flat" cmpd="sng" algn="ctr">
            <a:noFill/>
            <a:prstDash val="solid"/>
            <a:round/>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r>
              <a:rPr kumimoji="0" lang="en-US" sz="2000" b="1" i="0" u="none" strike="noStrike" cap="none" normalizeH="0" baseline="0" dirty="0" smtClean="0">
                <a:ln>
                  <a:noFill/>
                </a:ln>
                <a:solidFill>
                  <a:schemeClr val="tx1"/>
                </a:solidFill>
                <a:effectLst/>
                <a:latin typeface="Arial" charset="0"/>
              </a:rPr>
              <a:t>Imperfect</a:t>
            </a:r>
          </a:p>
        </p:txBody>
      </p:sp>
      <p:sp>
        <p:nvSpPr>
          <p:cNvPr id="13" name="Rounded Rectangular Callout 12"/>
          <p:cNvSpPr/>
          <p:nvPr/>
        </p:nvSpPr>
        <p:spPr bwMode="auto">
          <a:xfrm>
            <a:off x="4267200" y="3124200"/>
            <a:ext cx="2133600" cy="457200"/>
          </a:xfrm>
          <a:prstGeom prst="wedgeRoundRectCallout">
            <a:avLst>
              <a:gd name="adj1" fmla="val 8206"/>
              <a:gd name="adj2" fmla="val 166346"/>
              <a:gd name="adj3" fmla="val 16667"/>
            </a:avLst>
          </a:prstGeom>
          <a:solidFill>
            <a:srgbClr val="C00000"/>
          </a:solidFill>
          <a:ln w="9525" cap="flat" cmpd="sng" algn="ctr">
            <a:noFill/>
            <a:prstDash val="solid"/>
            <a:round/>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r>
              <a:rPr kumimoji="0" lang="en-US" sz="2000" b="1" i="0" u="none" strike="noStrike" cap="none" normalizeH="0" baseline="0" dirty="0" smtClean="0">
                <a:ln>
                  <a:noFill/>
                </a:ln>
                <a:solidFill>
                  <a:schemeClr val="tx1"/>
                </a:solidFill>
                <a:effectLst/>
                <a:latin typeface="Arial" charset="0"/>
              </a:rPr>
              <a:t>Present</a:t>
            </a:r>
          </a:p>
        </p:txBody>
      </p:sp>
      <p:sp>
        <p:nvSpPr>
          <p:cNvPr id="14" name="Rounded Rectangular Callout 13"/>
          <p:cNvSpPr/>
          <p:nvPr/>
        </p:nvSpPr>
        <p:spPr bwMode="auto">
          <a:xfrm>
            <a:off x="1623646" y="3387969"/>
            <a:ext cx="2133600" cy="457200"/>
          </a:xfrm>
          <a:prstGeom prst="wedgeRoundRectCallout">
            <a:avLst>
              <a:gd name="adj1" fmla="val 41846"/>
              <a:gd name="adj2" fmla="val 177500"/>
              <a:gd name="adj3" fmla="val 16667"/>
            </a:avLst>
          </a:prstGeom>
          <a:solidFill>
            <a:srgbClr val="C00000"/>
          </a:solidFill>
          <a:ln w="9525" cap="flat" cmpd="sng" algn="ctr">
            <a:noFill/>
            <a:prstDash val="solid"/>
            <a:round/>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r>
              <a:rPr kumimoji="0" lang="en-US" sz="2000" b="1" i="0" u="none" strike="noStrike" cap="none" normalizeH="0" baseline="0" dirty="0" smtClean="0">
                <a:ln>
                  <a:noFill/>
                </a:ln>
                <a:solidFill>
                  <a:schemeClr val="tx1"/>
                </a:solidFill>
                <a:effectLst/>
                <a:latin typeface="Arial" charset="0"/>
              </a:rPr>
              <a:t>Perfect</a:t>
            </a:r>
          </a:p>
        </p:txBody>
      </p:sp>
      <p:sp>
        <p:nvSpPr>
          <p:cNvPr id="15" name="Rounded Rectangular Callout 14"/>
          <p:cNvSpPr/>
          <p:nvPr/>
        </p:nvSpPr>
        <p:spPr bwMode="auto">
          <a:xfrm>
            <a:off x="304800" y="4038600"/>
            <a:ext cx="2133600" cy="457200"/>
          </a:xfrm>
          <a:prstGeom prst="wedgeRoundRectCallout">
            <a:avLst>
              <a:gd name="adj1" fmla="val 47313"/>
              <a:gd name="adj2" fmla="val 141346"/>
              <a:gd name="adj3" fmla="val 16667"/>
            </a:avLst>
          </a:prstGeom>
          <a:solidFill>
            <a:srgbClr val="C00000"/>
          </a:solidFill>
          <a:ln w="9525" cap="flat" cmpd="sng" algn="ctr">
            <a:noFill/>
            <a:prstDash val="solid"/>
            <a:round/>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r>
              <a:rPr kumimoji="0" lang="en-US" sz="2000" b="1" i="0" u="none" strike="noStrike" cap="none" normalizeH="0" baseline="0" dirty="0" smtClean="0">
                <a:ln>
                  <a:noFill/>
                </a:ln>
                <a:solidFill>
                  <a:schemeClr val="tx1"/>
                </a:solidFill>
                <a:effectLst/>
                <a:latin typeface="Arial" charset="0"/>
              </a:rPr>
              <a:t>Present</a:t>
            </a:r>
          </a:p>
        </p:txBody>
      </p:sp>
      <p:sp>
        <p:nvSpPr>
          <p:cNvPr id="16" name="Rounded Rectangular Callout 15"/>
          <p:cNvSpPr/>
          <p:nvPr/>
        </p:nvSpPr>
        <p:spPr bwMode="auto">
          <a:xfrm>
            <a:off x="5943600" y="3924300"/>
            <a:ext cx="2133600" cy="457200"/>
          </a:xfrm>
          <a:prstGeom prst="wedgeRoundRectCallout">
            <a:avLst>
              <a:gd name="adj1" fmla="val -20187"/>
              <a:gd name="adj2" fmla="val 168846"/>
              <a:gd name="adj3" fmla="val 16667"/>
            </a:avLst>
          </a:prstGeom>
          <a:solidFill>
            <a:srgbClr val="C00000"/>
          </a:solidFill>
          <a:ln w="9525" cap="flat" cmpd="sng" algn="ctr">
            <a:noFill/>
            <a:prstDash val="solid"/>
            <a:round/>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r>
              <a:rPr kumimoji="0" lang="en-US" sz="2000" b="1" i="0" u="none" strike="noStrike" cap="none" normalizeH="0" baseline="0" dirty="0" smtClean="0">
                <a:ln>
                  <a:noFill/>
                </a:ln>
                <a:solidFill>
                  <a:schemeClr val="tx1"/>
                </a:solidFill>
                <a:effectLst/>
                <a:latin typeface="Arial" charset="0"/>
              </a:rPr>
              <a:t>Present</a:t>
            </a:r>
          </a:p>
        </p:txBody>
      </p:sp>
      <p:sp>
        <p:nvSpPr>
          <p:cNvPr id="2" name="Footer Placeholder 1"/>
          <p:cNvSpPr>
            <a:spLocks noGrp="1"/>
          </p:cNvSpPr>
          <p:nvPr>
            <p:ph type="ftr" sz="quarter" idx="11"/>
          </p:nvPr>
        </p:nvSpPr>
        <p:spPr/>
        <p:txBody>
          <a:bodyPr/>
          <a:lstStyle/>
          <a:p>
            <a:pPr>
              <a:defRPr/>
            </a:pPr>
            <a:r>
              <a:rPr lang="en-US" smtClean="0"/>
              <a:t>Kevin Kay</a:t>
            </a:r>
            <a:endParaRPr lang="en-US"/>
          </a:p>
        </p:txBody>
      </p:sp>
    </p:spTree>
    <p:extLst>
      <p:ext uri="{BB962C8B-B14F-4D97-AF65-F5344CB8AC3E}">
        <p14:creationId xmlns:p14="http://schemas.microsoft.com/office/powerpoint/2010/main" val="3976400165"/>
      </p:ext>
    </p:extLst>
  </p:cSld>
  <p:clrMapOvr>
    <a:overrideClrMapping bg1="dk2" tx1="lt1" bg2="dk1" tx2="lt2" accent1="accent1" accent2="accent2" accent3="accent3" accent4="accent4" accent5="accent5" accent6="accent6" hlink="hlink" folHlink="folHlink"/>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down)">
                                      <p:cBhvr>
                                        <p:cTn id="7" dur="500"/>
                                        <p:tgtEl>
                                          <p:spTgt spid="8"/>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grpId="0" nodeType="clickEffect">
                                  <p:stCondLst>
                                    <p:cond delay="0"/>
                                  </p:stCondLst>
                                  <p:childTnLst>
                                    <p:set>
                                      <p:cBhvr>
                                        <p:cTn id="11" dur="1" fill="hold">
                                          <p:stCondLst>
                                            <p:cond delay="0"/>
                                          </p:stCondLst>
                                        </p:cTn>
                                        <p:tgtEl>
                                          <p:spTgt spid="9"/>
                                        </p:tgtEl>
                                        <p:attrNameLst>
                                          <p:attrName>style.visibility</p:attrName>
                                        </p:attrNameLst>
                                      </p:cBhvr>
                                      <p:to>
                                        <p:strVal val="visible"/>
                                      </p:to>
                                    </p:set>
                                    <p:animEffect transition="in" filter="wipe(down)">
                                      <p:cBhvr>
                                        <p:cTn id="12" dur="500"/>
                                        <p:tgtEl>
                                          <p:spTgt spid="9"/>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4" fill="hold" grpId="0" nodeType="clickEffect">
                                  <p:stCondLst>
                                    <p:cond delay="0"/>
                                  </p:stCondLst>
                                  <p:childTnLst>
                                    <p:set>
                                      <p:cBhvr>
                                        <p:cTn id="16" dur="1" fill="hold">
                                          <p:stCondLst>
                                            <p:cond delay="0"/>
                                          </p:stCondLst>
                                        </p:cTn>
                                        <p:tgtEl>
                                          <p:spTgt spid="10"/>
                                        </p:tgtEl>
                                        <p:attrNameLst>
                                          <p:attrName>style.visibility</p:attrName>
                                        </p:attrNameLst>
                                      </p:cBhvr>
                                      <p:to>
                                        <p:strVal val="visible"/>
                                      </p:to>
                                    </p:set>
                                    <p:animEffect transition="in" filter="wipe(down)">
                                      <p:cBhvr>
                                        <p:cTn id="17" dur="500"/>
                                        <p:tgtEl>
                                          <p:spTgt spid="10"/>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4" fill="hold" grpId="0" nodeType="clickEffect">
                                  <p:stCondLst>
                                    <p:cond delay="0"/>
                                  </p:stCondLst>
                                  <p:childTnLst>
                                    <p:set>
                                      <p:cBhvr>
                                        <p:cTn id="21" dur="1" fill="hold">
                                          <p:stCondLst>
                                            <p:cond delay="0"/>
                                          </p:stCondLst>
                                        </p:cTn>
                                        <p:tgtEl>
                                          <p:spTgt spid="11"/>
                                        </p:tgtEl>
                                        <p:attrNameLst>
                                          <p:attrName>style.visibility</p:attrName>
                                        </p:attrNameLst>
                                      </p:cBhvr>
                                      <p:to>
                                        <p:strVal val="visible"/>
                                      </p:to>
                                    </p:set>
                                    <p:animEffect transition="in" filter="wipe(down)">
                                      <p:cBhvr>
                                        <p:cTn id="22" dur="500"/>
                                        <p:tgtEl>
                                          <p:spTgt spid="11"/>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4" fill="hold" grpId="0" nodeType="clickEffect">
                                  <p:stCondLst>
                                    <p:cond delay="0"/>
                                  </p:stCondLst>
                                  <p:childTnLst>
                                    <p:set>
                                      <p:cBhvr>
                                        <p:cTn id="26" dur="1" fill="hold">
                                          <p:stCondLst>
                                            <p:cond delay="0"/>
                                          </p:stCondLst>
                                        </p:cTn>
                                        <p:tgtEl>
                                          <p:spTgt spid="12"/>
                                        </p:tgtEl>
                                        <p:attrNameLst>
                                          <p:attrName>style.visibility</p:attrName>
                                        </p:attrNameLst>
                                      </p:cBhvr>
                                      <p:to>
                                        <p:strVal val="visible"/>
                                      </p:to>
                                    </p:set>
                                    <p:animEffect transition="in" filter="wipe(down)">
                                      <p:cBhvr>
                                        <p:cTn id="27" dur="500"/>
                                        <p:tgtEl>
                                          <p:spTgt spid="12"/>
                                        </p:tgtEl>
                                      </p:cBhvr>
                                    </p:animEffect>
                                  </p:childTnLst>
                                </p:cTn>
                              </p:par>
                            </p:childTnLst>
                          </p:cTn>
                        </p:par>
                      </p:childTnLst>
                    </p:cTn>
                  </p:par>
                  <p:par>
                    <p:cTn id="28" fill="hold">
                      <p:stCondLst>
                        <p:cond delay="indefinite"/>
                      </p:stCondLst>
                      <p:childTnLst>
                        <p:par>
                          <p:cTn id="29" fill="hold">
                            <p:stCondLst>
                              <p:cond delay="0"/>
                            </p:stCondLst>
                            <p:childTnLst>
                              <p:par>
                                <p:cTn id="30" presetID="22" presetClass="entr" presetSubtype="4" fill="hold" grpId="0" nodeType="clickEffect">
                                  <p:stCondLst>
                                    <p:cond delay="0"/>
                                  </p:stCondLst>
                                  <p:childTnLst>
                                    <p:set>
                                      <p:cBhvr>
                                        <p:cTn id="31" dur="1" fill="hold">
                                          <p:stCondLst>
                                            <p:cond delay="0"/>
                                          </p:stCondLst>
                                        </p:cTn>
                                        <p:tgtEl>
                                          <p:spTgt spid="13"/>
                                        </p:tgtEl>
                                        <p:attrNameLst>
                                          <p:attrName>style.visibility</p:attrName>
                                        </p:attrNameLst>
                                      </p:cBhvr>
                                      <p:to>
                                        <p:strVal val="visible"/>
                                      </p:to>
                                    </p:set>
                                    <p:animEffect transition="in" filter="wipe(down)">
                                      <p:cBhvr>
                                        <p:cTn id="32" dur="500"/>
                                        <p:tgtEl>
                                          <p:spTgt spid="13"/>
                                        </p:tgtEl>
                                      </p:cBhvr>
                                    </p:animEffect>
                                  </p:childTnLst>
                                </p:cTn>
                              </p:par>
                            </p:childTnLst>
                          </p:cTn>
                        </p:par>
                      </p:childTnLst>
                    </p:cTn>
                  </p:par>
                  <p:par>
                    <p:cTn id="33" fill="hold">
                      <p:stCondLst>
                        <p:cond delay="indefinite"/>
                      </p:stCondLst>
                      <p:childTnLst>
                        <p:par>
                          <p:cTn id="34" fill="hold">
                            <p:stCondLst>
                              <p:cond delay="0"/>
                            </p:stCondLst>
                            <p:childTnLst>
                              <p:par>
                                <p:cTn id="35" presetID="22" presetClass="entr" presetSubtype="4" fill="hold" grpId="0" nodeType="clickEffect">
                                  <p:stCondLst>
                                    <p:cond delay="0"/>
                                  </p:stCondLst>
                                  <p:childTnLst>
                                    <p:set>
                                      <p:cBhvr>
                                        <p:cTn id="36" dur="1" fill="hold">
                                          <p:stCondLst>
                                            <p:cond delay="0"/>
                                          </p:stCondLst>
                                        </p:cTn>
                                        <p:tgtEl>
                                          <p:spTgt spid="14"/>
                                        </p:tgtEl>
                                        <p:attrNameLst>
                                          <p:attrName>style.visibility</p:attrName>
                                        </p:attrNameLst>
                                      </p:cBhvr>
                                      <p:to>
                                        <p:strVal val="visible"/>
                                      </p:to>
                                    </p:set>
                                    <p:animEffect transition="in" filter="wipe(down)">
                                      <p:cBhvr>
                                        <p:cTn id="37" dur="500"/>
                                        <p:tgtEl>
                                          <p:spTgt spid="14"/>
                                        </p:tgtEl>
                                      </p:cBhvr>
                                    </p:animEffect>
                                  </p:childTnLst>
                                </p:cTn>
                              </p:par>
                            </p:childTnLst>
                          </p:cTn>
                        </p:par>
                      </p:childTnLst>
                    </p:cTn>
                  </p:par>
                  <p:par>
                    <p:cTn id="38" fill="hold">
                      <p:stCondLst>
                        <p:cond delay="indefinite"/>
                      </p:stCondLst>
                      <p:childTnLst>
                        <p:par>
                          <p:cTn id="39" fill="hold">
                            <p:stCondLst>
                              <p:cond delay="0"/>
                            </p:stCondLst>
                            <p:childTnLst>
                              <p:par>
                                <p:cTn id="40" presetID="22" presetClass="entr" presetSubtype="4" fill="hold" grpId="0" nodeType="clickEffect">
                                  <p:stCondLst>
                                    <p:cond delay="0"/>
                                  </p:stCondLst>
                                  <p:childTnLst>
                                    <p:set>
                                      <p:cBhvr>
                                        <p:cTn id="41" dur="1" fill="hold">
                                          <p:stCondLst>
                                            <p:cond delay="0"/>
                                          </p:stCondLst>
                                        </p:cTn>
                                        <p:tgtEl>
                                          <p:spTgt spid="15"/>
                                        </p:tgtEl>
                                        <p:attrNameLst>
                                          <p:attrName>style.visibility</p:attrName>
                                        </p:attrNameLst>
                                      </p:cBhvr>
                                      <p:to>
                                        <p:strVal val="visible"/>
                                      </p:to>
                                    </p:set>
                                    <p:animEffect transition="in" filter="wipe(down)">
                                      <p:cBhvr>
                                        <p:cTn id="42" dur="500"/>
                                        <p:tgtEl>
                                          <p:spTgt spid="15"/>
                                        </p:tgtEl>
                                      </p:cBhvr>
                                    </p:animEffect>
                                  </p:childTnLst>
                                </p:cTn>
                              </p:par>
                            </p:childTnLst>
                          </p:cTn>
                        </p:par>
                      </p:childTnLst>
                    </p:cTn>
                  </p:par>
                  <p:par>
                    <p:cTn id="43" fill="hold">
                      <p:stCondLst>
                        <p:cond delay="indefinite"/>
                      </p:stCondLst>
                      <p:childTnLst>
                        <p:par>
                          <p:cTn id="44" fill="hold">
                            <p:stCondLst>
                              <p:cond delay="0"/>
                            </p:stCondLst>
                            <p:childTnLst>
                              <p:par>
                                <p:cTn id="45" presetID="22" presetClass="entr" presetSubtype="4" fill="hold" grpId="0" nodeType="clickEffect">
                                  <p:stCondLst>
                                    <p:cond delay="0"/>
                                  </p:stCondLst>
                                  <p:childTnLst>
                                    <p:set>
                                      <p:cBhvr>
                                        <p:cTn id="46" dur="1" fill="hold">
                                          <p:stCondLst>
                                            <p:cond delay="0"/>
                                          </p:stCondLst>
                                        </p:cTn>
                                        <p:tgtEl>
                                          <p:spTgt spid="16"/>
                                        </p:tgtEl>
                                        <p:attrNameLst>
                                          <p:attrName>style.visibility</p:attrName>
                                        </p:attrNameLst>
                                      </p:cBhvr>
                                      <p:to>
                                        <p:strVal val="visible"/>
                                      </p:to>
                                    </p:set>
                                    <p:animEffect transition="in" filter="wipe(down)">
                                      <p:cBhvr>
                                        <p:cTn id="47"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9" grpId="0" animBg="1"/>
      <p:bldP spid="10" grpId="0" animBg="1"/>
      <p:bldP spid="11" grpId="0" animBg="1"/>
      <p:bldP spid="12" grpId="0" animBg="1"/>
      <p:bldP spid="13" grpId="0" animBg="1"/>
      <p:bldP spid="14" grpId="0" animBg="1"/>
      <p:bldP spid="15" grpId="0" animBg="1"/>
      <p:bldP spid="16" grpId="0" animBg="1"/>
    </p:bldLst>
  </p:timing>
</p:sld>
</file>

<file path=ppt/slides/slide1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p:cNvSpPr>
            <a:spLocks noGrp="1"/>
          </p:cNvSpPr>
          <p:nvPr>
            <p:ph type="title"/>
          </p:nvPr>
        </p:nvSpPr>
        <p:spPr/>
        <p:txBody>
          <a:bodyPr/>
          <a:lstStyle/>
          <a:p>
            <a:pPr>
              <a:defRPr/>
            </a:pPr>
            <a:r>
              <a:rPr lang="en-US" dirty="0" smtClean="0"/>
              <a:t>Death Of Testator</a:t>
            </a:r>
            <a:br>
              <a:rPr lang="en-US" dirty="0" smtClean="0"/>
            </a:br>
            <a:r>
              <a:rPr lang="en-US" sz="3000" dirty="0" smtClean="0">
                <a:latin typeface="+mn-lt"/>
              </a:rPr>
              <a:t>(Heb. 9:15-17)</a:t>
            </a:r>
            <a:endParaRPr lang="en-US" sz="3000" dirty="0">
              <a:latin typeface="+mn-lt"/>
            </a:endParaRPr>
          </a:p>
        </p:txBody>
      </p:sp>
      <p:sp>
        <p:nvSpPr>
          <p:cNvPr id="7" name="Content Placeholder 6"/>
          <p:cNvSpPr>
            <a:spLocks noGrp="1"/>
          </p:cNvSpPr>
          <p:nvPr>
            <p:ph idx="1"/>
          </p:nvPr>
        </p:nvSpPr>
        <p:spPr>
          <a:xfrm>
            <a:off x="457200" y="1828801"/>
            <a:ext cx="8229600" cy="3048000"/>
          </a:xfrm>
        </p:spPr>
        <p:txBody>
          <a:bodyPr/>
          <a:lstStyle/>
          <a:p>
            <a:pPr marL="457200" lvl="5" indent="-457200">
              <a:spcBef>
                <a:spcPts val="0"/>
              </a:spcBef>
              <a:spcAft>
                <a:spcPts val="2400"/>
              </a:spcAft>
              <a:buClr>
                <a:schemeClr val="hlink"/>
              </a:buClr>
              <a:buFont typeface="Wingdings" pitchFamily="2" charset="2"/>
              <a:buBlip>
                <a:blip r:embed="rId3"/>
              </a:buBlip>
              <a:defRPr/>
            </a:pPr>
            <a:r>
              <a:rPr lang="en-US" sz="2800" dirty="0">
                <a:effectLst>
                  <a:outerShdw blurRad="38100" dist="38100" dir="2700000" algn="tl">
                    <a:srgbClr val="000000">
                      <a:alpha val="43137"/>
                    </a:srgbClr>
                  </a:outerShdw>
                </a:effectLst>
                <a:ea typeface="+mn-ea"/>
                <a:cs typeface="+mn-cs"/>
              </a:rPr>
              <a:t>Jesus </a:t>
            </a:r>
            <a:r>
              <a:rPr lang="en-US" sz="2800" b="1" dirty="0">
                <a:solidFill>
                  <a:srgbClr val="FFFF00"/>
                </a:solidFill>
                <a:effectLst>
                  <a:outerShdw blurRad="38100" dist="38100" dir="2700000" algn="tl">
                    <a:srgbClr val="000000">
                      <a:alpha val="43137"/>
                    </a:srgbClr>
                  </a:outerShdw>
                </a:effectLst>
                <a:ea typeface="+mn-ea"/>
                <a:cs typeface="+mn-cs"/>
              </a:rPr>
              <a:t>died</a:t>
            </a:r>
            <a:r>
              <a:rPr lang="en-US" sz="2800" dirty="0">
                <a:effectLst>
                  <a:outerShdw blurRad="38100" dist="38100" dir="2700000" algn="tl">
                    <a:srgbClr val="000000">
                      <a:alpha val="43137"/>
                    </a:srgbClr>
                  </a:outerShdw>
                </a:effectLst>
                <a:ea typeface="+mn-ea"/>
                <a:cs typeface="+mn-cs"/>
              </a:rPr>
              <a:t> </a:t>
            </a:r>
            <a:r>
              <a:rPr lang="en-US" sz="2800" b="1" dirty="0">
                <a:solidFill>
                  <a:srgbClr val="FFFF00"/>
                </a:solidFill>
                <a:effectLst>
                  <a:outerShdw blurRad="38100" dist="38100" dir="2700000" algn="tl">
                    <a:srgbClr val="000000">
                      <a:alpha val="43137"/>
                    </a:srgbClr>
                  </a:outerShdw>
                </a:effectLst>
                <a:ea typeface="+mn-ea"/>
                <a:cs typeface="+mn-cs"/>
              </a:rPr>
              <a:t>on the cross  </a:t>
            </a:r>
            <a:r>
              <a:rPr lang="en-US" sz="2800" dirty="0">
                <a:effectLst>
                  <a:outerShdw blurRad="38100" dist="38100" dir="2700000" algn="tl">
                    <a:srgbClr val="000000">
                      <a:alpha val="43137"/>
                    </a:srgbClr>
                  </a:outerShdw>
                </a:effectLst>
                <a:ea typeface="+mn-ea"/>
                <a:cs typeface="+mn-cs"/>
              </a:rPr>
              <a:t>(Phil. 2:8)</a:t>
            </a:r>
          </a:p>
          <a:p>
            <a:pPr marL="457200" lvl="5" indent="-457200">
              <a:spcBef>
                <a:spcPts val="0"/>
              </a:spcBef>
              <a:spcAft>
                <a:spcPts val="2400"/>
              </a:spcAft>
              <a:buClr>
                <a:schemeClr val="hlink"/>
              </a:buClr>
              <a:buFont typeface="Wingdings" pitchFamily="2" charset="2"/>
              <a:buBlip>
                <a:blip r:embed="rId3"/>
              </a:buBlip>
              <a:defRPr/>
            </a:pPr>
            <a:r>
              <a:rPr lang="en-US" sz="2800" dirty="0">
                <a:effectLst>
                  <a:outerShdw blurRad="38100" dist="38100" dir="2700000" algn="tl">
                    <a:srgbClr val="000000">
                      <a:alpha val="43137"/>
                    </a:srgbClr>
                  </a:outerShdw>
                </a:effectLst>
                <a:ea typeface="+mn-ea"/>
                <a:cs typeface="+mn-cs"/>
              </a:rPr>
              <a:t>The death of the testator </a:t>
            </a:r>
            <a:r>
              <a:rPr lang="en-US" sz="2800" b="1" dirty="0">
                <a:solidFill>
                  <a:srgbClr val="FFFF00"/>
                </a:solidFill>
                <a:effectLst>
                  <a:outerShdw blurRad="38100" dist="38100" dir="2700000" algn="tl">
                    <a:srgbClr val="000000">
                      <a:alpha val="43137"/>
                    </a:srgbClr>
                  </a:outerShdw>
                </a:effectLst>
                <a:ea typeface="+mn-ea"/>
                <a:cs typeface="+mn-cs"/>
              </a:rPr>
              <a:t>makes valid </a:t>
            </a:r>
            <a:r>
              <a:rPr lang="en-US" sz="2800" dirty="0">
                <a:effectLst>
                  <a:outerShdw blurRad="38100" dist="38100" dir="2700000" algn="tl">
                    <a:srgbClr val="000000">
                      <a:alpha val="43137"/>
                    </a:srgbClr>
                  </a:outerShdw>
                </a:effectLst>
                <a:ea typeface="+mn-ea"/>
                <a:cs typeface="+mn-cs"/>
              </a:rPr>
              <a:t>his last will and testament</a:t>
            </a:r>
          </a:p>
          <a:p>
            <a:pPr marL="457200" lvl="5" indent="-457200">
              <a:spcBef>
                <a:spcPts val="0"/>
              </a:spcBef>
              <a:spcAft>
                <a:spcPts val="2400"/>
              </a:spcAft>
              <a:buClr>
                <a:schemeClr val="hlink"/>
              </a:buClr>
              <a:buFont typeface="Wingdings" pitchFamily="2" charset="2"/>
              <a:buBlip>
                <a:blip r:embed="rId3"/>
              </a:buBlip>
              <a:defRPr/>
            </a:pPr>
            <a:r>
              <a:rPr lang="en-US" sz="2800" dirty="0" smtClean="0">
                <a:effectLst>
                  <a:outerShdw blurRad="38100" dist="38100" dir="2700000" algn="tl">
                    <a:srgbClr val="000000">
                      <a:alpha val="43137"/>
                    </a:srgbClr>
                  </a:outerShdw>
                </a:effectLst>
                <a:ea typeface="+mn-ea"/>
                <a:cs typeface="+mn-cs"/>
              </a:rPr>
              <a:t>Jesus’ </a:t>
            </a:r>
            <a:r>
              <a:rPr lang="en-US" sz="2800" dirty="0">
                <a:effectLst>
                  <a:outerShdw blurRad="38100" dist="38100" dir="2700000" algn="tl">
                    <a:srgbClr val="000000">
                      <a:alpha val="43137"/>
                    </a:srgbClr>
                  </a:outerShdw>
                </a:effectLst>
                <a:ea typeface="+mn-ea"/>
                <a:cs typeface="+mn-cs"/>
              </a:rPr>
              <a:t>new testament (or covenant) </a:t>
            </a:r>
            <a:r>
              <a:rPr lang="en-US" sz="2800" b="1" dirty="0">
                <a:solidFill>
                  <a:srgbClr val="FFFF00"/>
                </a:solidFill>
                <a:effectLst>
                  <a:outerShdw blurRad="38100" dist="38100" dir="2700000" algn="tl">
                    <a:srgbClr val="000000">
                      <a:alpha val="43137"/>
                    </a:srgbClr>
                  </a:outerShdw>
                </a:effectLst>
                <a:ea typeface="+mn-ea"/>
                <a:cs typeface="+mn-cs"/>
              </a:rPr>
              <a:t>became valid at His </a:t>
            </a:r>
            <a:r>
              <a:rPr lang="en-US" sz="2800" b="1" dirty="0" smtClean="0">
                <a:solidFill>
                  <a:srgbClr val="FFFF00"/>
                </a:solidFill>
                <a:effectLst>
                  <a:outerShdw blurRad="38100" dist="38100" dir="2700000" algn="tl">
                    <a:srgbClr val="000000">
                      <a:alpha val="43137"/>
                    </a:srgbClr>
                  </a:outerShdw>
                </a:effectLst>
                <a:ea typeface="+mn-ea"/>
                <a:cs typeface="+mn-cs"/>
              </a:rPr>
              <a:t>death</a:t>
            </a:r>
          </a:p>
          <a:p>
            <a:pPr marL="457200" indent="-457200">
              <a:spcBef>
                <a:spcPts val="0"/>
              </a:spcBef>
              <a:spcAft>
                <a:spcPts val="2400"/>
              </a:spcAft>
              <a:defRPr/>
            </a:pPr>
            <a:endParaRPr lang="en-US" sz="2800" b="1" dirty="0">
              <a:effectLst/>
            </a:endParaRPr>
          </a:p>
        </p:txBody>
      </p:sp>
      <p:sp>
        <p:nvSpPr>
          <p:cNvPr id="5" name="Slide Number Placeholder 4"/>
          <p:cNvSpPr>
            <a:spLocks noGrp="1"/>
          </p:cNvSpPr>
          <p:nvPr>
            <p:ph type="sldNum" sz="quarter" idx="12"/>
          </p:nvPr>
        </p:nvSpPr>
        <p:spPr/>
        <p:txBody>
          <a:bodyPr/>
          <a:lstStyle/>
          <a:p>
            <a:pPr>
              <a:defRPr/>
            </a:pPr>
            <a:fld id="{56156E18-5E5A-45DA-8258-4F7CC5C17A1C}" type="slidenum">
              <a:rPr lang="en-US">
                <a:solidFill>
                  <a:srgbClr val="FFFFFF"/>
                </a:solidFill>
              </a:rPr>
              <a:pPr>
                <a:defRPr/>
              </a:pPr>
              <a:t>186</a:t>
            </a:fld>
            <a:endParaRPr lang="en-US">
              <a:solidFill>
                <a:srgbClr val="FFFFFF"/>
              </a:solidFill>
            </a:endParaRPr>
          </a:p>
        </p:txBody>
      </p:sp>
      <p:sp>
        <p:nvSpPr>
          <p:cNvPr id="2" name="Footer Placeholder 1"/>
          <p:cNvSpPr>
            <a:spLocks noGrp="1"/>
          </p:cNvSpPr>
          <p:nvPr>
            <p:ph type="ftr" sz="quarter" idx="11"/>
          </p:nvPr>
        </p:nvSpPr>
        <p:spPr/>
        <p:txBody>
          <a:bodyPr/>
          <a:lstStyle/>
          <a:p>
            <a:pPr>
              <a:defRPr/>
            </a:pPr>
            <a:r>
              <a:rPr lang="en-US" smtClean="0">
                <a:solidFill>
                  <a:srgbClr val="FFFFFF"/>
                </a:solidFill>
              </a:rPr>
              <a:t>Kevin Kay</a:t>
            </a:r>
            <a:endParaRPr lang="en-US">
              <a:solidFill>
                <a:srgbClr val="FFFFFF"/>
              </a:solidFill>
            </a:endParaRPr>
          </a:p>
        </p:txBody>
      </p:sp>
      <p:sp>
        <p:nvSpPr>
          <p:cNvPr id="3" name="Up Arrow Callout 2"/>
          <p:cNvSpPr/>
          <p:nvPr/>
        </p:nvSpPr>
        <p:spPr bwMode="auto">
          <a:xfrm>
            <a:off x="819150" y="4724400"/>
            <a:ext cx="7391400" cy="1295400"/>
          </a:xfrm>
          <a:prstGeom prst="upArrowCallout">
            <a:avLst/>
          </a:prstGeom>
          <a:solidFill>
            <a:schemeClr val="bg2">
              <a:lumMod val="60000"/>
              <a:lumOff val="40000"/>
            </a:schemeClr>
          </a:solidFill>
          <a:ln w="9525" cap="flat" cmpd="sng" algn="ctr">
            <a:noFill/>
            <a:prstDash val="solid"/>
            <a:round/>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91440" tIns="45720" rIns="91440" bIns="45720" numCol="1" rtlCol="0" anchor="ctr" anchorCtr="0" compatLnSpc="1">
            <a:prstTxWarp prst="textNoShape">
              <a:avLst/>
            </a:prstTxWarp>
          </a:bodyPr>
          <a:lstStyle/>
          <a:p>
            <a:pPr marL="0" lvl="5" algn="ctr">
              <a:spcAft>
                <a:spcPts val="2400"/>
              </a:spcAft>
              <a:buClr>
                <a:srgbClr val="86D1EC"/>
              </a:buClr>
              <a:defRPr/>
            </a:pPr>
            <a:r>
              <a:rPr lang="en-US" sz="2800" dirty="0">
                <a:solidFill>
                  <a:srgbClr val="FFFFFF"/>
                </a:solidFill>
                <a:effectLst>
                  <a:outerShdw blurRad="38100" dist="38100" dir="2700000" algn="tl">
                    <a:srgbClr val="000000">
                      <a:alpha val="43137"/>
                    </a:srgbClr>
                  </a:outerShdw>
                </a:effectLst>
              </a:rPr>
              <a:t>Can </a:t>
            </a:r>
            <a:r>
              <a:rPr lang="en-US" sz="2800" b="1" dirty="0">
                <a:solidFill>
                  <a:srgbClr val="FFFF00"/>
                </a:solidFill>
                <a:effectLst>
                  <a:outerShdw blurRad="38100" dist="38100" dir="2700000" algn="tl">
                    <a:srgbClr val="000000">
                      <a:alpha val="43137"/>
                    </a:srgbClr>
                  </a:outerShdw>
                </a:effectLst>
              </a:rPr>
              <a:t>two wills </a:t>
            </a:r>
            <a:r>
              <a:rPr lang="en-US" sz="2800" dirty="0">
                <a:solidFill>
                  <a:srgbClr val="FFFFFF"/>
                </a:solidFill>
                <a:effectLst>
                  <a:outerShdw blurRad="38100" dist="38100" dir="2700000" algn="tl">
                    <a:srgbClr val="000000">
                      <a:alpha val="43137"/>
                    </a:srgbClr>
                  </a:outerShdw>
                </a:effectLst>
              </a:rPr>
              <a:t>be valid at the same time?</a:t>
            </a:r>
          </a:p>
        </p:txBody>
      </p:sp>
    </p:spTree>
    <p:extLst>
      <p:ext uri="{BB962C8B-B14F-4D97-AF65-F5344CB8AC3E}">
        <p14:creationId xmlns:p14="http://schemas.microsoft.com/office/powerpoint/2010/main" val="241292972"/>
      </p:ext>
    </p:extLst>
  </p:cSld>
  <p:clrMapOvr>
    <a:overrideClrMapping bg1="dk2" tx1="lt1" bg2="dk1" tx2="lt2" accent1="accent1" accent2="accent2" accent3="accent3" accent4="accent4" accent5="accent5" accent6="accent6" hlink="hlink" folHlink="folHlink"/>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down)">
                                      <p:cBhvr>
                                        <p:cTn id="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1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p:cNvSpPr>
            <a:spLocks noGrp="1"/>
          </p:cNvSpPr>
          <p:nvPr>
            <p:ph type="title"/>
          </p:nvPr>
        </p:nvSpPr>
        <p:spPr/>
        <p:txBody>
          <a:bodyPr/>
          <a:lstStyle/>
          <a:p>
            <a:pPr>
              <a:defRPr/>
            </a:pPr>
            <a:r>
              <a:rPr lang="en-US" sz="4200" dirty="0" smtClean="0"/>
              <a:t>“He Takes Away The First”</a:t>
            </a:r>
            <a:r>
              <a:rPr lang="en-US" dirty="0" smtClean="0"/>
              <a:t/>
            </a:r>
            <a:br>
              <a:rPr lang="en-US" dirty="0" smtClean="0"/>
            </a:br>
            <a:r>
              <a:rPr lang="en-US" sz="3000" dirty="0" smtClean="0">
                <a:latin typeface="+mn-lt"/>
              </a:rPr>
              <a:t>(Heb. 10:8-10)</a:t>
            </a:r>
            <a:endParaRPr lang="en-US" sz="3000" dirty="0">
              <a:latin typeface="+mn-lt"/>
            </a:endParaRPr>
          </a:p>
        </p:txBody>
      </p:sp>
      <p:sp>
        <p:nvSpPr>
          <p:cNvPr id="7" name="Content Placeholder 6"/>
          <p:cNvSpPr>
            <a:spLocks noGrp="1"/>
          </p:cNvSpPr>
          <p:nvPr>
            <p:ph idx="1"/>
          </p:nvPr>
        </p:nvSpPr>
        <p:spPr>
          <a:xfrm>
            <a:off x="457200" y="1828800"/>
            <a:ext cx="8229600" cy="3962399"/>
          </a:xfrm>
        </p:spPr>
        <p:txBody>
          <a:bodyPr/>
          <a:lstStyle/>
          <a:p>
            <a:pPr marL="0" indent="457200">
              <a:spcBef>
                <a:spcPts val="0"/>
              </a:spcBef>
              <a:spcAft>
                <a:spcPts val="2400"/>
              </a:spcAft>
              <a:buNone/>
              <a:defRPr/>
            </a:pPr>
            <a:r>
              <a:rPr lang="en-US" sz="2800" baseline="30000" dirty="0" smtClean="0">
                <a:effectLst/>
              </a:rPr>
              <a:t>8</a:t>
            </a:r>
            <a:r>
              <a:rPr lang="en-US" sz="2800" dirty="0" smtClean="0">
                <a:effectLst/>
              </a:rPr>
              <a:t> </a:t>
            </a:r>
            <a:r>
              <a:rPr lang="en-US" sz="2800" dirty="0">
                <a:effectLst/>
              </a:rPr>
              <a:t>Previously saying, “Sacrifice and offering, burnt offerings, and offerings for sin You did not desire, nor had pleasure in them” (which are offered according to </a:t>
            </a:r>
            <a:r>
              <a:rPr lang="en-US" sz="2800" b="1" dirty="0">
                <a:solidFill>
                  <a:srgbClr val="00B0F0"/>
                </a:solidFill>
                <a:effectLst/>
              </a:rPr>
              <a:t>the law</a:t>
            </a:r>
            <a:r>
              <a:rPr lang="en-US" sz="2800" dirty="0">
                <a:effectLst/>
              </a:rPr>
              <a:t>), </a:t>
            </a:r>
            <a:r>
              <a:rPr lang="en-US" sz="2800" baseline="30000" dirty="0">
                <a:effectLst/>
              </a:rPr>
              <a:t>9</a:t>
            </a:r>
            <a:r>
              <a:rPr lang="en-US" sz="2800" dirty="0">
                <a:effectLst/>
              </a:rPr>
              <a:t> then He said, “Behold, I have come to do </a:t>
            </a:r>
            <a:r>
              <a:rPr lang="en-US" sz="2800" b="1" dirty="0">
                <a:solidFill>
                  <a:srgbClr val="00B0F0"/>
                </a:solidFill>
                <a:effectLst/>
              </a:rPr>
              <a:t>Your will</a:t>
            </a:r>
            <a:r>
              <a:rPr lang="en-US" sz="2800" dirty="0">
                <a:effectLst/>
              </a:rPr>
              <a:t>, O God.” He </a:t>
            </a:r>
            <a:r>
              <a:rPr lang="en-US" sz="2800" b="1" dirty="0">
                <a:solidFill>
                  <a:srgbClr val="FFFF00"/>
                </a:solidFill>
                <a:effectLst/>
              </a:rPr>
              <a:t>takes away the first </a:t>
            </a:r>
            <a:r>
              <a:rPr lang="en-US" sz="2800" dirty="0">
                <a:effectLst/>
              </a:rPr>
              <a:t>that He may </a:t>
            </a:r>
            <a:r>
              <a:rPr lang="en-US" sz="2800" b="1" dirty="0">
                <a:solidFill>
                  <a:srgbClr val="FFFF00"/>
                </a:solidFill>
                <a:effectLst/>
              </a:rPr>
              <a:t>establish the second</a:t>
            </a:r>
            <a:r>
              <a:rPr lang="en-US" sz="2800" dirty="0">
                <a:effectLst/>
              </a:rPr>
              <a:t>. </a:t>
            </a:r>
            <a:r>
              <a:rPr lang="en-US" sz="2800" baseline="30000" dirty="0">
                <a:effectLst/>
              </a:rPr>
              <a:t>10</a:t>
            </a:r>
            <a:r>
              <a:rPr lang="en-US" sz="2800" dirty="0">
                <a:effectLst/>
              </a:rPr>
              <a:t> By </a:t>
            </a:r>
            <a:r>
              <a:rPr lang="en-US" sz="2800" b="1" dirty="0">
                <a:solidFill>
                  <a:srgbClr val="00B0F0"/>
                </a:solidFill>
                <a:effectLst/>
              </a:rPr>
              <a:t>that will </a:t>
            </a:r>
            <a:r>
              <a:rPr lang="en-US" sz="2800" dirty="0">
                <a:effectLst/>
              </a:rPr>
              <a:t>we have been sanctified through the offering of the body of Jesus Christ once for all</a:t>
            </a:r>
            <a:r>
              <a:rPr lang="en-US" sz="2800" dirty="0" smtClean="0">
                <a:effectLst/>
              </a:rPr>
              <a:t>.</a:t>
            </a:r>
            <a:endParaRPr lang="en-US" sz="2800" dirty="0">
              <a:effectLst/>
            </a:endParaRPr>
          </a:p>
        </p:txBody>
      </p:sp>
      <p:sp>
        <p:nvSpPr>
          <p:cNvPr id="5" name="Slide Number Placeholder 4"/>
          <p:cNvSpPr>
            <a:spLocks noGrp="1"/>
          </p:cNvSpPr>
          <p:nvPr>
            <p:ph type="sldNum" sz="quarter" idx="12"/>
          </p:nvPr>
        </p:nvSpPr>
        <p:spPr/>
        <p:txBody>
          <a:bodyPr/>
          <a:lstStyle/>
          <a:p>
            <a:pPr>
              <a:defRPr/>
            </a:pPr>
            <a:fld id="{56156E18-5E5A-45DA-8258-4F7CC5C17A1C}" type="slidenum">
              <a:rPr lang="en-US">
                <a:solidFill>
                  <a:srgbClr val="FFFFFF"/>
                </a:solidFill>
              </a:rPr>
              <a:pPr>
                <a:defRPr/>
              </a:pPr>
              <a:t>187</a:t>
            </a:fld>
            <a:endParaRPr lang="en-US">
              <a:solidFill>
                <a:srgbClr val="FFFFFF"/>
              </a:solidFill>
            </a:endParaRPr>
          </a:p>
        </p:txBody>
      </p:sp>
      <p:sp>
        <p:nvSpPr>
          <p:cNvPr id="2" name="Footer Placeholder 1"/>
          <p:cNvSpPr>
            <a:spLocks noGrp="1"/>
          </p:cNvSpPr>
          <p:nvPr>
            <p:ph type="ftr" sz="quarter" idx="11"/>
          </p:nvPr>
        </p:nvSpPr>
        <p:spPr/>
        <p:txBody>
          <a:bodyPr/>
          <a:lstStyle/>
          <a:p>
            <a:pPr>
              <a:defRPr/>
            </a:pPr>
            <a:r>
              <a:rPr lang="en-US" smtClean="0">
                <a:solidFill>
                  <a:srgbClr val="FFFFFF"/>
                </a:solidFill>
              </a:rPr>
              <a:t>Kevin Kay</a:t>
            </a:r>
            <a:endParaRPr lang="en-US">
              <a:solidFill>
                <a:srgbClr val="FFFFFF"/>
              </a:solidFill>
            </a:endParaRPr>
          </a:p>
        </p:txBody>
      </p:sp>
      <p:sp>
        <p:nvSpPr>
          <p:cNvPr id="4" name="Rounded Rectangular Callout 3"/>
          <p:cNvSpPr/>
          <p:nvPr/>
        </p:nvSpPr>
        <p:spPr bwMode="auto">
          <a:xfrm>
            <a:off x="609600" y="1836420"/>
            <a:ext cx="3505200" cy="1219200"/>
          </a:xfrm>
          <a:prstGeom prst="wedgeRoundRectCallout">
            <a:avLst>
              <a:gd name="adj1" fmla="val 15759"/>
              <a:gd name="adj2" fmla="val 125313"/>
              <a:gd name="adj3" fmla="val 16667"/>
            </a:avLst>
          </a:prstGeom>
          <a:solidFill>
            <a:schemeClr val="bg2">
              <a:lumMod val="60000"/>
              <a:lumOff val="40000"/>
            </a:schemeClr>
          </a:solidFill>
          <a:ln w="9525" cap="flat" cmpd="sng" algn="ctr">
            <a:noFill/>
            <a:prstDash val="solid"/>
            <a:round/>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91440" tIns="45720" rIns="91440" bIns="45720" numCol="1" rtlCol="0" anchor="ctr" anchorCtr="0" compatLnSpc="1">
            <a:prstTxWarp prst="textNoShape">
              <a:avLst/>
            </a:prstTxWarp>
          </a:bodyPr>
          <a:lstStyle/>
          <a:p>
            <a:pPr marL="457200" marR="0" indent="-457200" algn="l" defTabSz="914400" rtl="0" eaLnBrk="0" fontAlgn="base" latinLnBrk="0" hangingPunct="0">
              <a:lnSpc>
                <a:spcPct val="100000"/>
              </a:lnSpc>
              <a:spcBef>
                <a:spcPct val="0"/>
              </a:spcBef>
              <a:spcAft>
                <a:spcPts val="2400"/>
              </a:spcAft>
              <a:buClrTx/>
              <a:buSzTx/>
              <a:buFont typeface="Wingdings" pitchFamily="2" charset="2"/>
              <a:buChar char="q"/>
              <a:tabLst/>
            </a:pPr>
            <a:r>
              <a:rPr kumimoji="0" lang="en-US" sz="2500" b="0" i="0" u="none" strike="noStrike" cap="none" normalizeH="0" baseline="0" dirty="0" smtClean="0">
                <a:ln>
                  <a:noFill/>
                </a:ln>
                <a:solidFill>
                  <a:schemeClr val="tx1"/>
                </a:solidFill>
                <a:effectLst/>
                <a:latin typeface="Arial" charset="0"/>
              </a:rPr>
              <a:t>Old covenant</a:t>
            </a:r>
          </a:p>
          <a:p>
            <a:pPr marL="457200" marR="0" indent="-457200" algn="l" defTabSz="914400" rtl="0" eaLnBrk="0" fontAlgn="base" latinLnBrk="0" hangingPunct="0">
              <a:lnSpc>
                <a:spcPct val="100000"/>
              </a:lnSpc>
              <a:spcBef>
                <a:spcPct val="0"/>
              </a:spcBef>
              <a:spcAft>
                <a:spcPts val="2400"/>
              </a:spcAft>
              <a:buClrTx/>
              <a:buSzTx/>
              <a:buFont typeface="Wingdings" pitchFamily="2" charset="2"/>
              <a:buChar char="q"/>
              <a:tabLst/>
            </a:pPr>
            <a:r>
              <a:rPr lang="en-US" sz="2500" dirty="0" smtClean="0">
                <a:latin typeface="Arial" charset="0"/>
              </a:rPr>
              <a:t>Animal sacrifices</a:t>
            </a:r>
            <a:endParaRPr kumimoji="0" lang="en-US" sz="2500" b="0" i="0" u="none" strike="noStrike" cap="none" normalizeH="0" baseline="0" dirty="0" smtClean="0">
              <a:ln>
                <a:noFill/>
              </a:ln>
              <a:solidFill>
                <a:schemeClr val="tx1"/>
              </a:solidFill>
              <a:effectLst/>
              <a:latin typeface="Arial" charset="0"/>
            </a:endParaRPr>
          </a:p>
        </p:txBody>
      </p:sp>
      <p:sp>
        <p:nvSpPr>
          <p:cNvPr id="8" name="Rounded Rectangular Callout 7"/>
          <p:cNvSpPr/>
          <p:nvPr/>
        </p:nvSpPr>
        <p:spPr bwMode="auto">
          <a:xfrm>
            <a:off x="5486400" y="1828800"/>
            <a:ext cx="3505200" cy="1219200"/>
          </a:xfrm>
          <a:prstGeom prst="wedgeRoundRectCallout">
            <a:avLst>
              <a:gd name="adj1" fmla="val 15759"/>
              <a:gd name="adj2" fmla="val 125313"/>
              <a:gd name="adj3" fmla="val 16667"/>
            </a:avLst>
          </a:prstGeom>
          <a:solidFill>
            <a:schemeClr val="bg2">
              <a:lumMod val="60000"/>
              <a:lumOff val="40000"/>
            </a:schemeClr>
          </a:solidFill>
          <a:ln w="9525" cap="flat" cmpd="sng" algn="ctr">
            <a:noFill/>
            <a:prstDash val="solid"/>
            <a:round/>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91440" tIns="45720" rIns="91440" bIns="45720" numCol="1" rtlCol="0" anchor="ctr" anchorCtr="0" compatLnSpc="1">
            <a:prstTxWarp prst="textNoShape">
              <a:avLst/>
            </a:prstTxWarp>
          </a:bodyPr>
          <a:lstStyle/>
          <a:p>
            <a:pPr marL="457200" marR="0" indent="-457200" algn="l" defTabSz="914400" rtl="0" eaLnBrk="0" fontAlgn="base" latinLnBrk="0" hangingPunct="0">
              <a:lnSpc>
                <a:spcPct val="100000"/>
              </a:lnSpc>
              <a:spcBef>
                <a:spcPct val="0"/>
              </a:spcBef>
              <a:spcAft>
                <a:spcPts val="2400"/>
              </a:spcAft>
              <a:buClrTx/>
              <a:buSzTx/>
              <a:buFont typeface="Wingdings" pitchFamily="2" charset="2"/>
              <a:buChar char="q"/>
              <a:tabLst/>
            </a:pPr>
            <a:r>
              <a:rPr kumimoji="0" lang="en-US" sz="2500" b="0" i="0" u="none" strike="noStrike" cap="none" normalizeH="0" baseline="0" dirty="0" smtClean="0">
                <a:ln>
                  <a:noFill/>
                </a:ln>
                <a:solidFill>
                  <a:schemeClr val="tx1"/>
                </a:solidFill>
                <a:effectLst/>
                <a:latin typeface="Arial" charset="0"/>
              </a:rPr>
              <a:t>New covenant</a:t>
            </a:r>
          </a:p>
          <a:p>
            <a:pPr marL="457200" marR="0" indent="-457200" algn="l" defTabSz="914400" rtl="0" eaLnBrk="0" fontAlgn="base" latinLnBrk="0" hangingPunct="0">
              <a:lnSpc>
                <a:spcPct val="100000"/>
              </a:lnSpc>
              <a:spcBef>
                <a:spcPct val="0"/>
              </a:spcBef>
              <a:spcAft>
                <a:spcPts val="2400"/>
              </a:spcAft>
              <a:buClrTx/>
              <a:buSzTx/>
              <a:buFont typeface="Wingdings" pitchFamily="2" charset="2"/>
              <a:buChar char="q"/>
              <a:tabLst/>
            </a:pPr>
            <a:r>
              <a:rPr lang="en-US" sz="2500" dirty="0" smtClean="0">
                <a:latin typeface="Arial" charset="0"/>
              </a:rPr>
              <a:t>Christ’s sacrifice</a:t>
            </a:r>
            <a:endParaRPr kumimoji="0" lang="en-US" sz="2500" b="0" i="0" u="none" strike="noStrike" cap="none" normalizeH="0" baseline="0" dirty="0" smtClean="0">
              <a:ln>
                <a:noFill/>
              </a:ln>
              <a:solidFill>
                <a:schemeClr val="tx1"/>
              </a:solidFill>
              <a:effectLst/>
              <a:latin typeface="Arial" charset="0"/>
            </a:endParaRPr>
          </a:p>
        </p:txBody>
      </p:sp>
    </p:spTree>
    <p:extLst>
      <p:ext uri="{BB962C8B-B14F-4D97-AF65-F5344CB8AC3E}">
        <p14:creationId xmlns:p14="http://schemas.microsoft.com/office/powerpoint/2010/main" val="1172766508"/>
      </p:ext>
    </p:extLst>
  </p:cSld>
  <p:clrMapOvr>
    <a:overrideClrMapping bg1="dk2" tx1="lt1" bg2="dk1" tx2="lt2" accent1="accent1" accent2="accent2" accent3="accent3" accent4="accent4" accent5="accent5" accent6="accent6" hlink="hlink" folHlink="folHlink"/>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down)">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grpId="0" nodeType="clickEffect">
                                  <p:stCondLst>
                                    <p:cond delay="0"/>
                                  </p:stCondLst>
                                  <p:childTnLst>
                                    <p:set>
                                      <p:cBhvr>
                                        <p:cTn id="11" dur="1" fill="hold">
                                          <p:stCondLst>
                                            <p:cond delay="0"/>
                                          </p:stCondLst>
                                        </p:cTn>
                                        <p:tgtEl>
                                          <p:spTgt spid="8"/>
                                        </p:tgtEl>
                                        <p:attrNameLst>
                                          <p:attrName>style.visibility</p:attrName>
                                        </p:attrNameLst>
                                      </p:cBhvr>
                                      <p:to>
                                        <p:strVal val="visible"/>
                                      </p:to>
                                    </p:set>
                                    <p:animEffect transition="in" filter="wipe(down)">
                                      <p:cBhvr>
                                        <p:cTn id="12"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8" grpId="0" animBg="1"/>
    </p:bldLst>
  </p:timing>
</p:sld>
</file>

<file path=ppt/slides/slide1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p:cNvSpPr>
            <a:spLocks noGrp="1"/>
          </p:cNvSpPr>
          <p:nvPr>
            <p:ph type="title"/>
          </p:nvPr>
        </p:nvSpPr>
        <p:spPr/>
        <p:txBody>
          <a:bodyPr/>
          <a:lstStyle/>
          <a:p>
            <a:pPr>
              <a:defRPr/>
            </a:pPr>
            <a:r>
              <a:rPr lang="en-US" sz="4200" dirty="0" smtClean="0"/>
              <a:t>“But You Have Come To”</a:t>
            </a:r>
            <a:r>
              <a:rPr lang="en-US" dirty="0" smtClean="0"/>
              <a:t/>
            </a:r>
            <a:br>
              <a:rPr lang="en-US" dirty="0" smtClean="0"/>
            </a:br>
            <a:r>
              <a:rPr lang="en-US" sz="3000" dirty="0" smtClean="0">
                <a:latin typeface="+mn-lt"/>
              </a:rPr>
              <a:t>(Heb. 12:18-29)</a:t>
            </a:r>
            <a:endParaRPr lang="en-US" sz="3000" dirty="0">
              <a:latin typeface="+mn-lt"/>
            </a:endParaRPr>
          </a:p>
        </p:txBody>
      </p:sp>
      <p:sp>
        <p:nvSpPr>
          <p:cNvPr id="3" name="Content Placeholder 2"/>
          <p:cNvSpPr>
            <a:spLocks noGrp="1"/>
          </p:cNvSpPr>
          <p:nvPr>
            <p:ph sz="half" idx="1"/>
          </p:nvPr>
        </p:nvSpPr>
        <p:spPr/>
        <p:txBody>
          <a:bodyPr/>
          <a:lstStyle/>
          <a:p>
            <a:pPr marL="457200" indent="-457200">
              <a:spcBef>
                <a:spcPts val="0"/>
              </a:spcBef>
              <a:spcAft>
                <a:spcPts val="2400"/>
              </a:spcAft>
            </a:pPr>
            <a:r>
              <a:rPr lang="en-US" b="1" dirty="0" smtClean="0">
                <a:solidFill>
                  <a:srgbClr val="FFFF00"/>
                </a:solidFill>
              </a:rPr>
              <a:t>Mt. Zion</a:t>
            </a:r>
          </a:p>
          <a:p>
            <a:pPr marL="457200" indent="-457200">
              <a:spcBef>
                <a:spcPts val="0"/>
              </a:spcBef>
              <a:spcAft>
                <a:spcPts val="2400"/>
              </a:spcAft>
            </a:pPr>
            <a:r>
              <a:rPr lang="en-US" dirty="0" smtClean="0"/>
              <a:t>City of the living God</a:t>
            </a:r>
          </a:p>
          <a:p>
            <a:pPr marL="457200" indent="-457200">
              <a:spcBef>
                <a:spcPts val="0"/>
              </a:spcBef>
              <a:spcAft>
                <a:spcPts val="2400"/>
              </a:spcAft>
            </a:pPr>
            <a:r>
              <a:rPr lang="en-US" dirty="0" smtClean="0"/>
              <a:t>Heavenly Jerusalem</a:t>
            </a:r>
          </a:p>
          <a:p>
            <a:pPr marL="457200" indent="-457200">
              <a:spcBef>
                <a:spcPts val="0"/>
              </a:spcBef>
              <a:spcAft>
                <a:spcPts val="2400"/>
              </a:spcAft>
            </a:pPr>
            <a:r>
              <a:rPr lang="en-US" dirty="0" smtClean="0"/>
              <a:t>Innumerable company of </a:t>
            </a:r>
            <a:r>
              <a:rPr lang="en-US" b="1" dirty="0">
                <a:solidFill>
                  <a:srgbClr val="FFFF00"/>
                </a:solidFill>
              </a:rPr>
              <a:t>angels</a:t>
            </a:r>
          </a:p>
          <a:p>
            <a:pPr marL="457200" indent="-457200">
              <a:spcBef>
                <a:spcPts val="0"/>
              </a:spcBef>
              <a:spcAft>
                <a:spcPts val="2400"/>
              </a:spcAft>
            </a:pPr>
            <a:r>
              <a:rPr lang="en-US" b="1" dirty="0">
                <a:solidFill>
                  <a:srgbClr val="FFFF00"/>
                </a:solidFill>
              </a:rPr>
              <a:t>Church of firstborn</a:t>
            </a:r>
          </a:p>
        </p:txBody>
      </p:sp>
      <p:sp>
        <p:nvSpPr>
          <p:cNvPr id="9" name="Content Placeholder 8"/>
          <p:cNvSpPr>
            <a:spLocks noGrp="1"/>
          </p:cNvSpPr>
          <p:nvPr>
            <p:ph sz="half" idx="2"/>
          </p:nvPr>
        </p:nvSpPr>
        <p:spPr/>
        <p:txBody>
          <a:bodyPr/>
          <a:lstStyle/>
          <a:p>
            <a:pPr marL="457200" indent="-457200">
              <a:spcBef>
                <a:spcPts val="0"/>
              </a:spcBef>
              <a:spcAft>
                <a:spcPts val="2400"/>
              </a:spcAft>
            </a:pPr>
            <a:r>
              <a:rPr lang="en-US" b="1" dirty="0">
                <a:solidFill>
                  <a:srgbClr val="FFFF00"/>
                </a:solidFill>
              </a:rPr>
              <a:t>God</a:t>
            </a:r>
            <a:r>
              <a:rPr lang="en-US" dirty="0" smtClean="0"/>
              <a:t>, the Judge of all</a:t>
            </a:r>
          </a:p>
          <a:p>
            <a:pPr marL="457200" indent="-457200">
              <a:spcBef>
                <a:spcPts val="0"/>
              </a:spcBef>
              <a:spcAft>
                <a:spcPts val="2400"/>
              </a:spcAft>
            </a:pPr>
            <a:r>
              <a:rPr lang="en-US" b="1" dirty="0">
                <a:solidFill>
                  <a:srgbClr val="FFFF00"/>
                </a:solidFill>
              </a:rPr>
              <a:t>Spirits of just men </a:t>
            </a:r>
            <a:r>
              <a:rPr lang="en-US" dirty="0" smtClean="0"/>
              <a:t>made perfect</a:t>
            </a:r>
          </a:p>
          <a:p>
            <a:pPr marL="457200" indent="-457200">
              <a:spcBef>
                <a:spcPts val="0"/>
              </a:spcBef>
              <a:spcAft>
                <a:spcPts val="2400"/>
              </a:spcAft>
            </a:pPr>
            <a:r>
              <a:rPr lang="en-US" b="1" dirty="0">
                <a:solidFill>
                  <a:srgbClr val="FFFF00"/>
                </a:solidFill>
              </a:rPr>
              <a:t>Jesus</a:t>
            </a:r>
            <a:r>
              <a:rPr lang="en-US" dirty="0" smtClean="0"/>
              <a:t>, Mediator of new covenant</a:t>
            </a:r>
          </a:p>
          <a:p>
            <a:pPr marL="457200" indent="-457200">
              <a:spcBef>
                <a:spcPts val="0"/>
              </a:spcBef>
              <a:spcAft>
                <a:spcPts val="2400"/>
              </a:spcAft>
            </a:pPr>
            <a:r>
              <a:rPr lang="en-US" b="1" dirty="0">
                <a:solidFill>
                  <a:srgbClr val="FFFF00"/>
                </a:solidFill>
              </a:rPr>
              <a:t>Blood of sprinkling </a:t>
            </a:r>
            <a:r>
              <a:rPr lang="en-US" dirty="0" smtClean="0"/>
              <a:t>that speaks better than Abel’s</a:t>
            </a:r>
            <a:endParaRPr lang="en-US" dirty="0"/>
          </a:p>
        </p:txBody>
      </p:sp>
      <p:sp>
        <p:nvSpPr>
          <p:cNvPr id="2" name="Footer Placeholder 1"/>
          <p:cNvSpPr>
            <a:spLocks noGrp="1"/>
          </p:cNvSpPr>
          <p:nvPr>
            <p:ph type="ftr" sz="quarter" idx="11"/>
          </p:nvPr>
        </p:nvSpPr>
        <p:spPr/>
        <p:txBody>
          <a:bodyPr/>
          <a:lstStyle/>
          <a:p>
            <a:pPr>
              <a:defRPr/>
            </a:pPr>
            <a:r>
              <a:rPr lang="en-US" smtClean="0">
                <a:solidFill>
                  <a:srgbClr val="FFFFFF"/>
                </a:solidFill>
              </a:rPr>
              <a:t>Kevin Kay</a:t>
            </a:r>
            <a:endParaRPr lang="en-US">
              <a:solidFill>
                <a:srgbClr val="FFFFFF"/>
              </a:solidFill>
            </a:endParaRPr>
          </a:p>
        </p:txBody>
      </p:sp>
      <p:sp>
        <p:nvSpPr>
          <p:cNvPr id="5" name="Slide Number Placeholder 4"/>
          <p:cNvSpPr>
            <a:spLocks noGrp="1"/>
          </p:cNvSpPr>
          <p:nvPr>
            <p:ph type="sldNum" sz="quarter" idx="12"/>
          </p:nvPr>
        </p:nvSpPr>
        <p:spPr/>
        <p:txBody>
          <a:bodyPr/>
          <a:lstStyle/>
          <a:p>
            <a:pPr>
              <a:defRPr/>
            </a:pPr>
            <a:fld id="{56156E18-5E5A-45DA-8258-4F7CC5C17A1C}" type="slidenum">
              <a:rPr lang="en-US">
                <a:solidFill>
                  <a:srgbClr val="FFFFFF"/>
                </a:solidFill>
              </a:rPr>
              <a:pPr>
                <a:defRPr/>
              </a:pPr>
              <a:t>188</a:t>
            </a:fld>
            <a:endParaRPr lang="en-US">
              <a:solidFill>
                <a:srgbClr val="FFFFFF"/>
              </a:solidFill>
            </a:endParaRPr>
          </a:p>
        </p:txBody>
      </p:sp>
      <p:sp>
        <p:nvSpPr>
          <p:cNvPr id="10" name="Rounded Rectangular Callout 9"/>
          <p:cNvSpPr/>
          <p:nvPr/>
        </p:nvSpPr>
        <p:spPr bwMode="auto">
          <a:xfrm>
            <a:off x="914400" y="2514600"/>
            <a:ext cx="3276600" cy="533400"/>
          </a:xfrm>
          <a:prstGeom prst="wedgeRoundRectCallout">
            <a:avLst>
              <a:gd name="adj1" fmla="val 58353"/>
              <a:gd name="adj2" fmla="val -363929"/>
              <a:gd name="adj3" fmla="val 16667"/>
            </a:avLst>
          </a:prstGeom>
          <a:solidFill>
            <a:schemeClr val="bg2">
              <a:lumMod val="60000"/>
              <a:lumOff val="40000"/>
            </a:schemeClr>
          </a:solidFill>
          <a:ln w="9525" cap="flat" cmpd="sng" algn="ctr">
            <a:noFill/>
            <a:prstDash val="solid"/>
            <a:round/>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91440" tIns="45720" rIns="91440" bIns="45720" numCol="1" rtlCol="0" anchor="ctr"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r>
              <a:rPr kumimoji="0" lang="en-US" sz="2800" b="0" i="0" u="none" strike="noStrike" cap="none" normalizeH="0" baseline="0" dirty="0" smtClean="0">
                <a:ln>
                  <a:noFill/>
                </a:ln>
                <a:solidFill>
                  <a:schemeClr val="tx1"/>
                </a:solidFill>
                <a:effectLst/>
                <a:latin typeface="Arial" charset="0"/>
              </a:rPr>
              <a:t>Perfect Tense</a:t>
            </a:r>
          </a:p>
        </p:txBody>
      </p:sp>
      <p:sp>
        <p:nvSpPr>
          <p:cNvPr id="11" name="Rounded Rectangular Callout 10"/>
          <p:cNvSpPr/>
          <p:nvPr/>
        </p:nvSpPr>
        <p:spPr bwMode="auto">
          <a:xfrm>
            <a:off x="5334000" y="4343400"/>
            <a:ext cx="3276600" cy="533400"/>
          </a:xfrm>
          <a:prstGeom prst="wedgeRoundRectCallout">
            <a:avLst>
              <a:gd name="adj1" fmla="val -21182"/>
              <a:gd name="adj2" fmla="val -243930"/>
              <a:gd name="adj3" fmla="val 16667"/>
            </a:avLst>
          </a:prstGeom>
          <a:solidFill>
            <a:schemeClr val="bg2">
              <a:lumMod val="60000"/>
              <a:lumOff val="40000"/>
            </a:schemeClr>
          </a:solidFill>
          <a:ln w="9525" cap="flat" cmpd="sng" algn="ctr">
            <a:noFill/>
            <a:prstDash val="solid"/>
            <a:round/>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91440" tIns="45720" rIns="91440" bIns="45720" numCol="1" rtlCol="0" anchor="ctr"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r>
              <a:rPr kumimoji="0" lang="en-US" sz="2800" b="0" i="0" u="none" strike="noStrike" cap="none" normalizeH="0" baseline="0" dirty="0" smtClean="0">
                <a:ln>
                  <a:noFill/>
                </a:ln>
                <a:solidFill>
                  <a:schemeClr val="tx1"/>
                </a:solidFill>
                <a:effectLst/>
                <a:latin typeface="Arial" charset="0"/>
              </a:rPr>
              <a:t>Perfect Tense</a:t>
            </a:r>
          </a:p>
        </p:txBody>
      </p:sp>
    </p:spTree>
    <p:extLst>
      <p:ext uri="{BB962C8B-B14F-4D97-AF65-F5344CB8AC3E}">
        <p14:creationId xmlns:p14="http://schemas.microsoft.com/office/powerpoint/2010/main" val="2810538452"/>
      </p:ext>
    </p:extLst>
  </p:cSld>
  <p:clrMapOvr>
    <a:overrideClrMapping bg1="dk2" tx1="lt1" bg2="dk1" tx2="lt2" accent1="accent1" accent2="accent2" accent3="accent3" accent4="accent4" accent5="accent5" accent6="accent6" hlink="hlink" folHlink="folHlink"/>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up)">
                                      <p:cBhvr>
                                        <p:cTn id="7" dur="500"/>
                                        <p:tgtEl>
                                          <p:spTgt spid="10"/>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1" fill="hold" grpId="0" nodeType="clickEffect">
                                  <p:stCondLst>
                                    <p:cond delay="0"/>
                                  </p:stCondLst>
                                  <p:childTnLst>
                                    <p:set>
                                      <p:cBhvr>
                                        <p:cTn id="11" dur="1" fill="hold">
                                          <p:stCondLst>
                                            <p:cond delay="0"/>
                                          </p:stCondLst>
                                        </p:cTn>
                                        <p:tgtEl>
                                          <p:spTgt spid="11"/>
                                        </p:tgtEl>
                                        <p:attrNameLst>
                                          <p:attrName>style.visibility</p:attrName>
                                        </p:attrNameLst>
                                      </p:cBhvr>
                                      <p:to>
                                        <p:strVal val="visible"/>
                                      </p:to>
                                    </p:set>
                                    <p:animEffect transition="in" filter="wipe(up)">
                                      <p:cBhvr>
                                        <p:cTn id="12"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1" grpId="0" animBg="1"/>
    </p:bldLst>
  </p:timing>
</p:sld>
</file>

<file path=ppt/slides/slide1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p:cNvSpPr>
            <a:spLocks noGrp="1"/>
          </p:cNvSpPr>
          <p:nvPr>
            <p:ph type="title"/>
          </p:nvPr>
        </p:nvSpPr>
        <p:spPr/>
        <p:txBody>
          <a:bodyPr/>
          <a:lstStyle/>
          <a:p>
            <a:r>
              <a:rPr lang="en-US" dirty="0" smtClean="0">
                <a:solidFill>
                  <a:srgbClr val="FF0000"/>
                </a:solidFill>
              </a:rPr>
              <a:t>Law Abrogated</a:t>
            </a:r>
            <a:br>
              <a:rPr lang="en-US" dirty="0" smtClean="0">
                <a:solidFill>
                  <a:srgbClr val="FF0000"/>
                </a:solidFill>
              </a:rPr>
            </a:br>
            <a:r>
              <a:rPr lang="en-US" dirty="0" smtClean="0">
                <a:solidFill>
                  <a:srgbClr val="FF0000"/>
                </a:solidFill>
              </a:rPr>
              <a:t>For Christians</a:t>
            </a:r>
            <a:endParaRPr lang="en-US" dirty="0">
              <a:solidFill>
                <a:srgbClr val="FF0000"/>
              </a:solidFill>
            </a:endParaRPr>
          </a:p>
        </p:txBody>
      </p:sp>
      <p:sp>
        <p:nvSpPr>
          <p:cNvPr id="3" name="Content Placeholder 2"/>
          <p:cNvSpPr>
            <a:spLocks noGrp="1"/>
          </p:cNvSpPr>
          <p:nvPr>
            <p:ph sz="half" idx="1"/>
          </p:nvPr>
        </p:nvSpPr>
        <p:spPr/>
        <p:txBody>
          <a:bodyPr/>
          <a:lstStyle/>
          <a:p>
            <a:pPr marL="457200" indent="-457200">
              <a:spcBef>
                <a:spcPts val="0"/>
              </a:spcBef>
              <a:spcAft>
                <a:spcPts val="1800"/>
              </a:spcAft>
            </a:pPr>
            <a:r>
              <a:rPr lang="en-US" dirty="0" smtClean="0"/>
              <a:t>Rom. 7:4, 6</a:t>
            </a:r>
          </a:p>
          <a:p>
            <a:pPr marL="457200" indent="-457200">
              <a:spcBef>
                <a:spcPts val="0"/>
              </a:spcBef>
              <a:spcAft>
                <a:spcPts val="1800"/>
              </a:spcAft>
            </a:pPr>
            <a:r>
              <a:rPr lang="en-US" dirty="0" smtClean="0"/>
              <a:t>2 Cor. 3:1-18</a:t>
            </a:r>
          </a:p>
          <a:p>
            <a:pPr marL="457200" indent="-457200">
              <a:spcBef>
                <a:spcPts val="0"/>
              </a:spcBef>
              <a:spcAft>
                <a:spcPts val="1800"/>
              </a:spcAft>
            </a:pPr>
            <a:r>
              <a:rPr lang="en-US" dirty="0" smtClean="0"/>
              <a:t>Gal. 3:23-25</a:t>
            </a:r>
          </a:p>
          <a:p>
            <a:pPr marL="457200" indent="-457200">
              <a:spcBef>
                <a:spcPts val="0"/>
              </a:spcBef>
              <a:spcAft>
                <a:spcPts val="1800"/>
              </a:spcAft>
            </a:pPr>
            <a:r>
              <a:rPr lang="en-US" dirty="0" smtClean="0"/>
              <a:t>Gal. 4:1-7</a:t>
            </a:r>
          </a:p>
          <a:p>
            <a:pPr marL="457200" indent="-457200">
              <a:spcBef>
                <a:spcPts val="0"/>
              </a:spcBef>
              <a:spcAft>
                <a:spcPts val="1800"/>
              </a:spcAft>
            </a:pPr>
            <a:r>
              <a:rPr lang="en-US" dirty="0" smtClean="0"/>
              <a:t>Gal. 4:21-31</a:t>
            </a:r>
          </a:p>
          <a:p>
            <a:pPr marL="457200" indent="-457200">
              <a:spcBef>
                <a:spcPts val="0"/>
              </a:spcBef>
              <a:spcAft>
                <a:spcPts val="1800"/>
              </a:spcAft>
            </a:pPr>
            <a:r>
              <a:rPr lang="en-US" dirty="0" smtClean="0"/>
              <a:t>Eph. 2:11-18</a:t>
            </a:r>
          </a:p>
          <a:p>
            <a:pPr marL="457200" indent="-457200">
              <a:spcBef>
                <a:spcPts val="0"/>
              </a:spcBef>
              <a:spcAft>
                <a:spcPts val="1800"/>
              </a:spcAft>
            </a:pPr>
            <a:r>
              <a:rPr lang="en-US" dirty="0" smtClean="0"/>
              <a:t>Col. 2:13-17</a:t>
            </a:r>
            <a:endParaRPr lang="en-US" dirty="0"/>
          </a:p>
        </p:txBody>
      </p:sp>
      <p:sp>
        <p:nvSpPr>
          <p:cNvPr id="6" name="Content Placeholder 5"/>
          <p:cNvSpPr>
            <a:spLocks noGrp="1"/>
          </p:cNvSpPr>
          <p:nvPr>
            <p:ph sz="half" idx="2"/>
          </p:nvPr>
        </p:nvSpPr>
        <p:spPr/>
        <p:txBody>
          <a:bodyPr/>
          <a:lstStyle/>
          <a:p>
            <a:pPr marL="457200" indent="-457200">
              <a:spcAft>
                <a:spcPts val="1800"/>
              </a:spcAft>
            </a:pPr>
            <a:r>
              <a:rPr lang="en-US" dirty="0" smtClean="0"/>
              <a:t>Heb. 7:15-19</a:t>
            </a:r>
          </a:p>
          <a:p>
            <a:pPr marL="457200" indent="-457200">
              <a:spcAft>
                <a:spcPts val="1800"/>
              </a:spcAft>
            </a:pPr>
            <a:r>
              <a:rPr lang="en-US" dirty="0" smtClean="0"/>
              <a:t>Heb. 8:4-5</a:t>
            </a:r>
          </a:p>
          <a:p>
            <a:pPr marL="457200" indent="-457200">
              <a:spcAft>
                <a:spcPts val="1800"/>
              </a:spcAft>
            </a:pPr>
            <a:r>
              <a:rPr lang="en-US" dirty="0" smtClean="0"/>
              <a:t>Heb. 8:6-13</a:t>
            </a:r>
          </a:p>
          <a:p>
            <a:pPr marL="457200" indent="-457200">
              <a:spcAft>
                <a:spcPts val="1800"/>
              </a:spcAft>
            </a:pPr>
            <a:r>
              <a:rPr lang="en-US" dirty="0" smtClean="0"/>
              <a:t>Heb. 9:15-17</a:t>
            </a:r>
          </a:p>
          <a:p>
            <a:pPr marL="457200" indent="-457200">
              <a:spcAft>
                <a:spcPts val="1800"/>
              </a:spcAft>
            </a:pPr>
            <a:r>
              <a:rPr lang="en-US" dirty="0" smtClean="0"/>
              <a:t>Heb. 10:1-10</a:t>
            </a:r>
          </a:p>
          <a:p>
            <a:pPr marL="457200" indent="-457200">
              <a:spcAft>
                <a:spcPts val="1800"/>
              </a:spcAft>
            </a:pPr>
            <a:r>
              <a:rPr lang="en-US" dirty="0" smtClean="0"/>
              <a:t>Heb. 12:18-29</a:t>
            </a:r>
            <a:endParaRPr lang="en-US" dirty="0"/>
          </a:p>
        </p:txBody>
      </p:sp>
      <p:sp>
        <p:nvSpPr>
          <p:cNvPr id="4" name="Slide Number Placeholder 3"/>
          <p:cNvSpPr>
            <a:spLocks noGrp="1"/>
          </p:cNvSpPr>
          <p:nvPr>
            <p:ph type="sldNum" sz="quarter" idx="12"/>
          </p:nvPr>
        </p:nvSpPr>
        <p:spPr/>
        <p:txBody>
          <a:bodyPr/>
          <a:lstStyle/>
          <a:p>
            <a:pPr>
              <a:defRPr/>
            </a:pPr>
            <a:fld id="{A4F3638C-56A7-4D86-A7E5-624150A63992}" type="slidenum">
              <a:rPr lang="en-US" smtClean="0">
                <a:solidFill>
                  <a:prstClr val="white"/>
                </a:solidFill>
              </a:rPr>
              <a:pPr>
                <a:defRPr/>
              </a:pPr>
              <a:t>189</a:t>
            </a:fld>
            <a:endParaRPr lang="en-US">
              <a:solidFill>
                <a:prstClr val="white"/>
              </a:solidFill>
            </a:endParaRPr>
          </a:p>
        </p:txBody>
      </p:sp>
      <p:sp>
        <p:nvSpPr>
          <p:cNvPr id="7" name="Rounded Rectangular Callout 6"/>
          <p:cNvSpPr/>
          <p:nvPr/>
        </p:nvSpPr>
        <p:spPr bwMode="auto">
          <a:xfrm>
            <a:off x="914400" y="2590800"/>
            <a:ext cx="7467600" cy="3124200"/>
          </a:xfrm>
          <a:prstGeom prst="wedgeRoundRectCallout">
            <a:avLst>
              <a:gd name="adj1" fmla="val -11343"/>
              <a:gd name="adj2" fmla="val -86037"/>
              <a:gd name="adj3" fmla="val 16667"/>
            </a:avLst>
          </a:prstGeom>
          <a:solidFill>
            <a:srgbClr val="C00000"/>
          </a:solidFill>
          <a:ln w="9525" cap="flat" cmpd="sng" algn="ctr">
            <a:noFill/>
            <a:prstDash val="solid"/>
            <a:round/>
            <a:headEnd type="none" w="med" len="med"/>
            <a:tailEnd type="none" w="med" len="med"/>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txBody>
          <a:bodyPr vert="horz" wrap="square" lIns="91440" tIns="45720" rIns="91440" bIns="45720" numCol="1" rtlCol="0" anchor="ctr" anchorCtr="0" compatLnSpc="1">
            <a:prstTxWarp prst="textNoShape">
              <a:avLst/>
            </a:prstTxWarp>
          </a:bodyPr>
          <a:lstStyle/>
          <a:p>
            <a:pPr indent="457200" eaLnBrk="0" hangingPunct="0"/>
            <a:r>
              <a:rPr lang="en-US" sz="2800" b="1" i="1" dirty="0" smtClean="0">
                <a:solidFill>
                  <a:prstClr val="white"/>
                </a:solidFill>
              </a:rPr>
              <a:t>Don Preston</a:t>
            </a:r>
            <a:r>
              <a:rPr lang="en-US" sz="2800" dirty="0" smtClean="0">
                <a:solidFill>
                  <a:prstClr val="white"/>
                </a:solidFill>
              </a:rPr>
              <a:t>:  “</a:t>
            </a:r>
            <a:r>
              <a:rPr lang="en-US" sz="2800" dirty="0" smtClean="0"/>
              <a:t>Terry [Benton] seems </a:t>
            </a:r>
            <a:r>
              <a:rPr lang="en-US" sz="2800" dirty="0"/>
              <a:t>not to understand the difference, taught in the New Testament, between the </a:t>
            </a:r>
            <a:r>
              <a:rPr lang="en-US" sz="2800" b="1" dirty="0">
                <a:solidFill>
                  <a:srgbClr val="FFFF00"/>
                </a:solidFill>
              </a:rPr>
              <a:t>passing from the Law</a:t>
            </a:r>
            <a:r>
              <a:rPr lang="en-US" sz="2800" dirty="0"/>
              <a:t>, and the </a:t>
            </a:r>
            <a:r>
              <a:rPr lang="en-US" sz="2800" b="1" dirty="0">
                <a:solidFill>
                  <a:srgbClr val="FFFF00"/>
                </a:solidFill>
              </a:rPr>
              <a:t>passing of the Law</a:t>
            </a:r>
            <a:r>
              <a:rPr lang="en-US" sz="2800" dirty="0" smtClean="0"/>
              <a:t>.”  </a:t>
            </a:r>
            <a:r>
              <a:rPr lang="en-US" sz="2000" dirty="0" smtClean="0"/>
              <a:t>(Benton-Preston Debate, Preston’s Second Affirmative, </a:t>
            </a:r>
            <a:r>
              <a:rPr lang="en-US" sz="2000" dirty="0" err="1" smtClean="0"/>
              <a:t>n.p</a:t>
            </a:r>
            <a:r>
              <a:rPr lang="en-US" sz="2000" dirty="0" smtClean="0"/>
              <a:t>.)</a:t>
            </a:r>
            <a:endParaRPr lang="en-US" sz="2000" dirty="0" smtClean="0">
              <a:solidFill>
                <a:prstClr val="white"/>
              </a:solidFill>
              <a:latin typeface="Arial" charset="0"/>
            </a:endParaRPr>
          </a:p>
        </p:txBody>
      </p:sp>
      <p:sp>
        <p:nvSpPr>
          <p:cNvPr id="2" name="Footer Placeholder 1"/>
          <p:cNvSpPr>
            <a:spLocks noGrp="1"/>
          </p:cNvSpPr>
          <p:nvPr>
            <p:ph type="ftr" sz="quarter" idx="11"/>
          </p:nvPr>
        </p:nvSpPr>
        <p:spPr/>
        <p:txBody>
          <a:bodyPr/>
          <a:lstStyle/>
          <a:p>
            <a:pPr>
              <a:defRPr/>
            </a:pPr>
            <a:r>
              <a:rPr lang="en-US" smtClean="0"/>
              <a:t>Kevin Kay</a:t>
            </a:r>
            <a:endParaRPr lang="en-US"/>
          </a:p>
        </p:txBody>
      </p:sp>
    </p:spTree>
    <p:extLst>
      <p:ext uri="{BB962C8B-B14F-4D97-AF65-F5344CB8AC3E}">
        <p14:creationId xmlns:p14="http://schemas.microsoft.com/office/powerpoint/2010/main" val="2628982739"/>
      </p:ext>
    </p:extLst>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up)">
                                      <p:cBhvr>
                                        <p:cTn id="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Lst>
  </p:timing>
</p:sld>
</file>

<file path=ppt/slides/slide19.xml><?xml version="1.0" encoding="utf-8"?>
<p:sld xmlns:a="http://schemas.openxmlformats.org/drawingml/2006/main" xmlns:r="http://schemas.openxmlformats.org/officeDocument/2006/relationships" xmlns:p="http://schemas.openxmlformats.org/presentationml/2006/main" showMasterSp="0">
  <p:cSld>
    <p:bg>
      <p:bgPr>
        <a:blipFill dpi="0" rotWithShape="1">
          <a:blip r:embed="rId2">
            <a:lum/>
          </a:blip>
          <a:srcRect/>
          <a:stretch>
            <a:fillRect l="-15000" r="-15000"/>
          </a:stretch>
        </a:blipFill>
        <a:effectLst/>
      </p:bgPr>
    </p:bg>
    <p:spTree>
      <p:nvGrpSpPr>
        <p:cNvPr id="1" name=""/>
        <p:cNvGrpSpPr/>
        <p:nvPr/>
      </p:nvGrpSpPr>
      <p:grpSpPr>
        <a:xfrm>
          <a:off x="0" y="0"/>
          <a:ext cx="0" cy="0"/>
          <a:chOff x="0" y="0"/>
          <a:chExt cx="0" cy="0"/>
        </a:xfrm>
      </p:grpSpPr>
      <p:sp>
        <p:nvSpPr>
          <p:cNvPr id="7" name="Title 6"/>
          <p:cNvSpPr>
            <a:spLocks noGrp="1"/>
          </p:cNvSpPr>
          <p:nvPr>
            <p:ph type="ctrTitle" sz="quarter"/>
          </p:nvPr>
        </p:nvSpPr>
        <p:spPr/>
        <p:txBody>
          <a:bodyPr/>
          <a:lstStyle/>
          <a:p>
            <a:pPr>
              <a:defRPr/>
            </a:pPr>
            <a:r>
              <a:rPr lang="en-US" dirty="0" smtClean="0"/>
              <a:t>Realized Eschatology</a:t>
            </a:r>
            <a:endParaRPr lang="en-US" dirty="0"/>
          </a:p>
        </p:txBody>
      </p:sp>
      <p:sp>
        <p:nvSpPr>
          <p:cNvPr id="8" name="Subtitle 7"/>
          <p:cNvSpPr>
            <a:spLocks noGrp="1"/>
          </p:cNvSpPr>
          <p:nvPr>
            <p:ph type="subTitle" sz="quarter" idx="1"/>
          </p:nvPr>
        </p:nvSpPr>
        <p:spPr>
          <a:xfrm>
            <a:off x="1371600" y="3429000"/>
            <a:ext cx="6400800" cy="2819400"/>
          </a:xfrm>
        </p:spPr>
        <p:txBody>
          <a:bodyPr/>
          <a:lstStyle/>
          <a:p>
            <a:pPr>
              <a:defRPr/>
            </a:pPr>
            <a:r>
              <a:rPr lang="en-US" sz="3500" b="1" dirty="0" smtClean="0"/>
              <a:t>The History Of Realized Eschatology</a:t>
            </a:r>
            <a:endParaRPr lang="en-US" sz="3500" b="1" dirty="0"/>
          </a:p>
        </p:txBody>
      </p:sp>
      <p:sp>
        <p:nvSpPr>
          <p:cNvPr id="4" name="Slide Number Placeholder 3"/>
          <p:cNvSpPr>
            <a:spLocks noGrp="1"/>
          </p:cNvSpPr>
          <p:nvPr>
            <p:ph type="sldNum" sz="quarter" idx="12"/>
          </p:nvPr>
        </p:nvSpPr>
        <p:spPr/>
        <p:txBody>
          <a:bodyPr/>
          <a:lstStyle/>
          <a:p>
            <a:pPr>
              <a:defRPr/>
            </a:pPr>
            <a:fld id="{F7632A26-AEF6-45A6-8A11-6ACC050D0626}" type="slidenum">
              <a:rPr lang="en-US">
                <a:solidFill>
                  <a:srgbClr val="FFFFFF"/>
                </a:solidFill>
              </a:rPr>
              <a:pPr>
                <a:defRPr/>
              </a:pPr>
              <a:t>19</a:t>
            </a:fld>
            <a:endParaRPr lang="en-US">
              <a:solidFill>
                <a:srgbClr val="FFFFFF"/>
              </a:solidFill>
            </a:endParaRPr>
          </a:p>
        </p:txBody>
      </p:sp>
      <p:sp>
        <p:nvSpPr>
          <p:cNvPr id="2" name="Footer Placeholder 1"/>
          <p:cNvSpPr>
            <a:spLocks noGrp="1"/>
          </p:cNvSpPr>
          <p:nvPr>
            <p:ph type="ftr" sz="quarter" idx="11"/>
          </p:nvPr>
        </p:nvSpPr>
        <p:spPr/>
        <p:txBody>
          <a:bodyPr/>
          <a:lstStyle/>
          <a:p>
            <a:pPr>
              <a:defRPr/>
            </a:pPr>
            <a:r>
              <a:rPr lang="en-US" smtClean="0">
                <a:solidFill>
                  <a:srgbClr val="FFFFFF"/>
                </a:solidFill>
              </a:rPr>
              <a:t>Kevin Kay</a:t>
            </a:r>
            <a:endParaRPr lang="en-US">
              <a:solidFill>
                <a:srgbClr val="FFFFFF"/>
              </a:solidFill>
            </a:endParaRPr>
          </a:p>
        </p:txBody>
      </p:sp>
    </p:spTree>
    <p:extLst>
      <p:ext uri="{BB962C8B-B14F-4D97-AF65-F5344CB8AC3E}">
        <p14:creationId xmlns:p14="http://schemas.microsoft.com/office/powerpoint/2010/main" val="3168734063"/>
      </p:ext>
    </p:extLst>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8">
                                            <p:txEl>
                                              <p:pRg st="0" end="0"/>
                                            </p:txEl>
                                          </p:spTgt>
                                        </p:tgtEl>
                                        <p:attrNameLst>
                                          <p:attrName>style.visibility</p:attrName>
                                        </p:attrNameLst>
                                      </p:cBhvr>
                                      <p:to>
                                        <p:strVal val="visible"/>
                                      </p:to>
                                    </p:set>
                                    <p:anim calcmode="lin" valueType="num">
                                      <p:cBhvr>
                                        <p:cTn id="7" dur="500" fill="hold"/>
                                        <p:tgtEl>
                                          <p:spTgt spid="8">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8">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8">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build="p"/>
    </p:bldLst>
  </p:timing>
</p:sld>
</file>

<file path=ppt/slides/slide1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p:cNvSpPr>
            <a:spLocks noGrp="1"/>
          </p:cNvSpPr>
          <p:nvPr>
            <p:ph type="title"/>
          </p:nvPr>
        </p:nvSpPr>
        <p:spPr/>
        <p:txBody>
          <a:bodyPr/>
          <a:lstStyle/>
          <a:p>
            <a:r>
              <a:rPr lang="en-US" dirty="0" smtClean="0">
                <a:solidFill>
                  <a:srgbClr val="FF0000"/>
                </a:solidFill>
              </a:rPr>
              <a:t>Law Abrogated</a:t>
            </a:r>
            <a:br>
              <a:rPr lang="en-US" dirty="0" smtClean="0">
                <a:solidFill>
                  <a:srgbClr val="FF0000"/>
                </a:solidFill>
              </a:rPr>
            </a:br>
            <a:r>
              <a:rPr lang="en-US" dirty="0" smtClean="0">
                <a:solidFill>
                  <a:srgbClr val="FF0000"/>
                </a:solidFill>
              </a:rPr>
              <a:t>For Christians</a:t>
            </a:r>
            <a:endParaRPr lang="en-US" dirty="0">
              <a:solidFill>
                <a:srgbClr val="FF0000"/>
              </a:solidFill>
            </a:endParaRPr>
          </a:p>
        </p:txBody>
      </p:sp>
      <p:sp>
        <p:nvSpPr>
          <p:cNvPr id="3" name="Content Placeholder 2"/>
          <p:cNvSpPr>
            <a:spLocks noGrp="1"/>
          </p:cNvSpPr>
          <p:nvPr>
            <p:ph sz="half" idx="1"/>
          </p:nvPr>
        </p:nvSpPr>
        <p:spPr/>
        <p:txBody>
          <a:bodyPr/>
          <a:lstStyle/>
          <a:p>
            <a:pPr marL="457200" indent="-457200">
              <a:spcBef>
                <a:spcPts val="0"/>
              </a:spcBef>
              <a:spcAft>
                <a:spcPts val="1800"/>
              </a:spcAft>
            </a:pPr>
            <a:r>
              <a:rPr lang="en-US" dirty="0" smtClean="0"/>
              <a:t>Rom. 7:4, 6</a:t>
            </a:r>
          </a:p>
          <a:p>
            <a:pPr marL="457200" indent="-457200">
              <a:spcBef>
                <a:spcPts val="0"/>
              </a:spcBef>
              <a:spcAft>
                <a:spcPts val="1800"/>
              </a:spcAft>
            </a:pPr>
            <a:r>
              <a:rPr lang="en-US" dirty="0" smtClean="0"/>
              <a:t>2 Cor. 3:1-18</a:t>
            </a:r>
          </a:p>
          <a:p>
            <a:pPr marL="457200" indent="-457200">
              <a:spcBef>
                <a:spcPts val="0"/>
              </a:spcBef>
              <a:spcAft>
                <a:spcPts val="1800"/>
              </a:spcAft>
            </a:pPr>
            <a:r>
              <a:rPr lang="en-US" dirty="0" smtClean="0"/>
              <a:t>Gal. 3:23-25</a:t>
            </a:r>
          </a:p>
          <a:p>
            <a:pPr marL="457200" indent="-457200">
              <a:spcBef>
                <a:spcPts val="0"/>
              </a:spcBef>
              <a:spcAft>
                <a:spcPts val="1800"/>
              </a:spcAft>
            </a:pPr>
            <a:r>
              <a:rPr lang="en-US" dirty="0" smtClean="0"/>
              <a:t>Gal. 4:1-7</a:t>
            </a:r>
          </a:p>
          <a:p>
            <a:pPr marL="457200" indent="-457200">
              <a:spcBef>
                <a:spcPts val="0"/>
              </a:spcBef>
              <a:spcAft>
                <a:spcPts val="1800"/>
              </a:spcAft>
            </a:pPr>
            <a:r>
              <a:rPr lang="en-US" dirty="0" smtClean="0"/>
              <a:t>Gal. 4:21-31</a:t>
            </a:r>
          </a:p>
          <a:p>
            <a:pPr marL="457200" indent="-457200">
              <a:spcBef>
                <a:spcPts val="0"/>
              </a:spcBef>
              <a:spcAft>
                <a:spcPts val="1800"/>
              </a:spcAft>
            </a:pPr>
            <a:r>
              <a:rPr lang="en-US" dirty="0" smtClean="0"/>
              <a:t>Eph. 2:11-18</a:t>
            </a:r>
          </a:p>
          <a:p>
            <a:pPr marL="457200" indent="-457200">
              <a:spcBef>
                <a:spcPts val="0"/>
              </a:spcBef>
              <a:spcAft>
                <a:spcPts val="1800"/>
              </a:spcAft>
            </a:pPr>
            <a:r>
              <a:rPr lang="en-US" dirty="0" smtClean="0"/>
              <a:t>Col. 2:13-17</a:t>
            </a:r>
            <a:endParaRPr lang="en-US" dirty="0"/>
          </a:p>
        </p:txBody>
      </p:sp>
      <p:sp>
        <p:nvSpPr>
          <p:cNvPr id="6" name="Content Placeholder 5"/>
          <p:cNvSpPr>
            <a:spLocks noGrp="1"/>
          </p:cNvSpPr>
          <p:nvPr>
            <p:ph sz="half" idx="2"/>
          </p:nvPr>
        </p:nvSpPr>
        <p:spPr/>
        <p:txBody>
          <a:bodyPr/>
          <a:lstStyle/>
          <a:p>
            <a:pPr marL="457200" indent="-457200">
              <a:spcAft>
                <a:spcPts val="1800"/>
              </a:spcAft>
            </a:pPr>
            <a:r>
              <a:rPr lang="en-US" dirty="0" smtClean="0"/>
              <a:t>Heb. 7:15-19</a:t>
            </a:r>
          </a:p>
          <a:p>
            <a:pPr marL="457200" indent="-457200">
              <a:spcAft>
                <a:spcPts val="1800"/>
              </a:spcAft>
            </a:pPr>
            <a:r>
              <a:rPr lang="en-US" dirty="0" smtClean="0"/>
              <a:t>Heb. 8:4-5</a:t>
            </a:r>
          </a:p>
          <a:p>
            <a:pPr marL="457200" indent="-457200">
              <a:spcAft>
                <a:spcPts val="1800"/>
              </a:spcAft>
            </a:pPr>
            <a:r>
              <a:rPr lang="en-US" dirty="0" smtClean="0"/>
              <a:t>Heb. 8:6-13</a:t>
            </a:r>
          </a:p>
          <a:p>
            <a:pPr marL="457200" indent="-457200">
              <a:spcAft>
                <a:spcPts val="1800"/>
              </a:spcAft>
            </a:pPr>
            <a:r>
              <a:rPr lang="en-US" dirty="0" smtClean="0"/>
              <a:t>Heb. 9:15-17</a:t>
            </a:r>
          </a:p>
          <a:p>
            <a:pPr marL="457200" indent="-457200">
              <a:spcAft>
                <a:spcPts val="1800"/>
              </a:spcAft>
            </a:pPr>
            <a:r>
              <a:rPr lang="en-US" dirty="0" smtClean="0"/>
              <a:t>Heb. 10:1-10</a:t>
            </a:r>
          </a:p>
          <a:p>
            <a:pPr marL="457200" indent="-457200">
              <a:spcAft>
                <a:spcPts val="1800"/>
              </a:spcAft>
            </a:pPr>
            <a:r>
              <a:rPr lang="en-US" dirty="0" smtClean="0"/>
              <a:t>Heb. 12:18-29</a:t>
            </a:r>
            <a:endParaRPr lang="en-US" dirty="0"/>
          </a:p>
        </p:txBody>
      </p:sp>
      <p:sp>
        <p:nvSpPr>
          <p:cNvPr id="4" name="Slide Number Placeholder 3"/>
          <p:cNvSpPr>
            <a:spLocks noGrp="1"/>
          </p:cNvSpPr>
          <p:nvPr>
            <p:ph type="sldNum" sz="quarter" idx="12"/>
          </p:nvPr>
        </p:nvSpPr>
        <p:spPr/>
        <p:txBody>
          <a:bodyPr/>
          <a:lstStyle/>
          <a:p>
            <a:pPr>
              <a:defRPr/>
            </a:pPr>
            <a:fld id="{A4F3638C-56A7-4D86-A7E5-624150A63992}" type="slidenum">
              <a:rPr lang="en-US" smtClean="0">
                <a:solidFill>
                  <a:prstClr val="white"/>
                </a:solidFill>
              </a:rPr>
              <a:pPr>
                <a:defRPr/>
              </a:pPr>
              <a:t>190</a:t>
            </a:fld>
            <a:endParaRPr lang="en-US">
              <a:solidFill>
                <a:prstClr val="white"/>
              </a:solidFill>
            </a:endParaRPr>
          </a:p>
        </p:txBody>
      </p:sp>
      <p:sp>
        <p:nvSpPr>
          <p:cNvPr id="7" name="Rounded Rectangular Callout 6"/>
          <p:cNvSpPr/>
          <p:nvPr/>
        </p:nvSpPr>
        <p:spPr bwMode="auto">
          <a:xfrm>
            <a:off x="914400" y="2590800"/>
            <a:ext cx="7467600" cy="3124200"/>
          </a:xfrm>
          <a:prstGeom prst="wedgeRoundRectCallout">
            <a:avLst>
              <a:gd name="adj1" fmla="val -11343"/>
              <a:gd name="adj2" fmla="val -86037"/>
              <a:gd name="adj3" fmla="val 16667"/>
            </a:avLst>
          </a:prstGeom>
          <a:solidFill>
            <a:srgbClr val="C00000"/>
          </a:solidFill>
          <a:ln w="9525" cap="flat" cmpd="sng" algn="ctr">
            <a:noFill/>
            <a:prstDash val="solid"/>
            <a:round/>
            <a:headEnd type="none" w="med" len="med"/>
            <a:tailEnd type="none" w="med" len="med"/>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txBody>
          <a:bodyPr vert="horz" wrap="square" lIns="91440" tIns="45720" rIns="91440" bIns="45720" numCol="1" rtlCol="0" anchor="ctr" anchorCtr="0" compatLnSpc="1">
            <a:prstTxWarp prst="textNoShape">
              <a:avLst/>
            </a:prstTxWarp>
          </a:bodyPr>
          <a:lstStyle/>
          <a:p>
            <a:pPr indent="457200" eaLnBrk="0" hangingPunct="0"/>
            <a:r>
              <a:rPr lang="en-US" sz="2800" b="1" i="1" dirty="0" smtClean="0">
                <a:solidFill>
                  <a:prstClr val="white"/>
                </a:solidFill>
              </a:rPr>
              <a:t>Oscar Miles</a:t>
            </a:r>
            <a:r>
              <a:rPr lang="en-US" sz="2800" dirty="0" smtClean="0">
                <a:solidFill>
                  <a:prstClr val="white"/>
                </a:solidFill>
              </a:rPr>
              <a:t>:  “Kevin</a:t>
            </a:r>
            <a:r>
              <a:rPr lang="en-US" sz="2800" dirty="0">
                <a:solidFill>
                  <a:prstClr val="white"/>
                </a:solidFill>
              </a:rPr>
              <a:t>, in case you have misunderstood me, </a:t>
            </a:r>
            <a:r>
              <a:rPr lang="en-US" sz="2800" b="1" dirty="0">
                <a:solidFill>
                  <a:srgbClr val="FFFF00"/>
                </a:solidFill>
              </a:rPr>
              <a:t>I do not believe Christians were ever bound to keep the Law of Moses</a:t>
            </a:r>
            <a:r>
              <a:rPr lang="en-US" sz="2800" dirty="0">
                <a:solidFill>
                  <a:prstClr val="white"/>
                </a:solidFill>
              </a:rPr>
              <a:t>.  However, the Law and Prophets were not completely taken away until the DOJ</a:t>
            </a:r>
            <a:r>
              <a:rPr lang="en-US" sz="2800" dirty="0" smtClean="0">
                <a:solidFill>
                  <a:prstClr val="white"/>
                </a:solidFill>
              </a:rPr>
              <a:t>.”  </a:t>
            </a:r>
            <a:r>
              <a:rPr lang="en-US" sz="2000" dirty="0" smtClean="0">
                <a:solidFill>
                  <a:prstClr val="white"/>
                </a:solidFill>
              </a:rPr>
              <a:t>(Email, Aug. 8, 2011)</a:t>
            </a:r>
            <a:endParaRPr lang="en-US" sz="2000" dirty="0" smtClean="0">
              <a:solidFill>
                <a:prstClr val="white"/>
              </a:solidFill>
              <a:latin typeface="Arial" charset="0"/>
            </a:endParaRPr>
          </a:p>
        </p:txBody>
      </p:sp>
      <p:sp>
        <p:nvSpPr>
          <p:cNvPr id="2" name="Footer Placeholder 1"/>
          <p:cNvSpPr>
            <a:spLocks noGrp="1"/>
          </p:cNvSpPr>
          <p:nvPr>
            <p:ph type="ftr" sz="quarter" idx="11"/>
          </p:nvPr>
        </p:nvSpPr>
        <p:spPr/>
        <p:txBody>
          <a:bodyPr/>
          <a:lstStyle/>
          <a:p>
            <a:pPr>
              <a:defRPr/>
            </a:pPr>
            <a:r>
              <a:rPr lang="en-US" smtClean="0"/>
              <a:t>Kevin Kay</a:t>
            </a:r>
            <a:endParaRPr lang="en-US"/>
          </a:p>
        </p:txBody>
      </p:sp>
    </p:spTree>
    <p:extLst>
      <p:ext uri="{BB962C8B-B14F-4D97-AF65-F5344CB8AC3E}">
        <p14:creationId xmlns:p14="http://schemas.microsoft.com/office/powerpoint/2010/main" val="2485632840"/>
      </p:ext>
    </p:extLst>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up)">
                                      <p:cBhvr>
                                        <p:cTn id="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Lst>
  </p:timing>
</p:sld>
</file>

<file path=ppt/slides/slide1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l"/>
            <a:r>
              <a:rPr lang="en-US" sz="3000" dirty="0" smtClean="0">
                <a:latin typeface="+mn-lt"/>
              </a:rPr>
              <a:t>Who Was</a:t>
            </a:r>
            <a:r>
              <a:rPr lang="en-US" dirty="0" smtClean="0"/>
              <a:t/>
            </a:r>
            <a:br>
              <a:rPr lang="en-US" dirty="0" smtClean="0"/>
            </a:br>
            <a:r>
              <a:rPr lang="en-US" dirty="0" smtClean="0"/>
              <a:t>Under The Law?</a:t>
            </a:r>
            <a:endParaRPr lang="en-US" dirty="0"/>
          </a:p>
        </p:txBody>
      </p:sp>
      <p:sp>
        <p:nvSpPr>
          <p:cNvPr id="3" name="Content Placeholder 2"/>
          <p:cNvSpPr>
            <a:spLocks noGrp="1"/>
          </p:cNvSpPr>
          <p:nvPr>
            <p:ph sz="half" idx="1"/>
          </p:nvPr>
        </p:nvSpPr>
        <p:spPr>
          <a:xfrm>
            <a:off x="533400" y="1676400"/>
            <a:ext cx="8305800" cy="1752600"/>
          </a:xfrm>
        </p:spPr>
        <p:txBody>
          <a:bodyPr/>
          <a:lstStyle/>
          <a:p>
            <a:pPr marL="457200" indent="-457200">
              <a:spcBef>
                <a:spcPts val="0"/>
              </a:spcBef>
              <a:spcAft>
                <a:spcPts val="1200"/>
              </a:spcAft>
            </a:pPr>
            <a:r>
              <a:rPr lang="en-US" dirty="0" smtClean="0"/>
              <a:t>Not </a:t>
            </a:r>
            <a:r>
              <a:rPr lang="en-US" b="1" dirty="0" smtClean="0">
                <a:solidFill>
                  <a:srgbClr val="FFFF00"/>
                </a:solidFill>
              </a:rPr>
              <a:t>Gentiles</a:t>
            </a:r>
            <a:r>
              <a:rPr lang="en-US" dirty="0" smtClean="0"/>
              <a:t>  (Rom. 2:14-15)</a:t>
            </a:r>
          </a:p>
          <a:p>
            <a:pPr marL="457200" indent="-457200">
              <a:spcBef>
                <a:spcPts val="0"/>
              </a:spcBef>
              <a:spcAft>
                <a:spcPts val="1200"/>
              </a:spcAft>
            </a:pPr>
            <a:r>
              <a:rPr lang="en-US" dirty="0" smtClean="0"/>
              <a:t>Not </a:t>
            </a:r>
            <a:r>
              <a:rPr lang="en-US" b="1" dirty="0">
                <a:solidFill>
                  <a:srgbClr val="FFFF00"/>
                </a:solidFill>
              </a:rPr>
              <a:t>Jewish Christians  </a:t>
            </a:r>
            <a:r>
              <a:rPr lang="en-US" dirty="0" smtClean="0"/>
              <a:t>(Gal. 5:4)</a:t>
            </a:r>
          </a:p>
          <a:p>
            <a:pPr marL="457200" indent="-457200">
              <a:spcBef>
                <a:spcPts val="0"/>
              </a:spcBef>
              <a:spcAft>
                <a:spcPts val="1200"/>
              </a:spcAft>
            </a:pPr>
            <a:r>
              <a:rPr lang="en-US" dirty="0" smtClean="0"/>
              <a:t>Only </a:t>
            </a:r>
            <a:r>
              <a:rPr lang="en-US" b="1" dirty="0" smtClean="0">
                <a:solidFill>
                  <a:srgbClr val="FFFF00"/>
                </a:solidFill>
              </a:rPr>
              <a:t>Jewish Non-Christians</a:t>
            </a:r>
            <a:r>
              <a:rPr lang="en-US" dirty="0" smtClean="0"/>
              <a:t>  </a:t>
            </a:r>
            <a:r>
              <a:rPr lang="en-US" dirty="0"/>
              <a:t>(RE view)</a:t>
            </a:r>
          </a:p>
        </p:txBody>
      </p:sp>
      <p:sp>
        <p:nvSpPr>
          <p:cNvPr id="7" name="Content Placeholder 6"/>
          <p:cNvSpPr>
            <a:spLocks noGrp="1"/>
          </p:cNvSpPr>
          <p:nvPr>
            <p:ph sz="half" idx="2"/>
          </p:nvPr>
        </p:nvSpPr>
        <p:spPr>
          <a:xfrm>
            <a:off x="533400" y="3581400"/>
            <a:ext cx="8153400" cy="2743200"/>
          </a:xfrm>
          <a:prstGeom prst="roundRect">
            <a:avLst/>
          </a:prstGeom>
          <a:solidFill>
            <a:schemeClr val="bg2">
              <a:lumMod val="60000"/>
              <a:lumOff val="40000"/>
            </a:schemeClr>
          </a:solidFill>
        </p:spPr>
        <p:txBody>
          <a:bodyPr/>
          <a:lstStyle/>
          <a:p>
            <a:pPr marL="457200" indent="-457200">
              <a:spcBef>
                <a:spcPts val="0"/>
              </a:spcBef>
              <a:spcAft>
                <a:spcPts val="1200"/>
              </a:spcAft>
            </a:pPr>
            <a:r>
              <a:rPr lang="en-US" dirty="0" smtClean="0"/>
              <a:t>Could faithful Jews be saved by keeping the law between AD 30-70?</a:t>
            </a:r>
          </a:p>
          <a:p>
            <a:pPr marL="457200" indent="-457200">
              <a:spcBef>
                <a:spcPts val="0"/>
              </a:spcBef>
              <a:spcAft>
                <a:spcPts val="1200"/>
              </a:spcAft>
            </a:pPr>
            <a:r>
              <a:rPr lang="en-US" dirty="0"/>
              <a:t>Why were Jews evangelized?  (Acts 13:46</a:t>
            </a:r>
            <a:r>
              <a:rPr lang="en-US" dirty="0" smtClean="0"/>
              <a:t>)</a:t>
            </a:r>
          </a:p>
          <a:p>
            <a:pPr marL="457200" indent="-457200">
              <a:spcBef>
                <a:spcPts val="0"/>
              </a:spcBef>
              <a:spcAft>
                <a:spcPts val="1200"/>
              </a:spcAft>
            </a:pPr>
            <a:r>
              <a:rPr lang="en-US" dirty="0" smtClean="0"/>
              <a:t>If a Jew rejected the gospel but kept the law could he be saved between AD 30-70?</a:t>
            </a:r>
            <a:endParaRPr lang="en-US" dirty="0"/>
          </a:p>
          <a:p>
            <a:pPr marL="457200" indent="-457200"/>
            <a:endParaRPr lang="en-US" dirty="0"/>
          </a:p>
        </p:txBody>
      </p:sp>
      <p:sp>
        <p:nvSpPr>
          <p:cNvPr id="4" name="Slide Number Placeholder 3"/>
          <p:cNvSpPr>
            <a:spLocks noGrp="1"/>
          </p:cNvSpPr>
          <p:nvPr>
            <p:ph type="sldNum" sz="quarter" idx="12"/>
          </p:nvPr>
        </p:nvSpPr>
        <p:spPr/>
        <p:txBody>
          <a:bodyPr/>
          <a:lstStyle/>
          <a:p>
            <a:pPr>
              <a:defRPr/>
            </a:pPr>
            <a:fld id="{A4F3638C-56A7-4D86-A7E5-624150A63992}" type="slidenum">
              <a:rPr lang="en-US" smtClean="0">
                <a:solidFill>
                  <a:srgbClr val="FFFFFF"/>
                </a:solidFill>
              </a:rPr>
              <a:pPr>
                <a:defRPr/>
              </a:pPr>
              <a:t>191</a:t>
            </a:fld>
            <a:endParaRPr lang="en-US">
              <a:solidFill>
                <a:srgbClr val="FFFFFF"/>
              </a:solidFill>
            </a:endParaRPr>
          </a:p>
        </p:txBody>
      </p:sp>
      <p:sp>
        <p:nvSpPr>
          <p:cNvPr id="5" name="Footer Placeholder 4"/>
          <p:cNvSpPr>
            <a:spLocks noGrp="1"/>
          </p:cNvSpPr>
          <p:nvPr>
            <p:ph type="ftr" sz="quarter" idx="11"/>
          </p:nvPr>
        </p:nvSpPr>
        <p:spPr/>
        <p:txBody>
          <a:bodyPr/>
          <a:lstStyle/>
          <a:p>
            <a:pPr>
              <a:defRPr/>
            </a:pPr>
            <a:r>
              <a:rPr lang="en-US" smtClean="0">
                <a:solidFill>
                  <a:srgbClr val="FFFFFF"/>
                </a:solidFill>
              </a:rPr>
              <a:t>Kevin Kay</a:t>
            </a:r>
            <a:endParaRPr lang="en-US">
              <a:solidFill>
                <a:srgbClr val="FFFFFF"/>
              </a:solidFill>
            </a:endParaRPr>
          </a:p>
        </p:txBody>
      </p:sp>
    </p:spTree>
    <p:extLst>
      <p:ext uri="{BB962C8B-B14F-4D97-AF65-F5344CB8AC3E}">
        <p14:creationId xmlns:p14="http://schemas.microsoft.com/office/powerpoint/2010/main" val="3155628039"/>
      </p:ext>
    </p:extLst>
  </p:cSld>
  <p:clrMapOvr>
    <a:overrideClrMapping bg1="dk2" tx1="lt1" bg2="dk1" tx2="lt2" accent1="accent1" accent2="accent2" accent3="accent3" accent4="accent4" accent5="accent5" accent6="accent6" hlink="hlink" folHlink="folHlink"/>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7">
                                            <p:bg/>
                                          </p:spTgt>
                                        </p:tgtEl>
                                        <p:attrNameLst>
                                          <p:attrName>style.visibility</p:attrName>
                                        </p:attrNameLst>
                                      </p:cBhvr>
                                      <p:to>
                                        <p:strVal val="visible"/>
                                      </p:to>
                                    </p:set>
                                    <p:anim calcmode="lin" valueType="num">
                                      <p:cBhvr>
                                        <p:cTn id="7" dur="500" fill="hold"/>
                                        <p:tgtEl>
                                          <p:spTgt spid="7">
                                            <p:bg/>
                                          </p:spTgt>
                                        </p:tgtEl>
                                        <p:attrNameLst>
                                          <p:attrName>ppt_w</p:attrName>
                                        </p:attrNameLst>
                                      </p:cBhvr>
                                      <p:tavLst>
                                        <p:tav tm="0">
                                          <p:val>
                                            <p:fltVal val="0"/>
                                          </p:val>
                                        </p:tav>
                                        <p:tav tm="100000">
                                          <p:val>
                                            <p:strVal val="#ppt_w"/>
                                          </p:val>
                                        </p:tav>
                                      </p:tavLst>
                                    </p:anim>
                                    <p:anim calcmode="lin" valueType="num">
                                      <p:cBhvr>
                                        <p:cTn id="8" dur="500" fill="hold"/>
                                        <p:tgtEl>
                                          <p:spTgt spid="7">
                                            <p:bg/>
                                          </p:spTgt>
                                        </p:tgtEl>
                                        <p:attrNameLst>
                                          <p:attrName>ppt_h</p:attrName>
                                        </p:attrNameLst>
                                      </p:cBhvr>
                                      <p:tavLst>
                                        <p:tav tm="0">
                                          <p:val>
                                            <p:fltVal val="0"/>
                                          </p:val>
                                        </p:tav>
                                        <p:tav tm="100000">
                                          <p:val>
                                            <p:strVal val="#ppt_h"/>
                                          </p:val>
                                        </p:tav>
                                      </p:tavLst>
                                    </p:anim>
                                    <p:animEffect transition="in" filter="fade">
                                      <p:cBhvr>
                                        <p:cTn id="9" dur="500"/>
                                        <p:tgtEl>
                                          <p:spTgt spid="7">
                                            <p:bg/>
                                          </p:spTgt>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7">
                                            <p:txEl>
                                              <p:pRg st="0" end="0"/>
                                            </p:txEl>
                                          </p:spTgt>
                                        </p:tgtEl>
                                        <p:attrNameLst>
                                          <p:attrName>style.visibility</p:attrName>
                                        </p:attrNameLst>
                                      </p:cBhvr>
                                      <p:to>
                                        <p:strVal val="visible"/>
                                      </p:to>
                                    </p:set>
                                    <p:anim calcmode="lin" valueType="num">
                                      <p:cBhvr>
                                        <p:cTn id="14" dur="500" fill="hold"/>
                                        <p:tgtEl>
                                          <p:spTgt spid="7">
                                            <p:txEl>
                                              <p:pRg st="0" end="0"/>
                                            </p:txEl>
                                          </p:spTgt>
                                        </p:tgtEl>
                                        <p:attrNameLst>
                                          <p:attrName>ppt_w</p:attrName>
                                        </p:attrNameLst>
                                      </p:cBhvr>
                                      <p:tavLst>
                                        <p:tav tm="0">
                                          <p:val>
                                            <p:fltVal val="0"/>
                                          </p:val>
                                        </p:tav>
                                        <p:tav tm="100000">
                                          <p:val>
                                            <p:strVal val="#ppt_w"/>
                                          </p:val>
                                        </p:tav>
                                      </p:tavLst>
                                    </p:anim>
                                    <p:anim calcmode="lin" valueType="num">
                                      <p:cBhvr>
                                        <p:cTn id="15" dur="500" fill="hold"/>
                                        <p:tgtEl>
                                          <p:spTgt spid="7">
                                            <p:txEl>
                                              <p:pRg st="0" end="0"/>
                                            </p:txEl>
                                          </p:spTgt>
                                        </p:tgtEl>
                                        <p:attrNameLst>
                                          <p:attrName>ppt_h</p:attrName>
                                        </p:attrNameLst>
                                      </p:cBhvr>
                                      <p:tavLst>
                                        <p:tav tm="0">
                                          <p:val>
                                            <p:fltVal val="0"/>
                                          </p:val>
                                        </p:tav>
                                        <p:tav tm="100000">
                                          <p:val>
                                            <p:strVal val="#ppt_h"/>
                                          </p:val>
                                        </p:tav>
                                      </p:tavLst>
                                    </p:anim>
                                    <p:animEffect transition="in" filter="fade">
                                      <p:cBhvr>
                                        <p:cTn id="16" dur="500"/>
                                        <p:tgtEl>
                                          <p:spTgt spid="7">
                                            <p:txEl>
                                              <p:pRg st="0" end="0"/>
                                            </p:txEl>
                                          </p:spTgt>
                                        </p:tgtEl>
                                      </p:cBhvr>
                                    </p:animEffect>
                                  </p:childTnLst>
                                </p:cTn>
                              </p:par>
                            </p:childTnLst>
                          </p:cTn>
                        </p:par>
                      </p:childTnLst>
                    </p:cTn>
                  </p:par>
                  <p:par>
                    <p:cTn id="17" fill="hold">
                      <p:stCondLst>
                        <p:cond delay="indefinite"/>
                      </p:stCondLst>
                      <p:childTnLst>
                        <p:par>
                          <p:cTn id="18" fill="hold">
                            <p:stCondLst>
                              <p:cond delay="0"/>
                            </p:stCondLst>
                            <p:childTnLst>
                              <p:par>
                                <p:cTn id="19" presetID="53" presetClass="entr" presetSubtype="16" fill="hold" grpId="0" nodeType="clickEffect">
                                  <p:stCondLst>
                                    <p:cond delay="0"/>
                                  </p:stCondLst>
                                  <p:childTnLst>
                                    <p:set>
                                      <p:cBhvr>
                                        <p:cTn id="20" dur="1" fill="hold">
                                          <p:stCondLst>
                                            <p:cond delay="0"/>
                                          </p:stCondLst>
                                        </p:cTn>
                                        <p:tgtEl>
                                          <p:spTgt spid="7">
                                            <p:txEl>
                                              <p:pRg st="1" end="1"/>
                                            </p:txEl>
                                          </p:spTgt>
                                        </p:tgtEl>
                                        <p:attrNameLst>
                                          <p:attrName>style.visibility</p:attrName>
                                        </p:attrNameLst>
                                      </p:cBhvr>
                                      <p:to>
                                        <p:strVal val="visible"/>
                                      </p:to>
                                    </p:set>
                                    <p:anim calcmode="lin" valueType="num">
                                      <p:cBhvr>
                                        <p:cTn id="21" dur="500" fill="hold"/>
                                        <p:tgtEl>
                                          <p:spTgt spid="7">
                                            <p:txEl>
                                              <p:pRg st="1" end="1"/>
                                            </p:txEl>
                                          </p:spTgt>
                                        </p:tgtEl>
                                        <p:attrNameLst>
                                          <p:attrName>ppt_w</p:attrName>
                                        </p:attrNameLst>
                                      </p:cBhvr>
                                      <p:tavLst>
                                        <p:tav tm="0">
                                          <p:val>
                                            <p:fltVal val="0"/>
                                          </p:val>
                                        </p:tav>
                                        <p:tav tm="100000">
                                          <p:val>
                                            <p:strVal val="#ppt_w"/>
                                          </p:val>
                                        </p:tav>
                                      </p:tavLst>
                                    </p:anim>
                                    <p:anim calcmode="lin" valueType="num">
                                      <p:cBhvr>
                                        <p:cTn id="22" dur="500" fill="hold"/>
                                        <p:tgtEl>
                                          <p:spTgt spid="7">
                                            <p:txEl>
                                              <p:pRg st="1" end="1"/>
                                            </p:txEl>
                                          </p:spTgt>
                                        </p:tgtEl>
                                        <p:attrNameLst>
                                          <p:attrName>ppt_h</p:attrName>
                                        </p:attrNameLst>
                                      </p:cBhvr>
                                      <p:tavLst>
                                        <p:tav tm="0">
                                          <p:val>
                                            <p:fltVal val="0"/>
                                          </p:val>
                                        </p:tav>
                                        <p:tav tm="100000">
                                          <p:val>
                                            <p:strVal val="#ppt_h"/>
                                          </p:val>
                                        </p:tav>
                                      </p:tavLst>
                                    </p:anim>
                                    <p:animEffect transition="in" filter="fade">
                                      <p:cBhvr>
                                        <p:cTn id="23" dur="500"/>
                                        <p:tgtEl>
                                          <p:spTgt spid="7">
                                            <p:txEl>
                                              <p:pRg st="1" end="1"/>
                                            </p:txEl>
                                          </p:spTgt>
                                        </p:tgtEl>
                                      </p:cBhvr>
                                    </p:animEffect>
                                  </p:childTnLst>
                                </p:cTn>
                              </p:par>
                            </p:childTnLst>
                          </p:cTn>
                        </p:par>
                      </p:childTnLst>
                    </p:cTn>
                  </p:par>
                  <p:par>
                    <p:cTn id="24" fill="hold">
                      <p:stCondLst>
                        <p:cond delay="indefinite"/>
                      </p:stCondLst>
                      <p:childTnLst>
                        <p:par>
                          <p:cTn id="25" fill="hold">
                            <p:stCondLst>
                              <p:cond delay="0"/>
                            </p:stCondLst>
                            <p:childTnLst>
                              <p:par>
                                <p:cTn id="26" presetID="53" presetClass="entr" presetSubtype="16" fill="hold" grpId="0" nodeType="clickEffect">
                                  <p:stCondLst>
                                    <p:cond delay="0"/>
                                  </p:stCondLst>
                                  <p:childTnLst>
                                    <p:set>
                                      <p:cBhvr>
                                        <p:cTn id="27" dur="1" fill="hold">
                                          <p:stCondLst>
                                            <p:cond delay="0"/>
                                          </p:stCondLst>
                                        </p:cTn>
                                        <p:tgtEl>
                                          <p:spTgt spid="7">
                                            <p:txEl>
                                              <p:pRg st="2" end="2"/>
                                            </p:txEl>
                                          </p:spTgt>
                                        </p:tgtEl>
                                        <p:attrNameLst>
                                          <p:attrName>style.visibility</p:attrName>
                                        </p:attrNameLst>
                                      </p:cBhvr>
                                      <p:to>
                                        <p:strVal val="visible"/>
                                      </p:to>
                                    </p:set>
                                    <p:anim calcmode="lin" valueType="num">
                                      <p:cBhvr>
                                        <p:cTn id="28" dur="500" fill="hold"/>
                                        <p:tgtEl>
                                          <p:spTgt spid="7">
                                            <p:txEl>
                                              <p:pRg st="2" end="2"/>
                                            </p:txEl>
                                          </p:spTgt>
                                        </p:tgtEl>
                                        <p:attrNameLst>
                                          <p:attrName>ppt_w</p:attrName>
                                        </p:attrNameLst>
                                      </p:cBhvr>
                                      <p:tavLst>
                                        <p:tav tm="0">
                                          <p:val>
                                            <p:fltVal val="0"/>
                                          </p:val>
                                        </p:tav>
                                        <p:tav tm="100000">
                                          <p:val>
                                            <p:strVal val="#ppt_w"/>
                                          </p:val>
                                        </p:tav>
                                      </p:tavLst>
                                    </p:anim>
                                    <p:anim calcmode="lin" valueType="num">
                                      <p:cBhvr>
                                        <p:cTn id="29" dur="500" fill="hold"/>
                                        <p:tgtEl>
                                          <p:spTgt spid="7">
                                            <p:txEl>
                                              <p:pRg st="2" end="2"/>
                                            </p:txEl>
                                          </p:spTgt>
                                        </p:tgtEl>
                                        <p:attrNameLst>
                                          <p:attrName>ppt_h</p:attrName>
                                        </p:attrNameLst>
                                      </p:cBhvr>
                                      <p:tavLst>
                                        <p:tav tm="0">
                                          <p:val>
                                            <p:fltVal val="0"/>
                                          </p:val>
                                        </p:tav>
                                        <p:tav tm="100000">
                                          <p:val>
                                            <p:strVal val="#ppt_h"/>
                                          </p:val>
                                        </p:tav>
                                      </p:tavLst>
                                    </p:anim>
                                    <p:animEffect transition="in" filter="fade">
                                      <p:cBhvr>
                                        <p:cTn id="30" dur="500"/>
                                        <p:tgtEl>
                                          <p:spTgt spid="7">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uiExpand="1" build="p" animBg="1"/>
    </p:bldLst>
  </p:timing>
</p:sld>
</file>

<file path=ppt/slides/slide192.xml><?xml version="1.0" encoding="utf-8"?>
<p:sld xmlns:a="http://schemas.openxmlformats.org/drawingml/2006/main" xmlns:r="http://schemas.openxmlformats.org/officeDocument/2006/relationships" xmlns:p="http://schemas.openxmlformats.org/presentationml/2006/main" showMasterSp="0">
  <p:cSld>
    <p:bg>
      <p:bgPr>
        <a:blipFill dpi="0" rotWithShape="1">
          <a:blip r:embed="rId3">
            <a:lum/>
          </a:blip>
          <a:srcRect/>
          <a:stretch>
            <a:fillRect l="-15000" r="-15000"/>
          </a:stretch>
        </a:blip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ctrTitle" sz="quarter"/>
          </p:nvPr>
        </p:nvSpPr>
        <p:spPr>
          <a:solidFill>
            <a:srgbClr val="C00000"/>
          </a:solidFill>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a:lstStyle/>
          <a:p>
            <a:pPr>
              <a:defRPr/>
            </a:pPr>
            <a:r>
              <a:rPr lang="en-US" dirty="0"/>
              <a:t>All Prophecy Fulfilled</a:t>
            </a:r>
            <a:br>
              <a:rPr lang="en-US" dirty="0"/>
            </a:br>
            <a:r>
              <a:rPr lang="en-US" dirty="0"/>
              <a:t>In AD 70</a:t>
            </a:r>
          </a:p>
        </p:txBody>
      </p:sp>
      <p:sp>
        <p:nvSpPr>
          <p:cNvPr id="2051" name="Rectangle 3"/>
          <p:cNvSpPr>
            <a:spLocks noGrp="1" noChangeArrowheads="1"/>
          </p:cNvSpPr>
          <p:nvPr>
            <p:ph type="subTitle" sz="quarter" idx="1"/>
          </p:nvPr>
        </p:nvSpPr>
        <p:spPr/>
        <p:txBody>
          <a:bodyPr/>
          <a:lstStyle/>
          <a:p>
            <a:pPr>
              <a:defRPr/>
            </a:pPr>
            <a:endParaRPr lang="en-US" dirty="0"/>
          </a:p>
        </p:txBody>
      </p:sp>
      <p:sp>
        <p:nvSpPr>
          <p:cNvPr id="4" name="Slide Number Placeholder 3"/>
          <p:cNvSpPr>
            <a:spLocks noGrp="1"/>
          </p:cNvSpPr>
          <p:nvPr>
            <p:ph type="sldNum" sz="quarter" idx="12"/>
          </p:nvPr>
        </p:nvSpPr>
        <p:spPr/>
        <p:txBody>
          <a:bodyPr/>
          <a:lstStyle/>
          <a:p>
            <a:pPr>
              <a:defRPr/>
            </a:pPr>
            <a:fld id="{DF381D75-9CA7-48E1-A7C7-B497D3E6C967}" type="slidenum">
              <a:rPr lang="en-US"/>
              <a:pPr>
                <a:defRPr/>
              </a:pPr>
              <a:t>192</a:t>
            </a:fld>
            <a:endParaRPr lang="en-US"/>
          </a:p>
        </p:txBody>
      </p:sp>
      <p:sp>
        <p:nvSpPr>
          <p:cNvPr id="2" name="Footer Placeholder 1"/>
          <p:cNvSpPr>
            <a:spLocks noGrp="1"/>
          </p:cNvSpPr>
          <p:nvPr>
            <p:ph type="ftr" sz="quarter" idx="11"/>
          </p:nvPr>
        </p:nvSpPr>
        <p:spPr/>
        <p:txBody>
          <a:bodyPr/>
          <a:lstStyle/>
          <a:p>
            <a:pPr>
              <a:defRPr/>
            </a:pPr>
            <a:r>
              <a:rPr lang="en-US" smtClean="0"/>
              <a:t>Kevin Kay</a:t>
            </a:r>
            <a:endParaRPr lang="en-US"/>
          </a:p>
        </p:txBody>
      </p:sp>
    </p:spTree>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par>
    </p:tnLst>
  </p:timing>
</p:sld>
</file>

<file path=ppt/slides/slide1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defRPr/>
            </a:pPr>
            <a:r>
              <a:rPr lang="en-US" sz="4200" dirty="0">
                <a:solidFill>
                  <a:srgbClr val="FF0000"/>
                </a:solidFill>
              </a:rPr>
              <a:t>Prophecy Fulfilled </a:t>
            </a:r>
            <a:r>
              <a:rPr lang="en-US" sz="4200" dirty="0" smtClean="0">
                <a:solidFill>
                  <a:srgbClr val="FF0000"/>
                </a:solidFill>
              </a:rPr>
              <a:t>In </a:t>
            </a:r>
            <a:r>
              <a:rPr lang="en-US" sz="4200" dirty="0">
                <a:solidFill>
                  <a:srgbClr val="FF0000"/>
                </a:solidFill>
              </a:rPr>
              <a:t>AD 70</a:t>
            </a:r>
          </a:p>
        </p:txBody>
      </p:sp>
      <p:sp>
        <p:nvSpPr>
          <p:cNvPr id="3" name="Content Placeholder 2"/>
          <p:cNvSpPr>
            <a:spLocks noGrp="1"/>
          </p:cNvSpPr>
          <p:nvPr>
            <p:ph idx="1"/>
          </p:nvPr>
        </p:nvSpPr>
        <p:spPr/>
        <p:txBody>
          <a:bodyPr/>
          <a:lstStyle/>
          <a:p>
            <a:pPr marL="463550" indent="-463550">
              <a:spcBef>
                <a:spcPts val="0"/>
              </a:spcBef>
              <a:spcAft>
                <a:spcPts val="2400"/>
              </a:spcAft>
              <a:defRPr/>
            </a:pPr>
            <a:r>
              <a:rPr lang="en-US" sz="2800" b="1" dirty="0"/>
              <a:t>Max King:  </a:t>
            </a:r>
            <a:r>
              <a:rPr lang="en-US" sz="2800" dirty="0" smtClean="0"/>
              <a:t>“</a:t>
            </a:r>
            <a:r>
              <a:rPr lang="en-US" sz="2800" b="1" dirty="0" smtClean="0">
                <a:solidFill>
                  <a:srgbClr val="FFFF00"/>
                </a:solidFill>
              </a:rPr>
              <a:t>Prophecy </a:t>
            </a:r>
            <a:r>
              <a:rPr lang="en-US" sz="2800" b="1" dirty="0">
                <a:solidFill>
                  <a:srgbClr val="FFFF00"/>
                </a:solidFill>
              </a:rPr>
              <a:t>found its complete fulfillment in the second coming of Christ</a:t>
            </a:r>
            <a:r>
              <a:rPr lang="en-US" sz="2800" dirty="0"/>
              <a:t>, and now may be  regarded as closed and </a:t>
            </a:r>
            <a:r>
              <a:rPr lang="en-US" sz="2800" dirty="0" smtClean="0"/>
              <a:t>consummated….”  </a:t>
            </a:r>
            <a:r>
              <a:rPr lang="en-US" sz="1600" dirty="0" smtClean="0"/>
              <a:t>(Bold emphasis added, </a:t>
            </a:r>
            <a:r>
              <a:rPr lang="en-US" sz="1600" i="1" dirty="0" smtClean="0"/>
              <a:t>The </a:t>
            </a:r>
            <a:r>
              <a:rPr lang="en-US" sz="1600" i="1" dirty="0"/>
              <a:t>Spirit Of Prophecy</a:t>
            </a:r>
            <a:r>
              <a:rPr lang="en-US" sz="1600" dirty="0"/>
              <a:t>, 65)</a:t>
            </a:r>
          </a:p>
          <a:p>
            <a:pPr marL="463550" lvl="1" indent="-463550">
              <a:spcBef>
                <a:spcPts val="0"/>
              </a:spcBef>
              <a:spcAft>
                <a:spcPts val="2400"/>
              </a:spcAft>
              <a:buClr>
                <a:schemeClr val="hlink"/>
              </a:buClr>
              <a:buSzPct val="90000"/>
              <a:buFontTx/>
              <a:buBlip>
                <a:blip r:embed="rId3"/>
              </a:buBlip>
              <a:defRPr/>
            </a:pPr>
            <a:r>
              <a:rPr lang="en-US" dirty="0" smtClean="0"/>
              <a:t>“Instead </a:t>
            </a:r>
            <a:r>
              <a:rPr lang="en-US" dirty="0"/>
              <a:t>of seeing Jesus as someday bringing world history to its end, </a:t>
            </a:r>
            <a:r>
              <a:rPr lang="en-US" b="1" dirty="0">
                <a:solidFill>
                  <a:srgbClr val="FFFF00"/>
                </a:solidFill>
                <a:ea typeface="+mn-ea"/>
                <a:cs typeface="+mn-cs"/>
              </a:rPr>
              <a:t>fulfilled prophecy </a:t>
            </a:r>
            <a:r>
              <a:rPr lang="en-US" dirty="0"/>
              <a:t>sees Christ as opening an </a:t>
            </a:r>
            <a:r>
              <a:rPr lang="en-US" b="1" dirty="0">
                <a:solidFill>
                  <a:srgbClr val="FFFF00"/>
                </a:solidFill>
                <a:ea typeface="+mn-ea"/>
                <a:cs typeface="+mn-cs"/>
              </a:rPr>
              <a:t>unending Age of New Creation</a:t>
            </a:r>
            <a:r>
              <a:rPr lang="en-US" dirty="0" smtClean="0"/>
              <a:t>.”  </a:t>
            </a:r>
            <a:r>
              <a:rPr lang="en-US" sz="2000" dirty="0" smtClean="0"/>
              <a:t>(</a:t>
            </a:r>
            <a:r>
              <a:rPr lang="en-US" sz="2000" dirty="0"/>
              <a:t>http://www.presence.tv/cms/transmillennial_view.php)</a:t>
            </a:r>
            <a:endParaRPr lang="en-US" sz="1600" dirty="0"/>
          </a:p>
          <a:p>
            <a:pPr marL="463550" indent="-463550">
              <a:spcBef>
                <a:spcPts val="0"/>
              </a:spcBef>
              <a:spcAft>
                <a:spcPts val="2400"/>
              </a:spcAft>
              <a:defRPr/>
            </a:pPr>
            <a:endParaRPr lang="en-US" sz="2000" dirty="0"/>
          </a:p>
          <a:p>
            <a:pPr>
              <a:defRPr/>
            </a:pPr>
            <a:endParaRPr lang="en-US" dirty="0"/>
          </a:p>
        </p:txBody>
      </p:sp>
      <p:sp>
        <p:nvSpPr>
          <p:cNvPr id="4" name="Slide Number Placeholder 3"/>
          <p:cNvSpPr>
            <a:spLocks noGrp="1"/>
          </p:cNvSpPr>
          <p:nvPr>
            <p:ph type="sldNum" sz="quarter" idx="12"/>
          </p:nvPr>
        </p:nvSpPr>
        <p:spPr/>
        <p:txBody>
          <a:bodyPr/>
          <a:lstStyle/>
          <a:p>
            <a:pPr>
              <a:defRPr/>
            </a:pPr>
            <a:fld id="{5999AF90-43C6-472B-A9D3-F529A2E11826}" type="slidenum">
              <a:rPr lang="en-US"/>
              <a:pPr>
                <a:defRPr/>
              </a:pPr>
              <a:t>193</a:t>
            </a:fld>
            <a:endParaRPr lang="en-US"/>
          </a:p>
        </p:txBody>
      </p:sp>
      <p:sp>
        <p:nvSpPr>
          <p:cNvPr id="5" name="Footer Placeholder 4"/>
          <p:cNvSpPr>
            <a:spLocks noGrp="1"/>
          </p:cNvSpPr>
          <p:nvPr>
            <p:ph type="ftr" sz="quarter" idx="11"/>
          </p:nvPr>
        </p:nvSpPr>
        <p:spPr/>
        <p:txBody>
          <a:bodyPr/>
          <a:lstStyle/>
          <a:p>
            <a:pPr>
              <a:defRPr/>
            </a:pPr>
            <a:r>
              <a:rPr lang="en-US" smtClean="0"/>
              <a:t>Kevin Kay</a:t>
            </a:r>
            <a:endParaRPr lang="en-US"/>
          </a:p>
        </p:txBody>
      </p:sp>
    </p:spTree>
    <p:extLst>
      <p:ext uri="{BB962C8B-B14F-4D97-AF65-F5344CB8AC3E}">
        <p14:creationId xmlns:p14="http://schemas.microsoft.com/office/powerpoint/2010/main" val="3808128805"/>
      </p:ext>
    </p:extLst>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par>
    </p:tnLst>
  </p:timing>
</p:sld>
</file>

<file path=ppt/slides/slide1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382000" cy="1143000"/>
          </a:xfrm>
        </p:spPr>
        <p:txBody>
          <a:bodyPr/>
          <a:lstStyle/>
          <a:p>
            <a:pPr>
              <a:defRPr/>
            </a:pPr>
            <a:r>
              <a:rPr lang="en-US" sz="4200" dirty="0">
                <a:solidFill>
                  <a:srgbClr val="FF0000"/>
                </a:solidFill>
              </a:rPr>
              <a:t>Prophecy Fulfilled In AD 70</a:t>
            </a:r>
          </a:p>
        </p:txBody>
      </p:sp>
      <p:sp>
        <p:nvSpPr>
          <p:cNvPr id="3" name="Content Placeholder 2"/>
          <p:cNvSpPr>
            <a:spLocks noGrp="1"/>
          </p:cNvSpPr>
          <p:nvPr>
            <p:ph idx="1"/>
          </p:nvPr>
        </p:nvSpPr>
        <p:spPr/>
        <p:txBody>
          <a:bodyPr/>
          <a:lstStyle/>
          <a:p>
            <a:pPr marL="457200" indent="-457200">
              <a:spcBef>
                <a:spcPts val="0"/>
              </a:spcBef>
              <a:spcAft>
                <a:spcPts val="2400"/>
              </a:spcAft>
              <a:defRPr/>
            </a:pPr>
            <a:r>
              <a:rPr lang="en-US" sz="2800" b="1" dirty="0" err="1" smtClean="0">
                <a:effectLst/>
              </a:rPr>
              <a:t>Lk</a:t>
            </a:r>
            <a:r>
              <a:rPr lang="en-US" sz="2800" b="1" dirty="0" smtClean="0">
                <a:effectLst/>
              </a:rPr>
              <a:t>. 21:22:</a:t>
            </a:r>
            <a:r>
              <a:rPr lang="en-US" sz="2800" b="1" dirty="0">
                <a:effectLst/>
              </a:rPr>
              <a:t> </a:t>
            </a:r>
            <a:r>
              <a:rPr lang="en-US" sz="2800" b="1" dirty="0" smtClean="0">
                <a:effectLst/>
              </a:rPr>
              <a:t> </a:t>
            </a:r>
            <a:r>
              <a:rPr lang="en-US" sz="2800" baseline="30000" dirty="0" smtClean="0">
                <a:effectLst/>
              </a:rPr>
              <a:t>22</a:t>
            </a:r>
            <a:r>
              <a:rPr lang="en-US" sz="2800" dirty="0" smtClean="0">
                <a:effectLst/>
              </a:rPr>
              <a:t> </a:t>
            </a:r>
            <a:r>
              <a:rPr lang="en-US" sz="2800" dirty="0">
                <a:effectLst/>
              </a:rPr>
              <a:t>For these are the days of vengeance, that </a:t>
            </a:r>
            <a:r>
              <a:rPr lang="en-US" sz="2800" b="1" dirty="0">
                <a:solidFill>
                  <a:srgbClr val="FFFF00"/>
                </a:solidFill>
                <a:effectLst/>
              </a:rPr>
              <a:t>all things which are written may be fulfilled</a:t>
            </a:r>
            <a:r>
              <a:rPr lang="en-US" sz="2800" dirty="0" smtClean="0">
                <a:effectLst/>
              </a:rPr>
              <a:t>.</a:t>
            </a:r>
          </a:p>
          <a:p>
            <a:pPr marL="457200" indent="-457200">
              <a:spcBef>
                <a:spcPts val="0"/>
              </a:spcBef>
              <a:spcAft>
                <a:spcPts val="2400"/>
              </a:spcAft>
              <a:defRPr/>
            </a:pPr>
            <a:r>
              <a:rPr lang="en-US" sz="2800" b="1" dirty="0" err="1" smtClean="0">
                <a:effectLst/>
              </a:rPr>
              <a:t>Lk</a:t>
            </a:r>
            <a:r>
              <a:rPr lang="en-US" sz="2800" b="1" dirty="0" smtClean="0">
                <a:effectLst/>
              </a:rPr>
              <a:t>. 21:28:  </a:t>
            </a:r>
            <a:r>
              <a:rPr lang="en-US" sz="2800" baseline="30000" dirty="0" smtClean="0">
                <a:effectLst/>
              </a:rPr>
              <a:t>28</a:t>
            </a:r>
            <a:r>
              <a:rPr lang="en-US" sz="2800" dirty="0" smtClean="0">
                <a:effectLst/>
              </a:rPr>
              <a:t> </a:t>
            </a:r>
            <a:r>
              <a:rPr lang="en-US" sz="2800" dirty="0">
                <a:effectLst/>
              </a:rPr>
              <a:t>Now when these things begin to happen, look up and lift up your heads, because </a:t>
            </a:r>
            <a:r>
              <a:rPr lang="en-US" sz="2800" b="1" dirty="0">
                <a:solidFill>
                  <a:srgbClr val="FFFF00"/>
                </a:solidFill>
                <a:effectLst/>
              </a:rPr>
              <a:t>your redemption draws near</a:t>
            </a:r>
            <a:r>
              <a:rPr lang="en-US" sz="2800" dirty="0" smtClean="0">
                <a:effectLst/>
              </a:rPr>
              <a:t>. </a:t>
            </a:r>
            <a:endParaRPr lang="en-US" sz="2800" dirty="0">
              <a:effectLst/>
            </a:endParaRPr>
          </a:p>
          <a:p>
            <a:pPr marL="457200" indent="-457200">
              <a:defRPr/>
            </a:pPr>
            <a:r>
              <a:rPr lang="en-US" sz="2800" b="1" dirty="0" err="1" smtClean="0">
                <a:effectLst/>
              </a:rPr>
              <a:t>Lk</a:t>
            </a:r>
            <a:r>
              <a:rPr lang="en-US" sz="2800" b="1" dirty="0" smtClean="0">
                <a:effectLst/>
              </a:rPr>
              <a:t>. 21:31:  </a:t>
            </a:r>
            <a:r>
              <a:rPr lang="en-US" sz="2800" baseline="30000" dirty="0" smtClean="0">
                <a:effectLst/>
              </a:rPr>
              <a:t>31</a:t>
            </a:r>
            <a:r>
              <a:rPr lang="en-US" sz="2800" dirty="0" smtClean="0">
                <a:effectLst/>
              </a:rPr>
              <a:t> </a:t>
            </a:r>
            <a:r>
              <a:rPr lang="en-US" sz="2800" dirty="0">
                <a:effectLst/>
              </a:rPr>
              <a:t>So you also, when you see these things happening, know that </a:t>
            </a:r>
            <a:r>
              <a:rPr lang="en-US" sz="2800" b="1" dirty="0">
                <a:solidFill>
                  <a:srgbClr val="FFFF00"/>
                </a:solidFill>
                <a:effectLst/>
              </a:rPr>
              <a:t>the kingdom of God is near</a:t>
            </a:r>
            <a:r>
              <a:rPr lang="en-US" sz="2800" dirty="0">
                <a:effectLst/>
              </a:rPr>
              <a:t>. </a:t>
            </a:r>
          </a:p>
          <a:p>
            <a:pPr marL="457200" indent="-457200">
              <a:spcBef>
                <a:spcPts val="0"/>
              </a:spcBef>
              <a:spcAft>
                <a:spcPts val="2400"/>
              </a:spcAft>
              <a:defRPr/>
            </a:pPr>
            <a:endParaRPr lang="en-US" sz="2800" dirty="0">
              <a:effectLst/>
            </a:endParaRPr>
          </a:p>
          <a:p>
            <a:pPr marL="457200" indent="-457200">
              <a:defRPr/>
            </a:pPr>
            <a:endParaRPr lang="en-US" dirty="0"/>
          </a:p>
        </p:txBody>
      </p:sp>
      <p:sp>
        <p:nvSpPr>
          <p:cNvPr id="4" name="Slide Number Placeholder 3"/>
          <p:cNvSpPr>
            <a:spLocks noGrp="1"/>
          </p:cNvSpPr>
          <p:nvPr>
            <p:ph type="sldNum" sz="quarter" idx="12"/>
          </p:nvPr>
        </p:nvSpPr>
        <p:spPr/>
        <p:txBody>
          <a:bodyPr/>
          <a:lstStyle/>
          <a:p>
            <a:pPr>
              <a:defRPr/>
            </a:pPr>
            <a:fld id="{26778799-CFC7-40FF-8E0F-E75C37418744}" type="slidenum">
              <a:rPr lang="en-US"/>
              <a:pPr>
                <a:defRPr/>
              </a:pPr>
              <a:t>194</a:t>
            </a:fld>
            <a:endParaRPr lang="en-US"/>
          </a:p>
        </p:txBody>
      </p:sp>
      <p:sp>
        <p:nvSpPr>
          <p:cNvPr id="5" name="Footer Placeholder 4"/>
          <p:cNvSpPr>
            <a:spLocks noGrp="1"/>
          </p:cNvSpPr>
          <p:nvPr>
            <p:ph type="ftr" sz="quarter" idx="11"/>
          </p:nvPr>
        </p:nvSpPr>
        <p:spPr/>
        <p:txBody>
          <a:bodyPr/>
          <a:lstStyle/>
          <a:p>
            <a:pPr>
              <a:defRPr/>
            </a:pPr>
            <a:r>
              <a:rPr lang="en-US" smtClean="0"/>
              <a:t>Kevin Kay</a:t>
            </a:r>
            <a:endParaRPr lang="en-US"/>
          </a:p>
        </p:txBody>
      </p:sp>
    </p:spTree>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p:cTn id="7" dur="500" fill="hold"/>
                                        <p:tgtEl>
                                          <p:spTgt spid="3">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3">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3">
                                            <p:txEl>
                                              <p:pRg st="0" end="0"/>
                                            </p:txEl>
                                          </p:spTgt>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3">
                                            <p:txEl>
                                              <p:pRg st="1" end="1"/>
                                            </p:txEl>
                                          </p:spTgt>
                                        </p:tgtEl>
                                        <p:attrNameLst>
                                          <p:attrName>style.visibility</p:attrName>
                                        </p:attrNameLst>
                                      </p:cBhvr>
                                      <p:to>
                                        <p:strVal val="visible"/>
                                      </p:to>
                                    </p:set>
                                    <p:anim calcmode="lin" valueType="num">
                                      <p:cBhvr>
                                        <p:cTn id="14" dur="500" fill="hold"/>
                                        <p:tgtEl>
                                          <p:spTgt spid="3">
                                            <p:txEl>
                                              <p:pRg st="1" end="1"/>
                                            </p:txEl>
                                          </p:spTgt>
                                        </p:tgtEl>
                                        <p:attrNameLst>
                                          <p:attrName>ppt_w</p:attrName>
                                        </p:attrNameLst>
                                      </p:cBhvr>
                                      <p:tavLst>
                                        <p:tav tm="0">
                                          <p:val>
                                            <p:fltVal val="0"/>
                                          </p:val>
                                        </p:tav>
                                        <p:tav tm="100000">
                                          <p:val>
                                            <p:strVal val="#ppt_w"/>
                                          </p:val>
                                        </p:tav>
                                      </p:tavLst>
                                    </p:anim>
                                    <p:anim calcmode="lin" valueType="num">
                                      <p:cBhvr>
                                        <p:cTn id="15" dur="500" fill="hold"/>
                                        <p:tgtEl>
                                          <p:spTgt spid="3">
                                            <p:txEl>
                                              <p:pRg st="1" end="1"/>
                                            </p:txEl>
                                          </p:spTgt>
                                        </p:tgtEl>
                                        <p:attrNameLst>
                                          <p:attrName>ppt_h</p:attrName>
                                        </p:attrNameLst>
                                      </p:cBhvr>
                                      <p:tavLst>
                                        <p:tav tm="0">
                                          <p:val>
                                            <p:fltVal val="0"/>
                                          </p:val>
                                        </p:tav>
                                        <p:tav tm="100000">
                                          <p:val>
                                            <p:strVal val="#ppt_h"/>
                                          </p:val>
                                        </p:tav>
                                      </p:tavLst>
                                    </p:anim>
                                    <p:animEffect transition="in" filter="fade">
                                      <p:cBhvr>
                                        <p:cTn id="16" dur="500"/>
                                        <p:tgtEl>
                                          <p:spTgt spid="3">
                                            <p:txEl>
                                              <p:pRg st="1" end="1"/>
                                            </p:txEl>
                                          </p:spTgt>
                                        </p:tgtEl>
                                      </p:cBhvr>
                                    </p:animEffect>
                                  </p:childTnLst>
                                </p:cTn>
                              </p:par>
                            </p:childTnLst>
                          </p:cTn>
                        </p:par>
                      </p:childTnLst>
                    </p:cTn>
                  </p:par>
                  <p:par>
                    <p:cTn id="17" fill="hold">
                      <p:stCondLst>
                        <p:cond delay="indefinite"/>
                      </p:stCondLst>
                      <p:childTnLst>
                        <p:par>
                          <p:cTn id="18" fill="hold">
                            <p:stCondLst>
                              <p:cond delay="0"/>
                            </p:stCondLst>
                            <p:childTnLst>
                              <p:par>
                                <p:cTn id="19" presetID="53" presetClass="entr" presetSubtype="16" fill="hold" grpId="0" nodeType="clickEffect">
                                  <p:stCondLst>
                                    <p:cond delay="0"/>
                                  </p:stCondLst>
                                  <p:childTnLst>
                                    <p:set>
                                      <p:cBhvr>
                                        <p:cTn id="20" dur="1" fill="hold">
                                          <p:stCondLst>
                                            <p:cond delay="0"/>
                                          </p:stCondLst>
                                        </p:cTn>
                                        <p:tgtEl>
                                          <p:spTgt spid="3">
                                            <p:txEl>
                                              <p:pRg st="2" end="2"/>
                                            </p:txEl>
                                          </p:spTgt>
                                        </p:tgtEl>
                                        <p:attrNameLst>
                                          <p:attrName>style.visibility</p:attrName>
                                        </p:attrNameLst>
                                      </p:cBhvr>
                                      <p:to>
                                        <p:strVal val="visible"/>
                                      </p:to>
                                    </p:set>
                                    <p:anim calcmode="lin" valueType="num">
                                      <p:cBhvr>
                                        <p:cTn id="21" dur="500" fill="hold"/>
                                        <p:tgtEl>
                                          <p:spTgt spid="3">
                                            <p:txEl>
                                              <p:pRg st="2" end="2"/>
                                            </p:txEl>
                                          </p:spTgt>
                                        </p:tgtEl>
                                        <p:attrNameLst>
                                          <p:attrName>ppt_w</p:attrName>
                                        </p:attrNameLst>
                                      </p:cBhvr>
                                      <p:tavLst>
                                        <p:tav tm="0">
                                          <p:val>
                                            <p:fltVal val="0"/>
                                          </p:val>
                                        </p:tav>
                                        <p:tav tm="100000">
                                          <p:val>
                                            <p:strVal val="#ppt_w"/>
                                          </p:val>
                                        </p:tav>
                                      </p:tavLst>
                                    </p:anim>
                                    <p:anim calcmode="lin" valueType="num">
                                      <p:cBhvr>
                                        <p:cTn id="22" dur="500" fill="hold"/>
                                        <p:tgtEl>
                                          <p:spTgt spid="3">
                                            <p:txEl>
                                              <p:pRg st="2" end="2"/>
                                            </p:txEl>
                                          </p:spTgt>
                                        </p:tgtEl>
                                        <p:attrNameLst>
                                          <p:attrName>ppt_h</p:attrName>
                                        </p:attrNameLst>
                                      </p:cBhvr>
                                      <p:tavLst>
                                        <p:tav tm="0">
                                          <p:val>
                                            <p:fltVal val="0"/>
                                          </p:val>
                                        </p:tav>
                                        <p:tav tm="100000">
                                          <p:val>
                                            <p:strVal val="#ppt_h"/>
                                          </p:val>
                                        </p:tav>
                                      </p:tavLst>
                                    </p:anim>
                                    <p:animEffect transition="in" filter="fade">
                                      <p:cBhvr>
                                        <p:cTn id="23" dur="500"/>
                                        <p:tgtEl>
                                          <p:spTgt spid="3">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04800" y="304800"/>
            <a:ext cx="8534400" cy="1143000"/>
          </a:xfrm>
        </p:spPr>
        <p:txBody>
          <a:bodyPr/>
          <a:lstStyle/>
          <a:p>
            <a:pPr>
              <a:defRPr/>
            </a:pPr>
            <a:r>
              <a:rPr lang="en-US" sz="4200" dirty="0" smtClean="0">
                <a:solidFill>
                  <a:srgbClr val="FF0000"/>
                </a:solidFill>
              </a:rPr>
              <a:t>Prophecy Fulfilled In AD 70</a:t>
            </a:r>
            <a:endParaRPr lang="en-US" sz="4200" dirty="0">
              <a:solidFill>
                <a:srgbClr val="FF0000"/>
              </a:solidFill>
            </a:endParaRPr>
          </a:p>
        </p:txBody>
      </p:sp>
      <p:sp>
        <p:nvSpPr>
          <p:cNvPr id="3" name="Content Placeholder 2"/>
          <p:cNvSpPr>
            <a:spLocks noGrp="1"/>
          </p:cNvSpPr>
          <p:nvPr>
            <p:ph idx="1"/>
          </p:nvPr>
        </p:nvSpPr>
        <p:spPr/>
        <p:txBody>
          <a:bodyPr/>
          <a:lstStyle/>
          <a:p>
            <a:pPr marL="457200" indent="-457200">
              <a:spcBef>
                <a:spcPts val="0"/>
              </a:spcBef>
              <a:spcAft>
                <a:spcPts val="2400"/>
              </a:spcAft>
              <a:defRPr/>
            </a:pPr>
            <a:r>
              <a:rPr lang="en-US" sz="2800" b="1" dirty="0" err="1" smtClean="0">
                <a:effectLst/>
              </a:rPr>
              <a:t>Lk</a:t>
            </a:r>
            <a:r>
              <a:rPr lang="en-US" sz="2800" b="1" dirty="0" smtClean="0">
                <a:effectLst/>
              </a:rPr>
              <a:t>. </a:t>
            </a:r>
            <a:r>
              <a:rPr lang="en-US" sz="2800" b="1" dirty="0">
                <a:effectLst/>
              </a:rPr>
              <a:t>21:32</a:t>
            </a:r>
            <a:r>
              <a:rPr lang="en-US" sz="2800" b="1" dirty="0" smtClean="0">
                <a:effectLst/>
              </a:rPr>
              <a:t>:  </a:t>
            </a:r>
            <a:r>
              <a:rPr lang="en-US" sz="2800" baseline="30000" dirty="0" smtClean="0">
                <a:effectLst/>
              </a:rPr>
              <a:t>32</a:t>
            </a:r>
            <a:r>
              <a:rPr lang="en-US" sz="2800" dirty="0" smtClean="0">
                <a:effectLst/>
              </a:rPr>
              <a:t> </a:t>
            </a:r>
            <a:r>
              <a:rPr lang="en-US" sz="2800" dirty="0">
                <a:effectLst/>
              </a:rPr>
              <a:t>Assuredly, I say to you, </a:t>
            </a:r>
            <a:r>
              <a:rPr lang="en-US" sz="2800" b="1" dirty="0">
                <a:solidFill>
                  <a:srgbClr val="FFFF00"/>
                </a:solidFill>
                <a:effectLst/>
              </a:rPr>
              <a:t>this generation will by no means pass away till all things take place</a:t>
            </a:r>
            <a:r>
              <a:rPr lang="en-US" sz="2800" dirty="0">
                <a:effectLst/>
              </a:rPr>
              <a:t>. </a:t>
            </a:r>
          </a:p>
          <a:p>
            <a:pPr marL="457200" indent="-457200">
              <a:spcBef>
                <a:spcPts val="0"/>
              </a:spcBef>
              <a:spcAft>
                <a:spcPts val="2400"/>
              </a:spcAft>
              <a:defRPr/>
            </a:pPr>
            <a:r>
              <a:rPr lang="en-US" sz="2800" b="1" dirty="0" err="1" smtClean="0">
                <a:effectLst/>
              </a:rPr>
              <a:t>Lk</a:t>
            </a:r>
            <a:r>
              <a:rPr lang="en-US" sz="2800" b="1" dirty="0" smtClean="0">
                <a:effectLst/>
              </a:rPr>
              <a:t>. </a:t>
            </a:r>
            <a:r>
              <a:rPr lang="en-US" sz="2800" b="1" dirty="0">
                <a:effectLst/>
              </a:rPr>
              <a:t>21:36</a:t>
            </a:r>
            <a:r>
              <a:rPr lang="en-US" sz="2800" b="1" dirty="0" smtClean="0">
                <a:effectLst/>
              </a:rPr>
              <a:t>:  </a:t>
            </a:r>
            <a:r>
              <a:rPr lang="en-US" sz="2800" baseline="30000" dirty="0" smtClean="0">
                <a:effectLst/>
              </a:rPr>
              <a:t>36</a:t>
            </a:r>
            <a:r>
              <a:rPr lang="en-US" sz="2800" dirty="0" smtClean="0">
                <a:effectLst/>
              </a:rPr>
              <a:t> </a:t>
            </a:r>
            <a:r>
              <a:rPr lang="en-US" sz="2800" dirty="0">
                <a:effectLst/>
              </a:rPr>
              <a:t>Watch therefore, and pray always that you may be counted worthy to escape all these things that will come to pass, and to </a:t>
            </a:r>
            <a:r>
              <a:rPr lang="en-US" sz="2800" b="1" dirty="0">
                <a:solidFill>
                  <a:srgbClr val="FFFF00"/>
                </a:solidFill>
                <a:effectLst/>
              </a:rPr>
              <a:t>stand before the Son of Man</a:t>
            </a:r>
            <a:r>
              <a:rPr lang="en-US" sz="2800" dirty="0" smtClean="0">
                <a:effectLst/>
              </a:rPr>
              <a:t>.” </a:t>
            </a:r>
            <a:endParaRPr lang="en-US" sz="2800" dirty="0">
              <a:effectLst/>
            </a:endParaRPr>
          </a:p>
          <a:p>
            <a:pPr marL="457200" indent="-457200">
              <a:spcBef>
                <a:spcPts val="0"/>
              </a:spcBef>
              <a:spcAft>
                <a:spcPts val="2400"/>
              </a:spcAft>
              <a:defRPr/>
            </a:pPr>
            <a:endParaRPr lang="en-US" sz="2800" dirty="0">
              <a:effectLst/>
            </a:endParaRPr>
          </a:p>
          <a:p>
            <a:pPr marL="457200" indent="-457200">
              <a:defRPr/>
            </a:pPr>
            <a:endParaRPr lang="en-US" dirty="0"/>
          </a:p>
        </p:txBody>
      </p:sp>
      <p:sp>
        <p:nvSpPr>
          <p:cNvPr id="4" name="Slide Number Placeholder 3"/>
          <p:cNvSpPr>
            <a:spLocks noGrp="1"/>
          </p:cNvSpPr>
          <p:nvPr>
            <p:ph type="sldNum" sz="quarter" idx="12"/>
          </p:nvPr>
        </p:nvSpPr>
        <p:spPr/>
        <p:txBody>
          <a:bodyPr/>
          <a:lstStyle/>
          <a:p>
            <a:pPr>
              <a:defRPr/>
            </a:pPr>
            <a:fld id="{7F22B7AA-D0AB-4470-A328-011341E539A8}" type="slidenum">
              <a:rPr lang="en-US"/>
              <a:pPr>
                <a:defRPr/>
              </a:pPr>
              <a:t>195</a:t>
            </a:fld>
            <a:endParaRPr lang="en-US"/>
          </a:p>
        </p:txBody>
      </p:sp>
      <p:sp>
        <p:nvSpPr>
          <p:cNvPr id="5" name="Footer Placeholder 4"/>
          <p:cNvSpPr>
            <a:spLocks noGrp="1"/>
          </p:cNvSpPr>
          <p:nvPr>
            <p:ph type="ftr" sz="quarter" idx="11"/>
          </p:nvPr>
        </p:nvSpPr>
        <p:spPr/>
        <p:txBody>
          <a:bodyPr/>
          <a:lstStyle/>
          <a:p>
            <a:pPr>
              <a:defRPr/>
            </a:pPr>
            <a:r>
              <a:rPr lang="en-US" smtClean="0"/>
              <a:t>Kevin Kay</a:t>
            </a:r>
            <a:endParaRPr lang="en-US"/>
          </a:p>
        </p:txBody>
      </p:sp>
    </p:spTree>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p:cTn id="7" dur="500" fill="hold"/>
                                        <p:tgtEl>
                                          <p:spTgt spid="3">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3">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3">
                                            <p:txEl>
                                              <p:pRg st="0" end="0"/>
                                            </p:txEl>
                                          </p:spTgt>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3">
                                            <p:txEl>
                                              <p:pRg st="1" end="1"/>
                                            </p:txEl>
                                          </p:spTgt>
                                        </p:tgtEl>
                                        <p:attrNameLst>
                                          <p:attrName>style.visibility</p:attrName>
                                        </p:attrNameLst>
                                      </p:cBhvr>
                                      <p:to>
                                        <p:strVal val="visible"/>
                                      </p:to>
                                    </p:set>
                                    <p:anim calcmode="lin" valueType="num">
                                      <p:cBhvr>
                                        <p:cTn id="14" dur="500" fill="hold"/>
                                        <p:tgtEl>
                                          <p:spTgt spid="3">
                                            <p:txEl>
                                              <p:pRg st="1" end="1"/>
                                            </p:txEl>
                                          </p:spTgt>
                                        </p:tgtEl>
                                        <p:attrNameLst>
                                          <p:attrName>ppt_w</p:attrName>
                                        </p:attrNameLst>
                                      </p:cBhvr>
                                      <p:tavLst>
                                        <p:tav tm="0">
                                          <p:val>
                                            <p:fltVal val="0"/>
                                          </p:val>
                                        </p:tav>
                                        <p:tav tm="100000">
                                          <p:val>
                                            <p:strVal val="#ppt_w"/>
                                          </p:val>
                                        </p:tav>
                                      </p:tavLst>
                                    </p:anim>
                                    <p:anim calcmode="lin" valueType="num">
                                      <p:cBhvr>
                                        <p:cTn id="15" dur="500" fill="hold"/>
                                        <p:tgtEl>
                                          <p:spTgt spid="3">
                                            <p:txEl>
                                              <p:pRg st="1" end="1"/>
                                            </p:txEl>
                                          </p:spTgt>
                                        </p:tgtEl>
                                        <p:attrNameLst>
                                          <p:attrName>ppt_h</p:attrName>
                                        </p:attrNameLst>
                                      </p:cBhvr>
                                      <p:tavLst>
                                        <p:tav tm="0">
                                          <p:val>
                                            <p:fltVal val="0"/>
                                          </p:val>
                                        </p:tav>
                                        <p:tav tm="100000">
                                          <p:val>
                                            <p:strVal val="#ppt_h"/>
                                          </p:val>
                                        </p:tav>
                                      </p:tavLst>
                                    </p:anim>
                                    <p:animEffect transition="in" filter="fade">
                                      <p:cBhvr>
                                        <p:cTn id="16" dur="500"/>
                                        <p:tgtEl>
                                          <p:spTgt spid="3">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defRPr/>
            </a:pPr>
            <a:r>
              <a:rPr lang="en-US" dirty="0"/>
              <a:t>Dates Of NT Books</a:t>
            </a:r>
          </a:p>
        </p:txBody>
      </p:sp>
      <p:graphicFrame>
        <p:nvGraphicFramePr>
          <p:cNvPr id="5" name="Content Placeholder 4"/>
          <p:cNvGraphicFramePr>
            <a:graphicFrameLocks noGrp="1"/>
          </p:cNvGraphicFramePr>
          <p:nvPr>
            <p:ph idx="1"/>
            <p:extLst>
              <p:ext uri="{D42A27DB-BD31-4B8C-83A1-F6EECF244321}">
                <p14:modId xmlns:p14="http://schemas.microsoft.com/office/powerpoint/2010/main" val="2808270374"/>
              </p:ext>
            </p:extLst>
          </p:nvPr>
        </p:nvGraphicFramePr>
        <p:xfrm>
          <a:off x="457200" y="1752600"/>
          <a:ext cx="8229600" cy="3962399"/>
        </p:xfrm>
        <a:graphic>
          <a:graphicData uri="http://schemas.openxmlformats.org/drawingml/2006/table">
            <a:tbl>
              <a:tblPr firstRow="1" bandCol="1">
                <a:tableStyleId>{5C22544A-7EE6-4342-B048-85BDC9FD1C3A}</a:tableStyleId>
              </a:tblPr>
              <a:tblGrid>
                <a:gridCol w="2057400"/>
                <a:gridCol w="2057400"/>
                <a:gridCol w="2057400"/>
                <a:gridCol w="2057400"/>
              </a:tblGrid>
              <a:tr h="541130">
                <a:tc>
                  <a:txBody>
                    <a:bodyPr/>
                    <a:lstStyle/>
                    <a:p>
                      <a:pPr algn="ctr"/>
                      <a:r>
                        <a:rPr lang="en-US" sz="2500" dirty="0"/>
                        <a:t>NT</a:t>
                      </a:r>
                      <a:r>
                        <a:rPr lang="en-US" sz="2500" baseline="0" dirty="0"/>
                        <a:t> Books</a:t>
                      </a:r>
                      <a:endParaRPr lang="en-US" sz="2500" dirty="0"/>
                    </a:p>
                  </a:txBody>
                  <a:tcPr marT="45715" marB="45715" anchor="ctr"/>
                </a:tc>
                <a:tc>
                  <a:txBody>
                    <a:bodyPr/>
                    <a:lstStyle/>
                    <a:p>
                      <a:pPr algn="ctr"/>
                      <a:r>
                        <a:rPr lang="en-US" sz="2500" dirty="0"/>
                        <a:t>Dates</a:t>
                      </a:r>
                    </a:p>
                  </a:txBody>
                  <a:tcPr marT="45715" marB="45715" anchor="ct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2500" dirty="0" smtClean="0"/>
                        <a:t>NT</a:t>
                      </a:r>
                      <a:r>
                        <a:rPr lang="en-US" sz="2500" baseline="0" dirty="0" smtClean="0"/>
                        <a:t> Books</a:t>
                      </a:r>
                      <a:endParaRPr lang="en-US" sz="2500" dirty="0" smtClean="0"/>
                    </a:p>
                  </a:txBody>
                  <a:tcPr marT="45715" marB="45715" anchor="ctr"/>
                </a:tc>
                <a:tc>
                  <a:txBody>
                    <a:bodyPr/>
                    <a:lstStyle/>
                    <a:p>
                      <a:pPr algn="ctr"/>
                      <a:r>
                        <a:rPr lang="en-US" sz="2500" dirty="0"/>
                        <a:t>Dates</a:t>
                      </a:r>
                    </a:p>
                  </a:txBody>
                  <a:tcPr marT="45715" marB="45715" anchor="ctr"/>
                </a:tc>
              </a:tr>
              <a:tr h="453849">
                <a:tc>
                  <a:txBody>
                    <a:bodyPr/>
                    <a:lstStyle/>
                    <a:p>
                      <a:pPr algn="ctr"/>
                      <a:r>
                        <a:rPr lang="en-US" sz="2000" dirty="0"/>
                        <a:t>Matthew</a:t>
                      </a:r>
                    </a:p>
                  </a:txBody>
                  <a:tcPr marT="45715" marB="45715" anchor="ctr"/>
                </a:tc>
                <a:tc>
                  <a:txBody>
                    <a:bodyPr/>
                    <a:lstStyle/>
                    <a:p>
                      <a:pPr algn="ctr"/>
                      <a:r>
                        <a:rPr lang="en-US" sz="2000" dirty="0" smtClean="0"/>
                        <a:t>Before AD 70</a:t>
                      </a:r>
                      <a:endParaRPr lang="en-US" sz="2000" dirty="0"/>
                    </a:p>
                  </a:txBody>
                  <a:tcPr marT="45715" marB="45715" anchor="ctr"/>
                </a:tc>
                <a:tc>
                  <a:txBody>
                    <a:bodyPr/>
                    <a:lstStyle/>
                    <a:p>
                      <a:pPr algn="ctr"/>
                      <a:r>
                        <a:rPr lang="en-US" sz="1800" dirty="0" smtClean="0"/>
                        <a:t>Hebrews</a:t>
                      </a:r>
                      <a:endParaRPr lang="en-US" sz="1800" dirty="0"/>
                    </a:p>
                  </a:txBody>
                  <a:tcPr marT="45715" marB="45715" anchor="ctr"/>
                </a:tc>
                <a:tc>
                  <a:txBody>
                    <a:bodyPr/>
                    <a:lstStyle/>
                    <a:p>
                      <a:pPr algn="ctr"/>
                      <a:r>
                        <a:rPr lang="en-US" sz="1800" dirty="0" smtClean="0"/>
                        <a:t>Before</a:t>
                      </a:r>
                      <a:r>
                        <a:rPr lang="en-US" sz="1800" baseline="0" dirty="0" smtClean="0"/>
                        <a:t> AD 70</a:t>
                      </a:r>
                      <a:endParaRPr lang="en-US" sz="1800" dirty="0"/>
                    </a:p>
                  </a:txBody>
                  <a:tcPr marT="45715" marB="45715" anchor="ctr"/>
                </a:tc>
              </a:tr>
              <a:tr h="453849">
                <a:tc>
                  <a:txBody>
                    <a:bodyPr/>
                    <a:lstStyle/>
                    <a:p>
                      <a:pPr algn="ctr"/>
                      <a:r>
                        <a:rPr lang="en-US" sz="2000" dirty="0"/>
                        <a:t>Mark</a:t>
                      </a:r>
                    </a:p>
                  </a:txBody>
                  <a:tcPr marT="45715" marB="45715" anchor="ct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2000" dirty="0" smtClean="0"/>
                        <a:t>Before AD 70</a:t>
                      </a:r>
                    </a:p>
                  </a:txBody>
                  <a:tcPr marT="45715" marB="45715" anchor="ctr"/>
                </a:tc>
                <a:tc>
                  <a:txBody>
                    <a:bodyPr/>
                    <a:lstStyle/>
                    <a:p>
                      <a:pPr algn="ctr"/>
                      <a:r>
                        <a:rPr lang="en-US" sz="1800" dirty="0" smtClean="0"/>
                        <a:t>James</a:t>
                      </a:r>
                      <a:endParaRPr lang="en-US" sz="1800" dirty="0"/>
                    </a:p>
                  </a:txBody>
                  <a:tcPr marT="45715" marB="45715" anchor="ctr"/>
                </a:tc>
                <a:tc>
                  <a:txBody>
                    <a:bodyPr/>
                    <a:lstStyle/>
                    <a:p>
                      <a:pPr algn="ctr"/>
                      <a:r>
                        <a:rPr lang="en-US" sz="1800" dirty="0" smtClean="0"/>
                        <a:t>Before</a:t>
                      </a:r>
                      <a:r>
                        <a:rPr lang="en-US" sz="1800" baseline="0" dirty="0" smtClean="0"/>
                        <a:t> AD 70</a:t>
                      </a:r>
                      <a:endParaRPr lang="en-US" sz="1800" dirty="0"/>
                    </a:p>
                  </a:txBody>
                  <a:tcPr marT="45715" marB="45715" anchor="ctr"/>
                </a:tc>
              </a:tr>
              <a:tr h="453849">
                <a:tc>
                  <a:txBody>
                    <a:bodyPr/>
                    <a:lstStyle/>
                    <a:p>
                      <a:pPr algn="ctr"/>
                      <a:r>
                        <a:rPr lang="en-US" sz="2000" dirty="0"/>
                        <a:t>Luke</a:t>
                      </a:r>
                    </a:p>
                  </a:txBody>
                  <a:tcPr marT="45715" marB="45715" anchor="ct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2000" dirty="0" smtClean="0"/>
                        <a:t>Before AD 70</a:t>
                      </a:r>
                    </a:p>
                  </a:txBody>
                  <a:tcPr marT="45715" marB="45715" anchor="ctr"/>
                </a:tc>
                <a:tc>
                  <a:txBody>
                    <a:bodyPr/>
                    <a:lstStyle/>
                    <a:p>
                      <a:pPr algn="ctr"/>
                      <a:r>
                        <a:rPr lang="en-US" sz="2000" dirty="0" smtClean="0"/>
                        <a:t>Peter's </a:t>
                      </a:r>
                      <a:r>
                        <a:rPr lang="en-US" sz="2000" dirty="0"/>
                        <a:t>Epistles</a:t>
                      </a:r>
                    </a:p>
                  </a:txBody>
                  <a:tcPr marT="45715" marB="45715" anchor="ctr"/>
                </a:tc>
                <a:tc>
                  <a:txBody>
                    <a:bodyPr/>
                    <a:lstStyle/>
                    <a:p>
                      <a:pPr algn="ctr"/>
                      <a:r>
                        <a:rPr lang="en-US" sz="2000" dirty="0"/>
                        <a:t>Before</a:t>
                      </a:r>
                      <a:r>
                        <a:rPr lang="en-US" sz="2000" baseline="0" dirty="0"/>
                        <a:t> AD 68</a:t>
                      </a:r>
                      <a:endParaRPr lang="en-US" sz="2000" dirty="0"/>
                    </a:p>
                  </a:txBody>
                  <a:tcPr marT="45715" marB="45715" anchor="ctr"/>
                </a:tc>
              </a:tr>
              <a:tr h="802972">
                <a:tc>
                  <a:txBody>
                    <a:bodyPr/>
                    <a:lstStyle/>
                    <a:p>
                      <a:pPr algn="ctr"/>
                      <a:r>
                        <a:rPr lang="en-US" sz="2000" b="0" dirty="0">
                          <a:solidFill>
                            <a:srgbClr val="002060"/>
                          </a:solidFill>
                          <a:latin typeface="+mj-lt"/>
                        </a:rPr>
                        <a:t>John</a:t>
                      </a:r>
                    </a:p>
                  </a:txBody>
                  <a:tcPr marT="45715" marB="45715" anchor="ctr"/>
                </a:tc>
                <a:tc>
                  <a:txBody>
                    <a:bodyPr/>
                    <a:lstStyle/>
                    <a:p>
                      <a:pPr algn="ctr"/>
                      <a:r>
                        <a:rPr lang="en-US" sz="2000" b="0" kern="1200" dirty="0" smtClean="0">
                          <a:solidFill>
                            <a:srgbClr val="002060"/>
                          </a:solidFill>
                          <a:latin typeface="+mj-lt"/>
                          <a:ea typeface="+mn-ea"/>
                          <a:cs typeface="+mn-cs"/>
                        </a:rPr>
                        <a:t>After AD 70</a:t>
                      </a:r>
                      <a:endParaRPr lang="en-US" sz="2000" b="0" kern="1200" dirty="0">
                        <a:solidFill>
                          <a:srgbClr val="002060"/>
                        </a:solidFill>
                        <a:latin typeface="+mj-lt"/>
                        <a:ea typeface="+mn-ea"/>
                        <a:cs typeface="+mn-cs"/>
                      </a:endParaRPr>
                    </a:p>
                  </a:txBody>
                  <a:tcPr marT="45715" marB="45715" anchor="ctr"/>
                </a:tc>
                <a:tc>
                  <a:txBody>
                    <a:bodyPr/>
                    <a:lstStyle/>
                    <a:p>
                      <a:pPr algn="ctr"/>
                      <a:r>
                        <a:rPr lang="en-US" sz="2000" b="0" kern="1200" dirty="0" smtClean="0">
                          <a:solidFill>
                            <a:srgbClr val="002060"/>
                          </a:solidFill>
                          <a:latin typeface="+mj-lt"/>
                          <a:ea typeface="+mn-ea"/>
                          <a:cs typeface="+mn-cs"/>
                        </a:rPr>
                        <a:t>John's </a:t>
                      </a:r>
                      <a:r>
                        <a:rPr lang="en-US" sz="2000" b="0" kern="1200" dirty="0">
                          <a:solidFill>
                            <a:srgbClr val="002060"/>
                          </a:solidFill>
                          <a:latin typeface="+mj-lt"/>
                          <a:ea typeface="+mn-ea"/>
                          <a:cs typeface="+mn-cs"/>
                        </a:rPr>
                        <a:t>Epistles</a:t>
                      </a:r>
                    </a:p>
                  </a:txBody>
                  <a:tcPr marT="45715" marB="45715" anchor="ctr"/>
                </a:tc>
                <a:tc>
                  <a:txBody>
                    <a:bodyPr/>
                    <a:lstStyle/>
                    <a:p>
                      <a:pPr algn="ctr"/>
                      <a:r>
                        <a:rPr lang="en-US" sz="2000" b="0" kern="1200" dirty="0" smtClean="0">
                          <a:solidFill>
                            <a:srgbClr val="002060"/>
                          </a:solidFill>
                          <a:latin typeface="+mj-lt"/>
                          <a:ea typeface="+mn-ea"/>
                          <a:cs typeface="+mn-cs"/>
                        </a:rPr>
                        <a:t>After AD 70</a:t>
                      </a:r>
                      <a:endParaRPr lang="en-US" sz="2000" b="0" kern="1200" dirty="0">
                        <a:solidFill>
                          <a:srgbClr val="002060"/>
                        </a:solidFill>
                        <a:latin typeface="+mj-lt"/>
                        <a:ea typeface="+mn-ea"/>
                        <a:cs typeface="+mn-cs"/>
                      </a:endParaRPr>
                    </a:p>
                  </a:txBody>
                  <a:tcPr marT="45715" marB="45715" anchor="ctr"/>
                </a:tc>
              </a:tr>
              <a:tr h="453849">
                <a:tc>
                  <a:txBody>
                    <a:bodyPr/>
                    <a:lstStyle/>
                    <a:p>
                      <a:pPr algn="ctr"/>
                      <a:r>
                        <a:rPr lang="en-US" sz="2000" dirty="0"/>
                        <a:t>Acts</a:t>
                      </a:r>
                    </a:p>
                  </a:txBody>
                  <a:tcPr marT="45715" marB="45715" anchor="ct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2000" dirty="0" smtClean="0"/>
                        <a:t>Before AD 70</a:t>
                      </a:r>
                    </a:p>
                  </a:txBody>
                  <a:tcPr marT="45715" marB="45715" anchor="ctr"/>
                </a:tc>
                <a:tc>
                  <a:txBody>
                    <a:bodyPr/>
                    <a:lstStyle/>
                    <a:p>
                      <a:pPr algn="ctr"/>
                      <a:r>
                        <a:rPr lang="en-US" sz="2000" b="0" kern="1200" dirty="0">
                          <a:solidFill>
                            <a:srgbClr val="002060"/>
                          </a:solidFill>
                          <a:latin typeface="+mj-lt"/>
                          <a:ea typeface="+mn-ea"/>
                          <a:cs typeface="+mn-cs"/>
                        </a:rPr>
                        <a:t>Jude</a:t>
                      </a:r>
                    </a:p>
                  </a:txBody>
                  <a:tcPr marT="45715" marB="45715" anchor="ctr"/>
                </a:tc>
                <a:tc>
                  <a:txBody>
                    <a:bodyPr/>
                    <a:lstStyle/>
                    <a:p>
                      <a:pPr algn="ctr"/>
                      <a:r>
                        <a:rPr lang="en-US" sz="2000" b="0" kern="1200" dirty="0" smtClean="0">
                          <a:solidFill>
                            <a:srgbClr val="002060"/>
                          </a:solidFill>
                          <a:latin typeface="+mj-lt"/>
                          <a:ea typeface="+mn-ea"/>
                          <a:cs typeface="+mn-cs"/>
                        </a:rPr>
                        <a:t>After AD 70</a:t>
                      </a:r>
                      <a:endParaRPr lang="en-US" sz="2000" b="0" kern="1200" dirty="0">
                        <a:solidFill>
                          <a:srgbClr val="002060"/>
                        </a:solidFill>
                        <a:latin typeface="+mj-lt"/>
                        <a:ea typeface="+mn-ea"/>
                        <a:cs typeface="+mn-cs"/>
                      </a:endParaRPr>
                    </a:p>
                  </a:txBody>
                  <a:tcPr marT="45715" marB="45715" anchor="ctr"/>
                </a:tc>
              </a:tr>
              <a:tr h="802901">
                <a:tc>
                  <a:txBody>
                    <a:bodyPr/>
                    <a:lstStyle/>
                    <a:p>
                      <a:pPr algn="ctr"/>
                      <a:r>
                        <a:rPr lang="en-US" sz="2000" dirty="0" smtClean="0"/>
                        <a:t>Paul's </a:t>
                      </a:r>
                      <a:r>
                        <a:rPr lang="en-US" sz="2000" dirty="0"/>
                        <a:t>Epistles</a:t>
                      </a:r>
                    </a:p>
                  </a:txBody>
                  <a:tcPr marT="45715" marB="45715" anchor="ctr"/>
                </a:tc>
                <a:tc>
                  <a:txBody>
                    <a:bodyPr/>
                    <a:lstStyle/>
                    <a:p>
                      <a:pPr algn="ctr"/>
                      <a:r>
                        <a:rPr lang="en-US" sz="2000" dirty="0"/>
                        <a:t>Before AD </a:t>
                      </a:r>
                      <a:r>
                        <a:rPr lang="en-US" sz="2000" dirty="0" smtClean="0"/>
                        <a:t>68</a:t>
                      </a:r>
                      <a:endParaRPr lang="en-US" sz="2000" dirty="0"/>
                    </a:p>
                  </a:txBody>
                  <a:tcPr marT="45715" marB="45715" anchor="ctr"/>
                </a:tc>
                <a:tc>
                  <a:txBody>
                    <a:bodyPr/>
                    <a:lstStyle/>
                    <a:p>
                      <a:pPr algn="ctr"/>
                      <a:r>
                        <a:rPr lang="en-US" sz="2000" b="0" kern="1200" dirty="0">
                          <a:solidFill>
                            <a:srgbClr val="002060"/>
                          </a:solidFill>
                          <a:latin typeface="+mj-lt"/>
                          <a:ea typeface="+mn-ea"/>
                          <a:cs typeface="+mn-cs"/>
                        </a:rPr>
                        <a:t>Revelation</a:t>
                      </a:r>
                    </a:p>
                  </a:txBody>
                  <a:tcPr marT="45715" marB="45715" anchor="ctr"/>
                </a:tc>
                <a:tc>
                  <a:txBody>
                    <a:bodyPr/>
                    <a:lstStyle/>
                    <a:p>
                      <a:pPr algn="ctr"/>
                      <a:r>
                        <a:rPr lang="en-US" sz="2000" b="0" kern="1200" dirty="0" smtClean="0">
                          <a:solidFill>
                            <a:srgbClr val="002060"/>
                          </a:solidFill>
                          <a:latin typeface="+mj-lt"/>
                          <a:ea typeface="+mn-ea"/>
                          <a:cs typeface="+mn-cs"/>
                        </a:rPr>
                        <a:t>After AD 70</a:t>
                      </a:r>
                      <a:endParaRPr lang="en-US" sz="2000" b="0" kern="1200" dirty="0">
                        <a:solidFill>
                          <a:srgbClr val="002060"/>
                        </a:solidFill>
                        <a:latin typeface="+mj-lt"/>
                        <a:ea typeface="+mn-ea"/>
                        <a:cs typeface="+mn-cs"/>
                      </a:endParaRPr>
                    </a:p>
                  </a:txBody>
                  <a:tcPr marT="45715" marB="45715" anchor="ctr"/>
                </a:tc>
              </a:tr>
            </a:tbl>
          </a:graphicData>
        </a:graphic>
      </p:graphicFrame>
      <p:sp>
        <p:nvSpPr>
          <p:cNvPr id="4" name="Slide Number Placeholder 3"/>
          <p:cNvSpPr>
            <a:spLocks noGrp="1"/>
          </p:cNvSpPr>
          <p:nvPr>
            <p:ph type="sldNum" sz="quarter" idx="12"/>
          </p:nvPr>
        </p:nvSpPr>
        <p:spPr/>
        <p:txBody>
          <a:bodyPr/>
          <a:lstStyle/>
          <a:p>
            <a:pPr>
              <a:defRPr/>
            </a:pPr>
            <a:fld id="{EB7F4B3B-3113-4E3A-920E-324644BC8BCB}" type="slidenum">
              <a:rPr lang="en-US"/>
              <a:pPr>
                <a:defRPr/>
              </a:pPr>
              <a:t>196</a:t>
            </a:fld>
            <a:endParaRPr lang="en-US"/>
          </a:p>
        </p:txBody>
      </p:sp>
      <p:sp>
        <p:nvSpPr>
          <p:cNvPr id="3" name="Footer Placeholder 2"/>
          <p:cNvSpPr>
            <a:spLocks noGrp="1"/>
          </p:cNvSpPr>
          <p:nvPr>
            <p:ph type="ftr" sz="quarter" idx="11"/>
          </p:nvPr>
        </p:nvSpPr>
        <p:spPr/>
        <p:txBody>
          <a:bodyPr/>
          <a:lstStyle/>
          <a:p>
            <a:pPr>
              <a:defRPr/>
            </a:pPr>
            <a:r>
              <a:rPr lang="en-US" smtClean="0"/>
              <a:t>Kevin Kay</a:t>
            </a:r>
            <a:endParaRPr lang="en-US"/>
          </a:p>
        </p:txBody>
      </p:sp>
    </p:spTree>
  </p:cSld>
  <p:clrMapOvr>
    <a:overrideClrMapping bg1="dk2" tx1="lt1" bg2="dk1" tx2="lt2" accent1="accent1" accent2="accent2" accent3="accent3" accent4="accent4" accent5="accent5" accent6="accent6" hlink="hlink" folHlink="folHlink"/>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par>
    </p:tnLst>
  </p:timing>
</p:sld>
</file>

<file path=ppt/slides/slide1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defRPr/>
            </a:pPr>
            <a:r>
              <a:rPr lang="en-US" dirty="0"/>
              <a:t>Comings After 	AD 70</a:t>
            </a:r>
          </a:p>
        </p:txBody>
      </p:sp>
      <p:sp>
        <p:nvSpPr>
          <p:cNvPr id="3" name="Content Placeholder 2"/>
          <p:cNvSpPr>
            <a:spLocks noGrp="1"/>
          </p:cNvSpPr>
          <p:nvPr>
            <p:ph idx="1"/>
          </p:nvPr>
        </p:nvSpPr>
        <p:spPr/>
        <p:txBody>
          <a:bodyPr/>
          <a:lstStyle/>
          <a:p>
            <a:pPr marL="463550" indent="-463550" hangingPunct="0">
              <a:spcBef>
                <a:spcPts val="0"/>
              </a:spcBef>
              <a:spcAft>
                <a:spcPts val="2400"/>
              </a:spcAft>
              <a:defRPr/>
            </a:pPr>
            <a:r>
              <a:rPr lang="en-US" sz="2800" b="1" dirty="0"/>
              <a:t>1 Jn. 2:28:</a:t>
            </a:r>
            <a:r>
              <a:rPr lang="en-US" sz="2800" dirty="0"/>
              <a:t>  </a:t>
            </a:r>
            <a:r>
              <a:rPr lang="en-US" sz="2800" baseline="30000" dirty="0"/>
              <a:t>28</a:t>
            </a:r>
            <a:r>
              <a:rPr lang="en-US" sz="2800" dirty="0"/>
              <a:t> And now, little children, abide in Him, that </a:t>
            </a:r>
            <a:r>
              <a:rPr lang="en-US" sz="2800" b="1" dirty="0">
                <a:solidFill>
                  <a:srgbClr val="FFFF00"/>
                </a:solidFill>
              </a:rPr>
              <a:t>when He</a:t>
            </a:r>
            <a:r>
              <a:rPr lang="en-US" sz="2800" dirty="0">
                <a:solidFill>
                  <a:srgbClr val="FFFF00"/>
                </a:solidFill>
              </a:rPr>
              <a:t> </a:t>
            </a:r>
            <a:r>
              <a:rPr lang="en-US" sz="2800" b="1" dirty="0">
                <a:solidFill>
                  <a:srgbClr val="FFFF00"/>
                </a:solidFill>
              </a:rPr>
              <a:t>appears</a:t>
            </a:r>
            <a:r>
              <a:rPr lang="en-US" sz="2800" dirty="0"/>
              <a:t>, we may have confidence and not be ashamed before Him at </a:t>
            </a:r>
            <a:r>
              <a:rPr lang="en-US" sz="2800" b="1" dirty="0">
                <a:solidFill>
                  <a:srgbClr val="FFFF00"/>
                </a:solidFill>
              </a:rPr>
              <a:t>His coming</a:t>
            </a:r>
            <a:r>
              <a:rPr lang="en-US" sz="2800" dirty="0"/>
              <a:t>. </a:t>
            </a:r>
          </a:p>
          <a:p>
            <a:pPr marL="463550" indent="-463550" hangingPunct="0">
              <a:spcBef>
                <a:spcPts val="0"/>
              </a:spcBef>
              <a:spcAft>
                <a:spcPts val="2400"/>
              </a:spcAft>
              <a:defRPr/>
            </a:pPr>
            <a:r>
              <a:rPr lang="en-US" sz="2800" b="1" dirty="0"/>
              <a:t>1 Jn. 3:2:</a:t>
            </a:r>
            <a:r>
              <a:rPr lang="en-US" sz="2800" dirty="0"/>
              <a:t>  </a:t>
            </a:r>
            <a:r>
              <a:rPr lang="en-US" sz="2800" baseline="30000" dirty="0"/>
              <a:t>2</a:t>
            </a:r>
            <a:r>
              <a:rPr lang="en-US" sz="2800" dirty="0"/>
              <a:t> Beloved, now we are children of God; and it has not yet been revealed what we shall be, but we know that </a:t>
            </a:r>
            <a:r>
              <a:rPr lang="en-US" sz="2800" b="1" dirty="0">
                <a:solidFill>
                  <a:srgbClr val="FFFF00"/>
                </a:solidFill>
              </a:rPr>
              <a:t>when He is revealed</a:t>
            </a:r>
            <a:r>
              <a:rPr lang="en-US" sz="2800" dirty="0"/>
              <a:t>, we shall be like Him, for we shall see Him as He is. </a:t>
            </a:r>
          </a:p>
          <a:p>
            <a:pPr marL="463550" indent="-463550">
              <a:defRPr/>
            </a:pPr>
            <a:endParaRPr lang="en-US" dirty="0"/>
          </a:p>
        </p:txBody>
      </p:sp>
      <p:sp>
        <p:nvSpPr>
          <p:cNvPr id="4" name="Slide Number Placeholder 3"/>
          <p:cNvSpPr>
            <a:spLocks noGrp="1"/>
          </p:cNvSpPr>
          <p:nvPr>
            <p:ph type="sldNum" sz="quarter" idx="12"/>
          </p:nvPr>
        </p:nvSpPr>
        <p:spPr/>
        <p:txBody>
          <a:bodyPr/>
          <a:lstStyle/>
          <a:p>
            <a:pPr>
              <a:defRPr/>
            </a:pPr>
            <a:fld id="{13671877-80FC-4107-B333-9F3BDF8AEE82}" type="slidenum">
              <a:rPr lang="en-US"/>
              <a:pPr>
                <a:defRPr/>
              </a:pPr>
              <a:t>197</a:t>
            </a:fld>
            <a:endParaRPr lang="en-US"/>
          </a:p>
        </p:txBody>
      </p:sp>
      <p:sp>
        <p:nvSpPr>
          <p:cNvPr id="5" name="Footer Placeholder 4"/>
          <p:cNvSpPr>
            <a:spLocks noGrp="1"/>
          </p:cNvSpPr>
          <p:nvPr>
            <p:ph type="ftr" sz="quarter" idx="11"/>
          </p:nvPr>
        </p:nvSpPr>
        <p:spPr/>
        <p:txBody>
          <a:bodyPr/>
          <a:lstStyle/>
          <a:p>
            <a:pPr>
              <a:defRPr/>
            </a:pPr>
            <a:r>
              <a:rPr lang="en-US" smtClean="0"/>
              <a:t>Kevin Kay</a:t>
            </a:r>
            <a:endParaRPr lang="en-US"/>
          </a:p>
        </p:txBody>
      </p:sp>
    </p:spTree>
  </p:cSld>
  <p:clrMapOvr>
    <a:overrideClrMapping bg1="dk2" tx1="lt1" bg2="dk1" tx2="lt2" accent1="accent1" accent2="accent2" accent3="accent3" accent4="accent4" accent5="accent5" accent6="accent6" hlink="hlink" folHlink="folHlink"/>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p:cTn id="7" dur="500" fill="hold"/>
                                        <p:tgtEl>
                                          <p:spTgt spid="3">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3">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3">
                                            <p:txEl>
                                              <p:pRg st="0" end="0"/>
                                            </p:txEl>
                                          </p:spTgt>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3">
                                            <p:txEl>
                                              <p:pRg st="1" end="1"/>
                                            </p:txEl>
                                          </p:spTgt>
                                        </p:tgtEl>
                                        <p:attrNameLst>
                                          <p:attrName>style.visibility</p:attrName>
                                        </p:attrNameLst>
                                      </p:cBhvr>
                                      <p:to>
                                        <p:strVal val="visible"/>
                                      </p:to>
                                    </p:set>
                                    <p:anim calcmode="lin" valueType="num">
                                      <p:cBhvr>
                                        <p:cTn id="14" dur="500" fill="hold"/>
                                        <p:tgtEl>
                                          <p:spTgt spid="3">
                                            <p:txEl>
                                              <p:pRg st="1" end="1"/>
                                            </p:txEl>
                                          </p:spTgt>
                                        </p:tgtEl>
                                        <p:attrNameLst>
                                          <p:attrName>ppt_w</p:attrName>
                                        </p:attrNameLst>
                                      </p:cBhvr>
                                      <p:tavLst>
                                        <p:tav tm="0">
                                          <p:val>
                                            <p:fltVal val="0"/>
                                          </p:val>
                                        </p:tav>
                                        <p:tav tm="100000">
                                          <p:val>
                                            <p:strVal val="#ppt_w"/>
                                          </p:val>
                                        </p:tav>
                                      </p:tavLst>
                                    </p:anim>
                                    <p:anim calcmode="lin" valueType="num">
                                      <p:cBhvr>
                                        <p:cTn id="15" dur="500" fill="hold"/>
                                        <p:tgtEl>
                                          <p:spTgt spid="3">
                                            <p:txEl>
                                              <p:pRg st="1" end="1"/>
                                            </p:txEl>
                                          </p:spTgt>
                                        </p:tgtEl>
                                        <p:attrNameLst>
                                          <p:attrName>ppt_h</p:attrName>
                                        </p:attrNameLst>
                                      </p:cBhvr>
                                      <p:tavLst>
                                        <p:tav tm="0">
                                          <p:val>
                                            <p:fltVal val="0"/>
                                          </p:val>
                                        </p:tav>
                                        <p:tav tm="100000">
                                          <p:val>
                                            <p:strVal val="#ppt_h"/>
                                          </p:val>
                                        </p:tav>
                                      </p:tavLst>
                                    </p:anim>
                                    <p:animEffect transition="in" filter="fade">
                                      <p:cBhvr>
                                        <p:cTn id="16" dur="500"/>
                                        <p:tgtEl>
                                          <p:spTgt spid="3">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defRPr/>
            </a:pPr>
            <a:r>
              <a:rPr lang="en-US" dirty="0"/>
              <a:t>Comings After 	AD 70</a:t>
            </a:r>
          </a:p>
        </p:txBody>
      </p:sp>
      <p:sp>
        <p:nvSpPr>
          <p:cNvPr id="3" name="Content Placeholder 2"/>
          <p:cNvSpPr>
            <a:spLocks noGrp="1"/>
          </p:cNvSpPr>
          <p:nvPr>
            <p:ph idx="1"/>
          </p:nvPr>
        </p:nvSpPr>
        <p:spPr/>
        <p:txBody>
          <a:bodyPr/>
          <a:lstStyle/>
          <a:p>
            <a:pPr marL="463550" indent="-463550" hangingPunct="0">
              <a:spcBef>
                <a:spcPts val="0"/>
              </a:spcBef>
              <a:spcAft>
                <a:spcPts val="2400"/>
              </a:spcAft>
              <a:defRPr/>
            </a:pPr>
            <a:r>
              <a:rPr lang="en-US" sz="2800" b="1" dirty="0"/>
              <a:t>Jude 14-15:</a:t>
            </a:r>
            <a:r>
              <a:rPr lang="en-US" sz="2800" dirty="0"/>
              <a:t>  </a:t>
            </a:r>
            <a:r>
              <a:rPr lang="en-US" sz="2800" baseline="30000" dirty="0"/>
              <a:t>14</a:t>
            </a:r>
            <a:r>
              <a:rPr lang="en-US" sz="2800" dirty="0"/>
              <a:t> Now Enoch, the seventh from Adam, prophesied about these men also, saying, </a:t>
            </a:r>
            <a:r>
              <a:rPr lang="en-US" sz="2800" dirty="0" smtClean="0"/>
              <a:t>"Behold</a:t>
            </a:r>
            <a:r>
              <a:rPr lang="en-US" sz="2800" dirty="0"/>
              <a:t>, </a:t>
            </a:r>
            <a:r>
              <a:rPr lang="en-US" sz="2800" b="1" dirty="0">
                <a:solidFill>
                  <a:srgbClr val="FFFF00"/>
                </a:solidFill>
              </a:rPr>
              <a:t>the Lord comes</a:t>
            </a:r>
            <a:r>
              <a:rPr lang="en-US" sz="2800" dirty="0">
                <a:solidFill>
                  <a:srgbClr val="FFFF00"/>
                </a:solidFill>
              </a:rPr>
              <a:t> </a:t>
            </a:r>
            <a:r>
              <a:rPr lang="en-US" sz="2800" dirty="0"/>
              <a:t>with ten thousands of His saints, </a:t>
            </a:r>
            <a:r>
              <a:rPr lang="en-US" sz="2800" baseline="30000" dirty="0"/>
              <a:t>15</a:t>
            </a:r>
            <a:r>
              <a:rPr lang="en-US" sz="2800" dirty="0">
                <a:solidFill>
                  <a:srgbClr val="FFFF00"/>
                </a:solidFill>
              </a:rPr>
              <a:t> </a:t>
            </a:r>
            <a:r>
              <a:rPr lang="en-US" sz="2800" b="1" dirty="0">
                <a:solidFill>
                  <a:srgbClr val="FFFF00"/>
                </a:solidFill>
              </a:rPr>
              <a:t>to execute judgment</a:t>
            </a:r>
            <a:r>
              <a:rPr lang="en-US" sz="2800" dirty="0"/>
              <a:t> on all, </a:t>
            </a:r>
            <a:r>
              <a:rPr lang="en-US" sz="2800" b="1" dirty="0">
                <a:solidFill>
                  <a:srgbClr val="FFFF00"/>
                </a:solidFill>
              </a:rPr>
              <a:t>to convict all who are ungodly</a:t>
            </a:r>
            <a:r>
              <a:rPr lang="en-US" sz="2800" dirty="0"/>
              <a:t> among them of all their ungodly deeds which they have committed in an ungodly way, and of all the harsh things which ungodly sinners have spoken against Him</a:t>
            </a:r>
            <a:r>
              <a:rPr lang="en-US" sz="2800" dirty="0" smtClean="0"/>
              <a:t>." </a:t>
            </a:r>
            <a:endParaRPr lang="en-US" sz="2800" dirty="0"/>
          </a:p>
          <a:p>
            <a:pPr marL="463550" indent="-463550">
              <a:defRPr/>
            </a:pPr>
            <a:endParaRPr lang="en-US" dirty="0"/>
          </a:p>
        </p:txBody>
      </p:sp>
      <p:sp>
        <p:nvSpPr>
          <p:cNvPr id="4" name="Slide Number Placeholder 3"/>
          <p:cNvSpPr>
            <a:spLocks noGrp="1"/>
          </p:cNvSpPr>
          <p:nvPr>
            <p:ph type="sldNum" sz="quarter" idx="12"/>
          </p:nvPr>
        </p:nvSpPr>
        <p:spPr/>
        <p:txBody>
          <a:bodyPr/>
          <a:lstStyle/>
          <a:p>
            <a:pPr>
              <a:defRPr/>
            </a:pPr>
            <a:fld id="{CDD9FED7-4B6B-4A98-BC1E-D57A18C3C27B}" type="slidenum">
              <a:rPr lang="en-US"/>
              <a:pPr>
                <a:defRPr/>
              </a:pPr>
              <a:t>198</a:t>
            </a:fld>
            <a:endParaRPr lang="en-US"/>
          </a:p>
        </p:txBody>
      </p:sp>
      <p:sp>
        <p:nvSpPr>
          <p:cNvPr id="5" name="Footer Placeholder 4"/>
          <p:cNvSpPr>
            <a:spLocks noGrp="1"/>
          </p:cNvSpPr>
          <p:nvPr>
            <p:ph type="ftr" sz="quarter" idx="11"/>
          </p:nvPr>
        </p:nvSpPr>
        <p:spPr/>
        <p:txBody>
          <a:bodyPr/>
          <a:lstStyle/>
          <a:p>
            <a:pPr>
              <a:defRPr/>
            </a:pPr>
            <a:r>
              <a:rPr lang="en-US" smtClean="0"/>
              <a:t>Kevin Kay</a:t>
            </a:r>
            <a:endParaRPr lang="en-US"/>
          </a:p>
        </p:txBody>
      </p:sp>
    </p:spTree>
  </p:cSld>
  <p:clrMapOvr>
    <a:overrideClrMapping bg1="dk2" tx1="lt1" bg2="dk1" tx2="lt2" accent1="accent1" accent2="accent2" accent3="accent3" accent4="accent4" accent5="accent5" accent6="accent6" hlink="hlink" folHlink="folHlink"/>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par>
    </p:tnLst>
  </p:timing>
</p:sld>
</file>

<file path=ppt/slides/slide1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defRPr/>
            </a:pPr>
            <a:r>
              <a:rPr lang="en-US" dirty="0"/>
              <a:t>Comings After 	AD 70</a:t>
            </a:r>
          </a:p>
        </p:txBody>
      </p:sp>
      <p:sp>
        <p:nvSpPr>
          <p:cNvPr id="3" name="Content Placeholder 2"/>
          <p:cNvSpPr>
            <a:spLocks noGrp="1"/>
          </p:cNvSpPr>
          <p:nvPr>
            <p:ph idx="1"/>
          </p:nvPr>
        </p:nvSpPr>
        <p:spPr/>
        <p:txBody>
          <a:bodyPr/>
          <a:lstStyle/>
          <a:p>
            <a:pPr marL="463550" indent="-463550" hangingPunct="0">
              <a:spcBef>
                <a:spcPts val="0"/>
              </a:spcBef>
              <a:spcAft>
                <a:spcPts val="2400"/>
              </a:spcAft>
              <a:defRPr/>
            </a:pPr>
            <a:r>
              <a:rPr lang="en-US" sz="2800" b="1" dirty="0"/>
              <a:t>Jude 24:</a:t>
            </a:r>
            <a:r>
              <a:rPr lang="en-US" sz="2800" dirty="0"/>
              <a:t>  </a:t>
            </a:r>
            <a:r>
              <a:rPr lang="en-US" sz="2800" baseline="30000" dirty="0"/>
              <a:t>24</a:t>
            </a:r>
            <a:r>
              <a:rPr lang="en-US" sz="2800" dirty="0"/>
              <a:t> Now to Him who is able to keep you from stumbling, And to present you faultless Before </a:t>
            </a:r>
            <a:r>
              <a:rPr lang="en-US" sz="2800" b="1" dirty="0">
                <a:solidFill>
                  <a:srgbClr val="FFFF00"/>
                </a:solidFill>
              </a:rPr>
              <a:t>the presence of His glory</a:t>
            </a:r>
            <a:r>
              <a:rPr lang="en-US" sz="2800" dirty="0">
                <a:solidFill>
                  <a:srgbClr val="FFFF00"/>
                </a:solidFill>
              </a:rPr>
              <a:t> </a:t>
            </a:r>
            <a:r>
              <a:rPr lang="en-US" sz="2800" dirty="0"/>
              <a:t>with exceeding joy, </a:t>
            </a:r>
          </a:p>
          <a:p>
            <a:pPr marL="463550" indent="-463550" hangingPunct="0">
              <a:spcBef>
                <a:spcPts val="0"/>
              </a:spcBef>
              <a:spcAft>
                <a:spcPts val="2400"/>
              </a:spcAft>
              <a:defRPr/>
            </a:pPr>
            <a:r>
              <a:rPr lang="en-US" sz="2800" b="1" dirty="0"/>
              <a:t>Rev. 22:20:</a:t>
            </a:r>
            <a:r>
              <a:rPr lang="en-US" sz="2800" dirty="0"/>
              <a:t>  </a:t>
            </a:r>
            <a:r>
              <a:rPr lang="en-US" sz="2800" baseline="30000" dirty="0"/>
              <a:t>20</a:t>
            </a:r>
            <a:r>
              <a:rPr lang="en-US" sz="2800" dirty="0"/>
              <a:t> He who testifies to these things says, </a:t>
            </a:r>
            <a:r>
              <a:rPr lang="en-US" sz="2800" dirty="0" smtClean="0"/>
              <a:t>"</a:t>
            </a:r>
            <a:r>
              <a:rPr lang="en-US" sz="2800" b="1" dirty="0" smtClean="0">
                <a:solidFill>
                  <a:srgbClr val="FFFF00"/>
                </a:solidFill>
              </a:rPr>
              <a:t>Surely </a:t>
            </a:r>
            <a:r>
              <a:rPr lang="en-US" sz="2800" b="1" dirty="0">
                <a:solidFill>
                  <a:srgbClr val="FFFF00"/>
                </a:solidFill>
              </a:rPr>
              <a:t>I am coming quickly</a:t>
            </a:r>
            <a:r>
              <a:rPr lang="en-US" sz="2800" dirty="0" smtClean="0"/>
              <a:t>." </a:t>
            </a:r>
            <a:r>
              <a:rPr lang="en-US" sz="2800" dirty="0"/>
              <a:t>Amen. Even so, come, Lord Jesus!</a:t>
            </a:r>
          </a:p>
          <a:p>
            <a:pPr marL="463550" indent="-463550">
              <a:defRPr/>
            </a:pPr>
            <a:endParaRPr lang="en-US" dirty="0"/>
          </a:p>
        </p:txBody>
      </p:sp>
      <p:sp>
        <p:nvSpPr>
          <p:cNvPr id="4" name="Slide Number Placeholder 3"/>
          <p:cNvSpPr>
            <a:spLocks noGrp="1"/>
          </p:cNvSpPr>
          <p:nvPr>
            <p:ph type="sldNum" sz="quarter" idx="12"/>
          </p:nvPr>
        </p:nvSpPr>
        <p:spPr/>
        <p:txBody>
          <a:bodyPr/>
          <a:lstStyle/>
          <a:p>
            <a:pPr>
              <a:defRPr/>
            </a:pPr>
            <a:fld id="{7E475A9F-09D0-44AD-9D25-8970B138C5B6}" type="slidenum">
              <a:rPr lang="en-US"/>
              <a:pPr>
                <a:defRPr/>
              </a:pPr>
              <a:t>199</a:t>
            </a:fld>
            <a:endParaRPr lang="en-US"/>
          </a:p>
        </p:txBody>
      </p:sp>
      <p:sp>
        <p:nvSpPr>
          <p:cNvPr id="5" name="Footer Placeholder 4"/>
          <p:cNvSpPr>
            <a:spLocks noGrp="1"/>
          </p:cNvSpPr>
          <p:nvPr>
            <p:ph type="ftr" sz="quarter" idx="11"/>
          </p:nvPr>
        </p:nvSpPr>
        <p:spPr/>
        <p:txBody>
          <a:bodyPr/>
          <a:lstStyle/>
          <a:p>
            <a:pPr>
              <a:defRPr/>
            </a:pPr>
            <a:r>
              <a:rPr lang="en-US" smtClean="0"/>
              <a:t>Kevin Kay</a:t>
            </a:r>
            <a:endParaRPr lang="en-US"/>
          </a:p>
        </p:txBody>
      </p:sp>
    </p:spTree>
  </p:cSld>
  <p:clrMapOvr>
    <a:overrideClrMapping bg1="dk2" tx1="lt1" bg2="dk1" tx2="lt2" accent1="accent1" accent2="accent2" accent3="accent3" accent4="accent4" accent5="accent5" accent6="accent6" hlink="hlink" folHlink="folHlink"/>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p:cTn id="7" dur="500" fill="hold"/>
                                        <p:tgtEl>
                                          <p:spTgt spid="3">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3">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3">
                                            <p:txEl>
                                              <p:pRg st="0" end="0"/>
                                            </p:txEl>
                                          </p:spTgt>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3">
                                            <p:txEl>
                                              <p:pRg st="1" end="1"/>
                                            </p:txEl>
                                          </p:spTgt>
                                        </p:tgtEl>
                                        <p:attrNameLst>
                                          <p:attrName>style.visibility</p:attrName>
                                        </p:attrNameLst>
                                      </p:cBhvr>
                                      <p:to>
                                        <p:strVal val="visible"/>
                                      </p:to>
                                    </p:set>
                                    <p:anim calcmode="lin" valueType="num">
                                      <p:cBhvr>
                                        <p:cTn id="14" dur="500" fill="hold"/>
                                        <p:tgtEl>
                                          <p:spTgt spid="3">
                                            <p:txEl>
                                              <p:pRg st="1" end="1"/>
                                            </p:txEl>
                                          </p:spTgt>
                                        </p:tgtEl>
                                        <p:attrNameLst>
                                          <p:attrName>ppt_w</p:attrName>
                                        </p:attrNameLst>
                                      </p:cBhvr>
                                      <p:tavLst>
                                        <p:tav tm="0">
                                          <p:val>
                                            <p:fltVal val="0"/>
                                          </p:val>
                                        </p:tav>
                                        <p:tav tm="100000">
                                          <p:val>
                                            <p:strVal val="#ppt_w"/>
                                          </p:val>
                                        </p:tav>
                                      </p:tavLst>
                                    </p:anim>
                                    <p:anim calcmode="lin" valueType="num">
                                      <p:cBhvr>
                                        <p:cTn id="15" dur="500" fill="hold"/>
                                        <p:tgtEl>
                                          <p:spTgt spid="3">
                                            <p:txEl>
                                              <p:pRg st="1" end="1"/>
                                            </p:txEl>
                                          </p:spTgt>
                                        </p:tgtEl>
                                        <p:attrNameLst>
                                          <p:attrName>ppt_h</p:attrName>
                                        </p:attrNameLst>
                                      </p:cBhvr>
                                      <p:tavLst>
                                        <p:tav tm="0">
                                          <p:val>
                                            <p:fltVal val="0"/>
                                          </p:val>
                                        </p:tav>
                                        <p:tav tm="100000">
                                          <p:val>
                                            <p:strVal val="#ppt_h"/>
                                          </p:val>
                                        </p:tav>
                                      </p:tavLst>
                                    </p:anim>
                                    <p:animEffect transition="in" filter="fade">
                                      <p:cBhvr>
                                        <p:cTn id="16" dur="500"/>
                                        <p:tgtEl>
                                          <p:spTgt spid="3">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Realized Eschatology</a:t>
            </a:r>
            <a:endParaRPr lang="en-US" dirty="0"/>
          </a:p>
        </p:txBody>
      </p:sp>
      <p:sp>
        <p:nvSpPr>
          <p:cNvPr id="6" name="Content Placeholder 5"/>
          <p:cNvSpPr>
            <a:spLocks noGrp="1"/>
          </p:cNvSpPr>
          <p:nvPr>
            <p:ph sz="half" idx="2"/>
          </p:nvPr>
        </p:nvSpPr>
        <p:spPr>
          <a:xfrm>
            <a:off x="4648200" y="1676400"/>
            <a:ext cx="4038600" cy="4572000"/>
          </a:xfrm>
        </p:spPr>
        <p:txBody>
          <a:bodyPr/>
          <a:lstStyle/>
          <a:p>
            <a:pPr marL="571500" indent="-571500">
              <a:spcBef>
                <a:spcPts val="0"/>
              </a:spcBef>
              <a:spcAft>
                <a:spcPts val="2400"/>
              </a:spcAft>
            </a:pPr>
            <a:r>
              <a:rPr lang="en-US" sz="4000" dirty="0" smtClean="0">
                <a:latin typeface="+mj-lt"/>
              </a:rPr>
              <a:t>What?</a:t>
            </a:r>
          </a:p>
          <a:p>
            <a:pPr marL="571500" indent="-571500">
              <a:spcBef>
                <a:spcPts val="0"/>
              </a:spcBef>
              <a:spcAft>
                <a:spcPts val="2400"/>
              </a:spcAft>
            </a:pPr>
            <a:r>
              <a:rPr lang="en-US" sz="4000" dirty="0" smtClean="0">
                <a:latin typeface="+mj-lt"/>
              </a:rPr>
              <a:t>Who?</a:t>
            </a:r>
          </a:p>
          <a:p>
            <a:pPr marL="571500" indent="-571500">
              <a:spcBef>
                <a:spcPts val="0"/>
              </a:spcBef>
              <a:spcAft>
                <a:spcPts val="2400"/>
              </a:spcAft>
            </a:pPr>
            <a:r>
              <a:rPr lang="en-US" sz="4000" dirty="0" smtClean="0">
                <a:latin typeface="+mj-lt"/>
              </a:rPr>
              <a:t>How?</a:t>
            </a:r>
          </a:p>
          <a:p>
            <a:pPr marL="571500" indent="-571500">
              <a:spcBef>
                <a:spcPts val="0"/>
              </a:spcBef>
              <a:spcAft>
                <a:spcPts val="2400"/>
              </a:spcAft>
            </a:pPr>
            <a:r>
              <a:rPr lang="en-US" sz="4000" dirty="0" smtClean="0">
                <a:latin typeface="+mj-lt"/>
              </a:rPr>
              <a:t>Why?</a:t>
            </a:r>
          </a:p>
          <a:p>
            <a:pPr marL="571500" indent="-571500">
              <a:spcBef>
                <a:spcPts val="0"/>
              </a:spcBef>
              <a:spcAft>
                <a:spcPts val="2400"/>
              </a:spcAft>
            </a:pPr>
            <a:r>
              <a:rPr lang="en-US" sz="4000" dirty="0">
                <a:latin typeface="+mj-lt"/>
              </a:rPr>
              <a:t>Where?</a:t>
            </a:r>
          </a:p>
        </p:txBody>
      </p:sp>
      <p:sp>
        <p:nvSpPr>
          <p:cNvPr id="4" name="Slide Number Placeholder 3"/>
          <p:cNvSpPr>
            <a:spLocks noGrp="1"/>
          </p:cNvSpPr>
          <p:nvPr>
            <p:ph type="sldNum" sz="quarter" idx="12"/>
          </p:nvPr>
        </p:nvSpPr>
        <p:spPr/>
        <p:txBody>
          <a:bodyPr/>
          <a:lstStyle/>
          <a:p>
            <a:pPr>
              <a:defRPr/>
            </a:pPr>
            <a:fld id="{A4F3638C-56A7-4D86-A7E5-624150A63992}" type="slidenum">
              <a:rPr lang="en-US" smtClean="0"/>
              <a:pPr>
                <a:defRPr/>
              </a:pPr>
              <a:t>2</a:t>
            </a:fld>
            <a:endParaRPr lang="en-US"/>
          </a:p>
        </p:txBody>
      </p:sp>
      <p:sp>
        <p:nvSpPr>
          <p:cNvPr id="7" name="Right Arrow 6"/>
          <p:cNvSpPr/>
          <p:nvPr/>
        </p:nvSpPr>
        <p:spPr bwMode="auto">
          <a:xfrm>
            <a:off x="838200" y="2667000"/>
            <a:ext cx="2971800" cy="2133600"/>
          </a:xfrm>
          <a:prstGeom prst="rightArrow">
            <a:avLst/>
          </a:prstGeom>
          <a:solidFill>
            <a:srgbClr val="C00000"/>
          </a:solidFill>
          <a:ln w="9525" cap="flat" cmpd="sng" algn="ctr">
            <a:noFill/>
            <a:prstDash val="solid"/>
            <a:round/>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91440" tIns="45720" rIns="91440" bIns="45720" numCol="1" rtlCol="0" anchor="ctr"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r>
              <a:rPr kumimoji="0" lang="en-US" sz="3200" b="0" i="0" u="none" strike="noStrike" cap="none" normalizeH="0" baseline="0" dirty="0" smtClean="0">
                <a:ln>
                  <a:noFill/>
                </a:ln>
                <a:solidFill>
                  <a:schemeClr val="tx1"/>
                </a:solidFill>
                <a:effectLst/>
                <a:latin typeface="+mj-lt"/>
              </a:rPr>
              <a:t>Five</a:t>
            </a:r>
            <a:br>
              <a:rPr kumimoji="0" lang="en-US" sz="3200" b="0" i="0" u="none" strike="noStrike" cap="none" normalizeH="0" baseline="0" dirty="0" smtClean="0">
                <a:ln>
                  <a:noFill/>
                </a:ln>
                <a:solidFill>
                  <a:schemeClr val="tx1"/>
                </a:solidFill>
                <a:effectLst/>
                <a:latin typeface="+mj-lt"/>
              </a:rPr>
            </a:br>
            <a:r>
              <a:rPr kumimoji="0" lang="en-US" sz="3200" b="0" i="0" u="none" strike="noStrike" cap="none" normalizeH="0" baseline="0" dirty="0" smtClean="0">
                <a:ln>
                  <a:noFill/>
                </a:ln>
                <a:solidFill>
                  <a:schemeClr val="tx1"/>
                </a:solidFill>
                <a:effectLst/>
                <a:latin typeface="+mj-lt"/>
              </a:rPr>
              <a:t>Questions</a:t>
            </a:r>
          </a:p>
        </p:txBody>
      </p:sp>
      <p:sp>
        <p:nvSpPr>
          <p:cNvPr id="3" name="Footer Placeholder 2"/>
          <p:cNvSpPr>
            <a:spLocks noGrp="1"/>
          </p:cNvSpPr>
          <p:nvPr>
            <p:ph type="ftr" sz="quarter" idx="11"/>
          </p:nvPr>
        </p:nvSpPr>
        <p:spPr/>
        <p:txBody>
          <a:bodyPr/>
          <a:lstStyle/>
          <a:p>
            <a:pPr>
              <a:defRPr/>
            </a:pPr>
            <a:r>
              <a:rPr lang="en-US" smtClean="0"/>
              <a:t>Kevin Kay</a:t>
            </a:r>
            <a:endParaRPr lang="en-US"/>
          </a:p>
        </p:txBody>
      </p:sp>
    </p:spTree>
    <p:extLst>
      <p:ext uri="{BB962C8B-B14F-4D97-AF65-F5344CB8AC3E}">
        <p14:creationId xmlns:p14="http://schemas.microsoft.com/office/powerpoint/2010/main" val="2997158424"/>
      </p:ext>
    </p:extLst>
  </p:cSld>
  <p:clrMapOvr>
    <a:overrideClrMapping bg1="dk2" tx1="lt1" bg2="dk1" tx2="lt2" accent1="accent1" accent2="accent2" accent3="accent3" accent4="accent4" accent5="accent5" accent6="accent6" hlink="hlink" folHlink="folHlink"/>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childTnLst>
                    </p:cTn>
                  </p:par>
                  <p:par>
                    <p:cTn id="8" fill="hold">
                      <p:stCondLst>
                        <p:cond delay="indefinite"/>
                      </p:stCondLst>
                      <p:childTnLst>
                        <p:par>
                          <p:cTn id="9" fill="hold">
                            <p:stCondLst>
                              <p:cond delay="0"/>
                            </p:stCondLst>
                            <p:childTnLst>
                              <p:par>
                                <p:cTn id="10" presetID="2" presetClass="entr" presetSubtype="6" fill="hold" grpId="0" nodeType="clickEffect">
                                  <p:stCondLst>
                                    <p:cond delay="0"/>
                                  </p:stCondLst>
                                  <p:childTnLst>
                                    <p:set>
                                      <p:cBhvr>
                                        <p:cTn id="11" dur="1" fill="hold">
                                          <p:stCondLst>
                                            <p:cond delay="0"/>
                                          </p:stCondLst>
                                        </p:cTn>
                                        <p:tgtEl>
                                          <p:spTgt spid="6">
                                            <p:txEl>
                                              <p:pRg st="0" end="0"/>
                                            </p:txEl>
                                          </p:spTgt>
                                        </p:tgtEl>
                                        <p:attrNameLst>
                                          <p:attrName>style.visibility</p:attrName>
                                        </p:attrNameLst>
                                      </p:cBhvr>
                                      <p:to>
                                        <p:strVal val="visible"/>
                                      </p:to>
                                    </p:set>
                                    <p:anim calcmode="lin" valueType="num">
                                      <p:cBhvr additive="base">
                                        <p:cTn id="12" dur="500" fill="hold"/>
                                        <p:tgtEl>
                                          <p:spTgt spid="6">
                                            <p:txEl>
                                              <p:pRg st="0" end="0"/>
                                            </p:txEl>
                                          </p:spTgt>
                                        </p:tgtEl>
                                        <p:attrNameLst>
                                          <p:attrName>ppt_x</p:attrName>
                                        </p:attrNameLst>
                                      </p:cBhvr>
                                      <p:tavLst>
                                        <p:tav tm="0">
                                          <p:val>
                                            <p:strVal val="1+#ppt_w/2"/>
                                          </p:val>
                                        </p:tav>
                                        <p:tav tm="100000">
                                          <p:val>
                                            <p:strVal val="#ppt_x"/>
                                          </p:val>
                                        </p:tav>
                                      </p:tavLst>
                                    </p:anim>
                                    <p:anim calcmode="lin" valueType="num">
                                      <p:cBhvr additive="base">
                                        <p:cTn id="13" dur="500" fill="hold"/>
                                        <p:tgtEl>
                                          <p:spTgt spid="6">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14" fill="hold">
                      <p:stCondLst>
                        <p:cond delay="indefinite"/>
                      </p:stCondLst>
                      <p:childTnLst>
                        <p:par>
                          <p:cTn id="15" fill="hold">
                            <p:stCondLst>
                              <p:cond delay="0"/>
                            </p:stCondLst>
                            <p:childTnLst>
                              <p:par>
                                <p:cTn id="16" presetID="2" presetClass="entr" presetSubtype="6" fill="hold" grpId="0" nodeType="clickEffect">
                                  <p:stCondLst>
                                    <p:cond delay="0"/>
                                  </p:stCondLst>
                                  <p:childTnLst>
                                    <p:set>
                                      <p:cBhvr>
                                        <p:cTn id="17" dur="1" fill="hold">
                                          <p:stCondLst>
                                            <p:cond delay="0"/>
                                          </p:stCondLst>
                                        </p:cTn>
                                        <p:tgtEl>
                                          <p:spTgt spid="6">
                                            <p:txEl>
                                              <p:pRg st="1" end="1"/>
                                            </p:txEl>
                                          </p:spTgt>
                                        </p:tgtEl>
                                        <p:attrNameLst>
                                          <p:attrName>style.visibility</p:attrName>
                                        </p:attrNameLst>
                                      </p:cBhvr>
                                      <p:to>
                                        <p:strVal val="visible"/>
                                      </p:to>
                                    </p:set>
                                    <p:anim calcmode="lin" valueType="num">
                                      <p:cBhvr additive="base">
                                        <p:cTn id="18" dur="500" fill="hold"/>
                                        <p:tgtEl>
                                          <p:spTgt spid="6">
                                            <p:txEl>
                                              <p:pRg st="1" end="1"/>
                                            </p:txEl>
                                          </p:spTgt>
                                        </p:tgtEl>
                                        <p:attrNameLst>
                                          <p:attrName>ppt_x</p:attrName>
                                        </p:attrNameLst>
                                      </p:cBhvr>
                                      <p:tavLst>
                                        <p:tav tm="0">
                                          <p:val>
                                            <p:strVal val="1+#ppt_w/2"/>
                                          </p:val>
                                        </p:tav>
                                        <p:tav tm="100000">
                                          <p:val>
                                            <p:strVal val="#ppt_x"/>
                                          </p:val>
                                        </p:tav>
                                      </p:tavLst>
                                    </p:anim>
                                    <p:anim calcmode="lin" valueType="num">
                                      <p:cBhvr additive="base">
                                        <p:cTn id="19" dur="500" fill="hold"/>
                                        <p:tgtEl>
                                          <p:spTgt spid="6">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20" fill="hold">
                      <p:stCondLst>
                        <p:cond delay="indefinite"/>
                      </p:stCondLst>
                      <p:childTnLst>
                        <p:par>
                          <p:cTn id="21" fill="hold">
                            <p:stCondLst>
                              <p:cond delay="0"/>
                            </p:stCondLst>
                            <p:childTnLst>
                              <p:par>
                                <p:cTn id="22" presetID="2" presetClass="entr" presetSubtype="6" fill="hold" grpId="0" nodeType="clickEffect">
                                  <p:stCondLst>
                                    <p:cond delay="0"/>
                                  </p:stCondLst>
                                  <p:childTnLst>
                                    <p:set>
                                      <p:cBhvr>
                                        <p:cTn id="23" dur="1" fill="hold">
                                          <p:stCondLst>
                                            <p:cond delay="0"/>
                                          </p:stCondLst>
                                        </p:cTn>
                                        <p:tgtEl>
                                          <p:spTgt spid="6">
                                            <p:txEl>
                                              <p:pRg st="2" end="2"/>
                                            </p:txEl>
                                          </p:spTgt>
                                        </p:tgtEl>
                                        <p:attrNameLst>
                                          <p:attrName>style.visibility</p:attrName>
                                        </p:attrNameLst>
                                      </p:cBhvr>
                                      <p:to>
                                        <p:strVal val="visible"/>
                                      </p:to>
                                    </p:set>
                                    <p:anim calcmode="lin" valueType="num">
                                      <p:cBhvr additive="base">
                                        <p:cTn id="24" dur="500" fill="hold"/>
                                        <p:tgtEl>
                                          <p:spTgt spid="6">
                                            <p:txEl>
                                              <p:pRg st="2" end="2"/>
                                            </p:txEl>
                                          </p:spTgt>
                                        </p:tgtEl>
                                        <p:attrNameLst>
                                          <p:attrName>ppt_x</p:attrName>
                                        </p:attrNameLst>
                                      </p:cBhvr>
                                      <p:tavLst>
                                        <p:tav tm="0">
                                          <p:val>
                                            <p:strVal val="1+#ppt_w/2"/>
                                          </p:val>
                                        </p:tav>
                                        <p:tav tm="100000">
                                          <p:val>
                                            <p:strVal val="#ppt_x"/>
                                          </p:val>
                                        </p:tav>
                                      </p:tavLst>
                                    </p:anim>
                                    <p:anim calcmode="lin" valueType="num">
                                      <p:cBhvr additive="base">
                                        <p:cTn id="25" dur="500" fill="hold"/>
                                        <p:tgtEl>
                                          <p:spTgt spid="6">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26" fill="hold">
                      <p:stCondLst>
                        <p:cond delay="indefinite"/>
                      </p:stCondLst>
                      <p:childTnLst>
                        <p:par>
                          <p:cTn id="27" fill="hold">
                            <p:stCondLst>
                              <p:cond delay="0"/>
                            </p:stCondLst>
                            <p:childTnLst>
                              <p:par>
                                <p:cTn id="28" presetID="2" presetClass="entr" presetSubtype="6" fill="hold" grpId="0" nodeType="clickEffect">
                                  <p:stCondLst>
                                    <p:cond delay="0"/>
                                  </p:stCondLst>
                                  <p:childTnLst>
                                    <p:set>
                                      <p:cBhvr>
                                        <p:cTn id="29" dur="1" fill="hold">
                                          <p:stCondLst>
                                            <p:cond delay="0"/>
                                          </p:stCondLst>
                                        </p:cTn>
                                        <p:tgtEl>
                                          <p:spTgt spid="6">
                                            <p:txEl>
                                              <p:pRg st="3" end="3"/>
                                            </p:txEl>
                                          </p:spTgt>
                                        </p:tgtEl>
                                        <p:attrNameLst>
                                          <p:attrName>style.visibility</p:attrName>
                                        </p:attrNameLst>
                                      </p:cBhvr>
                                      <p:to>
                                        <p:strVal val="visible"/>
                                      </p:to>
                                    </p:set>
                                    <p:anim calcmode="lin" valueType="num">
                                      <p:cBhvr additive="base">
                                        <p:cTn id="30" dur="500" fill="hold"/>
                                        <p:tgtEl>
                                          <p:spTgt spid="6">
                                            <p:txEl>
                                              <p:pRg st="3" end="3"/>
                                            </p:txEl>
                                          </p:spTgt>
                                        </p:tgtEl>
                                        <p:attrNameLst>
                                          <p:attrName>ppt_x</p:attrName>
                                        </p:attrNameLst>
                                      </p:cBhvr>
                                      <p:tavLst>
                                        <p:tav tm="0">
                                          <p:val>
                                            <p:strVal val="1+#ppt_w/2"/>
                                          </p:val>
                                        </p:tav>
                                        <p:tav tm="100000">
                                          <p:val>
                                            <p:strVal val="#ppt_x"/>
                                          </p:val>
                                        </p:tav>
                                      </p:tavLst>
                                    </p:anim>
                                    <p:anim calcmode="lin" valueType="num">
                                      <p:cBhvr additive="base">
                                        <p:cTn id="31" dur="500" fill="hold"/>
                                        <p:tgtEl>
                                          <p:spTgt spid="6">
                                            <p:txEl>
                                              <p:pRg st="3" end="3"/>
                                            </p:txEl>
                                          </p:spTgt>
                                        </p:tgtEl>
                                        <p:attrNameLst>
                                          <p:attrName>ppt_y</p:attrName>
                                        </p:attrNameLst>
                                      </p:cBhvr>
                                      <p:tavLst>
                                        <p:tav tm="0">
                                          <p:val>
                                            <p:strVal val="1+#ppt_h/2"/>
                                          </p:val>
                                        </p:tav>
                                        <p:tav tm="100000">
                                          <p:val>
                                            <p:strVal val="#ppt_y"/>
                                          </p:val>
                                        </p:tav>
                                      </p:tavLst>
                                    </p:anim>
                                  </p:childTnLst>
                                </p:cTn>
                              </p:par>
                            </p:childTnLst>
                          </p:cTn>
                        </p:par>
                      </p:childTnLst>
                    </p:cTn>
                  </p:par>
                  <p:par>
                    <p:cTn id="32" fill="hold">
                      <p:stCondLst>
                        <p:cond delay="indefinite"/>
                      </p:stCondLst>
                      <p:childTnLst>
                        <p:par>
                          <p:cTn id="33" fill="hold">
                            <p:stCondLst>
                              <p:cond delay="0"/>
                            </p:stCondLst>
                            <p:childTnLst>
                              <p:par>
                                <p:cTn id="34" presetID="2" presetClass="entr" presetSubtype="6" fill="hold" grpId="0" nodeType="clickEffect">
                                  <p:stCondLst>
                                    <p:cond delay="0"/>
                                  </p:stCondLst>
                                  <p:childTnLst>
                                    <p:set>
                                      <p:cBhvr>
                                        <p:cTn id="35" dur="1" fill="hold">
                                          <p:stCondLst>
                                            <p:cond delay="0"/>
                                          </p:stCondLst>
                                        </p:cTn>
                                        <p:tgtEl>
                                          <p:spTgt spid="6">
                                            <p:txEl>
                                              <p:pRg st="4" end="4"/>
                                            </p:txEl>
                                          </p:spTgt>
                                        </p:tgtEl>
                                        <p:attrNameLst>
                                          <p:attrName>style.visibility</p:attrName>
                                        </p:attrNameLst>
                                      </p:cBhvr>
                                      <p:to>
                                        <p:strVal val="visible"/>
                                      </p:to>
                                    </p:set>
                                    <p:anim calcmode="lin" valueType="num">
                                      <p:cBhvr additive="base">
                                        <p:cTn id="36" dur="500" fill="hold"/>
                                        <p:tgtEl>
                                          <p:spTgt spid="6">
                                            <p:txEl>
                                              <p:pRg st="4" end="4"/>
                                            </p:txEl>
                                          </p:spTgt>
                                        </p:tgtEl>
                                        <p:attrNameLst>
                                          <p:attrName>ppt_x</p:attrName>
                                        </p:attrNameLst>
                                      </p:cBhvr>
                                      <p:tavLst>
                                        <p:tav tm="0">
                                          <p:val>
                                            <p:strVal val="1+#ppt_w/2"/>
                                          </p:val>
                                        </p:tav>
                                        <p:tav tm="100000">
                                          <p:val>
                                            <p:strVal val="#ppt_x"/>
                                          </p:val>
                                        </p:tav>
                                      </p:tavLst>
                                    </p:anim>
                                    <p:anim calcmode="lin" valueType="num">
                                      <p:cBhvr additive="base">
                                        <p:cTn id="37" dur="500" fill="hold"/>
                                        <p:tgtEl>
                                          <p:spTgt spid="6">
                                            <p:txEl>
                                              <p:pRg st="4" end="4"/>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build="p"/>
      <p:bldP spid="7" grpId="0" animBg="1"/>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solidFill>
                  <a:srgbClr val="FF0000"/>
                </a:solidFill>
              </a:rPr>
              <a:t>Max King</a:t>
            </a:r>
            <a:br>
              <a:rPr lang="en-US" dirty="0" smtClean="0">
                <a:solidFill>
                  <a:srgbClr val="FF0000"/>
                </a:solidFill>
              </a:rPr>
            </a:br>
            <a:r>
              <a:rPr lang="en-US" sz="3000" dirty="0" smtClean="0">
                <a:solidFill>
                  <a:srgbClr val="FF0000"/>
                </a:solidFill>
                <a:latin typeface="+mn-lt"/>
              </a:rPr>
              <a:t>(1930-Present)</a:t>
            </a:r>
            <a:endParaRPr lang="en-US" sz="3000" dirty="0">
              <a:solidFill>
                <a:srgbClr val="FF0000"/>
              </a:solidFill>
              <a:latin typeface="+mn-lt"/>
            </a:endParaRPr>
          </a:p>
        </p:txBody>
      </p:sp>
      <p:sp>
        <p:nvSpPr>
          <p:cNvPr id="6" name="Content Placeholder 5"/>
          <p:cNvSpPr>
            <a:spLocks noGrp="1"/>
          </p:cNvSpPr>
          <p:nvPr>
            <p:ph sz="half" idx="2"/>
          </p:nvPr>
        </p:nvSpPr>
        <p:spPr>
          <a:xfrm>
            <a:off x="4191000" y="1600200"/>
            <a:ext cx="4495800" cy="4530725"/>
          </a:xfrm>
        </p:spPr>
        <p:txBody>
          <a:bodyPr/>
          <a:lstStyle/>
          <a:p>
            <a:pPr marL="457200" indent="-457200">
              <a:spcBef>
                <a:spcPts val="0"/>
              </a:spcBef>
              <a:spcAft>
                <a:spcPts val="2400"/>
              </a:spcAft>
            </a:pPr>
            <a:r>
              <a:rPr lang="en-US" i="1" dirty="0">
                <a:solidFill>
                  <a:srgbClr val="FFFF00"/>
                </a:solidFill>
                <a:effectLst/>
              </a:rPr>
              <a:t>The Spirit of Prophecy </a:t>
            </a:r>
            <a:r>
              <a:rPr lang="en-US" dirty="0">
                <a:effectLst/>
              </a:rPr>
              <a:t>(</a:t>
            </a:r>
            <a:r>
              <a:rPr lang="en-US" dirty="0" smtClean="0">
                <a:effectLst/>
              </a:rPr>
              <a:t>1971, 2002)</a:t>
            </a:r>
          </a:p>
          <a:p>
            <a:pPr marL="457200" indent="-457200">
              <a:spcBef>
                <a:spcPts val="0"/>
              </a:spcBef>
              <a:spcAft>
                <a:spcPts val="2400"/>
              </a:spcAft>
            </a:pPr>
            <a:r>
              <a:rPr lang="en-US" dirty="0" smtClean="0">
                <a:effectLst/>
              </a:rPr>
              <a:t>Nichols-King Debate  (1973)</a:t>
            </a:r>
          </a:p>
          <a:p>
            <a:pPr marL="457200" indent="-457200">
              <a:spcBef>
                <a:spcPts val="0"/>
              </a:spcBef>
              <a:spcAft>
                <a:spcPts val="2400"/>
              </a:spcAft>
            </a:pPr>
            <a:r>
              <a:rPr lang="en-US" dirty="0" err="1" smtClean="0">
                <a:effectLst/>
              </a:rPr>
              <a:t>McGuiggan</a:t>
            </a:r>
            <a:r>
              <a:rPr lang="en-US" dirty="0" smtClean="0">
                <a:effectLst/>
              </a:rPr>
              <a:t>-King Debate  (1975)</a:t>
            </a:r>
          </a:p>
          <a:p>
            <a:pPr marL="457200" indent="-457200">
              <a:spcBef>
                <a:spcPts val="0"/>
              </a:spcBef>
              <a:spcAft>
                <a:spcPts val="2400"/>
              </a:spcAft>
            </a:pPr>
            <a:r>
              <a:rPr lang="en-US" dirty="0">
                <a:effectLst/>
              </a:rPr>
              <a:t>Northeast Ohio Bible College </a:t>
            </a:r>
            <a:r>
              <a:rPr lang="en-US" dirty="0" smtClean="0">
                <a:effectLst/>
              </a:rPr>
              <a:t> (1977)</a:t>
            </a:r>
            <a:endParaRPr lang="en-US" dirty="0"/>
          </a:p>
        </p:txBody>
      </p:sp>
      <p:sp>
        <p:nvSpPr>
          <p:cNvPr id="4" name="Slide Number Placeholder 3"/>
          <p:cNvSpPr>
            <a:spLocks noGrp="1"/>
          </p:cNvSpPr>
          <p:nvPr>
            <p:ph type="sldNum" sz="quarter" idx="12"/>
          </p:nvPr>
        </p:nvSpPr>
        <p:spPr/>
        <p:txBody>
          <a:bodyPr/>
          <a:lstStyle/>
          <a:p>
            <a:pPr>
              <a:defRPr/>
            </a:pPr>
            <a:fld id="{A4F3638C-56A7-4D86-A7E5-624150A63992}" type="slidenum">
              <a:rPr lang="en-US" smtClean="0">
                <a:solidFill>
                  <a:srgbClr val="FFFFFF"/>
                </a:solidFill>
              </a:rPr>
              <a:pPr>
                <a:defRPr/>
              </a:pPr>
              <a:t>20</a:t>
            </a:fld>
            <a:endParaRPr lang="en-US">
              <a:solidFill>
                <a:srgbClr val="FFFFFF"/>
              </a:solidFill>
            </a:endParaRPr>
          </a:p>
        </p:txBody>
      </p:sp>
      <p:pic>
        <p:nvPicPr>
          <p:cNvPr id="246786" name="Picture 2" descr="http://www.preteristarchive.com/ARTchive/Portraits/hyper/king-max.jp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990600" y="2057400"/>
            <a:ext cx="2337423" cy="3048000"/>
          </a:xfrm>
          <a:prstGeom prst="rect">
            <a:avLst/>
          </a:prstGeom>
          <a:noFill/>
          <a:extLst>
            <a:ext uri="{909E8E84-426E-40DD-AFC4-6F175D3DCCD1}">
              <a14:hiddenFill xmlns:a14="http://schemas.microsoft.com/office/drawing/2010/main">
                <a:solidFill>
                  <a:srgbClr val="FFFFFF"/>
                </a:solidFill>
              </a14:hiddenFill>
            </a:ext>
          </a:extLst>
        </p:spPr>
      </p:pic>
      <p:sp>
        <p:nvSpPr>
          <p:cNvPr id="3" name="Footer Placeholder 2"/>
          <p:cNvSpPr>
            <a:spLocks noGrp="1"/>
          </p:cNvSpPr>
          <p:nvPr>
            <p:ph type="ftr" sz="quarter" idx="11"/>
          </p:nvPr>
        </p:nvSpPr>
        <p:spPr/>
        <p:txBody>
          <a:bodyPr/>
          <a:lstStyle/>
          <a:p>
            <a:pPr>
              <a:defRPr/>
            </a:pPr>
            <a:r>
              <a:rPr lang="en-US" smtClean="0">
                <a:solidFill>
                  <a:srgbClr val="FFFFFF"/>
                </a:solidFill>
              </a:rPr>
              <a:t>Kevin Kay</a:t>
            </a:r>
            <a:endParaRPr lang="en-US">
              <a:solidFill>
                <a:srgbClr val="FFFFFF"/>
              </a:solidFill>
            </a:endParaRPr>
          </a:p>
        </p:txBody>
      </p:sp>
    </p:spTree>
    <p:extLst>
      <p:ext uri="{BB962C8B-B14F-4D97-AF65-F5344CB8AC3E}">
        <p14:creationId xmlns:p14="http://schemas.microsoft.com/office/powerpoint/2010/main" val="250681198"/>
      </p:ext>
    </p:extLst>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par>
    </p:tnLst>
  </p:timing>
</p:sld>
</file>

<file path=ppt/slides/slide2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defRPr/>
            </a:pPr>
            <a:r>
              <a:rPr lang="en-US" sz="4200" dirty="0" smtClean="0"/>
              <a:t>“Last Time” </a:t>
            </a:r>
            <a:r>
              <a:rPr lang="en-US" sz="4200" dirty="0"/>
              <a:t>After 	AD 70</a:t>
            </a:r>
          </a:p>
        </p:txBody>
      </p:sp>
      <p:sp>
        <p:nvSpPr>
          <p:cNvPr id="3" name="Content Placeholder 2"/>
          <p:cNvSpPr>
            <a:spLocks noGrp="1"/>
          </p:cNvSpPr>
          <p:nvPr>
            <p:ph idx="1"/>
          </p:nvPr>
        </p:nvSpPr>
        <p:spPr/>
        <p:txBody>
          <a:bodyPr/>
          <a:lstStyle/>
          <a:p>
            <a:pPr marL="463550" indent="-463550">
              <a:spcBef>
                <a:spcPts val="0"/>
              </a:spcBef>
              <a:spcAft>
                <a:spcPts val="2400"/>
              </a:spcAft>
              <a:defRPr/>
            </a:pPr>
            <a:r>
              <a:rPr lang="en-US" sz="2800" b="1" dirty="0"/>
              <a:t>1 Jn. 2:18:  </a:t>
            </a:r>
            <a:r>
              <a:rPr lang="en-US" sz="2800" baseline="30000" dirty="0"/>
              <a:t>18</a:t>
            </a:r>
            <a:r>
              <a:rPr lang="en-US" sz="2800" dirty="0"/>
              <a:t> Little children, it is </a:t>
            </a:r>
            <a:r>
              <a:rPr lang="en-US" sz="2800" b="1" dirty="0">
                <a:solidFill>
                  <a:srgbClr val="FFFF00"/>
                </a:solidFill>
              </a:rPr>
              <a:t>the last hour</a:t>
            </a:r>
            <a:r>
              <a:rPr lang="en-US" sz="2800" dirty="0"/>
              <a:t>; and as you have heard that the Antichrist is coming, even now many antichrists have come, by which we know that it is </a:t>
            </a:r>
            <a:r>
              <a:rPr lang="en-US" sz="2800" b="1" dirty="0">
                <a:solidFill>
                  <a:srgbClr val="FFFF00"/>
                </a:solidFill>
              </a:rPr>
              <a:t>the last hour</a:t>
            </a:r>
            <a:r>
              <a:rPr lang="en-US" sz="2800" dirty="0"/>
              <a:t>.</a:t>
            </a:r>
          </a:p>
          <a:p>
            <a:pPr marL="463550" indent="-463550">
              <a:spcBef>
                <a:spcPts val="0"/>
              </a:spcBef>
              <a:spcAft>
                <a:spcPts val="2400"/>
              </a:spcAft>
              <a:defRPr/>
            </a:pPr>
            <a:r>
              <a:rPr lang="en-US" sz="2800" b="1" dirty="0"/>
              <a:t>Jude 18:  </a:t>
            </a:r>
            <a:r>
              <a:rPr lang="en-US" sz="2800" baseline="30000" dirty="0"/>
              <a:t>18</a:t>
            </a:r>
            <a:r>
              <a:rPr lang="en-US" sz="2800" dirty="0"/>
              <a:t> how they told you that there would be mockers in </a:t>
            </a:r>
            <a:r>
              <a:rPr lang="en-US" sz="2800" b="1" dirty="0">
                <a:solidFill>
                  <a:srgbClr val="FFFF00"/>
                </a:solidFill>
              </a:rPr>
              <a:t>the last time </a:t>
            </a:r>
            <a:r>
              <a:rPr lang="en-US" sz="2800" dirty="0"/>
              <a:t>who would walk according to their own ungodly lusts. </a:t>
            </a:r>
          </a:p>
          <a:p>
            <a:pPr marL="463550" indent="-463550">
              <a:defRPr/>
            </a:pPr>
            <a:endParaRPr lang="en-US" sz="2800" dirty="0"/>
          </a:p>
          <a:p>
            <a:pPr marL="463550" indent="-463550">
              <a:defRPr/>
            </a:pPr>
            <a:endParaRPr lang="en-US" dirty="0"/>
          </a:p>
        </p:txBody>
      </p:sp>
      <p:sp>
        <p:nvSpPr>
          <p:cNvPr id="4" name="Slide Number Placeholder 3"/>
          <p:cNvSpPr>
            <a:spLocks noGrp="1"/>
          </p:cNvSpPr>
          <p:nvPr>
            <p:ph type="sldNum" sz="quarter" idx="12"/>
          </p:nvPr>
        </p:nvSpPr>
        <p:spPr/>
        <p:txBody>
          <a:bodyPr/>
          <a:lstStyle/>
          <a:p>
            <a:pPr>
              <a:defRPr/>
            </a:pPr>
            <a:fld id="{8B1EC6F3-DC57-4793-BCAD-42B70F45C09C}" type="slidenum">
              <a:rPr lang="en-US"/>
              <a:pPr>
                <a:defRPr/>
              </a:pPr>
              <a:t>200</a:t>
            </a:fld>
            <a:endParaRPr lang="en-US"/>
          </a:p>
        </p:txBody>
      </p:sp>
      <p:sp>
        <p:nvSpPr>
          <p:cNvPr id="5" name="Footer Placeholder 4"/>
          <p:cNvSpPr>
            <a:spLocks noGrp="1"/>
          </p:cNvSpPr>
          <p:nvPr>
            <p:ph type="ftr" sz="quarter" idx="11"/>
          </p:nvPr>
        </p:nvSpPr>
        <p:spPr/>
        <p:txBody>
          <a:bodyPr/>
          <a:lstStyle/>
          <a:p>
            <a:pPr>
              <a:defRPr/>
            </a:pPr>
            <a:r>
              <a:rPr lang="en-US" smtClean="0"/>
              <a:t>Kevin Kay</a:t>
            </a:r>
            <a:endParaRPr lang="en-US"/>
          </a:p>
        </p:txBody>
      </p:sp>
    </p:spTree>
  </p:cSld>
  <p:clrMapOvr>
    <a:overrideClrMapping bg1="dk2" tx1="lt1" bg2="dk1" tx2="lt2" accent1="accent1" accent2="accent2" accent3="accent3" accent4="accent4" accent5="accent5" accent6="accent6" hlink="hlink" folHlink="folHlink"/>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p:cTn id="7" dur="500" fill="hold"/>
                                        <p:tgtEl>
                                          <p:spTgt spid="3">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3">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3">
                                            <p:txEl>
                                              <p:pRg st="0" end="0"/>
                                            </p:txEl>
                                          </p:spTgt>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3">
                                            <p:txEl>
                                              <p:pRg st="1" end="1"/>
                                            </p:txEl>
                                          </p:spTgt>
                                        </p:tgtEl>
                                        <p:attrNameLst>
                                          <p:attrName>style.visibility</p:attrName>
                                        </p:attrNameLst>
                                      </p:cBhvr>
                                      <p:to>
                                        <p:strVal val="visible"/>
                                      </p:to>
                                    </p:set>
                                    <p:anim calcmode="lin" valueType="num">
                                      <p:cBhvr>
                                        <p:cTn id="14" dur="500" fill="hold"/>
                                        <p:tgtEl>
                                          <p:spTgt spid="3">
                                            <p:txEl>
                                              <p:pRg st="1" end="1"/>
                                            </p:txEl>
                                          </p:spTgt>
                                        </p:tgtEl>
                                        <p:attrNameLst>
                                          <p:attrName>ppt_w</p:attrName>
                                        </p:attrNameLst>
                                      </p:cBhvr>
                                      <p:tavLst>
                                        <p:tav tm="0">
                                          <p:val>
                                            <p:fltVal val="0"/>
                                          </p:val>
                                        </p:tav>
                                        <p:tav tm="100000">
                                          <p:val>
                                            <p:strVal val="#ppt_w"/>
                                          </p:val>
                                        </p:tav>
                                      </p:tavLst>
                                    </p:anim>
                                    <p:anim calcmode="lin" valueType="num">
                                      <p:cBhvr>
                                        <p:cTn id="15" dur="500" fill="hold"/>
                                        <p:tgtEl>
                                          <p:spTgt spid="3">
                                            <p:txEl>
                                              <p:pRg st="1" end="1"/>
                                            </p:txEl>
                                          </p:spTgt>
                                        </p:tgtEl>
                                        <p:attrNameLst>
                                          <p:attrName>ppt_h</p:attrName>
                                        </p:attrNameLst>
                                      </p:cBhvr>
                                      <p:tavLst>
                                        <p:tav tm="0">
                                          <p:val>
                                            <p:fltVal val="0"/>
                                          </p:val>
                                        </p:tav>
                                        <p:tav tm="100000">
                                          <p:val>
                                            <p:strVal val="#ppt_h"/>
                                          </p:val>
                                        </p:tav>
                                      </p:tavLst>
                                    </p:anim>
                                    <p:animEffect transition="in" filter="fade">
                                      <p:cBhvr>
                                        <p:cTn id="16" dur="500"/>
                                        <p:tgtEl>
                                          <p:spTgt spid="3">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2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defRPr/>
            </a:pPr>
            <a:r>
              <a:rPr lang="en-US" dirty="0"/>
              <a:t>Dating NT Before AD 70</a:t>
            </a:r>
          </a:p>
        </p:txBody>
      </p:sp>
      <p:sp>
        <p:nvSpPr>
          <p:cNvPr id="3" name="Content Placeholder 2"/>
          <p:cNvSpPr>
            <a:spLocks noGrp="1"/>
          </p:cNvSpPr>
          <p:nvPr>
            <p:ph idx="1"/>
          </p:nvPr>
        </p:nvSpPr>
        <p:spPr/>
        <p:txBody>
          <a:bodyPr/>
          <a:lstStyle/>
          <a:p>
            <a:pPr marL="0" indent="463550">
              <a:buFont typeface="Wingdings" pitchFamily="2" charset="2"/>
              <a:buNone/>
              <a:defRPr/>
            </a:pPr>
            <a:r>
              <a:rPr lang="en-US" sz="2800" b="1" dirty="0" err="1"/>
              <a:t>Almon</a:t>
            </a:r>
            <a:r>
              <a:rPr lang="en-US" sz="2800" b="1" dirty="0"/>
              <a:t> Williams</a:t>
            </a:r>
            <a:r>
              <a:rPr lang="en-US" sz="2800" dirty="0"/>
              <a:t>:  </a:t>
            </a:r>
            <a:r>
              <a:rPr lang="en-US" sz="2800" dirty="0" smtClean="0"/>
              <a:t>“Let </a:t>
            </a:r>
            <a:r>
              <a:rPr lang="en-US" sz="2800" dirty="0"/>
              <a:t>us get to our point about the AD 70 </a:t>
            </a:r>
            <a:r>
              <a:rPr lang="en-US" sz="2800" dirty="0" smtClean="0"/>
              <a:t>doctrine’s </a:t>
            </a:r>
            <a:r>
              <a:rPr lang="en-US" sz="2800" dirty="0"/>
              <a:t>pre-AD 70 dates for all NT books. </a:t>
            </a:r>
            <a:r>
              <a:rPr lang="en-US" sz="2800" b="1" dirty="0">
                <a:solidFill>
                  <a:srgbClr val="FFFF00"/>
                </a:solidFill>
              </a:rPr>
              <a:t>Can this thesis be proven beyond a reasonable doubt?</a:t>
            </a:r>
            <a:r>
              <a:rPr lang="en-US" sz="2800" dirty="0">
                <a:solidFill>
                  <a:srgbClr val="FFFF00"/>
                </a:solidFill>
              </a:rPr>
              <a:t> </a:t>
            </a:r>
            <a:r>
              <a:rPr lang="en-US" sz="2800" dirty="0"/>
              <a:t>I, although I am a joint-believer in this view and would not ordinarily, in any other context, like to admit it so freely, do now most unhesitatingly say, </a:t>
            </a:r>
            <a:r>
              <a:rPr lang="en-US" sz="2800" b="1" dirty="0" smtClean="0">
                <a:solidFill>
                  <a:srgbClr val="FFFF00"/>
                </a:solidFill>
              </a:rPr>
              <a:t>‘No!’</a:t>
            </a:r>
            <a:r>
              <a:rPr lang="en-US" sz="2800" dirty="0" smtClean="0">
                <a:solidFill>
                  <a:srgbClr val="FFFF00"/>
                </a:solidFill>
              </a:rPr>
              <a:t> </a:t>
            </a:r>
            <a:r>
              <a:rPr lang="en-US" sz="2800" dirty="0"/>
              <a:t>and frankly confess my view here to be nothing but an opinion. In other words, </a:t>
            </a:r>
            <a:r>
              <a:rPr lang="en-US" sz="2800" b="1" dirty="0">
                <a:solidFill>
                  <a:srgbClr val="FFFF00"/>
                </a:solidFill>
              </a:rPr>
              <a:t>so long as any proponent of some NT </a:t>
            </a:r>
            <a:r>
              <a:rPr lang="en-US" sz="2800" b="1" dirty="0" smtClean="0">
                <a:solidFill>
                  <a:srgbClr val="FFFF00"/>
                </a:solidFill>
              </a:rPr>
              <a:t>books' </a:t>
            </a:r>
            <a:r>
              <a:rPr lang="en-US" sz="2800" b="1" dirty="0">
                <a:solidFill>
                  <a:srgbClr val="FFFF00"/>
                </a:solidFill>
              </a:rPr>
              <a:t>post-AD 70 origin can present</a:t>
            </a:r>
            <a:endParaRPr lang="en-US" sz="2800" dirty="0">
              <a:solidFill>
                <a:srgbClr val="FFFF00"/>
              </a:solidFill>
            </a:endParaRPr>
          </a:p>
        </p:txBody>
      </p:sp>
      <p:sp>
        <p:nvSpPr>
          <p:cNvPr id="4" name="Slide Number Placeholder 3"/>
          <p:cNvSpPr>
            <a:spLocks noGrp="1"/>
          </p:cNvSpPr>
          <p:nvPr>
            <p:ph type="sldNum" sz="quarter" idx="12"/>
          </p:nvPr>
        </p:nvSpPr>
        <p:spPr/>
        <p:txBody>
          <a:bodyPr/>
          <a:lstStyle/>
          <a:p>
            <a:pPr>
              <a:defRPr/>
            </a:pPr>
            <a:fld id="{3DC67B46-D888-44D1-81F6-B9590DAD79C8}" type="slidenum">
              <a:rPr lang="en-US"/>
              <a:pPr>
                <a:defRPr/>
              </a:pPr>
              <a:t>201</a:t>
            </a:fld>
            <a:endParaRPr lang="en-US"/>
          </a:p>
        </p:txBody>
      </p:sp>
      <p:sp>
        <p:nvSpPr>
          <p:cNvPr id="5" name="Footer Placeholder 4"/>
          <p:cNvSpPr>
            <a:spLocks noGrp="1"/>
          </p:cNvSpPr>
          <p:nvPr>
            <p:ph type="ftr" sz="quarter" idx="11"/>
          </p:nvPr>
        </p:nvSpPr>
        <p:spPr/>
        <p:txBody>
          <a:bodyPr/>
          <a:lstStyle/>
          <a:p>
            <a:pPr>
              <a:defRPr/>
            </a:pPr>
            <a:r>
              <a:rPr lang="en-US" smtClean="0"/>
              <a:t>Kevin Kay</a:t>
            </a:r>
            <a:endParaRPr lang="en-US"/>
          </a:p>
        </p:txBody>
      </p:sp>
    </p:spTree>
  </p:cSld>
  <p:clrMapOvr>
    <a:overrideClrMapping bg1="dk2" tx1="lt1" bg2="dk1" tx2="lt2" accent1="accent1" accent2="accent2" accent3="accent3" accent4="accent4" accent5="accent5" accent6="accent6" hlink="hlink" folHlink="folHlink"/>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par>
    </p:tnLst>
  </p:timing>
</p:sld>
</file>

<file path=ppt/slides/slide2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defRPr/>
            </a:pPr>
            <a:r>
              <a:rPr lang="en-US" dirty="0"/>
              <a:t>Dating NT Before AD 70</a:t>
            </a:r>
          </a:p>
        </p:txBody>
      </p:sp>
      <p:sp>
        <p:nvSpPr>
          <p:cNvPr id="3" name="Content Placeholder 2"/>
          <p:cNvSpPr>
            <a:spLocks noGrp="1"/>
          </p:cNvSpPr>
          <p:nvPr>
            <p:ph idx="1"/>
          </p:nvPr>
        </p:nvSpPr>
        <p:spPr/>
        <p:txBody>
          <a:bodyPr/>
          <a:lstStyle/>
          <a:p>
            <a:pPr marL="0" indent="0">
              <a:buFont typeface="Wingdings" pitchFamily="2" charset="2"/>
              <a:buNone/>
              <a:defRPr/>
            </a:pPr>
            <a:r>
              <a:rPr lang="en-US" sz="2800" b="1" dirty="0" err="1">
                <a:solidFill>
                  <a:srgbClr val="FFFF00"/>
                </a:solidFill>
              </a:rPr>
              <a:t>agruments</a:t>
            </a:r>
            <a:r>
              <a:rPr lang="en-US" sz="2800" b="1" dirty="0">
                <a:solidFill>
                  <a:srgbClr val="FFFF00"/>
                </a:solidFill>
              </a:rPr>
              <a:t> </a:t>
            </a:r>
            <a:r>
              <a:rPr lang="en-US" sz="2800" dirty="0"/>
              <a:t>[</a:t>
            </a:r>
            <a:r>
              <a:rPr lang="en-US" sz="2800" i="1" dirty="0"/>
              <a:t>sic</a:t>
            </a:r>
            <a:r>
              <a:rPr lang="en-US" sz="2800" dirty="0"/>
              <a:t>] </a:t>
            </a:r>
            <a:r>
              <a:rPr lang="en-US" sz="2800" b="1" dirty="0">
                <a:solidFill>
                  <a:srgbClr val="FFFF00"/>
                </a:solidFill>
              </a:rPr>
              <a:t>which are as persuasive or even nearly so as those of the pre-AD 70 advocate, the latter has not gotten close to proving his view beyond a reasonable shadow of doubt</a:t>
            </a:r>
            <a:r>
              <a:rPr lang="en-US" sz="2800" dirty="0">
                <a:solidFill>
                  <a:srgbClr val="FFFF00"/>
                </a:solidFill>
              </a:rPr>
              <a:t> </a:t>
            </a:r>
            <a:r>
              <a:rPr lang="en-US" sz="2800" dirty="0"/>
              <a:t>... In conclusion, to argue for the pre-AD 70 date of all NT books as a personally satisfying opinion is one thing, but to argue for such as an absolute necessity to uphold </a:t>
            </a:r>
            <a:r>
              <a:rPr lang="en-US" sz="2800" dirty="0" smtClean="0"/>
              <a:t>one’s </a:t>
            </a:r>
            <a:r>
              <a:rPr lang="en-US" sz="2800" dirty="0"/>
              <a:t>basic belief about the new covenant and the only true meaning</a:t>
            </a:r>
          </a:p>
        </p:txBody>
      </p:sp>
      <p:sp>
        <p:nvSpPr>
          <p:cNvPr id="4" name="Slide Number Placeholder 3"/>
          <p:cNvSpPr>
            <a:spLocks noGrp="1"/>
          </p:cNvSpPr>
          <p:nvPr>
            <p:ph type="sldNum" sz="quarter" idx="12"/>
          </p:nvPr>
        </p:nvSpPr>
        <p:spPr/>
        <p:txBody>
          <a:bodyPr/>
          <a:lstStyle/>
          <a:p>
            <a:pPr>
              <a:defRPr/>
            </a:pPr>
            <a:fld id="{D5D5C2E6-7F33-4C4C-A5DB-105024D8EEFC}" type="slidenum">
              <a:rPr lang="en-US"/>
              <a:pPr>
                <a:defRPr/>
              </a:pPr>
              <a:t>202</a:t>
            </a:fld>
            <a:endParaRPr lang="en-US"/>
          </a:p>
        </p:txBody>
      </p:sp>
      <p:sp>
        <p:nvSpPr>
          <p:cNvPr id="5" name="Footer Placeholder 4"/>
          <p:cNvSpPr>
            <a:spLocks noGrp="1"/>
          </p:cNvSpPr>
          <p:nvPr>
            <p:ph type="ftr" sz="quarter" idx="11"/>
          </p:nvPr>
        </p:nvSpPr>
        <p:spPr/>
        <p:txBody>
          <a:bodyPr/>
          <a:lstStyle/>
          <a:p>
            <a:pPr>
              <a:defRPr/>
            </a:pPr>
            <a:r>
              <a:rPr lang="en-US" smtClean="0"/>
              <a:t>Kevin Kay</a:t>
            </a:r>
            <a:endParaRPr lang="en-US"/>
          </a:p>
        </p:txBody>
      </p:sp>
    </p:spTree>
  </p:cSld>
  <p:clrMapOvr>
    <a:overrideClrMapping bg1="dk2" tx1="lt1" bg2="dk1" tx2="lt2" accent1="accent1" accent2="accent2" accent3="accent3" accent4="accent4" accent5="accent5" accent6="accent6" hlink="hlink" folHlink="folHlink"/>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par>
    </p:tnLst>
  </p:timing>
</p:sld>
</file>

<file path=ppt/slides/slide2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defRPr/>
            </a:pPr>
            <a:r>
              <a:rPr lang="en-US" dirty="0"/>
              <a:t>Dating NT Before AD 70</a:t>
            </a:r>
          </a:p>
        </p:txBody>
      </p:sp>
      <p:sp>
        <p:nvSpPr>
          <p:cNvPr id="3" name="Content Placeholder 2"/>
          <p:cNvSpPr>
            <a:spLocks noGrp="1"/>
          </p:cNvSpPr>
          <p:nvPr>
            <p:ph idx="1"/>
          </p:nvPr>
        </p:nvSpPr>
        <p:spPr/>
        <p:txBody>
          <a:bodyPr/>
          <a:lstStyle/>
          <a:p>
            <a:pPr marL="0" indent="0">
              <a:buFont typeface="Wingdings" pitchFamily="2" charset="2"/>
              <a:buNone/>
              <a:defRPr/>
            </a:pPr>
            <a:r>
              <a:rPr lang="en-US" sz="2800" dirty="0"/>
              <a:t>of divine truth is, to say the least, quite another thing. In short, it is an opinion -- pure and simple</a:t>
            </a:r>
            <a:r>
              <a:rPr lang="en-US" sz="2800" dirty="0" smtClean="0"/>
              <a:t>!” </a:t>
            </a:r>
            <a:r>
              <a:rPr lang="en-US" sz="2000" dirty="0" smtClean="0"/>
              <a:t>(“AD </a:t>
            </a:r>
            <a:r>
              <a:rPr lang="en-US" sz="2000" dirty="0"/>
              <a:t>70: The End</a:t>
            </a:r>
            <a:r>
              <a:rPr lang="en-US" sz="2000" dirty="0" smtClean="0"/>
              <a:t>?” </a:t>
            </a:r>
            <a:r>
              <a:rPr lang="en-US" sz="2000" i="1" dirty="0"/>
              <a:t>The Doctrine of Last Things</a:t>
            </a:r>
            <a:r>
              <a:rPr lang="en-US" sz="2000" dirty="0"/>
              <a:t>, </a:t>
            </a:r>
            <a:r>
              <a:rPr lang="en-US" sz="2000" dirty="0" smtClean="0"/>
              <a:t>1986 </a:t>
            </a:r>
            <a:r>
              <a:rPr lang="en-US" sz="2000" dirty="0"/>
              <a:t>Florida College </a:t>
            </a:r>
            <a:r>
              <a:rPr lang="en-US" sz="2000" dirty="0" smtClean="0"/>
              <a:t>Lectures, 215</a:t>
            </a:r>
            <a:r>
              <a:rPr lang="en-US" sz="2000" dirty="0"/>
              <a:t>)</a:t>
            </a:r>
          </a:p>
        </p:txBody>
      </p:sp>
      <p:sp>
        <p:nvSpPr>
          <p:cNvPr id="4" name="Slide Number Placeholder 3"/>
          <p:cNvSpPr>
            <a:spLocks noGrp="1"/>
          </p:cNvSpPr>
          <p:nvPr>
            <p:ph type="sldNum" sz="quarter" idx="12"/>
          </p:nvPr>
        </p:nvSpPr>
        <p:spPr/>
        <p:txBody>
          <a:bodyPr/>
          <a:lstStyle/>
          <a:p>
            <a:pPr>
              <a:defRPr/>
            </a:pPr>
            <a:fld id="{5676BAEF-29C5-4A7E-86FC-ED9ABC86D267}" type="slidenum">
              <a:rPr lang="en-US"/>
              <a:pPr>
                <a:defRPr/>
              </a:pPr>
              <a:t>203</a:t>
            </a:fld>
            <a:endParaRPr lang="en-US"/>
          </a:p>
        </p:txBody>
      </p:sp>
      <p:sp>
        <p:nvSpPr>
          <p:cNvPr id="5" name="Footer Placeholder 4"/>
          <p:cNvSpPr>
            <a:spLocks noGrp="1"/>
          </p:cNvSpPr>
          <p:nvPr>
            <p:ph type="ftr" sz="quarter" idx="11"/>
          </p:nvPr>
        </p:nvSpPr>
        <p:spPr/>
        <p:txBody>
          <a:bodyPr/>
          <a:lstStyle/>
          <a:p>
            <a:pPr>
              <a:defRPr/>
            </a:pPr>
            <a:r>
              <a:rPr lang="en-US" smtClean="0"/>
              <a:t>Kevin Kay</a:t>
            </a:r>
            <a:endParaRPr lang="en-US"/>
          </a:p>
        </p:txBody>
      </p:sp>
    </p:spTree>
  </p:cSld>
  <p:clrMapOvr>
    <a:overrideClrMapping bg1="dk2" tx1="lt1" bg2="dk1" tx2="lt2" accent1="accent1" accent2="accent2" accent3="accent3" accent4="accent4" accent5="accent5" accent6="accent6" hlink="hlink" folHlink="folHlink"/>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par>
    </p:tnLst>
  </p:timing>
</p:sld>
</file>

<file path=ppt/slides/slide204.xml><?xml version="1.0" encoding="utf-8"?>
<p:sld xmlns:a="http://schemas.openxmlformats.org/drawingml/2006/main" xmlns:r="http://schemas.openxmlformats.org/officeDocument/2006/relationships" xmlns:p="http://schemas.openxmlformats.org/presentationml/2006/main" showMasterSp="0">
  <p:cSld>
    <p:bg>
      <p:bgPr>
        <a:blipFill dpi="0" rotWithShape="1">
          <a:blip r:embed="rId3">
            <a:lum/>
          </a:blip>
          <a:srcRect/>
          <a:stretch>
            <a:fillRect l="-15000" r="-15000"/>
          </a:stretch>
        </a:blipFill>
        <a:effectLst/>
      </p:bgPr>
    </p:bg>
    <p:spTree>
      <p:nvGrpSpPr>
        <p:cNvPr id="1" name=""/>
        <p:cNvGrpSpPr/>
        <p:nvPr/>
      </p:nvGrpSpPr>
      <p:grpSpPr>
        <a:xfrm>
          <a:off x="0" y="0"/>
          <a:ext cx="0" cy="0"/>
          <a:chOff x="0" y="0"/>
          <a:chExt cx="0" cy="0"/>
        </a:xfrm>
      </p:grpSpPr>
      <p:sp>
        <p:nvSpPr>
          <p:cNvPr id="6" name="Title 5"/>
          <p:cNvSpPr>
            <a:spLocks noGrp="1"/>
          </p:cNvSpPr>
          <p:nvPr>
            <p:ph type="ctrTitle" sz="quarter"/>
          </p:nvPr>
        </p:nvSpPr>
        <p:spPr>
          <a:solidFill>
            <a:srgbClr val="C00000"/>
          </a:solidFill>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a:lstStyle/>
          <a:p>
            <a:pPr>
              <a:defRPr/>
            </a:pPr>
            <a:r>
              <a:rPr lang="en-US" dirty="0" smtClean="0"/>
              <a:t>Daniel’s Prophecies</a:t>
            </a:r>
            <a:br>
              <a:rPr lang="en-US" dirty="0" smtClean="0"/>
            </a:br>
            <a:r>
              <a:rPr lang="en-US" dirty="0" smtClean="0"/>
              <a:t>Fulfilled in AD 70</a:t>
            </a:r>
            <a:endParaRPr lang="en-US" dirty="0"/>
          </a:p>
        </p:txBody>
      </p:sp>
      <p:sp>
        <p:nvSpPr>
          <p:cNvPr id="7" name="Subtitle 6"/>
          <p:cNvSpPr>
            <a:spLocks noGrp="1"/>
          </p:cNvSpPr>
          <p:nvPr>
            <p:ph type="subTitle" sz="quarter" idx="1"/>
          </p:nvPr>
        </p:nvSpPr>
        <p:spPr/>
        <p:txBody>
          <a:bodyPr/>
          <a:lstStyle/>
          <a:p>
            <a:pPr>
              <a:defRPr/>
            </a:pPr>
            <a:endParaRPr lang="en-US"/>
          </a:p>
        </p:txBody>
      </p:sp>
      <p:sp>
        <p:nvSpPr>
          <p:cNvPr id="5" name="Slide Number Placeholder 4"/>
          <p:cNvSpPr>
            <a:spLocks noGrp="1"/>
          </p:cNvSpPr>
          <p:nvPr>
            <p:ph type="sldNum" sz="quarter" idx="12"/>
          </p:nvPr>
        </p:nvSpPr>
        <p:spPr/>
        <p:txBody>
          <a:bodyPr/>
          <a:lstStyle/>
          <a:p>
            <a:pPr>
              <a:defRPr/>
            </a:pPr>
            <a:fld id="{98AEB56C-76A9-4BEB-8FAF-969C41A4B574}" type="slidenum">
              <a:rPr lang="en-US">
                <a:solidFill>
                  <a:srgbClr val="FFFFFF"/>
                </a:solidFill>
              </a:rPr>
              <a:pPr>
                <a:defRPr/>
              </a:pPr>
              <a:t>204</a:t>
            </a:fld>
            <a:endParaRPr lang="en-US">
              <a:solidFill>
                <a:srgbClr val="FFFFFF"/>
              </a:solidFill>
            </a:endParaRPr>
          </a:p>
        </p:txBody>
      </p:sp>
      <p:sp>
        <p:nvSpPr>
          <p:cNvPr id="2" name="Footer Placeholder 1"/>
          <p:cNvSpPr>
            <a:spLocks noGrp="1"/>
          </p:cNvSpPr>
          <p:nvPr>
            <p:ph type="ftr" sz="quarter" idx="11"/>
          </p:nvPr>
        </p:nvSpPr>
        <p:spPr/>
        <p:txBody>
          <a:bodyPr/>
          <a:lstStyle/>
          <a:p>
            <a:pPr>
              <a:defRPr/>
            </a:pPr>
            <a:r>
              <a:rPr lang="en-US" smtClean="0">
                <a:solidFill>
                  <a:srgbClr val="FFFFFF"/>
                </a:solidFill>
              </a:rPr>
              <a:t>Kevin Kay</a:t>
            </a:r>
            <a:endParaRPr lang="en-US">
              <a:solidFill>
                <a:srgbClr val="FFFFFF"/>
              </a:solidFill>
            </a:endParaRPr>
          </a:p>
        </p:txBody>
      </p:sp>
    </p:spTree>
    <p:extLst>
      <p:ext uri="{BB962C8B-B14F-4D97-AF65-F5344CB8AC3E}">
        <p14:creationId xmlns:p14="http://schemas.microsoft.com/office/powerpoint/2010/main" val="2812690968"/>
      </p:ext>
    </p:extLst>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par>
    </p:tnLst>
  </p:timing>
</p:sld>
</file>

<file path=ppt/slides/slide2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6498" name="Rectangle 2"/>
          <p:cNvSpPr>
            <a:spLocks noGrp="1" noChangeArrowheads="1"/>
          </p:cNvSpPr>
          <p:nvPr>
            <p:ph type="title"/>
          </p:nvPr>
        </p:nvSpPr>
        <p:spPr/>
        <p:txBody>
          <a:bodyPr/>
          <a:lstStyle/>
          <a:p>
            <a:pPr>
              <a:defRPr/>
            </a:pPr>
            <a:r>
              <a:rPr lang="en-US" dirty="0" smtClean="0">
                <a:solidFill>
                  <a:srgbClr val="FF0000"/>
                </a:solidFill>
                <a:cs typeface="Arial" pitchFamily="34" charset="0"/>
              </a:rPr>
              <a:t>70 Weeks </a:t>
            </a:r>
            <a:r>
              <a:rPr lang="en-US" dirty="0">
                <a:solidFill>
                  <a:srgbClr val="FF0000"/>
                </a:solidFill>
                <a:cs typeface="Arial" pitchFamily="34" charset="0"/>
              </a:rPr>
              <a:t>Are Determined</a:t>
            </a:r>
            <a:r>
              <a:rPr lang="en-US" sz="3500" b="1" dirty="0">
                <a:solidFill>
                  <a:srgbClr val="FF0000"/>
                </a:solidFill>
                <a:cs typeface="Arial" pitchFamily="34" charset="0"/>
              </a:rPr>
              <a:t/>
            </a:r>
            <a:br>
              <a:rPr lang="en-US" sz="3500" b="1" dirty="0">
                <a:solidFill>
                  <a:srgbClr val="FF0000"/>
                </a:solidFill>
                <a:cs typeface="Arial" pitchFamily="34" charset="0"/>
              </a:rPr>
            </a:br>
            <a:r>
              <a:rPr lang="en-US" sz="3000" dirty="0">
                <a:solidFill>
                  <a:srgbClr val="FF0000"/>
                </a:solidFill>
                <a:latin typeface="+mn-lt"/>
              </a:rPr>
              <a:t>(Dan. </a:t>
            </a:r>
            <a:r>
              <a:rPr lang="en-US" sz="3000" dirty="0" smtClean="0">
                <a:solidFill>
                  <a:srgbClr val="FF0000"/>
                </a:solidFill>
                <a:latin typeface="+mn-lt"/>
              </a:rPr>
              <a:t>9:24</a:t>
            </a:r>
            <a:r>
              <a:rPr lang="en-US" sz="3000" dirty="0">
                <a:solidFill>
                  <a:srgbClr val="FF0000"/>
                </a:solidFill>
                <a:latin typeface="+mn-lt"/>
              </a:rPr>
              <a:t>)</a:t>
            </a:r>
          </a:p>
        </p:txBody>
      </p:sp>
      <p:sp>
        <p:nvSpPr>
          <p:cNvPr id="106499" name="Rectangle 3"/>
          <p:cNvSpPr>
            <a:spLocks noGrp="1" noChangeArrowheads="1"/>
          </p:cNvSpPr>
          <p:nvPr>
            <p:ph idx="1"/>
          </p:nvPr>
        </p:nvSpPr>
        <p:spPr>
          <a:xfrm>
            <a:off x="609600" y="1752600"/>
            <a:ext cx="7772400" cy="4267200"/>
          </a:xfrm>
        </p:spPr>
        <p:txBody>
          <a:bodyPr/>
          <a:lstStyle/>
          <a:p>
            <a:pPr marL="463550" indent="-463550">
              <a:spcBef>
                <a:spcPct val="0"/>
              </a:spcBef>
              <a:spcAft>
                <a:spcPts val="2400"/>
              </a:spcAft>
              <a:defRPr/>
            </a:pPr>
            <a:r>
              <a:rPr lang="en-US" sz="2800" dirty="0" smtClean="0">
                <a:cs typeface="Arial" pitchFamily="34" charset="0"/>
              </a:rPr>
              <a:t>“To </a:t>
            </a:r>
            <a:r>
              <a:rPr lang="en-US" sz="2800" dirty="0">
                <a:cs typeface="Arial" pitchFamily="34" charset="0"/>
              </a:rPr>
              <a:t>finish the </a:t>
            </a:r>
            <a:r>
              <a:rPr lang="en-US" sz="2800" b="1" dirty="0" smtClean="0">
                <a:solidFill>
                  <a:srgbClr val="FFFF00"/>
                </a:solidFill>
                <a:cs typeface="Arial" pitchFamily="34" charset="0"/>
              </a:rPr>
              <a:t>transgression</a:t>
            </a:r>
            <a:r>
              <a:rPr lang="en-US" sz="2800" dirty="0" smtClean="0">
                <a:cs typeface="Arial" pitchFamily="34" charset="0"/>
              </a:rPr>
              <a:t>”</a:t>
            </a:r>
            <a:endParaRPr lang="en-US" sz="2800" dirty="0"/>
          </a:p>
          <a:p>
            <a:pPr marL="463550" indent="-463550">
              <a:spcBef>
                <a:spcPct val="0"/>
              </a:spcBef>
              <a:spcAft>
                <a:spcPts val="2400"/>
              </a:spcAft>
              <a:defRPr/>
            </a:pPr>
            <a:r>
              <a:rPr lang="en-US" sz="2800" dirty="0" smtClean="0">
                <a:cs typeface="Arial" pitchFamily="34" charset="0"/>
              </a:rPr>
              <a:t>“To </a:t>
            </a:r>
            <a:r>
              <a:rPr lang="en-US" sz="2800" dirty="0">
                <a:cs typeface="Arial" pitchFamily="34" charset="0"/>
              </a:rPr>
              <a:t>make an end of </a:t>
            </a:r>
            <a:r>
              <a:rPr lang="en-US" sz="2800" b="1" dirty="0">
                <a:solidFill>
                  <a:srgbClr val="FFFF00"/>
                </a:solidFill>
                <a:cs typeface="Arial" pitchFamily="34" charset="0"/>
              </a:rPr>
              <a:t>sins</a:t>
            </a:r>
            <a:r>
              <a:rPr lang="en-US" sz="2800" dirty="0" smtClean="0">
                <a:cs typeface="Arial" pitchFamily="34" charset="0"/>
              </a:rPr>
              <a:t>”</a:t>
            </a:r>
            <a:r>
              <a:rPr lang="en-US" sz="2800" dirty="0" smtClean="0"/>
              <a:t> </a:t>
            </a:r>
            <a:endParaRPr lang="en-US" sz="2800" dirty="0"/>
          </a:p>
          <a:p>
            <a:pPr marL="463550" indent="-463550">
              <a:spcBef>
                <a:spcPct val="0"/>
              </a:spcBef>
              <a:spcAft>
                <a:spcPts val="2400"/>
              </a:spcAft>
              <a:defRPr/>
            </a:pPr>
            <a:r>
              <a:rPr lang="en-US" sz="2800" dirty="0" smtClean="0">
                <a:cs typeface="Arial" pitchFamily="34" charset="0"/>
              </a:rPr>
              <a:t>“To </a:t>
            </a:r>
            <a:r>
              <a:rPr lang="en-US" sz="2800" dirty="0">
                <a:cs typeface="Arial" pitchFamily="34" charset="0"/>
              </a:rPr>
              <a:t>make </a:t>
            </a:r>
            <a:r>
              <a:rPr lang="en-US" sz="2800" b="1" dirty="0">
                <a:solidFill>
                  <a:srgbClr val="FFFF00"/>
                </a:solidFill>
                <a:cs typeface="Arial" pitchFamily="34" charset="0"/>
              </a:rPr>
              <a:t>reconciliation</a:t>
            </a:r>
            <a:r>
              <a:rPr lang="en-US" sz="2800" dirty="0">
                <a:cs typeface="Arial" pitchFamily="34" charset="0"/>
              </a:rPr>
              <a:t> for </a:t>
            </a:r>
            <a:r>
              <a:rPr lang="en-US" sz="2800" dirty="0" smtClean="0">
                <a:cs typeface="Arial" pitchFamily="34" charset="0"/>
              </a:rPr>
              <a:t>iniquity”</a:t>
            </a:r>
            <a:endParaRPr lang="en-US" sz="2800" dirty="0">
              <a:cs typeface="Arial" pitchFamily="34" charset="0"/>
            </a:endParaRPr>
          </a:p>
          <a:p>
            <a:pPr marL="463550" indent="-463550">
              <a:spcBef>
                <a:spcPct val="0"/>
              </a:spcBef>
              <a:spcAft>
                <a:spcPts val="2400"/>
              </a:spcAft>
              <a:defRPr/>
            </a:pPr>
            <a:r>
              <a:rPr lang="en-US" sz="2800" dirty="0"/>
              <a:t> </a:t>
            </a:r>
            <a:r>
              <a:rPr lang="en-US" sz="2800" dirty="0" smtClean="0">
                <a:cs typeface="Arial" pitchFamily="34" charset="0"/>
              </a:rPr>
              <a:t>“To </a:t>
            </a:r>
            <a:r>
              <a:rPr lang="en-US" sz="2800" dirty="0">
                <a:cs typeface="Arial" pitchFamily="34" charset="0"/>
              </a:rPr>
              <a:t>bring in </a:t>
            </a:r>
            <a:r>
              <a:rPr lang="en-US" sz="2800" b="1" dirty="0">
                <a:solidFill>
                  <a:srgbClr val="FFFF00"/>
                </a:solidFill>
                <a:cs typeface="Arial" pitchFamily="34" charset="0"/>
              </a:rPr>
              <a:t>everlasting righteousness</a:t>
            </a:r>
            <a:r>
              <a:rPr lang="en-US" sz="2800" dirty="0" smtClean="0">
                <a:cs typeface="Arial" pitchFamily="34" charset="0"/>
              </a:rPr>
              <a:t>”</a:t>
            </a:r>
            <a:endParaRPr lang="en-US" sz="2800" dirty="0">
              <a:cs typeface="Arial" pitchFamily="34" charset="0"/>
            </a:endParaRPr>
          </a:p>
          <a:p>
            <a:pPr marL="463550" indent="-463550">
              <a:spcBef>
                <a:spcPct val="0"/>
              </a:spcBef>
              <a:spcAft>
                <a:spcPts val="2400"/>
              </a:spcAft>
              <a:defRPr/>
            </a:pPr>
            <a:r>
              <a:rPr lang="en-US" sz="2800" dirty="0" smtClean="0">
                <a:cs typeface="Arial" pitchFamily="34" charset="0"/>
              </a:rPr>
              <a:t>“To </a:t>
            </a:r>
            <a:r>
              <a:rPr lang="en-US" sz="2800" dirty="0">
                <a:cs typeface="Arial" pitchFamily="34" charset="0"/>
              </a:rPr>
              <a:t>seal up </a:t>
            </a:r>
            <a:r>
              <a:rPr lang="en-US" sz="2800" b="1" dirty="0">
                <a:solidFill>
                  <a:srgbClr val="FFFF00"/>
                </a:solidFill>
                <a:cs typeface="Arial" pitchFamily="34" charset="0"/>
              </a:rPr>
              <a:t>vision</a:t>
            </a:r>
            <a:r>
              <a:rPr lang="en-US" sz="2800" dirty="0">
                <a:cs typeface="Arial" pitchFamily="34" charset="0"/>
              </a:rPr>
              <a:t> and </a:t>
            </a:r>
            <a:r>
              <a:rPr lang="en-US" sz="2800" b="1" dirty="0">
                <a:solidFill>
                  <a:srgbClr val="FFFF00"/>
                </a:solidFill>
                <a:cs typeface="Arial" pitchFamily="34" charset="0"/>
              </a:rPr>
              <a:t>prophecy</a:t>
            </a:r>
            <a:r>
              <a:rPr lang="en-US" sz="2800" dirty="0" smtClean="0">
                <a:cs typeface="Arial" pitchFamily="34" charset="0"/>
              </a:rPr>
              <a:t>”</a:t>
            </a:r>
            <a:endParaRPr lang="en-US" sz="2800" dirty="0">
              <a:cs typeface="Arial" pitchFamily="34" charset="0"/>
            </a:endParaRPr>
          </a:p>
          <a:p>
            <a:pPr marL="463550" indent="-463550">
              <a:spcBef>
                <a:spcPct val="0"/>
              </a:spcBef>
              <a:spcAft>
                <a:spcPts val="2400"/>
              </a:spcAft>
              <a:defRPr/>
            </a:pPr>
            <a:r>
              <a:rPr lang="en-US" sz="2800" dirty="0" smtClean="0">
                <a:cs typeface="Arial" pitchFamily="34" charset="0"/>
              </a:rPr>
              <a:t>“To </a:t>
            </a:r>
            <a:r>
              <a:rPr lang="en-US" sz="2800" dirty="0">
                <a:cs typeface="Arial" pitchFamily="34" charset="0"/>
              </a:rPr>
              <a:t>anoint the </a:t>
            </a:r>
            <a:r>
              <a:rPr lang="en-US" sz="2800" b="1" dirty="0">
                <a:solidFill>
                  <a:srgbClr val="FFFF00"/>
                </a:solidFill>
                <a:cs typeface="Arial" pitchFamily="34" charset="0"/>
              </a:rPr>
              <a:t>Most Holy</a:t>
            </a:r>
            <a:r>
              <a:rPr lang="en-US" sz="2800" dirty="0" smtClean="0">
                <a:cs typeface="Arial" pitchFamily="34" charset="0"/>
              </a:rPr>
              <a:t>”</a:t>
            </a:r>
            <a:endParaRPr lang="en-US" sz="2800" dirty="0"/>
          </a:p>
        </p:txBody>
      </p:sp>
      <p:sp>
        <p:nvSpPr>
          <p:cNvPr id="8" name="Slide Number Placeholder 5"/>
          <p:cNvSpPr>
            <a:spLocks noGrp="1"/>
          </p:cNvSpPr>
          <p:nvPr>
            <p:ph type="sldNum" sz="quarter" idx="12"/>
          </p:nvPr>
        </p:nvSpPr>
        <p:spPr/>
        <p:txBody>
          <a:bodyPr/>
          <a:lstStyle/>
          <a:p>
            <a:pPr>
              <a:defRPr/>
            </a:pPr>
            <a:fld id="{DF08E995-D855-42FC-8656-C6D46085C32E}" type="slidenum">
              <a:rPr lang="en-US">
                <a:solidFill>
                  <a:srgbClr val="FFFFFF"/>
                </a:solidFill>
              </a:rPr>
              <a:pPr>
                <a:defRPr/>
              </a:pPr>
              <a:t>205</a:t>
            </a:fld>
            <a:endParaRPr lang="en-US">
              <a:solidFill>
                <a:srgbClr val="FFFFFF"/>
              </a:solidFill>
            </a:endParaRPr>
          </a:p>
        </p:txBody>
      </p:sp>
      <p:sp>
        <p:nvSpPr>
          <p:cNvPr id="3" name="Left Arrow 2"/>
          <p:cNvSpPr/>
          <p:nvPr/>
        </p:nvSpPr>
        <p:spPr bwMode="auto">
          <a:xfrm rot="19687561">
            <a:off x="6108184" y="1565794"/>
            <a:ext cx="2286000" cy="1143000"/>
          </a:xfrm>
          <a:prstGeom prst="leftArrow">
            <a:avLst/>
          </a:prstGeom>
          <a:solidFill>
            <a:srgbClr val="C00000"/>
          </a:solidFill>
          <a:ln w="9525" cap="flat" cmpd="sng" algn="ctr">
            <a:noFill/>
            <a:prstDash val="solid"/>
            <a:round/>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91440" tIns="45720" rIns="91440" bIns="45720" numCol="1" rtlCol="0" anchor="ctr" anchorCtr="0" compatLnSpc="1">
            <a:prstTxWarp prst="textNoShape">
              <a:avLst/>
            </a:prstTxWarp>
          </a:bodyPr>
          <a:lstStyle/>
          <a:p>
            <a:pPr algn="ctr" eaLnBrk="0" hangingPunct="0"/>
            <a:r>
              <a:rPr lang="en-US" sz="3200" dirty="0" smtClean="0">
                <a:solidFill>
                  <a:prstClr val="white"/>
                </a:solidFill>
                <a:latin typeface="Arial Black"/>
                <a:cs typeface="+mn-cs"/>
              </a:rPr>
              <a:t>AD 70</a:t>
            </a:r>
          </a:p>
        </p:txBody>
      </p:sp>
      <p:sp>
        <p:nvSpPr>
          <p:cNvPr id="2" name="Footer Placeholder 1"/>
          <p:cNvSpPr>
            <a:spLocks noGrp="1"/>
          </p:cNvSpPr>
          <p:nvPr>
            <p:ph type="ftr" sz="quarter" idx="11"/>
          </p:nvPr>
        </p:nvSpPr>
        <p:spPr/>
        <p:txBody>
          <a:bodyPr/>
          <a:lstStyle/>
          <a:p>
            <a:pPr>
              <a:defRPr/>
            </a:pPr>
            <a:r>
              <a:rPr lang="en-US" smtClean="0"/>
              <a:t>Kevin Kay</a:t>
            </a:r>
            <a:endParaRPr lang="en-US"/>
          </a:p>
        </p:txBody>
      </p:sp>
    </p:spTree>
    <p:extLst>
      <p:ext uri="{BB962C8B-B14F-4D97-AF65-F5344CB8AC3E}">
        <p14:creationId xmlns:p14="http://schemas.microsoft.com/office/powerpoint/2010/main" val="2523629644"/>
      </p:ext>
    </p:extLst>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2"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right)">
                                      <p:cBhvr>
                                        <p:cTn id="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2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defRPr/>
            </a:pPr>
            <a:r>
              <a:rPr lang="en-US" dirty="0">
                <a:solidFill>
                  <a:srgbClr val="FF0000"/>
                </a:solidFill>
              </a:rPr>
              <a:t>Daniel </a:t>
            </a:r>
            <a:r>
              <a:rPr lang="en-US" dirty="0" smtClean="0">
                <a:solidFill>
                  <a:srgbClr val="FF0000"/>
                </a:solidFill>
              </a:rPr>
              <a:t>9 &amp; Daniel 11-12</a:t>
            </a:r>
            <a:endParaRPr lang="en-US" dirty="0">
              <a:solidFill>
                <a:srgbClr val="FF0000"/>
              </a:solidFill>
            </a:endParaRPr>
          </a:p>
        </p:txBody>
      </p:sp>
      <p:graphicFrame>
        <p:nvGraphicFramePr>
          <p:cNvPr id="5" name="Content Placeholder 4"/>
          <p:cNvGraphicFramePr>
            <a:graphicFrameLocks noGrp="1"/>
          </p:cNvGraphicFramePr>
          <p:nvPr>
            <p:ph idx="1"/>
            <p:extLst>
              <p:ext uri="{D42A27DB-BD31-4B8C-83A1-F6EECF244321}">
                <p14:modId xmlns:p14="http://schemas.microsoft.com/office/powerpoint/2010/main" val="263480326"/>
              </p:ext>
            </p:extLst>
          </p:nvPr>
        </p:nvGraphicFramePr>
        <p:xfrm>
          <a:off x="457200" y="1524000"/>
          <a:ext cx="8229600" cy="4419599"/>
        </p:xfrm>
        <a:graphic>
          <a:graphicData uri="http://schemas.openxmlformats.org/drawingml/2006/table">
            <a:tbl>
              <a:tblPr firstRow="1" bandCol="1">
                <a:tableStyleId>{5C22544A-7EE6-4342-B048-85BDC9FD1C3A}</a:tableStyleId>
              </a:tblPr>
              <a:tblGrid>
                <a:gridCol w="2514600"/>
                <a:gridCol w="2971800"/>
                <a:gridCol w="2743200"/>
              </a:tblGrid>
              <a:tr h="794167">
                <a:tc>
                  <a:txBody>
                    <a:bodyPr/>
                    <a:lstStyle/>
                    <a:p>
                      <a:pPr algn="ctr"/>
                      <a:r>
                        <a:rPr lang="en-US" sz="2000" dirty="0" smtClean="0"/>
                        <a:t>70 Weeks</a:t>
                      </a:r>
                      <a:endParaRPr lang="en-US" sz="2000" dirty="0"/>
                    </a:p>
                  </a:txBody>
                  <a:tcPr marT="45727" marB="45727" anchor="ctr">
                    <a:solidFill>
                      <a:schemeClr val="tx2">
                        <a:lumMod val="50000"/>
                      </a:schemeClr>
                    </a:solidFill>
                  </a:tcPr>
                </a:tc>
                <a:tc>
                  <a:txBody>
                    <a:bodyPr/>
                    <a:lstStyle/>
                    <a:p>
                      <a:endParaRPr lang="en-US" sz="2000" dirty="0"/>
                    </a:p>
                  </a:txBody>
                  <a:tcPr marT="45727" marB="45727" anchor="ctr">
                    <a:solidFill>
                      <a:schemeClr val="tx2">
                        <a:lumMod val="50000"/>
                      </a:schemeClr>
                    </a:solidFill>
                  </a:tcPr>
                </a:tc>
                <a:tc>
                  <a:txBody>
                    <a:bodyPr/>
                    <a:lstStyle/>
                    <a:p>
                      <a:pPr algn="ctr"/>
                      <a:r>
                        <a:rPr lang="en-US" sz="2000" dirty="0" smtClean="0"/>
                        <a:t>Kings North &amp; South</a:t>
                      </a:r>
                      <a:endParaRPr lang="en-US" sz="2000" dirty="0"/>
                    </a:p>
                  </a:txBody>
                  <a:tcPr marT="45727" marB="45727" anchor="ctr">
                    <a:solidFill>
                      <a:schemeClr val="tx2">
                        <a:lumMod val="50000"/>
                      </a:schemeClr>
                    </a:solidFill>
                  </a:tcPr>
                </a:tc>
              </a:tr>
              <a:tr h="794167">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000" dirty="0" smtClean="0"/>
                        <a:t>Dan. 9:9:24, 26-27</a:t>
                      </a:r>
                      <a:endParaRPr lang="en-US" sz="2000" dirty="0"/>
                    </a:p>
                  </a:txBody>
                  <a:tcPr marT="45727" marB="45727" anchor="ctr"/>
                </a:tc>
                <a:tc>
                  <a:txBody>
                    <a:bodyPr/>
                    <a:lstStyle/>
                    <a:p>
                      <a:pPr algn="ctr"/>
                      <a:r>
                        <a:rPr lang="en-US" sz="2000" b="0" dirty="0" smtClean="0">
                          <a:latin typeface="+mj-lt"/>
                        </a:rPr>
                        <a:t>Determined</a:t>
                      </a:r>
                      <a:endParaRPr lang="en-US" sz="2000" b="0" dirty="0">
                        <a:latin typeface="+mj-lt"/>
                      </a:endParaRPr>
                    </a:p>
                  </a:txBody>
                  <a:tcPr marT="45727" marB="45727" anchor="ct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000" dirty="0" smtClean="0"/>
                        <a:t>Dan. 11:36</a:t>
                      </a:r>
                      <a:endParaRPr lang="en-US" sz="2000" dirty="0"/>
                    </a:p>
                  </a:txBody>
                  <a:tcPr marT="45727" marB="45727" anchor="ctr"/>
                </a:tc>
              </a:tr>
              <a:tr h="794167">
                <a:tc>
                  <a:txBody>
                    <a:bodyPr/>
                    <a:lstStyle/>
                    <a:p>
                      <a:r>
                        <a:rPr lang="en-US" sz="2000" dirty="0" smtClean="0"/>
                        <a:t>Dan. 9:24</a:t>
                      </a:r>
                      <a:endParaRPr lang="en-US" sz="2000" dirty="0"/>
                    </a:p>
                  </a:txBody>
                  <a:tcPr marT="45727" marB="45727" anchor="ctr"/>
                </a:tc>
                <a:tc>
                  <a:txBody>
                    <a:bodyPr/>
                    <a:lstStyle/>
                    <a:p>
                      <a:pPr algn="ctr"/>
                      <a:r>
                        <a:rPr lang="en-US" sz="2000" b="0" dirty="0" smtClean="0">
                          <a:latin typeface="+mj-lt"/>
                        </a:rPr>
                        <a:t>Your people</a:t>
                      </a:r>
                      <a:endParaRPr lang="en-US" sz="2000" b="0" dirty="0">
                        <a:latin typeface="+mj-lt"/>
                      </a:endParaRPr>
                    </a:p>
                  </a:txBody>
                  <a:tcPr marT="45727" marB="45727" anchor="ct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000" dirty="0" smtClean="0"/>
                        <a:t>Dan. 10:14; 11:14;</a:t>
                      </a:r>
                      <a:r>
                        <a:rPr lang="en-US" sz="2000" baseline="0" dirty="0" smtClean="0"/>
                        <a:t> 12:1</a:t>
                      </a:r>
                      <a:endParaRPr lang="en-US" sz="2000" dirty="0"/>
                    </a:p>
                  </a:txBody>
                  <a:tcPr marT="45727" marB="45727" anchor="ctr"/>
                </a:tc>
              </a:tr>
              <a:tr h="794054">
                <a:tc>
                  <a:txBody>
                    <a:bodyPr/>
                    <a:lstStyle/>
                    <a:p>
                      <a:r>
                        <a:rPr lang="en-US" sz="2000" dirty="0" smtClean="0"/>
                        <a:t>Dan. 9:24</a:t>
                      </a:r>
                      <a:endParaRPr lang="en-US" sz="2000" dirty="0"/>
                    </a:p>
                  </a:txBody>
                  <a:tcPr marT="45727" marB="45727" anchor="ctr"/>
                </a:tc>
                <a:tc>
                  <a:txBody>
                    <a:bodyPr/>
                    <a:lstStyle/>
                    <a:p>
                      <a:pPr algn="ctr"/>
                      <a:r>
                        <a:rPr lang="en-US" sz="2000" b="0" dirty="0" smtClean="0">
                          <a:latin typeface="+mj-lt"/>
                        </a:rPr>
                        <a:t>Everlasting righteousness/life</a:t>
                      </a:r>
                      <a:endParaRPr lang="en-US" sz="2000" b="0" dirty="0">
                        <a:latin typeface="+mj-lt"/>
                      </a:endParaRPr>
                    </a:p>
                  </a:txBody>
                  <a:tcPr marT="45727" marB="45727" anchor="ct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000" dirty="0" smtClean="0"/>
                        <a:t>Dan. 12:2</a:t>
                      </a:r>
                      <a:endParaRPr lang="en-US" sz="2000" dirty="0"/>
                    </a:p>
                  </a:txBody>
                  <a:tcPr marT="45727" marB="45727" anchor="ctr"/>
                </a:tc>
              </a:tr>
              <a:tr h="448877">
                <a:tc>
                  <a:txBody>
                    <a:bodyPr/>
                    <a:lstStyle/>
                    <a:p>
                      <a:r>
                        <a:rPr lang="en-US" sz="2000" dirty="0" smtClean="0"/>
                        <a:t>Dan. 9:24</a:t>
                      </a:r>
                      <a:endParaRPr lang="en-US" sz="2000" dirty="0"/>
                    </a:p>
                  </a:txBody>
                  <a:tcPr marT="45727" marB="45727" anchor="ctr"/>
                </a:tc>
                <a:tc>
                  <a:txBody>
                    <a:bodyPr/>
                    <a:lstStyle/>
                    <a:p>
                      <a:pPr algn="ctr"/>
                      <a:r>
                        <a:rPr lang="en-US" sz="2000" b="0" dirty="0" smtClean="0">
                          <a:latin typeface="+mj-lt"/>
                        </a:rPr>
                        <a:t>Seal up vision</a:t>
                      </a:r>
                      <a:endParaRPr lang="en-US" sz="2000" b="0" dirty="0">
                        <a:latin typeface="+mj-lt"/>
                      </a:endParaRPr>
                    </a:p>
                  </a:txBody>
                  <a:tcPr marT="45727" marB="45727" anchor="ct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000" dirty="0" smtClean="0"/>
                        <a:t>Dan. 12:4, 9</a:t>
                      </a:r>
                      <a:endParaRPr lang="en-US" sz="2000" dirty="0"/>
                    </a:p>
                  </a:txBody>
                  <a:tcPr marT="45727" marB="45727" anchor="ctr"/>
                </a:tc>
              </a:tr>
              <a:tr h="794167">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000" dirty="0" smtClean="0"/>
                        <a:t>Dan. 9:26</a:t>
                      </a:r>
                      <a:endParaRPr lang="en-US" sz="2000" dirty="0"/>
                    </a:p>
                  </a:txBody>
                  <a:tcPr marT="45727" marB="45727" anchor="ct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2000" b="0" dirty="0" smtClean="0">
                          <a:latin typeface="+mj-lt"/>
                        </a:rPr>
                        <a:t>Destroy sanctuary</a:t>
                      </a:r>
                      <a:endParaRPr lang="en-US" sz="2000" b="0" dirty="0">
                        <a:latin typeface="+mj-lt"/>
                      </a:endParaRPr>
                    </a:p>
                  </a:txBody>
                  <a:tcPr marT="45727" marB="45727" anchor="ct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000" dirty="0" smtClean="0"/>
                        <a:t>Dan. 11:31</a:t>
                      </a:r>
                      <a:endParaRPr lang="en-US" sz="2000" dirty="0"/>
                    </a:p>
                  </a:txBody>
                  <a:tcPr marT="45727" marB="45727" anchor="ctr"/>
                </a:tc>
              </a:tr>
            </a:tbl>
          </a:graphicData>
        </a:graphic>
      </p:graphicFrame>
      <p:sp>
        <p:nvSpPr>
          <p:cNvPr id="4" name="Slide Number Placeholder 3"/>
          <p:cNvSpPr>
            <a:spLocks noGrp="1"/>
          </p:cNvSpPr>
          <p:nvPr>
            <p:ph type="sldNum" sz="quarter" idx="12"/>
          </p:nvPr>
        </p:nvSpPr>
        <p:spPr/>
        <p:txBody>
          <a:bodyPr/>
          <a:lstStyle/>
          <a:p>
            <a:pPr>
              <a:defRPr/>
            </a:pPr>
            <a:fld id="{80A577F0-6536-4EED-93B1-7774EF4782D0}" type="slidenum">
              <a:rPr lang="en-US">
                <a:solidFill>
                  <a:prstClr val="white"/>
                </a:solidFill>
              </a:rPr>
              <a:pPr>
                <a:defRPr/>
              </a:pPr>
              <a:t>206</a:t>
            </a:fld>
            <a:endParaRPr lang="en-US">
              <a:solidFill>
                <a:prstClr val="white"/>
              </a:solidFill>
            </a:endParaRPr>
          </a:p>
        </p:txBody>
      </p:sp>
      <p:sp>
        <p:nvSpPr>
          <p:cNvPr id="3" name="Footer Placeholder 2"/>
          <p:cNvSpPr>
            <a:spLocks noGrp="1"/>
          </p:cNvSpPr>
          <p:nvPr>
            <p:ph type="ftr" sz="quarter" idx="11"/>
          </p:nvPr>
        </p:nvSpPr>
        <p:spPr/>
        <p:txBody>
          <a:bodyPr/>
          <a:lstStyle/>
          <a:p>
            <a:pPr>
              <a:defRPr/>
            </a:pPr>
            <a:r>
              <a:rPr lang="en-US" smtClean="0">
                <a:solidFill>
                  <a:srgbClr val="FFFFFF"/>
                </a:solidFill>
              </a:rPr>
              <a:t>Kevin Kay</a:t>
            </a:r>
            <a:endParaRPr lang="en-US">
              <a:solidFill>
                <a:srgbClr val="FFFFFF"/>
              </a:solidFill>
            </a:endParaRPr>
          </a:p>
        </p:txBody>
      </p:sp>
    </p:spTree>
    <p:extLst>
      <p:ext uri="{BB962C8B-B14F-4D97-AF65-F5344CB8AC3E}">
        <p14:creationId xmlns:p14="http://schemas.microsoft.com/office/powerpoint/2010/main" val="1015335548"/>
      </p:ext>
    </p:extLst>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par>
    </p:tnLst>
  </p:timing>
</p:sld>
</file>

<file path=ppt/slides/slide2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defRPr/>
            </a:pPr>
            <a:r>
              <a:rPr lang="en-US" dirty="0">
                <a:solidFill>
                  <a:srgbClr val="FF0000"/>
                </a:solidFill>
              </a:rPr>
              <a:t>Daniel </a:t>
            </a:r>
            <a:r>
              <a:rPr lang="en-US" dirty="0" smtClean="0">
                <a:solidFill>
                  <a:srgbClr val="FF0000"/>
                </a:solidFill>
              </a:rPr>
              <a:t>9 &amp; Daniel 11-12</a:t>
            </a:r>
            <a:endParaRPr lang="en-US" dirty="0">
              <a:solidFill>
                <a:srgbClr val="FF0000"/>
              </a:solidFill>
            </a:endParaRPr>
          </a:p>
        </p:txBody>
      </p:sp>
      <p:graphicFrame>
        <p:nvGraphicFramePr>
          <p:cNvPr id="5" name="Content Placeholder 4"/>
          <p:cNvGraphicFramePr>
            <a:graphicFrameLocks noGrp="1"/>
          </p:cNvGraphicFramePr>
          <p:nvPr>
            <p:ph idx="1"/>
            <p:extLst>
              <p:ext uri="{D42A27DB-BD31-4B8C-83A1-F6EECF244321}">
                <p14:modId xmlns:p14="http://schemas.microsoft.com/office/powerpoint/2010/main" val="3916608703"/>
              </p:ext>
            </p:extLst>
          </p:nvPr>
        </p:nvGraphicFramePr>
        <p:xfrm>
          <a:off x="457200" y="1676400"/>
          <a:ext cx="8229600" cy="4191001"/>
        </p:xfrm>
        <a:graphic>
          <a:graphicData uri="http://schemas.openxmlformats.org/drawingml/2006/table">
            <a:tbl>
              <a:tblPr firstRow="1" bandCol="1">
                <a:tableStyleId>{5C22544A-7EE6-4342-B048-85BDC9FD1C3A}</a:tableStyleId>
              </a:tblPr>
              <a:tblGrid>
                <a:gridCol w="2514600"/>
                <a:gridCol w="2971800"/>
                <a:gridCol w="2743200"/>
              </a:tblGrid>
              <a:tr h="918029">
                <a:tc>
                  <a:txBody>
                    <a:bodyPr/>
                    <a:lstStyle/>
                    <a:p>
                      <a:pPr algn="ctr"/>
                      <a:r>
                        <a:rPr lang="en-US" sz="2000" dirty="0" smtClean="0"/>
                        <a:t>70 Weeks</a:t>
                      </a:r>
                      <a:endParaRPr lang="en-US" sz="2000" dirty="0"/>
                    </a:p>
                  </a:txBody>
                  <a:tcPr marT="45727" marB="45727" anchor="ctr">
                    <a:solidFill>
                      <a:schemeClr val="tx2">
                        <a:lumMod val="50000"/>
                      </a:schemeClr>
                    </a:solidFill>
                  </a:tcPr>
                </a:tc>
                <a:tc>
                  <a:txBody>
                    <a:bodyPr/>
                    <a:lstStyle/>
                    <a:p>
                      <a:endParaRPr lang="en-US" sz="2000" dirty="0"/>
                    </a:p>
                  </a:txBody>
                  <a:tcPr marT="45727" marB="45727" anchor="ctr">
                    <a:solidFill>
                      <a:schemeClr val="tx2">
                        <a:lumMod val="50000"/>
                      </a:schemeClr>
                    </a:solidFill>
                  </a:tcPr>
                </a:tc>
                <a:tc>
                  <a:txBody>
                    <a:bodyPr/>
                    <a:lstStyle/>
                    <a:p>
                      <a:pPr algn="ctr"/>
                      <a:r>
                        <a:rPr lang="en-US" sz="2000" dirty="0" smtClean="0"/>
                        <a:t>Kings North &amp; South</a:t>
                      </a:r>
                      <a:endParaRPr lang="en-US" sz="2000" dirty="0"/>
                    </a:p>
                  </a:txBody>
                  <a:tcPr marT="45727" marB="45727" anchor="ctr">
                    <a:solidFill>
                      <a:schemeClr val="tx2">
                        <a:lumMod val="50000"/>
                      </a:schemeClr>
                    </a:solidFill>
                  </a:tcPr>
                </a:tc>
              </a:tr>
              <a:tr h="918029">
                <a:tc>
                  <a:txBody>
                    <a:bodyPr/>
                    <a:lstStyle/>
                    <a:p>
                      <a:r>
                        <a:rPr lang="en-US" sz="2000" dirty="0" smtClean="0"/>
                        <a:t>Dan. 9:26</a:t>
                      </a:r>
                      <a:endParaRPr lang="en-US" sz="2000" dirty="0"/>
                    </a:p>
                  </a:txBody>
                  <a:tcPr marT="45727" marB="45727" anchor="ctr"/>
                </a:tc>
                <a:tc>
                  <a:txBody>
                    <a:bodyPr/>
                    <a:lstStyle/>
                    <a:p>
                      <a:pPr algn="ctr"/>
                      <a:r>
                        <a:rPr lang="en-US" sz="2000" b="0" dirty="0" smtClean="0">
                          <a:latin typeface="+mj-lt"/>
                        </a:rPr>
                        <a:t>The end</a:t>
                      </a:r>
                      <a:endParaRPr lang="en-US" sz="2000" b="0" dirty="0">
                        <a:latin typeface="+mj-lt"/>
                      </a:endParaRPr>
                    </a:p>
                  </a:txBody>
                  <a:tcPr marT="45727" marB="45727" anchor="ct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000" dirty="0" smtClean="0"/>
                        <a:t>Dan. 11:35, 20; 12:4,</a:t>
                      </a:r>
                      <a:r>
                        <a:rPr lang="en-US" sz="2000" baseline="0" dirty="0" smtClean="0"/>
                        <a:t> 9, 13</a:t>
                      </a:r>
                      <a:endParaRPr lang="en-US" sz="2000" dirty="0"/>
                    </a:p>
                  </a:txBody>
                  <a:tcPr marT="45727" marB="45727" anchor="ctr"/>
                </a:tc>
              </a:tr>
              <a:tr h="918029">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000" dirty="0" smtClean="0"/>
                        <a:t>Dan. 9:26</a:t>
                      </a:r>
                      <a:endParaRPr lang="en-US" sz="2000" dirty="0"/>
                    </a:p>
                  </a:txBody>
                  <a:tcPr marT="45727" marB="45727" anchor="ctr"/>
                </a:tc>
                <a:tc>
                  <a:txBody>
                    <a:bodyPr/>
                    <a:lstStyle/>
                    <a:p>
                      <a:pPr algn="ctr"/>
                      <a:r>
                        <a:rPr lang="en-US" sz="2000" b="0" dirty="0" smtClean="0">
                          <a:latin typeface="+mj-lt"/>
                        </a:rPr>
                        <a:t>Flood</a:t>
                      </a:r>
                      <a:endParaRPr lang="en-US" sz="2000" b="0" dirty="0">
                        <a:latin typeface="+mj-lt"/>
                      </a:endParaRPr>
                    </a:p>
                  </a:txBody>
                  <a:tcPr marT="45727" marB="45727" anchor="ct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000" dirty="0" smtClean="0"/>
                        <a:t>Dan. 11:22</a:t>
                      </a:r>
                      <a:endParaRPr lang="en-US" sz="2000" dirty="0"/>
                    </a:p>
                  </a:txBody>
                  <a:tcPr marT="45727" marB="45727" anchor="ctr"/>
                </a:tc>
              </a:tr>
              <a:tr h="918029">
                <a:tc>
                  <a:txBody>
                    <a:bodyPr/>
                    <a:lstStyle/>
                    <a:p>
                      <a:r>
                        <a:rPr lang="en-US" sz="2000" dirty="0" smtClean="0"/>
                        <a:t>Dan. 9:26-27</a:t>
                      </a:r>
                      <a:endParaRPr lang="en-US" sz="2000" dirty="0"/>
                    </a:p>
                  </a:txBody>
                  <a:tcPr marT="45727" marB="45727" anchor="ctr"/>
                </a:tc>
                <a:tc>
                  <a:txBody>
                    <a:bodyPr/>
                    <a:lstStyle/>
                    <a:p>
                      <a:pPr algn="ctr"/>
                      <a:r>
                        <a:rPr lang="en-US" sz="2000" b="0" dirty="0" smtClean="0">
                          <a:latin typeface="+mj-lt"/>
                        </a:rPr>
                        <a:t>Abomination</a:t>
                      </a:r>
                      <a:r>
                        <a:rPr lang="en-US" sz="2000" b="0" baseline="0" dirty="0" smtClean="0">
                          <a:latin typeface="+mj-lt"/>
                        </a:rPr>
                        <a:t> of </a:t>
                      </a:r>
                      <a:r>
                        <a:rPr lang="en-US" sz="2000" b="0" dirty="0" smtClean="0">
                          <a:latin typeface="+mj-lt"/>
                        </a:rPr>
                        <a:t>Desolation</a:t>
                      </a:r>
                      <a:endParaRPr lang="en-US" sz="2000" b="0" dirty="0">
                        <a:latin typeface="+mj-lt"/>
                      </a:endParaRPr>
                    </a:p>
                  </a:txBody>
                  <a:tcPr marT="45727" marB="45727" anchor="ct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000" dirty="0" smtClean="0"/>
                        <a:t>Dan. 11:31; 12:11</a:t>
                      </a:r>
                      <a:endParaRPr lang="en-US" sz="2000" dirty="0"/>
                    </a:p>
                  </a:txBody>
                  <a:tcPr marT="45727" marB="45727" anchor="ctr"/>
                </a:tc>
              </a:tr>
              <a:tr h="518885">
                <a:tc>
                  <a:txBody>
                    <a:bodyPr/>
                    <a:lstStyle/>
                    <a:p>
                      <a:r>
                        <a:rPr lang="en-US" sz="2000" dirty="0" smtClean="0"/>
                        <a:t>Dan. 9:27</a:t>
                      </a:r>
                      <a:endParaRPr lang="en-US" sz="2000" dirty="0"/>
                    </a:p>
                  </a:txBody>
                  <a:tcPr marT="45727" marB="45727" anchor="ctr"/>
                </a:tc>
                <a:tc>
                  <a:txBody>
                    <a:bodyPr/>
                    <a:lstStyle/>
                    <a:p>
                      <a:pPr algn="ctr"/>
                      <a:r>
                        <a:rPr lang="en-US" sz="2000" b="0" dirty="0" smtClean="0">
                          <a:latin typeface="+mj-lt"/>
                        </a:rPr>
                        <a:t>End of sacrifice</a:t>
                      </a:r>
                      <a:endParaRPr lang="en-US" sz="2000" b="0" dirty="0">
                        <a:latin typeface="+mj-lt"/>
                      </a:endParaRPr>
                    </a:p>
                  </a:txBody>
                  <a:tcPr marT="45727" marB="45727" anchor="ct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000" dirty="0" smtClean="0"/>
                        <a:t>Dan. 11:31; 12:11</a:t>
                      </a:r>
                      <a:endParaRPr lang="en-US" sz="2000" dirty="0"/>
                    </a:p>
                  </a:txBody>
                  <a:tcPr marT="45727" marB="45727" anchor="ctr"/>
                </a:tc>
              </a:tr>
            </a:tbl>
          </a:graphicData>
        </a:graphic>
      </p:graphicFrame>
      <p:sp>
        <p:nvSpPr>
          <p:cNvPr id="4" name="Slide Number Placeholder 3"/>
          <p:cNvSpPr>
            <a:spLocks noGrp="1"/>
          </p:cNvSpPr>
          <p:nvPr>
            <p:ph type="sldNum" sz="quarter" idx="12"/>
          </p:nvPr>
        </p:nvSpPr>
        <p:spPr/>
        <p:txBody>
          <a:bodyPr/>
          <a:lstStyle/>
          <a:p>
            <a:pPr>
              <a:defRPr/>
            </a:pPr>
            <a:fld id="{80A577F0-6536-4EED-93B1-7774EF4782D0}" type="slidenum">
              <a:rPr lang="en-US">
                <a:solidFill>
                  <a:prstClr val="white"/>
                </a:solidFill>
              </a:rPr>
              <a:pPr>
                <a:defRPr/>
              </a:pPr>
              <a:t>207</a:t>
            </a:fld>
            <a:endParaRPr lang="en-US">
              <a:solidFill>
                <a:prstClr val="white"/>
              </a:solidFill>
            </a:endParaRPr>
          </a:p>
        </p:txBody>
      </p:sp>
      <p:sp>
        <p:nvSpPr>
          <p:cNvPr id="3" name="Footer Placeholder 2"/>
          <p:cNvSpPr>
            <a:spLocks noGrp="1"/>
          </p:cNvSpPr>
          <p:nvPr>
            <p:ph type="ftr" sz="quarter" idx="11"/>
          </p:nvPr>
        </p:nvSpPr>
        <p:spPr/>
        <p:txBody>
          <a:bodyPr/>
          <a:lstStyle/>
          <a:p>
            <a:pPr>
              <a:defRPr/>
            </a:pPr>
            <a:r>
              <a:rPr lang="en-US" smtClean="0">
                <a:solidFill>
                  <a:srgbClr val="FFFFFF"/>
                </a:solidFill>
              </a:rPr>
              <a:t>Kevin Kay</a:t>
            </a:r>
            <a:endParaRPr lang="en-US">
              <a:solidFill>
                <a:srgbClr val="FFFFFF"/>
              </a:solidFill>
            </a:endParaRPr>
          </a:p>
        </p:txBody>
      </p:sp>
    </p:spTree>
    <p:extLst>
      <p:ext uri="{BB962C8B-B14F-4D97-AF65-F5344CB8AC3E}">
        <p14:creationId xmlns:p14="http://schemas.microsoft.com/office/powerpoint/2010/main" val="2820575619"/>
      </p:ext>
    </p:extLst>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par>
    </p:tnLst>
  </p:timing>
</p:sld>
</file>

<file path=ppt/slides/slide2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defRPr/>
            </a:pPr>
            <a:r>
              <a:rPr lang="en-US" dirty="0">
                <a:solidFill>
                  <a:srgbClr val="FF0000"/>
                </a:solidFill>
              </a:rPr>
              <a:t>Daniel &amp; Olivet Discourse</a:t>
            </a:r>
          </a:p>
        </p:txBody>
      </p:sp>
      <p:graphicFrame>
        <p:nvGraphicFramePr>
          <p:cNvPr id="5" name="Content Placeholder 4"/>
          <p:cNvGraphicFramePr>
            <a:graphicFrameLocks noGrp="1"/>
          </p:cNvGraphicFramePr>
          <p:nvPr>
            <p:ph idx="1"/>
            <p:extLst>
              <p:ext uri="{D42A27DB-BD31-4B8C-83A1-F6EECF244321}">
                <p14:modId xmlns:p14="http://schemas.microsoft.com/office/powerpoint/2010/main" val="93521574"/>
              </p:ext>
            </p:extLst>
          </p:nvPr>
        </p:nvGraphicFramePr>
        <p:xfrm>
          <a:off x="457200" y="1371600"/>
          <a:ext cx="8229600" cy="4603028"/>
        </p:xfrm>
        <a:graphic>
          <a:graphicData uri="http://schemas.openxmlformats.org/drawingml/2006/table">
            <a:tbl>
              <a:tblPr firstRow="1" bandCol="1">
                <a:tableStyleId>{5C22544A-7EE6-4342-B048-85BDC9FD1C3A}</a:tableStyleId>
              </a:tblPr>
              <a:tblGrid>
                <a:gridCol w="2514600"/>
                <a:gridCol w="2971800"/>
                <a:gridCol w="2743200"/>
              </a:tblGrid>
              <a:tr h="701154">
                <a:tc>
                  <a:txBody>
                    <a:bodyPr/>
                    <a:lstStyle/>
                    <a:p>
                      <a:pPr algn="ctr"/>
                      <a:r>
                        <a:rPr lang="en-US" sz="2000" b="1" kern="1200" dirty="0">
                          <a:solidFill>
                            <a:schemeClr val="lt1"/>
                          </a:solidFill>
                          <a:latin typeface="+mn-lt"/>
                          <a:ea typeface="+mn-ea"/>
                          <a:cs typeface="+mn-cs"/>
                        </a:rPr>
                        <a:t>Kings </a:t>
                      </a:r>
                      <a:r>
                        <a:rPr lang="en-US" sz="2000" b="1" kern="1200" dirty="0" smtClean="0">
                          <a:solidFill>
                            <a:schemeClr val="lt1"/>
                          </a:solidFill>
                          <a:latin typeface="+mn-lt"/>
                          <a:ea typeface="+mn-ea"/>
                          <a:cs typeface="+mn-cs"/>
                        </a:rPr>
                        <a:t>North</a:t>
                      </a:r>
                      <a:br>
                        <a:rPr lang="en-US" sz="2000" b="1" kern="1200" dirty="0" smtClean="0">
                          <a:solidFill>
                            <a:schemeClr val="lt1"/>
                          </a:solidFill>
                          <a:latin typeface="+mn-lt"/>
                          <a:ea typeface="+mn-ea"/>
                          <a:cs typeface="+mn-cs"/>
                        </a:rPr>
                      </a:br>
                      <a:r>
                        <a:rPr lang="en-US" sz="2000" b="1" kern="1200" dirty="0" smtClean="0">
                          <a:solidFill>
                            <a:schemeClr val="lt1"/>
                          </a:solidFill>
                          <a:latin typeface="+mn-lt"/>
                          <a:ea typeface="+mn-ea"/>
                          <a:cs typeface="+mn-cs"/>
                        </a:rPr>
                        <a:t>&amp; South</a:t>
                      </a:r>
                      <a:endParaRPr lang="en-US" sz="2000" b="1" kern="1200" dirty="0">
                        <a:solidFill>
                          <a:schemeClr val="lt1"/>
                        </a:solidFill>
                        <a:latin typeface="+mn-lt"/>
                        <a:ea typeface="+mn-ea"/>
                        <a:cs typeface="+mn-cs"/>
                      </a:endParaRPr>
                    </a:p>
                  </a:txBody>
                  <a:tcPr marT="45727" marB="45727" anchor="ctr">
                    <a:solidFill>
                      <a:schemeClr val="tx2">
                        <a:lumMod val="50000"/>
                      </a:schemeClr>
                    </a:solidFill>
                  </a:tcPr>
                </a:tc>
                <a:tc>
                  <a:txBody>
                    <a:bodyPr/>
                    <a:lstStyle/>
                    <a:p>
                      <a:endParaRPr lang="en-US" sz="2000" dirty="0"/>
                    </a:p>
                  </a:txBody>
                  <a:tcPr marT="45727" marB="45727" anchor="ctr">
                    <a:solidFill>
                      <a:schemeClr val="tx2">
                        <a:lumMod val="50000"/>
                      </a:schemeClr>
                    </a:solidFill>
                  </a:tcPr>
                </a:tc>
                <a:tc>
                  <a:txBody>
                    <a:bodyPr/>
                    <a:lstStyle/>
                    <a:p>
                      <a:pPr algn="ctr"/>
                      <a:r>
                        <a:rPr lang="en-US" sz="2000" dirty="0"/>
                        <a:t>Olivet Discourse</a:t>
                      </a:r>
                    </a:p>
                  </a:txBody>
                  <a:tcPr marT="45727" marB="45727" anchor="ctr">
                    <a:solidFill>
                      <a:schemeClr val="tx2">
                        <a:lumMod val="50000"/>
                      </a:schemeClr>
                    </a:solidFill>
                  </a:tcPr>
                </a:tc>
              </a:tr>
              <a:tr h="701154">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000" dirty="0"/>
                        <a:t>Dan. 11:31; 12:11</a:t>
                      </a:r>
                    </a:p>
                  </a:txBody>
                  <a:tcPr marT="45727" marB="45727" anchor="ctr"/>
                </a:tc>
                <a:tc>
                  <a:txBody>
                    <a:bodyPr/>
                    <a:lstStyle/>
                    <a:p>
                      <a:pPr algn="ctr"/>
                      <a:r>
                        <a:rPr lang="en-US" sz="2000" b="0" dirty="0">
                          <a:latin typeface="+mj-lt"/>
                        </a:rPr>
                        <a:t>Abomination of Desolation</a:t>
                      </a:r>
                    </a:p>
                  </a:txBody>
                  <a:tcPr marT="45727" marB="45727" anchor="ct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000" dirty="0"/>
                        <a:t>Mt. 24:15; Mk. 13:14</a:t>
                      </a:r>
                    </a:p>
                  </a:txBody>
                  <a:tcPr marT="45727" marB="45727" anchor="ctr"/>
                </a:tc>
              </a:tr>
              <a:tr h="701154">
                <a:tc>
                  <a:txBody>
                    <a:bodyPr/>
                    <a:lstStyle/>
                    <a:p>
                      <a:r>
                        <a:rPr lang="en-US" sz="2000" dirty="0"/>
                        <a:t>Dan. 12:1</a:t>
                      </a:r>
                    </a:p>
                  </a:txBody>
                  <a:tcPr marT="45727" marB="45727" anchor="ctr"/>
                </a:tc>
                <a:tc>
                  <a:txBody>
                    <a:bodyPr/>
                    <a:lstStyle/>
                    <a:p>
                      <a:pPr algn="ctr"/>
                      <a:r>
                        <a:rPr lang="en-US" sz="2000" b="0" dirty="0">
                          <a:latin typeface="+mj-lt"/>
                        </a:rPr>
                        <a:t>Trouble like</a:t>
                      </a:r>
                      <a:br>
                        <a:rPr lang="en-US" sz="2000" b="0" dirty="0">
                          <a:latin typeface="+mj-lt"/>
                        </a:rPr>
                      </a:br>
                      <a:r>
                        <a:rPr lang="en-US" sz="2000" b="0" dirty="0">
                          <a:latin typeface="+mj-lt"/>
                        </a:rPr>
                        <a:t> none other</a:t>
                      </a:r>
                    </a:p>
                  </a:txBody>
                  <a:tcPr marT="45727" marB="45727" anchor="ct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000" dirty="0"/>
                        <a:t>Mt. 24:21; Mk. 13:19</a:t>
                      </a:r>
                    </a:p>
                  </a:txBody>
                  <a:tcPr marT="45727" marB="45727" anchor="ctr"/>
                </a:tc>
              </a:tr>
              <a:tr h="396304">
                <a:tc>
                  <a:txBody>
                    <a:bodyPr/>
                    <a:lstStyle/>
                    <a:p>
                      <a:r>
                        <a:rPr lang="en-US" sz="2000" dirty="0" smtClean="0"/>
                        <a:t>Dan. 12:1</a:t>
                      </a:r>
                      <a:endParaRPr lang="en-US" sz="2000" dirty="0"/>
                    </a:p>
                  </a:txBody>
                  <a:tcPr marT="45727" marB="45727" anchor="ctr"/>
                </a:tc>
                <a:tc>
                  <a:txBody>
                    <a:bodyPr/>
                    <a:lstStyle/>
                    <a:p>
                      <a:pPr algn="ctr"/>
                      <a:r>
                        <a:rPr lang="en-US" sz="2000" b="0" dirty="0" smtClean="0">
                          <a:latin typeface="+mj-lt"/>
                        </a:rPr>
                        <a:t>Redemption</a:t>
                      </a:r>
                      <a:endParaRPr lang="en-US" sz="2000" b="0" dirty="0">
                        <a:latin typeface="+mj-lt"/>
                      </a:endParaRPr>
                    </a:p>
                  </a:txBody>
                  <a:tcPr marT="45727" marB="45727" anchor="ct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000" dirty="0" smtClean="0"/>
                        <a:t>Lk. 21:28</a:t>
                      </a:r>
                      <a:endParaRPr lang="en-US" sz="2000" dirty="0"/>
                    </a:p>
                  </a:txBody>
                  <a:tcPr marT="45727" marB="45727" anchor="ctr"/>
                </a:tc>
              </a:tr>
              <a:tr h="396304">
                <a:tc>
                  <a:txBody>
                    <a:bodyPr/>
                    <a:lstStyle/>
                    <a:p>
                      <a:r>
                        <a:rPr lang="en-US" sz="2000" dirty="0" smtClean="0"/>
                        <a:t>Dan. 12:2-3, 13</a:t>
                      </a:r>
                      <a:endParaRPr lang="en-US" sz="2000" dirty="0"/>
                    </a:p>
                  </a:txBody>
                  <a:tcPr marT="45727" marB="45727" anchor="ctr"/>
                </a:tc>
                <a:tc>
                  <a:txBody>
                    <a:bodyPr/>
                    <a:lstStyle/>
                    <a:p>
                      <a:pPr algn="ctr"/>
                      <a:r>
                        <a:rPr lang="en-US" sz="2000" b="0" dirty="0" smtClean="0">
                          <a:latin typeface="+mj-lt"/>
                        </a:rPr>
                        <a:t>Resurrection &amp; Judgment</a:t>
                      </a:r>
                      <a:endParaRPr lang="en-US" sz="2000" b="0" dirty="0">
                        <a:latin typeface="+mj-lt"/>
                      </a:endParaRPr>
                    </a:p>
                  </a:txBody>
                  <a:tcPr marT="45727" marB="45727" anchor="ct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000" dirty="0" smtClean="0"/>
                        <a:t>Mt. 16:27-28; 25:31ff</a:t>
                      </a:r>
                      <a:endParaRPr lang="en-US" sz="2000" dirty="0"/>
                    </a:p>
                  </a:txBody>
                  <a:tcPr marT="45727" marB="45727" anchor="ctr"/>
                </a:tc>
              </a:tr>
              <a:tr h="396304">
                <a:tc>
                  <a:txBody>
                    <a:bodyPr/>
                    <a:lstStyle/>
                    <a:p>
                      <a:r>
                        <a:rPr lang="en-US" sz="2000" dirty="0"/>
                        <a:t>Dan. 12:7</a:t>
                      </a:r>
                    </a:p>
                  </a:txBody>
                  <a:tcPr marT="45727" marB="45727" anchor="ctr"/>
                </a:tc>
                <a:tc>
                  <a:txBody>
                    <a:bodyPr/>
                    <a:lstStyle/>
                    <a:p>
                      <a:pPr algn="ctr"/>
                      <a:r>
                        <a:rPr lang="en-US" sz="2000" b="0" dirty="0" smtClean="0">
                          <a:latin typeface="+mj-lt"/>
                        </a:rPr>
                        <a:t>Power of people shattered</a:t>
                      </a:r>
                      <a:endParaRPr lang="en-US" sz="2000" b="0" dirty="0">
                        <a:latin typeface="+mj-lt"/>
                      </a:endParaRPr>
                    </a:p>
                  </a:txBody>
                  <a:tcPr marT="45727" marB="45727" anchor="ct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000" dirty="0" smtClean="0"/>
                        <a:t>Lk</a:t>
                      </a:r>
                      <a:r>
                        <a:rPr lang="en-US" sz="2000" dirty="0"/>
                        <a:t>. </a:t>
                      </a:r>
                      <a:r>
                        <a:rPr lang="en-US" sz="2000" dirty="0" smtClean="0"/>
                        <a:t>21:24</a:t>
                      </a:r>
                      <a:endParaRPr lang="en-US" sz="2000" dirty="0"/>
                    </a:p>
                  </a:txBody>
                  <a:tcPr marT="45727" marB="45727" anchor="ctr"/>
                </a:tc>
              </a:tr>
              <a:tr h="701154">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000" dirty="0"/>
                        <a:t>Dan. </a:t>
                      </a:r>
                      <a:r>
                        <a:rPr lang="en-US" sz="2000" dirty="0" smtClean="0"/>
                        <a:t>12:4, 8; cf. 9:26</a:t>
                      </a:r>
                      <a:endParaRPr lang="en-US" sz="2000" dirty="0"/>
                    </a:p>
                  </a:txBody>
                  <a:tcPr marT="45727" marB="45727" anchor="ct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2000" b="0" dirty="0" smtClean="0">
                          <a:latin typeface="+mj-lt"/>
                        </a:rPr>
                        <a:t>The end</a:t>
                      </a:r>
                      <a:endParaRPr lang="en-US" sz="2000" b="0" dirty="0">
                        <a:latin typeface="+mj-lt"/>
                      </a:endParaRPr>
                    </a:p>
                  </a:txBody>
                  <a:tcPr marT="45727" marB="45727" anchor="ct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000" dirty="0"/>
                        <a:t>Mt. 24:3, 6, 13-14; Mk. </a:t>
                      </a:r>
                      <a:r>
                        <a:rPr lang="en-US" sz="2000" dirty="0" smtClean="0"/>
                        <a:t>13:7,</a:t>
                      </a:r>
                      <a:r>
                        <a:rPr lang="en-US" sz="2000" baseline="0" dirty="0" smtClean="0"/>
                        <a:t> </a:t>
                      </a:r>
                      <a:r>
                        <a:rPr lang="en-US" sz="2000" dirty="0" smtClean="0"/>
                        <a:t>13</a:t>
                      </a:r>
                      <a:r>
                        <a:rPr lang="en-US" sz="2000" dirty="0"/>
                        <a:t>; Lk. 21:9</a:t>
                      </a:r>
                    </a:p>
                  </a:txBody>
                  <a:tcPr marT="45727" marB="45727" anchor="ctr"/>
                </a:tc>
              </a:tr>
            </a:tbl>
          </a:graphicData>
        </a:graphic>
      </p:graphicFrame>
      <p:sp>
        <p:nvSpPr>
          <p:cNvPr id="4" name="Slide Number Placeholder 3"/>
          <p:cNvSpPr>
            <a:spLocks noGrp="1"/>
          </p:cNvSpPr>
          <p:nvPr>
            <p:ph type="sldNum" sz="quarter" idx="12"/>
          </p:nvPr>
        </p:nvSpPr>
        <p:spPr/>
        <p:txBody>
          <a:bodyPr/>
          <a:lstStyle/>
          <a:p>
            <a:pPr>
              <a:defRPr/>
            </a:pPr>
            <a:fld id="{80A577F0-6536-4EED-93B1-7774EF4782D0}" type="slidenum">
              <a:rPr lang="en-US">
                <a:solidFill>
                  <a:prstClr val="white"/>
                </a:solidFill>
              </a:rPr>
              <a:pPr>
                <a:defRPr/>
              </a:pPr>
              <a:t>208</a:t>
            </a:fld>
            <a:endParaRPr lang="en-US">
              <a:solidFill>
                <a:prstClr val="white"/>
              </a:solidFill>
            </a:endParaRPr>
          </a:p>
        </p:txBody>
      </p:sp>
      <p:sp>
        <p:nvSpPr>
          <p:cNvPr id="3" name="Footer Placeholder 2"/>
          <p:cNvSpPr>
            <a:spLocks noGrp="1"/>
          </p:cNvSpPr>
          <p:nvPr>
            <p:ph type="ftr" sz="quarter" idx="11"/>
          </p:nvPr>
        </p:nvSpPr>
        <p:spPr/>
        <p:txBody>
          <a:bodyPr/>
          <a:lstStyle/>
          <a:p>
            <a:pPr>
              <a:defRPr/>
            </a:pPr>
            <a:r>
              <a:rPr lang="en-US" smtClean="0">
                <a:solidFill>
                  <a:srgbClr val="FFFFFF"/>
                </a:solidFill>
              </a:rPr>
              <a:t>Kevin Kay</a:t>
            </a:r>
            <a:endParaRPr lang="en-US">
              <a:solidFill>
                <a:srgbClr val="FFFFFF"/>
              </a:solidFill>
            </a:endParaRPr>
          </a:p>
        </p:txBody>
      </p:sp>
    </p:spTree>
    <p:extLst>
      <p:ext uri="{BB962C8B-B14F-4D97-AF65-F5344CB8AC3E}">
        <p14:creationId xmlns:p14="http://schemas.microsoft.com/office/powerpoint/2010/main" val="2302688189"/>
      </p:ext>
    </p:extLst>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par>
    </p:tnLst>
  </p:timing>
</p:sld>
</file>

<file path=ppt/slides/slide2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defRPr/>
            </a:pPr>
            <a:r>
              <a:rPr lang="en-US" dirty="0">
                <a:solidFill>
                  <a:srgbClr val="FF0000"/>
                </a:solidFill>
              </a:rPr>
              <a:t>Daniel &amp; Revelation</a:t>
            </a:r>
          </a:p>
        </p:txBody>
      </p:sp>
      <p:graphicFrame>
        <p:nvGraphicFramePr>
          <p:cNvPr id="5" name="Content Placeholder 4"/>
          <p:cNvGraphicFramePr>
            <a:graphicFrameLocks noGrp="1"/>
          </p:cNvGraphicFramePr>
          <p:nvPr>
            <p:ph idx="1"/>
            <p:extLst>
              <p:ext uri="{D42A27DB-BD31-4B8C-83A1-F6EECF244321}">
                <p14:modId xmlns:p14="http://schemas.microsoft.com/office/powerpoint/2010/main" val="316229845"/>
              </p:ext>
            </p:extLst>
          </p:nvPr>
        </p:nvGraphicFramePr>
        <p:xfrm>
          <a:off x="457200" y="1447800"/>
          <a:ext cx="8229600" cy="4785252"/>
        </p:xfrm>
        <a:graphic>
          <a:graphicData uri="http://schemas.openxmlformats.org/drawingml/2006/table">
            <a:tbl>
              <a:tblPr firstRow="1" bandCol="1">
                <a:tableStyleId>{5C22544A-7EE6-4342-B048-85BDC9FD1C3A}</a:tableStyleId>
              </a:tblPr>
              <a:tblGrid>
                <a:gridCol w="2743200"/>
                <a:gridCol w="2743200"/>
                <a:gridCol w="2743200"/>
              </a:tblGrid>
              <a:tr h="396187">
                <a:tc>
                  <a:txBody>
                    <a:bodyPr/>
                    <a:lstStyle/>
                    <a:p>
                      <a:pPr algn="ctr"/>
                      <a:r>
                        <a:rPr lang="en-US" sz="2000" dirty="0"/>
                        <a:t>70 Weeks</a:t>
                      </a:r>
                    </a:p>
                  </a:txBody>
                  <a:tcPr marT="45714" marB="45714" anchor="ctr">
                    <a:solidFill>
                      <a:schemeClr val="tx2">
                        <a:lumMod val="50000"/>
                      </a:schemeClr>
                    </a:solidFill>
                  </a:tcPr>
                </a:tc>
                <a:tc>
                  <a:txBody>
                    <a:bodyPr/>
                    <a:lstStyle/>
                    <a:p>
                      <a:endParaRPr lang="en-US" sz="2000" dirty="0"/>
                    </a:p>
                  </a:txBody>
                  <a:tcPr marT="45714" marB="45714" anchor="ctr">
                    <a:solidFill>
                      <a:schemeClr val="tx2">
                        <a:lumMod val="50000"/>
                      </a:schemeClr>
                    </a:solidFill>
                  </a:tcPr>
                </a:tc>
                <a:tc>
                  <a:txBody>
                    <a:bodyPr/>
                    <a:lstStyle/>
                    <a:p>
                      <a:pPr algn="ctr"/>
                      <a:r>
                        <a:rPr lang="en-US" sz="2000" dirty="0"/>
                        <a:t>Revelation</a:t>
                      </a:r>
                    </a:p>
                  </a:txBody>
                  <a:tcPr marT="45714" marB="45714" anchor="ctr">
                    <a:solidFill>
                      <a:schemeClr val="tx2">
                        <a:lumMod val="50000"/>
                      </a:schemeClr>
                    </a:solidFill>
                  </a:tcPr>
                </a:tc>
              </a:tr>
              <a:tr h="396187">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000" dirty="0"/>
                        <a:t>Dan. 9:24</a:t>
                      </a:r>
                    </a:p>
                  </a:txBody>
                  <a:tcPr marT="45714" marB="45714" anchor="ctr"/>
                </a:tc>
                <a:tc>
                  <a:txBody>
                    <a:bodyPr/>
                    <a:lstStyle/>
                    <a:p>
                      <a:pPr algn="ctr"/>
                      <a:r>
                        <a:rPr lang="en-US" sz="2000" b="0" dirty="0">
                          <a:latin typeface="+mj-lt"/>
                        </a:rPr>
                        <a:t>Holy City</a:t>
                      </a:r>
                    </a:p>
                  </a:txBody>
                  <a:tcPr marT="45714" marB="45714" anchor="ct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000" dirty="0"/>
                        <a:t>Rev. 11:2</a:t>
                      </a:r>
                    </a:p>
                  </a:txBody>
                  <a:tcPr marT="45714" marB="45714" anchor="ctr"/>
                </a:tc>
              </a:tr>
              <a:tr h="396187">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000" dirty="0"/>
                        <a:t>Dan. 9:24</a:t>
                      </a:r>
                    </a:p>
                  </a:txBody>
                  <a:tcPr marT="45714" marB="45714" anchor="ctr"/>
                </a:tc>
                <a:tc>
                  <a:txBody>
                    <a:bodyPr/>
                    <a:lstStyle/>
                    <a:p>
                      <a:pPr algn="ctr"/>
                      <a:r>
                        <a:rPr lang="en-US" sz="2000" b="0" dirty="0">
                          <a:latin typeface="+mj-lt"/>
                        </a:rPr>
                        <a:t>Seal Up Vision</a:t>
                      </a:r>
                    </a:p>
                  </a:txBody>
                  <a:tcPr marT="45714" marB="45714" anchor="ct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000" dirty="0"/>
                        <a:t>Rev. 10:4; 22:10</a:t>
                      </a:r>
                    </a:p>
                  </a:txBody>
                  <a:tcPr marT="45714" marB="45714" anchor="ctr"/>
                </a:tc>
              </a:tr>
              <a:tr h="396187">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000" dirty="0"/>
                        <a:t>Dan. 9:26</a:t>
                      </a:r>
                    </a:p>
                  </a:txBody>
                  <a:tcPr marT="45714" marB="45714" anchor="ctr"/>
                </a:tc>
                <a:tc>
                  <a:txBody>
                    <a:bodyPr/>
                    <a:lstStyle/>
                    <a:p>
                      <a:pPr algn="ctr"/>
                      <a:r>
                        <a:rPr lang="en-US" sz="2000" b="0" dirty="0">
                          <a:latin typeface="+mj-lt"/>
                        </a:rPr>
                        <a:t>Destroy City</a:t>
                      </a:r>
                    </a:p>
                  </a:txBody>
                  <a:tcPr marT="45714" marB="45714" anchor="ct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000" dirty="0"/>
                        <a:t>Rev. 11:2</a:t>
                      </a:r>
                    </a:p>
                  </a:txBody>
                  <a:tcPr marT="45714" marB="45714" anchor="ctr"/>
                </a:tc>
              </a:tr>
              <a:tr h="396187">
                <a:tc>
                  <a:txBody>
                    <a:bodyPr/>
                    <a:lstStyle/>
                    <a:p>
                      <a:pPr algn="ctr"/>
                      <a:r>
                        <a:rPr lang="en-US" sz="2000" b="1" dirty="0">
                          <a:solidFill>
                            <a:schemeClr val="tx1"/>
                          </a:solidFill>
                        </a:rPr>
                        <a:t>Kings North &amp; South</a:t>
                      </a:r>
                    </a:p>
                  </a:txBody>
                  <a:tcPr marT="45714" marB="45714" anchor="ctr">
                    <a:solidFill>
                      <a:schemeClr val="tx2">
                        <a:lumMod val="50000"/>
                      </a:schemeClr>
                    </a:solidFill>
                  </a:tcPr>
                </a:tc>
                <a:tc>
                  <a:txBody>
                    <a:bodyPr/>
                    <a:lstStyle/>
                    <a:p>
                      <a:pPr algn="ctr"/>
                      <a:endParaRPr lang="en-US" sz="2000" b="1" dirty="0"/>
                    </a:p>
                  </a:txBody>
                  <a:tcPr marT="45714" marB="45714" anchor="ctr">
                    <a:solidFill>
                      <a:schemeClr val="tx2">
                        <a:lumMod val="5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2000" b="1" kern="1200" dirty="0">
                          <a:solidFill>
                            <a:schemeClr val="lt1"/>
                          </a:solidFill>
                          <a:latin typeface="+mn-lt"/>
                          <a:ea typeface="+mn-ea"/>
                          <a:cs typeface="+mn-cs"/>
                        </a:rPr>
                        <a:t>Revelation</a:t>
                      </a:r>
                    </a:p>
                  </a:txBody>
                  <a:tcPr marT="45714" marB="45714" anchor="ctr">
                    <a:solidFill>
                      <a:schemeClr val="tx2">
                        <a:lumMod val="50000"/>
                      </a:schemeClr>
                    </a:solidFill>
                  </a:tcPr>
                </a:tc>
              </a:tr>
              <a:tr h="396187">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000" dirty="0"/>
                        <a:t>Dan. 11:31</a:t>
                      </a:r>
                    </a:p>
                  </a:txBody>
                  <a:tcPr marT="45714" marB="45714" anchor="ctr"/>
                </a:tc>
                <a:tc>
                  <a:txBody>
                    <a:bodyPr/>
                    <a:lstStyle/>
                    <a:p>
                      <a:pPr algn="ctr"/>
                      <a:r>
                        <a:rPr lang="en-US" sz="2000" b="0" kern="1200" dirty="0">
                          <a:solidFill>
                            <a:schemeClr val="dk1"/>
                          </a:solidFill>
                          <a:latin typeface="+mj-lt"/>
                          <a:ea typeface="+mn-ea"/>
                          <a:cs typeface="+mn-cs"/>
                        </a:rPr>
                        <a:t>Defile sanctuary</a:t>
                      </a:r>
                    </a:p>
                  </a:txBody>
                  <a:tcPr marT="45714" marB="45714" anchor="ct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000" dirty="0"/>
                        <a:t>Rev. 11:1-2</a:t>
                      </a:r>
                    </a:p>
                  </a:txBody>
                  <a:tcPr marT="45714" marB="45714" anchor="ctr"/>
                </a:tc>
              </a:tr>
              <a:tr h="700947">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000" dirty="0"/>
                        <a:t>Dan. 11:31; 12:11</a:t>
                      </a:r>
                    </a:p>
                  </a:txBody>
                  <a:tcPr marT="45714" marB="45714" anchor="ctr"/>
                </a:tc>
                <a:tc>
                  <a:txBody>
                    <a:bodyPr/>
                    <a:lstStyle/>
                    <a:p>
                      <a:pPr algn="ctr"/>
                      <a:r>
                        <a:rPr lang="en-US" sz="2000" b="0" kern="1200" dirty="0">
                          <a:solidFill>
                            <a:schemeClr val="dk1"/>
                          </a:solidFill>
                          <a:latin typeface="+mj-lt"/>
                          <a:ea typeface="+mn-ea"/>
                          <a:cs typeface="+mn-cs"/>
                        </a:rPr>
                        <a:t>Abomination of Desolation</a:t>
                      </a:r>
                    </a:p>
                  </a:txBody>
                  <a:tcPr marT="45714" marB="45714" anchor="ct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000" dirty="0"/>
                        <a:t>Rev. 17:4-5</a:t>
                      </a:r>
                    </a:p>
                  </a:txBody>
                  <a:tcPr marT="45714" marB="45714" anchor="ctr"/>
                </a:tc>
              </a:tr>
              <a:tr h="1005707">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000" dirty="0"/>
                        <a:t>Dan. 12:1</a:t>
                      </a:r>
                    </a:p>
                  </a:txBody>
                  <a:tcPr marT="45714" marB="45714" anchor="ctr"/>
                </a:tc>
                <a:tc>
                  <a:txBody>
                    <a:bodyPr/>
                    <a:lstStyle/>
                    <a:p>
                      <a:pPr algn="ctr"/>
                      <a:r>
                        <a:rPr lang="en-US" sz="2000" b="0" kern="1200" dirty="0">
                          <a:solidFill>
                            <a:schemeClr val="dk1"/>
                          </a:solidFill>
                          <a:latin typeface="+mj-lt"/>
                          <a:ea typeface="+mn-ea"/>
                          <a:cs typeface="+mn-cs"/>
                        </a:rPr>
                        <a:t>Book of life</a:t>
                      </a:r>
                    </a:p>
                  </a:txBody>
                  <a:tcPr marT="45714" marB="45714" anchor="ct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000" dirty="0"/>
                        <a:t>Rev. 3:5; 13:8;</a:t>
                      </a:r>
                      <a:r>
                        <a:rPr lang="en-US" sz="2000" baseline="0" dirty="0"/>
                        <a:t> 17:8; 20:12, 15; 21:27; 22:19</a:t>
                      </a:r>
                      <a:endParaRPr lang="en-US" sz="2000" dirty="0"/>
                    </a:p>
                  </a:txBody>
                  <a:tcPr marT="45714" marB="45714" anchor="ctr"/>
                </a:tc>
              </a:tr>
              <a:tr h="700947">
                <a:tc>
                  <a:txBody>
                    <a:bodyPr/>
                    <a:lstStyle/>
                    <a:p>
                      <a:r>
                        <a:rPr lang="en-US" sz="2000" dirty="0"/>
                        <a:t>Dan. 12:1</a:t>
                      </a:r>
                    </a:p>
                  </a:txBody>
                  <a:tcPr marT="45714" marB="45714" anchor="ctr"/>
                </a:tc>
                <a:tc>
                  <a:txBody>
                    <a:bodyPr/>
                    <a:lstStyle/>
                    <a:p>
                      <a:pPr algn="ctr"/>
                      <a:r>
                        <a:rPr lang="en-US" sz="2000" b="0" kern="1200" dirty="0">
                          <a:solidFill>
                            <a:schemeClr val="dk1"/>
                          </a:solidFill>
                          <a:latin typeface="+mj-lt"/>
                          <a:ea typeface="+mn-ea"/>
                          <a:cs typeface="+mn-cs"/>
                        </a:rPr>
                        <a:t>Trouble like</a:t>
                      </a:r>
                      <a:br>
                        <a:rPr lang="en-US" sz="2000" b="0" kern="1200" dirty="0">
                          <a:solidFill>
                            <a:schemeClr val="dk1"/>
                          </a:solidFill>
                          <a:latin typeface="+mj-lt"/>
                          <a:ea typeface="+mn-ea"/>
                          <a:cs typeface="+mn-cs"/>
                        </a:rPr>
                      </a:br>
                      <a:r>
                        <a:rPr lang="en-US" sz="2000" b="0" kern="1200" dirty="0">
                          <a:solidFill>
                            <a:schemeClr val="dk1"/>
                          </a:solidFill>
                          <a:latin typeface="+mj-lt"/>
                          <a:ea typeface="+mn-ea"/>
                          <a:cs typeface="+mn-cs"/>
                        </a:rPr>
                        <a:t> none other</a:t>
                      </a:r>
                    </a:p>
                  </a:txBody>
                  <a:tcPr marT="45714" marB="45714" anchor="ct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000" dirty="0"/>
                        <a:t>Cf. Rev. 7:14</a:t>
                      </a:r>
                    </a:p>
                  </a:txBody>
                  <a:tcPr marT="45714" marB="45714" anchor="ctr"/>
                </a:tc>
              </a:tr>
            </a:tbl>
          </a:graphicData>
        </a:graphic>
      </p:graphicFrame>
      <p:sp>
        <p:nvSpPr>
          <p:cNvPr id="4" name="Slide Number Placeholder 3"/>
          <p:cNvSpPr>
            <a:spLocks noGrp="1"/>
          </p:cNvSpPr>
          <p:nvPr>
            <p:ph type="sldNum" sz="quarter" idx="12"/>
          </p:nvPr>
        </p:nvSpPr>
        <p:spPr/>
        <p:txBody>
          <a:bodyPr/>
          <a:lstStyle/>
          <a:p>
            <a:pPr>
              <a:defRPr/>
            </a:pPr>
            <a:fld id="{9E6C38A0-103A-4EE2-A37E-C4AFA851D386}" type="slidenum">
              <a:rPr lang="en-US">
                <a:solidFill>
                  <a:prstClr val="white"/>
                </a:solidFill>
              </a:rPr>
              <a:pPr>
                <a:defRPr/>
              </a:pPr>
              <a:t>209</a:t>
            </a:fld>
            <a:endParaRPr lang="en-US">
              <a:solidFill>
                <a:prstClr val="white"/>
              </a:solidFill>
            </a:endParaRPr>
          </a:p>
        </p:txBody>
      </p:sp>
      <p:sp>
        <p:nvSpPr>
          <p:cNvPr id="3" name="Footer Placeholder 2"/>
          <p:cNvSpPr>
            <a:spLocks noGrp="1"/>
          </p:cNvSpPr>
          <p:nvPr>
            <p:ph type="ftr" sz="quarter" idx="11"/>
          </p:nvPr>
        </p:nvSpPr>
        <p:spPr/>
        <p:txBody>
          <a:bodyPr/>
          <a:lstStyle/>
          <a:p>
            <a:pPr>
              <a:defRPr/>
            </a:pPr>
            <a:r>
              <a:rPr lang="en-US" smtClean="0">
                <a:solidFill>
                  <a:srgbClr val="FFFFFF"/>
                </a:solidFill>
              </a:rPr>
              <a:t>Kevin Kay</a:t>
            </a:r>
            <a:endParaRPr lang="en-US">
              <a:solidFill>
                <a:srgbClr val="FFFFFF"/>
              </a:solidFill>
            </a:endParaRPr>
          </a:p>
        </p:txBody>
      </p:sp>
    </p:spTree>
    <p:extLst>
      <p:ext uri="{BB962C8B-B14F-4D97-AF65-F5344CB8AC3E}">
        <p14:creationId xmlns:p14="http://schemas.microsoft.com/office/powerpoint/2010/main" val="3734434525"/>
      </p:ext>
    </p:extLst>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solidFill>
                  <a:srgbClr val="FF0000"/>
                </a:solidFill>
              </a:rPr>
              <a:t>Max King</a:t>
            </a:r>
            <a:br>
              <a:rPr lang="en-US" dirty="0" smtClean="0">
                <a:solidFill>
                  <a:srgbClr val="FF0000"/>
                </a:solidFill>
              </a:rPr>
            </a:br>
            <a:r>
              <a:rPr lang="en-US" sz="3000" dirty="0">
                <a:solidFill>
                  <a:srgbClr val="FF0000"/>
                </a:solidFill>
                <a:latin typeface="+mn-lt"/>
              </a:rPr>
              <a:t>(1930-Present)</a:t>
            </a:r>
          </a:p>
        </p:txBody>
      </p:sp>
      <p:sp>
        <p:nvSpPr>
          <p:cNvPr id="6" name="Content Placeholder 5"/>
          <p:cNvSpPr>
            <a:spLocks noGrp="1"/>
          </p:cNvSpPr>
          <p:nvPr>
            <p:ph sz="half" idx="2"/>
          </p:nvPr>
        </p:nvSpPr>
        <p:spPr>
          <a:xfrm>
            <a:off x="4191000" y="1600200"/>
            <a:ext cx="4495800" cy="4530725"/>
          </a:xfrm>
        </p:spPr>
        <p:txBody>
          <a:bodyPr/>
          <a:lstStyle/>
          <a:p>
            <a:pPr marL="457200" indent="-457200">
              <a:spcBef>
                <a:spcPts val="0"/>
              </a:spcBef>
              <a:spcAft>
                <a:spcPts val="2400"/>
              </a:spcAft>
            </a:pPr>
            <a:r>
              <a:rPr lang="en-US" i="1" dirty="0">
                <a:solidFill>
                  <a:srgbClr val="FFFF00"/>
                </a:solidFill>
                <a:effectLst/>
              </a:rPr>
              <a:t>The Cross and the </a:t>
            </a:r>
            <a:r>
              <a:rPr lang="en-US" i="1" dirty="0" err="1">
                <a:solidFill>
                  <a:srgbClr val="FFFF00"/>
                </a:solidFill>
                <a:effectLst/>
              </a:rPr>
              <a:t>Parousia</a:t>
            </a:r>
            <a:r>
              <a:rPr lang="en-US" i="1" dirty="0">
                <a:solidFill>
                  <a:srgbClr val="FFFF00"/>
                </a:solidFill>
                <a:effectLst/>
              </a:rPr>
              <a:t> of Christ </a:t>
            </a:r>
            <a:r>
              <a:rPr lang="en-US" dirty="0">
                <a:effectLst/>
              </a:rPr>
              <a:t>(1987</a:t>
            </a:r>
            <a:r>
              <a:rPr lang="en-US" dirty="0" smtClean="0">
                <a:effectLst/>
              </a:rPr>
              <a:t>)</a:t>
            </a:r>
          </a:p>
          <a:p>
            <a:pPr marL="457200" indent="-457200">
              <a:spcBef>
                <a:spcPts val="0"/>
              </a:spcBef>
              <a:spcAft>
                <a:spcPts val="2400"/>
              </a:spcAft>
            </a:pPr>
            <a:r>
              <a:rPr lang="en-US" i="1" dirty="0">
                <a:effectLst/>
              </a:rPr>
              <a:t>Search the </a:t>
            </a:r>
            <a:r>
              <a:rPr lang="en-US" i="1" dirty="0" smtClean="0">
                <a:effectLst/>
              </a:rPr>
              <a:t>Scriptures</a:t>
            </a:r>
          </a:p>
          <a:p>
            <a:pPr marL="457200" indent="-457200">
              <a:spcBef>
                <a:spcPts val="0"/>
              </a:spcBef>
              <a:spcAft>
                <a:spcPts val="2400"/>
              </a:spcAft>
            </a:pPr>
            <a:r>
              <a:rPr lang="en-US" i="1" dirty="0" smtClean="0">
                <a:effectLst/>
              </a:rPr>
              <a:t>Studies </a:t>
            </a:r>
            <a:r>
              <a:rPr lang="en-US" i="1" dirty="0">
                <a:effectLst/>
              </a:rPr>
              <a:t>in Bible </a:t>
            </a:r>
            <a:r>
              <a:rPr lang="en-US" i="1" dirty="0" smtClean="0">
                <a:effectLst/>
              </a:rPr>
              <a:t>Prophecy</a:t>
            </a:r>
          </a:p>
          <a:p>
            <a:pPr marL="457200" indent="-457200">
              <a:spcBef>
                <a:spcPts val="0"/>
              </a:spcBef>
              <a:spcAft>
                <a:spcPts val="2400"/>
              </a:spcAft>
            </a:pPr>
            <a:r>
              <a:rPr lang="en-US" dirty="0" smtClean="0">
                <a:effectLst/>
              </a:rPr>
              <a:t>“</a:t>
            </a:r>
            <a:r>
              <a:rPr lang="en-US" dirty="0" err="1" smtClean="0">
                <a:effectLst/>
              </a:rPr>
              <a:t>Transmillennialism</a:t>
            </a:r>
            <a:r>
              <a:rPr lang="en-US" dirty="0" smtClean="0">
                <a:effectLst/>
              </a:rPr>
              <a:t>”  (1999)</a:t>
            </a:r>
            <a:endParaRPr lang="en-US" dirty="0"/>
          </a:p>
        </p:txBody>
      </p:sp>
      <p:sp>
        <p:nvSpPr>
          <p:cNvPr id="4" name="Slide Number Placeholder 3"/>
          <p:cNvSpPr>
            <a:spLocks noGrp="1"/>
          </p:cNvSpPr>
          <p:nvPr>
            <p:ph type="sldNum" sz="quarter" idx="12"/>
          </p:nvPr>
        </p:nvSpPr>
        <p:spPr/>
        <p:txBody>
          <a:bodyPr/>
          <a:lstStyle/>
          <a:p>
            <a:pPr>
              <a:defRPr/>
            </a:pPr>
            <a:fld id="{A4F3638C-56A7-4D86-A7E5-624150A63992}" type="slidenum">
              <a:rPr lang="en-US" smtClean="0">
                <a:solidFill>
                  <a:srgbClr val="FFFFFF"/>
                </a:solidFill>
              </a:rPr>
              <a:pPr>
                <a:defRPr/>
              </a:pPr>
              <a:t>21</a:t>
            </a:fld>
            <a:endParaRPr lang="en-US">
              <a:solidFill>
                <a:srgbClr val="FFFFFF"/>
              </a:solidFill>
            </a:endParaRPr>
          </a:p>
        </p:txBody>
      </p:sp>
      <p:pic>
        <p:nvPicPr>
          <p:cNvPr id="246786" name="Picture 2" descr="http://www.preteristarchive.com/ARTchive/Portraits/hyper/king-max.jp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990600" y="2057400"/>
            <a:ext cx="2337423" cy="3048000"/>
          </a:xfrm>
          <a:prstGeom prst="rect">
            <a:avLst/>
          </a:prstGeom>
          <a:noFill/>
          <a:extLst>
            <a:ext uri="{909E8E84-426E-40DD-AFC4-6F175D3DCCD1}">
              <a14:hiddenFill xmlns:a14="http://schemas.microsoft.com/office/drawing/2010/main">
                <a:solidFill>
                  <a:srgbClr val="FFFFFF"/>
                </a:solidFill>
              </a14:hiddenFill>
            </a:ext>
          </a:extLst>
        </p:spPr>
      </p:pic>
      <p:sp>
        <p:nvSpPr>
          <p:cNvPr id="7" name="Rounded Rectangular Callout 6"/>
          <p:cNvSpPr/>
          <p:nvPr/>
        </p:nvSpPr>
        <p:spPr bwMode="auto">
          <a:xfrm>
            <a:off x="2590800" y="2971800"/>
            <a:ext cx="5486400" cy="1066800"/>
          </a:xfrm>
          <a:prstGeom prst="wedgeRoundRectCallout">
            <a:avLst>
              <a:gd name="adj1" fmla="val -1666"/>
              <a:gd name="adj2" fmla="val 150941"/>
              <a:gd name="adj3" fmla="val 16667"/>
            </a:avLst>
          </a:prstGeom>
          <a:solidFill>
            <a:srgbClr val="C00000"/>
          </a:solidFill>
          <a:ln w="9525" cap="flat" cmpd="sng" algn="ctr">
            <a:noFill/>
            <a:prstDash val="solid"/>
            <a:round/>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91440" tIns="45720" rIns="91440" bIns="45720" numCol="1" rtlCol="0" anchor="ctr"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r>
              <a:rPr kumimoji="0" lang="en-US" sz="2800" b="0" i="0" u="none" strike="noStrike" cap="none" normalizeH="0" baseline="0" dirty="0" smtClean="0">
                <a:ln>
                  <a:noFill/>
                </a:ln>
                <a:solidFill>
                  <a:schemeClr val="tx1"/>
                </a:solidFill>
                <a:effectLst/>
                <a:latin typeface="Arial" charset="0"/>
              </a:rPr>
              <a:t>All prophecy fulfilled in Jesus’ Judgment</a:t>
            </a:r>
            <a:r>
              <a:rPr kumimoji="0" lang="en-US" sz="2800" b="0" i="0" u="none" strike="noStrike" cap="none" normalizeH="0" dirty="0" smtClean="0">
                <a:ln>
                  <a:noFill/>
                </a:ln>
                <a:solidFill>
                  <a:schemeClr val="tx1"/>
                </a:solidFill>
                <a:effectLst/>
                <a:latin typeface="Arial" charset="0"/>
              </a:rPr>
              <a:t> on Jerusalem (AD 70)</a:t>
            </a:r>
            <a:endParaRPr kumimoji="0" lang="en-US" sz="2800" b="0" i="0" u="none" strike="noStrike" cap="none" normalizeH="0" baseline="0" dirty="0" smtClean="0">
              <a:ln>
                <a:noFill/>
              </a:ln>
              <a:solidFill>
                <a:schemeClr val="tx1"/>
              </a:solidFill>
              <a:effectLst/>
              <a:latin typeface="Arial" charset="0"/>
            </a:endParaRPr>
          </a:p>
        </p:txBody>
      </p:sp>
      <p:sp>
        <p:nvSpPr>
          <p:cNvPr id="3" name="Footer Placeholder 2"/>
          <p:cNvSpPr>
            <a:spLocks noGrp="1"/>
          </p:cNvSpPr>
          <p:nvPr>
            <p:ph type="ftr" sz="quarter" idx="11"/>
          </p:nvPr>
        </p:nvSpPr>
        <p:spPr/>
        <p:txBody>
          <a:bodyPr/>
          <a:lstStyle/>
          <a:p>
            <a:pPr>
              <a:defRPr/>
            </a:pPr>
            <a:r>
              <a:rPr lang="en-US" smtClean="0">
                <a:solidFill>
                  <a:srgbClr val="FFFFFF"/>
                </a:solidFill>
              </a:rPr>
              <a:t>Kevin Kay</a:t>
            </a:r>
            <a:endParaRPr lang="en-US">
              <a:solidFill>
                <a:srgbClr val="FFFFFF"/>
              </a:solidFill>
            </a:endParaRPr>
          </a:p>
        </p:txBody>
      </p:sp>
    </p:spTree>
    <p:extLst>
      <p:ext uri="{BB962C8B-B14F-4D97-AF65-F5344CB8AC3E}">
        <p14:creationId xmlns:p14="http://schemas.microsoft.com/office/powerpoint/2010/main" val="2590968926"/>
      </p:ext>
    </p:extLst>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down)">
                                      <p:cBhvr>
                                        <p:cTn id="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Lst>
  </p:timing>
</p:sld>
</file>

<file path=ppt/slides/slide2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defRPr/>
            </a:pPr>
            <a:r>
              <a:rPr lang="en-US" dirty="0">
                <a:solidFill>
                  <a:srgbClr val="FF0000"/>
                </a:solidFill>
              </a:rPr>
              <a:t>Daniel &amp; Revelation</a:t>
            </a:r>
          </a:p>
        </p:txBody>
      </p:sp>
      <p:graphicFrame>
        <p:nvGraphicFramePr>
          <p:cNvPr id="5" name="Content Placeholder 4"/>
          <p:cNvGraphicFramePr>
            <a:graphicFrameLocks noGrp="1"/>
          </p:cNvGraphicFramePr>
          <p:nvPr>
            <p:ph idx="1"/>
            <p:extLst>
              <p:ext uri="{D42A27DB-BD31-4B8C-83A1-F6EECF244321}">
                <p14:modId xmlns:p14="http://schemas.microsoft.com/office/powerpoint/2010/main" val="2566128759"/>
              </p:ext>
            </p:extLst>
          </p:nvPr>
        </p:nvGraphicFramePr>
        <p:xfrm>
          <a:off x="457200" y="1447800"/>
          <a:ext cx="8229600" cy="4297624"/>
        </p:xfrm>
        <a:graphic>
          <a:graphicData uri="http://schemas.openxmlformats.org/drawingml/2006/table">
            <a:tbl>
              <a:tblPr firstRow="1" bandCol="1">
                <a:tableStyleId>{5C22544A-7EE6-4342-B048-85BDC9FD1C3A}</a:tableStyleId>
              </a:tblPr>
              <a:tblGrid>
                <a:gridCol w="2743200"/>
                <a:gridCol w="2743200"/>
                <a:gridCol w="2743200"/>
              </a:tblGrid>
              <a:tr h="700980">
                <a:tc>
                  <a:txBody>
                    <a:bodyPr/>
                    <a:lstStyle/>
                    <a:p>
                      <a:pPr algn="ctr"/>
                      <a:r>
                        <a:rPr lang="en-US" sz="2000" dirty="0"/>
                        <a:t>Kings of North</a:t>
                      </a:r>
                      <a:br>
                        <a:rPr lang="en-US" sz="2000" dirty="0"/>
                      </a:br>
                      <a:r>
                        <a:rPr lang="en-US" sz="2000" dirty="0"/>
                        <a:t>and South</a:t>
                      </a:r>
                    </a:p>
                  </a:txBody>
                  <a:tcPr marT="45716" marB="45716" anchor="ctr">
                    <a:solidFill>
                      <a:schemeClr val="tx2">
                        <a:lumMod val="50000"/>
                      </a:schemeClr>
                    </a:solidFill>
                  </a:tcPr>
                </a:tc>
                <a:tc>
                  <a:txBody>
                    <a:bodyPr/>
                    <a:lstStyle/>
                    <a:p>
                      <a:endParaRPr lang="en-US" sz="2000" dirty="0"/>
                    </a:p>
                  </a:txBody>
                  <a:tcPr marT="45716" marB="45716" anchor="ctr">
                    <a:solidFill>
                      <a:schemeClr val="tx2">
                        <a:lumMod val="50000"/>
                      </a:schemeClr>
                    </a:solidFill>
                  </a:tcPr>
                </a:tc>
                <a:tc>
                  <a:txBody>
                    <a:bodyPr/>
                    <a:lstStyle/>
                    <a:p>
                      <a:pPr algn="ctr"/>
                      <a:r>
                        <a:rPr lang="en-US" sz="2000" dirty="0"/>
                        <a:t>Revelation</a:t>
                      </a:r>
                    </a:p>
                  </a:txBody>
                  <a:tcPr marT="45716" marB="45716" anchor="ctr">
                    <a:solidFill>
                      <a:schemeClr val="tx2">
                        <a:lumMod val="50000"/>
                      </a:schemeClr>
                    </a:solidFill>
                  </a:tcPr>
                </a:tc>
              </a:tr>
              <a:tr h="396206">
                <a:tc>
                  <a:txBody>
                    <a:bodyPr/>
                    <a:lstStyle/>
                    <a:p>
                      <a:r>
                        <a:rPr lang="en-US" sz="2000" dirty="0"/>
                        <a:t>Dan. 12:2</a:t>
                      </a:r>
                    </a:p>
                  </a:txBody>
                  <a:tcPr marT="45716" marB="45716" anchor="ctr"/>
                </a:tc>
                <a:tc>
                  <a:txBody>
                    <a:bodyPr/>
                    <a:lstStyle/>
                    <a:p>
                      <a:pPr algn="ctr"/>
                      <a:r>
                        <a:rPr lang="en-US" sz="2000" b="0" kern="1200" dirty="0">
                          <a:solidFill>
                            <a:schemeClr val="dk1"/>
                          </a:solidFill>
                          <a:latin typeface="+mj-lt"/>
                          <a:ea typeface="+mn-ea"/>
                          <a:cs typeface="+mn-cs"/>
                        </a:rPr>
                        <a:t>Resurrection</a:t>
                      </a:r>
                    </a:p>
                  </a:txBody>
                  <a:tcPr marT="45716" marB="45716" anchor="ctr"/>
                </a:tc>
                <a:tc>
                  <a:txBody>
                    <a:bodyPr/>
                    <a:lstStyle/>
                    <a:p>
                      <a:r>
                        <a:rPr lang="en-US" sz="2000" dirty="0"/>
                        <a:t>Rev. 20:5-6</a:t>
                      </a:r>
                    </a:p>
                  </a:txBody>
                  <a:tcPr marT="45716" marB="45716" anchor="ctr"/>
                </a:tc>
              </a:tr>
              <a:tr h="396206">
                <a:tc>
                  <a:txBody>
                    <a:bodyPr/>
                    <a:lstStyle/>
                    <a:p>
                      <a:r>
                        <a:rPr lang="en-US" sz="2000" dirty="0"/>
                        <a:t>Dan. 12:4, 9</a:t>
                      </a:r>
                    </a:p>
                  </a:txBody>
                  <a:tcPr marT="45716" marB="45716" anchor="ctr"/>
                </a:tc>
                <a:tc>
                  <a:txBody>
                    <a:bodyPr/>
                    <a:lstStyle/>
                    <a:p>
                      <a:pPr algn="ctr"/>
                      <a:r>
                        <a:rPr lang="en-US" sz="2000" b="0" kern="1200" dirty="0">
                          <a:solidFill>
                            <a:schemeClr val="dk1"/>
                          </a:solidFill>
                          <a:latin typeface="+mj-lt"/>
                          <a:ea typeface="+mn-ea"/>
                          <a:cs typeface="+mn-cs"/>
                        </a:rPr>
                        <a:t>Seal book</a:t>
                      </a:r>
                    </a:p>
                  </a:txBody>
                  <a:tcPr marT="45716" marB="45716" anchor="ctr"/>
                </a:tc>
                <a:tc>
                  <a:txBody>
                    <a:bodyPr/>
                    <a:lstStyle/>
                    <a:p>
                      <a:r>
                        <a:rPr lang="en-US" sz="2000" dirty="0"/>
                        <a:t>Cf. Rev. 22:10</a:t>
                      </a:r>
                    </a:p>
                  </a:txBody>
                  <a:tcPr marT="45716" marB="45716" anchor="ctr"/>
                </a:tc>
              </a:tr>
              <a:tr h="396206">
                <a:tc>
                  <a:txBody>
                    <a:bodyPr/>
                    <a:lstStyle/>
                    <a:p>
                      <a:r>
                        <a:rPr lang="en-US" sz="2000" dirty="0"/>
                        <a:t>Dan. 12:7</a:t>
                      </a:r>
                    </a:p>
                  </a:txBody>
                  <a:tcPr marT="45716" marB="45716" anchor="ctr"/>
                </a:tc>
                <a:tc>
                  <a:txBody>
                    <a:bodyPr/>
                    <a:lstStyle/>
                    <a:p>
                      <a:pPr algn="ctr"/>
                      <a:r>
                        <a:rPr lang="en-US" sz="2000" b="0" kern="1200" dirty="0">
                          <a:solidFill>
                            <a:schemeClr val="dk1"/>
                          </a:solidFill>
                          <a:latin typeface="+mj-lt"/>
                          <a:ea typeface="+mn-ea"/>
                          <a:cs typeface="+mn-cs"/>
                        </a:rPr>
                        <a:t>Time, times</a:t>
                      </a:r>
                      <a:r>
                        <a:rPr lang="en-US" sz="2000" b="0" kern="1200" dirty="0" smtClean="0">
                          <a:solidFill>
                            <a:schemeClr val="dk1"/>
                          </a:solidFill>
                          <a:latin typeface="+mj-lt"/>
                          <a:ea typeface="+mn-ea"/>
                          <a:cs typeface="+mn-cs"/>
                        </a:rPr>
                        <a:t>,</a:t>
                      </a:r>
                      <a:br>
                        <a:rPr lang="en-US" sz="2000" b="0" kern="1200" dirty="0" smtClean="0">
                          <a:solidFill>
                            <a:schemeClr val="dk1"/>
                          </a:solidFill>
                          <a:latin typeface="+mj-lt"/>
                          <a:ea typeface="+mn-ea"/>
                          <a:cs typeface="+mn-cs"/>
                        </a:rPr>
                      </a:br>
                      <a:r>
                        <a:rPr lang="en-US" sz="2000" b="0" kern="1200" dirty="0" smtClean="0">
                          <a:solidFill>
                            <a:schemeClr val="dk1"/>
                          </a:solidFill>
                          <a:latin typeface="+mj-lt"/>
                          <a:ea typeface="+mn-ea"/>
                          <a:cs typeface="+mn-cs"/>
                        </a:rPr>
                        <a:t>½ </a:t>
                      </a:r>
                      <a:r>
                        <a:rPr lang="en-US" sz="2000" b="0" kern="1200" dirty="0">
                          <a:solidFill>
                            <a:schemeClr val="dk1"/>
                          </a:solidFill>
                          <a:latin typeface="+mj-lt"/>
                          <a:ea typeface="+mn-ea"/>
                          <a:cs typeface="+mn-cs"/>
                        </a:rPr>
                        <a:t>time</a:t>
                      </a:r>
                    </a:p>
                  </a:txBody>
                  <a:tcPr marT="45716" marB="45716" anchor="ct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000" dirty="0"/>
                        <a:t>Rev. 12:14</a:t>
                      </a:r>
                    </a:p>
                  </a:txBody>
                  <a:tcPr marT="45716" marB="45716" anchor="ctr"/>
                </a:tc>
              </a:tr>
              <a:tr h="396206">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000" dirty="0"/>
                        <a:t>Dan. 12:8</a:t>
                      </a:r>
                    </a:p>
                  </a:txBody>
                  <a:tcPr marT="45716" marB="45716" anchor="ct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2000" b="0" kern="1200" dirty="0">
                          <a:solidFill>
                            <a:schemeClr val="dk1"/>
                          </a:solidFill>
                          <a:latin typeface="+mj-lt"/>
                          <a:ea typeface="+mn-ea"/>
                          <a:cs typeface="+mn-cs"/>
                        </a:rPr>
                        <a:t>End of these things</a:t>
                      </a:r>
                    </a:p>
                  </a:txBody>
                  <a:tcPr marT="45716" marB="45716" anchor="ct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000" dirty="0"/>
                        <a:t>Rev. 2:16</a:t>
                      </a:r>
                    </a:p>
                  </a:txBody>
                  <a:tcPr marT="45716" marB="45716" anchor="ctr"/>
                </a:tc>
              </a:tr>
              <a:tr h="700980">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000" dirty="0"/>
                        <a:t>Dan. 12:10</a:t>
                      </a:r>
                    </a:p>
                  </a:txBody>
                  <a:tcPr marT="45716" marB="45716" anchor="ctr"/>
                </a:tc>
                <a:tc>
                  <a:txBody>
                    <a:bodyPr/>
                    <a:lstStyle/>
                    <a:p>
                      <a:pPr algn="ctr"/>
                      <a:r>
                        <a:rPr lang="en-US" sz="2000" b="0" kern="1200" dirty="0">
                          <a:solidFill>
                            <a:schemeClr val="dk1"/>
                          </a:solidFill>
                          <a:latin typeface="+mj-lt"/>
                          <a:ea typeface="+mn-ea"/>
                          <a:cs typeface="+mn-cs"/>
                        </a:rPr>
                        <a:t>Made white</a:t>
                      </a:r>
                    </a:p>
                  </a:txBody>
                  <a:tcPr marT="45716" marB="45716" anchor="ct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000" dirty="0"/>
                        <a:t>Rev. 3:4-5;</a:t>
                      </a:r>
                      <a:r>
                        <a:rPr lang="en-US" sz="2000" baseline="0" dirty="0"/>
                        <a:t> 6:11; 7:9, 13-14; 19:14</a:t>
                      </a:r>
                      <a:endParaRPr lang="en-US" sz="2000" dirty="0"/>
                    </a:p>
                  </a:txBody>
                  <a:tcPr marT="45716" marB="45716" anchor="ctr"/>
                </a:tc>
              </a:tr>
              <a:tr h="700980">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000" dirty="0"/>
                        <a:t>Dan. 12:12</a:t>
                      </a:r>
                    </a:p>
                  </a:txBody>
                  <a:tcPr marT="45716" marB="45716" anchor="ctr"/>
                </a:tc>
                <a:tc>
                  <a:txBody>
                    <a:bodyPr/>
                    <a:lstStyle/>
                    <a:p>
                      <a:pPr algn="ctr"/>
                      <a:r>
                        <a:rPr lang="en-US" sz="2000" b="0" kern="1200" dirty="0">
                          <a:solidFill>
                            <a:schemeClr val="dk1"/>
                          </a:solidFill>
                          <a:latin typeface="+mj-lt"/>
                          <a:ea typeface="+mn-ea"/>
                          <a:cs typeface="+mn-cs"/>
                        </a:rPr>
                        <a:t>Blessed is he</a:t>
                      </a:r>
                      <a:br>
                        <a:rPr lang="en-US" sz="2000" b="0" kern="1200" dirty="0">
                          <a:solidFill>
                            <a:schemeClr val="dk1"/>
                          </a:solidFill>
                          <a:latin typeface="+mj-lt"/>
                          <a:ea typeface="+mn-ea"/>
                          <a:cs typeface="+mn-cs"/>
                        </a:rPr>
                      </a:br>
                      <a:r>
                        <a:rPr lang="en-US" sz="2000" b="0" kern="1200" dirty="0">
                          <a:solidFill>
                            <a:schemeClr val="dk1"/>
                          </a:solidFill>
                          <a:latin typeface="+mj-lt"/>
                          <a:ea typeface="+mn-ea"/>
                          <a:cs typeface="+mn-cs"/>
                        </a:rPr>
                        <a:t>who waits</a:t>
                      </a:r>
                    </a:p>
                  </a:txBody>
                  <a:tcPr marT="45716" marB="45716" anchor="ct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000" dirty="0"/>
                        <a:t>Cf.</a:t>
                      </a:r>
                      <a:r>
                        <a:rPr lang="en-US" sz="2000" baseline="0" dirty="0"/>
                        <a:t> Rev. 1:3; 16:15; 22:7, 14</a:t>
                      </a:r>
                      <a:endParaRPr lang="en-US" sz="2000" dirty="0"/>
                    </a:p>
                  </a:txBody>
                  <a:tcPr marT="45716" marB="45716" anchor="ctr"/>
                </a:tc>
              </a:tr>
            </a:tbl>
          </a:graphicData>
        </a:graphic>
      </p:graphicFrame>
      <p:sp>
        <p:nvSpPr>
          <p:cNvPr id="4" name="Slide Number Placeholder 3"/>
          <p:cNvSpPr>
            <a:spLocks noGrp="1"/>
          </p:cNvSpPr>
          <p:nvPr>
            <p:ph type="sldNum" sz="quarter" idx="12"/>
          </p:nvPr>
        </p:nvSpPr>
        <p:spPr/>
        <p:txBody>
          <a:bodyPr/>
          <a:lstStyle/>
          <a:p>
            <a:pPr>
              <a:defRPr/>
            </a:pPr>
            <a:fld id="{34435878-65EF-4C46-8C8D-2DCF6A536165}" type="slidenum">
              <a:rPr lang="en-US">
                <a:solidFill>
                  <a:prstClr val="white"/>
                </a:solidFill>
              </a:rPr>
              <a:pPr>
                <a:defRPr/>
              </a:pPr>
              <a:t>210</a:t>
            </a:fld>
            <a:endParaRPr lang="en-US">
              <a:solidFill>
                <a:prstClr val="white"/>
              </a:solidFill>
            </a:endParaRPr>
          </a:p>
        </p:txBody>
      </p:sp>
      <p:sp>
        <p:nvSpPr>
          <p:cNvPr id="3" name="Footer Placeholder 2"/>
          <p:cNvSpPr>
            <a:spLocks noGrp="1"/>
          </p:cNvSpPr>
          <p:nvPr>
            <p:ph type="ftr" sz="quarter" idx="11"/>
          </p:nvPr>
        </p:nvSpPr>
        <p:spPr/>
        <p:txBody>
          <a:bodyPr/>
          <a:lstStyle/>
          <a:p>
            <a:pPr>
              <a:defRPr/>
            </a:pPr>
            <a:r>
              <a:rPr lang="en-US" smtClean="0">
                <a:solidFill>
                  <a:srgbClr val="FFFFFF"/>
                </a:solidFill>
              </a:rPr>
              <a:t>Kevin Kay</a:t>
            </a:r>
            <a:endParaRPr lang="en-US">
              <a:solidFill>
                <a:srgbClr val="FFFFFF"/>
              </a:solidFill>
            </a:endParaRPr>
          </a:p>
        </p:txBody>
      </p:sp>
    </p:spTree>
    <p:extLst>
      <p:ext uri="{BB962C8B-B14F-4D97-AF65-F5344CB8AC3E}">
        <p14:creationId xmlns:p14="http://schemas.microsoft.com/office/powerpoint/2010/main" val="2534982819"/>
      </p:ext>
    </p:extLst>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par>
    </p:tnLst>
  </p:timing>
</p:sld>
</file>

<file path=ppt/slides/slide2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6498" name="Rectangle 2"/>
          <p:cNvSpPr>
            <a:spLocks noGrp="1" noChangeArrowheads="1"/>
          </p:cNvSpPr>
          <p:nvPr>
            <p:ph type="title"/>
          </p:nvPr>
        </p:nvSpPr>
        <p:spPr/>
        <p:txBody>
          <a:bodyPr/>
          <a:lstStyle/>
          <a:p>
            <a:pPr>
              <a:defRPr/>
            </a:pPr>
            <a:r>
              <a:rPr lang="en-US" dirty="0" smtClean="0">
                <a:solidFill>
                  <a:schemeClr val="tx1"/>
                </a:solidFill>
                <a:cs typeface="Arial" pitchFamily="34" charset="0"/>
              </a:rPr>
              <a:t>70 Weeks </a:t>
            </a:r>
            <a:r>
              <a:rPr lang="en-US" dirty="0">
                <a:solidFill>
                  <a:schemeClr val="tx1"/>
                </a:solidFill>
                <a:cs typeface="Arial" pitchFamily="34" charset="0"/>
              </a:rPr>
              <a:t>Are Determined</a:t>
            </a:r>
            <a:r>
              <a:rPr lang="en-US" sz="3500" b="1" dirty="0">
                <a:solidFill>
                  <a:schemeClr val="tx1"/>
                </a:solidFill>
                <a:cs typeface="Arial" pitchFamily="34" charset="0"/>
              </a:rPr>
              <a:t/>
            </a:r>
            <a:br>
              <a:rPr lang="en-US" sz="3500" b="1" dirty="0">
                <a:solidFill>
                  <a:schemeClr val="tx1"/>
                </a:solidFill>
                <a:cs typeface="Arial" pitchFamily="34" charset="0"/>
              </a:rPr>
            </a:br>
            <a:r>
              <a:rPr lang="en-US" sz="3000" dirty="0">
                <a:solidFill>
                  <a:schemeClr val="tx1"/>
                </a:solidFill>
                <a:latin typeface="+mn-lt"/>
              </a:rPr>
              <a:t>(Dan. </a:t>
            </a:r>
            <a:r>
              <a:rPr lang="en-US" sz="3000" dirty="0" smtClean="0">
                <a:solidFill>
                  <a:schemeClr val="tx1"/>
                </a:solidFill>
                <a:latin typeface="+mn-lt"/>
              </a:rPr>
              <a:t>9:24</a:t>
            </a:r>
            <a:r>
              <a:rPr lang="en-US" sz="3000" dirty="0">
                <a:solidFill>
                  <a:schemeClr val="tx1"/>
                </a:solidFill>
                <a:latin typeface="+mn-lt"/>
              </a:rPr>
              <a:t>)</a:t>
            </a:r>
          </a:p>
        </p:txBody>
      </p:sp>
      <p:sp>
        <p:nvSpPr>
          <p:cNvPr id="106499" name="Rectangle 3"/>
          <p:cNvSpPr>
            <a:spLocks noGrp="1" noChangeArrowheads="1"/>
          </p:cNvSpPr>
          <p:nvPr>
            <p:ph idx="1"/>
          </p:nvPr>
        </p:nvSpPr>
        <p:spPr>
          <a:xfrm>
            <a:off x="609600" y="1752600"/>
            <a:ext cx="7772400" cy="4267200"/>
          </a:xfrm>
        </p:spPr>
        <p:txBody>
          <a:bodyPr/>
          <a:lstStyle/>
          <a:p>
            <a:pPr marL="463550" indent="-463550">
              <a:spcBef>
                <a:spcPct val="0"/>
              </a:spcBef>
              <a:spcAft>
                <a:spcPts val="2400"/>
              </a:spcAft>
              <a:defRPr/>
            </a:pPr>
            <a:r>
              <a:rPr lang="en-US" sz="2800" dirty="0" smtClean="0">
                <a:cs typeface="Arial" pitchFamily="34" charset="0"/>
              </a:rPr>
              <a:t>“To </a:t>
            </a:r>
            <a:r>
              <a:rPr lang="en-US" sz="2800" dirty="0">
                <a:cs typeface="Arial" pitchFamily="34" charset="0"/>
              </a:rPr>
              <a:t>finish the </a:t>
            </a:r>
            <a:r>
              <a:rPr lang="en-US" sz="2800" b="1" dirty="0" smtClean="0">
                <a:solidFill>
                  <a:srgbClr val="FFFF00"/>
                </a:solidFill>
                <a:cs typeface="Arial" pitchFamily="34" charset="0"/>
              </a:rPr>
              <a:t>transgression</a:t>
            </a:r>
            <a:r>
              <a:rPr lang="en-US" sz="2800" dirty="0" smtClean="0">
                <a:cs typeface="Arial" pitchFamily="34" charset="0"/>
              </a:rPr>
              <a:t>”</a:t>
            </a:r>
            <a:endParaRPr lang="en-US" sz="2800" dirty="0"/>
          </a:p>
          <a:p>
            <a:pPr marL="463550" indent="-463550">
              <a:spcBef>
                <a:spcPct val="0"/>
              </a:spcBef>
              <a:spcAft>
                <a:spcPts val="2400"/>
              </a:spcAft>
              <a:defRPr/>
            </a:pPr>
            <a:r>
              <a:rPr lang="en-US" sz="2800" dirty="0" smtClean="0">
                <a:cs typeface="Arial" pitchFamily="34" charset="0"/>
              </a:rPr>
              <a:t>“To </a:t>
            </a:r>
            <a:r>
              <a:rPr lang="en-US" sz="2800" dirty="0">
                <a:cs typeface="Arial" pitchFamily="34" charset="0"/>
              </a:rPr>
              <a:t>make an end of </a:t>
            </a:r>
            <a:r>
              <a:rPr lang="en-US" sz="2800" b="1" dirty="0">
                <a:solidFill>
                  <a:srgbClr val="FFFF00"/>
                </a:solidFill>
                <a:cs typeface="Arial" pitchFamily="34" charset="0"/>
              </a:rPr>
              <a:t>sins</a:t>
            </a:r>
            <a:r>
              <a:rPr lang="en-US" sz="2800" dirty="0" smtClean="0">
                <a:cs typeface="Arial" pitchFamily="34" charset="0"/>
              </a:rPr>
              <a:t>”</a:t>
            </a:r>
            <a:r>
              <a:rPr lang="en-US" sz="2800" dirty="0" smtClean="0"/>
              <a:t> </a:t>
            </a:r>
            <a:endParaRPr lang="en-US" sz="2800" dirty="0"/>
          </a:p>
          <a:p>
            <a:pPr marL="463550" indent="-463550">
              <a:spcBef>
                <a:spcPct val="0"/>
              </a:spcBef>
              <a:spcAft>
                <a:spcPts val="2400"/>
              </a:spcAft>
              <a:defRPr/>
            </a:pPr>
            <a:r>
              <a:rPr lang="en-US" sz="2800" dirty="0" smtClean="0">
                <a:cs typeface="Arial" pitchFamily="34" charset="0"/>
              </a:rPr>
              <a:t>“To </a:t>
            </a:r>
            <a:r>
              <a:rPr lang="en-US" sz="2800" dirty="0">
                <a:cs typeface="Arial" pitchFamily="34" charset="0"/>
              </a:rPr>
              <a:t>make </a:t>
            </a:r>
            <a:r>
              <a:rPr lang="en-US" sz="2800" b="1" dirty="0">
                <a:solidFill>
                  <a:srgbClr val="FFFF00"/>
                </a:solidFill>
                <a:cs typeface="Arial" pitchFamily="34" charset="0"/>
              </a:rPr>
              <a:t>reconciliation</a:t>
            </a:r>
            <a:r>
              <a:rPr lang="en-US" sz="2800" dirty="0">
                <a:cs typeface="Arial" pitchFamily="34" charset="0"/>
              </a:rPr>
              <a:t> for </a:t>
            </a:r>
            <a:r>
              <a:rPr lang="en-US" sz="2800" dirty="0" smtClean="0">
                <a:cs typeface="Arial" pitchFamily="34" charset="0"/>
              </a:rPr>
              <a:t>iniquity”</a:t>
            </a:r>
            <a:endParaRPr lang="en-US" sz="2800" dirty="0">
              <a:cs typeface="Arial" pitchFamily="34" charset="0"/>
            </a:endParaRPr>
          </a:p>
          <a:p>
            <a:pPr marL="463550" indent="-463550">
              <a:spcBef>
                <a:spcPct val="0"/>
              </a:spcBef>
              <a:spcAft>
                <a:spcPts val="2400"/>
              </a:spcAft>
              <a:defRPr/>
            </a:pPr>
            <a:r>
              <a:rPr lang="en-US" sz="2800" dirty="0"/>
              <a:t> </a:t>
            </a:r>
            <a:r>
              <a:rPr lang="en-US" sz="2800" dirty="0" smtClean="0">
                <a:cs typeface="Arial" pitchFamily="34" charset="0"/>
              </a:rPr>
              <a:t>“To </a:t>
            </a:r>
            <a:r>
              <a:rPr lang="en-US" sz="2800" dirty="0">
                <a:cs typeface="Arial" pitchFamily="34" charset="0"/>
              </a:rPr>
              <a:t>bring in </a:t>
            </a:r>
            <a:r>
              <a:rPr lang="en-US" sz="2800" b="1" dirty="0">
                <a:solidFill>
                  <a:srgbClr val="FFFF00"/>
                </a:solidFill>
                <a:cs typeface="Arial" pitchFamily="34" charset="0"/>
              </a:rPr>
              <a:t>everlasting righteousness</a:t>
            </a:r>
            <a:r>
              <a:rPr lang="en-US" sz="2800" dirty="0" smtClean="0">
                <a:cs typeface="Arial" pitchFamily="34" charset="0"/>
              </a:rPr>
              <a:t>”</a:t>
            </a:r>
            <a:endParaRPr lang="en-US" sz="2800" dirty="0">
              <a:cs typeface="Arial" pitchFamily="34" charset="0"/>
            </a:endParaRPr>
          </a:p>
          <a:p>
            <a:pPr marL="463550" indent="-463550">
              <a:spcBef>
                <a:spcPct val="0"/>
              </a:spcBef>
              <a:spcAft>
                <a:spcPts val="2400"/>
              </a:spcAft>
              <a:defRPr/>
            </a:pPr>
            <a:r>
              <a:rPr lang="en-US" sz="2800" dirty="0" smtClean="0">
                <a:cs typeface="Arial" pitchFamily="34" charset="0"/>
              </a:rPr>
              <a:t>“To </a:t>
            </a:r>
            <a:r>
              <a:rPr lang="en-US" sz="2800" dirty="0">
                <a:cs typeface="Arial" pitchFamily="34" charset="0"/>
              </a:rPr>
              <a:t>seal up </a:t>
            </a:r>
            <a:r>
              <a:rPr lang="en-US" sz="2800" b="1" dirty="0">
                <a:solidFill>
                  <a:srgbClr val="FFFF00"/>
                </a:solidFill>
                <a:cs typeface="Arial" pitchFamily="34" charset="0"/>
              </a:rPr>
              <a:t>vision</a:t>
            </a:r>
            <a:r>
              <a:rPr lang="en-US" sz="2800" dirty="0">
                <a:cs typeface="Arial" pitchFamily="34" charset="0"/>
              </a:rPr>
              <a:t> and </a:t>
            </a:r>
            <a:r>
              <a:rPr lang="en-US" sz="2800" b="1" dirty="0">
                <a:solidFill>
                  <a:srgbClr val="FFFF00"/>
                </a:solidFill>
                <a:cs typeface="Arial" pitchFamily="34" charset="0"/>
              </a:rPr>
              <a:t>prophecy</a:t>
            </a:r>
            <a:r>
              <a:rPr lang="en-US" sz="2800" dirty="0" smtClean="0">
                <a:cs typeface="Arial" pitchFamily="34" charset="0"/>
              </a:rPr>
              <a:t>”</a:t>
            </a:r>
            <a:endParaRPr lang="en-US" sz="2800" dirty="0">
              <a:cs typeface="Arial" pitchFamily="34" charset="0"/>
            </a:endParaRPr>
          </a:p>
          <a:p>
            <a:pPr marL="463550" indent="-463550">
              <a:spcBef>
                <a:spcPct val="0"/>
              </a:spcBef>
              <a:spcAft>
                <a:spcPts val="2400"/>
              </a:spcAft>
              <a:defRPr/>
            </a:pPr>
            <a:r>
              <a:rPr lang="en-US" sz="2800" dirty="0" smtClean="0">
                <a:cs typeface="Arial" pitchFamily="34" charset="0"/>
              </a:rPr>
              <a:t>“To </a:t>
            </a:r>
            <a:r>
              <a:rPr lang="en-US" sz="2800" dirty="0">
                <a:cs typeface="Arial" pitchFamily="34" charset="0"/>
              </a:rPr>
              <a:t>anoint the </a:t>
            </a:r>
            <a:r>
              <a:rPr lang="en-US" sz="2800" b="1" dirty="0">
                <a:solidFill>
                  <a:srgbClr val="FFFF00"/>
                </a:solidFill>
                <a:cs typeface="Arial" pitchFamily="34" charset="0"/>
              </a:rPr>
              <a:t>Most Holy</a:t>
            </a:r>
            <a:r>
              <a:rPr lang="en-US" sz="2800" dirty="0" smtClean="0">
                <a:cs typeface="Arial" pitchFamily="34" charset="0"/>
              </a:rPr>
              <a:t>”</a:t>
            </a:r>
            <a:endParaRPr lang="en-US" sz="2800" dirty="0"/>
          </a:p>
        </p:txBody>
      </p:sp>
      <p:sp>
        <p:nvSpPr>
          <p:cNvPr id="8" name="Slide Number Placeholder 5"/>
          <p:cNvSpPr>
            <a:spLocks noGrp="1"/>
          </p:cNvSpPr>
          <p:nvPr>
            <p:ph type="sldNum" sz="quarter" idx="12"/>
          </p:nvPr>
        </p:nvSpPr>
        <p:spPr/>
        <p:txBody>
          <a:bodyPr/>
          <a:lstStyle/>
          <a:p>
            <a:pPr>
              <a:defRPr/>
            </a:pPr>
            <a:fld id="{DF08E995-D855-42FC-8656-C6D46085C32E}" type="slidenum">
              <a:rPr lang="en-US">
                <a:solidFill>
                  <a:srgbClr val="FFFFFF"/>
                </a:solidFill>
              </a:rPr>
              <a:pPr>
                <a:defRPr/>
              </a:pPr>
              <a:t>211</a:t>
            </a:fld>
            <a:endParaRPr lang="en-US">
              <a:solidFill>
                <a:srgbClr val="FFFFFF"/>
              </a:solidFill>
            </a:endParaRPr>
          </a:p>
        </p:txBody>
      </p:sp>
      <p:sp>
        <p:nvSpPr>
          <p:cNvPr id="2" name="Footer Placeholder 1"/>
          <p:cNvSpPr>
            <a:spLocks noGrp="1"/>
          </p:cNvSpPr>
          <p:nvPr>
            <p:ph type="ftr" sz="quarter" idx="11"/>
          </p:nvPr>
        </p:nvSpPr>
        <p:spPr/>
        <p:txBody>
          <a:bodyPr/>
          <a:lstStyle/>
          <a:p>
            <a:pPr>
              <a:defRPr/>
            </a:pPr>
            <a:r>
              <a:rPr lang="en-US" smtClean="0"/>
              <a:t>Kevin Kay</a:t>
            </a:r>
            <a:endParaRPr lang="en-US"/>
          </a:p>
        </p:txBody>
      </p:sp>
      <p:sp>
        <p:nvSpPr>
          <p:cNvPr id="4" name="Flowchart: Alternate Process 3"/>
          <p:cNvSpPr/>
          <p:nvPr/>
        </p:nvSpPr>
        <p:spPr bwMode="auto">
          <a:xfrm>
            <a:off x="762000" y="2076450"/>
            <a:ext cx="7543800" cy="3429000"/>
          </a:xfrm>
          <a:prstGeom prst="flowChartAlternateProcess">
            <a:avLst/>
          </a:prstGeom>
          <a:solidFill>
            <a:srgbClr val="C00000"/>
          </a:solidFill>
          <a:ln w="9525" cap="flat" cmpd="sng" algn="ctr">
            <a:noFill/>
            <a:prstDash val="solid"/>
            <a:round/>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91440" tIns="45720" rIns="91440" bIns="45720" numCol="1" rtlCol="0" anchor="ctr" anchorCtr="0" compatLnSpc="1">
            <a:prstTxWarp prst="textNoShape">
              <a:avLst/>
            </a:prstTxWarp>
          </a:bodyPr>
          <a:lstStyle/>
          <a:p>
            <a:pPr marR="0" algn="ctr" defTabSz="914400" rtl="0" eaLnBrk="0" fontAlgn="base" latinLnBrk="0" hangingPunct="0">
              <a:lnSpc>
                <a:spcPct val="100000"/>
              </a:lnSpc>
              <a:spcBef>
                <a:spcPct val="0"/>
              </a:spcBef>
              <a:spcAft>
                <a:spcPts val="2400"/>
              </a:spcAft>
              <a:buClrTx/>
              <a:buSzTx/>
              <a:tabLst/>
            </a:pPr>
            <a:r>
              <a:rPr kumimoji="0" lang="en-US" sz="3200" b="0" i="0" u="none" strike="noStrike" cap="none" normalizeH="0" baseline="0" dirty="0" smtClean="0">
                <a:ln>
                  <a:noFill/>
                </a:ln>
                <a:solidFill>
                  <a:srgbClr val="FFFF00"/>
                </a:solidFill>
                <a:effectLst/>
                <a:latin typeface="+mj-lt"/>
              </a:rPr>
              <a:t>RE Assumptions</a:t>
            </a:r>
          </a:p>
          <a:p>
            <a:pPr marL="457200" marR="0" indent="-457200" algn="l" defTabSz="914400" rtl="0" eaLnBrk="0" fontAlgn="base" latinLnBrk="0" hangingPunct="0">
              <a:lnSpc>
                <a:spcPct val="100000"/>
              </a:lnSpc>
              <a:spcBef>
                <a:spcPct val="0"/>
              </a:spcBef>
              <a:spcAft>
                <a:spcPts val="2400"/>
              </a:spcAft>
              <a:buClrTx/>
              <a:buSzTx/>
              <a:buFont typeface="Wingdings" pitchFamily="2" charset="2"/>
              <a:buChar char="Ø"/>
              <a:tabLst/>
            </a:pPr>
            <a:r>
              <a:rPr kumimoji="0" lang="en-US" sz="2800" b="0" i="0" u="none" strike="noStrike" cap="none" normalizeH="0" baseline="0" dirty="0" smtClean="0">
                <a:ln>
                  <a:noFill/>
                </a:ln>
                <a:solidFill>
                  <a:schemeClr val="tx1"/>
                </a:solidFill>
                <a:effectLst/>
                <a:latin typeface="Arial" charset="0"/>
              </a:rPr>
              <a:t>All fulfilled </a:t>
            </a:r>
            <a:r>
              <a:rPr kumimoji="0" lang="en-US" sz="2800" b="1" i="0" u="none" strike="noStrike" cap="none" normalizeH="0" baseline="0" dirty="0" smtClean="0">
                <a:ln>
                  <a:noFill/>
                </a:ln>
                <a:solidFill>
                  <a:srgbClr val="FFFF00"/>
                </a:solidFill>
                <a:effectLst/>
                <a:latin typeface="Arial" charset="0"/>
              </a:rPr>
              <a:t>in AD 70 </a:t>
            </a:r>
            <a:r>
              <a:rPr kumimoji="0" lang="en-US" sz="2800" b="0" i="0" u="none" strike="noStrike" cap="none" normalizeH="0" baseline="0" dirty="0" smtClean="0">
                <a:ln>
                  <a:noFill/>
                </a:ln>
                <a:solidFill>
                  <a:schemeClr val="tx1"/>
                </a:solidFill>
                <a:effectLst/>
                <a:latin typeface="Arial" charset="0"/>
              </a:rPr>
              <a:t>as</a:t>
            </a:r>
            <a:r>
              <a:rPr kumimoji="0" lang="en-US" sz="2800" b="0" i="0" u="none" strike="noStrike" cap="none" normalizeH="0" dirty="0" smtClean="0">
                <a:ln>
                  <a:noFill/>
                </a:ln>
                <a:solidFill>
                  <a:schemeClr val="tx1"/>
                </a:solidFill>
                <a:effectLst/>
                <a:latin typeface="Arial" charset="0"/>
              </a:rPr>
              <a:t> opposed to </a:t>
            </a:r>
            <a:r>
              <a:rPr lang="en-US" sz="2800" b="1" dirty="0">
                <a:solidFill>
                  <a:srgbClr val="FFFF00"/>
                </a:solidFill>
                <a:latin typeface="Arial" charset="0"/>
              </a:rPr>
              <a:t>within the 70 weeks</a:t>
            </a:r>
          </a:p>
          <a:p>
            <a:pPr marL="457200" marR="0" indent="-457200" algn="l" defTabSz="914400" rtl="0" eaLnBrk="0" fontAlgn="base" latinLnBrk="0" hangingPunct="0">
              <a:lnSpc>
                <a:spcPct val="100000"/>
              </a:lnSpc>
              <a:spcBef>
                <a:spcPct val="0"/>
              </a:spcBef>
              <a:spcAft>
                <a:spcPts val="2400"/>
              </a:spcAft>
              <a:buClrTx/>
              <a:buSzTx/>
              <a:buFont typeface="Wingdings" pitchFamily="2" charset="2"/>
              <a:buChar char="Ø"/>
              <a:tabLst/>
            </a:pPr>
            <a:r>
              <a:rPr lang="en-US" sz="2800" baseline="0" dirty="0" smtClean="0">
                <a:latin typeface="Arial" charset="0"/>
              </a:rPr>
              <a:t>All prophecy</a:t>
            </a:r>
            <a:r>
              <a:rPr lang="en-US" sz="2800" dirty="0" smtClean="0">
                <a:latin typeface="Arial" charset="0"/>
              </a:rPr>
              <a:t> </a:t>
            </a:r>
            <a:r>
              <a:rPr lang="en-US" sz="2800" b="1" dirty="0">
                <a:solidFill>
                  <a:srgbClr val="FFFF00"/>
                </a:solidFill>
                <a:latin typeface="Arial" charset="0"/>
              </a:rPr>
              <a:t>fulfilled</a:t>
            </a:r>
            <a:r>
              <a:rPr lang="en-US" sz="2800" dirty="0" smtClean="0">
                <a:latin typeface="Arial" charset="0"/>
              </a:rPr>
              <a:t> instead of </a:t>
            </a:r>
            <a:r>
              <a:rPr lang="en-US" sz="2800" b="1" dirty="0">
                <a:solidFill>
                  <a:srgbClr val="FFFF00"/>
                </a:solidFill>
                <a:latin typeface="Arial" charset="0"/>
              </a:rPr>
              <a:t>delivered</a:t>
            </a:r>
          </a:p>
        </p:txBody>
      </p:sp>
    </p:spTree>
    <p:extLst>
      <p:ext uri="{BB962C8B-B14F-4D97-AF65-F5344CB8AC3E}">
        <p14:creationId xmlns:p14="http://schemas.microsoft.com/office/powerpoint/2010/main" val="283878668"/>
      </p:ext>
    </p:extLst>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4">
                                            <p:bg/>
                                          </p:spTgt>
                                        </p:tgtEl>
                                        <p:attrNameLst>
                                          <p:attrName>style.visibility</p:attrName>
                                        </p:attrNameLst>
                                      </p:cBhvr>
                                      <p:to>
                                        <p:strVal val="visible"/>
                                      </p:to>
                                    </p:set>
                                    <p:anim calcmode="lin" valueType="num">
                                      <p:cBhvr>
                                        <p:cTn id="7" dur="500" fill="hold"/>
                                        <p:tgtEl>
                                          <p:spTgt spid="4">
                                            <p:bg/>
                                          </p:spTgt>
                                        </p:tgtEl>
                                        <p:attrNameLst>
                                          <p:attrName>ppt_w</p:attrName>
                                        </p:attrNameLst>
                                      </p:cBhvr>
                                      <p:tavLst>
                                        <p:tav tm="0">
                                          <p:val>
                                            <p:fltVal val="0"/>
                                          </p:val>
                                        </p:tav>
                                        <p:tav tm="100000">
                                          <p:val>
                                            <p:strVal val="#ppt_w"/>
                                          </p:val>
                                        </p:tav>
                                      </p:tavLst>
                                    </p:anim>
                                    <p:anim calcmode="lin" valueType="num">
                                      <p:cBhvr>
                                        <p:cTn id="8" dur="500" fill="hold"/>
                                        <p:tgtEl>
                                          <p:spTgt spid="4">
                                            <p:bg/>
                                          </p:spTgt>
                                        </p:tgtEl>
                                        <p:attrNameLst>
                                          <p:attrName>ppt_h</p:attrName>
                                        </p:attrNameLst>
                                      </p:cBhvr>
                                      <p:tavLst>
                                        <p:tav tm="0">
                                          <p:val>
                                            <p:fltVal val="0"/>
                                          </p:val>
                                        </p:tav>
                                        <p:tav tm="100000">
                                          <p:val>
                                            <p:strVal val="#ppt_h"/>
                                          </p:val>
                                        </p:tav>
                                      </p:tavLst>
                                    </p:anim>
                                    <p:animEffect transition="in" filter="fade">
                                      <p:cBhvr>
                                        <p:cTn id="9" dur="500"/>
                                        <p:tgtEl>
                                          <p:spTgt spid="4">
                                            <p:bg/>
                                          </p:spTgt>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4">
                                            <p:txEl>
                                              <p:pRg st="0" end="0"/>
                                            </p:txEl>
                                          </p:spTgt>
                                        </p:tgtEl>
                                        <p:attrNameLst>
                                          <p:attrName>style.visibility</p:attrName>
                                        </p:attrNameLst>
                                      </p:cBhvr>
                                      <p:to>
                                        <p:strVal val="visible"/>
                                      </p:to>
                                    </p:set>
                                    <p:anim calcmode="lin" valueType="num">
                                      <p:cBhvr>
                                        <p:cTn id="14" dur="500" fill="hold"/>
                                        <p:tgtEl>
                                          <p:spTgt spid="4">
                                            <p:txEl>
                                              <p:pRg st="0" end="0"/>
                                            </p:txEl>
                                          </p:spTgt>
                                        </p:tgtEl>
                                        <p:attrNameLst>
                                          <p:attrName>ppt_w</p:attrName>
                                        </p:attrNameLst>
                                      </p:cBhvr>
                                      <p:tavLst>
                                        <p:tav tm="0">
                                          <p:val>
                                            <p:fltVal val="0"/>
                                          </p:val>
                                        </p:tav>
                                        <p:tav tm="100000">
                                          <p:val>
                                            <p:strVal val="#ppt_w"/>
                                          </p:val>
                                        </p:tav>
                                      </p:tavLst>
                                    </p:anim>
                                    <p:anim calcmode="lin" valueType="num">
                                      <p:cBhvr>
                                        <p:cTn id="15" dur="500" fill="hold"/>
                                        <p:tgtEl>
                                          <p:spTgt spid="4">
                                            <p:txEl>
                                              <p:pRg st="0" end="0"/>
                                            </p:txEl>
                                          </p:spTgt>
                                        </p:tgtEl>
                                        <p:attrNameLst>
                                          <p:attrName>ppt_h</p:attrName>
                                        </p:attrNameLst>
                                      </p:cBhvr>
                                      <p:tavLst>
                                        <p:tav tm="0">
                                          <p:val>
                                            <p:fltVal val="0"/>
                                          </p:val>
                                        </p:tav>
                                        <p:tav tm="100000">
                                          <p:val>
                                            <p:strVal val="#ppt_h"/>
                                          </p:val>
                                        </p:tav>
                                      </p:tavLst>
                                    </p:anim>
                                    <p:animEffect transition="in" filter="fade">
                                      <p:cBhvr>
                                        <p:cTn id="16" dur="500"/>
                                        <p:tgtEl>
                                          <p:spTgt spid="4">
                                            <p:txEl>
                                              <p:pRg st="0" end="0"/>
                                            </p:txEl>
                                          </p:spTgt>
                                        </p:tgtEl>
                                      </p:cBhvr>
                                    </p:animEffect>
                                  </p:childTnLst>
                                </p:cTn>
                              </p:par>
                            </p:childTnLst>
                          </p:cTn>
                        </p:par>
                      </p:childTnLst>
                    </p:cTn>
                  </p:par>
                  <p:par>
                    <p:cTn id="17" fill="hold">
                      <p:stCondLst>
                        <p:cond delay="indefinite"/>
                      </p:stCondLst>
                      <p:childTnLst>
                        <p:par>
                          <p:cTn id="18" fill="hold">
                            <p:stCondLst>
                              <p:cond delay="0"/>
                            </p:stCondLst>
                            <p:childTnLst>
                              <p:par>
                                <p:cTn id="19" presetID="53" presetClass="entr" presetSubtype="16" fill="hold" grpId="0" nodeType="clickEffect">
                                  <p:stCondLst>
                                    <p:cond delay="0"/>
                                  </p:stCondLst>
                                  <p:childTnLst>
                                    <p:set>
                                      <p:cBhvr>
                                        <p:cTn id="20" dur="1" fill="hold">
                                          <p:stCondLst>
                                            <p:cond delay="0"/>
                                          </p:stCondLst>
                                        </p:cTn>
                                        <p:tgtEl>
                                          <p:spTgt spid="4">
                                            <p:txEl>
                                              <p:pRg st="1" end="1"/>
                                            </p:txEl>
                                          </p:spTgt>
                                        </p:tgtEl>
                                        <p:attrNameLst>
                                          <p:attrName>style.visibility</p:attrName>
                                        </p:attrNameLst>
                                      </p:cBhvr>
                                      <p:to>
                                        <p:strVal val="visible"/>
                                      </p:to>
                                    </p:set>
                                    <p:anim calcmode="lin" valueType="num">
                                      <p:cBhvr>
                                        <p:cTn id="21" dur="500" fill="hold"/>
                                        <p:tgtEl>
                                          <p:spTgt spid="4">
                                            <p:txEl>
                                              <p:pRg st="1" end="1"/>
                                            </p:txEl>
                                          </p:spTgt>
                                        </p:tgtEl>
                                        <p:attrNameLst>
                                          <p:attrName>ppt_w</p:attrName>
                                        </p:attrNameLst>
                                      </p:cBhvr>
                                      <p:tavLst>
                                        <p:tav tm="0">
                                          <p:val>
                                            <p:fltVal val="0"/>
                                          </p:val>
                                        </p:tav>
                                        <p:tav tm="100000">
                                          <p:val>
                                            <p:strVal val="#ppt_w"/>
                                          </p:val>
                                        </p:tav>
                                      </p:tavLst>
                                    </p:anim>
                                    <p:anim calcmode="lin" valueType="num">
                                      <p:cBhvr>
                                        <p:cTn id="22" dur="500" fill="hold"/>
                                        <p:tgtEl>
                                          <p:spTgt spid="4">
                                            <p:txEl>
                                              <p:pRg st="1" end="1"/>
                                            </p:txEl>
                                          </p:spTgt>
                                        </p:tgtEl>
                                        <p:attrNameLst>
                                          <p:attrName>ppt_h</p:attrName>
                                        </p:attrNameLst>
                                      </p:cBhvr>
                                      <p:tavLst>
                                        <p:tav tm="0">
                                          <p:val>
                                            <p:fltVal val="0"/>
                                          </p:val>
                                        </p:tav>
                                        <p:tav tm="100000">
                                          <p:val>
                                            <p:strVal val="#ppt_h"/>
                                          </p:val>
                                        </p:tav>
                                      </p:tavLst>
                                    </p:anim>
                                    <p:animEffect transition="in" filter="fade">
                                      <p:cBhvr>
                                        <p:cTn id="23" dur="500"/>
                                        <p:tgtEl>
                                          <p:spTgt spid="4">
                                            <p:txEl>
                                              <p:pRg st="1" end="1"/>
                                            </p:txEl>
                                          </p:spTgt>
                                        </p:tgtEl>
                                      </p:cBhvr>
                                    </p:animEffect>
                                  </p:childTnLst>
                                </p:cTn>
                              </p:par>
                            </p:childTnLst>
                          </p:cTn>
                        </p:par>
                      </p:childTnLst>
                    </p:cTn>
                  </p:par>
                  <p:par>
                    <p:cTn id="24" fill="hold">
                      <p:stCondLst>
                        <p:cond delay="indefinite"/>
                      </p:stCondLst>
                      <p:childTnLst>
                        <p:par>
                          <p:cTn id="25" fill="hold">
                            <p:stCondLst>
                              <p:cond delay="0"/>
                            </p:stCondLst>
                            <p:childTnLst>
                              <p:par>
                                <p:cTn id="26" presetID="53" presetClass="entr" presetSubtype="16" fill="hold" grpId="0" nodeType="clickEffect">
                                  <p:stCondLst>
                                    <p:cond delay="0"/>
                                  </p:stCondLst>
                                  <p:childTnLst>
                                    <p:set>
                                      <p:cBhvr>
                                        <p:cTn id="27" dur="1" fill="hold">
                                          <p:stCondLst>
                                            <p:cond delay="0"/>
                                          </p:stCondLst>
                                        </p:cTn>
                                        <p:tgtEl>
                                          <p:spTgt spid="4">
                                            <p:txEl>
                                              <p:pRg st="2" end="2"/>
                                            </p:txEl>
                                          </p:spTgt>
                                        </p:tgtEl>
                                        <p:attrNameLst>
                                          <p:attrName>style.visibility</p:attrName>
                                        </p:attrNameLst>
                                      </p:cBhvr>
                                      <p:to>
                                        <p:strVal val="visible"/>
                                      </p:to>
                                    </p:set>
                                    <p:anim calcmode="lin" valueType="num">
                                      <p:cBhvr>
                                        <p:cTn id="28" dur="500" fill="hold"/>
                                        <p:tgtEl>
                                          <p:spTgt spid="4">
                                            <p:txEl>
                                              <p:pRg st="2" end="2"/>
                                            </p:txEl>
                                          </p:spTgt>
                                        </p:tgtEl>
                                        <p:attrNameLst>
                                          <p:attrName>ppt_w</p:attrName>
                                        </p:attrNameLst>
                                      </p:cBhvr>
                                      <p:tavLst>
                                        <p:tav tm="0">
                                          <p:val>
                                            <p:fltVal val="0"/>
                                          </p:val>
                                        </p:tav>
                                        <p:tav tm="100000">
                                          <p:val>
                                            <p:strVal val="#ppt_w"/>
                                          </p:val>
                                        </p:tav>
                                      </p:tavLst>
                                    </p:anim>
                                    <p:anim calcmode="lin" valueType="num">
                                      <p:cBhvr>
                                        <p:cTn id="29" dur="500" fill="hold"/>
                                        <p:tgtEl>
                                          <p:spTgt spid="4">
                                            <p:txEl>
                                              <p:pRg st="2" end="2"/>
                                            </p:txEl>
                                          </p:spTgt>
                                        </p:tgtEl>
                                        <p:attrNameLst>
                                          <p:attrName>ppt_h</p:attrName>
                                        </p:attrNameLst>
                                      </p:cBhvr>
                                      <p:tavLst>
                                        <p:tav tm="0">
                                          <p:val>
                                            <p:fltVal val="0"/>
                                          </p:val>
                                        </p:tav>
                                        <p:tav tm="100000">
                                          <p:val>
                                            <p:strVal val="#ppt_h"/>
                                          </p:val>
                                        </p:tav>
                                      </p:tavLst>
                                    </p:anim>
                                    <p:animEffect transition="in" filter="fade">
                                      <p:cBhvr>
                                        <p:cTn id="30" dur="500"/>
                                        <p:tgtEl>
                                          <p:spTgt spid="4">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build="p" animBg="1"/>
    </p:bldLst>
  </p:timing>
</p:sld>
</file>

<file path=ppt/slides/slide2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00469" name="Group 117"/>
          <p:cNvGraphicFramePr>
            <a:graphicFrameLocks noGrp="1"/>
          </p:cNvGraphicFramePr>
          <p:nvPr>
            <p:ph idx="1"/>
            <p:extLst>
              <p:ext uri="{D42A27DB-BD31-4B8C-83A1-F6EECF244321}">
                <p14:modId xmlns:p14="http://schemas.microsoft.com/office/powerpoint/2010/main" val="191690100"/>
              </p:ext>
            </p:extLst>
          </p:nvPr>
        </p:nvGraphicFramePr>
        <p:xfrm>
          <a:off x="381000" y="914400"/>
          <a:ext cx="8229600" cy="4919028"/>
        </p:xfrm>
        <a:graphic>
          <a:graphicData uri="http://schemas.openxmlformats.org/drawingml/2006/table">
            <a:tbl>
              <a:tblPr firstRow="1" bandCol="1">
                <a:tableStyleId>{08FB837D-C827-4EFA-A057-4D05807E0F7C}</a:tableStyleId>
              </a:tblPr>
              <a:tblGrid>
                <a:gridCol w="1676400"/>
                <a:gridCol w="4800600"/>
                <a:gridCol w="1752600"/>
              </a:tblGrid>
              <a:tr h="703263">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90000"/>
                        <a:buFont typeface="Wingdings" pitchFamily="2" charset="2"/>
                        <a:buNone/>
                        <a:tabLst/>
                      </a:pPr>
                      <a:r>
                        <a:rPr kumimoji="0" lang="en-US" sz="2500" u="none" strike="noStrike" cap="none" normalizeH="0" baseline="0" dirty="0">
                          <a:ln>
                            <a:noFill/>
                          </a:ln>
                          <a:effectLst>
                            <a:outerShdw blurRad="38100" dist="38100" dir="2700000" algn="tl">
                              <a:srgbClr val="000000"/>
                            </a:outerShdw>
                          </a:effectLst>
                        </a:rPr>
                        <a:t>Daniel 8</a:t>
                      </a:r>
                      <a:endParaRPr kumimoji="0" lang="en-US" sz="2500" b="1" i="0" u="none" strike="noStrike" cap="none" normalizeH="0" baseline="0" dirty="0">
                        <a:ln>
                          <a:noFill/>
                        </a:ln>
                        <a:solidFill>
                          <a:schemeClr val="tx1"/>
                        </a:solidFill>
                        <a:effectLst>
                          <a:outerShdw blurRad="38100" dist="38100" dir="2700000" algn="tl">
                            <a:srgbClr val="000000"/>
                          </a:outerShdw>
                        </a:effectLst>
                        <a:latin typeface="Arial" pitchFamily="34" charset="0"/>
                      </a:endParaRPr>
                    </a:p>
                  </a:txBody>
                  <a:tcPr anchor="ctr" horzOverflow="overflow"/>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90000"/>
                        <a:buFont typeface="Wingdings" pitchFamily="2" charset="2"/>
                        <a:buNone/>
                        <a:tabLst/>
                      </a:pPr>
                      <a:r>
                        <a:rPr kumimoji="0" lang="en-US" sz="3500" b="1" i="0" u="none" strike="noStrike" cap="none" normalizeH="0" baseline="0" dirty="0">
                          <a:ln>
                            <a:noFill/>
                          </a:ln>
                          <a:solidFill>
                            <a:srgbClr val="FFFF00"/>
                          </a:solidFill>
                          <a:effectLst>
                            <a:outerShdw blurRad="38100" dist="38100" dir="2700000" algn="tl">
                              <a:srgbClr val="000000"/>
                            </a:outerShdw>
                          </a:effectLst>
                          <a:latin typeface="+mj-lt"/>
                        </a:rPr>
                        <a:t>Similar Language</a:t>
                      </a:r>
                    </a:p>
                  </a:txBody>
                  <a:tcPr anchor="ctr" horzOverflow="overflow"/>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90000"/>
                        <a:buFont typeface="Wingdings" pitchFamily="2" charset="2"/>
                        <a:buNone/>
                        <a:tabLst/>
                      </a:pPr>
                      <a:r>
                        <a:rPr kumimoji="0" lang="en-US" sz="2500" u="none" strike="noStrike" cap="none" normalizeH="0" baseline="0" dirty="0">
                          <a:ln>
                            <a:noFill/>
                          </a:ln>
                          <a:effectLst>
                            <a:outerShdw blurRad="38100" dist="38100" dir="2700000" algn="tl">
                              <a:srgbClr val="000000"/>
                            </a:outerShdw>
                          </a:effectLst>
                        </a:rPr>
                        <a:t>Daniel</a:t>
                      </a:r>
                      <a:br>
                        <a:rPr kumimoji="0" lang="en-US" sz="2500" u="none" strike="noStrike" cap="none" normalizeH="0" baseline="0" dirty="0">
                          <a:ln>
                            <a:noFill/>
                          </a:ln>
                          <a:effectLst>
                            <a:outerShdw blurRad="38100" dist="38100" dir="2700000" algn="tl">
                              <a:srgbClr val="000000"/>
                            </a:outerShdw>
                          </a:effectLst>
                        </a:rPr>
                      </a:br>
                      <a:r>
                        <a:rPr kumimoji="0" lang="en-US" sz="2500" u="none" strike="noStrike" cap="none" normalizeH="0" baseline="0" dirty="0">
                          <a:ln>
                            <a:noFill/>
                          </a:ln>
                          <a:effectLst>
                            <a:outerShdw blurRad="38100" dist="38100" dir="2700000" algn="tl">
                              <a:srgbClr val="000000"/>
                            </a:outerShdw>
                          </a:effectLst>
                        </a:rPr>
                        <a:t> 11-12</a:t>
                      </a:r>
                      <a:endParaRPr kumimoji="0" lang="en-US" sz="2500" b="1" i="0" u="none" strike="noStrike" cap="none" normalizeH="0" baseline="0" dirty="0">
                        <a:ln>
                          <a:noFill/>
                        </a:ln>
                        <a:solidFill>
                          <a:schemeClr val="tx1"/>
                        </a:solidFill>
                        <a:effectLst>
                          <a:outerShdw blurRad="38100" dist="38100" dir="2700000" algn="tl">
                            <a:srgbClr val="000000"/>
                          </a:outerShdw>
                        </a:effectLst>
                        <a:latin typeface="Arial" pitchFamily="34" charset="0"/>
                      </a:endParaRPr>
                    </a:p>
                  </a:txBody>
                  <a:tcPr anchor="ctr" horzOverflow="overflow"/>
                </a:tc>
              </a:tr>
              <a:tr h="628650">
                <a:tc>
                  <a:txBody>
                    <a:bodyPr/>
                    <a:lstStyle/>
                    <a:p>
                      <a:pPr marL="0" marR="0" lvl="0" indent="0" algn="l" defTabSz="914400" rtl="0" eaLnBrk="1" fontAlgn="base" latinLnBrk="0" hangingPunct="1">
                        <a:lnSpc>
                          <a:spcPct val="100000"/>
                        </a:lnSpc>
                        <a:spcBef>
                          <a:spcPct val="20000"/>
                        </a:spcBef>
                        <a:spcAft>
                          <a:spcPct val="0"/>
                        </a:spcAft>
                        <a:buClr>
                          <a:schemeClr val="hlink"/>
                        </a:buClr>
                        <a:buSzPct val="90000"/>
                        <a:buFont typeface="Wingdings" pitchFamily="2" charset="2"/>
                        <a:buNone/>
                        <a:tabLst/>
                      </a:pPr>
                      <a:r>
                        <a:rPr kumimoji="0" lang="en-US" sz="2000" u="none" strike="noStrike" cap="none" normalizeH="0" baseline="0" dirty="0">
                          <a:ln>
                            <a:noFill/>
                          </a:ln>
                          <a:effectLst/>
                        </a:rPr>
                        <a:t>8:9</a:t>
                      </a:r>
                      <a:endParaRPr kumimoji="0" lang="en-US" sz="2000" b="0" i="0" u="none" strike="noStrike" cap="none" normalizeH="0" baseline="0" dirty="0">
                        <a:ln>
                          <a:noFill/>
                        </a:ln>
                        <a:solidFill>
                          <a:schemeClr val="tx1"/>
                        </a:solidFill>
                        <a:effectLst/>
                        <a:latin typeface="Arial" pitchFamily="34" charset="0"/>
                      </a:endParaRPr>
                    </a:p>
                  </a:txBody>
                  <a:tcPr anchor="ctr" horzOverflow="overflow"/>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90000"/>
                        <a:buFont typeface="Wingdings" pitchFamily="2" charset="2"/>
                        <a:buNone/>
                        <a:tabLst/>
                      </a:pPr>
                      <a:r>
                        <a:rPr lang="en-US" sz="2000" b="0" kern="1200" dirty="0">
                          <a:solidFill>
                            <a:schemeClr val="dk1"/>
                          </a:solidFill>
                          <a:latin typeface="+mj-lt"/>
                          <a:ea typeface="+mn-ea"/>
                          <a:cs typeface="+mn-cs"/>
                        </a:rPr>
                        <a:t>The Glorious </a:t>
                      </a:r>
                      <a:r>
                        <a:rPr lang="en-US" sz="2000" b="0" kern="1200" dirty="0" smtClean="0">
                          <a:solidFill>
                            <a:schemeClr val="dk1"/>
                          </a:solidFill>
                          <a:latin typeface="+mj-lt"/>
                          <a:ea typeface="+mn-ea"/>
                          <a:cs typeface="+mn-cs"/>
                        </a:rPr>
                        <a:t>Land</a:t>
                      </a:r>
                      <a:endParaRPr lang="en-US" sz="2000" b="0" kern="1200" dirty="0">
                        <a:solidFill>
                          <a:schemeClr val="dk1"/>
                        </a:solidFill>
                        <a:latin typeface="+mj-lt"/>
                        <a:ea typeface="+mn-ea"/>
                        <a:cs typeface="+mn-cs"/>
                      </a:endParaRPr>
                    </a:p>
                  </a:txBody>
                  <a:tcPr anchor="ctr" horzOverflow="overflow"/>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90000"/>
                        <a:buFont typeface="Wingdings" pitchFamily="2" charset="2"/>
                        <a:buNone/>
                        <a:tabLst/>
                      </a:pPr>
                      <a:r>
                        <a:rPr kumimoji="0" lang="en-US" sz="2000" u="none" strike="noStrike" cap="none" normalizeH="0" baseline="0">
                          <a:ln>
                            <a:noFill/>
                          </a:ln>
                          <a:effectLst/>
                        </a:rPr>
                        <a:t>11:41</a:t>
                      </a:r>
                      <a:endParaRPr kumimoji="0" lang="en-US" sz="2000" b="0" i="0" u="none" strike="noStrike" cap="none" normalizeH="0" baseline="0">
                        <a:ln>
                          <a:noFill/>
                        </a:ln>
                        <a:solidFill>
                          <a:schemeClr val="tx1"/>
                        </a:solidFill>
                        <a:effectLst/>
                        <a:latin typeface="Arial" pitchFamily="34" charset="0"/>
                      </a:endParaRPr>
                    </a:p>
                  </a:txBody>
                  <a:tcPr anchor="ctr" horzOverflow="overflow"/>
                </a:tc>
              </a:tr>
              <a:tr h="627063">
                <a:tc>
                  <a:txBody>
                    <a:bodyPr/>
                    <a:lstStyle/>
                    <a:p>
                      <a:pPr marL="0" marR="0" lvl="0" indent="0" algn="l" defTabSz="914400" rtl="0" eaLnBrk="1" fontAlgn="base" latinLnBrk="0" hangingPunct="1">
                        <a:lnSpc>
                          <a:spcPct val="100000"/>
                        </a:lnSpc>
                        <a:spcBef>
                          <a:spcPct val="20000"/>
                        </a:spcBef>
                        <a:spcAft>
                          <a:spcPct val="0"/>
                        </a:spcAft>
                        <a:buClr>
                          <a:schemeClr val="hlink"/>
                        </a:buClr>
                        <a:buSzPct val="90000"/>
                        <a:buFont typeface="Wingdings" pitchFamily="2" charset="2"/>
                        <a:buNone/>
                        <a:tabLst/>
                      </a:pPr>
                      <a:r>
                        <a:rPr kumimoji="0" lang="en-US" sz="2000" u="none" strike="noStrike" cap="none" normalizeH="0" baseline="0" dirty="0">
                          <a:ln>
                            <a:noFill/>
                          </a:ln>
                          <a:effectLst/>
                        </a:rPr>
                        <a:t>8:10, 13, 24</a:t>
                      </a:r>
                      <a:endParaRPr kumimoji="0" lang="en-US" sz="2000" b="0" i="0" u="none" strike="noStrike" cap="none" normalizeH="0" baseline="0" dirty="0">
                        <a:ln>
                          <a:noFill/>
                        </a:ln>
                        <a:solidFill>
                          <a:schemeClr val="tx1"/>
                        </a:solidFill>
                        <a:effectLst/>
                        <a:latin typeface="Arial" pitchFamily="34" charset="0"/>
                      </a:endParaRPr>
                    </a:p>
                  </a:txBody>
                  <a:tcPr anchor="ctr" horzOverflow="overflow"/>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90000"/>
                        <a:buFont typeface="Wingdings" pitchFamily="2" charset="2"/>
                        <a:buNone/>
                        <a:tabLst/>
                      </a:pPr>
                      <a:r>
                        <a:rPr lang="en-US" sz="2000" b="0" kern="1200" dirty="0">
                          <a:solidFill>
                            <a:schemeClr val="dk1"/>
                          </a:solidFill>
                          <a:latin typeface="+mj-lt"/>
                          <a:ea typeface="+mn-ea"/>
                          <a:cs typeface="+mn-cs"/>
                        </a:rPr>
                        <a:t>Host of heaven trampled</a:t>
                      </a:r>
                    </a:p>
                  </a:txBody>
                  <a:tcPr anchor="ctr" horzOverflow="overflow"/>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90000"/>
                        <a:buFont typeface="Wingdings" pitchFamily="2" charset="2"/>
                        <a:buNone/>
                        <a:tabLst/>
                      </a:pPr>
                      <a:r>
                        <a:rPr kumimoji="0" lang="en-US" sz="2000" u="none" strike="noStrike" cap="none" normalizeH="0" baseline="0">
                          <a:ln>
                            <a:noFill/>
                          </a:ln>
                          <a:effectLst/>
                        </a:rPr>
                        <a:t>11:33-35</a:t>
                      </a:r>
                      <a:endParaRPr kumimoji="0" lang="en-US" sz="2000" b="0" i="0" u="none" strike="noStrike" cap="none" normalizeH="0" baseline="0">
                        <a:ln>
                          <a:noFill/>
                        </a:ln>
                        <a:solidFill>
                          <a:schemeClr val="tx1"/>
                        </a:solidFill>
                        <a:effectLst/>
                        <a:latin typeface="Arial" pitchFamily="34" charset="0"/>
                      </a:endParaRPr>
                    </a:p>
                  </a:txBody>
                  <a:tcPr anchor="ctr" horzOverflow="overflow"/>
                </a:tc>
              </a:tr>
              <a:tr h="561975">
                <a:tc>
                  <a:txBody>
                    <a:bodyPr/>
                    <a:lstStyle/>
                    <a:p>
                      <a:pPr marL="0" marR="0" lvl="0" indent="0" algn="l" defTabSz="914400" rtl="0" eaLnBrk="1" fontAlgn="base" latinLnBrk="0" hangingPunct="1">
                        <a:lnSpc>
                          <a:spcPct val="100000"/>
                        </a:lnSpc>
                        <a:spcBef>
                          <a:spcPct val="20000"/>
                        </a:spcBef>
                        <a:spcAft>
                          <a:spcPct val="0"/>
                        </a:spcAft>
                        <a:buClr>
                          <a:schemeClr val="hlink"/>
                        </a:buClr>
                        <a:buSzPct val="90000"/>
                        <a:buFont typeface="Wingdings" pitchFamily="2" charset="2"/>
                        <a:buNone/>
                        <a:tabLst/>
                      </a:pPr>
                      <a:r>
                        <a:rPr kumimoji="0" lang="en-US" sz="2000" u="none" strike="noStrike" cap="none" normalizeH="0" baseline="0" dirty="0">
                          <a:ln>
                            <a:noFill/>
                          </a:ln>
                          <a:effectLst/>
                        </a:rPr>
                        <a:t>8:11</a:t>
                      </a:r>
                      <a:endParaRPr kumimoji="0" lang="en-US" sz="2000" b="0" i="0" u="none" strike="noStrike" cap="none" normalizeH="0" baseline="0" dirty="0">
                        <a:ln>
                          <a:noFill/>
                        </a:ln>
                        <a:solidFill>
                          <a:schemeClr val="tx1"/>
                        </a:solidFill>
                        <a:effectLst/>
                        <a:latin typeface="Arial" pitchFamily="34" charset="0"/>
                      </a:endParaRPr>
                    </a:p>
                  </a:txBody>
                  <a:tcPr anchor="ctr" horzOverflow="overflow"/>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90000"/>
                        <a:buFont typeface="Wingdings" pitchFamily="2" charset="2"/>
                        <a:buNone/>
                        <a:tabLst/>
                      </a:pPr>
                      <a:r>
                        <a:rPr lang="en-US" sz="2000" b="0" kern="1200" dirty="0">
                          <a:solidFill>
                            <a:schemeClr val="dk1"/>
                          </a:solidFill>
                          <a:latin typeface="+mj-lt"/>
                          <a:ea typeface="+mn-ea"/>
                          <a:cs typeface="+mn-cs"/>
                        </a:rPr>
                        <a:t>Magnify self above all gods</a:t>
                      </a:r>
                    </a:p>
                  </a:txBody>
                  <a:tcPr anchor="ctr" horzOverflow="overflow"/>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90000"/>
                        <a:buFont typeface="Wingdings" pitchFamily="2" charset="2"/>
                        <a:buNone/>
                        <a:tabLst/>
                      </a:pPr>
                      <a:r>
                        <a:rPr kumimoji="0" lang="en-US" sz="2000" u="none" strike="noStrike" cap="none" normalizeH="0" baseline="0">
                          <a:ln>
                            <a:noFill/>
                          </a:ln>
                          <a:effectLst/>
                        </a:rPr>
                        <a:t>11:36</a:t>
                      </a:r>
                      <a:endParaRPr kumimoji="0" lang="en-US" sz="2000" b="0" i="0" u="none" strike="noStrike" cap="none" normalizeH="0" baseline="0">
                        <a:ln>
                          <a:noFill/>
                        </a:ln>
                        <a:solidFill>
                          <a:schemeClr val="tx1"/>
                        </a:solidFill>
                        <a:effectLst/>
                        <a:latin typeface="Arial" pitchFamily="34" charset="0"/>
                      </a:endParaRPr>
                    </a:p>
                  </a:txBody>
                  <a:tcPr anchor="ctr" horzOverflow="overflow"/>
                </a:tc>
              </a:tr>
              <a:tr h="561975">
                <a:tc>
                  <a:txBody>
                    <a:bodyPr/>
                    <a:lstStyle/>
                    <a:p>
                      <a:pPr marL="0" marR="0" lvl="0" indent="0" algn="l" defTabSz="914400" rtl="0" eaLnBrk="1" fontAlgn="base" latinLnBrk="0" hangingPunct="1">
                        <a:lnSpc>
                          <a:spcPct val="100000"/>
                        </a:lnSpc>
                        <a:spcBef>
                          <a:spcPct val="20000"/>
                        </a:spcBef>
                        <a:spcAft>
                          <a:spcPct val="0"/>
                        </a:spcAft>
                        <a:buClr>
                          <a:schemeClr val="hlink"/>
                        </a:buClr>
                        <a:buSzPct val="90000"/>
                        <a:buFont typeface="Wingdings" pitchFamily="2" charset="2"/>
                        <a:buNone/>
                        <a:tabLst/>
                      </a:pPr>
                      <a:r>
                        <a:rPr kumimoji="0" lang="en-US" sz="2000" u="none" strike="noStrike" cap="none" normalizeH="0" baseline="0" dirty="0">
                          <a:ln>
                            <a:noFill/>
                          </a:ln>
                          <a:effectLst/>
                        </a:rPr>
                        <a:t>8:11-12</a:t>
                      </a:r>
                      <a:endParaRPr kumimoji="0" lang="en-US" sz="2000" b="0" i="0" u="none" strike="noStrike" cap="none" normalizeH="0" baseline="0" dirty="0">
                        <a:ln>
                          <a:noFill/>
                        </a:ln>
                        <a:solidFill>
                          <a:schemeClr val="tx1"/>
                        </a:solidFill>
                        <a:effectLst/>
                        <a:latin typeface="Arial" pitchFamily="34" charset="0"/>
                      </a:endParaRPr>
                    </a:p>
                  </a:txBody>
                  <a:tcPr anchor="ctr" horzOverflow="overflow"/>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90000"/>
                        <a:buFont typeface="Wingdings" pitchFamily="2" charset="2"/>
                        <a:buNone/>
                        <a:tabLst/>
                      </a:pPr>
                      <a:r>
                        <a:rPr lang="en-US" sz="2000" b="0" kern="1200" dirty="0">
                          <a:solidFill>
                            <a:schemeClr val="dk1"/>
                          </a:solidFill>
                          <a:latin typeface="+mj-lt"/>
                          <a:ea typeface="+mn-ea"/>
                          <a:cs typeface="+mn-cs"/>
                        </a:rPr>
                        <a:t>Daily sacrifices taken away</a:t>
                      </a:r>
                    </a:p>
                  </a:txBody>
                  <a:tcPr anchor="ctr" horzOverflow="overflow"/>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90000"/>
                        <a:buFont typeface="Wingdings" pitchFamily="2" charset="2"/>
                        <a:buNone/>
                        <a:tabLst/>
                      </a:pPr>
                      <a:r>
                        <a:rPr kumimoji="0" lang="en-US" sz="2000" u="none" strike="noStrike" cap="none" normalizeH="0" baseline="0">
                          <a:ln>
                            <a:noFill/>
                          </a:ln>
                          <a:effectLst/>
                        </a:rPr>
                        <a:t>11:31; 12:11</a:t>
                      </a:r>
                      <a:endParaRPr kumimoji="0" lang="en-US" sz="2000" b="0" i="0" u="none" strike="noStrike" cap="none" normalizeH="0" baseline="0">
                        <a:ln>
                          <a:noFill/>
                        </a:ln>
                        <a:solidFill>
                          <a:schemeClr val="tx1"/>
                        </a:solidFill>
                        <a:effectLst/>
                        <a:latin typeface="Arial" pitchFamily="34" charset="0"/>
                      </a:endParaRPr>
                    </a:p>
                  </a:txBody>
                  <a:tcPr anchor="ctr" horzOverflow="overflow"/>
                </a:tc>
              </a:tr>
              <a:tr h="561975">
                <a:tc>
                  <a:txBody>
                    <a:bodyPr/>
                    <a:lstStyle/>
                    <a:p>
                      <a:pPr marL="0" marR="0" lvl="0" indent="0" algn="l" defTabSz="914400" rtl="0" eaLnBrk="1" fontAlgn="base" latinLnBrk="0" hangingPunct="1">
                        <a:lnSpc>
                          <a:spcPct val="100000"/>
                        </a:lnSpc>
                        <a:spcBef>
                          <a:spcPct val="20000"/>
                        </a:spcBef>
                        <a:spcAft>
                          <a:spcPct val="0"/>
                        </a:spcAft>
                        <a:buClr>
                          <a:schemeClr val="hlink"/>
                        </a:buClr>
                        <a:buSzPct val="90000"/>
                        <a:buFont typeface="Wingdings" pitchFamily="2" charset="2"/>
                        <a:buNone/>
                        <a:tabLst/>
                      </a:pPr>
                      <a:r>
                        <a:rPr kumimoji="0" lang="en-US" sz="2000" u="none" strike="noStrike" cap="none" normalizeH="0" baseline="0" dirty="0">
                          <a:ln>
                            <a:noFill/>
                          </a:ln>
                          <a:effectLst/>
                        </a:rPr>
                        <a:t>8:11, 13</a:t>
                      </a:r>
                      <a:endParaRPr kumimoji="0" lang="en-US" sz="2000" b="0" i="0" u="none" strike="noStrike" cap="none" normalizeH="0" baseline="0" dirty="0">
                        <a:ln>
                          <a:noFill/>
                        </a:ln>
                        <a:solidFill>
                          <a:schemeClr val="tx1"/>
                        </a:solidFill>
                        <a:effectLst/>
                        <a:latin typeface="Arial" pitchFamily="34" charset="0"/>
                      </a:endParaRPr>
                    </a:p>
                  </a:txBody>
                  <a:tcPr anchor="ctr" horzOverflow="overflow"/>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90000"/>
                        <a:buFont typeface="Wingdings" pitchFamily="2" charset="2"/>
                        <a:buNone/>
                        <a:tabLst/>
                      </a:pPr>
                      <a:r>
                        <a:rPr lang="en-US" sz="2000" b="0" kern="1200" dirty="0">
                          <a:solidFill>
                            <a:schemeClr val="dk1"/>
                          </a:solidFill>
                          <a:latin typeface="+mj-lt"/>
                          <a:ea typeface="+mn-ea"/>
                          <a:cs typeface="+mn-cs"/>
                        </a:rPr>
                        <a:t>Sanctuary cast down</a:t>
                      </a:r>
                    </a:p>
                  </a:txBody>
                  <a:tcPr anchor="ctr" horzOverflow="overflow"/>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90000"/>
                        <a:buFont typeface="Wingdings" pitchFamily="2" charset="2"/>
                        <a:buNone/>
                        <a:tabLst/>
                      </a:pPr>
                      <a:r>
                        <a:rPr kumimoji="0" lang="en-US" sz="2000" u="none" strike="noStrike" cap="none" normalizeH="0" baseline="0">
                          <a:ln>
                            <a:noFill/>
                          </a:ln>
                          <a:effectLst/>
                        </a:rPr>
                        <a:t>11:31</a:t>
                      </a:r>
                      <a:endParaRPr kumimoji="0" lang="en-US" sz="2000" b="0" i="0" u="none" strike="noStrike" cap="none" normalizeH="0" baseline="0">
                        <a:ln>
                          <a:noFill/>
                        </a:ln>
                        <a:solidFill>
                          <a:schemeClr val="tx1"/>
                        </a:solidFill>
                        <a:effectLst/>
                        <a:latin typeface="Arial" pitchFamily="34" charset="0"/>
                      </a:endParaRPr>
                    </a:p>
                  </a:txBody>
                  <a:tcPr anchor="ctr" horzOverflow="overflow"/>
                </a:tc>
              </a:tr>
              <a:tr h="561975">
                <a:tc>
                  <a:txBody>
                    <a:bodyPr/>
                    <a:lstStyle/>
                    <a:p>
                      <a:pPr marL="0" marR="0" lvl="0" indent="0" algn="l" defTabSz="914400" rtl="0" eaLnBrk="1" fontAlgn="base" latinLnBrk="0" hangingPunct="1">
                        <a:lnSpc>
                          <a:spcPct val="100000"/>
                        </a:lnSpc>
                        <a:spcBef>
                          <a:spcPct val="20000"/>
                        </a:spcBef>
                        <a:spcAft>
                          <a:spcPct val="0"/>
                        </a:spcAft>
                        <a:buClr>
                          <a:schemeClr val="hlink"/>
                        </a:buClr>
                        <a:buSzPct val="90000"/>
                        <a:buFont typeface="Wingdings" pitchFamily="2" charset="2"/>
                        <a:buNone/>
                        <a:tabLst/>
                      </a:pPr>
                      <a:r>
                        <a:rPr kumimoji="0" lang="en-US" sz="2000" u="none" strike="noStrike" cap="none" normalizeH="0" baseline="0" dirty="0">
                          <a:ln>
                            <a:noFill/>
                          </a:ln>
                          <a:effectLst/>
                        </a:rPr>
                        <a:t>8:12</a:t>
                      </a:r>
                      <a:endParaRPr kumimoji="0" lang="en-US" sz="2000" b="0" i="0" u="none" strike="noStrike" cap="none" normalizeH="0" baseline="0" dirty="0">
                        <a:ln>
                          <a:noFill/>
                        </a:ln>
                        <a:solidFill>
                          <a:schemeClr val="tx1"/>
                        </a:solidFill>
                        <a:effectLst/>
                        <a:latin typeface="Arial" pitchFamily="34" charset="0"/>
                      </a:endParaRPr>
                    </a:p>
                  </a:txBody>
                  <a:tcPr anchor="ctr" horzOverflow="overflow"/>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90000"/>
                        <a:buFont typeface="Wingdings" pitchFamily="2" charset="2"/>
                        <a:buNone/>
                        <a:tabLst/>
                      </a:pPr>
                      <a:r>
                        <a:rPr lang="en-US" sz="2000" b="0" kern="1200" dirty="0">
                          <a:solidFill>
                            <a:schemeClr val="dk1"/>
                          </a:solidFill>
                          <a:latin typeface="+mj-lt"/>
                          <a:ea typeface="+mn-ea"/>
                          <a:cs typeface="+mn-cs"/>
                        </a:rPr>
                        <a:t>Cast truth down to ground</a:t>
                      </a:r>
                    </a:p>
                  </a:txBody>
                  <a:tcPr anchor="ctr" horzOverflow="overflow"/>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90000"/>
                        <a:buFont typeface="Wingdings" pitchFamily="2" charset="2"/>
                        <a:buNone/>
                        <a:tabLst/>
                      </a:pPr>
                      <a:endParaRPr kumimoji="0" lang="en-US" sz="2000" b="0" i="0" u="none" strike="noStrike" cap="none" normalizeH="0" baseline="0">
                        <a:ln>
                          <a:noFill/>
                        </a:ln>
                        <a:solidFill>
                          <a:schemeClr val="tx1"/>
                        </a:solidFill>
                        <a:effectLst/>
                        <a:latin typeface="Arial" pitchFamily="34" charset="0"/>
                      </a:endParaRPr>
                    </a:p>
                  </a:txBody>
                  <a:tcPr anchor="ctr" horzOverflow="overflow"/>
                </a:tc>
              </a:tr>
              <a:tr h="561975">
                <a:tc>
                  <a:txBody>
                    <a:bodyPr/>
                    <a:lstStyle/>
                    <a:p>
                      <a:pPr marL="0" marR="0" lvl="0" indent="0" algn="l" defTabSz="914400" rtl="0" eaLnBrk="1" fontAlgn="base" latinLnBrk="0" hangingPunct="1">
                        <a:lnSpc>
                          <a:spcPct val="100000"/>
                        </a:lnSpc>
                        <a:spcBef>
                          <a:spcPct val="20000"/>
                        </a:spcBef>
                        <a:spcAft>
                          <a:spcPct val="0"/>
                        </a:spcAft>
                        <a:buClr>
                          <a:schemeClr val="hlink"/>
                        </a:buClr>
                        <a:buSzPct val="90000"/>
                        <a:buFont typeface="Wingdings" pitchFamily="2" charset="2"/>
                        <a:buNone/>
                        <a:tabLst/>
                      </a:pPr>
                      <a:r>
                        <a:rPr kumimoji="0" lang="en-US" sz="2000" u="none" strike="noStrike" cap="none" normalizeH="0" baseline="0" dirty="0">
                          <a:ln>
                            <a:noFill/>
                          </a:ln>
                          <a:effectLst/>
                        </a:rPr>
                        <a:t>8:12, 24</a:t>
                      </a:r>
                      <a:endParaRPr kumimoji="0" lang="en-US" sz="2000" b="0" i="0" u="none" strike="noStrike" cap="none" normalizeH="0" baseline="0" dirty="0">
                        <a:ln>
                          <a:noFill/>
                        </a:ln>
                        <a:solidFill>
                          <a:schemeClr val="tx1"/>
                        </a:solidFill>
                        <a:effectLst/>
                        <a:latin typeface="Arial" pitchFamily="34" charset="0"/>
                      </a:endParaRPr>
                    </a:p>
                  </a:txBody>
                  <a:tcPr anchor="ctr" horzOverflow="overflow"/>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90000"/>
                        <a:buFont typeface="Wingdings" pitchFamily="2" charset="2"/>
                        <a:buNone/>
                        <a:tabLst/>
                      </a:pPr>
                      <a:r>
                        <a:rPr lang="en-US" sz="2000" b="0" kern="1200" dirty="0">
                          <a:solidFill>
                            <a:schemeClr val="dk1"/>
                          </a:solidFill>
                          <a:latin typeface="+mj-lt"/>
                          <a:ea typeface="+mn-ea"/>
                          <a:cs typeface="+mn-cs"/>
                        </a:rPr>
                        <a:t>Prospered</a:t>
                      </a:r>
                    </a:p>
                  </a:txBody>
                  <a:tcPr anchor="ctr" horzOverflow="overflow"/>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90000"/>
                        <a:buFont typeface="Wingdings" pitchFamily="2" charset="2"/>
                        <a:buNone/>
                        <a:tabLst/>
                      </a:pPr>
                      <a:r>
                        <a:rPr kumimoji="0" lang="en-US" sz="2000" u="none" strike="noStrike" cap="none" normalizeH="0" baseline="0" dirty="0">
                          <a:ln>
                            <a:noFill/>
                          </a:ln>
                          <a:effectLst/>
                        </a:rPr>
                        <a:t>11:36</a:t>
                      </a:r>
                      <a:endParaRPr kumimoji="0" lang="en-US" sz="2000" b="0" i="0" u="none" strike="noStrike" cap="none" normalizeH="0" baseline="0" dirty="0">
                        <a:ln>
                          <a:noFill/>
                        </a:ln>
                        <a:solidFill>
                          <a:schemeClr val="tx1"/>
                        </a:solidFill>
                        <a:effectLst/>
                        <a:latin typeface="Arial" pitchFamily="34" charset="0"/>
                      </a:endParaRPr>
                    </a:p>
                  </a:txBody>
                  <a:tcPr anchor="ctr" horzOverflow="overflow"/>
                </a:tc>
              </a:tr>
            </a:tbl>
          </a:graphicData>
        </a:graphic>
      </p:graphicFrame>
      <p:sp>
        <p:nvSpPr>
          <p:cNvPr id="42" name="Slide Number Placeholder 5"/>
          <p:cNvSpPr>
            <a:spLocks noGrp="1"/>
          </p:cNvSpPr>
          <p:nvPr>
            <p:ph type="sldNum" sz="quarter" idx="12"/>
          </p:nvPr>
        </p:nvSpPr>
        <p:spPr/>
        <p:txBody>
          <a:bodyPr/>
          <a:lstStyle/>
          <a:p>
            <a:pPr>
              <a:defRPr/>
            </a:pPr>
            <a:fld id="{EB48DA91-85FD-4B76-BEEB-449185C237B9}" type="slidenum">
              <a:rPr lang="en-US">
                <a:solidFill>
                  <a:srgbClr val="FFFFFF"/>
                </a:solidFill>
              </a:rPr>
              <a:pPr>
                <a:defRPr/>
              </a:pPr>
              <a:t>212</a:t>
            </a:fld>
            <a:endParaRPr lang="en-US">
              <a:solidFill>
                <a:srgbClr val="FFFFFF"/>
              </a:solidFill>
            </a:endParaRPr>
          </a:p>
        </p:txBody>
      </p:sp>
      <p:sp>
        <p:nvSpPr>
          <p:cNvPr id="2" name="Footer Placeholder 1"/>
          <p:cNvSpPr>
            <a:spLocks noGrp="1"/>
          </p:cNvSpPr>
          <p:nvPr>
            <p:ph type="ftr" sz="quarter" idx="11"/>
          </p:nvPr>
        </p:nvSpPr>
        <p:spPr/>
        <p:txBody>
          <a:bodyPr/>
          <a:lstStyle/>
          <a:p>
            <a:pPr>
              <a:defRPr/>
            </a:pPr>
            <a:r>
              <a:rPr lang="en-US" smtClean="0">
                <a:solidFill>
                  <a:srgbClr val="FFFFFF"/>
                </a:solidFill>
              </a:rPr>
              <a:t>Kevin Kay</a:t>
            </a:r>
            <a:endParaRPr lang="en-US">
              <a:solidFill>
                <a:srgbClr val="FFFFFF"/>
              </a:solidFill>
            </a:endParaRPr>
          </a:p>
        </p:txBody>
      </p:sp>
    </p:spTree>
    <p:extLst>
      <p:ext uri="{BB962C8B-B14F-4D97-AF65-F5344CB8AC3E}">
        <p14:creationId xmlns:p14="http://schemas.microsoft.com/office/powerpoint/2010/main" val="1792609433"/>
      </p:ext>
    </p:extLst>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par>
    </p:tnLst>
  </p:timing>
</p:sld>
</file>

<file path=ppt/slides/slide2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28152" name="Group 152"/>
          <p:cNvGraphicFramePr>
            <a:graphicFrameLocks noGrp="1"/>
          </p:cNvGraphicFramePr>
          <p:nvPr>
            <p:ph idx="1"/>
            <p:extLst>
              <p:ext uri="{D42A27DB-BD31-4B8C-83A1-F6EECF244321}">
                <p14:modId xmlns:p14="http://schemas.microsoft.com/office/powerpoint/2010/main" val="1932856544"/>
              </p:ext>
            </p:extLst>
          </p:nvPr>
        </p:nvGraphicFramePr>
        <p:xfrm>
          <a:off x="381000" y="914400"/>
          <a:ext cx="8229600" cy="4662806"/>
        </p:xfrm>
        <a:graphic>
          <a:graphicData uri="http://schemas.openxmlformats.org/drawingml/2006/table">
            <a:tbl>
              <a:tblPr firstRow="1" bandCol="1">
                <a:tableStyleId>{08FB837D-C827-4EFA-A057-4D05807E0F7C}</a:tableStyleId>
              </a:tblPr>
              <a:tblGrid>
                <a:gridCol w="1676400"/>
                <a:gridCol w="4800600"/>
                <a:gridCol w="1752600"/>
              </a:tblGrid>
              <a:tr h="703263">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90000"/>
                        <a:buFont typeface="Wingdings" pitchFamily="2" charset="2"/>
                        <a:buNone/>
                        <a:tabLst/>
                      </a:pPr>
                      <a:r>
                        <a:rPr kumimoji="0" lang="en-US" sz="2500" u="none" strike="noStrike" cap="none" normalizeH="0" baseline="0" dirty="0">
                          <a:ln>
                            <a:noFill/>
                          </a:ln>
                          <a:effectLst>
                            <a:outerShdw blurRad="38100" dist="38100" dir="2700000" algn="tl">
                              <a:srgbClr val="000000"/>
                            </a:outerShdw>
                          </a:effectLst>
                        </a:rPr>
                        <a:t>Daniel 8</a:t>
                      </a:r>
                      <a:endParaRPr kumimoji="0" lang="en-US" sz="2500" b="1" i="0" u="none" strike="noStrike" cap="none" normalizeH="0" baseline="0" dirty="0">
                        <a:ln>
                          <a:noFill/>
                        </a:ln>
                        <a:solidFill>
                          <a:schemeClr val="tx1"/>
                        </a:solidFill>
                        <a:effectLst>
                          <a:outerShdw blurRad="38100" dist="38100" dir="2700000" algn="tl">
                            <a:srgbClr val="000000"/>
                          </a:outerShdw>
                        </a:effectLst>
                        <a:latin typeface="Arial" pitchFamily="34" charset="0"/>
                      </a:endParaRPr>
                    </a:p>
                  </a:txBody>
                  <a:tcPr anchor="ctr" horzOverflow="overflow"/>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90000"/>
                        <a:buFont typeface="Wingdings" pitchFamily="2" charset="2"/>
                        <a:buNone/>
                        <a:tabLst/>
                        <a:defRPr/>
                      </a:pPr>
                      <a:r>
                        <a:rPr kumimoji="0" lang="en-US" sz="3500" b="1" i="0" u="none" strike="noStrike" kern="1200" cap="none" normalizeH="0" baseline="0" dirty="0">
                          <a:ln>
                            <a:noFill/>
                          </a:ln>
                          <a:solidFill>
                            <a:srgbClr val="FFFF00"/>
                          </a:solidFill>
                          <a:effectLst>
                            <a:outerShdw blurRad="38100" dist="38100" dir="2700000" algn="tl">
                              <a:srgbClr val="000000"/>
                            </a:outerShdw>
                          </a:effectLst>
                          <a:latin typeface="+mj-lt"/>
                          <a:ea typeface="+mn-ea"/>
                          <a:cs typeface="+mn-cs"/>
                        </a:rPr>
                        <a:t>Similar Language</a:t>
                      </a:r>
                    </a:p>
                  </a:txBody>
                  <a:tcPr anchor="ctr" horzOverflow="overflow"/>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90000"/>
                        <a:buFont typeface="Wingdings" pitchFamily="2" charset="2"/>
                        <a:buNone/>
                        <a:tabLst/>
                      </a:pPr>
                      <a:r>
                        <a:rPr kumimoji="0" lang="en-US" sz="2500" u="none" strike="noStrike" cap="none" normalizeH="0" baseline="0" dirty="0">
                          <a:ln>
                            <a:noFill/>
                          </a:ln>
                          <a:effectLst>
                            <a:outerShdw blurRad="38100" dist="38100" dir="2700000" algn="tl">
                              <a:srgbClr val="000000"/>
                            </a:outerShdw>
                          </a:effectLst>
                        </a:rPr>
                        <a:t>Daniel</a:t>
                      </a:r>
                      <a:br>
                        <a:rPr kumimoji="0" lang="en-US" sz="2500" u="none" strike="noStrike" cap="none" normalizeH="0" baseline="0" dirty="0">
                          <a:ln>
                            <a:noFill/>
                          </a:ln>
                          <a:effectLst>
                            <a:outerShdw blurRad="38100" dist="38100" dir="2700000" algn="tl">
                              <a:srgbClr val="000000"/>
                            </a:outerShdw>
                          </a:effectLst>
                        </a:rPr>
                      </a:br>
                      <a:r>
                        <a:rPr kumimoji="0" lang="en-US" sz="2500" u="none" strike="noStrike" cap="none" normalizeH="0" baseline="0" dirty="0">
                          <a:ln>
                            <a:noFill/>
                          </a:ln>
                          <a:effectLst>
                            <a:outerShdw blurRad="38100" dist="38100" dir="2700000" algn="tl">
                              <a:srgbClr val="000000"/>
                            </a:outerShdw>
                          </a:effectLst>
                        </a:rPr>
                        <a:t> 11-12</a:t>
                      </a:r>
                      <a:endParaRPr kumimoji="0" lang="en-US" sz="2500" b="1" i="0" u="none" strike="noStrike" cap="none" normalizeH="0" baseline="0" dirty="0">
                        <a:ln>
                          <a:noFill/>
                        </a:ln>
                        <a:solidFill>
                          <a:schemeClr val="tx1"/>
                        </a:solidFill>
                        <a:effectLst>
                          <a:outerShdw blurRad="38100" dist="38100" dir="2700000" algn="tl">
                            <a:srgbClr val="000000"/>
                          </a:outerShdw>
                        </a:effectLst>
                        <a:latin typeface="Arial" pitchFamily="34" charset="0"/>
                      </a:endParaRPr>
                    </a:p>
                  </a:txBody>
                  <a:tcPr anchor="ctr" horzOverflow="overflow"/>
                </a:tc>
              </a:tr>
              <a:tr h="563563">
                <a:tc>
                  <a:txBody>
                    <a:bodyPr/>
                    <a:lstStyle/>
                    <a:p>
                      <a:pPr marL="0" marR="0" lvl="0" indent="0" algn="l" defTabSz="914400" rtl="0" eaLnBrk="1" fontAlgn="base" latinLnBrk="0" hangingPunct="1">
                        <a:lnSpc>
                          <a:spcPct val="100000"/>
                        </a:lnSpc>
                        <a:spcBef>
                          <a:spcPct val="20000"/>
                        </a:spcBef>
                        <a:spcAft>
                          <a:spcPct val="0"/>
                        </a:spcAft>
                        <a:buClr>
                          <a:schemeClr val="hlink"/>
                        </a:buClr>
                        <a:buSzPct val="90000"/>
                        <a:buFont typeface="Wingdings" pitchFamily="2" charset="2"/>
                        <a:buNone/>
                        <a:tabLst/>
                      </a:pPr>
                      <a:r>
                        <a:rPr kumimoji="0" lang="en-US" sz="2000" u="none" strike="noStrike" cap="none" normalizeH="0" baseline="0" dirty="0">
                          <a:ln>
                            <a:noFill/>
                          </a:ln>
                          <a:effectLst/>
                        </a:rPr>
                        <a:t>8:13</a:t>
                      </a:r>
                      <a:endParaRPr kumimoji="0" lang="en-US" sz="2000" b="0" i="0" u="none" strike="noStrike" cap="none" normalizeH="0" baseline="0" dirty="0">
                        <a:ln>
                          <a:noFill/>
                        </a:ln>
                        <a:solidFill>
                          <a:schemeClr val="tx1"/>
                        </a:solidFill>
                        <a:effectLst/>
                        <a:latin typeface="Arial" pitchFamily="34" charset="0"/>
                      </a:endParaRPr>
                    </a:p>
                  </a:txBody>
                  <a:tcPr anchor="ctr" horzOverflow="overflow"/>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90000"/>
                        <a:buFont typeface="Wingdings" pitchFamily="2" charset="2"/>
                        <a:buNone/>
                        <a:tabLst/>
                      </a:pPr>
                      <a:r>
                        <a:rPr lang="en-US" sz="2000" b="0" kern="1200" dirty="0" smtClean="0">
                          <a:solidFill>
                            <a:schemeClr val="dk1"/>
                          </a:solidFill>
                          <a:latin typeface="+mj-lt"/>
                          <a:ea typeface="+mn-ea"/>
                          <a:cs typeface="+mn-cs"/>
                        </a:rPr>
                        <a:t>How long…?</a:t>
                      </a:r>
                      <a:endParaRPr lang="en-US" sz="2000" b="0" kern="1200" dirty="0">
                        <a:solidFill>
                          <a:schemeClr val="dk1"/>
                        </a:solidFill>
                        <a:latin typeface="+mj-lt"/>
                        <a:ea typeface="+mn-ea"/>
                        <a:cs typeface="+mn-cs"/>
                      </a:endParaRPr>
                    </a:p>
                  </a:txBody>
                  <a:tcPr anchor="ctr" horzOverflow="overflow"/>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90000"/>
                        <a:buFont typeface="Wingdings" pitchFamily="2" charset="2"/>
                        <a:buNone/>
                        <a:tabLst/>
                      </a:pPr>
                      <a:r>
                        <a:rPr kumimoji="0" lang="en-US" sz="2000" u="none" strike="noStrike" cap="none" normalizeH="0" baseline="0" dirty="0">
                          <a:ln>
                            <a:noFill/>
                          </a:ln>
                          <a:effectLst/>
                        </a:rPr>
                        <a:t>12:6</a:t>
                      </a:r>
                      <a:endParaRPr kumimoji="0" lang="en-US" sz="2000" b="0" i="0" u="none" strike="noStrike" cap="none" normalizeH="0" baseline="0" dirty="0">
                        <a:ln>
                          <a:noFill/>
                        </a:ln>
                        <a:solidFill>
                          <a:schemeClr val="tx1"/>
                        </a:solidFill>
                        <a:effectLst/>
                        <a:latin typeface="Arial" pitchFamily="34" charset="0"/>
                      </a:endParaRPr>
                    </a:p>
                  </a:txBody>
                  <a:tcPr anchor="ctr" horzOverflow="overflow"/>
                </a:tc>
              </a:tr>
              <a:tr h="563563">
                <a:tc>
                  <a:txBody>
                    <a:bodyPr/>
                    <a:lstStyle/>
                    <a:p>
                      <a:pPr marL="0" marR="0" lvl="0" indent="0" algn="l" defTabSz="914400" rtl="0" eaLnBrk="1" fontAlgn="base" latinLnBrk="0" hangingPunct="1">
                        <a:lnSpc>
                          <a:spcPct val="100000"/>
                        </a:lnSpc>
                        <a:spcBef>
                          <a:spcPct val="20000"/>
                        </a:spcBef>
                        <a:spcAft>
                          <a:spcPct val="0"/>
                        </a:spcAft>
                        <a:buClr>
                          <a:schemeClr val="hlink"/>
                        </a:buClr>
                        <a:buSzPct val="90000"/>
                        <a:buFont typeface="Wingdings" pitchFamily="2" charset="2"/>
                        <a:buNone/>
                        <a:tabLst/>
                      </a:pPr>
                      <a:r>
                        <a:rPr kumimoji="0" lang="en-US" sz="2000" u="none" strike="noStrike" cap="none" normalizeH="0" baseline="0" dirty="0">
                          <a:ln>
                            <a:noFill/>
                          </a:ln>
                          <a:effectLst/>
                        </a:rPr>
                        <a:t>8:13</a:t>
                      </a:r>
                      <a:endParaRPr kumimoji="0" lang="en-US" sz="2000" b="0" i="0" u="none" strike="noStrike" cap="none" normalizeH="0" baseline="0" dirty="0">
                        <a:ln>
                          <a:noFill/>
                        </a:ln>
                        <a:solidFill>
                          <a:schemeClr val="tx1"/>
                        </a:solidFill>
                        <a:effectLst/>
                        <a:latin typeface="Arial" pitchFamily="34" charset="0"/>
                      </a:endParaRPr>
                    </a:p>
                  </a:txBody>
                  <a:tcPr anchor="ctr" horzOverflow="overflow"/>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90000"/>
                        <a:buFont typeface="Wingdings" pitchFamily="2" charset="2"/>
                        <a:buNone/>
                        <a:tabLst/>
                      </a:pPr>
                      <a:r>
                        <a:rPr lang="en-US" sz="2000" b="0" kern="1200" dirty="0">
                          <a:solidFill>
                            <a:schemeClr val="dk1"/>
                          </a:solidFill>
                          <a:latin typeface="+mj-lt"/>
                          <a:ea typeface="+mn-ea"/>
                          <a:cs typeface="+mn-cs"/>
                        </a:rPr>
                        <a:t>Transgression of desolation</a:t>
                      </a:r>
                    </a:p>
                  </a:txBody>
                  <a:tcPr anchor="ctr" horzOverflow="overflow"/>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90000"/>
                        <a:buFont typeface="Wingdings" pitchFamily="2" charset="2"/>
                        <a:buNone/>
                        <a:tabLst/>
                      </a:pPr>
                      <a:r>
                        <a:rPr kumimoji="0" lang="en-US" sz="2000" u="none" strike="noStrike" cap="none" normalizeH="0" baseline="0">
                          <a:ln>
                            <a:noFill/>
                          </a:ln>
                          <a:effectLst/>
                        </a:rPr>
                        <a:t>11:31; 12:11</a:t>
                      </a:r>
                      <a:endParaRPr kumimoji="0" lang="en-US" sz="2000" b="0" i="0" u="none" strike="noStrike" cap="none" normalizeH="0" baseline="0">
                        <a:ln>
                          <a:noFill/>
                        </a:ln>
                        <a:solidFill>
                          <a:schemeClr val="tx1"/>
                        </a:solidFill>
                        <a:effectLst/>
                        <a:latin typeface="Arial" pitchFamily="34" charset="0"/>
                      </a:endParaRPr>
                    </a:p>
                  </a:txBody>
                  <a:tcPr anchor="ctr" horzOverflow="overflow"/>
                </a:tc>
              </a:tr>
              <a:tr h="647700">
                <a:tc>
                  <a:txBody>
                    <a:bodyPr/>
                    <a:lstStyle/>
                    <a:p>
                      <a:pPr marL="0" marR="0" lvl="0" indent="0" algn="l" defTabSz="914400" rtl="0" eaLnBrk="1" fontAlgn="base" latinLnBrk="0" hangingPunct="1">
                        <a:lnSpc>
                          <a:spcPct val="100000"/>
                        </a:lnSpc>
                        <a:spcBef>
                          <a:spcPct val="20000"/>
                        </a:spcBef>
                        <a:spcAft>
                          <a:spcPct val="0"/>
                        </a:spcAft>
                        <a:buClr>
                          <a:schemeClr val="hlink"/>
                        </a:buClr>
                        <a:buSzPct val="90000"/>
                        <a:buFont typeface="Wingdings" pitchFamily="2" charset="2"/>
                        <a:buNone/>
                        <a:tabLst/>
                      </a:pPr>
                      <a:r>
                        <a:rPr kumimoji="0" lang="en-US" sz="2000" u="none" strike="noStrike" cap="none" normalizeH="0" baseline="0" dirty="0">
                          <a:ln>
                            <a:noFill/>
                          </a:ln>
                          <a:effectLst/>
                        </a:rPr>
                        <a:t>8:17, 19</a:t>
                      </a:r>
                      <a:endParaRPr kumimoji="0" lang="en-US" sz="2000" b="0" i="0" u="none" strike="noStrike" cap="none" normalizeH="0" baseline="0" dirty="0">
                        <a:ln>
                          <a:noFill/>
                        </a:ln>
                        <a:solidFill>
                          <a:schemeClr val="tx1"/>
                        </a:solidFill>
                        <a:effectLst/>
                        <a:latin typeface="Arial" pitchFamily="34" charset="0"/>
                      </a:endParaRPr>
                    </a:p>
                  </a:txBody>
                  <a:tcPr anchor="ctr" horzOverflow="overflow"/>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90000"/>
                        <a:buFont typeface="Wingdings" pitchFamily="2" charset="2"/>
                        <a:buNone/>
                        <a:tabLst/>
                      </a:pPr>
                      <a:r>
                        <a:rPr lang="en-US" sz="2000" b="0" kern="1200" dirty="0">
                          <a:solidFill>
                            <a:schemeClr val="dk1"/>
                          </a:solidFill>
                          <a:latin typeface="+mj-lt"/>
                          <a:ea typeface="+mn-ea"/>
                          <a:cs typeface="+mn-cs"/>
                        </a:rPr>
                        <a:t>Time of the end</a:t>
                      </a:r>
                    </a:p>
                  </a:txBody>
                  <a:tcPr anchor="ctr" horzOverflow="overflow"/>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90000"/>
                        <a:buFont typeface="Wingdings" pitchFamily="2" charset="2"/>
                        <a:buNone/>
                        <a:tabLst/>
                      </a:pPr>
                      <a:r>
                        <a:rPr kumimoji="0" lang="en-US" sz="2000" u="none" strike="noStrike" cap="none" normalizeH="0" baseline="0">
                          <a:ln>
                            <a:noFill/>
                          </a:ln>
                          <a:effectLst/>
                        </a:rPr>
                        <a:t>11:35, 40; 12:4, 8-9, 13</a:t>
                      </a:r>
                      <a:endParaRPr kumimoji="0" lang="en-US" sz="2000" b="0" i="0" u="none" strike="noStrike" cap="none" normalizeH="0" baseline="0">
                        <a:ln>
                          <a:noFill/>
                        </a:ln>
                        <a:solidFill>
                          <a:schemeClr val="tx1"/>
                        </a:solidFill>
                        <a:effectLst/>
                        <a:latin typeface="Arial" pitchFamily="34" charset="0"/>
                      </a:endParaRPr>
                    </a:p>
                  </a:txBody>
                  <a:tcPr anchor="ctr" horzOverflow="overflow"/>
                </a:tc>
              </a:tr>
              <a:tr h="395288">
                <a:tc>
                  <a:txBody>
                    <a:bodyPr/>
                    <a:lstStyle/>
                    <a:p>
                      <a:pPr marL="0" marR="0" lvl="0" indent="0" algn="l" defTabSz="914400" rtl="0" eaLnBrk="1" fontAlgn="base" latinLnBrk="0" hangingPunct="1">
                        <a:lnSpc>
                          <a:spcPct val="100000"/>
                        </a:lnSpc>
                        <a:spcBef>
                          <a:spcPct val="20000"/>
                        </a:spcBef>
                        <a:spcAft>
                          <a:spcPct val="0"/>
                        </a:spcAft>
                        <a:buClr>
                          <a:schemeClr val="hlink"/>
                        </a:buClr>
                        <a:buSzPct val="90000"/>
                        <a:buFont typeface="Wingdings" pitchFamily="2" charset="2"/>
                        <a:buNone/>
                        <a:tabLst/>
                      </a:pPr>
                      <a:r>
                        <a:rPr kumimoji="0" lang="en-US" sz="2000" u="none" strike="noStrike" cap="none" normalizeH="0" baseline="0" dirty="0">
                          <a:ln>
                            <a:noFill/>
                          </a:ln>
                          <a:effectLst/>
                        </a:rPr>
                        <a:t>8:19</a:t>
                      </a:r>
                      <a:endParaRPr kumimoji="0" lang="en-US" sz="2000" b="0" i="0" u="none" strike="noStrike" cap="none" normalizeH="0" baseline="0" dirty="0">
                        <a:ln>
                          <a:noFill/>
                        </a:ln>
                        <a:solidFill>
                          <a:schemeClr val="tx1"/>
                        </a:solidFill>
                        <a:effectLst/>
                        <a:latin typeface="Arial" pitchFamily="34" charset="0"/>
                      </a:endParaRPr>
                    </a:p>
                  </a:txBody>
                  <a:tcPr anchor="ctr" horzOverflow="overflow"/>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90000"/>
                        <a:buFont typeface="Wingdings" pitchFamily="2" charset="2"/>
                        <a:buNone/>
                        <a:tabLst/>
                      </a:pPr>
                      <a:r>
                        <a:rPr lang="en-US" sz="2000" b="0" kern="1200" dirty="0">
                          <a:solidFill>
                            <a:schemeClr val="dk1"/>
                          </a:solidFill>
                          <a:latin typeface="+mj-lt"/>
                          <a:ea typeface="+mn-ea"/>
                          <a:cs typeface="+mn-cs"/>
                        </a:rPr>
                        <a:t>The latter time of the indignation</a:t>
                      </a:r>
                    </a:p>
                  </a:txBody>
                  <a:tcPr anchor="ctr" horzOverflow="overflow"/>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90000"/>
                        <a:buFont typeface="Wingdings" pitchFamily="2" charset="2"/>
                        <a:buNone/>
                        <a:tabLst/>
                      </a:pPr>
                      <a:r>
                        <a:rPr kumimoji="0" lang="en-US" sz="2000" u="none" strike="noStrike" cap="none" normalizeH="0" baseline="0">
                          <a:ln>
                            <a:noFill/>
                          </a:ln>
                          <a:effectLst/>
                        </a:rPr>
                        <a:t>11:36</a:t>
                      </a:r>
                      <a:endParaRPr kumimoji="0" lang="en-US" sz="2000" b="0" i="0" u="none" strike="noStrike" cap="none" normalizeH="0" baseline="0">
                        <a:ln>
                          <a:noFill/>
                        </a:ln>
                        <a:solidFill>
                          <a:schemeClr val="tx1"/>
                        </a:solidFill>
                        <a:effectLst/>
                        <a:latin typeface="Arial" pitchFamily="34" charset="0"/>
                      </a:endParaRPr>
                    </a:p>
                  </a:txBody>
                  <a:tcPr anchor="ctr" horzOverflow="overflow"/>
                </a:tc>
              </a:tr>
              <a:tr h="395288">
                <a:tc>
                  <a:txBody>
                    <a:bodyPr/>
                    <a:lstStyle/>
                    <a:p>
                      <a:pPr marL="0" marR="0" lvl="0" indent="0" algn="l" defTabSz="914400" rtl="0" eaLnBrk="1" fontAlgn="base" latinLnBrk="0" hangingPunct="1">
                        <a:lnSpc>
                          <a:spcPct val="100000"/>
                        </a:lnSpc>
                        <a:spcBef>
                          <a:spcPct val="20000"/>
                        </a:spcBef>
                        <a:spcAft>
                          <a:spcPct val="0"/>
                        </a:spcAft>
                        <a:buClr>
                          <a:schemeClr val="hlink"/>
                        </a:buClr>
                        <a:buSzPct val="90000"/>
                        <a:buFont typeface="Wingdings" pitchFamily="2" charset="2"/>
                        <a:buNone/>
                        <a:tabLst/>
                      </a:pPr>
                      <a:r>
                        <a:rPr kumimoji="0" lang="en-US" sz="2000" u="none" strike="noStrike" cap="none" normalizeH="0" baseline="0" dirty="0">
                          <a:ln>
                            <a:noFill/>
                          </a:ln>
                          <a:effectLst/>
                        </a:rPr>
                        <a:t>8:19</a:t>
                      </a:r>
                      <a:endParaRPr kumimoji="0" lang="en-US" sz="2000" b="0" i="0" u="none" strike="noStrike" cap="none" normalizeH="0" baseline="0" dirty="0">
                        <a:ln>
                          <a:noFill/>
                        </a:ln>
                        <a:solidFill>
                          <a:schemeClr val="tx1"/>
                        </a:solidFill>
                        <a:effectLst/>
                        <a:latin typeface="Arial" pitchFamily="34" charset="0"/>
                      </a:endParaRPr>
                    </a:p>
                  </a:txBody>
                  <a:tcPr anchor="ctr" horzOverflow="overflow"/>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90000"/>
                        <a:buFont typeface="Wingdings" pitchFamily="2" charset="2"/>
                        <a:buNone/>
                        <a:tabLst/>
                      </a:pPr>
                      <a:r>
                        <a:rPr lang="en-US" sz="2000" b="0" kern="1200" dirty="0" smtClean="0">
                          <a:solidFill>
                            <a:schemeClr val="dk1"/>
                          </a:solidFill>
                          <a:latin typeface="+mj-lt"/>
                          <a:ea typeface="+mn-ea"/>
                          <a:cs typeface="+mn-cs"/>
                        </a:rPr>
                        <a:t>Appointed time</a:t>
                      </a:r>
                      <a:endParaRPr lang="en-US" sz="2000" b="0" kern="1200" dirty="0">
                        <a:solidFill>
                          <a:schemeClr val="dk1"/>
                        </a:solidFill>
                        <a:latin typeface="+mj-lt"/>
                        <a:ea typeface="+mn-ea"/>
                        <a:cs typeface="+mn-cs"/>
                      </a:endParaRPr>
                    </a:p>
                  </a:txBody>
                  <a:tcPr anchor="ctr" horzOverflow="overflow"/>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90000"/>
                        <a:buFont typeface="Wingdings" pitchFamily="2" charset="2"/>
                        <a:buNone/>
                        <a:tabLst/>
                      </a:pPr>
                      <a:r>
                        <a:rPr kumimoji="0" lang="en-US" sz="2000" u="none" strike="noStrike" cap="none" normalizeH="0" baseline="0">
                          <a:ln>
                            <a:noFill/>
                          </a:ln>
                          <a:effectLst/>
                        </a:rPr>
                        <a:t>11:27, 35, 36</a:t>
                      </a:r>
                      <a:endParaRPr kumimoji="0" lang="en-US" sz="2000" b="0" i="0" u="none" strike="noStrike" cap="none" normalizeH="0" baseline="0">
                        <a:ln>
                          <a:noFill/>
                        </a:ln>
                        <a:solidFill>
                          <a:schemeClr val="tx1"/>
                        </a:solidFill>
                        <a:effectLst/>
                        <a:latin typeface="Arial" pitchFamily="34" charset="0"/>
                      </a:endParaRPr>
                    </a:p>
                  </a:txBody>
                  <a:tcPr anchor="ctr" horzOverflow="overflow"/>
                </a:tc>
              </a:tr>
              <a:tr h="395288">
                <a:tc>
                  <a:txBody>
                    <a:bodyPr/>
                    <a:lstStyle/>
                    <a:p>
                      <a:pPr marL="0" marR="0" lvl="0" indent="0" algn="l" defTabSz="914400" rtl="0" eaLnBrk="1" fontAlgn="base" latinLnBrk="0" hangingPunct="1">
                        <a:lnSpc>
                          <a:spcPct val="100000"/>
                        </a:lnSpc>
                        <a:spcBef>
                          <a:spcPct val="20000"/>
                        </a:spcBef>
                        <a:spcAft>
                          <a:spcPct val="0"/>
                        </a:spcAft>
                        <a:buClr>
                          <a:schemeClr val="hlink"/>
                        </a:buClr>
                        <a:buSzPct val="90000"/>
                        <a:buFont typeface="Wingdings" pitchFamily="2" charset="2"/>
                        <a:buNone/>
                        <a:tabLst/>
                      </a:pPr>
                      <a:r>
                        <a:rPr kumimoji="0" lang="en-US" sz="2000" u="none" strike="noStrike" cap="none" normalizeH="0" baseline="0" dirty="0">
                          <a:ln>
                            <a:noFill/>
                          </a:ln>
                          <a:effectLst/>
                        </a:rPr>
                        <a:t>8:23</a:t>
                      </a:r>
                      <a:endParaRPr kumimoji="0" lang="en-US" sz="2000" b="0" i="0" u="none" strike="noStrike" cap="none" normalizeH="0" baseline="0" dirty="0">
                        <a:ln>
                          <a:noFill/>
                        </a:ln>
                        <a:solidFill>
                          <a:schemeClr val="tx1"/>
                        </a:solidFill>
                        <a:effectLst/>
                        <a:latin typeface="Arial" pitchFamily="34" charset="0"/>
                      </a:endParaRPr>
                    </a:p>
                  </a:txBody>
                  <a:tcPr anchor="ctr" horzOverflow="overflow"/>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90000"/>
                        <a:buFont typeface="Wingdings" pitchFamily="2" charset="2"/>
                        <a:buNone/>
                        <a:tabLst/>
                      </a:pPr>
                      <a:r>
                        <a:rPr lang="en-US" sz="2000" b="0" kern="1200" dirty="0">
                          <a:solidFill>
                            <a:schemeClr val="dk1"/>
                          </a:solidFill>
                          <a:latin typeface="+mj-lt"/>
                          <a:ea typeface="+mn-ea"/>
                          <a:cs typeface="+mn-cs"/>
                        </a:rPr>
                        <a:t>Fierce countenance</a:t>
                      </a:r>
                    </a:p>
                  </a:txBody>
                  <a:tcPr anchor="ctr" horzOverflow="overflow"/>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90000"/>
                        <a:buFont typeface="Wingdings" pitchFamily="2" charset="2"/>
                        <a:buNone/>
                        <a:tabLst/>
                      </a:pPr>
                      <a:r>
                        <a:rPr kumimoji="0" lang="en-US" sz="2000" u="none" strike="noStrike" cap="none" normalizeH="0" baseline="0">
                          <a:ln>
                            <a:noFill/>
                          </a:ln>
                          <a:effectLst/>
                        </a:rPr>
                        <a:t>11:21</a:t>
                      </a:r>
                      <a:endParaRPr kumimoji="0" lang="en-US" sz="2000" b="0" i="0" u="none" strike="noStrike" cap="none" normalizeH="0" baseline="0">
                        <a:ln>
                          <a:noFill/>
                        </a:ln>
                        <a:solidFill>
                          <a:schemeClr val="tx1"/>
                        </a:solidFill>
                        <a:effectLst/>
                        <a:latin typeface="Arial" pitchFamily="34" charset="0"/>
                      </a:endParaRPr>
                    </a:p>
                  </a:txBody>
                  <a:tcPr anchor="ctr" horzOverflow="overflow"/>
                </a:tc>
              </a:tr>
              <a:tr h="395288">
                <a:tc>
                  <a:txBody>
                    <a:bodyPr/>
                    <a:lstStyle/>
                    <a:p>
                      <a:pPr marL="0" marR="0" lvl="0" indent="0" algn="l" defTabSz="914400" rtl="0" eaLnBrk="1" fontAlgn="base" latinLnBrk="0" hangingPunct="1">
                        <a:lnSpc>
                          <a:spcPct val="100000"/>
                        </a:lnSpc>
                        <a:spcBef>
                          <a:spcPct val="20000"/>
                        </a:spcBef>
                        <a:spcAft>
                          <a:spcPct val="0"/>
                        </a:spcAft>
                        <a:buClr>
                          <a:schemeClr val="hlink"/>
                        </a:buClr>
                        <a:buSzPct val="90000"/>
                        <a:buFont typeface="Wingdings" pitchFamily="2" charset="2"/>
                        <a:buNone/>
                        <a:tabLst/>
                      </a:pPr>
                      <a:r>
                        <a:rPr kumimoji="0" lang="en-US" sz="2000" u="none" strike="noStrike" cap="none" normalizeH="0" baseline="0" dirty="0">
                          <a:ln>
                            <a:noFill/>
                          </a:ln>
                          <a:effectLst/>
                        </a:rPr>
                        <a:t>8:23</a:t>
                      </a:r>
                      <a:endParaRPr kumimoji="0" lang="en-US" sz="2000" b="0" i="0" u="none" strike="noStrike" cap="none" normalizeH="0" baseline="0" dirty="0">
                        <a:ln>
                          <a:noFill/>
                        </a:ln>
                        <a:solidFill>
                          <a:schemeClr val="tx1"/>
                        </a:solidFill>
                        <a:effectLst/>
                        <a:latin typeface="Arial" pitchFamily="34" charset="0"/>
                      </a:endParaRPr>
                    </a:p>
                  </a:txBody>
                  <a:tcPr anchor="ctr" horzOverflow="overflow"/>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90000"/>
                        <a:buFont typeface="Wingdings" pitchFamily="2" charset="2"/>
                        <a:buNone/>
                        <a:tabLst/>
                      </a:pPr>
                      <a:r>
                        <a:rPr lang="en-US" sz="2000" b="0" kern="1200" dirty="0">
                          <a:solidFill>
                            <a:schemeClr val="dk1"/>
                          </a:solidFill>
                          <a:latin typeface="+mj-lt"/>
                          <a:ea typeface="+mn-ea"/>
                          <a:cs typeface="+mn-cs"/>
                        </a:rPr>
                        <a:t>Sinister schemes</a:t>
                      </a:r>
                    </a:p>
                  </a:txBody>
                  <a:tcPr anchor="ctr" horzOverflow="overflow"/>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90000"/>
                        <a:buFont typeface="Wingdings" pitchFamily="2" charset="2"/>
                        <a:buNone/>
                        <a:tabLst/>
                      </a:pPr>
                      <a:r>
                        <a:rPr kumimoji="0" lang="en-US" sz="2000" u="none" strike="noStrike" cap="none" normalizeH="0" baseline="0">
                          <a:ln>
                            <a:noFill/>
                          </a:ln>
                          <a:effectLst/>
                        </a:rPr>
                        <a:t>11:21</a:t>
                      </a:r>
                      <a:endParaRPr kumimoji="0" lang="en-US" sz="2000" b="0" i="0" u="none" strike="noStrike" cap="none" normalizeH="0" baseline="0">
                        <a:ln>
                          <a:noFill/>
                        </a:ln>
                        <a:solidFill>
                          <a:schemeClr val="tx1"/>
                        </a:solidFill>
                        <a:effectLst/>
                        <a:latin typeface="Arial" pitchFamily="34" charset="0"/>
                      </a:endParaRPr>
                    </a:p>
                  </a:txBody>
                  <a:tcPr anchor="ctr" horzOverflow="overflow"/>
                </a:tc>
              </a:tr>
              <a:tr h="395288">
                <a:tc>
                  <a:txBody>
                    <a:bodyPr/>
                    <a:lstStyle/>
                    <a:p>
                      <a:pPr marL="0" marR="0" lvl="0" indent="0" algn="l" defTabSz="914400" rtl="0" eaLnBrk="1" fontAlgn="base" latinLnBrk="0" hangingPunct="1">
                        <a:lnSpc>
                          <a:spcPct val="100000"/>
                        </a:lnSpc>
                        <a:spcBef>
                          <a:spcPct val="20000"/>
                        </a:spcBef>
                        <a:spcAft>
                          <a:spcPct val="0"/>
                        </a:spcAft>
                        <a:buClr>
                          <a:schemeClr val="hlink"/>
                        </a:buClr>
                        <a:buSzPct val="90000"/>
                        <a:buFont typeface="Wingdings" pitchFamily="2" charset="2"/>
                        <a:buNone/>
                        <a:tabLst/>
                      </a:pPr>
                      <a:r>
                        <a:rPr kumimoji="0" lang="en-US" sz="2000" u="none" strike="noStrike" cap="none" normalizeH="0" baseline="0" dirty="0">
                          <a:ln>
                            <a:noFill/>
                          </a:ln>
                          <a:effectLst/>
                        </a:rPr>
                        <a:t>8:24</a:t>
                      </a:r>
                      <a:endParaRPr kumimoji="0" lang="en-US" sz="2000" b="0" i="0" u="none" strike="noStrike" cap="none" normalizeH="0" baseline="0" dirty="0">
                        <a:ln>
                          <a:noFill/>
                        </a:ln>
                        <a:solidFill>
                          <a:schemeClr val="tx1"/>
                        </a:solidFill>
                        <a:effectLst/>
                        <a:latin typeface="Arial" pitchFamily="34" charset="0"/>
                      </a:endParaRPr>
                    </a:p>
                  </a:txBody>
                  <a:tcPr anchor="ctr" horzOverflow="overflow"/>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90000"/>
                        <a:buFont typeface="Wingdings" pitchFamily="2" charset="2"/>
                        <a:buNone/>
                        <a:tabLst/>
                      </a:pPr>
                      <a:r>
                        <a:rPr lang="en-US" sz="2000" b="0" kern="1200" dirty="0">
                          <a:solidFill>
                            <a:schemeClr val="dk1"/>
                          </a:solidFill>
                          <a:latin typeface="+mj-lt"/>
                          <a:ea typeface="+mn-ea"/>
                          <a:cs typeface="+mn-cs"/>
                        </a:rPr>
                        <a:t>Mighty power</a:t>
                      </a:r>
                    </a:p>
                  </a:txBody>
                  <a:tcPr anchor="ctr" horzOverflow="overflow"/>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90000"/>
                        <a:buFont typeface="Wingdings" pitchFamily="2" charset="2"/>
                        <a:buNone/>
                        <a:tabLst/>
                      </a:pPr>
                      <a:r>
                        <a:rPr kumimoji="0" lang="en-US" sz="2000" u="none" strike="noStrike" cap="none" normalizeH="0" baseline="0" dirty="0">
                          <a:ln>
                            <a:noFill/>
                          </a:ln>
                          <a:effectLst/>
                        </a:rPr>
                        <a:t>11:22</a:t>
                      </a:r>
                      <a:endParaRPr kumimoji="0" lang="en-US" sz="2000" b="0" i="0" u="none" strike="noStrike" cap="none" normalizeH="0" baseline="0" dirty="0">
                        <a:ln>
                          <a:noFill/>
                        </a:ln>
                        <a:solidFill>
                          <a:schemeClr val="tx1"/>
                        </a:solidFill>
                        <a:effectLst/>
                        <a:latin typeface="Arial" pitchFamily="34" charset="0"/>
                      </a:endParaRPr>
                    </a:p>
                  </a:txBody>
                  <a:tcPr anchor="ctr" horzOverflow="overflow"/>
                </a:tc>
              </a:tr>
            </a:tbl>
          </a:graphicData>
        </a:graphic>
      </p:graphicFrame>
      <p:sp>
        <p:nvSpPr>
          <p:cNvPr id="46" name="Slide Number Placeholder 5"/>
          <p:cNvSpPr>
            <a:spLocks noGrp="1"/>
          </p:cNvSpPr>
          <p:nvPr>
            <p:ph type="sldNum" sz="quarter" idx="12"/>
          </p:nvPr>
        </p:nvSpPr>
        <p:spPr/>
        <p:txBody>
          <a:bodyPr/>
          <a:lstStyle/>
          <a:p>
            <a:pPr>
              <a:defRPr/>
            </a:pPr>
            <a:fld id="{AB34C0A5-2D1F-4BC2-A7CA-114924BA3616}" type="slidenum">
              <a:rPr lang="en-US">
                <a:solidFill>
                  <a:srgbClr val="FFFFFF"/>
                </a:solidFill>
              </a:rPr>
              <a:pPr>
                <a:defRPr/>
              </a:pPr>
              <a:t>213</a:t>
            </a:fld>
            <a:endParaRPr lang="en-US">
              <a:solidFill>
                <a:srgbClr val="FFFFFF"/>
              </a:solidFill>
            </a:endParaRPr>
          </a:p>
        </p:txBody>
      </p:sp>
      <p:sp>
        <p:nvSpPr>
          <p:cNvPr id="2" name="Footer Placeholder 1"/>
          <p:cNvSpPr>
            <a:spLocks noGrp="1"/>
          </p:cNvSpPr>
          <p:nvPr>
            <p:ph type="ftr" sz="quarter" idx="11"/>
          </p:nvPr>
        </p:nvSpPr>
        <p:spPr/>
        <p:txBody>
          <a:bodyPr/>
          <a:lstStyle/>
          <a:p>
            <a:pPr>
              <a:defRPr/>
            </a:pPr>
            <a:r>
              <a:rPr lang="en-US" smtClean="0">
                <a:solidFill>
                  <a:srgbClr val="FFFFFF"/>
                </a:solidFill>
              </a:rPr>
              <a:t>Kevin Kay</a:t>
            </a:r>
            <a:endParaRPr lang="en-US">
              <a:solidFill>
                <a:srgbClr val="FFFFFF"/>
              </a:solidFill>
            </a:endParaRPr>
          </a:p>
        </p:txBody>
      </p:sp>
    </p:spTree>
    <p:extLst>
      <p:ext uri="{BB962C8B-B14F-4D97-AF65-F5344CB8AC3E}">
        <p14:creationId xmlns:p14="http://schemas.microsoft.com/office/powerpoint/2010/main" val="1276154380"/>
      </p:ext>
    </p:extLst>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par>
    </p:tnLst>
  </p:timing>
</p:sld>
</file>

<file path=ppt/slides/slide2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29106" name="Group 82"/>
          <p:cNvGraphicFramePr>
            <a:graphicFrameLocks noGrp="1"/>
          </p:cNvGraphicFramePr>
          <p:nvPr>
            <p:ph idx="1"/>
            <p:extLst>
              <p:ext uri="{D42A27DB-BD31-4B8C-83A1-F6EECF244321}">
                <p14:modId xmlns:p14="http://schemas.microsoft.com/office/powerpoint/2010/main" val="2875756682"/>
              </p:ext>
            </p:extLst>
          </p:nvPr>
        </p:nvGraphicFramePr>
        <p:xfrm>
          <a:off x="381000" y="914400"/>
          <a:ext cx="8229600" cy="4998403"/>
        </p:xfrm>
        <a:graphic>
          <a:graphicData uri="http://schemas.openxmlformats.org/drawingml/2006/table">
            <a:tbl>
              <a:tblPr firstRow="1" bandCol="1">
                <a:tableStyleId>{08FB837D-C827-4EFA-A057-4D05807E0F7C}</a:tableStyleId>
              </a:tblPr>
              <a:tblGrid>
                <a:gridCol w="1676400"/>
                <a:gridCol w="4800600"/>
                <a:gridCol w="1752600"/>
              </a:tblGrid>
              <a:tr h="703263">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90000"/>
                        <a:buFont typeface="Wingdings" pitchFamily="2" charset="2"/>
                        <a:buNone/>
                        <a:tabLst/>
                      </a:pPr>
                      <a:r>
                        <a:rPr kumimoji="0" lang="en-US" sz="2500" u="none" strike="noStrike" cap="none" normalizeH="0" baseline="0" dirty="0">
                          <a:ln>
                            <a:noFill/>
                          </a:ln>
                          <a:effectLst>
                            <a:outerShdw blurRad="38100" dist="38100" dir="2700000" algn="tl">
                              <a:srgbClr val="000000"/>
                            </a:outerShdw>
                          </a:effectLst>
                        </a:rPr>
                        <a:t>Daniel 8</a:t>
                      </a:r>
                      <a:endParaRPr kumimoji="0" lang="en-US" sz="2500" b="1" i="0" u="none" strike="noStrike" cap="none" normalizeH="0" baseline="0" dirty="0">
                        <a:ln>
                          <a:noFill/>
                        </a:ln>
                        <a:solidFill>
                          <a:schemeClr val="tx1"/>
                        </a:solidFill>
                        <a:effectLst>
                          <a:outerShdw blurRad="38100" dist="38100" dir="2700000" algn="tl">
                            <a:srgbClr val="000000"/>
                          </a:outerShdw>
                        </a:effectLst>
                        <a:latin typeface="Arial" pitchFamily="34" charset="0"/>
                      </a:endParaRPr>
                    </a:p>
                  </a:txBody>
                  <a:tcPr anchor="ctr" horzOverflow="overflow"/>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90000"/>
                        <a:buFont typeface="Wingdings" pitchFamily="2" charset="2"/>
                        <a:buNone/>
                        <a:tabLst/>
                        <a:defRPr/>
                      </a:pPr>
                      <a:r>
                        <a:rPr kumimoji="0" lang="en-US" sz="3500" b="1" i="0" u="none" strike="noStrike" kern="1200" cap="none" normalizeH="0" baseline="0" dirty="0">
                          <a:ln>
                            <a:noFill/>
                          </a:ln>
                          <a:solidFill>
                            <a:srgbClr val="FFFF00"/>
                          </a:solidFill>
                          <a:effectLst>
                            <a:outerShdw blurRad="38100" dist="38100" dir="2700000" algn="tl">
                              <a:srgbClr val="000000"/>
                            </a:outerShdw>
                          </a:effectLst>
                          <a:latin typeface="+mj-lt"/>
                          <a:ea typeface="+mn-ea"/>
                          <a:cs typeface="+mn-cs"/>
                        </a:rPr>
                        <a:t>Similar Language</a:t>
                      </a:r>
                    </a:p>
                  </a:txBody>
                  <a:tcPr anchor="ctr" horzOverflow="overflow"/>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90000"/>
                        <a:buFont typeface="Wingdings" pitchFamily="2" charset="2"/>
                        <a:buNone/>
                        <a:tabLst/>
                      </a:pPr>
                      <a:r>
                        <a:rPr kumimoji="0" lang="en-US" sz="2500" u="none" strike="noStrike" cap="none" normalizeH="0" baseline="0" dirty="0">
                          <a:ln>
                            <a:noFill/>
                          </a:ln>
                          <a:effectLst>
                            <a:outerShdw blurRad="38100" dist="38100" dir="2700000" algn="tl">
                              <a:srgbClr val="000000"/>
                            </a:outerShdw>
                          </a:effectLst>
                        </a:rPr>
                        <a:t>Daniel</a:t>
                      </a:r>
                      <a:br>
                        <a:rPr kumimoji="0" lang="en-US" sz="2500" u="none" strike="noStrike" cap="none" normalizeH="0" baseline="0" dirty="0">
                          <a:ln>
                            <a:noFill/>
                          </a:ln>
                          <a:effectLst>
                            <a:outerShdw blurRad="38100" dist="38100" dir="2700000" algn="tl">
                              <a:srgbClr val="000000"/>
                            </a:outerShdw>
                          </a:effectLst>
                        </a:rPr>
                      </a:br>
                      <a:r>
                        <a:rPr kumimoji="0" lang="en-US" sz="2500" u="none" strike="noStrike" cap="none" normalizeH="0" baseline="0" dirty="0">
                          <a:ln>
                            <a:noFill/>
                          </a:ln>
                          <a:effectLst>
                            <a:outerShdw blurRad="38100" dist="38100" dir="2700000" algn="tl">
                              <a:srgbClr val="000000"/>
                            </a:outerShdw>
                          </a:effectLst>
                        </a:rPr>
                        <a:t> 11-12</a:t>
                      </a:r>
                      <a:endParaRPr kumimoji="0" lang="en-US" sz="2500" b="1" i="0" u="none" strike="noStrike" cap="none" normalizeH="0" baseline="0" dirty="0">
                        <a:ln>
                          <a:noFill/>
                        </a:ln>
                        <a:solidFill>
                          <a:schemeClr val="tx1"/>
                        </a:solidFill>
                        <a:effectLst>
                          <a:outerShdw blurRad="38100" dist="38100" dir="2700000" algn="tl">
                            <a:srgbClr val="000000"/>
                          </a:outerShdw>
                        </a:effectLst>
                        <a:latin typeface="Arial" pitchFamily="34" charset="0"/>
                      </a:endParaRPr>
                    </a:p>
                  </a:txBody>
                  <a:tcPr anchor="ctr" horzOverflow="overflow"/>
                </a:tc>
              </a:tr>
              <a:tr h="563563">
                <a:tc>
                  <a:txBody>
                    <a:bodyPr/>
                    <a:lstStyle/>
                    <a:p>
                      <a:pPr marL="0" marR="0" lvl="0" indent="0" algn="l" defTabSz="914400" rtl="0" eaLnBrk="1" fontAlgn="base" latinLnBrk="0" hangingPunct="1">
                        <a:lnSpc>
                          <a:spcPct val="100000"/>
                        </a:lnSpc>
                        <a:spcBef>
                          <a:spcPct val="20000"/>
                        </a:spcBef>
                        <a:spcAft>
                          <a:spcPct val="0"/>
                        </a:spcAft>
                        <a:buClr>
                          <a:schemeClr val="hlink"/>
                        </a:buClr>
                        <a:buSzPct val="90000"/>
                        <a:buFont typeface="Wingdings" pitchFamily="2" charset="2"/>
                        <a:buNone/>
                        <a:tabLst/>
                      </a:pPr>
                      <a:r>
                        <a:rPr kumimoji="0" lang="en-US" sz="2000" u="none" strike="noStrike" cap="none" normalizeH="0" baseline="0" dirty="0">
                          <a:ln>
                            <a:noFill/>
                          </a:ln>
                          <a:effectLst/>
                        </a:rPr>
                        <a:t>8:24</a:t>
                      </a:r>
                      <a:endParaRPr kumimoji="0" lang="en-US" sz="2000" b="0" i="0" u="none" strike="noStrike" cap="none" normalizeH="0" baseline="0" dirty="0">
                        <a:ln>
                          <a:noFill/>
                        </a:ln>
                        <a:solidFill>
                          <a:schemeClr val="tx1"/>
                        </a:solidFill>
                        <a:effectLst/>
                        <a:latin typeface="Arial" pitchFamily="34" charset="0"/>
                      </a:endParaRPr>
                    </a:p>
                  </a:txBody>
                  <a:tcPr anchor="ctr" horzOverflow="overflow"/>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90000"/>
                        <a:buFont typeface="Wingdings" pitchFamily="2" charset="2"/>
                        <a:buNone/>
                        <a:tabLst/>
                      </a:pPr>
                      <a:r>
                        <a:rPr lang="en-US" sz="2000" b="0" kern="1200" dirty="0">
                          <a:solidFill>
                            <a:schemeClr val="dk1"/>
                          </a:solidFill>
                          <a:latin typeface="+mj-lt"/>
                          <a:ea typeface="+mn-ea"/>
                          <a:cs typeface="+mn-cs"/>
                        </a:rPr>
                        <a:t>Destroy fearfully</a:t>
                      </a:r>
                    </a:p>
                  </a:txBody>
                  <a:tcPr anchor="ctr" horzOverflow="overflow"/>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90000"/>
                        <a:buFont typeface="Wingdings" pitchFamily="2" charset="2"/>
                        <a:buNone/>
                        <a:tabLst/>
                      </a:pPr>
                      <a:r>
                        <a:rPr kumimoji="0" lang="en-US" sz="2000" u="none" strike="noStrike" cap="none" normalizeH="0" baseline="0">
                          <a:ln>
                            <a:noFill/>
                          </a:ln>
                          <a:effectLst/>
                        </a:rPr>
                        <a:t>11:22, 44</a:t>
                      </a:r>
                      <a:endParaRPr kumimoji="0" lang="en-US" sz="2000" b="0" i="0" u="none" strike="noStrike" cap="none" normalizeH="0" baseline="0">
                        <a:ln>
                          <a:noFill/>
                        </a:ln>
                        <a:solidFill>
                          <a:schemeClr val="tx1"/>
                        </a:solidFill>
                        <a:effectLst/>
                        <a:latin typeface="Arial" pitchFamily="34" charset="0"/>
                      </a:endParaRPr>
                    </a:p>
                  </a:txBody>
                  <a:tcPr anchor="ctr" horzOverflow="overflow"/>
                </a:tc>
              </a:tr>
              <a:tr h="563563">
                <a:tc>
                  <a:txBody>
                    <a:bodyPr/>
                    <a:lstStyle/>
                    <a:p>
                      <a:pPr marL="0" marR="0" lvl="0" indent="0" algn="l" defTabSz="914400" rtl="0" eaLnBrk="1" fontAlgn="base" latinLnBrk="0" hangingPunct="1">
                        <a:lnSpc>
                          <a:spcPct val="100000"/>
                        </a:lnSpc>
                        <a:spcBef>
                          <a:spcPct val="20000"/>
                        </a:spcBef>
                        <a:spcAft>
                          <a:spcPct val="0"/>
                        </a:spcAft>
                        <a:buClr>
                          <a:schemeClr val="hlink"/>
                        </a:buClr>
                        <a:buSzPct val="90000"/>
                        <a:buFont typeface="Wingdings" pitchFamily="2" charset="2"/>
                        <a:buNone/>
                        <a:tabLst/>
                      </a:pPr>
                      <a:r>
                        <a:rPr kumimoji="0" lang="en-US" sz="2000" u="none" strike="noStrike" cap="none" normalizeH="0" baseline="0" dirty="0">
                          <a:ln>
                            <a:noFill/>
                          </a:ln>
                          <a:effectLst/>
                        </a:rPr>
                        <a:t>8:24</a:t>
                      </a:r>
                      <a:endParaRPr kumimoji="0" lang="en-US" sz="2000" b="0" i="0" u="none" strike="noStrike" cap="none" normalizeH="0" baseline="0" dirty="0">
                        <a:ln>
                          <a:noFill/>
                        </a:ln>
                        <a:solidFill>
                          <a:schemeClr val="tx1"/>
                        </a:solidFill>
                        <a:effectLst/>
                        <a:latin typeface="Arial" pitchFamily="34" charset="0"/>
                      </a:endParaRPr>
                    </a:p>
                  </a:txBody>
                  <a:tcPr anchor="ctr" horzOverflow="overflow"/>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90000"/>
                        <a:buFont typeface="Wingdings" pitchFamily="2" charset="2"/>
                        <a:buNone/>
                        <a:tabLst/>
                      </a:pPr>
                      <a:r>
                        <a:rPr lang="en-US" sz="2000" b="0" kern="1200" dirty="0">
                          <a:solidFill>
                            <a:schemeClr val="dk1"/>
                          </a:solidFill>
                          <a:latin typeface="+mj-lt"/>
                          <a:ea typeface="+mn-ea"/>
                          <a:cs typeface="+mn-cs"/>
                        </a:rPr>
                        <a:t>Destroy mighty and holy people</a:t>
                      </a:r>
                    </a:p>
                  </a:txBody>
                  <a:tcPr anchor="ctr" horzOverflow="overflow"/>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90000"/>
                        <a:buFont typeface="Wingdings" pitchFamily="2" charset="2"/>
                        <a:buNone/>
                        <a:tabLst/>
                      </a:pPr>
                      <a:r>
                        <a:rPr kumimoji="0" lang="en-US" sz="2000" u="none" strike="noStrike" cap="none" normalizeH="0" baseline="0">
                          <a:ln>
                            <a:noFill/>
                          </a:ln>
                          <a:effectLst/>
                        </a:rPr>
                        <a:t>11:30, 33; 12:7</a:t>
                      </a:r>
                      <a:endParaRPr kumimoji="0" lang="en-US" sz="2000" b="0" i="0" u="none" strike="noStrike" cap="none" normalizeH="0" baseline="0">
                        <a:ln>
                          <a:noFill/>
                        </a:ln>
                        <a:solidFill>
                          <a:schemeClr val="tx1"/>
                        </a:solidFill>
                        <a:effectLst/>
                        <a:latin typeface="Arial" pitchFamily="34" charset="0"/>
                      </a:endParaRPr>
                    </a:p>
                  </a:txBody>
                  <a:tcPr anchor="ctr" horzOverflow="overflow"/>
                </a:tc>
              </a:tr>
              <a:tr h="647700">
                <a:tc>
                  <a:txBody>
                    <a:bodyPr/>
                    <a:lstStyle/>
                    <a:p>
                      <a:pPr marL="0" marR="0" lvl="0" indent="0" algn="l" defTabSz="914400" rtl="0" eaLnBrk="1" fontAlgn="base" latinLnBrk="0" hangingPunct="1">
                        <a:lnSpc>
                          <a:spcPct val="100000"/>
                        </a:lnSpc>
                        <a:spcBef>
                          <a:spcPct val="20000"/>
                        </a:spcBef>
                        <a:spcAft>
                          <a:spcPct val="0"/>
                        </a:spcAft>
                        <a:buClr>
                          <a:schemeClr val="hlink"/>
                        </a:buClr>
                        <a:buSzPct val="90000"/>
                        <a:buFont typeface="Wingdings" pitchFamily="2" charset="2"/>
                        <a:buNone/>
                        <a:tabLst/>
                      </a:pPr>
                      <a:r>
                        <a:rPr kumimoji="0" lang="en-US" sz="2000" u="none" strike="noStrike" cap="none" normalizeH="0" baseline="0" dirty="0">
                          <a:ln>
                            <a:noFill/>
                          </a:ln>
                          <a:effectLst/>
                        </a:rPr>
                        <a:t>8:25</a:t>
                      </a:r>
                      <a:endParaRPr kumimoji="0" lang="en-US" sz="2000" b="0" i="0" u="none" strike="noStrike" cap="none" normalizeH="0" baseline="0" dirty="0">
                        <a:ln>
                          <a:noFill/>
                        </a:ln>
                        <a:solidFill>
                          <a:schemeClr val="tx1"/>
                        </a:solidFill>
                        <a:effectLst/>
                        <a:latin typeface="Arial" pitchFamily="34" charset="0"/>
                      </a:endParaRPr>
                    </a:p>
                  </a:txBody>
                  <a:tcPr anchor="ctr" horzOverflow="overflow"/>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90000"/>
                        <a:buFont typeface="Wingdings" pitchFamily="2" charset="2"/>
                        <a:buNone/>
                        <a:tabLst/>
                      </a:pPr>
                      <a:r>
                        <a:rPr lang="en-US" sz="2000" b="0" kern="1200" dirty="0">
                          <a:solidFill>
                            <a:schemeClr val="dk1"/>
                          </a:solidFill>
                          <a:latin typeface="+mj-lt"/>
                          <a:ea typeface="+mn-ea"/>
                          <a:cs typeface="+mn-cs"/>
                        </a:rPr>
                        <a:t>Cause deceit to prosper</a:t>
                      </a:r>
                    </a:p>
                  </a:txBody>
                  <a:tcPr anchor="ctr" horzOverflow="overflow"/>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90000"/>
                        <a:buFont typeface="Wingdings" pitchFamily="2" charset="2"/>
                        <a:buNone/>
                        <a:tabLst/>
                      </a:pPr>
                      <a:r>
                        <a:rPr kumimoji="0" lang="en-US" sz="2000" u="none" strike="noStrike" cap="none" normalizeH="0" baseline="0">
                          <a:ln>
                            <a:noFill/>
                          </a:ln>
                          <a:effectLst/>
                        </a:rPr>
                        <a:t>11:32, 34</a:t>
                      </a:r>
                      <a:endParaRPr kumimoji="0" lang="en-US" sz="2000" b="0" i="0" u="none" strike="noStrike" cap="none" normalizeH="0" baseline="0">
                        <a:ln>
                          <a:noFill/>
                        </a:ln>
                        <a:solidFill>
                          <a:schemeClr val="tx1"/>
                        </a:solidFill>
                        <a:effectLst/>
                        <a:latin typeface="Arial" pitchFamily="34" charset="0"/>
                      </a:endParaRPr>
                    </a:p>
                  </a:txBody>
                  <a:tcPr anchor="ctr" horzOverflow="overflow"/>
                </a:tc>
              </a:tr>
              <a:tr h="647700">
                <a:tc>
                  <a:txBody>
                    <a:bodyPr/>
                    <a:lstStyle/>
                    <a:p>
                      <a:pPr marL="0" marR="0" lvl="0" indent="0" algn="l" defTabSz="914400" rtl="0" eaLnBrk="1" fontAlgn="base" latinLnBrk="0" hangingPunct="1">
                        <a:lnSpc>
                          <a:spcPct val="100000"/>
                        </a:lnSpc>
                        <a:spcBef>
                          <a:spcPct val="20000"/>
                        </a:spcBef>
                        <a:spcAft>
                          <a:spcPct val="0"/>
                        </a:spcAft>
                        <a:buClr>
                          <a:schemeClr val="hlink"/>
                        </a:buClr>
                        <a:buSzPct val="90000"/>
                        <a:buFont typeface="Wingdings" pitchFamily="2" charset="2"/>
                        <a:buNone/>
                        <a:tabLst/>
                      </a:pPr>
                      <a:r>
                        <a:rPr kumimoji="0" lang="en-US" sz="2000" u="none" strike="noStrike" cap="none" normalizeH="0" baseline="0" dirty="0">
                          <a:ln>
                            <a:noFill/>
                          </a:ln>
                          <a:effectLst/>
                        </a:rPr>
                        <a:t>8:25</a:t>
                      </a:r>
                      <a:endParaRPr kumimoji="0" lang="en-US" sz="2000" b="0" i="0" u="none" strike="noStrike" cap="none" normalizeH="0" baseline="0" dirty="0">
                        <a:ln>
                          <a:noFill/>
                        </a:ln>
                        <a:solidFill>
                          <a:schemeClr val="tx1"/>
                        </a:solidFill>
                        <a:effectLst/>
                        <a:latin typeface="Arial" pitchFamily="34" charset="0"/>
                      </a:endParaRPr>
                    </a:p>
                  </a:txBody>
                  <a:tcPr anchor="ctr" horzOverflow="overflow"/>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90000"/>
                        <a:buFont typeface="Wingdings" pitchFamily="2" charset="2"/>
                        <a:buNone/>
                        <a:tabLst/>
                      </a:pPr>
                      <a:r>
                        <a:rPr lang="en-US" sz="2000" b="0" kern="1200" dirty="0">
                          <a:solidFill>
                            <a:schemeClr val="dk1"/>
                          </a:solidFill>
                          <a:latin typeface="+mj-lt"/>
                          <a:ea typeface="+mn-ea"/>
                          <a:cs typeface="+mn-cs"/>
                        </a:rPr>
                        <a:t>Magnify himself in his heart</a:t>
                      </a:r>
                    </a:p>
                  </a:txBody>
                  <a:tcPr anchor="ctr" horzOverflow="overflow"/>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90000"/>
                        <a:buFont typeface="Wingdings" pitchFamily="2" charset="2"/>
                        <a:buNone/>
                        <a:tabLst/>
                      </a:pPr>
                      <a:r>
                        <a:rPr kumimoji="0" lang="en-US" sz="2000" u="none" strike="noStrike" cap="none" normalizeH="0" baseline="0">
                          <a:ln>
                            <a:noFill/>
                          </a:ln>
                          <a:effectLst/>
                        </a:rPr>
                        <a:t>11:36-37</a:t>
                      </a:r>
                      <a:endParaRPr kumimoji="0" lang="en-US" sz="2000" b="0" i="0" u="none" strike="noStrike" cap="none" normalizeH="0" baseline="0">
                        <a:ln>
                          <a:noFill/>
                        </a:ln>
                        <a:solidFill>
                          <a:schemeClr val="tx1"/>
                        </a:solidFill>
                        <a:effectLst/>
                        <a:latin typeface="Arial" pitchFamily="34" charset="0"/>
                      </a:endParaRPr>
                    </a:p>
                  </a:txBody>
                  <a:tcPr anchor="ctr" horzOverflow="overflow"/>
                </a:tc>
              </a:tr>
              <a:tr h="395288">
                <a:tc>
                  <a:txBody>
                    <a:bodyPr/>
                    <a:lstStyle/>
                    <a:p>
                      <a:pPr marL="0" marR="0" lvl="0" indent="0" algn="l" defTabSz="914400" rtl="0" eaLnBrk="1" fontAlgn="base" latinLnBrk="0" hangingPunct="1">
                        <a:lnSpc>
                          <a:spcPct val="100000"/>
                        </a:lnSpc>
                        <a:spcBef>
                          <a:spcPct val="20000"/>
                        </a:spcBef>
                        <a:spcAft>
                          <a:spcPct val="0"/>
                        </a:spcAft>
                        <a:buClr>
                          <a:schemeClr val="hlink"/>
                        </a:buClr>
                        <a:buSzPct val="90000"/>
                        <a:buFont typeface="Wingdings" pitchFamily="2" charset="2"/>
                        <a:buNone/>
                        <a:tabLst/>
                      </a:pPr>
                      <a:r>
                        <a:rPr kumimoji="0" lang="en-US" sz="2000" u="none" strike="noStrike" cap="none" normalizeH="0" baseline="0" dirty="0">
                          <a:ln>
                            <a:noFill/>
                          </a:ln>
                          <a:effectLst/>
                        </a:rPr>
                        <a:t>8:25</a:t>
                      </a:r>
                      <a:endParaRPr kumimoji="0" lang="en-US" sz="2000" b="0" i="0" u="none" strike="noStrike" cap="none" normalizeH="0" baseline="0" dirty="0">
                        <a:ln>
                          <a:noFill/>
                        </a:ln>
                        <a:solidFill>
                          <a:schemeClr val="tx1"/>
                        </a:solidFill>
                        <a:effectLst/>
                        <a:latin typeface="Arial" pitchFamily="34" charset="0"/>
                      </a:endParaRPr>
                    </a:p>
                  </a:txBody>
                  <a:tcPr anchor="ctr" horzOverflow="overflow"/>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90000"/>
                        <a:buFont typeface="Wingdings" pitchFamily="2" charset="2"/>
                        <a:buNone/>
                        <a:tabLst/>
                      </a:pPr>
                      <a:r>
                        <a:rPr lang="en-US" sz="2000" b="0" kern="1200" dirty="0">
                          <a:solidFill>
                            <a:schemeClr val="dk1"/>
                          </a:solidFill>
                          <a:latin typeface="+mj-lt"/>
                          <a:ea typeface="+mn-ea"/>
                          <a:cs typeface="+mn-cs"/>
                        </a:rPr>
                        <a:t>Destroy many in their prosperity</a:t>
                      </a:r>
                    </a:p>
                  </a:txBody>
                  <a:tcPr anchor="ctr" horzOverflow="overflow"/>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90000"/>
                        <a:buFont typeface="Wingdings" pitchFamily="2" charset="2"/>
                        <a:buNone/>
                        <a:tabLst/>
                      </a:pPr>
                      <a:r>
                        <a:rPr kumimoji="0" lang="en-US" sz="2000" u="none" strike="noStrike" cap="none" normalizeH="0" baseline="0">
                          <a:ln>
                            <a:noFill/>
                          </a:ln>
                          <a:effectLst/>
                        </a:rPr>
                        <a:t>11:33</a:t>
                      </a:r>
                      <a:endParaRPr kumimoji="0" lang="en-US" sz="2000" b="0" i="0" u="none" strike="noStrike" cap="none" normalizeH="0" baseline="0">
                        <a:ln>
                          <a:noFill/>
                        </a:ln>
                        <a:solidFill>
                          <a:schemeClr val="tx1"/>
                        </a:solidFill>
                        <a:effectLst/>
                        <a:latin typeface="Arial" pitchFamily="34" charset="0"/>
                      </a:endParaRPr>
                    </a:p>
                  </a:txBody>
                  <a:tcPr anchor="ctr" horzOverflow="overflow"/>
                </a:tc>
              </a:tr>
              <a:tr h="395288">
                <a:tc>
                  <a:txBody>
                    <a:bodyPr/>
                    <a:lstStyle/>
                    <a:p>
                      <a:pPr marL="0" marR="0" lvl="0" indent="0" algn="l" defTabSz="914400" rtl="0" eaLnBrk="1" fontAlgn="base" latinLnBrk="0" hangingPunct="1">
                        <a:lnSpc>
                          <a:spcPct val="100000"/>
                        </a:lnSpc>
                        <a:spcBef>
                          <a:spcPct val="20000"/>
                        </a:spcBef>
                        <a:spcAft>
                          <a:spcPct val="0"/>
                        </a:spcAft>
                        <a:buClr>
                          <a:schemeClr val="hlink"/>
                        </a:buClr>
                        <a:buSzPct val="90000"/>
                        <a:buFont typeface="Wingdings" pitchFamily="2" charset="2"/>
                        <a:buNone/>
                        <a:tabLst/>
                      </a:pPr>
                      <a:r>
                        <a:rPr kumimoji="0" lang="en-US" sz="2000" u="none" strike="noStrike" cap="none" normalizeH="0" baseline="0" dirty="0">
                          <a:ln>
                            <a:noFill/>
                          </a:ln>
                          <a:effectLst/>
                        </a:rPr>
                        <a:t>8:25</a:t>
                      </a:r>
                      <a:endParaRPr kumimoji="0" lang="en-US" sz="2000" b="0" i="0" u="none" strike="noStrike" cap="none" normalizeH="0" baseline="0" dirty="0">
                        <a:ln>
                          <a:noFill/>
                        </a:ln>
                        <a:solidFill>
                          <a:schemeClr val="tx1"/>
                        </a:solidFill>
                        <a:effectLst/>
                        <a:latin typeface="Arial" pitchFamily="34" charset="0"/>
                      </a:endParaRPr>
                    </a:p>
                  </a:txBody>
                  <a:tcPr anchor="ctr" horzOverflow="overflow"/>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90000"/>
                        <a:buFont typeface="Wingdings" pitchFamily="2" charset="2"/>
                        <a:buNone/>
                        <a:tabLst/>
                      </a:pPr>
                      <a:r>
                        <a:rPr lang="en-US" sz="2000" b="0" kern="1200" dirty="0">
                          <a:solidFill>
                            <a:schemeClr val="dk1"/>
                          </a:solidFill>
                          <a:latin typeface="+mj-lt"/>
                          <a:ea typeface="+mn-ea"/>
                          <a:cs typeface="+mn-cs"/>
                        </a:rPr>
                        <a:t>Rise against Prince of princes</a:t>
                      </a:r>
                    </a:p>
                  </a:txBody>
                  <a:tcPr anchor="ctr" horzOverflow="overflow"/>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90000"/>
                        <a:buFont typeface="Wingdings" pitchFamily="2" charset="2"/>
                        <a:buNone/>
                        <a:tabLst/>
                      </a:pPr>
                      <a:r>
                        <a:rPr kumimoji="0" lang="en-US" sz="2000" u="none" strike="noStrike" cap="none" normalizeH="0" baseline="0">
                          <a:ln>
                            <a:noFill/>
                          </a:ln>
                          <a:effectLst/>
                        </a:rPr>
                        <a:t>11:36</a:t>
                      </a:r>
                      <a:endParaRPr kumimoji="0" lang="en-US" sz="2000" b="0" i="0" u="none" strike="noStrike" cap="none" normalizeH="0" baseline="0">
                        <a:ln>
                          <a:noFill/>
                        </a:ln>
                        <a:solidFill>
                          <a:schemeClr val="tx1"/>
                        </a:solidFill>
                        <a:effectLst/>
                        <a:latin typeface="Arial" pitchFamily="34" charset="0"/>
                      </a:endParaRPr>
                    </a:p>
                  </a:txBody>
                  <a:tcPr anchor="ctr" horzOverflow="overflow"/>
                </a:tc>
              </a:tr>
              <a:tr h="395288">
                <a:tc>
                  <a:txBody>
                    <a:bodyPr/>
                    <a:lstStyle/>
                    <a:p>
                      <a:pPr marL="0" marR="0" lvl="0" indent="0" algn="l" defTabSz="914400" rtl="0" eaLnBrk="1" fontAlgn="base" latinLnBrk="0" hangingPunct="1">
                        <a:lnSpc>
                          <a:spcPct val="100000"/>
                        </a:lnSpc>
                        <a:spcBef>
                          <a:spcPct val="20000"/>
                        </a:spcBef>
                        <a:spcAft>
                          <a:spcPct val="0"/>
                        </a:spcAft>
                        <a:buClr>
                          <a:schemeClr val="hlink"/>
                        </a:buClr>
                        <a:buSzPct val="90000"/>
                        <a:buFont typeface="Wingdings" pitchFamily="2" charset="2"/>
                        <a:buNone/>
                        <a:tabLst/>
                      </a:pPr>
                      <a:r>
                        <a:rPr kumimoji="0" lang="en-US" sz="2000" u="none" strike="noStrike" cap="none" normalizeH="0" baseline="0" dirty="0">
                          <a:ln>
                            <a:noFill/>
                          </a:ln>
                          <a:effectLst/>
                        </a:rPr>
                        <a:t>8:25</a:t>
                      </a:r>
                      <a:endParaRPr kumimoji="0" lang="en-US" sz="2000" b="0" i="0" u="none" strike="noStrike" cap="none" normalizeH="0" baseline="0" dirty="0">
                        <a:ln>
                          <a:noFill/>
                        </a:ln>
                        <a:solidFill>
                          <a:schemeClr val="tx1"/>
                        </a:solidFill>
                        <a:effectLst/>
                        <a:latin typeface="Arial" pitchFamily="34" charset="0"/>
                      </a:endParaRPr>
                    </a:p>
                  </a:txBody>
                  <a:tcPr anchor="ctr" horzOverflow="overflow"/>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90000"/>
                        <a:buFont typeface="Wingdings" pitchFamily="2" charset="2"/>
                        <a:buNone/>
                        <a:tabLst/>
                      </a:pPr>
                      <a:r>
                        <a:rPr lang="en-US" sz="2000" b="0" kern="1200" dirty="0">
                          <a:solidFill>
                            <a:schemeClr val="dk1"/>
                          </a:solidFill>
                          <a:latin typeface="+mj-lt"/>
                          <a:ea typeface="+mn-ea"/>
                          <a:cs typeface="+mn-cs"/>
                        </a:rPr>
                        <a:t>Broken without hand</a:t>
                      </a:r>
                    </a:p>
                  </a:txBody>
                  <a:tcPr anchor="ctr" horzOverflow="overflow"/>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90000"/>
                        <a:buFont typeface="Wingdings" pitchFamily="2" charset="2"/>
                        <a:buNone/>
                        <a:tabLst/>
                      </a:pPr>
                      <a:r>
                        <a:rPr kumimoji="0" lang="en-US" sz="2000" u="none" strike="noStrike" cap="none" normalizeH="0" baseline="0">
                          <a:ln>
                            <a:noFill/>
                          </a:ln>
                          <a:effectLst/>
                        </a:rPr>
                        <a:t>11:45</a:t>
                      </a:r>
                      <a:endParaRPr kumimoji="0" lang="en-US" sz="2000" b="0" i="0" u="none" strike="noStrike" cap="none" normalizeH="0" baseline="0">
                        <a:ln>
                          <a:noFill/>
                        </a:ln>
                        <a:solidFill>
                          <a:schemeClr val="tx1"/>
                        </a:solidFill>
                        <a:effectLst/>
                        <a:latin typeface="Arial" pitchFamily="34" charset="0"/>
                      </a:endParaRPr>
                    </a:p>
                  </a:txBody>
                  <a:tcPr anchor="ctr" horzOverflow="overflow"/>
                </a:tc>
              </a:tr>
              <a:tr h="395288">
                <a:tc>
                  <a:txBody>
                    <a:bodyPr/>
                    <a:lstStyle/>
                    <a:p>
                      <a:pPr marL="0" marR="0" lvl="0" indent="0" algn="l" defTabSz="914400" rtl="0" eaLnBrk="1" fontAlgn="base" latinLnBrk="0" hangingPunct="1">
                        <a:lnSpc>
                          <a:spcPct val="100000"/>
                        </a:lnSpc>
                        <a:spcBef>
                          <a:spcPct val="20000"/>
                        </a:spcBef>
                        <a:spcAft>
                          <a:spcPct val="0"/>
                        </a:spcAft>
                        <a:buClr>
                          <a:schemeClr val="hlink"/>
                        </a:buClr>
                        <a:buSzPct val="90000"/>
                        <a:buFont typeface="Wingdings" pitchFamily="2" charset="2"/>
                        <a:buNone/>
                        <a:tabLst/>
                      </a:pPr>
                      <a:r>
                        <a:rPr kumimoji="0" lang="en-US" sz="2000" u="none" strike="noStrike" cap="none" normalizeH="0" baseline="0" dirty="0">
                          <a:ln>
                            <a:noFill/>
                          </a:ln>
                          <a:effectLst/>
                        </a:rPr>
                        <a:t>8:26</a:t>
                      </a:r>
                      <a:endParaRPr kumimoji="0" lang="en-US" sz="2000" b="0" i="0" u="none" strike="noStrike" cap="none" normalizeH="0" baseline="0" dirty="0">
                        <a:ln>
                          <a:noFill/>
                        </a:ln>
                        <a:solidFill>
                          <a:schemeClr val="tx1"/>
                        </a:solidFill>
                        <a:effectLst/>
                        <a:latin typeface="Arial" pitchFamily="34" charset="0"/>
                      </a:endParaRPr>
                    </a:p>
                  </a:txBody>
                  <a:tcPr anchor="ctr" horzOverflow="overflow"/>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90000"/>
                        <a:buFont typeface="Wingdings" pitchFamily="2" charset="2"/>
                        <a:buNone/>
                        <a:tabLst/>
                      </a:pPr>
                      <a:r>
                        <a:rPr lang="en-US" sz="2000" b="0" kern="1200" dirty="0">
                          <a:solidFill>
                            <a:schemeClr val="dk1"/>
                          </a:solidFill>
                          <a:latin typeface="+mj-lt"/>
                          <a:ea typeface="+mn-ea"/>
                          <a:cs typeface="+mn-cs"/>
                        </a:rPr>
                        <a:t>Seal up the vision</a:t>
                      </a:r>
                    </a:p>
                  </a:txBody>
                  <a:tcPr anchor="ctr" horzOverflow="overflow"/>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90000"/>
                        <a:buFont typeface="Wingdings" pitchFamily="2" charset="2"/>
                        <a:buNone/>
                        <a:tabLst/>
                      </a:pPr>
                      <a:r>
                        <a:rPr kumimoji="0" lang="en-US" sz="2000" u="none" strike="noStrike" cap="none" normalizeH="0" baseline="0" dirty="0">
                          <a:ln>
                            <a:noFill/>
                          </a:ln>
                          <a:effectLst/>
                        </a:rPr>
                        <a:t>12:4, 9</a:t>
                      </a:r>
                      <a:endParaRPr kumimoji="0" lang="en-US" sz="2000" b="0" i="0" u="none" strike="noStrike" cap="none" normalizeH="0" baseline="0" dirty="0">
                        <a:ln>
                          <a:noFill/>
                        </a:ln>
                        <a:solidFill>
                          <a:schemeClr val="tx1"/>
                        </a:solidFill>
                        <a:effectLst/>
                        <a:latin typeface="Arial" pitchFamily="34" charset="0"/>
                      </a:endParaRPr>
                    </a:p>
                  </a:txBody>
                  <a:tcPr anchor="ctr" horzOverflow="overflow"/>
                </a:tc>
              </a:tr>
            </a:tbl>
          </a:graphicData>
        </a:graphic>
      </p:graphicFrame>
      <p:sp>
        <p:nvSpPr>
          <p:cNvPr id="46" name="Slide Number Placeholder 5"/>
          <p:cNvSpPr>
            <a:spLocks noGrp="1"/>
          </p:cNvSpPr>
          <p:nvPr>
            <p:ph type="sldNum" sz="quarter" idx="12"/>
          </p:nvPr>
        </p:nvSpPr>
        <p:spPr/>
        <p:txBody>
          <a:bodyPr/>
          <a:lstStyle/>
          <a:p>
            <a:pPr>
              <a:defRPr/>
            </a:pPr>
            <a:fld id="{25B4F7A6-8E6E-48CC-ABD2-FE6232705A84}" type="slidenum">
              <a:rPr lang="en-US">
                <a:solidFill>
                  <a:srgbClr val="FFFFFF"/>
                </a:solidFill>
              </a:rPr>
              <a:pPr>
                <a:defRPr/>
              </a:pPr>
              <a:t>214</a:t>
            </a:fld>
            <a:endParaRPr lang="en-US">
              <a:solidFill>
                <a:srgbClr val="FFFFFF"/>
              </a:solidFill>
            </a:endParaRPr>
          </a:p>
        </p:txBody>
      </p:sp>
      <p:sp>
        <p:nvSpPr>
          <p:cNvPr id="2" name="Footer Placeholder 1"/>
          <p:cNvSpPr>
            <a:spLocks noGrp="1"/>
          </p:cNvSpPr>
          <p:nvPr>
            <p:ph type="ftr" sz="quarter" idx="11"/>
          </p:nvPr>
        </p:nvSpPr>
        <p:spPr/>
        <p:txBody>
          <a:bodyPr/>
          <a:lstStyle/>
          <a:p>
            <a:pPr>
              <a:defRPr/>
            </a:pPr>
            <a:r>
              <a:rPr lang="en-US" smtClean="0">
                <a:solidFill>
                  <a:srgbClr val="FFFFFF"/>
                </a:solidFill>
              </a:rPr>
              <a:t>Kevin Kay</a:t>
            </a:r>
            <a:endParaRPr lang="en-US">
              <a:solidFill>
                <a:srgbClr val="FFFFFF"/>
              </a:solidFill>
            </a:endParaRPr>
          </a:p>
        </p:txBody>
      </p:sp>
    </p:spTree>
    <p:extLst>
      <p:ext uri="{BB962C8B-B14F-4D97-AF65-F5344CB8AC3E}">
        <p14:creationId xmlns:p14="http://schemas.microsoft.com/office/powerpoint/2010/main" val="3359568317"/>
      </p:ext>
    </p:extLst>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par>
    </p:tnLst>
  </p:timing>
</p:sld>
</file>

<file path=ppt/slides/slide2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defRPr/>
            </a:pPr>
            <a:r>
              <a:rPr lang="en-US" sz="4200" dirty="0"/>
              <a:t>Similar Language In Daniel</a:t>
            </a:r>
          </a:p>
        </p:txBody>
      </p:sp>
      <p:graphicFrame>
        <p:nvGraphicFramePr>
          <p:cNvPr id="5" name="Content Placeholder 4"/>
          <p:cNvGraphicFramePr>
            <a:graphicFrameLocks noGrp="1"/>
          </p:cNvGraphicFramePr>
          <p:nvPr>
            <p:ph idx="1"/>
            <p:extLst>
              <p:ext uri="{D42A27DB-BD31-4B8C-83A1-F6EECF244321}">
                <p14:modId xmlns:p14="http://schemas.microsoft.com/office/powerpoint/2010/main" val="2670198475"/>
              </p:ext>
            </p:extLst>
          </p:nvPr>
        </p:nvGraphicFramePr>
        <p:xfrm>
          <a:off x="533400" y="1447800"/>
          <a:ext cx="8229600" cy="4343400"/>
        </p:xfrm>
        <a:graphic>
          <a:graphicData uri="http://schemas.openxmlformats.org/drawingml/2006/table">
            <a:tbl>
              <a:tblPr firstRow="1" firstCol="1" bandCol="1">
                <a:tableStyleId>{5C22544A-7EE6-4342-B048-85BDC9FD1C3A}</a:tableStyleId>
              </a:tblPr>
              <a:tblGrid>
                <a:gridCol w="3810000"/>
                <a:gridCol w="1524000"/>
                <a:gridCol w="1219200"/>
                <a:gridCol w="1676400"/>
              </a:tblGrid>
              <a:tr h="542925">
                <a:tc>
                  <a:txBody>
                    <a:bodyPr/>
                    <a:lstStyle/>
                    <a:p>
                      <a:pPr algn="ctr"/>
                      <a:r>
                        <a:rPr lang="en-US" sz="2000" dirty="0"/>
                        <a:t>Similar Language</a:t>
                      </a:r>
                    </a:p>
                  </a:txBody>
                  <a:tcPr marT="45726" marB="45726" anchor="ctr">
                    <a:solidFill>
                      <a:schemeClr val="accent2"/>
                    </a:solidFill>
                  </a:tcPr>
                </a:tc>
                <a:tc>
                  <a:txBody>
                    <a:bodyPr/>
                    <a:lstStyle/>
                    <a:p>
                      <a:pPr algn="ctr"/>
                      <a:r>
                        <a:rPr lang="en-US" sz="2000" dirty="0"/>
                        <a:t>Dan. 8</a:t>
                      </a:r>
                    </a:p>
                  </a:txBody>
                  <a:tcPr marT="45726" marB="45726" anchor="ctr">
                    <a:solidFill>
                      <a:schemeClr val="accent2"/>
                    </a:solidFill>
                  </a:tcPr>
                </a:tc>
                <a:tc>
                  <a:txBody>
                    <a:bodyPr/>
                    <a:lstStyle/>
                    <a:p>
                      <a:pPr algn="ctr"/>
                      <a:r>
                        <a:rPr lang="en-US" sz="2000" dirty="0"/>
                        <a:t>Dan. 9</a:t>
                      </a:r>
                    </a:p>
                  </a:txBody>
                  <a:tcPr marT="45726" marB="45726" anchor="ctr">
                    <a:solidFill>
                      <a:schemeClr val="accent2"/>
                    </a:solidFill>
                  </a:tcPr>
                </a:tc>
                <a:tc>
                  <a:txBody>
                    <a:bodyPr/>
                    <a:lstStyle/>
                    <a:p>
                      <a:pPr algn="ctr"/>
                      <a:r>
                        <a:rPr lang="en-US" sz="2000" dirty="0"/>
                        <a:t>Dan. 10-12</a:t>
                      </a:r>
                    </a:p>
                  </a:txBody>
                  <a:tcPr marT="45726" marB="45726" anchor="ctr">
                    <a:solidFill>
                      <a:schemeClr val="accent2"/>
                    </a:solidFill>
                  </a:tcPr>
                </a:tc>
              </a:tr>
              <a:tr h="542925">
                <a:tc>
                  <a:txBody>
                    <a:bodyPr/>
                    <a:lstStyle/>
                    <a:p>
                      <a:r>
                        <a:rPr lang="en-US" sz="2000" dirty="0">
                          <a:solidFill>
                            <a:srgbClr val="FFFF00"/>
                          </a:solidFill>
                          <a:latin typeface="+mj-lt"/>
                        </a:rPr>
                        <a:t>According to his will</a:t>
                      </a:r>
                    </a:p>
                  </a:txBody>
                  <a:tcPr marT="45726" marB="45726" anchor="ctr">
                    <a:solidFill>
                      <a:schemeClr val="accent2"/>
                    </a:solidFill>
                  </a:tcPr>
                </a:tc>
                <a:tc>
                  <a:txBody>
                    <a:bodyPr/>
                    <a:lstStyle/>
                    <a:p>
                      <a:pPr algn="l"/>
                      <a:r>
                        <a:rPr lang="en-US" sz="2000" dirty="0"/>
                        <a:t>8:4</a:t>
                      </a:r>
                    </a:p>
                  </a:txBody>
                  <a:tcPr marT="45726" marB="45726" anchor="ctr"/>
                </a:tc>
                <a:tc>
                  <a:txBody>
                    <a:bodyPr/>
                    <a:lstStyle/>
                    <a:p>
                      <a:endParaRPr lang="en-US" sz="2000"/>
                    </a:p>
                  </a:txBody>
                  <a:tcPr marT="45726" marB="45726" anchor="ctr"/>
                </a:tc>
                <a:tc>
                  <a:txBody>
                    <a:bodyPr/>
                    <a:lstStyle/>
                    <a:p>
                      <a:r>
                        <a:rPr lang="en-US" sz="2000" dirty="0"/>
                        <a:t>11:16, 36</a:t>
                      </a:r>
                    </a:p>
                  </a:txBody>
                  <a:tcPr marT="45726" marB="45726" anchor="ctr"/>
                </a:tc>
              </a:tr>
              <a:tr h="542925">
                <a:tc>
                  <a:txBody>
                    <a:bodyPr/>
                    <a:lstStyle/>
                    <a:p>
                      <a:r>
                        <a:rPr lang="en-US" sz="2000" dirty="0">
                          <a:solidFill>
                            <a:srgbClr val="FFFF00"/>
                          </a:solidFill>
                          <a:latin typeface="+mj-lt"/>
                        </a:rPr>
                        <a:t>Become strong</a:t>
                      </a:r>
                    </a:p>
                  </a:txBody>
                  <a:tcPr marT="45726" marB="45726" anchor="ctr">
                    <a:solidFill>
                      <a:schemeClr val="accent2"/>
                    </a:solidFill>
                  </a:tcPr>
                </a:tc>
                <a:tc>
                  <a:txBody>
                    <a:bodyPr/>
                    <a:lstStyle/>
                    <a:p>
                      <a:pPr algn="l"/>
                      <a:r>
                        <a:rPr lang="en-US" sz="2000" dirty="0"/>
                        <a:t>8:8</a:t>
                      </a:r>
                    </a:p>
                  </a:txBody>
                  <a:tcPr marT="45726" marB="45726" anchor="ctr"/>
                </a:tc>
                <a:tc>
                  <a:txBody>
                    <a:bodyPr/>
                    <a:lstStyle/>
                    <a:p>
                      <a:endParaRPr lang="en-US" sz="2000"/>
                    </a:p>
                  </a:txBody>
                  <a:tcPr marT="45726" marB="45726" anchor="ctr"/>
                </a:tc>
                <a:tc>
                  <a:txBody>
                    <a:bodyPr/>
                    <a:lstStyle/>
                    <a:p>
                      <a:r>
                        <a:rPr lang="en-US" sz="2000" dirty="0"/>
                        <a:t>11:5, 23, </a:t>
                      </a:r>
                    </a:p>
                  </a:txBody>
                  <a:tcPr marT="45726" marB="45726" anchor="ctr"/>
                </a:tc>
              </a:tr>
              <a:tr h="542925">
                <a:tc>
                  <a:txBody>
                    <a:bodyPr/>
                    <a:lstStyle/>
                    <a:p>
                      <a:r>
                        <a:rPr lang="en-US" sz="2000" dirty="0">
                          <a:solidFill>
                            <a:srgbClr val="FFFF00"/>
                          </a:solidFill>
                          <a:latin typeface="+mj-lt"/>
                        </a:rPr>
                        <a:t>Broken</a:t>
                      </a:r>
                    </a:p>
                  </a:txBody>
                  <a:tcPr marT="45726" marB="45726" anchor="ctr">
                    <a:solidFill>
                      <a:schemeClr val="accent2"/>
                    </a:solidFill>
                  </a:tcPr>
                </a:tc>
                <a:tc>
                  <a:txBody>
                    <a:bodyPr/>
                    <a:lstStyle/>
                    <a:p>
                      <a:pPr algn="l"/>
                      <a:r>
                        <a:rPr lang="en-US" sz="2000" dirty="0"/>
                        <a:t>8:8, 22, 25</a:t>
                      </a:r>
                    </a:p>
                  </a:txBody>
                  <a:tcPr marT="45726" marB="45726" anchor="ctr"/>
                </a:tc>
                <a:tc>
                  <a:txBody>
                    <a:bodyPr/>
                    <a:lstStyle/>
                    <a:p>
                      <a:endParaRPr lang="en-US" sz="2000"/>
                    </a:p>
                  </a:txBody>
                  <a:tcPr marT="45726" marB="45726" anchor="ctr"/>
                </a:tc>
                <a:tc>
                  <a:txBody>
                    <a:bodyPr/>
                    <a:lstStyle/>
                    <a:p>
                      <a:r>
                        <a:rPr lang="en-US" sz="2000" dirty="0"/>
                        <a:t>11:4, 22</a:t>
                      </a:r>
                    </a:p>
                  </a:txBody>
                  <a:tcPr marT="45726" marB="45726" anchor="ctr"/>
                </a:tc>
              </a:tr>
              <a:tr h="542925">
                <a:tc>
                  <a:txBody>
                    <a:bodyPr/>
                    <a:lstStyle/>
                    <a:p>
                      <a:r>
                        <a:rPr lang="en-US" sz="2000" dirty="0">
                          <a:solidFill>
                            <a:srgbClr val="FFFF00"/>
                          </a:solidFill>
                          <a:latin typeface="+mj-lt"/>
                        </a:rPr>
                        <a:t>Four</a:t>
                      </a:r>
                      <a:r>
                        <a:rPr lang="en-US" sz="2000" baseline="0" dirty="0">
                          <a:solidFill>
                            <a:srgbClr val="FFFF00"/>
                          </a:solidFill>
                          <a:latin typeface="+mj-lt"/>
                        </a:rPr>
                        <a:t> winds</a:t>
                      </a:r>
                      <a:endParaRPr lang="en-US" sz="2000" dirty="0">
                        <a:solidFill>
                          <a:srgbClr val="FFFF00"/>
                        </a:solidFill>
                        <a:latin typeface="+mj-lt"/>
                      </a:endParaRPr>
                    </a:p>
                  </a:txBody>
                  <a:tcPr marT="45726" marB="45726" anchor="ctr">
                    <a:solidFill>
                      <a:schemeClr val="accent2"/>
                    </a:solidFill>
                  </a:tcPr>
                </a:tc>
                <a:tc>
                  <a:txBody>
                    <a:bodyPr/>
                    <a:lstStyle/>
                    <a:p>
                      <a:pPr algn="l"/>
                      <a:r>
                        <a:rPr lang="en-US" sz="2000" dirty="0"/>
                        <a:t>8:8</a:t>
                      </a:r>
                    </a:p>
                  </a:txBody>
                  <a:tcPr marT="45726" marB="45726" anchor="ctr"/>
                </a:tc>
                <a:tc>
                  <a:txBody>
                    <a:bodyPr/>
                    <a:lstStyle/>
                    <a:p>
                      <a:endParaRPr lang="en-US" sz="2000"/>
                    </a:p>
                  </a:txBody>
                  <a:tcPr marT="45726" marB="45726" anchor="ctr"/>
                </a:tc>
                <a:tc>
                  <a:txBody>
                    <a:bodyPr/>
                    <a:lstStyle/>
                    <a:p>
                      <a:r>
                        <a:rPr lang="en-US" sz="2000" dirty="0"/>
                        <a:t>11:4</a:t>
                      </a:r>
                    </a:p>
                  </a:txBody>
                  <a:tcPr marT="45726" marB="45726" anchor="ctr"/>
                </a:tc>
              </a:tr>
              <a:tr h="542925">
                <a:tc>
                  <a:txBody>
                    <a:bodyPr/>
                    <a:lstStyle/>
                    <a:p>
                      <a:r>
                        <a:rPr lang="en-US" sz="2000" dirty="0">
                          <a:solidFill>
                            <a:srgbClr val="FFFF00"/>
                          </a:solidFill>
                          <a:latin typeface="+mj-lt"/>
                        </a:rPr>
                        <a:t>Glorious</a:t>
                      </a:r>
                      <a:r>
                        <a:rPr lang="en-US" sz="2000" baseline="0" dirty="0">
                          <a:solidFill>
                            <a:srgbClr val="FFFF00"/>
                          </a:solidFill>
                          <a:latin typeface="+mj-lt"/>
                        </a:rPr>
                        <a:t> land</a:t>
                      </a:r>
                      <a:endParaRPr lang="en-US" sz="2000" dirty="0">
                        <a:solidFill>
                          <a:srgbClr val="FFFF00"/>
                        </a:solidFill>
                        <a:latin typeface="+mj-lt"/>
                      </a:endParaRPr>
                    </a:p>
                  </a:txBody>
                  <a:tcPr marT="45726" marB="45726" anchor="ctr">
                    <a:solidFill>
                      <a:schemeClr val="accent2"/>
                    </a:solidFill>
                  </a:tcPr>
                </a:tc>
                <a:tc>
                  <a:txBody>
                    <a:bodyPr/>
                    <a:lstStyle/>
                    <a:p>
                      <a:r>
                        <a:rPr lang="en-US" sz="2000" dirty="0"/>
                        <a:t>8:9</a:t>
                      </a:r>
                    </a:p>
                  </a:txBody>
                  <a:tcPr marT="45726" marB="45726" anchor="ctr"/>
                </a:tc>
                <a:tc>
                  <a:txBody>
                    <a:bodyPr/>
                    <a:lstStyle/>
                    <a:p>
                      <a:endParaRPr lang="en-US" sz="2000"/>
                    </a:p>
                  </a:txBody>
                  <a:tcPr marT="45726" marB="45726" anchor="ctr"/>
                </a:tc>
                <a:tc>
                  <a:txBody>
                    <a:bodyPr/>
                    <a:lstStyle/>
                    <a:p>
                      <a:r>
                        <a:rPr lang="en-US" sz="2000" dirty="0"/>
                        <a:t>11:16, 41</a:t>
                      </a:r>
                    </a:p>
                  </a:txBody>
                  <a:tcPr marT="45726" marB="45726" anchor="ctr"/>
                </a:tc>
              </a:tr>
              <a:tr h="542925">
                <a:tc>
                  <a:txBody>
                    <a:bodyPr/>
                    <a:lstStyle/>
                    <a:p>
                      <a:r>
                        <a:rPr lang="en-US" sz="2000" dirty="0">
                          <a:solidFill>
                            <a:srgbClr val="FFFF00"/>
                          </a:solidFill>
                          <a:latin typeface="+mj-lt"/>
                        </a:rPr>
                        <a:t>Prince</a:t>
                      </a:r>
                    </a:p>
                  </a:txBody>
                  <a:tcPr marT="45726" marB="45726" anchor="ctr">
                    <a:solidFill>
                      <a:schemeClr val="accent2"/>
                    </a:solidFill>
                  </a:tcPr>
                </a:tc>
                <a:tc>
                  <a:txBody>
                    <a:bodyPr/>
                    <a:lstStyle/>
                    <a:p>
                      <a:r>
                        <a:rPr lang="en-US" sz="2000" dirty="0"/>
                        <a:t>8:11, 25</a:t>
                      </a:r>
                    </a:p>
                  </a:txBody>
                  <a:tcPr marT="45726" marB="45726" anchor="ctr"/>
                </a:tc>
                <a:tc>
                  <a:txBody>
                    <a:bodyPr/>
                    <a:lstStyle/>
                    <a:p>
                      <a:r>
                        <a:rPr lang="en-US" sz="2000" dirty="0"/>
                        <a:t>9:25, 26</a:t>
                      </a:r>
                    </a:p>
                  </a:txBody>
                  <a:tcPr marT="45726" marB="45726" anchor="ctr"/>
                </a:tc>
                <a:tc>
                  <a:txBody>
                    <a:bodyPr/>
                    <a:lstStyle/>
                    <a:p>
                      <a:r>
                        <a:rPr lang="en-US" sz="2000" dirty="0"/>
                        <a:t>11:22; 12:1</a:t>
                      </a:r>
                    </a:p>
                  </a:txBody>
                  <a:tcPr marT="45726" marB="45726" anchor="ctr"/>
                </a:tc>
              </a:tr>
              <a:tr h="542925">
                <a:tc>
                  <a:txBody>
                    <a:bodyPr/>
                    <a:lstStyle/>
                    <a:p>
                      <a:r>
                        <a:rPr lang="en-US" sz="2000" dirty="0">
                          <a:solidFill>
                            <a:srgbClr val="FFFF00"/>
                          </a:solidFill>
                          <a:latin typeface="+mj-lt"/>
                        </a:rPr>
                        <a:t>Daily sacrifices</a:t>
                      </a:r>
                    </a:p>
                  </a:txBody>
                  <a:tcPr marT="45726" marB="45726" anchor="ctr">
                    <a:solidFill>
                      <a:schemeClr val="accent2"/>
                    </a:solidFill>
                  </a:tcPr>
                </a:tc>
                <a:tc>
                  <a:txBody>
                    <a:bodyPr/>
                    <a:lstStyle/>
                    <a:p>
                      <a:r>
                        <a:rPr lang="en-US" sz="2000" dirty="0"/>
                        <a:t>8:11-13</a:t>
                      </a:r>
                    </a:p>
                  </a:txBody>
                  <a:tcPr marT="45726" marB="45726" anchor="ctr"/>
                </a:tc>
                <a:tc>
                  <a:txBody>
                    <a:bodyPr/>
                    <a:lstStyle/>
                    <a:p>
                      <a:endParaRPr lang="en-US" sz="2000"/>
                    </a:p>
                  </a:txBody>
                  <a:tcPr marT="45726" marB="45726" anchor="ctr"/>
                </a:tc>
                <a:tc>
                  <a:txBody>
                    <a:bodyPr/>
                    <a:lstStyle/>
                    <a:p>
                      <a:r>
                        <a:rPr lang="en-US" sz="2000" dirty="0"/>
                        <a:t>11:31; 12:11</a:t>
                      </a:r>
                    </a:p>
                  </a:txBody>
                  <a:tcPr marT="45726" marB="45726" anchor="ctr"/>
                </a:tc>
              </a:tr>
            </a:tbl>
          </a:graphicData>
        </a:graphic>
      </p:graphicFrame>
      <p:sp>
        <p:nvSpPr>
          <p:cNvPr id="4" name="Slide Number Placeholder 3"/>
          <p:cNvSpPr>
            <a:spLocks noGrp="1"/>
          </p:cNvSpPr>
          <p:nvPr>
            <p:ph type="sldNum" sz="quarter" idx="12"/>
          </p:nvPr>
        </p:nvSpPr>
        <p:spPr/>
        <p:txBody>
          <a:bodyPr/>
          <a:lstStyle/>
          <a:p>
            <a:pPr>
              <a:defRPr/>
            </a:pPr>
            <a:fld id="{07C1FD84-28FD-4ACB-B688-1E036B6CF57E}" type="slidenum">
              <a:rPr lang="en-US">
                <a:solidFill>
                  <a:srgbClr val="FFFFFF"/>
                </a:solidFill>
              </a:rPr>
              <a:pPr>
                <a:defRPr/>
              </a:pPr>
              <a:t>215</a:t>
            </a:fld>
            <a:endParaRPr lang="en-US">
              <a:solidFill>
                <a:srgbClr val="FFFFFF"/>
              </a:solidFill>
            </a:endParaRPr>
          </a:p>
        </p:txBody>
      </p:sp>
      <p:sp>
        <p:nvSpPr>
          <p:cNvPr id="3" name="Footer Placeholder 2"/>
          <p:cNvSpPr>
            <a:spLocks noGrp="1"/>
          </p:cNvSpPr>
          <p:nvPr>
            <p:ph type="ftr" sz="quarter" idx="11"/>
          </p:nvPr>
        </p:nvSpPr>
        <p:spPr/>
        <p:txBody>
          <a:bodyPr/>
          <a:lstStyle/>
          <a:p>
            <a:pPr>
              <a:defRPr/>
            </a:pPr>
            <a:r>
              <a:rPr lang="en-US" smtClean="0"/>
              <a:t>Kevin Kay</a:t>
            </a:r>
            <a:endParaRPr lang="en-US"/>
          </a:p>
        </p:txBody>
      </p:sp>
    </p:spTree>
    <p:extLst>
      <p:ext uri="{BB962C8B-B14F-4D97-AF65-F5344CB8AC3E}">
        <p14:creationId xmlns:p14="http://schemas.microsoft.com/office/powerpoint/2010/main" val="2143875148"/>
      </p:ext>
    </p:extLst>
  </p:cSld>
  <p:clrMapOvr>
    <a:overrideClrMapping bg1="dk2" tx1="lt1" bg2="dk1" tx2="lt2" accent1="accent1" accent2="accent2" accent3="accent3" accent4="accent4" accent5="accent5" accent6="accent6" hlink="hlink" folHlink="folHlink"/>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par>
    </p:tnLst>
  </p:timing>
</p:sld>
</file>

<file path=ppt/slides/slide2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defRPr/>
            </a:pPr>
            <a:r>
              <a:rPr lang="en-US" sz="4200" dirty="0"/>
              <a:t>Similar Language In Daniel</a:t>
            </a:r>
          </a:p>
        </p:txBody>
      </p:sp>
      <p:graphicFrame>
        <p:nvGraphicFramePr>
          <p:cNvPr id="5" name="Content Placeholder 4"/>
          <p:cNvGraphicFramePr>
            <a:graphicFrameLocks noGrp="1"/>
          </p:cNvGraphicFramePr>
          <p:nvPr>
            <p:ph idx="1"/>
            <p:extLst>
              <p:ext uri="{D42A27DB-BD31-4B8C-83A1-F6EECF244321}">
                <p14:modId xmlns:p14="http://schemas.microsoft.com/office/powerpoint/2010/main" val="3709541102"/>
              </p:ext>
            </p:extLst>
          </p:nvPr>
        </p:nvGraphicFramePr>
        <p:xfrm>
          <a:off x="533400" y="1447800"/>
          <a:ext cx="8229600" cy="4694557"/>
        </p:xfrm>
        <a:graphic>
          <a:graphicData uri="http://schemas.openxmlformats.org/drawingml/2006/table">
            <a:tbl>
              <a:tblPr firstRow="1" firstCol="1" bandCol="1">
                <a:tableStyleId>{5C22544A-7EE6-4342-B048-85BDC9FD1C3A}</a:tableStyleId>
              </a:tblPr>
              <a:tblGrid>
                <a:gridCol w="3810000"/>
                <a:gridCol w="1524000"/>
                <a:gridCol w="1219200"/>
                <a:gridCol w="1676400"/>
              </a:tblGrid>
              <a:tr h="396294">
                <a:tc>
                  <a:txBody>
                    <a:bodyPr/>
                    <a:lstStyle/>
                    <a:p>
                      <a:pPr algn="ctr"/>
                      <a:r>
                        <a:rPr lang="en-US" sz="2000" dirty="0"/>
                        <a:t>Similar Language</a:t>
                      </a:r>
                    </a:p>
                  </a:txBody>
                  <a:tcPr marT="45726" marB="45726" anchor="ctr">
                    <a:solidFill>
                      <a:schemeClr val="accent2"/>
                    </a:solidFill>
                  </a:tcPr>
                </a:tc>
                <a:tc>
                  <a:txBody>
                    <a:bodyPr/>
                    <a:lstStyle/>
                    <a:p>
                      <a:pPr algn="ctr"/>
                      <a:r>
                        <a:rPr lang="en-US" sz="2000" dirty="0"/>
                        <a:t>Dan. 8</a:t>
                      </a:r>
                    </a:p>
                  </a:txBody>
                  <a:tcPr marT="45726" marB="45726" anchor="ctr">
                    <a:solidFill>
                      <a:schemeClr val="accent2"/>
                    </a:solidFill>
                  </a:tcPr>
                </a:tc>
                <a:tc>
                  <a:txBody>
                    <a:bodyPr/>
                    <a:lstStyle/>
                    <a:p>
                      <a:pPr algn="ctr"/>
                      <a:r>
                        <a:rPr lang="en-US" sz="2000" dirty="0"/>
                        <a:t>Dan. 9</a:t>
                      </a:r>
                    </a:p>
                  </a:txBody>
                  <a:tcPr marT="45726" marB="45726" anchor="ctr">
                    <a:solidFill>
                      <a:schemeClr val="accent2"/>
                    </a:solidFill>
                  </a:tcPr>
                </a:tc>
                <a:tc>
                  <a:txBody>
                    <a:bodyPr/>
                    <a:lstStyle/>
                    <a:p>
                      <a:pPr algn="ctr"/>
                      <a:r>
                        <a:rPr lang="en-US" sz="2000" dirty="0"/>
                        <a:t>Dan. 10-12</a:t>
                      </a:r>
                    </a:p>
                  </a:txBody>
                  <a:tcPr marT="45726" marB="45726" anchor="ctr">
                    <a:solidFill>
                      <a:schemeClr val="accent2"/>
                    </a:solidFill>
                  </a:tcPr>
                </a:tc>
              </a:tr>
              <a:tr h="396294">
                <a:tc>
                  <a:txBody>
                    <a:bodyPr/>
                    <a:lstStyle/>
                    <a:p>
                      <a:r>
                        <a:rPr lang="en-US" sz="2000" dirty="0">
                          <a:solidFill>
                            <a:srgbClr val="FFFF00"/>
                          </a:solidFill>
                          <a:latin typeface="+mj-lt"/>
                        </a:rPr>
                        <a:t>Sanctuary</a:t>
                      </a:r>
                    </a:p>
                  </a:txBody>
                  <a:tcPr marT="45726" marB="45726" anchor="ctr">
                    <a:solidFill>
                      <a:schemeClr val="accent2"/>
                    </a:solidFill>
                  </a:tcPr>
                </a:tc>
                <a:tc>
                  <a:txBody>
                    <a:bodyPr/>
                    <a:lstStyle/>
                    <a:p>
                      <a:r>
                        <a:rPr lang="en-US" sz="2000" dirty="0"/>
                        <a:t>8:11, 13-14</a:t>
                      </a:r>
                    </a:p>
                  </a:txBody>
                  <a:tcPr marT="45726" marB="45726" anchor="ctr"/>
                </a:tc>
                <a:tc>
                  <a:txBody>
                    <a:bodyPr/>
                    <a:lstStyle/>
                    <a:p>
                      <a:r>
                        <a:rPr lang="en-US" sz="2000" dirty="0"/>
                        <a:t>9:26</a:t>
                      </a:r>
                    </a:p>
                  </a:txBody>
                  <a:tcPr marT="45726" marB="45726" anchor="ctr"/>
                </a:tc>
                <a:tc>
                  <a:txBody>
                    <a:bodyPr/>
                    <a:lstStyle/>
                    <a:p>
                      <a:r>
                        <a:rPr lang="en-US" sz="2000" dirty="0"/>
                        <a:t>11:31</a:t>
                      </a:r>
                    </a:p>
                  </a:txBody>
                  <a:tcPr marT="45726" marB="45726" anchor="ctr"/>
                </a:tc>
              </a:tr>
              <a:tr h="396294">
                <a:tc>
                  <a:txBody>
                    <a:bodyPr/>
                    <a:lstStyle/>
                    <a:p>
                      <a:r>
                        <a:rPr lang="en-US" sz="2000" dirty="0">
                          <a:solidFill>
                            <a:srgbClr val="FFFF00"/>
                          </a:solidFill>
                          <a:latin typeface="+mj-lt"/>
                        </a:rPr>
                        <a:t>Transgression</a:t>
                      </a:r>
                    </a:p>
                  </a:txBody>
                  <a:tcPr marT="45726" marB="45726" anchor="ctr">
                    <a:solidFill>
                      <a:schemeClr val="accent2"/>
                    </a:solidFill>
                  </a:tcPr>
                </a:tc>
                <a:tc>
                  <a:txBody>
                    <a:bodyPr/>
                    <a:lstStyle/>
                    <a:p>
                      <a:r>
                        <a:rPr lang="en-US" sz="2000" dirty="0"/>
                        <a:t>8:12-13</a:t>
                      </a:r>
                    </a:p>
                  </a:txBody>
                  <a:tcPr marT="45726" marB="45726" anchor="ctr"/>
                </a:tc>
                <a:tc>
                  <a:txBody>
                    <a:bodyPr/>
                    <a:lstStyle/>
                    <a:p>
                      <a:r>
                        <a:rPr lang="en-US" sz="2000" dirty="0"/>
                        <a:t>9:24</a:t>
                      </a:r>
                    </a:p>
                  </a:txBody>
                  <a:tcPr marT="45726" marB="45726" anchor="ctr"/>
                </a:tc>
                <a:tc>
                  <a:txBody>
                    <a:bodyPr/>
                    <a:lstStyle/>
                    <a:p>
                      <a:endParaRPr lang="en-US" sz="2000" dirty="0"/>
                    </a:p>
                  </a:txBody>
                  <a:tcPr marT="45726" marB="45726" anchor="ctr"/>
                </a:tc>
              </a:tr>
              <a:tr h="701135">
                <a:tc>
                  <a:txBody>
                    <a:bodyPr/>
                    <a:lstStyle/>
                    <a:p>
                      <a:r>
                        <a:rPr lang="en-US" sz="2000" dirty="0">
                          <a:solidFill>
                            <a:srgbClr val="FFFF00"/>
                          </a:solidFill>
                          <a:latin typeface="+mj-lt"/>
                        </a:rPr>
                        <a:t>Army</a:t>
                      </a:r>
                    </a:p>
                  </a:txBody>
                  <a:tcPr marT="45726" marB="45726" anchor="ctr">
                    <a:solidFill>
                      <a:schemeClr val="accent2"/>
                    </a:solidFill>
                  </a:tcPr>
                </a:tc>
                <a:tc>
                  <a:txBody>
                    <a:bodyPr/>
                    <a:lstStyle/>
                    <a:p>
                      <a:r>
                        <a:rPr lang="en-US" sz="2000" dirty="0"/>
                        <a:t>8:12</a:t>
                      </a:r>
                    </a:p>
                  </a:txBody>
                  <a:tcPr marT="45726" marB="45726" anchor="ctr"/>
                </a:tc>
                <a:tc>
                  <a:txBody>
                    <a:bodyPr/>
                    <a:lstStyle/>
                    <a:p>
                      <a:endParaRPr lang="en-US" sz="2000" dirty="0"/>
                    </a:p>
                  </a:txBody>
                  <a:tcPr marT="45726" marB="45726" anchor="ctr"/>
                </a:tc>
                <a:tc>
                  <a:txBody>
                    <a:bodyPr/>
                    <a:lstStyle/>
                    <a:p>
                      <a:r>
                        <a:rPr lang="en-US" sz="2000" dirty="0"/>
                        <a:t>11:7,</a:t>
                      </a:r>
                      <a:r>
                        <a:rPr lang="en-US" sz="2000" baseline="0" dirty="0"/>
                        <a:t> 13, 25-26</a:t>
                      </a:r>
                      <a:endParaRPr lang="en-US" sz="2000" dirty="0"/>
                    </a:p>
                  </a:txBody>
                  <a:tcPr marT="45726" marB="45726" anchor="ctr"/>
                </a:tc>
              </a:tr>
              <a:tr h="701135">
                <a:tc>
                  <a:txBody>
                    <a:bodyPr/>
                    <a:lstStyle/>
                    <a:p>
                      <a:r>
                        <a:rPr lang="en-US" sz="2000" dirty="0">
                          <a:solidFill>
                            <a:srgbClr val="FFFF00"/>
                          </a:solidFill>
                          <a:latin typeface="+mj-lt"/>
                        </a:rPr>
                        <a:t>Transgression of desolation</a:t>
                      </a:r>
                    </a:p>
                  </a:txBody>
                  <a:tcPr anchor="ctr">
                    <a:solidFill>
                      <a:schemeClr val="accent2"/>
                    </a:solidFill>
                  </a:tcPr>
                </a:tc>
                <a:tc>
                  <a:txBody>
                    <a:bodyPr/>
                    <a:lstStyle/>
                    <a:p>
                      <a:pPr algn="l"/>
                      <a:r>
                        <a:rPr lang="en-US" sz="2000" dirty="0"/>
                        <a:t>8:13</a:t>
                      </a:r>
                    </a:p>
                  </a:txBody>
                  <a:tcPr anchor="ctr"/>
                </a:tc>
                <a:tc>
                  <a:txBody>
                    <a:bodyPr/>
                    <a:lstStyle/>
                    <a:p>
                      <a:r>
                        <a:rPr lang="en-US" sz="2000" dirty="0" smtClean="0"/>
                        <a:t>9:26-27</a:t>
                      </a:r>
                      <a:endParaRPr lang="en-US" sz="2000" dirty="0"/>
                    </a:p>
                  </a:txBody>
                  <a:tcPr anchor="ctr"/>
                </a:tc>
                <a:tc>
                  <a:txBody>
                    <a:bodyPr/>
                    <a:lstStyle/>
                    <a:p>
                      <a:r>
                        <a:rPr lang="en-US" sz="2000" dirty="0"/>
                        <a:t>11:31; 12:11</a:t>
                      </a:r>
                    </a:p>
                  </a:txBody>
                  <a:tcPr anchor="ctr"/>
                </a:tc>
              </a:tr>
              <a:tr h="701135">
                <a:tc>
                  <a:txBody>
                    <a:bodyPr/>
                    <a:lstStyle/>
                    <a:p>
                      <a:r>
                        <a:rPr lang="en-US" sz="2000" dirty="0">
                          <a:solidFill>
                            <a:srgbClr val="FFFF00"/>
                          </a:solidFill>
                          <a:latin typeface="+mj-lt"/>
                        </a:rPr>
                        <a:t>Time</a:t>
                      </a:r>
                      <a:r>
                        <a:rPr lang="en-US" sz="2000" baseline="0" dirty="0">
                          <a:solidFill>
                            <a:srgbClr val="FFFF00"/>
                          </a:solidFill>
                          <a:latin typeface="+mj-lt"/>
                        </a:rPr>
                        <a:t> of the end</a:t>
                      </a:r>
                      <a:endParaRPr lang="en-US" sz="2000" dirty="0">
                        <a:solidFill>
                          <a:srgbClr val="FFFF00"/>
                        </a:solidFill>
                        <a:latin typeface="+mj-lt"/>
                      </a:endParaRPr>
                    </a:p>
                  </a:txBody>
                  <a:tcPr anchor="ctr">
                    <a:solidFill>
                      <a:schemeClr val="accent2"/>
                    </a:solidFill>
                  </a:tcPr>
                </a:tc>
                <a:tc>
                  <a:txBody>
                    <a:bodyPr/>
                    <a:lstStyle/>
                    <a:p>
                      <a:pPr algn="l"/>
                      <a:r>
                        <a:rPr lang="en-US" sz="2000" dirty="0"/>
                        <a:t>8:17</a:t>
                      </a:r>
                    </a:p>
                  </a:txBody>
                  <a:tcPr anchor="ctr"/>
                </a:tc>
                <a:tc>
                  <a:txBody>
                    <a:bodyPr/>
                    <a:lstStyle/>
                    <a:p>
                      <a:endParaRPr lang="en-US" sz="2000" dirty="0"/>
                    </a:p>
                  </a:txBody>
                  <a:tcPr anchor="ctr"/>
                </a:tc>
                <a:tc>
                  <a:txBody>
                    <a:bodyPr/>
                    <a:lstStyle/>
                    <a:p>
                      <a:r>
                        <a:rPr lang="en-US" sz="2000" dirty="0"/>
                        <a:t>11:35, 40; 12:4,</a:t>
                      </a:r>
                      <a:r>
                        <a:rPr lang="en-US" sz="2000" baseline="0" dirty="0"/>
                        <a:t> 9</a:t>
                      </a:r>
                      <a:endParaRPr lang="en-US" sz="2000" dirty="0"/>
                    </a:p>
                  </a:txBody>
                  <a:tcPr anchor="ctr"/>
                </a:tc>
              </a:tr>
              <a:tr h="701135">
                <a:tc>
                  <a:txBody>
                    <a:bodyPr/>
                    <a:lstStyle/>
                    <a:p>
                      <a:r>
                        <a:rPr lang="en-US" sz="2000" dirty="0">
                          <a:solidFill>
                            <a:srgbClr val="FFFF00"/>
                          </a:solidFill>
                          <a:latin typeface="+mj-lt"/>
                        </a:rPr>
                        <a:t>Latter time of indignation</a:t>
                      </a:r>
                    </a:p>
                  </a:txBody>
                  <a:tcPr anchor="ctr">
                    <a:solidFill>
                      <a:schemeClr val="accent2"/>
                    </a:solidFill>
                  </a:tcPr>
                </a:tc>
                <a:tc>
                  <a:txBody>
                    <a:bodyPr/>
                    <a:lstStyle/>
                    <a:p>
                      <a:pPr algn="l"/>
                      <a:r>
                        <a:rPr lang="en-US" sz="2000" dirty="0"/>
                        <a:t>8:19</a:t>
                      </a:r>
                    </a:p>
                  </a:txBody>
                  <a:tcPr anchor="ctr"/>
                </a:tc>
                <a:tc>
                  <a:txBody>
                    <a:bodyPr/>
                    <a:lstStyle/>
                    <a:p>
                      <a:endParaRPr lang="en-US" sz="2000"/>
                    </a:p>
                  </a:txBody>
                  <a:tcPr anchor="ctr"/>
                </a:tc>
                <a:tc>
                  <a:txBody>
                    <a:bodyPr/>
                    <a:lstStyle/>
                    <a:p>
                      <a:r>
                        <a:rPr lang="en-US" sz="2000" dirty="0"/>
                        <a:t>10:14</a:t>
                      </a:r>
                    </a:p>
                  </a:txBody>
                  <a:tcPr anchor="ctr"/>
                </a:tc>
              </a:tr>
              <a:tr h="701135">
                <a:tc>
                  <a:txBody>
                    <a:bodyPr/>
                    <a:lstStyle/>
                    <a:p>
                      <a:r>
                        <a:rPr lang="en-US" sz="2000" dirty="0">
                          <a:solidFill>
                            <a:srgbClr val="FFFF00"/>
                          </a:solidFill>
                          <a:latin typeface="+mj-lt"/>
                        </a:rPr>
                        <a:t>Appointed time</a:t>
                      </a:r>
                    </a:p>
                  </a:txBody>
                  <a:tcPr anchor="ctr">
                    <a:solidFill>
                      <a:schemeClr val="accent2"/>
                    </a:solidFill>
                  </a:tcPr>
                </a:tc>
                <a:tc>
                  <a:txBody>
                    <a:bodyPr/>
                    <a:lstStyle/>
                    <a:p>
                      <a:pPr algn="l"/>
                      <a:r>
                        <a:rPr lang="en-US" sz="2000" dirty="0"/>
                        <a:t>8:19</a:t>
                      </a:r>
                    </a:p>
                  </a:txBody>
                  <a:tcPr anchor="ctr"/>
                </a:tc>
                <a:tc>
                  <a:txBody>
                    <a:bodyPr/>
                    <a:lstStyle/>
                    <a:p>
                      <a:endParaRPr lang="en-US" sz="2000" dirty="0"/>
                    </a:p>
                  </a:txBody>
                  <a:tcPr anchor="ctr"/>
                </a:tc>
                <a:tc>
                  <a:txBody>
                    <a:bodyPr/>
                    <a:lstStyle/>
                    <a:p>
                      <a:r>
                        <a:rPr lang="en-US" sz="2000" dirty="0"/>
                        <a:t>11:27, 29, 35</a:t>
                      </a:r>
                    </a:p>
                  </a:txBody>
                  <a:tcPr anchor="ctr"/>
                </a:tc>
              </a:tr>
            </a:tbl>
          </a:graphicData>
        </a:graphic>
      </p:graphicFrame>
      <p:sp>
        <p:nvSpPr>
          <p:cNvPr id="4" name="Slide Number Placeholder 3"/>
          <p:cNvSpPr>
            <a:spLocks noGrp="1"/>
          </p:cNvSpPr>
          <p:nvPr>
            <p:ph type="sldNum" sz="quarter" idx="12"/>
          </p:nvPr>
        </p:nvSpPr>
        <p:spPr/>
        <p:txBody>
          <a:bodyPr/>
          <a:lstStyle/>
          <a:p>
            <a:pPr>
              <a:defRPr/>
            </a:pPr>
            <a:fld id="{07C1FD84-28FD-4ACB-B688-1E036B6CF57E}" type="slidenum">
              <a:rPr lang="en-US">
                <a:solidFill>
                  <a:srgbClr val="FFFFFF"/>
                </a:solidFill>
              </a:rPr>
              <a:pPr>
                <a:defRPr/>
              </a:pPr>
              <a:t>216</a:t>
            </a:fld>
            <a:endParaRPr lang="en-US">
              <a:solidFill>
                <a:srgbClr val="FFFFFF"/>
              </a:solidFill>
            </a:endParaRPr>
          </a:p>
        </p:txBody>
      </p:sp>
      <p:sp>
        <p:nvSpPr>
          <p:cNvPr id="3" name="Footer Placeholder 2"/>
          <p:cNvSpPr>
            <a:spLocks noGrp="1"/>
          </p:cNvSpPr>
          <p:nvPr>
            <p:ph type="ftr" sz="quarter" idx="11"/>
          </p:nvPr>
        </p:nvSpPr>
        <p:spPr/>
        <p:txBody>
          <a:bodyPr/>
          <a:lstStyle/>
          <a:p>
            <a:pPr>
              <a:defRPr/>
            </a:pPr>
            <a:r>
              <a:rPr lang="en-US" smtClean="0"/>
              <a:t>Kevin Kay</a:t>
            </a:r>
            <a:endParaRPr lang="en-US"/>
          </a:p>
        </p:txBody>
      </p:sp>
    </p:spTree>
    <p:extLst>
      <p:ext uri="{BB962C8B-B14F-4D97-AF65-F5344CB8AC3E}">
        <p14:creationId xmlns:p14="http://schemas.microsoft.com/office/powerpoint/2010/main" val="3949232514"/>
      </p:ext>
    </p:extLst>
  </p:cSld>
  <p:clrMapOvr>
    <a:overrideClrMapping bg1="dk2" tx1="lt1" bg2="dk1" tx2="lt2" accent1="accent1" accent2="accent2" accent3="accent3" accent4="accent4" accent5="accent5" accent6="accent6" hlink="hlink" folHlink="folHlink"/>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par>
    </p:tnLst>
  </p:timing>
</p:sld>
</file>

<file path=ppt/slides/slide2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defRPr/>
            </a:pPr>
            <a:r>
              <a:rPr lang="en-US" sz="4200" dirty="0"/>
              <a:t>Similar Language In Daniel</a:t>
            </a:r>
          </a:p>
        </p:txBody>
      </p:sp>
      <p:graphicFrame>
        <p:nvGraphicFramePr>
          <p:cNvPr id="5" name="Content Placeholder 4"/>
          <p:cNvGraphicFramePr>
            <a:graphicFrameLocks noGrp="1"/>
          </p:cNvGraphicFramePr>
          <p:nvPr>
            <p:ph idx="1"/>
            <p:extLst>
              <p:ext uri="{D42A27DB-BD31-4B8C-83A1-F6EECF244321}">
                <p14:modId xmlns:p14="http://schemas.microsoft.com/office/powerpoint/2010/main" val="1155633778"/>
              </p:ext>
            </p:extLst>
          </p:nvPr>
        </p:nvGraphicFramePr>
        <p:xfrm>
          <a:off x="533400" y="1447800"/>
          <a:ext cx="8229600" cy="4419600"/>
        </p:xfrm>
        <a:graphic>
          <a:graphicData uri="http://schemas.openxmlformats.org/drawingml/2006/table">
            <a:tbl>
              <a:tblPr firstRow="1" firstCol="1" bandCol="1">
                <a:tableStyleId>{5C22544A-7EE6-4342-B048-85BDC9FD1C3A}</a:tableStyleId>
              </a:tblPr>
              <a:tblGrid>
                <a:gridCol w="3810000"/>
                <a:gridCol w="1524000"/>
                <a:gridCol w="1219200"/>
                <a:gridCol w="1676400"/>
              </a:tblGrid>
              <a:tr h="463345">
                <a:tc>
                  <a:txBody>
                    <a:bodyPr/>
                    <a:lstStyle/>
                    <a:p>
                      <a:pPr algn="ctr"/>
                      <a:r>
                        <a:rPr lang="en-US" sz="2000" dirty="0"/>
                        <a:t>Similar Language</a:t>
                      </a:r>
                    </a:p>
                  </a:txBody>
                  <a:tcPr anchor="ctr">
                    <a:solidFill>
                      <a:schemeClr val="accent2"/>
                    </a:solidFill>
                  </a:tcPr>
                </a:tc>
                <a:tc>
                  <a:txBody>
                    <a:bodyPr/>
                    <a:lstStyle/>
                    <a:p>
                      <a:pPr algn="ctr"/>
                      <a:r>
                        <a:rPr lang="en-US" sz="2000" dirty="0"/>
                        <a:t>Dan. 8</a:t>
                      </a:r>
                    </a:p>
                  </a:txBody>
                  <a:tcPr anchor="ctr">
                    <a:solidFill>
                      <a:schemeClr val="accent2"/>
                    </a:solidFill>
                  </a:tcPr>
                </a:tc>
                <a:tc>
                  <a:txBody>
                    <a:bodyPr/>
                    <a:lstStyle/>
                    <a:p>
                      <a:pPr algn="ctr"/>
                      <a:r>
                        <a:rPr lang="en-US" sz="2000" dirty="0"/>
                        <a:t>Dan. 9</a:t>
                      </a:r>
                    </a:p>
                  </a:txBody>
                  <a:tcPr anchor="ctr">
                    <a:solidFill>
                      <a:schemeClr val="accent2"/>
                    </a:solidFill>
                  </a:tcPr>
                </a:tc>
                <a:tc>
                  <a:txBody>
                    <a:bodyPr/>
                    <a:lstStyle/>
                    <a:p>
                      <a:pPr algn="ctr"/>
                      <a:r>
                        <a:rPr lang="en-US" sz="2000" dirty="0"/>
                        <a:t>Dan. 10-12</a:t>
                      </a:r>
                    </a:p>
                  </a:txBody>
                  <a:tcPr anchor="ctr">
                    <a:solidFill>
                      <a:schemeClr val="accent2"/>
                    </a:solidFill>
                  </a:tcPr>
                </a:tc>
              </a:tr>
              <a:tr h="819765">
                <a:tc>
                  <a:txBody>
                    <a:bodyPr/>
                    <a:lstStyle/>
                    <a:p>
                      <a:r>
                        <a:rPr lang="en-US" sz="2000" dirty="0">
                          <a:solidFill>
                            <a:srgbClr val="FFFF00"/>
                          </a:solidFill>
                          <a:latin typeface="+mj-lt"/>
                        </a:rPr>
                        <a:t>The end</a:t>
                      </a:r>
                    </a:p>
                  </a:txBody>
                  <a:tcPr anchor="ctr">
                    <a:solidFill>
                      <a:schemeClr val="accent2"/>
                    </a:solidFill>
                  </a:tcPr>
                </a:tc>
                <a:tc>
                  <a:txBody>
                    <a:bodyPr/>
                    <a:lstStyle/>
                    <a:p>
                      <a:r>
                        <a:rPr lang="en-US" sz="2000" dirty="0"/>
                        <a:t>8:19</a:t>
                      </a:r>
                    </a:p>
                  </a:txBody>
                  <a:tcPr anchor="ctr"/>
                </a:tc>
                <a:tc>
                  <a:txBody>
                    <a:bodyPr/>
                    <a:lstStyle/>
                    <a:p>
                      <a:r>
                        <a:rPr lang="en-US" sz="2000" dirty="0"/>
                        <a:t>9:26</a:t>
                      </a:r>
                    </a:p>
                  </a:txBody>
                  <a:tcPr anchor="ctr"/>
                </a:tc>
                <a:tc>
                  <a:txBody>
                    <a:bodyPr/>
                    <a:lstStyle/>
                    <a:p>
                      <a:r>
                        <a:rPr lang="en-US" sz="2000" dirty="0"/>
                        <a:t>11:27; 12:8, 13</a:t>
                      </a:r>
                    </a:p>
                  </a:txBody>
                  <a:tcPr anchor="ctr"/>
                </a:tc>
              </a:tr>
              <a:tr h="463345">
                <a:tc>
                  <a:txBody>
                    <a:bodyPr/>
                    <a:lstStyle/>
                    <a:p>
                      <a:r>
                        <a:rPr lang="en-US" sz="2000" dirty="0">
                          <a:solidFill>
                            <a:srgbClr val="FFFF00"/>
                          </a:solidFill>
                          <a:latin typeface="+mj-lt"/>
                        </a:rPr>
                        <a:t>Holy people</a:t>
                      </a:r>
                    </a:p>
                  </a:txBody>
                  <a:tcPr anchor="ctr">
                    <a:solidFill>
                      <a:schemeClr val="accent2"/>
                    </a:solidFill>
                  </a:tcPr>
                </a:tc>
                <a:tc>
                  <a:txBody>
                    <a:bodyPr/>
                    <a:lstStyle/>
                    <a:p>
                      <a:r>
                        <a:rPr lang="en-US" sz="2000" dirty="0"/>
                        <a:t>8:24</a:t>
                      </a:r>
                    </a:p>
                  </a:txBody>
                  <a:tcPr anchor="ctr"/>
                </a:tc>
                <a:tc>
                  <a:txBody>
                    <a:bodyPr/>
                    <a:lstStyle/>
                    <a:p>
                      <a:endParaRPr lang="en-US" sz="2000" dirty="0"/>
                    </a:p>
                  </a:txBody>
                  <a:tcPr anchor="ctr"/>
                </a:tc>
                <a:tc>
                  <a:txBody>
                    <a:bodyPr/>
                    <a:lstStyle/>
                    <a:p>
                      <a:r>
                        <a:rPr lang="en-US" sz="2000" dirty="0"/>
                        <a:t>12:7</a:t>
                      </a:r>
                    </a:p>
                  </a:txBody>
                  <a:tcPr anchor="ctr"/>
                </a:tc>
              </a:tr>
              <a:tr h="463345">
                <a:tc>
                  <a:txBody>
                    <a:bodyPr/>
                    <a:lstStyle/>
                    <a:p>
                      <a:r>
                        <a:rPr lang="en-US" sz="2000" dirty="0">
                          <a:solidFill>
                            <a:srgbClr val="FFFF00"/>
                          </a:solidFill>
                          <a:latin typeface="+mj-lt"/>
                        </a:rPr>
                        <a:t>Magnify himself</a:t>
                      </a:r>
                    </a:p>
                  </a:txBody>
                  <a:tcPr anchor="ctr">
                    <a:solidFill>
                      <a:schemeClr val="accent2"/>
                    </a:solidFill>
                  </a:tcPr>
                </a:tc>
                <a:tc>
                  <a:txBody>
                    <a:bodyPr/>
                    <a:lstStyle/>
                    <a:p>
                      <a:r>
                        <a:rPr lang="en-US" sz="2000" dirty="0"/>
                        <a:t>8:25</a:t>
                      </a:r>
                    </a:p>
                  </a:txBody>
                  <a:tcPr anchor="ctr"/>
                </a:tc>
                <a:tc>
                  <a:txBody>
                    <a:bodyPr/>
                    <a:lstStyle/>
                    <a:p>
                      <a:endParaRPr lang="en-US" sz="2000"/>
                    </a:p>
                  </a:txBody>
                  <a:tcPr anchor="ctr"/>
                </a:tc>
                <a:tc>
                  <a:txBody>
                    <a:bodyPr/>
                    <a:lstStyle/>
                    <a:p>
                      <a:r>
                        <a:rPr lang="en-US" sz="2000" dirty="0"/>
                        <a:t>11:36</a:t>
                      </a:r>
                    </a:p>
                  </a:txBody>
                  <a:tcPr anchor="ctr"/>
                </a:tc>
              </a:tr>
              <a:tr h="463345">
                <a:tc>
                  <a:txBody>
                    <a:bodyPr/>
                    <a:lstStyle/>
                    <a:p>
                      <a:r>
                        <a:rPr lang="en-US" sz="2000" dirty="0">
                          <a:solidFill>
                            <a:srgbClr val="FFFF00"/>
                          </a:solidFill>
                          <a:latin typeface="+mj-lt"/>
                        </a:rPr>
                        <a:t>Destroy</a:t>
                      </a:r>
                    </a:p>
                  </a:txBody>
                  <a:tcPr anchor="ctr">
                    <a:solidFill>
                      <a:schemeClr val="accent2"/>
                    </a:solidFill>
                  </a:tcPr>
                </a:tc>
                <a:tc>
                  <a:txBody>
                    <a:bodyPr/>
                    <a:lstStyle/>
                    <a:p>
                      <a:r>
                        <a:rPr lang="en-US" sz="2000" dirty="0"/>
                        <a:t>8:24-25</a:t>
                      </a:r>
                    </a:p>
                  </a:txBody>
                  <a:tcPr anchor="ctr"/>
                </a:tc>
                <a:tc>
                  <a:txBody>
                    <a:bodyPr/>
                    <a:lstStyle/>
                    <a:p>
                      <a:endParaRPr lang="en-US" sz="2000" dirty="0"/>
                    </a:p>
                  </a:txBody>
                  <a:tcPr anchor="ctr"/>
                </a:tc>
                <a:tc>
                  <a:txBody>
                    <a:bodyPr/>
                    <a:lstStyle/>
                    <a:p>
                      <a:r>
                        <a:rPr lang="en-US" sz="2000" dirty="0"/>
                        <a:t>11:44</a:t>
                      </a:r>
                    </a:p>
                  </a:txBody>
                  <a:tcPr anchor="ctr"/>
                </a:tc>
              </a:tr>
              <a:tr h="463345">
                <a:tc>
                  <a:txBody>
                    <a:bodyPr/>
                    <a:lstStyle/>
                    <a:p>
                      <a:r>
                        <a:rPr lang="en-US" sz="2000" dirty="0">
                          <a:solidFill>
                            <a:srgbClr val="FFFF00"/>
                          </a:solidFill>
                          <a:latin typeface="+mj-lt"/>
                        </a:rPr>
                        <a:t>Seal up vision</a:t>
                      </a:r>
                    </a:p>
                  </a:txBody>
                  <a:tcPr anchor="ctr">
                    <a:solidFill>
                      <a:schemeClr val="accent2"/>
                    </a:solidFill>
                  </a:tcPr>
                </a:tc>
                <a:tc>
                  <a:txBody>
                    <a:bodyPr/>
                    <a:lstStyle/>
                    <a:p>
                      <a:r>
                        <a:rPr lang="en-US" sz="2000" dirty="0"/>
                        <a:t>8:26</a:t>
                      </a:r>
                    </a:p>
                  </a:txBody>
                  <a:tcPr anchor="ctr"/>
                </a:tc>
                <a:tc>
                  <a:txBody>
                    <a:bodyPr/>
                    <a:lstStyle/>
                    <a:p>
                      <a:r>
                        <a:rPr lang="en-US" sz="2000" dirty="0"/>
                        <a:t>9:24</a:t>
                      </a:r>
                    </a:p>
                  </a:txBody>
                  <a:tcPr anchor="ctr"/>
                </a:tc>
                <a:tc>
                  <a:txBody>
                    <a:bodyPr/>
                    <a:lstStyle/>
                    <a:p>
                      <a:r>
                        <a:rPr lang="en-US" sz="2000" dirty="0"/>
                        <a:t>12:4</a:t>
                      </a:r>
                    </a:p>
                  </a:txBody>
                  <a:tcPr anchor="ctr"/>
                </a:tc>
              </a:tr>
              <a:tr h="463345">
                <a:tc>
                  <a:txBody>
                    <a:bodyPr/>
                    <a:lstStyle/>
                    <a:p>
                      <a:r>
                        <a:rPr lang="en-US" sz="2000" dirty="0">
                          <a:solidFill>
                            <a:srgbClr val="FFFF00"/>
                          </a:solidFill>
                          <a:latin typeface="+mj-lt"/>
                        </a:rPr>
                        <a:t>Flood</a:t>
                      </a:r>
                    </a:p>
                  </a:txBody>
                  <a:tcPr anchor="ctr">
                    <a:solidFill>
                      <a:schemeClr val="accent2"/>
                    </a:solidFill>
                  </a:tcPr>
                </a:tc>
                <a:tc>
                  <a:txBody>
                    <a:bodyPr/>
                    <a:lstStyle/>
                    <a:p>
                      <a:endParaRPr lang="en-US" sz="2000" dirty="0"/>
                    </a:p>
                  </a:txBody>
                  <a:tcPr anchor="ctr"/>
                </a:tc>
                <a:tc>
                  <a:txBody>
                    <a:bodyPr/>
                    <a:lstStyle/>
                    <a:p>
                      <a:r>
                        <a:rPr lang="en-US" sz="2000" dirty="0"/>
                        <a:t>9:26</a:t>
                      </a:r>
                    </a:p>
                  </a:txBody>
                  <a:tcPr anchor="ctr"/>
                </a:tc>
                <a:tc>
                  <a:txBody>
                    <a:bodyPr/>
                    <a:lstStyle/>
                    <a:p>
                      <a:r>
                        <a:rPr lang="en-US" sz="2000" dirty="0"/>
                        <a:t>11:22</a:t>
                      </a:r>
                    </a:p>
                  </a:txBody>
                  <a:tcPr anchor="ctr"/>
                </a:tc>
              </a:tr>
              <a:tr h="819765">
                <a:tc>
                  <a:txBody>
                    <a:bodyPr/>
                    <a:lstStyle/>
                    <a:p>
                      <a:r>
                        <a:rPr lang="en-US" sz="2000" dirty="0">
                          <a:solidFill>
                            <a:srgbClr val="FFFF00"/>
                          </a:solidFill>
                          <a:latin typeface="+mj-lt"/>
                        </a:rPr>
                        <a:t>Determined</a:t>
                      </a:r>
                    </a:p>
                  </a:txBody>
                  <a:tcPr anchor="ctr">
                    <a:solidFill>
                      <a:schemeClr val="accent2"/>
                    </a:solidFill>
                  </a:tcPr>
                </a:tc>
                <a:tc>
                  <a:txBody>
                    <a:bodyPr/>
                    <a:lstStyle/>
                    <a:p>
                      <a:pPr algn="l"/>
                      <a:endParaRPr lang="en-US" sz="2000" dirty="0"/>
                    </a:p>
                  </a:txBody>
                  <a:tcPr anchor="ctr"/>
                </a:tc>
                <a:tc>
                  <a:txBody>
                    <a:bodyPr/>
                    <a:lstStyle/>
                    <a:p>
                      <a:r>
                        <a:rPr lang="en-US" sz="2000" dirty="0"/>
                        <a:t>9:24</a:t>
                      </a:r>
                      <a:r>
                        <a:rPr lang="en-US" sz="2000" dirty="0" smtClean="0"/>
                        <a:t>,</a:t>
                      </a:r>
                      <a:br>
                        <a:rPr lang="en-US" sz="2000" dirty="0" smtClean="0"/>
                      </a:br>
                      <a:r>
                        <a:rPr lang="en-US" sz="2000" dirty="0" smtClean="0"/>
                        <a:t>26-27</a:t>
                      </a:r>
                      <a:endParaRPr lang="en-US" sz="2000" dirty="0"/>
                    </a:p>
                  </a:txBody>
                  <a:tcPr anchor="ctr"/>
                </a:tc>
                <a:tc>
                  <a:txBody>
                    <a:bodyPr/>
                    <a:lstStyle/>
                    <a:p>
                      <a:r>
                        <a:rPr lang="en-US" sz="2000" dirty="0"/>
                        <a:t>11:36</a:t>
                      </a:r>
                    </a:p>
                  </a:txBody>
                  <a:tcPr anchor="ctr"/>
                </a:tc>
              </a:tr>
            </a:tbl>
          </a:graphicData>
        </a:graphic>
      </p:graphicFrame>
      <p:sp>
        <p:nvSpPr>
          <p:cNvPr id="4" name="Slide Number Placeholder 3"/>
          <p:cNvSpPr>
            <a:spLocks noGrp="1"/>
          </p:cNvSpPr>
          <p:nvPr>
            <p:ph type="sldNum" sz="quarter" idx="12"/>
          </p:nvPr>
        </p:nvSpPr>
        <p:spPr/>
        <p:txBody>
          <a:bodyPr/>
          <a:lstStyle/>
          <a:p>
            <a:pPr>
              <a:defRPr/>
            </a:pPr>
            <a:fld id="{B0303DBC-EE5D-44BA-A696-B4B3C088B660}" type="slidenum">
              <a:rPr lang="en-US">
                <a:solidFill>
                  <a:srgbClr val="FFFFFF"/>
                </a:solidFill>
              </a:rPr>
              <a:pPr>
                <a:defRPr/>
              </a:pPr>
              <a:t>217</a:t>
            </a:fld>
            <a:endParaRPr lang="en-US">
              <a:solidFill>
                <a:srgbClr val="FFFFFF"/>
              </a:solidFill>
            </a:endParaRPr>
          </a:p>
        </p:txBody>
      </p:sp>
      <p:sp>
        <p:nvSpPr>
          <p:cNvPr id="3" name="Footer Placeholder 2"/>
          <p:cNvSpPr>
            <a:spLocks noGrp="1"/>
          </p:cNvSpPr>
          <p:nvPr>
            <p:ph type="ftr" sz="quarter" idx="11"/>
          </p:nvPr>
        </p:nvSpPr>
        <p:spPr/>
        <p:txBody>
          <a:bodyPr/>
          <a:lstStyle/>
          <a:p>
            <a:pPr>
              <a:defRPr/>
            </a:pPr>
            <a:r>
              <a:rPr lang="en-US" smtClean="0"/>
              <a:t>Kevin Kay</a:t>
            </a:r>
            <a:endParaRPr lang="en-US"/>
          </a:p>
        </p:txBody>
      </p:sp>
    </p:spTree>
    <p:extLst>
      <p:ext uri="{BB962C8B-B14F-4D97-AF65-F5344CB8AC3E}">
        <p14:creationId xmlns:p14="http://schemas.microsoft.com/office/powerpoint/2010/main" val="111634519"/>
      </p:ext>
    </p:extLst>
  </p:cSld>
  <p:clrMapOvr>
    <a:overrideClrMapping bg1="dk2" tx1="lt1" bg2="dk1" tx2="lt2" accent1="accent1" accent2="accent2" accent3="accent3" accent4="accent4" accent5="accent5" accent6="accent6" hlink="hlink" folHlink="folHlink"/>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par>
    </p:tnLst>
  </p:timing>
</p:sld>
</file>

<file path=ppt/slides/slide2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defRPr/>
            </a:pPr>
            <a:r>
              <a:rPr lang="en-US" sz="4200" dirty="0"/>
              <a:t>Consistent Eschatology???</a:t>
            </a:r>
          </a:p>
        </p:txBody>
      </p:sp>
      <p:graphicFrame>
        <p:nvGraphicFramePr>
          <p:cNvPr id="5" name="Content Placeholder 4"/>
          <p:cNvGraphicFramePr>
            <a:graphicFrameLocks noGrp="1"/>
          </p:cNvGraphicFramePr>
          <p:nvPr>
            <p:ph idx="1"/>
            <p:extLst>
              <p:ext uri="{D42A27DB-BD31-4B8C-83A1-F6EECF244321}">
                <p14:modId xmlns:p14="http://schemas.microsoft.com/office/powerpoint/2010/main" val="3928720150"/>
              </p:ext>
            </p:extLst>
          </p:nvPr>
        </p:nvGraphicFramePr>
        <p:xfrm>
          <a:off x="457200" y="1524000"/>
          <a:ext cx="8305799" cy="4709076"/>
        </p:xfrm>
        <a:graphic>
          <a:graphicData uri="http://schemas.openxmlformats.org/drawingml/2006/table">
            <a:tbl>
              <a:tblPr firstRow="1" lastRow="1" bandRow="1">
                <a:tableStyleId>{5C22544A-7EE6-4342-B048-85BDC9FD1C3A}</a:tableStyleId>
              </a:tblPr>
              <a:tblGrid>
                <a:gridCol w="3124200"/>
                <a:gridCol w="2546105"/>
                <a:gridCol w="2635494"/>
              </a:tblGrid>
              <a:tr h="700945">
                <a:tc>
                  <a:txBody>
                    <a:bodyPr/>
                    <a:lstStyle/>
                    <a:p>
                      <a:pPr algn="ctr"/>
                      <a:r>
                        <a:rPr lang="en-US" sz="2000" dirty="0">
                          <a:solidFill>
                            <a:srgbClr val="FFFF00"/>
                          </a:solidFill>
                          <a:latin typeface="+mj-lt"/>
                        </a:rPr>
                        <a:t>Ram &amp; Goat</a:t>
                      </a:r>
                    </a:p>
                    <a:p>
                      <a:pPr algn="ctr"/>
                      <a:r>
                        <a:rPr lang="en-US" sz="2000" dirty="0">
                          <a:solidFill>
                            <a:srgbClr val="FFFF00"/>
                          </a:solidFill>
                          <a:latin typeface="+mj-lt"/>
                        </a:rPr>
                        <a:t>(Dan. 8)</a:t>
                      </a:r>
                    </a:p>
                  </a:txBody>
                  <a:tcPr marT="45714" marB="45714" anchor="ctr"/>
                </a:tc>
                <a:tc>
                  <a:txBody>
                    <a:bodyPr/>
                    <a:lstStyle/>
                    <a:p>
                      <a:pPr marL="0" algn="ctr" defTabSz="914400" rtl="0" eaLnBrk="1" latinLnBrk="0" hangingPunct="1"/>
                      <a:r>
                        <a:rPr lang="en-US" sz="2000" b="1" kern="1200" dirty="0">
                          <a:solidFill>
                            <a:srgbClr val="FFFF00"/>
                          </a:solidFill>
                          <a:latin typeface="+mj-lt"/>
                          <a:ea typeface="+mn-ea"/>
                          <a:cs typeface="+mn-cs"/>
                        </a:rPr>
                        <a:t>70 Weeks</a:t>
                      </a:r>
                    </a:p>
                    <a:p>
                      <a:pPr marL="0" algn="ctr" defTabSz="914400" rtl="0" eaLnBrk="1" latinLnBrk="0" hangingPunct="1"/>
                      <a:r>
                        <a:rPr lang="en-US" sz="2000" b="1" kern="1200" dirty="0">
                          <a:solidFill>
                            <a:srgbClr val="FFFF00"/>
                          </a:solidFill>
                          <a:latin typeface="+mj-lt"/>
                          <a:ea typeface="+mn-ea"/>
                          <a:cs typeface="+mn-cs"/>
                        </a:rPr>
                        <a:t>(Dan. 9)</a:t>
                      </a:r>
                    </a:p>
                  </a:txBody>
                  <a:tcPr marT="45714" marB="45714" anchor="ctr"/>
                </a:tc>
                <a:tc>
                  <a:txBody>
                    <a:bodyPr/>
                    <a:lstStyle/>
                    <a:p>
                      <a:pPr marL="0" algn="ctr" defTabSz="914400" rtl="0" eaLnBrk="1" latinLnBrk="0" hangingPunct="1"/>
                      <a:r>
                        <a:rPr lang="en-US" sz="2000" b="1" kern="1200" dirty="0">
                          <a:solidFill>
                            <a:srgbClr val="FFFF00"/>
                          </a:solidFill>
                          <a:latin typeface="+mj-lt"/>
                          <a:ea typeface="+mn-ea"/>
                          <a:cs typeface="+mn-cs"/>
                        </a:rPr>
                        <a:t>North &amp; South</a:t>
                      </a:r>
                    </a:p>
                    <a:p>
                      <a:pPr marL="0" algn="ctr" defTabSz="914400" rtl="0" eaLnBrk="1" latinLnBrk="0" hangingPunct="1"/>
                      <a:r>
                        <a:rPr lang="en-US" sz="2000" b="1" kern="1200" dirty="0">
                          <a:solidFill>
                            <a:srgbClr val="FFFF00"/>
                          </a:solidFill>
                          <a:latin typeface="+mj-lt"/>
                          <a:ea typeface="+mn-ea"/>
                          <a:cs typeface="+mn-cs"/>
                        </a:rPr>
                        <a:t>(Dan. 10-12)</a:t>
                      </a:r>
                    </a:p>
                  </a:txBody>
                  <a:tcPr marT="45714" marB="45714" anchor="ctr"/>
                </a:tc>
              </a:tr>
              <a:tr h="868563">
                <a:tc>
                  <a:txBody>
                    <a:bodyPr/>
                    <a:lstStyle/>
                    <a:p>
                      <a:pPr algn="ctr"/>
                      <a:r>
                        <a:rPr lang="en-US" sz="1700" b="0" dirty="0" smtClean="0">
                          <a:latin typeface="+mj-lt"/>
                        </a:rPr>
                        <a:t>"transgression </a:t>
                      </a:r>
                      <a:r>
                        <a:rPr lang="en-US" sz="1700" b="0" dirty="0">
                          <a:latin typeface="+mj-lt"/>
                        </a:rPr>
                        <a:t>of </a:t>
                      </a:r>
                      <a:r>
                        <a:rPr lang="en-US" sz="1700" b="0" dirty="0" smtClean="0">
                          <a:latin typeface="+mj-lt"/>
                        </a:rPr>
                        <a:t>desolation"</a:t>
                      </a:r>
                      <a:r>
                        <a:rPr lang="en-US" sz="1700" b="1" dirty="0" smtClean="0"/>
                        <a:t>  </a:t>
                      </a:r>
                      <a:r>
                        <a:rPr lang="en-US" sz="1700" dirty="0"/>
                        <a:t>(8:13)</a:t>
                      </a:r>
                    </a:p>
                  </a:txBody>
                  <a:tcPr marT="45714" marB="45714" anchor="ctr"/>
                </a:tc>
                <a:tc>
                  <a:txBody>
                    <a:bodyPr/>
                    <a:lstStyle/>
                    <a:p>
                      <a:pPr algn="ctr"/>
                      <a:r>
                        <a:rPr lang="en-US" sz="1700" b="0" kern="1200" dirty="0" smtClean="0">
                          <a:solidFill>
                            <a:schemeClr val="dk1"/>
                          </a:solidFill>
                          <a:latin typeface="+mj-lt"/>
                          <a:ea typeface="+mn-ea"/>
                          <a:cs typeface="+mn-cs"/>
                        </a:rPr>
                        <a:t>"desolations"</a:t>
                      </a:r>
                      <a:r>
                        <a:rPr lang="en-US" sz="1700" b="1" dirty="0"/>
                        <a:t/>
                      </a:r>
                      <a:br>
                        <a:rPr lang="en-US" sz="1700" b="1" dirty="0"/>
                      </a:br>
                      <a:r>
                        <a:rPr lang="en-US" sz="1700" dirty="0"/>
                        <a:t> (9:26-27)</a:t>
                      </a:r>
                    </a:p>
                  </a:txBody>
                  <a:tcPr marT="45714" marB="45714" anchor="ctr"/>
                </a:tc>
                <a:tc>
                  <a:txBody>
                    <a:bodyPr/>
                    <a:lstStyle/>
                    <a:p>
                      <a:pPr algn="l"/>
                      <a:r>
                        <a:rPr lang="en-US" sz="1700" b="0" kern="1200" dirty="0" smtClean="0">
                          <a:solidFill>
                            <a:schemeClr val="dk1"/>
                          </a:solidFill>
                          <a:latin typeface="+mj-lt"/>
                          <a:ea typeface="+mn-ea"/>
                          <a:cs typeface="+mn-cs"/>
                        </a:rPr>
                        <a:t>"abomination </a:t>
                      </a:r>
                      <a:r>
                        <a:rPr lang="en-US" sz="1700" b="0" kern="1200" dirty="0">
                          <a:solidFill>
                            <a:schemeClr val="dk1"/>
                          </a:solidFill>
                          <a:latin typeface="+mj-lt"/>
                          <a:ea typeface="+mn-ea"/>
                          <a:cs typeface="+mn-cs"/>
                        </a:rPr>
                        <a:t>of </a:t>
                      </a:r>
                      <a:r>
                        <a:rPr lang="en-US" sz="1700" b="0" kern="1200" dirty="0" smtClean="0">
                          <a:solidFill>
                            <a:schemeClr val="dk1"/>
                          </a:solidFill>
                          <a:latin typeface="+mj-lt"/>
                          <a:ea typeface="+mn-ea"/>
                          <a:cs typeface="+mn-cs"/>
                        </a:rPr>
                        <a:t>desolation“</a:t>
                      </a:r>
                      <a:br>
                        <a:rPr lang="en-US" sz="1700" b="0" kern="1200" dirty="0" smtClean="0">
                          <a:solidFill>
                            <a:schemeClr val="dk1"/>
                          </a:solidFill>
                          <a:latin typeface="+mj-lt"/>
                          <a:ea typeface="+mn-ea"/>
                          <a:cs typeface="+mn-cs"/>
                        </a:rPr>
                      </a:br>
                      <a:r>
                        <a:rPr lang="en-US" sz="1700" baseline="0" dirty="0" smtClean="0"/>
                        <a:t>(</a:t>
                      </a:r>
                      <a:r>
                        <a:rPr lang="en-US" sz="1700" baseline="0" dirty="0"/>
                        <a:t>11:31; 12:11)</a:t>
                      </a:r>
                      <a:endParaRPr lang="en-US" sz="1700" dirty="0"/>
                    </a:p>
                  </a:txBody>
                  <a:tcPr marT="45714" marB="45714" anchor="ctr"/>
                </a:tc>
              </a:tr>
              <a:tr h="609518">
                <a:tc>
                  <a:txBody>
                    <a:bodyPr/>
                    <a:lstStyle/>
                    <a:p>
                      <a:pPr algn="ctr"/>
                      <a:r>
                        <a:rPr lang="en-US" sz="1700" b="0" kern="1200" dirty="0" smtClean="0">
                          <a:solidFill>
                            <a:schemeClr val="dk1"/>
                          </a:solidFill>
                          <a:latin typeface="+mj-lt"/>
                          <a:ea typeface="+mn-ea"/>
                          <a:cs typeface="+mn-cs"/>
                        </a:rPr>
                        <a:t>"time </a:t>
                      </a:r>
                      <a:r>
                        <a:rPr lang="en-US" sz="1700" b="0" kern="1200" dirty="0">
                          <a:solidFill>
                            <a:schemeClr val="dk1"/>
                          </a:solidFill>
                          <a:latin typeface="+mj-lt"/>
                          <a:ea typeface="+mn-ea"/>
                          <a:cs typeface="+mn-cs"/>
                        </a:rPr>
                        <a:t>of the </a:t>
                      </a:r>
                      <a:r>
                        <a:rPr lang="en-US" sz="1700" b="0" kern="1200" dirty="0" smtClean="0">
                          <a:solidFill>
                            <a:schemeClr val="dk1"/>
                          </a:solidFill>
                          <a:latin typeface="+mj-lt"/>
                          <a:ea typeface="+mn-ea"/>
                          <a:cs typeface="+mn-cs"/>
                        </a:rPr>
                        <a:t>end"</a:t>
                      </a:r>
                      <a:r>
                        <a:rPr lang="en-US" sz="1700" b="1" baseline="0" dirty="0" smtClean="0"/>
                        <a:t>  </a:t>
                      </a:r>
                      <a:r>
                        <a:rPr lang="en-US" sz="1700" b="0" dirty="0"/>
                        <a:t>(</a:t>
                      </a:r>
                      <a:r>
                        <a:rPr lang="en-US" sz="1700" dirty="0"/>
                        <a:t>8:17)</a:t>
                      </a:r>
                    </a:p>
                  </a:txBody>
                  <a:tcPr marT="45714" marB="45714" anchor="ctr"/>
                </a:tc>
                <a:tc>
                  <a:txBody>
                    <a:bodyPr/>
                    <a:lstStyle/>
                    <a:p>
                      <a:pPr algn="ctr"/>
                      <a:endParaRPr lang="en-US" sz="1700" dirty="0"/>
                    </a:p>
                  </a:txBody>
                  <a:tcPr marT="45714" marB="45714" anchor="ctr"/>
                </a:tc>
                <a:tc>
                  <a:txBody>
                    <a:bodyPr/>
                    <a:lstStyle/>
                    <a:p>
                      <a:pPr algn="ctr"/>
                      <a:r>
                        <a:rPr lang="en-US" sz="1700" b="0" kern="1200" dirty="0" smtClean="0">
                          <a:solidFill>
                            <a:schemeClr val="dk1"/>
                          </a:solidFill>
                          <a:latin typeface="+mj-lt"/>
                          <a:ea typeface="+mn-ea"/>
                          <a:cs typeface="+mn-cs"/>
                        </a:rPr>
                        <a:t>"time </a:t>
                      </a:r>
                      <a:r>
                        <a:rPr lang="en-US" sz="1700" b="0" kern="1200" dirty="0">
                          <a:solidFill>
                            <a:schemeClr val="dk1"/>
                          </a:solidFill>
                          <a:latin typeface="+mj-lt"/>
                          <a:ea typeface="+mn-ea"/>
                          <a:cs typeface="+mn-cs"/>
                        </a:rPr>
                        <a:t>of the </a:t>
                      </a:r>
                      <a:r>
                        <a:rPr lang="en-US" sz="1700" b="0" kern="1200" dirty="0" smtClean="0">
                          <a:solidFill>
                            <a:schemeClr val="dk1"/>
                          </a:solidFill>
                          <a:latin typeface="+mj-lt"/>
                          <a:ea typeface="+mn-ea"/>
                          <a:cs typeface="+mn-cs"/>
                        </a:rPr>
                        <a:t>end"</a:t>
                      </a:r>
                      <a:endParaRPr lang="en-US" sz="1700" b="0" kern="1200" dirty="0">
                        <a:solidFill>
                          <a:schemeClr val="dk1"/>
                        </a:solidFill>
                        <a:latin typeface="+mj-lt"/>
                        <a:ea typeface="+mn-ea"/>
                        <a:cs typeface="+mn-cs"/>
                      </a:endParaRPr>
                    </a:p>
                    <a:p>
                      <a:pPr algn="ctr"/>
                      <a:r>
                        <a:rPr lang="en-US" sz="1700" b="0" dirty="0"/>
                        <a:t>(</a:t>
                      </a:r>
                      <a:r>
                        <a:rPr lang="en-US" sz="1700" dirty="0"/>
                        <a:t>11:35, 40; 12:4, 9)</a:t>
                      </a:r>
                    </a:p>
                  </a:txBody>
                  <a:tcPr marT="45714" marB="45714" anchor="ctr"/>
                </a:tc>
              </a:tr>
              <a:tr h="609518">
                <a:tc>
                  <a:txBody>
                    <a:bodyPr/>
                    <a:lstStyle/>
                    <a:p>
                      <a:pPr algn="ctr"/>
                      <a:r>
                        <a:rPr lang="en-US" sz="1700" b="1" dirty="0" smtClean="0"/>
                        <a:t>"latter </a:t>
                      </a:r>
                      <a:r>
                        <a:rPr lang="en-US" sz="1700" b="1" dirty="0"/>
                        <a:t>time of</a:t>
                      </a:r>
                      <a:r>
                        <a:rPr lang="en-US" sz="1700" b="1" baseline="0" dirty="0"/>
                        <a:t> </a:t>
                      </a:r>
                      <a:r>
                        <a:rPr lang="en-US" sz="1700" b="1" dirty="0" smtClean="0"/>
                        <a:t>indignation"</a:t>
                      </a:r>
                      <a:r>
                        <a:rPr lang="en-US" sz="1700" b="1" dirty="0"/>
                        <a:t/>
                      </a:r>
                      <a:br>
                        <a:rPr lang="en-US" sz="1700" b="1" dirty="0"/>
                      </a:br>
                      <a:r>
                        <a:rPr lang="en-US" sz="1700" b="0" dirty="0"/>
                        <a:t>(</a:t>
                      </a:r>
                      <a:r>
                        <a:rPr lang="en-US" sz="1700" dirty="0"/>
                        <a:t>8:19)</a:t>
                      </a:r>
                    </a:p>
                  </a:txBody>
                  <a:tcPr marT="45714" marB="45714" anchor="ctr"/>
                </a:tc>
                <a:tc>
                  <a:txBody>
                    <a:bodyPr/>
                    <a:lstStyle/>
                    <a:p>
                      <a:pPr algn="ctr"/>
                      <a:endParaRPr lang="en-US" sz="1700" dirty="0"/>
                    </a:p>
                  </a:txBody>
                  <a:tcPr marT="45714" marB="45714" anchor="ctr"/>
                </a:tc>
                <a:tc>
                  <a:txBody>
                    <a:bodyPr/>
                    <a:lstStyle/>
                    <a:p>
                      <a:pPr algn="ctr"/>
                      <a:r>
                        <a:rPr lang="en-US" sz="1700" b="1" dirty="0" smtClean="0"/>
                        <a:t>"latter days"</a:t>
                      </a:r>
                      <a:r>
                        <a:rPr lang="en-US" sz="1700" b="1" dirty="0"/>
                        <a:t/>
                      </a:r>
                      <a:br>
                        <a:rPr lang="en-US" sz="1700" b="1" dirty="0"/>
                      </a:br>
                      <a:r>
                        <a:rPr lang="en-US" sz="1700" b="0" dirty="0"/>
                        <a:t>(</a:t>
                      </a:r>
                      <a:r>
                        <a:rPr lang="en-US" sz="1700" dirty="0"/>
                        <a:t>10:14; cf. 11:36)</a:t>
                      </a:r>
                    </a:p>
                  </a:txBody>
                  <a:tcPr marT="45714" marB="45714" anchor="ctr"/>
                </a:tc>
              </a:tr>
              <a:tr h="609518">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1700" b="0" kern="1200" dirty="0" smtClean="0">
                          <a:solidFill>
                            <a:schemeClr val="dk1"/>
                          </a:solidFill>
                          <a:latin typeface="+mj-lt"/>
                          <a:ea typeface="+mn-ea"/>
                          <a:cs typeface="+mn-cs"/>
                        </a:rPr>
                        <a:t>"the end”</a:t>
                      </a:r>
                      <a:br>
                        <a:rPr lang="en-US" sz="1700" b="0" kern="1200" dirty="0" smtClean="0">
                          <a:solidFill>
                            <a:schemeClr val="dk1"/>
                          </a:solidFill>
                          <a:latin typeface="+mj-lt"/>
                          <a:ea typeface="+mn-ea"/>
                          <a:cs typeface="+mn-cs"/>
                        </a:rPr>
                      </a:br>
                      <a:r>
                        <a:rPr lang="en-US" sz="1700" b="0" dirty="0" smtClean="0"/>
                        <a:t>(</a:t>
                      </a:r>
                      <a:r>
                        <a:rPr lang="en-US" sz="1700" dirty="0"/>
                        <a:t>8:19)</a:t>
                      </a:r>
                    </a:p>
                  </a:txBody>
                  <a:tcPr marT="45714" marB="45714" anchor="ctr"/>
                </a:tc>
                <a:tc>
                  <a:txBody>
                    <a:bodyPr/>
                    <a:lstStyle/>
                    <a:p>
                      <a:pPr algn="ctr"/>
                      <a:r>
                        <a:rPr lang="en-US" sz="1700" b="0" kern="1200" dirty="0" smtClean="0">
                          <a:solidFill>
                            <a:schemeClr val="dk1"/>
                          </a:solidFill>
                          <a:latin typeface="+mj-lt"/>
                          <a:ea typeface="+mn-ea"/>
                          <a:cs typeface="+mn-cs"/>
                        </a:rPr>
                        <a:t>“the end”</a:t>
                      </a:r>
                      <a:r>
                        <a:rPr lang="en-US" sz="1700" b="1" dirty="0" smtClean="0"/>
                        <a:t/>
                      </a:r>
                      <a:br>
                        <a:rPr lang="en-US" sz="1700" b="1" dirty="0" smtClean="0"/>
                      </a:br>
                      <a:r>
                        <a:rPr lang="en-US" sz="1700" b="0" dirty="0" smtClean="0"/>
                        <a:t>(</a:t>
                      </a:r>
                      <a:r>
                        <a:rPr lang="en-US" sz="1700" dirty="0"/>
                        <a:t>9:26)</a:t>
                      </a:r>
                    </a:p>
                  </a:txBody>
                  <a:tcPr marT="45714" marB="45714" anchor="ct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1700" b="0" kern="1200" dirty="0" smtClean="0">
                          <a:solidFill>
                            <a:schemeClr val="dk1"/>
                          </a:solidFill>
                          <a:latin typeface="+mj-lt"/>
                          <a:ea typeface="+mn-ea"/>
                          <a:cs typeface="+mn-cs"/>
                        </a:rPr>
                        <a:t>“the end”</a:t>
                      </a:r>
                      <a:r>
                        <a:rPr lang="en-US" sz="1700" b="1" dirty="0"/>
                        <a:t/>
                      </a:r>
                      <a:br>
                        <a:rPr lang="en-US" sz="1700" b="1" dirty="0"/>
                      </a:br>
                      <a:r>
                        <a:rPr lang="en-US" sz="1700" b="0" dirty="0"/>
                        <a:t>(</a:t>
                      </a:r>
                      <a:r>
                        <a:rPr lang="en-US" sz="1700" dirty="0"/>
                        <a:t>11:27; 12:8, 13)</a:t>
                      </a:r>
                    </a:p>
                  </a:txBody>
                  <a:tcPr marT="45714" marB="45714" anchor="ctr"/>
                </a:tc>
              </a:tr>
              <a:tr h="609518">
                <a:tc>
                  <a:txBody>
                    <a:bodyPr/>
                    <a:lstStyle/>
                    <a:p>
                      <a:pPr algn="ctr"/>
                      <a:r>
                        <a:rPr lang="en-US" sz="1700" b="0" kern="1200" dirty="0" smtClean="0">
                          <a:solidFill>
                            <a:schemeClr val="dk1"/>
                          </a:solidFill>
                          <a:latin typeface="+mj-lt"/>
                          <a:ea typeface="+mn-ea"/>
                          <a:cs typeface="+mn-cs"/>
                        </a:rPr>
                        <a:t>"seal </a:t>
                      </a:r>
                      <a:r>
                        <a:rPr lang="en-US" sz="1700" b="0" kern="1200" dirty="0">
                          <a:solidFill>
                            <a:schemeClr val="dk1"/>
                          </a:solidFill>
                          <a:latin typeface="+mj-lt"/>
                          <a:ea typeface="+mn-ea"/>
                          <a:cs typeface="+mn-cs"/>
                        </a:rPr>
                        <a:t>up the </a:t>
                      </a:r>
                      <a:r>
                        <a:rPr lang="en-US" sz="1700" b="0" kern="1200" dirty="0" smtClean="0">
                          <a:solidFill>
                            <a:schemeClr val="dk1"/>
                          </a:solidFill>
                          <a:latin typeface="+mj-lt"/>
                          <a:ea typeface="+mn-ea"/>
                          <a:cs typeface="+mn-cs"/>
                        </a:rPr>
                        <a:t>vision"</a:t>
                      </a:r>
                      <a:r>
                        <a:rPr lang="en-US" sz="1700" b="1" dirty="0"/>
                        <a:t/>
                      </a:r>
                      <a:br>
                        <a:rPr lang="en-US" sz="1700" b="1" dirty="0"/>
                      </a:br>
                      <a:r>
                        <a:rPr lang="en-US" sz="1700" b="0" dirty="0"/>
                        <a:t>(</a:t>
                      </a:r>
                      <a:r>
                        <a:rPr lang="en-US" sz="1700" dirty="0"/>
                        <a:t>8:26)</a:t>
                      </a:r>
                    </a:p>
                  </a:txBody>
                  <a:tcPr marT="45714" marB="45714" anchor="ctr"/>
                </a:tc>
                <a:tc>
                  <a:txBody>
                    <a:bodyPr/>
                    <a:lstStyle/>
                    <a:p>
                      <a:pPr algn="ctr"/>
                      <a:r>
                        <a:rPr lang="en-US" sz="1700" b="0" kern="1200" dirty="0" smtClean="0">
                          <a:solidFill>
                            <a:schemeClr val="dk1"/>
                          </a:solidFill>
                          <a:latin typeface="+mj-lt"/>
                          <a:ea typeface="+mn-ea"/>
                          <a:cs typeface="+mn-cs"/>
                        </a:rPr>
                        <a:t>"seal </a:t>
                      </a:r>
                      <a:r>
                        <a:rPr lang="en-US" sz="1700" b="0" kern="1200" dirty="0">
                          <a:solidFill>
                            <a:schemeClr val="dk1"/>
                          </a:solidFill>
                          <a:latin typeface="+mj-lt"/>
                          <a:ea typeface="+mn-ea"/>
                          <a:cs typeface="+mn-cs"/>
                        </a:rPr>
                        <a:t>up </a:t>
                      </a:r>
                      <a:r>
                        <a:rPr lang="en-US" sz="1700" b="0" kern="1200" dirty="0" smtClean="0">
                          <a:solidFill>
                            <a:schemeClr val="dk1"/>
                          </a:solidFill>
                          <a:latin typeface="+mj-lt"/>
                          <a:ea typeface="+mn-ea"/>
                          <a:cs typeface="+mn-cs"/>
                        </a:rPr>
                        <a:t>vision"</a:t>
                      </a:r>
                      <a:r>
                        <a:rPr lang="en-US" sz="1700" dirty="0"/>
                        <a:t/>
                      </a:r>
                      <a:br>
                        <a:rPr lang="en-US" sz="1700" dirty="0"/>
                      </a:br>
                      <a:r>
                        <a:rPr lang="en-US" sz="1700" b="0" dirty="0"/>
                        <a:t>(</a:t>
                      </a:r>
                      <a:r>
                        <a:rPr lang="en-US" sz="1700" dirty="0"/>
                        <a:t>9:24)</a:t>
                      </a:r>
                    </a:p>
                  </a:txBody>
                  <a:tcPr marT="45714" marB="45714" anchor="ctr"/>
                </a:tc>
                <a:tc>
                  <a:txBody>
                    <a:bodyPr/>
                    <a:lstStyle/>
                    <a:p>
                      <a:pPr algn="ctr"/>
                      <a:r>
                        <a:rPr lang="en-US" sz="1700" b="0" kern="1200" dirty="0" smtClean="0">
                          <a:solidFill>
                            <a:schemeClr val="dk1"/>
                          </a:solidFill>
                          <a:latin typeface="+mj-lt"/>
                          <a:ea typeface="+mn-ea"/>
                          <a:cs typeface="+mn-cs"/>
                        </a:rPr>
                        <a:t>"seal </a:t>
                      </a:r>
                      <a:r>
                        <a:rPr lang="en-US" sz="1700" b="0" kern="1200" dirty="0">
                          <a:solidFill>
                            <a:schemeClr val="dk1"/>
                          </a:solidFill>
                          <a:latin typeface="+mj-lt"/>
                          <a:ea typeface="+mn-ea"/>
                          <a:cs typeface="+mn-cs"/>
                        </a:rPr>
                        <a:t>the </a:t>
                      </a:r>
                      <a:r>
                        <a:rPr lang="en-US" sz="1700" b="0" kern="1200" dirty="0" smtClean="0">
                          <a:solidFill>
                            <a:schemeClr val="dk1"/>
                          </a:solidFill>
                          <a:latin typeface="+mj-lt"/>
                          <a:ea typeface="+mn-ea"/>
                          <a:cs typeface="+mn-cs"/>
                        </a:rPr>
                        <a:t>book"</a:t>
                      </a:r>
                      <a:r>
                        <a:rPr lang="en-US" sz="1700" b="1" dirty="0"/>
                        <a:t/>
                      </a:r>
                      <a:br>
                        <a:rPr lang="en-US" sz="1700" b="1" dirty="0"/>
                      </a:br>
                      <a:r>
                        <a:rPr lang="en-US" sz="1700" b="0" dirty="0"/>
                        <a:t>(</a:t>
                      </a:r>
                      <a:r>
                        <a:rPr lang="en-US" sz="1700" dirty="0"/>
                        <a:t>12:4)</a:t>
                      </a:r>
                    </a:p>
                  </a:txBody>
                  <a:tcPr marT="45714" marB="45714" anchor="ctr"/>
                </a:tc>
              </a:tr>
              <a:tr h="700945">
                <a:tc>
                  <a:txBody>
                    <a:bodyPr/>
                    <a:lstStyle/>
                    <a:p>
                      <a:pPr algn="ctr"/>
                      <a:r>
                        <a:rPr lang="en-US" sz="2000" b="1" dirty="0"/>
                        <a:t>Antiochus IV</a:t>
                      </a:r>
                    </a:p>
                    <a:p>
                      <a:pPr algn="ctr"/>
                      <a:r>
                        <a:rPr lang="en-US" sz="2000" dirty="0"/>
                        <a:t>(168-164 BC)</a:t>
                      </a:r>
                    </a:p>
                  </a:txBody>
                  <a:tcPr marT="45714" marB="45714" anchor="ctr"/>
                </a:tc>
                <a:tc>
                  <a:txBody>
                    <a:bodyPr/>
                    <a:lstStyle/>
                    <a:p>
                      <a:pPr algn="ctr"/>
                      <a:r>
                        <a:rPr lang="en-US" sz="2000" b="1" dirty="0" err="1"/>
                        <a:t>Dest</a:t>
                      </a:r>
                      <a:r>
                        <a:rPr lang="en-US" sz="2000" b="1" dirty="0"/>
                        <a:t>.</a:t>
                      </a:r>
                      <a:r>
                        <a:rPr lang="en-US" sz="2000" b="1" baseline="0" dirty="0"/>
                        <a:t> Of Jerusalem</a:t>
                      </a:r>
                      <a:r>
                        <a:rPr lang="en-US" sz="2000" baseline="0" dirty="0"/>
                        <a:t/>
                      </a:r>
                      <a:br>
                        <a:rPr lang="en-US" sz="2000" baseline="0" dirty="0"/>
                      </a:br>
                      <a:r>
                        <a:rPr lang="en-US" sz="2000" baseline="0" dirty="0"/>
                        <a:t>(AD 70)</a:t>
                      </a:r>
                      <a:endParaRPr lang="en-US" sz="2000" dirty="0"/>
                    </a:p>
                  </a:txBody>
                  <a:tcPr marT="45714" marB="45714" anchor="ctr"/>
                </a:tc>
                <a:tc>
                  <a:txBody>
                    <a:bodyPr/>
                    <a:lstStyle/>
                    <a:p>
                      <a:pPr algn="ctr"/>
                      <a:r>
                        <a:rPr lang="en-US" sz="2000" b="1" dirty="0"/>
                        <a:t>Antiochus IV</a:t>
                      </a:r>
                    </a:p>
                    <a:p>
                      <a:pPr algn="ctr"/>
                      <a:r>
                        <a:rPr lang="en-US" sz="2000" dirty="0"/>
                        <a:t>(168-164 BC)</a:t>
                      </a:r>
                    </a:p>
                  </a:txBody>
                  <a:tcPr marT="45714" marB="45714" anchor="ctr"/>
                </a:tc>
              </a:tr>
            </a:tbl>
          </a:graphicData>
        </a:graphic>
      </p:graphicFrame>
      <p:sp>
        <p:nvSpPr>
          <p:cNvPr id="4" name="Slide Number Placeholder 3"/>
          <p:cNvSpPr>
            <a:spLocks noGrp="1"/>
          </p:cNvSpPr>
          <p:nvPr>
            <p:ph type="sldNum" sz="quarter" idx="12"/>
          </p:nvPr>
        </p:nvSpPr>
        <p:spPr/>
        <p:txBody>
          <a:bodyPr/>
          <a:lstStyle/>
          <a:p>
            <a:pPr>
              <a:defRPr/>
            </a:pPr>
            <a:fld id="{480EB2FA-9F58-482A-9C01-BCF767E44060}" type="slidenum">
              <a:rPr lang="en-US">
                <a:solidFill>
                  <a:srgbClr val="FFFFFF"/>
                </a:solidFill>
              </a:rPr>
              <a:pPr>
                <a:defRPr/>
              </a:pPr>
              <a:t>218</a:t>
            </a:fld>
            <a:endParaRPr lang="en-US">
              <a:solidFill>
                <a:srgbClr val="FFFFFF"/>
              </a:solidFill>
            </a:endParaRPr>
          </a:p>
        </p:txBody>
      </p:sp>
      <p:sp>
        <p:nvSpPr>
          <p:cNvPr id="6" name="Footer Placeholder 5"/>
          <p:cNvSpPr>
            <a:spLocks noGrp="1"/>
          </p:cNvSpPr>
          <p:nvPr>
            <p:ph type="ftr" sz="quarter" idx="11"/>
          </p:nvPr>
        </p:nvSpPr>
        <p:spPr/>
        <p:txBody>
          <a:bodyPr/>
          <a:lstStyle/>
          <a:p>
            <a:pPr>
              <a:defRPr/>
            </a:pPr>
            <a:r>
              <a:rPr lang="en-US" smtClean="0">
                <a:solidFill>
                  <a:srgbClr val="FFFFFF"/>
                </a:solidFill>
              </a:rPr>
              <a:t>Kevin Kay</a:t>
            </a:r>
            <a:endParaRPr lang="en-US">
              <a:solidFill>
                <a:srgbClr val="FFFFFF"/>
              </a:solidFill>
            </a:endParaRPr>
          </a:p>
        </p:txBody>
      </p:sp>
    </p:spTree>
    <p:extLst>
      <p:ext uri="{BB962C8B-B14F-4D97-AF65-F5344CB8AC3E}">
        <p14:creationId xmlns:p14="http://schemas.microsoft.com/office/powerpoint/2010/main" val="2194102694"/>
      </p:ext>
    </p:extLst>
  </p:cSld>
  <p:clrMapOvr>
    <a:overrideClrMapping bg1="dk2" tx1="lt1" bg2="dk1" tx2="lt2" accent1="accent1" accent2="accent2" accent3="accent3" accent4="accent4" accent5="accent5" accent6="accent6" hlink="hlink" folHlink="folHlink"/>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par>
    </p:tnLst>
  </p:timing>
</p:sld>
</file>

<file path=ppt/slides/slide2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Three Choices For RE’s</a:t>
            </a:r>
            <a:endParaRPr lang="en-US" dirty="0"/>
          </a:p>
        </p:txBody>
      </p:sp>
      <p:sp>
        <p:nvSpPr>
          <p:cNvPr id="7" name="Content Placeholder 6"/>
          <p:cNvSpPr>
            <a:spLocks noGrp="1"/>
          </p:cNvSpPr>
          <p:nvPr>
            <p:ph sz="half" idx="2"/>
          </p:nvPr>
        </p:nvSpPr>
        <p:spPr>
          <a:xfrm>
            <a:off x="3505200" y="1524000"/>
            <a:ext cx="5181600" cy="1295400"/>
          </a:xfrm>
        </p:spPr>
        <p:txBody>
          <a:bodyPr anchor="ctr"/>
          <a:lstStyle/>
          <a:p>
            <a:r>
              <a:rPr lang="en-US" sz="2400" dirty="0"/>
              <a:t>Destruction of Jerusalem (AD 70</a:t>
            </a:r>
            <a:r>
              <a:rPr lang="en-US" sz="2400" dirty="0" smtClean="0"/>
              <a:t>)</a:t>
            </a:r>
          </a:p>
          <a:p>
            <a:pPr marL="0" indent="0" algn="ctr">
              <a:buNone/>
            </a:pPr>
            <a:r>
              <a:rPr lang="en-US" sz="2400" dirty="0" smtClean="0"/>
              <a:t>or</a:t>
            </a:r>
          </a:p>
          <a:p>
            <a:r>
              <a:rPr lang="en-US" sz="2400" dirty="0"/>
              <a:t>Desecration of temple (168 BC</a:t>
            </a:r>
            <a:r>
              <a:rPr lang="en-US" sz="2400" dirty="0" smtClean="0"/>
              <a:t>)</a:t>
            </a:r>
            <a:endParaRPr lang="en-US" sz="2400" dirty="0"/>
          </a:p>
        </p:txBody>
      </p:sp>
      <p:sp>
        <p:nvSpPr>
          <p:cNvPr id="4" name="Slide Number Placeholder 3"/>
          <p:cNvSpPr>
            <a:spLocks noGrp="1"/>
          </p:cNvSpPr>
          <p:nvPr>
            <p:ph type="sldNum" sz="quarter" idx="12"/>
          </p:nvPr>
        </p:nvSpPr>
        <p:spPr/>
        <p:txBody>
          <a:bodyPr/>
          <a:lstStyle/>
          <a:p>
            <a:pPr>
              <a:defRPr/>
            </a:pPr>
            <a:fld id="{A4F3638C-56A7-4D86-A7E5-624150A63992}" type="slidenum">
              <a:rPr lang="en-US" smtClean="0">
                <a:solidFill>
                  <a:srgbClr val="FFFFFF"/>
                </a:solidFill>
              </a:rPr>
              <a:pPr>
                <a:defRPr/>
              </a:pPr>
              <a:t>219</a:t>
            </a:fld>
            <a:endParaRPr lang="en-US">
              <a:solidFill>
                <a:srgbClr val="FFFFFF"/>
              </a:solidFill>
            </a:endParaRPr>
          </a:p>
        </p:txBody>
      </p:sp>
      <p:sp>
        <p:nvSpPr>
          <p:cNvPr id="5" name="Right Arrow 4"/>
          <p:cNvSpPr/>
          <p:nvPr/>
        </p:nvSpPr>
        <p:spPr bwMode="auto">
          <a:xfrm>
            <a:off x="609600" y="1295400"/>
            <a:ext cx="2743200" cy="1752600"/>
          </a:xfrm>
          <a:prstGeom prst="rightArrow">
            <a:avLst/>
          </a:prstGeom>
          <a:solidFill>
            <a:schemeClr val="bg2">
              <a:lumMod val="60000"/>
              <a:lumOff val="40000"/>
            </a:schemeClr>
          </a:solidFill>
          <a:ln w="9525" cap="flat" cmpd="sng" algn="ctr">
            <a:noFill/>
            <a:prstDash val="solid"/>
            <a:round/>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91440" tIns="45720" rIns="91440" bIns="45720" numCol="1" rtlCol="0" anchor="ctr" anchorCtr="0" compatLnSpc="1">
            <a:prstTxWarp prst="textNoShape">
              <a:avLst/>
            </a:prstTxWarp>
          </a:bodyPr>
          <a:lstStyle/>
          <a:p>
            <a:pPr eaLnBrk="0" hangingPunct="0"/>
            <a:r>
              <a:rPr lang="en-US" sz="2000" b="1" dirty="0" smtClean="0">
                <a:solidFill>
                  <a:srgbClr val="FFFFFF"/>
                </a:solidFill>
                <a:latin typeface="Arial" charset="0"/>
                <a:cs typeface="+mn-cs"/>
              </a:rPr>
              <a:t>Dan 8, 9, &amp; 11-12</a:t>
            </a:r>
          </a:p>
        </p:txBody>
      </p:sp>
      <p:sp>
        <p:nvSpPr>
          <p:cNvPr id="8" name="Right Arrow 7"/>
          <p:cNvSpPr/>
          <p:nvPr/>
        </p:nvSpPr>
        <p:spPr bwMode="auto">
          <a:xfrm>
            <a:off x="609600" y="3063240"/>
            <a:ext cx="2743200" cy="1752600"/>
          </a:xfrm>
          <a:prstGeom prst="rightArrow">
            <a:avLst/>
          </a:prstGeom>
          <a:solidFill>
            <a:schemeClr val="bg2">
              <a:lumMod val="60000"/>
              <a:lumOff val="40000"/>
            </a:schemeClr>
          </a:solidFill>
          <a:ln w="9525" cap="flat" cmpd="sng" algn="ctr">
            <a:noFill/>
            <a:prstDash val="solid"/>
            <a:round/>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91440" tIns="45720" rIns="91440" bIns="45720" numCol="1" rtlCol="0" anchor="ctr" anchorCtr="0" compatLnSpc="1">
            <a:prstTxWarp prst="textNoShape">
              <a:avLst/>
            </a:prstTxWarp>
          </a:bodyPr>
          <a:lstStyle/>
          <a:p>
            <a:pPr eaLnBrk="0" hangingPunct="0"/>
            <a:r>
              <a:rPr lang="en-US" sz="2000" b="1" dirty="0" smtClean="0">
                <a:solidFill>
                  <a:srgbClr val="FFFFFF"/>
                </a:solidFill>
                <a:latin typeface="Arial" charset="0"/>
                <a:cs typeface="+mn-cs"/>
              </a:rPr>
              <a:t>Dan. 8</a:t>
            </a:r>
            <a:br>
              <a:rPr lang="en-US" sz="2000" b="1" dirty="0" smtClean="0">
                <a:solidFill>
                  <a:srgbClr val="FFFFFF"/>
                </a:solidFill>
                <a:latin typeface="Arial" charset="0"/>
                <a:cs typeface="+mn-cs"/>
              </a:rPr>
            </a:br>
            <a:r>
              <a:rPr lang="en-US" sz="2000" b="1" dirty="0" smtClean="0">
                <a:solidFill>
                  <a:srgbClr val="FFFFFF"/>
                </a:solidFill>
                <a:latin typeface="Arial" charset="0"/>
                <a:cs typeface="+mn-cs"/>
              </a:rPr>
              <a:t>Dan. 9, &amp; 11-12</a:t>
            </a:r>
          </a:p>
        </p:txBody>
      </p:sp>
      <p:sp>
        <p:nvSpPr>
          <p:cNvPr id="9" name="Content Placeholder 6"/>
          <p:cNvSpPr>
            <a:spLocks noGrp="1"/>
          </p:cNvSpPr>
          <p:nvPr>
            <p:ph sz="half" idx="2"/>
          </p:nvPr>
        </p:nvSpPr>
        <p:spPr>
          <a:xfrm>
            <a:off x="3505200" y="3360420"/>
            <a:ext cx="5105400" cy="1158240"/>
          </a:xfrm>
        </p:spPr>
        <p:txBody>
          <a:bodyPr anchor="ctr"/>
          <a:lstStyle/>
          <a:p>
            <a:r>
              <a:rPr lang="en-US" sz="2400" dirty="0" smtClean="0"/>
              <a:t>Desecration of temple (168 BC)</a:t>
            </a:r>
          </a:p>
          <a:p>
            <a:r>
              <a:rPr lang="en-US" sz="2400" dirty="0"/>
              <a:t>Destruction of Jerusalem (AD 70)</a:t>
            </a:r>
          </a:p>
        </p:txBody>
      </p:sp>
      <p:sp>
        <p:nvSpPr>
          <p:cNvPr id="10" name="Right Arrow 9"/>
          <p:cNvSpPr/>
          <p:nvPr/>
        </p:nvSpPr>
        <p:spPr bwMode="auto">
          <a:xfrm>
            <a:off x="609600" y="4808220"/>
            <a:ext cx="2743200" cy="1752600"/>
          </a:xfrm>
          <a:prstGeom prst="rightArrow">
            <a:avLst/>
          </a:prstGeom>
          <a:solidFill>
            <a:schemeClr val="bg2">
              <a:lumMod val="60000"/>
              <a:lumOff val="40000"/>
            </a:schemeClr>
          </a:solidFill>
          <a:ln w="9525" cap="flat" cmpd="sng" algn="ctr">
            <a:noFill/>
            <a:prstDash val="solid"/>
            <a:round/>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91440" tIns="45720" rIns="91440" bIns="45720" numCol="1" rtlCol="0" anchor="ctr" anchorCtr="0" compatLnSpc="1">
            <a:prstTxWarp prst="textNoShape">
              <a:avLst/>
            </a:prstTxWarp>
          </a:bodyPr>
          <a:lstStyle/>
          <a:p>
            <a:pPr eaLnBrk="0" hangingPunct="0"/>
            <a:r>
              <a:rPr lang="en-US" sz="2000" b="1" dirty="0" smtClean="0">
                <a:solidFill>
                  <a:srgbClr val="FFFFFF"/>
                </a:solidFill>
                <a:latin typeface="Arial" charset="0"/>
                <a:cs typeface="+mn-cs"/>
              </a:rPr>
              <a:t>Dan. 8, &amp; 11-12</a:t>
            </a:r>
            <a:br>
              <a:rPr lang="en-US" sz="2000" b="1" dirty="0" smtClean="0">
                <a:solidFill>
                  <a:srgbClr val="FFFFFF"/>
                </a:solidFill>
                <a:latin typeface="Arial" charset="0"/>
                <a:cs typeface="+mn-cs"/>
              </a:rPr>
            </a:br>
            <a:r>
              <a:rPr lang="en-US" sz="2000" b="1" dirty="0" smtClean="0">
                <a:solidFill>
                  <a:srgbClr val="FFFFFF"/>
                </a:solidFill>
                <a:latin typeface="Arial" charset="0"/>
                <a:cs typeface="+mn-cs"/>
              </a:rPr>
              <a:t>Dan. 9</a:t>
            </a:r>
          </a:p>
        </p:txBody>
      </p:sp>
      <p:sp>
        <p:nvSpPr>
          <p:cNvPr id="11" name="Content Placeholder 6"/>
          <p:cNvSpPr>
            <a:spLocks noGrp="1"/>
          </p:cNvSpPr>
          <p:nvPr>
            <p:ph sz="half" idx="2"/>
          </p:nvPr>
        </p:nvSpPr>
        <p:spPr>
          <a:xfrm>
            <a:off x="3581400" y="5105400"/>
            <a:ext cx="5105400" cy="1158240"/>
          </a:xfrm>
        </p:spPr>
        <p:txBody>
          <a:bodyPr anchor="ctr"/>
          <a:lstStyle/>
          <a:p>
            <a:r>
              <a:rPr lang="en-US" sz="2400" dirty="0" smtClean="0"/>
              <a:t>Desecration of temple (168 BC)</a:t>
            </a:r>
          </a:p>
          <a:p>
            <a:r>
              <a:rPr lang="en-US" sz="2400" dirty="0"/>
              <a:t>Destruction of Jerusalem (AD 70)</a:t>
            </a:r>
          </a:p>
        </p:txBody>
      </p:sp>
      <p:sp>
        <p:nvSpPr>
          <p:cNvPr id="13" name="Rectangular Callout 12"/>
          <p:cNvSpPr/>
          <p:nvPr/>
        </p:nvSpPr>
        <p:spPr bwMode="auto">
          <a:xfrm>
            <a:off x="2819400" y="381000"/>
            <a:ext cx="2590800" cy="533400"/>
          </a:xfrm>
          <a:prstGeom prst="wedgeRectCallout">
            <a:avLst>
              <a:gd name="adj1" fmla="val -8921"/>
              <a:gd name="adj2" fmla="val 146071"/>
            </a:avLst>
          </a:prstGeom>
          <a:solidFill>
            <a:srgbClr val="C00000"/>
          </a:solidFill>
          <a:ln w="9525" cap="flat" cmpd="sng" algn="ctr">
            <a:noFill/>
            <a:prstDash val="solid"/>
            <a:round/>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91440" tIns="45720" rIns="91440" bIns="45720" numCol="1" rtlCol="0" anchor="ctr" anchorCtr="0" compatLnSpc="1">
            <a:prstTxWarp prst="textNoShape">
              <a:avLst/>
            </a:prstTxWarp>
          </a:bodyPr>
          <a:lstStyle/>
          <a:p>
            <a:pPr algn="ctr" eaLnBrk="0" hangingPunct="0"/>
            <a:r>
              <a:rPr lang="en-US" sz="2000" dirty="0" smtClean="0">
                <a:solidFill>
                  <a:srgbClr val="FFFFFF"/>
                </a:solidFill>
                <a:latin typeface="Arial" charset="0"/>
                <a:cs typeface="+mn-cs"/>
              </a:rPr>
              <a:t>Nobody believes this</a:t>
            </a:r>
          </a:p>
        </p:txBody>
      </p:sp>
      <p:sp>
        <p:nvSpPr>
          <p:cNvPr id="14" name="Rectangular Callout 13"/>
          <p:cNvSpPr/>
          <p:nvPr/>
        </p:nvSpPr>
        <p:spPr bwMode="auto">
          <a:xfrm>
            <a:off x="4107180" y="2438400"/>
            <a:ext cx="4427220" cy="533400"/>
          </a:xfrm>
          <a:prstGeom prst="wedgeRectCallout">
            <a:avLst>
              <a:gd name="adj1" fmla="val -8921"/>
              <a:gd name="adj2" fmla="val 146071"/>
            </a:avLst>
          </a:prstGeom>
          <a:solidFill>
            <a:srgbClr val="C00000"/>
          </a:solidFill>
          <a:ln w="9525" cap="flat" cmpd="sng" algn="ctr">
            <a:noFill/>
            <a:prstDash val="solid"/>
            <a:round/>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91440" tIns="45720" rIns="91440" bIns="45720" numCol="1" rtlCol="0" anchor="ctr" anchorCtr="0" compatLnSpc="1">
            <a:prstTxWarp prst="textNoShape">
              <a:avLst/>
            </a:prstTxWarp>
          </a:bodyPr>
          <a:lstStyle/>
          <a:p>
            <a:pPr algn="ctr" eaLnBrk="0" hangingPunct="0"/>
            <a:r>
              <a:rPr lang="en-US" sz="2000" dirty="0" smtClean="0">
                <a:solidFill>
                  <a:srgbClr val="FFFFFF"/>
                </a:solidFill>
                <a:latin typeface="Arial" charset="0"/>
                <a:cs typeface="+mn-cs"/>
              </a:rPr>
              <a:t>Similar language for different events </a:t>
            </a:r>
          </a:p>
        </p:txBody>
      </p:sp>
      <p:sp>
        <p:nvSpPr>
          <p:cNvPr id="15" name="Rectangular Callout 14"/>
          <p:cNvSpPr/>
          <p:nvPr/>
        </p:nvSpPr>
        <p:spPr bwMode="auto">
          <a:xfrm>
            <a:off x="4069080" y="4191000"/>
            <a:ext cx="4427220" cy="533400"/>
          </a:xfrm>
          <a:prstGeom prst="wedgeRectCallout">
            <a:avLst>
              <a:gd name="adj1" fmla="val -8921"/>
              <a:gd name="adj2" fmla="val 146071"/>
            </a:avLst>
          </a:prstGeom>
          <a:solidFill>
            <a:srgbClr val="C00000"/>
          </a:solidFill>
          <a:ln w="9525" cap="flat" cmpd="sng" algn="ctr">
            <a:noFill/>
            <a:prstDash val="solid"/>
            <a:round/>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91440" tIns="45720" rIns="91440" bIns="45720" numCol="1" rtlCol="0" anchor="ctr" anchorCtr="0" compatLnSpc="1">
            <a:prstTxWarp prst="textNoShape">
              <a:avLst/>
            </a:prstTxWarp>
          </a:bodyPr>
          <a:lstStyle/>
          <a:p>
            <a:pPr algn="ctr" eaLnBrk="0" hangingPunct="0"/>
            <a:r>
              <a:rPr lang="en-US" sz="2000" dirty="0" smtClean="0">
                <a:solidFill>
                  <a:srgbClr val="FFFFFF"/>
                </a:solidFill>
                <a:latin typeface="Arial" charset="0"/>
                <a:cs typeface="+mn-cs"/>
              </a:rPr>
              <a:t>Dan. 11-12 are not fulfilled in AD 70</a:t>
            </a:r>
          </a:p>
        </p:txBody>
      </p:sp>
      <p:sp>
        <p:nvSpPr>
          <p:cNvPr id="3" name="Footer Placeholder 2"/>
          <p:cNvSpPr>
            <a:spLocks noGrp="1"/>
          </p:cNvSpPr>
          <p:nvPr>
            <p:ph type="ftr" sz="quarter" idx="11"/>
          </p:nvPr>
        </p:nvSpPr>
        <p:spPr/>
        <p:txBody>
          <a:bodyPr/>
          <a:lstStyle/>
          <a:p>
            <a:pPr>
              <a:defRPr/>
            </a:pPr>
            <a:r>
              <a:rPr lang="en-US" smtClean="0">
                <a:solidFill>
                  <a:srgbClr val="FFFFFF"/>
                </a:solidFill>
              </a:rPr>
              <a:t>Kevin Kay</a:t>
            </a:r>
            <a:endParaRPr lang="en-US">
              <a:solidFill>
                <a:srgbClr val="FFFFFF"/>
              </a:solidFill>
            </a:endParaRPr>
          </a:p>
        </p:txBody>
      </p:sp>
    </p:spTree>
    <p:extLst>
      <p:ext uri="{BB962C8B-B14F-4D97-AF65-F5344CB8AC3E}">
        <p14:creationId xmlns:p14="http://schemas.microsoft.com/office/powerpoint/2010/main" val="3520884476"/>
      </p:ext>
    </p:extLst>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left)">
                                      <p:cBhvr>
                                        <p:cTn id="7" dur="500"/>
                                        <p:tgtEl>
                                          <p:spTgt spid="5"/>
                                        </p:tgtEl>
                                      </p:cBhvr>
                                    </p:animEffect>
                                  </p:childTnLst>
                                </p:cTn>
                              </p:par>
                            </p:childTnLst>
                          </p:cTn>
                        </p:par>
                        <p:par>
                          <p:cTn id="8" fill="hold">
                            <p:stCondLst>
                              <p:cond delay="500"/>
                            </p:stCondLst>
                            <p:childTnLst>
                              <p:par>
                                <p:cTn id="9" presetID="2" presetClass="entr" presetSubtype="2" fill="hold" grpId="0" nodeType="afterEffect">
                                  <p:stCondLst>
                                    <p:cond delay="0"/>
                                  </p:stCondLst>
                                  <p:childTnLst>
                                    <p:set>
                                      <p:cBhvr>
                                        <p:cTn id="10" dur="1" fill="hold">
                                          <p:stCondLst>
                                            <p:cond delay="0"/>
                                          </p:stCondLst>
                                        </p:cTn>
                                        <p:tgtEl>
                                          <p:spTgt spid="7">
                                            <p:txEl>
                                              <p:pRg st="0" end="0"/>
                                            </p:txEl>
                                          </p:spTgt>
                                        </p:tgtEl>
                                        <p:attrNameLst>
                                          <p:attrName>style.visibility</p:attrName>
                                        </p:attrNameLst>
                                      </p:cBhvr>
                                      <p:to>
                                        <p:strVal val="visible"/>
                                      </p:to>
                                    </p:set>
                                    <p:anim calcmode="lin" valueType="num">
                                      <p:cBhvr additive="base">
                                        <p:cTn id="11" dur="500" fill="hold"/>
                                        <p:tgtEl>
                                          <p:spTgt spid="7">
                                            <p:txEl>
                                              <p:pRg st="0" end="0"/>
                                            </p:txEl>
                                          </p:spTgt>
                                        </p:tgtEl>
                                        <p:attrNameLst>
                                          <p:attrName>ppt_x</p:attrName>
                                        </p:attrNameLst>
                                      </p:cBhvr>
                                      <p:tavLst>
                                        <p:tav tm="0">
                                          <p:val>
                                            <p:strVal val="1+#ppt_w/2"/>
                                          </p:val>
                                        </p:tav>
                                        <p:tav tm="100000">
                                          <p:val>
                                            <p:strVal val="#ppt_x"/>
                                          </p:val>
                                        </p:tav>
                                      </p:tavLst>
                                    </p:anim>
                                    <p:anim calcmode="lin" valueType="num">
                                      <p:cBhvr additive="base">
                                        <p:cTn id="12" dur="500" fill="hold"/>
                                        <p:tgtEl>
                                          <p:spTgt spid="7">
                                            <p:txEl>
                                              <p:pRg st="0" end="0"/>
                                            </p:txEl>
                                          </p:spTgt>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 presetClass="entr" presetSubtype="2" fill="hold" grpId="0" nodeType="afterEffect">
                                  <p:stCondLst>
                                    <p:cond delay="0"/>
                                  </p:stCondLst>
                                  <p:childTnLst>
                                    <p:set>
                                      <p:cBhvr>
                                        <p:cTn id="15" dur="1" fill="hold">
                                          <p:stCondLst>
                                            <p:cond delay="0"/>
                                          </p:stCondLst>
                                        </p:cTn>
                                        <p:tgtEl>
                                          <p:spTgt spid="7">
                                            <p:txEl>
                                              <p:pRg st="1" end="1"/>
                                            </p:txEl>
                                          </p:spTgt>
                                        </p:tgtEl>
                                        <p:attrNameLst>
                                          <p:attrName>style.visibility</p:attrName>
                                        </p:attrNameLst>
                                      </p:cBhvr>
                                      <p:to>
                                        <p:strVal val="visible"/>
                                      </p:to>
                                    </p:set>
                                    <p:anim calcmode="lin" valueType="num">
                                      <p:cBhvr additive="base">
                                        <p:cTn id="16" dur="500" fill="hold"/>
                                        <p:tgtEl>
                                          <p:spTgt spid="7">
                                            <p:txEl>
                                              <p:pRg st="1" end="1"/>
                                            </p:txEl>
                                          </p:spTgt>
                                        </p:tgtEl>
                                        <p:attrNameLst>
                                          <p:attrName>ppt_x</p:attrName>
                                        </p:attrNameLst>
                                      </p:cBhvr>
                                      <p:tavLst>
                                        <p:tav tm="0">
                                          <p:val>
                                            <p:strVal val="1+#ppt_w/2"/>
                                          </p:val>
                                        </p:tav>
                                        <p:tav tm="100000">
                                          <p:val>
                                            <p:strVal val="#ppt_x"/>
                                          </p:val>
                                        </p:tav>
                                      </p:tavLst>
                                    </p:anim>
                                    <p:anim calcmode="lin" valueType="num">
                                      <p:cBhvr additive="base">
                                        <p:cTn id="17" dur="500" fill="hold"/>
                                        <p:tgtEl>
                                          <p:spTgt spid="7">
                                            <p:txEl>
                                              <p:pRg st="1" end="1"/>
                                            </p:txEl>
                                          </p:spTgt>
                                        </p:tgtEl>
                                        <p:attrNameLst>
                                          <p:attrName>ppt_y</p:attrName>
                                        </p:attrNameLst>
                                      </p:cBhvr>
                                      <p:tavLst>
                                        <p:tav tm="0">
                                          <p:val>
                                            <p:strVal val="#ppt_y"/>
                                          </p:val>
                                        </p:tav>
                                        <p:tav tm="100000">
                                          <p:val>
                                            <p:strVal val="#ppt_y"/>
                                          </p:val>
                                        </p:tav>
                                      </p:tavLst>
                                    </p:anim>
                                  </p:childTnLst>
                                </p:cTn>
                              </p:par>
                            </p:childTnLst>
                          </p:cTn>
                        </p:par>
                        <p:par>
                          <p:cTn id="18" fill="hold">
                            <p:stCondLst>
                              <p:cond delay="1500"/>
                            </p:stCondLst>
                            <p:childTnLst>
                              <p:par>
                                <p:cTn id="19" presetID="2" presetClass="entr" presetSubtype="2" fill="hold" grpId="0" nodeType="afterEffect">
                                  <p:stCondLst>
                                    <p:cond delay="0"/>
                                  </p:stCondLst>
                                  <p:childTnLst>
                                    <p:set>
                                      <p:cBhvr>
                                        <p:cTn id="20" dur="1" fill="hold">
                                          <p:stCondLst>
                                            <p:cond delay="0"/>
                                          </p:stCondLst>
                                        </p:cTn>
                                        <p:tgtEl>
                                          <p:spTgt spid="7">
                                            <p:txEl>
                                              <p:pRg st="2" end="2"/>
                                            </p:txEl>
                                          </p:spTgt>
                                        </p:tgtEl>
                                        <p:attrNameLst>
                                          <p:attrName>style.visibility</p:attrName>
                                        </p:attrNameLst>
                                      </p:cBhvr>
                                      <p:to>
                                        <p:strVal val="visible"/>
                                      </p:to>
                                    </p:set>
                                    <p:anim calcmode="lin" valueType="num">
                                      <p:cBhvr additive="base">
                                        <p:cTn id="21" dur="500" fill="hold"/>
                                        <p:tgtEl>
                                          <p:spTgt spid="7">
                                            <p:txEl>
                                              <p:pRg st="2" end="2"/>
                                            </p:txEl>
                                          </p:spTgt>
                                        </p:tgtEl>
                                        <p:attrNameLst>
                                          <p:attrName>ppt_x</p:attrName>
                                        </p:attrNameLst>
                                      </p:cBhvr>
                                      <p:tavLst>
                                        <p:tav tm="0">
                                          <p:val>
                                            <p:strVal val="1+#ppt_w/2"/>
                                          </p:val>
                                        </p:tav>
                                        <p:tav tm="100000">
                                          <p:val>
                                            <p:strVal val="#ppt_x"/>
                                          </p:val>
                                        </p:tav>
                                      </p:tavLst>
                                    </p:anim>
                                    <p:anim calcmode="lin" valueType="num">
                                      <p:cBhvr additive="base">
                                        <p:cTn id="22" dur="500" fill="hold"/>
                                        <p:tgtEl>
                                          <p:spTgt spid="7">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23" fill="hold">
                      <p:stCondLst>
                        <p:cond delay="indefinite"/>
                      </p:stCondLst>
                      <p:childTnLst>
                        <p:par>
                          <p:cTn id="24" fill="hold">
                            <p:stCondLst>
                              <p:cond delay="0"/>
                            </p:stCondLst>
                            <p:childTnLst>
                              <p:par>
                                <p:cTn id="25" presetID="22" presetClass="entr" presetSubtype="8" fill="hold" grpId="0" nodeType="clickEffect">
                                  <p:stCondLst>
                                    <p:cond delay="0"/>
                                  </p:stCondLst>
                                  <p:childTnLst>
                                    <p:set>
                                      <p:cBhvr>
                                        <p:cTn id="26" dur="1" fill="hold">
                                          <p:stCondLst>
                                            <p:cond delay="0"/>
                                          </p:stCondLst>
                                        </p:cTn>
                                        <p:tgtEl>
                                          <p:spTgt spid="8"/>
                                        </p:tgtEl>
                                        <p:attrNameLst>
                                          <p:attrName>style.visibility</p:attrName>
                                        </p:attrNameLst>
                                      </p:cBhvr>
                                      <p:to>
                                        <p:strVal val="visible"/>
                                      </p:to>
                                    </p:set>
                                    <p:animEffect transition="in" filter="wipe(left)">
                                      <p:cBhvr>
                                        <p:cTn id="27" dur="500"/>
                                        <p:tgtEl>
                                          <p:spTgt spid="8"/>
                                        </p:tgtEl>
                                      </p:cBhvr>
                                    </p:animEffect>
                                  </p:childTnLst>
                                </p:cTn>
                              </p:par>
                            </p:childTnLst>
                          </p:cTn>
                        </p:par>
                        <p:par>
                          <p:cTn id="28" fill="hold">
                            <p:stCondLst>
                              <p:cond delay="500"/>
                            </p:stCondLst>
                            <p:childTnLst>
                              <p:par>
                                <p:cTn id="29" presetID="2" presetClass="entr" presetSubtype="2" fill="hold" grpId="0" nodeType="afterEffect">
                                  <p:stCondLst>
                                    <p:cond delay="0"/>
                                  </p:stCondLst>
                                  <p:childTnLst>
                                    <p:set>
                                      <p:cBhvr>
                                        <p:cTn id="30" dur="1" fill="hold">
                                          <p:stCondLst>
                                            <p:cond delay="0"/>
                                          </p:stCondLst>
                                        </p:cTn>
                                        <p:tgtEl>
                                          <p:spTgt spid="9">
                                            <p:txEl>
                                              <p:pRg st="0" end="0"/>
                                            </p:txEl>
                                          </p:spTgt>
                                        </p:tgtEl>
                                        <p:attrNameLst>
                                          <p:attrName>style.visibility</p:attrName>
                                        </p:attrNameLst>
                                      </p:cBhvr>
                                      <p:to>
                                        <p:strVal val="visible"/>
                                      </p:to>
                                    </p:set>
                                    <p:anim calcmode="lin" valueType="num">
                                      <p:cBhvr additive="base">
                                        <p:cTn id="31" dur="500" fill="hold"/>
                                        <p:tgtEl>
                                          <p:spTgt spid="9">
                                            <p:txEl>
                                              <p:pRg st="0" end="0"/>
                                            </p:txEl>
                                          </p:spTgt>
                                        </p:tgtEl>
                                        <p:attrNameLst>
                                          <p:attrName>ppt_x</p:attrName>
                                        </p:attrNameLst>
                                      </p:cBhvr>
                                      <p:tavLst>
                                        <p:tav tm="0">
                                          <p:val>
                                            <p:strVal val="1+#ppt_w/2"/>
                                          </p:val>
                                        </p:tav>
                                        <p:tav tm="100000">
                                          <p:val>
                                            <p:strVal val="#ppt_x"/>
                                          </p:val>
                                        </p:tav>
                                      </p:tavLst>
                                    </p:anim>
                                    <p:anim calcmode="lin" valueType="num">
                                      <p:cBhvr additive="base">
                                        <p:cTn id="32" dur="500" fill="hold"/>
                                        <p:tgtEl>
                                          <p:spTgt spid="9">
                                            <p:txEl>
                                              <p:pRg st="0" end="0"/>
                                            </p:txEl>
                                          </p:spTgt>
                                        </p:tgtEl>
                                        <p:attrNameLst>
                                          <p:attrName>ppt_y</p:attrName>
                                        </p:attrNameLst>
                                      </p:cBhvr>
                                      <p:tavLst>
                                        <p:tav tm="0">
                                          <p:val>
                                            <p:strVal val="#ppt_y"/>
                                          </p:val>
                                        </p:tav>
                                        <p:tav tm="100000">
                                          <p:val>
                                            <p:strVal val="#ppt_y"/>
                                          </p:val>
                                        </p:tav>
                                      </p:tavLst>
                                    </p:anim>
                                  </p:childTnLst>
                                </p:cTn>
                              </p:par>
                            </p:childTnLst>
                          </p:cTn>
                        </p:par>
                        <p:par>
                          <p:cTn id="33" fill="hold">
                            <p:stCondLst>
                              <p:cond delay="1000"/>
                            </p:stCondLst>
                            <p:childTnLst>
                              <p:par>
                                <p:cTn id="34" presetID="2" presetClass="entr" presetSubtype="2" fill="hold" grpId="0" nodeType="afterEffect">
                                  <p:stCondLst>
                                    <p:cond delay="0"/>
                                  </p:stCondLst>
                                  <p:childTnLst>
                                    <p:set>
                                      <p:cBhvr>
                                        <p:cTn id="35" dur="1" fill="hold">
                                          <p:stCondLst>
                                            <p:cond delay="0"/>
                                          </p:stCondLst>
                                        </p:cTn>
                                        <p:tgtEl>
                                          <p:spTgt spid="9">
                                            <p:txEl>
                                              <p:pRg st="1" end="1"/>
                                            </p:txEl>
                                          </p:spTgt>
                                        </p:tgtEl>
                                        <p:attrNameLst>
                                          <p:attrName>style.visibility</p:attrName>
                                        </p:attrNameLst>
                                      </p:cBhvr>
                                      <p:to>
                                        <p:strVal val="visible"/>
                                      </p:to>
                                    </p:set>
                                    <p:anim calcmode="lin" valueType="num">
                                      <p:cBhvr additive="base">
                                        <p:cTn id="36" dur="500" fill="hold"/>
                                        <p:tgtEl>
                                          <p:spTgt spid="9">
                                            <p:txEl>
                                              <p:pRg st="1" end="1"/>
                                            </p:txEl>
                                          </p:spTgt>
                                        </p:tgtEl>
                                        <p:attrNameLst>
                                          <p:attrName>ppt_x</p:attrName>
                                        </p:attrNameLst>
                                      </p:cBhvr>
                                      <p:tavLst>
                                        <p:tav tm="0">
                                          <p:val>
                                            <p:strVal val="1+#ppt_w/2"/>
                                          </p:val>
                                        </p:tav>
                                        <p:tav tm="100000">
                                          <p:val>
                                            <p:strVal val="#ppt_x"/>
                                          </p:val>
                                        </p:tav>
                                      </p:tavLst>
                                    </p:anim>
                                    <p:anim calcmode="lin" valueType="num">
                                      <p:cBhvr additive="base">
                                        <p:cTn id="37" dur="500" fill="hold"/>
                                        <p:tgtEl>
                                          <p:spTgt spid="9">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38" fill="hold">
                      <p:stCondLst>
                        <p:cond delay="indefinite"/>
                      </p:stCondLst>
                      <p:childTnLst>
                        <p:par>
                          <p:cTn id="39" fill="hold">
                            <p:stCondLst>
                              <p:cond delay="0"/>
                            </p:stCondLst>
                            <p:childTnLst>
                              <p:par>
                                <p:cTn id="40" presetID="22" presetClass="entr" presetSubtype="8" fill="hold" grpId="0" nodeType="clickEffect">
                                  <p:stCondLst>
                                    <p:cond delay="0"/>
                                  </p:stCondLst>
                                  <p:childTnLst>
                                    <p:set>
                                      <p:cBhvr>
                                        <p:cTn id="41" dur="1" fill="hold">
                                          <p:stCondLst>
                                            <p:cond delay="0"/>
                                          </p:stCondLst>
                                        </p:cTn>
                                        <p:tgtEl>
                                          <p:spTgt spid="10"/>
                                        </p:tgtEl>
                                        <p:attrNameLst>
                                          <p:attrName>style.visibility</p:attrName>
                                        </p:attrNameLst>
                                      </p:cBhvr>
                                      <p:to>
                                        <p:strVal val="visible"/>
                                      </p:to>
                                    </p:set>
                                    <p:animEffect transition="in" filter="wipe(left)">
                                      <p:cBhvr>
                                        <p:cTn id="42" dur="500"/>
                                        <p:tgtEl>
                                          <p:spTgt spid="10"/>
                                        </p:tgtEl>
                                      </p:cBhvr>
                                    </p:animEffect>
                                  </p:childTnLst>
                                </p:cTn>
                              </p:par>
                            </p:childTnLst>
                          </p:cTn>
                        </p:par>
                        <p:par>
                          <p:cTn id="43" fill="hold">
                            <p:stCondLst>
                              <p:cond delay="500"/>
                            </p:stCondLst>
                            <p:childTnLst>
                              <p:par>
                                <p:cTn id="44" presetID="2" presetClass="entr" presetSubtype="2" fill="hold" grpId="0" nodeType="afterEffect">
                                  <p:stCondLst>
                                    <p:cond delay="0"/>
                                  </p:stCondLst>
                                  <p:childTnLst>
                                    <p:set>
                                      <p:cBhvr>
                                        <p:cTn id="45" dur="1" fill="hold">
                                          <p:stCondLst>
                                            <p:cond delay="0"/>
                                          </p:stCondLst>
                                        </p:cTn>
                                        <p:tgtEl>
                                          <p:spTgt spid="11">
                                            <p:txEl>
                                              <p:pRg st="0" end="0"/>
                                            </p:txEl>
                                          </p:spTgt>
                                        </p:tgtEl>
                                        <p:attrNameLst>
                                          <p:attrName>style.visibility</p:attrName>
                                        </p:attrNameLst>
                                      </p:cBhvr>
                                      <p:to>
                                        <p:strVal val="visible"/>
                                      </p:to>
                                    </p:set>
                                    <p:anim calcmode="lin" valueType="num">
                                      <p:cBhvr additive="base">
                                        <p:cTn id="46" dur="500" fill="hold"/>
                                        <p:tgtEl>
                                          <p:spTgt spid="11">
                                            <p:txEl>
                                              <p:pRg st="0" end="0"/>
                                            </p:txEl>
                                          </p:spTgt>
                                        </p:tgtEl>
                                        <p:attrNameLst>
                                          <p:attrName>ppt_x</p:attrName>
                                        </p:attrNameLst>
                                      </p:cBhvr>
                                      <p:tavLst>
                                        <p:tav tm="0">
                                          <p:val>
                                            <p:strVal val="1+#ppt_w/2"/>
                                          </p:val>
                                        </p:tav>
                                        <p:tav tm="100000">
                                          <p:val>
                                            <p:strVal val="#ppt_x"/>
                                          </p:val>
                                        </p:tav>
                                      </p:tavLst>
                                    </p:anim>
                                    <p:anim calcmode="lin" valueType="num">
                                      <p:cBhvr additive="base">
                                        <p:cTn id="47" dur="500" fill="hold"/>
                                        <p:tgtEl>
                                          <p:spTgt spid="11">
                                            <p:txEl>
                                              <p:pRg st="0" end="0"/>
                                            </p:txEl>
                                          </p:spTgt>
                                        </p:tgtEl>
                                        <p:attrNameLst>
                                          <p:attrName>ppt_y</p:attrName>
                                        </p:attrNameLst>
                                      </p:cBhvr>
                                      <p:tavLst>
                                        <p:tav tm="0">
                                          <p:val>
                                            <p:strVal val="#ppt_y"/>
                                          </p:val>
                                        </p:tav>
                                        <p:tav tm="100000">
                                          <p:val>
                                            <p:strVal val="#ppt_y"/>
                                          </p:val>
                                        </p:tav>
                                      </p:tavLst>
                                    </p:anim>
                                  </p:childTnLst>
                                </p:cTn>
                              </p:par>
                            </p:childTnLst>
                          </p:cTn>
                        </p:par>
                        <p:par>
                          <p:cTn id="48" fill="hold">
                            <p:stCondLst>
                              <p:cond delay="1000"/>
                            </p:stCondLst>
                            <p:childTnLst>
                              <p:par>
                                <p:cTn id="49" presetID="2" presetClass="entr" presetSubtype="2" fill="hold" grpId="0" nodeType="afterEffect">
                                  <p:stCondLst>
                                    <p:cond delay="0"/>
                                  </p:stCondLst>
                                  <p:childTnLst>
                                    <p:set>
                                      <p:cBhvr>
                                        <p:cTn id="50" dur="1" fill="hold">
                                          <p:stCondLst>
                                            <p:cond delay="0"/>
                                          </p:stCondLst>
                                        </p:cTn>
                                        <p:tgtEl>
                                          <p:spTgt spid="11">
                                            <p:txEl>
                                              <p:pRg st="1" end="1"/>
                                            </p:txEl>
                                          </p:spTgt>
                                        </p:tgtEl>
                                        <p:attrNameLst>
                                          <p:attrName>style.visibility</p:attrName>
                                        </p:attrNameLst>
                                      </p:cBhvr>
                                      <p:to>
                                        <p:strVal val="visible"/>
                                      </p:to>
                                    </p:set>
                                    <p:anim calcmode="lin" valueType="num">
                                      <p:cBhvr additive="base">
                                        <p:cTn id="51" dur="500" fill="hold"/>
                                        <p:tgtEl>
                                          <p:spTgt spid="11">
                                            <p:txEl>
                                              <p:pRg st="1" end="1"/>
                                            </p:txEl>
                                          </p:spTgt>
                                        </p:tgtEl>
                                        <p:attrNameLst>
                                          <p:attrName>ppt_x</p:attrName>
                                        </p:attrNameLst>
                                      </p:cBhvr>
                                      <p:tavLst>
                                        <p:tav tm="0">
                                          <p:val>
                                            <p:strVal val="1+#ppt_w/2"/>
                                          </p:val>
                                        </p:tav>
                                        <p:tav tm="100000">
                                          <p:val>
                                            <p:strVal val="#ppt_x"/>
                                          </p:val>
                                        </p:tav>
                                      </p:tavLst>
                                    </p:anim>
                                    <p:anim calcmode="lin" valueType="num">
                                      <p:cBhvr additive="base">
                                        <p:cTn id="52" dur="500" fill="hold"/>
                                        <p:tgtEl>
                                          <p:spTgt spid="11">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53" fill="hold">
                      <p:stCondLst>
                        <p:cond delay="indefinite"/>
                      </p:stCondLst>
                      <p:childTnLst>
                        <p:par>
                          <p:cTn id="54" fill="hold">
                            <p:stCondLst>
                              <p:cond delay="0"/>
                            </p:stCondLst>
                            <p:childTnLst>
                              <p:par>
                                <p:cTn id="55" presetID="22" presetClass="entr" presetSubtype="4" fill="hold" grpId="0" nodeType="clickEffect">
                                  <p:stCondLst>
                                    <p:cond delay="0"/>
                                  </p:stCondLst>
                                  <p:childTnLst>
                                    <p:set>
                                      <p:cBhvr>
                                        <p:cTn id="56" dur="1" fill="hold">
                                          <p:stCondLst>
                                            <p:cond delay="0"/>
                                          </p:stCondLst>
                                        </p:cTn>
                                        <p:tgtEl>
                                          <p:spTgt spid="13"/>
                                        </p:tgtEl>
                                        <p:attrNameLst>
                                          <p:attrName>style.visibility</p:attrName>
                                        </p:attrNameLst>
                                      </p:cBhvr>
                                      <p:to>
                                        <p:strVal val="visible"/>
                                      </p:to>
                                    </p:set>
                                    <p:animEffect transition="in" filter="wipe(down)">
                                      <p:cBhvr>
                                        <p:cTn id="57" dur="500"/>
                                        <p:tgtEl>
                                          <p:spTgt spid="13"/>
                                        </p:tgtEl>
                                      </p:cBhvr>
                                    </p:animEffect>
                                  </p:childTnLst>
                                </p:cTn>
                              </p:par>
                            </p:childTnLst>
                          </p:cTn>
                        </p:par>
                      </p:childTnLst>
                    </p:cTn>
                  </p:par>
                  <p:par>
                    <p:cTn id="58" fill="hold">
                      <p:stCondLst>
                        <p:cond delay="indefinite"/>
                      </p:stCondLst>
                      <p:childTnLst>
                        <p:par>
                          <p:cTn id="59" fill="hold">
                            <p:stCondLst>
                              <p:cond delay="0"/>
                            </p:stCondLst>
                            <p:childTnLst>
                              <p:par>
                                <p:cTn id="60" presetID="22" presetClass="entr" presetSubtype="4" fill="hold" grpId="0" nodeType="clickEffect">
                                  <p:stCondLst>
                                    <p:cond delay="0"/>
                                  </p:stCondLst>
                                  <p:childTnLst>
                                    <p:set>
                                      <p:cBhvr>
                                        <p:cTn id="61" dur="1" fill="hold">
                                          <p:stCondLst>
                                            <p:cond delay="0"/>
                                          </p:stCondLst>
                                        </p:cTn>
                                        <p:tgtEl>
                                          <p:spTgt spid="14"/>
                                        </p:tgtEl>
                                        <p:attrNameLst>
                                          <p:attrName>style.visibility</p:attrName>
                                        </p:attrNameLst>
                                      </p:cBhvr>
                                      <p:to>
                                        <p:strVal val="visible"/>
                                      </p:to>
                                    </p:set>
                                    <p:animEffect transition="in" filter="wipe(down)">
                                      <p:cBhvr>
                                        <p:cTn id="62" dur="500"/>
                                        <p:tgtEl>
                                          <p:spTgt spid="14"/>
                                        </p:tgtEl>
                                      </p:cBhvr>
                                    </p:animEffect>
                                  </p:childTnLst>
                                </p:cTn>
                              </p:par>
                            </p:childTnLst>
                          </p:cTn>
                        </p:par>
                      </p:childTnLst>
                    </p:cTn>
                  </p:par>
                  <p:par>
                    <p:cTn id="63" fill="hold">
                      <p:stCondLst>
                        <p:cond delay="indefinite"/>
                      </p:stCondLst>
                      <p:childTnLst>
                        <p:par>
                          <p:cTn id="64" fill="hold">
                            <p:stCondLst>
                              <p:cond delay="0"/>
                            </p:stCondLst>
                            <p:childTnLst>
                              <p:par>
                                <p:cTn id="65" presetID="22" presetClass="entr" presetSubtype="4" fill="hold" grpId="0" nodeType="clickEffect">
                                  <p:stCondLst>
                                    <p:cond delay="0"/>
                                  </p:stCondLst>
                                  <p:childTnLst>
                                    <p:set>
                                      <p:cBhvr>
                                        <p:cTn id="66" dur="1" fill="hold">
                                          <p:stCondLst>
                                            <p:cond delay="0"/>
                                          </p:stCondLst>
                                        </p:cTn>
                                        <p:tgtEl>
                                          <p:spTgt spid="15"/>
                                        </p:tgtEl>
                                        <p:attrNameLst>
                                          <p:attrName>style.visibility</p:attrName>
                                        </p:attrNameLst>
                                      </p:cBhvr>
                                      <p:to>
                                        <p:strVal val="visible"/>
                                      </p:to>
                                    </p:set>
                                    <p:animEffect transition="in" filter="wipe(down)">
                                      <p:cBhvr>
                                        <p:cTn id="67"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build="p"/>
      <p:bldP spid="5" grpId="0" animBg="1"/>
      <p:bldP spid="8" grpId="0" animBg="1"/>
      <p:bldP spid="9" grpId="0" uiExpand="1" build="p"/>
      <p:bldP spid="10" grpId="0" animBg="1"/>
      <p:bldP spid="11" grpId="0" uiExpand="1" build="p"/>
      <p:bldP spid="13" grpId="0" animBg="1"/>
      <p:bldP spid="14" grpId="0" animBg="1"/>
      <p:bldP spid="15" grpId="0" animBg="1"/>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4"/>
          <p:cNvSpPr>
            <a:spLocks noGrp="1"/>
          </p:cNvSpPr>
          <p:nvPr>
            <p:ph type="sldNum" sz="quarter" idx="12"/>
          </p:nvPr>
        </p:nvSpPr>
        <p:spPr/>
        <p:txBody>
          <a:bodyPr/>
          <a:lstStyle/>
          <a:p>
            <a:pPr>
              <a:defRPr/>
            </a:pPr>
            <a:fld id="{55A4F543-A8C0-49B7-B18F-9EC73C4923E3}" type="slidenum">
              <a:rPr lang="en-US" smtClean="0">
                <a:solidFill>
                  <a:srgbClr val="FFFFFF"/>
                </a:solidFill>
              </a:rPr>
              <a:pPr>
                <a:defRPr/>
              </a:pPr>
              <a:t>22</a:t>
            </a:fld>
            <a:endParaRPr lang="en-US">
              <a:solidFill>
                <a:srgbClr val="FFFFFF"/>
              </a:solidFill>
            </a:endParaRPr>
          </a:p>
        </p:txBody>
      </p:sp>
      <p:pic>
        <p:nvPicPr>
          <p:cNvPr id="245762"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524000" y="472440"/>
            <a:ext cx="2171700" cy="27051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245764" name="Picture 4"/>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953000" y="472440"/>
            <a:ext cx="2254250" cy="27051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245766" name="Picture 6"/>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457325" y="3581400"/>
            <a:ext cx="2305050" cy="277139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245767" name="Picture 7"/>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173345" y="3429000"/>
            <a:ext cx="1813560" cy="277474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2" name="Footer Placeholder 1"/>
          <p:cNvSpPr>
            <a:spLocks noGrp="1"/>
          </p:cNvSpPr>
          <p:nvPr>
            <p:ph type="ftr" sz="quarter" idx="11"/>
          </p:nvPr>
        </p:nvSpPr>
        <p:spPr/>
        <p:txBody>
          <a:bodyPr/>
          <a:lstStyle/>
          <a:p>
            <a:pPr>
              <a:defRPr/>
            </a:pPr>
            <a:r>
              <a:rPr lang="en-US" smtClean="0"/>
              <a:t>Kevin Kay</a:t>
            </a:r>
            <a:endParaRPr lang="en-US"/>
          </a:p>
        </p:txBody>
      </p:sp>
    </p:spTree>
    <p:extLst>
      <p:ext uri="{BB962C8B-B14F-4D97-AF65-F5344CB8AC3E}">
        <p14:creationId xmlns:p14="http://schemas.microsoft.com/office/powerpoint/2010/main" val="2518242059"/>
      </p:ext>
    </p:extLst>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245762"/>
                                        </p:tgtEl>
                                        <p:attrNameLst>
                                          <p:attrName>style.visibility</p:attrName>
                                        </p:attrNameLst>
                                      </p:cBhvr>
                                      <p:to>
                                        <p:strVal val="visible"/>
                                      </p:to>
                                    </p:set>
                                    <p:anim calcmode="lin" valueType="num">
                                      <p:cBhvr>
                                        <p:cTn id="7" dur="500" fill="hold"/>
                                        <p:tgtEl>
                                          <p:spTgt spid="245762"/>
                                        </p:tgtEl>
                                        <p:attrNameLst>
                                          <p:attrName>ppt_w</p:attrName>
                                        </p:attrNameLst>
                                      </p:cBhvr>
                                      <p:tavLst>
                                        <p:tav tm="0">
                                          <p:val>
                                            <p:fltVal val="0"/>
                                          </p:val>
                                        </p:tav>
                                        <p:tav tm="100000">
                                          <p:val>
                                            <p:strVal val="#ppt_w"/>
                                          </p:val>
                                        </p:tav>
                                      </p:tavLst>
                                    </p:anim>
                                    <p:anim calcmode="lin" valueType="num">
                                      <p:cBhvr>
                                        <p:cTn id="8" dur="500" fill="hold"/>
                                        <p:tgtEl>
                                          <p:spTgt spid="245762"/>
                                        </p:tgtEl>
                                        <p:attrNameLst>
                                          <p:attrName>ppt_h</p:attrName>
                                        </p:attrNameLst>
                                      </p:cBhvr>
                                      <p:tavLst>
                                        <p:tav tm="0">
                                          <p:val>
                                            <p:fltVal val="0"/>
                                          </p:val>
                                        </p:tav>
                                        <p:tav tm="100000">
                                          <p:val>
                                            <p:strVal val="#ppt_h"/>
                                          </p:val>
                                        </p:tav>
                                      </p:tavLst>
                                    </p:anim>
                                    <p:animEffect transition="in" filter="fade">
                                      <p:cBhvr>
                                        <p:cTn id="9" dur="500"/>
                                        <p:tgtEl>
                                          <p:spTgt spid="245762"/>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nodeType="clickEffect">
                                  <p:stCondLst>
                                    <p:cond delay="0"/>
                                  </p:stCondLst>
                                  <p:childTnLst>
                                    <p:set>
                                      <p:cBhvr>
                                        <p:cTn id="13" dur="1" fill="hold">
                                          <p:stCondLst>
                                            <p:cond delay="0"/>
                                          </p:stCondLst>
                                        </p:cTn>
                                        <p:tgtEl>
                                          <p:spTgt spid="245764"/>
                                        </p:tgtEl>
                                        <p:attrNameLst>
                                          <p:attrName>style.visibility</p:attrName>
                                        </p:attrNameLst>
                                      </p:cBhvr>
                                      <p:to>
                                        <p:strVal val="visible"/>
                                      </p:to>
                                    </p:set>
                                    <p:anim calcmode="lin" valueType="num">
                                      <p:cBhvr>
                                        <p:cTn id="14" dur="500" fill="hold"/>
                                        <p:tgtEl>
                                          <p:spTgt spid="245764"/>
                                        </p:tgtEl>
                                        <p:attrNameLst>
                                          <p:attrName>ppt_w</p:attrName>
                                        </p:attrNameLst>
                                      </p:cBhvr>
                                      <p:tavLst>
                                        <p:tav tm="0">
                                          <p:val>
                                            <p:fltVal val="0"/>
                                          </p:val>
                                        </p:tav>
                                        <p:tav tm="100000">
                                          <p:val>
                                            <p:strVal val="#ppt_w"/>
                                          </p:val>
                                        </p:tav>
                                      </p:tavLst>
                                    </p:anim>
                                    <p:anim calcmode="lin" valueType="num">
                                      <p:cBhvr>
                                        <p:cTn id="15" dur="500" fill="hold"/>
                                        <p:tgtEl>
                                          <p:spTgt spid="245764"/>
                                        </p:tgtEl>
                                        <p:attrNameLst>
                                          <p:attrName>ppt_h</p:attrName>
                                        </p:attrNameLst>
                                      </p:cBhvr>
                                      <p:tavLst>
                                        <p:tav tm="0">
                                          <p:val>
                                            <p:fltVal val="0"/>
                                          </p:val>
                                        </p:tav>
                                        <p:tav tm="100000">
                                          <p:val>
                                            <p:strVal val="#ppt_h"/>
                                          </p:val>
                                        </p:tav>
                                      </p:tavLst>
                                    </p:anim>
                                    <p:animEffect transition="in" filter="fade">
                                      <p:cBhvr>
                                        <p:cTn id="16" dur="500"/>
                                        <p:tgtEl>
                                          <p:spTgt spid="245764"/>
                                        </p:tgtEl>
                                      </p:cBhvr>
                                    </p:animEffect>
                                  </p:childTnLst>
                                </p:cTn>
                              </p:par>
                            </p:childTnLst>
                          </p:cTn>
                        </p:par>
                      </p:childTnLst>
                    </p:cTn>
                  </p:par>
                  <p:par>
                    <p:cTn id="17" fill="hold">
                      <p:stCondLst>
                        <p:cond delay="indefinite"/>
                      </p:stCondLst>
                      <p:childTnLst>
                        <p:par>
                          <p:cTn id="18" fill="hold">
                            <p:stCondLst>
                              <p:cond delay="0"/>
                            </p:stCondLst>
                            <p:childTnLst>
                              <p:par>
                                <p:cTn id="19" presetID="53" presetClass="entr" presetSubtype="16" fill="hold" nodeType="clickEffect">
                                  <p:stCondLst>
                                    <p:cond delay="0"/>
                                  </p:stCondLst>
                                  <p:childTnLst>
                                    <p:set>
                                      <p:cBhvr>
                                        <p:cTn id="20" dur="1" fill="hold">
                                          <p:stCondLst>
                                            <p:cond delay="0"/>
                                          </p:stCondLst>
                                        </p:cTn>
                                        <p:tgtEl>
                                          <p:spTgt spid="245766"/>
                                        </p:tgtEl>
                                        <p:attrNameLst>
                                          <p:attrName>style.visibility</p:attrName>
                                        </p:attrNameLst>
                                      </p:cBhvr>
                                      <p:to>
                                        <p:strVal val="visible"/>
                                      </p:to>
                                    </p:set>
                                    <p:anim calcmode="lin" valueType="num">
                                      <p:cBhvr>
                                        <p:cTn id="21" dur="500" fill="hold"/>
                                        <p:tgtEl>
                                          <p:spTgt spid="245766"/>
                                        </p:tgtEl>
                                        <p:attrNameLst>
                                          <p:attrName>ppt_w</p:attrName>
                                        </p:attrNameLst>
                                      </p:cBhvr>
                                      <p:tavLst>
                                        <p:tav tm="0">
                                          <p:val>
                                            <p:fltVal val="0"/>
                                          </p:val>
                                        </p:tav>
                                        <p:tav tm="100000">
                                          <p:val>
                                            <p:strVal val="#ppt_w"/>
                                          </p:val>
                                        </p:tav>
                                      </p:tavLst>
                                    </p:anim>
                                    <p:anim calcmode="lin" valueType="num">
                                      <p:cBhvr>
                                        <p:cTn id="22" dur="500" fill="hold"/>
                                        <p:tgtEl>
                                          <p:spTgt spid="245766"/>
                                        </p:tgtEl>
                                        <p:attrNameLst>
                                          <p:attrName>ppt_h</p:attrName>
                                        </p:attrNameLst>
                                      </p:cBhvr>
                                      <p:tavLst>
                                        <p:tav tm="0">
                                          <p:val>
                                            <p:fltVal val="0"/>
                                          </p:val>
                                        </p:tav>
                                        <p:tav tm="100000">
                                          <p:val>
                                            <p:strVal val="#ppt_h"/>
                                          </p:val>
                                        </p:tav>
                                      </p:tavLst>
                                    </p:anim>
                                    <p:animEffect transition="in" filter="fade">
                                      <p:cBhvr>
                                        <p:cTn id="23" dur="500"/>
                                        <p:tgtEl>
                                          <p:spTgt spid="245766"/>
                                        </p:tgtEl>
                                      </p:cBhvr>
                                    </p:animEffect>
                                  </p:childTnLst>
                                </p:cTn>
                              </p:par>
                            </p:childTnLst>
                          </p:cTn>
                        </p:par>
                      </p:childTnLst>
                    </p:cTn>
                  </p:par>
                  <p:par>
                    <p:cTn id="24" fill="hold">
                      <p:stCondLst>
                        <p:cond delay="indefinite"/>
                      </p:stCondLst>
                      <p:childTnLst>
                        <p:par>
                          <p:cTn id="25" fill="hold">
                            <p:stCondLst>
                              <p:cond delay="0"/>
                            </p:stCondLst>
                            <p:childTnLst>
                              <p:par>
                                <p:cTn id="26" presetID="53" presetClass="entr" presetSubtype="16" fill="hold" nodeType="clickEffect">
                                  <p:stCondLst>
                                    <p:cond delay="0"/>
                                  </p:stCondLst>
                                  <p:childTnLst>
                                    <p:set>
                                      <p:cBhvr>
                                        <p:cTn id="27" dur="1" fill="hold">
                                          <p:stCondLst>
                                            <p:cond delay="0"/>
                                          </p:stCondLst>
                                        </p:cTn>
                                        <p:tgtEl>
                                          <p:spTgt spid="245767"/>
                                        </p:tgtEl>
                                        <p:attrNameLst>
                                          <p:attrName>style.visibility</p:attrName>
                                        </p:attrNameLst>
                                      </p:cBhvr>
                                      <p:to>
                                        <p:strVal val="visible"/>
                                      </p:to>
                                    </p:set>
                                    <p:anim calcmode="lin" valueType="num">
                                      <p:cBhvr>
                                        <p:cTn id="28" dur="500" fill="hold"/>
                                        <p:tgtEl>
                                          <p:spTgt spid="245767"/>
                                        </p:tgtEl>
                                        <p:attrNameLst>
                                          <p:attrName>ppt_w</p:attrName>
                                        </p:attrNameLst>
                                      </p:cBhvr>
                                      <p:tavLst>
                                        <p:tav tm="0">
                                          <p:val>
                                            <p:fltVal val="0"/>
                                          </p:val>
                                        </p:tav>
                                        <p:tav tm="100000">
                                          <p:val>
                                            <p:strVal val="#ppt_w"/>
                                          </p:val>
                                        </p:tav>
                                      </p:tavLst>
                                    </p:anim>
                                    <p:anim calcmode="lin" valueType="num">
                                      <p:cBhvr>
                                        <p:cTn id="29" dur="500" fill="hold"/>
                                        <p:tgtEl>
                                          <p:spTgt spid="245767"/>
                                        </p:tgtEl>
                                        <p:attrNameLst>
                                          <p:attrName>ppt_h</p:attrName>
                                        </p:attrNameLst>
                                      </p:cBhvr>
                                      <p:tavLst>
                                        <p:tav tm="0">
                                          <p:val>
                                            <p:fltVal val="0"/>
                                          </p:val>
                                        </p:tav>
                                        <p:tav tm="100000">
                                          <p:val>
                                            <p:strVal val="#ppt_h"/>
                                          </p:val>
                                        </p:tav>
                                      </p:tavLst>
                                    </p:anim>
                                    <p:animEffect transition="in" filter="fade">
                                      <p:cBhvr>
                                        <p:cTn id="30" dur="500"/>
                                        <p:tgtEl>
                                          <p:spTgt spid="24576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p:txBody>
          <a:bodyPr/>
          <a:lstStyle/>
          <a:p>
            <a:pPr>
              <a:defRPr/>
            </a:pPr>
            <a:r>
              <a:rPr lang="en-US" dirty="0"/>
              <a:t>Vision Of Ram &amp; He-Goat</a:t>
            </a:r>
            <a:br>
              <a:rPr lang="en-US" dirty="0"/>
            </a:br>
            <a:r>
              <a:rPr lang="en-US" sz="3000" dirty="0">
                <a:latin typeface="+mn-lt"/>
              </a:rPr>
              <a:t>(Dan. 8)</a:t>
            </a:r>
          </a:p>
        </p:txBody>
      </p:sp>
      <p:graphicFrame>
        <p:nvGraphicFramePr>
          <p:cNvPr id="6" name="Content Placeholder 5"/>
          <p:cNvGraphicFramePr>
            <a:graphicFrameLocks noGrp="1"/>
          </p:cNvGraphicFramePr>
          <p:nvPr>
            <p:ph idx="1"/>
            <p:extLst>
              <p:ext uri="{D42A27DB-BD31-4B8C-83A1-F6EECF244321}">
                <p14:modId xmlns:p14="http://schemas.microsoft.com/office/powerpoint/2010/main" val="1309329129"/>
              </p:ext>
            </p:extLst>
          </p:nvPr>
        </p:nvGraphicFramePr>
        <p:xfrm>
          <a:off x="457200" y="1600200"/>
          <a:ext cx="8229600" cy="4054474"/>
        </p:xfrm>
        <a:graphic>
          <a:graphicData uri="http://schemas.openxmlformats.org/drawingml/2006/table">
            <a:tbl>
              <a:tblPr firstRow="1" bandRow="1">
                <a:tableStyleId>{5C22544A-7EE6-4342-B048-85BDC9FD1C3A}</a:tableStyleId>
              </a:tblPr>
              <a:tblGrid>
                <a:gridCol w="4191000"/>
                <a:gridCol w="4038600"/>
              </a:tblGrid>
              <a:tr h="487756">
                <a:tc>
                  <a:txBody>
                    <a:bodyPr/>
                    <a:lstStyle/>
                    <a:p>
                      <a:pPr algn="ctr"/>
                      <a:r>
                        <a:rPr lang="en-US" sz="2600" dirty="0"/>
                        <a:t>Symbols</a:t>
                      </a:r>
                    </a:p>
                  </a:txBody>
                  <a:tcPr marT="45727" marB="45727" anchor="ctr"/>
                </a:tc>
                <a:tc>
                  <a:txBody>
                    <a:bodyPr/>
                    <a:lstStyle/>
                    <a:p>
                      <a:pPr algn="ctr"/>
                      <a:r>
                        <a:rPr lang="en-US" sz="2600" dirty="0"/>
                        <a:t>Interpretation</a:t>
                      </a:r>
                    </a:p>
                  </a:txBody>
                  <a:tcPr marT="45727" marB="45727" anchor="ctr"/>
                </a:tc>
              </a:tr>
              <a:tr h="396302">
                <a:tc>
                  <a:txBody>
                    <a:bodyPr/>
                    <a:lstStyle/>
                    <a:p>
                      <a:r>
                        <a:rPr lang="en-US" sz="2000" b="1" dirty="0"/>
                        <a:t>Ram</a:t>
                      </a:r>
                      <a:r>
                        <a:rPr lang="en-US" sz="2000" dirty="0"/>
                        <a:t>  </a:t>
                      </a:r>
                      <a:r>
                        <a:rPr lang="en-US" sz="2000" b="1" dirty="0"/>
                        <a:t>With Two Horns  </a:t>
                      </a:r>
                      <a:r>
                        <a:rPr lang="en-US" sz="2000" dirty="0"/>
                        <a:t>(3)</a:t>
                      </a:r>
                    </a:p>
                  </a:txBody>
                  <a:tcPr marT="45727" marB="45727" anchor="ctr"/>
                </a:tc>
                <a:tc>
                  <a:txBody>
                    <a:bodyPr/>
                    <a:lstStyle/>
                    <a:p>
                      <a:r>
                        <a:rPr lang="en-US" sz="2000" b="1" dirty="0"/>
                        <a:t>Kings</a:t>
                      </a:r>
                      <a:r>
                        <a:rPr lang="en-US" sz="2000" b="1" baseline="0" dirty="0"/>
                        <a:t> of Media &amp; Persia  </a:t>
                      </a:r>
                      <a:r>
                        <a:rPr lang="en-US" sz="2000" baseline="0" dirty="0"/>
                        <a:t>(20)</a:t>
                      </a:r>
                      <a:endParaRPr lang="en-US" sz="2000" b="1" dirty="0"/>
                    </a:p>
                  </a:txBody>
                  <a:tcPr marT="45727" marB="45727" anchor="ctr"/>
                </a:tc>
              </a:tr>
              <a:tr h="396302">
                <a:tc>
                  <a:txBody>
                    <a:bodyPr/>
                    <a:lstStyle/>
                    <a:p>
                      <a:r>
                        <a:rPr lang="en-US" sz="2000" b="1" dirty="0"/>
                        <a:t>Higher Horn  </a:t>
                      </a:r>
                      <a:r>
                        <a:rPr lang="en-US" sz="2000" dirty="0"/>
                        <a:t>(3)</a:t>
                      </a:r>
                    </a:p>
                  </a:txBody>
                  <a:tcPr marT="45727" marB="45727" anchor="ctr"/>
                </a:tc>
                <a:tc>
                  <a:txBody>
                    <a:bodyPr/>
                    <a:lstStyle/>
                    <a:p>
                      <a:r>
                        <a:rPr lang="en-US" sz="2000" b="1" dirty="0"/>
                        <a:t>Persian Dominance  </a:t>
                      </a:r>
                      <a:r>
                        <a:rPr lang="en-US" sz="2000" dirty="0"/>
                        <a:t>(cf. 7:5)</a:t>
                      </a:r>
                    </a:p>
                  </a:txBody>
                  <a:tcPr marT="45727" marB="45727" anchor="ctr"/>
                </a:tc>
              </a:tr>
              <a:tr h="396302">
                <a:tc>
                  <a:txBody>
                    <a:bodyPr/>
                    <a:lstStyle/>
                    <a:p>
                      <a:r>
                        <a:rPr lang="en-US" sz="2000" b="1" dirty="0"/>
                        <a:t>Male Goat  </a:t>
                      </a:r>
                      <a:r>
                        <a:rPr lang="en-US" sz="2000" dirty="0"/>
                        <a:t>(5)</a:t>
                      </a:r>
                    </a:p>
                  </a:txBody>
                  <a:tcPr marT="45727" marB="45727" anchor="ctr"/>
                </a:tc>
                <a:tc>
                  <a:txBody>
                    <a:bodyPr/>
                    <a:lstStyle/>
                    <a:p>
                      <a:r>
                        <a:rPr lang="en-US" sz="2000" b="1" dirty="0"/>
                        <a:t>Grecian Empire  </a:t>
                      </a:r>
                      <a:r>
                        <a:rPr lang="en-US" sz="2000" dirty="0"/>
                        <a:t>(21)</a:t>
                      </a:r>
                    </a:p>
                  </a:txBody>
                  <a:tcPr marT="45727" marB="45727" anchor="ctr"/>
                </a:tc>
              </a:tr>
              <a:tr h="396302">
                <a:tc>
                  <a:txBody>
                    <a:bodyPr/>
                    <a:lstStyle/>
                    <a:p>
                      <a:r>
                        <a:rPr lang="en-US" sz="2000" b="1" dirty="0"/>
                        <a:t>Notable Horn  </a:t>
                      </a:r>
                      <a:r>
                        <a:rPr lang="en-US" sz="2000" dirty="0"/>
                        <a:t>(5)</a:t>
                      </a:r>
                    </a:p>
                  </a:txBody>
                  <a:tcPr marT="45727" marB="45727" anchor="ctr"/>
                </a:tc>
                <a:tc>
                  <a:txBody>
                    <a:bodyPr/>
                    <a:lstStyle/>
                    <a:p>
                      <a:r>
                        <a:rPr lang="en-US" sz="2000" b="1" dirty="0"/>
                        <a:t>Alexander the Great  </a:t>
                      </a:r>
                      <a:r>
                        <a:rPr lang="en-US" sz="2000" dirty="0"/>
                        <a:t>(21)</a:t>
                      </a:r>
                    </a:p>
                  </a:txBody>
                  <a:tcPr marT="45727" marB="45727" anchor="ctr"/>
                </a:tc>
              </a:tr>
              <a:tr h="396302">
                <a:tc>
                  <a:txBody>
                    <a:bodyPr/>
                    <a:lstStyle/>
                    <a:p>
                      <a:r>
                        <a:rPr lang="en-US" sz="2000" b="1" dirty="0"/>
                        <a:t>Large</a:t>
                      </a:r>
                      <a:r>
                        <a:rPr lang="en-US" sz="2000" dirty="0"/>
                        <a:t> </a:t>
                      </a:r>
                      <a:r>
                        <a:rPr lang="en-US" sz="2000" b="1" dirty="0"/>
                        <a:t>Horn</a:t>
                      </a:r>
                      <a:r>
                        <a:rPr lang="en-US" sz="2000" baseline="0" dirty="0"/>
                        <a:t> </a:t>
                      </a:r>
                      <a:r>
                        <a:rPr lang="en-US" sz="2000" b="1" baseline="0" dirty="0"/>
                        <a:t>Broken</a:t>
                      </a:r>
                      <a:r>
                        <a:rPr lang="en-US" sz="2000" baseline="0" dirty="0"/>
                        <a:t>  (8)</a:t>
                      </a:r>
                      <a:endParaRPr lang="en-US" sz="2000" dirty="0"/>
                    </a:p>
                  </a:txBody>
                  <a:tcPr marT="45727" marB="45727" anchor="ctr"/>
                </a:tc>
                <a:tc>
                  <a:txBody>
                    <a:bodyPr/>
                    <a:lstStyle/>
                    <a:p>
                      <a:r>
                        <a:rPr lang="en-US" sz="2000" b="1" dirty="0" smtClean="0"/>
                        <a:t>Alexander's </a:t>
                      </a:r>
                      <a:r>
                        <a:rPr lang="en-US" sz="2000" b="1" dirty="0"/>
                        <a:t>Death</a:t>
                      </a:r>
                    </a:p>
                  </a:txBody>
                  <a:tcPr marT="45727" marB="45727" anchor="ctr"/>
                </a:tc>
              </a:tr>
              <a:tr h="396302">
                <a:tc>
                  <a:txBody>
                    <a:bodyPr/>
                    <a:lstStyle/>
                    <a:p>
                      <a:r>
                        <a:rPr lang="en-US" sz="2000" b="1" dirty="0"/>
                        <a:t>Four</a:t>
                      </a:r>
                      <a:r>
                        <a:rPr lang="en-US" sz="2000" dirty="0"/>
                        <a:t> </a:t>
                      </a:r>
                      <a:r>
                        <a:rPr lang="en-US" sz="2000" b="1" dirty="0"/>
                        <a:t>Notable</a:t>
                      </a:r>
                      <a:r>
                        <a:rPr lang="en-US" sz="2000" dirty="0"/>
                        <a:t> </a:t>
                      </a:r>
                      <a:r>
                        <a:rPr lang="en-US" sz="2000" b="1" dirty="0"/>
                        <a:t>Horns</a:t>
                      </a:r>
                      <a:r>
                        <a:rPr lang="en-US" sz="2000" dirty="0"/>
                        <a:t>  (8)</a:t>
                      </a:r>
                    </a:p>
                  </a:txBody>
                  <a:tcPr marT="45727" marB="45727" anchor="ctr"/>
                </a:tc>
                <a:tc>
                  <a:txBody>
                    <a:bodyPr/>
                    <a:lstStyle/>
                    <a:p>
                      <a:r>
                        <a:rPr lang="en-US" sz="2000" b="1" dirty="0"/>
                        <a:t>Four Prominent Successors</a:t>
                      </a:r>
                    </a:p>
                  </a:txBody>
                  <a:tcPr marT="45727" marB="45727" anchor="ctr"/>
                </a:tc>
              </a:tr>
              <a:tr h="396302">
                <a:tc>
                  <a:txBody>
                    <a:bodyPr/>
                    <a:lstStyle/>
                    <a:p>
                      <a:r>
                        <a:rPr lang="en-US" sz="2000" b="1" dirty="0"/>
                        <a:t>Little</a:t>
                      </a:r>
                      <a:r>
                        <a:rPr lang="en-US" sz="2000" dirty="0"/>
                        <a:t> </a:t>
                      </a:r>
                      <a:r>
                        <a:rPr lang="en-US" sz="2000" b="1" dirty="0"/>
                        <a:t>Horn</a:t>
                      </a:r>
                      <a:r>
                        <a:rPr lang="en-US" sz="2000" dirty="0"/>
                        <a:t>  (9)</a:t>
                      </a:r>
                    </a:p>
                  </a:txBody>
                  <a:tcPr marT="45727" marB="45727" anchor="ctr"/>
                </a:tc>
                <a:tc>
                  <a:txBody>
                    <a:bodyPr/>
                    <a:lstStyle/>
                    <a:p>
                      <a:r>
                        <a:rPr lang="en-US" sz="2000" b="1" dirty="0"/>
                        <a:t>Antiochus </a:t>
                      </a:r>
                      <a:r>
                        <a:rPr lang="en-US" sz="2000" b="1" dirty="0" err="1"/>
                        <a:t>Epiphanes</a:t>
                      </a:r>
                      <a:r>
                        <a:rPr lang="en-US" sz="2000" b="0" dirty="0"/>
                        <a:t>  (23)</a:t>
                      </a:r>
                    </a:p>
                  </a:txBody>
                  <a:tcPr marT="45727" marB="45727" anchor="ctr"/>
                </a:tc>
              </a:tr>
              <a:tr h="396302">
                <a:tc>
                  <a:txBody>
                    <a:bodyPr/>
                    <a:lstStyle/>
                    <a:p>
                      <a:r>
                        <a:rPr lang="en-US" sz="2000" b="1" dirty="0"/>
                        <a:t>Glorious</a:t>
                      </a:r>
                      <a:r>
                        <a:rPr lang="en-US" sz="2000" dirty="0"/>
                        <a:t> </a:t>
                      </a:r>
                      <a:r>
                        <a:rPr lang="en-US" sz="2000" b="1" dirty="0"/>
                        <a:t>Land</a:t>
                      </a:r>
                      <a:r>
                        <a:rPr lang="en-US" sz="2000" dirty="0"/>
                        <a:t>  (9)</a:t>
                      </a:r>
                    </a:p>
                  </a:txBody>
                  <a:tcPr marT="45727" marB="45727" anchor="ctr"/>
                </a:tc>
                <a:tc>
                  <a:txBody>
                    <a:bodyPr/>
                    <a:lstStyle/>
                    <a:p>
                      <a:r>
                        <a:rPr lang="en-US" sz="2000" b="1" dirty="0"/>
                        <a:t>Palestine</a:t>
                      </a:r>
                    </a:p>
                  </a:txBody>
                  <a:tcPr marT="45727" marB="45727" anchor="ctr"/>
                </a:tc>
              </a:tr>
              <a:tr h="396302">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000" b="1" dirty="0"/>
                        <a:t>Grew Up To Host Of Heaven</a:t>
                      </a:r>
                      <a:r>
                        <a:rPr lang="en-US" sz="2000" b="1" baseline="0" dirty="0"/>
                        <a:t>  </a:t>
                      </a:r>
                      <a:r>
                        <a:rPr lang="en-US" sz="2000" baseline="0" dirty="0"/>
                        <a:t>(10)</a:t>
                      </a:r>
                      <a:endParaRPr lang="en-US" sz="2000" dirty="0"/>
                    </a:p>
                  </a:txBody>
                  <a:tcPr marT="45727" marB="45727" anchor="ct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000" b="1" dirty="0" smtClean="0"/>
                        <a:t>Antiochus’ </a:t>
                      </a:r>
                      <a:r>
                        <a:rPr lang="en-US" sz="2000" b="1" dirty="0"/>
                        <a:t>Arrogance  </a:t>
                      </a:r>
                      <a:r>
                        <a:rPr lang="en-US" sz="2000" dirty="0"/>
                        <a:t>(25)</a:t>
                      </a:r>
                    </a:p>
                  </a:txBody>
                  <a:tcPr marT="45727" marB="45727" anchor="ctr"/>
                </a:tc>
              </a:tr>
            </a:tbl>
          </a:graphicData>
        </a:graphic>
      </p:graphicFrame>
      <p:sp>
        <p:nvSpPr>
          <p:cNvPr id="3" name="Slide Number Placeholder 2"/>
          <p:cNvSpPr>
            <a:spLocks noGrp="1"/>
          </p:cNvSpPr>
          <p:nvPr>
            <p:ph type="sldNum" sz="quarter" idx="12"/>
          </p:nvPr>
        </p:nvSpPr>
        <p:spPr/>
        <p:txBody>
          <a:bodyPr/>
          <a:lstStyle/>
          <a:p>
            <a:pPr>
              <a:defRPr/>
            </a:pPr>
            <a:fld id="{8A26AC4A-3762-442B-9C2A-42B8E8762023}" type="slidenum">
              <a:rPr lang="en-US">
                <a:solidFill>
                  <a:srgbClr val="FFFFFF"/>
                </a:solidFill>
              </a:rPr>
              <a:pPr>
                <a:defRPr/>
              </a:pPr>
              <a:t>220</a:t>
            </a:fld>
            <a:endParaRPr lang="en-US">
              <a:solidFill>
                <a:srgbClr val="FFFFFF"/>
              </a:solidFill>
            </a:endParaRPr>
          </a:p>
        </p:txBody>
      </p:sp>
      <p:sp>
        <p:nvSpPr>
          <p:cNvPr id="2" name="Footer Placeholder 1"/>
          <p:cNvSpPr>
            <a:spLocks noGrp="1"/>
          </p:cNvSpPr>
          <p:nvPr>
            <p:ph type="ftr" sz="quarter" idx="11"/>
          </p:nvPr>
        </p:nvSpPr>
        <p:spPr/>
        <p:txBody>
          <a:bodyPr/>
          <a:lstStyle/>
          <a:p>
            <a:pPr>
              <a:defRPr/>
            </a:pPr>
            <a:r>
              <a:rPr lang="en-US" smtClean="0"/>
              <a:t>Kevin Kay</a:t>
            </a:r>
            <a:endParaRPr lang="en-US"/>
          </a:p>
        </p:txBody>
      </p:sp>
    </p:spTree>
    <p:extLst>
      <p:ext uri="{BB962C8B-B14F-4D97-AF65-F5344CB8AC3E}">
        <p14:creationId xmlns:p14="http://schemas.microsoft.com/office/powerpoint/2010/main" val="2082602250"/>
      </p:ext>
    </p:extLst>
  </p:cSld>
  <p:clrMapOvr>
    <a:overrideClrMapping bg1="dk2" tx1="lt1" bg2="dk1" tx2="lt2" accent1="accent1" accent2="accent2" accent3="accent3" accent4="accent4" accent5="accent5" accent6="accent6" hlink="hlink" folHlink="folHlink"/>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par>
    </p:tnLst>
  </p:timing>
</p:sld>
</file>

<file path=ppt/slides/slide2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p:txBody>
          <a:bodyPr/>
          <a:lstStyle/>
          <a:p>
            <a:pPr>
              <a:defRPr/>
            </a:pPr>
            <a:r>
              <a:rPr lang="en-US" dirty="0"/>
              <a:t>Vision Of Ram &amp; He-Goat</a:t>
            </a:r>
            <a:br>
              <a:rPr lang="en-US" dirty="0"/>
            </a:br>
            <a:r>
              <a:rPr lang="en-US" sz="3000" dirty="0">
                <a:latin typeface="+mn-lt"/>
              </a:rPr>
              <a:t>(Dan. 8)</a:t>
            </a:r>
          </a:p>
        </p:txBody>
      </p:sp>
      <p:graphicFrame>
        <p:nvGraphicFramePr>
          <p:cNvPr id="6" name="Content Placeholder 5"/>
          <p:cNvGraphicFramePr>
            <a:graphicFrameLocks noGrp="1"/>
          </p:cNvGraphicFramePr>
          <p:nvPr>
            <p:ph idx="1"/>
            <p:extLst>
              <p:ext uri="{D42A27DB-BD31-4B8C-83A1-F6EECF244321}">
                <p14:modId xmlns:p14="http://schemas.microsoft.com/office/powerpoint/2010/main" val="1817306822"/>
              </p:ext>
            </p:extLst>
          </p:nvPr>
        </p:nvGraphicFramePr>
        <p:xfrm>
          <a:off x="457200" y="1600200"/>
          <a:ext cx="8229600" cy="3779837"/>
        </p:xfrm>
        <a:graphic>
          <a:graphicData uri="http://schemas.openxmlformats.org/drawingml/2006/table">
            <a:tbl>
              <a:tblPr firstRow="1" bandRow="1">
                <a:tableStyleId>{5C22544A-7EE6-4342-B048-85BDC9FD1C3A}</a:tableStyleId>
              </a:tblPr>
              <a:tblGrid>
                <a:gridCol w="4114800"/>
                <a:gridCol w="4114800"/>
              </a:tblGrid>
              <a:tr h="487721">
                <a:tc>
                  <a:txBody>
                    <a:bodyPr/>
                    <a:lstStyle/>
                    <a:p>
                      <a:pPr algn="ctr"/>
                      <a:r>
                        <a:rPr lang="en-US" sz="2600" dirty="0"/>
                        <a:t>Symbols</a:t>
                      </a:r>
                    </a:p>
                  </a:txBody>
                  <a:tcPr marT="45724" marB="45724" anchor="ctr"/>
                </a:tc>
                <a:tc>
                  <a:txBody>
                    <a:bodyPr/>
                    <a:lstStyle/>
                    <a:p>
                      <a:pPr algn="ctr"/>
                      <a:r>
                        <a:rPr lang="en-US" sz="2600" dirty="0"/>
                        <a:t>Interpretation</a:t>
                      </a:r>
                    </a:p>
                  </a:txBody>
                  <a:tcPr marT="45724" marB="45724" anchor="ctr"/>
                </a:tc>
              </a:tr>
              <a:tr h="396273">
                <a:tc>
                  <a:txBody>
                    <a:bodyPr/>
                    <a:lstStyle/>
                    <a:p>
                      <a:r>
                        <a:rPr lang="en-US" sz="2000" b="1" dirty="0"/>
                        <a:t>Cast Down Some Of Host  </a:t>
                      </a:r>
                      <a:r>
                        <a:rPr lang="en-US" sz="2000" dirty="0"/>
                        <a:t>(10)</a:t>
                      </a:r>
                    </a:p>
                  </a:txBody>
                  <a:tcPr marT="45724" marB="45724" anchor="ctr"/>
                </a:tc>
                <a:tc>
                  <a:txBody>
                    <a:bodyPr/>
                    <a:lstStyle/>
                    <a:p>
                      <a:r>
                        <a:rPr lang="en-US" sz="2000" b="1" dirty="0"/>
                        <a:t>Persecution Of Jews  </a:t>
                      </a:r>
                      <a:r>
                        <a:rPr lang="en-US" sz="2000" dirty="0"/>
                        <a:t>(24-25)</a:t>
                      </a:r>
                    </a:p>
                  </a:txBody>
                  <a:tcPr marT="45724" marB="45724" anchor="ctr"/>
                </a:tc>
              </a:tr>
              <a:tr h="701099">
                <a:tc>
                  <a:txBody>
                    <a:bodyPr/>
                    <a:lstStyle/>
                    <a:p>
                      <a:r>
                        <a:rPr lang="en-US" sz="2000" b="1" dirty="0"/>
                        <a:t>Prince Of Host </a:t>
                      </a:r>
                      <a:r>
                        <a:rPr lang="en-US" sz="2000" dirty="0"/>
                        <a:t>(11)</a:t>
                      </a:r>
                    </a:p>
                  </a:txBody>
                  <a:tcPr marT="45724" marB="45724" anchor="ct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000" b="1" kern="1200" dirty="0">
                          <a:solidFill>
                            <a:schemeClr val="dk1"/>
                          </a:solidFill>
                          <a:latin typeface="+mn-lt"/>
                          <a:ea typeface="+mn-ea"/>
                          <a:cs typeface="+mn-cs"/>
                        </a:rPr>
                        <a:t>Prince Of princes [God</a:t>
                      </a:r>
                      <a:r>
                        <a:rPr lang="en-US" sz="2000" b="1" kern="1200" dirty="0" smtClean="0">
                          <a:solidFill>
                            <a:schemeClr val="dk1"/>
                          </a:solidFill>
                          <a:latin typeface="+mn-lt"/>
                          <a:ea typeface="+mn-ea"/>
                          <a:cs typeface="+mn-cs"/>
                        </a:rPr>
                        <a:t>]</a:t>
                      </a:r>
                      <a:br>
                        <a:rPr lang="en-US" sz="2000" b="1" kern="1200" dirty="0" smtClean="0">
                          <a:solidFill>
                            <a:schemeClr val="dk1"/>
                          </a:solidFill>
                          <a:latin typeface="+mn-lt"/>
                          <a:ea typeface="+mn-ea"/>
                          <a:cs typeface="+mn-cs"/>
                        </a:rPr>
                      </a:br>
                      <a:r>
                        <a:rPr lang="en-US" sz="2000" kern="1200" dirty="0" smtClean="0">
                          <a:solidFill>
                            <a:schemeClr val="dk1"/>
                          </a:solidFill>
                          <a:latin typeface="+mn-lt"/>
                          <a:ea typeface="+mn-ea"/>
                          <a:cs typeface="+mn-cs"/>
                        </a:rPr>
                        <a:t>(</a:t>
                      </a:r>
                      <a:r>
                        <a:rPr lang="en-US" sz="2000" kern="1200" dirty="0">
                          <a:solidFill>
                            <a:schemeClr val="dk1"/>
                          </a:solidFill>
                          <a:latin typeface="+mn-lt"/>
                          <a:ea typeface="+mn-ea"/>
                          <a:cs typeface="+mn-cs"/>
                        </a:rPr>
                        <a:t>25; cf. 11:36)</a:t>
                      </a:r>
                    </a:p>
                  </a:txBody>
                  <a:tcPr marT="45724" marB="45724" anchor="ctr"/>
                </a:tc>
              </a:tr>
              <a:tr h="701099">
                <a:tc>
                  <a:txBody>
                    <a:bodyPr/>
                    <a:lstStyle/>
                    <a:p>
                      <a:r>
                        <a:rPr lang="en-US" sz="2000" b="1" dirty="0"/>
                        <a:t>Daily Sacrifices Taken Away  </a:t>
                      </a:r>
                      <a:r>
                        <a:rPr lang="en-US" sz="2000" dirty="0"/>
                        <a:t>(11)</a:t>
                      </a:r>
                    </a:p>
                  </a:txBody>
                  <a:tcPr marT="45724" marB="45724" anchor="ctr"/>
                </a:tc>
                <a:tc>
                  <a:txBody>
                    <a:bodyPr/>
                    <a:lstStyle/>
                    <a:p>
                      <a:r>
                        <a:rPr lang="en-US" sz="2000" b="1" dirty="0"/>
                        <a:t>Prohibition Of Sacrifice</a:t>
                      </a:r>
                    </a:p>
                  </a:txBody>
                  <a:tcPr marT="45724" marB="45724" anchor="ctr"/>
                </a:tc>
              </a:tr>
              <a:tr h="396273">
                <a:tc>
                  <a:txBody>
                    <a:bodyPr/>
                    <a:lstStyle/>
                    <a:p>
                      <a:r>
                        <a:rPr lang="en-US" sz="2000" b="1" dirty="0"/>
                        <a:t>Sanctuary</a:t>
                      </a:r>
                      <a:r>
                        <a:rPr lang="en-US" sz="2000" b="1" baseline="0" dirty="0"/>
                        <a:t> Cast Down  </a:t>
                      </a:r>
                      <a:r>
                        <a:rPr lang="en-US" sz="2000" baseline="0" dirty="0"/>
                        <a:t>(11)</a:t>
                      </a:r>
                      <a:endParaRPr lang="en-US" sz="2000" dirty="0"/>
                    </a:p>
                  </a:txBody>
                  <a:tcPr marT="45724" marB="45724" anchor="ctr"/>
                </a:tc>
                <a:tc>
                  <a:txBody>
                    <a:bodyPr/>
                    <a:lstStyle/>
                    <a:p>
                      <a:r>
                        <a:rPr lang="en-US" sz="2000" b="1" dirty="0"/>
                        <a:t>Desecration Of Temple  (168 BC)</a:t>
                      </a:r>
                    </a:p>
                  </a:txBody>
                  <a:tcPr marT="45724" marB="45724" anchor="ctr"/>
                </a:tc>
              </a:tr>
              <a:tr h="396273">
                <a:tc>
                  <a:txBody>
                    <a:bodyPr/>
                    <a:lstStyle/>
                    <a:p>
                      <a:r>
                        <a:rPr lang="en-US" sz="2000" b="1" dirty="0"/>
                        <a:t>Because Of</a:t>
                      </a:r>
                      <a:r>
                        <a:rPr lang="en-US" sz="2000" b="1" baseline="0" dirty="0"/>
                        <a:t> Transgression  </a:t>
                      </a:r>
                      <a:r>
                        <a:rPr lang="en-US" sz="2000" baseline="0" dirty="0"/>
                        <a:t>(12)</a:t>
                      </a:r>
                      <a:endParaRPr lang="en-US" sz="2000" dirty="0"/>
                    </a:p>
                  </a:txBody>
                  <a:tcPr marT="45724" marB="45724" anchor="ctr"/>
                </a:tc>
                <a:tc>
                  <a:txBody>
                    <a:bodyPr/>
                    <a:lstStyle/>
                    <a:p>
                      <a:r>
                        <a:rPr lang="en-US" sz="2000" b="1" dirty="0"/>
                        <a:t>Sins Of Jews</a:t>
                      </a:r>
                    </a:p>
                  </a:txBody>
                  <a:tcPr marT="45724" marB="45724" anchor="ctr"/>
                </a:tc>
              </a:tr>
              <a:tr h="701099">
                <a:tc>
                  <a:txBody>
                    <a:bodyPr/>
                    <a:lstStyle/>
                    <a:p>
                      <a:r>
                        <a:rPr lang="en-US" sz="2000" b="1" dirty="0"/>
                        <a:t>Cast Truth Down To Ground  </a:t>
                      </a:r>
                      <a:r>
                        <a:rPr lang="en-US" sz="2000" dirty="0"/>
                        <a:t>(12)</a:t>
                      </a:r>
                    </a:p>
                  </a:txBody>
                  <a:tcPr marT="45724" marB="45724" anchor="ctr"/>
                </a:tc>
                <a:tc>
                  <a:txBody>
                    <a:bodyPr/>
                    <a:lstStyle/>
                    <a:p>
                      <a:r>
                        <a:rPr lang="en-US" sz="2000" b="1" dirty="0"/>
                        <a:t>OT Scrolls Destroyed</a:t>
                      </a:r>
                    </a:p>
                  </a:txBody>
                  <a:tcPr marT="45724" marB="45724" anchor="ctr"/>
                </a:tc>
              </a:tr>
            </a:tbl>
          </a:graphicData>
        </a:graphic>
      </p:graphicFrame>
      <p:sp>
        <p:nvSpPr>
          <p:cNvPr id="3" name="Slide Number Placeholder 2"/>
          <p:cNvSpPr>
            <a:spLocks noGrp="1"/>
          </p:cNvSpPr>
          <p:nvPr>
            <p:ph type="sldNum" sz="quarter" idx="12"/>
          </p:nvPr>
        </p:nvSpPr>
        <p:spPr/>
        <p:txBody>
          <a:bodyPr/>
          <a:lstStyle/>
          <a:p>
            <a:pPr>
              <a:defRPr/>
            </a:pPr>
            <a:fld id="{ACEBB967-D440-4C2B-B313-21661A72A509}" type="slidenum">
              <a:rPr lang="en-US">
                <a:solidFill>
                  <a:srgbClr val="FFFFFF"/>
                </a:solidFill>
              </a:rPr>
              <a:pPr>
                <a:defRPr/>
              </a:pPr>
              <a:t>221</a:t>
            </a:fld>
            <a:endParaRPr lang="en-US">
              <a:solidFill>
                <a:srgbClr val="FFFFFF"/>
              </a:solidFill>
            </a:endParaRPr>
          </a:p>
        </p:txBody>
      </p:sp>
      <p:sp>
        <p:nvSpPr>
          <p:cNvPr id="2" name="Footer Placeholder 1"/>
          <p:cNvSpPr>
            <a:spLocks noGrp="1"/>
          </p:cNvSpPr>
          <p:nvPr>
            <p:ph type="ftr" sz="quarter" idx="11"/>
          </p:nvPr>
        </p:nvSpPr>
        <p:spPr/>
        <p:txBody>
          <a:bodyPr/>
          <a:lstStyle/>
          <a:p>
            <a:pPr>
              <a:defRPr/>
            </a:pPr>
            <a:r>
              <a:rPr lang="en-US" smtClean="0"/>
              <a:t>Kevin Kay</a:t>
            </a:r>
            <a:endParaRPr lang="en-US"/>
          </a:p>
        </p:txBody>
      </p:sp>
    </p:spTree>
    <p:extLst>
      <p:ext uri="{BB962C8B-B14F-4D97-AF65-F5344CB8AC3E}">
        <p14:creationId xmlns:p14="http://schemas.microsoft.com/office/powerpoint/2010/main" val="1938016013"/>
      </p:ext>
    </p:extLst>
  </p:cSld>
  <p:clrMapOvr>
    <a:overrideClrMapping bg1="dk2" tx1="lt1" bg2="dk1" tx2="lt2" accent1="accent1" accent2="accent2" accent3="accent3" accent4="accent4" accent5="accent5" accent6="accent6" hlink="hlink" folHlink="folHlink"/>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par>
    </p:tnLst>
  </p:timing>
</p:sld>
</file>

<file path=ppt/slides/slide2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p:txBody>
          <a:bodyPr/>
          <a:lstStyle/>
          <a:p>
            <a:pPr>
              <a:defRPr/>
            </a:pPr>
            <a:r>
              <a:rPr lang="en-US" dirty="0"/>
              <a:t>Vision Of Ram &amp; He-Goat</a:t>
            </a:r>
            <a:br>
              <a:rPr lang="en-US" dirty="0"/>
            </a:br>
            <a:r>
              <a:rPr lang="en-US" sz="3000" dirty="0">
                <a:latin typeface="+mn-lt"/>
              </a:rPr>
              <a:t>(Dan. 8)</a:t>
            </a:r>
          </a:p>
        </p:txBody>
      </p:sp>
      <p:graphicFrame>
        <p:nvGraphicFramePr>
          <p:cNvPr id="6" name="Content Placeholder 5"/>
          <p:cNvGraphicFramePr>
            <a:graphicFrameLocks noGrp="1"/>
          </p:cNvGraphicFramePr>
          <p:nvPr>
            <p:ph idx="1"/>
          </p:nvPr>
        </p:nvGraphicFramePr>
        <p:xfrm>
          <a:off x="457200" y="1600200"/>
          <a:ext cx="8229600" cy="3870848"/>
        </p:xfrm>
        <a:graphic>
          <a:graphicData uri="http://schemas.openxmlformats.org/drawingml/2006/table">
            <a:tbl>
              <a:tblPr firstRow="1" bandRow="1">
                <a:tableStyleId>{5C22544A-7EE6-4342-B048-85BDC9FD1C3A}</a:tableStyleId>
              </a:tblPr>
              <a:tblGrid>
                <a:gridCol w="4114800"/>
                <a:gridCol w="4114800"/>
              </a:tblGrid>
              <a:tr h="487600">
                <a:tc>
                  <a:txBody>
                    <a:bodyPr/>
                    <a:lstStyle/>
                    <a:p>
                      <a:pPr algn="ctr"/>
                      <a:r>
                        <a:rPr lang="en-US" sz="2600" dirty="0"/>
                        <a:t>Symbols</a:t>
                      </a:r>
                    </a:p>
                  </a:txBody>
                  <a:tcPr marT="45713" marB="45713" anchor="ctr"/>
                </a:tc>
                <a:tc>
                  <a:txBody>
                    <a:bodyPr/>
                    <a:lstStyle/>
                    <a:p>
                      <a:pPr algn="ctr"/>
                      <a:r>
                        <a:rPr lang="en-US" sz="2600" dirty="0"/>
                        <a:t>Interpretation</a:t>
                      </a:r>
                    </a:p>
                  </a:txBody>
                  <a:tcPr marT="45713" marB="45713" anchor="ctr"/>
                </a:tc>
              </a:tr>
              <a:tr h="700925">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000" b="1" dirty="0"/>
                        <a:t>Transgression Of Desolation  </a:t>
                      </a:r>
                      <a:r>
                        <a:rPr lang="en-US" sz="2000" dirty="0"/>
                        <a:t>(13)</a:t>
                      </a:r>
                    </a:p>
                  </a:txBody>
                  <a:tcPr marT="45713" marB="45713" anchor="ct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000" b="1" dirty="0"/>
                        <a:t>Desecration Of Temple &amp; Persecution Of Jews  </a:t>
                      </a:r>
                      <a:r>
                        <a:rPr lang="en-US" sz="2000" dirty="0"/>
                        <a:t>(13, 24-25)</a:t>
                      </a:r>
                    </a:p>
                  </a:txBody>
                  <a:tcPr marT="45713" marB="45713" anchor="ctr"/>
                </a:tc>
              </a:tr>
              <a:tr h="396175">
                <a:tc>
                  <a:txBody>
                    <a:bodyPr/>
                    <a:lstStyle/>
                    <a:p>
                      <a:r>
                        <a:rPr lang="en-US" sz="2000" b="1" dirty="0"/>
                        <a:t>2,300 Days  </a:t>
                      </a:r>
                      <a:r>
                        <a:rPr lang="en-US" sz="2000" dirty="0"/>
                        <a:t>(14)</a:t>
                      </a:r>
                    </a:p>
                  </a:txBody>
                  <a:tcPr marT="45713" marB="45713" anchor="ctr"/>
                </a:tc>
                <a:tc>
                  <a:txBody>
                    <a:bodyPr/>
                    <a:lstStyle/>
                    <a:p>
                      <a:endParaRPr lang="en-US" sz="2000" dirty="0"/>
                    </a:p>
                  </a:txBody>
                  <a:tcPr marT="45713" marB="45713" anchor="ctr"/>
                </a:tc>
              </a:tr>
              <a:tr h="700925">
                <a:tc>
                  <a:txBody>
                    <a:bodyPr/>
                    <a:lstStyle/>
                    <a:p>
                      <a:r>
                        <a:rPr lang="en-US" sz="2000" b="1" dirty="0"/>
                        <a:t>Sanctuary Cleansed  </a:t>
                      </a:r>
                      <a:r>
                        <a:rPr lang="en-US" sz="2000" dirty="0"/>
                        <a:t>(14)</a:t>
                      </a:r>
                    </a:p>
                  </a:txBody>
                  <a:tcPr marT="45713" marB="45713" anchor="ct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000" b="1" kern="1200" dirty="0">
                          <a:solidFill>
                            <a:schemeClr val="dk1"/>
                          </a:solidFill>
                          <a:latin typeface="+mn-lt"/>
                          <a:ea typeface="+mn-ea"/>
                          <a:cs typeface="+mn-cs"/>
                        </a:rPr>
                        <a:t>Dedication Of Temple  (165-164 BC)</a:t>
                      </a:r>
                    </a:p>
                  </a:txBody>
                  <a:tcPr marT="45713" marB="45713" anchor="ctr"/>
                </a:tc>
              </a:tr>
              <a:tr h="396175">
                <a:tc>
                  <a:txBody>
                    <a:bodyPr/>
                    <a:lstStyle/>
                    <a:p>
                      <a:r>
                        <a:rPr lang="en-US" sz="2000" b="1" dirty="0"/>
                        <a:t>Time Of The End  </a:t>
                      </a:r>
                      <a:r>
                        <a:rPr lang="en-US" sz="2000" dirty="0"/>
                        <a:t>(17)</a:t>
                      </a:r>
                    </a:p>
                  </a:txBody>
                  <a:tcPr marT="45713" marB="45713" anchor="ctr"/>
                </a:tc>
                <a:tc>
                  <a:txBody>
                    <a:bodyPr/>
                    <a:lstStyle/>
                    <a:p>
                      <a:endParaRPr lang="en-US" sz="2000" dirty="0"/>
                    </a:p>
                  </a:txBody>
                  <a:tcPr marT="45713" marB="45713" anchor="ctr"/>
                </a:tc>
              </a:tr>
              <a:tr h="396175">
                <a:tc>
                  <a:txBody>
                    <a:bodyPr/>
                    <a:lstStyle/>
                    <a:p>
                      <a:r>
                        <a:rPr lang="en-US" sz="2000" b="1" dirty="0"/>
                        <a:t>Latter Time Of Indignation  </a:t>
                      </a:r>
                      <a:r>
                        <a:rPr lang="en-US" sz="2000" dirty="0"/>
                        <a:t>(19)</a:t>
                      </a:r>
                    </a:p>
                  </a:txBody>
                  <a:tcPr marT="45713" marB="45713" anchor="ctr"/>
                </a:tc>
                <a:tc>
                  <a:txBody>
                    <a:bodyPr/>
                    <a:lstStyle/>
                    <a:p>
                      <a:endParaRPr lang="en-US" sz="2000" dirty="0"/>
                    </a:p>
                  </a:txBody>
                  <a:tcPr marT="45713" marB="45713" anchor="ctr"/>
                </a:tc>
              </a:tr>
              <a:tr h="396175">
                <a:tc>
                  <a:txBody>
                    <a:bodyPr/>
                    <a:lstStyle/>
                    <a:p>
                      <a:r>
                        <a:rPr lang="en-US" sz="2000" b="1" dirty="0"/>
                        <a:t>The End  </a:t>
                      </a:r>
                      <a:r>
                        <a:rPr lang="en-US" sz="2000" dirty="0"/>
                        <a:t>(19)</a:t>
                      </a:r>
                    </a:p>
                  </a:txBody>
                  <a:tcPr marT="45713" marB="45713" anchor="ctr"/>
                </a:tc>
                <a:tc>
                  <a:txBody>
                    <a:bodyPr/>
                    <a:lstStyle/>
                    <a:p>
                      <a:endParaRPr lang="en-US" sz="2000" dirty="0"/>
                    </a:p>
                  </a:txBody>
                  <a:tcPr marT="45713" marB="45713" anchor="ctr"/>
                </a:tc>
              </a:tr>
              <a:tr h="396175">
                <a:tc>
                  <a:txBody>
                    <a:bodyPr/>
                    <a:lstStyle/>
                    <a:p>
                      <a:r>
                        <a:rPr lang="en-US" sz="2000" b="1" dirty="0"/>
                        <a:t>Seal Up Vision  </a:t>
                      </a:r>
                      <a:r>
                        <a:rPr lang="en-US" sz="2000" dirty="0"/>
                        <a:t>(26)</a:t>
                      </a:r>
                    </a:p>
                  </a:txBody>
                  <a:tcPr marT="45713" marB="45713" anchor="ctr"/>
                </a:tc>
                <a:tc>
                  <a:txBody>
                    <a:bodyPr/>
                    <a:lstStyle/>
                    <a:p>
                      <a:endParaRPr lang="en-US" sz="2000" dirty="0"/>
                    </a:p>
                  </a:txBody>
                  <a:tcPr marT="45713" marB="45713" anchor="ctr"/>
                </a:tc>
              </a:tr>
            </a:tbl>
          </a:graphicData>
        </a:graphic>
      </p:graphicFrame>
      <p:sp>
        <p:nvSpPr>
          <p:cNvPr id="3" name="Slide Number Placeholder 2"/>
          <p:cNvSpPr>
            <a:spLocks noGrp="1"/>
          </p:cNvSpPr>
          <p:nvPr>
            <p:ph type="sldNum" sz="quarter" idx="12"/>
          </p:nvPr>
        </p:nvSpPr>
        <p:spPr/>
        <p:txBody>
          <a:bodyPr/>
          <a:lstStyle/>
          <a:p>
            <a:pPr>
              <a:defRPr/>
            </a:pPr>
            <a:fld id="{85A826AA-CB45-49CE-AE24-18BB85229452}" type="slidenum">
              <a:rPr lang="en-US">
                <a:solidFill>
                  <a:srgbClr val="FFFFFF"/>
                </a:solidFill>
              </a:rPr>
              <a:pPr>
                <a:defRPr/>
              </a:pPr>
              <a:t>222</a:t>
            </a:fld>
            <a:endParaRPr lang="en-US">
              <a:solidFill>
                <a:srgbClr val="FFFFFF"/>
              </a:solidFill>
            </a:endParaRPr>
          </a:p>
        </p:txBody>
      </p:sp>
      <p:sp>
        <p:nvSpPr>
          <p:cNvPr id="2" name="Footer Placeholder 1"/>
          <p:cNvSpPr>
            <a:spLocks noGrp="1"/>
          </p:cNvSpPr>
          <p:nvPr>
            <p:ph type="ftr" sz="quarter" idx="11"/>
          </p:nvPr>
        </p:nvSpPr>
        <p:spPr/>
        <p:txBody>
          <a:bodyPr/>
          <a:lstStyle/>
          <a:p>
            <a:pPr>
              <a:defRPr/>
            </a:pPr>
            <a:r>
              <a:rPr lang="en-US" smtClean="0"/>
              <a:t>Kevin Kay</a:t>
            </a:r>
            <a:endParaRPr lang="en-US"/>
          </a:p>
        </p:txBody>
      </p:sp>
    </p:spTree>
    <p:extLst>
      <p:ext uri="{BB962C8B-B14F-4D97-AF65-F5344CB8AC3E}">
        <p14:creationId xmlns:p14="http://schemas.microsoft.com/office/powerpoint/2010/main" val="1258289023"/>
      </p:ext>
    </p:extLst>
  </p:cSld>
  <p:clrMapOvr>
    <a:overrideClrMapping bg1="dk2" tx1="lt1" bg2="dk1" tx2="lt2" accent1="accent1" accent2="accent2" accent3="accent3" accent4="accent4" accent5="accent5" accent6="accent6" hlink="hlink" folHlink="folHlink"/>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par>
    </p:tnLst>
  </p:timing>
</p:sld>
</file>

<file path=ppt/slides/slide2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9" name="Picture 5" descr="C:\Users\Kevin\AppData\Local\Microsoft\Windows\Temporary Internet Files\Content.IE5\5L2R8L50\MC900209098[1].wmf"/>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5638800" y="-152400"/>
            <a:ext cx="3402594" cy="2339833"/>
          </a:xfrm>
          <a:prstGeom prst="rect">
            <a:avLst/>
          </a:prstGeom>
          <a:noFill/>
          <a:extLst>
            <a:ext uri="{909E8E84-426E-40DD-AFC4-6F175D3DCCD1}">
              <a14:hiddenFill xmlns:a14="http://schemas.microsoft.com/office/drawing/2010/main">
                <a:solidFill>
                  <a:srgbClr val="FFFFFF"/>
                </a:solidFill>
              </a14:hiddenFill>
            </a:ext>
          </a:extLst>
        </p:spPr>
      </p:pic>
      <p:sp>
        <p:nvSpPr>
          <p:cNvPr id="2" name="Title 1"/>
          <p:cNvSpPr>
            <a:spLocks noGrp="1"/>
          </p:cNvSpPr>
          <p:nvPr>
            <p:ph type="title"/>
          </p:nvPr>
        </p:nvSpPr>
        <p:spPr/>
        <p:txBody>
          <a:bodyPr/>
          <a:lstStyle/>
          <a:p>
            <a:pPr algn="l"/>
            <a:r>
              <a:rPr lang="en-US" dirty="0" smtClean="0"/>
              <a:t>Out The Window</a:t>
            </a:r>
            <a:endParaRPr lang="en-US" dirty="0"/>
          </a:p>
        </p:txBody>
      </p:sp>
      <p:sp>
        <p:nvSpPr>
          <p:cNvPr id="3" name="Content Placeholder 2"/>
          <p:cNvSpPr>
            <a:spLocks noGrp="1"/>
          </p:cNvSpPr>
          <p:nvPr>
            <p:ph idx="1"/>
          </p:nvPr>
        </p:nvSpPr>
        <p:spPr/>
        <p:txBody>
          <a:bodyPr/>
          <a:lstStyle/>
          <a:p>
            <a:pPr marL="457200" indent="-457200"/>
            <a:r>
              <a:rPr lang="en-US" sz="2800" dirty="0" smtClean="0">
                <a:solidFill>
                  <a:srgbClr val="FFFF00"/>
                </a:solidFill>
              </a:rPr>
              <a:t>Trouble</a:t>
            </a:r>
            <a:r>
              <a:rPr lang="en-US" sz="2800" dirty="0" smtClean="0"/>
              <a:t> like none other  (Dan. 12:1)</a:t>
            </a:r>
          </a:p>
          <a:p>
            <a:pPr marL="457200" indent="-457200"/>
            <a:r>
              <a:rPr lang="en-US" sz="2800" dirty="0" smtClean="0"/>
              <a:t>People delivered  (Dan. 12:1)</a:t>
            </a:r>
          </a:p>
          <a:p>
            <a:pPr marL="457200" indent="-457200"/>
            <a:r>
              <a:rPr lang="en-US" sz="2800" dirty="0" smtClean="0"/>
              <a:t>Those written in </a:t>
            </a:r>
            <a:r>
              <a:rPr lang="en-US" sz="2800" dirty="0" smtClean="0">
                <a:solidFill>
                  <a:srgbClr val="FFFF00"/>
                </a:solidFill>
              </a:rPr>
              <a:t>book</a:t>
            </a:r>
            <a:r>
              <a:rPr lang="en-US" sz="2800" dirty="0" smtClean="0"/>
              <a:t>  (Dan. 12:1)</a:t>
            </a:r>
          </a:p>
          <a:p>
            <a:pPr marL="457200" indent="-457200"/>
            <a:r>
              <a:rPr lang="en-US" sz="2800" dirty="0" smtClean="0"/>
              <a:t>Those who sleep will </a:t>
            </a:r>
            <a:r>
              <a:rPr lang="en-US" sz="2800" dirty="0" smtClean="0">
                <a:solidFill>
                  <a:srgbClr val="FFFF00"/>
                </a:solidFill>
              </a:rPr>
              <a:t>awake</a:t>
            </a:r>
            <a:r>
              <a:rPr lang="en-US" sz="2800" dirty="0" smtClean="0"/>
              <a:t>  (Dan. 12:2)</a:t>
            </a:r>
          </a:p>
          <a:p>
            <a:pPr marL="457200" indent="-457200"/>
            <a:r>
              <a:rPr lang="en-US" sz="2800" dirty="0" smtClean="0">
                <a:solidFill>
                  <a:srgbClr val="FFFF00"/>
                </a:solidFill>
              </a:rPr>
              <a:t>Everlasting life </a:t>
            </a:r>
            <a:r>
              <a:rPr lang="en-US" sz="2800" dirty="0" smtClean="0"/>
              <a:t>&amp; </a:t>
            </a:r>
            <a:r>
              <a:rPr lang="en-US" sz="2800" dirty="0" smtClean="0">
                <a:solidFill>
                  <a:srgbClr val="FFFF00"/>
                </a:solidFill>
              </a:rPr>
              <a:t>everlasting contempt  </a:t>
            </a:r>
            <a:r>
              <a:rPr lang="en-US" sz="2800" dirty="0" smtClean="0"/>
              <a:t>(Dan. 12:2)</a:t>
            </a:r>
          </a:p>
          <a:p>
            <a:pPr marL="457200" indent="-457200"/>
            <a:r>
              <a:rPr lang="en-US" sz="2800" dirty="0" smtClean="0"/>
              <a:t>Wise shall shine  (Dan. 12:3)</a:t>
            </a:r>
          </a:p>
          <a:p>
            <a:pPr marL="457200" indent="-457200"/>
            <a:r>
              <a:rPr lang="en-US" sz="2800" dirty="0" smtClean="0">
                <a:solidFill>
                  <a:srgbClr val="FFFF00"/>
                </a:solidFill>
              </a:rPr>
              <a:t>Seal book </a:t>
            </a:r>
            <a:r>
              <a:rPr lang="en-US" sz="2800" dirty="0" smtClean="0"/>
              <a:t>until time of end  (Dan. 12:4)</a:t>
            </a:r>
          </a:p>
          <a:p>
            <a:pPr marL="457200" indent="-457200"/>
            <a:r>
              <a:rPr lang="en-US" sz="2800" dirty="0" smtClean="0">
                <a:solidFill>
                  <a:srgbClr val="FFFF00"/>
                </a:solidFill>
              </a:rPr>
              <a:t>Time, times, &amp; ½ time  </a:t>
            </a:r>
            <a:r>
              <a:rPr lang="en-US" sz="2800" dirty="0" smtClean="0"/>
              <a:t>(Dan. 12:7)</a:t>
            </a:r>
            <a:endParaRPr lang="en-US" sz="2800" dirty="0"/>
          </a:p>
        </p:txBody>
      </p:sp>
      <p:sp>
        <p:nvSpPr>
          <p:cNvPr id="4" name="Slide Number Placeholder 3"/>
          <p:cNvSpPr>
            <a:spLocks noGrp="1"/>
          </p:cNvSpPr>
          <p:nvPr>
            <p:ph type="sldNum" sz="quarter" idx="12"/>
          </p:nvPr>
        </p:nvSpPr>
        <p:spPr/>
        <p:txBody>
          <a:bodyPr/>
          <a:lstStyle/>
          <a:p>
            <a:pPr>
              <a:defRPr/>
            </a:pPr>
            <a:fld id="{A4F3638C-56A7-4D86-A7E5-624150A63992}" type="slidenum">
              <a:rPr lang="en-US" smtClean="0">
                <a:solidFill>
                  <a:srgbClr val="FFFFFF"/>
                </a:solidFill>
              </a:rPr>
              <a:pPr>
                <a:defRPr/>
              </a:pPr>
              <a:t>223</a:t>
            </a:fld>
            <a:endParaRPr lang="en-US">
              <a:solidFill>
                <a:srgbClr val="FFFFFF"/>
              </a:solidFill>
            </a:endParaRPr>
          </a:p>
        </p:txBody>
      </p:sp>
      <p:sp>
        <p:nvSpPr>
          <p:cNvPr id="5" name="Footer Placeholder 4"/>
          <p:cNvSpPr>
            <a:spLocks noGrp="1"/>
          </p:cNvSpPr>
          <p:nvPr>
            <p:ph type="ftr" sz="quarter" idx="11"/>
          </p:nvPr>
        </p:nvSpPr>
        <p:spPr/>
        <p:txBody>
          <a:bodyPr/>
          <a:lstStyle/>
          <a:p>
            <a:pPr>
              <a:defRPr/>
            </a:pPr>
            <a:r>
              <a:rPr lang="en-US" smtClean="0">
                <a:solidFill>
                  <a:srgbClr val="FFFFFF"/>
                </a:solidFill>
              </a:rPr>
              <a:t>Kevin Kay</a:t>
            </a:r>
            <a:endParaRPr lang="en-US">
              <a:solidFill>
                <a:srgbClr val="FFFFFF"/>
              </a:solidFill>
            </a:endParaRPr>
          </a:p>
        </p:txBody>
      </p:sp>
    </p:spTree>
    <p:extLst>
      <p:ext uri="{BB962C8B-B14F-4D97-AF65-F5344CB8AC3E}">
        <p14:creationId xmlns:p14="http://schemas.microsoft.com/office/powerpoint/2010/main" val="3524798799"/>
      </p:ext>
    </p:extLst>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ppt_w</p:attrName>
                                        </p:attrNameLst>
                                      </p:cBhvr>
                                      <p:tavLst>
                                        <p:tav tm="0">
                                          <p:val>
                                            <p:fltVal val="0"/>
                                          </p:val>
                                        </p:tav>
                                        <p:tav tm="100000">
                                          <p:val>
                                            <p:strVal val="#ppt_w"/>
                                          </p:val>
                                        </p:tav>
                                      </p:tavLst>
                                    </p:anim>
                                    <p:anim calcmode="lin" valueType="num">
                                      <p:cBhvr>
                                        <p:cTn id="8" dur="500" fill="hold"/>
                                        <p:tgtEl>
                                          <p:spTgt spid="2"/>
                                        </p:tgtEl>
                                        <p:attrNameLst>
                                          <p:attrName>ppt_h</p:attrName>
                                        </p:attrNameLst>
                                      </p:cBhvr>
                                      <p:tavLst>
                                        <p:tav tm="0">
                                          <p:val>
                                            <p:fltVal val="0"/>
                                          </p:val>
                                        </p:tav>
                                        <p:tav tm="100000">
                                          <p:val>
                                            <p:strVal val="#ppt_h"/>
                                          </p:val>
                                        </p:tav>
                                      </p:tavLst>
                                    </p:anim>
                                    <p:animEffect transition="in" filter="fade">
                                      <p:cBhvr>
                                        <p:cTn id="9" dur="500"/>
                                        <p:tgtEl>
                                          <p:spTgt spid="2"/>
                                        </p:tgtEl>
                                      </p:cBhvr>
                                    </p:animEffect>
                                  </p:childTnLst>
                                </p:cTn>
                              </p:par>
                              <p:par>
                                <p:cTn id="10" presetID="53" presetClass="entr" presetSubtype="16" fill="hold" nodeType="withEffect">
                                  <p:stCondLst>
                                    <p:cond delay="0"/>
                                  </p:stCondLst>
                                  <p:childTnLst>
                                    <p:set>
                                      <p:cBhvr>
                                        <p:cTn id="11" dur="1" fill="hold">
                                          <p:stCondLst>
                                            <p:cond delay="0"/>
                                          </p:stCondLst>
                                        </p:cTn>
                                        <p:tgtEl>
                                          <p:spTgt spid="1029"/>
                                        </p:tgtEl>
                                        <p:attrNameLst>
                                          <p:attrName>style.visibility</p:attrName>
                                        </p:attrNameLst>
                                      </p:cBhvr>
                                      <p:to>
                                        <p:strVal val="visible"/>
                                      </p:to>
                                    </p:set>
                                    <p:anim calcmode="lin" valueType="num">
                                      <p:cBhvr>
                                        <p:cTn id="12" dur="500" fill="hold"/>
                                        <p:tgtEl>
                                          <p:spTgt spid="1029"/>
                                        </p:tgtEl>
                                        <p:attrNameLst>
                                          <p:attrName>ppt_w</p:attrName>
                                        </p:attrNameLst>
                                      </p:cBhvr>
                                      <p:tavLst>
                                        <p:tav tm="0">
                                          <p:val>
                                            <p:fltVal val="0"/>
                                          </p:val>
                                        </p:tav>
                                        <p:tav tm="100000">
                                          <p:val>
                                            <p:strVal val="#ppt_w"/>
                                          </p:val>
                                        </p:tav>
                                      </p:tavLst>
                                    </p:anim>
                                    <p:anim calcmode="lin" valueType="num">
                                      <p:cBhvr>
                                        <p:cTn id="13" dur="500" fill="hold"/>
                                        <p:tgtEl>
                                          <p:spTgt spid="1029"/>
                                        </p:tgtEl>
                                        <p:attrNameLst>
                                          <p:attrName>ppt_h</p:attrName>
                                        </p:attrNameLst>
                                      </p:cBhvr>
                                      <p:tavLst>
                                        <p:tav tm="0">
                                          <p:val>
                                            <p:fltVal val="0"/>
                                          </p:val>
                                        </p:tav>
                                        <p:tav tm="100000">
                                          <p:val>
                                            <p:strVal val="#ppt_h"/>
                                          </p:val>
                                        </p:tav>
                                      </p:tavLst>
                                    </p:anim>
                                    <p:animEffect transition="in" filter="fade">
                                      <p:cBhvr>
                                        <p:cTn id="14" dur="500"/>
                                        <p:tgtEl>
                                          <p:spTgt spid="1029"/>
                                        </p:tgtEl>
                                      </p:cBhvr>
                                    </p:animEffect>
                                  </p:childTnLst>
                                </p:cTn>
                              </p:par>
                            </p:childTnLst>
                          </p:cTn>
                        </p:par>
                        <p:par>
                          <p:cTn id="15" fill="hold">
                            <p:stCondLst>
                              <p:cond delay="500"/>
                            </p:stCondLst>
                            <p:childTnLst>
                              <p:par>
                                <p:cTn id="16" presetID="2" presetClass="exit" presetSubtype="3" fill="hold" grpId="0" nodeType="afterEffect">
                                  <p:stCondLst>
                                    <p:cond delay="0"/>
                                  </p:stCondLst>
                                  <p:childTnLst>
                                    <p:anim calcmode="lin" valueType="num">
                                      <p:cBhvr additive="base">
                                        <p:cTn id="17" dur="500"/>
                                        <p:tgtEl>
                                          <p:spTgt spid="3">
                                            <p:txEl>
                                              <p:pRg st="0" end="0"/>
                                            </p:txEl>
                                          </p:spTgt>
                                        </p:tgtEl>
                                        <p:attrNameLst>
                                          <p:attrName>ppt_x</p:attrName>
                                        </p:attrNameLst>
                                      </p:cBhvr>
                                      <p:tavLst>
                                        <p:tav tm="0">
                                          <p:val>
                                            <p:strVal val="ppt_x"/>
                                          </p:val>
                                        </p:tav>
                                        <p:tav tm="100000">
                                          <p:val>
                                            <p:strVal val="1+ppt_w/2"/>
                                          </p:val>
                                        </p:tav>
                                      </p:tavLst>
                                    </p:anim>
                                    <p:anim calcmode="lin" valueType="num">
                                      <p:cBhvr additive="base">
                                        <p:cTn id="18" dur="500"/>
                                        <p:tgtEl>
                                          <p:spTgt spid="3">
                                            <p:txEl>
                                              <p:pRg st="0" end="0"/>
                                            </p:txEl>
                                          </p:spTgt>
                                        </p:tgtEl>
                                        <p:attrNameLst>
                                          <p:attrName>ppt_y</p:attrName>
                                        </p:attrNameLst>
                                      </p:cBhvr>
                                      <p:tavLst>
                                        <p:tav tm="0">
                                          <p:val>
                                            <p:strVal val="ppt_y"/>
                                          </p:val>
                                        </p:tav>
                                        <p:tav tm="100000">
                                          <p:val>
                                            <p:strVal val="0-ppt_h/2"/>
                                          </p:val>
                                        </p:tav>
                                      </p:tavLst>
                                    </p:anim>
                                    <p:set>
                                      <p:cBhvr>
                                        <p:cTn id="19" dur="1" fill="hold">
                                          <p:stCondLst>
                                            <p:cond delay="499"/>
                                          </p:stCondLst>
                                        </p:cTn>
                                        <p:tgtEl>
                                          <p:spTgt spid="3">
                                            <p:txEl>
                                              <p:pRg st="0" end="0"/>
                                            </p:txEl>
                                          </p:spTgt>
                                        </p:tgtEl>
                                        <p:attrNameLst>
                                          <p:attrName>style.visibility</p:attrName>
                                        </p:attrNameLst>
                                      </p:cBhvr>
                                      <p:to>
                                        <p:strVal val="hidden"/>
                                      </p:to>
                                    </p:set>
                                  </p:childTnLst>
                                </p:cTn>
                              </p:par>
                            </p:childTnLst>
                          </p:cTn>
                        </p:par>
                        <p:par>
                          <p:cTn id="20" fill="hold">
                            <p:stCondLst>
                              <p:cond delay="1000"/>
                            </p:stCondLst>
                            <p:childTnLst>
                              <p:par>
                                <p:cTn id="21" presetID="2" presetClass="exit" presetSubtype="3" fill="hold" grpId="0" nodeType="afterEffect">
                                  <p:stCondLst>
                                    <p:cond delay="0"/>
                                  </p:stCondLst>
                                  <p:childTnLst>
                                    <p:anim calcmode="lin" valueType="num">
                                      <p:cBhvr additive="base">
                                        <p:cTn id="22" dur="500"/>
                                        <p:tgtEl>
                                          <p:spTgt spid="3">
                                            <p:txEl>
                                              <p:pRg st="1" end="1"/>
                                            </p:txEl>
                                          </p:spTgt>
                                        </p:tgtEl>
                                        <p:attrNameLst>
                                          <p:attrName>ppt_x</p:attrName>
                                        </p:attrNameLst>
                                      </p:cBhvr>
                                      <p:tavLst>
                                        <p:tav tm="0">
                                          <p:val>
                                            <p:strVal val="ppt_x"/>
                                          </p:val>
                                        </p:tav>
                                        <p:tav tm="100000">
                                          <p:val>
                                            <p:strVal val="1+ppt_w/2"/>
                                          </p:val>
                                        </p:tav>
                                      </p:tavLst>
                                    </p:anim>
                                    <p:anim calcmode="lin" valueType="num">
                                      <p:cBhvr additive="base">
                                        <p:cTn id="23" dur="500"/>
                                        <p:tgtEl>
                                          <p:spTgt spid="3">
                                            <p:txEl>
                                              <p:pRg st="1" end="1"/>
                                            </p:txEl>
                                          </p:spTgt>
                                        </p:tgtEl>
                                        <p:attrNameLst>
                                          <p:attrName>ppt_y</p:attrName>
                                        </p:attrNameLst>
                                      </p:cBhvr>
                                      <p:tavLst>
                                        <p:tav tm="0">
                                          <p:val>
                                            <p:strVal val="ppt_y"/>
                                          </p:val>
                                        </p:tav>
                                        <p:tav tm="100000">
                                          <p:val>
                                            <p:strVal val="0-ppt_h/2"/>
                                          </p:val>
                                        </p:tav>
                                      </p:tavLst>
                                    </p:anim>
                                    <p:set>
                                      <p:cBhvr>
                                        <p:cTn id="24" dur="1" fill="hold">
                                          <p:stCondLst>
                                            <p:cond delay="499"/>
                                          </p:stCondLst>
                                        </p:cTn>
                                        <p:tgtEl>
                                          <p:spTgt spid="3">
                                            <p:txEl>
                                              <p:pRg st="1" end="1"/>
                                            </p:txEl>
                                          </p:spTgt>
                                        </p:tgtEl>
                                        <p:attrNameLst>
                                          <p:attrName>style.visibility</p:attrName>
                                        </p:attrNameLst>
                                      </p:cBhvr>
                                      <p:to>
                                        <p:strVal val="hidden"/>
                                      </p:to>
                                    </p:set>
                                  </p:childTnLst>
                                </p:cTn>
                              </p:par>
                            </p:childTnLst>
                          </p:cTn>
                        </p:par>
                        <p:par>
                          <p:cTn id="25" fill="hold">
                            <p:stCondLst>
                              <p:cond delay="1500"/>
                            </p:stCondLst>
                            <p:childTnLst>
                              <p:par>
                                <p:cTn id="26" presetID="2" presetClass="exit" presetSubtype="3" fill="hold" grpId="0" nodeType="afterEffect">
                                  <p:stCondLst>
                                    <p:cond delay="0"/>
                                  </p:stCondLst>
                                  <p:childTnLst>
                                    <p:anim calcmode="lin" valueType="num">
                                      <p:cBhvr additive="base">
                                        <p:cTn id="27" dur="500"/>
                                        <p:tgtEl>
                                          <p:spTgt spid="3">
                                            <p:txEl>
                                              <p:pRg st="2" end="2"/>
                                            </p:txEl>
                                          </p:spTgt>
                                        </p:tgtEl>
                                        <p:attrNameLst>
                                          <p:attrName>ppt_x</p:attrName>
                                        </p:attrNameLst>
                                      </p:cBhvr>
                                      <p:tavLst>
                                        <p:tav tm="0">
                                          <p:val>
                                            <p:strVal val="ppt_x"/>
                                          </p:val>
                                        </p:tav>
                                        <p:tav tm="100000">
                                          <p:val>
                                            <p:strVal val="1+ppt_w/2"/>
                                          </p:val>
                                        </p:tav>
                                      </p:tavLst>
                                    </p:anim>
                                    <p:anim calcmode="lin" valueType="num">
                                      <p:cBhvr additive="base">
                                        <p:cTn id="28" dur="500"/>
                                        <p:tgtEl>
                                          <p:spTgt spid="3">
                                            <p:txEl>
                                              <p:pRg st="2" end="2"/>
                                            </p:txEl>
                                          </p:spTgt>
                                        </p:tgtEl>
                                        <p:attrNameLst>
                                          <p:attrName>ppt_y</p:attrName>
                                        </p:attrNameLst>
                                      </p:cBhvr>
                                      <p:tavLst>
                                        <p:tav tm="0">
                                          <p:val>
                                            <p:strVal val="ppt_y"/>
                                          </p:val>
                                        </p:tav>
                                        <p:tav tm="100000">
                                          <p:val>
                                            <p:strVal val="0-ppt_h/2"/>
                                          </p:val>
                                        </p:tav>
                                      </p:tavLst>
                                    </p:anim>
                                    <p:set>
                                      <p:cBhvr>
                                        <p:cTn id="29" dur="1" fill="hold">
                                          <p:stCondLst>
                                            <p:cond delay="499"/>
                                          </p:stCondLst>
                                        </p:cTn>
                                        <p:tgtEl>
                                          <p:spTgt spid="3">
                                            <p:txEl>
                                              <p:pRg st="2" end="2"/>
                                            </p:txEl>
                                          </p:spTgt>
                                        </p:tgtEl>
                                        <p:attrNameLst>
                                          <p:attrName>style.visibility</p:attrName>
                                        </p:attrNameLst>
                                      </p:cBhvr>
                                      <p:to>
                                        <p:strVal val="hidden"/>
                                      </p:to>
                                    </p:set>
                                  </p:childTnLst>
                                </p:cTn>
                              </p:par>
                            </p:childTnLst>
                          </p:cTn>
                        </p:par>
                        <p:par>
                          <p:cTn id="30" fill="hold">
                            <p:stCondLst>
                              <p:cond delay="2000"/>
                            </p:stCondLst>
                            <p:childTnLst>
                              <p:par>
                                <p:cTn id="31" presetID="2" presetClass="exit" presetSubtype="3" fill="hold" grpId="0" nodeType="afterEffect">
                                  <p:stCondLst>
                                    <p:cond delay="0"/>
                                  </p:stCondLst>
                                  <p:childTnLst>
                                    <p:anim calcmode="lin" valueType="num">
                                      <p:cBhvr additive="base">
                                        <p:cTn id="32" dur="500"/>
                                        <p:tgtEl>
                                          <p:spTgt spid="3">
                                            <p:txEl>
                                              <p:pRg st="3" end="3"/>
                                            </p:txEl>
                                          </p:spTgt>
                                        </p:tgtEl>
                                        <p:attrNameLst>
                                          <p:attrName>ppt_x</p:attrName>
                                        </p:attrNameLst>
                                      </p:cBhvr>
                                      <p:tavLst>
                                        <p:tav tm="0">
                                          <p:val>
                                            <p:strVal val="ppt_x"/>
                                          </p:val>
                                        </p:tav>
                                        <p:tav tm="100000">
                                          <p:val>
                                            <p:strVal val="1+ppt_w/2"/>
                                          </p:val>
                                        </p:tav>
                                      </p:tavLst>
                                    </p:anim>
                                    <p:anim calcmode="lin" valueType="num">
                                      <p:cBhvr additive="base">
                                        <p:cTn id="33" dur="500"/>
                                        <p:tgtEl>
                                          <p:spTgt spid="3">
                                            <p:txEl>
                                              <p:pRg st="3" end="3"/>
                                            </p:txEl>
                                          </p:spTgt>
                                        </p:tgtEl>
                                        <p:attrNameLst>
                                          <p:attrName>ppt_y</p:attrName>
                                        </p:attrNameLst>
                                      </p:cBhvr>
                                      <p:tavLst>
                                        <p:tav tm="0">
                                          <p:val>
                                            <p:strVal val="ppt_y"/>
                                          </p:val>
                                        </p:tav>
                                        <p:tav tm="100000">
                                          <p:val>
                                            <p:strVal val="0-ppt_h/2"/>
                                          </p:val>
                                        </p:tav>
                                      </p:tavLst>
                                    </p:anim>
                                    <p:set>
                                      <p:cBhvr>
                                        <p:cTn id="34" dur="1" fill="hold">
                                          <p:stCondLst>
                                            <p:cond delay="499"/>
                                          </p:stCondLst>
                                        </p:cTn>
                                        <p:tgtEl>
                                          <p:spTgt spid="3">
                                            <p:txEl>
                                              <p:pRg st="3" end="3"/>
                                            </p:txEl>
                                          </p:spTgt>
                                        </p:tgtEl>
                                        <p:attrNameLst>
                                          <p:attrName>style.visibility</p:attrName>
                                        </p:attrNameLst>
                                      </p:cBhvr>
                                      <p:to>
                                        <p:strVal val="hidden"/>
                                      </p:to>
                                    </p:set>
                                  </p:childTnLst>
                                </p:cTn>
                              </p:par>
                            </p:childTnLst>
                          </p:cTn>
                        </p:par>
                        <p:par>
                          <p:cTn id="35" fill="hold">
                            <p:stCondLst>
                              <p:cond delay="2500"/>
                            </p:stCondLst>
                            <p:childTnLst>
                              <p:par>
                                <p:cTn id="36" presetID="2" presetClass="exit" presetSubtype="3" fill="hold" grpId="0" nodeType="afterEffect">
                                  <p:stCondLst>
                                    <p:cond delay="0"/>
                                  </p:stCondLst>
                                  <p:childTnLst>
                                    <p:anim calcmode="lin" valueType="num">
                                      <p:cBhvr additive="base">
                                        <p:cTn id="37" dur="500"/>
                                        <p:tgtEl>
                                          <p:spTgt spid="3">
                                            <p:txEl>
                                              <p:pRg st="4" end="4"/>
                                            </p:txEl>
                                          </p:spTgt>
                                        </p:tgtEl>
                                        <p:attrNameLst>
                                          <p:attrName>ppt_x</p:attrName>
                                        </p:attrNameLst>
                                      </p:cBhvr>
                                      <p:tavLst>
                                        <p:tav tm="0">
                                          <p:val>
                                            <p:strVal val="ppt_x"/>
                                          </p:val>
                                        </p:tav>
                                        <p:tav tm="100000">
                                          <p:val>
                                            <p:strVal val="1+ppt_w/2"/>
                                          </p:val>
                                        </p:tav>
                                      </p:tavLst>
                                    </p:anim>
                                    <p:anim calcmode="lin" valueType="num">
                                      <p:cBhvr additive="base">
                                        <p:cTn id="38" dur="500"/>
                                        <p:tgtEl>
                                          <p:spTgt spid="3">
                                            <p:txEl>
                                              <p:pRg st="4" end="4"/>
                                            </p:txEl>
                                          </p:spTgt>
                                        </p:tgtEl>
                                        <p:attrNameLst>
                                          <p:attrName>ppt_y</p:attrName>
                                        </p:attrNameLst>
                                      </p:cBhvr>
                                      <p:tavLst>
                                        <p:tav tm="0">
                                          <p:val>
                                            <p:strVal val="ppt_y"/>
                                          </p:val>
                                        </p:tav>
                                        <p:tav tm="100000">
                                          <p:val>
                                            <p:strVal val="0-ppt_h/2"/>
                                          </p:val>
                                        </p:tav>
                                      </p:tavLst>
                                    </p:anim>
                                    <p:set>
                                      <p:cBhvr>
                                        <p:cTn id="39" dur="1" fill="hold">
                                          <p:stCondLst>
                                            <p:cond delay="499"/>
                                          </p:stCondLst>
                                        </p:cTn>
                                        <p:tgtEl>
                                          <p:spTgt spid="3">
                                            <p:txEl>
                                              <p:pRg st="4" end="4"/>
                                            </p:txEl>
                                          </p:spTgt>
                                        </p:tgtEl>
                                        <p:attrNameLst>
                                          <p:attrName>style.visibility</p:attrName>
                                        </p:attrNameLst>
                                      </p:cBhvr>
                                      <p:to>
                                        <p:strVal val="hidden"/>
                                      </p:to>
                                    </p:set>
                                  </p:childTnLst>
                                </p:cTn>
                              </p:par>
                            </p:childTnLst>
                          </p:cTn>
                        </p:par>
                        <p:par>
                          <p:cTn id="40" fill="hold">
                            <p:stCondLst>
                              <p:cond delay="3000"/>
                            </p:stCondLst>
                            <p:childTnLst>
                              <p:par>
                                <p:cTn id="41" presetID="2" presetClass="exit" presetSubtype="3" fill="hold" grpId="0" nodeType="afterEffect">
                                  <p:stCondLst>
                                    <p:cond delay="0"/>
                                  </p:stCondLst>
                                  <p:childTnLst>
                                    <p:anim calcmode="lin" valueType="num">
                                      <p:cBhvr additive="base">
                                        <p:cTn id="42" dur="500"/>
                                        <p:tgtEl>
                                          <p:spTgt spid="3">
                                            <p:txEl>
                                              <p:pRg st="5" end="5"/>
                                            </p:txEl>
                                          </p:spTgt>
                                        </p:tgtEl>
                                        <p:attrNameLst>
                                          <p:attrName>ppt_x</p:attrName>
                                        </p:attrNameLst>
                                      </p:cBhvr>
                                      <p:tavLst>
                                        <p:tav tm="0">
                                          <p:val>
                                            <p:strVal val="ppt_x"/>
                                          </p:val>
                                        </p:tav>
                                        <p:tav tm="100000">
                                          <p:val>
                                            <p:strVal val="1+ppt_w/2"/>
                                          </p:val>
                                        </p:tav>
                                      </p:tavLst>
                                    </p:anim>
                                    <p:anim calcmode="lin" valueType="num">
                                      <p:cBhvr additive="base">
                                        <p:cTn id="43" dur="500"/>
                                        <p:tgtEl>
                                          <p:spTgt spid="3">
                                            <p:txEl>
                                              <p:pRg st="5" end="5"/>
                                            </p:txEl>
                                          </p:spTgt>
                                        </p:tgtEl>
                                        <p:attrNameLst>
                                          <p:attrName>ppt_y</p:attrName>
                                        </p:attrNameLst>
                                      </p:cBhvr>
                                      <p:tavLst>
                                        <p:tav tm="0">
                                          <p:val>
                                            <p:strVal val="ppt_y"/>
                                          </p:val>
                                        </p:tav>
                                        <p:tav tm="100000">
                                          <p:val>
                                            <p:strVal val="0-ppt_h/2"/>
                                          </p:val>
                                        </p:tav>
                                      </p:tavLst>
                                    </p:anim>
                                    <p:set>
                                      <p:cBhvr>
                                        <p:cTn id="44" dur="1" fill="hold">
                                          <p:stCondLst>
                                            <p:cond delay="499"/>
                                          </p:stCondLst>
                                        </p:cTn>
                                        <p:tgtEl>
                                          <p:spTgt spid="3">
                                            <p:txEl>
                                              <p:pRg st="5" end="5"/>
                                            </p:txEl>
                                          </p:spTgt>
                                        </p:tgtEl>
                                        <p:attrNameLst>
                                          <p:attrName>style.visibility</p:attrName>
                                        </p:attrNameLst>
                                      </p:cBhvr>
                                      <p:to>
                                        <p:strVal val="hidden"/>
                                      </p:to>
                                    </p:set>
                                  </p:childTnLst>
                                </p:cTn>
                              </p:par>
                            </p:childTnLst>
                          </p:cTn>
                        </p:par>
                        <p:par>
                          <p:cTn id="45" fill="hold">
                            <p:stCondLst>
                              <p:cond delay="3500"/>
                            </p:stCondLst>
                            <p:childTnLst>
                              <p:par>
                                <p:cTn id="46" presetID="2" presetClass="exit" presetSubtype="3" fill="hold" grpId="0" nodeType="afterEffect">
                                  <p:stCondLst>
                                    <p:cond delay="0"/>
                                  </p:stCondLst>
                                  <p:childTnLst>
                                    <p:anim calcmode="lin" valueType="num">
                                      <p:cBhvr additive="base">
                                        <p:cTn id="47" dur="500"/>
                                        <p:tgtEl>
                                          <p:spTgt spid="3">
                                            <p:txEl>
                                              <p:pRg st="6" end="6"/>
                                            </p:txEl>
                                          </p:spTgt>
                                        </p:tgtEl>
                                        <p:attrNameLst>
                                          <p:attrName>ppt_x</p:attrName>
                                        </p:attrNameLst>
                                      </p:cBhvr>
                                      <p:tavLst>
                                        <p:tav tm="0">
                                          <p:val>
                                            <p:strVal val="ppt_x"/>
                                          </p:val>
                                        </p:tav>
                                        <p:tav tm="100000">
                                          <p:val>
                                            <p:strVal val="1+ppt_w/2"/>
                                          </p:val>
                                        </p:tav>
                                      </p:tavLst>
                                    </p:anim>
                                    <p:anim calcmode="lin" valueType="num">
                                      <p:cBhvr additive="base">
                                        <p:cTn id="48" dur="500"/>
                                        <p:tgtEl>
                                          <p:spTgt spid="3">
                                            <p:txEl>
                                              <p:pRg st="6" end="6"/>
                                            </p:txEl>
                                          </p:spTgt>
                                        </p:tgtEl>
                                        <p:attrNameLst>
                                          <p:attrName>ppt_y</p:attrName>
                                        </p:attrNameLst>
                                      </p:cBhvr>
                                      <p:tavLst>
                                        <p:tav tm="0">
                                          <p:val>
                                            <p:strVal val="ppt_y"/>
                                          </p:val>
                                        </p:tav>
                                        <p:tav tm="100000">
                                          <p:val>
                                            <p:strVal val="0-ppt_h/2"/>
                                          </p:val>
                                        </p:tav>
                                      </p:tavLst>
                                    </p:anim>
                                    <p:set>
                                      <p:cBhvr>
                                        <p:cTn id="49" dur="1" fill="hold">
                                          <p:stCondLst>
                                            <p:cond delay="499"/>
                                          </p:stCondLst>
                                        </p:cTn>
                                        <p:tgtEl>
                                          <p:spTgt spid="3">
                                            <p:txEl>
                                              <p:pRg st="6" end="6"/>
                                            </p:txEl>
                                          </p:spTgt>
                                        </p:tgtEl>
                                        <p:attrNameLst>
                                          <p:attrName>style.visibility</p:attrName>
                                        </p:attrNameLst>
                                      </p:cBhvr>
                                      <p:to>
                                        <p:strVal val="hidden"/>
                                      </p:to>
                                    </p:set>
                                  </p:childTnLst>
                                </p:cTn>
                              </p:par>
                            </p:childTnLst>
                          </p:cTn>
                        </p:par>
                        <p:par>
                          <p:cTn id="50" fill="hold">
                            <p:stCondLst>
                              <p:cond delay="4000"/>
                            </p:stCondLst>
                            <p:childTnLst>
                              <p:par>
                                <p:cTn id="51" presetID="2" presetClass="exit" presetSubtype="3" fill="hold" grpId="0" nodeType="afterEffect">
                                  <p:stCondLst>
                                    <p:cond delay="0"/>
                                  </p:stCondLst>
                                  <p:childTnLst>
                                    <p:anim calcmode="lin" valueType="num">
                                      <p:cBhvr additive="base">
                                        <p:cTn id="52" dur="500"/>
                                        <p:tgtEl>
                                          <p:spTgt spid="3">
                                            <p:txEl>
                                              <p:pRg st="7" end="7"/>
                                            </p:txEl>
                                          </p:spTgt>
                                        </p:tgtEl>
                                        <p:attrNameLst>
                                          <p:attrName>ppt_x</p:attrName>
                                        </p:attrNameLst>
                                      </p:cBhvr>
                                      <p:tavLst>
                                        <p:tav tm="0">
                                          <p:val>
                                            <p:strVal val="ppt_x"/>
                                          </p:val>
                                        </p:tav>
                                        <p:tav tm="100000">
                                          <p:val>
                                            <p:strVal val="1+ppt_w/2"/>
                                          </p:val>
                                        </p:tav>
                                      </p:tavLst>
                                    </p:anim>
                                    <p:anim calcmode="lin" valueType="num">
                                      <p:cBhvr additive="base">
                                        <p:cTn id="53" dur="500"/>
                                        <p:tgtEl>
                                          <p:spTgt spid="3">
                                            <p:txEl>
                                              <p:pRg st="7" end="7"/>
                                            </p:txEl>
                                          </p:spTgt>
                                        </p:tgtEl>
                                        <p:attrNameLst>
                                          <p:attrName>ppt_y</p:attrName>
                                        </p:attrNameLst>
                                      </p:cBhvr>
                                      <p:tavLst>
                                        <p:tav tm="0">
                                          <p:val>
                                            <p:strVal val="ppt_y"/>
                                          </p:val>
                                        </p:tav>
                                        <p:tav tm="100000">
                                          <p:val>
                                            <p:strVal val="0-ppt_h/2"/>
                                          </p:val>
                                        </p:tav>
                                      </p:tavLst>
                                    </p:anim>
                                    <p:set>
                                      <p:cBhvr>
                                        <p:cTn id="54" dur="1" fill="hold">
                                          <p:stCondLst>
                                            <p:cond delay="499"/>
                                          </p:stCondLst>
                                        </p:cTn>
                                        <p:tgtEl>
                                          <p:spTgt spid="3">
                                            <p:txEl>
                                              <p:pRg st="7" end="7"/>
                                            </p:txEl>
                                          </p:spTgt>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build="p"/>
    </p:bldLst>
  </p:timing>
</p:sld>
</file>

<file path=ppt/slides/slide2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9" name="Picture 5" descr="C:\Users\Kevin\AppData\Local\Microsoft\Windows\Temporary Internet Files\Content.IE5\5L2R8L50\MC900209098[1].wmf"/>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5638800" y="-152400"/>
            <a:ext cx="3402594" cy="2339833"/>
          </a:xfrm>
          <a:prstGeom prst="rect">
            <a:avLst/>
          </a:prstGeom>
          <a:noFill/>
          <a:extLst>
            <a:ext uri="{909E8E84-426E-40DD-AFC4-6F175D3DCCD1}">
              <a14:hiddenFill xmlns:a14="http://schemas.microsoft.com/office/drawing/2010/main">
                <a:solidFill>
                  <a:srgbClr val="FFFFFF"/>
                </a:solidFill>
              </a14:hiddenFill>
            </a:ext>
          </a:extLst>
        </p:spPr>
      </p:pic>
      <p:sp>
        <p:nvSpPr>
          <p:cNvPr id="2" name="Title 1"/>
          <p:cNvSpPr>
            <a:spLocks noGrp="1"/>
          </p:cNvSpPr>
          <p:nvPr>
            <p:ph type="title"/>
          </p:nvPr>
        </p:nvSpPr>
        <p:spPr/>
        <p:txBody>
          <a:bodyPr/>
          <a:lstStyle/>
          <a:p>
            <a:pPr algn="l"/>
            <a:r>
              <a:rPr lang="en-US" dirty="0" smtClean="0"/>
              <a:t>Out The Window</a:t>
            </a:r>
            <a:endParaRPr lang="en-US" dirty="0"/>
          </a:p>
        </p:txBody>
      </p:sp>
      <p:sp>
        <p:nvSpPr>
          <p:cNvPr id="3" name="Content Placeholder 2"/>
          <p:cNvSpPr>
            <a:spLocks noGrp="1"/>
          </p:cNvSpPr>
          <p:nvPr>
            <p:ph idx="1"/>
          </p:nvPr>
        </p:nvSpPr>
        <p:spPr/>
        <p:txBody>
          <a:bodyPr/>
          <a:lstStyle/>
          <a:p>
            <a:pPr marL="457200" indent="-457200"/>
            <a:r>
              <a:rPr lang="en-US" sz="2800" dirty="0"/>
              <a:t>Power of holy people </a:t>
            </a:r>
            <a:r>
              <a:rPr lang="en-US" sz="2800" dirty="0">
                <a:solidFill>
                  <a:srgbClr val="FFFF00"/>
                </a:solidFill>
              </a:rPr>
              <a:t>shattered</a:t>
            </a:r>
            <a:r>
              <a:rPr lang="en-US" sz="2800" dirty="0"/>
              <a:t>  (Dan. 12:7)</a:t>
            </a:r>
          </a:p>
          <a:p>
            <a:pPr marL="457200" indent="-457200"/>
            <a:r>
              <a:rPr lang="en-US" sz="2800" dirty="0">
                <a:solidFill>
                  <a:srgbClr val="FFFF00"/>
                </a:solidFill>
              </a:rPr>
              <a:t>Time of the end  </a:t>
            </a:r>
            <a:r>
              <a:rPr lang="en-US" sz="2800" dirty="0"/>
              <a:t>(Dan. 12:9)</a:t>
            </a:r>
          </a:p>
          <a:p>
            <a:pPr marL="457200" indent="-457200"/>
            <a:r>
              <a:rPr lang="en-US" sz="2800" dirty="0"/>
              <a:t>Many purified  (Dan. 12:10)</a:t>
            </a:r>
          </a:p>
          <a:p>
            <a:pPr marL="457200" indent="-457200"/>
            <a:r>
              <a:rPr lang="en-US" sz="2800" dirty="0"/>
              <a:t>Wicked shall do wickedly  (Dan. 12:10)</a:t>
            </a:r>
          </a:p>
          <a:p>
            <a:pPr marL="457200" indent="-457200"/>
            <a:r>
              <a:rPr lang="en-US" sz="2800" dirty="0"/>
              <a:t>Wise will understand  (Dan. 12:10)</a:t>
            </a:r>
          </a:p>
          <a:p>
            <a:pPr marL="457200" indent="-457200"/>
            <a:r>
              <a:rPr lang="en-US" sz="2800" dirty="0">
                <a:solidFill>
                  <a:srgbClr val="FFFF00"/>
                </a:solidFill>
              </a:rPr>
              <a:t>Daily sacrifice </a:t>
            </a:r>
            <a:r>
              <a:rPr lang="en-US" sz="2800" dirty="0"/>
              <a:t>taken away  (Dan. 12:11)</a:t>
            </a:r>
          </a:p>
          <a:p>
            <a:pPr marL="457200" indent="-457200"/>
            <a:r>
              <a:rPr lang="en-US" sz="2800" dirty="0">
                <a:solidFill>
                  <a:srgbClr val="FFFF00"/>
                </a:solidFill>
              </a:rPr>
              <a:t>Abomination of desolation  </a:t>
            </a:r>
            <a:r>
              <a:rPr lang="en-US" sz="2800" dirty="0"/>
              <a:t>(Dan. 12:11)</a:t>
            </a:r>
          </a:p>
          <a:p>
            <a:pPr marL="457200" indent="-457200"/>
            <a:r>
              <a:rPr lang="en-US" sz="2800" dirty="0"/>
              <a:t>Daniel will rest and then arise  (Dan. 12:13)</a:t>
            </a:r>
          </a:p>
        </p:txBody>
      </p:sp>
      <p:sp>
        <p:nvSpPr>
          <p:cNvPr id="4" name="Slide Number Placeholder 3"/>
          <p:cNvSpPr>
            <a:spLocks noGrp="1"/>
          </p:cNvSpPr>
          <p:nvPr>
            <p:ph type="sldNum" sz="quarter" idx="12"/>
          </p:nvPr>
        </p:nvSpPr>
        <p:spPr/>
        <p:txBody>
          <a:bodyPr/>
          <a:lstStyle/>
          <a:p>
            <a:pPr>
              <a:defRPr/>
            </a:pPr>
            <a:fld id="{A4F3638C-56A7-4D86-A7E5-624150A63992}" type="slidenum">
              <a:rPr lang="en-US" smtClean="0">
                <a:solidFill>
                  <a:srgbClr val="FFFFFF"/>
                </a:solidFill>
              </a:rPr>
              <a:pPr>
                <a:defRPr/>
              </a:pPr>
              <a:t>224</a:t>
            </a:fld>
            <a:endParaRPr lang="en-US">
              <a:solidFill>
                <a:srgbClr val="FFFFFF"/>
              </a:solidFill>
            </a:endParaRPr>
          </a:p>
        </p:txBody>
      </p:sp>
      <p:sp>
        <p:nvSpPr>
          <p:cNvPr id="5" name="Footer Placeholder 4"/>
          <p:cNvSpPr>
            <a:spLocks noGrp="1"/>
          </p:cNvSpPr>
          <p:nvPr>
            <p:ph type="ftr" sz="quarter" idx="11"/>
          </p:nvPr>
        </p:nvSpPr>
        <p:spPr/>
        <p:txBody>
          <a:bodyPr/>
          <a:lstStyle/>
          <a:p>
            <a:pPr>
              <a:defRPr/>
            </a:pPr>
            <a:r>
              <a:rPr lang="en-US" smtClean="0">
                <a:solidFill>
                  <a:srgbClr val="FFFFFF"/>
                </a:solidFill>
              </a:rPr>
              <a:t>Kevin Kay</a:t>
            </a:r>
            <a:endParaRPr lang="en-US">
              <a:solidFill>
                <a:srgbClr val="FFFFFF"/>
              </a:solidFill>
            </a:endParaRPr>
          </a:p>
        </p:txBody>
      </p:sp>
    </p:spTree>
    <p:extLst>
      <p:ext uri="{BB962C8B-B14F-4D97-AF65-F5344CB8AC3E}">
        <p14:creationId xmlns:p14="http://schemas.microsoft.com/office/powerpoint/2010/main" val="2218103616"/>
      </p:ext>
    </p:extLst>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ppt_w</p:attrName>
                                        </p:attrNameLst>
                                      </p:cBhvr>
                                      <p:tavLst>
                                        <p:tav tm="0">
                                          <p:val>
                                            <p:fltVal val="0"/>
                                          </p:val>
                                        </p:tav>
                                        <p:tav tm="100000">
                                          <p:val>
                                            <p:strVal val="#ppt_w"/>
                                          </p:val>
                                        </p:tav>
                                      </p:tavLst>
                                    </p:anim>
                                    <p:anim calcmode="lin" valueType="num">
                                      <p:cBhvr>
                                        <p:cTn id="8" dur="500" fill="hold"/>
                                        <p:tgtEl>
                                          <p:spTgt spid="2"/>
                                        </p:tgtEl>
                                        <p:attrNameLst>
                                          <p:attrName>ppt_h</p:attrName>
                                        </p:attrNameLst>
                                      </p:cBhvr>
                                      <p:tavLst>
                                        <p:tav tm="0">
                                          <p:val>
                                            <p:fltVal val="0"/>
                                          </p:val>
                                        </p:tav>
                                        <p:tav tm="100000">
                                          <p:val>
                                            <p:strVal val="#ppt_h"/>
                                          </p:val>
                                        </p:tav>
                                      </p:tavLst>
                                    </p:anim>
                                    <p:animEffect transition="in" filter="fade">
                                      <p:cBhvr>
                                        <p:cTn id="9" dur="500"/>
                                        <p:tgtEl>
                                          <p:spTgt spid="2"/>
                                        </p:tgtEl>
                                      </p:cBhvr>
                                    </p:animEffect>
                                  </p:childTnLst>
                                </p:cTn>
                              </p:par>
                              <p:par>
                                <p:cTn id="10" presetID="53" presetClass="entr" presetSubtype="16" fill="hold" nodeType="withEffect">
                                  <p:stCondLst>
                                    <p:cond delay="0"/>
                                  </p:stCondLst>
                                  <p:childTnLst>
                                    <p:set>
                                      <p:cBhvr>
                                        <p:cTn id="11" dur="1" fill="hold">
                                          <p:stCondLst>
                                            <p:cond delay="0"/>
                                          </p:stCondLst>
                                        </p:cTn>
                                        <p:tgtEl>
                                          <p:spTgt spid="1029"/>
                                        </p:tgtEl>
                                        <p:attrNameLst>
                                          <p:attrName>style.visibility</p:attrName>
                                        </p:attrNameLst>
                                      </p:cBhvr>
                                      <p:to>
                                        <p:strVal val="visible"/>
                                      </p:to>
                                    </p:set>
                                    <p:anim calcmode="lin" valueType="num">
                                      <p:cBhvr>
                                        <p:cTn id="12" dur="500" fill="hold"/>
                                        <p:tgtEl>
                                          <p:spTgt spid="1029"/>
                                        </p:tgtEl>
                                        <p:attrNameLst>
                                          <p:attrName>ppt_w</p:attrName>
                                        </p:attrNameLst>
                                      </p:cBhvr>
                                      <p:tavLst>
                                        <p:tav tm="0">
                                          <p:val>
                                            <p:fltVal val="0"/>
                                          </p:val>
                                        </p:tav>
                                        <p:tav tm="100000">
                                          <p:val>
                                            <p:strVal val="#ppt_w"/>
                                          </p:val>
                                        </p:tav>
                                      </p:tavLst>
                                    </p:anim>
                                    <p:anim calcmode="lin" valueType="num">
                                      <p:cBhvr>
                                        <p:cTn id="13" dur="500" fill="hold"/>
                                        <p:tgtEl>
                                          <p:spTgt spid="1029"/>
                                        </p:tgtEl>
                                        <p:attrNameLst>
                                          <p:attrName>ppt_h</p:attrName>
                                        </p:attrNameLst>
                                      </p:cBhvr>
                                      <p:tavLst>
                                        <p:tav tm="0">
                                          <p:val>
                                            <p:fltVal val="0"/>
                                          </p:val>
                                        </p:tav>
                                        <p:tav tm="100000">
                                          <p:val>
                                            <p:strVal val="#ppt_h"/>
                                          </p:val>
                                        </p:tav>
                                      </p:tavLst>
                                    </p:anim>
                                    <p:animEffect transition="in" filter="fade">
                                      <p:cBhvr>
                                        <p:cTn id="14" dur="500"/>
                                        <p:tgtEl>
                                          <p:spTgt spid="1029"/>
                                        </p:tgtEl>
                                      </p:cBhvr>
                                    </p:animEffect>
                                  </p:childTnLst>
                                </p:cTn>
                              </p:par>
                            </p:childTnLst>
                          </p:cTn>
                        </p:par>
                        <p:par>
                          <p:cTn id="15" fill="hold">
                            <p:stCondLst>
                              <p:cond delay="500"/>
                            </p:stCondLst>
                            <p:childTnLst>
                              <p:par>
                                <p:cTn id="16" presetID="2" presetClass="exit" presetSubtype="3" fill="hold" grpId="0" nodeType="afterEffect">
                                  <p:stCondLst>
                                    <p:cond delay="0"/>
                                  </p:stCondLst>
                                  <p:childTnLst>
                                    <p:anim calcmode="lin" valueType="num">
                                      <p:cBhvr additive="base">
                                        <p:cTn id="17" dur="500"/>
                                        <p:tgtEl>
                                          <p:spTgt spid="3">
                                            <p:txEl>
                                              <p:pRg st="0" end="0"/>
                                            </p:txEl>
                                          </p:spTgt>
                                        </p:tgtEl>
                                        <p:attrNameLst>
                                          <p:attrName>ppt_x</p:attrName>
                                        </p:attrNameLst>
                                      </p:cBhvr>
                                      <p:tavLst>
                                        <p:tav tm="0">
                                          <p:val>
                                            <p:strVal val="ppt_x"/>
                                          </p:val>
                                        </p:tav>
                                        <p:tav tm="100000">
                                          <p:val>
                                            <p:strVal val="1+ppt_w/2"/>
                                          </p:val>
                                        </p:tav>
                                      </p:tavLst>
                                    </p:anim>
                                    <p:anim calcmode="lin" valueType="num">
                                      <p:cBhvr additive="base">
                                        <p:cTn id="18" dur="500"/>
                                        <p:tgtEl>
                                          <p:spTgt spid="3">
                                            <p:txEl>
                                              <p:pRg st="0" end="0"/>
                                            </p:txEl>
                                          </p:spTgt>
                                        </p:tgtEl>
                                        <p:attrNameLst>
                                          <p:attrName>ppt_y</p:attrName>
                                        </p:attrNameLst>
                                      </p:cBhvr>
                                      <p:tavLst>
                                        <p:tav tm="0">
                                          <p:val>
                                            <p:strVal val="ppt_y"/>
                                          </p:val>
                                        </p:tav>
                                        <p:tav tm="100000">
                                          <p:val>
                                            <p:strVal val="0-ppt_h/2"/>
                                          </p:val>
                                        </p:tav>
                                      </p:tavLst>
                                    </p:anim>
                                    <p:set>
                                      <p:cBhvr>
                                        <p:cTn id="19" dur="1" fill="hold">
                                          <p:stCondLst>
                                            <p:cond delay="499"/>
                                          </p:stCondLst>
                                        </p:cTn>
                                        <p:tgtEl>
                                          <p:spTgt spid="3">
                                            <p:txEl>
                                              <p:pRg st="0" end="0"/>
                                            </p:txEl>
                                          </p:spTgt>
                                        </p:tgtEl>
                                        <p:attrNameLst>
                                          <p:attrName>style.visibility</p:attrName>
                                        </p:attrNameLst>
                                      </p:cBhvr>
                                      <p:to>
                                        <p:strVal val="hidden"/>
                                      </p:to>
                                    </p:set>
                                  </p:childTnLst>
                                </p:cTn>
                              </p:par>
                            </p:childTnLst>
                          </p:cTn>
                        </p:par>
                        <p:par>
                          <p:cTn id="20" fill="hold">
                            <p:stCondLst>
                              <p:cond delay="1000"/>
                            </p:stCondLst>
                            <p:childTnLst>
                              <p:par>
                                <p:cTn id="21" presetID="2" presetClass="exit" presetSubtype="3" fill="hold" grpId="0" nodeType="afterEffect">
                                  <p:stCondLst>
                                    <p:cond delay="0"/>
                                  </p:stCondLst>
                                  <p:childTnLst>
                                    <p:anim calcmode="lin" valueType="num">
                                      <p:cBhvr additive="base">
                                        <p:cTn id="22" dur="500"/>
                                        <p:tgtEl>
                                          <p:spTgt spid="3">
                                            <p:txEl>
                                              <p:pRg st="1" end="1"/>
                                            </p:txEl>
                                          </p:spTgt>
                                        </p:tgtEl>
                                        <p:attrNameLst>
                                          <p:attrName>ppt_x</p:attrName>
                                        </p:attrNameLst>
                                      </p:cBhvr>
                                      <p:tavLst>
                                        <p:tav tm="0">
                                          <p:val>
                                            <p:strVal val="ppt_x"/>
                                          </p:val>
                                        </p:tav>
                                        <p:tav tm="100000">
                                          <p:val>
                                            <p:strVal val="1+ppt_w/2"/>
                                          </p:val>
                                        </p:tav>
                                      </p:tavLst>
                                    </p:anim>
                                    <p:anim calcmode="lin" valueType="num">
                                      <p:cBhvr additive="base">
                                        <p:cTn id="23" dur="500"/>
                                        <p:tgtEl>
                                          <p:spTgt spid="3">
                                            <p:txEl>
                                              <p:pRg st="1" end="1"/>
                                            </p:txEl>
                                          </p:spTgt>
                                        </p:tgtEl>
                                        <p:attrNameLst>
                                          <p:attrName>ppt_y</p:attrName>
                                        </p:attrNameLst>
                                      </p:cBhvr>
                                      <p:tavLst>
                                        <p:tav tm="0">
                                          <p:val>
                                            <p:strVal val="ppt_y"/>
                                          </p:val>
                                        </p:tav>
                                        <p:tav tm="100000">
                                          <p:val>
                                            <p:strVal val="0-ppt_h/2"/>
                                          </p:val>
                                        </p:tav>
                                      </p:tavLst>
                                    </p:anim>
                                    <p:set>
                                      <p:cBhvr>
                                        <p:cTn id="24" dur="1" fill="hold">
                                          <p:stCondLst>
                                            <p:cond delay="499"/>
                                          </p:stCondLst>
                                        </p:cTn>
                                        <p:tgtEl>
                                          <p:spTgt spid="3">
                                            <p:txEl>
                                              <p:pRg st="1" end="1"/>
                                            </p:txEl>
                                          </p:spTgt>
                                        </p:tgtEl>
                                        <p:attrNameLst>
                                          <p:attrName>style.visibility</p:attrName>
                                        </p:attrNameLst>
                                      </p:cBhvr>
                                      <p:to>
                                        <p:strVal val="hidden"/>
                                      </p:to>
                                    </p:set>
                                  </p:childTnLst>
                                </p:cTn>
                              </p:par>
                            </p:childTnLst>
                          </p:cTn>
                        </p:par>
                        <p:par>
                          <p:cTn id="25" fill="hold">
                            <p:stCondLst>
                              <p:cond delay="1500"/>
                            </p:stCondLst>
                            <p:childTnLst>
                              <p:par>
                                <p:cTn id="26" presetID="2" presetClass="exit" presetSubtype="3" fill="hold" grpId="0" nodeType="afterEffect">
                                  <p:stCondLst>
                                    <p:cond delay="0"/>
                                  </p:stCondLst>
                                  <p:childTnLst>
                                    <p:anim calcmode="lin" valueType="num">
                                      <p:cBhvr additive="base">
                                        <p:cTn id="27" dur="500"/>
                                        <p:tgtEl>
                                          <p:spTgt spid="3">
                                            <p:txEl>
                                              <p:pRg st="2" end="2"/>
                                            </p:txEl>
                                          </p:spTgt>
                                        </p:tgtEl>
                                        <p:attrNameLst>
                                          <p:attrName>ppt_x</p:attrName>
                                        </p:attrNameLst>
                                      </p:cBhvr>
                                      <p:tavLst>
                                        <p:tav tm="0">
                                          <p:val>
                                            <p:strVal val="ppt_x"/>
                                          </p:val>
                                        </p:tav>
                                        <p:tav tm="100000">
                                          <p:val>
                                            <p:strVal val="1+ppt_w/2"/>
                                          </p:val>
                                        </p:tav>
                                      </p:tavLst>
                                    </p:anim>
                                    <p:anim calcmode="lin" valueType="num">
                                      <p:cBhvr additive="base">
                                        <p:cTn id="28" dur="500"/>
                                        <p:tgtEl>
                                          <p:spTgt spid="3">
                                            <p:txEl>
                                              <p:pRg st="2" end="2"/>
                                            </p:txEl>
                                          </p:spTgt>
                                        </p:tgtEl>
                                        <p:attrNameLst>
                                          <p:attrName>ppt_y</p:attrName>
                                        </p:attrNameLst>
                                      </p:cBhvr>
                                      <p:tavLst>
                                        <p:tav tm="0">
                                          <p:val>
                                            <p:strVal val="ppt_y"/>
                                          </p:val>
                                        </p:tav>
                                        <p:tav tm="100000">
                                          <p:val>
                                            <p:strVal val="0-ppt_h/2"/>
                                          </p:val>
                                        </p:tav>
                                      </p:tavLst>
                                    </p:anim>
                                    <p:set>
                                      <p:cBhvr>
                                        <p:cTn id="29" dur="1" fill="hold">
                                          <p:stCondLst>
                                            <p:cond delay="499"/>
                                          </p:stCondLst>
                                        </p:cTn>
                                        <p:tgtEl>
                                          <p:spTgt spid="3">
                                            <p:txEl>
                                              <p:pRg st="2" end="2"/>
                                            </p:txEl>
                                          </p:spTgt>
                                        </p:tgtEl>
                                        <p:attrNameLst>
                                          <p:attrName>style.visibility</p:attrName>
                                        </p:attrNameLst>
                                      </p:cBhvr>
                                      <p:to>
                                        <p:strVal val="hidden"/>
                                      </p:to>
                                    </p:set>
                                  </p:childTnLst>
                                </p:cTn>
                              </p:par>
                            </p:childTnLst>
                          </p:cTn>
                        </p:par>
                        <p:par>
                          <p:cTn id="30" fill="hold">
                            <p:stCondLst>
                              <p:cond delay="2000"/>
                            </p:stCondLst>
                            <p:childTnLst>
                              <p:par>
                                <p:cTn id="31" presetID="2" presetClass="exit" presetSubtype="3" fill="hold" grpId="0" nodeType="afterEffect">
                                  <p:stCondLst>
                                    <p:cond delay="0"/>
                                  </p:stCondLst>
                                  <p:childTnLst>
                                    <p:anim calcmode="lin" valueType="num">
                                      <p:cBhvr additive="base">
                                        <p:cTn id="32" dur="500"/>
                                        <p:tgtEl>
                                          <p:spTgt spid="3">
                                            <p:txEl>
                                              <p:pRg st="3" end="3"/>
                                            </p:txEl>
                                          </p:spTgt>
                                        </p:tgtEl>
                                        <p:attrNameLst>
                                          <p:attrName>ppt_x</p:attrName>
                                        </p:attrNameLst>
                                      </p:cBhvr>
                                      <p:tavLst>
                                        <p:tav tm="0">
                                          <p:val>
                                            <p:strVal val="ppt_x"/>
                                          </p:val>
                                        </p:tav>
                                        <p:tav tm="100000">
                                          <p:val>
                                            <p:strVal val="1+ppt_w/2"/>
                                          </p:val>
                                        </p:tav>
                                      </p:tavLst>
                                    </p:anim>
                                    <p:anim calcmode="lin" valueType="num">
                                      <p:cBhvr additive="base">
                                        <p:cTn id="33" dur="500"/>
                                        <p:tgtEl>
                                          <p:spTgt spid="3">
                                            <p:txEl>
                                              <p:pRg st="3" end="3"/>
                                            </p:txEl>
                                          </p:spTgt>
                                        </p:tgtEl>
                                        <p:attrNameLst>
                                          <p:attrName>ppt_y</p:attrName>
                                        </p:attrNameLst>
                                      </p:cBhvr>
                                      <p:tavLst>
                                        <p:tav tm="0">
                                          <p:val>
                                            <p:strVal val="ppt_y"/>
                                          </p:val>
                                        </p:tav>
                                        <p:tav tm="100000">
                                          <p:val>
                                            <p:strVal val="0-ppt_h/2"/>
                                          </p:val>
                                        </p:tav>
                                      </p:tavLst>
                                    </p:anim>
                                    <p:set>
                                      <p:cBhvr>
                                        <p:cTn id="34" dur="1" fill="hold">
                                          <p:stCondLst>
                                            <p:cond delay="499"/>
                                          </p:stCondLst>
                                        </p:cTn>
                                        <p:tgtEl>
                                          <p:spTgt spid="3">
                                            <p:txEl>
                                              <p:pRg st="3" end="3"/>
                                            </p:txEl>
                                          </p:spTgt>
                                        </p:tgtEl>
                                        <p:attrNameLst>
                                          <p:attrName>style.visibility</p:attrName>
                                        </p:attrNameLst>
                                      </p:cBhvr>
                                      <p:to>
                                        <p:strVal val="hidden"/>
                                      </p:to>
                                    </p:set>
                                  </p:childTnLst>
                                </p:cTn>
                              </p:par>
                            </p:childTnLst>
                          </p:cTn>
                        </p:par>
                        <p:par>
                          <p:cTn id="35" fill="hold">
                            <p:stCondLst>
                              <p:cond delay="2500"/>
                            </p:stCondLst>
                            <p:childTnLst>
                              <p:par>
                                <p:cTn id="36" presetID="2" presetClass="exit" presetSubtype="3" fill="hold" grpId="0" nodeType="afterEffect">
                                  <p:stCondLst>
                                    <p:cond delay="0"/>
                                  </p:stCondLst>
                                  <p:childTnLst>
                                    <p:anim calcmode="lin" valueType="num">
                                      <p:cBhvr additive="base">
                                        <p:cTn id="37" dur="500"/>
                                        <p:tgtEl>
                                          <p:spTgt spid="3">
                                            <p:txEl>
                                              <p:pRg st="4" end="4"/>
                                            </p:txEl>
                                          </p:spTgt>
                                        </p:tgtEl>
                                        <p:attrNameLst>
                                          <p:attrName>ppt_x</p:attrName>
                                        </p:attrNameLst>
                                      </p:cBhvr>
                                      <p:tavLst>
                                        <p:tav tm="0">
                                          <p:val>
                                            <p:strVal val="ppt_x"/>
                                          </p:val>
                                        </p:tav>
                                        <p:tav tm="100000">
                                          <p:val>
                                            <p:strVal val="1+ppt_w/2"/>
                                          </p:val>
                                        </p:tav>
                                      </p:tavLst>
                                    </p:anim>
                                    <p:anim calcmode="lin" valueType="num">
                                      <p:cBhvr additive="base">
                                        <p:cTn id="38" dur="500"/>
                                        <p:tgtEl>
                                          <p:spTgt spid="3">
                                            <p:txEl>
                                              <p:pRg st="4" end="4"/>
                                            </p:txEl>
                                          </p:spTgt>
                                        </p:tgtEl>
                                        <p:attrNameLst>
                                          <p:attrName>ppt_y</p:attrName>
                                        </p:attrNameLst>
                                      </p:cBhvr>
                                      <p:tavLst>
                                        <p:tav tm="0">
                                          <p:val>
                                            <p:strVal val="ppt_y"/>
                                          </p:val>
                                        </p:tav>
                                        <p:tav tm="100000">
                                          <p:val>
                                            <p:strVal val="0-ppt_h/2"/>
                                          </p:val>
                                        </p:tav>
                                      </p:tavLst>
                                    </p:anim>
                                    <p:set>
                                      <p:cBhvr>
                                        <p:cTn id="39" dur="1" fill="hold">
                                          <p:stCondLst>
                                            <p:cond delay="499"/>
                                          </p:stCondLst>
                                        </p:cTn>
                                        <p:tgtEl>
                                          <p:spTgt spid="3">
                                            <p:txEl>
                                              <p:pRg st="4" end="4"/>
                                            </p:txEl>
                                          </p:spTgt>
                                        </p:tgtEl>
                                        <p:attrNameLst>
                                          <p:attrName>style.visibility</p:attrName>
                                        </p:attrNameLst>
                                      </p:cBhvr>
                                      <p:to>
                                        <p:strVal val="hidden"/>
                                      </p:to>
                                    </p:set>
                                  </p:childTnLst>
                                </p:cTn>
                              </p:par>
                            </p:childTnLst>
                          </p:cTn>
                        </p:par>
                        <p:par>
                          <p:cTn id="40" fill="hold">
                            <p:stCondLst>
                              <p:cond delay="3000"/>
                            </p:stCondLst>
                            <p:childTnLst>
                              <p:par>
                                <p:cTn id="41" presetID="2" presetClass="exit" presetSubtype="3" fill="hold" grpId="0" nodeType="afterEffect">
                                  <p:stCondLst>
                                    <p:cond delay="0"/>
                                  </p:stCondLst>
                                  <p:childTnLst>
                                    <p:anim calcmode="lin" valueType="num">
                                      <p:cBhvr additive="base">
                                        <p:cTn id="42" dur="500"/>
                                        <p:tgtEl>
                                          <p:spTgt spid="3">
                                            <p:txEl>
                                              <p:pRg st="5" end="5"/>
                                            </p:txEl>
                                          </p:spTgt>
                                        </p:tgtEl>
                                        <p:attrNameLst>
                                          <p:attrName>ppt_x</p:attrName>
                                        </p:attrNameLst>
                                      </p:cBhvr>
                                      <p:tavLst>
                                        <p:tav tm="0">
                                          <p:val>
                                            <p:strVal val="ppt_x"/>
                                          </p:val>
                                        </p:tav>
                                        <p:tav tm="100000">
                                          <p:val>
                                            <p:strVal val="1+ppt_w/2"/>
                                          </p:val>
                                        </p:tav>
                                      </p:tavLst>
                                    </p:anim>
                                    <p:anim calcmode="lin" valueType="num">
                                      <p:cBhvr additive="base">
                                        <p:cTn id="43" dur="500"/>
                                        <p:tgtEl>
                                          <p:spTgt spid="3">
                                            <p:txEl>
                                              <p:pRg st="5" end="5"/>
                                            </p:txEl>
                                          </p:spTgt>
                                        </p:tgtEl>
                                        <p:attrNameLst>
                                          <p:attrName>ppt_y</p:attrName>
                                        </p:attrNameLst>
                                      </p:cBhvr>
                                      <p:tavLst>
                                        <p:tav tm="0">
                                          <p:val>
                                            <p:strVal val="ppt_y"/>
                                          </p:val>
                                        </p:tav>
                                        <p:tav tm="100000">
                                          <p:val>
                                            <p:strVal val="0-ppt_h/2"/>
                                          </p:val>
                                        </p:tav>
                                      </p:tavLst>
                                    </p:anim>
                                    <p:set>
                                      <p:cBhvr>
                                        <p:cTn id="44" dur="1" fill="hold">
                                          <p:stCondLst>
                                            <p:cond delay="499"/>
                                          </p:stCondLst>
                                        </p:cTn>
                                        <p:tgtEl>
                                          <p:spTgt spid="3">
                                            <p:txEl>
                                              <p:pRg st="5" end="5"/>
                                            </p:txEl>
                                          </p:spTgt>
                                        </p:tgtEl>
                                        <p:attrNameLst>
                                          <p:attrName>style.visibility</p:attrName>
                                        </p:attrNameLst>
                                      </p:cBhvr>
                                      <p:to>
                                        <p:strVal val="hidden"/>
                                      </p:to>
                                    </p:set>
                                  </p:childTnLst>
                                </p:cTn>
                              </p:par>
                            </p:childTnLst>
                          </p:cTn>
                        </p:par>
                        <p:par>
                          <p:cTn id="45" fill="hold">
                            <p:stCondLst>
                              <p:cond delay="3500"/>
                            </p:stCondLst>
                            <p:childTnLst>
                              <p:par>
                                <p:cTn id="46" presetID="2" presetClass="exit" presetSubtype="3" fill="hold" grpId="0" nodeType="afterEffect">
                                  <p:stCondLst>
                                    <p:cond delay="0"/>
                                  </p:stCondLst>
                                  <p:childTnLst>
                                    <p:anim calcmode="lin" valueType="num">
                                      <p:cBhvr additive="base">
                                        <p:cTn id="47" dur="500"/>
                                        <p:tgtEl>
                                          <p:spTgt spid="3">
                                            <p:txEl>
                                              <p:pRg st="6" end="6"/>
                                            </p:txEl>
                                          </p:spTgt>
                                        </p:tgtEl>
                                        <p:attrNameLst>
                                          <p:attrName>ppt_x</p:attrName>
                                        </p:attrNameLst>
                                      </p:cBhvr>
                                      <p:tavLst>
                                        <p:tav tm="0">
                                          <p:val>
                                            <p:strVal val="ppt_x"/>
                                          </p:val>
                                        </p:tav>
                                        <p:tav tm="100000">
                                          <p:val>
                                            <p:strVal val="1+ppt_w/2"/>
                                          </p:val>
                                        </p:tav>
                                      </p:tavLst>
                                    </p:anim>
                                    <p:anim calcmode="lin" valueType="num">
                                      <p:cBhvr additive="base">
                                        <p:cTn id="48" dur="500"/>
                                        <p:tgtEl>
                                          <p:spTgt spid="3">
                                            <p:txEl>
                                              <p:pRg st="6" end="6"/>
                                            </p:txEl>
                                          </p:spTgt>
                                        </p:tgtEl>
                                        <p:attrNameLst>
                                          <p:attrName>ppt_y</p:attrName>
                                        </p:attrNameLst>
                                      </p:cBhvr>
                                      <p:tavLst>
                                        <p:tav tm="0">
                                          <p:val>
                                            <p:strVal val="ppt_y"/>
                                          </p:val>
                                        </p:tav>
                                        <p:tav tm="100000">
                                          <p:val>
                                            <p:strVal val="0-ppt_h/2"/>
                                          </p:val>
                                        </p:tav>
                                      </p:tavLst>
                                    </p:anim>
                                    <p:set>
                                      <p:cBhvr>
                                        <p:cTn id="49" dur="1" fill="hold">
                                          <p:stCondLst>
                                            <p:cond delay="499"/>
                                          </p:stCondLst>
                                        </p:cTn>
                                        <p:tgtEl>
                                          <p:spTgt spid="3">
                                            <p:txEl>
                                              <p:pRg st="6" end="6"/>
                                            </p:txEl>
                                          </p:spTgt>
                                        </p:tgtEl>
                                        <p:attrNameLst>
                                          <p:attrName>style.visibility</p:attrName>
                                        </p:attrNameLst>
                                      </p:cBhvr>
                                      <p:to>
                                        <p:strVal val="hidden"/>
                                      </p:to>
                                    </p:set>
                                  </p:childTnLst>
                                </p:cTn>
                              </p:par>
                            </p:childTnLst>
                          </p:cTn>
                        </p:par>
                        <p:par>
                          <p:cTn id="50" fill="hold">
                            <p:stCondLst>
                              <p:cond delay="4000"/>
                            </p:stCondLst>
                            <p:childTnLst>
                              <p:par>
                                <p:cTn id="51" presetID="2" presetClass="exit" presetSubtype="3" fill="hold" grpId="0" nodeType="afterEffect">
                                  <p:stCondLst>
                                    <p:cond delay="0"/>
                                  </p:stCondLst>
                                  <p:childTnLst>
                                    <p:anim calcmode="lin" valueType="num">
                                      <p:cBhvr additive="base">
                                        <p:cTn id="52" dur="500"/>
                                        <p:tgtEl>
                                          <p:spTgt spid="3">
                                            <p:txEl>
                                              <p:pRg st="7" end="7"/>
                                            </p:txEl>
                                          </p:spTgt>
                                        </p:tgtEl>
                                        <p:attrNameLst>
                                          <p:attrName>ppt_x</p:attrName>
                                        </p:attrNameLst>
                                      </p:cBhvr>
                                      <p:tavLst>
                                        <p:tav tm="0">
                                          <p:val>
                                            <p:strVal val="ppt_x"/>
                                          </p:val>
                                        </p:tav>
                                        <p:tav tm="100000">
                                          <p:val>
                                            <p:strVal val="1+ppt_w/2"/>
                                          </p:val>
                                        </p:tav>
                                      </p:tavLst>
                                    </p:anim>
                                    <p:anim calcmode="lin" valueType="num">
                                      <p:cBhvr additive="base">
                                        <p:cTn id="53" dur="500"/>
                                        <p:tgtEl>
                                          <p:spTgt spid="3">
                                            <p:txEl>
                                              <p:pRg st="7" end="7"/>
                                            </p:txEl>
                                          </p:spTgt>
                                        </p:tgtEl>
                                        <p:attrNameLst>
                                          <p:attrName>ppt_y</p:attrName>
                                        </p:attrNameLst>
                                      </p:cBhvr>
                                      <p:tavLst>
                                        <p:tav tm="0">
                                          <p:val>
                                            <p:strVal val="ppt_y"/>
                                          </p:val>
                                        </p:tav>
                                        <p:tav tm="100000">
                                          <p:val>
                                            <p:strVal val="0-ppt_h/2"/>
                                          </p:val>
                                        </p:tav>
                                      </p:tavLst>
                                    </p:anim>
                                    <p:set>
                                      <p:cBhvr>
                                        <p:cTn id="54" dur="1" fill="hold">
                                          <p:stCondLst>
                                            <p:cond delay="499"/>
                                          </p:stCondLst>
                                        </p:cTn>
                                        <p:tgtEl>
                                          <p:spTgt spid="3">
                                            <p:txEl>
                                              <p:pRg st="7" end="7"/>
                                            </p:txEl>
                                          </p:spTgt>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build="p"/>
    </p:bldLst>
  </p:timing>
</p:sld>
</file>

<file path=ppt/slides/slide2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538" name="Rectangle 2"/>
          <p:cNvSpPr>
            <a:spLocks noGrp="1" noChangeArrowheads="1"/>
          </p:cNvSpPr>
          <p:nvPr>
            <p:ph type="title"/>
          </p:nvPr>
        </p:nvSpPr>
        <p:spPr/>
        <p:txBody>
          <a:bodyPr/>
          <a:lstStyle/>
          <a:p>
            <a:pPr>
              <a:defRPr/>
            </a:pPr>
            <a:r>
              <a:rPr lang="en-US" sz="4000" dirty="0"/>
              <a:t>Persecution By Antiochus IV</a:t>
            </a:r>
          </a:p>
        </p:txBody>
      </p:sp>
      <p:sp>
        <p:nvSpPr>
          <p:cNvPr id="65539" name="Rectangle 3"/>
          <p:cNvSpPr>
            <a:spLocks noGrp="1" noChangeArrowheads="1"/>
          </p:cNvSpPr>
          <p:nvPr>
            <p:ph idx="1"/>
          </p:nvPr>
        </p:nvSpPr>
        <p:spPr/>
        <p:txBody>
          <a:bodyPr/>
          <a:lstStyle/>
          <a:p>
            <a:pPr marL="457200" indent="-457200">
              <a:spcBef>
                <a:spcPct val="0"/>
              </a:spcBef>
              <a:spcAft>
                <a:spcPct val="50000"/>
              </a:spcAft>
              <a:defRPr/>
            </a:pPr>
            <a:r>
              <a:rPr lang="en-US" sz="2800" dirty="0"/>
              <a:t>Removed </a:t>
            </a:r>
            <a:r>
              <a:rPr lang="en-US" sz="2800" b="1" dirty="0">
                <a:solidFill>
                  <a:srgbClr val="FFFF00"/>
                </a:solidFill>
              </a:rPr>
              <a:t>temple furniture </a:t>
            </a:r>
            <a:r>
              <a:rPr lang="en-US" sz="2800" dirty="0"/>
              <a:t>and </a:t>
            </a:r>
            <a:r>
              <a:rPr lang="en-US" sz="2800" b="1" dirty="0">
                <a:solidFill>
                  <a:srgbClr val="FFFF00"/>
                </a:solidFill>
              </a:rPr>
              <a:t>treasure</a:t>
            </a:r>
            <a:r>
              <a:rPr lang="en-US" sz="2800" dirty="0"/>
              <a:t>  (1 Macc. 1:21-22)</a:t>
            </a:r>
          </a:p>
          <a:p>
            <a:pPr marL="457200" indent="-457200">
              <a:spcBef>
                <a:spcPct val="0"/>
              </a:spcBef>
              <a:spcAft>
                <a:spcPct val="50000"/>
              </a:spcAft>
              <a:defRPr/>
            </a:pPr>
            <a:r>
              <a:rPr lang="en-US" sz="2800" dirty="0"/>
              <a:t>Destroyed </a:t>
            </a:r>
            <a:r>
              <a:rPr lang="en-US" sz="2800" b="1" dirty="0">
                <a:solidFill>
                  <a:srgbClr val="FFFF00"/>
                </a:solidFill>
              </a:rPr>
              <a:t>many Jews </a:t>
            </a:r>
            <a:r>
              <a:rPr lang="en-US" sz="2800" dirty="0"/>
              <a:t>in Jerusalem  (1 Macc. 1:30)</a:t>
            </a:r>
          </a:p>
          <a:p>
            <a:pPr marL="457200" indent="-457200">
              <a:spcBef>
                <a:spcPct val="0"/>
              </a:spcBef>
              <a:spcAft>
                <a:spcPct val="50000"/>
              </a:spcAft>
              <a:defRPr/>
            </a:pPr>
            <a:r>
              <a:rPr lang="en-US" sz="2800" dirty="0"/>
              <a:t>Set </a:t>
            </a:r>
            <a:r>
              <a:rPr lang="en-US" sz="2800" b="1" dirty="0">
                <a:solidFill>
                  <a:srgbClr val="FFFF00"/>
                </a:solidFill>
              </a:rPr>
              <a:t>houses</a:t>
            </a:r>
            <a:r>
              <a:rPr lang="en-US" sz="2800" dirty="0"/>
              <a:t> on fire  (1 Macc. 1:31)</a:t>
            </a:r>
          </a:p>
          <a:p>
            <a:pPr marL="457200" indent="-457200">
              <a:spcBef>
                <a:spcPct val="0"/>
              </a:spcBef>
              <a:spcAft>
                <a:spcPct val="50000"/>
              </a:spcAft>
              <a:defRPr/>
            </a:pPr>
            <a:r>
              <a:rPr lang="en-US" sz="2800" dirty="0"/>
              <a:t>Took captive </a:t>
            </a:r>
            <a:r>
              <a:rPr lang="en-US" sz="2800" b="1" dirty="0">
                <a:solidFill>
                  <a:srgbClr val="FFFF00"/>
                </a:solidFill>
              </a:rPr>
              <a:t>women</a:t>
            </a:r>
            <a:r>
              <a:rPr lang="en-US" sz="2800" dirty="0"/>
              <a:t> and </a:t>
            </a:r>
            <a:r>
              <a:rPr lang="en-US" sz="2800" b="1" dirty="0">
                <a:solidFill>
                  <a:srgbClr val="FFFF00"/>
                </a:solidFill>
              </a:rPr>
              <a:t>children</a:t>
            </a:r>
            <a:r>
              <a:rPr lang="en-US" sz="2800" dirty="0"/>
              <a:t>  (1 Macc. 1:32)</a:t>
            </a:r>
          </a:p>
          <a:p>
            <a:pPr marL="457200" indent="-457200">
              <a:spcBef>
                <a:spcPct val="0"/>
              </a:spcBef>
              <a:spcAft>
                <a:spcPct val="50000"/>
              </a:spcAft>
              <a:defRPr/>
            </a:pPr>
            <a:r>
              <a:rPr lang="en-US" sz="2800" dirty="0"/>
              <a:t>Shed </a:t>
            </a:r>
            <a:r>
              <a:rPr lang="en-US" sz="2800" b="1" dirty="0">
                <a:solidFill>
                  <a:srgbClr val="FFFF00"/>
                </a:solidFill>
              </a:rPr>
              <a:t>innocent blood  </a:t>
            </a:r>
            <a:r>
              <a:rPr lang="en-US" sz="2800" dirty="0"/>
              <a:t>(1 Macc. 1:37)</a:t>
            </a:r>
          </a:p>
        </p:txBody>
      </p:sp>
      <p:sp>
        <p:nvSpPr>
          <p:cNvPr id="6" name="Slide Number Placeholder 5"/>
          <p:cNvSpPr>
            <a:spLocks noGrp="1"/>
          </p:cNvSpPr>
          <p:nvPr>
            <p:ph type="sldNum" sz="quarter" idx="12"/>
          </p:nvPr>
        </p:nvSpPr>
        <p:spPr/>
        <p:txBody>
          <a:bodyPr/>
          <a:lstStyle/>
          <a:p>
            <a:pPr>
              <a:defRPr/>
            </a:pPr>
            <a:fld id="{E3310D45-5B5A-43D6-B8B4-BEC18BDB9A26}" type="slidenum">
              <a:rPr lang="en-US">
                <a:solidFill>
                  <a:srgbClr val="FFFFFF"/>
                </a:solidFill>
              </a:rPr>
              <a:pPr>
                <a:defRPr/>
              </a:pPr>
              <a:t>225</a:t>
            </a:fld>
            <a:endParaRPr lang="en-US">
              <a:solidFill>
                <a:srgbClr val="FFFFFF"/>
              </a:solidFill>
            </a:endParaRPr>
          </a:p>
        </p:txBody>
      </p:sp>
      <p:sp>
        <p:nvSpPr>
          <p:cNvPr id="2" name="Footer Placeholder 1"/>
          <p:cNvSpPr>
            <a:spLocks noGrp="1"/>
          </p:cNvSpPr>
          <p:nvPr>
            <p:ph type="ftr" sz="quarter" idx="11"/>
          </p:nvPr>
        </p:nvSpPr>
        <p:spPr/>
        <p:txBody>
          <a:bodyPr/>
          <a:lstStyle/>
          <a:p>
            <a:pPr>
              <a:defRPr/>
            </a:pPr>
            <a:r>
              <a:rPr lang="en-US" smtClean="0"/>
              <a:t>Kevin Kay</a:t>
            </a:r>
            <a:endParaRPr lang="en-US"/>
          </a:p>
        </p:txBody>
      </p:sp>
    </p:spTree>
    <p:extLst>
      <p:ext uri="{BB962C8B-B14F-4D97-AF65-F5344CB8AC3E}">
        <p14:creationId xmlns:p14="http://schemas.microsoft.com/office/powerpoint/2010/main" val="1463116692"/>
      </p:ext>
    </p:extLst>
  </p:cSld>
  <p:clrMapOvr>
    <a:overrideClrMapping bg1="dk2" tx1="lt1" bg2="dk1" tx2="lt2" accent1="accent1" accent2="accent2" accent3="accent3" accent4="accent4" accent5="accent5" accent6="accent6" hlink="hlink" folHlink="folHlink"/>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par>
    </p:tnLst>
  </p:timing>
</p:sld>
</file>

<file path=ppt/slides/slide2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562" name="Rectangle 2"/>
          <p:cNvSpPr>
            <a:spLocks noGrp="1" noChangeArrowheads="1"/>
          </p:cNvSpPr>
          <p:nvPr>
            <p:ph type="title"/>
          </p:nvPr>
        </p:nvSpPr>
        <p:spPr/>
        <p:txBody>
          <a:bodyPr/>
          <a:lstStyle/>
          <a:p>
            <a:pPr>
              <a:defRPr/>
            </a:pPr>
            <a:r>
              <a:rPr lang="en-US" sz="4000" dirty="0"/>
              <a:t>Persecution By Antiochus IV</a:t>
            </a:r>
          </a:p>
        </p:txBody>
      </p:sp>
      <p:sp>
        <p:nvSpPr>
          <p:cNvPr id="66563" name="Rectangle 3"/>
          <p:cNvSpPr>
            <a:spLocks noGrp="1" noChangeArrowheads="1"/>
          </p:cNvSpPr>
          <p:nvPr>
            <p:ph idx="1"/>
          </p:nvPr>
        </p:nvSpPr>
        <p:spPr>
          <a:xfrm>
            <a:off x="457200" y="1447800"/>
            <a:ext cx="8229600" cy="4683125"/>
          </a:xfrm>
        </p:spPr>
        <p:txBody>
          <a:bodyPr/>
          <a:lstStyle/>
          <a:p>
            <a:pPr marL="457200" indent="-457200">
              <a:spcBef>
                <a:spcPct val="0"/>
              </a:spcBef>
              <a:spcAft>
                <a:spcPct val="50000"/>
              </a:spcAft>
              <a:defRPr/>
            </a:pPr>
            <a:r>
              <a:rPr lang="en-US" sz="2800" dirty="0"/>
              <a:t>Repopulated Jerusalem with </a:t>
            </a:r>
            <a:r>
              <a:rPr lang="en-US" sz="2800" b="1" dirty="0">
                <a:solidFill>
                  <a:srgbClr val="FFFF00"/>
                </a:solidFill>
              </a:rPr>
              <a:t>strangers</a:t>
            </a:r>
            <a:r>
              <a:rPr lang="en-US" sz="2800" dirty="0"/>
              <a:t>  (1 Macc. 1:38)</a:t>
            </a:r>
          </a:p>
          <a:p>
            <a:pPr marL="457200" indent="-457200">
              <a:spcBef>
                <a:spcPct val="0"/>
              </a:spcBef>
              <a:spcAft>
                <a:spcPct val="50000"/>
              </a:spcAft>
              <a:defRPr/>
            </a:pPr>
            <a:r>
              <a:rPr lang="en-US" sz="2800" dirty="0"/>
              <a:t>Laid waste the </a:t>
            </a:r>
            <a:r>
              <a:rPr lang="en-US" sz="2800" b="1" dirty="0">
                <a:solidFill>
                  <a:srgbClr val="FFFF00"/>
                </a:solidFill>
              </a:rPr>
              <a:t>temple</a:t>
            </a:r>
            <a:r>
              <a:rPr lang="en-US" sz="2800" dirty="0"/>
              <a:t>  (1 Macc. 1:39)</a:t>
            </a:r>
          </a:p>
          <a:p>
            <a:pPr marL="457200" indent="-457200">
              <a:spcBef>
                <a:spcPct val="0"/>
              </a:spcBef>
              <a:spcAft>
                <a:spcPct val="50000"/>
              </a:spcAft>
              <a:defRPr/>
            </a:pPr>
            <a:r>
              <a:rPr lang="en-US" sz="2800" dirty="0"/>
              <a:t>Forbid </a:t>
            </a:r>
            <a:r>
              <a:rPr lang="en-US" sz="2800" b="1" dirty="0">
                <a:solidFill>
                  <a:srgbClr val="FFFF00"/>
                </a:solidFill>
              </a:rPr>
              <a:t>sacrifices</a:t>
            </a:r>
            <a:r>
              <a:rPr lang="en-US" sz="2800" dirty="0"/>
              <a:t>, observance of the </a:t>
            </a:r>
            <a:r>
              <a:rPr lang="en-US" sz="2800" b="1" dirty="0">
                <a:solidFill>
                  <a:srgbClr val="FFFF00"/>
                </a:solidFill>
              </a:rPr>
              <a:t>Sabbath</a:t>
            </a:r>
            <a:r>
              <a:rPr lang="en-US" sz="2800" dirty="0"/>
              <a:t> and </a:t>
            </a:r>
            <a:r>
              <a:rPr lang="en-US" sz="2800" b="1" dirty="0">
                <a:solidFill>
                  <a:srgbClr val="FFFF00"/>
                </a:solidFill>
              </a:rPr>
              <a:t>feast days  </a:t>
            </a:r>
            <a:r>
              <a:rPr lang="en-US" sz="2800" dirty="0"/>
              <a:t>(1 Macc. 1:41-45)</a:t>
            </a:r>
          </a:p>
          <a:p>
            <a:pPr marL="457200" indent="-457200">
              <a:spcBef>
                <a:spcPct val="0"/>
              </a:spcBef>
              <a:spcAft>
                <a:spcPct val="50000"/>
              </a:spcAft>
              <a:defRPr/>
            </a:pPr>
            <a:r>
              <a:rPr lang="en-US" sz="2800" b="1" dirty="0">
                <a:solidFill>
                  <a:srgbClr val="FFFF00"/>
                </a:solidFill>
              </a:rPr>
              <a:t>Polluted</a:t>
            </a:r>
            <a:r>
              <a:rPr lang="en-US" sz="2800" dirty="0"/>
              <a:t> the temple  (1 Macc. 1:46)</a:t>
            </a:r>
          </a:p>
          <a:p>
            <a:pPr marL="457200" indent="-457200">
              <a:spcBef>
                <a:spcPct val="0"/>
              </a:spcBef>
              <a:spcAft>
                <a:spcPct val="50000"/>
              </a:spcAft>
              <a:defRPr/>
            </a:pPr>
            <a:r>
              <a:rPr lang="en-US" sz="2800" dirty="0"/>
              <a:t>Set up </a:t>
            </a:r>
            <a:r>
              <a:rPr lang="en-US" sz="2800" b="1" dirty="0">
                <a:solidFill>
                  <a:srgbClr val="FFFF00"/>
                </a:solidFill>
              </a:rPr>
              <a:t>idols</a:t>
            </a:r>
            <a:r>
              <a:rPr lang="en-US" sz="2800" dirty="0"/>
              <a:t>  (1 Macc. 1:47)</a:t>
            </a:r>
          </a:p>
          <a:p>
            <a:pPr marL="457200" indent="-457200">
              <a:spcBef>
                <a:spcPct val="0"/>
              </a:spcBef>
              <a:spcAft>
                <a:spcPct val="50000"/>
              </a:spcAft>
              <a:defRPr/>
            </a:pPr>
            <a:r>
              <a:rPr lang="en-US" sz="2800" dirty="0"/>
              <a:t>Sacrificed </a:t>
            </a:r>
            <a:r>
              <a:rPr lang="en-US" sz="2800" b="1" dirty="0" smtClean="0">
                <a:solidFill>
                  <a:srgbClr val="FFFF00"/>
                </a:solidFill>
              </a:rPr>
              <a:t>swine’s </a:t>
            </a:r>
            <a:r>
              <a:rPr lang="en-US" sz="2800" b="1" dirty="0">
                <a:solidFill>
                  <a:srgbClr val="FFFF00"/>
                </a:solidFill>
              </a:rPr>
              <a:t>flesh  </a:t>
            </a:r>
            <a:r>
              <a:rPr lang="en-US" sz="2800" dirty="0"/>
              <a:t>(1 Macc. 1:47)</a:t>
            </a:r>
          </a:p>
        </p:txBody>
      </p:sp>
      <p:sp>
        <p:nvSpPr>
          <p:cNvPr id="6" name="Slide Number Placeholder 5"/>
          <p:cNvSpPr>
            <a:spLocks noGrp="1"/>
          </p:cNvSpPr>
          <p:nvPr>
            <p:ph type="sldNum" sz="quarter" idx="12"/>
          </p:nvPr>
        </p:nvSpPr>
        <p:spPr/>
        <p:txBody>
          <a:bodyPr/>
          <a:lstStyle/>
          <a:p>
            <a:pPr>
              <a:defRPr/>
            </a:pPr>
            <a:fld id="{4425DD20-A888-462B-B100-7D79A2A0A83B}" type="slidenum">
              <a:rPr lang="en-US">
                <a:solidFill>
                  <a:srgbClr val="FFFFFF"/>
                </a:solidFill>
              </a:rPr>
              <a:pPr>
                <a:defRPr/>
              </a:pPr>
              <a:t>226</a:t>
            </a:fld>
            <a:endParaRPr lang="en-US">
              <a:solidFill>
                <a:srgbClr val="FFFFFF"/>
              </a:solidFill>
            </a:endParaRPr>
          </a:p>
        </p:txBody>
      </p:sp>
      <p:sp>
        <p:nvSpPr>
          <p:cNvPr id="2" name="Footer Placeholder 1"/>
          <p:cNvSpPr>
            <a:spLocks noGrp="1"/>
          </p:cNvSpPr>
          <p:nvPr>
            <p:ph type="ftr" sz="quarter" idx="11"/>
          </p:nvPr>
        </p:nvSpPr>
        <p:spPr/>
        <p:txBody>
          <a:bodyPr/>
          <a:lstStyle/>
          <a:p>
            <a:pPr>
              <a:defRPr/>
            </a:pPr>
            <a:r>
              <a:rPr lang="en-US" smtClean="0"/>
              <a:t>Kevin Kay</a:t>
            </a:r>
            <a:endParaRPr lang="en-US"/>
          </a:p>
        </p:txBody>
      </p:sp>
    </p:spTree>
    <p:extLst>
      <p:ext uri="{BB962C8B-B14F-4D97-AF65-F5344CB8AC3E}">
        <p14:creationId xmlns:p14="http://schemas.microsoft.com/office/powerpoint/2010/main" val="2631132365"/>
      </p:ext>
    </p:extLst>
  </p:cSld>
  <p:clrMapOvr>
    <a:overrideClrMapping bg1="dk2" tx1="lt1" bg2="dk1" tx2="lt2" accent1="accent1" accent2="accent2" accent3="accent3" accent4="accent4" accent5="accent5" accent6="accent6" hlink="hlink" folHlink="folHlink"/>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par>
    </p:tnLst>
  </p:timing>
</p:sld>
</file>

<file path=ppt/slides/slide2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586" name="Rectangle 2"/>
          <p:cNvSpPr>
            <a:spLocks noGrp="1" noChangeArrowheads="1"/>
          </p:cNvSpPr>
          <p:nvPr>
            <p:ph type="title"/>
          </p:nvPr>
        </p:nvSpPr>
        <p:spPr/>
        <p:txBody>
          <a:bodyPr/>
          <a:lstStyle/>
          <a:p>
            <a:pPr>
              <a:defRPr/>
            </a:pPr>
            <a:r>
              <a:rPr lang="en-US" sz="4000" dirty="0"/>
              <a:t>Persecution By Antiochus IV</a:t>
            </a:r>
          </a:p>
        </p:txBody>
      </p:sp>
      <p:sp>
        <p:nvSpPr>
          <p:cNvPr id="67587" name="Rectangle 3"/>
          <p:cNvSpPr>
            <a:spLocks noGrp="1" noChangeArrowheads="1"/>
          </p:cNvSpPr>
          <p:nvPr>
            <p:ph idx="1"/>
          </p:nvPr>
        </p:nvSpPr>
        <p:spPr>
          <a:xfrm>
            <a:off x="457200" y="1447800"/>
            <a:ext cx="8229600" cy="4683125"/>
          </a:xfrm>
        </p:spPr>
        <p:txBody>
          <a:bodyPr/>
          <a:lstStyle/>
          <a:p>
            <a:pPr marL="457200" indent="-457200">
              <a:spcBef>
                <a:spcPct val="0"/>
              </a:spcBef>
              <a:spcAft>
                <a:spcPct val="50000"/>
              </a:spcAft>
              <a:defRPr/>
            </a:pPr>
            <a:r>
              <a:rPr lang="en-US" sz="2800" dirty="0"/>
              <a:t>Forbid </a:t>
            </a:r>
            <a:r>
              <a:rPr lang="en-US" sz="2800" b="1" dirty="0">
                <a:solidFill>
                  <a:srgbClr val="FFFF00"/>
                </a:solidFill>
              </a:rPr>
              <a:t>circumcision</a:t>
            </a:r>
            <a:r>
              <a:rPr lang="en-US" sz="2800" dirty="0"/>
              <a:t>  (1 Macc. 1:48)</a:t>
            </a:r>
          </a:p>
          <a:p>
            <a:pPr marL="457200" indent="-457200">
              <a:spcBef>
                <a:spcPct val="0"/>
              </a:spcBef>
              <a:spcAft>
                <a:spcPct val="50000"/>
              </a:spcAft>
              <a:defRPr/>
            </a:pPr>
            <a:r>
              <a:rPr lang="en-US" sz="2800" b="1" dirty="0">
                <a:solidFill>
                  <a:srgbClr val="FFFF00"/>
                </a:solidFill>
              </a:rPr>
              <a:t>Executed</a:t>
            </a:r>
            <a:r>
              <a:rPr lang="en-US" sz="2800" dirty="0"/>
              <a:t> those who would not comply  (1 Macc. 1:50)</a:t>
            </a:r>
          </a:p>
          <a:p>
            <a:pPr marL="457200" indent="-457200">
              <a:spcBef>
                <a:spcPct val="0"/>
              </a:spcBef>
              <a:spcAft>
                <a:spcPct val="50000"/>
              </a:spcAft>
              <a:defRPr/>
            </a:pPr>
            <a:r>
              <a:rPr lang="en-US" sz="2800" dirty="0"/>
              <a:t>Drove the Israelites into </a:t>
            </a:r>
            <a:r>
              <a:rPr lang="en-US" sz="2800" b="1" dirty="0">
                <a:solidFill>
                  <a:srgbClr val="FFFF00"/>
                </a:solidFill>
              </a:rPr>
              <a:t>hiding</a:t>
            </a:r>
            <a:r>
              <a:rPr lang="en-US" sz="2800" dirty="0"/>
              <a:t>  (1 Macc. 1:53)</a:t>
            </a:r>
          </a:p>
          <a:p>
            <a:pPr marL="457200" indent="-457200">
              <a:spcBef>
                <a:spcPct val="0"/>
              </a:spcBef>
              <a:spcAft>
                <a:spcPct val="50000"/>
              </a:spcAft>
              <a:defRPr/>
            </a:pPr>
            <a:r>
              <a:rPr lang="en-US" sz="2800" dirty="0"/>
              <a:t>Set up </a:t>
            </a:r>
            <a:r>
              <a:rPr lang="en-US" sz="2800" b="1" dirty="0">
                <a:solidFill>
                  <a:srgbClr val="FFFF00"/>
                </a:solidFill>
              </a:rPr>
              <a:t>abomination of desolation </a:t>
            </a:r>
            <a:r>
              <a:rPr lang="en-US" sz="2800" dirty="0"/>
              <a:t>upon the altar  (1 Macc. 1:54)</a:t>
            </a:r>
          </a:p>
          <a:p>
            <a:pPr marL="457200" indent="-457200">
              <a:spcBef>
                <a:spcPct val="0"/>
              </a:spcBef>
              <a:spcAft>
                <a:spcPct val="50000"/>
              </a:spcAft>
              <a:defRPr/>
            </a:pPr>
            <a:r>
              <a:rPr lang="en-US" sz="2800" dirty="0"/>
              <a:t>Built </a:t>
            </a:r>
            <a:r>
              <a:rPr lang="en-US" sz="2800" b="1" dirty="0">
                <a:solidFill>
                  <a:srgbClr val="FFFF00"/>
                </a:solidFill>
              </a:rPr>
              <a:t>idol altars </a:t>
            </a:r>
            <a:r>
              <a:rPr lang="en-US" sz="2800" dirty="0"/>
              <a:t>throughout the cities of Judah  (1 Macc. 1:54)</a:t>
            </a:r>
          </a:p>
        </p:txBody>
      </p:sp>
      <p:sp>
        <p:nvSpPr>
          <p:cNvPr id="6" name="Slide Number Placeholder 5"/>
          <p:cNvSpPr>
            <a:spLocks noGrp="1"/>
          </p:cNvSpPr>
          <p:nvPr>
            <p:ph type="sldNum" sz="quarter" idx="12"/>
          </p:nvPr>
        </p:nvSpPr>
        <p:spPr/>
        <p:txBody>
          <a:bodyPr/>
          <a:lstStyle/>
          <a:p>
            <a:pPr>
              <a:defRPr/>
            </a:pPr>
            <a:fld id="{FF8CC8B9-D80B-47CC-BB91-016D717CB6EF}" type="slidenum">
              <a:rPr lang="en-US">
                <a:solidFill>
                  <a:srgbClr val="FFFFFF"/>
                </a:solidFill>
              </a:rPr>
              <a:pPr>
                <a:defRPr/>
              </a:pPr>
              <a:t>227</a:t>
            </a:fld>
            <a:endParaRPr lang="en-US">
              <a:solidFill>
                <a:srgbClr val="FFFFFF"/>
              </a:solidFill>
            </a:endParaRPr>
          </a:p>
        </p:txBody>
      </p:sp>
      <p:sp>
        <p:nvSpPr>
          <p:cNvPr id="2" name="Footer Placeholder 1"/>
          <p:cNvSpPr>
            <a:spLocks noGrp="1"/>
          </p:cNvSpPr>
          <p:nvPr>
            <p:ph type="ftr" sz="quarter" idx="11"/>
          </p:nvPr>
        </p:nvSpPr>
        <p:spPr/>
        <p:txBody>
          <a:bodyPr/>
          <a:lstStyle/>
          <a:p>
            <a:pPr>
              <a:defRPr/>
            </a:pPr>
            <a:r>
              <a:rPr lang="en-US" smtClean="0"/>
              <a:t>Kevin Kay</a:t>
            </a:r>
            <a:endParaRPr lang="en-US"/>
          </a:p>
        </p:txBody>
      </p:sp>
    </p:spTree>
    <p:extLst>
      <p:ext uri="{BB962C8B-B14F-4D97-AF65-F5344CB8AC3E}">
        <p14:creationId xmlns:p14="http://schemas.microsoft.com/office/powerpoint/2010/main" val="170992808"/>
      </p:ext>
    </p:extLst>
  </p:cSld>
  <p:clrMapOvr>
    <a:overrideClrMapping bg1="dk2" tx1="lt1" bg2="dk1" tx2="lt2" accent1="accent1" accent2="accent2" accent3="accent3" accent4="accent4" accent5="accent5" accent6="accent6" hlink="hlink" folHlink="folHlink"/>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par>
    </p:tnLst>
  </p:timing>
</p:sld>
</file>

<file path=ppt/slides/slide2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8610" name="Rectangle 2"/>
          <p:cNvSpPr>
            <a:spLocks noGrp="1" noChangeArrowheads="1"/>
          </p:cNvSpPr>
          <p:nvPr>
            <p:ph type="title"/>
          </p:nvPr>
        </p:nvSpPr>
        <p:spPr/>
        <p:txBody>
          <a:bodyPr/>
          <a:lstStyle/>
          <a:p>
            <a:pPr>
              <a:defRPr/>
            </a:pPr>
            <a:r>
              <a:rPr lang="en-US" sz="4000" dirty="0"/>
              <a:t>Persecution By Antiochus IV</a:t>
            </a:r>
          </a:p>
        </p:txBody>
      </p:sp>
      <p:sp>
        <p:nvSpPr>
          <p:cNvPr id="68611" name="Rectangle 3"/>
          <p:cNvSpPr>
            <a:spLocks noGrp="1" noChangeArrowheads="1"/>
          </p:cNvSpPr>
          <p:nvPr>
            <p:ph idx="1"/>
          </p:nvPr>
        </p:nvSpPr>
        <p:spPr>
          <a:xfrm>
            <a:off x="457200" y="1447800"/>
            <a:ext cx="8229600" cy="4683125"/>
          </a:xfrm>
        </p:spPr>
        <p:txBody>
          <a:bodyPr/>
          <a:lstStyle/>
          <a:p>
            <a:pPr marL="457200" indent="-457200">
              <a:spcBef>
                <a:spcPct val="0"/>
              </a:spcBef>
              <a:spcAft>
                <a:spcPct val="50000"/>
              </a:spcAft>
              <a:defRPr/>
            </a:pPr>
            <a:r>
              <a:rPr lang="en-US" sz="2800" dirty="0"/>
              <a:t>Burnt </a:t>
            </a:r>
            <a:r>
              <a:rPr lang="en-US" sz="2800" b="1" dirty="0">
                <a:solidFill>
                  <a:srgbClr val="FFFF00"/>
                </a:solidFill>
              </a:rPr>
              <a:t>OT scrolls  </a:t>
            </a:r>
            <a:r>
              <a:rPr lang="en-US" sz="2800" dirty="0"/>
              <a:t>(1 Macc. 1:56)</a:t>
            </a:r>
          </a:p>
          <a:p>
            <a:pPr marL="457200" indent="-457200">
              <a:spcBef>
                <a:spcPct val="0"/>
              </a:spcBef>
              <a:spcAft>
                <a:spcPct val="50000"/>
              </a:spcAft>
              <a:defRPr/>
            </a:pPr>
            <a:r>
              <a:rPr lang="en-US" sz="2800" b="1" dirty="0">
                <a:solidFill>
                  <a:srgbClr val="FFFF00"/>
                </a:solidFill>
              </a:rPr>
              <a:t>Executed</a:t>
            </a:r>
            <a:r>
              <a:rPr lang="en-US" sz="2800" dirty="0"/>
              <a:t> those who possessed OT scrolls  (1 Macc. 1:57)</a:t>
            </a:r>
          </a:p>
          <a:p>
            <a:pPr marL="457200" indent="-457200">
              <a:spcBef>
                <a:spcPct val="0"/>
              </a:spcBef>
              <a:spcAft>
                <a:spcPct val="50000"/>
              </a:spcAft>
              <a:defRPr/>
            </a:pPr>
            <a:r>
              <a:rPr lang="en-US" sz="2800" b="1" dirty="0">
                <a:solidFill>
                  <a:srgbClr val="FFFF00"/>
                </a:solidFill>
              </a:rPr>
              <a:t>Sacrificed</a:t>
            </a:r>
            <a:r>
              <a:rPr lang="en-US" sz="2800" dirty="0"/>
              <a:t> on the idol altar on the altar of God (1 Macc. 1:59)</a:t>
            </a:r>
          </a:p>
          <a:p>
            <a:pPr marL="457200" indent="-457200">
              <a:spcBef>
                <a:spcPct val="0"/>
              </a:spcBef>
              <a:spcAft>
                <a:spcPct val="50000"/>
              </a:spcAft>
              <a:defRPr/>
            </a:pPr>
            <a:r>
              <a:rPr lang="en-US" sz="2800" b="1" dirty="0">
                <a:solidFill>
                  <a:srgbClr val="FFFF00"/>
                </a:solidFill>
              </a:rPr>
              <a:t>Executed</a:t>
            </a:r>
            <a:r>
              <a:rPr lang="en-US" sz="2800" dirty="0"/>
              <a:t> certain women who had circumcised their children  (1 Macc. 1:60-61)</a:t>
            </a:r>
          </a:p>
        </p:txBody>
      </p:sp>
      <p:sp>
        <p:nvSpPr>
          <p:cNvPr id="6" name="Slide Number Placeholder 5"/>
          <p:cNvSpPr>
            <a:spLocks noGrp="1"/>
          </p:cNvSpPr>
          <p:nvPr>
            <p:ph type="sldNum" sz="quarter" idx="12"/>
          </p:nvPr>
        </p:nvSpPr>
        <p:spPr/>
        <p:txBody>
          <a:bodyPr/>
          <a:lstStyle/>
          <a:p>
            <a:pPr>
              <a:defRPr/>
            </a:pPr>
            <a:fld id="{911F7D99-8A61-4741-8259-C33ADFA5D4F0}" type="slidenum">
              <a:rPr lang="en-US">
                <a:solidFill>
                  <a:srgbClr val="FFFFFF"/>
                </a:solidFill>
              </a:rPr>
              <a:pPr>
                <a:defRPr/>
              </a:pPr>
              <a:t>228</a:t>
            </a:fld>
            <a:endParaRPr lang="en-US">
              <a:solidFill>
                <a:srgbClr val="FFFFFF"/>
              </a:solidFill>
            </a:endParaRPr>
          </a:p>
        </p:txBody>
      </p:sp>
      <p:sp>
        <p:nvSpPr>
          <p:cNvPr id="2" name="Footer Placeholder 1"/>
          <p:cNvSpPr>
            <a:spLocks noGrp="1"/>
          </p:cNvSpPr>
          <p:nvPr>
            <p:ph type="ftr" sz="quarter" idx="11"/>
          </p:nvPr>
        </p:nvSpPr>
        <p:spPr/>
        <p:txBody>
          <a:bodyPr/>
          <a:lstStyle/>
          <a:p>
            <a:pPr>
              <a:defRPr/>
            </a:pPr>
            <a:r>
              <a:rPr lang="en-US" smtClean="0"/>
              <a:t>Kevin Kay</a:t>
            </a:r>
            <a:endParaRPr lang="en-US"/>
          </a:p>
        </p:txBody>
      </p:sp>
    </p:spTree>
    <p:extLst>
      <p:ext uri="{BB962C8B-B14F-4D97-AF65-F5344CB8AC3E}">
        <p14:creationId xmlns:p14="http://schemas.microsoft.com/office/powerpoint/2010/main" val="3212228707"/>
      </p:ext>
    </p:extLst>
  </p:cSld>
  <p:clrMapOvr>
    <a:overrideClrMapping bg1="dk2" tx1="lt1" bg2="dk1" tx2="lt2" accent1="accent1" accent2="accent2" accent3="accent3" accent4="accent4" accent5="accent5" accent6="accent6" hlink="hlink" folHlink="folHlink"/>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par>
    </p:tnLst>
  </p:timing>
</p:sld>
</file>

<file path=ppt/slides/slide2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l">
              <a:defRPr/>
            </a:pPr>
            <a:r>
              <a:rPr lang="en-US" sz="3000" dirty="0">
                <a:latin typeface="+mn-lt"/>
              </a:rPr>
              <a:t>Dissimilarities Between</a:t>
            </a:r>
            <a:r>
              <a:rPr lang="en-US" sz="4200" dirty="0"/>
              <a:t/>
            </a:r>
            <a:br>
              <a:rPr lang="en-US" sz="4200" dirty="0"/>
            </a:br>
            <a:r>
              <a:rPr lang="en-US" sz="4200" dirty="0"/>
              <a:t>Dan. 12 &amp; Olivet Discourse</a:t>
            </a:r>
          </a:p>
        </p:txBody>
      </p:sp>
      <p:sp>
        <p:nvSpPr>
          <p:cNvPr id="3" name="Content Placeholder 2"/>
          <p:cNvSpPr>
            <a:spLocks noGrp="1"/>
          </p:cNvSpPr>
          <p:nvPr>
            <p:ph idx="1"/>
          </p:nvPr>
        </p:nvSpPr>
        <p:spPr/>
        <p:txBody>
          <a:bodyPr/>
          <a:lstStyle/>
          <a:p>
            <a:pPr marL="463550" indent="-463550">
              <a:spcBef>
                <a:spcPts val="0"/>
              </a:spcBef>
              <a:spcAft>
                <a:spcPts val="1200"/>
              </a:spcAft>
              <a:defRPr/>
            </a:pPr>
            <a:r>
              <a:rPr lang="en-US" sz="2800" dirty="0"/>
              <a:t>Michael standing up  (v. 1)</a:t>
            </a:r>
          </a:p>
          <a:p>
            <a:pPr marL="463550" indent="-463550">
              <a:spcBef>
                <a:spcPts val="0"/>
              </a:spcBef>
              <a:spcAft>
                <a:spcPts val="1200"/>
              </a:spcAft>
              <a:defRPr/>
            </a:pPr>
            <a:r>
              <a:rPr lang="en-US" sz="2800" dirty="0"/>
              <a:t>Your people delivered – those written in book  (v. 1)</a:t>
            </a:r>
          </a:p>
          <a:p>
            <a:pPr marL="463550" indent="-463550">
              <a:spcBef>
                <a:spcPts val="0"/>
              </a:spcBef>
              <a:spcAft>
                <a:spcPts val="1200"/>
              </a:spcAft>
              <a:defRPr/>
            </a:pPr>
            <a:r>
              <a:rPr lang="en-US" sz="2800" dirty="0"/>
              <a:t>Resurrection  (v. 2)</a:t>
            </a:r>
          </a:p>
          <a:p>
            <a:pPr marL="463550" indent="-463550">
              <a:spcBef>
                <a:spcPts val="0"/>
              </a:spcBef>
              <a:spcAft>
                <a:spcPts val="1200"/>
              </a:spcAft>
              <a:defRPr/>
            </a:pPr>
            <a:r>
              <a:rPr lang="en-US" sz="2800" dirty="0"/>
              <a:t>Wise will shine  (v. 3)</a:t>
            </a:r>
          </a:p>
          <a:p>
            <a:pPr marL="463550" indent="-463550">
              <a:spcBef>
                <a:spcPts val="0"/>
              </a:spcBef>
              <a:spcAft>
                <a:spcPts val="1200"/>
              </a:spcAft>
              <a:defRPr/>
            </a:pPr>
            <a:r>
              <a:rPr lang="en-US" sz="2800" dirty="0"/>
              <a:t>Seal the book  (v. 4)</a:t>
            </a:r>
          </a:p>
          <a:p>
            <a:pPr marL="463550" indent="-463550">
              <a:spcBef>
                <a:spcPts val="0"/>
              </a:spcBef>
              <a:spcAft>
                <a:spcPts val="1200"/>
              </a:spcAft>
              <a:defRPr/>
            </a:pPr>
            <a:r>
              <a:rPr lang="en-US" sz="2800" dirty="0"/>
              <a:t>Time of the end  (v. 4, 9)</a:t>
            </a:r>
          </a:p>
          <a:p>
            <a:pPr marL="463550" indent="-463550">
              <a:spcBef>
                <a:spcPts val="0"/>
              </a:spcBef>
              <a:spcAft>
                <a:spcPts val="1200"/>
              </a:spcAft>
              <a:defRPr/>
            </a:pPr>
            <a:r>
              <a:rPr lang="en-US" sz="2800" dirty="0"/>
              <a:t>Knowledge shall increase  (v. 4)</a:t>
            </a:r>
          </a:p>
          <a:p>
            <a:pPr marL="463550" indent="-463550">
              <a:defRPr/>
            </a:pPr>
            <a:endParaRPr lang="en-US" sz="2800" dirty="0"/>
          </a:p>
        </p:txBody>
      </p:sp>
      <p:sp>
        <p:nvSpPr>
          <p:cNvPr id="4" name="Slide Number Placeholder 3"/>
          <p:cNvSpPr>
            <a:spLocks noGrp="1"/>
          </p:cNvSpPr>
          <p:nvPr>
            <p:ph type="sldNum" sz="quarter" idx="12"/>
          </p:nvPr>
        </p:nvSpPr>
        <p:spPr/>
        <p:txBody>
          <a:bodyPr/>
          <a:lstStyle/>
          <a:p>
            <a:pPr>
              <a:defRPr/>
            </a:pPr>
            <a:fld id="{7472C7CD-6A12-4478-88C3-D8C946966A97}" type="slidenum">
              <a:rPr lang="en-US">
                <a:solidFill>
                  <a:srgbClr val="FFFFFF"/>
                </a:solidFill>
              </a:rPr>
              <a:pPr>
                <a:defRPr/>
              </a:pPr>
              <a:t>229</a:t>
            </a:fld>
            <a:endParaRPr lang="en-US">
              <a:solidFill>
                <a:srgbClr val="FFFFFF"/>
              </a:solidFill>
            </a:endParaRPr>
          </a:p>
        </p:txBody>
      </p:sp>
      <p:sp>
        <p:nvSpPr>
          <p:cNvPr id="5" name="Footer Placeholder 4"/>
          <p:cNvSpPr>
            <a:spLocks noGrp="1"/>
          </p:cNvSpPr>
          <p:nvPr>
            <p:ph type="ftr" sz="quarter" idx="11"/>
          </p:nvPr>
        </p:nvSpPr>
        <p:spPr/>
        <p:txBody>
          <a:bodyPr/>
          <a:lstStyle/>
          <a:p>
            <a:pPr>
              <a:defRPr/>
            </a:pPr>
            <a:r>
              <a:rPr lang="en-US" smtClean="0">
                <a:solidFill>
                  <a:srgbClr val="FFFFFF"/>
                </a:solidFill>
              </a:rPr>
              <a:t>Kevin Kay</a:t>
            </a:r>
            <a:endParaRPr lang="en-US">
              <a:solidFill>
                <a:srgbClr val="FFFFFF"/>
              </a:solidFill>
            </a:endParaRPr>
          </a:p>
        </p:txBody>
      </p:sp>
    </p:spTree>
    <p:extLst>
      <p:ext uri="{BB962C8B-B14F-4D97-AF65-F5344CB8AC3E}">
        <p14:creationId xmlns:p14="http://schemas.microsoft.com/office/powerpoint/2010/main" val="1363703406"/>
      </p:ext>
    </p:extLst>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solidFill>
                  <a:srgbClr val="FF0000"/>
                </a:solidFill>
              </a:rPr>
              <a:t>C. H. Dodd</a:t>
            </a:r>
            <a:br>
              <a:rPr lang="en-US" dirty="0" smtClean="0">
                <a:solidFill>
                  <a:srgbClr val="FF0000"/>
                </a:solidFill>
              </a:rPr>
            </a:br>
            <a:r>
              <a:rPr lang="en-US" sz="3000" dirty="0" smtClean="0">
                <a:solidFill>
                  <a:srgbClr val="FF0000"/>
                </a:solidFill>
                <a:latin typeface="+mn-lt"/>
              </a:rPr>
              <a:t>(1884-1973)</a:t>
            </a:r>
            <a:endParaRPr lang="en-US" sz="3000" dirty="0">
              <a:solidFill>
                <a:srgbClr val="FF0000"/>
              </a:solidFill>
              <a:latin typeface="+mn-lt"/>
            </a:endParaRPr>
          </a:p>
        </p:txBody>
      </p:sp>
      <p:sp>
        <p:nvSpPr>
          <p:cNvPr id="6" name="Content Placeholder 5"/>
          <p:cNvSpPr>
            <a:spLocks noGrp="1"/>
          </p:cNvSpPr>
          <p:nvPr>
            <p:ph sz="half" idx="2"/>
          </p:nvPr>
        </p:nvSpPr>
        <p:spPr>
          <a:xfrm>
            <a:off x="4191000" y="1600200"/>
            <a:ext cx="4495800" cy="4530725"/>
          </a:xfrm>
        </p:spPr>
        <p:txBody>
          <a:bodyPr/>
          <a:lstStyle/>
          <a:p>
            <a:pPr marL="457200" indent="-457200">
              <a:spcBef>
                <a:spcPts val="0"/>
              </a:spcBef>
              <a:spcAft>
                <a:spcPts val="2400"/>
              </a:spcAft>
            </a:pPr>
            <a:r>
              <a:rPr lang="en-US" dirty="0"/>
              <a:t>Congregational Minister</a:t>
            </a:r>
          </a:p>
          <a:p>
            <a:pPr marL="457200" indent="-457200">
              <a:spcBef>
                <a:spcPts val="0"/>
              </a:spcBef>
              <a:spcAft>
                <a:spcPts val="2400"/>
              </a:spcAft>
            </a:pPr>
            <a:r>
              <a:rPr lang="en-US" dirty="0"/>
              <a:t>Welsh NT Scholar</a:t>
            </a:r>
          </a:p>
          <a:p>
            <a:pPr marL="457200" indent="-457200">
              <a:spcBef>
                <a:spcPts val="0"/>
              </a:spcBef>
              <a:spcAft>
                <a:spcPts val="2400"/>
              </a:spcAft>
            </a:pPr>
            <a:r>
              <a:rPr lang="en-US" dirty="0"/>
              <a:t>Protestant Theologian</a:t>
            </a:r>
          </a:p>
          <a:p>
            <a:pPr marL="457200" indent="-457200">
              <a:spcBef>
                <a:spcPts val="0"/>
              </a:spcBef>
              <a:spcAft>
                <a:spcPts val="2400"/>
              </a:spcAft>
            </a:pPr>
            <a:r>
              <a:rPr lang="en-US" dirty="0"/>
              <a:t>Professor Emeritus of Divinity at Cambridge University</a:t>
            </a:r>
          </a:p>
          <a:p>
            <a:pPr marL="457200" indent="-457200">
              <a:spcBef>
                <a:spcPts val="0"/>
              </a:spcBef>
              <a:spcAft>
                <a:spcPts val="2400"/>
              </a:spcAft>
            </a:pPr>
            <a:r>
              <a:rPr lang="en-US" dirty="0"/>
              <a:t>Promoter of Realized Eschatology</a:t>
            </a:r>
          </a:p>
        </p:txBody>
      </p:sp>
      <p:sp>
        <p:nvSpPr>
          <p:cNvPr id="4" name="Slide Number Placeholder 3"/>
          <p:cNvSpPr>
            <a:spLocks noGrp="1"/>
          </p:cNvSpPr>
          <p:nvPr>
            <p:ph type="sldNum" sz="quarter" idx="12"/>
          </p:nvPr>
        </p:nvSpPr>
        <p:spPr/>
        <p:txBody>
          <a:bodyPr/>
          <a:lstStyle/>
          <a:p>
            <a:pPr>
              <a:defRPr/>
            </a:pPr>
            <a:fld id="{A4F3638C-56A7-4D86-A7E5-624150A63992}" type="slidenum">
              <a:rPr lang="en-US" smtClean="0">
                <a:solidFill>
                  <a:srgbClr val="FFFFFF"/>
                </a:solidFill>
              </a:rPr>
              <a:pPr>
                <a:defRPr/>
              </a:pPr>
              <a:t>23</a:t>
            </a:fld>
            <a:endParaRPr lang="en-US">
              <a:solidFill>
                <a:srgbClr val="FFFFFF"/>
              </a:solidFill>
            </a:endParaRPr>
          </a:p>
        </p:txBody>
      </p:sp>
      <p:pic>
        <p:nvPicPr>
          <p:cNvPr id="247810"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990600" y="2049780"/>
            <a:ext cx="2507109" cy="321564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3" name="Rounded Rectangular Callout 2"/>
          <p:cNvSpPr/>
          <p:nvPr/>
        </p:nvSpPr>
        <p:spPr bwMode="auto">
          <a:xfrm>
            <a:off x="2590800" y="2971800"/>
            <a:ext cx="5486400" cy="1066800"/>
          </a:xfrm>
          <a:prstGeom prst="wedgeRoundRectCallout">
            <a:avLst>
              <a:gd name="adj1" fmla="val -416"/>
              <a:gd name="adj2" fmla="val 178798"/>
              <a:gd name="adj3" fmla="val 16667"/>
            </a:avLst>
          </a:prstGeom>
          <a:solidFill>
            <a:srgbClr val="C00000"/>
          </a:solidFill>
          <a:ln w="9525" cap="flat" cmpd="sng" algn="ctr">
            <a:noFill/>
            <a:prstDash val="solid"/>
            <a:round/>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91440" tIns="45720" rIns="91440" bIns="45720" numCol="1" rtlCol="0" anchor="ctr"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r>
              <a:rPr kumimoji="0" lang="en-US" sz="2800" b="0" i="0" u="none" strike="noStrike" cap="none" normalizeH="0" baseline="0" dirty="0" smtClean="0">
                <a:ln>
                  <a:noFill/>
                </a:ln>
                <a:solidFill>
                  <a:schemeClr val="tx1"/>
                </a:solidFill>
                <a:effectLst/>
                <a:latin typeface="Arial" charset="0"/>
              </a:rPr>
              <a:t>All prophecy fulfilled in Jesus’ Personal Ministry</a:t>
            </a:r>
          </a:p>
        </p:txBody>
      </p:sp>
      <p:sp>
        <p:nvSpPr>
          <p:cNvPr id="5" name="Footer Placeholder 4"/>
          <p:cNvSpPr>
            <a:spLocks noGrp="1"/>
          </p:cNvSpPr>
          <p:nvPr>
            <p:ph type="ftr" sz="quarter" idx="11"/>
          </p:nvPr>
        </p:nvSpPr>
        <p:spPr/>
        <p:txBody>
          <a:bodyPr/>
          <a:lstStyle/>
          <a:p>
            <a:pPr>
              <a:defRPr/>
            </a:pPr>
            <a:r>
              <a:rPr lang="en-US" smtClean="0"/>
              <a:t>Kevin Kay</a:t>
            </a:r>
            <a:endParaRPr lang="en-US"/>
          </a:p>
        </p:txBody>
      </p:sp>
    </p:spTree>
    <p:extLst>
      <p:ext uri="{BB962C8B-B14F-4D97-AF65-F5344CB8AC3E}">
        <p14:creationId xmlns:p14="http://schemas.microsoft.com/office/powerpoint/2010/main" val="3242736290"/>
      </p:ext>
    </p:extLst>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down)">
                                      <p:cBhvr>
                                        <p:cTn id="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2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l">
              <a:defRPr/>
            </a:pPr>
            <a:r>
              <a:rPr lang="en-US" sz="3000" dirty="0">
                <a:latin typeface="+mn-lt"/>
              </a:rPr>
              <a:t>Dissimilarities Between</a:t>
            </a:r>
            <a:r>
              <a:rPr lang="en-US" sz="4200" dirty="0"/>
              <a:t/>
            </a:r>
            <a:br>
              <a:rPr lang="en-US" sz="4200" dirty="0"/>
            </a:br>
            <a:r>
              <a:rPr lang="en-US" sz="4200" dirty="0"/>
              <a:t>Dan. 12 &amp; Olivet Discourse</a:t>
            </a:r>
          </a:p>
        </p:txBody>
      </p:sp>
      <p:sp>
        <p:nvSpPr>
          <p:cNvPr id="3" name="Content Placeholder 2"/>
          <p:cNvSpPr>
            <a:spLocks noGrp="1"/>
          </p:cNvSpPr>
          <p:nvPr>
            <p:ph idx="1"/>
          </p:nvPr>
        </p:nvSpPr>
        <p:spPr/>
        <p:txBody>
          <a:bodyPr/>
          <a:lstStyle/>
          <a:p>
            <a:pPr marL="463550" indent="-463550">
              <a:spcBef>
                <a:spcPts val="0"/>
              </a:spcBef>
              <a:spcAft>
                <a:spcPts val="1200"/>
              </a:spcAft>
              <a:defRPr/>
            </a:pPr>
            <a:r>
              <a:rPr lang="en-US" sz="2800" dirty="0"/>
              <a:t>Time, times, ½ time  (v. 7) </a:t>
            </a:r>
          </a:p>
          <a:p>
            <a:pPr marL="463550" indent="-463550">
              <a:spcBef>
                <a:spcPts val="0"/>
              </a:spcBef>
              <a:spcAft>
                <a:spcPts val="1200"/>
              </a:spcAft>
              <a:defRPr/>
            </a:pPr>
            <a:r>
              <a:rPr lang="en-US" sz="2800" dirty="0"/>
              <a:t>Power of holy people shattered  (v. 7)</a:t>
            </a:r>
          </a:p>
          <a:p>
            <a:pPr marL="463550" indent="-463550">
              <a:spcBef>
                <a:spcPts val="0"/>
              </a:spcBef>
              <a:spcAft>
                <a:spcPts val="1200"/>
              </a:spcAft>
              <a:defRPr/>
            </a:pPr>
            <a:r>
              <a:rPr lang="en-US" sz="2800" dirty="0"/>
              <a:t>Many purified &amp; made white  (v. 10)</a:t>
            </a:r>
          </a:p>
          <a:p>
            <a:pPr marL="463550" indent="-463550">
              <a:spcBef>
                <a:spcPts val="0"/>
              </a:spcBef>
              <a:spcAft>
                <a:spcPts val="1200"/>
              </a:spcAft>
              <a:defRPr/>
            </a:pPr>
            <a:r>
              <a:rPr lang="en-US" sz="2800" dirty="0"/>
              <a:t>Wicked shall do wickedly  (v. 10)</a:t>
            </a:r>
          </a:p>
          <a:p>
            <a:pPr marL="463550" indent="-463550">
              <a:spcBef>
                <a:spcPts val="0"/>
              </a:spcBef>
              <a:spcAft>
                <a:spcPts val="1200"/>
              </a:spcAft>
              <a:defRPr/>
            </a:pPr>
            <a:r>
              <a:rPr lang="en-US" sz="2800" dirty="0"/>
              <a:t>Daily sacrifice taken away  (v. 11)</a:t>
            </a:r>
          </a:p>
          <a:p>
            <a:pPr marL="463550" indent="-463550">
              <a:spcBef>
                <a:spcPts val="0"/>
              </a:spcBef>
              <a:spcAft>
                <a:spcPts val="1200"/>
              </a:spcAft>
              <a:defRPr/>
            </a:pPr>
            <a:r>
              <a:rPr lang="en-US" sz="2800" dirty="0"/>
              <a:t>1,290 days  (v. 11)</a:t>
            </a:r>
          </a:p>
          <a:p>
            <a:pPr marL="463550" indent="-463550">
              <a:spcBef>
                <a:spcPts val="0"/>
              </a:spcBef>
              <a:spcAft>
                <a:spcPts val="1200"/>
              </a:spcAft>
              <a:defRPr/>
            </a:pPr>
            <a:r>
              <a:rPr lang="en-US" sz="2800" dirty="0"/>
              <a:t>1,335 days  (v. 12)</a:t>
            </a:r>
          </a:p>
          <a:p>
            <a:pPr marL="463550" indent="-463550">
              <a:spcBef>
                <a:spcPts val="0"/>
              </a:spcBef>
              <a:spcAft>
                <a:spcPts val="1200"/>
              </a:spcAft>
              <a:defRPr/>
            </a:pPr>
            <a:r>
              <a:rPr lang="en-US" sz="2800" dirty="0"/>
              <a:t>You </a:t>
            </a:r>
            <a:r>
              <a:rPr lang="en-US" sz="2800" dirty="0" smtClean="0"/>
              <a:t>[Daniel] </a:t>
            </a:r>
            <a:r>
              <a:rPr lang="en-US" sz="2800" dirty="0"/>
              <a:t>will rest and arise  (v. 13)</a:t>
            </a:r>
          </a:p>
        </p:txBody>
      </p:sp>
      <p:sp>
        <p:nvSpPr>
          <p:cNvPr id="4" name="Slide Number Placeholder 3"/>
          <p:cNvSpPr>
            <a:spLocks noGrp="1"/>
          </p:cNvSpPr>
          <p:nvPr>
            <p:ph type="sldNum" sz="quarter" idx="12"/>
          </p:nvPr>
        </p:nvSpPr>
        <p:spPr/>
        <p:txBody>
          <a:bodyPr/>
          <a:lstStyle/>
          <a:p>
            <a:pPr>
              <a:defRPr/>
            </a:pPr>
            <a:fld id="{2224452A-88B1-4983-9AB9-C9D22E4A9AC5}" type="slidenum">
              <a:rPr lang="en-US">
                <a:solidFill>
                  <a:srgbClr val="FFFFFF"/>
                </a:solidFill>
              </a:rPr>
              <a:pPr>
                <a:defRPr/>
              </a:pPr>
              <a:t>230</a:t>
            </a:fld>
            <a:endParaRPr lang="en-US">
              <a:solidFill>
                <a:srgbClr val="FFFFFF"/>
              </a:solidFill>
            </a:endParaRPr>
          </a:p>
        </p:txBody>
      </p:sp>
      <p:sp>
        <p:nvSpPr>
          <p:cNvPr id="5" name="Footer Placeholder 4"/>
          <p:cNvSpPr>
            <a:spLocks noGrp="1"/>
          </p:cNvSpPr>
          <p:nvPr>
            <p:ph type="ftr" sz="quarter" idx="11"/>
          </p:nvPr>
        </p:nvSpPr>
        <p:spPr/>
        <p:txBody>
          <a:bodyPr/>
          <a:lstStyle/>
          <a:p>
            <a:pPr>
              <a:defRPr/>
            </a:pPr>
            <a:r>
              <a:rPr lang="en-US" smtClean="0">
                <a:solidFill>
                  <a:srgbClr val="FFFFFF"/>
                </a:solidFill>
              </a:rPr>
              <a:t>Kevin Kay</a:t>
            </a:r>
            <a:endParaRPr lang="en-US">
              <a:solidFill>
                <a:srgbClr val="FFFFFF"/>
              </a:solidFill>
            </a:endParaRPr>
          </a:p>
        </p:txBody>
      </p:sp>
    </p:spTree>
    <p:extLst>
      <p:ext uri="{BB962C8B-B14F-4D97-AF65-F5344CB8AC3E}">
        <p14:creationId xmlns:p14="http://schemas.microsoft.com/office/powerpoint/2010/main" val="1440383911"/>
      </p:ext>
    </p:extLst>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par>
    </p:tnLst>
  </p:timing>
</p:sld>
</file>

<file path=ppt/slides/slide2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Slide Number Placeholder 5"/>
          <p:cNvSpPr>
            <a:spLocks noGrp="1"/>
          </p:cNvSpPr>
          <p:nvPr>
            <p:ph type="sldNum" sz="quarter" idx="12"/>
          </p:nvPr>
        </p:nvSpPr>
        <p:spPr/>
        <p:txBody>
          <a:bodyPr/>
          <a:lstStyle/>
          <a:p>
            <a:fld id="{97E14262-3C73-494A-BE0F-2BD746368AF2}" type="slidenum">
              <a:rPr lang="en-US"/>
              <a:pPr/>
              <a:t>231</a:t>
            </a:fld>
            <a:endParaRPr lang="en-US"/>
          </a:p>
        </p:txBody>
      </p:sp>
      <p:sp>
        <p:nvSpPr>
          <p:cNvPr id="1296386" name="Rectangle 2"/>
          <p:cNvSpPr>
            <a:spLocks noGrp="1" noChangeArrowheads="1"/>
          </p:cNvSpPr>
          <p:nvPr>
            <p:ph type="title"/>
          </p:nvPr>
        </p:nvSpPr>
        <p:spPr/>
        <p:txBody>
          <a:bodyPr/>
          <a:lstStyle/>
          <a:p>
            <a:r>
              <a:rPr lang="en-US" dirty="0">
                <a:solidFill>
                  <a:schemeClr val="tx1"/>
                </a:solidFill>
                <a:latin typeface="Arial Black" pitchFamily="34" charset="0"/>
              </a:rPr>
              <a:t>The Day Of Jehovah</a:t>
            </a:r>
          </a:p>
        </p:txBody>
      </p:sp>
      <p:sp>
        <p:nvSpPr>
          <p:cNvPr id="1296387" name="Rectangle 3"/>
          <p:cNvSpPr>
            <a:spLocks noGrp="1" noChangeArrowheads="1"/>
          </p:cNvSpPr>
          <p:nvPr>
            <p:ph type="body" idx="1"/>
          </p:nvPr>
        </p:nvSpPr>
        <p:spPr/>
        <p:txBody>
          <a:bodyPr/>
          <a:lstStyle/>
          <a:p>
            <a:pPr marL="449263" indent="-449263">
              <a:spcBef>
                <a:spcPct val="0"/>
              </a:spcBef>
              <a:spcAft>
                <a:spcPts val="2400"/>
              </a:spcAft>
            </a:pPr>
            <a:r>
              <a:rPr lang="en-US" sz="2800" dirty="0">
                <a:latin typeface="CG Times (W1)" charset="0"/>
                <a:cs typeface="Times New Roman" pitchFamily="18" charset="0"/>
              </a:rPr>
              <a:t>For</a:t>
            </a:r>
            <a:r>
              <a:rPr lang="en-US" sz="2800" b="1" dirty="0">
                <a:latin typeface="CG Times (W1)" charset="0"/>
                <a:cs typeface="Times New Roman" pitchFamily="18" charset="0"/>
              </a:rPr>
              <a:t> </a:t>
            </a:r>
            <a:r>
              <a:rPr lang="en-US" sz="2800" b="1" dirty="0">
                <a:solidFill>
                  <a:srgbClr val="FFFF00"/>
                </a:solidFill>
                <a:latin typeface="CG Times (W1)" charset="0"/>
                <a:cs typeface="Times New Roman" pitchFamily="18" charset="0"/>
              </a:rPr>
              <a:t>Israel</a:t>
            </a:r>
            <a:r>
              <a:rPr lang="en-US" sz="2800" dirty="0">
                <a:latin typeface="CG Times (W1)" charset="0"/>
                <a:cs typeface="Times New Roman" pitchFamily="18" charset="0"/>
              </a:rPr>
              <a:t>  (Hos. 9:7; Amos 5:18, 20; Mic. 7:4)</a:t>
            </a:r>
            <a:endParaRPr lang="en-US" sz="2800" dirty="0"/>
          </a:p>
          <a:p>
            <a:pPr marL="449263" indent="-449263">
              <a:spcBef>
                <a:spcPct val="0"/>
              </a:spcBef>
              <a:spcAft>
                <a:spcPts val="2400"/>
              </a:spcAft>
            </a:pPr>
            <a:r>
              <a:rPr lang="en-US" sz="2800" dirty="0">
                <a:latin typeface="CG Times (W1)" charset="0"/>
                <a:cs typeface="Times New Roman" pitchFamily="18" charset="0"/>
              </a:rPr>
              <a:t>For </a:t>
            </a:r>
            <a:r>
              <a:rPr lang="en-US" sz="2800" b="1" dirty="0">
                <a:solidFill>
                  <a:srgbClr val="FFFF00"/>
                </a:solidFill>
                <a:latin typeface="CG Times (W1)" charset="0"/>
                <a:cs typeface="Times New Roman" pitchFamily="18" charset="0"/>
              </a:rPr>
              <a:t>Philistia</a:t>
            </a:r>
            <a:r>
              <a:rPr lang="en-US" sz="2800" dirty="0">
                <a:latin typeface="CG Times (W1)" charset="0"/>
                <a:cs typeface="Times New Roman" pitchFamily="18" charset="0"/>
              </a:rPr>
              <a:t>  (Jer. 47:4)</a:t>
            </a:r>
            <a:endParaRPr lang="en-US" sz="2800" dirty="0"/>
          </a:p>
          <a:p>
            <a:pPr marL="449263" indent="-449263">
              <a:spcBef>
                <a:spcPct val="0"/>
              </a:spcBef>
              <a:spcAft>
                <a:spcPts val="2400"/>
              </a:spcAft>
            </a:pPr>
            <a:r>
              <a:rPr lang="en-US" sz="2800" dirty="0">
                <a:latin typeface="CG Times (W1)" charset="0"/>
                <a:cs typeface="Times New Roman" pitchFamily="18" charset="0"/>
              </a:rPr>
              <a:t>For </a:t>
            </a:r>
            <a:r>
              <a:rPr lang="en-US" sz="2800" b="1" dirty="0">
                <a:solidFill>
                  <a:srgbClr val="FFFF00"/>
                </a:solidFill>
                <a:latin typeface="CG Times (W1)" charset="0"/>
                <a:cs typeface="Times New Roman" pitchFamily="18" charset="0"/>
              </a:rPr>
              <a:t>Ephraim</a:t>
            </a:r>
            <a:r>
              <a:rPr lang="en-US" sz="2800" dirty="0">
                <a:latin typeface="CG Times (W1)" charset="0"/>
                <a:cs typeface="Times New Roman" pitchFamily="18" charset="0"/>
              </a:rPr>
              <a:t>  (Hos. 5:9)</a:t>
            </a:r>
            <a:endParaRPr lang="en-US" sz="2800" dirty="0"/>
          </a:p>
          <a:p>
            <a:pPr marL="449263" indent="-449263">
              <a:spcBef>
                <a:spcPct val="0"/>
              </a:spcBef>
              <a:spcAft>
                <a:spcPts val="2400"/>
              </a:spcAft>
            </a:pPr>
            <a:r>
              <a:rPr lang="en-US" sz="2800" dirty="0">
                <a:latin typeface="CG Times (W1)" charset="0"/>
                <a:cs typeface="Times New Roman" pitchFamily="18" charset="0"/>
              </a:rPr>
              <a:t>For </a:t>
            </a:r>
            <a:r>
              <a:rPr lang="en-US" sz="2800" b="1" dirty="0">
                <a:solidFill>
                  <a:srgbClr val="FFFF00"/>
                </a:solidFill>
                <a:latin typeface="CG Times (W1)" charset="0"/>
                <a:cs typeface="Times New Roman" pitchFamily="18" charset="0"/>
              </a:rPr>
              <a:t>Judah</a:t>
            </a:r>
            <a:r>
              <a:rPr lang="en-US" sz="2800" dirty="0">
                <a:latin typeface="CG Times (W1)" charset="0"/>
                <a:cs typeface="Times New Roman" pitchFamily="18" charset="0"/>
              </a:rPr>
              <a:t>  (Isa. 2:12; Jer. 18:17; 30:7; Ezek. 7:19; 21:25, 29; Joel 1:15; 2:1-2, 11, 31; Hab. 3:16; Zeph. 1:7-8, 14, 18)</a:t>
            </a:r>
            <a:endParaRPr lang="en-US" sz="2800" dirty="0"/>
          </a:p>
        </p:txBody>
      </p:sp>
      <p:sp>
        <p:nvSpPr>
          <p:cNvPr id="3" name="Footer Placeholder 2"/>
          <p:cNvSpPr>
            <a:spLocks noGrp="1"/>
          </p:cNvSpPr>
          <p:nvPr>
            <p:ph type="ftr" sz="quarter" idx="11"/>
          </p:nvPr>
        </p:nvSpPr>
        <p:spPr/>
        <p:txBody>
          <a:bodyPr/>
          <a:lstStyle/>
          <a:p>
            <a:pPr>
              <a:defRPr/>
            </a:pPr>
            <a:r>
              <a:rPr lang="en-US" smtClean="0"/>
              <a:t>Kevin Kay</a:t>
            </a:r>
            <a:endParaRPr lang="en-US"/>
          </a:p>
        </p:txBody>
      </p:sp>
    </p:spTree>
    <p:extLst>
      <p:ext uri="{BB962C8B-B14F-4D97-AF65-F5344CB8AC3E}">
        <p14:creationId xmlns:p14="http://schemas.microsoft.com/office/powerpoint/2010/main" val="4087998554"/>
      </p:ext>
    </p:extLst>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par>
    </p:tnLst>
  </p:timing>
</p:sld>
</file>

<file path=ppt/slides/slide2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Slide Number Placeholder 5"/>
          <p:cNvSpPr>
            <a:spLocks noGrp="1"/>
          </p:cNvSpPr>
          <p:nvPr>
            <p:ph type="sldNum" sz="quarter" idx="12"/>
          </p:nvPr>
        </p:nvSpPr>
        <p:spPr/>
        <p:txBody>
          <a:bodyPr/>
          <a:lstStyle/>
          <a:p>
            <a:fld id="{F5209746-FF7D-4CDE-8AF5-320E3EB3D702}" type="slidenum">
              <a:rPr lang="en-US"/>
              <a:pPr/>
              <a:t>232</a:t>
            </a:fld>
            <a:endParaRPr lang="en-US"/>
          </a:p>
        </p:txBody>
      </p:sp>
      <p:sp>
        <p:nvSpPr>
          <p:cNvPr id="1298434" name="Rectangle 2"/>
          <p:cNvSpPr>
            <a:spLocks noGrp="1" noChangeArrowheads="1"/>
          </p:cNvSpPr>
          <p:nvPr>
            <p:ph type="title"/>
          </p:nvPr>
        </p:nvSpPr>
        <p:spPr/>
        <p:txBody>
          <a:bodyPr/>
          <a:lstStyle/>
          <a:p>
            <a:r>
              <a:rPr lang="en-US" dirty="0">
                <a:solidFill>
                  <a:schemeClr val="tx1"/>
                </a:solidFill>
                <a:latin typeface="Arial Black" pitchFamily="34" charset="0"/>
              </a:rPr>
              <a:t>The Day Of Jehovah</a:t>
            </a:r>
          </a:p>
        </p:txBody>
      </p:sp>
      <p:sp>
        <p:nvSpPr>
          <p:cNvPr id="1298435" name="Rectangle 3"/>
          <p:cNvSpPr>
            <a:spLocks noGrp="1" noChangeArrowheads="1"/>
          </p:cNvSpPr>
          <p:nvPr>
            <p:ph type="body" idx="1"/>
          </p:nvPr>
        </p:nvSpPr>
        <p:spPr/>
        <p:txBody>
          <a:bodyPr/>
          <a:lstStyle/>
          <a:p>
            <a:pPr marL="449263" indent="-449263">
              <a:spcBef>
                <a:spcPct val="0"/>
              </a:spcBef>
              <a:spcAft>
                <a:spcPts val="2400"/>
              </a:spcAft>
            </a:pPr>
            <a:r>
              <a:rPr lang="en-US" sz="2800" dirty="0">
                <a:latin typeface="CG Times (W1)" charset="0"/>
                <a:cs typeface="Times New Roman" pitchFamily="18" charset="0"/>
              </a:rPr>
              <a:t>For </a:t>
            </a:r>
            <a:r>
              <a:rPr lang="en-US" sz="2800" b="1" dirty="0">
                <a:solidFill>
                  <a:srgbClr val="FFFF00"/>
                </a:solidFill>
                <a:latin typeface="CG Times (W1)" charset="0"/>
                <a:cs typeface="Times New Roman" pitchFamily="18" charset="0"/>
              </a:rPr>
              <a:t>Jerusalem</a:t>
            </a:r>
            <a:r>
              <a:rPr lang="en-US" sz="2800" dirty="0">
                <a:latin typeface="CG Times (W1)" charset="0"/>
                <a:cs typeface="Times New Roman" pitchFamily="18" charset="0"/>
              </a:rPr>
              <a:t> in 586 B.C.  (Isa. 10:3; Lam. 1:12; 2:1, 21; Ezek. 22:24)</a:t>
            </a:r>
          </a:p>
          <a:p>
            <a:pPr marL="449263" indent="-449263">
              <a:spcBef>
                <a:spcPct val="0"/>
              </a:spcBef>
              <a:spcAft>
                <a:spcPts val="2400"/>
              </a:spcAft>
            </a:pPr>
            <a:r>
              <a:rPr lang="en-US" sz="2800" dirty="0">
                <a:latin typeface="CG Times (W1)" charset="0"/>
                <a:cs typeface="Times New Roman" pitchFamily="18" charset="0"/>
              </a:rPr>
              <a:t>For </a:t>
            </a:r>
            <a:r>
              <a:rPr lang="en-US" sz="2800" b="1" dirty="0">
                <a:solidFill>
                  <a:srgbClr val="FFFF00"/>
                </a:solidFill>
                <a:latin typeface="CG Times (W1)" charset="0"/>
                <a:cs typeface="Times New Roman" pitchFamily="18" charset="0"/>
              </a:rPr>
              <a:t>Damascus</a:t>
            </a:r>
            <a:r>
              <a:rPr lang="en-US" sz="2800" dirty="0">
                <a:latin typeface="CG Times (W1)" charset="0"/>
                <a:cs typeface="Times New Roman" pitchFamily="18" charset="0"/>
              </a:rPr>
              <a:t>  (Isa. 17:11)</a:t>
            </a:r>
          </a:p>
          <a:p>
            <a:pPr marL="449263" indent="-449263">
              <a:spcBef>
                <a:spcPct val="0"/>
              </a:spcBef>
              <a:spcAft>
                <a:spcPts val="2400"/>
              </a:spcAft>
            </a:pPr>
            <a:r>
              <a:rPr lang="en-US" sz="2800" dirty="0">
                <a:latin typeface="CG Times (W1)" charset="0"/>
                <a:cs typeface="Times New Roman" pitchFamily="18" charset="0"/>
              </a:rPr>
              <a:t>For </a:t>
            </a:r>
            <a:r>
              <a:rPr lang="en-US" sz="2800" b="1" dirty="0">
                <a:solidFill>
                  <a:srgbClr val="FFFF00"/>
                </a:solidFill>
                <a:latin typeface="CG Times (W1)" charset="0"/>
                <a:cs typeface="Times New Roman" pitchFamily="18" charset="0"/>
              </a:rPr>
              <a:t>Egypt</a:t>
            </a:r>
            <a:r>
              <a:rPr lang="en-US" sz="2800" dirty="0">
                <a:latin typeface="CG Times (W1)" charset="0"/>
                <a:cs typeface="Times New Roman" pitchFamily="18" charset="0"/>
              </a:rPr>
              <a:t>  (Jer. 46:10; Ezek. 30:3, 9; 32:10) </a:t>
            </a:r>
          </a:p>
          <a:p>
            <a:pPr marL="449263" indent="-449263">
              <a:spcBef>
                <a:spcPct val="0"/>
              </a:spcBef>
              <a:spcAft>
                <a:spcPts val="2400"/>
              </a:spcAft>
            </a:pPr>
            <a:r>
              <a:rPr lang="en-US" sz="2800" dirty="0">
                <a:latin typeface="CG Times (W1)" charset="0"/>
                <a:cs typeface="Times New Roman" pitchFamily="18" charset="0"/>
              </a:rPr>
              <a:t>For </a:t>
            </a:r>
            <a:r>
              <a:rPr lang="en-US" sz="2800" b="1" dirty="0">
                <a:solidFill>
                  <a:srgbClr val="FFFF00"/>
                </a:solidFill>
                <a:latin typeface="CG Times (W1)" charset="0"/>
                <a:cs typeface="Times New Roman" pitchFamily="18" charset="0"/>
              </a:rPr>
              <a:t>the nations</a:t>
            </a:r>
            <a:r>
              <a:rPr lang="en-US" sz="2800" dirty="0">
                <a:latin typeface="CG Times (W1)" charset="0"/>
                <a:cs typeface="Times New Roman" pitchFamily="18" charset="0"/>
              </a:rPr>
              <a:t>  (Isa. 63:4; Joel 3:14; Zeph. 2:2-3; 3:8; Zech. 14:1) </a:t>
            </a:r>
          </a:p>
          <a:p>
            <a:pPr marL="449263" indent="-449263">
              <a:spcBef>
                <a:spcPct val="0"/>
              </a:spcBef>
              <a:spcAft>
                <a:spcPts val="2400"/>
              </a:spcAft>
            </a:pPr>
            <a:r>
              <a:rPr lang="en-US" sz="2800" dirty="0">
                <a:latin typeface="CG Times (W1)" charset="0"/>
                <a:cs typeface="Times New Roman" pitchFamily="18" charset="0"/>
              </a:rPr>
              <a:t>For </a:t>
            </a:r>
            <a:r>
              <a:rPr lang="en-US" sz="2800" b="1" dirty="0">
                <a:solidFill>
                  <a:srgbClr val="FFFF00"/>
                </a:solidFill>
                <a:latin typeface="CG Times (W1)" charset="0"/>
                <a:cs typeface="Times New Roman" pitchFamily="18" charset="0"/>
              </a:rPr>
              <a:t>Edom</a:t>
            </a:r>
            <a:r>
              <a:rPr lang="en-US" sz="2800" dirty="0">
                <a:latin typeface="CG Times (W1)" charset="0"/>
                <a:cs typeface="Times New Roman" pitchFamily="18" charset="0"/>
              </a:rPr>
              <a:t>  (Isa. 34:8; Obad. 15) </a:t>
            </a:r>
            <a:r>
              <a:rPr lang="en-US" sz="2800" dirty="0"/>
              <a:t> </a:t>
            </a:r>
          </a:p>
        </p:txBody>
      </p:sp>
      <p:sp>
        <p:nvSpPr>
          <p:cNvPr id="3" name="Footer Placeholder 2"/>
          <p:cNvSpPr>
            <a:spLocks noGrp="1"/>
          </p:cNvSpPr>
          <p:nvPr>
            <p:ph type="ftr" sz="quarter" idx="11"/>
          </p:nvPr>
        </p:nvSpPr>
        <p:spPr/>
        <p:txBody>
          <a:bodyPr/>
          <a:lstStyle/>
          <a:p>
            <a:pPr>
              <a:defRPr/>
            </a:pPr>
            <a:r>
              <a:rPr lang="en-US" smtClean="0"/>
              <a:t>Kevin Kay</a:t>
            </a:r>
            <a:endParaRPr lang="en-US"/>
          </a:p>
        </p:txBody>
      </p:sp>
    </p:spTree>
    <p:extLst>
      <p:ext uri="{BB962C8B-B14F-4D97-AF65-F5344CB8AC3E}">
        <p14:creationId xmlns:p14="http://schemas.microsoft.com/office/powerpoint/2010/main" val="2936201475"/>
      </p:ext>
    </p:extLst>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par>
    </p:tnLst>
  </p:timing>
</p:sld>
</file>

<file path=ppt/slides/slide2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Slide Number Placeholder 5"/>
          <p:cNvSpPr>
            <a:spLocks noGrp="1"/>
          </p:cNvSpPr>
          <p:nvPr>
            <p:ph type="sldNum" sz="quarter" idx="12"/>
          </p:nvPr>
        </p:nvSpPr>
        <p:spPr/>
        <p:txBody>
          <a:bodyPr/>
          <a:lstStyle/>
          <a:p>
            <a:fld id="{FC823638-FFC5-41BF-BF20-8A2A2F4451F0}" type="slidenum">
              <a:rPr lang="en-US"/>
              <a:pPr/>
              <a:t>233</a:t>
            </a:fld>
            <a:endParaRPr lang="en-US"/>
          </a:p>
        </p:txBody>
      </p:sp>
      <p:sp>
        <p:nvSpPr>
          <p:cNvPr id="1300482" name="Rectangle 2"/>
          <p:cNvSpPr>
            <a:spLocks noGrp="1" noChangeArrowheads="1"/>
          </p:cNvSpPr>
          <p:nvPr>
            <p:ph type="title"/>
          </p:nvPr>
        </p:nvSpPr>
        <p:spPr/>
        <p:txBody>
          <a:bodyPr/>
          <a:lstStyle/>
          <a:p>
            <a:r>
              <a:rPr lang="en-US" dirty="0">
                <a:solidFill>
                  <a:schemeClr val="tx1"/>
                </a:solidFill>
                <a:latin typeface="Arial Black" pitchFamily="34" charset="0"/>
              </a:rPr>
              <a:t>The Day Of Jehovah</a:t>
            </a:r>
          </a:p>
        </p:txBody>
      </p:sp>
      <p:sp>
        <p:nvSpPr>
          <p:cNvPr id="1300483" name="Rectangle 3"/>
          <p:cNvSpPr>
            <a:spLocks noGrp="1" noChangeArrowheads="1"/>
          </p:cNvSpPr>
          <p:nvPr>
            <p:ph type="body" idx="1"/>
          </p:nvPr>
        </p:nvSpPr>
        <p:spPr/>
        <p:txBody>
          <a:bodyPr/>
          <a:lstStyle/>
          <a:p>
            <a:pPr marL="449263" indent="-449263">
              <a:spcBef>
                <a:spcPct val="0"/>
              </a:spcBef>
              <a:spcAft>
                <a:spcPts val="2400"/>
              </a:spcAft>
            </a:pPr>
            <a:r>
              <a:rPr lang="en-US" sz="2800" dirty="0">
                <a:latin typeface="CG Times (W1)" charset="0"/>
                <a:cs typeface="Times New Roman" pitchFamily="18" charset="0"/>
              </a:rPr>
              <a:t>For </a:t>
            </a:r>
            <a:r>
              <a:rPr lang="en-US" sz="2800" b="1" dirty="0" err="1">
                <a:solidFill>
                  <a:srgbClr val="FFFF00"/>
                </a:solidFill>
                <a:latin typeface="CG Times (W1)" charset="0"/>
                <a:cs typeface="Times New Roman" pitchFamily="18" charset="0"/>
              </a:rPr>
              <a:t>Amon</a:t>
            </a:r>
            <a:r>
              <a:rPr lang="en-US" sz="2800" dirty="0">
                <a:latin typeface="CG Times (W1)" charset="0"/>
                <a:cs typeface="Times New Roman" pitchFamily="18" charset="0"/>
              </a:rPr>
              <a:t>  (Ezek. 21:29; Amos 1:14)</a:t>
            </a:r>
            <a:r>
              <a:rPr lang="en-US" sz="2800" dirty="0"/>
              <a:t> </a:t>
            </a:r>
          </a:p>
          <a:p>
            <a:pPr marL="449263" indent="-449263">
              <a:spcBef>
                <a:spcPct val="0"/>
              </a:spcBef>
              <a:spcAft>
                <a:spcPts val="2400"/>
              </a:spcAft>
            </a:pPr>
            <a:r>
              <a:rPr lang="en-US" sz="2800" dirty="0">
                <a:latin typeface="CG Times (W1)" charset="0"/>
                <a:cs typeface="Times New Roman" pitchFamily="18" charset="0"/>
              </a:rPr>
              <a:t>For </a:t>
            </a:r>
            <a:r>
              <a:rPr lang="en-US" sz="2800" b="1" dirty="0" err="1">
                <a:solidFill>
                  <a:srgbClr val="FFFF00"/>
                </a:solidFill>
                <a:latin typeface="CG Times (W1)" charset="0"/>
                <a:cs typeface="Times New Roman" pitchFamily="18" charset="0"/>
              </a:rPr>
              <a:t>Tyre</a:t>
            </a:r>
            <a:r>
              <a:rPr lang="en-US" sz="2800" dirty="0">
                <a:latin typeface="CG Times (W1)" charset="0"/>
                <a:cs typeface="Times New Roman" pitchFamily="18" charset="0"/>
              </a:rPr>
              <a:t>  (Ezek. 26:18; 27:27)</a:t>
            </a:r>
            <a:r>
              <a:rPr lang="en-US" sz="2800" dirty="0"/>
              <a:t> </a:t>
            </a:r>
          </a:p>
          <a:p>
            <a:pPr marL="449263" indent="-449263">
              <a:spcBef>
                <a:spcPct val="0"/>
              </a:spcBef>
              <a:spcAft>
                <a:spcPts val="2400"/>
              </a:spcAft>
            </a:pPr>
            <a:r>
              <a:rPr lang="en-US" sz="2800" dirty="0">
                <a:latin typeface="CG Times (W1)" charset="0"/>
                <a:cs typeface="Times New Roman" pitchFamily="18" charset="0"/>
              </a:rPr>
              <a:t>For </a:t>
            </a:r>
            <a:r>
              <a:rPr lang="en-US" sz="2800" b="1" dirty="0">
                <a:solidFill>
                  <a:srgbClr val="FFFF00"/>
                </a:solidFill>
                <a:latin typeface="CG Times (W1)" charset="0"/>
                <a:cs typeface="Times New Roman" pitchFamily="18" charset="0"/>
              </a:rPr>
              <a:t>Babylon</a:t>
            </a:r>
            <a:r>
              <a:rPr lang="en-US" sz="2800" dirty="0">
                <a:latin typeface="CG Times (W1)" charset="0"/>
                <a:cs typeface="Times New Roman" pitchFamily="18" charset="0"/>
              </a:rPr>
              <a:t>  (Isa. 13:6, 9; Jer. 50:27, 31; 51:2)</a:t>
            </a:r>
            <a:r>
              <a:rPr lang="en-US" sz="2800" dirty="0"/>
              <a:t> </a:t>
            </a:r>
          </a:p>
          <a:p>
            <a:pPr marL="449263" indent="-449263">
              <a:spcBef>
                <a:spcPct val="0"/>
              </a:spcBef>
              <a:spcAft>
                <a:spcPts val="2400"/>
              </a:spcAft>
            </a:pPr>
            <a:r>
              <a:rPr lang="en-US" sz="2800" dirty="0">
                <a:latin typeface="CG Times (W1)" charset="0"/>
                <a:cs typeface="Times New Roman" pitchFamily="18" charset="0"/>
              </a:rPr>
              <a:t>For </a:t>
            </a:r>
            <a:r>
              <a:rPr lang="en-US" sz="2800" b="1" dirty="0">
                <a:solidFill>
                  <a:srgbClr val="FFFF00"/>
                </a:solidFill>
                <a:latin typeface="CG Times (W1)" charset="0"/>
                <a:cs typeface="Times New Roman" pitchFamily="18" charset="0"/>
              </a:rPr>
              <a:t>Gog</a:t>
            </a:r>
            <a:r>
              <a:rPr lang="en-US" sz="2800" dirty="0">
                <a:latin typeface="CG Times (W1)" charset="0"/>
                <a:cs typeface="Times New Roman" pitchFamily="18" charset="0"/>
              </a:rPr>
              <a:t>  (Ezek. 39:13)</a:t>
            </a:r>
            <a:r>
              <a:rPr lang="en-US" sz="2800" dirty="0"/>
              <a:t> </a:t>
            </a:r>
          </a:p>
          <a:p>
            <a:pPr marL="449263" indent="-449263">
              <a:spcBef>
                <a:spcPct val="0"/>
              </a:spcBef>
              <a:spcAft>
                <a:spcPts val="2400"/>
              </a:spcAft>
            </a:pPr>
            <a:r>
              <a:rPr lang="en-US" sz="2800" dirty="0">
                <a:latin typeface="CG Times (W1)" charset="0"/>
                <a:cs typeface="Times New Roman" pitchFamily="18" charset="0"/>
              </a:rPr>
              <a:t>For </a:t>
            </a:r>
            <a:r>
              <a:rPr lang="en-US" sz="2800" b="1" dirty="0">
                <a:solidFill>
                  <a:srgbClr val="FFFF00"/>
                </a:solidFill>
                <a:latin typeface="CG Times (W1)" charset="0"/>
                <a:cs typeface="Times New Roman" pitchFamily="18" charset="0"/>
              </a:rPr>
              <a:t>Jerusalem</a:t>
            </a:r>
            <a:r>
              <a:rPr lang="en-US" sz="2800" dirty="0">
                <a:latin typeface="CG Times (W1)" charset="0"/>
                <a:cs typeface="Times New Roman" pitchFamily="18" charset="0"/>
              </a:rPr>
              <a:t> in A.D. 70  (Lk. 17:24, 30; 21:20-24; Acts 2:19-20)</a:t>
            </a:r>
            <a:r>
              <a:rPr lang="en-US" sz="2800" dirty="0"/>
              <a:t> </a:t>
            </a:r>
          </a:p>
        </p:txBody>
      </p:sp>
      <p:sp>
        <p:nvSpPr>
          <p:cNvPr id="3" name="Footer Placeholder 2"/>
          <p:cNvSpPr>
            <a:spLocks noGrp="1"/>
          </p:cNvSpPr>
          <p:nvPr>
            <p:ph type="ftr" sz="quarter" idx="11"/>
          </p:nvPr>
        </p:nvSpPr>
        <p:spPr/>
        <p:txBody>
          <a:bodyPr/>
          <a:lstStyle/>
          <a:p>
            <a:pPr>
              <a:defRPr/>
            </a:pPr>
            <a:r>
              <a:rPr lang="en-US" smtClean="0"/>
              <a:t>Kevin Kay</a:t>
            </a:r>
            <a:endParaRPr lang="en-US"/>
          </a:p>
        </p:txBody>
      </p:sp>
    </p:spTree>
    <p:extLst>
      <p:ext uri="{BB962C8B-B14F-4D97-AF65-F5344CB8AC3E}">
        <p14:creationId xmlns:p14="http://schemas.microsoft.com/office/powerpoint/2010/main" val="887967511"/>
      </p:ext>
    </p:extLst>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par>
    </p:tnLst>
  </p:timing>
</p:sld>
</file>

<file path=ppt/slides/slide2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Slide Number Placeholder 5"/>
          <p:cNvSpPr>
            <a:spLocks noGrp="1"/>
          </p:cNvSpPr>
          <p:nvPr>
            <p:ph type="sldNum" sz="quarter" idx="12"/>
          </p:nvPr>
        </p:nvSpPr>
        <p:spPr/>
        <p:txBody>
          <a:bodyPr/>
          <a:lstStyle/>
          <a:p>
            <a:fld id="{9EA80A50-DA46-4E1D-84CB-291A5A258DE5}" type="slidenum">
              <a:rPr lang="en-US"/>
              <a:pPr/>
              <a:t>234</a:t>
            </a:fld>
            <a:endParaRPr lang="en-US"/>
          </a:p>
        </p:txBody>
      </p:sp>
      <p:sp>
        <p:nvSpPr>
          <p:cNvPr id="1302530" name="Rectangle 2"/>
          <p:cNvSpPr>
            <a:spLocks noGrp="1" noChangeArrowheads="1"/>
          </p:cNvSpPr>
          <p:nvPr>
            <p:ph type="title"/>
          </p:nvPr>
        </p:nvSpPr>
        <p:spPr/>
        <p:txBody>
          <a:bodyPr/>
          <a:lstStyle/>
          <a:p>
            <a:r>
              <a:rPr lang="en-US" dirty="0">
                <a:solidFill>
                  <a:schemeClr val="tx1"/>
                </a:solidFill>
                <a:latin typeface="Arial Black" pitchFamily="34" charset="0"/>
              </a:rPr>
              <a:t>The Day Of Jehovah</a:t>
            </a:r>
          </a:p>
        </p:txBody>
      </p:sp>
      <p:sp>
        <p:nvSpPr>
          <p:cNvPr id="1302531" name="Rectangle 3"/>
          <p:cNvSpPr>
            <a:spLocks noGrp="1" noChangeArrowheads="1"/>
          </p:cNvSpPr>
          <p:nvPr>
            <p:ph type="body" idx="1"/>
          </p:nvPr>
        </p:nvSpPr>
        <p:spPr/>
        <p:txBody>
          <a:bodyPr/>
          <a:lstStyle/>
          <a:p>
            <a:pPr marL="449263" indent="-449263">
              <a:lnSpc>
                <a:spcPct val="90000"/>
              </a:lnSpc>
              <a:spcBef>
                <a:spcPct val="0"/>
              </a:spcBef>
              <a:spcAft>
                <a:spcPts val="2400"/>
              </a:spcAft>
            </a:pPr>
            <a:r>
              <a:rPr lang="en-US" sz="2800" dirty="0">
                <a:latin typeface="CG Times (W1)" charset="0"/>
                <a:cs typeface="Times New Roman" pitchFamily="18" charset="0"/>
              </a:rPr>
              <a:t>For </a:t>
            </a:r>
            <a:r>
              <a:rPr lang="en-US" sz="2800" b="1" dirty="0">
                <a:solidFill>
                  <a:srgbClr val="FFFF00"/>
                </a:solidFill>
                <a:latin typeface="CG Times (W1)" charset="0"/>
                <a:cs typeface="Times New Roman" pitchFamily="18" charset="0"/>
              </a:rPr>
              <a:t>the </a:t>
            </a:r>
            <a:r>
              <a:rPr lang="en-US" sz="2800" b="1" dirty="0" err="1">
                <a:solidFill>
                  <a:srgbClr val="FFFF00"/>
                </a:solidFill>
                <a:latin typeface="CG Times (W1)" charset="0"/>
                <a:cs typeface="Times New Roman" pitchFamily="18" charset="0"/>
              </a:rPr>
              <a:t>Earthdwellers</a:t>
            </a:r>
            <a:r>
              <a:rPr lang="en-US" sz="2800" dirty="0">
                <a:latin typeface="CG Times (W1)" charset="0"/>
                <a:cs typeface="Times New Roman" pitchFamily="18" charset="0"/>
              </a:rPr>
              <a:t>  (Rev. 6:17)</a:t>
            </a:r>
            <a:r>
              <a:rPr lang="en-US" sz="2800" dirty="0"/>
              <a:t> </a:t>
            </a:r>
          </a:p>
          <a:p>
            <a:pPr marL="449263" indent="-449263">
              <a:lnSpc>
                <a:spcPct val="90000"/>
              </a:lnSpc>
              <a:spcBef>
                <a:spcPct val="0"/>
              </a:spcBef>
              <a:spcAft>
                <a:spcPts val="2400"/>
              </a:spcAft>
            </a:pPr>
            <a:r>
              <a:rPr lang="en-US" sz="2800" dirty="0">
                <a:latin typeface="CG Times (W1)" charset="0"/>
                <a:cs typeface="Times New Roman" pitchFamily="18" charset="0"/>
              </a:rPr>
              <a:t>For </a:t>
            </a:r>
            <a:r>
              <a:rPr lang="en-US" sz="2800" b="1" dirty="0">
                <a:latin typeface="CG Times (W1)" charset="0"/>
                <a:cs typeface="Times New Roman" pitchFamily="18" charset="0"/>
              </a:rPr>
              <a:t>the </a:t>
            </a:r>
            <a:r>
              <a:rPr lang="en-US" sz="2800" b="1" dirty="0">
                <a:solidFill>
                  <a:srgbClr val="FFFF00"/>
                </a:solidFill>
                <a:latin typeface="CG Times (W1)" charset="0"/>
                <a:cs typeface="Times New Roman" pitchFamily="18" charset="0"/>
              </a:rPr>
              <a:t>Beast</a:t>
            </a:r>
            <a:r>
              <a:rPr lang="en-US" sz="2800" dirty="0">
                <a:latin typeface="CG Times (W1)" charset="0"/>
                <a:cs typeface="Times New Roman" pitchFamily="18" charset="0"/>
              </a:rPr>
              <a:t>, </a:t>
            </a:r>
            <a:r>
              <a:rPr lang="en-US" sz="2800" b="1" dirty="0">
                <a:latin typeface="CG Times (W1)" charset="0"/>
                <a:cs typeface="Times New Roman" pitchFamily="18" charset="0"/>
              </a:rPr>
              <a:t>the </a:t>
            </a:r>
            <a:r>
              <a:rPr lang="en-US" sz="2800" b="1" dirty="0">
                <a:solidFill>
                  <a:srgbClr val="FFFF00"/>
                </a:solidFill>
                <a:latin typeface="CG Times (W1)" charset="0"/>
                <a:cs typeface="Times New Roman" pitchFamily="18" charset="0"/>
              </a:rPr>
              <a:t>False Prophet</a:t>
            </a:r>
            <a:r>
              <a:rPr lang="en-US" sz="2800" dirty="0">
                <a:latin typeface="CG Times (W1)" charset="0"/>
                <a:cs typeface="Times New Roman" pitchFamily="18" charset="0"/>
              </a:rPr>
              <a:t>, and </a:t>
            </a:r>
            <a:r>
              <a:rPr lang="en-US" sz="2800" b="1" dirty="0">
                <a:latin typeface="CG Times (W1)" charset="0"/>
                <a:cs typeface="Times New Roman" pitchFamily="18" charset="0"/>
              </a:rPr>
              <a:t>the </a:t>
            </a:r>
            <a:r>
              <a:rPr lang="en-US" sz="2800" b="1" dirty="0">
                <a:solidFill>
                  <a:srgbClr val="FFFF00"/>
                </a:solidFill>
                <a:latin typeface="CG Times (W1)" charset="0"/>
                <a:cs typeface="Times New Roman" pitchFamily="18" charset="0"/>
              </a:rPr>
              <a:t>Kings of the Earth</a:t>
            </a:r>
            <a:r>
              <a:rPr lang="en-US" sz="2800" dirty="0">
                <a:latin typeface="CG Times (W1)" charset="0"/>
                <a:cs typeface="Times New Roman" pitchFamily="18" charset="0"/>
              </a:rPr>
              <a:t>  (Rev. 16:14)</a:t>
            </a:r>
            <a:r>
              <a:rPr lang="en-US" sz="2800" dirty="0"/>
              <a:t> </a:t>
            </a:r>
          </a:p>
          <a:p>
            <a:pPr marL="449263" indent="-449263">
              <a:lnSpc>
                <a:spcPct val="90000"/>
              </a:lnSpc>
              <a:spcBef>
                <a:spcPct val="0"/>
              </a:spcBef>
              <a:spcAft>
                <a:spcPts val="2400"/>
              </a:spcAft>
            </a:pPr>
            <a:r>
              <a:rPr lang="en-US" sz="2800" dirty="0">
                <a:latin typeface="CG Times (W1)" charset="0"/>
                <a:cs typeface="Times New Roman" pitchFamily="18" charset="0"/>
              </a:rPr>
              <a:t>For </a:t>
            </a:r>
            <a:r>
              <a:rPr lang="en-US" sz="2800" b="1" dirty="0">
                <a:solidFill>
                  <a:srgbClr val="FFFF00"/>
                </a:solidFill>
                <a:latin typeface="CG Times (W1)" charset="0"/>
                <a:cs typeface="Times New Roman" pitchFamily="18" charset="0"/>
              </a:rPr>
              <a:t>Angels That Kept Not Their Own Principality</a:t>
            </a:r>
            <a:r>
              <a:rPr lang="en-US" sz="2800" dirty="0">
                <a:latin typeface="CG Times (W1)" charset="0"/>
                <a:cs typeface="Times New Roman" pitchFamily="18" charset="0"/>
              </a:rPr>
              <a:t>  (Jude 6)</a:t>
            </a:r>
          </a:p>
          <a:p>
            <a:pPr marL="449263" indent="-449263">
              <a:lnSpc>
                <a:spcPct val="90000"/>
              </a:lnSpc>
              <a:spcBef>
                <a:spcPct val="0"/>
              </a:spcBef>
              <a:spcAft>
                <a:spcPts val="2400"/>
              </a:spcAft>
            </a:pPr>
            <a:r>
              <a:rPr lang="en-US" sz="2800" dirty="0">
                <a:latin typeface="CG Times (W1)" charset="0"/>
                <a:cs typeface="Times New Roman" pitchFamily="18" charset="0"/>
              </a:rPr>
              <a:t>For </a:t>
            </a:r>
            <a:r>
              <a:rPr lang="en-US" sz="2800" b="1" dirty="0">
                <a:solidFill>
                  <a:srgbClr val="FFFF00"/>
                </a:solidFill>
                <a:latin typeface="CG Times (W1)" charset="0"/>
                <a:cs typeface="Times New Roman" pitchFamily="18" charset="0"/>
              </a:rPr>
              <a:t>All Men  </a:t>
            </a:r>
            <a:r>
              <a:rPr lang="en-US" sz="2800" dirty="0">
                <a:latin typeface="CG Times (W1)" charset="0"/>
                <a:cs typeface="Times New Roman" pitchFamily="18" charset="0"/>
              </a:rPr>
              <a:t>(Mt. 11:22, 24; 12:36; Lk. 10:12, 14; Rom. 2:5; 1 Cor. 1:8; 5:5; 2 Cor. 1:14; Eph. 4:30; Phil. 1:6, 10; 2:16; 1 Th. 5:2, 4; 2 Th. 1:10; 2:1-2; 2 Tim. 1:12; 4:8; 2 Pet. 2:9; 3:7, 10, 12)</a:t>
            </a:r>
            <a:r>
              <a:rPr lang="en-US" sz="2800" dirty="0"/>
              <a:t> </a:t>
            </a:r>
          </a:p>
        </p:txBody>
      </p:sp>
      <p:sp>
        <p:nvSpPr>
          <p:cNvPr id="3" name="Footer Placeholder 2"/>
          <p:cNvSpPr>
            <a:spLocks noGrp="1"/>
          </p:cNvSpPr>
          <p:nvPr>
            <p:ph type="ftr" sz="quarter" idx="11"/>
          </p:nvPr>
        </p:nvSpPr>
        <p:spPr/>
        <p:txBody>
          <a:bodyPr/>
          <a:lstStyle/>
          <a:p>
            <a:pPr>
              <a:defRPr/>
            </a:pPr>
            <a:r>
              <a:rPr lang="en-US" smtClean="0"/>
              <a:t>Kevin Kay</a:t>
            </a:r>
            <a:endParaRPr lang="en-US"/>
          </a:p>
        </p:txBody>
      </p:sp>
    </p:spTree>
    <p:extLst>
      <p:ext uri="{BB962C8B-B14F-4D97-AF65-F5344CB8AC3E}">
        <p14:creationId xmlns:p14="http://schemas.microsoft.com/office/powerpoint/2010/main" val="3019314549"/>
      </p:ext>
    </p:extLst>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par>
    </p:tnLst>
  </p:timing>
</p:sld>
</file>

<file path=ppt/slides/slide2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9" name="Slide Number Placeholder 6"/>
          <p:cNvSpPr>
            <a:spLocks noGrp="1"/>
          </p:cNvSpPr>
          <p:nvPr>
            <p:ph type="sldNum" sz="quarter" idx="12"/>
          </p:nvPr>
        </p:nvSpPr>
        <p:spPr/>
        <p:txBody>
          <a:bodyPr/>
          <a:lstStyle/>
          <a:p>
            <a:fld id="{64637B1F-5DAC-4720-9380-591E43D42704}" type="slidenum">
              <a:rPr lang="en-US">
                <a:solidFill>
                  <a:srgbClr val="FFFFFF"/>
                </a:solidFill>
              </a:rPr>
              <a:pPr/>
              <a:t>235</a:t>
            </a:fld>
            <a:endParaRPr lang="en-US">
              <a:solidFill>
                <a:srgbClr val="FFFFFF"/>
              </a:solidFill>
            </a:endParaRPr>
          </a:p>
        </p:txBody>
      </p:sp>
      <p:sp>
        <p:nvSpPr>
          <p:cNvPr id="455682" name="Rectangle 2"/>
          <p:cNvSpPr>
            <a:spLocks noGrp="1" noChangeArrowheads="1"/>
          </p:cNvSpPr>
          <p:nvPr>
            <p:ph type="body" sz="half" idx="1"/>
          </p:nvPr>
        </p:nvSpPr>
        <p:spPr>
          <a:xfrm>
            <a:off x="685800" y="1600200"/>
            <a:ext cx="7772400" cy="4500563"/>
          </a:xfrm>
        </p:spPr>
        <p:txBody>
          <a:bodyPr/>
          <a:lstStyle/>
          <a:p>
            <a:pPr marL="463550" indent="-463550">
              <a:spcBef>
                <a:spcPct val="0"/>
              </a:spcBef>
              <a:spcAft>
                <a:spcPct val="30000"/>
              </a:spcAft>
              <a:buClr>
                <a:schemeClr val="tx1"/>
              </a:buClr>
              <a:buSzTx/>
              <a:buFontTx/>
              <a:buChar char="•"/>
            </a:pPr>
            <a:r>
              <a:rPr lang="en-US" sz="2500" b="1" dirty="0">
                <a:solidFill>
                  <a:srgbClr val="FFFF00"/>
                </a:solidFill>
              </a:rPr>
              <a:t>Judah</a:t>
            </a:r>
            <a:r>
              <a:rPr lang="en-US" sz="2500" b="1" dirty="0"/>
              <a:t>  </a:t>
            </a:r>
            <a:r>
              <a:rPr lang="en-US" sz="2500" dirty="0"/>
              <a:t> </a:t>
            </a:r>
            <a:r>
              <a:rPr lang="en-US" sz="2500" dirty="0" smtClean="0"/>
              <a:t>(Dt. 28:26; Jer</a:t>
            </a:r>
            <a:r>
              <a:rPr lang="en-US" sz="2500" dirty="0"/>
              <a:t>. 7:32-34; 12:9; 16:3-4, 9; 19:7-8; 34:20; Hab. 1:8)</a:t>
            </a:r>
          </a:p>
          <a:p>
            <a:pPr marL="463550" indent="-463550">
              <a:spcBef>
                <a:spcPct val="0"/>
              </a:spcBef>
              <a:spcAft>
                <a:spcPct val="30000"/>
              </a:spcAft>
              <a:buClr>
                <a:schemeClr val="tx1"/>
              </a:buClr>
              <a:buSzTx/>
              <a:buFontTx/>
              <a:buChar char="•"/>
            </a:pPr>
            <a:r>
              <a:rPr lang="en-US" sz="2500" b="1" dirty="0">
                <a:solidFill>
                  <a:srgbClr val="FFFF00"/>
                </a:solidFill>
              </a:rPr>
              <a:t>Israel</a:t>
            </a:r>
            <a:r>
              <a:rPr lang="en-US" sz="2500" dirty="0"/>
              <a:t>  (Hos. 8:1)</a:t>
            </a:r>
            <a:endParaRPr lang="en-US" sz="2500" b="1" dirty="0"/>
          </a:p>
          <a:p>
            <a:pPr marL="463550" indent="-463550">
              <a:spcBef>
                <a:spcPct val="0"/>
              </a:spcBef>
              <a:spcAft>
                <a:spcPct val="30000"/>
              </a:spcAft>
              <a:buClr>
                <a:schemeClr val="tx1"/>
              </a:buClr>
              <a:buSzTx/>
              <a:buFontTx/>
              <a:buChar char="•"/>
            </a:pPr>
            <a:r>
              <a:rPr lang="en-US" sz="2500" b="1" dirty="0">
                <a:solidFill>
                  <a:srgbClr val="FFFF00"/>
                </a:solidFill>
              </a:rPr>
              <a:t>Moab</a:t>
            </a:r>
            <a:r>
              <a:rPr lang="en-US" sz="2500" dirty="0"/>
              <a:t>  (Jer. 48:40)</a:t>
            </a:r>
          </a:p>
          <a:p>
            <a:pPr marL="463550" indent="-463550">
              <a:spcBef>
                <a:spcPct val="0"/>
              </a:spcBef>
              <a:spcAft>
                <a:spcPct val="30000"/>
              </a:spcAft>
              <a:buClr>
                <a:schemeClr val="tx1"/>
              </a:buClr>
              <a:buSzTx/>
              <a:buFontTx/>
              <a:buChar char="•"/>
            </a:pPr>
            <a:r>
              <a:rPr lang="en-US" sz="2500" b="1" dirty="0">
                <a:solidFill>
                  <a:srgbClr val="FFFF00"/>
                </a:solidFill>
              </a:rPr>
              <a:t>Edom</a:t>
            </a:r>
            <a:r>
              <a:rPr lang="en-US" sz="2500" dirty="0"/>
              <a:t>  (Jer. 49:22)</a:t>
            </a:r>
          </a:p>
          <a:p>
            <a:pPr marL="463550" indent="-463550">
              <a:spcBef>
                <a:spcPct val="0"/>
              </a:spcBef>
              <a:spcAft>
                <a:spcPct val="30000"/>
              </a:spcAft>
              <a:buClr>
                <a:schemeClr val="tx1"/>
              </a:buClr>
              <a:buSzTx/>
              <a:buFontTx/>
              <a:buChar char="•"/>
            </a:pPr>
            <a:r>
              <a:rPr lang="en-US" sz="2500" b="1" dirty="0">
                <a:solidFill>
                  <a:srgbClr val="FFFF00"/>
                </a:solidFill>
              </a:rPr>
              <a:t>Egypt</a:t>
            </a:r>
            <a:r>
              <a:rPr lang="en-US" sz="2500" dirty="0"/>
              <a:t>  (Ezek. 29:5; 32:3-6)</a:t>
            </a:r>
          </a:p>
          <a:p>
            <a:pPr marL="463550" indent="-463550">
              <a:spcBef>
                <a:spcPct val="0"/>
              </a:spcBef>
              <a:spcAft>
                <a:spcPct val="30000"/>
              </a:spcAft>
              <a:buClr>
                <a:schemeClr val="tx1"/>
              </a:buClr>
              <a:buSzTx/>
              <a:buFontTx/>
              <a:buChar char="•"/>
            </a:pPr>
            <a:r>
              <a:rPr lang="en-US" sz="2500" b="1" dirty="0">
                <a:solidFill>
                  <a:srgbClr val="FFFF00"/>
                </a:solidFill>
              </a:rPr>
              <a:t>Gog</a:t>
            </a:r>
            <a:r>
              <a:rPr lang="en-US" sz="2500" dirty="0"/>
              <a:t>  (Ezek. 39:4, 17-20)</a:t>
            </a:r>
          </a:p>
          <a:p>
            <a:pPr marL="463550" indent="-463550">
              <a:spcBef>
                <a:spcPct val="0"/>
              </a:spcBef>
              <a:spcAft>
                <a:spcPct val="30000"/>
              </a:spcAft>
              <a:buClr>
                <a:schemeClr val="tx1"/>
              </a:buClr>
              <a:buSzTx/>
              <a:buFontTx/>
              <a:buChar char="•"/>
            </a:pPr>
            <a:r>
              <a:rPr lang="en-US" sz="2500" b="1" dirty="0">
                <a:solidFill>
                  <a:srgbClr val="FFFF00"/>
                </a:solidFill>
              </a:rPr>
              <a:t>Jerusalem</a:t>
            </a:r>
            <a:r>
              <a:rPr lang="en-US" sz="2500" dirty="0"/>
              <a:t>  (Mt. 24:28; Lk. 17:37)</a:t>
            </a:r>
          </a:p>
          <a:p>
            <a:pPr marL="463550" indent="-463550">
              <a:spcBef>
                <a:spcPct val="0"/>
              </a:spcBef>
              <a:spcAft>
                <a:spcPct val="30000"/>
              </a:spcAft>
              <a:buClr>
                <a:schemeClr val="tx1"/>
              </a:buClr>
              <a:buSzTx/>
              <a:buFontTx/>
              <a:buChar char="•"/>
            </a:pPr>
            <a:r>
              <a:rPr lang="en-US" sz="2500" b="1" dirty="0" smtClean="0">
                <a:solidFill>
                  <a:srgbClr val="FFFF00"/>
                </a:solidFill>
              </a:rPr>
              <a:t>Army of </a:t>
            </a:r>
            <a:r>
              <a:rPr lang="en-US" sz="2500" b="1" dirty="0">
                <a:solidFill>
                  <a:srgbClr val="FFFF00"/>
                </a:solidFill>
              </a:rPr>
              <a:t>the beast</a:t>
            </a:r>
            <a:r>
              <a:rPr lang="en-US" sz="2500" dirty="0"/>
              <a:t>  (Rev. 19:17-18, 21)</a:t>
            </a:r>
          </a:p>
        </p:txBody>
      </p:sp>
      <p:sp>
        <p:nvSpPr>
          <p:cNvPr id="455683" name="Rectangle 3"/>
          <p:cNvSpPr>
            <a:spLocks noGrp="1" noChangeArrowheads="1"/>
          </p:cNvSpPr>
          <p:nvPr>
            <p:ph type="title"/>
          </p:nvPr>
        </p:nvSpPr>
        <p:spPr>
          <a:xfrm>
            <a:off x="685800" y="304800"/>
            <a:ext cx="7848600" cy="1143000"/>
          </a:xfrm>
        </p:spPr>
        <p:txBody>
          <a:bodyPr/>
          <a:lstStyle/>
          <a:p>
            <a:r>
              <a:rPr lang="en-US" dirty="0">
                <a:latin typeface="Arial Black" pitchFamily="34" charset="0"/>
              </a:rPr>
              <a:t>The Great Supper Of God</a:t>
            </a:r>
            <a:r>
              <a:rPr lang="en-US" sz="4000" b="1" dirty="0"/>
              <a:t/>
            </a:r>
            <a:br>
              <a:rPr lang="en-US" sz="4000" b="1" dirty="0"/>
            </a:br>
            <a:r>
              <a:rPr lang="en-US" sz="3000" dirty="0"/>
              <a:t>(Mt. 24:28)</a:t>
            </a:r>
          </a:p>
        </p:txBody>
      </p:sp>
      <p:pic>
        <p:nvPicPr>
          <p:cNvPr id="4105" name="Picture 9" descr="C:\Users\Kevin\AppData\Local\Microsoft\Windows\Temporary Internet Files\Content.IE5\58NLI6XE\MC900090993[1].wmf"/>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5181600" y="2331720"/>
            <a:ext cx="1483338" cy="1752600"/>
          </a:xfrm>
          <a:prstGeom prst="rect">
            <a:avLst/>
          </a:prstGeom>
          <a:noFill/>
          <a:extLst>
            <a:ext uri="{909E8E84-426E-40DD-AFC4-6F175D3DCCD1}">
              <a14:hiddenFill xmlns:a14="http://schemas.microsoft.com/office/drawing/2010/main">
                <a:solidFill>
                  <a:srgbClr val="FFFFFF"/>
                </a:solidFill>
              </a14:hiddenFill>
            </a:ext>
          </a:extLst>
        </p:spPr>
      </p:pic>
      <p:pic>
        <p:nvPicPr>
          <p:cNvPr id="171" name="Picture 9" descr="C:\Users\Kevin\AppData\Local\Microsoft\Windows\Temporary Internet Files\Content.IE5\58NLI6XE\MC900090993[1].wmf"/>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010400" y="2057400"/>
            <a:ext cx="1483338" cy="1752600"/>
          </a:xfrm>
          <a:prstGeom prst="rect">
            <a:avLst/>
          </a:prstGeom>
          <a:noFill/>
          <a:extLst>
            <a:ext uri="{909E8E84-426E-40DD-AFC4-6F175D3DCCD1}">
              <a14:hiddenFill xmlns:a14="http://schemas.microsoft.com/office/drawing/2010/main">
                <a:solidFill>
                  <a:srgbClr val="FFFFFF"/>
                </a:solidFill>
              </a14:hiddenFill>
            </a:ext>
          </a:extLst>
        </p:spPr>
      </p:pic>
      <p:pic>
        <p:nvPicPr>
          <p:cNvPr id="172" name="Picture 9" descr="C:\Users\Kevin\AppData\Local\Microsoft\Windows\Temporary Internet Files\Content.IE5\58NLI6XE\MC900090993[1].wmf"/>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6664938" y="3733800"/>
            <a:ext cx="1483338" cy="1752600"/>
          </a:xfrm>
          <a:prstGeom prst="rect">
            <a:avLst/>
          </a:prstGeom>
          <a:noFill/>
          <a:extLst>
            <a:ext uri="{909E8E84-426E-40DD-AFC4-6F175D3DCCD1}">
              <a14:hiddenFill xmlns:a14="http://schemas.microsoft.com/office/drawing/2010/main">
                <a:solidFill>
                  <a:srgbClr val="FFFFFF"/>
                </a:solidFill>
              </a14:hiddenFill>
            </a:ext>
          </a:extLst>
        </p:spPr>
      </p:pic>
      <p:sp>
        <p:nvSpPr>
          <p:cNvPr id="2" name="Footer Placeholder 1"/>
          <p:cNvSpPr>
            <a:spLocks noGrp="1"/>
          </p:cNvSpPr>
          <p:nvPr>
            <p:ph type="ftr" sz="quarter" idx="11"/>
          </p:nvPr>
        </p:nvSpPr>
        <p:spPr/>
        <p:txBody>
          <a:bodyPr/>
          <a:lstStyle/>
          <a:p>
            <a:r>
              <a:rPr lang="en-US" smtClean="0">
                <a:solidFill>
                  <a:srgbClr val="FFFFFF"/>
                </a:solidFill>
              </a:rPr>
              <a:t>Kevin Kay</a:t>
            </a:r>
            <a:endParaRPr lang="en-US">
              <a:solidFill>
                <a:srgbClr val="FFFFFF"/>
              </a:solidFill>
            </a:endParaRPr>
          </a:p>
        </p:txBody>
      </p:sp>
    </p:spTree>
    <p:extLst>
      <p:ext uri="{BB962C8B-B14F-4D97-AF65-F5344CB8AC3E}">
        <p14:creationId xmlns:p14="http://schemas.microsoft.com/office/powerpoint/2010/main" val="88291281"/>
      </p:ext>
    </p:extLst>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par>
    </p:tnLst>
  </p:timing>
</p:sld>
</file>

<file path=ppt/slides/slide2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8051" name="Rectangle 3"/>
          <p:cNvSpPr>
            <a:spLocks noGrp="1" noChangeArrowheads="1"/>
          </p:cNvSpPr>
          <p:nvPr>
            <p:ph idx="1"/>
          </p:nvPr>
        </p:nvSpPr>
        <p:spPr>
          <a:xfrm>
            <a:off x="685800" y="1371600"/>
            <a:ext cx="7772400" cy="4729163"/>
          </a:xfrm>
        </p:spPr>
        <p:txBody>
          <a:bodyPr/>
          <a:lstStyle/>
          <a:p>
            <a:pPr marL="457200" indent="-457200" fontAlgn="auto">
              <a:spcBef>
                <a:spcPct val="0"/>
              </a:spcBef>
              <a:spcAft>
                <a:spcPts val="2400"/>
              </a:spcAft>
              <a:defRPr/>
            </a:pPr>
            <a:r>
              <a:rPr lang="en-US" sz="2800" dirty="0">
                <a:solidFill>
                  <a:schemeClr val="bg1"/>
                </a:solidFill>
                <a:latin typeface="Arial" pitchFamily="34" charset="0"/>
                <a:cs typeface="Arial" pitchFamily="34" charset="0"/>
              </a:rPr>
              <a:t>Judgment on </a:t>
            </a:r>
            <a:r>
              <a:rPr lang="en-US" sz="2800" b="1" dirty="0">
                <a:solidFill>
                  <a:srgbClr val="FFFF00"/>
                </a:solidFill>
                <a:latin typeface="Arial" pitchFamily="34" charset="0"/>
                <a:cs typeface="Arial" pitchFamily="34" charset="0"/>
              </a:rPr>
              <a:t>Egypt</a:t>
            </a:r>
            <a:r>
              <a:rPr lang="en-US" sz="2800" dirty="0">
                <a:solidFill>
                  <a:schemeClr val="bg1"/>
                </a:solidFill>
                <a:latin typeface="Arial" pitchFamily="34" charset="0"/>
                <a:cs typeface="Arial" pitchFamily="34" charset="0"/>
              </a:rPr>
              <a:t>  (Isa. 19:1, 4; cf. Ezek. 30:1-5, 18-19; 32:7) </a:t>
            </a:r>
          </a:p>
          <a:p>
            <a:pPr marL="457200" indent="-457200" fontAlgn="auto">
              <a:spcBef>
                <a:spcPct val="0"/>
              </a:spcBef>
              <a:spcAft>
                <a:spcPts val="2400"/>
              </a:spcAft>
              <a:defRPr/>
            </a:pPr>
            <a:r>
              <a:rPr lang="en-US" sz="2800" dirty="0">
                <a:solidFill>
                  <a:schemeClr val="bg1"/>
                </a:solidFill>
                <a:latin typeface="Arial" pitchFamily="34" charset="0"/>
                <a:cs typeface="Arial" pitchFamily="34" charset="0"/>
              </a:rPr>
              <a:t>Judgment on </a:t>
            </a:r>
            <a:r>
              <a:rPr lang="en-US" sz="2800" b="1" dirty="0">
                <a:solidFill>
                  <a:srgbClr val="FFFF00"/>
                </a:solidFill>
                <a:latin typeface="Arial" pitchFamily="34" charset="0"/>
                <a:cs typeface="Arial" pitchFamily="34" charset="0"/>
              </a:rPr>
              <a:t>Judah</a:t>
            </a:r>
            <a:r>
              <a:rPr lang="en-US" sz="2800" dirty="0">
                <a:solidFill>
                  <a:schemeClr val="bg1"/>
                </a:solidFill>
                <a:latin typeface="Arial" pitchFamily="34" charset="0"/>
                <a:cs typeface="Arial" pitchFamily="34" charset="0"/>
              </a:rPr>
              <a:t>  (Joel 2:1-2; Zeph. 1:14-16) </a:t>
            </a:r>
          </a:p>
          <a:p>
            <a:pPr marL="457200" indent="-457200" fontAlgn="auto">
              <a:spcBef>
                <a:spcPct val="0"/>
              </a:spcBef>
              <a:spcAft>
                <a:spcPts val="2400"/>
              </a:spcAft>
              <a:defRPr/>
            </a:pPr>
            <a:r>
              <a:rPr lang="en-US" sz="2800" dirty="0">
                <a:solidFill>
                  <a:schemeClr val="bg1"/>
                </a:solidFill>
                <a:latin typeface="Arial" pitchFamily="34" charset="0"/>
                <a:cs typeface="Arial" pitchFamily="34" charset="0"/>
              </a:rPr>
              <a:t>Judgment on </a:t>
            </a:r>
            <a:r>
              <a:rPr lang="en-US" sz="2800" b="1" dirty="0">
                <a:solidFill>
                  <a:srgbClr val="FFFF00"/>
                </a:solidFill>
                <a:latin typeface="Arial" pitchFamily="34" charset="0"/>
                <a:cs typeface="Arial" pitchFamily="34" charset="0"/>
              </a:rPr>
              <a:t>the earth  </a:t>
            </a:r>
            <a:r>
              <a:rPr lang="en-US" sz="2800" dirty="0">
                <a:solidFill>
                  <a:schemeClr val="bg1"/>
                </a:solidFill>
                <a:latin typeface="Arial" pitchFamily="34" charset="0"/>
                <a:cs typeface="Arial" pitchFamily="34" charset="0"/>
              </a:rPr>
              <a:t>(Isa. 26:20-21) </a:t>
            </a:r>
          </a:p>
          <a:p>
            <a:pPr marL="457200" indent="-457200" fontAlgn="auto">
              <a:spcBef>
                <a:spcPct val="0"/>
              </a:spcBef>
              <a:spcAft>
                <a:spcPts val="2400"/>
              </a:spcAft>
              <a:defRPr/>
            </a:pPr>
            <a:r>
              <a:rPr lang="en-US" sz="2800" dirty="0">
                <a:solidFill>
                  <a:schemeClr val="bg1"/>
                </a:solidFill>
                <a:latin typeface="Arial" pitchFamily="34" charset="0"/>
                <a:cs typeface="Arial" pitchFamily="34" charset="0"/>
              </a:rPr>
              <a:t>Judgment on </a:t>
            </a:r>
            <a:r>
              <a:rPr lang="en-US" sz="2800" b="1" dirty="0">
                <a:solidFill>
                  <a:srgbClr val="FFFF00"/>
                </a:solidFill>
                <a:latin typeface="Arial" pitchFamily="34" charset="0"/>
                <a:cs typeface="Arial" pitchFamily="34" charset="0"/>
              </a:rPr>
              <a:t>Jerusalem</a:t>
            </a:r>
            <a:r>
              <a:rPr lang="en-US" sz="2800" dirty="0">
                <a:solidFill>
                  <a:schemeClr val="bg1"/>
                </a:solidFill>
                <a:latin typeface="Arial" pitchFamily="34" charset="0"/>
                <a:cs typeface="Arial" pitchFamily="34" charset="0"/>
              </a:rPr>
              <a:t> in 586 B.C.  (Jer. 4:11-13; Ezek. 34:12-13) </a:t>
            </a:r>
          </a:p>
          <a:p>
            <a:pPr marL="457200" indent="-457200" fontAlgn="auto">
              <a:spcBef>
                <a:spcPct val="0"/>
              </a:spcBef>
              <a:spcAft>
                <a:spcPts val="2400"/>
              </a:spcAft>
              <a:defRPr/>
            </a:pPr>
            <a:r>
              <a:rPr lang="en-US" sz="2800" dirty="0">
                <a:solidFill>
                  <a:schemeClr val="bg1"/>
                </a:solidFill>
                <a:latin typeface="Arial" pitchFamily="34" charset="0"/>
                <a:cs typeface="Arial" pitchFamily="34" charset="0"/>
              </a:rPr>
              <a:t>Judgment on </a:t>
            </a:r>
            <a:r>
              <a:rPr lang="en-US" sz="2800" b="1" dirty="0">
                <a:solidFill>
                  <a:srgbClr val="FFFF00"/>
                </a:solidFill>
                <a:latin typeface="Arial" pitchFamily="34" charset="0"/>
                <a:cs typeface="Arial" pitchFamily="34" charset="0"/>
              </a:rPr>
              <a:t>Israel</a:t>
            </a:r>
            <a:r>
              <a:rPr lang="en-US" sz="2800" dirty="0">
                <a:solidFill>
                  <a:schemeClr val="bg1"/>
                </a:solidFill>
                <a:latin typeface="Arial" pitchFamily="34" charset="0"/>
                <a:cs typeface="Arial" pitchFamily="34" charset="0"/>
              </a:rPr>
              <a:t> and </a:t>
            </a:r>
            <a:r>
              <a:rPr lang="en-US" sz="2800" b="1" dirty="0">
                <a:solidFill>
                  <a:srgbClr val="FFFF00"/>
                </a:solidFill>
                <a:latin typeface="Arial" pitchFamily="34" charset="0"/>
                <a:cs typeface="Arial" pitchFamily="34" charset="0"/>
              </a:rPr>
              <a:t>Judah</a:t>
            </a:r>
            <a:r>
              <a:rPr lang="en-US" sz="2800" dirty="0">
                <a:solidFill>
                  <a:schemeClr val="bg1"/>
                </a:solidFill>
                <a:latin typeface="Arial" pitchFamily="34" charset="0"/>
                <a:cs typeface="Arial" pitchFamily="34" charset="0"/>
              </a:rPr>
              <a:t>  (Mic. 1:2-7) </a:t>
            </a:r>
          </a:p>
        </p:txBody>
      </p:sp>
      <p:sp>
        <p:nvSpPr>
          <p:cNvPr id="7" name="Slide Number Placeholder 5"/>
          <p:cNvSpPr>
            <a:spLocks noGrp="1"/>
          </p:cNvSpPr>
          <p:nvPr>
            <p:ph type="sldNum" sz="quarter" idx="12"/>
          </p:nvPr>
        </p:nvSpPr>
        <p:spPr/>
        <p:txBody>
          <a:bodyPr/>
          <a:lstStyle/>
          <a:p>
            <a:pPr>
              <a:defRPr/>
            </a:pPr>
            <a:fld id="{4755C78A-DC04-4E32-A4E0-2A1013DA026F}" type="slidenum">
              <a:rPr lang="en-US" sz="2000" i="0">
                <a:solidFill>
                  <a:prstClr val="white"/>
                </a:solidFill>
                <a:effectLst>
                  <a:outerShdw blurRad="38100" dist="38100" dir="2700000" algn="tl">
                    <a:srgbClr val="000000"/>
                  </a:outerShdw>
                </a:effectLst>
                <a:latin typeface="Arial" charset="0"/>
              </a:rPr>
              <a:pPr>
                <a:defRPr/>
              </a:pPr>
              <a:t>236</a:t>
            </a:fld>
            <a:endParaRPr lang="en-US" sz="2000" i="0" dirty="0">
              <a:solidFill>
                <a:prstClr val="white"/>
              </a:solidFill>
              <a:effectLst>
                <a:outerShdw blurRad="38100" dist="38100" dir="2700000" algn="tl">
                  <a:srgbClr val="000000"/>
                </a:outerShdw>
              </a:effectLst>
              <a:latin typeface="Arial" charset="0"/>
            </a:endParaRPr>
          </a:p>
        </p:txBody>
      </p:sp>
      <p:sp>
        <p:nvSpPr>
          <p:cNvPr id="136196" name="Text Box 4"/>
          <p:cNvSpPr txBox="1">
            <a:spLocks noChangeArrowheads="1"/>
          </p:cNvSpPr>
          <p:nvPr/>
        </p:nvSpPr>
        <p:spPr bwMode="auto">
          <a:xfrm>
            <a:off x="762000" y="533400"/>
            <a:ext cx="7924800"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pitchFamily="34" charset="0"/>
              </a:defRPr>
            </a:lvl1pPr>
            <a:lvl2pPr marL="742950" indent="-285750">
              <a:defRPr>
                <a:solidFill>
                  <a:schemeClr val="tx1"/>
                </a:solidFill>
                <a:latin typeface="Arial" pitchFamily="34" charset="0"/>
              </a:defRPr>
            </a:lvl2pPr>
            <a:lvl3pPr marL="1143000" indent="-228600">
              <a:defRPr>
                <a:solidFill>
                  <a:schemeClr val="tx1"/>
                </a:solidFill>
                <a:latin typeface="Arial" pitchFamily="34" charset="0"/>
              </a:defRPr>
            </a:lvl3pPr>
            <a:lvl4pPr marL="1600200" indent="-228600">
              <a:defRPr>
                <a:solidFill>
                  <a:schemeClr val="tx1"/>
                </a:solidFill>
                <a:latin typeface="Arial" pitchFamily="34" charset="0"/>
              </a:defRPr>
            </a:lvl4pPr>
            <a:lvl5pPr marL="2057400" indent="-228600">
              <a:defRPr>
                <a:solidFill>
                  <a:schemeClr val="tx1"/>
                </a:solidFill>
                <a:latin typeface="Arial" pitchFamily="34" charset="0"/>
              </a:defRPr>
            </a:lvl5pPr>
            <a:lvl6pPr marL="2514600" indent="-228600" fontAlgn="base">
              <a:spcBef>
                <a:spcPct val="0"/>
              </a:spcBef>
              <a:spcAft>
                <a:spcPct val="0"/>
              </a:spcAft>
              <a:defRPr>
                <a:solidFill>
                  <a:schemeClr val="tx1"/>
                </a:solidFill>
                <a:latin typeface="Arial" pitchFamily="34" charset="0"/>
              </a:defRPr>
            </a:lvl6pPr>
            <a:lvl7pPr marL="2971800" indent="-228600" fontAlgn="base">
              <a:spcBef>
                <a:spcPct val="0"/>
              </a:spcBef>
              <a:spcAft>
                <a:spcPct val="0"/>
              </a:spcAft>
              <a:defRPr>
                <a:solidFill>
                  <a:schemeClr val="tx1"/>
                </a:solidFill>
                <a:latin typeface="Arial" pitchFamily="34" charset="0"/>
              </a:defRPr>
            </a:lvl7pPr>
            <a:lvl8pPr marL="3429000" indent="-228600" fontAlgn="base">
              <a:spcBef>
                <a:spcPct val="0"/>
              </a:spcBef>
              <a:spcAft>
                <a:spcPct val="0"/>
              </a:spcAft>
              <a:defRPr>
                <a:solidFill>
                  <a:schemeClr val="tx1"/>
                </a:solidFill>
                <a:latin typeface="Arial" pitchFamily="34" charset="0"/>
              </a:defRPr>
            </a:lvl8pPr>
            <a:lvl9pPr marL="3886200" indent="-228600" fontAlgn="base">
              <a:spcBef>
                <a:spcPct val="0"/>
              </a:spcBef>
              <a:spcAft>
                <a:spcPct val="0"/>
              </a:spcAft>
              <a:defRPr>
                <a:solidFill>
                  <a:schemeClr val="tx1"/>
                </a:solidFill>
                <a:latin typeface="Arial" pitchFamily="34" charset="0"/>
              </a:defRPr>
            </a:lvl9pPr>
          </a:lstStyle>
          <a:p>
            <a:pPr algn="ctr">
              <a:spcBef>
                <a:spcPct val="50000"/>
              </a:spcBef>
            </a:pPr>
            <a:r>
              <a:rPr lang="en-US" sz="4400" dirty="0">
                <a:solidFill>
                  <a:prstClr val="white"/>
                </a:solidFill>
                <a:latin typeface="Arial Black" pitchFamily="34" charset="0"/>
              </a:rPr>
              <a:t>Coming On The Clouds</a:t>
            </a:r>
          </a:p>
        </p:txBody>
      </p:sp>
      <p:sp>
        <p:nvSpPr>
          <p:cNvPr id="2" name="Footer Placeholder 1"/>
          <p:cNvSpPr>
            <a:spLocks noGrp="1"/>
          </p:cNvSpPr>
          <p:nvPr>
            <p:ph type="ftr" sz="quarter" idx="11"/>
          </p:nvPr>
        </p:nvSpPr>
        <p:spPr/>
        <p:txBody>
          <a:bodyPr/>
          <a:lstStyle/>
          <a:p>
            <a:pPr>
              <a:defRPr/>
            </a:pPr>
            <a:r>
              <a:rPr lang="en-US" smtClean="0">
                <a:solidFill>
                  <a:srgbClr val="6BB1C9">
                    <a:lumMod val="20000"/>
                    <a:lumOff val="80000"/>
                  </a:srgbClr>
                </a:solidFill>
              </a:rPr>
              <a:t>Kevin Kay</a:t>
            </a:r>
            <a:endParaRPr lang="en-US">
              <a:solidFill>
                <a:srgbClr val="6BB1C9">
                  <a:lumMod val="20000"/>
                  <a:lumOff val="80000"/>
                </a:srgbClr>
              </a:solidFill>
            </a:endParaRPr>
          </a:p>
        </p:txBody>
      </p:sp>
    </p:spTree>
    <p:extLst>
      <p:ext uri="{BB962C8B-B14F-4D97-AF65-F5344CB8AC3E}">
        <p14:creationId xmlns:p14="http://schemas.microsoft.com/office/powerpoint/2010/main" val="3993498891"/>
      </p:ext>
    </p:extLst>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par>
    </p:tnLst>
  </p:timing>
</p:sld>
</file>

<file path=ppt/slides/slide2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9075" name="Rectangle 3"/>
          <p:cNvSpPr>
            <a:spLocks noGrp="1" noChangeArrowheads="1"/>
          </p:cNvSpPr>
          <p:nvPr>
            <p:ph idx="1"/>
          </p:nvPr>
        </p:nvSpPr>
        <p:spPr>
          <a:xfrm>
            <a:off x="685800" y="1524000"/>
            <a:ext cx="7772400" cy="4724400"/>
          </a:xfrm>
        </p:spPr>
        <p:txBody>
          <a:bodyPr>
            <a:normAutofit lnSpcReduction="10000"/>
          </a:bodyPr>
          <a:lstStyle/>
          <a:p>
            <a:pPr marL="457200" indent="-457200" fontAlgn="auto">
              <a:lnSpc>
                <a:spcPct val="110000"/>
              </a:lnSpc>
              <a:spcBef>
                <a:spcPct val="0"/>
              </a:spcBef>
              <a:spcAft>
                <a:spcPts val="2000"/>
              </a:spcAft>
              <a:defRPr/>
            </a:pPr>
            <a:r>
              <a:rPr lang="en-US" sz="2800" dirty="0">
                <a:solidFill>
                  <a:schemeClr val="bg1"/>
                </a:solidFill>
                <a:latin typeface="Arial" pitchFamily="34" charset="0"/>
                <a:cs typeface="Arial" pitchFamily="34" charset="0"/>
              </a:rPr>
              <a:t>Judgment on the </a:t>
            </a:r>
            <a:r>
              <a:rPr lang="en-US" sz="3000" b="1" dirty="0">
                <a:solidFill>
                  <a:srgbClr val="FFFF00"/>
                </a:solidFill>
                <a:latin typeface="Arial" pitchFamily="34" charset="0"/>
                <a:cs typeface="Arial" pitchFamily="34" charset="0"/>
              </a:rPr>
              <a:t>fourth beast  </a:t>
            </a:r>
            <a:r>
              <a:rPr lang="en-US" sz="2800" dirty="0">
                <a:solidFill>
                  <a:schemeClr val="bg1"/>
                </a:solidFill>
                <a:latin typeface="Arial" pitchFamily="34" charset="0"/>
                <a:cs typeface="Arial" pitchFamily="34" charset="0"/>
              </a:rPr>
              <a:t>(Dan. 7:13-14, 21-22, 24-27) </a:t>
            </a:r>
          </a:p>
          <a:p>
            <a:pPr marL="457200" indent="-457200" fontAlgn="auto">
              <a:lnSpc>
                <a:spcPct val="110000"/>
              </a:lnSpc>
              <a:spcBef>
                <a:spcPct val="0"/>
              </a:spcBef>
              <a:spcAft>
                <a:spcPts val="2000"/>
              </a:spcAft>
              <a:defRPr/>
            </a:pPr>
            <a:r>
              <a:rPr lang="en-US" sz="2800" dirty="0">
                <a:solidFill>
                  <a:schemeClr val="bg1"/>
                </a:solidFill>
                <a:latin typeface="Arial" pitchFamily="34" charset="0"/>
                <a:cs typeface="Arial" pitchFamily="34" charset="0"/>
              </a:rPr>
              <a:t>Judgment on </a:t>
            </a:r>
            <a:r>
              <a:rPr lang="en-US" sz="3000" b="1" dirty="0">
                <a:solidFill>
                  <a:srgbClr val="FFFF00"/>
                </a:solidFill>
                <a:latin typeface="Arial" pitchFamily="34" charset="0"/>
                <a:cs typeface="Arial" pitchFamily="34" charset="0"/>
              </a:rPr>
              <a:t>Jerusalem</a:t>
            </a:r>
            <a:r>
              <a:rPr lang="en-US" sz="2800" dirty="0">
                <a:solidFill>
                  <a:schemeClr val="bg1"/>
                </a:solidFill>
                <a:latin typeface="Arial" pitchFamily="34" charset="0"/>
                <a:cs typeface="Arial" pitchFamily="34" charset="0"/>
              </a:rPr>
              <a:t> in A.D. 70  (Mt. 24:27, 30; 26:64; Mk. 13:26; Mk. 14:62) </a:t>
            </a:r>
          </a:p>
          <a:p>
            <a:pPr marL="457200" indent="-457200" fontAlgn="auto">
              <a:lnSpc>
                <a:spcPct val="110000"/>
              </a:lnSpc>
              <a:spcBef>
                <a:spcPct val="0"/>
              </a:spcBef>
              <a:spcAft>
                <a:spcPts val="2000"/>
              </a:spcAft>
              <a:defRPr/>
            </a:pPr>
            <a:r>
              <a:rPr lang="en-US" sz="2800" dirty="0">
                <a:solidFill>
                  <a:schemeClr val="bg1"/>
                </a:solidFill>
                <a:latin typeface="Arial" pitchFamily="34" charset="0"/>
                <a:cs typeface="Arial" pitchFamily="34" charset="0"/>
              </a:rPr>
              <a:t>Judgment on </a:t>
            </a:r>
            <a:r>
              <a:rPr lang="en-US" sz="3000" b="1" dirty="0">
                <a:solidFill>
                  <a:srgbClr val="FFFF00"/>
                </a:solidFill>
                <a:latin typeface="Arial" pitchFamily="34" charset="0"/>
                <a:cs typeface="Arial" pitchFamily="34" charset="0"/>
              </a:rPr>
              <a:t>the ungodly  </a:t>
            </a:r>
            <a:r>
              <a:rPr lang="en-US" sz="2800" dirty="0">
                <a:solidFill>
                  <a:schemeClr val="bg1"/>
                </a:solidFill>
                <a:latin typeface="Arial" pitchFamily="34" charset="0"/>
                <a:cs typeface="Arial" pitchFamily="34" charset="0"/>
              </a:rPr>
              <a:t>(Jude 14-15) </a:t>
            </a:r>
          </a:p>
          <a:p>
            <a:pPr marL="457200" indent="-457200" fontAlgn="auto">
              <a:lnSpc>
                <a:spcPct val="110000"/>
              </a:lnSpc>
              <a:spcBef>
                <a:spcPct val="0"/>
              </a:spcBef>
              <a:spcAft>
                <a:spcPts val="2000"/>
              </a:spcAft>
              <a:defRPr/>
            </a:pPr>
            <a:r>
              <a:rPr lang="en-US" sz="2800" dirty="0">
                <a:solidFill>
                  <a:schemeClr val="bg1"/>
                </a:solidFill>
                <a:latin typeface="Arial" pitchFamily="34" charset="0"/>
                <a:cs typeface="Arial" pitchFamily="34" charset="0"/>
              </a:rPr>
              <a:t>Judgment on </a:t>
            </a:r>
            <a:r>
              <a:rPr lang="en-US" sz="3000" b="1" dirty="0">
                <a:solidFill>
                  <a:srgbClr val="FFFF00"/>
                </a:solidFill>
                <a:latin typeface="Arial" pitchFamily="34" charset="0"/>
                <a:cs typeface="Arial" pitchFamily="34" charset="0"/>
              </a:rPr>
              <a:t>the persecutors  </a:t>
            </a:r>
            <a:r>
              <a:rPr lang="en-US" sz="2800" dirty="0">
                <a:solidFill>
                  <a:schemeClr val="bg1"/>
                </a:solidFill>
                <a:latin typeface="Arial" pitchFamily="34" charset="0"/>
                <a:cs typeface="Arial" pitchFamily="34" charset="0"/>
              </a:rPr>
              <a:t>(Rev. 1:7; 14:14-20)</a:t>
            </a:r>
          </a:p>
          <a:p>
            <a:pPr marL="457200" indent="-457200" fontAlgn="auto">
              <a:lnSpc>
                <a:spcPct val="110000"/>
              </a:lnSpc>
              <a:spcBef>
                <a:spcPct val="0"/>
              </a:spcBef>
              <a:spcAft>
                <a:spcPts val="2000"/>
              </a:spcAft>
              <a:defRPr/>
            </a:pPr>
            <a:r>
              <a:rPr lang="en-US" sz="3000" b="1" dirty="0">
                <a:solidFill>
                  <a:srgbClr val="FFFF00"/>
                </a:solidFill>
                <a:latin typeface="Arial" pitchFamily="34" charset="0"/>
                <a:cs typeface="Arial" pitchFamily="34" charset="0"/>
              </a:rPr>
              <a:t>Final Judgment  </a:t>
            </a:r>
            <a:r>
              <a:rPr lang="en-US" sz="2800" dirty="0">
                <a:solidFill>
                  <a:schemeClr val="bg1"/>
                </a:solidFill>
                <a:latin typeface="Arial" pitchFamily="34" charset="0"/>
                <a:cs typeface="Arial" pitchFamily="34" charset="0"/>
              </a:rPr>
              <a:t>(Acts 1:9-11)</a:t>
            </a:r>
          </a:p>
        </p:txBody>
      </p:sp>
      <p:sp>
        <p:nvSpPr>
          <p:cNvPr id="7" name="Slide Number Placeholder 5"/>
          <p:cNvSpPr>
            <a:spLocks noGrp="1"/>
          </p:cNvSpPr>
          <p:nvPr>
            <p:ph type="sldNum" sz="quarter" idx="12"/>
          </p:nvPr>
        </p:nvSpPr>
        <p:spPr/>
        <p:txBody>
          <a:bodyPr/>
          <a:lstStyle/>
          <a:p>
            <a:pPr>
              <a:defRPr/>
            </a:pPr>
            <a:fld id="{0465EFFF-580A-4325-A026-120460724D4E}" type="slidenum">
              <a:rPr lang="en-US" sz="2000" i="0">
                <a:solidFill>
                  <a:prstClr val="white"/>
                </a:solidFill>
                <a:effectLst>
                  <a:outerShdw blurRad="38100" dist="38100" dir="2700000" algn="tl">
                    <a:srgbClr val="000000"/>
                  </a:outerShdw>
                </a:effectLst>
                <a:latin typeface="Arial" charset="0"/>
              </a:rPr>
              <a:pPr>
                <a:defRPr/>
              </a:pPr>
              <a:t>237</a:t>
            </a:fld>
            <a:endParaRPr lang="en-US" sz="2000" i="0" dirty="0">
              <a:solidFill>
                <a:prstClr val="white"/>
              </a:solidFill>
              <a:effectLst>
                <a:outerShdw blurRad="38100" dist="38100" dir="2700000" algn="tl">
                  <a:srgbClr val="000000"/>
                </a:outerShdw>
              </a:effectLst>
              <a:latin typeface="Arial" charset="0"/>
            </a:endParaRPr>
          </a:p>
        </p:txBody>
      </p:sp>
      <p:sp>
        <p:nvSpPr>
          <p:cNvPr id="137220" name="Text Box 4"/>
          <p:cNvSpPr txBox="1">
            <a:spLocks noChangeArrowheads="1"/>
          </p:cNvSpPr>
          <p:nvPr/>
        </p:nvSpPr>
        <p:spPr bwMode="auto">
          <a:xfrm>
            <a:off x="990600" y="533400"/>
            <a:ext cx="7162800"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pitchFamily="34" charset="0"/>
              </a:defRPr>
            </a:lvl1pPr>
            <a:lvl2pPr marL="742950" indent="-285750">
              <a:defRPr>
                <a:solidFill>
                  <a:schemeClr val="tx1"/>
                </a:solidFill>
                <a:latin typeface="Arial" pitchFamily="34" charset="0"/>
              </a:defRPr>
            </a:lvl2pPr>
            <a:lvl3pPr marL="1143000" indent="-228600">
              <a:defRPr>
                <a:solidFill>
                  <a:schemeClr val="tx1"/>
                </a:solidFill>
                <a:latin typeface="Arial" pitchFamily="34" charset="0"/>
              </a:defRPr>
            </a:lvl3pPr>
            <a:lvl4pPr marL="1600200" indent="-228600">
              <a:defRPr>
                <a:solidFill>
                  <a:schemeClr val="tx1"/>
                </a:solidFill>
                <a:latin typeface="Arial" pitchFamily="34" charset="0"/>
              </a:defRPr>
            </a:lvl4pPr>
            <a:lvl5pPr marL="2057400" indent="-228600">
              <a:defRPr>
                <a:solidFill>
                  <a:schemeClr val="tx1"/>
                </a:solidFill>
                <a:latin typeface="Arial" pitchFamily="34" charset="0"/>
              </a:defRPr>
            </a:lvl5pPr>
            <a:lvl6pPr marL="2514600" indent="-228600" fontAlgn="base">
              <a:spcBef>
                <a:spcPct val="0"/>
              </a:spcBef>
              <a:spcAft>
                <a:spcPct val="0"/>
              </a:spcAft>
              <a:defRPr>
                <a:solidFill>
                  <a:schemeClr val="tx1"/>
                </a:solidFill>
                <a:latin typeface="Arial" pitchFamily="34" charset="0"/>
              </a:defRPr>
            </a:lvl6pPr>
            <a:lvl7pPr marL="2971800" indent="-228600" fontAlgn="base">
              <a:spcBef>
                <a:spcPct val="0"/>
              </a:spcBef>
              <a:spcAft>
                <a:spcPct val="0"/>
              </a:spcAft>
              <a:defRPr>
                <a:solidFill>
                  <a:schemeClr val="tx1"/>
                </a:solidFill>
                <a:latin typeface="Arial" pitchFamily="34" charset="0"/>
              </a:defRPr>
            </a:lvl7pPr>
            <a:lvl8pPr marL="3429000" indent="-228600" fontAlgn="base">
              <a:spcBef>
                <a:spcPct val="0"/>
              </a:spcBef>
              <a:spcAft>
                <a:spcPct val="0"/>
              </a:spcAft>
              <a:defRPr>
                <a:solidFill>
                  <a:schemeClr val="tx1"/>
                </a:solidFill>
                <a:latin typeface="Arial" pitchFamily="34" charset="0"/>
              </a:defRPr>
            </a:lvl8pPr>
            <a:lvl9pPr marL="3886200" indent="-228600" fontAlgn="base">
              <a:spcBef>
                <a:spcPct val="0"/>
              </a:spcBef>
              <a:spcAft>
                <a:spcPct val="0"/>
              </a:spcAft>
              <a:defRPr>
                <a:solidFill>
                  <a:schemeClr val="tx1"/>
                </a:solidFill>
                <a:latin typeface="Arial" pitchFamily="34" charset="0"/>
              </a:defRPr>
            </a:lvl9pPr>
          </a:lstStyle>
          <a:p>
            <a:pPr algn="ctr">
              <a:spcBef>
                <a:spcPct val="50000"/>
              </a:spcBef>
            </a:pPr>
            <a:r>
              <a:rPr lang="en-US" sz="4400" dirty="0">
                <a:solidFill>
                  <a:prstClr val="white"/>
                </a:solidFill>
                <a:latin typeface="Arial Black" pitchFamily="34" charset="0"/>
              </a:rPr>
              <a:t>Coming On The Clouds</a:t>
            </a:r>
          </a:p>
        </p:txBody>
      </p:sp>
      <p:sp>
        <p:nvSpPr>
          <p:cNvPr id="2" name="Footer Placeholder 1"/>
          <p:cNvSpPr>
            <a:spLocks noGrp="1"/>
          </p:cNvSpPr>
          <p:nvPr>
            <p:ph type="ftr" sz="quarter" idx="11"/>
          </p:nvPr>
        </p:nvSpPr>
        <p:spPr/>
        <p:txBody>
          <a:bodyPr/>
          <a:lstStyle/>
          <a:p>
            <a:pPr>
              <a:defRPr/>
            </a:pPr>
            <a:r>
              <a:rPr lang="en-US" smtClean="0">
                <a:solidFill>
                  <a:srgbClr val="6BB1C9">
                    <a:lumMod val="20000"/>
                    <a:lumOff val="80000"/>
                  </a:srgbClr>
                </a:solidFill>
              </a:rPr>
              <a:t>Kevin Kay</a:t>
            </a:r>
            <a:endParaRPr lang="en-US">
              <a:solidFill>
                <a:srgbClr val="6BB1C9">
                  <a:lumMod val="20000"/>
                  <a:lumOff val="80000"/>
                </a:srgbClr>
              </a:solidFill>
            </a:endParaRPr>
          </a:p>
        </p:txBody>
      </p:sp>
    </p:spTree>
    <p:extLst>
      <p:ext uri="{BB962C8B-B14F-4D97-AF65-F5344CB8AC3E}">
        <p14:creationId xmlns:p14="http://schemas.microsoft.com/office/powerpoint/2010/main" val="1159607749"/>
      </p:ext>
    </p:extLst>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par>
    </p:tnLst>
  </p:timing>
</p:sld>
</file>

<file path=ppt/slides/slide2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8242" name="Rectangle 2"/>
          <p:cNvSpPr>
            <a:spLocks noGrp="1" noChangeArrowheads="1"/>
          </p:cNvSpPr>
          <p:nvPr>
            <p:ph type="title"/>
          </p:nvPr>
        </p:nvSpPr>
        <p:spPr>
          <a:xfrm>
            <a:off x="685800" y="460375"/>
            <a:ext cx="7772400" cy="838200"/>
          </a:xfrm>
        </p:spPr>
        <p:txBody>
          <a:bodyPr/>
          <a:lstStyle/>
          <a:p>
            <a:r>
              <a:rPr lang="en-US" dirty="0" smtClean="0">
                <a:effectLst/>
                <a:cs typeface="Times New Roman" pitchFamily="18" charset="0"/>
              </a:rPr>
              <a:t>The Greatest King</a:t>
            </a:r>
          </a:p>
        </p:txBody>
      </p:sp>
      <p:sp>
        <p:nvSpPr>
          <p:cNvPr id="208899" name="Rectangle 3"/>
          <p:cNvSpPr>
            <a:spLocks noGrp="1" noChangeArrowheads="1"/>
          </p:cNvSpPr>
          <p:nvPr>
            <p:ph idx="1"/>
          </p:nvPr>
        </p:nvSpPr>
        <p:spPr>
          <a:xfrm>
            <a:off x="685800" y="1524000"/>
            <a:ext cx="7772400" cy="4648200"/>
          </a:xfrm>
        </p:spPr>
        <p:txBody>
          <a:bodyPr/>
          <a:lstStyle/>
          <a:p>
            <a:pPr marL="450850" indent="-450850">
              <a:spcBef>
                <a:spcPct val="0"/>
              </a:spcBef>
              <a:spcAft>
                <a:spcPts val="3600"/>
              </a:spcAft>
              <a:buClr>
                <a:schemeClr val="tx1"/>
              </a:buClr>
              <a:buFont typeface="Wingdings" pitchFamily="2" charset="2"/>
              <a:buChar char="Ø"/>
              <a:defRPr/>
            </a:pPr>
            <a:r>
              <a:rPr lang="en-US" sz="2600" b="1" dirty="0">
                <a:cs typeface="Times New Roman" pitchFamily="18" charset="0"/>
              </a:rPr>
              <a:t>Hezekiah  (729-686 BC):   </a:t>
            </a:r>
            <a:r>
              <a:rPr lang="en-US" sz="2600" dirty="0" smtClean="0">
                <a:cs typeface="Times New Roman" pitchFamily="18" charset="0"/>
              </a:rPr>
              <a:t>“</a:t>
            </a:r>
            <a:r>
              <a:rPr lang="en-US" sz="2600" baseline="30000" dirty="0" smtClean="0">
                <a:cs typeface="Times New Roman" pitchFamily="18" charset="0"/>
              </a:rPr>
              <a:t>5</a:t>
            </a:r>
            <a:r>
              <a:rPr lang="en-US" sz="2600" dirty="0" smtClean="0">
                <a:cs typeface="Times New Roman" pitchFamily="18" charset="0"/>
              </a:rPr>
              <a:t> </a:t>
            </a:r>
            <a:r>
              <a:rPr lang="en-US" sz="2600" dirty="0">
                <a:cs typeface="Times New Roman" pitchFamily="18" charset="0"/>
              </a:rPr>
              <a:t>He trusted in the LORD God of Israel, so that </a:t>
            </a:r>
            <a:r>
              <a:rPr lang="en-US" sz="2600" b="1" dirty="0">
                <a:solidFill>
                  <a:srgbClr val="FFFF00"/>
                </a:solidFill>
                <a:cs typeface="Times New Roman" pitchFamily="18" charset="0"/>
              </a:rPr>
              <a:t>after him was none like him</a:t>
            </a:r>
            <a:r>
              <a:rPr lang="en-US" sz="2600" dirty="0">
                <a:cs typeface="Times New Roman" pitchFamily="18" charset="0"/>
              </a:rPr>
              <a:t> among all the kings of Judah, </a:t>
            </a:r>
            <a:r>
              <a:rPr lang="en-US" sz="2600" b="1" dirty="0">
                <a:solidFill>
                  <a:srgbClr val="FFFF00"/>
                </a:solidFill>
                <a:cs typeface="Times New Roman" pitchFamily="18" charset="0"/>
              </a:rPr>
              <a:t>nor who were</a:t>
            </a:r>
            <a:r>
              <a:rPr lang="en-US" sz="2600" b="1" dirty="0">
                <a:cs typeface="Times New Roman" pitchFamily="18" charset="0"/>
              </a:rPr>
              <a:t> </a:t>
            </a:r>
            <a:r>
              <a:rPr lang="en-US" sz="2600" b="1" dirty="0">
                <a:solidFill>
                  <a:srgbClr val="FFFF00"/>
                </a:solidFill>
                <a:cs typeface="Times New Roman" pitchFamily="18" charset="0"/>
              </a:rPr>
              <a:t>before him</a:t>
            </a:r>
            <a:r>
              <a:rPr lang="en-US" sz="2600" dirty="0" smtClean="0">
                <a:cs typeface="Times New Roman" pitchFamily="18" charset="0"/>
              </a:rPr>
              <a:t>.”  </a:t>
            </a:r>
            <a:r>
              <a:rPr lang="en-US" sz="2600" dirty="0">
                <a:cs typeface="Times New Roman" pitchFamily="18" charset="0"/>
              </a:rPr>
              <a:t>(2 Ki. 18:5)</a:t>
            </a:r>
          </a:p>
          <a:p>
            <a:pPr marL="450850" indent="-450850">
              <a:spcBef>
                <a:spcPct val="0"/>
              </a:spcBef>
              <a:spcAft>
                <a:spcPts val="3600"/>
              </a:spcAft>
              <a:buClr>
                <a:schemeClr val="tx1"/>
              </a:buClr>
              <a:buFont typeface="Wingdings" pitchFamily="2" charset="2"/>
              <a:buChar char="Ø"/>
              <a:defRPr/>
            </a:pPr>
            <a:r>
              <a:rPr lang="en-US" sz="2600" b="1" dirty="0"/>
              <a:t>Josiah  (640-609 BC):  </a:t>
            </a:r>
            <a:r>
              <a:rPr lang="en-US" sz="2600" dirty="0" smtClean="0">
                <a:latin typeface="Times New Roman"/>
                <a:cs typeface="Times New Roman" pitchFamily="18" charset="0"/>
              </a:rPr>
              <a:t>“</a:t>
            </a:r>
            <a:r>
              <a:rPr lang="en-US" sz="2600" baseline="30000" dirty="0" smtClean="0">
                <a:cs typeface="Times New Roman" pitchFamily="18" charset="0"/>
              </a:rPr>
              <a:t>25</a:t>
            </a:r>
            <a:r>
              <a:rPr lang="en-US" sz="2600" dirty="0" smtClean="0">
                <a:cs typeface="Times New Roman" pitchFamily="18" charset="0"/>
              </a:rPr>
              <a:t> </a:t>
            </a:r>
            <a:r>
              <a:rPr lang="en-US" sz="2600" dirty="0">
                <a:cs typeface="Times New Roman" pitchFamily="18" charset="0"/>
              </a:rPr>
              <a:t>Now </a:t>
            </a:r>
            <a:r>
              <a:rPr lang="en-US" sz="2600" b="1" dirty="0">
                <a:solidFill>
                  <a:srgbClr val="FFFF00"/>
                </a:solidFill>
                <a:cs typeface="Times New Roman" pitchFamily="18" charset="0"/>
              </a:rPr>
              <a:t>before him there was no king like him</a:t>
            </a:r>
            <a:r>
              <a:rPr lang="en-US" sz="2600" dirty="0">
                <a:cs typeface="Times New Roman" pitchFamily="18" charset="0"/>
              </a:rPr>
              <a:t>, who turned to the LORD with all his heart, with all his soul, and with all his might, according to all the Law of Moses; </a:t>
            </a:r>
            <a:r>
              <a:rPr lang="en-US" sz="2600" b="1" dirty="0">
                <a:solidFill>
                  <a:srgbClr val="FFFF00"/>
                </a:solidFill>
                <a:cs typeface="Times New Roman" pitchFamily="18" charset="0"/>
              </a:rPr>
              <a:t>nor after him did any arise like him</a:t>
            </a:r>
            <a:r>
              <a:rPr lang="en-US" sz="2600" dirty="0" smtClean="0">
                <a:cs typeface="Times New Roman" pitchFamily="18" charset="0"/>
              </a:rPr>
              <a:t>.”  </a:t>
            </a:r>
            <a:r>
              <a:rPr lang="en-US" sz="2600" dirty="0">
                <a:cs typeface="Times New Roman" pitchFamily="18" charset="0"/>
              </a:rPr>
              <a:t>(2 Ki. 23:25)</a:t>
            </a:r>
            <a:endParaRPr lang="en-US" sz="2600" dirty="0"/>
          </a:p>
        </p:txBody>
      </p:sp>
      <p:sp>
        <p:nvSpPr>
          <p:cNvPr id="6" name="Slide Number Placeholder 5"/>
          <p:cNvSpPr>
            <a:spLocks noGrp="1"/>
          </p:cNvSpPr>
          <p:nvPr>
            <p:ph type="sldNum" sz="quarter" idx="12"/>
          </p:nvPr>
        </p:nvSpPr>
        <p:spPr/>
        <p:txBody>
          <a:bodyPr/>
          <a:lstStyle/>
          <a:p>
            <a:pPr>
              <a:defRPr/>
            </a:pPr>
            <a:fld id="{F1A758C5-5BF0-4F1D-BB63-F7D4A7D9F012}" type="slidenum">
              <a:rPr lang="en-US">
                <a:solidFill>
                  <a:srgbClr val="FFFFFF"/>
                </a:solidFill>
              </a:rPr>
              <a:pPr>
                <a:defRPr/>
              </a:pPr>
              <a:t>238</a:t>
            </a:fld>
            <a:endParaRPr lang="en-US">
              <a:solidFill>
                <a:srgbClr val="FFFFFF"/>
              </a:solidFill>
            </a:endParaRPr>
          </a:p>
        </p:txBody>
      </p:sp>
      <p:sp>
        <p:nvSpPr>
          <p:cNvPr id="2" name="Footer Placeholder 1"/>
          <p:cNvSpPr>
            <a:spLocks noGrp="1"/>
          </p:cNvSpPr>
          <p:nvPr>
            <p:ph type="ftr" sz="quarter" idx="11"/>
          </p:nvPr>
        </p:nvSpPr>
        <p:spPr/>
        <p:txBody>
          <a:bodyPr/>
          <a:lstStyle/>
          <a:p>
            <a:pPr>
              <a:defRPr/>
            </a:pPr>
            <a:r>
              <a:rPr lang="en-US" smtClean="0">
                <a:solidFill>
                  <a:srgbClr val="FFFFFF"/>
                </a:solidFill>
              </a:rPr>
              <a:t>Kevin Kay</a:t>
            </a:r>
            <a:endParaRPr lang="en-US">
              <a:solidFill>
                <a:srgbClr val="FFFFFF"/>
              </a:solidFill>
            </a:endParaRPr>
          </a:p>
        </p:txBody>
      </p:sp>
    </p:spTree>
    <p:extLst>
      <p:ext uri="{BB962C8B-B14F-4D97-AF65-F5344CB8AC3E}">
        <p14:creationId xmlns:p14="http://schemas.microsoft.com/office/powerpoint/2010/main" val="3851646527"/>
      </p:ext>
    </p:extLst>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par>
    </p:tnLst>
  </p:timing>
</p:sld>
</file>

<file path=ppt/slides/slide2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586" name="Rectangle 2"/>
          <p:cNvSpPr>
            <a:spLocks noGrp="1" noChangeArrowheads="1"/>
          </p:cNvSpPr>
          <p:nvPr>
            <p:ph type="title"/>
          </p:nvPr>
        </p:nvSpPr>
        <p:spPr/>
        <p:txBody>
          <a:bodyPr/>
          <a:lstStyle/>
          <a:p>
            <a:pPr>
              <a:defRPr/>
            </a:pPr>
            <a:r>
              <a:rPr lang="en-US" dirty="0">
                <a:cs typeface="Arial" pitchFamily="34" charset="0"/>
              </a:rPr>
              <a:t>Never Before Nor Since</a:t>
            </a:r>
            <a:endParaRPr lang="en-US" dirty="0"/>
          </a:p>
        </p:txBody>
      </p:sp>
      <p:sp>
        <p:nvSpPr>
          <p:cNvPr id="67587" name="Rectangle 3"/>
          <p:cNvSpPr>
            <a:spLocks noGrp="1" noChangeArrowheads="1"/>
          </p:cNvSpPr>
          <p:nvPr>
            <p:ph idx="1"/>
          </p:nvPr>
        </p:nvSpPr>
        <p:spPr>
          <a:xfrm>
            <a:off x="685800" y="1600200"/>
            <a:ext cx="7772400" cy="4572000"/>
          </a:xfrm>
        </p:spPr>
        <p:txBody>
          <a:bodyPr/>
          <a:lstStyle/>
          <a:p>
            <a:pPr marL="461963" indent="-461963">
              <a:spcBef>
                <a:spcPct val="0"/>
              </a:spcBef>
              <a:spcAft>
                <a:spcPts val="2400"/>
              </a:spcAft>
              <a:defRPr/>
            </a:pPr>
            <a:r>
              <a:rPr lang="en-US" sz="2600" b="1" dirty="0" smtClean="0">
                <a:solidFill>
                  <a:srgbClr val="FFFF00"/>
                </a:solidFill>
                <a:cs typeface="Arial" pitchFamily="34" charset="0"/>
              </a:rPr>
              <a:t>Day </a:t>
            </a:r>
            <a:r>
              <a:rPr lang="en-US" sz="2600" b="1" dirty="0">
                <a:solidFill>
                  <a:srgbClr val="FFFF00"/>
                </a:solidFill>
                <a:cs typeface="Arial" pitchFamily="34" charset="0"/>
              </a:rPr>
              <a:t>of Jehovah</a:t>
            </a:r>
            <a:r>
              <a:rPr lang="en-US" sz="2600" dirty="0">
                <a:solidFill>
                  <a:srgbClr val="FFFF00"/>
                </a:solidFill>
                <a:cs typeface="Arial" pitchFamily="34" charset="0"/>
              </a:rPr>
              <a:t>  </a:t>
            </a:r>
            <a:r>
              <a:rPr lang="en-US" sz="2600" dirty="0">
                <a:cs typeface="Arial" pitchFamily="34" charset="0"/>
              </a:rPr>
              <a:t>(Joel 2:1-2)</a:t>
            </a:r>
            <a:r>
              <a:rPr lang="en-US" sz="2600" dirty="0"/>
              <a:t> </a:t>
            </a:r>
          </a:p>
          <a:p>
            <a:pPr marL="461963" indent="-461963">
              <a:spcBef>
                <a:spcPct val="0"/>
              </a:spcBef>
              <a:spcAft>
                <a:spcPts val="2400"/>
              </a:spcAft>
              <a:defRPr/>
            </a:pPr>
            <a:r>
              <a:rPr lang="en-US" sz="2600" b="1" dirty="0" smtClean="0">
                <a:solidFill>
                  <a:srgbClr val="FFFF00"/>
                </a:solidFill>
                <a:cs typeface="Arial" pitchFamily="34" charset="0"/>
              </a:rPr>
              <a:t>Destruction </a:t>
            </a:r>
            <a:r>
              <a:rPr lang="en-US" sz="2600" b="1" dirty="0">
                <a:solidFill>
                  <a:srgbClr val="FFFF00"/>
                </a:solidFill>
                <a:cs typeface="Arial" pitchFamily="34" charset="0"/>
              </a:rPr>
              <a:t>of Jerusalem in 586 BC</a:t>
            </a:r>
            <a:r>
              <a:rPr lang="en-US" sz="2600" dirty="0">
                <a:solidFill>
                  <a:srgbClr val="FFFF00"/>
                </a:solidFill>
                <a:cs typeface="Arial" pitchFamily="34" charset="0"/>
              </a:rPr>
              <a:t>  </a:t>
            </a:r>
            <a:r>
              <a:rPr lang="en-US" sz="2600" dirty="0">
                <a:cs typeface="Arial" pitchFamily="34" charset="0"/>
              </a:rPr>
              <a:t>(Jer. 30:7; Ezek. 5:8-9; Dan. 9:12)</a:t>
            </a:r>
            <a:r>
              <a:rPr lang="en-US" sz="2600" dirty="0"/>
              <a:t> </a:t>
            </a:r>
          </a:p>
          <a:p>
            <a:pPr marL="461963" indent="-461963">
              <a:spcBef>
                <a:spcPct val="0"/>
              </a:spcBef>
              <a:spcAft>
                <a:spcPts val="2400"/>
              </a:spcAft>
              <a:defRPr/>
            </a:pPr>
            <a:r>
              <a:rPr lang="en-US" sz="2600" b="1" dirty="0" smtClean="0">
                <a:solidFill>
                  <a:srgbClr val="FFFF00"/>
                </a:solidFill>
                <a:cs typeface="Arial" pitchFamily="34" charset="0"/>
              </a:rPr>
              <a:t>Desecration </a:t>
            </a:r>
            <a:r>
              <a:rPr lang="en-US" sz="2600" b="1" dirty="0">
                <a:solidFill>
                  <a:srgbClr val="FFFF00"/>
                </a:solidFill>
                <a:cs typeface="Arial" pitchFamily="34" charset="0"/>
              </a:rPr>
              <a:t>of the Temple in 168 BC</a:t>
            </a:r>
            <a:r>
              <a:rPr lang="en-US" sz="2600" dirty="0">
                <a:solidFill>
                  <a:srgbClr val="FFFF00"/>
                </a:solidFill>
                <a:cs typeface="Arial" pitchFamily="34" charset="0"/>
              </a:rPr>
              <a:t>  </a:t>
            </a:r>
            <a:r>
              <a:rPr lang="en-US" sz="2600" dirty="0">
                <a:cs typeface="Arial" pitchFamily="34" charset="0"/>
              </a:rPr>
              <a:t>(Dan. 12:1)</a:t>
            </a:r>
            <a:r>
              <a:rPr lang="en-US" sz="2600" dirty="0"/>
              <a:t> </a:t>
            </a:r>
          </a:p>
          <a:p>
            <a:pPr marL="461963" indent="-461963">
              <a:spcBef>
                <a:spcPct val="0"/>
              </a:spcBef>
              <a:spcAft>
                <a:spcPts val="2400"/>
              </a:spcAft>
              <a:defRPr/>
            </a:pPr>
            <a:r>
              <a:rPr lang="en-US" sz="2600" b="1" dirty="0" smtClean="0">
                <a:solidFill>
                  <a:srgbClr val="FFFF00"/>
                </a:solidFill>
                <a:cs typeface="Arial" pitchFamily="34" charset="0"/>
              </a:rPr>
              <a:t>Destruction </a:t>
            </a:r>
            <a:r>
              <a:rPr lang="en-US" sz="2600" b="1" dirty="0">
                <a:solidFill>
                  <a:srgbClr val="FFFF00"/>
                </a:solidFill>
                <a:cs typeface="Arial" pitchFamily="34" charset="0"/>
              </a:rPr>
              <a:t>of Jerusalem in AD 70</a:t>
            </a:r>
            <a:r>
              <a:rPr lang="en-US" sz="2600" dirty="0">
                <a:solidFill>
                  <a:srgbClr val="FFFF00"/>
                </a:solidFill>
                <a:cs typeface="Arial" pitchFamily="34" charset="0"/>
              </a:rPr>
              <a:t>  </a:t>
            </a:r>
            <a:r>
              <a:rPr lang="en-US" sz="2600" dirty="0">
                <a:cs typeface="Arial" pitchFamily="34" charset="0"/>
              </a:rPr>
              <a:t>(Mt. 24:21; Mk. 13:19)</a:t>
            </a:r>
            <a:r>
              <a:rPr lang="en-US" sz="2600" dirty="0"/>
              <a:t> </a:t>
            </a:r>
          </a:p>
          <a:p>
            <a:pPr marL="461963" indent="-461963">
              <a:spcBef>
                <a:spcPct val="0"/>
              </a:spcBef>
              <a:spcAft>
                <a:spcPts val="2400"/>
              </a:spcAft>
              <a:defRPr/>
            </a:pPr>
            <a:r>
              <a:rPr lang="en-US" sz="2600" b="1" dirty="0" smtClean="0">
                <a:solidFill>
                  <a:srgbClr val="FFFF00"/>
                </a:solidFill>
                <a:cs typeface="Arial" pitchFamily="34" charset="0"/>
              </a:rPr>
              <a:t>Judgment </a:t>
            </a:r>
            <a:r>
              <a:rPr lang="en-US" sz="2600" b="1" dirty="0">
                <a:solidFill>
                  <a:srgbClr val="FFFF00"/>
                </a:solidFill>
                <a:cs typeface="Arial" pitchFamily="34" charset="0"/>
              </a:rPr>
              <a:t>of the Seventh Seal</a:t>
            </a:r>
            <a:r>
              <a:rPr lang="en-US" sz="2600" dirty="0">
                <a:solidFill>
                  <a:srgbClr val="FFFF00"/>
                </a:solidFill>
                <a:cs typeface="Arial" pitchFamily="34" charset="0"/>
              </a:rPr>
              <a:t>  </a:t>
            </a:r>
            <a:r>
              <a:rPr lang="en-US" sz="2600" dirty="0">
                <a:cs typeface="Arial" pitchFamily="34" charset="0"/>
              </a:rPr>
              <a:t>(Rev. 16:18)</a:t>
            </a:r>
            <a:r>
              <a:rPr lang="en-US" sz="2600" dirty="0"/>
              <a:t> </a:t>
            </a:r>
          </a:p>
        </p:txBody>
      </p:sp>
      <p:sp>
        <p:nvSpPr>
          <p:cNvPr id="6" name="Slide Number Placeholder 5"/>
          <p:cNvSpPr>
            <a:spLocks noGrp="1"/>
          </p:cNvSpPr>
          <p:nvPr>
            <p:ph type="sldNum" sz="quarter" idx="12"/>
          </p:nvPr>
        </p:nvSpPr>
        <p:spPr/>
        <p:txBody>
          <a:bodyPr/>
          <a:lstStyle/>
          <a:p>
            <a:pPr>
              <a:defRPr/>
            </a:pPr>
            <a:fld id="{9C00A4A1-04B8-4793-8C8F-F0CFB73D8B4F}" type="slidenum">
              <a:rPr lang="en-US">
                <a:solidFill>
                  <a:srgbClr val="FFFFFF"/>
                </a:solidFill>
              </a:rPr>
              <a:pPr>
                <a:defRPr/>
              </a:pPr>
              <a:t>239</a:t>
            </a:fld>
            <a:endParaRPr lang="en-US">
              <a:solidFill>
                <a:srgbClr val="FFFFFF"/>
              </a:solidFill>
            </a:endParaRPr>
          </a:p>
        </p:txBody>
      </p:sp>
      <p:sp>
        <p:nvSpPr>
          <p:cNvPr id="2" name="Footer Placeholder 1"/>
          <p:cNvSpPr>
            <a:spLocks noGrp="1"/>
          </p:cNvSpPr>
          <p:nvPr>
            <p:ph type="ftr" sz="quarter" idx="11"/>
          </p:nvPr>
        </p:nvSpPr>
        <p:spPr/>
        <p:txBody>
          <a:bodyPr/>
          <a:lstStyle/>
          <a:p>
            <a:pPr>
              <a:defRPr/>
            </a:pPr>
            <a:r>
              <a:rPr lang="en-US" smtClean="0">
                <a:solidFill>
                  <a:srgbClr val="FFFFFF"/>
                </a:solidFill>
              </a:rPr>
              <a:t>Kevin Kay</a:t>
            </a:r>
            <a:endParaRPr lang="en-US">
              <a:solidFill>
                <a:srgbClr val="FFFFFF"/>
              </a:solidFill>
            </a:endParaRPr>
          </a:p>
        </p:txBody>
      </p:sp>
    </p:spTree>
    <p:extLst>
      <p:ext uri="{BB962C8B-B14F-4D97-AF65-F5344CB8AC3E}">
        <p14:creationId xmlns:p14="http://schemas.microsoft.com/office/powerpoint/2010/main" val="1795704722"/>
      </p:ext>
    </p:extLst>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solidFill>
                  <a:srgbClr val="FF0000"/>
                </a:solidFill>
              </a:rPr>
              <a:t>James Stuart Russell</a:t>
            </a:r>
            <a:br>
              <a:rPr lang="en-US" dirty="0" smtClean="0">
                <a:solidFill>
                  <a:srgbClr val="FF0000"/>
                </a:solidFill>
              </a:rPr>
            </a:br>
            <a:r>
              <a:rPr lang="en-US" sz="3000" dirty="0" smtClean="0">
                <a:solidFill>
                  <a:srgbClr val="FF0000"/>
                </a:solidFill>
                <a:latin typeface="+mn-lt"/>
              </a:rPr>
              <a:t>(1816-1895)</a:t>
            </a:r>
            <a:endParaRPr lang="en-US" sz="3000" dirty="0">
              <a:solidFill>
                <a:srgbClr val="FF0000"/>
              </a:solidFill>
              <a:latin typeface="+mn-lt"/>
            </a:endParaRPr>
          </a:p>
        </p:txBody>
      </p:sp>
      <p:sp>
        <p:nvSpPr>
          <p:cNvPr id="6" name="Content Placeholder 5"/>
          <p:cNvSpPr>
            <a:spLocks noGrp="1"/>
          </p:cNvSpPr>
          <p:nvPr>
            <p:ph sz="half" idx="2"/>
          </p:nvPr>
        </p:nvSpPr>
        <p:spPr>
          <a:xfrm>
            <a:off x="4191000" y="1600200"/>
            <a:ext cx="4495800" cy="4530725"/>
          </a:xfrm>
        </p:spPr>
        <p:txBody>
          <a:bodyPr/>
          <a:lstStyle/>
          <a:p>
            <a:pPr marL="457200" indent="-457200">
              <a:spcBef>
                <a:spcPts val="0"/>
              </a:spcBef>
              <a:spcAft>
                <a:spcPts val="2400"/>
              </a:spcAft>
            </a:pPr>
            <a:r>
              <a:rPr lang="en-US" dirty="0" smtClean="0"/>
              <a:t>Congregational Church</a:t>
            </a:r>
          </a:p>
          <a:p>
            <a:pPr marL="457200" indent="-457200">
              <a:spcBef>
                <a:spcPts val="0"/>
              </a:spcBef>
              <a:spcAft>
                <a:spcPts val="2400"/>
              </a:spcAft>
            </a:pPr>
            <a:r>
              <a:rPr lang="en-US" i="1" dirty="0" smtClean="0">
                <a:solidFill>
                  <a:srgbClr val="FFFF00"/>
                </a:solidFill>
              </a:rPr>
              <a:t>The </a:t>
            </a:r>
            <a:r>
              <a:rPr lang="en-US" i="1" dirty="0" err="1" smtClean="0">
                <a:solidFill>
                  <a:srgbClr val="FFFF00"/>
                </a:solidFill>
              </a:rPr>
              <a:t>Parousia</a:t>
            </a:r>
            <a:r>
              <a:rPr lang="en-US" dirty="0" smtClean="0">
                <a:solidFill>
                  <a:srgbClr val="FFFF00"/>
                </a:solidFill>
              </a:rPr>
              <a:t>  </a:t>
            </a:r>
            <a:r>
              <a:rPr lang="en-US" dirty="0" smtClean="0"/>
              <a:t>(1878, 1887)</a:t>
            </a:r>
          </a:p>
          <a:p>
            <a:pPr marL="457200" indent="-457200">
              <a:spcBef>
                <a:spcPts val="0"/>
              </a:spcBef>
              <a:spcAft>
                <a:spcPts val="2400"/>
              </a:spcAft>
            </a:pPr>
            <a:r>
              <a:rPr lang="en-US" dirty="0" smtClean="0"/>
              <a:t>“He used to describe how the matter came to him as a sort of revelation.”  </a:t>
            </a:r>
            <a:r>
              <a:rPr lang="en-US" sz="2000" dirty="0" smtClean="0"/>
              <a:t>(Wikipedia)</a:t>
            </a:r>
            <a:endParaRPr lang="en-US" sz="2000" i="1" dirty="0"/>
          </a:p>
        </p:txBody>
      </p:sp>
      <p:sp>
        <p:nvSpPr>
          <p:cNvPr id="4" name="Slide Number Placeholder 3"/>
          <p:cNvSpPr>
            <a:spLocks noGrp="1"/>
          </p:cNvSpPr>
          <p:nvPr>
            <p:ph type="sldNum" sz="quarter" idx="12"/>
          </p:nvPr>
        </p:nvSpPr>
        <p:spPr/>
        <p:txBody>
          <a:bodyPr/>
          <a:lstStyle/>
          <a:p>
            <a:pPr>
              <a:defRPr/>
            </a:pPr>
            <a:fld id="{A4F3638C-56A7-4D86-A7E5-624150A63992}" type="slidenum">
              <a:rPr lang="en-US" smtClean="0">
                <a:solidFill>
                  <a:srgbClr val="FFFFFF"/>
                </a:solidFill>
              </a:rPr>
              <a:pPr>
                <a:defRPr/>
              </a:pPr>
              <a:t>24</a:t>
            </a:fld>
            <a:endParaRPr lang="en-US">
              <a:solidFill>
                <a:srgbClr val="FFFFFF"/>
              </a:solidFill>
            </a:endParaRPr>
          </a:p>
        </p:txBody>
      </p:sp>
      <p:pic>
        <p:nvPicPr>
          <p:cNvPr id="244738"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984784" y="1905000"/>
            <a:ext cx="2707105" cy="411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3" name="Footer Placeholder 2"/>
          <p:cNvSpPr>
            <a:spLocks noGrp="1"/>
          </p:cNvSpPr>
          <p:nvPr>
            <p:ph type="ftr" sz="quarter" idx="11"/>
          </p:nvPr>
        </p:nvSpPr>
        <p:spPr/>
        <p:txBody>
          <a:bodyPr/>
          <a:lstStyle/>
          <a:p>
            <a:pPr>
              <a:defRPr/>
            </a:pPr>
            <a:r>
              <a:rPr lang="en-US" smtClean="0"/>
              <a:t>Kevin Kay</a:t>
            </a:r>
            <a:endParaRPr lang="en-US"/>
          </a:p>
        </p:txBody>
      </p:sp>
    </p:spTree>
    <p:extLst>
      <p:ext uri="{BB962C8B-B14F-4D97-AF65-F5344CB8AC3E}">
        <p14:creationId xmlns:p14="http://schemas.microsoft.com/office/powerpoint/2010/main" val="1907951884"/>
      </p:ext>
    </p:extLst>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par>
    </p:tnLst>
  </p:timing>
</p:sld>
</file>

<file path=ppt/slides/slide2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7826" name="Rectangle 2"/>
          <p:cNvSpPr>
            <a:spLocks noGrp="1" noChangeArrowheads="1"/>
          </p:cNvSpPr>
          <p:nvPr>
            <p:ph type="title"/>
          </p:nvPr>
        </p:nvSpPr>
        <p:spPr/>
        <p:txBody>
          <a:bodyPr/>
          <a:lstStyle/>
          <a:p>
            <a:pPr>
              <a:defRPr/>
            </a:pPr>
            <a:r>
              <a:rPr lang="en-US" dirty="0"/>
              <a:t>Arguments For Antiochus</a:t>
            </a:r>
          </a:p>
        </p:txBody>
      </p:sp>
      <p:sp>
        <p:nvSpPr>
          <p:cNvPr id="77827" name="Rectangle 3"/>
          <p:cNvSpPr>
            <a:spLocks noGrp="1" noChangeArrowheads="1"/>
          </p:cNvSpPr>
          <p:nvPr>
            <p:ph idx="1"/>
          </p:nvPr>
        </p:nvSpPr>
        <p:spPr/>
        <p:txBody>
          <a:bodyPr/>
          <a:lstStyle/>
          <a:p>
            <a:pPr marL="457200" indent="-457200">
              <a:spcBef>
                <a:spcPct val="0"/>
              </a:spcBef>
              <a:spcAft>
                <a:spcPts val="2400"/>
              </a:spcAft>
              <a:defRPr/>
            </a:pPr>
            <a:r>
              <a:rPr lang="en-US" sz="2800" dirty="0"/>
              <a:t>There is no indication that the </a:t>
            </a:r>
            <a:r>
              <a:rPr lang="en-US" sz="2800" b="1" dirty="0">
                <a:solidFill>
                  <a:srgbClr val="FFFF00"/>
                </a:solidFill>
              </a:rPr>
              <a:t>arrogant king </a:t>
            </a:r>
            <a:r>
              <a:rPr lang="en-US" sz="2800" dirty="0" smtClean="0"/>
              <a:t>is </a:t>
            </a:r>
            <a:r>
              <a:rPr lang="en-US" sz="2800" dirty="0"/>
              <a:t>a </a:t>
            </a:r>
            <a:r>
              <a:rPr lang="en-US" sz="2800" b="1" dirty="0">
                <a:solidFill>
                  <a:srgbClr val="FFFF00"/>
                </a:solidFill>
              </a:rPr>
              <a:t>different </a:t>
            </a:r>
            <a:r>
              <a:rPr lang="en-US" sz="2800" b="1" dirty="0" smtClean="0">
                <a:solidFill>
                  <a:srgbClr val="FFFF00"/>
                </a:solidFill>
              </a:rPr>
              <a:t>king</a:t>
            </a:r>
            <a:r>
              <a:rPr lang="en-US" sz="2800" dirty="0"/>
              <a:t> </a:t>
            </a:r>
            <a:r>
              <a:rPr lang="en-US" sz="2800" dirty="0" smtClean="0"/>
              <a:t> (</a:t>
            </a:r>
            <a:r>
              <a:rPr lang="en-US" sz="2800" dirty="0"/>
              <a:t>11:36)</a:t>
            </a:r>
            <a:r>
              <a:rPr lang="en-US" sz="2800" b="1" dirty="0">
                <a:solidFill>
                  <a:srgbClr val="FFFF00"/>
                </a:solidFill>
              </a:rPr>
              <a:t> </a:t>
            </a:r>
          </a:p>
          <a:p>
            <a:pPr marL="457200" indent="-457200">
              <a:spcBef>
                <a:spcPct val="0"/>
              </a:spcBef>
              <a:spcAft>
                <a:spcPts val="2400"/>
              </a:spcAft>
              <a:defRPr/>
            </a:pPr>
            <a:r>
              <a:rPr lang="en-US" sz="2800" dirty="0"/>
              <a:t>There is no indication that the </a:t>
            </a:r>
            <a:r>
              <a:rPr lang="en-US" sz="2800" b="1" dirty="0" smtClean="0">
                <a:solidFill>
                  <a:srgbClr val="FFFF00"/>
                </a:solidFill>
              </a:rPr>
              <a:t>“kings </a:t>
            </a:r>
            <a:r>
              <a:rPr lang="en-US" sz="2800" b="1" dirty="0">
                <a:solidFill>
                  <a:srgbClr val="FFFF00"/>
                </a:solidFill>
              </a:rPr>
              <a:t>of the </a:t>
            </a:r>
            <a:r>
              <a:rPr lang="en-US" sz="2800" b="1" dirty="0" smtClean="0">
                <a:solidFill>
                  <a:srgbClr val="FFFF00"/>
                </a:solidFill>
              </a:rPr>
              <a:t>north”</a:t>
            </a:r>
            <a:r>
              <a:rPr lang="en-US" sz="2800" dirty="0" smtClean="0"/>
              <a:t> </a:t>
            </a:r>
            <a:r>
              <a:rPr lang="en-US" sz="2800" dirty="0"/>
              <a:t>switch from Seleucids to Romans</a:t>
            </a:r>
          </a:p>
          <a:p>
            <a:pPr marL="457200" indent="-457200">
              <a:spcBef>
                <a:spcPct val="0"/>
              </a:spcBef>
              <a:spcAft>
                <a:spcPts val="2400"/>
              </a:spcAft>
              <a:defRPr/>
            </a:pPr>
            <a:r>
              <a:rPr lang="en-US" sz="2800" dirty="0"/>
              <a:t>There is no indication that </a:t>
            </a:r>
            <a:r>
              <a:rPr lang="en-US" sz="2800" b="1" dirty="0" smtClean="0">
                <a:solidFill>
                  <a:srgbClr val="FFFF00"/>
                </a:solidFill>
              </a:rPr>
              <a:t>“king”</a:t>
            </a:r>
            <a:r>
              <a:rPr lang="en-US" sz="2800" dirty="0" smtClean="0"/>
              <a:t> </a:t>
            </a:r>
            <a:r>
              <a:rPr lang="en-US" sz="2800" dirty="0"/>
              <a:t>(11:36)</a:t>
            </a:r>
            <a:r>
              <a:rPr lang="en-US" sz="2800" b="1" dirty="0">
                <a:solidFill>
                  <a:srgbClr val="FFFF00"/>
                </a:solidFill>
              </a:rPr>
              <a:t> </a:t>
            </a:r>
            <a:r>
              <a:rPr lang="en-US" sz="2800" dirty="0"/>
              <a:t>suddenly means </a:t>
            </a:r>
            <a:r>
              <a:rPr lang="en-US" sz="2800" b="1" dirty="0" smtClean="0">
                <a:solidFill>
                  <a:srgbClr val="FFFF00"/>
                </a:solidFill>
              </a:rPr>
              <a:t>“kingdom”</a:t>
            </a:r>
            <a:endParaRPr lang="en-US" sz="2800" b="1" dirty="0">
              <a:solidFill>
                <a:srgbClr val="FFFF00"/>
              </a:solidFill>
            </a:endParaRPr>
          </a:p>
          <a:p>
            <a:pPr marL="457200" indent="-457200">
              <a:spcBef>
                <a:spcPct val="0"/>
              </a:spcBef>
              <a:spcAft>
                <a:spcPts val="2400"/>
              </a:spcAft>
              <a:defRPr/>
            </a:pPr>
            <a:r>
              <a:rPr lang="en-US" sz="2800" dirty="0"/>
              <a:t>There is no indication that there is </a:t>
            </a:r>
            <a:r>
              <a:rPr lang="en-US" sz="2800" b="1" dirty="0">
                <a:solidFill>
                  <a:srgbClr val="FFFF00"/>
                </a:solidFill>
              </a:rPr>
              <a:t>a gap of time</a:t>
            </a:r>
            <a:r>
              <a:rPr lang="en-US" sz="2800" dirty="0"/>
              <a:t> between 11:35 and 11:36</a:t>
            </a:r>
          </a:p>
        </p:txBody>
      </p:sp>
      <p:sp>
        <p:nvSpPr>
          <p:cNvPr id="6" name="Slide Number Placeholder 5"/>
          <p:cNvSpPr>
            <a:spLocks noGrp="1"/>
          </p:cNvSpPr>
          <p:nvPr>
            <p:ph type="sldNum" sz="quarter" idx="12"/>
          </p:nvPr>
        </p:nvSpPr>
        <p:spPr/>
        <p:txBody>
          <a:bodyPr/>
          <a:lstStyle/>
          <a:p>
            <a:pPr>
              <a:defRPr/>
            </a:pPr>
            <a:fld id="{CE45F8DE-8199-4C1D-8520-6987700C661C}" type="slidenum">
              <a:rPr lang="en-US">
                <a:solidFill>
                  <a:srgbClr val="FFFFFF"/>
                </a:solidFill>
              </a:rPr>
              <a:pPr>
                <a:defRPr/>
              </a:pPr>
              <a:t>240</a:t>
            </a:fld>
            <a:endParaRPr lang="en-US">
              <a:solidFill>
                <a:srgbClr val="FFFFFF"/>
              </a:solidFill>
            </a:endParaRPr>
          </a:p>
        </p:txBody>
      </p:sp>
      <p:sp>
        <p:nvSpPr>
          <p:cNvPr id="2" name="Footer Placeholder 1"/>
          <p:cNvSpPr>
            <a:spLocks noGrp="1"/>
          </p:cNvSpPr>
          <p:nvPr>
            <p:ph type="ftr" sz="quarter" idx="11"/>
          </p:nvPr>
        </p:nvSpPr>
        <p:spPr/>
        <p:txBody>
          <a:bodyPr/>
          <a:lstStyle/>
          <a:p>
            <a:pPr>
              <a:defRPr/>
            </a:pPr>
            <a:r>
              <a:rPr lang="en-US" smtClean="0">
                <a:solidFill>
                  <a:srgbClr val="FFFFFF"/>
                </a:solidFill>
              </a:rPr>
              <a:t>Kevin Kay</a:t>
            </a:r>
            <a:endParaRPr lang="en-US">
              <a:solidFill>
                <a:srgbClr val="FFFFFF"/>
              </a:solidFill>
            </a:endParaRPr>
          </a:p>
        </p:txBody>
      </p:sp>
    </p:spTree>
    <p:extLst>
      <p:ext uri="{BB962C8B-B14F-4D97-AF65-F5344CB8AC3E}">
        <p14:creationId xmlns:p14="http://schemas.microsoft.com/office/powerpoint/2010/main" val="4231804252"/>
      </p:ext>
    </p:extLst>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7827">
                                            <p:txEl>
                                              <p:pRg st="0" end="0"/>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77827">
                                            <p:txEl>
                                              <p:pRg st="1" end="1"/>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77827">
                                            <p:txEl>
                                              <p:pRg st="2" end="2"/>
                                            </p:txEl>
                                          </p:spTgt>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77827">
                                            <p:txEl>
                                              <p:pRg st="3" end="3"/>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7827" grpId="0" build="p"/>
    </p:bldLst>
  </p:timing>
</p:sld>
</file>

<file path=ppt/slides/slide2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994" name="Rectangle 2"/>
          <p:cNvSpPr>
            <a:spLocks noGrp="1" noChangeArrowheads="1"/>
          </p:cNvSpPr>
          <p:nvPr>
            <p:ph type="title"/>
          </p:nvPr>
        </p:nvSpPr>
        <p:spPr/>
        <p:txBody>
          <a:bodyPr/>
          <a:lstStyle/>
          <a:p>
            <a:pPr>
              <a:defRPr/>
            </a:pPr>
            <a:r>
              <a:rPr lang="en-US" dirty="0"/>
              <a:t>Arguments For Antiochus</a:t>
            </a:r>
          </a:p>
        </p:txBody>
      </p:sp>
      <p:sp>
        <p:nvSpPr>
          <p:cNvPr id="84995" name="Rectangle 3"/>
          <p:cNvSpPr>
            <a:spLocks noGrp="1" noChangeArrowheads="1"/>
          </p:cNvSpPr>
          <p:nvPr>
            <p:ph idx="1"/>
          </p:nvPr>
        </p:nvSpPr>
        <p:spPr/>
        <p:txBody>
          <a:bodyPr/>
          <a:lstStyle/>
          <a:p>
            <a:pPr marL="457200" indent="-457200">
              <a:spcBef>
                <a:spcPct val="0"/>
              </a:spcBef>
              <a:spcAft>
                <a:spcPts val="2400"/>
              </a:spcAft>
              <a:defRPr/>
            </a:pPr>
            <a:r>
              <a:rPr lang="en-US" sz="2800" dirty="0"/>
              <a:t>Antiochus </a:t>
            </a:r>
            <a:r>
              <a:rPr lang="en-US" sz="2800" b="1" dirty="0" smtClean="0">
                <a:solidFill>
                  <a:srgbClr val="FFFF00"/>
                </a:solidFill>
              </a:rPr>
              <a:t>“magnified </a:t>
            </a:r>
            <a:r>
              <a:rPr lang="en-US" sz="2800" b="1" dirty="0">
                <a:solidFill>
                  <a:srgbClr val="FFFF00"/>
                </a:solidFill>
              </a:rPr>
              <a:t>himself above every </a:t>
            </a:r>
            <a:r>
              <a:rPr lang="en-US" sz="2800" b="1" dirty="0" smtClean="0">
                <a:solidFill>
                  <a:srgbClr val="FFFF00"/>
                </a:solidFill>
              </a:rPr>
              <a:t>god”</a:t>
            </a:r>
            <a:r>
              <a:rPr lang="en-US" sz="2800" dirty="0"/>
              <a:t> </a:t>
            </a:r>
            <a:r>
              <a:rPr lang="en-US" sz="2800" dirty="0" smtClean="0"/>
              <a:t> (</a:t>
            </a:r>
            <a:r>
              <a:rPr lang="en-US" sz="2800" dirty="0"/>
              <a:t>11:36)</a:t>
            </a:r>
            <a:r>
              <a:rPr lang="en-US" sz="2800" b="1" dirty="0">
                <a:solidFill>
                  <a:srgbClr val="FFFF00"/>
                </a:solidFill>
              </a:rPr>
              <a:t> </a:t>
            </a:r>
          </a:p>
          <a:p>
            <a:pPr marL="914400" lvl="1" indent="-450850">
              <a:spcBef>
                <a:spcPct val="0"/>
              </a:spcBef>
              <a:spcAft>
                <a:spcPts val="2400"/>
              </a:spcAft>
              <a:defRPr/>
            </a:pPr>
            <a:r>
              <a:rPr lang="en-US" sz="2400" dirty="0"/>
              <a:t>He entitled himself </a:t>
            </a:r>
            <a:r>
              <a:rPr lang="en-US" sz="2400" dirty="0" smtClean="0">
                <a:solidFill>
                  <a:srgbClr val="FFFF00"/>
                </a:solidFill>
              </a:rPr>
              <a:t>“God Manifest” </a:t>
            </a:r>
            <a:r>
              <a:rPr lang="en-US" sz="2400" dirty="0"/>
              <a:t>on his coins</a:t>
            </a:r>
          </a:p>
          <a:p>
            <a:pPr marL="914400" lvl="1" indent="-450850">
              <a:spcBef>
                <a:spcPct val="0"/>
              </a:spcBef>
              <a:spcAft>
                <a:spcPts val="2400"/>
              </a:spcAft>
              <a:defRPr/>
            </a:pPr>
            <a:r>
              <a:rPr lang="en-US" sz="2400" dirty="0"/>
              <a:t>He </a:t>
            </a:r>
            <a:r>
              <a:rPr lang="en-US" sz="2400" dirty="0">
                <a:solidFill>
                  <a:srgbClr val="FFFF00"/>
                </a:solidFill>
              </a:rPr>
              <a:t>plundered temples </a:t>
            </a:r>
            <a:r>
              <a:rPr lang="en-US" sz="2400" dirty="0"/>
              <a:t>at Jerusalem, </a:t>
            </a:r>
            <a:r>
              <a:rPr lang="en-US" sz="2400" dirty="0" err="1"/>
              <a:t>Elymais</a:t>
            </a:r>
            <a:r>
              <a:rPr lang="en-US" sz="2400" dirty="0"/>
              <a:t> and other places</a:t>
            </a:r>
          </a:p>
        </p:txBody>
      </p:sp>
      <p:sp>
        <p:nvSpPr>
          <p:cNvPr id="6" name="Slide Number Placeholder 5"/>
          <p:cNvSpPr>
            <a:spLocks noGrp="1"/>
          </p:cNvSpPr>
          <p:nvPr>
            <p:ph type="sldNum" sz="quarter" idx="12"/>
          </p:nvPr>
        </p:nvSpPr>
        <p:spPr/>
        <p:txBody>
          <a:bodyPr/>
          <a:lstStyle/>
          <a:p>
            <a:pPr>
              <a:defRPr/>
            </a:pPr>
            <a:fld id="{9549F363-2DAF-479D-97FC-C38F6207616E}" type="slidenum">
              <a:rPr lang="en-US">
                <a:solidFill>
                  <a:srgbClr val="FFFFFF"/>
                </a:solidFill>
              </a:rPr>
              <a:pPr>
                <a:defRPr/>
              </a:pPr>
              <a:t>241</a:t>
            </a:fld>
            <a:endParaRPr lang="en-US">
              <a:solidFill>
                <a:srgbClr val="FFFFFF"/>
              </a:solidFill>
            </a:endParaRPr>
          </a:p>
        </p:txBody>
      </p:sp>
      <p:sp>
        <p:nvSpPr>
          <p:cNvPr id="2" name="Footer Placeholder 1"/>
          <p:cNvSpPr>
            <a:spLocks noGrp="1"/>
          </p:cNvSpPr>
          <p:nvPr>
            <p:ph type="ftr" sz="quarter" idx="11"/>
          </p:nvPr>
        </p:nvSpPr>
        <p:spPr/>
        <p:txBody>
          <a:bodyPr/>
          <a:lstStyle/>
          <a:p>
            <a:pPr>
              <a:defRPr/>
            </a:pPr>
            <a:r>
              <a:rPr lang="en-US" smtClean="0">
                <a:solidFill>
                  <a:srgbClr val="FFFFFF"/>
                </a:solidFill>
              </a:rPr>
              <a:t>Kevin Kay</a:t>
            </a:r>
            <a:endParaRPr lang="en-US">
              <a:solidFill>
                <a:srgbClr val="FFFFFF"/>
              </a:solidFill>
            </a:endParaRPr>
          </a:p>
        </p:txBody>
      </p:sp>
    </p:spTree>
    <p:extLst>
      <p:ext uri="{BB962C8B-B14F-4D97-AF65-F5344CB8AC3E}">
        <p14:creationId xmlns:p14="http://schemas.microsoft.com/office/powerpoint/2010/main" val="3047761192"/>
      </p:ext>
    </p:extLst>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84995">
                                            <p:txEl>
                                              <p:pRg st="0" end="0"/>
                                            </p:txEl>
                                          </p:spTgt>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84995">
                                            <p:txEl>
                                              <p:pRg st="1" end="1"/>
                                            </p:txEl>
                                          </p:spTgt>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84995">
                                            <p:txEl>
                                              <p:pRg st="2" end="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4995" grpId="0" build="p"/>
    </p:bldLst>
  </p:timing>
</p:sld>
</file>

<file path=ppt/slides/slide2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994" name="Rectangle 2"/>
          <p:cNvSpPr>
            <a:spLocks noGrp="1" noChangeArrowheads="1"/>
          </p:cNvSpPr>
          <p:nvPr>
            <p:ph type="title"/>
          </p:nvPr>
        </p:nvSpPr>
        <p:spPr/>
        <p:txBody>
          <a:bodyPr/>
          <a:lstStyle/>
          <a:p>
            <a:pPr>
              <a:defRPr/>
            </a:pPr>
            <a:r>
              <a:rPr lang="en-US" dirty="0"/>
              <a:t>Arguments For Antiochus</a:t>
            </a:r>
          </a:p>
        </p:txBody>
      </p:sp>
      <p:sp>
        <p:nvSpPr>
          <p:cNvPr id="84995" name="Rectangle 3"/>
          <p:cNvSpPr>
            <a:spLocks noGrp="1" noChangeArrowheads="1"/>
          </p:cNvSpPr>
          <p:nvPr>
            <p:ph idx="1"/>
          </p:nvPr>
        </p:nvSpPr>
        <p:spPr/>
        <p:txBody>
          <a:bodyPr/>
          <a:lstStyle/>
          <a:p>
            <a:pPr marL="457200" indent="-457200">
              <a:spcBef>
                <a:spcPct val="0"/>
              </a:spcBef>
              <a:spcAft>
                <a:spcPts val="2400"/>
              </a:spcAft>
              <a:defRPr/>
            </a:pPr>
            <a:r>
              <a:rPr lang="en-US" sz="2800" dirty="0"/>
              <a:t>No </a:t>
            </a:r>
            <a:r>
              <a:rPr lang="en-US" sz="2800" b="1" dirty="0">
                <a:solidFill>
                  <a:srgbClr val="FFFF00"/>
                </a:solidFill>
              </a:rPr>
              <a:t>historical confirmation</a:t>
            </a:r>
            <a:r>
              <a:rPr lang="en-US" sz="2800" dirty="0"/>
              <a:t> of Dan. 11:40-45 does not prove that these events did not occur</a:t>
            </a:r>
          </a:p>
          <a:p>
            <a:pPr marL="914400" lvl="1" indent="-457200">
              <a:spcBef>
                <a:spcPct val="0"/>
              </a:spcBef>
              <a:spcAft>
                <a:spcPts val="2400"/>
              </a:spcAft>
              <a:defRPr/>
            </a:pPr>
            <a:r>
              <a:rPr lang="en-US" sz="2400" dirty="0"/>
              <a:t>The Hittites  (Gen. 15:20)</a:t>
            </a:r>
          </a:p>
          <a:p>
            <a:pPr marL="914400" lvl="1" indent="-457200">
              <a:spcBef>
                <a:spcPct val="0"/>
              </a:spcBef>
              <a:spcAft>
                <a:spcPts val="2400"/>
              </a:spcAft>
              <a:defRPr/>
            </a:pPr>
            <a:r>
              <a:rPr lang="en-US" sz="2400" dirty="0"/>
              <a:t>Belshazzar  (Dan. 5)</a:t>
            </a:r>
          </a:p>
          <a:p>
            <a:pPr marL="457200" indent="-457200">
              <a:spcBef>
                <a:spcPct val="0"/>
              </a:spcBef>
              <a:spcAft>
                <a:spcPts val="2400"/>
              </a:spcAft>
              <a:defRPr/>
            </a:pPr>
            <a:r>
              <a:rPr lang="en-US" sz="2800" dirty="0"/>
              <a:t>Dan. 11:40-45 may be </a:t>
            </a:r>
            <a:r>
              <a:rPr lang="en-US" sz="2800" b="1" dirty="0">
                <a:solidFill>
                  <a:srgbClr val="FFFF00"/>
                </a:solidFill>
              </a:rPr>
              <a:t>a summary</a:t>
            </a:r>
            <a:r>
              <a:rPr lang="en-US" sz="2800" dirty="0"/>
              <a:t> or </a:t>
            </a:r>
            <a:r>
              <a:rPr lang="en-US" sz="2800" b="1" dirty="0">
                <a:solidFill>
                  <a:srgbClr val="FFFF00"/>
                </a:solidFill>
              </a:rPr>
              <a:t>a recapitulation</a:t>
            </a:r>
            <a:r>
              <a:rPr lang="en-US" sz="2800" dirty="0"/>
              <a:t> of </a:t>
            </a:r>
            <a:r>
              <a:rPr lang="en-US" sz="2800" dirty="0" smtClean="0"/>
              <a:t>Antiochus’ </a:t>
            </a:r>
            <a:r>
              <a:rPr lang="en-US" sz="2800" dirty="0"/>
              <a:t>oppressive career  (cf. Dan. 8:17; 11:35)</a:t>
            </a:r>
          </a:p>
        </p:txBody>
      </p:sp>
      <p:sp>
        <p:nvSpPr>
          <p:cNvPr id="6" name="Slide Number Placeholder 5"/>
          <p:cNvSpPr>
            <a:spLocks noGrp="1"/>
          </p:cNvSpPr>
          <p:nvPr>
            <p:ph type="sldNum" sz="quarter" idx="12"/>
          </p:nvPr>
        </p:nvSpPr>
        <p:spPr/>
        <p:txBody>
          <a:bodyPr/>
          <a:lstStyle/>
          <a:p>
            <a:pPr>
              <a:defRPr/>
            </a:pPr>
            <a:fld id="{E5BB41B3-861A-4D46-AA5A-854A3B5BB36B}" type="slidenum">
              <a:rPr lang="en-US">
                <a:solidFill>
                  <a:srgbClr val="FFFFFF"/>
                </a:solidFill>
              </a:rPr>
              <a:pPr>
                <a:defRPr/>
              </a:pPr>
              <a:t>242</a:t>
            </a:fld>
            <a:endParaRPr lang="en-US">
              <a:solidFill>
                <a:srgbClr val="FFFFFF"/>
              </a:solidFill>
            </a:endParaRPr>
          </a:p>
        </p:txBody>
      </p:sp>
      <p:sp>
        <p:nvSpPr>
          <p:cNvPr id="2" name="Footer Placeholder 1"/>
          <p:cNvSpPr>
            <a:spLocks noGrp="1"/>
          </p:cNvSpPr>
          <p:nvPr>
            <p:ph type="ftr" sz="quarter" idx="11"/>
          </p:nvPr>
        </p:nvSpPr>
        <p:spPr/>
        <p:txBody>
          <a:bodyPr/>
          <a:lstStyle/>
          <a:p>
            <a:pPr>
              <a:defRPr/>
            </a:pPr>
            <a:r>
              <a:rPr lang="en-US" smtClean="0">
                <a:solidFill>
                  <a:srgbClr val="FFFFFF"/>
                </a:solidFill>
              </a:rPr>
              <a:t>Kevin Kay</a:t>
            </a:r>
            <a:endParaRPr lang="en-US">
              <a:solidFill>
                <a:srgbClr val="FFFFFF"/>
              </a:solidFill>
            </a:endParaRPr>
          </a:p>
        </p:txBody>
      </p:sp>
    </p:spTree>
    <p:extLst>
      <p:ext uri="{BB962C8B-B14F-4D97-AF65-F5344CB8AC3E}">
        <p14:creationId xmlns:p14="http://schemas.microsoft.com/office/powerpoint/2010/main" val="3643568735"/>
      </p:ext>
    </p:extLst>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84995">
                                            <p:txEl>
                                              <p:pRg st="0" end="0"/>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84995">
                                            <p:txEl>
                                              <p:pRg st="1" end="1"/>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84995">
                                            <p:txEl>
                                              <p:pRg st="2" end="2"/>
                                            </p:txEl>
                                          </p:spTgt>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84995">
                                            <p:txEl>
                                              <p:pRg st="3" end="3"/>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4995" grpId="0" build="p"/>
    </p:bldLst>
  </p:timing>
</p:sld>
</file>

<file path=ppt/slides/slide2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9874" name="Rectangle 2"/>
          <p:cNvSpPr>
            <a:spLocks noGrp="1" noChangeArrowheads="1"/>
          </p:cNvSpPr>
          <p:nvPr>
            <p:ph type="title"/>
          </p:nvPr>
        </p:nvSpPr>
        <p:spPr>
          <a:xfrm>
            <a:off x="381000" y="457200"/>
            <a:ext cx="8229600" cy="1143000"/>
          </a:xfrm>
        </p:spPr>
        <p:txBody>
          <a:bodyPr/>
          <a:lstStyle/>
          <a:p>
            <a:pPr>
              <a:defRPr/>
            </a:pPr>
            <a:r>
              <a:rPr lang="en-US" dirty="0"/>
              <a:t>Lang</a:t>
            </a:r>
          </a:p>
        </p:txBody>
      </p:sp>
      <p:sp>
        <p:nvSpPr>
          <p:cNvPr id="79875" name="Rectangle 3"/>
          <p:cNvSpPr>
            <a:spLocks noGrp="1" noChangeArrowheads="1"/>
          </p:cNvSpPr>
          <p:nvPr>
            <p:ph idx="1"/>
          </p:nvPr>
        </p:nvSpPr>
        <p:spPr>
          <a:xfrm>
            <a:off x="457200" y="1600200"/>
            <a:ext cx="8229600" cy="4495800"/>
          </a:xfrm>
        </p:spPr>
        <p:txBody>
          <a:bodyPr/>
          <a:lstStyle/>
          <a:p>
            <a:pPr marL="0" indent="457200">
              <a:buFont typeface="Wingdings" pitchFamily="2" charset="2"/>
              <a:buNone/>
              <a:defRPr/>
            </a:pPr>
            <a:r>
              <a:rPr lang="en-US" sz="3000" dirty="0" smtClean="0"/>
              <a:t>“</a:t>
            </a:r>
            <a:r>
              <a:rPr lang="en-US" sz="3000" b="1" dirty="0" smtClean="0">
                <a:solidFill>
                  <a:srgbClr val="FFFF00"/>
                </a:solidFill>
              </a:rPr>
              <a:t>The </a:t>
            </a:r>
            <a:r>
              <a:rPr lang="en-US" sz="3000" b="1" dirty="0">
                <a:solidFill>
                  <a:srgbClr val="FFFF00"/>
                </a:solidFill>
              </a:rPr>
              <a:t>king can be no other than the one hitherto represented</a:t>
            </a:r>
            <a:r>
              <a:rPr lang="en-US" sz="3000" dirty="0"/>
              <a:t>, the </a:t>
            </a:r>
            <a:r>
              <a:rPr lang="en-US" sz="3000" dirty="0" err="1"/>
              <a:t>antitheistic</a:t>
            </a:r>
            <a:r>
              <a:rPr lang="en-US" sz="3000" dirty="0"/>
              <a:t> persecutor of Israel, the king of the north, </a:t>
            </a:r>
            <a:r>
              <a:rPr lang="en-US" sz="3000" b="1" dirty="0">
                <a:solidFill>
                  <a:srgbClr val="FFFF00"/>
                </a:solidFill>
              </a:rPr>
              <a:t>Antiochus </a:t>
            </a:r>
            <a:r>
              <a:rPr lang="en-US" sz="3000" b="1" dirty="0" err="1">
                <a:solidFill>
                  <a:srgbClr val="FFFF00"/>
                </a:solidFill>
              </a:rPr>
              <a:t>Epiphanes</a:t>
            </a:r>
            <a:r>
              <a:rPr lang="en-US" sz="3000" dirty="0"/>
              <a:t>. It is therefore not the New Testament Antichrist. All such interpretations contradict the context, and arbitrarily interpose a hiatus of centuries between verse 35 and the closing verse of the chapter</a:t>
            </a:r>
            <a:r>
              <a:rPr lang="en-US" sz="3000" dirty="0" smtClean="0"/>
              <a:t>.”</a:t>
            </a:r>
            <a:r>
              <a:rPr lang="en-US" dirty="0" smtClean="0"/>
              <a:t>  </a:t>
            </a:r>
            <a:r>
              <a:rPr lang="en-US" sz="2000" dirty="0"/>
              <a:t>(via Butler, 434)</a:t>
            </a:r>
          </a:p>
        </p:txBody>
      </p:sp>
      <p:sp>
        <p:nvSpPr>
          <p:cNvPr id="6" name="Slide Number Placeholder 5"/>
          <p:cNvSpPr>
            <a:spLocks noGrp="1"/>
          </p:cNvSpPr>
          <p:nvPr>
            <p:ph type="sldNum" sz="quarter" idx="12"/>
          </p:nvPr>
        </p:nvSpPr>
        <p:spPr/>
        <p:txBody>
          <a:bodyPr/>
          <a:lstStyle/>
          <a:p>
            <a:pPr>
              <a:defRPr/>
            </a:pPr>
            <a:fld id="{56DE78CF-57EF-4DA7-8C9E-7DC7F1213B91}" type="slidenum">
              <a:rPr lang="en-US">
                <a:solidFill>
                  <a:srgbClr val="FFFFFF"/>
                </a:solidFill>
              </a:rPr>
              <a:pPr>
                <a:defRPr/>
              </a:pPr>
              <a:t>243</a:t>
            </a:fld>
            <a:endParaRPr lang="en-US">
              <a:solidFill>
                <a:srgbClr val="FFFFFF"/>
              </a:solidFill>
            </a:endParaRPr>
          </a:p>
        </p:txBody>
      </p:sp>
      <p:sp>
        <p:nvSpPr>
          <p:cNvPr id="2" name="Footer Placeholder 1"/>
          <p:cNvSpPr>
            <a:spLocks noGrp="1"/>
          </p:cNvSpPr>
          <p:nvPr>
            <p:ph type="ftr" sz="quarter" idx="11"/>
          </p:nvPr>
        </p:nvSpPr>
        <p:spPr/>
        <p:txBody>
          <a:bodyPr/>
          <a:lstStyle/>
          <a:p>
            <a:pPr>
              <a:defRPr/>
            </a:pPr>
            <a:r>
              <a:rPr lang="en-US" smtClean="0">
                <a:solidFill>
                  <a:srgbClr val="FFFFFF"/>
                </a:solidFill>
              </a:rPr>
              <a:t>Kevin Kay</a:t>
            </a:r>
            <a:endParaRPr lang="en-US">
              <a:solidFill>
                <a:srgbClr val="FFFFFF"/>
              </a:solidFill>
            </a:endParaRPr>
          </a:p>
        </p:txBody>
      </p:sp>
    </p:spTree>
    <p:extLst>
      <p:ext uri="{BB962C8B-B14F-4D97-AF65-F5344CB8AC3E}">
        <p14:creationId xmlns:p14="http://schemas.microsoft.com/office/powerpoint/2010/main" val="2212884225"/>
      </p:ext>
    </p:extLst>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par>
    </p:tnLst>
  </p:timing>
</p:sld>
</file>

<file path=ppt/slides/slide244.xml><?xml version="1.0" encoding="utf-8"?>
<p:sld xmlns:a="http://schemas.openxmlformats.org/drawingml/2006/main" xmlns:r="http://schemas.openxmlformats.org/officeDocument/2006/relationships" xmlns:p="http://schemas.openxmlformats.org/presentationml/2006/main" showMasterSp="0">
  <p:cSld>
    <p:bg>
      <p:bgPr>
        <a:blipFill dpi="0" rotWithShape="1">
          <a:blip r:embed="rId3">
            <a:lum/>
          </a:blip>
          <a:srcRect/>
          <a:stretch>
            <a:fillRect l="-15000" r="-15000"/>
          </a:stretch>
        </a:blip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ctrTitle" sz="quarter"/>
          </p:nvPr>
        </p:nvSpPr>
        <p:spPr>
          <a:solidFill>
            <a:srgbClr val="C00000"/>
          </a:solidFill>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a:lstStyle/>
          <a:p>
            <a:pPr>
              <a:defRPr/>
            </a:pPr>
            <a:r>
              <a:rPr lang="en-US" dirty="0"/>
              <a:t>The Second Coming</a:t>
            </a:r>
            <a:br>
              <a:rPr lang="en-US" dirty="0"/>
            </a:br>
            <a:r>
              <a:rPr lang="en-US" dirty="0"/>
              <a:t>Occurred In AD 70</a:t>
            </a:r>
          </a:p>
        </p:txBody>
      </p:sp>
      <p:sp>
        <p:nvSpPr>
          <p:cNvPr id="2051" name="Rectangle 3"/>
          <p:cNvSpPr>
            <a:spLocks noGrp="1" noChangeArrowheads="1"/>
          </p:cNvSpPr>
          <p:nvPr>
            <p:ph type="subTitle" sz="quarter" idx="1"/>
          </p:nvPr>
        </p:nvSpPr>
        <p:spPr/>
        <p:txBody>
          <a:bodyPr/>
          <a:lstStyle/>
          <a:p>
            <a:pPr>
              <a:defRPr/>
            </a:pPr>
            <a:endParaRPr lang="en-US"/>
          </a:p>
        </p:txBody>
      </p:sp>
      <p:sp>
        <p:nvSpPr>
          <p:cNvPr id="4" name="Slide Number Placeholder 3"/>
          <p:cNvSpPr>
            <a:spLocks noGrp="1"/>
          </p:cNvSpPr>
          <p:nvPr>
            <p:ph type="sldNum" sz="quarter" idx="12"/>
          </p:nvPr>
        </p:nvSpPr>
        <p:spPr/>
        <p:txBody>
          <a:bodyPr/>
          <a:lstStyle/>
          <a:p>
            <a:pPr>
              <a:defRPr/>
            </a:pPr>
            <a:fld id="{0AE8891F-BA15-4357-BE57-F3982DF0755B}" type="slidenum">
              <a:rPr lang="en-US"/>
              <a:pPr>
                <a:defRPr/>
              </a:pPr>
              <a:t>244</a:t>
            </a:fld>
            <a:endParaRPr lang="en-US"/>
          </a:p>
        </p:txBody>
      </p:sp>
      <p:sp>
        <p:nvSpPr>
          <p:cNvPr id="2" name="Footer Placeholder 1"/>
          <p:cNvSpPr>
            <a:spLocks noGrp="1"/>
          </p:cNvSpPr>
          <p:nvPr>
            <p:ph type="ftr" sz="quarter" idx="11"/>
          </p:nvPr>
        </p:nvSpPr>
        <p:spPr/>
        <p:txBody>
          <a:bodyPr/>
          <a:lstStyle/>
          <a:p>
            <a:pPr>
              <a:defRPr/>
            </a:pPr>
            <a:r>
              <a:rPr lang="en-US" smtClean="0"/>
              <a:t>Kevin Kay</a:t>
            </a:r>
            <a:endParaRPr lang="en-US"/>
          </a:p>
        </p:txBody>
      </p:sp>
    </p:spTree>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par>
    </p:tnLst>
  </p:timing>
</p:sld>
</file>

<file path=ppt/slides/slide2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defRPr/>
            </a:pPr>
            <a:r>
              <a:rPr lang="en-US" dirty="0">
                <a:solidFill>
                  <a:srgbClr val="FF0000"/>
                </a:solidFill>
              </a:rPr>
              <a:t>Second Coming In AD 70</a:t>
            </a:r>
          </a:p>
        </p:txBody>
      </p:sp>
      <p:sp>
        <p:nvSpPr>
          <p:cNvPr id="3" name="Content Placeholder 2"/>
          <p:cNvSpPr>
            <a:spLocks noGrp="1"/>
          </p:cNvSpPr>
          <p:nvPr>
            <p:ph idx="1"/>
          </p:nvPr>
        </p:nvSpPr>
        <p:spPr/>
        <p:txBody>
          <a:bodyPr/>
          <a:lstStyle/>
          <a:p>
            <a:pPr marL="463550" indent="-463550">
              <a:spcBef>
                <a:spcPts val="0"/>
              </a:spcBef>
              <a:spcAft>
                <a:spcPts val="2400"/>
              </a:spcAft>
              <a:defRPr/>
            </a:pPr>
            <a:r>
              <a:rPr lang="en-US" sz="2800" b="1" i="1" dirty="0">
                <a:effectLst>
                  <a:outerShdw blurRad="38100" dist="38100" dir="2700000" algn="tl">
                    <a:srgbClr val="000000">
                      <a:alpha val="43137"/>
                    </a:srgbClr>
                  </a:outerShdw>
                </a:effectLst>
              </a:rPr>
              <a:t>Max King</a:t>
            </a:r>
            <a:r>
              <a:rPr lang="en-US" sz="2800" b="1" dirty="0" smtClean="0">
                <a:effectLst>
                  <a:outerShdw blurRad="38100" dist="38100" dir="2700000" algn="tl">
                    <a:srgbClr val="000000">
                      <a:alpha val="43137"/>
                    </a:srgbClr>
                  </a:outerShdw>
                </a:effectLst>
              </a:rPr>
              <a:t>:</a:t>
            </a:r>
            <a:r>
              <a:rPr lang="en-US" sz="2800" dirty="0" smtClean="0">
                <a:effectLst>
                  <a:outerShdw blurRad="38100" dist="38100" dir="2700000" algn="tl">
                    <a:srgbClr val="000000">
                      <a:alpha val="43137"/>
                    </a:srgbClr>
                  </a:outerShdw>
                </a:effectLst>
              </a:rPr>
              <a:t>  “</a:t>
            </a:r>
            <a:r>
              <a:rPr lang="en-US" sz="2800" b="1" dirty="0" smtClean="0">
                <a:solidFill>
                  <a:srgbClr val="FFFF00"/>
                </a:solidFill>
                <a:effectLst>
                  <a:outerShdw blurRad="38100" dist="38100" dir="2700000" algn="tl">
                    <a:srgbClr val="000000">
                      <a:alpha val="43137"/>
                    </a:srgbClr>
                  </a:outerShdw>
                </a:effectLst>
              </a:rPr>
              <a:t>Jesus Christ came in the fall of Jerusalem</a:t>
            </a:r>
            <a:r>
              <a:rPr lang="en-US" sz="2800" dirty="0" smtClean="0">
                <a:effectLst>
                  <a:outerShdw blurRad="38100" dist="38100" dir="2700000" algn="tl">
                    <a:srgbClr val="000000">
                      <a:alpha val="43137"/>
                    </a:srgbClr>
                  </a:outerShdw>
                </a:effectLst>
              </a:rPr>
              <a:t> in 70 A.D., and </a:t>
            </a:r>
            <a:r>
              <a:rPr lang="en-US" sz="2800" b="1" dirty="0" smtClean="0">
                <a:solidFill>
                  <a:srgbClr val="FFFF00"/>
                </a:solidFill>
                <a:effectLst>
                  <a:outerShdw blurRad="38100" dist="38100" dir="2700000" algn="tl">
                    <a:srgbClr val="000000">
                      <a:alpha val="43137"/>
                    </a:srgbClr>
                  </a:outerShdw>
                </a:effectLst>
              </a:rPr>
              <a:t>FULFILLED THE SECOND COMING OF CHRIST </a:t>
            </a:r>
            <a:r>
              <a:rPr lang="en-US" sz="2800" dirty="0" smtClean="0">
                <a:effectLst>
                  <a:outerShdw blurRad="38100" dist="38100" dir="2700000" algn="tl">
                    <a:srgbClr val="000000">
                      <a:alpha val="43137"/>
                    </a:srgbClr>
                  </a:outerShdw>
                </a:effectLst>
              </a:rPr>
              <a:t>AS TAUGHT IN THE PROPHECIES, in the EPISTLES, in the GOSPELS, as well as in the book of REVELATION.”  </a:t>
            </a:r>
            <a:r>
              <a:rPr lang="en-US" sz="2000" dirty="0" smtClean="0">
                <a:effectLst>
                  <a:outerShdw blurRad="38100" dist="38100" dir="2700000" algn="tl">
                    <a:srgbClr val="000000">
                      <a:alpha val="43137"/>
                    </a:srgbClr>
                  </a:outerShdw>
                </a:effectLst>
              </a:rPr>
              <a:t>(The </a:t>
            </a:r>
            <a:r>
              <a:rPr lang="en-US" sz="2000" i="1" dirty="0" smtClean="0">
                <a:effectLst>
                  <a:outerShdw blurRad="38100" dist="38100" dir="2700000" algn="tl">
                    <a:srgbClr val="000000">
                      <a:alpha val="43137"/>
                    </a:srgbClr>
                  </a:outerShdw>
                </a:effectLst>
              </a:rPr>
              <a:t>Nichols-King Debate</a:t>
            </a:r>
            <a:r>
              <a:rPr lang="en-US" sz="2000" dirty="0" smtClean="0">
                <a:effectLst>
                  <a:outerShdw blurRad="38100" dist="38100" dir="2700000" algn="tl">
                    <a:srgbClr val="000000">
                      <a:alpha val="43137"/>
                    </a:srgbClr>
                  </a:outerShdw>
                </a:effectLst>
              </a:rPr>
              <a:t>, 24)</a:t>
            </a:r>
          </a:p>
          <a:p>
            <a:pPr marL="463550" indent="-463550">
              <a:spcBef>
                <a:spcPts val="0"/>
              </a:spcBef>
              <a:spcAft>
                <a:spcPts val="2400"/>
              </a:spcAft>
              <a:defRPr/>
            </a:pPr>
            <a:r>
              <a:rPr lang="en-US" sz="2800" b="1" i="1" dirty="0">
                <a:effectLst>
                  <a:outerShdw blurRad="38100" dist="38100" dir="2700000" algn="tl">
                    <a:srgbClr val="000000">
                      <a:alpha val="43137"/>
                    </a:srgbClr>
                  </a:outerShdw>
                </a:effectLst>
              </a:rPr>
              <a:t>Max King</a:t>
            </a:r>
            <a:r>
              <a:rPr lang="en-US" sz="2800" b="1" dirty="0">
                <a:effectLst>
                  <a:outerShdw blurRad="38100" dist="38100" dir="2700000" algn="tl">
                    <a:srgbClr val="000000">
                      <a:alpha val="43137"/>
                    </a:srgbClr>
                  </a:outerShdw>
                </a:effectLst>
              </a:rPr>
              <a:t>:</a:t>
            </a:r>
            <a:r>
              <a:rPr lang="en-US" sz="2800" dirty="0">
                <a:effectLst>
                  <a:outerShdw blurRad="38100" dist="38100" dir="2700000" algn="tl">
                    <a:srgbClr val="000000">
                      <a:alpha val="43137"/>
                    </a:srgbClr>
                  </a:outerShdw>
                </a:effectLst>
              </a:rPr>
              <a:t> </a:t>
            </a:r>
            <a:r>
              <a:rPr lang="en-US" sz="2800" dirty="0" smtClean="0">
                <a:effectLst>
                  <a:outerShdw blurRad="38100" dist="38100" dir="2700000" algn="tl">
                    <a:srgbClr val="000000">
                      <a:alpha val="43137"/>
                    </a:srgbClr>
                  </a:outerShdw>
                </a:effectLst>
              </a:rPr>
              <a:t>“</a:t>
            </a:r>
            <a:r>
              <a:rPr lang="en-US" sz="2800" dirty="0" smtClean="0">
                <a:effectLst/>
              </a:rPr>
              <a:t>There </a:t>
            </a:r>
            <a:r>
              <a:rPr lang="en-US" sz="2800" dirty="0">
                <a:effectLst/>
              </a:rPr>
              <a:t>is </a:t>
            </a:r>
            <a:r>
              <a:rPr lang="en-US" sz="2800" b="1" dirty="0">
                <a:solidFill>
                  <a:srgbClr val="FFFF00"/>
                </a:solidFill>
                <a:effectLst/>
              </a:rPr>
              <a:t>no time period between the fall </a:t>
            </a:r>
            <a:r>
              <a:rPr lang="en-US" sz="2800" b="1" dirty="0" smtClean="0">
                <a:solidFill>
                  <a:srgbClr val="FFFF00"/>
                </a:solidFill>
                <a:effectLst/>
              </a:rPr>
              <a:t>of Jerusalem </a:t>
            </a:r>
            <a:r>
              <a:rPr lang="en-US" sz="2800" b="1" dirty="0">
                <a:solidFill>
                  <a:srgbClr val="FFFF00"/>
                </a:solidFill>
                <a:effectLst/>
              </a:rPr>
              <a:t>and the second coming of Christ</a:t>
            </a:r>
            <a:r>
              <a:rPr lang="en-US" sz="2800" dirty="0">
                <a:effectLst/>
              </a:rPr>
              <a:t>. They are synchronous events time-wise</a:t>
            </a:r>
            <a:r>
              <a:rPr lang="en-US" sz="2800" dirty="0" smtClean="0">
                <a:effectLst/>
              </a:rPr>
              <a:t>.”  </a:t>
            </a:r>
            <a:r>
              <a:rPr lang="en-US" sz="2000" dirty="0" smtClean="0">
                <a:effectLst/>
              </a:rPr>
              <a:t>(</a:t>
            </a:r>
            <a:r>
              <a:rPr lang="en-US" sz="2000" i="1" dirty="0" smtClean="0">
                <a:effectLst/>
              </a:rPr>
              <a:t>The Spirit of Prophecy</a:t>
            </a:r>
            <a:r>
              <a:rPr lang="en-US" sz="2000" dirty="0" smtClean="0">
                <a:effectLst/>
              </a:rPr>
              <a:t>, 81)</a:t>
            </a:r>
            <a:endParaRPr lang="en-US" sz="2000" dirty="0">
              <a:effectLst>
                <a:outerShdw blurRad="38100" dist="38100" dir="2700000" algn="tl">
                  <a:srgbClr val="000000">
                    <a:alpha val="43137"/>
                  </a:srgbClr>
                </a:outerShdw>
              </a:effectLst>
            </a:endParaRPr>
          </a:p>
        </p:txBody>
      </p:sp>
      <p:sp>
        <p:nvSpPr>
          <p:cNvPr id="4" name="Slide Number Placeholder 3"/>
          <p:cNvSpPr>
            <a:spLocks noGrp="1"/>
          </p:cNvSpPr>
          <p:nvPr>
            <p:ph type="sldNum" sz="quarter" idx="12"/>
          </p:nvPr>
        </p:nvSpPr>
        <p:spPr/>
        <p:txBody>
          <a:bodyPr/>
          <a:lstStyle/>
          <a:p>
            <a:pPr>
              <a:defRPr/>
            </a:pPr>
            <a:fld id="{38BBBA23-5A86-4B77-A551-FE3DAAE94AF7}" type="slidenum">
              <a:rPr lang="en-US"/>
              <a:pPr>
                <a:defRPr/>
              </a:pPr>
              <a:t>245</a:t>
            </a:fld>
            <a:endParaRPr lang="en-US"/>
          </a:p>
        </p:txBody>
      </p:sp>
      <p:sp>
        <p:nvSpPr>
          <p:cNvPr id="5" name="Footer Placeholder 4"/>
          <p:cNvSpPr>
            <a:spLocks noGrp="1"/>
          </p:cNvSpPr>
          <p:nvPr>
            <p:ph type="ftr" sz="quarter" idx="11"/>
          </p:nvPr>
        </p:nvSpPr>
        <p:spPr/>
        <p:txBody>
          <a:bodyPr/>
          <a:lstStyle/>
          <a:p>
            <a:pPr>
              <a:defRPr/>
            </a:pPr>
            <a:r>
              <a:rPr lang="en-US" smtClean="0"/>
              <a:t>Kevin Kay</a:t>
            </a:r>
            <a:endParaRPr lang="en-US"/>
          </a:p>
        </p:txBody>
      </p:sp>
    </p:spTree>
    <p:extLst>
      <p:ext uri="{BB962C8B-B14F-4D97-AF65-F5344CB8AC3E}">
        <p14:creationId xmlns:p14="http://schemas.microsoft.com/office/powerpoint/2010/main" val="3806803790"/>
      </p:ext>
    </p:extLst>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par>
    </p:tnLst>
  </p:timing>
</p:sld>
</file>

<file path=ppt/slides/slide2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defRPr/>
            </a:pPr>
            <a:r>
              <a:rPr lang="en-US" dirty="0">
                <a:solidFill>
                  <a:srgbClr val="FF0000"/>
                </a:solidFill>
              </a:rPr>
              <a:t>Second Coming In AD 70</a:t>
            </a:r>
          </a:p>
        </p:txBody>
      </p:sp>
      <p:sp>
        <p:nvSpPr>
          <p:cNvPr id="3" name="Content Placeholder 2"/>
          <p:cNvSpPr>
            <a:spLocks noGrp="1"/>
          </p:cNvSpPr>
          <p:nvPr>
            <p:ph idx="1"/>
          </p:nvPr>
        </p:nvSpPr>
        <p:spPr/>
        <p:txBody>
          <a:bodyPr/>
          <a:lstStyle/>
          <a:p>
            <a:pPr marL="463550" indent="-463550">
              <a:spcBef>
                <a:spcPts val="0"/>
              </a:spcBef>
              <a:spcAft>
                <a:spcPts val="2400"/>
              </a:spcAft>
              <a:defRPr/>
            </a:pPr>
            <a:r>
              <a:rPr lang="en-US" sz="2800" b="1" i="1" dirty="0">
                <a:effectLst>
                  <a:outerShdw blurRad="38100" dist="38100" dir="2700000" algn="tl">
                    <a:srgbClr val="000000">
                      <a:alpha val="43137"/>
                    </a:srgbClr>
                  </a:outerShdw>
                </a:effectLst>
              </a:rPr>
              <a:t>Max King</a:t>
            </a:r>
            <a:r>
              <a:rPr lang="en-US" sz="2800" b="1" dirty="0" smtClean="0">
                <a:effectLst>
                  <a:outerShdw blurRad="38100" dist="38100" dir="2700000" algn="tl">
                    <a:srgbClr val="000000">
                      <a:alpha val="43137"/>
                    </a:srgbClr>
                  </a:outerShdw>
                </a:effectLst>
              </a:rPr>
              <a:t>:</a:t>
            </a:r>
            <a:r>
              <a:rPr lang="en-US" sz="2800" dirty="0" smtClean="0">
                <a:effectLst>
                  <a:outerShdw blurRad="38100" dist="38100" dir="2700000" algn="tl">
                    <a:srgbClr val="000000">
                      <a:alpha val="43137"/>
                    </a:srgbClr>
                  </a:outerShdw>
                </a:effectLst>
              </a:rPr>
              <a:t>  “I </a:t>
            </a:r>
            <a:r>
              <a:rPr lang="en-US" sz="2800" dirty="0">
                <a:effectLst>
                  <a:outerShdw blurRad="38100" dist="38100" dir="2700000" algn="tl">
                    <a:srgbClr val="000000">
                      <a:alpha val="43137"/>
                    </a:srgbClr>
                  </a:outerShdw>
                </a:effectLst>
              </a:rPr>
              <a:t>affirm the </a:t>
            </a:r>
            <a:r>
              <a:rPr lang="en-US" sz="2800" b="1" dirty="0">
                <a:solidFill>
                  <a:srgbClr val="FFFF00"/>
                </a:solidFill>
                <a:effectLst>
                  <a:outerShdw blurRad="38100" dist="38100" dir="2700000" algn="tl">
                    <a:srgbClr val="000000">
                      <a:alpha val="43137"/>
                    </a:srgbClr>
                  </a:outerShdw>
                </a:effectLst>
              </a:rPr>
              <a:t>VISIBLE</a:t>
            </a:r>
            <a:r>
              <a:rPr lang="en-US" sz="2800" dirty="0">
                <a:effectLst>
                  <a:outerShdw blurRad="38100" dist="38100" dir="2700000" algn="tl">
                    <a:srgbClr val="000000">
                      <a:alpha val="43137"/>
                    </a:srgbClr>
                  </a:outerShdw>
                </a:effectLst>
              </a:rPr>
              <a:t> coming of Jesus Christ in the destruction of </a:t>
            </a:r>
            <a:r>
              <a:rPr lang="en-US" sz="2800" dirty="0" smtClean="0">
                <a:effectLst>
                  <a:outerShdw blurRad="38100" dist="38100" dir="2700000" algn="tl">
                    <a:srgbClr val="000000">
                      <a:alpha val="43137"/>
                    </a:srgbClr>
                  </a:outerShdw>
                </a:effectLst>
              </a:rPr>
              <a:t>Jerusalem</a:t>
            </a:r>
            <a:r>
              <a:rPr lang="en-US" sz="2800" dirty="0">
                <a:effectLst>
                  <a:outerShdw blurRad="38100" dist="38100" dir="2700000" algn="tl">
                    <a:srgbClr val="000000">
                      <a:alpha val="43137"/>
                    </a:srgbClr>
                  </a:outerShdw>
                </a:effectLst>
              </a:rPr>
              <a:t>. And I affirm the </a:t>
            </a:r>
            <a:r>
              <a:rPr lang="en-US" sz="2800" b="1" dirty="0">
                <a:solidFill>
                  <a:srgbClr val="FFFF00"/>
                </a:solidFill>
                <a:effectLst>
                  <a:outerShdw blurRad="38100" dist="38100" dir="2700000" algn="tl">
                    <a:srgbClr val="000000">
                      <a:alpha val="43137"/>
                    </a:srgbClr>
                  </a:outerShdw>
                </a:effectLst>
              </a:rPr>
              <a:t>ACTUAL</a:t>
            </a:r>
            <a:r>
              <a:rPr lang="en-US" sz="2800" dirty="0">
                <a:effectLst>
                  <a:outerShdw blurRad="38100" dist="38100" dir="2700000" algn="tl">
                    <a:srgbClr val="000000">
                      <a:alpha val="43137"/>
                    </a:srgbClr>
                  </a:outerShdw>
                </a:effectLst>
              </a:rPr>
              <a:t> coming, and the </a:t>
            </a:r>
            <a:r>
              <a:rPr lang="en-US" sz="2800" b="1" dirty="0">
                <a:solidFill>
                  <a:srgbClr val="FFFF00"/>
                </a:solidFill>
                <a:effectLst>
                  <a:outerShdw blurRad="38100" dist="38100" dir="2700000" algn="tl">
                    <a:srgbClr val="000000">
                      <a:alpha val="43137"/>
                    </a:srgbClr>
                  </a:outerShdw>
                </a:effectLst>
              </a:rPr>
              <a:t>REAL</a:t>
            </a:r>
            <a:r>
              <a:rPr lang="en-US" sz="2800" dirty="0">
                <a:effectLst>
                  <a:outerShdw blurRad="38100" dist="38100" dir="2700000" algn="tl">
                    <a:srgbClr val="000000">
                      <a:alpha val="43137"/>
                    </a:srgbClr>
                  </a:outerShdw>
                </a:effectLst>
              </a:rPr>
              <a:t> coming of Jesus Christ in the destruction of Jerusalem</a:t>
            </a:r>
            <a:r>
              <a:rPr lang="en-US" sz="2800" dirty="0" smtClean="0">
                <a:effectLst>
                  <a:outerShdw blurRad="38100" dist="38100" dir="2700000" algn="tl">
                    <a:srgbClr val="000000">
                      <a:alpha val="43137"/>
                    </a:srgbClr>
                  </a:outerShdw>
                </a:effectLst>
              </a:rPr>
              <a:t>?”  </a:t>
            </a:r>
            <a:r>
              <a:rPr lang="en-US" sz="2000" dirty="0" smtClean="0">
                <a:effectLst>
                  <a:outerShdw blurRad="38100" dist="38100" dir="2700000" algn="tl">
                    <a:srgbClr val="000000">
                      <a:alpha val="43137"/>
                    </a:srgbClr>
                  </a:outerShdw>
                </a:effectLst>
              </a:rPr>
              <a:t>(</a:t>
            </a:r>
            <a:r>
              <a:rPr lang="en-US" sz="2000" i="1" dirty="0" smtClean="0">
                <a:effectLst>
                  <a:outerShdw blurRad="38100" dist="38100" dir="2700000" algn="tl">
                    <a:srgbClr val="000000">
                      <a:alpha val="43137"/>
                    </a:srgbClr>
                  </a:outerShdw>
                </a:effectLst>
              </a:rPr>
              <a:t>The Nichols-King Debate</a:t>
            </a:r>
            <a:r>
              <a:rPr lang="en-US" sz="2000" dirty="0" smtClean="0">
                <a:effectLst>
                  <a:outerShdw blurRad="38100" dist="38100" dir="2700000" algn="tl">
                    <a:srgbClr val="000000">
                      <a:alpha val="43137"/>
                    </a:srgbClr>
                  </a:outerShdw>
                </a:effectLst>
              </a:rPr>
              <a:t>, 48)</a:t>
            </a:r>
          </a:p>
          <a:p>
            <a:pPr marL="463550" indent="-463550">
              <a:spcBef>
                <a:spcPts val="0"/>
              </a:spcBef>
              <a:spcAft>
                <a:spcPts val="2400"/>
              </a:spcAft>
              <a:defRPr/>
            </a:pPr>
            <a:r>
              <a:rPr lang="en-US" sz="2800" b="1" i="1" dirty="0">
                <a:effectLst>
                  <a:outerShdw blurRad="38100" dist="38100" dir="2700000" algn="tl">
                    <a:srgbClr val="000000">
                      <a:alpha val="43137"/>
                    </a:srgbClr>
                  </a:outerShdw>
                </a:effectLst>
              </a:rPr>
              <a:t>Max King</a:t>
            </a:r>
            <a:r>
              <a:rPr lang="en-US" sz="2800" b="1" dirty="0">
                <a:effectLst>
                  <a:outerShdw blurRad="38100" dist="38100" dir="2700000" algn="tl">
                    <a:srgbClr val="000000">
                      <a:alpha val="43137"/>
                    </a:srgbClr>
                  </a:outerShdw>
                </a:effectLst>
              </a:rPr>
              <a:t>:</a:t>
            </a:r>
            <a:r>
              <a:rPr lang="en-US" sz="2800" dirty="0">
                <a:effectLst>
                  <a:outerShdw blurRad="38100" dist="38100" dir="2700000" algn="tl">
                    <a:srgbClr val="000000">
                      <a:alpha val="43137"/>
                    </a:srgbClr>
                  </a:outerShdw>
                </a:effectLst>
              </a:rPr>
              <a:t> </a:t>
            </a:r>
            <a:r>
              <a:rPr lang="en-US" sz="2800" dirty="0" smtClean="0">
                <a:effectLst>
                  <a:outerShdw blurRad="38100" dist="38100" dir="2700000" algn="tl">
                    <a:srgbClr val="000000">
                      <a:alpha val="43137"/>
                    </a:srgbClr>
                  </a:outerShdw>
                </a:effectLst>
              </a:rPr>
              <a:t>“</a:t>
            </a:r>
            <a:r>
              <a:rPr lang="en-US" sz="2800" dirty="0" smtClean="0">
                <a:effectLst/>
              </a:rPr>
              <a:t>I affirm that Jesus came </a:t>
            </a:r>
            <a:r>
              <a:rPr lang="en-US" sz="2800" b="1" dirty="0">
                <a:solidFill>
                  <a:srgbClr val="FFFF00"/>
                </a:solidFill>
                <a:effectLst>
                  <a:outerShdw blurRad="38100" dist="38100" dir="2700000" algn="tl">
                    <a:srgbClr val="000000">
                      <a:alpha val="43137"/>
                    </a:srgbClr>
                  </a:outerShdw>
                </a:effectLst>
              </a:rPr>
              <a:t>ACTUALLY</a:t>
            </a:r>
            <a:r>
              <a:rPr lang="en-US" sz="2800" dirty="0" smtClean="0">
                <a:effectLst/>
              </a:rPr>
              <a:t> and </a:t>
            </a:r>
            <a:r>
              <a:rPr lang="en-US" sz="2800" b="1" dirty="0">
                <a:solidFill>
                  <a:srgbClr val="FFFF00"/>
                </a:solidFill>
                <a:effectLst>
                  <a:outerShdw blurRad="38100" dist="38100" dir="2700000" algn="tl">
                    <a:srgbClr val="000000">
                      <a:alpha val="43137"/>
                    </a:srgbClr>
                  </a:outerShdw>
                </a:effectLst>
              </a:rPr>
              <a:t>REALLY</a:t>
            </a:r>
            <a:r>
              <a:rPr lang="en-US" sz="2800" dirty="0" smtClean="0">
                <a:effectLst/>
              </a:rPr>
              <a:t> and </a:t>
            </a:r>
            <a:r>
              <a:rPr lang="en-US" sz="2800" b="1" dirty="0">
                <a:solidFill>
                  <a:srgbClr val="FFFF00"/>
                </a:solidFill>
                <a:effectLst>
                  <a:outerShdw blurRad="38100" dist="38100" dir="2700000" algn="tl">
                    <a:srgbClr val="000000">
                      <a:alpha val="43137"/>
                    </a:srgbClr>
                  </a:outerShdw>
                </a:effectLst>
              </a:rPr>
              <a:t>TRULY</a:t>
            </a:r>
            <a:r>
              <a:rPr lang="en-US" sz="2800" dirty="0" smtClean="0">
                <a:effectLst/>
              </a:rPr>
              <a:t> and </a:t>
            </a:r>
            <a:r>
              <a:rPr lang="en-US" sz="2800" b="1" dirty="0">
                <a:solidFill>
                  <a:srgbClr val="FFFF00"/>
                </a:solidFill>
                <a:effectLst>
                  <a:outerShdw blurRad="38100" dist="38100" dir="2700000" algn="tl">
                    <a:srgbClr val="000000">
                      <a:alpha val="43137"/>
                    </a:srgbClr>
                  </a:outerShdw>
                </a:effectLst>
              </a:rPr>
              <a:t>ACTUALLY</a:t>
            </a:r>
            <a:r>
              <a:rPr lang="en-US" sz="2800" dirty="0" smtClean="0">
                <a:effectLst/>
              </a:rPr>
              <a:t> and </a:t>
            </a:r>
            <a:r>
              <a:rPr lang="en-US" sz="2800" b="1" dirty="0">
                <a:solidFill>
                  <a:srgbClr val="FFFF00"/>
                </a:solidFill>
                <a:effectLst>
                  <a:outerShdw blurRad="38100" dist="38100" dir="2700000" algn="tl">
                    <a:srgbClr val="000000">
                      <a:alpha val="43137"/>
                    </a:srgbClr>
                  </a:outerShdw>
                </a:effectLst>
              </a:rPr>
              <a:t>VISIBLY</a:t>
            </a:r>
            <a:r>
              <a:rPr lang="en-US" sz="2800" dirty="0" smtClean="0">
                <a:effectLst/>
              </a:rPr>
              <a:t> the second time.” </a:t>
            </a:r>
            <a:r>
              <a:rPr lang="en-US" sz="2000" dirty="0">
                <a:effectLst>
                  <a:outerShdw blurRad="38100" dist="38100" dir="2700000" algn="tl">
                    <a:srgbClr val="000000">
                      <a:alpha val="43137"/>
                    </a:srgbClr>
                  </a:outerShdw>
                </a:effectLst>
              </a:rPr>
              <a:t>(</a:t>
            </a:r>
            <a:r>
              <a:rPr lang="en-US" sz="2000" i="1" dirty="0">
                <a:effectLst>
                  <a:outerShdw blurRad="38100" dist="38100" dir="2700000" algn="tl">
                    <a:srgbClr val="000000">
                      <a:alpha val="43137"/>
                    </a:srgbClr>
                  </a:outerShdw>
                </a:effectLst>
              </a:rPr>
              <a:t>The Nichols-King Debate</a:t>
            </a:r>
            <a:r>
              <a:rPr lang="en-US" sz="2000" dirty="0">
                <a:effectLst>
                  <a:outerShdw blurRad="38100" dist="38100" dir="2700000" algn="tl">
                    <a:srgbClr val="000000">
                      <a:alpha val="43137"/>
                    </a:srgbClr>
                  </a:outerShdw>
                </a:effectLst>
              </a:rPr>
              <a:t>, </a:t>
            </a:r>
            <a:r>
              <a:rPr lang="en-US" sz="2000" dirty="0" smtClean="0">
                <a:effectLst>
                  <a:outerShdw blurRad="38100" dist="38100" dir="2700000" algn="tl">
                    <a:srgbClr val="000000">
                      <a:alpha val="43137"/>
                    </a:srgbClr>
                  </a:outerShdw>
                </a:effectLst>
              </a:rPr>
              <a:t>49)</a:t>
            </a:r>
            <a:endParaRPr lang="en-US" sz="2000" dirty="0">
              <a:effectLst>
                <a:outerShdw blurRad="38100" dist="38100" dir="2700000" algn="tl">
                  <a:srgbClr val="000000">
                    <a:alpha val="43137"/>
                  </a:srgbClr>
                </a:outerShdw>
              </a:effectLst>
            </a:endParaRPr>
          </a:p>
        </p:txBody>
      </p:sp>
      <p:sp>
        <p:nvSpPr>
          <p:cNvPr id="4" name="Slide Number Placeholder 3"/>
          <p:cNvSpPr>
            <a:spLocks noGrp="1"/>
          </p:cNvSpPr>
          <p:nvPr>
            <p:ph type="sldNum" sz="quarter" idx="12"/>
          </p:nvPr>
        </p:nvSpPr>
        <p:spPr/>
        <p:txBody>
          <a:bodyPr/>
          <a:lstStyle/>
          <a:p>
            <a:pPr>
              <a:defRPr/>
            </a:pPr>
            <a:fld id="{38BBBA23-5A86-4B77-A551-FE3DAAE94AF7}" type="slidenum">
              <a:rPr lang="en-US"/>
              <a:pPr>
                <a:defRPr/>
              </a:pPr>
              <a:t>246</a:t>
            </a:fld>
            <a:endParaRPr lang="en-US"/>
          </a:p>
        </p:txBody>
      </p:sp>
      <p:sp>
        <p:nvSpPr>
          <p:cNvPr id="5" name="Footer Placeholder 4"/>
          <p:cNvSpPr>
            <a:spLocks noGrp="1"/>
          </p:cNvSpPr>
          <p:nvPr>
            <p:ph type="ftr" sz="quarter" idx="11"/>
          </p:nvPr>
        </p:nvSpPr>
        <p:spPr/>
        <p:txBody>
          <a:bodyPr/>
          <a:lstStyle/>
          <a:p>
            <a:pPr>
              <a:defRPr/>
            </a:pPr>
            <a:r>
              <a:rPr lang="en-US" smtClean="0"/>
              <a:t>Kevin Kay</a:t>
            </a:r>
            <a:endParaRPr lang="en-US"/>
          </a:p>
        </p:txBody>
      </p:sp>
    </p:spTree>
    <p:extLst>
      <p:ext uri="{BB962C8B-B14F-4D97-AF65-F5344CB8AC3E}">
        <p14:creationId xmlns:p14="http://schemas.microsoft.com/office/powerpoint/2010/main" val="3603123174"/>
      </p:ext>
    </p:extLst>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par>
    </p:tnLst>
  </p:timing>
</p:sld>
</file>

<file path=ppt/slides/slide2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defRPr/>
            </a:pPr>
            <a:r>
              <a:rPr lang="en-US" dirty="0">
                <a:solidFill>
                  <a:srgbClr val="FF0000"/>
                </a:solidFill>
              </a:rPr>
              <a:t>The Second Coming</a:t>
            </a:r>
          </a:p>
        </p:txBody>
      </p:sp>
      <p:sp>
        <p:nvSpPr>
          <p:cNvPr id="3" name="Content Placeholder 2"/>
          <p:cNvSpPr>
            <a:spLocks noGrp="1"/>
          </p:cNvSpPr>
          <p:nvPr>
            <p:ph idx="1"/>
          </p:nvPr>
        </p:nvSpPr>
        <p:spPr/>
        <p:txBody>
          <a:bodyPr/>
          <a:lstStyle/>
          <a:p>
            <a:pPr marL="463550" indent="-463550">
              <a:spcBef>
                <a:spcPts val="0"/>
              </a:spcBef>
              <a:spcAft>
                <a:spcPts val="2400"/>
              </a:spcAft>
              <a:defRPr/>
            </a:pPr>
            <a:r>
              <a:rPr lang="en-US" b="1" i="1" dirty="0"/>
              <a:t>Max King</a:t>
            </a:r>
            <a:r>
              <a:rPr lang="en-US" b="1" dirty="0"/>
              <a:t>:  </a:t>
            </a:r>
            <a:r>
              <a:rPr lang="en-US" dirty="0" smtClean="0"/>
              <a:t>“...</a:t>
            </a:r>
            <a:r>
              <a:rPr lang="en-US" dirty="0"/>
              <a:t>the </a:t>
            </a:r>
            <a:r>
              <a:rPr lang="en-US" b="1" dirty="0">
                <a:solidFill>
                  <a:srgbClr val="FFFF00"/>
                </a:solidFill>
              </a:rPr>
              <a:t>end of the Jewish world </a:t>
            </a:r>
            <a:r>
              <a:rPr lang="en-US" i="1" dirty="0"/>
              <a:t>was</a:t>
            </a:r>
            <a:r>
              <a:rPr lang="en-US" dirty="0"/>
              <a:t> the </a:t>
            </a:r>
            <a:r>
              <a:rPr lang="en-US" b="1" dirty="0">
                <a:solidFill>
                  <a:srgbClr val="FFFF00"/>
                </a:solidFill>
              </a:rPr>
              <a:t>second coming </a:t>
            </a:r>
            <a:r>
              <a:rPr lang="en-US" dirty="0"/>
              <a:t>of Christ</a:t>
            </a:r>
            <a:r>
              <a:rPr lang="en-US" dirty="0" smtClean="0"/>
              <a:t>.”  </a:t>
            </a:r>
            <a:r>
              <a:rPr lang="en-US" sz="2000" dirty="0"/>
              <a:t>(</a:t>
            </a:r>
            <a:r>
              <a:rPr lang="en-US" sz="2000" i="1" dirty="0"/>
              <a:t>The Spirit Of Prophecy</a:t>
            </a:r>
            <a:r>
              <a:rPr lang="en-US" sz="2000" dirty="0"/>
              <a:t>, 81)</a:t>
            </a:r>
          </a:p>
          <a:p>
            <a:pPr marL="463550" indent="-463550">
              <a:spcBef>
                <a:spcPts val="0"/>
              </a:spcBef>
              <a:spcAft>
                <a:spcPts val="2400"/>
              </a:spcAft>
              <a:defRPr/>
            </a:pPr>
            <a:r>
              <a:rPr lang="en-US" b="1" i="1" dirty="0"/>
              <a:t>Max King</a:t>
            </a:r>
            <a:r>
              <a:rPr lang="en-US" dirty="0"/>
              <a:t>:  </a:t>
            </a:r>
            <a:r>
              <a:rPr lang="en-US" dirty="0" smtClean="0"/>
              <a:t>“There </a:t>
            </a:r>
            <a:r>
              <a:rPr lang="en-US" dirty="0"/>
              <a:t>is no scriptural basis for extending the </a:t>
            </a:r>
            <a:r>
              <a:rPr lang="en-US" b="1" dirty="0">
                <a:solidFill>
                  <a:srgbClr val="FFFF00"/>
                </a:solidFill>
              </a:rPr>
              <a:t>second coming </a:t>
            </a:r>
            <a:r>
              <a:rPr lang="en-US" dirty="0"/>
              <a:t>of Christ beyond the </a:t>
            </a:r>
            <a:r>
              <a:rPr lang="en-US" b="1" dirty="0">
                <a:solidFill>
                  <a:srgbClr val="FFFF00"/>
                </a:solidFill>
              </a:rPr>
              <a:t>fall of Judaism</a:t>
            </a:r>
            <a:r>
              <a:rPr lang="en-US" dirty="0" smtClean="0"/>
              <a:t>.”  </a:t>
            </a:r>
            <a:r>
              <a:rPr lang="en-US" sz="2000" dirty="0"/>
              <a:t>(</a:t>
            </a:r>
            <a:r>
              <a:rPr lang="en-US" sz="2000" i="1" dirty="0"/>
              <a:t>The Spirit Of Prophecy</a:t>
            </a:r>
            <a:r>
              <a:rPr lang="en-US" sz="2000" dirty="0"/>
              <a:t>, 105</a:t>
            </a:r>
            <a:r>
              <a:rPr lang="en-US" sz="2000" dirty="0" smtClean="0"/>
              <a:t>)</a:t>
            </a:r>
            <a:endParaRPr lang="en-US" sz="2000" dirty="0"/>
          </a:p>
        </p:txBody>
      </p:sp>
      <p:sp>
        <p:nvSpPr>
          <p:cNvPr id="4" name="Slide Number Placeholder 3"/>
          <p:cNvSpPr>
            <a:spLocks noGrp="1"/>
          </p:cNvSpPr>
          <p:nvPr>
            <p:ph type="sldNum" sz="quarter" idx="12"/>
          </p:nvPr>
        </p:nvSpPr>
        <p:spPr/>
        <p:txBody>
          <a:bodyPr/>
          <a:lstStyle/>
          <a:p>
            <a:pPr>
              <a:defRPr/>
            </a:pPr>
            <a:fld id="{FDFA2DCD-EA95-4DF5-A735-0C78537D43EA}" type="slidenum">
              <a:rPr lang="en-US"/>
              <a:pPr>
                <a:defRPr/>
              </a:pPr>
              <a:t>247</a:t>
            </a:fld>
            <a:endParaRPr lang="en-US"/>
          </a:p>
        </p:txBody>
      </p:sp>
      <p:sp>
        <p:nvSpPr>
          <p:cNvPr id="5" name="Footer Placeholder 4"/>
          <p:cNvSpPr>
            <a:spLocks noGrp="1"/>
          </p:cNvSpPr>
          <p:nvPr>
            <p:ph type="ftr" sz="quarter" idx="11"/>
          </p:nvPr>
        </p:nvSpPr>
        <p:spPr/>
        <p:txBody>
          <a:bodyPr/>
          <a:lstStyle/>
          <a:p>
            <a:pPr>
              <a:defRPr/>
            </a:pPr>
            <a:r>
              <a:rPr lang="en-US" smtClean="0"/>
              <a:t>Kevin Kay</a:t>
            </a:r>
            <a:endParaRPr lang="en-US"/>
          </a:p>
        </p:txBody>
      </p:sp>
    </p:spTree>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par>
    </p:tnLst>
  </p:timing>
</p:sld>
</file>

<file path=ppt/slides/slide2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defRPr/>
            </a:pPr>
            <a:r>
              <a:rPr lang="en-US" dirty="0">
                <a:solidFill>
                  <a:srgbClr val="FF0000"/>
                </a:solidFill>
              </a:rPr>
              <a:t>Second Coming In AD 70</a:t>
            </a:r>
          </a:p>
        </p:txBody>
      </p:sp>
      <p:sp>
        <p:nvSpPr>
          <p:cNvPr id="3" name="Content Placeholder 2"/>
          <p:cNvSpPr>
            <a:spLocks noGrp="1"/>
          </p:cNvSpPr>
          <p:nvPr>
            <p:ph idx="1"/>
          </p:nvPr>
        </p:nvSpPr>
        <p:spPr/>
        <p:txBody>
          <a:bodyPr/>
          <a:lstStyle/>
          <a:p>
            <a:pPr marL="463550" indent="-463550">
              <a:spcBef>
                <a:spcPts val="0"/>
              </a:spcBef>
              <a:spcAft>
                <a:spcPts val="2400"/>
              </a:spcAft>
              <a:defRPr/>
            </a:pPr>
            <a:r>
              <a:rPr lang="en-US" b="1" i="1" dirty="0"/>
              <a:t>Max King</a:t>
            </a:r>
            <a:r>
              <a:rPr lang="en-US" b="1" dirty="0"/>
              <a:t>:  </a:t>
            </a:r>
            <a:r>
              <a:rPr lang="en-US" dirty="0" smtClean="0"/>
              <a:t>“The </a:t>
            </a:r>
            <a:r>
              <a:rPr lang="en-US" b="1" dirty="0">
                <a:solidFill>
                  <a:srgbClr val="FFFF00"/>
                </a:solidFill>
              </a:rPr>
              <a:t>end of the Jewish world </a:t>
            </a:r>
            <a:r>
              <a:rPr lang="en-US" dirty="0"/>
              <a:t>was the </a:t>
            </a:r>
            <a:r>
              <a:rPr lang="en-US" b="1" dirty="0">
                <a:solidFill>
                  <a:srgbClr val="FFFF00"/>
                </a:solidFill>
              </a:rPr>
              <a:t>second coming of Christ</a:t>
            </a:r>
            <a:r>
              <a:rPr lang="en-US" dirty="0" smtClean="0"/>
              <a:t>.”  </a:t>
            </a:r>
            <a:r>
              <a:rPr lang="en-US" sz="2000" dirty="0" smtClean="0"/>
              <a:t>(Bold emphasis added, </a:t>
            </a:r>
            <a:r>
              <a:rPr lang="en-US" sz="2000" i="1" dirty="0" smtClean="0"/>
              <a:t>The </a:t>
            </a:r>
            <a:r>
              <a:rPr lang="en-US" sz="2000" i="1" dirty="0"/>
              <a:t>Spirit Of Prophecy</a:t>
            </a:r>
            <a:r>
              <a:rPr lang="en-US" sz="2000" dirty="0"/>
              <a:t>, </a:t>
            </a:r>
            <a:r>
              <a:rPr lang="en-US" sz="2000" dirty="0" smtClean="0"/>
              <a:t>2002, 137)</a:t>
            </a:r>
            <a:endParaRPr lang="en-US" sz="2000" dirty="0"/>
          </a:p>
          <a:p>
            <a:pPr marL="463550" indent="-463550">
              <a:spcBef>
                <a:spcPts val="0"/>
              </a:spcBef>
              <a:spcAft>
                <a:spcPts val="2400"/>
              </a:spcAft>
              <a:defRPr/>
            </a:pPr>
            <a:r>
              <a:rPr lang="en-US" b="1" i="1" dirty="0"/>
              <a:t>Max King</a:t>
            </a:r>
            <a:r>
              <a:rPr lang="en-US" b="1" dirty="0"/>
              <a:t>:  </a:t>
            </a:r>
            <a:r>
              <a:rPr lang="en-US" dirty="0" smtClean="0"/>
              <a:t>“The </a:t>
            </a:r>
            <a:r>
              <a:rPr lang="en-US" b="1" dirty="0">
                <a:solidFill>
                  <a:srgbClr val="FFFF00"/>
                </a:solidFill>
              </a:rPr>
              <a:t>fall of Jerusalem </a:t>
            </a:r>
            <a:r>
              <a:rPr lang="en-US" dirty="0"/>
              <a:t>was the </a:t>
            </a:r>
            <a:r>
              <a:rPr lang="en-US" b="1" dirty="0">
                <a:solidFill>
                  <a:srgbClr val="FFFF00"/>
                </a:solidFill>
              </a:rPr>
              <a:t>last</a:t>
            </a:r>
            <a:r>
              <a:rPr lang="en-US" dirty="0">
                <a:solidFill>
                  <a:srgbClr val="FFFF00"/>
                </a:solidFill>
              </a:rPr>
              <a:t> </a:t>
            </a:r>
            <a:r>
              <a:rPr lang="en-US" b="1" dirty="0">
                <a:solidFill>
                  <a:srgbClr val="FFFF00"/>
                </a:solidFill>
              </a:rPr>
              <a:t>day</a:t>
            </a:r>
            <a:r>
              <a:rPr lang="en-US" dirty="0"/>
              <a:t>, and therefore the </a:t>
            </a:r>
            <a:r>
              <a:rPr lang="en-US" b="1" dirty="0">
                <a:solidFill>
                  <a:srgbClr val="FFFF00"/>
                </a:solidFill>
              </a:rPr>
              <a:t>second coming of Christ</a:t>
            </a:r>
            <a:r>
              <a:rPr lang="en-US" dirty="0" smtClean="0"/>
              <a:t>.” </a:t>
            </a:r>
            <a:r>
              <a:rPr lang="en-US" sz="2000" dirty="0"/>
              <a:t>(Bold emphasis added, </a:t>
            </a:r>
            <a:r>
              <a:rPr lang="en-US" sz="2000" i="1" dirty="0"/>
              <a:t>The Spirit Of Prophecy</a:t>
            </a:r>
            <a:r>
              <a:rPr lang="en-US" sz="2000" dirty="0"/>
              <a:t>, 2002, </a:t>
            </a:r>
            <a:r>
              <a:rPr lang="en-US" sz="2000" dirty="0" smtClean="0"/>
              <a:t>243)</a:t>
            </a:r>
            <a:endParaRPr lang="en-US" sz="2000" dirty="0"/>
          </a:p>
          <a:p>
            <a:pPr marL="463550" indent="-463550">
              <a:spcBef>
                <a:spcPts val="0"/>
              </a:spcBef>
              <a:spcAft>
                <a:spcPts val="2400"/>
              </a:spcAft>
              <a:defRPr/>
            </a:pPr>
            <a:endParaRPr lang="en-US" sz="2000" dirty="0"/>
          </a:p>
        </p:txBody>
      </p:sp>
      <p:sp>
        <p:nvSpPr>
          <p:cNvPr id="4" name="Slide Number Placeholder 3"/>
          <p:cNvSpPr>
            <a:spLocks noGrp="1"/>
          </p:cNvSpPr>
          <p:nvPr>
            <p:ph type="sldNum" sz="quarter" idx="12"/>
          </p:nvPr>
        </p:nvSpPr>
        <p:spPr/>
        <p:txBody>
          <a:bodyPr/>
          <a:lstStyle/>
          <a:p>
            <a:pPr>
              <a:defRPr/>
            </a:pPr>
            <a:fld id="{38BBBA23-5A86-4B77-A551-FE3DAAE94AF7}" type="slidenum">
              <a:rPr lang="en-US">
                <a:solidFill>
                  <a:prstClr val="white"/>
                </a:solidFill>
              </a:rPr>
              <a:pPr>
                <a:defRPr/>
              </a:pPr>
              <a:t>248</a:t>
            </a:fld>
            <a:endParaRPr lang="en-US">
              <a:solidFill>
                <a:prstClr val="white"/>
              </a:solidFill>
            </a:endParaRPr>
          </a:p>
        </p:txBody>
      </p:sp>
      <p:sp>
        <p:nvSpPr>
          <p:cNvPr id="5" name="Footer Placeholder 4"/>
          <p:cNvSpPr>
            <a:spLocks noGrp="1"/>
          </p:cNvSpPr>
          <p:nvPr>
            <p:ph type="ftr" sz="quarter" idx="11"/>
          </p:nvPr>
        </p:nvSpPr>
        <p:spPr/>
        <p:txBody>
          <a:bodyPr/>
          <a:lstStyle/>
          <a:p>
            <a:pPr>
              <a:defRPr/>
            </a:pPr>
            <a:r>
              <a:rPr lang="en-US" smtClean="0"/>
              <a:t>Kevin Kay</a:t>
            </a:r>
            <a:endParaRPr lang="en-US"/>
          </a:p>
        </p:txBody>
      </p:sp>
    </p:spTree>
    <p:extLst>
      <p:ext uri="{BB962C8B-B14F-4D97-AF65-F5344CB8AC3E}">
        <p14:creationId xmlns:p14="http://schemas.microsoft.com/office/powerpoint/2010/main" val="2481608182"/>
      </p:ext>
    </p:extLst>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par>
    </p:tnLst>
  </p:timing>
</p:sld>
</file>

<file path=ppt/slides/slide2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defRPr/>
            </a:pPr>
            <a:r>
              <a:rPr lang="en-US" dirty="0">
                <a:solidFill>
                  <a:srgbClr val="FF0000"/>
                </a:solidFill>
              </a:rPr>
              <a:t>Spiritual Second Coming</a:t>
            </a:r>
          </a:p>
        </p:txBody>
      </p:sp>
      <p:sp>
        <p:nvSpPr>
          <p:cNvPr id="3" name="Content Placeholder 2"/>
          <p:cNvSpPr>
            <a:spLocks noGrp="1"/>
          </p:cNvSpPr>
          <p:nvPr>
            <p:ph idx="1"/>
          </p:nvPr>
        </p:nvSpPr>
        <p:spPr/>
        <p:txBody>
          <a:bodyPr/>
          <a:lstStyle/>
          <a:p>
            <a:pPr marL="463550" indent="-463550">
              <a:defRPr/>
            </a:pPr>
            <a:r>
              <a:rPr lang="en-US" sz="2800" b="1" i="1" dirty="0"/>
              <a:t>Max King</a:t>
            </a:r>
            <a:r>
              <a:rPr lang="en-US" sz="2800" b="1" dirty="0"/>
              <a:t>:</a:t>
            </a:r>
            <a:r>
              <a:rPr lang="en-US" sz="2800" dirty="0"/>
              <a:t>  </a:t>
            </a:r>
            <a:r>
              <a:rPr lang="en-US" sz="2800" dirty="0" smtClean="0"/>
              <a:t>“Christ's </a:t>
            </a:r>
            <a:r>
              <a:rPr lang="en-US" sz="2800" dirty="0"/>
              <a:t>first coming was </a:t>
            </a:r>
            <a:r>
              <a:rPr lang="en-US" sz="2800" b="1" dirty="0">
                <a:solidFill>
                  <a:srgbClr val="FFFF00"/>
                </a:solidFill>
              </a:rPr>
              <a:t>fleshly</a:t>
            </a:r>
            <a:r>
              <a:rPr lang="en-US" sz="2800" dirty="0"/>
              <a:t> (of tangible form) because he came to a </a:t>
            </a:r>
            <a:r>
              <a:rPr lang="en-US" sz="2800" b="1" dirty="0">
                <a:solidFill>
                  <a:srgbClr val="FFFF00"/>
                </a:solidFill>
              </a:rPr>
              <a:t>fleshly</a:t>
            </a:r>
            <a:r>
              <a:rPr lang="en-US" sz="2800" dirty="0"/>
              <a:t> </a:t>
            </a:r>
            <a:r>
              <a:rPr lang="en-US" sz="2800" b="1" dirty="0">
                <a:solidFill>
                  <a:srgbClr val="FFFF00"/>
                </a:solidFill>
              </a:rPr>
              <a:t>Israel</a:t>
            </a:r>
            <a:r>
              <a:rPr lang="en-US" sz="2800" dirty="0"/>
              <a:t>. His second coming was to </a:t>
            </a:r>
            <a:r>
              <a:rPr lang="en-US" sz="2800" b="1" dirty="0">
                <a:solidFill>
                  <a:srgbClr val="FFFF00"/>
                </a:solidFill>
              </a:rPr>
              <a:t>spiritual</a:t>
            </a:r>
            <a:r>
              <a:rPr lang="en-US" sz="2800" dirty="0">
                <a:solidFill>
                  <a:srgbClr val="FFFF00"/>
                </a:solidFill>
              </a:rPr>
              <a:t> </a:t>
            </a:r>
            <a:r>
              <a:rPr lang="en-US" sz="2800" b="1" dirty="0">
                <a:solidFill>
                  <a:srgbClr val="FFFF00"/>
                </a:solidFill>
              </a:rPr>
              <a:t>Israel</a:t>
            </a:r>
            <a:r>
              <a:rPr lang="en-US" sz="2800" dirty="0"/>
              <a:t>, and therefore was of </a:t>
            </a:r>
            <a:r>
              <a:rPr lang="en-US" sz="2800" b="1" dirty="0">
                <a:solidFill>
                  <a:srgbClr val="FFFF00"/>
                </a:solidFill>
              </a:rPr>
              <a:t>spiritual</a:t>
            </a:r>
            <a:r>
              <a:rPr lang="en-US" sz="2800" dirty="0">
                <a:solidFill>
                  <a:srgbClr val="FFFF00"/>
                </a:solidFill>
              </a:rPr>
              <a:t> </a:t>
            </a:r>
            <a:r>
              <a:rPr lang="en-US" sz="2800" b="1" dirty="0">
                <a:solidFill>
                  <a:srgbClr val="FFFF00"/>
                </a:solidFill>
              </a:rPr>
              <a:t>form</a:t>
            </a:r>
            <a:r>
              <a:rPr lang="en-US" sz="2800" dirty="0">
                <a:solidFill>
                  <a:srgbClr val="FFFF00"/>
                </a:solidFill>
              </a:rPr>
              <a:t> </a:t>
            </a:r>
            <a:r>
              <a:rPr lang="en-US" sz="2800" dirty="0"/>
              <a:t>– this also is true of our temple,  priesthood, tabernacle, city, etc. Failure to recognize this simple but vital truth is largely responsible for the misplacement and misapplication of </a:t>
            </a:r>
            <a:r>
              <a:rPr lang="en-US" sz="2800" dirty="0" smtClean="0"/>
              <a:t>Christ's </a:t>
            </a:r>
            <a:r>
              <a:rPr lang="en-US" sz="2800" dirty="0"/>
              <a:t>second advent</a:t>
            </a:r>
            <a:r>
              <a:rPr lang="en-US" sz="2800" dirty="0" smtClean="0"/>
              <a:t>.”  </a:t>
            </a:r>
            <a:r>
              <a:rPr lang="en-US" sz="2000" dirty="0"/>
              <a:t>(Bold emphasis added, </a:t>
            </a:r>
            <a:r>
              <a:rPr lang="en-US" sz="2000" i="1" dirty="0"/>
              <a:t>The Spirit Of Prophecy</a:t>
            </a:r>
            <a:r>
              <a:rPr lang="en-US" sz="2000" dirty="0"/>
              <a:t>, 2002, 388</a:t>
            </a:r>
            <a:r>
              <a:rPr lang="en-US" sz="2000" dirty="0" smtClean="0"/>
              <a:t>)</a:t>
            </a:r>
            <a:endParaRPr lang="en-US" sz="2000" dirty="0"/>
          </a:p>
          <a:p>
            <a:pPr>
              <a:defRPr/>
            </a:pPr>
            <a:endParaRPr lang="en-US" dirty="0"/>
          </a:p>
        </p:txBody>
      </p:sp>
      <p:sp>
        <p:nvSpPr>
          <p:cNvPr id="4" name="Slide Number Placeholder 3"/>
          <p:cNvSpPr>
            <a:spLocks noGrp="1"/>
          </p:cNvSpPr>
          <p:nvPr>
            <p:ph type="sldNum" sz="quarter" idx="12"/>
          </p:nvPr>
        </p:nvSpPr>
        <p:spPr/>
        <p:txBody>
          <a:bodyPr/>
          <a:lstStyle/>
          <a:p>
            <a:pPr>
              <a:defRPr/>
            </a:pPr>
            <a:fld id="{AFF26223-B29F-4955-B993-A1DBDBA39DA4}" type="slidenum">
              <a:rPr lang="en-US"/>
              <a:pPr>
                <a:defRPr/>
              </a:pPr>
              <a:t>249</a:t>
            </a:fld>
            <a:endParaRPr lang="en-US"/>
          </a:p>
        </p:txBody>
      </p:sp>
      <p:sp>
        <p:nvSpPr>
          <p:cNvPr id="5" name="Footer Placeholder 4"/>
          <p:cNvSpPr>
            <a:spLocks noGrp="1"/>
          </p:cNvSpPr>
          <p:nvPr>
            <p:ph type="ftr" sz="quarter" idx="11"/>
          </p:nvPr>
        </p:nvSpPr>
        <p:spPr/>
        <p:txBody>
          <a:bodyPr/>
          <a:lstStyle/>
          <a:p>
            <a:pPr>
              <a:defRPr/>
            </a:pPr>
            <a:r>
              <a:rPr lang="en-US" smtClean="0"/>
              <a:t>Kevin Kay</a:t>
            </a:r>
            <a:endParaRPr lang="en-US"/>
          </a:p>
        </p:txBody>
      </p:sp>
    </p:spTree>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p:cNvSpPr>
            <a:spLocks noGrp="1"/>
          </p:cNvSpPr>
          <p:nvPr>
            <p:ph type="title"/>
          </p:nvPr>
        </p:nvSpPr>
        <p:spPr/>
        <p:txBody>
          <a:bodyPr/>
          <a:lstStyle/>
          <a:p>
            <a:r>
              <a:rPr lang="en-US" dirty="0" smtClean="0">
                <a:solidFill>
                  <a:srgbClr val="FF0000"/>
                </a:solidFill>
              </a:rPr>
              <a:t>RE In “Church Fathers”</a:t>
            </a:r>
            <a:endParaRPr lang="en-US" dirty="0">
              <a:solidFill>
                <a:srgbClr val="FF0000"/>
              </a:solidFill>
            </a:endParaRPr>
          </a:p>
        </p:txBody>
      </p:sp>
      <p:sp>
        <p:nvSpPr>
          <p:cNvPr id="7" name="Content Placeholder 6"/>
          <p:cNvSpPr>
            <a:spLocks noGrp="1"/>
          </p:cNvSpPr>
          <p:nvPr>
            <p:ph idx="1"/>
          </p:nvPr>
        </p:nvSpPr>
        <p:spPr/>
        <p:txBody>
          <a:bodyPr/>
          <a:lstStyle/>
          <a:p>
            <a:pPr marL="457200" indent="-457200">
              <a:spcBef>
                <a:spcPts val="0"/>
              </a:spcBef>
              <a:spcAft>
                <a:spcPts val="2400"/>
              </a:spcAft>
            </a:pPr>
            <a:r>
              <a:rPr lang="en-US" sz="2800" b="1" i="1" dirty="0" smtClean="0">
                <a:effectLst/>
              </a:rPr>
              <a:t>Sam Dawson</a:t>
            </a:r>
            <a:r>
              <a:rPr lang="en-US" sz="2800" dirty="0" smtClean="0">
                <a:effectLst/>
              </a:rPr>
              <a:t>:  “[Sam Frost</a:t>
            </a:r>
            <a:r>
              <a:rPr lang="en-US" sz="2800" dirty="0">
                <a:effectLst/>
              </a:rPr>
              <a:t>] makes a substantial </a:t>
            </a:r>
            <a:r>
              <a:rPr lang="en-US" sz="2800" dirty="0" smtClean="0">
                <a:effectLst/>
              </a:rPr>
              <a:t>case </a:t>
            </a:r>
            <a:r>
              <a:rPr lang="en-US" sz="2800" dirty="0">
                <a:effectLst/>
              </a:rPr>
              <a:t>that </a:t>
            </a:r>
            <a:r>
              <a:rPr lang="en-US" sz="2800" b="1" dirty="0">
                <a:solidFill>
                  <a:srgbClr val="FFFF00"/>
                </a:solidFill>
                <a:effectLst/>
              </a:rPr>
              <a:t>realized eschatology was the prevalent view in the early church </a:t>
            </a:r>
            <a:r>
              <a:rPr lang="en-US" sz="2800" dirty="0">
                <a:effectLst/>
              </a:rPr>
              <a:t>until perhaps 140 A.D.”  </a:t>
            </a:r>
            <a:r>
              <a:rPr lang="en-US" sz="2000" dirty="0">
                <a:effectLst/>
              </a:rPr>
              <a:t>(Bold emphasis added, </a:t>
            </a:r>
            <a:r>
              <a:rPr lang="en-US" sz="2000" i="1" dirty="0" smtClean="0">
                <a:effectLst/>
              </a:rPr>
              <a:t>Essays </a:t>
            </a:r>
            <a:r>
              <a:rPr lang="en-US" sz="2000" i="1" dirty="0">
                <a:effectLst/>
              </a:rPr>
              <a:t>on Eschatology</a:t>
            </a:r>
            <a:r>
              <a:rPr lang="en-US" sz="2000" dirty="0">
                <a:effectLst/>
              </a:rPr>
              <a:t>, </a:t>
            </a:r>
            <a:r>
              <a:rPr lang="en-US" sz="2000" dirty="0" smtClean="0">
                <a:effectLst/>
              </a:rPr>
              <a:t>449-450, referring to </a:t>
            </a:r>
            <a:r>
              <a:rPr lang="en-US" sz="2000" i="1" dirty="0">
                <a:effectLst/>
              </a:rPr>
              <a:t>Misplaced Hope</a:t>
            </a:r>
            <a:r>
              <a:rPr lang="en-US" sz="2000" dirty="0">
                <a:effectLst/>
              </a:rPr>
              <a:t>:  </a:t>
            </a:r>
            <a:r>
              <a:rPr lang="en-US" sz="2000" i="1" dirty="0">
                <a:effectLst/>
              </a:rPr>
              <a:t>The Origins Of First And Second Century </a:t>
            </a:r>
            <a:r>
              <a:rPr lang="en-US" sz="2000" i="1" dirty="0" smtClean="0">
                <a:effectLst/>
              </a:rPr>
              <a:t>Eschatology</a:t>
            </a:r>
            <a:r>
              <a:rPr lang="en-US" sz="2000" dirty="0" smtClean="0">
                <a:effectLst/>
              </a:rPr>
              <a:t>)</a:t>
            </a:r>
            <a:endParaRPr lang="en-US" sz="2000" dirty="0">
              <a:effectLst/>
            </a:endParaRPr>
          </a:p>
          <a:p>
            <a:pPr marL="857250" lvl="1" indent="-457200">
              <a:spcBef>
                <a:spcPts val="0"/>
              </a:spcBef>
              <a:spcAft>
                <a:spcPts val="2400"/>
              </a:spcAft>
            </a:pPr>
            <a:r>
              <a:rPr lang="en-US" dirty="0" smtClean="0">
                <a:effectLst/>
              </a:rPr>
              <a:t>Epistle of Barnabas</a:t>
            </a:r>
          </a:p>
          <a:p>
            <a:pPr marL="857250" lvl="1" indent="-457200">
              <a:spcBef>
                <a:spcPts val="0"/>
              </a:spcBef>
              <a:spcAft>
                <a:spcPts val="2400"/>
              </a:spcAft>
            </a:pPr>
            <a:r>
              <a:rPr lang="en-US" dirty="0" smtClean="0">
                <a:effectLst/>
              </a:rPr>
              <a:t>Shepherd of </a:t>
            </a:r>
            <a:r>
              <a:rPr lang="en-US" dirty="0" err="1" smtClean="0">
                <a:effectLst/>
              </a:rPr>
              <a:t>Hermas</a:t>
            </a:r>
            <a:endParaRPr lang="en-US" dirty="0"/>
          </a:p>
        </p:txBody>
      </p:sp>
      <p:sp>
        <p:nvSpPr>
          <p:cNvPr id="5" name="Slide Number Placeholder 4"/>
          <p:cNvSpPr>
            <a:spLocks noGrp="1"/>
          </p:cNvSpPr>
          <p:nvPr>
            <p:ph type="sldNum" sz="quarter" idx="12"/>
          </p:nvPr>
        </p:nvSpPr>
        <p:spPr/>
        <p:txBody>
          <a:bodyPr/>
          <a:lstStyle/>
          <a:p>
            <a:pPr>
              <a:defRPr/>
            </a:pPr>
            <a:fld id="{55A4F543-A8C0-49B7-B18F-9EC73C4923E3}" type="slidenum">
              <a:rPr lang="en-US" smtClean="0"/>
              <a:pPr>
                <a:defRPr/>
              </a:pPr>
              <a:t>25</a:t>
            </a:fld>
            <a:endParaRPr lang="en-US"/>
          </a:p>
        </p:txBody>
      </p:sp>
      <p:sp>
        <p:nvSpPr>
          <p:cNvPr id="8" name="Footer Placeholder 7"/>
          <p:cNvSpPr>
            <a:spLocks noGrp="1"/>
          </p:cNvSpPr>
          <p:nvPr>
            <p:ph type="ftr" sz="quarter" idx="11"/>
          </p:nvPr>
        </p:nvSpPr>
        <p:spPr/>
        <p:txBody>
          <a:bodyPr/>
          <a:lstStyle/>
          <a:p>
            <a:pPr>
              <a:defRPr/>
            </a:pPr>
            <a:r>
              <a:rPr lang="en-US" smtClean="0"/>
              <a:t>Kevin Kay</a:t>
            </a:r>
            <a:endParaRPr lang="en-US"/>
          </a:p>
        </p:txBody>
      </p:sp>
    </p:spTree>
    <p:extLst>
      <p:ext uri="{BB962C8B-B14F-4D97-AF65-F5344CB8AC3E}">
        <p14:creationId xmlns:p14="http://schemas.microsoft.com/office/powerpoint/2010/main" val="3875961612"/>
      </p:ext>
    </p:extLst>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par>
    </p:tnLst>
  </p:timing>
</p:sld>
</file>

<file path=ppt/slides/slide2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defRPr/>
            </a:pPr>
            <a:r>
              <a:rPr lang="en-US" dirty="0">
                <a:solidFill>
                  <a:srgbClr val="FF0000"/>
                </a:solidFill>
              </a:rPr>
              <a:t>Spiritual Second Coming</a:t>
            </a:r>
          </a:p>
        </p:txBody>
      </p:sp>
      <p:sp>
        <p:nvSpPr>
          <p:cNvPr id="3" name="Content Placeholder 2"/>
          <p:cNvSpPr>
            <a:spLocks noGrp="1"/>
          </p:cNvSpPr>
          <p:nvPr>
            <p:ph idx="1"/>
          </p:nvPr>
        </p:nvSpPr>
        <p:spPr/>
        <p:txBody>
          <a:bodyPr/>
          <a:lstStyle/>
          <a:p>
            <a:pPr marL="457200" indent="-457200">
              <a:defRPr/>
            </a:pPr>
            <a:r>
              <a:rPr lang="en-US" b="1" i="1" dirty="0" smtClean="0"/>
              <a:t>Ed Stevens</a:t>
            </a:r>
            <a:r>
              <a:rPr lang="en-US" dirty="0" smtClean="0"/>
              <a:t>:  “What we traditionally call </a:t>
            </a:r>
            <a:r>
              <a:rPr lang="en-US" b="1" dirty="0" smtClean="0">
                <a:solidFill>
                  <a:srgbClr val="FFFF00"/>
                </a:solidFill>
              </a:rPr>
              <a:t>‘the second coming’ </a:t>
            </a:r>
            <a:r>
              <a:rPr lang="en-US" dirty="0" smtClean="0"/>
              <a:t>of Christ happened </a:t>
            </a:r>
            <a:r>
              <a:rPr lang="en-US" b="1" i="1" dirty="0" smtClean="0">
                <a:solidFill>
                  <a:srgbClr val="FFFF00"/>
                </a:solidFill>
              </a:rPr>
              <a:t>in that generation</a:t>
            </a:r>
            <a:r>
              <a:rPr lang="en-US" b="1" dirty="0" smtClean="0"/>
              <a:t> </a:t>
            </a:r>
            <a:r>
              <a:rPr lang="en-US" dirty="0" smtClean="0"/>
              <a:t>when Jerusalem was destroyed.”  </a:t>
            </a:r>
            <a:r>
              <a:rPr lang="en-US" sz="2000" dirty="0" smtClean="0"/>
              <a:t>(</a:t>
            </a:r>
            <a:r>
              <a:rPr lang="en-US" sz="2000" i="1" dirty="0" smtClean="0"/>
              <a:t>What Happened in 70 A.D., </a:t>
            </a:r>
            <a:r>
              <a:rPr lang="en-US" sz="2000" dirty="0" smtClean="0"/>
              <a:t>quoted in Varner, 38)</a:t>
            </a:r>
            <a:endParaRPr lang="en-US" sz="2000" dirty="0"/>
          </a:p>
        </p:txBody>
      </p:sp>
      <p:sp>
        <p:nvSpPr>
          <p:cNvPr id="4" name="Slide Number Placeholder 3"/>
          <p:cNvSpPr>
            <a:spLocks noGrp="1"/>
          </p:cNvSpPr>
          <p:nvPr>
            <p:ph type="sldNum" sz="quarter" idx="12"/>
          </p:nvPr>
        </p:nvSpPr>
        <p:spPr/>
        <p:txBody>
          <a:bodyPr/>
          <a:lstStyle/>
          <a:p>
            <a:pPr>
              <a:defRPr/>
            </a:pPr>
            <a:fld id="{AFF26223-B29F-4955-B993-A1DBDBA39DA4}" type="slidenum">
              <a:rPr lang="en-US"/>
              <a:pPr>
                <a:defRPr/>
              </a:pPr>
              <a:t>250</a:t>
            </a:fld>
            <a:endParaRPr lang="en-US"/>
          </a:p>
        </p:txBody>
      </p:sp>
      <p:sp>
        <p:nvSpPr>
          <p:cNvPr id="5" name="Footer Placeholder 4"/>
          <p:cNvSpPr>
            <a:spLocks noGrp="1"/>
          </p:cNvSpPr>
          <p:nvPr>
            <p:ph type="ftr" sz="quarter" idx="11"/>
          </p:nvPr>
        </p:nvSpPr>
        <p:spPr/>
        <p:txBody>
          <a:bodyPr/>
          <a:lstStyle/>
          <a:p>
            <a:pPr>
              <a:defRPr/>
            </a:pPr>
            <a:r>
              <a:rPr lang="en-US" smtClean="0"/>
              <a:t>Kevin Kay</a:t>
            </a:r>
            <a:endParaRPr lang="en-US"/>
          </a:p>
        </p:txBody>
      </p:sp>
    </p:spTree>
    <p:extLst>
      <p:ext uri="{BB962C8B-B14F-4D97-AF65-F5344CB8AC3E}">
        <p14:creationId xmlns:p14="http://schemas.microsoft.com/office/powerpoint/2010/main" val="1863599578"/>
      </p:ext>
    </p:extLst>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par>
    </p:tnLst>
  </p:timing>
</p:sld>
</file>

<file path=ppt/slides/slide2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defRPr/>
            </a:pPr>
            <a:r>
              <a:rPr lang="en-US" dirty="0">
                <a:solidFill>
                  <a:srgbClr val="FF0000"/>
                </a:solidFill>
              </a:rPr>
              <a:t>Second Coming In AD 70</a:t>
            </a:r>
          </a:p>
        </p:txBody>
      </p:sp>
      <p:sp>
        <p:nvSpPr>
          <p:cNvPr id="3" name="Content Placeholder 2"/>
          <p:cNvSpPr>
            <a:spLocks noGrp="1"/>
          </p:cNvSpPr>
          <p:nvPr>
            <p:ph idx="1"/>
          </p:nvPr>
        </p:nvSpPr>
        <p:spPr>
          <a:xfrm>
            <a:off x="457200" y="1524000"/>
            <a:ext cx="8229600" cy="4606925"/>
          </a:xfrm>
        </p:spPr>
        <p:txBody>
          <a:bodyPr/>
          <a:lstStyle/>
          <a:p>
            <a:pPr marL="463550" indent="-463550">
              <a:spcBef>
                <a:spcPts val="0"/>
              </a:spcBef>
              <a:spcAft>
                <a:spcPts val="2400"/>
              </a:spcAft>
              <a:defRPr/>
            </a:pPr>
            <a:r>
              <a:rPr lang="en-US" sz="2800" dirty="0"/>
              <a:t>Jesus would come in </a:t>
            </a:r>
            <a:r>
              <a:rPr lang="en-US" sz="2800" b="1" dirty="0">
                <a:solidFill>
                  <a:srgbClr val="FFFF00"/>
                </a:solidFill>
              </a:rPr>
              <a:t>destruction of Jerusalem  </a:t>
            </a:r>
            <a:r>
              <a:rPr lang="en-US" sz="2800" dirty="0"/>
              <a:t>(Mt. 24:3, 27, 30)</a:t>
            </a:r>
          </a:p>
          <a:p>
            <a:pPr marL="463550" indent="-463550">
              <a:spcBef>
                <a:spcPts val="0"/>
              </a:spcBef>
              <a:spcAft>
                <a:spcPts val="2400"/>
              </a:spcAft>
              <a:defRPr/>
            </a:pPr>
            <a:r>
              <a:rPr lang="en-US" sz="2800" dirty="0"/>
              <a:t>NT refers to an </a:t>
            </a:r>
            <a:r>
              <a:rPr lang="en-US" sz="2800" b="1" dirty="0">
                <a:solidFill>
                  <a:srgbClr val="FFFF00"/>
                </a:solidFill>
              </a:rPr>
              <a:t>imminent coming</a:t>
            </a:r>
            <a:r>
              <a:rPr lang="en-US" sz="2800" dirty="0"/>
              <a:t> of the Lord  (Jas. </a:t>
            </a:r>
            <a:r>
              <a:rPr lang="en-US" sz="2800" dirty="0" smtClean="0"/>
              <a:t>5:7-8</a:t>
            </a:r>
            <a:r>
              <a:rPr lang="en-US" sz="2800" dirty="0" smtClean="0">
                <a:effectLst/>
              </a:rPr>
              <a:t>; </a:t>
            </a:r>
            <a:r>
              <a:rPr lang="en-US" sz="2800" dirty="0">
                <a:effectLst/>
              </a:rPr>
              <a:t>1 Pet. 4:7, 17)</a:t>
            </a:r>
          </a:p>
          <a:p>
            <a:pPr marL="463550" indent="-463550">
              <a:spcAft>
                <a:spcPts val="2400"/>
              </a:spcAft>
              <a:defRPr/>
            </a:pPr>
            <a:r>
              <a:rPr lang="en-US" sz="2800" dirty="0" smtClean="0"/>
              <a:t>Only </a:t>
            </a:r>
            <a:r>
              <a:rPr lang="en-US" sz="2800" dirty="0"/>
              <a:t>imminent coming was in </a:t>
            </a:r>
            <a:r>
              <a:rPr lang="en-US" sz="2800" b="1" dirty="0">
                <a:solidFill>
                  <a:srgbClr val="FFFF00"/>
                </a:solidFill>
              </a:rPr>
              <a:t>destruction of Jerusalem</a:t>
            </a:r>
          </a:p>
          <a:p>
            <a:pPr marL="463550" indent="-463550">
              <a:spcAft>
                <a:spcPts val="2400"/>
              </a:spcAft>
              <a:defRPr/>
            </a:pPr>
            <a:r>
              <a:rPr lang="en-US" sz="2800" dirty="0"/>
              <a:t>Therefore, the </a:t>
            </a:r>
            <a:r>
              <a:rPr lang="en-US" sz="2800" b="1" dirty="0">
                <a:solidFill>
                  <a:srgbClr val="FFFF00"/>
                </a:solidFill>
              </a:rPr>
              <a:t>Second Coming </a:t>
            </a:r>
            <a:r>
              <a:rPr lang="en-US" sz="2800" dirty="0"/>
              <a:t>was </a:t>
            </a:r>
            <a:r>
              <a:rPr lang="en-US" sz="2800" dirty="0" smtClean="0"/>
              <a:t>Jesus’ </a:t>
            </a:r>
            <a:r>
              <a:rPr lang="en-US" sz="2800" dirty="0"/>
              <a:t>coming in </a:t>
            </a:r>
            <a:r>
              <a:rPr lang="en-US" sz="2800" b="1" dirty="0">
                <a:solidFill>
                  <a:srgbClr val="FFFF00"/>
                </a:solidFill>
              </a:rPr>
              <a:t>judgment on Jerusalem in AD 70</a:t>
            </a:r>
          </a:p>
        </p:txBody>
      </p:sp>
      <p:sp>
        <p:nvSpPr>
          <p:cNvPr id="4" name="Slide Number Placeholder 3"/>
          <p:cNvSpPr>
            <a:spLocks noGrp="1"/>
          </p:cNvSpPr>
          <p:nvPr>
            <p:ph type="sldNum" sz="quarter" idx="12"/>
          </p:nvPr>
        </p:nvSpPr>
        <p:spPr/>
        <p:txBody>
          <a:bodyPr/>
          <a:lstStyle/>
          <a:p>
            <a:pPr>
              <a:defRPr/>
            </a:pPr>
            <a:fld id="{8B7F72A7-272C-4FD2-A772-15297177F643}" type="slidenum">
              <a:rPr lang="en-US"/>
              <a:pPr>
                <a:defRPr/>
              </a:pPr>
              <a:t>251</a:t>
            </a:fld>
            <a:endParaRPr lang="en-US"/>
          </a:p>
        </p:txBody>
      </p:sp>
      <p:sp>
        <p:nvSpPr>
          <p:cNvPr id="5" name="Footer Placeholder 4"/>
          <p:cNvSpPr>
            <a:spLocks noGrp="1"/>
          </p:cNvSpPr>
          <p:nvPr>
            <p:ph type="ftr" sz="quarter" idx="11"/>
          </p:nvPr>
        </p:nvSpPr>
        <p:spPr/>
        <p:txBody>
          <a:bodyPr/>
          <a:lstStyle/>
          <a:p>
            <a:pPr>
              <a:defRPr/>
            </a:pPr>
            <a:r>
              <a:rPr lang="en-US" smtClean="0"/>
              <a:t>Kevin Kay</a:t>
            </a:r>
            <a:endParaRPr lang="en-US"/>
          </a:p>
        </p:txBody>
      </p:sp>
    </p:spTree>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p:cTn id="7" dur="500" fill="hold"/>
                                        <p:tgtEl>
                                          <p:spTgt spid="3">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3">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3">
                                            <p:txEl>
                                              <p:pRg st="0" end="0"/>
                                            </p:txEl>
                                          </p:spTgt>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3">
                                            <p:txEl>
                                              <p:pRg st="1" end="1"/>
                                            </p:txEl>
                                          </p:spTgt>
                                        </p:tgtEl>
                                        <p:attrNameLst>
                                          <p:attrName>style.visibility</p:attrName>
                                        </p:attrNameLst>
                                      </p:cBhvr>
                                      <p:to>
                                        <p:strVal val="visible"/>
                                      </p:to>
                                    </p:set>
                                    <p:anim calcmode="lin" valueType="num">
                                      <p:cBhvr>
                                        <p:cTn id="14" dur="500" fill="hold"/>
                                        <p:tgtEl>
                                          <p:spTgt spid="3">
                                            <p:txEl>
                                              <p:pRg st="1" end="1"/>
                                            </p:txEl>
                                          </p:spTgt>
                                        </p:tgtEl>
                                        <p:attrNameLst>
                                          <p:attrName>ppt_w</p:attrName>
                                        </p:attrNameLst>
                                      </p:cBhvr>
                                      <p:tavLst>
                                        <p:tav tm="0">
                                          <p:val>
                                            <p:fltVal val="0"/>
                                          </p:val>
                                        </p:tav>
                                        <p:tav tm="100000">
                                          <p:val>
                                            <p:strVal val="#ppt_w"/>
                                          </p:val>
                                        </p:tav>
                                      </p:tavLst>
                                    </p:anim>
                                    <p:anim calcmode="lin" valueType="num">
                                      <p:cBhvr>
                                        <p:cTn id="15" dur="500" fill="hold"/>
                                        <p:tgtEl>
                                          <p:spTgt spid="3">
                                            <p:txEl>
                                              <p:pRg st="1" end="1"/>
                                            </p:txEl>
                                          </p:spTgt>
                                        </p:tgtEl>
                                        <p:attrNameLst>
                                          <p:attrName>ppt_h</p:attrName>
                                        </p:attrNameLst>
                                      </p:cBhvr>
                                      <p:tavLst>
                                        <p:tav tm="0">
                                          <p:val>
                                            <p:fltVal val="0"/>
                                          </p:val>
                                        </p:tav>
                                        <p:tav tm="100000">
                                          <p:val>
                                            <p:strVal val="#ppt_h"/>
                                          </p:val>
                                        </p:tav>
                                      </p:tavLst>
                                    </p:anim>
                                    <p:animEffect transition="in" filter="fade">
                                      <p:cBhvr>
                                        <p:cTn id="16" dur="500"/>
                                        <p:tgtEl>
                                          <p:spTgt spid="3">
                                            <p:txEl>
                                              <p:pRg st="1" end="1"/>
                                            </p:txEl>
                                          </p:spTgt>
                                        </p:tgtEl>
                                      </p:cBhvr>
                                    </p:animEffect>
                                  </p:childTnLst>
                                </p:cTn>
                              </p:par>
                            </p:childTnLst>
                          </p:cTn>
                        </p:par>
                      </p:childTnLst>
                    </p:cTn>
                  </p:par>
                  <p:par>
                    <p:cTn id="17" fill="hold">
                      <p:stCondLst>
                        <p:cond delay="indefinite"/>
                      </p:stCondLst>
                      <p:childTnLst>
                        <p:par>
                          <p:cTn id="18" fill="hold">
                            <p:stCondLst>
                              <p:cond delay="0"/>
                            </p:stCondLst>
                            <p:childTnLst>
                              <p:par>
                                <p:cTn id="19" presetID="53" presetClass="entr" presetSubtype="16" fill="hold" grpId="0" nodeType="clickEffect">
                                  <p:stCondLst>
                                    <p:cond delay="0"/>
                                  </p:stCondLst>
                                  <p:childTnLst>
                                    <p:set>
                                      <p:cBhvr>
                                        <p:cTn id="20" dur="1" fill="hold">
                                          <p:stCondLst>
                                            <p:cond delay="0"/>
                                          </p:stCondLst>
                                        </p:cTn>
                                        <p:tgtEl>
                                          <p:spTgt spid="3">
                                            <p:txEl>
                                              <p:pRg st="2" end="2"/>
                                            </p:txEl>
                                          </p:spTgt>
                                        </p:tgtEl>
                                        <p:attrNameLst>
                                          <p:attrName>style.visibility</p:attrName>
                                        </p:attrNameLst>
                                      </p:cBhvr>
                                      <p:to>
                                        <p:strVal val="visible"/>
                                      </p:to>
                                    </p:set>
                                    <p:anim calcmode="lin" valueType="num">
                                      <p:cBhvr>
                                        <p:cTn id="21" dur="500" fill="hold"/>
                                        <p:tgtEl>
                                          <p:spTgt spid="3">
                                            <p:txEl>
                                              <p:pRg st="2" end="2"/>
                                            </p:txEl>
                                          </p:spTgt>
                                        </p:tgtEl>
                                        <p:attrNameLst>
                                          <p:attrName>ppt_w</p:attrName>
                                        </p:attrNameLst>
                                      </p:cBhvr>
                                      <p:tavLst>
                                        <p:tav tm="0">
                                          <p:val>
                                            <p:fltVal val="0"/>
                                          </p:val>
                                        </p:tav>
                                        <p:tav tm="100000">
                                          <p:val>
                                            <p:strVal val="#ppt_w"/>
                                          </p:val>
                                        </p:tav>
                                      </p:tavLst>
                                    </p:anim>
                                    <p:anim calcmode="lin" valueType="num">
                                      <p:cBhvr>
                                        <p:cTn id="22" dur="500" fill="hold"/>
                                        <p:tgtEl>
                                          <p:spTgt spid="3">
                                            <p:txEl>
                                              <p:pRg st="2" end="2"/>
                                            </p:txEl>
                                          </p:spTgt>
                                        </p:tgtEl>
                                        <p:attrNameLst>
                                          <p:attrName>ppt_h</p:attrName>
                                        </p:attrNameLst>
                                      </p:cBhvr>
                                      <p:tavLst>
                                        <p:tav tm="0">
                                          <p:val>
                                            <p:fltVal val="0"/>
                                          </p:val>
                                        </p:tav>
                                        <p:tav tm="100000">
                                          <p:val>
                                            <p:strVal val="#ppt_h"/>
                                          </p:val>
                                        </p:tav>
                                      </p:tavLst>
                                    </p:anim>
                                    <p:animEffect transition="in" filter="fade">
                                      <p:cBhvr>
                                        <p:cTn id="23" dur="500"/>
                                        <p:tgtEl>
                                          <p:spTgt spid="3">
                                            <p:txEl>
                                              <p:pRg st="2" end="2"/>
                                            </p:txEl>
                                          </p:spTgt>
                                        </p:tgtEl>
                                      </p:cBhvr>
                                    </p:animEffect>
                                  </p:childTnLst>
                                </p:cTn>
                              </p:par>
                            </p:childTnLst>
                          </p:cTn>
                        </p:par>
                      </p:childTnLst>
                    </p:cTn>
                  </p:par>
                  <p:par>
                    <p:cTn id="24" fill="hold">
                      <p:stCondLst>
                        <p:cond delay="indefinite"/>
                      </p:stCondLst>
                      <p:childTnLst>
                        <p:par>
                          <p:cTn id="25" fill="hold">
                            <p:stCondLst>
                              <p:cond delay="0"/>
                            </p:stCondLst>
                            <p:childTnLst>
                              <p:par>
                                <p:cTn id="26" presetID="53" presetClass="entr" presetSubtype="16" fill="hold" grpId="0" nodeType="clickEffect">
                                  <p:stCondLst>
                                    <p:cond delay="0"/>
                                  </p:stCondLst>
                                  <p:childTnLst>
                                    <p:set>
                                      <p:cBhvr>
                                        <p:cTn id="27" dur="1" fill="hold">
                                          <p:stCondLst>
                                            <p:cond delay="0"/>
                                          </p:stCondLst>
                                        </p:cTn>
                                        <p:tgtEl>
                                          <p:spTgt spid="3">
                                            <p:txEl>
                                              <p:pRg st="3" end="3"/>
                                            </p:txEl>
                                          </p:spTgt>
                                        </p:tgtEl>
                                        <p:attrNameLst>
                                          <p:attrName>style.visibility</p:attrName>
                                        </p:attrNameLst>
                                      </p:cBhvr>
                                      <p:to>
                                        <p:strVal val="visible"/>
                                      </p:to>
                                    </p:set>
                                    <p:anim calcmode="lin" valueType="num">
                                      <p:cBhvr>
                                        <p:cTn id="28" dur="500" fill="hold"/>
                                        <p:tgtEl>
                                          <p:spTgt spid="3">
                                            <p:txEl>
                                              <p:pRg st="3" end="3"/>
                                            </p:txEl>
                                          </p:spTgt>
                                        </p:tgtEl>
                                        <p:attrNameLst>
                                          <p:attrName>ppt_w</p:attrName>
                                        </p:attrNameLst>
                                      </p:cBhvr>
                                      <p:tavLst>
                                        <p:tav tm="0">
                                          <p:val>
                                            <p:fltVal val="0"/>
                                          </p:val>
                                        </p:tav>
                                        <p:tav tm="100000">
                                          <p:val>
                                            <p:strVal val="#ppt_w"/>
                                          </p:val>
                                        </p:tav>
                                      </p:tavLst>
                                    </p:anim>
                                    <p:anim calcmode="lin" valueType="num">
                                      <p:cBhvr>
                                        <p:cTn id="29" dur="500" fill="hold"/>
                                        <p:tgtEl>
                                          <p:spTgt spid="3">
                                            <p:txEl>
                                              <p:pRg st="3" end="3"/>
                                            </p:txEl>
                                          </p:spTgt>
                                        </p:tgtEl>
                                        <p:attrNameLst>
                                          <p:attrName>ppt_h</p:attrName>
                                        </p:attrNameLst>
                                      </p:cBhvr>
                                      <p:tavLst>
                                        <p:tav tm="0">
                                          <p:val>
                                            <p:fltVal val="0"/>
                                          </p:val>
                                        </p:tav>
                                        <p:tav tm="100000">
                                          <p:val>
                                            <p:strVal val="#ppt_h"/>
                                          </p:val>
                                        </p:tav>
                                      </p:tavLst>
                                    </p:anim>
                                    <p:animEffect transition="in" filter="fade">
                                      <p:cBhvr>
                                        <p:cTn id="30" dur="500"/>
                                        <p:tgtEl>
                                          <p:spTgt spid="3">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2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4738" name="Picture 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764473" y="1371600"/>
            <a:ext cx="3608387" cy="44497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2" name="Title 1"/>
          <p:cNvSpPr>
            <a:spLocks noGrp="1"/>
          </p:cNvSpPr>
          <p:nvPr>
            <p:ph type="title"/>
          </p:nvPr>
        </p:nvSpPr>
        <p:spPr/>
        <p:txBody>
          <a:bodyPr/>
          <a:lstStyle/>
          <a:p>
            <a:pPr>
              <a:defRPr/>
            </a:pPr>
            <a:r>
              <a:rPr lang="en-US" dirty="0" smtClean="0">
                <a:solidFill>
                  <a:srgbClr val="FF0000"/>
                </a:solidFill>
              </a:rPr>
              <a:t>Events At His Coming</a:t>
            </a:r>
            <a:endParaRPr lang="en-US" dirty="0">
              <a:solidFill>
                <a:srgbClr val="FF0000"/>
              </a:solidFill>
            </a:endParaRPr>
          </a:p>
        </p:txBody>
      </p:sp>
      <p:sp>
        <p:nvSpPr>
          <p:cNvPr id="3" name="Content Placeholder 2"/>
          <p:cNvSpPr>
            <a:spLocks noGrp="1"/>
          </p:cNvSpPr>
          <p:nvPr>
            <p:ph idx="1"/>
          </p:nvPr>
        </p:nvSpPr>
        <p:spPr/>
        <p:txBody>
          <a:bodyPr/>
          <a:lstStyle/>
          <a:p>
            <a:pPr marL="463550" indent="-463550">
              <a:spcBef>
                <a:spcPts val="0"/>
              </a:spcBef>
              <a:spcAft>
                <a:spcPts val="2400"/>
              </a:spcAft>
              <a:defRPr/>
            </a:pPr>
            <a:r>
              <a:rPr lang="en-US" sz="2800" b="1" dirty="0" smtClean="0">
                <a:solidFill>
                  <a:srgbClr val="FFFF00"/>
                </a:solidFill>
              </a:rPr>
              <a:t>Kingdom</a:t>
            </a:r>
            <a:r>
              <a:rPr lang="en-US" sz="2800" dirty="0" smtClean="0"/>
              <a:t>  (Mt. 16:28; 2 Tim. 4:1)</a:t>
            </a:r>
          </a:p>
          <a:p>
            <a:pPr marL="463550" indent="-463550">
              <a:spcBef>
                <a:spcPts val="0"/>
              </a:spcBef>
              <a:spcAft>
                <a:spcPts val="2400"/>
              </a:spcAft>
              <a:defRPr/>
            </a:pPr>
            <a:r>
              <a:rPr lang="en-US" sz="2800" b="1" dirty="0">
                <a:solidFill>
                  <a:srgbClr val="FFFF00"/>
                </a:solidFill>
              </a:rPr>
              <a:t>End of the age  </a:t>
            </a:r>
            <a:r>
              <a:rPr lang="en-US" sz="2800" dirty="0" smtClean="0"/>
              <a:t>(Mt. 24:3)</a:t>
            </a:r>
          </a:p>
          <a:p>
            <a:pPr marL="463550" indent="-463550">
              <a:spcBef>
                <a:spcPts val="0"/>
              </a:spcBef>
              <a:spcAft>
                <a:spcPts val="2400"/>
              </a:spcAft>
              <a:defRPr/>
            </a:pPr>
            <a:r>
              <a:rPr lang="en-US" sz="2800" b="1" dirty="0">
                <a:solidFill>
                  <a:srgbClr val="FFFF00"/>
                </a:solidFill>
              </a:rPr>
              <a:t>Mourning of tribes  </a:t>
            </a:r>
            <a:r>
              <a:rPr lang="en-US" sz="2800" dirty="0" smtClean="0"/>
              <a:t>(Mt. 24:30; Rev. 1:7)</a:t>
            </a:r>
          </a:p>
          <a:p>
            <a:pPr marL="463550" indent="-463550">
              <a:spcBef>
                <a:spcPts val="0"/>
              </a:spcBef>
              <a:spcAft>
                <a:spcPts val="2400"/>
              </a:spcAft>
              <a:defRPr/>
            </a:pPr>
            <a:r>
              <a:rPr lang="en-US" sz="2800" b="1" dirty="0">
                <a:solidFill>
                  <a:srgbClr val="FFFF00"/>
                </a:solidFill>
              </a:rPr>
              <a:t>Gathering of elect  </a:t>
            </a:r>
            <a:r>
              <a:rPr lang="en-US" sz="2800" dirty="0" smtClean="0"/>
              <a:t>(Mk. 13:26-27; 2 Th. 2:1)</a:t>
            </a:r>
          </a:p>
          <a:p>
            <a:pPr marL="463550" indent="-463550">
              <a:spcBef>
                <a:spcPts val="0"/>
              </a:spcBef>
              <a:spcAft>
                <a:spcPts val="2400"/>
              </a:spcAft>
              <a:defRPr/>
            </a:pPr>
            <a:r>
              <a:rPr lang="en-US" sz="2800" b="1" dirty="0">
                <a:solidFill>
                  <a:srgbClr val="FFFF00"/>
                </a:solidFill>
              </a:rPr>
              <a:t>Powers of heaven shaken  </a:t>
            </a:r>
            <a:r>
              <a:rPr lang="en-US" sz="2800" dirty="0" smtClean="0"/>
              <a:t>(Lk. 21:26-27)</a:t>
            </a:r>
          </a:p>
          <a:p>
            <a:pPr marL="463550" indent="-463550">
              <a:spcBef>
                <a:spcPts val="0"/>
              </a:spcBef>
              <a:spcAft>
                <a:spcPts val="2400"/>
              </a:spcAft>
              <a:defRPr/>
            </a:pPr>
            <a:r>
              <a:rPr lang="en-US" sz="2800" b="1" dirty="0">
                <a:solidFill>
                  <a:srgbClr val="FFFF00"/>
                </a:solidFill>
              </a:rPr>
              <a:t>Redemption</a:t>
            </a:r>
            <a:r>
              <a:rPr lang="en-US" sz="2800" dirty="0" smtClean="0"/>
              <a:t>  (Lk. 21:27-28)</a:t>
            </a:r>
          </a:p>
        </p:txBody>
      </p:sp>
      <p:sp>
        <p:nvSpPr>
          <p:cNvPr id="4" name="Slide Number Placeholder 3"/>
          <p:cNvSpPr>
            <a:spLocks noGrp="1"/>
          </p:cNvSpPr>
          <p:nvPr>
            <p:ph type="sldNum" sz="quarter" idx="12"/>
          </p:nvPr>
        </p:nvSpPr>
        <p:spPr/>
        <p:txBody>
          <a:bodyPr/>
          <a:lstStyle/>
          <a:p>
            <a:pPr>
              <a:defRPr/>
            </a:pPr>
            <a:fld id="{5F2E8FFE-16B2-415A-8B07-B62AAC640610}" type="slidenum">
              <a:rPr lang="en-US">
                <a:solidFill>
                  <a:prstClr val="white"/>
                </a:solidFill>
              </a:rPr>
              <a:pPr>
                <a:defRPr/>
              </a:pPr>
              <a:t>252</a:t>
            </a:fld>
            <a:endParaRPr lang="en-US">
              <a:solidFill>
                <a:prstClr val="white"/>
              </a:solidFill>
            </a:endParaRPr>
          </a:p>
        </p:txBody>
      </p:sp>
      <p:sp>
        <p:nvSpPr>
          <p:cNvPr id="5" name="Footer Placeholder 4"/>
          <p:cNvSpPr>
            <a:spLocks noGrp="1"/>
          </p:cNvSpPr>
          <p:nvPr>
            <p:ph type="ftr" sz="quarter" idx="11"/>
          </p:nvPr>
        </p:nvSpPr>
        <p:spPr/>
        <p:txBody>
          <a:bodyPr/>
          <a:lstStyle/>
          <a:p>
            <a:pPr>
              <a:defRPr/>
            </a:pPr>
            <a:r>
              <a:rPr lang="en-US" smtClean="0"/>
              <a:t>Kevin Kay</a:t>
            </a:r>
            <a:endParaRPr lang="en-US"/>
          </a:p>
        </p:txBody>
      </p:sp>
    </p:spTree>
    <p:extLst>
      <p:ext uri="{BB962C8B-B14F-4D97-AF65-F5344CB8AC3E}">
        <p14:creationId xmlns:p14="http://schemas.microsoft.com/office/powerpoint/2010/main" val="707471061"/>
      </p:ext>
    </p:extLst>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par>
    </p:tnLst>
  </p:timing>
</p:sld>
</file>

<file path=ppt/slides/slide2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5762" name="Picture 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767013" y="1203325"/>
            <a:ext cx="3608387" cy="44497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2" name="Title 1"/>
          <p:cNvSpPr>
            <a:spLocks noGrp="1"/>
          </p:cNvSpPr>
          <p:nvPr>
            <p:ph type="title"/>
          </p:nvPr>
        </p:nvSpPr>
        <p:spPr/>
        <p:txBody>
          <a:bodyPr/>
          <a:lstStyle/>
          <a:p>
            <a:pPr>
              <a:defRPr/>
            </a:pPr>
            <a:r>
              <a:rPr lang="en-US" dirty="0" smtClean="0">
                <a:solidFill>
                  <a:srgbClr val="FF0000"/>
                </a:solidFill>
              </a:rPr>
              <a:t>Events At His Coming</a:t>
            </a:r>
            <a:endParaRPr lang="en-US" dirty="0">
              <a:solidFill>
                <a:srgbClr val="FF0000"/>
              </a:solidFill>
            </a:endParaRPr>
          </a:p>
        </p:txBody>
      </p:sp>
      <p:sp>
        <p:nvSpPr>
          <p:cNvPr id="3" name="Content Placeholder 2"/>
          <p:cNvSpPr>
            <a:spLocks noGrp="1"/>
          </p:cNvSpPr>
          <p:nvPr>
            <p:ph idx="1"/>
          </p:nvPr>
        </p:nvSpPr>
        <p:spPr/>
        <p:txBody>
          <a:bodyPr/>
          <a:lstStyle/>
          <a:p>
            <a:pPr marL="463550" indent="-463550">
              <a:spcBef>
                <a:spcPts val="0"/>
              </a:spcBef>
              <a:spcAft>
                <a:spcPts val="2400"/>
              </a:spcAft>
              <a:defRPr/>
            </a:pPr>
            <a:r>
              <a:rPr lang="en-US" sz="2800" b="1" dirty="0">
                <a:solidFill>
                  <a:srgbClr val="FFFF00"/>
                </a:solidFill>
              </a:rPr>
              <a:t>Resurrection</a:t>
            </a:r>
            <a:r>
              <a:rPr lang="en-US" sz="2800" dirty="0" smtClean="0"/>
              <a:t>  (1 Cor. 15:21-23; 1 Th. 4:15-16)</a:t>
            </a:r>
          </a:p>
          <a:p>
            <a:pPr marL="463550" indent="-463550">
              <a:spcBef>
                <a:spcPts val="0"/>
              </a:spcBef>
              <a:spcAft>
                <a:spcPts val="2400"/>
              </a:spcAft>
              <a:defRPr/>
            </a:pPr>
            <a:r>
              <a:rPr lang="en-US" sz="2800" b="1" dirty="0">
                <a:solidFill>
                  <a:srgbClr val="FFFF00"/>
                </a:solidFill>
              </a:rPr>
              <a:t>Judgment</a:t>
            </a:r>
            <a:r>
              <a:rPr lang="en-US" sz="2800" dirty="0" smtClean="0"/>
              <a:t>  (Mt. 25:31ff; 2 Tim. 4:1)</a:t>
            </a:r>
          </a:p>
          <a:p>
            <a:pPr marL="463550" indent="-463550">
              <a:spcBef>
                <a:spcPts val="0"/>
              </a:spcBef>
              <a:spcAft>
                <a:spcPts val="2400"/>
              </a:spcAft>
              <a:defRPr/>
            </a:pPr>
            <a:r>
              <a:rPr lang="en-US" sz="2800" b="1" dirty="0">
                <a:solidFill>
                  <a:srgbClr val="FFFF00"/>
                </a:solidFill>
              </a:rPr>
              <a:t>Christians in </a:t>
            </a:r>
            <a:r>
              <a:rPr lang="en-US" sz="2800" b="1" dirty="0" smtClean="0">
                <a:solidFill>
                  <a:srgbClr val="FFFF00"/>
                </a:solidFill>
              </a:rPr>
              <a:t>Christ’s </a:t>
            </a:r>
            <a:r>
              <a:rPr lang="en-US" sz="2800" b="1" dirty="0">
                <a:solidFill>
                  <a:srgbClr val="FFFF00"/>
                </a:solidFill>
              </a:rPr>
              <a:t>presence  </a:t>
            </a:r>
            <a:r>
              <a:rPr lang="en-US" sz="2800" dirty="0"/>
              <a:t>(1 Th. 2:19)</a:t>
            </a:r>
          </a:p>
          <a:p>
            <a:pPr marL="463550" indent="-463550">
              <a:spcBef>
                <a:spcPts val="0"/>
              </a:spcBef>
              <a:spcAft>
                <a:spcPts val="2400"/>
              </a:spcAft>
              <a:defRPr/>
            </a:pPr>
            <a:r>
              <a:rPr lang="en-US" sz="2800" b="1" dirty="0">
                <a:solidFill>
                  <a:srgbClr val="FFFF00"/>
                </a:solidFill>
              </a:rPr>
              <a:t>Hearts established blameless  </a:t>
            </a:r>
            <a:r>
              <a:rPr lang="en-US" sz="2800" dirty="0"/>
              <a:t>(1 Th. 3:13)</a:t>
            </a:r>
          </a:p>
          <a:p>
            <a:pPr marL="463550" indent="-463550">
              <a:spcBef>
                <a:spcPts val="0"/>
              </a:spcBef>
              <a:spcAft>
                <a:spcPts val="2400"/>
              </a:spcAft>
              <a:defRPr/>
            </a:pPr>
            <a:r>
              <a:rPr lang="en-US" sz="2800" b="1" dirty="0">
                <a:solidFill>
                  <a:srgbClr val="FFFF00"/>
                </a:solidFill>
              </a:rPr>
              <a:t>Spirit, soul, &amp; body preserved blameless  </a:t>
            </a:r>
            <a:r>
              <a:rPr lang="en-US" sz="2800" dirty="0"/>
              <a:t>(1 Th. 5:23</a:t>
            </a:r>
            <a:r>
              <a:rPr lang="en-US" sz="2800" dirty="0" smtClean="0"/>
              <a:t>)</a:t>
            </a:r>
            <a:endParaRPr lang="en-US" sz="2800" dirty="0"/>
          </a:p>
        </p:txBody>
      </p:sp>
      <p:sp>
        <p:nvSpPr>
          <p:cNvPr id="4" name="Slide Number Placeholder 3"/>
          <p:cNvSpPr>
            <a:spLocks noGrp="1"/>
          </p:cNvSpPr>
          <p:nvPr>
            <p:ph type="sldNum" sz="quarter" idx="12"/>
          </p:nvPr>
        </p:nvSpPr>
        <p:spPr/>
        <p:txBody>
          <a:bodyPr/>
          <a:lstStyle/>
          <a:p>
            <a:pPr>
              <a:defRPr/>
            </a:pPr>
            <a:fld id="{5F2E8FFE-16B2-415A-8B07-B62AAC640610}" type="slidenum">
              <a:rPr lang="en-US">
                <a:solidFill>
                  <a:prstClr val="white"/>
                </a:solidFill>
              </a:rPr>
              <a:pPr>
                <a:defRPr/>
              </a:pPr>
              <a:t>253</a:t>
            </a:fld>
            <a:endParaRPr lang="en-US">
              <a:solidFill>
                <a:prstClr val="white"/>
              </a:solidFill>
            </a:endParaRPr>
          </a:p>
        </p:txBody>
      </p:sp>
      <p:sp>
        <p:nvSpPr>
          <p:cNvPr id="5" name="Footer Placeholder 4"/>
          <p:cNvSpPr>
            <a:spLocks noGrp="1"/>
          </p:cNvSpPr>
          <p:nvPr>
            <p:ph type="ftr" sz="quarter" idx="11"/>
          </p:nvPr>
        </p:nvSpPr>
        <p:spPr/>
        <p:txBody>
          <a:bodyPr/>
          <a:lstStyle/>
          <a:p>
            <a:pPr>
              <a:defRPr/>
            </a:pPr>
            <a:r>
              <a:rPr lang="en-US" smtClean="0"/>
              <a:t>Kevin Kay</a:t>
            </a:r>
            <a:endParaRPr lang="en-US"/>
          </a:p>
        </p:txBody>
      </p:sp>
    </p:spTree>
    <p:extLst>
      <p:ext uri="{BB962C8B-B14F-4D97-AF65-F5344CB8AC3E}">
        <p14:creationId xmlns:p14="http://schemas.microsoft.com/office/powerpoint/2010/main" val="3324568447"/>
      </p:ext>
    </p:extLst>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par>
    </p:tnLst>
  </p:timing>
</p:sld>
</file>

<file path=ppt/slides/slide2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6786" name="Picture 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767013" y="1203325"/>
            <a:ext cx="3608387" cy="44497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2" name="Title 1"/>
          <p:cNvSpPr>
            <a:spLocks noGrp="1"/>
          </p:cNvSpPr>
          <p:nvPr>
            <p:ph type="title"/>
          </p:nvPr>
        </p:nvSpPr>
        <p:spPr/>
        <p:txBody>
          <a:bodyPr/>
          <a:lstStyle/>
          <a:p>
            <a:pPr>
              <a:defRPr/>
            </a:pPr>
            <a:r>
              <a:rPr lang="en-US" dirty="0" smtClean="0">
                <a:solidFill>
                  <a:srgbClr val="FF0000"/>
                </a:solidFill>
              </a:rPr>
              <a:t>Events At His Coming</a:t>
            </a:r>
            <a:endParaRPr lang="en-US" dirty="0">
              <a:solidFill>
                <a:srgbClr val="FF0000"/>
              </a:solidFill>
            </a:endParaRPr>
          </a:p>
        </p:txBody>
      </p:sp>
      <p:sp>
        <p:nvSpPr>
          <p:cNvPr id="3" name="Content Placeholder 2"/>
          <p:cNvSpPr>
            <a:spLocks noGrp="1"/>
          </p:cNvSpPr>
          <p:nvPr>
            <p:ph idx="1"/>
          </p:nvPr>
        </p:nvSpPr>
        <p:spPr/>
        <p:txBody>
          <a:bodyPr/>
          <a:lstStyle/>
          <a:p>
            <a:pPr marL="463550" indent="-463550">
              <a:spcBef>
                <a:spcPts val="0"/>
              </a:spcBef>
              <a:spcAft>
                <a:spcPts val="2400"/>
              </a:spcAft>
              <a:defRPr/>
            </a:pPr>
            <a:r>
              <a:rPr lang="en-US" sz="2800" b="1" dirty="0">
                <a:solidFill>
                  <a:srgbClr val="FFFF00"/>
                </a:solidFill>
              </a:rPr>
              <a:t>Destruction of lawless one  </a:t>
            </a:r>
            <a:r>
              <a:rPr lang="en-US" sz="2800" dirty="0"/>
              <a:t>(2 Th. 2:8)</a:t>
            </a:r>
          </a:p>
          <a:p>
            <a:pPr marL="463550" indent="-463550">
              <a:spcBef>
                <a:spcPts val="0"/>
              </a:spcBef>
              <a:spcAft>
                <a:spcPts val="2400"/>
              </a:spcAft>
              <a:defRPr/>
            </a:pPr>
            <a:r>
              <a:rPr lang="en-US" sz="2800" b="1" dirty="0" smtClean="0">
                <a:solidFill>
                  <a:srgbClr val="FFFF00"/>
                </a:solidFill>
              </a:rPr>
              <a:t>Destruction of heavens &amp; earth  </a:t>
            </a:r>
            <a:r>
              <a:rPr lang="en-US" sz="2800" dirty="0" smtClean="0"/>
              <a:t>(2 Pet. 3:4, 7, 10-12)</a:t>
            </a:r>
          </a:p>
          <a:p>
            <a:pPr marL="463550" indent="-463550">
              <a:spcBef>
                <a:spcPts val="0"/>
              </a:spcBef>
              <a:spcAft>
                <a:spcPts val="2400"/>
              </a:spcAft>
              <a:defRPr/>
            </a:pPr>
            <a:r>
              <a:rPr lang="en-US" sz="2800" b="1" dirty="0" smtClean="0">
                <a:solidFill>
                  <a:srgbClr val="FFFF00"/>
                </a:solidFill>
              </a:rPr>
              <a:t>New heavens &amp; new earth  </a:t>
            </a:r>
            <a:r>
              <a:rPr lang="en-US" sz="2800" dirty="0" smtClean="0"/>
              <a:t>(2 Pet. 3:12-13)</a:t>
            </a:r>
          </a:p>
          <a:p>
            <a:pPr marL="463550" indent="-463550">
              <a:defRPr/>
            </a:pPr>
            <a:endParaRPr lang="en-US" sz="2800" dirty="0"/>
          </a:p>
        </p:txBody>
      </p:sp>
      <p:sp>
        <p:nvSpPr>
          <p:cNvPr id="4" name="Slide Number Placeholder 3"/>
          <p:cNvSpPr>
            <a:spLocks noGrp="1"/>
          </p:cNvSpPr>
          <p:nvPr>
            <p:ph type="sldNum" sz="quarter" idx="12"/>
          </p:nvPr>
        </p:nvSpPr>
        <p:spPr/>
        <p:txBody>
          <a:bodyPr/>
          <a:lstStyle/>
          <a:p>
            <a:pPr>
              <a:defRPr/>
            </a:pPr>
            <a:fld id="{5F2E8FFE-16B2-415A-8B07-B62AAC640610}" type="slidenum">
              <a:rPr lang="en-US">
                <a:solidFill>
                  <a:prstClr val="white"/>
                </a:solidFill>
              </a:rPr>
              <a:pPr>
                <a:defRPr/>
              </a:pPr>
              <a:t>254</a:t>
            </a:fld>
            <a:endParaRPr lang="en-US">
              <a:solidFill>
                <a:prstClr val="white"/>
              </a:solidFill>
            </a:endParaRPr>
          </a:p>
        </p:txBody>
      </p:sp>
      <p:sp>
        <p:nvSpPr>
          <p:cNvPr id="5" name="Footer Placeholder 4"/>
          <p:cNvSpPr>
            <a:spLocks noGrp="1"/>
          </p:cNvSpPr>
          <p:nvPr>
            <p:ph type="ftr" sz="quarter" idx="11"/>
          </p:nvPr>
        </p:nvSpPr>
        <p:spPr/>
        <p:txBody>
          <a:bodyPr/>
          <a:lstStyle/>
          <a:p>
            <a:pPr>
              <a:defRPr/>
            </a:pPr>
            <a:r>
              <a:rPr lang="en-US" smtClean="0"/>
              <a:t>Kevin Kay</a:t>
            </a:r>
            <a:endParaRPr lang="en-US"/>
          </a:p>
        </p:txBody>
      </p:sp>
    </p:spTree>
    <p:extLst>
      <p:ext uri="{BB962C8B-B14F-4D97-AF65-F5344CB8AC3E}">
        <p14:creationId xmlns:p14="http://schemas.microsoft.com/office/powerpoint/2010/main" val="2553767596"/>
      </p:ext>
    </p:extLst>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par>
    </p:tnLst>
  </p:timing>
</p:sld>
</file>

<file path=ppt/slides/slide2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solidFill>
                  <a:srgbClr val="FF0000"/>
                </a:solidFill>
                <a:effectLst/>
                <a:latin typeface="Arial Black" pitchFamily="34" charset="0"/>
              </a:rPr>
              <a:t>The </a:t>
            </a:r>
            <a:r>
              <a:rPr lang="en-US" dirty="0" smtClean="0">
                <a:solidFill>
                  <a:srgbClr val="FF0000"/>
                </a:solidFill>
                <a:effectLst/>
                <a:latin typeface="Arial Black" pitchFamily="34" charset="0"/>
              </a:rPr>
              <a:t>Disciples’ </a:t>
            </a:r>
            <a:r>
              <a:rPr lang="en-US" dirty="0">
                <a:solidFill>
                  <a:srgbClr val="FF0000"/>
                </a:solidFill>
                <a:effectLst/>
                <a:latin typeface="Arial Black" pitchFamily="34" charset="0"/>
              </a:rPr>
              <a:t>Questions</a:t>
            </a:r>
            <a:endParaRPr lang="en-US" dirty="0">
              <a:solidFill>
                <a:srgbClr val="FF0000"/>
              </a:solidFill>
            </a:endParaRPr>
          </a:p>
        </p:txBody>
      </p:sp>
      <p:graphicFrame>
        <p:nvGraphicFramePr>
          <p:cNvPr id="5" name="Content Placeholder 4"/>
          <p:cNvGraphicFramePr>
            <a:graphicFrameLocks noGrp="1"/>
          </p:cNvGraphicFramePr>
          <p:nvPr>
            <p:ph idx="1"/>
            <p:extLst>
              <p:ext uri="{D42A27DB-BD31-4B8C-83A1-F6EECF244321}">
                <p14:modId xmlns:p14="http://schemas.microsoft.com/office/powerpoint/2010/main" val="1745513937"/>
              </p:ext>
            </p:extLst>
          </p:nvPr>
        </p:nvGraphicFramePr>
        <p:xfrm>
          <a:off x="457200" y="1447800"/>
          <a:ext cx="8229600" cy="3718560"/>
        </p:xfrm>
        <a:graphic>
          <a:graphicData uri="http://schemas.openxmlformats.org/drawingml/2006/table">
            <a:tbl>
              <a:tblPr firstRow="1" bandCol="1">
                <a:tableStyleId>{5C22544A-7EE6-4342-B048-85BDC9FD1C3A}</a:tableStyleId>
              </a:tblPr>
              <a:tblGrid>
                <a:gridCol w="2743200"/>
                <a:gridCol w="2743200"/>
                <a:gridCol w="2743200"/>
              </a:tblGrid>
              <a:tr h="370840">
                <a:tc>
                  <a:txBody>
                    <a:bodyPr/>
                    <a:lstStyle/>
                    <a:p>
                      <a:pPr algn="ctr"/>
                      <a:r>
                        <a:rPr lang="en-US" sz="2800" dirty="0" smtClean="0"/>
                        <a:t>Mt. 24:3</a:t>
                      </a:r>
                      <a:endParaRPr lang="en-US" sz="2800" dirty="0"/>
                    </a:p>
                  </a:txBody>
                  <a:tcPr anchor="ctr">
                    <a:solidFill>
                      <a:schemeClr val="tx2">
                        <a:lumMod val="50000"/>
                      </a:schemeClr>
                    </a:solidFill>
                  </a:tcPr>
                </a:tc>
                <a:tc>
                  <a:txBody>
                    <a:bodyPr/>
                    <a:lstStyle/>
                    <a:p>
                      <a:pPr algn="ctr"/>
                      <a:r>
                        <a:rPr lang="en-US" sz="2800" dirty="0" smtClean="0"/>
                        <a:t>Mk. 13:4</a:t>
                      </a:r>
                      <a:endParaRPr lang="en-US" sz="2800" dirty="0"/>
                    </a:p>
                  </a:txBody>
                  <a:tcPr anchor="ctr">
                    <a:solidFill>
                      <a:schemeClr val="tx2">
                        <a:lumMod val="50000"/>
                      </a:schemeClr>
                    </a:solidFill>
                  </a:tcPr>
                </a:tc>
                <a:tc>
                  <a:txBody>
                    <a:bodyPr/>
                    <a:lstStyle/>
                    <a:p>
                      <a:pPr algn="ctr"/>
                      <a:r>
                        <a:rPr lang="en-US" sz="2800" dirty="0" smtClean="0"/>
                        <a:t>Lk. 21:7</a:t>
                      </a:r>
                      <a:endParaRPr lang="en-US" sz="2800" dirty="0"/>
                    </a:p>
                  </a:txBody>
                  <a:tcPr anchor="ctr">
                    <a:solidFill>
                      <a:schemeClr val="tx2">
                        <a:lumMod val="50000"/>
                      </a:schemeClr>
                    </a:solidFill>
                  </a:tcPr>
                </a:tc>
              </a:tr>
              <a:tr h="370840">
                <a:tc>
                  <a:txBody>
                    <a:bodyPr/>
                    <a:lstStyle/>
                    <a:p>
                      <a:r>
                        <a:rPr lang="en-US" sz="2400" dirty="0" smtClean="0">
                          <a:solidFill>
                            <a:schemeClr val="bg1"/>
                          </a:solidFill>
                        </a:rPr>
                        <a:t>"Tell us, </a:t>
                      </a:r>
                      <a:r>
                        <a:rPr lang="en-US" sz="2400" b="0" u="none" dirty="0" smtClean="0">
                          <a:solidFill>
                            <a:schemeClr val="bg1"/>
                          </a:solidFill>
                          <a:latin typeface="Arial Black" pitchFamily="34" charset="0"/>
                        </a:rPr>
                        <a:t>when</a:t>
                      </a:r>
                      <a:r>
                        <a:rPr lang="en-US" sz="2400" dirty="0" smtClean="0">
                          <a:solidFill>
                            <a:schemeClr val="bg1"/>
                          </a:solidFill>
                        </a:rPr>
                        <a:t> will these things be? </a:t>
                      </a:r>
                      <a:endParaRPr lang="en-US" sz="2400" dirty="0">
                        <a:solidFill>
                          <a:schemeClr val="bg1"/>
                        </a:solidFill>
                      </a:endParaRPr>
                    </a:p>
                  </a:txBody>
                  <a:tcPr anchor="ctr"/>
                </a:tc>
                <a:tc>
                  <a:txBody>
                    <a:bodyPr/>
                    <a:lstStyle/>
                    <a:p>
                      <a:r>
                        <a:rPr lang="en-US" sz="2400" dirty="0" smtClean="0">
                          <a:solidFill>
                            <a:schemeClr val="bg1"/>
                          </a:solidFill>
                        </a:rPr>
                        <a:t>"Tell us, </a:t>
                      </a:r>
                      <a:r>
                        <a:rPr lang="en-US" sz="2400" b="0" u="none" kern="1200" dirty="0" smtClean="0">
                          <a:solidFill>
                            <a:schemeClr val="bg1"/>
                          </a:solidFill>
                          <a:latin typeface="Arial Black" pitchFamily="34" charset="0"/>
                          <a:ea typeface="+mn-ea"/>
                          <a:cs typeface="+mn-cs"/>
                        </a:rPr>
                        <a:t>when</a:t>
                      </a:r>
                      <a:r>
                        <a:rPr lang="en-US" sz="2400" dirty="0" smtClean="0">
                          <a:solidFill>
                            <a:schemeClr val="bg1"/>
                          </a:solidFill>
                        </a:rPr>
                        <a:t> will these things be? </a:t>
                      </a:r>
                      <a:endParaRPr lang="en-US" sz="2400" dirty="0">
                        <a:solidFill>
                          <a:schemeClr val="bg1"/>
                        </a:solidFill>
                      </a:endParaRPr>
                    </a:p>
                  </a:txBody>
                  <a:tcPr anchor="ctr"/>
                </a:tc>
                <a:tc>
                  <a:txBody>
                    <a:bodyPr/>
                    <a:lstStyle/>
                    <a:p>
                      <a:r>
                        <a:rPr lang="en-US" sz="2400" dirty="0" smtClean="0">
                          <a:solidFill>
                            <a:schemeClr val="bg1"/>
                          </a:solidFill>
                        </a:rPr>
                        <a:t>"Teacher, but </a:t>
                      </a:r>
                      <a:r>
                        <a:rPr lang="en-US" sz="2400" b="0" u="none" kern="1200" dirty="0" smtClean="0">
                          <a:solidFill>
                            <a:schemeClr val="bg1"/>
                          </a:solidFill>
                          <a:latin typeface="Arial Black" pitchFamily="34" charset="0"/>
                          <a:ea typeface="+mn-ea"/>
                          <a:cs typeface="+mn-cs"/>
                        </a:rPr>
                        <a:t>when</a:t>
                      </a:r>
                      <a:r>
                        <a:rPr lang="en-US" sz="2400" dirty="0" smtClean="0">
                          <a:solidFill>
                            <a:schemeClr val="bg1"/>
                          </a:solidFill>
                        </a:rPr>
                        <a:t> will these things be? </a:t>
                      </a:r>
                      <a:endParaRPr lang="en-US" sz="2400" dirty="0">
                        <a:solidFill>
                          <a:schemeClr val="bg1"/>
                        </a:solidFill>
                      </a:endParaRPr>
                    </a:p>
                  </a:txBody>
                  <a:tcPr anchor="ctr"/>
                </a:tc>
              </a:tr>
              <a:tr h="370840">
                <a:tc>
                  <a:txBody>
                    <a:bodyPr/>
                    <a:lstStyle/>
                    <a:p>
                      <a:r>
                        <a:rPr lang="en-US" sz="2400" dirty="0" smtClean="0">
                          <a:solidFill>
                            <a:schemeClr val="bg1"/>
                          </a:solidFill>
                        </a:rPr>
                        <a:t>And what </a:t>
                      </a:r>
                      <a:r>
                        <a:rPr lang="en-US" sz="2400" i="1" dirty="0" smtClean="0">
                          <a:solidFill>
                            <a:schemeClr val="bg1"/>
                          </a:solidFill>
                        </a:rPr>
                        <a:t>will be</a:t>
                      </a:r>
                      <a:r>
                        <a:rPr lang="en-US" sz="2400" dirty="0" smtClean="0">
                          <a:solidFill>
                            <a:schemeClr val="bg1"/>
                          </a:solidFill>
                        </a:rPr>
                        <a:t> </a:t>
                      </a:r>
                      <a:r>
                        <a:rPr lang="en-US" sz="2400" kern="1200" dirty="0" smtClean="0">
                          <a:solidFill>
                            <a:schemeClr val="bg1"/>
                          </a:solidFill>
                          <a:latin typeface="+mn-lt"/>
                          <a:ea typeface="+mn-ea"/>
                          <a:cs typeface="+mn-cs"/>
                        </a:rPr>
                        <a:t>the</a:t>
                      </a:r>
                      <a:r>
                        <a:rPr lang="en-US" sz="2400" b="0" kern="1200" dirty="0" smtClean="0">
                          <a:solidFill>
                            <a:schemeClr val="bg1"/>
                          </a:solidFill>
                          <a:latin typeface="Arial Black" pitchFamily="34" charset="0"/>
                          <a:ea typeface="+mn-ea"/>
                          <a:cs typeface="+mn-cs"/>
                        </a:rPr>
                        <a:t> </a:t>
                      </a:r>
                      <a:r>
                        <a:rPr lang="en-US" sz="2400" b="0" u="none" kern="1200" dirty="0" smtClean="0">
                          <a:solidFill>
                            <a:schemeClr val="bg1"/>
                          </a:solidFill>
                          <a:latin typeface="Arial Black" pitchFamily="34" charset="0"/>
                          <a:ea typeface="+mn-ea"/>
                          <a:cs typeface="+mn-cs"/>
                        </a:rPr>
                        <a:t>sign</a:t>
                      </a:r>
                      <a:endParaRPr lang="en-US" sz="2400" b="0" u="none" kern="1200" dirty="0">
                        <a:solidFill>
                          <a:schemeClr val="bg1"/>
                        </a:solidFill>
                        <a:latin typeface="Arial Black" pitchFamily="34" charset="0"/>
                        <a:ea typeface="+mn-ea"/>
                        <a:cs typeface="+mn-cs"/>
                      </a:endParaRPr>
                    </a:p>
                  </a:txBody>
                  <a:tcPr anchor="ct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400" dirty="0" smtClean="0">
                          <a:solidFill>
                            <a:schemeClr val="bg1"/>
                          </a:solidFill>
                        </a:rPr>
                        <a:t>And what </a:t>
                      </a:r>
                      <a:r>
                        <a:rPr lang="en-US" sz="2400" i="1" dirty="0" smtClean="0">
                          <a:solidFill>
                            <a:schemeClr val="bg1"/>
                          </a:solidFill>
                        </a:rPr>
                        <a:t>will be</a:t>
                      </a:r>
                      <a:r>
                        <a:rPr lang="en-US" sz="2400" dirty="0" smtClean="0">
                          <a:solidFill>
                            <a:schemeClr val="bg1"/>
                          </a:solidFill>
                        </a:rPr>
                        <a:t> </a:t>
                      </a:r>
                      <a:r>
                        <a:rPr lang="en-US" sz="2400" kern="1200" dirty="0" smtClean="0">
                          <a:solidFill>
                            <a:schemeClr val="bg1"/>
                          </a:solidFill>
                          <a:latin typeface="+mn-lt"/>
                          <a:ea typeface="+mn-ea"/>
                          <a:cs typeface="+mn-cs"/>
                        </a:rPr>
                        <a:t>the</a:t>
                      </a:r>
                      <a:r>
                        <a:rPr lang="en-US" sz="2400" b="0" kern="1200" dirty="0" smtClean="0">
                          <a:solidFill>
                            <a:schemeClr val="bg1"/>
                          </a:solidFill>
                          <a:latin typeface="Arial Black" pitchFamily="34" charset="0"/>
                          <a:ea typeface="+mn-ea"/>
                          <a:cs typeface="+mn-cs"/>
                        </a:rPr>
                        <a:t> </a:t>
                      </a:r>
                      <a:r>
                        <a:rPr lang="en-US" sz="2400" b="0" u="none" kern="1200" dirty="0" smtClean="0">
                          <a:solidFill>
                            <a:schemeClr val="bg1"/>
                          </a:solidFill>
                          <a:latin typeface="Arial Black" pitchFamily="34" charset="0"/>
                          <a:ea typeface="+mn-ea"/>
                          <a:cs typeface="+mn-cs"/>
                        </a:rPr>
                        <a:t>sign</a:t>
                      </a:r>
                    </a:p>
                  </a:txBody>
                  <a:tcPr anchor="ct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400" dirty="0" smtClean="0">
                          <a:solidFill>
                            <a:schemeClr val="bg1"/>
                          </a:solidFill>
                        </a:rPr>
                        <a:t>And what </a:t>
                      </a:r>
                      <a:r>
                        <a:rPr lang="en-US" sz="2400" b="0" u="none" kern="1200" dirty="0" smtClean="0">
                          <a:solidFill>
                            <a:schemeClr val="bg1"/>
                          </a:solidFill>
                          <a:latin typeface="Arial Black" pitchFamily="34" charset="0"/>
                          <a:ea typeface="+mn-ea"/>
                          <a:cs typeface="+mn-cs"/>
                        </a:rPr>
                        <a:t>sign</a:t>
                      </a:r>
                      <a:r>
                        <a:rPr lang="en-US" sz="2400" dirty="0" smtClean="0">
                          <a:solidFill>
                            <a:schemeClr val="bg1"/>
                          </a:solidFill>
                        </a:rPr>
                        <a:t> </a:t>
                      </a:r>
                      <a:r>
                        <a:rPr lang="en-US" sz="2400" i="1" dirty="0" smtClean="0">
                          <a:solidFill>
                            <a:schemeClr val="bg1"/>
                          </a:solidFill>
                        </a:rPr>
                        <a:t>will there be</a:t>
                      </a:r>
                      <a:endParaRPr lang="en-US" sz="2400" dirty="0" smtClean="0">
                        <a:solidFill>
                          <a:schemeClr val="bg1"/>
                        </a:solidFill>
                      </a:endParaRPr>
                    </a:p>
                  </a:txBody>
                  <a:tcPr anchor="ctr"/>
                </a:tc>
              </a:tr>
              <a:tr h="370840">
                <a:tc>
                  <a:txBody>
                    <a:bodyPr/>
                    <a:lstStyle/>
                    <a:p>
                      <a:r>
                        <a:rPr lang="en-US" sz="2400" dirty="0" smtClean="0">
                          <a:solidFill>
                            <a:schemeClr val="bg1"/>
                          </a:solidFill>
                        </a:rPr>
                        <a:t>of </a:t>
                      </a:r>
                      <a:r>
                        <a:rPr lang="en-US" sz="2400" b="0" kern="1200" dirty="0" smtClean="0">
                          <a:solidFill>
                            <a:schemeClr val="bg1"/>
                          </a:solidFill>
                          <a:latin typeface="Arial Black" pitchFamily="34" charset="0"/>
                          <a:ea typeface="+mn-ea"/>
                          <a:cs typeface="+mn-cs"/>
                        </a:rPr>
                        <a:t>Your coming</a:t>
                      </a:r>
                      <a:r>
                        <a:rPr lang="en-US" sz="2400" dirty="0" smtClean="0">
                          <a:solidFill>
                            <a:schemeClr val="bg1"/>
                          </a:solidFill>
                        </a:rPr>
                        <a:t>, and of the </a:t>
                      </a:r>
                      <a:r>
                        <a:rPr lang="en-US" sz="2400" b="0" kern="1200" dirty="0" smtClean="0">
                          <a:solidFill>
                            <a:schemeClr val="bg1"/>
                          </a:solidFill>
                          <a:latin typeface="Arial Black" pitchFamily="34" charset="0"/>
                          <a:ea typeface="+mn-ea"/>
                          <a:cs typeface="+mn-cs"/>
                        </a:rPr>
                        <a:t>end of the age</a:t>
                      </a:r>
                      <a:r>
                        <a:rPr lang="en-US" sz="2400" dirty="0" smtClean="0">
                          <a:solidFill>
                            <a:schemeClr val="bg1"/>
                          </a:solidFill>
                        </a:rPr>
                        <a:t>?</a:t>
                      </a:r>
                      <a:endParaRPr lang="en-US" sz="2400" dirty="0">
                        <a:solidFill>
                          <a:schemeClr val="bg1"/>
                        </a:solidFill>
                      </a:endParaRPr>
                    </a:p>
                  </a:txBody>
                  <a:tcPr anchor="ctr"/>
                </a:tc>
                <a:tc>
                  <a:txBody>
                    <a:bodyPr/>
                    <a:lstStyle/>
                    <a:p>
                      <a:r>
                        <a:rPr lang="en-US" sz="2400" dirty="0" smtClean="0">
                          <a:solidFill>
                            <a:schemeClr val="bg1"/>
                          </a:solidFill>
                        </a:rPr>
                        <a:t> when all </a:t>
                      </a:r>
                      <a:r>
                        <a:rPr lang="en-US" sz="2400" b="0" kern="1200" dirty="0" smtClean="0">
                          <a:solidFill>
                            <a:schemeClr val="bg1"/>
                          </a:solidFill>
                          <a:latin typeface="Arial Black" pitchFamily="34" charset="0"/>
                          <a:ea typeface="+mn-ea"/>
                          <a:cs typeface="+mn-cs"/>
                        </a:rPr>
                        <a:t>these things </a:t>
                      </a:r>
                      <a:r>
                        <a:rPr lang="en-US" sz="2400" dirty="0" smtClean="0">
                          <a:solidFill>
                            <a:schemeClr val="bg1"/>
                          </a:solidFill>
                        </a:rPr>
                        <a:t>will be fulfilled?"</a:t>
                      </a:r>
                      <a:endParaRPr lang="en-US" sz="2400" dirty="0">
                        <a:solidFill>
                          <a:schemeClr val="bg1"/>
                        </a:solidFill>
                      </a:endParaRPr>
                    </a:p>
                  </a:txBody>
                  <a:tcPr anchor="ctr"/>
                </a:tc>
                <a:tc>
                  <a:txBody>
                    <a:bodyPr/>
                    <a:lstStyle/>
                    <a:p>
                      <a:r>
                        <a:rPr lang="en-US" sz="2400" dirty="0" smtClean="0">
                          <a:solidFill>
                            <a:schemeClr val="bg1"/>
                          </a:solidFill>
                        </a:rPr>
                        <a:t>when </a:t>
                      </a:r>
                      <a:r>
                        <a:rPr lang="en-US" sz="2400" b="0" kern="1200" dirty="0" smtClean="0">
                          <a:solidFill>
                            <a:schemeClr val="bg1"/>
                          </a:solidFill>
                          <a:latin typeface="Arial Black" pitchFamily="34" charset="0"/>
                          <a:ea typeface="+mn-ea"/>
                          <a:cs typeface="+mn-cs"/>
                        </a:rPr>
                        <a:t>these things </a:t>
                      </a:r>
                      <a:r>
                        <a:rPr lang="en-US" sz="2400" dirty="0" smtClean="0">
                          <a:solidFill>
                            <a:schemeClr val="bg1"/>
                          </a:solidFill>
                        </a:rPr>
                        <a:t>are about to take place?"</a:t>
                      </a:r>
                      <a:endParaRPr lang="en-US" sz="2400" dirty="0">
                        <a:solidFill>
                          <a:schemeClr val="bg1"/>
                        </a:solidFill>
                      </a:endParaRPr>
                    </a:p>
                  </a:txBody>
                  <a:tcPr anchor="ctr"/>
                </a:tc>
              </a:tr>
            </a:tbl>
          </a:graphicData>
        </a:graphic>
      </p:graphicFrame>
      <p:sp>
        <p:nvSpPr>
          <p:cNvPr id="4" name="Slide Number Placeholder 3"/>
          <p:cNvSpPr>
            <a:spLocks noGrp="1"/>
          </p:cNvSpPr>
          <p:nvPr>
            <p:ph type="sldNum" sz="quarter" idx="12"/>
          </p:nvPr>
        </p:nvSpPr>
        <p:spPr/>
        <p:txBody>
          <a:bodyPr/>
          <a:lstStyle/>
          <a:p>
            <a:fld id="{1CAB29CD-319E-4DC7-A078-ED26C8A170CE}" type="slidenum">
              <a:rPr lang="en-US" smtClean="0">
                <a:solidFill>
                  <a:srgbClr val="FFFFFF"/>
                </a:solidFill>
              </a:rPr>
              <a:pPr/>
              <a:t>255</a:t>
            </a:fld>
            <a:endParaRPr lang="en-US">
              <a:solidFill>
                <a:srgbClr val="FFFFFF"/>
              </a:solidFill>
            </a:endParaRPr>
          </a:p>
        </p:txBody>
      </p:sp>
      <p:sp>
        <p:nvSpPr>
          <p:cNvPr id="6" name="Up Arrow Callout 5"/>
          <p:cNvSpPr/>
          <p:nvPr/>
        </p:nvSpPr>
        <p:spPr bwMode="auto">
          <a:xfrm>
            <a:off x="1295400" y="5257800"/>
            <a:ext cx="6858000" cy="914400"/>
          </a:xfrm>
          <a:prstGeom prst="upArrowCallout">
            <a:avLst/>
          </a:prstGeom>
          <a:solidFill>
            <a:schemeClr val="tx2">
              <a:lumMod val="50000"/>
            </a:schemeClr>
          </a:solidFill>
          <a:ln w="9525" cap="flat" cmpd="sng" algn="ctr">
            <a:noFill/>
            <a:prstDash val="solid"/>
            <a:round/>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91440" tIns="45720" rIns="91440" bIns="45720" numCol="1" rtlCol="0" anchor="t" anchorCtr="0" compatLnSpc="1">
            <a:prstTxWarp prst="textNoShape">
              <a:avLst/>
            </a:prstTxWarp>
          </a:bodyPr>
          <a:lstStyle/>
          <a:p>
            <a:pPr algn="ctr">
              <a:spcBef>
                <a:spcPct val="50000"/>
              </a:spcBef>
            </a:pPr>
            <a:r>
              <a:rPr lang="en-US" sz="3200" dirty="0">
                <a:solidFill>
                  <a:srgbClr val="FFFFFF"/>
                </a:solidFill>
                <a:latin typeface="Arial Black" pitchFamily="34" charset="0"/>
              </a:rPr>
              <a:t>The </a:t>
            </a:r>
            <a:r>
              <a:rPr lang="en-US" sz="3200" dirty="0">
                <a:solidFill>
                  <a:srgbClr val="FFFF00"/>
                </a:solidFill>
                <a:latin typeface="Arial Black" pitchFamily="34" charset="0"/>
              </a:rPr>
              <a:t>Time</a:t>
            </a:r>
            <a:r>
              <a:rPr lang="en-US" sz="3200" dirty="0">
                <a:solidFill>
                  <a:srgbClr val="FFFFFF"/>
                </a:solidFill>
                <a:latin typeface="Arial Black" pitchFamily="34" charset="0"/>
              </a:rPr>
              <a:t> &amp; The </a:t>
            </a:r>
            <a:r>
              <a:rPr lang="en-US" sz="3200" dirty="0">
                <a:solidFill>
                  <a:srgbClr val="FFFF00"/>
                </a:solidFill>
                <a:latin typeface="Arial Black" pitchFamily="34" charset="0"/>
              </a:rPr>
              <a:t>Sign</a:t>
            </a:r>
          </a:p>
        </p:txBody>
      </p:sp>
      <p:sp>
        <p:nvSpPr>
          <p:cNvPr id="3" name="Footer Placeholder 2"/>
          <p:cNvSpPr>
            <a:spLocks noGrp="1"/>
          </p:cNvSpPr>
          <p:nvPr>
            <p:ph type="ftr" sz="quarter" idx="11"/>
          </p:nvPr>
        </p:nvSpPr>
        <p:spPr/>
        <p:txBody>
          <a:bodyPr/>
          <a:lstStyle/>
          <a:p>
            <a:r>
              <a:rPr lang="en-US" smtClean="0">
                <a:solidFill>
                  <a:srgbClr val="FFFFFF"/>
                </a:solidFill>
              </a:rPr>
              <a:t>Kevin Kay</a:t>
            </a:r>
            <a:endParaRPr lang="en-US">
              <a:solidFill>
                <a:srgbClr val="FFFFFF"/>
              </a:solidFill>
            </a:endParaRPr>
          </a:p>
        </p:txBody>
      </p:sp>
    </p:spTree>
    <p:extLst>
      <p:ext uri="{BB962C8B-B14F-4D97-AF65-F5344CB8AC3E}">
        <p14:creationId xmlns:p14="http://schemas.microsoft.com/office/powerpoint/2010/main" val="157297212"/>
      </p:ext>
    </p:extLst>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down)">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
</file>

<file path=ppt/slides/slide2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l"/>
            <a:r>
              <a:rPr lang="en-US" sz="4200" dirty="0" smtClean="0">
                <a:solidFill>
                  <a:srgbClr val="FF0000"/>
                </a:solidFill>
                <a:latin typeface="Arial Black" pitchFamily="34" charset="0"/>
              </a:rPr>
              <a:t>Apostles Didn't</a:t>
            </a:r>
            <a:br>
              <a:rPr lang="en-US" sz="4200" dirty="0" smtClean="0">
                <a:solidFill>
                  <a:srgbClr val="FF0000"/>
                </a:solidFill>
                <a:latin typeface="Arial Black" pitchFamily="34" charset="0"/>
              </a:rPr>
            </a:br>
            <a:r>
              <a:rPr lang="en-US" sz="4200" dirty="0" smtClean="0">
                <a:solidFill>
                  <a:srgbClr val="FF0000"/>
                </a:solidFill>
                <a:latin typeface="Arial Black" pitchFamily="34" charset="0"/>
              </a:rPr>
              <a:t>Understand</a:t>
            </a:r>
            <a:endParaRPr lang="en-US" sz="4200" dirty="0">
              <a:solidFill>
                <a:srgbClr val="FF0000"/>
              </a:solidFill>
              <a:latin typeface="Arial Black" pitchFamily="34" charset="0"/>
            </a:endParaRPr>
          </a:p>
        </p:txBody>
      </p:sp>
      <p:sp>
        <p:nvSpPr>
          <p:cNvPr id="3" name="Content Placeholder 2"/>
          <p:cNvSpPr>
            <a:spLocks noGrp="1"/>
          </p:cNvSpPr>
          <p:nvPr>
            <p:ph idx="1"/>
          </p:nvPr>
        </p:nvSpPr>
        <p:spPr>
          <a:xfrm>
            <a:off x="457200" y="1676400"/>
            <a:ext cx="8229600" cy="4454525"/>
          </a:xfrm>
        </p:spPr>
        <p:txBody>
          <a:bodyPr/>
          <a:lstStyle/>
          <a:p>
            <a:pPr marL="457200" indent="-457200" fontAlgn="auto">
              <a:spcBef>
                <a:spcPts val="0"/>
              </a:spcBef>
              <a:spcAft>
                <a:spcPts val="1800"/>
              </a:spcAft>
            </a:pPr>
            <a:r>
              <a:rPr lang="en-US" sz="2700" b="1" dirty="0" smtClean="0">
                <a:solidFill>
                  <a:srgbClr val="FFFF00"/>
                </a:solidFill>
                <a:effectLst/>
              </a:rPr>
              <a:t>1 </a:t>
            </a:r>
            <a:r>
              <a:rPr lang="en-US" sz="2700" b="1" dirty="0">
                <a:solidFill>
                  <a:srgbClr val="FFFF00"/>
                </a:solidFill>
                <a:effectLst/>
              </a:rPr>
              <a:t>year </a:t>
            </a:r>
            <a:r>
              <a:rPr lang="en-US" sz="2700" dirty="0">
                <a:effectLst/>
              </a:rPr>
              <a:t>before His death  (Mt. </a:t>
            </a:r>
            <a:r>
              <a:rPr lang="en-US" sz="2700" dirty="0" smtClean="0">
                <a:effectLst/>
              </a:rPr>
              <a:t>16:21-23)</a:t>
            </a:r>
            <a:endParaRPr lang="en-US" sz="2700" dirty="0">
              <a:effectLst/>
            </a:endParaRPr>
          </a:p>
          <a:p>
            <a:pPr marL="457200" indent="-457200" fontAlgn="auto">
              <a:spcBef>
                <a:spcPts val="0"/>
              </a:spcBef>
              <a:spcAft>
                <a:spcPts val="1800"/>
              </a:spcAft>
            </a:pPr>
            <a:r>
              <a:rPr lang="en-US" sz="2700" b="1" dirty="0">
                <a:solidFill>
                  <a:srgbClr val="FFFF00"/>
                </a:solidFill>
                <a:effectLst/>
              </a:rPr>
              <a:t>6 months </a:t>
            </a:r>
            <a:r>
              <a:rPr lang="en-US" sz="2700" dirty="0">
                <a:effectLst/>
              </a:rPr>
              <a:t>before His death  </a:t>
            </a:r>
            <a:r>
              <a:rPr lang="en-US" sz="2700" dirty="0" smtClean="0">
                <a:effectLst/>
              </a:rPr>
              <a:t>(Lk</a:t>
            </a:r>
            <a:r>
              <a:rPr lang="en-US" sz="2700" dirty="0">
                <a:effectLst/>
              </a:rPr>
              <a:t>. 9:43-45)</a:t>
            </a:r>
          </a:p>
          <a:p>
            <a:pPr marL="457200" indent="-457200" fontAlgn="auto">
              <a:spcBef>
                <a:spcPts val="0"/>
              </a:spcBef>
              <a:spcAft>
                <a:spcPts val="1800"/>
              </a:spcAft>
            </a:pPr>
            <a:r>
              <a:rPr lang="en-US" sz="2700" b="1" dirty="0">
                <a:solidFill>
                  <a:srgbClr val="FFFF00"/>
                </a:solidFill>
                <a:effectLst/>
              </a:rPr>
              <a:t>3 months </a:t>
            </a:r>
            <a:r>
              <a:rPr lang="en-US" sz="2700" dirty="0">
                <a:effectLst/>
              </a:rPr>
              <a:t>before His death  </a:t>
            </a:r>
            <a:r>
              <a:rPr lang="en-US" sz="2700" dirty="0" smtClean="0">
                <a:effectLst/>
              </a:rPr>
              <a:t>(Lk</a:t>
            </a:r>
            <a:r>
              <a:rPr lang="en-US" sz="2700" dirty="0">
                <a:effectLst/>
              </a:rPr>
              <a:t>. 18:31-34)</a:t>
            </a:r>
          </a:p>
          <a:p>
            <a:pPr marL="457200" indent="-457200" fontAlgn="auto">
              <a:spcBef>
                <a:spcPts val="0"/>
              </a:spcBef>
              <a:spcAft>
                <a:spcPts val="1800"/>
              </a:spcAft>
            </a:pPr>
            <a:r>
              <a:rPr lang="en-US" sz="2700" b="1" dirty="0">
                <a:solidFill>
                  <a:srgbClr val="FFFF00"/>
                </a:solidFill>
                <a:effectLst/>
              </a:rPr>
              <a:t>1 week</a:t>
            </a:r>
            <a:r>
              <a:rPr lang="en-US" sz="2700" dirty="0">
                <a:effectLst/>
              </a:rPr>
              <a:t> before His death  (Lk. 19:11)</a:t>
            </a:r>
          </a:p>
          <a:p>
            <a:pPr marL="457200" indent="-457200" fontAlgn="auto">
              <a:spcBef>
                <a:spcPts val="0"/>
              </a:spcBef>
              <a:spcAft>
                <a:spcPts val="1800"/>
              </a:spcAft>
            </a:pPr>
            <a:r>
              <a:rPr lang="en-US" sz="2700" b="1" dirty="0">
                <a:solidFill>
                  <a:srgbClr val="FFFF00"/>
                </a:solidFill>
                <a:effectLst/>
              </a:rPr>
              <a:t>1 night </a:t>
            </a:r>
            <a:r>
              <a:rPr lang="en-US" sz="2700" dirty="0">
                <a:effectLst/>
              </a:rPr>
              <a:t>before His death </a:t>
            </a:r>
            <a:r>
              <a:rPr lang="en-US" sz="2700" dirty="0" smtClean="0">
                <a:effectLst/>
              </a:rPr>
              <a:t> (</a:t>
            </a:r>
            <a:r>
              <a:rPr lang="en-US" sz="2700" dirty="0">
                <a:effectLst/>
              </a:rPr>
              <a:t>Jn. 14:1-6; 16:16-22)</a:t>
            </a:r>
          </a:p>
          <a:p>
            <a:pPr marL="457200" indent="-457200" fontAlgn="auto">
              <a:spcBef>
                <a:spcPts val="0"/>
              </a:spcBef>
              <a:spcAft>
                <a:spcPts val="1800"/>
              </a:spcAft>
            </a:pPr>
            <a:r>
              <a:rPr lang="en-US" sz="2700" b="1" dirty="0">
                <a:solidFill>
                  <a:srgbClr val="FFFF00"/>
                </a:solidFill>
                <a:effectLst/>
              </a:rPr>
              <a:t>3 days </a:t>
            </a:r>
            <a:r>
              <a:rPr lang="en-US" sz="2700" dirty="0" smtClean="0">
                <a:effectLst/>
              </a:rPr>
              <a:t>after His death  (Lk</a:t>
            </a:r>
            <a:r>
              <a:rPr lang="en-US" sz="2700" dirty="0">
                <a:effectLst/>
              </a:rPr>
              <a:t>. </a:t>
            </a:r>
            <a:r>
              <a:rPr lang="en-US" sz="2700" dirty="0" smtClean="0">
                <a:effectLst/>
              </a:rPr>
              <a:t>24:9-11; </a:t>
            </a:r>
            <a:r>
              <a:rPr lang="en-US" sz="2700" dirty="0">
                <a:effectLst/>
              </a:rPr>
              <a:t>Jn. </a:t>
            </a:r>
            <a:r>
              <a:rPr lang="en-US" sz="2700" dirty="0" smtClean="0">
                <a:effectLst/>
              </a:rPr>
              <a:t>20:8-10</a:t>
            </a:r>
            <a:r>
              <a:rPr lang="en-US" sz="2700" dirty="0">
                <a:effectLst/>
              </a:rPr>
              <a:t>)</a:t>
            </a:r>
          </a:p>
          <a:p>
            <a:pPr marL="457200" indent="-457200" fontAlgn="auto">
              <a:spcBef>
                <a:spcPts val="0"/>
              </a:spcBef>
              <a:spcAft>
                <a:spcPts val="1800"/>
              </a:spcAft>
            </a:pPr>
            <a:r>
              <a:rPr lang="en-US" sz="2700" b="1" dirty="0">
                <a:solidFill>
                  <a:srgbClr val="FFFF00"/>
                </a:solidFill>
                <a:effectLst/>
              </a:rPr>
              <a:t>43 days </a:t>
            </a:r>
            <a:r>
              <a:rPr lang="en-US" sz="2700" dirty="0" smtClean="0">
                <a:effectLst/>
              </a:rPr>
              <a:t>after His death  (Acts 1:6)</a:t>
            </a:r>
          </a:p>
        </p:txBody>
      </p:sp>
      <p:sp>
        <p:nvSpPr>
          <p:cNvPr id="4" name="Slide Number Placeholder 3"/>
          <p:cNvSpPr>
            <a:spLocks noGrp="1"/>
          </p:cNvSpPr>
          <p:nvPr>
            <p:ph type="sldNum" sz="quarter" idx="12"/>
          </p:nvPr>
        </p:nvSpPr>
        <p:spPr/>
        <p:txBody>
          <a:bodyPr/>
          <a:lstStyle/>
          <a:p>
            <a:fld id="{1CAB29CD-319E-4DC7-A078-ED26C8A170CE}" type="slidenum">
              <a:rPr lang="en-US" smtClean="0">
                <a:solidFill>
                  <a:srgbClr val="FFFFFF"/>
                </a:solidFill>
              </a:rPr>
              <a:pPr/>
              <a:t>256</a:t>
            </a:fld>
            <a:endParaRPr lang="en-US">
              <a:solidFill>
                <a:srgbClr val="FFFFFF"/>
              </a:solidFill>
            </a:endParaRPr>
          </a:p>
        </p:txBody>
      </p:sp>
      <p:pic>
        <p:nvPicPr>
          <p:cNvPr id="244741" name="Picture 5" descr="C:\Users\Kevin\AppData\Local\Microsoft\Windows\Temporary Internet Files\Content.IE5\4P4LEFKG\MC900434411[1].wmf"/>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6858000" y="152399"/>
            <a:ext cx="1981199" cy="2228849"/>
          </a:xfrm>
          <a:prstGeom prst="rect">
            <a:avLst/>
          </a:prstGeom>
          <a:noFill/>
          <a:extLst>
            <a:ext uri="{909E8E84-426E-40DD-AFC4-6F175D3DCCD1}">
              <a14:hiddenFill xmlns:a14="http://schemas.microsoft.com/office/drawing/2010/main">
                <a:solidFill>
                  <a:srgbClr val="FFFFFF"/>
                </a:solidFill>
              </a14:hiddenFill>
            </a:ext>
          </a:extLst>
        </p:spPr>
      </p:pic>
      <p:sp>
        <p:nvSpPr>
          <p:cNvPr id="6" name="Horizontal Scroll 5"/>
          <p:cNvSpPr/>
          <p:nvPr/>
        </p:nvSpPr>
        <p:spPr bwMode="auto">
          <a:xfrm>
            <a:off x="609600" y="2381248"/>
            <a:ext cx="8001000" cy="4019552"/>
          </a:xfrm>
          <a:prstGeom prst="horizontalScroll">
            <a:avLst/>
          </a:prstGeom>
          <a:solidFill>
            <a:srgbClr val="C0000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indent="342900" eaLnBrk="0" hangingPunct="0"/>
            <a:r>
              <a:rPr lang="en-US" sz="2800" b="1" i="1" dirty="0">
                <a:solidFill>
                  <a:prstClr val="white"/>
                </a:solidFill>
              </a:rPr>
              <a:t>Sam Dawson</a:t>
            </a:r>
            <a:r>
              <a:rPr lang="en-US" sz="2800" dirty="0">
                <a:solidFill>
                  <a:prstClr val="white"/>
                </a:solidFill>
              </a:rPr>
              <a:t>:  “They didn’t expect Jesus to go away the night before he died.  They would not have </a:t>
            </a:r>
            <a:r>
              <a:rPr lang="en-US" sz="2800" b="1" dirty="0">
                <a:solidFill>
                  <a:srgbClr val="FFFF00"/>
                </a:solidFill>
              </a:rPr>
              <a:t>asked about a final return</a:t>
            </a:r>
            <a:r>
              <a:rPr lang="en-US" sz="2800" dirty="0">
                <a:solidFill>
                  <a:prstClr val="white"/>
                </a:solidFill>
              </a:rPr>
              <a:t>, which they, at that time, </a:t>
            </a:r>
            <a:r>
              <a:rPr lang="en-US" sz="2800" b="1" dirty="0">
                <a:solidFill>
                  <a:srgbClr val="FFFF00"/>
                </a:solidFill>
              </a:rPr>
              <a:t>didn’t believe in</a:t>
            </a:r>
            <a:r>
              <a:rPr lang="en-US" sz="2800" dirty="0">
                <a:solidFill>
                  <a:prstClr val="white"/>
                </a:solidFill>
              </a:rPr>
              <a:t>.”  (</a:t>
            </a:r>
            <a:r>
              <a:rPr lang="en-US" sz="2800" i="1" dirty="0">
                <a:solidFill>
                  <a:prstClr val="white"/>
                </a:solidFill>
              </a:rPr>
              <a:t>Essays on Eschatology</a:t>
            </a:r>
            <a:r>
              <a:rPr lang="en-US" sz="2800" dirty="0">
                <a:solidFill>
                  <a:prstClr val="white"/>
                </a:solidFill>
              </a:rPr>
              <a:t>, </a:t>
            </a:r>
            <a:r>
              <a:rPr lang="en-US" sz="2800" dirty="0" smtClean="0">
                <a:solidFill>
                  <a:prstClr val="white"/>
                </a:solidFill>
              </a:rPr>
              <a:t>45)</a:t>
            </a:r>
            <a:endParaRPr lang="en-US" sz="2800" dirty="0" smtClean="0">
              <a:solidFill>
                <a:prstClr val="white"/>
              </a:solidFill>
              <a:latin typeface="Arial" charset="0"/>
            </a:endParaRPr>
          </a:p>
        </p:txBody>
      </p:sp>
      <p:sp>
        <p:nvSpPr>
          <p:cNvPr id="5" name="Footer Placeholder 4"/>
          <p:cNvSpPr>
            <a:spLocks noGrp="1"/>
          </p:cNvSpPr>
          <p:nvPr>
            <p:ph type="ftr" sz="quarter" idx="11"/>
          </p:nvPr>
        </p:nvSpPr>
        <p:spPr/>
        <p:txBody>
          <a:bodyPr/>
          <a:lstStyle/>
          <a:p>
            <a:r>
              <a:rPr lang="en-US" smtClean="0">
                <a:solidFill>
                  <a:srgbClr val="FFFFFF"/>
                </a:solidFill>
              </a:rPr>
              <a:t>Kevin Kay</a:t>
            </a:r>
            <a:endParaRPr lang="en-US">
              <a:solidFill>
                <a:srgbClr val="FFFFFF"/>
              </a:solidFill>
            </a:endParaRPr>
          </a:p>
        </p:txBody>
      </p:sp>
    </p:spTree>
    <p:extLst>
      <p:ext uri="{BB962C8B-B14F-4D97-AF65-F5344CB8AC3E}">
        <p14:creationId xmlns:p14="http://schemas.microsoft.com/office/powerpoint/2010/main" val="3118852824"/>
      </p:ext>
    </p:extLst>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left)">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
</file>

<file path=ppt/slides/slide2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z="4200" dirty="0" smtClean="0">
                <a:solidFill>
                  <a:srgbClr val="FF0000"/>
                </a:solidFill>
                <a:latin typeface="Arial Black" pitchFamily="34" charset="0"/>
              </a:rPr>
              <a:t>The Apostles’ Questions</a:t>
            </a:r>
            <a:endParaRPr lang="en-US" sz="4200" dirty="0">
              <a:solidFill>
                <a:srgbClr val="FF0000"/>
              </a:solidFill>
              <a:latin typeface="Arial Black" pitchFamily="34" charset="0"/>
            </a:endParaRPr>
          </a:p>
        </p:txBody>
      </p:sp>
      <p:sp>
        <p:nvSpPr>
          <p:cNvPr id="3" name="Content Placeholder 2"/>
          <p:cNvSpPr>
            <a:spLocks noGrp="1"/>
          </p:cNvSpPr>
          <p:nvPr>
            <p:ph idx="1"/>
          </p:nvPr>
        </p:nvSpPr>
        <p:spPr>
          <a:xfrm>
            <a:off x="457200" y="1676400"/>
            <a:ext cx="8229600" cy="4454525"/>
          </a:xfrm>
        </p:spPr>
        <p:txBody>
          <a:bodyPr/>
          <a:lstStyle/>
          <a:p>
            <a:pPr marL="457200" indent="-457200" fontAlgn="auto">
              <a:spcBef>
                <a:spcPts val="0"/>
              </a:spcBef>
              <a:spcAft>
                <a:spcPts val="2400"/>
              </a:spcAft>
            </a:pPr>
            <a:r>
              <a:rPr lang="en-US" sz="2800" b="1" dirty="0" smtClean="0">
                <a:solidFill>
                  <a:srgbClr val="FFFF00"/>
                </a:solidFill>
                <a:effectLst/>
              </a:rPr>
              <a:t>“Your coming”</a:t>
            </a:r>
            <a:r>
              <a:rPr lang="en-US" sz="2800" dirty="0" smtClean="0">
                <a:effectLst/>
              </a:rPr>
              <a:t> </a:t>
            </a:r>
            <a:r>
              <a:rPr lang="en-US" sz="2800" dirty="0" smtClean="0">
                <a:effectLst/>
                <a:latin typeface="ZDingbats"/>
              </a:rPr>
              <a:t>â</a:t>
            </a:r>
            <a:r>
              <a:rPr lang="en-US" sz="2800" dirty="0" smtClean="0">
                <a:effectLst/>
              </a:rPr>
              <a:t> Invisible, impersonal coming in judgment  (cf. Isa. 19:1; Mt. 10:23; 26:64)</a:t>
            </a:r>
          </a:p>
          <a:p>
            <a:pPr marL="457200" indent="-457200" fontAlgn="auto">
              <a:spcBef>
                <a:spcPts val="0"/>
              </a:spcBef>
              <a:spcAft>
                <a:spcPts val="2400"/>
              </a:spcAft>
            </a:pPr>
            <a:r>
              <a:rPr lang="en-US" sz="2800" b="1" dirty="0" smtClean="0">
                <a:solidFill>
                  <a:srgbClr val="FFFF00"/>
                </a:solidFill>
                <a:effectLst/>
              </a:rPr>
              <a:t>“End of the world {age}”</a:t>
            </a:r>
            <a:r>
              <a:rPr lang="en-US" sz="2800" dirty="0" smtClean="0">
                <a:effectLst/>
              </a:rPr>
              <a:t> </a:t>
            </a:r>
            <a:r>
              <a:rPr lang="en-US" sz="2800" dirty="0" smtClean="0">
                <a:effectLst/>
                <a:latin typeface="ZDingbats"/>
              </a:rPr>
              <a:t>â</a:t>
            </a:r>
            <a:r>
              <a:rPr lang="en-US" sz="2800" dirty="0" smtClean="0">
                <a:effectLst/>
              </a:rPr>
              <a:t> End of the Jewish age  (1 Cor. 10:11; Heb. 9:26)</a:t>
            </a:r>
          </a:p>
          <a:p>
            <a:pPr marL="857250" lvl="1" indent="-457200" fontAlgn="auto">
              <a:spcBef>
                <a:spcPts val="0"/>
              </a:spcBef>
              <a:spcAft>
                <a:spcPts val="2400"/>
              </a:spcAft>
            </a:pPr>
            <a:r>
              <a:rPr lang="en-US" sz="2400" b="1" dirty="0" smtClean="0">
                <a:solidFill>
                  <a:srgbClr val="FFFF00"/>
                </a:solidFill>
                <a:effectLst/>
              </a:rPr>
              <a:t>“This age” </a:t>
            </a:r>
            <a:r>
              <a:rPr lang="en-US" sz="2400" dirty="0" smtClean="0">
                <a:effectLst/>
              </a:rPr>
              <a:t>= Pre-Messianic Age</a:t>
            </a:r>
          </a:p>
          <a:p>
            <a:pPr marL="857250" lvl="1" indent="-457200" fontAlgn="auto">
              <a:spcBef>
                <a:spcPts val="0"/>
              </a:spcBef>
              <a:spcAft>
                <a:spcPts val="2400"/>
              </a:spcAft>
            </a:pPr>
            <a:r>
              <a:rPr lang="en-US" sz="2400" b="1" dirty="0" smtClean="0">
                <a:solidFill>
                  <a:srgbClr val="FFFF00"/>
                </a:solidFill>
                <a:effectLst/>
              </a:rPr>
              <a:t>“The age to come”</a:t>
            </a:r>
            <a:r>
              <a:rPr lang="en-US" sz="2400" dirty="0" smtClean="0">
                <a:effectLst/>
              </a:rPr>
              <a:t> = Messianic Age</a:t>
            </a:r>
          </a:p>
          <a:p>
            <a:pPr marL="457200" indent="-457200" fontAlgn="auto">
              <a:spcBef>
                <a:spcPts val="0"/>
              </a:spcBef>
              <a:spcAft>
                <a:spcPts val="2400"/>
              </a:spcAft>
            </a:pPr>
            <a:r>
              <a:rPr lang="en-US" sz="2800" dirty="0" smtClean="0">
                <a:effectLst/>
              </a:rPr>
              <a:t>Apostles </a:t>
            </a:r>
            <a:r>
              <a:rPr lang="en-US" sz="2800" b="1" dirty="0" smtClean="0">
                <a:solidFill>
                  <a:srgbClr val="FFFF00"/>
                </a:solidFill>
                <a:effectLst/>
              </a:rPr>
              <a:t>understood</a:t>
            </a:r>
            <a:r>
              <a:rPr lang="en-US" sz="2800" dirty="0" smtClean="0">
                <a:effectLst/>
              </a:rPr>
              <a:t>  (Mt. 13:36-43, 51)</a:t>
            </a:r>
          </a:p>
        </p:txBody>
      </p:sp>
      <p:sp>
        <p:nvSpPr>
          <p:cNvPr id="4" name="Slide Number Placeholder 3"/>
          <p:cNvSpPr>
            <a:spLocks noGrp="1"/>
          </p:cNvSpPr>
          <p:nvPr>
            <p:ph type="sldNum" sz="quarter" idx="12"/>
          </p:nvPr>
        </p:nvSpPr>
        <p:spPr/>
        <p:txBody>
          <a:bodyPr/>
          <a:lstStyle/>
          <a:p>
            <a:fld id="{1CAB29CD-319E-4DC7-A078-ED26C8A170CE}" type="slidenum">
              <a:rPr lang="en-US" smtClean="0">
                <a:solidFill>
                  <a:srgbClr val="FFFFFF"/>
                </a:solidFill>
              </a:rPr>
              <a:pPr/>
              <a:t>257</a:t>
            </a:fld>
            <a:endParaRPr lang="en-US">
              <a:solidFill>
                <a:srgbClr val="FFFFFF"/>
              </a:solidFill>
            </a:endParaRPr>
          </a:p>
        </p:txBody>
      </p:sp>
      <p:sp>
        <p:nvSpPr>
          <p:cNvPr id="5" name="Footer Placeholder 4"/>
          <p:cNvSpPr>
            <a:spLocks noGrp="1"/>
          </p:cNvSpPr>
          <p:nvPr>
            <p:ph type="ftr" sz="quarter" idx="11"/>
          </p:nvPr>
        </p:nvSpPr>
        <p:spPr/>
        <p:txBody>
          <a:bodyPr/>
          <a:lstStyle/>
          <a:p>
            <a:r>
              <a:rPr lang="en-US" smtClean="0">
                <a:solidFill>
                  <a:srgbClr val="FFFFFF"/>
                </a:solidFill>
              </a:rPr>
              <a:t>Kevin Kay</a:t>
            </a:r>
            <a:endParaRPr lang="en-US">
              <a:solidFill>
                <a:srgbClr val="FFFFFF"/>
              </a:solidFill>
            </a:endParaRPr>
          </a:p>
        </p:txBody>
      </p:sp>
    </p:spTree>
    <p:extLst>
      <p:ext uri="{BB962C8B-B14F-4D97-AF65-F5344CB8AC3E}">
        <p14:creationId xmlns:p14="http://schemas.microsoft.com/office/powerpoint/2010/main" val="514812391"/>
      </p:ext>
    </p:extLst>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p:cTn id="7" dur="500" fill="hold"/>
                                        <p:tgtEl>
                                          <p:spTgt spid="3">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3">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3">
                                            <p:txEl>
                                              <p:pRg st="0" end="0"/>
                                            </p:txEl>
                                          </p:spTgt>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3">
                                            <p:txEl>
                                              <p:pRg st="1" end="1"/>
                                            </p:txEl>
                                          </p:spTgt>
                                        </p:tgtEl>
                                        <p:attrNameLst>
                                          <p:attrName>style.visibility</p:attrName>
                                        </p:attrNameLst>
                                      </p:cBhvr>
                                      <p:to>
                                        <p:strVal val="visible"/>
                                      </p:to>
                                    </p:set>
                                    <p:anim calcmode="lin" valueType="num">
                                      <p:cBhvr>
                                        <p:cTn id="14" dur="500" fill="hold"/>
                                        <p:tgtEl>
                                          <p:spTgt spid="3">
                                            <p:txEl>
                                              <p:pRg st="1" end="1"/>
                                            </p:txEl>
                                          </p:spTgt>
                                        </p:tgtEl>
                                        <p:attrNameLst>
                                          <p:attrName>ppt_w</p:attrName>
                                        </p:attrNameLst>
                                      </p:cBhvr>
                                      <p:tavLst>
                                        <p:tav tm="0">
                                          <p:val>
                                            <p:fltVal val="0"/>
                                          </p:val>
                                        </p:tav>
                                        <p:tav tm="100000">
                                          <p:val>
                                            <p:strVal val="#ppt_w"/>
                                          </p:val>
                                        </p:tav>
                                      </p:tavLst>
                                    </p:anim>
                                    <p:anim calcmode="lin" valueType="num">
                                      <p:cBhvr>
                                        <p:cTn id="15" dur="500" fill="hold"/>
                                        <p:tgtEl>
                                          <p:spTgt spid="3">
                                            <p:txEl>
                                              <p:pRg st="1" end="1"/>
                                            </p:txEl>
                                          </p:spTgt>
                                        </p:tgtEl>
                                        <p:attrNameLst>
                                          <p:attrName>ppt_h</p:attrName>
                                        </p:attrNameLst>
                                      </p:cBhvr>
                                      <p:tavLst>
                                        <p:tav tm="0">
                                          <p:val>
                                            <p:fltVal val="0"/>
                                          </p:val>
                                        </p:tav>
                                        <p:tav tm="100000">
                                          <p:val>
                                            <p:strVal val="#ppt_h"/>
                                          </p:val>
                                        </p:tav>
                                      </p:tavLst>
                                    </p:anim>
                                    <p:animEffect transition="in" filter="fade">
                                      <p:cBhvr>
                                        <p:cTn id="16" dur="500"/>
                                        <p:tgtEl>
                                          <p:spTgt spid="3">
                                            <p:txEl>
                                              <p:pRg st="1" end="1"/>
                                            </p:txEl>
                                          </p:spTgt>
                                        </p:tgtEl>
                                      </p:cBhvr>
                                    </p:animEffect>
                                  </p:childTnLst>
                                </p:cTn>
                              </p:par>
                            </p:childTnLst>
                          </p:cTn>
                        </p:par>
                      </p:childTnLst>
                    </p:cTn>
                  </p:par>
                  <p:par>
                    <p:cTn id="17" fill="hold">
                      <p:stCondLst>
                        <p:cond delay="indefinite"/>
                      </p:stCondLst>
                      <p:childTnLst>
                        <p:par>
                          <p:cTn id="18" fill="hold">
                            <p:stCondLst>
                              <p:cond delay="0"/>
                            </p:stCondLst>
                            <p:childTnLst>
                              <p:par>
                                <p:cTn id="19" presetID="53" presetClass="entr" presetSubtype="16" fill="hold" grpId="0" nodeType="clickEffect">
                                  <p:stCondLst>
                                    <p:cond delay="0"/>
                                  </p:stCondLst>
                                  <p:childTnLst>
                                    <p:set>
                                      <p:cBhvr>
                                        <p:cTn id="20" dur="1" fill="hold">
                                          <p:stCondLst>
                                            <p:cond delay="0"/>
                                          </p:stCondLst>
                                        </p:cTn>
                                        <p:tgtEl>
                                          <p:spTgt spid="3">
                                            <p:txEl>
                                              <p:pRg st="2" end="2"/>
                                            </p:txEl>
                                          </p:spTgt>
                                        </p:tgtEl>
                                        <p:attrNameLst>
                                          <p:attrName>style.visibility</p:attrName>
                                        </p:attrNameLst>
                                      </p:cBhvr>
                                      <p:to>
                                        <p:strVal val="visible"/>
                                      </p:to>
                                    </p:set>
                                    <p:anim calcmode="lin" valueType="num">
                                      <p:cBhvr>
                                        <p:cTn id="21" dur="500" fill="hold"/>
                                        <p:tgtEl>
                                          <p:spTgt spid="3">
                                            <p:txEl>
                                              <p:pRg st="2" end="2"/>
                                            </p:txEl>
                                          </p:spTgt>
                                        </p:tgtEl>
                                        <p:attrNameLst>
                                          <p:attrName>ppt_w</p:attrName>
                                        </p:attrNameLst>
                                      </p:cBhvr>
                                      <p:tavLst>
                                        <p:tav tm="0">
                                          <p:val>
                                            <p:fltVal val="0"/>
                                          </p:val>
                                        </p:tav>
                                        <p:tav tm="100000">
                                          <p:val>
                                            <p:strVal val="#ppt_w"/>
                                          </p:val>
                                        </p:tav>
                                      </p:tavLst>
                                    </p:anim>
                                    <p:anim calcmode="lin" valueType="num">
                                      <p:cBhvr>
                                        <p:cTn id="22" dur="500" fill="hold"/>
                                        <p:tgtEl>
                                          <p:spTgt spid="3">
                                            <p:txEl>
                                              <p:pRg st="2" end="2"/>
                                            </p:txEl>
                                          </p:spTgt>
                                        </p:tgtEl>
                                        <p:attrNameLst>
                                          <p:attrName>ppt_h</p:attrName>
                                        </p:attrNameLst>
                                      </p:cBhvr>
                                      <p:tavLst>
                                        <p:tav tm="0">
                                          <p:val>
                                            <p:fltVal val="0"/>
                                          </p:val>
                                        </p:tav>
                                        <p:tav tm="100000">
                                          <p:val>
                                            <p:strVal val="#ppt_h"/>
                                          </p:val>
                                        </p:tav>
                                      </p:tavLst>
                                    </p:anim>
                                    <p:animEffect transition="in" filter="fade">
                                      <p:cBhvr>
                                        <p:cTn id="23" dur="500"/>
                                        <p:tgtEl>
                                          <p:spTgt spid="3">
                                            <p:txEl>
                                              <p:pRg st="2" end="2"/>
                                            </p:txEl>
                                          </p:spTgt>
                                        </p:tgtEl>
                                      </p:cBhvr>
                                    </p:animEffect>
                                  </p:childTnLst>
                                </p:cTn>
                              </p:par>
                            </p:childTnLst>
                          </p:cTn>
                        </p:par>
                      </p:childTnLst>
                    </p:cTn>
                  </p:par>
                  <p:par>
                    <p:cTn id="24" fill="hold">
                      <p:stCondLst>
                        <p:cond delay="indefinite"/>
                      </p:stCondLst>
                      <p:childTnLst>
                        <p:par>
                          <p:cTn id="25" fill="hold">
                            <p:stCondLst>
                              <p:cond delay="0"/>
                            </p:stCondLst>
                            <p:childTnLst>
                              <p:par>
                                <p:cTn id="26" presetID="53" presetClass="entr" presetSubtype="16" fill="hold" grpId="0" nodeType="clickEffect">
                                  <p:stCondLst>
                                    <p:cond delay="0"/>
                                  </p:stCondLst>
                                  <p:childTnLst>
                                    <p:set>
                                      <p:cBhvr>
                                        <p:cTn id="27" dur="1" fill="hold">
                                          <p:stCondLst>
                                            <p:cond delay="0"/>
                                          </p:stCondLst>
                                        </p:cTn>
                                        <p:tgtEl>
                                          <p:spTgt spid="3">
                                            <p:txEl>
                                              <p:pRg st="3" end="3"/>
                                            </p:txEl>
                                          </p:spTgt>
                                        </p:tgtEl>
                                        <p:attrNameLst>
                                          <p:attrName>style.visibility</p:attrName>
                                        </p:attrNameLst>
                                      </p:cBhvr>
                                      <p:to>
                                        <p:strVal val="visible"/>
                                      </p:to>
                                    </p:set>
                                    <p:anim calcmode="lin" valueType="num">
                                      <p:cBhvr>
                                        <p:cTn id="28" dur="500" fill="hold"/>
                                        <p:tgtEl>
                                          <p:spTgt spid="3">
                                            <p:txEl>
                                              <p:pRg st="3" end="3"/>
                                            </p:txEl>
                                          </p:spTgt>
                                        </p:tgtEl>
                                        <p:attrNameLst>
                                          <p:attrName>ppt_w</p:attrName>
                                        </p:attrNameLst>
                                      </p:cBhvr>
                                      <p:tavLst>
                                        <p:tav tm="0">
                                          <p:val>
                                            <p:fltVal val="0"/>
                                          </p:val>
                                        </p:tav>
                                        <p:tav tm="100000">
                                          <p:val>
                                            <p:strVal val="#ppt_w"/>
                                          </p:val>
                                        </p:tav>
                                      </p:tavLst>
                                    </p:anim>
                                    <p:anim calcmode="lin" valueType="num">
                                      <p:cBhvr>
                                        <p:cTn id="29" dur="500" fill="hold"/>
                                        <p:tgtEl>
                                          <p:spTgt spid="3">
                                            <p:txEl>
                                              <p:pRg st="3" end="3"/>
                                            </p:txEl>
                                          </p:spTgt>
                                        </p:tgtEl>
                                        <p:attrNameLst>
                                          <p:attrName>ppt_h</p:attrName>
                                        </p:attrNameLst>
                                      </p:cBhvr>
                                      <p:tavLst>
                                        <p:tav tm="0">
                                          <p:val>
                                            <p:fltVal val="0"/>
                                          </p:val>
                                        </p:tav>
                                        <p:tav tm="100000">
                                          <p:val>
                                            <p:strVal val="#ppt_h"/>
                                          </p:val>
                                        </p:tav>
                                      </p:tavLst>
                                    </p:anim>
                                    <p:animEffect transition="in" filter="fade">
                                      <p:cBhvr>
                                        <p:cTn id="30" dur="500"/>
                                        <p:tgtEl>
                                          <p:spTgt spid="3">
                                            <p:txEl>
                                              <p:pRg st="3" end="3"/>
                                            </p:txEl>
                                          </p:spTgt>
                                        </p:tgtEl>
                                      </p:cBhvr>
                                    </p:animEffect>
                                  </p:childTnLst>
                                </p:cTn>
                              </p:par>
                            </p:childTnLst>
                          </p:cTn>
                        </p:par>
                      </p:childTnLst>
                    </p:cTn>
                  </p:par>
                  <p:par>
                    <p:cTn id="31" fill="hold">
                      <p:stCondLst>
                        <p:cond delay="indefinite"/>
                      </p:stCondLst>
                      <p:childTnLst>
                        <p:par>
                          <p:cTn id="32" fill="hold">
                            <p:stCondLst>
                              <p:cond delay="0"/>
                            </p:stCondLst>
                            <p:childTnLst>
                              <p:par>
                                <p:cTn id="33" presetID="53" presetClass="entr" presetSubtype="16" fill="hold" grpId="0" nodeType="clickEffect">
                                  <p:stCondLst>
                                    <p:cond delay="0"/>
                                  </p:stCondLst>
                                  <p:childTnLst>
                                    <p:set>
                                      <p:cBhvr>
                                        <p:cTn id="34" dur="1" fill="hold">
                                          <p:stCondLst>
                                            <p:cond delay="0"/>
                                          </p:stCondLst>
                                        </p:cTn>
                                        <p:tgtEl>
                                          <p:spTgt spid="3">
                                            <p:txEl>
                                              <p:pRg st="4" end="4"/>
                                            </p:txEl>
                                          </p:spTgt>
                                        </p:tgtEl>
                                        <p:attrNameLst>
                                          <p:attrName>style.visibility</p:attrName>
                                        </p:attrNameLst>
                                      </p:cBhvr>
                                      <p:to>
                                        <p:strVal val="visible"/>
                                      </p:to>
                                    </p:set>
                                    <p:anim calcmode="lin" valueType="num">
                                      <p:cBhvr>
                                        <p:cTn id="35" dur="500" fill="hold"/>
                                        <p:tgtEl>
                                          <p:spTgt spid="3">
                                            <p:txEl>
                                              <p:pRg st="4" end="4"/>
                                            </p:txEl>
                                          </p:spTgt>
                                        </p:tgtEl>
                                        <p:attrNameLst>
                                          <p:attrName>ppt_w</p:attrName>
                                        </p:attrNameLst>
                                      </p:cBhvr>
                                      <p:tavLst>
                                        <p:tav tm="0">
                                          <p:val>
                                            <p:fltVal val="0"/>
                                          </p:val>
                                        </p:tav>
                                        <p:tav tm="100000">
                                          <p:val>
                                            <p:strVal val="#ppt_w"/>
                                          </p:val>
                                        </p:tav>
                                      </p:tavLst>
                                    </p:anim>
                                    <p:anim calcmode="lin" valueType="num">
                                      <p:cBhvr>
                                        <p:cTn id="36" dur="500" fill="hold"/>
                                        <p:tgtEl>
                                          <p:spTgt spid="3">
                                            <p:txEl>
                                              <p:pRg st="4" end="4"/>
                                            </p:txEl>
                                          </p:spTgt>
                                        </p:tgtEl>
                                        <p:attrNameLst>
                                          <p:attrName>ppt_h</p:attrName>
                                        </p:attrNameLst>
                                      </p:cBhvr>
                                      <p:tavLst>
                                        <p:tav tm="0">
                                          <p:val>
                                            <p:fltVal val="0"/>
                                          </p:val>
                                        </p:tav>
                                        <p:tav tm="100000">
                                          <p:val>
                                            <p:strVal val="#ppt_h"/>
                                          </p:val>
                                        </p:tav>
                                      </p:tavLst>
                                    </p:anim>
                                    <p:animEffect transition="in" filter="fade">
                                      <p:cBhvr>
                                        <p:cTn id="37" dur="500"/>
                                        <p:tgtEl>
                                          <p:spTgt spid="3">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2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6898" name="Rectangle 2"/>
          <p:cNvSpPr>
            <a:spLocks noGrp="1" noChangeArrowheads="1"/>
          </p:cNvSpPr>
          <p:nvPr>
            <p:ph type="title"/>
          </p:nvPr>
        </p:nvSpPr>
        <p:spPr/>
        <p:txBody>
          <a:bodyPr/>
          <a:lstStyle/>
          <a:p>
            <a:r>
              <a:rPr lang="en-US" dirty="0" smtClean="0">
                <a:solidFill>
                  <a:srgbClr val="FF0000"/>
                </a:solidFill>
                <a:effectLst/>
              </a:rPr>
              <a:t>Is There A Transition?</a:t>
            </a:r>
          </a:p>
        </p:txBody>
      </p:sp>
      <p:graphicFrame>
        <p:nvGraphicFramePr>
          <p:cNvPr id="149524" name="Group 20"/>
          <p:cNvGraphicFramePr>
            <a:graphicFrameLocks noGrp="1"/>
          </p:cNvGraphicFramePr>
          <p:nvPr>
            <p:ph type="tbl" idx="1"/>
            <p:extLst>
              <p:ext uri="{D42A27DB-BD31-4B8C-83A1-F6EECF244321}">
                <p14:modId xmlns:p14="http://schemas.microsoft.com/office/powerpoint/2010/main" val="3556581508"/>
              </p:ext>
            </p:extLst>
          </p:nvPr>
        </p:nvGraphicFramePr>
        <p:xfrm>
          <a:off x="457200" y="1600200"/>
          <a:ext cx="8229600" cy="4192588"/>
        </p:xfrm>
        <a:graphic>
          <a:graphicData uri="http://schemas.openxmlformats.org/drawingml/2006/table">
            <a:tbl>
              <a:tblPr firstRow="1" bandRow="1">
                <a:tableStyleId>{3C2FFA5D-87B4-456A-9821-1D502468CF0F}</a:tableStyleId>
              </a:tblPr>
              <a:tblGrid>
                <a:gridCol w="4114800"/>
                <a:gridCol w="4114800"/>
              </a:tblGrid>
              <a:tr h="669925">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90000"/>
                        <a:buFont typeface="Wingdings" pitchFamily="2" charset="2"/>
                        <a:buNone/>
                        <a:tabLst/>
                      </a:pPr>
                      <a:r>
                        <a:rPr kumimoji="0" lang="en-US" sz="2800" b="0" u="none" strike="noStrike" cap="none" normalizeH="0" baseline="0" dirty="0" smtClean="0">
                          <a:ln>
                            <a:noFill/>
                          </a:ln>
                          <a:effectLst>
                            <a:outerShdw blurRad="38100" dist="38100" dir="2700000" algn="tl">
                              <a:srgbClr val="000000"/>
                            </a:outerShdw>
                          </a:effectLst>
                          <a:latin typeface="+mj-lt"/>
                        </a:rPr>
                        <a:t>Matthew 24</a:t>
                      </a:r>
                      <a:endParaRPr kumimoji="0" lang="en-US" sz="2800" b="0" i="0" u="none" strike="noStrike" cap="none" normalizeH="0" baseline="0" dirty="0">
                        <a:ln>
                          <a:noFill/>
                        </a:ln>
                        <a:solidFill>
                          <a:schemeClr val="tx1"/>
                        </a:solidFill>
                        <a:effectLst>
                          <a:outerShdw blurRad="38100" dist="38100" dir="2700000" algn="tl">
                            <a:srgbClr val="000000"/>
                          </a:outerShdw>
                        </a:effectLst>
                        <a:latin typeface="+mj-lt"/>
                      </a:endParaRPr>
                    </a:p>
                  </a:txBody>
                  <a:tcPr anchor="ctr" horzOverflow="overflow"/>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90000"/>
                        <a:buFont typeface="Wingdings" pitchFamily="2" charset="2"/>
                        <a:buNone/>
                        <a:tabLst/>
                      </a:pPr>
                      <a:r>
                        <a:rPr kumimoji="0" lang="en-US" sz="2800" b="0" u="none" strike="noStrike" kern="1200" cap="none" normalizeH="0" baseline="0" dirty="0" smtClean="0">
                          <a:ln>
                            <a:noFill/>
                          </a:ln>
                          <a:solidFill>
                            <a:schemeClr val="lt1"/>
                          </a:solidFill>
                          <a:effectLst>
                            <a:outerShdw blurRad="38100" dist="38100" dir="2700000" algn="tl">
                              <a:srgbClr val="000000"/>
                            </a:outerShdw>
                          </a:effectLst>
                          <a:latin typeface="+mj-lt"/>
                          <a:ea typeface="+mn-ea"/>
                          <a:cs typeface="+mn-cs"/>
                        </a:rPr>
                        <a:t>Luke 17</a:t>
                      </a:r>
                      <a:endParaRPr kumimoji="0" lang="en-US" sz="2800" b="0" u="none" strike="noStrike" kern="1200" cap="none" normalizeH="0" baseline="0" dirty="0">
                        <a:ln>
                          <a:noFill/>
                        </a:ln>
                        <a:solidFill>
                          <a:schemeClr val="lt1"/>
                        </a:solidFill>
                        <a:effectLst>
                          <a:outerShdw blurRad="38100" dist="38100" dir="2700000" algn="tl">
                            <a:srgbClr val="000000"/>
                          </a:outerShdw>
                        </a:effectLst>
                        <a:latin typeface="+mj-lt"/>
                        <a:ea typeface="+mn-ea"/>
                        <a:cs typeface="+mn-cs"/>
                      </a:endParaRPr>
                    </a:p>
                  </a:txBody>
                  <a:tcPr anchor="ctr" horzOverflow="overflow"/>
                </a:tc>
              </a:tr>
              <a:tr h="1174750">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90000"/>
                        <a:buFont typeface="Wingdings" pitchFamily="2" charset="2"/>
                        <a:buNone/>
                        <a:tabLst/>
                      </a:pPr>
                      <a:r>
                        <a:rPr kumimoji="0" lang="en-US" sz="2800" b="0" u="none" strike="noStrike" cap="none" normalizeH="0" baseline="0" dirty="0" smtClean="0">
                          <a:ln>
                            <a:noFill/>
                          </a:ln>
                          <a:effectLst/>
                          <a:latin typeface="+mj-lt"/>
                        </a:rPr>
                        <a:t>Housetop and Field</a:t>
                      </a:r>
                      <a:r>
                        <a:rPr kumimoji="0" lang="en-US" sz="2800" b="1" u="none" strike="noStrike" cap="none" normalizeH="0" baseline="0" dirty="0" smtClean="0">
                          <a:ln>
                            <a:noFill/>
                          </a:ln>
                          <a:effectLst/>
                        </a:rPr>
                        <a:t/>
                      </a:r>
                      <a:br>
                        <a:rPr kumimoji="0" lang="en-US" sz="2800" b="1" u="none" strike="noStrike" cap="none" normalizeH="0" baseline="0" dirty="0" smtClean="0">
                          <a:ln>
                            <a:noFill/>
                          </a:ln>
                          <a:effectLst/>
                        </a:rPr>
                      </a:br>
                      <a:r>
                        <a:rPr kumimoji="0" lang="en-US" sz="2800" u="none" strike="noStrike" cap="none" normalizeH="0" baseline="0" dirty="0" smtClean="0">
                          <a:ln>
                            <a:noFill/>
                          </a:ln>
                          <a:effectLst/>
                        </a:rPr>
                        <a:t>(Mt. 24:17-18) </a:t>
                      </a:r>
                      <a:endParaRPr kumimoji="0" lang="en-US" sz="2800" b="0" i="0" u="none" strike="noStrike" cap="none" normalizeH="0" baseline="0" dirty="0">
                        <a:ln>
                          <a:noFill/>
                        </a:ln>
                        <a:solidFill>
                          <a:schemeClr val="tx1"/>
                        </a:solidFill>
                        <a:effectLst/>
                        <a:latin typeface="Arial" charset="0"/>
                      </a:endParaRPr>
                    </a:p>
                  </a:txBody>
                  <a:tcPr anchor="ctr" horzOverflow="overflow"/>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90000"/>
                        <a:buFont typeface="Wingdings" pitchFamily="2" charset="2"/>
                        <a:buNone/>
                        <a:tabLst/>
                      </a:pPr>
                      <a:r>
                        <a:rPr kumimoji="0" lang="en-US" sz="2800" b="0" u="none" strike="noStrike" kern="1200" cap="none" normalizeH="0" baseline="0" dirty="0">
                          <a:ln>
                            <a:noFill/>
                          </a:ln>
                          <a:solidFill>
                            <a:schemeClr val="dk1"/>
                          </a:solidFill>
                          <a:effectLst/>
                          <a:latin typeface="+mj-lt"/>
                          <a:ea typeface="+mn-ea"/>
                          <a:cs typeface="+mn-cs"/>
                        </a:rPr>
                        <a:t>Days of Noah</a:t>
                      </a:r>
                      <a:r>
                        <a:rPr kumimoji="0" lang="en-US" sz="2800" u="none" strike="noStrike" cap="none" normalizeH="0" baseline="0" dirty="0">
                          <a:ln>
                            <a:noFill/>
                          </a:ln>
                          <a:effectLst/>
                        </a:rPr>
                        <a:t/>
                      </a:r>
                      <a:br>
                        <a:rPr kumimoji="0" lang="en-US" sz="2800" u="none" strike="noStrike" cap="none" normalizeH="0" baseline="0" dirty="0">
                          <a:ln>
                            <a:noFill/>
                          </a:ln>
                          <a:effectLst/>
                        </a:rPr>
                      </a:br>
                      <a:r>
                        <a:rPr kumimoji="0" lang="en-US" sz="2800" u="none" strike="noStrike" cap="none" normalizeH="0" baseline="0" dirty="0">
                          <a:ln>
                            <a:noFill/>
                          </a:ln>
                          <a:effectLst/>
                        </a:rPr>
                        <a:t>(Lk. 17:26-30)</a:t>
                      </a:r>
                      <a:endParaRPr kumimoji="0" lang="en-US" sz="2800" b="0" i="0" u="none" strike="noStrike" cap="none" normalizeH="0" baseline="0" dirty="0">
                        <a:ln>
                          <a:noFill/>
                        </a:ln>
                        <a:solidFill>
                          <a:schemeClr val="tx1"/>
                        </a:solidFill>
                        <a:effectLst/>
                        <a:latin typeface="CG Times (W1)" charset="0"/>
                        <a:cs typeface="Times New Roman" pitchFamily="18" charset="0"/>
                      </a:endParaRPr>
                    </a:p>
                  </a:txBody>
                  <a:tcPr anchor="ctr" horzOverflow="overflow"/>
                </a:tc>
              </a:tr>
              <a:tr h="1173163">
                <a:tc gridSpan="2">
                  <a:txBody>
                    <a:bodyPr/>
                    <a:lstStyle/>
                    <a:p>
                      <a:pPr marL="0" marR="0" lvl="0" indent="0" algn="ctr" defTabSz="914400" rtl="0" eaLnBrk="1" fontAlgn="base" latinLnBrk="0" hangingPunct="1">
                        <a:lnSpc>
                          <a:spcPct val="100000"/>
                        </a:lnSpc>
                        <a:spcBef>
                          <a:spcPct val="20000"/>
                        </a:spcBef>
                        <a:spcAft>
                          <a:spcPct val="0"/>
                        </a:spcAft>
                        <a:buClr>
                          <a:schemeClr val="hlink"/>
                        </a:buClr>
                        <a:buSzPct val="90000"/>
                        <a:buFont typeface="Wingdings" pitchFamily="2" charset="2"/>
                        <a:buNone/>
                        <a:tabLst/>
                      </a:pPr>
                      <a:r>
                        <a:rPr kumimoji="0" lang="en-US" sz="2800" u="none" strike="noStrike" cap="none" normalizeH="0" baseline="0" dirty="0">
                          <a:ln>
                            <a:noFill/>
                          </a:ln>
                          <a:effectLst/>
                          <a:latin typeface="+mj-lt"/>
                        </a:rPr>
                        <a:t>SUPPOSED TRANSITION</a:t>
                      </a:r>
                      <a:r>
                        <a:rPr kumimoji="0" lang="en-US" sz="2800" u="none" strike="noStrike" cap="none" normalizeH="0" baseline="0" dirty="0">
                          <a:ln>
                            <a:noFill/>
                          </a:ln>
                          <a:effectLst/>
                        </a:rPr>
                        <a:t/>
                      </a:r>
                      <a:br>
                        <a:rPr kumimoji="0" lang="en-US" sz="2800" u="none" strike="noStrike" cap="none" normalizeH="0" baseline="0" dirty="0">
                          <a:ln>
                            <a:noFill/>
                          </a:ln>
                          <a:effectLst/>
                        </a:rPr>
                      </a:br>
                      <a:r>
                        <a:rPr kumimoji="0" lang="en-US" sz="2000" u="none" strike="noStrike" cap="none" normalizeH="0" baseline="0" dirty="0">
                          <a:ln>
                            <a:noFill/>
                          </a:ln>
                          <a:effectLst/>
                        </a:rPr>
                        <a:t>(Mt. 24:34-35; Mk. 13:30-31; Lk. 21:32-33)</a:t>
                      </a:r>
                      <a:endParaRPr kumimoji="0" lang="en-US" sz="2000" b="0" i="0" u="none" strike="noStrike" cap="none" normalizeH="0" baseline="0" dirty="0">
                        <a:ln>
                          <a:noFill/>
                        </a:ln>
                        <a:solidFill>
                          <a:schemeClr val="tx1"/>
                        </a:solidFill>
                        <a:effectLst/>
                        <a:latin typeface="Arial" charset="0"/>
                      </a:endParaRPr>
                    </a:p>
                  </a:txBody>
                  <a:tcPr anchor="ctr" horzOverflow="overflow"/>
                </a:tc>
                <a:tc hMerge="1">
                  <a:txBody>
                    <a:bodyPr/>
                    <a:lstStyle/>
                    <a:p>
                      <a:endParaRPr lang="en-US"/>
                    </a:p>
                  </a:txBody>
                  <a:tcPr/>
                </a:tc>
              </a:tr>
              <a:tr h="1174750">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90000"/>
                        <a:buFont typeface="Wingdings" pitchFamily="2" charset="2"/>
                        <a:buNone/>
                        <a:tabLst/>
                      </a:pPr>
                      <a:r>
                        <a:rPr kumimoji="0" lang="en-US" sz="2800" b="0" u="none" strike="noStrike" kern="1200" cap="none" normalizeH="0" baseline="0" dirty="0" smtClean="0">
                          <a:ln>
                            <a:noFill/>
                          </a:ln>
                          <a:solidFill>
                            <a:schemeClr val="dk1"/>
                          </a:solidFill>
                          <a:effectLst/>
                          <a:latin typeface="+mj-lt"/>
                          <a:ea typeface="+mn-ea"/>
                          <a:cs typeface="+mn-cs"/>
                        </a:rPr>
                        <a:t>Days of Noah</a:t>
                      </a:r>
                      <a:r>
                        <a:rPr kumimoji="0" lang="en-US" sz="2800" u="none" strike="noStrike" cap="none" normalizeH="0" baseline="0" dirty="0" smtClean="0">
                          <a:ln>
                            <a:noFill/>
                          </a:ln>
                          <a:effectLst/>
                        </a:rPr>
                        <a:t/>
                      </a:r>
                      <a:br>
                        <a:rPr kumimoji="0" lang="en-US" sz="2800" u="none" strike="noStrike" cap="none" normalizeH="0" baseline="0" dirty="0" smtClean="0">
                          <a:ln>
                            <a:noFill/>
                          </a:ln>
                          <a:effectLst/>
                        </a:rPr>
                      </a:br>
                      <a:r>
                        <a:rPr kumimoji="0" lang="en-US" sz="2800" u="none" strike="noStrike" cap="none" normalizeH="0" baseline="0" dirty="0" smtClean="0">
                          <a:ln>
                            <a:noFill/>
                          </a:ln>
                          <a:effectLst/>
                        </a:rPr>
                        <a:t>(Mt. 24:37-39)</a:t>
                      </a:r>
                      <a:endParaRPr kumimoji="0" lang="en-US" sz="2800" b="0" i="0" u="none" strike="noStrike" cap="none" normalizeH="0" baseline="0" dirty="0">
                        <a:ln>
                          <a:noFill/>
                        </a:ln>
                        <a:solidFill>
                          <a:schemeClr val="tx1"/>
                        </a:solidFill>
                        <a:effectLst/>
                        <a:latin typeface="CG Times (W1)" charset="0"/>
                        <a:cs typeface="Times New Roman" pitchFamily="18" charset="0"/>
                      </a:endParaRPr>
                    </a:p>
                  </a:txBody>
                  <a:tcPr anchor="ctr" horzOverflow="overflow"/>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90000"/>
                        <a:buFont typeface="Wingdings" pitchFamily="2" charset="2"/>
                        <a:buNone/>
                        <a:tabLst/>
                      </a:pPr>
                      <a:r>
                        <a:rPr kumimoji="0" lang="en-US" sz="2800" b="0" u="none" strike="noStrike" kern="1200" cap="none" normalizeH="0" baseline="0" dirty="0">
                          <a:ln>
                            <a:noFill/>
                          </a:ln>
                          <a:solidFill>
                            <a:schemeClr val="dk1"/>
                          </a:solidFill>
                          <a:effectLst/>
                          <a:latin typeface="+mj-lt"/>
                          <a:ea typeface="+mn-ea"/>
                          <a:cs typeface="+mn-cs"/>
                        </a:rPr>
                        <a:t>Housetop and Field</a:t>
                      </a:r>
                      <a:r>
                        <a:rPr kumimoji="0" lang="en-US" sz="2800" u="none" strike="noStrike" cap="none" normalizeH="0" baseline="0" dirty="0">
                          <a:ln>
                            <a:noFill/>
                          </a:ln>
                          <a:effectLst>
                            <a:outerShdw blurRad="38100" dist="38100" dir="2700000" algn="tl">
                              <a:srgbClr val="000000"/>
                            </a:outerShdw>
                          </a:effectLst>
                        </a:rPr>
                        <a:t/>
                      </a:r>
                      <a:br>
                        <a:rPr kumimoji="0" lang="en-US" sz="2800" u="none" strike="noStrike" cap="none" normalizeH="0" baseline="0" dirty="0">
                          <a:ln>
                            <a:noFill/>
                          </a:ln>
                          <a:effectLst>
                            <a:outerShdw blurRad="38100" dist="38100" dir="2700000" algn="tl">
                              <a:srgbClr val="000000"/>
                            </a:outerShdw>
                          </a:effectLst>
                        </a:rPr>
                      </a:br>
                      <a:r>
                        <a:rPr kumimoji="0" lang="en-US" sz="2800" u="none" strike="noStrike" cap="none" normalizeH="0" baseline="0" dirty="0">
                          <a:ln>
                            <a:noFill/>
                          </a:ln>
                          <a:effectLst/>
                        </a:rPr>
                        <a:t>(Lk. 17:31)</a:t>
                      </a:r>
                      <a:endParaRPr kumimoji="0" lang="en-US" sz="2800" b="0" i="0" u="none" strike="noStrike" cap="none" normalizeH="0" baseline="0" dirty="0">
                        <a:ln>
                          <a:noFill/>
                        </a:ln>
                        <a:solidFill>
                          <a:schemeClr val="tx1"/>
                        </a:solidFill>
                        <a:effectLst/>
                        <a:latin typeface="CG Times (W1)" charset="0"/>
                        <a:cs typeface="Times New Roman" pitchFamily="18" charset="0"/>
                      </a:endParaRPr>
                    </a:p>
                  </a:txBody>
                  <a:tcPr anchor="ctr" horzOverflow="overflow"/>
                </a:tc>
              </a:tr>
            </a:tbl>
          </a:graphicData>
        </a:graphic>
      </p:graphicFrame>
      <p:sp>
        <p:nvSpPr>
          <p:cNvPr id="19" name="Slide Number Placeholder 5"/>
          <p:cNvSpPr>
            <a:spLocks noGrp="1"/>
          </p:cNvSpPr>
          <p:nvPr>
            <p:ph type="sldNum" sz="quarter" idx="12"/>
          </p:nvPr>
        </p:nvSpPr>
        <p:spPr/>
        <p:txBody>
          <a:bodyPr/>
          <a:lstStyle/>
          <a:p>
            <a:pPr>
              <a:defRPr/>
            </a:pPr>
            <a:fld id="{F1451887-CFD8-4556-BE31-57CD28404864}" type="slidenum">
              <a:rPr lang="en-US">
                <a:solidFill>
                  <a:srgbClr val="FFFFFF"/>
                </a:solidFill>
              </a:rPr>
              <a:pPr>
                <a:defRPr/>
              </a:pPr>
              <a:t>258</a:t>
            </a:fld>
            <a:endParaRPr lang="en-US">
              <a:solidFill>
                <a:srgbClr val="FFFFFF"/>
              </a:solidFill>
            </a:endParaRPr>
          </a:p>
        </p:txBody>
      </p:sp>
      <p:sp>
        <p:nvSpPr>
          <p:cNvPr id="2" name="Circular Arrow 1"/>
          <p:cNvSpPr/>
          <p:nvPr/>
        </p:nvSpPr>
        <p:spPr bwMode="auto">
          <a:xfrm rot="15548394" flipV="1">
            <a:off x="7077009" y="2844265"/>
            <a:ext cx="2018819" cy="1959156"/>
          </a:xfrm>
          <a:prstGeom prst="circularArrow">
            <a:avLst/>
          </a:prstGeom>
          <a:solidFill>
            <a:srgbClr val="C00000"/>
          </a:solidFill>
          <a:ln w="9525" cap="flat" cmpd="sng" algn="ctr">
            <a:noFill/>
            <a:prstDash val="solid"/>
            <a:round/>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91440" tIns="45720" rIns="91440" bIns="45720" numCol="1" rtlCol="0" anchor="t" anchorCtr="0" compatLnSpc="1">
            <a:prstTxWarp prst="textNoShape">
              <a:avLst/>
            </a:prstTxWarp>
          </a:bodyPr>
          <a:lstStyle/>
          <a:p>
            <a:pPr algn="ctr" eaLnBrk="0" hangingPunct="0"/>
            <a:r>
              <a:rPr lang="en-US" sz="2000" b="1" dirty="0" smtClean="0">
                <a:solidFill>
                  <a:schemeClr val="bg1"/>
                </a:solidFill>
                <a:latin typeface="+mj-lt"/>
              </a:rPr>
              <a:t>I</a:t>
            </a:r>
            <a:r>
              <a:rPr lang="en-US" sz="2000" dirty="0" smtClean="0">
                <a:solidFill>
                  <a:schemeClr val="bg1"/>
                </a:solidFill>
                <a:latin typeface="+mj-lt"/>
              </a:rPr>
              <a:t>n That Day</a:t>
            </a:r>
          </a:p>
        </p:txBody>
      </p:sp>
      <p:sp>
        <p:nvSpPr>
          <p:cNvPr id="3" name="Footer Placeholder 2"/>
          <p:cNvSpPr>
            <a:spLocks noGrp="1"/>
          </p:cNvSpPr>
          <p:nvPr>
            <p:ph type="ftr" sz="quarter" idx="11"/>
          </p:nvPr>
        </p:nvSpPr>
        <p:spPr/>
        <p:txBody>
          <a:bodyPr/>
          <a:lstStyle/>
          <a:p>
            <a:pPr>
              <a:defRPr/>
            </a:pPr>
            <a:r>
              <a:rPr lang="en-US" dirty="0" smtClean="0"/>
              <a:t>Sam Dawson</a:t>
            </a:r>
            <a:endParaRPr lang="en-US" dirty="0"/>
          </a:p>
        </p:txBody>
      </p:sp>
    </p:spTree>
    <p:extLst>
      <p:ext uri="{BB962C8B-B14F-4D97-AF65-F5344CB8AC3E}">
        <p14:creationId xmlns:p14="http://schemas.microsoft.com/office/powerpoint/2010/main" val="1527069828"/>
      </p:ext>
    </p:extLst>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down)">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2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6898" name="Rectangle 2"/>
          <p:cNvSpPr>
            <a:spLocks noGrp="1" noChangeArrowheads="1"/>
          </p:cNvSpPr>
          <p:nvPr>
            <p:ph type="title"/>
          </p:nvPr>
        </p:nvSpPr>
        <p:spPr/>
        <p:txBody>
          <a:bodyPr/>
          <a:lstStyle/>
          <a:p>
            <a:r>
              <a:rPr lang="en-US" dirty="0" smtClean="0">
                <a:solidFill>
                  <a:srgbClr val="FF0000"/>
                </a:solidFill>
                <a:effectLst/>
              </a:rPr>
              <a:t>Is There A Transition?</a:t>
            </a:r>
          </a:p>
        </p:txBody>
      </p:sp>
      <p:graphicFrame>
        <p:nvGraphicFramePr>
          <p:cNvPr id="149524" name="Group 20"/>
          <p:cNvGraphicFramePr>
            <a:graphicFrameLocks noGrp="1"/>
          </p:cNvGraphicFramePr>
          <p:nvPr>
            <p:ph type="tbl" idx="1"/>
            <p:extLst>
              <p:ext uri="{D42A27DB-BD31-4B8C-83A1-F6EECF244321}">
                <p14:modId xmlns:p14="http://schemas.microsoft.com/office/powerpoint/2010/main" val="2868214753"/>
              </p:ext>
            </p:extLst>
          </p:nvPr>
        </p:nvGraphicFramePr>
        <p:xfrm>
          <a:off x="457200" y="1600200"/>
          <a:ext cx="8229600" cy="4192588"/>
        </p:xfrm>
        <a:graphic>
          <a:graphicData uri="http://schemas.openxmlformats.org/drawingml/2006/table">
            <a:tbl>
              <a:tblPr firstRow="1" bandRow="1">
                <a:tableStyleId>{3C2FFA5D-87B4-456A-9821-1D502468CF0F}</a:tableStyleId>
              </a:tblPr>
              <a:tblGrid>
                <a:gridCol w="4114800"/>
                <a:gridCol w="4114800"/>
              </a:tblGrid>
              <a:tr h="669925">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90000"/>
                        <a:buFont typeface="Wingdings" pitchFamily="2" charset="2"/>
                        <a:buNone/>
                        <a:tabLst/>
                      </a:pPr>
                      <a:r>
                        <a:rPr kumimoji="0" lang="en-US" sz="2800" b="0" u="none" strike="noStrike" cap="none" normalizeH="0" baseline="0" dirty="0" smtClean="0">
                          <a:ln>
                            <a:noFill/>
                          </a:ln>
                          <a:effectLst>
                            <a:outerShdw blurRad="38100" dist="38100" dir="2700000" algn="tl">
                              <a:srgbClr val="000000"/>
                            </a:outerShdw>
                          </a:effectLst>
                          <a:latin typeface="+mj-lt"/>
                        </a:rPr>
                        <a:t>Matthew 24</a:t>
                      </a:r>
                      <a:endParaRPr kumimoji="0" lang="en-US" sz="2800" b="0" i="0" u="none" strike="noStrike" cap="none" normalizeH="0" baseline="0" dirty="0">
                        <a:ln>
                          <a:noFill/>
                        </a:ln>
                        <a:solidFill>
                          <a:schemeClr val="tx1"/>
                        </a:solidFill>
                        <a:effectLst>
                          <a:outerShdw blurRad="38100" dist="38100" dir="2700000" algn="tl">
                            <a:srgbClr val="000000"/>
                          </a:outerShdw>
                        </a:effectLst>
                        <a:latin typeface="+mj-lt"/>
                      </a:endParaRPr>
                    </a:p>
                  </a:txBody>
                  <a:tcPr anchor="ctr" horzOverflow="overflow"/>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90000"/>
                        <a:buFont typeface="Wingdings" pitchFamily="2" charset="2"/>
                        <a:buNone/>
                        <a:tabLst/>
                      </a:pPr>
                      <a:r>
                        <a:rPr kumimoji="0" lang="en-US" sz="2800" b="0" u="none" strike="noStrike" kern="1200" cap="none" normalizeH="0" baseline="0" dirty="0" smtClean="0">
                          <a:ln>
                            <a:noFill/>
                          </a:ln>
                          <a:solidFill>
                            <a:schemeClr val="lt1"/>
                          </a:solidFill>
                          <a:effectLst>
                            <a:outerShdw blurRad="38100" dist="38100" dir="2700000" algn="tl">
                              <a:srgbClr val="000000"/>
                            </a:outerShdw>
                          </a:effectLst>
                          <a:latin typeface="+mj-lt"/>
                          <a:ea typeface="+mn-ea"/>
                          <a:cs typeface="+mn-cs"/>
                        </a:rPr>
                        <a:t>Luke 17</a:t>
                      </a:r>
                      <a:endParaRPr kumimoji="0" lang="en-US" sz="2800" b="0" u="none" strike="noStrike" kern="1200" cap="none" normalizeH="0" baseline="0" dirty="0">
                        <a:ln>
                          <a:noFill/>
                        </a:ln>
                        <a:solidFill>
                          <a:schemeClr val="lt1"/>
                        </a:solidFill>
                        <a:effectLst>
                          <a:outerShdw blurRad="38100" dist="38100" dir="2700000" algn="tl">
                            <a:srgbClr val="000000"/>
                          </a:outerShdw>
                        </a:effectLst>
                        <a:latin typeface="+mj-lt"/>
                        <a:ea typeface="+mn-ea"/>
                        <a:cs typeface="+mn-cs"/>
                      </a:endParaRPr>
                    </a:p>
                  </a:txBody>
                  <a:tcPr anchor="ctr" horzOverflow="overflow"/>
                </a:tc>
              </a:tr>
              <a:tr h="1174750">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90000"/>
                        <a:buFont typeface="Wingdings" pitchFamily="2" charset="2"/>
                        <a:buNone/>
                        <a:tabLst/>
                        <a:defRPr/>
                      </a:pPr>
                      <a:r>
                        <a:rPr kumimoji="0" lang="en-US" sz="2800" b="0" u="none" strike="noStrike" kern="1200" cap="none" normalizeH="0" baseline="0" dirty="0" smtClean="0">
                          <a:ln>
                            <a:noFill/>
                          </a:ln>
                          <a:solidFill>
                            <a:schemeClr val="dk1"/>
                          </a:solidFill>
                          <a:effectLst/>
                          <a:latin typeface="+mj-lt"/>
                          <a:ea typeface="+mn-ea"/>
                          <a:cs typeface="+mn-cs"/>
                        </a:rPr>
                        <a:t>Carcass and Eagles</a:t>
                      </a:r>
                      <a:r>
                        <a:rPr kumimoji="0" lang="en-US" sz="2800" u="none" strike="noStrike" kern="1200" cap="none" normalizeH="0" baseline="0" dirty="0" smtClean="0">
                          <a:ln>
                            <a:noFill/>
                          </a:ln>
                          <a:solidFill>
                            <a:schemeClr val="dk1"/>
                          </a:solidFill>
                          <a:effectLst/>
                          <a:latin typeface="+mn-lt"/>
                          <a:ea typeface="+mn-ea"/>
                          <a:cs typeface="+mn-cs"/>
                        </a:rPr>
                        <a:t/>
                      </a:r>
                      <a:br>
                        <a:rPr kumimoji="0" lang="en-US" sz="2800" u="none" strike="noStrike" kern="1200" cap="none" normalizeH="0" baseline="0" dirty="0" smtClean="0">
                          <a:ln>
                            <a:noFill/>
                          </a:ln>
                          <a:solidFill>
                            <a:schemeClr val="dk1"/>
                          </a:solidFill>
                          <a:effectLst/>
                          <a:latin typeface="+mn-lt"/>
                          <a:ea typeface="+mn-ea"/>
                          <a:cs typeface="+mn-cs"/>
                        </a:rPr>
                      </a:br>
                      <a:r>
                        <a:rPr kumimoji="0" lang="en-US" sz="2800" u="none" strike="noStrike" kern="1200" cap="none" normalizeH="0" baseline="0" dirty="0" smtClean="0">
                          <a:ln>
                            <a:noFill/>
                          </a:ln>
                          <a:solidFill>
                            <a:schemeClr val="dk1"/>
                          </a:solidFill>
                          <a:effectLst/>
                          <a:latin typeface="+mn-lt"/>
                          <a:ea typeface="+mn-ea"/>
                          <a:cs typeface="+mn-cs"/>
                        </a:rPr>
                        <a:t>(Mt. 24:28) </a:t>
                      </a:r>
                    </a:p>
                  </a:txBody>
                  <a:tcPr anchor="ctr" horzOverflow="overflow"/>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90000"/>
                        <a:buFont typeface="Wingdings" pitchFamily="2" charset="2"/>
                        <a:buNone/>
                        <a:tabLst/>
                        <a:defRPr/>
                      </a:pPr>
                      <a:r>
                        <a:rPr kumimoji="0" lang="en-US" sz="2800" b="0" u="none" strike="noStrike" kern="1200" cap="none" normalizeH="0" baseline="0" dirty="0" smtClean="0">
                          <a:ln>
                            <a:noFill/>
                          </a:ln>
                          <a:solidFill>
                            <a:schemeClr val="dk1"/>
                          </a:solidFill>
                          <a:effectLst/>
                          <a:latin typeface="+mj-lt"/>
                          <a:ea typeface="+mn-ea"/>
                          <a:cs typeface="+mn-cs"/>
                        </a:rPr>
                        <a:t>2 Women Grinding</a:t>
                      </a:r>
                      <a:r>
                        <a:rPr kumimoji="0" lang="en-US" sz="2800" u="none" strike="noStrike" kern="1200" cap="none" normalizeH="0" baseline="0" dirty="0" smtClean="0">
                          <a:ln>
                            <a:noFill/>
                          </a:ln>
                          <a:solidFill>
                            <a:schemeClr val="dk1"/>
                          </a:solidFill>
                          <a:effectLst/>
                          <a:latin typeface="+mn-lt"/>
                          <a:ea typeface="+mn-ea"/>
                          <a:cs typeface="+mn-cs"/>
                        </a:rPr>
                        <a:t/>
                      </a:r>
                      <a:br>
                        <a:rPr kumimoji="0" lang="en-US" sz="2800" u="none" strike="noStrike" kern="1200" cap="none" normalizeH="0" baseline="0" dirty="0" smtClean="0">
                          <a:ln>
                            <a:noFill/>
                          </a:ln>
                          <a:solidFill>
                            <a:schemeClr val="dk1"/>
                          </a:solidFill>
                          <a:effectLst/>
                          <a:latin typeface="+mn-lt"/>
                          <a:ea typeface="+mn-ea"/>
                          <a:cs typeface="+mn-cs"/>
                        </a:rPr>
                      </a:br>
                      <a:r>
                        <a:rPr kumimoji="0" lang="en-US" sz="2800" u="none" strike="noStrike" kern="1200" cap="none" normalizeH="0" baseline="0" dirty="0" smtClean="0">
                          <a:ln>
                            <a:noFill/>
                          </a:ln>
                          <a:solidFill>
                            <a:schemeClr val="dk1"/>
                          </a:solidFill>
                          <a:effectLst/>
                          <a:latin typeface="+mn-lt"/>
                          <a:ea typeface="+mn-ea"/>
                          <a:cs typeface="+mn-cs"/>
                        </a:rPr>
                        <a:t>(Lk. 17:34-36) </a:t>
                      </a:r>
                    </a:p>
                  </a:txBody>
                  <a:tcPr anchor="ctr" horzOverflow="overflow"/>
                </a:tc>
              </a:tr>
              <a:tr h="1173163">
                <a:tc gridSpan="2">
                  <a:txBody>
                    <a:bodyPr/>
                    <a:lstStyle/>
                    <a:p>
                      <a:pPr marL="0" marR="0" lvl="0" indent="0" algn="ctr" defTabSz="914400" rtl="0" eaLnBrk="1" fontAlgn="base" latinLnBrk="0" hangingPunct="1">
                        <a:lnSpc>
                          <a:spcPct val="100000"/>
                        </a:lnSpc>
                        <a:spcBef>
                          <a:spcPct val="20000"/>
                        </a:spcBef>
                        <a:spcAft>
                          <a:spcPct val="0"/>
                        </a:spcAft>
                        <a:buClr>
                          <a:schemeClr val="hlink"/>
                        </a:buClr>
                        <a:buSzPct val="90000"/>
                        <a:buFont typeface="Wingdings" pitchFamily="2" charset="2"/>
                        <a:buNone/>
                        <a:tabLst/>
                      </a:pPr>
                      <a:r>
                        <a:rPr kumimoji="0" lang="en-US" sz="2800" u="none" strike="noStrike" cap="none" normalizeH="0" baseline="0" dirty="0">
                          <a:ln>
                            <a:noFill/>
                          </a:ln>
                          <a:effectLst/>
                          <a:latin typeface="+mj-lt"/>
                        </a:rPr>
                        <a:t>SUPPOSED TRANSITION</a:t>
                      </a:r>
                      <a:r>
                        <a:rPr kumimoji="0" lang="en-US" sz="2800" u="none" strike="noStrike" cap="none" normalizeH="0" baseline="0" dirty="0">
                          <a:ln>
                            <a:noFill/>
                          </a:ln>
                          <a:effectLst/>
                        </a:rPr>
                        <a:t/>
                      </a:r>
                      <a:br>
                        <a:rPr kumimoji="0" lang="en-US" sz="2800" u="none" strike="noStrike" cap="none" normalizeH="0" baseline="0" dirty="0">
                          <a:ln>
                            <a:noFill/>
                          </a:ln>
                          <a:effectLst/>
                        </a:rPr>
                      </a:br>
                      <a:r>
                        <a:rPr kumimoji="0" lang="en-US" sz="2000" u="none" strike="noStrike" cap="none" normalizeH="0" baseline="0" dirty="0">
                          <a:ln>
                            <a:noFill/>
                          </a:ln>
                          <a:effectLst/>
                        </a:rPr>
                        <a:t>(Mt. 24:34-35; Mk. 13:30-31; Lk. 21:32-33)</a:t>
                      </a:r>
                      <a:endParaRPr kumimoji="0" lang="en-US" sz="2000" b="0" i="0" u="none" strike="noStrike" cap="none" normalizeH="0" baseline="0" dirty="0">
                        <a:ln>
                          <a:noFill/>
                        </a:ln>
                        <a:solidFill>
                          <a:schemeClr val="tx1"/>
                        </a:solidFill>
                        <a:effectLst/>
                        <a:latin typeface="Arial" charset="0"/>
                      </a:endParaRPr>
                    </a:p>
                  </a:txBody>
                  <a:tcPr anchor="ctr" horzOverflow="overflow"/>
                </a:tc>
                <a:tc hMerge="1">
                  <a:txBody>
                    <a:bodyPr/>
                    <a:lstStyle/>
                    <a:p>
                      <a:endParaRPr lang="en-US"/>
                    </a:p>
                  </a:txBody>
                  <a:tcPr/>
                </a:tc>
              </a:tr>
              <a:tr h="1174750">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90000"/>
                        <a:buFont typeface="Wingdings" pitchFamily="2" charset="2"/>
                        <a:buNone/>
                        <a:tabLst/>
                        <a:defRPr/>
                      </a:pPr>
                      <a:r>
                        <a:rPr kumimoji="0" lang="en-US" sz="2800" b="0" u="none" strike="noStrike" kern="1200" cap="none" normalizeH="0" baseline="0" dirty="0" smtClean="0">
                          <a:ln>
                            <a:noFill/>
                          </a:ln>
                          <a:solidFill>
                            <a:schemeClr val="dk1"/>
                          </a:solidFill>
                          <a:effectLst/>
                          <a:latin typeface="+mj-lt"/>
                          <a:ea typeface="+mn-ea"/>
                          <a:cs typeface="+mn-cs"/>
                        </a:rPr>
                        <a:t>2 Women Grinding</a:t>
                      </a:r>
                      <a:r>
                        <a:rPr kumimoji="0" lang="en-US" sz="2800" u="none" strike="noStrike" kern="1200" cap="none" normalizeH="0" baseline="0" dirty="0" smtClean="0">
                          <a:ln>
                            <a:noFill/>
                          </a:ln>
                          <a:solidFill>
                            <a:schemeClr val="dk1"/>
                          </a:solidFill>
                          <a:effectLst/>
                          <a:latin typeface="+mn-lt"/>
                          <a:ea typeface="+mn-ea"/>
                          <a:cs typeface="+mn-cs"/>
                        </a:rPr>
                        <a:t/>
                      </a:r>
                      <a:br>
                        <a:rPr kumimoji="0" lang="en-US" sz="2800" u="none" strike="noStrike" kern="1200" cap="none" normalizeH="0" baseline="0" dirty="0" smtClean="0">
                          <a:ln>
                            <a:noFill/>
                          </a:ln>
                          <a:solidFill>
                            <a:schemeClr val="dk1"/>
                          </a:solidFill>
                          <a:effectLst/>
                          <a:latin typeface="+mn-lt"/>
                          <a:ea typeface="+mn-ea"/>
                          <a:cs typeface="+mn-cs"/>
                        </a:rPr>
                      </a:br>
                      <a:r>
                        <a:rPr kumimoji="0" lang="en-US" sz="2800" u="none" strike="noStrike" kern="1200" cap="none" normalizeH="0" baseline="0" dirty="0" smtClean="0">
                          <a:ln>
                            <a:noFill/>
                          </a:ln>
                          <a:solidFill>
                            <a:schemeClr val="dk1"/>
                          </a:solidFill>
                          <a:effectLst/>
                          <a:latin typeface="+mn-lt"/>
                          <a:ea typeface="+mn-ea"/>
                          <a:cs typeface="+mn-cs"/>
                        </a:rPr>
                        <a:t>(Mt. 24:41)</a:t>
                      </a:r>
                    </a:p>
                  </a:txBody>
                  <a:tcPr anchor="ctr" horzOverflow="overflow"/>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90000"/>
                        <a:buFont typeface="Wingdings" pitchFamily="2" charset="2"/>
                        <a:buNone/>
                        <a:tabLst/>
                        <a:defRPr/>
                      </a:pPr>
                      <a:r>
                        <a:rPr kumimoji="0" lang="en-US" sz="2800" b="0" u="none" strike="noStrike" kern="1200" cap="none" normalizeH="0" baseline="0" dirty="0" smtClean="0">
                          <a:ln>
                            <a:noFill/>
                          </a:ln>
                          <a:solidFill>
                            <a:schemeClr val="dk1"/>
                          </a:solidFill>
                          <a:effectLst/>
                          <a:latin typeface="+mj-lt"/>
                          <a:ea typeface="+mn-ea"/>
                          <a:cs typeface="+mn-cs"/>
                        </a:rPr>
                        <a:t>Body and Eagles</a:t>
                      </a:r>
                      <a:r>
                        <a:rPr kumimoji="0" lang="en-US" sz="2800" u="none" strike="noStrike" kern="1200" cap="none" normalizeH="0" baseline="0" dirty="0" smtClean="0">
                          <a:ln>
                            <a:noFill/>
                          </a:ln>
                          <a:solidFill>
                            <a:schemeClr val="dk1"/>
                          </a:solidFill>
                          <a:effectLst/>
                          <a:latin typeface="+mn-lt"/>
                          <a:ea typeface="+mn-ea"/>
                          <a:cs typeface="+mn-cs"/>
                        </a:rPr>
                        <a:t/>
                      </a:r>
                      <a:br>
                        <a:rPr kumimoji="0" lang="en-US" sz="2800" u="none" strike="noStrike" kern="1200" cap="none" normalizeH="0" baseline="0" dirty="0" smtClean="0">
                          <a:ln>
                            <a:noFill/>
                          </a:ln>
                          <a:solidFill>
                            <a:schemeClr val="dk1"/>
                          </a:solidFill>
                          <a:effectLst/>
                          <a:latin typeface="+mn-lt"/>
                          <a:ea typeface="+mn-ea"/>
                          <a:cs typeface="+mn-cs"/>
                        </a:rPr>
                      </a:br>
                      <a:r>
                        <a:rPr kumimoji="0" lang="en-US" sz="2800" u="none" strike="noStrike" kern="1200" cap="none" normalizeH="0" baseline="0" dirty="0" smtClean="0">
                          <a:ln>
                            <a:noFill/>
                          </a:ln>
                          <a:solidFill>
                            <a:schemeClr val="dk1"/>
                          </a:solidFill>
                          <a:effectLst/>
                          <a:latin typeface="+mn-lt"/>
                          <a:ea typeface="+mn-ea"/>
                          <a:cs typeface="+mn-cs"/>
                        </a:rPr>
                        <a:t>(Lk. 17:37)</a:t>
                      </a:r>
                    </a:p>
                  </a:txBody>
                  <a:tcPr anchor="ctr" horzOverflow="overflow"/>
                </a:tc>
              </a:tr>
            </a:tbl>
          </a:graphicData>
        </a:graphic>
      </p:graphicFrame>
      <p:sp>
        <p:nvSpPr>
          <p:cNvPr id="19" name="Slide Number Placeholder 5"/>
          <p:cNvSpPr>
            <a:spLocks noGrp="1"/>
          </p:cNvSpPr>
          <p:nvPr>
            <p:ph type="sldNum" sz="quarter" idx="12"/>
          </p:nvPr>
        </p:nvSpPr>
        <p:spPr/>
        <p:txBody>
          <a:bodyPr/>
          <a:lstStyle/>
          <a:p>
            <a:pPr>
              <a:defRPr/>
            </a:pPr>
            <a:fld id="{F1451887-CFD8-4556-BE31-57CD28404864}" type="slidenum">
              <a:rPr lang="en-US">
                <a:solidFill>
                  <a:srgbClr val="FFFFFF"/>
                </a:solidFill>
              </a:rPr>
              <a:pPr>
                <a:defRPr/>
              </a:pPr>
              <a:t>259</a:t>
            </a:fld>
            <a:endParaRPr lang="en-US">
              <a:solidFill>
                <a:srgbClr val="FFFFFF"/>
              </a:solidFill>
            </a:endParaRPr>
          </a:p>
        </p:txBody>
      </p:sp>
      <p:sp>
        <p:nvSpPr>
          <p:cNvPr id="3" name="Footer Placeholder 2"/>
          <p:cNvSpPr>
            <a:spLocks noGrp="1"/>
          </p:cNvSpPr>
          <p:nvPr>
            <p:ph type="ftr" sz="quarter" idx="11"/>
          </p:nvPr>
        </p:nvSpPr>
        <p:spPr/>
        <p:txBody>
          <a:bodyPr/>
          <a:lstStyle/>
          <a:p>
            <a:pPr>
              <a:defRPr/>
            </a:pPr>
            <a:r>
              <a:rPr lang="en-US" dirty="0" smtClean="0"/>
              <a:t>Sam Dawson</a:t>
            </a:r>
            <a:endParaRPr lang="en-US" dirty="0"/>
          </a:p>
        </p:txBody>
      </p:sp>
      <p:sp>
        <p:nvSpPr>
          <p:cNvPr id="7" name="Circular Arrow 6"/>
          <p:cNvSpPr/>
          <p:nvPr/>
        </p:nvSpPr>
        <p:spPr bwMode="auto">
          <a:xfrm rot="15548394" flipV="1">
            <a:off x="7153209" y="2939516"/>
            <a:ext cx="2018819" cy="1959156"/>
          </a:xfrm>
          <a:prstGeom prst="circularArrow">
            <a:avLst/>
          </a:prstGeom>
          <a:solidFill>
            <a:srgbClr val="C00000"/>
          </a:solidFill>
          <a:ln w="9525" cap="flat" cmpd="sng" algn="ctr">
            <a:noFill/>
            <a:prstDash val="solid"/>
            <a:round/>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91440" tIns="45720" rIns="91440" bIns="45720" numCol="1" rtlCol="0" anchor="t" anchorCtr="0" compatLnSpc="1">
            <a:prstTxWarp prst="textNoShape">
              <a:avLst/>
            </a:prstTxWarp>
          </a:bodyPr>
          <a:lstStyle/>
          <a:p>
            <a:pPr algn="ctr" eaLnBrk="0" hangingPunct="0"/>
            <a:r>
              <a:rPr lang="en-US" sz="2000" dirty="0" smtClean="0">
                <a:solidFill>
                  <a:schemeClr val="bg1"/>
                </a:solidFill>
                <a:latin typeface="+mj-lt"/>
              </a:rPr>
              <a:t>Where Lord?</a:t>
            </a:r>
          </a:p>
        </p:txBody>
      </p:sp>
    </p:spTree>
    <p:extLst>
      <p:ext uri="{BB962C8B-B14F-4D97-AF65-F5344CB8AC3E}">
        <p14:creationId xmlns:p14="http://schemas.microsoft.com/office/powerpoint/2010/main" val="1628349248"/>
      </p:ext>
    </p:extLst>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down)">
                                      <p:cBhvr>
                                        <p:cTn id="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z="4200" dirty="0" smtClean="0"/>
              <a:t>Proof &amp; “Church Fathers”</a:t>
            </a:r>
            <a:endParaRPr lang="en-US" sz="4200" dirty="0"/>
          </a:p>
        </p:txBody>
      </p:sp>
      <p:sp>
        <p:nvSpPr>
          <p:cNvPr id="3" name="Content Placeholder 2"/>
          <p:cNvSpPr>
            <a:spLocks noGrp="1"/>
          </p:cNvSpPr>
          <p:nvPr>
            <p:ph idx="1"/>
          </p:nvPr>
        </p:nvSpPr>
        <p:spPr/>
        <p:txBody>
          <a:bodyPr/>
          <a:lstStyle/>
          <a:p>
            <a:pPr marL="0" indent="457200">
              <a:buNone/>
            </a:pPr>
            <a:r>
              <a:rPr lang="en-US" b="1" i="1" dirty="0">
                <a:effectLst/>
              </a:rPr>
              <a:t>Sam Dawson</a:t>
            </a:r>
            <a:r>
              <a:rPr lang="en-US" dirty="0">
                <a:effectLst/>
              </a:rPr>
              <a:t>:  “Decades ago, I concluded that </a:t>
            </a:r>
            <a:r>
              <a:rPr lang="en-US" b="1" dirty="0">
                <a:solidFill>
                  <a:srgbClr val="FFFF00"/>
                </a:solidFill>
                <a:effectLst/>
              </a:rPr>
              <a:t>you could prove anything from the church fathers</a:t>
            </a:r>
            <a:r>
              <a:rPr lang="en-US" dirty="0">
                <a:effectLst/>
              </a:rPr>
              <a:t>, both sides of any controversial issue (including </a:t>
            </a:r>
            <a:r>
              <a:rPr lang="en-US" dirty="0" err="1">
                <a:effectLst/>
              </a:rPr>
              <a:t>preterism</a:t>
            </a:r>
            <a:r>
              <a:rPr lang="en-US" dirty="0">
                <a:effectLst/>
              </a:rPr>
              <a:t>).  Why not, they were just as susceptible to error as human beings are today.  So quotes from such men cannot be used to substantiate the truth on any subject.”  </a:t>
            </a:r>
            <a:r>
              <a:rPr lang="en-US" sz="2000" dirty="0">
                <a:effectLst/>
              </a:rPr>
              <a:t>(Bold emphasis added, </a:t>
            </a:r>
            <a:r>
              <a:rPr lang="en-US" sz="2000" i="1" dirty="0">
                <a:effectLst/>
              </a:rPr>
              <a:t>Essays on Eschatology</a:t>
            </a:r>
            <a:r>
              <a:rPr lang="en-US" sz="2000" dirty="0">
                <a:effectLst/>
              </a:rPr>
              <a:t>, </a:t>
            </a:r>
            <a:r>
              <a:rPr lang="en-US" sz="2000" dirty="0" smtClean="0">
                <a:effectLst/>
              </a:rPr>
              <a:t>450)</a:t>
            </a:r>
            <a:endParaRPr lang="en-US" sz="2000" dirty="0"/>
          </a:p>
        </p:txBody>
      </p:sp>
      <p:sp>
        <p:nvSpPr>
          <p:cNvPr id="4" name="Slide Number Placeholder 3"/>
          <p:cNvSpPr>
            <a:spLocks noGrp="1"/>
          </p:cNvSpPr>
          <p:nvPr>
            <p:ph type="sldNum" sz="quarter" idx="12"/>
          </p:nvPr>
        </p:nvSpPr>
        <p:spPr/>
        <p:txBody>
          <a:bodyPr/>
          <a:lstStyle/>
          <a:p>
            <a:pPr>
              <a:defRPr/>
            </a:pPr>
            <a:fld id="{A4F3638C-56A7-4D86-A7E5-624150A63992}" type="slidenum">
              <a:rPr lang="en-US" smtClean="0"/>
              <a:pPr>
                <a:defRPr/>
              </a:pPr>
              <a:t>26</a:t>
            </a:fld>
            <a:endParaRPr lang="en-US"/>
          </a:p>
        </p:txBody>
      </p:sp>
      <p:sp>
        <p:nvSpPr>
          <p:cNvPr id="5" name="Footer Placeholder 4"/>
          <p:cNvSpPr>
            <a:spLocks noGrp="1"/>
          </p:cNvSpPr>
          <p:nvPr>
            <p:ph type="ftr" sz="quarter" idx="11"/>
          </p:nvPr>
        </p:nvSpPr>
        <p:spPr/>
        <p:txBody>
          <a:bodyPr/>
          <a:lstStyle/>
          <a:p>
            <a:pPr>
              <a:defRPr/>
            </a:pPr>
            <a:r>
              <a:rPr lang="en-US" smtClean="0">
                <a:solidFill>
                  <a:srgbClr val="FFFFFF"/>
                </a:solidFill>
              </a:rPr>
              <a:t>Kevin Kay</a:t>
            </a:r>
            <a:endParaRPr lang="en-US">
              <a:solidFill>
                <a:srgbClr val="FFFFFF"/>
              </a:solidFill>
            </a:endParaRPr>
          </a:p>
        </p:txBody>
      </p:sp>
    </p:spTree>
    <p:extLst>
      <p:ext uri="{BB962C8B-B14F-4D97-AF65-F5344CB8AC3E}">
        <p14:creationId xmlns:p14="http://schemas.microsoft.com/office/powerpoint/2010/main" val="1519596587"/>
      </p:ext>
    </p:extLst>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par>
    </p:tnLst>
  </p:timing>
</p:sld>
</file>

<file path=ppt/slides/slide2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p:cNvSpPr>
            <a:spLocks noGrp="1"/>
          </p:cNvSpPr>
          <p:nvPr>
            <p:ph type="title"/>
          </p:nvPr>
        </p:nvSpPr>
        <p:spPr/>
        <p:txBody>
          <a:bodyPr/>
          <a:lstStyle/>
          <a:p>
            <a:r>
              <a:rPr lang="en-US" dirty="0" smtClean="0">
                <a:solidFill>
                  <a:srgbClr val="FF0000"/>
                </a:solidFill>
              </a:rPr>
              <a:t>All These Transitions???</a:t>
            </a:r>
            <a:br>
              <a:rPr lang="en-US" dirty="0" smtClean="0">
                <a:solidFill>
                  <a:srgbClr val="FF0000"/>
                </a:solidFill>
              </a:rPr>
            </a:br>
            <a:r>
              <a:rPr lang="en-US" sz="3000" dirty="0" smtClean="0">
                <a:solidFill>
                  <a:srgbClr val="FF0000"/>
                </a:solidFill>
                <a:latin typeface="+mn-lt"/>
              </a:rPr>
              <a:t>(Lk. 17)</a:t>
            </a:r>
            <a:endParaRPr lang="en-US" sz="3000" dirty="0">
              <a:solidFill>
                <a:srgbClr val="FF0000"/>
              </a:solidFill>
              <a:latin typeface="+mn-lt"/>
            </a:endParaRPr>
          </a:p>
        </p:txBody>
      </p:sp>
      <p:graphicFrame>
        <p:nvGraphicFramePr>
          <p:cNvPr id="7" name="Content Placeholder 6"/>
          <p:cNvGraphicFramePr>
            <a:graphicFrameLocks noGrp="1"/>
          </p:cNvGraphicFramePr>
          <p:nvPr>
            <p:ph idx="1"/>
            <p:extLst>
              <p:ext uri="{D42A27DB-BD31-4B8C-83A1-F6EECF244321}">
                <p14:modId xmlns:p14="http://schemas.microsoft.com/office/powerpoint/2010/main" val="525296140"/>
              </p:ext>
            </p:extLst>
          </p:nvPr>
        </p:nvGraphicFramePr>
        <p:xfrm>
          <a:off x="457200" y="1600200"/>
          <a:ext cx="8229600" cy="4530725"/>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4" name="Slide Number Placeholder 3"/>
          <p:cNvSpPr>
            <a:spLocks noGrp="1"/>
          </p:cNvSpPr>
          <p:nvPr>
            <p:ph type="sldNum" sz="quarter" idx="12"/>
          </p:nvPr>
        </p:nvSpPr>
        <p:spPr/>
        <p:txBody>
          <a:bodyPr/>
          <a:lstStyle/>
          <a:p>
            <a:pPr>
              <a:defRPr/>
            </a:pPr>
            <a:fld id="{9C0BA582-7305-4CD9-B0AE-4A65BCF8D564}" type="slidenum">
              <a:rPr lang="en-US" smtClean="0">
                <a:solidFill>
                  <a:srgbClr val="FFFFFF"/>
                </a:solidFill>
              </a:rPr>
              <a:pPr>
                <a:defRPr/>
              </a:pPr>
              <a:t>260</a:t>
            </a:fld>
            <a:endParaRPr lang="en-US">
              <a:solidFill>
                <a:srgbClr val="FFFFFF"/>
              </a:solidFill>
            </a:endParaRPr>
          </a:p>
        </p:txBody>
      </p:sp>
      <p:sp>
        <p:nvSpPr>
          <p:cNvPr id="2" name="Footer Placeholder 1"/>
          <p:cNvSpPr>
            <a:spLocks noGrp="1"/>
          </p:cNvSpPr>
          <p:nvPr>
            <p:ph type="ftr" sz="quarter" idx="11"/>
          </p:nvPr>
        </p:nvSpPr>
        <p:spPr/>
        <p:txBody>
          <a:bodyPr/>
          <a:lstStyle/>
          <a:p>
            <a:pPr>
              <a:defRPr/>
            </a:pPr>
            <a:r>
              <a:rPr lang="en-US" dirty="0" smtClean="0"/>
              <a:t>Sam Dawson</a:t>
            </a:r>
            <a:endParaRPr lang="en-US" dirty="0"/>
          </a:p>
        </p:txBody>
      </p:sp>
    </p:spTree>
    <p:extLst>
      <p:ext uri="{BB962C8B-B14F-4D97-AF65-F5344CB8AC3E}">
        <p14:creationId xmlns:p14="http://schemas.microsoft.com/office/powerpoint/2010/main" val="102182746"/>
      </p:ext>
    </p:extLst>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par>
    </p:tnLst>
  </p:timing>
</p:sld>
</file>

<file path=ppt/slides/slide2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7922" name="Rectangle 2"/>
          <p:cNvSpPr>
            <a:spLocks noGrp="1" noChangeArrowheads="1"/>
          </p:cNvSpPr>
          <p:nvPr>
            <p:ph type="title"/>
          </p:nvPr>
        </p:nvSpPr>
        <p:spPr/>
        <p:txBody>
          <a:bodyPr/>
          <a:lstStyle/>
          <a:p>
            <a:r>
              <a:rPr lang="en-US" dirty="0" smtClean="0">
                <a:solidFill>
                  <a:srgbClr val="FF0000"/>
                </a:solidFill>
                <a:effectLst/>
              </a:rPr>
              <a:t>Is There A Transition?</a:t>
            </a:r>
          </a:p>
        </p:txBody>
      </p:sp>
      <p:graphicFrame>
        <p:nvGraphicFramePr>
          <p:cNvPr id="484372" name="Group 20"/>
          <p:cNvGraphicFramePr>
            <a:graphicFrameLocks noGrp="1"/>
          </p:cNvGraphicFramePr>
          <p:nvPr>
            <p:ph type="tbl" idx="1"/>
            <p:extLst>
              <p:ext uri="{D42A27DB-BD31-4B8C-83A1-F6EECF244321}">
                <p14:modId xmlns:p14="http://schemas.microsoft.com/office/powerpoint/2010/main" val="2672930730"/>
              </p:ext>
            </p:extLst>
          </p:nvPr>
        </p:nvGraphicFramePr>
        <p:xfrm>
          <a:off x="457200" y="1768475"/>
          <a:ext cx="8229600" cy="3522663"/>
        </p:xfrm>
        <a:graphic>
          <a:graphicData uri="http://schemas.openxmlformats.org/drawingml/2006/table">
            <a:tbl>
              <a:tblPr bandRow="1">
                <a:tableStyleId>{3C2FFA5D-87B4-456A-9821-1D502468CF0F}</a:tableStyleId>
              </a:tblPr>
              <a:tblGrid>
                <a:gridCol w="8229600"/>
              </a:tblGrid>
              <a:tr h="1174750">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90000"/>
                        <a:buFont typeface="Wingdings" pitchFamily="2" charset="2"/>
                        <a:buNone/>
                        <a:tabLst/>
                      </a:pPr>
                      <a:r>
                        <a:rPr kumimoji="0" lang="en-US" sz="3200" u="none" strike="noStrike" cap="none" normalizeH="0" baseline="0" dirty="0" smtClean="0">
                          <a:ln>
                            <a:noFill/>
                          </a:ln>
                          <a:effectLst/>
                          <a:latin typeface="+mj-lt"/>
                        </a:rPr>
                        <a:t>Destruction Of Jerusalem</a:t>
                      </a:r>
                      <a:endParaRPr kumimoji="0" lang="en-US" sz="3200" b="0" i="0" u="none" strike="noStrike" cap="none" normalizeH="0" baseline="0" dirty="0">
                        <a:ln>
                          <a:noFill/>
                        </a:ln>
                        <a:solidFill>
                          <a:schemeClr val="tx1"/>
                        </a:solidFill>
                        <a:effectLst/>
                        <a:latin typeface="+mj-lt"/>
                      </a:endParaRPr>
                    </a:p>
                  </a:txBody>
                  <a:tcPr anchor="ctr" horzOverflow="overflow"/>
                </a:tc>
              </a:tr>
              <a:tr h="1173163">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90000"/>
                        <a:buFont typeface="Wingdings" pitchFamily="2" charset="2"/>
                        <a:buNone/>
                        <a:tabLst/>
                      </a:pPr>
                      <a:r>
                        <a:rPr kumimoji="0" lang="en-US" sz="2800" u="none" strike="noStrike" cap="none" normalizeH="0" baseline="0" dirty="0">
                          <a:ln>
                            <a:noFill/>
                          </a:ln>
                          <a:effectLst/>
                          <a:latin typeface="+mj-lt"/>
                        </a:rPr>
                        <a:t>SUPPOSED TRANSITION</a:t>
                      </a:r>
                      <a:r>
                        <a:rPr kumimoji="0" lang="en-US" sz="2800" u="none" strike="noStrike" cap="none" normalizeH="0" baseline="0" dirty="0">
                          <a:ln>
                            <a:noFill/>
                          </a:ln>
                          <a:effectLst/>
                        </a:rPr>
                        <a:t/>
                      </a:r>
                      <a:br>
                        <a:rPr kumimoji="0" lang="en-US" sz="2800" u="none" strike="noStrike" cap="none" normalizeH="0" baseline="0" dirty="0">
                          <a:ln>
                            <a:noFill/>
                          </a:ln>
                          <a:effectLst/>
                        </a:rPr>
                      </a:br>
                      <a:r>
                        <a:rPr kumimoji="0" lang="en-US" sz="2000" u="none" strike="noStrike" cap="none" normalizeH="0" baseline="0" dirty="0">
                          <a:ln>
                            <a:noFill/>
                          </a:ln>
                          <a:effectLst/>
                        </a:rPr>
                        <a:t>(Mt. 24:34-35; Mk. 13:30-31; Lk. 21:32-33)</a:t>
                      </a:r>
                      <a:endParaRPr kumimoji="0" lang="en-US" sz="2000" b="0" i="0" u="none" strike="noStrike" cap="none" normalizeH="0" baseline="0" dirty="0">
                        <a:ln>
                          <a:noFill/>
                        </a:ln>
                        <a:solidFill>
                          <a:schemeClr val="tx1"/>
                        </a:solidFill>
                        <a:effectLst/>
                        <a:latin typeface="Arial" charset="0"/>
                      </a:endParaRPr>
                    </a:p>
                  </a:txBody>
                  <a:tcPr anchor="ctr" horzOverflow="overflow"/>
                </a:tc>
              </a:tr>
              <a:tr h="1174750">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90000"/>
                        <a:buFont typeface="Wingdings" pitchFamily="2" charset="2"/>
                        <a:buNone/>
                        <a:tabLst/>
                      </a:pPr>
                      <a:r>
                        <a:rPr kumimoji="0" lang="en-US" sz="2800" u="none" strike="noStrike" cap="none" normalizeH="0" baseline="0" dirty="0" smtClean="0">
                          <a:ln>
                            <a:noFill/>
                          </a:ln>
                          <a:effectLst/>
                          <a:latin typeface="+mj-lt"/>
                        </a:rPr>
                        <a:t>Second Coming</a:t>
                      </a:r>
                      <a:endParaRPr kumimoji="0" lang="en-US" sz="2800" b="0" i="0" u="none" strike="noStrike" cap="none" normalizeH="0" baseline="0" dirty="0">
                        <a:ln>
                          <a:noFill/>
                        </a:ln>
                        <a:solidFill>
                          <a:schemeClr val="tx1"/>
                        </a:solidFill>
                        <a:effectLst/>
                        <a:latin typeface="+mj-lt"/>
                        <a:cs typeface="Times New Roman" pitchFamily="18" charset="0"/>
                      </a:endParaRPr>
                    </a:p>
                  </a:txBody>
                  <a:tcPr anchor="ctr" horzOverflow="overflow"/>
                </a:tc>
              </a:tr>
            </a:tbl>
          </a:graphicData>
        </a:graphic>
      </p:graphicFrame>
      <p:sp>
        <p:nvSpPr>
          <p:cNvPr id="19" name="Slide Number Placeholder 5"/>
          <p:cNvSpPr>
            <a:spLocks noGrp="1"/>
          </p:cNvSpPr>
          <p:nvPr>
            <p:ph type="sldNum" sz="quarter" idx="12"/>
          </p:nvPr>
        </p:nvSpPr>
        <p:spPr/>
        <p:txBody>
          <a:bodyPr/>
          <a:lstStyle/>
          <a:p>
            <a:pPr>
              <a:defRPr/>
            </a:pPr>
            <a:fld id="{0DC455A4-A55E-40CF-8921-7D5B3367C26B}" type="slidenum">
              <a:rPr lang="en-US">
                <a:solidFill>
                  <a:srgbClr val="FFFFFF"/>
                </a:solidFill>
              </a:rPr>
              <a:pPr>
                <a:defRPr/>
              </a:pPr>
              <a:t>261</a:t>
            </a:fld>
            <a:endParaRPr lang="en-US">
              <a:solidFill>
                <a:srgbClr val="FFFFFF"/>
              </a:solidFill>
            </a:endParaRPr>
          </a:p>
        </p:txBody>
      </p:sp>
      <p:sp>
        <p:nvSpPr>
          <p:cNvPr id="2" name="Left Arrow 1"/>
          <p:cNvSpPr/>
          <p:nvPr/>
        </p:nvSpPr>
        <p:spPr bwMode="auto">
          <a:xfrm rot="19743055">
            <a:off x="5775157" y="639213"/>
            <a:ext cx="3352800" cy="990600"/>
          </a:xfrm>
          <a:prstGeom prst="leftArrow">
            <a:avLst/>
          </a:prstGeom>
          <a:solidFill>
            <a:srgbClr val="C00000"/>
          </a:solidFill>
          <a:ln w="9525" cap="flat" cmpd="sng" algn="ctr">
            <a:noFill/>
            <a:prstDash val="solid"/>
            <a:round/>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91440" tIns="45720" rIns="91440" bIns="45720" numCol="1" rtlCol="0" anchor="ctr"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r>
              <a:rPr kumimoji="0" lang="en-US" sz="2000" b="0" i="0" u="none" strike="noStrike" cap="none" normalizeH="0" baseline="0" dirty="0" smtClean="0">
                <a:ln>
                  <a:noFill/>
                </a:ln>
                <a:solidFill>
                  <a:srgbClr val="FFFF00"/>
                </a:solidFill>
                <a:effectLst/>
                <a:latin typeface="+mj-lt"/>
              </a:rPr>
              <a:t>“End”</a:t>
            </a:r>
            <a:r>
              <a:rPr kumimoji="0" lang="en-US" sz="2000" b="0" i="0" u="none" strike="noStrike" cap="none" normalizeH="0" baseline="0" dirty="0" smtClean="0">
                <a:ln>
                  <a:noFill/>
                </a:ln>
                <a:solidFill>
                  <a:schemeClr val="tx1"/>
                </a:solidFill>
                <a:effectLst/>
                <a:latin typeface="Arial" charset="0"/>
              </a:rPr>
              <a:t>  (Mt. 24:6, 13-14)</a:t>
            </a:r>
          </a:p>
        </p:txBody>
      </p:sp>
      <p:sp>
        <p:nvSpPr>
          <p:cNvPr id="3" name="Right Arrow 2"/>
          <p:cNvSpPr/>
          <p:nvPr/>
        </p:nvSpPr>
        <p:spPr bwMode="auto">
          <a:xfrm rot="1829345">
            <a:off x="148447" y="862665"/>
            <a:ext cx="3668748" cy="984258"/>
          </a:xfrm>
          <a:prstGeom prst="rightArrow">
            <a:avLst/>
          </a:prstGeom>
          <a:solidFill>
            <a:srgbClr val="C00000"/>
          </a:solidFill>
          <a:ln w="9525" cap="flat" cmpd="sng" algn="ctr">
            <a:noFill/>
            <a:prstDash val="solid"/>
            <a:round/>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91440" tIns="45720" rIns="91440" bIns="45720" numCol="1" rtlCol="0" anchor="ctr"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r>
              <a:rPr lang="en-US" sz="2000" dirty="0">
                <a:solidFill>
                  <a:srgbClr val="FFFF00"/>
                </a:solidFill>
                <a:latin typeface="+mj-lt"/>
              </a:rPr>
              <a:t>“Coming”</a:t>
            </a:r>
            <a:r>
              <a:rPr lang="en-US" dirty="0" smtClean="0">
                <a:latin typeface="Arial" charset="0"/>
              </a:rPr>
              <a:t>  (Mt. 24:3, 27, 30)</a:t>
            </a:r>
            <a:endParaRPr kumimoji="0" lang="en-US" sz="1800" b="0" i="0" u="none" strike="noStrike" cap="none" normalizeH="0" baseline="0" dirty="0" smtClean="0">
              <a:ln>
                <a:noFill/>
              </a:ln>
              <a:solidFill>
                <a:schemeClr val="tx1"/>
              </a:solidFill>
              <a:effectLst/>
              <a:latin typeface="Arial" charset="0"/>
            </a:endParaRPr>
          </a:p>
        </p:txBody>
      </p:sp>
      <p:sp>
        <p:nvSpPr>
          <p:cNvPr id="8" name="Right Arrow 7"/>
          <p:cNvSpPr/>
          <p:nvPr/>
        </p:nvSpPr>
        <p:spPr bwMode="auto">
          <a:xfrm rot="19669850">
            <a:off x="18150" y="4753306"/>
            <a:ext cx="3870618" cy="1184248"/>
          </a:xfrm>
          <a:prstGeom prst="rightArrow">
            <a:avLst/>
          </a:prstGeom>
          <a:solidFill>
            <a:srgbClr val="C00000"/>
          </a:solidFill>
          <a:ln w="9525" cap="flat" cmpd="sng" algn="ctr">
            <a:noFill/>
            <a:prstDash val="solid"/>
            <a:round/>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91440" tIns="45720" rIns="91440" bIns="45720" numCol="1" rtlCol="0" anchor="ctr"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r>
              <a:rPr lang="en-US" sz="2000" dirty="0">
                <a:solidFill>
                  <a:srgbClr val="FFFF00"/>
                </a:solidFill>
                <a:latin typeface="+mj-lt"/>
              </a:rPr>
              <a:t>“Coming”</a:t>
            </a:r>
            <a:r>
              <a:rPr lang="en-US" dirty="0" smtClean="0">
                <a:solidFill>
                  <a:srgbClr val="FFFF00"/>
                </a:solidFill>
                <a:latin typeface="Arial" charset="0"/>
              </a:rPr>
              <a:t>  </a:t>
            </a:r>
            <a:r>
              <a:rPr lang="en-US" sz="2000" dirty="0">
                <a:latin typeface="Arial" charset="0"/>
              </a:rPr>
              <a:t>(Mt. 24:37, 39, 42, 44)</a:t>
            </a:r>
          </a:p>
        </p:txBody>
      </p:sp>
      <p:sp>
        <p:nvSpPr>
          <p:cNvPr id="4" name="Footer Placeholder 3"/>
          <p:cNvSpPr>
            <a:spLocks noGrp="1"/>
          </p:cNvSpPr>
          <p:nvPr>
            <p:ph type="ftr" sz="quarter" idx="11"/>
          </p:nvPr>
        </p:nvSpPr>
        <p:spPr/>
        <p:txBody>
          <a:bodyPr/>
          <a:lstStyle/>
          <a:p>
            <a:pPr>
              <a:defRPr/>
            </a:pPr>
            <a:r>
              <a:rPr lang="en-US" dirty="0" smtClean="0"/>
              <a:t>Sam Dawson</a:t>
            </a:r>
            <a:endParaRPr lang="en-US" dirty="0"/>
          </a:p>
        </p:txBody>
      </p:sp>
    </p:spTree>
    <p:extLst>
      <p:ext uri="{BB962C8B-B14F-4D97-AF65-F5344CB8AC3E}">
        <p14:creationId xmlns:p14="http://schemas.microsoft.com/office/powerpoint/2010/main" val="1451435675"/>
      </p:ext>
    </p:extLst>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up)">
                                      <p:cBhvr>
                                        <p:cTn id="7" dur="5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1" fill="hold" grpId="0" nodeType="click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wipe(up)">
                                      <p:cBhvr>
                                        <p:cTn id="12" dur="500"/>
                                        <p:tgtEl>
                                          <p:spTgt spid="3"/>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4" fill="hold" grpId="0" nodeType="clickEffect">
                                  <p:stCondLst>
                                    <p:cond delay="0"/>
                                  </p:stCondLst>
                                  <p:childTnLst>
                                    <p:set>
                                      <p:cBhvr>
                                        <p:cTn id="16" dur="1" fill="hold">
                                          <p:stCondLst>
                                            <p:cond delay="0"/>
                                          </p:stCondLst>
                                        </p:cTn>
                                        <p:tgtEl>
                                          <p:spTgt spid="8"/>
                                        </p:tgtEl>
                                        <p:attrNameLst>
                                          <p:attrName>style.visibility</p:attrName>
                                        </p:attrNameLst>
                                      </p:cBhvr>
                                      <p:to>
                                        <p:strVal val="visible"/>
                                      </p:to>
                                    </p:set>
                                    <p:animEffect transition="in" filter="wipe(down)">
                                      <p:cBhvr>
                                        <p:cTn id="1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8" grpId="0" animBg="1"/>
    </p:bldLst>
  </p:timing>
</p:sld>
</file>

<file path=ppt/slides/slide2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2" descr="SO00813_"/>
          <p:cNvPicPr>
            <a:picLocks noChangeAspect="1" noChangeArrowheads="1"/>
          </p:cNvPicPr>
          <p:nvPr/>
        </p:nvPicPr>
        <p:blipFill>
          <a:blip r:embed="rId3" cstate="print">
            <a:duotone>
              <a:prstClr val="black"/>
              <a:schemeClr val="accent2">
                <a:tint val="45000"/>
                <a:satMod val="400000"/>
              </a:schemeClr>
            </a:duotone>
          </a:blip>
          <a:srcRect/>
          <a:stretch>
            <a:fillRect/>
          </a:stretch>
        </p:blipFill>
        <p:spPr bwMode="auto">
          <a:xfrm>
            <a:off x="2743200" y="1569860"/>
            <a:ext cx="3608955" cy="4449940"/>
          </a:xfrm>
          <a:prstGeom prst="rect">
            <a:avLst/>
          </a:prstGeom>
          <a:noFill/>
        </p:spPr>
      </p:pic>
      <p:sp>
        <p:nvSpPr>
          <p:cNvPr id="2" name="Title 1"/>
          <p:cNvSpPr>
            <a:spLocks noGrp="1"/>
          </p:cNvSpPr>
          <p:nvPr>
            <p:ph type="title"/>
          </p:nvPr>
        </p:nvSpPr>
        <p:spPr/>
        <p:txBody>
          <a:bodyPr/>
          <a:lstStyle/>
          <a:p>
            <a:pPr>
              <a:defRPr/>
            </a:pPr>
            <a:r>
              <a:rPr lang="en-US" dirty="0">
                <a:solidFill>
                  <a:srgbClr val="FF0000"/>
                </a:solidFill>
              </a:rPr>
              <a:t>An Imminent Coming</a:t>
            </a:r>
          </a:p>
        </p:txBody>
      </p:sp>
      <p:sp>
        <p:nvSpPr>
          <p:cNvPr id="3" name="Content Placeholder 2"/>
          <p:cNvSpPr>
            <a:spLocks noGrp="1"/>
          </p:cNvSpPr>
          <p:nvPr>
            <p:ph idx="1"/>
          </p:nvPr>
        </p:nvSpPr>
        <p:spPr>
          <a:xfrm>
            <a:off x="457200" y="1447800"/>
            <a:ext cx="8229600" cy="4876800"/>
          </a:xfrm>
        </p:spPr>
        <p:txBody>
          <a:bodyPr/>
          <a:lstStyle/>
          <a:p>
            <a:pPr marL="463550" indent="-463550">
              <a:spcBef>
                <a:spcPts val="0"/>
              </a:spcBef>
              <a:spcAft>
                <a:spcPts val="1800"/>
              </a:spcAft>
              <a:defRPr/>
            </a:pPr>
            <a:r>
              <a:rPr lang="en-US" sz="2800" dirty="0" smtClean="0"/>
              <a:t>Before </a:t>
            </a:r>
            <a:r>
              <a:rPr lang="en-US" sz="2800" dirty="0"/>
              <a:t>disciples </a:t>
            </a:r>
            <a:r>
              <a:rPr lang="en-US" sz="2800" b="1" dirty="0">
                <a:solidFill>
                  <a:srgbClr val="FFFF00"/>
                </a:solidFill>
              </a:rPr>
              <a:t>finished their evangelistic work  </a:t>
            </a:r>
            <a:r>
              <a:rPr lang="en-US" sz="2800" dirty="0"/>
              <a:t>(Mt. </a:t>
            </a:r>
            <a:r>
              <a:rPr lang="en-US" sz="2800" dirty="0" smtClean="0"/>
              <a:t>10:16ff, 23; cf. Lk. 21:12ff, 20-24)</a:t>
            </a:r>
            <a:endParaRPr lang="en-US" sz="2800" dirty="0"/>
          </a:p>
          <a:p>
            <a:pPr marL="463550" indent="-463550">
              <a:spcBef>
                <a:spcPts val="0"/>
              </a:spcBef>
              <a:spcAft>
                <a:spcPts val="1800"/>
              </a:spcAft>
              <a:defRPr/>
            </a:pPr>
            <a:r>
              <a:rPr lang="en-US" sz="2800" dirty="0" smtClean="0"/>
              <a:t>Before </a:t>
            </a:r>
            <a:r>
              <a:rPr lang="en-US" sz="2800" b="1" dirty="0">
                <a:solidFill>
                  <a:srgbClr val="FFFF00"/>
                </a:solidFill>
              </a:rPr>
              <a:t>some disciples died  </a:t>
            </a:r>
            <a:r>
              <a:rPr lang="en-US" sz="2800" dirty="0"/>
              <a:t>(Mt. 16:27-28; Mk. 9:1)</a:t>
            </a:r>
          </a:p>
          <a:p>
            <a:pPr marL="463550" indent="-463550">
              <a:spcBef>
                <a:spcPts val="0"/>
              </a:spcBef>
              <a:spcAft>
                <a:spcPts val="1800"/>
              </a:spcAft>
              <a:defRPr/>
            </a:pPr>
            <a:r>
              <a:rPr lang="en-US" sz="2800" dirty="0"/>
              <a:t>Before </a:t>
            </a:r>
            <a:r>
              <a:rPr lang="en-US" sz="2800" b="1" dirty="0" smtClean="0">
                <a:solidFill>
                  <a:srgbClr val="FFFF00"/>
                </a:solidFill>
              </a:rPr>
              <a:t>“this generation” </a:t>
            </a:r>
            <a:r>
              <a:rPr lang="en-US" sz="2800" dirty="0" smtClean="0"/>
              <a:t>passed away  (</a:t>
            </a:r>
            <a:r>
              <a:rPr lang="en-US" sz="2800" dirty="0"/>
              <a:t>Mt. 24:30, 34; Mk. 13:26, 30; Lk. 21:27, 32)</a:t>
            </a:r>
          </a:p>
          <a:p>
            <a:pPr marL="463550" indent="-463550">
              <a:spcBef>
                <a:spcPts val="0"/>
              </a:spcBef>
              <a:spcAft>
                <a:spcPts val="1800"/>
              </a:spcAft>
              <a:defRPr/>
            </a:pPr>
            <a:r>
              <a:rPr lang="en-US" sz="2800" dirty="0" smtClean="0"/>
              <a:t>When </a:t>
            </a:r>
            <a:r>
              <a:rPr lang="en-US" sz="2800" b="1" dirty="0">
                <a:solidFill>
                  <a:srgbClr val="FFFF00"/>
                </a:solidFill>
              </a:rPr>
              <a:t>Caiaphas</a:t>
            </a:r>
            <a:r>
              <a:rPr lang="en-US" sz="2800" dirty="0"/>
              <a:t> could see it  (Mt. 26:57, 62, 64</a:t>
            </a:r>
            <a:r>
              <a:rPr lang="en-US" sz="2800" dirty="0" smtClean="0"/>
              <a:t>)</a:t>
            </a:r>
          </a:p>
          <a:p>
            <a:pPr marL="463550" indent="-463550">
              <a:spcBef>
                <a:spcPts val="0"/>
              </a:spcBef>
              <a:spcAft>
                <a:spcPts val="1800"/>
              </a:spcAft>
              <a:defRPr/>
            </a:pPr>
            <a:r>
              <a:rPr lang="en-US" sz="2800" dirty="0"/>
              <a:t>Your redemption draws </a:t>
            </a:r>
            <a:r>
              <a:rPr lang="en-US" sz="2800" b="1" dirty="0" smtClean="0">
                <a:solidFill>
                  <a:srgbClr val="FFFF00"/>
                </a:solidFill>
              </a:rPr>
              <a:t>“near”  </a:t>
            </a:r>
            <a:r>
              <a:rPr lang="en-US" sz="2800" dirty="0"/>
              <a:t>(Lk. 21:28)</a:t>
            </a:r>
          </a:p>
        </p:txBody>
      </p:sp>
      <p:sp>
        <p:nvSpPr>
          <p:cNvPr id="4" name="Slide Number Placeholder 3"/>
          <p:cNvSpPr>
            <a:spLocks noGrp="1"/>
          </p:cNvSpPr>
          <p:nvPr>
            <p:ph type="sldNum" sz="quarter" idx="12"/>
          </p:nvPr>
        </p:nvSpPr>
        <p:spPr/>
        <p:txBody>
          <a:bodyPr/>
          <a:lstStyle/>
          <a:p>
            <a:pPr>
              <a:defRPr/>
            </a:pPr>
            <a:fld id="{945A0B98-CDFA-4FBF-AFC9-5E63D5C4404E}" type="slidenum">
              <a:rPr lang="en-US"/>
              <a:pPr>
                <a:defRPr/>
              </a:pPr>
              <a:t>262</a:t>
            </a:fld>
            <a:endParaRPr lang="en-US"/>
          </a:p>
        </p:txBody>
      </p:sp>
      <p:sp>
        <p:nvSpPr>
          <p:cNvPr id="6" name="Footer Placeholder 5"/>
          <p:cNvSpPr>
            <a:spLocks noGrp="1"/>
          </p:cNvSpPr>
          <p:nvPr>
            <p:ph type="ftr" sz="quarter" idx="11"/>
          </p:nvPr>
        </p:nvSpPr>
        <p:spPr/>
        <p:txBody>
          <a:bodyPr/>
          <a:lstStyle/>
          <a:p>
            <a:pPr>
              <a:defRPr/>
            </a:pPr>
            <a:r>
              <a:rPr lang="en-US" smtClean="0"/>
              <a:t>Ed Stevens</a:t>
            </a:r>
            <a:endParaRPr lang="en-US"/>
          </a:p>
        </p:txBody>
      </p:sp>
    </p:spTree>
    <p:extLst>
      <p:ext uri="{BB962C8B-B14F-4D97-AF65-F5344CB8AC3E}">
        <p14:creationId xmlns:p14="http://schemas.microsoft.com/office/powerpoint/2010/main" val="3852585659"/>
      </p:ext>
    </p:extLst>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par>
    </p:tnLst>
  </p:timing>
</p:sld>
</file>

<file path=ppt/slides/slide2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2" descr="SO00813_"/>
          <p:cNvPicPr>
            <a:picLocks noChangeAspect="1" noChangeArrowheads="1"/>
          </p:cNvPicPr>
          <p:nvPr/>
        </p:nvPicPr>
        <p:blipFill>
          <a:blip r:embed="rId3" cstate="print">
            <a:duotone>
              <a:prstClr val="black"/>
              <a:schemeClr val="accent2">
                <a:tint val="45000"/>
                <a:satMod val="400000"/>
              </a:schemeClr>
            </a:duotone>
          </a:blip>
          <a:srcRect/>
          <a:stretch>
            <a:fillRect/>
          </a:stretch>
        </p:blipFill>
        <p:spPr bwMode="auto">
          <a:xfrm>
            <a:off x="2743200" y="1569860"/>
            <a:ext cx="3608955" cy="4449940"/>
          </a:xfrm>
          <a:prstGeom prst="rect">
            <a:avLst/>
          </a:prstGeom>
          <a:noFill/>
        </p:spPr>
      </p:pic>
      <p:sp>
        <p:nvSpPr>
          <p:cNvPr id="2" name="Title 1"/>
          <p:cNvSpPr>
            <a:spLocks noGrp="1"/>
          </p:cNvSpPr>
          <p:nvPr>
            <p:ph type="title"/>
          </p:nvPr>
        </p:nvSpPr>
        <p:spPr/>
        <p:txBody>
          <a:bodyPr/>
          <a:lstStyle/>
          <a:p>
            <a:pPr>
              <a:defRPr/>
            </a:pPr>
            <a:r>
              <a:rPr lang="en-US" dirty="0">
                <a:solidFill>
                  <a:srgbClr val="FF0000"/>
                </a:solidFill>
              </a:rPr>
              <a:t>An Imminent Coming</a:t>
            </a:r>
          </a:p>
        </p:txBody>
      </p:sp>
      <p:sp>
        <p:nvSpPr>
          <p:cNvPr id="3" name="Content Placeholder 2"/>
          <p:cNvSpPr>
            <a:spLocks noGrp="1"/>
          </p:cNvSpPr>
          <p:nvPr>
            <p:ph idx="1"/>
          </p:nvPr>
        </p:nvSpPr>
        <p:spPr>
          <a:xfrm>
            <a:off x="457200" y="1447800"/>
            <a:ext cx="8229600" cy="4876800"/>
          </a:xfrm>
        </p:spPr>
        <p:txBody>
          <a:bodyPr/>
          <a:lstStyle/>
          <a:p>
            <a:pPr marL="463550" indent="-463550">
              <a:spcBef>
                <a:spcPts val="0"/>
              </a:spcBef>
              <a:spcAft>
                <a:spcPts val="1800"/>
              </a:spcAft>
              <a:defRPr/>
            </a:pPr>
            <a:r>
              <a:rPr lang="en-US" sz="2800" dirty="0" smtClean="0"/>
              <a:t>Kingdom </a:t>
            </a:r>
            <a:r>
              <a:rPr lang="en-US" sz="2800" dirty="0"/>
              <a:t>of God is </a:t>
            </a:r>
            <a:r>
              <a:rPr lang="en-US" sz="2800" b="1" dirty="0" smtClean="0">
                <a:solidFill>
                  <a:srgbClr val="FFFF00"/>
                </a:solidFill>
              </a:rPr>
              <a:t>“near”  </a:t>
            </a:r>
            <a:r>
              <a:rPr lang="en-US" sz="2800" dirty="0"/>
              <a:t>(Lk.  21:31)</a:t>
            </a:r>
          </a:p>
          <a:p>
            <a:pPr marL="463550" indent="-463550">
              <a:spcBef>
                <a:spcPts val="0"/>
              </a:spcBef>
              <a:spcAft>
                <a:spcPts val="1800"/>
              </a:spcAft>
              <a:defRPr/>
            </a:pPr>
            <a:r>
              <a:rPr lang="en-US" sz="2800" dirty="0"/>
              <a:t>Salvation </a:t>
            </a:r>
            <a:r>
              <a:rPr lang="en-US" sz="2800" b="1" dirty="0">
                <a:solidFill>
                  <a:srgbClr val="FFFF00"/>
                </a:solidFill>
              </a:rPr>
              <a:t>nearer</a:t>
            </a:r>
            <a:r>
              <a:rPr lang="en-US" sz="2800" dirty="0"/>
              <a:t>  (Rom. 13:11)</a:t>
            </a:r>
          </a:p>
          <a:p>
            <a:pPr marL="463550" indent="-463550">
              <a:spcBef>
                <a:spcPts val="0"/>
              </a:spcBef>
              <a:spcAft>
                <a:spcPts val="1800"/>
              </a:spcAft>
              <a:defRPr/>
            </a:pPr>
            <a:r>
              <a:rPr lang="en-US" sz="2800" dirty="0"/>
              <a:t>The day is </a:t>
            </a:r>
            <a:r>
              <a:rPr lang="en-US" sz="2800" b="1" dirty="0" smtClean="0">
                <a:solidFill>
                  <a:srgbClr val="FFFF00"/>
                </a:solidFill>
              </a:rPr>
              <a:t>“at hand”  </a:t>
            </a:r>
            <a:r>
              <a:rPr lang="en-US" sz="2800" dirty="0"/>
              <a:t>(Rom. 13:12)</a:t>
            </a:r>
          </a:p>
          <a:p>
            <a:pPr marL="463550" indent="-463550">
              <a:spcBef>
                <a:spcPts val="0"/>
              </a:spcBef>
              <a:spcAft>
                <a:spcPts val="1800"/>
              </a:spcAft>
              <a:defRPr/>
            </a:pPr>
            <a:r>
              <a:rPr lang="en-US" sz="2800" dirty="0"/>
              <a:t>Crush Satan under feet </a:t>
            </a:r>
            <a:r>
              <a:rPr lang="en-US" sz="2800" b="1" dirty="0">
                <a:solidFill>
                  <a:srgbClr val="FFFF00"/>
                </a:solidFill>
              </a:rPr>
              <a:t>shortly</a:t>
            </a:r>
            <a:r>
              <a:rPr lang="en-US" sz="2800" dirty="0"/>
              <a:t>  (Rom. 16:20)</a:t>
            </a:r>
          </a:p>
          <a:p>
            <a:pPr marL="463550" indent="-463550">
              <a:spcBef>
                <a:spcPts val="0"/>
              </a:spcBef>
              <a:spcAft>
                <a:spcPts val="1800"/>
              </a:spcAft>
              <a:defRPr/>
            </a:pPr>
            <a:r>
              <a:rPr lang="en-US" sz="2800" dirty="0"/>
              <a:t>Corinthians </a:t>
            </a:r>
            <a:r>
              <a:rPr lang="en-US" sz="2800" dirty="0" smtClean="0"/>
              <a:t>“</a:t>
            </a:r>
            <a:r>
              <a:rPr lang="en-US" sz="2800" b="1" dirty="0" smtClean="0">
                <a:solidFill>
                  <a:srgbClr val="FFFF00"/>
                </a:solidFill>
              </a:rPr>
              <a:t>eagerly </a:t>
            </a:r>
            <a:r>
              <a:rPr lang="en-US" sz="2800" b="1" dirty="0">
                <a:solidFill>
                  <a:srgbClr val="FFFF00"/>
                </a:solidFill>
              </a:rPr>
              <a:t>waiting </a:t>
            </a:r>
            <a:r>
              <a:rPr lang="en-US" sz="2800" dirty="0"/>
              <a:t>for the </a:t>
            </a:r>
            <a:r>
              <a:rPr lang="en-US" sz="2800" dirty="0" smtClean="0"/>
              <a:t>revelation”  </a:t>
            </a:r>
            <a:r>
              <a:rPr lang="en-US" sz="2800" dirty="0"/>
              <a:t>(1 Cor. 1:7</a:t>
            </a:r>
            <a:r>
              <a:rPr lang="en-US" sz="2800" dirty="0" smtClean="0"/>
              <a:t>)</a:t>
            </a:r>
          </a:p>
          <a:p>
            <a:pPr marL="463550" indent="-463550">
              <a:spcBef>
                <a:spcPts val="0"/>
              </a:spcBef>
              <a:spcAft>
                <a:spcPts val="1800"/>
              </a:spcAft>
              <a:defRPr/>
            </a:pPr>
            <a:r>
              <a:rPr lang="en-US" sz="2800" dirty="0"/>
              <a:t>Lord is </a:t>
            </a:r>
            <a:r>
              <a:rPr lang="en-US" sz="2800" b="1" dirty="0" smtClean="0">
                <a:solidFill>
                  <a:srgbClr val="FFFF00"/>
                </a:solidFill>
              </a:rPr>
              <a:t>“at hand”  </a:t>
            </a:r>
            <a:r>
              <a:rPr lang="en-US" sz="2800" dirty="0"/>
              <a:t>(Phil. </a:t>
            </a:r>
            <a:r>
              <a:rPr lang="en-US" sz="2800" dirty="0" smtClean="0"/>
              <a:t>4:5)</a:t>
            </a:r>
          </a:p>
          <a:p>
            <a:pPr marL="463550" indent="-463550">
              <a:spcBef>
                <a:spcPts val="0"/>
              </a:spcBef>
              <a:spcAft>
                <a:spcPts val="1800"/>
              </a:spcAft>
              <a:defRPr/>
            </a:pPr>
            <a:r>
              <a:rPr lang="en-US" sz="2800" dirty="0"/>
              <a:t>Day </a:t>
            </a:r>
            <a:r>
              <a:rPr lang="en-US" sz="2800" b="1" dirty="0">
                <a:solidFill>
                  <a:srgbClr val="FFFF00"/>
                </a:solidFill>
              </a:rPr>
              <a:t>approaching</a:t>
            </a:r>
            <a:r>
              <a:rPr lang="en-US" sz="2800" dirty="0"/>
              <a:t>  (Heb. 10:25)</a:t>
            </a:r>
          </a:p>
        </p:txBody>
      </p:sp>
      <p:sp>
        <p:nvSpPr>
          <p:cNvPr id="4" name="Slide Number Placeholder 3"/>
          <p:cNvSpPr>
            <a:spLocks noGrp="1"/>
          </p:cNvSpPr>
          <p:nvPr>
            <p:ph type="sldNum" sz="quarter" idx="12"/>
          </p:nvPr>
        </p:nvSpPr>
        <p:spPr/>
        <p:txBody>
          <a:bodyPr/>
          <a:lstStyle/>
          <a:p>
            <a:pPr>
              <a:defRPr/>
            </a:pPr>
            <a:fld id="{6322E4F4-4721-4E4A-BD1A-52303C464EBF}" type="slidenum">
              <a:rPr lang="en-US"/>
              <a:pPr>
                <a:defRPr/>
              </a:pPr>
              <a:t>263</a:t>
            </a:fld>
            <a:endParaRPr lang="en-US"/>
          </a:p>
        </p:txBody>
      </p:sp>
      <p:sp>
        <p:nvSpPr>
          <p:cNvPr id="6" name="Footer Placeholder 5"/>
          <p:cNvSpPr>
            <a:spLocks noGrp="1"/>
          </p:cNvSpPr>
          <p:nvPr>
            <p:ph type="ftr" sz="quarter" idx="11"/>
          </p:nvPr>
        </p:nvSpPr>
        <p:spPr/>
        <p:txBody>
          <a:bodyPr/>
          <a:lstStyle/>
          <a:p>
            <a:pPr>
              <a:defRPr/>
            </a:pPr>
            <a:r>
              <a:rPr lang="en-US" smtClean="0"/>
              <a:t>Ed Stevens</a:t>
            </a:r>
            <a:endParaRPr lang="en-US"/>
          </a:p>
        </p:txBody>
      </p:sp>
    </p:spTree>
    <p:extLst>
      <p:ext uri="{BB962C8B-B14F-4D97-AF65-F5344CB8AC3E}">
        <p14:creationId xmlns:p14="http://schemas.microsoft.com/office/powerpoint/2010/main" val="116917223"/>
      </p:ext>
    </p:extLst>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par>
    </p:tnLst>
  </p:timing>
</p:sld>
</file>

<file path=ppt/slides/slide2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2" descr="SO00813_"/>
          <p:cNvPicPr>
            <a:picLocks noChangeAspect="1" noChangeArrowheads="1"/>
          </p:cNvPicPr>
          <p:nvPr/>
        </p:nvPicPr>
        <p:blipFill>
          <a:blip r:embed="rId3" cstate="print">
            <a:duotone>
              <a:prstClr val="black"/>
              <a:schemeClr val="accent2">
                <a:tint val="45000"/>
                <a:satMod val="400000"/>
              </a:schemeClr>
            </a:duotone>
          </a:blip>
          <a:srcRect/>
          <a:stretch>
            <a:fillRect/>
          </a:stretch>
        </p:blipFill>
        <p:spPr bwMode="auto">
          <a:xfrm>
            <a:off x="2743200" y="1569860"/>
            <a:ext cx="3608955" cy="4449940"/>
          </a:xfrm>
          <a:prstGeom prst="rect">
            <a:avLst/>
          </a:prstGeom>
          <a:noFill/>
        </p:spPr>
      </p:pic>
      <p:sp>
        <p:nvSpPr>
          <p:cNvPr id="2" name="Title 1"/>
          <p:cNvSpPr>
            <a:spLocks noGrp="1"/>
          </p:cNvSpPr>
          <p:nvPr>
            <p:ph type="title"/>
          </p:nvPr>
        </p:nvSpPr>
        <p:spPr/>
        <p:txBody>
          <a:bodyPr/>
          <a:lstStyle/>
          <a:p>
            <a:pPr>
              <a:defRPr/>
            </a:pPr>
            <a:r>
              <a:rPr lang="en-US" dirty="0">
                <a:solidFill>
                  <a:srgbClr val="FF0000"/>
                </a:solidFill>
              </a:rPr>
              <a:t>An Imminent Coming</a:t>
            </a:r>
          </a:p>
        </p:txBody>
      </p:sp>
      <p:sp>
        <p:nvSpPr>
          <p:cNvPr id="3" name="Content Placeholder 2"/>
          <p:cNvSpPr>
            <a:spLocks noGrp="1"/>
          </p:cNvSpPr>
          <p:nvPr>
            <p:ph idx="1"/>
          </p:nvPr>
        </p:nvSpPr>
        <p:spPr>
          <a:xfrm>
            <a:off x="457200" y="1447800"/>
            <a:ext cx="8229600" cy="4876800"/>
          </a:xfrm>
        </p:spPr>
        <p:txBody>
          <a:bodyPr/>
          <a:lstStyle/>
          <a:p>
            <a:pPr marL="463550" indent="-463550">
              <a:spcBef>
                <a:spcPts val="0"/>
              </a:spcBef>
              <a:spcAft>
                <a:spcPts val="1800"/>
              </a:spcAft>
              <a:defRPr/>
            </a:pPr>
            <a:r>
              <a:rPr lang="en-US" sz="2800" b="1" dirty="0" smtClean="0">
                <a:solidFill>
                  <a:srgbClr val="FFFF00"/>
                </a:solidFill>
              </a:rPr>
              <a:t>A </a:t>
            </a:r>
            <a:r>
              <a:rPr lang="en-US" sz="2800" b="1" dirty="0">
                <a:solidFill>
                  <a:srgbClr val="FFFF00"/>
                </a:solidFill>
              </a:rPr>
              <a:t>little while </a:t>
            </a:r>
            <a:r>
              <a:rPr lang="en-US" sz="2800" dirty="0"/>
              <a:t>He who is coming will come  (Heb. 10:37)</a:t>
            </a:r>
          </a:p>
          <a:p>
            <a:pPr marL="463550" indent="-463550">
              <a:spcBef>
                <a:spcPts val="0"/>
              </a:spcBef>
              <a:spcAft>
                <a:spcPts val="1800"/>
              </a:spcAft>
              <a:defRPr/>
            </a:pPr>
            <a:r>
              <a:rPr lang="en-US" sz="2800" dirty="0"/>
              <a:t>Coming of the Lord is </a:t>
            </a:r>
            <a:r>
              <a:rPr lang="en-US" sz="2800" b="1" dirty="0" smtClean="0">
                <a:solidFill>
                  <a:srgbClr val="FFFF00"/>
                </a:solidFill>
              </a:rPr>
              <a:t>“at hand”  </a:t>
            </a:r>
            <a:r>
              <a:rPr lang="en-US" sz="2800" dirty="0"/>
              <a:t>(Jas. 5:7-8)</a:t>
            </a:r>
          </a:p>
          <a:p>
            <a:pPr marL="463550" indent="-463550">
              <a:spcBef>
                <a:spcPts val="0"/>
              </a:spcBef>
              <a:spcAft>
                <a:spcPts val="1800"/>
              </a:spcAft>
              <a:defRPr/>
            </a:pPr>
            <a:r>
              <a:rPr lang="en-US" sz="2800" dirty="0"/>
              <a:t>Salvation ready to be revealed in the </a:t>
            </a:r>
            <a:r>
              <a:rPr lang="en-US" sz="2800" b="1" dirty="0">
                <a:solidFill>
                  <a:srgbClr val="FFFF00"/>
                </a:solidFill>
              </a:rPr>
              <a:t>last time  </a:t>
            </a:r>
            <a:r>
              <a:rPr lang="en-US" sz="2800" dirty="0"/>
              <a:t>(1 Pet. 1:5</a:t>
            </a:r>
            <a:r>
              <a:rPr lang="en-US" sz="2800" dirty="0" smtClean="0"/>
              <a:t>)</a:t>
            </a:r>
          </a:p>
          <a:p>
            <a:pPr marL="463550" indent="-463550">
              <a:spcBef>
                <a:spcPts val="0"/>
              </a:spcBef>
              <a:spcAft>
                <a:spcPts val="1800"/>
              </a:spcAft>
              <a:defRPr/>
            </a:pPr>
            <a:r>
              <a:rPr lang="en-US" sz="2800" dirty="0"/>
              <a:t>End of all things </a:t>
            </a:r>
            <a:r>
              <a:rPr lang="en-US" sz="2800" b="1" dirty="0" smtClean="0">
                <a:solidFill>
                  <a:srgbClr val="FFFF00"/>
                </a:solidFill>
              </a:rPr>
              <a:t>“at hand”  </a:t>
            </a:r>
            <a:r>
              <a:rPr lang="en-US" sz="2800" dirty="0"/>
              <a:t>(1 Pet. 4:7)</a:t>
            </a:r>
          </a:p>
          <a:p>
            <a:pPr marL="463550" indent="-463550">
              <a:spcBef>
                <a:spcPts val="0"/>
              </a:spcBef>
              <a:spcAft>
                <a:spcPts val="1800"/>
              </a:spcAft>
              <a:defRPr/>
            </a:pPr>
            <a:r>
              <a:rPr lang="en-US" sz="2800" b="1" dirty="0">
                <a:solidFill>
                  <a:srgbClr val="FFFF00"/>
                </a:solidFill>
              </a:rPr>
              <a:t>Time has come </a:t>
            </a:r>
            <a:r>
              <a:rPr lang="en-US" sz="2800" dirty="0"/>
              <a:t>for judgment on house of God  (1 Pet. 4:17</a:t>
            </a:r>
            <a:r>
              <a:rPr lang="en-US" sz="2800" dirty="0" smtClean="0"/>
              <a:t>)</a:t>
            </a:r>
            <a:endParaRPr lang="en-US" sz="2800" dirty="0"/>
          </a:p>
        </p:txBody>
      </p:sp>
      <p:sp>
        <p:nvSpPr>
          <p:cNvPr id="4" name="Slide Number Placeholder 3"/>
          <p:cNvSpPr>
            <a:spLocks noGrp="1"/>
          </p:cNvSpPr>
          <p:nvPr>
            <p:ph type="sldNum" sz="quarter" idx="12"/>
          </p:nvPr>
        </p:nvSpPr>
        <p:spPr/>
        <p:txBody>
          <a:bodyPr/>
          <a:lstStyle/>
          <a:p>
            <a:pPr>
              <a:defRPr/>
            </a:pPr>
            <a:fld id="{DD1C17FD-B2DC-442F-85A8-79BB62376715}" type="slidenum">
              <a:rPr lang="en-US"/>
              <a:pPr>
                <a:defRPr/>
              </a:pPr>
              <a:t>264</a:t>
            </a:fld>
            <a:endParaRPr lang="en-US"/>
          </a:p>
        </p:txBody>
      </p:sp>
      <p:sp>
        <p:nvSpPr>
          <p:cNvPr id="6" name="Footer Placeholder 5"/>
          <p:cNvSpPr>
            <a:spLocks noGrp="1"/>
          </p:cNvSpPr>
          <p:nvPr>
            <p:ph type="ftr" sz="quarter" idx="11"/>
          </p:nvPr>
        </p:nvSpPr>
        <p:spPr/>
        <p:txBody>
          <a:bodyPr/>
          <a:lstStyle/>
          <a:p>
            <a:pPr>
              <a:defRPr/>
            </a:pPr>
            <a:r>
              <a:rPr lang="en-US" smtClean="0"/>
              <a:t>Ed Stevens</a:t>
            </a:r>
            <a:endParaRPr lang="en-US"/>
          </a:p>
        </p:txBody>
      </p:sp>
    </p:spTree>
    <p:extLst>
      <p:ext uri="{BB962C8B-B14F-4D97-AF65-F5344CB8AC3E}">
        <p14:creationId xmlns:p14="http://schemas.microsoft.com/office/powerpoint/2010/main" val="1472409147"/>
      </p:ext>
    </p:extLst>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par>
    </p:tnLst>
  </p:timing>
</p:sld>
</file>

<file path=ppt/slides/slide2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2" descr="SO00813_"/>
          <p:cNvPicPr>
            <a:picLocks noChangeAspect="1" noChangeArrowheads="1"/>
          </p:cNvPicPr>
          <p:nvPr/>
        </p:nvPicPr>
        <p:blipFill>
          <a:blip r:embed="rId3" cstate="print">
            <a:duotone>
              <a:prstClr val="black"/>
              <a:schemeClr val="accent2">
                <a:tint val="45000"/>
                <a:satMod val="400000"/>
              </a:schemeClr>
            </a:duotone>
          </a:blip>
          <a:srcRect/>
          <a:stretch>
            <a:fillRect/>
          </a:stretch>
        </p:blipFill>
        <p:spPr bwMode="auto">
          <a:xfrm>
            <a:off x="2743200" y="1569860"/>
            <a:ext cx="3608955" cy="4449940"/>
          </a:xfrm>
          <a:prstGeom prst="rect">
            <a:avLst/>
          </a:prstGeom>
          <a:noFill/>
        </p:spPr>
      </p:pic>
      <p:sp>
        <p:nvSpPr>
          <p:cNvPr id="2" name="Title 1"/>
          <p:cNvSpPr>
            <a:spLocks noGrp="1"/>
          </p:cNvSpPr>
          <p:nvPr>
            <p:ph type="title"/>
          </p:nvPr>
        </p:nvSpPr>
        <p:spPr/>
        <p:txBody>
          <a:bodyPr/>
          <a:lstStyle/>
          <a:p>
            <a:pPr>
              <a:defRPr/>
            </a:pPr>
            <a:r>
              <a:rPr lang="en-US" dirty="0">
                <a:solidFill>
                  <a:srgbClr val="FF0000"/>
                </a:solidFill>
              </a:rPr>
              <a:t>An Imminent Coming</a:t>
            </a:r>
          </a:p>
        </p:txBody>
      </p:sp>
      <p:sp>
        <p:nvSpPr>
          <p:cNvPr id="3" name="Content Placeholder 2"/>
          <p:cNvSpPr>
            <a:spLocks noGrp="1"/>
          </p:cNvSpPr>
          <p:nvPr>
            <p:ph idx="1"/>
          </p:nvPr>
        </p:nvSpPr>
        <p:spPr>
          <a:xfrm>
            <a:off x="457200" y="1447800"/>
            <a:ext cx="8229600" cy="4876800"/>
          </a:xfrm>
        </p:spPr>
        <p:txBody>
          <a:bodyPr/>
          <a:lstStyle/>
          <a:p>
            <a:pPr marL="463550" indent="-463550">
              <a:spcBef>
                <a:spcPts val="0"/>
              </a:spcBef>
              <a:spcAft>
                <a:spcPts val="1800"/>
              </a:spcAft>
              <a:defRPr/>
            </a:pPr>
            <a:r>
              <a:rPr lang="en-US" sz="2800" dirty="0" smtClean="0"/>
              <a:t>“It </a:t>
            </a:r>
            <a:r>
              <a:rPr lang="en-US" sz="2800" dirty="0"/>
              <a:t>is the </a:t>
            </a:r>
            <a:r>
              <a:rPr lang="en-US" sz="2800" b="1" dirty="0">
                <a:solidFill>
                  <a:srgbClr val="FFFF00"/>
                </a:solidFill>
              </a:rPr>
              <a:t>last </a:t>
            </a:r>
            <a:r>
              <a:rPr lang="en-US" sz="2800" b="1" dirty="0" smtClean="0">
                <a:solidFill>
                  <a:srgbClr val="FFFF00"/>
                </a:solidFill>
              </a:rPr>
              <a:t>hour</a:t>
            </a:r>
            <a:r>
              <a:rPr lang="en-US" sz="2800" dirty="0" smtClean="0"/>
              <a:t>”  </a:t>
            </a:r>
            <a:r>
              <a:rPr lang="en-US" sz="2800" dirty="0"/>
              <a:t>(1 Jn. 2:18)</a:t>
            </a:r>
          </a:p>
          <a:p>
            <a:pPr marL="463550" indent="-463550">
              <a:spcBef>
                <a:spcPts val="0"/>
              </a:spcBef>
              <a:spcAft>
                <a:spcPts val="1800"/>
              </a:spcAft>
              <a:defRPr/>
            </a:pPr>
            <a:r>
              <a:rPr lang="en-US" sz="2800" dirty="0"/>
              <a:t>Things </a:t>
            </a:r>
            <a:r>
              <a:rPr lang="en-US" sz="2800" b="1" dirty="0">
                <a:solidFill>
                  <a:srgbClr val="FFFF00"/>
                </a:solidFill>
              </a:rPr>
              <a:t>shortly take place  </a:t>
            </a:r>
            <a:r>
              <a:rPr lang="en-US" sz="2800" dirty="0"/>
              <a:t>(Rev. 1:1, 3; 22:6-7)</a:t>
            </a:r>
          </a:p>
          <a:p>
            <a:pPr marL="463550" indent="-463550">
              <a:spcBef>
                <a:spcPts val="0"/>
              </a:spcBef>
              <a:spcAft>
                <a:spcPts val="1800"/>
              </a:spcAft>
              <a:defRPr/>
            </a:pPr>
            <a:r>
              <a:rPr lang="en-US" sz="2800" dirty="0" smtClean="0"/>
              <a:t>I </a:t>
            </a:r>
            <a:r>
              <a:rPr lang="en-US" sz="2800" dirty="0"/>
              <a:t>will come to you </a:t>
            </a:r>
            <a:r>
              <a:rPr lang="en-US" sz="2800" b="1" dirty="0" smtClean="0">
                <a:solidFill>
                  <a:srgbClr val="FFFF00"/>
                </a:solidFill>
              </a:rPr>
              <a:t>“quickly”  </a:t>
            </a:r>
            <a:r>
              <a:rPr lang="en-US" sz="2800" dirty="0"/>
              <a:t>(Rev. 2:5, 16</a:t>
            </a:r>
            <a:r>
              <a:rPr lang="en-US" sz="2800" dirty="0" smtClean="0"/>
              <a:t>)</a:t>
            </a:r>
          </a:p>
          <a:p>
            <a:pPr marL="463550" indent="-463550">
              <a:spcBef>
                <a:spcPts val="0"/>
              </a:spcBef>
              <a:spcAft>
                <a:spcPts val="1800"/>
              </a:spcAft>
              <a:defRPr/>
            </a:pPr>
            <a:r>
              <a:rPr lang="en-US" sz="2800" dirty="0"/>
              <a:t>Hold fast </a:t>
            </a:r>
            <a:r>
              <a:rPr lang="en-US" sz="2800" b="1" dirty="0">
                <a:solidFill>
                  <a:srgbClr val="FFFF00"/>
                </a:solidFill>
              </a:rPr>
              <a:t>till I come  </a:t>
            </a:r>
            <a:r>
              <a:rPr lang="en-US" sz="2800" dirty="0"/>
              <a:t>(Rev. 2:25)</a:t>
            </a:r>
          </a:p>
          <a:p>
            <a:pPr marL="463550" indent="-463550">
              <a:spcBef>
                <a:spcPts val="0"/>
              </a:spcBef>
              <a:spcAft>
                <a:spcPts val="1800"/>
              </a:spcAft>
              <a:defRPr/>
            </a:pPr>
            <a:r>
              <a:rPr lang="en-US" sz="2800" dirty="0"/>
              <a:t>I am coming </a:t>
            </a:r>
            <a:r>
              <a:rPr lang="en-US" sz="2800" b="1" dirty="0" smtClean="0">
                <a:solidFill>
                  <a:srgbClr val="FFFF00"/>
                </a:solidFill>
              </a:rPr>
              <a:t>“quickly”  </a:t>
            </a:r>
            <a:r>
              <a:rPr lang="en-US" sz="2800" dirty="0"/>
              <a:t>(Rev. 3:11; 22:7, 12, 20</a:t>
            </a:r>
            <a:r>
              <a:rPr lang="en-US" sz="2800" dirty="0" smtClean="0"/>
              <a:t>)</a:t>
            </a:r>
          </a:p>
          <a:p>
            <a:pPr marL="463550" indent="-463550">
              <a:spcBef>
                <a:spcPts val="0"/>
              </a:spcBef>
              <a:spcAft>
                <a:spcPts val="1800"/>
              </a:spcAft>
              <a:defRPr/>
            </a:pPr>
            <a:r>
              <a:rPr lang="en-US" sz="2800" dirty="0"/>
              <a:t>Time is </a:t>
            </a:r>
            <a:r>
              <a:rPr lang="en-US" sz="2800" b="1" dirty="0">
                <a:solidFill>
                  <a:srgbClr val="FFFF00"/>
                </a:solidFill>
              </a:rPr>
              <a:t>near</a:t>
            </a:r>
            <a:r>
              <a:rPr lang="en-US" sz="2800" dirty="0"/>
              <a:t>  (Rev. 22:10</a:t>
            </a:r>
            <a:r>
              <a:rPr lang="en-US" sz="2800" dirty="0" smtClean="0"/>
              <a:t>)</a:t>
            </a:r>
            <a:endParaRPr lang="en-US" sz="2800" dirty="0"/>
          </a:p>
        </p:txBody>
      </p:sp>
      <p:sp>
        <p:nvSpPr>
          <p:cNvPr id="4" name="Slide Number Placeholder 3"/>
          <p:cNvSpPr>
            <a:spLocks noGrp="1"/>
          </p:cNvSpPr>
          <p:nvPr>
            <p:ph type="sldNum" sz="quarter" idx="12"/>
          </p:nvPr>
        </p:nvSpPr>
        <p:spPr/>
        <p:txBody>
          <a:bodyPr/>
          <a:lstStyle/>
          <a:p>
            <a:pPr>
              <a:defRPr/>
            </a:pPr>
            <a:fld id="{8C4807B1-D084-421E-B939-411772787EC3}" type="slidenum">
              <a:rPr lang="en-US"/>
              <a:pPr>
                <a:defRPr/>
              </a:pPr>
              <a:t>265</a:t>
            </a:fld>
            <a:endParaRPr lang="en-US"/>
          </a:p>
        </p:txBody>
      </p:sp>
      <p:sp>
        <p:nvSpPr>
          <p:cNvPr id="6" name="Footer Placeholder 5"/>
          <p:cNvSpPr>
            <a:spLocks noGrp="1"/>
          </p:cNvSpPr>
          <p:nvPr>
            <p:ph type="ftr" sz="quarter" idx="11"/>
          </p:nvPr>
        </p:nvSpPr>
        <p:spPr/>
        <p:txBody>
          <a:bodyPr/>
          <a:lstStyle/>
          <a:p>
            <a:pPr>
              <a:defRPr/>
            </a:pPr>
            <a:r>
              <a:rPr lang="en-US" smtClean="0"/>
              <a:t>Ed Stevens</a:t>
            </a:r>
            <a:endParaRPr lang="en-US"/>
          </a:p>
        </p:txBody>
      </p:sp>
    </p:spTree>
    <p:extLst>
      <p:ext uri="{BB962C8B-B14F-4D97-AF65-F5344CB8AC3E}">
        <p14:creationId xmlns:p14="http://schemas.microsoft.com/office/powerpoint/2010/main" val="3445740033"/>
      </p:ext>
    </p:extLst>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par>
    </p:tnLst>
  </p:timing>
</p:sld>
</file>

<file path=ppt/slides/slide2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defRPr/>
            </a:pPr>
            <a:r>
              <a:rPr lang="en-US" dirty="0">
                <a:solidFill>
                  <a:srgbClr val="FF0000"/>
                </a:solidFill>
              </a:rPr>
              <a:t>Specific Pronouns</a:t>
            </a:r>
          </a:p>
        </p:txBody>
      </p:sp>
      <p:sp>
        <p:nvSpPr>
          <p:cNvPr id="3" name="Content Placeholder 2"/>
          <p:cNvSpPr>
            <a:spLocks noGrp="1"/>
          </p:cNvSpPr>
          <p:nvPr>
            <p:ph idx="1"/>
          </p:nvPr>
        </p:nvSpPr>
        <p:spPr/>
        <p:txBody>
          <a:bodyPr/>
          <a:lstStyle/>
          <a:p>
            <a:pPr marL="463550" indent="-463550">
              <a:spcBef>
                <a:spcPts val="0"/>
              </a:spcBef>
              <a:spcAft>
                <a:spcPts val="2400"/>
              </a:spcAft>
              <a:defRPr/>
            </a:pPr>
            <a:r>
              <a:rPr lang="en-US" sz="2800" b="1" dirty="0"/>
              <a:t>1 Cor. 1:7-8:</a:t>
            </a:r>
            <a:r>
              <a:rPr lang="en-US" sz="2800" dirty="0"/>
              <a:t>  </a:t>
            </a:r>
            <a:r>
              <a:rPr lang="en-US" sz="2800" baseline="30000" dirty="0"/>
              <a:t>7</a:t>
            </a:r>
            <a:r>
              <a:rPr lang="en-US" sz="2800" dirty="0"/>
              <a:t> so that </a:t>
            </a:r>
            <a:r>
              <a:rPr lang="en-US" sz="2800" b="1" dirty="0">
                <a:solidFill>
                  <a:srgbClr val="FFFF00"/>
                </a:solidFill>
              </a:rPr>
              <a:t>you</a:t>
            </a:r>
            <a:r>
              <a:rPr lang="en-US" sz="2800" dirty="0"/>
              <a:t> come short in no gift, </a:t>
            </a:r>
            <a:r>
              <a:rPr lang="en-US" sz="2800" b="1" dirty="0">
                <a:solidFill>
                  <a:srgbClr val="00B0F0"/>
                </a:solidFill>
              </a:rPr>
              <a:t>eagerly waiting for the revelation of our Lord Jesus Christ</a:t>
            </a:r>
            <a:r>
              <a:rPr lang="en-US" sz="2800" dirty="0"/>
              <a:t>, </a:t>
            </a:r>
            <a:r>
              <a:rPr lang="en-US" sz="2800" baseline="30000" dirty="0"/>
              <a:t>8</a:t>
            </a:r>
            <a:r>
              <a:rPr lang="en-US" sz="2800" dirty="0"/>
              <a:t> who will also confirm </a:t>
            </a:r>
            <a:r>
              <a:rPr lang="en-US" sz="2800" b="1" dirty="0">
                <a:solidFill>
                  <a:srgbClr val="FFFF00"/>
                </a:solidFill>
              </a:rPr>
              <a:t>you</a:t>
            </a:r>
            <a:r>
              <a:rPr lang="en-US" sz="2800" dirty="0"/>
              <a:t> to the end, that </a:t>
            </a:r>
            <a:r>
              <a:rPr lang="en-US" sz="2800" b="1" dirty="0">
                <a:solidFill>
                  <a:srgbClr val="FFFF00"/>
                </a:solidFill>
              </a:rPr>
              <a:t>you</a:t>
            </a:r>
            <a:r>
              <a:rPr lang="en-US" sz="2800" dirty="0"/>
              <a:t> may be blameless in the day of our Lord Jesus Christ.</a:t>
            </a:r>
          </a:p>
          <a:p>
            <a:pPr marL="463550" indent="-463550">
              <a:spcBef>
                <a:spcPts val="0"/>
              </a:spcBef>
              <a:spcAft>
                <a:spcPts val="2400"/>
              </a:spcAft>
              <a:defRPr/>
            </a:pPr>
            <a:r>
              <a:rPr lang="en-US" sz="2800" b="1" dirty="0"/>
              <a:t>1 Th. 5:4:</a:t>
            </a:r>
            <a:r>
              <a:rPr lang="en-US" sz="2800" dirty="0"/>
              <a:t>  </a:t>
            </a:r>
            <a:r>
              <a:rPr lang="en-US" sz="2800" baseline="30000" dirty="0"/>
              <a:t>4</a:t>
            </a:r>
            <a:r>
              <a:rPr lang="en-US" sz="2800" dirty="0"/>
              <a:t> But </a:t>
            </a:r>
            <a:r>
              <a:rPr lang="en-US" sz="2800" b="1" dirty="0">
                <a:solidFill>
                  <a:srgbClr val="FFFF00"/>
                </a:solidFill>
              </a:rPr>
              <a:t>you</a:t>
            </a:r>
            <a:r>
              <a:rPr lang="en-US" sz="2800" dirty="0"/>
              <a:t>, brethren, are not in darkness, so that </a:t>
            </a:r>
            <a:r>
              <a:rPr lang="en-US" sz="2800" b="1" dirty="0">
                <a:solidFill>
                  <a:srgbClr val="00B0F0"/>
                </a:solidFill>
              </a:rPr>
              <a:t>this Day </a:t>
            </a:r>
            <a:r>
              <a:rPr lang="en-US" sz="2800" dirty="0"/>
              <a:t>should overtake </a:t>
            </a:r>
            <a:r>
              <a:rPr lang="en-US" sz="2800" b="1" dirty="0">
                <a:solidFill>
                  <a:srgbClr val="FFFF00"/>
                </a:solidFill>
              </a:rPr>
              <a:t>you</a:t>
            </a:r>
            <a:r>
              <a:rPr lang="en-US" sz="2800" dirty="0"/>
              <a:t> as a thief. </a:t>
            </a:r>
          </a:p>
        </p:txBody>
      </p:sp>
      <p:sp>
        <p:nvSpPr>
          <p:cNvPr id="4" name="Slide Number Placeholder 3"/>
          <p:cNvSpPr>
            <a:spLocks noGrp="1"/>
          </p:cNvSpPr>
          <p:nvPr>
            <p:ph type="sldNum" sz="quarter" idx="12"/>
          </p:nvPr>
        </p:nvSpPr>
        <p:spPr/>
        <p:txBody>
          <a:bodyPr/>
          <a:lstStyle/>
          <a:p>
            <a:pPr>
              <a:defRPr/>
            </a:pPr>
            <a:fld id="{4997197D-D926-4C1C-BB62-07114E998E7B}" type="slidenum">
              <a:rPr lang="en-US">
                <a:solidFill>
                  <a:srgbClr val="FFFFFF"/>
                </a:solidFill>
              </a:rPr>
              <a:pPr>
                <a:defRPr/>
              </a:pPr>
              <a:t>266</a:t>
            </a:fld>
            <a:endParaRPr lang="en-US">
              <a:solidFill>
                <a:srgbClr val="FFFFFF"/>
              </a:solidFill>
            </a:endParaRPr>
          </a:p>
        </p:txBody>
      </p:sp>
      <p:sp>
        <p:nvSpPr>
          <p:cNvPr id="6" name="Footer Placeholder 5"/>
          <p:cNvSpPr>
            <a:spLocks noGrp="1"/>
          </p:cNvSpPr>
          <p:nvPr>
            <p:ph type="ftr" sz="quarter" idx="11"/>
          </p:nvPr>
        </p:nvSpPr>
        <p:spPr/>
        <p:txBody>
          <a:bodyPr/>
          <a:lstStyle/>
          <a:p>
            <a:pPr>
              <a:defRPr/>
            </a:pPr>
            <a:r>
              <a:rPr lang="en-US" smtClean="0">
                <a:solidFill>
                  <a:srgbClr val="FFFFFF"/>
                </a:solidFill>
              </a:rPr>
              <a:t>Kevin Kay</a:t>
            </a:r>
            <a:endParaRPr lang="en-US">
              <a:solidFill>
                <a:srgbClr val="FFFFFF"/>
              </a:solidFill>
            </a:endParaRPr>
          </a:p>
        </p:txBody>
      </p:sp>
    </p:spTree>
    <p:extLst>
      <p:ext uri="{BB962C8B-B14F-4D97-AF65-F5344CB8AC3E}">
        <p14:creationId xmlns:p14="http://schemas.microsoft.com/office/powerpoint/2010/main" val="581305045"/>
      </p:ext>
    </p:extLst>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p:cTn id="7" dur="500" fill="hold"/>
                                        <p:tgtEl>
                                          <p:spTgt spid="3">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3">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3">
                                            <p:txEl>
                                              <p:pRg st="0" end="0"/>
                                            </p:txEl>
                                          </p:spTgt>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3">
                                            <p:txEl>
                                              <p:pRg st="1" end="1"/>
                                            </p:txEl>
                                          </p:spTgt>
                                        </p:tgtEl>
                                        <p:attrNameLst>
                                          <p:attrName>style.visibility</p:attrName>
                                        </p:attrNameLst>
                                      </p:cBhvr>
                                      <p:to>
                                        <p:strVal val="visible"/>
                                      </p:to>
                                    </p:set>
                                    <p:anim calcmode="lin" valueType="num">
                                      <p:cBhvr>
                                        <p:cTn id="14" dur="500" fill="hold"/>
                                        <p:tgtEl>
                                          <p:spTgt spid="3">
                                            <p:txEl>
                                              <p:pRg st="1" end="1"/>
                                            </p:txEl>
                                          </p:spTgt>
                                        </p:tgtEl>
                                        <p:attrNameLst>
                                          <p:attrName>ppt_w</p:attrName>
                                        </p:attrNameLst>
                                      </p:cBhvr>
                                      <p:tavLst>
                                        <p:tav tm="0">
                                          <p:val>
                                            <p:fltVal val="0"/>
                                          </p:val>
                                        </p:tav>
                                        <p:tav tm="100000">
                                          <p:val>
                                            <p:strVal val="#ppt_w"/>
                                          </p:val>
                                        </p:tav>
                                      </p:tavLst>
                                    </p:anim>
                                    <p:anim calcmode="lin" valueType="num">
                                      <p:cBhvr>
                                        <p:cTn id="15" dur="500" fill="hold"/>
                                        <p:tgtEl>
                                          <p:spTgt spid="3">
                                            <p:txEl>
                                              <p:pRg st="1" end="1"/>
                                            </p:txEl>
                                          </p:spTgt>
                                        </p:tgtEl>
                                        <p:attrNameLst>
                                          <p:attrName>ppt_h</p:attrName>
                                        </p:attrNameLst>
                                      </p:cBhvr>
                                      <p:tavLst>
                                        <p:tav tm="0">
                                          <p:val>
                                            <p:fltVal val="0"/>
                                          </p:val>
                                        </p:tav>
                                        <p:tav tm="100000">
                                          <p:val>
                                            <p:strVal val="#ppt_h"/>
                                          </p:val>
                                        </p:tav>
                                      </p:tavLst>
                                    </p:anim>
                                    <p:animEffect transition="in" filter="fade">
                                      <p:cBhvr>
                                        <p:cTn id="16" dur="500"/>
                                        <p:tgtEl>
                                          <p:spTgt spid="3">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2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defRPr/>
            </a:pPr>
            <a:r>
              <a:rPr lang="en-US" dirty="0">
                <a:solidFill>
                  <a:srgbClr val="FF0000"/>
                </a:solidFill>
              </a:rPr>
              <a:t>Specific Pronouns</a:t>
            </a:r>
          </a:p>
        </p:txBody>
      </p:sp>
      <p:sp>
        <p:nvSpPr>
          <p:cNvPr id="3" name="Content Placeholder 2"/>
          <p:cNvSpPr>
            <a:spLocks noGrp="1"/>
          </p:cNvSpPr>
          <p:nvPr>
            <p:ph idx="1"/>
          </p:nvPr>
        </p:nvSpPr>
        <p:spPr/>
        <p:txBody>
          <a:bodyPr/>
          <a:lstStyle/>
          <a:p>
            <a:r>
              <a:rPr lang="en-US" sz="2800" b="1" dirty="0">
                <a:effectLst/>
              </a:rPr>
              <a:t>1 </a:t>
            </a:r>
            <a:r>
              <a:rPr lang="en-US" sz="2800" b="1" dirty="0" smtClean="0">
                <a:effectLst/>
              </a:rPr>
              <a:t>Th. </a:t>
            </a:r>
            <a:r>
              <a:rPr lang="en-US" sz="2800" b="1" dirty="0">
                <a:effectLst/>
              </a:rPr>
              <a:t>4:15–16</a:t>
            </a:r>
            <a:r>
              <a:rPr lang="en-US" sz="2800" b="1" dirty="0" smtClean="0">
                <a:effectLst/>
              </a:rPr>
              <a:t>:  </a:t>
            </a:r>
            <a:r>
              <a:rPr lang="en-US" sz="2800" baseline="30000" dirty="0" smtClean="0">
                <a:effectLst/>
              </a:rPr>
              <a:t>15</a:t>
            </a:r>
            <a:r>
              <a:rPr lang="en-US" sz="2800" dirty="0" smtClean="0">
                <a:effectLst/>
              </a:rPr>
              <a:t> </a:t>
            </a:r>
            <a:r>
              <a:rPr lang="en-US" sz="2800" dirty="0">
                <a:effectLst/>
              </a:rPr>
              <a:t>For this </a:t>
            </a:r>
            <a:r>
              <a:rPr lang="en-US" sz="2800" b="1" dirty="0">
                <a:solidFill>
                  <a:srgbClr val="FFFF00"/>
                </a:solidFill>
                <a:effectLst/>
              </a:rPr>
              <a:t>we</a:t>
            </a:r>
            <a:r>
              <a:rPr lang="en-US" sz="2800" dirty="0">
                <a:effectLst/>
              </a:rPr>
              <a:t> say to </a:t>
            </a:r>
            <a:r>
              <a:rPr lang="en-US" sz="2800" b="1" dirty="0">
                <a:solidFill>
                  <a:srgbClr val="FFFF00"/>
                </a:solidFill>
                <a:effectLst/>
              </a:rPr>
              <a:t>you</a:t>
            </a:r>
            <a:r>
              <a:rPr lang="en-US" sz="2800" dirty="0">
                <a:effectLst/>
              </a:rPr>
              <a:t> by the word of the Lord, that </a:t>
            </a:r>
            <a:r>
              <a:rPr lang="en-US" sz="2800" b="1" dirty="0">
                <a:solidFill>
                  <a:srgbClr val="FFFF00"/>
                </a:solidFill>
                <a:effectLst/>
              </a:rPr>
              <a:t>we</a:t>
            </a:r>
            <a:r>
              <a:rPr lang="en-US" sz="2800" dirty="0">
                <a:effectLst/>
              </a:rPr>
              <a:t> who are alive and remain until </a:t>
            </a:r>
            <a:r>
              <a:rPr lang="en-US" sz="2800" b="1" dirty="0">
                <a:solidFill>
                  <a:srgbClr val="00B0F0"/>
                </a:solidFill>
              </a:rPr>
              <a:t>the coming of the Lord </a:t>
            </a:r>
            <a:r>
              <a:rPr lang="en-US" sz="2800" dirty="0">
                <a:effectLst/>
              </a:rPr>
              <a:t>will by no means precede those who are asleep. </a:t>
            </a:r>
            <a:r>
              <a:rPr lang="en-US" sz="2800" baseline="30000" dirty="0">
                <a:effectLst/>
              </a:rPr>
              <a:t>16</a:t>
            </a:r>
            <a:r>
              <a:rPr lang="en-US" sz="2800" dirty="0">
                <a:effectLst/>
              </a:rPr>
              <a:t> For the Lord Himself will descend from heaven with a shout, with the voice of an archangel, and with the trumpet of God. And the dead in Christ will rise first. </a:t>
            </a:r>
          </a:p>
        </p:txBody>
      </p:sp>
      <p:sp>
        <p:nvSpPr>
          <p:cNvPr id="4" name="Slide Number Placeholder 3"/>
          <p:cNvSpPr>
            <a:spLocks noGrp="1"/>
          </p:cNvSpPr>
          <p:nvPr>
            <p:ph type="sldNum" sz="quarter" idx="12"/>
          </p:nvPr>
        </p:nvSpPr>
        <p:spPr/>
        <p:txBody>
          <a:bodyPr/>
          <a:lstStyle/>
          <a:p>
            <a:pPr>
              <a:defRPr/>
            </a:pPr>
            <a:fld id="{4997197D-D926-4C1C-BB62-07114E998E7B}" type="slidenum">
              <a:rPr lang="en-US">
                <a:solidFill>
                  <a:srgbClr val="FFFFFF"/>
                </a:solidFill>
              </a:rPr>
              <a:pPr>
                <a:defRPr/>
              </a:pPr>
              <a:t>267</a:t>
            </a:fld>
            <a:endParaRPr lang="en-US">
              <a:solidFill>
                <a:srgbClr val="FFFFFF"/>
              </a:solidFill>
            </a:endParaRPr>
          </a:p>
        </p:txBody>
      </p:sp>
      <p:sp>
        <p:nvSpPr>
          <p:cNvPr id="6" name="Footer Placeholder 5"/>
          <p:cNvSpPr>
            <a:spLocks noGrp="1"/>
          </p:cNvSpPr>
          <p:nvPr>
            <p:ph type="ftr" sz="quarter" idx="11"/>
          </p:nvPr>
        </p:nvSpPr>
        <p:spPr/>
        <p:txBody>
          <a:bodyPr/>
          <a:lstStyle/>
          <a:p>
            <a:pPr>
              <a:defRPr/>
            </a:pPr>
            <a:r>
              <a:rPr lang="en-US" smtClean="0">
                <a:solidFill>
                  <a:srgbClr val="FFFFFF"/>
                </a:solidFill>
              </a:rPr>
              <a:t>Kevin Kay</a:t>
            </a:r>
            <a:endParaRPr lang="en-US">
              <a:solidFill>
                <a:srgbClr val="FFFFFF"/>
              </a:solidFill>
            </a:endParaRPr>
          </a:p>
        </p:txBody>
      </p:sp>
      <p:sp>
        <p:nvSpPr>
          <p:cNvPr id="7" name="Rounded Rectangular Callout 6"/>
          <p:cNvSpPr/>
          <p:nvPr/>
        </p:nvSpPr>
        <p:spPr bwMode="auto">
          <a:xfrm>
            <a:off x="609600" y="3657600"/>
            <a:ext cx="8317230" cy="1600200"/>
          </a:xfrm>
          <a:prstGeom prst="wedgeRoundRectCallout">
            <a:avLst>
              <a:gd name="adj1" fmla="val -5061"/>
              <a:gd name="adj2" fmla="val -120596"/>
              <a:gd name="adj3" fmla="val 16667"/>
            </a:avLst>
          </a:prstGeom>
          <a:solidFill>
            <a:schemeClr val="tx2">
              <a:lumMod val="50000"/>
            </a:schemeClr>
          </a:solidFill>
          <a:ln w="9525" cap="flat" cmpd="sng" algn="ctr">
            <a:noFill/>
            <a:prstDash val="solid"/>
            <a:round/>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91440" tIns="45720" rIns="91440" bIns="45720" numCol="1" rtlCol="0" anchor="t" anchorCtr="0" compatLnSpc="1">
            <a:prstTxWarp prst="textNoShape">
              <a:avLst/>
            </a:prstTxWarp>
          </a:bodyPr>
          <a:lstStyle/>
          <a:p>
            <a:pPr marR="0" indent="342900" algn="l" defTabSz="914400" rtl="0" eaLnBrk="0" fontAlgn="base" latinLnBrk="0" hangingPunct="0">
              <a:lnSpc>
                <a:spcPct val="100000"/>
              </a:lnSpc>
              <a:spcBef>
                <a:spcPct val="0"/>
              </a:spcBef>
              <a:spcAft>
                <a:spcPct val="0"/>
              </a:spcAft>
              <a:buClrTx/>
              <a:buSzTx/>
              <a:buFontTx/>
              <a:buNone/>
              <a:tabLst/>
            </a:pPr>
            <a:r>
              <a:rPr kumimoji="0" lang="en-US" sz="2800" b="0" i="0" u="none" strike="noStrike" cap="none" normalizeH="0" baseline="0" dirty="0" smtClean="0">
                <a:ln>
                  <a:noFill/>
                </a:ln>
                <a:solidFill>
                  <a:schemeClr val="tx1"/>
                </a:solidFill>
                <a:effectLst/>
                <a:latin typeface="Arial" charset="0"/>
              </a:rPr>
              <a:t>If the </a:t>
            </a:r>
            <a:r>
              <a:rPr kumimoji="0" lang="en-US" sz="2800" b="1" i="0" u="none" strike="noStrike" cap="none" normalizeH="0" baseline="0" dirty="0" smtClean="0">
                <a:ln>
                  <a:noFill/>
                </a:ln>
                <a:solidFill>
                  <a:srgbClr val="FFFF00"/>
                </a:solidFill>
                <a:effectLst/>
                <a:latin typeface="Arial" charset="0"/>
              </a:rPr>
              <a:t>“coming of the Lord”</a:t>
            </a:r>
            <a:r>
              <a:rPr kumimoji="0" lang="en-US" sz="2800" b="0" i="0" u="none" strike="noStrike" cap="none" normalizeH="0" baseline="0" dirty="0" smtClean="0">
                <a:ln>
                  <a:noFill/>
                </a:ln>
                <a:solidFill>
                  <a:schemeClr val="tx1"/>
                </a:solidFill>
                <a:effectLst/>
                <a:latin typeface="Arial" charset="0"/>
              </a:rPr>
              <a:t> was AD 70 and</a:t>
            </a:r>
            <a:r>
              <a:rPr kumimoji="0" lang="en-US" sz="2800" b="0" i="0" u="none" strike="noStrike" cap="none" normalizeH="0" dirty="0" smtClean="0">
                <a:ln>
                  <a:noFill/>
                </a:ln>
                <a:solidFill>
                  <a:schemeClr val="tx1"/>
                </a:solidFill>
                <a:effectLst/>
                <a:latin typeface="Arial" charset="0"/>
              </a:rPr>
              <a:t> Paul included himself when he said </a:t>
            </a:r>
            <a:r>
              <a:rPr lang="en-US" sz="2800" b="1" dirty="0">
                <a:solidFill>
                  <a:srgbClr val="FFFF00"/>
                </a:solidFill>
                <a:latin typeface="Arial" charset="0"/>
              </a:rPr>
              <a:t>“we,”</a:t>
            </a:r>
            <a:r>
              <a:rPr kumimoji="0" lang="en-US" sz="2800" b="0" i="0" u="none" strike="noStrike" cap="none" normalizeH="0" dirty="0" smtClean="0">
                <a:ln>
                  <a:noFill/>
                </a:ln>
                <a:solidFill>
                  <a:schemeClr val="tx1"/>
                </a:solidFill>
                <a:effectLst/>
                <a:latin typeface="Arial" charset="0"/>
              </a:rPr>
              <a:t> he was wrong, because he was executed before AD 70</a:t>
            </a:r>
            <a:endParaRPr kumimoji="0" lang="en-US" sz="2800" b="0" i="0" u="none" strike="noStrike" cap="none" normalizeH="0" baseline="0" dirty="0" smtClean="0">
              <a:ln>
                <a:noFill/>
              </a:ln>
              <a:solidFill>
                <a:schemeClr val="tx1"/>
              </a:solidFill>
              <a:effectLst/>
              <a:latin typeface="Arial" charset="0"/>
            </a:endParaRPr>
          </a:p>
        </p:txBody>
      </p:sp>
    </p:spTree>
    <p:extLst>
      <p:ext uri="{BB962C8B-B14F-4D97-AF65-F5344CB8AC3E}">
        <p14:creationId xmlns:p14="http://schemas.microsoft.com/office/powerpoint/2010/main" val="1507635735"/>
      </p:ext>
    </p:extLst>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up)">
                                      <p:cBhvr>
                                        <p:cTn id="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Lst>
  </p:timing>
</p:sld>
</file>

<file path=ppt/slides/slide2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defRPr/>
            </a:pPr>
            <a:r>
              <a:rPr lang="en-US" dirty="0">
                <a:solidFill>
                  <a:schemeClr val="tx1"/>
                </a:solidFill>
              </a:rPr>
              <a:t>Specific Pronouns</a:t>
            </a:r>
          </a:p>
        </p:txBody>
      </p:sp>
      <p:sp>
        <p:nvSpPr>
          <p:cNvPr id="3" name="Content Placeholder 2"/>
          <p:cNvSpPr>
            <a:spLocks noGrp="1"/>
          </p:cNvSpPr>
          <p:nvPr>
            <p:ph idx="1"/>
          </p:nvPr>
        </p:nvSpPr>
        <p:spPr/>
        <p:txBody>
          <a:bodyPr/>
          <a:lstStyle/>
          <a:p>
            <a:pPr marL="463550" indent="-463550">
              <a:spcBef>
                <a:spcPts val="0"/>
              </a:spcBef>
              <a:spcAft>
                <a:spcPts val="2400"/>
              </a:spcAft>
              <a:defRPr/>
            </a:pPr>
            <a:r>
              <a:rPr lang="en-US" sz="2800" b="1" dirty="0"/>
              <a:t>Gen. 49:1:  </a:t>
            </a:r>
            <a:r>
              <a:rPr lang="en-US" sz="2800" baseline="30000" dirty="0"/>
              <a:t>1</a:t>
            </a:r>
            <a:r>
              <a:rPr lang="en-US" sz="2800" dirty="0"/>
              <a:t> And Jacob called his sons and said, </a:t>
            </a:r>
            <a:r>
              <a:rPr lang="en-US" sz="2800" dirty="0" smtClean="0"/>
              <a:t>"Gather </a:t>
            </a:r>
            <a:r>
              <a:rPr lang="en-US" sz="2800" dirty="0"/>
              <a:t>together, that I may tell </a:t>
            </a:r>
            <a:r>
              <a:rPr lang="en-US" sz="2800" b="1" dirty="0">
                <a:solidFill>
                  <a:srgbClr val="FFFF00"/>
                </a:solidFill>
              </a:rPr>
              <a:t>you</a:t>
            </a:r>
            <a:r>
              <a:rPr lang="en-US" sz="2800" dirty="0"/>
              <a:t> what shall befall </a:t>
            </a:r>
            <a:r>
              <a:rPr lang="en-US" sz="2800" b="1" dirty="0">
                <a:solidFill>
                  <a:srgbClr val="FFFF00"/>
                </a:solidFill>
              </a:rPr>
              <a:t>you</a:t>
            </a:r>
            <a:r>
              <a:rPr lang="en-US" sz="2800" dirty="0"/>
              <a:t> in the last days:</a:t>
            </a:r>
          </a:p>
          <a:p>
            <a:pPr marL="463550" indent="-463550">
              <a:spcBef>
                <a:spcPts val="0"/>
              </a:spcBef>
              <a:spcAft>
                <a:spcPts val="2400"/>
              </a:spcAft>
              <a:defRPr/>
            </a:pPr>
            <a:r>
              <a:rPr lang="en-US" sz="2800" b="1" dirty="0"/>
              <a:t>Gen. 49:10:  </a:t>
            </a:r>
            <a:r>
              <a:rPr lang="en-US" sz="2800" baseline="30000" dirty="0"/>
              <a:t>10</a:t>
            </a:r>
            <a:r>
              <a:rPr lang="en-US" sz="2800" dirty="0"/>
              <a:t> The scepter shall not depart from Judah, Nor a lawgiver from between his feet, Until </a:t>
            </a:r>
            <a:r>
              <a:rPr lang="en-US" sz="2800" b="1" dirty="0">
                <a:solidFill>
                  <a:srgbClr val="FFFF00"/>
                </a:solidFill>
              </a:rPr>
              <a:t>Shiloh</a:t>
            </a:r>
            <a:r>
              <a:rPr lang="en-US" sz="2800" dirty="0"/>
              <a:t> comes; And to Him shall be the obedience of the people</a:t>
            </a:r>
            <a:r>
              <a:rPr lang="en-US" sz="2800" dirty="0" smtClean="0"/>
              <a:t>.</a:t>
            </a:r>
            <a:endParaRPr lang="en-US" sz="2800" dirty="0"/>
          </a:p>
        </p:txBody>
      </p:sp>
      <p:sp>
        <p:nvSpPr>
          <p:cNvPr id="6" name="Footer Placeholder 5"/>
          <p:cNvSpPr>
            <a:spLocks noGrp="1"/>
          </p:cNvSpPr>
          <p:nvPr>
            <p:ph type="ftr" sz="quarter" idx="11"/>
          </p:nvPr>
        </p:nvSpPr>
        <p:spPr/>
        <p:txBody>
          <a:bodyPr/>
          <a:lstStyle/>
          <a:p>
            <a:pPr>
              <a:defRPr/>
            </a:pPr>
            <a:r>
              <a:rPr lang="en-US" smtClean="0">
                <a:solidFill>
                  <a:srgbClr val="FFFFFF"/>
                </a:solidFill>
              </a:rPr>
              <a:t>Kevin Kay</a:t>
            </a:r>
            <a:endParaRPr lang="en-US">
              <a:solidFill>
                <a:srgbClr val="FFFFFF"/>
              </a:solidFill>
            </a:endParaRPr>
          </a:p>
        </p:txBody>
      </p:sp>
      <p:sp>
        <p:nvSpPr>
          <p:cNvPr id="4" name="Slide Number Placeholder 3"/>
          <p:cNvSpPr>
            <a:spLocks noGrp="1"/>
          </p:cNvSpPr>
          <p:nvPr>
            <p:ph type="sldNum" sz="quarter" idx="12"/>
          </p:nvPr>
        </p:nvSpPr>
        <p:spPr/>
        <p:txBody>
          <a:bodyPr/>
          <a:lstStyle/>
          <a:p>
            <a:pPr>
              <a:defRPr/>
            </a:pPr>
            <a:fld id="{E3B1EA6C-FAE9-468E-B0F5-48E5CADD82C8}" type="slidenum">
              <a:rPr lang="en-US">
                <a:solidFill>
                  <a:srgbClr val="FFFFFF"/>
                </a:solidFill>
              </a:rPr>
              <a:pPr>
                <a:defRPr/>
              </a:pPr>
              <a:t>268</a:t>
            </a:fld>
            <a:endParaRPr lang="en-US">
              <a:solidFill>
                <a:srgbClr val="FFFFFF"/>
              </a:solidFill>
            </a:endParaRPr>
          </a:p>
        </p:txBody>
      </p:sp>
    </p:spTree>
    <p:extLst>
      <p:ext uri="{BB962C8B-B14F-4D97-AF65-F5344CB8AC3E}">
        <p14:creationId xmlns:p14="http://schemas.microsoft.com/office/powerpoint/2010/main" val="2927775976"/>
      </p:ext>
    </p:extLst>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p:cTn id="7" dur="500" fill="hold"/>
                                        <p:tgtEl>
                                          <p:spTgt spid="3">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3">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3">
                                            <p:txEl>
                                              <p:pRg st="0" end="0"/>
                                            </p:txEl>
                                          </p:spTgt>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3">
                                            <p:txEl>
                                              <p:pRg st="1" end="1"/>
                                            </p:txEl>
                                          </p:spTgt>
                                        </p:tgtEl>
                                        <p:attrNameLst>
                                          <p:attrName>style.visibility</p:attrName>
                                        </p:attrNameLst>
                                      </p:cBhvr>
                                      <p:to>
                                        <p:strVal val="visible"/>
                                      </p:to>
                                    </p:set>
                                    <p:anim calcmode="lin" valueType="num">
                                      <p:cBhvr>
                                        <p:cTn id="14" dur="500" fill="hold"/>
                                        <p:tgtEl>
                                          <p:spTgt spid="3">
                                            <p:txEl>
                                              <p:pRg st="1" end="1"/>
                                            </p:txEl>
                                          </p:spTgt>
                                        </p:tgtEl>
                                        <p:attrNameLst>
                                          <p:attrName>ppt_w</p:attrName>
                                        </p:attrNameLst>
                                      </p:cBhvr>
                                      <p:tavLst>
                                        <p:tav tm="0">
                                          <p:val>
                                            <p:fltVal val="0"/>
                                          </p:val>
                                        </p:tav>
                                        <p:tav tm="100000">
                                          <p:val>
                                            <p:strVal val="#ppt_w"/>
                                          </p:val>
                                        </p:tav>
                                      </p:tavLst>
                                    </p:anim>
                                    <p:anim calcmode="lin" valueType="num">
                                      <p:cBhvr>
                                        <p:cTn id="15" dur="500" fill="hold"/>
                                        <p:tgtEl>
                                          <p:spTgt spid="3">
                                            <p:txEl>
                                              <p:pRg st="1" end="1"/>
                                            </p:txEl>
                                          </p:spTgt>
                                        </p:tgtEl>
                                        <p:attrNameLst>
                                          <p:attrName>ppt_h</p:attrName>
                                        </p:attrNameLst>
                                      </p:cBhvr>
                                      <p:tavLst>
                                        <p:tav tm="0">
                                          <p:val>
                                            <p:fltVal val="0"/>
                                          </p:val>
                                        </p:tav>
                                        <p:tav tm="100000">
                                          <p:val>
                                            <p:strVal val="#ppt_h"/>
                                          </p:val>
                                        </p:tav>
                                      </p:tavLst>
                                    </p:anim>
                                    <p:animEffect transition="in" filter="fade">
                                      <p:cBhvr>
                                        <p:cTn id="16" dur="500"/>
                                        <p:tgtEl>
                                          <p:spTgt spid="3">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2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RE Assumptions</a:t>
            </a:r>
            <a:endParaRPr lang="en-US" dirty="0"/>
          </a:p>
        </p:txBody>
      </p:sp>
      <p:sp>
        <p:nvSpPr>
          <p:cNvPr id="3" name="Content Placeholder 2"/>
          <p:cNvSpPr>
            <a:spLocks noGrp="1"/>
          </p:cNvSpPr>
          <p:nvPr>
            <p:ph idx="1"/>
          </p:nvPr>
        </p:nvSpPr>
        <p:spPr>
          <a:xfrm>
            <a:off x="457200" y="1524000"/>
            <a:ext cx="8229600" cy="4606925"/>
          </a:xfrm>
        </p:spPr>
        <p:txBody>
          <a:bodyPr/>
          <a:lstStyle/>
          <a:p>
            <a:pPr marL="457200" indent="-457200">
              <a:spcBef>
                <a:spcPts val="0"/>
              </a:spcBef>
              <a:spcAft>
                <a:spcPts val="2400"/>
              </a:spcAft>
            </a:pPr>
            <a:r>
              <a:rPr lang="en-US" sz="2600" dirty="0" smtClean="0"/>
              <a:t>“The age” &amp; “this age” always </a:t>
            </a:r>
            <a:r>
              <a:rPr lang="en-US" sz="2600" dirty="0" smtClean="0">
                <a:solidFill>
                  <a:srgbClr val="FFFF00"/>
                </a:solidFill>
              </a:rPr>
              <a:t>mean</a:t>
            </a:r>
            <a:r>
              <a:rPr lang="en-US" sz="2600" dirty="0" smtClean="0"/>
              <a:t> </a:t>
            </a:r>
            <a:r>
              <a:rPr lang="en-US" sz="2600" dirty="0" smtClean="0">
                <a:solidFill>
                  <a:srgbClr val="FFFF00"/>
                </a:solidFill>
              </a:rPr>
              <a:t>the same thing</a:t>
            </a:r>
          </a:p>
          <a:p>
            <a:pPr marL="457200" indent="-457200">
              <a:spcBef>
                <a:spcPts val="0"/>
              </a:spcBef>
              <a:spcAft>
                <a:spcPts val="2400"/>
              </a:spcAft>
            </a:pPr>
            <a:r>
              <a:rPr lang="en-US" sz="2600" dirty="0" smtClean="0"/>
              <a:t>“The age” &amp; “this age” = </a:t>
            </a:r>
            <a:r>
              <a:rPr lang="en-US" sz="2600" dirty="0" smtClean="0">
                <a:solidFill>
                  <a:srgbClr val="FFFF00"/>
                </a:solidFill>
              </a:rPr>
              <a:t>Jewish age</a:t>
            </a:r>
          </a:p>
          <a:p>
            <a:pPr marL="457200" indent="-457200">
              <a:spcBef>
                <a:spcPts val="0"/>
              </a:spcBef>
              <a:spcAft>
                <a:spcPts val="2400"/>
              </a:spcAft>
            </a:pPr>
            <a:r>
              <a:rPr lang="en-US" sz="2600" dirty="0" smtClean="0"/>
              <a:t>Jesus was talking about the </a:t>
            </a:r>
            <a:r>
              <a:rPr lang="en-US" sz="2600" dirty="0" smtClean="0">
                <a:solidFill>
                  <a:srgbClr val="FFFF00"/>
                </a:solidFill>
              </a:rPr>
              <a:t>Jewish age</a:t>
            </a:r>
          </a:p>
          <a:p>
            <a:pPr marL="457200" indent="-457200">
              <a:spcBef>
                <a:spcPts val="0"/>
              </a:spcBef>
              <a:spcAft>
                <a:spcPts val="2400"/>
              </a:spcAft>
            </a:pPr>
            <a:r>
              <a:rPr lang="en-US" sz="2600" dirty="0" smtClean="0"/>
              <a:t>Disciples </a:t>
            </a:r>
            <a:r>
              <a:rPr lang="en-US" sz="2600" dirty="0" smtClean="0">
                <a:solidFill>
                  <a:srgbClr val="FFFF00"/>
                </a:solidFill>
              </a:rPr>
              <a:t>really</a:t>
            </a:r>
            <a:r>
              <a:rPr lang="en-US" sz="2600" dirty="0" smtClean="0"/>
              <a:t> </a:t>
            </a:r>
            <a:r>
              <a:rPr lang="en-US" sz="2600" dirty="0" smtClean="0">
                <a:solidFill>
                  <a:srgbClr val="FFFF00"/>
                </a:solidFill>
              </a:rPr>
              <a:t>understood</a:t>
            </a:r>
            <a:r>
              <a:rPr lang="en-US" sz="2600" dirty="0" smtClean="0"/>
              <a:t> when they said they did</a:t>
            </a:r>
          </a:p>
          <a:p>
            <a:pPr marL="457200" indent="-457200">
              <a:spcBef>
                <a:spcPts val="0"/>
              </a:spcBef>
              <a:spcAft>
                <a:spcPts val="2400"/>
              </a:spcAft>
            </a:pPr>
            <a:r>
              <a:rPr lang="en-US" sz="2600" dirty="0" smtClean="0"/>
              <a:t>Apostles were using the </a:t>
            </a:r>
            <a:r>
              <a:rPr lang="en-US" sz="2600" dirty="0" smtClean="0">
                <a:solidFill>
                  <a:srgbClr val="FFFF00"/>
                </a:solidFill>
              </a:rPr>
              <a:t>same terminology </a:t>
            </a:r>
            <a:r>
              <a:rPr lang="en-US" sz="2600" dirty="0" smtClean="0"/>
              <a:t>the </a:t>
            </a:r>
            <a:r>
              <a:rPr lang="en-US" sz="2600" dirty="0" smtClean="0">
                <a:solidFill>
                  <a:srgbClr val="FFFF00"/>
                </a:solidFill>
              </a:rPr>
              <a:t>same way </a:t>
            </a:r>
            <a:r>
              <a:rPr lang="en-US" sz="2600" dirty="0" smtClean="0"/>
              <a:t>in two </a:t>
            </a:r>
            <a:r>
              <a:rPr lang="en-US" sz="2600" dirty="0" smtClean="0">
                <a:solidFill>
                  <a:srgbClr val="FFFF00"/>
                </a:solidFill>
              </a:rPr>
              <a:t>different contexts </a:t>
            </a:r>
            <a:r>
              <a:rPr lang="en-US" sz="2600" dirty="0"/>
              <a:t>a </a:t>
            </a:r>
            <a:r>
              <a:rPr lang="en-US" sz="2600" dirty="0" smtClean="0">
                <a:solidFill>
                  <a:srgbClr val="FFFF00"/>
                </a:solidFill>
              </a:rPr>
              <a:t>year apart</a:t>
            </a:r>
          </a:p>
          <a:p>
            <a:pPr marL="457200" indent="-457200">
              <a:spcBef>
                <a:spcPts val="0"/>
              </a:spcBef>
              <a:spcAft>
                <a:spcPts val="2400"/>
              </a:spcAft>
            </a:pPr>
            <a:r>
              <a:rPr lang="en-US" sz="2600" dirty="0" smtClean="0"/>
              <a:t>“The end” is always the </a:t>
            </a:r>
            <a:r>
              <a:rPr lang="en-US" sz="2600" dirty="0" smtClean="0">
                <a:solidFill>
                  <a:srgbClr val="FFFF00"/>
                </a:solidFill>
              </a:rPr>
              <a:t>same event</a:t>
            </a:r>
            <a:endParaRPr lang="en-US" sz="2600" dirty="0">
              <a:solidFill>
                <a:srgbClr val="FFFF00"/>
              </a:solidFill>
            </a:endParaRPr>
          </a:p>
        </p:txBody>
      </p:sp>
      <p:sp>
        <p:nvSpPr>
          <p:cNvPr id="4" name="Slide Number Placeholder 3"/>
          <p:cNvSpPr>
            <a:spLocks noGrp="1"/>
          </p:cNvSpPr>
          <p:nvPr>
            <p:ph type="sldNum" sz="quarter" idx="12"/>
          </p:nvPr>
        </p:nvSpPr>
        <p:spPr/>
        <p:txBody>
          <a:bodyPr/>
          <a:lstStyle/>
          <a:p>
            <a:pPr>
              <a:defRPr/>
            </a:pPr>
            <a:fld id="{A4F3638C-56A7-4D86-A7E5-624150A63992}" type="slidenum">
              <a:rPr lang="en-US" smtClean="0"/>
              <a:pPr>
                <a:defRPr/>
              </a:pPr>
              <a:t>269</a:t>
            </a:fld>
            <a:endParaRPr lang="en-US"/>
          </a:p>
        </p:txBody>
      </p:sp>
      <p:sp>
        <p:nvSpPr>
          <p:cNvPr id="5" name="Footer Placeholder 4"/>
          <p:cNvSpPr>
            <a:spLocks noGrp="1"/>
          </p:cNvSpPr>
          <p:nvPr>
            <p:ph type="ftr" sz="quarter" idx="11"/>
          </p:nvPr>
        </p:nvSpPr>
        <p:spPr/>
        <p:txBody>
          <a:bodyPr/>
          <a:lstStyle/>
          <a:p>
            <a:pPr>
              <a:defRPr/>
            </a:pPr>
            <a:r>
              <a:rPr lang="en-US" smtClean="0">
                <a:solidFill>
                  <a:srgbClr val="FFFFFF"/>
                </a:solidFill>
              </a:rPr>
              <a:t>Kevin Kay</a:t>
            </a:r>
            <a:endParaRPr lang="en-US">
              <a:solidFill>
                <a:srgbClr val="FFFFFF"/>
              </a:solidFill>
            </a:endParaRPr>
          </a:p>
        </p:txBody>
      </p:sp>
    </p:spTree>
    <p:extLst>
      <p:ext uri="{BB962C8B-B14F-4D97-AF65-F5344CB8AC3E}">
        <p14:creationId xmlns:p14="http://schemas.microsoft.com/office/powerpoint/2010/main" val="2950862347"/>
      </p:ext>
    </p:extLst>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par>
    </p:tn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z="4200" dirty="0" smtClean="0"/>
              <a:t>RE Not In “Church Fathers”</a:t>
            </a:r>
            <a:endParaRPr lang="en-US" sz="4200" dirty="0"/>
          </a:p>
        </p:txBody>
      </p:sp>
      <p:sp>
        <p:nvSpPr>
          <p:cNvPr id="3" name="Content Placeholder 2"/>
          <p:cNvSpPr>
            <a:spLocks noGrp="1"/>
          </p:cNvSpPr>
          <p:nvPr>
            <p:ph idx="1"/>
          </p:nvPr>
        </p:nvSpPr>
        <p:spPr/>
        <p:txBody>
          <a:bodyPr/>
          <a:lstStyle/>
          <a:p>
            <a:pPr marL="457200" indent="-457200"/>
            <a:r>
              <a:rPr lang="en-US" sz="2800" b="1" i="1" dirty="0">
                <a:effectLst/>
              </a:rPr>
              <a:t>W. Terry Varner</a:t>
            </a:r>
            <a:r>
              <a:rPr lang="en-US" sz="2800" b="1" dirty="0">
                <a:effectLst/>
              </a:rPr>
              <a:t> </a:t>
            </a:r>
            <a:r>
              <a:rPr lang="en-US" sz="2800" dirty="0" smtClean="0">
                <a:effectLst/>
              </a:rPr>
              <a:t>:  </a:t>
            </a:r>
            <a:r>
              <a:rPr lang="en-US" sz="2800" dirty="0">
                <a:effectLst/>
              </a:rPr>
              <a:t>“</a:t>
            </a:r>
            <a:r>
              <a:rPr lang="en-US" sz="2800" i="1" dirty="0">
                <a:effectLst/>
              </a:rPr>
              <a:t>The Apostolic Writings</a:t>
            </a:r>
            <a:r>
              <a:rPr lang="en-US" sz="2800" dirty="0">
                <a:effectLst/>
              </a:rPr>
              <a:t> at the close of the first century and the beginning of the second century bear witness to the </a:t>
            </a:r>
            <a:r>
              <a:rPr lang="en-US" sz="2800" i="1" dirty="0">
                <a:effectLst/>
              </a:rPr>
              <a:t>fact</a:t>
            </a:r>
            <a:r>
              <a:rPr lang="en-US" sz="2800" dirty="0">
                <a:effectLst/>
              </a:rPr>
              <a:t> that the early Christians of this time, </a:t>
            </a:r>
            <a:r>
              <a:rPr lang="en-US" sz="2800" b="1" dirty="0">
                <a:solidFill>
                  <a:srgbClr val="FFFF00"/>
                </a:solidFill>
                <a:effectLst/>
              </a:rPr>
              <a:t>yet </a:t>
            </a:r>
            <a:r>
              <a:rPr lang="en-US" sz="2800" b="1" i="1" dirty="0">
                <a:solidFill>
                  <a:srgbClr val="FFFF00"/>
                </a:solidFill>
                <a:effectLst/>
              </a:rPr>
              <a:t>looked for a future second coming</a:t>
            </a:r>
            <a:r>
              <a:rPr lang="en-US" sz="2800" dirty="0">
                <a:effectLst/>
              </a:rPr>
              <a:t>….”  </a:t>
            </a:r>
            <a:r>
              <a:rPr lang="en-US" sz="2000" dirty="0">
                <a:effectLst/>
              </a:rPr>
              <a:t>(Bold emphasis added, </a:t>
            </a:r>
            <a:r>
              <a:rPr lang="en-US" sz="2000" i="1" dirty="0" smtClean="0">
                <a:effectLst/>
              </a:rPr>
              <a:t>Studies In Biblical Eschatology</a:t>
            </a:r>
            <a:r>
              <a:rPr lang="en-US" sz="2000" dirty="0" smtClean="0">
                <a:effectLst/>
              </a:rPr>
              <a:t>, 1:81-82)</a:t>
            </a:r>
          </a:p>
        </p:txBody>
      </p:sp>
      <p:sp>
        <p:nvSpPr>
          <p:cNvPr id="4" name="Slide Number Placeholder 3"/>
          <p:cNvSpPr>
            <a:spLocks noGrp="1"/>
          </p:cNvSpPr>
          <p:nvPr>
            <p:ph type="sldNum" sz="quarter" idx="12"/>
          </p:nvPr>
        </p:nvSpPr>
        <p:spPr/>
        <p:txBody>
          <a:bodyPr/>
          <a:lstStyle/>
          <a:p>
            <a:pPr>
              <a:defRPr/>
            </a:pPr>
            <a:fld id="{A4F3638C-56A7-4D86-A7E5-624150A63992}" type="slidenum">
              <a:rPr lang="en-US" smtClean="0"/>
              <a:pPr>
                <a:defRPr/>
              </a:pPr>
              <a:t>27</a:t>
            </a:fld>
            <a:endParaRPr lang="en-US"/>
          </a:p>
        </p:txBody>
      </p:sp>
      <p:sp>
        <p:nvSpPr>
          <p:cNvPr id="5" name="Footer Placeholder 4"/>
          <p:cNvSpPr>
            <a:spLocks noGrp="1"/>
          </p:cNvSpPr>
          <p:nvPr>
            <p:ph type="ftr" sz="quarter" idx="11"/>
          </p:nvPr>
        </p:nvSpPr>
        <p:spPr/>
        <p:txBody>
          <a:bodyPr/>
          <a:lstStyle/>
          <a:p>
            <a:pPr>
              <a:defRPr/>
            </a:pPr>
            <a:r>
              <a:rPr lang="en-US" smtClean="0">
                <a:solidFill>
                  <a:srgbClr val="FFFFFF"/>
                </a:solidFill>
              </a:rPr>
              <a:t>Kevin Kay</a:t>
            </a:r>
            <a:endParaRPr lang="en-US">
              <a:solidFill>
                <a:srgbClr val="FFFFFF"/>
              </a:solidFill>
            </a:endParaRPr>
          </a:p>
        </p:txBody>
      </p:sp>
    </p:spTree>
    <p:extLst>
      <p:ext uri="{BB962C8B-B14F-4D97-AF65-F5344CB8AC3E}">
        <p14:creationId xmlns:p14="http://schemas.microsoft.com/office/powerpoint/2010/main" val="3744096271"/>
      </p:ext>
    </p:extLst>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par>
    </p:tnLst>
  </p:timing>
</p:sld>
</file>

<file path=ppt/slides/slide2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l">
              <a:defRPr/>
            </a:pPr>
            <a:r>
              <a:rPr lang="en-US" sz="3000" dirty="0">
                <a:latin typeface="+mn-lt"/>
              </a:rPr>
              <a:t>Same Term But</a:t>
            </a:r>
            <a:r>
              <a:rPr lang="en-US" sz="4000" dirty="0"/>
              <a:t/>
            </a:r>
            <a:br>
              <a:rPr lang="en-US" sz="4000" dirty="0"/>
            </a:br>
            <a:r>
              <a:rPr lang="en-US" dirty="0"/>
              <a:t>Different Meanings</a:t>
            </a:r>
          </a:p>
        </p:txBody>
      </p:sp>
      <p:graphicFrame>
        <p:nvGraphicFramePr>
          <p:cNvPr id="5" name="Content Placeholder 4"/>
          <p:cNvGraphicFramePr>
            <a:graphicFrameLocks noGrp="1"/>
          </p:cNvGraphicFramePr>
          <p:nvPr>
            <p:ph idx="1"/>
            <p:extLst>
              <p:ext uri="{D42A27DB-BD31-4B8C-83A1-F6EECF244321}">
                <p14:modId xmlns:p14="http://schemas.microsoft.com/office/powerpoint/2010/main" val="2299208351"/>
              </p:ext>
            </p:extLst>
          </p:nvPr>
        </p:nvGraphicFramePr>
        <p:xfrm>
          <a:off x="457200" y="1676400"/>
          <a:ext cx="8229600" cy="4556652"/>
        </p:xfrm>
        <a:graphic>
          <a:graphicData uri="http://schemas.openxmlformats.org/drawingml/2006/table">
            <a:tbl>
              <a:tblPr firstRow="1" firstCol="1" bandRow="1">
                <a:tableStyleId>{5C22544A-7EE6-4342-B048-85BDC9FD1C3A}</a:tableStyleId>
              </a:tblPr>
              <a:tblGrid>
                <a:gridCol w="1524000"/>
                <a:gridCol w="3276600"/>
                <a:gridCol w="3429000"/>
              </a:tblGrid>
              <a:tr h="472374">
                <a:tc>
                  <a:txBody>
                    <a:bodyPr/>
                    <a:lstStyle/>
                    <a:p>
                      <a:pPr algn="ctr"/>
                      <a:r>
                        <a:rPr lang="en-US" sz="2500" dirty="0">
                          <a:solidFill>
                            <a:srgbClr val="FFFF00"/>
                          </a:solidFill>
                        </a:rPr>
                        <a:t>Term</a:t>
                      </a:r>
                    </a:p>
                  </a:txBody>
                  <a:tcPr marT="45714" marB="45714" anchor="ctr"/>
                </a:tc>
                <a:tc>
                  <a:txBody>
                    <a:bodyPr/>
                    <a:lstStyle/>
                    <a:p>
                      <a:pPr algn="ctr"/>
                      <a:r>
                        <a:rPr lang="en-US" sz="2500" dirty="0" smtClean="0">
                          <a:solidFill>
                            <a:srgbClr val="FFFF00"/>
                          </a:solidFill>
                        </a:rPr>
                        <a:t>Meaning  #1</a:t>
                      </a:r>
                      <a:endParaRPr lang="en-US" sz="2500" dirty="0">
                        <a:solidFill>
                          <a:srgbClr val="FFFF00"/>
                        </a:solidFill>
                      </a:endParaRPr>
                    </a:p>
                  </a:txBody>
                  <a:tcPr marT="45714" marB="45714" anchor="ctr"/>
                </a:tc>
                <a:tc>
                  <a:txBody>
                    <a:bodyPr/>
                    <a:lstStyle/>
                    <a:p>
                      <a:pPr algn="ctr"/>
                      <a:r>
                        <a:rPr lang="en-US" sz="2500" dirty="0" smtClean="0">
                          <a:solidFill>
                            <a:srgbClr val="FFFF00"/>
                          </a:solidFill>
                        </a:rPr>
                        <a:t>Meaning  #2</a:t>
                      </a:r>
                      <a:endParaRPr lang="en-US" sz="2500" dirty="0">
                        <a:solidFill>
                          <a:srgbClr val="FFFF00"/>
                        </a:solidFill>
                      </a:endParaRPr>
                    </a:p>
                  </a:txBody>
                  <a:tcPr marT="45714" marB="45714" anchor="ctr"/>
                </a:tc>
              </a:tr>
              <a:tr h="396185">
                <a:tc>
                  <a:txBody>
                    <a:bodyPr/>
                    <a:lstStyle/>
                    <a:p>
                      <a:pPr algn="ctr"/>
                      <a:r>
                        <a:rPr lang="en-US" sz="2000" b="1" dirty="0">
                          <a:solidFill>
                            <a:srgbClr val="FFFF00"/>
                          </a:solidFill>
                        </a:rPr>
                        <a:t>Baptism</a:t>
                      </a:r>
                    </a:p>
                  </a:txBody>
                  <a:tcPr marT="45714" marB="45714" anchor="ctr"/>
                </a:tc>
                <a:tc>
                  <a:txBody>
                    <a:bodyPr/>
                    <a:lstStyle/>
                    <a:p>
                      <a:pPr algn="ctr"/>
                      <a:r>
                        <a:rPr lang="en-US" sz="2000" b="1" dirty="0"/>
                        <a:t>Water</a:t>
                      </a:r>
                      <a:r>
                        <a:rPr lang="en-US" sz="2000" dirty="0"/>
                        <a:t>  (Acts 8:36)</a:t>
                      </a:r>
                    </a:p>
                  </a:txBody>
                  <a:tcPr marT="45714" marB="45714" anchor="ctr"/>
                </a:tc>
                <a:tc>
                  <a:txBody>
                    <a:bodyPr/>
                    <a:lstStyle/>
                    <a:p>
                      <a:pPr algn="ctr"/>
                      <a:r>
                        <a:rPr lang="en-US" sz="2000" b="1" dirty="0"/>
                        <a:t>Suffering</a:t>
                      </a:r>
                      <a:r>
                        <a:rPr lang="en-US" sz="2000" dirty="0"/>
                        <a:t>  (Mk. 10:38-40)</a:t>
                      </a:r>
                    </a:p>
                  </a:txBody>
                  <a:tcPr marT="45714" marB="45714" anchor="ctr"/>
                </a:tc>
              </a:tr>
              <a:tr h="396185">
                <a:tc>
                  <a:txBody>
                    <a:bodyPr/>
                    <a:lstStyle/>
                    <a:p>
                      <a:pPr algn="ctr"/>
                      <a:r>
                        <a:rPr lang="en-US" sz="2000" b="1" i="1" dirty="0" err="1">
                          <a:solidFill>
                            <a:srgbClr val="FFFF00"/>
                          </a:solidFill>
                        </a:rPr>
                        <a:t>Pneuma</a:t>
                      </a:r>
                      <a:endParaRPr lang="en-US" sz="2000" b="1" i="1" dirty="0">
                        <a:solidFill>
                          <a:srgbClr val="FFFF00"/>
                        </a:solidFill>
                      </a:endParaRPr>
                    </a:p>
                  </a:txBody>
                  <a:tcPr marT="45714" marB="45714" anchor="ctr"/>
                </a:tc>
                <a:tc>
                  <a:txBody>
                    <a:bodyPr/>
                    <a:lstStyle/>
                    <a:p>
                      <a:pPr algn="ctr"/>
                      <a:r>
                        <a:rPr lang="en-US" sz="2000" b="1" dirty="0"/>
                        <a:t>Spirit</a:t>
                      </a:r>
                      <a:r>
                        <a:rPr lang="en-US" sz="2000" dirty="0"/>
                        <a:t>  (Jn. 3:5-6)</a:t>
                      </a:r>
                    </a:p>
                  </a:txBody>
                  <a:tcPr marT="45714" marB="45714" anchor="ctr"/>
                </a:tc>
                <a:tc>
                  <a:txBody>
                    <a:bodyPr/>
                    <a:lstStyle/>
                    <a:p>
                      <a:pPr algn="ctr"/>
                      <a:r>
                        <a:rPr lang="en-US" sz="2000" b="1" dirty="0"/>
                        <a:t>Wind</a:t>
                      </a:r>
                      <a:r>
                        <a:rPr lang="en-US" sz="2000" dirty="0"/>
                        <a:t>  (Jn. 3:8)</a:t>
                      </a:r>
                    </a:p>
                  </a:txBody>
                  <a:tcPr marT="45714" marB="45714" anchor="ctr"/>
                </a:tc>
              </a:tr>
              <a:tr h="396185">
                <a:tc>
                  <a:txBody>
                    <a:bodyPr/>
                    <a:lstStyle/>
                    <a:p>
                      <a:pPr algn="ctr"/>
                      <a:r>
                        <a:rPr lang="en-US" sz="2000" b="1" dirty="0">
                          <a:solidFill>
                            <a:srgbClr val="FFFF00"/>
                          </a:solidFill>
                        </a:rPr>
                        <a:t>Death</a:t>
                      </a:r>
                    </a:p>
                  </a:txBody>
                  <a:tcPr marT="45714" marB="45714" anchor="ctr"/>
                </a:tc>
                <a:tc>
                  <a:txBody>
                    <a:bodyPr/>
                    <a:lstStyle/>
                    <a:p>
                      <a:pPr algn="ctr"/>
                      <a:r>
                        <a:rPr lang="en-US" sz="2000" b="1" dirty="0"/>
                        <a:t>Physical</a:t>
                      </a:r>
                      <a:r>
                        <a:rPr lang="en-US" sz="2000" dirty="0"/>
                        <a:t>  (Mt. 8:22)</a:t>
                      </a:r>
                    </a:p>
                  </a:txBody>
                  <a:tcPr marT="45714" marB="45714" anchor="ctr"/>
                </a:tc>
                <a:tc>
                  <a:txBody>
                    <a:bodyPr/>
                    <a:lstStyle/>
                    <a:p>
                      <a:pPr algn="ctr"/>
                      <a:r>
                        <a:rPr lang="en-US" sz="2000" b="1" dirty="0"/>
                        <a:t>Spiritual</a:t>
                      </a:r>
                      <a:r>
                        <a:rPr lang="en-US" sz="2000" dirty="0"/>
                        <a:t>  (Mt. 8:22)</a:t>
                      </a:r>
                    </a:p>
                  </a:txBody>
                  <a:tcPr marT="45714" marB="45714" anchor="ctr"/>
                </a:tc>
              </a:tr>
              <a:tr h="700942">
                <a:tc>
                  <a:txBody>
                    <a:bodyPr/>
                    <a:lstStyle/>
                    <a:p>
                      <a:pPr algn="ctr"/>
                      <a:r>
                        <a:rPr lang="en-US" sz="2000" b="1" dirty="0">
                          <a:solidFill>
                            <a:srgbClr val="FFFF00"/>
                          </a:solidFill>
                        </a:rPr>
                        <a:t>Sanctified</a:t>
                      </a:r>
                    </a:p>
                  </a:txBody>
                  <a:tcPr marT="45714" marB="45714" anchor="ctr"/>
                </a:tc>
                <a:tc>
                  <a:txBody>
                    <a:bodyPr/>
                    <a:lstStyle/>
                    <a:p>
                      <a:pPr algn="ctr"/>
                      <a:r>
                        <a:rPr lang="en-US" sz="2000" b="1" dirty="0"/>
                        <a:t>Set</a:t>
                      </a:r>
                      <a:r>
                        <a:rPr lang="en-US" sz="2000" b="1" baseline="0" dirty="0"/>
                        <a:t> apart from sin to </a:t>
                      </a:r>
                      <a:r>
                        <a:rPr lang="en-US" sz="2000" b="1" baseline="0" dirty="0" smtClean="0"/>
                        <a:t>God</a:t>
                      </a:r>
                      <a:r>
                        <a:rPr lang="en-US" sz="2000" b="0" baseline="0" dirty="0"/>
                        <a:t> </a:t>
                      </a:r>
                      <a:r>
                        <a:rPr lang="en-US" sz="2000" b="0" baseline="0" dirty="0" smtClean="0"/>
                        <a:t> </a:t>
                      </a:r>
                      <a:r>
                        <a:rPr lang="en-US" sz="2000" baseline="0" dirty="0" smtClean="0"/>
                        <a:t>(1 </a:t>
                      </a:r>
                      <a:r>
                        <a:rPr lang="en-US" sz="2000" baseline="0" dirty="0"/>
                        <a:t>Cor. 6:11)</a:t>
                      </a:r>
                      <a:endParaRPr lang="en-US" sz="2000" dirty="0"/>
                    </a:p>
                  </a:txBody>
                  <a:tcPr marT="45714" marB="45714" anchor="ctr"/>
                </a:tc>
                <a:tc>
                  <a:txBody>
                    <a:bodyPr/>
                    <a:lstStyle/>
                    <a:p>
                      <a:pPr algn="ctr"/>
                      <a:r>
                        <a:rPr lang="en-US" sz="2000" b="1" dirty="0"/>
                        <a:t>Marriage legitimized</a:t>
                      </a:r>
                      <a:r>
                        <a:rPr lang="en-US" sz="2000" dirty="0"/>
                        <a:t/>
                      </a:r>
                      <a:br>
                        <a:rPr lang="en-US" sz="2000" dirty="0"/>
                      </a:br>
                      <a:r>
                        <a:rPr lang="en-US" sz="2000" dirty="0"/>
                        <a:t>(1 Cor. 7:14)</a:t>
                      </a:r>
                    </a:p>
                  </a:txBody>
                  <a:tcPr marT="45714" marB="45714" anchor="ctr"/>
                </a:tc>
              </a:tr>
              <a:tr h="396185">
                <a:tc>
                  <a:txBody>
                    <a:bodyPr/>
                    <a:lstStyle/>
                    <a:p>
                      <a:pPr algn="ctr"/>
                      <a:r>
                        <a:rPr lang="en-US" sz="2000" b="1" dirty="0">
                          <a:solidFill>
                            <a:srgbClr val="FFFF00"/>
                          </a:solidFill>
                        </a:rPr>
                        <a:t>Faith</a:t>
                      </a:r>
                    </a:p>
                  </a:txBody>
                  <a:tcPr marT="45714" marB="45714" anchor="ctr"/>
                </a:tc>
                <a:tc>
                  <a:txBody>
                    <a:bodyPr/>
                    <a:lstStyle/>
                    <a:p>
                      <a:pPr algn="ctr"/>
                      <a:r>
                        <a:rPr lang="en-US" sz="2000" b="1" dirty="0"/>
                        <a:t>Gospel</a:t>
                      </a:r>
                      <a:r>
                        <a:rPr lang="en-US" sz="2000" dirty="0"/>
                        <a:t>  (Jude 3)</a:t>
                      </a:r>
                    </a:p>
                  </a:txBody>
                  <a:tcPr marT="45714" marB="45714" anchor="ctr"/>
                </a:tc>
                <a:tc>
                  <a:txBody>
                    <a:bodyPr/>
                    <a:lstStyle/>
                    <a:p>
                      <a:pPr algn="ctr"/>
                      <a:r>
                        <a:rPr lang="en-US" sz="2000" b="1" dirty="0"/>
                        <a:t>Conscience</a:t>
                      </a:r>
                      <a:r>
                        <a:rPr lang="en-US" sz="2000" dirty="0"/>
                        <a:t>  (Rom. 14:23)</a:t>
                      </a:r>
                    </a:p>
                  </a:txBody>
                  <a:tcPr marT="45714" marB="45714" anchor="ctr"/>
                </a:tc>
              </a:tr>
              <a:tr h="700942">
                <a:tc>
                  <a:txBody>
                    <a:bodyPr/>
                    <a:lstStyle/>
                    <a:p>
                      <a:pPr algn="ctr"/>
                      <a:r>
                        <a:rPr lang="en-US" sz="2000" b="1" dirty="0">
                          <a:solidFill>
                            <a:srgbClr val="FFFF00"/>
                          </a:solidFill>
                        </a:rPr>
                        <a:t>Elements</a:t>
                      </a:r>
                    </a:p>
                  </a:txBody>
                  <a:tcPr marT="45714" marB="45714" anchor="ctr"/>
                </a:tc>
                <a:tc>
                  <a:txBody>
                    <a:bodyPr/>
                    <a:lstStyle/>
                    <a:p>
                      <a:pPr algn="ctr"/>
                      <a:r>
                        <a:rPr lang="en-US" sz="2000" b="1" dirty="0"/>
                        <a:t>Basic principles</a:t>
                      </a:r>
                      <a:r>
                        <a:rPr lang="en-US" sz="2000" dirty="0"/>
                        <a:t/>
                      </a:r>
                      <a:br>
                        <a:rPr lang="en-US" sz="2000" dirty="0"/>
                      </a:br>
                      <a:r>
                        <a:rPr lang="en-US" sz="2000" dirty="0"/>
                        <a:t>(Heb. 5:12)</a:t>
                      </a:r>
                    </a:p>
                  </a:txBody>
                  <a:tcPr marT="45714" marB="45714" anchor="ctr"/>
                </a:tc>
                <a:tc>
                  <a:txBody>
                    <a:bodyPr/>
                    <a:lstStyle/>
                    <a:p>
                      <a:pPr algn="ctr"/>
                      <a:r>
                        <a:rPr lang="en-US" sz="2000" b="1" dirty="0"/>
                        <a:t>Elements</a:t>
                      </a:r>
                      <a:r>
                        <a:rPr lang="en-US" sz="2000" b="1" baseline="0" dirty="0"/>
                        <a:t> of world</a:t>
                      </a:r>
                      <a:r>
                        <a:rPr lang="en-US" sz="2000" baseline="0" dirty="0"/>
                        <a:t/>
                      </a:r>
                      <a:br>
                        <a:rPr lang="en-US" sz="2000" baseline="0" dirty="0"/>
                      </a:br>
                      <a:r>
                        <a:rPr lang="en-US" sz="2000" baseline="0" dirty="0"/>
                        <a:t>(2 Pet. 3:10, 12)</a:t>
                      </a:r>
                      <a:endParaRPr lang="en-US" sz="2000" dirty="0"/>
                    </a:p>
                  </a:txBody>
                  <a:tcPr marT="45714" marB="45714" anchor="ctr"/>
                </a:tc>
              </a:tr>
              <a:tr h="396185">
                <a:tc>
                  <a:txBody>
                    <a:bodyPr/>
                    <a:lstStyle/>
                    <a:p>
                      <a:pPr algn="ctr"/>
                      <a:r>
                        <a:rPr lang="en-US" sz="2000" b="1" dirty="0">
                          <a:solidFill>
                            <a:srgbClr val="FFFF00"/>
                          </a:solidFill>
                        </a:rPr>
                        <a:t>Coming</a:t>
                      </a:r>
                    </a:p>
                  </a:txBody>
                  <a:tcPr marT="45714" marB="45714" anchor="ctr"/>
                </a:tc>
                <a:tc>
                  <a:txBody>
                    <a:bodyPr/>
                    <a:lstStyle/>
                    <a:p>
                      <a:pPr algn="ctr"/>
                      <a:r>
                        <a:rPr lang="en-US" sz="2000" b="1" dirty="0" smtClean="0"/>
                        <a:t>Incarnation</a:t>
                      </a:r>
                      <a:r>
                        <a:rPr lang="en-US" sz="2000" b="1" baseline="0" dirty="0" smtClean="0"/>
                        <a:t>  </a:t>
                      </a:r>
                      <a:r>
                        <a:rPr lang="en-US" sz="2000" dirty="0" smtClean="0"/>
                        <a:t>(1 </a:t>
                      </a:r>
                      <a:r>
                        <a:rPr lang="en-US" sz="2000" dirty="0"/>
                        <a:t>Tim. 1:15)</a:t>
                      </a:r>
                    </a:p>
                  </a:txBody>
                  <a:tcPr marT="45714" marB="45714" anchor="ctr"/>
                </a:tc>
                <a:tc>
                  <a:txBody>
                    <a:bodyPr/>
                    <a:lstStyle/>
                    <a:p>
                      <a:pPr algn="ctr"/>
                      <a:r>
                        <a:rPr lang="en-US" sz="2000" b="1" dirty="0"/>
                        <a:t>2</a:t>
                      </a:r>
                      <a:r>
                        <a:rPr lang="en-US" sz="2000" b="1" baseline="30000" dirty="0"/>
                        <a:t>nd</a:t>
                      </a:r>
                      <a:r>
                        <a:rPr lang="en-US" sz="2000" b="1" dirty="0"/>
                        <a:t> Coming  </a:t>
                      </a:r>
                      <a:r>
                        <a:rPr lang="en-US" sz="2000" dirty="0"/>
                        <a:t>(Heb. 9:26-28)</a:t>
                      </a:r>
                    </a:p>
                  </a:txBody>
                  <a:tcPr marT="45714" marB="45714" anchor="ctr"/>
                </a:tc>
              </a:tr>
              <a:tr h="700942">
                <a:tc>
                  <a:txBody>
                    <a:bodyPr/>
                    <a:lstStyle/>
                    <a:p>
                      <a:pPr algn="ctr"/>
                      <a:r>
                        <a:rPr lang="en-US" sz="2000" b="1" dirty="0">
                          <a:solidFill>
                            <a:srgbClr val="FFFF00"/>
                          </a:solidFill>
                        </a:rPr>
                        <a:t>Raised</a:t>
                      </a:r>
                    </a:p>
                  </a:txBody>
                  <a:tcPr marT="45714" marB="45714" anchor="ctr"/>
                </a:tc>
                <a:tc>
                  <a:txBody>
                    <a:bodyPr/>
                    <a:lstStyle/>
                    <a:p>
                      <a:pPr algn="ctr"/>
                      <a:r>
                        <a:rPr lang="en-US" sz="2000" b="1" dirty="0"/>
                        <a:t>Literal Resurrection</a:t>
                      </a:r>
                      <a:r>
                        <a:rPr lang="en-US" sz="2000" dirty="0"/>
                        <a:t/>
                      </a:r>
                      <a:br>
                        <a:rPr lang="en-US" sz="2000" dirty="0"/>
                      </a:br>
                      <a:r>
                        <a:rPr lang="en-US" sz="2000" baseline="0" dirty="0"/>
                        <a:t>(Mt. 11:5)</a:t>
                      </a:r>
                      <a:endParaRPr lang="en-US" sz="2000" dirty="0"/>
                    </a:p>
                  </a:txBody>
                  <a:tcPr marT="45714" marB="45714" anchor="ctr"/>
                </a:tc>
                <a:tc>
                  <a:txBody>
                    <a:bodyPr/>
                    <a:lstStyle/>
                    <a:p>
                      <a:pPr algn="ctr"/>
                      <a:r>
                        <a:rPr lang="en-US" sz="2000" b="1" dirty="0"/>
                        <a:t>Figurative Resurrection</a:t>
                      </a:r>
                      <a:r>
                        <a:rPr lang="en-US" sz="2000" dirty="0"/>
                        <a:t/>
                      </a:r>
                      <a:br>
                        <a:rPr lang="en-US" sz="2000" dirty="0"/>
                      </a:br>
                      <a:r>
                        <a:rPr lang="en-US" sz="2000" dirty="0"/>
                        <a:t>(Col. 2:12)</a:t>
                      </a:r>
                    </a:p>
                  </a:txBody>
                  <a:tcPr marT="45714" marB="45714" anchor="ctr"/>
                </a:tc>
              </a:tr>
            </a:tbl>
          </a:graphicData>
        </a:graphic>
      </p:graphicFrame>
      <p:sp>
        <p:nvSpPr>
          <p:cNvPr id="4" name="Slide Number Placeholder 3"/>
          <p:cNvSpPr>
            <a:spLocks noGrp="1"/>
          </p:cNvSpPr>
          <p:nvPr>
            <p:ph type="sldNum" sz="quarter" idx="12"/>
          </p:nvPr>
        </p:nvSpPr>
        <p:spPr/>
        <p:txBody>
          <a:bodyPr/>
          <a:lstStyle/>
          <a:p>
            <a:pPr>
              <a:defRPr/>
            </a:pPr>
            <a:fld id="{626B8057-341F-4A5D-8C24-CF04CE623233}" type="slidenum">
              <a:rPr lang="en-US">
                <a:solidFill>
                  <a:srgbClr val="FFFFFF"/>
                </a:solidFill>
              </a:rPr>
              <a:pPr>
                <a:defRPr/>
              </a:pPr>
              <a:t>270</a:t>
            </a:fld>
            <a:endParaRPr lang="en-US">
              <a:solidFill>
                <a:srgbClr val="FFFFFF"/>
              </a:solidFill>
            </a:endParaRPr>
          </a:p>
        </p:txBody>
      </p:sp>
      <p:sp>
        <p:nvSpPr>
          <p:cNvPr id="3" name="Footer Placeholder 2"/>
          <p:cNvSpPr>
            <a:spLocks noGrp="1"/>
          </p:cNvSpPr>
          <p:nvPr>
            <p:ph type="ftr" sz="quarter" idx="11"/>
          </p:nvPr>
        </p:nvSpPr>
        <p:spPr/>
        <p:txBody>
          <a:bodyPr/>
          <a:lstStyle/>
          <a:p>
            <a:pPr>
              <a:defRPr/>
            </a:pPr>
            <a:r>
              <a:rPr lang="en-US" smtClean="0">
                <a:solidFill>
                  <a:srgbClr val="FFFFFF"/>
                </a:solidFill>
              </a:rPr>
              <a:t>Kevin Kay</a:t>
            </a:r>
            <a:endParaRPr lang="en-US">
              <a:solidFill>
                <a:srgbClr val="FFFFFF"/>
              </a:solidFill>
            </a:endParaRPr>
          </a:p>
        </p:txBody>
      </p:sp>
    </p:spTree>
    <p:extLst>
      <p:ext uri="{BB962C8B-B14F-4D97-AF65-F5344CB8AC3E}">
        <p14:creationId xmlns:p14="http://schemas.microsoft.com/office/powerpoint/2010/main" val="2035643802"/>
      </p:ext>
    </p:extLst>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par>
    </p:tnLst>
  </p:timing>
</p:sld>
</file>

<file path=ppt/slides/slide2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6" name="Rectangle 2"/>
          <p:cNvSpPr>
            <a:spLocks noGrp="1" noChangeArrowheads="1"/>
          </p:cNvSpPr>
          <p:nvPr>
            <p:ph type="title"/>
          </p:nvPr>
        </p:nvSpPr>
        <p:spPr>
          <a:xfrm>
            <a:off x="457200" y="277813"/>
            <a:ext cx="6324600" cy="1143000"/>
          </a:xfrm>
        </p:spPr>
        <p:txBody>
          <a:bodyPr/>
          <a:lstStyle/>
          <a:p>
            <a:pPr algn="l">
              <a:defRPr/>
            </a:pPr>
            <a:r>
              <a:rPr lang="en-US" b="1" dirty="0"/>
              <a:t>Laying On Of Hands</a:t>
            </a:r>
          </a:p>
        </p:txBody>
      </p:sp>
      <p:sp>
        <p:nvSpPr>
          <p:cNvPr id="11267" name="Rectangle 3"/>
          <p:cNvSpPr>
            <a:spLocks noGrp="1" noChangeArrowheads="1"/>
          </p:cNvSpPr>
          <p:nvPr>
            <p:ph sz="half" idx="1"/>
          </p:nvPr>
        </p:nvSpPr>
        <p:spPr>
          <a:xfrm>
            <a:off x="457200" y="1600200"/>
            <a:ext cx="4033838" cy="4530725"/>
          </a:xfrm>
        </p:spPr>
        <p:txBody>
          <a:bodyPr/>
          <a:lstStyle/>
          <a:p>
            <a:pPr>
              <a:spcBef>
                <a:spcPct val="0"/>
              </a:spcBef>
              <a:spcAft>
                <a:spcPts val="1800"/>
              </a:spcAft>
              <a:defRPr/>
            </a:pPr>
            <a:r>
              <a:rPr lang="en-US" sz="2500" b="1" dirty="0">
                <a:solidFill>
                  <a:srgbClr val="FFFF00"/>
                </a:solidFill>
                <a:latin typeface="CG Times (W1)" charset="0"/>
                <a:cs typeface="Times New Roman" pitchFamily="18" charset="0"/>
              </a:rPr>
              <a:t>Bless</a:t>
            </a:r>
            <a:r>
              <a:rPr lang="en-US" sz="2500" dirty="0">
                <a:latin typeface="CG Times (W1)" charset="0"/>
                <a:cs typeface="Times New Roman" pitchFamily="18" charset="0"/>
              </a:rPr>
              <a:t>  (Mt. 19:13-15)</a:t>
            </a:r>
            <a:r>
              <a:rPr lang="en-US" sz="2500" dirty="0"/>
              <a:t> </a:t>
            </a:r>
          </a:p>
          <a:p>
            <a:pPr>
              <a:spcBef>
                <a:spcPct val="0"/>
              </a:spcBef>
              <a:spcAft>
                <a:spcPts val="1800"/>
              </a:spcAft>
              <a:defRPr/>
            </a:pPr>
            <a:r>
              <a:rPr lang="en-US" sz="2500" b="1" dirty="0">
                <a:solidFill>
                  <a:srgbClr val="FFFF00"/>
                </a:solidFill>
                <a:latin typeface="CG Times (W1)" charset="0"/>
                <a:cs typeface="Times New Roman" pitchFamily="18" charset="0"/>
              </a:rPr>
              <a:t>Comfort</a:t>
            </a:r>
            <a:r>
              <a:rPr lang="en-US" sz="2500" dirty="0">
                <a:latin typeface="CG Times (W1)" charset="0"/>
                <a:cs typeface="Times New Roman" pitchFamily="18" charset="0"/>
              </a:rPr>
              <a:t>  (Rev. 1:17)</a:t>
            </a:r>
            <a:r>
              <a:rPr lang="en-US" sz="2500" dirty="0"/>
              <a:t> </a:t>
            </a:r>
          </a:p>
          <a:p>
            <a:pPr>
              <a:spcBef>
                <a:spcPct val="0"/>
              </a:spcBef>
              <a:spcAft>
                <a:spcPts val="1800"/>
              </a:spcAft>
              <a:defRPr/>
            </a:pPr>
            <a:r>
              <a:rPr lang="en-US" sz="2500" b="1" dirty="0">
                <a:solidFill>
                  <a:srgbClr val="FFFF00"/>
                </a:solidFill>
                <a:latin typeface="CG Times (W1)" charset="0"/>
                <a:cs typeface="Times New Roman" pitchFamily="18" charset="0"/>
              </a:rPr>
              <a:t>Seize</a:t>
            </a:r>
            <a:r>
              <a:rPr lang="en-US" sz="2500" dirty="0">
                <a:latin typeface="CG Times (W1)" charset="0"/>
                <a:cs typeface="Times New Roman" pitchFamily="18" charset="0"/>
              </a:rPr>
              <a:t>  (Mt. 18:28)</a:t>
            </a:r>
            <a:r>
              <a:rPr lang="en-US" sz="2500" dirty="0"/>
              <a:t> </a:t>
            </a:r>
          </a:p>
          <a:p>
            <a:pPr>
              <a:spcBef>
                <a:spcPct val="0"/>
              </a:spcBef>
              <a:spcAft>
                <a:spcPts val="1800"/>
              </a:spcAft>
              <a:defRPr/>
            </a:pPr>
            <a:r>
              <a:rPr lang="en-US" sz="2500" b="1" dirty="0">
                <a:solidFill>
                  <a:srgbClr val="FFFF00"/>
                </a:solidFill>
                <a:latin typeface="CG Times (W1)" charset="0"/>
                <a:cs typeface="Times New Roman" pitchFamily="18" charset="0"/>
              </a:rPr>
              <a:t>Appoint</a:t>
            </a:r>
            <a:r>
              <a:rPr lang="en-US" sz="2500" b="1" dirty="0">
                <a:latin typeface="CG Times (W1)" charset="0"/>
                <a:cs typeface="Times New Roman" pitchFamily="18" charset="0"/>
              </a:rPr>
              <a:t> </a:t>
            </a:r>
            <a:r>
              <a:rPr lang="en-US" sz="2500" dirty="0">
                <a:latin typeface="CG Times (W1)" charset="0"/>
                <a:cs typeface="Times New Roman" pitchFamily="18" charset="0"/>
              </a:rPr>
              <a:t>or </a:t>
            </a:r>
            <a:r>
              <a:rPr lang="en-US" sz="2500" b="1" dirty="0">
                <a:solidFill>
                  <a:srgbClr val="FFFF00"/>
                </a:solidFill>
                <a:latin typeface="CG Times (W1)" charset="0"/>
                <a:cs typeface="Times New Roman" pitchFamily="18" charset="0"/>
              </a:rPr>
              <a:t>ordain</a:t>
            </a:r>
            <a:r>
              <a:rPr lang="en-US" sz="2500" dirty="0">
                <a:latin typeface="CG Times (W1)" charset="0"/>
                <a:cs typeface="Times New Roman" pitchFamily="18" charset="0"/>
              </a:rPr>
              <a:t>  (Acts 6:6; 13:3; 1 Tim. 5:22)</a:t>
            </a:r>
          </a:p>
          <a:p>
            <a:pPr>
              <a:spcBef>
                <a:spcPct val="0"/>
              </a:spcBef>
              <a:spcAft>
                <a:spcPts val="1800"/>
              </a:spcAft>
              <a:defRPr/>
            </a:pPr>
            <a:r>
              <a:rPr lang="en-US" sz="2500" b="1" dirty="0">
                <a:solidFill>
                  <a:srgbClr val="FFFF00"/>
                </a:solidFill>
                <a:latin typeface="CG Times (W1)" charset="0"/>
                <a:cs typeface="Times New Roman" pitchFamily="18" charset="0"/>
              </a:rPr>
              <a:t>Heal</a:t>
            </a:r>
            <a:r>
              <a:rPr lang="en-US" sz="2500" dirty="0">
                <a:latin typeface="CG Times (W1)" charset="0"/>
                <a:cs typeface="Times New Roman" pitchFamily="18" charset="0"/>
              </a:rPr>
              <a:t>  (Mt. 9:18; Mk. 5:23; 6:5; 16:18; Lk. 4:40; 13:13; Acts 28:8)</a:t>
            </a:r>
            <a:endParaRPr lang="en-US" sz="2500" dirty="0"/>
          </a:p>
        </p:txBody>
      </p:sp>
      <p:sp>
        <p:nvSpPr>
          <p:cNvPr id="11268" name="Rectangle 4"/>
          <p:cNvSpPr>
            <a:spLocks noGrp="1" noChangeArrowheads="1"/>
          </p:cNvSpPr>
          <p:nvPr>
            <p:ph sz="half" idx="2"/>
          </p:nvPr>
        </p:nvSpPr>
        <p:spPr>
          <a:xfrm>
            <a:off x="4652963" y="1600200"/>
            <a:ext cx="4033837" cy="4530725"/>
          </a:xfrm>
        </p:spPr>
        <p:txBody>
          <a:bodyPr/>
          <a:lstStyle/>
          <a:p>
            <a:pPr>
              <a:spcBef>
                <a:spcPct val="0"/>
              </a:spcBef>
              <a:spcAft>
                <a:spcPts val="1800"/>
              </a:spcAft>
              <a:defRPr/>
            </a:pPr>
            <a:r>
              <a:rPr lang="en-US" sz="2500" b="1" dirty="0">
                <a:solidFill>
                  <a:srgbClr val="FFFF00"/>
                </a:solidFill>
                <a:latin typeface="CG Times (W1)" charset="0"/>
                <a:cs typeface="Times New Roman" pitchFamily="18" charset="0"/>
              </a:rPr>
              <a:t>Arrest</a:t>
            </a:r>
            <a:r>
              <a:rPr lang="en-US" sz="2500" dirty="0">
                <a:latin typeface="CG Times (W1)" charset="0"/>
                <a:cs typeface="Times New Roman" pitchFamily="18" charset="0"/>
              </a:rPr>
              <a:t>  (Mt. 21:46; 26:50; Mk. 14:46; Lk. 20:19; 21:12; Jn. 7:30, 44; 8:20; Acts 4:3; 5:18; 21:27)</a:t>
            </a:r>
          </a:p>
          <a:p>
            <a:pPr>
              <a:spcBef>
                <a:spcPct val="0"/>
              </a:spcBef>
              <a:spcAft>
                <a:spcPts val="1800"/>
              </a:spcAft>
              <a:defRPr/>
            </a:pPr>
            <a:r>
              <a:rPr lang="en-US" sz="2500" b="1" dirty="0">
                <a:solidFill>
                  <a:srgbClr val="FFFF00"/>
                </a:solidFill>
                <a:latin typeface="CG Times (W1)" charset="0"/>
                <a:cs typeface="Times New Roman" pitchFamily="18" charset="0"/>
              </a:rPr>
              <a:t>Impart spiritual gifts</a:t>
            </a:r>
            <a:r>
              <a:rPr lang="en-US" sz="2500" dirty="0">
                <a:latin typeface="CG Times (W1)" charset="0"/>
                <a:cs typeface="Times New Roman" pitchFamily="18" charset="0"/>
              </a:rPr>
              <a:t>  (Acts 8:17-19; 19:6; 1 Tim. 4:14; 2 Tim. 1:6; Heb. 6:2)</a:t>
            </a:r>
            <a:endParaRPr lang="en-US" sz="2500" dirty="0"/>
          </a:p>
        </p:txBody>
      </p:sp>
      <p:sp>
        <p:nvSpPr>
          <p:cNvPr id="7" name="Slide Number Placeholder 6"/>
          <p:cNvSpPr>
            <a:spLocks noGrp="1"/>
          </p:cNvSpPr>
          <p:nvPr>
            <p:ph type="sldNum" sz="quarter" idx="12"/>
          </p:nvPr>
        </p:nvSpPr>
        <p:spPr/>
        <p:txBody>
          <a:bodyPr/>
          <a:lstStyle/>
          <a:p>
            <a:pPr>
              <a:defRPr/>
            </a:pPr>
            <a:fld id="{D3D47CCC-DF26-48F8-88E7-85105CFE2251}" type="slidenum">
              <a:rPr lang="en-US">
                <a:solidFill>
                  <a:srgbClr val="FFFFFF"/>
                </a:solidFill>
              </a:rPr>
              <a:pPr>
                <a:defRPr/>
              </a:pPr>
              <a:t>271</a:t>
            </a:fld>
            <a:endParaRPr lang="en-US">
              <a:solidFill>
                <a:srgbClr val="FFFFFF"/>
              </a:solidFill>
            </a:endParaRPr>
          </a:p>
        </p:txBody>
      </p:sp>
      <p:pic>
        <p:nvPicPr>
          <p:cNvPr id="245762" name="Picture 2" descr="C:\Users\Kevin\AppData\Local\Microsoft\Windows\Temporary Internet Files\Content.IE5\NBNU6XC0\MC900057282[1].wmf"/>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rot="20281831">
            <a:off x="7320605" y="-5082"/>
            <a:ext cx="1543507" cy="1795882"/>
          </a:xfrm>
          <a:prstGeom prst="rect">
            <a:avLst/>
          </a:prstGeom>
          <a:noFill/>
          <a:extLst>
            <a:ext uri="{909E8E84-426E-40DD-AFC4-6F175D3DCCD1}">
              <a14:hiddenFill xmlns:a14="http://schemas.microsoft.com/office/drawing/2010/main">
                <a:solidFill>
                  <a:srgbClr val="FFFFFF"/>
                </a:solidFill>
              </a14:hiddenFill>
            </a:ext>
          </a:extLst>
        </p:spPr>
      </p:pic>
      <p:sp>
        <p:nvSpPr>
          <p:cNvPr id="2" name="Footer Placeholder 1"/>
          <p:cNvSpPr>
            <a:spLocks noGrp="1"/>
          </p:cNvSpPr>
          <p:nvPr>
            <p:ph type="ftr" sz="quarter" idx="11"/>
          </p:nvPr>
        </p:nvSpPr>
        <p:spPr/>
        <p:txBody>
          <a:bodyPr/>
          <a:lstStyle/>
          <a:p>
            <a:pPr>
              <a:defRPr/>
            </a:pPr>
            <a:r>
              <a:rPr lang="en-US" smtClean="0">
                <a:solidFill>
                  <a:srgbClr val="FFFFFF"/>
                </a:solidFill>
              </a:rPr>
              <a:t>Kevin Kay</a:t>
            </a:r>
            <a:endParaRPr lang="en-US">
              <a:solidFill>
                <a:srgbClr val="FFFFFF"/>
              </a:solidFill>
            </a:endParaRPr>
          </a:p>
        </p:txBody>
      </p:sp>
    </p:spTree>
    <p:extLst>
      <p:ext uri="{BB962C8B-B14F-4D97-AF65-F5344CB8AC3E}">
        <p14:creationId xmlns:p14="http://schemas.microsoft.com/office/powerpoint/2010/main" val="2989210174"/>
      </p:ext>
    </p:extLst>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par>
    </p:tnLst>
  </p:timing>
</p:sld>
</file>

<file path=ppt/slides/slide272.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7170" name="Rectangle 2"/>
          <p:cNvSpPr>
            <a:spLocks noGrp="1" noChangeArrowheads="1"/>
          </p:cNvSpPr>
          <p:nvPr>
            <p:ph type="title"/>
          </p:nvPr>
        </p:nvSpPr>
        <p:spPr/>
        <p:txBody>
          <a:bodyPr/>
          <a:lstStyle/>
          <a:p>
            <a:pPr eaLnBrk="1" hangingPunct="1">
              <a:defRPr/>
            </a:pPr>
            <a:r>
              <a:rPr lang="en-US" dirty="0"/>
              <a:t>Slow To Understand</a:t>
            </a:r>
          </a:p>
        </p:txBody>
      </p:sp>
      <p:sp>
        <p:nvSpPr>
          <p:cNvPr id="2" name="Content Placeholder 1"/>
          <p:cNvSpPr>
            <a:spLocks noGrp="1"/>
          </p:cNvSpPr>
          <p:nvPr>
            <p:ph sz="half" idx="2"/>
          </p:nvPr>
        </p:nvSpPr>
        <p:spPr>
          <a:xfrm>
            <a:off x="4267200" y="1828800"/>
            <a:ext cx="4419600" cy="4302125"/>
          </a:xfrm>
        </p:spPr>
        <p:txBody>
          <a:bodyPr anchor="ctr"/>
          <a:lstStyle/>
          <a:p>
            <a:pPr marL="461963" indent="-461963" eaLnBrk="1" hangingPunct="1">
              <a:spcBef>
                <a:spcPct val="0"/>
              </a:spcBef>
              <a:spcAft>
                <a:spcPts val="2400"/>
              </a:spcAft>
              <a:buClr>
                <a:schemeClr val="tx1"/>
              </a:buClr>
              <a:defRPr/>
            </a:pPr>
            <a:r>
              <a:rPr lang="en-US" dirty="0"/>
              <a:t>Jesus’ </a:t>
            </a:r>
            <a:r>
              <a:rPr lang="en-US" b="1" dirty="0">
                <a:solidFill>
                  <a:srgbClr val="FFFF00"/>
                </a:solidFill>
              </a:rPr>
              <a:t>teaching</a:t>
            </a:r>
            <a:r>
              <a:rPr lang="en-US" dirty="0">
                <a:solidFill>
                  <a:srgbClr val="FFFF00"/>
                </a:solidFill>
              </a:rPr>
              <a:t/>
            </a:r>
            <a:br>
              <a:rPr lang="en-US" dirty="0">
                <a:solidFill>
                  <a:srgbClr val="FFFF00"/>
                </a:solidFill>
              </a:rPr>
            </a:br>
            <a:r>
              <a:rPr lang="en-US" sz="2000" dirty="0"/>
              <a:t>(Mt. 15:10-20; 16:5-12)</a:t>
            </a:r>
          </a:p>
          <a:p>
            <a:pPr marL="461963" indent="-461963" eaLnBrk="1" hangingPunct="1">
              <a:spcBef>
                <a:spcPct val="0"/>
              </a:spcBef>
              <a:spcAft>
                <a:spcPts val="2400"/>
              </a:spcAft>
              <a:buClr>
                <a:schemeClr val="tx1"/>
              </a:buClr>
              <a:defRPr/>
            </a:pPr>
            <a:r>
              <a:rPr lang="en-US" dirty="0"/>
              <a:t>Jesus’ </a:t>
            </a:r>
            <a:r>
              <a:rPr lang="en-US" b="1" dirty="0">
                <a:solidFill>
                  <a:srgbClr val="FFFF00"/>
                </a:solidFill>
              </a:rPr>
              <a:t>miracles</a:t>
            </a:r>
            <a:r>
              <a:rPr lang="en-US" dirty="0">
                <a:solidFill>
                  <a:srgbClr val="FFFF00"/>
                </a:solidFill>
              </a:rPr>
              <a:t/>
            </a:r>
            <a:br>
              <a:rPr lang="en-US" dirty="0">
                <a:solidFill>
                  <a:srgbClr val="FFFF00"/>
                </a:solidFill>
              </a:rPr>
            </a:br>
            <a:r>
              <a:rPr lang="en-US" sz="2000" dirty="0"/>
              <a:t>(Mk. 6:30ff, 51-52)</a:t>
            </a:r>
            <a:endParaRPr lang="en-US" sz="2000" b="1" dirty="0"/>
          </a:p>
          <a:p>
            <a:pPr marL="461963" indent="-461963" eaLnBrk="1" hangingPunct="1">
              <a:spcBef>
                <a:spcPct val="0"/>
              </a:spcBef>
              <a:spcAft>
                <a:spcPts val="2400"/>
              </a:spcAft>
              <a:buClr>
                <a:schemeClr val="tx1"/>
              </a:buClr>
              <a:defRPr/>
            </a:pPr>
            <a:r>
              <a:rPr lang="en-US" dirty="0"/>
              <a:t>Jesus’ </a:t>
            </a:r>
            <a:r>
              <a:rPr lang="en-US" b="1" dirty="0" smtClean="0">
                <a:solidFill>
                  <a:srgbClr val="FFFF00"/>
                </a:solidFill>
              </a:rPr>
              <a:t>death</a:t>
            </a:r>
            <a:br>
              <a:rPr lang="en-US" b="1" dirty="0" smtClean="0">
                <a:solidFill>
                  <a:srgbClr val="FFFF00"/>
                </a:solidFill>
              </a:rPr>
            </a:br>
            <a:r>
              <a:rPr lang="en-US" sz="2000" dirty="0" smtClean="0"/>
              <a:t>(</a:t>
            </a:r>
            <a:r>
              <a:rPr lang="en-US" sz="2000" dirty="0"/>
              <a:t>Mt. 16:21-23; Mk. 9:30-32; Lk. 18:31-34; Jn. 14:1-5; 16:16-20; Lk. 24:44-47)</a:t>
            </a:r>
            <a:endParaRPr lang="en-US" sz="2000" b="1" dirty="0"/>
          </a:p>
          <a:p>
            <a:endParaRPr lang="en-US" dirty="0"/>
          </a:p>
        </p:txBody>
      </p:sp>
      <p:sp>
        <p:nvSpPr>
          <p:cNvPr id="6" name="Slide Number Placeholder 5"/>
          <p:cNvSpPr>
            <a:spLocks noGrp="1"/>
          </p:cNvSpPr>
          <p:nvPr>
            <p:ph type="sldNum" sz="quarter" idx="12"/>
          </p:nvPr>
        </p:nvSpPr>
        <p:spPr/>
        <p:txBody>
          <a:bodyPr/>
          <a:lstStyle/>
          <a:p>
            <a:pPr>
              <a:defRPr/>
            </a:pPr>
            <a:fld id="{28F8404D-1CC7-492A-A485-706FFFA809CC}" type="slidenum">
              <a:rPr lang="en-US"/>
              <a:pPr>
                <a:defRPr/>
              </a:pPr>
              <a:t>272</a:t>
            </a:fld>
            <a:endParaRPr lang="en-US"/>
          </a:p>
        </p:txBody>
      </p:sp>
      <p:pic>
        <p:nvPicPr>
          <p:cNvPr id="245762" name="Picture 2"/>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62000" y="2385872"/>
            <a:ext cx="3328099" cy="256171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3" name="Footer Placeholder 2"/>
          <p:cNvSpPr>
            <a:spLocks noGrp="1"/>
          </p:cNvSpPr>
          <p:nvPr>
            <p:ph type="ftr" sz="quarter" idx="11"/>
          </p:nvPr>
        </p:nvSpPr>
        <p:spPr/>
        <p:txBody>
          <a:bodyPr/>
          <a:lstStyle/>
          <a:p>
            <a:pPr>
              <a:defRPr/>
            </a:pPr>
            <a:r>
              <a:rPr lang="en-US" smtClean="0">
                <a:solidFill>
                  <a:srgbClr val="FFFFFF"/>
                </a:solidFill>
              </a:rPr>
              <a:t>Kevin Kay</a:t>
            </a:r>
            <a:endParaRPr lang="en-US">
              <a:solidFill>
                <a:srgbClr val="FFFFFF"/>
              </a:solidFill>
            </a:endParaRPr>
          </a:p>
        </p:txBody>
      </p:sp>
    </p:spTree>
    <p:extLst>
      <p:ext uri="{BB962C8B-B14F-4D97-AF65-F5344CB8AC3E}">
        <p14:creationId xmlns:p14="http://schemas.microsoft.com/office/powerpoint/2010/main" val="1025239430"/>
      </p:ext>
    </p:extLst>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par>
    </p:tnLst>
  </p:timing>
</p:sld>
</file>

<file path=ppt/slides/slide2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1554" name="Rectangle 2"/>
          <p:cNvSpPr>
            <a:spLocks noGrp="1" noChangeArrowheads="1"/>
          </p:cNvSpPr>
          <p:nvPr>
            <p:ph type="title"/>
          </p:nvPr>
        </p:nvSpPr>
        <p:spPr>
          <a:xfrm>
            <a:off x="685800" y="381000"/>
            <a:ext cx="7772400" cy="914400"/>
          </a:xfrm>
        </p:spPr>
        <p:txBody>
          <a:bodyPr/>
          <a:lstStyle/>
          <a:p>
            <a:r>
              <a:rPr lang="en-US" dirty="0" smtClean="0">
                <a:effectLst/>
              </a:rPr>
              <a:t>“The End”</a:t>
            </a:r>
          </a:p>
        </p:txBody>
      </p:sp>
      <p:sp>
        <p:nvSpPr>
          <p:cNvPr id="275459" name="Rectangle 3"/>
          <p:cNvSpPr>
            <a:spLocks noGrp="1" noChangeArrowheads="1"/>
          </p:cNvSpPr>
          <p:nvPr>
            <p:ph idx="1"/>
          </p:nvPr>
        </p:nvSpPr>
        <p:spPr>
          <a:xfrm>
            <a:off x="685800" y="1371600"/>
            <a:ext cx="7772400" cy="4800600"/>
          </a:xfrm>
        </p:spPr>
        <p:txBody>
          <a:bodyPr/>
          <a:lstStyle/>
          <a:p>
            <a:pPr marL="457200" indent="-457200">
              <a:spcBef>
                <a:spcPct val="0"/>
              </a:spcBef>
              <a:spcAft>
                <a:spcPts val="1000"/>
              </a:spcAft>
              <a:defRPr/>
            </a:pPr>
            <a:r>
              <a:rPr lang="en-US" sz="2500" b="1" dirty="0">
                <a:solidFill>
                  <a:srgbClr val="FFFF00"/>
                </a:solidFill>
                <a:cs typeface="Times New Roman" pitchFamily="18" charset="0"/>
              </a:rPr>
              <a:t>Samaria</a:t>
            </a:r>
            <a:r>
              <a:rPr lang="en-US" sz="2500" dirty="0">
                <a:cs typeface="Times New Roman" pitchFamily="18" charset="0"/>
              </a:rPr>
              <a:t> in 722 BC  (Amos 8:1-3, 10)</a:t>
            </a:r>
            <a:r>
              <a:rPr lang="en-US" sz="2500" dirty="0"/>
              <a:t> </a:t>
            </a:r>
          </a:p>
          <a:p>
            <a:pPr marL="457200" indent="-457200">
              <a:spcBef>
                <a:spcPct val="0"/>
              </a:spcBef>
              <a:spcAft>
                <a:spcPts val="1000"/>
              </a:spcAft>
              <a:defRPr/>
            </a:pPr>
            <a:r>
              <a:rPr lang="en-US" sz="2500" b="1" dirty="0">
                <a:solidFill>
                  <a:srgbClr val="FFFF00"/>
                </a:solidFill>
                <a:cs typeface="Times New Roman" pitchFamily="18" charset="0"/>
              </a:rPr>
              <a:t>Nineveh</a:t>
            </a:r>
            <a:r>
              <a:rPr lang="en-US" sz="2500" dirty="0">
                <a:cs typeface="Times New Roman" pitchFamily="18" charset="0"/>
              </a:rPr>
              <a:t> in 612 BC  (Nah. 1:8-9)</a:t>
            </a:r>
          </a:p>
          <a:p>
            <a:pPr marL="457200" indent="-457200">
              <a:spcBef>
                <a:spcPct val="0"/>
              </a:spcBef>
              <a:spcAft>
                <a:spcPts val="1000"/>
              </a:spcAft>
              <a:defRPr/>
            </a:pPr>
            <a:r>
              <a:rPr lang="en-US" sz="2500" b="1" dirty="0">
                <a:solidFill>
                  <a:srgbClr val="FFFF00"/>
                </a:solidFill>
                <a:cs typeface="Times New Roman" pitchFamily="18" charset="0"/>
              </a:rPr>
              <a:t>Jerusalem</a:t>
            </a:r>
            <a:r>
              <a:rPr lang="en-US" sz="2500" dirty="0">
                <a:cs typeface="Times New Roman" pitchFamily="18" charset="0"/>
              </a:rPr>
              <a:t> in 586 BC  (Ezek. 7:1-9; Hab. 2:2-3)</a:t>
            </a:r>
            <a:r>
              <a:rPr lang="en-US" sz="2500" dirty="0"/>
              <a:t> </a:t>
            </a:r>
          </a:p>
          <a:p>
            <a:pPr marL="457200" indent="-457200">
              <a:spcBef>
                <a:spcPct val="0"/>
              </a:spcBef>
              <a:spcAft>
                <a:spcPts val="1000"/>
              </a:spcAft>
              <a:defRPr/>
            </a:pPr>
            <a:r>
              <a:rPr lang="en-US" sz="2500" b="1" dirty="0">
                <a:solidFill>
                  <a:srgbClr val="FFFF00"/>
                </a:solidFill>
                <a:cs typeface="Times New Roman" pitchFamily="18" charset="0"/>
              </a:rPr>
              <a:t>Babylon</a:t>
            </a:r>
            <a:r>
              <a:rPr lang="en-US" sz="2500" dirty="0">
                <a:cs typeface="Times New Roman" pitchFamily="18" charset="0"/>
              </a:rPr>
              <a:t> in 539 BC  (Dan. 5:26)</a:t>
            </a:r>
            <a:r>
              <a:rPr lang="en-US" sz="2500" dirty="0"/>
              <a:t> </a:t>
            </a:r>
          </a:p>
          <a:p>
            <a:pPr marL="457200" indent="-457200">
              <a:spcBef>
                <a:spcPct val="0"/>
              </a:spcBef>
              <a:spcAft>
                <a:spcPts val="1000"/>
              </a:spcAft>
              <a:defRPr/>
            </a:pPr>
            <a:r>
              <a:rPr lang="en-US" sz="2500" b="1" dirty="0">
                <a:solidFill>
                  <a:srgbClr val="FFFF00"/>
                </a:solidFill>
                <a:cs typeface="Times New Roman" pitchFamily="18" charset="0"/>
              </a:rPr>
              <a:t>Jewish persecution</a:t>
            </a:r>
            <a:r>
              <a:rPr lang="en-US" sz="2500" dirty="0">
                <a:cs typeface="Times New Roman" pitchFamily="18" charset="0"/>
              </a:rPr>
              <a:t> in 168 BC  (Dan. 8:17, 19)</a:t>
            </a:r>
          </a:p>
          <a:p>
            <a:pPr marL="457200" indent="-457200">
              <a:spcBef>
                <a:spcPct val="0"/>
              </a:spcBef>
              <a:spcAft>
                <a:spcPts val="1000"/>
              </a:spcAft>
              <a:defRPr/>
            </a:pPr>
            <a:r>
              <a:rPr lang="en-US" sz="2500" b="1" dirty="0">
                <a:solidFill>
                  <a:srgbClr val="FFFF00"/>
                </a:solidFill>
                <a:cs typeface="Times New Roman" pitchFamily="18" charset="0"/>
              </a:rPr>
              <a:t>Kings of the North and South</a:t>
            </a:r>
            <a:r>
              <a:rPr lang="en-US" sz="2500" dirty="0">
                <a:cs typeface="Times New Roman" pitchFamily="18" charset="0"/>
              </a:rPr>
              <a:t>  (Dan. 11:27, 35, 40; 12:4, 8-9, 13)</a:t>
            </a:r>
          </a:p>
          <a:p>
            <a:pPr marL="457200" indent="-457200">
              <a:spcBef>
                <a:spcPct val="0"/>
              </a:spcBef>
              <a:spcAft>
                <a:spcPts val="1000"/>
              </a:spcAft>
              <a:defRPr/>
            </a:pPr>
            <a:r>
              <a:rPr lang="en-US" sz="2500" b="1" dirty="0">
                <a:solidFill>
                  <a:srgbClr val="FFFF00"/>
                </a:solidFill>
                <a:cs typeface="Times New Roman" pitchFamily="18" charset="0"/>
              </a:rPr>
              <a:t>Jerusalem</a:t>
            </a:r>
            <a:r>
              <a:rPr lang="en-US" sz="2500" dirty="0">
                <a:cs typeface="Times New Roman" pitchFamily="18" charset="0"/>
              </a:rPr>
              <a:t> in AD 70  (Dan. 9:26-27; Mt. 24:3, 6, 13-14)</a:t>
            </a:r>
          </a:p>
          <a:p>
            <a:pPr marL="457200" indent="-457200">
              <a:spcBef>
                <a:spcPct val="0"/>
              </a:spcBef>
              <a:spcAft>
                <a:spcPts val="1000"/>
              </a:spcAft>
              <a:defRPr/>
            </a:pPr>
            <a:r>
              <a:rPr lang="en-US" sz="2500" b="1" dirty="0">
                <a:solidFill>
                  <a:srgbClr val="FFFF00"/>
                </a:solidFill>
                <a:cs typeface="Times New Roman" pitchFamily="18" charset="0"/>
              </a:rPr>
              <a:t>Final Coming  </a:t>
            </a:r>
            <a:r>
              <a:rPr lang="en-US" sz="2500" dirty="0"/>
              <a:t>(Mt. 13:39; 1 Cor. 15:24-28)</a:t>
            </a:r>
          </a:p>
        </p:txBody>
      </p:sp>
      <p:sp>
        <p:nvSpPr>
          <p:cNvPr id="6" name="Slide Number Placeholder 5"/>
          <p:cNvSpPr>
            <a:spLocks noGrp="1"/>
          </p:cNvSpPr>
          <p:nvPr>
            <p:ph type="sldNum" sz="quarter" idx="12"/>
          </p:nvPr>
        </p:nvSpPr>
        <p:spPr/>
        <p:txBody>
          <a:bodyPr/>
          <a:lstStyle/>
          <a:p>
            <a:pPr>
              <a:defRPr/>
            </a:pPr>
            <a:fld id="{64E8E43A-E377-4687-A1AF-0D3C93903E35}" type="slidenum">
              <a:rPr lang="en-US">
                <a:solidFill>
                  <a:srgbClr val="FFFFFF"/>
                </a:solidFill>
              </a:rPr>
              <a:pPr>
                <a:defRPr/>
              </a:pPr>
              <a:t>273</a:t>
            </a:fld>
            <a:endParaRPr lang="en-US">
              <a:solidFill>
                <a:srgbClr val="FFFFFF"/>
              </a:solidFill>
            </a:endParaRPr>
          </a:p>
        </p:txBody>
      </p:sp>
      <p:sp>
        <p:nvSpPr>
          <p:cNvPr id="2" name="Footer Placeholder 1"/>
          <p:cNvSpPr>
            <a:spLocks noGrp="1"/>
          </p:cNvSpPr>
          <p:nvPr>
            <p:ph type="ftr" sz="quarter" idx="11"/>
          </p:nvPr>
        </p:nvSpPr>
        <p:spPr/>
        <p:txBody>
          <a:bodyPr/>
          <a:lstStyle/>
          <a:p>
            <a:pPr>
              <a:defRPr/>
            </a:pPr>
            <a:r>
              <a:rPr lang="en-US" smtClean="0">
                <a:solidFill>
                  <a:srgbClr val="FFFFFF"/>
                </a:solidFill>
              </a:rPr>
              <a:t>Kevin Kay</a:t>
            </a:r>
            <a:endParaRPr lang="en-US">
              <a:solidFill>
                <a:srgbClr val="FFFFFF"/>
              </a:solidFill>
            </a:endParaRPr>
          </a:p>
        </p:txBody>
      </p:sp>
    </p:spTree>
    <p:extLst>
      <p:ext uri="{BB962C8B-B14F-4D97-AF65-F5344CB8AC3E}">
        <p14:creationId xmlns:p14="http://schemas.microsoft.com/office/powerpoint/2010/main" val="1075300230"/>
      </p:ext>
    </p:extLst>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par>
    </p:tnLst>
  </p:timing>
</p:sld>
</file>

<file path=ppt/slides/slide2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defRPr/>
            </a:pPr>
            <a:r>
              <a:rPr lang="en-US" dirty="0" smtClean="0"/>
              <a:t>“The End” Might Be</a:t>
            </a:r>
            <a:endParaRPr lang="en-US" dirty="0"/>
          </a:p>
        </p:txBody>
      </p:sp>
      <p:sp>
        <p:nvSpPr>
          <p:cNvPr id="3" name="Content Placeholder 2"/>
          <p:cNvSpPr>
            <a:spLocks noGrp="1"/>
          </p:cNvSpPr>
          <p:nvPr>
            <p:ph idx="1"/>
          </p:nvPr>
        </p:nvSpPr>
        <p:spPr>
          <a:xfrm>
            <a:off x="457200" y="1524000"/>
            <a:ext cx="8229600" cy="4606925"/>
          </a:xfrm>
        </p:spPr>
        <p:txBody>
          <a:bodyPr/>
          <a:lstStyle/>
          <a:p>
            <a:pPr marL="457200" indent="-457200">
              <a:spcBef>
                <a:spcPts val="0"/>
              </a:spcBef>
              <a:spcAft>
                <a:spcPts val="1800"/>
              </a:spcAft>
              <a:defRPr/>
            </a:pPr>
            <a:r>
              <a:rPr lang="en-US" sz="2800" dirty="0" smtClean="0">
                <a:effectLst/>
              </a:rPr>
              <a:t>End of </a:t>
            </a:r>
            <a:r>
              <a:rPr lang="en-US" sz="2800" b="1" dirty="0">
                <a:solidFill>
                  <a:srgbClr val="FFFF00"/>
                </a:solidFill>
                <a:effectLst/>
              </a:rPr>
              <a:t>persecution</a:t>
            </a:r>
            <a:r>
              <a:rPr lang="en-US" sz="2800" dirty="0">
                <a:effectLst/>
              </a:rPr>
              <a:t>  </a:t>
            </a:r>
            <a:r>
              <a:rPr lang="en-US" sz="2000" dirty="0">
                <a:effectLst/>
              </a:rPr>
              <a:t>(Mt. 10:17-23</a:t>
            </a:r>
            <a:r>
              <a:rPr lang="en-US" sz="2000" dirty="0" smtClean="0">
                <a:effectLst/>
              </a:rPr>
              <a:t>)</a:t>
            </a:r>
          </a:p>
          <a:p>
            <a:pPr marL="457200" indent="-457200">
              <a:spcBef>
                <a:spcPts val="0"/>
              </a:spcBef>
              <a:spcAft>
                <a:spcPts val="1800"/>
              </a:spcAft>
              <a:defRPr/>
            </a:pPr>
            <a:r>
              <a:rPr lang="en-US" sz="2800" dirty="0" smtClean="0">
                <a:effectLst/>
              </a:rPr>
              <a:t>Destruction of </a:t>
            </a:r>
            <a:r>
              <a:rPr lang="en-US" sz="2800" b="1" dirty="0">
                <a:solidFill>
                  <a:srgbClr val="FFFF00"/>
                </a:solidFill>
                <a:effectLst/>
              </a:rPr>
              <a:t>Jerusalem</a:t>
            </a:r>
            <a:r>
              <a:rPr lang="en-US" sz="2800" dirty="0">
                <a:effectLst/>
              </a:rPr>
              <a:t>  </a:t>
            </a:r>
            <a:r>
              <a:rPr lang="en-US" sz="2000" dirty="0" smtClean="0">
                <a:effectLst/>
              </a:rPr>
              <a:t>(</a:t>
            </a:r>
            <a:r>
              <a:rPr lang="en-US" sz="2000" dirty="0">
                <a:effectLst/>
              </a:rPr>
              <a:t>Mt. 24:6, 13-14; Mk. 13:7, 13; Lk. 21:9</a:t>
            </a:r>
            <a:r>
              <a:rPr lang="en-US" sz="2000" dirty="0" smtClean="0">
                <a:effectLst/>
              </a:rPr>
              <a:t>; cf. Mt</a:t>
            </a:r>
            <a:r>
              <a:rPr lang="en-US" sz="2000" dirty="0">
                <a:effectLst/>
              </a:rPr>
              <a:t>. 10:17-23; 1 Pet. 4:7</a:t>
            </a:r>
            <a:r>
              <a:rPr lang="en-US" sz="2000" dirty="0" smtClean="0">
                <a:effectLst/>
              </a:rPr>
              <a:t>)</a:t>
            </a:r>
          </a:p>
          <a:p>
            <a:pPr marL="457200" indent="-457200">
              <a:spcBef>
                <a:spcPts val="0"/>
              </a:spcBef>
              <a:spcAft>
                <a:spcPts val="1800"/>
              </a:spcAft>
              <a:defRPr/>
            </a:pPr>
            <a:r>
              <a:rPr lang="en-US" sz="2800" dirty="0" smtClean="0">
                <a:effectLst/>
              </a:rPr>
              <a:t>End of </a:t>
            </a:r>
            <a:r>
              <a:rPr lang="en-US" sz="2800" b="1" dirty="0">
                <a:solidFill>
                  <a:srgbClr val="FFFF00"/>
                </a:solidFill>
                <a:effectLst/>
              </a:rPr>
              <a:t>Jesus’ trial  </a:t>
            </a:r>
            <a:r>
              <a:rPr lang="en-US" sz="2000" dirty="0" smtClean="0">
                <a:effectLst/>
              </a:rPr>
              <a:t>(Mt. 26:58)</a:t>
            </a:r>
          </a:p>
          <a:p>
            <a:pPr marL="457200" indent="-457200">
              <a:spcBef>
                <a:spcPts val="0"/>
              </a:spcBef>
              <a:spcAft>
                <a:spcPts val="1800"/>
              </a:spcAft>
              <a:defRPr/>
            </a:pPr>
            <a:r>
              <a:rPr lang="en-US" sz="2800" dirty="0">
                <a:effectLst/>
              </a:rPr>
              <a:t>End of </a:t>
            </a:r>
            <a:r>
              <a:rPr lang="en-US" sz="2800" b="1" dirty="0">
                <a:solidFill>
                  <a:srgbClr val="FFFF00"/>
                </a:solidFill>
                <a:effectLst/>
              </a:rPr>
              <a:t>Jesus’ life  </a:t>
            </a:r>
            <a:r>
              <a:rPr lang="en-US" sz="2000" dirty="0" smtClean="0">
                <a:effectLst/>
              </a:rPr>
              <a:t>(Jn. 13:1)</a:t>
            </a:r>
            <a:endParaRPr lang="en-US" sz="2000" dirty="0">
              <a:effectLst/>
            </a:endParaRPr>
          </a:p>
          <a:p>
            <a:pPr marL="457200" indent="-457200">
              <a:spcBef>
                <a:spcPts val="0"/>
              </a:spcBef>
              <a:spcAft>
                <a:spcPts val="1800"/>
              </a:spcAft>
              <a:defRPr/>
            </a:pPr>
            <a:r>
              <a:rPr lang="en-US" sz="2800" dirty="0" smtClean="0">
                <a:effectLst/>
              </a:rPr>
              <a:t>End of </a:t>
            </a:r>
            <a:r>
              <a:rPr lang="en-US" sz="2800" b="1" dirty="0">
                <a:solidFill>
                  <a:srgbClr val="FFFF00"/>
                </a:solidFill>
                <a:effectLst/>
              </a:rPr>
              <a:t>life</a:t>
            </a:r>
            <a:r>
              <a:rPr lang="en-US" sz="2800" dirty="0">
                <a:effectLst/>
              </a:rPr>
              <a:t>  </a:t>
            </a:r>
            <a:r>
              <a:rPr lang="en-US" sz="2000" dirty="0">
                <a:effectLst/>
              </a:rPr>
              <a:t>(1 Cor. 1:8; 2 Cor. 1:13; Heb. 3:6, 14; 6:11-12; Rev. </a:t>
            </a:r>
            <a:r>
              <a:rPr lang="en-US" sz="2000" dirty="0" smtClean="0">
                <a:effectLst/>
              </a:rPr>
              <a:t>2:26)</a:t>
            </a:r>
          </a:p>
          <a:p>
            <a:pPr marL="457200" indent="-457200">
              <a:spcBef>
                <a:spcPts val="0"/>
              </a:spcBef>
              <a:spcAft>
                <a:spcPts val="1800"/>
              </a:spcAft>
              <a:defRPr/>
            </a:pPr>
            <a:r>
              <a:rPr lang="en-US" sz="2800" b="1" dirty="0" smtClean="0">
                <a:solidFill>
                  <a:srgbClr val="FFFF00"/>
                </a:solidFill>
                <a:effectLst/>
              </a:rPr>
              <a:t>Second Coming</a:t>
            </a:r>
            <a:r>
              <a:rPr lang="en-US" sz="2800" dirty="0">
                <a:solidFill>
                  <a:srgbClr val="FFFF00"/>
                </a:solidFill>
                <a:effectLst/>
              </a:rPr>
              <a:t> </a:t>
            </a:r>
            <a:r>
              <a:rPr lang="en-US" sz="2800" dirty="0" smtClean="0">
                <a:solidFill>
                  <a:srgbClr val="FFFF00"/>
                </a:solidFill>
                <a:effectLst/>
              </a:rPr>
              <a:t> </a:t>
            </a:r>
            <a:r>
              <a:rPr lang="en-US" sz="2000" dirty="0" smtClean="0">
                <a:effectLst/>
              </a:rPr>
              <a:t>(1 </a:t>
            </a:r>
            <a:r>
              <a:rPr lang="en-US" sz="2000" dirty="0">
                <a:effectLst/>
              </a:rPr>
              <a:t>Cor. 15:24</a:t>
            </a:r>
            <a:r>
              <a:rPr lang="en-US" sz="2000" dirty="0" smtClean="0">
                <a:effectLst/>
              </a:rPr>
              <a:t>)</a:t>
            </a:r>
          </a:p>
        </p:txBody>
      </p:sp>
      <p:sp>
        <p:nvSpPr>
          <p:cNvPr id="4" name="Slide Number Placeholder 3"/>
          <p:cNvSpPr>
            <a:spLocks noGrp="1"/>
          </p:cNvSpPr>
          <p:nvPr>
            <p:ph type="sldNum" sz="quarter" idx="12"/>
          </p:nvPr>
        </p:nvSpPr>
        <p:spPr/>
        <p:txBody>
          <a:bodyPr/>
          <a:lstStyle/>
          <a:p>
            <a:pPr>
              <a:defRPr/>
            </a:pPr>
            <a:fld id="{1EEF304A-347D-429F-BB47-3625CF6D71D0}" type="slidenum">
              <a:rPr lang="en-US">
                <a:solidFill>
                  <a:srgbClr val="FFFFFF"/>
                </a:solidFill>
              </a:rPr>
              <a:pPr>
                <a:defRPr/>
              </a:pPr>
              <a:t>274</a:t>
            </a:fld>
            <a:endParaRPr lang="en-US">
              <a:solidFill>
                <a:srgbClr val="FFFFFF"/>
              </a:solidFill>
            </a:endParaRPr>
          </a:p>
        </p:txBody>
      </p:sp>
      <p:sp>
        <p:nvSpPr>
          <p:cNvPr id="5" name="Footer Placeholder 4"/>
          <p:cNvSpPr>
            <a:spLocks noGrp="1"/>
          </p:cNvSpPr>
          <p:nvPr>
            <p:ph type="ftr" sz="quarter" idx="11"/>
          </p:nvPr>
        </p:nvSpPr>
        <p:spPr/>
        <p:txBody>
          <a:bodyPr/>
          <a:lstStyle/>
          <a:p>
            <a:pPr>
              <a:defRPr/>
            </a:pPr>
            <a:r>
              <a:rPr lang="en-US" smtClean="0">
                <a:solidFill>
                  <a:srgbClr val="FFFFFF"/>
                </a:solidFill>
              </a:rPr>
              <a:t>Kevin Kay</a:t>
            </a:r>
            <a:endParaRPr lang="en-US">
              <a:solidFill>
                <a:srgbClr val="FFFFFF"/>
              </a:solidFill>
            </a:endParaRPr>
          </a:p>
        </p:txBody>
      </p:sp>
    </p:spTree>
    <p:extLst>
      <p:ext uri="{BB962C8B-B14F-4D97-AF65-F5344CB8AC3E}">
        <p14:creationId xmlns:p14="http://schemas.microsoft.com/office/powerpoint/2010/main" val="703755894"/>
      </p:ext>
    </p:extLst>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par>
    </p:tnLst>
  </p:timing>
</p:sld>
</file>

<file path=ppt/slides/slide2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p:cNvSpPr>
            <a:spLocks noGrp="1"/>
          </p:cNvSpPr>
          <p:nvPr>
            <p:ph type="title"/>
          </p:nvPr>
        </p:nvSpPr>
        <p:spPr>
          <a:xfrm>
            <a:off x="457200" y="277813"/>
            <a:ext cx="8305800" cy="1143000"/>
          </a:xfrm>
        </p:spPr>
        <p:txBody>
          <a:bodyPr/>
          <a:lstStyle/>
          <a:p>
            <a:pPr algn="l">
              <a:defRPr/>
            </a:pPr>
            <a:r>
              <a:rPr lang="en-US" sz="3000" dirty="0">
                <a:latin typeface="+mn-lt"/>
              </a:rPr>
              <a:t>Jesus Can Teach</a:t>
            </a:r>
            <a:r>
              <a:rPr lang="en-US" dirty="0"/>
              <a:t/>
            </a:r>
            <a:br>
              <a:rPr lang="en-US" dirty="0"/>
            </a:br>
            <a:r>
              <a:rPr lang="en-US" sz="4000" dirty="0"/>
              <a:t>Beyond </a:t>
            </a:r>
            <a:r>
              <a:rPr lang="en-US" sz="4000" dirty="0" smtClean="0"/>
              <a:t>Man’s </a:t>
            </a:r>
            <a:r>
              <a:rPr lang="en-US" sz="4000" dirty="0"/>
              <a:t>Understanding</a:t>
            </a:r>
          </a:p>
        </p:txBody>
      </p:sp>
      <p:sp>
        <p:nvSpPr>
          <p:cNvPr id="6" name="Content Placeholder 5"/>
          <p:cNvSpPr>
            <a:spLocks noGrp="1"/>
          </p:cNvSpPr>
          <p:nvPr>
            <p:ph idx="1"/>
          </p:nvPr>
        </p:nvSpPr>
        <p:spPr>
          <a:xfrm>
            <a:off x="457200" y="1600200"/>
            <a:ext cx="8229600" cy="3124200"/>
          </a:xfrm>
        </p:spPr>
        <p:txBody>
          <a:bodyPr/>
          <a:lstStyle/>
          <a:p>
            <a:pPr marL="463550" indent="-463550">
              <a:spcBef>
                <a:spcPts val="0"/>
              </a:spcBef>
              <a:spcAft>
                <a:spcPts val="2400"/>
              </a:spcAft>
              <a:defRPr/>
            </a:pPr>
            <a:r>
              <a:rPr lang="en-US" sz="2800" dirty="0"/>
              <a:t>Destroy this temple  (Jn. 2:19-22)</a:t>
            </a:r>
          </a:p>
          <a:p>
            <a:pPr marL="463550" indent="-463550">
              <a:spcBef>
                <a:spcPts val="0"/>
              </a:spcBef>
              <a:spcAft>
                <a:spcPts val="2400"/>
              </a:spcAft>
              <a:defRPr/>
            </a:pPr>
            <a:r>
              <a:rPr lang="en-US" sz="2800" dirty="0"/>
              <a:t>The new birth  (Jn. 3:3-10)</a:t>
            </a:r>
          </a:p>
          <a:p>
            <a:pPr marL="463550" indent="-463550">
              <a:spcBef>
                <a:spcPts val="0"/>
              </a:spcBef>
              <a:spcAft>
                <a:spcPts val="2400"/>
              </a:spcAft>
              <a:defRPr/>
            </a:pPr>
            <a:r>
              <a:rPr lang="en-US" sz="2800" dirty="0"/>
              <a:t>Living water  (Jn. 4:7-15)</a:t>
            </a:r>
          </a:p>
          <a:p>
            <a:pPr marL="463550" indent="-463550">
              <a:spcBef>
                <a:spcPts val="0"/>
              </a:spcBef>
              <a:spcAft>
                <a:spcPts val="2400"/>
              </a:spcAft>
              <a:defRPr/>
            </a:pPr>
            <a:r>
              <a:rPr lang="en-US" sz="2800" dirty="0"/>
              <a:t>Lazarus sleeps  (Jn. 11:11-14)</a:t>
            </a:r>
          </a:p>
          <a:p>
            <a:pPr marL="463550" indent="-463550">
              <a:defRPr/>
            </a:pPr>
            <a:endParaRPr lang="en-US" dirty="0"/>
          </a:p>
        </p:txBody>
      </p:sp>
      <p:sp>
        <p:nvSpPr>
          <p:cNvPr id="4" name="Slide Number Placeholder 3"/>
          <p:cNvSpPr>
            <a:spLocks noGrp="1"/>
          </p:cNvSpPr>
          <p:nvPr>
            <p:ph type="sldNum" sz="quarter" idx="12"/>
          </p:nvPr>
        </p:nvSpPr>
        <p:spPr/>
        <p:txBody>
          <a:bodyPr/>
          <a:lstStyle/>
          <a:p>
            <a:pPr>
              <a:defRPr/>
            </a:pPr>
            <a:fld id="{DA9EE03E-19D5-4A16-B8ED-EF961721BACB}" type="slidenum">
              <a:rPr lang="en-US">
                <a:solidFill>
                  <a:srgbClr val="FFFFFF"/>
                </a:solidFill>
              </a:rPr>
              <a:pPr>
                <a:defRPr/>
              </a:pPr>
              <a:t>275</a:t>
            </a:fld>
            <a:endParaRPr lang="en-US">
              <a:solidFill>
                <a:srgbClr val="FFFFFF"/>
              </a:solidFill>
            </a:endParaRPr>
          </a:p>
        </p:txBody>
      </p:sp>
      <p:sp>
        <p:nvSpPr>
          <p:cNvPr id="7" name="Up Arrow Callout 6"/>
          <p:cNvSpPr/>
          <p:nvPr/>
        </p:nvSpPr>
        <p:spPr bwMode="auto">
          <a:xfrm>
            <a:off x="819150" y="4648200"/>
            <a:ext cx="7772400" cy="1447800"/>
          </a:xfrm>
          <a:prstGeom prst="upArrowCallout">
            <a:avLst/>
          </a:prstGeom>
          <a:solidFill>
            <a:schemeClr val="bg2">
              <a:lumMod val="60000"/>
              <a:lumOff val="40000"/>
            </a:schemeClr>
          </a:solidFill>
          <a:ln w="9525" cap="flat" cmpd="sng" algn="ctr">
            <a:noFill/>
            <a:prstDash val="solid"/>
            <a:round/>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a:lstStyle/>
          <a:p>
            <a:pPr algn="ctr" eaLnBrk="0" hangingPunct="0">
              <a:defRPr/>
            </a:pPr>
            <a:r>
              <a:rPr lang="en-US" sz="2800" dirty="0">
                <a:solidFill>
                  <a:srgbClr val="FFFFFF"/>
                </a:solidFill>
                <a:latin typeface="Arial" charset="0"/>
              </a:rPr>
              <a:t>Jesus Was Not Limited By The </a:t>
            </a:r>
            <a:r>
              <a:rPr lang="en-US" sz="2800" dirty="0" smtClean="0">
                <a:solidFill>
                  <a:srgbClr val="FFFFFF"/>
                </a:solidFill>
                <a:latin typeface="Arial" charset="0"/>
              </a:rPr>
              <a:t>Apostles' </a:t>
            </a:r>
            <a:r>
              <a:rPr lang="en-US" sz="2800" dirty="0">
                <a:solidFill>
                  <a:srgbClr val="FFFFFF"/>
                </a:solidFill>
                <a:latin typeface="Arial" charset="0"/>
              </a:rPr>
              <a:t>Understanding  (Mt. 24:1-3)</a:t>
            </a:r>
          </a:p>
        </p:txBody>
      </p:sp>
      <p:sp>
        <p:nvSpPr>
          <p:cNvPr id="2" name="Footer Placeholder 1"/>
          <p:cNvSpPr>
            <a:spLocks noGrp="1"/>
          </p:cNvSpPr>
          <p:nvPr>
            <p:ph type="ftr" sz="quarter" idx="11"/>
          </p:nvPr>
        </p:nvSpPr>
        <p:spPr/>
        <p:txBody>
          <a:bodyPr/>
          <a:lstStyle/>
          <a:p>
            <a:pPr>
              <a:defRPr/>
            </a:pPr>
            <a:r>
              <a:rPr lang="en-US" smtClean="0">
                <a:solidFill>
                  <a:srgbClr val="FFFFFF"/>
                </a:solidFill>
              </a:rPr>
              <a:t>Kevin Kay</a:t>
            </a:r>
            <a:endParaRPr lang="en-US">
              <a:solidFill>
                <a:srgbClr val="FFFFFF"/>
              </a:solidFill>
            </a:endParaRPr>
          </a:p>
        </p:txBody>
      </p:sp>
    </p:spTree>
    <p:extLst>
      <p:ext uri="{BB962C8B-B14F-4D97-AF65-F5344CB8AC3E}">
        <p14:creationId xmlns:p14="http://schemas.microsoft.com/office/powerpoint/2010/main" val="2113310982"/>
      </p:ext>
    </p:extLst>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par>
    </p:tnLst>
  </p:timing>
</p:sld>
</file>

<file path=ppt/slides/slide2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Lk. 17 &amp; Olivet Discourse</a:t>
            </a:r>
            <a:endParaRPr lang="en-US" dirty="0"/>
          </a:p>
        </p:txBody>
      </p:sp>
      <p:graphicFrame>
        <p:nvGraphicFramePr>
          <p:cNvPr id="5" name="Content Placeholder 4"/>
          <p:cNvGraphicFramePr>
            <a:graphicFrameLocks noGrp="1"/>
          </p:cNvGraphicFramePr>
          <p:nvPr>
            <p:ph idx="1"/>
            <p:extLst>
              <p:ext uri="{D42A27DB-BD31-4B8C-83A1-F6EECF244321}">
                <p14:modId xmlns:p14="http://schemas.microsoft.com/office/powerpoint/2010/main" val="184194784"/>
              </p:ext>
            </p:extLst>
          </p:nvPr>
        </p:nvGraphicFramePr>
        <p:xfrm>
          <a:off x="457200" y="1447800"/>
          <a:ext cx="8229600" cy="4530725"/>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4" name="Slide Number Placeholder 3"/>
          <p:cNvSpPr>
            <a:spLocks noGrp="1"/>
          </p:cNvSpPr>
          <p:nvPr>
            <p:ph type="sldNum" sz="quarter" idx="12"/>
          </p:nvPr>
        </p:nvSpPr>
        <p:spPr/>
        <p:txBody>
          <a:bodyPr/>
          <a:lstStyle/>
          <a:p>
            <a:pPr>
              <a:defRPr/>
            </a:pPr>
            <a:fld id="{A4F3638C-56A7-4D86-A7E5-624150A63992}" type="slidenum">
              <a:rPr lang="en-US" smtClean="0">
                <a:solidFill>
                  <a:srgbClr val="FFFFFF"/>
                </a:solidFill>
              </a:rPr>
              <a:pPr>
                <a:defRPr/>
              </a:pPr>
              <a:t>276</a:t>
            </a:fld>
            <a:endParaRPr lang="en-US">
              <a:solidFill>
                <a:srgbClr val="FFFFFF"/>
              </a:solidFill>
            </a:endParaRPr>
          </a:p>
        </p:txBody>
      </p:sp>
      <p:sp>
        <p:nvSpPr>
          <p:cNvPr id="6" name="Footer Placeholder 5"/>
          <p:cNvSpPr>
            <a:spLocks noGrp="1"/>
          </p:cNvSpPr>
          <p:nvPr>
            <p:ph type="ftr" sz="quarter" idx="11"/>
          </p:nvPr>
        </p:nvSpPr>
        <p:spPr/>
        <p:txBody>
          <a:bodyPr/>
          <a:lstStyle/>
          <a:p>
            <a:pPr>
              <a:defRPr/>
            </a:pPr>
            <a:r>
              <a:rPr lang="en-US" smtClean="0">
                <a:solidFill>
                  <a:srgbClr val="FFFFFF"/>
                </a:solidFill>
              </a:rPr>
              <a:t>Kevin Kay</a:t>
            </a:r>
            <a:endParaRPr lang="en-US">
              <a:solidFill>
                <a:srgbClr val="FFFFFF"/>
              </a:solidFill>
            </a:endParaRPr>
          </a:p>
        </p:txBody>
      </p:sp>
    </p:spTree>
    <p:extLst>
      <p:ext uri="{BB962C8B-B14F-4D97-AF65-F5344CB8AC3E}">
        <p14:creationId xmlns:p14="http://schemas.microsoft.com/office/powerpoint/2010/main" val="1228165499"/>
      </p:ext>
    </p:extLst>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5">
                                            <p:graphicEl>
                                              <a:dgm id="{63F60377-0BE0-45FF-93F3-81B1B8D9CD27}"/>
                                            </p:graphicEl>
                                          </p:spTgt>
                                        </p:tgtEl>
                                        <p:attrNameLst>
                                          <p:attrName>style.visibility</p:attrName>
                                        </p:attrNameLst>
                                      </p:cBhvr>
                                      <p:to>
                                        <p:strVal val="visible"/>
                                      </p:to>
                                    </p:set>
                                    <p:anim calcmode="lin" valueType="num">
                                      <p:cBhvr>
                                        <p:cTn id="7" dur="500" fill="hold"/>
                                        <p:tgtEl>
                                          <p:spTgt spid="5">
                                            <p:graphicEl>
                                              <a:dgm id="{63F60377-0BE0-45FF-93F3-81B1B8D9CD27}"/>
                                            </p:graphicEl>
                                          </p:spTgt>
                                        </p:tgtEl>
                                        <p:attrNameLst>
                                          <p:attrName>ppt_w</p:attrName>
                                        </p:attrNameLst>
                                      </p:cBhvr>
                                      <p:tavLst>
                                        <p:tav tm="0">
                                          <p:val>
                                            <p:fltVal val="0"/>
                                          </p:val>
                                        </p:tav>
                                        <p:tav tm="100000">
                                          <p:val>
                                            <p:strVal val="#ppt_w"/>
                                          </p:val>
                                        </p:tav>
                                      </p:tavLst>
                                    </p:anim>
                                    <p:anim calcmode="lin" valueType="num">
                                      <p:cBhvr>
                                        <p:cTn id="8" dur="500" fill="hold"/>
                                        <p:tgtEl>
                                          <p:spTgt spid="5">
                                            <p:graphicEl>
                                              <a:dgm id="{63F60377-0BE0-45FF-93F3-81B1B8D9CD27}"/>
                                            </p:graphicEl>
                                          </p:spTgt>
                                        </p:tgtEl>
                                        <p:attrNameLst>
                                          <p:attrName>ppt_h</p:attrName>
                                        </p:attrNameLst>
                                      </p:cBhvr>
                                      <p:tavLst>
                                        <p:tav tm="0">
                                          <p:val>
                                            <p:fltVal val="0"/>
                                          </p:val>
                                        </p:tav>
                                        <p:tav tm="100000">
                                          <p:val>
                                            <p:strVal val="#ppt_h"/>
                                          </p:val>
                                        </p:tav>
                                      </p:tavLst>
                                    </p:anim>
                                    <p:animEffect transition="in" filter="fade">
                                      <p:cBhvr>
                                        <p:cTn id="9" dur="500"/>
                                        <p:tgtEl>
                                          <p:spTgt spid="5">
                                            <p:graphicEl>
                                              <a:dgm id="{63F60377-0BE0-45FF-93F3-81B1B8D9CD27}"/>
                                            </p:graphicEl>
                                          </p:spTgt>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5">
                                            <p:graphicEl>
                                              <a:dgm id="{23578E4B-1E7C-4A1C-AAA5-F9418AB57BA1}"/>
                                            </p:graphicEl>
                                          </p:spTgt>
                                        </p:tgtEl>
                                        <p:attrNameLst>
                                          <p:attrName>style.visibility</p:attrName>
                                        </p:attrNameLst>
                                      </p:cBhvr>
                                      <p:to>
                                        <p:strVal val="visible"/>
                                      </p:to>
                                    </p:set>
                                    <p:anim calcmode="lin" valueType="num">
                                      <p:cBhvr>
                                        <p:cTn id="14" dur="500" fill="hold"/>
                                        <p:tgtEl>
                                          <p:spTgt spid="5">
                                            <p:graphicEl>
                                              <a:dgm id="{23578E4B-1E7C-4A1C-AAA5-F9418AB57BA1}"/>
                                            </p:graphicEl>
                                          </p:spTgt>
                                        </p:tgtEl>
                                        <p:attrNameLst>
                                          <p:attrName>ppt_w</p:attrName>
                                        </p:attrNameLst>
                                      </p:cBhvr>
                                      <p:tavLst>
                                        <p:tav tm="0">
                                          <p:val>
                                            <p:fltVal val="0"/>
                                          </p:val>
                                        </p:tav>
                                        <p:tav tm="100000">
                                          <p:val>
                                            <p:strVal val="#ppt_w"/>
                                          </p:val>
                                        </p:tav>
                                      </p:tavLst>
                                    </p:anim>
                                    <p:anim calcmode="lin" valueType="num">
                                      <p:cBhvr>
                                        <p:cTn id="15" dur="500" fill="hold"/>
                                        <p:tgtEl>
                                          <p:spTgt spid="5">
                                            <p:graphicEl>
                                              <a:dgm id="{23578E4B-1E7C-4A1C-AAA5-F9418AB57BA1}"/>
                                            </p:graphicEl>
                                          </p:spTgt>
                                        </p:tgtEl>
                                        <p:attrNameLst>
                                          <p:attrName>ppt_h</p:attrName>
                                        </p:attrNameLst>
                                      </p:cBhvr>
                                      <p:tavLst>
                                        <p:tav tm="0">
                                          <p:val>
                                            <p:fltVal val="0"/>
                                          </p:val>
                                        </p:tav>
                                        <p:tav tm="100000">
                                          <p:val>
                                            <p:strVal val="#ppt_h"/>
                                          </p:val>
                                        </p:tav>
                                      </p:tavLst>
                                    </p:anim>
                                    <p:animEffect transition="in" filter="fade">
                                      <p:cBhvr>
                                        <p:cTn id="16" dur="500"/>
                                        <p:tgtEl>
                                          <p:spTgt spid="5">
                                            <p:graphicEl>
                                              <a:dgm id="{23578E4B-1E7C-4A1C-AAA5-F9418AB57BA1}"/>
                                            </p:graphic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5" grpId="0">
        <p:bldSub>
          <a:bldDgm bld="one"/>
        </p:bldSub>
      </p:bldGraphic>
    </p:bldLst>
  </p:timing>
</p:sld>
</file>

<file path=ppt/slides/slide2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6" name="Rectangle 2"/>
          <p:cNvSpPr>
            <a:spLocks noGrp="1" noChangeArrowheads="1"/>
          </p:cNvSpPr>
          <p:nvPr>
            <p:ph type="title"/>
          </p:nvPr>
        </p:nvSpPr>
        <p:spPr/>
        <p:txBody>
          <a:bodyPr/>
          <a:lstStyle/>
          <a:p>
            <a:pPr>
              <a:defRPr/>
            </a:pPr>
            <a:r>
              <a:rPr lang="en-US" b="1" dirty="0"/>
              <a:t>Metaphors &amp; Meanings</a:t>
            </a:r>
          </a:p>
        </p:txBody>
      </p:sp>
      <p:graphicFrame>
        <p:nvGraphicFramePr>
          <p:cNvPr id="3" name="Content Placeholder 2"/>
          <p:cNvGraphicFramePr>
            <a:graphicFrameLocks noGrp="1"/>
          </p:cNvGraphicFramePr>
          <p:nvPr>
            <p:ph idx="1"/>
            <p:extLst>
              <p:ext uri="{D42A27DB-BD31-4B8C-83A1-F6EECF244321}">
                <p14:modId xmlns:p14="http://schemas.microsoft.com/office/powerpoint/2010/main" val="4245282633"/>
              </p:ext>
            </p:extLst>
          </p:nvPr>
        </p:nvGraphicFramePr>
        <p:xfrm>
          <a:off x="457200" y="1524000"/>
          <a:ext cx="8229600" cy="4606925"/>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6" name="Slide Number Placeholder 5"/>
          <p:cNvSpPr>
            <a:spLocks noGrp="1"/>
          </p:cNvSpPr>
          <p:nvPr>
            <p:ph type="sldNum" sz="quarter" idx="12"/>
          </p:nvPr>
        </p:nvSpPr>
        <p:spPr/>
        <p:txBody>
          <a:bodyPr/>
          <a:lstStyle/>
          <a:p>
            <a:pPr>
              <a:defRPr/>
            </a:pPr>
            <a:fld id="{00773296-EF96-4F86-9B4C-67F2BBEB4FF4}" type="slidenum">
              <a:rPr lang="en-US">
                <a:solidFill>
                  <a:srgbClr val="FFFFFF"/>
                </a:solidFill>
              </a:rPr>
              <a:pPr>
                <a:defRPr/>
              </a:pPr>
              <a:t>277</a:t>
            </a:fld>
            <a:endParaRPr lang="en-US">
              <a:solidFill>
                <a:srgbClr val="FFFFFF"/>
              </a:solidFill>
            </a:endParaRPr>
          </a:p>
        </p:txBody>
      </p:sp>
      <p:sp>
        <p:nvSpPr>
          <p:cNvPr id="2" name="Footer Placeholder 1"/>
          <p:cNvSpPr>
            <a:spLocks noGrp="1"/>
          </p:cNvSpPr>
          <p:nvPr>
            <p:ph type="ftr" sz="quarter" idx="11"/>
          </p:nvPr>
        </p:nvSpPr>
        <p:spPr/>
        <p:txBody>
          <a:bodyPr/>
          <a:lstStyle/>
          <a:p>
            <a:pPr>
              <a:defRPr/>
            </a:pPr>
            <a:r>
              <a:rPr lang="en-US" smtClean="0">
                <a:solidFill>
                  <a:prstClr val="white"/>
                </a:solidFill>
              </a:rPr>
              <a:t>Gary Fisher</a:t>
            </a:r>
            <a:endParaRPr lang="en-US">
              <a:solidFill>
                <a:prstClr val="white"/>
              </a:solidFill>
            </a:endParaRPr>
          </a:p>
        </p:txBody>
      </p:sp>
    </p:spTree>
    <p:extLst>
      <p:ext uri="{BB962C8B-B14F-4D97-AF65-F5344CB8AC3E}">
        <p14:creationId xmlns:p14="http://schemas.microsoft.com/office/powerpoint/2010/main" val="3223987359"/>
      </p:ext>
    </p:extLst>
  </p:cSld>
  <p:clrMapOvr>
    <a:overrideClrMapping bg1="dk2" tx1="lt1" bg2="dk1" tx2="lt2" accent1="accent1" accent2="accent2" accent3="accent3" accent4="accent4" accent5="accent5" accent6="accent6" hlink="hlink" folHlink="folHlink"/>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par>
    </p:tnLst>
  </p:timing>
</p:sld>
</file>

<file path=ppt/slides/slide2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370" name="Rectangle 2"/>
          <p:cNvSpPr>
            <a:spLocks noGrp="1" noChangeArrowheads="1"/>
          </p:cNvSpPr>
          <p:nvPr>
            <p:ph type="title"/>
          </p:nvPr>
        </p:nvSpPr>
        <p:spPr/>
        <p:txBody>
          <a:bodyPr/>
          <a:lstStyle/>
          <a:p>
            <a:pPr>
              <a:defRPr/>
            </a:pPr>
            <a:r>
              <a:rPr lang="en-US" b="1" dirty="0"/>
              <a:t>Metaphors &amp; Meanings</a:t>
            </a:r>
          </a:p>
        </p:txBody>
      </p:sp>
      <p:graphicFrame>
        <p:nvGraphicFramePr>
          <p:cNvPr id="3" name="Content Placeholder 2"/>
          <p:cNvGraphicFramePr>
            <a:graphicFrameLocks noGrp="1"/>
          </p:cNvGraphicFramePr>
          <p:nvPr>
            <p:ph idx="1"/>
            <p:extLst>
              <p:ext uri="{D42A27DB-BD31-4B8C-83A1-F6EECF244321}">
                <p14:modId xmlns:p14="http://schemas.microsoft.com/office/powerpoint/2010/main" val="835397037"/>
              </p:ext>
            </p:extLst>
          </p:nvPr>
        </p:nvGraphicFramePr>
        <p:xfrm>
          <a:off x="685800" y="1447800"/>
          <a:ext cx="7772400" cy="4876800"/>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6" name="Slide Number Placeholder 5"/>
          <p:cNvSpPr>
            <a:spLocks noGrp="1"/>
          </p:cNvSpPr>
          <p:nvPr>
            <p:ph type="sldNum" sz="quarter" idx="12"/>
          </p:nvPr>
        </p:nvSpPr>
        <p:spPr/>
        <p:txBody>
          <a:bodyPr/>
          <a:lstStyle/>
          <a:p>
            <a:pPr>
              <a:defRPr/>
            </a:pPr>
            <a:fld id="{E4EA1C1F-ED8B-4258-AEC4-6950879A9BD8}" type="slidenum">
              <a:rPr lang="en-US">
                <a:solidFill>
                  <a:srgbClr val="FFFFFF"/>
                </a:solidFill>
              </a:rPr>
              <a:pPr>
                <a:defRPr/>
              </a:pPr>
              <a:t>278</a:t>
            </a:fld>
            <a:endParaRPr lang="en-US">
              <a:solidFill>
                <a:srgbClr val="FFFFFF"/>
              </a:solidFill>
            </a:endParaRPr>
          </a:p>
        </p:txBody>
      </p:sp>
      <p:sp>
        <p:nvSpPr>
          <p:cNvPr id="4" name="Footer Placeholder 3"/>
          <p:cNvSpPr>
            <a:spLocks noGrp="1"/>
          </p:cNvSpPr>
          <p:nvPr>
            <p:ph type="ftr" sz="quarter" idx="11"/>
          </p:nvPr>
        </p:nvSpPr>
        <p:spPr/>
        <p:txBody>
          <a:bodyPr/>
          <a:lstStyle/>
          <a:p>
            <a:pPr>
              <a:defRPr/>
            </a:pPr>
            <a:r>
              <a:rPr lang="en-US" smtClean="0">
                <a:solidFill>
                  <a:prstClr val="white"/>
                </a:solidFill>
              </a:rPr>
              <a:t>Gary Fisher</a:t>
            </a:r>
            <a:endParaRPr lang="en-US">
              <a:solidFill>
                <a:prstClr val="white"/>
              </a:solidFill>
            </a:endParaRPr>
          </a:p>
        </p:txBody>
      </p:sp>
    </p:spTree>
    <p:extLst>
      <p:ext uri="{BB962C8B-B14F-4D97-AF65-F5344CB8AC3E}">
        <p14:creationId xmlns:p14="http://schemas.microsoft.com/office/powerpoint/2010/main" val="3146135127"/>
      </p:ext>
    </p:extLst>
  </p:cSld>
  <p:clrMapOvr>
    <a:overrideClrMapping bg1="dk2" tx1="lt1" bg2="dk1" tx2="lt2" accent1="accent1" accent2="accent2" accent3="accent3" accent4="accent4" accent5="accent5" accent6="accent6" hlink="hlink" folHlink="folHlink"/>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par>
    </p:tnLst>
  </p:timing>
</p:sld>
</file>

<file path=ppt/slides/slide2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370" name="Rectangle 2"/>
          <p:cNvSpPr>
            <a:spLocks noGrp="1" noChangeArrowheads="1"/>
          </p:cNvSpPr>
          <p:nvPr>
            <p:ph type="title"/>
          </p:nvPr>
        </p:nvSpPr>
        <p:spPr/>
        <p:txBody>
          <a:bodyPr/>
          <a:lstStyle/>
          <a:p>
            <a:pPr>
              <a:defRPr/>
            </a:pPr>
            <a:r>
              <a:rPr lang="en-US" b="1" dirty="0"/>
              <a:t>Metaphors &amp; Meanings</a:t>
            </a:r>
          </a:p>
        </p:txBody>
      </p:sp>
      <p:graphicFrame>
        <p:nvGraphicFramePr>
          <p:cNvPr id="3" name="Content Placeholder 2"/>
          <p:cNvGraphicFramePr>
            <a:graphicFrameLocks noGrp="1"/>
          </p:cNvGraphicFramePr>
          <p:nvPr>
            <p:ph idx="1"/>
            <p:extLst>
              <p:ext uri="{D42A27DB-BD31-4B8C-83A1-F6EECF244321}">
                <p14:modId xmlns:p14="http://schemas.microsoft.com/office/powerpoint/2010/main" val="1912999366"/>
              </p:ext>
            </p:extLst>
          </p:nvPr>
        </p:nvGraphicFramePr>
        <p:xfrm>
          <a:off x="685800" y="1447800"/>
          <a:ext cx="7772400" cy="4876800"/>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6" name="Slide Number Placeholder 5"/>
          <p:cNvSpPr>
            <a:spLocks noGrp="1"/>
          </p:cNvSpPr>
          <p:nvPr>
            <p:ph type="sldNum" sz="quarter" idx="12"/>
          </p:nvPr>
        </p:nvSpPr>
        <p:spPr/>
        <p:txBody>
          <a:bodyPr/>
          <a:lstStyle/>
          <a:p>
            <a:pPr>
              <a:defRPr/>
            </a:pPr>
            <a:fld id="{72E12EC5-9347-431A-A4D1-3B84E1AB89A1}" type="slidenum">
              <a:rPr lang="en-US">
                <a:solidFill>
                  <a:srgbClr val="FFFFFF"/>
                </a:solidFill>
              </a:rPr>
              <a:pPr>
                <a:defRPr/>
              </a:pPr>
              <a:t>279</a:t>
            </a:fld>
            <a:endParaRPr lang="en-US">
              <a:solidFill>
                <a:srgbClr val="FFFFFF"/>
              </a:solidFill>
            </a:endParaRPr>
          </a:p>
        </p:txBody>
      </p:sp>
      <p:sp>
        <p:nvSpPr>
          <p:cNvPr id="4" name="Footer Placeholder 3"/>
          <p:cNvSpPr>
            <a:spLocks noGrp="1"/>
          </p:cNvSpPr>
          <p:nvPr>
            <p:ph type="ftr" sz="quarter" idx="11"/>
          </p:nvPr>
        </p:nvSpPr>
        <p:spPr/>
        <p:txBody>
          <a:bodyPr/>
          <a:lstStyle/>
          <a:p>
            <a:pPr>
              <a:defRPr/>
            </a:pPr>
            <a:r>
              <a:rPr lang="en-US" smtClean="0">
                <a:solidFill>
                  <a:prstClr val="white"/>
                </a:solidFill>
              </a:rPr>
              <a:t>Gary Fisher</a:t>
            </a:r>
            <a:endParaRPr lang="en-US">
              <a:solidFill>
                <a:prstClr val="white"/>
              </a:solidFill>
            </a:endParaRPr>
          </a:p>
        </p:txBody>
      </p:sp>
    </p:spTree>
    <p:extLst>
      <p:ext uri="{BB962C8B-B14F-4D97-AF65-F5344CB8AC3E}">
        <p14:creationId xmlns:p14="http://schemas.microsoft.com/office/powerpoint/2010/main" val="1457152931"/>
      </p:ext>
    </p:extLst>
  </p:cSld>
  <p:clrMapOvr>
    <a:overrideClrMapping bg1="dk2" tx1="lt1" bg2="dk1" tx2="lt2" accent1="accent1" accent2="accent2" accent3="accent3" accent4="accent4" accent5="accent5" accent6="accent6" hlink="hlink" folHlink="folHlink"/>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par>
    </p:tn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z="4200" dirty="0" smtClean="0"/>
              <a:t>RE Not In “Church Fathers”</a:t>
            </a:r>
            <a:endParaRPr lang="en-US" sz="4200" dirty="0"/>
          </a:p>
        </p:txBody>
      </p:sp>
      <p:sp>
        <p:nvSpPr>
          <p:cNvPr id="3" name="Content Placeholder 2"/>
          <p:cNvSpPr>
            <a:spLocks noGrp="1"/>
          </p:cNvSpPr>
          <p:nvPr>
            <p:ph idx="1"/>
          </p:nvPr>
        </p:nvSpPr>
        <p:spPr/>
        <p:txBody>
          <a:bodyPr/>
          <a:lstStyle/>
          <a:p>
            <a:pPr marL="457200" indent="-457200">
              <a:spcBef>
                <a:spcPts val="0"/>
              </a:spcBef>
              <a:spcAft>
                <a:spcPts val="3600"/>
              </a:spcAft>
            </a:pPr>
            <a:r>
              <a:rPr lang="en-US" sz="2800" b="1" i="1" dirty="0" smtClean="0">
                <a:effectLst/>
              </a:rPr>
              <a:t>W</a:t>
            </a:r>
            <a:r>
              <a:rPr lang="en-US" sz="2800" b="1" i="1" dirty="0">
                <a:effectLst/>
              </a:rPr>
              <a:t>. Terry Varner</a:t>
            </a:r>
            <a:r>
              <a:rPr lang="en-US" sz="2800" dirty="0">
                <a:effectLst/>
              </a:rPr>
              <a:t>:  “</a:t>
            </a:r>
            <a:r>
              <a:rPr lang="en-US" sz="2800" i="1" dirty="0">
                <a:effectLst/>
              </a:rPr>
              <a:t>The Apostolic Writings</a:t>
            </a:r>
            <a:r>
              <a:rPr lang="en-US" sz="2800" dirty="0">
                <a:effectLst/>
              </a:rPr>
              <a:t> at the close of the first century and the beginning of the second century bear witness to the </a:t>
            </a:r>
            <a:r>
              <a:rPr lang="en-US" sz="2800" i="1" dirty="0">
                <a:effectLst/>
              </a:rPr>
              <a:t>fact</a:t>
            </a:r>
            <a:r>
              <a:rPr lang="en-US" sz="2800" dirty="0">
                <a:effectLst/>
              </a:rPr>
              <a:t> that the early Christians of this time, </a:t>
            </a:r>
            <a:r>
              <a:rPr lang="en-US" sz="2800" b="1" dirty="0">
                <a:solidFill>
                  <a:srgbClr val="FFFF00"/>
                </a:solidFill>
                <a:effectLst/>
              </a:rPr>
              <a:t>yet looked for a</a:t>
            </a:r>
            <a:r>
              <a:rPr lang="en-US" sz="2800" b="1" i="1" dirty="0">
                <a:solidFill>
                  <a:srgbClr val="FFFF00"/>
                </a:solidFill>
                <a:effectLst/>
              </a:rPr>
              <a:t> future</a:t>
            </a:r>
            <a:r>
              <a:rPr lang="en-US" sz="2800" b="1" dirty="0">
                <a:solidFill>
                  <a:srgbClr val="FFFF00"/>
                </a:solidFill>
                <a:effectLst/>
              </a:rPr>
              <a:t> resurrection of the dead</a:t>
            </a:r>
            <a:r>
              <a:rPr lang="en-US" sz="2800" dirty="0">
                <a:effectLst/>
              </a:rPr>
              <a:t>….”  </a:t>
            </a:r>
            <a:r>
              <a:rPr lang="en-US" sz="2000" dirty="0">
                <a:effectLst/>
              </a:rPr>
              <a:t>(Bold emphasis added, </a:t>
            </a:r>
            <a:r>
              <a:rPr lang="en-US" sz="2000" i="1" dirty="0">
                <a:effectLst/>
              </a:rPr>
              <a:t>Studies In Biblical Eschatology</a:t>
            </a:r>
            <a:r>
              <a:rPr lang="en-US" sz="2000" dirty="0">
                <a:effectLst/>
              </a:rPr>
              <a:t>, 1:</a:t>
            </a:r>
            <a:r>
              <a:rPr lang="en-US" sz="2000" dirty="0" smtClean="0">
                <a:effectLst/>
              </a:rPr>
              <a:t>85-88)</a:t>
            </a:r>
          </a:p>
          <a:p>
            <a:pPr marL="457200" indent="-457200">
              <a:spcBef>
                <a:spcPts val="0"/>
              </a:spcBef>
              <a:spcAft>
                <a:spcPts val="3600"/>
              </a:spcAft>
            </a:pPr>
            <a:r>
              <a:rPr lang="en-US" sz="2800" b="1" i="1" dirty="0">
                <a:effectLst/>
              </a:rPr>
              <a:t>W. Terry Varner</a:t>
            </a:r>
            <a:r>
              <a:rPr lang="en-US" sz="2800" dirty="0">
                <a:effectLst/>
              </a:rPr>
              <a:t>:  “</a:t>
            </a:r>
            <a:r>
              <a:rPr lang="en-US" sz="2800" i="1" dirty="0">
                <a:effectLst/>
              </a:rPr>
              <a:t>The Apostolic Writings</a:t>
            </a:r>
            <a:r>
              <a:rPr lang="en-US" sz="2800" dirty="0">
                <a:effectLst/>
              </a:rPr>
              <a:t> look for </a:t>
            </a:r>
            <a:r>
              <a:rPr lang="en-US" sz="2800" b="1" i="1" dirty="0">
                <a:solidFill>
                  <a:srgbClr val="FFFF00"/>
                </a:solidFill>
                <a:effectLst/>
              </a:rPr>
              <a:t>a future judgment day of all mankind</a:t>
            </a:r>
            <a:r>
              <a:rPr lang="en-US" sz="2800" dirty="0">
                <a:effectLst/>
              </a:rPr>
              <a:t>….”  </a:t>
            </a:r>
            <a:r>
              <a:rPr lang="en-US" sz="2000" dirty="0">
                <a:effectLst/>
              </a:rPr>
              <a:t>(Bold emphasis added, </a:t>
            </a:r>
            <a:r>
              <a:rPr lang="en-US" sz="2000" i="1" dirty="0">
                <a:effectLst/>
              </a:rPr>
              <a:t>Studies In Biblical Eschatology</a:t>
            </a:r>
            <a:r>
              <a:rPr lang="en-US" sz="2000" dirty="0">
                <a:effectLst/>
              </a:rPr>
              <a:t>, 1:</a:t>
            </a:r>
            <a:r>
              <a:rPr lang="en-US" sz="2000" dirty="0" smtClean="0">
                <a:effectLst/>
              </a:rPr>
              <a:t>91-92</a:t>
            </a:r>
            <a:r>
              <a:rPr lang="en-US" sz="2000" dirty="0">
                <a:effectLst/>
              </a:rPr>
              <a:t>)</a:t>
            </a:r>
            <a:endParaRPr lang="en-US" sz="2000" dirty="0"/>
          </a:p>
        </p:txBody>
      </p:sp>
      <p:sp>
        <p:nvSpPr>
          <p:cNvPr id="4" name="Slide Number Placeholder 3"/>
          <p:cNvSpPr>
            <a:spLocks noGrp="1"/>
          </p:cNvSpPr>
          <p:nvPr>
            <p:ph type="sldNum" sz="quarter" idx="12"/>
          </p:nvPr>
        </p:nvSpPr>
        <p:spPr/>
        <p:txBody>
          <a:bodyPr/>
          <a:lstStyle/>
          <a:p>
            <a:pPr>
              <a:defRPr/>
            </a:pPr>
            <a:fld id="{A4F3638C-56A7-4D86-A7E5-624150A63992}" type="slidenum">
              <a:rPr lang="en-US" smtClean="0"/>
              <a:pPr>
                <a:defRPr/>
              </a:pPr>
              <a:t>28</a:t>
            </a:fld>
            <a:endParaRPr lang="en-US"/>
          </a:p>
        </p:txBody>
      </p:sp>
      <p:sp>
        <p:nvSpPr>
          <p:cNvPr id="5" name="Footer Placeholder 4"/>
          <p:cNvSpPr>
            <a:spLocks noGrp="1"/>
          </p:cNvSpPr>
          <p:nvPr>
            <p:ph type="ftr" sz="quarter" idx="11"/>
          </p:nvPr>
        </p:nvSpPr>
        <p:spPr/>
        <p:txBody>
          <a:bodyPr/>
          <a:lstStyle/>
          <a:p>
            <a:pPr>
              <a:defRPr/>
            </a:pPr>
            <a:r>
              <a:rPr lang="en-US" smtClean="0">
                <a:solidFill>
                  <a:srgbClr val="FFFFFF"/>
                </a:solidFill>
              </a:rPr>
              <a:t>Kevin Kay</a:t>
            </a:r>
            <a:endParaRPr lang="en-US">
              <a:solidFill>
                <a:srgbClr val="FFFFFF"/>
              </a:solidFill>
            </a:endParaRPr>
          </a:p>
        </p:txBody>
      </p:sp>
    </p:spTree>
    <p:extLst>
      <p:ext uri="{BB962C8B-B14F-4D97-AF65-F5344CB8AC3E}">
        <p14:creationId xmlns:p14="http://schemas.microsoft.com/office/powerpoint/2010/main" val="3791895474"/>
      </p:ext>
    </p:extLst>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p:cTn id="7" dur="500" fill="hold"/>
                                        <p:tgtEl>
                                          <p:spTgt spid="3">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3">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3">
                                            <p:txEl>
                                              <p:pRg st="0" end="0"/>
                                            </p:txEl>
                                          </p:spTgt>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3">
                                            <p:txEl>
                                              <p:pRg st="1" end="1"/>
                                            </p:txEl>
                                          </p:spTgt>
                                        </p:tgtEl>
                                        <p:attrNameLst>
                                          <p:attrName>style.visibility</p:attrName>
                                        </p:attrNameLst>
                                      </p:cBhvr>
                                      <p:to>
                                        <p:strVal val="visible"/>
                                      </p:to>
                                    </p:set>
                                    <p:anim calcmode="lin" valueType="num">
                                      <p:cBhvr>
                                        <p:cTn id="14" dur="500" fill="hold"/>
                                        <p:tgtEl>
                                          <p:spTgt spid="3">
                                            <p:txEl>
                                              <p:pRg st="1" end="1"/>
                                            </p:txEl>
                                          </p:spTgt>
                                        </p:tgtEl>
                                        <p:attrNameLst>
                                          <p:attrName>ppt_w</p:attrName>
                                        </p:attrNameLst>
                                      </p:cBhvr>
                                      <p:tavLst>
                                        <p:tav tm="0">
                                          <p:val>
                                            <p:fltVal val="0"/>
                                          </p:val>
                                        </p:tav>
                                        <p:tav tm="100000">
                                          <p:val>
                                            <p:strVal val="#ppt_w"/>
                                          </p:val>
                                        </p:tav>
                                      </p:tavLst>
                                    </p:anim>
                                    <p:anim calcmode="lin" valueType="num">
                                      <p:cBhvr>
                                        <p:cTn id="15" dur="500" fill="hold"/>
                                        <p:tgtEl>
                                          <p:spTgt spid="3">
                                            <p:txEl>
                                              <p:pRg st="1" end="1"/>
                                            </p:txEl>
                                          </p:spTgt>
                                        </p:tgtEl>
                                        <p:attrNameLst>
                                          <p:attrName>ppt_h</p:attrName>
                                        </p:attrNameLst>
                                      </p:cBhvr>
                                      <p:tavLst>
                                        <p:tav tm="0">
                                          <p:val>
                                            <p:fltVal val="0"/>
                                          </p:val>
                                        </p:tav>
                                        <p:tav tm="100000">
                                          <p:val>
                                            <p:strVal val="#ppt_h"/>
                                          </p:val>
                                        </p:tav>
                                      </p:tavLst>
                                    </p:anim>
                                    <p:animEffect transition="in" filter="fade">
                                      <p:cBhvr>
                                        <p:cTn id="16" dur="500"/>
                                        <p:tgtEl>
                                          <p:spTgt spid="3">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2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466" name="Rectangle 2"/>
          <p:cNvSpPr>
            <a:spLocks noGrp="1" noChangeArrowheads="1"/>
          </p:cNvSpPr>
          <p:nvPr>
            <p:ph type="title"/>
          </p:nvPr>
        </p:nvSpPr>
        <p:spPr/>
        <p:txBody>
          <a:bodyPr/>
          <a:lstStyle/>
          <a:p>
            <a:pPr>
              <a:defRPr/>
            </a:pPr>
            <a:r>
              <a:rPr lang="en-US" b="1" dirty="0"/>
              <a:t>Metaphors &amp; Meanings</a:t>
            </a:r>
          </a:p>
        </p:txBody>
      </p:sp>
      <p:graphicFrame>
        <p:nvGraphicFramePr>
          <p:cNvPr id="3" name="Content Placeholder 2"/>
          <p:cNvGraphicFramePr>
            <a:graphicFrameLocks noGrp="1"/>
          </p:cNvGraphicFramePr>
          <p:nvPr>
            <p:ph idx="1"/>
            <p:extLst>
              <p:ext uri="{D42A27DB-BD31-4B8C-83A1-F6EECF244321}">
                <p14:modId xmlns:p14="http://schemas.microsoft.com/office/powerpoint/2010/main" val="2124050361"/>
              </p:ext>
            </p:extLst>
          </p:nvPr>
        </p:nvGraphicFramePr>
        <p:xfrm>
          <a:off x="457200" y="1447800"/>
          <a:ext cx="8229600" cy="4800600"/>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6" name="Slide Number Placeholder 5"/>
          <p:cNvSpPr>
            <a:spLocks noGrp="1"/>
          </p:cNvSpPr>
          <p:nvPr>
            <p:ph type="sldNum" sz="quarter" idx="12"/>
          </p:nvPr>
        </p:nvSpPr>
        <p:spPr/>
        <p:txBody>
          <a:bodyPr/>
          <a:lstStyle/>
          <a:p>
            <a:pPr>
              <a:defRPr/>
            </a:pPr>
            <a:fld id="{0C555B22-5693-4E01-B82D-BC8CF57300DE}" type="slidenum">
              <a:rPr lang="en-US">
                <a:solidFill>
                  <a:srgbClr val="FFFFFF"/>
                </a:solidFill>
              </a:rPr>
              <a:pPr>
                <a:defRPr/>
              </a:pPr>
              <a:t>280</a:t>
            </a:fld>
            <a:endParaRPr lang="en-US">
              <a:solidFill>
                <a:srgbClr val="FFFFFF"/>
              </a:solidFill>
            </a:endParaRPr>
          </a:p>
        </p:txBody>
      </p:sp>
      <p:sp>
        <p:nvSpPr>
          <p:cNvPr id="4" name="Footer Placeholder 3"/>
          <p:cNvSpPr>
            <a:spLocks noGrp="1"/>
          </p:cNvSpPr>
          <p:nvPr>
            <p:ph type="ftr" sz="quarter" idx="11"/>
          </p:nvPr>
        </p:nvSpPr>
        <p:spPr/>
        <p:txBody>
          <a:bodyPr/>
          <a:lstStyle/>
          <a:p>
            <a:pPr>
              <a:defRPr/>
            </a:pPr>
            <a:r>
              <a:rPr lang="en-US" smtClean="0">
                <a:solidFill>
                  <a:prstClr val="white"/>
                </a:solidFill>
              </a:rPr>
              <a:t>Gary Fisher</a:t>
            </a:r>
            <a:endParaRPr lang="en-US">
              <a:solidFill>
                <a:prstClr val="white"/>
              </a:solidFill>
            </a:endParaRPr>
          </a:p>
        </p:txBody>
      </p:sp>
    </p:spTree>
    <p:extLst>
      <p:ext uri="{BB962C8B-B14F-4D97-AF65-F5344CB8AC3E}">
        <p14:creationId xmlns:p14="http://schemas.microsoft.com/office/powerpoint/2010/main" val="3832516761"/>
      </p:ext>
    </p:extLst>
  </p:cSld>
  <p:clrMapOvr>
    <a:overrideClrMapping bg1="dk2" tx1="lt1" bg2="dk1" tx2="lt2" accent1="accent1" accent2="accent2" accent3="accent3" accent4="accent4" accent5="accent5" accent6="accent6" hlink="hlink" folHlink="folHlink"/>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par>
    </p:tnLst>
  </p:timing>
</p:sld>
</file>

<file path=ppt/slides/slide2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8" name="Rectangle 2"/>
          <p:cNvSpPr>
            <a:spLocks noGrp="1" noChangeArrowheads="1"/>
          </p:cNvSpPr>
          <p:nvPr>
            <p:ph type="title"/>
          </p:nvPr>
        </p:nvSpPr>
        <p:spPr/>
        <p:txBody>
          <a:bodyPr/>
          <a:lstStyle/>
          <a:p>
            <a:pPr>
              <a:defRPr/>
            </a:pPr>
            <a:r>
              <a:rPr lang="en-US" b="1" dirty="0"/>
              <a:t>Metaphors &amp; Meanings</a:t>
            </a:r>
          </a:p>
        </p:txBody>
      </p:sp>
      <p:graphicFrame>
        <p:nvGraphicFramePr>
          <p:cNvPr id="3" name="Content Placeholder 2"/>
          <p:cNvGraphicFramePr>
            <a:graphicFrameLocks noGrp="1"/>
          </p:cNvGraphicFramePr>
          <p:nvPr>
            <p:ph idx="1"/>
            <p:extLst>
              <p:ext uri="{D42A27DB-BD31-4B8C-83A1-F6EECF244321}">
                <p14:modId xmlns:p14="http://schemas.microsoft.com/office/powerpoint/2010/main" val="3784623835"/>
              </p:ext>
            </p:extLst>
          </p:nvPr>
        </p:nvGraphicFramePr>
        <p:xfrm>
          <a:off x="457200" y="1600200"/>
          <a:ext cx="8229600" cy="4530725"/>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6" name="Slide Number Placeholder 5"/>
          <p:cNvSpPr>
            <a:spLocks noGrp="1"/>
          </p:cNvSpPr>
          <p:nvPr>
            <p:ph type="sldNum" sz="quarter" idx="12"/>
          </p:nvPr>
        </p:nvSpPr>
        <p:spPr/>
        <p:txBody>
          <a:bodyPr/>
          <a:lstStyle/>
          <a:p>
            <a:pPr>
              <a:defRPr/>
            </a:pPr>
            <a:fld id="{E797F424-97FB-4DB0-8B51-4ED6889F4D01}" type="slidenum">
              <a:rPr lang="en-US">
                <a:solidFill>
                  <a:srgbClr val="FFFFFF"/>
                </a:solidFill>
              </a:rPr>
              <a:pPr>
                <a:defRPr/>
              </a:pPr>
              <a:t>281</a:t>
            </a:fld>
            <a:endParaRPr lang="en-US">
              <a:solidFill>
                <a:srgbClr val="FFFFFF"/>
              </a:solidFill>
            </a:endParaRPr>
          </a:p>
        </p:txBody>
      </p:sp>
      <p:sp>
        <p:nvSpPr>
          <p:cNvPr id="4" name="Footer Placeholder 3"/>
          <p:cNvSpPr>
            <a:spLocks noGrp="1"/>
          </p:cNvSpPr>
          <p:nvPr>
            <p:ph type="ftr" sz="quarter" idx="11"/>
          </p:nvPr>
        </p:nvSpPr>
        <p:spPr/>
        <p:txBody>
          <a:bodyPr/>
          <a:lstStyle/>
          <a:p>
            <a:pPr>
              <a:defRPr/>
            </a:pPr>
            <a:r>
              <a:rPr lang="en-US" smtClean="0">
                <a:solidFill>
                  <a:prstClr val="white"/>
                </a:solidFill>
              </a:rPr>
              <a:t>Gary Fisher</a:t>
            </a:r>
            <a:endParaRPr lang="en-US">
              <a:solidFill>
                <a:prstClr val="white"/>
              </a:solidFill>
            </a:endParaRPr>
          </a:p>
        </p:txBody>
      </p:sp>
    </p:spTree>
    <p:extLst>
      <p:ext uri="{BB962C8B-B14F-4D97-AF65-F5344CB8AC3E}">
        <p14:creationId xmlns:p14="http://schemas.microsoft.com/office/powerpoint/2010/main" val="1148776547"/>
      </p:ext>
    </p:extLst>
  </p:cSld>
  <p:clrMapOvr>
    <a:overrideClrMapping bg1="dk2" tx1="lt1" bg2="dk1" tx2="lt2" accent1="accent1" accent2="accent2" accent3="accent3" accent4="accent4" accent5="accent5" accent6="accent6" hlink="hlink" folHlink="folHlink"/>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par>
    </p:tnLst>
  </p:timing>
</p:sld>
</file>

<file path=ppt/slides/slide2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1362" name="Rectangle 2"/>
          <p:cNvSpPr>
            <a:spLocks noGrp="1" noChangeArrowheads="1"/>
          </p:cNvSpPr>
          <p:nvPr>
            <p:ph type="title"/>
          </p:nvPr>
        </p:nvSpPr>
        <p:spPr/>
        <p:txBody>
          <a:bodyPr/>
          <a:lstStyle/>
          <a:p>
            <a:pPr>
              <a:defRPr/>
            </a:pPr>
            <a:r>
              <a:rPr lang="en-US" b="1" dirty="0"/>
              <a:t>Metaphors &amp; Meanings</a:t>
            </a:r>
          </a:p>
        </p:txBody>
      </p:sp>
      <p:graphicFrame>
        <p:nvGraphicFramePr>
          <p:cNvPr id="3" name="Content Placeholder 2"/>
          <p:cNvGraphicFramePr>
            <a:graphicFrameLocks noGrp="1"/>
          </p:cNvGraphicFramePr>
          <p:nvPr>
            <p:ph idx="1"/>
            <p:extLst>
              <p:ext uri="{D42A27DB-BD31-4B8C-83A1-F6EECF244321}">
                <p14:modId xmlns:p14="http://schemas.microsoft.com/office/powerpoint/2010/main" val="3048009697"/>
              </p:ext>
            </p:extLst>
          </p:nvPr>
        </p:nvGraphicFramePr>
        <p:xfrm>
          <a:off x="457200" y="1600200"/>
          <a:ext cx="8229600" cy="4530725"/>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6" name="Slide Number Placeholder 5"/>
          <p:cNvSpPr>
            <a:spLocks noGrp="1"/>
          </p:cNvSpPr>
          <p:nvPr>
            <p:ph type="sldNum" sz="quarter" idx="12"/>
          </p:nvPr>
        </p:nvSpPr>
        <p:spPr/>
        <p:txBody>
          <a:bodyPr/>
          <a:lstStyle/>
          <a:p>
            <a:pPr>
              <a:defRPr/>
            </a:pPr>
            <a:fld id="{65DE7923-6516-4E08-BE0F-59A687B442F0}" type="slidenum">
              <a:rPr lang="en-US">
                <a:solidFill>
                  <a:srgbClr val="FFFFFF"/>
                </a:solidFill>
              </a:rPr>
              <a:pPr>
                <a:defRPr/>
              </a:pPr>
              <a:t>282</a:t>
            </a:fld>
            <a:endParaRPr lang="en-US">
              <a:solidFill>
                <a:srgbClr val="FFFFFF"/>
              </a:solidFill>
            </a:endParaRPr>
          </a:p>
        </p:txBody>
      </p:sp>
      <p:sp>
        <p:nvSpPr>
          <p:cNvPr id="4" name="Footer Placeholder 3"/>
          <p:cNvSpPr>
            <a:spLocks noGrp="1"/>
          </p:cNvSpPr>
          <p:nvPr>
            <p:ph type="ftr" sz="quarter" idx="11"/>
          </p:nvPr>
        </p:nvSpPr>
        <p:spPr/>
        <p:txBody>
          <a:bodyPr/>
          <a:lstStyle/>
          <a:p>
            <a:pPr>
              <a:defRPr/>
            </a:pPr>
            <a:r>
              <a:rPr lang="en-US" smtClean="0">
                <a:solidFill>
                  <a:prstClr val="white"/>
                </a:solidFill>
              </a:rPr>
              <a:t>Gary Fisher</a:t>
            </a:r>
            <a:endParaRPr lang="en-US">
              <a:solidFill>
                <a:prstClr val="white"/>
              </a:solidFill>
            </a:endParaRPr>
          </a:p>
        </p:txBody>
      </p:sp>
    </p:spTree>
    <p:extLst>
      <p:ext uri="{BB962C8B-B14F-4D97-AF65-F5344CB8AC3E}">
        <p14:creationId xmlns:p14="http://schemas.microsoft.com/office/powerpoint/2010/main" val="867006342"/>
      </p:ext>
    </p:extLst>
  </p:cSld>
  <p:clrMapOvr>
    <a:overrideClrMapping bg1="dk2" tx1="lt1" bg2="dk1" tx2="lt2" accent1="accent1" accent2="accent2" accent3="accent3" accent4="accent4" accent5="accent5" accent6="accent6" hlink="hlink" folHlink="folHlink"/>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par>
    </p:tnLst>
  </p:timing>
</p:sld>
</file>

<file path=ppt/slides/slide2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3826" name="Rectangle 2"/>
          <p:cNvSpPr>
            <a:spLocks noGrp="1" noChangeArrowheads="1"/>
          </p:cNvSpPr>
          <p:nvPr>
            <p:ph type="title"/>
          </p:nvPr>
        </p:nvSpPr>
        <p:spPr/>
        <p:txBody>
          <a:bodyPr/>
          <a:lstStyle/>
          <a:p>
            <a:r>
              <a:rPr lang="en-US" dirty="0" smtClean="0">
                <a:effectLst/>
              </a:rPr>
              <a:t>Significant Contrasts</a:t>
            </a:r>
          </a:p>
        </p:txBody>
      </p:sp>
      <p:graphicFrame>
        <p:nvGraphicFramePr>
          <p:cNvPr id="147485" name="Group 29"/>
          <p:cNvGraphicFramePr>
            <a:graphicFrameLocks noGrp="1"/>
          </p:cNvGraphicFramePr>
          <p:nvPr>
            <p:ph type="tbl" idx="1"/>
            <p:extLst>
              <p:ext uri="{D42A27DB-BD31-4B8C-83A1-F6EECF244321}">
                <p14:modId xmlns:p14="http://schemas.microsoft.com/office/powerpoint/2010/main" val="2020804649"/>
              </p:ext>
            </p:extLst>
          </p:nvPr>
        </p:nvGraphicFramePr>
        <p:xfrm>
          <a:off x="457200" y="1600200"/>
          <a:ext cx="8229600" cy="4169678"/>
        </p:xfrm>
        <a:graphic>
          <a:graphicData uri="http://schemas.openxmlformats.org/drawingml/2006/table">
            <a:tbl>
              <a:tblPr firstRow="1" bandRow="1">
                <a:tableStyleId>{08FB837D-C827-4EFA-A057-4D05807E0F7C}</a:tableStyleId>
              </a:tblPr>
              <a:tblGrid>
                <a:gridCol w="4114800"/>
                <a:gridCol w="4114800"/>
              </a:tblGrid>
              <a:tr h="755709">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90000"/>
                        <a:buFont typeface="Wingdings" pitchFamily="2" charset="2"/>
                        <a:buNone/>
                        <a:tabLst/>
                      </a:pPr>
                      <a:r>
                        <a:rPr kumimoji="0" lang="en-US" sz="2800" u="none" strike="noStrike" cap="none" normalizeH="0" baseline="0" dirty="0" err="1">
                          <a:ln>
                            <a:noFill/>
                          </a:ln>
                          <a:effectLst>
                            <a:outerShdw blurRad="38100" dist="38100" dir="2700000" algn="tl">
                              <a:srgbClr val="000000"/>
                            </a:outerShdw>
                          </a:effectLst>
                        </a:rPr>
                        <a:t>Dest</a:t>
                      </a:r>
                      <a:r>
                        <a:rPr kumimoji="0" lang="en-US" sz="2800" u="none" strike="noStrike" cap="none" normalizeH="0" baseline="0" dirty="0">
                          <a:ln>
                            <a:noFill/>
                          </a:ln>
                          <a:effectLst>
                            <a:outerShdw blurRad="38100" dist="38100" dir="2700000" algn="tl">
                              <a:srgbClr val="000000"/>
                            </a:outerShdw>
                          </a:effectLst>
                        </a:rPr>
                        <a:t>. Of Jerusalem </a:t>
                      </a:r>
                      <a:endParaRPr kumimoji="0" lang="en-US" sz="2800" b="0" i="0" u="none" strike="noStrike" cap="none" normalizeH="0" baseline="0" dirty="0">
                        <a:ln>
                          <a:noFill/>
                        </a:ln>
                        <a:solidFill>
                          <a:schemeClr val="tx1"/>
                        </a:solidFill>
                        <a:effectLst>
                          <a:outerShdw blurRad="38100" dist="38100" dir="2700000" algn="tl">
                            <a:srgbClr val="000000"/>
                          </a:outerShdw>
                        </a:effectLst>
                        <a:latin typeface="Arial" charset="0"/>
                      </a:endParaRPr>
                    </a:p>
                  </a:txBody>
                  <a:tcPr marT="45724" marB="45724" anchor="ctr" horzOverflow="overflow"/>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90000"/>
                        <a:buFont typeface="Wingdings" pitchFamily="2" charset="2"/>
                        <a:buNone/>
                        <a:tabLst/>
                      </a:pPr>
                      <a:r>
                        <a:rPr kumimoji="0" lang="en-US" sz="2800" u="none" strike="noStrike" cap="none" normalizeH="0" baseline="0">
                          <a:ln>
                            <a:noFill/>
                          </a:ln>
                          <a:effectLst>
                            <a:outerShdw blurRad="38100" dist="38100" dir="2700000" algn="tl">
                              <a:srgbClr val="000000"/>
                            </a:outerShdw>
                          </a:effectLst>
                        </a:rPr>
                        <a:t>Coming Of The Lord </a:t>
                      </a:r>
                      <a:endParaRPr kumimoji="0" lang="en-US" sz="2800" b="0" i="0" u="none" strike="noStrike" cap="none" normalizeH="0" baseline="0">
                        <a:ln>
                          <a:noFill/>
                        </a:ln>
                        <a:solidFill>
                          <a:schemeClr val="tx1"/>
                        </a:solidFill>
                        <a:effectLst>
                          <a:outerShdw blurRad="38100" dist="38100" dir="2700000" algn="tl">
                            <a:srgbClr val="000000"/>
                          </a:outerShdw>
                        </a:effectLst>
                        <a:latin typeface="Arial" charset="0"/>
                      </a:endParaRPr>
                    </a:p>
                  </a:txBody>
                  <a:tcPr marT="45724" marB="45724" anchor="ctr" horzOverflow="overflow"/>
                </a:tc>
              </a:tr>
              <a:tr h="853507">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90000"/>
                        <a:buFont typeface="Wingdings" pitchFamily="2" charset="2"/>
                        <a:buNone/>
                        <a:tabLst/>
                      </a:pPr>
                      <a:r>
                        <a:rPr kumimoji="0" lang="en-US" sz="2500" b="1" u="none" strike="noStrike" cap="none" normalizeH="0" baseline="0" dirty="0" smtClean="0">
                          <a:ln>
                            <a:noFill/>
                          </a:ln>
                          <a:effectLst/>
                        </a:rPr>
                        <a:t>“Days”</a:t>
                      </a:r>
                      <a:br>
                        <a:rPr kumimoji="0" lang="en-US" sz="2500" b="1" u="none" strike="noStrike" cap="none" normalizeH="0" baseline="0" dirty="0" smtClean="0">
                          <a:ln>
                            <a:noFill/>
                          </a:ln>
                          <a:effectLst/>
                        </a:rPr>
                      </a:br>
                      <a:r>
                        <a:rPr kumimoji="0" lang="en-US" sz="2500" b="1" u="none" strike="noStrike" cap="none" normalizeH="0" baseline="0" dirty="0" smtClean="0">
                          <a:ln>
                            <a:noFill/>
                          </a:ln>
                          <a:effectLst/>
                        </a:rPr>
                        <a:t>  </a:t>
                      </a:r>
                      <a:r>
                        <a:rPr kumimoji="0" lang="en-US" sz="2500" u="none" strike="noStrike" cap="none" normalizeH="0" baseline="0" dirty="0">
                          <a:ln>
                            <a:noFill/>
                          </a:ln>
                          <a:effectLst/>
                        </a:rPr>
                        <a:t>(24:19, 22, 29</a:t>
                      </a:r>
                      <a:r>
                        <a:rPr kumimoji="0" lang="en-US" sz="2500" u="none" strike="noStrike" cap="none" normalizeH="0" baseline="0" dirty="0" smtClean="0">
                          <a:ln>
                            <a:noFill/>
                          </a:ln>
                          <a:effectLst/>
                        </a:rPr>
                        <a:t>)</a:t>
                      </a:r>
                      <a:endParaRPr kumimoji="0" lang="en-US" sz="2500" b="0" i="0" u="none" strike="noStrike" cap="none" normalizeH="0" baseline="0" dirty="0">
                        <a:ln>
                          <a:noFill/>
                        </a:ln>
                        <a:solidFill>
                          <a:schemeClr val="tx1"/>
                        </a:solidFill>
                        <a:effectLst/>
                        <a:latin typeface="Arial" charset="0"/>
                      </a:endParaRPr>
                    </a:p>
                  </a:txBody>
                  <a:tcPr marT="45724" marB="45724" anchor="ctr" horzOverflow="overflow"/>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90000"/>
                        <a:buFont typeface="Wingdings" pitchFamily="2" charset="2"/>
                        <a:buNone/>
                        <a:tabLst/>
                      </a:pPr>
                      <a:r>
                        <a:rPr kumimoji="0" lang="en-US" sz="2500" b="1" u="none" strike="noStrike" cap="none" normalizeH="0" baseline="0" dirty="0" smtClean="0">
                          <a:ln>
                            <a:noFill/>
                          </a:ln>
                          <a:effectLst/>
                        </a:rPr>
                        <a:t>“Day”</a:t>
                      </a:r>
                      <a:br>
                        <a:rPr kumimoji="0" lang="en-US" sz="2500" b="1" u="none" strike="noStrike" cap="none" normalizeH="0" baseline="0" dirty="0" smtClean="0">
                          <a:ln>
                            <a:noFill/>
                          </a:ln>
                          <a:effectLst/>
                        </a:rPr>
                      </a:br>
                      <a:r>
                        <a:rPr kumimoji="0" lang="en-US" sz="2500" u="none" strike="noStrike" cap="none" normalizeH="0" baseline="0" dirty="0" smtClean="0">
                          <a:ln>
                            <a:noFill/>
                          </a:ln>
                          <a:effectLst/>
                        </a:rPr>
                        <a:t>(</a:t>
                      </a:r>
                      <a:r>
                        <a:rPr kumimoji="0" lang="en-US" sz="2500" u="none" strike="noStrike" cap="none" normalizeH="0" baseline="0" dirty="0">
                          <a:ln>
                            <a:noFill/>
                          </a:ln>
                          <a:effectLst/>
                        </a:rPr>
                        <a:t>24:36, 42, 44, 50; 25:13) </a:t>
                      </a:r>
                      <a:endParaRPr kumimoji="0" lang="en-US" sz="2500" b="0" i="0" u="none" strike="noStrike" cap="none" normalizeH="0" baseline="0" dirty="0">
                        <a:ln>
                          <a:noFill/>
                        </a:ln>
                        <a:solidFill>
                          <a:schemeClr val="tx1"/>
                        </a:solidFill>
                        <a:effectLst/>
                        <a:latin typeface="Arial" charset="0"/>
                      </a:endParaRPr>
                    </a:p>
                  </a:txBody>
                  <a:tcPr marT="45724" marB="45724" anchor="ctr" horzOverflow="overflow"/>
                </a:tc>
              </a:tr>
              <a:tr h="853507">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90000"/>
                        <a:buFont typeface="Wingdings" pitchFamily="2" charset="2"/>
                        <a:buNone/>
                        <a:tabLst/>
                      </a:pPr>
                      <a:r>
                        <a:rPr kumimoji="0" lang="en-US" sz="2500" b="1" u="none" strike="noStrike" cap="none" normalizeH="0" baseline="0" dirty="0" smtClean="0">
                          <a:ln>
                            <a:noFill/>
                          </a:ln>
                          <a:effectLst/>
                        </a:rPr>
                        <a:t>“Know”</a:t>
                      </a:r>
                      <a:br>
                        <a:rPr kumimoji="0" lang="en-US" sz="2500" b="1" u="none" strike="noStrike" cap="none" normalizeH="0" baseline="0" dirty="0" smtClean="0">
                          <a:ln>
                            <a:noFill/>
                          </a:ln>
                          <a:effectLst/>
                        </a:rPr>
                      </a:br>
                      <a:r>
                        <a:rPr kumimoji="0" lang="en-US" sz="2500" u="none" strike="noStrike" cap="none" normalizeH="0" baseline="0" dirty="0" smtClean="0">
                          <a:ln>
                            <a:noFill/>
                          </a:ln>
                          <a:effectLst/>
                        </a:rPr>
                        <a:t>(</a:t>
                      </a:r>
                      <a:r>
                        <a:rPr kumimoji="0" lang="en-US" sz="2500" u="none" strike="noStrike" cap="none" normalizeH="0" baseline="0" dirty="0">
                          <a:ln>
                            <a:noFill/>
                          </a:ln>
                          <a:effectLst/>
                        </a:rPr>
                        <a:t>24:15, 33) </a:t>
                      </a:r>
                      <a:endParaRPr kumimoji="0" lang="en-US" sz="2500" b="0" i="0" u="none" strike="noStrike" cap="none" normalizeH="0" baseline="0" dirty="0">
                        <a:ln>
                          <a:noFill/>
                        </a:ln>
                        <a:solidFill>
                          <a:schemeClr val="tx1"/>
                        </a:solidFill>
                        <a:effectLst/>
                        <a:latin typeface="Arial" charset="0"/>
                      </a:endParaRPr>
                    </a:p>
                  </a:txBody>
                  <a:tcPr marT="45724" marB="45724" anchor="ctr" horzOverflow="overflow"/>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90000"/>
                        <a:buFont typeface="Wingdings" pitchFamily="2" charset="2"/>
                        <a:buNone/>
                        <a:tabLst/>
                      </a:pPr>
                      <a:r>
                        <a:rPr kumimoji="0" lang="en-US" sz="2500" b="1" u="none" strike="noStrike" cap="none" normalizeH="0" baseline="0" dirty="0" smtClean="0">
                          <a:ln>
                            <a:noFill/>
                          </a:ln>
                          <a:effectLst/>
                        </a:rPr>
                        <a:t>“Know Not”</a:t>
                      </a:r>
                      <a:br>
                        <a:rPr kumimoji="0" lang="en-US" sz="2500" b="1" u="none" strike="noStrike" cap="none" normalizeH="0" baseline="0" dirty="0" smtClean="0">
                          <a:ln>
                            <a:noFill/>
                          </a:ln>
                          <a:effectLst/>
                        </a:rPr>
                      </a:br>
                      <a:r>
                        <a:rPr kumimoji="0" lang="en-US" sz="2500" u="none" strike="noStrike" cap="none" normalizeH="0" baseline="0" dirty="0" smtClean="0">
                          <a:ln>
                            <a:noFill/>
                          </a:ln>
                          <a:effectLst/>
                        </a:rPr>
                        <a:t>(</a:t>
                      </a:r>
                      <a:r>
                        <a:rPr kumimoji="0" lang="en-US" sz="2500" u="none" strike="noStrike" cap="none" normalizeH="0" baseline="0" dirty="0">
                          <a:ln>
                            <a:noFill/>
                          </a:ln>
                          <a:effectLst/>
                        </a:rPr>
                        <a:t>24:36, 42, 44, 50; 25:13) </a:t>
                      </a:r>
                      <a:endParaRPr kumimoji="0" lang="en-US" sz="2500" b="0" i="0" u="none" strike="noStrike" cap="none" normalizeH="0" baseline="0" dirty="0">
                        <a:ln>
                          <a:noFill/>
                        </a:ln>
                        <a:solidFill>
                          <a:schemeClr val="tx1"/>
                        </a:solidFill>
                        <a:effectLst/>
                        <a:latin typeface="Arial" charset="0"/>
                      </a:endParaRPr>
                    </a:p>
                  </a:txBody>
                  <a:tcPr marT="45724" marB="45724" anchor="ctr" horzOverflow="overflow"/>
                </a:tc>
              </a:tr>
              <a:tr h="853507">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90000"/>
                        <a:buFont typeface="Wingdings" pitchFamily="2" charset="2"/>
                        <a:buNone/>
                        <a:tabLst/>
                      </a:pPr>
                      <a:r>
                        <a:rPr kumimoji="0" lang="en-US" sz="2500" b="1" u="none" strike="noStrike" cap="none" normalizeH="0" baseline="0" dirty="0">
                          <a:ln>
                            <a:noFill/>
                          </a:ln>
                          <a:effectLst/>
                        </a:rPr>
                        <a:t>Abnormal </a:t>
                      </a:r>
                      <a:r>
                        <a:rPr kumimoji="0" lang="en-US" sz="2500" b="1" u="none" strike="noStrike" cap="none" normalizeH="0" baseline="0" dirty="0" smtClean="0">
                          <a:ln>
                            <a:noFill/>
                          </a:ln>
                          <a:effectLst/>
                        </a:rPr>
                        <a:t>Times</a:t>
                      </a:r>
                      <a:br>
                        <a:rPr kumimoji="0" lang="en-US" sz="2500" b="1" u="none" strike="noStrike" cap="none" normalizeH="0" baseline="0" dirty="0" smtClean="0">
                          <a:ln>
                            <a:noFill/>
                          </a:ln>
                          <a:effectLst/>
                        </a:rPr>
                      </a:br>
                      <a:r>
                        <a:rPr kumimoji="0" lang="en-US" sz="2500" u="none" strike="noStrike" cap="none" normalizeH="0" baseline="0" dirty="0" smtClean="0">
                          <a:ln>
                            <a:noFill/>
                          </a:ln>
                          <a:effectLst/>
                        </a:rPr>
                        <a:t>(</a:t>
                      </a:r>
                      <a:r>
                        <a:rPr kumimoji="0" lang="en-US" sz="2500" u="none" strike="noStrike" cap="none" normalizeH="0" baseline="0" dirty="0">
                          <a:ln>
                            <a:noFill/>
                          </a:ln>
                          <a:effectLst/>
                        </a:rPr>
                        <a:t>24:4-13) </a:t>
                      </a:r>
                      <a:endParaRPr kumimoji="0" lang="en-US" sz="2500" b="0" i="0" u="none" strike="noStrike" cap="none" normalizeH="0" baseline="0" dirty="0">
                        <a:ln>
                          <a:noFill/>
                        </a:ln>
                        <a:solidFill>
                          <a:schemeClr val="tx1"/>
                        </a:solidFill>
                        <a:effectLst/>
                        <a:latin typeface="Arial" charset="0"/>
                      </a:endParaRPr>
                    </a:p>
                  </a:txBody>
                  <a:tcPr marT="45724" marB="45724" anchor="ctr" horzOverflow="overflow"/>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90000"/>
                        <a:buFont typeface="Wingdings" pitchFamily="2" charset="2"/>
                        <a:buNone/>
                        <a:tabLst/>
                      </a:pPr>
                      <a:r>
                        <a:rPr kumimoji="0" lang="en-US" sz="2500" b="1" u="none" strike="noStrike" cap="none" normalizeH="0" baseline="0" dirty="0">
                          <a:ln>
                            <a:noFill/>
                          </a:ln>
                          <a:effectLst/>
                        </a:rPr>
                        <a:t>Normal </a:t>
                      </a:r>
                      <a:r>
                        <a:rPr kumimoji="0" lang="en-US" sz="2500" b="1" u="none" strike="noStrike" cap="none" normalizeH="0" baseline="0" dirty="0" smtClean="0">
                          <a:ln>
                            <a:noFill/>
                          </a:ln>
                          <a:effectLst/>
                        </a:rPr>
                        <a:t>Times</a:t>
                      </a:r>
                      <a:br>
                        <a:rPr kumimoji="0" lang="en-US" sz="2500" b="1" u="none" strike="noStrike" cap="none" normalizeH="0" baseline="0" dirty="0" smtClean="0">
                          <a:ln>
                            <a:noFill/>
                          </a:ln>
                          <a:effectLst/>
                        </a:rPr>
                      </a:br>
                      <a:r>
                        <a:rPr kumimoji="0" lang="en-US" sz="2500" u="none" strike="noStrike" cap="none" normalizeH="0" baseline="0" dirty="0" smtClean="0">
                          <a:ln>
                            <a:noFill/>
                          </a:ln>
                          <a:effectLst/>
                        </a:rPr>
                        <a:t>(</a:t>
                      </a:r>
                      <a:r>
                        <a:rPr kumimoji="0" lang="en-US" sz="2500" u="none" strike="noStrike" cap="none" normalizeH="0" baseline="0" dirty="0">
                          <a:ln>
                            <a:noFill/>
                          </a:ln>
                          <a:effectLst/>
                        </a:rPr>
                        <a:t>24:37-42) </a:t>
                      </a:r>
                      <a:endParaRPr kumimoji="0" lang="en-US" sz="2500" b="0" i="0" u="none" strike="noStrike" cap="none" normalizeH="0" baseline="0" dirty="0">
                        <a:ln>
                          <a:noFill/>
                        </a:ln>
                        <a:solidFill>
                          <a:schemeClr val="tx1"/>
                        </a:solidFill>
                        <a:effectLst/>
                        <a:latin typeface="Arial" charset="0"/>
                      </a:endParaRPr>
                    </a:p>
                  </a:txBody>
                  <a:tcPr marT="45724" marB="45724" anchor="ctr" horzOverflow="overflow"/>
                </a:tc>
              </a:tr>
              <a:tr h="755709">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90000"/>
                        <a:buFont typeface="Wingdings" pitchFamily="2" charset="2"/>
                        <a:buNone/>
                        <a:tabLst/>
                      </a:pPr>
                      <a:r>
                        <a:rPr kumimoji="0" lang="en-US" sz="2500" b="1" u="none" strike="noStrike" cap="none" normalizeH="0" baseline="0" dirty="0" smtClean="0">
                          <a:ln>
                            <a:noFill/>
                          </a:ln>
                          <a:effectLst/>
                        </a:rPr>
                        <a:t>Warning</a:t>
                      </a:r>
                      <a:br>
                        <a:rPr kumimoji="0" lang="en-US" sz="2500" b="1" u="none" strike="noStrike" cap="none" normalizeH="0" baseline="0" dirty="0" smtClean="0">
                          <a:ln>
                            <a:noFill/>
                          </a:ln>
                          <a:effectLst/>
                        </a:rPr>
                      </a:br>
                      <a:r>
                        <a:rPr kumimoji="0" lang="en-US" sz="2500" u="none" strike="noStrike" cap="none" normalizeH="0" baseline="0" dirty="0" smtClean="0">
                          <a:ln>
                            <a:noFill/>
                          </a:ln>
                          <a:effectLst/>
                        </a:rPr>
                        <a:t>(</a:t>
                      </a:r>
                      <a:r>
                        <a:rPr kumimoji="0" lang="en-US" sz="2500" u="none" strike="noStrike" cap="none" normalizeH="0" baseline="0" dirty="0">
                          <a:ln>
                            <a:noFill/>
                          </a:ln>
                          <a:effectLst/>
                        </a:rPr>
                        <a:t>24:32-33) </a:t>
                      </a:r>
                      <a:endParaRPr kumimoji="0" lang="en-US" sz="2500" b="0" i="0" u="none" strike="noStrike" cap="none" normalizeH="0" baseline="0" dirty="0">
                        <a:ln>
                          <a:noFill/>
                        </a:ln>
                        <a:solidFill>
                          <a:schemeClr val="tx1"/>
                        </a:solidFill>
                        <a:effectLst/>
                        <a:latin typeface="Arial" charset="0"/>
                      </a:endParaRPr>
                    </a:p>
                  </a:txBody>
                  <a:tcPr marT="45724" marB="45724" anchor="ctr" horzOverflow="overflow"/>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90000"/>
                        <a:buFont typeface="Wingdings" pitchFamily="2" charset="2"/>
                        <a:buNone/>
                        <a:tabLst/>
                      </a:pPr>
                      <a:r>
                        <a:rPr kumimoji="0" lang="en-US" sz="2500" b="1" u="none" strike="noStrike" cap="none" normalizeH="0" baseline="0" dirty="0">
                          <a:ln>
                            <a:noFill/>
                          </a:ln>
                          <a:effectLst/>
                        </a:rPr>
                        <a:t>No </a:t>
                      </a:r>
                      <a:r>
                        <a:rPr kumimoji="0" lang="en-US" sz="2500" b="1" u="none" strike="noStrike" cap="none" normalizeH="0" baseline="0" dirty="0" smtClean="0">
                          <a:ln>
                            <a:noFill/>
                          </a:ln>
                          <a:effectLst/>
                        </a:rPr>
                        <a:t>Warning</a:t>
                      </a:r>
                      <a:br>
                        <a:rPr kumimoji="0" lang="en-US" sz="2500" b="1" u="none" strike="noStrike" cap="none" normalizeH="0" baseline="0" dirty="0" smtClean="0">
                          <a:ln>
                            <a:noFill/>
                          </a:ln>
                          <a:effectLst/>
                        </a:rPr>
                      </a:br>
                      <a:r>
                        <a:rPr kumimoji="0" lang="en-US" sz="2500" u="none" strike="noStrike" cap="none" normalizeH="0" baseline="0" dirty="0" smtClean="0">
                          <a:ln>
                            <a:noFill/>
                          </a:ln>
                          <a:effectLst/>
                        </a:rPr>
                        <a:t>(</a:t>
                      </a:r>
                      <a:r>
                        <a:rPr kumimoji="0" lang="en-US" sz="2500" u="none" strike="noStrike" cap="none" normalizeH="0" baseline="0" dirty="0">
                          <a:ln>
                            <a:noFill/>
                          </a:ln>
                          <a:effectLst/>
                        </a:rPr>
                        <a:t>24:43-44) </a:t>
                      </a:r>
                      <a:endParaRPr kumimoji="0" lang="en-US" sz="2500" b="0" i="0" u="none" strike="noStrike" cap="none" normalizeH="0" baseline="0" dirty="0">
                        <a:ln>
                          <a:noFill/>
                        </a:ln>
                        <a:solidFill>
                          <a:schemeClr val="tx1"/>
                        </a:solidFill>
                        <a:effectLst/>
                        <a:latin typeface="Arial" charset="0"/>
                      </a:endParaRPr>
                    </a:p>
                  </a:txBody>
                  <a:tcPr marT="45724" marB="45724" anchor="ctr" horzOverflow="overflow"/>
                </a:tc>
              </a:tr>
            </a:tbl>
          </a:graphicData>
        </a:graphic>
      </p:graphicFrame>
      <p:sp>
        <p:nvSpPr>
          <p:cNvPr id="25" name="Slide Number Placeholder 5"/>
          <p:cNvSpPr>
            <a:spLocks noGrp="1"/>
          </p:cNvSpPr>
          <p:nvPr>
            <p:ph type="sldNum" sz="quarter" idx="12"/>
          </p:nvPr>
        </p:nvSpPr>
        <p:spPr/>
        <p:txBody>
          <a:bodyPr/>
          <a:lstStyle/>
          <a:p>
            <a:pPr>
              <a:defRPr/>
            </a:pPr>
            <a:fld id="{4BFEA2F5-EFB9-4956-B62A-636E84001B41}" type="slidenum">
              <a:rPr lang="en-US">
                <a:solidFill>
                  <a:srgbClr val="FFFFFF"/>
                </a:solidFill>
              </a:rPr>
              <a:pPr>
                <a:defRPr/>
              </a:pPr>
              <a:t>283</a:t>
            </a:fld>
            <a:endParaRPr lang="en-US">
              <a:solidFill>
                <a:srgbClr val="FFFFFF"/>
              </a:solidFill>
            </a:endParaRPr>
          </a:p>
        </p:txBody>
      </p:sp>
      <p:sp>
        <p:nvSpPr>
          <p:cNvPr id="3" name="Footer Placeholder 2"/>
          <p:cNvSpPr>
            <a:spLocks noGrp="1"/>
          </p:cNvSpPr>
          <p:nvPr>
            <p:ph type="ftr" sz="quarter" idx="11"/>
          </p:nvPr>
        </p:nvSpPr>
        <p:spPr/>
        <p:txBody>
          <a:bodyPr/>
          <a:lstStyle/>
          <a:p>
            <a:pPr>
              <a:defRPr/>
            </a:pPr>
            <a:r>
              <a:rPr lang="en-US" smtClean="0">
                <a:solidFill>
                  <a:srgbClr val="FFFFFF"/>
                </a:solidFill>
              </a:rPr>
              <a:t>Kevin Kay</a:t>
            </a:r>
            <a:endParaRPr lang="en-US">
              <a:solidFill>
                <a:srgbClr val="FFFFFF"/>
              </a:solidFill>
            </a:endParaRPr>
          </a:p>
        </p:txBody>
      </p:sp>
    </p:spTree>
    <p:extLst>
      <p:ext uri="{BB962C8B-B14F-4D97-AF65-F5344CB8AC3E}">
        <p14:creationId xmlns:p14="http://schemas.microsoft.com/office/powerpoint/2010/main" val="945743380"/>
      </p:ext>
    </p:extLst>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par>
    </p:tnLst>
  </p:timing>
</p:sld>
</file>

<file path=ppt/slides/slide2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4850" name="Rectangle 2"/>
          <p:cNvSpPr>
            <a:spLocks noGrp="1" noChangeArrowheads="1"/>
          </p:cNvSpPr>
          <p:nvPr>
            <p:ph type="title"/>
          </p:nvPr>
        </p:nvSpPr>
        <p:spPr/>
        <p:txBody>
          <a:bodyPr/>
          <a:lstStyle/>
          <a:p>
            <a:r>
              <a:rPr lang="en-US" smtClean="0">
                <a:effectLst/>
              </a:rPr>
              <a:t>Significant Contrasts</a:t>
            </a:r>
          </a:p>
        </p:txBody>
      </p:sp>
      <p:graphicFrame>
        <p:nvGraphicFramePr>
          <p:cNvPr id="148506" name="Group 26"/>
          <p:cNvGraphicFramePr>
            <a:graphicFrameLocks noGrp="1"/>
          </p:cNvGraphicFramePr>
          <p:nvPr>
            <p:ph type="tbl" idx="1"/>
            <p:extLst>
              <p:ext uri="{D42A27DB-BD31-4B8C-83A1-F6EECF244321}">
                <p14:modId xmlns:p14="http://schemas.microsoft.com/office/powerpoint/2010/main" val="716192196"/>
              </p:ext>
            </p:extLst>
          </p:nvPr>
        </p:nvGraphicFramePr>
        <p:xfrm>
          <a:off x="457200" y="1600200"/>
          <a:ext cx="8229600" cy="4169239"/>
        </p:xfrm>
        <a:graphic>
          <a:graphicData uri="http://schemas.openxmlformats.org/drawingml/2006/table">
            <a:tbl>
              <a:tblPr firstRow="1" bandRow="1">
                <a:tableStyleId>{08FB837D-C827-4EFA-A057-4D05807E0F7C}</a:tableStyleId>
              </a:tblPr>
              <a:tblGrid>
                <a:gridCol w="4114800"/>
                <a:gridCol w="4114800"/>
              </a:tblGrid>
              <a:tr h="755535">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90000"/>
                        <a:buFont typeface="Wingdings" pitchFamily="2" charset="2"/>
                        <a:buNone/>
                        <a:tabLst/>
                      </a:pPr>
                      <a:r>
                        <a:rPr kumimoji="0" lang="en-US" sz="2800" u="none" strike="noStrike" cap="none" normalizeH="0" baseline="0" dirty="0" err="1">
                          <a:ln>
                            <a:noFill/>
                          </a:ln>
                          <a:effectLst>
                            <a:outerShdw blurRad="38100" dist="38100" dir="2700000" algn="tl">
                              <a:srgbClr val="000000"/>
                            </a:outerShdw>
                          </a:effectLst>
                        </a:rPr>
                        <a:t>Dest</a:t>
                      </a:r>
                      <a:r>
                        <a:rPr kumimoji="0" lang="en-US" sz="2800" u="none" strike="noStrike" cap="none" normalizeH="0" baseline="0" dirty="0">
                          <a:ln>
                            <a:noFill/>
                          </a:ln>
                          <a:effectLst>
                            <a:outerShdw blurRad="38100" dist="38100" dir="2700000" algn="tl">
                              <a:srgbClr val="000000"/>
                            </a:outerShdw>
                          </a:effectLst>
                        </a:rPr>
                        <a:t>. Of Jerusalem </a:t>
                      </a:r>
                      <a:endParaRPr kumimoji="0" lang="en-US" sz="2800" b="0" i="0" u="none" strike="noStrike" cap="none" normalizeH="0" baseline="0" dirty="0">
                        <a:ln>
                          <a:noFill/>
                        </a:ln>
                        <a:solidFill>
                          <a:schemeClr val="tx1"/>
                        </a:solidFill>
                        <a:effectLst>
                          <a:outerShdw blurRad="38100" dist="38100" dir="2700000" algn="tl">
                            <a:srgbClr val="000000"/>
                          </a:outerShdw>
                        </a:effectLst>
                        <a:latin typeface="Arial" charset="0"/>
                      </a:endParaRPr>
                    </a:p>
                  </a:txBody>
                  <a:tcPr marT="45713" marB="45713" anchor="ctr" horzOverflow="overflow"/>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90000"/>
                        <a:buFont typeface="Wingdings" pitchFamily="2" charset="2"/>
                        <a:buNone/>
                        <a:tabLst/>
                      </a:pPr>
                      <a:r>
                        <a:rPr kumimoji="0" lang="en-US" sz="2800" u="none" strike="noStrike" cap="none" normalizeH="0" baseline="0">
                          <a:ln>
                            <a:noFill/>
                          </a:ln>
                          <a:effectLst>
                            <a:outerShdw blurRad="38100" dist="38100" dir="2700000" algn="tl">
                              <a:srgbClr val="000000"/>
                            </a:outerShdw>
                          </a:effectLst>
                        </a:rPr>
                        <a:t>Coming Of The Lord </a:t>
                      </a:r>
                      <a:endParaRPr kumimoji="0" lang="en-US" sz="2800" b="0" i="0" u="none" strike="noStrike" cap="none" normalizeH="0" baseline="0">
                        <a:ln>
                          <a:noFill/>
                        </a:ln>
                        <a:solidFill>
                          <a:schemeClr val="tx1"/>
                        </a:solidFill>
                        <a:effectLst>
                          <a:outerShdw blurRad="38100" dist="38100" dir="2700000" algn="tl">
                            <a:srgbClr val="000000"/>
                          </a:outerShdw>
                        </a:effectLst>
                        <a:latin typeface="Arial" charset="0"/>
                      </a:endParaRPr>
                    </a:p>
                  </a:txBody>
                  <a:tcPr marT="45713" marB="45713" anchor="ctr" horzOverflow="overflow"/>
                </a:tc>
              </a:tr>
              <a:tr h="853310">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90000"/>
                        <a:buFont typeface="Wingdings" pitchFamily="2" charset="2"/>
                        <a:buNone/>
                        <a:tabLst/>
                      </a:pPr>
                      <a:r>
                        <a:rPr kumimoji="0" lang="en-US" sz="2500" b="1" u="none" strike="noStrike" cap="none" normalizeH="0" baseline="0" dirty="0" smtClean="0">
                          <a:ln>
                            <a:noFill/>
                          </a:ln>
                          <a:effectLst/>
                        </a:rPr>
                        <a:t>Flight Possible</a:t>
                      </a:r>
                      <a:br>
                        <a:rPr kumimoji="0" lang="en-US" sz="2500" b="1" u="none" strike="noStrike" cap="none" normalizeH="0" baseline="0" dirty="0" smtClean="0">
                          <a:ln>
                            <a:noFill/>
                          </a:ln>
                          <a:effectLst/>
                        </a:rPr>
                      </a:br>
                      <a:r>
                        <a:rPr kumimoji="0" lang="en-US" sz="2500" u="none" strike="noStrike" cap="none" normalizeH="0" baseline="0" dirty="0" smtClean="0">
                          <a:ln>
                            <a:noFill/>
                          </a:ln>
                          <a:effectLst/>
                        </a:rPr>
                        <a:t>(</a:t>
                      </a:r>
                      <a:r>
                        <a:rPr kumimoji="0" lang="en-US" sz="2500" u="none" strike="noStrike" cap="none" normalizeH="0" baseline="0" dirty="0">
                          <a:ln>
                            <a:noFill/>
                          </a:ln>
                          <a:effectLst/>
                        </a:rPr>
                        <a:t>24:16) </a:t>
                      </a:r>
                      <a:endParaRPr kumimoji="0" lang="en-US" sz="2500" b="0" i="0" u="none" strike="noStrike" cap="none" normalizeH="0" baseline="0" dirty="0">
                        <a:ln>
                          <a:noFill/>
                        </a:ln>
                        <a:solidFill>
                          <a:schemeClr val="tx1"/>
                        </a:solidFill>
                        <a:effectLst/>
                        <a:latin typeface="Arial" charset="0"/>
                      </a:endParaRPr>
                    </a:p>
                  </a:txBody>
                  <a:tcPr marT="45713" marB="45713" anchor="ctr" horzOverflow="overflow"/>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90000"/>
                        <a:buFont typeface="Wingdings" pitchFamily="2" charset="2"/>
                        <a:buNone/>
                        <a:tabLst/>
                      </a:pPr>
                      <a:r>
                        <a:rPr kumimoji="0" lang="en-US" sz="2500" b="1" u="none" strike="noStrike" cap="none" normalizeH="0" baseline="0" dirty="0" smtClean="0">
                          <a:ln>
                            <a:noFill/>
                          </a:ln>
                          <a:effectLst/>
                        </a:rPr>
                        <a:t>Flight Impossible</a:t>
                      </a:r>
                      <a:r>
                        <a:rPr kumimoji="0" lang="en-US" sz="2500" u="none" strike="noStrike" cap="none" normalizeH="0" baseline="0" dirty="0" smtClean="0">
                          <a:ln>
                            <a:noFill/>
                          </a:ln>
                          <a:effectLst/>
                        </a:rPr>
                        <a:t/>
                      </a:r>
                      <a:br>
                        <a:rPr kumimoji="0" lang="en-US" sz="2500" u="none" strike="noStrike" cap="none" normalizeH="0" baseline="0" dirty="0" smtClean="0">
                          <a:ln>
                            <a:noFill/>
                          </a:ln>
                          <a:effectLst/>
                        </a:rPr>
                      </a:br>
                      <a:r>
                        <a:rPr kumimoji="0" lang="en-US" sz="2500" u="none" strike="noStrike" cap="none" normalizeH="0" baseline="0" dirty="0" smtClean="0">
                          <a:ln>
                            <a:noFill/>
                          </a:ln>
                          <a:effectLst/>
                        </a:rPr>
                        <a:t>(</a:t>
                      </a:r>
                      <a:r>
                        <a:rPr kumimoji="0" lang="en-US" sz="2500" u="none" strike="noStrike" cap="none" normalizeH="0" baseline="0" dirty="0">
                          <a:ln>
                            <a:noFill/>
                          </a:ln>
                          <a:effectLst/>
                        </a:rPr>
                        <a:t>24:39, 43-44) </a:t>
                      </a:r>
                      <a:endParaRPr kumimoji="0" lang="en-US" sz="2500" b="0" i="0" u="none" strike="noStrike" cap="none" normalizeH="0" baseline="0" dirty="0">
                        <a:ln>
                          <a:noFill/>
                        </a:ln>
                        <a:solidFill>
                          <a:schemeClr val="tx1"/>
                        </a:solidFill>
                        <a:effectLst/>
                        <a:latin typeface="Arial" charset="0"/>
                      </a:endParaRPr>
                    </a:p>
                  </a:txBody>
                  <a:tcPr marT="45713" marB="45713" anchor="ctr" horzOverflow="overflow"/>
                </a:tc>
              </a:tr>
              <a:tr h="853310">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90000"/>
                        <a:buFont typeface="Wingdings" pitchFamily="2" charset="2"/>
                        <a:buNone/>
                        <a:tabLst/>
                      </a:pPr>
                      <a:r>
                        <a:rPr kumimoji="0" lang="en-US" sz="2500" b="1" u="none" strike="noStrike" cap="none" normalizeH="0" baseline="0" dirty="0" smtClean="0">
                          <a:ln>
                            <a:noFill/>
                          </a:ln>
                          <a:effectLst/>
                        </a:rPr>
                        <a:t>Local Judgment</a:t>
                      </a:r>
                      <a:br>
                        <a:rPr kumimoji="0" lang="en-US" sz="2500" b="1" u="none" strike="noStrike" cap="none" normalizeH="0" baseline="0" dirty="0" smtClean="0">
                          <a:ln>
                            <a:noFill/>
                          </a:ln>
                          <a:effectLst/>
                        </a:rPr>
                      </a:br>
                      <a:r>
                        <a:rPr kumimoji="0" lang="en-US" sz="2500" u="none" strike="noStrike" cap="none" normalizeH="0" baseline="0" dirty="0" smtClean="0">
                          <a:ln>
                            <a:noFill/>
                          </a:ln>
                          <a:effectLst/>
                        </a:rPr>
                        <a:t>(</a:t>
                      </a:r>
                      <a:r>
                        <a:rPr kumimoji="0" lang="en-US" sz="2500" u="none" strike="noStrike" cap="none" normalizeH="0" baseline="0" dirty="0">
                          <a:ln>
                            <a:noFill/>
                          </a:ln>
                          <a:effectLst/>
                        </a:rPr>
                        <a:t>24:15-22) </a:t>
                      </a:r>
                      <a:endParaRPr kumimoji="0" lang="en-US" sz="2500" b="0" i="0" u="none" strike="noStrike" cap="none" normalizeH="0" baseline="0" dirty="0">
                        <a:ln>
                          <a:noFill/>
                        </a:ln>
                        <a:solidFill>
                          <a:schemeClr val="tx1"/>
                        </a:solidFill>
                        <a:effectLst/>
                        <a:latin typeface="Arial" charset="0"/>
                      </a:endParaRPr>
                    </a:p>
                  </a:txBody>
                  <a:tcPr marT="45713" marB="45713" anchor="ctr" horzOverflow="overflow"/>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90000"/>
                        <a:buFont typeface="Wingdings" pitchFamily="2" charset="2"/>
                        <a:buNone/>
                        <a:tabLst/>
                      </a:pPr>
                      <a:r>
                        <a:rPr kumimoji="0" lang="en-US" sz="2500" b="1" u="none" strike="noStrike" cap="none" normalizeH="0" baseline="0" dirty="0" smtClean="0">
                          <a:ln>
                            <a:noFill/>
                          </a:ln>
                          <a:effectLst/>
                        </a:rPr>
                        <a:t>Universal </a:t>
                      </a:r>
                      <a:r>
                        <a:rPr kumimoji="0" lang="en-US" sz="2500" b="1" u="none" strike="noStrike" cap="none" normalizeH="0" baseline="0" dirty="0">
                          <a:ln>
                            <a:noFill/>
                          </a:ln>
                          <a:effectLst/>
                        </a:rPr>
                        <a:t>Judgment</a:t>
                      </a:r>
                      <a:r>
                        <a:rPr kumimoji="0" lang="en-US" sz="2500" u="none" strike="noStrike" cap="none" normalizeH="0" baseline="0" dirty="0">
                          <a:ln>
                            <a:noFill/>
                          </a:ln>
                          <a:effectLst/>
                        </a:rPr>
                        <a:t>  (25:31-46) </a:t>
                      </a:r>
                      <a:endParaRPr kumimoji="0" lang="en-US" sz="2500" b="0" i="0" u="none" strike="noStrike" cap="none" normalizeH="0" baseline="0" dirty="0">
                        <a:ln>
                          <a:noFill/>
                        </a:ln>
                        <a:solidFill>
                          <a:schemeClr val="tx1"/>
                        </a:solidFill>
                        <a:effectLst/>
                        <a:latin typeface="Arial" charset="0"/>
                      </a:endParaRPr>
                    </a:p>
                  </a:txBody>
                  <a:tcPr marT="45713" marB="45713" anchor="ctr" horzOverflow="overflow"/>
                </a:tc>
              </a:tr>
              <a:tr h="853310">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90000"/>
                        <a:buFont typeface="Wingdings" pitchFamily="2" charset="2"/>
                        <a:buNone/>
                        <a:tabLst/>
                      </a:pPr>
                      <a:r>
                        <a:rPr kumimoji="0" lang="en-US" sz="2500" b="1" u="none" strike="noStrike" cap="none" normalizeH="0" baseline="0" dirty="0">
                          <a:ln>
                            <a:noFill/>
                          </a:ln>
                          <a:effectLst/>
                        </a:rPr>
                        <a:t>Imminent Judgment</a:t>
                      </a:r>
                      <a:r>
                        <a:rPr kumimoji="0" lang="en-US" sz="2500" u="none" strike="noStrike" cap="none" normalizeH="0" baseline="0" dirty="0">
                          <a:ln>
                            <a:noFill/>
                          </a:ln>
                          <a:effectLst/>
                        </a:rPr>
                        <a:t>  (24:15-16, 34) </a:t>
                      </a:r>
                      <a:endParaRPr kumimoji="0" lang="en-US" sz="2500" b="0" i="0" u="none" strike="noStrike" cap="none" normalizeH="0" baseline="0" dirty="0">
                        <a:ln>
                          <a:noFill/>
                        </a:ln>
                        <a:solidFill>
                          <a:schemeClr val="tx1"/>
                        </a:solidFill>
                        <a:effectLst/>
                        <a:latin typeface="Arial" charset="0"/>
                      </a:endParaRPr>
                    </a:p>
                  </a:txBody>
                  <a:tcPr marT="45713" marB="45713" anchor="ctr" horzOverflow="overflow"/>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90000"/>
                        <a:buFont typeface="Wingdings" pitchFamily="2" charset="2"/>
                        <a:buNone/>
                        <a:tabLst/>
                      </a:pPr>
                      <a:r>
                        <a:rPr kumimoji="0" lang="en-US" sz="2500" b="1" u="none" strike="noStrike" cap="none" normalizeH="0" baseline="0" dirty="0">
                          <a:ln>
                            <a:noFill/>
                          </a:ln>
                          <a:effectLst/>
                        </a:rPr>
                        <a:t>Delayed </a:t>
                      </a:r>
                      <a:r>
                        <a:rPr kumimoji="0" lang="en-US" sz="2500" b="1" u="none" strike="noStrike" cap="none" normalizeH="0" baseline="0" dirty="0" smtClean="0">
                          <a:ln>
                            <a:noFill/>
                          </a:ln>
                          <a:effectLst/>
                        </a:rPr>
                        <a:t>Judgment</a:t>
                      </a:r>
                      <a:r>
                        <a:rPr kumimoji="0" lang="en-US" sz="2500" u="none" strike="noStrike" cap="none" normalizeH="0" baseline="0" dirty="0" smtClean="0">
                          <a:ln>
                            <a:noFill/>
                          </a:ln>
                          <a:effectLst/>
                        </a:rPr>
                        <a:t/>
                      </a:r>
                      <a:br>
                        <a:rPr kumimoji="0" lang="en-US" sz="2500" u="none" strike="noStrike" cap="none" normalizeH="0" baseline="0" dirty="0" smtClean="0">
                          <a:ln>
                            <a:noFill/>
                          </a:ln>
                          <a:effectLst/>
                        </a:rPr>
                      </a:br>
                      <a:r>
                        <a:rPr kumimoji="0" lang="en-US" sz="2500" u="none" strike="noStrike" cap="none" normalizeH="0" baseline="0" dirty="0" smtClean="0">
                          <a:ln>
                            <a:noFill/>
                          </a:ln>
                          <a:effectLst/>
                        </a:rPr>
                        <a:t>(</a:t>
                      </a:r>
                      <a:r>
                        <a:rPr kumimoji="0" lang="en-US" sz="2500" u="none" strike="noStrike" cap="none" normalizeH="0" baseline="0" dirty="0">
                          <a:ln>
                            <a:noFill/>
                          </a:ln>
                          <a:effectLst/>
                        </a:rPr>
                        <a:t>24:48, 50; 25:5, 19) </a:t>
                      </a:r>
                      <a:endParaRPr kumimoji="0" lang="en-US" sz="2500" b="0" i="0" u="none" strike="noStrike" cap="none" normalizeH="0" baseline="0" dirty="0">
                        <a:ln>
                          <a:noFill/>
                        </a:ln>
                        <a:solidFill>
                          <a:schemeClr val="tx1"/>
                        </a:solidFill>
                        <a:effectLst/>
                        <a:latin typeface="Arial" charset="0"/>
                      </a:endParaRPr>
                    </a:p>
                  </a:txBody>
                  <a:tcPr marT="45713" marB="45713" anchor="ctr" horzOverflow="overflow"/>
                </a:tc>
              </a:tr>
              <a:tr h="853310">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90000"/>
                        <a:buFont typeface="Wingdings" pitchFamily="2" charset="2"/>
                        <a:buNone/>
                        <a:tabLst/>
                      </a:pPr>
                      <a:r>
                        <a:rPr kumimoji="0" lang="en-US" sz="2500" b="1" u="none" strike="noStrike" cap="none" normalizeH="0" baseline="0" dirty="0" smtClean="0">
                          <a:ln>
                            <a:noFill/>
                          </a:ln>
                          <a:effectLst/>
                        </a:rPr>
                        <a:t>Time Follows Judgment</a:t>
                      </a:r>
                      <a:br>
                        <a:rPr kumimoji="0" lang="en-US" sz="2500" b="1" u="none" strike="noStrike" cap="none" normalizeH="0" baseline="0" dirty="0" smtClean="0">
                          <a:ln>
                            <a:noFill/>
                          </a:ln>
                          <a:effectLst/>
                        </a:rPr>
                      </a:br>
                      <a:r>
                        <a:rPr kumimoji="0" lang="en-US" sz="2500" u="none" strike="noStrike" cap="none" normalizeH="0" baseline="0" dirty="0" smtClean="0">
                          <a:ln>
                            <a:noFill/>
                          </a:ln>
                          <a:effectLst/>
                        </a:rPr>
                        <a:t>(24:15-18</a:t>
                      </a:r>
                      <a:r>
                        <a:rPr kumimoji="0" lang="en-US" sz="2500" u="none" strike="noStrike" cap="none" normalizeH="0" baseline="0" dirty="0">
                          <a:ln>
                            <a:noFill/>
                          </a:ln>
                          <a:effectLst/>
                        </a:rPr>
                        <a:t>; cf. Lk. 21:22-24) </a:t>
                      </a:r>
                      <a:endParaRPr kumimoji="0" lang="en-US" sz="2500" b="0" i="0" u="none" strike="noStrike" cap="none" normalizeH="0" baseline="0" dirty="0">
                        <a:ln>
                          <a:noFill/>
                        </a:ln>
                        <a:solidFill>
                          <a:schemeClr val="tx1"/>
                        </a:solidFill>
                        <a:effectLst/>
                        <a:latin typeface="Arial" charset="0"/>
                      </a:endParaRPr>
                    </a:p>
                  </a:txBody>
                  <a:tcPr marT="45713" marB="45713" anchor="ctr" horzOverflow="overflow"/>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90000"/>
                        <a:buFont typeface="Wingdings" pitchFamily="2" charset="2"/>
                        <a:buNone/>
                        <a:tabLst/>
                      </a:pPr>
                      <a:r>
                        <a:rPr kumimoji="0" lang="en-US" sz="2400" b="1" u="none" strike="noStrike" cap="none" normalizeH="0" baseline="0" dirty="0" smtClean="0">
                          <a:ln>
                            <a:noFill/>
                          </a:ln>
                          <a:effectLst/>
                        </a:rPr>
                        <a:t>Eternity Follows Judgment</a:t>
                      </a:r>
                      <a:r>
                        <a:rPr kumimoji="0" lang="en-US" sz="2500" b="1" u="none" strike="noStrike" cap="none" normalizeH="0" baseline="0" dirty="0" smtClean="0">
                          <a:ln>
                            <a:noFill/>
                          </a:ln>
                          <a:effectLst/>
                        </a:rPr>
                        <a:t/>
                      </a:r>
                      <a:br>
                        <a:rPr kumimoji="0" lang="en-US" sz="2500" b="1" u="none" strike="noStrike" cap="none" normalizeH="0" baseline="0" dirty="0" smtClean="0">
                          <a:ln>
                            <a:noFill/>
                          </a:ln>
                          <a:effectLst/>
                        </a:rPr>
                      </a:br>
                      <a:r>
                        <a:rPr kumimoji="0" lang="en-US" sz="2500" u="none" strike="noStrike" cap="none" normalizeH="0" baseline="0" dirty="0" smtClean="0">
                          <a:ln>
                            <a:noFill/>
                          </a:ln>
                          <a:effectLst/>
                        </a:rPr>
                        <a:t> </a:t>
                      </a:r>
                      <a:r>
                        <a:rPr kumimoji="0" lang="en-US" sz="2500" u="none" strike="noStrike" cap="none" normalizeH="0" baseline="0" dirty="0">
                          <a:ln>
                            <a:noFill/>
                          </a:ln>
                          <a:effectLst/>
                        </a:rPr>
                        <a:t>(</a:t>
                      </a:r>
                      <a:r>
                        <a:rPr kumimoji="0" lang="en-US" sz="2500" u="none" strike="noStrike" cap="none" normalizeH="0" baseline="0" dirty="0" smtClean="0">
                          <a:ln>
                            <a:noFill/>
                          </a:ln>
                          <a:effectLst/>
                        </a:rPr>
                        <a:t>25:46) </a:t>
                      </a:r>
                      <a:endParaRPr kumimoji="0" lang="en-US" sz="2500" b="0" i="0" u="none" strike="noStrike" cap="none" normalizeH="0" baseline="0" dirty="0">
                        <a:ln>
                          <a:noFill/>
                        </a:ln>
                        <a:solidFill>
                          <a:schemeClr val="tx1"/>
                        </a:solidFill>
                        <a:effectLst/>
                        <a:latin typeface="Arial" charset="0"/>
                      </a:endParaRPr>
                    </a:p>
                  </a:txBody>
                  <a:tcPr marT="45713" marB="45713" anchor="ctr" horzOverflow="overflow"/>
                </a:tc>
              </a:tr>
            </a:tbl>
          </a:graphicData>
        </a:graphic>
      </p:graphicFrame>
      <p:sp>
        <p:nvSpPr>
          <p:cNvPr id="25" name="Slide Number Placeholder 5"/>
          <p:cNvSpPr>
            <a:spLocks noGrp="1"/>
          </p:cNvSpPr>
          <p:nvPr>
            <p:ph type="sldNum" sz="quarter" idx="12"/>
          </p:nvPr>
        </p:nvSpPr>
        <p:spPr/>
        <p:txBody>
          <a:bodyPr/>
          <a:lstStyle/>
          <a:p>
            <a:pPr>
              <a:defRPr/>
            </a:pPr>
            <a:fld id="{1F64C020-0E00-4F86-9197-610D3106D01D}" type="slidenum">
              <a:rPr lang="en-US">
                <a:solidFill>
                  <a:srgbClr val="FFFFFF"/>
                </a:solidFill>
              </a:rPr>
              <a:pPr>
                <a:defRPr/>
              </a:pPr>
              <a:t>284</a:t>
            </a:fld>
            <a:endParaRPr lang="en-US">
              <a:solidFill>
                <a:srgbClr val="FFFFFF"/>
              </a:solidFill>
            </a:endParaRPr>
          </a:p>
        </p:txBody>
      </p:sp>
      <p:sp>
        <p:nvSpPr>
          <p:cNvPr id="3" name="Footer Placeholder 2"/>
          <p:cNvSpPr>
            <a:spLocks noGrp="1"/>
          </p:cNvSpPr>
          <p:nvPr>
            <p:ph type="ftr" sz="quarter" idx="11"/>
          </p:nvPr>
        </p:nvSpPr>
        <p:spPr/>
        <p:txBody>
          <a:bodyPr/>
          <a:lstStyle/>
          <a:p>
            <a:pPr>
              <a:defRPr/>
            </a:pPr>
            <a:r>
              <a:rPr lang="en-US" smtClean="0">
                <a:solidFill>
                  <a:srgbClr val="FFFFFF"/>
                </a:solidFill>
              </a:rPr>
              <a:t>Kevin Kay</a:t>
            </a:r>
            <a:endParaRPr lang="en-US">
              <a:solidFill>
                <a:srgbClr val="FFFFFF"/>
              </a:solidFill>
            </a:endParaRPr>
          </a:p>
        </p:txBody>
      </p:sp>
    </p:spTree>
    <p:extLst>
      <p:ext uri="{BB962C8B-B14F-4D97-AF65-F5344CB8AC3E}">
        <p14:creationId xmlns:p14="http://schemas.microsoft.com/office/powerpoint/2010/main" val="2378312714"/>
      </p:ext>
    </p:extLst>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par>
    </p:tnLst>
  </p:timing>
</p:sld>
</file>

<file path=ppt/slides/slide2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solidFill>
                  <a:schemeClr val="tx1"/>
                </a:solidFill>
                <a:effectLst/>
                <a:latin typeface="Arial Black" pitchFamily="34" charset="0"/>
              </a:rPr>
              <a:t>The </a:t>
            </a:r>
            <a:r>
              <a:rPr lang="en-US" dirty="0" smtClean="0">
                <a:solidFill>
                  <a:schemeClr val="tx1"/>
                </a:solidFill>
                <a:effectLst/>
                <a:latin typeface="Arial Black" pitchFamily="34" charset="0"/>
              </a:rPr>
              <a:t>Disciples’ </a:t>
            </a:r>
            <a:r>
              <a:rPr lang="en-US" dirty="0">
                <a:solidFill>
                  <a:schemeClr val="tx1"/>
                </a:solidFill>
                <a:effectLst/>
                <a:latin typeface="Arial Black" pitchFamily="34" charset="0"/>
              </a:rPr>
              <a:t>Questions</a:t>
            </a:r>
            <a:endParaRPr lang="en-US" dirty="0">
              <a:solidFill>
                <a:schemeClr val="tx1"/>
              </a:solidFill>
            </a:endParaRPr>
          </a:p>
        </p:txBody>
      </p:sp>
      <p:graphicFrame>
        <p:nvGraphicFramePr>
          <p:cNvPr id="5" name="Content Placeholder 4"/>
          <p:cNvGraphicFramePr>
            <a:graphicFrameLocks noGrp="1"/>
          </p:cNvGraphicFramePr>
          <p:nvPr>
            <p:ph idx="1"/>
            <p:extLst>
              <p:ext uri="{D42A27DB-BD31-4B8C-83A1-F6EECF244321}">
                <p14:modId xmlns:p14="http://schemas.microsoft.com/office/powerpoint/2010/main" val="643061119"/>
              </p:ext>
            </p:extLst>
          </p:nvPr>
        </p:nvGraphicFramePr>
        <p:xfrm>
          <a:off x="457200" y="1447800"/>
          <a:ext cx="8229600" cy="3718560"/>
        </p:xfrm>
        <a:graphic>
          <a:graphicData uri="http://schemas.openxmlformats.org/drawingml/2006/table">
            <a:tbl>
              <a:tblPr firstRow="1" bandCol="1">
                <a:tableStyleId>{5C22544A-7EE6-4342-B048-85BDC9FD1C3A}</a:tableStyleId>
              </a:tblPr>
              <a:tblGrid>
                <a:gridCol w="2743200"/>
                <a:gridCol w="2743200"/>
                <a:gridCol w="2743200"/>
              </a:tblGrid>
              <a:tr h="370840">
                <a:tc>
                  <a:txBody>
                    <a:bodyPr/>
                    <a:lstStyle/>
                    <a:p>
                      <a:pPr algn="ctr"/>
                      <a:r>
                        <a:rPr lang="en-US" sz="2800" dirty="0" smtClean="0"/>
                        <a:t>Mt. 24:3</a:t>
                      </a:r>
                      <a:endParaRPr lang="en-US" sz="2800" dirty="0"/>
                    </a:p>
                  </a:txBody>
                  <a:tcPr anchor="ctr">
                    <a:solidFill>
                      <a:schemeClr val="bg2">
                        <a:lumMod val="60000"/>
                        <a:lumOff val="40000"/>
                      </a:schemeClr>
                    </a:solidFill>
                  </a:tcPr>
                </a:tc>
                <a:tc>
                  <a:txBody>
                    <a:bodyPr/>
                    <a:lstStyle/>
                    <a:p>
                      <a:pPr algn="ctr"/>
                      <a:r>
                        <a:rPr lang="en-US" sz="2800" dirty="0" smtClean="0"/>
                        <a:t>Mk. 13:4</a:t>
                      </a:r>
                      <a:endParaRPr lang="en-US" sz="2800" dirty="0"/>
                    </a:p>
                  </a:txBody>
                  <a:tcPr anchor="ctr">
                    <a:solidFill>
                      <a:schemeClr val="bg2">
                        <a:lumMod val="60000"/>
                        <a:lumOff val="40000"/>
                      </a:schemeClr>
                    </a:solidFill>
                  </a:tcPr>
                </a:tc>
                <a:tc>
                  <a:txBody>
                    <a:bodyPr/>
                    <a:lstStyle/>
                    <a:p>
                      <a:pPr algn="ctr"/>
                      <a:r>
                        <a:rPr lang="en-US" sz="2800" dirty="0" smtClean="0"/>
                        <a:t>Lk. 21:7</a:t>
                      </a:r>
                      <a:endParaRPr lang="en-US" sz="2800" dirty="0"/>
                    </a:p>
                  </a:txBody>
                  <a:tcPr anchor="ctr">
                    <a:solidFill>
                      <a:schemeClr val="bg2">
                        <a:lumMod val="60000"/>
                        <a:lumOff val="40000"/>
                      </a:schemeClr>
                    </a:solidFill>
                  </a:tcPr>
                </a:tc>
              </a:tr>
              <a:tr h="370840">
                <a:tc>
                  <a:txBody>
                    <a:bodyPr/>
                    <a:lstStyle/>
                    <a:p>
                      <a:r>
                        <a:rPr lang="en-US" sz="2400" dirty="0" smtClean="0">
                          <a:solidFill>
                            <a:schemeClr val="bg1"/>
                          </a:solidFill>
                        </a:rPr>
                        <a:t>"Tell us, </a:t>
                      </a:r>
                      <a:r>
                        <a:rPr lang="en-US" sz="2400" b="0" u="none" dirty="0" smtClean="0">
                          <a:solidFill>
                            <a:schemeClr val="bg1"/>
                          </a:solidFill>
                          <a:latin typeface="Arial Black" pitchFamily="34" charset="0"/>
                        </a:rPr>
                        <a:t>when</a:t>
                      </a:r>
                      <a:r>
                        <a:rPr lang="en-US" sz="2400" dirty="0" smtClean="0">
                          <a:solidFill>
                            <a:schemeClr val="bg1"/>
                          </a:solidFill>
                        </a:rPr>
                        <a:t> will these things be? </a:t>
                      </a:r>
                      <a:endParaRPr lang="en-US" sz="2400" dirty="0">
                        <a:solidFill>
                          <a:schemeClr val="bg1"/>
                        </a:solidFill>
                      </a:endParaRPr>
                    </a:p>
                  </a:txBody>
                  <a:tcPr anchor="ctr"/>
                </a:tc>
                <a:tc>
                  <a:txBody>
                    <a:bodyPr/>
                    <a:lstStyle/>
                    <a:p>
                      <a:r>
                        <a:rPr lang="en-US" sz="2400" dirty="0" smtClean="0">
                          <a:solidFill>
                            <a:schemeClr val="bg1"/>
                          </a:solidFill>
                        </a:rPr>
                        <a:t>"Tell us, </a:t>
                      </a:r>
                      <a:r>
                        <a:rPr lang="en-US" sz="2400" b="0" u="none" kern="1200" dirty="0" smtClean="0">
                          <a:solidFill>
                            <a:schemeClr val="bg1"/>
                          </a:solidFill>
                          <a:latin typeface="Arial Black" pitchFamily="34" charset="0"/>
                          <a:ea typeface="+mn-ea"/>
                          <a:cs typeface="+mn-cs"/>
                        </a:rPr>
                        <a:t>when</a:t>
                      </a:r>
                      <a:r>
                        <a:rPr lang="en-US" sz="2400" dirty="0" smtClean="0">
                          <a:solidFill>
                            <a:schemeClr val="bg1"/>
                          </a:solidFill>
                        </a:rPr>
                        <a:t> will these things be? </a:t>
                      </a:r>
                      <a:endParaRPr lang="en-US" sz="2400" dirty="0">
                        <a:solidFill>
                          <a:schemeClr val="bg1"/>
                        </a:solidFill>
                      </a:endParaRPr>
                    </a:p>
                  </a:txBody>
                  <a:tcPr anchor="ctr"/>
                </a:tc>
                <a:tc>
                  <a:txBody>
                    <a:bodyPr/>
                    <a:lstStyle/>
                    <a:p>
                      <a:r>
                        <a:rPr lang="en-US" sz="2400" dirty="0" smtClean="0">
                          <a:solidFill>
                            <a:schemeClr val="bg1"/>
                          </a:solidFill>
                        </a:rPr>
                        <a:t>"Teacher, but </a:t>
                      </a:r>
                      <a:r>
                        <a:rPr lang="en-US" sz="2400" b="0" u="none" kern="1200" dirty="0" smtClean="0">
                          <a:solidFill>
                            <a:schemeClr val="bg1"/>
                          </a:solidFill>
                          <a:latin typeface="Arial Black" pitchFamily="34" charset="0"/>
                          <a:ea typeface="+mn-ea"/>
                          <a:cs typeface="+mn-cs"/>
                        </a:rPr>
                        <a:t>when</a:t>
                      </a:r>
                      <a:r>
                        <a:rPr lang="en-US" sz="2400" dirty="0" smtClean="0">
                          <a:solidFill>
                            <a:schemeClr val="bg1"/>
                          </a:solidFill>
                        </a:rPr>
                        <a:t> will these things be? </a:t>
                      </a:r>
                      <a:endParaRPr lang="en-US" sz="2400" dirty="0">
                        <a:solidFill>
                          <a:schemeClr val="bg1"/>
                        </a:solidFill>
                      </a:endParaRPr>
                    </a:p>
                  </a:txBody>
                  <a:tcPr anchor="ctr"/>
                </a:tc>
              </a:tr>
              <a:tr h="370840">
                <a:tc>
                  <a:txBody>
                    <a:bodyPr/>
                    <a:lstStyle/>
                    <a:p>
                      <a:r>
                        <a:rPr lang="en-US" sz="2400" dirty="0" smtClean="0">
                          <a:solidFill>
                            <a:schemeClr val="bg1"/>
                          </a:solidFill>
                        </a:rPr>
                        <a:t>And what </a:t>
                      </a:r>
                      <a:r>
                        <a:rPr lang="en-US" sz="2400" i="1" dirty="0" smtClean="0">
                          <a:solidFill>
                            <a:schemeClr val="bg1"/>
                          </a:solidFill>
                        </a:rPr>
                        <a:t>will be</a:t>
                      </a:r>
                      <a:r>
                        <a:rPr lang="en-US" sz="2400" dirty="0" smtClean="0">
                          <a:solidFill>
                            <a:schemeClr val="bg1"/>
                          </a:solidFill>
                        </a:rPr>
                        <a:t> </a:t>
                      </a:r>
                      <a:r>
                        <a:rPr lang="en-US" sz="2400" kern="1200" dirty="0" smtClean="0">
                          <a:solidFill>
                            <a:schemeClr val="bg1"/>
                          </a:solidFill>
                          <a:latin typeface="+mn-lt"/>
                          <a:ea typeface="+mn-ea"/>
                          <a:cs typeface="+mn-cs"/>
                        </a:rPr>
                        <a:t>the</a:t>
                      </a:r>
                      <a:r>
                        <a:rPr lang="en-US" sz="2400" b="0" kern="1200" dirty="0" smtClean="0">
                          <a:solidFill>
                            <a:schemeClr val="bg1"/>
                          </a:solidFill>
                          <a:latin typeface="Arial Black" pitchFamily="34" charset="0"/>
                          <a:ea typeface="+mn-ea"/>
                          <a:cs typeface="+mn-cs"/>
                        </a:rPr>
                        <a:t> </a:t>
                      </a:r>
                      <a:r>
                        <a:rPr lang="en-US" sz="2400" b="0" u="none" kern="1200" dirty="0" smtClean="0">
                          <a:solidFill>
                            <a:schemeClr val="bg1"/>
                          </a:solidFill>
                          <a:latin typeface="Arial Black" pitchFamily="34" charset="0"/>
                          <a:ea typeface="+mn-ea"/>
                          <a:cs typeface="+mn-cs"/>
                        </a:rPr>
                        <a:t>sign</a:t>
                      </a:r>
                      <a:endParaRPr lang="en-US" sz="2400" b="0" u="none" kern="1200" dirty="0">
                        <a:solidFill>
                          <a:schemeClr val="bg1"/>
                        </a:solidFill>
                        <a:latin typeface="Arial Black" pitchFamily="34" charset="0"/>
                        <a:ea typeface="+mn-ea"/>
                        <a:cs typeface="+mn-cs"/>
                      </a:endParaRPr>
                    </a:p>
                  </a:txBody>
                  <a:tcPr anchor="ct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400" dirty="0" smtClean="0">
                          <a:solidFill>
                            <a:schemeClr val="bg1"/>
                          </a:solidFill>
                        </a:rPr>
                        <a:t>And what </a:t>
                      </a:r>
                      <a:r>
                        <a:rPr lang="en-US" sz="2400" i="1" dirty="0" smtClean="0">
                          <a:solidFill>
                            <a:schemeClr val="bg1"/>
                          </a:solidFill>
                        </a:rPr>
                        <a:t>will be</a:t>
                      </a:r>
                      <a:r>
                        <a:rPr lang="en-US" sz="2400" dirty="0" smtClean="0">
                          <a:solidFill>
                            <a:schemeClr val="bg1"/>
                          </a:solidFill>
                        </a:rPr>
                        <a:t> </a:t>
                      </a:r>
                      <a:r>
                        <a:rPr lang="en-US" sz="2400" kern="1200" dirty="0" smtClean="0">
                          <a:solidFill>
                            <a:schemeClr val="bg1"/>
                          </a:solidFill>
                          <a:latin typeface="+mn-lt"/>
                          <a:ea typeface="+mn-ea"/>
                          <a:cs typeface="+mn-cs"/>
                        </a:rPr>
                        <a:t>the</a:t>
                      </a:r>
                      <a:r>
                        <a:rPr lang="en-US" sz="2400" b="0" kern="1200" dirty="0" smtClean="0">
                          <a:solidFill>
                            <a:schemeClr val="bg1"/>
                          </a:solidFill>
                          <a:latin typeface="Arial Black" pitchFamily="34" charset="0"/>
                          <a:ea typeface="+mn-ea"/>
                          <a:cs typeface="+mn-cs"/>
                        </a:rPr>
                        <a:t> </a:t>
                      </a:r>
                      <a:r>
                        <a:rPr lang="en-US" sz="2400" b="0" u="none" kern="1200" dirty="0" smtClean="0">
                          <a:solidFill>
                            <a:schemeClr val="bg1"/>
                          </a:solidFill>
                          <a:latin typeface="Arial Black" pitchFamily="34" charset="0"/>
                          <a:ea typeface="+mn-ea"/>
                          <a:cs typeface="+mn-cs"/>
                        </a:rPr>
                        <a:t>sign</a:t>
                      </a:r>
                    </a:p>
                  </a:txBody>
                  <a:tcPr anchor="ct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400" dirty="0" smtClean="0">
                          <a:solidFill>
                            <a:schemeClr val="bg1"/>
                          </a:solidFill>
                        </a:rPr>
                        <a:t>And what </a:t>
                      </a:r>
                      <a:r>
                        <a:rPr lang="en-US" sz="2400" b="0" u="none" kern="1200" dirty="0" smtClean="0">
                          <a:solidFill>
                            <a:schemeClr val="bg1"/>
                          </a:solidFill>
                          <a:latin typeface="Arial Black" pitchFamily="34" charset="0"/>
                          <a:ea typeface="+mn-ea"/>
                          <a:cs typeface="+mn-cs"/>
                        </a:rPr>
                        <a:t>sign</a:t>
                      </a:r>
                      <a:r>
                        <a:rPr lang="en-US" sz="2400" dirty="0" smtClean="0">
                          <a:solidFill>
                            <a:schemeClr val="bg1"/>
                          </a:solidFill>
                        </a:rPr>
                        <a:t> </a:t>
                      </a:r>
                      <a:r>
                        <a:rPr lang="en-US" sz="2400" i="1" dirty="0" smtClean="0">
                          <a:solidFill>
                            <a:schemeClr val="bg1"/>
                          </a:solidFill>
                        </a:rPr>
                        <a:t>will there be</a:t>
                      </a:r>
                      <a:endParaRPr lang="en-US" sz="2400" dirty="0" smtClean="0">
                        <a:solidFill>
                          <a:schemeClr val="bg1"/>
                        </a:solidFill>
                      </a:endParaRPr>
                    </a:p>
                  </a:txBody>
                  <a:tcPr anchor="ctr"/>
                </a:tc>
              </a:tr>
              <a:tr h="370840">
                <a:tc>
                  <a:txBody>
                    <a:bodyPr/>
                    <a:lstStyle/>
                    <a:p>
                      <a:r>
                        <a:rPr lang="en-US" sz="2400" dirty="0" smtClean="0">
                          <a:solidFill>
                            <a:schemeClr val="bg1"/>
                          </a:solidFill>
                        </a:rPr>
                        <a:t>of </a:t>
                      </a:r>
                      <a:r>
                        <a:rPr lang="en-US" sz="2400" b="0" kern="1200" dirty="0" smtClean="0">
                          <a:solidFill>
                            <a:schemeClr val="bg1"/>
                          </a:solidFill>
                          <a:latin typeface="Arial Black" pitchFamily="34" charset="0"/>
                          <a:ea typeface="+mn-ea"/>
                          <a:cs typeface="+mn-cs"/>
                        </a:rPr>
                        <a:t>Your coming</a:t>
                      </a:r>
                      <a:r>
                        <a:rPr lang="en-US" sz="2400" dirty="0" smtClean="0">
                          <a:solidFill>
                            <a:schemeClr val="bg1"/>
                          </a:solidFill>
                        </a:rPr>
                        <a:t>, and of the </a:t>
                      </a:r>
                      <a:r>
                        <a:rPr lang="en-US" sz="2400" b="0" kern="1200" dirty="0" smtClean="0">
                          <a:solidFill>
                            <a:schemeClr val="bg1"/>
                          </a:solidFill>
                          <a:latin typeface="Arial Black" pitchFamily="34" charset="0"/>
                          <a:ea typeface="+mn-ea"/>
                          <a:cs typeface="+mn-cs"/>
                        </a:rPr>
                        <a:t>end of the age</a:t>
                      </a:r>
                      <a:r>
                        <a:rPr lang="en-US" sz="2400" dirty="0" smtClean="0">
                          <a:solidFill>
                            <a:schemeClr val="bg1"/>
                          </a:solidFill>
                        </a:rPr>
                        <a:t>?</a:t>
                      </a:r>
                      <a:endParaRPr lang="en-US" sz="2400" dirty="0">
                        <a:solidFill>
                          <a:schemeClr val="bg1"/>
                        </a:solidFill>
                      </a:endParaRPr>
                    </a:p>
                  </a:txBody>
                  <a:tcPr anchor="ctr"/>
                </a:tc>
                <a:tc>
                  <a:txBody>
                    <a:bodyPr/>
                    <a:lstStyle/>
                    <a:p>
                      <a:r>
                        <a:rPr lang="en-US" sz="2400" dirty="0" smtClean="0">
                          <a:solidFill>
                            <a:schemeClr val="bg1"/>
                          </a:solidFill>
                        </a:rPr>
                        <a:t> when all </a:t>
                      </a:r>
                      <a:r>
                        <a:rPr lang="en-US" sz="2400" b="0" kern="1200" dirty="0" smtClean="0">
                          <a:solidFill>
                            <a:schemeClr val="bg1"/>
                          </a:solidFill>
                          <a:latin typeface="Arial Black" pitchFamily="34" charset="0"/>
                          <a:ea typeface="+mn-ea"/>
                          <a:cs typeface="+mn-cs"/>
                        </a:rPr>
                        <a:t>these things </a:t>
                      </a:r>
                      <a:r>
                        <a:rPr lang="en-US" sz="2400" dirty="0" smtClean="0">
                          <a:solidFill>
                            <a:schemeClr val="bg1"/>
                          </a:solidFill>
                        </a:rPr>
                        <a:t>will be fulfilled?"</a:t>
                      </a:r>
                      <a:endParaRPr lang="en-US" sz="2400" dirty="0">
                        <a:solidFill>
                          <a:schemeClr val="bg1"/>
                        </a:solidFill>
                      </a:endParaRPr>
                    </a:p>
                  </a:txBody>
                  <a:tcPr anchor="ctr"/>
                </a:tc>
                <a:tc>
                  <a:txBody>
                    <a:bodyPr/>
                    <a:lstStyle/>
                    <a:p>
                      <a:r>
                        <a:rPr lang="en-US" sz="2400" dirty="0" smtClean="0">
                          <a:solidFill>
                            <a:schemeClr val="bg1"/>
                          </a:solidFill>
                        </a:rPr>
                        <a:t>when </a:t>
                      </a:r>
                      <a:r>
                        <a:rPr lang="en-US" sz="2400" b="0" kern="1200" dirty="0" smtClean="0">
                          <a:solidFill>
                            <a:schemeClr val="bg1"/>
                          </a:solidFill>
                          <a:latin typeface="Arial Black" pitchFamily="34" charset="0"/>
                          <a:ea typeface="+mn-ea"/>
                          <a:cs typeface="+mn-cs"/>
                        </a:rPr>
                        <a:t>these things </a:t>
                      </a:r>
                      <a:r>
                        <a:rPr lang="en-US" sz="2400" dirty="0" smtClean="0">
                          <a:solidFill>
                            <a:schemeClr val="bg1"/>
                          </a:solidFill>
                        </a:rPr>
                        <a:t>are about to take place?"</a:t>
                      </a:r>
                      <a:endParaRPr lang="en-US" sz="2400" dirty="0">
                        <a:solidFill>
                          <a:schemeClr val="bg1"/>
                        </a:solidFill>
                      </a:endParaRPr>
                    </a:p>
                  </a:txBody>
                  <a:tcPr anchor="ctr"/>
                </a:tc>
              </a:tr>
            </a:tbl>
          </a:graphicData>
        </a:graphic>
      </p:graphicFrame>
      <p:sp>
        <p:nvSpPr>
          <p:cNvPr id="4" name="Slide Number Placeholder 3"/>
          <p:cNvSpPr>
            <a:spLocks noGrp="1"/>
          </p:cNvSpPr>
          <p:nvPr>
            <p:ph type="sldNum" sz="quarter" idx="12"/>
          </p:nvPr>
        </p:nvSpPr>
        <p:spPr/>
        <p:txBody>
          <a:bodyPr/>
          <a:lstStyle/>
          <a:p>
            <a:fld id="{1CAB29CD-319E-4DC7-A078-ED26C8A170CE}" type="slidenum">
              <a:rPr lang="en-US" smtClean="0">
                <a:solidFill>
                  <a:srgbClr val="FFFFFF"/>
                </a:solidFill>
              </a:rPr>
              <a:pPr/>
              <a:t>285</a:t>
            </a:fld>
            <a:endParaRPr lang="en-US">
              <a:solidFill>
                <a:srgbClr val="FFFFFF"/>
              </a:solidFill>
            </a:endParaRPr>
          </a:p>
        </p:txBody>
      </p:sp>
      <p:sp>
        <p:nvSpPr>
          <p:cNvPr id="6" name="Up Arrow Callout 5"/>
          <p:cNvSpPr/>
          <p:nvPr/>
        </p:nvSpPr>
        <p:spPr bwMode="auto">
          <a:xfrm>
            <a:off x="1295400" y="5257800"/>
            <a:ext cx="6858000" cy="914400"/>
          </a:xfrm>
          <a:prstGeom prst="upArrowCallout">
            <a:avLst/>
          </a:prstGeom>
          <a:solidFill>
            <a:schemeClr val="bg2">
              <a:lumMod val="60000"/>
              <a:lumOff val="40000"/>
            </a:schemeClr>
          </a:solidFill>
          <a:ln w="9525" cap="flat" cmpd="sng" algn="ctr">
            <a:noFill/>
            <a:prstDash val="solid"/>
            <a:round/>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91440" tIns="45720" rIns="91440" bIns="45720" numCol="1" rtlCol="0" anchor="t" anchorCtr="0" compatLnSpc="1">
            <a:prstTxWarp prst="textNoShape">
              <a:avLst/>
            </a:prstTxWarp>
          </a:bodyPr>
          <a:lstStyle/>
          <a:p>
            <a:pPr algn="ctr" fontAlgn="auto">
              <a:spcBef>
                <a:spcPct val="50000"/>
              </a:spcBef>
              <a:spcAft>
                <a:spcPts val="0"/>
              </a:spcAft>
            </a:pPr>
            <a:r>
              <a:rPr lang="en-US" sz="3200" dirty="0">
                <a:solidFill>
                  <a:srgbClr val="FFFFFF"/>
                </a:solidFill>
                <a:latin typeface="Arial Black" pitchFamily="34" charset="0"/>
                <a:cs typeface="+mn-cs"/>
              </a:rPr>
              <a:t>The </a:t>
            </a:r>
            <a:r>
              <a:rPr lang="en-US" sz="3200" dirty="0">
                <a:solidFill>
                  <a:srgbClr val="FFFF00"/>
                </a:solidFill>
                <a:latin typeface="Arial Black" pitchFamily="34" charset="0"/>
                <a:cs typeface="+mn-cs"/>
              </a:rPr>
              <a:t>Time</a:t>
            </a:r>
            <a:r>
              <a:rPr lang="en-US" sz="3200" dirty="0">
                <a:solidFill>
                  <a:srgbClr val="FFFFFF"/>
                </a:solidFill>
                <a:latin typeface="Arial Black" pitchFamily="34" charset="0"/>
                <a:cs typeface="+mn-cs"/>
              </a:rPr>
              <a:t> &amp; The </a:t>
            </a:r>
            <a:r>
              <a:rPr lang="en-US" sz="3200" dirty="0">
                <a:solidFill>
                  <a:srgbClr val="FFFF00"/>
                </a:solidFill>
                <a:latin typeface="Arial Black" pitchFamily="34" charset="0"/>
                <a:cs typeface="+mn-cs"/>
              </a:rPr>
              <a:t>Sign</a:t>
            </a:r>
          </a:p>
        </p:txBody>
      </p:sp>
      <p:sp>
        <p:nvSpPr>
          <p:cNvPr id="7" name="Left Arrow 6"/>
          <p:cNvSpPr/>
          <p:nvPr/>
        </p:nvSpPr>
        <p:spPr bwMode="auto">
          <a:xfrm rot="19027516">
            <a:off x="2374771" y="2117362"/>
            <a:ext cx="3029124" cy="1295400"/>
          </a:xfrm>
          <a:prstGeom prst="leftArrow">
            <a:avLst/>
          </a:prstGeom>
          <a:solidFill>
            <a:srgbClr val="C00000"/>
          </a:solidFill>
          <a:ln w="9525" cap="flat" cmpd="sng" algn="ctr">
            <a:noFill/>
            <a:prstDash val="solid"/>
            <a:round/>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91440" tIns="45720" rIns="91440" bIns="45720" numCol="1" rtlCol="0" anchor="ctr" anchorCtr="0" compatLnSpc="1">
            <a:prstTxWarp prst="textNoShape">
              <a:avLst/>
            </a:prstTxWarp>
          </a:bodyPr>
          <a:lstStyle/>
          <a:p>
            <a:pPr algn="ctr" eaLnBrk="0" fontAlgn="auto" hangingPunct="0">
              <a:spcBef>
                <a:spcPts val="0"/>
              </a:spcBef>
              <a:spcAft>
                <a:spcPts val="0"/>
              </a:spcAft>
            </a:pPr>
            <a:r>
              <a:rPr lang="en-US" sz="2800" dirty="0" smtClean="0">
                <a:solidFill>
                  <a:srgbClr val="FFFFFF"/>
                </a:solidFill>
                <a:latin typeface="Arial" charset="0"/>
                <a:cs typeface="+mn-cs"/>
              </a:rPr>
              <a:t>Mt. 24:36-25:46</a:t>
            </a:r>
          </a:p>
        </p:txBody>
      </p:sp>
      <p:sp>
        <p:nvSpPr>
          <p:cNvPr id="8" name="Footer Placeholder 7"/>
          <p:cNvSpPr>
            <a:spLocks noGrp="1"/>
          </p:cNvSpPr>
          <p:nvPr>
            <p:ph type="ftr" sz="quarter" idx="11"/>
          </p:nvPr>
        </p:nvSpPr>
        <p:spPr/>
        <p:txBody>
          <a:bodyPr/>
          <a:lstStyle/>
          <a:p>
            <a:r>
              <a:rPr lang="en-US" dirty="0" smtClean="0">
                <a:solidFill>
                  <a:srgbClr val="FFFFFF"/>
                </a:solidFill>
              </a:rPr>
              <a:t>Dan King</a:t>
            </a:r>
            <a:endParaRPr lang="en-US" dirty="0">
              <a:solidFill>
                <a:srgbClr val="FFFFFF"/>
              </a:solidFill>
            </a:endParaRPr>
          </a:p>
        </p:txBody>
      </p:sp>
    </p:spTree>
    <p:extLst>
      <p:ext uri="{BB962C8B-B14F-4D97-AF65-F5344CB8AC3E}">
        <p14:creationId xmlns:p14="http://schemas.microsoft.com/office/powerpoint/2010/main" val="2085287694"/>
      </p:ext>
    </p:extLst>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down)">
                                      <p:cBhvr>
                                        <p:cTn id="7" dur="500"/>
                                        <p:tgtEl>
                                          <p:spTgt spid="6"/>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2" fill="hold" grpId="0" nodeType="click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wipe(right)">
                                      <p:cBhvr>
                                        <p:cTn id="12"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Lst>
  </p:timing>
</p:sld>
</file>

<file path=ppt/slides/slide2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64194" name="Picture 2" descr="SO00813_"/>
          <p:cNvPicPr>
            <a:picLocks noChangeAspect="1" noChangeArrowheads="1"/>
          </p:cNvPicPr>
          <p:nvPr/>
        </p:nvPicPr>
        <p:blipFill>
          <a:blip r:embed="rId4" cstate="print">
            <a:duotone>
              <a:prstClr val="black"/>
              <a:schemeClr val="accent2">
                <a:tint val="45000"/>
                <a:satMod val="400000"/>
              </a:schemeClr>
            </a:duotone>
          </a:blip>
          <a:srcRect/>
          <a:stretch>
            <a:fillRect/>
          </a:stretch>
        </p:blipFill>
        <p:spPr bwMode="auto">
          <a:xfrm>
            <a:off x="2743200" y="1569860"/>
            <a:ext cx="3608955" cy="4449940"/>
          </a:xfrm>
          <a:prstGeom prst="rect">
            <a:avLst/>
          </a:prstGeom>
          <a:noFill/>
        </p:spPr>
      </p:pic>
      <p:sp>
        <p:nvSpPr>
          <p:cNvPr id="264196" name="Rectangle 4"/>
          <p:cNvSpPr>
            <a:spLocks noGrp="1" noChangeArrowheads="1"/>
          </p:cNvSpPr>
          <p:nvPr>
            <p:ph type="title"/>
          </p:nvPr>
        </p:nvSpPr>
        <p:spPr>
          <a:xfrm>
            <a:off x="457200" y="277813"/>
            <a:ext cx="8229600" cy="762000"/>
          </a:xfrm>
        </p:spPr>
        <p:txBody>
          <a:bodyPr/>
          <a:lstStyle/>
          <a:p>
            <a:pPr>
              <a:defRPr/>
            </a:pPr>
            <a:r>
              <a:rPr lang="en-US" b="1" dirty="0" smtClean="0">
                <a:cs typeface="Times New Roman" pitchFamily="18" charset="0"/>
              </a:rPr>
              <a:t>“Comings” </a:t>
            </a:r>
            <a:r>
              <a:rPr lang="en-US" b="1" dirty="0">
                <a:cs typeface="Times New Roman" pitchFamily="18" charset="0"/>
              </a:rPr>
              <a:t>Of The Lord</a:t>
            </a:r>
            <a:r>
              <a:rPr lang="en-US" dirty="0"/>
              <a:t> </a:t>
            </a:r>
          </a:p>
        </p:txBody>
      </p:sp>
      <p:sp>
        <p:nvSpPr>
          <p:cNvPr id="264195" name="Rectangle 3"/>
          <p:cNvSpPr>
            <a:spLocks noGrp="1" noChangeArrowheads="1"/>
          </p:cNvSpPr>
          <p:nvPr>
            <p:ph idx="1"/>
          </p:nvPr>
        </p:nvSpPr>
        <p:spPr>
          <a:xfrm>
            <a:off x="685800" y="1295400"/>
            <a:ext cx="7772400" cy="4805363"/>
          </a:xfrm>
        </p:spPr>
        <p:txBody>
          <a:bodyPr/>
          <a:lstStyle/>
          <a:p>
            <a:pPr marL="457200" indent="-457200">
              <a:spcBef>
                <a:spcPct val="0"/>
              </a:spcBef>
              <a:spcAft>
                <a:spcPts val="2400"/>
              </a:spcAft>
              <a:defRPr/>
            </a:pPr>
            <a:r>
              <a:rPr lang="en-US" sz="2800" b="1" dirty="0">
                <a:solidFill>
                  <a:srgbClr val="FFFF00"/>
                </a:solidFill>
                <a:cs typeface="Times New Roman" pitchFamily="18" charset="0"/>
              </a:rPr>
              <a:t>Incarnation</a:t>
            </a:r>
            <a:r>
              <a:rPr lang="en-US" sz="2000" dirty="0">
                <a:cs typeface="Times New Roman" pitchFamily="18" charset="0"/>
              </a:rPr>
              <a:t>  (Jn. 1:11; 3:31; Acts 7:51-52; 1 Tim.  1:15; 2 Tim. 1:10; Heb. 9:26)</a:t>
            </a:r>
            <a:r>
              <a:rPr lang="en-US" sz="2000" dirty="0"/>
              <a:t> </a:t>
            </a:r>
          </a:p>
          <a:p>
            <a:pPr marL="457200" indent="-457200">
              <a:spcBef>
                <a:spcPct val="0"/>
              </a:spcBef>
              <a:spcAft>
                <a:spcPts val="2400"/>
              </a:spcAft>
              <a:defRPr/>
            </a:pPr>
            <a:r>
              <a:rPr lang="en-US" sz="2800" b="1" dirty="0">
                <a:solidFill>
                  <a:srgbClr val="FFFF00"/>
                </a:solidFill>
                <a:cs typeface="Times New Roman" pitchFamily="18" charset="0"/>
              </a:rPr>
              <a:t>Giving of Holy Spirit  </a:t>
            </a:r>
            <a:r>
              <a:rPr lang="en-US" sz="2000" dirty="0">
                <a:cs typeface="Times New Roman" pitchFamily="18" charset="0"/>
              </a:rPr>
              <a:t>(Jn. 14:16-18, 28)</a:t>
            </a:r>
            <a:r>
              <a:rPr lang="en-US" sz="2000" dirty="0"/>
              <a:t> </a:t>
            </a:r>
          </a:p>
          <a:p>
            <a:pPr marL="457200" indent="-457200">
              <a:spcBef>
                <a:spcPct val="0"/>
              </a:spcBef>
              <a:spcAft>
                <a:spcPts val="2400"/>
              </a:spcAft>
              <a:defRPr/>
            </a:pPr>
            <a:r>
              <a:rPr lang="en-US" sz="2800" b="1" dirty="0">
                <a:solidFill>
                  <a:srgbClr val="FFFF00"/>
                </a:solidFill>
                <a:cs typeface="Times New Roman" pitchFamily="18" charset="0"/>
              </a:rPr>
              <a:t>Indwelling of Deity</a:t>
            </a:r>
            <a:r>
              <a:rPr lang="en-US" sz="2800" dirty="0">
                <a:cs typeface="Times New Roman" pitchFamily="18" charset="0"/>
              </a:rPr>
              <a:t>  </a:t>
            </a:r>
            <a:r>
              <a:rPr lang="en-US" sz="2000" dirty="0">
                <a:cs typeface="Times New Roman" pitchFamily="18" charset="0"/>
              </a:rPr>
              <a:t>(Jn. 14:23)</a:t>
            </a:r>
            <a:r>
              <a:rPr lang="en-US" sz="2000" dirty="0"/>
              <a:t> </a:t>
            </a:r>
          </a:p>
          <a:p>
            <a:pPr marL="457200" indent="-457200">
              <a:spcBef>
                <a:spcPct val="0"/>
              </a:spcBef>
              <a:spcAft>
                <a:spcPts val="2400"/>
              </a:spcAft>
              <a:defRPr/>
            </a:pPr>
            <a:r>
              <a:rPr lang="en-US" sz="2800" b="1" dirty="0">
                <a:solidFill>
                  <a:srgbClr val="FFFF00"/>
                </a:solidFill>
                <a:cs typeface="Times New Roman" pitchFamily="18" charset="0"/>
              </a:rPr>
              <a:t>Ascension  </a:t>
            </a:r>
            <a:r>
              <a:rPr lang="en-US" sz="2000" dirty="0">
                <a:cs typeface="Times New Roman" pitchFamily="18" charset="0"/>
              </a:rPr>
              <a:t>(Dan. 7:13-14)</a:t>
            </a:r>
          </a:p>
          <a:p>
            <a:pPr marL="457200" indent="-457200">
              <a:spcBef>
                <a:spcPct val="0"/>
              </a:spcBef>
              <a:spcAft>
                <a:spcPts val="2400"/>
              </a:spcAft>
              <a:defRPr/>
            </a:pPr>
            <a:r>
              <a:rPr lang="en-US" sz="2800" b="1" dirty="0">
                <a:solidFill>
                  <a:srgbClr val="FFFF00"/>
                </a:solidFill>
                <a:cs typeface="Times New Roman" pitchFamily="18" charset="0"/>
              </a:rPr>
              <a:t>Coming in </a:t>
            </a:r>
            <a:r>
              <a:rPr lang="en-US" sz="2800" b="1" dirty="0" smtClean="0">
                <a:solidFill>
                  <a:srgbClr val="FFFF00"/>
                </a:solidFill>
                <a:cs typeface="Times New Roman" pitchFamily="18" charset="0"/>
              </a:rPr>
              <a:t>His Kingdom</a:t>
            </a:r>
            <a:r>
              <a:rPr lang="en-US" sz="2800" dirty="0" smtClean="0">
                <a:cs typeface="Times New Roman" pitchFamily="18" charset="0"/>
              </a:rPr>
              <a:t>  </a:t>
            </a:r>
            <a:r>
              <a:rPr lang="en-US" sz="2000" dirty="0">
                <a:cs typeface="Times New Roman" pitchFamily="18" charset="0"/>
              </a:rPr>
              <a:t>(Mt. 16:27-28; cf. Mk. 8:38; 9:1; Lk. 9:26-27)</a:t>
            </a:r>
            <a:r>
              <a:rPr lang="en-US" sz="2000" dirty="0"/>
              <a:t> </a:t>
            </a:r>
          </a:p>
          <a:p>
            <a:pPr marL="457200" indent="-457200">
              <a:spcBef>
                <a:spcPct val="0"/>
              </a:spcBef>
              <a:spcAft>
                <a:spcPts val="2400"/>
              </a:spcAft>
              <a:defRPr/>
            </a:pPr>
            <a:r>
              <a:rPr lang="en-US" sz="2800" b="1" dirty="0">
                <a:solidFill>
                  <a:srgbClr val="FFFF00"/>
                </a:solidFill>
                <a:cs typeface="Times New Roman" pitchFamily="18" charset="0"/>
              </a:rPr>
              <a:t>Preaching </a:t>
            </a:r>
            <a:r>
              <a:rPr lang="en-US" sz="2800" b="1" dirty="0" smtClean="0">
                <a:solidFill>
                  <a:srgbClr val="FFFF00"/>
                </a:solidFill>
                <a:cs typeface="Times New Roman" pitchFamily="18" charset="0"/>
              </a:rPr>
              <a:t>Gospel </a:t>
            </a:r>
            <a:r>
              <a:rPr lang="en-US" sz="2800" b="1" dirty="0">
                <a:solidFill>
                  <a:srgbClr val="FFFF00"/>
                </a:solidFill>
                <a:cs typeface="Times New Roman" pitchFamily="18" charset="0"/>
              </a:rPr>
              <a:t>to </a:t>
            </a:r>
            <a:r>
              <a:rPr lang="en-US" sz="2800" b="1" dirty="0" smtClean="0">
                <a:solidFill>
                  <a:srgbClr val="FFFF00"/>
                </a:solidFill>
                <a:cs typeface="Times New Roman" pitchFamily="18" charset="0"/>
              </a:rPr>
              <a:t>Gentiles</a:t>
            </a:r>
            <a:r>
              <a:rPr lang="en-US" sz="2800" dirty="0" smtClean="0">
                <a:cs typeface="Times New Roman" pitchFamily="18" charset="0"/>
              </a:rPr>
              <a:t>  </a:t>
            </a:r>
            <a:r>
              <a:rPr lang="en-US" sz="2000" dirty="0">
                <a:cs typeface="Times New Roman" pitchFamily="18" charset="0"/>
              </a:rPr>
              <a:t>(Eph. 2:17)</a:t>
            </a:r>
          </a:p>
        </p:txBody>
      </p:sp>
      <p:sp>
        <p:nvSpPr>
          <p:cNvPr id="7" name="Slide Number Placeholder 5"/>
          <p:cNvSpPr>
            <a:spLocks noGrp="1"/>
          </p:cNvSpPr>
          <p:nvPr>
            <p:ph type="sldNum" sz="quarter" idx="12"/>
          </p:nvPr>
        </p:nvSpPr>
        <p:spPr/>
        <p:txBody>
          <a:bodyPr/>
          <a:lstStyle/>
          <a:p>
            <a:pPr>
              <a:defRPr/>
            </a:pPr>
            <a:fld id="{C29CCB06-96C8-46B8-90F7-984A31694F5D}" type="slidenum">
              <a:rPr lang="en-US">
                <a:solidFill>
                  <a:srgbClr val="FFFFFF"/>
                </a:solidFill>
              </a:rPr>
              <a:pPr>
                <a:defRPr/>
              </a:pPr>
              <a:t>286</a:t>
            </a:fld>
            <a:endParaRPr lang="en-US">
              <a:solidFill>
                <a:srgbClr val="FFFFFF"/>
              </a:solidFill>
            </a:endParaRPr>
          </a:p>
        </p:txBody>
      </p:sp>
      <p:sp>
        <p:nvSpPr>
          <p:cNvPr id="3" name="Footer Placeholder 2"/>
          <p:cNvSpPr>
            <a:spLocks noGrp="1"/>
          </p:cNvSpPr>
          <p:nvPr>
            <p:ph type="ftr" sz="quarter" idx="11"/>
          </p:nvPr>
        </p:nvSpPr>
        <p:spPr/>
        <p:txBody>
          <a:bodyPr/>
          <a:lstStyle/>
          <a:p>
            <a:pPr>
              <a:defRPr/>
            </a:pPr>
            <a:r>
              <a:rPr lang="en-US" smtClean="0">
                <a:solidFill>
                  <a:prstClr val="white"/>
                </a:solidFill>
              </a:rPr>
              <a:t>Kevin Kay</a:t>
            </a:r>
            <a:endParaRPr lang="en-US">
              <a:solidFill>
                <a:prstClr val="white"/>
              </a:solidFill>
            </a:endParaRPr>
          </a:p>
        </p:txBody>
      </p:sp>
    </p:spTree>
    <p:extLst>
      <p:ext uri="{BB962C8B-B14F-4D97-AF65-F5344CB8AC3E}">
        <p14:creationId xmlns:p14="http://schemas.microsoft.com/office/powerpoint/2010/main" val="3961321441"/>
      </p:ext>
    </p:extLst>
  </p:cSld>
  <p:clrMapOvr>
    <a:overrideClrMapping bg1="dk2" tx1="lt1" bg2="dk1" tx2="lt2" accent1="accent1" accent2="accent2" accent3="accent3" accent4="accent4" accent5="accent5" accent6="accent6" hlink="hlink" folHlink="folHlink"/>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par>
    </p:tnLst>
  </p:timing>
</p:sld>
</file>

<file path=ppt/slides/slide2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2" descr="SO00813_"/>
          <p:cNvPicPr>
            <a:picLocks noChangeAspect="1" noChangeArrowheads="1"/>
          </p:cNvPicPr>
          <p:nvPr/>
        </p:nvPicPr>
        <p:blipFill>
          <a:blip r:embed="rId4" cstate="print">
            <a:duotone>
              <a:prstClr val="black"/>
              <a:schemeClr val="accent2">
                <a:tint val="45000"/>
                <a:satMod val="400000"/>
              </a:schemeClr>
            </a:duotone>
          </a:blip>
          <a:srcRect/>
          <a:stretch>
            <a:fillRect/>
          </a:stretch>
        </p:blipFill>
        <p:spPr bwMode="auto">
          <a:xfrm>
            <a:off x="2743200" y="1524000"/>
            <a:ext cx="3608955" cy="4449940"/>
          </a:xfrm>
          <a:prstGeom prst="rect">
            <a:avLst/>
          </a:prstGeom>
          <a:noFill/>
        </p:spPr>
      </p:pic>
      <p:sp>
        <p:nvSpPr>
          <p:cNvPr id="265220" name="Rectangle 4"/>
          <p:cNvSpPr>
            <a:spLocks noGrp="1" noChangeArrowheads="1"/>
          </p:cNvSpPr>
          <p:nvPr>
            <p:ph type="title"/>
          </p:nvPr>
        </p:nvSpPr>
        <p:spPr>
          <a:xfrm>
            <a:off x="457200" y="277813"/>
            <a:ext cx="8229600" cy="762000"/>
          </a:xfrm>
        </p:spPr>
        <p:txBody>
          <a:bodyPr/>
          <a:lstStyle/>
          <a:p>
            <a:pPr>
              <a:defRPr/>
            </a:pPr>
            <a:r>
              <a:rPr lang="en-US" b="1" dirty="0" smtClean="0">
                <a:cs typeface="Times New Roman" pitchFamily="18" charset="0"/>
              </a:rPr>
              <a:t>“Comings” </a:t>
            </a:r>
            <a:r>
              <a:rPr lang="en-US" b="1" dirty="0">
                <a:cs typeface="Times New Roman" pitchFamily="18" charset="0"/>
              </a:rPr>
              <a:t>Of The Lord</a:t>
            </a:r>
            <a:r>
              <a:rPr lang="en-US" dirty="0"/>
              <a:t> </a:t>
            </a:r>
          </a:p>
        </p:txBody>
      </p:sp>
      <p:sp>
        <p:nvSpPr>
          <p:cNvPr id="265219" name="Rectangle 3"/>
          <p:cNvSpPr>
            <a:spLocks noGrp="1" noChangeArrowheads="1"/>
          </p:cNvSpPr>
          <p:nvPr>
            <p:ph idx="1"/>
          </p:nvPr>
        </p:nvSpPr>
        <p:spPr>
          <a:xfrm>
            <a:off x="685800" y="1295400"/>
            <a:ext cx="7772400" cy="4805363"/>
          </a:xfrm>
        </p:spPr>
        <p:txBody>
          <a:bodyPr/>
          <a:lstStyle/>
          <a:p>
            <a:pPr marL="457200" indent="-457200">
              <a:spcBef>
                <a:spcPct val="0"/>
              </a:spcBef>
              <a:spcAft>
                <a:spcPts val="2400"/>
              </a:spcAft>
              <a:defRPr/>
            </a:pPr>
            <a:r>
              <a:rPr lang="en-US" sz="2800" b="1" dirty="0" smtClean="0">
                <a:solidFill>
                  <a:srgbClr val="FFFF00"/>
                </a:solidFill>
                <a:cs typeface="Times New Roman" pitchFamily="18" charset="0"/>
              </a:rPr>
              <a:t>Punishing or </a:t>
            </a:r>
            <a:r>
              <a:rPr lang="en-US" sz="2800" b="1" dirty="0">
                <a:solidFill>
                  <a:srgbClr val="FFFF00"/>
                </a:solidFill>
                <a:cs typeface="Times New Roman" pitchFamily="18" charset="0"/>
              </a:rPr>
              <a:t>Blessing Churches</a:t>
            </a:r>
            <a:r>
              <a:rPr lang="en-US" sz="2800" dirty="0">
                <a:cs typeface="Times New Roman" pitchFamily="18" charset="0"/>
              </a:rPr>
              <a:t>  </a:t>
            </a:r>
            <a:r>
              <a:rPr lang="en-US" sz="2000" dirty="0">
                <a:cs typeface="Times New Roman" pitchFamily="18" charset="0"/>
              </a:rPr>
              <a:t>(Rev. 2:5, 16, 25; 3:3, 11, 20; 16:15; 22:7, 12, 20)</a:t>
            </a:r>
            <a:r>
              <a:rPr lang="en-US" sz="2000" dirty="0"/>
              <a:t> </a:t>
            </a:r>
          </a:p>
          <a:p>
            <a:pPr marL="457200" indent="-457200">
              <a:spcBef>
                <a:spcPct val="0"/>
              </a:spcBef>
              <a:spcAft>
                <a:spcPts val="2400"/>
              </a:spcAft>
              <a:defRPr/>
            </a:pPr>
            <a:r>
              <a:rPr lang="en-US" sz="2800" b="1" dirty="0">
                <a:solidFill>
                  <a:srgbClr val="FFFF00"/>
                </a:solidFill>
                <a:cs typeface="Times New Roman" pitchFamily="18" charset="0"/>
              </a:rPr>
              <a:t>Destruction of Jerusalem</a:t>
            </a:r>
            <a:r>
              <a:rPr lang="en-US" sz="2800" dirty="0">
                <a:cs typeface="Times New Roman" pitchFamily="18" charset="0"/>
              </a:rPr>
              <a:t>  </a:t>
            </a:r>
            <a:r>
              <a:rPr lang="en-US" sz="2000" dirty="0">
                <a:cs typeface="Times New Roman" pitchFamily="18" charset="0"/>
              </a:rPr>
              <a:t>(Mal. 4:1, 5; Mt. 10:23; 23:37-39; 24:3, 27, 30; 26:64; Mk. 13:26; Lk. 21:27; Heb. 10:37; Jas. 5:7-8)</a:t>
            </a:r>
            <a:r>
              <a:rPr lang="en-US" sz="2000" dirty="0"/>
              <a:t> </a:t>
            </a:r>
          </a:p>
          <a:p>
            <a:pPr marL="457200" indent="-457200">
              <a:spcBef>
                <a:spcPct val="0"/>
              </a:spcBef>
              <a:spcAft>
                <a:spcPts val="2400"/>
              </a:spcAft>
              <a:defRPr/>
            </a:pPr>
            <a:r>
              <a:rPr lang="en-US" sz="2800" b="1" dirty="0">
                <a:solidFill>
                  <a:srgbClr val="FFFF00"/>
                </a:solidFill>
                <a:cs typeface="Times New Roman" pitchFamily="18" charset="0"/>
              </a:rPr>
              <a:t>Judgment on the Beasts and Babylon</a:t>
            </a:r>
            <a:r>
              <a:rPr lang="en-US" sz="2800" dirty="0">
                <a:cs typeface="Times New Roman" pitchFamily="18" charset="0"/>
              </a:rPr>
              <a:t>  </a:t>
            </a:r>
            <a:r>
              <a:rPr lang="en-US" sz="2000" dirty="0">
                <a:cs typeface="Times New Roman" pitchFamily="18" charset="0"/>
              </a:rPr>
              <a:t>(Rev. 1:7; 11:16-18; 14:14-20; 16:4-7; 19:1-2, 11-16, 19-21)</a:t>
            </a:r>
            <a:r>
              <a:rPr lang="en-US" sz="2000" dirty="0"/>
              <a:t> </a:t>
            </a:r>
          </a:p>
          <a:p>
            <a:pPr marL="457200" indent="-457200">
              <a:spcBef>
                <a:spcPct val="0"/>
              </a:spcBef>
              <a:spcAft>
                <a:spcPts val="2400"/>
              </a:spcAft>
              <a:defRPr/>
            </a:pPr>
            <a:r>
              <a:rPr lang="en-US" sz="2800" b="1" dirty="0">
                <a:solidFill>
                  <a:srgbClr val="FFFF00"/>
                </a:solidFill>
                <a:cs typeface="Times New Roman" pitchFamily="18" charset="0"/>
              </a:rPr>
              <a:t>Final Coming</a:t>
            </a:r>
            <a:r>
              <a:rPr lang="en-US" sz="2800" dirty="0">
                <a:cs typeface="Times New Roman" pitchFamily="18" charset="0"/>
              </a:rPr>
              <a:t>  </a:t>
            </a:r>
            <a:r>
              <a:rPr lang="en-US" sz="2000" dirty="0">
                <a:cs typeface="Times New Roman" pitchFamily="18" charset="0"/>
              </a:rPr>
              <a:t>(Mt. 24:42-44; 25:31-33; Lk. 18:6-8; </a:t>
            </a:r>
            <a:r>
              <a:rPr lang="en-US" sz="2000" dirty="0"/>
              <a:t>Jn. </a:t>
            </a:r>
            <a:r>
              <a:rPr lang="en-US" sz="2000" dirty="0" smtClean="0"/>
              <a:t>14:1-3; 21:22-23</a:t>
            </a:r>
            <a:r>
              <a:rPr lang="en-US" sz="2000" dirty="0"/>
              <a:t>; </a:t>
            </a:r>
            <a:r>
              <a:rPr lang="en-US" sz="2000" dirty="0">
                <a:cs typeface="Times New Roman" pitchFamily="18" charset="0"/>
              </a:rPr>
              <a:t>Acts 1:9-11; 1 Cor. 15:23; 1 Th. 3:11-13; 4:13-18; 5:23; 2 Th. 1:6-10; 2:1-3; 1 Tim. 6:13-16; 2 Tim. 4:1; Heb. 9:28; 2 Pet. 3:10-13)</a:t>
            </a:r>
            <a:r>
              <a:rPr lang="en-US" sz="2000" dirty="0"/>
              <a:t> </a:t>
            </a:r>
          </a:p>
        </p:txBody>
      </p:sp>
      <p:sp>
        <p:nvSpPr>
          <p:cNvPr id="7" name="Slide Number Placeholder 5"/>
          <p:cNvSpPr>
            <a:spLocks noGrp="1"/>
          </p:cNvSpPr>
          <p:nvPr>
            <p:ph type="sldNum" sz="quarter" idx="12"/>
          </p:nvPr>
        </p:nvSpPr>
        <p:spPr/>
        <p:txBody>
          <a:bodyPr/>
          <a:lstStyle/>
          <a:p>
            <a:pPr>
              <a:defRPr/>
            </a:pPr>
            <a:fld id="{E2090D64-AD45-4BAC-83A0-114D3DB77169}" type="slidenum">
              <a:rPr lang="en-US">
                <a:solidFill>
                  <a:srgbClr val="FFFFFF"/>
                </a:solidFill>
              </a:rPr>
              <a:pPr>
                <a:defRPr/>
              </a:pPr>
              <a:t>287</a:t>
            </a:fld>
            <a:endParaRPr lang="en-US">
              <a:solidFill>
                <a:srgbClr val="FFFFFF"/>
              </a:solidFill>
            </a:endParaRPr>
          </a:p>
        </p:txBody>
      </p:sp>
      <p:sp>
        <p:nvSpPr>
          <p:cNvPr id="3" name="Footer Placeholder 2"/>
          <p:cNvSpPr>
            <a:spLocks noGrp="1"/>
          </p:cNvSpPr>
          <p:nvPr>
            <p:ph type="ftr" sz="quarter" idx="11"/>
          </p:nvPr>
        </p:nvSpPr>
        <p:spPr/>
        <p:txBody>
          <a:bodyPr/>
          <a:lstStyle/>
          <a:p>
            <a:pPr>
              <a:defRPr/>
            </a:pPr>
            <a:r>
              <a:rPr lang="en-US" smtClean="0">
                <a:solidFill>
                  <a:prstClr val="white"/>
                </a:solidFill>
              </a:rPr>
              <a:t>Kevin Kay</a:t>
            </a:r>
            <a:endParaRPr lang="en-US">
              <a:solidFill>
                <a:prstClr val="white"/>
              </a:solidFill>
            </a:endParaRPr>
          </a:p>
        </p:txBody>
      </p:sp>
    </p:spTree>
    <p:extLst>
      <p:ext uri="{BB962C8B-B14F-4D97-AF65-F5344CB8AC3E}">
        <p14:creationId xmlns:p14="http://schemas.microsoft.com/office/powerpoint/2010/main" val="3113270731"/>
      </p:ext>
    </p:extLst>
  </p:cSld>
  <p:clrMapOvr>
    <a:overrideClrMapping bg1="dk2" tx1="lt1" bg2="dk1" tx2="lt2" accent1="accent1" accent2="accent2" accent3="accent3" accent4="accent4" accent5="accent5" accent6="accent6" hlink="hlink" folHlink="folHlink"/>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par>
    </p:tnLst>
  </p:timing>
</p:sld>
</file>

<file path=ppt/slides/slide2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6019800" cy="1143000"/>
          </a:xfrm>
        </p:spPr>
        <p:txBody>
          <a:bodyPr/>
          <a:lstStyle/>
          <a:p>
            <a:pPr algn="l">
              <a:defRPr/>
            </a:pPr>
            <a:r>
              <a:rPr lang="en-US" dirty="0"/>
              <a:t>Imminent Comings</a:t>
            </a:r>
          </a:p>
        </p:txBody>
      </p:sp>
      <p:graphicFrame>
        <p:nvGraphicFramePr>
          <p:cNvPr id="7" name="Content Placeholder 6"/>
          <p:cNvGraphicFramePr>
            <a:graphicFrameLocks noGrp="1"/>
          </p:cNvGraphicFramePr>
          <p:nvPr>
            <p:ph idx="1"/>
            <p:extLst>
              <p:ext uri="{D42A27DB-BD31-4B8C-83A1-F6EECF244321}">
                <p14:modId xmlns:p14="http://schemas.microsoft.com/office/powerpoint/2010/main" val="4163762188"/>
              </p:ext>
            </p:extLst>
          </p:nvPr>
        </p:nvGraphicFramePr>
        <p:xfrm>
          <a:off x="457200" y="1478280"/>
          <a:ext cx="8229600" cy="4652645"/>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4" name="Slide Number Placeholder 3"/>
          <p:cNvSpPr>
            <a:spLocks noGrp="1"/>
          </p:cNvSpPr>
          <p:nvPr>
            <p:ph type="sldNum" sz="quarter" idx="12"/>
          </p:nvPr>
        </p:nvSpPr>
        <p:spPr/>
        <p:txBody>
          <a:bodyPr/>
          <a:lstStyle/>
          <a:p>
            <a:pPr>
              <a:defRPr/>
            </a:pPr>
            <a:fld id="{8FEE1BBC-D0AE-42C5-8EF8-9262AA1A4CD2}" type="slidenum">
              <a:rPr lang="en-US"/>
              <a:pPr>
                <a:defRPr/>
              </a:pPr>
              <a:t>288</a:t>
            </a:fld>
            <a:endParaRPr lang="en-US"/>
          </a:p>
        </p:txBody>
      </p:sp>
      <p:sp>
        <p:nvSpPr>
          <p:cNvPr id="5" name="Left Arrow Callout 4"/>
          <p:cNvSpPr/>
          <p:nvPr/>
        </p:nvSpPr>
        <p:spPr bwMode="auto">
          <a:xfrm>
            <a:off x="6534150" y="259080"/>
            <a:ext cx="2209800" cy="1219200"/>
          </a:xfrm>
          <a:prstGeom prst="leftArrowCallout">
            <a:avLst>
              <a:gd name="adj1" fmla="val 23125"/>
              <a:gd name="adj2" fmla="val 25000"/>
              <a:gd name="adj3" fmla="val 40000"/>
              <a:gd name="adj4" fmla="val 64977"/>
            </a:avLst>
          </a:prstGeom>
          <a:solidFill>
            <a:srgbClr val="C00000"/>
          </a:solidFill>
          <a:ln w="9525" cap="flat" cmpd="sng" algn="ctr">
            <a:noFill/>
            <a:prstDash val="solid"/>
            <a:round/>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91440" tIns="45720" rIns="91440" bIns="45720" numCol="1" rtlCol="0" anchor="ctr"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r>
              <a:rPr kumimoji="0" lang="en-US" sz="2800" b="0" i="0" u="none" strike="noStrike" cap="none" normalizeH="0" baseline="0" dirty="0" smtClean="0">
                <a:ln>
                  <a:noFill/>
                </a:ln>
                <a:solidFill>
                  <a:schemeClr val="tx1"/>
                </a:solidFill>
                <a:effectLst/>
                <a:latin typeface="+mj-lt"/>
              </a:rPr>
              <a:t>Not</a:t>
            </a:r>
            <a:br>
              <a:rPr kumimoji="0" lang="en-US" sz="2800" b="0" i="0" u="none" strike="noStrike" cap="none" normalizeH="0" baseline="0" dirty="0" smtClean="0">
                <a:ln>
                  <a:noFill/>
                </a:ln>
                <a:solidFill>
                  <a:schemeClr val="tx1"/>
                </a:solidFill>
                <a:effectLst/>
                <a:latin typeface="+mj-lt"/>
              </a:rPr>
            </a:br>
            <a:r>
              <a:rPr kumimoji="0" lang="en-US" sz="2800" b="0" i="0" u="none" strike="noStrike" cap="none" normalizeH="0" baseline="0" dirty="0" smtClean="0">
                <a:ln>
                  <a:noFill/>
                </a:ln>
                <a:solidFill>
                  <a:schemeClr val="tx1"/>
                </a:solidFill>
                <a:effectLst/>
                <a:latin typeface="+mj-lt"/>
              </a:rPr>
              <a:t>AD 70</a:t>
            </a:r>
          </a:p>
        </p:txBody>
      </p:sp>
      <p:sp>
        <p:nvSpPr>
          <p:cNvPr id="6" name="Footer Placeholder 5"/>
          <p:cNvSpPr>
            <a:spLocks noGrp="1"/>
          </p:cNvSpPr>
          <p:nvPr>
            <p:ph type="ftr" sz="quarter" idx="11"/>
          </p:nvPr>
        </p:nvSpPr>
        <p:spPr/>
        <p:txBody>
          <a:bodyPr/>
          <a:lstStyle/>
          <a:p>
            <a:pPr>
              <a:defRPr/>
            </a:pPr>
            <a:r>
              <a:rPr lang="en-US" smtClean="0"/>
              <a:t>Kevin Kay</a:t>
            </a:r>
            <a:endParaRPr lang="en-US"/>
          </a:p>
        </p:txBody>
      </p:sp>
    </p:spTree>
  </p:cSld>
  <p:clrMapOvr>
    <a:overrideClrMapping bg1="dk2" tx1="lt1" bg2="dk1" tx2="lt2" accent1="accent1" accent2="accent2" accent3="accent3" accent4="accent4" accent5="accent5" accent6="accent6" hlink="hlink" folHlink="folHlink"/>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par>
    </p:tnLst>
  </p:timing>
</p:sld>
</file>

<file path=ppt/slides/slide2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defRPr/>
            </a:pPr>
            <a:r>
              <a:rPr lang="en-US" dirty="0"/>
              <a:t>Comings Of The Lord</a:t>
            </a:r>
          </a:p>
        </p:txBody>
      </p:sp>
      <p:sp>
        <p:nvSpPr>
          <p:cNvPr id="5" name="Text Placeholder 4"/>
          <p:cNvSpPr>
            <a:spLocks noGrp="1"/>
          </p:cNvSpPr>
          <p:nvPr>
            <p:ph type="body" idx="1"/>
          </p:nvPr>
        </p:nvSpPr>
        <p:spPr>
          <a:solidFill>
            <a:schemeClr val="bg2">
              <a:lumMod val="60000"/>
              <a:lumOff val="40000"/>
            </a:schemeClr>
          </a:solidFill>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anchor="ctr"/>
          <a:lstStyle/>
          <a:p>
            <a:pPr algn="ctr">
              <a:defRPr/>
            </a:pPr>
            <a:r>
              <a:rPr lang="en-US" sz="2800" dirty="0"/>
              <a:t>Conditional Coming</a:t>
            </a:r>
          </a:p>
        </p:txBody>
      </p:sp>
      <p:sp>
        <p:nvSpPr>
          <p:cNvPr id="6" name="Content Placeholder 5"/>
          <p:cNvSpPr>
            <a:spLocks noGrp="1"/>
          </p:cNvSpPr>
          <p:nvPr>
            <p:ph sz="half" idx="2"/>
          </p:nvPr>
        </p:nvSpPr>
        <p:spPr>
          <a:xfrm>
            <a:off x="457200" y="2438400"/>
            <a:ext cx="4040188" cy="3687763"/>
          </a:xfrm>
        </p:spPr>
        <p:txBody>
          <a:bodyPr/>
          <a:lstStyle/>
          <a:p>
            <a:pPr marL="463550" indent="-463550">
              <a:spcBef>
                <a:spcPts val="0"/>
              </a:spcBef>
              <a:spcAft>
                <a:spcPts val="2400"/>
              </a:spcAft>
              <a:defRPr/>
            </a:pPr>
            <a:r>
              <a:rPr lang="en-US" dirty="0"/>
              <a:t>To </a:t>
            </a:r>
            <a:r>
              <a:rPr lang="en-US" b="1" dirty="0">
                <a:solidFill>
                  <a:srgbClr val="FFFF00"/>
                </a:solidFill>
              </a:rPr>
              <a:t>Indwell</a:t>
            </a:r>
            <a:r>
              <a:rPr lang="en-US" dirty="0"/>
              <a:t>  (Jn. 14:23)</a:t>
            </a:r>
          </a:p>
          <a:p>
            <a:pPr marL="463550" indent="-463550">
              <a:spcBef>
                <a:spcPts val="0"/>
              </a:spcBef>
              <a:spcAft>
                <a:spcPts val="2400"/>
              </a:spcAft>
              <a:defRPr/>
            </a:pPr>
            <a:r>
              <a:rPr lang="en-US" dirty="0"/>
              <a:t>To </a:t>
            </a:r>
            <a:r>
              <a:rPr lang="en-US" b="1" dirty="0">
                <a:solidFill>
                  <a:srgbClr val="FFFF00"/>
                </a:solidFill>
              </a:rPr>
              <a:t>Ephesus</a:t>
            </a:r>
            <a:r>
              <a:rPr lang="en-US" dirty="0"/>
              <a:t>  (Rev. 2:5)</a:t>
            </a:r>
          </a:p>
          <a:p>
            <a:pPr marL="463550" indent="-463550">
              <a:spcBef>
                <a:spcPts val="0"/>
              </a:spcBef>
              <a:spcAft>
                <a:spcPts val="2400"/>
              </a:spcAft>
              <a:defRPr/>
            </a:pPr>
            <a:r>
              <a:rPr lang="en-US" dirty="0"/>
              <a:t>To </a:t>
            </a:r>
            <a:r>
              <a:rPr lang="en-US" b="1" dirty="0" err="1">
                <a:solidFill>
                  <a:srgbClr val="FFFF00"/>
                </a:solidFill>
              </a:rPr>
              <a:t>Pergamos</a:t>
            </a:r>
            <a:r>
              <a:rPr lang="en-US" dirty="0"/>
              <a:t>  (Rev. 2:16)</a:t>
            </a:r>
          </a:p>
          <a:p>
            <a:pPr marL="463550" indent="-463550">
              <a:spcBef>
                <a:spcPts val="0"/>
              </a:spcBef>
              <a:spcAft>
                <a:spcPts val="2400"/>
              </a:spcAft>
              <a:defRPr/>
            </a:pPr>
            <a:r>
              <a:rPr lang="en-US" dirty="0"/>
              <a:t>To </a:t>
            </a:r>
            <a:r>
              <a:rPr lang="en-US" b="1" dirty="0">
                <a:solidFill>
                  <a:srgbClr val="FFFF00"/>
                </a:solidFill>
              </a:rPr>
              <a:t>Thyatira</a:t>
            </a:r>
            <a:r>
              <a:rPr lang="en-US" dirty="0"/>
              <a:t>  (Rev. 2:22)</a:t>
            </a:r>
          </a:p>
          <a:p>
            <a:pPr marL="463550" indent="-463550">
              <a:spcBef>
                <a:spcPts val="0"/>
              </a:spcBef>
              <a:spcAft>
                <a:spcPts val="2400"/>
              </a:spcAft>
              <a:defRPr/>
            </a:pPr>
            <a:r>
              <a:rPr lang="en-US" dirty="0"/>
              <a:t>To </a:t>
            </a:r>
            <a:r>
              <a:rPr lang="en-US" b="1" dirty="0">
                <a:solidFill>
                  <a:srgbClr val="FFFF00"/>
                </a:solidFill>
              </a:rPr>
              <a:t>Sardis</a:t>
            </a:r>
            <a:r>
              <a:rPr lang="en-US" dirty="0"/>
              <a:t>  (Rev. 3:3)</a:t>
            </a:r>
          </a:p>
          <a:p>
            <a:pPr>
              <a:defRPr/>
            </a:pPr>
            <a:endParaRPr lang="en-US" dirty="0"/>
          </a:p>
          <a:p>
            <a:pPr>
              <a:defRPr/>
            </a:pPr>
            <a:endParaRPr lang="en-US" dirty="0"/>
          </a:p>
        </p:txBody>
      </p:sp>
      <p:sp>
        <p:nvSpPr>
          <p:cNvPr id="7" name="Text Placeholder 6"/>
          <p:cNvSpPr>
            <a:spLocks noGrp="1"/>
          </p:cNvSpPr>
          <p:nvPr>
            <p:ph type="body" sz="quarter" idx="3"/>
          </p:nvPr>
        </p:nvSpPr>
        <p:spPr>
          <a:solidFill>
            <a:schemeClr val="bg2">
              <a:lumMod val="60000"/>
              <a:lumOff val="40000"/>
            </a:schemeClr>
          </a:solidFill>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anchor="ctr"/>
          <a:lstStyle/>
          <a:p>
            <a:pPr algn="ctr">
              <a:defRPr/>
            </a:pPr>
            <a:r>
              <a:rPr lang="en-US" sz="2800" dirty="0"/>
              <a:t>Unconditional Coming</a:t>
            </a:r>
          </a:p>
        </p:txBody>
      </p:sp>
      <p:sp>
        <p:nvSpPr>
          <p:cNvPr id="8" name="Content Placeholder 7"/>
          <p:cNvSpPr>
            <a:spLocks noGrp="1"/>
          </p:cNvSpPr>
          <p:nvPr>
            <p:ph sz="quarter" idx="4"/>
          </p:nvPr>
        </p:nvSpPr>
        <p:spPr>
          <a:xfrm>
            <a:off x="4645025" y="2438400"/>
            <a:ext cx="4041775" cy="3687763"/>
          </a:xfrm>
        </p:spPr>
        <p:txBody>
          <a:bodyPr/>
          <a:lstStyle/>
          <a:p>
            <a:pPr marL="463550" indent="-463550">
              <a:spcBef>
                <a:spcPts val="0"/>
              </a:spcBef>
              <a:spcAft>
                <a:spcPts val="2400"/>
              </a:spcAft>
              <a:defRPr/>
            </a:pPr>
            <a:r>
              <a:rPr lang="en-US" b="1" dirty="0">
                <a:solidFill>
                  <a:srgbClr val="FFFF00"/>
                </a:solidFill>
              </a:rPr>
              <a:t>Destruction of Jerusalem  </a:t>
            </a:r>
            <a:r>
              <a:rPr lang="en-US" dirty="0"/>
              <a:t>(Mt. 23:37-39; 24:29-31)</a:t>
            </a:r>
          </a:p>
          <a:p>
            <a:pPr marL="463550" indent="-463550">
              <a:spcBef>
                <a:spcPts val="0"/>
              </a:spcBef>
              <a:spcAft>
                <a:spcPts val="2400"/>
              </a:spcAft>
              <a:defRPr/>
            </a:pPr>
            <a:r>
              <a:rPr lang="en-US" b="1" dirty="0">
                <a:solidFill>
                  <a:srgbClr val="FFFF00"/>
                </a:solidFill>
              </a:rPr>
              <a:t>Second Coming  </a:t>
            </a:r>
            <a:r>
              <a:rPr lang="en-US" dirty="0"/>
              <a:t>(Jn. 14:1-3; Tit. 2:13; 2 Pet. 3:10)</a:t>
            </a:r>
          </a:p>
        </p:txBody>
      </p:sp>
      <p:sp>
        <p:nvSpPr>
          <p:cNvPr id="4" name="Slide Number Placeholder 3"/>
          <p:cNvSpPr>
            <a:spLocks noGrp="1"/>
          </p:cNvSpPr>
          <p:nvPr>
            <p:ph type="sldNum" sz="quarter" idx="12"/>
          </p:nvPr>
        </p:nvSpPr>
        <p:spPr/>
        <p:txBody>
          <a:bodyPr/>
          <a:lstStyle/>
          <a:p>
            <a:pPr>
              <a:defRPr/>
            </a:pPr>
            <a:fld id="{122EFB89-B374-4509-96CF-CA9036A18B30}" type="slidenum">
              <a:rPr lang="en-US"/>
              <a:pPr>
                <a:defRPr/>
              </a:pPr>
              <a:t>289</a:t>
            </a:fld>
            <a:endParaRPr lang="en-US"/>
          </a:p>
        </p:txBody>
      </p:sp>
      <p:sp>
        <p:nvSpPr>
          <p:cNvPr id="9" name="Footer Placeholder 8"/>
          <p:cNvSpPr>
            <a:spLocks noGrp="1"/>
          </p:cNvSpPr>
          <p:nvPr>
            <p:ph type="ftr" sz="quarter" idx="11"/>
          </p:nvPr>
        </p:nvSpPr>
        <p:spPr/>
        <p:txBody>
          <a:bodyPr/>
          <a:lstStyle/>
          <a:p>
            <a:pPr>
              <a:defRPr/>
            </a:pPr>
            <a:r>
              <a:rPr lang="en-US" smtClean="0"/>
              <a:t>Kevin Kay</a:t>
            </a:r>
            <a:endParaRPr lang="en-US"/>
          </a:p>
        </p:txBody>
      </p:sp>
    </p:spTree>
  </p:cSld>
  <p:clrMapOvr>
    <a:overrideClrMapping bg1="dk2" tx1="lt1" bg2="dk1" tx2="lt2" accent1="accent1" accent2="accent2" accent3="accent3" accent4="accent4" accent5="accent5" accent6="accent6" hlink="hlink" folHlink="folHlink"/>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i="1" dirty="0" smtClean="0"/>
              <a:t>The Epistle Of Barnabas</a:t>
            </a:r>
            <a:br>
              <a:rPr lang="en-US" i="1" dirty="0" smtClean="0"/>
            </a:br>
            <a:r>
              <a:rPr lang="en-US" sz="3000" dirty="0" smtClean="0">
                <a:latin typeface="+mn-lt"/>
              </a:rPr>
              <a:t>(ca. AD 70-100)</a:t>
            </a:r>
            <a:endParaRPr lang="en-US" sz="3000" dirty="0">
              <a:latin typeface="+mn-lt"/>
            </a:endParaRPr>
          </a:p>
        </p:txBody>
      </p:sp>
      <p:sp>
        <p:nvSpPr>
          <p:cNvPr id="3" name="Content Placeholder 2"/>
          <p:cNvSpPr>
            <a:spLocks noGrp="1"/>
          </p:cNvSpPr>
          <p:nvPr>
            <p:ph idx="1"/>
          </p:nvPr>
        </p:nvSpPr>
        <p:spPr/>
        <p:txBody>
          <a:bodyPr/>
          <a:lstStyle/>
          <a:p>
            <a:pPr marL="0" indent="457200">
              <a:spcBef>
                <a:spcPts val="0"/>
              </a:spcBef>
              <a:spcAft>
                <a:spcPts val="2400"/>
              </a:spcAft>
              <a:buNone/>
            </a:pPr>
            <a:r>
              <a:rPr lang="en-US" sz="2800" dirty="0" smtClean="0"/>
              <a:t>“The </a:t>
            </a:r>
            <a:r>
              <a:rPr lang="en-US" sz="2800" dirty="0"/>
              <a:t>Lord </a:t>
            </a:r>
            <a:r>
              <a:rPr lang="en-US" sz="2800" b="1" dirty="0">
                <a:solidFill>
                  <a:srgbClr val="FFFF00"/>
                </a:solidFill>
              </a:rPr>
              <a:t>will judge the world </a:t>
            </a:r>
            <a:r>
              <a:rPr lang="en-US" sz="2800" dirty="0"/>
              <a:t>without respect of persons. Each will receive as he has done: if he is righteous, his righteousness will precede him; if he is wicked, the reward of wickedness is before him</a:t>
            </a:r>
            <a:r>
              <a:rPr lang="en-US" sz="2800" dirty="0" smtClean="0"/>
              <a:t>.”  </a:t>
            </a:r>
            <a:r>
              <a:rPr lang="en-US" sz="2000" dirty="0" smtClean="0"/>
              <a:t>(ANF, 1:139)</a:t>
            </a:r>
          </a:p>
          <a:p>
            <a:pPr marL="0" indent="457200">
              <a:spcBef>
                <a:spcPts val="0"/>
              </a:spcBef>
              <a:spcAft>
                <a:spcPts val="2400"/>
              </a:spcAft>
              <a:buNone/>
            </a:pPr>
            <a:r>
              <a:rPr lang="en-US" sz="2800" dirty="0"/>
              <a:t>“If therefore the Son of God, who is Lord [of all things], and who </a:t>
            </a:r>
            <a:r>
              <a:rPr lang="en-US" sz="2800" b="1" dirty="0">
                <a:solidFill>
                  <a:srgbClr val="FFFF00"/>
                </a:solidFill>
              </a:rPr>
              <a:t>will judge the living and the dead</a:t>
            </a:r>
            <a:r>
              <a:rPr lang="en-US" sz="2800" dirty="0"/>
              <a:t>, suffered, that His stroke might give us life, let us believe that the Son of God could not have suffered except for our sakes.”  </a:t>
            </a:r>
            <a:r>
              <a:rPr lang="en-US" sz="1600" dirty="0"/>
              <a:t>(ANF, </a:t>
            </a:r>
            <a:r>
              <a:rPr lang="en-US" sz="1600" dirty="0" smtClean="0"/>
              <a:t>1:141)</a:t>
            </a:r>
          </a:p>
        </p:txBody>
      </p:sp>
      <p:sp>
        <p:nvSpPr>
          <p:cNvPr id="4" name="Slide Number Placeholder 3"/>
          <p:cNvSpPr>
            <a:spLocks noGrp="1"/>
          </p:cNvSpPr>
          <p:nvPr>
            <p:ph type="sldNum" sz="quarter" idx="12"/>
          </p:nvPr>
        </p:nvSpPr>
        <p:spPr/>
        <p:txBody>
          <a:bodyPr/>
          <a:lstStyle/>
          <a:p>
            <a:pPr>
              <a:defRPr/>
            </a:pPr>
            <a:fld id="{A4F3638C-56A7-4D86-A7E5-624150A63992}" type="slidenum">
              <a:rPr lang="en-US" smtClean="0">
                <a:solidFill>
                  <a:srgbClr val="FFFFFF"/>
                </a:solidFill>
              </a:rPr>
              <a:pPr>
                <a:defRPr/>
              </a:pPr>
              <a:t>29</a:t>
            </a:fld>
            <a:endParaRPr lang="en-US">
              <a:solidFill>
                <a:srgbClr val="FFFFFF"/>
              </a:solidFill>
            </a:endParaRPr>
          </a:p>
        </p:txBody>
      </p:sp>
    </p:spTree>
    <p:extLst>
      <p:ext uri="{BB962C8B-B14F-4D97-AF65-F5344CB8AC3E}">
        <p14:creationId xmlns:p14="http://schemas.microsoft.com/office/powerpoint/2010/main" val="2027116380"/>
      </p:ext>
    </p:extLst>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par>
    </p:tnLst>
  </p:timing>
</p:sld>
</file>

<file path=ppt/slides/slide2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7"/>
          <p:cNvSpPr>
            <a:spLocks noGrp="1"/>
          </p:cNvSpPr>
          <p:nvPr>
            <p:ph type="title"/>
          </p:nvPr>
        </p:nvSpPr>
        <p:spPr/>
        <p:txBody>
          <a:bodyPr/>
          <a:lstStyle/>
          <a:p>
            <a:pPr>
              <a:defRPr/>
            </a:pPr>
            <a:r>
              <a:rPr lang="en-US" dirty="0"/>
              <a:t>Delayed </a:t>
            </a:r>
            <a:r>
              <a:rPr lang="en-US" dirty="0" smtClean="0"/>
              <a:t>Coming</a:t>
            </a:r>
            <a:endParaRPr lang="en-US" dirty="0"/>
          </a:p>
        </p:txBody>
      </p:sp>
      <p:sp>
        <p:nvSpPr>
          <p:cNvPr id="9" name="Content Placeholder 8"/>
          <p:cNvSpPr>
            <a:spLocks noGrp="1"/>
          </p:cNvSpPr>
          <p:nvPr>
            <p:ph idx="1"/>
          </p:nvPr>
        </p:nvSpPr>
        <p:spPr>
          <a:xfrm>
            <a:off x="457200" y="1447800"/>
            <a:ext cx="8229600" cy="4683125"/>
          </a:xfrm>
        </p:spPr>
        <p:txBody>
          <a:bodyPr/>
          <a:lstStyle/>
          <a:p>
            <a:pPr marL="463550" indent="-463550">
              <a:spcBef>
                <a:spcPts val="0"/>
              </a:spcBef>
              <a:spcAft>
                <a:spcPts val="1800"/>
              </a:spcAft>
              <a:defRPr/>
            </a:pPr>
            <a:r>
              <a:rPr lang="en-US" sz="2800" dirty="0"/>
              <a:t>Like </a:t>
            </a:r>
            <a:r>
              <a:rPr lang="en-US" sz="2800" b="1" dirty="0">
                <a:solidFill>
                  <a:srgbClr val="FFFF00"/>
                </a:solidFill>
              </a:rPr>
              <a:t>flood</a:t>
            </a:r>
            <a:r>
              <a:rPr lang="en-US" sz="2800" dirty="0"/>
              <a:t> in </a:t>
            </a:r>
            <a:r>
              <a:rPr lang="en-US" sz="2800" dirty="0" smtClean="0"/>
              <a:t>Noah’s </a:t>
            </a:r>
            <a:r>
              <a:rPr lang="en-US" sz="2800" dirty="0"/>
              <a:t>days  (Mt. </a:t>
            </a:r>
            <a:r>
              <a:rPr lang="en-US" sz="2800" dirty="0" smtClean="0"/>
              <a:t>24:36-39; cf. 1 Pet. 3:20; Gen. 6:3)</a:t>
            </a:r>
            <a:endParaRPr lang="en-US" sz="2800" dirty="0"/>
          </a:p>
          <a:p>
            <a:pPr marL="463550" indent="-463550">
              <a:spcBef>
                <a:spcPts val="0"/>
              </a:spcBef>
              <a:spcAft>
                <a:spcPts val="1800"/>
              </a:spcAft>
              <a:defRPr/>
            </a:pPr>
            <a:r>
              <a:rPr lang="en-US" sz="2800" dirty="0"/>
              <a:t>Master </a:t>
            </a:r>
            <a:r>
              <a:rPr lang="en-US" sz="2800" b="1" dirty="0">
                <a:solidFill>
                  <a:srgbClr val="FFFF00"/>
                </a:solidFill>
              </a:rPr>
              <a:t>delayed return  </a:t>
            </a:r>
            <a:r>
              <a:rPr lang="en-US" sz="2800" dirty="0"/>
              <a:t>(Mt. 24:48-51)</a:t>
            </a:r>
          </a:p>
          <a:p>
            <a:pPr marL="463550" indent="-463550">
              <a:spcBef>
                <a:spcPts val="0"/>
              </a:spcBef>
              <a:spcAft>
                <a:spcPts val="1800"/>
              </a:spcAft>
              <a:defRPr/>
            </a:pPr>
            <a:r>
              <a:rPr lang="en-US" sz="2800" dirty="0"/>
              <a:t>Bridegroom </a:t>
            </a:r>
            <a:r>
              <a:rPr lang="en-US" sz="2800" b="1" dirty="0">
                <a:solidFill>
                  <a:srgbClr val="FFFF00"/>
                </a:solidFill>
              </a:rPr>
              <a:t>delayed coming  </a:t>
            </a:r>
            <a:r>
              <a:rPr lang="en-US" sz="2800" dirty="0"/>
              <a:t>(Mt. 25:5)</a:t>
            </a:r>
          </a:p>
          <a:p>
            <a:pPr marL="463550" indent="-463550">
              <a:spcBef>
                <a:spcPts val="0"/>
              </a:spcBef>
              <a:spcAft>
                <a:spcPts val="1800"/>
              </a:spcAft>
              <a:defRPr/>
            </a:pPr>
            <a:r>
              <a:rPr lang="en-US" sz="2800" dirty="0"/>
              <a:t>Lord returned </a:t>
            </a:r>
            <a:r>
              <a:rPr lang="en-US" sz="2800" b="1" dirty="0" smtClean="0">
                <a:solidFill>
                  <a:srgbClr val="FFFF00"/>
                </a:solidFill>
              </a:rPr>
              <a:t>“after </a:t>
            </a:r>
            <a:r>
              <a:rPr lang="en-US" sz="2800" b="1" dirty="0">
                <a:solidFill>
                  <a:srgbClr val="FFFF00"/>
                </a:solidFill>
              </a:rPr>
              <a:t>a long </a:t>
            </a:r>
            <a:r>
              <a:rPr lang="en-US" sz="2800" b="1" dirty="0" smtClean="0">
                <a:solidFill>
                  <a:srgbClr val="FFFF00"/>
                </a:solidFill>
              </a:rPr>
              <a:t>time”</a:t>
            </a:r>
            <a:r>
              <a:rPr lang="en-US" sz="2800" dirty="0" smtClean="0"/>
              <a:t>  </a:t>
            </a:r>
            <a:r>
              <a:rPr lang="en-US" sz="2800" dirty="0"/>
              <a:t>(Mt. 25:19)</a:t>
            </a:r>
          </a:p>
          <a:p>
            <a:pPr marL="463550" indent="-463550">
              <a:spcBef>
                <a:spcPts val="0"/>
              </a:spcBef>
              <a:spcAft>
                <a:spcPts val="1800"/>
              </a:spcAft>
              <a:defRPr/>
            </a:pPr>
            <a:r>
              <a:rPr lang="en-US" sz="2800" dirty="0"/>
              <a:t>After a </a:t>
            </a:r>
            <a:r>
              <a:rPr lang="en-US" sz="2800" b="1" dirty="0">
                <a:solidFill>
                  <a:srgbClr val="FFFF00"/>
                </a:solidFill>
              </a:rPr>
              <a:t>falling away  </a:t>
            </a:r>
            <a:r>
              <a:rPr lang="en-US" sz="2800" dirty="0"/>
              <a:t>(2 Th. 2:1-5)</a:t>
            </a:r>
          </a:p>
          <a:p>
            <a:pPr marL="463550" indent="-463550">
              <a:spcBef>
                <a:spcPts val="0"/>
              </a:spcBef>
              <a:spcAft>
                <a:spcPts val="1800"/>
              </a:spcAft>
              <a:defRPr/>
            </a:pPr>
            <a:r>
              <a:rPr lang="en-US" sz="2800" b="1" dirty="0" smtClean="0">
                <a:solidFill>
                  <a:srgbClr val="FFFF00"/>
                </a:solidFill>
              </a:rPr>
              <a:t>“Where </a:t>
            </a:r>
            <a:r>
              <a:rPr lang="en-US" sz="2800" b="1" dirty="0">
                <a:solidFill>
                  <a:srgbClr val="FFFF00"/>
                </a:solidFill>
              </a:rPr>
              <a:t>is the promise of His coming</a:t>
            </a:r>
            <a:r>
              <a:rPr lang="en-US" sz="2800" b="1" dirty="0" smtClean="0">
                <a:solidFill>
                  <a:srgbClr val="FFFF00"/>
                </a:solidFill>
              </a:rPr>
              <a:t>?”  </a:t>
            </a:r>
            <a:r>
              <a:rPr lang="en-US" sz="2800" dirty="0"/>
              <a:t>(2 Pet. 3:4)</a:t>
            </a:r>
          </a:p>
        </p:txBody>
      </p:sp>
      <p:sp>
        <p:nvSpPr>
          <p:cNvPr id="7" name="Slide Number Placeholder 6"/>
          <p:cNvSpPr>
            <a:spLocks noGrp="1"/>
          </p:cNvSpPr>
          <p:nvPr>
            <p:ph type="sldNum" sz="quarter" idx="12"/>
          </p:nvPr>
        </p:nvSpPr>
        <p:spPr/>
        <p:txBody>
          <a:bodyPr/>
          <a:lstStyle/>
          <a:p>
            <a:pPr>
              <a:defRPr/>
            </a:pPr>
            <a:fld id="{C1D4BC69-4ADC-4C4D-BA93-668AA3E2081B}" type="slidenum">
              <a:rPr lang="en-US"/>
              <a:pPr>
                <a:defRPr/>
              </a:pPr>
              <a:t>290</a:t>
            </a:fld>
            <a:endParaRPr lang="en-US"/>
          </a:p>
        </p:txBody>
      </p:sp>
      <p:sp>
        <p:nvSpPr>
          <p:cNvPr id="3" name="Footer Placeholder 2"/>
          <p:cNvSpPr>
            <a:spLocks noGrp="1"/>
          </p:cNvSpPr>
          <p:nvPr>
            <p:ph type="ftr" sz="quarter" idx="11"/>
          </p:nvPr>
        </p:nvSpPr>
        <p:spPr/>
        <p:txBody>
          <a:bodyPr/>
          <a:lstStyle/>
          <a:p>
            <a:pPr>
              <a:defRPr/>
            </a:pPr>
            <a:r>
              <a:rPr lang="en-US" smtClean="0"/>
              <a:t>Kevin Kay</a:t>
            </a:r>
            <a:endParaRPr lang="en-US"/>
          </a:p>
        </p:txBody>
      </p:sp>
    </p:spTree>
  </p:cSld>
  <p:clrMapOvr>
    <a:overrideClrMapping bg1="dk2" tx1="lt1" bg2="dk1" tx2="lt2" accent1="accent1" accent2="accent2" accent3="accent3" accent4="accent4" accent5="accent5" accent6="accent6" hlink="hlink" folHlink="folHlink"/>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par>
    </p:tnLst>
  </p:timing>
</p:sld>
</file>

<file path=ppt/slides/slide2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7"/>
          <p:cNvSpPr>
            <a:spLocks noGrp="1"/>
          </p:cNvSpPr>
          <p:nvPr>
            <p:ph type="title"/>
          </p:nvPr>
        </p:nvSpPr>
        <p:spPr/>
        <p:txBody>
          <a:bodyPr/>
          <a:lstStyle/>
          <a:p>
            <a:pPr algn="l">
              <a:defRPr/>
            </a:pPr>
            <a:r>
              <a:rPr lang="en-US" sz="3000" dirty="0">
                <a:latin typeface="+mn-lt"/>
              </a:rPr>
              <a:t>A Coming That</a:t>
            </a:r>
            <a:r>
              <a:rPr lang="en-US" dirty="0"/>
              <a:t/>
            </a:r>
            <a:br>
              <a:rPr lang="en-US" dirty="0"/>
            </a:br>
            <a:r>
              <a:rPr lang="en-US" dirty="0" smtClean="0"/>
              <a:t>Doesn’t </a:t>
            </a:r>
            <a:r>
              <a:rPr lang="en-US" dirty="0"/>
              <a:t>Fit AD 70</a:t>
            </a:r>
          </a:p>
        </p:txBody>
      </p:sp>
      <p:sp>
        <p:nvSpPr>
          <p:cNvPr id="9" name="Content Placeholder 8"/>
          <p:cNvSpPr>
            <a:spLocks noGrp="1"/>
          </p:cNvSpPr>
          <p:nvPr>
            <p:ph idx="1"/>
          </p:nvPr>
        </p:nvSpPr>
        <p:spPr>
          <a:xfrm>
            <a:off x="457200" y="1676400"/>
            <a:ext cx="8229600" cy="4454525"/>
          </a:xfrm>
        </p:spPr>
        <p:txBody>
          <a:bodyPr/>
          <a:lstStyle/>
          <a:p>
            <a:pPr marL="463550" indent="-463550">
              <a:spcBef>
                <a:spcPts val="0"/>
              </a:spcBef>
              <a:spcAft>
                <a:spcPts val="1800"/>
              </a:spcAft>
              <a:defRPr/>
            </a:pPr>
            <a:r>
              <a:rPr lang="en-US" sz="2800" dirty="0"/>
              <a:t>Coming to </a:t>
            </a:r>
            <a:r>
              <a:rPr lang="en-US" sz="2800" b="1" dirty="0">
                <a:solidFill>
                  <a:srgbClr val="FFFF00"/>
                </a:solidFill>
              </a:rPr>
              <a:t>judge all nations  </a:t>
            </a:r>
            <a:r>
              <a:rPr lang="en-US" sz="2800" dirty="0"/>
              <a:t>(Mt. 25:31-33)</a:t>
            </a:r>
          </a:p>
          <a:p>
            <a:pPr marL="463550" indent="-463550">
              <a:spcBef>
                <a:spcPts val="0"/>
              </a:spcBef>
              <a:spcAft>
                <a:spcPts val="1800"/>
              </a:spcAft>
              <a:defRPr/>
            </a:pPr>
            <a:r>
              <a:rPr lang="en-US" sz="2800" dirty="0"/>
              <a:t>Coming like </a:t>
            </a:r>
            <a:r>
              <a:rPr lang="en-US" sz="2800" b="1" dirty="0" smtClean="0">
                <a:solidFill>
                  <a:srgbClr val="FFFF00"/>
                </a:solidFill>
              </a:rPr>
              <a:t>Jesus’ ascension  </a:t>
            </a:r>
            <a:r>
              <a:rPr lang="en-US" sz="2800" dirty="0"/>
              <a:t>(Acts 1:9-11)</a:t>
            </a:r>
          </a:p>
          <a:p>
            <a:pPr marL="463550" indent="-463550">
              <a:spcBef>
                <a:spcPts val="0"/>
              </a:spcBef>
              <a:spcAft>
                <a:spcPts val="1800"/>
              </a:spcAft>
              <a:defRPr/>
            </a:pPr>
            <a:r>
              <a:rPr lang="en-US" sz="2800" dirty="0"/>
              <a:t>Coming that is </a:t>
            </a:r>
            <a:r>
              <a:rPr lang="en-US" sz="2800" b="1" dirty="0">
                <a:solidFill>
                  <a:srgbClr val="FFFF00"/>
                </a:solidFill>
              </a:rPr>
              <a:t>personal</a:t>
            </a:r>
            <a:r>
              <a:rPr lang="en-US" sz="2800" dirty="0"/>
              <a:t>, </a:t>
            </a:r>
            <a:r>
              <a:rPr lang="en-US" sz="2800" b="1" dirty="0">
                <a:solidFill>
                  <a:srgbClr val="FFFF00"/>
                </a:solidFill>
              </a:rPr>
              <a:t>audible</a:t>
            </a:r>
            <a:r>
              <a:rPr lang="en-US" sz="2800" dirty="0"/>
              <a:t>, and </a:t>
            </a:r>
            <a:r>
              <a:rPr lang="en-US" sz="2800" b="1" dirty="0">
                <a:solidFill>
                  <a:srgbClr val="FFFF00"/>
                </a:solidFill>
              </a:rPr>
              <a:t>visible</a:t>
            </a:r>
            <a:r>
              <a:rPr lang="en-US" sz="2800" dirty="0"/>
              <a:t>  (1 Th. 4:13-18)</a:t>
            </a:r>
          </a:p>
          <a:p>
            <a:pPr marL="463550" indent="-463550">
              <a:spcBef>
                <a:spcPts val="0"/>
              </a:spcBef>
              <a:spcAft>
                <a:spcPts val="1800"/>
              </a:spcAft>
              <a:defRPr/>
            </a:pPr>
            <a:r>
              <a:rPr lang="en-US" sz="2800" dirty="0"/>
              <a:t>Coming to </a:t>
            </a:r>
            <a:r>
              <a:rPr lang="en-US" sz="2800" b="1" dirty="0">
                <a:solidFill>
                  <a:srgbClr val="FFFF00"/>
                </a:solidFill>
              </a:rPr>
              <a:t>punish </a:t>
            </a:r>
            <a:r>
              <a:rPr lang="en-US" sz="2800" b="1" dirty="0" smtClean="0">
                <a:solidFill>
                  <a:srgbClr val="FFFF00"/>
                </a:solidFill>
              </a:rPr>
              <a:t>the </a:t>
            </a:r>
            <a:r>
              <a:rPr lang="en-US" sz="2800" b="1" dirty="0">
                <a:solidFill>
                  <a:srgbClr val="FFFF00"/>
                </a:solidFill>
              </a:rPr>
              <a:t>ungodly  </a:t>
            </a:r>
            <a:r>
              <a:rPr lang="en-US" sz="2800" dirty="0"/>
              <a:t>(Jude 14-15; 2 Pet. 3:7; Jn. 12:48; 2 Th. 1:7-10)</a:t>
            </a:r>
          </a:p>
          <a:p>
            <a:pPr marL="463550" indent="-463550">
              <a:spcBef>
                <a:spcPts val="0"/>
              </a:spcBef>
              <a:spcAft>
                <a:spcPts val="1800"/>
              </a:spcAft>
              <a:defRPr/>
            </a:pPr>
            <a:r>
              <a:rPr lang="en-US" sz="2800" dirty="0"/>
              <a:t>Coming to </a:t>
            </a:r>
            <a:r>
              <a:rPr lang="en-US" sz="2800" b="1" dirty="0">
                <a:solidFill>
                  <a:srgbClr val="FFFF00"/>
                </a:solidFill>
              </a:rPr>
              <a:t>destroy the heavens and the earth</a:t>
            </a:r>
            <a:r>
              <a:rPr lang="en-US" sz="2800" dirty="0"/>
              <a:t>  (2 Pet. 3:3-13)</a:t>
            </a:r>
          </a:p>
        </p:txBody>
      </p:sp>
      <p:sp>
        <p:nvSpPr>
          <p:cNvPr id="7" name="Slide Number Placeholder 6"/>
          <p:cNvSpPr>
            <a:spLocks noGrp="1"/>
          </p:cNvSpPr>
          <p:nvPr>
            <p:ph type="sldNum" sz="quarter" idx="12"/>
          </p:nvPr>
        </p:nvSpPr>
        <p:spPr/>
        <p:txBody>
          <a:bodyPr/>
          <a:lstStyle/>
          <a:p>
            <a:pPr>
              <a:defRPr/>
            </a:pPr>
            <a:fld id="{C50EAF6A-347B-4DBA-8A92-A2EDEBB5BFD1}" type="slidenum">
              <a:rPr lang="en-US"/>
              <a:pPr>
                <a:defRPr/>
              </a:pPr>
              <a:t>291</a:t>
            </a:fld>
            <a:endParaRPr lang="en-US"/>
          </a:p>
        </p:txBody>
      </p:sp>
      <p:sp>
        <p:nvSpPr>
          <p:cNvPr id="3" name="Footer Placeholder 2"/>
          <p:cNvSpPr>
            <a:spLocks noGrp="1"/>
          </p:cNvSpPr>
          <p:nvPr>
            <p:ph type="ftr" sz="quarter" idx="11"/>
          </p:nvPr>
        </p:nvSpPr>
        <p:spPr/>
        <p:txBody>
          <a:bodyPr/>
          <a:lstStyle/>
          <a:p>
            <a:pPr>
              <a:defRPr/>
            </a:pPr>
            <a:r>
              <a:rPr lang="en-US" smtClean="0"/>
              <a:t>Kevin Kay</a:t>
            </a:r>
            <a:endParaRPr lang="en-US"/>
          </a:p>
        </p:txBody>
      </p:sp>
    </p:spTree>
  </p:cSld>
  <p:clrMapOvr>
    <a:overrideClrMapping bg1="dk2" tx1="lt1" bg2="dk1" tx2="lt2" accent1="accent1" accent2="accent2" accent3="accent3" accent4="accent4" accent5="accent5" accent6="accent6" hlink="hlink" folHlink="folHlink"/>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par>
    </p:tnLst>
  </p:timing>
</p:sld>
</file>

<file path=ppt/slides/slide2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defRPr/>
            </a:pPr>
            <a:r>
              <a:rPr lang="en-US" sz="4200" dirty="0" smtClean="0"/>
              <a:t>Which Makes More Sense?</a:t>
            </a:r>
            <a:endParaRPr lang="en-US" sz="4200" dirty="0"/>
          </a:p>
        </p:txBody>
      </p:sp>
      <p:graphicFrame>
        <p:nvGraphicFramePr>
          <p:cNvPr id="5" name="Content Placeholder 4"/>
          <p:cNvGraphicFramePr>
            <a:graphicFrameLocks noGrp="1"/>
          </p:cNvGraphicFramePr>
          <p:nvPr>
            <p:ph idx="1"/>
            <p:extLst>
              <p:ext uri="{D42A27DB-BD31-4B8C-83A1-F6EECF244321}">
                <p14:modId xmlns:p14="http://schemas.microsoft.com/office/powerpoint/2010/main" val="1341034589"/>
              </p:ext>
            </p:extLst>
          </p:nvPr>
        </p:nvGraphicFramePr>
        <p:xfrm>
          <a:off x="457200" y="1600200"/>
          <a:ext cx="8229600" cy="4191001"/>
        </p:xfrm>
        <a:graphic>
          <a:graphicData uri="http://schemas.openxmlformats.org/drawingml/2006/table">
            <a:tbl>
              <a:tblPr firstRow="1" bandRow="1">
                <a:tableStyleId>{5C22544A-7EE6-4342-B048-85BDC9FD1C3A}</a:tableStyleId>
              </a:tblPr>
              <a:tblGrid>
                <a:gridCol w="6019800"/>
                <a:gridCol w="1066800"/>
                <a:gridCol w="1143000"/>
              </a:tblGrid>
              <a:tr h="601312">
                <a:tc>
                  <a:txBody>
                    <a:bodyPr/>
                    <a:lstStyle/>
                    <a:p>
                      <a:pPr algn="ctr"/>
                      <a:r>
                        <a:rPr lang="en-US" sz="3200" b="0" dirty="0" smtClean="0">
                          <a:solidFill>
                            <a:srgbClr val="FFFF00"/>
                          </a:solidFill>
                          <a:latin typeface="+mj-lt"/>
                        </a:rPr>
                        <a:t>Coming Of The Lord</a:t>
                      </a:r>
                      <a:endParaRPr lang="en-US" sz="3200" b="0" dirty="0">
                        <a:solidFill>
                          <a:srgbClr val="FFFF00"/>
                        </a:solidFill>
                        <a:latin typeface="+mj-lt"/>
                      </a:endParaRPr>
                    </a:p>
                  </a:txBody>
                  <a:tcPr marT="45724" marB="45724" anchor="ctr"/>
                </a:tc>
                <a:tc>
                  <a:txBody>
                    <a:bodyPr/>
                    <a:lstStyle/>
                    <a:p>
                      <a:pPr algn="ctr"/>
                      <a:r>
                        <a:rPr lang="en-US" sz="2000" dirty="0"/>
                        <a:t>AD</a:t>
                      </a:r>
                      <a:r>
                        <a:rPr lang="en-US" sz="2000" baseline="0" dirty="0"/>
                        <a:t> 70</a:t>
                      </a:r>
                      <a:endParaRPr lang="en-US" sz="2000" dirty="0"/>
                    </a:p>
                  </a:txBody>
                  <a:tcPr marT="45724" marB="45724" anchor="ctr"/>
                </a:tc>
                <a:tc>
                  <a:txBody>
                    <a:bodyPr/>
                    <a:lstStyle/>
                    <a:p>
                      <a:pPr algn="ctr"/>
                      <a:r>
                        <a:rPr lang="en-US" sz="2000" dirty="0"/>
                        <a:t>Future</a:t>
                      </a:r>
                    </a:p>
                  </a:txBody>
                  <a:tcPr marT="45724" marB="45724" anchor="ctr"/>
                </a:tc>
              </a:tr>
              <a:tr h="646145">
                <a:tc>
                  <a:txBody>
                    <a:bodyPr/>
                    <a:lstStyle/>
                    <a:p>
                      <a:pPr marL="0" marR="0" lvl="3" indent="0" algn="l" defTabSz="914400" rtl="0" eaLnBrk="1" fontAlgn="auto" latinLnBrk="0" hangingPunct="1">
                        <a:lnSpc>
                          <a:spcPct val="100000"/>
                        </a:lnSpc>
                        <a:spcBef>
                          <a:spcPts val="0"/>
                        </a:spcBef>
                        <a:spcAft>
                          <a:spcPts val="0"/>
                        </a:spcAft>
                        <a:buClrTx/>
                        <a:buSzTx/>
                        <a:buFontTx/>
                        <a:buNone/>
                        <a:tabLst/>
                        <a:defRPr/>
                      </a:pPr>
                      <a:r>
                        <a:rPr lang="en-US" sz="2000" dirty="0" smtClean="0">
                          <a:solidFill>
                            <a:srgbClr val="002060"/>
                          </a:solidFill>
                          <a:effectLst/>
                        </a:rPr>
                        <a:t>Judge </a:t>
                      </a:r>
                      <a:r>
                        <a:rPr lang="en-US" sz="2000" b="0" dirty="0" smtClean="0">
                          <a:solidFill>
                            <a:srgbClr val="002060"/>
                          </a:solidFill>
                          <a:effectLst/>
                          <a:latin typeface="+mj-lt"/>
                        </a:rPr>
                        <a:t>all nations  </a:t>
                      </a:r>
                      <a:r>
                        <a:rPr lang="en-US" sz="2000" dirty="0" smtClean="0">
                          <a:solidFill>
                            <a:srgbClr val="002060"/>
                          </a:solidFill>
                          <a:effectLst/>
                        </a:rPr>
                        <a:t>(Mt.</a:t>
                      </a:r>
                      <a:r>
                        <a:rPr lang="en-US" sz="2000" baseline="0" dirty="0" smtClean="0">
                          <a:solidFill>
                            <a:srgbClr val="002060"/>
                          </a:solidFill>
                          <a:effectLst/>
                        </a:rPr>
                        <a:t> </a:t>
                      </a:r>
                      <a:r>
                        <a:rPr lang="en-US" sz="2000" dirty="0" smtClean="0"/>
                        <a:t>25:31-33)</a:t>
                      </a:r>
                      <a:endParaRPr lang="en-US" sz="2000" dirty="0" smtClean="0">
                        <a:solidFill>
                          <a:srgbClr val="002060"/>
                        </a:solidFill>
                        <a:effectLst/>
                      </a:endParaRPr>
                    </a:p>
                  </a:txBody>
                  <a:tcPr marT="45724" marB="45724" anchor="ctr"/>
                </a:tc>
                <a:tc>
                  <a:txBody>
                    <a:bodyPr/>
                    <a:lstStyle/>
                    <a:p>
                      <a:pPr algn="ctr"/>
                      <a:r>
                        <a:rPr lang="en-US" sz="3000" dirty="0" smtClean="0">
                          <a:sym typeface="Wingdings"/>
                        </a:rPr>
                        <a:t></a:t>
                      </a:r>
                      <a:endParaRPr lang="en-US" sz="3000" dirty="0"/>
                    </a:p>
                  </a:txBody>
                  <a:tcPr marT="45724" marB="45724" anchor="ct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3000" dirty="0" smtClean="0">
                          <a:sym typeface="Wingdings"/>
                        </a:rPr>
                        <a:t></a:t>
                      </a:r>
                      <a:endParaRPr lang="en-US" sz="3000" dirty="0" smtClean="0"/>
                    </a:p>
                  </a:txBody>
                  <a:tcPr marT="45724" marB="45724" anchor="ctr"/>
                </a:tc>
              </a:tr>
              <a:tr h="646145">
                <a:tc>
                  <a:txBody>
                    <a:bodyPr/>
                    <a:lstStyle/>
                    <a:p>
                      <a:pPr marL="0" marR="0" lvl="3" indent="0" algn="l" defTabSz="914400" rtl="0" eaLnBrk="1" fontAlgn="auto" latinLnBrk="0" hangingPunct="1">
                        <a:lnSpc>
                          <a:spcPct val="100000"/>
                        </a:lnSpc>
                        <a:spcBef>
                          <a:spcPts val="0"/>
                        </a:spcBef>
                        <a:spcAft>
                          <a:spcPts val="0"/>
                        </a:spcAft>
                        <a:buClrTx/>
                        <a:buSzTx/>
                        <a:buFontTx/>
                        <a:buNone/>
                        <a:tabLst/>
                        <a:defRPr/>
                      </a:pPr>
                      <a:r>
                        <a:rPr lang="en-US" sz="2000" dirty="0" smtClean="0">
                          <a:solidFill>
                            <a:srgbClr val="002060"/>
                          </a:solidFill>
                          <a:effectLst/>
                        </a:rPr>
                        <a:t>Like Jesus’ </a:t>
                      </a:r>
                      <a:r>
                        <a:rPr lang="en-US" sz="2000" b="0" kern="1200" dirty="0" smtClean="0">
                          <a:solidFill>
                            <a:srgbClr val="002060"/>
                          </a:solidFill>
                          <a:effectLst/>
                          <a:latin typeface="+mj-lt"/>
                          <a:ea typeface="+mn-ea"/>
                          <a:cs typeface="+mn-cs"/>
                        </a:rPr>
                        <a:t>ascension</a:t>
                      </a:r>
                      <a:r>
                        <a:rPr lang="en-US" sz="2000" dirty="0" smtClean="0">
                          <a:solidFill>
                            <a:srgbClr val="002060"/>
                          </a:solidFill>
                          <a:effectLst/>
                        </a:rPr>
                        <a:t>  (Acts 1:9-11)</a:t>
                      </a:r>
                    </a:p>
                  </a:txBody>
                  <a:tcPr marT="45724" marB="45724" anchor="ctr"/>
                </a:tc>
                <a:tc>
                  <a:txBody>
                    <a:bodyPr/>
                    <a:lstStyle/>
                    <a:p>
                      <a:pPr algn="ctr"/>
                      <a:r>
                        <a:rPr lang="en-US" sz="3000" dirty="0" smtClean="0">
                          <a:sym typeface="Wingdings"/>
                        </a:rPr>
                        <a:t></a:t>
                      </a:r>
                      <a:endParaRPr lang="en-US" sz="3000" dirty="0"/>
                    </a:p>
                  </a:txBody>
                  <a:tcPr marT="45724" marB="45724" anchor="ctr"/>
                </a:tc>
                <a:tc>
                  <a:txBody>
                    <a:bodyPr/>
                    <a:lstStyle/>
                    <a:p>
                      <a:pPr algn="ctr"/>
                      <a:r>
                        <a:rPr lang="en-US" sz="3000" dirty="0" smtClean="0">
                          <a:sym typeface="Wingdings"/>
                        </a:rPr>
                        <a:t></a:t>
                      </a:r>
                      <a:endParaRPr lang="en-US" sz="3000" dirty="0"/>
                    </a:p>
                  </a:txBody>
                  <a:tcPr marT="45724" marB="45724" anchor="ctr"/>
                </a:tc>
              </a:tr>
              <a:tr h="825627">
                <a:tc>
                  <a:txBody>
                    <a:bodyPr/>
                    <a:lstStyle/>
                    <a:p>
                      <a:pPr marL="0" marR="0" lvl="3" indent="0" algn="l" defTabSz="914400" rtl="0" eaLnBrk="1" fontAlgn="auto" latinLnBrk="0" hangingPunct="1">
                        <a:lnSpc>
                          <a:spcPct val="100000"/>
                        </a:lnSpc>
                        <a:spcBef>
                          <a:spcPts val="0"/>
                        </a:spcBef>
                        <a:spcAft>
                          <a:spcPts val="0"/>
                        </a:spcAft>
                        <a:buClrTx/>
                        <a:buSzTx/>
                        <a:buFontTx/>
                        <a:buNone/>
                        <a:tabLst/>
                        <a:defRPr/>
                      </a:pPr>
                      <a:r>
                        <a:rPr lang="en-US" sz="2000" b="0" kern="1200" dirty="0" smtClean="0">
                          <a:solidFill>
                            <a:srgbClr val="002060"/>
                          </a:solidFill>
                          <a:effectLst/>
                          <a:latin typeface="+mj-lt"/>
                          <a:ea typeface="+mn-ea"/>
                          <a:cs typeface="+mn-cs"/>
                        </a:rPr>
                        <a:t>Personal</a:t>
                      </a:r>
                      <a:r>
                        <a:rPr lang="en-US" sz="2000" dirty="0" smtClean="0">
                          <a:solidFill>
                            <a:srgbClr val="002060"/>
                          </a:solidFill>
                          <a:effectLst/>
                        </a:rPr>
                        <a:t>, </a:t>
                      </a:r>
                      <a:r>
                        <a:rPr lang="en-US" sz="2000" b="0" kern="1200" dirty="0" smtClean="0">
                          <a:solidFill>
                            <a:srgbClr val="002060"/>
                          </a:solidFill>
                          <a:effectLst/>
                          <a:latin typeface="+mj-lt"/>
                          <a:ea typeface="+mn-ea"/>
                          <a:cs typeface="+mn-cs"/>
                        </a:rPr>
                        <a:t>audible</a:t>
                      </a:r>
                      <a:r>
                        <a:rPr lang="en-US" sz="2000" dirty="0" smtClean="0">
                          <a:solidFill>
                            <a:srgbClr val="002060"/>
                          </a:solidFill>
                          <a:effectLst/>
                        </a:rPr>
                        <a:t>, &amp; </a:t>
                      </a:r>
                      <a:r>
                        <a:rPr lang="en-US" sz="2000" b="0" kern="1200" dirty="0" smtClean="0">
                          <a:solidFill>
                            <a:srgbClr val="002060"/>
                          </a:solidFill>
                          <a:effectLst/>
                          <a:latin typeface="+mj-lt"/>
                          <a:ea typeface="+mn-ea"/>
                          <a:cs typeface="+mn-cs"/>
                        </a:rPr>
                        <a:t>visible</a:t>
                      </a:r>
                      <a:r>
                        <a:rPr lang="en-US" sz="2000" dirty="0" smtClean="0">
                          <a:solidFill>
                            <a:srgbClr val="002060"/>
                          </a:solidFill>
                          <a:effectLst/>
                        </a:rPr>
                        <a:t> coming  (</a:t>
                      </a:r>
                      <a:r>
                        <a:rPr lang="en-US" sz="2000" dirty="0" smtClean="0"/>
                        <a:t>1 Th. 4:13-18)</a:t>
                      </a:r>
                      <a:endParaRPr lang="en-US" sz="2000" dirty="0" smtClean="0">
                        <a:solidFill>
                          <a:srgbClr val="002060"/>
                        </a:solidFill>
                        <a:effectLst/>
                      </a:endParaRPr>
                    </a:p>
                  </a:txBody>
                  <a:tcPr marT="45724" marB="45724" anchor="ctr"/>
                </a:tc>
                <a:tc>
                  <a:txBody>
                    <a:bodyPr/>
                    <a:lstStyle/>
                    <a:p>
                      <a:pPr algn="ctr"/>
                      <a:r>
                        <a:rPr lang="en-US" sz="3000" dirty="0" smtClean="0">
                          <a:sym typeface="Wingdings"/>
                        </a:rPr>
                        <a:t></a:t>
                      </a:r>
                      <a:endParaRPr lang="en-US" sz="3000" dirty="0"/>
                    </a:p>
                  </a:txBody>
                  <a:tcPr marT="45724" marB="45724" anchor="ctr"/>
                </a:tc>
                <a:tc>
                  <a:txBody>
                    <a:bodyPr/>
                    <a:lstStyle/>
                    <a:p>
                      <a:pPr algn="ctr"/>
                      <a:r>
                        <a:rPr lang="en-US" sz="3000" dirty="0" smtClean="0">
                          <a:sym typeface="Wingdings"/>
                        </a:rPr>
                        <a:t></a:t>
                      </a:r>
                      <a:endParaRPr lang="en-US" sz="3000" dirty="0"/>
                    </a:p>
                  </a:txBody>
                  <a:tcPr marT="45724" marB="45724" anchor="ctr"/>
                </a:tc>
              </a:tr>
              <a:tr h="825627">
                <a:tc>
                  <a:txBody>
                    <a:bodyPr/>
                    <a:lstStyle/>
                    <a:p>
                      <a:r>
                        <a:rPr lang="en-US" sz="2000" dirty="0" smtClean="0">
                          <a:solidFill>
                            <a:srgbClr val="002060"/>
                          </a:solidFill>
                          <a:effectLst/>
                        </a:rPr>
                        <a:t>Punish </a:t>
                      </a:r>
                      <a:r>
                        <a:rPr lang="en-US" sz="2000" b="0" kern="1200" dirty="0" smtClean="0">
                          <a:solidFill>
                            <a:srgbClr val="002060"/>
                          </a:solidFill>
                          <a:effectLst/>
                          <a:latin typeface="+mj-lt"/>
                          <a:ea typeface="+mn-ea"/>
                          <a:cs typeface="+mn-cs"/>
                        </a:rPr>
                        <a:t>ungodly</a:t>
                      </a:r>
                      <a:r>
                        <a:rPr lang="en-US" sz="2000" dirty="0" smtClean="0">
                          <a:solidFill>
                            <a:srgbClr val="002060"/>
                          </a:solidFill>
                          <a:effectLst/>
                        </a:rPr>
                        <a:t>  (</a:t>
                      </a:r>
                      <a:r>
                        <a:rPr lang="en-US" sz="2000" dirty="0" smtClean="0"/>
                        <a:t>Jude 14-15; 2 Pet. 3:7; Jn. 12:48; 2 Th. 1:7-10)</a:t>
                      </a:r>
                      <a:endParaRPr lang="en-US" sz="2000" dirty="0">
                        <a:solidFill>
                          <a:srgbClr val="002060"/>
                        </a:solidFill>
                        <a:effectLst/>
                      </a:endParaRPr>
                    </a:p>
                  </a:txBody>
                  <a:tcPr marT="45724" marB="45724" anchor="ctr"/>
                </a:tc>
                <a:tc>
                  <a:txBody>
                    <a:bodyPr/>
                    <a:lstStyle/>
                    <a:p>
                      <a:pPr algn="ctr"/>
                      <a:r>
                        <a:rPr lang="en-US" sz="3000" dirty="0" smtClean="0">
                          <a:sym typeface="Wingdings"/>
                        </a:rPr>
                        <a:t></a:t>
                      </a:r>
                      <a:endParaRPr lang="en-US" sz="3000" dirty="0"/>
                    </a:p>
                  </a:txBody>
                  <a:tcPr marT="45724" marB="45724" anchor="ctr"/>
                </a:tc>
                <a:tc>
                  <a:txBody>
                    <a:bodyPr/>
                    <a:lstStyle/>
                    <a:p>
                      <a:pPr algn="ctr"/>
                      <a:r>
                        <a:rPr lang="en-US" sz="3000" dirty="0" smtClean="0">
                          <a:sym typeface="Wingdings"/>
                        </a:rPr>
                        <a:t></a:t>
                      </a:r>
                      <a:endParaRPr lang="en-US" sz="3000" dirty="0"/>
                    </a:p>
                  </a:txBody>
                  <a:tcPr marT="45724" marB="45724" anchor="ctr"/>
                </a:tc>
              </a:tr>
              <a:tr h="646145">
                <a:tc>
                  <a:txBody>
                    <a:bodyPr/>
                    <a:lstStyle/>
                    <a:p>
                      <a:r>
                        <a:rPr lang="en-US" sz="2000" dirty="0" smtClean="0">
                          <a:solidFill>
                            <a:srgbClr val="002060"/>
                          </a:solidFill>
                          <a:effectLst/>
                        </a:rPr>
                        <a:t>Destroy </a:t>
                      </a:r>
                      <a:r>
                        <a:rPr lang="en-US" sz="2000" b="0" kern="1200" dirty="0" smtClean="0">
                          <a:solidFill>
                            <a:srgbClr val="002060"/>
                          </a:solidFill>
                          <a:effectLst/>
                          <a:latin typeface="+mj-lt"/>
                          <a:ea typeface="+mn-ea"/>
                          <a:cs typeface="+mn-cs"/>
                        </a:rPr>
                        <a:t>heavens</a:t>
                      </a:r>
                      <a:r>
                        <a:rPr lang="en-US" sz="2000" dirty="0" smtClean="0">
                          <a:solidFill>
                            <a:srgbClr val="002060"/>
                          </a:solidFill>
                          <a:effectLst/>
                        </a:rPr>
                        <a:t> </a:t>
                      </a:r>
                      <a:r>
                        <a:rPr lang="en-US" sz="2000" b="0" kern="1200" dirty="0" smtClean="0">
                          <a:solidFill>
                            <a:srgbClr val="002060"/>
                          </a:solidFill>
                          <a:effectLst/>
                          <a:latin typeface="+mj-lt"/>
                          <a:ea typeface="+mn-ea"/>
                          <a:cs typeface="+mn-cs"/>
                        </a:rPr>
                        <a:t>&amp; earth  </a:t>
                      </a:r>
                      <a:r>
                        <a:rPr lang="en-US" sz="2000" dirty="0" smtClean="0">
                          <a:solidFill>
                            <a:srgbClr val="002060"/>
                          </a:solidFill>
                          <a:effectLst/>
                        </a:rPr>
                        <a:t>(</a:t>
                      </a:r>
                      <a:r>
                        <a:rPr lang="en-US" sz="2000" dirty="0" smtClean="0"/>
                        <a:t>2 Pet. 3:3-13)</a:t>
                      </a:r>
                      <a:endParaRPr lang="en-US" sz="2000" dirty="0">
                        <a:solidFill>
                          <a:srgbClr val="002060"/>
                        </a:solidFill>
                        <a:effectLst/>
                      </a:endParaRPr>
                    </a:p>
                  </a:txBody>
                  <a:tcPr marT="45724" marB="45724" anchor="ctr"/>
                </a:tc>
                <a:tc>
                  <a:txBody>
                    <a:bodyPr/>
                    <a:lstStyle/>
                    <a:p>
                      <a:pPr algn="ctr"/>
                      <a:r>
                        <a:rPr lang="en-US" sz="3000" dirty="0" smtClean="0">
                          <a:sym typeface="Wingdings"/>
                        </a:rPr>
                        <a:t></a:t>
                      </a:r>
                      <a:endParaRPr lang="en-US" sz="3000" dirty="0"/>
                    </a:p>
                  </a:txBody>
                  <a:tcPr marT="45724" marB="45724" anchor="ctr"/>
                </a:tc>
                <a:tc>
                  <a:txBody>
                    <a:bodyPr/>
                    <a:lstStyle/>
                    <a:p>
                      <a:pPr algn="ctr"/>
                      <a:r>
                        <a:rPr lang="en-US" sz="3000" dirty="0" smtClean="0">
                          <a:sym typeface="Wingdings"/>
                        </a:rPr>
                        <a:t></a:t>
                      </a:r>
                      <a:endParaRPr lang="en-US" sz="3000" dirty="0"/>
                    </a:p>
                  </a:txBody>
                  <a:tcPr marT="45724" marB="45724" anchor="ctr"/>
                </a:tc>
              </a:tr>
            </a:tbl>
          </a:graphicData>
        </a:graphic>
      </p:graphicFrame>
      <p:sp>
        <p:nvSpPr>
          <p:cNvPr id="4" name="Slide Number Placeholder 3"/>
          <p:cNvSpPr>
            <a:spLocks noGrp="1"/>
          </p:cNvSpPr>
          <p:nvPr>
            <p:ph type="sldNum" sz="quarter" idx="12"/>
          </p:nvPr>
        </p:nvSpPr>
        <p:spPr/>
        <p:txBody>
          <a:bodyPr/>
          <a:lstStyle/>
          <a:p>
            <a:pPr>
              <a:defRPr/>
            </a:pPr>
            <a:fld id="{024FB3C2-FC22-416B-B636-18FC2578F599}" type="slidenum">
              <a:rPr lang="en-US">
                <a:solidFill>
                  <a:srgbClr val="FFFFFF"/>
                </a:solidFill>
              </a:rPr>
              <a:pPr>
                <a:defRPr/>
              </a:pPr>
              <a:t>292</a:t>
            </a:fld>
            <a:endParaRPr lang="en-US">
              <a:solidFill>
                <a:srgbClr val="FFFFFF"/>
              </a:solidFill>
            </a:endParaRPr>
          </a:p>
        </p:txBody>
      </p:sp>
      <p:sp>
        <p:nvSpPr>
          <p:cNvPr id="6" name="Footer Placeholder 5"/>
          <p:cNvSpPr>
            <a:spLocks noGrp="1"/>
          </p:cNvSpPr>
          <p:nvPr>
            <p:ph type="ftr" sz="quarter" idx="11"/>
          </p:nvPr>
        </p:nvSpPr>
        <p:spPr/>
        <p:txBody>
          <a:bodyPr/>
          <a:lstStyle/>
          <a:p>
            <a:pPr>
              <a:defRPr/>
            </a:pPr>
            <a:r>
              <a:rPr lang="en-US" smtClean="0">
                <a:solidFill>
                  <a:srgbClr val="FFFFFF"/>
                </a:solidFill>
              </a:rPr>
              <a:t>Kevin Kay</a:t>
            </a:r>
            <a:endParaRPr lang="en-US">
              <a:solidFill>
                <a:srgbClr val="FFFFFF"/>
              </a:solidFill>
            </a:endParaRPr>
          </a:p>
        </p:txBody>
      </p:sp>
    </p:spTree>
    <p:extLst>
      <p:ext uri="{BB962C8B-B14F-4D97-AF65-F5344CB8AC3E}">
        <p14:creationId xmlns:p14="http://schemas.microsoft.com/office/powerpoint/2010/main" val="2772338713"/>
      </p:ext>
    </p:extLst>
  </p:cSld>
  <p:clrMapOvr>
    <a:overrideClrMapping bg1="dk2" tx1="lt1" bg2="dk1" tx2="lt2" accent1="accent1" accent2="accent2" accent3="accent3" accent4="accent4" accent5="accent5" accent6="accent6" hlink="hlink" folHlink="folHlink"/>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par>
    </p:tnLst>
  </p:timing>
</p:sld>
</file>

<file path=ppt/slides/slide2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defRPr/>
            </a:pPr>
            <a:r>
              <a:rPr lang="en-US" sz="4000" dirty="0"/>
              <a:t>Ascension &amp; Second Coming </a:t>
            </a:r>
            <a:r>
              <a:rPr lang="en-US" sz="3000" dirty="0">
                <a:latin typeface="+mn-lt"/>
              </a:rPr>
              <a:t>(Acts 1:9-11)</a:t>
            </a:r>
          </a:p>
        </p:txBody>
      </p:sp>
      <p:sp>
        <p:nvSpPr>
          <p:cNvPr id="3" name="Content Placeholder 2"/>
          <p:cNvSpPr>
            <a:spLocks noGrp="1"/>
          </p:cNvSpPr>
          <p:nvPr>
            <p:ph idx="1"/>
          </p:nvPr>
        </p:nvSpPr>
        <p:spPr/>
        <p:txBody>
          <a:bodyPr/>
          <a:lstStyle/>
          <a:p>
            <a:pPr marL="0" indent="463550">
              <a:buFont typeface="Wingdings" pitchFamily="2" charset="2"/>
              <a:buNone/>
              <a:defRPr/>
            </a:pPr>
            <a:r>
              <a:rPr lang="en-US" sz="2800" baseline="30000" dirty="0"/>
              <a:t>9</a:t>
            </a:r>
            <a:r>
              <a:rPr lang="en-US" sz="2800" dirty="0"/>
              <a:t> Now when He had spoken these things, while they </a:t>
            </a:r>
            <a:r>
              <a:rPr lang="en-US" sz="2800" b="1" dirty="0">
                <a:solidFill>
                  <a:srgbClr val="FFFF00"/>
                </a:solidFill>
              </a:rPr>
              <a:t>watched</a:t>
            </a:r>
            <a:r>
              <a:rPr lang="en-US" sz="2800" dirty="0"/>
              <a:t>, </a:t>
            </a:r>
            <a:r>
              <a:rPr lang="en-US" sz="2800" b="1" dirty="0">
                <a:solidFill>
                  <a:srgbClr val="00B0F0"/>
                </a:solidFill>
              </a:rPr>
              <a:t>He was taken up</a:t>
            </a:r>
            <a:r>
              <a:rPr lang="en-US" sz="2800" dirty="0"/>
              <a:t>, and a cloud received Him out of their </a:t>
            </a:r>
            <a:r>
              <a:rPr lang="en-US" sz="2800" b="1" dirty="0">
                <a:solidFill>
                  <a:srgbClr val="FFFF00"/>
                </a:solidFill>
              </a:rPr>
              <a:t>sight</a:t>
            </a:r>
            <a:r>
              <a:rPr lang="en-US" sz="2800" dirty="0"/>
              <a:t>. </a:t>
            </a:r>
            <a:r>
              <a:rPr lang="en-US" sz="2800" baseline="30000" dirty="0"/>
              <a:t>10</a:t>
            </a:r>
            <a:r>
              <a:rPr lang="en-US" sz="2800" dirty="0"/>
              <a:t> And while they </a:t>
            </a:r>
            <a:r>
              <a:rPr lang="en-US" sz="2800" b="1" dirty="0">
                <a:solidFill>
                  <a:srgbClr val="FFFF00"/>
                </a:solidFill>
              </a:rPr>
              <a:t>looked </a:t>
            </a:r>
            <a:r>
              <a:rPr lang="en-US" sz="2800" dirty="0"/>
              <a:t>steadfastly</a:t>
            </a:r>
            <a:r>
              <a:rPr lang="en-US" sz="2800" b="1" dirty="0">
                <a:solidFill>
                  <a:srgbClr val="FFFF00"/>
                </a:solidFill>
              </a:rPr>
              <a:t> </a:t>
            </a:r>
            <a:r>
              <a:rPr lang="en-US" sz="2800" dirty="0"/>
              <a:t>toward heaven as </a:t>
            </a:r>
            <a:r>
              <a:rPr lang="en-US" sz="2800" b="1" dirty="0">
                <a:solidFill>
                  <a:srgbClr val="00B0F0"/>
                </a:solidFill>
              </a:rPr>
              <a:t>He went up</a:t>
            </a:r>
            <a:r>
              <a:rPr lang="en-US" sz="2800" dirty="0"/>
              <a:t>, behold, two men stood by them in white apparel, </a:t>
            </a:r>
            <a:r>
              <a:rPr lang="en-US" sz="2800" baseline="30000" dirty="0"/>
              <a:t>11</a:t>
            </a:r>
            <a:r>
              <a:rPr lang="en-US" sz="2800" dirty="0"/>
              <a:t> who also said, </a:t>
            </a:r>
            <a:r>
              <a:rPr lang="en-US" sz="2800" dirty="0" smtClean="0"/>
              <a:t>"Men </a:t>
            </a:r>
            <a:r>
              <a:rPr lang="en-US" sz="2800" dirty="0"/>
              <a:t>of Galilee, why do you stand </a:t>
            </a:r>
            <a:r>
              <a:rPr lang="en-US" sz="2800" b="1" dirty="0">
                <a:solidFill>
                  <a:srgbClr val="FFFF00"/>
                </a:solidFill>
              </a:rPr>
              <a:t>gazing </a:t>
            </a:r>
            <a:r>
              <a:rPr lang="en-US" sz="2800" dirty="0"/>
              <a:t>up into heaven? This </a:t>
            </a:r>
            <a:r>
              <a:rPr lang="en-US" sz="2800" b="1" dirty="0">
                <a:solidFill>
                  <a:srgbClr val="00B0F0"/>
                </a:solidFill>
              </a:rPr>
              <a:t>same Jesus</a:t>
            </a:r>
            <a:r>
              <a:rPr lang="en-US" sz="2800" dirty="0"/>
              <a:t>, who was taken up from you into heaven, will </a:t>
            </a:r>
            <a:r>
              <a:rPr lang="en-US" sz="2800" b="1" dirty="0">
                <a:solidFill>
                  <a:srgbClr val="FFC000"/>
                </a:solidFill>
              </a:rPr>
              <a:t>so come in like manner</a:t>
            </a:r>
            <a:r>
              <a:rPr lang="en-US" sz="2800" b="1" dirty="0">
                <a:solidFill>
                  <a:srgbClr val="FFFF00"/>
                </a:solidFill>
              </a:rPr>
              <a:t> </a:t>
            </a:r>
            <a:r>
              <a:rPr lang="en-US" sz="2800" dirty="0"/>
              <a:t>as you </a:t>
            </a:r>
            <a:r>
              <a:rPr lang="en-US" sz="2800" b="1" dirty="0">
                <a:solidFill>
                  <a:srgbClr val="FFFF00"/>
                </a:solidFill>
              </a:rPr>
              <a:t>saw </a:t>
            </a:r>
            <a:r>
              <a:rPr lang="en-US" sz="2800" dirty="0"/>
              <a:t>Him go into heaven</a:t>
            </a:r>
            <a:r>
              <a:rPr lang="en-US" sz="2800" dirty="0" smtClean="0"/>
              <a:t>." </a:t>
            </a:r>
            <a:endParaRPr lang="en-US" sz="2800" dirty="0"/>
          </a:p>
          <a:p>
            <a:pPr>
              <a:defRPr/>
            </a:pPr>
            <a:endParaRPr lang="en-US" dirty="0"/>
          </a:p>
        </p:txBody>
      </p:sp>
      <p:sp>
        <p:nvSpPr>
          <p:cNvPr id="4" name="Slide Number Placeholder 3"/>
          <p:cNvSpPr>
            <a:spLocks noGrp="1"/>
          </p:cNvSpPr>
          <p:nvPr>
            <p:ph type="sldNum" sz="quarter" idx="12"/>
          </p:nvPr>
        </p:nvSpPr>
        <p:spPr/>
        <p:txBody>
          <a:bodyPr/>
          <a:lstStyle/>
          <a:p>
            <a:pPr>
              <a:defRPr/>
            </a:pPr>
            <a:fld id="{C82F5EDE-A0F3-4C26-8957-5103C22FDC26}" type="slidenum">
              <a:rPr lang="en-US"/>
              <a:pPr>
                <a:defRPr/>
              </a:pPr>
              <a:t>293</a:t>
            </a:fld>
            <a:endParaRPr lang="en-US"/>
          </a:p>
        </p:txBody>
      </p:sp>
      <p:sp>
        <p:nvSpPr>
          <p:cNvPr id="5" name="Rectangular Callout 4"/>
          <p:cNvSpPr/>
          <p:nvPr/>
        </p:nvSpPr>
        <p:spPr bwMode="auto">
          <a:xfrm>
            <a:off x="5410200" y="1752600"/>
            <a:ext cx="3505200" cy="762000"/>
          </a:xfrm>
          <a:prstGeom prst="wedgeRectCallout">
            <a:avLst>
              <a:gd name="adj1" fmla="val -7503"/>
              <a:gd name="adj2" fmla="val 103078"/>
            </a:avLst>
          </a:prstGeom>
          <a:solidFill>
            <a:schemeClr val="accent2"/>
          </a:solidFill>
          <a:ln w="9525" cap="flat" cmpd="sng" algn="ctr">
            <a:noFill/>
            <a:prstDash val="solid"/>
            <a:round/>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anchor="ctr"/>
          <a:lstStyle/>
          <a:p>
            <a:pPr algn="ctr" eaLnBrk="0" hangingPunct="0">
              <a:defRPr/>
            </a:pPr>
            <a:r>
              <a:rPr lang="en-US" sz="2500" dirty="0">
                <a:latin typeface="+mj-lt"/>
                <a:cs typeface="+mn-cs"/>
              </a:rPr>
              <a:t>Bodily Ascension</a:t>
            </a:r>
          </a:p>
          <a:p>
            <a:pPr algn="ctr" eaLnBrk="0" hangingPunct="0">
              <a:defRPr/>
            </a:pPr>
            <a:r>
              <a:rPr lang="en-US" sz="2500" dirty="0">
                <a:latin typeface="+mn-lt"/>
                <a:cs typeface="+mn-cs"/>
              </a:rPr>
              <a:t>(Lk. 24:39, 50-51)</a:t>
            </a:r>
          </a:p>
        </p:txBody>
      </p:sp>
      <p:sp>
        <p:nvSpPr>
          <p:cNvPr id="6" name="Rectangular Callout 5"/>
          <p:cNvSpPr/>
          <p:nvPr/>
        </p:nvSpPr>
        <p:spPr bwMode="auto">
          <a:xfrm>
            <a:off x="609600" y="3962400"/>
            <a:ext cx="3733800" cy="533400"/>
          </a:xfrm>
          <a:prstGeom prst="wedgeRectCallout">
            <a:avLst>
              <a:gd name="adj1" fmla="val -29203"/>
              <a:gd name="adj2" fmla="val -156669"/>
            </a:avLst>
          </a:prstGeom>
          <a:solidFill>
            <a:schemeClr val="accent2"/>
          </a:solidFill>
          <a:ln w="9525" cap="flat" cmpd="sng" algn="ctr">
            <a:noFill/>
            <a:prstDash val="solid"/>
            <a:round/>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anchor="ctr"/>
          <a:lstStyle/>
          <a:p>
            <a:pPr algn="ctr" eaLnBrk="0" hangingPunct="0">
              <a:defRPr/>
            </a:pPr>
            <a:r>
              <a:rPr lang="en-US" sz="2500" dirty="0">
                <a:latin typeface="+mj-lt"/>
                <a:cs typeface="+mn-cs"/>
              </a:rPr>
              <a:t>Visible Ascension</a:t>
            </a:r>
          </a:p>
        </p:txBody>
      </p:sp>
      <p:sp>
        <p:nvSpPr>
          <p:cNvPr id="7" name="Rectangular Callout 6"/>
          <p:cNvSpPr/>
          <p:nvPr/>
        </p:nvSpPr>
        <p:spPr bwMode="auto">
          <a:xfrm>
            <a:off x="1108710" y="990600"/>
            <a:ext cx="3733800" cy="533400"/>
          </a:xfrm>
          <a:prstGeom prst="wedgeRectCallout">
            <a:avLst>
              <a:gd name="adj1" fmla="val 25016"/>
              <a:gd name="adj2" fmla="val 170700"/>
            </a:avLst>
          </a:prstGeom>
          <a:solidFill>
            <a:schemeClr val="accent2"/>
          </a:solidFill>
          <a:ln w="9525" cap="flat" cmpd="sng" algn="ctr">
            <a:noFill/>
            <a:prstDash val="solid"/>
            <a:round/>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anchor="ctr"/>
          <a:lstStyle/>
          <a:p>
            <a:pPr algn="ctr" eaLnBrk="0" hangingPunct="0">
              <a:defRPr/>
            </a:pPr>
            <a:r>
              <a:rPr lang="en-US" sz="2500" dirty="0">
                <a:latin typeface="+mj-lt"/>
                <a:cs typeface="+mn-cs"/>
              </a:rPr>
              <a:t>Literal Ascension</a:t>
            </a:r>
          </a:p>
        </p:txBody>
      </p:sp>
      <p:sp>
        <p:nvSpPr>
          <p:cNvPr id="8" name="Rectangular Callout 7"/>
          <p:cNvSpPr/>
          <p:nvPr/>
        </p:nvSpPr>
        <p:spPr bwMode="auto">
          <a:xfrm>
            <a:off x="1143000" y="5791200"/>
            <a:ext cx="3733800" cy="533400"/>
          </a:xfrm>
          <a:prstGeom prst="wedgeRectCallout">
            <a:avLst>
              <a:gd name="adj1" fmla="val -29513"/>
              <a:gd name="adj2" fmla="val -104589"/>
            </a:avLst>
          </a:prstGeom>
          <a:solidFill>
            <a:schemeClr val="accent2"/>
          </a:solidFill>
          <a:ln w="9525" cap="flat" cmpd="sng" algn="ctr">
            <a:noFill/>
            <a:prstDash val="solid"/>
            <a:round/>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anchor="ctr"/>
          <a:lstStyle/>
          <a:p>
            <a:pPr algn="ctr" eaLnBrk="0" hangingPunct="0">
              <a:defRPr/>
            </a:pPr>
            <a:r>
              <a:rPr lang="en-US" sz="2500" dirty="0">
                <a:latin typeface="+mj-lt"/>
                <a:cs typeface="+mn-cs"/>
              </a:rPr>
              <a:t>Identical Return</a:t>
            </a:r>
          </a:p>
        </p:txBody>
      </p:sp>
      <p:sp>
        <p:nvSpPr>
          <p:cNvPr id="10" name="Footer Placeholder 9"/>
          <p:cNvSpPr>
            <a:spLocks noGrp="1"/>
          </p:cNvSpPr>
          <p:nvPr>
            <p:ph type="ftr" sz="quarter" idx="11"/>
          </p:nvPr>
        </p:nvSpPr>
        <p:spPr/>
        <p:txBody>
          <a:bodyPr/>
          <a:lstStyle/>
          <a:p>
            <a:pPr>
              <a:defRPr/>
            </a:pPr>
            <a:r>
              <a:rPr lang="en-US" smtClean="0"/>
              <a:t>Kevin Kay</a:t>
            </a:r>
            <a:endParaRPr lang="en-US"/>
          </a:p>
        </p:txBody>
      </p:sp>
    </p:spTree>
  </p:cSld>
  <p:clrMapOvr>
    <a:overrideClrMapping bg1="dk2" tx1="lt1" bg2="dk1" tx2="lt2" accent1="accent1" accent2="accent2" accent3="accent3" accent4="accent4" accent5="accent5" accent6="accent6" hlink="hlink" folHlink="folHlink"/>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4" fill="hold"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down)">
                                      <p:cBhvr>
                                        <p:cTn id="7" dur="500"/>
                                        <p:tgtEl>
                                          <p:spTgt spid="7"/>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2" presetClass="entr" presetSubtype="1" fill="hold" nodeType="clickEffect">
                                  <p:stCondLst>
                                    <p:cond delay="0"/>
                                  </p:stCondLst>
                                  <p:childTnLst>
                                    <p:set>
                                      <p:cBhvr>
                                        <p:cTn id="11" dur="1" fill="hold">
                                          <p:stCondLst>
                                            <p:cond delay="0"/>
                                          </p:stCondLst>
                                        </p:cTn>
                                        <p:tgtEl>
                                          <p:spTgt spid="6"/>
                                        </p:tgtEl>
                                        <p:attrNameLst>
                                          <p:attrName>style.visibility</p:attrName>
                                        </p:attrNameLst>
                                      </p:cBhvr>
                                      <p:to>
                                        <p:strVal val="visible"/>
                                      </p:to>
                                    </p:set>
                                    <p:animEffect transition="in" filter="wipe(up)">
                                      <p:cBhvr>
                                        <p:cTn id="12" dur="500"/>
                                        <p:tgtEl>
                                          <p:spTgt spid="6"/>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22" presetClass="entr" presetSubtype="4" fill="hold" nodeType="clickEffect">
                                  <p:stCondLst>
                                    <p:cond delay="0"/>
                                  </p:stCondLst>
                                  <p:childTnLst>
                                    <p:set>
                                      <p:cBhvr>
                                        <p:cTn id="16" dur="1" fill="hold">
                                          <p:stCondLst>
                                            <p:cond delay="0"/>
                                          </p:stCondLst>
                                        </p:cTn>
                                        <p:tgtEl>
                                          <p:spTgt spid="5"/>
                                        </p:tgtEl>
                                        <p:attrNameLst>
                                          <p:attrName>style.visibility</p:attrName>
                                        </p:attrNameLst>
                                      </p:cBhvr>
                                      <p:to>
                                        <p:strVal val="visible"/>
                                      </p:to>
                                    </p:set>
                                    <p:animEffect transition="in" filter="wipe(down)">
                                      <p:cBhvr>
                                        <p:cTn id="17" dur="500"/>
                                        <p:tgtEl>
                                          <p:spTgt spid="5"/>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22" presetClass="entr" presetSubtype="1" fill="hold" nodeType="clickEffect">
                                  <p:stCondLst>
                                    <p:cond delay="0"/>
                                  </p:stCondLst>
                                  <p:childTnLst>
                                    <p:set>
                                      <p:cBhvr>
                                        <p:cTn id="21" dur="1" fill="hold">
                                          <p:stCondLst>
                                            <p:cond delay="0"/>
                                          </p:stCondLst>
                                        </p:cTn>
                                        <p:tgtEl>
                                          <p:spTgt spid="8"/>
                                        </p:tgtEl>
                                        <p:attrNameLst>
                                          <p:attrName>style.visibility</p:attrName>
                                        </p:attrNameLst>
                                      </p:cBhvr>
                                      <p:to>
                                        <p:strVal val="visible"/>
                                      </p:to>
                                    </p:set>
                                    <p:animEffect transition="in" filter="wipe(up)">
                                      <p:cBhvr>
                                        <p:cTn id="22"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defRPr/>
            </a:pPr>
            <a:r>
              <a:rPr lang="en-US" dirty="0" smtClean="0"/>
              <a:t>“In </a:t>
            </a:r>
            <a:r>
              <a:rPr lang="en-US" dirty="0"/>
              <a:t>Like </a:t>
            </a:r>
            <a:r>
              <a:rPr lang="en-US" dirty="0" smtClean="0"/>
              <a:t>Manner”</a:t>
            </a:r>
            <a:endParaRPr lang="en-US" dirty="0"/>
          </a:p>
        </p:txBody>
      </p:sp>
      <p:sp>
        <p:nvSpPr>
          <p:cNvPr id="3" name="Content Placeholder 2"/>
          <p:cNvSpPr>
            <a:spLocks noGrp="1"/>
          </p:cNvSpPr>
          <p:nvPr>
            <p:ph idx="1"/>
          </p:nvPr>
        </p:nvSpPr>
        <p:spPr/>
        <p:txBody>
          <a:bodyPr/>
          <a:lstStyle/>
          <a:p>
            <a:pPr marL="0" indent="463550">
              <a:buFont typeface="Wingdings" pitchFamily="2" charset="2"/>
              <a:buNone/>
              <a:defRPr/>
            </a:pPr>
            <a:r>
              <a:rPr lang="en-US" sz="2800" b="1" dirty="0"/>
              <a:t>Kenneth Gentry:</a:t>
            </a:r>
            <a:r>
              <a:rPr lang="en-US" sz="2800" dirty="0"/>
              <a:t>  </a:t>
            </a:r>
            <a:r>
              <a:rPr lang="en-US" sz="2800" dirty="0" smtClean="0"/>
              <a:t>“The </a:t>
            </a:r>
            <a:r>
              <a:rPr lang="en-US" sz="2800" dirty="0"/>
              <a:t>Greek </a:t>
            </a:r>
            <a:r>
              <a:rPr lang="en-US" sz="2800" i="1" dirty="0"/>
              <a:t>on </a:t>
            </a:r>
            <a:r>
              <a:rPr lang="en-US" sz="2800" i="1" dirty="0" err="1"/>
              <a:t>tropon</a:t>
            </a:r>
            <a:r>
              <a:rPr lang="en-US" sz="2800" i="1" dirty="0"/>
              <a:t> </a:t>
            </a:r>
            <a:r>
              <a:rPr lang="en-US" sz="2800" dirty="0"/>
              <a:t>literally means </a:t>
            </a:r>
            <a:r>
              <a:rPr lang="en-US" sz="2800" b="1" dirty="0" smtClean="0">
                <a:solidFill>
                  <a:srgbClr val="FFFF00"/>
                </a:solidFill>
              </a:rPr>
              <a:t>‘what </a:t>
            </a:r>
            <a:r>
              <a:rPr lang="en-US" sz="2800" b="1" dirty="0">
                <a:solidFill>
                  <a:srgbClr val="FFFF00"/>
                </a:solidFill>
              </a:rPr>
              <a:t>manner</a:t>
            </a:r>
            <a:r>
              <a:rPr lang="en-US" sz="2800" b="1" dirty="0" smtClean="0">
                <a:solidFill>
                  <a:srgbClr val="FFFF00"/>
                </a:solidFill>
              </a:rPr>
              <a:t>.’ </a:t>
            </a:r>
            <a:r>
              <a:rPr lang="en-US" sz="2800" dirty="0"/>
              <a:t>The Greek phrase </a:t>
            </a:r>
            <a:r>
              <a:rPr lang="en-US" sz="2800" dirty="0" smtClean="0"/>
              <a:t>‘never </a:t>
            </a:r>
            <a:r>
              <a:rPr lang="en-US" sz="2800" dirty="0"/>
              <a:t>indicates mere certainty or vague resemblance; but </a:t>
            </a:r>
            <a:r>
              <a:rPr lang="en-US" sz="2800" b="1" dirty="0">
                <a:solidFill>
                  <a:srgbClr val="FFFF00"/>
                </a:solidFill>
              </a:rPr>
              <a:t>wherever it occurs in the New Testament, denotes identity of mode or </a:t>
            </a:r>
            <a:r>
              <a:rPr lang="en-US" sz="2800" b="1" dirty="0" smtClean="0">
                <a:solidFill>
                  <a:srgbClr val="FFFF00"/>
                </a:solidFill>
              </a:rPr>
              <a:t>manner</a:t>
            </a:r>
            <a:r>
              <a:rPr lang="en-US" sz="2800" dirty="0"/>
              <a:t>’</a:t>
            </a:r>
            <a:r>
              <a:rPr lang="en-US" sz="2800" b="1" dirty="0" smtClean="0"/>
              <a:t> </a:t>
            </a:r>
            <a:r>
              <a:rPr lang="en-US" sz="2800" dirty="0"/>
              <a:t>(A. Alexander, Acts, ad loc.). Consequently, we have express biblical warrant to expect a </a:t>
            </a:r>
            <a:r>
              <a:rPr lang="en-US" sz="2800" b="1" dirty="0">
                <a:solidFill>
                  <a:srgbClr val="FFFF00"/>
                </a:solidFill>
              </a:rPr>
              <a:t>visible</a:t>
            </a:r>
            <a:r>
              <a:rPr lang="en-US" sz="2800" dirty="0"/>
              <a:t>, </a:t>
            </a:r>
            <a:r>
              <a:rPr lang="en-US" sz="2800" b="1" dirty="0">
                <a:solidFill>
                  <a:srgbClr val="FFFF00"/>
                </a:solidFill>
              </a:rPr>
              <a:t>bodily</a:t>
            </a:r>
            <a:r>
              <a:rPr lang="en-US" sz="2800" dirty="0"/>
              <a:t>, </a:t>
            </a:r>
            <a:r>
              <a:rPr lang="en-US" sz="2800" b="1" dirty="0">
                <a:solidFill>
                  <a:srgbClr val="FFFF00"/>
                </a:solidFill>
              </a:rPr>
              <a:t>glorious</a:t>
            </a:r>
            <a:r>
              <a:rPr lang="en-US" sz="2800" dirty="0"/>
              <a:t> return of Christ paralleling in kind the ascension</a:t>
            </a:r>
            <a:r>
              <a:rPr lang="en-US" sz="2800" dirty="0" smtClean="0"/>
              <a:t>.”  </a:t>
            </a:r>
            <a:r>
              <a:rPr lang="en-US" sz="2000" dirty="0" smtClean="0"/>
              <a:t>("A </a:t>
            </a:r>
            <a:r>
              <a:rPr lang="en-US" sz="2000" dirty="0"/>
              <a:t>Brief Analysis of Full </a:t>
            </a:r>
            <a:r>
              <a:rPr lang="en-US" sz="2000" dirty="0" err="1"/>
              <a:t>Preterism</a:t>
            </a:r>
            <a:r>
              <a:rPr lang="en-US" sz="2000" dirty="0"/>
              <a:t> or Hyper </a:t>
            </a:r>
            <a:r>
              <a:rPr lang="en-US" sz="2000" dirty="0" err="1"/>
              <a:t>Preterism</a:t>
            </a:r>
            <a:r>
              <a:rPr lang="en-US" sz="2000" dirty="0" smtClean="0"/>
              <a:t>," </a:t>
            </a:r>
            <a:r>
              <a:rPr lang="en-US" sz="2000" dirty="0"/>
              <a:t>http://fide-o.com/2009/05/full-preterism/)</a:t>
            </a:r>
            <a:endParaRPr lang="en-US" sz="2000" b="1" dirty="0"/>
          </a:p>
        </p:txBody>
      </p:sp>
      <p:sp>
        <p:nvSpPr>
          <p:cNvPr id="4" name="Slide Number Placeholder 3"/>
          <p:cNvSpPr>
            <a:spLocks noGrp="1"/>
          </p:cNvSpPr>
          <p:nvPr>
            <p:ph type="sldNum" sz="quarter" idx="12"/>
          </p:nvPr>
        </p:nvSpPr>
        <p:spPr/>
        <p:txBody>
          <a:bodyPr/>
          <a:lstStyle/>
          <a:p>
            <a:pPr>
              <a:defRPr/>
            </a:pPr>
            <a:fld id="{CCF4BD83-B0D6-43B8-B6F5-E1743BE64531}" type="slidenum">
              <a:rPr lang="en-US"/>
              <a:pPr>
                <a:defRPr/>
              </a:pPr>
              <a:t>294</a:t>
            </a:fld>
            <a:endParaRPr lang="en-US"/>
          </a:p>
        </p:txBody>
      </p:sp>
      <p:sp>
        <p:nvSpPr>
          <p:cNvPr id="6" name="Footer Placeholder 5"/>
          <p:cNvSpPr>
            <a:spLocks noGrp="1"/>
          </p:cNvSpPr>
          <p:nvPr>
            <p:ph type="ftr" sz="quarter" idx="11"/>
          </p:nvPr>
        </p:nvSpPr>
        <p:spPr/>
        <p:txBody>
          <a:bodyPr/>
          <a:lstStyle/>
          <a:p>
            <a:pPr>
              <a:defRPr/>
            </a:pPr>
            <a:r>
              <a:rPr lang="en-US" smtClean="0"/>
              <a:t>Kevin Kay</a:t>
            </a:r>
            <a:endParaRPr lang="en-US"/>
          </a:p>
        </p:txBody>
      </p:sp>
    </p:spTree>
  </p:cSld>
  <p:clrMapOvr>
    <a:overrideClrMapping bg1="dk2" tx1="lt1" bg2="dk1" tx2="lt2" accent1="accent1" accent2="accent2" accent3="accent3" accent4="accent4" accent5="accent5" accent6="accent6" hlink="hlink" folHlink="folHlink"/>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par>
    </p:tnLst>
  </p:timing>
</p:sld>
</file>

<file path=ppt/slides/slide2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“In Like Manner”</a:t>
            </a:r>
            <a:endParaRPr lang="en-US" dirty="0"/>
          </a:p>
        </p:txBody>
      </p:sp>
      <p:sp>
        <p:nvSpPr>
          <p:cNvPr id="3" name="Content Placeholder 2"/>
          <p:cNvSpPr>
            <a:spLocks noGrp="1"/>
          </p:cNvSpPr>
          <p:nvPr>
            <p:ph idx="1"/>
          </p:nvPr>
        </p:nvSpPr>
        <p:spPr>
          <a:xfrm>
            <a:off x="457200" y="1447800"/>
            <a:ext cx="8229600" cy="4683125"/>
          </a:xfrm>
        </p:spPr>
        <p:txBody>
          <a:bodyPr/>
          <a:lstStyle/>
          <a:p>
            <a:pPr marL="457200" indent="-457200" hangingPunct="0">
              <a:spcBef>
                <a:spcPts val="0"/>
              </a:spcBef>
              <a:spcAft>
                <a:spcPts val="2400"/>
              </a:spcAft>
            </a:pPr>
            <a:r>
              <a:rPr lang="en-US" sz="2800" b="1" i="1" dirty="0"/>
              <a:t>Barclay M. Newman</a:t>
            </a:r>
            <a:r>
              <a:rPr lang="en-US" sz="2800" dirty="0"/>
              <a:t>:  “In the same way refers to the manner of the Lord’s return, that is, on the clouds of heaven, as is depicted in other passages of the New Testament. This may be rendered in some languages as </a:t>
            </a:r>
            <a:r>
              <a:rPr lang="en-US" sz="2800" b="1" dirty="0">
                <a:solidFill>
                  <a:srgbClr val="FFFF00"/>
                </a:solidFill>
              </a:rPr>
              <a:t>‘just like he went.’</a:t>
            </a:r>
            <a:r>
              <a:rPr lang="en-US" sz="2800" dirty="0"/>
              <a:t>”  </a:t>
            </a:r>
            <a:r>
              <a:rPr lang="en-US" sz="2000" dirty="0"/>
              <a:t>(A Handbook on The Acts of the Apostles, 21)</a:t>
            </a:r>
          </a:p>
          <a:p>
            <a:pPr marL="457200" indent="-457200" hangingPunct="0">
              <a:spcBef>
                <a:spcPts val="0"/>
              </a:spcBef>
              <a:spcAft>
                <a:spcPts val="2400"/>
              </a:spcAft>
            </a:pPr>
            <a:r>
              <a:rPr lang="en-US" sz="2800" dirty="0"/>
              <a:t>“</a:t>
            </a:r>
            <a:r>
              <a:rPr lang="en-US" sz="2800" b="1" dirty="0">
                <a:solidFill>
                  <a:srgbClr val="FFFF00"/>
                </a:solidFill>
              </a:rPr>
              <a:t>Not another </a:t>
            </a:r>
            <a:r>
              <a:rPr lang="en-US" sz="2800" dirty="0"/>
              <a:t>and </a:t>
            </a:r>
            <a:r>
              <a:rPr lang="en-US" sz="2800" b="1" dirty="0">
                <a:solidFill>
                  <a:srgbClr val="FFFF00"/>
                </a:solidFill>
              </a:rPr>
              <a:t>in a different way</a:t>
            </a:r>
            <a:r>
              <a:rPr lang="en-US" sz="2800" dirty="0"/>
              <a:t>, but </a:t>
            </a:r>
            <a:r>
              <a:rPr lang="en-US" sz="2800" b="1" dirty="0">
                <a:solidFill>
                  <a:srgbClr val="FFFF00"/>
                </a:solidFill>
              </a:rPr>
              <a:t>this same Jesus in the same way</a:t>
            </a:r>
            <a:r>
              <a:rPr lang="en-US" sz="2800" dirty="0"/>
              <a:t>, would descend for believers as they had seen Him ascend from them.”  </a:t>
            </a:r>
            <a:r>
              <a:rPr lang="en-US" sz="2000" dirty="0"/>
              <a:t>(KJVBC, 2129)</a:t>
            </a:r>
          </a:p>
          <a:p>
            <a:endParaRPr lang="en-US" sz="2800" dirty="0"/>
          </a:p>
        </p:txBody>
      </p:sp>
      <p:sp>
        <p:nvSpPr>
          <p:cNvPr id="4" name="Slide Number Placeholder 3"/>
          <p:cNvSpPr>
            <a:spLocks noGrp="1"/>
          </p:cNvSpPr>
          <p:nvPr>
            <p:ph type="sldNum" sz="quarter" idx="12"/>
          </p:nvPr>
        </p:nvSpPr>
        <p:spPr/>
        <p:txBody>
          <a:bodyPr/>
          <a:lstStyle/>
          <a:p>
            <a:pPr>
              <a:defRPr/>
            </a:pPr>
            <a:fld id="{A4F3638C-56A7-4D86-A7E5-624150A63992}" type="slidenum">
              <a:rPr lang="en-US" smtClean="0"/>
              <a:pPr>
                <a:defRPr/>
              </a:pPr>
              <a:t>295</a:t>
            </a:fld>
            <a:endParaRPr lang="en-US"/>
          </a:p>
        </p:txBody>
      </p:sp>
    </p:spTree>
    <p:extLst>
      <p:ext uri="{BB962C8B-B14F-4D97-AF65-F5344CB8AC3E}">
        <p14:creationId xmlns:p14="http://schemas.microsoft.com/office/powerpoint/2010/main" val="671758881"/>
      </p:ext>
    </p:extLst>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par>
    </p:tnLst>
  </p:timing>
</p:sld>
</file>

<file path=ppt/slides/slide2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defRPr/>
            </a:pPr>
            <a:r>
              <a:rPr lang="en-US" dirty="0"/>
              <a:t>The Return Of Jesus</a:t>
            </a:r>
          </a:p>
        </p:txBody>
      </p:sp>
      <p:graphicFrame>
        <p:nvGraphicFramePr>
          <p:cNvPr id="5" name="Content Placeholder 4"/>
          <p:cNvGraphicFramePr>
            <a:graphicFrameLocks noGrp="1"/>
          </p:cNvGraphicFramePr>
          <p:nvPr>
            <p:ph idx="1"/>
            <p:extLst>
              <p:ext uri="{D42A27DB-BD31-4B8C-83A1-F6EECF244321}">
                <p14:modId xmlns:p14="http://schemas.microsoft.com/office/powerpoint/2010/main" val="184545433"/>
              </p:ext>
            </p:extLst>
          </p:nvPr>
        </p:nvGraphicFramePr>
        <p:xfrm>
          <a:off x="457200" y="1600200"/>
          <a:ext cx="8229600" cy="4530725"/>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4" name="Slide Number Placeholder 3"/>
          <p:cNvSpPr>
            <a:spLocks noGrp="1"/>
          </p:cNvSpPr>
          <p:nvPr>
            <p:ph type="sldNum" sz="quarter" idx="12"/>
          </p:nvPr>
        </p:nvSpPr>
        <p:spPr/>
        <p:txBody>
          <a:bodyPr/>
          <a:lstStyle/>
          <a:p>
            <a:pPr>
              <a:defRPr/>
            </a:pPr>
            <a:fld id="{A423E7FD-F24D-427B-96F6-89723ED60CBE}" type="slidenum">
              <a:rPr lang="en-US"/>
              <a:pPr>
                <a:defRPr/>
              </a:pPr>
              <a:t>296</a:t>
            </a:fld>
            <a:endParaRPr lang="en-US"/>
          </a:p>
        </p:txBody>
      </p:sp>
      <p:sp>
        <p:nvSpPr>
          <p:cNvPr id="6" name="Footer Placeholder 5"/>
          <p:cNvSpPr>
            <a:spLocks noGrp="1"/>
          </p:cNvSpPr>
          <p:nvPr>
            <p:ph type="ftr" sz="quarter" idx="11"/>
          </p:nvPr>
        </p:nvSpPr>
        <p:spPr/>
        <p:txBody>
          <a:bodyPr/>
          <a:lstStyle/>
          <a:p>
            <a:pPr>
              <a:defRPr/>
            </a:pPr>
            <a:r>
              <a:rPr lang="en-US" smtClean="0"/>
              <a:t>Kevin Kay</a:t>
            </a:r>
            <a:endParaRPr lang="en-US"/>
          </a:p>
        </p:txBody>
      </p:sp>
    </p:spTree>
  </p:cSld>
  <p:clrMapOvr>
    <a:overrideClrMapping bg1="dk2" tx1="lt1" bg2="dk1" tx2="lt2" accent1="accent1" accent2="accent2" accent3="accent3" accent4="accent4" accent5="accent5" accent6="accent6" hlink="hlink" folHlink="folHlink"/>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par>
    </p:tnLst>
  </p:timing>
</p:sld>
</file>

<file path=ppt/slides/slide2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defRPr/>
            </a:pPr>
            <a:r>
              <a:rPr lang="en-US" dirty="0"/>
              <a:t>1 Thess. 4:16-17</a:t>
            </a:r>
          </a:p>
        </p:txBody>
      </p:sp>
      <p:sp>
        <p:nvSpPr>
          <p:cNvPr id="3" name="Content Placeholder 2"/>
          <p:cNvSpPr>
            <a:spLocks noGrp="1"/>
          </p:cNvSpPr>
          <p:nvPr>
            <p:ph idx="1"/>
          </p:nvPr>
        </p:nvSpPr>
        <p:spPr/>
        <p:txBody>
          <a:bodyPr/>
          <a:lstStyle/>
          <a:p>
            <a:pPr marL="0" indent="509588">
              <a:spcBef>
                <a:spcPts val="0"/>
              </a:spcBef>
              <a:buFont typeface="Wingdings" pitchFamily="2" charset="2"/>
              <a:buNone/>
              <a:defRPr/>
            </a:pPr>
            <a:r>
              <a:rPr lang="en-US" baseline="30000" dirty="0"/>
              <a:t>16</a:t>
            </a:r>
            <a:r>
              <a:rPr lang="en-US" dirty="0"/>
              <a:t> For the </a:t>
            </a:r>
            <a:r>
              <a:rPr lang="en-US" b="1" dirty="0">
                <a:solidFill>
                  <a:srgbClr val="FFFF00"/>
                </a:solidFill>
              </a:rPr>
              <a:t>Lord Himself will descend </a:t>
            </a:r>
            <a:r>
              <a:rPr lang="en-US" dirty="0"/>
              <a:t>from heaven with </a:t>
            </a:r>
            <a:r>
              <a:rPr lang="en-US" b="1" dirty="0">
                <a:solidFill>
                  <a:srgbClr val="FFFF00"/>
                </a:solidFill>
              </a:rPr>
              <a:t>a shout</a:t>
            </a:r>
            <a:r>
              <a:rPr lang="en-US" dirty="0"/>
              <a:t>, with the </a:t>
            </a:r>
            <a:r>
              <a:rPr lang="en-US" b="1" dirty="0">
                <a:solidFill>
                  <a:srgbClr val="FFFF00"/>
                </a:solidFill>
              </a:rPr>
              <a:t>voice of an archangel</a:t>
            </a:r>
            <a:r>
              <a:rPr lang="en-US" dirty="0"/>
              <a:t>, and with the </a:t>
            </a:r>
            <a:r>
              <a:rPr lang="en-US" b="1" dirty="0">
                <a:solidFill>
                  <a:srgbClr val="FFFF00"/>
                </a:solidFill>
              </a:rPr>
              <a:t>trumpet of God</a:t>
            </a:r>
            <a:r>
              <a:rPr lang="en-US" dirty="0"/>
              <a:t>. And the </a:t>
            </a:r>
            <a:r>
              <a:rPr lang="en-US" b="1" dirty="0">
                <a:solidFill>
                  <a:srgbClr val="FFFF00"/>
                </a:solidFill>
              </a:rPr>
              <a:t>dead in Christ will rise first</a:t>
            </a:r>
            <a:r>
              <a:rPr lang="en-US" dirty="0"/>
              <a:t>. </a:t>
            </a:r>
            <a:r>
              <a:rPr lang="en-US" baseline="30000" dirty="0"/>
              <a:t>17</a:t>
            </a:r>
            <a:r>
              <a:rPr lang="en-US" dirty="0"/>
              <a:t> Then we who are alive and remain shall be </a:t>
            </a:r>
            <a:r>
              <a:rPr lang="en-US" b="1" dirty="0">
                <a:solidFill>
                  <a:srgbClr val="FFFF00"/>
                </a:solidFill>
              </a:rPr>
              <a:t>caught up together with them </a:t>
            </a:r>
            <a:r>
              <a:rPr lang="en-US" dirty="0"/>
              <a:t>in the clouds to </a:t>
            </a:r>
            <a:r>
              <a:rPr lang="en-US" b="1" dirty="0">
                <a:solidFill>
                  <a:srgbClr val="FFFF00"/>
                </a:solidFill>
              </a:rPr>
              <a:t>meet the Lord </a:t>
            </a:r>
            <a:r>
              <a:rPr lang="en-US" dirty="0"/>
              <a:t>in the air. And thus we shall </a:t>
            </a:r>
            <a:r>
              <a:rPr lang="en-US" b="1" dirty="0">
                <a:solidFill>
                  <a:srgbClr val="FFFF00"/>
                </a:solidFill>
              </a:rPr>
              <a:t>always be with the Lord</a:t>
            </a:r>
            <a:r>
              <a:rPr lang="en-US" dirty="0"/>
              <a:t>.</a:t>
            </a:r>
          </a:p>
        </p:txBody>
      </p:sp>
      <p:sp>
        <p:nvSpPr>
          <p:cNvPr id="4" name="Slide Number Placeholder 3"/>
          <p:cNvSpPr>
            <a:spLocks noGrp="1"/>
          </p:cNvSpPr>
          <p:nvPr>
            <p:ph type="sldNum" sz="quarter" idx="12"/>
          </p:nvPr>
        </p:nvSpPr>
        <p:spPr/>
        <p:txBody>
          <a:bodyPr/>
          <a:lstStyle/>
          <a:p>
            <a:pPr>
              <a:defRPr/>
            </a:pPr>
            <a:fld id="{3AEC690A-1E7B-4B1E-8F42-934B2DBFEB2E}" type="slidenum">
              <a:rPr lang="en-US"/>
              <a:pPr>
                <a:defRPr/>
              </a:pPr>
              <a:t>297</a:t>
            </a:fld>
            <a:endParaRPr lang="en-US"/>
          </a:p>
        </p:txBody>
      </p:sp>
      <p:sp>
        <p:nvSpPr>
          <p:cNvPr id="5" name="Rectangular Callout 4"/>
          <p:cNvSpPr/>
          <p:nvPr/>
        </p:nvSpPr>
        <p:spPr bwMode="auto">
          <a:xfrm>
            <a:off x="3810000" y="533400"/>
            <a:ext cx="2362200" cy="381000"/>
          </a:xfrm>
          <a:prstGeom prst="wedgeRectCallout">
            <a:avLst>
              <a:gd name="adj1" fmla="val -41127"/>
              <a:gd name="adj2" fmla="val 248500"/>
            </a:avLst>
          </a:prstGeom>
          <a:solidFill>
            <a:schemeClr val="bg2">
              <a:lumMod val="60000"/>
              <a:lumOff val="40000"/>
            </a:schemeClr>
          </a:solidFill>
          <a:ln w="9525" cap="flat" cmpd="sng" algn="ctr">
            <a:noFill/>
            <a:prstDash val="solid"/>
            <a:round/>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anchor="ctr"/>
          <a:lstStyle/>
          <a:p>
            <a:pPr algn="ctr" eaLnBrk="0" hangingPunct="0">
              <a:defRPr/>
            </a:pPr>
            <a:r>
              <a:rPr lang="en-US" sz="2800" dirty="0">
                <a:latin typeface="+mj-lt"/>
                <a:cs typeface="+mn-cs"/>
              </a:rPr>
              <a:t>Personal</a:t>
            </a:r>
          </a:p>
        </p:txBody>
      </p:sp>
      <p:sp>
        <p:nvSpPr>
          <p:cNvPr id="6" name="Rectangular Callout 5"/>
          <p:cNvSpPr/>
          <p:nvPr/>
        </p:nvSpPr>
        <p:spPr bwMode="auto">
          <a:xfrm>
            <a:off x="5715000" y="1371600"/>
            <a:ext cx="2362200" cy="381000"/>
          </a:xfrm>
          <a:prstGeom prst="wedgeRectCallout">
            <a:avLst>
              <a:gd name="adj1" fmla="val 20808"/>
              <a:gd name="adj2" fmla="val 191500"/>
            </a:avLst>
          </a:prstGeom>
          <a:solidFill>
            <a:schemeClr val="bg2">
              <a:lumMod val="60000"/>
              <a:lumOff val="40000"/>
            </a:schemeClr>
          </a:solidFill>
          <a:ln w="9525" cap="flat" cmpd="sng" algn="ctr">
            <a:noFill/>
            <a:prstDash val="solid"/>
            <a:round/>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anchor="ctr"/>
          <a:lstStyle/>
          <a:p>
            <a:pPr algn="ctr" eaLnBrk="0" hangingPunct="0">
              <a:defRPr/>
            </a:pPr>
            <a:r>
              <a:rPr lang="en-US" sz="2800" dirty="0">
                <a:latin typeface="+mj-lt"/>
                <a:cs typeface="+mn-cs"/>
              </a:rPr>
              <a:t>Audible</a:t>
            </a:r>
          </a:p>
        </p:txBody>
      </p:sp>
      <p:sp>
        <p:nvSpPr>
          <p:cNvPr id="7" name="Rectangular Callout 6"/>
          <p:cNvSpPr/>
          <p:nvPr/>
        </p:nvSpPr>
        <p:spPr bwMode="auto">
          <a:xfrm>
            <a:off x="1981200" y="3733800"/>
            <a:ext cx="2362200" cy="381000"/>
          </a:xfrm>
          <a:prstGeom prst="wedgeRectCallout">
            <a:avLst>
              <a:gd name="adj1" fmla="val 20808"/>
              <a:gd name="adj2" fmla="val 191500"/>
            </a:avLst>
          </a:prstGeom>
          <a:solidFill>
            <a:schemeClr val="bg2">
              <a:lumMod val="60000"/>
              <a:lumOff val="40000"/>
            </a:schemeClr>
          </a:solidFill>
          <a:ln w="9525" cap="flat" cmpd="sng" algn="ctr">
            <a:noFill/>
            <a:prstDash val="solid"/>
            <a:round/>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anchor="ctr"/>
          <a:lstStyle/>
          <a:p>
            <a:pPr algn="ctr" eaLnBrk="0" hangingPunct="0">
              <a:defRPr/>
            </a:pPr>
            <a:r>
              <a:rPr lang="en-US" sz="2800" dirty="0">
                <a:latin typeface="+mj-lt"/>
                <a:cs typeface="+mn-cs"/>
              </a:rPr>
              <a:t>Visible</a:t>
            </a:r>
          </a:p>
        </p:txBody>
      </p:sp>
      <p:sp>
        <p:nvSpPr>
          <p:cNvPr id="9" name="Footer Placeholder 8"/>
          <p:cNvSpPr>
            <a:spLocks noGrp="1"/>
          </p:cNvSpPr>
          <p:nvPr>
            <p:ph type="ftr" sz="quarter" idx="11"/>
          </p:nvPr>
        </p:nvSpPr>
        <p:spPr/>
        <p:txBody>
          <a:bodyPr/>
          <a:lstStyle/>
          <a:p>
            <a:pPr>
              <a:defRPr/>
            </a:pPr>
            <a:r>
              <a:rPr lang="en-US" smtClean="0"/>
              <a:t>Kevin Kay</a:t>
            </a:r>
            <a:endParaRPr lang="en-US"/>
          </a:p>
        </p:txBody>
      </p:sp>
    </p:spTree>
  </p:cSld>
  <p:clrMapOvr>
    <a:overrideClrMapping bg1="dk2" tx1="lt1" bg2="dk1" tx2="lt2" accent1="accent1" accent2="accent2" accent3="accent3" accent4="accent4" accent5="accent5" accent6="accent6" hlink="hlink" folHlink="folHlink"/>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4"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down)">
                                      <p:cBhvr>
                                        <p:cTn id="7" dur="500"/>
                                        <p:tgtEl>
                                          <p:spTgt spid="5"/>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2" presetClass="entr" presetSubtype="4" fill="hold" nodeType="clickEffect">
                                  <p:stCondLst>
                                    <p:cond delay="0"/>
                                  </p:stCondLst>
                                  <p:childTnLst>
                                    <p:set>
                                      <p:cBhvr>
                                        <p:cTn id="11" dur="1" fill="hold">
                                          <p:stCondLst>
                                            <p:cond delay="0"/>
                                          </p:stCondLst>
                                        </p:cTn>
                                        <p:tgtEl>
                                          <p:spTgt spid="6"/>
                                        </p:tgtEl>
                                        <p:attrNameLst>
                                          <p:attrName>style.visibility</p:attrName>
                                        </p:attrNameLst>
                                      </p:cBhvr>
                                      <p:to>
                                        <p:strVal val="visible"/>
                                      </p:to>
                                    </p:set>
                                    <p:animEffect transition="in" filter="wipe(down)">
                                      <p:cBhvr>
                                        <p:cTn id="12" dur="500"/>
                                        <p:tgtEl>
                                          <p:spTgt spid="6"/>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22" presetClass="entr" presetSubtype="4" fill="hold" nodeType="clickEffect">
                                  <p:stCondLst>
                                    <p:cond delay="0"/>
                                  </p:stCondLst>
                                  <p:childTnLst>
                                    <p:set>
                                      <p:cBhvr>
                                        <p:cTn id="16" dur="1" fill="hold">
                                          <p:stCondLst>
                                            <p:cond delay="0"/>
                                          </p:stCondLst>
                                        </p:cTn>
                                        <p:tgtEl>
                                          <p:spTgt spid="7"/>
                                        </p:tgtEl>
                                        <p:attrNameLst>
                                          <p:attrName>style.visibility</p:attrName>
                                        </p:attrNameLst>
                                      </p:cBhvr>
                                      <p:to>
                                        <p:strVal val="visible"/>
                                      </p:to>
                                    </p:set>
                                    <p:animEffect transition="in" filter="wipe(down)">
                                      <p:cBhvr>
                                        <p:cTn id="1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defRPr/>
            </a:pPr>
            <a:r>
              <a:rPr lang="en-US" dirty="0"/>
              <a:t>Coming Bodily &amp; Visibly?</a:t>
            </a:r>
          </a:p>
        </p:txBody>
      </p:sp>
      <p:sp>
        <p:nvSpPr>
          <p:cNvPr id="3" name="Content Placeholder 2"/>
          <p:cNvSpPr>
            <a:spLocks noGrp="1"/>
          </p:cNvSpPr>
          <p:nvPr>
            <p:ph idx="1"/>
          </p:nvPr>
        </p:nvSpPr>
        <p:spPr/>
        <p:txBody>
          <a:bodyPr/>
          <a:lstStyle/>
          <a:p>
            <a:pPr marL="463550" indent="-463550">
              <a:spcBef>
                <a:spcPts val="0"/>
              </a:spcBef>
              <a:spcAft>
                <a:spcPts val="2400"/>
              </a:spcAft>
              <a:defRPr/>
            </a:pPr>
            <a:r>
              <a:rPr lang="en-US" sz="2700" dirty="0"/>
              <a:t>Coming in His </a:t>
            </a:r>
            <a:r>
              <a:rPr lang="en-US" sz="2700" b="1" dirty="0">
                <a:solidFill>
                  <a:srgbClr val="FFFF00"/>
                </a:solidFill>
              </a:rPr>
              <a:t>kingdom</a:t>
            </a:r>
            <a:r>
              <a:rPr lang="en-US" sz="2700" dirty="0"/>
              <a:t>  (Mt. 16:28)</a:t>
            </a:r>
          </a:p>
          <a:p>
            <a:pPr marL="463550" indent="-463550">
              <a:spcBef>
                <a:spcPts val="0"/>
              </a:spcBef>
              <a:spcAft>
                <a:spcPts val="2400"/>
              </a:spcAft>
              <a:defRPr/>
            </a:pPr>
            <a:r>
              <a:rPr lang="en-US" sz="2700" dirty="0"/>
              <a:t>Sending of </a:t>
            </a:r>
            <a:r>
              <a:rPr lang="en-US" sz="2700" b="1" dirty="0">
                <a:solidFill>
                  <a:srgbClr val="FFFF00"/>
                </a:solidFill>
              </a:rPr>
              <a:t>Holy Spirit  </a:t>
            </a:r>
            <a:r>
              <a:rPr lang="en-US" sz="2700" dirty="0"/>
              <a:t>(Jn. 14:18)</a:t>
            </a:r>
          </a:p>
          <a:p>
            <a:pPr marL="463550" indent="-463550">
              <a:spcBef>
                <a:spcPts val="0"/>
              </a:spcBef>
              <a:spcAft>
                <a:spcPts val="2400"/>
              </a:spcAft>
              <a:defRPr/>
            </a:pPr>
            <a:r>
              <a:rPr lang="en-US" sz="2700" dirty="0"/>
              <a:t>Judgment on </a:t>
            </a:r>
            <a:r>
              <a:rPr lang="en-US" sz="2700" b="1" dirty="0">
                <a:solidFill>
                  <a:srgbClr val="FFFF00"/>
                </a:solidFill>
              </a:rPr>
              <a:t>Jerusalem</a:t>
            </a:r>
            <a:r>
              <a:rPr lang="en-US" sz="2700" dirty="0"/>
              <a:t>  (Mt. 24:29-31)</a:t>
            </a:r>
          </a:p>
          <a:p>
            <a:pPr marL="463550" indent="-463550">
              <a:spcBef>
                <a:spcPts val="0"/>
              </a:spcBef>
              <a:spcAft>
                <a:spcPts val="2400"/>
              </a:spcAft>
              <a:defRPr/>
            </a:pPr>
            <a:r>
              <a:rPr lang="en-US" sz="2700" dirty="0"/>
              <a:t>Coming to </a:t>
            </a:r>
            <a:r>
              <a:rPr lang="en-US" sz="2700" b="1" dirty="0">
                <a:solidFill>
                  <a:srgbClr val="FFFF00"/>
                </a:solidFill>
              </a:rPr>
              <a:t>preach to Gentiles</a:t>
            </a:r>
            <a:r>
              <a:rPr lang="en-US" sz="2700" dirty="0"/>
              <a:t>  (Eph. 2:17)</a:t>
            </a:r>
          </a:p>
          <a:p>
            <a:pPr marL="463550" indent="-463550">
              <a:spcBef>
                <a:spcPts val="0"/>
              </a:spcBef>
              <a:spcAft>
                <a:spcPts val="2400"/>
              </a:spcAft>
              <a:defRPr/>
            </a:pPr>
            <a:r>
              <a:rPr lang="en-US" sz="2700" dirty="0"/>
              <a:t>Coming to </a:t>
            </a:r>
            <a:r>
              <a:rPr lang="en-US" sz="2700" b="1" dirty="0">
                <a:solidFill>
                  <a:srgbClr val="FFFF00"/>
                </a:solidFill>
              </a:rPr>
              <a:t>bless or punish churches  </a:t>
            </a:r>
            <a:r>
              <a:rPr lang="en-US" sz="2700" dirty="0"/>
              <a:t>(</a:t>
            </a:r>
            <a:r>
              <a:rPr lang="en-US" sz="2700" dirty="0">
                <a:cs typeface="Times New Roman" pitchFamily="18" charset="0"/>
              </a:rPr>
              <a:t>Rev. 2:5, 16, 25; 3:3, 11, 20; 16:15; 22:7, 12, 20)</a:t>
            </a:r>
          </a:p>
          <a:p>
            <a:pPr marL="463550" indent="-463550">
              <a:spcBef>
                <a:spcPts val="0"/>
              </a:spcBef>
              <a:spcAft>
                <a:spcPts val="2400"/>
              </a:spcAft>
              <a:defRPr/>
            </a:pPr>
            <a:r>
              <a:rPr lang="en-US" sz="2700" dirty="0">
                <a:cs typeface="Times New Roman" pitchFamily="18" charset="0"/>
              </a:rPr>
              <a:t>Coming to </a:t>
            </a:r>
            <a:r>
              <a:rPr lang="en-US" sz="2700" b="1" dirty="0">
                <a:solidFill>
                  <a:srgbClr val="FFFF00"/>
                </a:solidFill>
              </a:rPr>
              <a:t>punish persecutors  </a:t>
            </a:r>
            <a:r>
              <a:rPr lang="en-US" sz="2700" dirty="0">
                <a:cs typeface="Times New Roman" pitchFamily="18" charset="0"/>
              </a:rPr>
              <a:t>(</a:t>
            </a:r>
            <a:r>
              <a:rPr lang="en-US" sz="2700" dirty="0"/>
              <a:t>Rev. 11:16-18)</a:t>
            </a:r>
          </a:p>
        </p:txBody>
      </p:sp>
      <p:sp>
        <p:nvSpPr>
          <p:cNvPr id="4" name="Slide Number Placeholder 3"/>
          <p:cNvSpPr>
            <a:spLocks noGrp="1"/>
          </p:cNvSpPr>
          <p:nvPr>
            <p:ph type="sldNum" sz="quarter" idx="12"/>
          </p:nvPr>
        </p:nvSpPr>
        <p:spPr/>
        <p:txBody>
          <a:bodyPr/>
          <a:lstStyle/>
          <a:p>
            <a:pPr>
              <a:defRPr/>
            </a:pPr>
            <a:fld id="{3B316427-4B80-420D-B561-0381AFA28976}" type="slidenum">
              <a:rPr lang="en-US"/>
              <a:pPr>
                <a:defRPr/>
              </a:pPr>
              <a:t>298</a:t>
            </a:fld>
            <a:endParaRPr lang="en-US"/>
          </a:p>
        </p:txBody>
      </p:sp>
      <p:sp>
        <p:nvSpPr>
          <p:cNvPr id="5" name="&quot;No&quot; Symbol 4"/>
          <p:cNvSpPr/>
          <p:nvPr/>
        </p:nvSpPr>
        <p:spPr bwMode="auto">
          <a:xfrm>
            <a:off x="2514600" y="1828800"/>
            <a:ext cx="3810000" cy="3810000"/>
          </a:xfrm>
          <a:prstGeom prst="noSmoking">
            <a:avLst>
              <a:gd name="adj" fmla="val 11761"/>
            </a:avLst>
          </a:prstGeom>
          <a:solidFill>
            <a:srgbClr val="C00000"/>
          </a:solidFill>
          <a:ln w="9525" cap="flat" cmpd="sng" algn="ctr">
            <a:noFill/>
            <a:prstDash val="solid"/>
            <a:round/>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a:lstStyle/>
          <a:p>
            <a:pPr eaLnBrk="0" hangingPunct="0">
              <a:defRPr/>
            </a:pPr>
            <a:endParaRPr lang="en-US">
              <a:latin typeface="Arial" charset="0"/>
              <a:cs typeface="+mn-cs"/>
            </a:endParaRPr>
          </a:p>
        </p:txBody>
      </p:sp>
      <p:sp>
        <p:nvSpPr>
          <p:cNvPr id="7" name="Footer Placeholder 6"/>
          <p:cNvSpPr>
            <a:spLocks noGrp="1"/>
          </p:cNvSpPr>
          <p:nvPr>
            <p:ph type="ftr" sz="quarter" idx="11"/>
          </p:nvPr>
        </p:nvSpPr>
        <p:spPr/>
        <p:txBody>
          <a:bodyPr/>
          <a:lstStyle/>
          <a:p>
            <a:pPr>
              <a:defRPr/>
            </a:pPr>
            <a:r>
              <a:rPr lang="en-US" smtClean="0"/>
              <a:t>Kevin Kay</a:t>
            </a:r>
            <a:endParaRPr lang="en-US"/>
          </a:p>
        </p:txBody>
      </p:sp>
    </p:spTree>
  </p:cSld>
  <p:clrMapOvr>
    <a:overrideClrMapping bg1="dk2" tx1="lt1" bg2="dk1" tx2="lt2" accent1="accent1" accent2="accent2" accent3="accent3" accent4="accent4" accent5="accent5" accent6="accent6" hlink="hlink" folHlink="folHlink"/>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3" presetClass="entr" presetSubtype="32"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p:cTn id="7" dur="500" fill="hold"/>
                                        <p:tgtEl>
                                          <p:spTgt spid="5"/>
                                        </p:tgtEl>
                                        <p:attrNameLst>
                                          <p:attrName>ppt_w</p:attrName>
                                        </p:attrNameLst>
                                      </p:cBhvr>
                                      <p:tavLst>
                                        <p:tav tm="0">
                                          <p:val>
                                            <p:strVal val="4*#ppt_w"/>
                                          </p:val>
                                        </p:tav>
                                        <p:tav tm="100000">
                                          <p:val>
                                            <p:strVal val="#ppt_w"/>
                                          </p:val>
                                        </p:tav>
                                      </p:tavLst>
                                    </p:anim>
                                    <p:anim calcmode="lin" valueType="num">
                                      <p:cBhvr>
                                        <p:cTn id="8" dur="500" fill="hold"/>
                                        <p:tgtEl>
                                          <p:spTgt spid="5"/>
                                        </p:tgtEl>
                                        <p:attrNameLst>
                                          <p:attrName>ppt_h</p:attrName>
                                        </p:attrNameLst>
                                      </p:cBhvr>
                                      <p:tavLst>
                                        <p:tav tm="0">
                                          <p:val>
                                            <p:strVal val="4*#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defRPr/>
            </a:pPr>
            <a:r>
              <a:rPr lang="en-US" sz="4200" dirty="0"/>
              <a:t>Are </a:t>
            </a:r>
            <a:r>
              <a:rPr lang="en-US" sz="4200" dirty="0" smtClean="0"/>
              <a:t>“The Dead” </a:t>
            </a:r>
            <a:r>
              <a:rPr lang="en-US" sz="4200" dirty="0"/>
              <a:t>OT Saints?</a:t>
            </a:r>
            <a:r>
              <a:rPr lang="en-US" dirty="0"/>
              <a:t/>
            </a:r>
            <a:br>
              <a:rPr lang="en-US" dirty="0"/>
            </a:br>
            <a:r>
              <a:rPr lang="en-US" sz="3000" dirty="0">
                <a:latin typeface="+mn-lt"/>
              </a:rPr>
              <a:t>(1 Th. 4:13-18)</a:t>
            </a:r>
          </a:p>
        </p:txBody>
      </p:sp>
      <p:sp>
        <p:nvSpPr>
          <p:cNvPr id="3" name="Content Placeholder 2"/>
          <p:cNvSpPr>
            <a:spLocks noGrp="1"/>
          </p:cNvSpPr>
          <p:nvPr>
            <p:ph sz="half" idx="1"/>
          </p:nvPr>
        </p:nvSpPr>
        <p:spPr>
          <a:xfrm>
            <a:off x="609600" y="1752600"/>
            <a:ext cx="8001000" cy="2209800"/>
          </a:xfrm>
        </p:spPr>
        <p:txBody>
          <a:bodyPr/>
          <a:lstStyle/>
          <a:p>
            <a:pPr marL="463550" indent="-463550" hangingPunct="0">
              <a:defRPr/>
            </a:pPr>
            <a:r>
              <a:rPr lang="en-US" dirty="0" smtClean="0"/>
              <a:t>“Those </a:t>
            </a:r>
            <a:r>
              <a:rPr lang="en-US" dirty="0"/>
              <a:t>who have </a:t>
            </a:r>
            <a:r>
              <a:rPr lang="en-US" b="1" dirty="0">
                <a:solidFill>
                  <a:srgbClr val="FFFF00"/>
                </a:solidFill>
              </a:rPr>
              <a:t>fallen </a:t>
            </a:r>
            <a:r>
              <a:rPr lang="en-US" b="1" dirty="0" smtClean="0">
                <a:solidFill>
                  <a:srgbClr val="FFFF00"/>
                </a:solidFill>
              </a:rPr>
              <a:t>asleep</a:t>
            </a:r>
            <a:r>
              <a:rPr lang="en-US" dirty="0" smtClean="0"/>
              <a:t>”  </a:t>
            </a:r>
            <a:r>
              <a:rPr lang="en-US" dirty="0"/>
              <a:t>(13)</a:t>
            </a:r>
          </a:p>
          <a:p>
            <a:pPr marL="463550" indent="-463550" hangingPunct="0">
              <a:defRPr/>
            </a:pPr>
            <a:r>
              <a:rPr lang="en-US" dirty="0" smtClean="0"/>
              <a:t>“Those </a:t>
            </a:r>
            <a:r>
              <a:rPr lang="en-US" dirty="0"/>
              <a:t>who </a:t>
            </a:r>
            <a:r>
              <a:rPr lang="en-US" b="1" dirty="0">
                <a:solidFill>
                  <a:srgbClr val="FFFF00"/>
                </a:solidFill>
              </a:rPr>
              <a:t>sleep in </a:t>
            </a:r>
            <a:r>
              <a:rPr lang="en-US" b="1" dirty="0" smtClean="0">
                <a:solidFill>
                  <a:srgbClr val="FFFF00"/>
                </a:solidFill>
              </a:rPr>
              <a:t>Jesus</a:t>
            </a:r>
            <a:r>
              <a:rPr lang="en-US" dirty="0" smtClean="0"/>
              <a:t>”  </a:t>
            </a:r>
            <a:r>
              <a:rPr lang="en-US" dirty="0"/>
              <a:t>(13)</a:t>
            </a:r>
          </a:p>
          <a:p>
            <a:pPr marL="463550" indent="-463550" hangingPunct="0">
              <a:defRPr/>
            </a:pPr>
            <a:r>
              <a:rPr lang="en-US" dirty="0" smtClean="0"/>
              <a:t>“Those </a:t>
            </a:r>
            <a:r>
              <a:rPr lang="en-US" dirty="0"/>
              <a:t>who are </a:t>
            </a:r>
            <a:r>
              <a:rPr lang="en-US" b="1" dirty="0" smtClean="0">
                <a:solidFill>
                  <a:srgbClr val="FFFF00"/>
                </a:solidFill>
              </a:rPr>
              <a:t>asleep</a:t>
            </a:r>
            <a:r>
              <a:rPr lang="en-US" dirty="0" smtClean="0"/>
              <a:t>”  </a:t>
            </a:r>
            <a:r>
              <a:rPr lang="en-US" dirty="0"/>
              <a:t>(15)</a:t>
            </a:r>
          </a:p>
          <a:p>
            <a:pPr marL="463550" indent="-463550" hangingPunct="0">
              <a:defRPr/>
            </a:pPr>
            <a:r>
              <a:rPr lang="en-US" dirty="0" smtClean="0"/>
              <a:t>“The </a:t>
            </a:r>
            <a:r>
              <a:rPr lang="en-US" dirty="0"/>
              <a:t>dead </a:t>
            </a:r>
            <a:r>
              <a:rPr lang="en-US" b="1" dirty="0">
                <a:solidFill>
                  <a:srgbClr val="FFFF00"/>
                </a:solidFill>
              </a:rPr>
              <a:t>in </a:t>
            </a:r>
            <a:r>
              <a:rPr lang="en-US" b="1" dirty="0" smtClean="0">
                <a:solidFill>
                  <a:srgbClr val="FFFF00"/>
                </a:solidFill>
              </a:rPr>
              <a:t>Christ</a:t>
            </a:r>
            <a:r>
              <a:rPr lang="en-US" dirty="0" smtClean="0"/>
              <a:t>”  </a:t>
            </a:r>
            <a:r>
              <a:rPr lang="en-US" dirty="0"/>
              <a:t>(16)</a:t>
            </a:r>
          </a:p>
          <a:p>
            <a:pPr>
              <a:defRPr/>
            </a:pPr>
            <a:endParaRPr lang="en-US" dirty="0"/>
          </a:p>
        </p:txBody>
      </p:sp>
      <p:sp>
        <p:nvSpPr>
          <p:cNvPr id="7" name="Content Placeholder 6"/>
          <p:cNvSpPr>
            <a:spLocks noGrp="1"/>
          </p:cNvSpPr>
          <p:nvPr>
            <p:ph sz="half" idx="2"/>
          </p:nvPr>
        </p:nvSpPr>
        <p:spPr>
          <a:xfrm>
            <a:off x="609600" y="4419600"/>
            <a:ext cx="8077200" cy="1558925"/>
          </a:xfrm>
          <a:solidFill>
            <a:schemeClr val="bg1">
              <a:lumMod val="60000"/>
              <a:lumOff val="40000"/>
            </a:schemeClr>
          </a:solidFill>
        </p:spPr>
        <p:txBody>
          <a:bodyPr/>
          <a:lstStyle/>
          <a:p>
            <a:pPr marL="566738" indent="-450850">
              <a:defRPr/>
            </a:pPr>
            <a:r>
              <a:rPr lang="en-US" dirty="0"/>
              <a:t>One is </a:t>
            </a:r>
            <a:r>
              <a:rPr lang="en-US" b="1" dirty="0">
                <a:solidFill>
                  <a:srgbClr val="FFFF00"/>
                </a:solidFill>
              </a:rPr>
              <a:t>baptized into Christ  </a:t>
            </a:r>
            <a:r>
              <a:rPr lang="en-US" dirty="0"/>
              <a:t>(Rom. 6:3; Gal. 3:27)</a:t>
            </a:r>
          </a:p>
          <a:p>
            <a:pPr marL="566738" indent="-450850">
              <a:defRPr/>
            </a:pPr>
            <a:r>
              <a:rPr lang="en-US" dirty="0"/>
              <a:t>Were </a:t>
            </a:r>
            <a:r>
              <a:rPr lang="en-US" b="1" dirty="0">
                <a:solidFill>
                  <a:srgbClr val="FFFF00"/>
                </a:solidFill>
              </a:rPr>
              <a:t>OT saints baptized </a:t>
            </a:r>
            <a:r>
              <a:rPr lang="en-US" dirty="0"/>
              <a:t>into Christ?</a:t>
            </a:r>
          </a:p>
        </p:txBody>
      </p:sp>
      <p:sp>
        <p:nvSpPr>
          <p:cNvPr id="4" name="Slide Number Placeholder 3"/>
          <p:cNvSpPr>
            <a:spLocks noGrp="1"/>
          </p:cNvSpPr>
          <p:nvPr>
            <p:ph type="sldNum" sz="quarter" idx="12"/>
          </p:nvPr>
        </p:nvSpPr>
        <p:spPr/>
        <p:txBody>
          <a:bodyPr/>
          <a:lstStyle/>
          <a:p>
            <a:pPr>
              <a:defRPr/>
            </a:pPr>
            <a:fld id="{DA4721C5-E107-4F4B-8C01-D4800A01C2C2}" type="slidenum">
              <a:rPr lang="en-US"/>
              <a:pPr>
                <a:defRPr/>
              </a:pPr>
              <a:t>299</a:t>
            </a:fld>
            <a:endParaRPr lang="en-US"/>
          </a:p>
        </p:txBody>
      </p:sp>
      <p:sp>
        <p:nvSpPr>
          <p:cNvPr id="6" name="Footer Placeholder 5"/>
          <p:cNvSpPr>
            <a:spLocks noGrp="1"/>
          </p:cNvSpPr>
          <p:nvPr>
            <p:ph type="ftr" sz="quarter" idx="11"/>
          </p:nvPr>
        </p:nvSpPr>
        <p:spPr/>
        <p:txBody>
          <a:bodyPr/>
          <a:lstStyle/>
          <a:p>
            <a:pPr>
              <a:defRPr/>
            </a:pPr>
            <a:r>
              <a:rPr lang="en-US" smtClean="0"/>
              <a:t>Kevin Kay</a:t>
            </a:r>
            <a:endParaRPr lang="en-US"/>
          </a:p>
        </p:txBody>
      </p:sp>
    </p:spTree>
  </p:cSld>
  <p:clrMapOvr>
    <a:overrideClrMapping bg1="dk2" tx1="lt1" bg2="dk1" tx2="lt2" accent1="accent1" accent2="accent2" accent3="accent3" accent4="accent4" accent5="accent5" accent6="accent6" hlink="hlink" folHlink="folHlink"/>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3" presetClass="entr" presetSubtype="16" fill="hold" grpId="0" nodeType="clickEffect">
                                  <p:stCondLst>
                                    <p:cond delay="0"/>
                                  </p:stCondLst>
                                  <p:childTnLst>
                                    <p:set>
                                      <p:cBhvr>
                                        <p:cTn id="6" dur="1" fill="hold">
                                          <p:stCondLst>
                                            <p:cond delay="0"/>
                                          </p:stCondLst>
                                        </p:cTn>
                                        <p:tgtEl>
                                          <p:spTgt spid="7">
                                            <p:bg/>
                                          </p:spTgt>
                                        </p:tgtEl>
                                        <p:attrNameLst>
                                          <p:attrName>style.visibility</p:attrName>
                                        </p:attrNameLst>
                                      </p:cBhvr>
                                      <p:to>
                                        <p:strVal val="visible"/>
                                      </p:to>
                                    </p:set>
                                    <p:anim calcmode="lin" valueType="num">
                                      <p:cBhvr>
                                        <p:cTn id="7" dur="500" fill="hold"/>
                                        <p:tgtEl>
                                          <p:spTgt spid="7">
                                            <p:bg/>
                                          </p:spTgt>
                                        </p:tgtEl>
                                        <p:attrNameLst>
                                          <p:attrName>ppt_w</p:attrName>
                                        </p:attrNameLst>
                                      </p:cBhvr>
                                      <p:tavLst>
                                        <p:tav tm="0">
                                          <p:val>
                                            <p:fltVal val="0"/>
                                          </p:val>
                                        </p:tav>
                                        <p:tav tm="100000">
                                          <p:val>
                                            <p:strVal val="#ppt_w"/>
                                          </p:val>
                                        </p:tav>
                                      </p:tavLst>
                                    </p:anim>
                                    <p:anim calcmode="lin" valueType="num">
                                      <p:cBhvr>
                                        <p:cTn id="8" dur="500" fill="hold"/>
                                        <p:tgtEl>
                                          <p:spTgt spid="7">
                                            <p:bg/>
                                          </p:spTgt>
                                        </p:tgtEl>
                                        <p:attrNameLst>
                                          <p:attrName>ppt_h</p:attrName>
                                        </p:attrNameLst>
                                      </p:cBhvr>
                                      <p:tavLst>
                                        <p:tav tm="0">
                                          <p:val>
                                            <p:fltVal val="0"/>
                                          </p:val>
                                        </p:tav>
                                        <p:tav tm="100000">
                                          <p:val>
                                            <p:strVal val="#ppt_h"/>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3" presetClass="entr" presetSubtype="16" fill="hold" grpId="0" nodeType="clickEffect">
                                  <p:stCondLst>
                                    <p:cond delay="0"/>
                                  </p:stCondLst>
                                  <p:childTnLst>
                                    <p:set>
                                      <p:cBhvr>
                                        <p:cTn id="12" dur="1" fill="hold">
                                          <p:stCondLst>
                                            <p:cond delay="0"/>
                                          </p:stCondLst>
                                        </p:cTn>
                                        <p:tgtEl>
                                          <p:spTgt spid="7">
                                            <p:txEl>
                                              <p:pRg st="0" end="0"/>
                                            </p:txEl>
                                          </p:spTgt>
                                        </p:tgtEl>
                                        <p:attrNameLst>
                                          <p:attrName>style.visibility</p:attrName>
                                        </p:attrNameLst>
                                      </p:cBhvr>
                                      <p:to>
                                        <p:strVal val="visible"/>
                                      </p:to>
                                    </p:set>
                                    <p:anim calcmode="lin" valueType="num">
                                      <p:cBhvr>
                                        <p:cTn id="13" dur="500" fill="hold"/>
                                        <p:tgtEl>
                                          <p:spTgt spid="7">
                                            <p:txEl>
                                              <p:pRg st="0" end="0"/>
                                            </p:txEl>
                                          </p:spTgt>
                                        </p:tgtEl>
                                        <p:attrNameLst>
                                          <p:attrName>ppt_w</p:attrName>
                                        </p:attrNameLst>
                                      </p:cBhvr>
                                      <p:tavLst>
                                        <p:tav tm="0">
                                          <p:val>
                                            <p:fltVal val="0"/>
                                          </p:val>
                                        </p:tav>
                                        <p:tav tm="100000">
                                          <p:val>
                                            <p:strVal val="#ppt_w"/>
                                          </p:val>
                                        </p:tav>
                                      </p:tavLst>
                                    </p:anim>
                                    <p:anim calcmode="lin" valueType="num">
                                      <p:cBhvr>
                                        <p:cTn id="14" dur="500" fill="hold"/>
                                        <p:tgtEl>
                                          <p:spTgt spid="7">
                                            <p:txEl>
                                              <p:pRg st="0" end="0"/>
                                            </p:txEl>
                                          </p:spTgt>
                                        </p:tgtEl>
                                        <p:attrNameLst>
                                          <p:attrName>ppt_h</p:attrName>
                                        </p:attrNameLst>
                                      </p:cBhvr>
                                      <p:tavLst>
                                        <p:tav tm="0">
                                          <p:val>
                                            <p:fltVal val="0"/>
                                          </p:val>
                                        </p:tav>
                                        <p:tav tm="100000">
                                          <p:val>
                                            <p:strVal val="#ppt_h"/>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3" presetClass="entr" presetSubtype="16" fill="hold" grpId="0" nodeType="clickEffect">
                                  <p:stCondLst>
                                    <p:cond delay="0"/>
                                  </p:stCondLst>
                                  <p:childTnLst>
                                    <p:set>
                                      <p:cBhvr>
                                        <p:cTn id="18" dur="1" fill="hold">
                                          <p:stCondLst>
                                            <p:cond delay="0"/>
                                          </p:stCondLst>
                                        </p:cTn>
                                        <p:tgtEl>
                                          <p:spTgt spid="7">
                                            <p:txEl>
                                              <p:pRg st="1" end="1"/>
                                            </p:txEl>
                                          </p:spTgt>
                                        </p:tgtEl>
                                        <p:attrNameLst>
                                          <p:attrName>style.visibility</p:attrName>
                                        </p:attrNameLst>
                                      </p:cBhvr>
                                      <p:to>
                                        <p:strVal val="visible"/>
                                      </p:to>
                                    </p:set>
                                    <p:anim calcmode="lin" valueType="num">
                                      <p:cBhvr>
                                        <p:cTn id="19" dur="500" fill="hold"/>
                                        <p:tgtEl>
                                          <p:spTgt spid="7">
                                            <p:txEl>
                                              <p:pRg st="1" end="1"/>
                                            </p:txEl>
                                          </p:spTgt>
                                        </p:tgtEl>
                                        <p:attrNameLst>
                                          <p:attrName>ppt_w</p:attrName>
                                        </p:attrNameLst>
                                      </p:cBhvr>
                                      <p:tavLst>
                                        <p:tav tm="0">
                                          <p:val>
                                            <p:fltVal val="0"/>
                                          </p:val>
                                        </p:tav>
                                        <p:tav tm="100000">
                                          <p:val>
                                            <p:strVal val="#ppt_w"/>
                                          </p:val>
                                        </p:tav>
                                      </p:tavLst>
                                    </p:anim>
                                    <p:anim calcmode="lin" valueType="num">
                                      <p:cBhvr>
                                        <p:cTn id="20" dur="500" fill="hold"/>
                                        <p:tgtEl>
                                          <p:spTgt spid="7">
                                            <p:txEl>
                                              <p:pRg st="1" end="1"/>
                                            </p:txEl>
                                          </p:spTgt>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build="p" animBg="1"/>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z="4800" b="1" dirty="0">
                <a:solidFill>
                  <a:schemeClr val="tx1"/>
                </a:solidFill>
                <a:effectLst/>
              </a:rPr>
              <a:t>Realized Eschatology</a:t>
            </a:r>
          </a:p>
        </p:txBody>
      </p:sp>
      <p:graphicFrame>
        <p:nvGraphicFramePr>
          <p:cNvPr id="6" name="Content Placeholder 5"/>
          <p:cNvGraphicFramePr>
            <a:graphicFrameLocks noGrp="1"/>
          </p:cNvGraphicFramePr>
          <p:nvPr>
            <p:ph idx="1"/>
            <p:extLst>
              <p:ext uri="{D42A27DB-BD31-4B8C-83A1-F6EECF244321}">
                <p14:modId xmlns:p14="http://schemas.microsoft.com/office/powerpoint/2010/main" val="1075733060"/>
              </p:ext>
            </p:extLst>
          </p:nvPr>
        </p:nvGraphicFramePr>
        <p:xfrm>
          <a:off x="457200" y="1600200"/>
          <a:ext cx="8229600" cy="4530725"/>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4" name="Slide Number Placeholder 3"/>
          <p:cNvSpPr>
            <a:spLocks noGrp="1"/>
          </p:cNvSpPr>
          <p:nvPr>
            <p:ph type="sldNum" sz="quarter" idx="12"/>
          </p:nvPr>
        </p:nvSpPr>
        <p:spPr/>
        <p:txBody>
          <a:bodyPr/>
          <a:lstStyle/>
          <a:p>
            <a:pPr>
              <a:defRPr/>
            </a:pPr>
            <a:fld id="{A4F3638C-56A7-4D86-A7E5-624150A63992}" type="slidenum">
              <a:rPr lang="en-US" smtClean="0"/>
              <a:pPr>
                <a:defRPr/>
              </a:pPr>
              <a:t>3</a:t>
            </a:fld>
            <a:endParaRPr lang="en-US"/>
          </a:p>
        </p:txBody>
      </p:sp>
      <p:sp>
        <p:nvSpPr>
          <p:cNvPr id="3" name="Footer Placeholder 2"/>
          <p:cNvSpPr>
            <a:spLocks noGrp="1"/>
          </p:cNvSpPr>
          <p:nvPr>
            <p:ph type="ftr" sz="quarter" idx="11"/>
          </p:nvPr>
        </p:nvSpPr>
        <p:spPr/>
        <p:txBody>
          <a:bodyPr/>
          <a:lstStyle/>
          <a:p>
            <a:pPr>
              <a:defRPr/>
            </a:pPr>
            <a:r>
              <a:rPr lang="en-US" smtClean="0"/>
              <a:t>Kevin Kay</a:t>
            </a:r>
            <a:endParaRPr lang="en-US"/>
          </a:p>
        </p:txBody>
      </p:sp>
    </p:spTree>
    <p:extLst>
      <p:ext uri="{BB962C8B-B14F-4D97-AF65-F5344CB8AC3E}">
        <p14:creationId xmlns:p14="http://schemas.microsoft.com/office/powerpoint/2010/main" val="3507549546"/>
      </p:ext>
    </p:extLst>
  </p:cSld>
  <p:clrMapOvr>
    <a:overrideClrMapping bg1="dk2" tx1="lt1" bg2="dk1" tx2="lt2" accent1="accent1" accent2="accent2" accent3="accent3" accent4="accent4" accent5="accent5" accent6="accent6" hlink="hlink" folHlink="folHlink"/>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6">
                                            <p:graphicEl>
                                              <a:dgm id="{E4E08FF0-0055-45B8-80A1-23FDA855D06F}"/>
                                            </p:graphicEl>
                                          </p:spTgt>
                                        </p:tgtEl>
                                        <p:attrNameLst>
                                          <p:attrName>style.visibility</p:attrName>
                                        </p:attrNameLst>
                                      </p:cBhvr>
                                      <p:to>
                                        <p:strVal val="visible"/>
                                      </p:to>
                                    </p:set>
                                    <p:anim calcmode="lin" valueType="num">
                                      <p:cBhvr>
                                        <p:cTn id="7" dur="500" fill="hold"/>
                                        <p:tgtEl>
                                          <p:spTgt spid="6">
                                            <p:graphicEl>
                                              <a:dgm id="{E4E08FF0-0055-45B8-80A1-23FDA855D06F}"/>
                                            </p:graphicEl>
                                          </p:spTgt>
                                        </p:tgtEl>
                                        <p:attrNameLst>
                                          <p:attrName>ppt_w</p:attrName>
                                        </p:attrNameLst>
                                      </p:cBhvr>
                                      <p:tavLst>
                                        <p:tav tm="0">
                                          <p:val>
                                            <p:fltVal val="0"/>
                                          </p:val>
                                        </p:tav>
                                        <p:tav tm="100000">
                                          <p:val>
                                            <p:strVal val="#ppt_w"/>
                                          </p:val>
                                        </p:tav>
                                      </p:tavLst>
                                    </p:anim>
                                    <p:anim calcmode="lin" valueType="num">
                                      <p:cBhvr>
                                        <p:cTn id="8" dur="500" fill="hold"/>
                                        <p:tgtEl>
                                          <p:spTgt spid="6">
                                            <p:graphicEl>
                                              <a:dgm id="{E4E08FF0-0055-45B8-80A1-23FDA855D06F}"/>
                                            </p:graphicEl>
                                          </p:spTgt>
                                        </p:tgtEl>
                                        <p:attrNameLst>
                                          <p:attrName>ppt_h</p:attrName>
                                        </p:attrNameLst>
                                      </p:cBhvr>
                                      <p:tavLst>
                                        <p:tav tm="0">
                                          <p:val>
                                            <p:fltVal val="0"/>
                                          </p:val>
                                        </p:tav>
                                        <p:tav tm="100000">
                                          <p:val>
                                            <p:strVal val="#ppt_h"/>
                                          </p:val>
                                        </p:tav>
                                      </p:tavLst>
                                    </p:anim>
                                    <p:animEffect transition="in" filter="fade">
                                      <p:cBhvr>
                                        <p:cTn id="9" dur="500"/>
                                        <p:tgtEl>
                                          <p:spTgt spid="6">
                                            <p:graphicEl>
                                              <a:dgm id="{E4E08FF0-0055-45B8-80A1-23FDA855D06F}"/>
                                            </p:graphicEl>
                                          </p:spTgt>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6">
                                            <p:graphicEl>
                                              <a:dgm id="{E82AD27F-B170-4210-9B93-1E19F7B24E86}"/>
                                            </p:graphicEl>
                                          </p:spTgt>
                                        </p:tgtEl>
                                        <p:attrNameLst>
                                          <p:attrName>style.visibility</p:attrName>
                                        </p:attrNameLst>
                                      </p:cBhvr>
                                      <p:to>
                                        <p:strVal val="visible"/>
                                      </p:to>
                                    </p:set>
                                    <p:anim calcmode="lin" valueType="num">
                                      <p:cBhvr>
                                        <p:cTn id="14" dur="500" fill="hold"/>
                                        <p:tgtEl>
                                          <p:spTgt spid="6">
                                            <p:graphicEl>
                                              <a:dgm id="{E82AD27F-B170-4210-9B93-1E19F7B24E86}"/>
                                            </p:graphicEl>
                                          </p:spTgt>
                                        </p:tgtEl>
                                        <p:attrNameLst>
                                          <p:attrName>ppt_w</p:attrName>
                                        </p:attrNameLst>
                                      </p:cBhvr>
                                      <p:tavLst>
                                        <p:tav tm="0">
                                          <p:val>
                                            <p:fltVal val="0"/>
                                          </p:val>
                                        </p:tav>
                                        <p:tav tm="100000">
                                          <p:val>
                                            <p:strVal val="#ppt_w"/>
                                          </p:val>
                                        </p:tav>
                                      </p:tavLst>
                                    </p:anim>
                                    <p:anim calcmode="lin" valueType="num">
                                      <p:cBhvr>
                                        <p:cTn id="15" dur="500" fill="hold"/>
                                        <p:tgtEl>
                                          <p:spTgt spid="6">
                                            <p:graphicEl>
                                              <a:dgm id="{E82AD27F-B170-4210-9B93-1E19F7B24E86}"/>
                                            </p:graphicEl>
                                          </p:spTgt>
                                        </p:tgtEl>
                                        <p:attrNameLst>
                                          <p:attrName>ppt_h</p:attrName>
                                        </p:attrNameLst>
                                      </p:cBhvr>
                                      <p:tavLst>
                                        <p:tav tm="0">
                                          <p:val>
                                            <p:fltVal val="0"/>
                                          </p:val>
                                        </p:tav>
                                        <p:tav tm="100000">
                                          <p:val>
                                            <p:strVal val="#ppt_h"/>
                                          </p:val>
                                        </p:tav>
                                      </p:tavLst>
                                    </p:anim>
                                    <p:animEffect transition="in" filter="fade">
                                      <p:cBhvr>
                                        <p:cTn id="16" dur="500"/>
                                        <p:tgtEl>
                                          <p:spTgt spid="6">
                                            <p:graphicEl>
                                              <a:dgm id="{E82AD27F-B170-4210-9B93-1E19F7B24E86}"/>
                                            </p:graphicEl>
                                          </p:spTgt>
                                        </p:tgtEl>
                                      </p:cBhvr>
                                    </p:animEffect>
                                  </p:childTnLst>
                                </p:cTn>
                              </p:par>
                            </p:childTnLst>
                          </p:cTn>
                        </p:par>
                      </p:childTnLst>
                    </p:cTn>
                  </p:par>
                  <p:par>
                    <p:cTn id="17" fill="hold">
                      <p:stCondLst>
                        <p:cond delay="indefinite"/>
                      </p:stCondLst>
                      <p:childTnLst>
                        <p:par>
                          <p:cTn id="18" fill="hold">
                            <p:stCondLst>
                              <p:cond delay="0"/>
                            </p:stCondLst>
                            <p:childTnLst>
                              <p:par>
                                <p:cTn id="19" presetID="53" presetClass="entr" presetSubtype="16" fill="hold" grpId="0" nodeType="clickEffect">
                                  <p:stCondLst>
                                    <p:cond delay="0"/>
                                  </p:stCondLst>
                                  <p:childTnLst>
                                    <p:set>
                                      <p:cBhvr>
                                        <p:cTn id="20" dur="1" fill="hold">
                                          <p:stCondLst>
                                            <p:cond delay="0"/>
                                          </p:stCondLst>
                                        </p:cTn>
                                        <p:tgtEl>
                                          <p:spTgt spid="6">
                                            <p:graphicEl>
                                              <a:dgm id="{41B64C59-24F7-4DDB-8F41-CA601E3A0FEC}"/>
                                            </p:graphicEl>
                                          </p:spTgt>
                                        </p:tgtEl>
                                        <p:attrNameLst>
                                          <p:attrName>style.visibility</p:attrName>
                                        </p:attrNameLst>
                                      </p:cBhvr>
                                      <p:to>
                                        <p:strVal val="visible"/>
                                      </p:to>
                                    </p:set>
                                    <p:anim calcmode="lin" valueType="num">
                                      <p:cBhvr>
                                        <p:cTn id="21" dur="500" fill="hold"/>
                                        <p:tgtEl>
                                          <p:spTgt spid="6">
                                            <p:graphicEl>
                                              <a:dgm id="{41B64C59-24F7-4DDB-8F41-CA601E3A0FEC}"/>
                                            </p:graphicEl>
                                          </p:spTgt>
                                        </p:tgtEl>
                                        <p:attrNameLst>
                                          <p:attrName>ppt_w</p:attrName>
                                        </p:attrNameLst>
                                      </p:cBhvr>
                                      <p:tavLst>
                                        <p:tav tm="0">
                                          <p:val>
                                            <p:fltVal val="0"/>
                                          </p:val>
                                        </p:tav>
                                        <p:tav tm="100000">
                                          <p:val>
                                            <p:strVal val="#ppt_w"/>
                                          </p:val>
                                        </p:tav>
                                      </p:tavLst>
                                    </p:anim>
                                    <p:anim calcmode="lin" valueType="num">
                                      <p:cBhvr>
                                        <p:cTn id="22" dur="500" fill="hold"/>
                                        <p:tgtEl>
                                          <p:spTgt spid="6">
                                            <p:graphicEl>
                                              <a:dgm id="{41B64C59-24F7-4DDB-8F41-CA601E3A0FEC}"/>
                                            </p:graphicEl>
                                          </p:spTgt>
                                        </p:tgtEl>
                                        <p:attrNameLst>
                                          <p:attrName>ppt_h</p:attrName>
                                        </p:attrNameLst>
                                      </p:cBhvr>
                                      <p:tavLst>
                                        <p:tav tm="0">
                                          <p:val>
                                            <p:fltVal val="0"/>
                                          </p:val>
                                        </p:tav>
                                        <p:tav tm="100000">
                                          <p:val>
                                            <p:strVal val="#ppt_h"/>
                                          </p:val>
                                        </p:tav>
                                      </p:tavLst>
                                    </p:anim>
                                    <p:animEffect transition="in" filter="fade">
                                      <p:cBhvr>
                                        <p:cTn id="23" dur="500"/>
                                        <p:tgtEl>
                                          <p:spTgt spid="6">
                                            <p:graphicEl>
                                              <a:dgm id="{41B64C59-24F7-4DDB-8F41-CA601E3A0FEC}"/>
                                            </p:graphicEl>
                                          </p:spTgt>
                                        </p:tgtEl>
                                      </p:cBhvr>
                                    </p:animEffect>
                                  </p:childTnLst>
                                </p:cTn>
                              </p:par>
                            </p:childTnLst>
                          </p:cTn>
                        </p:par>
                      </p:childTnLst>
                    </p:cTn>
                  </p:par>
                  <p:par>
                    <p:cTn id="24" fill="hold">
                      <p:stCondLst>
                        <p:cond delay="indefinite"/>
                      </p:stCondLst>
                      <p:childTnLst>
                        <p:par>
                          <p:cTn id="25" fill="hold">
                            <p:stCondLst>
                              <p:cond delay="0"/>
                            </p:stCondLst>
                            <p:childTnLst>
                              <p:par>
                                <p:cTn id="26" presetID="53" presetClass="entr" presetSubtype="16" fill="hold" grpId="0" nodeType="clickEffect">
                                  <p:stCondLst>
                                    <p:cond delay="0"/>
                                  </p:stCondLst>
                                  <p:childTnLst>
                                    <p:set>
                                      <p:cBhvr>
                                        <p:cTn id="27" dur="1" fill="hold">
                                          <p:stCondLst>
                                            <p:cond delay="0"/>
                                          </p:stCondLst>
                                        </p:cTn>
                                        <p:tgtEl>
                                          <p:spTgt spid="6">
                                            <p:graphicEl>
                                              <a:dgm id="{34E84B2F-FF9A-4105-9E48-F94F77446EBB}"/>
                                            </p:graphicEl>
                                          </p:spTgt>
                                        </p:tgtEl>
                                        <p:attrNameLst>
                                          <p:attrName>style.visibility</p:attrName>
                                        </p:attrNameLst>
                                      </p:cBhvr>
                                      <p:to>
                                        <p:strVal val="visible"/>
                                      </p:to>
                                    </p:set>
                                    <p:anim calcmode="lin" valueType="num">
                                      <p:cBhvr>
                                        <p:cTn id="28" dur="500" fill="hold"/>
                                        <p:tgtEl>
                                          <p:spTgt spid="6">
                                            <p:graphicEl>
                                              <a:dgm id="{34E84B2F-FF9A-4105-9E48-F94F77446EBB}"/>
                                            </p:graphicEl>
                                          </p:spTgt>
                                        </p:tgtEl>
                                        <p:attrNameLst>
                                          <p:attrName>ppt_w</p:attrName>
                                        </p:attrNameLst>
                                      </p:cBhvr>
                                      <p:tavLst>
                                        <p:tav tm="0">
                                          <p:val>
                                            <p:fltVal val="0"/>
                                          </p:val>
                                        </p:tav>
                                        <p:tav tm="100000">
                                          <p:val>
                                            <p:strVal val="#ppt_w"/>
                                          </p:val>
                                        </p:tav>
                                      </p:tavLst>
                                    </p:anim>
                                    <p:anim calcmode="lin" valueType="num">
                                      <p:cBhvr>
                                        <p:cTn id="29" dur="500" fill="hold"/>
                                        <p:tgtEl>
                                          <p:spTgt spid="6">
                                            <p:graphicEl>
                                              <a:dgm id="{34E84B2F-FF9A-4105-9E48-F94F77446EBB}"/>
                                            </p:graphicEl>
                                          </p:spTgt>
                                        </p:tgtEl>
                                        <p:attrNameLst>
                                          <p:attrName>ppt_h</p:attrName>
                                        </p:attrNameLst>
                                      </p:cBhvr>
                                      <p:tavLst>
                                        <p:tav tm="0">
                                          <p:val>
                                            <p:fltVal val="0"/>
                                          </p:val>
                                        </p:tav>
                                        <p:tav tm="100000">
                                          <p:val>
                                            <p:strVal val="#ppt_h"/>
                                          </p:val>
                                        </p:tav>
                                      </p:tavLst>
                                    </p:anim>
                                    <p:animEffect transition="in" filter="fade">
                                      <p:cBhvr>
                                        <p:cTn id="30" dur="500"/>
                                        <p:tgtEl>
                                          <p:spTgt spid="6">
                                            <p:graphicEl>
                                              <a:dgm id="{34E84B2F-FF9A-4105-9E48-F94F77446EBB}"/>
                                            </p:graphicEl>
                                          </p:spTgt>
                                        </p:tgtEl>
                                      </p:cBhvr>
                                    </p:animEffect>
                                  </p:childTnLst>
                                </p:cTn>
                              </p:par>
                            </p:childTnLst>
                          </p:cTn>
                        </p:par>
                      </p:childTnLst>
                    </p:cTn>
                  </p:par>
                  <p:par>
                    <p:cTn id="31" fill="hold">
                      <p:stCondLst>
                        <p:cond delay="indefinite"/>
                      </p:stCondLst>
                      <p:childTnLst>
                        <p:par>
                          <p:cTn id="32" fill="hold">
                            <p:stCondLst>
                              <p:cond delay="0"/>
                            </p:stCondLst>
                            <p:childTnLst>
                              <p:par>
                                <p:cTn id="33" presetID="53" presetClass="entr" presetSubtype="16" fill="hold" grpId="0" nodeType="clickEffect">
                                  <p:stCondLst>
                                    <p:cond delay="0"/>
                                  </p:stCondLst>
                                  <p:childTnLst>
                                    <p:set>
                                      <p:cBhvr>
                                        <p:cTn id="34" dur="1" fill="hold">
                                          <p:stCondLst>
                                            <p:cond delay="0"/>
                                          </p:stCondLst>
                                        </p:cTn>
                                        <p:tgtEl>
                                          <p:spTgt spid="6">
                                            <p:graphicEl>
                                              <a:dgm id="{DEF9A3F3-3C0D-4E0D-BEC4-AC203156F191}"/>
                                            </p:graphicEl>
                                          </p:spTgt>
                                        </p:tgtEl>
                                        <p:attrNameLst>
                                          <p:attrName>style.visibility</p:attrName>
                                        </p:attrNameLst>
                                      </p:cBhvr>
                                      <p:to>
                                        <p:strVal val="visible"/>
                                      </p:to>
                                    </p:set>
                                    <p:anim calcmode="lin" valueType="num">
                                      <p:cBhvr>
                                        <p:cTn id="35" dur="500" fill="hold"/>
                                        <p:tgtEl>
                                          <p:spTgt spid="6">
                                            <p:graphicEl>
                                              <a:dgm id="{DEF9A3F3-3C0D-4E0D-BEC4-AC203156F191}"/>
                                            </p:graphicEl>
                                          </p:spTgt>
                                        </p:tgtEl>
                                        <p:attrNameLst>
                                          <p:attrName>ppt_w</p:attrName>
                                        </p:attrNameLst>
                                      </p:cBhvr>
                                      <p:tavLst>
                                        <p:tav tm="0">
                                          <p:val>
                                            <p:fltVal val="0"/>
                                          </p:val>
                                        </p:tav>
                                        <p:tav tm="100000">
                                          <p:val>
                                            <p:strVal val="#ppt_w"/>
                                          </p:val>
                                        </p:tav>
                                      </p:tavLst>
                                    </p:anim>
                                    <p:anim calcmode="lin" valueType="num">
                                      <p:cBhvr>
                                        <p:cTn id="36" dur="500" fill="hold"/>
                                        <p:tgtEl>
                                          <p:spTgt spid="6">
                                            <p:graphicEl>
                                              <a:dgm id="{DEF9A3F3-3C0D-4E0D-BEC4-AC203156F191}"/>
                                            </p:graphicEl>
                                          </p:spTgt>
                                        </p:tgtEl>
                                        <p:attrNameLst>
                                          <p:attrName>ppt_h</p:attrName>
                                        </p:attrNameLst>
                                      </p:cBhvr>
                                      <p:tavLst>
                                        <p:tav tm="0">
                                          <p:val>
                                            <p:fltVal val="0"/>
                                          </p:val>
                                        </p:tav>
                                        <p:tav tm="100000">
                                          <p:val>
                                            <p:strVal val="#ppt_h"/>
                                          </p:val>
                                        </p:tav>
                                      </p:tavLst>
                                    </p:anim>
                                    <p:animEffect transition="in" filter="fade">
                                      <p:cBhvr>
                                        <p:cTn id="37" dur="500"/>
                                        <p:tgtEl>
                                          <p:spTgt spid="6">
                                            <p:graphicEl>
                                              <a:dgm id="{DEF9A3F3-3C0D-4E0D-BEC4-AC203156F191}"/>
                                            </p:graphicEl>
                                          </p:spTgt>
                                        </p:tgtEl>
                                      </p:cBhvr>
                                    </p:animEffect>
                                  </p:childTnLst>
                                </p:cTn>
                              </p:par>
                            </p:childTnLst>
                          </p:cTn>
                        </p:par>
                      </p:childTnLst>
                    </p:cTn>
                  </p:par>
                  <p:par>
                    <p:cTn id="38" fill="hold">
                      <p:stCondLst>
                        <p:cond delay="indefinite"/>
                      </p:stCondLst>
                      <p:childTnLst>
                        <p:par>
                          <p:cTn id="39" fill="hold">
                            <p:stCondLst>
                              <p:cond delay="0"/>
                            </p:stCondLst>
                            <p:childTnLst>
                              <p:par>
                                <p:cTn id="40" presetID="53" presetClass="entr" presetSubtype="16" fill="hold" grpId="0" nodeType="clickEffect">
                                  <p:stCondLst>
                                    <p:cond delay="0"/>
                                  </p:stCondLst>
                                  <p:childTnLst>
                                    <p:set>
                                      <p:cBhvr>
                                        <p:cTn id="41" dur="1" fill="hold">
                                          <p:stCondLst>
                                            <p:cond delay="0"/>
                                          </p:stCondLst>
                                        </p:cTn>
                                        <p:tgtEl>
                                          <p:spTgt spid="6">
                                            <p:graphicEl>
                                              <a:dgm id="{EB889F2C-45AC-4AB3-BFEB-77794AC02FFE}"/>
                                            </p:graphicEl>
                                          </p:spTgt>
                                        </p:tgtEl>
                                        <p:attrNameLst>
                                          <p:attrName>style.visibility</p:attrName>
                                        </p:attrNameLst>
                                      </p:cBhvr>
                                      <p:to>
                                        <p:strVal val="visible"/>
                                      </p:to>
                                    </p:set>
                                    <p:anim calcmode="lin" valueType="num">
                                      <p:cBhvr>
                                        <p:cTn id="42" dur="500" fill="hold"/>
                                        <p:tgtEl>
                                          <p:spTgt spid="6">
                                            <p:graphicEl>
                                              <a:dgm id="{EB889F2C-45AC-4AB3-BFEB-77794AC02FFE}"/>
                                            </p:graphicEl>
                                          </p:spTgt>
                                        </p:tgtEl>
                                        <p:attrNameLst>
                                          <p:attrName>ppt_w</p:attrName>
                                        </p:attrNameLst>
                                      </p:cBhvr>
                                      <p:tavLst>
                                        <p:tav tm="0">
                                          <p:val>
                                            <p:fltVal val="0"/>
                                          </p:val>
                                        </p:tav>
                                        <p:tav tm="100000">
                                          <p:val>
                                            <p:strVal val="#ppt_w"/>
                                          </p:val>
                                        </p:tav>
                                      </p:tavLst>
                                    </p:anim>
                                    <p:anim calcmode="lin" valueType="num">
                                      <p:cBhvr>
                                        <p:cTn id="43" dur="500" fill="hold"/>
                                        <p:tgtEl>
                                          <p:spTgt spid="6">
                                            <p:graphicEl>
                                              <a:dgm id="{EB889F2C-45AC-4AB3-BFEB-77794AC02FFE}"/>
                                            </p:graphicEl>
                                          </p:spTgt>
                                        </p:tgtEl>
                                        <p:attrNameLst>
                                          <p:attrName>ppt_h</p:attrName>
                                        </p:attrNameLst>
                                      </p:cBhvr>
                                      <p:tavLst>
                                        <p:tav tm="0">
                                          <p:val>
                                            <p:fltVal val="0"/>
                                          </p:val>
                                        </p:tav>
                                        <p:tav tm="100000">
                                          <p:val>
                                            <p:strVal val="#ppt_h"/>
                                          </p:val>
                                        </p:tav>
                                      </p:tavLst>
                                    </p:anim>
                                    <p:animEffect transition="in" filter="fade">
                                      <p:cBhvr>
                                        <p:cTn id="44" dur="500"/>
                                        <p:tgtEl>
                                          <p:spTgt spid="6">
                                            <p:graphicEl>
                                              <a:dgm id="{EB889F2C-45AC-4AB3-BFEB-77794AC02FFE}"/>
                                            </p:graphic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6" grpId="0">
        <p:bldSub>
          <a:bldDgm bld="one"/>
        </p:bldSub>
      </p:bldGraphic>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i="1" dirty="0"/>
              <a:t>The Epistle Of Barnabas</a:t>
            </a:r>
            <a:br>
              <a:rPr lang="en-US" i="1" dirty="0"/>
            </a:br>
            <a:r>
              <a:rPr lang="en-US" sz="3000" dirty="0">
                <a:latin typeface="+mn-lt"/>
              </a:rPr>
              <a:t>(ca. AD 70-100)</a:t>
            </a:r>
          </a:p>
        </p:txBody>
      </p:sp>
      <p:sp>
        <p:nvSpPr>
          <p:cNvPr id="3" name="Content Placeholder 2"/>
          <p:cNvSpPr>
            <a:spLocks noGrp="1"/>
          </p:cNvSpPr>
          <p:nvPr>
            <p:ph idx="1"/>
          </p:nvPr>
        </p:nvSpPr>
        <p:spPr/>
        <p:txBody>
          <a:bodyPr/>
          <a:lstStyle/>
          <a:p>
            <a:pPr marL="0" indent="457200">
              <a:buNone/>
            </a:pPr>
            <a:r>
              <a:rPr lang="en-US" sz="2800" dirty="0" smtClean="0"/>
              <a:t>“Attend</a:t>
            </a:r>
            <a:r>
              <a:rPr lang="en-US" sz="2800" dirty="0"/>
              <a:t>, my children, to the meaning of this expression, “He finished in six days.” This </a:t>
            </a:r>
            <a:r>
              <a:rPr lang="en-US" sz="2800" dirty="0" err="1"/>
              <a:t>implieth</a:t>
            </a:r>
            <a:r>
              <a:rPr lang="en-US" sz="2800" dirty="0"/>
              <a:t> that </a:t>
            </a:r>
            <a:r>
              <a:rPr lang="en-US" sz="2800" b="1" dirty="0">
                <a:solidFill>
                  <a:srgbClr val="FFFF00"/>
                </a:solidFill>
              </a:rPr>
              <a:t>the Lord will finish all things in six thousand years</a:t>
            </a:r>
            <a:r>
              <a:rPr lang="en-US" sz="2800" dirty="0"/>
              <a:t>, for a day is with Him a thousand years. And He Himself </a:t>
            </a:r>
            <a:r>
              <a:rPr lang="en-US" sz="2800" dirty="0" err="1" smtClean="0"/>
              <a:t>testifieth</a:t>
            </a:r>
            <a:r>
              <a:rPr lang="en-US" sz="2800" dirty="0" smtClean="0"/>
              <a:t>, </a:t>
            </a:r>
            <a:r>
              <a:rPr lang="en-US" sz="2800" dirty="0"/>
              <a:t>saying, “Behold, to-day will be as a thousand years</a:t>
            </a:r>
            <a:r>
              <a:rPr lang="en-US" sz="2800" dirty="0" smtClean="0"/>
              <a:t>.” </a:t>
            </a:r>
            <a:r>
              <a:rPr lang="en-US" sz="2800" dirty="0"/>
              <a:t>Therefore, my children, in six days, that is, </a:t>
            </a:r>
            <a:r>
              <a:rPr lang="en-US" sz="2800" b="1" dirty="0">
                <a:solidFill>
                  <a:srgbClr val="FFFF00"/>
                </a:solidFill>
              </a:rPr>
              <a:t>in six thousand years, all things will be finished</a:t>
            </a:r>
            <a:r>
              <a:rPr lang="en-US" sz="2800" dirty="0" smtClean="0"/>
              <a:t>. </a:t>
            </a:r>
            <a:r>
              <a:rPr lang="en-US" sz="2800" dirty="0"/>
              <a:t>“And He rested on the seventh day.” This </a:t>
            </a:r>
            <a:r>
              <a:rPr lang="en-US" sz="2800" dirty="0" err="1"/>
              <a:t>meaneth</a:t>
            </a:r>
            <a:r>
              <a:rPr lang="en-US" sz="2800" dirty="0"/>
              <a:t>: </a:t>
            </a:r>
            <a:r>
              <a:rPr lang="en-US" sz="2800" b="1" dirty="0">
                <a:solidFill>
                  <a:srgbClr val="FFFF00"/>
                </a:solidFill>
              </a:rPr>
              <a:t>when </a:t>
            </a:r>
            <a:r>
              <a:rPr lang="en-US" sz="2800" b="1" dirty="0" smtClean="0">
                <a:solidFill>
                  <a:srgbClr val="FFFF00"/>
                </a:solidFill>
              </a:rPr>
              <a:t>His</a:t>
            </a:r>
            <a:endParaRPr lang="en-US" sz="2800" b="1" dirty="0">
              <a:solidFill>
                <a:srgbClr val="FFFF00"/>
              </a:solidFill>
            </a:endParaRPr>
          </a:p>
        </p:txBody>
      </p:sp>
      <p:sp>
        <p:nvSpPr>
          <p:cNvPr id="4" name="Slide Number Placeholder 3"/>
          <p:cNvSpPr>
            <a:spLocks noGrp="1"/>
          </p:cNvSpPr>
          <p:nvPr>
            <p:ph type="sldNum" sz="quarter" idx="12"/>
          </p:nvPr>
        </p:nvSpPr>
        <p:spPr/>
        <p:txBody>
          <a:bodyPr/>
          <a:lstStyle/>
          <a:p>
            <a:pPr>
              <a:defRPr/>
            </a:pPr>
            <a:fld id="{A4F3638C-56A7-4D86-A7E5-624150A63992}" type="slidenum">
              <a:rPr lang="en-US" smtClean="0">
                <a:solidFill>
                  <a:srgbClr val="FFFFFF"/>
                </a:solidFill>
              </a:rPr>
              <a:pPr>
                <a:defRPr/>
              </a:pPr>
              <a:t>30</a:t>
            </a:fld>
            <a:endParaRPr lang="en-US">
              <a:solidFill>
                <a:srgbClr val="FFFFFF"/>
              </a:solidFill>
            </a:endParaRPr>
          </a:p>
        </p:txBody>
      </p:sp>
    </p:spTree>
    <p:extLst>
      <p:ext uri="{BB962C8B-B14F-4D97-AF65-F5344CB8AC3E}">
        <p14:creationId xmlns:p14="http://schemas.microsoft.com/office/powerpoint/2010/main" val="1592774001"/>
      </p:ext>
    </p:extLst>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par>
    </p:tnLst>
  </p:timing>
</p:sld>
</file>

<file path=ppt/slides/slide3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defRPr/>
            </a:pPr>
            <a:r>
              <a:rPr lang="en-US" dirty="0">
                <a:solidFill>
                  <a:srgbClr val="FF0000"/>
                </a:solidFill>
              </a:rPr>
              <a:t>Mt. 24 &amp; 1 Th. 4 &amp; 5</a:t>
            </a:r>
          </a:p>
        </p:txBody>
      </p:sp>
      <p:graphicFrame>
        <p:nvGraphicFramePr>
          <p:cNvPr id="5" name="Content Placeholder 4"/>
          <p:cNvGraphicFramePr>
            <a:graphicFrameLocks noGrp="1"/>
          </p:cNvGraphicFramePr>
          <p:nvPr>
            <p:ph idx="1"/>
            <p:extLst>
              <p:ext uri="{D42A27DB-BD31-4B8C-83A1-F6EECF244321}">
                <p14:modId xmlns:p14="http://schemas.microsoft.com/office/powerpoint/2010/main" val="1464336609"/>
              </p:ext>
            </p:extLst>
          </p:nvPr>
        </p:nvGraphicFramePr>
        <p:xfrm>
          <a:off x="457200" y="1600200"/>
          <a:ext cx="8229600" cy="3962400"/>
        </p:xfrm>
        <a:graphic>
          <a:graphicData uri="http://schemas.openxmlformats.org/drawingml/2006/table">
            <a:tbl>
              <a:tblPr firstRow="1" bandCol="1">
                <a:tableStyleId>{5C22544A-7EE6-4342-B048-85BDC9FD1C3A}</a:tableStyleId>
              </a:tblPr>
              <a:tblGrid>
                <a:gridCol w="1905000"/>
                <a:gridCol w="4495800"/>
                <a:gridCol w="1828800"/>
              </a:tblGrid>
              <a:tr h="495300">
                <a:tc>
                  <a:txBody>
                    <a:bodyPr/>
                    <a:lstStyle/>
                    <a:p>
                      <a:pPr algn="ctr"/>
                      <a:r>
                        <a:rPr lang="en-US" sz="2000" dirty="0"/>
                        <a:t>Mt. 24</a:t>
                      </a:r>
                    </a:p>
                  </a:txBody>
                  <a:tcPr anchor="ctr"/>
                </a:tc>
                <a:tc>
                  <a:txBody>
                    <a:bodyPr/>
                    <a:lstStyle/>
                    <a:p>
                      <a:pPr algn="ctr"/>
                      <a:endParaRPr lang="en-US" sz="2000" dirty="0"/>
                    </a:p>
                  </a:txBody>
                  <a:tcPr anchor="ctr"/>
                </a:tc>
                <a:tc>
                  <a:txBody>
                    <a:bodyPr/>
                    <a:lstStyle/>
                    <a:p>
                      <a:pPr algn="ctr"/>
                      <a:r>
                        <a:rPr lang="en-US" sz="2000" dirty="0"/>
                        <a:t>1 Th. 4 &amp; 5</a:t>
                      </a:r>
                    </a:p>
                  </a:txBody>
                  <a:tcPr anchor="ctr"/>
                </a:tc>
              </a:tr>
              <a:tr h="495300">
                <a:tc>
                  <a:txBody>
                    <a:bodyPr/>
                    <a:lstStyle/>
                    <a:p>
                      <a:pPr algn="ctr"/>
                      <a:r>
                        <a:rPr lang="en-US" sz="2500" dirty="0"/>
                        <a:t>24:30</a:t>
                      </a:r>
                    </a:p>
                  </a:txBody>
                  <a:tcPr anchor="ctr"/>
                </a:tc>
                <a:tc>
                  <a:txBody>
                    <a:bodyPr/>
                    <a:lstStyle/>
                    <a:p>
                      <a:pPr algn="ctr"/>
                      <a:r>
                        <a:rPr lang="en-US" sz="2500" b="0" dirty="0">
                          <a:latin typeface="+mj-lt"/>
                        </a:rPr>
                        <a:t>Christ Himself</a:t>
                      </a:r>
                      <a:r>
                        <a:rPr lang="en-US" sz="2500" b="0" baseline="0" dirty="0">
                          <a:latin typeface="+mj-lt"/>
                        </a:rPr>
                        <a:t> returns</a:t>
                      </a:r>
                      <a:endParaRPr lang="en-US" sz="2500" b="0" dirty="0">
                        <a:latin typeface="+mj-lt"/>
                      </a:endParaRPr>
                    </a:p>
                  </a:txBody>
                  <a:tcPr anchor="ctr"/>
                </a:tc>
                <a:tc>
                  <a:txBody>
                    <a:bodyPr/>
                    <a:lstStyle/>
                    <a:p>
                      <a:pPr algn="ctr"/>
                      <a:r>
                        <a:rPr lang="en-US" sz="2500" dirty="0"/>
                        <a:t>4:16</a:t>
                      </a:r>
                    </a:p>
                  </a:txBody>
                  <a:tcPr anchor="ctr"/>
                </a:tc>
              </a:tr>
              <a:tr h="495300">
                <a:tc>
                  <a:txBody>
                    <a:bodyPr/>
                    <a:lstStyle/>
                    <a:p>
                      <a:pPr algn="ctr"/>
                      <a:r>
                        <a:rPr lang="en-US" sz="2500" dirty="0"/>
                        <a:t>24:30</a:t>
                      </a:r>
                    </a:p>
                  </a:txBody>
                  <a:tcPr anchor="ctr"/>
                </a:tc>
                <a:tc>
                  <a:txBody>
                    <a:bodyPr/>
                    <a:lstStyle/>
                    <a:p>
                      <a:pPr algn="ctr"/>
                      <a:r>
                        <a:rPr lang="en-US" sz="2500" b="0" dirty="0">
                          <a:latin typeface="+mj-lt"/>
                        </a:rPr>
                        <a:t>From Heaven</a:t>
                      </a:r>
                    </a:p>
                  </a:txBody>
                  <a:tcPr anchor="ctr"/>
                </a:tc>
                <a:tc>
                  <a:txBody>
                    <a:bodyPr/>
                    <a:lstStyle/>
                    <a:p>
                      <a:pPr algn="ctr"/>
                      <a:r>
                        <a:rPr lang="en-US" sz="2500" dirty="0"/>
                        <a:t>4:16</a:t>
                      </a:r>
                    </a:p>
                  </a:txBody>
                  <a:tcPr anchor="ctr"/>
                </a:tc>
              </a:tr>
              <a:tr h="495300">
                <a:tc>
                  <a:txBody>
                    <a:bodyPr/>
                    <a:lstStyle/>
                    <a:p>
                      <a:pPr algn="ctr"/>
                      <a:r>
                        <a:rPr lang="en-US" sz="2500" dirty="0"/>
                        <a:t>24:30</a:t>
                      </a:r>
                    </a:p>
                  </a:txBody>
                  <a:tcPr anchor="ctr"/>
                </a:tc>
                <a:tc>
                  <a:txBody>
                    <a:bodyPr/>
                    <a:lstStyle/>
                    <a:p>
                      <a:pPr algn="ctr"/>
                      <a:r>
                        <a:rPr lang="en-US" sz="2500" b="0" dirty="0">
                          <a:latin typeface="+mj-lt"/>
                        </a:rPr>
                        <a:t>With A Shout </a:t>
                      </a:r>
                      <a:r>
                        <a:rPr lang="en-US" sz="2500" b="0" dirty="0" smtClean="0">
                          <a:latin typeface="+mj-lt"/>
                        </a:rPr>
                        <a:t>(In Power</a:t>
                      </a:r>
                      <a:r>
                        <a:rPr lang="en-US" sz="2500" b="0" dirty="0">
                          <a:latin typeface="+mj-lt"/>
                        </a:rPr>
                        <a:t>)</a:t>
                      </a:r>
                    </a:p>
                  </a:txBody>
                  <a:tcPr anchor="ctr"/>
                </a:tc>
                <a:tc>
                  <a:txBody>
                    <a:bodyPr/>
                    <a:lstStyle/>
                    <a:p>
                      <a:pPr algn="ctr"/>
                      <a:r>
                        <a:rPr lang="en-US" sz="2500" dirty="0"/>
                        <a:t>4:16</a:t>
                      </a:r>
                    </a:p>
                  </a:txBody>
                  <a:tcPr anchor="ctr"/>
                </a:tc>
              </a:tr>
              <a:tr h="495300">
                <a:tc>
                  <a:txBody>
                    <a:bodyPr/>
                    <a:lstStyle/>
                    <a:p>
                      <a:pPr algn="ctr"/>
                      <a:r>
                        <a:rPr lang="en-US" sz="2500" dirty="0"/>
                        <a:t>24:31</a:t>
                      </a:r>
                    </a:p>
                  </a:txBody>
                  <a:tcPr anchor="ctr"/>
                </a:tc>
                <a:tc>
                  <a:txBody>
                    <a:bodyPr/>
                    <a:lstStyle/>
                    <a:p>
                      <a:pPr algn="ctr"/>
                      <a:r>
                        <a:rPr lang="en-US" sz="2500" b="0" dirty="0">
                          <a:latin typeface="+mj-lt"/>
                        </a:rPr>
                        <a:t>Accompanied By Angels</a:t>
                      </a:r>
                    </a:p>
                  </a:txBody>
                  <a:tcPr anchor="ctr"/>
                </a:tc>
                <a:tc>
                  <a:txBody>
                    <a:bodyPr/>
                    <a:lstStyle/>
                    <a:p>
                      <a:pPr algn="ctr"/>
                      <a:r>
                        <a:rPr lang="en-US" sz="2500" dirty="0"/>
                        <a:t>4:16</a:t>
                      </a:r>
                    </a:p>
                  </a:txBody>
                  <a:tcPr anchor="ctr"/>
                </a:tc>
              </a:tr>
              <a:tr h="495300">
                <a:tc>
                  <a:txBody>
                    <a:bodyPr/>
                    <a:lstStyle/>
                    <a:p>
                      <a:pPr algn="ctr"/>
                      <a:r>
                        <a:rPr lang="en-US" sz="2500" dirty="0"/>
                        <a:t>24:31</a:t>
                      </a:r>
                    </a:p>
                  </a:txBody>
                  <a:tcPr anchor="ctr"/>
                </a:tc>
                <a:tc>
                  <a:txBody>
                    <a:bodyPr/>
                    <a:lstStyle/>
                    <a:p>
                      <a:pPr algn="ctr"/>
                      <a:r>
                        <a:rPr lang="en-US" sz="2500" b="0" dirty="0">
                          <a:latin typeface="+mj-lt"/>
                        </a:rPr>
                        <a:t>With Trumpet</a:t>
                      </a:r>
                    </a:p>
                  </a:txBody>
                  <a:tcPr anchor="ctr"/>
                </a:tc>
                <a:tc>
                  <a:txBody>
                    <a:bodyPr/>
                    <a:lstStyle/>
                    <a:p>
                      <a:pPr algn="ctr"/>
                      <a:r>
                        <a:rPr lang="en-US" sz="2500" dirty="0"/>
                        <a:t>4:16</a:t>
                      </a:r>
                    </a:p>
                  </a:txBody>
                  <a:tcPr anchor="ctr"/>
                </a:tc>
              </a:tr>
              <a:tr h="495300">
                <a:tc>
                  <a:txBody>
                    <a:bodyPr/>
                    <a:lstStyle/>
                    <a:p>
                      <a:pPr algn="ctr"/>
                      <a:r>
                        <a:rPr lang="en-US" sz="2500" dirty="0"/>
                        <a:t>24:31</a:t>
                      </a:r>
                    </a:p>
                  </a:txBody>
                  <a:tcPr anchor="ctr"/>
                </a:tc>
                <a:tc>
                  <a:txBody>
                    <a:bodyPr/>
                    <a:lstStyle/>
                    <a:p>
                      <a:pPr algn="ctr"/>
                      <a:r>
                        <a:rPr lang="en-US" sz="2500" b="0" dirty="0">
                          <a:latin typeface="+mj-lt"/>
                        </a:rPr>
                        <a:t>Believers Gathered</a:t>
                      </a:r>
                    </a:p>
                  </a:txBody>
                  <a:tcPr anchor="ctr"/>
                </a:tc>
                <a:tc>
                  <a:txBody>
                    <a:bodyPr/>
                    <a:lstStyle/>
                    <a:p>
                      <a:pPr algn="ctr"/>
                      <a:r>
                        <a:rPr lang="en-US" sz="2500" dirty="0"/>
                        <a:t>4:16</a:t>
                      </a:r>
                    </a:p>
                  </a:txBody>
                  <a:tcPr anchor="ctr"/>
                </a:tc>
              </a:tr>
              <a:tr h="495300">
                <a:tc>
                  <a:txBody>
                    <a:bodyPr/>
                    <a:lstStyle/>
                    <a:p>
                      <a:pPr algn="ctr"/>
                      <a:r>
                        <a:rPr lang="en-US" sz="2500" dirty="0"/>
                        <a:t>24:30</a:t>
                      </a:r>
                    </a:p>
                  </a:txBody>
                  <a:tcPr anchor="ctr"/>
                </a:tc>
                <a:tc>
                  <a:txBody>
                    <a:bodyPr/>
                    <a:lstStyle/>
                    <a:p>
                      <a:pPr algn="ctr"/>
                      <a:r>
                        <a:rPr lang="en-US" sz="2500" b="0" dirty="0">
                          <a:latin typeface="+mj-lt"/>
                        </a:rPr>
                        <a:t>In Clouds</a:t>
                      </a:r>
                    </a:p>
                  </a:txBody>
                  <a:tcPr anchor="ctr"/>
                </a:tc>
                <a:tc>
                  <a:txBody>
                    <a:bodyPr/>
                    <a:lstStyle/>
                    <a:p>
                      <a:pPr algn="ctr"/>
                      <a:r>
                        <a:rPr lang="en-US" sz="2500" dirty="0"/>
                        <a:t>4:17</a:t>
                      </a:r>
                    </a:p>
                  </a:txBody>
                  <a:tcPr anchor="ctr"/>
                </a:tc>
              </a:tr>
            </a:tbl>
          </a:graphicData>
        </a:graphic>
      </p:graphicFrame>
      <p:sp>
        <p:nvSpPr>
          <p:cNvPr id="4" name="Slide Number Placeholder 3"/>
          <p:cNvSpPr>
            <a:spLocks noGrp="1"/>
          </p:cNvSpPr>
          <p:nvPr>
            <p:ph type="sldNum" sz="quarter" idx="12"/>
          </p:nvPr>
        </p:nvSpPr>
        <p:spPr/>
        <p:txBody>
          <a:bodyPr/>
          <a:lstStyle/>
          <a:p>
            <a:pPr>
              <a:defRPr/>
            </a:pPr>
            <a:fld id="{36E4F98A-6281-4A6F-90E8-6DB329913761}" type="slidenum">
              <a:rPr lang="en-US"/>
              <a:pPr>
                <a:defRPr/>
              </a:pPr>
              <a:t>300</a:t>
            </a:fld>
            <a:endParaRPr lang="en-US"/>
          </a:p>
        </p:txBody>
      </p:sp>
    </p:spTree>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par>
    </p:tnLst>
  </p:timing>
</p:sld>
</file>

<file path=ppt/slides/slide3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defRPr/>
            </a:pPr>
            <a:r>
              <a:rPr lang="en-US" dirty="0">
                <a:solidFill>
                  <a:srgbClr val="FF0000"/>
                </a:solidFill>
              </a:rPr>
              <a:t>Mt. 24 &amp; 1 Th. 4 &amp; 5</a:t>
            </a:r>
          </a:p>
        </p:txBody>
      </p:sp>
      <p:graphicFrame>
        <p:nvGraphicFramePr>
          <p:cNvPr id="5" name="Content Placeholder 4"/>
          <p:cNvGraphicFramePr>
            <a:graphicFrameLocks noGrp="1"/>
          </p:cNvGraphicFramePr>
          <p:nvPr>
            <p:ph idx="1"/>
            <p:extLst>
              <p:ext uri="{D42A27DB-BD31-4B8C-83A1-F6EECF244321}">
                <p14:modId xmlns:p14="http://schemas.microsoft.com/office/powerpoint/2010/main" val="2259914836"/>
              </p:ext>
            </p:extLst>
          </p:nvPr>
        </p:nvGraphicFramePr>
        <p:xfrm>
          <a:off x="457200" y="1600200"/>
          <a:ext cx="8229600" cy="3992824"/>
        </p:xfrm>
        <a:graphic>
          <a:graphicData uri="http://schemas.openxmlformats.org/drawingml/2006/table">
            <a:tbl>
              <a:tblPr firstRow="1" bandCol="1">
                <a:tableStyleId>{5C22544A-7EE6-4342-B048-85BDC9FD1C3A}</a:tableStyleId>
              </a:tblPr>
              <a:tblGrid>
                <a:gridCol w="1905000"/>
                <a:gridCol w="4495800"/>
                <a:gridCol w="1828800"/>
              </a:tblGrid>
              <a:tr h="396205">
                <a:tc>
                  <a:txBody>
                    <a:bodyPr/>
                    <a:lstStyle/>
                    <a:p>
                      <a:pPr algn="ctr"/>
                      <a:r>
                        <a:rPr lang="en-US" sz="2000" dirty="0"/>
                        <a:t>Mt. 24</a:t>
                      </a:r>
                    </a:p>
                  </a:txBody>
                  <a:tcPr marT="45716" marB="45716"/>
                </a:tc>
                <a:tc>
                  <a:txBody>
                    <a:bodyPr/>
                    <a:lstStyle/>
                    <a:p>
                      <a:pPr algn="ctr"/>
                      <a:endParaRPr lang="en-US" sz="2000" dirty="0"/>
                    </a:p>
                  </a:txBody>
                  <a:tcPr marT="45716" marB="45716"/>
                </a:tc>
                <a:tc>
                  <a:txBody>
                    <a:bodyPr/>
                    <a:lstStyle/>
                    <a:p>
                      <a:pPr algn="ctr"/>
                      <a:r>
                        <a:rPr lang="en-US" sz="2000" dirty="0"/>
                        <a:t>1 Th. 4 &amp; 5</a:t>
                      </a:r>
                    </a:p>
                  </a:txBody>
                  <a:tcPr marT="45716" marB="45716"/>
                </a:tc>
              </a:tr>
              <a:tr h="472399">
                <a:tc>
                  <a:txBody>
                    <a:bodyPr/>
                    <a:lstStyle/>
                    <a:p>
                      <a:pPr algn="ctr"/>
                      <a:r>
                        <a:rPr lang="en-US" sz="2500" dirty="0"/>
                        <a:t>24:36</a:t>
                      </a:r>
                    </a:p>
                  </a:txBody>
                  <a:tcPr marT="45716" marB="45716" anchor="ctr"/>
                </a:tc>
                <a:tc>
                  <a:txBody>
                    <a:bodyPr/>
                    <a:lstStyle/>
                    <a:p>
                      <a:pPr algn="ctr"/>
                      <a:r>
                        <a:rPr lang="en-US" sz="2500" b="0" dirty="0">
                          <a:latin typeface="+mj-lt"/>
                        </a:rPr>
                        <a:t>Time Unknown</a:t>
                      </a:r>
                    </a:p>
                  </a:txBody>
                  <a:tcPr marT="45716" marB="45716" anchor="ctr"/>
                </a:tc>
                <a:tc>
                  <a:txBody>
                    <a:bodyPr/>
                    <a:lstStyle/>
                    <a:p>
                      <a:pPr algn="ctr"/>
                      <a:r>
                        <a:rPr lang="en-US" sz="2500" dirty="0"/>
                        <a:t>5:1-2</a:t>
                      </a:r>
                    </a:p>
                  </a:txBody>
                  <a:tcPr marT="45716" marB="45716" anchor="ctr"/>
                </a:tc>
              </a:tr>
              <a:tr h="472399">
                <a:tc>
                  <a:txBody>
                    <a:bodyPr/>
                    <a:lstStyle/>
                    <a:p>
                      <a:pPr algn="ctr"/>
                      <a:r>
                        <a:rPr lang="en-US" sz="2500" dirty="0"/>
                        <a:t>24:43</a:t>
                      </a:r>
                    </a:p>
                  </a:txBody>
                  <a:tcPr marT="45716" marB="45716" anchor="ctr"/>
                </a:tc>
                <a:tc>
                  <a:txBody>
                    <a:bodyPr/>
                    <a:lstStyle/>
                    <a:p>
                      <a:pPr algn="ctr"/>
                      <a:r>
                        <a:rPr lang="en-US" sz="2500" b="0" dirty="0">
                          <a:latin typeface="+mj-lt"/>
                        </a:rPr>
                        <a:t>Coming As A Thief</a:t>
                      </a:r>
                    </a:p>
                  </a:txBody>
                  <a:tcPr marT="45716" marB="45716" anchor="ctr"/>
                </a:tc>
                <a:tc>
                  <a:txBody>
                    <a:bodyPr/>
                    <a:lstStyle/>
                    <a:p>
                      <a:pPr algn="ctr"/>
                      <a:r>
                        <a:rPr lang="en-US" sz="2500" dirty="0"/>
                        <a:t>5:2, 4</a:t>
                      </a:r>
                    </a:p>
                  </a:txBody>
                  <a:tcPr marT="45716" marB="45716" anchor="ctr"/>
                </a:tc>
              </a:tr>
              <a:tr h="472399">
                <a:tc>
                  <a:txBody>
                    <a:bodyPr/>
                    <a:lstStyle/>
                    <a:p>
                      <a:pPr algn="ctr"/>
                      <a:r>
                        <a:rPr lang="en-US" sz="2500" dirty="0"/>
                        <a:t>24:37-39</a:t>
                      </a:r>
                    </a:p>
                  </a:txBody>
                  <a:tcPr marT="45716" marB="45716" anchor="ctr"/>
                </a:tc>
                <a:tc>
                  <a:txBody>
                    <a:bodyPr/>
                    <a:lstStyle/>
                    <a:p>
                      <a:pPr algn="ctr"/>
                      <a:r>
                        <a:rPr lang="en-US" sz="2500" b="0" dirty="0">
                          <a:latin typeface="+mj-lt"/>
                        </a:rPr>
                        <a:t>Unbelievers Unaware</a:t>
                      </a:r>
                    </a:p>
                  </a:txBody>
                  <a:tcPr marT="45716" marB="45716" anchor="ctr"/>
                </a:tc>
                <a:tc>
                  <a:txBody>
                    <a:bodyPr/>
                    <a:lstStyle/>
                    <a:p>
                      <a:pPr algn="ctr"/>
                      <a:r>
                        <a:rPr lang="en-US" sz="2500" dirty="0"/>
                        <a:t>5:3</a:t>
                      </a:r>
                    </a:p>
                  </a:txBody>
                  <a:tcPr marT="45716" marB="45716" anchor="ctr"/>
                </a:tc>
              </a:tr>
              <a:tr h="472399">
                <a:tc>
                  <a:txBody>
                    <a:bodyPr/>
                    <a:lstStyle/>
                    <a:p>
                      <a:pPr algn="ctr"/>
                      <a:r>
                        <a:rPr lang="en-US" sz="2500" dirty="0"/>
                        <a:t>24:8</a:t>
                      </a:r>
                    </a:p>
                  </a:txBody>
                  <a:tcPr marT="45716" marB="45716" anchor="ctr"/>
                </a:tc>
                <a:tc>
                  <a:txBody>
                    <a:bodyPr/>
                    <a:lstStyle/>
                    <a:p>
                      <a:pPr algn="ctr"/>
                      <a:r>
                        <a:rPr lang="en-US" sz="2500" b="0" dirty="0">
                          <a:latin typeface="+mj-lt"/>
                        </a:rPr>
                        <a:t>Judgment </a:t>
                      </a:r>
                      <a:r>
                        <a:rPr lang="en-US" sz="2500" b="0" dirty="0" smtClean="0">
                          <a:latin typeface="+mj-lt"/>
                        </a:rPr>
                        <a:t>Comes</a:t>
                      </a:r>
                      <a:br>
                        <a:rPr lang="en-US" sz="2500" b="0" dirty="0" smtClean="0">
                          <a:latin typeface="+mj-lt"/>
                        </a:rPr>
                      </a:br>
                      <a:r>
                        <a:rPr lang="en-US" sz="2500" b="0" dirty="0" smtClean="0">
                          <a:latin typeface="+mj-lt"/>
                        </a:rPr>
                        <a:t>As </a:t>
                      </a:r>
                      <a:r>
                        <a:rPr lang="en-US" sz="2500" b="0" dirty="0">
                          <a:latin typeface="+mj-lt"/>
                        </a:rPr>
                        <a:t>Travail</a:t>
                      </a:r>
                    </a:p>
                  </a:txBody>
                  <a:tcPr marT="45716" marB="45716" anchor="ctr"/>
                </a:tc>
                <a:tc>
                  <a:txBody>
                    <a:bodyPr/>
                    <a:lstStyle/>
                    <a:p>
                      <a:pPr algn="ctr"/>
                      <a:r>
                        <a:rPr lang="en-US" sz="2500" dirty="0"/>
                        <a:t>5:3</a:t>
                      </a:r>
                    </a:p>
                  </a:txBody>
                  <a:tcPr marT="45716" marB="45716" anchor="ctr"/>
                </a:tc>
              </a:tr>
              <a:tr h="472399">
                <a:tc>
                  <a:txBody>
                    <a:bodyPr/>
                    <a:lstStyle/>
                    <a:p>
                      <a:pPr algn="ctr"/>
                      <a:r>
                        <a:rPr lang="en-US" sz="2500" dirty="0"/>
                        <a:t>24:42</a:t>
                      </a:r>
                    </a:p>
                  </a:txBody>
                  <a:tcPr marT="45716" marB="45716" anchor="ctr"/>
                </a:tc>
                <a:tc>
                  <a:txBody>
                    <a:bodyPr/>
                    <a:lstStyle/>
                    <a:p>
                      <a:pPr algn="ctr"/>
                      <a:r>
                        <a:rPr lang="en-US" sz="2500" b="0" dirty="0">
                          <a:latin typeface="+mj-lt"/>
                        </a:rPr>
                        <a:t>Believers To Watch</a:t>
                      </a:r>
                    </a:p>
                  </a:txBody>
                  <a:tcPr marT="45716" marB="45716" anchor="ctr"/>
                </a:tc>
                <a:tc>
                  <a:txBody>
                    <a:bodyPr/>
                    <a:lstStyle/>
                    <a:p>
                      <a:pPr algn="ctr"/>
                      <a:r>
                        <a:rPr lang="en-US" sz="2500" dirty="0"/>
                        <a:t>5:4</a:t>
                      </a:r>
                    </a:p>
                  </a:txBody>
                  <a:tcPr marT="45716" marB="45716" anchor="ctr"/>
                </a:tc>
              </a:tr>
              <a:tr h="853365">
                <a:tc>
                  <a:txBody>
                    <a:bodyPr/>
                    <a:lstStyle/>
                    <a:p>
                      <a:pPr algn="ctr"/>
                      <a:r>
                        <a:rPr lang="en-US" sz="2500" dirty="0"/>
                        <a:t>24:49</a:t>
                      </a:r>
                    </a:p>
                  </a:txBody>
                  <a:tcPr marT="45716" marB="45716" anchor="ctr"/>
                </a:tc>
                <a:tc>
                  <a:txBody>
                    <a:bodyPr/>
                    <a:lstStyle/>
                    <a:p>
                      <a:pPr algn="ctr"/>
                      <a:r>
                        <a:rPr lang="en-US" sz="2500" b="0" dirty="0">
                          <a:latin typeface="+mj-lt"/>
                        </a:rPr>
                        <a:t>Warning Against Drunkenness</a:t>
                      </a:r>
                    </a:p>
                  </a:txBody>
                  <a:tcPr marT="45716" marB="45716" anchor="ctr"/>
                </a:tc>
                <a:tc>
                  <a:txBody>
                    <a:bodyPr/>
                    <a:lstStyle/>
                    <a:p>
                      <a:pPr algn="ctr"/>
                      <a:r>
                        <a:rPr lang="en-US" sz="2500" dirty="0"/>
                        <a:t>5:7</a:t>
                      </a:r>
                    </a:p>
                  </a:txBody>
                  <a:tcPr marT="45716" marB="45716" anchor="ctr"/>
                </a:tc>
              </a:tr>
            </a:tbl>
          </a:graphicData>
        </a:graphic>
      </p:graphicFrame>
      <p:sp>
        <p:nvSpPr>
          <p:cNvPr id="4" name="Slide Number Placeholder 3"/>
          <p:cNvSpPr>
            <a:spLocks noGrp="1"/>
          </p:cNvSpPr>
          <p:nvPr>
            <p:ph type="sldNum" sz="quarter" idx="12"/>
          </p:nvPr>
        </p:nvSpPr>
        <p:spPr/>
        <p:txBody>
          <a:bodyPr/>
          <a:lstStyle/>
          <a:p>
            <a:pPr>
              <a:defRPr/>
            </a:pPr>
            <a:fld id="{9EA3B51C-E652-4ED1-80B2-E2816ECB480A}" type="slidenum">
              <a:rPr lang="en-US"/>
              <a:pPr>
                <a:defRPr/>
              </a:pPr>
              <a:t>301</a:t>
            </a:fld>
            <a:endParaRPr lang="en-US"/>
          </a:p>
        </p:txBody>
      </p:sp>
    </p:spTree>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par>
    </p:tnLst>
  </p:timing>
</p:sld>
</file>

<file path=ppt/slides/slide3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defRPr/>
            </a:pPr>
            <a:r>
              <a:rPr lang="en-US" dirty="0"/>
              <a:t>Fanciful Interpretation</a:t>
            </a:r>
          </a:p>
        </p:txBody>
      </p:sp>
      <p:sp>
        <p:nvSpPr>
          <p:cNvPr id="3" name="Content Placeholder 2"/>
          <p:cNvSpPr>
            <a:spLocks noGrp="1"/>
          </p:cNvSpPr>
          <p:nvPr>
            <p:ph idx="1"/>
          </p:nvPr>
        </p:nvSpPr>
        <p:spPr>
          <a:xfrm>
            <a:off x="457200" y="1447800"/>
            <a:ext cx="8229600" cy="4800600"/>
          </a:xfrm>
        </p:spPr>
        <p:txBody>
          <a:bodyPr/>
          <a:lstStyle/>
          <a:p>
            <a:pPr marL="0" indent="463550">
              <a:spcBef>
                <a:spcPts val="0"/>
              </a:spcBef>
              <a:spcAft>
                <a:spcPts val="2400"/>
              </a:spcAft>
              <a:buFont typeface="Wingdings" pitchFamily="2" charset="2"/>
              <a:buNone/>
              <a:defRPr/>
            </a:pPr>
            <a:r>
              <a:rPr lang="en-US" sz="2800" b="1" dirty="0"/>
              <a:t>D. R. </a:t>
            </a:r>
            <a:r>
              <a:rPr lang="en-US" sz="2800" b="1" dirty="0" err="1"/>
              <a:t>Dungan</a:t>
            </a:r>
            <a:r>
              <a:rPr lang="en-US" sz="2800" b="1" dirty="0"/>
              <a:t>:  </a:t>
            </a:r>
            <a:r>
              <a:rPr lang="en-US" sz="2800" b="1" dirty="0" smtClean="0"/>
              <a:t>“</a:t>
            </a:r>
            <a:r>
              <a:rPr lang="en-US" sz="2800" b="1" i="1" dirty="0" smtClean="0">
                <a:solidFill>
                  <a:srgbClr val="FFFF00"/>
                </a:solidFill>
              </a:rPr>
              <a:t>Rule</a:t>
            </a:r>
            <a:r>
              <a:rPr lang="en-US" sz="2800" b="1" dirty="0" smtClean="0">
                <a:solidFill>
                  <a:srgbClr val="FFFF00"/>
                </a:solidFill>
              </a:rPr>
              <a:t> </a:t>
            </a:r>
            <a:r>
              <a:rPr lang="en-US" sz="2800" b="1" dirty="0">
                <a:solidFill>
                  <a:srgbClr val="FFFF00"/>
                </a:solidFill>
              </a:rPr>
              <a:t>8. </a:t>
            </a:r>
            <a:r>
              <a:rPr lang="en-US" sz="2800" b="1" i="1" dirty="0">
                <a:solidFill>
                  <a:srgbClr val="FFFF00"/>
                </a:solidFill>
              </a:rPr>
              <a:t>It must be remembered that figures are not always used with the same meaning</a:t>
            </a:r>
            <a:r>
              <a:rPr lang="en-US" sz="2800" i="1" dirty="0"/>
              <a:t>.</a:t>
            </a:r>
            <a:r>
              <a:rPr lang="en-US" sz="2800" dirty="0"/>
              <a:t>--A lion may not always symbolize the same thought, nor need a sheep, water, or fire always be employed for the purpose of expressing the same calamity or blessing.</a:t>
            </a:r>
            <a:br>
              <a:rPr lang="en-US" sz="2800" dirty="0"/>
            </a:br>
            <a:r>
              <a:rPr lang="en-US" sz="2800" dirty="0"/>
              <a:t>   </a:t>
            </a:r>
            <a:r>
              <a:rPr lang="en-US" sz="2800" dirty="0" smtClean="0"/>
              <a:t>“There </a:t>
            </a:r>
            <a:r>
              <a:rPr lang="en-US" sz="2800" dirty="0"/>
              <a:t>is a very grave error among an untaught class of exegetes in compelling every word that has, at any time, been used figuratively, to always represent the same thought as in that passage</a:t>
            </a:r>
            <a:r>
              <a:rPr lang="en-US" sz="2800" dirty="0" smtClean="0"/>
              <a:t>.”  </a:t>
            </a:r>
            <a:r>
              <a:rPr lang="en-US" sz="2000" dirty="0"/>
              <a:t>(</a:t>
            </a:r>
            <a:r>
              <a:rPr lang="en-US" sz="2000" i="1" dirty="0"/>
              <a:t>Hermeneutics</a:t>
            </a:r>
            <a:r>
              <a:rPr lang="en-US" sz="2000" dirty="0"/>
              <a:t>, 216)</a:t>
            </a:r>
          </a:p>
        </p:txBody>
      </p:sp>
      <p:sp>
        <p:nvSpPr>
          <p:cNvPr id="4" name="Slide Number Placeholder 3"/>
          <p:cNvSpPr>
            <a:spLocks noGrp="1"/>
          </p:cNvSpPr>
          <p:nvPr>
            <p:ph type="sldNum" sz="quarter" idx="12"/>
          </p:nvPr>
        </p:nvSpPr>
        <p:spPr/>
        <p:txBody>
          <a:bodyPr/>
          <a:lstStyle/>
          <a:p>
            <a:pPr>
              <a:defRPr/>
            </a:pPr>
            <a:fld id="{D099A6E1-710C-4707-938B-422AF805119D}" type="slidenum">
              <a:rPr lang="en-US"/>
              <a:pPr>
                <a:defRPr/>
              </a:pPr>
              <a:t>302</a:t>
            </a:fld>
            <a:endParaRPr lang="en-US"/>
          </a:p>
        </p:txBody>
      </p:sp>
      <p:sp>
        <p:nvSpPr>
          <p:cNvPr id="6" name="Footer Placeholder 5"/>
          <p:cNvSpPr>
            <a:spLocks noGrp="1"/>
          </p:cNvSpPr>
          <p:nvPr>
            <p:ph type="ftr" sz="quarter" idx="11"/>
          </p:nvPr>
        </p:nvSpPr>
        <p:spPr/>
        <p:txBody>
          <a:bodyPr/>
          <a:lstStyle/>
          <a:p>
            <a:pPr>
              <a:defRPr/>
            </a:pPr>
            <a:r>
              <a:rPr lang="en-US" smtClean="0"/>
              <a:t>Kevin Kay</a:t>
            </a:r>
            <a:endParaRPr lang="en-US"/>
          </a:p>
        </p:txBody>
      </p:sp>
    </p:spTree>
  </p:cSld>
  <p:clrMapOvr>
    <a:overrideClrMapping bg1="dk2" tx1="lt1" bg2="dk1" tx2="lt2" accent1="accent1" accent2="accent2" accent3="accent3" accent4="accent4" accent5="accent5" accent6="accent6" hlink="hlink" folHlink="folHlink"/>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par>
    </p:tnLst>
  </p:timing>
</p:sld>
</file>

<file path=ppt/slides/slide3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defRPr/>
            </a:pPr>
            <a:r>
              <a:rPr lang="en-US" dirty="0"/>
              <a:t>Fanciful Interpretation</a:t>
            </a:r>
          </a:p>
        </p:txBody>
      </p:sp>
      <p:sp>
        <p:nvSpPr>
          <p:cNvPr id="3" name="Content Placeholder 2"/>
          <p:cNvSpPr>
            <a:spLocks noGrp="1"/>
          </p:cNvSpPr>
          <p:nvPr>
            <p:ph idx="1"/>
          </p:nvPr>
        </p:nvSpPr>
        <p:spPr>
          <a:xfrm>
            <a:off x="457200" y="1447800"/>
            <a:ext cx="8229600" cy="4800600"/>
          </a:xfrm>
        </p:spPr>
        <p:txBody>
          <a:bodyPr/>
          <a:lstStyle/>
          <a:p>
            <a:pPr marL="0" indent="463550">
              <a:spcBef>
                <a:spcPts val="0"/>
              </a:spcBef>
              <a:spcAft>
                <a:spcPts val="2400"/>
              </a:spcAft>
              <a:buFont typeface="Wingdings" pitchFamily="2" charset="2"/>
              <a:buNone/>
              <a:defRPr/>
            </a:pPr>
            <a:r>
              <a:rPr lang="en-US" sz="2800" b="1" dirty="0"/>
              <a:t>D. R. </a:t>
            </a:r>
            <a:r>
              <a:rPr lang="en-US" sz="2800" b="1" dirty="0" err="1"/>
              <a:t>Dungan</a:t>
            </a:r>
            <a:r>
              <a:rPr lang="en-US" sz="2800" b="1" dirty="0"/>
              <a:t>:  </a:t>
            </a:r>
            <a:r>
              <a:rPr lang="en-US" sz="2800" dirty="0" smtClean="0"/>
              <a:t>“Many </a:t>
            </a:r>
            <a:r>
              <a:rPr lang="en-US" sz="2800" dirty="0"/>
              <a:t>seem disposed to regard themselves as at liberty to </a:t>
            </a:r>
            <a:r>
              <a:rPr lang="en-US" sz="2800" b="1" dirty="0">
                <a:solidFill>
                  <a:srgbClr val="FFFF00"/>
                </a:solidFill>
              </a:rPr>
              <a:t>make anything out of the Bible which their theology may demand or their whims require</a:t>
            </a:r>
            <a:r>
              <a:rPr lang="en-US" sz="2800" dirty="0"/>
              <a:t>. And if, at any time, they find a passage that will not harmonize with that view, then the next thing is to </a:t>
            </a:r>
            <a:r>
              <a:rPr lang="en-US" sz="2800" b="1" dirty="0">
                <a:solidFill>
                  <a:srgbClr val="FFFF00"/>
                </a:solidFill>
              </a:rPr>
              <a:t>find one or more words in the text used elsewhere in a figurative sense</a:t>
            </a:r>
            <a:r>
              <a:rPr lang="en-US" sz="2800" dirty="0"/>
              <a:t>, and then demand that </a:t>
            </a:r>
            <a:r>
              <a:rPr lang="en-US" sz="2800" b="1" dirty="0">
                <a:solidFill>
                  <a:srgbClr val="FFFF00"/>
                </a:solidFill>
              </a:rPr>
              <a:t>such be the Biblical dictionary on the meaning of that word</a:t>
            </a:r>
            <a:r>
              <a:rPr lang="en-US" sz="2800" dirty="0"/>
              <a:t>, and hence that </a:t>
            </a:r>
            <a:r>
              <a:rPr lang="en-US" sz="2800" b="1" dirty="0">
                <a:solidFill>
                  <a:srgbClr val="FFFF00"/>
                </a:solidFill>
              </a:rPr>
              <a:t>it must be the meaning in that place</a:t>
            </a:r>
            <a:r>
              <a:rPr lang="en-US" sz="2800" dirty="0" smtClean="0"/>
              <a:t>.”  </a:t>
            </a:r>
            <a:r>
              <a:rPr lang="en-US" sz="2000" dirty="0"/>
              <a:t>(</a:t>
            </a:r>
            <a:r>
              <a:rPr lang="en-US" sz="2000" i="1" dirty="0"/>
              <a:t>Hermeneutics</a:t>
            </a:r>
            <a:r>
              <a:rPr lang="en-US" sz="2000" dirty="0"/>
              <a:t>, 217)</a:t>
            </a:r>
          </a:p>
        </p:txBody>
      </p:sp>
      <p:sp>
        <p:nvSpPr>
          <p:cNvPr id="4" name="Slide Number Placeholder 3"/>
          <p:cNvSpPr>
            <a:spLocks noGrp="1"/>
          </p:cNvSpPr>
          <p:nvPr>
            <p:ph type="sldNum" sz="quarter" idx="12"/>
          </p:nvPr>
        </p:nvSpPr>
        <p:spPr/>
        <p:txBody>
          <a:bodyPr/>
          <a:lstStyle/>
          <a:p>
            <a:pPr>
              <a:defRPr/>
            </a:pPr>
            <a:fld id="{2EA2BCF9-99E5-44DE-8358-CDA5B9BC93B7}" type="slidenum">
              <a:rPr lang="en-US"/>
              <a:pPr>
                <a:defRPr/>
              </a:pPr>
              <a:t>303</a:t>
            </a:fld>
            <a:endParaRPr lang="en-US"/>
          </a:p>
        </p:txBody>
      </p:sp>
      <p:sp>
        <p:nvSpPr>
          <p:cNvPr id="6" name="Footer Placeholder 5"/>
          <p:cNvSpPr>
            <a:spLocks noGrp="1"/>
          </p:cNvSpPr>
          <p:nvPr>
            <p:ph type="ftr" sz="quarter" idx="11"/>
          </p:nvPr>
        </p:nvSpPr>
        <p:spPr/>
        <p:txBody>
          <a:bodyPr/>
          <a:lstStyle/>
          <a:p>
            <a:pPr>
              <a:defRPr/>
            </a:pPr>
            <a:r>
              <a:rPr lang="en-US" smtClean="0"/>
              <a:t>Kevin Kay</a:t>
            </a:r>
            <a:endParaRPr lang="en-US"/>
          </a:p>
        </p:txBody>
      </p:sp>
    </p:spTree>
  </p:cSld>
  <p:clrMapOvr>
    <a:overrideClrMapping bg1="dk2" tx1="lt1" bg2="dk1" tx2="lt2" accent1="accent1" accent2="accent2" accent3="accent3" accent4="accent4" accent5="accent5" accent6="accent6" hlink="hlink" folHlink="folHlink"/>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par>
    </p:tnLst>
  </p:timing>
</p:sld>
</file>

<file path=ppt/slides/slide3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defRPr/>
            </a:pPr>
            <a:r>
              <a:rPr lang="en-US" dirty="0" smtClean="0"/>
              <a:t>JW’s </a:t>
            </a:r>
            <a:r>
              <a:rPr lang="en-US" dirty="0"/>
              <a:t>On </a:t>
            </a:r>
            <a:r>
              <a:rPr lang="en-US" dirty="0" smtClean="0"/>
              <a:t>“Soul” </a:t>
            </a:r>
            <a:r>
              <a:rPr lang="en-US" dirty="0"/>
              <a:t>&amp; </a:t>
            </a:r>
            <a:r>
              <a:rPr lang="en-US" dirty="0" smtClean="0"/>
              <a:t>“Spirit”</a:t>
            </a:r>
            <a:endParaRPr lang="en-US" dirty="0"/>
          </a:p>
        </p:txBody>
      </p:sp>
      <p:sp>
        <p:nvSpPr>
          <p:cNvPr id="5" name="Text Placeholder 4"/>
          <p:cNvSpPr>
            <a:spLocks noGrp="1"/>
          </p:cNvSpPr>
          <p:nvPr>
            <p:ph type="body" idx="1"/>
          </p:nvPr>
        </p:nvSpPr>
        <p:spPr>
          <a:solidFill>
            <a:schemeClr val="accent2"/>
          </a:solidFill>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anchor="ctr"/>
          <a:lstStyle/>
          <a:p>
            <a:pPr algn="ctr">
              <a:defRPr/>
            </a:pPr>
            <a:r>
              <a:rPr lang="en-US" sz="2800" dirty="0" smtClean="0"/>
              <a:t>Jehovah's </a:t>
            </a:r>
            <a:r>
              <a:rPr lang="en-US" sz="2800" dirty="0"/>
              <a:t>Witnesses</a:t>
            </a:r>
          </a:p>
        </p:txBody>
      </p:sp>
      <p:sp>
        <p:nvSpPr>
          <p:cNvPr id="6" name="Content Placeholder 5"/>
          <p:cNvSpPr>
            <a:spLocks noGrp="1"/>
          </p:cNvSpPr>
          <p:nvPr>
            <p:ph sz="half" idx="2"/>
          </p:nvPr>
        </p:nvSpPr>
        <p:spPr>
          <a:xfrm>
            <a:off x="457200" y="2438399"/>
            <a:ext cx="4040188" cy="3687763"/>
          </a:xfrm>
        </p:spPr>
        <p:txBody>
          <a:bodyPr/>
          <a:lstStyle/>
          <a:p>
            <a:pPr marL="463550" indent="-463550">
              <a:spcBef>
                <a:spcPts val="0"/>
              </a:spcBef>
              <a:spcAft>
                <a:spcPts val="2400"/>
              </a:spcAft>
              <a:defRPr/>
            </a:pPr>
            <a:r>
              <a:rPr lang="en-US" b="1" dirty="0">
                <a:solidFill>
                  <a:srgbClr val="FFFF00"/>
                </a:solidFill>
              </a:rPr>
              <a:t>Physical life  </a:t>
            </a:r>
            <a:r>
              <a:rPr lang="en-US" dirty="0"/>
              <a:t>(Gen. 1:20, 24; 2:7; Acts 20:9-10)</a:t>
            </a:r>
          </a:p>
        </p:txBody>
      </p:sp>
      <p:sp>
        <p:nvSpPr>
          <p:cNvPr id="7" name="Text Placeholder 6"/>
          <p:cNvSpPr>
            <a:spLocks noGrp="1"/>
          </p:cNvSpPr>
          <p:nvPr>
            <p:ph type="body" sz="quarter" idx="3"/>
          </p:nvPr>
        </p:nvSpPr>
        <p:spPr>
          <a:solidFill>
            <a:schemeClr val="accent2"/>
          </a:solidFill>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anchor="ctr"/>
          <a:lstStyle/>
          <a:p>
            <a:pPr algn="ctr">
              <a:defRPr/>
            </a:pPr>
            <a:r>
              <a:rPr lang="en-US" sz="2800" dirty="0"/>
              <a:t>Bible</a:t>
            </a:r>
          </a:p>
        </p:txBody>
      </p:sp>
      <p:sp>
        <p:nvSpPr>
          <p:cNvPr id="8" name="Content Placeholder 7"/>
          <p:cNvSpPr>
            <a:spLocks noGrp="1"/>
          </p:cNvSpPr>
          <p:nvPr>
            <p:ph sz="quarter" idx="4"/>
          </p:nvPr>
        </p:nvSpPr>
        <p:spPr>
          <a:xfrm>
            <a:off x="4645025" y="2438399"/>
            <a:ext cx="4041775" cy="3687763"/>
          </a:xfrm>
        </p:spPr>
        <p:txBody>
          <a:bodyPr/>
          <a:lstStyle/>
          <a:p>
            <a:pPr marL="463550" indent="-463550">
              <a:spcBef>
                <a:spcPts val="0"/>
              </a:spcBef>
              <a:spcAft>
                <a:spcPts val="2400"/>
              </a:spcAft>
              <a:defRPr/>
            </a:pPr>
            <a:r>
              <a:rPr lang="en-US" b="1" dirty="0">
                <a:solidFill>
                  <a:srgbClr val="FFFF00"/>
                </a:solidFill>
              </a:rPr>
              <a:t>Persons</a:t>
            </a:r>
            <a:r>
              <a:rPr lang="en-US" dirty="0"/>
              <a:t>  (Ezek. 18:20; Acts 2:41-42)</a:t>
            </a:r>
          </a:p>
          <a:p>
            <a:pPr marL="463550" indent="-463550">
              <a:spcBef>
                <a:spcPts val="0"/>
              </a:spcBef>
              <a:spcAft>
                <a:spcPts val="2400"/>
              </a:spcAft>
              <a:defRPr/>
            </a:pPr>
            <a:r>
              <a:rPr lang="en-US" b="1" dirty="0">
                <a:solidFill>
                  <a:srgbClr val="FFFF00"/>
                </a:solidFill>
              </a:rPr>
              <a:t>Physical life  </a:t>
            </a:r>
            <a:r>
              <a:rPr lang="en-US" dirty="0"/>
              <a:t>(Gen. 1:20, 24; 2:7; Acts 20:9-10)</a:t>
            </a:r>
          </a:p>
          <a:p>
            <a:pPr marL="463550" indent="-463550">
              <a:spcBef>
                <a:spcPts val="0"/>
              </a:spcBef>
              <a:spcAft>
                <a:spcPts val="2400"/>
              </a:spcAft>
              <a:defRPr/>
            </a:pPr>
            <a:r>
              <a:rPr lang="en-US" b="1" dirty="0">
                <a:solidFill>
                  <a:srgbClr val="FFFF00"/>
                </a:solidFill>
              </a:rPr>
              <a:t>Spiritual life  </a:t>
            </a:r>
            <a:r>
              <a:rPr lang="en-US" dirty="0"/>
              <a:t>(Mt. 10:28; Jas. 1:21)</a:t>
            </a:r>
          </a:p>
        </p:txBody>
      </p:sp>
      <p:sp>
        <p:nvSpPr>
          <p:cNvPr id="4" name="Slide Number Placeholder 3"/>
          <p:cNvSpPr>
            <a:spLocks noGrp="1"/>
          </p:cNvSpPr>
          <p:nvPr>
            <p:ph type="sldNum" sz="quarter" idx="12"/>
          </p:nvPr>
        </p:nvSpPr>
        <p:spPr/>
        <p:txBody>
          <a:bodyPr/>
          <a:lstStyle/>
          <a:p>
            <a:pPr>
              <a:defRPr/>
            </a:pPr>
            <a:fld id="{F8B90694-AC49-42E4-BEF9-B41A5023B478}" type="slidenum">
              <a:rPr lang="en-US"/>
              <a:pPr>
                <a:defRPr/>
              </a:pPr>
              <a:t>304</a:t>
            </a:fld>
            <a:endParaRPr lang="en-US"/>
          </a:p>
        </p:txBody>
      </p:sp>
      <p:sp>
        <p:nvSpPr>
          <p:cNvPr id="9" name="Footer Placeholder 8"/>
          <p:cNvSpPr>
            <a:spLocks noGrp="1"/>
          </p:cNvSpPr>
          <p:nvPr>
            <p:ph type="ftr" sz="quarter" idx="11"/>
          </p:nvPr>
        </p:nvSpPr>
        <p:spPr/>
        <p:txBody>
          <a:bodyPr/>
          <a:lstStyle/>
          <a:p>
            <a:pPr>
              <a:defRPr/>
            </a:pPr>
            <a:r>
              <a:rPr lang="en-US" smtClean="0"/>
              <a:t>Kevin Kay</a:t>
            </a:r>
            <a:endParaRPr lang="en-US"/>
          </a:p>
        </p:txBody>
      </p:sp>
    </p:spTree>
  </p:cSld>
  <p:clrMapOvr>
    <a:overrideClrMapping bg1="dk2" tx1="lt1" bg2="dk1" tx2="lt2" accent1="accent1" accent2="accent2" accent3="accent3" accent4="accent4" accent5="accent5" accent6="accent6" hlink="hlink" folHlink="folHlink"/>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par>
    </p:tnLst>
  </p:timing>
</p:sld>
</file>

<file path=ppt/slides/slide3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defRPr/>
            </a:pPr>
            <a:r>
              <a:rPr lang="en-US" dirty="0"/>
              <a:t>Are They Really Parallel?</a:t>
            </a:r>
          </a:p>
        </p:txBody>
      </p:sp>
      <p:graphicFrame>
        <p:nvGraphicFramePr>
          <p:cNvPr id="5" name="Content Placeholder 4"/>
          <p:cNvGraphicFramePr>
            <a:graphicFrameLocks noGrp="1"/>
          </p:cNvGraphicFramePr>
          <p:nvPr>
            <p:ph idx="1"/>
            <p:extLst>
              <p:ext uri="{D42A27DB-BD31-4B8C-83A1-F6EECF244321}">
                <p14:modId xmlns:p14="http://schemas.microsoft.com/office/powerpoint/2010/main" val="1476021492"/>
              </p:ext>
            </p:extLst>
          </p:nvPr>
        </p:nvGraphicFramePr>
        <p:xfrm>
          <a:off x="457200" y="1600200"/>
          <a:ext cx="8229600" cy="4511678"/>
        </p:xfrm>
        <a:graphic>
          <a:graphicData uri="http://schemas.openxmlformats.org/drawingml/2006/table">
            <a:tbl>
              <a:tblPr firstRow="1" bandRow="1">
                <a:tableStyleId>{5C22544A-7EE6-4342-B048-85BDC9FD1C3A}</a:tableStyleId>
              </a:tblPr>
              <a:tblGrid>
                <a:gridCol w="2819400"/>
                <a:gridCol w="5410200"/>
              </a:tblGrid>
              <a:tr h="518233">
                <a:tc>
                  <a:txBody>
                    <a:bodyPr/>
                    <a:lstStyle/>
                    <a:p>
                      <a:pPr algn="ctr"/>
                      <a:r>
                        <a:rPr lang="en-US" sz="2800" b="0" kern="1200" dirty="0">
                          <a:solidFill>
                            <a:srgbClr val="FFFF00"/>
                          </a:solidFill>
                          <a:latin typeface="+mj-lt"/>
                          <a:ea typeface="+mn-ea"/>
                          <a:cs typeface="+mn-cs"/>
                        </a:rPr>
                        <a:t>Mt. </a:t>
                      </a:r>
                      <a:r>
                        <a:rPr lang="en-US" sz="2800" b="0" dirty="0">
                          <a:solidFill>
                            <a:srgbClr val="FFFF00"/>
                          </a:solidFill>
                          <a:latin typeface="+mj-lt"/>
                        </a:rPr>
                        <a:t>24</a:t>
                      </a:r>
                    </a:p>
                  </a:txBody>
                  <a:tcPr marT="45726" marB="45726" anchor="ctr"/>
                </a:tc>
                <a:tc>
                  <a:txBody>
                    <a:bodyPr/>
                    <a:lstStyle/>
                    <a:p>
                      <a:pPr algn="ctr"/>
                      <a:r>
                        <a:rPr lang="en-US" sz="2800" b="0" kern="1200" dirty="0">
                          <a:solidFill>
                            <a:srgbClr val="FFFF00"/>
                          </a:solidFill>
                          <a:latin typeface="+mj-lt"/>
                          <a:ea typeface="+mn-ea"/>
                          <a:cs typeface="+mn-cs"/>
                        </a:rPr>
                        <a:t>1 Th. 4 &amp; 5</a:t>
                      </a:r>
                    </a:p>
                  </a:txBody>
                  <a:tcPr marT="45726" marB="45726" anchor="ctr"/>
                </a:tc>
              </a:tr>
              <a:tr h="701139">
                <a:tc>
                  <a:txBody>
                    <a:bodyPr/>
                    <a:lstStyle/>
                    <a:p>
                      <a:pPr algn="ctr"/>
                      <a:r>
                        <a:rPr lang="en-US" sz="2500" dirty="0">
                          <a:latin typeface="+mj-lt"/>
                        </a:rPr>
                        <a:t>???</a:t>
                      </a:r>
                    </a:p>
                  </a:txBody>
                  <a:tcPr marT="45726" marB="45726" anchor="ctr"/>
                </a:tc>
                <a:tc>
                  <a:txBody>
                    <a:bodyPr/>
                    <a:lstStyle/>
                    <a:p>
                      <a:r>
                        <a:rPr lang="en-US" sz="2000" b="0" dirty="0"/>
                        <a:t>God will </a:t>
                      </a:r>
                      <a:r>
                        <a:rPr lang="en-US" sz="2000" b="0" dirty="0">
                          <a:latin typeface="+mj-lt"/>
                        </a:rPr>
                        <a:t>bring with Him </a:t>
                      </a:r>
                      <a:r>
                        <a:rPr lang="en-US" sz="2000" b="0" dirty="0"/>
                        <a:t>those who sleep  (4:14)</a:t>
                      </a:r>
                    </a:p>
                  </a:txBody>
                  <a:tcPr marT="45726" marB="45726" anchor="ctr"/>
                </a:tc>
              </a:tr>
              <a:tr h="701139">
                <a:tc>
                  <a:txBody>
                    <a:bodyPr/>
                    <a:lstStyle/>
                    <a:p>
                      <a:pPr algn="ctr"/>
                      <a:r>
                        <a:rPr lang="en-US" sz="2500" dirty="0">
                          <a:latin typeface="+mj-lt"/>
                        </a:rPr>
                        <a:t>???</a:t>
                      </a:r>
                    </a:p>
                  </a:txBody>
                  <a:tcPr marT="45726" marB="45726" anchor="ctr"/>
                </a:tc>
                <a:tc>
                  <a:txBody>
                    <a:bodyPr/>
                    <a:lstStyle/>
                    <a:p>
                      <a:r>
                        <a:rPr lang="en-US" sz="2000" b="0" dirty="0"/>
                        <a:t>Living will </a:t>
                      </a:r>
                      <a:r>
                        <a:rPr lang="en-US" sz="2000" b="0" kern="1200" dirty="0">
                          <a:solidFill>
                            <a:schemeClr val="dk1"/>
                          </a:solidFill>
                          <a:latin typeface="+mj-lt"/>
                          <a:ea typeface="+mn-ea"/>
                          <a:cs typeface="+mn-cs"/>
                        </a:rPr>
                        <a:t>not precede </a:t>
                      </a:r>
                      <a:r>
                        <a:rPr lang="en-US" sz="2000" b="0" dirty="0"/>
                        <a:t>dead  (4:15)</a:t>
                      </a:r>
                    </a:p>
                  </a:txBody>
                  <a:tcPr marT="45726" marB="45726" anchor="ctr"/>
                </a:tc>
              </a:tr>
              <a:tr h="472507">
                <a:tc>
                  <a:txBody>
                    <a:bodyPr/>
                    <a:lstStyle/>
                    <a:p>
                      <a:pPr algn="ctr"/>
                      <a:r>
                        <a:rPr lang="en-US" sz="2500" dirty="0">
                          <a:latin typeface="+mj-lt"/>
                        </a:rPr>
                        <a:t>???</a:t>
                      </a:r>
                    </a:p>
                  </a:txBody>
                  <a:tcPr marT="45726" marB="45726" anchor="ctr"/>
                </a:tc>
                <a:tc>
                  <a:txBody>
                    <a:bodyPr/>
                    <a:lstStyle/>
                    <a:p>
                      <a:r>
                        <a:rPr lang="en-US" sz="2000" b="0" dirty="0"/>
                        <a:t>Lord descend with </a:t>
                      </a:r>
                      <a:r>
                        <a:rPr lang="en-US" sz="2000" b="0" kern="1200" dirty="0">
                          <a:solidFill>
                            <a:schemeClr val="dk1"/>
                          </a:solidFill>
                          <a:latin typeface="+mj-lt"/>
                          <a:ea typeface="+mn-ea"/>
                          <a:cs typeface="+mn-cs"/>
                        </a:rPr>
                        <a:t>a shout  </a:t>
                      </a:r>
                      <a:r>
                        <a:rPr lang="en-US" sz="2000" b="0" dirty="0"/>
                        <a:t>(4:16)</a:t>
                      </a:r>
                    </a:p>
                  </a:txBody>
                  <a:tcPr marT="45726" marB="45726" anchor="ctr"/>
                </a:tc>
              </a:tr>
              <a:tr h="472507">
                <a:tc>
                  <a:txBody>
                    <a:bodyPr/>
                    <a:lstStyle/>
                    <a:p>
                      <a:pPr algn="ctr"/>
                      <a:r>
                        <a:rPr lang="en-US" sz="2500" dirty="0">
                          <a:latin typeface="+mj-lt"/>
                        </a:rPr>
                        <a:t>???</a:t>
                      </a:r>
                    </a:p>
                  </a:txBody>
                  <a:tcPr marT="45726" marB="45726" anchor="ctr"/>
                </a:tc>
                <a:tc>
                  <a:txBody>
                    <a:bodyPr/>
                    <a:lstStyle/>
                    <a:p>
                      <a:r>
                        <a:rPr lang="en-US" sz="2000" b="0" dirty="0"/>
                        <a:t>Voice of </a:t>
                      </a:r>
                      <a:r>
                        <a:rPr lang="en-US" sz="2000" b="0" kern="1200" dirty="0">
                          <a:solidFill>
                            <a:schemeClr val="dk1"/>
                          </a:solidFill>
                          <a:latin typeface="+mj-lt"/>
                          <a:ea typeface="+mn-ea"/>
                          <a:cs typeface="+mn-cs"/>
                        </a:rPr>
                        <a:t>archangel</a:t>
                      </a:r>
                      <a:r>
                        <a:rPr lang="en-US" sz="2000" b="0" dirty="0"/>
                        <a:t>  (4:16)</a:t>
                      </a:r>
                    </a:p>
                  </a:txBody>
                  <a:tcPr marT="45726" marB="45726" anchor="ctr"/>
                </a:tc>
              </a:tr>
              <a:tr h="472507">
                <a:tc>
                  <a:txBody>
                    <a:bodyPr/>
                    <a:lstStyle/>
                    <a:p>
                      <a:pPr algn="ctr"/>
                      <a:r>
                        <a:rPr lang="en-US" sz="2500" dirty="0">
                          <a:latin typeface="+mj-lt"/>
                        </a:rPr>
                        <a:t>???</a:t>
                      </a:r>
                    </a:p>
                  </a:txBody>
                  <a:tcPr marT="45726" marB="45726" anchor="ctr"/>
                </a:tc>
                <a:tc>
                  <a:txBody>
                    <a:bodyPr/>
                    <a:lstStyle/>
                    <a:p>
                      <a:r>
                        <a:rPr lang="en-US" sz="2000" b="0" dirty="0"/>
                        <a:t>Dead in Christ</a:t>
                      </a:r>
                      <a:r>
                        <a:rPr lang="en-US" sz="2000" b="0" baseline="0" dirty="0"/>
                        <a:t> will </a:t>
                      </a:r>
                      <a:r>
                        <a:rPr lang="en-US" sz="2000" b="0" kern="1200" dirty="0">
                          <a:solidFill>
                            <a:schemeClr val="dk1"/>
                          </a:solidFill>
                          <a:latin typeface="+mj-lt"/>
                          <a:ea typeface="+mn-ea"/>
                          <a:cs typeface="+mn-cs"/>
                        </a:rPr>
                        <a:t>rise first  </a:t>
                      </a:r>
                      <a:r>
                        <a:rPr lang="en-US" sz="2000" b="0" baseline="0" dirty="0"/>
                        <a:t>(4:16)</a:t>
                      </a:r>
                      <a:endParaRPr lang="en-US" sz="2000" b="0" dirty="0"/>
                    </a:p>
                  </a:txBody>
                  <a:tcPr marT="45726" marB="45726" anchor="ctr"/>
                </a:tc>
              </a:tr>
              <a:tr h="701139">
                <a:tc>
                  <a:txBody>
                    <a:bodyPr/>
                    <a:lstStyle/>
                    <a:p>
                      <a:pPr algn="ctr"/>
                      <a:r>
                        <a:rPr lang="en-US" sz="2500" dirty="0">
                          <a:latin typeface="+mj-lt"/>
                        </a:rPr>
                        <a:t>???</a:t>
                      </a:r>
                    </a:p>
                  </a:txBody>
                  <a:tcPr marT="45726" marB="45726" anchor="ctr"/>
                </a:tc>
                <a:tc>
                  <a:txBody>
                    <a:bodyPr/>
                    <a:lstStyle/>
                    <a:p>
                      <a:r>
                        <a:rPr lang="en-US" sz="2000" b="0" dirty="0"/>
                        <a:t>Living &amp; dead </a:t>
                      </a:r>
                      <a:r>
                        <a:rPr lang="en-US" sz="2000" b="0" kern="1200" dirty="0">
                          <a:solidFill>
                            <a:schemeClr val="dk1"/>
                          </a:solidFill>
                          <a:latin typeface="+mj-lt"/>
                          <a:ea typeface="+mn-ea"/>
                          <a:cs typeface="+mn-cs"/>
                        </a:rPr>
                        <a:t>caught</a:t>
                      </a:r>
                      <a:r>
                        <a:rPr lang="en-US" sz="2000" b="1" dirty="0"/>
                        <a:t> </a:t>
                      </a:r>
                      <a:r>
                        <a:rPr lang="en-US" sz="2000" b="0" kern="1200" dirty="0">
                          <a:solidFill>
                            <a:schemeClr val="dk1"/>
                          </a:solidFill>
                          <a:latin typeface="+mj-lt"/>
                          <a:ea typeface="+mn-ea"/>
                          <a:cs typeface="+mn-cs"/>
                        </a:rPr>
                        <a:t>up</a:t>
                      </a:r>
                      <a:r>
                        <a:rPr lang="en-US" sz="2000" b="1" dirty="0"/>
                        <a:t> </a:t>
                      </a:r>
                      <a:r>
                        <a:rPr lang="en-US" sz="2000" b="0" kern="1200" dirty="0">
                          <a:solidFill>
                            <a:schemeClr val="dk1"/>
                          </a:solidFill>
                          <a:latin typeface="+mj-lt"/>
                          <a:ea typeface="+mn-ea"/>
                          <a:cs typeface="+mn-cs"/>
                        </a:rPr>
                        <a:t>in</a:t>
                      </a:r>
                      <a:r>
                        <a:rPr lang="en-US" sz="2000" b="1" dirty="0"/>
                        <a:t> </a:t>
                      </a:r>
                      <a:r>
                        <a:rPr lang="en-US" sz="2000" b="0" kern="1200" dirty="0">
                          <a:solidFill>
                            <a:schemeClr val="dk1"/>
                          </a:solidFill>
                          <a:latin typeface="+mj-lt"/>
                          <a:ea typeface="+mn-ea"/>
                          <a:cs typeface="+mn-cs"/>
                        </a:rPr>
                        <a:t>clouds</a:t>
                      </a:r>
                      <a:r>
                        <a:rPr lang="en-US" sz="2000" b="1" baseline="0" dirty="0"/>
                        <a:t> </a:t>
                      </a:r>
                      <a:r>
                        <a:rPr lang="en-US" sz="2000" b="0" baseline="0" dirty="0"/>
                        <a:t>to meet Lord  (4:17)</a:t>
                      </a:r>
                      <a:endParaRPr lang="en-US" sz="2000" b="0" dirty="0"/>
                    </a:p>
                  </a:txBody>
                  <a:tcPr marT="45726" marB="45726" anchor="ctr"/>
                </a:tc>
              </a:tr>
              <a:tr h="472507">
                <a:tc>
                  <a:txBody>
                    <a:bodyPr/>
                    <a:lstStyle/>
                    <a:p>
                      <a:pPr algn="ctr"/>
                      <a:r>
                        <a:rPr lang="en-US" sz="2500" dirty="0">
                          <a:latin typeface="+mj-lt"/>
                        </a:rPr>
                        <a:t>???</a:t>
                      </a:r>
                    </a:p>
                  </a:txBody>
                  <a:tcPr marT="45726" marB="45726" anchor="ctr"/>
                </a:tc>
                <a:tc>
                  <a:txBody>
                    <a:bodyPr/>
                    <a:lstStyle/>
                    <a:p>
                      <a:r>
                        <a:rPr lang="en-US" sz="2000" b="0" dirty="0"/>
                        <a:t>Always </a:t>
                      </a:r>
                      <a:r>
                        <a:rPr lang="en-US" sz="2000" b="0" kern="1200" dirty="0">
                          <a:solidFill>
                            <a:schemeClr val="dk1"/>
                          </a:solidFill>
                          <a:latin typeface="+mj-lt"/>
                          <a:ea typeface="+mn-ea"/>
                          <a:cs typeface="+mn-cs"/>
                        </a:rPr>
                        <a:t>be</a:t>
                      </a:r>
                      <a:r>
                        <a:rPr lang="en-US" sz="2000" b="1" dirty="0"/>
                        <a:t> </a:t>
                      </a:r>
                      <a:r>
                        <a:rPr lang="en-US" sz="2000" b="0" kern="1200" dirty="0">
                          <a:solidFill>
                            <a:schemeClr val="dk1"/>
                          </a:solidFill>
                          <a:latin typeface="+mj-lt"/>
                          <a:ea typeface="+mn-ea"/>
                          <a:cs typeface="+mn-cs"/>
                        </a:rPr>
                        <a:t>with</a:t>
                      </a:r>
                      <a:r>
                        <a:rPr lang="en-US" sz="2000" b="1" dirty="0"/>
                        <a:t> </a:t>
                      </a:r>
                      <a:r>
                        <a:rPr lang="en-US" sz="2000" b="0" kern="1200" dirty="0">
                          <a:solidFill>
                            <a:schemeClr val="dk1"/>
                          </a:solidFill>
                          <a:latin typeface="+mj-lt"/>
                          <a:ea typeface="+mn-ea"/>
                          <a:cs typeface="+mn-cs"/>
                        </a:rPr>
                        <a:t>Lord</a:t>
                      </a:r>
                      <a:r>
                        <a:rPr lang="en-US" sz="2000" b="1" dirty="0"/>
                        <a:t>  </a:t>
                      </a:r>
                      <a:r>
                        <a:rPr lang="en-US" sz="2000" b="0" dirty="0"/>
                        <a:t>(4:17)</a:t>
                      </a:r>
                    </a:p>
                  </a:txBody>
                  <a:tcPr marT="45726" marB="45726" anchor="ctr"/>
                </a:tc>
              </a:tr>
            </a:tbl>
          </a:graphicData>
        </a:graphic>
      </p:graphicFrame>
      <p:sp>
        <p:nvSpPr>
          <p:cNvPr id="4" name="Slide Number Placeholder 3"/>
          <p:cNvSpPr>
            <a:spLocks noGrp="1"/>
          </p:cNvSpPr>
          <p:nvPr>
            <p:ph type="sldNum" sz="quarter" idx="12"/>
          </p:nvPr>
        </p:nvSpPr>
        <p:spPr/>
        <p:txBody>
          <a:bodyPr/>
          <a:lstStyle/>
          <a:p>
            <a:pPr>
              <a:defRPr/>
            </a:pPr>
            <a:fld id="{6D509F81-4DD1-450D-928D-E987680CE137}" type="slidenum">
              <a:rPr lang="en-US"/>
              <a:pPr>
                <a:defRPr/>
              </a:pPr>
              <a:t>305</a:t>
            </a:fld>
            <a:endParaRPr lang="en-US"/>
          </a:p>
        </p:txBody>
      </p:sp>
      <p:sp>
        <p:nvSpPr>
          <p:cNvPr id="6" name="Footer Placeholder 5"/>
          <p:cNvSpPr>
            <a:spLocks noGrp="1"/>
          </p:cNvSpPr>
          <p:nvPr>
            <p:ph type="ftr" sz="quarter" idx="11"/>
          </p:nvPr>
        </p:nvSpPr>
        <p:spPr/>
        <p:txBody>
          <a:bodyPr/>
          <a:lstStyle/>
          <a:p>
            <a:pPr>
              <a:defRPr/>
            </a:pPr>
            <a:r>
              <a:rPr lang="en-US" smtClean="0"/>
              <a:t>Kevin Kay</a:t>
            </a:r>
            <a:endParaRPr lang="en-US"/>
          </a:p>
        </p:txBody>
      </p:sp>
    </p:spTree>
  </p:cSld>
  <p:clrMapOvr>
    <a:overrideClrMapping bg1="dk2" tx1="lt1" bg2="dk1" tx2="lt2" accent1="accent1" accent2="accent2" accent3="accent3" accent4="accent4" accent5="accent5" accent6="accent6" hlink="hlink" folHlink="folHlink"/>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par>
    </p:tnLst>
  </p:timing>
</p:sld>
</file>

<file path=ppt/slides/slide3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defRPr/>
            </a:pPr>
            <a:r>
              <a:rPr lang="en-US" sz="4200" dirty="0"/>
              <a:t>If Second Coming In AD 70</a:t>
            </a:r>
          </a:p>
        </p:txBody>
      </p:sp>
      <p:sp>
        <p:nvSpPr>
          <p:cNvPr id="3" name="Content Placeholder 2"/>
          <p:cNvSpPr>
            <a:spLocks noGrp="1"/>
          </p:cNvSpPr>
          <p:nvPr>
            <p:ph idx="1"/>
          </p:nvPr>
        </p:nvSpPr>
        <p:spPr>
          <a:xfrm>
            <a:off x="457200" y="1447800"/>
            <a:ext cx="8229600" cy="4683125"/>
          </a:xfrm>
        </p:spPr>
        <p:txBody>
          <a:bodyPr/>
          <a:lstStyle/>
          <a:p>
            <a:pPr marL="463550" indent="-463550">
              <a:spcBef>
                <a:spcPts val="0"/>
              </a:spcBef>
              <a:spcAft>
                <a:spcPts val="2400"/>
              </a:spcAft>
              <a:defRPr/>
            </a:pPr>
            <a:r>
              <a:rPr lang="en-US" sz="2800" dirty="0"/>
              <a:t>What is so remarkable about </a:t>
            </a:r>
            <a:r>
              <a:rPr lang="en-US" sz="2800" b="1" dirty="0" smtClean="0">
                <a:solidFill>
                  <a:srgbClr val="FFFF00"/>
                </a:solidFill>
              </a:rPr>
              <a:t>Jesus’ </a:t>
            </a:r>
            <a:r>
              <a:rPr lang="en-US" sz="2800" b="1" dirty="0">
                <a:solidFill>
                  <a:srgbClr val="FFFF00"/>
                </a:solidFill>
              </a:rPr>
              <a:t>statement about John</a:t>
            </a:r>
            <a:r>
              <a:rPr lang="en-US" sz="2800" dirty="0"/>
              <a:t>?  (Jn. 21:20-23)</a:t>
            </a:r>
          </a:p>
          <a:p>
            <a:pPr marL="463550" indent="-463550">
              <a:spcBef>
                <a:spcPts val="0"/>
              </a:spcBef>
              <a:spcAft>
                <a:spcPts val="2400"/>
              </a:spcAft>
              <a:defRPr/>
            </a:pPr>
            <a:r>
              <a:rPr lang="en-US" sz="2800" dirty="0"/>
              <a:t>Why </a:t>
            </a:r>
            <a:r>
              <a:rPr lang="en-US" sz="2800" dirty="0" smtClean="0"/>
              <a:t>can’t </a:t>
            </a:r>
            <a:r>
              <a:rPr lang="en-US" sz="2800" dirty="0"/>
              <a:t>we </a:t>
            </a:r>
            <a:r>
              <a:rPr lang="en-US" sz="2800" b="1" dirty="0">
                <a:solidFill>
                  <a:srgbClr val="FFFF00"/>
                </a:solidFill>
              </a:rPr>
              <a:t>judge</a:t>
            </a:r>
            <a:r>
              <a:rPr lang="en-US" sz="2800" dirty="0"/>
              <a:t> the hidden things of the heart?  (1 Cor. 4:1-5)</a:t>
            </a:r>
          </a:p>
          <a:p>
            <a:pPr marL="463550" indent="-463550">
              <a:spcBef>
                <a:spcPts val="0"/>
              </a:spcBef>
              <a:spcAft>
                <a:spcPts val="2400"/>
              </a:spcAft>
              <a:defRPr/>
            </a:pPr>
            <a:r>
              <a:rPr lang="en-US" sz="2800" dirty="0"/>
              <a:t>Why do we still observe the </a:t>
            </a:r>
            <a:r>
              <a:rPr lang="en-US" sz="2800" b="1" dirty="0" smtClean="0">
                <a:solidFill>
                  <a:srgbClr val="FFFF00"/>
                </a:solidFill>
              </a:rPr>
              <a:t>Lord’s </a:t>
            </a:r>
            <a:r>
              <a:rPr lang="en-US" sz="2800" b="1" dirty="0">
                <a:solidFill>
                  <a:srgbClr val="FFFF00"/>
                </a:solidFill>
              </a:rPr>
              <a:t>Supper</a:t>
            </a:r>
            <a:r>
              <a:rPr lang="en-US" sz="2800" dirty="0"/>
              <a:t>?  (1 Cor. 11:23-26)</a:t>
            </a:r>
          </a:p>
          <a:p>
            <a:pPr marL="863600" lvl="1" indent="-463550">
              <a:spcBef>
                <a:spcPts val="0"/>
              </a:spcBef>
              <a:spcAft>
                <a:spcPts val="2400"/>
              </a:spcAft>
              <a:defRPr/>
            </a:pPr>
            <a:r>
              <a:rPr lang="en-US" sz="2400" dirty="0" smtClean="0"/>
              <a:t>Lord’s </a:t>
            </a:r>
            <a:r>
              <a:rPr lang="en-US" sz="2400" dirty="0"/>
              <a:t>Supper </a:t>
            </a:r>
            <a:r>
              <a:rPr lang="en-US" sz="2400" dirty="0">
                <a:solidFill>
                  <a:srgbClr val="FFFF00"/>
                </a:solidFill>
              </a:rPr>
              <a:t>no longer proclaims </a:t>
            </a:r>
            <a:r>
              <a:rPr lang="en-US" sz="2400" dirty="0" smtClean="0"/>
              <a:t>Christ's </a:t>
            </a:r>
            <a:r>
              <a:rPr lang="en-US" sz="2400" dirty="0"/>
              <a:t>death</a:t>
            </a:r>
          </a:p>
          <a:p>
            <a:pPr marL="863600" lvl="1" indent="-463550">
              <a:spcBef>
                <a:spcPts val="0"/>
              </a:spcBef>
              <a:spcAft>
                <a:spcPts val="2400"/>
              </a:spcAft>
              <a:defRPr/>
            </a:pPr>
            <a:r>
              <a:rPr lang="en-US" sz="2400" dirty="0" smtClean="0"/>
              <a:t>Lord’s </a:t>
            </a:r>
            <a:r>
              <a:rPr lang="en-US" sz="2400" dirty="0"/>
              <a:t>Supper </a:t>
            </a:r>
            <a:r>
              <a:rPr lang="en-US" sz="2400" dirty="0">
                <a:solidFill>
                  <a:srgbClr val="FFFF00"/>
                </a:solidFill>
              </a:rPr>
              <a:t>no longer applicable</a:t>
            </a:r>
          </a:p>
        </p:txBody>
      </p:sp>
      <p:sp>
        <p:nvSpPr>
          <p:cNvPr id="4" name="Slide Number Placeholder 3"/>
          <p:cNvSpPr>
            <a:spLocks noGrp="1"/>
          </p:cNvSpPr>
          <p:nvPr>
            <p:ph type="sldNum" sz="quarter" idx="12"/>
          </p:nvPr>
        </p:nvSpPr>
        <p:spPr/>
        <p:txBody>
          <a:bodyPr/>
          <a:lstStyle/>
          <a:p>
            <a:pPr>
              <a:defRPr/>
            </a:pPr>
            <a:fld id="{4C88CB72-A649-4EEA-AB00-745C9143BBE0}" type="slidenum">
              <a:rPr lang="en-US"/>
              <a:pPr>
                <a:defRPr/>
              </a:pPr>
              <a:t>306</a:t>
            </a:fld>
            <a:endParaRPr lang="en-US"/>
          </a:p>
        </p:txBody>
      </p:sp>
      <p:sp>
        <p:nvSpPr>
          <p:cNvPr id="6" name="Footer Placeholder 5"/>
          <p:cNvSpPr>
            <a:spLocks noGrp="1"/>
          </p:cNvSpPr>
          <p:nvPr>
            <p:ph type="ftr" sz="quarter" idx="11"/>
          </p:nvPr>
        </p:nvSpPr>
        <p:spPr/>
        <p:txBody>
          <a:bodyPr/>
          <a:lstStyle/>
          <a:p>
            <a:pPr>
              <a:defRPr/>
            </a:pPr>
            <a:r>
              <a:rPr lang="en-US" dirty="0" smtClean="0"/>
              <a:t>Mark Mayberry</a:t>
            </a:r>
            <a:endParaRPr lang="en-US" dirty="0"/>
          </a:p>
        </p:txBody>
      </p:sp>
    </p:spTree>
  </p:cSld>
  <p:clrMapOvr>
    <a:overrideClrMapping bg1="dk2" tx1="lt1" bg2="dk1" tx2="lt2" accent1="accent1" accent2="accent2" accent3="accent3" accent4="accent4" accent5="accent5" accent6="accent6" hlink="hlink" folHlink="folHlink"/>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p:cTn id="7" dur="500" fill="hold"/>
                                        <p:tgtEl>
                                          <p:spTgt spid="3">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3">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3">
                                            <p:txEl>
                                              <p:pRg st="0" end="0"/>
                                            </p:txEl>
                                          </p:spTgt>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3">
                                            <p:txEl>
                                              <p:pRg st="1" end="1"/>
                                            </p:txEl>
                                          </p:spTgt>
                                        </p:tgtEl>
                                        <p:attrNameLst>
                                          <p:attrName>style.visibility</p:attrName>
                                        </p:attrNameLst>
                                      </p:cBhvr>
                                      <p:to>
                                        <p:strVal val="visible"/>
                                      </p:to>
                                    </p:set>
                                    <p:anim calcmode="lin" valueType="num">
                                      <p:cBhvr>
                                        <p:cTn id="14" dur="500" fill="hold"/>
                                        <p:tgtEl>
                                          <p:spTgt spid="3">
                                            <p:txEl>
                                              <p:pRg st="1" end="1"/>
                                            </p:txEl>
                                          </p:spTgt>
                                        </p:tgtEl>
                                        <p:attrNameLst>
                                          <p:attrName>ppt_w</p:attrName>
                                        </p:attrNameLst>
                                      </p:cBhvr>
                                      <p:tavLst>
                                        <p:tav tm="0">
                                          <p:val>
                                            <p:fltVal val="0"/>
                                          </p:val>
                                        </p:tav>
                                        <p:tav tm="100000">
                                          <p:val>
                                            <p:strVal val="#ppt_w"/>
                                          </p:val>
                                        </p:tav>
                                      </p:tavLst>
                                    </p:anim>
                                    <p:anim calcmode="lin" valueType="num">
                                      <p:cBhvr>
                                        <p:cTn id="15" dur="500" fill="hold"/>
                                        <p:tgtEl>
                                          <p:spTgt spid="3">
                                            <p:txEl>
                                              <p:pRg st="1" end="1"/>
                                            </p:txEl>
                                          </p:spTgt>
                                        </p:tgtEl>
                                        <p:attrNameLst>
                                          <p:attrName>ppt_h</p:attrName>
                                        </p:attrNameLst>
                                      </p:cBhvr>
                                      <p:tavLst>
                                        <p:tav tm="0">
                                          <p:val>
                                            <p:fltVal val="0"/>
                                          </p:val>
                                        </p:tav>
                                        <p:tav tm="100000">
                                          <p:val>
                                            <p:strVal val="#ppt_h"/>
                                          </p:val>
                                        </p:tav>
                                      </p:tavLst>
                                    </p:anim>
                                    <p:animEffect transition="in" filter="fade">
                                      <p:cBhvr>
                                        <p:cTn id="16" dur="500"/>
                                        <p:tgtEl>
                                          <p:spTgt spid="3">
                                            <p:txEl>
                                              <p:pRg st="1" end="1"/>
                                            </p:txEl>
                                          </p:spTgt>
                                        </p:tgtEl>
                                      </p:cBhvr>
                                    </p:animEffect>
                                  </p:childTnLst>
                                </p:cTn>
                              </p:par>
                            </p:childTnLst>
                          </p:cTn>
                        </p:par>
                      </p:childTnLst>
                    </p:cTn>
                  </p:par>
                  <p:par>
                    <p:cTn id="17" fill="hold">
                      <p:stCondLst>
                        <p:cond delay="indefinite"/>
                      </p:stCondLst>
                      <p:childTnLst>
                        <p:par>
                          <p:cTn id="18" fill="hold">
                            <p:stCondLst>
                              <p:cond delay="0"/>
                            </p:stCondLst>
                            <p:childTnLst>
                              <p:par>
                                <p:cTn id="19" presetID="53" presetClass="entr" presetSubtype="16" fill="hold" grpId="0" nodeType="clickEffect">
                                  <p:stCondLst>
                                    <p:cond delay="0"/>
                                  </p:stCondLst>
                                  <p:childTnLst>
                                    <p:set>
                                      <p:cBhvr>
                                        <p:cTn id="20" dur="1" fill="hold">
                                          <p:stCondLst>
                                            <p:cond delay="0"/>
                                          </p:stCondLst>
                                        </p:cTn>
                                        <p:tgtEl>
                                          <p:spTgt spid="3">
                                            <p:txEl>
                                              <p:pRg st="2" end="2"/>
                                            </p:txEl>
                                          </p:spTgt>
                                        </p:tgtEl>
                                        <p:attrNameLst>
                                          <p:attrName>style.visibility</p:attrName>
                                        </p:attrNameLst>
                                      </p:cBhvr>
                                      <p:to>
                                        <p:strVal val="visible"/>
                                      </p:to>
                                    </p:set>
                                    <p:anim calcmode="lin" valueType="num">
                                      <p:cBhvr>
                                        <p:cTn id="21" dur="500" fill="hold"/>
                                        <p:tgtEl>
                                          <p:spTgt spid="3">
                                            <p:txEl>
                                              <p:pRg st="2" end="2"/>
                                            </p:txEl>
                                          </p:spTgt>
                                        </p:tgtEl>
                                        <p:attrNameLst>
                                          <p:attrName>ppt_w</p:attrName>
                                        </p:attrNameLst>
                                      </p:cBhvr>
                                      <p:tavLst>
                                        <p:tav tm="0">
                                          <p:val>
                                            <p:fltVal val="0"/>
                                          </p:val>
                                        </p:tav>
                                        <p:tav tm="100000">
                                          <p:val>
                                            <p:strVal val="#ppt_w"/>
                                          </p:val>
                                        </p:tav>
                                      </p:tavLst>
                                    </p:anim>
                                    <p:anim calcmode="lin" valueType="num">
                                      <p:cBhvr>
                                        <p:cTn id="22" dur="500" fill="hold"/>
                                        <p:tgtEl>
                                          <p:spTgt spid="3">
                                            <p:txEl>
                                              <p:pRg st="2" end="2"/>
                                            </p:txEl>
                                          </p:spTgt>
                                        </p:tgtEl>
                                        <p:attrNameLst>
                                          <p:attrName>ppt_h</p:attrName>
                                        </p:attrNameLst>
                                      </p:cBhvr>
                                      <p:tavLst>
                                        <p:tav tm="0">
                                          <p:val>
                                            <p:fltVal val="0"/>
                                          </p:val>
                                        </p:tav>
                                        <p:tav tm="100000">
                                          <p:val>
                                            <p:strVal val="#ppt_h"/>
                                          </p:val>
                                        </p:tav>
                                      </p:tavLst>
                                    </p:anim>
                                    <p:animEffect transition="in" filter="fade">
                                      <p:cBhvr>
                                        <p:cTn id="23" dur="500"/>
                                        <p:tgtEl>
                                          <p:spTgt spid="3">
                                            <p:txEl>
                                              <p:pRg st="2" end="2"/>
                                            </p:txEl>
                                          </p:spTgt>
                                        </p:tgtEl>
                                      </p:cBhvr>
                                    </p:animEffect>
                                  </p:childTnLst>
                                </p:cTn>
                              </p:par>
                            </p:childTnLst>
                          </p:cTn>
                        </p:par>
                      </p:childTnLst>
                    </p:cTn>
                  </p:par>
                  <p:par>
                    <p:cTn id="24" fill="hold">
                      <p:stCondLst>
                        <p:cond delay="indefinite"/>
                      </p:stCondLst>
                      <p:childTnLst>
                        <p:par>
                          <p:cTn id="25" fill="hold">
                            <p:stCondLst>
                              <p:cond delay="0"/>
                            </p:stCondLst>
                            <p:childTnLst>
                              <p:par>
                                <p:cTn id="26" presetID="53" presetClass="entr" presetSubtype="16" fill="hold" grpId="0" nodeType="clickEffect">
                                  <p:stCondLst>
                                    <p:cond delay="0"/>
                                  </p:stCondLst>
                                  <p:childTnLst>
                                    <p:set>
                                      <p:cBhvr>
                                        <p:cTn id="27" dur="1" fill="hold">
                                          <p:stCondLst>
                                            <p:cond delay="0"/>
                                          </p:stCondLst>
                                        </p:cTn>
                                        <p:tgtEl>
                                          <p:spTgt spid="3">
                                            <p:txEl>
                                              <p:pRg st="3" end="3"/>
                                            </p:txEl>
                                          </p:spTgt>
                                        </p:tgtEl>
                                        <p:attrNameLst>
                                          <p:attrName>style.visibility</p:attrName>
                                        </p:attrNameLst>
                                      </p:cBhvr>
                                      <p:to>
                                        <p:strVal val="visible"/>
                                      </p:to>
                                    </p:set>
                                    <p:anim calcmode="lin" valueType="num">
                                      <p:cBhvr>
                                        <p:cTn id="28" dur="500" fill="hold"/>
                                        <p:tgtEl>
                                          <p:spTgt spid="3">
                                            <p:txEl>
                                              <p:pRg st="3" end="3"/>
                                            </p:txEl>
                                          </p:spTgt>
                                        </p:tgtEl>
                                        <p:attrNameLst>
                                          <p:attrName>ppt_w</p:attrName>
                                        </p:attrNameLst>
                                      </p:cBhvr>
                                      <p:tavLst>
                                        <p:tav tm="0">
                                          <p:val>
                                            <p:fltVal val="0"/>
                                          </p:val>
                                        </p:tav>
                                        <p:tav tm="100000">
                                          <p:val>
                                            <p:strVal val="#ppt_w"/>
                                          </p:val>
                                        </p:tav>
                                      </p:tavLst>
                                    </p:anim>
                                    <p:anim calcmode="lin" valueType="num">
                                      <p:cBhvr>
                                        <p:cTn id="29" dur="500" fill="hold"/>
                                        <p:tgtEl>
                                          <p:spTgt spid="3">
                                            <p:txEl>
                                              <p:pRg st="3" end="3"/>
                                            </p:txEl>
                                          </p:spTgt>
                                        </p:tgtEl>
                                        <p:attrNameLst>
                                          <p:attrName>ppt_h</p:attrName>
                                        </p:attrNameLst>
                                      </p:cBhvr>
                                      <p:tavLst>
                                        <p:tav tm="0">
                                          <p:val>
                                            <p:fltVal val="0"/>
                                          </p:val>
                                        </p:tav>
                                        <p:tav tm="100000">
                                          <p:val>
                                            <p:strVal val="#ppt_h"/>
                                          </p:val>
                                        </p:tav>
                                      </p:tavLst>
                                    </p:anim>
                                    <p:animEffect transition="in" filter="fade">
                                      <p:cBhvr>
                                        <p:cTn id="30" dur="500"/>
                                        <p:tgtEl>
                                          <p:spTgt spid="3">
                                            <p:txEl>
                                              <p:pRg st="3" end="3"/>
                                            </p:txEl>
                                          </p:spTgt>
                                        </p:tgtEl>
                                      </p:cBhvr>
                                    </p:animEffect>
                                  </p:childTnLst>
                                </p:cTn>
                              </p:par>
                            </p:childTnLst>
                          </p:cTn>
                        </p:par>
                      </p:childTnLst>
                    </p:cTn>
                  </p:par>
                  <p:par>
                    <p:cTn id="31" fill="hold">
                      <p:stCondLst>
                        <p:cond delay="indefinite"/>
                      </p:stCondLst>
                      <p:childTnLst>
                        <p:par>
                          <p:cTn id="32" fill="hold">
                            <p:stCondLst>
                              <p:cond delay="0"/>
                            </p:stCondLst>
                            <p:childTnLst>
                              <p:par>
                                <p:cTn id="33" presetID="53" presetClass="entr" presetSubtype="16" fill="hold" grpId="0" nodeType="clickEffect">
                                  <p:stCondLst>
                                    <p:cond delay="0"/>
                                  </p:stCondLst>
                                  <p:childTnLst>
                                    <p:set>
                                      <p:cBhvr>
                                        <p:cTn id="34" dur="1" fill="hold">
                                          <p:stCondLst>
                                            <p:cond delay="0"/>
                                          </p:stCondLst>
                                        </p:cTn>
                                        <p:tgtEl>
                                          <p:spTgt spid="3">
                                            <p:txEl>
                                              <p:pRg st="4" end="4"/>
                                            </p:txEl>
                                          </p:spTgt>
                                        </p:tgtEl>
                                        <p:attrNameLst>
                                          <p:attrName>style.visibility</p:attrName>
                                        </p:attrNameLst>
                                      </p:cBhvr>
                                      <p:to>
                                        <p:strVal val="visible"/>
                                      </p:to>
                                    </p:set>
                                    <p:anim calcmode="lin" valueType="num">
                                      <p:cBhvr>
                                        <p:cTn id="35" dur="500" fill="hold"/>
                                        <p:tgtEl>
                                          <p:spTgt spid="3">
                                            <p:txEl>
                                              <p:pRg st="4" end="4"/>
                                            </p:txEl>
                                          </p:spTgt>
                                        </p:tgtEl>
                                        <p:attrNameLst>
                                          <p:attrName>ppt_w</p:attrName>
                                        </p:attrNameLst>
                                      </p:cBhvr>
                                      <p:tavLst>
                                        <p:tav tm="0">
                                          <p:val>
                                            <p:fltVal val="0"/>
                                          </p:val>
                                        </p:tav>
                                        <p:tav tm="100000">
                                          <p:val>
                                            <p:strVal val="#ppt_w"/>
                                          </p:val>
                                        </p:tav>
                                      </p:tavLst>
                                    </p:anim>
                                    <p:anim calcmode="lin" valueType="num">
                                      <p:cBhvr>
                                        <p:cTn id="36" dur="500" fill="hold"/>
                                        <p:tgtEl>
                                          <p:spTgt spid="3">
                                            <p:txEl>
                                              <p:pRg st="4" end="4"/>
                                            </p:txEl>
                                          </p:spTgt>
                                        </p:tgtEl>
                                        <p:attrNameLst>
                                          <p:attrName>ppt_h</p:attrName>
                                        </p:attrNameLst>
                                      </p:cBhvr>
                                      <p:tavLst>
                                        <p:tav tm="0">
                                          <p:val>
                                            <p:fltVal val="0"/>
                                          </p:val>
                                        </p:tav>
                                        <p:tav tm="100000">
                                          <p:val>
                                            <p:strVal val="#ppt_h"/>
                                          </p:val>
                                        </p:tav>
                                      </p:tavLst>
                                    </p:anim>
                                    <p:animEffect transition="in" filter="fade">
                                      <p:cBhvr>
                                        <p:cTn id="37" dur="500"/>
                                        <p:tgtEl>
                                          <p:spTgt spid="3">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3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defRPr/>
            </a:pPr>
            <a:r>
              <a:rPr lang="en-US" sz="4200" dirty="0"/>
              <a:t>If Second Coming In AD 70</a:t>
            </a:r>
          </a:p>
        </p:txBody>
      </p:sp>
      <p:sp>
        <p:nvSpPr>
          <p:cNvPr id="3" name="Content Placeholder 2"/>
          <p:cNvSpPr>
            <a:spLocks noGrp="1"/>
          </p:cNvSpPr>
          <p:nvPr>
            <p:ph idx="1"/>
          </p:nvPr>
        </p:nvSpPr>
        <p:spPr/>
        <p:txBody>
          <a:bodyPr/>
          <a:lstStyle/>
          <a:p>
            <a:pPr marL="463550" indent="-463550">
              <a:spcBef>
                <a:spcPts val="0"/>
              </a:spcBef>
              <a:spcAft>
                <a:spcPts val="2400"/>
              </a:spcAft>
              <a:defRPr/>
            </a:pPr>
            <a:r>
              <a:rPr lang="en-US" sz="2800" dirty="0"/>
              <a:t>Why is realized eschatology </a:t>
            </a:r>
            <a:r>
              <a:rPr lang="en-US" sz="2800" b="1" dirty="0" smtClean="0">
                <a:solidFill>
                  <a:srgbClr val="FFFF00"/>
                </a:solidFill>
              </a:rPr>
              <a:t>“unrealized” </a:t>
            </a:r>
            <a:r>
              <a:rPr lang="en-US" sz="2800" dirty="0"/>
              <a:t>in </a:t>
            </a:r>
            <a:r>
              <a:rPr lang="en-US" sz="2800" b="1" dirty="0">
                <a:solidFill>
                  <a:srgbClr val="FFFF00"/>
                </a:solidFill>
              </a:rPr>
              <a:t>early post-apostolic writings</a:t>
            </a:r>
            <a:r>
              <a:rPr lang="en-US" sz="2800" dirty="0"/>
              <a:t>?</a:t>
            </a:r>
          </a:p>
          <a:p>
            <a:pPr marL="863600" lvl="1" indent="-463550">
              <a:spcBef>
                <a:spcPts val="0"/>
              </a:spcBef>
              <a:spcAft>
                <a:spcPts val="2400"/>
              </a:spcAft>
              <a:defRPr/>
            </a:pPr>
            <a:r>
              <a:rPr lang="en-US" sz="2400" dirty="0"/>
              <a:t>See </a:t>
            </a:r>
            <a:r>
              <a:rPr lang="en-US" sz="2400" dirty="0" err="1"/>
              <a:t>Almon</a:t>
            </a:r>
            <a:r>
              <a:rPr lang="en-US" sz="2400" dirty="0"/>
              <a:t> Williams  </a:t>
            </a:r>
            <a:r>
              <a:rPr lang="en-US" sz="2400" dirty="0" smtClean="0"/>
              <a:t>(“AD </a:t>
            </a:r>
            <a:r>
              <a:rPr lang="en-US" sz="2400" dirty="0"/>
              <a:t>70: The End</a:t>
            </a:r>
            <a:r>
              <a:rPr lang="en-US" sz="2400" dirty="0" smtClean="0"/>
              <a:t>?” </a:t>
            </a:r>
            <a:r>
              <a:rPr lang="en-US" sz="2400" i="1" dirty="0"/>
              <a:t>The Doctrine of Last Things</a:t>
            </a:r>
            <a:r>
              <a:rPr lang="en-US" sz="2400" dirty="0"/>
              <a:t>, 1986, 216-219)</a:t>
            </a:r>
          </a:p>
          <a:p>
            <a:pPr marL="863600" lvl="1" indent="-463550">
              <a:spcBef>
                <a:spcPts val="0"/>
              </a:spcBef>
              <a:spcAft>
                <a:spcPts val="2400"/>
              </a:spcAft>
              <a:defRPr/>
            </a:pPr>
            <a:r>
              <a:rPr lang="en-US" sz="2400" dirty="0"/>
              <a:t>See Terry Varner  (</a:t>
            </a:r>
            <a:r>
              <a:rPr lang="en-US" sz="2400" i="1" dirty="0"/>
              <a:t>Studies in Biblical Eschatology</a:t>
            </a:r>
            <a:r>
              <a:rPr lang="en-US" sz="2400" dirty="0"/>
              <a:t>, 1:78-97)</a:t>
            </a:r>
          </a:p>
        </p:txBody>
      </p:sp>
      <p:sp>
        <p:nvSpPr>
          <p:cNvPr id="4" name="Slide Number Placeholder 3"/>
          <p:cNvSpPr>
            <a:spLocks noGrp="1"/>
          </p:cNvSpPr>
          <p:nvPr>
            <p:ph type="sldNum" sz="quarter" idx="12"/>
          </p:nvPr>
        </p:nvSpPr>
        <p:spPr/>
        <p:txBody>
          <a:bodyPr/>
          <a:lstStyle/>
          <a:p>
            <a:pPr>
              <a:defRPr/>
            </a:pPr>
            <a:fld id="{D5D4AC67-D3CA-4411-A389-0691BB56BB02}" type="slidenum">
              <a:rPr lang="en-US"/>
              <a:pPr>
                <a:defRPr/>
              </a:pPr>
              <a:t>307</a:t>
            </a:fld>
            <a:endParaRPr lang="en-US"/>
          </a:p>
        </p:txBody>
      </p:sp>
      <p:sp>
        <p:nvSpPr>
          <p:cNvPr id="6" name="Footer Placeholder 5"/>
          <p:cNvSpPr>
            <a:spLocks noGrp="1"/>
          </p:cNvSpPr>
          <p:nvPr>
            <p:ph type="ftr" sz="quarter" idx="11"/>
          </p:nvPr>
        </p:nvSpPr>
        <p:spPr/>
        <p:txBody>
          <a:bodyPr/>
          <a:lstStyle/>
          <a:p>
            <a:pPr>
              <a:defRPr/>
            </a:pPr>
            <a:r>
              <a:rPr lang="en-US" smtClean="0"/>
              <a:t>Kevin Kay</a:t>
            </a:r>
            <a:endParaRPr lang="en-US"/>
          </a:p>
        </p:txBody>
      </p:sp>
    </p:spTree>
  </p:cSld>
  <p:clrMapOvr>
    <a:overrideClrMapping bg1="dk2" tx1="lt1" bg2="dk1" tx2="lt2" accent1="accent1" accent2="accent2" accent3="accent3" accent4="accent4" accent5="accent5" accent6="accent6" hlink="hlink" folHlink="folHlink"/>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par>
    </p:tnLst>
  </p:timing>
</p:sld>
</file>

<file path=ppt/slides/slide3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defRPr/>
            </a:pPr>
            <a:r>
              <a:rPr lang="en-US" dirty="0" smtClean="0"/>
              <a:t>“Unrealized” </a:t>
            </a:r>
            <a:r>
              <a:rPr lang="en-US" dirty="0"/>
              <a:t>Eschatology</a:t>
            </a:r>
          </a:p>
        </p:txBody>
      </p:sp>
      <p:sp>
        <p:nvSpPr>
          <p:cNvPr id="3" name="Content Placeholder 2"/>
          <p:cNvSpPr>
            <a:spLocks noGrp="1"/>
          </p:cNvSpPr>
          <p:nvPr>
            <p:ph idx="1"/>
          </p:nvPr>
        </p:nvSpPr>
        <p:spPr>
          <a:xfrm>
            <a:off x="457200" y="1447800"/>
            <a:ext cx="8229600" cy="4800600"/>
          </a:xfrm>
        </p:spPr>
        <p:txBody>
          <a:bodyPr/>
          <a:lstStyle/>
          <a:p>
            <a:pPr marL="0" indent="463550">
              <a:buFont typeface="Wingdings" pitchFamily="2" charset="2"/>
              <a:buNone/>
              <a:defRPr/>
            </a:pPr>
            <a:r>
              <a:rPr lang="en-US" sz="2700" b="1" dirty="0" err="1"/>
              <a:t>Almon</a:t>
            </a:r>
            <a:r>
              <a:rPr lang="en-US" sz="2700" b="1" dirty="0"/>
              <a:t> Williams:  </a:t>
            </a:r>
            <a:r>
              <a:rPr lang="en-US" sz="2700" dirty="0" smtClean="0"/>
              <a:t>“...</a:t>
            </a:r>
            <a:r>
              <a:rPr lang="en-US" sz="2700" dirty="0"/>
              <a:t>since there is </a:t>
            </a:r>
            <a:r>
              <a:rPr lang="en-US" sz="2700" b="1" dirty="0">
                <a:solidFill>
                  <a:srgbClr val="FFFF00"/>
                </a:solidFill>
              </a:rPr>
              <a:t>not even a single extant voice among them in favor of realized eschatology</a:t>
            </a:r>
            <a:r>
              <a:rPr lang="en-US" sz="2700" dirty="0"/>
              <a:t>, most people will find it very difficult to believe that </a:t>
            </a:r>
            <a:r>
              <a:rPr lang="en-US" sz="2700" b="1" dirty="0">
                <a:solidFill>
                  <a:srgbClr val="FFFF00"/>
                </a:solidFill>
              </a:rPr>
              <a:t>this third generation could all be wrong about these matters</a:t>
            </a:r>
            <a:r>
              <a:rPr lang="en-US" sz="2700" dirty="0"/>
              <a:t>, especially when some of them, for example, Polycarp, probably knew some of the apostles. That is, if the AD 70 doctrine were the NT doctrine, to believe that by AD 90 to AD 150, </a:t>
            </a:r>
            <a:r>
              <a:rPr lang="en-US" sz="2700" b="1" dirty="0">
                <a:solidFill>
                  <a:srgbClr val="FFFF00"/>
                </a:solidFill>
              </a:rPr>
              <a:t>a complete blackout of such had taken place is very difficult to believe</a:t>
            </a:r>
            <a:r>
              <a:rPr lang="en-US" sz="2700" dirty="0"/>
              <a:t>, if not impossible</a:t>
            </a:r>
            <a:r>
              <a:rPr lang="en-US" sz="2700" dirty="0" smtClean="0"/>
              <a:t>.”  </a:t>
            </a:r>
            <a:r>
              <a:rPr lang="en-US" sz="2000" dirty="0" smtClean="0"/>
              <a:t>(“AD </a:t>
            </a:r>
            <a:r>
              <a:rPr lang="en-US" sz="2000" dirty="0"/>
              <a:t>70: The End</a:t>
            </a:r>
            <a:r>
              <a:rPr lang="en-US" sz="2000" dirty="0" smtClean="0"/>
              <a:t>?” </a:t>
            </a:r>
            <a:r>
              <a:rPr lang="en-US" sz="2000" i="1" dirty="0"/>
              <a:t>The Doctrine of Last Things</a:t>
            </a:r>
            <a:r>
              <a:rPr lang="en-US" sz="2000" dirty="0"/>
              <a:t>, 1986, 219)</a:t>
            </a:r>
          </a:p>
        </p:txBody>
      </p:sp>
      <p:sp>
        <p:nvSpPr>
          <p:cNvPr id="4" name="Slide Number Placeholder 3"/>
          <p:cNvSpPr>
            <a:spLocks noGrp="1"/>
          </p:cNvSpPr>
          <p:nvPr>
            <p:ph type="sldNum" sz="quarter" idx="12"/>
          </p:nvPr>
        </p:nvSpPr>
        <p:spPr/>
        <p:txBody>
          <a:bodyPr/>
          <a:lstStyle/>
          <a:p>
            <a:pPr>
              <a:defRPr/>
            </a:pPr>
            <a:fld id="{6424DD2F-F96B-40E5-9A74-E027071DB087}" type="slidenum">
              <a:rPr lang="en-US"/>
              <a:pPr>
                <a:defRPr/>
              </a:pPr>
              <a:t>308</a:t>
            </a:fld>
            <a:endParaRPr lang="en-US"/>
          </a:p>
        </p:txBody>
      </p:sp>
      <p:sp>
        <p:nvSpPr>
          <p:cNvPr id="6" name="Footer Placeholder 5"/>
          <p:cNvSpPr>
            <a:spLocks noGrp="1"/>
          </p:cNvSpPr>
          <p:nvPr>
            <p:ph type="ftr" sz="quarter" idx="11"/>
          </p:nvPr>
        </p:nvSpPr>
        <p:spPr/>
        <p:txBody>
          <a:bodyPr/>
          <a:lstStyle/>
          <a:p>
            <a:pPr>
              <a:defRPr/>
            </a:pPr>
            <a:r>
              <a:rPr lang="en-US" smtClean="0"/>
              <a:t>Kevin Kay</a:t>
            </a:r>
            <a:endParaRPr lang="en-US"/>
          </a:p>
        </p:txBody>
      </p:sp>
    </p:spTree>
  </p:cSld>
  <p:clrMapOvr>
    <a:overrideClrMapping bg1="dk2" tx1="lt1" bg2="dk1" tx2="lt2" accent1="accent1" accent2="accent2" accent3="accent3" accent4="accent4" accent5="accent5" accent6="accent6" hlink="hlink" folHlink="folHlink"/>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par>
    </p:tnLst>
  </p:timing>
</p:sld>
</file>

<file path=ppt/slides/slide3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defRPr/>
            </a:pPr>
            <a:r>
              <a:rPr lang="en-US" dirty="0" smtClean="0"/>
              <a:t>“Unrealized” </a:t>
            </a:r>
            <a:r>
              <a:rPr lang="en-US" dirty="0"/>
              <a:t>Eschatology</a:t>
            </a:r>
          </a:p>
        </p:txBody>
      </p:sp>
      <p:sp>
        <p:nvSpPr>
          <p:cNvPr id="3" name="Content Placeholder 2"/>
          <p:cNvSpPr>
            <a:spLocks noGrp="1"/>
          </p:cNvSpPr>
          <p:nvPr>
            <p:ph idx="1"/>
          </p:nvPr>
        </p:nvSpPr>
        <p:spPr>
          <a:xfrm>
            <a:off x="457200" y="1447800"/>
            <a:ext cx="8229600" cy="4800600"/>
          </a:xfrm>
        </p:spPr>
        <p:txBody>
          <a:bodyPr/>
          <a:lstStyle/>
          <a:p>
            <a:pPr marL="0" indent="463550">
              <a:buFont typeface="Wingdings" pitchFamily="2" charset="2"/>
              <a:buNone/>
              <a:defRPr/>
            </a:pPr>
            <a:r>
              <a:rPr lang="en-US" sz="2700" b="1" dirty="0" err="1"/>
              <a:t>Almon</a:t>
            </a:r>
            <a:r>
              <a:rPr lang="en-US" sz="2700" b="1" dirty="0"/>
              <a:t> Williams:  </a:t>
            </a:r>
            <a:r>
              <a:rPr lang="en-US" sz="2800" dirty="0" smtClean="0"/>
              <a:t>“…</a:t>
            </a:r>
            <a:r>
              <a:rPr lang="en-US" sz="2800" dirty="0"/>
              <a:t>if the pre-AD 70 Christians believed in an AD 70 eschatology, they must have made it their </a:t>
            </a:r>
            <a:r>
              <a:rPr lang="en-US" sz="2800" b="1" dirty="0">
                <a:solidFill>
                  <a:srgbClr val="FFFF00"/>
                </a:solidFill>
              </a:rPr>
              <a:t>best kept secret </a:t>
            </a:r>
            <a:r>
              <a:rPr lang="en-US" sz="2800" dirty="0"/>
              <a:t>because their successors of the second and third generations show </a:t>
            </a:r>
            <a:r>
              <a:rPr lang="en-US" sz="2800" b="1" dirty="0">
                <a:solidFill>
                  <a:srgbClr val="FFFF00"/>
                </a:solidFill>
              </a:rPr>
              <a:t>absolutely no acquaintance with it</a:t>
            </a:r>
            <a:r>
              <a:rPr lang="en-US" sz="2800" dirty="0" smtClean="0"/>
              <a:t>.”  </a:t>
            </a:r>
            <a:r>
              <a:rPr lang="en-US" sz="2000" dirty="0" smtClean="0"/>
              <a:t>(“AD </a:t>
            </a:r>
            <a:r>
              <a:rPr lang="en-US" sz="2000" dirty="0"/>
              <a:t>70: The End</a:t>
            </a:r>
            <a:r>
              <a:rPr lang="en-US" sz="2000" dirty="0" smtClean="0"/>
              <a:t>?” </a:t>
            </a:r>
            <a:r>
              <a:rPr lang="en-US" sz="2000" i="1" dirty="0"/>
              <a:t>The Doctrine of Last Things</a:t>
            </a:r>
            <a:r>
              <a:rPr lang="en-US" sz="2000" dirty="0"/>
              <a:t>, 1986, 219)</a:t>
            </a:r>
          </a:p>
        </p:txBody>
      </p:sp>
      <p:sp>
        <p:nvSpPr>
          <p:cNvPr id="4" name="Slide Number Placeholder 3"/>
          <p:cNvSpPr>
            <a:spLocks noGrp="1"/>
          </p:cNvSpPr>
          <p:nvPr>
            <p:ph type="sldNum" sz="quarter" idx="12"/>
          </p:nvPr>
        </p:nvSpPr>
        <p:spPr/>
        <p:txBody>
          <a:bodyPr/>
          <a:lstStyle/>
          <a:p>
            <a:pPr>
              <a:defRPr/>
            </a:pPr>
            <a:fld id="{53E6A37B-8BCD-453D-8A4F-57C796544C15}" type="slidenum">
              <a:rPr lang="en-US"/>
              <a:pPr>
                <a:defRPr/>
              </a:pPr>
              <a:t>309</a:t>
            </a:fld>
            <a:endParaRPr lang="en-US"/>
          </a:p>
        </p:txBody>
      </p:sp>
      <p:sp>
        <p:nvSpPr>
          <p:cNvPr id="6" name="Footer Placeholder 5"/>
          <p:cNvSpPr>
            <a:spLocks noGrp="1"/>
          </p:cNvSpPr>
          <p:nvPr>
            <p:ph type="ftr" sz="quarter" idx="11"/>
          </p:nvPr>
        </p:nvSpPr>
        <p:spPr/>
        <p:txBody>
          <a:bodyPr/>
          <a:lstStyle/>
          <a:p>
            <a:pPr>
              <a:defRPr/>
            </a:pPr>
            <a:r>
              <a:rPr lang="en-US" smtClean="0"/>
              <a:t>Kevin Kay</a:t>
            </a:r>
            <a:endParaRPr lang="en-US"/>
          </a:p>
        </p:txBody>
      </p:sp>
    </p:spTree>
  </p:cSld>
  <p:clrMapOvr>
    <a:overrideClrMapping bg1="dk2" tx1="lt1" bg2="dk1" tx2="lt2" accent1="accent1" accent2="accent2" accent3="accent3" accent4="accent4" accent5="accent5" accent6="accent6" hlink="hlink" folHlink="folHlink"/>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par>
    </p:tn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i="1" dirty="0"/>
              <a:t>The Epistle Of Barnabas</a:t>
            </a:r>
            <a:br>
              <a:rPr lang="en-US" i="1" dirty="0"/>
            </a:br>
            <a:r>
              <a:rPr lang="en-US" sz="3000" dirty="0">
                <a:latin typeface="+mn-lt"/>
              </a:rPr>
              <a:t>(ca. AD 70-100)</a:t>
            </a:r>
          </a:p>
        </p:txBody>
      </p:sp>
      <p:sp>
        <p:nvSpPr>
          <p:cNvPr id="3" name="Content Placeholder 2"/>
          <p:cNvSpPr>
            <a:spLocks noGrp="1"/>
          </p:cNvSpPr>
          <p:nvPr>
            <p:ph idx="1"/>
          </p:nvPr>
        </p:nvSpPr>
        <p:spPr/>
        <p:txBody>
          <a:bodyPr/>
          <a:lstStyle/>
          <a:p>
            <a:pPr marL="0" indent="0">
              <a:spcBef>
                <a:spcPts val="0"/>
              </a:spcBef>
              <a:spcAft>
                <a:spcPts val="2400"/>
              </a:spcAft>
              <a:buNone/>
            </a:pPr>
            <a:r>
              <a:rPr lang="en-US" sz="2800" b="1" dirty="0">
                <a:solidFill>
                  <a:srgbClr val="FFFF00"/>
                </a:solidFill>
              </a:rPr>
              <a:t>Son, coming [again], shall destroy the time of the wicked man, and judge the ungodly</a:t>
            </a:r>
            <a:r>
              <a:rPr lang="en-US" sz="2800" dirty="0"/>
              <a:t>, and change the sun, and the </a:t>
            </a:r>
            <a:r>
              <a:rPr lang="en-US" sz="2800" dirty="0" smtClean="0"/>
              <a:t>moon, </a:t>
            </a:r>
            <a:r>
              <a:rPr lang="en-US" sz="2800" dirty="0"/>
              <a:t>and the stars, then shall He truly rest on the seventh day</a:t>
            </a:r>
            <a:r>
              <a:rPr lang="en-US" sz="2800" dirty="0" smtClean="0"/>
              <a:t>.”  </a:t>
            </a:r>
            <a:r>
              <a:rPr lang="en-US" sz="2000" dirty="0" smtClean="0"/>
              <a:t>(ANF, 1:146)</a:t>
            </a:r>
          </a:p>
          <a:p>
            <a:pPr marL="0" indent="400050">
              <a:spcBef>
                <a:spcPts val="0"/>
              </a:spcBef>
              <a:spcAft>
                <a:spcPts val="2400"/>
              </a:spcAft>
              <a:buNone/>
            </a:pPr>
            <a:r>
              <a:rPr lang="en-US" sz="2800" dirty="0"/>
              <a:t>Thou shalt remember </a:t>
            </a:r>
            <a:r>
              <a:rPr lang="en-US" sz="2800" b="1" dirty="0">
                <a:solidFill>
                  <a:srgbClr val="FFFF00"/>
                </a:solidFill>
              </a:rPr>
              <a:t>the day of judgment</a:t>
            </a:r>
            <a:r>
              <a:rPr lang="en-US" sz="2800" dirty="0"/>
              <a:t>, night and day</a:t>
            </a:r>
            <a:r>
              <a:rPr lang="en-US" sz="2800" dirty="0" smtClean="0"/>
              <a:t>.”  </a:t>
            </a:r>
            <a:r>
              <a:rPr lang="en-US" sz="2000" dirty="0" smtClean="0"/>
              <a:t>(ANF, 1:148)</a:t>
            </a:r>
            <a:endParaRPr lang="en-US" sz="2000" dirty="0"/>
          </a:p>
        </p:txBody>
      </p:sp>
      <p:sp>
        <p:nvSpPr>
          <p:cNvPr id="4" name="Slide Number Placeholder 3"/>
          <p:cNvSpPr>
            <a:spLocks noGrp="1"/>
          </p:cNvSpPr>
          <p:nvPr>
            <p:ph type="sldNum" sz="quarter" idx="12"/>
          </p:nvPr>
        </p:nvSpPr>
        <p:spPr/>
        <p:txBody>
          <a:bodyPr/>
          <a:lstStyle/>
          <a:p>
            <a:pPr>
              <a:defRPr/>
            </a:pPr>
            <a:fld id="{A4F3638C-56A7-4D86-A7E5-624150A63992}" type="slidenum">
              <a:rPr lang="en-US" smtClean="0">
                <a:solidFill>
                  <a:srgbClr val="FFFFFF"/>
                </a:solidFill>
              </a:rPr>
              <a:pPr>
                <a:defRPr/>
              </a:pPr>
              <a:t>31</a:t>
            </a:fld>
            <a:endParaRPr lang="en-US">
              <a:solidFill>
                <a:srgbClr val="FFFFFF"/>
              </a:solidFill>
            </a:endParaRPr>
          </a:p>
        </p:txBody>
      </p:sp>
    </p:spTree>
    <p:extLst>
      <p:ext uri="{BB962C8B-B14F-4D97-AF65-F5344CB8AC3E}">
        <p14:creationId xmlns:p14="http://schemas.microsoft.com/office/powerpoint/2010/main" val="1509742353"/>
      </p:ext>
    </p:extLst>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par>
    </p:tnLst>
  </p:timing>
</p:sld>
</file>

<file path=ppt/slides/slide3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l">
              <a:defRPr/>
            </a:pPr>
            <a:r>
              <a:rPr lang="en-US" sz="3000" dirty="0">
                <a:latin typeface="+mn-lt"/>
              </a:rPr>
              <a:t>No Hyper-</a:t>
            </a:r>
            <a:r>
              <a:rPr lang="en-US" sz="3000" dirty="0" err="1">
                <a:latin typeface="+mn-lt"/>
              </a:rPr>
              <a:t>Preterism</a:t>
            </a:r>
            <a:r>
              <a:rPr lang="en-US" sz="3000" dirty="0">
                <a:latin typeface="+mn-lt"/>
              </a:rPr>
              <a:t> </a:t>
            </a:r>
            <a:r>
              <a:rPr lang="en-US" sz="3000" dirty="0" smtClean="0">
                <a:latin typeface="+mn-lt"/>
              </a:rPr>
              <a:t>In</a:t>
            </a:r>
            <a:r>
              <a:rPr lang="en-US" sz="4000" dirty="0"/>
              <a:t/>
            </a:r>
            <a:br>
              <a:rPr lang="en-US" sz="4000" dirty="0"/>
            </a:br>
            <a:r>
              <a:rPr lang="en-US" sz="4000" dirty="0"/>
              <a:t>Early Post-Apostolic </a:t>
            </a:r>
            <a:r>
              <a:rPr lang="en-US" sz="4000" dirty="0" smtClean="0"/>
              <a:t>Period</a:t>
            </a:r>
            <a:endParaRPr lang="en-US" sz="4000" dirty="0"/>
          </a:p>
        </p:txBody>
      </p:sp>
      <p:sp>
        <p:nvSpPr>
          <p:cNvPr id="3" name="Content Placeholder 2"/>
          <p:cNvSpPr>
            <a:spLocks noGrp="1"/>
          </p:cNvSpPr>
          <p:nvPr>
            <p:ph idx="1"/>
          </p:nvPr>
        </p:nvSpPr>
        <p:spPr/>
        <p:txBody>
          <a:bodyPr/>
          <a:lstStyle/>
          <a:p>
            <a:pPr marL="463550" indent="-463550">
              <a:spcBef>
                <a:spcPts val="0"/>
              </a:spcBef>
              <a:spcAft>
                <a:spcPts val="2400"/>
              </a:spcAft>
              <a:defRPr/>
            </a:pPr>
            <a:r>
              <a:rPr lang="en-US" sz="2800" b="1" dirty="0">
                <a:solidFill>
                  <a:srgbClr val="FFFF00"/>
                </a:solidFill>
              </a:rPr>
              <a:t>Clement of Rome  </a:t>
            </a:r>
            <a:r>
              <a:rPr lang="en-US" sz="2000" dirty="0" smtClean="0"/>
              <a:t>(</a:t>
            </a:r>
            <a:r>
              <a:rPr lang="en-US" sz="2000" i="1" dirty="0" smtClean="0"/>
              <a:t>1 Clement </a:t>
            </a:r>
            <a:r>
              <a:rPr lang="en-US" sz="2000" dirty="0" smtClean="0"/>
              <a:t>50:3, ANF, 1:19; </a:t>
            </a:r>
            <a:r>
              <a:rPr lang="en-US" sz="2000" i="1" dirty="0" smtClean="0"/>
              <a:t>Homily</a:t>
            </a:r>
            <a:r>
              <a:rPr lang="en-US" sz="2000" dirty="0" smtClean="0"/>
              <a:t>, Chap. 17, ANF, 7:522)</a:t>
            </a:r>
            <a:endParaRPr lang="en-US" sz="2000" dirty="0"/>
          </a:p>
          <a:p>
            <a:pPr marL="463550" indent="-463550">
              <a:spcBef>
                <a:spcPts val="0"/>
              </a:spcBef>
              <a:spcAft>
                <a:spcPts val="2400"/>
              </a:spcAft>
              <a:defRPr/>
            </a:pPr>
            <a:r>
              <a:rPr lang="en-US" sz="2800" b="1" dirty="0">
                <a:solidFill>
                  <a:srgbClr val="FFFF00"/>
                </a:solidFill>
              </a:rPr>
              <a:t>The </a:t>
            </a:r>
            <a:r>
              <a:rPr lang="en-US" sz="2800" b="1" dirty="0" err="1">
                <a:solidFill>
                  <a:srgbClr val="FFFF00"/>
                </a:solidFill>
              </a:rPr>
              <a:t>Didache</a:t>
            </a:r>
            <a:r>
              <a:rPr lang="en-US" sz="2800" b="1" dirty="0">
                <a:solidFill>
                  <a:srgbClr val="FFFF00"/>
                </a:solidFill>
              </a:rPr>
              <a:t>  </a:t>
            </a:r>
            <a:r>
              <a:rPr lang="en-US" sz="2000" dirty="0"/>
              <a:t>(10:5; 16:1-5)</a:t>
            </a:r>
          </a:p>
          <a:p>
            <a:pPr marL="463550" indent="-463550">
              <a:spcBef>
                <a:spcPts val="0"/>
              </a:spcBef>
              <a:spcAft>
                <a:spcPts val="2400"/>
              </a:spcAft>
              <a:defRPr/>
            </a:pPr>
            <a:r>
              <a:rPr lang="en-US" sz="2800" b="1" dirty="0">
                <a:solidFill>
                  <a:srgbClr val="FFFF00"/>
                </a:solidFill>
              </a:rPr>
              <a:t>Justin Martyr  </a:t>
            </a:r>
            <a:r>
              <a:rPr lang="en-US" sz="2000" dirty="0" smtClean="0"/>
              <a:t>(</a:t>
            </a:r>
            <a:r>
              <a:rPr lang="en-US" sz="2000" i="1" dirty="0" smtClean="0"/>
              <a:t>Dialogue</a:t>
            </a:r>
            <a:r>
              <a:rPr lang="en-US" sz="2000" dirty="0" smtClean="0"/>
              <a:t>, Chap. 35, ANF, 1:212; Chap. 110, ANF, 1:253)</a:t>
            </a:r>
          </a:p>
          <a:p>
            <a:pPr marL="463550" indent="-463550">
              <a:spcBef>
                <a:spcPts val="0"/>
              </a:spcBef>
              <a:spcAft>
                <a:spcPts val="2400"/>
              </a:spcAft>
              <a:defRPr/>
            </a:pPr>
            <a:r>
              <a:rPr lang="en-US" sz="2800" b="1" dirty="0" err="1">
                <a:solidFill>
                  <a:srgbClr val="FFFF00"/>
                </a:solidFill>
              </a:rPr>
              <a:t>Irenaeus</a:t>
            </a:r>
            <a:r>
              <a:rPr lang="en-US" sz="2800" dirty="0"/>
              <a:t>  </a:t>
            </a:r>
            <a:r>
              <a:rPr lang="en-US" sz="2000" dirty="0"/>
              <a:t>(</a:t>
            </a:r>
            <a:r>
              <a:rPr lang="en-US" sz="2000" i="1" dirty="0"/>
              <a:t>Against Heresies</a:t>
            </a:r>
            <a:r>
              <a:rPr lang="en-US" sz="2000" dirty="0"/>
              <a:t>, 4:33, ANF, 1:506, 510</a:t>
            </a:r>
            <a:r>
              <a:rPr lang="en-US" sz="2000" dirty="0" smtClean="0"/>
              <a:t>)</a:t>
            </a:r>
          </a:p>
        </p:txBody>
      </p:sp>
      <p:sp>
        <p:nvSpPr>
          <p:cNvPr id="4" name="Slide Number Placeholder 3"/>
          <p:cNvSpPr>
            <a:spLocks noGrp="1"/>
          </p:cNvSpPr>
          <p:nvPr>
            <p:ph type="sldNum" sz="quarter" idx="12"/>
          </p:nvPr>
        </p:nvSpPr>
        <p:spPr/>
        <p:txBody>
          <a:bodyPr/>
          <a:lstStyle/>
          <a:p>
            <a:pPr>
              <a:defRPr/>
            </a:pPr>
            <a:fld id="{B2760E5C-0F09-40BC-8830-0147C13EFDF5}" type="slidenum">
              <a:rPr lang="en-US">
                <a:solidFill>
                  <a:srgbClr val="FFFFFF"/>
                </a:solidFill>
              </a:rPr>
              <a:pPr>
                <a:defRPr/>
              </a:pPr>
              <a:t>310</a:t>
            </a:fld>
            <a:endParaRPr lang="en-US">
              <a:solidFill>
                <a:srgbClr val="FFFFFF"/>
              </a:solidFill>
            </a:endParaRPr>
          </a:p>
        </p:txBody>
      </p:sp>
      <p:sp>
        <p:nvSpPr>
          <p:cNvPr id="6" name="Footer Placeholder 5"/>
          <p:cNvSpPr>
            <a:spLocks noGrp="1"/>
          </p:cNvSpPr>
          <p:nvPr>
            <p:ph type="ftr" sz="quarter" idx="11"/>
          </p:nvPr>
        </p:nvSpPr>
        <p:spPr/>
        <p:txBody>
          <a:bodyPr/>
          <a:lstStyle/>
          <a:p>
            <a:pPr>
              <a:defRPr/>
            </a:pPr>
            <a:r>
              <a:rPr lang="en-US" smtClean="0"/>
              <a:t>Kevin Kay</a:t>
            </a:r>
            <a:endParaRPr lang="en-US"/>
          </a:p>
        </p:txBody>
      </p:sp>
    </p:spTree>
    <p:extLst>
      <p:ext uri="{BB962C8B-B14F-4D97-AF65-F5344CB8AC3E}">
        <p14:creationId xmlns:p14="http://schemas.microsoft.com/office/powerpoint/2010/main" val="2890307289"/>
      </p:ext>
    </p:extLst>
  </p:cSld>
  <p:clrMapOvr>
    <a:overrideClrMapping bg1="dk2" tx1="lt1" bg2="dk1" tx2="lt2" accent1="accent1" accent2="accent2" accent3="accent3" accent4="accent4" accent5="accent5" accent6="accent6" hlink="hlink" folHlink="folHlink"/>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par>
    </p:tnLst>
  </p:timing>
</p:sld>
</file>

<file path=ppt/slides/slide3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l">
              <a:defRPr/>
            </a:pPr>
            <a:r>
              <a:rPr lang="en-US" sz="3000" dirty="0">
                <a:latin typeface="+mn-lt"/>
              </a:rPr>
              <a:t>No Hyper-</a:t>
            </a:r>
            <a:r>
              <a:rPr lang="en-US" sz="3000" dirty="0" err="1">
                <a:latin typeface="+mn-lt"/>
              </a:rPr>
              <a:t>Preterism</a:t>
            </a:r>
            <a:r>
              <a:rPr lang="en-US" sz="3000" dirty="0">
                <a:latin typeface="+mn-lt"/>
              </a:rPr>
              <a:t> </a:t>
            </a:r>
            <a:r>
              <a:rPr lang="en-US" sz="3000" dirty="0" smtClean="0">
                <a:latin typeface="+mn-lt"/>
              </a:rPr>
              <a:t>In</a:t>
            </a:r>
            <a:r>
              <a:rPr lang="en-US" sz="4000" dirty="0"/>
              <a:t/>
            </a:r>
            <a:br>
              <a:rPr lang="en-US" sz="4000" dirty="0"/>
            </a:br>
            <a:r>
              <a:rPr lang="en-US" sz="4000" dirty="0"/>
              <a:t>Early Post-Apostolic </a:t>
            </a:r>
            <a:r>
              <a:rPr lang="en-US" sz="4000" dirty="0" smtClean="0"/>
              <a:t>Period</a:t>
            </a:r>
            <a:endParaRPr lang="en-US" sz="4000" dirty="0"/>
          </a:p>
        </p:txBody>
      </p:sp>
      <p:sp>
        <p:nvSpPr>
          <p:cNvPr id="3" name="Content Placeholder 2"/>
          <p:cNvSpPr>
            <a:spLocks noGrp="1"/>
          </p:cNvSpPr>
          <p:nvPr>
            <p:ph idx="1"/>
          </p:nvPr>
        </p:nvSpPr>
        <p:spPr/>
        <p:txBody>
          <a:bodyPr/>
          <a:lstStyle/>
          <a:p>
            <a:pPr marL="463550" indent="-463550">
              <a:spcBef>
                <a:spcPts val="0"/>
              </a:spcBef>
              <a:spcAft>
                <a:spcPts val="2400"/>
              </a:spcAft>
              <a:defRPr/>
            </a:pPr>
            <a:r>
              <a:rPr lang="en-US" sz="2800" b="1" dirty="0">
                <a:solidFill>
                  <a:srgbClr val="FFFF00"/>
                </a:solidFill>
              </a:rPr>
              <a:t>Cyprian</a:t>
            </a:r>
            <a:r>
              <a:rPr lang="en-US" sz="2000" dirty="0"/>
              <a:t>  (Epistle 62, ANF, 5:363; Treatise 6, ANF, 5:468)</a:t>
            </a:r>
          </a:p>
          <a:p>
            <a:pPr marL="463550" indent="-463550">
              <a:spcBef>
                <a:spcPts val="0"/>
              </a:spcBef>
              <a:spcAft>
                <a:spcPts val="2400"/>
              </a:spcAft>
              <a:defRPr/>
            </a:pPr>
            <a:r>
              <a:rPr lang="en-US" sz="2800" b="1" dirty="0">
                <a:solidFill>
                  <a:srgbClr val="FFFF00"/>
                </a:solidFill>
              </a:rPr>
              <a:t>Polycarp</a:t>
            </a:r>
            <a:r>
              <a:rPr lang="en-US" sz="2000" dirty="0"/>
              <a:t>  (</a:t>
            </a:r>
            <a:r>
              <a:rPr lang="en-US" sz="2000" i="1" dirty="0"/>
              <a:t>Epistle to the Philippians, </a:t>
            </a:r>
            <a:r>
              <a:rPr lang="en-US" sz="2000" dirty="0"/>
              <a:t>Chap. 2, ANF, 1:33;  Chap. 6, ANF, 1:34; Chap. 7, ANF, 1:34)</a:t>
            </a:r>
          </a:p>
          <a:p>
            <a:pPr marL="463550" indent="-463550">
              <a:spcBef>
                <a:spcPts val="0"/>
              </a:spcBef>
              <a:spcAft>
                <a:spcPts val="2400"/>
              </a:spcAft>
              <a:defRPr/>
            </a:pPr>
            <a:r>
              <a:rPr lang="en-US" sz="2800" b="1" dirty="0">
                <a:solidFill>
                  <a:srgbClr val="FFFF00"/>
                </a:solidFill>
              </a:rPr>
              <a:t>Ignatius</a:t>
            </a:r>
            <a:r>
              <a:rPr lang="en-US" sz="2000" dirty="0"/>
              <a:t>  (</a:t>
            </a:r>
            <a:r>
              <a:rPr lang="en-US" sz="2000" i="1" dirty="0"/>
              <a:t>Epistle to the </a:t>
            </a:r>
            <a:r>
              <a:rPr lang="en-US" sz="2000" i="1" dirty="0" err="1"/>
              <a:t>Trallians</a:t>
            </a:r>
            <a:r>
              <a:rPr lang="en-US" sz="2000" i="1" dirty="0"/>
              <a:t> </a:t>
            </a:r>
            <a:r>
              <a:rPr lang="en-US" sz="2000" dirty="0"/>
              <a:t>Chap. 9, ANF, 1:70; Letter to Polycarp Chap 3, ANF, 1:94</a:t>
            </a:r>
            <a:r>
              <a:rPr lang="en-US" sz="2000" dirty="0" smtClean="0"/>
              <a:t>)</a:t>
            </a:r>
          </a:p>
        </p:txBody>
      </p:sp>
      <p:sp>
        <p:nvSpPr>
          <p:cNvPr id="4" name="Slide Number Placeholder 3"/>
          <p:cNvSpPr>
            <a:spLocks noGrp="1"/>
          </p:cNvSpPr>
          <p:nvPr>
            <p:ph type="sldNum" sz="quarter" idx="12"/>
          </p:nvPr>
        </p:nvSpPr>
        <p:spPr/>
        <p:txBody>
          <a:bodyPr/>
          <a:lstStyle/>
          <a:p>
            <a:pPr>
              <a:defRPr/>
            </a:pPr>
            <a:fld id="{B2760E5C-0F09-40BC-8830-0147C13EFDF5}" type="slidenum">
              <a:rPr lang="en-US">
                <a:solidFill>
                  <a:srgbClr val="FFFFFF"/>
                </a:solidFill>
              </a:rPr>
              <a:pPr>
                <a:defRPr/>
              </a:pPr>
              <a:t>311</a:t>
            </a:fld>
            <a:endParaRPr lang="en-US">
              <a:solidFill>
                <a:srgbClr val="FFFFFF"/>
              </a:solidFill>
            </a:endParaRPr>
          </a:p>
        </p:txBody>
      </p:sp>
      <p:sp>
        <p:nvSpPr>
          <p:cNvPr id="6" name="Footer Placeholder 5"/>
          <p:cNvSpPr>
            <a:spLocks noGrp="1"/>
          </p:cNvSpPr>
          <p:nvPr>
            <p:ph type="ftr" sz="quarter" idx="11"/>
          </p:nvPr>
        </p:nvSpPr>
        <p:spPr/>
        <p:txBody>
          <a:bodyPr/>
          <a:lstStyle/>
          <a:p>
            <a:pPr>
              <a:defRPr/>
            </a:pPr>
            <a:r>
              <a:rPr lang="en-US" smtClean="0"/>
              <a:t>Kevin Kay</a:t>
            </a:r>
            <a:endParaRPr lang="en-US"/>
          </a:p>
        </p:txBody>
      </p:sp>
    </p:spTree>
    <p:extLst>
      <p:ext uri="{BB962C8B-B14F-4D97-AF65-F5344CB8AC3E}">
        <p14:creationId xmlns:p14="http://schemas.microsoft.com/office/powerpoint/2010/main" val="824132578"/>
      </p:ext>
    </p:extLst>
  </p:cSld>
  <p:clrMapOvr>
    <a:overrideClrMapping bg1="dk2" tx1="lt1" bg2="dk1" tx2="lt2" accent1="accent1" accent2="accent2" accent3="accent3" accent4="accent4" accent5="accent5" accent6="accent6" hlink="hlink" folHlink="folHlink"/>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par>
    </p:tnLst>
  </p:timing>
</p:sld>
</file>

<file path=ppt/slides/slide312.xml><?xml version="1.0" encoding="utf-8"?>
<p:sld xmlns:a="http://schemas.openxmlformats.org/drawingml/2006/main" xmlns:r="http://schemas.openxmlformats.org/officeDocument/2006/relationships" xmlns:p="http://schemas.openxmlformats.org/presentationml/2006/main" showMasterSp="0">
  <p:cSld>
    <p:bg>
      <p:bgPr>
        <a:blipFill dpi="0" rotWithShape="1">
          <a:blip r:embed="rId3">
            <a:lum/>
          </a:blip>
          <a:srcRect/>
          <a:stretch>
            <a:fillRect l="-15000" r="-15000"/>
          </a:stretch>
        </a:blip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ctrTitle" sz="quarter"/>
          </p:nvPr>
        </p:nvSpPr>
        <p:spPr>
          <a:solidFill>
            <a:srgbClr val="C00000"/>
          </a:solidFill>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a:lstStyle/>
          <a:p>
            <a:pPr>
              <a:defRPr/>
            </a:pPr>
            <a:r>
              <a:rPr lang="en-US" dirty="0"/>
              <a:t>Resurrection Of Dead</a:t>
            </a:r>
            <a:br>
              <a:rPr lang="en-US" dirty="0"/>
            </a:br>
            <a:r>
              <a:rPr lang="en-US" dirty="0"/>
              <a:t>In AD 70</a:t>
            </a:r>
          </a:p>
        </p:txBody>
      </p:sp>
      <p:sp>
        <p:nvSpPr>
          <p:cNvPr id="2051" name="Rectangle 3"/>
          <p:cNvSpPr>
            <a:spLocks noGrp="1" noChangeArrowheads="1"/>
          </p:cNvSpPr>
          <p:nvPr>
            <p:ph type="subTitle" sz="quarter" idx="1"/>
          </p:nvPr>
        </p:nvSpPr>
        <p:spPr/>
        <p:txBody>
          <a:bodyPr/>
          <a:lstStyle/>
          <a:p>
            <a:pPr>
              <a:defRPr/>
            </a:pPr>
            <a:endParaRPr lang="en-US"/>
          </a:p>
        </p:txBody>
      </p:sp>
      <p:sp>
        <p:nvSpPr>
          <p:cNvPr id="4" name="Slide Number Placeholder 3"/>
          <p:cNvSpPr>
            <a:spLocks noGrp="1"/>
          </p:cNvSpPr>
          <p:nvPr>
            <p:ph type="sldNum" sz="quarter" idx="12"/>
          </p:nvPr>
        </p:nvSpPr>
        <p:spPr/>
        <p:txBody>
          <a:bodyPr/>
          <a:lstStyle/>
          <a:p>
            <a:pPr>
              <a:defRPr/>
            </a:pPr>
            <a:fld id="{15F30DF3-924E-4EC3-9F6E-3104F39BD6EF}" type="slidenum">
              <a:rPr lang="en-US"/>
              <a:pPr>
                <a:defRPr/>
              </a:pPr>
              <a:t>312</a:t>
            </a:fld>
            <a:endParaRPr lang="en-US"/>
          </a:p>
        </p:txBody>
      </p:sp>
      <p:sp>
        <p:nvSpPr>
          <p:cNvPr id="3" name="Footer Placeholder 2"/>
          <p:cNvSpPr>
            <a:spLocks noGrp="1"/>
          </p:cNvSpPr>
          <p:nvPr>
            <p:ph type="ftr" sz="quarter" idx="11"/>
          </p:nvPr>
        </p:nvSpPr>
        <p:spPr/>
        <p:txBody>
          <a:bodyPr/>
          <a:lstStyle/>
          <a:p>
            <a:pPr>
              <a:defRPr/>
            </a:pPr>
            <a:r>
              <a:rPr lang="en-US" smtClean="0"/>
              <a:t>Kevin Kay</a:t>
            </a:r>
            <a:endParaRPr lang="en-US"/>
          </a:p>
        </p:txBody>
      </p:sp>
    </p:spTree>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par>
    </p:tnLst>
  </p:timing>
</p:sld>
</file>

<file path=ppt/slides/slide3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defRPr/>
            </a:pPr>
            <a:r>
              <a:rPr lang="en-US" dirty="0" smtClean="0">
                <a:solidFill>
                  <a:srgbClr val="FF0000"/>
                </a:solidFill>
              </a:rPr>
              <a:t>Resurrection In </a:t>
            </a:r>
            <a:r>
              <a:rPr lang="en-US" dirty="0">
                <a:solidFill>
                  <a:srgbClr val="FF0000"/>
                </a:solidFill>
              </a:rPr>
              <a:t>AD 70</a:t>
            </a:r>
          </a:p>
        </p:txBody>
      </p:sp>
      <p:sp>
        <p:nvSpPr>
          <p:cNvPr id="3" name="Content Placeholder 2"/>
          <p:cNvSpPr>
            <a:spLocks noGrp="1"/>
          </p:cNvSpPr>
          <p:nvPr>
            <p:ph idx="1"/>
          </p:nvPr>
        </p:nvSpPr>
        <p:spPr>
          <a:xfrm>
            <a:off x="457200" y="1447800"/>
            <a:ext cx="8229600" cy="4683125"/>
          </a:xfrm>
        </p:spPr>
        <p:txBody>
          <a:bodyPr/>
          <a:lstStyle/>
          <a:p>
            <a:pPr marL="463550" indent="-463550">
              <a:spcBef>
                <a:spcPts val="0"/>
              </a:spcBef>
              <a:spcAft>
                <a:spcPts val="2000"/>
              </a:spcAft>
              <a:defRPr/>
            </a:pPr>
            <a:r>
              <a:rPr lang="en-US" sz="2800" b="1" dirty="0">
                <a:solidFill>
                  <a:srgbClr val="FFFF00"/>
                </a:solidFill>
              </a:rPr>
              <a:t>Resurrection</a:t>
            </a:r>
            <a:r>
              <a:rPr lang="en-US" sz="2800" dirty="0"/>
              <a:t> of dead at His Coming  (1 Cor. 15:21-23; 1 Th. 4:15-16)</a:t>
            </a:r>
          </a:p>
          <a:p>
            <a:pPr marL="463550" indent="-463550">
              <a:spcBef>
                <a:spcPts val="0"/>
              </a:spcBef>
              <a:spcAft>
                <a:spcPts val="2000"/>
              </a:spcAft>
              <a:defRPr/>
            </a:pPr>
            <a:r>
              <a:rPr lang="en-US" sz="2800" dirty="0" smtClean="0"/>
              <a:t>Lord </a:t>
            </a:r>
            <a:r>
              <a:rPr lang="en-US" sz="2800" dirty="0"/>
              <a:t>would come in </a:t>
            </a:r>
            <a:r>
              <a:rPr lang="en-US" sz="2800" b="1" dirty="0">
                <a:solidFill>
                  <a:srgbClr val="FFFF00"/>
                </a:solidFill>
              </a:rPr>
              <a:t>destruction of Jerusalem  </a:t>
            </a:r>
            <a:r>
              <a:rPr lang="en-US" sz="2800" dirty="0"/>
              <a:t>(Mt. 24:30)</a:t>
            </a:r>
          </a:p>
          <a:p>
            <a:pPr marL="463550" indent="-463550">
              <a:spcBef>
                <a:spcPts val="0"/>
              </a:spcBef>
              <a:spcAft>
                <a:spcPts val="3600"/>
              </a:spcAft>
              <a:defRPr/>
            </a:pPr>
            <a:r>
              <a:rPr lang="en-US" sz="2800" dirty="0" smtClean="0"/>
              <a:t>Lord’s Coming was </a:t>
            </a:r>
            <a:r>
              <a:rPr lang="en-US" sz="2800" b="1" dirty="0">
                <a:solidFill>
                  <a:srgbClr val="FFFF00"/>
                </a:solidFill>
              </a:rPr>
              <a:t>imminent</a:t>
            </a:r>
            <a:r>
              <a:rPr lang="en-US" sz="2800" dirty="0"/>
              <a:t>  </a:t>
            </a:r>
            <a:r>
              <a:rPr lang="en-US" sz="2800" dirty="0" smtClean="0"/>
              <a:t>(</a:t>
            </a:r>
            <a:r>
              <a:rPr lang="en-US" sz="2800" dirty="0" smtClean="0">
                <a:effectLst/>
              </a:rPr>
              <a:t>Jas</a:t>
            </a:r>
            <a:r>
              <a:rPr lang="en-US" sz="2800" dirty="0">
                <a:effectLst/>
              </a:rPr>
              <a:t>. 5:7-8; 1 Pet. 4:7, 17)</a:t>
            </a:r>
          </a:p>
          <a:p>
            <a:pPr marL="463550" indent="-463550">
              <a:spcBef>
                <a:spcPts val="0"/>
              </a:spcBef>
              <a:spcAft>
                <a:spcPts val="2000"/>
              </a:spcAft>
              <a:defRPr/>
            </a:pPr>
            <a:r>
              <a:rPr lang="en-US" sz="2800" dirty="0" smtClean="0"/>
              <a:t>Only imminent coming was in </a:t>
            </a:r>
            <a:r>
              <a:rPr lang="en-US" sz="2800" b="1" dirty="0">
                <a:solidFill>
                  <a:srgbClr val="FFFF00"/>
                </a:solidFill>
              </a:rPr>
              <a:t>AD 70</a:t>
            </a:r>
          </a:p>
          <a:p>
            <a:pPr marL="463550" indent="-463550">
              <a:spcBef>
                <a:spcPts val="0"/>
              </a:spcBef>
              <a:spcAft>
                <a:spcPts val="2000"/>
              </a:spcAft>
              <a:defRPr/>
            </a:pPr>
            <a:r>
              <a:rPr lang="en-US" sz="2800" dirty="0" smtClean="0"/>
              <a:t>Therefore </a:t>
            </a:r>
            <a:r>
              <a:rPr lang="en-US" sz="2800" dirty="0"/>
              <a:t>r</a:t>
            </a:r>
            <a:r>
              <a:rPr lang="en-US" sz="2800" dirty="0" smtClean="0"/>
              <a:t>esurrection occurred in </a:t>
            </a:r>
            <a:r>
              <a:rPr lang="en-US" sz="2800" b="1" dirty="0">
                <a:solidFill>
                  <a:srgbClr val="FFFF00"/>
                </a:solidFill>
              </a:rPr>
              <a:t>AD 70</a:t>
            </a:r>
          </a:p>
          <a:p>
            <a:pPr marL="463550" indent="-463550">
              <a:defRPr/>
            </a:pPr>
            <a:endParaRPr lang="en-US" dirty="0"/>
          </a:p>
        </p:txBody>
      </p:sp>
      <p:sp>
        <p:nvSpPr>
          <p:cNvPr id="4" name="Slide Number Placeholder 3"/>
          <p:cNvSpPr>
            <a:spLocks noGrp="1"/>
          </p:cNvSpPr>
          <p:nvPr>
            <p:ph type="sldNum" sz="quarter" idx="12"/>
          </p:nvPr>
        </p:nvSpPr>
        <p:spPr/>
        <p:txBody>
          <a:bodyPr/>
          <a:lstStyle/>
          <a:p>
            <a:pPr>
              <a:defRPr/>
            </a:pPr>
            <a:fld id="{5F2E8FFE-16B2-415A-8B07-B62AAC640610}" type="slidenum">
              <a:rPr lang="en-US"/>
              <a:pPr>
                <a:defRPr/>
              </a:pPr>
              <a:t>313</a:t>
            </a:fld>
            <a:endParaRPr lang="en-US"/>
          </a:p>
        </p:txBody>
      </p:sp>
      <p:sp>
        <p:nvSpPr>
          <p:cNvPr id="6" name="Footer Placeholder 5"/>
          <p:cNvSpPr>
            <a:spLocks noGrp="1"/>
          </p:cNvSpPr>
          <p:nvPr>
            <p:ph type="ftr" sz="quarter" idx="11"/>
          </p:nvPr>
        </p:nvSpPr>
        <p:spPr/>
        <p:txBody>
          <a:bodyPr/>
          <a:lstStyle/>
          <a:p>
            <a:pPr>
              <a:defRPr/>
            </a:pPr>
            <a:r>
              <a:rPr lang="en-US" smtClean="0"/>
              <a:t>Kevin Kay</a:t>
            </a:r>
            <a:endParaRPr lang="en-US"/>
          </a:p>
        </p:txBody>
      </p:sp>
    </p:spTree>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p:cTn id="7" dur="500" fill="hold"/>
                                        <p:tgtEl>
                                          <p:spTgt spid="3">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3">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3">
                                            <p:txEl>
                                              <p:pRg st="0" end="0"/>
                                            </p:txEl>
                                          </p:spTgt>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3">
                                            <p:txEl>
                                              <p:pRg st="1" end="1"/>
                                            </p:txEl>
                                          </p:spTgt>
                                        </p:tgtEl>
                                        <p:attrNameLst>
                                          <p:attrName>style.visibility</p:attrName>
                                        </p:attrNameLst>
                                      </p:cBhvr>
                                      <p:to>
                                        <p:strVal val="visible"/>
                                      </p:to>
                                    </p:set>
                                    <p:anim calcmode="lin" valueType="num">
                                      <p:cBhvr>
                                        <p:cTn id="14" dur="500" fill="hold"/>
                                        <p:tgtEl>
                                          <p:spTgt spid="3">
                                            <p:txEl>
                                              <p:pRg st="1" end="1"/>
                                            </p:txEl>
                                          </p:spTgt>
                                        </p:tgtEl>
                                        <p:attrNameLst>
                                          <p:attrName>ppt_w</p:attrName>
                                        </p:attrNameLst>
                                      </p:cBhvr>
                                      <p:tavLst>
                                        <p:tav tm="0">
                                          <p:val>
                                            <p:fltVal val="0"/>
                                          </p:val>
                                        </p:tav>
                                        <p:tav tm="100000">
                                          <p:val>
                                            <p:strVal val="#ppt_w"/>
                                          </p:val>
                                        </p:tav>
                                      </p:tavLst>
                                    </p:anim>
                                    <p:anim calcmode="lin" valueType="num">
                                      <p:cBhvr>
                                        <p:cTn id="15" dur="500" fill="hold"/>
                                        <p:tgtEl>
                                          <p:spTgt spid="3">
                                            <p:txEl>
                                              <p:pRg st="1" end="1"/>
                                            </p:txEl>
                                          </p:spTgt>
                                        </p:tgtEl>
                                        <p:attrNameLst>
                                          <p:attrName>ppt_h</p:attrName>
                                        </p:attrNameLst>
                                      </p:cBhvr>
                                      <p:tavLst>
                                        <p:tav tm="0">
                                          <p:val>
                                            <p:fltVal val="0"/>
                                          </p:val>
                                        </p:tav>
                                        <p:tav tm="100000">
                                          <p:val>
                                            <p:strVal val="#ppt_h"/>
                                          </p:val>
                                        </p:tav>
                                      </p:tavLst>
                                    </p:anim>
                                    <p:animEffect transition="in" filter="fade">
                                      <p:cBhvr>
                                        <p:cTn id="16" dur="500"/>
                                        <p:tgtEl>
                                          <p:spTgt spid="3">
                                            <p:txEl>
                                              <p:pRg st="1" end="1"/>
                                            </p:txEl>
                                          </p:spTgt>
                                        </p:tgtEl>
                                      </p:cBhvr>
                                    </p:animEffect>
                                  </p:childTnLst>
                                </p:cTn>
                              </p:par>
                            </p:childTnLst>
                          </p:cTn>
                        </p:par>
                      </p:childTnLst>
                    </p:cTn>
                  </p:par>
                  <p:par>
                    <p:cTn id="17" fill="hold">
                      <p:stCondLst>
                        <p:cond delay="indefinite"/>
                      </p:stCondLst>
                      <p:childTnLst>
                        <p:par>
                          <p:cTn id="18" fill="hold">
                            <p:stCondLst>
                              <p:cond delay="0"/>
                            </p:stCondLst>
                            <p:childTnLst>
                              <p:par>
                                <p:cTn id="19" presetID="53" presetClass="entr" presetSubtype="16" fill="hold" grpId="0" nodeType="clickEffect">
                                  <p:stCondLst>
                                    <p:cond delay="0"/>
                                  </p:stCondLst>
                                  <p:childTnLst>
                                    <p:set>
                                      <p:cBhvr>
                                        <p:cTn id="20" dur="1" fill="hold">
                                          <p:stCondLst>
                                            <p:cond delay="0"/>
                                          </p:stCondLst>
                                        </p:cTn>
                                        <p:tgtEl>
                                          <p:spTgt spid="3">
                                            <p:txEl>
                                              <p:pRg st="2" end="2"/>
                                            </p:txEl>
                                          </p:spTgt>
                                        </p:tgtEl>
                                        <p:attrNameLst>
                                          <p:attrName>style.visibility</p:attrName>
                                        </p:attrNameLst>
                                      </p:cBhvr>
                                      <p:to>
                                        <p:strVal val="visible"/>
                                      </p:to>
                                    </p:set>
                                    <p:anim calcmode="lin" valueType="num">
                                      <p:cBhvr>
                                        <p:cTn id="21" dur="500" fill="hold"/>
                                        <p:tgtEl>
                                          <p:spTgt spid="3">
                                            <p:txEl>
                                              <p:pRg st="2" end="2"/>
                                            </p:txEl>
                                          </p:spTgt>
                                        </p:tgtEl>
                                        <p:attrNameLst>
                                          <p:attrName>ppt_w</p:attrName>
                                        </p:attrNameLst>
                                      </p:cBhvr>
                                      <p:tavLst>
                                        <p:tav tm="0">
                                          <p:val>
                                            <p:fltVal val="0"/>
                                          </p:val>
                                        </p:tav>
                                        <p:tav tm="100000">
                                          <p:val>
                                            <p:strVal val="#ppt_w"/>
                                          </p:val>
                                        </p:tav>
                                      </p:tavLst>
                                    </p:anim>
                                    <p:anim calcmode="lin" valueType="num">
                                      <p:cBhvr>
                                        <p:cTn id="22" dur="500" fill="hold"/>
                                        <p:tgtEl>
                                          <p:spTgt spid="3">
                                            <p:txEl>
                                              <p:pRg st="2" end="2"/>
                                            </p:txEl>
                                          </p:spTgt>
                                        </p:tgtEl>
                                        <p:attrNameLst>
                                          <p:attrName>ppt_h</p:attrName>
                                        </p:attrNameLst>
                                      </p:cBhvr>
                                      <p:tavLst>
                                        <p:tav tm="0">
                                          <p:val>
                                            <p:fltVal val="0"/>
                                          </p:val>
                                        </p:tav>
                                        <p:tav tm="100000">
                                          <p:val>
                                            <p:strVal val="#ppt_h"/>
                                          </p:val>
                                        </p:tav>
                                      </p:tavLst>
                                    </p:anim>
                                    <p:animEffect transition="in" filter="fade">
                                      <p:cBhvr>
                                        <p:cTn id="23" dur="500"/>
                                        <p:tgtEl>
                                          <p:spTgt spid="3">
                                            <p:txEl>
                                              <p:pRg st="2" end="2"/>
                                            </p:txEl>
                                          </p:spTgt>
                                        </p:tgtEl>
                                      </p:cBhvr>
                                    </p:animEffect>
                                  </p:childTnLst>
                                </p:cTn>
                              </p:par>
                            </p:childTnLst>
                          </p:cTn>
                        </p:par>
                      </p:childTnLst>
                    </p:cTn>
                  </p:par>
                  <p:par>
                    <p:cTn id="24" fill="hold">
                      <p:stCondLst>
                        <p:cond delay="indefinite"/>
                      </p:stCondLst>
                      <p:childTnLst>
                        <p:par>
                          <p:cTn id="25" fill="hold">
                            <p:stCondLst>
                              <p:cond delay="0"/>
                            </p:stCondLst>
                            <p:childTnLst>
                              <p:par>
                                <p:cTn id="26" presetID="53" presetClass="entr" presetSubtype="16" fill="hold" grpId="0" nodeType="clickEffect">
                                  <p:stCondLst>
                                    <p:cond delay="0"/>
                                  </p:stCondLst>
                                  <p:childTnLst>
                                    <p:set>
                                      <p:cBhvr>
                                        <p:cTn id="27" dur="1" fill="hold">
                                          <p:stCondLst>
                                            <p:cond delay="0"/>
                                          </p:stCondLst>
                                        </p:cTn>
                                        <p:tgtEl>
                                          <p:spTgt spid="3">
                                            <p:txEl>
                                              <p:pRg st="3" end="3"/>
                                            </p:txEl>
                                          </p:spTgt>
                                        </p:tgtEl>
                                        <p:attrNameLst>
                                          <p:attrName>style.visibility</p:attrName>
                                        </p:attrNameLst>
                                      </p:cBhvr>
                                      <p:to>
                                        <p:strVal val="visible"/>
                                      </p:to>
                                    </p:set>
                                    <p:anim calcmode="lin" valueType="num">
                                      <p:cBhvr>
                                        <p:cTn id="28" dur="500" fill="hold"/>
                                        <p:tgtEl>
                                          <p:spTgt spid="3">
                                            <p:txEl>
                                              <p:pRg st="3" end="3"/>
                                            </p:txEl>
                                          </p:spTgt>
                                        </p:tgtEl>
                                        <p:attrNameLst>
                                          <p:attrName>ppt_w</p:attrName>
                                        </p:attrNameLst>
                                      </p:cBhvr>
                                      <p:tavLst>
                                        <p:tav tm="0">
                                          <p:val>
                                            <p:fltVal val="0"/>
                                          </p:val>
                                        </p:tav>
                                        <p:tav tm="100000">
                                          <p:val>
                                            <p:strVal val="#ppt_w"/>
                                          </p:val>
                                        </p:tav>
                                      </p:tavLst>
                                    </p:anim>
                                    <p:anim calcmode="lin" valueType="num">
                                      <p:cBhvr>
                                        <p:cTn id="29" dur="500" fill="hold"/>
                                        <p:tgtEl>
                                          <p:spTgt spid="3">
                                            <p:txEl>
                                              <p:pRg st="3" end="3"/>
                                            </p:txEl>
                                          </p:spTgt>
                                        </p:tgtEl>
                                        <p:attrNameLst>
                                          <p:attrName>ppt_h</p:attrName>
                                        </p:attrNameLst>
                                      </p:cBhvr>
                                      <p:tavLst>
                                        <p:tav tm="0">
                                          <p:val>
                                            <p:fltVal val="0"/>
                                          </p:val>
                                        </p:tav>
                                        <p:tav tm="100000">
                                          <p:val>
                                            <p:strVal val="#ppt_h"/>
                                          </p:val>
                                        </p:tav>
                                      </p:tavLst>
                                    </p:anim>
                                    <p:animEffect transition="in" filter="fade">
                                      <p:cBhvr>
                                        <p:cTn id="30" dur="500"/>
                                        <p:tgtEl>
                                          <p:spTgt spid="3">
                                            <p:txEl>
                                              <p:pRg st="3" end="3"/>
                                            </p:txEl>
                                          </p:spTgt>
                                        </p:tgtEl>
                                      </p:cBhvr>
                                    </p:animEffect>
                                  </p:childTnLst>
                                </p:cTn>
                              </p:par>
                            </p:childTnLst>
                          </p:cTn>
                        </p:par>
                      </p:childTnLst>
                    </p:cTn>
                  </p:par>
                  <p:par>
                    <p:cTn id="31" fill="hold">
                      <p:stCondLst>
                        <p:cond delay="indefinite"/>
                      </p:stCondLst>
                      <p:childTnLst>
                        <p:par>
                          <p:cTn id="32" fill="hold">
                            <p:stCondLst>
                              <p:cond delay="0"/>
                            </p:stCondLst>
                            <p:childTnLst>
                              <p:par>
                                <p:cTn id="33" presetID="53" presetClass="entr" presetSubtype="16" fill="hold" grpId="0" nodeType="clickEffect">
                                  <p:stCondLst>
                                    <p:cond delay="0"/>
                                  </p:stCondLst>
                                  <p:childTnLst>
                                    <p:set>
                                      <p:cBhvr>
                                        <p:cTn id="34" dur="1" fill="hold">
                                          <p:stCondLst>
                                            <p:cond delay="0"/>
                                          </p:stCondLst>
                                        </p:cTn>
                                        <p:tgtEl>
                                          <p:spTgt spid="3">
                                            <p:txEl>
                                              <p:pRg st="4" end="4"/>
                                            </p:txEl>
                                          </p:spTgt>
                                        </p:tgtEl>
                                        <p:attrNameLst>
                                          <p:attrName>style.visibility</p:attrName>
                                        </p:attrNameLst>
                                      </p:cBhvr>
                                      <p:to>
                                        <p:strVal val="visible"/>
                                      </p:to>
                                    </p:set>
                                    <p:anim calcmode="lin" valueType="num">
                                      <p:cBhvr>
                                        <p:cTn id="35" dur="500" fill="hold"/>
                                        <p:tgtEl>
                                          <p:spTgt spid="3">
                                            <p:txEl>
                                              <p:pRg st="4" end="4"/>
                                            </p:txEl>
                                          </p:spTgt>
                                        </p:tgtEl>
                                        <p:attrNameLst>
                                          <p:attrName>ppt_w</p:attrName>
                                        </p:attrNameLst>
                                      </p:cBhvr>
                                      <p:tavLst>
                                        <p:tav tm="0">
                                          <p:val>
                                            <p:fltVal val="0"/>
                                          </p:val>
                                        </p:tav>
                                        <p:tav tm="100000">
                                          <p:val>
                                            <p:strVal val="#ppt_w"/>
                                          </p:val>
                                        </p:tav>
                                      </p:tavLst>
                                    </p:anim>
                                    <p:anim calcmode="lin" valueType="num">
                                      <p:cBhvr>
                                        <p:cTn id="36" dur="500" fill="hold"/>
                                        <p:tgtEl>
                                          <p:spTgt spid="3">
                                            <p:txEl>
                                              <p:pRg st="4" end="4"/>
                                            </p:txEl>
                                          </p:spTgt>
                                        </p:tgtEl>
                                        <p:attrNameLst>
                                          <p:attrName>ppt_h</p:attrName>
                                        </p:attrNameLst>
                                      </p:cBhvr>
                                      <p:tavLst>
                                        <p:tav tm="0">
                                          <p:val>
                                            <p:fltVal val="0"/>
                                          </p:val>
                                        </p:tav>
                                        <p:tav tm="100000">
                                          <p:val>
                                            <p:strVal val="#ppt_h"/>
                                          </p:val>
                                        </p:tav>
                                      </p:tavLst>
                                    </p:anim>
                                    <p:animEffect transition="in" filter="fade">
                                      <p:cBhvr>
                                        <p:cTn id="37" dur="500"/>
                                        <p:tgtEl>
                                          <p:spTgt spid="3">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3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defRPr/>
            </a:pPr>
            <a:r>
              <a:rPr lang="en-US" dirty="0">
                <a:solidFill>
                  <a:srgbClr val="FF0000"/>
                </a:solidFill>
              </a:rPr>
              <a:t>Resurrection In AD 70</a:t>
            </a:r>
          </a:p>
        </p:txBody>
      </p:sp>
      <p:sp>
        <p:nvSpPr>
          <p:cNvPr id="3" name="Content Placeholder 2"/>
          <p:cNvSpPr>
            <a:spLocks noGrp="1"/>
          </p:cNvSpPr>
          <p:nvPr>
            <p:ph idx="1"/>
          </p:nvPr>
        </p:nvSpPr>
        <p:spPr/>
        <p:txBody>
          <a:bodyPr/>
          <a:lstStyle/>
          <a:p>
            <a:pPr marL="0" indent="463550">
              <a:buFont typeface="Arial" pitchFamily="34" charset="0"/>
              <a:buNone/>
              <a:defRPr/>
            </a:pPr>
            <a:r>
              <a:rPr lang="en-US" sz="2800" b="1" dirty="0"/>
              <a:t>Max King:</a:t>
            </a:r>
            <a:r>
              <a:rPr lang="en-US" sz="2800" dirty="0"/>
              <a:t> </a:t>
            </a:r>
            <a:r>
              <a:rPr lang="en-US" sz="2800" dirty="0" smtClean="0"/>
              <a:t>“</a:t>
            </a:r>
            <a:r>
              <a:rPr lang="en-US" sz="2800" dirty="0" smtClean="0">
                <a:effectLst/>
              </a:rPr>
              <a:t>The </a:t>
            </a:r>
            <a:r>
              <a:rPr lang="en-US" sz="2800" dirty="0">
                <a:effectLst/>
              </a:rPr>
              <a:t>author </a:t>
            </a:r>
            <a:r>
              <a:rPr lang="en-US" sz="2800" dirty="0" smtClean="0">
                <a:effectLst/>
              </a:rPr>
              <a:t>sincerely believes </a:t>
            </a:r>
            <a:r>
              <a:rPr lang="en-US" sz="2800" dirty="0">
                <a:effectLst/>
              </a:rPr>
              <a:t>that the </a:t>
            </a:r>
            <a:r>
              <a:rPr lang="en-US" sz="2800" b="1" i="1" dirty="0">
                <a:solidFill>
                  <a:srgbClr val="FFFF00"/>
                </a:solidFill>
                <a:effectLst/>
              </a:rPr>
              <a:t>general resurrection </a:t>
            </a:r>
            <a:r>
              <a:rPr lang="en-US" sz="2800" dirty="0">
                <a:effectLst/>
              </a:rPr>
              <a:t>belongs to the same time and event as given to the </a:t>
            </a:r>
            <a:r>
              <a:rPr lang="en-US" sz="2800" b="1" dirty="0">
                <a:solidFill>
                  <a:srgbClr val="FFFF00"/>
                </a:solidFill>
                <a:effectLst/>
              </a:rPr>
              <a:t>coming of Christ</a:t>
            </a:r>
            <a:r>
              <a:rPr lang="en-US" sz="2800" dirty="0">
                <a:effectLst/>
              </a:rPr>
              <a:t>, the </a:t>
            </a:r>
            <a:r>
              <a:rPr lang="en-US" sz="2800" b="1" dirty="0">
                <a:solidFill>
                  <a:srgbClr val="FFFF00"/>
                </a:solidFill>
                <a:effectLst/>
              </a:rPr>
              <a:t>judgment</a:t>
            </a:r>
            <a:r>
              <a:rPr lang="en-US" sz="2800" dirty="0">
                <a:effectLst/>
              </a:rPr>
              <a:t>, </a:t>
            </a:r>
            <a:r>
              <a:rPr lang="en-US" sz="2800" b="1" dirty="0">
                <a:solidFill>
                  <a:srgbClr val="FFFF00"/>
                </a:solidFill>
                <a:effectLst/>
              </a:rPr>
              <a:t>end of the world</a:t>
            </a:r>
            <a:r>
              <a:rPr lang="en-US" sz="2800" dirty="0">
                <a:effectLst/>
              </a:rPr>
              <a:t>, and receiving of the </a:t>
            </a:r>
            <a:r>
              <a:rPr lang="en-US" sz="2800" b="1" dirty="0">
                <a:solidFill>
                  <a:srgbClr val="FFFF00"/>
                </a:solidFill>
                <a:effectLst/>
              </a:rPr>
              <a:t>eternal kingdom</a:t>
            </a:r>
            <a:r>
              <a:rPr lang="en-US" sz="2800" dirty="0">
                <a:effectLst/>
              </a:rPr>
              <a:t>. It completes, not hinders, </a:t>
            </a:r>
            <a:r>
              <a:rPr lang="en-US" sz="2800" dirty="0" smtClean="0">
                <a:effectLst/>
              </a:rPr>
              <a:t>God’s </a:t>
            </a:r>
            <a:r>
              <a:rPr lang="en-US" sz="2800" dirty="0">
                <a:effectLst/>
              </a:rPr>
              <a:t>plan of redemption</a:t>
            </a:r>
            <a:r>
              <a:rPr lang="en-US" sz="2800" dirty="0" smtClean="0">
                <a:effectLst/>
              </a:rPr>
              <a:t>.”  </a:t>
            </a:r>
            <a:r>
              <a:rPr lang="en-US" sz="2000" dirty="0" smtClean="0"/>
              <a:t>(Bold emphasis added, </a:t>
            </a:r>
            <a:r>
              <a:rPr lang="en-US" sz="2000" i="1" dirty="0" smtClean="0"/>
              <a:t>The </a:t>
            </a:r>
            <a:r>
              <a:rPr lang="en-US" sz="2000" i="1" dirty="0"/>
              <a:t>Spirit Of Prophecy</a:t>
            </a:r>
            <a:r>
              <a:rPr lang="en-US" sz="2000" dirty="0"/>
              <a:t>, </a:t>
            </a:r>
            <a:r>
              <a:rPr lang="en-US" sz="2000" dirty="0" smtClean="0"/>
              <a:t>212)</a:t>
            </a:r>
            <a:endParaRPr lang="en-US" sz="2000" dirty="0"/>
          </a:p>
        </p:txBody>
      </p:sp>
      <p:sp>
        <p:nvSpPr>
          <p:cNvPr id="4" name="Slide Number Placeholder 3"/>
          <p:cNvSpPr>
            <a:spLocks noGrp="1"/>
          </p:cNvSpPr>
          <p:nvPr>
            <p:ph type="sldNum" sz="quarter" idx="12"/>
          </p:nvPr>
        </p:nvSpPr>
        <p:spPr/>
        <p:txBody>
          <a:bodyPr/>
          <a:lstStyle/>
          <a:p>
            <a:pPr>
              <a:defRPr/>
            </a:pPr>
            <a:fld id="{D9C43563-896A-45F1-A11E-7B1E1C924383}" type="slidenum">
              <a:rPr lang="en-US">
                <a:solidFill>
                  <a:prstClr val="white"/>
                </a:solidFill>
              </a:rPr>
              <a:pPr>
                <a:defRPr/>
              </a:pPr>
              <a:t>314</a:t>
            </a:fld>
            <a:endParaRPr lang="en-US">
              <a:solidFill>
                <a:prstClr val="white"/>
              </a:solidFill>
            </a:endParaRPr>
          </a:p>
        </p:txBody>
      </p:sp>
      <p:sp>
        <p:nvSpPr>
          <p:cNvPr id="6" name="Footer Placeholder 5"/>
          <p:cNvSpPr>
            <a:spLocks noGrp="1"/>
          </p:cNvSpPr>
          <p:nvPr>
            <p:ph type="ftr" sz="quarter" idx="11"/>
          </p:nvPr>
        </p:nvSpPr>
        <p:spPr/>
        <p:txBody>
          <a:bodyPr/>
          <a:lstStyle/>
          <a:p>
            <a:pPr>
              <a:defRPr/>
            </a:pPr>
            <a:r>
              <a:rPr lang="en-US" smtClean="0"/>
              <a:t>Kevin Kay</a:t>
            </a:r>
            <a:endParaRPr lang="en-US"/>
          </a:p>
        </p:txBody>
      </p:sp>
    </p:spTree>
    <p:extLst>
      <p:ext uri="{BB962C8B-B14F-4D97-AF65-F5344CB8AC3E}">
        <p14:creationId xmlns:p14="http://schemas.microsoft.com/office/powerpoint/2010/main" val="2486505458"/>
      </p:ext>
    </p:extLst>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par>
    </p:tnLst>
  </p:timing>
</p:sld>
</file>

<file path=ppt/slides/slide3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defRPr/>
            </a:pPr>
            <a:r>
              <a:rPr lang="en-US" dirty="0" smtClean="0">
                <a:solidFill>
                  <a:srgbClr val="FF0000"/>
                </a:solidFill>
              </a:rPr>
              <a:t>Resurrection In 1 Cor. 15</a:t>
            </a:r>
            <a:endParaRPr lang="en-US" dirty="0">
              <a:solidFill>
                <a:srgbClr val="FF0000"/>
              </a:solidFill>
            </a:endParaRPr>
          </a:p>
        </p:txBody>
      </p:sp>
      <p:sp>
        <p:nvSpPr>
          <p:cNvPr id="3" name="Content Placeholder 2"/>
          <p:cNvSpPr>
            <a:spLocks noGrp="1"/>
          </p:cNvSpPr>
          <p:nvPr>
            <p:ph idx="1"/>
          </p:nvPr>
        </p:nvSpPr>
        <p:spPr/>
        <p:txBody>
          <a:bodyPr/>
          <a:lstStyle/>
          <a:p>
            <a:pPr marL="463550" indent="-463550">
              <a:spcBef>
                <a:spcPts val="0"/>
              </a:spcBef>
              <a:spcAft>
                <a:spcPts val="2400"/>
              </a:spcAft>
              <a:defRPr/>
            </a:pPr>
            <a:r>
              <a:rPr lang="en-US" sz="2800" b="1" dirty="0">
                <a:solidFill>
                  <a:srgbClr val="FFFF00"/>
                </a:solidFill>
              </a:rPr>
              <a:t>“Death” = </a:t>
            </a:r>
            <a:r>
              <a:rPr lang="en-US" sz="2800" b="1" dirty="0" smtClean="0">
                <a:solidFill>
                  <a:srgbClr val="FFFF00"/>
                </a:solidFill>
              </a:rPr>
              <a:t>Spiritual Death</a:t>
            </a:r>
          </a:p>
          <a:p>
            <a:pPr marL="863600" lvl="1" indent="-463550">
              <a:spcBef>
                <a:spcPts val="0"/>
              </a:spcBef>
              <a:spcAft>
                <a:spcPts val="2400"/>
              </a:spcAft>
              <a:defRPr/>
            </a:pPr>
            <a:r>
              <a:rPr lang="en-US" sz="2400" dirty="0"/>
              <a:t>Adam didn’t die physically when he sinned; he died spiritually  (Rom. 5:12ff</a:t>
            </a:r>
            <a:r>
              <a:rPr lang="en-US" sz="2400" dirty="0" smtClean="0"/>
              <a:t>)</a:t>
            </a:r>
          </a:p>
          <a:p>
            <a:pPr marL="463550" indent="-463550">
              <a:spcBef>
                <a:spcPts val="0"/>
              </a:spcBef>
              <a:spcAft>
                <a:spcPts val="2400"/>
              </a:spcAft>
              <a:defRPr/>
            </a:pPr>
            <a:r>
              <a:rPr lang="en-US" sz="2800" b="1" dirty="0">
                <a:solidFill>
                  <a:srgbClr val="FFFF00"/>
                </a:solidFill>
              </a:rPr>
              <a:t>“Resurrection” = Spiritual Resurrection</a:t>
            </a:r>
          </a:p>
          <a:p>
            <a:pPr marL="863600" lvl="1" indent="-463550">
              <a:spcBef>
                <a:spcPts val="0"/>
              </a:spcBef>
              <a:spcAft>
                <a:spcPts val="2400"/>
              </a:spcAft>
              <a:defRPr/>
            </a:pPr>
            <a:r>
              <a:rPr lang="en-US" sz="2400" dirty="0" smtClean="0"/>
              <a:t>If “death” is spiritual, then “resurrection” is spiritual</a:t>
            </a:r>
          </a:p>
          <a:p>
            <a:pPr marL="463550" indent="-463550">
              <a:spcBef>
                <a:spcPts val="0"/>
              </a:spcBef>
              <a:spcAft>
                <a:spcPts val="2400"/>
              </a:spcAft>
              <a:defRPr/>
            </a:pPr>
            <a:r>
              <a:rPr lang="en-US" sz="2800" b="1" dirty="0">
                <a:solidFill>
                  <a:srgbClr val="FFFF00"/>
                </a:solidFill>
              </a:rPr>
              <a:t>“Body” = Spiritual </a:t>
            </a:r>
            <a:r>
              <a:rPr lang="en-US" sz="2800" b="1" dirty="0" smtClean="0">
                <a:solidFill>
                  <a:srgbClr val="FFFF00"/>
                </a:solidFill>
              </a:rPr>
              <a:t>Body</a:t>
            </a:r>
          </a:p>
          <a:p>
            <a:pPr marL="863600" lvl="1" indent="-463550">
              <a:spcBef>
                <a:spcPts val="0"/>
              </a:spcBef>
              <a:spcAft>
                <a:spcPts val="2400"/>
              </a:spcAft>
              <a:defRPr/>
            </a:pPr>
            <a:r>
              <a:rPr lang="en-US" sz="2400" dirty="0" smtClean="0"/>
              <a:t>“Body” (singular) = Church or OT saints</a:t>
            </a:r>
            <a:endParaRPr lang="en-US" sz="2400" dirty="0"/>
          </a:p>
        </p:txBody>
      </p:sp>
      <p:sp>
        <p:nvSpPr>
          <p:cNvPr id="4" name="Slide Number Placeholder 3"/>
          <p:cNvSpPr>
            <a:spLocks noGrp="1"/>
          </p:cNvSpPr>
          <p:nvPr>
            <p:ph type="sldNum" sz="quarter" idx="12"/>
          </p:nvPr>
        </p:nvSpPr>
        <p:spPr/>
        <p:txBody>
          <a:bodyPr/>
          <a:lstStyle/>
          <a:p>
            <a:pPr>
              <a:defRPr/>
            </a:pPr>
            <a:fld id="{5F2E8FFE-16B2-415A-8B07-B62AAC640610}" type="slidenum">
              <a:rPr lang="en-US">
                <a:solidFill>
                  <a:prstClr val="white"/>
                </a:solidFill>
              </a:rPr>
              <a:pPr>
                <a:defRPr/>
              </a:pPr>
              <a:t>315</a:t>
            </a:fld>
            <a:endParaRPr lang="en-US">
              <a:solidFill>
                <a:prstClr val="white"/>
              </a:solidFill>
            </a:endParaRPr>
          </a:p>
        </p:txBody>
      </p:sp>
      <p:sp>
        <p:nvSpPr>
          <p:cNvPr id="6" name="Footer Placeholder 5"/>
          <p:cNvSpPr>
            <a:spLocks noGrp="1"/>
          </p:cNvSpPr>
          <p:nvPr>
            <p:ph type="ftr" sz="quarter" idx="11"/>
          </p:nvPr>
        </p:nvSpPr>
        <p:spPr/>
        <p:txBody>
          <a:bodyPr/>
          <a:lstStyle/>
          <a:p>
            <a:pPr>
              <a:defRPr/>
            </a:pPr>
            <a:r>
              <a:rPr lang="en-US" smtClean="0"/>
              <a:t>Kevin Kay</a:t>
            </a:r>
            <a:endParaRPr lang="en-US"/>
          </a:p>
        </p:txBody>
      </p:sp>
    </p:spTree>
    <p:extLst>
      <p:ext uri="{BB962C8B-B14F-4D97-AF65-F5344CB8AC3E}">
        <p14:creationId xmlns:p14="http://schemas.microsoft.com/office/powerpoint/2010/main" val="2509681567"/>
      </p:ext>
    </p:extLst>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p:cTn id="7" dur="500" fill="hold"/>
                                        <p:tgtEl>
                                          <p:spTgt spid="3">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3">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3">
                                            <p:txEl>
                                              <p:pRg st="0" end="0"/>
                                            </p:txEl>
                                          </p:spTgt>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3">
                                            <p:txEl>
                                              <p:pRg st="1" end="1"/>
                                            </p:txEl>
                                          </p:spTgt>
                                        </p:tgtEl>
                                        <p:attrNameLst>
                                          <p:attrName>style.visibility</p:attrName>
                                        </p:attrNameLst>
                                      </p:cBhvr>
                                      <p:to>
                                        <p:strVal val="visible"/>
                                      </p:to>
                                    </p:set>
                                    <p:anim calcmode="lin" valueType="num">
                                      <p:cBhvr>
                                        <p:cTn id="14" dur="500" fill="hold"/>
                                        <p:tgtEl>
                                          <p:spTgt spid="3">
                                            <p:txEl>
                                              <p:pRg st="1" end="1"/>
                                            </p:txEl>
                                          </p:spTgt>
                                        </p:tgtEl>
                                        <p:attrNameLst>
                                          <p:attrName>ppt_w</p:attrName>
                                        </p:attrNameLst>
                                      </p:cBhvr>
                                      <p:tavLst>
                                        <p:tav tm="0">
                                          <p:val>
                                            <p:fltVal val="0"/>
                                          </p:val>
                                        </p:tav>
                                        <p:tav tm="100000">
                                          <p:val>
                                            <p:strVal val="#ppt_w"/>
                                          </p:val>
                                        </p:tav>
                                      </p:tavLst>
                                    </p:anim>
                                    <p:anim calcmode="lin" valueType="num">
                                      <p:cBhvr>
                                        <p:cTn id="15" dur="500" fill="hold"/>
                                        <p:tgtEl>
                                          <p:spTgt spid="3">
                                            <p:txEl>
                                              <p:pRg st="1" end="1"/>
                                            </p:txEl>
                                          </p:spTgt>
                                        </p:tgtEl>
                                        <p:attrNameLst>
                                          <p:attrName>ppt_h</p:attrName>
                                        </p:attrNameLst>
                                      </p:cBhvr>
                                      <p:tavLst>
                                        <p:tav tm="0">
                                          <p:val>
                                            <p:fltVal val="0"/>
                                          </p:val>
                                        </p:tav>
                                        <p:tav tm="100000">
                                          <p:val>
                                            <p:strVal val="#ppt_h"/>
                                          </p:val>
                                        </p:tav>
                                      </p:tavLst>
                                    </p:anim>
                                    <p:animEffect transition="in" filter="fade">
                                      <p:cBhvr>
                                        <p:cTn id="16" dur="500"/>
                                        <p:tgtEl>
                                          <p:spTgt spid="3">
                                            <p:txEl>
                                              <p:pRg st="1" end="1"/>
                                            </p:txEl>
                                          </p:spTgt>
                                        </p:tgtEl>
                                      </p:cBhvr>
                                    </p:animEffect>
                                  </p:childTnLst>
                                </p:cTn>
                              </p:par>
                            </p:childTnLst>
                          </p:cTn>
                        </p:par>
                      </p:childTnLst>
                    </p:cTn>
                  </p:par>
                  <p:par>
                    <p:cTn id="17" fill="hold">
                      <p:stCondLst>
                        <p:cond delay="indefinite"/>
                      </p:stCondLst>
                      <p:childTnLst>
                        <p:par>
                          <p:cTn id="18" fill="hold">
                            <p:stCondLst>
                              <p:cond delay="0"/>
                            </p:stCondLst>
                            <p:childTnLst>
                              <p:par>
                                <p:cTn id="19" presetID="53" presetClass="entr" presetSubtype="16" fill="hold" grpId="0" nodeType="clickEffect">
                                  <p:stCondLst>
                                    <p:cond delay="0"/>
                                  </p:stCondLst>
                                  <p:childTnLst>
                                    <p:set>
                                      <p:cBhvr>
                                        <p:cTn id="20" dur="1" fill="hold">
                                          <p:stCondLst>
                                            <p:cond delay="0"/>
                                          </p:stCondLst>
                                        </p:cTn>
                                        <p:tgtEl>
                                          <p:spTgt spid="3">
                                            <p:txEl>
                                              <p:pRg st="2" end="2"/>
                                            </p:txEl>
                                          </p:spTgt>
                                        </p:tgtEl>
                                        <p:attrNameLst>
                                          <p:attrName>style.visibility</p:attrName>
                                        </p:attrNameLst>
                                      </p:cBhvr>
                                      <p:to>
                                        <p:strVal val="visible"/>
                                      </p:to>
                                    </p:set>
                                    <p:anim calcmode="lin" valueType="num">
                                      <p:cBhvr>
                                        <p:cTn id="21" dur="500" fill="hold"/>
                                        <p:tgtEl>
                                          <p:spTgt spid="3">
                                            <p:txEl>
                                              <p:pRg st="2" end="2"/>
                                            </p:txEl>
                                          </p:spTgt>
                                        </p:tgtEl>
                                        <p:attrNameLst>
                                          <p:attrName>ppt_w</p:attrName>
                                        </p:attrNameLst>
                                      </p:cBhvr>
                                      <p:tavLst>
                                        <p:tav tm="0">
                                          <p:val>
                                            <p:fltVal val="0"/>
                                          </p:val>
                                        </p:tav>
                                        <p:tav tm="100000">
                                          <p:val>
                                            <p:strVal val="#ppt_w"/>
                                          </p:val>
                                        </p:tav>
                                      </p:tavLst>
                                    </p:anim>
                                    <p:anim calcmode="lin" valueType="num">
                                      <p:cBhvr>
                                        <p:cTn id="22" dur="500" fill="hold"/>
                                        <p:tgtEl>
                                          <p:spTgt spid="3">
                                            <p:txEl>
                                              <p:pRg st="2" end="2"/>
                                            </p:txEl>
                                          </p:spTgt>
                                        </p:tgtEl>
                                        <p:attrNameLst>
                                          <p:attrName>ppt_h</p:attrName>
                                        </p:attrNameLst>
                                      </p:cBhvr>
                                      <p:tavLst>
                                        <p:tav tm="0">
                                          <p:val>
                                            <p:fltVal val="0"/>
                                          </p:val>
                                        </p:tav>
                                        <p:tav tm="100000">
                                          <p:val>
                                            <p:strVal val="#ppt_h"/>
                                          </p:val>
                                        </p:tav>
                                      </p:tavLst>
                                    </p:anim>
                                    <p:animEffect transition="in" filter="fade">
                                      <p:cBhvr>
                                        <p:cTn id="23" dur="500"/>
                                        <p:tgtEl>
                                          <p:spTgt spid="3">
                                            <p:txEl>
                                              <p:pRg st="2" end="2"/>
                                            </p:txEl>
                                          </p:spTgt>
                                        </p:tgtEl>
                                      </p:cBhvr>
                                    </p:animEffect>
                                  </p:childTnLst>
                                </p:cTn>
                              </p:par>
                            </p:childTnLst>
                          </p:cTn>
                        </p:par>
                      </p:childTnLst>
                    </p:cTn>
                  </p:par>
                  <p:par>
                    <p:cTn id="24" fill="hold">
                      <p:stCondLst>
                        <p:cond delay="indefinite"/>
                      </p:stCondLst>
                      <p:childTnLst>
                        <p:par>
                          <p:cTn id="25" fill="hold">
                            <p:stCondLst>
                              <p:cond delay="0"/>
                            </p:stCondLst>
                            <p:childTnLst>
                              <p:par>
                                <p:cTn id="26" presetID="53" presetClass="entr" presetSubtype="16" fill="hold" grpId="0" nodeType="clickEffect">
                                  <p:stCondLst>
                                    <p:cond delay="0"/>
                                  </p:stCondLst>
                                  <p:childTnLst>
                                    <p:set>
                                      <p:cBhvr>
                                        <p:cTn id="27" dur="1" fill="hold">
                                          <p:stCondLst>
                                            <p:cond delay="0"/>
                                          </p:stCondLst>
                                        </p:cTn>
                                        <p:tgtEl>
                                          <p:spTgt spid="3">
                                            <p:txEl>
                                              <p:pRg st="3" end="3"/>
                                            </p:txEl>
                                          </p:spTgt>
                                        </p:tgtEl>
                                        <p:attrNameLst>
                                          <p:attrName>style.visibility</p:attrName>
                                        </p:attrNameLst>
                                      </p:cBhvr>
                                      <p:to>
                                        <p:strVal val="visible"/>
                                      </p:to>
                                    </p:set>
                                    <p:anim calcmode="lin" valueType="num">
                                      <p:cBhvr>
                                        <p:cTn id="28" dur="500" fill="hold"/>
                                        <p:tgtEl>
                                          <p:spTgt spid="3">
                                            <p:txEl>
                                              <p:pRg st="3" end="3"/>
                                            </p:txEl>
                                          </p:spTgt>
                                        </p:tgtEl>
                                        <p:attrNameLst>
                                          <p:attrName>ppt_w</p:attrName>
                                        </p:attrNameLst>
                                      </p:cBhvr>
                                      <p:tavLst>
                                        <p:tav tm="0">
                                          <p:val>
                                            <p:fltVal val="0"/>
                                          </p:val>
                                        </p:tav>
                                        <p:tav tm="100000">
                                          <p:val>
                                            <p:strVal val="#ppt_w"/>
                                          </p:val>
                                        </p:tav>
                                      </p:tavLst>
                                    </p:anim>
                                    <p:anim calcmode="lin" valueType="num">
                                      <p:cBhvr>
                                        <p:cTn id="29" dur="500" fill="hold"/>
                                        <p:tgtEl>
                                          <p:spTgt spid="3">
                                            <p:txEl>
                                              <p:pRg st="3" end="3"/>
                                            </p:txEl>
                                          </p:spTgt>
                                        </p:tgtEl>
                                        <p:attrNameLst>
                                          <p:attrName>ppt_h</p:attrName>
                                        </p:attrNameLst>
                                      </p:cBhvr>
                                      <p:tavLst>
                                        <p:tav tm="0">
                                          <p:val>
                                            <p:fltVal val="0"/>
                                          </p:val>
                                        </p:tav>
                                        <p:tav tm="100000">
                                          <p:val>
                                            <p:strVal val="#ppt_h"/>
                                          </p:val>
                                        </p:tav>
                                      </p:tavLst>
                                    </p:anim>
                                    <p:animEffect transition="in" filter="fade">
                                      <p:cBhvr>
                                        <p:cTn id="30" dur="500"/>
                                        <p:tgtEl>
                                          <p:spTgt spid="3">
                                            <p:txEl>
                                              <p:pRg st="3" end="3"/>
                                            </p:txEl>
                                          </p:spTgt>
                                        </p:tgtEl>
                                      </p:cBhvr>
                                    </p:animEffect>
                                  </p:childTnLst>
                                </p:cTn>
                              </p:par>
                            </p:childTnLst>
                          </p:cTn>
                        </p:par>
                      </p:childTnLst>
                    </p:cTn>
                  </p:par>
                  <p:par>
                    <p:cTn id="31" fill="hold">
                      <p:stCondLst>
                        <p:cond delay="indefinite"/>
                      </p:stCondLst>
                      <p:childTnLst>
                        <p:par>
                          <p:cTn id="32" fill="hold">
                            <p:stCondLst>
                              <p:cond delay="0"/>
                            </p:stCondLst>
                            <p:childTnLst>
                              <p:par>
                                <p:cTn id="33" presetID="53" presetClass="entr" presetSubtype="16" fill="hold" grpId="0" nodeType="clickEffect">
                                  <p:stCondLst>
                                    <p:cond delay="0"/>
                                  </p:stCondLst>
                                  <p:childTnLst>
                                    <p:set>
                                      <p:cBhvr>
                                        <p:cTn id="34" dur="1" fill="hold">
                                          <p:stCondLst>
                                            <p:cond delay="0"/>
                                          </p:stCondLst>
                                        </p:cTn>
                                        <p:tgtEl>
                                          <p:spTgt spid="3">
                                            <p:txEl>
                                              <p:pRg st="4" end="4"/>
                                            </p:txEl>
                                          </p:spTgt>
                                        </p:tgtEl>
                                        <p:attrNameLst>
                                          <p:attrName>style.visibility</p:attrName>
                                        </p:attrNameLst>
                                      </p:cBhvr>
                                      <p:to>
                                        <p:strVal val="visible"/>
                                      </p:to>
                                    </p:set>
                                    <p:anim calcmode="lin" valueType="num">
                                      <p:cBhvr>
                                        <p:cTn id="35" dur="500" fill="hold"/>
                                        <p:tgtEl>
                                          <p:spTgt spid="3">
                                            <p:txEl>
                                              <p:pRg st="4" end="4"/>
                                            </p:txEl>
                                          </p:spTgt>
                                        </p:tgtEl>
                                        <p:attrNameLst>
                                          <p:attrName>ppt_w</p:attrName>
                                        </p:attrNameLst>
                                      </p:cBhvr>
                                      <p:tavLst>
                                        <p:tav tm="0">
                                          <p:val>
                                            <p:fltVal val="0"/>
                                          </p:val>
                                        </p:tav>
                                        <p:tav tm="100000">
                                          <p:val>
                                            <p:strVal val="#ppt_w"/>
                                          </p:val>
                                        </p:tav>
                                      </p:tavLst>
                                    </p:anim>
                                    <p:anim calcmode="lin" valueType="num">
                                      <p:cBhvr>
                                        <p:cTn id="36" dur="500" fill="hold"/>
                                        <p:tgtEl>
                                          <p:spTgt spid="3">
                                            <p:txEl>
                                              <p:pRg st="4" end="4"/>
                                            </p:txEl>
                                          </p:spTgt>
                                        </p:tgtEl>
                                        <p:attrNameLst>
                                          <p:attrName>ppt_h</p:attrName>
                                        </p:attrNameLst>
                                      </p:cBhvr>
                                      <p:tavLst>
                                        <p:tav tm="0">
                                          <p:val>
                                            <p:fltVal val="0"/>
                                          </p:val>
                                        </p:tav>
                                        <p:tav tm="100000">
                                          <p:val>
                                            <p:strVal val="#ppt_h"/>
                                          </p:val>
                                        </p:tav>
                                      </p:tavLst>
                                    </p:anim>
                                    <p:animEffect transition="in" filter="fade">
                                      <p:cBhvr>
                                        <p:cTn id="37" dur="500"/>
                                        <p:tgtEl>
                                          <p:spTgt spid="3">
                                            <p:txEl>
                                              <p:pRg st="4" end="4"/>
                                            </p:txEl>
                                          </p:spTgt>
                                        </p:tgtEl>
                                      </p:cBhvr>
                                    </p:animEffect>
                                  </p:childTnLst>
                                </p:cTn>
                              </p:par>
                            </p:childTnLst>
                          </p:cTn>
                        </p:par>
                      </p:childTnLst>
                    </p:cTn>
                  </p:par>
                  <p:par>
                    <p:cTn id="38" fill="hold">
                      <p:stCondLst>
                        <p:cond delay="indefinite"/>
                      </p:stCondLst>
                      <p:childTnLst>
                        <p:par>
                          <p:cTn id="39" fill="hold">
                            <p:stCondLst>
                              <p:cond delay="0"/>
                            </p:stCondLst>
                            <p:childTnLst>
                              <p:par>
                                <p:cTn id="40" presetID="53" presetClass="entr" presetSubtype="16" fill="hold" grpId="0" nodeType="clickEffect">
                                  <p:stCondLst>
                                    <p:cond delay="0"/>
                                  </p:stCondLst>
                                  <p:childTnLst>
                                    <p:set>
                                      <p:cBhvr>
                                        <p:cTn id="41" dur="1" fill="hold">
                                          <p:stCondLst>
                                            <p:cond delay="0"/>
                                          </p:stCondLst>
                                        </p:cTn>
                                        <p:tgtEl>
                                          <p:spTgt spid="3">
                                            <p:txEl>
                                              <p:pRg st="5" end="5"/>
                                            </p:txEl>
                                          </p:spTgt>
                                        </p:tgtEl>
                                        <p:attrNameLst>
                                          <p:attrName>style.visibility</p:attrName>
                                        </p:attrNameLst>
                                      </p:cBhvr>
                                      <p:to>
                                        <p:strVal val="visible"/>
                                      </p:to>
                                    </p:set>
                                    <p:anim calcmode="lin" valueType="num">
                                      <p:cBhvr>
                                        <p:cTn id="42" dur="500" fill="hold"/>
                                        <p:tgtEl>
                                          <p:spTgt spid="3">
                                            <p:txEl>
                                              <p:pRg st="5" end="5"/>
                                            </p:txEl>
                                          </p:spTgt>
                                        </p:tgtEl>
                                        <p:attrNameLst>
                                          <p:attrName>ppt_w</p:attrName>
                                        </p:attrNameLst>
                                      </p:cBhvr>
                                      <p:tavLst>
                                        <p:tav tm="0">
                                          <p:val>
                                            <p:fltVal val="0"/>
                                          </p:val>
                                        </p:tav>
                                        <p:tav tm="100000">
                                          <p:val>
                                            <p:strVal val="#ppt_w"/>
                                          </p:val>
                                        </p:tav>
                                      </p:tavLst>
                                    </p:anim>
                                    <p:anim calcmode="lin" valueType="num">
                                      <p:cBhvr>
                                        <p:cTn id="43" dur="500" fill="hold"/>
                                        <p:tgtEl>
                                          <p:spTgt spid="3">
                                            <p:txEl>
                                              <p:pRg st="5" end="5"/>
                                            </p:txEl>
                                          </p:spTgt>
                                        </p:tgtEl>
                                        <p:attrNameLst>
                                          <p:attrName>ppt_h</p:attrName>
                                        </p:attrNameLst>
                                      </p:cBhvr>
                                      <p:tavLst>
                                        <p:tav tm="0">
                                          <p:val>
                                            <p:fltVal val="0"/>
                                          </p:val>
                                        </p:tav>
                                        <p:tav tm="100000">
                                          <p:val>
                                            <p:strVal val="#ppt_h"/>
                                          </p:val>
                                        </p:tav>
                                      </p:tavLst>
                                    </p:anim>
                                    <p:animEffect transition="in" filter="fade">
                                      <p:cBhvr>
                                        <p:cTn id="44" dur="500"/>
                                        <p:tgtEl>
                                          <p:spTgt spid="3">
                                            <p:txEl>
                                              <p:pRg st="5" end="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3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defRPr/>
            </a:pPr>
            <a:r>
              <a:rPr lang="en-US" dirty="0" smtClean="0">
                <a:solidFill>
                  <a:srgbClr val="FF0000"/>
                </a:solidFill>
              </a:rPr>
              <a:t>Death = Spiritual Death</a:t>
            </a:r>
            <a:endParaRPr lang="en-US" dirty="0">
              <a:solidFill>
                <a:srgbClr val="FF0000"/>
              </a:solidFill>
            </a:endParaRPr>
          </a:p>
        </p:txBody>
      </p:sp>
      <p:sp>
        <p:nvSpPr>
          <p:cNvPr id="3" name="Content Placeholder 2"/>
          <p:cNvSpPr>
            <a:spLocks noGrp="1"/>
          </p:cNvSpPr>
          <p:nvPr>
            <p:ph idx="1"/>
          </p:nvPr>
        </p:nvSpPr>
        <p:spPr/>
        <p:txBody>
          <a:bodyPr/>
          <a:lstStyle/>
          <a:p>
            <a:pPr marL="0" indent="457200">
              <a:buNone/>
              <a:defRPr/>
            </a:pPr>
            <a:r>
              <a:rPr lang="en-US" sz="2800" b="1" i="1" dirty="0">
                <a:effectLst/>
              </a:rPr>
              <a:t>Max King</a:t>
            </a:r>
            <a:r>
              <a:rPr lang="en-US" sz="2800" b="1" dirty="0">
                <a:effectLst/>
              </a:rPr>
              <a:t>:</a:t>
            </a:r>
            <a:r>
              <a:rPr lang="en-US" sz="2800" dirty="0">
                <a:effectLst/>
              </a:rPr>
              <a:t>  “</a:t>
            </a:r>
            <a:r>
              <a:rPr lang="en-US" sz="2800" b="1" dirty="0">
                <a:solidFill>
                  <a:srgbClr val="FFFF00"/>
                </a:solidFill>
                <a:effectLst/>
              </a:rPr>
              <a:t>Judaism was the metaphorical grave of the spiritual dead out of which this resurrection took place</a:t>
            </a:r>
            <a:r>
              <a:rPr lang="en-US" sz="2800" dirty="0">
                <a:effectLst/>
              </a:rPr>
              <a:t>.  The fall of Judaism was the defeat of the ‘ministration of death’ and the opening of the graves.  Those who had previously heard and obeyed Christ were found worthy of eternal life in the new heaven and earth.  The disobedient were raised to eternal hell or separation from God (2 Thessalonians 1:7-9</a:t>
            </a:r>
            <a:r>
              <a:rPr lang="en-US" sz="2800" dirty="0" smtClean="0">
                <a:effectLst/>
              </a:rPr>
              <a:t>).”  </a:t>
            </a:r>
            <a:r>
              <a:rPr lang="en-US" sz="2000" dirty="0">
                <a:effectLst/>
              </a:rPr>
              <a:t>(</a:t>
            </a:r>
            <a:r>
              <a:rPr lang="en-US" sz="2000" i="1" dirty="0">
                <a:effectLst/>
              </a:rPr>
              <a:t>The Spirit of Prophecy</a:t>
            </a:r>
            <a:r>
              <a:rPr lang="en-US" sz="2000" dirty="0">
                <a:effectLst/>
              </a:rPr>
              <a:t>, </a:t>
            </a:r>
            <a:r>
              <a:rPr lang="en-US" sz="2000" dirty="0" smtClean="0">
                <a:effectLst/>
              </a:rPr>
              <a:t>220</a:t>
            </a:r>
            <a:r>
              <a:rPr lang="en-US" sz="2000" dirty="0">
                <a:effectLst/>
              </a:rPr>
              <a:t>)</a:t>
            </a:r>
            <a:endParaRPr lang="en-US" sz="2000" dirty="0"/>
          </a:p>
        </p:txBody>
      </p:sp>
      <p:sp>
        <p:nvSpPr>
          <p:cNvPr id="4" name="Slide Number Placeholder 3"/>
          <p:cNvSpPr>
            <a:spLocks noGrp="1"/>
          </p:cNvSpPr>
          <p:nvPr>
            <p:ph type="sldNum" sz="quarter" idx="12"/>
          </p:nvPr>
        </p:nvSpPr>
        <p:spPr/>
        <p:txBody>
          <a:bodyPr/>
          <a:lstStyle/>
          <a:p>
            <a:pPr>
              <a:defRPr/>
            </a:pPr>
            <a:fld id="{5F2E8FFE-16B2-415A-8B07-B62AAC640610}" type="slidenum">
              <a:rPr lang="en-US"/>
              <a:pPr>
                <a:defRPr/>
              </a:pPr>
              <a:t>316</a:t>
            </a:fld>
            <a:endParaRPr lang="en-US"/>
          </a:p>
        </p:txBody>
      </p:sp>
      <p:sp>
        <p:nvSpPr>
          <p:cNvPr id="6" name="Footer Placeholder 5"/>
          <p:cNvSpPr>
            <a:spLocks noGrp="1"/>
          </p:cNvSpPr>
          <p:nvPr>
            <p:ph type="ftr" sz="quarter" idx="11"/>
          </p:nvPr>
        </p:nvSpPr>
        <p:spPr/>
        <p:txBody>
          <a:bodyPr/>
          <a:lstStyle/>
          <a:p>
            <a:pPr>
              <a:defRPr/>
            </a:pPr>
            <a:r>
              <a:rPr lang="en-US" smtClean="0"/>
              <a:t>Kevin Kay</a:t>
            </a:r>
            <a:endParaRPr lang="en-US"/>
          </a:p>
        </p:txBody>
      </p:sp>
    </p:spTree>
    <p:extLst>
      <p:ext uri="{BB962C8B-B14F-4D97-AF65-F5344CB8AC3E}">
        <p14:creationId xmlns:p14="http://schemas.microsoft.com/office/powerpoint/2010/main" val="1744995858"/>
      </p:ext>
    </p:extLst>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par>
    </p:tnLst>
  </p:timing>
</p:sld>
</file>

<file path=ppt/slides/slide3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defRPr/>
            </a:pPr>
            <a:r>
              <a:rPr lang="en-US" dirty="0">
                <a:solidFill>
                  <a:srgbClr val="FF0000"/>
                </a:solidFill>
              </a:rPr>
              <a:t>Death = Spiritual Death</a:t>
            </a:r>
          </a:p>
        </p:txBody>
      </p:sp>
      <p:graphicFrame>
        <p:nvGraphicFramePr>
          <p:cNvPr id="5" name="Content Placeholder 4"/>
          <p:cNvGraphicFramePr>
            <a:graphicFrameLocks noGrp="1"/>
          </p:cNvGraphicFramePr>
          <p:nvPr>
            <p:ph idx="1"/>
            <p:extLst>
              <p:ext uri="{D42A27DB-BD31-4B8C-83A1-F6EECF244321}">
                <p14:modId xmlns:p14="http://schemas.microsoft.com/office/powerpoint/2010/main" val="146749012"/>
              </p:ext>
            </p:extLst>
          </p:nvPr>
        </p:nvGraphicFramePr>
        <p:xfrm>
          <a:off x="457200" y="1600200"/>
          <a:ext cx="8229600" cy="4530725"/>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4" name="Slide Number Placeholder 3"/>
          <p:cNvSpPr>
            <a:spLocks noGrp="1"/>
          </p:cNvSpPr>
          <p:nvPr>
            <p:ph type="sldNum" sz="quarter" idx="12"/>
          </p:nvPr>
        </p:nvSpPr>
        <p:spPr/>
        <p:txBody>
          <a:bodyPr/>
          <a:lstStyle/>
          <a:p>
            <a:pPr>
              <a:defRPr/>
            </a:pPr>
            <a:fld id="{5F2E8FFE-16B2-415A-8B07-B62AAC640610}" type="slidenum">
              <a:rPr lang="en-US">
                <a:solidFill>
                  <a:prstClr val="white"/>
                </a:solidFill>
              </a:rPr>
              <a:pPr>
                <a:defRPr/>
              </a:pPr>
              <a:t>317</a:t>
            </a:fld>
            <a:endParaRPr lang="en-US">
              <a:solidFill>
                <a:prstClr val="white"/>
              </a:solidFill>
            </a:endParaRPr>
          </a:p>
        </p:txBody>
      </p:sp>
      <p:sp>
        <p:nvSpPr>
          <p:cNvPr id="6" name="Footer Placeholder 5"/>
          <p:cNvSpPr>
            <a:spLocks noGrp="1"/>
          </p:cNvSpPr>
          <p:nvPr>
            <p:ph type="ftr" sz="quarter" idx="11"/>
          </p:nvPr>
        </p:nvSpPr>
        <p:spPr/>
        <p:txBody>
          <a:bodyPr/>
          <a:lstStyle/>
          <a:p>
            <a:pPr>
              <a:defRPr/>
            </a:pPr>
            <a:r>
              <a:rPr lang="en-US" smtClean="0"/>
              <a:t>Kevin Kay</a:t>
            </a:r>
            <a:endParaRPr lang="en-US"/>
          </a:p>
        </p:txBody>
      </p:sp>
    </p:spTree>
    <p:extLst>
      <p:ext uri="{BB962C8B-B14F-4D97-AF65-F5344CB8AC3E}">
        <p14:creationId xmlns:p14="http://schemas.microsoft.com/office/powerpoint/2010/main" val="2889371952"/>
      </p:ext>
    </p:extLst>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par>
    </p:tnLst>
  </p:timing>
</p:sld>
</file>

<file path=ppt/slides/slide3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l">
              <a:defRPr/>
            </a:pPr>
            <a:r>
              <a:rPr lang="en-US" sz="3000" dirty="0">
                <a:solidFill>
                  <a:srgbClr val="FF0000"/>
                </a:solidFill>
                <a:latin typeface="+mn-lt"/>
              </a:rPr>
              <a:t>Resurrection </a:t>
            </a:r>
            <a:r>
              <a:rPr lang="en-US" sz="3000" dirty="0" smtClean="0">
                <a:solidFill>
                  <a:srgbClr val="FF0000"/>
                </a:solidFill>
                <a:latin typeface="+mn-lt"/>
              </a:rPr>
              <a:t>=</a:t>
            </a:r>
            <a:r>
              <a:rPr lang="en-US" dirty="0" smtClean="0">
                <a:solidFill>
                  <a:srgbClr val="FF0000"/>
                </a:solidFill>
              </a:rPr>
              <a:t/>
            </a:r>
            <a:br>
              <a:rPr lang="en-US" dirty="0" smtClean="0">
                <a:solidFill>
                  <a:srgbClr val="FF0000"/>
                </a:solidFill>
              </a:rPr>
            </a:br>
            <a:r>
              <a:rPr lang="en-US" dirty="0" smtClean="0">
                <a:solidFill>
                  <a:srgbClr val="FF0000"/>
                </a:solidFill>
              </a:rPr>
              <a:t>Spiritual Resurrection</a:t>
            </a:r>
            <a:endParaRPr lang="en-US" dirty="0">
              <a:solidFill>
                <a:srgbClr val="FF0000"/>
              </a:solidFill>
            </a:endParaRPr>
          </a:p>
        </p:txBody>
      </p:sp>
      <p:sp>
        <p:nvSpPr>
          <p:cNvPr id="3" name="Content Placeholder 2"/>
          <p:cNvSpPr>
            <a:spLocks noGrp="1"/>
          </p:cNvSpPr>
          <p:nvPr>
            <p:ph idx="1"/>
          </p:nvPr>
        </p:nvSpPr>
        <p:spPr/>
        <p:txBody>
          <a:bodyPr/>
          <a:lstStyle/>
          <a:p>
            <a:pPr marL="0" indent="463550">
              <a:buFont typeface="Arial" pitchFamily="34" charset="0"/>
              <a:buNone/>
              <a:defRPr/>
            </a:pPr>
            <a:r>
              <a:rPr lang="en-US" sz="2700" b="1" dirty="0"/>
              <a:t>Max King:</a:t>
            </a:r>
            <a:r>
              <a:rPr lang="en-US" sz="2700" dirty="0"/>
              <a:t>  </a:t>
            </a:r>
            <a:r>
              <a:rPr lang="en-US" sz="2700" dirty="0" smtClean="0"/>
              <a:t>“While </a:t>
            </a:r>
            <a:r>
              <a:rPr lang="en-US" sz="2700" dirty="0"/>
              <a:t>the physical resurrection of Christ stands as a cornerstone of our faith, the question of how we share in that resurrection was on the minds of New  Testament writers. In Romans 6, Paul associates our baptism with our death in Christ, and speaks of </a:t>
            </a:r>
            <a:r>
              <a:rPr lang="en-US" sz="2700" b="1" dirty="0">
                <a:solidFill>
                  <a:srgbClr val="FFFF00"/>
                </a:solidFill>
                <a:effectLst/>
              </a:rPr>
              <a:t>our resurrection </a:t>
            </a:r>
            <a:r>
              <a:rPr lang="en-US" sz="2700" dirty="0"/>
              <a:t>in the same context. The death Paul speaks of here is </a:t>
            </a:r>
            <a:r>
              <a:rPr lang="en-US" sz="2700" b="1" dirty="0">
                <a:solidFill>
                  <a:srgbClr val="FFFF00"/>
                </a:solidFill>
                <a:effectLst/>
              </a:rPr>
              <a:t>not a literal or biological death </a:t>
            </a:r>
            <a:r>
              <a:rPr lang="en-US" sz="2700" dirty="0"/>
              <a:t>– </a:t>
            </a:r>
            <a:r>
              <a:rPr lang="en-US" sz="2700" b="1" dirty="0">
                <a:solidFill>
                  <a:srgbClr val="FFFF00"/>
                </a:solidFill>
                <a:effectLst/>
              </a:rPr>
              <a:t>the resurrection that would follow need not be understood in this light either</a:t>
            </a:r>
            <a:r>
              <a:rPr lang="en-US" sz="2700" dirty="0" smtClean="0"/>
              <a:t>….”  </a:t>
            </a:r>
            <a:r>
              <a:rPr lang="en-US" sz="2000" dirty="0"/>
              <a:t>(Bold emphasis added, </a:t>
            </a:r>
            <a:r>
              <a:rPr lang="en-US" sz="2000" i="1" dirty="0"/>
              <a:t>The Spirit Of Prophecy</a:t>
            </a:r>
            <a:r>
              <a:rPr lang="en-US" sz="2000" dirty="0"/>
              <a:t>, 2002, 309</a:t>
            </a:r>
            <a:r>
              <a:rPr lang="en-US" sz="2000" dirty="0" smtClean="0"/>
              <a:t>)</a:t>
            </a:r>
            <a:endParaRPr lang="en-US" sz="2000" dirty="0"/>
          </a:p>
        </p:txBody>
      </p:sp>
      <p:sp>
        <p:nvSpPr>
          <p:cNvPr id="4" name="Slide Number Placeholder 3"/>
          <p:cNvSpPr>
            <a:spLocks noGrp="1"/>
          </p:cNvSpPr>
          <p:nvPr>
            <p:ph type="sldNum" sz="quarter" idx="12"/>
          </p:nvPr>
        </p:nvSpPr>
        <p:spPr/>
        <p:txBody>
          <a:bodyPr/>
          <a:lstStyle/>
          <a:p>
            <a:pPr>
              <a:defRPr/>
            </a:pPr>
            <a:fld id="{D9C43563-896A-45F1-A11E-7B1E1C924383}" type="slidenum">
              <a:rPr lang="en-US">
                <a:solidFill>
                  <a:prstClr val="white"/>
                </a:solidFill>
              </a:rPr>
              <a:pPr>
                <a:defRPr/>
              </a:pPr>
              <a:t>318</a:t>
            </a:fld>
            <a:endParaRPr lang="en-US">
              <a:solidFill>
                <a:prstClr val="white"/>
              </a:solidFill>
            </a:endParaRPr>
          </a:p>
        </p:txBody>
      </p:sp>
      <p:sp>
        <p:nvSpPr>
          <p:cNvPr id="6" name="Footer Placeholder 5"/>
          <p:cNvSpPr>
            <a:spLocks noGrp="1"/>
          </p:cNvSpPr>
          <p:nvPr>
            <p:ph type="ftr" sz="quarter" idx="11"/>
          </p:nvPr>
        </p:nvSpPr>
        <p:spPr/>
        <p:txBody>
          <a:bodyPr/>
          <a:lstStyle/>
          <a:p>
            <a:pPr>
              <a:defRPr/>
            </a:pPr>
            <a:r>
              <a:rPr lang="en-US" smtClean="0"/>
              <a:t>Kevin Kay</a:t>
            </a:r>
            <a:endParaRPr lang="en-US"/>
          </a:p>
        </p:txBody>
      </p:sp>
    </p:spTree>
    <p:extLst>
      <p:ext uri="{BB962C8B-B14F-4D97-AF65-F5344CB8AC3E}">
        <p14:creationId xmlns:p14="http://schemas.microsoft.com/office/powerpoint/2010/main" val="528788997"/>
      </p:ext>
    </p:extLst>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par>
    </p:tnLst>
  </p:timing>
</p:sld>
</file>

<file path=ppt/slides/slide3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l">
              <a:tabLst>
                <a:tab pos="4121150" algn="l"/>
              </a:tabLst>
              <a:defRPr/>
            </a:pPr>
            <a:r>
              <a:rPr lang="en-US" sz="3000" dirty="0">
                <a:solidFill>
                  <a:srgbClr val="FF0000"/>
                </a:solidFill>
                <a:latin typeface="+mn-lt"/>
              </a:rPr>
              <a:t>Resurrection =</a:t>
            </a:r>
            <a:r>
              <a:rPr lang="en-US" dirty="0">
                <a:solidFill>
                  <a:srgbClr val="FF0000"/>
                </a:solidFill>
              </a:rPr>
              <a:t/>
            </a:r>
            <a:br>
              <a:rPr lang="en-US" dirty="0">
                <a:solidFill>
                  <a:srgbClr val="FF0000"/>
                </a:solidFill>
              </a:rPr>
            </a:br>
            <a:r>
              <a:rPr lang="en-US" dirty="0">
                <a:solidFill>
                  <a:srgbClr val="FF0000"/>
                </a:solidFill>
              </a:rPr>
              <a:t>Spiritual Resurrection</a:t>
            </a:r>
          </a:p>
        </p:txBody>
      </p:sp>
      <p:sp>
        <p:nvSpPr>
          <p:cNvPr id="3" name="Content Placeholder 2"/>
          <p:cNvSpPr>
            <a:spLocks noGrp="1"/>
          </p:cNvSpPr>
          <p:nvPr>
            <p:ph idx="1"/>
          </p:nvPr>
        </p:nvSpPr>
        <p:spPr>
          <a:xfrm>
            <a:off x="457200" y="1447800"/>
            <a:ext cx="8229600" cy="4683125"/>
          </a:xfrm>
        </p:spPr>
        <p:txBody>
          <a:bodyPr/>
          <a:lstStyle/>
          <a:p>
            <a:pPr marL="0" indent="463550">
              <a:buNone/>
              <a:defRPr/>
            </a:pPr>
            <a:r>
              <a:rPr lang="en-US" sz="2800" b="1" dirty="0"/>
              <a:t>Max King:</a:t>
            </a:r>
            <a:r>
              <a:rPr lang="en-US" sz="2800" dirty="0"/>
              <a:t>  </a:t>
            </a:r>
            <a:r>
              <a:rPr lang="en-US" sz="2800" dirty="0" smtClean="0"/>
              <a:t>“In </a:t>
            </a:r>
            <a:r>
              <a:rPr lang="en-US" sz="2800" dirty="0"/>
              <a:t>John 5 Jesus addresses </a:t>
            </a:r>
            <a:r>
              <a:rPr lang="en-US" sz="2800" b="1" dirty="0">
                <a:solidFill>
                  <a:srgbClr val="FFFF00"/>
                </a:solidFill>
              </a:rPr>
              <a:t>two stages of one resurrection</a:t>
            </a:r>
            <a:r>
              <a:rPr lang="en-US" sz="2800" dirty="0"/>
              <a:t>, which follow his determinative death and resurrection…. His focus is on </a:t>
            </a:r>
            <a:r>
              <a:rPr lang="en-US" sz="2800" b="1" dirty="0">
                <a:solidFill>
                  <a:srgbClr val="FFFF00"/>
                </a:solidFill>
              </a:rPr>
              <a:t>the resurrection of Israel</a:t>
            </a:r>
            <a:r>
              <a:rPr lang="en-US" sz="2800" dirty="0"/>
              <a:t>, </a:t>
            </a:r>
            <a:r>
              <a:rPr lang="en-US" sz="2800" dirty="0" smtClean="0"/>
              <a:t>‘the dead’ </a:t>
            </a:r>
            <a:r>
              <a:rPr lang="en-US" sz="2800" dirty="0"/>
              <a:t>from the standpoint of </a:t>
            </a:r>
            <a:r>
              <a:rPr lang="en-US" sz="2800" dirty="0" smtClean="0"/>
              <a:t>‘the life’ </a:t>
            </a:r>
            <a:r>
              <a:rPr lang="en-US" sz="2800" dirty="0"/>
              <a:t>that Christ came to give. As they were </a:t>
            </a:r>
            <a:r>
              <a:rPr lang="en-US" sz="2800" b="1" dirty="0">
                <a:solidFill>
                  <a:srgbClr val="FFFF00"/>
                </a:solidFill>
              </a:rPr>
              <a:t>raised out of the graves of national death</a:t>
            </a:r>
            <a:r>
              <a:rPr lang="en-US" sz="2800" dirty="0"/>
              <a:t> by </a:t>
            </a:r>
            <a:r>
              <a:rPr lang="en-US" sz="2800" dirty="0" smtClean="0"/>
              <a:t>‘the </a:t>
            </a:r>
            <a:r>
              <a:rPr lang="en-US" sz="2800" dirty="0"/>
              <a:t>word of the </a:t>
            </a:r>
            <a:r>
              <a:rPr lang="en-US" sz="2800" dirty="0" smtClean="0"/>
              <a:t>Lord’ </a:t>
            </a:r>
            <a:r>
              <a:rPr lang="en-US" sz="2800" dirty="0"/>
              <a:t>in their historical captivity (Ezek. 37), the hour had come for Israel to be </a:t>
            </a:r>
            <a:r>
              <a:rPr lang="en-US" sz="2800" b="1" dirty="0">
                <a:solidFill>
                  <a:srgbClr val="FFFF00"/>
                </a:solidFill>
              </a:rPr>
              <a:t>raised out of their graves of sin captivity</a:t>
            </a:r>
            <a:r>
              <a:rPr lang="en-US" sz="2800" dirty="0"/>
              <a:t> by </a:t>
            </a:r>
            <a:r>
              <a:rPr lang="en-US" sz="2800" dirty="0" smtClean="0"/>
              <a:t>‘the </a:t>
            </a:r>
            <a:r>
              <a:rPr lang="en-US" sz="2800" dirty="0"/>
              <a:t>voice of the Son of God</a:t>
            </a:r>
            <a:r>
              <a:rPr lang="en-US" sz="2800" dirty="0" smtClean="0"/>
              <a:t>.’”  </a:t>
            </a:r>
            <a:r>
              <a:rPr lang="en-US" sz="2000" dirty="0"/>
              <a:t>(Bold emphasis added, </a:t>
            </a:r>
            <a:r>
              <a:rPr lang="en-US" sz="2000" i="1" dirty="0"/>
              <a:t>The Spirit Of Prophecy</a:t>
            </a:r>
            <a:r>
              <a:rPr lang="en-US" sz="2000" dirty="0"/>
              <a:t>, 2002, 331</a:t>
            </a:r>
            <a:r>
              <a:rPr lang="en-US" sz="2000" dirty="0" smtClean="0"/>
              <a:t>)</a:t>
            </a:r>
            <a:endParaRPr lang="en-US" sz="2000" dirty="0"/>
          </a:p>
        </p:txBody>
      </p:sp>
      <p:sp>
        <p:nvSpPr>
          <p:cNvPr id="4" name="Slide Number Placeholder 3"/>
          <p:cNvSpPr>
            <a:spLocks noGrp="1"/>
          </p:cNvSpPr>
          <p:nvPr>
            <p:ph type="sldNum" sz="quarter" idx="12"/>
          </p:nvPr>
        </p:nvSpPr>
        <p:spPr/>
        <p:txBody>
          <a:bodyPr/>
          <a:lstStyle/>
          <a:p>
            <a:pPr>
              <a:defRPr/>
            </a:pPr>
            <a:fld id="{EB1DB0A9-86C4-4EEF-9A8E-D77F2F08DF4A}" type="slidenum">
              <a:rPr lang="en-US">
                <a:solidFill>
                  <a:prstClr val="white"/>
                </a:solidFill>
              </a:rPr>
              <a:pPr>
                <a:defRPr/>
              </a:pPr>
              <a:t>319</a:t>
            </a:fld>
            <a:endParaRPr lang="en-US">
              <a:solidFill>
                <a:prstClr val="white"/>
              </a:solidFill>
            </a:endParaRPr>
          </a:p>
        </p:txBody>
      </p:sp>
      <p:sp>
        <p:nvSpPr>
          <p:cNvPr id="6" name="Footer Placeholder 5"/>
          <p:cNvSpPr>
            <a:spLocks noGrp="1"/>
          </p:cNvSpPr>
          <p:nvPr>
            <p:ph type="ftr" sz="quarter" idx="11"/>
          </p:nvPr>
        </p:nvSpPr>
        <p:spPr/>
        <p:txBody>
          <a:bodyPr/>
          <a:lstStyle/>
          <a:p>
            <a:pPr>
              <a:defRPr/>
            </a:pPr>
            <a:r>
              <a:rPr lang="en-US" smtClean="0"/>
              <a:t>Kevin Kay</a:t>
            </a:r>
            <a:endParaRPr lang="en-US"/>
          </a:p>
        </p:txBody>
      </p:sp>
    </p:spTree>
    <p:extLst>
      <p:ext uri="{BB962C8B-B14F-4D97-AF65-F5344CB8AC3E}">
        <p14:creationId xmlns:p14="http://schemas.microsoft.com/office/powerpoint/2010/main" val="1725339038"/>
      </p:ext>
    </p:extLst>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par>
    </p:tn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i="1" dirty="0"/>
              <a:t>The Epistle Of Barnabas</a:t>
            </a:r>
            <a:br>
              <a:rPr lang="en-US" i="1" dirty="0"/>
            </a:br>
            <a:r>
              <a:rPr lang="en-US" sz="3000" dirty="0">
                <a:latin typeface="+mn-lt"/>
              </a:rPr>
              <a:t>(ca. AD 70-100)</a:t>
            </a:r>
          </a:p>
        </p:txBody>
      </p:sp>
      <p:sp>
        <p:nvSpPr>
          <p:cNvPr id="3" name="Content Placeholder 2"/>
          <p:cNvSpPr>
            <a:spLocks noGrp="1"/>
          </p:cNvSpPr>
          <p:nvPr>
            <p:ph idx="1"/>
          </p:nvPr>
        </p:nvSpPr>
        <p:spPr/>
        <p:txBody>
          <a:bodyPr/>
          <a:lstStyle/>
          <a:p>
            <a:pPr marL="0" indent="457200">
              <a:spcBef>
                <a:spcPts val="0"/>
              </a:spcBef>
              <a:spcAft>
                <a:spcPts val="2400"/>
              </a:spcAft>
              <a:buNone/>
            </a:pPr>
            <a:r>
              <a:rPr lang="en-US" sz="2800" dirty="0" smtClean="0"/>
              <a:t>“For </a:t>
            </a:r>
            <a:r>
              <a:rPr lang="en-US" sz="2800" dirty="0"/>
              <a:t>he who </a:t>
            </a:r>
            <a:r>
              <a:rPr lang="en-US" sz="2800" dirty="0" err="1"/>
              <a:t>keepeth</a:t>
            </a:r>
            <a:r>
              <a:rPr lang="en-US" sz="2800" dirty="0"/>
              <a:t> these shall be glorified in the kingdom of God; but he who </a:t>
            </a:r>
            <a:r>
              <a:rPr lang="en-US" sz="2800" dirty="0" err="1"/>
              <a:t>chooseth</a:t>
            </a:r>
            <a:r>
              <a:rPr lang="en-US" sz="2800" dirty="0"/>
              <a:t> other things shall be destroyed with his works. On this account </a:t>
            </a:r>
            <a:r>
              <a:rPr lang="en-US" sz="2800" b="1" dirty="0">
                <a:solidFill>
                  <a:srgbClr val="FFFF00"/>
                </a:solidFill>
              </a:rPr>
              <a:t>there will be a </a:t>
            </a:r>
            <a:r>
              <a:rPr lang="en-US" sz="2800" b="1" dirty="0" smtClean="0">
                <a:solidFill>
                  <a:srgbClr val="FFFF00"/>
                </a:solidFill>
              </a:rPr>
              <a:t>resurrection, </a:t>
            </a:r>
            <a:r>
              <a:rPr lang="en-US" sz="2800" b="1" dirty="0">
                <a:solidFill>
                  <a:srgbClr val="FFFF00"/>
                </a:solidFill>
              </a:rPr>
              <a:t>on this account a retribution</a:t>
            </a:r>
            <a:r>
              <a:rPr lang="en-US" sz="2800" dirty="0" smtClean="0"/>
              <a:t>.”  </a:t>
            </a:r>
            <a:r>
              <a:rPr lang="en-US" sz="2000" dirty="0" smtClean="0"/>
              <a:t>(ANF, 1:149)</a:t>
            </a:r>
          </a:p>
          <a:p>
            <a:pPr marL="0" indent="457200">
              <a:spcBef>
                <a:spcPts val="0"/>
              </a:spcBef>
              <a:spcAft>
                <a:spcPts val="2400"/>
              </a:spcAft>
              <a:buNone/>
            </a:pPr>
            <a:r>
              <a:rPr lang="en-US" sz="2800" dirty="0" smtClean="0"/>
              <a:t>“For </a:t>
            </a:r>
            <a:r>
              <a:rPr lang="en-US" sz="2800" b="1" dirty="0">
                <a:solidFill>
                  <a:srgbClr val="FFFF00"/>
                </a:solidFill>
              </a:rPr>
              <a:t>the day is at hand </a:t>
            </a:r>
            <a:r>
              <a:rPr lang="en-US" sz="2800" dirty="0"/>
              <a:t>on which </a:t>
            </a:r>
            <a:r>
              <a:rPr lang="en-US" sz="2800" b="1" dirty="0">
                <a:solidFill>
                  <a:srgbClr val="FFFF00"/>
                </a:solidFill>
              </a:rPr>
              <a:t>all things shall perish with the evil [one]</a:t>
            </a:r>
            <a:r>
              <a:rPr lang="en-US" sz="2800" dirty="0"/>
              <a:t>. The Lord is near, and His reward</a:t>
            </a:r>
            <a:r>
              <a:rPr lang="en-US" sz="2800" dirty="0" smtClean="0"/>
              <a:t>.”  </a:t>
            </a:r>
            <a:r>
              <a:rPr lang="en-US" sz="2000" dirty="0" smtClean="0"/>
              <a:t>(ANF, 1:149)</a:t>
            </a:r>
            <a:endParaRPr lang="en-US" sz="2000" dirty="0"/>
          </a:p>
        </p:txBody>
      </p:sp>
      <p:sp>
        <p:nvSpPr>
          <p:cNvPr id="4" name="Slide Number Placeholder 3"/>
          <p:cNvSpPr>
            <a:spLocks noGrp="1"/>
          </p:cNvSpPr>
          <p:nvPr>
            <p:ph type="sldNum" sz="quarter" idx="12"/>
          </p:nvPr>
        </p:nvSpPr>
        <p:spPr/>
        <p:txBody>
          <a:bodyPr/>
          <a:lstStyle/>
          <a:p>
            <a:pPr>
              <a:defRPr/>
            </a:pPr>
            <a:fld id="{A4F3638C-56A7-4D86-A7E5-624150A63992}" type="slidenum">
              <a:rPr lang="en-US" smtClean="0">
                <a:solidFill>
                  <a:srgbClr val="FFFFFF"/>
                </a:solidFill>
              </a:rPr>
              <a:pPr>
                <a:defRPr/>
              </a:pPr>
              <a:t>32</a:t>
            </a:fld>
            <a:endParaRPr lang="en-US">
              <a:solidFill>
                <a:srgbClr val="FFFFFF"/>
              </a:solidFill>
            </a:endParaRPr>
          </a:p>
        </p:txBody>
      </p:sp>
    </p:spTree>
    <p:extLst>
      <p:ext uri="{BB962C8B-B14F-4D97-AF65-F5344CB8AC3E}">
        <p14:creationId xmlns:p14="http://schemas.microsoft.com/office/powerpoint/2010/main" val="298172024"/>
      </p:ext>
    </p:extLst>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par>
    </p:tnLst>
  </p:timing>
</p:sld>
</file>

<file path=ppt/slides/slide3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l">
              <a:defRPr/>
            </a:pPr>
            <a:r>
              <a:rPr lang="en-US" sz="3000" dirty="0">
                <a:solidFill>
                  <a:srgbClr val="FF0000"/>
                </a:solidFill>
                <a:latin typeface="+mn-lt"/>
              </a:rPr>
              <a:t>Resurrection =</a:t>
            </a:r>
            <a:r>
              <a:rPr lang="en-US" dirty="0">
                <a:solidFill>
                  <a:srgbClr val="FF0000"/>
                </a:solidFill>
              </a:rPr>
              <a:t/>
            </a:r>
            <a:br>
              <a:rPr lang="en-US" dirty="0">
                <a:solidFill>
                  <a:srgbClr val="FF0000"/>
                </a:solidFill>
              </a:rPr>
            </a:br>
            <a:r>
              <a:rPr lang="en-US" dirty="0">
                <a:solidFill>
                  <a:srgbClr val="FF0000"/>
                </a:solidFill>
              </a:rPr>
              <a:t>Spiritual Resurrection</a:t>
            </a:r>
          </a:p>
        </p:txBody>
      </p:sp>
      <p:graphicFrame>
        <p:nvGraphicFramePr>
          <p:cNvPr id="5" name="Content Placeholder 4"/>
          <p:cNvGraphicFramePr>
            <a:graphicFrameLocks noGrp="1"/>
          </p:cNvGraphicFramePr>
          <p:nvPr>
            <p:ph idx="1"/>
            <p:extLst>
              <p:ext uri="{D42A27DB-BD31-4B8C-83A1-F6EECF244321}">
                <p14:modId xmlns:p14="http://schemas.microsoft.com/office/powerpoint/2010/main" val="1664367348"/>
              </p:ext>
            </p:extLst>
          </p:nvPr>
        </p:nvGraphicFramePr>
        <p:xfrm>
          <a:off x="457200" y="1676400"/>
          <a:ext cx="8229600" cy="4454525"/>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4" name="Slide Number Placeholder 3"/>
          <p:cNvSpPr>
            <a:spLocks noGrp="1"/>
          </p:cNvSpPr>
          <p:nvPr>
            <p:ph type="sldNum" sz="quarter" idx="12"/>
          </p:nvPr>
        </p:nvSpPr>
        <p:spPr/>
        <p:txBody>
          <a:bodyPr/>
          <a:lstStyle/>
          <a:p>
            <a:pPr>
              <a:defRPr/>
            </a:pPr>
            <a:fld id="{5F2E8FFE-16B2-415A-8B07-B62AAC640610}" type="slidenum">
              <a:rPr lang="en-US">
                <a:solidFill>
                  <a:prstClr val="white"/>
                </a:solidFill>
              </a:rPr>
              <a:pPr>
                <a:defRPr/>
              </a:pPr>
              <a:t>320</a:t>
            </a:fld>
            <a:endParaRPr lang="en-US">
              <a:solidFill>
                <a:prstClr val="white"/>
              </a:solidFill>
            </a:endParaRPr>
          </a:p>
        </p:txBody>
      </p:sp>
      <p:sp>
        <p:nvSpPr>
          <p:cNvPr id="6" name="Footer Placeholder 5"/>
          <p:cNvSpPr>
            <a:spLocks noGrp="1"/>
          </p:cNvSpPr>
          <p:nvPr>
            <p:ph type="ftr" sz="quarter" idx="11"/>
          </p:nvPr>
        </p:nvSpPr>
        <p:spPr/>
        <p:txBody>
          <a:bodyPr/>
          <a:lstStyle/>
          <a:p>
            <a:pPr>
              <a:defRPr/>
            </a:pPr>
            <a:r>
              <a:rPr lang="en-US" smtClean="0"/>
              <a:t>Kevin Kay</a:t>
            </a:r>
            <a:endParaRPr lang="en-US"/>
          </a:p>
        </p:txBody>
      </p:sp>
    </p:spTree>
    <p:extLst>
      <p:ext uri="{BB962C8B-B14F-4D97-AF65-F5344CB8AC3E}">
        <p14:creationId xmlns:p14="http://schemas.microsoft.com/office/powerpoint/2010/main" val="4206148157"/>
      </p:ext>
    </p:extLst>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par>
    </p:tnLst>
  </p:timing>
</p:sld>
</file>

<file path=ppt/slides/slide3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defRPr/>
            </a:pPr>
            <a:r>
              <a:rPr lang="en-US" dirty="0">
                <a:solidFill>
                  <a:srgbClr val="FF0000"/>
                </a:solidFill>
              </a:rPr>
              <a:t>Body = Spiritual Body</a:t>
            </a:r>
          </a:p>
        </p:txBody>
      </p:sp>
      <p:sp>
        <p:nvSpPr>
          <p:cNvPr id="3" name="Content Placeholder 2"/>
          <p:cNvSpPr>
            <a:spLocks noGrp="1"/>
          </p:cNvSpPr>
          <p:nvPr>
            <p:ph idx="1"/>
          </p:nvPr>
        </p:nvSpPr>
        <p:spPr>
          <a:xfrm>
            <a:off x="457200" y="1447800"/>
            <a:ext cx="8229600" cy="4683125"/>
          </a:xfrm>
        </p:spPr>
        <p:txBody>
          <a:bodyPr/>
          <a:lstStyle/>
          <a:p>
            <a:pPr marL="0" indent="457200">
              <a:spcBef>
                <a:spcPts val="0"/>
              </a:spcBef>
              <a:spcAft>
                <a:spcPts val="2400"/>
              </a:spcAft>
              <a:buNone/>
              <a:defRPr/>
            </a:pPr>
            <a:r>
              <a:rPr lang="en-US" sz="2800" b="1" i="1" dirty="0">
                <a:effectLst/>
              </a:rPr>
              <a:t>Max King</a:t>
            </a:r>
            <a:r>
              <a:rPr lang="en-US" sz="2800" b="1" dirty="0">
                <a:effectLst/>
              </a:rPr>
              <a:t>:</a:t>
            </a:r>
            <a:r>
              <a:rPr lang="en-US" sz="2800" dirty="0">
                <a:effectLst/>
              </a:rPr>
              <a:t>  “Why did he </a:t>
            </a:r>
            <a:r>
              <a:rPr lang="en-US" sz="2800" dirty="0" smtClean="0">
                <a:effectLst/>
              </a:rPr>
              <a:t>[Paul] use </a:t>
            </a:r>
            <a:r>
              <a:rPr lang="en-US" sz="2800" b="1" dirty="0">
                <a:solidFill>
                  <a:srgbClr val="FFFF00"/>
                </a:solidFill>
                <a:effectLst/>
              </a:rPr>
              <a:t>the plural, ‘our’ </a:t>
            </a:r>
            <a:r>
              <a:rPr lang="en-US" sz="2800" dirty="0">
                <a:effectLst/>
              </a:rPr>
              <a:t>and </a:t>
            </a:r>
            <a:r>
              <a:rPr lang="en-US" sz="2800" b="1" dirty="0">
                <a:solidFill>
                  <a:srgbClr val="FFFF00"/>
                </a:solidFill>
                <a:effectLst/>
              </a:rPr>
              <a:t>the singular ‘body,’ </a:t>
            </a:r>
            <a:r>
              <a:rPr lang="en-US" sz="2800" dirty="0">
                <a:effectLst/>
              </a:rPr>
              <a:t>[in Phil. 3:21, </a:t>
            </a:r>
            <a:r>
              <a:rPr lang="en-US" sz="2800" dirty="0" err="1">
                <a:effectLst/>
              </a:rPr>
              <a:t>ksk</a:t>
            </a:r>
            <a:r>
              <a:rPr lang="en-US" sz="2800" dirty="0">
                <a:effectLst/>
              </a:rPr>
              <a:t>] if he were talking about a general resurrection of individual dead bodies?”  </a:t>
            </a:r>
            <a:r>
              <a:rPr lang="en-US" sz="2000" dirty="0" smtClean="0">
                <a:effectLst/>
              </a:rPr>
              <a:t>(Bold emphasis added, </a:t>
            </a:r>
            <a:r>
              <a:rPr lang="en-US" sz="2000" i="1" dirty="0" smtClean="0">
                <a:effectLst/>
              </a:rPr>
              <a:t>The </a:t>
            </a:r>
            <a:r>
              <a:rPr lang="en-US" sz="2000" i="1" dirty="0">
                <a:effectLst/>
              </a:rPr>
              <a:t>Spirit Of Prophecy</a:t>
            </a:r>
            <a:r>
              <a:rPr lang="en-US" sz="2000" dirty="0">
                <a:effectLst/>
              </a:rPr>
              <a:t>, 194</a:t>
            </a:r>
            <a:r>
              <a:rPr lang="en-US" sz="2000" dirty="0" smtClean="0">
                <a:effectLst/>
              </a:rPr>
              <a:t>)</a:t>
            </a:r>
          </a:p>
          <a:p>
            <a:pPr marL="0" indent="457200">
              <a:spcBef>
                <a:spcPts val="0"/>
              </a:spcBef>
              <a:spcAft>
                <a:spcPts val="3600"/>
              </a:spcAft>
              <a:buNone/>
              <a:defRPr/>
            </a:pPr>
            <a:r>
              <a:rPr lang="en-US" sz="2800" b="1" i="1" dirty="0">
                <a:effectLst/>
              </a:rPr>
              <a:t>Max King:  </a:t>
            </a:r>
            <a:r>
              <a:rPr lang="en-US" sz="2800" dirty="0">
                <a:effectLst/>
              </a:rPr>
              <a:t>“The redemption of </a:t>
            </a:r>
            <a:r>
              <a:rPr lang="en-US" sz="2800" b="1" i="1" dirty="0">
                <a:solidFill>
                  <a:srgbClr val="FFFF00"/>
                </a:solidFill>
                <a:effectLst/>
              </a:rPr>
              <a:t>our body </a:t>
            </a:r>
            <a:r>
              <a:rPr lang="en-US" sz="2800" b="1" dirty="0">
                <a:solidFill>
                  <a:srgbClr val="FFFF00"/>
                </a:solidFill>
                <a:effectLst/>
              </a:rPr>
              <a:t>(not bodies)</a:t>
            </a:r>
            <a:r>
              <a:rPr lang="en-US" sz="2800" dirty="0">
                <a:effectLst/>
              </a:rPr>
              <a:t> in Rom. 8:23 is equated with </a:t>
            </a:r>
            <a:r>
              <a:rPr lang="en-US" sz="2800" b="1" i="1" dirty="0">
                <a:solidFill>
                  <a:srgbClr val="FFFF00"/>
                </a:solidFill>
                <a:effectLst/>
              </a:rPr>
              <a:t>our vile body </a:t>
            </a:r>
            <a:r>
              <a:rPr lang="en-US" sz="2800" b="1" dirty="0">
                <a:solidFill>
                  <a:srgbClr val="FFFF00"/>
                </a:solidFill>
                <a:effectLst/>
              </a:rPr>
              <a:t>(not bodies)</a:t>
            </a:r>
            <a:r>
              <a:rPr lang="en-US" sz="2800" dirty="0">
                <a:effectLst/>
              </a:rPr>
              <a:t> in Phil. 3:21, and corresponds to the redemption of the </a:t>
            </a:r>
            <a:r>
              <a:rPr lang="en-US" sz="2800" i="1" dirty="0">
                <a:effectLst/>
              </a:rPr>
              <a:t>purchased possession </a:t>
            </a:r>
            <a:r>
              <a:rPr lang="en-US" sz="2800" dirty="0">
                <a:effectLst/>
              </a:rPr>
              <a:t>or </a:t>
            </a:r>
            <a:r>
              <a:rPr lang="en-US" sz="2800" b="1" dirty="0">
                <a:solidFill>
                  <a:srgbClr val="FFFF00"/>
                </a:solidFill>
                <a:effectLst/>
              </a:rPr>
              <a:t>church</a:t>
            </a:r>
            <a:r>
              <a:rPr lang="en-US" sz="2800" dirty="0">
                <a:effectLst/>
              </a:rPr>
              <a:t> in Eph. 1:14.”  </a:t>
            </a:r>
            <a:r>
              <a:rPr lang="en-US" sz="2000" dirty="0" smtClean="0">
                <a:effectLst/>
              </a:rPr>
              <a:t>(Bold emphasis added, The </a:t>
            </a:r>
            <a:r>
              <a:rPr lang="en-US" sz="2000" dirty="0">
                <a:effectLst/>
              </a:rPr>
              <a:t>Spirit Of Prophecy, 194)</a:t>
            </a:r>
          </a:p>
        </p:txBody>
      </p:sp>
      <p:sp>
        <p:nvSpPr>
          <p:cNvPr id="4" name="Slide Number Placeholder 3"/>
          <p:cNvSpPr>
            <a:spLocks noGrp="1"/>
          </p:cNvSpPr>
          <p:nvPr>
            <p:ph type="sldNum" sz="quarter" idx="12"/>
          </p:nvPr>
        </p:nvSpPr>
        <p:spPr/>
        <p:txBody>
          <a:bodyPr/>
          <a:lstStyle/>
          <a:p>
            <a:pPr>
              <a:defRPr/>
            </a:pPr>
            <a:fld id="{5F2E8FFE-16B2-415A-8B07-B62AAC640610}" type="slidenum">
              <a:rPr lang="en-US"/>
              <a:pPr>
                <a:defRPr/>
              </a:pPr>
              <a:t>321</a:t>
            </a:fld>
            <a:endParaRPr lang="en-US"/>
          </a:p>
        </p:txBody>
      </p:sp>
      <p:sp>
        <p:nvSpPr>
          <p:cNvPr id="6" name="Footer Placeholder 5"/>
          <p:cNvSpPr>
            <a:spLocks noGrp="1"/>
          </p:cNvSpPr>
          <p:nvPr>
            <p:ph type="ftr" sz="quarter" idx="11"/>
          </p:nvPr>
        </p:nvSpPr>
        <p:spPr/>
        <p:txBody>
          <a:bodyPr/>
          <a:lstStyle/>
          <a:p>
            <a:pPr>
              <a:defRPr/>
            </a:pPr>
            <a:r>
              <a:rPr lang="en-US" smtClean="0"/>
              <a:t>Kevin Kay</a:t>
            </a:r>
            <a:endParaRPr lang="en-US"/>
          </a:p>
        </p:txBody>
      </p:sp>
    </p:spTree>
    <p:extLst>
      <p:ext uri="{BB962C8B-B14F-4D97-AF65-F5344CB8AC3E}">
        <p14:creationId xmlns:p14="http://schemas.microsoft.com/office/powerpoint/2010/main" val="1368500185"/>
      </p:ext>
    </p:extLst>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p:cTn id="7" dur="500" fill="hold"/>
                                        <p:tgtEl>
                                          <p:spTgt spid="3">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3">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3">
                                            <p:txEl>
                                              <p:pRg st="0" end="0"/>
                                            </p:txEl>
                                          </p:spTgt>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3">
                                            <p:txEl>
                                              <p:pRg st="1" end="1"/>
                                            </p:txEl>
                                          </p:spTgt>
                                        </p:tgtEl>
                                        <p:attrNameLst>
                                          <p:attrName>style.visibility</p:attrName>
                                        </p:attrNameLst>
                                      </p:cBhvr>
                                      <p:to>
                                        <p:strVal val="visible"/>
                                      </p:to>
                                    </p:set>
                                    <p:anim calcmode="lin" valueType="num">
                                      <p:cBhvr>
                                        <p:cTn id="14" dur="500" fill="hold"/>
                                        <p:tgtEl>
                                          <p:spTgt spid="3">
                                            <p:txEl>
                                              <p:pRg st="1" end="1"/>
                                            </p:txEl>
                                          </p:spTgt>
                                        </p:tgtEl>
                                        <p:attrNameLst>
                                          <p:attrName>ppt_w</p:attrName>
                                        </p:attrNameLst>
                                      </p:cBhvr>
                                      <p:tavLst>
                                        <p:tav tm="0">
                                          <p:val>
                                            <p:fltVal val="0"/>
                                          </p:val>
                                        </p:tav>
                                        <p:tav tm="100000">
                                          <p:val>
                                            <p:strVal val="#ppt_w"/>
                                          </p:val>
                                        </p:tav>
                                      </p:tavLst>
                                    </p:anim>
                                    <p:anim calcmode="lin" valueType="num">
                                      <p:cBhvr>
                                        <p:cTn id="15" dur="500" fill="hold"/>
                                        <p:tgtEl>
                                          <p:spTgt spid="3">
                                            <p:txEl>
                                              <p:pRg st="1" end="1"/>
                                            </p:txEl>
                                          </p:spTgt>
                                        </p:tgtEl>
                                        <p:attrNameLst>
                                          <p:attrName>ppt_h</p:attrName>
                                        </p:attrNameLst>
                                      </p:cBhvr>
                                      <p:tavLst>
                                        <p:tav tm="0">
                                          <p:val>
                                            <p:fltVal val="0"/>
                                          </p:val>
                                        </p:tav>
                                        <p:tav tm="100000">
                                          <p:val>
                                            <p:strVal val="#ppt_h"/>
                                          </p:val>
                                        </p:tav>
                                      </p:tavLst>
                                    </p:anim>
                                    <p:animEffect transition="in" filter="fade">
                                      <p:cBhvr>
                                        <p:cTn id="16" dur="500"/>
                                        <p:tgtEl>
                                          <p:spTgt spid="3">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3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defRPr/>
            </a:pPr>
            <a:r>
              <a:rPr lang="en-US" dirty="0">
                <a:solidFill>
                  <a:srgbClr val="FF0000"/>
                </a:solidFill>
              </a:rPr>
              <a:t>Body = Spiritual </a:t>
            </a:r>
            <a:r>
              <a:rPr lang="en-US" dirty="0" smtClean="0">
                <a:solidFill>
                  <a:srgbClr val="FF0000"/>
                </a:solidFill>
              </a:rPr>
              <a:t>Body</a:t>
            </a:r>
            <a:endParaRPr lang="en-US" dirty="0">
              <a:solidFill>
                <a:srgbClr val="FF0000"/>
              </a:solidFill>
            </a:endParaRPr>
          </a:p>
        </p:txBody>
      </p:sp>
      <p:sp>
        <p:nvSpPr>
          <p:cNvPr id="3" name="Content Placeholder 2"/>
          <p:cNvSpPr>
            <a:spLocks noGrp="1"/>
          </p:cNvSpPr>
          <p:nvPr>
            <p:ph idx="1"/>
          </p:nvPr>
        </p:nvSpPr>
        <p:spPr>
          <a:xfrm>
            <a:off x="457200" y="1447800"/>
            <a:ext cx="8229600" cy="4683125"/>
          </a:xfrm>
        </p:spPr>
        <p:txBody>
          <a:bodyPr/>
          <a:lstStyle/>
          <a:p>
            <a:pPr marL="0" indent="463550">
              <a:buNone/>
              <a:defRPr/>
            </a:pPr>
            <a:r>
              <a:rPr lang="en-US" sz="2700" b="1" i="1" dirty="0"/>
              <a:t>Max King</a:t>
            </a:r>
            <a:r>
              <a:rPr lang="en-US" sz="2700" b="1" dirty="0"/>
              <a:t>:</a:t>
            </a:r>
            <a:r>
              <a:rPr lang="en-US" sz="2700" dirty="0"/>
              <a:t>  </a:t>
            </a:r>
            <a:r>
              <a:rPr lang="en-US" sz="2700" dirty="0" smtClean="0"/>
              <a:t>“There </a:t>
            </a:r>
            <a:r>
              <a:rPr lang="en-US" sz="2700" dirty="0"/>
              <a:t>is nothing in </a:t>
            </a:r>
            <a:r>
              <a:rPr lang="en-US" sz="2700" b="1" dirty="0" smtClean="0">
                <a:solidFill>
                  <a:srgbClr val="FFFF00"/>
                </a:solidFill>
              </a:rPr>
              <a:t>Paul’s </a:t>
            </a:r>
            <a:r>
              <a:rPr lang="en-US" sz="2700" b="1" dirty="0">
                <a:solidFill>
                  <a:srgbClr val="FFFF00"/>
                </a:solidFill>
              </a:rPr>
              <a:t>corporate language of the </a:t>
            </a:r>
            <a:r>
              <a:rPr lang="en-US" sz="2700" b="1" dirty="0" smtClean="0">
                <a:solidFill>
                  <a:srgbClr val="FFFF00"/>
                </a:solidFill>
              </a:rPr>
              <a:t>‘body’ </a:t>
            </a:r>
            <a:r>
              <a:rPr lang="en-US" sz="2700" b="1" dirty="0">
                <a:solidFill>
                  <a:srgbClr val="FFFF00"/>
                </a:solidFill>
              </a:rPr>
              <a:t>of Christ</a:t>
            </a:r>
            <a:r>
              <a:rPr lang="en-US" sz="2700" dirty="0">
                <a:solidFill>
                  <a:srgbClr val="FFFF00"/>
                </a:solidFill>
              </a:rPr>
              <a:t> </a:t>
            </a:r>
            <a:r>
              <a:rPr lang="en-US" sz="2700" dirty="0"/>
              <a:t>that forces us to assume that </a:t>
            </a:r>
            <a:r>
              <a:rPr lang="en-US" sz="2700" b="1" dirty="0">
                <a:solidFill>
                  <a:srgbClr val="FFFF00"/>
                </a:solidFill>
              </a:rPr>
              <a:t>the resurrection to come </a:t>
            </a:r>
            <a:r>
              <a:rPr lang="en-US" sz="2700" dirty="0"/>
              <a:t>(in their day) would involve the </a:t>
            </a:r>
            <a:r>
              <a:rPr lang="en-US" sz="2700" b="1" dirty="0">
                <a:solidFill>
                  <a:srgbClr val="FFFF00"/>
                </a:solidFill>
              </a:rPr>
              <a:t>literal process of individual corpses coming out of their </a:t>
            </a:r>
            <a:r>
              <a:rPr lang="en-US" sz="2700" b="1" dirty="0" smtClean="0">
                <a:solidFill>
                  <a:srgbClr val="FFFF00"/>
                </a:solidFill>
              </a:rPr>
              <a:t>graves.  </a:t>
            </a:r>
            <a:r>
              <a:rPr lang="en-US" sz="2700" dirty="0" smtClean="0"/>
              <a:t>Instead</a:t>
            </a:r>
            <a:r>
              <a:rPr lang="en-US" sz="2700" dirty="0"/>
              <a:t>, the expected eschatological resurrection was </a:t>
            </a:r>
            <a:r>
              <a:rPr lang="en-US" sz="2700" b="1" dirty="0">
                <a:solidFill>
                  <a:srgbClr val="FFFF00"/>
                </a:solidFill>
              </a:rPr>
              <a:t>the translation of the children of God from the Old Covenant to the New Covenant </a:t>
            </a:r>
            <a:r>
              <a:rPr lang="en-US" sz="2700" dirty="0"/>
              <a:t>(2 Cor. 3:18). The death from which we are corporately raised is from sin-death, or alienation from God</a:t>
            </a:r>
            <a:r>
              <a:rPr lang="en-US" sz="2700" dirty="0" smtClean="0"/>
              <a:t>.”  </a:t>
            </a:r>
            <a:r>
              <a:rPr lang="en-US" sz="2000" dirty="0"/>
              <a:t>(Bold emphasis added, </a:t>
            </a:r>
            <a:r>
              <a:rPr lang="en-US" sz="2000" i="1" dirty="0"/>
              <a:t>The Spirit Of Prophecy</a:t>
            </a:r>
            <a:r>
              <a:rPr lang="en-US" sz="2000" dirty="0"/>
              <a:t>, 2002, 309</a:t>
            </a:r>
            <a:r>
              <a:rPr lang="en-US" sz="2000" dirty="0" smtClean="0"/>
              <a:t>)</a:t>
            </a:r>
            <a:endParaRPr lang="en-US" sz="2800" dirty="0"/>
          </a:p>
          <a:p>
            <a:pPr marL="0" indent="0">
              <a:buFont typeface="Wingdings" pitchFamily="2" charset="2"/>
              <a:buNone/>
              <a:defRPr/>
            </a:pPr>
            <a:endParaRPr lang="en-US" sz="2600" dirty="0"/>
          </a:p>
          <a:p>
            <a:pPr marL="0" indent="0">
              <a:buFont typeface="Arial" pitchFamily="34" charset="0"/>
              <a:buNone/>
              <a:defRPr/>
            </a:pPr>
            <a:endParaRPr lang="en-US" sz="2600" dirty="0"/>
          </a:p>
          <a:p>
            <a:pPr>
              <a:defRPr/>
            </a:pPr>
            <a:endParaRPr lang="en-US" dirty="0"/>
          </a:p>
        </p:txBody>
      </p:sp>
      <p:sp>
        <p:nvSpPr>
          <p:cNvPr id="4" name="Slide Number Placeholder 3"/>
          <p:cNvSpPr>
            <a:spLocks noGrp="1"/>
          </p:cNvSpPr>
          <p:nvPr>
            <p:ph type="sldNum" sz="quarter" idx="12"/>
          </p:nvPr>
        </p:nvSpPr>
        <p:spPr/>
        <p:txBody>
          <a:bodyPr/>
          <a:lstStyle/>
          <a:p>
            <a:pPr>
              <a:defRPr/>
            </a:pPr>
            <a:fld id="{4DC21BE7-0A7C-45E8-9E6D-D35C5A9AB0BF}" type="slidenum">
              <a:rPr lang="en-US">
                <a:solidFill>
                  <a:prstClr val="white"/>
                </a:solidFill>
              </a:rPr>
              <a:pPr>
                <a:defRPr/>
              </a:pPr>
              <a:t>322</a:t>
            </a:fld>
            <a:endParaRPr lang="en-US">
              <a:solidFill>
                <a:prstClr val="white"/>
              </a:solidFill>
            </a:endParaRPr>
          </a:p>
        </p:txBody>
      </p:sp>
      <p:sp>
        <p:nvSpPr>
          <p:cNvPr id="6" name="Footer Placeholder 5"/>
          <p:cNvSpPr>
            <a:spLocks noGrp="1"/>
          </p:cNvSpPr>
          <p:nvPr>
            <p:ph type="ftr" sz="quarter" idx="11"/>
          </p:nvPr>
        </p:nvSpPr>
        <p:spPr/>
        <p:txBody>
          <a:bodyPr/>
          <a:lstStyle/>
          <a:p>
            <a:pPr>
              <a:defRPr/>
            </a:pPr>
            <a:r>
              <a:rPr lang="en-US" smtClean="0"/>
              <a:t>Kevin Kay</a:t>
            </a:r>
            <a:endParaRPr lang="en-US"/>
          </a:p>
        </p:txBody>
      </p:sp>
    </p:spTree>
    <p:extLst>
      <p:ext uri="{BB962C8B-B14F-4D97-AF65-F5344CB8AC3E}">
        <p14:creationId xmlns:p14="http://schemas.microsoft.com/office/powerpoint/2010/main" val="1627247473"/>
      </p:ext>
    </p:extLst>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par>
    </p:tnLst>
  </p:timing>
</p:sld>
</file>

<file path=ppt/slides/slide3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defRPr/>
            </a:pPr>
            <a:r>
              <a:rPr lang="en-US" dirty="0" smtClean="0">
                <a:solidFill>
                  <a:srgbClr val="FF0000"/>
                </a:solidFill>
              </a:rPr>
              <a:t>Body = Spiritual Body</a:t>
            </a:r>
            <a:endParaRPr lang="en-US" dirty="0">
              <a:solidFill>
                <a:srgbClr val="FF0000"/>
              </a:solidFill>
            </a:endParaRPr>
          </a:p>
        </p:txBody>
      </p:sp>
      <p:sp>
        <p:nvSpPr>
          <p:cNvPr id="3" name="Content Placeholder 2"/>
          <p:cNvSpPr>
            <a:spLocks noGrp="1"/>
          </p:cNvSpPr>
          <p:nvPr>
            <p:ph idx="1"/>
          </p:nvPr>
        </p:nvSpPr>
        <p:spPr/>
        <p:txBody>
          <a:bodyPr/>
          <a:lstStyle/>
          <a:p>
            <a:pPr marL="0" indent="457200">
              <a:buNone/>
              <a:defRPr/>
            </a:pPr>
            <a:r>
              <a:rPr lang="en-US" sz="2800" b="1" i="1" dirty="0"/>
              <a:t>Max King</a:t>
            </a:r>
            <a:r>
              <a:rPr lang="en-US" sz="2800" b="1" dirty="0"/>
              <a:t>:  </a:t>
            </a:r>
            <a:r>
              <a:rPr lang="en-US" sz="2800" dirty="0" smtClean="0"/>
              <a:t>“Thus</a:t>
            </a:r>
            <a:r>
              <a:rPr lang="en-US" sz="2800" dirty="0"/>
              <a:t>, </a:t>
            </a:r>
            <a:r>
              <a:rPr lang="en-US" sz="2800" b="1" dirty="0">
                <a:solidFill>
                  <a:srgbClr val="FFFF00"/>
                </a:solidFill>
              </a:rPr>
              <a:t>out of the decay of Judaism arose the spiritual body of Christianity </a:t>
            </a:r>
            <a:r>
              <a:rPr lang="en-US" sz="2800" dirty="0"/>
              <a:t>that became fully developed or resurrected by the end-time. Hence, this is the primary meaning of </a:t>
            </a:r>
            <a:r>
              <a:rPr lang="en-US" sz="2800" dirty="0" smtClean="0"/>
              <a:t>Paul’s </a:t>
            </a:r>
            <a:r>
              <a:rPr lang="en-US" sz="2800" dirty="0"/>
              <a:t>statement </a:t>
            </a:r>
            <a:r>
              <a:rPr lang="en-US" sz="2800" dirty="0" smtClean="0"/>
              <a:t>‘It </a:t>
            </a:r>
            <a:r>
              <a:rPr lang="en-US" sz="2800" dirty="0"/>
              <a:t>is sown a natural body;  it is raised a spiritual body. There is a natural body and there is a spiritual body</a:t>
            </a:r>
            <a:r>
              <a:rPr lang="en-US" sz="2800" dirty="0" smtClean="0"/>
              <a:t>.’”  </a:t>
            </a:r>
            <a:r>
              <a:rPr lang="en-US" sz="2000" dirty="0"/>
              <a:t>(</a:t>
            </a:r>
            <a:r>
              <a:rPr lang="en-US" sz="2000" i="1" dirty="0"/>
              <a:t>The Spirit of Prophecy</a:t>
            </a:r>
            <a:r>
              <a:rPr lang="en-US" sz="2000" dirty="0"/>
              <a:t>, 199-200)</a:t>
            </a:r>
            <a:endParaRPr lang="en-US" sz="2800" dirty="0"/>
          </a:p>
          <a:p>
            <a:pPr>
              <a:defRPr/>
            </a:pPr>
            <a:endParaRPr lang="en-US" dirty="0"/>
          </a:p>
        </p:txBody>
      </p:sp>
      <p:sp>
        <p:nvSpPr>
          <p:cNvPr id="4" name="Slide Number Placeholder 3"/>
          <p:cNvSpPr>
            <a:spLocks noGrp="1"/>
          </p:cNvSpPr>
          <p:nvPr>
            <p:ph type="sldNum" sz="quarter" idx="12"/>
          </p:nvPr>
        </p:nvSpPr>
        <p:spPr/>
        <p:txBody>
          <a:bodyPr/>
          <a:lstStyle/>
          <a:p>
            <a:pPr>
              <a:defRPr/>
            </a:pPr>
            <a:fld id="{32F2B39D-B6FB-4F1B-9CE5-B8C5E31D93A3}" type="slidenum">
              <a:rPr lang="en-US">
                <a:solidFill>
                  <a:prstClr val="white"/>
                </a:solidFill>
              </a:rPr>
              <a:pPr>
                <a:defRPr/>
              </a:pPr>
              <a:t>323</a:t>
            </a:fld>
            <a:endParaRPr lang="en-US">
              <a:solidFill>
                <a:prstClr val="white"/>
              </a:solidFill>
            </a:endParaRPr>
          </a:p>
        </p:txBody>
      </p:sp>
      <p:sp>
        <p:nvSpPr>
          <p:cNvPr id="6" name="Footer Placeholder 5"/>
          <p:cNvSpPr>
            <a:spLocks noGrp="1"/>
          </p:cNvSpPr>
          <p:nvPr>
            <p:ph type="ftr" sz="quarter" idx="11"/>
          </p:nvPr>
        </p:nvSpPr>
        <p:spPr/>
        <p:txBody>
          <a:bodyPr/>
          <a:lstStyle/>
          <a:p>
            <a:pPr>
              <a:defRPr/>
            </a:pPr>
            <a:r>
              <a:rPr lang="en-US" smtClean="0"/>
              <a:t>Kevin Kay</a:t>
            </a:r>
            <a:endParaRPr lang="en-US"/>
          </a:p>
        </p:txBody>
      </p:sp>
    </p:spTree>
    <p:extLst>
      <p:ext uri="{BB962C8B-B14F-4D97-AF65-F5344CB8AC3E}">
        <p14:creationId xmlns:p14="http://schemas.microsoft.com/office/powerpoint/2010/main" val="3856438379"/>
      </p:ext>
    </p:extLst>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par>
    </p:tnLst>
  </p:timing>
</p:sld>
</file>

<file path=ppt/slides/slide3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defRPr/>
            </a:pPr>
            <a:r>
              <a:rPr lang="en-US" dirty="0">
                <a:solidFill>
                  <a:srgbClr val="FF0000"/>
                </a:solidFill>
              </a:rPr>
              <a:t>Body = Spiritual </a:t>
            </a:r>
            <a:r>
              <a:rPr lang="en-US" dirty="0" smtClean="0">
                <a:solidFill>
                  <a:srgbClr val="FF0000"/>
                </a:solidFill>
              </a:rPr>
              <a:t>Body</a:t>
            </a:r>
            <a:endParaRPr lang="en-US" dirty="0">
              <a:solidFill>
                <a:srgbClr val="FF0000"/>
              </a:solidFill>
            </a:endParaRPr>
          </a:p>
        </p:txBody>
      </p:sp>
      <p:sp>
        <p:nvSpPr>
          <p:cNvPr id="3" name="Content Placeholder 2"/>
          <p:cNvSpPr>
            <a:spLocks noGrp="1"/>
          </p:cNvSpPr>
          <p:nvPr>
            <p:ph idx="1"/>
          </p:nvPr>
        </p:nvSpPr>
        <p:spPr>
          <a:xfrm>
            <a:off x="457200" y="1447800"/>
            <a:ext cx="8229600" cy="4683125"/>
          </a:xfrm>
        </p:spPr>
        <p:txBody>
          <a:bodyPr/>
          <a:lstStyle/>
          <a:p>
            <a:pPr marL="0" indent="463550">
              <a:buNone/>
              <a:defRPr/>
            </a:pPr>
            <a:r>
              <a:rPr lang="en-US" sz="2800" b="1" i="1" dirty="0">
                <a:effectLst/>
              </a:rPr>
              <a:t>Sam Dawson</a:t>
            </a:r>
            <a:r>
              <a:rPr lang="en-US" sz="2800" dirty="0">
                <a:effectLst/>
              </a:rPr>
              <a:t>:  “Paul never used </a:t>
            </a:r>
            <a:r>
              <a:rPr lang="en-US" sz="2800" b="1" dirty="0">
                <a:solidFill>
                  <a:srgbClr val="FFFF00"/>
                </a:solidFill>
                <a:effectLst/>
              </a:rPr>
              <a:t>‘bodies’</a:t>
            </a:r>
            <a:r>
              <a:rPr lang="en-US" sz="2800" dirty="0">
                <a:solidFill>
                  <a:srgbClr val="FFFF00"/>
                </a:solidFill>
                <a:effectLst/>
              </a:rPr>
              <a:t> </a:t>
            </a:r>
            <a:r>
              <a:rPr lang="en-US" sz="2800" dirty="0">
                <a:effectLst/>
              </a:rPr>
              <a:t>in this chapter.  He spoke of the resurrection of </a:t>
            </a:r>
            <a:r>
              <a:rPr lang="en-US" sz="2800" b="1" dirty="0">
                <a:solidFill>
                  <a:srgbClr val="FFFF00"/>
                </a:solidFill>
                <a:effectLst/>
              </a:rPr>
              <a:t>one body, the Old Covenant faithful who were being transformed into the body of Christ</a:t>
            </a:r>
            <a:r>
              <a:rPr lang="en-US" sz="2800" dirty="0">
                <a:effectLst/>
              </a:rPr>
              <a:t>.  The question had to do with how Jewish and Gentile saints were going to be in that one body, along with Old Covenant saints who didn’t even see or obey Christ.”  </a:t>
            </a:r>
            <a:r>
              <a:rPr lang="en-US" sz="2000" dirty="0">
                <a:effectLst/>
              </a:rPr>
              <a:t>(Bold emphasis added, </a:t>
            </a:r>
            <a:r>
              <a:rPr lang="en-US" sz="2000" i="1" dirty="0">
                <a:effectLst/>
              </a:rPr>
              <a:t>Essays on Eschatology</a:t>
            </a:r>
            <a:r>
              <a:rPr lang="en-US" sz="2000" dirty="0">
                <a:effectLst/>
              </a:rPr>
              <a:t>, 181-182)</a:t>
            </a:r>
            <a:endParaRPr lang="en-US" sz="2000" dirty="0"/>
          </a:p>
          <a:p>
            <a:pPr marL="0" indent="0">
              <a:buFont typeface="Arial" pitchFamily="34" charset="0"/>
              <a:buNone/>
              <a:defRPr/>
            </a:pPr>
            <a:endParaRPr lang="en-US" sz="2600" dirty="0"/>
          </a:p>
          <a:p>
            <a:pPr>
              <a:defRPr/>
            </a:pPr>
            <a:endParaRPr lang="en-US" dirty="0"/>
          </a:p>
        </p:txBody>
      </p:sp>
      <p:sp>
        <p:nvSpPr>
          <p:cNvPr id="4" name="Slide Number Placeholder 3"/>
          <p:cNvSpPr>
            <a:spLocks noGrp="1"/>
          </p:cNvSpPr>
          <p:nvPr>
            <p:ph type="sldNum" sz="quarter" idx="12"/>
          </p:nvPr>
        </p:nvSpPr>
        <p:spPr/>
        <p:txBody>
          <a:bodyPr/>
          <a:lstStyle/>
          <a:p>
            <a:pPr>
              <a:defRPr/>
            </a:pPr>
            <a:fld id="{4DC21BE7-0A7C-45E8-9E6D-D35C5A9AB0BF}" type="slidenum">
              <a:rPr lang="en-US">
                <a:solidFill>
                  <a:prstClr val="white"/>
                </a:solidFill>
              </a:rPr>
              <a:pPr>
                <a:defRPr/>
              </a:pPr>
              <a:t>324</a:t>
            </a:fld>
            <a:endParaRPr lang="en-US">
              <a:solidFill>
                <a:prstClr val="white"/>
              </a:solidFill>
            </a:endParaRPr>
          </a:p>
        </p:txBody>
      </p:sp>
      <p:sp>
        <p:nvSpPr>
          <p:cNvPr id="6" name="Footer Placeholder 5"/>
          <p:cNvSpPr>
            <a:spLocks noGrp="1"/>
          </p:cNvSpPr>
          <p:nvPr>
            <p:ph type="ftr" sz="quarter" idx="11"/>
          </p:nvPr>
        </p:nvSpPr>
        <p:spPr/>
        <p:txBody>
          <a:bodyPr/>
          <a:lstStyle/>
          <a:p>
            <a:pPr>
              <a:defRPr/>
            </a:pPr>
            <a:r>
              <a:rPr lang="en-US" smtClean="0"/>
              <a:t>Kevin Kay</a:t>
            </a:r>
            <a:endParaRPr lang="en-US"/>
          </a:p>
        </p:txBody>
      </p:sp>
    </p:spTree>
    <p:extLst>
      <p:ext uri="{BB962C8B-B14F-4D97-AF65-F5344CB8AC3E}">
        <p14:creationId xmlns:p14="http://schemas.microsoft.com/office/powerpoint/2010/main" val="2587281316"/>
      </p:ext>
    </p:extLst>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par>
    </p:tnLst>
  </p:timing>
</p:sld>
</file>

<file path=ppt/slides/slide3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defRPr/>
            </a:pPr>
            <a:r>
              <a:rPr lang="en-US" dirty="0" smtClean="0">
                <a:solidFill>
                  <a:srgbClr val="FF0000"/>
                </a:solidFill>
              </a:rPr>
              <a:t>Resurrection Of OT Israel</a:t>
            </a:r>
            <a:endParaRPr lang="en-US" dirty="0">
              <a:solidFill>
                <a:srgbClr val="FF0000"/>
              </a:solidFill>
            </a:endParaRPr>
          </a:p>
        </p:txBody>
      </p:sp>
      <p:graphicFrame>
        <p:nvGraphicFramePr>
          <p:cNvPr id="5" name="Content Placeholder 4"/>
          <p:cNvGraphicFramePr>
            <a:graphicFrameLocks noGrp="1"/>
          </p:cNvGraphicFramePr>
          <p:nvPr>
            <p:ph idx="1"/>
            <p:extLst>
              <p:ext uri="{D42A27DB-BD31-4B8C-83A1-F6EECF244321}">
                <p14:modId xmlns:p14="http://schemas.microsoft.com/office/powerpoint/2010/main" val="1870842923"/>
              </p:ext>
            </p:extLst>
          </p:nvPr>
        </p:nvGraphicFramePr>
        <p:xfrm>
          <a:off x="457200" y="1600200"/>
          <a:ext cx="8229600" cy="4530725"/>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4" name="Slide Number Placeholder 3"/>
          <p:cNvSpPr>
            <a:spLocks noGrp="1"/>
          </p:cNvSpPr>
          <p:nvPr>
            <p:ph type="sldNum" sz="quarter" idx="12"/>
          </p:nvPr>
        </p:nvSpPr>
        <p:spPr/>
        <p:txBody>
          <a:bodyPr/>
          <a:lstStyle/>
          <a:p>
            <a:pPr>
              <a:defRPr/>
            </a:pPr>
            <a:fld id="{5F2E8FFE-16B2-415A-8B07-B62AAC640610}" type="slidenum">
              <a:rPr lang="en-US"/>
              <a:pPr>
                <a:defRPr/>
              </a:pPr>
              <a:t>325</a:t>
            </a:fld>
            <a:endParaRPr lang="en-US"/>
          </a:p>
        </p:txBody>
      </p:sp>
      <p:sp>
        <p:nvSpPr>
          <p:cNvPr id="6" name="Footer Placeholder 5"/>
          <p:cNvSpPr>
            <a:spLocks noGrp="1"/>
          </p:cNvSpPr>
          <p:nvPr>
            <p:ph type="ftr" sz="quarter" idx="11"/>
          </p:nvPr>
        </p:nvSpPr>
        <p:spPr/>
        <p:txBody>
          <a:bodyPr/>
          <a:lstStyle/>
          <a:p>
            <a:pPr>
              <a:defRPr/>
            </a:pPr>
            <a:r>
              <a:rPr lang="en-US" smtClean="0"/>
              <a:t>Kevin Kay</a:t>
            </a:r>
            <a:endParaRPr lang="en-US"/>
          </a:p>
        </p:txBody>
      </p:sp>
    </p:spTree>
    <p:extLst>
      <p:ext uri="{BB962C8B-B14F-4D97-AF65-F5344CB8AC3E}">
        <p14:creationId xmlns:p14="http://schemas.microsoft.com/office/powerpoint/2010/main" val="1474697643"/>
      </p:ext>
    </p:extLst>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par>
    </p:tnLst>
  </p:timing>
</p:sld>
</file>

<file path=ppt/slides/slide3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defRPr/>
            </a:pPr>
            <a:r>
              <a:rPr lang="en-US" dirty="0" smtClean="0">
                <a:solidFill>
                  <a:srgbClr val="FF0000"/>
                </a:solidFill>
              </a:rPr>
              <a:t>Resurrection Of OT Israel</a:t>
            </a:r>
            <a:endParaRPr lang="en-US" dirty="0">
              <a:solidFill>
                <a:srgbClr val="FF0000"/>
              </a:solidFill>
            </a:endParaRPr>
          </a:p>
        </p:txBody>
      </p:sp>
      <p:sp>
        <p:nvSpPr>
          <p:cNvPr id="3" name="Content Placeholder 2"/>
          <p:cNvSpPr>
            <a:spLocks noGrp="1"/>
          </p:cNvSpPr>
          <p:nvPr>
            <p:ph idx="1"/>
          </p:nvPr>
        </p:nvSpPr>
        <p:spPr/>
        <p:txBody>
          <a:bodyPr/>
          <a:lstStyle/>
          <a:p>
            <a:pPr marL="0" indent="457200">
              <a:buNone/>
              <a:defRPr/>
            </a:pPr>
            <a:r>
              <a:rPr lang="en-US" sz="2800" b="1" i="1" dirty="0">
                <a:effectLst/>
              </a:rPr>
              <a:t>Sam Dawson</a:t>
            </a:r>
            <a:r>
              <a:rPr lang="en-US" sz="2800" dirty="0">
                <a:effectLst/>
              </a:rPr>
              <a:t>:  “The Old Testament foretold the resurrection quite a number of times, not the popular view of fleshly bodies coming out of holes in the ground, but a lot about </a:t>
            </a:r>
            <a:r>
              <a:rPr lang="en-US" sz="2800" b="1" dirty="0">
                <a:solidFill>
                  <a:srgbClr val="FFFF00"/>
                </a:solidFill>
                <a:effectLst/>
              </a:rPr>
              <a:t>the resurrection of Israel</a:t>
            </a:r>
            <a:r>
              <a:rPr lang="en-US" sz="2800" dirty="0">
                <a:effectLst/>
              </a:rPr>
              <a:t>:  how Israel would die, be planted like a seed, be resurrected and transformed, etc.”  </a:t>
            </a:r>
            <a:r>
              <a:rPr lang="en-US" sz="2000" dirty="0">
                <a:effectLst/>
              </a:rPr>
              <a:t>(Bold emphasis added, </a:t>
            </a:r>
            <a:r>
              <a:rPr lang="en-US" sz="2000" i="1" dirty="0">
                <a:effectLst/>
              </a:rPr>
              <a:t>Essays on Eschatology</a:t>
            </a:r>
            <a:r>
              <a:rPr lang="en-US" sz="2000" dirty="0">
                <a:effectLst/>
              </a:rPr>
              <a:t>, </a:t>
            </a:r>
            <a:r>
              <a:rPr lang="en-US" sz="2000" dirty="0" smtClean="0">
                <a:effectLst/>
              </a:rPr>
              <a:t>109)</a:t>
            </a:r>
            <a:endParaRPr lang="en-US" sz="2000" dirty="0"/>
          </a:p>
        </p:txBody>
      </p:sp>
      <p:sp>
        <p:nvSpPr>
          <p:cNvPr id="4" name="Slide Number Placeholder 3"/>
          <p:cNvSpPr>
            <a:spLocks noGrp="1"/>
          </p:cNvSpPr>
          <p:nvPr>
            <p:ph type="sldNum" sz="quarter" idx="12"/>
          </p:nvPr>
        </p:nvSpPr>
        <p:spPr/>
        <p:txBody>
          <a:bodyPr/>
          <a:lstStyle/>
          <a:p>
            <a:pPr>
              <a:defRPr/>
            </a:pPr>
            <a:fld id="{32F2B39D-B6FB-4F1B-9CE5-B8C5E31D93A3}" type="slidenum">
              <a:rPr lang="en-US">
                <a:solidFill>
                  <a:prstClr val="white"/>
                </a:solidFill>
              </a:rPr>
              <a:pPr>
                <a:defRPr/>
              </a:pPr>
              <a:t>326</a:t>
            </a:fld>
            <a:endParaRPr lang="en-US">
              <a:solidFill>
                <a:prstClr val="white"/>
              </a:solidFill>
            </a:endParaRPr>
          </a:p>
        </p:txBody>
      </p:sp>
      <p:sp>
        <p:nvSpPr>
          <p:cNvPr id="6" name="Footer Placeholder 5"/>
          <p:cNvSpPr>
            <a:spLocks noGrp="1"/>
          </p:cNvSpPr>
          <p:nvPr>
            <p:ph type="ftr" sz="quarter" idx="11"/>
          </p:nvPr>
        </p:nvSpPr>
        <p:spPr/>
        <p:txBody>
          <a:bodyPr/>
          <a:lstStyle/>
          <a:p>
            <a:pPr>
              <a:defRPr/>
            </a:pPr>
            <a:r>
              <a:rPr lang="en-US" smtClean="0"/>
              <a:t>Kevin Kay</a:t>
            </a:r>
            <a:endParaRPr lang="en-US"/>
          </a:p>
        </p:txBody>
      </p:sp>
    </p:spTree>
    <p:extLst>
      <p:ext uri="{BB962C8B-B14F-4D97-AF65-F5344CB8AC3E}">
        <p14:creationId xmlns:p14="http://schemas.microsoft.com/office/powerpoint/2010/main" val="450779270"/>
      </p:ext>
    </p:extLst>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par>
    </p:tnLst>
  </p:timing>
</p:sld>
</file>

<file path=ppt/slides/slide3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defRPr/>
            </a:pPr>
            <a:r>
              <a:rPr lang="en-US" dirty="0" smtClean="0">
                <a:solidFill>
                  <a:srgbClr val="FF0000"/>
                </a:solidFill>
              </a:rPr>
              <a:t>Resurrection Of OT Israel</a:t>
            </a:r>
            <a:endParaRPr lang="en-US" dirty="0">
              <a:solidFill>
                <a:srgbClr val="FF0000"/>
              </a:solidFill>
            </a:endParaRPr>
          </a:p>
        </p:txBody>
      </p:sp>
      <p:sp>
        <p:nvSpPr>
          <p:cNvPr id="3" name="Content Placeholder 2"/>
          <p:cNvSpPr>
            <a:spLocks noGrp="1"/>
          </p:cNvSpPr>
          <p:nvPr>
            <p:ph idx="1"/>
          </p:nvPr>
        </p:nvSpPr>
        <p:spPr/>
        <p:txBody>
          <a:bodyPr/>
          <a:lstStyle/>
          <a:p>
            <a:pPr marL="0" indent="457200">
              <a:buNone/>
              <a:defRPr/>
            </a:pPr>
            <a:r>
              <a:rPr lang="en-US" sz="2800" b="1" i="1" dirty="0">
                <a:effectLst/>
              </a:rPr>
              <a:t>Sam Dawson</a:t>
            </a:r>
            <a:r>
              <a:rPr lang="en-US" sz="2800" dirty="0">
                <a:effectLst/>
              </a:rPr>
              <a:t>:  “[T]he resurrection Paul spoke of in I Corinthians 15 was </a:t>
            </a:r>
            <a:r>
              <a:rPr lang="en-US" sz="2800" b="1" dirty="0">
                <a:solidFill>
                  <a:srgbClr val="FFFF00"/>
                </a:solidFill>
                <a:effectLst/>
              </a:rPr>
              <a:t>not a resurrection of physical bodies</a:t>
            </a:r>
            <a:r>
              <a:rPr lang="en-US" sz="2800" dirty="0">
                <a:effectLst/>
              </a:rPr>
              <a:t> out of holes in the ground, but </a:t>
            </a:r>
            <a:r>
              <a:rPr lang="en-US" sz="2800" b="1" dirty="0">
                <a:solidFill>
                  <a:srgbClr val="FFFF00"/>
                </a:solidFill>
                <a:effectLst/>
              </a:rPr>
              <a:t>the resurrection of Old Covenant Israel</a:t>
            </a:r>
            <a:r>
              <a:rPr lang="en-US" sz="2800" dirty="0">
                <a:solidFill>
                  <a:srgbClr val="FFFF00"/>
                </a:solidFill>
                <a:effectLst/>
              </a:rPr>
              <a:t> </a:t>
            </a:r>
            <a:r>
              <a:rPr lang="en-US" sz="2800" dirty="0">
                <a:effectLst/>
              </a:rPr>
              <a:t>from the death of its fellowship with God.”  </a:t>
            </a:r>
            <a:r>
              <a:rPr lang="en-US" sz="2000" dirty="0">
                <a:effectLst/>
              </a:rPr>
              <a:t>(Bold emphasis added, </a:t>
            </a:r>
            <a:r>
              <a:rPr lang="en-US" sz="2000" i="1" dirty="0">
                <a:effectLst/>
              </a:rPr>
              <a:t>Essays on Eschatology</a:t>
            </a:r>
            <a:r>
              <a:rPr lang="en-US" sz="2000" dirty="0">
                <a:effectLst/>
              </a:rPr>
              <a:t>, </a:t>
            </a:r>
            <a:r>
              <a:rPr lang="en-US" sz="2000" dirty="0" smtClean="0">
                <a:effectLst/>
              </a:rPr>
              <a:t>113)</a:t>
            </a:r>
            <a:endParaRPr lang="en-US" sz="2000" dirty="0"/>
          </a:p>
        </p:txBody>
      </p:sp>
      <p:sp>
        <p:nvSpPr>
          <p:cNvPr id="4" name="Slide Number Placeholder 3"/>
          <p:cNvSpPr>
            <a:spLocks noGrp="1"/>
          </p:cNvSpPr>
          <p:nvPr>
            <p:ph type="sldNum" sz="quarter" idx="12"/>
          </p:nvPr>
        </p:nvSpPr>
        <p:spPr/>
        <p:txBody>
          <a:bodyPr/>
          <a:lstStyle/>
          <a:p>
            <a:pPr>
              <a:defRPr/>
            </a:pPr>
            <a:fld id="{32F2B39D-B6FB-4F1B-9CE5-B8C5E31D93A3}" type="slidenum">
              <a:rPr lang="en-US">
                <a:solidFill>
                  <a:prstClr val="white"/>
                </a:solidFill>
              </a:rPr>
              <a:pPr>
                <a:defRPr/>
              </a:pPr>
              <a:t>327</a:t>
            </a:fld>
            <a:endParaRPr lang="en-US">
              <a:solidFill>
                <a:prstClr val="white"/>
              </a:solidFill>
            </a:endParaRPr>
          </a:p>
        </p:txBody>
      </p:sp>
      <p:sp>
        <p:nvSpPr>
          <p:cNvPr id="6" name="Footer Placeholder 5"/>
          <p:cNvSpPr>
            <a:spLocks noGrp="1"/>
          </p:cNvSpPr>
          <p:nvPr>
            <p:ph type="ftr" sz="quarter" idx="11"/>
          </p:nvPr>
        </p:nvSpPr>
        <p:spPr/>
        <p:txBody>
          <a:bodyPr/>
          <a:lstStyle/>
          <a:p>
            <a:pPr>
              <a:defRPr/>
            </a:pPr>
            <a:r>
              <a:rPr lang="en-US" smtClean="0"/>
              <a:t>Kevin Kay</a:t>
            </a:r>
            <a:endParaRPr lang="en-US"/>
          </a:p>
        </p:txBody>
      </p:sp>
    </p:spTree>
    <p:extLst>
      <p:ext uri="{BB962C8B-B14F-4D97-AF65-F5344CB8AC3E}">
        <p14:creationId xmlns:p14="http://schemas.microsoft.com/office/powerpoint/2010/main" val="1630591492"/>
      </p:ext>
    </p:extLst>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par>
    </p:tnLst>
  </p:timing>
</p:sld>
</file>

<file path=ppt/slides/slide3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defRPr/>
            </a:pPr>
            <a:r>
              <a:rPr lang="en-US" dirty="0" smtClean="0">
                <a:solidFill>
                  <a:srgbClr val="FF0000"/>
                </a:solidFill>
              </a:rPr>
              <a:t>Resurrection Of OT Israel</a:t>
            </a:r>
            <a:endParaRPr lang="en-US" dirty="0">
              <a:solidFill>
                <a:srgbClr val="FF0000"/>
              </a:solidFill>
            </a:endParaRPr>
          </a:p>
        </p:txBody>
      </p:sp>
      <p:sp>
        <p:nvSpPr>
          <p:cNvPr id="3" name="Content Placeholder 2"/>
          <p:cNvSpPr>
            <a:spLocks noGrp="1"/>
          </p:cNvSpPr>
          <p:nvPr>
            <p:ph idx="1"/>
          </p:nvPr>
        </p:nvSpPr>
        <p:spPr/>
        <p:txBody>
          <a:bodyPr/>
          <a:lstStyle/>
          <a:p>
            <a:pPr marL="0" indent="457200">
              <a:buNone/>
              <a:defRPr/>
            </a:pPr>
            <a:r>
              <a:rPr lang="en-US" sz="2800" b="1" i="1" dirty="0">
                <a:effectLst/>
              </a:rPr>
              <a:t>Sam Dawson</a:t>
            </a:r>
            <a:r>
              <a:rPr lang="en-US" sz="2800" dirty="0">
                <a:effectLst/>
              </a:rPr>
              <a:t>:  “…Paul’s preaching on the resurrection was based squarely on nothing but the teaching of Moses and the prophets.  Moses and the prophets </a:t>
            </a:r>
            <a:r>
              <a:rPr lang="en-US" sz="2800" b="1" dirty="0">
                <a:solidFill>
                  <a:srgbClr val="FFFF00"/>
                </a:solidFill>
                <a:effectLst/>
              </a:rPr>
              <a:t>knew nothing about a resurrection of physical bodies </a:t>
            </a:r>
            <a:r>
              <a:rPr lang="en-US" sz="2800" dirty="0">
                <a:effectLst/>
              </a:rPr>
              <a:t>out of holes in the ground, yet Paul said he preached just like them, and that the Corinthians received that same teaching.”  </a:t>
            </a:r>
            <a:r>
              <a:rPr lang="en-US" sz="2000" dirty="0" smtClean="0">
                <a:effectLst/>
              </a:rPr>
              <a:t>(Bold emphasis added, </a:t>
            </a:r>
            <a:r>
              <a:rPr lang="en-US" sz="2000" i="1" dirty="0" smtClean="0">
                <a:effectLst/>
              </a:rPr>
              <a:t>Essays </a:t>
            </a:r>
            <a:r>
              <a:rPr lang="en-US" sz="2000" i="1" dirty="0">
                <a:effectLst/>
              </a:rPr>
              <a:t>on Eschatology</a:t>
            </a:r>
            <a:r>
              <a:rPr lang="en-US" sz="2000" dirty="0">
                <a:effectLst/>
              </a:rPr>
              <a:t>, 132)</a:t>
            </a:r>
            <a:endParaRPr lang="en-US" sz="2000" dirty="0"/>
          </a:p>
        </p:txBody>
      </p:sp>
      <p:sp>
        <p:nvSpPr>
          <p:cNvPr id="4" name="Slide Number Placeholder 3"/>
          <p:cNvSpPr>
            <a:spLocks noGrp="1"/>
          </p:cNvSpPr>
          <p:nvPr>
            <p:ph type="sldNum" sz="quarter" idx="12"/>
          </p:nvPr>
        </p:nvSpPr>
        <p:spPr/>
        <p:txBody>
          <a:bodyPr/>
          <a:lstStyle/>
          <a:p>
            <a:pPr>
              <a:defRPr/>
            </a:pPr>
            <a:fld id="{32F2B39D-B6FB-4F1B-9CE5-B8C5E31D93A3}" type="slidenum">
              <a:rPr lang="en-US">
                <a:solidFill>
                  <a:prstClr val="white"/>
                </a:solidFill>
              </a:rPr>
              <a:pPr>
                <a:defRPr/>
              </a:pPr>
              <a:t>328</a:t>
            </a:fld>
            <a:endParaRPr lang="en-US">
              <a:solidFill>
                <a:prstClr val="white"/>
              </a:solidFill>
            </a:endParaRPr>
          </a:p>
        </p:txBody>
      </p:sp>
      <p:sp>
        <p:nvSpPr>
          <p:cNvPr id="6" name="Footer Placeholder 5"/>
          <p:cNvSpPr>
            <a:spLocks noGrp="1"/>
          </p:cNvSpPr>
          <p:nvPr>
            <p:ph type="ftr" sz="quarter" idx="11"/>
          </p:nvPr>
        </p:nvSpPr>
        <p:spPr/>
        <p:txBody>
          <a:bodyPr/>
          <a:lstStyle/>
          <a:p>
            <a:pPr>
              <a:defRPr/>
            </a:pPr>
            <a:r>
              <a:rPr lang="en-US" smtClean="0"/>
              <a:t>Kevin Kay</a:t>
            </a:r>
            <a:endParaRPr lang="en-US"/>
          </a:p>
        </p:txBody>
      </p:sp>
    </p:spTree>
    <p:extLst>
      <p:ext uri="{BB962C8B-B14F-4D97-AF65-F5344CB8AC3E}">
        <p14:creationId xmlns:p14="http://schemas.microsoft.com/office/powerpoint/2010/main" val="2409698731"/>
      </p:ext>
    </p:extLst>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par>
    </p:tnLst>
  </p:timing>
</p:sld>
</file>

<file path=ppt/slides/slide3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Paul Quotes The OT</a:t>
            </a:r>
            <a:endParaRPr lang="en-US" dirty="0"/>
          </a:p>
        </p:txBody>
      </p:sp>
      <p:sp>
        <p:nvSpPr>
          <p:cNvPr id="5" name="Text Placeholder 4"/>
          <p:cNvSpPr>
            <a:spLocks noGrp="1"/>
          </p:cNvSpPr>
          <p:nvPr>
            <p:ph type="body" idx="1"/>
          </p:nvPr>
        </p:nvSpPr>
        <p:spPr>
          <a:solidFill>
            <a:srgbClr val="C00000"/>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anchor="ctr"/>
          <a:lstStyle/>
          <a:p>
            <a:pPr algn="ctr"/>
            <a:r>
              <a:rPr lang="en-US" sz="2800" dirty="0" smtClean="0"/>
              <a:t>1 Cor. 15:54</a:t>
            </a:r>
            <a:endParaRPr lang="en-US" sz="2800" dirty="0"/>
          </a:p>
        </p:txBody>
      </p:sp>
      <p:sp>
        <p:nvSpPr>
          <p:cNvPr id="6" name="Content Placeholder 5"/>
          <p:cNvSpPr>
            <a:spLocks noGrp="1"/>
          </p:cNvSpPr>
          <p:nvPr>
            <p:ph sz="half" idx="2"/>
          </p:nvPr>
        </p:nvSpPr>
        <p:spPr>
          <a:xfrm>
            <a:off x="457200" y="2362199"/>
            <a:ext cx="4040188" cy="3763963"/>
          </a:xfrm>
        </p:spPr>
        <p:txBody>
          <a:bodyPr/>
          <a:lstStyle/>
          <a:p>
            <a:pPr marL="0" marR="0" indent="457200">
              <a:lnSpc>
                <a:spcPct val="115000"/>
              </a:lnSpc>
              <a:spcBef>
                <a:spcPts val="0"/>
              </a:spcBef>
              <a:spcAft>
                <a:spcPts val="1000"/>
              </a:spcAft>
              <a:buNone/>
            </a:pPr>
            <a:r>
              <a:rPr lang="en-US" dirty="0" smtClean="0">
                <a:effectLst/>
              </a:rPr>
              <a:t>So </a:t>
            </a:r>
            <a:r>
              <a:rPr lang="en-US" dirty="0">
                <a:effectLst/>
              </a:rPr>
              <a:t>when this corruptible has put on incorruption, and this mortal has put on immortality, then shall be brought to pass the saying that is written: </a:t>
            </a:r>
            <a:r>
              <a:rPr lang="en-US" b="1" dirty="0">
                <a:solidFill>
                  <a:srgbClr val="FFFF00"/>
                </a:solidFill>
                <a:effectLst/>
              </a:rPr>
              <a:t>“Death is swallowed up in victory.” </a:t>
            </a:r>
          </a:p>
          <a:p>
            <a:endParaRPr lang="en-US" dirty="0"/>
          </a:p>
        </p:txBody>
      </p:sp>
      <p:sp>
        <p:nvSpPr>
          <p:cNvPr id="7" name="Text Placeholder 6"/>
          <p:cNvSpPr>
            <a:spLocks noGrp="1"/>
          </p:cNvSpPr>
          <p:nvPr>
            <p:ph type="body" sz="quarter" idx="3"/>
          </p:nvPr>
        </p:nvSpPr>
        <p:spPr>
          <a:solidFill>
            <a:srgbClr val="C00000"/>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anchor="ctr"/>
          <a:lstStyle/>
          <a:p>
            <a:pPr algn="ctr"/>
            <a:r>
              <a:rPr lang="en-US" sz="2800" dirty="0" smtClean="0"/>
              <a:t>Isa. 25:8</a:t>
            </a:r>
            <a:endParaRPr lang="en-US" sz="2800" dirty="0"/>
          </a:p>
        </p:txBody>
      </p:sp>
      <p:sp>
        <p:nvSpPr>
          <p:cNvPr id="8" name="Content Placeholder 7"/>
          <p:cNvSpPr>
            <a:spLocks noGrp="1"/>
          </p:cNvSpPr>
          <p:nvPr>
            <p:ph sz="quarter" idx="4"/>
          </p:nvPr>
        </p:nvSpPr>
        <p:spPr>
          <a:xfrm>
            <a:off x="4645025" y="2362199"/>
            <a:ext cx="4041775" cy="3763963"/>
          </a:xfrm>
        </p:spPr>
        <p:txBody>
          <a:bodyPr/>
          <a:lstStyle/>
          <a:p>
            <a:pPr marL="0" indent="457200">
              <a:buNone/>
            </a:pPr>
            <a:r>
              <a:rPr lang="en-US" b="1" dirty="0" smtClean="0">
                <a:solidFill>
                  <a:srgbClr val="FFFF00"/>
                </a:solidFill>
                <a:effectLst/>
              </a:rPr>
              <a:t>He </a:t>
            </a:r>
            <a:r>
              <a:rPr lang="en-US" b="1" dirty="0">
                <a:solidFill>
                  <a:srgbClr val="FFFF00"/>
                </a:solidFill>
                <a:effectLst/>
              </a:rPr>
              <a:t>will swallow up death forever</a:t>
            </a:r>
            <a:r>
              <a:rPr lang="en-US" dirty="0">
                <a:effectLst/>
              </a:rPr>
              <a:t>, And the Lord </a:t>
            </a:r>
            <a:r>
              <a:rPr lang="en-US" cap="small" dirty="0">
                <a:effectLst/>
              </a:rPr>
              <a:t>God</a:t>
            </a:r>
            <a:r>
              <a:rPr lang="en-US" dirty="0">
                <a:effectLst/>
              </a:rPr>
              <a:t> will wipe away tears from all faces; The rebuke of His people He will take away from all the earth; For the </a:t>
            </a:r>
            <a:r>
              <a:rPr lang="en-US" cap="small" dirty="0">
                <a:effectLst/>
              </a:rPr>
              <a:t>Lord</a:t>
            </a:r>
            <a:r>
              <a:rPr lang="en-US" dirty="0">
                <a:effectLst/>
              </a:rPr>
              <a:t> has spoken. </a:t>
            </a:r>
          </a:p>
          <a:p>
            <a:endParaRPr lang="en-US" dirty="0"/>
          </a:p>
        </p:txBody>
      </p:sp>
      <p:sp>
        <p:nvSpPr>
          <p:cNvPr id="4" name="Slide Number Placeholder 3"/>
          <p:cNvSpPr>
            <a:spLocks noGrp="1"/>
          </p:cNvSpPr>
          <p:nvPr>
            <p:ph type="sldNum" sz="quarter" idx="12"/>
          </p:nvPr>
        </p:nvSpPr>
        <p:spPr/>
        <p:txBody>
          <a:bodyPr/>
          <a:lstStyle/>
          <a:p>
            <a:pPr>
              <a:defRPr/>
            </a:pPr>
            <a:fld id="{A4F3638C-56A7-4D86-A7E5-624150A63992}" type="slidenum">
              <a:rPr lang="en-US" smtClean="0"/>
              <a:pPr>
                <a:defRPr/>
              </a:pPr>
              <a:t>329</a:t>
            </a:fld>
            <a:endParaRPr lang="en-US"/>
          </a:p>
        </p:txBody>
      </p:sp>
      <p:sp>
        <p:nvSpPr>
          <p:cNvPr id="9" name="Footer Placeholder 8"/>
          <p:cNvSpPr>
            <a:spLocks noGrp="1"/>
          </p:cNvSpPr>
          <p:nvPr>
            <p:ph type="ftr" sz="quarter" idx="11"/>
          </p:nvPr>
        </p:nvSpPr>
        <p:spPr/>
        <p:txBody>
          <a:bodyPr/>
          <a:lstStyle/>
          <a:p>
            <a:pPr>
              <a:defRPr/>
            </a:pPr>
            <a:r>
              <a:rPr lang="en-US" smtClean="0"/>
              <a:t>Kevin Kay</a:t>
            </a:r>
            <a:endParaRPr lang="en-US"/>
          </a:p>
        </p:txBody>
      </p:sp>
    </p:spTree>
    <p:extLst>
      <p:ext uri="{BB962C8B-B14F-4D97-AF65-F5344CB8AC3E}">
        <p14:creationId xmlns:p14="http://schemas.microsoft.com/office/powerpoint/2010/main" val="882089142"/>
      </p:ext>
    </p:extLst>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par>
    </p:tn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i="1" dirty="0"/>
              <a:t>The Epistle Of Barnabas</a:t>
            </a:r>
            <a:br>
              <a:rPr lang="en-US" i="1" dirty="0"/>
            </a:br>
            <a:r>
              <a:rPr lang="en-US" sz="3000" dirty="0">
                <a:latin typeface="+mn-lt"/>
              </a:rPr>
              <a:t>(ca. AD 70-100)</a:t>
            </a:r>
          </a:p>
        </p:txBody>
      </p:sp>
      <p:sp>
        <p:nvSpPr>
          <p:cNvPr id="3" name="Content Placeholder 2"/>
          <p:cNvSpPr>
            <a:spLocks noGrp="1"/>
          </p:cNvSpPr>
          <p:nvPr>
            <p:ph idx="1"/>
          </p:nvPr>
        </p:nvSpPr>
        <p:spPr/>
        <p:txBody>
          <a:bodyPr/>
          <a:lstStyle/>
          <a:p>
            <a:pPr marL="0" indent="457200">
              <a:buNone/>
            </a:pPr>
            <a:r>
              <a:rPr lang="en-US" sz="2800" dirty="0" smtClean="0"/>
              <a:t>“And </a:t>
            </a:r>
            <a:r>
              <a:rPr lang="en-US" sz="2800" dirty="0"/>
              <a:t>be ye taught of God, inquiring diligently what the Lord asks from you; and </a:t>
            </a:r>
            <a:r>
              <a:rPr lang="en-US" sz="2800" b="1" dirty="0">
                <a:solidFill>
                  <a:srgbClr val="FFFF00"/>
                </a:solidFill>
              </a:rPr>
              <a:t>do it that ye may be safe in the day of judgment</a:t>
            </a:r>
            <a:r>
              <a:rPr lang="en-US" sz="2800" dirty="0" smtClean="0"/>
              <a:t>.”  </a:t>
            </a:r>
            <a:r>
              <a:rPr lang="en-US" sz="2000" dirty="0" smtClean="0"/>
              <a:t>(ANF, 1:149)</a:t>
            </a:r>
          </a:p>
        </p:txBody>
      </p:sp>
      <p:sp>
        <p:nvSpPr>
          <p:cNvPr id="4" name="Slide Number Placeholder 3"/>
          <p:cNvSpPr>
            <a:spLocks noGrp="1"/>
          </p:cNvSpPr>
          <p:nvPr>
            <p:ph type="sldNum" sz="quarter" idx="12"/>
          </p:nvPr>
        </p:nvSpPr>
        <p:spPr/>
        <p:txBody>
          <a:bodyPr/>
          <a:lstStyle/>
          <a:p>
            <a:pPr>
              <a:defRPr/>
            </a:pPr>
            <a:fld id="{A4F3638C-56A7-4D86-A7E5-624150A63992}" type="slidenum">
              <a:rPr lang="en-US" smtClean="0">
                <a:solidFill>
                  <a:srgbClr val="FFFFFF"/>
                </a:solidFill>
              </a:rPr>
              <a:pPr>
                <a:defRPr/>
              </a:pPr>
              <a:t>33</a:t>
            </a:fld>
            <a:endParaRPr lang="en-US">
              <a:solidFill>
                <a:srgbClr val="FFFFFF"/>
              </a:solidFill>
            </a:endParaRPr>
          </a:p>
        </p:txBody>
      </p:sp>
    </p:spTree>
    <p:extLst>
      <p:ext uri="{BB962C8B-B14F-4D97-AF65-F5344CB8AC3E}">
        <p14:creationId xmlns:p14="http://schemas.microsoft.com/office/powerpoint/2010/main" val="3041301602"/>
      </p:ext>
    </p:extLst>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par>
    </p:tnLst>
  </p:timing>
</p:sld>
</file>

<file path=ppt/slides/slide3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Paul Quotes The OT</a:t>
            </a:r>
            <a:endParaRPr lang="en-US" dirty="0"/>
          </a:p>
        </p:txBody>
      </p:sp>
      <p:sp>
        <p:nvSpPr>
          <p:cNvPr id="5" name="Text Placeholder 4"/>
          <p:cNvSpPr>
            <a:spLocks noGrp="1"/>
          </p:cNvSpPr>
          <p:nvPr>
            <p:ph type="body" idx="1"/>
          </p:nvPr>
        </p:nvSpPr>
        <p:spPr>
          <a:solidFill>
            <a:srgbClr val="C00000"/>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anchor="ctr"/>
          <a:lstStyle/>
          <a:p>
            <a:pPr algn="ctr"/>
            <a:r>
              <a:rPr lang="en-US" sz="2800" dirty="0" smtClean="0"/>
              <a:t>1 Cor. 15:55</a:t>
            </a:r>
            <a:endParaRPr lang="en-US" sz="2800" dirty="0"/>
          </a:p>
        </p:txBody>
      </p:sp>
      <p:sp>
        <p:nvSpPr>
          <p:cNvPr id="6" name="Content Placeholder 5"/>
          <p:cNvSpPr>
            <a:spLocks noGrp="1"/>
          </p:cNvSpPr>
          <p:nvPr>
            <p:ph sz="half" idx="2"/>
          </p:nvPr>
        </p:nvSpPr>
        <p:spPr>
          <a:xfrm>
            <a:off x="457200" y="2362199"/>
            <a:ext cx="4040188" cy="3763963"/>
          </a:xfrm>
        </p:spPr>
        <p:txBody>
          <a:bodyPr/>
          <a:lstStyle/>
          <a:p>
            <a:pPr marL="0" indent="457200">
              <a:buNone/>
            </a:pPr>
            <a:r>
              <a:rPr lang="en-US" b="1" dirty="0">
                <a:solidFill>
                  <a:srgbClr val="FFFF00"/>
                </a:solidFill>
                <a:effectLst/>
              </a:rPr>
              <a:t>“O Death, where is your sting? O Hades, where is your victory?” </a:t>
            </a:r>
          </a:p>
          <a:p>
            <a:endParaRPr lang="en-US" dirty="0"/>
          </a:p>
        </p:txBody>
      </p:sp>
      <p:sp>
        <p:nvSpPr>
          <p:cNvPr id="7" name="Text Placeholder 6"/>
          <p:cNvSpPr>
            <a:spLocks noGrp="1"/>
          </p:cNvSpPr>
          <p:nvPr>
            <p:ph type="body" sz="quarter" idx="3"/>
          </p:nvPr>
        </p:nvSpPr>
        <p:spPr>
          <a:solidFill>
            <a:srgbClr val="C00000"/>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anchor="ctr"/>
          <a:lstStyle/>
          <a:p>
            <a:pPr algn="ctr"/>
            <a:r>
              <a:rPr lang="en-US" sz="2800" dirty="0" smtClean="0"/>
              <a:t>Hos. 13:14</a:t>
            </a:r>
            <a:endParaRPr lang="en-US" sz="2800" dirty="0"/>
          </a:p>
        </p:txBody>
      </p:sp>
      <p:sp>
        <p:nvSpPr>
          <p:cNvPr id="8" name="Content Placeholder 7"/>
          <p:cNvSpPr>
            <a:spLocks noGrp="1"/>
          </p:cNvSpPr>
          <p:nvPr>
            <p:ph sz="quarter" idx="4"/>
          </p:nvPr>
        </p:nvSpPr>
        <p:spPr>
          <a:xfrm>
            <a:off x="4645025" y="2362199"/>
            <a:ext cx="4041775" cy="3763963"/>
          </a:xfrm>
        </p:spPr>
        <p:txBody>
          <a:bodyPr/>
          <a:lstStyle/>
          <a:p>
            <a:pPr marL="0" indent="457200">
              <a:buNone/>
            </a:pPr>
            <a:r>
              <a:rPr lang="en-US" dirty="0" smtClean="0">
                <a:effectLst/>
              </a:rPr>
              <a:t>“I </a:t>
            </a:r>
            <a:r>
              <a:rPr lang="en-US" dirty="0">
                <a:effectLst/>
              </a:rPr>
              <a:t>will ransom them from the power of the grave; I will redeem them from death. </a:t>
            </a:r>
            <a:r>
              <a:rPr lang="en-US" b="1" dirty="0">
                <a:solidFill>
                  <a:srgbClr val="FFFF00"/>
                </a:solidFill>
                <a:effectLst/>
              </a:rPr>
              <a:t>O Death, I will be your plagues! O Grave, I will be your destruction</a:t>
            </a:r>
            <a:r>
              <a:rPr lang="en-US" dirty="0">
                <a:effectLst/>
              </a:rPr>
              <a:t>! Pity is hidden from My eyes.” </a:t>
            </a:r>
          </a:p>
          <a:p>
            <a:endParaRPr lang="en-US" dirty="0"/>
          </a:p>
        </p:txBody>
      </p:sp>
      <p:sp>
        <p:nvSpPr>
          <p:cNvPr id="4" name="Slide Number Placeholder 3"/>
          <p:cNvSpPr>
            <a:spLocks noGrp="1"/>
          </p:cNvSpPr>
          <p:nvPr>
            <p:ph type="sldNum" sz="quarter" idx="12"/>
          </p:nvPr>
        </p:nvSpPr>
        <p:spPr/>
        <p:txBody>
          <a:bodyPr/>
          <a:lstStyle/>
          <a:p>
            <a:pPr>
              <a:defRPr/>
            </a:pPr>
            <a:fld id="{A4F3638C-56A7-4D86-A7E5-624150A63992}" type="slidenum">
              <a:rPr lang="en-US" smtClean="0"/>
              <a:pPr>
                <a:defRPr/>
              </a:pPr>
              <a:t>330</a:t>
            </a:fld>
            <a:endParaRPr lang="en-US"/>
          </a:p>
        </p:txBody>
      </p:sp>
      <p:sp>
        <p:nvSpPr>
          <p:cNvPr id="9" name="Footer Placeholder 8"/>
          <p:cNvSpPr>
            <a:spLocks noGrp="1"/>
          </p:cNvSpPr>
          <p:nvPr>
            <p:ph type="ftr" sz="quarter" idx="11"/>
          </p:nvPr>
        </p:nvSpPr>
        <p:spPr/>
        <p:txBody>
          <a:bodyPr/>
          <a:lstStyle/>
          <a:p>
            <a:pPr>
              <a:defRPr/>
            </a:pPr>
            <a:r>
              <a:rPr lang="en-US" smtClean="0"/>
              <a:t>Kevin Kay</a:t>
            </a:r>
            <a:endParaRPr lang="en-US"/>
          </a:p>
        </p:txBody>
      </p:sp>
    </p:spTree>
    <p:extLst>
      <p:ext uri="{BB962C8B-B14F-4D97-AF65-F5344CB8AC3E}">
        <p14:creationId xmlns:p14="http://schemas.microsoft.com/office/powerpoint/2010/main" val="3797664488"/>
      </p:ext>
    </p:extLst>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par>
    </p:tnLst>
  </p:timing>
</p:sld>
</file>

<file path=ppt/slides/slide3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Paul Quotes The OT</a:t>
            </a:r>
            <a:endParaRPr lang="en-US" dirty="0"/>
          </a:p>
        </p:txBody>
      </p:sp>
      <p:sp>
        <p:nvSpPr>
          <p:cNvPr id="5" name="Text Placeholder 4"/>
          <p:cNvSpPr>
            <a:spLocks noGrp="1"/>
          </p:cNvSpPr>
          <p:nvPr>
            <p:ph type="body" idx="1"/>
          </p:nvPr>
        </p:nvSpPr>
        <p:spPr>
          <a:solidFill>
            <a:srgbClr val="C00000"/>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anchor="ctr"/>
          <a:lstStyle/>
          <a:p>
            <a:pPr algn="ctr"/>
            <a:r>
              <a:rPr lang="en-US" sz="2800" dirty="0" smtClean="0"/>
              <a:t>1 Cor. 15:55</a:t>
            </a:r>
            <a:endParaRPr lang="en-US" sz="2800" dirty="0"/>
          </a:p>
        </p:txBody>
      </p:sp>
      <p:sp>
        <p:nvSpPr>
          <p:cNvPr id="6" name="Content Placeholder 5"/>
          <p:cNvSpPr>
            <a:spLocks noGrp="1"/>
          </p:cNvSpPr>
          <p:nvPr>
            <p:ph sz="half" idx="2"/>
          </p:nvPr>
        </p:nvSpPr>
        <p:spPr>
          <a:xfrm>
            <a:off x="457200" y="2362199"/>
            <a:ext cx="4040188" cy="3763963"/>
          </a:xfrm>
        </p:spPr>
        <p:txBody>
          <a:bodyPr/>
          <a:lstStyle/>
          <a:p>
            <a:pPr marL="0" indent="457200">
              <a:buNone/>
            </a:pPr>
            <a:r>
              <a:rPr lang="en-US" b="1" dirty="0">
                <a:solidFill>
                  <a:srgbClr val="FFFF00"/>
                </a:solidFill>
                <a:effectLst/>
              </a:rPr>
              <a:t>“O Death, where is your sting? O Hades, where is your victory?” </a:t>
            </a:r>
          </a:p>
          <a:p>
            <a:endParaRPr lang="en-US" dirty="0"/>
          </a:p>
        </p:txBody>
      </p:sp>
      <p:sp>
        <p:nvSpPr>
          <p:cNvPr id="7" name="Text Placeholder 6"/>
          <p:cNvSpPr>
            <a:spLocks noGrp="1"/>
          </p:cNvSpPr>
          <p:nvPr>
            <p:ph type="body" sz="quarter" idx="3"/>
          </p:nvPr>
        </p:nvSpPr>
        <p:spPr>
          <a:solidFill>
            <a:srgbClr val="C00000"/>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anchor="ctr"/>
          <a:lstStyle/>
          <a:p>
            <a:pPr algn="ctr"/>
            <a:r>
              <a:rPr lang="en-US" sz="2800" dirty="0" smtClean="0"/>
              <a:t>Hos. 13:14</a:t>
            </a:r>
            <a:endParaRPr lang="en-US" sz="2800" dirty="0"/>
          </a:p>
        </p:txBody>
      </p:sp>
      <p:sp>
        <p:nvSpPr>
          <p:cNvPr id="8" name="Content Placeholder 7"/>
          <p:cNvSpPr>
            <a:spLocks noGrp="1"/>
          </p:cNvSpPr>
          <p:nvPr>
            <p:ph sz="quarter" idx="4"/>
          </p:nvPr>
        </p:nvSpPr>
        <p:spPr>
          <a:xfrm>
            <a:off x="4645025" y="2362199"/>
            <a:ext cx="4041775" cy="3763963"/>
          </a:xfrm>
        </p:spPr>
        <p:txBody>
          <a:bodyPr/>
          <a:lstStyle/>
          <a:p>
            <a:pPr marL="0" indent="457200">
              <a:buNone/>
            </a:pPr>
            <a:r>
              <a:rPr lang="en-US" dirty="0" smtClean="0"/>
              <a:t>“From (the) hand of Hades I will rescue them and from death I will ransom them.  </a:t>
            </a:r>
            <a:r>
              <a:rPr lang="en-US" b="1" dirty="0">
                <a:solidFill>
                  <a:srgbClr val="FFFF00"/>
                </a:solidFill>
                <a:effectLst/>
              </a:rPr>
              <a:t>Where (is) – penalty, your O death?  Where (is) – sting, your O Hades?  </a:t>
            </a:r>
            <a:r>
              <a:rPr lang="en-US" dirty="0" smtClean="0"/>
              <a:t>Comfort is hidden away from eyes my.”  </a:t>
            </a:r>
            <a:r>
              <a:rPr lang="en-US" sz="2000" dirty="0" smtClean="0"/>
              <a:t>(</a:t>
            </a:r>
            <a:r>
              <a:rPr lang="en-US" sz="2000" i="1" dirty="0" smtClean="0"/>
              <a:t>The </a:t>
            </a:r>
            <a:r>
              <a:rPr lang="en-US" sz="2000" i="1" dirty="0" err="1" smtClean="0"/>
              <a:t>Lexham</a:t>
            </a:r>
            <a:r>
              <a:rPr lang="en-US" sz="2000" i="1" dirty="0" smtClean="0"/>
              <a:t> Greek-English Interlinear Septuagint</a:t>
            </a:r>
            <a:r>
              <a:rPr lang="en-US" sz="2000" dirty="0" smtClean="0"/>
              <a:t>)</a:t>
            </a:r>
            <a:endParaRPr lang="en-US" sz="2000" dirty="0"/>
          </a:p>
        </p:txBody>
      </p:sp>
      <p:sp>
        <p:nvSpPr>
          <p:cNvPr id="4" name="Slide Number Placeholder 3"/>
          <p:cNvSpPr>
            <a:spLocks noGrp="1"/>
          </p:cNvSpPr>
          <p:nvPr>
            <p:ph type="sldNum" sz="quarter" idx="12"/>
          </p:nvPr>
        </p:nvSpPr>
        <p:spPr/>
        <p:txBody>
          <a:bodyPr/>
          <a:lstStyle/>
          <a:p>
            <a:pPr>
              <a:defRPr/>
            </a:pPr>
            <a:fld id="{A4F3638C-56A7-4D86-A7E5-624150A63992}" type="slidenum">
              <a:rPr lang="en-US" smtClean="0"/>
              <a:pPr>
                <a:defRPr/>
              </a:pPr>
              <a:t>331</a:t>
            </a:fld>
            <a:endParaRPr lang="en-US"/>
          </a:p>
        </p:txBody>
      </p:sp>
      <p:sp>
        <p:nvSpPr>
          <p:cNvPr id="3" name="Horizontal Scroll 2"/>
          <p:cNvSpPr/>
          <p:nvPr/>
        </p:nvSpPr>
        <p:spPr bwMode="auto">
          <a:xfrm>
            <a:off x="609600" y="2590800"/>
            <a:ext cx="7924800" cy="3276600"/>
          </a:xfrm>
          <a:prstGeom prst="horizontalScroll">
            <a:avLst/>
          </a:prstGeom>
          <a:solidFill>
            <a:schemeClr val="accent1"/>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indent="342900" eaLnBrk="0" hangingPunct="0"/>
            <a:r>
              <a:rPr lang="en-US" sz="2800" b="1" i="1" dirty="0"/>
              <a:t>Sam Dawson</a:t>
            </a:r>
            <a:r>
              <a:rPr lang="en-US" sz="2800" dirty="0"/>
              <a:t>:  “[N]o one on earth interprets those Old Testament prophecies as of </a:t>
            </a:r>
            <a:r>
              <a:rPr lang="en-US" sz="2800" b="1" dirty="0">
                <a:solidFill>
                  <a:srgbClr val="FFFF00"/>
                </a:solidFill>
              </a:rPr>
              <a:t>a resurrection of physical bodies </a:t>
            </a:r>
            <a:r>
              <a:rPr lang="en-US" sz="2800" dirty="0"/>
              <a:t>out of holes in the ground.”  </a:t>
            </a:r>
            <a:r>
              <a:rPr lang="en-US" sz="2000" dirty="0"/>
              <a:t>(</a:t>
            </a:r>
            <a:r>
              <a:rPr lang="en-US" sz="2000" i="1" dirty="0"/>
              <a:t>Essays on Eschatology</a:t>
            </a:r>
            <a:r>
              <a:rPr lang="en-US" sz="2000" dirty="0"/>
              <a:t>, 133)</a:t>
            </a:r>
            <a:endParaRPr kumimoji="0" lang="en-US" sz="2000" b="0" i="0" u="none" strike="noStrike" cap="none" normalizeH="0" baseline="0" dirty="0" smtClean="0">
              <a:ln>
                <a:noFill/>
              </a:ln>
              <a:solidFill>
                <a:schemeClr val="tx1"/>
              </a:solidFill>
              <a:effectLst/>
              <a:latin typeface="Arial" charset="0"/>
            </a:endParaRPr>
          </a:p>
        </p:txBody>
      </p:sp>
      <p:sp>
        <p:nvSpPr>
          <p:cNvPr id="10" name="Footer Placeholder 9"/>
          <p:cNvSpPr>
            <a:spLocks noGrp="1"/>
          </p:cNvSpPr>
          <p:nvPr>
            <p:ph type="ftr" sz="quarter" idx="11"/>
          </p:nvPr>
        </p:nvSpPr>
        <p:spPr/>
        <p:txBody>
          <a:bodyPr/>
          <a:lstStyle/>
          <a:p>
            <a:pPr>
              <a:defRPr/>
            </a:pPr>
            <a:r>
              <a:rPr lang="en-US" smtClean="0"/>
              <a:t>Kevin Kay</a:t>
            </a:r>
            <a:endParaRPr lang="en-US"/>
          </a:p>
        </p:txBody>
      </p:sp>
    </p:spTree>
    <p:extLst>
      <p:ext uri="{BB962C8B-B14F-4D97-AF65-F5344CB8AC3E}">
        <p14:creationId xmlns:p14="http://schemas.microsoft.com/office/powerpoint/2010/main" val="718630348"/>
      </p:ext>
    </p:extLst>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left)">
                                      <p:cBhvr>
                                        <p:cTn id="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3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l">
              <a:defRPr/>
            </a:pPr>
            <a:r>
              <a:rPr lang="en-US" sz="3000" dirty="0" smtClean="0">
                <a:solidFill>
                  <a:srgbClr val="FF0000"/>
                </a:solidFill>
                <a:latin typeface="+mn-lt"/>
              </a:rPr>
              <a:t>OT Saints</a:t>
            </a:r>
            <a:r>
              <a:rPr lang="en-US" sz="4200" dirty="0" smtClean="0">
                <a:solidFill>
                  <a:srgbClr val="FF0000"/>
                </a:solidFill>
              </a:rPr>
              <a:t/>
            </a:r>
            <a:br>
              <a:rPr lang="en-US" sz="4200" dirty="0" smtClean="0">
                <a:solidFill>
                  <a:srgbClr val="FF0000"/>
                </a:solidFill>
              </a:rPr>
            </a:br>
            <a:r>
              <a:rPr lang="en-US" dirty="0" smtClean="0">
                <a:solidFill>
                  <a:srgbClr val="FF0000"/>
                </a:solidFill>
              </a:rPr>
              <a:t>Freed From Hades</a:t>
            </a:r>
            <a:endParaRPr lang="en-US" dirty="0">
              <a:solidFill>
                <a:srgbClr val="FF0000"/>
              </a:solidFill>
            </a:endParaRPr>
          </a:p>
        </p:txBody>
      </p:sp>
      <p:sp>
        <p:nvSpPr>
          <p:cNvPr id="3" name="Content Placeholder 2"/>
          <p:cNvSpPr>
            <a:spLocks noGrp="1"/>
          </p:cNvSpPr>
          <p:nvPr>
            <p:ph idx="1"/>
          </p:nvPr>
        </p:nvSpPr>
        <p:spPr/>
        <p:txBody>
          <a:bodyPr/>
          <a:lstStyle/>
          <a:p>
            <a:pPr marL="0" indent="457200">
              <a:buNone/>
              <a:defRPr/>
            </a:pPr>
            <a:r>
              <a:rPr lang="en-US" sz="2800" b="1" i="1" dirty="0">
                <a:effectLst/>
              </a:rPr>
              <a:t>Sam Dawson</a:t>
            </a:r>
            <a:r>
              <a:rPr lang="en-US" sz="2800" dirty="0">
                <a:effectLst/>
              </a:rPr>
              <a:t>:  “That is, at the resurrection, the Old Covenant faithful would be </a:t>
            </a:r>
            <a:r>
              <a:rPr lang="en-US" sz="2800" b="1" dirty="0">
                <a:solidFill>
                  <a:srgbClr val="FFFF00"/>
                </a:solidFill>
                <a:effectLst/>
              </a:rPr>
              <a:t>taken from the ‘unseen’ Hadean state into the presence of Christ </a:t>
            </a:r>
            <a:r>
              <a:rPr lang="en-US" sz="2800" dirty="0">
                <a:effectLst/>
              </a:rPr>
              <a:t>in the twinkling of an eye. They would, as a body, in this eye-opening experience, be </a:t>
            </a:r>
            <a:r>
              <a:rPr lang="en-US" sz="2800" b="1" dirty="0">
                <a:solidFill>
                  <a:srgbClr val="FFFF00"/>
                </a:solidFill>
                <a:effectLst/>
              </a:rPr>
              <a:t>restored to the relationship Adam had with God</a:t>
            </a:r>
            <a:r>
              <a:rPr lang="en-US" sz="2800" dirty="0">
                <a:effectLst/>
              </a:rPr>
              <a:t> before his fellowship was broken. They would be in the presence of Christ himself</a:t>
            </a:r>
            <a:r>
              <a:rPr lang="en-US" sz="2800" dirty="0" smtClean="0">
                <a:effectLst/>
              </a:rPr>
              <a:t>.</a:t>
            </a:r>
          </a:p>
          <a:p>
            <a:pPr marL="0" indent="457200">
              <a:buNone/>
              <a:defRPr/>
            </a:pPr>
            <a:r>
              <a:rPr lang="en-US" sz="2800" dirty="0" smtClean="0">
                <a:effectLst/>
              </a:rPr>
              <a:t>“</a:t>
            </a:r>
            <a:r>
              <a:rPr lang="en-US" sz="2800" dirty="0">
                <a:effectLst/>
              </a:rPr>
              <a:t>Then after the resurrection of spiritual Israel at the destruction of Jerusalem, Christians who </a:t>
            </a:r>
            <a:r>
              <a:rPr lang="en-US" sz="2800" dirty="0" smtClean="0">
                <a:effectLst/>
              </a:rPr>
              <a:t>die</a:t>
            </a:r>
            <a:endParaRPr lang="en-US" sz="2000" dirty="0"/>
          </a:p>
        </p:txBody>
      </p:sp>
      <p:sp>
        <p:nvSpPr>
          <p:cNvPr id="4" name="Slide Number Placeholder 3"/>
          <p:cNvSpPr>
            <a:spLocks noGrp="1"/>
          </p:cNvSpPr>
          <p:nvPr>
            <p:ph type="sldNum" sz="quarter" idx="12"/>
          </p:nvPr>
        </p:nvSpPr>
        <p:spPr/>
        <p:txBody>
          <a:bodyPr/>
          <a:lstStyle/>
          <a:p>
            <a:pPr>
              <a:defRPr/>
            </a:pPr>
            <a:fld id="{32F2B39D-B6FB-4F1B-9CE5-B8C5E31D93A3}" type="slidenum">
              <a:rPr lang="en-US">
                <a:solidFill>
                  <a:prstClr val="white"/>
                </a:solidFill>
              </a:rPr>
              <a:pPr>
                <a:defRPr/>
              </a:pPr>
              <a:t>332</a:t>
            </a:fld>
            <a:endParaRPr lang="en-US">
              <a:solidFill>
                <a:prstClr val="white"/>
              </a:solidFill>
            </a:endParaRPr>
          </a:p>
        </p:txBody>
      </p:sp>
      <p:sp>
        <p:nvSpPr>
          <p:cNvPr id="6" name="Footer Placeholder 5"/>
          <p:cNvSpPr>
            <a:spLocks noGrp="1"/>
          </p:cNvSpPr>
          <p:nvPr>
            <p:ph type="ftr" sz="quarter" idx="11"/>
          </p:nvPr>
        </p:nvSpPr>
        <p:spPr/>
        <p:txBody>
          <a:bodyPr/>
          <a:lstStyle/>
          <a:p>
            <a:pPr>
              <a:defRPr/>
            </a:pPr>
            <a:r>
              <a:rPr lang="en-US" smtClean="0"/>
              <a:t>Kevin Kay</a:t>
            </a:r>
            <a:endParaRPr lang="en-US"/>
          </a:p>
        </p:txBody>
      </p:sp>
    </p:spTree>
    <p:extLst>
      <p:ext uri="{BB962C8B-B14F-4D97-AF65-F5344CB8AC3E}">
        <p14:creationId xmlns:p14="http://schemas.microsoft.com/office/powerpoint/2010/main" val="864868591"/>
      </p:ext>
    </p:extLst>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par>
    </p:tnLst>
  </p:timing>
</p:sld>
</file>

<file path=ppt/slides/slide3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l">
              <a:defRPr/>
            </a:pPr>
            <a:r>
              <a:rPr lang="en-US" sz="3000" dirty="0" smtClean="0">
                <a:solidFill>
                  <a:srgbClr val="FF0000"/>
                </a:solidFill>
                <a:latin typeface="+mn-lt"/>
              </a:rPr>
              <a:t>OT Saints</a:t>
            </a:r>
            <a:r>
              <a:rPr lang="en-US" sz="4200" dirty="0" smtClean="0">
                <a:solidFill>
                  <a:srgbClr val="FF0000"/>
                </a:solidFill>
              </a:rPr>
              <a:t/>
            </a:r>
            <a:br>
              <a:rPr lang="en-US" sz="4200" dirty="0" smtClean="0">
                <a:solidFill>
                  <a:srgbClr val="FF0000"/>
                </a:solidFill>
              </a:rPr>
            </a:br>
            <a:r>
              <a:rPr lang="en-US" dirty="0" smtClean="0">
                <a:solidFill>
                  <a:srgbClr val="FF0000"/>
                </a:solidFill>
              </a:rPr>
              <a:t>Freed From Hades</a:t>
            </a:r>
            <a:endParaRPr lang="en-US" dirty="0">
              <a:solidFill>
                <a:srgbClr val="FF0000"/>
              </a:solidFill>
            </a:endParaRPr>
          </a:p>
        </p:txBody>
      </p:sp>
      <p:sp>
        <p:nvSpPr>
          <p:cNvPr id="3" name="Content Placeholder 2"/>
          <p:cNvSpPr>
            <a:spLocks noGrp="1"/>
          </p:cNvSpPr>
          <p:nvPr>
            <p:ph idx="1"/>
          </p:nvPr>
        </p:nvSpPr>
        <p:spPr/>
        <p:txBody>
          <a:bodyPr/>
          <a:lstStyle/>
          <a:p>
            <a:pPr marL="0" indent="0">
              <a:buNone/>
              <a:defRPr/>
            </a:pPr>
            <a:r>
              <a:rPr lang="en-US" sz="2800" dirty="0" smtClean="0">
                <a:effectLst/>
              </a:rPr>
              <a:t>physically</a:t>
            </a:r>
            <a:r>
              <a:rPr lang="en-US" sz="2800" dirty="0">
                <a:effectLst/>
              </a:rPr>
              <a:t>, </a:t>
            </a:r>
            <a:r>
              <a:rPr lang="en-US" sz="2800" b="1" dirty="0">
                <a:solidFill>
                  <a:srgbClr val="FFFF00"/>
                </a:solidFill>
                <a:effectLst/>
              </a:rPr>
              <a:t>don’t go to a Hadean warehouse </a:t>
            </a:r>
            <a:r>
              <a:rPr lang="en-US" sz="2800" dirty="0">
                <a:effectLst/>
              </a:rPr>
              <a:t>to wait for a massive simultaneous judgment, but </a:t>
            </a:r>
            <a:r>
              <a:rPr lang="en-US" sz="2800" b="1" dirty="0">
                <a:solidFill>
                  <a:srgbClr val="FFFF00"/>
                </a:solidFill>
                <a:effectLst/>
              </a:rPr>
              <a:t>straight to their heavenly reward</a:t>
            </a:r>
            <a:r>
              <a:rPr lang="en-US" sz="2800" dirty="0">
                <a:effectLst/>
              </a:rPr>
              <a:t>, Rev. 14.13, another spiritual event. This means you and I, and our loved ones, </a:t>
            </a:r>
            <a:r>
              <a:rPr lang="en-US" sz="2800" b="1" dirty="0">
                <a:solidFill>
                  <a:srgbClr val="FFFF00"/>
                </a:solidFill>
                <a:effectLst/>
              </a:rPr>
              <a:t>go straight to be with Christ when we die</a:t>
            </a:r>
            <a:r>
              <a:rPr lang="en-US" sz="2800" dirty="0">
                <a:effectLst/>
              </a:rPr>
              <a:t> if we’ve lived a faithful life --no warehousing for thousands of years.”  </a:t>
            </a:r>
            <a:r>
              <a:rPr lang="en-US" sz="2000" dirty="0" smtClean="0">
                <a:effectLst/>
              </a:rPr>
              <a:t>(Bold emphasis added, </a:t>
            </a:r>
            <a:r>
              <a:rPr lang="en-US" sz="2000" i="1" dirty="0" smtClean="0">
                <a:effectLst/>
              </a:rPr>
              <a:t>Essays </a:t>
            </a:r>
            <a:r>
              <a:rPr lang="en-US" sz="2000" i="1" dirty="0">
                <a:effectLst/>
              </a:rPr>
              <a:t>on Eschatology</a:t>
            </a:r>
            <a:r>
              <a:rPr lang="en-US" sz="2000" dirty="0">
                <a:effectLst/>
              </a:rPr>
              <a:t>, </a:t>
            </a:r>
            <a:r>
              <a:rPr lang="en-US" sz="2000" dirty="0" smtClean="0">
                <a:effectLst/>
              </a:rPr>
              <a:t>161)</a:t>
            </a:r>
            <a:r>
              <a:rPr lang="en-US" sz="2800" dirty="0">
                <a:effectLst/>
              </a:rPr>
              <a:t/>
            </a:r>
            <a:br>
              <a:rPr lang="en-US" sz="2800" dirty="0">
                <a:effectLst/>
              </a:rPr>
            </a:br>
            <a:endParaRPr lang="en-US" sz="2000" dirty="0"/>
          </a:p>
        </p:txBody>
      </p:sp>
      <p:sp>
        <p:nvSpPr>
          <p:cNvPr id="4" name="Slide Number Placeholder 3"/>
          <p:cNvSpPr>
            <a:spLocks noGrp="1"/>
          </p:cNvSpPr>
          <p:nvPr>
            <p:ph type="sldNum" sz="quarter" idx="12"/>
          </p:nvPr>
        </p:nvSpPr>
        <p:spPr/>
        <p:txBody>
          <a:bodyPr/>
          <a:lstStyle/>
          <a:p>
            <a:pPr>
              <a:defRPr/>
            </a:pPr>
            <a:fld id="{32F2B39D-B6FB-4F1B-9CE5-B8C5E31D93A3}" type="slidenum">
              <a:rPr lang="en-US">
                <a:solidFill>
                  <a:prstClr val="white"/>
                </a:solidFill>
              </a:rPr>
              <a:pPr>
                <a:defRPr/>
              </a:pPr>
              <a:t>333</a:t>
            </a:fld>
            <a:endParaRPr lang="en-US">
              <a:solidFill>
                <a:prstClr val="white"/>
              </a:solidFill>
            </a:endParaRPr>
          </a:p>
        </p:txBody>
      </p:sp>
      <p:sp>
        <p:nvSpPr>
          <p:cNvPr id="6" name="Footer Placeholder 5"/>
          <p:cNvSpPr>
            <a:spLocks noGrp="1"/>
          </p:cNvSpPr>
          <p:nvPr>
            <p:ph type="ftr" sz="quarter" idx="11"/>
          </p:nvPr>
        </p:nvSpPr>
        <p:spPr/>
        <p:txBody>
          <a:bodyPr/>
          <a:lstStyle/>
          <a:p>
            <a:pPr>
              <a:defRPr/>
            </a:pPr>
            <a:r>
              <a:rPr lang="en-US" smtClean="0"/>
              <a:t>Kevin Kay</a:t>
            </a:r>
            <a:endParaRPr lang="en-US"/>
          </a:p>
        </p:txBody>
      </p:sp>
    </p:spTree>
    <p:extLst>
      <p:ext uri="{BB962C8B-B14F-4D97-AF65-F5344CB8AC3E}">
        <p14:creationId xmlns:p14="http://schemas.microsoft.com/office/powerpoint/2010/main" val="3210328607"/>
      </p:ext>
    </p:extLst>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par>
    </p:tnLst>
  </p:timing>
</p:sld>
</file>

<file path=ppt/slides/slide3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solidFill>
                  <a:srgbClr val="FF0000"/>
                </a:solidFill>
              </a:rPr>
              <a:t>Ed Stevens</a:t>
            </a:r>
            <a:endParaRPr lang="en-US" dirty="0">
              <a:solidFill>
                <a:srgbClr val="FF0000"/>
              </a:solidFill>
            </a:endParaRPr>
          </a:p>
        </p:txBody>
      </p:sp>
      <p:sp>
        <p:nvSpPr>
          <p:cNvPr id="3" name="Content Placeholder 2"/>
          <p:cNvSpPr>
            <a:spLocks noGrp="1"/>
          </p:cNvSpPr>
          <p:nvPr>
            <p:ph idx="1"/>
          </p:nvPr>
        </p:nvSpPr>
        <p:spPr>
          <a:xfrm>
            <a:off x="457200" y="1371600"/>
            <a:ext cx="8229600" cy="4876800"/>
          </a:xfrm>
        </p:spPr>
        <p:txBody>
          <a:bodyPr/>
          <a:lstStyle/>
          <a:p>
            <a:pPr marL="0" indent="457200">
              <a:buNone/>
            </a:pPr>
            <a:r>
              <a:rPr lang="en-US" sz="2800" dirty="0" smtClean="0">
                <a:effectLst>
                  <a:outerShdw blurRad="38100" dist="38100" dir="2700000" algn="tl">
                    <a:srgbClr val="000000">
                      <a:alpha val="43137"/>
                    </a:srgbClr>
                  </a:outerShdw>
                </a:effectLst>
              </a:rPr>
              <a:t>“Death </a:t>
            </a:r>
            <a:r>
              <a:rPr lang="en-US" sz="2800" dirty="0">
                <a:effectLst>
                  <a:outerShdw blurRad="38100" dist="38100" dir="2700000" algn="tl">
                    <a:srgbClr val="000000">
                      <a:alpha val="43137"/>
                    </a:srgbClr>
                  </a:outerShdw>
                </a:effectLst>
              </a:rPr>
              <a:t>and Hades have been thrown into the Lake of Fire (Rev. 20:13-14). </a:t>
            </a:r>
            <a:r>
              <a:rPr lang="en-US" sz="2800" b="1" dirty="0">
                <a:solidFill>
                  <a:srgbClr val="FFFF00"/>
                </a:solidFill>
                <a:effectLst>
                  <a:outerShdw blurRad="38100" dist="38100" dir="2700000" algn="tl">
                    <a:srgbClr val="000000">
                      <a:alpha val="43137"/>
                    </a:srgbClr>
                  </a:outerShdw>
                </a:effectLst>
              </a:rPr>
              <a:t>Now when we die physically we continue living spiritually in the presence of God (except without our physical bodies).</a:t>
            </a:r>
            <a:r>
              <a:rPr lang="en-US" sz="2800" dirty="0">
                <a:effectLst>
                  <a:outerShdw blurRad="38100" dist="38100" dir="2700000" algn="tl">
                    <a:srgbClr val="000000">
                      <a:alpha val="43137"/>
                    </a:srgbClr>
                  </a:outerShdw>
                </a:effectLst>
              </a:rPr>
              <a:t> </a:t>
            </a:r>
            <a:r>
              <a:rPr lang="en-US" sz="2800" b="1" dirty="0">
                <a:solidFill>
                  <a:srgbClr val="FFFF00"/>
                </a:solidFill>
                <a:effectLst>
                  <a:outerShdw blurRad="38100" dist="38100" dir="2700000" algn="tl">
                    <a:srgbClr val="000000">
                      <a:alpha val="43137"/>
                    </a:srgbClr>
                  </a:outerShdw>
                </a:effectLst>
              </a:rPr>
              <a:t>We do not have to go to some waiting place, be resurrected, reunited with our physical bodies</a:t>
            </a:r>
            <a:r>
              <a:rPr lang="en-US" sz="2800" dirty="0">
                <a:effectLst>
                  <a:outerShdw blurRad="38100" dist="38100" dir="2700000" algn="tl">
                    <a:srgbClr val="000000">
                      <a:alpha val="43137"/>
                    </a:srgbClr>
                  </a:outerShdw>
                </a:effectLst>
              </a:rPr>
              <a:t>, judged and then changed back into some non-material state in which to spend eternity. When we became Christians we passed out of judgment and death into eternal spiritual life</a:t>
            </a:r>
            <a:r>
              <a:rPr lang="en-US" sz="2800" dirty="0" smtClean="0">
                <a:effectLst>
                  <a:outerShdw blurRad="38100" dist="38100" dir="2700000" algn="tl">
                    <a:srgbClr val="000000">
                      <a:alpha val="43137"/>
                    </a:srgbClr>
                  </a:outerShdw>
                </a:effectLst>
              </a:rPr>
              <a:t>.” </a:t>
            </a:r>
            <a:r>
              <a:rPr lang="en-US" sz="2000" dirty="0" smtClean="0">
                <a:effectLst>
                  <a:outerShdw blurRad="38100" dist="38100" dir="2700000" algn="tl">
                    <a:srgbClr val="000000">
                      <a:alpha val="43137"/>
                    </a:srgbClr>
                  </a:outerShdw>
                </a:effectLst>
              </a:rPr>
              <a:t>(“</a:t>
            </a:r>
            <a:r>
              <a:rPr lang="en-US" sz="2000" dirty="0" err="1" smtClean="0">
                <a:effectLst>
                  <a:outerShdw blurRad="38100" dist="38100" dir="2700000" algn="tl">
                    <a:srgbClr val="000000">
                      <a:alpha val="43137"/>
                    </a:srgbClr>
                  </a:outerShdw>
                </a:effectLst>
              </a:rPr>
              <a:t>Preterist</a:t>
            </a:r>
            <a:r>
              <a:rPr lang="en-US" sz="2000" dirty="0" smtClean="0">
                <a:effectLst>
                  <a:outerShdw blurRad="38100" dist="38100" dir="2700000" algn="tl">
                    <a:srgbClr val="000000">
                      <a:alpha val="43137"/>
                    </a:srgbClr>
                  </a:outerShdw>
                </a:effectLst>
              </a:rPr>
              <a:t> </a:t>
            </a:r>
            <a:r>
              <a:rPr lang="en-US" sz="2000" dirty="0">
                <a:effectLst>
                  <a:outerShdw blurRad="38100" dist="38100" dir="2700000" algn="tl">
                    <a:srgbClr val="000000">
                      <a:alpha val="43137"/>
                    </a:srgbClr>
                  </a:outerShdw>
                </a:effectLst>
              </a:rPr>
              <a:t>Principles &amp; Their Implications</a:t>
            </a:r>
            <a:r>
              <a:rPr lang="en-US" sz="2000" dirty="0" smtClean="0">
                <a:effectLst>
                  <a:outerShdw blurRad="38100" dist="38100" dir="2700000" algn="tl">
                    <a:srgbClr val="000000">
                      <a:alpha val="43137"/>
                    </a:srgbClr>
                  </a:outerShdw>
                </a:effectLst>
              </a:rPr>
              <a:t>,” 2)</a:t>
            </a:r>
            <a:r>
              <a:rPr lang="en-US" sz="2800" dirty="0" smtClean="0">
                <a:effectLst>
                  <a:outerShdw blurRad="38100" dist="38100" dir="2700000" algn="tl">
                    <a:srgbClr val="000000">
                      <a:alpha val="43137"/>
                    </a:srgbClr>
                  </a:outerShdw>
                </a:effectLst>
              </a:rPr>
              <a:t>   </a:t>
            </a:r>
            <a:endParaRPr lang="en-US" sz="2800" dirty="0">
              <a:effectLst>
                <a:outerShdw blurRad="38100" dist="38100" dir="2700000" algn="tl">
                  <a:srgbClr val="000000">
                    <a:alpha val="43137"/>
                  </a:srgbClr>
                </a:outerShdw>
              </a:effectLst>
            </a:endParaRPr>
          </a:p>
        </p:txBody>
      </p:sp>
      <p:sp>
        <p:nvSpPr>
          <p:cNvPr id="4" name="Slide Number Placeholder 3"/>
          <p:cNvSpPr>
            <a:spLocks noGrp="1"/>
          </p:cNvSpPr>
          <p:nvPr>
            <p:ph type="sldNum" sz="quarter" idx="12"/>
          </p:nvPr>
        </p:nvSpPr>
        <p:spPr/>
        <p:txBody>
          <a:bodyPr/>
          <a:lstStyle/>
          <a:p>
            <a:pPr>
              <a:defRPr/>
            </a:pPr>
            <a:fld id="{A4F3638C-56A7-4D86-A7E5-624150A63992}" type="slidenum">
              <a:rPr lang="en-US" smtClean="0">
                <a:solidFill>
                  <a:prstClr val="white"/>
                </a:solidFill>
              </a:rPr>
              <a:pPr>
                <a:defRPr/>
              </a:pPr>
              <a:t>334</a:t>
            </a:fld>
            <a:endParaRPr lang="en-US">
              <a:solidFill>
                <a:prstClr val="white"/>
              </a:solidFill>
            </a:endParaRPr>
          </a:p>
        </p:txBody>
      </p:sp>
      <p:sp>
        <p:nvSpPr>
          <p:cNvPr id="6" name="Footer Placeholder 5"/>
          <p:cNvSpPr>
            <a:spLocks noGrp="1"/>
          </p:cNvSpPr>
          <p:nvPr>
            <p:ph type="ftr" sz="quarter" idx="11"/>
          </p:nvPr>
        </p:nvSpPr>
        <p:spPr/>
        <p:txBody>
          <a:bodyPr/>
          <a:lstStyle/>
          <a:p>
            <a:pPr>
              <a:defRPr/>
            </a:pPr>
            <a:r>
              <a:rPr lang="en-US" smtClean="0"/>
              <a:t>Kevin Kay</a:t>
            </a:r>
            <a:endParaRPr lang="en-US"/>
          </a:p>
        </p:txBody>
      </p:sp>
    </p:spTree>
    <p:extLst>
      <p:ext uri="{BB962C8B-B14F-4D97-AF65-F5344CB8AC3E}">
        <p14:creationId xmlns:p14="http://schemas.microsoft.com/office/powerpoint/2010/main" val="32715295"/>
      </p:ext>
    </p:extLst>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par>
    </p:tnLst>
  </p:timing>
</p:sld>
</file>

<file path=ppt/slides/slide3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Hosea Background</a:t>
            </a:r>
            <a:endParaRPr lang="en-US" dirty="0"/>
          </a:p>
        </p:txBody>
      </p:sp>
      <p:graphicFrame>
        <p:nvGraphicFramePr>
          <p:cNvPr id="5" name="Content Placeholder 4"/>
          <p:cNvGraphicFramePr>
            <a:graphicFrameLocks noGrp="1"/>
          </p:cNvGraphicFramePr>
          <p:nvPr>
            <p:ph idx="1"/>
            <p:extLst>
              <p:ext uri="{D42A27DB-BD31-4B8C-83A1-F6EECF244321}">
                <p14:modId xmlns:p14="http://schemas.microsoft.com/office/powerpoint/2010/main" val="3426551357"/>
              </p:ext>
            </p:extLst>
          </p:nvPr>
        </p:nvGraphicFramePr>
        <p:xfrm>
          <a:off x="457200" y="1600200"/>
          <a:ext cx="8229600" cy="4267200"/>
        </p:xfrm>
        <a:graphic>
          <a:graphicData uri="http://schemas.openxmlformats.org/drawingml/2006/table">
            <a:tbl>
              <a:tblPr firstRow="1" bandCol="1">
                <a:tableStyleId>{5C22544A-7EE6-4342-B048-85BDC9FD1C3A}</a:tableStyleId>
              </a:tblPr>
              <a:tblGrid>
                <a:gridCol w="1752600"/>
                <a:gridCol w="4876800"/>
                <a:gridCol w="1600200"/>
              </a:tblGrid>
              <a:tr h="370840">
                <a:tc>
                  <a:txBody>
                    <a:bodyPr/>
                    <a:lstStyle/>
                    <a:p>
                      <a:pPr algn="ctr"/>
                      <a:r>
                        <a:rPr lang="en-US" sz="2000" dirty="0" smtClean="0"/>
                        <a:t>Hosea</a:t>
                      </a:r>
                      <a:endParaRPr lang="en-US" sz="2000" dirty="0"/>
                    </a:p>
                  </a:txBody>
                  <a:tcPr anchor="ctr"/>
                </a:tc>
                <a:tc>
                  <a:txBody>
                    <a:bodyPr/>
                    <a:lstStyle/>
                    <a:p>
                      <a:pPr algn="ctr"/>
                      <a:endParaRPr lang="en-US" sz="2000"/>
                    </a:p>
                  </a:txBody>
                  <a:tcPr anchor="ctr"/>
                </a:tc>
                <a:tc>
                  <a:txBody>
                    <a:bodyPr/>
                    <a:lstStyle/>
                    <a:p>
                      <a:pPr algn="ctr"/>
                      <a:r>
                        <a:rPr lang="en-US" sz="2000" dirty="0" smtClean="0"/>
                        <a:t>1 Cor. 15</a:t>
                      </a:r>
                      <a:endParaRPr lang="en-US" sz="2000" dirty="0"/>
                    </a:p>
                  </a:txBody>
                  <a:tcPr anchor="ctr"/>
                </a:tc>
              </a:tr>
              <a:tr h="370840">
                <a:tc>
                  <a:txBody>
                    <a:bodyPr/>
                    <a:lstStyle/>
                    <a:p>
                      <a:pPr algn="ctr"/>
                      <a:r>
                        <a:rPr lang="en-US" sz="2000" dirty="0" smtClean="0"/>
                        <a:t>1:4:</a:t>
                      </a:r>
                      <a:endParaRPr lang="en-US" sz="2000" dirty="0"/>
                    </a:p>
                  </a:txBody>
                  <a:tcPr anchor="ctr"/>
                </a:tc>
                <a:tc>
                  <a:txBody>
                    <a:bodyPr/>
                    <a:lstStyle/>
                    <a:p>
                      <a:pPr algn="ctr"/>
                      <a:r>
                        <a:rPr lang="en-US" sz="2000" dirty="0" smtClean="0">
                          <a:latin typeface="+mj-lt"/>
                        </a:rPr>
                        <a:t>Sowing Israel</a:t>
                      </a:r>
                      <a:endParaRPr lang="en-US" sz="2000" dirty="0">
                        <a:latin typeface="+mj-lt"/>
                      </a:endParaRPr>
                    </a:p>
                  </a:txBody>
                  <a:tcPr anchor="ctr"/>
                </a:tc>
                <a:tc>
                  <a:txBody>
                    <a:bodyPr/>
                    <a:lstStyle/>
                    <a:p>
                      <a:pPr algn="ctr"/>
                      <a:endParaRPr lang="en-US" sz="2000"/>
                    </a:p>
                  </a:txBody>
                  <a:tcPr anchor="ctr"/>
                </a:tc>
              </a:tr>
              <a:tr h="370840">
                <a:tc>
                  <a:txBody>
                    <a:bodyPr/>
                    <a:lstStyle/>
                    <a:p>
                      <a:pPr algn="ctr"/>
                      <a:r>
                        <a:rPr lang="en-US" sz="2000" dirty="0" smtClean="0"/>
                        <a:t>2:23</a:t>
                      </a:r>
                      <a:endParaRPr lang="en-US" sz="2000" dirty="0"/>
                    </a:p>
                  </a:txBody>
                  <a:tcPr anchor="ctr"/>
                </a:tc>
                <a:tc>
                  <a:txBody>
                    <a:bodyPr/>
                    <a:lstStyle/>
                    <a:p>
                      <a:pPr algn="ctr"/>
                      <a:r>
                        <a:rPr lang="en-US" sz="2000" dirty="0" smtClean="0">
                          <a:latin typeface="+mj-lt"/>
                        </a:rPr>
                        <a:t>Sow in the earth</a:t>
                      </a:r>
                      <a:endParaRPr lang="en-US" sz="2000" dirty="0">
                        <a:latin typeface="+mj-lt"/>
                      </a:endParaRPr>
                    </a:p>
                  </a:txBody>
                  <a:tcPr anchor="ctr"/>
                </a:tc>
                <a:tc>
                  <a:txBody>
                    <a:bodyPr/>
                    <a:lstStyle/>
                    <a:p>
                      <a:pPr algn="ctr"/>
                      <a:endParaRPr lang="en-US" sz="2000"/>
                    </a:p>
                  </a:txBody>
                  <a:tcPr anchor="ctr"/>
                </a:tc>
              </a:tr>
              <a:tr h="370840">
                <a:tc>
                  <a:txBody>
                    <a:bodyPr/>
                    <a:lstStyle/>
                    <a:p>
                      <a:pPr algn="ctr"/>
                      <a:r>
                        <a:rPr lang="en-US" sz="2000" dirty="0" smtClean="0"/>
                        <a:t>1:5</a:t>
                      </a:r>
                      <a:endParaRPr lang="en-US" sz="2000" dirty="0"/>
                    </a:p>
                  </a:txBody>
                  <a:tcPr anchor="ctr"/>
                </a:tc>
                <a:tc>
                  <a:txBody>
                    <a:bodyPr/>
                    <a:lstStyle/>
                    <a:p>
                      <a:pPr algn="ctr"/>
                      <a:r>
                        <a:rPr lang="en-US" sz="2000" dirty="0" smtClean="0">
                          <a:latin typeface="+mj-lt"/>
                        </a:rPr>
                        <a:t>Israel died</a:t>
                      </a:r>
                      <a:endParaRPr lang="en-US" sz="2000" dirty="0">
                        <a:latin typeface="+mj-lt"/>
                      </a:endParaRPr>
                    </a:p>
                  </a:txBody>
                  <a:tcPr anchor="ctr"/>
                </a:tc>
                <a:tc>
                  <a:txBody>
                    <a:bodyPr/>
                    <a:lstStyle/>
                    <a:p>
                      <a:pPr algn="ctr"/>
                      <a:endParaRPr lang="en-US" sz="2000"/>
                    </a:p>
                  </a:txBody>
                  <a:tcPr anchor="ctr"/>
                </a:tc>
              </a:tr>
              <a:tr h="370840">
                <a:tc>
                  <a:txBody>
                    <a:bodyPr/>
                    <a:lstStyle/>
                    <a:p>
                      <a:pPr algn="ctr"/>
                      <a:r>
                        <a:rPr lang="en-US" sz="2000" dirty="0" smtClean="0"/>
                        <a:t>6:11</a:t>
                      </a:r>
                      <a:endParaRPr lang="en-US" sz="2000" dirty="0"/>
                    </a:p>
                  </a:txBody>
                  <a:tcPr anchor="ctr"/>
                </a:tc>
                <a:tc>
                  <a:txBody>
                    <a:bodyPr/>
                    <a:lstStyle/>
                    <a:p>
                      <a:pPr algn="ctr"/>
                      <a:r>
                        <a:rPr lang="en-US" sz="2000" dirty="0" smtClean="0">
                          <a:latin typeface="+mj-lt"/>
                        </a:rPr>
                        <a:t>Harvest for Judah</a:t>
                      </a:r>
                      <a:endParaRPr lang="en-US" sz="2000" dirty="0">
                        <a:latin typeface="+mj-lt"/>
                      </a:endParaRPr>
                    </a:p>
                  </a:txBody>
                  <a:tcPr anchor="ctr"/>
                </a:tc>
                <a:tc>
                  <a:txBody>
                    <a:bodyPr/>
                    <a:lstStyle/>
                    <a:p>
                      <a:pPr algn="ctr"/>
                      <a:endParaRPr lang="en-US" sz="2000"/>
                    </a:p>
                  </a:txBody>
                  <a:tcPr anchor="ctr"/>
                </a:tc>
              </a:tr>
              <a:tr h="370840">
                <a:tc>
                  <a:txBody>
                    <a:bodyPr/>
                    <a:lstStyle/>
                    <a:p>
                      <a:pPr algn="ctr"/>
                      <a:r>
                        <a:rPr lang="en-US" sz="2000" dirty="0" smtClean="0"/>
                        <a:t>13:14</a:t>
                      </a:r>
                      <a:endParaRPr lang="en-US" sz="2000" dirty="0"/>
                    </a:p>
                  </a:txBody>
                  <a:tcPr anchor="ctr"/>
                </a:tc>
                <a:tc>
                  <a:txBody>
                    <a:bodyPr/>
                    <a:lstStyle/>
                    <a:p>
                      <a:pPr algn="ctr"/>
                      <a:r>
                        <a:rPr lang="en-US" sz="2000" dirty="0" smtClean="0">
                          <a:latin typeface="+mj-lt"/>
                        </a:rPr>
                        <a:t>Harvest at resurrection</a:t>
                      </a:r>
                      <a:endParaRPr lang="en-US" sz="2000" dirty="0">
                        <a:latin typeface="+mj-lt"/>
                      </a:endParaRPr>
                    </a:p>
                  </a:txBody>
                  <a:tcPr anchor="ctr"/>
                </a:tc>
                <a:tc>
                  <a:txBody>
                    <a:bodyPr/>
                    <a:lstStyle/>
                    <a:p>
                      <a:pPr algn="ctr"/>
                      <a:r>
                        <a:rPr lang="en-US" sz="2000" dirty="0" smtClean="0"/>
                        <a:t>15:55</a:t>
                      </a:r>
                      <a:endParaRPr lang="en-US" sz="2000" dirty="0"/>
                    </a:p>
                  </a:txBody>
                  <a:tcPr anchor="ctr"/>
                </a:tc>
              </a:tr>
              <a:tr h="370840">
                <a:tc>
                  <a:txBody>
                    <a:bodyPr/>
                    <a:lstStyle/>
                    <a:p>
                      <a:pPr algn="ctr"/>
                      <a:r>
                        <a:rPr lang="en-US" sz="2000" dirty="0" smtClean="0"/>
                        <a:t>3:4-5</a:t>
                      </a:r>
                      <a:endParaRPr lang="en-US" sz="2000" dirty="0"/>
                    </a:p>
                  </a:txBody>
                  <a:tcPr anchor="ctr"/>
                </a:tc>
                <a:tc>
                  <a:txBody>
                    <a:bodyPr/>
                    <a:lstStyle/>
                    <a:p>
                      <a:pPr algn="ctr"/>
                      <a:r>
                        <a:rPr lang="en-US" sz="2000" dirty="0" smtClean="0">
                          <a:latin typeface="+mj-lt"/>
                        </a:rPr>
                        <a:t>David ruling on throne</a:t>
                      </a:r>
                      <a:endParaRPr lang="en-US" sz="2000" dirty="0">
                        <a:latin typeface="+mj-lt"/>
                      </a:endParaRPr>
                    </a:p>
                  </a:txBody>
                  <a:tcPr anchor="ctr"/>
                </a:tc>
                <a:tc>
                  <a:txBody>
                    <a:bodyPr/>
                    <a:lstStyle/>
                    <a:p>
                      <a:pPr algn="ctr"/>
                      <a:endParaRPr lang="en-US" sz="2000" dirty="0"/>
                    </a:p>
                  </a:txBody>
                  <a:tcPr anchor="ctr"/>
                </a:tc>
              </a:tr>
              <a:tr h="370840">
                <a:tc>
                  <a:txBody>
                    <a:bodyPr/>
                    <a:lstStyle/>
                    <a:p>
                      <a:pPr algn="ctr"/>
                      <a:r>
                        <a:rPr lang="en-US" sz="2000" dirty="0" smtClean="0"/>
                        <a:t>6:7; 13:1</a:t>
                      </a:r>
                      <a:endParaRPr lang="en-US" sz="2000" dirty="0"/>
                    </a:p>
                  </a:txBody>
                  <a:tcPr anchor="ctr"/>
                </a:tc>
                <a:tc>
                  <a:txBody>
                    <a:bodyPr/>
                    <a:lstStyle/>
                    <a:p>
                      <a:pPr algn="ctr"/>
                      <a:r>
                        <a:rPr lang="en-US" sz="2000" dirty="0" smtClean="0">
                          <a:latin typeface="+mj-lt"/>
                        </a:rPr>
                        <a:t>Adam's death/transgressing</a:t>
                      </a:r>
                      <a:br>
                        <a:rPr lang="en-US" sz="2000" dirty="0" smtClean="0">
                          <a:latin typeface="+mj-lt"/>
                        </a:rPr>
                      </a:br>
                      <a:r>
                        <a:rPr lang="en-US" sz="2000" dirty="0" smtClean="0">
                          <a:latin typeface="+mj-lt"/>
                        </a:rPr>
                        <a:t>the</a:t>
                      </a:r>
                      <a:r>
                        <a:rPr lang="en-US" sz="2000" baseline="0" dirty="0" smtClean="0">
                          <a:latin typeface="+mj-lt"/>
                        </a:rPr>
                        <a:t> covenant</a:t>
                      </a:r>
                      <a:endParaRPr lang="en-US" sz="2000" dirty="0">
                        <a:latin typeface="+mj-lt"/>
                      </a:endParaRPr>
                    </a:p>
                  </a:txBody>
                  <a:tcPr anchor="ctr"/>
                </a:tc>
                <a:tc>
                  <a:txBody>
                    <a:bodyPr/>
                    <a:lstStyle/>
                    <a:p>
                      <a:pPr algn="ctr"/>
                      <a:endParaRPr lang="en-US" sz="2000" dirty="0"/>
                    </a:p>
                  </a:txBody>
                  <a:tcPr anchor="ctr"/>
                </a:tc>
              </a:tr>
              <a:tr h="370840">
                <a:tc>
                  <a:txBody>
                    <a:bodyPr/>
                    <a:lstStyle/>
                    <a:p>
                      <a:pPr algn="ctr"/>
                      <a:r>
                        <a:rPr lang="en-US" sz="2000" dirty="0" smtClean="0"/>
                        <a:t>9:10</a:t>
                      </a:r>
                      <a:endParaRPr lang="en-US" sz="2000" dirty="0"/>
                    </a:p>
                  </a:txBody>
                  <a:tcPr anchor="ctr"/>
                </a:tc>
                <a:tc>
                  <a:txBody>
                    <a:bodyPr/>
                    <a:lstStyle/>
                    <a:p>
                      <a:pPr algn="ctr"/>
                      <a:r>
                        <a:rPr lang="en-US" sz="2000" dirty="0" smtClean="0">
                          <a:latin typeface="+mj-lt"/>
                        </a:rPr>
                        <a:t>Israel, the </a:t>
                      </a:r>
                      <a:r>
                        <a:rPr lang="en-US" sz="2000" dirty="0" err="1" smtClean="0">
                          <a:latin typeface="+mj-lt"/>
                        </a:rPr>
                        <a:t>firstfruits</a:t>
                      </a:r>
                      <a:endParaRPr lang="en-US" sz="2000" dirty="0">
                        <a:latin typeface="+mj-lt"/>
                      </a:endParaRPr>
                    </a:p>
                  </a:txBody>
                  <a:tcPr anchor="ctr"/>
                </a:tc>
                <a:tc>
                  <a:txBody>
                    <a:bodyPr/>
                    <a:lstStyle/>
                    <a:p>
                      <a:pPr algn="ctr"/>
                      <a:endParaRPr lang="en-US" sz="2000" dirty="0"/>
                    </a:p>
                  </a:txBody>
                  <a:tcPr anchor="ctr"/>
                </a:tc>
              </a:tr>
              <a:tr h="370840">
                <a:tc>
                  <a:txBody>
                    <a:bodyPr/>
                    <a:lstStyle/>
                    <a:p>
                      <a:pPr algn="ctr"/>
                      <a:r>
                        <a:rPr lang="en-US" sz="2000" dirty="0" smtClean="0"/>
                        <a:t>13:10</a:t>
                      </a:r>
                      <a:endParaRPr lang="en-US" sz="2000" dirty="0"/>
                    </a:p>
                  </a:txBody>
                  <a:tcPr anchor="ctr"/>
                </a:tc>
                <a:tc>
                  <a:txBody>
                    <a:bodyPr/>
                    <a:lstStyle/>
                    <a:p>
                      <a:pPr algn="ctr"/>
                      <a:r>
                        <a:rPr lang="en-US" sz="2000" dirty="0" smtClean="0">
                          <a:latin typeface="+mj-lt"/>
                        </a:rPr>
                        <a:t>God becomes Israel's king</a:t>
                      </a:r>
                      <a:endParaRPr lang="en-US" sz="2000" dirty="0">
                        <a:latin typeface="+mj-lt"/>
                      </a:endParaRPr>
                    </a:p>
                  </a:txBody>
                  <a:tcPr anchor="ctr"/>
                </a:tc>
                <a:tc>
                  <a:txBody>
                    <a:bodyPr/>
                    <a:lstStyle/>
                    <a:p>
                      <a:pPr algn="ctr"/>
                      <a:endParaRPr lang="en-US" sz="2000" dirty="0"/>
                    </a:p>
                  </a:txBody>
                  <a:tcPr anchor="ctr"/>
                </a:tc>
              </a:tr>
            </a:tbl>
          </a:graphicData>
        </a:graphic>
      </p:graphicFrame>
      <p:sp>
        <p:nvSpPr>
          <p:cNvPr id="4" name="Slide Number Placeholder 3"/>
          <p:cNvSpPr>
            <a:spLocks noGrp="1"/>
          </p:cNvSpPr>
          <p:nvPr>
            <p:ph type="sldNum" sz="quarter" idx="12"/>
          </p:nvPr>
        </p:nvSpPr>
        <p:spPr/>
        <p:txBody>
          <a:bodyPr/>
          <a:lstStyle/>
          <a:p>
            <a:pPr>
              <a:defRPr/>
            </a:pPr>
            <a:fld id="{A4F3638C-56A7-4D86-A7E5-624150A63992}" type="slidenum">
              <a:rPr lang="en-US" smtClean="0">
                <a:solidFill>
                  <a:prstClr val="white"/>
                </a:solidFill>
              </a:rPr>
              <a:pPr>
                <a:defRPr/>
              </a:pPr>
              <a:t>335</a:t>
            </a:fld>
            <a:endParaRPr lang="en-US">
              <a:solidFill>
                <a:prstClr val="white"/>
              </a:solidFill>
            </a:endParaRPr>
          </a:p>
        </p:txBody>
      </p:sp>
      <p:sp>
        <p:nvSpPr>
          <p:cNvPr id="6" name="Footer Placeholder 5"/>
          <p:cNvSpPr>
            <a:spLocks noGrp="1"/>
          </p:cNvSpPr>
          <p:nvPr>
            <p:ph type="ftr" sz="quarter" idx="11"/>
          </p:nvPr>
        </p:nvSpPr>
        <p:spPr/>
        <p:txBody>
          <a:bodyPr/>
          <a:lstStyle/>
          <a:p>
            <a:pPr>
              <a:defRPr/>
            </a:pPr>
            <a:r>
              <a:rPr lang="en-US" smtClean="0"/>
              <a:t>Kevin Kay</a:t>
            </a:r>
            <a:endParaRPr lang="en-US"/>
          </a:p>
        </p:txBody>
      </p:sp>
    </p:spTree>
    <p:extLst>
      <p:ext uri="{BB962C8B-B14F-4D97-AF65-F5344CB8AC3E}">
        <p14:creationId xmlns:p14="http://schemas.microsoft.com/office/powerpoint/2010/main" val="57787245"/>
      </p:ext>
    </p:extLst>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par>
    </p:tnLst>
  </p:timing>
</p:sld>
</file>

<file path=ppt/slides/slide3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solidFill>
                  <a:srgbClr val="FF0000"/>
                </a:solidFill>
              </a:rPr>
              <a:t>Jesus &amp; Paul</a:t>
            </a:r>
            <a:endParaRPr lang="en-US" dirty="0">
              <a:solidFill>
                <a:srgbClr val="FF0000"/>
              </a:solidFill>
            </a:endParaRPr>
          </a:p>
        </p:txBody>
      </p:sp>
      <p:graphicFrame>
        <p:nvGraphicFramePr>
          <p:cNvPr id="5" name="Content Placeholder 4"/>
          <p:cNvGraphicFramePr>
            <a:graphicFrameLocks noGrp="1"/>
          </p:cNvGraphicFramePr>
          <p:nvPr>
            <p:ph idx="1"/>
            <p:extLst>
              <p:ext uri="{D42A27DB-BD31-4B8C-83A1-F6EECF244321}">
                <p14:modId xmlns:p14="http://schemas.microsoft.com/office/powerpoint/2010/main" val="3475526822"/>
              </p:ext>
            </p:extLst>
          </p:nvPr>
        </p:nvGraphicFramePr>
        <p:xfrm>
          <a:off x="457200" y="1600200"/>
          <a:ext cx="8229600" cy="4191000"/>
        </p:xfrm>
        <a:graphic>
          <a:graphicData uri="http://schemas.openxmlformats.org/drawingml/2006/table">
            <a:tbl>
              <a:tblPr firstRow="1" bandRow="1">
                <a:tableStyleId>{5C22544A-7EE6-4342-B048-85BDC9FD1C3A}</a:tableStyleId>
              </a:tblPr>
              <a:tblGrid>
                <a:gridCol w="4114800"/>
                <a:gridCol w="4114800"/>
              </a:tblGrid>
              <a:tr h="636134">
                <a:tc>
                  <a:txBody>
                    <a:bodyPr/>
                    <a:lstStyle/>
                    <a:p>
                      <a:pPr algn="ctr"/>
                      <a:r>
                        <a:rPr lang="en-US" sz="2800" dirty="0" smtClean="0">
                          <a:latin typeface="+mj-lt"/>
                        </a:rPr>
                        <a:t>Olivet Discourse</a:t>
                      </a:r>
                      <a:endParaRPr lang="en-US" sz="2800" dirty="0">
                        <a:latin typeface="+mj-lt"/>
                      </a:endParaRPr>
                    </a:p>
                  </a:txBody>
                  <a:tcPr anchor="ctr"/>
                </a:tc>
                <a:tc>
                  <a:txBody>
                    <a:bodyPr/>
                    <a:lstStyle/>
                    <a:p>
                      <a:pPr algn="ctr"/>
                      <a:r>
                        <a:rPr lang="en-US" sz="2800" dirty="0" smtClean="0">
                          <a:latin typeface="+mj-lt"/>
                        </a:rPr>
                        <a:t>1 Cor. 15</a:t>
                      </a:r>
                      <a:endParaRPr lang="en-US" sz="2800" dirty="0">
                        <a:latin typeface="+mj-lt"/>
                      </a:endParaRPr>
                    </a:p>
                  </a:txBody>
                  <a:tcPr anchor="ctr"/>
                </a:tc>
              </a:tr>
              <a:tr h="486455">
                <a:tc>
                  <a:txBody>
                    <a:bodyPr/>
                    <a:lstStyle/>
                    <a:p>
                      <a:pPr algn="l"/>
                      <a:r>
                        <a:rPr lang="en-US" sz="2000" dirty="0" smtClean="0">
                          <a:latin typeface="+mj-lt"/>
                        </a:rPr>
                        <a:t>Time of the end  </a:t>
                      </a:r>
                      <a:r>
                        <a:rPr lang="en-US" sz="2000" dirty="0" smtClean="0"/>
                        <a:t>(Mt. 24:3)</a:t>
                      </a:r>
                      <a:endParaRPr lang="en-US" sz="2000" dirty="0"/>
                    </a:p>
                  </a:txBody>
                  <a:tcPr anchor="ctr"/>
                </a:tc>
                <a:tc>
                  <a:txBody>
                    <a:bodyPr/>
                    <a:lstStyle/>
                    <a:p>
                      <a:pPr algn="l"/>
                      <a:r>
                        <a:rPr lang="en-US" sz="2000" dirty="0" smtClean="0">
                          <a:latin typeface="+mj-lt"/>
                        </a:rPr>
                        <a:t>Then comes the end  </a:t>
                      </a:r>
                      <a:r>
                        <a:rPr lang="en-US" sz="2000" dirty="0" smtClean="0"/>
                        <a:t>(24)</a:t>
                      </a:r>
                      <a:endParaRPr lang="en-US" sz="2000" dirty="0"/>
                    </a:p>
                  </a:txBody>
                  <a:tcPr anchor="ctr"/>
                </a:tc>
              </a:tr>
              <a:tr h="486455">
                <a:tc>
                  <a:txBody>
                    <a:bodyPr/>
                    <a:lstStyle/>
                    <a:p>
                      <a:pPr algn="l"/>
                      <a:r>
                        <a:rPr lang="en-US" sz="2000" dirty="0" smtClean="0">
                          <a:latin typeface="+mj-lt"/>
                        </a:rPr>
                        <a:t>Trumpet sounds  </a:t>
                      </a:r>
                      <a:r>
                        <a:rPr lang="en-US" sz="2000" dirty="0" smtClean="0"/>
                        <a:t>(Mt. 24:31)</a:t>
                      </a:r>
                      <a:endParaRPr lang="en-US" sz="2000" dirty="0"/>
                    </a:p>
                  </a:txBody>
                  <a:tcPr anchor="ctr"/>
                </a:tc>
                <a:tc>
                  <a:txBody>
                    <a:bodyPr/>
                    <a:lstStyle/>
                    <a:p>
                      <a:pPr algn="l"/>
                      <a:r>
                        <a:rPr lang="en-US" sz="2000" dirty="0" smtClean="0">
                          <a:latin typeface="+mj-lt"/>
                        </a:rPr>
                        <a:t>Trumpet sounds  </a:t>
                      </a:r>
                      <a:r>
                        <a:rPr lang="en-US" sz="2000" dirty="0" smtClean="0"/>
                        <a:t>(52)</a:t>
                      </a:r>
                      <a:endParaRPr lang="en-US" sz="2000" dirty="0"/>
                    </a:p>
                  </a:txBody>
                  <a:tcPr anchor="ctr"/>
                </a:tc>
              </a:tr>
              <a:tr h="860652">
                <a:tc>
                  <a:txBody>
                    <a:bodyPr/>
                    <a:lstStyle/>
                    <a:p>
                      <a:pPr algn="l"/>
                      <a:r>
                        <a:rPr lang="en-US" sz="2000" dirty="0" smtClean="0">
                          <a:latin typeface="+mj-lt"/>
                        </a:rPr>
                        <a:t>Coming of the Lord  </a:t>
                      </a:r>
                      <a:r>
                        <a:rPr lang="en-US" sz="2000" dirty="0" smtClean="0"/>
                        <a:t>(Mt. 24:29-31)</a:t>
                      </a:r>
                      <a:endParaRPr lang="en-US" sz="2000" dirty="0"/>
                    </a:p>
                  </a:txBody>
                  <a:tcPr anchor="ctr"/>
                </a:tc>
                <a:tc>
                  <a:txBody>
                    <a:bodyPr/>
                    <a:lstStyle/>
                    <a:p>
                      <a:pPr algn="l"/>
                      <a:r>
                        <a:rPr lang="en-US" sz="2000" dirty="0" smtClean="0">
                          <a:latin typeface="+mj-lt"/>
                        </a:rPr>
                        <a:t>Resurrection at Lord's coming  </a:t>
                      </a:r>
                      <a:r>
                        <a:rPr lang="en-US" sz="2000" dirty="0" smtClean="0"/>
                        <a:t>(23)</a:t>
                      </a:r>
                      <a:endParaRPr lang="en-US" sz="2000" dirty="0"/>
                    </a:p>
                  </a:txBody>
                  <a:tcPr anchor="ctr"/>
                </a:tc>
              </a:tr>
              <a:tr h="860652">
                <a:tc>
                  <a:txBody>
                    <a:bodyPr/>
                    <a:lstStyle/>
                    <a:p>
                      <a:pPr algn="l"/>
                      <a:r>
                        <a:rPr lang="en-US" sz="2000" dirty="0" smtClean="0">
                          <a:latin typeface="+mj-lt"/>
                        </a:rPr>
                        <a:t>Gathering of elect </a:t>
                      </a:r>
                      <a:r>
                        <a:rPr lang="en-US" sz="2000" dirty="0" smtClean="0">
                          <a:latin typeface="+mn-lt"/>
                        </a:rPr>
                        <a:t>[dead ones]</a:t>
                      </a:r>
                      <a:r>
                        <a:rPr lang="en-US" sz="2000" dirty="0" smtClean="0">
                          <a:latin typeface="+mj-lt"/>
                        </a:rPr>
                        <a:t> </a:t>
                      </a:r>
                      <a:r>
                        <a:rPr lang="en-US" sz="2000" dirty="0" smtClean="0"/>
                        <a:t>(Mt. 24:31; Isa. 27:13)</a:t>
                      </a:r>
                      <a:endParaRPr lang="en-US" sz="2000" dirty="0"/>
                    </a:p>
                  </a:txBody>
                  <a:tcPr anchor="ctr"/>
                </a:tc>
                <a:tc>
                  <a:txBody>
                    <a:bodyPr/>
                    <a:lstStyle/>
                    <a:p>
                      <a:pPr algn="l"/>
                      <a:r>
                        <a:rPr lang="en-US" sz="2000" dirty="0" smtClean="0">
                          <a:latin typeface="+mj-lt"/>
                        </a:rPr>
                        <a:t>Resurrection of righteous</a:t>
                      </a:r>
                      <a:endParaRPr lang="en-US" sz="2000" dirty="0">
                        <a:latin typeface="+mj-lt"/>
                      </a:endParaRPr>
                    </a:p>
                  </a:txBody>
                  <a:tcPr anchor="ctr"/>
                </a:tc>
              </a:tr>
              <a:tr h="860652">
                <a:tc>
                  <a:txBody>
                    <a:bodyPr/>
                    <a:lstStyle/>
                    <a:p>
                      <a:pPr algn="l"/>
                      <a:r>
                        <a:rPr lang="en-US" sz="2000" dirty="0" smtClean="0">
                          <a:latin typeface="+mj-lt"/>
                        </a:rPr>
                        <a:t>In</a:t>
                      </a:r>
                      <a:r>
                        <a:rPr lang="en-US" sz="2000" baseline="0" dirty="0" smtClean="0">
                          <a:latin typeface="+mj-lt"/>
                        </a:rPr>
                        <a:t> Jesus' generation  </a:t>
                      </a:r>
                      <a:r>
                        <a:rPr lang="en-US" sz="2000" baseline="0" dirty="0" smtClean="0"/>
                        <a:t>(Mt. 24:34)</a:t>
                      </a:r>
                      <a:endParaRPr lang="en-US" sz="2000" dirty="0"/>
                    </a:p>
                  </a:txBody>
                  <a:tcPr anchor="ctr"/>
                </a:tc>
                <a:tc>
                  <a:txBody>
                    <a:bodyPr/>
                    <a:lstStyle/>
                    <a:p>
                      <a:pPr algn="l"/>
                      <a:r>
                        <a:rPr lang="en-US" sz="2000" dirty="0" smtClean="0">
                          <a:latin typeface="+mj-lt"/>
                        </a:rPr>
                        <a:t>Presently "is being raised"</a:t>
                      </a:r>
                      <a:endParaRPr lang="en-US" sz="2000" dirty="0">
                        <a:latin typeface="+mj-lt"/>
                      </a:endParaRPr>
                    </a:p>
                  </a:txBody>
                  <a:tcPr anchor="ctr"/>
                </a:tc>
              </a:tr>
            </a:tbl>
          </a:graphicData>
        </a:graphic>
      </p:graphicFrame>
      <p:sp>
        <p:nvSpPr>
          <p:cNvPr id="4" name="Slide Number Placeholder 3"/>
          <p:cNvSpPr>
            <a:spLocks noGrp="1"/>
          </p:cNvSpPr>
          <p:nvPr>
            <p:ph type="sldNum" sz="quarter" idx="12"/>
          </p:nvPr>
        </p:nvSpPr>
        <p:spPr/>
        <p:txBody>
          <a:bodyPr/>
          <a:lstStyle/>
          <a:p>
            <a:pPr>
              <a:defRPr/>
            </a:pPr>
            <a:fld id="{A4F3638C-56A7-4D86-A7E5-624150A63992}" type="slidenum">
              <a:rPr lang="en-US" smtClean="0">
                <a:solidFill>
                  <a:prstClr val="white"/>
                </a:solidFill>
              </a:rPr>
              <a:pPr>
                <a:defRPr/>
              </a:pPr>
              <a:t>336</a:t>
            </a:fld>
            <a:endParaRPr lang="en-US">
              <a:solidFill>
                <a:prstClr val="white"/>
              </a:solidFill>
            </a:endParaRPr>
          </a:p>
        </p:txBody>
      </p:sp>
      <p:sp>
        <p:nvSpPr>
          <p:cNvPr id="6" name="Footer Placeholder 5"/>
          <p:cNvSpPr>
            <a:spLocks noGrp="1"/>
          </p:cNvSpPr>
          <p:nvPr>
            <p:ph type="ftr" sz="quarter" idx="11"/>
          </p:nvPr>
        </p:nvSpPr>
        <p:spPr/>
        <p:txBody>
          <a:bodyPr/>
          <a:lstStyle/>
          <a:p>
            <a:pPr>
              <a:defRPr/>
            </a:pPr>
            <a:r>
              <a:rPr lang="en-US" smtClean="0"/>
              <a:t>Kevin Kay</a:t>
            </a:r>
            <a:endParaRPr lang="en-US"/>
          </a:p>
        </p:txBody>
      </p:sp>
    </p:spTree>
    <p:extLst>
      <p:ext uri="{BB962C8B-B14F-4D97-AF65-F5344CB8AC3E}">
        <p14:creationId xmlns:p14="http://schemas.microsoft.com/office/powerpoint/2010/main" val="89861970"/>
      </p:ext>
    </p:extLst>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par>
    </p:tnLst>
  </p:timing>
</p:sld>
</file>

<file path=ppt/slides/slide3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solidFill>
                  <a:srgbClr val="FF0000"/>
                </a:solidFill>
              </a:rPr>
              <a:t>Present Passive Verbs</a:t>
            </a:r>
            <a:endParaRPr lang="en-US" dirty="0">
              <a:solidFill>
                <a:srgbClr val="FF0000"/>
              </a:solidFill>
            </a:endParaRPr>
          </a:p>
        </p:txBody>
      </p:sp>
      <p:graphicFrame>
        <p:nvGraphicFramePr>
          <p:cNvPr id="5" name="Content Placeholder 4"/>
          <p:cNvGraphicFramePr>
            <a:graphicFrameLocks noGrp="1"/>
          </p:cNvGraphicFramePr>
          <p:nvPr>
            <p:ph idx="1"/>
            <p:extLst>
              <p:ext uri="{D42A27DB-BD31-4B8C-83A1-F6EECF244321}">
                <p14:modId xmlns:p14="http://schemas.microsoft.com/office/powerpoint/2010/main" val="2603302935"/>
              </p:ext>
            </p:extLst>
          </p:nvPr>
        </p:nvGraphicFramePr>
        <p:xfrm>
          <a:off x="457200" y="1524000"/>
          <a:ext cx="8229600" cy="4267200"/>
        </p:xfrm>
        <a:graphic>
          <a:graphicData uri="http://schemas.openxmlformats.org/drawingml/2006/table">
            <a:tbl>
              <a:tblPr firstRow="1" bandRow="1">
                <a:tableStyleId>{5C22544A-7EE6-4342-B048-85BDC9FD1C3A}</a:tableStyleId>
              </a:tblPr>
              <a:tblGrid>
                <a:gridCol w="3581400"/>
                <a:gridCol w="838200"/>
                <a:gridCol w="3810000"/>
              </a:tblGrid>
              <a:tr h="370840">
                <a:tc>
                  <a:txBody>
                    <a:bodyPr/>
                    <a:lstStyle/>
                    <a:p>
                      <a:pPr algn="ctr"/>
                      <a:r>
                        <a:rPr lang="en-US" sz="2800" dirty="0" smtClean="0"/>
                        <a:t>NKJV</a:t>
                      </a:r>
                      <a:endParaRPr lang="en-US" sz="2800" dirty="0"/>
                    </a:p>
                  </a:txBody>
                  <a:tcPr anchor="ctr"/>
                </a:tc>
                <a:tc>
                  <a:txBody>
                    <a:bodyPr/>
                    <a:lstStyle/>
                    <a:p>
                      <a:pPr algn="l"/>
                      <a:endParaRPr lang="en-US" sz="2000"/>
                    </a:p>
                  </a:txBody>
                  <a:tcPr anchor="ctr"/>
                </a:tc>
                <a:tc>
                  <a:txBody>
                    <a:bodyPr/>
                    <a:lstStyle/>
                    <a:p>
                      <a:pPr algn="ctr"/>
                      <a:r>
                        <a:rPr lang="en-US" sz="2800" dirty="0" smtClean="0"/>
                        <a:t>Present</a:t>
                      </a:r>
                      <a:r>
                        <a:rPr lang="en-US" sz="2800" baseline="0" dirty="0" smtClean="0"/>
                        <a:t> Passive</a:t>
                      </a:r>
                      <a:endParaRPr lang="en-US" sz="2800" dirty="0"/>
                    </a:p>
                  </a:txBody>
                  <a:tcPr anchor="ctr"/>
                </a:tc>
              </a:tr>
              <a:tr h="370840">
                <a:tc>
                  <a:txBody>
                    <a:bodyPr/>
                    <a:lstStyle/>
                    <a:p>
                      <a:pPr algn="l"/>
                      <a:r>
                        <a:rPr lang="en-US" sz="2000" kern="1200" dirty="0" smtClean="0">
                          <a:solidFill>
                            <a:schemeClr val="dk1"/>
                          </a:solidFill>
                          <a:effectLst/>
                          <a:latin typeface="+mn-lt"/>
                          <a:ea typeface="+mn-ea"/>
                          <a:cs typeface="+mn-cs"/>
                        </a:rPr>
                        <a:t>15:2:  “you are saved”</a:t>
                      </a:r>
                      <a:endParaRPr lang="en-US" sz="2000" dirty="0"/>
                    </a:p>
                  </a:txBody>
                  <a:tcPr anchor="ctr"/>
                </a:tc>
                <a:tc>
                  <a:txBody>
                    <a:bodyPr/>
                    <a:lstStyle/>
                    <a:p>
                      <a:pPr algn="ctr"/>
                      <a:r>
                        <a:rPr lang="en-US" sz="2500" dirty="0" smtClean="0">
                          <a:latin typeface="+mj-lt"/>
                        </a:rPr>
                        <a:t>=</a:t>
                      </a:r>
                      <a:endParaRPr lang="en-US" sz="2500" dirty="0">
                        <a:latin typeface="+mj-lt"/>
                      </a:endParaRPr>
                    </a:p>
                  </a:txBody>
                  <a:tcPr anchor="ctr"/>
                </a:tc>
                <a:tc>
                  <a:txBody>
                    <a:bodyPr/>
                    <a:lstStyle/>
                    <a:p>
                      <a:pPr algn="l" rtl="0"/>
                      <a:r>
                        <a:rPr lang="en-US" sz="2000" kern="1200" dirty="0" smtClean="0">
                          <a:solidFill>
                            <a:schemeClr val="dk1"/>
                          </a:solidFill>
                          <a:effectLst/>
                          <a:latin typeface="+mn-lt"/>
                          <a:ea typeface="+mn-ea"/>
                          <a:cs typeface="+mn-cs"/>
                        </a:rPr>
                        <a:t>you are </a:t>
                      </a:r>
                      <a:r>
                        <a:rPr lang="en-US" sz="2000" b="0" i="1" kern="1200" dirty="0" smtClean="0">
                          <a:solidFill>
                            <a:schemeClr val="dk1"/>
                          </a:solidFill>
                          <a:effectLst/>
                          <a:latin typeface="+mj-lt"/>
                          <a:ea typeface="+mn-ea"/>
                          <a:cs typeface="+mn-cs"/>
                        </a:rPr>
                        <a:t>being</a:t>
                      </a:r>
                      <a:r>
                        <a:rPr lang="en-US" sz="2000" kern="1200" dirty="0" smtClean="0">
                          <a:solidFill>
                            <a:schemeClr val="dk1"/>
                          </a:solidFill>
                          <a:effectLst/>
                          <a:latin typeface="+mn-lt"/>
                          <a:ea typeface="+mn-ea"/>
                          <a:cs typeface="+mn-cs"/>
                        </a:rPr>
                        <a:t> saved</a:t>
                      </a:r>
                      <a:endParaRPr lang="en-US" sz="2000" dirty="0"/>
                    </a:p>
                  </a:txBody>
                  <a:tcPr anchor="ctr"/>
                </a:tc>
              </a:tr>
              <a:tr h="370840">
                <a:tc>
                  <a:txBody>
                    <a:bodyPr/>
                    <a:lstStyle/>
                    <a:p>
                      <a:pPr algn="l"/>
                      <a:r>
                        <a:rPr lang="en-US" sz="2000" kern="1200" dirty="0" smtClean="0">
                          <a:solidFill>
                            <a:schemeClr val="dk1"/>
                          </a:solidFill>
                          <a:effectLst/>
                          <a:latin typeface="+mn-lt"/>
                          <a:ea typeface="+mn-ea"/>
                          <a:cs typeface="+mn-cs"/>
                        </a:rPr>
                        <a:t>15:12:  “Christ is preached” </a:t>
                      </a:r>
                      <a:endParaRPr lang="en-US" sz="2000" dirty="0"/>
                    </a:p>
                  </a:txBody>
                  <a:tcPr anchor="ctr"/>
                </a:tc>
                <a:tc>
                  <a:txBody>
                    <a:bodyPr/>
                    <a:lstStyle/>
                    <a:p>
                      <a:pPr algn="ctr"/>
                      <a:r>
                        <a:rPr lang="en-US" sz="2500" dirty="0" smtClean="0">
                          <a:latin typeface="+mj-lt"/>
                        </a:rPr>
                        <a:t>=</a:t>
                      </a:r>
                      <a:endParaRPr lang="en-US" sz="2500" dirty="0">
                        <a:latin typeface="+mj-lt"/>
                      </a:endParaRPr>
                    </a:p>
                  </a:txBody>
                  <a:tcPr anchor="ctr"/>
                </a:tc>
                <a:tc>
                  <a:txBody>
                    <a:bodyPr/>
                    <a:lstStyle/>
                    <a:p>
                      <a:pPr algn="l"/>
                      <a:r>
                        <a:rPr lang="en-US" sz="2000" kern="1200" dirty="0" smtClean="0">
                          <a:solidFill>
                            <a:schemeClr val="dk1"/>
                          </a:solidFill>
                          <a:effectLst/>
                          <a:latin typeface="+mn-lt"/>
                          <a:ea typeface="+mn-ea"/>
                          <a:cs typeface="+mn-cs"/>
                        </a:rPr>
                        <a:t>Christ is </a:t>
                      </a:r>
                      <a:r>
                        <a:rPr lang="en-US" sz="2000" b="0" i="1" kern="1200" dirty="0" smtClean="0">
                          <a:solidFill>
                            <a:schemeClr val="dk1"/>
                          </a:solidFill>
                          <a:effectLst/>
                          <a:latin typeface="+mj-lt"/>
                          <a:ea typeface="+mn-ea"/>
                          <a:cs typeface="+mn-cs"/>
                        </a:rPr>
                        <a:t>being</a:t>
                      </a:r>
                      <a:r>
                        <a:rPr lang="en-US" sz="2000" kern="1200" dirty="0" smtClean="0">
                          <a:solidFill>
                            <a:schemeClr val="dk1"/>
                          </a:solidFill>
                          <a:effectLst/>
                          <a:latin typeface="+mn-lt"/>
                          <a:ea typeface="+mn-ea"/>
                          <a:cs typeface="+mn-cs"/>
                        </a:rPr>
                        <a:t> preached</a:t>
                      </a:r>
                      <a:endParaRPr lang="en-US" sz="2000" dirty="0"/>
                    </a:p>
                  </a:txBody>
                  <a:tcPr anchor="ctr"/>
                </a:tc>
              </a:tr>
              <a:tr h="370840">
                <a:tc>
                  <a:txBody>
                    <a:bodyPr/>
                    <a:lstStyle/>
                    <a:p>
                      <a:pPr algn="l"/>
                      <a:r>
                        <a:rPr lang="en-US" sz="2000" kern="1200" dirty="0" smtClean="0">
                          <a:solidFill>
                            <a:schemeClr val="dk1"/>
                          </a:solidFill>
                          <a:effectLst/>
                          <a:latin typeface="+mn-lt"/>
                          <a:ea typeface="+mn-ea"/>
                          <a:cs typeface="+mn-cs"/>
                        </a:rPr>
                        <a:t>15:15:  “we are found false witnesses of God” </a:t>
                      </a:r>
                      <a:endParaRPr lang="en-US" sz="2000" dirty="0"/>
                    </a:p>
                  </a:txBody>
                  <a:tcPr anchor="ctr"/>
                </a:tc>
                <a:tc>
                  <a:txBody>
                    <a:bodyPr/>
                    <a:lstStyle/>
                    <a:p>
                      <a:pPr algn="ctr"/>
                      <a:r>
                        <a:rPr lang="en-US" sz="2500" dirty="0" smtClean="0">
                          <a:latin typeface="+mj-lt"/>
                        </a:rPr>
                        <a:t>=</a:t>
                      </a:r>
                      <a:endParaRPr lang="en-US" sz="2500" dirty="0">
                        <a:latin typeface="+mj-lt"/>
                      </a:endParaRPr>
                    </a:p>
                  </a:txBody>
                  <a:tcPr anchor="ctr"/>
                </a:tc>
                <a:tc>
                  <a:txBody>
                    <a:bodyPr/>
                    <a:lstStyle/>
                    <a:p>
                      <a:pPr algn="l"/>
                      <a:r>
                        <a:rPr lang="en-US" sz="2000" kern="1200" dirty="0" smtClean="0">
                          <a:solidFill>
                            <a:schemeClr val="dk1"/>
                          </a:solidFill>
                          <a:effectLst/>
                          <a:latin typeface="+mn-lt"/>
                          <a:ea typeface="+mn-ea"/>
                          <a:cs typeface="+mn-cs"/>
                        </a:rPr>
                        <a:t>we are </a:t>
                      </a:r>
                      <a:r>
                        <a:rPr lang="en-US" sz="2000" b="0" i="1" kern="1200" dirty="0" smtClean="0">
                          <a:solidFill>
                            <a:schemeClr val="dk1"/>
                          </a:solidFill>
                          <a:effectLst/>
                          <a:latin typeface="+mj-lt"/>
                          <a:ea typeface="+mn-ea"/>
                          <a:cs typeface="+mn-cs"/>
                        </a:rPr>
                        <a:t>being</a:t>
                      </a:r>
                      <a:r>
                        <a:rPr lang="en-US" sz="2000" kern="1200" dirty="0" smtClean="0">
                          <a:solidFill>
                            <a:schemeClr val="dk1"/>
                          </a:solidFill>
                          <a:effectLst/>
                          <a:latin typeface="+mn-lt"/>
                          <a:ea typeface="+mn-ea"/>
                          <a:cs typeface="+mn-cs"/>
                        </a:rPr>
                        <a:t> found false witnesses of God</a:t>
                      </a:r>
                      <a:endParaRPr lang="en-US" sz="2000" dirty="0"/>
                    </a:p>
                  </a:txBody>
                  <a:tcPr anchor="ctr"/>
                </a:tc>
              </a:tr>
              <a:tr h="370840">
                <a:tc>
                  <a:txBody>
                    <a:bodyPr/>
                    <a:lstStyle/>
                    <a:p>
                      <a:pPr algn="l"/>
                      <a:r>
                        <a:rPr lang="en-US" sz="2000" kern="1200" dirty="0" smtClean="0">
                          <a:solidFill>
                            <a:schemeClr val="dk1"/>
                          </a:solidFill>
                          <a:effectLst/>
                          <a:latin typeface="+mn-lt"/>
                          <a:ea typeface="+mn-ea"/>
                          <a:cs typeface="+mn-cs"/>
                        </a:rPr>
                        <a:t>15:16:  “For if </a:t>
                      </a:r>
                      <a:r>
                        <a:rPr lang="en-US" sz="2000" i="1" kern="1200" dirty="0" smtClean="0">
                          <a:solidFill>
                            <a:schemeClr val="dk1"/>
                          </a:solidFill>
                          <a:effectLst/>
                          <a:latin typeface="+mn-lt"/>
                          <a:ea typeface="+mn-ea"/>
                          <a:cs typeface="+mn-cs"/>
                        </a:rPr>
                        <a:t>the</a:t>
                      </a:r>
                      <a:r>
                        <a:rPr lang="en-US" sz="2000" kern="1200" dirty="0" smtClean="0">
                          <a:solidFill>
                            <a:schemeClr val="dk1"/>
                          </a:solidFill>
                          <a:effectLst/>
                          <a:latin typeface="+mn-lt"/>
                          <a:ea typeface="+mn-ea"/>
                          <a:cs typeface="+mn-cs"/>
                        </a:rPr>
                        <a:t> dead do not rise” </a:t>
                      </a:r>
                      <a:endParaRPr lang="en-US" sz="2000" dirty="0"/>
                    </a:p>
                  </a:txBody>
                  <a:tcPr anchor="ctr"/>
                </a:tc>
                <a:tc>
                  <a:txBody>
                    <a:bodyPr/>
                    <a:lstStyle/>
                    <a:p>
                      <a:pPr algn="ctr"/>
                      <a:r>
                        <a:rPr lang="en-US" sz="2500" dirty="0" smtClean="0">
                          <a:latin typeface="+mj-lt"/>
                        </a:rPr>
                        <a:t>=</a:t>
                      </a:r>
                      <a:endParaRPr lang="en-US" sz="2500" dirty="0">
                        <a:latin typeface="+mj-lt"/>
                      </a:endParaRPr>
                    </a:p>
                  </a:txBody>
                  <a:tcPr anchor="ctr"/>
                </a:tc>
                <a:tc>
                  <a:txBody>
                    <a:bodyPr/>
                    <a:lstStyle/>
                    <a:p>
                      <a:pPr algn="l"/>
                      <a:r>
                        <a:rPr lang="en-US" sz="2000" kern="1200" dirty="0" smtClean="0">
                          <a:solidFill>
                            <a:schemeClr val="dk1"/>
                          </a:solidFill>
                          <a:effectLst/>
                          <a:latin typeface="+mn-lt"/>
                          <a:ea typeface="+mn-ea"/>
                          <a:cs typeface="+mn-cs"/>
                        </a:rPr>
                        <a:t>For if </a:t>
                      </a:r>
                      <a:r>
                        <a:rPr lang="en-US" sz="2000" i="1" kern="1200" dirty="0" smtClean="0">
                          <a:solidFill>
                            <a:schemeClr val="dk1"/>
                          </a:solidFill>
                          <a:effectLst/>
                          <a:latin typeface="+mn-lt"/>
                          <a:ea typeface="+mn-ea"/>
                          <a:cs typeface="+mn-cs"/>
                        </a:rPr>
                        <a:t>the</a:t>
                      </a:r>
                      <a:r>
                        <a:rPr lang="en-US" sz="2000" kern="1200" dirty="0" smtClean="0">
                          <a:solidFill>
                            <a:schemeClr val="dk1"/>
                          </a:solidFill>
                          <a:effectLst/>
                          <a:latin typeface="+mn-lt"/>
                          <a:ea typeface="+mn-ea"/>
                          <a:cs typeface="+mn-cs"/>
                        </a:rPr>
                        <a:t> dead </a:t>
                      </a:r>
                      <a:r>
                        <a:rPr lang="en-US" sz="2000" b="0" i="1" kern="1200" dirty="0" smtClean="0">
                          <a:solidFill>
                            <a:schemeClr val="dk1"/>
                          </a:solidFill>
                          <a:effectLst/>
                          <a:latin typeface="+mj-lt"/>
                          <a:ea typeface="+mn-ea"/>
                          <a:cs typeface="+mn-cs"/>
                        </a:rPr>
                        <a:t>ones</a:t>
                      </a:r>
                      <a:r>
                        <a:rPr lang="en-US" sz="2000" kern="1200" dirty="0" smtClean="0">
                          <a:solidFill>
                            <a:schemeClr val="dk1"/>
                          </a:solidFill>
                          <a:effectLst/>
                          <a:latin typeface="+mn-lt"/>
                          <a:ea typeface="+mn-ea"/>
                          <a:cs typeface="+mn-cs"/>
                        </a:rPr>
                        <a:t> are not </a:t>
                      </a:r>
                      <a:r>
                        <a:rPr lang="en-US" sz="2000" b="0" i="1" kern="1200" dirty="0" smtClean="0">
                          <a:solidFill>
                            <a:schemeClr val="dk1"/>
                          </a:solidFill>
                          <a:effectLst/>
                          <a:latin typeface="+mj-lt"/>
                          <a:ea typeface="+mn-ea"/>
                          <a:cs typeface="+mn-cs"/>
                        </a:rPr>
                        <a:t>being</a:t>
                      </a:r>
                      <a:r>
                        <a:rPr lang="en-US" sz="2000" kern="1200" dirty="0" smtClean="0">
                          <a:solidFill>
                            <a:schemeClr val="dk1"/>
                          </a:solidFill>
                          <a:effectLst/>
                          <a:latin typeface="+mn-lt"/>
                          <a:ea typeface="+mn-ea"/>
                          <a:cs typeface="+mn-cs"/>
                        </a:rPr>
                        <a:t> raised</a:t>
                      </a:r>
                      <a:endParaRPr lang="en-US" sz="2000" dirty="0"/>
                    </a:p>
                  </a:txBody>
                  <a:tcPr anchor="ctr"/>
                </a:tc>
              </a:tr>
              <a:tr h="370840">
                <a:tc>
                  <a:txBody>
                    <a:bodyPr/>
                    <a:lstStyle/>
                    <a:p>
                      <a:pPr algn="l"/>
                      <a:r>
                        <a:rPr lang="en-US" sz="2000" kern="1200" dirty="0" smtClean="0">
                          <a:solidFill>
                            <a:schemeClr val="dk1"/>
                          </a:solidFill>
                          <a:effectLst/>
                          <a:latin typeface="+mn-lt"/>
                          <a:ea typeface="+mn-ea"/>
                          <a:cs typeface="+mn-cs"/>
                        </a:rPr>
                        <a:t>15:26:  “The last enemy </a:t>
                      </a:r>
                      <a:r>
                        <a:rPr lang="en-US" sz="2000" i="1" kern="1200" dirty="0" smtClean="0">
                          <a:solidFill>
                            <a:schemeClr val="dk1"/>
                          </a:solidFill>
                          <a:effectLst/>
                          <a:latin typeface="+mn-lt"/>
                          <a:ea typeface="+mn-ea"/>
                          <a:cs typeface="+mn-cs"/>
                        </a:rPr>
                        <a:t>that</a:t>
                      </a:r>
                      <a:r>
                        <a:rPr lang="en-US" sz="2000" kern="1200" dirty="0" smtClean="0">
                          <a:solidFill>
                            <a:schemeClr val="dk1"/>
                          </a:solidFill>
                          <a:effectLst/>
                          <a:latin typeface="+mn-lt"/>
                          <a:ea typeface="+mn-ea"/>
                          <a:cs typeface="+mn-cs"/>
                        </a:rPr>
                        <a:t> will be destroyed </a:t>
                      </a:r>
                      <a:r>
                        <a:rPr lang="en-US" sz="2000" i="1" kern="1200" dirty="0" smtClean="0">
                          <a:solidFill>
                            <a:schemeClr val="dk1"/>
                          </a:solidFill>
                          <a:effectLst/>
                          <a:latin typeface="+mn-lt"/>
                          <a:ea typeface="+mn-ea"/>
                          <a:cs typeface="+mn-cs"/>
                        </a:rPr>
                        <a:t>is</a:t>
                      </a:r>
                      <a:r>
                        <a:rPr lang="en-US" sz="2000" kern="1200" dirty="0" smtClean="0">
                          <a:solidFill>
                            <a:schemeClr val="dk1"/>
                          </a:solidFill>
                          <a:effectLst/>
                          <a:latin typeface="+mn-lt"/>
                          <a:ea typeface="+mn-ea"/>
                          <a:cs typeface="+mn-cs"/>
                        </a:rPr>
                        <a:t> death” </a:t>
                      </a:r>
                      <a:endParaRPr lang="en-US" sz="2000" dirty="0"/>
                    </a:p>
                  </a:txBody>
                  <a:tcPr anchor="ctr"/>
                </a:tc>
                <a:tc>
                  <a:txBody>
                    <a:bodyPr/>
                    <a:lstStyle/>
                    <a:p>
                      <a:pPr algn="ctr"/>
                      <a:r>
                        <a:rPr lang="en-US" sz="2500" dirty="0" smtClean="0">
                          <a:latin typeface="+mj-lt"/>
                        </a:rPr>
                        <a:t>=</a:t>
                      </a:r>
                      <a:endParaRPr lang="en-US" sz="2500" dirty="0">
                        <a:latin typeface="+mj-lt"/>
                      </a:endParaRPr>
                    </a:p>
                  </a:txBody>
                  <a:tcPr anchor="ctr"/>
                </a:tc>
                <a:tc>
                  <a:txBody>
                    <a:bodyPr/>
                    <a:lstStyle/>
                    <a:p>
                      <a:pPr algn="l"/>
                      <a:r>
                        <a:rPr lang="en-US" sz="2000" kern="1200" dirty="0" smtClean="0">
                          <a:solidFill>
                            <a:schemeClr val="dk1"/>
                          </a:solidFill>
                          <a:effectLst/>
                          <a:latin typeface="+mn-lt"/>
                          <a:ea typeface="+mn-ea"/>
                          <a:cs typeface="+mn-cs"/>
                        </a:rPr>
                        <a:t>The last enemy </a:t>
                      </a:r>
                      <a:r>
                        <a:rPr lang="en-US" sz="2000" i="1" kern="1200" dirty="0" smtClean="0">
                          <a:solidFill>
                            <a:schemeClr val="dk1"/>
                          </a:solidFill>
                          <a:effectLst/>
                          <a:latin typeface="+mn-lt"/>
                          <a:ea typeface="+mn-ea"/>
                          <a:cs typeface="+mn-cs"/>
                        </a:rPr>
                        <a:t>that</a:t>
                      </a:r>
                      <a:r>
                        <a:rPr lang="en-US" sz="2000" kern="1200" dirty="0" smtClean="0">
                          <a:solidFill>
                            <a:schemeClr val="dk1"/>
                          </a:solidFill>
                          <a:effectLst/>
                          <a:latin typeface="+mn-lt"/>
                          <a:ea typeface="+mn-ea"/>
                          <a:cs typeface="+mn-cs"/>
                        </a:rPr>
                        <a:t> is </a:t>
                      </a:r>
                      <a:r>
                        <a:rPr lang="en-US" sz="2000" b="0" i="1" kern="1200" dirty="0" smtClean="0">
                          <a:solidFill>
                            <a:schemeClr val="dk1"/>
                          </a:solidFill>
                          <a:effectLst/>
                          <a:latin typeface="+mj-lt"/>
                          <a:ea typeface="+mn-ea"/>
                          <a:cs typeface="+mn-cs"/>
                        </a:rPr>
                        <a:t>being</a:t>
                      </a:r>
                      <a:r>
                        <a:rPr lang="en-US" sz="2000" kern="1200" dirty="0" smtClean="0">
                          <a:solidFill>
                            <a:schemeClr val="dk1"/>
                          </a:solidFill>
                          <a:effectLst/>
                          <a:latin typeface="+mn-lt"/>
                          <a:ea typeface="+mn-ea"/>
                          <a:cs typeface="+mn-cs"/>
                        </a:rPr>
                        <a:t> destroyed </a:t>
                      </a:r>
                      <a:r>
                        <a:rPr lang="en-US" sz="2000" i="1" kern="1200" dirty="0" smtClean="0">
                          <a:solidFill>
                            <a:schemeClr val="dk1"/>
                          </a:solidFill>
                          <a:effectLst/>
                          <a:latin typeface="+mn-lt"/>
                          <a:ea typeface="+mn-ea"/>
                          <a:cs typeface="+mn-cs"/>
                        </a:rPr>
                        <a:t>is</a:t>
                      </a:r>
                      <a:r>
                        <a:rPr lang="en-US" sz="2000" kern="1200" dirty="0" smtClean="0">
                          <a:solidFill>
                            <a:schemeClr val="dk1"/>
                          </a:solidFill>
                          <a:effectLst/>
                          <a:latin typeface="+mn-lt"/>
                          <a:ea typeface="+mn-ea"/>
                          <a:cs typeface="+mn-cs"/>
                        </a:rPr>
                        <a:t> death</a:t>
                      </a:r>
                      <a:endParaRPr lang="en-US" sz="2000" dirty="0"/>
                    </a:p>
                  </a:txBody>
                  <a:tcPr anchor="ctr"/>
                </a:tc>
              </a:tr>
              <a:tr h="370840">
                <a:tc>
                  <a:txBody>
                    <a:bodyPr/>
                    <a:lstStyle/>
                    <a:p>
                      <a:pPr algn="l"/>
                      <a:r>
                        <a:rPr lang="en-US" sz="2000" kern="1200" dirty="0" smtClean="0">
                          <a:solidFill>
                            <a:schemeClr val="dk1"/>
                          </a:solidFill>
                          <a:effectLst/>
                          <a:latin typeface="+mn-lt"/>
                          <a:ea typeface="+mn-ea"/>
                          <a:cs typeface="+mn-cs"/>
                        </a:rPr>
                        <a:t>15:32:  “If </a:t>
                      </a:r>
                      <a:r>
                        <a:rPr lang="en-US" sz="2000" i="1" kern="1200" dirty="0" smtClean="0">
                          <a:solidFill>
                            <a:schemeClr val="dk1"/>
                          </a:solidFill>
                          <a:effectLst/>
                          <a:latin typeface="+mn-lt"/>
                          <a:ea typeface="+mn-ea"/>
                          <a:cs typeface="+mn-cs"/>
                        </a:rPr>
                        <a:t>the</a:t>
                      </a:r>
                      <a:r>
                        <a:rPr lang="en-US" sz="2000" kern="1200" dirty="0" smtClean="0">
                          <a:solidFill>
                            <a:schemeClr val="dk1"/>
                          </a:solidFill>
                          <a:effectLst/>
                          <a:latin typeface="+mn-lt"/>
                          <a:ea typeface="+mn-ea"/>
                          <a:cs typeface="+mn-cs"/>
                        </a:rPr>
                        <a:t> dead do not rise” </a:t>
                      </a:r>
                      <a:endParaRPr lang="en-US" sz="2000" dirty="0"/>
                    </a:p>
                  </a:txBody>
                  <a:tcPr anchor="ctr"/>
                </a:tc>
                <a:tc>
                  <a:txBody>
                    <a:bodyPr/>
                    <a:lstStyle/>
                    <a:p>
                      <a:pPr algn="ctr"/>
                      <a:r>
                        <a:rPr lang="en-US" sz="2500" dirty="0" smtClean="0">
                          <a:latin typeface="+mj-lt"/>
                        </a:rPr>
                        <a:t>=</a:t>
                      </a:r>
                      <a:endParaRPr lang="en-US" sz="2500" dirty="0">
                        <a:latin typeface="+mj-lt"/>
                      </a:endParaRPr>
                    </a:p>
                  </a:txBody>
                  <a:tcPr anchor="ctr"/>
                </a:tc>
                <a:tc>
                  <a:txBody>
                    <a:bodyPr/>
                    <a:lstStyle/>
                    <a:p>
                      <a:pPr algn="l"/>
                      <a:r>
                        <a:rPr lang="en-US" sz="2000" kern="1200" dirty="0" smtClean="0">
                          <a:solidFill>
                            <a:schemeClr val="dk1"/>
                          </a:solidFill>
                          <a:effectLst/>
                          <a:latin typeface="+mn-lt"/>
                          <a:ea typeface="+mn-ea"/>
                          <a:cs typeface="+mn-cs"/>
                        </a:rPr>
                        <a:t>If </a:t>
                      </a:r>
                      <a:r>
                        <a:rPr lang="en-US" sz="2000" i="1" kern="1200" dirty="0" smtClean="0">
                          <a:solidFill>
                            <a:schemeClr val="dk1"/>
                          </a:solidFill>
                          <a:effectLst/>
                          <a:latin typeface="+mn-lt"/>
                          <a:ea typeface="+mn-ea"/>
                          <a:cs typeface="+mn-cs"/>
                        </a:rPr>
                        <a:t>the</a:t>
                      </a:r>
                      <a:r>
                        <a:rPr lang="en-US" sz="2000" kern="1200" dirty="0" smtClean="0">
                          <a:solidFill>
                            <a:schemeClr val="dk1"/>
                          </a:solidFill>
                          <a:effectLst/>
                          <a:latin typeface="+mn-lt"/>
                          <a:ea typeface="+mn-ea"/>
                          <a:cs typeface="+mn-cs"/>
                        </a:rPr>
                        <a:t> dead </a:t>
                      </a:r>
                      <a:r>
                        <a:rPr lang="en-US" sz="2000" b="0" i="1" kern="1200" dirty="0" smtClean="0">
                          <a:solidFill>
                            <a:schemeClr val="dk1"/>
                          </a:solidFill>
                          <a:effectLst/>
                          <a:latin typeface="+mj-lt"/>
                          <a:ea typeface="+mn-ea"/>
                          <a:cs typeface="+mn-cs"/>
                        </a:rPr>
                        <a:t>ones</a:t>
                      </a:r>
                      <a:r>
                        <a:rPr lang="en-US" sz="2000" kern="1200" dirty="0" smtClean="0">
                          <a:solidFill>
                            <a:schemeClr val="dk1"/>
                          </a:solidFill>
                          <a:effectLst/>
                          <a:latin typeface="+mn-lt"/>
                          <a:ea typeface="+mn-ea"/>
                          <a:cs typeface="+mn-cs"/>
                        </a:rPr>
                        <a:t> are not </a:t>
                      </a:r>
                      <a:r>
                        <a:rPr lang="en-US" sz="2000" b="0" i="1" kern="1200" dirty="0" smtClean="0">
                          <a:solidFill>
                            <a:schemeClr val="dk1"/>
                          </a:solidFill>
                          <a:effectLst/>
                          <a:latin typeface="+mj-lt"/>
                          <a:ea typeface="+mn-ea"/>
                          <a:cs typeface="+mn-cs"/>
                        </a:rPr>
                        <a:t>being</a:t>
                      </a:r>
                      <a:r>
                        <a:rPr lang="en-US" sz="2000" kern="1200" dirty="0" smtClean="0">
                          <a:solidFill>
                            <a:schemeClr val="dk1"/>
                          </a:solidFill>
                          <a:effectLst/>
                          <a:latin typeface="+mn-lt"/>
                          <a:ea typeface="+mn-ea"/>
                          <a:cs typeface="+mn-cs"/>
                        </a:rPr>
                        <a:t> raised</a:t>
                      </a:r>
                      <a:endParaRPr lang="en-US" sz="2000" dirty="0"/>
                    </a:p>
                  </a:txBody>
                  <a:tcPr anchor="ctr"/>
                </a:tc>
              </a:tr>
            </a:tbl>
          </a:graphicData>
        </a:graphic>
      </p:graphicFrame>
      <p:sp>
        <p:nvSpPr>
          <p:cNvPr id="4" name="Slide Number Placeholder 3"/>
          <p:cNvSpPr>
            <a:spLocks noGrp="1"/>
          </p:cNvSpPr>
          <p:nvPr>
            <p:ph type="sldNum" sz="quarter" idx="12"/>
          </p:nvPr>
        </p:nvSpPr>
        <p:spPr/>
        <p:txBody>
          <a:bodyPr/>
          <a:lstStyle/>
          <a:p>
            <a:pPr>
              <a:defRPr/>
            </a:pPr>
            <a:fld id="{A4F3638C-56A7-4D86-A7E5-624150A63992}" type="slidenum">
              <a:rPr lang="en-US" smtClean="0"/>
              <a:pPr>
                <a:defRPr/>
              </a:pPr>
              <a:t>337</a:t>
            </a:fld>
            <a:endParaRPr lang="en-US"/>
          </a:p>
        </p:txBody>
      </p:sp>
      <p:sp>
        <p:nvSpPr>
          <p:cNvPr id="6" name="Footer Placeholder 5"/>
          <p:cNvSpPr>
            <a:spLocks noGrp="1"/>
          </p:cNvSpPr>
          <p:nvPr>
            <p:ph type="ftr" sz="quarter" idx="11"/>
          </p:nvPr>
        </p:nvSpPr>
        <p:spPr/>
        <p:txBody>
          <a:bodyPr/>
          <a:lstStyle/>
          <a:p>
            <a:pPr>
              <a:defRPr/>
            </a:pPr>
            <a:r>
              <a:rPr lang="en-US" smtClean="0"/>
              <a:t>Kevin Kay</a:t>
            </a:r>
            <a:endParaRPr lang="en-US"/>
          </a:p>
        </p:txBody>
      </p:sp>
    </p:spTree>
    <p:extLst>
      <p:ext uri="{BB962C8B-B14F-4D97-AF65-F5344CB8AC3E}">
        <p14:creationId xmlns:p14="http://schemas.microsoft.com/office/powerpoint/2010/main" val="126194212"/>
      </p:ext>
    </p:extLst>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par>
    </p:tnLst>
  </p:timing>
</p:sld>
</file>

<file path=ppt/slides/slide3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solidFill>
                  <a:srgbClr val="FF0000"/>
                </a:solidFill>
              </a:rPr>
              <a:t>Present Passive Verbs</a:t>
            </a:r>
            <a:endParaRPr lang="en-US" dirty="0">
              <a:solidFill>
                <a:srgbClr val="FF0000"/>
              </a:solidFill>
            </a:endParaRPr>
          </a:p>
        </p:txBody>
      </p:sp>
      <p:graphicFrame>
        <p:nvGraphicFramePr>
          <p:cNvPr id="5" name="Content Placeholder 4"/>
          <p:cNvGraphicFramePr>
            <a:graphicFrameLocks noGrp="1"/>
          </p:cNvGraphicFramePr>
          <p:nvPr>
            <p:ph idx="1"/>
            <p:extLst>
              <p:ext uri="{D42A27DB-BD31-4B8C-83A1-F6EECF244321}">
                <p14:modId xmlns:p14="http://schemas.microsoft.com/office/powerpoint/2010/main" val="3186566716"/>
              </p:ext>
            </p:extLst>
          </p:nvPr>
        </p:nvGraphicFramePr>
        <p:xfrm>
          <a:off x="457200" y="1447800"/>
          <a:ext cx="8229600" cy="4846320"/>
        </p:xfrm>
        <a:graphic>
          <a:graphicData uri="http://schemas.openxmlformats.org/drawingml/2006/table">
            <a:tbl>
              <a:tblPr firstRow="1" bandRow="1">
                <a:tableStyleId>{5C22544A-7EE6-4342-B048-85BDC9FD1C3A}</a:tableStyleId>
              </a:tblPr>
              <a:tblGrid>
                <a:gridCol w="3581400"/>
                <a:gridCol w="838200"/>
                <a:gridCol w="3810000"/>
              </a:tblGrid>
              <a:tr h="370840">
                <a:tc>
                  <a:txBody>
                    <a:bodyPr/>
                    <a:lstStyle/>
                    <a:p>
                      <a:pPr algn="ctr"/>
                      <a:r>
                        <a:rPr lang="en-US" sz="2800" dirty="0" smtClean="0"/>
                        <a:t>NKJV</a:t>
                      </a:r>
                      <a:endParaRPr lang="en-US" sz="2800" dirty="0"/>
                    </a:p>
                  </a:txBody>
                  <a:tcPr anchor="ctr"/>
                </a:tc>
                <a:tc>
                  <a:txBody>
                    <a:bodyPr/>
                    <a:lstStyle/>
                    <a:p>
                      <a:pPr algn="l"/>
                      <a:endParaRPr lang="en-US" sz="2000"/>
                    </a:p>
                  </a:txBody>
                  <a:tcPr anchor="ctr"/>
                </a:tc>
                <a:tc>
                  <a:txBody>
                    <a:bodyPr/>
                    <a:lstStyle/>
                    <a:p>
                      <a:pPr algn="ctr"/>
                      <a:r>
                        <a:rPr lang="en-US" sz="2800" dirty="0" smtClean="0"/>
                        <a:t>Present</a:t>
                      </a:r>
                      <a:r>
                        <a:rPr lang="en-US" sz="2800" baseline="0" dirty="0" smtClean="0"/>
                        <a:t> Passive</a:t>
                      </a:r>
                      <a:endParaRPr lang="en-US" sz="2800" dirty="0"/>
                    </a:p>
                  </a:txBody>
                  <a:tcPr anchor="ctr"/>
                </a:tc>
              </a:tr>
              <a:tr h="370840">
                <a:tc>
                  <a:txBody>
                    <a:bodyPr/>
                    <a:lstStyle/>
                    <a:p>
                      <a:pPr algn="l"/>
                      <a:r>
                        <a:rPr lang="en-US" sz="2000" kern="1200" dirty="0" smtClean="0">
                          <a:solidFill>
                            <a:schemeClr val="dk1"/>
                          </a:solidFill>
                          <a:effectLst/>
                          <a:latin typeface="+mn-lt"/>
                          <a:ea typeface="+mn-ea"/>
                          <a:cs typeface="+mn-cs"/>
                        </a:rPr>
                        <a:t>15:35:  “How are the dead raised up? And with what body do they come?” </a:t>
                      </a:r>
                      <a:endParaRPr lang="en-US" sz="2000" dirty="0"/>
                    </a:p>
                  </a:txBody>
                  <a:tcPr anchor="ctr"/>
                </a:tc>
                <a:tc>
                  <a:txBody>
                    <a:bodyPr/>
                    <a:lstStyle/>
                    <a:p>
                      <a:pPr algn="ctr"/>
                      <a:r>
                        <a:rPr lang="en-US" sz="2500" dirty="0" smtClean="0">
                          <a:latin typeface="+mj-lt"/>
                        </a:rPr>
                        <a:t>=</a:t>
                      </a:r>
                      <a:endParaRPr lang="en-US" sz="2500" dirty="0">
                        <a:latin typeface="+mj-lt"/>
                      </a:endParaRPr>
                    </a:p>
                  </a:txBody>
                  <a:tcPr anchor="ctr"/>
                </a:tc>
                <a:tc>
                  <a:txBody>
                    <a:bodyPr/>
                    <a:lstStyle/>
                    <a:p>
                      <a:pPr algn="l" rtl="0"/>
                      <a:r>
                        <a:rPr lang="en-US" sz="2000" kern="1200" dirty="0" smtClean="0">
                          <a:solidFill>
                            <a:schemeClr val="dk1"/>
                          </a:solidFill>
                          <a:effectLst/>
                          <a:latin typeface="+mn-lt"/>
                          <a:ea typeface="+mn-ea"/>
                          <a:cs typeface="+mn-cs"/>
                        </a:rPr>
                        <a:t>How are the dead </a:t>
                      </a:r>
                      <a:r>
                        <a:rPr lang="en-US" sz="2000" b="0" i="1" kern="1200" dirty="0" smtClean="0">
                          <a:solidFill>
                            <a:schemeClr val="dk1"/>
                          </a:solidFill>
                          <a:effectLst/>
                          <a:latin typeface="+mj-lt"/>
                          <a:ea typeface="+mn-ea"/>
                          <a:cs typeface="+mn-cs"/>
                        </a:rPr>
                        <a:t>ones</a:t>
                      </a:r>
                      <a:r>
                        <a:rPr lang="en-US" sz="2000" kern="1200" dirty="0" smtClean="0">
                          <a:solidFill>
                            <a:schemeClr val="dk1"/>
                          </a:solidFill>
                          <a:effectLst/>
                          <a:latin typeface="+mn-lt"/>
                          <a:ea typeface="+mn-ea"/>
                          <a:cs typeface="+mn-cs"/>
                        </a:rPr>
                        <a:t> </a:t>
                      </a:r>
                      <a:r>
                        <a:rPr lang="en-US" sz="2000" b="0" i="1" kern="1200" dirty="0" smtClean="0">
                          <a:solidFill>
                            <a:schemeClr val="dk1"/>
                          </a:solidFill>
                          <a:effectLst/>
                          <a:latin typeface="+mj-lt"/>
                          <a:ea typeface="+mn-ea"/>
                          <a:cs typeface="+mn-cs"/>
                        </a:rPr>
                        <a:t>being</a:t>
                      </a:r>
                      <a:r>
                        <a:rPr lang="en-US" sz="2000" kern="1200" dirty="0" smtClean="0">
                          <a:solidFill>
                            <a:schemeClr val="dk1"/>
                          </a:solidFill>
                          <a:effectLst/>
                          <a:latin typeface="+mn-lt"/>
                          <a:ea typeface="+mn-ea"/>
                          <a:cs typeface="+mn-cs"/>
                        </a:rPr>
                        <a:t> raised up? And with what body are they </a:t>
                      </a:r>
                      <a:r>
                        <a:rPr lang="en-US" sz="2000" b="0" i="1" kern="1200" dirty="0" smtClean="0">
                          <a:solidFill>
                            <a:schemeClr val="dk1"/>
                          </a:solidFill>
                          <a:effectLst/>
                          <a:latin typeface="+mj-lt"/>
                          <a:ea typeface="+mn-ea"/>
                          <a:cs typeface="+mn-cs"/>
                        </a:rPr>
                        <a:t>coming</a:t>
                      </a:r>
                      <a:r>
                        <a:rPr lang="en-US" sz="2000" kern="1200" dirty="0" smtClean="0">
                          <a:solidFill>
                            <a:schemeClr val="dk1"/>
                          </a:solidFill>
                          <a:effectLst/>
                          <a:latin typeface="+mn-lt"/>
                          <a:ea typeface="+mn-ea"/>
                          <a:cs typeface="+mn-cs"/>
                        </a:rPr>
                        <a:t>?”</a:t>
                      </a:r>
                      <a:endParaRPr lang="en-US" sz="2000" dirty="0"/>
                    </a:p>
                  </a:txBody>
                  <a:tcPr anchor="ctr"/>
                </a:tc>
              </a:tr>
              <a:tr h="370840">
                <a:tc>
                  <a:txBody>
                    <a:bodyPr/>
                    <a:lstStyle/>
                    <a:p>
                      <a:pPr algn="l"/>
                      <a:r>
                        <a:rPr lang="en-US" sz="2000" kern="1200" dirty="0" smtClean="0">
                          <a:solidFill>
                            <a:schemeClr val="dk1"/>
                          </a:solidFill>
                          <a:effectLst/>
                          <a:latin typeface="+mn-lt"/>
                          <a:ea typeface="+mn-ea"/>
                          <a:cs typeface="+mn-cs"/>
                        </a:rPr>
                        <a:t>15:42:  “</a:t>
                      </a:r>
                      <a:r>
                        <a:rPr lang="en-US" sz="2000" i="1" kern="1200" dirty="0" smtClean="0">
                          <a:solidFill>
                            <a:schemeClr val="dk1"/>
                          </a:solidFill>
                          <a:effectLst/>
                          <a:latin typeface="+mn-lt"/>
                          <a:ea typeface="+mn-ea"/>
                          <a:cs typeface="+mn-cs"/>
                        </a:rPr>
                        <a:t>The body</a:t>
                      </a:r>
                      <a:r>
                        <a:rPr lang="en-US" sz="2000" kern="1200" dirty="0" smtClean="0">
                          <a:solidFill>
                            <a:schemeClr val="dk1"/>
                          </a:solidFill>
                          <a:effectLst/>
                          <a:latin typeface="+mn-lt"/>
                          <a:ea typeface="+mn-ea"/>
                          <a:cs typeface="+mn-cs"/>
                        </a:rPr>
                        <a:t> is sown in corruption, it is raised in incorruption” </a:t>
                      </a:r>
                      <a:endParaRPr lang="en-US" sz="2000" dirty="0"/>
                    </a:p>
                  </a:txBody>
                  <a:tcPr anchor="ctr"/>
                </a:tc>
                <a:tc>
                  <a:txBody>
                    <a:bodyPr/>
                    <a:lstStyle/>
                    <a:p>
                      <a:pPr algn="ctr"/>
                      <a:r>
                        <a:rPr lang="en-US" sz="2500" dirty="0" smtClean="0">
                          <a:latin typeface="+mj-lt"/>
                        </a:rPr>
                        <a:t>=</a:t>
                      </a:r>
                      <a:endParaRPr lang="en-US" sz="2500" dirty="0">
                        <a:latin typeface="+mj-lt"/>
                      </a:endParaRPr>
                    </a:p>
                  </a:txBody>
                  <a:tcPr anchor="ctr"/>
                </a:tc>
                <a:tc>
                  <a:txBody>
                    <a:bodyPr/>
                    <a:lstStyle/>
                    <a:p>
                      <a:pPr algn="l"/>
                      <a:r>
                        <a:rPr lang="en-US" sz="2000" i="1" kern="1200" dirty="0" smtClean="0">
                          <a:solidFill>
                            <a:schemeClr val="dk1"/>
                          </a:solidFill>
                          <a:effectLst/>
                          <a:latin typeface="+mn-lt"/>
                          <a:ea typeface="+mn-ea"/>
                          <a:cs typeface="+mn-cs"/>
                        </a:rPr>
                        <a:t>The body</a:t>
                      </a:r>
                      <a:r>
                        <a:rPr lang="en-US" sz="2000" kern="1200" dirty="0" smtClean="0">
                          <a:solidFill>
                            <a:schemeClr val="dk1"/>
                          </a:solidFill>
                          <a:effectLst/>
                          <a:latin typeface="+mn-lt"/>
                          <a:ea typeface="+mn-ea"/>
                          <a:cs typeface="+mn-cs"/>
                        </a:rPr>
                        <a:t> is </a:t>
                      </a:r>
                      <a:r>
                        <a:rPr lang="en-US" sz="2000" b="0" i="1" kern="1200" dirty="0" smtClean="0">
                          <a:solidFill>
                            <a:schemeClr val="dk1"/>
                          </a:solidFill>
                          <a:effectLst/>
                          <a:latin typeface="+mj-lt"/>
                          <a:ea typeface="+mn-ea"/>
                          <a:cs typeface="+mn-cs"/>
                        </a:rPr>
                        <a:t>being</a:t>
                      </a:r>
                      <a:r>
                        <a:rPr lang="en-US" sz="2000" kern="1200" dirty="0" smtClean="0">
                          <a:solidFill>
                            <a:schemeClr val="dk1"/>
                          </a:solidFill>
                          <a:effectLst/>
                          <a:latin typeface="+mn-lt"/>
                          <a:ea typeface="+mn-ea"/>
                          <a:cs typeface="+mn-cs"/>
                        </a:rPr>
                        <a:t> sown in corruption, it is </a:t>
                      </a:r>
                      <a:r>
                        <a:rPr lang="en-US" sz="2000" b="0" i="1" kern="1200" dirty="0" smtClean="0">
                          <a:solidFill>
                            <a:schemeClr val="dk1"/>
                          </a:solidFill>
                          <a:effectLst/>
                          <a:latin typeface="+mj-lt"/>
                          <a:ea typeface="+mn-ea"/>
                          <a:cs typeface="+mn-cs"/>
                        </a:rPr>
                        <a:t>being</a:t>
                      </a:r>
                      <a:r>
                        <a:rPr lang="en-US" sz="2000" kern="1200" dirty="0" smtClean="0">
                          <a:solidFill>
                            <a:schemeClr val="dk1"/>
                          </a:solidFill>
                          <a:effectLst/>
                          <a:latin typeface="+mn-lt"/>
                          <a:ea typeface="+mn-ea"/>
                          <a:cs typeface="+mn-cs"/>
                        </a:rPr>
                        <a:t> raised in incorruption</a:t>
                      </a:r>
                      <a:endParaRPr lang="en-US" sz="2000" dirty="0"/>
                    </a:p>
                  </a:txBody>
                  <a:tcPr anchor="ctr"/>
                </a:tc>
              </a:tr>
              <a:tr h="370840">
                <a:tc>
                  <a:txBody>
                    <a:bodyPr/>
                    <a:lstStyle/>
                    <a:p>
                      <a:pPr algn="l"/>
                      <a:r>
                        <a:rPr lang="en-US" sz="2000" kern="1200" dirty="0" smtClean="0">
                          <a:solidFill>
                            <a:schemeClr val="dk1"/>
                          </a:solidFill>
                          <a:effectLst/>
                          <a:latin typeface="+mn-lt"/>
                          <a:ea typeface="+mn-ea"/>
                          <a:cs typeface="+mn-cs"/>
                        </a:rPr>
                        <a:t>15:43:  “It is sown in dishonor, it is raised in glory. It is sown in weakness, it is raised in power” </a:t>
                      </a:r>
                      <a:endParaRPr lang="en-US" sz="2000" dirty="0"/>
                    </a:p>
                  </a:txBody>
                  <a:tcPr anchor="ctr"/>
                </a:tc>
                <a:tc>
                  <a:txBody>
                    <a:bodyPr/>
                    <a:lstStyle/>
                    <a:p>
                      <a:pPr algn="ctr"/>
                      <a:r>
                        <a:rPr lang="en-US" sz="2500" dirty="0" smtClean="0">
                          <a:latin typeface="+mj-lt"/>
                        </a:rPr>
                        <a:t>=</a:t>
                      </a:r>
                      <a:endParaRPr lang="en-US" sz="2500" dirty="0">
                        <a:latin typeface="+mj-lt"/>
                      </a:endParaRPr>
                    </a:p>
                  </a:txBody>
                  <a:tcPr anchor="ctr"/>
                </a:tc>
                <a:tc>
                  <a:txBody>
                    <a:bodyPr/>
                    <a:lstStyle/>
                    <a:p>
                      <a:pPr algn="l"/>
                      <a:r>
                        <a:rPr lang="en-US" sz="2000" kern="1200" dirty="0" smtClean="0">
                          <a:solidFill>
                            <a:schemeClr val="dk1"/>
                          </a:solidFill>
                          <a:effectLst/>
                          <a:latin typeface="+mn-lt"/>
                          <a:ea typeface="+mn-ea"/>
                          <a:cs typeface="+mn-cs"/>
                        </a:rPr>
                        <a:t>It is </a:t>
                      </a:r>
                      <a:r>
                        <a:rPr lang="en-US" sz="2000" b="0" i="1" kern="1200" dirty="0" smtClean="0">
                          <a:solidFill>
                            <a:schemeClr val="dk1"/>
                          </a:solidFill>
                          <a:effectLst/>
                          <a:latin typeface="+mj-lt"/>
                          <a:ea typeface="+mn-ea"/>
                          <a:cs typeface="+mn-cs"/>
                        </a:rPr>
                        <a:t>being</a:t>
                      </a:r>
                      <a:r>
                        <a:rPr lang="en-US" sz="2000" kern="1200" dirty="0" smtClean="0">
                          <a:solidFill>
                            <a:schemeClr val="dk1"/>
                          </a:solidFill>
                          <a:effectLst/>
                          <a:latin typeface="+mn-lt"/>
                          <a:ea typeface="+mn-ea"/>
                          <a:cs typeface="+mn-cs"/>
                        </a:rPr>
                        <a:t> sown in dishonor, it is </a:t>
                      </a:r>
                      <a:r>
                        <a:rPr lang="en-US" sz="2000" b="0" i="1" kern="1200" dirty="0" smtClean="0">
                          <a:solidFill>
                            <a:schemeClr val="dk1"/>
                          </a:solidFill>
                          <a:effectLst/>
                          <a:latin typeface="+mj-lt"/>
                          <a:ea typeface="+mn-ea"/>
                          <a:cs typeface="+mn-cs"/>
                        </a:rPr>
                        <a:t>being</a:t>
                      </a:r>
                      <a:r>
                        <a:rPr lang="en-US" sz="2000" kern="1200" dirty="0" smtClean="0">
                          <a:solidFill>
                            <a:schemeClr val="dk1"/>
                          </a:solidFill>
                          <a:effectLst/>
                          <a:latin typeface="+mn-lt"/>
                          <a:ea typeface="+mn-ea"/>
                          <a:cs typeface="+mn-cs"/>
                        </a:rPr>
                        <a:t> raised in glory. It is </a:t>
                      </a:r>
                      <a:r>
                        <a:rPr lang="en-US" sz="2000" b="0" i="1" kern="1200" dirty="0" smtClean="0">
                          <a:solidFill>
                            <a:schemeClr val="dk1"/>
                          </a:solidFill>
                          <a:effectLst/>
                          <a:latin typeface="+mj-lt"/>
                          <a:ea typeface="+mn-ea"/>
                          <a:cs typeface="+mn-cs"/>
                        </a:rPr>
                        <a:t>being</a:t>
                      </a:r>
                      <a:r>
                        <a:rPr lang="en-US" sz="2000" kern="1200" dirty="0" smtClean="0">
                          <a:solidFill>
                            <a:schemeClr val="dk1"/>
                          </a:solidFill>
                          <a:effectLst/>
                          <a:latin typeface="+mn-lt"/>
                          <a:ea typeface="+mn-ea"/>
                          <a:cs typeface="+mn-cs"/>
                        </a:rPr>
                        <a:t> sown in weakness, it is </a:t>
                      </a:r>
                      <a:r>
                        <a:rPr lang="en-US" sz="2000" b="0" i="1" kern="1200" dirty="0" smtClean="0">
                          <a:solidFill>
                            <a:schemeClr val="dk1"/>
                          </a:solidFill>
                          <a:effectLst/>
                          <a:latin typeface="+mj-lt"/>
                          <a:ea typeface="+mn-ea"/>
                          <a:cs typeface="+mn-cs"/>
                        </a:rPr>
                        <a:t>being</a:t>
                      </a:r>
                      <a:r>
                        <a:rPr lang="en-US" sz="2000" kern="1200" dirty="0" smtClean="0">
                          <a:solidFill>
                            <a:schemeClr val="dk1"/>
                          </a:solidFill>
                          <a:effectLst/>
                          <a:latin typeface="+mn-lt"/>
                          <a:ea typeface="+mn-ea"/>
                          <a:cs typeface="+mn-cs"/>
                        </a:rPr>
                        <a:t> raised in power</a:t>
                      </a:r>
                      <a:endParaRPr lang="en-US" sz="2000" dirty="0"/>
                    </a:p>
                  </a:txBody>
                  <a:tcPr anchor="ctr"/>
                </a:tc>
              </a:tr>
              <a:tr h="370840">
                <a:tc>
                  <a:txBody>
                    <a:bodyPr/>
                    <a:lstStyle/>
                    <a:p>
                      <a:pPr algn="l"/>
                      <a:r>
                        <a:rPr lang="en-US" sz="2000" kern="1200" dirty="0" smtClean="0">
                          <a:solidFill>
                            <a:schemeClr val="dk1"/>
                          </a:solidFill>
                          <a:effectLst/>
                          <a:latin typeface="+mn-lt"/>
                          <a:ea typeface="+mn-ea"/>
                          <a:cs typeface="+mn-cs"/>
                        </a:rPr>
                        <a:t>15:44:  “It is sown a natural body, it is raised a spiritual body” </a:t>
                      </a:r>
                      <a:endParaRPr lang="en-US" sz="2000" dirty="0"/>
                    </a:p>
                  </a:txBody>
                  <a:tcPr anchor="ctr"/>
                </a:tc>
                <a:tc>
                  <a:txBody>
                    <a:bodyPr/>
                    <a:lstStyle/>
                    <a:p>
                      <a:pPr algn="ctr"/>
                      <a:r>
                        <a:rPr lang="en-US" sz="2500" dirty="0" smtClean="0">
                          <a:latin typeface="+mj-lt"/>
                        </a:rPr>
                        <a:t>=</a:t>
                      </a:r>
                      <a:endParaRPr lang="en-US" sz="2500" dirty="0">
                        <a:latin typeface="+mj-lt"/>
                      </a:endParaRPr>
                    </a:p>
                  </a:txBody>
                  <a:tcPr anchor="ctr"/>
                </a:tc>
                <a:tc>
                  <a:txBody>
                    <a:bodyPr/>
                    <a:lstStyle/>
                    <a:p>
                      <a:pPr algn="l"/>
                      <a:r>
                        <a:rPr lang="en-US" sz="2000" kern="1200" dirty="0" smtClean="0">
                          <a:solidFill>
                            <a:schemeClr val="dk1"/>
                          </a:solidFill>
                          <a:effectLst/>
                          <a:latin typeface="+mn-lt"/>
                          <a:ea typeface="+mn-ea"/>
                          <a:cs typeface="+mn-cs"/>
                        </a:rPr>
                        <a:t>It is </a:t>
                      </a:r>
                      <a:r>
                        <a:rPr lang="en-US" sz="2000" b="0" i="1" kern="1200" dirty="0" smtClean="0">
                          <a:solidFill>
                            <a:schemeClr val="dk1"/>
                          </a:solidFill>
                          <a:effectLst/>
                          <a:latin typeface="+mj-lt"/>
                          <a:ea typeface="+mn-ea"/>
                          <a:cs typeface="+mn-cs"/>
                        </a:rPr>
                        <a:t>being</a:t>
                      </a:r>
                      <a:r>
                        <a:rPr lang="en-US" sz="2000" kern="1200" dirty="0" smtClean="0">
                          <a:solidFill>
                            <a:schemeClr val="dk1"/>
                          </a:solidFill>
                          <a:effectLst/>
                          <a:latin typeface="+mn-lt"/>
                          <a:ea typeface="+mn-ea"/>
                          <a:cs typeface="+mn-cs"/>
                        </a:rPr>
                        <a:t> sown a natural body, it is </a:t>
                      </a:r>
                      <a:r>
                        <a:rPr lang="en-US" sz="2000" b="0" i="1" kern="1200" dirty="0" smtClean="0">
                          <a:solidFill>
                            <a:schemeClr val="dk1"/>
                          </a:solidFill>
                          <a:effectLst/>
                          <a:latin typeface="+mj-lt"/>
                          <a:ea typeface="+mn-ea"/>
                          <a:cs typeface="+mn-cs"/>
                        </a:rPr>
                        <a:t>being</a:t>
                      </a:r>
                      <a:r>
                        <a:rPr lang="en-US" sz="2000" kern="1200" dirty="0" smtClean="0">
                          <a:solidFill>
                            <a:schemeClr val="dk1"/>
                          </a:solidFill>
                          <a:effectLst/>
                          <a:latin typeface="+mn-lt"/>
                          <a:ea typeface="+mn-ea"/>
                          <a:cs typeface="+mn-cs"/>
                        </a:rPr>
                        <a:t> raised a spiritual body</a:t>
                      </a:r>
                      <a:endParaRPr lang="en-US" sz="2000" dirty="0"/>
                    </a:p>
                  </a:txBody>
                  <a:tcPr anchor="ctr"/>
                </a:tc>
              </a:tr>
            </a:tbl>
          </a:graphicData>
        </a:graphic>
      </p:graphicFrame>
      <p:sp>
        <p:nvSpPr>
          <p:cNvPr id="4" name="Slide Number Placeholder 3"/>
          <p:cNvSpPr>
            <a:spLocks noGrp="1"/>
          </p:cNvSpPr>
          <p:nvPr>
            <p:ph type="sldNum" sz="quarter" idx="12"/>
          </p:nvPr>
        </p:nvSpPr>
        <p:spPr/>
        <p:txBody>
          <a:bodyPr/>
          <a:lstStyle/>
          <a:p>
            <a:pPr>
              <a:defRPr/>
            </a:pPr>
            <a:fld id="{A4F3638C-56A7-4D86-A7E5-624150A63992}" type="slidenum">
              <a:rPr lang="en-US" smtClean="0"/>
              <a:pPr>
                <a:defRPr/>
              </a:pPr>
              <a:t>338</a:t>
            </a:fld>
            <a:endParaRPr lang="en-US"/>
          </a:p>
        </p:txBody>
      </p:sp>
      <p:sp>
        <p:nvSpPr>
          <p:cNvPr id="6" name="Footer Placeholder 5"/>
          <p:cNvSpPr>
            <a:spLocks noGrp="1"/>
          </p:cNvSpPr>
          <p:nvPr>
            <p:ph type="ftr" sz="quarter" idx="11"/>
          </p:nvPr>
        </p:nvSpPr>
        <p:spPr/>
        <p:txBody>
          <a:bodyPr/>
          <a:lstStyle/>
          <a:p>
            <a:pPr>
              <a:defRPr/>
            </a:pPr>
            <a:r>
              <a:rPr lang="en-US" smtClean="0"/>
              <a:t>Kevin Kay</a:t>
            </a:r>
            <a:endParaRPr lang="en-US"/>
          </a:p>
        </p:txBody>
      </p:sp>
    </p:spTree>
    <p:extLst>
      <p:ext uri="{BB962C8B-B14F-4D97-AF65-F5344CB8AC3E}">
        <p14:creationId xmlns:p14="http://schemas.microsoft.com/office/powerpoint/2010/main" val="2087097494"/>
      </p:ext>
    </p:extLst>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par>
    </p:tnLst>
  </p:timing>
</p:sld>
</file>

<file path=ppt/slides/slide3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solidFill>
                  <a:srgbClr val="FF0000"/>
                </a:solidFill>
              </a:rPr>
              <a:t>Present, Passive Verbs</a:t>
            </a:r>
          </a:p>
        </p:txBody>
      </p:sp>
      <p:sp>
        <p:nvSpPr>
          <p:cNvPr id="3" name="Content Placeholder 2"/>
          <p:cNvSpPr>
            <a:spLocks noGrp="1"/>
          </p:cNvSpPr>
          <p:nvPr>
            <p:ph idx="1"/>
          </p:nvPr>
        </p:nvSpPr>
        <p:spPr/>
        <p:txBody>
          <a:bodyPr/>
          <a:lstStyle/>
          <a:p>
            <a:pPr marL="0" indent="457200">
              <a:buNone/>
            </a:pPr>
            <a:r>
              <a:rPr lang="en-US" b="1" i="1" dirty="0">
                <a:effectLst/>
              </a:rPr>
              <a:t>Ray Summers</a:t>
            </a:r>
            <a:r>
              <a:rPr lang="en-US" dirty="0">
                <a:effectLst/>
              </a:rPr>
              <a:t>:  “The significance of the passive voice is the same in Greek as it is in English – the subject is being acted upon by an outside agent, is receiving the action….Thus </a:t>
            </a:r>
            <a:r>
              <a:rPr lang="en-US" b="1" dirty="0">
                <a:solidFill>
                  <a:srgbClr val="FFFF00"/>
                </a:solidFill>
                <a:effectLst/>
              </a:rPr>
              <a:t>the present passive pictures continuous action received by the subject in present time</a:t>
            </a:r>
            <a:r>
              <a:rPr lang="en-US" dirty="0">
                <a:effectLst/>
              </a:rPr>
              <a:t>.”  </a:t>
            </a:r>
            <a:r>
              <a:rPr lang="en-US" sz="2000" dirty="0">
                <a:effectLst/>
              </a:rPr>
              <a:t>(Bold emphasis added, </a:t>
            </a:r>
            <a:r>
              <a:rPr lang="en-US" sz="2000" i="1" dirty="0">
                <a:effectLst/>
              </a:rPr>
              <a:t>Essentials of New Testament Greek</a:t>
            </a:r>
            <a:r>
              <a:rPr lang="en-US" sz="2000" dirty="0">
                <a:effectLst/>
              </a:rPr>
              <a:t>, 35, quoted in Dawson, </a:t>
            </a:r>
            <a:r>
              <a:rPr lang="en-US" sz="2000" i="1" dirty="0">
                <a:effectLst/>
              </a:rPr>
              <a:t>Essays on Eschatology</a:t>
            </a:r>
            <a:r>
              <a:rPr lang="en-US" sz="2000" dirty="0">
                <a:effectLst/>
              </a:rPr>
              <a:t>, 139)</a:t>
            </a:r>
            <a:endParaRPr lang="en-US" sz="2000" dirty="0"/>
          </a:p>
        </p:txBody>
      </p:sp>
      <p:sp>
        <p:nvSpPr>
          <p:cNvPr id="4" name="Slide Number Placeholder 3"/>
          <p:cNvSpPr>
            <a:spLocks noGrp="1"/>
          </p:cNvSpPr>
          <p:nvPr>
            <p:ph type="sldNum" sz="quarter" idx="12"/>
          </p:nvPr>
        </p:nvSpPr>
        <p:spPr/>
        <p:txBody>
          <a:bodyPr/>
          <a:lstStyle/>
          <a:p>
            <a:pPr>
              <a:defRPr/>
            </a:pPr>
            <a:fld id="{A4F3638C-56A7-4D86-A7E5-624150A63992}" type="slidenum">
              <a:rPr lang="en-US" smtClean="0"/>
              <a:pPr>
                <a:defRPr/>
              </a:pPr>
              <a:t>339</a:t>
            </a:fld>
            <a:endParaRPr lang="en-US"/>
          </a:p>
        </p:txBody>
      </p:sp>
      <p:sp>
        <p:nvSpPr>
          <p:cNvPr id="6" name="Footer Placeholder 5"/>
          <p:cNvSpPr>
            <a:spLocks noGrp="1"/>
          </p:cNvSpPr>
          <p:nvPr>
            <p:ph type="ftr" sz="quarter" idx="11"/>
          </p:nvPr>
        </p:nvSpPr>
        <p:spPr/>
        <p:txBody>
          <a:bodyPr/>
          <a:lstStyle/>
          <a:p>
            <a:pPr>
              <a:defRPr/>
            </a:pPr>
            <a:r>
              <a:rPr lang="en-US" smtClean="0"/>
              <a:t>Kevin Kay</a:t>
            </a:r>
            <a:endParaRPr lang="en-US"/>
          </a:p>
        </p:txBody>
      </p:sp>
    </p:spTree>
    <p:extLst>
      <p:ext uri="{BB962C8B-B14F-4D97-AF65-F5344CB8AC3E}">
        <p14:creationId xmlns:p14="http://schemas.microsoft.com/office/powerpoint/2010/main" val="2429307821"/>
      </p:ext>
    </p:extLst>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par>
    </p:tnLst>
  </p:timing>
</p:sld>
</file>

<file path=ppt/slides/slide34.xml><?xml version="1.0" encoding="utf-8"?>
<p:sld xmlns:a="http://schemas.openxmlformats.org/drawingml/2006/main" xmlns:r="http://schemas.openxmlformats.org/officeDocument/2006/relationships" xmlns:p="http://schemas.openxmlformats.org/presentationml/2006/main" showMasterSp="0">
  <p:cSld>
    <p:bg>
      <p:bgPr>
        <a:blipFill dpi="0" rotWithShape="1">
          <a:blip r:embed="rId3">
            <a:lum/>
          </a:blip>
          <a:srcRect/>
          <a:stretch>
            <a:fillRect l="-15000" r="-15000"/>
          </a:stretch>
        </a:blip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ctrTitle" sz="quarter"/>
          </p:nvPr>
        </p:nvSpPr>
        <p:spPr>
          <a:solidFill>
            <a:srgbClr val="C00000"/>
          </a:solidFill>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a:lstStyle/>
          <a:p>
            <a:pPr>
              <a:defRPr/>
            </a:pPr>
            <a:r>
              <a:rPr lang="en-US" dirty="0" smtClean="0"/>
              <a:t>“Last Days” </a:t>
            </a:r>
            <a:r>
              <a:rPr lang="en-US" dirty="0"/>
              <a:t>= End Of Jewish Economy</a:t>
            </a:r>
          </a:p>
        </p:txBody>
      </p:sp>
      <p:sp>
        <p:nvSpPr>
          <p:cNvPr id="2051" name="Rectangle 3"/>
          <p:cNvSpPr>
            <a:spLocks noGrp="1" noChangeArrowheads="1"/>
          </p:cNvSpPr>
          <p:nvPr>
            <p:ph type="subTitle" sz="quarter" idx="1"/>
          </p:nvPr>
        </p:nvSpPr>
        <p:spPr/>
        <p:txBody>
          <a:bodyPr/>
          <a:lstStyle/>
          <a:p>
            <a:pPr>
              <a:defRPr/>
            </a:pPr>
            <a:endParaRPr lang="en-US"/>
          </a:p>
        </p:txBody>
      </p:sp>
      <p:sp>
        <p:nvSpPr>
          <p:cNvPr id="4" name="Slide Number Placeholder 3"/>
          <p:cNvSpPr>
            <a:spLocks noGrp="1"/>
          </p:cNvSpPr>
          <p:nvPr>
            <p:ph type="sldNum" sz="quarter" idx="12"/>
          </p:nvPr>
        </p:nvSpPr>
        <p:spPr/>
        <p:txBody>
          <a:bodyPr/>
          <a:lstStyle/>
          <a:p>
            <a:pPr>
              <a:defRPr/>
            </a:pPr>
            <a:fld id="{A4CF310F-A252-44BF-89E8-CB358BC56B1E}" type="slidenum">
              <a:rPr lang="en-US"/>
              <a:pPr>
                <a:defRPr/>
              </a:pPr>
              <a:t>34</a:t>
            </a:fld>
            <a:endParaRPr lang="en-US"/>
          </a:p>
        </p:txBody>
      </p:sp>
      <p:sp>
        <p:nvSpPr>
          <p:cNvPr id="2" name="Footer Placeholder 1"/>
          <p:cNvSpPr>
            <a:spLocks noGrp="1"/>
          </p:cNvSpPr>
          <p:nvPr>
            <p:ph type="ftr" sz="quarter" idx="11"/>
          </p:nvPr>
        </p:nvSpPr>
        <p:spPr/>
        <p:txBody>
          <a:bodyPr/>
          <a:lstStyle/>
          <a:p>
            <a:pPr>
              <a:defRPr/>
            </a:pPr>
            <a:r>
              <a:rPr lang="en-US" smtClean="0"/>
              <a:t>Kevin Kay</a:t>
            </a:r>
            <a:endParaRPr lang="en-US"/>
          </a:p>
        </p:txBody>
      </p:sp>
    </p:spTree>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par>
    </p:tnLst>
  </p:timing>
</p:sld>
</file>

<file path=ppt/slides/slide3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Rebuttal Material</a:t>
            </a:r>
            <a:endParaRPr lang="en-US" dirty="0"/>
          </a:p>
        </p:txBody>
      </p:sp>
      <p:sp>
        <p:nvSpPr>
          <p:cNvPr id="3" name="Content Placeholder 2"/>
          <p:cNvSpPr>
            <a:spLocks noGrp="1"/>
          </p:cNvSpPr>
          <p:nvPr>
            <p:ph idx="1"/>
          </p:nvPr>
        </p:nvSpPr>
        <p:spPr/>
        <p:txBody>
          <a:bodyPr/>
          <a:lstStyle/>
          <a:p>
            <a:pPr marL="457200" indent="-457200">
              <a:spcBef>
                <a:spcPts val="0"/>
              </a:spcBef>
              <a:spcAft>
                <a:spcPts val="2400"/>
              </a:spcAft>
            </a:pPr>
            <a:r>
              <a:rPr lang="en-US" sz="2800" dirty="0">
                <a:effectLst/>
              </a:rPr>
              <a:t>The </a:t>
            </a:r>
            <a:r>
              <a:rPr lang="en-US" sz="2800" b="1" dirty="0">
                <a:solidFill>
                  <a:srgbClr val="FFFF00"/>
                </a:solidFill>
                <a:effectLst/>
              </a:rPr>
              <a:t>resurrection</a:t>
            </a:r>
            <a:r>
              <a:rPr lang="en-US" sz="2800" dirty="0">
                <a:effectLst/>
              </a:rPr>
              <a:t> will occur at the future </a:t>
            </a:r>
            <a:r>
              <a:rPr lang="en-US" sz="2800" b="1" dirty="0">
                <a:solidFill>
                  <a:srgbClr val="FFFF00"/>
                </a:solidFill>
                <a:effectLst/>
              </a:rPr>
              <a:t>Second Coming</a:t>
            </a:r>
            <a:r>
              <a:rPr lang="en-US" sz="2800" dirty="0">
                <a:solidFill>
                  <a:srgbClr val="FFFF00"/>
                </a:solidFill>
                <a:effectLst/>
              </a:rPr>
              <a:t> </a:t>
            </a:r>
            <a:r>
              <a:rPr lang="en-US" sz="2800" dirty="0">
                <a:effectLst/>
              </a:rPr>
              <a:t>of </a:t>
            </a:r>
            <a:r>
              <a:rPr lang="en-US" sz="2800" dirty="0" smtClean="0">
                <a:effectLst/>
              </a:rPr>
              <a:t>Christ</a:t>
            </a:r>
          </a:p>
          <a:p>
            <a:pPr marL="457200" indent="-457200">
              <a:spcBef>
                <a:spcPts val="0"/>
              </a:spcBef>
              <a:spcAft>
                <a:spcPts val="2400"/>
              </a:spcAft>
            </a:pPr>
            <a:r>
              <a:rPr lang="en-US" sz="2800" dirty="0">
                <a:effectLst/>
              </a:rPr>
              <a:t>The </a:t>
            </a:r>
            <a:r>
              <a:rPr lang="en-US" sz="2800" b="1" dirty="0">
                <a:solidFill>
                  <a:srgbClr val="FFFF00"/>
                </a:solidFill>
                <a:effectLst/>
              </a:rPr>
              <a:t>death</a:t>
            </a:r>
            <a:r>
              <a:rPr lang="en-US" sz="2800" dirty="0">
                <a:effectLst/>
              </a:rPr>
              <a:t> under consideration is </a:t>
            </a:r>
            <a:r>
              <a:rPr lang="en-US" sz="2800" b="1" dirty="0">
                <a:solidFill>
                  <a:srgbClr val="FFFF00"/>
                </a:solidFill>
                <a:effectLst/>
              </a:rPr>
              <a:t>physical death</a:t>
            </a:r>
            <a:r>
              <a:rPr lang="en-US" sz="2800" dirty="0">
                <a:effectLst/>
              </a:rPr>
              <a:t>, not spiritual </a:t>
            </a:r>
            <a:r>
              <a:rPr lang="en-US" sz="2800" dirty="0" smtClean="0">
                <a:effectLst/>
              </a:rPr>
              <a:t>death</a:t>
            </a:r>
          </a:p>
          <a:p>
            <a:pPr marL="457200" indent="-457200">
              <a:spcBef>
                <a:spcPts val="0"/>
              </a:spcBef>
              <a:spcAft>
                <a:spcPts val="2400"/>
              </a:spcAft>
            </a:pPr>
            <a:r>
              <a:rPr lang="en-US" sz="2800" dirty="0">
                <a:effectLst/>
              </a:rPr>
              <a:t>The </a:t>
            </a:r>
            <a:r>
              <a:rPr lang="en-US" sz="2800" b="1" dirty="0">
                <a:solidFill>
                  <a:srgbClr val="FFFF00"/>
                </a:solidFill>
                <a:effectLst/>
              </a:rPr>
              <a:t>resurrection</a:t>
            </a:r>
            <a:r>
              <a:rPr lang="en-US" sz="2800" dirty="0">
                <a:effectLst/>
              </a:rPr>
              <a:t> under consideration is a </a:t>
            </a:r>
            <a:r>
              <a:rPr lang="en-US" sz="2800" b="1" dirty="0">
                <a:solidFill>
                  <a:srgbClr val="FFFF00"/>
                </a:solidFill>
                <a:effectLst/>
              </a:rPr>
              <a:t>resurrection of human bodies</a:t>
            </a:r>
            <a:r>
              <a:rPr lang="en-US" sz="2800" dirty="0">
                <a:effectLst/>
              </a:rPr>
              <a:t>, not a spiritual </a:t>
            </a:r>
            <a:r>
              <a:rPr lang="en-US" sz="2800" dirty="0" smtClean="0">
                <a:effectLst/>
              </a:rPr>
              <a:t>resurrection</a:t>
            </a:r>
          </a:p>
        </p:txBody>
      </p:sp>
      <p:sp>
        <p:nvSpPr>
          <p:cNvPr id="4" name="Slide Number Placeholder 3"/>
          <p:cNvSpPr>
            <a:spLocks noGrp="1"/>
          </p:cNvSpPr>
          <p:nvPr>
            <p:ph type="sldNum" sz="quarter" idx="12"/>
          </p:nvPr>
        </p:nvSpPr>
        <p:spPr/>
        <p:txBody>
          <a:bodyPr/>
          <a:lstStyle/>
          <a:p>
            <a:pPr>
              <a:defRPr/>
            </a:pPr>
            <a:fld id="{A4F3638C-56A7-4D86-A7E5-624150A63992}" type="slidenum">
              <a:rPr lang="en-US" smtClean="0"/>
              <a:pPr>
                <a:defRPr/>
              </a:pPr>
              <a:t>340</a:t>
            </a:fld>
            <a:endParaRPr lang="en-US"/>
          </a:p>
        </p:txBody>
      </p:sp>
      <p:sp>
        <p:nvSpPr>
          <p:cNvPr id="6" name="Footer Placeholder 5"/>
          <p:cNvSpPr>
            <a:spLocks noGrp="1"/>
          </p:cNvSpPr>
          <p:nvPr>
            <p:ph type="ftr" sz="quarter" idx="11"/>
          </p:nvPr>
        </p:nvSpPr>
        <p:spPr/>
        <p:txBody>
          <a:bodyPr/>
          <a:lstStyle/>
          <a:p>
            <a:pPr>
              <a:defRPr/>
            </a:pPr>
            <a:r>
              <a:rPr lang="en-US" smtClean="0"/>
              <a:t>Kevin Kay</a:t>
            </a:r>
            <a:endParaRPr lang="en-US"/>
          </a:p>
        </p:txBody>
      </p:sp>
    </p:spTree>
    <p:extLst>
      <p:ext uri="{BB962C8B-B14F-4D97-AF65-F5344CB8AC3E}">
        <p14:creationId xmlns:p14="http://schemas.microsoft.com/office/powerpoint/2010/main" val="1314014107"/>
      </p:ext>
    </p:extLst>
  </p:cSld>
  <p:clrMapOvr>
    <a:overrideClrMapping bg1="dk2" tx1="lt1" bg2="dk1" tx2="lt2" accent1="accent1" accent2="accent2" accent3="accent3" accent4="accent4" accent5="accent5" accent6="accent6" hlink="hlink" folHlink="folHlink"/>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p:cTn id="7" dur="500" fill="hold"/>
                                        <p:tgtEl>
                                          <p:spTgt spid="3">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3">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3">
                                            <p:txEl>
                                              <p:pRg st="0" end="0"/>
                                            </p:txEl>
                                          </p:spTgt>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3">
                                            <p:txEl>
                                              <p:pRg st="1" end="1"/>
                                            </p:txEl>
                                          </p:spTgt>
                                        </p:tgtEl>
                                        <p:attrNameLst>
                                          <p:attrName>style.visibility</p:attrName>
                                        </p:attrNameLst>
                                      </p:cBhvr>
                                      <p:to>
                                        <p:strVal val="visible"/>
                                      </p:to>
                                    </p:set>
                                    <p:anim calcmode="lin" valueType="num">
                                      <p:cBhvr>
                                        <p:cTn id="14" dur="500" fill="hold"/>
                                        <p:tgtEl>
                                          <p:spTgt spid="3">
                                            <p:txEl>
                                              <p:pRg st="1" end="1"/>
                                            </p:txEl>
                                          </p:spTgt>
                                        </p:tgtEl>
                                        <p:attrNameLst>
                                          <p:attrName>ppt_w</p:attrName>
                                        </p:attrNameLst>
                                      </p:cBhvr>
                                      <p:tavLst>
                                        <p:tav tm="0">
                                          <p:val>
                                            <p:fltVal val="0"/>
                                          </p:val>
                                        </p:tav>
                                        <p:tav tm="100000">
                                          <p:val>
                                            <p:strVal val="#ppt_w"/>
                                          </p:val>
                                        </p:tav>
                                      </p:tavLst>
                                    </p:anim>
                                    <p:anim calcmode="lin" valueType="num">
                                      <p:cBhvr>
                                        <p:cTn id="15" dur="500" fill="hold"/>
                                        <p:tgtEl>
                                          <p:spTgt spid="3">
                                            <p:txEl>
                                              <p:pRg st="1" end="1"/>
                                            </p:txEl>
                                          </p:spTgt>
                                        </p:tgtEl>
                                        <p:attrNameLst>
                                          <p:attrName>ppt_h</p:attrName>
                                        </p:attrNameLst>
                                      </p:cBhvr>
                                      <p:tavLst>
                                        <p:tav tm="0">
                                          <p:val>
                                            <p:fltVal val="0"/>
                                          </p:val>
                                        </p:tav>
                                        <p:tav tm="100000">
                                          <p:val>
                                            <p:strVal val="#ppt_h"/>
                                          </p:val>
                                        </p:tav>
                                      </p:tavLst>
                                    </p:anim>
                                    <p:animEffect transition="in" filter="fade">
                                      <p:cBhvr>
                                        <p:cTn id="16" dur="500"/>
                                        <p:tgtEl>
                                          <p:spTgt spid="3">
                                            <p:txEl>
                                              <p:pRg st="1" end="1"/>
                                            </p:txEl>
                                          </p:spTgt>
                                        </p:tgtEl>
                                      </p:cBhvr>
                                    </p:animEffect>
                                  </p:childTnLst>
                                </p:cTn>
                              </p:par>
                            </p:childTnLst>
                          </p:cTn>
                        </p:par>
                      </p:childTnLst>
                    </p:cTn>
                  </p:par>
                  <p:par>
                    <p:cTn id="17" fill="hold">
                      <p:stCondLst>
                        <p:cond delay="indefinite"/>
                      </p:stCondLst>
                      <p:childTnLst>
                        <p:par>
                          <p:cTn id="18" fill="hold">
                            <p:stCondLst>
                              <p:cond delay="0"/>
                            </p:stCondLst>
                            <p:childTnLst>
                              <p:par>
                                <p:cTn id="19" presetID="53" presetClass="entr" presetSubtype="16" fill="hold" grpId="0" nodeType="clickEffect">
                                  <p:stCondLst>
                                    <p:cond delay="0"/>
                                  </p:stCondLst>
                                  <p:childTnLst>
                                    <p:set>
                                      <p:cBhvr>
                                        <p:cTn id="20" dur="1" fill="hold">
                                          <p:stCondLst>
                                            <p:cond delay="0"/>
                                          </p:stCondLst>
                                        </p:cTn>
                                        <p:tgtEl>
                                          <p:spTgt spid="3">
                                            <p:txEl>
                                              <p:pRg st="2" end="2"/>
                                            </p:txEl>
                                          </p:spTgt>
                                        </p:tgtEl>
                                        <p:attrNameLst>
                                          <p:attrName>style.visibility</p:attrName>
                                        </p:attrNameLst>
                                      </p:cBhvr>
                                      <p:to>
                                        <p:strVal val="visible"/>
                                      </p:to>
                                    </p:set>
                                    <p:anim calcmode="lin" valueType="num">
                                      <p:cBhvr>
                                        <p:cTn id="21" dur="500" fill="hold"/>
                                        <p:tgtEl>
                                          <p:spTgt spid="3">
                                            <p:txEl>
                                              <p:pRg st="2" end="2"/>
                                            </p:txEl>
                                          </p:spTgt>
                                        </p:tgtEl>
                                        <p:attrNameLst>
                                          <p:attrName>ppt_w</p:attrName>
                                        </p:attrNameLst>
                                      </p:cBhvr>
                                      <p:tavLst>
                                        <p:tav tm="0">
                                          <p:val>
                                            <p:fltVal val="0"/>
                                          </p:val>
                                        </p:tav>
                                        <p:tav tm="100000">
                                          <p:val>
                                            <p:strVal val="#ppt_w"/>
                                          </p:val>
                                        </p:tav>
                                      </p:tavLst>
                                    </p:anim>
                                    <p:anim calcmode="lin" valueType="num">
                                      <p:cBhvr>
                                        <p:cTn id="22" dur="500" fill="hold"/>
                                        <p:tgtEl>
                                          <p:spTgt spid="3">
                                            <p:txEl>
                                              <p:pRg st="2" end="2"/>
                                            </p:txEl>
                                          </p:spTgt>
                                        </p:tgtEl>
                                        <p:attrNameLst>
                                          <p:attrName>ppt_h</p:attrName>
                                        </p:attrNameLst>
                                      </p:cBhvr>
                                      <p:tavLst>
                                        <p:tav tm="0">
                                          <p:val>
                                            <p:fltVal val="0"/>
                                          </p:val>
                                        </p:tav>
                                        <p:tav tm="100000">
                                          <p:val>
                                            <p:strVal val="#ppt_h"/>
                                          </p:val>
                                        </p:tav>
                                      </p:tavLst>
                                    </p:anim>
                                    <p:animEffect transition="in" filter="fade">
                                      <p:cBhvr>
                                        <p:cTn id="23" dur="500"/>
                                        <p:tgtEl>
                                          <p:spTgt spid="3">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3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Rebuttal Material</a:t>
            </a:r>
            <a:endParaRPr lang="en-US" dirty="0"/>
          </a:p>
        </p:txBody>
      </p:sp>
      <p:sp>
        <p:nvSpPr>
          <p:cNvPr id="3" name="Content Placeholder 2"/>
          <p:cNvSpPr>
            <a:spLocks noGrp="1"/>
          </p:cNvSpPr>
          <p:nvPr>
            <p:ph idx="1"/>
          </p:nvPr>
        </p:nvSpPr>
        <p:spPr/>
        <p:txBody>
          <a:bodyPr/>
          <a:lstStyle/>
          <a:p>
            <a:pPr marL="457200" indent="-457200">
              <a:spcBef>
                <a:spcPts val="0"/>
              </a:spcBef>
              <a:spcAft>
                <a:spcPts val="2400"/>
              </a:spcAft>
            </a:pPr>
            <a:r>
              <a:rPr lang="en-US" sz="2800" dirty="0" smtClean="0">
                <a:effectLst/>
              </a:rPr>
              <a:t>The </a:t>
            </a:r>
            <a:r>
              <a:rPr lang="en-US" sz="2800" b="1" dirty="0">
                <a:solidFill>
                  <a:srgbClr val="FFFF00"/>
                </a:solidFill>
                <a:effectLst/>
              </a:rPr>
              <a:t>body</a:t>
            </a:r>
            <a:r>
              <a:rPr lang="en-US" sz="2800" dirty="0">
                <a:effectLst/>
              </a:rPr>
              <a:t> that is raised is </a:t>
            </a:r>
            <a:r>
              <a:rPr lang="en-US" sz="2800" b="1" dirty="0">
                <a:solidFill>
                  <a:srgbClr val="FFFF00"/>
                </a:solidFill>
                <a:effectLst/>
              </a:rPr>
              <a:t>the human body </a:t>
            </a:r>
            <a:r>
              <a:rPr lang="en-US" sz="2800" dirty="0">
                <a:effectLst/>
              </a:rPr>
              <a:t>in a changed </a:t>
            </a:r>
            <a:r>
              <a:rPr lang="en-US" sz="2800" dirty="0" smtClean="0">
                <a:effectLst/>
              </a:rPr>
              <a:t>form</a:t>
            </a:r>
          </a:p>
          <a:p>
            <a:pPr marL="457200" indent="-457200">
              <a:spcBef>
                <a:spcPts val="0"/>
              </a:spcBef>
              <a:spcAft>
                <a:spcPts val="2400"/>
              </a:spcAft>
            </a:pPr>
            <a:r>
              <a:rPr lang="en-US" sz="2800" dirty="0">
                <a:effectLst/>
              </a:rPr>
              <a:t>The </a:t>
            </a:r>
            <a:r>
              <a:rPr lang="en-US" sz="2800" b="1" dirty="0">
                <a:solidFill>
                  <a:srgbClr val="FFFF00"/>
                </a:solidFill>
                <a:effectLst/>
              </a:rPr>
              <a:t>present, passive verbs</a:t>
            </a:r>
            <a:r>
              <a:rPr lang="en-US" sz="2800" dirty="0">
                <a:solidFill>
                  <a:srgbClr val="FFFF00"/>
                </a:solidFill>
                <a:effectLst/>
              </a:rPr>
              <a:t> </a:t>
            </a:r>
            <a:r>
              <a:rPr lang="en-US" sz="2800" dirty="0">
                <a:effectLst/>
              </a:rPr>
              <a:t>in 1 Corinthians 15 do not demand </a:t>
            </a:r>
            <a:r>
              <a:rPr lang="en-US" sz="2800" b="1" dirty="0">
                <a:solidFill>
                  <a:srgbClr val="FFFF00"/>
                </a:solidFill>
                <a:effectLst/>
              </a:rPr>
              <a:t>an ongoing resurrection</a:t>
            </a:r>
            <a:r>
              <a:rPr lang="en-US" sz="2800" dirty="0">
                <a:solidFill>
                  <a:srgbClr val="FFFF00"/>
                </a:solidFill>
                <a:effectLst/>
              </a:rPr>
              <a:t> </a:t>
            </a:r>
            <a:r>
              <a:rPr lang="en-US" sz="2800" dirty="0">
                <a:effectLst/>
              </a:rPr>
              <a:t>at that </a:t>
            </a:r>
            <a:r>
              <a:rPr lang="en-US" sz="2800" dirty="0" smtClean="0">
                <a:effectLst/>
              </a:rPr>
              <a:t>time</a:t>
            </a:r>
          </a:p>
          <a:p>
            <a:pPr marL="457200" indent="-457200">
              <a:spcBef>
                <a:spcPts val="0"/>
              </a:spcBef>
              <a:spcAft>
                <a:spcPts val="2400"/>
              </a:spcAft>
            </a:pPr>
            <a:r>
              <a:rPr lang="en-US" sz="2800" dirty="0">
                <a:effectLst/>
              </a:rPr>
              <a:t>There is a </a:t>
            </a:r>
            <a:r>
              <a:rPr lang="en-US" sz="2800" b="1" dirty="0">
                <a:solidFill>
                  <a:srgbClr val="FFFF00"/>
                </a:solidFill>
                <a:effectLst/>
              </a:rPr>
              <a:t>resurrection</a:t>
            </a:r>
            <a:r>
              <a:rPr lang="en-US" sz="2800" dirty="0">
                <a:effectLst/>
              </a:rPr>
              <a:t> in Scripture that </a:t>
            </a:r>
            <a:r>
              <a:rPr lang="en-US" sz="2800" b="1" dirty="0">
                <a:solidFill>
                  <a:srgbClr val="FFFF00"/>
                </a:solidFill>
                <a:effectLst/>
              </a:rPr>
              <a:t>does not “fit”</a:t>
            </a:r>
            <a:r>
              <a:rPr lang="en-US" sz="2800" dirty="0">
                <a:effectLst/>
              </a:rPr>
              <a:t> the destruction of Jerusalem</a:t>
            </a:r>
            <a:endParaRPr lang="en-US" sz="2800" dirty="0"/>
          </a:p>
        </p:txBody>
      </p:sp>
      <p:sp>
        <p:nvSpPr>
          <p:cNvPr id="4" name="Slide Number Placeholder 3"/>
          <p:cNvSpPr>
            <a:spLocks noGrp="1"/>
          </p:cNvSpPr>
          <p:nvPr>
            <p:ph type="sldNum" sz="quarter" idx="12"/>
          </p:nvPr>
        </p:nvSpPr>
        <p:spPr/>
        <p:txBody>
          <a:bodyPr/>
          <a:lstStyle/>
          <a:p>
            <a:pPr>
              <a:defRPr/>
            </a:pPr>
            <a:fld id="{A4F3638C-56A7-4D86-A7E5-624150A63992}" type="slidenum">
              <a:rPr lang="en-US" smtClean="0"/>
              <a:pPr>
                <a:defRPr/>
              </a:pPr>
              <a:t>341</a:t>
            </a:fld>
            <a:endParaRPr lang="en-US"/>
          </a:p>
        </p:txBody>
      </p:sp>
      <p:sp>
        <p:nvSpPr>
          <p:cNvPr id="6" name="Footer Placeholder 5"/>
          <p:cNvSpPr>
            <a:spLocks noGrp="1"/>
          </p:cNvSpPr>
          <p:nvPr>
            <p:ph type="ftr" sz="quarter" idx="11"/>
          </p:nvPr>
        </p:nvSpPr>
        <p:spPr/>
        <p:txBody>
          <a:bodyPr/>
          <a:lstStyle/>
          <a:p>
            <a:pPr>
              <a:defRPr/>
            </a:pPr>
            <a:r>
              <a:rPr lang="en-US" smtClean="0"/>
              <a:t>Kevin Kay</a:t>
            </a:r>
            <a:endParaRPr lang="en-US"/>
          </a:p>
        </p:txBody>
      </p:sp>
    </p:spTree>
    <p:extLst>
      <p:ext uri="{BB962C8B-B14F-4D97-AF65-F5344CB8AC3E}">
        <p14:creationId xmlns:p14="http://schemas.microsoft.com/office/powerpoint/2010/main" val="245084016"/>
      </p:ext>
    </p:extLst>
  </p:cSld>
  <p:clrMapOvr>
    <a:overrideClrMapping bg1="dk2" tx1="lt1" bg2="dk1" tx2="lt2" accent1="accent1" accent2="accent2" accent3="accent3" accent4="accent4" accent5="accent5" accent6="accent6" hlink="hlink" folHlink="folHlink"/>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p:cTn id="7" dur="500" fill="hold"/>
                                        <p:tgtEl>
                                          <p:spTgt spid="3">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3">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3">
                                            <p:txEl>
                                              <p:pRg st="0" end="0"/>
                                            </p:txEl>
                                          </p:spTgt>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3">
                                            <p:txEl>
                                              <p:pRg st="1" end="1"/>
                                            </p:txEl>
                                          </p:spTgt>
                                        </p:tgtEl>
                                        <p:attrNameLst>
                                          <p:attrName>style.visibility</p:attrName>
                                        </p:attrNameLst>
                                      </p:cBhvr>
                                      <p:to>
                                        <p:strVal val="visible"/>
                                      </p:to>
                                    </p:set>
                                    <p:anim calcmode="lin" valueType="num">
                                      <p:cBhvr>
                                        <p:cTn id="14" dur="500" fill="hold"/>
                                        <p:tgtEl>
                                          <p:spTgt spid="3">
                                            <p:txEl>
                                              <p:pRg st="1" end="1"/>
                                            </p:txEl>
                                          </p:spTgt>
                                        </p:tgtEl>
                                        <p:attrNameLst>
                                          <p:attrName>ppt_w</p:attrName>
                                        </p:attrNameLst>
                                      </p:cBhvr>
                                      <p:tavLst>
                                        <p:tav tm="0">
                                          <p:val>
                                            <p:fltVal val="0"/>
                                          </p:val>
                                        </p:tav>
                                        <p:tav tm="100000">
                                          <p:val>
                                            <p:strVal val="#ppt_w"/>
                                          </p:val>
                                        </p:tav>
                                      </p:tavLst>
                                    </p:anim>
                                    <p:anim calcmode="lin" valueType="num">
                                      <p:cBhvr>
                                        <p:cTn id="15" dur="500" fill="hold"/>
                                        <p:tgtEl>
                                          <p:spTgt spid="3">
                                            <p:txEl>
                                              <p:pRg st="1" end="1"/>
                                            </p:txEl>
                                          </p:spTgt>
                                        </p:tgtEl>
                                        <p:attrNameLst>
                                          <p:attrName>ppt_h</p:attrName>
                                        </p:attrNameLst>
                                      </p:cBhvr>
                                      <p:tavLst>
                                        <p:tav tm="0">
                                          <p:val>
                                            <p:fltVal val="0"/>
                                          </p:val>
                                        </p:tav>
                                        <p:tav tm="100000">
                                          <p:val>
                                            <p:strVal val="#ppt_h"/>
                                          </p:val>
                                        </p:tav>
                                      </p:tavLst>
                                    </p:anim>
                                    <p:animEffect transition="in" filter="fade">
                                      <p:cBhvr>
                                        <p:cTn id="16" dur="500"/>
                                        <p:tgtEl>
                                          <p:spTgt spid="3">
                                            <p:txEl>
                                              <p:pRg st="1" end="1"/>
                                            </p:txEl>
                                          </p:spTgt>
                                        </p:tgtEl>
                                      </p:cBhvr>
                                    </p:animEffect>
                                  </p:childTnLst>
                                </p:cTn>
                              </p:par>
                            </p:childTnLst>
                          </p:cTn>
                        </p:par>
                      </p:childTnLst>
                    </p:cTn>
                  </p:par>
                  <p:par>
                    <p:cTn id="17" fill="hold">
                      <p:stCondLst>
                        <p:cond delay="indefinite"/>
                      </p:stCondLst>
                      <p:childTnLst>
                        <p:par>
                          <p:cTn id="18" fill="hold">
                            <p:stCondLst>
                              <p:cond delay="0"/>
                            </p:stCondLst>
                            <p:childTnLst>
                              <p:par>
                                <p:cTn id="19" presetID="53" presetClass="entr" presetSubtype="16" fill="hold" grpId="0" nodeType="clickEffect">
                                  <p:stCondLst>
                                    <p:cond delay="0"/>
                                  </p:stCondLst>
                                  <p:childTnLst>
                                    <p:set>
                                      <p:cBhvr>
                                        <p:cTn id="20" dur="1" fill="hold">
                                          <p:stCondLst>
                                            <p:cond delay="0"/>
                                          </p:stCondLst>
                                        </p:cTn>
                                        <p:tgtEl>
                                          <p:spTgt spid="3">
                                            <p:txEl>
                                              <p:pRg st="2" end="2"/>
                                            </p:txEl>
                                          </p:spTgt>
                                        </p:tgtEl>
                                        <p:attrNameLst>
                                          <p:attrName>style.visibility</p:attrName>
                                        </p:attrNameLst>
                                      </p:cBhvr>
                                      <p:to>
                                        <p:strVal val="visible"/>
                                      </p:to>
                                    </p:set>
                                    <p:anim calcmode="lin" valueType="num">
                                      <p:cBhvr>
                                        <p:cTn id="21" dur="500" fill="hold"/>
                                        <p:tgtEl>
                                          <p:spTgt spid="3">
                                            <p:txEl>
                                              <p:pRg st="2" end="2"/>
                                            </p:txEl>
                                          </p:spTgt>
                                        </p:tgtEl>
                                        <p:attrNameLst>
                                          <p:attrName>ppt_w</p:attrName>
                                        </p:attrNameLst>
                                      </p:cBhvr>
                                      <p:tavLst>
                                        <p:tav tm="0">
                                          <p:val>
                                            <p:fltVal val="0"/>
                                          </p:val>
                                        </p:tav>
                                        <p:tav tm="100000">
                                          <p:val>
                                            <p:strVal val="#ppt_w"/>
                                          </p:val>
                                        </p:tav>
                                      </p:tavLst>
                                    </p:anim>
                                    <p:anim calcmode="lin" valueType="num">
                                      <p:cBhvr>
                                        <p:cTn id="22" dur="500" fill="hold"/>
                                        <p:tgtEl>
                                          <p:spTgt spid="3">
                                            <p:txEl>
                                              <p:pRg st="2" end="2"/>
                                            </p:txEl>
                                          </p:spTgt>
                                        </p:tgtEl>
                                        <p:attrNameLst>
                                          <p:attrName>ppt_h</p:attrName>
                                        </p:attrNameLst>
                                      </p:cBhvr>
                                      <p:tavLst>
                                        <p:tav tm="0">
                                          <p:val>
                                            <p:fltVal val="0"/>
                                          </p:val>
                                        </p:tav>
                                        <p:tav tm="100000">
                                          <p:val>
                                            <p:strVal val="#ppt_h"/>
                                          </p:val>
                                        </p:tav>
                                      </p:tavLst>
                                    </p:anim>
                                    <p:animEffect transition="in" filter="fade">
                                      <p:cBhvr>
                                        <p:cTn id="23" dur="500"/>
                                        <p:tgtEl>
                                          <p:spTgt spid="3">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342.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6" name="Slide Number Placeholder 5"/>
          <p:cNvSpPr>
            <a:spLocks noGrp="1"/>
          </p:cNvSpPr>
          <p:nvPr>
            <p:ph type="sldNum" sz="quarter" idx="12"/>
          </p:nvPr>
        </p:nvSpPr>
        <p:spPr/>
        <p:txBody>
          <a:bodyPr/>
          <a:lstStyle/>
          <a:p>
            <a:pPr>
              <a:defRPr/>
            </a:pPr>
            <a:fld id="{9BB55F64-E99F-4674-9913-66262666872E}" type="slidenum">
              <a:rPr lang="en-US">
                <a:solidFill>
                  <a:srgbClr val="FFFFFF"/>
                </a:solidFill>
              </a:rPr>
              <a:pPr>
                <a:defRPr/>
              </a:pPr>
              <a:t>342</a:t>
            </a:fld>
            <a:endParaRPr lang="en-US">
              <a:solidFill>
                <a:srgbClr val="FFFFFF"/>
              </a:solidFill>
            </a:endParaRPr>
          </a:p>
        </p:txBody>
      </p:sp>
      <p:sp>
        <p:nvSpPr>
          <p:cNvPr id="357378" name="Rectangle 2"/>
          <p:cNvSpPr>
            <a:spLocks noGrp="1" noChangeArrowheads="1"/>
          </p:cNvSpPr>
          <p:nvPr>
            <p:ph type="title"/>
          </p:nvPr>
        </p:nvSpPr>
        <p:spPr>
          <a:xfrm>
            <a:off x="457200" y="457200"/>
            <a:ext cx="8229600" cy="990600"/>
          </a:xfrm>
        </p:spPr>
        <p:txBody>
          <a:bodyPr/>
          <a:lstStyle/>
          <a:p>
            <a:pPr eaLnBrk="1" hangingPunct="1">
              <a:defRPr/>
            </a:pPr>
            <a:r>
              <a:rPr lang="en-US" dirty="0" smtClean="0">
                <a:latin typeface="Arial Black" pitchFamily="34" charset="0"/>
                <a:cs typeface="Times New Roman" pitchFamily="18" charset="0"/>
              </a:rPr>
              <a:t>Death = Physical Death</a:t>
            </a:r>
            <a:endParaRPr lang="en-US" dirty="0">
              <a:latin typeface="Arial Black" pitchFamily="34" charset="0"/>
              <a:cs typeface="Times New Roman" pitchFamily="18" charset="0"/>
            </a:endParaRPr>
          </a:p>
        </p:txBody>
      </p:sp>
      <p:sp>
        <p:nvSpPr>
          <p:cNvPr id="357379" name="Rectangle 3"/>
          <p:cNvSpPr>
            <a:spLocks noGrp="1" noChangeArrowheads="1"/>
          </p:cNvSpPr>
          <p:nvPr>
            <p:ph type="body" idx="1"/>
          </p:nvPr>
        </p:nvSpPr>
        <p:spPr>
          <a:xfrm>
            <a:off x="685800" y="1752600"/>
            <a:ext cx="7772400" cy="4343400"/>
          </a:xfrm>
        </p:spPr>
        <p:txBody>
          <a:bodyPr/>
          <a:lstStyle/>
          <a:p>
            <a:pPr marL="517525" indent="-517525" eaLnBrk="1" hangingPunct="1">
              <a:lnSpc>
                <a:spcPct val="90000"/>
              </a:lnSpc>
              <a:spcBef>
                <a:spcPts val="0"/>
              </a:spcBef>
              <a:spcAft>
                <a:spcPts val="2400"/>
              </a:spcAft>
              <a:defRPr/>
            </a:pPr>
            <a:r>
              <a:rPr lang="en-US" sz="2800" dirty="0" smtClean="0">
                <a:effectLst>
                  <a:outerShdw blurRad="38100" dist="38100" dir="2700000" algn="tl">
                    <a:srgbClr val="000000">
                      <a:alpha val="43137"/>
                    </a:srgbClr>
                  </a:outerShdw>
                </a:effectLst>
              </a:rPr>
              <a:t>Jesus death = </a:t>
            </a:r>
            <a:r>
              <a:rPr lang="en-US" sz="2800" b="1" dirty="0">
                <a:solidFill>
                  <a:srgbClr val="FFFF00"/>
                </a:solidFill>
                <a:effectLst>
                  <a:outerShdw blurRad="38100" dist="38100" dir="2700000" algn="tl">
                    <a:srgbClr val="000000">
                      <a:alpha val="43137"/>
                    </a:srgbClr>
                  </a:outerShdw>
                </a:effectLst>
              </a:rPr>
              <a:t>physical death  </a:t>
            </a:r>
            <a:r>
              <a:rPr lang="en-US" sz="2800" dirty="0" smtClean="0">
                <a:effectLst>
                  <a:outerShdw blurRad="38100" dist="38100" dir="2700000" algn="tl">
                    <a:srgbClr val="000000">
                      <a:alpha val="43137"/>
                    </a:srgbClr>
                  </a:outerShdw>
                </a:effectLst>
              </a:rPr>
              <a:t>(1 Cor. 15:3)</a:t>
            </a:r>
          </a:p>
          <a:p>
            <a:pPr marL="517525" indent="-517525" eaLnBrk="1" hangingPunct="1">
              <a:lnSpc>
                <a:spcPct val="90000"/>
              </a:lnSpc>
              <a:spcBef>
                <a:spcPts val="0"/>
              </a:spcBef>
              <a:spcAft>
                <a:spcPts val="2400"/>
              </a:spcAft>
              <a:defRPr/>
            </a:pPr>
            <a:r>
              <a:rPr lang="en-US" sz="2800" dirty="0" smtClean="0">
                <a:effectLst>
                  <a:outerShdw blurRad="38100" dist="38100" dir="2700000" algn="tl">
                    <a:srgbClr val="000000">
                      <a:alpha val="43137"/>
                    </a:srgbClr>
                  </a:outerShdw>
                </a:effectLst>
              </a:rPr>
              <a:t>Adam brought </a:t>
            </a:r>
            <a:r>
              <a:rPr lang="en-US" sz="2800" b="1" dirty="0" smtClean="0">
                <a:solidFill>
                  <a:srgbClr val="FFFF00"/>
                </a:solidFill>
                <a:effectLst>
                  <a:outerShdw blurRad="38100" dist="38100" dir="2700000" algn="tl">
                    <a:srgbClr val="000000">
                      <a:alpha val="43137"/>
                    </a:srgbClr>
                  </a:outerShdw>
                </a:effectLst>
              </a:rPr>
              <a:t>spiritual &amp; physical death </a:t>
            </a:r>
            <a:r>
              <a:rPr lang="en-US" sz="2800" dirty="0" smtClean="0">
                <a:effectLst>
                  <a:outerShdw blurRad="38100" dist="38100" dir="2700000" algn="tl">
                    <a:srgbClr val="000000">
                      <a:alpha val="43137"/>
                    </a:srgbClr>
                  </a:outerShdw>
                </a:effectLst>
              </a:rPr>
              <a:t>into the world  (Gen. 3:19)</a:t>
            </a:r>
          </a:p>
          <a:p>
            <a:pPr marL="517525" indent="-517525" eaLnBrk="1" hangingPunct="1">
              <a:lnSpc>
                <a:spcPct val="90000"/>
              </a:lnSpc>
              <a:spcBef>
                <a:spcPts val="0"/>
              </a:spcBef>
              <a:spcAft>
                <a:spcPts val="2400"/>
              </a:spcAft>
              <a:defRPr/>
            </a:pPr>
            <a:r>
              <a:rPr lang="en-US" sz="2800" dirty="0" smtClean="0">
                <a:effectLst>
                  <a:outerShdw blurRad="38100" dist="38100" dir="2700000" algn="tl">
                    <a:srgbClr val="000000">
                      <a:alpha val="43137"/>
                    </a:srgbClr>
                  </a:outerShdw>
                </a:effectLst>
              </a:rPr>
              <a:t>Jesus’ </a:t>
            </a:r>
            <a:r>
              <a:rPr lang="en-US" sz="2800" b="1" dirty="0">
                <a:solidFill>
                  <a:srgbClr val="FFFF00"/>
                </a:solidFill>
                <a:effectLst>
                  <a:outerShdw blurRad="38100" dist="38100" dir="2700000" algn="tl">
                    <a:srgbClr val="000000">
                      <a:alpha val="43137"/>
                    </a:srgbClr>
                  </a:outerShdw>
                </a:effectLst>
              </a:rPr>
              <a:t>body</a:t>
            </a:r>
            <a:r>
              <a:rPr lang="en-US" sz="2800" dirty="0" smtClean="0">
                <a:effectLst>
                  <a:outerShdw blurRad="38100" dist="38100" dir="2700000" algn="tl">
                    <a:srgbClr val="000000">
                      <a:alpha val="43137"/>
                    </a:srgbClr>
                  </a:outerShdw>
                </a:effectLst>
              </a:rPr>
              <a:t> was resurrected from physical death  (1 </a:t>
            </a:r>
            <a:r>
              <a:rPr lang="en-US" sz="2800" dirty="0">
                <a:effectLst>
                  <a:outerShdw blurRad="38100" dist="38100" dir="2700000" algn="tl">
                    <a:srgbClr val="000000">
                      <a:alpha val="43137"/>
                    </a:srgbClr>
                  </a:outerShdw>
                </a:effectLst>
              </a:rPr>
              <a:t>Cor. 15:3-4; cf. Jn. 2:18-22; Acts 2:25-32</a:t>
            </a:r>
            <a:r>
              <a:rPr lang="en-US" sz="2800" dirty="0" smtClean="0">
                <a:effectLst>
                  <a:outerShdw blurRad="38100" dist="38100" dir="2700000" algn="tl">
                    <a:srgbClr val="000000">
                      <a:alpha val="43137"/>
                    </a:srgbClr>
                  </a:outerShdw>
                </a:effectLst>
              </a:rPr>
              <a:t>)</a:t>
            </a:r>
          </a:p>
          <a:p>
            <a:pPr marL="517525" indent="-517525" eaLnBrk="1" hangingPunct="1">
              <a:lnSpc>
                <a:spcPct val="90000"/>
              </a:lnSpc>
              <a:spcBef>
                <a:spcPts val="0"/>
              </a:spcBef>
              <a:spcAft>
                <a:spcPts val="2400"/>
              </a:spcAft>
              <a:defRPr/>
            </a:pPr>
            <a:r>
              <a:rPr lang="en-US" sz="2800" dirty="0" smtClean="0">
                <a:effectLst>
                  <a:outerShdw blurRad="38100" dist="38100" dir="2700000" algn="tl">
                    <a:srgbClr val="000000">
                      <a:alpha val="43137"/>
                    </a:srgbClr>
                  </a:outerShdw>
                </a:effectLst>
              </a:rPr>
              <a:t>If no resurrection of </a:t>
            </a:r>
            <a:r>
              <a:rPr lang="en-US" sz="2800" b="1" dirty="0">
                <a:solidFill>
                  <a:srgbClr val="FFFF00"/>
                </a:solidFill>
                <a:effectLst>
                  <a:outerShdw blurRad="38100" dist="38100" dir="2700000" algn="tl">
                    <a:srgbClr val="000000">
                      <a:alpha val="43137"/>
                    </a:srgbClr>
                  </a:outerShdw>
                </a:effectLst>
              </a:rPr>
              <a:t>dead</a:t>
            </a:r>
            <a:r>
              <a:rPr lang="en-US" sz="2800" dirty="0" smtClean="0">
                <a:effectLst>
                  <a:outerShdw blurRad="38100" dist="38100" dir="2700000" algn="tl">
                    <a:srgbClr val="000000">
                      <a:alpha val="43137"/>
                    </a:srgbClr>
                  </a:outerShdw>
                </a:effectLst>
              </a:rPr>
              <a:t>, then no resurrection of </a:t>
            </a:r>
            <a:r>
              <a:rPr lang="en-US" sz="2800" b="1" dirty="0">
                <a:solidFill>
                  <a:srgbClr val="FFFF00"/>
                </a:solidFill>
                <a:effectLst>
                  <a:outerShdw blurRad="38100" dist="38100" dir="2700000" algn="tl">
                    <a:srgbClr val="000000">
                      <a:alpha val="43137"/>
                    </a:srgbClr>
                  </a:outerShdw>
                </a:effectLst>
              </a:rPr>
              <a:t>Jesus</a:t>
            </a:r>
            <a:r>
              <a:rPr lang="en-US" sz="2800" dirty="0" smtClean="0">
                <a:effectLst>
                  <a:outerShdw blurRad="38100" dist="38100" dir="2700000" algn="tl">
                    <a:srgbClr val="000000">
                      <a:alpha val="43137"/>
                    </a:srgbClr>
                  </a:outerShdw>
                </a:effectLst>
              </a:rPr>
              <a:t>  (</a:t>
            </a:r>
            <a:r>
              <a:rPr lang="en-US" sz="2800" dirty="0">
                <a:effectLst>
                  <a:outerShdw blurRad="38100" dist="38100" dir="2700000" algn="tl">
                    <a:srgbClr val="000000">
                      <a:alpha val="43137"/>
                    </a:srgbClr>
                  </a:outerShdw>
                </a:effectLst>
              </a:rPr>
              <a:t>1 Cor. 15:12-13, </a:t>
            </a:r>
            <a:r>
              <a:rPr lang="en-US" sz="2800" dirty="0" smtClean="0">
                <a:effectLst>
                  <a:outerShdw blurRad="38100" dist="38100" dir="2700000" algn="tl">
                    <a:srgbClr val="000000">
                      <a:alpha val="43137"/>
                    </a:srgbClr>
                  </a:outerShdw>
                </a:effectLst>
              </a:rPr>
              <a:t>15-16)</a:t>
            </a:r>
            <a:endParaRPr lang="en-US" sz="2800" dirty="0">
              <a:effectLst>
                <a:outerShdw blurRad="38100" dist="38100" dir="2700000" algn="tl">
                  <a:srgbClr val="000000">
                    <a:alpha val="43137"/>
                  </a:srgbClr>
                </a:outerShdw>
              </a:effectLst>
            </a:endParaRPr>
          </a:p>
        </p:txBody>
      </p:sp>
      <p:sp>
        <p:nvSpPr>
          <p:cNvPr id="3" name="Footer Placeholder 2"/>
          <p:cNvSpPr>
            <a:spLocks noGrp="1"/>
          </p:cNvSpPr>
          <p:nvPr>
            <p:ph type="ftr" sz="quarter" idx="11"/>
          </p:nvPr>
        </p:nvSpPr>
        <p:spPr/>
        <p:txBody>
          <a:bodyPr/>
          <a:lstStyle/>
          <a:p>
            <a:pPr>
              <a:defRPr/>
            </a:pPr>
            <a:r>
              <a:rPr lang="en-US" smtClean="0">
                <a:solidFill>
                  <a:srgbClr val="FFFFFF"/>
                </a:solidFill>
              </a:rPr>
              <a:t>Kevin Kay</a:t>
            </a:r>
            <a:endParaRPr lang="en-US">
              <a:solidFill>
                <a:srgbClr val="FFFFFF"/>
              </a:solidFill>
            </a:endParaRPr>
          </a:p>
        </p:txBody>
      </p:sp>
    </p:spTree>
    <p:extLst>
      <p:ext uri="{BB962C8B-B14F-4D97-AF65-F5344CB8AC3E}">
        <p14:creationId xmlns:p14="http://schemas.microsoft.com/office/powerpoint/2010/main" val="2424629606"/>
      </p:ext>
    </p:extLst>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afterEffect">
                                  <p:stCondLst>
                                    <p:cond delay="0"/>
                                  </p:stCondLst>
                                  <p:childTnLst>
                                    <p:set>
                                      <p:cBhvr>
                                        <p:cTn id="6" dur="1" fill="hold">
                                          <p:stCondLst>
                                            <p:cond delay="499"/>
                                          </p:stCondLst>
                                        </p:cTn>
                                        <p:tgtEl>
                                          <p:spTgt spid="357379">
                                            <p:txEl>
                                              <p:pRg st="0" end="0"/>
                                            </p:txEl>
                                          </p:spTgt>
                                        </p:tgtEl>
                                        <p:attrNameLst>
                                          <p:attrName>style.visibility</p:attrName>
                                        </p:attrNameLst>
                                      </p:cBhvr>
                                      <p:to>
                                        <p:strVal val="visible"/>
                                      </p:to>
                                    </p:set>
                                  </p:childTnLst>
                                </p:cTn>
                              </p:par>
                            </p:childTnLst>
                          </p:cTn>
                        </p:par>
                        <p:par>
                          <p:cTn id="7" fill="hold">
                            <p:stCondLst>
                              <p:cond delay="500"/>
                            </p:stCondLst>
                            <p:childTnLst>
                              <p:par>
                                <p:cTn id="8" presetID="1" presetClass="entr" presetSubtype="0" fill="hold" grpId="0" nodeType="afterEffect">
                                  <p:stCondLst>
                                    <p:cond delay="0"/>
                                  </p:stCondLst>
                                  <p:childTnLst>
                                    <p:set>
                                      <p:cBhvr>
                                        <p:cTn id="9" dur="1" fill="hold">
                                          <p:stCondLst>
                                            <p:cond delay="499"/>
                                          </p:stCondLst>
                                        </p:cTn>
                                        <p:tgtEl>
                                          <p:spTgt spid="357379">
                                            <p:txEl>
                                              <p:pRg st="1" end="1"/>
                                            </p:txEl>
                                          </p:spTgt>
                                        </p:tgtEl>
                                        <p:attrNameLst>
                                          <p:attrName>style.visibility</p:attrName>
                                        </p:attrNameLst>
                                      </p:cBhvr>
                                      <p:to>
                                        <p:strVal val="visible"/>
                                      </p:to>
                                    </p:set>
                                  </p:childTnLst>
                                </p:cTn>
                              </p:par>
                            </p:childTnLst>
                          </p:cTn>
                        </p:par>
                        <p:par>
                          <p:cTn id="10" fill="hold">
                            <p:stCondLst>
                              <p:cond delay="1000"/>
                            </p:stCondLst>
                            <p:childTnLst>
                              <p:par>
                                <p:cTn id="11" presetID="1" presetClass="entr" presetSubtype="0" fill="hold" grpId="0" nodeType="afterEffect">
                                  <p:stCondLst>
                                    <p:cond delay="0"/>
                                  </p:stCondLst>
                                  <p:childTnLst>
                                    <p:set>
                                      <p:cBhvr>
                                        <p:cTn id="12" dur="1" fill="hold">
                                          <p:stCondLst>
                                            <p:cond delay="499"/>
                                          </p:stCondLst>
                                        </p:cTn>
                                        <p:tgtEl>
                                          <p:spTgt spid="357379">
                                            <p:txEl>
                                              <p:pRg st="2" end="2"/>
                                            </p:txEl>
                                          </p:spTgt>
                                        </p:tgtEl>
                                        <p:attrNameLst>
                                          <p:attrName>style.visibility</p:attrName>
                                        </p:attrNameLst>
                                      </p:cBhvr>
                                      <p:to>
                                        <p:strVal val="visible"/>
                                      </p:to>
                                    </p:set>
                                  </p:childTnLst>
                                </p:cTn>
                              </p:par>
                            </p:childTnLst>
                          </p:cTn>
                        </p:par>
                        <p:par>
                          <p:cTn id="13" fill="hold">
                            <p:stCondLst>
                              <p:cond delay="1500"/>
                            </p:stCondLst>
                            <p:childTnLst>
                              <p:par>
                                <p:cTn id="14" presetID="1" presetClass="entr" presetSubtype="0" fill="hold" grpId="0" nodeType="afterEffect">
                                  <p:stCondLst>
                                    <p:cond delay="0"/>
                                  </p:stCondLst>
                                  <p:childTnLst>
                                    <p:set>
                                      <p:cBhvr>
                                        <p:cTn id="15" dur="1" fill="hold">
                                          <p:stCondLst>
                                            <p:cond delay="499"/>
                                          </p:stCondLst>
                                        </p:cTn>
                                        <p:tgtEl>
                                          <p:spTgt spid="357379">
                                            <p:txEl>
                                              <p:pRg st="3" end="3"/>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7379" grpId="0" build="p" autoUpdateAnimBg="0" advAuto="0"/>
    </p:bldLst>
  </p:timing>
</p:sld>
</file>

<file path=ppt/slides/slide343.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6" name="Slide Number Placeholder 5"/>
          <p:cNvSpPr>
            <a:spLocks noGrp="1"/>
          </p:cNvSpPr>
          <p:nvPr>
            <p:ph type="sldNum" sz="quarter" idx="12"/>
          </p:nvPr>
        </p:nvSpPr>
        <p:spPr/>
        <p:txBody>
          <a:bodyPr/>
          <a:lstStyle/>
          <a:p>
            <a:pPr>
              <a:defRPr/>
            </a:pPr>
            <a:fld id="{9BB55F64-E99F-4674-9913-66262666872E}" type="slidenum">
              <a:rPr lang="en-US">
                <a:solidFill>
                  <a:srgbClr val="FFFFFF"/>
                </a:solidFill>
              </a:rPr>
              <a:pPr>
                <a:defRPr/>
              </a:pPr>
              <a:t>343</a:t>
            </a:fld>
            <a:endParaRPr lang="en-US">
              <a:solidFill>
                <a:srgbClr val="FFFFFF"/>
              </a:solidFill>
            </a:endParaRPr>
          </a:p>
        </p:txBody>
      </p:sp>
      <p:sp>
        <p:nvSpPr>
          <p:cNvPr id="357378" name="Rectangle 2"/>
          <p:cNvSpPr>
            <a:spLocks noGrp="1" noChangeArrowheads="1"/>
          </p:cNvSpPr>
          <p:nvPr>
            <p:ph type="title"/>
          </p:nvPr>
        </p:nvSpPr>
        <p:spPr>
          <a:xfrm>
            <a:off x="457200" y="457200"/>
            <a:ext cx="8229600" cy="990600"/>
          </a:xfrm>
        </p:spPr>
        <p:txBody>
          <a:bodyPr/>
          <a:lstStyle/>
          <a:p>
            <a:pPr eaLnBrk="1" hangingPunct="1">
              <a:defRPr/>
            </a:pPr>
            <a:r>
              <a:rPr lang="en-US" dirty="0" smtClean="0">
                <a:latin typeface="Arial Black" pitchFamily="34" charset="0"/>
                <a:cs typeface="Times New Roman" pitchFamily="18" charset="0"/>
              </a:rPr>
              <a:t>Consequences </a:t>
            </a:r>
            <a:r>
              <a:rPr lang="en-US" dirty="0">
                <a:latin typeface="Arial Black" pitchFamily="34" charset="0"/>
                <a:cs typeface="Times New Roman" pitchFamily="18" charset="0"/>
              </a:rPr>
              <a:t>Of </a:t>
            </a:r>
            <a:r>
              <a:rPr lang="en-US" dirty="0" smtClean="0">
                <a:latin typeface="Arial Black" pitchFamily="34" charset="0"/>
                <a:cs typeface="Times New Roman" pitchFamily="18" charset="0"/>
              </a:rPr>
              <a:t>The Fall</a:t>
            </a:r>
            <a:endParaRPr lang="en-US" dirty="0">
              <a:latin typeface="Arial Black" pitchFamily="34" charset="0"/>
              <a:cs typeface="Times New Roman" pitchFamily="18" charset="0"/>
            </a:endParaRPr>
          </a:p>
        </p:txBody>
      </p:sp>
      <p:sp>
        <p:nvSpPr>
          <p:cNvPr id="357379" name="Rectangle 3"/>
          <p:cNvSpPr>
            <a:spLocks noGrp="1" noChangeArrowheads="1"/>
          </p:cNvSpPr>
          <p:nvPr>
            <p:ph type="body" idx="1"/>
          </p:nvPr>
        </p:nvSpPr>
        <p:spPr>
          <a:xfrm>
            <a:off x="685800" y="1752600"/>
            <a:ext cx="7772400" cy="4343400"/>
          </a:xfrm>
        </p:spPr>
        <p:txBody>
          <a:bodyPr/>
          <a:lstStyle/>
          <a:p>
            <a:pPr marL="517525" indent="-517525" eaLnBrk="1" hangingPunct="1">
              <a:lnSpc>
                <a:spcPct val="90000"/>
              </a:lnSpc>
              <a:spcBef>
                <a:spcPts val="0"/>
              </a:spcBef>
              <a:spcAft>
                <a:spcPts val="2400"/>
              </a:spcAft>
              <a:defRPr/>
            </a:pPr>
            <a:r>
              <a:rPr lang="en-US" sz="2800" b="1" dirty="0"/>
              <a:t>Spiritual death  </a:t>
            </a:r>
            <a:r>
              <a:rPr lang="en-US" sz="2800" dirty="0"/>
              <a:t>(Gen. 2:16-17) </a:t>
            </a:r>
          </a:p>
          <a:p>
            <a:pPr marL="517525" indent="-517525" eaLnBrk="1" hangingPunct="1">
              <a:lnSpc>
                <a:spcPct val="90000"/>
              </a:lnSpc>
              <a:spcBef>
                <a:spcPts val="0"/>
              </a:spcBef>
              <a:spcAft>
                <a:spcPts val="2400"/>
              </a:spcAft>
              <a:defRPr/>
            </a:pPr>
            <a:r>
              <a:rPr lang="en-US" sz="2800" b="1" dirty="0" smtClean="0"/>
              <a:t>Enmity</a:t>
            </a:r>
            <a:r>
              <a:rPr lang="en-US" sz="2800" dirty="0" smtClean="0"/>
              <a:t>  (Gen. 3:14-15)</a:t>
            </a:r>
          </a:p>
          <a:p>
            <a:pPr marL="517525" indent="-517525" eaLnBrk="1" hangingPunct="1">
              <a:lnSpc>
                <a:spcPct val="90000"/>
              </a:lnSpc>
              <a:spcBef>
                <a:spcPts val="0"/>
              </a:spcBef>
              <a:spcAft>
                <a:spcPts val="2400"/>
              </a:spcAft>
              <a:defRPr/>
            </a:pPr>
            <a:r>
              <a:rPr lang="en-US" sz="2800" b="1" dirty="0" smtClean="0"/>
              <a:t>Pain </a:t>
            </a:r>
            <a:r>
              <a:rPr lang="en-US" sz="2800" b="1" dirty="0"/>
              <a:t>in child-birth  </a:t>
            </a:r>
            <a:r>
              <a:rPr lang="en-US" sz="2800" dirty="0"/>
              <a:t>(Gen. 3:16)</a:t>
            </a:r>
          </a:p>
          <a:p>
            <a:pPr marL="517525" indent="-517525" eaLnBrk="1" hangingPunct="1">
              <a:lnSpc>
                <a:spcPct val="90000"/>
              </a:lnSpc>
              <a:spcBef>
                <a:spcPts val="0"/>
              </a:spcBef>
              <a:spcAft>
                <a:spcPts val="2400"/>
              </a:spcAft>
              <a:defRPr/>
            </a:pPr>
            <a:r>
              <a:rPr lang="en-US" sz="2800" b="1" dirty="0"/>
              <a:t>Subjection</a:t>
            </a:r>
            <a:r>
              <a:rPr lang="en-US" sz="2800" dirty="0"/>
              <a:t>  (Gen. 3:16)</a:t>
            </a:r>
          </a:p>
          <a:p>
            <a:pPr marL="517525" indent="-517525" eaLnBrk="1" hangingPunct="1">
              <a:lnSpc>
                <a:spcPct val="90000"/>
              </a:lnSpc>
              <a:spcBef>
                <a:spcPts val="0"/>
              </a:spcBef>
              <a:spcAft>
                <a:spcPts val="2400"/>
              </a:spcAft>
              <a:defRPr/>
            </a:pPr>
            <a:r>
              <a:rPr lang="en-US" sz="2800" b="1" dirty="0"/>
              <a:t>Toil </a:t>
            </a:r>
            <a:r>
              <a:rPr lang="en-US" sz="2800" b="1" dirty="0" smtClean="0"/>
              <a:t>in </a:t>
            </a:r>
            <a:r>
              <a:rPr lang="en-US" sz="2800" b="1" dirty="0"/>
              <a:t>work  </a:t>
            </a:r>
            <a:r>
              <a:rPr lang="en-US" sz="2800" dirty="0"/>
              <a:t>(Gen. 3:17-19)</a:t>
            </a:r>
          </a:p>
          <a:p>
            <a:pPr marL="517525" indent="-517525" eaLnBrk="1" hangingPunct="1">
              <a:lnSpc>
                <a:spcPct val="90000"/>
              </a:lnSpc>
              <a:spcBef>
                <a:spcPts val="0"/>
              </a:spcBef>
              <a:spcAft>
                <a:spcPts val="2400"/>
              </a:spcAft>
              <a:defRPr/>
            </a:pPr>
            <a:r>
              <a:rPr lang="en-US" sz="2800" b="1" dirty="0" smtClean="0">
                <a:solidFill>
                  <a:srgbClr val="FFFF00"/>
                </a:solidFill>
              </a:rPr>
              <a:t>PHYSICAL DEATH  </a:t>
            </a:r>
            <a:r>
              <a:rPr lang="en-US" sz="2800" dirty="0" smtClean="0"/>
              <a:t>(</a:t>
            </a:r>
            <a:r>
              <a:rPr lang="en-US" sz="2800" dirty="0"/>
              <a:t>Gen. 3:19</a:t>
            </a:r>
            <a:r>
              <a:rPr lang="en-US" sz="2800" dirty="0" smtClean="0"/>
              <a:t>)</a:t>
            </a:r>
            <a:endParaRPr lang="en-US" sz="2800" dirty="0"/>
          </a:p>
        </p:txBody>
      </p:sp>
      <p:pic>
        <p:nvPicPr>
          <p:cNvPr id="247810" name="Picture 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629400" y="2133600"/>
            <a:ext cx="2192472" cy="26765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3" name="Rounded Rectangular Callout 2"/>
          <p:cNvSpPr/>
          <p:nvPr/>
        </p:nvSpPr>
        <p:spPr bwMode="auto">
          <a:xfrm>
            <a:off x="304800" y="1389942"/>
            <a:ext cx="8059309" cy="2081920"/>
          </a:xfrm>
          <a:prstGeom prst="wedgeRoundRectCallout">
            <a:avLst>
              <a:gd name="adj1" fmla="val -21117"/>
              <a:gd name="adj2" fmla="val 125636"/>
              <a:gd name="adj3" fmla="val 16667"/>
            </a:avLst>
          </a:prstGeom>
          <a:solidFill>
            <a:srgbClr val="C00000"/>
          </a:solidFill>
          <a:ln w="9525" cap="flat" cmpd="sng" algn="ctr">
            <a:noFill/>
            <a:prstDash val="solid"/>
            <a:round/>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91440" tIns="45720" rIns="91440" bIns="45720" numCol="1" rtlCol="0" anchor="ctr" anchorCtr="0" compatLnSpc="1">
            <a:prstTxWarp prst="textNoShape">
              <a:avLst/>
            </a:prstTxWarp>
          </a:bodyPr>
          <a:lstStyle/>
          <a:p>
            <a:pPr indent="342900"/>
            <a:r>
              <a:rPr lang="en-US" sz="2500" b="1" dirty="0" smtClean="0"/>
              <a:t>Gen. 3:19:</a:t>
            </a:r>
            <a:r>
              <a:rPr lang="en-US" sz="2500" b="1" baseline="30000" dirty="0"/>
              <a:t> </a:t>
            </a:r>
            <a:r>
              <a:rPr lang="en-US" sz="2500" b="1" dirty="0" smtClean="0"/>
              <a:t> </a:t>
            </a:r>
            <a:r>
              <a:rPr lang="en-US" sz="2500" dirty="0" smtClean="0"/>
              <a:t>In </a:t>
            </a:r>
            <a:r>
              <a:rPr lang="en-US" sz="2500" dirty="0"/>
              <a:t>the sweat of your face you shall eat bread </a:t>
            </a:r>
            <a:r>
              <a:rPr lang="en-US" sz="2500" b="1" dirty="0">
                <a:solidFill>
                  <a:srgbClr val="FFFF00"/>
                </a:solidFill>
              </a:rPr>
              <a:t>Till you return to the ground</a:t>
            </a:r>
            <a:r>
              <a:rPr lang="en-US" sz="2500" dirty="0"/>
              <a:t>, For out of it you were taken; For dust you are, And </a:t>
            </a:r>
            <a:r>
              <a:rPr lang="en-US" sz="2500" b="1" dirty="0">
                <a:solidFill>
                  <a:srgbClr val="FFFF00"/>
                </a:solidFill>
              </a:rPr>
              <a:t>to dust you shall return</a:t>
            </a:r>
            <a:r>
              <a:rPr lang="en-US" sz="2500" dirty="0"/>
              <a:t>.” </a:t>
            </a:r>
            <a:r>
              <a:rPr lang="en-US" sz="2500" dirty="0" smtClean="0"/>
              <a:t>  (Eccl. 12:7; Job 34:15)</a:t>
            </a:r>
            <a:endParaRPr lang="en-US" sz="2500" dirty="0"/>
          </a:p>
        </p:txBody>
      </p:sp>
      <p:sp>
        <p:nvSpPr>
          <p:cNvPr id="4" name="Footer Placeholder 3"/>
          <p:cNvSpPr>
            <a:spLocks noGrp="1"/>
          </p:cNvSpPr>
          <p:nvPr>
            <p:ph type="ftr" sz="quarter" idx="11"/>
          </p:nvPr>
        </p:nvSpPr>
        <p:spPr/>
        <p:txBody>
          <a:bodyPr/>
          <a:lstStyle/>
          <a:p>
            <a:pPr>
              <a:defRPr/>
            </a:pPr>
            <a:r>
              <a:rPr lang="en-US" smtClean="0">
                <a:solidFill>
                  <a:srgbClr val="FFFFFF"/>
                </a:solidFill>
              </a:rPr>
              <a:t>Kevin Kay</a:t>
            </a:r>
            <a:endParaRPr lang="en-US">
              <a:solidFill>
                <a:srgbClr val="FFFFFF"/>
              </a:solidFill>
            </a:endParaRPr>
          </a:p>
        </p:txBody>
      </p:sp>
    </p:spTree>
    <p:extLst>
      <p:ext uri="{BB962C8B-B14F-4D97-AF65-F5344CB8AC3E}">
        <p14:creationId xmlns:p14="http://schemas.microsoft.com/office/powerpoint/2010/main" val="3505700396"/>
      </p:ext>
    </p:extLst>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afterEffect">
                                  <p:stCondLst>
                                    <p:cond delay="0"/>
                                  </p:stCondLst>
                                  <p:childTnLst>
                                    <p:set>
                                      <p:cBhvr>
                                        <p:cTn id="6" dur="1" fill="hold">
                                          <p:stCondLst>
                                            <p:cond delay="499"/>
                                          </p:stCondLst>
                                        </p:cTn>
                                        <p:tgtEl>
                                          <p:spTgt spid="357379">
                                            <p:txEl>
                                              <p:pRg st="0" end="0"/>
                                            </p:txEl>
                                          </p:spTgt>
                                        </p:tgtEl>
                                        <p:attrNameLst>
                                          <p:attrName>style.visibility</p:attrName>
                                        </p:attrNameLst>
                                      </p:cBhvr>
                                      <p:to>
                                        <p:strVal val="visible"/>
                                      </p:to>
                                    </p:set>
                                  </p:childTnLst>
                                </p:cTn>
                              </p:par>
                            </p:childTnLst>
                          </p:cTn>
                        </p:par>
                        <p:par>
                          <p:cTn id="7" fill="hold">
                            <p:stCondLst>
                              <p:cond delay="500"/>
                            </p:stCondLst>
                            <p:childTnLst>
                              <p:par>
                                <p:cTn id="8" presetID="1" presetClass="entr" presetSubtype="0" fill="hold" grpId="0" nodeType="afterEffect">
                                  <p:stCondLst>
                                    <p:cond delay="0"/>
                                  </p:stCondLst>
                                  <p:childTnLst>
                                    <p:set>
                                      <p:cBhvr>
                                        <p:cTn id="9" dur="1" fill="hold">
                                          <p:stCondLst>
                                            <p:cond delay="499"/>
                                          </p:stCondLst>
                                        </p:cTn>
                                        <p:tgtEl>
                                          <p:spTgt spid="357379">
                                            <p:txEl>
                                              <p:pRg st="1" end="1"/>
                                            </p:txEl>
                                          </p:spTgt>
                                        </p:tgtEl>
                                        <p:attrNameLst>
                                          <p:attrName>style.visibility</p:attrName>
                                        </p:attrNameLst>
                                      </p:cBhvr>
                                      <p:to>
                                        <p:strVal val="visible"/>
                                      </p:to>
                                    </p:set>
                                  </p:childTnLst>
                                </p:cTn>
                              </p:par>
                            </p:childTnLst>
                          </p:cTn>
                        </p:par>
                        <p:par>
                          <p:cTn id="10" fill="hold">
                            <p:stCondLst>
                              <p:cond delay="1000"/>
                            </p:stCondLst>
                            <p:childTnLst>
                              <p:par>
                                <p:cTn id="11" presetID="1" presetClass="entr" presetSubtype="0" fill="hold" grpId="0" nodeType="afterEffect">
                                  <p:stCondLst>
                                    <p:cond delay="0"/>
                                  </p:stCondLst>
                                  <p:childTnLst>
                                    <p:set>
                                      <p:cBhvr>
                                        <p:cTn id="12" dur="1" fill="hold">
                                          <p:stCondLst>
                                            <p:cond delay="499"/>
                                          </p:stCondLst>
                                        </p:cTn>
                                        <p:tgtEl>
                                          <p:spTgt spid="357379">
                                            <p:txEl>
                                              <p:pRg st="2" end="2"/>
                                            </p:txEl>
                                          </p:spTgt>
                                        </p:tgtEl>
                                        <p:attrNameLst>
                                          <p:attrName>style.visibility</p:attrName>
                                        </p:attrNameLst>
                                      </p:cBhvr>
                                      <p:to>
                                        <p:strVal val="visible"/>
                                      </p:to>
                                    </p:set>
                                  </p:childTnLst>
                                </p:cTn>
                              </p:par>
                            </p:childTnLst>
                          </p:cTn>
                        </p:par>
                        <p:par>
                          <p:cTn id="13" fill="hold">
                            <p:stCondLst>
                              <p:cond delay="1500"/>
                            </p:stCondLst>
                            <p:childTnLst>
                              <p:par>
                                <p:cTn id="14" presetID="1" presetClass="entr" presetSubtype="0" fill="hold" grpId="0" nodeType="afterEffect">
                                  <p:stCondLst>
                                    <p:cond delay="0"/>
                                  </p:stCondLst>
                                  <p:childTnLst>
                                    <p:set>
                                      <p:cBhvr>
                                        <p:cTn id="15" dur="1" fill="hold">
                                          <p:stCondLst>
                                            <p:cond delay="499"/>
                                          </p:stCondLst>
                                        </p:cTn>
                                        <p:tgtEl>
                                          <p:spTgt spid="357379">
                                            <p:txEl>
                                              <p:pRg st="3" end="3"/>
                                            </p:txEl>
                                          </p:spTgt>
                                        </p:tgtEl>
                                        <p:attrNameLst>
                                          <p:attrName>style.visibility</p:attrName>
                                        </p:attrNameLst>
                                      </p:cBhvr>
                                      <p:to>
                                        <p:strVal val="visible"/>
                                      </p:to>
                                    </p:set>
                                  </p:childTnLst>
                                </p:cTn>
                              </p:par>
                            </p:childTnLst>
                          </p:cTn>
                        </p:par>
                        <p:par>
                          <p:cTn id="16" fill="hold">
                            <p:stCondLst>
                              <p:cond delay="2000"/>
                            </p:stCondLst>
                            <p:childTnLst>
                              <p:par>
                                <p:cTn id="17" presetID="1" presetClass="entr" presetSubtype="0" fill="hold" grpId="0" nodeType="afterEffect">
                                  <p:stCondLst>
                                    <p:cond delay="0"/>
                                  </p:stCondLst>
                                  <p:childTnLst>
                                    <p:set>
                                      <p:cBhvr>
                                        <p:cTn id="18" dur="1" fill="hold">
                                          <p:stCondLst>
                                            <p:cond delay="499"/>
                                          </p:stCondLst>
                                        </p:cTn>
                                        <p:tgtEl>
                                          <p:spTgt spid="357379">
                                            <p:txEl>
                                              <p:pRg st="4" end="4"/>
                                            </p:txEl>
                                          </p:spTgt>
                                        </p:tgtEl>
                                        <p:attrNameLst>
                                          <p:attrName>style.visibility</p:attrName>
                                        </p:attrNameLst>
                                      </p:cBhvr>
                                      <p:to>
                                        <p:strVal val="visible"/>
                                      </p:to>
                                    </p:set>
                                  </p:childTnLst>
                                </p:cTn>
                              </p:par>
                            </p:childTnLst>
                          </p:cTn>
                        </p:par>
                        <p:par>
                          <p:cTn id="19" fill="hold">
                            <p:stCondLst>
                              <p:cond delay="2500"/>
                            </p:stCondLst>
                            <p:childTnLst>
                              <p:par>
                                <p:cTn id="20" presetID="1" presetClass="entr" presetSubtype="0" fill="hold" grpId="0" nodeType="afterEffect">
                                  <p:stCondLst>
                                    <p:cond delay="0"/>
                                  </p:stCondLst>
                                  <p:childTnLst>
                                    <p:set>
                                      <p:cBhvr>
                                        <p:cTn id="21" dur="1" fill="hold">
                                          <p:stCondLst>
                                            <p:cond delay="499"/>
                                          </p:stCondLst>
                                        </p:cTn>
                                        <p:tgtEl>
                                          <p:spTgt spid="357379">
                                            <p:txEl>
                                              <p:pRg st="5" end="5"/>
                                            </p:txEl>
                                          </p:spTgt>
                                        </p:tgtEl>
                                        <p:attrNameLst>
                                          <p:attrName>style.visibility</p:attrName>
                                        </p:attrNameLst>
                                      </p:cBhvr>
                                      <p:to>
                                        <p:strVal val="visible"/>
                                      </p:to>
                                    </p:set>
                                  </p:childTnLst>
                                </p:cTn>
                              </p:par>
                            </p:childTnLst>
                          </p:cTn>
                        </p:par>
                      </p:childTnLst>
                    </p:cTn>
                  </p:par>
                  <p:par>
                    <p:cTn id="22" fill="hold">
                      <p:stCondLst>
                        <p:cond delay="indefinite"/>
                      </p:stCondLst>
                      <p:childTnLst>
                        <p:par>
                          <p:cTn id="23" fill="hold">
                            <p:stCondLst>
                              <p:cond delay="0"/>
                            </p:stCondLst>
                            <p:childTnLst>
                              <p:par>
                                <p:cTn id="24" presetID="22" presetClass="entr" presetSubtype="4" fill="hold" grpId="0" nodeType="clickEffect">
                                  <p:stCondLst>
                                    <p:cond delay="0"/>
                                  </p:stCondLst>
                                  <p:childTnLst>
                                    <p:set>
                                      <p:cBhvr>
                                        <p:cTn id="25" dur="1" fill="hold">
                                          <p:stCondLst>
                                            <p:cond delay="0"/>
                                          </p:stCondLst>
                                        </p:cTn>
                                        <p:tgtEl>
                                          <p:spTgt spid="3"/>
                                        </p:tgtEl>
                                        <p:attrNameLst>
                                          <p:attrName>style.visibility</p:attrName>
                                        </p:attrNameLst>
                                      </p:cBhvr>
                                      <p:to>
                                        <p:strVal val="visible"/>
                                      </p:to>
                                    </p:set>
                                    <p:animEffect transition="in" filter="wipe(down)">
                                      <p:cBhvr>
                                        <p:cTn id="26"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7379" grpId="0" build="p" autoUpdateAnimBg="0" advAuto="0"/>
      <p:bldP spid="3" grpId="0" animBg="1"/>
    </p:bldLst>
  </p:timing>
</p:sld>
</file>

<file path=ppt/slides/slide3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defRPr/>
            </a:pPr>
            <a:r>
              <a:rPr lang="en-US" dirty="0" smtClean="0"/>
              <a:t>OT Resurrections</a:t>
            </a:r>
            <a:endParaRPr lang="en-US" dirty="0">
              <a:solidFill>
                <a:srgbClr val="FFFF00"/>
              </a:solidFill>
            </a:endParaRPr>
          </a:p>
        </p:txBody>
      </p:sp>
      <p:sp>
        <p:nvSpPr>
          <p:cNvPr id="3" name="Content Placeholder 2"/>
          <p:cNvSpPr>
            <a:spLocks noGrp="1"/>
          </p:cNvSpPr>
          <p:nvPr>
            <p:ph idx="1"/>
          </p:nvPr>
        </p:nvSpPr>
        <p:spPr>
          <a:xfrm>
            <a:off x="457200" y="1600200"/>
            <a:ext cx="8229600" cy="3352799"/>
          </a:xfrm>
        </p:spPr>
        <p:txBody>
          <a:bodyPr/>
          <a:lstStyle/>
          <a:p>
            <a:pPr marL="463550" indent="-463550">
              <a:spcBef>
                <a:spcPts val="0"/>
              </a:spcBef>
              <a:spcAft>
                <a:spcPts val="1200"/>
              </a:spcAft>
              <a:defRPr/>
            </a:pPr>
            <a:r>
              <a:rPr lang="en-US" sz="2800" b="1" dirty="0" smtClean="0">
                <a:solidFill>
                  <a:srgbClr val="FFFF00"/>
                </a:solidFill>
              </a:rPr>
              <a:t>Widow </a:t>
            </a:r>
            <a:r>
              <a:rPr lang="en-US" sz="2800" b="1" dirty="0">
                <a:solidFill>
                  <a:srgbClr val="FFFF00"/>
                </a:solidFill>
              </a:rPr>
              <a:t>of </a:t>
            </a:r>
            <a:r>
              <a:rPr lang="en-US" sz="2800" b="1" dirty="0" err="1" smtClean="0">
                <a:solidFill>
                  <a:srgbClr val="FFFF00"/>
                </a:solidFill>
              </a:rPr>
              <a:t>Zarephath's</a:t>
            </a:r>
            <a:r>
              <a:rPr lang="en-US" sz="2800" b="1" dirty="0" smtClean="0">
                <a:solidFill>
                  <a:srgbClr val="FFFF00"/>
                </a:solidFill>
              </a:rPr>
              <a:t> son  </a:t>
            </a:r>
            <a:r>
              <a:rPr lang="en-US" sz="2000" dirty="0" smtClean="0"/>
              <a:t>(1 Ki. 17:19-24)</a:t>
            </a:r>
          </a:p>
          <a:p>
            <a:pPr marL="463550" indent="-463550">
              <a:spcBef>
                <a:spcPts val="0"/>
              </a:spcBef>
              <a:spcAft>
                <a:spcPts val="1200"/>
              </a:spcAft>
              <a:defRPr/>
            </a:pPr>
            <a:r>
              <a:rPr lang="en-US" sz="2800" b="1" dirty="0" err="1">
                <a:solidFill>
                  <a:srgbClr val="FFFF00"/>
                </a:solidFill>
              </a:rPr>
              <a:t>Shunammite</a:t>
            </a:r>
            <a:r>
              <a:rPr lang="en-US" sz="2800" b="1" dirty="0">
                <a:solidFill>
                  <a:srgbClr val="FFFF00"/>
                </a:solidFill>
              </a:rPr>
              <a:t> </a:t>
            </a:r>
            <a:r>
              <a:rPr lang="en-US" sz="2800" b="1" dirty="0" smtClean="0">
                <a:solidFill>
                  <a:srgbClr val="FFFF00"/>
                </a:solidFill>
              </a:rPr>
              <a:t>woman's </a:t>
            </a:r>
            <a:r>
              <a:rPr lang="en-US" sz="2800" b="1" dirty="0">
                <a:solidFill>
                  <a:srgbClr val="FFFF00"/>
                </a:solidFill>
              </a:rPr>
              <a:t>son  </a:t>
            </a:r>
            <a:r>
              <a:rPr lang="en-US" sz="2000" dirty="0" smtClean="0"/>
              <a:t>(2 Ki. 4:32-37)</a:t>
            </a:r>
          </a:p>
          <a:p>
            <a:pPr marL="463550" indent="-463550">
              <a:spcBef>
                <a:spcPts val="0"/>
              </a:spcBef>
              <a:spcAft>
                <a:spcPts val="1200"/>
              </a:spcAft>
              <a:defRPr/>
            </a:pPr>
            <a:r>
              <a:rPr lang="en-US" sz="2800" b="1" dirty="0">
                <a:solidFill>
                  <a:srgbClr val="FFFF00"/>
                </a:solidFill>
              </a:rPr>
              <a:t>Man in </a:t>
            </a:r>
            <a:r>
              <a:rPr lang="en-US" sz="2800" b="1" dirty="0" smtClean="0">
                <a:solidFill>
                  <a:srgbClr val="FFFF00"/>
                </a:solidFill>
              </a:rPr>
              <a:t>Elisha's </a:t>
            </a:r>
            <a:r>
              <a:rPr lang="en-US" sz="2800" b="1" dirty="0">
                <a:solidFill>
                  <a:srgbClr val="FFFF00"/>
                </a:solidFill>
              </a:rPr>
              <a:t>tomb  </a:t>
            </a:r>
            <a:r>
              <a:rPr lang="en-US" sz="2000" dirty="0" smtClean="0"/>
              <a:t>(2 Ki. 13:20-21)</a:t>
            </a:r>
          </a:p>
          <a:p>
            <a:pPr marL="463550" indent="-463550">
              <a:spcBef>
                <a:spcPts val="0"/>
              </a:spcBef>
              <a:spcAft>
                <a:spcPts val="1200"/>
              </a:spcAft>
              <a:defRPr/>
            </a:pPr>
            <a:r>
              <a:rPr lang="en-US" sz="2800" dirty="0" smtClean="0"/>
              <a:t>Isaac  </a:t>
            </a:r>
            <a:r>
              <a:rPr lang="en-US" sz="2000" dirty="0"/>
              <a:t>(Gen. 22:3-4; Heb. 11:17-19)</a:t>
            </a:r>
          </a:p>
          <a:p>
            <a:pPr marL="463550" indent="-463550">
              <a:spcBef>
                <a:spcPts val="0"/>
              </a:spcBef>
              <a:spcAft>
                <a:spcPts val="1200"/>
              </a:spcAft>
              <a:defRPr/>
            </a:pPr>
            <a:r>
              <a:rPr lang="en-US" sz="2800" dirty="0"/>
              <a:t>Job  </a:t>
            </a:r>
            <a:r>
              <a:rPr lang="en-US" sz="2000" dirty="0"/>
              <a:t>(Job 19:25-27</a:t>
            </a:r>
            <a:r>
              <a:rPr lang="en-US" sz="2000" dirty="0" smtClean="0"/>
              <a:t>)</a:t>
            </a:r>
          </a:p>
          <a:p>
            <a:pPr marL="463550" indent="-463550">
              <a:spcBef>
                <a:spcPts val="0"/>
              </a:spcBef>
              <a:spcAft>
                <a:spcPts val="1200"/>
              </a:spcAft>
              <a:defRPr/>
            </a:pPr>
            <a:r>
              <a:rPr lang="en-US" sz="2800" dirty="0"/>
              <a:t>Those who sleep in dust  </a:t>
            </a:r>
            <a:r>
              <a:rPr lang="en-US" sz="2000" dirty="0" smtClean="0"/>
              <a:t>(Dan. 12:2-3, 13; Eccl. 12:7)</a:t>
            </a:r>
          </a:p>
          <a:p>
            <a:pPr marL="463550" indent="-463550">
              <a:spcBef>
                <a:spcPts val="0"/>
              </a:spcBef>
              <a:spcAft>
                <a:spcPts val="1200"/>
              </a:spcAft>
              <a:defRPr/>
            </a:pPr>
            <a:endParaRPr lang="en-US" sz="2800" dirty="0" smtClean="0"/>
          </a:p>
          <a:p>
            <a:pPr marL="463550" indent="-463550">
              <a:spcBef>
                <a:spcPts val="0"/>
              </a:spcBef>
              <a:spcAft>
                <a:spcPts val="2400"/>
              </a:spcAft>
              <a:defRPr/>
            </a:pPr>
            <a:endParaRPr lang="en-US" sz="2800" dirty="0"/>
          </a:p>
        </p:txBody>
      </p:sp>
      <p:sp>
        <p:nvSpPr>
          <p:cNvPr id="4" name="Slide Number Placeholder 3"/>
          <p:cNvSpPr>
            <a:spLocks noGrp="1"/>
          </p:cNvSpPr>
          <p:nvPr>
            <p:ph type="sldNum" sz="quarter" idx="12"/>
          </p:nvPr>
        </p:nvSpPr>
        <p:spPr/>
        <p:txBody>
          <a:bodyPr/>
          <a:lstStyle/>
          <a:p>
            <a:pPr>
              <a:defRPr/>
            </a:pPr>
            <a:fld id="{2B73C8AA-2DCD-4E39-BC74-8C947EABFF21}" type="slidenum">
              <a:rPr lang="en-US">
                <a:solidFill>
                  <a:srgbClr val="FFFFFF"/>
                </a:solidFill>
              </a:rPr>
              <a:pPr>
                <a:defRPr/>
              </a:pPr>
              <a:t>344</a:t>
            </a:fld>
            <a:endParaRPr lang="en-US">
              <a:solidFill>
                <a:srgbClr val="FFFFFF"/>
              </a:solidFill>
            </a:endParaRPr>
          </a:p>
        </p:txBody>
      </p:sp>
      <p:sp>
        <p:nvSpPr>
          <p:cNvPr id="5" name="Up Arrow Callout 4"/>
          <p:cNvSpPr/>
          <p:nvPr/>
        </p:nvSpPr>
        <p:spPr bwMode="auto">
          <a:xfrm>
            <a:off x="1638300" y="5105400"/>
            <a:ext cx="5867400" cy="990600"/>
          </a:xfrm>
          <a:prstGeom prst="upArrowCallout">
            <a:avLst/>
          </a:prstGeom>
          <a:solidFill>
            <a:srgbClr val="C00000"/>
          </a:solidFill>
          <a:ln w="9525" cap="flat" cmpd="sng" algn="ctr">
            <a:noFill/>
            <a:prstDash val="solid"/>
            <a:round/>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91440" tIns="45720" rIns="91440" bIns="45720" numCol="1" rtlCol="0" anchor="ctr" anchorCtr="0" compatLnSpc="1">
            <a:prstTxWarp prst="textNoShape">
              <a:avLst/>
            </a:prstTxWarp>
          </a:bodyPr>
          <a:lstStyle/>
          <a:p>
            <a:pPr algn="ctr" eaLnBrk="0" hangingPunct="0"/>
            <a:r>
              <a:rPr lang="en-US" sz="3200" dirty="0" smtClean="0">
                <a:solidFill>
                  <a:srgbClr val="FFFFFF"/>
                </a:solidFill>
                <a:latin typeface="Arial Black"/>
              </a:rPr>
              <a:t>Physical Body Raised</a:t>
            </a:r>
          </a:p>
        </p:txBody>
      </p:sp>
      <p:sp>
        <p:nvSpPr>
          <p:cNvPr id="7" name="Footer Placeholder 6"/>
          <p:cNvSpPr>
            <a:spLocks noGrp="1"/>
          </p:cNvSpPr>
          <p:nvPr>
            <p:ph type="ftr" sz="quarter" idx="11"/>
          </p:nvPr>
        </p:nvSpPr>
        <p:spPr/>
        <p:txBody>
          <a:bodyPr/>
          <a:lstStyle/>
          <a:p>
            <a:pPr>
              <a:defRPr/>
            </a:pPr>
            <a:r>
              <a:rPr lang="en-US" smtClean="0">
                <a:solidFill>
                  <a:prstClr val="white"/>
                </a:solidFill>
              </a:rPr>
              <a:t>Kevin Kay</a:t>
            </a:r>
            <a:endParaRPr lang="en-US">
              <a:solidFill>
                <a:prstClr val="white"/>
              </a:solidFill>
            </a:endParaRPr>
          </a:p>
        </p:txBody>
      </p:sp>
    </p:spTree>
    <p:extLst>
      <p:ext uri="{BB962C8B-B14F-4D97-AF65-F5344CB8AC3E}">
        <p14:creationId xmlns:p14="http://schemas.microsoft.com/office/powerpoint/2010/main" val="787062408"/>
      </p:ext>
    </p:extLst>
  </p:cSld>
  <p:clrMapOvr>
    <a:overrideClrMapping bg1="dk2" tx1="lt1" bg2="dk1" tx2="lt2" accent1="accent1" accent2="accent2" accent3="accent3" accent4="accent4" accent5="accent5" accent6="accent6" hlink="hlink" folHlink="folHlink"/>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par>
    </p:tnLst>
  </p:timing>
</p:sld>
</file>

<file path=ppt/slides/slide3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defRPr/>
            </a:pPr>
            <a:r>
              <a:rPr lang="en-US" dirty="0" smtClean="0"/>
              <a:t>NT Resurrections</a:t>
            </a:r>
            <a:endParaRPr lang="en-US" dirty="0">
              <a:solidFill>
                <a:srgbClr val="FFFF00"/>
              </a:solidFill>
            </a:endParaRPr>
          </a:p>
        </p:txBody>
      </p:sp>
      <p:sp>
        <p:nvSpPr>
          <p:cNvPr id="3" name="Content Placeholder 2"/>
          <p:cNvSpPr>
            <a:spLocks noGrp="1"/>
          </p:cNvSpPr>
          <p:nvPr>
            <p:ph idx="1"/>
          </p:nvPr>
        </p:nvSpPr>
        <p:spPr>
          <a:xfrm>
            <a:off x="457200" y="1524000"/>
            <a:ext cx="8229600" cy="3657600"/>
          </a:xfrm>
        </p:spPr>
        <p:txBody>
          <a:bodyPr/>
          <a:lstStyle/>
          <a:p>
            <a:pPr marL="463550" indent="-463550">
              <a:spcBef>
                <a:spcPts val="0"/>
              </a:spcBef>
              <a:spcAft>
                <a:spcPts val="600"/>
              </a:spcAft>
              <a:defRPr/>
            </a:pPr>
            <a:r>
              <a:rPr lang="en-US" sz="2800" b="1" dirty="0" err="1" smtClean="0">
                <a:solidFill>
                  <a:srgbClr val="FFFF00"/>
                </a:solidFill>
              </a:rPr>
              <a:t>Jairus</a:t>
            </a:r>
            <a:r>
              <a:rPr lang="en-US" sz="2800" b="1" dirty="0" smtClean="0">
                <a:solidFill>
                  <a:srgbClr val="FFFF00"/>
                </a:solidFill>
              </a:rPr>
              <a:t>' </a:t>
            </a:r>
            <a:r>
              <a:rPr lang="en-US" sz="2800" b="1" dirty="0">
                <a:solidFill>
                  <a:srgbClr val="FFFF00"/>
                </a:solidFill>
              </a:rPr>
              <a:t>daughter  </a:t>
            </a:r>
            <a:r>
              <a:rPr lang="en-US" sz="2000" dirty="0" smtClean="0"/>
              <a:t>(Mt. 9:23-25; Mk. 5:35-43; Lk. 8:49-56)</a:t>
            </a:r>
          </a:p>
          <a:p>
            <a:pPr marL="463550" indent="-463550">
              <a:spcBef>
                <a:spcPts val="0"/>
              </a:spcBef>
              <a:spcAft>
                <a:spcPts val="600"/>
              </a:spcAft>
              <a:defRPr/>
            </a:pPr>
            <a:r>
              <a:rPr lang="en-US" sz="2800" b="1" dirty="0">
                <a:solidFill>
                  <a:srgbClr val="FFFF00"/>
                </a:solidFill>
              </a:rPr>
              <a:t>Widow of </a:t>
            </a:r>
            <a:r>
              <a:rPr lang="en-US" sz="2800" b="1" dirty="0" smtClean="0">
                <a:solidFill>
                  <a:srgbClr val="FFFF00"/>
                </a:solidFill>
              </a:rPr>
              <a:t>Nain's </a:t>
            </a:r>
            <a:r>
              <a:rPr lang="en-US" sz="2800" b="1" dirty="0">
                <a:solidFill>
                  <a:srgbClr val="FFFF00"/>
                </a:solidFill>
              </a:rPr>
              <a:t>son  </a:t>
            </a:r>
            <a:r>
              <a:rPr lang="en-US" sz="2000" dirty="0" smtClean="0"/>
              <a:t>(Lk. 7:11-15)</a:t>
            </a:r>
          </a:p>
          <a:p>
            <a:pPr marL="463550" indent="-463550">
              <a:spcBef>
                <a:spcPts val="0"/>
              </a:spcBef>
              <a:spcAft>
                <a:spcPts val="600"/>
              </a:spcAft>
              <a:defRPr/>
            </a:pPr>
            <a:r>
              <a:rPr lang="en-US" sz="2800" b="1" dirty="0">
                <a:solidFill>
                  <a:srgbClr val="FFFF00"/>
                </a:solidFill>
              </a:rPr>
              <a:t>Lazarus</a:t>
            </a:r>
            <a:r>
              <a:rPr lang="en-US" sz="2800" dirty="0" smtClean="0"/>
              <a:t>  </a:t>
            </a:r>
            <a:r>
              <a:rPr lang="en-US" sz="2000" dirty="0" smtClean="0"/>
              <a:t>(Jn. 11:38-44)</a:t>
            </a:r>
          </a:p>
          <a:p>
            <a:pPr marL="463550" indent="-463550">
              <a:spcBef>
                <a:spcPts val="0"/>
              </a:spcBef>
              <a:spcAft>
                <a:spcPts val="600"/>
              </a:spcAft>
              <a:defRPr/>
            </a:pPr>
            <a:r>
              <a:rPr lang="en-US" sz="2800" b="1" dirty="0" smtClean="0">
                <a:solidFill>
                  <a:srgbClr val="FFFF00"/>
                </a:solidFill>
              </a:rPr>
              <a:t>Jesus</a:t>
            </a:r>
            <a:r>
              <a:rPr lang="en-US" sz="2800" dirty="0"/>
              <a:t>  </a:t>
            </a:r>
            <a:r>
              <a:rPr lang="en-US" sz="2000" dirty="0"/>
              <a:t>(Lk. </a:t>
            </a:r>
            <a:r>
              <a:rPr lang="en-US" sz="2000" dirty="0" smtClean="0"/>
              <a:t>24:38-29; Acts 2:25-32; 1 Cor. 15:3-4)</a:t>
            </a:r>
            <a:endParaRPr lang="en-US" sz="2000" dirty="0"/>
          </a:p>
          <a:p>
            <a:pPr marL="463550" indent="-463550">
              <a:spcBef>
                <a:spcPts val="0"/>
              </a:spcBef>
              <a:spcAft>
                <a:spcPts val="600"/>
              </a:spcAft>
              <a:defRPr/>
            </a:pPr>
            <a:r>
              <a:rPr lang="en-US" sz="2800" b="1" dirty="0">
                <a:solidFill>
                  <a:srgbClr val="FFFF00"/>
                </a:solidFill>
              </a:rPr>
              <a:t>Saints at crucifixion  </a:t>
            </a:r>
            <a:r>
              <a:rPr lang="en-US" sz="2000" dirty="0"/>
              <a:t>(Mt. 27:52-53)</a:t>
            </a:r>
          </a:p>
          <a:p>
            <a:pPr marL="463550" indent="-463550">
              <a:spcBef>
                <a:spcPts val="0"/>
              </a:spcBef>
              <a:spcAft>
                <a:spcPts val="600"/>
              </a:spcAft>
              <a:defRPr/>
            </a:pPr>
            <a:r>
              <a:rPr lang="en-US" sz="2800" b="1" dirty="0" err="1">
                <a:solidFill>
                  <a:srgbClr val="FFFF00"/>
                </a:solidFill>
              </a:rPr>
              <a:t>Dorcas</a:t>
            </a:r>
            <a:r>
              <a:rPr lang="en-US" sz="2800" dirty="0" smtClean="0"/>
              <a:t>  </a:t>
            </a:r>
            <a:r>
              <a:rPr lang="en-US" sz="2000" dirty="0" smtClean="0"/>
              <a:t>(Acts 9:40-43)</a:t>
            </a:r>
          </a:p>
          <a:p>
            <a:pPr marL="463550" indent="-463550">
              <a:spcBef>
                <a:spcPts val="0"/>
              </a:spcBef>
              <a:spcAft>
                <a:spcPts val="600"/>
              </a:spcAft>
              <a:defRPr/>
            </a:pPr>
            <a:r>
              <a:rPr lang="en-US" sz="2800" b="1" dirty="0" err="1">
                <a:solidFill>
                  <a:srgbClr val="FFFF00"/>
                </a:solidFill>
              </a:rPr>
              <a:t>Eutychus</a:t>
            </a:r>
            <a:r>
              <a:rPr lang="en-US" sz="2800" dirty="0" smtClean="0"/>
              <a:t>  </a:t>
            </a:r>
            <a:r>
              <a:rPr lang="en-US" sz="2000" dirty="0" smtClean="0"/>
              <a:t>(Acts 20:9-12)</a:t>
            </a:r>
          </a:p>
          <a:p>
            <a:pPr marL="463550" indent="-463550">
              <a:spcBef>
                <a:spcPts val="0"/>
              </a:spcBef>
              <a:spcAft>
                <a:spcPts val="2400"/>
              </a:spcAft>
              <a:defRPr/>
            </a:pPr>
            <a:endParaRPr lang="en-US" sz="2800" dirty="0"/>
          </a:p>
        </p:txBody>
      </p:sp>
      <p:sp>
        <p:nvSpPr>
          <p:cNvPr id="4" name="Slide Number Placeholder 3"/>
          <p:cNvSpPr>
            <a:spLocks noGrp="1"/>
          </p:cNvSpPr>
          <p:nvPr>
            <p:ph type="sldNum" sz="quarter" idx="12"/>
          </p:nvPr>
        </p:nvSpPr>
        <p:spPr/>
        <p:txBody>
          <a:bodyPr/>
          <a:lstStyle/>
          <a:p>
            <a:pPr>
              <a:defRPr/>
            </a:pPr>
            <a:fld id="{2B73C8AA-2DCD-4E39-BC74-8C947EABFF21}" type="slidenum">
              <a:rPr lang="en-US">
                <a:solidFill>
                  <a:srgbClr val="FFFFFF"/>
                </a:solidFill>
              </a:rPr>
              <a:pPr>
                <a:defRPr/>
              </a:pPr>
              <a:t>345</a:t>
            </a:fld>
            <a:endParaRPr lang="en-US">
              <a:solidFill>
                <a:srgbClr val="FFFFFF"/>
              </a:solidFill>
            </a:endParaRPr>
          </a:p>
        </p:txBody>
      </p:sp>
      <p:sp>
        <p:nvSpPr>
          <p:cNvPr id="6" name="Up Arrow Callout 5"/>
          <p:cNvSpPr/>
          <p:nvPr/>
        </p:nvSpPr>
        <p:spPr bwMode="auto">
          <a:xfrm>
            <a:off x="1638300" y="5181600"/>
            <a:ext cx="5867400" cy="990600"/>
          </a:xfrm>
          <a:prstGeom prst="upArrowCallout">
            <a:avLst/>
          </a:prstGeom>
          <a:solidFill>
            <a:srgbClr val="C00000"/>
          </a:solidFill>
          <a:ln w="9525" cap="flat" cmpd="sng" algn="ctr">
            <a:noFill/>
            <a:prstDash val="solid"/>
            <a:round/>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91440" tIns="45720" rIns="91440" bIns="45720" numCol="1" rtlCol="0" anchor="ctr" anchorCtr="0" compatLnSpc="1">
            <a:prstTxWarp prst="textNoShape">
              <a:avLst/>
            </a:prstTxWarp>
          </a:bodyPr>
          <a:lstStyle/>
          <a:p>
            <a:pPr algn="ctr" eaLnBrk="0" hangingPunct="0"/>
            <a:r>
              <a:rPr lang="en-US" sz="3200" dirty="0" smtClean="0">
                <a:solidFill>
                  <a:srgbClr val="FFFFFF"/>
                </a:solidFill>
                <a:latin typeface="Arial Black"/>
              </a:rPr>
              <a:t>Physical Body Raised</a:t>
            </a:r>
          </a:p>
        </p:txBody>
      </p:sp>
      <p:sp>
        <p:nvSpPr>
          <p:cNvPr id="7" name="Footer Placeholder 6"/>
          <p:cNvSpPr>
            <a:spLocks noGrp="1"/>
          </p:cNvSpPr>
          <p:nvPr>
            <p:ph type="ftr" sz="quarter" idx="11"/>
          </p:nvPr>
        </p:nvSpPr>
        <p:spPr/>
        <p:txBody>
          <a:bodyPr/>
          <a:lstStyle/>
          <a:p>
            <a:pPr>
              <a:defRPr/>
            </a:pPr>
            <a:r>
              <a:rPr lang="en-US" smtClean="0">
                <a:solidFill>
                  <a:prstClr val="white"/>
                </a:solidFill>
              </a:rPr>
              <a:t>Kevin Kay</a:t>
            </a:r>
            <a:endParaRPr lang="en-US">
              <a:solidFill>
                <a:prstClr val="white"/>
              </a:solidFill>
            </a:endParaRPr>
          </a:p>
        </p:txBody>
      </p:sp>
    </p:spTree>
    <p:extLst>
      <p:ext uri="{BB962C8B-B14F-4D97-AF65-F5344CB8AC3E}">
        <p14:creationId xmlns:p14="http://schemas.microsoft.com/office/powerpoint/2010/main" val="1181738048"/>
      </p:ext>
    </p:extLst>
  </p:cSld>
  <p:clrMapOvr>
    <a:overrideClrMapping bg1="dk2" tx1="lt1" bg2="dk1" tx2="lt2" accent1="accent1" accent2="accent2" accent3="accent3" accent4="accent4" accent5="accent5" accent6="accent6" hlink="hlink" folHlink="folHlink"/>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par>
    </p:tnLst>
  </p:timing>
</p:sld>
</file>

<file path=ppt/slides/slide3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defRPr/>
            </a:pPr>
            <a:r>
              <a:rPr lang="en-US" dirty="0" smtClean="0"/>
              <a:t>Symbolic Resurrections</a:t>
            </a:r>
            <a:endParaRPr lang="en-US" dirty="0"/>
          </a:p>
        </p:txBody>
      </p:sp>
      <p:sp>
        <p:nvSpPr>
          <p:cNvPr id="3" name="Content Placeholder 2"/>
          <p:cNvSpPr>
            <a:spLocks noGrp="1"/>
          </p:cNvSpPr>
          <p:nvPr>
            <p:ph idx="1"/>
          </p:nvPr>
        </p:nvSpPr>
        <p:spPr/>
        <p:txBody>
          <a:bodyPr/>
          <a:lstStyle/>
          <a:p>
            <a:pPr marL="463550" indent="-463550">
              <a:spcBef>
                <a:spcPts val="0"/>
              </a:spcBef>
              <a:spcAft>
                <a:spcPts val="2400"/>
              </a:spcAft>
              <a:defRPr/>
            </a:pPr>
            <a:r>
              <a:rPr lang="en-US" sz="2800" dirty="0"/>
              <a:t>Dry bones  (Ezek. </a:t>
            </a:r>
            <a:r>
              <a:rPr lang="en-US" sz="2800" dirty="0" smtClean="0"/>
              <a:t>37:1-14)</a:t>
            </a:r>
            <a:endParaRPr lang="en-US" sz="2800" dirty="0"/>
          </a:p>
          <a:p>
            <a:pPr marL="463550" indent="-463550">
              <a:spcBef>
                <a:spcPts val="0"/>
              </a:spcBef>
              <a:spcAft>
                <a:spcPts val="2400"/>
              </a:spcAft>
              <a:defRPr/>
            </a:pPr>
            <a:r>
              <a:rPr lang="en-US" sz="2800" dirty="0" smtClean="0"/>
              <a:t>Salvation for Judah  (</a:t>
            </a:r>
            <a:r>
              <a:rPr lang="en-US" sz="2800" dirty="0"/>
              <a:t>Isa. </a:t>
            </a:r>
            <a:r>
              <a:rPr lang="en-US" sz="2800" dirty="0" smtClean="0"/>
              <a:t>26:14, 19</a:t>
            </a:r>
            <a:r>
              <a:rPr lang="en-US" sz="2800" dirty="0"/>
              <a:t>)</a:t>
            </a:r>
          </a:p>
          <a:p>
            <a:pPr marL="463550" indent="-463550">
              <a:spcBef>
                <a:spcPts val="0"/>
              </a:spcBef>
              <a:spcAft>
                <a:spcPts val="2400"/>
              </a:spcAft>
              <a:defRPr/>
            </a:pPr>
            <a:r>
              <a:rPr lang="en-US" sz="2800" dirty="0" smtClean="0"/>
              <a:t>Spiritual resurrection  (Jn</a:t>
            </a:r>
            <a:r>
              <a:rPr lang="en-US" sz="2800" dirty="0"/>
              <a:t>. 5:24-25)</a:t>
            </a:r>
          </a:p>
          <a:p>
            <a:pPr marL="463550" indent="-463550">
              <a:spcBef>
                <a:spcPts val="0"/>
              </a:spcBef>
              <a:spcAft>
                <a:spcPts val="2400"/>
              </a:spcAft>
              <a:defRPr/>
            </a:pPr>
            <a:r>
              <a:rPr lang="en-US" sz="2800" dirty="0" smtClean="0"/>
              <a:t>Baptism  (Rom. 6:1-4; Col. 2:12)</a:t>
            </a:r>
            <a:endParaRPr lang="en-US" sz="2800" dirty="0"/>
          </a:p>
          <a:p>
            <a:pPr marL="463550" indent="-463550">
              <a:spcBef>
                <a:spcPts val="0"/>
              </a:spcBef>
              <a:spcAft>
                <a:spcPts val="2400"/>
              </a:spcAft>
              <a:defRPr/>
            </a:pPr>
            <a:r>
              <a:rPr lang="en-US" sz="2800" dirty="0" smtClean="0"/>
              <a:t>Israel’s </a:t>
            </a:r>
            <a:r>
              <a:rPr lang="en-US" sz="2800" dirty="0"/>
              <a:t>renewal in Christ  (Rom. 11:15)</a:t>
            </a:r>
          </a:p>
          <a:p>
            <a:pPr marL="463550" indent="-463550">
              <a:spcBef>
                <a:spcPts val="0"/>
              </a:spcBef>
              <a:spcAft>
                <a:spcPts val="2400"/>
              </a:spcAft>
              <a:defRPr/>
            </a:pPr>
            <a:r>
              <a:rPr lang="en-US" sz="2800" dirty="0"/>
              <a:t>Resurrection of the Beast  (Rev. 13:3)</a:t>
            </a:r>
          </a:p>
        </p:txBody>
      </p:sp>
      <p:sp>
        <p:nvSpPr>
          <p:cNvPr id="4" name="Slide Number Placeholder 3"/>
          <p:cNvSpPr>
            <a:spLocks noGrp="1"/>
          </p:cNvSpPr>
          <p:nvPr>
            <p:ph type="sldNum" sz="quarter" idx="12"/>
          </p:nvPr>
        </p:nvSpPr>
        <p:spPr/>
        <p:txBody>
          <a:bodyPr/>
          <a:lstStyle/>
          <a:p>
            <a:pPr>
              <a:defRPr/>
            </a:pPr>
            <a:fld id="{2B73C8AA-2DCD-4E39-BC74-8C947EABFF21}" type="slidenum">
              <a:rPr lang="en-US">
                <a:solidFill>
                  <a:srgbClr val="FFFFFF"/>
                </a:solidFill>
              </a:rPr>
              <a:pPr>
                <a:defRPr/>
              </a:pPr>
              <a:t>346</a:t>
            </a:fld>
            <a:endParaRPr lang="en-US">
              <a:solidFill>
                <a:srgbClr val="FFFFFF"/>
              </a:solidFill>
            </a:endParaRPr>
          </a:p>
        </p:txBody>
      </p:sp>
      <p:sp>
        <p:nvSpPr>
          <p:cNvPr id="6" name="Horizontal Scroll 5"/>
          <p:cNvSpPr/>
          <p:nvPr/>
        </p:nvSpPr>
        <p:spPr bwMode="auto">
          <a:xfrm>
            <a:off x="739140" y="1905000"/>
            <a:ext cx="7620000" cy="3429000"/>
          </a:xfrm>
          <a:prstGeom prst="horizontalScroll">
            <a:avLst/>
          </a:prstGeom>
          <a:solidFill>
            <a:schemeClr val="bg2">
              <a:lumMod val="60000"/>
              <a:lumOff val="40000"/>
            </a:schemeClr>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indent="457200" eaLnBrk="0" hangingPunct="0"/>
            <a:r>
              <a:rPr lang="en-US" sz="3200" dirty="0" smtClean="0"/>
              <a:t>A </a:t>
            </a:r>
            <a:r>
              <a:rPr lang="en-US" sz="3200" b="1" dirty="0">
                <a:solidFill>
                  <a:srgbClr val="FFFF00"/>
                </a:solidFill>
              </a:rPr>
              <a:t>“body” is always raised</a:t>
            </a:r>
            <a:r>
              <a:rPr lang="en-US" sz="3200" dirty="0">
                <a:solidFill>
                  <a:srgbClr val="FFFF00"/>
                </a:solidFill>
              </a:rPr>
              <a:t> </a:t>
            </a:r>
            <a:r>
              <a:rPr lang="en-US" sz="3200" dirty="0"/>
              <a:t>albeit symbolically or figuratively</a:t>
            </a:r>
            <a:endParaRPr kumimoji="0" lang="en-US" sz="3200" b="0" i="0" u="none" strike="noStrike" cap="none" normalizeH="0" baseline="0" dirty="0" smtClean="0">
              <a:ln>
                <a:noFill/>
              </a:ln>
              <a:solidFill>
                <a:schemeClr val="tx1"/>
              </a:solidFill>
              <a:effectLst/>
              <a:latin typeface="Arial" charset="0"/>
            </a:endParaRPr>
          </a:p>
        </p:txBody>
      </p:sp>
      <p:sp>
        <p:nvSpPr>
          <p:cNvPr id="7" name="Footer Placeholder 6"/>
          <p:cNvSpPr>
            <a:spLocks noGrp="1"/>
          </p:cNvSpPr>
          <p:nvPr>
            <p:ph type="ftr" sz="quarter" idx="11"/>
          </p:nvPr>
        </p:nvSpPr>
        <p:spPr/>
        <p:txBody>
          <a:bodyPr/>
          <a:lstStyle/>
          <a:p>
            <a:pPr>
              <a:defRPr/>
            </a:pPr>
            <a:r>
              <a:rPr lang="en-US" smtClean="0">
                <a:solidFill>
                  <a:prstClr val="white"/>
                </a:solidFill>
              </a:rPr>
              <a:t>Kevin Kay</a:t>
            </a:r>
            <a:endParaRPr lang="en-US">
              <a:solidFill>
                <a:prstClr val="white"/>
              </a:solidFill>
            </a:endParaRPr>
          </a:p>
        </p:txBody>
      </p:sp>
    </p:spTree>
    <p:extLst>
      <p:ext uri="{BB962C8B-B14F-4D97-AF65-F5344CB8AC3E}">
        <p14:creationId xmlns:p14="http://schemas.microsoft.com/office/powerpoint/2010/main" val="2006423224"/>
      </p:ext>
    </p:extLst>
  </p:cSld>
  <p:clrMapOvr>
    <a:overrideClrMapping bg1="dk2" tx1="lt1" bg2="dk1" tx2="lt2" accent1="accent1" accent2="accent2" accent3="accent3" accent4="accent4" accent5="accent5" accent6="accent6" hlink="hlink" folHlink="folHlink"/>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left)">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
</file>

<file path=ppt/slides/slide3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latin typeface="Arial Black" pitchFamily="34" charset="0"/>
              </a:rPr>
              <a:t>Paul’s Argument</a:t>
            </a:r>
            <a:endParaRPr lang="en-US" dirty="0">
              <a:latin typeface="Arial Black" pitchFamily="34" charset="0"/>
            </a:endParaRPr>
          </a:p>
        </p:txBody>
      </p:sp>
      <p:graphicFrame>
        <p:nvGraphicFramePr>
          <p:cNvPr id="5" name="Content Placeholder 4"/>
          <p:cNvGraphicFramePr>
            <a:graphicFrameLocks noGrp="1"/>
          </p:cNvGraphicFramePr>
          <p:nvPr>
            <p:ph idx="1"/>
            <p:extLst>
              <p:ext uri="{D42A27DB-BD31-4B8C-83A1-F6EECF244321}">
                <p14:modId xmlns:p14="http://schemas.microsoft.com/office/powerpoint/2010/main" val="2510626905"/>
              </p:ext>
            </p:extLst>
          </p:nvPr>
        </p:nvGraphicFramePr>
        <p:xfrm>
          <a:off x="457200" y="1600200"/>
          <a:ext cx="8229600" cy="4530725"/>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4" name="Slide Number Placeholder 3"/>
          <p:cNvSpPr>
            <a:spLocks noGrp="1"/>
          </p:cNvSpPr>
          <p:nvPr>
            <p:ph type="sldNum" sz="quarter" idx="12"/>
          </p:nvPr>
        </p:nvSpPr>
        <p:spPr/>
        <p:txBody>
          <a:bodyPr/>
          <a:lstStyle/>
          <a:p>
            <a:pPr>
              <a:defRPr/>
            </a:pPr>
            <a:fld id="{EB4BE493-A7C7-4723-9922-F5B8B47C0F9C}" type="slidenum">
              <a:rPr lang="en-US" smtClean="0">
                <a:solidFill>
                  <a:srgbClr val="FFFFFF"/>
                </a:solidFill>
              </a:rPr>
              <a:pPr>
                <a:defRPr/>
              </a:pPr>
              <a:t>347</a:t>
            </a:fld>
            <a:endParaRPr lang="en-US">
              <a:solidFill>
                <a:srgbClr val="FFFFFF"/>
              </a:solidFill>
            </a:endParaRPr>
          </a:p>
        </p:txBody>
      </p:sp>
      <p:sp>
        <p:nvSpPr>
          <p:cNvPr id="6" name="Footer Placeholder 5"/>
          <p:cNvSpPr>
            <a:spLocks noGrp="1"/>
          </p:cNvSpPr>
          <p:nvPr>
            <p:ph type="ftr" sz="quarter" idx="11"/>
          </p:nvPr>
        </p:nvSpPr>
        <p:spPr/>
        <p:txBody>
          <a:bodyPr/>
          <a:lstStyle/>
          <a:p>
            <a:pPr>
              <a:defRPr/>
            </a:pPr>
            <a:r>
              <a:rPr lang="en-US" smtClean="0">
                <a:solidFill>
                  <a:srgbClr val="FFFFFF"/>
                </a:solidFill>
              </a:rPr>
              <a:t>Kevin Kay</a:t>
            </a:r>
            <a:endParaRPr lang="en-US">
              <a:solidFill>
                <a:srgbClr val="FFFFFF"/>
              </a:solidFill>
            </a:endParaRPr>
          </a:p>
        </p:txBody>
      </p:sp>
    </p:spTree>
    <p:extLst>
      <p:ext uri="{BB962C8B-B14F-4D97-AF65-F5344CB8AC3E}">
        <p14:creationId xmlns:p14="http://schemas.microsoft.com/office/powerpoint/2010/main" val="3437037422"/>
      </p:ext>
    </p:extLst>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par>
    </p:tnLst>
  </p:timing>
</p:sld>
</file>

<file path=ppt/slides/slide3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6400800" cy="1143000"/>
          </a:xfrm>
        </p:spPr>
        <p:txBody>
          <a:bodyPr/>
          <a:lstStyle/>
          <a:p>
            <a:pPr algn="l"/>
            <a:r>
              <a:rPr lang="en-US" dirty="0" smtClean="0">
                <a:latin typeface="Arial Black" pitchFamily="34" charset="0"/>
              </a:rPr>
              <a:t>Christ Is </a:t>
            </a:r>
            <a:r>
              <a:rPr lang="en-US" dirty="0" err="1" smtClean="0">
                <a:latin typeface="Arial Black" pitchFamily="34" charset="0"/>
              </a:rPr>
              <a:t>Firstfruits</a:t>
            </a:r>
            <a:r>
              <a:rPr lang="en-US" dirty="0" smtClean="0"/>
              <a:t/>
            </a:r>
            <a:br>
              <a:rPr lang="en-US" dirty="0" smtClean="0"/>
            </a:br>
            <a:r>
              <a:rPr lang="en-US" sz="3000" dirty="0" smtClean="0"/>
              <a:t>(1 Cor. 15:20-23)</a:t>
            </a:r>
            <a:endParaRPr lang="en-US" sz="3000" dirty="0"/>
          </a:p>
        </p:txBody>
      </p:sp>
      <p:sp>
        <p:nvSpPr>
          <p:cNvPr id="3" name="Content Placeholder 2"/>
          <p:cNvSpPr>
            <a:spLocks noGrp="1"/>
          </p:cNvSpPr>
          <p:nvPr>
            <p:ph sz="half" idx="1"/>
          </p:nvPr>
        </p:nvSpPr>
        <p:spPr/>
        <p:txBody>
          <a:bodyPr/>
          <a:lstStyle/>
          <a:p>
            <a:pPr marL="457200" indent="-457200">
              <a:spcBef>
                <a:spcPts val="0"/>
              </a:spcBef>
              <a:spcAft>
                <a:spcPts val="2400"/>
              </a:spcAft>
            </a:pPr>
            <a:endParaRPr lang="en-US" sz="2800" dirty="0" smtClean="0">
              <a:effectLst>
                <a:outerShdw blurRad="38100" dist="38100" dir="2700000" algn="tl">
                  <a:srgbClr val="000000">
                    <a:alpha val="43137"/>
                  </a:srgbClr>
                </a:outerShdw>
              </a:effectLst>
            </a:endParaRPr>
          </a:p>
          <a:p>
            <a:pPr marL="457200" indent="-457200">
              <a:spcBef>
                <a:spcPts val="0"/>
              </a:spcBef>
              <a:spcAft>
                <a:spcPts val="2400"/>
              </a:spcAft>
            </a:pPr>
            <a:endParaRPr lang="en-US" sz="2800" dirty="0" smtClean="0">
              <a:effectLst>
                <a:outerShdw blurRad="38100" dist="38100" dir="2700000" algn="tl">
                  <a:srgbClr val="000000">
                    <a:alpha val="43137"/>
                  </a:srgbClr>
                </a:outerShdw>
              </a:effectLst>
            </a:endParaRPr>
          </a:p>
          <a:p>
            <a:pPr marL="457200" indent="-457200">
              <a:spcBef>
                <a:spcPts val="0"/>
              </a:spcBef>
              <a:spcAft>
                <a:spcPts val="2400"/>
              </a:spcAft>
            </a:pPr>
            <a:endParaRPr lang="en-US" sz="2800" dirty="0" smtClean="0">
              <a:effectLst>
                <a:outerShdw blurRad="38100" dist="38100" dir="2700000" algn="tl">
                  <a:srgbClr val="000000">
                    <a:alpha val="43137"/>
                  </a:srgbClr>
                </a:outerShdw>
              </a:effectLst>
            </a:endParaRPr>
          </a:p>
          <a:p>
            <a:pPr marL="457200" indent="-457200">
              <a:spcBef>
                <a:spcPts val="0"/>
              </a:spcBef>
              <a:spcAft>
                <a:spcPts val="2400"/>
              </a:spcAft>
            </a:pPr>
            <a:endParaRPr lang="en-US" sz="2800" dirty="0">
              <a:effectLst>
                <a:outerShdw blurRad="38100" dist="38100" dir="2700000" algn="tl">
                  <a:srgbClr val="000000">
                    <a:alpha val="43137"/>
                  </a:srgbClr>
                </a:outerShdw>
              </a:effectLst>
            </a:endParaRPr>
          </a:p>
        </p:txBody>
      </p:sp>
      <p:sp>
        <p:nvSpPr>
          <p:cNvPr id="5" name="Content Placeholder 4"/>
          <p:cNvSpPr>
            <a:spLocks noGrp="1"/>
          </p:cNvSpPr>
          <p:nvPr>
            <p:ph sz="half" idx="2"/>
          </p:nvPr>
        </p:nvSpPr>
        <p:spPr>
          <a:xfrm>
            <a:off x="3048000" y="2057400"/>
            <a:ext cx="5638800" cy="3911498"/>
          </a:xfrm>
        </p:spPr>
        <p:txBody>
          <a:bodyPr/>
          <a:lstStyle/>
          <a:p>
            <a:pPr marL="457200" indent="-457200">
              <a:spcBef>
                <a:spcPts val="0"/>
              </a:spcBef>
              <a:spcAft>
                <a:spcPts val="2400"/>
              </a:spcAft>
            </a:pPr>
            <a:r>
              <a:rPr lang="en-US" b="1" dirty="0" smtClean="0">
                <a:solidFill>
                  <a:srgbClr val="FFFF00"/>
                </a:solidFill>
                <a:effectLst>
                  <a:outerShdw blurRad="38100" dist="38100" dir="2700000" algn="tl">
                    <a:srgbClr val="000000">
                      <a:alpha val="43137"/>
                    </a:srgbClr>
                  </a:outerShdw>
                </a:effectLst>
              </a:rPr>
              <a:t>Given to </a:t>
            </a:r>
            <a:r>
              <a:rPr lang="en-US" b="1" dirty="0">
                <a:solidFill>
                  <a:srgbClr val="FFFF00"/>
                </a:solidFill>
                <a:effectLst>
                  <a:outerShdw blurRad="38100" dist="38100" dir="2700000" algn="tl">
                    <a:srgbClr val="000000">
                      <a:alpha val="43137"/>
                    </a:srgbClr>
                  </a:outerShdw>
                </a:effectLst>
              </a:rPr>
              <a:t>God  </a:t>
            </a:r>
            <a:r>
              <a:rPr lang="en-US" dirty="0">
                <a:effectLst>
                  <a:outerShdw blurRad="38100" dist="38100" dir="2700000" algn="tl">
                    <a:srgbClr val="000000">
                      <a:alpha val="43137"/>
                    </a:srgbClr>
                  </a:outerShdw>
                </a:effectLst>
              </a:rPr>
              <a:t>(Ex. </a:t>
            </a:r>
            <a:r>
              <a:rPr lang="en-US" dirty="0" smtClean="0">
                <a:effectLst>
                  <a:outerShdw blurRad="38100" dist="38100" dir="2700000" algn="tl">
                    <a:srgbClr val="000000">
                      <a:alpha val="43137"/>
                    </a:srgbClr>
                  </a:outerShdw>
                </a:effectLst>
              </a:rPr>
              <a:t>23:19; 34:26)</a:t>
            </a:r>
          </a:p>
          <a:p>
            <a:pPr marL="457200" indent="-457200">
              <a:spcBef>
                <a:spcPts val="0"/>
              </a:spcBef>
              <a:spcAft>
                <a:spcPts val="2400"/>
              </a:spcAft>
            </a:pPr>
            <a:r>
              <a:rPr lang="en-US" b="1" dirty="0" smtClean="0">
                <a:solidFill>
                  <a:srgbClr val="FFFF00"/>
                </a:solidFill>
                <a:effectLst>
                  <a:outerShdw blurRad="38100" dist="38100" dir="2700000" algn="tl">
                    <a:srgbClr val="000000">
                      <a:alpha val="43137"/>
                    </a:srgbClr>
                  </a:outerShdw>
                </a:effectLst>
              </a:rPr>
              <a:t>Choicest part  </a:t>
            </a:r>
            <a:r>
              <a:rPr lang="en-US" dirty="0" smtClean="0">
                <a:effectLst>
                  <a:outerShdw blurRad="38100" dist="38100" dir="2700000" algn="tl">
                    <a:srgbClr val="000000">
                      <a:alpha val="43137"/>
                    </a:srgbClr>
                  </a:outerShdw>
                </a:effectLst>
              </a:rPr>
              <a:t>(</a:t>
            </a:r>
            <a:r>
              <a:rPr lang="en-US" dirty="0">
                <a:effectLst>
                  <a:outerShdw blurRad="38100" dist="38100" dir="2700000" algn="tl">
                    <a:srgbClr val="000000">
                      <a:alpha val="43137"/>
                    </a:srgbClr>
                  </a:outerShdw>
                </a:effectLst>
              </a:rPr>
              <a:t>Num. 18:12</a:t>
            </a:r>
            <a:r>
              <a:rPr lang="en-US" dirty="0" smtClean="0">
                <a:effectLst>
                  <a:outerShdw blurRad="38100" dist="38100" dir="2700000" algn="tl">
                    <a:srgbClr val="000000">
                      <a:alpha val="43137"/>
                    </a:srgbClr>
                  </a:outerShdw>
                </a:effectLst>
              </a:rPr>
              <a:t>)</a:t>
            </a:r>
          </a:p>
          <a:p>
            <a:pPr marL="457200" indent="-457200">
              <a:spcBef>
                <a:spcPts val="0"/>
              </a:spcBef>
              <a:spcAft>
                <a:spcPts val="2400"/>
              </a:spcAft>
            </a:pPr>
            <a:r>
              <a:rPr lang="en-US" b="1" dirty="0" smtClean="0">
                <a:solidFill>
                  <a:srgbClr val="FFFF00"/>
                </a:solidFill>
                <a:effectLst>
                  <a:outerShdw blurRad="38100" dist="38100" dir="2700000" algn="tl">
                    <a:srgbClr val="000000">
                      <a:alpha val="43137"/>
                    </a:srgbClr>
                  </a:outerShdw>
                </a:effectLst>
              </a:rPr>
              <a:t>Guaranteed</a:t>
            </a:r>
            <a:r>
              <a:rPr lang="en-US" dirty="0" smtClean="0">
                <a:effectLst>
                  <a:outerShdw blurRad="38100" dist="38100" dir="2700000" algn="tl">
                    <a:srgbClr val="000000">
                      <a:alpha val="43137"/>
                    </a:srgbClr>
                  </a:outerShdw>
                </a:effectLst>
              </a:rPr>
              <a:t> rest </a:t>
            </a:r>
            <a:r>
              <a:rPr lang="en-US" dirty="0">
                <a:effectLst>
                  <a:outerShdw blurRad="38100" dist="38100" dir="2700000" algn="tl">
                    <a:srgbClr val="000000">
                      <a:alpha val="43137"/>
                    </a:srgbClr>
                  </a:outerShdw>
                </a:effectLst>
              </a:rPr>
              <a:t>of </a:t>
            </a:r>
            <a:r>
              <a:rPr lang="en-US" dirty="0" smtClean="0">
                <a:effectLst>
                  <a:outerShdw blurRad="38100" dist="38100" dir="2700000" algn="tl">
                    <a:srgbClr val="000000">
                      <a:alpha val="43137"/>
                    </a:srgbClr>
                  </a:outerShdw>
                </a:effectLst>
              </a:rPr>
              <a:t>crop</a:t>
            </a:r>
          </a:p>
          <a:p>
            <a:pPr marL="457200" indent="-457200">
              <a:spcBef>
                <a:spcPts val="0"/>
              </a:spcBef>
              <a:spcAft>
                <a:spcPts val="2400"/>
              </a:spcAft>
            </a:pPr>
            <a:r>
              <a:rPr lang="en-US" b="1" dirty="0" smtClean="0">
                <a:solidFill>
                  <a:srgbClr val="FFFF00"/>
                </a:solidFill>
                <a:effectLst>
                  <a:outerShdw blurRad="38100" dist="38100" dir="2700000" algn="tl">
                    <a:srgbClr val="000000">
                      <a:alpha val="43137"/>
                    </a:srgbClr>
                  </a:outerShdw>
                </a:effectLst>
              </a:rPr>
              <a:t>Same kind </a:t>
            </a:r>
            <a:r>
              <a:rPr lang="en-US" dirty="0" smtClean="0">
                <a:effectLst>
                  <a:outerShdw blurRad="38100" dist="38100" dir="2700000" algn="tl">
                    <a:srgbClr val="000000">
                      <a:alpha val="43137"/>
                    </a:srgbClr>
                  </a:outerShdw>
                </a:effectLst>
              </a:rPr>
              <a:t>of crop  </a:t>
            </a:r>
            <a:r>
              <a:rPr lang="en-US" dirty="0">
                <a:effectLst>
                  <a:outerShdw blurRad="38100" dist="38100" dir="2700000" algn="tl">
                    <a:srgbClr val="000000">
                      <a:alpha val="43137"/>
                    </a:srgbClr>
                  </a:outerShdw>
                </a:effectLst>
              </a:rPr>
              <a:t>(Dt. 18:4; 2 Chr. 31:5; Neh. 10:35-37)</a:t>
            </a:r>
            <a:endParaRPr lang="en-US" dirty="0"/>
          </a:p>
        </p:txBody>
      </p:sp>
      <p:sp>
        <p:nvSpPr>
          <p:cNvPr id="4" name="Slide Number Placeholder 3"/>
          <p:cNvSpPr>
            <a:spLocks noGrp="1"/>
          </p:cNvSpPr>
          <p:nvPr>
            <p:ph type="sldNum" sz="quarter" idx="12"/>
          </p:nvPr>
        </p:nvSpPr>
        <p:spPr/>
        <p:txBody>
          <a:bodyPr/>
          <a:lstStyle/>
          <a:p>
            <a:pPr>
              <a:defRPr/>
            </a:pPr>
            <a:fld id="{EB4BE493-A7C7-4723-9922-F5B8B47C0F9C}" type="slidenum">
              <a:rPr lang="en-US" smtClean="0">
                <a:solidFill>
                  <a:srgbClr val="FFFFFF"/>
                </a:solidFill>
              </a:rPr>
              <a:pPr>
                <a:defRPr/>
              </a:pPr>
              <a:t>348</a:t>
            </a:fld>
            <a:endParaRPr lang="en-US">
              <a:solidFill>
                <a:srgbClr val="FFFFFF"/>
              </a:solidFill>
            </a:endParaRPr>
          </a:p>
        </p:txBody>
      </p:sp>
      <p:sp>
        <p:nvSpPr>
          <p:cNvPr id="6" name="Right Arrow 5"/>
          <p:cNvSpPr/>
          <p:nvPr/>
        </p:nvSpPr>
        <p:spPr bwMode="auto">
          <a:xfrm>
            <a:off x="304800" y="2971800"/>
            <a:ext cx="2514600" cy="1371600"/>
          </a:xfrm>
          <a:prstGeom prst="rightArrow">
            <a:avLst/>
          </a:prstGeom>
          <a:solidFill>
            <a:schemeClr val="bg2">
              <a:lumMod val="60000"/>
              <a:lumOff val="40000"/>
            </a:schemeClr>
          </a:solidFill>
          <a:ln w="9525" cap="flat" cmpd="sng" algn="ctr">
            <a:noFill/>
            <a:prstDash val="solid"/>
            <a:round/>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91440" tIns="45720" rIns="91440" bIns="45720" numCol="1" rtlCol="0" anchor="ctr"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r>
              <a:rPr kumimoji="0" lang="en-US" sz="2800" i="0" u="none" strike="noStrike" cap="none" normalizeH="0" baseline="0" dirty="0" err="1" smtClean="0">
                <a:ln>
                  <a:noFill/>
                </a:ln>
                <a:solidFill>
                  <a:schemeClr val="tx1"/>
                </a:solidFill>
                <a:effectLst/>
                <a:latin typeface="Arial Black" pitchFamily="34" charset="0"/>
              </a:rPr>
              <a:t>Firstfruits</a:t>
            </a:r>
            <a:endParaRPr kumimoji="0" lang="en-US" sz="2800" i="0" u="none" strike="noStrike" cap="none" normalizeH="0" baseline="0" dirty="0" smtClean="0">
              <a:ln>
                <a:noFill/>
              </a:ln>
              <a:solidFill>
                <a:schemeClr val="tx1"/>
              </a:solidFill>
              <a:effectLst/>
              <a:latin typeface="Arial Black" pitchFamily="34" charset="0"/>
            </a:endParaRPr>
          </a:p>
        </p:txBody>
      </p:sp>
      <p:pic>
        <p:nvPicPr>
          <p:cNvPr id="245767" name="Picture 7" descr="C:\Users\Kevin\AppData\Local\Microsoft\Windows\Temporary Internet Files\Content.IE5\4P4LEFKG\MC900149540[1].wmf"/>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7086600" y="152400"/>
            <a:ext cx="1279556" cy="1713116"/>
          </a:xfrm>
          <a:prstGeom prst="rect">
            <a:avLst/>
          </a:prstGeom>
          <a:noFill/>
          <a:extLst>
            <a:ext uri="{909E8E84-426E-40DD-AFC4-6F175D3DCCD1}">
              <a14:hiddenFill xmlns:a14="http://schemas.microsoft.com/office/drawing/2010/main">
                <a:solidFill>
                  <a:srgbClr val="FFFFFF"/>
                </a:solidFill>
              </a14:hiddenFill>
            </a:ext>
          </a:extLst>
        </p:spPr>
      </p:pic>
      <p:sp>
        <p:nvSpPr>
          <p:cNvPr id="8" name="Footer Placeholder 7"/>
          <p:cNvSpPr>
            <a:spLocks noGrp="1"/>
          </p:cNvSpPr>
          <p:nvPr>
            <p:ph type="ftr" sz="quarter" idx="11"/>
          </p:nvPr>
        </p:nvSpPr>
        <p:spPr/>
        <p:txBody>
          <a:bodyPr/>
          <a:lstStyle/>
          <a:p>
            <a:pPr>
              <a:defRPr/>
            </a:pPr>
            <a:r>
              <a:rPr lang="en-US" smtClean="0">
                <a:solidFill>
                  <a:srgbClr val="FFFFFF"/>
                </a:solidFill>
              </a:rPr>
              <a:t>Kevin Kay</a:t>
            </a:r>
            <a:endParaRPr lang="en-US">
              <a:solidFill>
                <a:srgbClr val="FFFFFF"/>
              </a:solidFill>
            </a:endParaRPr>
          </a:p>
        </p:txBody>
      </p:sp>
    </p:spTree>
    <p:extLst>
      <p:ext uri="{BB962C8B-B14F-4D97-AF65-F5344CB8AC3E}">
        <p14:creationId xmlns:p14="http://schemas.microsoft.com/office/powerpoint/2010/main" val="3151066308"/>
      </p:ext>
    </p:extLst>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par>
    </p:tnLst>
  </p:timing>
</p:sld>
</file>

<file path=ppt/slides/slide3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defRPr/>
            </a:pPr>
            <a:r>
              <a:rPr lang="en-US" dirty="0"/>
              <a:t>1 Cor. 15:20-22</a:t>
            </a:r>
          </a:p>
        </p:txBody>
      </p:sp>
      <p:sp>
        <p:nvSpPr>
          <p:cNvPr id="3" name="Content Placeholder 2"/>
          <p:cNvSpPr>
            <a:spLocks noGrp="1"/>
          </p:cNvSpPr>
          <p:nvPr>
            <p:ph idx="1"/>
          </p:nvPr>
        </p:nvSpPr>
        <p:spPr>
          <a:xfrm>
            <a:off x="457200" y="1524000"/>
            <a:ext cx="8077200" cy="2819400"/>
          </a:xfrm>
        </p:spPr>
        <p:txBody>
          <a:bodyPr/>
          <a:lstStyle/>
          <a:p>
            <a:pPr marL="0" indent="463550">
              <a:buFont typeface="Wingdings" pitchFamily="2" charset="2"/>
              <a:buNone/>
              <a:defRPr/>
            </a:pPr>
            <a:r>
              <a:rPr lang="en-US" sz="3000" baseline="30000" dirty="0"/>
              <a:t>20</a:t>
            </a:r>
            <a:r>
              <a:rPr lang="en-US" sz="3000" dirty="0"/>
              <a:t> But now Christ is </a:t>
            </a:r>
            <a:r>
              <a:rPr lang="en-US" sz="3000" b="1" dirty="0">
                <a:solidFill>
                  <a:srgbClr val="FFFF00"/>
                </a:solidFill>
              </a:rPr>
              <a:t>risen</a:t>
            </a:r>
            <a:r>
              <a:rPr lang="en-US" sz="3000" dirty="0"/>
              <a:t> from the </a:t>
            </a:r>
            <a:r>
              <a:rPr lang="en-US" sz="3000" b="1" dirty="0">
                <a:solidFill>
                  <a:srgbClr val="FFFF00"/>
                </a:solidFill>
              </a:rPr>
              <a:t>dead</a:t>
            </a:r>
            <a:r>
              <a:rPr lang="en-US" sz="3000" dirty="0"/>
              <a:t>, and has become the </a:t>
            </a:r>
            <a:r>
              <a:rPr lang="en-US" sz="3000" dirty="0" err="1"/>
              <a:t>firstfruits</a:t>
            </a:r>
            <a:r>
              <a:rPr lang="en-US" sz="3000" dirty="0"/>
              <a:t> of those who have </a:t>
            </a:r>
            <a:r>
              <a:rPr lang="en-US" sz="3000" b="1" dirty="0">
                <a:solidFill>
                  <a:srgbClr val="FFFF00"/>
                </a:solidFill>
              </a:rPr>
              <a:t>fallen asleep</a:t>
            </a:r>
            <a:r>
              <a:rPr lang="en-US" sz="3000" dirty="0"/>
              <a:t>. </a:t>
            </a:r>
            <a:r>
              <a:rPr lang="en-US" sz="3000" baseline="30000" dirty="0"/>
              <a:t>21</a:t>
            </a:r>
            <a:r>
              <a:rPr lang="en-US" sz="3000" dirty="0"/>
              <a:t> For since by man came </a:t>
            </a:r>
            <a:r>
              <a:rPr lang="en-US" sz="3000" b="1" dirty="0">
                <a:solidFill>
                  <a:srgbClr val="FFFF00"/>
                </a:solidFill>
              </a:rPr>
              <a:t>death</a:t>
            </a:r>
            <a:r>
              <a:rPr lang="en-US" sz="3000" dirty="0"/>
              <a:t>, by Man also came the </a:t>
            </a:r>
            <a:r>
              <a:rPr lang="en-US" sz="3000" b="1" dirty="0">
                <a:solidFill>
                  <a:srgbClr val="FFFF00"/>
                </a:solidFill>
              </a:rPr>
              <a:t>resurrection</a:t>
            </a:r>
            <a:r>
              <a:rPr lang="en-US" sz="3000" dirty="0"/>
              <a:t> of the </a:t>
            </a:r>
            <a:r>
              <a:rPr lang="en-US" sz="3000" b="1" dirty="0">
                <a:solidFill>
                  <a:srgbClr val="FFFF00"/>
                </a:solidFill>
              </a:rPr>
              <a:t>dead</a:t>
            </a:r>
            <a:r>
              <a:rPr lang="en-US" sz="3000" dirty="0"/>
              <a:t>. </a:t>
            </a:r>
            <a:r>
              <a:rPr lang="en-US" sz="3000" baseline="30000" dirty="0"/>
              <a:t>22</a:t>
            </a:r>
            <a:r>
              <a:rPr lang="en-US" sz="3000" dirty="0"/>
              <a:t> For as in Adam all </a:t>
            </a:r>
            <a:r>
              <a:rPr lang="en-US" sz="3000" b="1" dirty="0">
                <a:solidFill>
                  <a:srgbClr val="FFFF00"/>
                </a:solidFill>
              </a:rPr>
              <a:t>die</a:t>
            </a:r>
            <a:r>
              <a:rPr lang="en-US" sz="3000" dirty="0"/>
              <a:t>, even so in Christ all shall be </a:t>
            </a:r>
            <a:r>
              <a:rPr lang="en-US" sz="3000" b="1" dirty="0">
                <a:solidFill>
                  <a:srgbClr val="FFFF00"/>
                </a:solidFill>
              </a:rPr>
              <a:t>made alive</a:t>
            </a:r>
            <a:r>
              <a:rPr lang="en-US" sz="3000" dirty="0"/>
              <a:t>.</a:t>
            </a:r>
          </a:p>
        </p:txBody>
      </p:sp>
      <p:sp>
        <p:nvSpPr>
          <p:cNvPr id="4" name="Slide Number Placeholder 3"/>
          <p:cNvSpPr>
            <a:spLocks noGrp="1"/>
          </p:cNvSpPr>
          <p:nvPr>
            <p:ph type="sldNum" sz="quarter" idx="12"/>
          </p:nvPr>
        </p:nvSpPr>
        <p:spPr/>
        <p:txBody>
          <a:bodyPr/>
          <a:lstStyle/>
          <a:p>
            <a:pPr>
              <a:defRPr/>
            </a:pPr>
            <a:fld id="{BD3913EF-C10B-46FB-AE73-D228274AD183}" type="slidenum">
              <a:rPr lang="en-US">
                <a:solidFill>
                  <a:srgbClr val="FFFFFF"/>
                </a:solidFill>
              </a:rPr>
              <a:pPr>
                <a:defRPr/>
              </a:pPr>
              <a:t>349</a:t>
            </a:fld>
            <a:endParaRPr lang="en-US">
              <a:solidFill>
                <a:srgbClr val="FFFFFF"/>
              </a:solidFill>
            </a:endParaRPr>
          </a:p>
        </p:txBody>
      </p:sp>
      <p:sp>
        <p:nvSpPr>
          <p:cNvPr id="5" name="Up Arrow Callout 4"/>
          <p:cNvSpPr/>
          <p:nvPr/>
        </p:nvSpPr>
        <p:spPr bwMode="auto">
          <a:xfrm>
            <a:off x="1676400" y="4419600"/>
            <a:ext cx="5943600" cy="1752600"/>
          </a:xfrm>
          <a:prstGeom prst="upArrowCallout">
            <a:avLst/>
          </a:prstGeom>
          <a:solidFill>
            <a:schemeClr val="bg1">
              <a:lumMod val="60000"/>
              <a:lumOff val="40000"/>
            </a:schemeClr>
          </a:solidFill>
          <a:ln w="9525" cap="flat" cmpd="sng" algn="ctr">
            <a:noFill/>
            <a:prstDash val="solid"/>
            <a:round/>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a:lstStyle/>
          <a:p>
            <a:pPr algn="ctr" eaLnBrk="0" hangingPunct="0">
              <a:defRPr/>
            </a:pPr>
            <a:r>
              <a:rPr lang="en-US" sz="3200" dirty="0">
                <a:solidFill>
                  <a:srgbClr val="FFFFFF"/>
                </a:solidFill>
                <a:latin typeface="Arial Black"/>
              </a:rPr>
              <a:t>What Kind Of</a:t>
            </a:r>
          </a:p>
          <a:p>
            <a:pPr algn="ctr" eaLnBrk="0" hangingPunct="0">
              <a:defRPr/>
            </a:pPr>
            <a:r>
              <a:rPr lang="en-US" sz="3200" dirty="0">
                <a:solidFill>
                  <a:srgbClr val="FFFFFF"/>
                </a:solidFill>
                <a:latin typeface="Arial Black"/>
              </a:rPr>
              <a:t>Death &amp; Resurrection? </a:t>
            </a:r>
          </a:p>
        </p:txBody>
      </p:sp>
      <p:sp>
        <p:nvSpPr>
          <p:cNvPr id="7" name="Footer Placeholder 6"/>
          <p:cNvSpPr>
            <a:spLocks noGrp="1"/>
          </p:cNvSpPr>
          <p:nvPr>
            <p:ph type="ftr" sz="quarter" idx="11"/>
          </p:nvPr>
        </p:nvSpPr>
        <p:spPr/>
        <p:txBody>
          <a:bodyPr/>
          <a:lstStyle/>
          <a:p>
            <a:pPr>
              <a:defRPr/>
            </a:pPr>
            <a:r>
              <a:rPr lang="en-US" smtClean="0"/>
              <a:t>Kevin Kay</a:t>
            </a:r>
            <a:endParaRPr lang="en-US"/>
          </a:p>
        </p:txBody>
      </p:sp>
    </p:spTree>
    <p:extLst>
      <p:ext uri="{BB962C8B-B14F-4D97-AF65-F5344CB8AC3E}">
        <p14:creationId xmlns:p14="http://schemas.microsoft.com/office/powerpoint/2010/main" val="399025449"/>
      </p:ext>
    </p:extLst>
  </p:cSld>
  <p:clrMapOvr>
    <a:overrideClrMapping bg1="dk2" tx1="lt1" bg2="dk1" tx2="lt2" accent1="accent1" accent2="accent2" accent3="accent3" accent4="accent4" accent5="accent5" accent6="accent6" hlink="hlink" folHlink="folHlink"/>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par>
    </p:tn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defRPr/>
            </a:pPr>
            <a:r>
              <a:rPr lang="en-US" dirty="0">
                <a:solidFill>
                  <a:srgbClr val="FF0000"/>
                </a:solidFill>
              </a:rPr>
              <a:t>The Last </a:t>
            </a:r>
            <a:r>
              <a:rPr lang="en-US" dirty="0" smtClean="0">
                <a:solidFill>
                  <a:srgbClr val="FF0000"/>
                </a:solidFill>
              </a:rPr>
              <a:t>Days</a:t>
            </a:r>
            <a:endParaRPr lang="en-US" dirty="0">
              <a:solidFill>
                <a:srgbClr val="FF0000"/>
              </a:solidFill>
            </a:endParaRPr>
          </a:p>
        </p:txBody>
      </p:sp>
      <p:sp>
        <p:nvSpPr>
          <p:cNvPr id="3" name="Content Placeholder 2"/>
          <p:cNvSpPr>
            <a:spLocks noGrp="1"/>
          </p:cNvSpPr>
          <p:nvPr>
            <p:ph idx="1"/>
          </p:nvPr>
        </p:nvSpPr>
        <p:spPr/>
        <p:txBody>
          <a:bodyPr/>
          <a:lstStyle/>
          <a:p>
            <a:pPr marL="0" indent="463550">
              <a:buFont typeface="Wingdings" pitchFamily="2" charset="2"/>
              <a:buNone/>
              <a:defRPr/>
            </a:pPr>
            <a:r>
              <a:rPr lang="en-US" sz="2800" b="1" dirty="0"/>
              <a:t>Max King:</a:t>
            </a:r>
            <a:r>
              <a:rPr lang="en-US" sz="2800" dirty="0"/>
              <a:t>  </a:t>
            </a:r>
            <a:r>
              <a:rPr lang="en-US" sz="2800" dirty="0" smtClean="0"/>
              <a:t>“</a:t>
            </a:r>
            <a:r>
              <a:rPr lang="en-US" sz="2800" b="1" dirty="0" smtClean="0">
                <a:solidFill>
                  <a:srgbClr val="FFFF00"/>
                </a:solidFill>
              </a:rPr>
              <a:t>Applying </a:t>
            </a:r>
            <a:r>
              <a:rPr lang="en-US" sz="2800" b="1" dirty="0">
                <a:solidFill>
                  <a:srgbClr val="FFFF00"/>
                </a:solidFill>
              </a:rPr>
              <a:t>the last days to the </a:t>
            </a:r>
            <a:r>
              <a:rPr lang="en-US" sz="2800" b="1" i="1" dirty="0">
                <a:solidFill>
                  <a:srgbClr val="FFFF00"/>
                </a:solidFill>
              </a:rPr>
              <a:t>Christian age </a:t>
            </a:r>
            <a:r>
              <a:rPr lang="en-US" sz="2800" b="1" dirty="0">
                <a:solidFill>
                  <a:srgbClr val="FFFF00"/>
                </a:solidFill>
              </a:rPr>
              <a:t>is a misapplication </a:t>
            </a:r>
            <a:r>
              <a:rPr lang="en-US" sz="2800" dirty="0"/>
              <a:t>fostered by a misconception of such terms as </a:t>
            </a:r>
            <a:r>
              <a:rPr lang="en-US" sz="2800" b="1" dirty="0" smtClean="0">
                <a:solidFill>
                  <a:srgbClr val="FFFF00"/>
                </a:solidFill>
              </a:rPr>
              <a:t>‘this world’ </a:t>
            </a:r>
            <a:r>
              <a:rPr lang="en-US" sz="2800" dirty="0"/>
              <a:t>and the </a:t>
            </a:r>
            <a:r>
              <a:rPr lang="en-US" sz="2800" b="1" dirty="0" smtClean="0">
                <a:solidFill>
                  <a:srgbClr val="FFFF00"/>
                </a:solidFill>
              </a:rPr>
              <a:t>‘world </a:t>
            </a:r>
            <a:r>
              <a:rPr lang="en-US" sz="2800" b="1" dirty="0">
                <a:solidFill>
                  <a:srgbClr val="FFFF00"/>
                </a:solidFill>
              </a:rPr>
              <a:t>to come</a:t>
            </a:r>
            <a:r>
              <a:rPr lang="en-US" sz="2800" b="1" dirty="0" smtClean="0">
                <a:solidFill>
                  <a:srgbClr val="FFFF00"/>
                </a:solidFill>
              </a:rPr>
              <a:t>.’ </a:t>
            </a:r>
            <a:r>
              <a:rPr lang="en-US" sz="2800" dirty="0"/>
              <a:t>While Pentecost, in a sense, was the beginning of the </a:t>
            </a:r>
            <a:r>
              <a:rPr lang="en-US" sz="2800" dirty="0" err="1"/>
              <a:t>Christion</a:t>
            </a:r>
            <a:r>
              <a:rPr lang="en-US" sz="2800" dirty="0"/>
              <a:t> [sic] dispensation, yet the New Testament writers often spoke of it as </a:t>
            </a:r>
            <a:r>
              <a:rPr lang="en-US" sz="2800" b="1" dirty="0">
                <a:solidFill>
                  <a:srgbClr val="FFFF00"/>
                </a:solidFill>
              </a:rPr>
              <a:t>a world or age to come</a:t>
            </a:r>
            <a:r>
              <a:rPr lang="en-US" sz="2800" dirty="0"/>
              <a:t>, because </a:t>
            </a:r>
            <a:r>
              <a:rPr lang="en-US" sz="2800" b="1" dirty="0">
                <a:solidFill>
                  <a:srgbClr val="FFFF00"/>
                </a:solidFill>
              </a:rPr>
              <a:t>the Jewish age had not </a:t>
            </a:r>
            <a:r>
              <a:rPr lang="en-US" sz="3000" dirty="0">
                <a:solidFill>
                  <a:schemeClr val="tx2"/>
                </a:solidFill>
                <a:ea typeface="+mj-ea"/>
                <a:cs typeface="+mj-cs"/>
              </a:rPr>
              <a:t>e</a:t>
            </a:r>
            <a:r>
              <a:rPr lang="en-US" sz="2800" b="1" dirty="0">
                <a:solidFill>
                  <a:srgbClr val="FFFF00"/>
                </a:solidFill>
              </a:rPr>
              <a:t>nded </a:t>
            </a:r>
            <a:r>
              <a:rPr lang="en-US" sz="2800" dirty="0"/>
              <a:t>at the time of their writings…. Therefore, statements such as </a:t>
            </a:r>
            <a:r>
              <a:rPr lang="en-US" sz="2800" b="1" dirty="0">
                <a:solidFill>
                  <a:srgbClr val="FFFF00"/>
                </a:solidFill>
              </a:rPr>
              <a:t>‘this world’</a:t>
            </a:r>
            <a:r>
              <a:rPr lang="en-US" sz="2800" dirty="0" smtClean="0"/>
              <a:t> </a:t>
            </a:r>
            <a:r>
              <a:rPr lang="en-US" sz="2800" dirty="0"/>
              <a:t>are interpreted as meaning </a:t>
            </a:r>
            <a:r>
              <a:rPr lang="en-US" sz="2800" b="1" dirty="0">
                <a:solidFill>
                  <a:srgbClr val="FFFF00"/>
                </a:solidFill>
              </a:rPr>
              <a:t>this present</a:t>
            </a:r>
          </a:p>
        </p:txBody>
      </p:sp>
      <p:sp>
        <p:nvSpPr>
          <p:cNvPr id="4" name="Slide Number Placeholder 3"/>
          <p:cNvSpPr>
            <a:spLocks noGrp="1"/>
          </p:cNvSpPr>
          <p:nvPr>
            <p:ph type="sldNum" sz="quarter" idx="12"/>
          </p:nvPr>
        </p:nvSpPr>
        <p:spPr/>
        <p:txBody>
          <a:bodyPr/>
          <a:lstStyle/>
          <a:p>
            <a:pPr>
              <a:defRPr/>
            </a:pPr>
            <a:fld id="{05EAE5E9-8219-44A7-BADA-F046A97E8ECC}" type="slidenum">
              <a:rPr lang="en-US"/>
              <a:pPr>
                <a:defRPr/>
              </a:pPr>
              <a:t>35</a:t>
            </a:fld>
            <a:endParaRPr lang="en-US"/>
          </a:p>
        </p:txBody>
      </p:sp>
      <p:sp>
        <p:nvSpPr>
          <p:cNvPr id="5" name="Footer Placeholder 4"/>
          <p:cNvSpPr>
            <a:spLocks noGrp="1"/>
          </p:cNvSpPr>
          <p:nvPr>
            <p:ph type="ftr" sz="quarter" idx="11"/>
          </p:nvPr>
        </p:nvSpPr>
        <p:spPr/>
        <p:txBody>
          <a:bodyPr/>
          <a:lstStyle/>
          <a:p>
            <a:pPr>
              <a:defRPr/>
            </a:pPr>
            <a:r>
              <a:rPr lang="en-US" smtClean="0"/>
              <a:t>Kevin Kay</a:t>
            </a:r>
            <a:endParaRPr lang="en-US"/>
          </a:p>
        </p:txBody>
      </p:sp>
    </p:spTree>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par>
    </p:tnLst>
  </p:timing>
</p:sld>
</file>

<file path=ppt/slides/slide3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defRPr/>
            </a:pPr>
            <a:r>
              <a:rPr lang="en-US" dirty="0" smtClean="0"/>
              <a:t>Bodily Resurrection???</a:t>
            </a:r>
            <a:r>
              <a:rPr lang="en-US" dirty="0"/>
              <a:t/>
            </a:r>
            <a:br>
              <a:rPr lang="en-US" dirty="0"/>
            </a:br>
            <a:r>
              <a:rPr lang="en-US" sz="3000" dirty="0">
                <a:latin typeface="+mn-lt"/>
              </a:rPr>
              <a:t>(1 Cor. 15:20, 23)</a:t>
            </a:r>
          </a:p>
        </p:txBody>
      </p:sp>
      <p:sp>
        <p:nvSpPr>
          <p:cNvPr id="3" name="Content Placeholder 2"/>
          <p:cNvSpPr>
            <a:spLocks noGrp="1"/>
          </p:cNvSpPr>
          <p:nvPr>
            <p:ph idx="1"/>
          </p:nvPr>
        </p:nvSpPr>
        <p:spPr/>
        <p:txBody>
          <a:bodyPr/>
          <a:lstStyle/>
          <a:p>
            <a:pPr marL="0" indent="457200">
              <a:spcBef>
                <a:spcPts val="0"/>
              </a:spcBef>
              <a:spcAft>
                <a:spcPts val="2400"/>
              </a:spcAft>
              <a:buNone/>
              <a:defRPr/>
            </a:pPr>
            <a:r>
              <a:rPr lang="en-US" sz="2800" b="1" i="1" dirty="0" smtClean="0"/>
              <a:t>Joe Price:  </a:t>
            </a:r>
            <a:r>
              <a:rPr lang="en-US" sz="2800" dirty="0" smtClean="0"/>
              <a:t>“</a:t>
            </a:r>
            <a:r>
              <a:rPr lang="en-US" sz="2800" dirty="0" smtClean="0">
                <a:effectLst/>
              </a:rPr>
              <a:t>The </a:t>
            </a:r>
            <a:r>
              <a:rPr lang="en-US" sz="2800" dirty="0">
                <a:effectLst/>
              </a:rPr>
              <a:t>resurrection of the dead endorsed by 1 Corinthians 15 is a </a:t>
            </a:r>
            <a:r>
              <a:rPr lang="en-US" sz="2800" dirty="0">
                <a:solidFill>
                  <a:srgbClr val="FFFF00"/>
                </a:solidFill>
                <a:effectLst/>
              </a:rPr>
              <a:t>future, bodily resurrection of mankind</a:t>
            </a:r>
            <a:r>
              <a:rPr lang="en-US" sz="2800" dirty="0">
                <a:effectLst/>
              </a:rPr>
              <a:t>, based upon the fact of </a:t>
            </a:r>
            <a:r>
              <a:rPr lang="en-US" sz="2800" dirty="0" smtClean="0">
                <a:solidFill>
                  <a:srgbClr val="FFFF00"/>
                </a:solidFill>
                <a:effectLst/>
              </a:rPr>
              <a:t>Christ's </a:t>
            </a:r>
            <a:r>
              <a:rPr lang="en-US" sz="2800" dirty="0">
                <a:solidFill>
                  <a:srgbClr val="FFFF00"/>
                </a:solidFill>
                <a:effectLst/>
              </a:rPr>
              <a:t>bodily resurrection</a:t>
            </a:r>
            <a:r>
              <a:rPr lang="en-US" sz="2800" dirty="0">
                <a:effectLst/>
              </a:rPr>
              <a:t>.  If, however, the body to be raised in 1 Corinthians 15 is </a:t>
            </a:r>
            <a:r>
              <a:rPr lang="en-US" sz="2800" dirty="0" smtClean="0">
                <a:effectLst/>
              </a:rPr>
              <a:t>‘Christianity </a:t>
            </a:r>
            <a:r>
              <a:rPr lang="en-US" sz="2800" dirty="0">
                <a:effectLst/>
              </a:rPr>
              <a:t>out of Judaism</a:t>
            </a:r>
            <a:r>
              <a:rPr lang="en-US" sz="2800" dirty="0" smtClean="0">
                <a:effectLst/>
              </a:rPr>
              <a:t>,’ </a:t>
            </a:r>
            <a:r>
              <a:rPr lang="en-US" sz="2800" b="1" dirty="0">
                <a:solidFill>
                  <a:srgbClr val="FFFF00"/>
                </a:solidFill>
                <a:effectLst/>
              </a:rPr>
              <a:t>why must we believe in the bodily resurrection of Christ</a:t>
            </a:r>
            <a:r>
              <a:rPr lang="en-US" sz="2800" dirty="0">
                <a:effectLst/>
              </a:rPr>
              <a:t>?  If the later fruit is not the bodily resurrection of mankind, there is no reason to believe that the </a:t>
            </a:r>
            <a:r>
              <a:rPr lang="en-US" sz="2800" dirty="0" smtClean="0">
                <a:effectLst/>
              </a:rPr>
              <a:t>‘</a:t>
            </a:r>
            <a:r>
              <a:rPr lang="en-US" sz="2800" dirty="0" err="1" smtClean="0">
                <a:effectLst/>
              </a:rPr>
              <a:t>firstfruits</a:t>
            </a:r>
            <a:r>
              <a:rPr lang="en-US" sz="2800" dirty="0" smtClean="0">
                <a:effectLst/>
              </a:rPr>
              <a:t>’ </a:t>
            </a:r>
            <a:r>
              <a:rPr lang="en-US" sz="2800" dirty="0">
                <a:effectLst/>
              </a:rPr>
              <a:t>was the bodily resurrection of Jesus</a:t>
            </a:r>
            <a:r>
              <a:rPr lang="en-US" sz="2800" dirty="0" smtClean="0">
                <a:effectLst/>
              </a:rPr>
              <a:t>.”  </a:t>
            </a:r>
            <a:r>
              <a:rPr lang="en-US" sz="2000" dirty="0" smtClean="0">
                <a:effectLst/>
              </a:rPr>
              <a:t>(</a:t>
            </a:r>
            <a:r>
              <a:rPr lang="en-US" sz="2000" i="1" dirty="0" smtClean="0">
                <a:effectLst/>
              </a:rPr>
              <a:t>A </a:t>
            </a:r>
            <a:r>
              <a:rPr lang="en-US" sz="2000" i="1" dirty="0">
                <a:effectLst/>
              </a:rPr>
              <a:t>Study of the A.D. </a:t>
            </a:r>
            <a:r>
              <a:rPr lang="en-US" sz="2000" i="1">
                <a:effectLst/>
              </a:rPr>
              <a:t>70 </a:t>
            </a:r>
            <a:r>
              <a:rPr lang="en-US" sz="2000" i="1" smtClean="0">
                <a:effectLst/>
              </a:rPr>
              <a:t>Doctrine,</a:t>
            </a:r>
            <a:r>
              <a:rPr lang="en-US" sz="2000" smtClean="0">
                <a:effectLst/>
              </a:rPr>
              <a:t>” </a:t>
            </a:r>
            <a:r>
              <a:rPr lang="en-US" sz="2000" dirty="0">
                <a:effectLst/>
              </a:rPr>
              <a:t>56</a:t>
            </a:r>
            <a:r>
              <a:rPr lang="en-US" sz="2000" dirty="0" smtClean="0">
                <a:effectLst/>
              </a:rPr>
              <a:t>)</a:t>
            </a:r>
            <a:endParaRPr lang="en-US" sz="2000" dirty="0"/>
          </a:p>
        </p:txBody>
      </p:sp>
      <p:sp>
        <p:nvSpPr>
          <p:cNvPr id="4" name="Slide Number Placeholder 3"/>
          <p:cNvSpPr>
            <a:spLocks noGrp="1"/>
          </p:cNvSpPr>
          <p:nvPr>
            <p:ph type="sldNum" sz="quarter" idx="12"/>
          </p:nvPr>
        </p:nvSpPr>
        <p:spPr/>
        <p:txBody>
          <a:bodyPr/>
          <a:lstStyle/>
          <a:p>
            <a:pPr>
              <a:defRPr/>
            </a:pPr>
            <a:fld id="{D058EEBA-2309-4C55-A28E-B07301C444BA}" type="slidenum">
              <a:rPr lang="en-US">
                <a:solidFill>
                  <a:srgbClr val="FFFFFF"/>
                </a:solidFill>
              </a:rPr>
              <a:pPr>
                <a:defRPr/>
              </a:pPr>
              <a:t>350</a:t>
            </a:fld>
            <a:endParaRPr lang="en-US">
              <a:solidFill>
                <a:srgbClr val="FFFFFF"/>
              </a:solidFill>
            </a:endParaRPr>
          </a:p>
        </p:txBody>
      </p:sp>
      <p:sp>
        <p:nvSpPr>
          <p:cNvPr id="6" name="Footer Placeholder 5"/>
          <p:cNvSpPr>
            <a:spLocks noGrp="1"/>
          </p:cNvSpPr>
          <p:nvPr>
            <p:ph type="ftr" sz="quarter" idx="11"/>
          </p:nvPr>
        </p:nvSpPr>
        <p:spPr/>
        <p:txBody>
          <a:bodyPr/>
          <a:lstStyle/>
          <a:p>
            <a:pPr>
              <a:defRPr/>
            </a:pPr>
            <a:r>
              <a:rPr lang="en-US" smtClean="0"/>
              <a:t>Kevin Kay</a:t>
            </a:r>
            <a:endParaRPr lang="en-US"/>
          </a:p>
        </p:txBody>
      </p:sp>
    </p:spTree>
    <p:extLst>
      <p:ext uri="{BB962C8B-B14F-4D97-AF65-F5344CB8AC3E}">
        <p14:creationId xmlns:p14="http://schemas.microsoft.com/office/powerpoint/2010/main" val="263819892"/>
      </p:ext>
    </p:extLst>
  </p:cSld>
  <p:clrMapOvr>
    <a:overrideClrMapping bg1="dk2" tx1="lt1" bg2="dk1" tx2="lt2" accent1="accent1" accent2="accent2" accent3="accent3" accent4="accent4" accent5="accent5" accent6="accent6" hlink="hlink" folHlink="folHlink"/>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par>
    </p:tnLst>
  </p:timing>
</p:sld>
</file>

<file path=ppt/slides/slide3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p:cNvSpPr>
            <a:spLocks noGrp="1"/>
          </p:cNvSpPr>
          <p:nvPr>
            <p:ph type="title"/>
          </p:nvPr>
        </p:nvSpPr>
        <p:spPr/>
        <p:txBody>
          <a:bodyPr/>
          <a:lstStyle/>
          <a:p>
            <a:r>
              <a:rPr lang="en-US" dirty="0" smtClean="0">
                <a:latin typeface="Arial Black" pitchFamily="34" charset="0"/>
              </a:rPr>
              <a:t>Body Sleeps In Death</a:t>
            </a:r>
            <a:endParaRPr lang="en-US" dirty="0">
              <a:latin typeface="Arial Black" pitchFamily="34" charset="0"/>
            </a:endParaRPr>
          </a:p>
        </p:txBody>
      </p:sp>
      <p:sp>
        <p:nvSpPr>
          <p:cNvPr id="7" name="Content Placeholder 6"/>
          <p:cNvSpPr>
            <a:spLocks noGrp="1"/>
          </p:cNvSpPr>
          <p:nvPr>
            <p:ph idx="1"/>
          </p:nvPr>
        </p:nvSpPr>
        <p:spPr/>
        <p:txBody>
          <a:bodyPr/>
          <a:lstStyle/>
          <a:p>
            <a:pPr marL="457200" indent="-457200">
              <a:spcBef>
                <a:spcPts val="0"/>
              </a:spcBef>
              <a:spcAft>
                <a:spcPts val="2400"/>
              </a:spcAft>
            </a:pPr>
            <a:r>
              <a:rPr lang="en-US" sz="2800" i="1" dirty="0">
                <a:effectLst/>
              </a:rPr>
              <a:t>Major Premise</a:t>
            </a:r>
            <a:r>
              <a:rPr lang="en-US" sz="2800" dirty="0">
                <a:effectLst/>
              </a:rPr>
              <a:t>:  The part of man that </a:t>
            </a:r>
            <a:r>
              <a:rPr lang="en-US" sz="2800" b="1" dirty="0">
                <a:solidFill>
                  <a:srgbClr val="FFFF00"/>
                </a:solidFill>
                <a:effectLst/>
              </a:rPr>
              <a:t>sleeps</a:t>
            </a:r>
            <a:r>
              <a:rPr lang="en-US" sz="2800" dirty="0">
                <a:effectLst/>
              </a:rPr>
              <a:t> goes to the </a:t>
            </a:r>
            <a:r>
              <a:rPr lang="en-US" sz="2800" b="1" dirty="0">
                <a:solidFill>
                  <a:srgbClr val="FFFF00"/>
                </a:solidFill>
                <a:effectLst/>
              </a:rPr>
              <a:t>dust</a:t>
            </a:r>
            <a:r>
              <a:rPr lang="en-US" sz="2800" dirty="0">
                <a:effectLst/>
              </a:rPr>
              <a:t>  (Dan. 12:2</a:t>
            </a:r>
            <a:r>
              <a:rPr lang="en-US" sz="2800" dirty="0" smtClean="0">
                <a:effectLst/>
              </a:rPr>
              <a:t>)</a:t>
            </a:r>
          </a:p>
          <a:p>
            <a:pPr marL="457200" indent="-457200">
              <a:spcBef>
                <a:spcPts val="0"/>
              </a:spcBef>
              <a:spcAft>
                <a:spcPts val="2400"/>
              </a:spcAft>
            </a:pPr>
            <a:r>
              <a:rPr lang="en-US" sz="2800" i="1" dirty="0">
                <a:effectLst/>
              </a:rPr>
              <a:t>Minor Premise</a:t>
            </a:r>
            <a:r>
              <a:rPr lang="en-US" sz="2800" dirty="0">
                <a:effectLst/>
              </a:rPr>
              <a:t>:  But it is the </a:t>
            </a:r>
            <a:r>
              <a:rPr lang="en-US" sz="2800" b="1" dirty="0">
                <a:solidFill>
                  <a:srgbClr val="FFFF00"/>
                </a:solidFill>
                <a:effectLst/>
              </a:rPr>
              <a:t>body/flesh</a:t>
            </a:r>
            <a:r>
              <a:rPr lang="en-US" sz="2800" dirty="0">
                <a:solidFill>
                  <a:srgbClr val="FFFF00"/>
                </a:solidFill>
                <a:effectLst/>
              </a:rPr>
              <a:t> </a:t>
            </a:r>
            <a:r>
              <a:rPr lang="en-US" sz="2800" dirty="0">
                <a:effectLst/>
              </a:rPr>
              <a:t>that goes to the dust  (Eccl. 12:7</a:t>
            </a:r>
            <a:r>
              <a:rPr lang="en-US" sz="2800" dirty="0" smtClean="0">
                <a:effectLst/>
              </a:rPr>
              <a:t>)</a:t>
            </a:r>
          </a:p>
          <a:p>
            <a:pPr marL="457200" indent="-457200">
              <a:spcBef>
                <a:spcPts val="0"/>
              </a:spcBef>
              <a:spcAft>
                <a:spcPts val="2400"/>
              </a:spcAft>
            </a:pPr>
            <a:r>
              <a:rPr lang="en-US" sz="2800" i="1" dirty="0">
                <a:effectLst/>
              </a:rPr>
              <a:t>Conclusion</a:t>
            </a:r>
            <a:r>
              <a:rPr lang="en-US" sz="2800" dirty="0">
                <a:effectLst/>
              </a:rPr>
              <a:t>:  Therefore, it is </a:t>
            </a:r>
            <a:r>
              <a:rPr lang="en-US" sz="2800" b="1" dirty="0">
                <a:solidFill>
                  <a:srgbClr val="FFFF00"/>
                </a:solidFill>
                <a:effectLst/>
              </a:rPr>
              <a:t>the body that sleeps in </a:t>
            </a:r>
            <a:r>
              <a:rPr lang="en-US" sz="2800" b="1" dirty="0" smtClean="0">
                <a:solidFill>
                  <a:srgbClr val="FFFF00"/>
                </a:solidFill>
                <a:effectLst/>
              </a:rPr>
              <a:t>death</a:t>
            </a:r>
          </a:p>
          <a:p>
            <a:pPr marL="857250" lvl="1" indent="-457200">
              <a:spcBef>
                <a:spcPts val="0"/>
              </a:spcBef>
              <a:spcAft>
                <a:spcPts val="2400"/>
              </a:spcAft>
            </a:pPr>
            <a:r>
              <a:rPr lang="en-US" sz="2400" dirty="0">
                <a:effectLst/>
                <a:ea typeface="+mn-ea"/>
                <a:cs typeface="+mn-cs"/>
              </a:rPr>
              <a:t>When Jesus </a:t>
            </a:r>
            <a:r>
              <a:rPr lang="en-US" sz="2400" dirty="0" smtClean="0">
                <a:effectLst/>
                <a:ea typeface="+mn-ea"/>
                <a:cs typeface="+mn-cs"/>
              </a:rPr>
              <a:t>“awakened” </a:t>
            </a:r>
            <a:r>
              <a:rPr lang="en-US" sz="2400" dirty="0">
                <a:effectLst/>
                <a:ea typeface="+mn-ea"/>
                <a:cs typeface="+mn-cs"/>
              </a:rPr>
              <a:t>Lazarus </a:t>
            </a:r>
            <a:r>
              <a:rPr lang="en-US" sz="2400" dirty="0" smtClean="0">
                <a:effectLst/>
                <a:ea typeface="+mn-ea"/>
                <a:cs typeface="+mn-cs"/>
              </a:rPr>
              <a:t>from sleep  (</a:t>
            </a:r>
            <a:r>
              <a:rPr lang="en-US" sz="2400" dirty="0">
                <a:effectLst/>
                <a:ea typeface="+mn-ea"/>
                <a:cs typeface="+mn-cs"/>
              </a:rPr>
              <a:t>Jn. 11:11-14), He raised his body  (Jn. 11:34, 41, 43-44)</a:t>
            </a:r>
          </a:p>
        </p:txBody>
      </p:sp>
      <p:sp>
        <p:nvSpPr>
          <p:cNvPr id="5" name="Slide Number Placeholder 4"/>
          <p:cNvSpPr>
            <a:spLocks noGrp="1"/>
          </p:cNvSpPr>
          <p:nvPr>
            <p:ph type="sldNum" sz="quarter" idx="12"/>
          </p:nvPr>
        </p:nvSpPr>
        <p:spPr/>
        <p:txBody>
          <a:bodyPr/>
          <a:lstStyle/>
          <a:p>
            <a:pPr>
              <a:defRPr/>
            </a:pPr>
            <a:fld id="{0DF7A7A0-8BBA-4966-80EC-13F49EE13F00}" type="slidenum">
              <a:rPr lang="en-US" smtClean="0">
                <a:solidFill>
                  <a:srgbClr val="FFFFFF"/>
                </a:solidFill>
              </a:rPr>
              <a:pPr>
                <a:defRPr/>
              </a:pPr>
              <a:t>351</a:t>
            </a:fld>
            <a:endParaRPr lang="en-US">
              <a:solidFill>
                <a:srgbClr val="FFFFFF"/>
              </a:solidFill>
            </a:endParaRPr>
          </a:p>
        </p:txBody>
      </p:sp>
      <p:sp>
        <p:nvSpPr>
          <p:cNvPr id="3" name="Footer Placeholder 2"/>
          <p:cNvSpPr>
            <a:spLocks noGrp="1"/>
          </p:cNvSpPr>
          <p:nvPr>
            <p:ph type="ftr" sz="quarter" idx="11"/>
          </p:nvPr>
        </p:nvSpPr>
        <p:spPr/>
        <p:txBody>
          <a:bodyPr/>
          <a:lstStyle/>
          <a:p>
            <a:pPr>
              <a:defRPr/>
            </a:pPr>
            <a:r>
              <a:rPr lang="en-US" smtClean="0">
                <a:solidFill>
                  <a:srgbClr val="FFFFFF"/>
                </a:solidFill>
              </a:rPr>
              <a:t>Kevin Kay</a:t>
            </a:r>
            <a:endParaRPr lang="en-US">
              <a:solidFill>
                <a:srgbClr val="FFFFFF"/>
              </a:solidFill>
            </a:endParaRPr>
          </a:p>
        </p:txBody>
      </p:sp>
    </p:spTree>
    <p:extLst>
      <p:ext uri="{BB962C8B-B14F-4D97-AF65-F5344CB8AC3E}">
        <p14:creationId xmlns:p14="http://schemas.microsoft.com/office/powerpoint/2010/main" val="3257379288"/>
      </p:ext>
    </p:extLst>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par>
    </p:tnLst>
  </p:timing>
</p:sld>
</file>

<file path=ppt/slides/slide3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p:cNvSpPr>
            <a:spLocks noGrp="1"/>
          </p:cNvSpPr>
          <p:nvPr>
            <p:ph type="title"/>
          </p:nvPr>
        </p:nvSpPr>
        <p:spPr/>
        <p:txBody>
          <a:bodyPr/>
          <a:lstStyle/>
          <a:p>
            <a:r>
              <a:rPr lang="en-US" dirty="0" smtClean="0">
                <a:latin typeface="Arial Black" pitchFamily="34" charset="0"/>
              </a:rPr>
              <a:t>Whatever Dies Is Raised</a:t>
            </a:r>
            <a:endParaRPr lang="en-US" dirty="0">
              <a:latin typeface="Arial Black" pitchFamily="34" charset="0"/>
            </a:endParaRPr>
          </a:p>
        </p:txBody>
      </p:sp>
      <p:sp>
        <p:nvSpPr>
          <p:cNvPr id="7" name="Content Placeholder 6"/>
          <p:cNvSpPr>
            <a:spLocks noGrp="1"/>
          </p:cNvSpPr>
          <p:nvPr>
            <p:ph idx="1"/>
          </p:nvPr>
        </p:nvSpPr>
        <p:spPr/>
        <p:txBody>
          <a:bodyPr/>
          <a:lstStyle/>
          <a:p>
            <a:pPr marL="457200" indent="-457200">
              <a:spcBef>
                <a:spcPts val="0"/>
              </a:spcBef>
              <a:spcAft>
                <a:spcPts val="2400"/>
              </a:spcAft>
            </a:pPr>
            <a:r>
              <a:rPr lang="en-US" sz="2800" dirty="0">
                <a:effectLst>
                  <a:outerShdw blurRad="38100" dist="38100" dir="2700000" algn="tl">
                    <a:srgbClr val="000000">
                      <a:alpha val="43137"/>
                    </a:srgbClr>
                  </a:outerShdw>
                </a:effectLst>
              </a:rPr>
              <a:t>The “seed” sown must </a:t>
            </a:r>
            <a:r>
              <a:rPr lang="en-US" sz="2800" b="1" dirty="0">
                <a:solidFill>
                  <a:srgbClr val="FFFF00"/>
                </a:solidFill>
                <a:effectLst>
                  <a:outerShdw blurRad="38100" dist="38100" dir="2700000" algn="tl">
                    <a:srgbClr val="000000">
                      <a:alpha val="43137"/>
                    </a:srgbClr>
                  </a:outerShdw>
                </a:effectLst>
              </a:rPr>
              <a:t>die</a:t>
            </a:r>
            <a:r>
              <a:rPr lang="en-US" sz="2800" dirty="0">
                <a:effectLst>
                  <a:outerShdw blurRad="38100" dist="38100" dir="2700000" algn="tl">
                    <a:srgbClr val="000000">
                      <a:alpha val="43137"/>
                    </a:srgbClr>
                  </a:outerShdw>
                </a:effectLst>
              </a:rPr>
              <a:t>  (1 Cor. </a:t>
            </a:r>
            <a:r>
              <a:rPr lang="en-US" sz="2800" dirty="0" smtClean="0">
                <a:effectLst>
                  <a:outerShdw blurRad="38100" dist="38100" dir="2700000" algn="tl">
                    <a:srgbClr val="000000">
                      <a:alpha val="43137"/>
                    </a:srgbClr>
                  </a:outerShdw>
                </a:effectLst>
              </a:rPr>
              <a:t>15:36)</a:t>
            </a:r>
          </a:p>
          <a:p>
            <a:pPr marL="457200" indent="-457200">
              <a:spcBef>
                <a:spcPts val="0"/>
              </a:spcBef>
              <a:spcAft>
                <a:spcPts val="2400"/>
              </a:spcAft>
            </a:pPr>
            <a:r>
              <a:rPr lang="en-US" sz="2800" dirty="0">
                <a:effectLst>
                  <a:outerShdw blurRad="38100" dist="38100" dir="2700000" algn="tl">
                    <a:srgbClr val="000000">
                      <a:alpha val="43137"/>
                    </a:srgbClr>
                  </a:outerShdw>
                </a:effectLst>
              </a:rPr>
              <a:t>The </a:t>
            </a:r>
            <a:r>
              <a:rPr lang="en-US" sz="2800" b="1" dirty="0">
                <a:solidFill>
                  <a:srgbClr val="FFFF00"/>
                </a:solidFill>
                <a:effectLst>
                  <a:outerShdw blurRad="38100" dist="38100" dir="2700000" algn="tl">
                    <a:srgbClr val="000000">
                      <a:alpha val="43137"/>
                    </a:srgbClr>
                  </a:outerShdw>
                </a:effectLst>
              </a:rPr>
              <a:t>“seed”</a:t>
            </a:r>
            <a:r>
              <a:rPr lang="en-US" sz="2800" dirty="0">
                <a:solidFill>
                  <a:srgbClr val="FFFF00"/>
                </a:solidFill>
                <a:effectLst>
                  <a:outerShdw blurRad="38100" dist="38100" dir="2700000" algn="tl">
                    <a:srgbClr val="000000">
                      <a:alpha val="43137"/>
                    </a:srgbClr>
                  </a:outerShdw>
                </a:effectLst>
              </a:rPr>
              <a:t> </a:t>
            </a:r>
            <a:r>
              <a:rPr lang="en-US" sz="2800" dirty="0">
                <a:effectLst>
                  <a:outerShdw blurRad="38100" dist="38100" dir="2700000" algn="tl">
                    <a:srgbClr val="000000">
                      <a:alpha val="43137"/>
                    </a:srgbClr>
                  </a:outerShdw>
                </a:effectLst>
              </a:rPr>
              <a:t>that is sown is not the </a:t>
            </a:r>
            <a:r>
              <a:rPr lang="en-US" sz="2800" b="1" dirty="0">
                <a:solidFill>
                  <a:srgbClr val="FFFF00"/>
                </a:solidFill>
                <a:effectLst>
                  <a:outerShdw blurRad="38100" dist="38100" dir="2700000" algn="tl">
                    <a:srgbClr val="000000">
                      <a:alpha val="43137"/>
                    </a:srgbClr>
                  </a:outerShdw>
                </a:effectLst>
              </a:rPr>
              <a:t>“body”</a:t>
            </a:r>
            <a:r>
              <a:rPr lang="en-US" sz="2800" dirty="0">
                <a:solidFill>
                  <a:srgbClr val="FFFF00"/>
                </a:solidFill>
                <a:effectLst>
                  <a:outerShdw blurRad="38100" dist="38100" dir="2700000" algn="tl">
                    <a:srgbClr val="000000">
                      <a:alpha val="43137"/>
                    </a:srgbClr>
                  </a:outerShdw>
                </a:effectLst>
              </a:rPr>
              <a:t> </a:t>
            </a:r>
            <a:r>
              <a:rPr lang="en-US" sz="2800" dirty="0">
                <a:effectLst>
                  <a:outerShdw blurRad="38100" dist="38100" dir="2700000" algn="tl">
                    <a:srgbClr val="000000">
                      <a:alpha val="43137"/>
                    </a:srgbClr>
                  </a:outerShdw>
                </a:effectLst>
              </a:rPr>
              <a:t>[plant] that grows  (1 Cor. </a:t>
            </a:r>
            <a:r>
              <a:rPr lang="en-US" sz="2800" dirty="0" smtClean="0">
                <a:effectLst>
                  <a:outerShdw blurRad="38100" dist="38100" dir="2700000" algn="tl">
                    <a:srgbClr val="000000">
                      <a:alpha val="43137"/>
                    </a:srgbClr>
                  </a:outerShdw>
                </a:effectLst>
              </a:rPr>
              <a:t>15:37)</a:t>
            </a:r>
          </a:p>
          <a:p>
            <a:pPr marL="457200" indent="-457200">
              <a:spcBef>
                <a:spcPts val="0"/>
              </a:spcBef>
              <a:spcAft>
                <a:spcPts val="2400"/>
              </a:spcAft>
            </a:pPr>
            <a:r>
              <a:rPr lang="en-US" sz="2800" dirty="0"/>
              <a:t>God gives </a:t>
            </a:r>
            <a:r>
              <a:rPr lang="en-US" sz="2800" b="1" dirty="0">
                <a:solidFill>
                  <a:srgbClr val="FFFF00"/>
                </a:solidFill>
              </a:rPr>
              <a:t>it</a:t>
            </a:r>
            <a:r>
              <a:rPr lang="en-US" sz="2800" dirty="0"/>
              <a:t> a body – to each seed </a:t>
            </a:r>
            <a:r>
              <a:rPr lang="en-US" sz="2800" b="1" dirty="0">
                <a:solidFill>
                  <a:srgbClr val="FFFF00"/>
                </a:solidFill>
              </a:rPr>
              <a:t>its own body  </a:t>
            </a:r>
            <a:r>
              <a:rPr lang="en-US" sz="2800" dirty="0"/>
              <a:t>(1 Cor. 15:38</a:t>
            </a:r>
            <a:r>
              <a:rPr lang="en-US" sz="2800" dirty="0" smtClean="0"/>
              <a:t>)</a:t>
            </a:r>
          </a:p>
          <a:p>
            <a:pPr marL="857250" lvl="1" indent="-457200">
              <a:spcBef>
                <a:spcPts val="0"/>
              </a:spcBef>
              <a:spcAft>
                <a:spcPts val="2400"/>
              </a:spcAft>
            </a:pPr>
            <a:r>
              <a:rPr lang="en-US" sz="2400" dirty="0" smtClean="0"/>
              <a:t>Corn kernel  </a:t>
            </a:r>
            <a:r>
              <a:rPr lang="en-US" sz="2400" dirty="0" smtClean="0">
                <a:latin typeface="ZDingbats"/>
              </a:rPr>
              <a:t>â  </a:t>
            </a:r>
            <a:r>
              <a:rPr lang="en-US" sz="2400" dirty="0" smtClean="0"/>
              <a:t>Corn stalk</a:t>
            </a:r>
            <a:endParaRPr lang="en-US" sz="2400" dirty="0"/>
          </a:p>
          <a:p>
            <a:pPr marL="457200" indent="-457200">
              <a:spcBef>
                <a:spcPts val="0"/>
              </a:spcBef>
              <a:spcAft>
                <a:spcPts val="2400"/>
              </a:spcAft>
            </a:pPr>
            <a:r>
              <a:rPr lang="en-US" sz="2800" b="1" dirty="0">
                <a:solidFill>
                  <a:srgbClr val="FFFF00"/>
                </a:solidFill>
              </a:rPr>
              <a:t>Different kinds </a:t>
            </a:r>
            <a:r>
              <a:rPr lang="en-US" sz="2800" dirty="0"/>
              <a:t>of bodies  (1 Cor. 15:39-41</a:t>
            </a:r>
            <a:r>
              <a:rPr lang="en-US" sz="2800" dirty="0" smtClean="0"/>
              <a:t>)</a:t>
            </a:r>
            <a:endParaRPr lang="en-US" sz="2800" dirty="0"/>
          </a:p>
        </p:txBody>
      </p:sp>
      <p:sp>
        <p:nvSpPr>
          <p:cNvPr id="5" name="Slide Number Placeholder 4"/>
          <p:cNvSpPr>
            <a:spLocks noGrp="1"/>
          </p:cNvSpPr>
          <p:nvPr>
            <p:ph type="sldNum" sz="quarter" idx="12"/>
          </p:nvPr>
        </p:nvSpPr>
        <p:spPr/>
        <p:txBody>
          <a:bodyPr/>
          <a:lstStyle/>
          <a:p>
            <a:pPr>
              <a:defRPr/>
            </a:pPr>
            <a:fld id="{0DF7A7A0-8BBA-4966-80EC-13F49EE13F00}" type="slidenum">
              <a:rPr lang="en-US" smtClean="0">
                <a:solidFill>
                  <a:srgbClr val="FFFFFF"/>
                </a:solidFill>
              </a:rPr>
              <a:pPr>
                <a:defRPr/>
              </a:pPr>
              <a:t>352</a:t>
            </a:fld>
            <a:endParaRPr lang="en-US">
              <a:solidFill>
                <a:srgbClr val="FFFFFF"/>
              </a:solidFill>
            </a:endParaRPr>
          </a:p>
        </p:txBody>
      </p:sp>
      <p:sp>
        <p:nvSpPr>
          <p:cNvPr id="3" name="Footer Placeholder 2"/>
          <p:cNvSpPr>
            <a:spLocks noGrp="1"/>
          </p:cNvSpPr>
          <p:nvPr>
            <p:ph type="ftr" sz="quarter" idx="11"/>
          </p:nvPr>
        </p:nvSpPr>
        <p:spPr/>
        <p:txBody>
          <a:bodyPr/>
          <a:lstStyle/>
          <a:p>
            <a:pPr>
              <a:defRPr/>
            </a:pPr>
            <a:r>
              <a:rPr lang="en-US" smtClean="0">
                <a:solidFill>
                  <a:srgbClr val="FFFFFF"/>
                </a:solidFill>
              </a:rPr>
              <a:t>Kevin Kay</a:t>
            </a:r>
            <a:endParaRPr lang="en-US">
              <a:solidFill>
                <a:srgbClr val="FFFFFF"/>
              </a:solidFill>
            </a:endParaRPr>
          </a:p>
        </p:txBody>
      </p:sp>
    </p:spTree>
    <p:extLst>
      <p:ext uri="{BB962C8B-B14F-4D97-AF65-F5344CB8AC3E}">
        <p14:creationId xmlns:p14="http://schemas.microsoft.com/office/powerpoint/2010/main" val="2293767385"/>
      </p:ext>
    </p:extLst>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par>
    </p:tnLst>
  </p:timing>
</p:sld>
</file>

<file path=ppt/slides/slide3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p:cNvSpPr>
            <a:spLocks noGrp="1"/>
          </p:cNvSpPr>
          <p:nvPr>
            <p:ph type="title"/>
          </p:nvPr>
        </p:nvSpPr>
        <p:spPr/>
        <p:txBody>
          <a:bodyPr/>
          <a:lstStyle/>
          <a:p>
            <a:r>
              <a:rPr lang="en-US" dirty="0" smtClean="0">
                <a:latin typeface="Arial Black" pitchFamily="34" charset="0"/>
              </a:rPr>
              <a:t>Whatever Dies Is Raised</a:t>
            </a:r>
            <a:endParaRPr lang="en-US" dirty="0">
              <a:latin typeface="Arial Black" pitchFamily="34" charset="0"/>
            </a:endParaRPr>
          </a:p>
        </p:txBody>
      </p:sp>
      <p:sp>
        <p:nvSpPr>
          <p:cNvPr id="7" name="Content Placeholder 6"/>
          <p:cNvSpPr>
            <a:spLocks noGrp="1"/>
          </p:cNvSpPr>
          <p:nvPr>
            <p:ph idx="1"/>
          </p:nvPr>
        </p:nvSpPr>
        <p:spPr/>
        <p:txBody>
          <a:bodyPr/>
          <a:lstStyle/>
          <a:p>
            <a:pPr marL="463550" indent="-463550">
              <a:spcBef>
                <a:spcPts val="0"/>
              </a:spcBef>
              <a:spcAft>
                <a:spcPts val="1800"/>
              </a:spcAft>
              <a:defRPr/>
            </a:pPr>
            <a:r>
              <a:rPr lang="en-US" sz="2800" dirty="0"/>
              <a:t>So also is the </a:t>
            </a:r>
            <a:r>
              <a:rPr lang="en-US" sz="2800" b="1" dirty="0">
                <a:solidFill>
                  <a:srgbClr val="FFFF00"/>
                </a:solidFill>
              </a:rPr>
              <a:t>resurrection of the dead  </a:t>
            </a:r>
            <a:r>
              <a:rPr lang="en-US" sz="2800" dirty="0"/>
              <a:t>(1 Cor. 15:42a)</a:t>
            </a:r>
          </a:p>
          <a:p>
            <a:pPr marL="863600" lvl="1" indent="-463550">
              <a:spcBef>
                <a:spcPts val="0"/>
              </a:spcBef>
              <a:spcAft>
                <a:spcPts val="1800"/>
              </a:spcAft>
              <a:defRPr/>
            </a:pPr>
            <a:r>
              <a:rPr lang="en-US" sz="2400" dirty="0"/>
              <a:t>Sown in </a:t>
            </a:r>
            <a:r>
              <a:rPr lang="en-US" sz="2400" b="1" dirty="0">
                <a:solidFill>
                  <a:srgbClr val="FFFF00"/>
                </a:solidFill>
              </a:rPr>
              <a:t>corruption</a:t>
            </a:r>
            <a:r>
              <a:rPr lang="en-US" sz="2400" dirty="0"/>
              <a:t> </a:t>
            </a:r>
            <a:r>
              <a:rPr lang="en-US" sz="2400" dirty="0" smtClean="0"/>
              <a:t>&amp; raised </a:t>
            </a:r>
            <a:r>
              <a:rPr lang="en-US" sz="2400" dirty="0"/>
              <a:t>in </a:t>
            </a:r>
            <a:r>
              <a:rPr lang="en-US" sz="2400" b="1" dirty="0">
                <a:solidFill>
                  <a:srgbClr val="FFFF00"/>
                </a:solidFill>
              </a:rPr>
              <a:t>incorruption</a:t>
            </a:r>
            <a:r>
              <a:rPr lang="en-US" sz="2400" dirty="0"/>
              <a:t>   (1 Cor. 15:42)</a:t>
            </a:r>
          </a:p>
          <a:p>
            <a:pPr marL="863600" lvl="1" indent="-463550">
              <a:spcBef>
                <a:spcPts val="0"/>
              </a:spcBef>
              <a:spcAft>
                <a:spcPts val="1800"/>
              </a:spcAft>
              <a:defRPr/>
            </a:pPr>
            <a:r>
              <a:rPr lang="en-US" sz="2400" dirty="0"/>
              <a:t>Sown in </a:t>
            </a:r>
            <a:r>
              <a:rPr lang="en-US" sz="2400" b="1" dirty="0">
                <a:solidFill>
                  <a:srgbClr val="FFFF00"/>
                </a:solidFill>
              </a:rPr>
              <a:t>dishonor</a:t>
            </a:r>
            <a:r>
              <a:rPr lang="en-US" sz="2400" dirty="0"/>
              <a:t> &amp; raised in </a:t>
            </a:r>
            <a:r>
              <a:rPr lang="en-US" sz="2400" b="1" dirty="0">
                <a:solidFill>
                  <a:srgbClr val="FFFF00"/>
                </a:solidFill>
              </a:rPr>
              <a:t>glory</a:t>
            </a:r>
            <a:r>
              <a:rPr lang="en-US" sz="2400" dirty="0"/>
              <a:t>  (1 Cor. 15:43)</a:t>
            </a:r>
          </a:p>
          <a:p>
            <a:pPr marL="863600" lvl="1" indent="-463550">
              <a:spcBef>
                <a:spcPts val="0"/>
              </a:spcBef>
              <a:spcAft>
                <a:spcPts val="1800"/>
              </a:spcAft>
              <a:defRPr/>
            </a:pPr>
            <a:r>
              <a:rPr lang="en-US" sz="2400" dirty="0"/>
              <a:t>Sown in </a:t>
            </a:r>
            <a:r>
              <a:rPr lang="en-US" sz="2400" b="1" dirty="0">
                <a:solidFill>
                  <a:srgbClr val="FFFF00"/>
                </a:solidFill>
              </a:rPr>
              <a:t>weakness</a:t>
            </a:r>
            <a:r>
              <a:rPr lang="en-US" sz="2400" dirty="0"/>
              <a:t> &amp; raised in </a:t>
            </a:r>
            <a:r>
              <a:rPr lang="en-US" sz="2400" b="1" dirty="0">
                <a:solidFill>
                  <a:srgbClr val="FFFF00"/>
                </a:solidFill>
              </a:rPr>
              <a:t>power</a:t>
            </a:r>
            <a:r>
              <a:rPr lang="en-US" sz="2400" dirty="0"/>
              <a:t>  (1 Cor. 15:43)</a:t>
            </a:r>
          </a:p>
          <a:p>
            <a:pPr marL="863600" lvl="1" indent="-463550">
              <a:spcBef>
                <a:spcPts val="0"/>
              </a:spcBef>
              <a:spcAft>
                <a:spcPts val="1800"/>
              </a:spcAft>
              <a:defRPr/>
            </a:pPr>
            <a:r>
              <a:rPr lang="en-US" sz="2400" dirty="0"/>
              <a:t>Sown a </a:t>
            </a:r>
            <a:r>
              <a:rPr lang="en-US" sz="2400" b="1" dirty="0">
                <a:solidFill>
                  <a:srgbClr val="FFFF00"/>
                </a:solidFill>
              </a:rPr>
              <a:t>natural body </a:t>
            </a:r>
            <a:r>
              <a:rPr lang="en-US" sz="2400" dirty="0"/>
              <a:t>&amp; raised a </a:t>
            </a:r>
            <a:r>
              <a:rPr lang="en-US" sz="2400" b="1" dirty="0">
                <a:solidFill>
                  <a:srgbClr val="FFFF00"/>
                </a:solidFill>
              </a:rPr>
              <a:t>spiritual body  </a:t>
            </a:r>
            <a:r>
              <a:rPr lang="en-US" sz="2400" dirty="0"/>
              <a:t>(1 Cor. 15:44</a:t>
            </a:r>
            <a:r>
              <a:rPr lang="en-US" sz="2400" dirty="0" smtClean="0"/>
              <a:t>)</a:t>
            </a:r>
            <a:endParaRPr lang="en-US" sz="2400" dirty="0"/>
          </a:p>
        </p:txBody>
      </p:sp>
      <p:sp>
        <p:nvSpPr>
          <p:cNvPr id="5" name="Slide Number Placeholder 4"/>
          <p:cNvSpPr>
            <a:spLocks noGrp="1"/>
          </p:cNvSpPr>
          <p:nvPr>
            <p:ph type="sldNum" sz="quarter" idx="12"/>
          </p:nvPr>
        </p:nvSpPr>
        <p:spPr/>
        <p:txBody>
          <a:bodyPr/>
          <a:lstStyle/>
          <a:p>
            <a:pPr>
              <a:defRPr/>
            </a:pPr>
            <a:fld id="{0DF7A7A0-8BBA-4966-80EC-13F49EE13F00}" type="slidenum">
              <a:rPr lang="en-US" smtClean="0">
                <a:solidFill>
                  <a:srgbClr val="FFFFFF"/>
                </a:solidFill>
              </a:rPr>
              <a:pPr>
                <a:defRPr/>
              </a:pPr>
              <a:t>353</a:t>
            </a:fld>
            <a:endParaRPr lang="en-US">
              <a:solidFill>
                <a:srgbClr val="FFFFFF"/>
              </a:solidFill>
            </a:endParaRPr>
          </a:p>
        </p:txBody>
      </p:sp>
      <p:sp>
        <p:nvSpPr>
          <p:cNvPr id="3" name="Footer Placeholder 2"/>
          <p:cNvSpPr>
            <a:spLocks noGrp="1"/>
          </p:cNvSpPr>
          <p:nvPr>
            <p:ph type="ftr" sz="quarter" idx="11"/>
          </p:nvPr>
        </p:nvSpPr>
        <p:spPr/>
        <p:txBody>
          <a:bodyPr/>
          <a:lstStyle/>
          <a:p>
            <a:pPr>
              <a:defRPr/>
            </a:pPr>
            <a:r>
              <a:rPr lang="en-US" smtClean="0">
                <a:solidFill>
                  <a:srgbClr val="FFFFFF"/>
                </a:solidFill>
              </a:rPr>
              <a:t>Kevin Kay</a:t>
            </a:r>
            <a:endParaRPr lang="en-US">
              <a:solidFill>
                <a:srgbClr val="FFFFFF"/>
              </a:solidFill>
            </a:endParaRPr>
          </a:p>
        </p:txBody>
      </p:sp>
    </p:spTree>
    <p:extLst>
      <p:ext uri="{BB962C8B-B14F-4D97-AF65-F5344CB8AC3E}">
        <p14:creationId xmlns:p14="http://schemas.microsoft.com/office/powerpoint/2010/main" val="4051436842"/>
      </p:ext>
    </p:extLst>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par>
    </p:tnLst>
  </p:timing>
</p:sld>
</file>

<file path=ppt/slides/slide3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p:cNvSpPr>
            <a:spLocks noGrp="1"/>
          </p:cNvSpPr>
          <p:nvPr>
            <p:ph type="title"/>
          </p:nvPr>
        </p:nvSpPr>
        <p:spPr/>
        <p:txBody>
          <a:bodyPr/>
          <a:lstStyle/>
          <a:p>
            <a:r>
              <a:rPr lang="en-US" dirty="0" smtClean="0">
                <a:latin typeface="Arial Black" pitchFamily="34" charset="0"/>
              </a:rPr>
              <a:t>Whatever Dies Is Raised</a:t>
            </a:r>
            <a:endParaRPr lang="en-US" dirty="0">
              <a:latin typeface="Arial Black" pitchFamily="34" charset="0"/>
            </a:endParaRPr>
          </a:p>
        </p:txBody>
      </p:sp>
      <p:sp>
        <p:nvSpPr>
          <p:cNvPr id="2" name="Content Placeholder 1"/>
          <p:cNvSpPr>
            <a:spLocks noGrp="1"/>
          </p:cNvSpPr>
          <p:nvPr>
            <p:ph sz="half" idx="2"/>
          </p:nvPr>
        </p:nvSpPr>
        <p:spPr/>
        <p:txBody>
          <a:bodyPr/>
          <a:lstStyle/>
          <a:p>
            <a:pPr marL="571500" indent="-571500">
              <a:spcBef>
                <a:spcPts val="0"/>
              </a:spcBef>
              <a:spcAft>
                <a:spcPts val="2400"/>
              </a:spcAft>
              <a:buSzPct val="100000"/>
              <a:buFont typeface="Wingdings" pitchFamily="2" charset="2"/>
              <a:buChar char="q"/>
              <a:defRPr/>
            </a:pPr>
            <a:r>
              <a:rPr lang="en-US" sz="3200" dirty="0"/>
              <a:t>Soul</a:t>
            </a:r>
          </a:p>
          <a:p>
            <a:pPr marL="571500" indent="-571500">
              <a:spcBef>
                <a:spcPts val="0"/>
              </a:spcBef>
              <a:spcAft>
                <a:spcPts val="2400"/>
              </a:spcAft>
              <a:buSzPct val="100000"/>
              <a:buFont typeface="Wingdings" pitchFamily="2" charset="2"/>
              <a:buChar char="q"/>
              <a:defRPr/>
            </a:pPr>
            <a:r>
              <a:rPr lang="en-US" sz="3200" dirty="0"/>
              <a:t>Body</a:t>
            </a:r>
          </a:p>
          <a:p>
            <a:pPr marL="571500" indent="-571500">
              <a:spcBef>
                <a:spcPts val="0"/>
              </a:spcBef>
              <a:spcAft>
                <a:spcPts val="2400"/>
              </a:spcAft>
              <a:buSzPct val="100000"/>
              <a:buFont typeface="Wingdings" pitchFamily="2" charset="2"/>
              <a:buChar char="q"/>
              <a:defRPr/>
            </a:pPr>
            <a:r>
              <a:rPr lang="en-US" sz="3200" dirty="0"/>
              <a:t>Church</a:t>
            </a:r>
          </a:p>
          <a:p>
            <a:pPr marL="571500" indent="-571500">
              <a:spcBef>
                <a:spcPts val="0"/>
              </a:spcBef>
              <a:spcAft>
                <a:spcPts val="2400"/>
              </a:spcAft>
              <a:buSzPct val="100000"/>
              <a:buFont typeface="Wingdings" pitchFamily="2" charset="2"/>
              <a:buChar char="q"/>
              <a:defRPr/>
            </a:pPr>
            <a:r>
              <a:rPr lang="en-US" sz="3200" dirty="0"/>
              <a:t>Christianity</a:t>
            </a:r>
          </a:p>
          <a:p>
            <a:pPr marL="571500" indent="-571500">
              <a:spcBef>
                <a:spcPts val="0"/>
              </a:spcBef>
              <a:spcAft>
                <a:spcPts val="2400"/>
              </a:spcAft>
              <a:buSzPct val="100000"/>
              <a:buFont typeface="Wingdings" pitchFamily="2" charset="2"/>
              <a:buChar char="q"/>
              <a:defRPr/>
            </a:pPr>
            <a:r>
              <a:rPr lang="en-US" sz="3200" dirty="0" smtClean="0"/>
              <a:t>Judaism</a:t>
            </a:r>
            <a:endParaRPr lang="en-US" sz="3200" dirty="0"/>
          </a:p>
        </p:txBody>
      </p:sp>
      <p:sp>
        <p:nvSpPr>
          <p:cNvPr id="3" name="Footer Placeholder 2"/>
          <p:cNvSpPr>
            <a:spLocks noGrp="1"/>
          </p:cNvSpPr>
          <p:nvPr>
            <p:ph type="ftr" sz="quarter" idx="11"/>
          </p:nvPr>
        </p:nvSpPr>
        <p:spPr/>
        <p:txBody>
          <a:bodyPr/>
          <a:lstStyle/>
          <a:p>
            <a:pPr>
              <a:defRPr/>
            </a:pPr>
            <a:r>
              <a:rPr lang="en-US" smtClean="0">
                <a:solidFill>
                  <a:srgbClr val="FFFFFF"/>
                </a:solidFill>
              </a:rPr>
              <a:t>Kevin Kay</a:t>
            </a:r>
            <a:endParaRPr lang="en-US">
              <a:solidFill>
                <a:srgbClr val="FFFFFF"/>
              </a:solidFill>
            </a:endParaRPr>
          </a:p>
        </p:txBody>
      </p:sp>
      <p:sp>
        <p:nvSpPr>
          <p:cNvPr id="5" name="Slide Number Placeholder 4"/>
          <p:cNvSpPr>
            <a:spLocks noGrp="1"/>
          </p:cNvSpPr>
          <p:nvPr>
            <p:ph type="sldNum" sz="quarter" idx="12"/>
          </p:nvPr>
        </p:nvSpPr>
        <p:spPr/>
        <p:txBody>
          <a:bodyPr/>
          <a:lstStyle/>
          <a:p>
            <a:pPr>
              <a:defRPr/>
            </a:pPr>
            <a:fld id="{0DF7A7A0-8BBA-4966-80EC-13F49EE13F00}" type="slidenum">
              <a:rPr lang="en-US" smtClean="0">
                <a:solidFill>
                  <a:srgbClr val="FFFFFF"/>
                </a:solidFill>
              </a:rPr>
              <a:pPr>
                <a:defRPr/>
              </a:pPr>
              <a:t>354</a:t>
            </a:fld>
            <a:endParaRPr lang="en-US">
              <a:solidFill>
                <a:srgbClr val="FFFFFF"/>
              </a:solidFill>
            </a:endParaRPr>
          </a:p>
        </p:txBody>
      </p:sp>
      <p:sp>
        <p:nvSpPr>
          <p:cNvPr id="4" name="Right Arrow 3"/>
          <p:cNvSpPr/>
          <p:nvPr/>
        </p:nvSpPr>
        <p:spPr bwMode="auto">
          <a:xfrm>
            <a:off x="381000" y="2286000"/>
            <a:ext cx="3657600" cy="1981200"/>
          </a:xfrm>
          <a:prstGeom prst="rightArrow">
            <a:avLst/>
          </a:prstGeom>
          <a:solidFill>
            <a:schemeClr val="bg2">
              <a:lumMod val="60000"/>
              <a:lumOff val="40000"/>
            </a:schemeClr>
          </a:solidFill>
          <a:ln w="9525" cap="flat" cmpd="sng" algn="ctr">
            <a:noFill/>
            <a:prstDash val="solid"/>
            <a:round/>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91440" tIns="45720" rIns="91440" bIns="45720" numCol="1" rtlCol="0" anchor="ctr"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r>
              <a:rPr kumimoji="0" lang="en-US" sz="3200" b="0" i="0" u="none" strike="noStrike" cap="none" normalizeH="0" baseline="0" dirty="0" smtClean="0">
                <a:ln>
                  <a:noFill/>
                </a:ln>
                <a:solidFill>
                  <a:schemeClr val="tx1"/>
                </a:solidFill>
                <a:effectLst/>
                <a:latin typeface="Arial Black" pitchFamily="34" charset="0"/>
              </a:rPr>
              <a:t>What died?</a:t>
            </a:r>
          </a:p>
        </p:txBody>
      </p:sp>
    </p:spTree>
    <p:extLst>
      <p:ext uri="{BB962C8B-B14F-4D97-AF65-F5344CB8AC3E}">
        <p14:creationId xmlns:p14="http://schemas.microsoft.com/office/powerpoint/2010/main" val="3790636013"/>
      </p:ext>
    </p:extLst>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left)">
                                      <p:cBhvr>
                                        <p:cTn id="7" dur="500"/>
                                        <p:tgtEl>
                                          <p:spTgt spid="4"/>
                                        </p:tgtEl>
                                      </p:cBhvr>
                                    </p:animEffect>
                                  </p:childTnLst>
                                </p:cTn>
                              </p:par>
                            </p:childTnLst>
                          </p:cTn>
                        </p:par>
                        <p:par>
                          <p:cTn id="8" fill="hold">
                            <p:stCondLst>
                              <p:cond delay="500"/>
                            </p:stCondLst>
                            <p:childTnLst>
                              <p:par>
                                <p:cTn id="9" presetID="2" presetClass="entr" presetSubtype="2" fill="hold" grpId="0" nodeType="afterEffect">
                                  <p:stCondLst>
                                    <p:cond delay="0"/>
                                  </p:stCondLst>
                                  <p:childTnLst>
                                    <p:set>
                                      <p:cBhvr>
                                        <p:cTn id="10" dur="1" fill="hold">
                                          <p:stCondLst>
                                            <p:cond delay="0"/>
                                          </p:stCondLst>
                                        </p:cTn>
                                        <p:tgtEl>
                                          <p:spTgt spid="2">
                                            <p:txEl>
                                              <p:pRg st="0" end="0"/>
                                            </p:txEl>
                                          </p:spTgt>
                                        </p:tgtEl>
                                        <p:attrNameLst>
                                          <p:attrName>style.visibility</p:attrName>
                                        </p:attrNameLst>
                                      </p:cBhvr>
                                      <p:to>
                                        <p:strVal val="visible"/>
                                      </p:to>
                                    </p:set>
                                    <p:anim calcmode="lin" valueType="num">
                                      <p:cBhvr additive="base">
                                        <p:cTn id="11" dur="500" fill="hold"/>
                                        <p:tgtEl>
                                          <p:spTgt spid="2">
                                            <p:txEl>
                                              <p:pRg st="0" end="0"/>
                                            </p:txEl>
                                          </p:spTgt>
                                        </p:tgtEl>
                                        <p:attrNameLst>
                                          <p:attrName>ppt_x</p:attrName>
                                        </p:attrNameLst>
                                      </p:cBhvr>
                                      <p:tavLst>
                                        <p:tav tm="0">
                                          <p:val>
                                            <p:strVal val="1+#ppt_w/2"/>
                                          </p:val>
                                        </p:tav>
                                        <p:tav tm="100000">
                                          <p:val>
                                            <p:strVal val="#ppt_x"/>
                                          </p:val>
                                        </p:tav>
                                      </p:tavLst>
                                    </p:anim>
                                    <p:anim calcmode="lin" valueType="num">
                                      <p:cBhvr additive="base">
                                        <p:cTn id="12" dur="500" fill="hold"/>
                                        <p:tgtEl>
                                          <p:spTgt spid="2">
                                            <p:txEl>
                                              <p:pRg st="0" end="0"/>
                                            </p:txEl>
                                          </p:spTgt>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 presetClass="entr" presetSubtype="2" fill="hold" grpId="0" nodeType="afterEffect">
                                  <p:stCondLst>
                                    <p:cond delay="0"/>
                                  </p:stCondLst>
                                  <p:childTnLst>
                                    <p:set>
                                      <p:cBhvr>
                                        <p:cTn id="15" dur="1" fill="hold">
                                          <p:stCondLst>
                                            <p:cond delay="0"/>
                                          </p:stCondLst>
                                        </p:cTn>
                                        <p:tgtEl>
                                          <p:spTgt spid="2">
                                            <p:txEl>
                                              <p:pRg st="1" end="1"/>
                                            </p:txEl>
                                          </p:spTgt>
                                        </p:tgtEl>
                                        <p:attrNameLst>
                                          <p:attrName>style.visibility</p:attrName>
                                        </p:attrNameLst>
                                      </p:cBhvr>
                                      <p:to>
                                        <p:strVal val="visible"/>
                                      </p:to>
                                    </p:set>
                                    <p:anim calcmode="lin" valueType="num">
                                      <p:cBhvr additive="base">
                                        <p:cTn id="16" dur="500" fill="hold"/>
                                        <p:tgtEl>
                                          <p:spTgt spid="2">
                                            <p:txEl>
                                              <p:pRg st="1" end="1"/>
                                            </p:txEl>
                                          </p:spTgt>
                                        </p:tgtEl>
                                        <p:attrNameLst>
                                          <p:attrName>ppt_x</p:attrName>
                                        </p:attrNameLst>
                                      </p:cBhvr>
                                      <p:tavLst>
                                        <p:tav tm="0">
                                          <p:val>
                                            <p:strVal val="1+#ppt_w/2"/>
                                          </p:val>
                                        </p:tav>
                                        <p:tav tm="100000">
                                          <p:val>
                                            <p:strVal val="#ppt_x"/>
                                          </p:val>
                                        </p:tav>
                                      </p:tavLst>
                                    </p:anim>
                                    <p:anim calcmode="lin" valueType="num">
                                      <p:cBhvr additive="base">
                                        <p:cTn id="17" dur="500" fill="hold"/>
                                        <p:tgtEl>
                                          <p:spTgt spid="2">
                                            <p:txEl>
                                              <p:pRg st="1" end="1"/>
                                            </p:txEl>
                                          </p:spTgt>
                                        </p:tgtEl>
                                        <p:attrNameLst>
                                          <p:attrName>ppt_y</p:attrName>
                                        </p:attrNameLst>
                                      </p:cBhvr>
                                      <p:tavLst>
                                        <p:tav tm="0">
                                          <p:val>
                                            <p:strVal val="#ppt_y"/>
                                          </p:val>
                                        </p:tav>
                                        <p:tav tm="100000">
                                          <p:val>
                                            <p:strVal val="#ppt_y"/>
                                          </p:val>
                                        </p:tav>
                                      </p:tavLst>
                                    </p:anim>
                                  </p:childTnLst>
                                </p:cTn>
                              </p:par>
                            </p:childTnLst>
                          </p:cTn>
                        </p:par>
                        <p:par>
                          <p:cTn id="18" fill="hold">
                            <p:stCondLst>
                              <p:cond delay="1500"/>
                            </p:stCondLst>
                            <p:childTnLst>
                              <p:par>
                                <p:cTn id="19" presetID="2" presetClass="entr" presetSubtype="2" fill="hold" grpId="0" nodeType="afterEffect">
                                  <p:stCondLst>
                                    <p:cond delay="0"/>
                                  </p:stCondLst>
                                  <p:childTnLst>
                                    <p:set>
                                      <p:cBhvr>
                                        <p:cTn id="20" dur="1" fill="hold">
                                          <p:stCondLst>
                                            <p:cond delay="0"/>
                                          </p:stCondLst>
                                        </p:cTn>
                                        <p:tgtEl>
                                          <p:spTgt spid="2">
                                            <p:txEl>
                                              <p:pRg st="2" end="2"/>
                                            </p:txEl>
                                          </p:spTgt>
                                        </p:tgtEl>
                                        <p:attrNameLst>
                                          <p:attrName>style.visibility</p:attrName>
                                        </p:attrNameLst>
                                      </p:cBhvr>
                                      <p:to>
                                        <p:strVal val="visible"/>
                                      </p:to>
                                    </p:set>
                                    <p:anim calcmode="lin" valueType="num">
                                      <p:cBhvr additive="base">
                                        <p:cTn id="21" dur="500" fill="hold"/>
                                        <p:tgtEl>
                                          <p:spTgt spid="2">
                                            <p:txEl>
                                              <p:pRg st="2" end="2"/>
                                            </p:txEl>
                                          </p:spTgt>
                                        </p:tgtEl>
                                        <p:attrNameLst>
                                          <p:attrName>ppt_x</p:attrName>
                                        </p:attrNameLst>
                                      </p:cBhvr>
                                      <p:tavLst>
                                        <p:tav tm="0">
                                          <p:val>
                                            <p:strVal val="1+#ppt_w/2"/>
                                          </p:val>
                                        </p:tav>
                                        <p:tav tm="100000">
                                          <p:val>
                                            <p:strVal val="#ppt_x"/>
                                          </p:val>
                                        </p:tav>
                                      </p:tavLst>
                                    </p:anim>
                                    <p:anim calcmode="lin" valueType="num">
                                      <p:cBhvr additive="base">
                                        <p:cTn id="22" dur="500" fill="hold"/>
                                        <p:tgtEl>
                                          <p:spTgt spid="2">
                                            <p:txEl>
                                              <p:pRg st="2" end="2"/>
                                            </p:txEl>
                                          </p:spTgt>
                                        </p:tgtEl>
                                        <p:attrNameLst>
                                          <p:attrName>ppt_y</p:attrName>
                                        </p:attrNameLst>
                                      </p:cBhvr>
                                      <p:tavLst>
                                        <p:tav tm="0">
                                          <p:val>
                                            <p:strVal val="#ppt_y"/>
                                          </p:val>
                                        </p:tav>
                                        <p:tav tm="100000">
                                          <p:val>
                                            <p:strVal val="#ppt_y"/>
                                          </p:val>
                                        </p:tav>
                                      </p:tavLst>
                                    </p:anim>
                                  </p:childTnLst>
                                </p:cTn>
                              </p:par>
                            </p:childTnLst>
                          </p:cTn>
                        </p:par>
                        <p:par>
                          <p:cTn id="23" fill="hold">
                            <p:stCondLst>
                              <p:cond delay="2000"/>
                            </p:stCondLst>
                            <p:childTnLst>
                              <p:par>
                                <p:cTn id="24" presetID="2" presetClass="entr" presetSubtype="2" fill="hold" grpId="0" nodeType="afterEffect">
                                  <p:stCondLst>
                                    <p:cond delay="0"/>
                                  </p:stCondLst>
                                  <p:childTnLst>
                                    <p:set>
                                      <p:cBhvr>
                                        <p:cTn id="25" dur="1" fill="hold">
                                          <p:stCondLst>
                                            <p:cond delay="0"/>
                                          </p:stCondLst>
                                        </p:cTn>
                                        <p:tgtEl>
                                          <p:spTgt spid="2">
                                            <p:txEl>
                                              <p:pRg st="3" end="3"/>
                                            </p:txEl>
                                          </p:spTgt>
                                        </p:tgtEl>
                                        <p:attrNameLst>
                                          <p:attrName>style.visibility</p:attrName>
                                        </p:attrNameLst>
                                      </p:cBhvr>
                                      <p:to>
                                        <p:strVal val="visible"/>
                                      </p:to>
                                    </p:set>
                                    <p:anim calcmode="lin" valueType="num">
                                      <p:cBhvr additive="base">
                                        <p:cTn id="26" dur="500" fill="hold"/>
                                        <p:tgtEl>
                                          <p:spTgt spid="2">
                                            <p:txEl>
                                              <p:pRg st="3" end="3"/>
                                            </p:txEl>
                                          </p:spTgt>
                                        </p:tgtEl>
                                        <p:attrNameLst>
                                          <p:attrName>ppt_x</p:attrName>
                                        </p:attrNameLst>
                                      </p:cBhvr>
                                      <p:tavLst>
                                        <p:tav tm="0">
                                          <p:val>
                                            <p:strVal val="1+#ppt_w/2"/>
                                          </p:val>
                                        </p:tav>
                                        <p:tav tm="100000">
                                          <p:val>
                                            <p:strVal val="#ppt_x"/>
                                          </p:val>
                                        </p:tav>
                                      </p:tavLst>
                                    </p:anim>
                                    <p:anim calcmode="lin" valueType="num">
                                      <p:cBhvr additive="base">
                                        <p:cTn id="27" dur="500" fill="hold"/>
                                        <p:tgtEl>
                                          <p:spTgt spid="2">
                                            <p:txEl>
                                              <p:pRg st="3" end="3"/>
                                            </p:txEl>
                                          </p:spTgt>
                                        </p:tgtEl>
                                        <p:attrNameLst>
                                          <p:attrName>ppt_y</p:attrName>
                                        </p:attrNameLst>
                                      </p:cBhvr>
                                      <p:tavLst>
                                        <p:tav tm="0">
                                          <p:val>
                                            <p:strVal val="#ppt_y"/>
                                          </p:val>
                                        </p:tav>
                                        <p:tav tm="100000">
                                          <p:val>
                                            <p:strVal val="#ppt_y"/>
                                          </p:val>
                                        </p:tav>
                                      </p:tavLst>
                                    </p:anim>
                                  </p:childTnLst>
                                </p:cTn>
                              </p:par>
                            </p:childTnLst>
                          </p:cTn>
                        </p:par>
                        <p:par>
                          <p:cTn id="28" fill="hold">
                            <p:stCondLst>
                              <p:cond delay="2500"/>
                            </p:stCondLst>
                            <p:childTnLst>
                              <p:par>
                                <p:cTn id="29" presetID="2" presetClass="entr" presetSubtype="2" fill="hold" grpId="0" nodeType="afterEffect">
                                  <p:stCondLst>
                                    <p:cond delay="0"/>
                                  </p:stCondLst>
                                  <p:childTnLst>
                                    <p:set>
                                      <p:cBhvr>
                                        <p:cTn id="30" dur="1" fill="hold">
                                          <p:stCondLst>
                                            <p:cond delay="0"/>
                                          </p:stCondLst>
                                        </p:cTn>
                                        <p:tgtEl>
                                          <p:spTgt spid="2">
                                            <p:txEl>
                                              <p:pRg st="4" end="4"/>
                                            </p:txEl>
                                          </p:spTgt>
                                        </p:tgtEl>
                                        <p:attrNameLst>
                                          <p:attrName>style.visibility</p:attrName>
                                        </p:attrNameLst>
                                      </p:cBhvr>
                                      <p:to>
                                        <p:strVal val="visible"/>
                                      </p:to>
                                    </p:set>
                                    <p:anim calcmode="lin" valueType="num">
                                      <p:cBhvr additive="base">
                                        <p:cTn id="31" dur="500" fill="hold"/>
                                        <p:tgtEl>
                                          <p:spTgt spid="2">
                                            <p:txEl>
                                              <p:pRg st="4" end="4"/>
                                            </p:txEl>
                                          </p:spTgt>
                                        </p:tgtEl>
                                        <p:attrNameLst>
                                          <p:attrName>ppt_x</p:attrName>
                                        </p:attrNameLst>
                                      </p:cBhvr>
                                      <p:tavLst>
                                        <p:tav tm="0">
                                          <p:val>
                                            <p:strVal val="1+#ppt_w/2"/>
                                          </p:val>
                                        </p:tav>
                                        <p:tav tm="100000">
                                          <p:val>
                                            <p:strVal val="#ppt_x"/>
                                          </p:val>
                                        </p:tav>
                                      </p:tavLst>
                                    </p:anim>
                                    <p:anim calcmode="lin" valueType="num">
                                      <p:cBhvr additive="base">
                                        <p:cTn id="32" dur="500" fill="hold"/>
                                        <p:tgtEl>
                                          <p:spTgt spid="2">
                                            <p:txEl>
                                              <p:pRg st="4" end="4"/>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build="p"/>
      <p:bldP spid="4" grpId="0" animBg="1"/>
    </p:bldLst>
  </p:timing>
</p:sld>
</file>

<file path=ppt/slides/slide3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p:cNvSpPr>
            <a:spLocks noGrp="1"/>
          </p:cNvSpPr>
          <p:nvPr>
            <p:ph type="title"/>
          </p:nvPr>
        </p:nvSpPr>
        <p:spPr/>
        <p:txBody>
          <a:bodyPr/>
          <a:lstStyle/>
          <a:p>
            <a:r>
              <a:rPr lang="en-US" dirty="0" smtClean="0">
                <a:latin typeface="Arial Black" pitchFamily="34" charset="0"/>
              </a:rPr>
              <a:t>Whatever Dies Is Raised</a:t>
            </a:r>
            <a:endParaRPr lang="en-US" dirty="0">
              <a:latin typeface="Arial Black" pitchFamily="34" charset="0"/>
            </a:endParaRPr>
          </a:p>
        </p:txBody>
      </p:sp>
      <p:sp>
        <p:nvSpPr>
          <p:cNvPr id="7" name="Content Placeholder 6"/>
          <p:cNvSpPr>
            <a:spLocks noGrp="1"/>
          </p:cNvSpPr>
          <p:nvPr>
            <p:ph idx="1"/>
          </p:nvPr>
        </p:nvSpPr>
        <p:spPr/>
        <p:txBody>
          <a:bodyPr/>
          <a:lstStyle/>
          <a:p>
            <a:pPr marL="0" indent="457200">
              <a:spcBef>
                <a:spcPts val="0"/>
              </a:spcBef>
              <a:spcAft>
                <a:spcPts val="2400"/>
              </a:spcAft>
              <a:buNone/>
            </a:pPr>
            <a:r>
              <a:rPr lang="en-US" sz="3000" i="1" dirty="0">
                <a:effectLst/>
              </a:rPr>
              <a:t>Wayne Jackson</a:t>
            </a:r>
            <a:r>
              <a:rPr lang="en-US" sz="3000" dirty="0">
                <a:effectLst/>
              </a:rPr>
              <a:t>:  “In the burial/resurrection analogy, </a:t>
            </a:r>
            <a:r>
              <a:rPr lang="en-US" sz="3000" b="1" dirty="0">
                <a:solidFill>
                  <a:srgbClr val="FFFF00"/>
                </a:solidFill>
                <a:effectLst/>
              </a:rPr>
              <a:t>whatever is buried is raised</a:t>
            </a:r>
            <a:r>
              <a:rPr lang="en-US" sz="3000" dirty="0">
                <a:solidFill>
                  <a:srgbClr val="FFFF00"/>
                </a:solidFill>
                <a:effectLst/>
              </a:rPr>
              <a:t>; </a:t>
            </a:r>
            <a:r>
              <a:rPr lang="en-US" sz="3000" b="1" dirty="0">
                <a:solidFill>
                  <a:srgbClr val="FFFF00"/>
                </a:solidFill>
                <a:effectLst/>
              </a:rPr>
              <a:t>whatever dies, comes to life</a:t>
            </a:r>
            <a:r>
              <a:rPr lang="en-US" sz="3000" dirty="0">
                <a:effectLst/>
              </a:rPr>
              <a:t>. If it is Judaism that dies, then it is Judaism that comes back to life. If it is Christianity that is ‘raised,’ then it was Christianity that was buried. The King theory has </a:t>
            </a:r>
            <a:r>
              <a:rPr lang="en-US" sz="3000" b="1" dirty="0">
                <a:solidFill>
                  <a:srgbClr val="FFFF00"/>
                </a:solidFill>
                <a:effectLst/>
              </a:rPr>
              <a:t>Judaism being buried</a:t>
            </a:r>
            <a:r>
              <a:rPr lang="en-US" sz="3000" dirty="0">
                <a:effectLst/>
              </a:rPr>
              <a:t>, and </a:t>
            </a:r>
            <a:r>
              <a:rPr lang="en-US" sz="3000" b="1" dirty="0">
                <a:solidFill>
                  <a:srgbClr val="FFFF00"/>
                </a:solidFill>
                <a:effectLst/>
              </a:rPr>
              <a:t>the kingdom of Christ being raised</a:t>
            </a:r>
            <a:r>
              <a:rPr lang="en-US" sz="3000" dirty="0">
                <a:effectLst/>
              </a:rPr>
              <a:t>.”  </a:t>
            </a:r>
            <a:r>
              <a:rPr lang="en-US" sz="2000" dirty="0">
                <a:effectLst/>
              </a:rPr>
              <a:t>(Bold emphasis added, </a:t>
            </a:r>
            <a:r>
              <a:rPr lang="en-US" sz="2000" i="1" dirty="0">
                <a:effectLst/>
              </a:rPr>
              <a:t>The A.D. 70 Theory:  A Review of the Max King Doctrine</a:t>
            </a:r>
            <a:r>
              <a:rPr lang="en-US" sz="2000" dirty="0">
                <a:effectLst/>
              </a:rPr>
              <a:t>, </a:t>
            </a:r>
            <a:r>
              <a:rPr lang="en-US" sz="2000" dirty="0" smtClean="0">
                <a:effectLst/>
              </a:rPr>
              <a:t>72)</a:t>
            </a:r>
            <a:endParaRPr lang="en-US" sz="2000" dirty="0">
              <a:effectLst>
                <a:outerShdw blurRad="38100" dist="38100" dir="2700000" algn="tl">
                  <a:srgbClr val="000000">
                    <a:alpha val="43137"/>
                  </a:srgbClr>
                </a:outerShdw>
              </a:effectLst>
            </a:endParaRPr>
          </a:p>
        </p:txBody>
      </p:sp>
      <p:sp>
        <p:nvSpPr>
          <p:cNvPr id="5" name="Slide Number Placeholder 4"/>
          <p:cNvSpPr>
            <a:spLocks noGrp="1"/>
          </p:cNvSpPr>
          <p:nvPr>
            <p:ph type="sldNum" sz="quarter" idx="12"/>
          </p:nvPr>
        </p:nvSpPr>
        <p:spPr/>
        <p:txBody>
          <a:bodyPr/>
          <a:lstStyle/>
          <a:p>
            <a:pPr>
              <a:defRPr/>
            </a:pPr>
            <a:fld id="{0DF7A7A0-8BBA-4966-80EC-13F49EE13F00}" type="slidenum">
              <a:rPr lang="en-US" smtClean="0">
                <a:solidFill>
                  <a:srgbClr val="FFFFFF"/>
                </a:solidFill>
              </a:rPr>
              <a:pPr>
                <a:defRPr/>
              </a:pPr>
              <a:t>355</a:t>
            </a:fld>
            <a:endParaRPr lang="en-US">
              <a:solidFill>
                <a:srgbClr val="FFFFFF"/>
              </a:solidFill>
            </a:endParaRPr>
          </a:p>
        </p:txBody>
      </p:sp>
      <p:sp>
        <p:nvSpPr>
          <p:cNvPr id="3" name="Footer Placeholder 2"/>
          <p:cNvSpPr>
            <a:spLocks noGrp="1"/>
          </p:cNvSpPr>
          <p:nvPr>
            <p:ph type="ftr" sz="quarter" idx="11"/>
          </p:nvPr>
        </p:nvSpPr>
        <p:spPr/>
        <p:txBody>
          <a:bodyPr/>
          <a:lstStyle/>
          <a:p>
            <a:pPr>
              <a:defRPr/>
            </a:pPr>
            <a:r>
              <a:rPr lang="en-US" smtClean="0">
                <a:solidFill>
                  <a:srgbClr val="FFFFFF"/>
                </a:solidFill>
              </a:rPr>
              <a:t>Kevin Kay</a:t>
            </a:r>
            <a:endParaRPr lang="en-US">
              <a:solidFill>
                <a:srgbClr val="FFFFFF"/>
              </a:solidFill>
            </a:endParaRPr>
          </a:p>
        </p:txBody>
      </p:sp>
    </p:spTree>
    <p:extLst>
      <p:ext uri="{BB962C8B-B14F-4D97-AF65-F5344CB8AC3E}">
        <p14:creationId xmlns:p14="http://schemas.microsoft.com/office/powerpoint/2010/main" val="806799609"/>
      </p:ext>
    </p:extLst>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par>
    </p:tnLst>
  </p:timing>
</p:sld>
</file>

<file path=ppt/slides/slide3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latin typeface="Arial Black" pitchFamily="34" charset="0"/>
              </a:rPr>
              <a:t>Distributive Singular</a:t>
            </a:r>
            <a:endParaRPr lang="en-US" dirty="0"/>
          </a:p>
        </p:txBody>
      </p:sp>
      <p:graphicFrame>
        <p:nvGraphicFramePr>
          <p:cNvPr id="5" name="Content Placeholder 4"/>
          <p:cNvGraphicFramePr>
            <a:graphicFrameLocks noGrp="1"/>
          </p:cNvGraphicFramePr>
          <p:nvPr>
            <p:ph idx="1"/>
            <p:extLst>
              <p:ext uri="{D42A27DB-BD31-4B8C-83A1-F6EECF244321}">
                <p14:modId xmlns:p14="http://schemas.microsoft.com/office/powerpoint/2010/main" val="1860532873"/>
              </p:ext>
            </p:extLst>
          </p:nvPr>
        </p:nvGraphicFramePr>
        <p:xfrm>
          <a:off x="457200" y="1676400"/>
          <a:ext cx="8229600" cy="4358640"/>
        </p:xfrm>
        <a:graphic>
          <a:graphicData uri="http://schemas.openxmlformats.org/drawingml/2006/table">
            <a:tbl>
              <a:tblPr firstRow="1" firstCol="1">
                <a:tableStyleId>{5C22544A-7EE6-4342-B048-85BDC9FD1C3A}</a:tableStyleId>
              </a:tblPr>
              <a:tblGrid>
                <a:gridCol w="1752600"/>
                <a:gridCol w="2667000"/>
                <a:gridCol w="3810000"/>
              </a:tblGrid>
              <a:tr h="370840">
                <a:tc>
                  <a:txBody>
                    <a:bodyPr/>
                    <a:lstStyle/>
                    <a:p>
                      <a:pPr algn="ctr"/>
                      <a:r>
                        <a:rPr lang="en-US" sz="2000" b="0" kern="1200" dirty="0" smtClean="0">
                          <a:solidFill>
                            <a:srgbClr val="FFFF00"/>
                          </a:solidFill>
                          <a:latin typeface="Arial Black" pitchFamily="34" charset="0"/>
                          <a:ea typeface="+mn-ea"/>
                          <a:cs typeface="+mn-cs"/>
                        </a:rPr>
                        <a:t>Passages</a:t>
                      </a:r>
                      <a:endParaRPr lang="en-US" sz="2000" b="0" kern="1200" dirty="0">
                        <a:solidFill>
                          <a:srgbClr val="FFFF00"/>
                        </a:solidFill>
                        <a:latin typeface="Arial Black" pitchFamily="34" charset="0"/>
                        <a:ea typeface="+mn-ea"/>
                        <a:cs typeface="+mn-cs"/>
                      </a:endParaRPr>
                    </a:p>
                  </a:txBody>
                  <a:tcPr/>
                </a:tc>
                <a:tc>
                  <a:txBody>
                    <a:bodyPr/>
                    <a:lstStyle/>
                    <a:p>
                      <a:pPr algn="ctr"/>
                      <a:r>
                        <a:rPr lang="en-US" sz="2000" b="0" dirty="0" smtClean="0">
                          <a:solidFill>
                            <a:srgbClr val="FFFF00"/>
                          </a:solidFill>
                          <a:latin typeface="Arial Black" pitchFamily="34" charset="0"/>
                        </a:rPr>
                        <a:t>Plural Pronouns</a:t>
                      </a:r>
                      <a:endParaRPr lang="en-US" sz="2000" b="0" dirty="0">
                        <a:solidFill>
                          <a:srgbClr val="FFFF00"/>
                        </a:solidFill>
                        <a:latin typeface="Arial Black" pitchFamily="34" charset="0"/>
                      </a:endParaRPr>
                    </a:p>
                  </a:txBody>
                  <a:tcPr/>
                </a:tc>
                <a:tc>
                  <a:txBody>
                    <a:bodyPr/>
                    <a:lstStyle/>
                    <a:p>
                      <a:pPr algn="ctr"/>
                      <a:r>
                        <a:rPr lang="en-US" sz="2000" b="0" kern="1200" dirty="0" smtClean="0">
                          <a:solidFill>
                            <a:srgbClr val="FFFF00"/>
                          </a:solidFill>
                          <a:latin typeface="Arial Black" pitchFamily="34" charset="0"/>
                          <a:ea typeface="+mn-ea"/>
                          <a:cs typeface="+mn-cs"/>
                        </a:rPr>
                        <a:t>Singular Nouns</a:t>
                      </a:r>
                      <a:endParaRPr lang="en-US" sz="2000" b="0" kern="1200" dirty="0">
                        <a:solidFill>
                          <a:srgbClr val="FFFF00"/>
                        </a:solidFill>
                        <a:latin typeface="Arial Black" pitchFamily="34" charset="0"/>
                        <a:ea typeface="+mn-ea"/>
                        <a:cs typeface="+mn-cs"/>
                      </a:endParaRPr>
                    </a:p>
                  </a:txBody>
                  <a:tcPr/>
                </a:tc>
              </a:tr>
              <a:tr h="370840">
                <a:tc>
                  <a:txBody>
                    <a:bodyPr/>
                    <a:lstStyle/>
                    <a:p>
                      <a:pPr algn="ctr"/>
                      <a:r>
                        <a:rPr lang="en-US" sz="2000" dirty="0" smtClean="0"/>
                        <a:t>1</a:t>
                      </a:r>
                      <a:r>
                        <a:rPr lang="en-US" sz="2000" baseline="0" dirty="0" smtClean="0"/>
                        <a:t> Cor. 6:19</a:t>
                      </a:r>
                      <a:endParaRPr lang="en-US" sz="2000" dirty="0"/>
                    </a:p>
                  </a:txBody>
                  <a:tcPr/>
                </a:tc>
                <a:tc>
                  <a:txBody>
                    <a:bodyPr/>
                    <a:lstStyle/>
                    <a:p>
                      <a:pPr algn="ctr"/>
                      <a:r>
                        <a:rPr lang="en-US" sz="2000" dirty="0" smtClean="0">
                          <a:latin typeface="Arial Black" pitchFamily="34" charset="0"/>
                        </a:rPr>
                        <a:t>Your</a:t>
                      </a:r>
                      <a:endParaRPr lang="en-US" sz="2000" dirty="0">
                        <a:latin typeface="Arial Black" pitchFamily="34" charset="0"/>
                      </a:endParaRPr>
                    </a:p>
                  </a:txBody>
                  <a:tcPr/>
                </a:tc>
                <a:tc>
                  <a:txBody>
                    <a:bodyPr/>
                    <a:lstStyle/>
                    <a:p>
                      <a:pPr algn="ctr"/>
                      <a:r>
                        <a:rPr lang="en-US" sz="2000" dirty="0" smtClean="0">
                          <a:latin typeface="Arial Black" pitchFamily="34" charset="0"/>
                        </a:rPr>
                        <a:t>Body</a:t>
                      </a:r>
                      <a:endParaRPr lang="en-US" sz="2000" dirty="0">
                        <a:latin typeface="Arial Black" pitchFamily="34" charset="0"/>
                      </a:endParaRPr>
                    </a:p>
                  </a:txBody>
                  <a:tcPr/>
                </a:tc>
              </a:tr>
              <a:tr h="370840">
                <a:tc>
                  <a:txBody>
                    <a:bodyPr/>
                    <a:lstStyle/>
                    <a:p>
                      <a:pPr algn="ctr"/>
                      <a:r>
                        <a:rPr lang="en-US" sz="2000" dirty="0" smtClean="0"/>
                        <a:t>2 Cor. 4:10</a:t>
                      </a:r>
                      <a:endParaRPr lang="en-US" sz="2000" dirty="0"/>
                    </a:p>
                  </a:txBody>
                  <a:tcPr/>
                </a:tc>
                <a:tc>
                  <a:txBody>
                    <a:bodyPr/>
                    <a:lstStyle/>
                    <a:p>
                      <a:pPr algn="ctr"/>
                      <a:r>
                        <a:rPr lang="en-US" sz="2000" dirty="0" smtClean="0">
                          <a:latin typeface="Arial Black" pitchFamily="34" charset="0"/>
                        </a:rPr>
                        <a:t>Our</a:t>
                      </a:r>
                      <a:endParaRPr lang="en-US" sz="2000" dirty="0">
                        <a:latin typeface="Arial Black" pitchFamily="34" charset="0"/>
                      </a:endParaRPr>
                    </a:p>
                  </a:txBody>
                  <a:tcPr/>
                </a:tc>
                <a:tc>
                  <a:txBody>
                    <a:bodyPr/>
                    <a:lstStyle/>
                    <a:p>
                      <a:pPr algn="ctr"/>
                      <a:r>
                        <a:rPr lang="en-US" sz="2000" dirty="0" smtClean="0">
                          <a:latin typeface="Arial Black" pitchFamily="34" charset="0"/>
                        </a:rPr>
                        <a:t>Body</a:t>
                      </a:r>
                      <a:endParaRPr lang="en-US" sz="2000" dirty="0">
                        <a:latin typeface="Arial Black" pitchFamily="34" charset="0"/>
                      </a:endParaRPr>
                    </a:p>
                  </a:txBody>
                  <a:tcPr/>
                </a:tc>
              </a:tr>
              <a:tr h="370840">
                <a:tc>
                  <a:txBody>
                    <a:bodyPr/>
                    <a:lstStyle/>
                    <a:p>
                      <a:pPr algn="ctr"/>
                      <a:r>
                        <a:rPr lang="en-US" sz="2000" dirty="0" smtClean="0"/>
                        <a:t>2 Cor. 4:11</a:t>
                      </a:r>
                      <a:endParaRPr lang="en-US" sz="2000" dirty="0"/>
                    </a:p>
                  </a:txBody>
                  <a:tcPr/>
                </a:tc>
                <a:tc>
                  <a:txBody>
                    <a:bodyPr/>
                    <a:lstStyle/>
                    <a:p>
                      <a:pPr algn="ctr"/>
                      <a:r>
                        <a:rPr lang="en-US" sz="2000" dirty="0" smtClean="0">
                          <a:latin typeface="Arial Black" pitchFamily="34" charset="0"/>
                        </a:rPr>
                        <a:t>Our</a:t>
                      </a:r>
                      <a:endParaRPr lang="en-US" sz="2000" dirty="0">
                        <a:latin typeface="Arial Black" pitchFamily="34" charset="0"/>
                      </a:endParaRPr>
                    </a:p>
                  </a:txBody>
                  <a:tcPr/>
                </a:tc>
                <a:tc>
                  <a:txBody>
                    <a:bodyPr/>
                    <a:lstStyle/>
                    <a:p>
                      <a:pPr algn="ctr"/>
                      <a:r>
                        <a:rPr lang="en-US" sz="2000" kern="1200" dirty="0" smtClean="0">
                          <a:solidFill>
                            <a:schemeClr val="dk1"/>
                          </a:solidFill>
                          <a:latin typeface="+mn-lt"/>
                          <a:ea typeface="+mn-ea"/>
                          <a:cs typeface="+mn-cs"/>
                        </a:rPr>
                        <a:t>Mortal</a:t>
                      </a:r>
                      <a:r>
                        <a:rPr lang="en-US" sz="2000" dirty="0" smtClean="0">
                          <a:latin typeface="Arial Black" pitchFamily="34" charset="0"/>
                        </a:rPr>
                        <a:t> Flesh</a:t>
                      </a:r>
                      <a:endParaRPr lang="en-US" sz="2000" dirty="0">
                        <a:latin typeface="Arial Black" pitchFamily="34" charset="0"/>
                      </a:endParaRPr>
                    </a:p>
                  </a:txBody>
                  <a:tcPr/>
                </a:tc>
              </a:tr>
              <a:tr h="370840">
                <a:tc>
                  <a:txBody>
                    <a:bodyPr/>
                    <a:lstStyle/>
                    <a:p>
                      <a:pPr algn="ctr"/>
                      <a:r>
                        <a:rPr lang="en-US" sz="2000" dirty="0" smtClean="0"/>
                        <a:t>2 Cor. 4:16</a:t>
                      </a:r>
                      <a:endParaRPr lang="en-US" sz="2000" dirty="0"/>
                    </a:p>
                  </a:txBody>
                  <a:tcPr/>
                </a:tc>
                <a:tc>
                  <a:txBody>
                    <a:bodyPr/>
                    <a:lstStyle/>
                    <a:p>
                      <a:pPr algn="ctr"/>
                      <a:r>
                        <a:rPr lang="en-US" sz="2000" dirty="0" smtClean="0">
                          <a:latin typeface="Arial Black" pitchFamily="34" charset="0"/>
                        </a:rPr>
                        <a:t>Our</a:t>
                      </a:r>
                      <a:endParaRPr lang="en-US" sz="2000" dirty="0">
                        <a:latin typeface="Arial Black" pitchFamily="34" charset="0"/>
                      </a:endParaRPr>
                    </a:p>
                  </a:txBody>
                  <a:tcPr/>
                </a:tc>
                <a:tc>
                  <a:txBody>
                    <a:bodyPr/>
                    <a:lstStyle/>
                    <a:p>
                      <a:pPr algn="ctr"/>
                      <a:r>
                        <a:rPr lang="en-US" sz="2000" kern="1200" dirty="0" smtClean="0">
                          <a:solidFill>
                            <a:schemeClr val="dk1"/>
                          </a:solidFill>
                          <a:latin typeface="+mn-lt"/>
                          <a:ea typeface="+mn-ea"/>
                          <a:cs typeface="+mn-cs"/>
                        </a:rPr>
                        <a:t>Outward</a:t>
                      </a:r>
                      <a:r>
                        <a:rPr lang="en-US" sz="2000" dirty="0" smtClean="0">
                          <a:latin typeface="Arial Black" pitchFamily="34" charset="0"/>
                        </a:rPr>
                        <a:t> Man</a:t>
                      </a:r>
                      <a:endParaRPr lang="en-US" sz="2000" dirty="0">
                        <a:latin typeface="Arial Black" pitchFamily="34" charset="0"/>
                      </a:endParaRPr>
                    </a:p>
                  </a:txBody>
                  <a:tcPr/>
                </a:tc>
              </a:tr>
              <a:tr h="370840">
                <a:tc>
                  <a:txBody>
                    <a:bodyPr/>
                    <a:lstStyle/>
                    <a:p>
                      <a:pPr algn="ctr"/>
                      <a:r>
                        <a:rPr lang="en-US" sz="2000" dirty="0" smtClean="0"/>
                        <a:t>2 Cor. 5:1</a:t>
                      </a:r>
                      <a:endParaRPr lang="en-US" sz="2000" dirty="0"/>
                    </a:p>
                  </a:txBody>
                  <a:tcPr/>
                </a:tc>
                <a:tc>
                  <a:txBody>
                    <a:bodyPr/>
                    <a:lstStyle/>
                    <a:p>
                      <a:pPr algn="ctr"/>
                      <a:r>
                        <a:rPr lang="en-US" sz="2000" dirty="0" smtClean="0">
                          <a:latin typeface="Arial Black" pitchFamily="34" charset="0"/>
                        </a:rPr>
                        <a:t>Our</a:t>
                      </a:r>
                      <a:endParaRPr lang="en-US" sz="2000" dirty="0">
                        <a:latin typeface="Arial Black" pitchFamily="34" charset="0"/>
                      </a:endParaRPr>
                    </a:p>
                  </a:txBody>
                  <a:tcPr/>
                </a:tc>
                <a:tc>
                  <a:txBody>
                    <a:bodyPr/>
                    <a:lstStyle/>
                    <a:p>
                      <a:pPr algn="ctr"/>
                      <a:r>
                        <a:rPr lang="en-US" sz="2000" kern="1200" dirty="0" smtClean="0">
                          <a:solidFill>
                            <a:schemeClr val="dk1"/>
                          </a:solidFill>
                          <a:latin typeface="+mn-lt"/>
                          <a:ea typeface="+mn-ea"/>
                          <a:cs typeface="+mn-cs"/>
                        </a:rPr>
                        <a:t>Earthly</a:t>
                      </a:r>
                      <a:r>
                        <a:rPr lang="en-US" sz="2000" dirty="0" smtClean="0">
                          <a:latin typeface="Arial Black" pitchFamily="34" charset="0"/>
                        </a:rPr>
                        <a:t> House</a:t>
                      </a:r>
                      <a:endParaRPr lang="en-US" sz="2000" dirty="0">
                        <a:latin typeface="Arial Black" pitchFamily="34" charset="0"/>
                      </a:endParaRPr>
                    </a:p>
                  </a:txBody>
                  <a:tcPr/>
                </a:tc>
              </a:tr>
              <a:tr h="370840">
                <a:tc>
                  <a:txBody>
                    <a:bodyPr/>
                    <a:lstStyle/>
                    <a:p>
                      <a:pPr algn="ctr"/>
                      <a:r>
                        <a:rPr lang="en-US" sz="2000" dirty="0" smtClean="0"/>
                        <a:t>2 Cor.</a:t>
                      </a:r>
                      <a:r>
                        <a:rPr lang="en-US" sz="2000" baseline="0" dirty="0" smtClean="0"/>
                        <a:t> 5:2</a:t>
                      </a:r>
                      <a:endParaRPr lang="en-US" sz="2000" dirty="0"/>
                    </a:p>
                  </a:txBody>
                  <a:tcPr/>
                </a:tc>
                <a:tc>
                  <a:txBody>
                    <a:bodyPr/>
                    <a:lstStyle/>
                    <a:p>
                      <a:pPr algn="ctr"/>
                      <a:r>
                        <a:rPr lang="en-US" sz="2000" dirty="0" smtClean="0">
                          <a:latin typeface="Arial Black" pitchFamily="34" charset="0"/>
                        </a:rPr>
                        <a:t>Our</a:t>
                      </a:r>
                      <a:endParaRPr lang="en-US" sz="2000" dirty="0">
                        <a:latin typeface="Arial Black" pitchFamily="34" charset="0"/>
                      </a:endParaRPr>
                    </a:p>
                  </a:txBody>
                  <a:tcPr/>
                </a:tc>
                <a:tc>
                  <a:txBody>
                    <a:bodyPr/>
                    <a:lstStyle/>
                    <a:p>
                      <a:pPr algn="ctr"/>
                      <a:r>
                        <a:rPr lang="en-US" sz="2000" dirty="0" smtClean="0">
                          <a:latin typeface="Arial Black" pitchFamily="34" charset="0"/>
                        </a:rPr>
                        <a:t>Habitation</a:t>
                      </a:r>
                      <a:endParaRPr lang="en-US" sz="2000" dirty="0">
                        <a:latin typeface="Arial Black" pitchFamily="34" charset="0"/>
                      </a:endParaRPr>
                    </a:p>
                  </a:txBody>
                  <a:tcPr/>
                </a:tc>
              </a:tr>
              <a:tr h="370840">
                <a:tc>
                  <a:txBody>
                    <a:bodyPr/>
                    <a:lstStyle/>
                    <a:p>
                      <a:pPr algn="ctr"/>
                      <a:r>
                        <a:rPr lang="en-US" sz="2000" dirty="0" smtClean="0"/>
                        <a:t>Php. 4:23</a:t>
                      </a:r>
                      <a:endParaRPr lang="en-US" sz="2000" dirty="0"/>
                    </a:p>
                  </a:txBody>
                  <a:tcPr/>
                </a:tc>
                <a:tc>
                  <a:txBody>
                    <a:bodyPr/>
                    <a:lstStyle/>
                    <a:p>
                      <a:pPr algn="ctr"/>
                      <a:r>
                        <a:rPr lang="en-US" sz="2000" dirty="0" smtClean="0">
                          <a:latin typeface="Arial Black" pitchFamily="34" charset="0"/>
                        </a:rPr>
                        <a:t>Your</a:t>
                      </a:r>
                      <a:endParaRPr lang="en-US" sz="2000" dirty="0">
                        <a:latin typeface="Arial Black" pitchFamily="34" charset="0"/>
                      </a:endParaRPr>
                    </a:p>
                  </a:txBody>
                  <a:tcPr/>
                </a:tc>
                <a:tc>
                  <a:txBody>
                    <a:bodyPr/>
                    <a:lstStyle/>
                    <a:p>
                      <a:pPr algn="ctr"/>
                      <a:r>
                        <a:rPr lang="en-US" sz="2000" dirty="0" smtClean="0">
                          <a:latin typeface="Arial Black" pitchFamily="34" charset="0"/>
                        </a:rPr>
                        <a:t>Spirit</a:t>
                      </a:r>
                      <a:endParaRPr lang="en-US" sz="2000" dirty="0">
                        <a:latin typeface="Arial Black" pitchFamily="34" charset="0"/>
                      </a:endParaRPr>
                    </a:p>
                  </a:txBody>
                  <a:tcPr/>
                </a:tc>
              </a:tr>
              <a:tr h="370840">
                <a:tc>
                  <a:txBody>
                    <a:bodyPr/>
                    <a:lstStyle/>
                    <a:p>
                      <a:pPr algn="ctr"/>
                      <a:r>
                        <a:rPr lang="en-US" sz="2000" dirty="0" smtClean="0"/>
                        <a:t>1 Th. 5:23</a:t>
                      </a:r>
                      <a:endParaRPr lang="en-US" sz="2000" dirty="0"/>
                    </a:p>
                  </a:txBody>
                  <a:tcPr/>
                </a:tc>
                <a:tc>
                  <a:txBody>
                    <a:bodyPr/>
                    <a:lstStyle/>
                    <a:p>
                      <a:pPr algn="ctr"/>
                      <a:r>
                        <a:rPr lang="en-US" sz="2000" dirty="0" smtClean="0">
                          <a:latin typeface="Arial Black" pitchFamily="34" charset="0"/>
                        </a:rPr>
                        <a:t>Your</a:t>
                      </a:r>
                      <a:endParaRPr lang="en-US" sz="2000" dirty="0">
                        <a:latin typeface="Arial Black" pitchFamily="34" charset="0"/>
                      </a:endParaRPr>
                    </a:p>
                  </a:txBody>
                  <a:tcPr/>
                </a:tc>
                <a:tc>
                  <a:txBody>
                    <a:bodyPr/>
                    <a:lstStyle/>
                    <a:p>
                      <a:pPr algn="ctr"/>
                      <a:r>
                        <a:rPr lang="en-US" sz="2000" dirty="0" smtClean="0">
                          <a:latin typeface="Arial Black" pitchFamily="34" charset="0"/>
                        </a:rPr>
                        <a:t>Spirit, Soul, Body</a:t>
                      </a:r>
                      <a:endParaRPr lang="en-US" sz="2000" dirty="0">
                        <a:latin typeface="Arial Black" pitchFamily="34" charset="0"/>
                      </a:endParaRPr>
                    </a:p>
                  </a:txBody>
                  <a:tcPr/>
                </a:tc>
              </a:tr>
              <a:tr h="370840">
                <a:tc>
                  <a:txBody>
                    <a:bodyPr/>
                    <a:lstStyle/>
                    <a:p>
                      <a:pPr algn="ctr"/>
                      <a:r>
                        <a:rPr lang="en-US" sz="2000" dirty="0" smtClean="0"/>
                        <a:t>Heb. 10:22</a:t>
                      </a:r>
                      <a:endParaRPr lang="en-US" sz="2000" dirty="0"/>
                    </a:p>
                  </a:txBody>
                  <a:tcPr/>
                </a:tc>
                <a:tc>
                  <a:txBody>
                    <a:bodyPr/>
                    <a:lstStyle/>
                    <a:p>
                      <a:pPr algn="ctr"/>
                      <a:r>
                        <a:rPr lang="en-US" sz="2000" dirty="0" smtClean="0">
                          <a:latin typeface="Arial Black" pitchFamily="34" charset="0"/>
                        </a:rPr>
                        <a:t>Our</a:t>
                      </a:r>
                      <a:endParaRPr lang="en-US" sz="2000" dirty="0">
                        <a:latin typeface="Arial Black" pitchFamily="34" charset="0"/>
                      </a:endParaRPr>
                    </a:p>
                  </a:txBody>
                  <a:tcPr/>
                </a:tc>
                <a:tc>
                  <a:txBody>
                    <a:bodyPr/>
                    <a:lstStyle/>
                    <a:p>
                      <a:pPr algn="ctr"/>
                      <a:r>
                        <a:rPr lang="en-US" sz="2000" dirty="0" smtClean="0">
                          <a:latin typeface="Arial Black" pitchFamily="34" charset="0"/>
                        </a:rPr>
                        <a:t>Hearts, Body</a:t>
                      </a:r>
                      <a:endParaRPr lang="en-US" sz="2000" dirty="0">
                        <a:latin typeface="Arial Black" pitchFamily="34" charset="0"/>
                      </a:endParaRPr>
                    </a:p>
                  </a:txBody>
                  <a:tcPr/>
                </a:tc>
              </a:tr>
              <a:tr h="370840">
                <a:tc>
                  <a:txBody>
                    <a:bodyPr/>
                    <a:lstStyle/>
                    <a:p>
                      <a:pPr algn="ctr"/>
                      <a:r>
                        <a:rPr lang="en-US" sz="2000" dirty="0" smtClean="0"/>
                        <a:t>1 Jn. 3:20-21</a:t>
                      </a:r>
                      <a:endParaRPr lang="en-US" sz="2000" dirty="0"/>
                    </a:p>
                  </a:txBody>
                  <a:tcPr/>
                </a:tc>
                <a:tc>
                  <a:txBody>
                    <a:bodyPr/>
                    <a:lstStyle/>
                    <a:p>
                      <a:pPr algn="ctr"/>
                      <a:r>
                        <a:rPr lang="en-US" sz="2000" dirty="0" smtClean="0">
                          <a:latin typeface="Arial Black" pitchFamily="34" charset="0"/>
                        </a:rPr>
                        <a:t>Our</a:t>
                      </a:r>
                      <a:endParaRPr lang="en-US" sz="2000" dirty="0">
                        <a:latin typeface="Arial Black" pitchFamily="34" charset="0"/>
                      </a:endParaRPr>
                    </a:p>
                  </a:txBody>
                  <a:tcPr/>
                </a:tc>
                <a:tc>
                  <a:txBody>
                    <a:bodyPr/>
                    <a:lstStyle/>
                    <a:p>
                      <a:pPr algn="ctr"/>
                      <a:r>
                        <a:rPr lang="en-US" sz="2000" dirty="0" smtClean="0">
                          <a:latin typeface="Arial Black" pitchFamily="34" charset="0"/>
                        </a:rPr>
                        <a:t>Heart</a:t>
                      </a:r>
                      <a:endParaRPr lang="en-US" sz="2000" dirty="0">
                        <a:latin typeface="Arial Black" pitchFamily="34" charset="0"/>
                      </a:endParaRPr>
                    </a:p>
                  </a:txBody>
                  <a:tcPr/>
                </a:tc>
              </a:tr>
            </a:tbl>
          </a:graphicData>
        </a:graphic>
      </p:graphicFrame>
      <p:sp>
        <p:nvSpPr>
          <p:cNvPr id="4" name="Slide Number Placeholder 3"/>
          <p:cNvSpPr>
            <a:spLocks noGrp="1"/>
          </p:cNvSpPr>
          <p:nvPr>
            <p:ph type="sldNum" sz="quarter" idx="12"/>
          </p:nvPr>
        </p:nvSpPr>
        <p:spPr/>
        <p:txBody>
          <a:bodyPr/>
          <a:lstStyle/>
          <a:p>
            <a:pPr>
              <a:defRPr/>
            </a:pPr>
            <a:fld id="{EB4BE493-A7C7-4723-9922-F5B8B47C0F9C}" type="slidenum">
              <a:rPr lang="en-US" smtClean="0">
                <a:solidFill>
                  <a:srgbClr val="FFFFFF"/>
                </a:solidFill>
              </a:rPr>
              <a:pPr>
                <a:defRPr/>
              </a:pPr>
              <a:t>356</a:t>
            </a:fld>
            <a:endParaRPr lang="en-US">
              <a:solidFill>
                <a:srgbClr val="FFFFFF"/>
              </a:solidFill>
            </a:endParaRPr>
          </a:p>
        </p:txBody>
      </p:sp>
      <p:sp>
        <p:nvSpPr>
          <p:cNvPr id="6" name="Footer Placeholder 5"/>
          <p:cNvSpPr>
            <a:spLocks noGrp="1"/>
          </p:cNvSpPr>
          <p:nvPr>
            <p:ph type="ftr" sz="quarter" idx="11"/>
          </p:nvPr>
        </p:nvSpPr>
        <p:spPr/>
        <p:txBody>
          <a:bodyPr/>
          <a:lstStyle/>
          <a:p>
            <a:pPr>
              <a:defRPr/>
            </a:pPr>
            <a:r>
              <a:rPr lang="en-US" smtClean="0">
                <a:solidFill>
                  <a:srgbClr val="FFFFFF"/>
                </a:solidFill>
              </a:rPr>
              <a:t>Kevin Kay</a:t>
            </a:r>
            <a:endParaRPr lang="en-US">
              <a:solidFill>
                <a:srgbClr val="FFFFFF"/>
              </a:solidFill>
            </a:endParaRPr>
          </a:p>
        </p:txBody>
      </p:sp>
    </p:spTree>
    <p:extLst>
      <p:ext uri="{BB962C8B-B14F-4D97-AF65-F5344CB8AC3E}">
        <p14:creationId xmlns:p14="http://schemas.microsoft.com/office/powerpoint/2010/main" val="3304698993"/>
      </p:ext>
    </p:extLst>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par>
    </p:tnLst>
  </p:timing>
</p:sld>
</file>

<file path=ppt/slides/slide3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p:cNvSpPr>
            <a:spLocks noGrp="1"/>
          </p:cNvSpPr>
          <p:nvPr>
            <p:ph type="title"/>
          </p:nvPr>
        </p:nvSpPr>
        <p:spPr/>
        <p:txBody>
          <a:bodyPr/>
          <a:lstStyle/>
          <a:p>
            <a:r>
              <a:rPr lang="en-US" dirty="0" smtClean="0">
                <a:latin typeface="Arial Black" pitchFamily="34" charset="0"/>
              </a:rPr>
              <a:t>2 Cor. 4:7-11</a:t>
            </a:r>
            <a:endParaRPr lang="en-US" dirty="0">
              <a:latin typeface="Arial Black" pitchFamily="34" charset="0"/>
            </a:endParaRPr>
          </a:p>
        </p:txBody>
      </p:sp>
      <p:sp>
        <p:nvSpPr>
          <p:cNvPr id="7" name="Content Placeholder 6"/>
          <p:cNvSpPr>
            <a:spLocks noGrp="1"/>
          </p:cNvSpPr>
          <p:nvPr>
            <p:ph idx="1"/>
          </p:nvPr>
        </p:nvSpPr>
        <p:spPr>
          <a:xfrm>
            <a:off x="457200" y="1447800"/>
            <a:ext cx="8229600" cy="4800600"/>
          </a:xfrm>
        </p:spPr>
        <p:txBody>
          <a:bodyPr/>
          <a:lstStyle/>
          <a:p>
            <a:pPr marL="0" indent="457200">
              <a:spcBef>
                <a:spcPts val="0"/>
              </a:spcBef>
              <a:spcAft>
                <a:spcPts val="2400"/>
              </a:spcAft>
              <a:buNone/>
            </a:pPr>
            <a:r>
              <a:rPr lang="en-US" sz="2800" baseline="30000" dirty="0" smtClean="0">
                <a:effectLst/>
              </a:rPr>
              <a:t>7</a:t>
            </a:r>
            <a:r>
              <a:rPr lang="en-US" sz="2800" dirty="0" smtClean="0">
                <a:effectLst/>
              </a:rPr>
              <a:t> </a:t>
            </a:r>
            <a:r>
              <a:rPr lang="en-US" sz="2800" dirty="0">
                <a:effectLst/>
              </a:rPr>
              <a:t>But </a:t>
            </a:r>
            <a:r>
              <a:rPr lang="en-US" sz="2800" b="1" dirty="0">
                <a:solidFill>
                  <a:srgbClr val="FFFF00"/>
                </a:solidFill>
                <a:effectLst/>
              </a:rPr>
              <a:t>we</a:t>
            </a:r>
            <a:r>
              <a:rPr lang="en-US" sz="2800" dirty="0">
                <a:effectLst/>
              </a:rPr>
              <a:t> have this treasure in </a:t>
            </a:r>
            <a:r>
              <a:rPr lang="en-US" sz="2800" b="1" dirty="0">
                <a:solidFill>
                  <a:srgbClr val="00B0F0"/>
                </a:solidFill>
                <a:effectLst/>
              </a:rPr>
              <a:t>earthen vessels</a:t>
            </a:r>
            <a:r>
              <a:rPr lang="en-US" sz="2800" dirty="0">
                <a:effectLst/>
              </a:rPr>
              <a:t>, that the excellence of the power may be of God and not of </a:t>
            </a:r>
            <a:r>
              <a:rPr lang="en-US" sz="2800" b="1" dirty="0">
                <a:solidFill>
                  <a:srgbClr val="FFFF00"/>
                </a:solidFill>
                <a:effectLst/>
              </a:rPr>
              <a:t>us</a:t>
            </a:r>
            <a:r>
              <a:rPr lang="en-US" sz="2800" dirty="0">
                <a:effectLst/>
              </a:rPr>
              <a:t>. </a:t>
            </a:r>
            <a:r>
              <a:rPr lang="en-US" sz="2800" baseline="30000" dirty="0">
                <a:effectLst/>
              </a:rPr>
              <a:t>8</a:t>
            </a:r>
            <a:r>
              <a:rPr lang="en-US" sz="2800" dirty="0">
                <a:effectLst/>
              </a:rPr>
              <a:t> </a:t>
            </a:r>
            <a:r>
              <a:rPr lang="en-US" sz="2800" b="1" dirty="0">
                <a:solidFill>
                  <a:srgbClr val="FFFF00"/>
                </a:solidFill>
                <a:effectLst/>
              </a:rPr>
              <a:t>We</a:t>
            </a:r>
            <a:r>
              <a:rPr lang="en-US" sz="2800" dirty="0">
                <a:effectLst/>
              </a:rPr>
              <a:t> are hard-pressed on every side, yet not crushed; </a:t>
            </a:r>
            <a:r>
              <a:rPr lang="en-US" sz="2800" b="1" i="1" dirty="0">
                <a:solidFill>
                  <a:srgbClr val="FFFF00"/>
                </a:solidFill>
                <a:effectLst/>
              </a:rPr>
              <a:t>we</a:t>
            </a:r>
            <a:r>
              <a:rPr lang="en-US" sz="2800" i="1" dirty="0">
                <a:effectLst/>
              </a:rPr>
              <a:t> are </a:t>
            </a:r>
            <a:r>
              <a:rPr lang="en-US" sz="2800" dirty="0">
                <a:effectLst/>
              </a:rPr>
              <a:t>perplexed, but not in despair; </a:t>
            </a:r>
            <a:r>
              <a:rPr lang="en-US" sz="2800" baseline="30000" dirty="0">
                <a:effectLst/>
              </a:rPr>
              <a:t>9</a:t>
            </a:r>
            <a:r>
              <a:rPr lang="en-US" sz="2800" dirty="0">
                <a:effectLst/>
              </a:rPr>
              <a:t> persecuted, but not forsaken; struck down, but not destroyed— </a:t>
            </a:r>
            <a:r>
              <a:rPr lang="en-US" sz="2800" baseline="30000" dirty="0">
                <a:effectLst/>
              </a:rPr>
              <a:t>10</a:t>
            </a:r>
            <a:r>
              <a:rPr lang="en-US" sz="2800" dirty="0">
                <a:effectLst/>
              </a:rPr>
              <a:t> always carrying about in the </a:t>
            </a:r>
            <a:r>
              <a:rPr lang="en-US" sz="2800" dirty="0">
                <a:solidFill>
                  <a:srgbClr val="00B0F0"/>
                </a:solidFill>
                <a:effectLst/>
                <a:latin typeface="Arial Black" pitchFamily="34" charset="0"/>
              </a:rPr>
              <a:t>body</a:t>
            </a:r>
            <a:r>
              <a:rPr lang="en-US" sz="2800" dirty="0">
                <a:effectLst/>
              </a:rPr>
              <a:t> the dying of the Lord Jesus, that the life of Jesus also may be manifested in </a:t>
            </a:r>
            <a:r>
              <a:rPr lang="en-US" sz="2800" b="1" dirty="0">
                <a:solidFill>
                  <a:srgbClr val="FFFF00"/>
                </a:solidFill>
                <a:effectLst/>
              </a:rPr>
              <a:t>our</a:t>
            </a:r>
            <a:r>
              <a:rPr lang="en-US" sz="2800" dirty="0">
                <a:effectLst/>
              </a:rPr>
              <a:t> </a:t>
            </a:r>
            <a:r>
              <a:rPr lang="en-US" sz="2800" dirty="0">
                <a:solidFill>
                  <a:srgbClr val="00B0F0"/>
                </a:solidFill>
                <a:effectLst/>
                <a:latin typeface="Arial Black" pitchFamily="34" charset="0"/>
              </a:rPr>
              <a:t>body</a:t>
            </a:r>
            <a:r>
              <a:rPr lang="en-US" sz="2800" dirty="0">
                <a:effectLst/>
              </a:rPr>
              <a:t>. </a:t>
            </a:r>
            <a:r>
              <a:rPr lang="en-US" sz="2800" baseline="30000" dirty="0">
                <a:effectLst/>
              </a:rPr>
              <a:t>11</a:t>
            </a:r>
            <a:r>
              <a:rPr lang="en-US" sz="2800" dirty="0">
                <a:effectLst/>
              </a:rPr>
              <a:t> For </a:t>
            </a:r>
            <a:r>
              <a:rPr lang="en-US" sz="2800" b="1" dirty="0">
                <a:solidFill>
                  <a:srgbClr val="FFFF00"/>
                </a:solidFill>
                <a:effectLst/>
              </a:rPr>
              <a:t>we</a:t>
            </a:r>
            <a:r>
              <a:rPr lang="en-US" sz="2800" dirty="0">
                <a:effectLst/>
              </a:rPr>
              <a:t> who live are always delivered to death for Jesus’ sake, that the life of Jesus also may be manifested in </a:t>
            </a:r>
            <a:r>
              <a:rPr lang="en-US" sz="2800" b="1" dirty="0">
                <a:solidFill>
                  <a:srgbClr val="FFFF00"/>
                </a:solidFill>
                <a:effectLst/>
              </a:rPr>
              <a:t>our</a:t>
            </a:r>
            <a:r>
              <a:rPr lang="en-US" sz="2800" dirty="0">
                <a:effectLst/>
              </a:rPr>
              <a:t> mortal </a:t>
            </a:r>
            <a:r>
              <a:rPr lang="en-US" sz="2800" dirty="0">
                <a:solidFill>
                  <a:srgbClr val="00B0F0"/>
                </a:solidFill>
                <a:effectLst/>
                <a:latin typeface="Arial Black" pitchFamily="34" charset="0"/>
              </a:rPr>
              <a:t>flesh</a:t>
            </a:r>
            <a:r>
              <a:rPr lang="en-US" sz="2800" dirty="0">
                <a:effectLst/>
              </a:rPr>
              <a:t>. </a:t>
            </a:r>
          </a:p>
          <a:p>
            <a:pPr marL="457200" indent="-457200">
              <a:spcBef>
                <a:spcPts val="0"/>
              </a:spcBef>
              <a:spcAft>
                <a:spcPts val="2400"/>
              </a:spcAft>
            </a:pPr>
            <a:endParaRPr lang="en-US" sz="2800" dirty="0">
              <a:effectLst/>
              <a:ea typeface="+mn-ea"/>
              <a:cs typeface="+mn-cs"/>
            </a:endParaRPr>
          </a:p>
        </p:txBody>
      </p:sp>
      <p:sp>
        <p:nvSpPr>
          <p:cNvPr id="5" name="Slide Number Placeholder 4"/>
          <p:cNvSpPr>
            <a:spLocks noGrp="1"/>
          </p:cNvSpPr>
          <p:nvPr>
            <p:ph type="sldNum" sz="quarter" idx="12"/>
          </p:nvPr>
        </p:nvSpPr>
        <p:spPr/>
        <p:txBody>
          <a:bodyPr/>
          <a:lstStyle/>
          <a:p>
            <a:pPr>
              <a:defRPr/>
            </a:pPr>
            <a:fld id="{0DF7A7A0-8BBA-4966-80EC-13F49EE13F00}" type="slidenum">
              <a:rPr lang="en-US" smtClean="0">
                <a:solidFill>
                  <a:srgbClr val="FFFFFF"/>
                </a:solidFill>
              </a:rPr>
              <a:pPr>
                <a:defRPr/>
              </a:pPr>
              <a:t>357</a:t>
            </a:fld>
            <a:endParaRPr lang="en-US">
              <a:solidFill>
                <a:srgbClr val="FFFFFF"/>
              </a:solidFill>
            </a:endParaRPr>
          </a:p>
        </p:txBody>
      </p:sp>
      <p:sp>
        <p:nvSpPr>
          <p:cNvPr id="2" name="Rounded Rectangular Callout 1"/>
          <p:cNvSpPr/>
          <p:nvPr/>
        </p:nvSpPr>
        <p:spPr bwMode="auto">
          <a:xfrm>
            <a:off x="5638800" y="2667000"/>
            <a:ext cx="3505200" cy="685800"/>
          </a:xfrm>
          <a:prstGeom prst="wedgeRoundRectCallout">
            <a:avLst>
              <a:gd name="adj1" fmla="val -30289"/>
              <a:gd name="adj2" fmla="val -158333"/>
              <a:gd name="adj3" fmla="val 16667"/>
            </a:avLst>
          </a:prstGeom>
          <a:solidFill>
            <a:srgbClr val="C00000"/>
          </a:solidFill>
          <a:ln w="9525" cap="flat" cmpd="sng" algn="ctr">
            <a:noFill/>
            <a:prstDash val="solid"/>
            <a:round/>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91440" tIns="45720" rIns="91440" bIns="45720" numCol="1" rtlCol="0" anchor="ctr" anchorCtr="0" compatLnSpc="1">
            <a:prstTxWarp prst="textNoShape">
              <a:avLst/>
            </a:prstTxWarp>
          </a:bodyPr>
          <a:lstStyle/>
          <a:p>
            <a:pPr algn="ctr" eaLnBrk="0" hangingPunct="0"/>
            <a:r>
              <a:rPr lang="en-US" sz="3200" dirty="0" smtClean="0">
                <a:solidFill>
                  <a:srgbClr val="FFFFFF"/>
                </a:solidFill>
                <a:latin typeface="Arial Black" pitchFamily="34" charset="0"/>
              </a:rPr>
              <a:t>Human Bodies</a:t>
            </a:r>
          </a:p>
        </p:txBody>
      </p:sp>
      <p:sp>
        <p:nvSpPr>
          <p:cNvPr id="4" name="Footer Placeholder 3"/>
          <p:cNvSpPr>
            <a:spLocks noGrp="1"/>
          </p:cNvSpPr>
          <p:nvPr>
            <p:ph type="ftr" sz="quarter" idx="11"/>
          </p:nvPr>
        </p:nvSpPr>
        <p:spPr/>
        <p:txBody>
          <a:bodyPr/>
          <a:lstStyle/>
          <a:p>
            <a:pPr>
              <a:defRPr/>
            </a:pPr>
            <a:r>
              <a:rPr lang="en-US" smtClean="0">
                <a:solidFill>
                  <a:srgbClr val="FFFFFF"/>
                </a:solidFill>
              </a:rPr>
              <a:t>Kevin Kay</a:t>
            </a:r>
            <a:endParaRPr lang="en-US">
              <a:solidFill>
                <a:srgbClr val="FFFFFF"/>
              </a:solidFill>
            </a:endParaRPr>
          </a:p>
        </p:txBody>
      </p:sp>
    </p:spTree>
    <p:extLst>
      <p:ext uri="{BB962C8B-B14F-4D97-AF65-F5344CB8AC3E}">
        <p14:creationId xmlns:p14="http://schemas.microsoft.com/office/powerpoint/2010/main" val="1702158015"/>
      </p:ext>
    </p:extLst>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up)">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3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p:cNvSpPr>
            <a:spLocks noGrp="1"/>
          </p:cNvSpPr>
          <p:nvPr>
            <p:ph type="title"/>
          </p:nvPr>
        </p:nvSpPr>
        <p:spPr/>
        <p:txBody>
          <a:bodyPr/>
          <a:lstStyle/>
          <a:p>
            <a:r>
              <a:rPr lang="en-US" dirty="0" smtClean="0">
                <a:latin typeface="Arial Black" pitchFamily="34" charset="0"/>
              </a:rPr>
              <a:t>2 Cor. 4:16-18</a:t>
            </a:r>
            <a:endParaRPr lang="en-US" dirty="0">
              <a:latin typeface="Arial Black" pitchFamily="34" charset="0"/>
            </a:endParaRPr>
          </a:p>
        </p:txBody>
      </p:sp>
      <p:sp>
        <p:nvSpPr>
          <p:cNvPr id="7" name="Content Placeholder 6"/>
          <p:cNvSpPr>
            <a:spLocks noGrp="1"/>
          </p:cNvSpPr>
          <p:nvPr>
            <p:ph idx="1"/>
          </p:nvPr>
        </p:nvSpPr>
        <p:spPr>
          <a:xfrm>
            <a:off x="457200" y="1447800"/>
            <a:ext cx="8229600" cy="4800600"/>
          </a:xfrm>
        </p:spPr>
        <p:txBody>
          <a:bodyPr/>
          <a:lstStyle/>
          <a:p>
            <a:pPr marL="0" indent="457200">
              <a:spcBef>
                <a:spcPts val="0"/>
              </a:spcBef>
              <a:spcAft>
                <a:spcPts val="2400"/>
              </a:spcAft>
              <a:buNone/>
            </a:pPr>
            <a:r>
              <a:rPr lang="en-US" sz="2800" baseline="30000" dirty="0" smtClean="0">
                <a:effectLst/>
              </a:rPr>
              <a:t>16</a:t>
            </a:r>
            <a:r>
              <a:rPr lang="en-US" sz="2800" dirty="0" smtClean="0">
                <a:effectLst/>
              </a:rPr>
              <a:t> </a:t>
            </a:r>
            <a:r>
              <a:rPr lang="en-US" sz="2800" dirty="0">
                <a:effectLst/>
              </a:rPr>
              <a:t>Therefore </a:t>
            </a:r>
            <a:r>
              <a:rPr lang="en-US" sz="2800" b="1" dirty="0">
                <a:solidFill>
                  <a:srgbClr val="FFFF00"/>
                </a:solidFill>
                <a:effectLst/>
              </a:rPr>
              <a:t>we</a:t>
            </a:r>
            <a:r>
              <a:rPr lang="en-US" sz="2800" dirty="0">
                <a:effectLst/>
              </a:rPr>
              <a:t> do not lose heart. Even though </a:t>
            </a:r>
            <a:r>
              <a:rPr lang="en-US" sz="2800" b="1" dirty="0">
                <a:solidFill>
                  <a:srgbClr val="FFFF00"/>
                </a:solidFill>
                <a:effectLst/>
              </a:rPr>
              <a:t>our</a:t>
            </a:r>
            <a:r>
              <a:rPr lang="en-US" sz="2800" dirty="0">
                <a:effectLst/>
              </a:rPr>
              <a:t> outward </a:t>
            </a:r>
            <a:r>
              <a:rPr lang="en-US" sz="2800" dirty="0">
                <a:solidFill>
                  <a:srgbClr val="00B0F0"/>
                </a:solidFill>
                <a:effectLst/>
                <a:latin typeface="Arial Black" pitchFamily="34" charset="0"/>
              </a:rPr>
              <a:t>man</a:t>
            </a:r>
            <a:r>
              <a:rPr lang="en-US" sz="2800" dirty="0">
                <a:effectLst/>
              </a:rPr>
              <a:t> is perishing, yet the inward </a:t>
            </a:r>
            <a:r>
              <a:rPr lang="en-US" sz="2800" i="1" dirty="0">
                <a:effectLst/>
              </a:rPr>
              <a:t>man</a:t>
            </a:r>
            <a:r>
              <a:rPr lang="en-US" sz="2800" dirty="0">
                <a:effectLst/>
              </a:rPr>
              <a:t> is being renewed day by day. </a:t>
            </a:r>
            <a:r>
              <a:rPr lang="en-US" sz="2800" baseline="30000" dirty="0">
                <a:effectLst/>
              </a:rPr>
              <a:t>17</a:t>
            </a:r>
            <a:r>
              <a:rPr lang="en-US" sz="2800" dirty="0">
                <a:effectLst/>
              </a:rPr>
              <a:t> For </a:t>
            </a:r>
            <a:r>
              <a:rPr lang="en-US" sz="2800" b="1" dirty="0">
                <a:solidFill>
                  <a:srgbClr val="FFFF00"/>
                </a:solidFill>
                <a:effectLst/>
              </a:rPr>
              <a:t>our</a:t>
            </a:r>
            <a:r>
              <a:rPr lang="en-US" sz="2800" dirty="0">
                <a:effectLst/>
              </a:rPr>
              <a:t> light affliction, which is but for a moment, is working for </a:t>
            </a:r>
            <a:r>
              <a:rPr lang="en-US" sz="2800" b="1" dirty="0">
                <a:solidFill>
                  <a:srgbClr val="FFFF00"/>
                </a:solidFill>
                <a:effectLst/>
              </a:rPr>
              <a:t>us</a:t>
            </a:r>
            <a:r>
              <a:rPr lang="en-US" sz="2800" dirty="0">
                <a:effectLst/>
              </a:rPr>
              <a:t> a far more exceeding and eternal weight of glory, </a:t>
            </a:r>
            <a:r>
              <a:rPr lang="en-US" sz="2800" baseline="30000" dirty="0">
                <a:effectLst/>
              </a:rPr>
              <a:t>18</a:t>
            </a:r>
            <a:r>
              <a:rPr lang="en-US" sz="2800" dirty="0">
                <a:effectLst/>
              </a:rPr>
              <a:t> while we do not look at the things which are seen, but at the things which are not seen. For the things which are seen are temporary, but the things which are not seen are eternal. </a:t>
            </a:r>
          </a:p>
          <a:p>
            <a:pPr marL="457200" indent="-457200">
              <a:spcBef>
                <a:spcPts val="0"/>
              </a:spcBef>
              <a:spcAft>
                <a:spcPts val="2400"/>
              </a:spcAft>
            </a:pPr>
            <a:endParaRPr lang="en-US" sz="2800" dirty="0">
              <a:effectLst/>
              <a:ea typeface="+mn-ea"/>
              <a:cs typeface="+mn-cs"/>
            </a:endParaRPr>
          </a:p>
        </p:txBody>
      </p:sp>
      <p:sp>
        <p:nvSpPr>
          <p:cNvPr id="5" name="Slide Number Placeholder 4"/>
          <p:cNvSpPr>
            <a:spLocks noGrp="1"/>
          </p:cNvSpPr>
          <p:nvPr>
            <p:ph type="sldNum" sz="quarter" idx="12"/>
          </p:nvPr>
        </p:nvSpPr>
        <p:spPr/>
        <p:txBody>
          <a:bodyPr/>
          <a:lstStyle/>
          <a:p>
            <a:pPr>
              <a:defRPr/>
            </a:pPr>
            <a:fld id="{0DF7A7A0-8BBA-4966-80EC-13F49EE13F00}" type="slidenum">
              <a:rPr lang="en-US" smtClean="0">
                <a:solidFill>
                  <a:srgbClr val="FFFFFF"/>
                </a:solidFill>
              </a:rPr>
              <a:pPr>
                <a:defRPr/>
              </a:pPr>
              <a:t>358</a:t>
            </a:fld>
            <a:endParaRPr lang="en-US">
              <a:solidFill>
                <a:srgbClr val="FFFFFF"/>
              </a:solidFill>
            </a:endParaRPr>
          </a:p>
        </p:txBody>
      </p:sp>
      <p:sp>
        <p:nvSpPr>
          <p:cNvPr id="3" name="Footer Placeholder 2"/>
          <p:cNvSpPr>
            <a:spLocks noGrp="1"/>
          </p:cNvSpPr>
          <p:nvPr>
            <p:ph type="ftr" sz="quarter" idx="11"/>
          </p:nvPr>
        </p:nvSpPr>
        <p:spPr/>
        <p:txBody>
          <a:bodyPr/>
          <a:lstStyle/>
          <a:p>
            <a:pPr>
              <a:defRPr/>
            </a:pPr>
            <a:r>
              <a:rPr lang="en-US" smtClean="0">
                <a:solidFill>
                  <a:srgbClr val="FFFFFF"/>
                </a:solidFill>
              </a:rPr>
              <a:t>Kevin Kay</a:t>
            </a:r>
            <a:endParaRPr lang="en-US">
              <a:solidFill>
                <a:srgbClr val="FFFFFF"/>
              </a:solidFill>
            </a:endParaRPr>
          </a:p>
        </p:txBody>
      </p:sp>
    </p:spTree>
    <p:extLst>
      <p:ext uri="{BB962C8B-B14F-4D97-AF65-F5344CB8AC3E}">
        <p14:creationId xmlns:p14="http://schemas.microsoft.com/office/powerpoint/2010/main" val="3237232697"/>
      </p:ext>
    </p:extLst>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par>
    </p:tnLst>
  </p:timing>
</p:sld>
</file>

<file path=ppt/slides/slide3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p:cNvSpPr>
            <a:spLocks noGrp="1"/>
          </p:cNvSpPr>
          <p:nvPr>
            <p:ph type="title"/>
          </p:nvPr>
        </p:nvSpPr>
        <p:spPr/>
        <p:txBody>
          <a:bodyPr/>
          <a:lstStyle/>
          <a:p>
            <a:r>
              <a:rPr lang="en-US" dirty="0" smtClean="0">
                <a:latin typeface="Arial Black" pitchFamily="34" charset="0"/>
              </a:rPr>
              <a:t>2 Cor. 5:1-4</a:t>
            </a:r>
            <a:endParaRPr lang="en-US" dirty="0">
              <a:latin typeface="Arial Black" pitchFamily="34" charset="0"/>
            </a:endParaRPr>
          </a:p>
        </p:txBody>
      </p:sp>
      <p:sp>
        <p:nvSpPr>
          <p:cNvPr id="7" name="Content Placeholder 6"/>
          <p:cNvSpPr>
            <a:spLocks noGrp="1"/>
          </p:cNvSpPr>
          <p:nvPr>
            <p:ph idx="1"/>
          </p:nvPr>
        </p:nvSpPr>
        <p:spPr>
          <a:xfrm>
            <a:off x="457200" y="1447800"/>
            <a:ext cx="8229600" cy="4800600"/>
          </a:xfrm>
        </p:spPr>
        <p:txBody>
          <a:bodyPr/>
          <a:lstStyle/>
          <a:p>
            <a:pPr marL="0" indent="457200">
              <a:spcBef>
                <a:spcPts val="0"/>
              </a:spcBef>
              <a:spcAft>
                <a:spcPts val="2400"/>
              </a:spcAft>
              <a:buNone/>
            </a:pPr>
            <a:r>
              <a:rPr lang="en-US" sz="2800" baseline="30000" dirty="0" smtClean="0">
                <a:effectLst/>
              </a:rPr>
              <a:t>1</a:t>
            </a:r>
            <a:r>
              <a:rPr lang="en-US" sz="2800" dirty="0" smtClean="0">
                <a:effectLst/>
              </a:rPr>
              <a:t> </a:t>
            </a:r>
            <a:r>
              <a:rPr lang="en-US" sz="2800" dirty="0">
                <a:effectLst/>
              </a:rPr>
              <a:t>For </a:t>
            </a:r>
            <a:r>
              <a:rPr lang="en-US" sz="2800" b="1" dirty="0">
                <a:solidFill>
                  <a:srgbClr val="FFFF00"/>
                </a:solidFill>
                <a:effectLst/>
              </a:rPr>
              <a:t>we</a:t>
            </a:r>
            <a:r>
              <a:rPr lang="en-US" sz="2800" dirty="0">
                <a:effectLst/>
              </a:rPr>
              <a:t> know that if </a:t>
            </a:r>
            <a:r>
              <a:rPr lang="en-US" sz="2800" b="1" dirty="0">
                <a:solidFill>
                  <a:srgbClr val="FFFF00"/>
                </a:solidFill>
                <a:effectLst/>
              </a:rPr>
              <a:t>our</a:t>
            </a:r>
            <a:r>
              <a:rPr lang="en-US" sz="2800" dirty="0">
                <a:effectLst/>
              </a:rPr>
              <a:t> </a:t>
            </a:r>
            <a:r>
              <a:rPr lang="en-US" sz="2800" dirty="0">
                <a:solidFill>
                  <a:srgbClr val="00B0F0"/>
                </a:solidFill>
                <a:effectLst/>
                <a:latin typeface="Arial Black" pitchFamily="34" charset="0"/>
              </a:rPr>
              <a:t>earthly house</a:t>
            </a:r>
            <a:r>
              <a:rPr lang="en-US" sz="2800" dirty="0">
                <a:effectLst/>
              </a:rPr>
              <a:t>, this </a:t>
            </a:r>
            <a:r>
              <a:rPr lang="en-US" sz="2800" dirty="0">
                <a:solidFill>
                  <a:srgbClr val="00B0F0"/>
                </a:solidFill>
                <a:effectLst/>
                <a:latin typeface="Arial Black" pitchFamily="34" charset="0"/>
              </a:rPr>
              <a:t>tent</a:t>
            </a:r>
            <a:r>
              <a:rPr lang="en-US" sz="2800" dirty="0">
                <a:effectLst/>
              </a:rPr>
              <a:t>, is destroyed, </a:t>
            </a:r>
            <a:r>
              <a:rPr lang="en-US" sz="2800" b="1" dirty="0">
                <a:solidFill>
                  <a:srgbClr val="FFFF00"/>
                </a:solidFill>
                <a:effectLst/>
              </a:rPr>
              <a:t>we</a:t>
            </a:r>
            <a:r>
              <a:rPr lang="en-US" sz="2800" dirty="0">
                <a:effectLst/>
              </a:rPr>
              <a:t> have a </a:t>
            </a:r>
            <a:r>
              <a:rPr lang="en-US" sz="2800" dirty="0">
                <a:solidFill>
                  <a:srgbClr val="00B0F0"/>
                </a:solidFill>
                <a:effectLst/>
                <a:latin typeface="Arial Black" pitchFamily="34" charset="0"/>
              </a:rPr>
              <a:t>building</a:t>
            </a:r>
            <a:r>
              <a:rPr lang="en-US" sz="2800" dirty="0">
                <a:effectLst/>
              </a:rPr>
              <a:t> from God, a </a:t>
            </a:r>
            <a:r>
              <a:rPr lang="en-US" sz="2800" dirty="0">
                <a:solidFill>
                  <a:srgbClr val="00B0F0"/>
                </a:solidFill>
                <a:effectLst/>
                <a:latin typeface="Arial Black" pitchFamily="34" charset="0"/>
              </a:rPr>
              <a:t>house</a:t>
            </a:r>
            <a:r>
              <a:rPr lang="en-US" sz="2800" dirty="0">
                <a:effectLst/>
              </a:rPr>
              <a:t> not made with hands, eternal in the heavens. </a:t>
            </a:r>
            <a:r>
              <a:rPr lang="en-US" sz="2800" baseline="30000" dirty="0">
                <a:effectLst/>
              </a:rPr>
              <a:t>2</a:t>
            </a:r>
            <a:r>
              <a:rPr lang="en-US" sz="2800" dirty="0">
                <a:effectLst/>
              </a:rPr>
              <a:t> For in </a:t>
            </a:r>
            <a:r>
              <a:rPr lang="en-US" sz="2800" dirty="0">
                <a:solidFill>
                  <a:srgbClr val="00B0F0"/>
                </a:solidFill>
                <a:effectLst/>
                <a:latin typeface="Arial Black" pitchFamily="34" charset="0"/>
              </a:rPr>
              <a:t>this</a:t>
            </a:r>
            <a:r>
              <a:rPr lang="en-US" sz="2800" dirty="0">
                <a:effectLst/>
              </a:rPr>
              <a:t> </a:t>
            </a:r>
            <a:r>
              <a:rPr lang="en-US" sz="2800" b="1" dirty="0">
                <a:solidFill>
                  <a:srgbClr val="FFFF00"/>
                </a:solidFill>
                <a:effectLst/>
              </a:rPr>
              <a:t>we</a:t>
            </a:r>
            <a:r>
              <a:rPr lang="en-US" sz="2800" dirty="0">
                <a:effectLst/>
              </a:rPr>
              <a:t> groan, earnestly desiring to be clothed with our </a:t>
            </a:r>
            <a:r>
              <a:rPr lang="en-US" sz="2800" dirty="0">
                <a:solidFill>
                  <a:srgbClr val="00B0F0"/>
                </a:solidFill>
                <a:effectLst/>
                <a:latin typeface="Arial Black" pitchFamily="34" charset="0"/>
              </a:rPr>
              <a:t>habitation</a:t>
            </a:r>
            <a:r>
              <a:rPr lang="en-US" sz="2800" dirty="0">
                <a:effectLst/>
              </a:rPr>
              <a:t> which is from heaven, </a:t>
            </a:r>
            <a:r>
              <a:rPr lang="en-US" sz="2800" baseline="30000" dirty="0">
                <a:effectLst/>
              </a:rPr>
              <a:t>3</a:t>
            </a:r>
            <a:r>
              <a:rPr lang="en-US" sz="2800" dirty="0">
                <a:effectLst/>
              </a:rPr>
              <a:t> if indeed, having been clothed, </a:t>
            </a:r>
            <a:r>
              <a:rPr lang="en-US" sz="2800" b="1" dirty="0">
                <a:solidFill>
                  <a:srgbClr val="FFFF00"/>
                </a:solidFill>
                <a:effectLst/>
              </a:rPr>
              <a:t>we</a:t>
            </a:r>
            <a:r>
              <a:rPr lang="en-US" sz="2800" dirty="0">
                <a:effectLst/>
              </a:rPr>
              <a:t> shall not be found naked. </a:t>
            </a:r>
            <a:r>
              <a:rPr lang="en-US" sz="2800" baseline="30000" dirty="0">
                <a:effectLst/>
              </a:rPr>
              <a:t>4</a:t>
            </a:r>
            <a:r>
              <a:rPr lang="en-US" sz="2800" dirty="0">
                <a:effectLst/>
              </a:rPr>
              <a:t> For </a:t>
            </a:r>
            <a:r>
              <a:rPr lang="en-US" sz="2800" b="1" dirty="0">
                <a:solidFill>
                  <a:srgbClr val="FFFF00"/>
                </a:solidFill>
                <a:effectLst/>
              </a:rPr>
              <a:t>we</a:t>
            </a:r>
            <a:r>
              <a:rPr lang="en-US" sz="2800" dirty="0">
                <a:effectLst/>
              </a:rPr>
              <a:t> who are in this </a:t>
            </a:r>
            <a:r>
              <a:rPr lang="en-US" sz="2800" dirty="0">
                <a:solidFill>
                  <a:srgbClr val="00B0F0"/>
                </a:solidFill>
                <a:effectLst/>
                <a:latin typeface="Arial Black" pitchFamily="34" charset="0"/>
              </a:rPr>
              <a:t>tent</a:t>
            </a:r>
            <a:r>
              <a:rPr lang="en-US" sz="2800" dirty="0">
                <a:effectLst/>
              </a:rPr>
              <a:t> groan, being burdened, not because </a:t>
            </a:r>
            <a:r>
              <a:rPr lang="en-US" sz="2800" b="1" dirty="0">
                <a:solidFill>
                  <a:srgbClr val="FFFF00"/>
                </a:solidFill>
                <a:effectLst/>
              </a:rPr>
              <a:t>we</a:t>
            </a:r>
            <a:r>
              <a:rPr lang="en-US" sz="2800" dirty="0">
                <a:effectLst/>
              </a:rPr>
              <a:t> want to be unclothed, but further clothed, that mortality may be swallowed up by life</a:t>
            </a:r>
            <a:r>
              <a:rPr lang="en-US" sz="2800" dirty="0" smtClean="0">
                <a:effectLst/>
              </a:rPr>
              <a:t>.</a:t>
            </a:r>
            <a:endParaRPr lang="en-US" sz="2800" dirty="0">
              <a:effectLst/>
              <a:ea typeface="+mn-ea"/>
              <a:cs typeface="+mn-cs"/>
            </a:endParaRPr>
          </a:p>
        </p:txBody>
      </p:sp>
      <p:sp>
        <p:nvSpPr>
          <p:cNvPr id="5" name="Slide Number Placeholder 4"/>
          <p:cNvSpPr>
            <a:spLocks noGrp="1"/>
          </p:cNvSpPr>
          <p:nvPr>
            <p:ph type="sldNum" sz="quarter" idx="12"/>
          </p:nvPr>
        </p:nvSpPr>
        <p:spPr/>
        <p:txBody>
          <a:bodyPr/>
          <a:lstStyle/>
          <a:p>
            <a:pPr>
              <a:defRPr/>
            </a:pPr>
            <a:fld id="{0DF7A7A0-8BBA-4966-80EC-13F49EE13F00}" type="slidenum">
              <a:rPr lang="en-US" smtClean="0">
                <a:solidFill>
                  <a:srgbClr val="FFFFFF"/>
                </a:solidFill>
              </a:rPr>
              <a:pPr>
                <a:defRPr/>
              </a:pPr>
              <a:t>359</a:t>
            </a:fld>
            <a:endParaRPr lang="en-US">
              <a:solidFill>
                <a:srgbClr val="FFFFFF"/>
              </a:solidFill>
            </a:endParaRPr>
          </a:p>
        </p:txBody>
      </p:sp>
      <p:sp>
        <p:nvSpPr>
          <p:cNvPr id="2" name="Rectangular Callout 1"/>
          <p:cNvSpPr/>
          <p:nvPr/>
        </p:nvSpPr>
        <p:spPr bwMode="auto">
          <a:xfrm>
            <a:off x="1181100" y="5577840"/>
            <a:ext cx="5562600" cy="609600"/>
          </a:xfrm>
          <a:prstGeom prst="wedgeRectCallout">
            <a:avLst>
              <a:gd name="adj1" fmla="val -36266"/>
              <a:gd name="adj2" fmla="val -153125"/>
            </a:avLst>
          </a:prstGeom>
          <a:solidFill>
            <a:srgbClr val="C00000"/>
          </a:solidFill>
          <a:ln w="9525" cap="flat" cmpd="sng" algn="ctr">
            <a:noFill/>
            <a:prstDash val="solid"/>
            <a:round/>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91440" tIns="45720" rIns="91440" bIns="45720" numCol="1" rtlCol="0" anchor="ctr" anchorCtr="0" compatLnSpc="1">
            <a:prstTxWarp prst="textNoShape">
              <a:avLst/>
            </a:prstTxWarp>
          </a:bodyPr>
          <a:lstStyle/>
          <a:p>
            <a:pPr algn="ctr" eaLnBrk="0" hangingPunct="0"/>
            <a:r>
              <a:rPr lang="en-US" sz="2500" dirty="0" smtClean="0">
                <a:solidFill>
                  <a:srgbClr val="FFFFFF"/>
                </a:solidFill>
                <a:latin typeface="Arial Black" pitchFamily="34" charset="0"/>
              </a:rPr>
              <a:t>Tent = body  (1 Pet. 1:13-14)</a:t>
            </a:r>
          </a:p>
        </p:txBody>
      </p:sp>
      <p:sp>
        <p:nvSpPr>
          <p:cNvPr id="4" name="Footer Placeholder 3"/>
          <p:cNvSpPr>
            <a:spLocks noGrp="1"/>
          </p:cNvSpPr>
          <p:nvPr>
            <p:ph type="ftr" sz="quarter" idx="11"/>
          </p:nvPr>
        </p:nvSpPr>
        <p:spPr/>
        <p:txBody>
          <a:bodyPr/>
          <a:lstStyle/>
          <a:p>
            <a:pPr>
              <a:defRPr/>
            </a:pPr>
            <a:r>
              <a:rPr lang="en-US" smtClean="0">
                <a:solidFill>
                  <a:srgbClr val="FFFFFF"/>
                </a:solidFill>
              </a:rPr>
              <a:t>Kevin Kay</a:t>
            </a:r>
            <a:endParaRPr lang="en-US">
              <a:solidFill>
                <a:srgbClr val="FFFFFF"/>
              </a:solidFill>
            </a:endParaRPr>
          </a:p>
        </p:txBody>
      </p:sp>
    </p:spTree>
    <p:extLst>
      <p:ext uri="{BB962C8B-B14F-4D97-AF65-F5344CB8AC3E}">
        <p14:creationId xmlns:p14="http://schemas.microsoft.com/office/powerpoint/2010/main" val="3254486478"/>
      </p:ext>
    </p:extLst>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up)">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defRPr/>
            </a:pPr>
            <a:r>
              <a:rPr lang="en-US" dirty="0">
                <a:solidFill>
                  <a:srgbClr val="FF0000"/>
                </a:solidFill>
              </a:rPr>
              <a:t>The Last Days</a:t>
            </a:r>
          </a:p>
        </p:txBody>
      </p:sp>
      <p:sp>
        <p:nvSpPr>
          <p:cNvPr id="3" name="Content Placeholder 2"/>
          <p:cNvSpPr>
            <a:spLocks noGrp="1"/>
          </p:cNvSpPr>
          <p:nvPr>
            <p:ph idx="1"/>
          </p:nvPr>
        </p:nvSpPr>
        <p:spPr/>
        <p:txBody>
          <a:bodyPr/>
          <a:lstStyle/>
          <a:p>
            <a:pPr marL="0" indent="0">
              <a:buFont typeface="Wingdings" pitchFamily="2" charset="2"/>
              <a:buNone/>
              <a:defRPr/>
            </a:pPr>
            <a:r>
              <a:rPr lang="en-US" sz="2800" b="1" dirty="0">
                <a:solidFill>
                  <a:srgbClr val="FFFF00"/>
                </a:solidFill>
              </a:rPr>
              <a:t>material world </a:t>
            </a:r>
            <a:r>
              <a:rPr lang="en-US" sz="2800" dirty="0"/>
              <a:t>rather that [sic] the </a:t>
            </a:r>
            <a:r>
              <a:rPr lang="en-US" sz="2800" b="1" dirty="0">
                <a:solidFill>
                  <a:srgbClr val="FFFF00"/>
                </a:solidFill>
              </a:rPr>
              <a:t>Jewish age</a:t>
            </a:r>
            <a:r>
              <a:rPr lang="en-US" sz="2800" dirty="0"/>
              <a:t>, and the </a:t>
            </a:r>
            <a:r>
              <a:rPr lang="en-US" sz="2800" b="1" dirty="0">
                <a:solidFill>
                  <a:srgbClr val="FFFF00"/>
                </a:solidFill>
              </a:rPr>
              <a:t>‘world to come’ </a:t>
            </a:r>
            <a:r>
              <a:rPr lang="en-US" sz="2800" dirty="0"/>
              <a:t>is interpreted as meaning </a:t>
            </a:r>
            <a:r>
              <a:rPr lang="en-US" sz="2800" b="1" dirty="0">
                <a:solidFill>
                  <a:srgbClr val="FFFF00"/>
                </a:solidFill>
              </a:rPr>
              <a:t>what follows the end of this present material world </a:t>
            </a:r>
            <a:r>
              <a:rPr lang="en-US" sz="2800" dirty="0"/>
              <a:t>rather than the new heaven and earth, or </a:t>
            </a:r>
            <a:r>
              <a:rPr lang="en-US" sz="2800" b="1" dirty="0">
                <a:solidFill>
                  <a:srgbClr val="FFFF00"/>
                </a:solidFill>
              </a:rPr>
              <a:t>Christian age </a:t>
            </a:r>
            <a:r>
              <a:rPr lang="en-US" sz="2800" dirty="0"/>
              <a:t>that followed the end of the Jewish age</a:t>
            </a:r>
            <a:r>
              <a:rPr lang="en-US" sz="2800" dirty="0" smtClean="0"/>
              <a:t>.”  </a:t>
            </a:r>
            <a:r>
              <a:rPr lang="en-US" sz="2000" dirty="0"/>
              <a:t>(</a:t>
            </a:r>
            <a:r>
              <a:rPr lang="en-US" sz="2000" i="1" dirty="0"/>
              <a:t>The Spirit of Prophecy</a:t>
            </a:r>
            <a:r>
              <a:rPr lang="en-US" sz="2000" dirty="0"/>
              <a:t>, 79)</a:t>
            </a:r>
          </a:p>
        </p:txBody>
      </p:sp>
      <p:sp>
        <p:nvSpPr>
          <p:cNvPr id="4" name="Slide Number Placeholder 3"/>
          <p:cNvSpPr>
            <a:spLocks noGrp="1"/>
          </p:cNvSpPr>
          <p:nvPr>
            <p:ph type="sldNum" sz="quarter" idx="12"/>
          </p:nvPr>
        </p:nvSpPr>
        <p:spPr/>
        <p:txBody>
          <a:bodyPr/>
          <a:lstStyle/>
          <a:p>
            <a:pPr>
              <a:defRPr/>
            </a:pPr>
            <a:fld id="{C35A33F5-7B1F-42F2-8850-E4DA0710AB6B}" type="slidenum">
              <a:rPr lang="en-US"/>
              <a:pPr>
                <a:defRPr/>
              </a:pPr>
              <a:t>36</a:t>
            </a:fld>
            <a:endParaRPr lang="en-US"/>
          </a:p>
        </p:txBody>
      </p:sp>
      <p:sp>
        <p:nvSpPr>
          <p:cNvPr id="5" name="Footer Placeholder 4"/>
          <p:cNvSpPr>
            <a:spLocks noGrp="1"/>
          </p:cNvSpPr>
          <p:nvPr>
            <p:ph type="ftr" sz="quarter" idx="11"/>
          </p:nvPr>
        </p:nvSpPr>
        <p:spPr/>
        <p:txBody>
          <a:bodyPr/>
          <a:lstStyle/>
          <a:p>
            <a:pPr>
              <a:defRPr/>
            </a:pPr>
            <a:r>
              <a:rPr lang="en-US" smtClean="0"/>
              <a:t>Kevin Kay</a:t>
            </a:r>
            <a:endParaRPr lang="en-US"/>
          </a:p>
        </p:txBody>
      </p:sp>
    </p:spTree>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par>
    </p:tnLst>
  </p:timing>
</p:sld>
</file>

<file path=ppt/slides/slide3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p:cNvSpPr>
            <a:spLocks noGrp="1"/>
          </p:cNvSpPr>
          <p:nvPr>
            <p:ph type="title"/>
          </p:nvPr>
        </p:nvSpPr>
        <p:spPr/>
        <p:txBody>
          <a:bodyPr/>
          <a:lstStyle/>
          <a:p>
            <a:r>
              <a:rPr lang="en-US" dirty="0" smtClean="0">
                <a:latin typeface="Arial Black" pitchFamily="34" charset="0"/>
              </a:rPr>
              <a:t>2 Cor. 5:6-8</a:t>
            </a:r>
            <a:endParaRPr lang="en-US" dirty="0">
              <a:latin typeface="Arial Black" pitchFamily="34" charset="0"/>
            </a:endParaRPr>
          </a:p>
        </p:txBody>
      </p:sp>
      <p:sp>
        <p:nvSpPr>
          <p:cNvPr id="7" name="Content Placeholder 6"/>
          <p:cNvSpPr>
            <a:spLocks noGrp="1"/>
          </p:cNvSpPr>
          <p:nvPr>
            <p:ph idx="1"/>
          </p:nvPr>
        </p:nvSpPr>
        <p:spPr>
          <a:xfrm>
            <a:off x="457200" y="1447800"/>
            <a:ext cx="8229600" cy="4800600"/>
          </a:xfrm>
        </p:spPr>
        <p:txBody>
          <a:bodyPr/>
          <a:lstStyle/>
          <a:p>
            <a:pPr marL="0" indent="457200">
              <a:spcBef>
                <a:spcPts val="0"/>
              </a:spcBef>
              <a:spcAft>
                <a:spcPts val="2400"/>
              </a:spcAft>
              <a:buNone/>
            </a:pPr>
            <a:r>
              <a:rPr lang="en-US" sz="2800" baseline="30000" dirty="0" smtClean="0">
                <a:effectLst/>
              </a:rPr>
              <a:t>6</a:t>
            </a:r>
            <a:r>
              <a:rPr lang="en-US" sz="2800" dirty="0" smtClean="0">
                <a:effectLst/>
              </a:rPr>
              <a:t> </a:t>
            </a:r>
            <a:r>
              <a:rPr lang="en-US" sz="2800" dirty="0">
                <a:effectLst/>
              </a:rPr>
              <a:t>So </a:t>
            </a:r>
            <a:r>
              <a:rPr lang="en-US" sz="2800" b="1" i="1" dirty="0">
                <a:solidFill>
                  <a:srgbClr val="FFFF00"/>
                </a:solidFill>
                <a:effectLst/>
              </a:rPr>
              <a:t>we</a:t>
            </a:r>
            <a:r>
              <a:rPr lang="en-US" sz="2800" i="1" dirty="0">
                <a:effectLst/>
              </a:rPr>
              <a:t> are </a:t>
            </a:r>
            <a:r>
              <a:rPr lang="en-US" sz="2800" dirty="0">
                <a:effectLst/>
              </a:rPr>
              <a:t>always confident, knowing that while </a:t>
            </a:r>
            <a:r>
              <a:rPr lang="en-US" sz="2800" b="1" dirty="0">
                <a:solidFill>
                  <a:srgbClr val="FFFF00"/>
                </a:solidFill>
                <a:effectLst/>
              </a:rPr>
              <a:t>we</a:t>
            </a:r>
            <a:r>
              <a:rPr lang="en-US" sz="2800" dirty="0">
                <a:effectLst/>
              </a:rPr>
              <a:t> are at home in the </a:t>
            </a:r>
            <a:r>
              <a:rPr lang="en-US" sz="2800" dirty="0">
                <a:solidFill>
                  <a:srgbClr val="00B0F0"/>
                </a:solidFill>
                <a:effectLst/>
                <a:latin typeface="Arial Black" pitchFamily="34" charset="0"/>
              </a:rPr>
              <a:t>body</a:t>
            </a:r>
            <a:r>
              <a:rPr lang="en-US" sz="2800" dirty="0">
                <a:effectLst/>
              </a:rPr>
              <a:t> </a:t>
            </a:r>
            <a:r>
              <a:rPr lang="en-US" sz="2800" b="1" dirty="0">
                <a:solidFill>
                  <a:srgbClr val="FFFF00"/>
                </a:solidFill>
                <a:effectLst/>
              </a:rPr>
              <a:t>we</a:t>
            </a:r>
            <a:r>
              <a:rPr lang="en-US" sz="2800" dirty="0">
                <a:effectLst/>
              </a:rPr>
              <a:t> are absent from the Lord. </a:t>
            </a:r>
            <a:r>
              <a:rPr lang="en-US" sz="2800" baseline="30000" dirty="0">
                <a:effectLst/>
              </a:rPr>
              <a:t>7</a:t>
            </a:r>
            <a:r>
              <a:rPr lang="en-US" sz="2800" dirty="0">
                <a:effectLst/>
              </a:rPr>
              <a:t> For </a:t>
            </a:r>
            <a:r>
              <a:rPr lang="en-US" sz="2800" b="1" dirty="0">
                <a:solidFill>
                  <a:srgbClr val="FFFF00"/>
                </a:solidFill>
                <a:effectLst/>
              </a:rPr>
              <a:t>we</a:t>
            </a:r>
            <a:r>
              <a:rPr lang="en-US" sz="2800" dirty="0">
                <a:effectLst/>
              </a:rPr>
              <a:t> walk by faith, not by sight. </a:t>
            </a:r>
            <a:r>
              <a:rPr lang="en-US" sz="2800" baseline="30000" dirty="0">
                <a:effectLst/>
              </a:rPr>
              <a:t>8</a:t>
            </a:r>
            <a:r>
              <a:rPr lang="en-US" sz="2800" dirty="0">
                <a:effectLst/>
              </a:rPr>
              <a:t> </a:t>
            </a:r>
            <a:r>
              <a:rPr lang="en-US" sz="2800" b="1" dirty="0">
                <a:solidFill>
                  <a:srgbClr val="FFFF00"/>
                </a:solidFill>
                <a:effectLst/>
              </a:rPr>
              <a:t>We</a:t>
            </a:r>
            <a:r>
              <a:rPr lang="en-US" sz="2800" dirty="0">
                <a:effectLst/>
              </a:rPr>
              <a:t> are confident, yes, well pleased rather to be absent from the </a:t>
            </a:r>
            <a:r>
              <a:rPr lang="en-US" sz="2800" dirty="0">
                <a:solidFill>
                  <a:srgbClr val="00B0F0"/>
                </a:solidFill>
                <a:effectLst/>
                <a:latin typeface="Arial Black" pitchFamily="34" charset="0"/>
              </a:rPr>
              <a:t>body</a:t>
            </a:r>
            <a:r>
              <a:rPr lang="en-US" sz="2800" dirty="0">
                <a:effectLst/>
              </a:rPr>
              <a:t> and to be present with the Lord. </a:t>
            </a:r>
          </a:p>
          <a:p>
            <a:pPr marL="457200" indent="-457200">
              <a:spcBef>
                <a:spcPts val="0"/>
              </a:spcBef>
              <a:spcAft>
                <a:spcPts val="2400"/>
              </a:spcAft>
            </a:pPr>
            <a:endParaRPr lang="en-US" sz="2800" dirty="0">
              <a:effectLst/>
              <a:ea typeface="+mn-ea"/>
              <a:cs typeface="+mn-cs"/>
            </a:endParaRPr>
          </a:p>
        </p:txBody>
      </p:sp>
      <p:sp>
        <p:nvSpPr>
          <p:cNvPr id="5" name="Slide Number Placeholder 4"/>
          <p:cNvSpPr>
            <a:spLocks noGrp="1"/>
          </p:cNvSpPr>
          <p:nvPr>
            <p:ph type="sldNum" sz="quarter" idx="12"/>
          </p:nvPr>
        </p:nvSpPr>
        <p:spPr/>
        <p:txBody>
          <a:bodyPr/>
          <a:lstStyle/>
          <a:p>
            <a:pPr>
              <a:defRPr/>
            </a:pPr>
            <a:fld id="{0DF7A7A0-8BBA-4966-80EC-13F49EE13F00}" type="slidenum">
              <a:rPr lang="en-US" smtClean="0">
                <a:solidFill>
                  <a:srgbClr val="FFFFFF"/>
                </a:solidFill>
              </a:rPr>
              <a:pPr>
                <a:defRPr/>
              </a:pPr>
              <a:t>360</a:t>
            </a:fld>
            <a:endParaRPr lang="en-US" dirty="0">
              <a:solidFill>
                <a:srgbClr val="FFFFFF"/>
              </a:solidFill>
            </a:endParaRPr>
          </a:p>
        </p:txBody>
      </p:sp>
      <p:sp>
        <p:nvSpPr>
          <p:cNvPr id="2" name="Rounded Rectangular Callout 1"/>
          <p:cNvSpPr/>
          <p:nvPr/>
        </p:nvSpPr>
        <p:spPr bwMode="auto">
          <a:xfrm>
            <a:off x="1447800" y="4495800"/>
            <a:ext cx="6096000" cy="1676400"/>
          </a:xfrm>
          <a:prstGeom prst="wedgeRoundRectCallout">
            <a:avLst>
              <a:gd name="adj1" fmla="val -18208"/>
              <a:gd name="adj2" fmla="val -98409"/>
              <a:gd name="adj3" fmla="val 16667"/>
            </a:avLst>
          </a:prstGeom>
          <a:solidFill>
            <a:srgbClr val="C00000"/>
          </a:solidFill>
          <a:ln w="9525" cap="flat" cmpd="sng" algn="ctr">
            <a:noFill/>
            <a:prstDash val="solid"/>
            <a:round/>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91440" tIns="45720" rIns="91440" bIns="45720" numCol="1" rtlCol="0" anchor="ctr" anchorCtr="0" compatLnSpc="1">
            <a:prstTxWarp prst="textNoShape">
              <a:avLst/>
            </a:prstTxWarp>
          </a:bodyPr>
          <a:lstStyle/>
          <a:p>
            <a:pPr marL="685800" indent="-571500" eaLnBrk="0" hangingPunct="0">
              <a:buFont typeface="Wingdings" pitchFamily="2" charset="2"/>
              <a:buChar char="q"/>
            </a:pPr>
            <a:r>
              <a:rPr lang="en-US" sz="2800" dirty="0" smtClean="0">
                <a:solidFill>
                  <a:srgbClr val="FFFFFF"/>
                </a:solidFill>
                <a:latin typeface="Arial Black" pitchFamily="34" charset="0"/>
              </a:rPr>
              <a:t>Church</a:t>
            </a:r>
          </a:p>
          <a:p>
            <a:pPr marL="685800" indent="-571500" eaLnBrk="0" hangingPunct="0">
              <a:buFont typeface="Wingdings" pitchFamily="2" charset="2"/>
              <a:buChar char="q"/>
            </a:pPr>
            <a:r>
              <a:rPr lang="en-US" sz="2800" dirty="0" smtClean="0">
                <a:solidFill>
                  <a:srgbClr val="FFFFFF"/>
                </a:solidFill>
                <a:latin typeface="Arial Black" pitchFamily="34" charset="0"/>
              </a:rPr>
              <a:t>Body of OT Saints</a:t>
            </a:r>
          </a:p>
          <a:p>
            <a:pPr marL="685800" indent="-571500" eaLnBrk="0" hangingPunct="0">
              <a:buFont typeface="Wingdings" pitchFamily="2" charset="2"/>
              <a:buChar char="q"/>
            </a:pPr>
            <a:r>
              <a:rPr lang="en-US" sz="2800" dirty="0" smtClean="0">
                <a:solidFill>
                  <a:srgbClr val="FFFFFF"/>
                </a:solidFill>
                <a:latin typeface="Arial Black" pitchFamily="34" charset="0"/>
              </a:rPr>
              <a:t>Human Body</a:t>
            </a:r>
          </a:p>
        </p:txBody>
      </p:sp>
      <p:sp>
        <p:nvSpPr>
          <p:cNvPr id="4" name="Footer Placeholder 3"/>
          <p:cNvSpPr>
            <a:spLocks noGrp="1"/>
          </p:cNvSpPr>
          <p:nvPr>
            <p:ph type="ftr" sz="quarter" idx="11"/>
          </p:nvPr>
        </p:nvSpPr>
        <p:spPr/>
        <p:txBody>
          <a:bodyPr/>
          <a:lstStyle/>
          <a:p>
            <a:pPr>
              <a:defRPr/>
            </a:pPr>
            <a:r>
              <a:rPr lang="en-US" smtClean="0">
                <a:solidFill>
                  <a:srgbClr val="FFFFFF"/>
                </a:solidFill>
              </a:rPr>
              <a:t>Kevin Kay</a:t>
            </a:r>
            <a:endParaRPr lang="en-US">
              <a:solidFill>
                <a:srgbClr val="FFFFFF"/>
              </a:solidFill>
            </a:endParaRPr>
          </a:p>
        </p:txBody>
      </p:sp>
    </p:spTree>
    <p:extLst>
      <p:ext uri="{BB962C8B-B14F-4D97-AF65-F5344CB8AC3E}">
        <p14:creationId xmlns:p14="http://schemas.microsoft.com/office/powerpoint/2010/main" val="2580887430"/>
      </p:ext>
    </p:extLst>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up)">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3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p:cNvSpPr>
            <a:spLocks noGrp="1"/>
          </p:cNvSpPr>
          <p:nvPr>
            <p:ph type="title"/>
          </p:nvPr>
        </p:nvSpPr>
        <p:spPr/>
        <p:txBody>
          <a:bodyPr/>
          <a:lstStyle/>
          <a:p>
            <a:r>
              <a:rPr lang="en-US" dirty="0" smtClean="0">
                <a:latin typeface="Arial Black" pitchFamily="34" charset="0"/>
              </a:rPr>
              <a:t>Distributive Singular</a:t>
            </a:r>
            <a:endParaRPr lang="en-US" dirty="0">
              <a:latin typeface="Arial Black" pitchFamily="34" charset="0"/>
            </a:endParaRPr>
          </a:p>
        </p:txBody>
      </p:sp>
      <p:sp>
        <p:nvSpPr>
          <p:cNvPr id="7" name="Content Placeholder 6"/>
          <p:cNvSpPr>
            <a:spLocks noGrp="1"/>
          </p:cNvSpPr>
          <p:nvPr>
            <p:ph idx="1"/>
          </p:nvPr>
        </p:nvSpPr>
        <p:spPr/>
        <p:txBody>
          <a:bodyPr/>
          <a:lstStyle/>
          <a:p>
            <a:pPr marL="0" indent="457200">
              <a:spcBef>
                <a:spcPts val="0"/>
              </a:spcBef>
              <a:spcAft>
                <a:spcPts val="2400"/>
              </a:spcAft>
              <a:buNone/>
            </a:pPr>
            <a:r>
              <a:rPr lang="en-US" sz="2800" b="1" i="1" dirty="0" err="1">
                <a:effectLst/>
              </a:rPr>
              <a:t>Almon</a:t>
            </a:r>
            <a:r>
              <a:rPr lang="en-US" sz="2800" b="1" i="1" dirty="0">
                <a:effectLst/>
              </a:rPr>
              <a:t> Williams</a:t>
            </a:r>
            <a:r>
              <a:rPr lang="en-US" sz="2800" dirty="0">
                <a:effectLst/>
              </a:rPr>
              <a:t>:  “Finally, a misuse of English grammar is the smug insistence that </a:t>
            </a:r>
            <a:r>
              <a:rPr lang="en-US" sz="2800" b="1" dirty="0">
                <a:solidFill>
                  <a:srgbClr val="FFFF00"/>
                </a:solidFill>
                <a:effectLst/>
              </a:rPr>
              <a:t>when a word is singular in form, it must be singular in usage</a:t>
            </a:r>
            <a:r>
              <a:rPr lang="en-US" sz="2800" dirty="0">
                <a:effectLst/>
              </a:rPr>
              <a:t>. For instance, Max King does this repeatedly in resurrection passages where the term body is often in the singular number although it obviously has a plural force</a:t>
            </a:r>
            <a:r>
              <a:rPr lang="en-US" sz="2800" dirty="0" smtClean="0">
                <a:effectLst/>
              </a:rPr>
              <a:t>….</a:t>
            </a:r>
          </a:p>
          <a:p>
            <a:pPr marL="0" indent="457200">
              <a:spcBef>
                <a:spcPts val="0"/>
              </a:spcBef>
              <a:spcAft>
                <a:spcPts val="2400"/>
              </a:spcAft>
              <a:buNone/>
            </a:pPr>
            <a:r>
              <a:rPr lang="en-US" sz="2800" dirty="0" smtClean="0">
                <a:effectLst/>
              </a:rPr>
              <a:t>Nigel </a:t>
            </a:r>
            <a:r>
              <a:rPr lang="en-US" sz="2800" dirty="0">
                <a:effectLst/>
              </a:rPr>
              <a:t>Turner, a Greek scholar, puts the clincher on this usage in the Bible when he explains </a:t>
            </a:r>
            <a:r>
              <a:rPr lang="en-US" sz="2800" dirty="0" smtClean="0">
                <a:effectLst/>
              </a:rPr>
              <a:t>the</a:t>
            </a:r>
            <a:endParaRPr lang="en-US" sz="2800" dirty="0">
              <a:effectLst/>
              <a:ea typeface="+mn-ea"/>
              <a:cs typeface="+mn-cs"/>
            </a:endParaRPr>
          </a:p>
        </p:txBody>
      </p:sp>
      <p:sp>
        <p:nvSpPr>
          <p:cNvPr id="5" name="Slide Number Placeholder 4"/>
          <p:cNvSpPr>
            <a:spLocks noGrp="1"/>
          </p:cNvSpPr>
          <p:nvPr>
            <p:ph type="sldNum" sz="quarter" idx="12"/>
          </p:nvPr>
        </p:nvSpPr>
        <p:spPr/>
        <p:txBody>
          <a:bodyPr/>
          <a:lstStyle/>
          <a:p>
            <a:pPr>
              <a:defRPr/>
            </a:pPr>
            <a:fld id="{0DF7A7A0-8BBA-4966-80EC-13F49EE13F00}" type="slidenum">
              <a:rPr lang="en-US" smtClean="0">
                <a:solidFill>
                  <a:srgbClr val="FFFFFF"/>
                </a:solidFill>
              </a:rPr>
              <a:pPr>
                <a:defRPr/>
              </a:pPr>
              <a:t>361</a:t>
            </a:fld>
            <a:endParaRPr lang="en-US">
              <a:solidFill>
                <a:srgbClr val="FFFFFF"/>
              </a:solidFill>
            </a:endParaRPr>
          </a:p>
        </p:txBody>
      </p:sp>
      <p:sp>
        <p:nvSpPr>
          <p:cNvPr id="3" name="Footer Placeholder 2"/>
          <p:cNvSpPr>
            <a:spLocks noGrp="1"/>
          </p:cNvSpPr>
          <p:nvPr>
            <p:ph type="ftr" sz="quarter" idx="11"/>
          </p:nvPr>
        </p:nvSpPr>
        <p:spPr/>
        <p:txBody>
          <a:bodyPr/>
          <a:lstStyle/>
          <a:p>
            <a:pPr>
              <a:defRPr/>
            </a:pPr>
            <a:r>
              <a:rPr lang="en-US" dirty="0" smtClean="0">
                <a:solidFill>
                  <a:srgbClr val="FFFFFF"/>
                </a:solidFill>
              </a:rPr>
              <a:t>Allen Dvorak</a:t>
            </a:r>
            <a:endParaRPr lang="en-US" dirty="0">
              <a:solidFill>
                <a:srgbClr val="FFFFFF"/>
              </a:solidFill>
            </a:endParaRPr>
          </a:p>
        </p:txBody>
      </p:sp>
    </p:spTree>
    <p:extLst>
      <p:ext uri="{BB962C8B-B14F-4D97-AF65-F5344CB8AC3E}">
        <p14:creationId xmlns:p14="http://schemas.microsoft.com/office/powerpoint/2010/main" val="84290071"/>
      </p:ext>
    </p:extLst>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par>
    </p:tnLst>
  </p:timing>
</p:sld>
</file>

<file path=ppt/slides/slide3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p:cNvSpPr>
            <a:spLocks noGrp="1"/>
          </p:cNvSpPr>
          <p:nvPr>
            <p:ph type="title"/>
          </p:nvPr>
        </p:nvSpPr>
        <p:spPr/>
        <p:txBody>
          <a:bodyPr/>
          <a:lstStyle/>
          <a:p>
            <a:r>
              <a:rPr lang="en-US" dirty="0" smtClean="0">
                <a:latin typeface="Arial Black" pitchFamily="34" charset="0"/>
              </a:rPr>
              <a:t>Distributive Singular</a:t>
            </a:r>
            <a:endParaRPr lang="en-US" dirty="0">
              <a:latin typeface="Arial Black" pitchFamily="34" charset="0"/>
            </a:endParaRPr>
          </a:p>
        </p:txBody>
      </p:sp>
      <p:sp>
        <p:nvSpPr>
          <p:cNvPr id="7" name="Content Placeholder 6"/>
          <p:cNvSpPr>
            <a:spLocks noGrp="1"/>
          </p:cNvSpPr>
          <p:nvPr>
            <p:ph idx="1"/>
          </p:nvPr>
        </p:nvSpPr>
        <p:spPr/>
        <p:txBody>
          <a:bodyPr/>
          <a:lstStyle/>
          <a:p>
            <a:pPr marL="0" indent="0">
              <a:spcBef>
                <a:spcPts val="0"/>
              </a:spcBef>
              <a:spcAft>
                <a:spcPts val="2400"/>
              </a:spcAft>
              <a:buNone/>
            </a:pPr>
            <a:r>
              <a:rPr lang="en-US" sz="2800" dirty="0">
                <a:effectLst/>
              </a:rPr>
              <a:t>reason for </a:t>
            </a:r>
            <a:r>
              <a:rPr lang="en-US" sz="2800" dirty="0" smtClean="0">
                <a:effectLst/>
              </a:rPr>
              <a:t>its prevalence</a:t>
            </a:r>
            <a:r>
              <a:rPr lang="en-US" sz="2800" dirty="0">
                <a:effectLst/>
              </a:rPr>
              <a:t>, ‘Contrary to normal Greek and Latin practice, </a:t>
            </a:r>
            <a:r>
              <a:rPr lang="en-US" sz="2800" b="1" dirty="0">
                <a:solidFill>
                  <a:srgbClr val="FFFF00"/>
                </a:solidFill>
                <a:effectLst/>
              </a:rPr>
              <a:t>the N.T. sometimes follows the Aram. and Hebrew preference for a distributive singular</a:t>
            </a:r>
            <a:r>
              <a:rPr lang="en-US" sz="2800" dirty="0">
                <a:solidFill>
                  <a:srgbClr val="FFFF00"/>
                </a:solidFill>
                <a:effectLst/>
              </a:rPr>
              <a:t>’ </a:t>
            </a:r>
            <a:r>
              <a:rPr lang="en-US" sz="2800" dirty="0">
                <a:effectLst/>
              </a:rPr>
              <a:t>(Moulton 23) and gives numerous examples in his grammar on page 23.” </a:t>
            </a:r>
            <a:r>
              <a:rPr lang="en-US" sz="2000" dirty="0"/>
              <a:t>(“AD 70: The End?” </a:t>
            </a:r>
            <a:r>
              <a:rPr lang="en-US" sz="2000" i="1" dirty="0"/>
              <a:t>The Doctrine of Last Things</a:t>
            </a:r>
            <a:r>
              <a:rPr lang="en-US" sz="2000" dirty="0"/>
              <a:t>, 1986 Florida College Lectures</a:t>
            </a:r>
            <a:r>
              <a:rPr lang="en-US" sz="2000" dirty="0" smtClean="0"/>
              <a:t>, 228-229)</a:t>
            </a:r>
            <a:endParaRPr lang="en-US" sz="2000" dirty="0">
              <a:effectLst/>
            </a:endParaRPr>
          </a:p>
        </p:txBody>
      </p:sp>
      <p:sp>
        <p:nvSpPr>
          <p:cNvPr id="5" name="Slide Number Placeholder 4"/>
          <p:cNvSpPr>
            <a:spLocks noGrp="1"/>
          </p:cNvSpPr>
          <p:nvPr>
            <p:ph type="sldNum" sz="quarter" idx="12"/>
          </p:nvPr>
        </p:nvSpPr>
        <p:spPr/>
        <p:txBody>
          <a:bodyPr/>
          <a:lstStyle/>
          <a:p>
            <a:pPr>
              <a:defRPr/>
            </a:pPr>
            <a:fld id="{0DF7A7A0-8BBA-4966-80EC-13F49EE13F00}" type="slidenum">
              <a:rPr lang="en-US" smtClean="0">
                <a:solidFill>
                  <a:srgbClr val="FFFFFF"/>
                </a:solidFill>
              </a:rPr>
              <a:pPr>
                <a:defRPr/>
              </a:pPr>
              <a:t>362</a:t>
            </a:fld>
            <a:endParaRPr lang="en-US">
              <a:solidFill>
                <a:srgbClr val="FFFFFF"/>
              </a:solidFill>
            </a:endParaRPr>
          </a:p>
        </p:txBody>
      </p:sp>
      <p:sp>
        <p:nvSpPr>
          <p:cNvPr id="3" name="Footer Placeholder 2"/>
          <p:cNvSpPr>
            <a:spLocks noGrp="1"/>
          </p:cNvSpPr>
          <p:nvPr>
            <p:ph type="ftr" sz="quarter" idx="11"/>
          </p:nvPr>
        </p:nvSpPr>
        <p:spPr/>
        <p:txBody>
          <a:bodyPr/>
          <a:lstStyle/>
          <a:p>
            <a:pPr>
              <a:defRPr/>
            </a:pPr>
            <a:r>
              <a:rPr lang="en-US" smtClean="0">
                <a:solidFill>
                  <a:srgbClr val="FFFFFF"/>
                </a:solidFill>
              </a:rPr>
              <a:t>Allen Dvorak</a:t>
            </a:r>
            <a:endParaRPr lang="en-US">
              <a:solidFill>
                <a:srgbClr val="FFFFFF"/>
              </a:solidFill>
            </a:endParaRPr>
          </a:p>
        </p:txBody>
      </p:sp>
    </p:spTree>
    <p:extLst>
      <p:ext uri="{BB962C8B-B14F-4D97-AF65-F5344CB8AC3E}">
        <p14:creationId xmlns:p14="http://schemas.microsoft.com/office/powerpoint/2010/main" val="1627571439"/>
      </p:ext>
    </p:extLst>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par>
    </p:tnLst>
  </p:timing>
</p:sld>
</file>

<file path=ppt/slides/slide3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l">
              <a:defRPr/>
            </a:pPr>
            <a:r>
              <a:rPr lang="en-US" sz="3000" dirty="0" smtClean="0">
                <a:solidFill>
                  <a:schemeClr val="tx1"/>
                </a:solidFill>
                <a:latin typeface="+mn-lt"/>
              </a:rPr>
              <a:t>Paul Preached Nothing Except</a:t>
            </a:r>
            <a:br>
              <a:rPr lang="en-US" sz="3000" dirty="0" smtClean="0">
                <a:solidFill>
                  <a:schemeClr val="tx1"/>
                </a:solidFill>
                <a:latin typeface="+mn-lt"/>
              </a:rPr>
            </a:br>
            <a:r>
              <a:rPr lang="en-US" dirty="0" smtClean="0">
                <a:solidFill>
                  <a:schemeClr val="tx1"/>
                </a:solidFill>
              </a:rPr>
              <a:t>Moses &amp; The Prophets</a:t>
            </a:r>
            <a:endParaRPr lang="en-US" dirty="0">
              <a:solidFill>
                <a:schemeClr val="tx1"/>
              </a:solidFill>
            </a:endParaRPr>
          </a:p>
        </p:txBody>
      </p:sp>
      <p:sp>
        <p:nvSpPr>
          <p:cNvPr id="3" name="Content Placeholder 2"/>
          <p:cNvSpPr>
            <a:spLocks noGrp="1"/>
          </p:cNvSpPr>
          <p:nvPr>
            <p:ph idx="1"/>
          </p:nvPr>
        </p:nvSpPr>
        <p:spPr/>
        <p:txBody>
          <a:bodyPr/>
          <a:lstStyle/>
          <a:p>
            <a:pPr marL="463550" indent="-463550">
              <a:spcBef>
                <a:spcPts val="0"/>
              </a:spcBef>
              <a:spcAft>
                <a:spcPts val="3600"/>
              </a:spcAft>
              <a:defRPr/>
            </a:pPr>
            <a:r>
              <a:rPr lang="en-US" sz="2800" b="1" dirty="0" smtClean="0">
                <a:effectLst/>
              </a:rPr>
              <a:t>Acts </a:t>
            </a:r>
            <a:r>
              <a:rPr lang="en-US" sz="2800" b="1" dirty="0">
                <a:effectLst/>
              </a:rPr>
              <a:t>26:22</a:t>
            </a:r>
            <a:r>
              <a:rPr lang="en-US" sz="2800" b="1" dirty="0" smtClean="0">
                <a:effectLst/>
              </a:rPr>
              <a:t>:  </a:t>
            </a:r>
            <a:r>
              <a:rPr lang="en-US" sz="2800" dirty="0" smtClean="0">
                <a:effectLst/>
              </a:rPr>
              <a:t>Therefore</a:t>
            </a:r>
            <a:r>
              <a:rPr lang="en-US" sz="2800" dirty="0">
                <a:effectLst/>
              </a:rPr>
              <a:t>, having obtained help from God, to this day I stand, witnessing both to small and great, </a:t>
            </a:r>
            <a:r>
              <a:rPr lang="en-US" sz="2800" b="1" dirty="0">
                <a:solidFill>
                  <a:srgbClr val="FFFF00"/>
                </a:solidFill>
                <a:effectLst/>
              </a:rPr>
              <a:t>saying no other things than those which the prophets and Moses said would come</a:t>
            </a:r>
            <a:r>
              <a:rPr lang="en-US" sz="2800" dirty="0">
                <a:effectLst/>
              </a:rPr>
              <a:t>— </a:t>
            </a:r>
          </a:p>
          <a:p>
            <a:pPr marL="463550" indent="-463550">
              <a:spcBef>
                <a:spcPts val="0"/>
              </a:spcBef>
              <a:spcAft>
                <a:spcPts val="3600"/>
              </a:spcAft>
              <a:defRPr/>
            </a:pPr>
            <a:r>
              <a:rPr lang="en-US" sz="2800" b="1" dirty="0" smtClean="0">
                <a:effectLst/>
              </a:rPr>
              <a:t>Acts </a:t>
            </a:r>
            <a:r>
              <a:rPr lang="en-US" sz="2800" b="1" dirty="0">
                <a:effectLst/>
              </a:rPr>
              <a:t>26:23</a:t>
            </a:r>
            <a:r>
              <a:rPr lang="en-US" sz="2800" b="1" dirty="0" smtClean="0">
                <a:effectLst/>
              </a:rPr>
              <a:t>:  </a:t>
            </a:r>
            <a:r>
              <a:rPr lang="en-US" sz="2800" b="1" dirty="0" smtClean="0">
                <a:solidFill>
                  <a:srgbClr val="00B0F0"/>
                </a:solidFill>
                <a:effectLst/>
              </a:rPr>
              <a:t>that</a:t>
            </a:r>
            <a:r>
              <a:rPr lang="en-US" sz="2800" dirty="0" smtClean="0">
                <a:effectLst/>
              </a:rPr>
              <a:t> </a:t>
            </a:r>
            <a:r>
              <a:rPr lang="en-US" sz="2800" dirty="0">
                <a:effectLst/>
              </a:rPr>
              <a:t>the Christ would </a:t>
            </a:r>
            <a:r>
              <a:rPr lang="en-US" sz="2800" b="1" dirty="0">
                <a:solidFill>
                  <a:srgbClr val="FFFF00"/>
                </a:solidFill>
                <a:effectLst/>
              </a:rPr>
              <a:t>suffer</a:t>
            </a:r>
            <a:r>
              <a:rPr lang="en-US" sz="2800" dirty="0">
                <a:effectLst/>
              </a:rPr>
              <a:t>, that He would be the first to </a:t>
            </a:r>
            <a:r>
              <a:rPr lang="en-US" sz="2800" b="1" dirty="0">
                <a:solidFill>
                  <a:srgbClr val="FFFF00"/>
                </a:solidFill>
                <a:effectLst/>
              </a:rPr>
              <a:t>rise from the dead</a:t>
            </a:r>
            <a:r>
              <a:rPr lang="en-US" sz="2800" dirty="0">
                <a:effectLst/>
              </a:rPr>
              <a:t>, and would </a:t>
            </a:r>
            <a:r>
              <a:rPr lang="en-US" sz="2800" b="1" dirty="0">
                <a:solidFill>
                  <a:srgbClr val="FFFF00"/>
                </a:solidFill>
                <a:effectLst/>
              </a:rPr>
              <a:t>proclaim light </a:t>
            </a:r>
            <a:r>
              <a:rPr lang="en-US" sz="2800" dirty="0">
                <a:effectLst/>
              </a:rPr>
              <a:t>to the Jewish people and to the Gentiles</a:t>
            </a:r>
            <a:r>
              <a:rPr lang="en-US" sz="2800" dirty="0" smtClean="0">
                <a:effectLst/>
              </a:rPr>
              <a:t>.”</a:t>
            </a:r>
            <a:endParaRPr lang="en-US" sz="2800" dirty="0">
              <a:effectLst/>
            </a:endParaRPr>
          </a:p>
        </p:txBody>
      </p:sp>
      <p:sp>
        <p:nvSpPr>
          <p:cNvPr id="4" name="Slide Number Placeholder 3"/>
          <p:cNvSpPr>
            <a:spLocks noGrp="1"/>
          </p:cNvSpPr>
          <p:nvPr>
            <p:ph type="sldNum" sz="quarter" idx="12"/>
          </p:nvPr>
        </p:nvSpPr>
        <p:spPr/>
        <p:txBody>
          <a:bodyPr/>
          <a:lstStyle/>
          <a:p>
            <a:pPr>
              <a:defRPr/>
            </a:pPr>
            <a:fld id="{2B73C8AA-2DCD-4E39-BC74-8C947EABFF21}" type="slidenum">
              <a:rPr lang="en-US">
                <a:solidFill>
                  <a:srgbClr val="FFFFFF"/>
                </a:solidFill>
              </a:rPr>
              <a:pPr>
                <a:defRPr/>
              </a:pPr>
              <a:t>363</a:t>
            </a:fld>
            <a:endParaRPr lang="en-US">
              <a:solidFill>
                <a:srgbClr val="FFFFFF"/>
              </a:solidFill>
            </a:endParaRPr>
          </a:p>
        </p:txBody>
      </p:sp>
      <p:cxnSp>
        <p:nvCxnSpPr>
          <p:cNvPr id="7" name="Straight Arrow Connector 6"/>
          <p:cNvCxnSpPr/>
          <p:nvPr/>
        </p:nvCxnSpPr>
        <p:spPr bwMode="auto">
          <a:xfrm flipH="1">
            <a:off x="3733800" y="3387090"/>
            <a:ext cx="876300" cy="803910"/>
          </a:xfrm>
          <a:prstGeom prst="straightConnector1">
            <a:avLst/>
          </a:prstGeom>
          <a:solidFill>
            <a:schemeClr val="accent1"/>
          </a:solidFill>
          <a:ln w="76200" cap="flat" cmpd="sng" algn="ctr">
            <a:solidFill>
              <a:schemeClr val="tx1"/>
            </a:solidFill>
            <a:prstDash val="solid"/>
            <a:round/>
            <a:headEnd type="none" w="med" len="med"/>
            <a:tailEnd type="arrow"/>
          </a:ln>
          <a:effectLst/>
        </p:spPr>
      </p:cxnSp>
      <p:sp>
        <p:nvSpPr>
          <p:cNvPr id="6" name="Footer Placeholder 5"/>
          <p:cNvSpPr>
            <a:spLocks noGrp="1"/>
          </p:cNvSpPr>
          <p:nvPr>
            <p:ph type="ftr" sz="quarter" idx="11"/>
          </p:nvPr>
        </p:nvSpPr>
        <p:spPr/>
        <p:txBody>
          <a:bodyPr/>
          <a:lstStyle/>
          <a:p>
            <a:pPr>
              <a:defRPr/>
            </a:pPr>
            <a:r>
              <a:rPr lang="en-US" smtClean="0">
                <a:solidFill>
                  <a:srgbClr val="FFFFFF"/>
                </a:solidFill>
              </a:rPr>
              <a:t>Allen Dvorak</a:t>
            </a:r>
            <a:endParaRPr lang="en-US">
              <a:solidFill>
                <a:srgbClr val="FFFFFF"/>
              </a:solidFill>
            </a:endParaRPr>
          </a:p>
        </p:txBody>
      </p:sp>
    </p:spTree>
    <p:extLst>
      <p:ext uri="{BB962C8B-B14F-4D97-AF65-F5344CB8AC3E}">
        <p14:creationId xmlns:p14="http://schemas.microsoft.com/office/powerpoint/2010/main" val="3788229059"/>
      </p:ext>
    </p:extLst>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p:cTn id="7" dur="500" fill="hold"/>
                                        <p:tgtEl>
                                          <p:spTgt spid="3">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3">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3">
                                            <p:txEl>
                                              <p:pRg st="0" end="0"/>
                                            </p:txEl>
                                          </p:spTgt>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3">
                                            <p:txEl>
                                              <p:pRg st="1" end="1"/>
                                            </p:txEl>
                                          </p:spTgt>
                                        </p:tgtEl>
                                        <p:attrNameLst>
                                          <p:attrName>style.visibility</p:attrName>
                                        </p:attrNameLst>
                                      </p:cBhvr>
                                      <p:to>
                                        <p:strVal val="visible"/>
                                      </p:to>
                                    </p:set>
                                    <p:anim calcmode="lin" valueType="num">
                                      <p:cBhvr>
                                        <p:cTn id="14" dur="500" fill="hold"/>
                                        <p:tgtEl>
                                          <p:spTgt spid="3">
                                            <p:txEl>
                                              <p:pRg st="1" end="1"/>
                                            </p:txEl>
                                          </p:spTgt>
                                        </p:tgtEl>
                                        <p:attrNameLst>
                                          <p:attrName>ppt_w</p:attrName>
                                        </p:attrNameLst>
                                      </p:cBhvr>
                                      <p:tavLst>
                                        <p:tav tm="0">
                                          <p:val>
                                            <p:fltVal val="0"/>
                                          </p:val>
                                        </p:tav>
                                        <p:tav tm="100000">
                                          <p:val>
                                            <p:strVal val="#ppt_w"/>
                                          </p:val>
                                        </p:tav>
                                      </p:tavLst>
                                    </p:anim>
                                    <p:anim calcmode="lin" valueType="num">
                                      <p:cBhvr>
                                        <p:cTn id="15" dur="500" fill="hold"/>
                                        <p:tgtEl>
                                          <p:spTgt spid="3">
                                            <p:txEl>
                                              <p:pRg st="1" end="1"/>
                                            </p:txEl>
                                          </p:spTgt>
                                        </p:tgtEl>
                                        <p:attrNameLst>
                                          <p:attrName>ppt_h</p:attrName>
                                        </p:attrNameLst>
                                      </p:cBhvr>
                                      <p:tavLst>
                                        <p:tav tm="0">
                                          <p:val>
                                            <p:fltVal val="0"/>
                                          </p:val>
                                        </p:tav>
                                        <p:tav tm="100000">
                                          <p:val>
                                            <p:strVal val="#ppt_h"/>
                                          </p:val>
                                        </p:tav>
                                      </p:tavLst>
                                    </p:anim>
                                    <p:animEffect transition="in" filter="fade">
                                      <p:cBhvr>
                                        <p:cTn id="16" dur="500"/>
                                        <p:tgtEl>
                                          <p:spTgt spid="3">
                                            <p:txEl>
                                              <p:pRg st="1" end="1"/>
                                            </p:txEl>
                                          </p:spTgt>
                                        </p:tgtEl>
                                      </p:cBhvr>
                                    </p:animEffect>
                                  </p:childTnLst>
                                </p:cTn>
                              </p:par>
                            </p:childTnLst>
                          </p:cTn>
                        </p:par>
                      </p:childTnLst>
                    </p:cTn>
                  </p:par>
                  <p:par>
                    <p:cTn id="17" fill="hold">
                      <p:stCondLst>
                        <p:cond delay="indefinite"/>
                      </p:stCondLst>
                      <p:childTnLst>
                        <p:par>
                          <p:cTn id="18" fill="hold">
                            <p:stCondLst>
                              <p:cond delay="0"/>
                            </p:stCondLst>
                            <p:childTnLst>
                              <p:par>
                                <p:cTn id="19" presetID="22" presetClass="entr" presetSubtype="1" fill="hold" nodeType="clickEffect">
                                  <p:stCondLst>
                                    <p:cond delay="0"/>
                                  </p:stCondLst>
                                  <p:childTnLst>
                                    <p:set>
                                      <p:cBhvr>
                                        <p:cTn id="20" dur="1" fill="hold">
                                          <p:stCondLst>
                                            <p:cond delay="0"/>
                                          </p:stCondLst>
                                        </p:cTn>
                                        <p:tgtEl>
                                          <p:spTgt spid="7"/>
                                        </p:tgtEl>
                                        <p:attrNameLst>
                                          <p:attrName>style.visibility</p:attrName>
                                        </p:attrNameLst>
                                      </p:cBhvr>
                                      <p:to>
                                        <p:strVal val="visible"/>
                                      </p:to>
                                    </p:set>
                                    <p:animEffect transition="in" filter="wipe(up)">
                                      <p:cBhvr>
                                        <p:cTn id="21"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3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l">
              <a:defRPr/>
            </a:pPr>
            <a:r>
              <a:rPr lang="en-US" sz="3000" dirty="0" smtClean="0">
                <a:solidFill>
                  <a:schemeClr val="tx1"/>
                </a:solidFill>
                <a:latin typeface="+mn-lt"/>
              </a:rPr>
              <a:t>Resurrection Of</a:t>
            </a:r>
            <a:r>
              <a:rPr lang="en-US" sz="4000" dirty="0" smtClean="0">
                <a:solidFill>
                  <a:schemeClr val="tx1"/>
                </a:solidFill>
              </a:rPr>
              <a:t/>
            </a:r>
            <a:br>
              <a:rPr lang="en-US" sz="4000" dirty="0" smtClean="0">
                <a:solidFill>
                  <a:schemeClr val="tx1"/>
                </a:solidFill>
              </a:rPr>
            </a:br>
            <a:r>
              <a:rPr lang="en-US" dirty="0" smtClean="0">
                <a:solidFill>
                  <a:schemeClr val="tx1"/>
                </a:solidFill>
              </a:rPr>
              <a:t>Human Bodies</a:t>
            </a:r>
            <a:endParaRPr lang="en-US" dirty="0">
              <a:solidFill>
                <a:schemeClr val="tx1"/>
              </a:solidFill>
            </a:endParaRPr>
          </a:p>
        </p:txBody>
      </p:sp>
      <p:sp>
        <p:nvSpPr>
          <p:cNvPr id="3" name="Content Placeholder 2"/>
          <p:cNvSpPr>
            <a:spLocks noGrp="1"/>
          </p:cNvSpPr>
          <p:nvPr>
            <p:ph idx="1"/>
          </p:nvPr>
        </p:nvSpPr>
        <p:spPr/>
        <p:txBody>
          <a:bodyPr/>
          <a:lstStyle/>
          <a:p>
            <a:pPr marL="463550" indent="-463550">
              <a:spcBef>
                <a:spcPts val="0"/>
              </a:spcBef>
              <a:spcAft>
                <a:spcPts val="2400"/>
              </a:spcAft>
              <a:defRPr/>
            </a:pPr>
            <a:r>
              <a:rPr lang="en-US" sz="2800" dirty="0">
                <a:solidFill>
                  <a:srgbClr val="FFFF00"/>
                </a:solidFill>
                <a:effectLst/>
                <a:latin typeface="+mj-lt"/>
              </a:rPr>
              <a:t>OT</a:t>
            </a:r>
            <a:r>
              <a:rPr lang="en-US" sz="2800" dirty="0" smtClean="0">
                <a:effectLst>
                  <a:outerShdw blurRad="38100" dist="38100" dir="2700000" algn="tl">
                    <a:srgbClr val="000000">
                      <a:alpha val="43137"/>
                    </a:srgbClr>
                  </a:outerShdw>
                </a:effectLst>
              </a:rPr>
              <a:t>  (</a:t>
            </a:r>
            <a:r>
              <a:rPr lang="en-US" sz="2800" dirty="0">
                <a:effectLst>
                  <a:outerShdw blurRad="38100" dist="38100" dir="2700000" algn="tl">
                    <a:srgbClr val="000000">
                      <a:alpha val="43137"/>
                    </a:srgbClr>
                  </a:outerShdw>
                </a:effectLst>
              </a:rPr>
              <a:t>Isa. 26:16-19; Dan. 12:1-3; Job 14:14 &amp; 19:26; Psa. 16:9-11; </a:t>
            </a:r>
            <a:r>
              <a:rPr lang="en-US" sz="2800" dirty="0" smtClean="0">
                <a:effectLst>
                  <a:outerShdw blurRad="38100" dist="38100" dir="2700000" algn="tl">
                    <a:srgbClr val="000000">
                      <a:alpha val="43137"/>
                    </a:srgbClr>
                  </a:outerShdw>
                </a:effectLst>
              </a:rPr>
              <a:t>17:15; 49:15</a:t>
            </a:r>
            <a:r>
              <a:rPr lang="en-US" sz="2800" dirty="0">
                <a:effectLst>
                  <a:outerShdw blurRad="38100" dist="38100" dir="2700000" algn="tl">
                    <a:srgbClr val="000000">
                      <a:alpha val="43137"/>
                    </a:srgbClr>
                  </a:outerShdw>
                </a:effectLst>
              </a:rPr>
              <a:t>; </a:t>
            </a:r>
            <a:r>
              <a:rPr lang="en-US" sz="2800" dirty="0" smtClean="0">
                <a:effectLst>
                  <a:outerShdw blurRad="38100" dist="38100" dir="2700000" algn="tl">
                    <a:srgbClr val="000000">
                      <a:alpha val="43137"/>
                    </a:srgbClr>
                  </a:outerShdw>
                </a:effectLst>
              </a:rPr>
              <a:t>73:24)</a:t>
            </a:r>
          </a:p>
          <a:p>
            <a:pPr marL="463550" indent="-463550">
              <a:spcBef>
                <a:spcPts val="0"/>
              </a:spcBef>
              <a:spcAft>
                <a:spcPts val="2400"/>
              </a:spcAft>
              <a:defRPr/>
            </a:pPr>
            <a:r>
              <a:rPr lang="en-US" sz="2800" dirty="0">
                <a:solidFill>
                  <a:srgbClr val="FFFF00"/>
                </a:solidFill>
                <a:effectLst/>
                <a:latin typeface="+mj-lt"/>
              </a:rPr>
              <a:t>Apocrypha</a:t>
            </a:r>
            <a:r>
              <a:rPr lang="en-US" sz="2800" dirty="0" smtClean="0">
                <a:effectLst>
                  <a:outerShdw blurRad="38100" dist="38100" dir="2700000" algn="tl">
                    <a:srgbClr val="000000">
                      <a:alpha val="43137"/>
                    </a:srgbClr>
                  </a:outerShdw>
                </a:effectLst>
              </a:rPr>
              <a:t>  (2 Macc. 7:10-13)</a:t>
            </a:r>
          </a:p>
          <a:p>
            <a:pPr marL="463550" indent="-463550">
              <a:spcBef>
                <a:spcPts val="0"/>
              </a:spcBef>
              <a:spcAft>
                <a:spcPts val="2400"/>
              </a:spcAft>
              <a:defRPr/>
            </a:pPr>
            <a:r>
              <a:rPr lang="en-US" sz="2800" dirty="0" err="1">
                <a:solidFill>
                  <a:srgbClr val="FFFF00"/>
                </a:solidFill>
                <a:effectLst/>
                <a:latin typeface="+mj-lt"/>
              </a:rPr>
              <a:t>Pseudepigrapha</a:t>
            </a:r>
            <a:r>
              <a:rPr lang="en-US" sz="2800" dirty="0" smtClean="0">
                <a:effectLst>
                  <a:outerShdw blurRad="38100" dist="38100" dir="2700000" algn="tl">
                    <a:srgbClr val="000000">
                      <a:alpha val="43137"/>
                    </a:srgbClr>
                  </a:outerShdw>
                </a:effectLst>
              </a:rPr>
              <a:t>  (cf</a:t>
            </a:r>
            <a:r>
              <a:rPr lang="en-US" sz="2800" dirty="0">
                <a:effectLst>
                  <a:outerShdw blurRad="38100" dist="38100" dir="2700000" algn="tl">
                    <a:srgbClr val="000000">
                      <a:alpha val="43137"/>
                    </a:srgbClr>
                  </a:outerShdw>
                </a:effectLst>
              </a:rPr>
              <a:t>. 1 En. 51:1; 62:14–16; 4 Ezra 7:32–33a; 2 Bar. 50:2, 4; T. Jud. 25:4-6; T. Benj. </a:t>
            </a:r>
            <a:r>
              <a:rPr lang="en-US" sz="2800" dirty="0" smtClean="0">
                <a:effectLst>
                  <a:outerShdw blurRad="38100" dist="38100" dir="2700000" algn="tl">
                    <a:srgbClr val="000000">
                      <a:alpha val="43137"/>
                    </a:srgbClr>
                  </a:outerShdw>
                </a:effectLst>
              </a:rPr>
              <a:t>10:6-10)</a:t>
            </a:r>
          </a:p>
          <a:p>
            <a:pPr marL="463550" indent="-463550">
              <a:spcBef>
                <a:spcPts val="0"/>
              </a:spcBef>
              <a:spcAft>
                <a:spcPts val="2400"/>
              </a:spcAft>
              <a:defRPr/>
            </a:pPr>
            <a:r>
              <a:rPr lang="en-US" sz="2800" dirty="0">
                <a:solidFill>
                  <a:srgbClr val="FFFF00"/>
                </a:solidFill>
                <a:effectLst/>
                <a:latin typeface="+mj-lt"/>
              </a:rPr>
              <a:t>NT</a:t>
            </a:r>
            <a:r>
              <a:rPr lang="en-US" sz="2800" dirty="0" smtClean="0">
                <a:effectLst>
                  <a:outerShdw blurRad="38100" dist="38100" dir="2700000" algn="tl">
                    <a:srgbClr val="000000">
                      <a:alpha val="43137"/>
                    </a:srgbClr>
                  </a:outerShdw>
                </a:effectLst>
              </a:rPr>
              <a:t>  (Jn. 11:24; Acts 23:6-8; 24:14-15; 26:6-8; Rom. 8:10-11; 1 Cor. 6:14; 2 Cor. 4:14; 5:1-5)</a:t>
            </a:r>
          </a:p>
          <a:p>
            <a:pPr marL="463550" indent="-463550">
              <a:spcBef>
                <a:spcPts val="0"/>
              </a:spcBef>
              <a:spcAft>
                <a:spcPts val="1200"/>
              </a:spcAft>
              <a:defRPr/>
            </a:pPr>
            <a:endParaRPr lang="en-US" sz="2800" dirty="0" smtClean="0"/>
          </a:p>
          <a:p>
            <a:pPr marL="463550" indent="-463550">
              <a:spcBef>
                <a:spcPts val="0"/>
              </a:spcBef>
              <a:spcAft>
                <a:spcPts val="2400"/>
              </a:spcAft>
              <a:defRPr/>
            </a:pPr>
            <a:endParaRPr lang="en-US" sz="2800" dirty="0"/>
          </a:p>
        </p:txBody>
      </p:sp>
      <p:sp>
        <p:nvSpPr>
          <p:cNvPr id="4" name="Slide Number Placeholder 3"/>
          <p:cNvSpPr>
            <a:spLocks noGrp="1"/>
          </p:cNvSpPr>
          <p:nvPr>
            <p:ph type="sldNum" sz="quarter" idx="12"/>
          </p:nvPr>
        </p:nvSpPr>
        <p:spPr/>
        <p:txBody>
          <a:bodyPr/>
          <a:lstStyle/>
          <a:p>
            <a:pPr>
              <a:defRPr/>
            </a:pPr>
            <a:fld id="{2B73C8AA-2DCD-4E39-BC74-8C947EABFF21}" type="slidenum">
              <a:rPr lang="en-US"/>
              <a:pPr>
                <a:defRPr/>
              </a:pPr>
              <a:t>364</a:t>
            </a:fld>
            <a:endParaRPr lang="en-US"/>
          </a:p>
        </p:txBody>
      </p:sp>
      <p:sp>
        <p:nvSpPr>
          <p:cNvPr id="6" name="Footer Placeholder 5"/>
          <p:cNvSpPr>
            <a:spLocks noGrp="1"/>
          </p:cNvSpPr>
          <p:nvPr>
            <p:ph type="ftr" sz="quarter" idx="11"/>
          </p:nvPr>
        </p:nvSpPr>
        <p:spPr/>
        <p:txBody>
          <a:bodyPr/>
          <a:lstStyle/>
          <a:p>
            <a:pPr>
              <a:defRPr/>
            </a:pPr>
            <a:r>
              <a:rPr lang="en-US" smtClean="0">
                <a:solidFill>
                  <a:srgbClr val="FFFFFF"/>
                </a:solidFill>
              </a:rPr>
              <a:t>Kevin Kay</a:t>
            </a:r>
            <a:endParaRPr lang="en-US">
              <a:solidFill>
                <a:srgbClr val="FFFFFF"/>
              </a:solidFill>
            </a:endParaRPr>
          </a:p>
        </p:txBody>
      </p:sp>
    </p:spTree>
    <p:extLst>
      <p:ext uri="{BB962C8B-B14F-4D97-AF65-F5344CB8AC3E}">
        <p14:creationId xmlns:p14="http://schemas.microsoft.com/office/powerpoint/2010/main" val="2079847861"/>
      </p:ext>
    </p:extLst>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par>
    </p:tnLst>
  </p:timing>
</p:sld>
</file>

<file path=ppt/slides/slide3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7"/>
          <p:cNvSpPr>
            <a:spLocks noGrp="1"/>
          </p:cNvSpPr>
          <p:nvPr>
            <p:ph type="title"/>
          </p:nvPr>
        </p:nvSpPr>
        <p:spPr/>
        <p:txBody>
          <a:bodyPr/>
          <a:lstStyle/>
          <a:p>
            <a:r>
              <a:rPr lang="en-US" dirty="0" smtClean="0"/>
              <a:t>NT Use Of OT</a:t>
            </a:r>
            <a:endParaRPr lang="en-US" dirty="0"/>
          </a:p>
        </p:txBody>
      </p:sp>
      <p:graphicFrame>
        <p:nvGraphicFramePr>
          <p:cNvPr id="10" name="Content Placeholder 9"/>
          <p:cNvGraphicFramePr>
            <a:graphicFrameLocks noGrp="1"/>
          </p:cNvGraphicFramePr>
          <p:nvPr>
            <p:ph idx="1"/>
            <p:extLst>
              <p:ext uri="{D42A27DB-BD31-4B8C-83A1-F6EECF244321}">
                <p14:modId xmlns:p14="http://schemas.microsoft.com/office/powerpoint/2010/main" val="3298794373"/>
              </p:ext>
            </p:extLst>
          </p:nvPr>
        </p:nvGraphicFramePr>
        <p:xfrm>
          <a:off x="457200" y="1600200"/>
          <a:ext cx="8229600" cy="4530725"/>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7" name="Slide Number Placeholder 6"/>
          <p:cNvSpPr>
            <a:spLocks noGrp="1"/>
          </p:cNvSpPr>
          <p:nvPr>
            <p:ph type="sldNum" sz="quarter" idx="12"/>
          </p:nvPr>
        </p:nvSpPr>
        <p:spPr/>
        <p:txBody>
          <a:bodyPr/>
          <a:lstStyle/>
          <a:p>
            <a:pPr>
              <a:defRPr/>
            </a:pPr>
            <a:fld id="{57EB8F9A-F809-40F9-9EF1-127337CB8CD4}" type="slidenum">
              <a:rPr lang="en-US" smtClean="0">
                <a:solidFill>
                  <a:srgbClr val="FFFFFF"/>
                </a:solidFill>
              </a:rPr>
              <a:pPr>
                <a:defRPr/>
              </a:pPr>
              <a:t>365</a:t>
            </a:fld>
            <a:endParaRPr lang="en-US">
              <a:solidFill>
                <a:srgbClr val="FFFFFF"/>
              </a:solidFill>
            </a:endParaRPr>
          </a:p>
        </p:txBody>
      </p:sp>
      <p:sp>
        <p:nvSpPr>
          <p:cNvPr id="3" name="Footer Placeholder 2"/>
          <p:cNvSpPr>
            <a:spLocks noGrp="1"/>
          </p:cNvSpPr>
          <p:nvPr>
            <p:ph type="ftr" sz="quarter" idx="11"/>
          </p:nvPr>
        </p:nvSpPr>
        <p:spPr/>
        <p:txBody>
          <a:bodyPr/>
          <a:lstStyle/>
          <a:p>
            <a:pPr>
              <a:defRPr/>
            </a:pPr>
            <a:r>
              <a:rPr lang="en-US" dirty="0" smtClean="0">
                <a:solidFill>
                  <a:srgbClr val="FFFFFF"/>
                </a:solidFill>
              </a:rPr>
              <a:t>Allen Dvorak</a:t>
            </a:r>
            <a:endParaRPr lang="en-US" dirty="0">
              <a:solidFill>
                <a:srgbClr val="FFFFFF"/>
              </a:solidFill>
            </a:endParaRPr>
          </a:p>
        </p:txBody>
      </p:sp>
    </p:spTree>
    <p:extLst>
      <p:ext uri="{BB962C8B-B14F-4D97-AF65-F5344CB8AC3E}">
        <p14:creationId xmlns:p14="http://schemas.microsoft.com/office/powerpoint/2010/main" val="1071892977"/>
      </p:ext>
    </p:extLst>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par>
    </p:tnLst>
  </p:timing>
</p:sld>
</file>

<file path=ppt/slides/slide3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7"/>
          <p:cNvSpPr>
            <a:spLocks noGrp="1"/>
          </p:cNvSpPr>
          <p:nvPr>
            <p:ph type="title"/>
          </p:nvPr>
        </p:nvSpPr>
        <p:spPr/>
        <p:txBody>
          <a:bodyPr/>
          <a:lstStyle/>
          <a:p>
            <a:r>
              <a:rPr lang="en-US" dirty="0" smtClean="0"/>
              <a:t>NT Use Of OT</a:t>
            </a:r>
            <a:endParaRPr lang="en-US" dirty="0"/>
          </a:p>
        </p:txBody>
      </p:sp>
      <p:graphicFrame>
        <p:nvGraphicFramePr>
          <p:cNvPr id="10" name="Content Placeholder 9"/>
          <p:cNvGraphicFramePr>
            <a:graphicFrameLocks noGrp="1"/>
          </p:cNvGraphicFramePr>
          <p:nvPr>
            <p:ph idx="1"/>
            <p:extLst>
              <p:ext uri="{D42A27DB-BD31-4B8C-83A1-F6EECF244321}">
                <p14:modId xmlns:p14="http://schemas.microsoft.com/office/powerpoint/2010/main" val="1288885844"/>
              </p:ext>
            </p:extLst>
          </p:nvPr>
        </p:nvGraphicFramePr>
        <p:xfrm>
          <a:off x="457200" y="1600200"/>
          <a:ext cx="8229600" cy="4530725"/>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7" name="Slide Number Placeholder 6"/>
          <p:cNvSpPr>
            <a:spLocks noGrp="1"/>
          </p:cNvSpPr>
          <p:nvPr>
            <p:ph type="sldNum" sz="quarter" idx="12"/>
          </p:nvPr>
        </p:nvSpPr>
        <p:spPr/>
        <p:txBody>
          <a:bodyPr/>
          <a:lstStyle/>
          <a:p>
            <a:pPr>
              <a:defRPr/>
            </a:pPr>
            <a:fld id="{57EB8F9A-F809-40F9-9EF1-127337CB8CD4}" type="slidenum">
              <a:rPr lang="en-US" smtClean="0">
                <a:solidFill>
                  <a:srgbClr val="FFFFFF"/>
                </a:solidFill>
              </a:rPr>
              <a:pPr>
                <a:defRPr/>
              </a:pPr>
              <a:t>366</a:t>
            </a:fld>
            <a:endParaRPr lang="en-US">
              <a:solidFill>
                <a:srgbClr val="FFFFFF"/>
              </a:solidFill>
            </a:endParaRPr>
          </a:p>
        </p:txBody>
      </p:sp>
      <p:sp>
        <p:nvSpPr>
          <p:cNvPr id="3" name="Footer Placeholder 2"/>
          <p:cNvSpPr>
            <a:spLocks noGrp="1"/>
          </p:cNvSpPr>
          <p:nvPr>
            <p:ph type="ftr" sz="quarter" idx="11"/>
          </p:nvPr>
        </p:nvSpPr>
        <p:spPr/>
        <p:txBody>
          <a:bodyPr/>
          <a:lstStyle/>
          <a:p>
            <a:pPr>
              <a:defRPr/>
            </a:pPr>
            <a:r>
              <a:rPr lang="en-US" smtClean="0">
                <a:solidFill>
                  <a:srgbClr val="FFFFFF"/>
                </a:solidFill>
              </a:rPr>
              <a:t>Allen Dvorak</a:t>
            </a:r>
            <a:endParaRPr lang="en-US">
              <a:solidFill>
                <a:srgbClr val="FFFFFF"/>
              </a:solidFill>
            </a:endParaRPr>
          </a:p>
        </p:txBody>
      </p:sp>
    </p:spTree>
    <p:extLst>
      <p:ext uri="{BB962C8B-B14F-4D97-AF65-F5344CB8AC3E}">
        <p14:creationId xmlns:p14="http://schemas.microsoft.com/office/powerpoint/2010/main" val="1537462773"/>
      </p:ext>
    </p:extLst>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par>
    </p:tnLst>
  </p:timing>
</p:sld>
</file>

<file path=ppt/slides/slide3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22" name="Rectangle 2"/>
          <p:cNvSpPr>
            <a:spLocks noGrp="1" noChangeArrowheads="1"/>
          </p:cNvSpPr>
          <p:nvPr>
            <p:ph type="title"/>
          </p:nvPr>
        </p:nvSpPr>
        <p:spPr>
          <a:xfrm>
            <a:off x="609600" y="381000"/>
            <a:ext cx="7772400" cy="990600"/>
          </a:xfrm>
        </p:spPr>
        <p:txBody>
          <a:bodyPr/>
          <a:lstStyle/>
          <a:p>
            <a:pPr>
              <a:defRPr/>
            </a:pPr>
            <a:r>
              <a:rPr lang="en-US" dirty="0"/>
              <a:t>The Body</a:t>
            </a:r>
          </a:p>
        </p:txBody>
      </p:sp>
      <p:graphicFrame>
        <p:nvGraphicFramePr>
          <p:cNvPr id="30786" name="Group 66"/>
          <p:cNvGraphicFramePr>
            <a:graphicFrameLocks noGrp="1"/>
          </p:cNvGraphicFramePr>
          <p:nvPr>
            <p:ph type="tbl" idx="1"/>
            <p:extLst>
              <p:ext uri="{D42A27DB-BD31-4B8C-83A1-F6EECF244321}">
                <p14:modId xmlns:p14="http://schemas.microsoft.com/office/powerpoint/2010/main" val="2590282517"/>
              </p:ext>
            </p:extLst>
          </p:nvPr>
        </p:nvGraphicFramePr>
        <p:xfrm>
          <a:off x="609600" y="1524000"/>
          <a:ext cx="8077200" cy="4590436"/>
        </p:xfrm>
        <a:graphic>
          <a:graphicData uri="http://schemas.openxmlformats.org/drawingml/2006/table">
            <a:tbl>
              <a:tblPr firstRow="1" bandCol="1">
                <a:tableStyleId>{08FB837D-C827-4EFA-A057-4D05807E0F7C}</a:tableStyleId>
              </a:tblPr>
              <a:tblGrid>
                <a:gridCol w="2692400"/>
                <a:gridCol w="2692400"/>
                <a:gridCol w="2692400"/>
              </a:tblGrid>
              <a:tr h="587418">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90000"/>
                        <a:buFont typeface="Wingdings" pitchFamily="2" charset="2"/>
                        <a:buNone/>
                        <a:tabLst/>
                      </a:pPr>
                      <a:r>
                        <a:rPr kumimoji="0" lang="en-US" sz="2500" u="none" strike="noStrike" cap="none" normalizeH="0" baseline="0" dirty="0">
                          <a:ln>
                            <a:noFill/>
                          </a:ln>
                          <a:effectLst>
                            <a:outerShdw blurRad="38100" dist="38100" dir="2700000" algn="tl">
                              <a:srgbClr val="000000"/>
                            </a:outerShdw>
                          </a:effectLst>
                        </a:rPr>
                        <a:t>Physical Body</a:t>
                      </a:r>
                      <a:endParaRPr kumimoji="0" lang="en-US" sz="2500" b="1" i="0" u="none" strike="noStrike" cap="none" normalizeH="0" baseline="0" dirty="0">
                        <a:ln>
                          <a:noFill/>
                        </a:ln>
                        <a:solidFill>
                          <a:srgbClr val="FFFF00"/>
                        </a:solidFill>
                        <a:effectLst>
                          <a:outerShdw blurRad="38100" dist="38100" dir="2700000" algn="tl">
                            <a:srgbClr val="000000"/>
                          </a:outerShdw>
                        </a:effectLst>
                        <a:latin typeface="Arial" pitchFamily="34" charset="0"/>
                      </a:endParaRPr>
                    </a:p>
                  </a:txBody>
                  <a:tcPr marT="45723" marB="45723" anchor="ctr" horzOverflow="overflow"/>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90000"/>
                        <a:buFont typeface="Wingdings" pitchFamily="2" charset="2"/>
                        <a:buNone/>
                        <a:tabLst/>
                      </a:pPr>
                      <a:endParaRPr kumimoji="0" lang="en-US" sz="2800" b="0" i="0" u="none" strike="noStrike" cap="none" normalizeH="0" baseline="0">
                        <a:ln>
                          <a:noFill/>
                        </a:ln>
                        <a:solidFill>
                          <a:srgbClr val="FFFF00"/>
                        </a:solidFill>
                        <a:effectLst>
                          <a:outerShdw blurRad="38100" dist="38100" dir="2700000" algn="tl">
                            <a:srgbClr val="000000"/>
                          </a:outerShdw>
                        </a:effectLst>
                        <a:latin typeface="Arial" pitchFamily="34" charset="0"/>
                      </a:endParaRPr>
                    </a:p>
                  </a:txBody>
                  <a:tcPr marT="45723" marB="45723" anchor="ctr" horzOverflow="overflow"/>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90000"/>
                        <a:buFont typeface="Wingdings" pitchFamily="2" charset="2"/>
                        <a:buNone/>
                        <a:tabLst/>
                      </a:pPr>
                      <a:r>
                        <a:rPr kumimoji="0" lang="en-US" sz="2500" u="none" strike="noStrike" cap="none" normalizeH="0" baseline="0" dirty="0">
                          <a:ln>
                            <a:noFill/>
                          </a:ln>
                          <a:effectLst>
                            <a:outerShdw blurRad="38100" dist="38100" dir="2700000" algn="tl">
                              <a:srgbClr val="000000"/>
                            </a:outerShdw>
                          </a:effectLst>
                        </a:rPr>
                        <a:t>Res. Body</a:t>
                      </a:r>
                      <a:endParaRPr kumimoji="0" lang="en-US" sz="2500" b="1" i="0" u="none" strike="noStrike" cap="none" normalizeH="0" baseline="0" dirty="0">
                        <a:ln>
                          <a:noFill/>
                        </a:ln>
                        <a:solidFill>
                          <a:srgbClr val="FFFF00"/>
                        </a:solidFill>
                        <a:effectLst>
                          <a:outerShdw blurRad="38100" dist="38100" dir="2700000" algn="tl">
                            <a:srgbClr val="000000"/>
                          </a:outerShdw>
                        </a:effectLst>
                        <a:latin typeface="Arial" pitchFamily="34" charset="0"/>
                      </a:endParaRPr>
                    </a:p>
                  </a:txBody>
                  <a:tcPr marT="45723" marB="45723" anchor="ctr" horzOverflow="overflow"/>
                </a:tc>
              </a:tr>
              <a:tr h="589006">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90000"/>
                        <a:buFont typeface="Wingdings" pitchFamily="2" charset="2"/>
                        <a:buNone/>
                        <a:tabLst/>
                      </a:pPr>
                      <a:r>
                        <a:rPr kumimoji="0" lang="en-US" sz="2500" u="none" strike="noStrike" cap="none" normalizeH="0" baseline="0" dirty="0">
                          <a:ln>
                            <a:noFill/>
                          </a:ln>
                          <a:effectLst/>
                        </a:rPr>
                        <a:t>Body </a:t>
                      </a:r>
                      <a:r>
                        <a:rPr kumimoji="0" lang="en-US" sz="2500" u="none" strike="noStrike" cap="none" normalizeH="0" baseline="0" dirty="0" smtClean="0">
                          <a:ln>
                            <a:noFill/>
                          </a:ln>
                          <a:effectLst/>
                          <a:latin typeface="+mj-lt"/>
                        </a:rPr>
                        <a:t>sown</a:t>
                      </a:r>
                      <a:endParaRPr kumimoji="0" lang="en-US" sz="2500" b="1" i="0" u="none" strike="noStrike" cap="none" normalizeH="0" baseline="0" dirty="0">
                        <a:ln>
                          <a:noFill/>
                        </a:ln>
                        <a:solidFill>
                          <a:srgbClr val="FFFF00"/>
                        </a:solidFill>
                        <a:effectLst/>
                        <a:latin typeface="+mj-lt"/>
                      </a:endParaRPr>
                    </a:p>
                  </a:txBody>
                  <a:tcPr marT="45723" marB="45723" anchor="ctr" horzOverflow="overflow"/>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90000"/>
                        <a:buFont typeface="Wingdings" pitchFamily="2" charset="2"/>
                        <a:buNone/>
                        <a:tabLst/>
                      </a:pPr>
                      <a:r>
                        <a:rPr kumimoji="0" lang="en-US" sz="2500" u="none" strike="noStrike" cap="none" normalizeH="0" baseline="0" dirty="0">
                          <a:ln>
                            <a:noFill/>
                          </a:ln>
                          <a:effectLst/>
                        </a:rPr>
                        <a:t>1 Cor. 15:35-38</a:t>
                      </a:r>
                      <a:endParaRPr kumimoji="0" lang="en-US" sz="2500" b="1" i="0" u="none" strike="noStrike" cap="none" normalizeH="0" baseline="0" dirty="0">
                        <a:ln>
                          <a:noFill/>
                        </a:ln>
                        <a:solidFill>
                          <a:schemeClr val="tx1"/>
                        </a:solidFill>
                        <a:effectLst/>
                        <a:latin typeface="Arial" pitchFamily="34" charset="0"/>
                        <a:cs typeface="Times New Roman" pitchFamily="18" charset="0"/>
                      </a:endParaRPr>
                    </a:p>
                  </a:txBody>
                  <a:tcPr marT="45723" marB="45723" anchor="ctr" horzOverflow="overflow"/>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90000"/>
                        <a:buFont typeface="Wingdings" pitchFamily="2" charset="2"/>
                        <a:buNone/>
                        <a:tabLst/>
                      </a:pPr>
                      <a:r>
                        <a:rPr kumimoji="0" lang="en-US" sz="2500" u="none" strike="noStrike" cap="none" normalizeH="0" baseline="0" dirty="0">
                          <a:ln>
                            <a:noFill/>
                          </a:ln>
                          <a:effectLst/>
                        </a:rPr>
                        <a:t>Body </a:t>
                      </a:r>
                      <a:r>
                        <a:rPr kumimoji="0" lang="en-US" sz="2500" u="none" strike="noStrike" kern="1200" cap="none" normalizeH="0" baseline="0" dirty="0">
                          <a:ln>
                            <a:noFill/>
                          </a:ln>
                          <a:solidFill>
                            <a:schemeClr val="dk1"/>
                          </a:solidFill>
                          <a:effectLst/>
                          <a:latin typeface="+mj-lt"/>
                          <a:ea typeface="+mn-ea"/>
                          <a:cs typeface="+mn-cs"/>
                        </a:rPr>
                        <a:t>shall be</a:t>
                      </a:r>
                    </a:p>
                  </a:txBody>
                  <a:tcPr marT="45723" marB="45723" anchor="ctr" horzOverflow="overflow"/>
                </a:tc>
              </a:tr>
              <a:tr h="853503">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90000"/>
                        <a:buFont typeface="Wingdings" pitchFamily="2" charset="2"/>
                        <a:buNone/>
                        <a:tabLst/>
                      </a:pPr>
                      <a:r>
                        <a:rPr kumimoji="0" lang="en-US" sz="2500" u="none" strike="noStrike" cap="none" normalizeH="0" baseline="0" dirty="0">
                          <a:ln>
                            <a:noFill/>
                          </a:ln>
                          <a:effectLst/>
                        </a:rPr>
                        <a:t>Sown in </a:t>
                      </a:r>
                      <a:r>
                        <a:rPr kumimoji="0" lang="en-US" sz="2500" u="none" strike="noStrike" kern="1200" cap="none" normalizeH="0" baseline="0" dirty="0">
                          <a:ln>
                            <a:noFill/>
                          </a:ln>
                          <a:solidFill>
                            <a:schemeClr val="dk1"/>
                          </a:solidFill>
                          <a:effectLst/>
                          <a:latin typeface="+mj-lt"/>
                          <a:ea typeface="+mn-ea"/>
                          <a:cs typeface="+mn-cs"/>
                        </a:rPr>
                        <a:t>corruption</a:t>
                      </a:r>
                    </a:p>
                  </a:txBody>
                  <a:tcPr marT="45723" marB="45723" anchor="ctr" horzOverflow="overflow"/>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90000"/>
                        <a:buFont typeface="Wingdings" pitchFamily="2" charset="2"/>
                        <a:buNone/>
                        <a:tabLst/>
                      </a:pPr>
                      <a:r>
                        <a:rPr kumimoji="0" lang="en-US" sz="2500" u="none" strike="noStrike" cap="none" normalizeH="0" baseline="0" dirty="0">
                          <a:ln>
                            <a:noFill/>
                          </a:ln>
                          <a:effectLst/>
                        </a:rPr>
                        <a:t>1 Cor. 15:42 </a:t>
                      </a:r>
                      <a:endParaRPr kumimoji="0" lang="en-US" sz="2500" b="1" i="0" u="none" strike="noStrike" cap="none" normalizeH="0" baseline="0" dirty="0">
                        <a:ln>
                          <a:noFill/>
                        </a:ln>
                        <a:solidFill>
                          <a:schemeClr val="tx1"/>
                        </a:solidFill>
                        <a:effectLst/>
                        <a:latin typeface="Arial" pitchFamily="34" charset="0"/>
                      </a:endParaRPr>
                    </a:p>
                  </a:txBody>
                  <a:tcPr marT="45723" marB="45723" anchor="ctr" horzOverflow="overflow"/>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90000"/>
                        <a:buFont typeface="Wingdings" pitchFamily="2" charset="2"/>
                        <a:buNone/>
                        <a:tabLst/>
                      </a:pPr>
                      <a:r>
                        <a:rPr kumimoji="0" lang="en-US" sz="2500" u="none" strike="noStrike" cap="none" normalizeH="0" baseline="0" dirty="0">
                          <a:ln>
                            <a:noFill/>
                          </a:ln>
                          <a:effectLst/>
                        </a:rPr>
                        <a:t>Raised in </a:t>
                      </a:r>
                      <a:r>
                        <a:rPr kumimoji="0" lang="en-US" sz="2500" u="none" strike="noStrike" kern="1200" cap="none" normalizeH="0" baseline="0" dirty="0">
                          <a:ln>
                            <a:noFill/>
                          </a:ln>
                          <a:solidFill>
                            <a:schemeClr val="dk1"/>
                          </a:solidFill>
                          <a:effectLst/>
                          <a:latin typeface="+mj-lt"/>
                          <a:ea typeface="+mn-ea"/>
                          <a:cs typeface="+mn-cs"/>
                        </a:rPr>
                        <a:t>incorruption</a:t>
                      </a:r>
                    </a:p>
                  </a:txBody>
                  <a:tcPr marT="45723" marB="45723" anchor="ctr" horzOverflow="overflow"/>
                </a:tc>
              </a:tr>
              <a:tr h="853503">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90000"/>
                        <a:buFont typeface="Wingdings" pitchFamily="2" charset="2"/>
                        <a:buNone/>
                        <a:tabLst/>
                      </a:pPr>
                      <a:r>
                        <a:rPr kumimoji="0" lang="en-US" sz="2500" u="none" strike="noStrike" cap="none" normalizeH="0" baseline="0" dirty="0">
                          <a:ln>
                            <a:noFill/>
                          </a:ln>
                          <a:effectLst/>
                        </a:rPr>
                        <a:t>Sown in </a:t>
                      </a:r>
                      <a:r>
                        <a:rPr kumimoji="0" lang="en-US" sz="2500" u="none" strike="noStrike" kern="1200" cap="none" normalizeH="0" baseline="0" dirty="0">
                          <a:ln>
                            <a:noFill/>
                          </a:ln>
                          <a:solidFill>
                            <a:schemeClr val="dk1"/>
                          </a:solidFill>
                          <a:effectLst/>
                          <a:latin typeface="+mj-lt"/>
                          <a:ea typeface="+mn-ea"/>
                          <a:cs typeface="+mn-cs"/>
                        </a:rPr>
                        <a:t>dishonor</a:t>
                      </a:r>
                      <a:r>
                        <a:rPr kumimoji="0" lang="en-US" sz="2500" u="none" strike="noStrike" cap="none" normalizeH="0" baseline="0" dirty="0">
                          <a:ln>
                            <a:noFill/>
                          </a:ln>
                          <a:effectLst/>
                        </a:rPr>
                        <a:t> </a:t>
                      </a:r>
                      <a:endParaRPr kumimoji="0" lang="en-US" sz="2500" b="0" i="0" u="none" strike="noStrike" cap="none" normalizeH="0" baseline="0" dirty="0">
                        <a:ln>
                          <a:noFill/>
                        </a:ln>
                        <a:solidFill>
                          <a:schemeClr val="tx1"/>
                        </a:solidFill>
                        <a:effectLst/>
                        <a:latin typeface="Arial" pitchFamily="34" charset="0"/>
                        <a:cs typeface="Times New Roman" pitchFamily="18" charset="0"/>
                      </a:endParaRPr>
                    </a:p>
                  </a:txBody>
                  <a:tcPr marT="45723" marB="45723" anchor="ctr" horzOverflow="overflow"/>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90000"/>
                        <a:buFont typeface="Wingdings" pitchFamily="2" charset="2"/>
                        <a:buNone/>
                        <a:tabLst/>
                      </a:pPr>
                      <a:r>
                        <a:rPr kumimoji="0" lang="en-US" sz="2500" u="none" strike="noStrike" cap="none" normalizeH="0" baseline="0">
                          <a:ln>
                            <a:noFill/>
                          </a:ln>
                          <a:effectLst/>
                        </a:rPr>
                        <a:t>1 Cor. 15:43a </a:t>
                      </a:r>
                      <a:endParaRPr kumimoji="0" lang="en-US" sz="2500" b="1" i="0" u="none" strike="noStrike" cap="none" normalizeH="0" baseline="0">
                        <a:ln>
                          <a:noFill/>
                        </a:ln>
                        <a:solidFill>
                          <a:schemeClr val="tx1"/>
                        </a:solidFill>
                        <a:effectLst/>
                        <a:latin typeface="Arial" pitchFamily="34" charset="0"/>
                      </a:endParaRPr>
                    </a:p>
                  </a:txBody>
                  <a:tcPr marT="45723" marB="45723" anchor="ctr" horzOverflow="overflow"/>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90000"/>
                        <a:buFont typeface="Wingdings" pitchFamily="2" charset="2"/>
                        <a:buNone/>
                        <a:tabLst/>
                      </a:pPr>
                      <a:r>
                        <a:rPr kumimoji="0" lang="en-US" sz="2500" u="none" strike="noStrike" cap="none" normalizeH="0" baseline="0" dirty="0">
                          <a:ln>
                            <a:noFill/>
                          </a:ln>
                          <a:effectLst/>
                        </a:rPr>
                        <a:t>Raised in</a:t>
                      </a:r>
                      <a:br>
                        <a:rPr kumimoji="0" lang="en-US" sz="2500" u="none" strike="noStrike" cap="none" normalizeH="0" baseline="0" dirty="0">
                          <a:ln>
                            <a:noFill/>
                          </a:ln>
                          <a:effectLst/>
                        </a:rPr>
                      </a:br>
                      <a:r>
                        <a:rPr kumimoji="0" lang="en-US" sz="2500" u="none" strike="noStrike" kern="1200" cap="none" normalizeH="0" baseline="0" dirty="0">
                          <a:ln>
                            <a:noFill/>
                          </a:ln>
                          <a:solidFill>
                            <a:schemeClr val="dk1"/>
                          </a:solidFill>
                          <a:effectLst/>
                          <a:latin typeface="+mj-lt"/>
                          <a:ea typeface="+mn-ea"/>
                          <a:cs typeface="+mn-cs"/>
                        </a:rPr>
                        <a:t>glory</a:t>
                      </a:r>
                      <a:r>
                        <a:rPr kumimoji="0" lang="en-US" sz="2500" u="none" strike="noStrike" cap="none" normalizeH="0" baseline="0" dirty="0">
                          <a:ln>
                            <a:noFill/>
                          </a:ln>
                          <a:effectLst/>
                        </a:rPr>
                        <a:t> </a:t>
                      </a:r>
                      <a:endParaRPr kumimoji="0" lang="en-US" sz="2500" b="0" i="0" u="none" strike="noStrike" cap="none" normalizeH="0" baseline="0" dirty="0">
                        <a:ln>
                          <a:noFill/>
                        </a:ln>
                        <a:solidFill>
                          <a:schemeClr val="tx1"/>
                        </a:solidFill>
                        <a:effectLst/>
                        <a:latin typeface="Arial" pitchFamily="34" charset="0"/>
                        <a:cs typeface="Times New Roman" pitchFamily="18" charset="0"/>
                      </a:endParaRPr>
                    </a:p>
                  </a:txBody>
                  <a:tcPr marT="45723" marB="45723" anchor="ctr" horzOverflow="overflow"/>
                </a:tc>
              </a:tr>
              <a:tr h="853503">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90000"/>
                        <a:buFont typeface="Wingdings" pitchFamily="2" charset="2"/>
                        <a:buNone/>
                        <a:tabLst/>
                      </a:pPr>
                      <a:r>
                        <a:rPr kumimoji="0" lang="en-US" sz="2500" u="none" strike="noStrike" cap="none" normalizeH="0" baseline="0" dirty="0">
                          <a:ln>
                            <a:noFill/>
                          </a:ln>
                          <a:effectLst/>
                        </a:rPr>
                        <a:t>Sown in </a:t>
                      </a:r>
                      <a:r>
                        <a:rPr kumimoji="0" lang="en-US" sz="2500" u="none" strike="noStrike" kern="1200" cap="none" normalizeH="0" baseline="0" dirty="0">
                          <a:ln>
                            <a:noFill/>
                          </a:ln>
                          <a:solidFill>
                            <a:schemeClr val="dk1"/>
                          </a:solidFill>
                          <a:effectLst/>
                          <a:latin typeface="+mj-lt"/>
                          <a:ea typeface="+mn-ea"/>
                          <a:cs typeface="+mn-cs"/>
                        </a:rPr>
                        <a:t>weakness</a:t>
                      </a:r>
                      <a:r>
                        <a:rPr kumimoji="0" lang="en-US" sz="2500" u="none" strike="noStrike" cap="none" normalizeH="0" baseline="0" dirty="0">
                          <a:ln>
                            <a:noFill/>
                          </a:ln>
                          <a:effectLst/>
                        </a:rPr>
                        <a:t> </a:t>
                      </a:r>
                      <a:endParaRPr kumimoji="0" lang="en-US" sz="2500" b="0" i="0" u="none" strike="noStrike" cap="none" normalizeH="0" baseline="0" dirty="0">
                        <a:ln>
                          <a:noFill/>
                        </a:ln>
                        <a:solidFill>
                          <a:schemeClr val="tx1"/>
                        </a:solidFill>
                        <a:effectLst/>
                        <a:latin typeface="Arial" pitchFamily="34" charset="0"/>
                        <a:cs typeface="Times New Roman" pitchFamily="18" charset="0"/>
                      </a:endParaRPr>
                    </a:p>
                  </a:txBody>
                  <a:tcPr marT="45723" marB="45723" anchor="ctr" horzOverflow="overflow"/>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90000"/>
                        <a:buFont typeface="Wingdings" pitchFamily="2" charset="2"/>
                        <a:buNone/>
                        <a:tabLst/>
                      </a:pPr>
                      <a:r>
                        <a:rPr kumimoji="0" lang="en-US" sz="2500" u="none" strike="noStrike" cap="none" normalizeH="0" baseline="0">
                          <a:ln>
                            <a:noFill/>
                          </a:ln>
                          <a:effectLst/>
                        </a:rPr>
                        <a:t>1 Cor. 15:43b </a:t>
                      </a:r>
                      <a:endParaRPr kumimoji="0" lang="en-US" sz="2500" b="1" i="0" u="none" strike="noStrike" cap="none" normalizeH="0" baseline="0">
                        <a:ln>
                          <a:noFill/>
                        </a:ln>
                        <a:solidFill>
                          <a:schemeClr val="tx1"/>
                        </a:solidFill>
                        <a:effectLst/>
                        <a:latin typeface="Arial" pitchFamily="34" charset="0"/>
                      </a:endParaRPr>
                    </a:p>
                  </a:txBody>
                  <a:tcPr marT="45723" marB="45723" anchor="ctr" horzOverflow="overflow"/>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90000"/>
                        <a:buFont typeface="Wingdings" pitchFamily="2" charset="2"/>
                        <a:buNone/>
                        <a:tabLst/>
                      </a:pPr>
                      <a:r>
                        <a:rPr kumimoji="0" lang="en-US" sz="2500" u="none" strike="noStrike" cap="none" normalizeH="0" baseline="0" dirty="0">
                          <a:ln>
                            <a:noFill/>
                          </a:ln>
                          <a:effectLst/>
                        </a:rPr>
                        <a:t>Raised in </a:t>
                      </a:r>
                      <a:r>
                        <a:rPr kumimoji="0" lang="en-US" sz="2500" u="none" strike="noStrike" kern="1200" cap="none" normalizeH="0" baseline="0" dirty="0">
                          <a:ln>
                            <a:noFill/>
                          </a:ln>
                          <a:solidFill>
                            <a:schemeClr val="dk1"/>
                          </a:solidFill>
                          <a:effectLst/>
                          <a:latin typeface="+mj-lt"/>
                          <a:ea typeface="+mn-ea"/>
                          <a:cs typeface="+mn-cs"/>
                        </a:rPr>
                        <a:t>power</a:t>
                      </a:r>
                      <a:r>
                        <a:rPr kumimoji="0" lang="en-US" sz="2500" u="none" strike="noStrike" cap="none" normalizeH="0" baseline="0" dirty="0">
                          <a:ln>
                            <a:noFill/>
                          </a:ln>
                          <a:effectLst/>
                        </a:rPr>
                        <a:t> </a:t>
                      </a:r>
                      <a:endParaRPr kumimoji="0" lang="en-US" sz="2500" b="0" i="0" u="none" strike="noStrike" cap="none" normalizeH="0" baseline="0" dirty="0">
                        <a:ln>
                          <a:noFill/>
                        </a:ln>
                        <a:solidFill>
                          <a:schemeClr val="tx1"/>
                        </a:solidFill>
                        <a:effectLst/>
                        <a:latin typeface="Arial" pitchFamily="34" charset="0"/>
                        <a:cs typeface="Times New Roman" pitchFamily="18" charset="0"/>
                      </a:endParaRPr>
                    </a:p>
                  </a:txBody>
                  <a:tcPr marT="45723" marB="45723" anchor="ctr" horzOverflow="overflow"/>
                </a:tc>
              </a:tr>
              <a:tr h="853503">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90000"/>
                        <a:buFont typeface="Wingdings" pitchFamily="2" charset="2"/>
                        <a:buNone/>
                        <a:tabLst/>
                      </a:pPr>
                      <a:r>
                        <a:rPr kumimoji="0" lang="en-US" sz="2500" u="none" strike="noStrike" cap="none" normalizeH="0" baseline="0" dirty="0">
                          <a:ln>
                            <a:noFill/>
                          </a:ln>
                          <a:effectLst/>
                        </a:rPr>
                        <a:t>Sown a</a:t>
                      </a:r>
                      <a:br>
                        <a:rPr kumimoji="0" lang="en-US" sz="2500" u="none" strike="noStrike" cap="none" normalizeH="0" baseline="0" dirty="0">
                          <a:ln>
                            <a:noFill/>
                          </a:ln>
                          <a:effectLst/>
                        </a:rPr>
                      </a:br>
                      <a:r>
                        <a:rPr kumimoji="0" lang="en-US" sz="2500" u="none" strike="noStrike" kern="1200" cap="none" normalizeH="0" baseline="0" dirty="0">
                          <a:ln>
                            <a:noFill/>
                          </a:ln>
                          <a:solidFill>
                            <a:schemeClr val="dk1"/>
                          </a:solidFill>
                          <a:effectLst/>
                          <a:latin typeface="+mj-lt"/>
                          <a:ea typeface="+mn-ea"/>
                          <a:cs typeface="+mn-cs"/>
                        </a:rPr>
                        <a:t>natural body </a:t>
                      </a:r>
                    </a:p>
                  </a:txBody>
                  <a:tcPr anchor="ctr" horzOverflow="overflow"/>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90000"/>
                        <a:buFont typeface="Wingdings" pitchFamily="2" charset="2"/>
                        <a:buNone/>
                        <a:tabLst/>
                      </a:pPr>
                      <a:r>
                        <a:rPr kumimoji="0" lang="en-US" sz="2500" u="none" strike="noStrike" cap="none" normalizeH="0" baseline="0" dirty="0">
                          <a:ln>
                            <a:noFill/>
                          </a:ln>
                          <a:effectLst/>
                        </a:rPr>
                        <a:t>1 Cor. 15:44 </a:t>
                      </a:r>
                      <a:endParaRPr kumimoji="0" lang="en-US" sz="2500" b="1" i="0" u="none" strike="noStrike" cap="none" normalizeH="0" baseline="0" dirty="0">
                        <a:ln>
                          <a:noFill/>
                        </a:ln>
                        <a:solidFill>
                          <a:schemeClr val="tx1"/>
                        </a:solidFill>
                        <a:effectLst/>
                        <a:latin typeface="Arial" pitchFamily="34" charset="0"/>
                      </a:endParaRPr>
                    </a:p>
                  </a:txBody>
                  <a:tcPr anchor="ctr" horzOverflow="overflow"/>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90000"/>
                        <a:buFont typeface="Wingdings" pitchFamily="2" charset="2"/>
                        <a:buNone/>
                        <a:tabLst/>
                      </a:pPr>
                      <a:r>
                        <a:rPr kumimoji="0" lang="en-US" sz="2500" u="none" strike="noStrike" cap="none" normalizeH="0" baseline="0" dirty="0">
                          <a:ln>
                            <a:noFill/>
                          </a:ln>
                          <a:effectLst/>
                        </a:rPr>
                        <a:t>Raised a </a:t>
                      </a:r>
                      <a:r>
                        <a:rPr kumimoji="0" lang="en-US" sz="2400" u="none" strike="noStrike" kern="1200" cap="none" normalizeH="0" baseline="0" dirty="0">
                          <a:ln>
                            <a:noFill/>
                          </a:ln>
                          <a:solidFill>
                            <a:schemeClr val="dk1"/>
                          </a:solidFill>
                          <a:effectLst/>
                          <a:latin typeface="+mj-lt"/>
                          <a:ea typeface="+mn-ea"/>
                          <a:cs typeface="+mn-cs"/>
                        </a:rPr>
                        <a:t>spiritual body </a:t>
                      </a:r>
                    </a:p>
                  </a:txBody>
                  <a:tcPr anchor="ctr" horzOverflow="overflow"/>
                </a:tc>
              </a:tr>
            </a:tbl>
          </a:graphicData>
        </a:graphic>
      </p:graphicFrame>
      <p:sp>
        <p:nvSpPr>
          <p:cNvPr id="35" name="Slide Number Placeholder 5"/>
          <p:cNvSpPr>
            <a:spLocks noGrp="1"/>
          </p:cNvSpPr>
          <p:nvPr>
            <p:ph type="sldNum" sz="quarter" idx="12"/>
          </p:nvPr>
        </p:nvSpPr>
        <p:spPr/>
        <p:txBody>
          <a:bodyPr/>
          <a:lstStyle/>
          <a:p>
            <a:pPr>
              <a:defRPr/>
            </a:pPr>
            <a:fld id="{0F81C0E7-F472-4F6A-9862-8FA7C4238A25}" type="slidenum">
              <a:rPr lang="en-US">
                <a:solidFill>
                  <a:srgbClr val="FFFFFF"/>
                </a:solidFill>
              </a:rPr>
              <a:pPr>
                <a:defRPr/>
              </a:pPr>
              <a:t>367</a:t>
            </a:fld>
            <a:endParaRPr lang="en-US">
              <a:solidFill>
                <a:srgbClr val="FFFFFF"/>
              </a:solidFill>
            </a:endParaRPr>
          </a:p>
        </p:txBody>
      </p:sp>
      <p:sp>
        <p:nvSpPr>
          <p:cNvPr id="3" name="Footer Placeholder 2"/>
          <p:cNvSpPr>
            <a:spLocks noGrp="1"/>
          </p:cNvSpPr>
          <p:nvPr>
            <p:ph type="ftr" sz="quarter" idx="11"/>
          </p:nvPr>
        </p:nvSpPr>
        <p:spPr/>
        <p:txBody>
          <a:bodyPr/>
          <a:lstStyle/>
          <a:p>
            <a:pPr>
              <a:defRPr/>
            </a:pPr>
            <a:r>
              <a:rPr lang="en-US" smtClean="0">
                <a:solidFill>
                  <a:srgbClr val="FFFFFF"/>
                </a:solidFill>
              </a:rPr>
              <a:t>Kevin Kay</a:t>
            </a:r>
            <a:endParaRPr lang="en-US">
              <a:solidFill>
                <a:srgbClr val="FFFFFF"/>
              </a:solidFill>
            </a:endParaRPr>
          </a:p>
        </p:txBody>
      </p:sp>
    </p:spTree>
    <p:extLst>
      <p:ext uri="{BB962C8B-B14F-4D97-AF65-F5344CB8AC3E}">
        <p14:creationId xmlns:p14="http://schemas.microsoft.com/office/powerpoint/2010/main" val="2213393695"/>
      </p:ext>
    </p:extLst>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par>
    </p:tnLst>
  </p:timing>
</p:sld>
</file>

<file path=ppt/slides/slide3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746" name="Rectangle 2"/>
          <p:cNvSpPr>
            <a:spLocks noGrp="1" noChangeArrowheads="1"/>
          </p:cNvSpPr>
          <p:nvPr>
            <p:ph type="title"/>
          </p:nvPr>
        </p:nvSpPr>
        <p:spPr>
          <a:xfrm>
            <a:off x="685800" y="457200"/>
            <a:ext cx="7772400" cy="838200"/>
          </a:xfrm>
        </p:spPr>
        <p:txBody>
          <a:bodyPr/>
          <a:lstStyle/>
          <a:p>
            <a:pPr>
              <a:defRPr/>
            </a:pPr>
            <a:r>
              <a:rPr lang="en-US" dirty="0"/>
              <a:t>The Body</a:t>
            </a:r>
          </a:p>
        </p:txBody>
      </p:sp>
      <p:graphicFrame>
        <p:nvGraphicFramePr>
          <p:cNvPr id="31810" name="Group 66"/>
          <p:cNvGraphicFramePr>
            <a:graphicFrameLocks noGrp="1"/>
          </p:cNvGraphicFramePr>
          <p:nvPr>
            <p:ph type="tbl" idx="1"/>
            <p:extLst>
              <p:ext uri="{D42A27DB-BD31-4B8C-83A1-F6EECF244321}">
                <p14:modId xmlns:p14="http://schemas.microsoft.com/office/powerpoint/2010/main" val="3667341199"/>
              </p:ext>
            </p:extLst>
          </p:nvPr>
        </p:nvGraphicFramePr>
        <p:xfrm>
          <a:off x="685800" y="1447800"/>
          <a:ext cx="7772400" cy="4757589"/>
        </p:xfrm>
        <a:graphic>
          <a:graphicData uri="http://schemas.openxmlformats.org/drawingml/2006/table">
            <a:tbl>
              <a:tblPr firstRow="1" bandCol="1">
                <a:tableStyleId>{08FB837D-C827-4EFA-A057-4D05807E0F7C}</a:tableStyleId>
              </a:tblPr>
              <a:tblGrid>
                <a:gridCol w="2743200"/>
                <a:gridCol w="2514600"/>
                <a:gridCol w="2514600"/>
              </a:tblGrid>
              <a:tr h="563329">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90000"/>
                        <a:buFont typeface="Wingdings" pitchFamily="2" charset="2"/>
                        <a:buNone/>
                        <a:tabLst/>
                      </a:pPr>
                      <a:r>
                        <a:rPr kumimoji="0" lang="en-US" sz="2500" u="none" strike="noStrike" kern="1200" cap="none" normalizeH="0" baseline="0" dirty="0">
                          <a:ln>
                            <a:noFill/>
                          </a:ln>
                          <a:effectLst>
                            <a:outerShdw blurRad="38100" dist="38100" dir="2700000" algn="tl">
                              <a:srgbClr val="000000"/>
                            </a:outerShdw>
                          </a:effectLst>
                        </a:rPr>
                        <a:t>Physical Body</a:t>
                      </a:r>
                      <a:endParaRPr kumimoji="0" lang="en-US" sz="2500" b="1" i="0" u="none" strike="noStrike" kern="1200" cap="none" normalizeH="0" baseline="0" dirty="0">
                        <a:ln>
                          <a:noFill/>
                        </a:ln>
                        <a:solidFill>
                          <a:srgbClr val="FFFF00"/>
                        </a:solidFill>
                        <a:effectLst>
                          <a:outerShdw blurRad="38100" dist="38100" dir="2700000" algn="tl">
                            <a:srgbClr val="000000"/>
                          </a:outerShdw>
                        </a:effectLst>
                        <a:latin typeface="Arial" pitchFamily="34" charset="0"/>
                        <a:ea typeface="+mn-ea"/>
                        <a:cs typeface="+mn-cs"/>
                      </a:endParaRPr>
                    </a:p>
                  </a:txBody>
                  <a:tcPr anchor="ctr" horzOverflow="overflow"/>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90000"/>
                        <a:buFont typeface="Wingdings" pitchFamily="2" charset="2"/>
                        <a:buNone/>
                        <a:tabLst/>
                      </a:pPr>
                      <a:endParaRPr kumimoji="0" lang="en-US" sz="2800" b="1" i="0" u="none" strike="noStrike" cap="none" normalizeH="0" baseline="0">
                        <a:ln>
                          <a:noFill/>
                        </a:ln>
                        <a:solidFill>
                          <a:srgbClr val="FFFF00"/>
                        </a:solidFill>
                        <a:effectLst>
                          <a:outerShdw blurRad="38100" dist="38100" dir="2700000" algn="tl">
                            <a:srgbClr val="000000"/>
                          </a:outerShdw>
                        </a:effectLst>
                        <a:latin typeface="Arial" pitchFamily="34" charset="0"/>
                      </a:endParaRPr>
                    </a:p>
                  </a:txBody>
                  <a:tcPr anchor="ctr" horzOverflow="overflow"/>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90000"/>
                        <a:buFont typeface="Wingdings" pitchFamily="2" charset="2"/>
                        <a:buNone/>
                        <a:tabLst/>
                      </a:pPr>
                      <a:r>
                        <a:rPr kumimoji="0" lang="en-US" sz="2500" u="none" strike="noStrike" kern="1200" cap="none" normalizeH="0" baseline="0" dirty="0">
                          <a:ln>
                            <a:noFill/>
                          </a:ln>
                          <a:effectLst>
                            <a:outerShdw blurRad="38100" dist="38100" dir="2700000" algn="tl">
                              <a:srgbClr val="000000"/>
                            </a:outerShdw>
                          </a:effectLst>
                        </a:rPr>
                        <a:t>Res. Body</a:t>
                      </a:r>
                      <a:endParaRPr kumimoji="0" lang="en-US" sz="2500" b="1" i="0" u="none" strike="noStrike" kern="1200" cap="none" normalizeH="0" baseline="0" dirty="0">
                        <a:ln>
                          <a:noFill/>
                        </a:ln>
                        <a:solidFill>
                          <a:srgbClr val="FFFF00"/>
                        </a:solidFill>
                        <a:effectLst>
                          <a:outerShdw blurRad="38100" dist="38100" dir="2700000" algn="tl">
                            <a:srgbClr val="000000"/>
                          </a:outerShdw>
                        </a:effectLst>
                        <a:latin typeface="Arial" pitchFamily="34" charset="0"/>
                        <a:ea typeface="+mn-ea"/>
                        <a:cs typeface="+mn-cs"/>
                      </a:endParaRPr>
                    </a:p>
                  </a:txBody>
                  <a:tcPr anchor="ctr" horzOverflow="overflow"/>
                </a:tc>
              </a:tr>
              <a:tr h="816974">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90000"/>
                        <a:buFont typeface="Wingdings" pitchFamily="2" charset="2"/>
                        <a:buNone/>
                        <a:tabLst/>
                      </a:pPr>
                      <a:r>
                        <a:rPr kumimoji="0" lang="en-US" sz="2500" u="none" strike="noStrike" cap="none" normalizeH="0" baseline="0" dirty="0">
                          <a:ln>
                            <a:noFill/>
                          </a:ln>
                          <a:effectLst/>
                        </a:rPr>
                        <a:t>Natural </a:t>
                      </a:r>
                      <a:r>
                        <a:rPr kumimoji="0" lang="en-US" sz="2500" u="none" strike="noStrike" kern="1200" cap="none" normalizeH="0" baseline="0" dirty="0">
                          <a:ln>
                            <a:noFill/>
                          </a:ln>
                          <a:solidFill>
                            <a:schemeClr val="dk1"/>
                          </a:solidFill>
                          <a:effectLst/>
                          <a:latin typeface="+mj-lt"/>
                          <a:ea typeface="+mn-ea"/>
                          <a:cs typeface="+mn-cs"/>
                        </a:rPr>
                        <a:t>first</a:t>
                      </a:r>
                      <a:r>
                        <a:rPr kumimoji="0" lang="en-US" sz="2500" u="none" strike="noStrike" cap="none" normalizeH="0" baseline="0" dirty="0">
                          <a:ln>
                            <a:noFill/>
                          </a:ln>
                          <a:effectLst/>
                        </a:rPr>
                        <a:t> </a:t>
                      </a:r>
                      <a:endParaRPr kumimoji="0" lang="en-US" sz="2500" b="0" i="0" u="none" strike="noStrike" cap="none" normalizeH="0" baseline="0" dirty="0">
                        <a:ln>
                          <a:noFill/>
                        </a:ln>
                        <a:solidFill>
                          <a:schemeClr val="tx1"/>
                        </a:solidFill>
                        <a:effectLst/>
                        <a:latin typeface="Arial" pitchFamily="34" charset="0"/>
                        <a:cs typeface="Times New Roman" pitchFamily="18" charset="0"/>
                      </a:endParaRPr>
                    </a:p>
                  </a:txBody>
                  <a:tcPr anchor="ctr" horzOverflow="overflow"/>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90000"/>
                        <a:buFont typeface="Wingdings" pitchFamily="2" charset="2"/>
                        <a:buNone/>
                        <a:tabLst/>
                      </a:pPr>
                      <a:r>
                        <a:rPr kumimoji="0" lang="en-US" sz="2500" u="none" strike="noStrike" cap="none" normalizeH="0" baseline="0" dirty="0">
                          <a:ln>
                            <a:noFill/>
                          </a:ln>
                          <a:effectLst/>
                        </a:rPr>
                        <a:t>1 Cor. 15:46 </a:t>
                      </a:r>
                      <a:endParaRPr kumimoji="0" lang="en-US" sz="2500" b="1" i="0" u="none" strike="noStrike" cap="none" normalizeH="0" baseline="0" dirty="0">
                        <a:ln>
                          <a:noFill/>
                        </a:ln>
                        <a:solidFill>
                          <a:schemeClr val="tx1"/>
                        </a:solidFill>
                        <a:effectLst/>
                        <a:latin typeface="Arial" pitchFamily="34" charset="0"/>
                      </a:endParaRPr>
                    </a:p>
                  </a:txBody>
                  <a:tcPr anchor="ctr" horzOverflow="overflow"/>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90000"/>
                        <a:buFont typeface="Wingdings" pitchFamily="2" charset="2"/>
                        <a:buNone/>
                        <a:tabLst/>
                      </a:pPr>
                      <a:r>
                        <a:rPr kumimoji="0" lang="en-US" sz="2500" u="none" strike="noStrike" cap="none" normalizeH="0" baseline="0" dirty="0">
                          <a:ln>
                            <a:noFill/>
                          </a:ln>
                          <a:effectLst/>
                        </a:rPr>
                        <a:t>Spiritual </a:t>
                      </a:r>
                      <a:r>
                        <a:rPr kumimoji="0" lang="en-US" sz="2500" u="none" strike="noStrike" kern="1200" cap="none" normalizeH="0" baseline="0" dirty="0">
                          <a:ln>
                            <a:noFill/>
                          </a:ln>
                          <a:solidFill>
                            <a:schemeClr val="dk1"/>
                          </a:solidFill>
                          <a:effectLst/>
                          <a:latin typeface="+mj-lt"/>
                          <a:ea typeface="+mn-ea"/>
                          <a:cs typeface="+mn-cs"/>
                        </a:rPr>
                        <a:t>Afterward</a:t>
                      </a:r>
                      <a:r>
                        <a:rPr kumimoji="0" lang="en-US" sz="2500" u="none" strike="noStrike" cap="none" normalizeH="0" baseline="0" dirty="0">
                          <a:ln>
                            <a:noFill/>
                          </a:ln>
                          <a:effectLst/>
                        </a:rPr>
                        <a:t> </a:t>
                      </a:r>
                      <a:endParaRPr kumimoji="0" lang="en-US" sz="2500" b="0" i="0" u="none" strike="noStrike" cap="none" normalizeH="0" baseline="0" dirty="0">
                        <a:ln>
                          <a:noFill/>
                        </a:ln>
                        <a:solidFill>
                          <a:schemeClr val="tx1"/>
                        </a:solidFill>
                        <a:effectLst/>
                        <a:latin typeface="Arial" pitchFamily="34" charset="0"/>
                        <a:cs typeface="Times New Roman" pitchFamily="18" charset="0"/>
                      </a:endParaRPr>
                    </a:p>
                  </a:txBody>
                  <a:tcPr anchor="ctr" horzOverflow="overflow"/>
                </a:tc>
              </a:tr>
              <a:tr h="816974">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90000"/>
                        <a:buFont typeface="Wingdings" pitchFamily="2" charset="2"/>
                        <a:buNone/>
                        <a:tabLst/>
                      </a:pPr>
                      <a:r>
                        <a:rPr kumimoji="0" lang="en-US" sz="2500" u="none" strike="noStrike" cap="none" normalizeH="0" baseline="0" dirty="0">
                          <a:ln>
                            <a:noFill/>
                          </a:ln>
                          <a:effectLst/>
                        </a:rPr>
                        <a:t>Image </a:t>
                      </a:r>
                      <a:r>
                        <a:rPr kumimoji="0" lang="en-US" sz="2500" u="none" strike="noStrike" cap="none" normalizeH="0" baseline="0" dirty="0" smtClean="0">
                          <a:ln>
                            <a:noFill/>
                          </a:ln>
                          <a:effectLst/>
                        </a:rPr>
                        <a:t>of</a:t>
                      </a:r>
                      <a:br>
                        <a:rPr kumimoji="0" lang="en-US" sz="2500" u="none" strike="noStrike" cap="none" normalizeH="0" baseline="0" dirty="0" smtClean="0">
                          <a:ln>
                            <a:noFill/>
                          </a:ln>
                          <a:effectLst/>
                        </a:rPr>
                      </a:br>
                      <a:r>
                        <a:rPr kumimoji="0" lang="en-US" sz="2500" u="none" strike="noStrike" kern="1200" cap="none" normalizeH="0" baseline="0" dirty="0" smtClean="0">
                          <a:ln>
                            <a:noFill/>
                          </a:ln>
                          <a:solidFill>
                            <a:schemeClr val="dk1"/>
                          </a:solidFill>
                          <a:effectLst/>
                          <a:latin typeface="+mj-lt"/>
                          <a:ea typeface="+mn-ea"/>
                          <a:cs typeface="+mn-cs"/>
                        </a:rPr>
                        <a:t>the </a:t>
                      </a:r>
                      <a:r>
                        <a:rPr kumimoji="0" lang="en-US" sz="2500" u="none" strike="noStrike" kern="1200" cap="none" normalizeH="0" baseline="0" dirty="0">
                          <a:ln>
                            <a:noFill/>
                          </a:ln>
                          <a:solidFill>
                            <a:schemeClr val="dk1"/>
                          </a:solidFill>
                          <a:effectLst/>
                          <a:latin typeface="+mj-lt"/>
                          <a:ea typeface="+mn-ea"/>
                          <a:cs typeface="+mn-cs"/>
                        </a:rPr>
                        <a:t>earthy </a:t>
                      </a:r>
                    </a:p>
                  </a:txBody>
                  <a:tcPr anchor="ctr" horzOverflow="overflow"/>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90000"/>
                        <a:buFont typeface="Wingdings" pitchFamily="2" charset="2"/>
                        <a:buNone/>
                        <a:tabLst/>
                      </a:pPr>
                      <a:r>
                        <a:rPr kumimoji="0" lang="en-US" sz="2500" u="none" strike="noStrike" cap="none" normalizeH="0" baseline="0">
                          <a:ln>
                            <a:noFill/>
                          </a:ln>
                          <a:effectLst/>
                        </a:rPr>
                        <a:t>1 Cor. 15:49 </a:t>
                      </a:r>
                      <a:endParaRPr kumimoji="0" lang="en-US" sz="2500" b="1" i="0" u="none" strike="noStrike" cap="none" normalizeH="0" baseline="0">
                        <a:ln>
                          <a:noFill/>
                        </a:ln>
                        <a:solidFill>
                          <a:schemeClr val="tx1"/>
                        </a:solidFill>
                        <a:effectLst/>
                        <a:latin typeface="Arial" pitchFamily="34" charset="0"/>
                      </a:endParaRPr>
                    </a:p>
                  </a:txBody>
                  <a:tcPr anchor="ctr" horzOverflow="overflow"/>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90000"/>
                        <a:buFont typeface="Wingdings" pitchFamily="2" charset="2"/>
                        <a:buNone/>
                        <a:tabLst/>
                      </a:pPr>
                      <a:r>
                        <a:rPr kumimoji="0" lang="en-US" sz="2500" u="none" strike="noStrike" cap="none" normalizeH="0" baseline="0" dirty="0">
                          <a:ln>
                            <a:noFill/>
                          </a:ln>
                          <a:effectLst/>
                        </a:rPr>
                        <a:t>Image </a:t>
                      </a:r>
                      <a:r>
                        <a:rPr kumimoji="0" lang="en-US" sz="2500" u="none" strike="noStrike" cap="none" normalizeH="0" baseline="0" dirty="0" smtClean="0">
                          <a:ln>
                            <a:noFill/>
                          </a:ln>
                          <a:effectLst/>
                        </a:rPr>
                        <a:t>of</a:t>
                      </a:r>
                      <a:br>
                        <a:rPr kumimoji="0" lang="en-US" sz="2500" u="none" strike="noStrike" cap="none" normalizeH="0" baseline="0" dirty="0" smtClean="0">
                          <a:ln>
                            <a:noFill/>
                          </a:ln>
                          <a:effectLst/>
                        </a:rPr>
                      </a:br>
                      <a:r>
                        <a:rPr kumimoji="0" lang="en-US" sz="2500" u="none" strike="noStrike" kern="1200" cap="none" normalizeH="0" baseline="0" dirty="0" smtClean="0">
                          <a:ln>
                            <a:noFill/>
                          </a:ln>
                          <a:solidFill>
                            <a:schemeClr val="dk1"/>
                          </a:solidFill>
                          <a:effectLst/>
                          <a:latin typeface="+mj-lt"/>
                          <a:ea typeface="+mn-ea"/>
                          <a:cs typeface="+mn-cs"/>
                        </a:rPr>
                        <a:t>the </a:t>
                      </a:r>
                      <a:r>
                        <a:rPr kumimoji="0" lang="en-US" sz="2500" u="none" strike="noStrike" kern="1200" cap="none" normalizeH="0" baseline="0" dirty="0">
                          <a:ln>
                            <a:noFill/>
                          </a:ln>
                          <a:solidFill>
                            <a:schemeClr val="dk1"/>
                          </a:solidFill>
                          <a:effectLst/>
                          <a:latin typeface="+mj-lt"/>
                          <a:ea typeface="+mn-ea"/>
                          <a:cs typeface="+mn-cs"/>
                        </a:rPr>
                        <a:t>heavenly</a:t>
                      </a:r>
                    </a:p>
                  </a:txBody>
                  <a:tcPr anchor="ctr" horzOverflow="overflow"/>
                </a:tc>
              </a:tr>
              <a:tr h="816974">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90000"/>
                        <a:buFont typeface="Wingdings" pitchFamily="2" charset="2"/>
                        <a:buNone/>
                        <a:tabLst/>
                      </a:pPr>
                      <a:r>
                        <a:rPr kumimoji="0" lang="en-US" sz="2500" u="none" strike="noStrike" kern="1200" cap="none" normalizeH="0" baseline="0" dirty="0">
                          <a:ln>
                            <a:noFill/>
                          </a:ln>
                          <a:solidFill>
                            <a:schemeClr val="dk1"/>
                          </a:solidFill>
                          <a:effectLst/>
                          <a:latin typeface="+mj-lt"/>
                          <a:ea typeface="+mn-ea"/>
                          <a:cs typeface="+mn-cs"/>
                        </a:rPr>
                        <a:t>Flesh </a:t>
                      </a:r>
                      <a:r>
                        <a:rPr kumimoji="0" lang="en-US" sz="2500" u="none" strike="noStrike" kern="1200" cap="none" normalizeH="0" baseline="0" dirty="0" smtClean="0">
                          <a:ln>
                            <a:noFill/>
                          </a:ln>
                          <a:solidFill>
                            <a:schemeClr val="dk1"/>
                          </a:solidFill>
                          <a:effectLst/>
                          <a:latin typeface="+mj-lt"/>
                          <a:ea typeface="+mn-ea"/>
                          <a:cs typeface="+mn-cs"/>
                        </a:rPr>
                        <a:t>&amp; blood </a:t>
                      </a:r>
                      <a:endParaRPr kumimoji="0" lang="en-US" sz="2500" u="none" strike="noStrike" kern="1200" cap="none" normalizeH="0" baseline="0" dirty="0">
                        <a:ln>
                          <a:noFill/>
                        </a:ln>
                        <a:solidFill>
                          <a:schemeClr val="dk1"/>
                        </a:solidFill>
                        <a:effectLst/>
                        <a:latin typeface="+mj-lt"/>
                        <a:ea typeface="+mn-ea"/>
                        <a:cs typeface="+mn-cs"/>
                      </a:endParaRPr>
                    </a:p>
                  </a:txBody>
                  <a:tcPr anchor="ctr" horzOverflow="overflow"/>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90000"/>
                        <a:buFont typeface="Wingdings" pitchFamily="2" charset="2"/>
                        <a:buNone/>
                        <a:tabLst/>
                      </a:pPr>
                      <a:r>
                        <a:rPr kumimoji="0" lang="en-US" sz="2500" u="none" strike="noStrike" cap="none" normalizeH="0" baseline="0" dirty="0">
                          <a:ln>
                            <a:noFill/>
                          </a:ln>
                          <a:effectLst/>
                        </a:rPr>
                        <a:t>1 Cor. </a:t>
                      </a:r>
                      <a:r>
                        <a:rPr kumimoji="0" lang="en-US" sz="2500" u="none" strike="noStrike" cap="none" normalizeH="0" baseline="0" dirty="0" smtClean="0">
                          <a:ln>
                            <a:noFill/>
                          </a:ln>
                          <a:effectLst/>
                        </a:rPr>
                        <a:t>15:50-51 </a:t>
                      </a:r>
                      <a:endParaRPr kumimoji="0" lang="en-US" sz="2500" b="1" i="0" u="none" strike="noStrike" cap="none" normalizeH="0" baseline="0" dirty="0">
                        <a:ln>
                          <a:noFill/>
                        </a:ln>
                        <a:solidFill>
                          <a:schemeClr val="tx1"/>
                        </a:solidFill>
                        <a:effectLst/>
                        <a:latin typeface="Arial" pitchFamily="34" charset="0"/>
                      </a:endParaRPr>
                    </a:p>
                  </a:txBody>
                  <a:tcPr anchor="ctr" horzOverflow="overflow"/>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90000"/>
                        <a:buFont typeface="Wingdings" pitchFamily="2" charset="2"/>
                        <a:buNone/>
                        <a:tabLst/>
                      </a:pPr>
                      <a:r>
                        <a:rPr kumimoji="0" lang="en-US" sz="2500" u="none" strike="noStrike" kern="1200" cap="none" normalizeH="0" baseline="0" dirty="0" smtClean="0">
                          <a:ln>
                            <a:noFill/>
                          </a:ln>
                          <a:solidFill>
                            <a:schemeClr val="dk1"/>
                          </a:solidFill>
                          <a:effectLst/>
                          <a:latin typeface="+mj-lt"/>
                          <a:ea typeface="+mn-ea"/>
                          <a:cs typeface="+mn-cs"/>
                        </a:rPr>
                        <a:t>Changed</a:t>
                      </a:r>
                      <a:endParaRPr kumimoji="0" lang="en-US" sz="2500" u="none" strike="noStrike" kern="1200" cap="none" normalizeH="0" baseline="0" dirty="0">
                        <a:ln>
                          <a:noFill/>
                        </a:ln>
                        <a:solidFill>
                          <a:schemeClr val="dk1"/>
                        </a:solidFill>
                        <a:effectLst/>
                        <a:latin typeface="+mj-lt"/>
                        <a:ea typeface="+mn-ea"/>
                        <a:cs typeface="+mn-cs"/>
                      </a:endParaRPr>
                    </a:p>
                  </a:txBody>
                  <a:tcPr anchor="ctr" horzOverflow="overflow"/>
                </a:tc>
              </a:tr>
              <a:tr h="816974">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90000"/>
                        <a:buFont typeface="Wingdings" pitchFamily="2" charset="2"/>
                        <a:buNone/>
                        <a:tabLst/>
                      </a:pPr>
                      <a:r>
                        <a:rPr kumimoji="0" lang="en-US" sz="2500" u="none" strike="noStrike" kern="1200" cap="none" normalizeH="0" baseline="0" dirty="0">
                          <a:ln>
                            <a:noFill/>
                          </a:ln>
                          <a:solidFill>
                            <a:schemeClr val="dk1"/>
                          </a:solidFill>
                          <a:effectLst/>
                          <a:latin typeface="+mj-lt"/>
                          <a:ea typeface="+mn-ea"/>
                          <a:cs typeface="+mn-cs"/>
                        </a:rPr>
                        <a:t>Corruption</a:t>
                      </a:r>
                      <a:r>
                        <a:rPr kumimoji="0" lang="en-US" sz="2500" u="none" strike="noStrike" cap="none" normalizeH="0" baseline="0" dirty="0">
                          <a:ln>
                            <a:noFill/>
                          </a:ln>
                          <a:effectLst/>
                        </a:rPr>
                        <a:t> </a:t>
                      </a:r>
                      <a:endParaRPr kumimoji="0" lang="en-US" sz="2500" b="0" i="0" u="none" strike="noStrike" cap="none" normalizeH="0" baseline="0" dirty="0">
                        <a:ln>
                          <a:noFill/>
                        </a:ln>
                        <a:solidFill>
                          <a:schemeClr val="tx1"/>
                        </a:solidFill>
                        <a:effectLst/>
                        <a:latin typeface="Arial" pitchFamily="34" charset="0"/>
                        <a:cs typeface="Times New Roman" pitchFamily="18" charset="0"/>
                      </a:endParaRPr>
                    </a:p>
                  </a:txBody>
                  <a:tcPr marT="45716" marB="45716" anchor="ctr" horzOverflow="overflow"/>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90000"/>
                        <a:buFont typeface="Wingdings" pitchFamily="2" charset="2"/>
                        <a:buNone/>
                        <a:tabLst/>
                      </a:pPr>
                      <a:r>
                        <a:rPr kumimoji="0" lang="en-US" sz="2500" u="none" strike="noStrike" cap="none" normalizeH="0" baseline="0" dirty="0">
                          <a:ln>
                            <a:noFill/>
                          </a:ln>
                          <a:effectLst/>
                        </a:rPr>
                        <a:t>1 Cor. 15:50, 52-54 </a:t>
                      </a:r>
                      <a:endParaRPr kumimoji="0" lang="en-US" sz="2500" b="1" i="0" u="none" strike="noStrike" cap="none" normalizeH="0" baseline="0" dirty="0">
                        <a:ln>
                          <a:noFill/>
                        </a:ln>
                        <a:solidFill>
                          <a:schemeClr val="tx1"/>
                        </a:solidFill>
                        <a:effectLst/>
                        <a:latin typeface="Arial" pitchFamily="34" charset="0"/>
                      </a:endParaRPr>
                    </a:p>
                  </a:txBody>
                  <a:tcPr marT="45716" marB="45716" anchor="ctr" horzOverflow="overflow"/>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90000"/>
                        <a:buFont typeface="Wingdings" pitchFamily="2" charset="2"/>
                        <a:buNone/>
                        <a:tabLst/>
                      </a:pPr>
                      <a:r>
                        <a:rPr kumimoji="0" lang="en-US" sz="2500" u="none" strike="noStrike" kern="1200" cap="none" normalizeH="0" baseline="0" dirty="0">
                          <a:ln>
                            <a:noFill/>
                          </a:ln>
                          <a:solidFill>
                            <a:schemeClr val="dk1"/>
                          </a:solidFill>
                          <a:effectLst/>
                          <a:latin typeface="+mj-lt"/>
                          <a:ea typeface="+mn-ea"/>
                          <a:cs typeface="+mn-cs"/>
                        </a:rPr>
                        <a:t>Incorruption</a:t>
                      </a:r>
                      <a:r>
                        <a:rPr kumimoji="0" lang="en-US" sz="2500" u="none" strike="noStrike" cap="none" normalizeH="0" baseline="0" dirty="0">
                          <a:ln>
                            <a:noFill/>
                          </a:ln>
                          <a:effectLst/>
                        </a:rPr>
                        <a:t> </a:t>
                      </a:r>
                      <a:endParaRPr kumimoji="0" lang="en-US" sz="2500" b="0" i="0" u="none" strike="noStrike" cap="none" normalizeH="0" baseline="0" dirty="0">
                        <a:ln>
                          <a:noFill/>
                        </a:ln>
                        <a:solidFill>
                          <a:schemeClr val="tx1"/>
                        </a:solidFill>
                        <a:effectLst/>
                        <a:latin typeface="Arial" pitchFamily="34" charset="0"/>
                        <a:cs typeface="Times New Roman" pitchFamily="18" charset="0"/>
                      </a:endParaRPr>
                    </a:p>
                  </a:txBody>
                  <a:tcPr marT="45716" marB="45716" anchor="ctr" horzOverflow="overflow"/>
                </a:tc>
              </a:tr>
              <a:tr h="816974">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90000"/>
                        <a:buFont typeface="Wingdings" pitchFamily="2" charset="2"/>
                        <a:buNone/>
                        <a:tabLst/>
                      </a:pPr>
                      <a:r>
                        <a:rPr kumimoji="0" lang="en-US" sz="2500" u="none" strike="noStrike" kern="1200" cap="none" normalizeH="0" baseline="0" dirty="0">
                          <a:ln>
                            <a:noFill/>
                          </a:ln>
                          <a:solidFill>
                            <a:schemeClr val="dk1"/>
                          </a:solidFill>
                          <a:effectLst/>
                          <a:latin typeface="+mj-lt"/>
                          <a:ea typeface="+mn-ea"/>
                          <a:cs typeface="+mn-cs"/>
                        </a:rPr>
                        <a:t>Mortal</a:t>
                      </a:r>
                      <a:r>
                        <a:rPr kumimoji="0" lang="en-US" sz="2500" b="0" i="0" u="none" strike="noStrike" cap="none" normalizeH="0" baseline="0" dirty="0">
                          <a:ln>
                            <a:noFill/>
                          </a:ln>
                          <a:solidFill>
                            <a:schemeClr val="tx1"/>
                          </a:solidFill>
                          <a:effectLst>
                            <a:outerShdw blurRad="38100" dist="38100" dir="2700000" algn="tl">
                              <a:srgbClr val="000000"/>
                            </a:outerShdw>
                          </a:effectLst>
                          <a:latin typeface="Arial" pitchFamily="34" charset="0"/>
                          <a:cs typeface="Times New Roman" pitchFamily="18" charset="0"/>
                        </a:rPr>
                        <a:t> </a:t>
                      </a:r>
                    </a:p>
                  </a:txBody>
                  <a:tcPr marT="45716" marB="45716" anchor="ctr" horzOverflow="overflow"/>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90000"/>
                        <a:buFont typeface="Wingdings" pitchFamily="2" charset="2"/>
                        <a:buNone/>
                        <a:tabLst/>
                      </a:pPr>
                      <a:r>
                        <a:rPr kumimoji="0" lang="en-US" sz="2500" u="none" strike="noStrike" kern="1200" cap="none" normalizeH="0" baseline="0" dirty="0">
                          <a:ln>
                            <a:noFill/>
                          </a:ln>
                          <a:solidFill>
                            <a:schemeClr val="dk1"/>
                          </a:solidFill>
                          <a:effectLst/>
                          <a:latin typeface="+mn-lt"/>
                          <a:ea typeface="+mn-ea"/>
                          <a:cs typeface="+mn-cs"/>
                        </a:rPr>
                        <a:t>1 Cor. 15:53-54 </a:t>
                      </a:r>
                    </a:p>
                  </a:txBody>
                  <a:tcPr marT="45716" marB="45716" anchor="ctr" horzOverflow="overflow"/>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90000"/>
                        <a:buFont typeface="Wingdings" pitchFamily="2" charset="2"/>
                        <a:buNone/>
                        <a:tabLst/>
                      </a:pPr>
                      <a:r>
                        <a:rPr kumimoji="0" lang="en-US" sz="2500" u="none" strike="noStrike" kern="1200" cap="none" normalizeH="0" baseline="0" dirty="0">
                          <a:ln>
                            <a:noFill/>
                          </a:ln>
                          <a:solidFill>
                            <a:schemeClr val="dk1"/>
                          </a:solidFill>
                          <a:effectLst/>
                          <a:latin typeface="+mj-lt"/>
                          <a:ea typeface="+mn-ea"/>
                          <a:cs typeface="+mn-cs"/>
                        </a:rPr>
                        <a:t>Immortality</a:t>
                      </a:r>
                      <a:r>
                        <a:rPr kumimoji="0" lang="en-US" sz="2500" b="0" i="0" u="none" strike="noStrike" cap="none" normalizeH="0" baseline="0" dirty="0">
                          <a:ln>
                            <a:noFill/>
                          </a:ln>
                          <a:solidFill>
                            <a:schemeClr val="tx1"/>
                          </a:solidFill>
                          <a:effectLst>
                            <a:outerShdw blurRad="38100" dist="38100" dir="2700000" algn="tl">
                              <a:srgbClr val="000000"/>
                            </a:outerShdw>
                          </a:effectLst>
                          <a:latin typeface="Arial" pitchFamily="34" charset="0"/>
                          <a:cs typeface="Times New Roman" pitchFamily="18" charset="0"/>
                        </a:rPr>
                        <a:t> </a:t>
                      </a:r>
                    </a:p>
                  </a:txBody>
                  <a:tcPr marT="45716" marB="45716" anchor="ctr" horzOverflow="overflow"/>
                </a:tc>
              </a:tr>
            </a:tbl>
          </a:graphicData>
        </a:graphic>
      </p:graphicFrame>
      <p:sp>
        <p:nvSpPr>
          <p:cNvPr id="31" name="Slide Number Placeholder 5"/>
          <p:cNvSpPr>
            <a:spLocks noGrp="1"/>
          </p:cNvSpPr>
          <p:nvPr>
            <p:ph type="sldNum" sz="quarter" idx="12"/>
          </p:nvPr>
        </p:nvSpPr>
        <p:spPr/>
        <p:txBody>
          <a:bodyPr/>
          <a:lstStyle/>
          <a:p>
            <a:pPr>
              <a:defRPr/>
            </a:pPr>
            <a:fld id="{C52C2690-0339-4C34-B807-42C30664DD7D}" type="slidenum">
              <a:rPr lang="en-US">
                <a:solidFill>
                  <a:srgbClr val="FFFFFF"/>
                </a:solidFill>
              </a:rPr>
              <a:pPr>
                <a:defRPr/>
              </a:pPr>
              <a:t>368</a:t>
            </a:fld>
            <a:endParaRPr lang="en-US">
              <a:solidFill>
                <a:srgbClr val="FFFFFF"/>
              </a:solidFill>
            </a:endParaRPr>
          </a:p>
        </p:txBody>
      </p:sp>
      <p:sp>
        <p:nvSpPr>
          <p:cNvPr id="3" name="Footer Placeholder 2"/>
          <p:cNvSpPr>
            <a:spLocks noGrp="1"/>
          </p:cNvSpPr>
          <p:nvPr>
            <p:ph type="ftr" sz="quarter" idx="11"/>
          </p:nvPr>
        </p:nvSpPr>
        <p:spPr/>
        <p:txBody>
          <a:bodyPr/>
          <a:lstStyle/>
          <a:p>
            <a:pPr>
              <a:defRPr/>
            </a:pPr>
            <a:r>
              <a:rPr lang="en-US" smtClean="0">
                <a:solidFill>
                  <a:srgbClr val="FFFFFF"/>
                </a:solidFill>
              </a:rPr>
              <a:t>Kevin Kay</a:t>
            </a:r>
            <a:endParaRPr lang="en-US">
              <a:solidFill>
                <a:srgbClr val="FFFFFF"/>
              </a:solidFill>
            </a:endParaRPr>
          </a:p>
        </p:txBody>
      </p:sp>
    </p:spTree>
    <p:extLst>
      <p:ext uri="{BB962C8B-B14F-4D97-AF65-F5344CB8AC3E}">
        <p14:creationId xmlns:p14="http://schemas.microsoft.com/office/powerpoint/2010/main" val="3806108454"/>
      </p:ext>
    </p:extLst>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par>
    </p:tnLst>
  </p:timing>
</p:sld>
</file>

<file path=ppt/slides/slide3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794" name="Rectangle 2"/>
          <p:cNvSpPr>
            <a:spLocks noGrp="1" noChangeArrowheads="1"/>
          </p:cNvSpPr>
          <p:nvPr>
            <p:ph type="title"/>
          </p:nvPr>
        </p:nvSpPr>
        <p:spPr>
          <a:xfrm>
            <a:off x="685800" y="381000"/>
            <a:ext cx="7772400" cy="762000"/>
          </a:xfrm>
        </p:spPr>
        <p:txBody>
          <a:bodyPr/>
          <a:lstStyle/>
          <a:p>
            <a:pPr>
              <a:defRPr/>
            </a:pPr>
            <a:r>
              <a:rPr lang="en-US" dirty="0"/>
              <a:t>The Body</a:t>
            </a:r>
          </a:p>
        </p:txBody>
      </p:sp>
      <p:graphicFrame>
        <p:nvGraphicFramePr>
          <p:cNvPr id="33830" name="Group 38"/>
          <p:cNvGraphicFramePr>
            <a:graphicFrameLocks noGrp="1"/>
          </p:cNvGraphicFramePr>
          <p:nvPr>
            <p:ph type="tbl" idx="1"/>
            <p:extLst>
              <p:ext uri="{D42A27DB-BD31-4B8C-83A1-F6EECF244321}">
                <p14:modId xmlns:p14="http://schemas.microsoft.com/office/powerpoint/2010/main" val="3388858427"/>
              </p:ext>
            </p:extLst>
          </p:nvPr>
        </p:nvGraphicFramePr>
        <p:xfrm>
          <a:off x="762000" y="1447800"/>
          <a:ext cx="7772400" cy="4245799"/>
        </p:xfrm>
        <a:graphic>
          <a:graphicData uri="http://schemas.openxmlformats.org/drawingml/2006/table">
            <a:tbl>
              <a:tblPr firstRow="1" bandCol="1">
                <a:tableStyleId>{08FB837D-C827-4EFA-A057-4D05807E0F7C}</a:tableStyleId>
              </a:tblPr>
              <a:tblGrid>
                <a:gridCol w="2895600"/>
                <a:gridCol w="1905000"/>
                <a:gridCol w="2971800"/>
              </a:tblGrid>
              <a:tr h="498712">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90000"/>
                        <a:buFont typeface="Wingdings" pitchFamily="2" charset="2"/>
                        <a:buNone/>
                        <a:tabLst/>
                      </a:pPr>
                      <a:r>
                        <a:rPr kumimoji="0" lang="en-US" sz="2500" u="none" strike="noStrike" kern="1200" cap="none" normalizeH="0" baseline="0" dirty="0">
                          <a:ln>
                            <a:noFill/>
                          </a:ln>
                          <a:effectLst>
                            <a:outerShdw blurRad="38100" dist="38100" dir="2700000" algn="tl">
                              <a:srgbClr val="000000"/>
                            </a:outerShdw>
                          </a:effectLst>
                        </a:rPr>
                        <a:t>Physical Body</a:t>
                      </a:r>
                      <a:endParaRPr kumimoji="0" lang="en-US" sz="2500" b="1" i="0" u="none" strike="noStrike" kern="1200" cap="none" normalizeH="0" baseline="0" dirty="0">
                        <a:ln>
                          <a:noFill/>
                        </a:ln>
                        <a:solidFill>
                          <a:srgbClr val="FFFF00"/>
                        </a:solidFill>
                        <a:effectLst>
                          <a:outerShdw blurRad="38100" dist="38100" dir="2700000" algn="tl">
                            <a:srgbClr val="000000"/>
                          </a:outerShdw>
                        </a:effectLst>
                        <a:latin typeface="Arial" pitchFamily="34" charset="0"/>
                        <a:ea typeface="+mn-ea"/>
                        <a:cs typeface="+mn-cs"/>
                      </a:endParaRPr>
                    </a:p>
                  </a:txBody>
                  <a:tcPr marT="45723" marB="45723" anchor="ctr" horzOverflow="overflow"/>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90000"/>
                        <a:buFont typeface="Wingdings" pitchFamily="2" charset="2"/>
                        <a:buNone/>
                        <a:tabLst/>
                      </a:pPr>
                      <a:endParaRPr kumimoji="0" lang="en-US" sz="2800" b="1" i="0" u="none" strike="noStrike" cap="none" normalizeH="0" baseline="0">
                        <a:ln>
                          <a:noFill/>
                        </a:ln>
                        <a:solidFill>
                          <a:srgbClr val="FFFF00"/>
                        </a:solidFill>
                        <a:effectLst>
                          <a:outerShdw blurRad="38100" dist="38100" dir="2700000" algn="tl">
                            <a:srgbClr val="000000"/>
                          </a:outerShdw>
                        </a:effectLst>
                        <a:latin typeface="Arial" pitchFamily="34" charset="0"/>
                      </a:endParaRPr>
                    </a:p>
                  </a:txBody>
                  <a:tcPr marT="45723" marB="45723" anchor="ctr" horzOverflow="overflow"/>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90000"/>
                        <a:buFont typeface="Wingdings" pitchFamily="2" charset="2"/>
                        <a:buNone/>
                        <a:tabLst/>
                      </a:pPr>
                      <a:r>
                        <a:rPr kumimoji="0" lang="en-US" sz="2500" u="none" strike="noStrike" kern="1200" cap="none" normalizeH="0" baseline="0" dirty="0">
                          <a:ln>
                            <a:noFill/>
                          </a:ln>
                          <a:effectLst>
                            <a:outerShdw blurRad="38100" dist="38100" dir="2700000" algn="tl">
                              <a:srgbClr val="000000"/>
                            </a:outerShdw>
                          </a:effectLst>
                        </a:rPr>
                        <a:t>Res. Body</a:t>
                      </a:r>
                      <a:endParaRPr kumimoji="0" lang="en-US" sz="2500" b="1" i="0" u="none" strike="noStrike" kern="1200" cap="none" normalizeH="0" baseline="0" dirty="0">
                        <a:ln>
                          <a:noFill/>
                        </a:ln>
                        <a:solidFill>
                          <a:srgbClr val="FFFF00"/>
                        </a:solidFill>
                        <a:effectLst>
                          <a:outerShdw blurRad="38100" dist="38100" dir="2700000" algn="tl">
                            <a:srgbClr val="000000"/>
                          </a:outerShdw>
                        </a:effectLst>
                        <a:latin typeface="Arial" pitchFamily="34" charset="0"/>
                        <a:ea typeface="+mn-ea"/>
                        <a:cs typeface="+mn-cs"/>
                      </a:endParaRPr>
                    </a:p>
                  </a:txBody>
                  <a:tcPr marT="45723" marB="45723" anchor="ctr" horzOverflow="overflow"/>
                </a:tc>
              </a:tr>
              <a:tr h="720385">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90000"/>
                        <a:buFont typeface="Wingdings" pitchFamily="2" charset="2"/>
                        <a:buNone/>
                        <a:tabLst/>
                      </a:pPr>
                      <a:r>
                        <a:rPr kumimoji="0" lang="en-US" sz="2500" u="none" strike="noStrike" cap="none" normalizeH="0" baseline="0" dirty="0">
                          <a:ln>
                            <a:noFill/>
                          </a:ln>
                          <a:effectLst/>
                          <a:latin typeface="+mj-lt"/>
                        </a:rPr>
                        <a:t>Earthly house</a:t>
                      </a:r>
                      <a:endParaRPr kumimoji="0" lang="en-US" sz="2500" b="1" i="0" u="none" strike="noStrike" cap="none" normalizeH="0" baseline="0" dirty="0">
                        <a:ln>
                          <a:noFill/>
                        </a:ln>
                        <a:solidFill>
                          <a:srgbClr val="FFFF00"/>
                        </a:solidFill>
                        <a:effectLst/>
                        <a:latin typeface="+mj-lt"/>
                        <a:cs typeface="Times New Roman" pitchFamily="18" charset="0"/>
                      </a:endParaRPr>
                    </a:p>
                  </a:txBody>
                  <a:tcPr marT="45716" marB="45716" anchor="ctr" horzOverflow="overflow"/>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90000"/>
                        <a:buFont typeface="Wingdings" pitchFamily="2" charset="2"/>
                        <a:buNone/>
                        <a:tabLst/>
                      </a:pPr>
                      <a:r>
                        <a:rPr kumimoji="0" lang="en-US" sz="2500" u="none" strike="noStrike" cap="none" normalizeH="0" baseline="0" dirty="0">
                          <a:ln>
                            <a:noFill/>
                          </a:ln>
                          <a:effectLst/>
                        </a:rPr>
                        <a:t>2 Cor. 5:1</a:t>
                      </a:r>
                      <a:endParaRPr kumimoji="0" lang="en-US" sz="2500" b="1" i="0" u="none" strike="noStrike" cap="none" normalizeH="0" baseline="0" dirty="0">
                        <a:ln>
                          <a:noFill/>
                        </a:ln>
                        <a:solidFill>
                          <a:schemeClr val="tx1"/>
                        </a:solidFill>
                        <a:effectLst/>
                        <a:latin typeface="Arial" pitchFamily="34" charset="0"/>
                      </a:endParaRPr>
                    </a:p>
                  </a:txBody>
                  <a:tcPr marT="45716" marB="45716" anchor="ctr" horzOverflow="overflow"/>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90000"/>
                        <a:buFont typeface="Wingdings" pitchFamily="2" charset="2"/>
                        <a:buNone/>
                        <a:tabLst/>
                      </a:pPr>
                      <a:r>
                        <a:rPr kumimoji="0" lang="en-US" sz="2500" u="none" strike="noStrike" cap="none" normalizeH="0" baseline="0" dirty="0">
                          <a:ln>
                            <a:noFill/>
                          </a:ln>
                          <a:effectLst/>
                        </a:rPr>
                        <a:t>Building</a:t>
                      </a:r>
                      <a:br>
                        <a:rPr kumimoji="0" lang="en-US" sz="2500" u="none" strike="noStrike" cap="none" normalizeH="0" baseline="0" dirty="0">
                          <a:ln>
                            <a:noFill/>
                          </a:ln>
                          <a:effectLst/>
                        </a:rPr>
                      </a:br>
                      <a:r>
                        <a:rPr kumimoji="0" lang="en-US" sz="2500" u="none" strike="noStrike" kern="1200" cap="none" normalizeH="0" baseline="0" dirty="0">
                          <a:ln>
                            <a:noFill/>
                          </a:ln>
                          <a:solidFill>
                            <a:schemeClr val="dk1"/>
                          </a:solidFill>
                          <a:effectLst/>
                          <a:latin typeface="+mj-lt"/>
                          <a:ea typeface="+mn-ea"/>
                          <a:cs typeface="+mn-cs"/>
                        </a:rPr>
                        <a:t>from God</a:t>
                      </a:r>
                    </a:p>
                  </a:txBody>
                  <a:tcPr marT="45716" marB="45716" anchor="ctr" horzOverflow="overflow"/>
                </a:tc>
              </a:tr>
              <a:tr h="720398">
                <a:tc>
                  <a:txBody>
                    <a:bodyPr/>
                    <a:lstStyle/>
                    <a:p>
                      <a:pPr marL="0" marR="0" lvl="0" indent="0" algn="l" defTabSz="914400" rtl="0" eaLnBrk="1" fontAlgn="base" latinLnBrk="0" hangingPunct="1">
                        <a:lnSpc>
                          <a:spcPct val="100000"/>
                        </a:lnSpc>
                        <a:spcBef>
                          <a:spcPct val="20000"/>
                        </a:spcBef>
                        <a:spcAft>
                          <a:spcPct val="0"/>
                        </a:spcAft>
                        <a:buClr>
                          <a:schemeClr val="hlink"/>
                        </a:buClr>
                        <a:buSzPct val="90000"/>
                        <a:buFont typeface="Wingdings" pitchFamily="2" charset="2"/>
                        <a:buNone/>
                        <a:tabLst/>
                      </a:pPr>
                      <a:endParaRPr kumimoji="0" lang="en-US" sz="2500" b="0" i="0" u="none" strike="noStrike" cap="none" normalizeH="0" baseline="0" dirty="0">
                        <a:ln>
                          <a:noFill/>
                        </a:ln>
                        <a:solidFill>
                          <a:schemeClr val="tx1"/>
                        </a:solidFill>
                        <a:effectLst/>
                        <a:latin typeface="Arial" pitchFamily="34" charset="0"/>
                        <a:cs typeface="Times New Roman" pitchFamily="18" charset="0"/>
                      </a:endParaRPr>
                    </a:p>
                  </a:txBody>
                  <a:tcPr marT="45723" marB="45723" anchor="ctr" horzOverflow="overflow"/>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90000"/>
                        <a:buFont typeface="Wingdings" pitchFamily="2" charset="2"/>
                        <a:buNone/>
                        <a:tabLst/>
                      </a:pPr>
                      <a:r>
                        <a:rPr kumimoji="0" lang="en-US" sz="2500" u="none" strike="noStrike" cap="none" normalizeH="0" baseline="0">
                          <a:ln>
                            <a:noFill/>
                          </a:ln>
                          <a:effectLst/>
                        </a:rPr>
                        <a:t>2 Cor. 5:1</a:t>
                      </a:r>
                      <a:endParaRPr kumimoji="0" lang="en-US" sz="2500" b="1" i="0" u="none" strike="noStrike" cap="none" normalizeH="0" baseline="0">
                        <a:ln>
                          <a:noFill/>
                        </a:ln>
                        <a:solidFill>
                          <a:schemeClr val="tx1"/>
                        </a:solidFill>
                        <a:effectLst/>
                        <a:latin typeface="Arial" pitchFamily="34" charset="0"/>
                      </a:endParaRPr>
                    </a:p>
                  </a:txBody>
                  <a:tcPr marT="45723" marB="45723" anchor="ctr" horzOverflow="overflow"/>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90000"/>
                        <a:buFont typeface="Wingdings" pitchFamily="2" charset="2"/>
                        <a:buNone/>
                        <a:tabLst/>
                      </a:pPr>
                      <a:r>
                        <a:rPr kumimoji="0" lang="en-US" sz="2500" u="none" strike="noStrike" cap="none" normalizeH="0" baseline="0" dirty="0">
                          <a:ln>
                            <a:noFill/>
                          </a:ln>
                          <a:effectLst/>
                        </a:rPr>
                        <a:t>House not </a:t>
                      </a:r>
                      <a:r>
                        <a:rPr kumimoji="0" lang="en-US" sz="2500" u="none" strike="noStrike" kern="1200" cap="none" normalizeH="0" baseline="0" dirty="0">
                          <a:ln>
                            <a:noFill/>
                          </a:ln>
                          <a:solidFill>
                            <a:schemeClr val="dk1"/>
                          </a:solidFill>
                          <a:effectLst/>
                          <a:latin typeface="+mj-lt"/>
                          <a:ea typeface="+mn-ea"/>
                          <a:cs typeface="+mn-cs"/>
                        </a:rPr>
                        <a:t>made with hands</a:t>
                      </a:r>
                    </a:p>
                  </a:txBody>
                  <a:tcPr marT="45723" marB="45723" anchor="ctr" horzOverflow="overflow"/>
                </a:tc>
              </a:tr>
              <a:tr h="498712">
                <a:tc>
                  <a:txBody>
                    <a:bodyPr/>
                    <a:lstStyle/>
                    <a:p>
                      <a:pPr marL="0" marR="0" lvl="0" indent="0" algn="l" defTabSz="914400" rtl="0" eaLnBrk="1" fontAlgn="base" latinLnBrk="0" hangingPunct="1">
                        <a:lnSpc>
                          <a:spcPct val="100000"/>
                        </a:lnSpc>
                        <a:spcBef>
                          <a:spcPct val="20000"/>
                        </a:spcBef>
                        <a:spcAft>
                          <a:spcPct val="0"/>
                        </a:spcAft>
                        <a:buClr>
                          <a:schemeClr val="hlink"/>
                        </a:buClr>
                        <a:buSzPct val="90000"/>
                        <a:buFont typeface="Wingdings" pitchFamily="2" charset="2"/>
                        <a:buNone/>
                        <a:tabLst/>
                      </a:pPr>
                      <a:endParaRPr kumimoji="0" lang="en-US" sz="2500" b="0" i="0" u="none" strike="noStrike" cap="none" normalizeH="0" baseline="0" dirty="0">
                        <a:ln>
                          <a:noFill/>
                        </a:ln>
                        <a:solidFill>
                          <a:schemeClr val="tx1"/>
                        </a:solidFill>
                        <a:effectLst/>
                        <a:latin typeface="Arial" pitchFamily="34" charset="0"/>
                        <a:cs typeface="Times New Roman" pitchFamily="18" charset="0"/>
                      </a:endParaRPr>
                    </a:p>
                  </a:txBody>
                  <a:tcPr marT="45723" marB="45723" anchor="ctr" horzOverflow="overflow"/>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90000"/>
                        <a:buFont typeface="Wingdings" pitchFamily="2" charset="2"/>
                        <a:buNone/>
                        <a:tabLst/>
                      </a:pPr>
                      <a:r>
                        <a:rPr kumimoji="0" lang="en-US" sz="2500" u="none" strike="noStrike" cap="none" normalizeH="0" baseline="0">
                          <a:ln>
                            <a:noFill/>
                          </a:ln>
                          <a:effectLst/>
                        </a:rPr>
                        <a:t>2 Cor. 5:1</a:t>
                      </a:r>
                      <a:endParaRPr kumimoji="0" lang="en-US" sz="2500" b="1" i="0" u="none" strike="noStrike" cap="none" normalizeH="0" baseline="0">
                        <a:ln>
                          <a:noFill/>
                        </a:ln>
                        <a:solidFill>
                          <a:schemeClr val="tx1"/>
                        </a:solidFill>
                        <a:effectLst/>
                        <a:latin typeface="Arial" pitchFamily="34" charset="0"/>
                      </a:endParaRPr>
                    </a:p>
                  </a:txBody>
                  <a:tcPr marT="45723" marB="45723" anchor="ctr" horzOverflow="overflow"/>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90000"/>
                        <a:buFont typeface="Wingdings" pitchFamily="2" charset="2"/>
                        <a:buNone/>
                        <a:tabLst/>
                      </a:pPr>
                      <a:r>
                        <a:rPr kumimoji="0" lang="en-US" sz="2500" u="none" strike="noStrike" kern="1200" cap="none" normalizeH="0" baseline="0" dirty="0">
                          <a:ln>
                            <a:noFill/>
                          </a:ln>
                          <a:solidFill>
                            <a:schemeClr val="dk1"/>
                          </a:solidFill>
                          <a:effectLst/>
                          <a:latin typeface="+mj-lt"/>
                          <a:ea typeface="+mn-ea"/>
                          <a:cs typeface="+mn-cs"/>
                        </a:rPr>
                        <a:t>Eternal</a:t>
                      </a:r>
                    </a:p>
                  </a:txBody>
                  <a:tcPr marT="45723" marB="45723" anchor="ctr" horzOverflow="overflow"/>
                </a:tc>
              </a:tr>
              <a:tr h="720398">
                <a:tc>
                  <a:txBody>
                    <a:bodyPr/>
                    <a:lstStyle/>
                    <a:p>
                      <a:pPr marL="0" marR="0" lvl="0" indent="0" algn="l" defTabSz="914400" rtl="0" eaLnBrk="1" fontAlgn="base" latinLnBrk="0" hangingPunct="1">
                        <a:lnSpc>
                          <a:spcPct val="100000"/>
                        </a:lnSpc>
                        <a:spcBef>
                          <a:spcPct val="20000"/>
                        </a:spcBef>
                        <a:spcAft>
                          <a:spcPct val="0"/>
                        </a:spcAft>
                        <a:buClr>
                          <a:schemeClr val="hlink"/>
                        </a:buClr>
                        <a:buSzPct val="90000"/>
                        <a:buFont typeface="Wingdings" pitchFamily="2" charset="2"/>
                        <a:buNone/>
                        <a:tabLst/>
                      </a:pPr>
                      <a:endParaRPr kumimoji="0" lang="en-US" sz="2500" b="0" i="0" u="none" strike="noStrike" cap="none" normalizeH="0" baseline="0" dirty="0">
                        <a:ln>
                          <a:noFill/>
                        </a:ln>
                        <a:solidFill>
                          <a:schemeClr val="tx1"/>
                        </a:solidFill>
                        <a:effectLst/>
                        <a:latin typeface="Arial" pitchFamily="34" charset="0"/>
                        <a:cs typeface="Times New Roman" pitchFamily="18" charset="0"/>
                      </a:endParaRPr>
                    </a:p>
                  </a:txBody>
                  <a:tcPr marT="45723" marB="45723" anchor="ctr" horzOverflow="overflow"/>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90000"/>
                        <a:buFont typeface="Wingdings" pitchFamily="2" charset="2"/>
                        <a:buNone/>
                        <a:tabLst/>
                      </a:pPr>
                      <a:r>
                        <a:rPr kumimoji="0" lang="en-US" sz="2500" u="none" strike="noStrike" cap="none" normalizeH="0" baseline="0">
                          <a:ln>
                            <a:noFill/>
                          </a:ln>
                          <a:effectLst/>
                        </a:rPr>
                        <a:t>2 Cor. 5:2</a:t>
                      </a:r>
                      <a:endParaRPr kumimoji="0" lang="en-US" sz="2500" b="1" i="0" u="none" strike="noStrike" cap="none" normalizeH="0" baseline="0">
                        <a:ln>
                          <a:noFill/>
                        </a:ln>
                        <a:solidFill>
                          <a:schemeClr val="tx1"/>
                        </a:solidFill>
                        <a:effectLst/>
                        <a:latin typeface="Arial" pitchFamily="34" charset="0"/>
                      </a:endParaRPr>
                    </a:p>
                  </a:txBody>
                  <a:tcPr marT="45723" marB="45723" anchor="ctr" horzOverflow="overflow"/>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90000"/>
                        <a:buFont typeface="Wingdings" pitchFamily="2" charset="2"/>
                        <a:buNone/>
                        <a:tabLst/>
                      </a:pPr>
                      <a:r>
                        <a:rPr kumimoji="0" lang="en-US" sz="2500" u="none" strike="noStrike" cap="none" normalizeH="0" baseline="0" dirty="0">
                          <a:ln>
                            <a:noFill/>
                          </a:ln>
                          <a:effectLst/>
                        </a:rPr>
                        <a:t>Habitation </a:t>
                      </a:r>
                      <a:r>
                        <a:rPr kumimoji="0" lang="en-US" sz="2500" u="none" strike="noStrike" kern="1200" cap="none" normalizeH="0" baseline="0" dirty="0">
                          <a:ln>
                            <a:noFill/>
                          </a:ln>
                          <a:solidFill>
                            <a:schemeClr val="dk1"/>
                          </a:solidFill>
                          <a:effectLst/>
                          <a:latin typeface="+mj-lt"/>
                          <a:ea typeface="+mn-ea"/>
                          <a:cs typeface="+mn-cs"/>
                        </a:rPr>
                        <a:t>from heaven</a:t>
                      </a:r>
                    </a:p>
                  </a:txBody>
                  <a:tcPr marT="45723" marB="45723" anchor="ctr" horzOverflow="overflow"/>
                </a:tc>
              </a:tr>
              <a:tr h="668597">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90000"/>
                        <a:buFont typeface="Wingdings" pitchFamily="2" charset="2"/>
                        <a:buNone/>
                        <a:tabLst/>
                      </a:pPr>
                      <a:r>
                        <a:rPr kumimoji="0" lang="en-US" sz="2500" u="none" strike="noStrike" kern="1200" cap="none" normalizeH="0" baseline="0" dirty="0">
                          <a:ln>
                            <a:noFill/>
                          </a:ln>
                          <a:solidFill>
                            <a:schemeClr val="dk1"/>
                          </a:solidFill>
                          <a:effectLst/>
                          <a:latin typeface="+mj-lt"/>
                          <a:ea typeface="+mn-ea"/>
                          <a:cs typeface="+mn-cs"/>
                        </a:rPr>
                        <a:t>This tent</a:t>
                      </a:r>
                    </a:p>
                  </a:txBody>
                  <a:tcPr marT="45723" marB="45723" anchor="ctr" horzOverflow="overflow"/>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90000"/>
                        <a:buFont typeface="Wingdings" pitchFamily="2" charset="2"/>
                        <a:buNone/>
                        <a:tabLst/>
                      </a:pPr>
                      <a:r>
                        <a:rPr kumimoji="0" lang="en-US" sz="2500" u="none" strike="noStrike" cap="none" normalizeH="0" baseline="0" dirty="0">
                          <a:ln>
                            <a:noFill/>
                          </a:ln>
                          <a:effectLst/>
                        </a:rPr>
                        <a:t>2 Cor. 5:4</a:t>
                      </a:r>
                      <a:endParaRPr kumimoji="0" lang="en-US" sz="2500" b="1" i="0" u="none" strike="noStrike" cap="none" normalizeH="0" baseline="0" dirty="0">
                        <a:ln>
                          <a:noFill/>
                        </a:ln>
                        <a:solidFill>
                          <a:schemeClr val="tx1"/>
                        </a:solidFill>
                        <a:effectLst/>
                        <a:latin typeface="Arial" pitchFamily="34" charset="0"/>
                      </a:endParaRPr>
                    </a:p>
                  </a:txBody>
                  <a:tcPr marT="45723" marB="45723" anchor="ctr" horzOverflow="overflow"/>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90000"/>
                        <a:buFont typeface="Wingdings" pitchFamily="2" charset="2"/>
                        <a:buNone/>
                        <a:tabLst/>
                      </a:pPr>
                      <a:r>
                        <a:rPr kumimoji="0" lang="en-US" sz="2500" u="none" strike="noStrike" kern="1200" cap="none" normalizeH="0" baseline="0" dirty="0">
                          <a:ln>
                            <a:noFill/>
                          </a:ln>
                          <a:solidFill>
                            <a:schemeClr val="dk1"/>
                          </a:solidFill>
                          <a:effectLst/>
                          <a:latin typeface="+mj-lt"/>
                          <a:ea typeface="+mn-ea"/>
                          <a:cs typeface="+mn-cs"/>
                        </a:rPr>
                        <a:t>Further Clothed</a:t>
                      </a:r>
                    </a:p>
                  </a:txBody>
                  <a:tcPr marT="45723" marB="45723" anchor="ctr" horzOverflow="overflow"/>
                </a:tc>
              </a:tr>
            </a:tbl>
          </a:graphicData>
        </a:graphic>
      </p:graphicFrame>
      <p:sp>
        <p:nvSpPr>
          <p:cNvPr id="27" name="Slide Number Placeholder 5"/>
          <p:cNvSpPr>
            <a:spLocks noGrp="1"/>
          </p:cNvSpPr>
          <p:nvPr>
            <p:ph type="sldNum" sz="quarter" idx="12"/>
          </p:nvPr>
        </p:nvSpPr>
        <p:spPr/>
        <p:txBody>
          <a:bodyPr/>
          <a:lstStyle/>
          <a:p>
            <a:pPr>
              <a:defRPr/>
            </a:pPr>
            <a:fld id="{8D66203B-E494-4700-A92C-74B4A2A9F326}" type="slidenum">
              <a:rPr lang="en-US">
                <a:solidFill>
                  <a:srgbClr val="FFFFFF"/>
                </a:solidFill>
              </a:rPr>
              <a:pPr>
                <a:defRPr/>
              </a:pPr>
              <a:t>369</a:t>
            </a:fld>
            <a:endParaRPr lang="en-US">
              <a:solidFill>
                <a:srgbClr val="FFFFFF"/>
              </a:solidFill>
            </a:endParaRPr>
          </a:p>
        </p:txBody>
      </p:sp>
      <p:sp>
        <p:nvSpPr>
          <p:cNvPr id="3" name="Footer Placeholder 2"/>
          <p:cNvSpPr>
            <a:spLocks noGrp="1"/>
          </p:cNvSpPr>
          <p:nvPr>
            <p:ph type="ftr" sz="quarter" idx="11"/>
          </p:nvPr>
        </p:nvSpPr>
        <p:spPr/>
        <p:txBody>
          <a:bodyPr/>
          <a:lstStyle/>
          <a:p>
            <a:pPr>
              <a:defRPr/>
            </a:pPr>
            <a:r>
              <a:rPr lang="en-US" smtClean="0">
                <a:solidFill>
                  <a:srgbClr val="FFFFFF"/>
                </a:solidFill>
              </a:rPr>
              <a:t>Kevin Kay</a:t>
            </a:r>
            <a:endParaRPr lang="en-US">
              <a:solidFill>
                <a:srgbClr val="FFFFFF"/>
              </a:solidFill>
            </a:endParaRPr>
          </a:p>
        </p:txBody>
      </p:sp>
    </p:spTree>
    <p:extLst>
      <p:ext uri="{BB962C8B-B14F-4D97-AF65-F5344CB8AC3E}">
        <p14:creationId xmlns:p14="http://schemas.microsoft.com/office/powerpoint/2010/main" val="869182782"/>
      </p:ext>
    </p:extLst>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par>
    </p:tn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defRPr/>
            </a:pPr>
            <a:r>
              <a:rPr lang="en-US" dirty="0">
                <a:solidFill>
                  <a:srgbClr val="FF0000"/>
                </a:solidFill>
              </a:rPr>
              <a:t>The Last Days</a:t>
            </a:r>
          </a:p>
        </p:txBody>
      </p:sp>
      <p:sp>
        <p:nvSpPr>
          <p:cNvPr id="3" name="Content Placeholder 2"/>
          <p:cNvSpPr>
            <a:spLocks noGrp="1"/>
          </p:cNvSpPr>
          <p:nvPr>
            <p:ph idx="1"/>
          </p:nvPr>
        </p:nvSpPr>
        <p:spPr/>
        <p:txBody>
          <a:bodyPr/>
          <a:lstStyle/>
          <a:p>
            <a:pPr marL="0" indent="463550">
              <a:buFont typeface="Wingdings" pitchFamily="2" charset="2"/>
              <a:buNone/>
              <a:defRPr/>
            </a:pPr>
            <a:r>
              <a:rPr lang="en-US" sz="2800" b="1" dirty="0"/>
              <a:t>Max King:</a:t>
            </a:r>
            <a:r>
              <a:rPr lang="en-US" sz="2800" dirty="0"/>
              <a:t>  </a:t>
            </a:r>
            <a:r>
              <a:rPr lang="en-US" sz="2800" dirty="0" smtClean="0"/>
              <a:t>“Why </a:t>
            </a:r>
            <a:r>
              <a:rPr lang="en-US" sz="2800" dirty="0"/>
              <a:t>have men concluded that the last days refer to the gospel dispensation? Since there is some basis for every interpretation of scripture, it is interesting to observe the reasoning behind this application. It is based upon another erroneous concept, namely that </a:t>
            </a:r>
            <a:r>
              <a:rPr lang="en-US" sz="2800" b="1" dirty="0">
                <a:solidFill>
                  <a:srgbClr val="FFFF00"/>
                </a:solidFill>
              </a:rPr>
              <a:t>the Jewish age came to a close on Pentecost day</a:t>
            </a:r>
            <a:r>
              <a:rPr lang="en-US" sz="2800" dirty="0"/>
              <a:t>. This is assumed on the basis that </a:t>
            </a:r>
            <a:r>
              <a:rPr lang="en-US" sz="2800" b="1" dirty="0">
                <a:solidFill>
                  <a:srgbClr val="FFFF00"/>
                </a:solidFill>
              </a:rPr>
              <a:t>Pentecost was the beginning of the Christian age</a:t>
            </a:r>
            <a:r>
              <a:rPr lang="en-US" sz="2800" dirty="0"/>
              <a:t>. The error is in failing to see </a:t>
            </a:r>
            <a:r>
              <a:rPr lang="en-US" sz="2800" b="1" dirty="0">
                <a:solidFill>
                  <a:srgbClr val="FFFF00"/>
                </a:solidFill>
              </a:rPr>
              <a:t>the overlapping period of these</a:t>
            </a:r>
            <a:endParaRPr lang="en-US" dirty="0"/>
          </a:p>
        </p:txBody>
      </p:sp>
      <p:sp>
        <p:nvSpPr>
          <p:cNvPr id="4" name="Slide Number Placeholder 3"/>
          <p:cNvSpPr>
            <a:spLocks noGrp="1"/>
          </p:cNvSpPr>
          <p:nvPr>
            <p:ph type="sldNum" sz="quarter" idx="12"/>
          </p:nvPr>
        </p:nvSpPr>
        <p:spPr/>
        <p:txBody>
          <a:bodyPr/>
          <a:lstStyle/>
          <a:p>
            <a:pPr>
              <a:defRPr/>
            </a:pPr>
            <a:fld id="{9A9258B2-E328-4CAB-8D1F-B4CAE3E75A50}" type="slidenum">
              <a:rPr lang="en-US"/>
              <a:pPr>
                <a:defRPr/>
              </a:pPr>
              <a:t>37</a:t>
            </a:fld>
            <a:endParaRPr lang="en-US"/>
          </a:p>
        </p:txBody>
      </p:sp>
      <p:sp>
        <p:nvSpPr>
          <p:cNvPr id="5" name="Footer Placeholder 4"/>
          <p:cNvSpPr>
            <a:spLocks noGrp="1"/>
          </p:cNvSpPr>
          <p:nvPr>
            <p:ph type="ftr" sz="quarter" idx="11"/>
          </p:nvPr>
        </p:nvSpPr>
        <p:spPr/>
        <p:txBody>
          <a:bodyPr/>
          <a:lstStyle/>
          <a:p>
            <a:pPr>
              <a:defRPr/>
            </a:pPr>
            <a:r>
              <a:rPr lang="en-US" smtClean="0"/>
              <a:t>Kevin Kay</a:t>
            </a:r>
            <a:endParaRPr lang="en-US"/>
          </a:p>
        </p:txBody>
      </p:sp>
    </p:spTree>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par>
    </p:tnLst>
  </p:timing>
</p:sld>
</file>

<file path=ppt/slides/slide3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0898" name="Rectangle 2"/>
          <p:cNvSpPr>
            <a:spLocks noGrp="1" noChangeArrowheads="1"/>
          </p:cNvSpPr>
          <p:nvPr>
            <p:ph type="title"/>
          </p:nvPr>
        </p:nvSpPr>
        <p:spPr>
          <a:xfrm>
            <a:off x="685800" y="381000"/>
            <a:ext cx="7772400" cy="762000"/>
          </a:xfrm>
        </p:spPr>
        <p:txBody>
          <a:bodyPr/>
          <a:lstStyle/>
          <a:p>
            <a:pPr>
              <a:defRPr/>
            </a:pPr>
            <a:r>
              <a:rPr lang="en-US" dirty="0"/>
              <a:t>The Body</a:t>
            </a:r>
          </a:p>
        </p:txBody>
      </p:sp>
      <p:graphicFrame>
        <p:nvGraphicFramePr>
          <p:cNvPr id="80933" name="Group 37"/>
          <p:cNvGraphicFramePr>
            <a:graphicFrameLocks noGrp="1"/>
          </p:cNvGraphicFramePr>
          <p:nvPr>
            <p:ph type="tbl" idx="1"/>
            <p:extLst>
              <p:ext uri="{D42A27DB-BD31-4B8C-83A1-F6EECF244321}">
                <p14:modId xmlns:p14="http://schemas.microsoft.com/office/powerpoint/2010/main" val="388927308"/>
              </p:ext>
            </p:extLst>
          </p:nvPr>
        </p:nvGraphicFramePr>
        <p:xfrm>
          <a:off x="762000" y="1524000"/>
          <a:ext cx="7772400" cy="3399792"/>
        </p:xfrm>
        <a:graphic>
          <a:graphicData uri="http://schemas.openxmlformats.org/drawingml/2006/table">
            <a:tbl>
              <a:tblPr firstRow="1" bandCol="1">
                <a:tableStyleId>{08FB837D-C827-4EFA-A057-4D05807E0F7C}</a:tableStyleId>
              </a:tblPr>
              <a:tblGrid>
                <a:gridCol w="2819400"/>
                <a:gridCol w="2514600"/>
                <a:gridCol w="2438400"/>
              </a:tblGrid>
              <a:tr h="636588">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90000"/>
                        <a:buFont typeface="Wingdings" pitchFamily="2" charset="2"/>
                        <a:buNone/>
                        <a:tabLst/>
                      </a:pPr>
                      <a:r>
                        <a:rPr kumimoji="0" lang="en-US" sz="2500" u="none" strike="noStrike" kern="1200" cap="none" normalizeH="0" baseline="0" dirty="0">
                          <a:ln>
                            <a:noFill/>
                          </a:ln>
                          <a:effectLst>
                            <a:outerShdw blurRad="38100" dist="38100" dir="2700000" algn="tl">
                              <a:srgbClr val="000000"/>
                            </a:outerShdw>
                          </a:effectLst>
                        </a:rPr>
                        <a:t>Physical Body</a:t>
                      </a:r>
                      <a:endParaRPr kumimoji="0" lang="en-US" sz="2500" b="1" i="0" u="none" strike="noStrike" kern="1200" cap="none" normalizeH="0" baseline="0" dirty="0">
                        <a:ln>
                          <a:noFill/>
                        </a:ln>
                        <a:solidFill>
                          <a:srgbClr val="FFFF00"/>
                        </a:solidFill>
                        <a:effectLst>
                          <a:outerShdw blurRad="38100" dist="38100" dir="2700000" algn="tl">
                            <a:srgbClr val="000000"/>
                          </a:outerShdw>
                        </a:effectLst>
                        <a:latin typeface="Arial" pitchFamily="34" charset="0"/>
                        <a:ea typeface="+mn-ea"/>
                        <a:cs typeface="+mn-cs"/>
                      </a:endParaRPr>
                    </a:p>
                  </a:txBody>
                  <a:tcPr anchor="ctr" horzOverflow="overflow"/>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90000"/>
                        <a:buFont typeface="Wingdings" pitchFamily="2" charset="2"/>
                        <a:buNone/>
                        <a:tabLst/>
                      </a:pPr>
                      <a:endParaRPr kumimoji="0" lang="en-US" sz="2800" b="1" i="0" u="none" strike="noStrike" cap="none" normalizeH="0" baseline="0">
                        <a:ln>
                          <a:noFill/>
                        </a:ln>
                        <a:solidFill>
                          <a:srgbClr val="FFFF00"/>
                        </a:solidFill>
                        <a:effectLst>
                          <a:outerShdw blurRad="38100" dist="38100" dir="2700000" algn="tl">
                            <a:srgbClr val="000000"/>
                          </a:outerShdw>
                        </a:effectLst>
                        <a:latin typeface="Arial" pitchFamily="34" charset="0"/>
                      </a:endParaRPr>
                    </a:p>
                  </a:txBody>
                  <a:tcPr anchor="ctr" horzOverflow="overflow"/>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90000"/>
                        <a:buFont typeface="Wingdings" pitchFamily="2" charset="2"/>
                        <a:buNone/>
                        <a:tabLst/>
                      </a:pPr>
                      <a:r>
                        <a:rPr kumimoji="0" lang="en-US" sz="2500" u="none" strike="noStrike" kern="1200" cap="none" normalizeH="0" baseline="0" dirty="0">
                          <a:ln>
                            <a:noFill/>
                          </a:ln>
                          <a:effectLst>
                            <a:outerShdw blurRad="38100" dist="38100" dir="2700000" algn="tl">
                              <a:srgbClr val="000000"/>
                            </a:outerShdw>
                          </a:effectLst>
                        </a:rPr>
                        <a:t>Res. Body</a:t>
                      </a:r>
                      <a:endParaRPr kumimoji="0" lang="en-US" sz="2500" b="1" i="0" u="none" strike="noStrike" kern="1200" cap="none" normalizeH="0" baseline="0" dirty="0">
                        <a:ln>
                          <a:noFill/>
                        </a:ln>
                        <a:solidFill>
                          <a:srgbClr val="FFFF00"/>
                        </a:solidFill>
                        <a:effectLst>
                          <a:outerShdw blurRad="38100" dist="38100" dir="2700000" algn="tl">
                            <a:srgbClr val="000000"/>
                          </a:outerShdw>
                        </a:effectLst>
                        <a:latin typeface="Arial" pitchFamily="34" charset="0"/>
                        <a:ea typeface="+mn-ea"/>
                        <a:cs typeface="+mn-cs"/>
                      </a:endParaRPr>
                    </a:p>
                  </a:txBody>
                  <a:tcPr anchor="ctr" horzOverflow="overflow"/>
                </a:tc>
              </a:tr>
              <a:tr h="636588">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90000"/>
                        <a:buFont typeface="Wingdings" pitchFamily="2" charset="2"/>
                        <a:buNone/>
                        <a:tabLst/>
                      </a:pPr>
                      <a:r>
                        <a:rPr kumimoji="0" lang="en-US" sz="2500" u="none" strike="noStrike" kern="1200" cap="none" normalizeH="0" baseline="0" dirty="0">
                          <a:ln>
                            <a:noFill/>
                          </a:ln>
                          <a:solidFill>
                            <a:schemeClr val="dk1"/>
                          </a:solidFill>
                          <a:effectLst/>
                          <a:latin typeface="+mj-lt"/>
                          <a:ea typeface="+mn-ea"/>
                          <a:cs typeface="+mn-cs"/>
                        </a:rPr>
                        <a:t>Mortality</a:t>
                      </a:r>
                    </a:p>
                  </a:txBody>
                  <a:tcPr anchor="ctr" horzOverflow="overflow"/>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90000"/>
                        <a:buFont typeface="Wingdings" pitchFamily="2" charset="2"/>
                        <a:buNone/>
                        <a:tabLst/>
                      </a:pPr>
                      <a:r>
                        <a:rPr kumimoji="0" lang="en-US" sz="2500" u="none" strike="noStrike" cap="none" normalizeH="0" baseline="0" dirty="0">
                          <a:ln>
                            <a:noFill/>
                          </a:ln>
                          <a:effectLst/>
                        </a:rPr>
                        <a:t>2 Cor. 5:4</a:t>
                      </a:r>
                      <a:endParaRPr kumimoji="0" lang="en-US" sz="2500" b="1" i="0" u="none" strike="noStrike" cap="none" normalizeH="0" baseline="0" dirty="0">
                        <a:ln>
                          <a:noFill/>
                        </a:ln>
                        <a:solidFill>
                          <a:schemeClr val="tx1"/>
                        </a:solidFill>
                        <a:effectLst/>
                        <a:latin typeface="Arial" pitchFamily="34" charset="0"/>
                      </a:endParaRPr>
                    </a:p>
                  </a:txBody>
                  <a:tcPr anchor="ctr" horzOverflow="overflow"/>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90000"/>
                        <a:buFont typeface="Wingdings" pitchFamily="2" charset="2"/>
                        <a:buNone/>
                        <a:tabLst/>
                      </a:pPr>
                      <a:r>
                        <a:rPr kumimoji="0" lang="en-US" sz="2500" u="none" strike="noStrike" kern="1200" cap="none" normalizeH="0" baseline="0" dirty="0">
                          <a:ln>
                            <a:noFill/>
                          </a:ln>
                          <a:solidFill>
                            <a:schemeClr val="dk1"/>
                          </a:solidFill>
                          <a:effectLst/>
                          <a:latin typeface="+mj-lt"/>
                          <a:ea typeface="+mn-ea"/>
                          <a:cs typeface="+mn-cs"/>
                        </a:rPr>
                        <a:t>Life</a:t>
                      </a:r>
                    </a:p>
                  </a:txBody>
                  <a:tcPr anchor="ctr" horzOverflow="overflow"/>
                </a:tc>
              </a:tr>
              <a:tr h="636588">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90000"/>
                        <a:buFont typeface="Wingdings" pitchFamily="2" charset="2"/>
                        <a:buNone/>
                        <a:tabLst/>
                      </a:pPr>
                      <a:r>
                        <a:rPr kumimoji="0" lang="en-US" sz="2500" u="none" strike="noStrike" kern="1200" cap="none" normalizeH="0" baseline="0" dirty="0" smtClean="0">
                          <a:ln>
                            <a:noFill/>
                          </a:ln>
                          <a:solidFill>
                            <a:schemeClr val="dk1"/>
                          </a:solidFill>
                          <a:effectLst/>
                          <a:latin typeface="+mj-lt"/>
                          <a:ea typeface="+mn-ea"/>
                          <a:cs typeface="+mn-cs"/>
                        </a:rPr>
                        <a:t>Mortal bodies</a:t>
                      </a:r>
                      <a:endParaRPr kumimoji="0" lang="en-US" sz="2500" u="none" strike="noStrike" kern="1200" cap="none" normalizeH="0" baseline="0" dirty="0">
                        <a:ln>
                          <a:noFill/>
                        </a:ln>
                        <a:solidFill>
                          <a:schemeClr val="dk1"/>
                        </a:solidFill>
                        <a:effectLst/>
                        <a:latin typeface="+mj-lt"/>
                        <a:ea typeface="+mn-ea"/>
                        <a:cs typeface="+mn-cs"/>
                      </a:endParaRPr>
                    </a:p>
                  </a:txBody>
                  <a:tcPr anchor="ctr" horzOverflow="overflow"/>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90000"/>
                        <a:buFont typeface="Wingdings" pitchFamily="2" charset="2"/>
                        <a:buNone/>
                        <a:tabLst/>
                      </a:pPr>
                      <a:r>
                        <a:rPr kumimoji="0" lang="en-US" sz="2500" u="none" strike="noStrike" cap="none" normalizeH="0" baseline="0" dirty="0" smtClean="0">
                          <a:ln>
                            <a:noFill/>
                          </a:ln>
                          <a:effectLst/>
                        </a:rPr>
                        <a:t>Rom. 8:11</a:t>
                      </a:r>
                      <a:endParaRPr kumimoji="0" lang="en-US" sz="2500" b="1" i="0" u="none" strike="noStrike" cap="none" normalizeH="0" baseline="0" dirty="0">
                        <a:ln>
                          <a:noFill/>
                        </a:ln>
                        <a:solidFill>
                          <a:schemeClr val="tx1"/>
                        </a:solidFill>
                        <a:effectLst/>
                        <a:latin typeface="Arial" pitchFamily="34" charset="0"/>
                      </a:endParaRPr>
                    </a:p>
                  </a:txBody>
                  <a:tcPr anchor="ctr" horzOverflow="overflow"/>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90000"/>
                        <a:buFont typeface="Wingdings" pitchFamily="2" charset="2"/>
                        <a:buNone/>
                        <a:tabLst/>
                      </a:pPr>
                      <a:r>
                        <a:rPr kumimoji="0" lang="en-US" sz="2500" u="none" strike="noStrike" kern="1200" cap="none" normalizeH="0" baseline="0" dirty="0" smtClean="0">
                          <a:ln>
                            <a:noFill/>
                          </a:ln>
                          <a:solidFill>
                            <a:schemeClr val="dk1"/>
                          </a:solidFill>
                          <a:effectLst/>
                          <a:latin typeface="+mj-lt"/>
                          <a:ea typeface="+mn-ea"/>
                          <a:cs typeface="+mn-cs"/>
                        </a:rPr>
                        <a:t>Life</a:t>
                      </a:r>
                      <a:endParaRPr kumimoji="0" lang="en-US" sz="2500" u="none" strike="noStrike" kern="1200" cap="none" normalizeH="0" baseline="0" dirty="0">
                        <a:ln>
                          <a:noFill/>
                        </a:ln>
                        <a:solidFill>
                          <a:schemeClr val="dk1"/>
                        </a:solidFill>
                        <a:effectLst/>
                        <a:latin typeface="+mj-lt"/>
                        <a:ea typeface="+mn-ea"/>
                        <a:cs typeface="+mn-cs"/>
                      </a:endParaRPr>
                    </a:p>
                  </a:txBody>
                  <a:tcPr anchor="ctr" horzOverflow="overflow"/>
                </a:tc>
              </a:tr>
              <a:tr h="636588">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90000"/>
                        <a:buFont typeface="Wingdings" pitchFamily="2" charset="2"/>
                        <a:buNone/>
                        <a:tabLst/>
                      </a:pPr>
                      <a:r>
                        <a:rPr kumimoji="0" lang="en-US" sz="2500" u="none" strike="noStrike" kern="1200" cap="none" normalizeH="0" baseline="0" dirty="0">
                          <a:ln>
                            <a:noFill/>
                          </a:ln>
                          <a:solidFill>
                            <a:schemeClr val="dk1"/>
                          </a:solidFill>
                          <a:effectLst/>
                          <a:latin typeface="+mj-lt"/>
                          <a:ea typeface="+mn-ea"/>
                          <a:cs typeface="+mn-cs"/>
                        </a:rPr>
                        <a:t>Lowly body</a:t>
                      </a:r>
                    </a:p>
                  </a:txBody>
                  <a:tcPr anchor="ctr" horzOverflow="overflow"/>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90000"/>
                        <a:buFont typeface="Wingdings" pitchFamily="2" charset="2"/>
                        <a:buNone/>
                        <a:tabLst/>
                      </a:pPr>
                      <a:r>
                        <a:rPr kumimoji="0" lang="en-US" sz="2500" u="none" strike="noStrike" cap="none" normalizeH="0" baseline="0" dirty="0">
                          <a:ln>
                            <a:noFill/>
                          </a:ln>
                          <a:effectLst/>
                        </a:rPr>
                        <a:t>Phil. 3:20-21</a:t>
                      </a:r>
                      <a:endParaRPr kumimoji="0" lang="en-US" sz="2500" b="1" i="0" u="none" strike="noStrike" cap="none" normalizeH="0" baseline="0" dirty="0">
                        <a:ln>
                          <a:noFill/>
                        </a:ln>
                        <a:solidFill>
                          <a:schemeClr val="tx1"/>
                        </a:solidFill>
                        <a:effectLst/>
                        <a:latin typeface="Arial" pitchFamily="34" charset="0"/>
                      </a:endParaRPr>
                    </a:p>
                  </a:txBody>
                  <a:tcPr anchor="ctr" horzOverflow="overflow"/>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90000"/>
                        <a:buFont typeface="Wingdings" pitchFamily="2" charset="2"/>
                        <a:buNone/>
                        <a:tabLst/>
                      </a:pPr>
                      <a:r>
                        <a:rPr kumimoji="0" lang="en-US" sz="2500" u="none" strike="noStrike" kern="1200" cap="none" normalizeH="0" baseline="0" dirty="0">
                          <a:ln>
                            <a:noFill/>
                          </a:ln>
                          <a:solidFill>
                            <a:schemeClr val="dk1"/>
                          </a:solidFill>
                          <a:effectLst/>
                          <a:latin typeface="+mj-lt"/>
                          <a:ea typeface="+mn-ea"/>
                          <a:cs typeface="+mn-cs"/>
                        </a:rPr>
                        <a:t>Glorious body</a:t>
                      </a:r>
                    </a:p>
                  </a:txBody>
                  <a:tcPr anchor="ctr" horzOverflow="overflow"/>
                </a:tc>
              </a:tr>
              <a:tr h="636588">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90000"/>
                        <a:buFont typeface="Wingdings" pitchFamily="2" charset="2"/>
                        <a:buNone/>
                        <a:tabLst/>
                      </a:pPr>
                      <a:endParaRPr kumimoji="0" lang="en-US" sz="2500" b="0" i="0" u="none" strike="noStrike" cap="none" normalizeH="0" baseline="0" dirty="0">
                        <a:ln>
                          <a:noFill/>
                        </a:ln>
                        <a:solidFill>
                          <a:schemeClr val="tx1"/>
                        </a:solidFill>
                        <a:effectLst/>
                        <a:latin typeface="Arial" pitchFamily="34" charset="0"/>
                        <a:cs typeface="Times New Roman" pitchFamily="18" charset="0"/>
                      </a:endParaRPr>
                    </a:p>
                  </a:txBody>
                  <a:tcPr anchor="ctr" horzOverflow="overflow"/>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90000"/>
                        <a:buFont typeface="Wingdings" pitchFamily="2" charset="2"/>
                        <a:buNone/>
                        <a:tabLst/>
                      </a:pPr>
                      <a:r>
                        <a:rPr kumimoji="0" lang="en-US" sz="2500" u="none" strike="noStrike" cap="none" normalizeH="0" baseline="0" dirty="0">
                          <a:ln>
                            <a:noFill/>
                          </a:ln>
                          <a:effectLst/>
                        </a:rPr>
                        <a:t>1 Jn. 3:1-2</a:t>
                      </a:r>
                      <a:endParaRPr kumimoji="0" lang="en-US" sz="2500" b="1" i="0" u="none" strike="noStrike" cap="none" normalizeH="0" baseline="0" dirty="0">
                        <a:ln>
                          <a:noFill/>
                        </a:ln>
                        <a:solidFill>
                          <a:schemeClr val="tx1"/>
                        </a:solidFill>
                        <a:effectLst/>
                        <a:latin typeface="Arial" pitchFamily="34" charset="0"/>
                      </a:endParaRPr>
                    </a:p>
                  </a:txBody>
                  <a:tcPr anchor="ctr" horzOverflow="overflow"/>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90000"/>
                        <a:buFont typeface="Wingdings" pitchFamily="2" charset="2"/>
                        <a:buNone/>
                        <a:tabLst/>
                      </a:pPr>
                      <a:r>
                        <a:rPr kumimoji="0" lang="en-US" sz="2500" u="none" strike="noStrike" kern="1200" cap="none" normalizeH="0" baseline="0" dirty="0">
                          <a:ln>
                            <a:noFill/>
                          </a:ln>
                          <a:solidFill>
                            <a:schemeClr val="dk1"/>
                          </a:solidFill>
                          <a:effectLst/>
                          <a:latin typeface="+mj-lt"/>
                          <a:ea typeface="+mn-ea"/>
                          <a:cs typeface="+mn-cs"/>
                        </a:rPr>
                        <a:t>Like Christ</a:t>
                      </a:r>
                    </a:p>
                  </a:txBody>
                  <a:tcPr anchor="ctr" horzOverflow="overflow"/>
                </a:tc>
              </a:tr>
            </a:tbl>
          </a:graphicData>
        </a:graphic>
      </p:graphicFrame>
      <p:sp>
        <p:nvSpPr>
          <p:cNvPr id="27" name="Slide Number Placeholder 5"/>
          <p:cNvSpPr>
            <a:spLocks noGrp="1"/>
          </p:cNvSpPr>
          <p:nvPr>
            <p:ph type="sldNum" sz="quarter" idx="12"/>
          </p:nvPr>
        </p:nvSpPr>
        <p:spPr/>
        <p:txBody>
          <a:bodyPr/>
          <a:lstStyle/>
          <a:p>
            <a:pPr>
              <a:defRPr/>
            </a:pPr>
            <a:fld id="{5F9089A6-556D-4E3A-A1B5-D1095572D4FE}" type="slidenum">
              <a:rPr lang="en-US">
                <a:solidFill>
                  <a:srgbClr val="FFFFFF"/>
                </a:solidFill>
              </a:rPr>
              <a:pPr>
                <a:defRPr/>
              </a:pPr>
              <a:t>370</a:t>
            </a:fld>
            <a:endParaRPr lang="en-US">
              <a:solidFill>
                <a:srgbClr val="FFFFFF"/>
              </a:solidFill>
            </a:endParaRPr>
          </a:p>
        </p:txBody>
      </p:sp>
      <p:sp>
        <p:nvSpPr>
          <p:cNvPr id="3" name="Footer Placeholder 2"/>
          <p:cNvSpPr>
            <a:spLocks noGrp="1"/>
          </p:cNvSpPr>
          <p:nvPr>
            <p:ph type="ftr" sz="quarter" idx="11"/>
          </p:nvPr>
        </p:nvSpPr>
        <p:spPr/>
        <p:txBody>
          <a:bodyPr/>
          <a:lstStyle/>
          <a:p>
            <a:pPr>
              <a:defRPr/>
            </a:pPr>
            <a:r>
              <a:rPr lang="en-US" smtClean="0">
                <a:solidFill>
                  <a:srgbClr val="FFFFFF"/>
                </a:solidFill>
              </a:rPr>
              <a:t>Kevin Kay</a:t>
            </a:r>
            <a:endParaRPr lang="en-US">
              <a:solidFill>
                <a:srgbClr val="FFFFFF"/>
              </a:solidFill>
            </a:endParaRPr>
          </a:p>
        </p:txBody>
      </p:sp>
    </p:spTree>
    <p:extLst>
      <p:ext uri="{BB962C8B-B14F-4D97-AF65-F5344CB8AC3E}">
        <p14:creationId xmlns:p14="http://schemas.microsoft.com/office/powerpoint/2010/main" val="1783175669"/>
      </p:ext>
    </p:extLst>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par>
    </p:tnLst>
  </p:timing>
</p:sld>
</file>

<file path=ppt/slides/slide3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p:cNvSpPr>
            <a:spLocks noGrp="1"/>
          </p:cNvSpPr>
          <p:nvPr>
            <p:ph type="title"/>
          </p:nvPr>
        </p:nvSpPr>
        <p:spPr/>
        <p:txBody>
          <a:bodyPr/>
          <a:lstStyle/>
          <a:p>
            <a:r>
              <a:rPr lang="en-US" dirty="0" smtClean="0"/>
              <a:t>Adam &amp; Christ</a:t>
            </a:r>
            <a:br>
              <a:rPr lang="en-US" dirty="0" smtClean="0"/>
            </a:br>
            <a:r>
              <a:rPr lang="en-US" sz="3000" dirty="0" smtClean="0">
                <a:latin typeface="+mn-lt"/>
              </a:rPr>
              <a:t>(1 Cor. 15:45-49)</a:t>
            </a:r>
            <a:endParaRPr lang="en-US" sz="3000" dirty="0">
              <a:latin typeface="+mn-lt"/>
            </a:endParaRPr>
          </a:p>
        </p:txBody>
      </p:sp>
      <p:graphicFrame>
        <p:nvGraphicFramePr>
          <p:cNvPr id="7" name="Content Placeholder 6"/>
          <p:cNvGraphicFramePr>
            <a:graphicFrameLocks noGrp="1"/>
          </p:cNvGraphicFramePr>
          <p:nvPr>
            <p:ph idx="1"/>
            <p:extLst>
              <p:ext uri="{D42A27DB-BD31-4B8C-83A1-F6EECF244321}">
                <p14:modId xmlns:p14="http://schemas.microsoft.com/office/powerpoint/2010/main" val="792527048"/>
              </p:ext>
            </p:extLst>
          </p:nvPr>
        </p:nvGraphicFramePr>
        <p:xfrm>
          <a:off x="457200" y="1752600"/>
          <a:ext cx="8229600" cy="3916680"/>
        </p:xfrm>
        <a:graphic>
          <a:graphicData uri="http://schemas.openxmlformats.org/drawingml/2006/table">
            <a:tbl>
              <a:tblPr firstRow="1" bandRow="1">
                <a:tableStyleId>{5C22544A-7EE6-4342-B048-85BDC9FD1C3A}</a:tableStyleId>
              </a:tblPr>
              <a:tblGrid>
                <a:gridCol w="4114800"/>
                <a:gridCol w="4114800"/>
              </a:tblGrid>
              <a:tr h="370840">
                <a:tc>
                  <a:txBody>
                    <a:bodyPr/>
                    <a:lstStyle/>
                    <a:p>
                      <a:pPr algn="ctr"/>
                      <a:r>
                        <a:rPr lang="en-US" sz="2700" dirty="0" smtClean="0"/>
                        <a:t>First Man Adam</a:t>
                      </a:r>
                      <a:endParaRPr lang="en-US" sz="2700" dirty="0"/>
                    </a:p>
                  </a:txBody>
                  <a:tcPr/>
                </a:tc>
                <a:tc>
                  <a:txBody>
                    <a:bodyPr/>
                    <a:lstStyle/>
                    <a:p>
                      <a:pPr algn="ctr"/>
                      <a:r>
                        <a:rPr lang="en-US" sz="2700" dirty="0" smtClean="0"/>
                        <a:t>Last Adam</a:t>
                      </a:r>
                      <a:endParaRPr lang="en-US" sz="2700" dirty="0"/>
                    </a:p>
                  </a:txBody>
                  <a:tcPr/>
                </a:tc>
              </a:tr>
              <a:tr h="370840">
                <a:tc>
                  <a:txBody>
                    <a:bodyPr/>
                    <a:lstStyle/>
                    <a:p>
                      <a:pPr algn="ctr"/>
                      <a:r>
                        <a:rPr lang="en-US" sz="2500" dirty="0" smtClean="0"/>
                        <a:t>Became a</a:t>
                      </a:r>
                      <a:br>
                        <a:rPr lang="en-US" sz="2500" dirty="0" smtClean="0"/>
                      </a:br>
                      <a:r>
                        <a:rPr lang="en-US" sz="2500" b="0" dirty="0" smtClean="0">
                          <a:latin typeface="+mj-lt"/>
                        </a:rPr>
                        <a:t>living being</a:t>
                      </a:r>
                      <a:endParaRPr lang="en-US" sz="2500" b="0" dirty="0">
                        <a:latin typeface="+mj-lt"/>
                      </a:endParaRPr>
                    </a:p>
                  </a:txBody>
                  <a:tcPr/>
                </a:tc>
                <a:tc>
                  <a:txBody>
                    <a:bodyPr/>
                    <a:lstStyle/>
                    <a:p>
                      <a:pPr algn="ctr"/>
                      <a:r>
                        <a:rPr lang="en-US" sz="2500" dirty="0" smtClean="0"/>
                        <a:t>Became a</a:t>
                      </a:r>
                      <a:br>
                        <a:rPr lang="en-US" sz="2500" dirty="0" smtClean="0"/>
                      </a:br>
                      <a:r>
                        <a:rPr lang="en-US" sz="2500" b="0" kern="1200" dirty="0" smtClean="0">
                          <a:solidFill>
                            <a:schemeClr val="dk1"/>
                          </a:solidFill>
                          <a:latin typeface="+mj-lt"/>
                          <a:ea typeface="+mn-ea"/>
                          <a:cs typeface="+mn-cs"/>
                        </a:rPr>
                        <a:t>life-giving spirit</a:t>
                      </a:r>
                      <a:endParaRPr lang="en-US" sz="2500" b="0" kern="1200" dirty="0">
                        <a:solidFill>
                          <a:schemeClr val="dk1"/>
                        </a:solidFill>
                        <a:latin typeface="+mj-lt"/>
                        <a:ea typeface="+mn-ea"/>
                        <a:cs typeface="+mn-cs"/>
                      </a:endParaRPr>
                    </a:p>
                  </a:txBody>
                  <a:tcPr/>
                </a:tc>
              </a:tr>
              <a:tr h="370840">
                <a:tc>
                  <a:txBody>
                    <a:bodyPr/>
                    <a:lstStyle/>
                    <a:p>
                      <a:pPr algn="ctr"/>
                      <a:r>
                        <a:rPr lang="en-US" sz="2500" dirty="0" smtClean="0"/>
                        <a:t>First man of </a:t>
                      </a:r>
                      <a:r>
                        <a:rPr lang="en-US" sz="2500" b="0" kern="1200" dirty="0" smtClean="0">
                          <a:solidFill>
                            <a:schemeClr val="dk1"/>
                          </a:solidFill>
                          <a:latin typeface="+mj-lt"/>
                          <a:ea typeface="+mn-ea"/>
                          <a:cs typeface="+mn-cs"/>
                        </a:rPr>
                        <a:t>the earth</a:t>
                      </a:r>
                      <a:r>
                        <a:rPr lang="en-US" sz="2500" dirty="0" smtClean="0"/>
                        <a:t>,</a:t>
                      </a:r>
                      <a:br>
                        <a:rPr lang="en-US" sz="2500" dirty="0" smtClean="0"/>
                      </a:br>
                      <a:r>
                        <a:rPr lang="en-US" sz="2500" dirty="0" smtClean="0"/>
                        <a:t>made of dust</a:t>
                      </a:r>
                      <a:endParaRPr lang="en-US" sz="2500" dirty="0"/>
                    </a:p>
                  </a:txBody>
                  <a:tcPr/>
                </a:tc>
                <a:tc>
                  <a:txBody>
                    <a:bodyPr/>
                    <a:lstStyle/>
                    <a:p>
                      <a:pPr algn="ctr"/>
                      <a:r>
                        <a:rPr lang="en-US" sz="2500" dirty="0" smtClean="0"/>
                        <a:t>Second Man is [the Lord]</a:t>
                      </a:r>
                      <a:br>
                        <a:rPr lang="en-US" sz="2500" dirty="0" smtClean="0"/>
                      </a:br>
                      <a:r>
                        <a:rPr lang="en-US" sz="2500" b="0" kern="1200" dirty="0" smtClean="0">
                          <a:solidFill>
                            <a:schemeClr val="dk1"/>
                          </a:solidFill>
                          <a:latin typeface="+mj-lt"/>
                          <a:ea typeface="+mn-ea"/>
                          <a:cs typeface="+mn-cs"/>
                        </a:rPr>
                        <a:t>from heaven</a:t>
                      </a:r>
                      <a:endParaRPr lang="en-US" sz="2500" b="0" kern="1200" dirty="0">
                        <a:solidFill>
                          <a:schemeClr val="dk1"/>
                        </a:solidFill>
                        <a:latin typeface="+mj-lt"/>
                        <a:ea typeface="+mn-ea"/>
                        <a:cs typeface="+mn-cs"/>
                      </a:endParaRPr>
                    </a:p>
                  </a:txBody>
                  <a:tcPr/>
                </a:tc>
              </a:tr>
              <a:tr h="370840">
                <a:tc>
                  <a:txBody>
                    <a:bodyPr/>
                    <a:lstStyle/>
                    <a:p>
                      <a:pPr algn="ctr"/>
                      <a:r>
                        <a:rPr lang="en-US" sz="2500" dirty="0" smtClean="0"/>
                        <a:t>As </a:t>
                      </a:r>
                      <a:r>
                        <a:rPr lang="en-US" sz="2500" b="0" kern="1200" dirty="0" smtClean="0">
                          <a:solidFill>
                            <a:schemeClr val="dk1"/>
                          </a:solidFill>
                          <a:latin typeface="+mj-lt"/>
                          <a:ea typeface="+mn-ea"/>
                          <a:cs typeface="+mn-cs"/>
                        </a:rPr>
                        <a:t>man of dust </a:t>
                      </a:r>
                      <a:r>
                        <a:rPr lang="en-US" sz="2500" dirty="0" smtClean="0"/>
                        <a:t>so</a:t>
                      </a:r>
                      <a:br>
                        <a:rPr lang="en-US" sz="2500" dirty="0" smtClean="0"/>
                      </a:br>
                      <a:r>
                        <a:rPr lang="en-US" sz="2500" dirty="0" smtClean="0"/>
                        <a:t>those </a:t>
                      </a:r>
                      <a:r>
                        <a:rPr lang="en-US" sz="2500" b="0" kern="1200" dirty="0" smtClean="0">
                          <a:solidFill>
                            <a:schemeClr val="dk1"/>
                          </a:solidFill>
                          <a:latin typeface="+mj-lt"/>
                          <a:ea typeface="+mn-ea"/>
                          <a:cs typeface="+mn-cs"/>
                        </a:rPr>
                        <a:t>made of dust</a:t>
                      </a:r>
                      <a:endParaRPr lang="en-US" sz="2500" b="0" kern="1200" dirty="0">
                        <a:solidFill>
                          <a:schemeClr val="dk1"/>
                        </a:solidFill>
                        <a:latin typeface="+mj-lt"/>
                        <a:ea typeface="+mn-ea"/>
                        <a:cs typeface="+mn-cs"/>
                      </a:endParaRPr>
                    </a:p>
                  </a:txBody>
                  <a:tcPr/>
                </a:tc>
                <a:tc>
                  <a:txBody>
                    <a:bodyPr/>
                    <a:lstStyle/>
                    <a:p>
                      <a:pPr algn="ctr"/>
                      <a:r>
                        <a:rPr lang="en-US" sz="2500" dirty="0" smtClean="0"/>
                        <a:t>As </a:t>
                      </a:r>
                      <a:r>
                        <a:rPr lang="en-US" sz="2500" b="0" kern="1200" dirty="0" smtClean="0">
                          <a:solidFill>
                            <a:schemeClr val="dk1"/>
                          </a:solidFill>
                          <a:latin typeface="+mj-lt"/>
                          <a:ea typeface="+mn-ea"/>
                          <a:cs typeface="+mn-cs"/>
                        </a:rPr>
                        <a:t>Heavenly Man </a:t>
                      </a:r>
                      <a:r>
                        <a:rPr lang="en-US" sz="2500" baseline="0" dirty="0" smtClean="0"/>
                        <a:t>so</a:t>
                      </a:r>
                      <a:br>
                        <a:rPr lang="en-US" sz="2500" baseline="0" dirty="0" smtClean="0"/>
                      </a:br>
                      <a:r>
                        <a:rPr lang="en-US" sz="2500" baseline="0" dirty="0" smtClean="0"/>
                        <a:t>those who are </a:t>
                      </a:r>
                      <a:r>
                        <a:rPr lang="en-US" sz="2500" b="0" kern="1200" dirty="0" smtClean="0">
                          <a:solidFill>
                            <a:schemeClr val="dk1"/>
                          </a:solidFill>
                          <a:latin typeface="+mj-lt"/>
                          <a:ea typeface="+mn-ea"/>
                          <a:cs typeface="+mn-cs"/>
                        </a:rPr>
                        <a:t>heavenly</a:t>
                      </a:r>
                      <a:endParaRPr lang="en-US" sz="2500" b="0" kern="1200" dirty="0">
                        <a:solidFill>
                          <a:schemeClr val="dk1"/>
                        </a:solidFill>
                        <a:latin typeface="+mj-lt"/>
                        <a:ea typeface="+mn-ea"/>
                        <a:cs typeface="+mn-cs"/>
                      </a:endParaRPr>
                    </a:p>
                  </a:txBody>
                  <a:tcPr/>
                </a:tc>
              </a:tr>
              <a:tr h="370840">
                <a:tc>
                  <a:txBody>
                    <a:bodyPr/>
                    <a:lstStyle/>
                    <a:p>
                      <a:pPr algn="ctr"/>
                      <a:r>
                        <a:rPr lang="en-US" sz="2500" dirty="0" smtClean="0"/>
                        <a:t>We have borne </a:t>
                      </a:r>
                      <a:r>
                        <a:rPr lang="en-US" sz="2500" b="0" kern="1200" dirty="0" smtClean="0">
                          <a:solidFill>
                            <a:schemeClr val="dk1"/>
                          </a:solidFill>
                          <a:latin typeface="+mj-lt"/>
                          <a:ea typeface="+mn-ea"/>
                          <a:cs typeface="+mn-cs"/>
                        </a:rPr>
                        <a:t>image</a:t>
                      </a:r>
                      <a:br>
                        <a:rPr lang="en-US" sz="2500" b="0" kern="1200" dirty="0" smtClean="0">
                          <a:solidFill>
                            <a:schemeClr val="dk1"/>
                          </a:solidFill>
                          <a:latin typeface="+mj-lt"/>
                          <a:ea typeface="+mn-ea"/>
                          <a:cs typeface="+mn-cs"/>
                        </a:rPr>
                      </a:br>
                      <a:r>
                        <a:rPr lang="en-US" sz="2500" b="0" kern="1200" dirty="0" smtClean="0">
                          <a:solidFill>
                            <a:schemeClr val="dk1"/>
                          </a:solidFill>
                          <a:latin typeface="+mj-lt"/>
                          <a:ea typeface="+mn-ea"/>
                          <a:cs typeface="+mn-cs"/>
                        </a:rPr>
                        <a:t>of man of dust</a:t>
                      </a:r>
                      <a:endParaRPr lang="en-US" sz="2500" b="0" kern="1200" dirty="0">
                        <a:solidFill>
                          <a:schemeClr val="dk1"/>
                        </a:solidFill>
                        <a:latin typeface="+mj-lt"/>
                        <a:ea typeface="+mn-ea"/>
                        <a:cs typeface="+mn-cs"/>
                      </a:endParaRPr>
                    </a:p>
                  </a:txBody>
                  <a:tcPr/>
                </a:tc>
                <a:tc>
                  <a:txBody>
                    <a:bodyPr/>
                    <a:lstStyle/>
                    <a:p>
                      <a:pPr algn="ctr"/>
                      <a:r>
                        <a:rPr lang="en-US" sz="2500" dirty="0" smtClean="0"/>
                        <a:t>We shall bear </a:t>
                      </a:r>
                      <a:r>
                        <a:rPr lang="en-US" sz="2500" b="0" kern="1200" dirty="0" smtClean="0">
                          <a:solidFill>
                            <a:schemeClr val="dk1"/>
                          </a:solidFill>
                          <a:latin typeface="+mj-lt"/>
                          <a:ea typeface="+mn-ea"/>
                          <a:cs typeface="+mn-cs"/>
                        </a:rPr>
                        <a:t>image</a:t>
                      </a:r>
                      <a:br>
                        <a:rPr lang="en-US" sz="2500" b="0" kern="1200" dirty="0" smtClean="0">
                          <a:solidFill>
                            <a:schemeClr val="dk1"/>
                          </a:solidFill>
                          <a:latin typeface="+mj-lt"/>
                          <a:ea typeface="+mn-ea"/>
                          <a:cs typeface="+mn-cs"/>
                        </a:rPr>
                      </a:br>
                      <a:r>
                        <a:rPr lang="en-US" sz="2500" b="0" kern="1200" dirty="0" smtClean="0">
                          <a:solidFill>
                            <a:schemeClr val="dk1"/>
                          </a:solidFill>
                          <a:latin typeface="+mj-lt"/>
                          <a:ea typeface="+mn-ea"/>
                          <a:cs typeface="+mn-cs"/>
                        </a:rPr>
                        <a:t>of heavenly Man</a:t>
                      </a:r>
                      <a:endParaRPr lang="en-US" sz="2500" b="0" kern="1200" dirty="0">
                        <a:solidFill>
                          <a:schemeClr val="dk1"/>
                        </a:solidFill>
                        <a:latin typeface="+mj-lt"/>
                        <a:ea typeface="+mn-ea"/>
                        <a:cs typeface="+mn-cs"/>
                      </a:endParaRPr>
                    </a:p>
                  </a:txBody>
                  <a:tcPr/>
                </a:tc>
              </a:tr>
            </a:tbl>
          </a:graphicData>
        </a:graphic>
      </p:graphicFrame>
      <p:sp>
        <p:nvSpPr>
          <p:cNvPr id="4" name="Slide Number Placeholder 3"/>
          <p:cNvSpPr>
            <a:spLocks noGrp="1"/>
          </p:cNvSpPr>
          <p:nvPr>
            <p:ph type="sldNum" sz="quarter" idx="12"/>
          </p:nvPr>
        </p:nvSpPr>
        <p:spPr/>
        <p:txBody>
          <a:bodyPr/>
          <a:lstStyle/>
          <a:p>
            <a:pPr>
              <a:defRPr/>
            </a:pPr>
            <a:fld id="{9C0BA582-7305-4CD9-B0AE-4A65BCF8D564}" type="slidenum">
              <a:rPr lang="en-US" smtClean="0">
                <a:solidFill>
                  <a:srgbClr val="FFFFFF"/>
                </a:solidFill>
              </a:rPr>
              <a:pPr>
                <a:defRPr/>
              </a:pPr>
              <a:t>371</a:t>
            </a:fld>
            <a:endParaRPr lang="en-US">
              <a:solidFill>
                <a:srgbClr val="FFFFFF"/>
              </a:solidFill>
            </a:endParaRPr>
          </a:p>
        </p:txBody>
      </p:sp>
      <p:sp>
        <p:nvSpPr>
          <p:cNvPr id="3" name="Footer Placeholder 2"/>
          <p:cNvSpPr>
            <a:spLocks noGrp="1"/>
          </p:cNvSpPr>
          <p:nvPr>
            <p:ph type="ftr" sz="quarter" idx="11"/>
          </p:nvPr>
        </p:nvSpPr>
        <p:spPr/>
        <p:txBody>
          <a:bodyPr/>
          <a:lstStyle/>
          <a:p>
            <a:pPr>
              <a:defRPr/>
            </a:pPr>
            <a:r>
              <a:rPr lang="en-US" smtClean="0">
                <a:solidFill>
                  <a:srgbClr val="FFFFFF"/>
                </a:solidFill>
              </a:rPr>
              <a:t>Kevin Kay</a:t>
            </a:r>
            <a:endParaRPr lang="en-US">
              <a:solidFill>
                <a:srgbClr val="FFFFFF"/>
              </a:solidFill>
            </a:endParaRPr>
          </a:p>
        </p:txBody>
      </p:sp>
    </p:spTree>
    <p:extLst>
      <p:ext uri="{BB962C8B-B14F-4D97-AF65-F5344CB8AC3E}">
        <p14:creationId xmlns:p14="http://schemas.microsoft.com/office/powerpoint/2010/main" val="4115485652"/>
      </p:ext>
    </p:extLst>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par>
    </p:tnLst>
  </p:timing>
</p:sld>
</file>

<file path=ppt/slides/slide3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defRPr/>
            </a:pPr>
            <a:r>
              <a:rPr lang="en-US" dirty="0" smtClean="0"/>
              <a:t>Greek Present Tense</a:t>
            </a:r>
            <a:endParaRPr lang="en-US" dirty="0"/>
          </a:p>
        </p:txBody>
      </p:sp>
      <p:sp>
        <p:nvSpPr>
          <p:cNvPr id="5" name="Content Placeholder 4"/>
          <p:cNvSpPr>
            <a:spLocks noGrp="1"/>
          </p:cNvSpPr>
          <p:nvPr>
            <p:ph idx="1"/>
          </p:nvPr>
        </p:nvSpPr>
        <p:spPr/>
        <p:txBody>
          <a:bodyPr/>
          <a:lstStyle/>
          <a:p>
            <a:pPr marL="0" indent="514350">
              <a:buFont typeface="Wingdings" pitchFamily="2" charset="2"/>
              <a:buNone/>
              <a:defRPr/>
            </a:pPr>
            <a:r>
              <a:rPr lang="en-US" sz="2800" b="1" i="1" dirty="0">
                <a:effectLst/>
              </a:rPr>
              <a:t>Dana &amp; </a:t>
            </a:r>
            <a:r>
              <a:rPr lang="en-US" sz="2800" b="1" i="1" dirty="0" err="1">
                <a:effectLst/>
              </a:rPr>
              <a:t>Mantey</a:t>
            </a:r>
            <a:r>
              <a:rPr lang="en-US" sz="2800" dirty="0">
                <a:effectLst/>
              </a:rPr>
              <a:t>:  </a:t>
            </a:r>
            <a:r>
              <a:rPr lang="en-US" sz="2800" dirty="0" smtClean="0">
                <a:effectLst/>
              </a:rPr>
              <a:t>“The </a:t>
            </a:r>
            <a:r>
              <a:rPr lang="en-US" sz="2800" dirty="0">
                <a:effectLst/>
              </a:rPr>
              <a:t>fundamental significance of the present tense is the idea of progress. It is the </a:t>
            </a:r>
            <a:r>
              <a:rPr lang="en-US" sz="2800" i="1" dirty="0">
                <a:effectLst/>
              </a:rPr>
              <a:t>linear </a:t>
            </a:r>
            <a:r>
              <a:rPr lang="en-US" sz="2800" dirty="0">
                <a:effectLst/>
              </a:rPr>
              <a:t>tense. </a:t>
            </a:r>
            <a:r>
              <a:rPr lang="en-US" sz="2800" dirty="0">
                <a:solidFill>
                  <a:srgbClr val="FFFF00"/>
                </a:solidFill>
                <a:effectLst/>
              </a:rPr>
              <a:t>This is not, however, its exclusive significance. It is a mistake to suppose </a:t>
            </a:r>
            <a:r>
              <a:rPr lang="en-US" sz="2800" dirty="0" smtClean="0">
                <a:solidFill>
                  <a:srgbClr val="FFFF00"/>
                </a:solidFill>
                <a:effectLst/>
              </a:rPr>
              <a:t>‘that </a:t>
            </a:r>
            <a:r>
              <a:rPr lang="en-US" sz="2800" dirty="0">
                <a:solidFill>
                  <a:srgbClr val="FFFF00"/>
                </a:solidFill>
                <a:effectLst/>
              </a:rPr>
              <a:t>the durative meaning </a:t>
            </a:r>
            <a:r>
              <a:rPr lang="en-US" sz="2800" dirty="0" err="1">
                <a:solidFill>
                  <a:srgbClr val="FFFF00"/>
                </a:solidFill>
                <a:effectLst/>
              </a:rPr>
              <a:t>monopolises</a:t>
            </a:r>
            <a:r>
              <a:rPr lang="en-US" sz="2800" dirty="0">
                <a:solidFill>
                  <a:srgbClr val="FFFF00"/>
                </a:solidFill>
                <a:effectLst/>
              </a:rPr>
              <a:t> the present </a:t>
            </a:r>
            <a:r>
              <a:rPr lang="en-US" sz="2800" dirty="0" smtClean="0">
                <a:solidFill>
                  <a:srgbClr val="FFFF00"/>
                </a:solidFill>
                <a:effectLst/>
              </a:rPr>
              <a:t>stem’</a:t>
            </a:r>
            <a:r>
              <a:rPr lang="en-US" sz="2800" dirty="0" smtClean="0">
                <a:effectLst/>
              </a:rPr>
              <a:t> </a:t>
            </a:r>
            <a:r>
              <a:rPr lang="en-US" sz="2800" dirty="0">
                <a:effectLst/>
              </a:rPr>
              <a:t>(M. 119). Since there is no aorist tense for present time, the present tense, as used in the indicative, must do service for both linear and </a:t>
            </a:r>
            <a:r>
              <a:rPr lang="en-US" sz="2800" dirty="0" err="1">
                <a:effectLst/>
              </a:rPr>
              <a:t>punctiliar</a:t>
            </a:r>
            <a:r>
              <a:rPr lang="en-US" sz="2800" dirty="0">
                <a:effectLst/>
              </a:rPr>
              <a:t> action. But it is to </a:t>
            </a:r>
            <a:r>
              <a:rPr lang="en-US" sz="2800" dirty="0" smtClean="0">
                <a:effectLst/>
              </a:rPr>
              <a:t>be borne </a:t>
            </a:r>
            <a:r>
              <a:rPr lang="en-US" sz="2800" dirty="0">
                <a:effectLst/>
              </a:rPr>
              <a:t>in mind that </a:t>
            </a:r>
            <a:r>
              <a:rPr lang="en-US" sz="2800" dirty="0">
                <a:solidFill>
                  <a:srgbClr val="FFFF00"/>
                </a:solidFill>
                <a:effectLst/>
              </a:rPr>
              <a:t>the idea of present time is secondary in </a:t>
            </a:r>
            <a:r>
              <a:rPr lang="en-US" sz="2800" dirty="0" smtClean="0">
                <a:solidFill>
                  <a:srgbClr val="FFFF00"/>
                </a:solidFill>
                <a:effectLst/>
              </a:rPr>
              <a:t>the</a:t>
            </a:r>
            <a:endParaRPr lang="en-US" sz="2800" dirty="0">
              <a:solidFill>
                <a:srgbClr val="FFFF00"/>
              </a:solidFill>
            </a:endParaRPr>
          </a:p>
        </p:txBody>
      </p:sp>
      <p:sp>
        <p:nvSpPr>
          <p:cNvPr id="4" name="Slide Number Placeholder 3"/>
          <p:cNvSpPr>
            <a:spLocks noGrp="1"/>
          </p:cNvSpPr>
          <p:nvPr>
            <p:ph type="sldNum" sz="quarter" idx="12"/>
          </p:nvPr>
        </p:nvSpPr>
        <p:spPr/>
        <p:txBody>
          <a:bodyPr/>
          <a:lstStyle/>
          <a:p>
            <a:pPr>
              <a:defRPr/>
            </a:pPr>
            <a:fld id="{F2F4AB1E-1089-4293-BD53-D069808803B9}" type="slidenum">
              <a:rPr lang="en-US">
                <a:solidFill>
                  <a:srgbClr val="FFFFFF"/>
                </a:solidFill>
              </a:rPr>
              <a:pPr>
                <a:defRPr/>
              </a:pPr>
              <a:t>372</a:t>
            </a:fld>
            <a:endParaRPr lang="en-US">
              <a:solidFill>
                <a:srgbClr val="FFFFFF"/>
              </a:solidFill>
            </a:endParaRPr>
          </a:p>
        </p:txBody>
      </p:sp>
      <p:sp>
        <p:nvSpPr>
          <p:cNvPr id="6" name="Footer Placeholder 5"/>
          <p:cNvSpPr>
            <a:spLocks noGrp="1"/>
          </p:cNvSpPr>
          <p:nvPr>
            <p:ph type="ftr" sz="quarter" idx="11"/>
          </p:nvPr>
        </p:nvSpPr>
        <p:spPr/>
        <p:txBody>
          <a:bodyPr/>
          <a:lstStyle/>
          <a:p>
            <a:pPr>
              <a:defRPr/>
            </a:pPr>
            <a:r>
              <a:rPr lang="en-US" smtClean="0">
                <a:solidFill>
                  <a:prstClr val="white"/>
                </a:solidFill>
              </a:rPr>
              <a:t>Kevin Kay</a:t>
            </a:r>
            <a:endParaRPr lang="en-US">
              <a:solidFill>
                <a:prstClr val="white"/>
              </a:solidFill>
            </a:endParaRPr>
          </a:p>
        </p:txBody>
      </p:sp>
    </p:spTree>
    <p:extLst>
      <p:ext uri="{BB962C8B-B14F-4D97-AF65-F5344CB8AC3E}">
        <p14:creationId xmlns:p14="http://schemas.microsoft.com/office/powerpoint/2010/main" val="1883465572"/>
      </p:ext>
    </p:extLst>
  </p:cSld>
  <p:clrMapOvr>
    <a:overrideClrMapping bg1="dk2" tx1="lt1" bg2="dk1" tx2="lt2" accent1="accent1" accent2="accent2" accent3="accent3" accent4="accent4" accent5="accent5" accent6="accent6" hlink="hlink" folHlink="folHlink"/>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par>
    </p:tnLst>
  </p:timing>
</p:sld>
</file>

<file path=ppt/slides/slide3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defRPr/>
            </a:pPr>
            <a:r>
              <a:rPr lang="en-US" dirty="0" smtClean="0"/>
              <a:t>Greek Present Tense</a:t>
            </a:r>
            <a:endParaRPr lang="en-US" dirty="0"/>
          </a:p>
        </p:txBody>
      </p:sp>
      <p:sp>
        <p:nvSpPr>
          <p:cNvPr id="5" name="Content Placeholder 4"/>
          <p:cNvSpPr>
            <a:spLocks noGrp="1"/>
          </p:cNvSpPr>
          <p:nvPr>
            <p:ph idx="1"/>
          </p:nvPr>
        </p:nvSpPr>
        <p:spPr/>
        <p:txBody>
          <a:bodyPr/>
          <a:lstStyle/>
          <a:p>
            <a:pPr marL="0" indent="0">
              <a:buNone/>
              <a:defRPr/>
            </a:pPr>
            <a:r>
              <a:rPr lang="en-US" sz="2800" dirty="0" smtClean="0">
                <a:solidFill>
                  <a:srgbClr val="FFFF00"/>
                </a:solidFill>
                <a:effectLst/>
              </a:rPr>
              <a:t>force of </a:t>
            </a:r>
            <a:r>
              <a:rPr lang="en-US" sz="2800" dirty="0">
                <a:solidFill>
                  <a:srgbClr val="FFFF00"/>
                </a:solidFill>
                <a:effectLst/>
              </a:rPr>
              <a:t>the tense</a:t>
            </a:r>
            <a:r>
              <a:rPr lang="en-US" sz="2800" dirty="0">
                <a:effectLst/>
              </a:rPr>
              <a:t>. </a:t>
            </a:r>
            <a:r>
              <a:rPr lang="en-US" sz="2800" dirty="0" smtClean="0">
                <a:effectLst/>
              </a:rPr>
              <a:t>…. </a:t>
            </a:r>
            <a:r>
              <a:rPr lang="en-US" sz="2800" dirty="0" smtClean="0">
                <a:solidFill>
                  <a:srgbClr val="FFFF00"/>
                </a:solidFill>
                <a:effectLst/>
              </a:rPr>
              <a:t>In </a:t>
            </a:r>
            <a:r>
              <a:rPr lang="en-US" sz="2800" dirty="0">
                <a:solidFill>
                  <a:srgbClr val="FFFF00"/>
                </a:solidFill>
                <a:effectLst/>
              </a:rPr>
              <a:t>the indicative the linear significance of the present may sometimes be found more or less remote, being modified by other influences</a:t>
            </a:r>
            <a:r>
              <a:rPr lang="en-US" sz="2800" dirty="0">
                <a:effectLst/>
              </a:rPr>
              <a:t>. The other elements entering into the resultant import of the present tense are </a:t>
            </a:r>
            <a:r>
              <a:rPr lang="en-US" sz="2800" dirty="0">
                <a:solidFill>
                  <a:srgbClr val="FFFF00"/>
                </a:solidFill>
                <a:effectLst/>
              </a:rPr>
              <a:t>the meaning of the verb itself </a:t>
            </a:r>
            <a:r>
              <a:rPr lang="en-US" sz="2800" dirty="0">
                <a:effectLst/>
              </a:rPr>
              <a:t>and </a:t>
            </a:r>
            <a:r>
              <a:rPr lang="en-US" sz="2800" dirty="0">
                <a:solidFill>
                  <a:srgbClr val="FFFF00"/>
                </a:solidFill>
                <a:effectLst/>
              </a:rPr>
              <a:t>the general significance of the context</a:t>
            </a:r>
            <a:r>
              <a:rPr lang="en-US" sz="2800" dirty="0">
                <a:effectLst/>
              </a:rPr>
              <a:t>. That is, in dealing with the present tense we must consider not only </a:t>
            </a:r>
            <a:r>
              <a:rPr lang="en-US" sz="2800" dirty="0">
                <a:solidFill>
                  <a:srgbClr val="FFFF00"/>
                </a:solidFill>
                <a:effectLst/>
              </a:rPr>
              <a:t>the fundamental force of the tense</a:t>
            </a:r>
            <a:r>
              <a:rPr lang="en-US" sz="2800" dirty="0">
                <a:effectLst/>
              </a:rPr>
              <a:t>, but also </a:t>
            </a:r>
            <a:r>
              <a:rPr lang="en-US" sz="2800" dirty="0">
                <a:solidFill>
                  <a:srgbClr val="FFFF00"/>
                </a:solidFill>
                <a:effectLst/>
              </a:rPr>
              <a:t>the meaning of the verb root</a:t>
            </a:r>
            <a:r>
              <a:rPr lang="en-US" sz="2800" dirty="0">
                <a:effectLst/>
              </a:rPr>
              <a:t>, and </a:t>
            </a:r>
            <a:r>
              <a:rPr lang="en-US" sz="2800" dirty="0">
                <a:solidFill>
                  <a:srgbClr val="FFFF00"/>
                </a:solidFill>
                <a:effectLst/>
              </a:rPr>
              <a:t>the significance </a:t>
            </a:r>
            <a:r>
              <a:rPr lang="en-US" sz="2800" dirty="0" smtClean="0">
                <a:solidFill>
                  <a:srgbClr val="FFFF00"/>
                </a:solidFill>
                <a:effectLst/>
              </a:rPr>
              <a:t>of</a:t>
            </a:r>
            <a:endParaRPr lang="en-US" sz="2800" dirty="0"/>
          </a:p>
        </p:txBody>
      </p:sp>
      <p:sp>
        <p:nvSpPr>
          <p:cNvPr id="4" name="Slide Number Placeholder 3"/>
          <p:cNvSpPr>
            <a:spLocks noGrp="1"/>
          </p:cNvSpPr>
          <p:nvPr>
            <p:ph type="sldNum" sz="quarter" idx="12"/>
          </p:nvPr>
        </p:nvSpPr>
        <p:spPr/>
        <p:txBody>
          <a:bodyPr/>
          <a:lstStyle/>
          <a:p>
            <a:pPr>
              <a:defRPr/>
            </a:pPr>
            <a:fld id="{CA904CAD-F575-45CF-9C1A-9CE8C95E17FE}" type="slidenum">
              <a:rPr lang="en-US">
                <a:solidFill>
                  <a:srgbClr val="FFFFFF"/>
                </a:solidFill>
              </a:rPr>
              <a:pPr>
                <a:defRPr/>
              </a:pPr>
              <a:t>373</a:t>
            </a:fld>
            <a:endParaRPr lang="en-US">
              <a:solidFill>
                <a:srgbClr val="FFFFFF"/>
              </a:solidFill>
            </a:endParaRPr>
          </a:p>
        </p:txBody>
      </p:sp>
      <p:sp>
        <p:nvSpPr>
          <p:cNvPr id="6" name="Footer Placeholder 5"/>
          <p:cNvSpPr>
            <a:spLocks noGrp="1"/>
          </p:cNvSpPr>
          <p:nvPr>
            <p:ph type="ftr" sz="quarter" idx="11"/>
          </p:nvPr>
        </p:nvSpPr>
        <p:spPr/>
        <p:txBody>
          <a:bodyPr/>
          <a:lstStyle/>
          <a:p>
            <a:pPr>
              <a:defRPr/>
            </a:pPr>
            <a:r>
              <a:rPr lang="en-US" smtClean="0">
                <a:solidFill>
                  <a:prstClr val="white"/>
                </a:solidFill>
              </a:rPr>
              <a:t>Kevin Kay</a:t>
            </a:r>
            <a:endParaRPr lang="en-US">
              <a:solidFill>
                <a:prstClr val="white"/>
              </a:solidFill>
            </a:endParaRPr>
          </a:p>
        </p:txBody>
      </p:sp>
    </p:spTree>
    <p:extLst>
      <p:ext uri="{BB962C8B-B14F-4D97-AF65-F5344CB8AC3E}">
        <p14:creationId xmlns:p14="http://schemas.microsoft.com/office/powerpoint/2010/main" val="2203426949"/>
      </p:ext>
    </p:extLst>
  </p:cSld>
  <p:clrMapOvr>
    <a:overrideClrMapping bg1="dk2" tx1="lt1" bg2="dk1" tx2="lt2" accent1="accent1" accent2="accent2" accent3="accent3" accent4="accent4" accent5="accent5" accent6="accent6" hlink="hlink" folHlink="folHlink"/>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par>
    </p:tnLst>
  </p:timing>
</p:sld>
</file>

<file path=ppt/slides/slide3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defRPr/>
            </a:pPr>
            <a:r>
              <a:rPr lang="en-US" dirty="0" smtClean="0"/>
              <a:t>Greek Present Tense</a:t>
            </a:r>
            <a:endParaRPr lang="en-US" dirty="0"/>
          </a:p>
        </p:txBody>
      </p:sp>
      <p:sp>
        <p:nvSpPr>
          <p:cNvPr id="5" name="Content Placeholder 4"/>
          <p:cNvSpPr>
            <a:spLocks noGrp="1"/>
          </p:cNvSpPr>
          <p:nvPr>
            <p:ph idx="1"/>
          </p:nvPr>
        </p:nvSpPr>
        <p:spPr/>
        <p:txBody>
          <a:bodyPr/>
          <a:lstStyle/>
          <a:p>
            <a:pPr marL="0" indent="0">
              <a:buFont typeface="Wingdings" pitchFamily="2" charset="2"/>
              <a:buNone/>
              <a:defRPr/>
            </a:pPr>
            <a:r>
              <a:rPr lang="en-US" sz="2800" dirty="0" smtClean="0">
                <a:solidFill>
                  <a:srgbClr val="FFFF00"/>
                </a:solidFill>
                <a:effectLst/>
              </a:rPr>
              <a:t>the </a:t>
            </a:r>
            <a:r>
              <a:rPr lang="en-US" sz="2800" dirty="0">
                <a:solidFill>
                  <a:srgbClr val="FFFF00"/>
                </a:solidFill>
                <a:effectLst/>
              </a:rPr>
              <a:t>context</a:t>
            </a:r>
            <a:r>
              <a:rPr lang="en-US" sz="2800" dirty="0">
                <a:effectLst/>
              </a:rPr>
              <a:t>. As affected by these three factors </a:t>
            </a:r>
            <a:r>
              <a:rPr lang="en-US" sz="2800" dirty="0">
                <a:solidFill>
                  <a:srgbClr val="FFFF00"/>
                </a:solidFill>
                <a:effectLst/>
              </a:rPr>
              <a:t>the present tense exhibits several variations in use</a:t>
            </a:r>
            <a:r>
              <a:rPr lang="en-US" sz="2800" dirty="0" smtClean="0">
                <a:effectLst/>
              </a:rPr>
              <a:t>.”  </a:t>
            </a:r>
            <a:r>
              <a:rPr lang="en-US" sz="2000" dirty="0">
                <a:effectLst/>
              </a:rPr>
              <a:t>(</a:t>
            </a:r>
            <a:r>
              <a:rPr lang="en-US" sz="2000" i="1" dirty="0">
                <a:effectLst/>
              </a:rPr>
              <a:t>A Manual Grammar of the Greek New Testament</a:t>
            </a:r>
            <a:r>
              <a:rPr lang="en-US" sz="2000" dirty="0">
                <a:effectLst/>
              </a:rPr>
              <a:t>, 181)</a:t>
            </a:r>
            <a:endParaRPr lang="en-US" sz="2000" dirty="0"/>
          </a:p>
        </p:txBody>
      </p:sp>
      <p:sp>
        <p:nvSpPr>
          <p:cNvPr id="4" name="Slide Number Placeholder 3"/>
          <p:cNvSpPr>
            <a:spLocks noGrp="1"/>
          </p:cNvSpPr>
          <p:nvPr>
            <p:ph type="sldNum" sz="quarter" idx="12"/>
          </p:nvPr>
        </p:nvSpPr>
        <p:spPr/>
        <p:txBody>
          <a:bodyPr/>
          <a:lstStyle/>
          <a:p>
            <a:pPr>
              <a:defRPr/>
            </a:pPr>
            <a:fld id="{F41B47A6-B2DE-4766-8E4B-E9052129D63C}" type="slidenum">
              <a:rPr lang="en-US">
                <a:solidFill>
                  <a:srgbClr val="FFFFFF"/>
                </a:solidFill>
              </a:rPr>
              <a:pPr>
                <a:defRPr/>
              </a:pPr>
              <a:t>374</a:t>
            </a:fld>
            <a:endParaRPr lang="en-US">
              <a:solidFill>
                <a:srgbClr val="FFFFFF"/>
              </a:solidFill>
            </a:endParaRPr>
          </a:p>
        </p:txBody>
      </p:sp>
      <p:sp>
        <p:nvSpPr>
          <p:cNvPr id="6" name="Footer Placeholder 5"/>
          <p:cNvSpPr>
            <a:spLocks noGrp="1"/>
          </p:cNvSpPr>
          <p:nvPr>
            <p:ph type="ftr" sz="quarter" idx="11"/>
          </p:nvPr>
        </p:nvSpPr>
        <p:spPr/>
        <p:txBody>
          <a:bodyPr/>
          <a:lstStyle/>
          <a:p>
            <a:pPr>
              <a:defRPr/>
            </a:pPr>
            <a:r>
              <a:rPr lang="en-US" smtClean="0">
                <a:solidFill>
                  <a:prstClr val="white"/>
                </a:solidFill>
              </a:rPr>
              <a:t>Kevin Kay</a:t>
            </a:r>
            <a:endParaRPr lang="en-US">
              <a:solidFill>
                <a:prstClr val="white"/>
              </a:solidFill>
            </a:endParaRPr>
          </a:p>
        </p:txBody>
      </p:sp>
    </p:spTree>
    <p:extLst>
      <p:ext uri="{BB962C8B-B14F-4D97-AF65-F5344CB8AC3E}">
        <p14:creationId xmlns:p14="http://schemas.microsoft.com/office/powerpoint/2010/main" val="526257152"/>
      </p:ext>
    </p:extLst>
  </p:cSld>
  <p:clrMapOvr>
    <a:overrideClrMapping bg1="dk2" tx1="lt1" bg2="dk1" tx2="lt2" accent1="accent1" accent2="accent2" accent3="accent3" accent4="accent4" accent5="accent5" accent6="accent6" hlink="hlink" folHlink="folHlink"/>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par>
    </p:tnLst>
  </p:timing>
</p:sld>
</file>

<file path=ppt/slides/slide3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defRPr/>
            </a:pPr>
            <a:r>
              <a:rPr lang="en-US" dirty="0" smtClean="0"/>
              <a:t>Uses Of Present Tense</a:t>
            </a:r>
            <a:endParaRPr lang="en-US" dirty="0"/>
          </a:p>
        </p:txBody>
      </p:sp>
      <p:sp>
        <p:nvSpPr>
          <p:cNvPr id="5" name="Text Placeholder 4"/>
          <p:cNvSpPr>
            <a:spLocks noGrp="1"/>
          </p:cNvSpPr>
          <p:nvPr>
            <p:ph type="body" idx="1"/>
          </p:nvPr>
        </p:nvSpPr>
        <p:spPr>
          <a:solidFill>
            <a:schemeClr val="accent2"/>
          </a:solidFill>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anchor="ctr"/>
          <a:lstStyle/>
          <a:p>
            <a:pPr algn="ctr">
              <a:defRPr/>
            </a:pPr>
            <a:r>
              <a:rPr lang="en-US" sz="3200" dirty="0" smtClean="0"/>
              <a:t>Regular Uses</a:t>
            </a:r>
            <a:endParaRPr lang="en-US" sz="3200" dirty="0"/>
          </a:p>
        </p:txBody>
      </p:sp>
      <p:sp>
        <p:nvSpPr>
          <p:cNvPr id="3" name="Content Placeholder 2"/>
          <p:cNvSpPr>
            <a:spLocks noGrp="1"/>
          </p:cNvSpPr>
          <p:nvPr>
            <p:ph sz="half" idx="2"/>
          </p:nvPr>
        </p:nvSpPr>
        <p:spPr>
          <a:xfrm>
            <a:off x="457200" y="2438400"/>
            <a:ext cx="4040188" cy="3687763"/>
          </a:xfrm>
        </p:spPr>
        <p:txBody>
          <a:bodyPr/>
          <a:lstStyle/>
          <a:p>
            <a:pPr marL="457200" indent="-457200">
              <a:spcBef>
                <a:spcPts val="0"/>
              </a:spcBef>
              <a:spcAft>
                <a:spcPts val="2400"/>
              </a:spcAft>
              <a:defRPr/>
            </a:pPr>
            <a:r>
              <a:rPr lang="en-US" sz="2800" dirty="0" smtClean="0">
                <a:solidFill>
                  <a:srgbClr val="FFFF00"/>
                </a:solidFill>
                <a:effectLst>
                  <a:outerShdw blurRad="38100" dist="38100" dir="2700000" algn="tl">
                    <a:srgbClr val="000000">
                      <a:alpha val="43137"/>
                    </a:srgbClr>
                  </a:outerShdw>
                </a:effectLst>
              </a:rPr>
              <a:t>Progressive</a:t>
            </a:r>
            <a:r>
              <a:rPr lang="en-US" sz="2800" dirty="0" smtClean="0">
                <a:effectLst>
                  <a:outerShdw blurRad="38100" dist="38100" dir="2700000" algn="tl">
                    <a:srgbClr val="000000">
                      <a:alpha val="43137"/>
                    </a:srgbClr>
                  </a:outerShdw>
                </a:effectLst>
              </a:rPr>
              <a:t> Present</a:t>
            </a:r>
          </a:p>
          <a:p>
            <a:pPr marL="457200" indent="-457200">
              <a:spcBef>
                <a:spcPts val="0"/>
              </a:spcBef>
              <a:spcAft>
                <a:spcPts val="2400"/>
              </a:spcAft>
              <a:defRPr/>
            </a:pPr>
            <a:r>
              <a:rPr lang="en-US" sz="2800" dirty="0" smtClean="0">
                <a:solidFill>
                  <a:srgbClr val="FFFF00"/>
                </a:solidFill>
                <a:effectLst>
                  <a:outerShdw blurRad="38100" dist="38100" dir="2700000" algn="tl">
                    <a:srgbClr val="000000">
                      <a:alpha val="43137"/>
                    </a:srgbClr>
                  </a:outerShdw>
                </a:effectLst>
              </a:rPr>
              <a:t>Customary</a:t>
            </a:r>
            <a:r>
              <a:rPr lang="en-US" sz="2800" dirty="0" smtClean="0">
                <a:effectLst>
                  <a:outerShdw blurRad="38100" dist="38100" dir="2700000" algn="tl">
                    <a:srgbClr val="000000">
                      <a:alpha val="43137"/>
                    </a:srgbClr>
                  </a:outerShdw>
                </a:effectLst>
              </a:rPr>
              <a:t> Present</a:t>
            </a:r>
          </a:p>
          <a:p>
            <a:pPr marL="457200" indent="-457200">
              <a:spcBef>
                <a:spcPts val="0"/>
              </a:spcBef>
              <a:spcAft>
                <a:spcPts val="2400"/>
              </a:spcAft>
              <a:defRPr/>
            </a:pPr>
            <a:r>
              <a:rPr lang="en-US" sz="2800" dirty="0" smtClean="0">
                <a:solidFill>
                  <a:srgbClr val="FFFF00"/>
                </a:solidFill>
                <a:effectLst>
                  <a:outerShdw blurRad="38100" dist="38100" dir="2700000" algn="tl">
                    <a:srgbClr val="000000">
                      <a:alpha val="43137"/>
                    </a:srgbClr>
                  </a:outerShdw>
                </a:effectLst>
              </a:rPr>
              <a:t>Iterative</a:t>
            </a:r>
            <a:r>
              <a:rPr lang="en-US" sz="2800" dirty="0" smtClean="0">
                <a:effectLst>
                  <a:outerShdw blurRad="38100" dist="38100" dir="2700000" algn="tl">
                    <a:srgbClr val="000000">
                      <a:alpha val="43137"/>
                    </a:srgbClr>
                  </a:outerShdw>
                </a:effectLst>
              </a:rPr>
              <a:t> </a:t>
            </a:r>
            <a:r>
              <a:rPr lang="en-US" sz="2800" dirty="0">
                <a:effectLst>
                  <a:outerShdw blurRad="38100" dist="38100" dir="2700000" algn="tl">
                    <a:srgbClr val="000000">
                      <a:alpha val="43137"/>
                    </a:srgbClr>
                  </a:outerShdw>
                </a:effectLst>
              </a:rPr>
              <a:t>Present</a:t>
            </a:r>
          </a:p>
        </p:txBody>
      </p:sp>
      <p:sp>
        <p:nvSpPr>
          <p:cNvPr id="6" name="Text Placeholder 5"/>
          <p:cNvSpPr>
            <a:spLocks noGrp="1"/>
          </p:cNvSpPr>
          <p:nvPr>
            <p:ph type="body" sz="quarter" idx="3"/>
          </p:nvPr>
        </p:nvSpPr>
        <p:spPr>
          <a:solidFill>
            <a:schemeClr val="accent2"/>
          </a:solidFill>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anchor="ctr"/>
          <a:lstStyle/>
          <a:p>
            <a:pPr algn="ctr">
              <a:defRPr/>
            </a:pPr>
            <a:r>
              <a:rPr lang="en-US" sz="3200" dirty="0" smtClean="0"/>
              <a:t>Special Uses</a:t>
            </a:r>
            <a:endParaRPr lang="en-US" sz="3200" dirty="0"/>
          </a:p>
        </p:txBody>
      </p:sp>
      <p:sp>
        <p:nvSpPr>
          <p:cNvPr id="7" name="Content Placeholder 6"/>
          <p:cNvSpPr>
            <a:spLocks noGrp="1"/>
          </p:cNvSpPr>
          <p:nvPr>
            <p:ph sz="quarter" idx="4"/>
          </p:nvPr>
        </p:nvSpPr>
        <p:spPr>
          <a:xfrm>
            <a:off x="4645025" y="2438400"/>
            <a:ext cx="4041775" cy="3687763"/>
          </a:xfrm>
        </p:spPr>
        <p:txBody>
          <a:bodyPr/>
          <a:lstStyle/>
          <a:p>
            <a:pPr marL="457200" indent="-457200">
              <a:spcBef>
                <a:spcPts val="0"/>
              </a:spcBef>
              <a:spcAft>
                <a:spcPts val="2400"/>
              </a:spcAft>
              <a:defRPr/>
            </a:pPr>
            <a:r>
              <a:rPr lang="en-US" sz="2800" dirty="0">
                <a:solidFill>
                  <a:srgbClr val="FFFF00"/>
                </a:solidFill>
                <a:effectLst>
                  <a:outerShdw blurRad="38100" dist="38100" dir="2700000" algn="tl">
                    <a:srgbClr val="000000">
                      <a:alpha val="43137"/>
                    </a:srgbClr>
                  </a:outerShdw>
                </a:effectLst>
              </a:rPr>
              <a:t>Aoristic</a:t>
            </a:r>
            <a:r>
              <a:rPr lang="en-US" sz="2800" dirty="0">
                <a:effectLst>
                  <a:outerShdw blurRad="38100" dist="38100" dir="2700000" algn="tl">
                    <a:srgbClr val="000000">
                      <a:alpha val="43137"/>
                    </a:srgbClr>
                  </a:outerShdw>
                </a:effectLst>
              </a:rPr>
              <a:t> </a:t>
            </a:r>
            <a:r>
              <a:rPr lang="en-US" sz="2800" dirty="0" smtClean="0">
                <a:effectLst>
                  <a:outerShdw blurRad="38100" dist="38100" dir="2700000" algn="tl">
                    <a:srgbClr val="000000">
                      <a:alpha val="43137"/>
                    </a:srgbClr>
                  </a:outerShdw>
                </a:effectLst>
              </a:rPr>
              <a:t>Present</a:t>
            </a:r>
          </a:p>
          <a:p>
            <a:pPr marL="457200" indent="-457200">
              <a:spcBef>
                <a:spcPts val="0"/>
              </a:spcBef>
              <a:spcAft>
                <a:spcPts val="2400"/>
              </a:spcAft>
              <a:defRPr/>
            </a:pPr>
            <a:r>
              <a:rPr lang="en-US" sz="2800" dirty="0" smtClean="0">
                <a:solidFill>
                  <a:srgbClr val="FFFF00"/>
                </a:solidFill>
                <a:effectLst>
                  <a:outerShdw blurRad="38100" dist="38100" dir="2700000" algn="tl">
                    <a:srgbClr val="000000">
                      <a:alpha val="43137"/>
                    </a:srgbClr>
                  </a:outerShdw>
                </a:effectLst>
              </a:rPr>
              <a:t>Futuristic</a:t>
            </a:r>
            <a:r>
              <a:rPr lang="en-US" sz="2800" dirty="0" smtClean="0">
                <a:effectLst>
                  <a:outerShdw blurRad="38100" dist="38100" dir="2700000" algn="tl">
                    <a:srgbClr val="000000">
                      <a:alpha val="43137"/>
                    </a:srgbClr>
                  </a:outerShdw>
                </a:effectLst>
              </a:rPr>
              <a:t> Present</a:t>
            </a:r>
          </a:p>
          <a:p>
            <a:pPr marL="457200" indent="-457200">
              <a:spcBef>
                <a:spcPts val="0"/>
              </a:spcBef>
              <a:spcAft>
                <a:spcPts val="2400"/>
              </a:spcAft>
              <a:defRPr/>
            </a:pPr>
            <a:r>
              <a:rPr lang="en-US" sz="2800" dirty="0">
                <a:solidFill>
                  <a:srgbClr val="FFFF00"/>
                </a:solidFill>
                <a:effectLst>
                  <a:outerShdw blurRad="38100" dist="38100" dir="2700000" algn="tl">
                    <a:srgbClr val="000000">
                      <a:alpha val="43137"/>
                    </a:srgbClr>
                  </a:outerShdw>
                </a:effectLst>
              </a:rPr>
              <a:t>Historical</a:t>
            </a:r>
            <a:r>
              <a:rPr lang="en-US" sz="2800" dirty="0">
                <a:effectLst>
                  <a:outerShdw blurRad="38100" dist="38100" dir="2700000" algn="tl">
                    <a:srgbClr val="000000">
                      <a:alpha val="43137"/>
                    </a:srgbClr>
                  </a:outerShdw>
                </a:effectLst>
              </a:rPr>
              <a:t> </a:t>
            </a:r>
            <a:r>
              <a:rPr lang="en-US" sz="2800" dirty="0" smtClean="0">
                <a:effectLst>
                  <a:outerShdw blurRad="38100" dist="38100" dir="2700000" algn="tl">
                    <a:srgbClr val="000000">
                      <a:alpha val="43137"/>
                    </a:srgbClr>
                  </a:outerShdw>
                </a:effectLst>
              </a:rPr>
              <a:t>Present</a:t>
            </a:r>
          </a:p>
          <a:p>
            <a:pPr marL="457200" indent="-457200">
              <a:spcBef>
                <a:spcPts val="0"/>
              </a:spcBef>
              <a:spcAft>
                <a:spcPts val="2400"/>
              </a:spcAft>
              <a:defRPr/>
            </a:pPr>
            <a:r>
              <a:rPr lang="en-US" sz="2800" dirty="0" err="1">
                <a:solidFill>
                  <a:srgbClr val="FFFF00"/>
                </a:solidFill>
                <a:effectLst>
                  <a:outerShdw blurRad="38100" dist="38100" dir="2700000" algn="tl">
                    <a:srgbClr val="000000">
                      <a:alpha val="43137"/>
                    </a:srgbClr>
                  </a:outerShdw>
                </a:effectLst>
              </a:rPr>
              <a:t>Tendential</a:t>
            </a:r>
            <a:r>
              <a:rPr lang="en-US" sz="2800" dirty="0">
                <a:effectLst>
                  <a:outerShdw blurRad="38100" dist="38100" dir="2700000" algn="tl">
                    <a:srgbClr val="000000">
                      <a:alpha val="43137"/>
                    </a:srgbClr>
                  </a:outerShdw>
                </a:effectLst>
              </a:rPr>
              <a:t> Present </a:t>
            </a:r>
          </a:p>
        </p:txBody>
      </p:sp>
      <p:sp>
        <p:nvSpPr>
          <p:cNvPr id="4" name="Slide Number Placeholder 3"/>
          <p:cNvSpPr>
            <a:spLocks noGrp="1"/>
          </p:cNvSpPr>
          <p:nvPr>
            <p:ph type="sldNum" sz="quarter" idx="12"/>
          </p:nvPr>
        </p:nvSpPr>
        <p:spPr/>
        <p:txBody>
          <a:bodyPr/>
          <a:lstStyle/>
          <a:p>
            <a:pPr>
              <a:defRPr/>
            </a:pPr>
            <a:fld id="{8787548A-250D-4706-B1CE-B898F9585CE0}" type="slidenum">
              <a:rPr lang="en-US">
                <a:solidFill>
                  <a:srgbClr val="FFFFFF"/>
                </a:solidFill>
              </a:rPr>
              <a:pPr>
                <a:defRPr/>
              </a:pPr>
              <a:t>375</a:t>
            </a:fld>
            <a:endParaRPr lang="en-US">
              <a:solidFill>
                <a:srgbClr val="FFFFFF"/>
              </a:solidFill>
            </a:endParaRPr>
          </a:p>
        </p:txBody>
      </p:sp>
      <p:sp>
        <p:nvSpPr>
          <p:cNvPr id="9" name="Footer Placeholder 8"/>
          <p:cNvSpPr>
            <a:spLocks noGrp="1"/>
          </p:cNvSpPr>
          <p:nvPr>
            <p:ph type="ftr" sz="quarter" idx="11"/>
          </p:nvPr>
        </p:nvSpPr>
        <p:spPr/>
        <p:txBody>
          <a:bodyPr/>
          <a:lstStyle/>
          <a:p>
            <a:pPr>
              <a:defRPr/>
            </a:pPr>
            <a:r>
              <a:rPr lang="en-US" smtClean="0">
                <a:solidFill>
                  <a:prstClr val="white"/>
                </a:solidFill>
              </a:rPr>
              <a:t>Kevin Kay</a:t>
            </a:r>
            <a:endParaRPr lang="en-US">
              <a:solidFill>
                <a:prstClr val="white"/>
              </a:solidFill>
            </a:endParaRPr>
          </a:p>
        </p:txBody>
      </p:sp>
    </p:spTree>
    <p:extLst>
      <p:ext uri="{BB962C8B-B14F-4D97-AF65-F5344CB8AC3E}">
        <p14:creationId xmlns:p14="http://schemas.microsoft.com/office/powerpoint/2010/main" val="3907091736"/>
      </p:ext>
    </p:extLst>
  </p:cSld>
  <p:clrMapOvr>
    <a:overrideClrMapping bg1="dk2" tx1="lt1" bg2="dk1" tx2="lt2" accent1="accent1" accent2="accent2" accent3="accent3" accent4="accent4" accent5="accent5" accent6="accent6" hlink="hlink" folHlink="folHlink"/>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par>
    </p:tnLst>
  </p:timing>
</p:sld>
</file>

<file path=ppt/slides/slide3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7"/>
          <p:cNvSpPr>
            <a:spLocks noGrp="1"/>
          </p:cNvSpPr>
          <p:nvPr>
            <p:ph type="title"/>
          </p:nvPr>
        </p:nvSpPr>
        <p:spPr/>
        <p:txBody>
          <a:bodyPr/>
          <a:lstStyle/>
          <a:p>
            <a:r>
              <a:rPr lang="en-US" dirty="0" smtClean="0"/>
              <a:t>The Futuristic Present</a:t>
            </a:r>
            <a:endParaRPr lang="en-US" dirty="0"/>
          </a:p>
        </p:txBody>
      </p:sp>
      <p:sp>
        <p:nvSpPr>
          <p:cNvPr id="9" name="Content Placeholder 8"/>
          <p:cNvSpPr>
            <a:spLocks noGrp="1"/>
          </p:cNvSpPr>
          <p:nvPr>
            <p:ph idx="1"/>
          </p:nvPr>
        </p:nvSpPr>
        <p:spPr/>
        <p:txBody>
          <a:bodyPr/>
          <a:lstStyle/>
          <a:p>
            <a:pPr marL="457200" indent="-457200"/>
            <a:r>
              <a:rPr lang="en-US" b="1" i="1" dirty="0">
                <a:effectLst/>
              </a:rPr>
              <a:t>Dana &amp; </a:t>
            </a:r>
            <a:r>
              <a:rPr lang="en-US" b="1" i="1" dirty="0" err="1">
                <a:effectLst/>
              </a:rPr>
              <a:t>Mantey</a:t>
            </a:r>
            <a:r>
              <a:rPr lang="en-US" dirty="0">
                <a:effectLst/>
              </a:rPr>
              <a:t>:  “</a:t>
            </a:r>
            <a:r>
              <a:rPr lang="en-US" i="1" dirty="0">
                <a:effectLst/>
              </a:rPr>
              <a:t>The Futuristic </a:t>
            </a:r>
            <a:r>
              <a:rPr lang="en-US" dirty="0">
                <a:effectLst/>
              </a:rPr>
              <a:t>Present.  This use of the present tense denotes an event which has </a:t>
            </a:r>
            <a:r>
              <a:rPr lang="en-US" b="1" dirty="0">
                <a:solidFill>
                  <a:srgbClr val="FFFF00"/>
                </a:solidFill>
                <a:effectLst/>
              </a:rPr>
              <a:t>not yet occurred</a:t>
            </a:r>
            <a:r>
              <a:rPr lang="en-US" dirty="0">
                <a:effectLst/>
              </a:rPr>
              <a:t>, but which is regarded as </a:t>
            </a:r>
            <a:r>
              <a:rPr lang="en-US" b="1" dirty="0">
                <a:solidFill>
                  <a:srgbClr val="FFFF00"/>
                </a:solidFill>
                <a:effectLst/>
              </a:rPr>
              <a:t>so certain</a:t>
            </a:r>
            <a:r>
              <a:rPr lang="en-US" dirty="0">
                <a:solidFill>
                  <a:srgbClr val="FFFF00"/>
                </a:solidFill>
                <a:effectLst/>
              </a:rPr>
              <a:t> </a:t>
            </a:r>
            <a:r>
              <a:rPr lang="en-US" dirty="0">
                <a:effectLst/>
              </a:rPr>
              <a:t>that in thought it may be contemplated as </a:t>
            </a:r>
            <a:r>
              <a:rPr lang="en-US" b="1" dirty="0">
                <a:solidFill>
                  <a:srgbClr val="FFFF00"/>
                </a:solidFill>
                <a:effectLst/>
              </a:rPr>
              <a:t>already coming to pass</a:t>
            </a:r>
            <a:r>
              <a:rPr lang="en-US" dirty="0">
                <a:effectLst/>
              </a:rPr>
              <a:t>.” </a:t>
            </a:r>
            <a:r>
              <a:rPr lang="en-US" sz="2000" dirty="0">
                <a:effectLst/>
              </a:rPr>
              <a:t>(Bold emphasis added, </a:t>
            </a:r>
            <a:r>
              <a:rPr lang="en-US" sz="2000" i="1" dirty="0">
                <a:effectLst/>
              </a:rPr>
              <a:t>A Manual Grammar of the Greek New Testament</a:t>
            </a:r>
            <a:r>
              <a:rPr lang="en-US" sz="2000" dirty="0">
                <a:effectLst/>
              </a:rPr>
              <a:t>, 185</a:t>
            </a:r>
            <a:r>
              <a:rPr lang="en-US" sz="2000" dirty="0" smtClean="0">
                <a:effectLst/>
              </a:rPr>
              <a:t>)</a:t>
            </a:r>
          </a:p>
        </p:txBody>
      </p:sp>
      <p:sp>
        <p:nvSpPr>
          <p:cNvPr id="7" name="Slide Number Placeholder 6"/>
          <p:cNvSpPr>
            <a:spLocks noGrp="1"/>
          </p:cNvSpPr>
          <p:nvPr>
            <p:ph type="sldNum" sz="quarter" idx="12"/>
          </p:nvPr>
        </p:nvSpPr>
        <p:spPr/>
        <p:txBody>
          <a:bodyPr/>
          <a:lstStyle/>
          <a:p>
            <a:pPr>
              <a:defRPr/>
            </a:pPr>
            <a:fld id="{57EB8F9A-F809-40F9-9EF1-127337CB8CD4}" type="slidenum">
              <a:rPr lang="en-US" smtClean="0">
                <a:solidFill>
                  <a:prstClr val="white"/>
                </a:solidFill>
              </a:rPr>
              <a:pPr>
                <a:defRPr/>
              </a:pPr>
              <a:t>376</a:t>
            </a:fld>
            <a:endParaRPr lang="en-US">
              <a:solidFill>
                <a:prstClr val="white"/>
              </a:solidFill>
            </a:endParaRPr>
          </a:p>
        </p:txBody>
      </p:sp>
      <p:sp>
        <p:nvSpPr>
          <p:cNvPr id="3" name="Footer Placeholder 2"/>
          <p:cNvSpPr>
            <a:spLocks noGrp="1"/>
          </p:cNvSpPr>
          <p:nvPr>
            <p:ph type="ftr" sz="quarter" idx="11"/>
          </p:nvPr>
        </p:nvSpPr>
        <p:spPr/>
        <p:txBody>
          <a:bodyPr/>
          <a:lstStyle/>
          <a:p>
            <a:pPr>
              <a:defRPr/>
            </a:pPr>
            <a:r>
              <a:rPr lang="en-US" dirty="0" smtClean="0">
                <a:solidFill>
                  <a:prstClr val="white"/>
                </a:solidFill>
              </a:rPr>
              <a:t>Allen Dvorak</a:t>
            </a:r>
            <a:endParaRPr lang="en-US" dirty="0">
              <a:solidFill>
                <a:prstClr val="white"/>
              </a:solidFill>
            </a:endParaRPr>
          </a:p>
        </p:txBody>
      </p:sp>
    </p:spTree>
    <p:extLst>
      <p:ext uri="{BB962C8B-B14F-4D97-AF65-F5344CB8AC3E}">
        <p14:creationId xmlns:p14="http://schemas.microsoft.com/office/powerpoint/2010/main" val="4022838218"/>
      </p:ext>
    </p:extLst>
  </p:cSld>
  <p:clrMapOvr>
    <a:overrideClrMapping bg1="dk2" tx1="lt1" bg2="dk1" tx2="lt2" accent1="accent1" accent2="accent2" accent3="accent3" accent4="accent4" accent5="accent5" accent6="accent6" hlink="hlink" folHlink="folHlink"/>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par>
    </p:tnLst>
  </p:timing>
</p:sld>
</file>

<file path=ppt/slides/slide3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7"/>
          <p:cNvSpPr>
            <a:spLocks noGrp="1"/>
          </p:cNvSpPr>
          <p:nvPr>
            <p:ph type="title"/>
          </p:nvPr>
        </p:nvSpPr>
        <p:spPr/>
        <p:txBody>
          <a:bodyPr/>
          <a:lstStyle/>
          <a:p>
            <a:r>
              <a:rPr lang="en-US" dirty="0" smtClean="0"/>
              <a:t>The Futuristic Present</a:t>
            </a:r>
            <a:endParaRPr lang="en-US" dirty="0"/>
          </a:p>
        </p:txBody>
      </p:sp>
      <p:sp>
        <p:nvSpPr>
          <p:cNvPr id="9" name="Content Placeholder 8"/>
          <p:cNvSpPr>
            <a:spLocks noGrp="1"/>
          </p:cNvSpPr>
          <p:nvPr>
            <p:ph idx="1"/>
          </p:nvPr>
        </p:nvSpPr>
        <p:spPr/>
        <p:txBody>
          <a:bodyPr/>
          <a:lstStyle/>
          <a:p>
            <a:pPr marL="0" indent="457200">
              <a:buNone/>
            </a:pPr>
            <a:r>
              <a:rPr lang="en-US" sz="2800" b="1" i="1" dirty="0">
                <a:effectLst/>
              </a:rPr>
              <a:t>Ernest De Witt Burton</a:t>
            </a:r>
            <a:r>
              <a:rPr lang="en-US" sz="2800" dirty="0">
                <a:effectLst/>
              </a:rPr>
              <a:t>:  “</a:t>
            </a:r>
            <a:r>
              <a:rPr lang="en-US" sz="2800" b="1" dirty="0">
                <a:effectLst/>
              </a:rPr>
              <a:t>The Present for the Future.</a:t>
            </a:r>
            <a:r>
              <a:rPr lang="en-US" sz="2800" dirty="0">
                <a:effectLst/>
              </a:rPr>
              <a:t> In a similar way </a:t>
            </a:r>
            <a:r>
              <a:rPr lang="en-US" sz="2800" b="1" dirty="0">
                <a:solidFill>
                  <a:srgbClr val="FFFF00"/>
                </a:solidFill>
                <a:effectLst/>
              </a:rPr>
              <a:t>the Present Indicative may be used to describe vividly a future event</a:t>
            </a:r>
            <a:r>
              <a:rPr lang="en-US" sz="2800" dirty="0">
                <a:effectLst/>
              </a:rPr>
              <a:t>.  ….</a:t>
            </a:r>
            <a:br>
              <a:rPr lang="en-US" sz="2800" dirty="0">
                <a:effectLst/>
              </a:rPr>
            </a:br>
            <a:r>
              <a:rPr lang="en-US" sz="2800" dirty="0">
                <a:effectLst/>
              </a:rPr>
              <a:t>  “Rem. The term ‘Present for Future’ is sometimes objected to, but without good reason. The arguments of </a:t>
            </a:r>
            <a:r>
              <a:rPr lang="en-US" sz="2800" dirty="0" err="1">
                <a:effectLst/>
              </a:rPr>
              <a:t>Buttmann</a:t>
            </a:r>
            <a:r>
              <a:rPr lang="en-US" sz="2800" dirty="0">
                <a:effectLst/>
              </a:rPr>
              <a:t>, pp. 203 f., and </a:t>
            </a:r>
            <a:r>
              <a:rPr lang="en-US" sz="2800" dirty="0" err="1">
                <a:effectLst/>
              </a:rPr>
              <a:t>Winer</a:t>
            </a:r>
            <a:r>
              <a:rPr lang="en-US" sz="2800" dirty="0">
                <a:effectLst/>
              </a:rPr>
              <a:t>, </a:t>
            </a:r>
            <a:r>
              <a:rPr lang="en-US" sz="2800" i="1" dirty="0">
                <a:effectLst/>
              </a:rPr>
              <a:t>WT.</a:t>
            </a:r>
            <a:r>
              <a:rPr lang="en-US" sz="2800" dirty="0">
                <a:effectLst/>
              </a:rPr>
              <a:t> pp. 265 ff.; </a:t>
            </a:r>
            <a:r>
              <a:rPr lang="en-US" sz="2800" i="1" dirty="0">
                <a:effectLst/>
              </a:rPr>
              <a:t>WM.</a:t>
            </a:r>
            <a:r>
              <a:rPr lang="en-US" sz="2800" dirty="0">
                <a:effectLst/>
              </a:rPr>
              <a:t> pp. 331 ff., are valid only against the theory of an arbitrary interchange of tenses. It is indeed not to be supposed that </a:t>
            </a:r>
            <a:r>
              <a:rPr lang="en-US" sz="2800" dirty="0" smtClean="0">
                <a:effectLst/>
              </a:rPr>
              <a:t>Greek</a:t>
            </a:r>
          </a:p>
        </p:txBody>
      </p:sp>
      <p:sp>
        <p:nvSpPr>
          <p:cNvPr id="7" name="Slide Number Placeholder 6"/>
          <p:cNvSpPr>
            <a:spLocks noGrp="1"/>
          </p:cNvSpPr>
          <p:nvPr>
            <p:ph type="sldNum" sz="quarter" idx="12"/>
          </p:nvPr>
        </p:nvSpPr>
        <p:spPr/>
        <p:txBody>
          <a:bodyPr/>
          <a:lstStyle/>
          <a:p>
            <a:pPr>
              <a:defRPr/>
            </a:pPr>
            <a:fld id="{57EB8F9A-F809-40F9-9EF1-127337CB8CD4}" type="slidenum">
              <a:rPr lang="en-US" smtClean="0">
                <a:solidFill>
                  <a:prstClr val="white"/>
                </a:solidFill>
              </a:rPr>
              <a:pPr>
                <a:defRPr/>
              </a:pPr>
              <a:t>377</a:t>
            </a:fld>
            <a:endParaRPr lang="en-US">
              <a:solidFill>
                <a:prstClr val="white"/>
              </a:solidFill>
            </a:endParaRPr>
          </a:p>
        </p:txBody>
      </p:sp>
      <p:sp>
        <p:nvSpPr>
          <p:cNvPr id="3" name="Footer Placeholder 2"/>
          <p:cNvSpPr>
            <a:spLocks noGrp="1"/>
          </p:cNvSpPr>
          <p:nvPr>
            <p:ph type="ftr" sz="quarter" idx="11"/>
          </p:nvPr>
        </p:nvSpPr>
        <p:spPr/>
        <p:txBody>
          <a:bodyPr/>
          <a:lstStyle/>
          <a:p>
            <a:pPr>
              <a:defRPr/>
            </a:pPr>
            <a:r>
              <a:rPr lang="en-US" dirty="0" smtClean="0">
                <a:solidFill>
                  <a:prstClr val="white"/>
                </a:solidFill>
              </a:rPr>
              <a:t>Allen Dvorak</a:t>
            </a:r>
            <a:endParaRPr lang="en-US" dirty="0">
              <a:solidFill>
                <a:prstClr val="white"/>
              </a:solidFill>
            </a:endParaRPr>
          </a:p>
        </p:txBody>
      </p:sp>
    </p:spTree>
    <p:extLst>
      <p:ext uri="{BB962C8B-B14F-4D97-AF65-F5344CB8AC3E}">
        <p14:creationId xmlns:p14="http://schemas.microsoft.com/office/powerpoint/2010/main" val="3992372320"/>
      </p:ext>
    </p:extLst>
  </p:cSld>
  <p:clrMapOvr>
    <a:overrideClrMapping bg1="dk2" tx1="lt1" bg2="dk1" tx2="lt2" accent1="accent1" accent2="accent2" accent3="accent3" accent4="accent4" accent5="accent5" accent6="accent6" hlink="hlink" folHlink="folHlink"/>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par>
    </p:tnLst>
  </p:timing>
</p:sld>
</file>

<file path=ppt/slides/slide3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7"/>
          <p:cNvSpPr>
            <a:spLocks noGrp="1"/>
          </p:cNvSpPr>
          <p:nvPr>
            <p:ph type="title"/>
          </p:nvPr>
        </p:nvSpPr>
        <p:spPr/>
        <p:txBody>
          <a:bodyPr/>
          <a:lstStyle/>
          <a:p>
            <a:r>
              <a:rPr lang="en-US" dirty="0" smtClean="0"/>
              <a:t>The Futuristic Present</a:t>
            </a:r>
            <a:endParaRPr lang="en-US" dirty="0"/>
          </a:p>
        </p:txBody>
      </p:sp>
      <p:sp>
        <p:nvSpPr>
          <p:cNvPr id="9" name="Content Placeholder 8"/>
          <p:cNvSpPr>
            <a:spLocks noGrp="1"/>
          </p:cNvSpPr>
          <p:nvPr>
            <p:ph idx="1"/>
          </p:nvPr>
        </p:nvSpPr>
        <p:spPr>
          <a:xfrm>
            <a:off x="457200" y="1371600"/>
            <a:ext cx="8229600" cy="4759325"/>
          </a:xfrm>
        </p:spPr>
        <p:txBody>
          <a:bodyPr/>
          <a:lstStyle/>
          <a:p>
            <a:pPr marL="0" indent="0">
              <a:buNone/>
            </a:pPr>
            <a:r>
              <a:rPr lang="en-US" sz="2800" dirty="0" smtClean="0">
                <a:effectLst/>
              </a:rPr>
              <a:t>writers </a:t>
            </a:r>
            <a:r>
              <a:rPr lang="en-US" sz="2800" dirty="0">
                <a:effectLst/>
              </a:rPr>
              <a:t>confused the Present and the Future tenses, or used them indiscriminately. </a:t>
            </a:r>
            <a:r>
              <a:rPr lang="en-US" sz="2800" b="1" dirty="0">
                <a:solidFill>
                  <a:srgbClr val="FFFF00"/>
                </a:solidFill>
                <a:effectLst/>
              </a:rPr>
              <a:t>But that the form which customarily denoted an act in progress at the time of speaking was sometimes, for the sake of vividness, used with reference to a fact still in the future, is recognized by all grammarians</a:t>
            </a:r>
            <a:r>
              <a:rPr lang="en-US" sz="2800" dirty="0">
                <a:effectLst/>
              </a:rPr>
              <a:t>. See, </a:t>
            </a:r>
            <a:r>
              <a:rPr lang="en-US" sz="2800" i="1" dirty="0">
                <a:effectLst/>
              </a:rPr>
              <a:t>e.g.</a:t>
            </a:r>
            <a:r>
              <a:rPr lang="en-US" sz="2800" dirty="0">
                <a:effectLst/>
              </a:rPr>
              <a:t>, </a:t>
            </a:r>
            <a:r>
              <a:rPr lang="en-US" sz="2800" i="1" dirty="0">
                <a:effectLst/>
              </a:rPr>
              <a:t>J.</a:t>
            </a:r>
            <a:r>
              <a:rPr lang="en-US" sz="2800" dirty="0">
                <a:effectLst/>
              </a:rPr>
              <a:t> 397; </a:t>
            </a:r>
            <a:r>
              <a:rPr lang="en-US" sz="2800" i="1" dirty="0">
                <a:effectLst/>
              </a:rPr>
              <a:t>K.</a:t>
            </a:r>
            <a:r>
              <a:rPr lang="en-US" sz="2800" dirty="0">
                <a:effectLst/>
              </a:rPr>
              <a:t> 382, 5; G.MT. 32. The whole force of the idiom is derived from the unusualness of the tense employed.”  </a:t>
            </a:r>
            <a:r>
              <a:rPr lang="en-US" sz="2000" dirty="0">
                <a:effectLst/>
              </a:rPr>
              <a:t>(Bold emphasis added, </a:t>
            </a:r>
            <a:r>
              <a:rPr lang="en-US" sz="2000" i="1" dirty="0">
                <a:effectLst/>
              </a:rPr>
              <a:t>Syntax of the Moods And Tenses In New Testament Greek</a:t>
            </a:r>
            <a:r>
              <a:rPr lang="en-US" sz="2000" dirty="0">
                <a:effectLst/>
              </a:rPr>
              <a:t>, 9-10)</a:t>
            </a:r>
            <a:endParaRPr lang="en-US" sz="2000" dirty="0" smtClean="0">
              <a:effectLst/>
            </a:endParaRPr>
          </a:p>
        </p:txBody>
      </p:sp>
      <p:sp>
        <p:nvSpPr>
          <p:cNvPr id="7" name="Slide Number Placeholder 6"/>
          <p:cNvSpPr>
            <a:spLocks noGrp="1"/>
          </p:cNvSpPr>
          <p:nvPr>
            <p:ph type="sldNum" sz="quarter" idx="12"/>
          </p:nvPr>
        </p:nvSpPr>
        <p:spPr/>
        <p:txBody>
          <a:bodyPr/>
          <a:lstStyle/>
          <a:p>
            <a:pPr>
              <a:defRPr/>
            </a:pPr>
            <a:fld id="{57EB8F9A-F809-40F9-9EF1-127337CB8CD4}" type="slidenum">
              <a:rPr lang="en-US" smtClean="0">
                <a:solidFill>
                  <a:prstClr val="white"/>
                </a:solidFill>
              </a:rPr>
              <a:pPr>
                <a:defRPr/>
              </a:pPr>
              <a:t>378</a:t>
            </a:fld>
            <a:endParaRPr lang="en-US">
              <a:solidFill>
                <a:prstClr val="white"/>
              </a:solidFill>
            </a:endParaRPr>
          </a:p>
        </p:txBody>
      </p:sp>
      <p:sp>
        <p:nvSpPr>
          <p:cNvPr id="3" name="Footer Placeholder 2"/>
          <p:cNvSpPr>
            <a:spLocks noGrp="1"/>
          </p:cNvSpPr>
          <p:nvPr>
            <p:ph type="ftr" sz="quarter" idx="11"/>
          </p:nvPr>
        </p:nvSpPr>
        <p:spPr/>
        <p:txBody>
          <a:bodyPr/>
          <a:lstStyle/>
          <a:p>
            <a:pPr>
              <a:defRPr/>
            </a:pPr>
            <a:r>
              <a:rPr lang="en-US" smtClean="0">
                <a:solidFill>
                  <a:prstClr val="white"/>
                </a:solidFill>
              </a:rPr>
              <a:t>Allen Dvorak</a:t>
            </a:r>
            <a:endParaRPr lang="en-US">
              <a:solidFill>
                <a:prstClr val="white"/>
              </a:solidFill>
            </a:endParaRPr>
          </a:p>
        </p:txBody>
      </p:sp>
    </p:spTree>
    <p:extLst>
      <p:ext uri="{BB962C8B-B14F-4D97-AF65-F5344CB8AC3E}">
        <p14:creationId xmlns:p14="http://schemas.microsoft.com/office/powerpoint/2010/main" val="357532872"/>
      </p:ext>
    </p:extLst>
  </p:cSld>
  <p:clrMapOvr>
    <a:overrideClrMapping bg1="dk2" tx1="lt1" bg2="dk1" tx2="lt2" accent1="accent1" accent2="accent2" accent3="accent3" accent4="accent4" accent5="accent5" accent6="accent6" hlink="hlink" folHlink="folHlink"/>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par>
    </p:tnLst>
  </p:timing>
</p:sld>
</file>

<file path=ppt/slides/slide3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7"/>
          <p:cNvSpPr>
            <a:spLocks noGrp="1"/>
          </p:cNvSpPr>
          <p:nvPr>
            <p:ph type="title"/>
          </p:nvPr>
        </p:nvSpPr>
        <p:spPr/>
        <p:txBody>
          <a:bodyPr/>
          <a:lstStyle/>
          <a:p>
            <a:pPr>
              <a:defRPr/>
            </a:pPr>
            <a:r>
              <a:rPr lang="en-US" dirty="0"/>
              <a:t>The Futuristic Present</a:t>
            </a:r>
          </a:p>
        </p:txBody>
      </p:sp>
      <p:sp>
        <p:nvSpPr>
          <p:cNvPr id="9" name="Content Placeholder 8"/>
          <p:cNvSpPr>
            <a:spLocks noGrp="1"/>
          </p:cNvSpPr>
          <p:nvPr>
            <p:ph idx="1"/>
          </p:nvPr>
        </p:nvSpPr>
        <p:spPr>
          <a:xfrm>
            <a:off x="457200" y="1524000"/>
            <a:ext cx="8229600" cy="4724400"/>
          </a:xfrm>
        </p:spPr>
        <p:txBody>
          <a:bodyPr/>
          <a:lstStyle/>
          <a:p>
            <a:pPr marL="457200" lvl="6" indent="-457200" hangingPunct="0">
              <a:spcBef>
                <a:spcPts val="0"/>
              </a:spcBef>
              <a:spcAft>
                <a:spcPts val="2400"/>
              </a:spcAft>
              <a:buClr>
                <a:schemeClr val="hlink"/>
              </a:buClr>
              <a:buBlip>
                <a:blip r:embed="rId4"/>
              </a:buBlip>
            </a:pPr>
            <a:r>
              <a:rPr lang="en-US" sz="2800" dirty="0">
                <a:ea typeface="+mn-ea"/>
                <a:cs typeface="+mn-cs"/>
              </a:rPr>
              <a:t>“I </a:t>
            </a:r>
            <a:r>
              <a:rPr lang="en-US" sz="2800" b="1" dirty="0" smtClean="0">
                <a:solidFill>
                  <a:srgbClr val="FFFF00"/>
                </a:solidFill>
                <a:ea typeface="+mn-ea"/>
                <a:cs typeface="+mn-cs"/>
              </a:rPr>
              <a:t>go</a:t>
            </a:r>
            <a:r>
              <a:rPr lang="en-US" sz="2800" dirty="0" smtClean="0">
                <a:ea typeface="+mn-ea"/>
                <a:cs typeface="+mn-cs"/>
              </a:rPr>
              <a:t> to prepare a place for you”  </a:t>
            </a:r>
            <a:r>
              <a:rPr lang="en-US" sz="2800" dirty="0">
                <a:ea typeface="+mn-ea"/>
                <a:cs typeface="+mn-cs"/>
              </a:rPr>
              <a:t>(Jn. 14:2)</a:t>
            </a:r>
          </a:p>
          <a:p>
            <a:pPr marL="457200" lvl="6" indent="-457200" hangingPunct="0">
              <a:spcBef>
                <a:spcPts val="0"/>
              </a:spcBef>
              <a:spcAft>
                <a:spcPts val="2400"/>
              </a:spcAft>
              <a:buClr>
                <a:schemeClr val="hlink"/>
              </a:buClr>
              <a:buBlip>
                <a:blip r:embed="rId4"/>
              </a:buBlip>
            </a:pPr>
            <a:r>
              <a:rPr lang="en-US" sz="2800" dirty="0" smtClean="0">
                <a:ea typeface="+mn-ea"/>
                <a:cs typeface="+mn-cs"/>
              </a:rPr>
              <a:t>“Son of Man </a:t>
            </a:r>
            <a:r>
              <a:rPr lang="en-US" sz="2800" b="1" dirty="0" smtClean="0">
                <a:solidFill>
                  <a:srgbClr val="FFFF00"/>
                </a:solidFill>
                <a:ea typeface="+mn-ea"/>
                <a:cs typeface="+mn-cs"/>
              </a:rPr>
              <a:t>is</a:t>
            </a:r>
            <a:r>
              <a:rPr lang="en-US" sz="2800" dirty="0" smtClean="0">
                <a:ea typeface="+mn-ea"/>
                <a:cs typeface="+mn-cs"/>
              </a:rPr>
              <a:t> delivered </a:t>
            </a:r>
            <a:r>
              <a:rPr lang="en-US" sz="2800" dirty="0">
                <a:ea typeface="+mn-ea"/>
                <a:cs typeface="+mn-cs"/>
              </a:rPr>
              <a:t>up”  (Mt. 26:2)</a:t>
            </a:r>
          </a:p>
          <a:p>
            <a:pPr marL="457200" lvl="6" indent="-457200" hangingPunct="0">
              <a:spcBef>
                <a:spcPts val="0"/>
              </a:spcBef>
              <a:spcAft>
                <a:spcPts val="2400"/>
              </a:spcAft>
              <a:buClr>
                <a:schemeClr val="hlink"/>
              </a:buClr>
              <a:buBlip>
                <a:blip r:embed="rId4"/>
              </a:buBlip>
            </a:pPr>
            <a:r>
              <a:rPr lang="en-US" sz="2800" dirty="0">
                <a:ea typeface="+mn-ea"/>
                <a:cs typeface="+mn-cs"/>
              </a:rPr>
              <a:t>“I </a:t>
            </a:r>
            <a:r>
              <a:rPr lang="en-US" sz="2800" b="1" dirty="0" smtClean="0">
                <a:solidFill>
                  <a:srgbClr val="FFFF00"/>
                </a:solidFill>
                <a:ea typeface="+mn-ea"/>
                <a:cs typeface="+mn-cs"/>
              </a:rPr>
              <a:t>keep</a:t>
            </a:r>
            <a:r>
              <a:rPr lang="en-US" sz="2800" dirty="0" smtClean="0">
                <a:ea typeface="+mn-ea"/>
                <a:cs typeface="+mn-cs"/>
              </a:rPr>
              <a:t> the Passover at thy house”  </a:t>
            </a:r>
            <a:r>
              <a:rPr lang="en-US" sz="2800" dirty="0">
                <a:ea typeface="+mn-ea"/>
                <a:cs typeface="+mn-cs"/>
              </a:rPr>
              <a:t>(Mt. 26:18)</a:t>
            </a:r>
          </a:p>
          <a:p>
            <a:pPr marL="457200" lvl="6" indent="-457200" hangingPunct="0">
              <a:spcBef>
                <a:spcPts val="0"/>
              </a:spcBef>
              <a:spcAft>
                <a:spcPts val="2400"/>
              </a:spcAft>
              <a:buClr>
                <a:schemeClr val="hlink"/>
              </a:buClr>
              <a:buBlip>
                <a:blip r:embed="rId4"/>
              </a:buBlip>
            </a:pPr>
            <a:r>
              <a:rPr lang="en-US" sz="2800" dirty="0" smtClean="0">
                <a:ea typeface="+mn-ea"/>
                <a:cs typeface="+mn-cs"/>
              </a:rPr>
              <a:t>“After three days I </a:t>
            </a:r>
            <a:r>
              <a:rPr lang="en-US" sz="2800" b="1" dirty="0" smtClean="0">
                <a:solidFill>
                  <a:srgbClr val="FFFF00"/>
                </a:solidFill>
                <a:ea typeface="+mn-ea"/>
                <a:cs typeface="+mn-cs"/>
              </a:rPr>
              <a:t>rise</a:t>
            </a:r>
            <a:r>
              <a:rPr lang="en-US" sz="2800" dirty="0" smtClean="0">
                <a:ea typeface="+mn-ea"/>
                <a:cs typeface="+mn-cs"/>
              </a:rPr>
              <a:t> again”  </a:t>
            </a:r>
            <a:r>
              <a:rPr lang="en-US" sz="2800" dirty="0">
                <a:ea typeface="+mn-ea"/>
                <a:cs typeface="+mn-cs"/>
              </a:rPr>
              <a:t>(Mt. 27:63)</a:t>
            </a:r>
          </a:p>
          <a:p>
            <a:pPr marL="457200" indent="-457200">
              <a:spcAft>
                <a:spcPts val="2400"/>
              </a:spcAft>
            </a:pPr>
            <a:r>
              <a:rPr lang="en-US" sz="2800" dirty="0" smtClean="0"/>
              <a:t>“The </a:t>
            </a:r>
            <a:r>
              <a:rPr lang="en-US" sz="2800" dirty="0"/>
              <a:t>Son of man </a:t>
            </a:r>
            <a:r>
              <a:rPr lang="en-US" sz="2800" b="1" dirty="0">
                <a:solidFill>
                  <a:srgbClr val="FFFF00"/>
                </a:solidFill>
              </a:rPr>
              <a:t>is delivered </a:t>
            </a:r>
            <a:r>
              <a:rPr lang="en-US" sz="2800" b="1" dirty="0" smtClean="0">
                <a:solidFill>
                  <a:srgbClr val="FFFF00"/>
                </a:solidFill>
              </a:rPr>
              <a:t>up</a:t>
            </a:r>
            <a:r>
              <a:rPr lang="en-US" sz="2800" dirty="0" smtClean="0"/>
              <a:t>”  (Mk. 9:31)</a:t>
            </a:r>
            <a:endParaRPr lang="en-US" sz="2800" dirty="0" smtClean="0">
              <a:ea typeface="+mn-ea"/>
              <a:cs typeface="+mn-cs"/>
            </a:endParaRPr>
          </a:p>
          <a:p>
            <a:pPr marL="457200" lvl="6" indent="-457200" hangingPunct="0">
              <a:spcBef>
                <a:spcPts val="0"/>
              </a:spcBef>
              <a:spcAft>
                <a:spcPts val="2400"/>
              </a:spcAft>
              <a:buClr>
                <a:schemeClr val="hlink"/>
              </a:buClr>
              <a:buBlip>
                <a:blip r:embed="rId4"/>
              </a:buBlip>
            </a:pPr>
            <a:r>
              <a:rPr lang="en-US" sz="2800" dirty="0" smtClean="0">
                <a:ea typeface="+mn-ea"/>
                <a:cs typeface="+mn-cs"/>
              </a:rPr>
              <a:t>“</a:t>
            </a:r>
            <a:r>
              <a:rPr lang="en-US" sz="2800" dirty="0" smtClean="0"/>
              <a:t>The axe </a:t>
            </a:r>
            <a:r>
              <a:rPr lang="en-US" sz="2800" dirty="0"/>
              <a:t>also </a:t>
            </a:r>
            <a:r>
              <a:rPr lang="en-US" sz="2800" b="1" dirty="0" err="1">
                <a:solidFill>
                  <a:srgbClr val="FFFF00"/>
                </a:solidFill>
              </a:rPr>
              <a:t>lieth</a:t>
            </a:r>
            <a:r>
              <a:rPr lang="en-US" sz="2800" dirty="0"/>
              <a:t> at the root of the </a:t>
            </a:r>
            <a:r>
              <a:rPr lang="en-US" sz="2800" dirty="0" smtClean="0"/>
              <a:t>trees”</a:t>
            </a:r>
            <a:r>
              <a:rPr lang="en-US" sz="2800" dirty="0" smtClean="0">
                <a:ea typeface="+mn-ea"/>
                <a:cs typeface="+mn-cs"/>
              </a:rPr>
              <a:t>  </a:t>
            </a:r>
            <a:r>
              <a:rPr lang="en-US" sz="2800" dirty="0">
                <a:ea typeface="+mn-ea"/>
                <a:cs typeface="+mn-cs"/>
              </a:rPr>
              <a:t>(Lk. 3:9</a:t>
            </a:r>
            <a:r>
              <a:rPr lang="en-US" sz="2800" dirty="0" smtClean="0">
                <a:ea typeface="+mn-ea"/>
                <a:cs typeface="+mn-cs"/>
              </a:rPr>
              <a:t>)  </a:t>
            </a:r>
            <a:r>
              <a:rPr lang="en-US" dirty="0" smtClean="0">
                <a:ea typeface="+mn-ea"/>
                <a:cs typeface="+mn-cs"/>
              </a:rPr>
              <a:t>[All quotes from ASV]</a:t>
            </a:r>
            <a:endParaRPr lang="en-US" dirty="0">
              <a:ea typeface="+mn-ea"/>
              <a:cs typeface="+mn-cs"/>
            </a:endParaRPr>
          </a:p>
          <a:p>
            <a:pPr marL="457200" indent="-457200">
              <a:spcBef>
                <a:spcPts val="0"/>
              </a:spcBef>
              <a:spcAft>
                <a:spcPts val="2400"/>
              </a:spcAft>
            </a:pPr>
            <a:endParaRPr lang="en-US" sz="2800" dirty="0"/>
          </a:p>
        </p:txBody>
      </p:sp>
      <p:sp>
        <p:nvSpPr>
          <p:cNvPr id="7" name="Slide Number Placeholder 6"/>
          <p:cNvSpPr>
            <a:spLocks noGrp="1"/>
          </p:cNvSpPr>
          <p:nvPr>
            <p:ph type="sldNum" sz="quarter" idx="12"/>
          </p:nvPr>
        </p:nvSpPr>
        <p:spPr/>
        <p:txBody>
          <a:bodyPr/>
          <a:lstStyle/>
          <a:p>
            <a:pPr>
              <a:defRPr/>
            </a:pPr>
            <a:fld id="{C50EAF6A-347B-4DBA-8A92-A2EDEBB5BFD1}" type="slidenum">
              <a:rPr lang="en-US">
                <a:solidFill>
                  <a:srgbClr val="FFFFFF"/>
                </a:solidFill>
              </a:rPr>
              <a:pPr>
                <a:defRPr/>
              </a:pPr>
              <a:t>379</a:t>
            </a:fld>
            <a:endParaRPr lang="en-US">
              <a:solidFill>
                <a:srgbClr val="FFFFFF"/>
              </a:solidFill>
            </a:endParaRPr>
          </a:p>
        </p:txBody>
      </p:sp>
      <p:sp>
        <p:nvSpPr>
          <p:cNvPr id="3" name="Footer Placeholder 2"/>
          <p:cNvSpPr>
            <a:spLocks noGrp="1"/>
          </p:cNvSpPr>
          <p:nvPr>
            <p:ph type="ftr" sz="quarter" idx="11"/>
          </p:nvPr>
        </p:nvSpPr>
        <p:spPr/>
        <p:txBody>
          <a:bodyPr/>
          <a:lstStyle/>
          <a:p>
            <a:pPr>
              <a:defRPr/>
            </a:pPr>
            <a:r>
              <a:rPr lang="en-US" smtClean="0">
                <a:solidFill>
                  <a:srgbClr val="FFFFFF"/>
                </a:solidFill>
              </a:rPr>
              <a:t>Kevin Kay</a:t>
            </a:r>
            <a:endParaRPr lang="en-US">
              <a:solidFill>
                <a:srgbClr val="FFFFFF"/>
              </a:solidFill>
            </a:endParaRPr>
          </a:p>
        </p:txBody>
      </p:sp>
    </p:spTree>
    <p:extLst>
      <p:ext uri="{BB962C8B-B14F-4D97-AF65-F5344CB8AC3E}">
        <p14:creationId xmlns:p14="http://schemas.microsoft.com/office/powerpoint/2010/main" val="1906618076"/>
      </p:ext>
    </p:extLst>
  </p:cSld>
  <p:clrMapOvr>
    <a:overrideClrMapping bg1="dk2" tx1="lt1" bg2="dk1" tx2="lt2" accent1="accent1" accent2="accent2" accent3="accent3" accent4="accent4" accent5="accent5" accent6="accent6" hlink="hlink" folHlink="folHlink"/>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par>
    </p:tn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defRPr/>
            </a:pPr>
            <a:r>
              <a:rPr lang="en-US" dirty="0">
                <a:solidFill>
                  <a:srgbClr val="FF0000"/>
                </a:solidFill>
              </a:rPr>
              <a:t>The Last Days</a:t>
            </a:r>
          </a:p>
        </p:txBody>
      </p:sp>
      <p:sp>
        <p:nvSpPr>
          <p:cNvPr id="3" name="Content Placeholder 2"/>
          <p:cNvSpPr>
            <a:spLocks noGrp="1"/>
          </p:cNvSpPr>
          <p:nvPr>
            <p:ph idx="1"/>
          </p:nvPr>
        </p:nvSpPr>
        <p:spPr/>
        <p:txBody>
          <a:bodyPr/>
          <a:lstStyle/>
          <a:p>
            <a:pPr marL="0" indent="0">
              <a:buFont typeface="Wingdings" pitchFamily="2" charset="2"/>
              <a:buNone/>
              <a:defRPr/>
            </a:pPr>
            <a:r>
              <a:rPr lang="en-US" sz="2800" b="1" dirty="0">
                <a:solidFill>
                  <a:srgbClr val="FFFF00"/>
                </a:solidFill>
              </a:rPr>
              <a:t>two ages or dispensations</a:t>
            </a:r>
            <a:r>
              <a:rPr lang="en-US" sz="2800" dirty="0"/>
              <a:t>. Ishmael and Isaac co-existed in </a:t>
            </a:r>
            <a:r>
              <a:rPr lang="en-US" sz="2800" dirty="0" smtClean="0"/>
              <a:t>Abraham's </a:t>
            </a:r>
            <a:r>
              <a:rPr lang="en-US" sz="2800" dirty="0"/>
              <a:t>house for a time before Ishmael was cast out. </a:t>
            </a:r>
            <a:r>
              <a:rPr lang="en-US" sz="2800" b="1" dirty="0">
                <a:solidFill>
                  <a:srgbClr val="FFFF00"/>
                </a:solidFill>
              </a:rPr>
              <a:t>The Jewish age did not end until their city, temple, and state fell under Roman invasion</a:t>
            </a:r>
            <a:r>
              <a:rPr lang="en-US" sz="2800" dirty="0"/>
              <a:t> in A.D. 66-73</a:t>
            </a:r>
            <a:r>
              <a:rPr lang="en-US" sz="2800" dirty="0" smtClean="0"/>
              <a:t>.”  </a:t>
            </a:r>
            <a:r>
              <a:rPr lang="en-US" sz="2000" dirty="0"/>
              <a:t>(</a:t>
            </a:r>
            <a:r>
              <a:rPr lang="en-US" sz="2000" i="1" dirty="0"/>
              <a:t>The </a:t>
            </a:r>
            <a:r>
              <a:rPr lang="en-US" sz="2000" i="1" dirty="0" smtClean="0"/>
              <a:t>Spirit Of Prophecy</a:t>
            </a:r>
            <a:r>
              <a:rPr lang="en-US" sz="2000" dirty="0" smtClean="0"/>
              <a:t>, </a:t>
            </a:r>
            <a:r>
              <a:rPr lang="en-US" sz="2000" dirty="0"/>
              <a:t>78-79</a:t>
            </a:r>
            <a:r>
              <a:rPr lang="en-US" sz="2000" dirty="0" smtClean="0"/>
              <a:t>)</a:t>
            </a:r>
            <a:endParaRPr lang="en-US" sz="2000" dirty="0"/>
          </a:p>
          <a:p>
            <a:pPr>
              <a:defRPr/>
            </a:pPr>
            <a:endParaRPr lang="en-US" dirty="0"/>
          </a:p>
        </p:txBody>
      </p:sp>
      <p:sp>
        <p:nvSpPr>
          <p:cNvPr id="4" name="Slide Number Placeholder 3"/>
          <p:cNvSpPr>
            <a:spLocks noGrp="1"/>
          </p:cNvSpPr>
          <p:nvPr>
            <p:ph type="sldNum" sz="quarter" idx="12"/>
          </p:nvPr>
        </p:nvSpPr>
        <p:spPr/>
        <p:txBody>
          <a:bodyPr/>
          <a:lstStyle/>
          <a:p>
            <a:pPr>
              <a:defRPr/>
            </a:pPr>
            <a:fld id="{3D662D0E-8636-4D16-A1D6-3B00A20402A5}" type="slidenum">
              <a:rPr lang="en-US"/>
              <a:pPr>
                <a:defRPr/>
              </a:pPr>
              <a:t>38</a:t>
            </a:fld>
            <a:endParaRPr lang="en-US"/>
          </a:p>
        </p:txBody>
      </p:sp>
      <p:sp>
        <p:nvSpPr>
          <p:cNvPr id="5" name="Footer Placeholder 4"/>
          <p:cNvSpPr>
            <a:spLocks noGrp="1"/>
          </p:cNvSpPr>
          <p:nvPr>
            <p:ph type="ftr" sz="quarter" idx="11"/>
          </p:nvPr>
        </p:nvSpPr>
        <p:spPr/>
        <p:txBody>
          <a:bodyPr/>
          <a:lstStyle/>
          <a:p>
            <a:pPr>
              <a:defRPr/>
            </a:pPr>
            <a:r>
              <a:rPr lang="en-US" smtClean="0"/>
              <a:t>Kevin Kay</a:t>
            </a:r>
            <a:endParaRPr lang="en-US"/>
          </a:p>
        </p:txBody>
      </p:sp>
    </p:spTree>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par>
    </p:tnLst>
  </p:timing>
</p:sld>
</file>

<file path=ppt/slides/slide3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7"/>
          <p:cNvSpPr>
            <a:spLocks noGrp="1"/>
          </p:cNvSpPr>
          <p:nvPr>
            <p:ph type="title"/>
          </p:nvPr>
        </p:nvSpPr>
        <p:spPr/>
        <p:txBody>
          <a:bodyPr/>
          <a:lstStyle/>
          <a:p>
            <a:pPr algn="l">
              <a:defRPr/>
            </a:pPr>
            <a:r>
              <a:rPr lang="en-US" sz="3000" dirty="0">
                <a:latin typeface="+mn-lt"/>
              </a:rPr>
              <a:t>A </a:t>
            </a:r>
            <a:r>
              <a:rPr lang="en-US" sz="3000" dirty="0" smtClean="0">
                <a:latin typeface="+mn-lt"/>
              </a:rPr>
              <a:t>Resurrection That</a:t>
            </a:r>
            <a:r>
              <a:rPr lang="en-US" dirty="0"/>
              <a:t/>
            </a:r>
            <a:br>
              <a:rPr lang="en-US" dirty="0"/>
            </a:br>
            <a:r>
              <a:rPr lang="en-US" dirty="0" smtClean="0"/>
              <a:t>Doesn’t </a:t>
            </a:r>
            <a:r>
              <a:rPr lang="en-US" dirty="0"/>
              <a:t>Fit AD 70</a:t>
            </a:r>
          </a:p>
        </p:txBody>
      </p:sp>
      <p:sp>
        <p:nvSpPr>
          <p:cNvPr id="9" name="Content Placeholder 8"/>
          <p:cNvSpPr>
            <a:spLocks noGrp="1"/>
          </p:cNvSpPr>
          <p:nvPr>
            <p:ph idx="1"/>
          </p:nvPr>
        </p:nvSpPr>
        <p:spPr>
          <a:xfrm>
            <a:off x="457200" y="1676400"/>
            <a:ext cx="8229600" cy="4572000"/>
          </a:xfrm>
        </p:spPr>
        <p:txBody>
          <a:bodyPr/>
          <a:lstStyle/>
          <a:p>
            <a:pPr marL="457200" indent="-457200">
              <a:spcBef>
                <a:spcPts val="0"/>
              </a:spcBef>
              <a:spcAft>
                <a:spcPts val="2000"/>
              </a:spcAft>
            </a:pPr>
            <a:r>
              <a:rPr lang="en-US" sz="2800" dirty="0" smtClean="0"/>
              <a:t>Resurrection of </a:t>
            </a:r>
            <a:r>
              <a:rPr lang="en-US" sz="2800" b="1" dirty="0" smtClean="0">
                <a:solidFill>
                  <a:srgbClr val="FFFF00"/>
                </a:solidFill>
              </a:rPr>
              <a:t>all in tombs  </a:t>
            </a:r>
            <a:r>
              <a:rPr lang="en-US" sz="2800" dirty="0" smtClean="0"/>
              <a:t>(Jn. 5:28-29)</a:t>
            </a:r>
          </a:p>
          <a:p>
            <a:pPr marL="457200" indent="-457200">
              <a:spcBef>
                <a:spcPts val="0"/>
              </a:spcBef>
              <a:spcAft>
                <a:spcPts val="2000"/>
              </a:spcAft>
            </a:pPr>
            <a:r>
              <a:rPr lang="en-US" sz="2800" dirty="0" smtClean="0"/>
              <a:t>Resurrection </a:t>
            </a:r>
            <a:r>
              <a:rPr lang="en-US" sz="2800" dirty="0"/>
              <a:t>of </a:t>
            </a:r>
            <a:r>
              <a:rPr lang="en-US" sz="2800" b="1" dirty="0">
                <a:solidFill>
                  <a:srgbClr val="FFFF00"/>
                </a:solidFill>
              </a:rPr>
              <a:t>righteous</a:t>
            </a:r>
            <a:r>
              <a:rPr lang="en-US" sz="2800" dirty="0"/>
              <a:t> on </a:t>
            </a:r>
            <a:r>
              <a:rPr lang="en-US" sz="2800" b="1" dirty="0">
                <a:solidFill>
                  <a:srgbClr val="FFFF00"/>
                </a:solidFill>
              </a:rPr>
              <a:t>last day  </a:t>
            </a:r>
            <a:r>
              <a:rPr lang="en-US" sz="2800" dirty="0"/>
              <a:t>(Jn. 6:39-40, 44, 54; 11:24</a:t>
            </a:r>
            <a:r>
              <a:rPr lang="en-US" sz="2800" dirty="0" smtClean="0"/>
              <a:t>)</a:t>
            </a:r>
          </a:p>
          <a:p>
            <a:pPr marL="457200" indent="-457200">
              <a:spcBef>
                <a:spcPts val="0"/>
              </a:spcBef>
              <a:spcAft>
                <a:spcPts val="2000"/>
              </a:spcAft>
            </a:pPr>
            <a:r>
              <a:rPr lang="en-US" sz="2800" dirty="0"/>
              <a:t>Resurrection that </a:t>
            </a:r>
            <a:r>
              <a:rPr lang="en-US" sz="2800" b="1" dirty="0">
                <a:solidFill>
                  <a:srgbClr val="FFFF00"/>
                </a:solidFill>
              </a:rPr>
              <a:t>ends marriage </a:t>
            </a:r>
            <a:r>
              <a:rPr lang="en-US" sz="2800" b="1" dirty="0" smtClean="0">
                <a:solidFill>
                  <a:srgbClr val="FFFF00"/>
                </a:solidFill>
              </a:rPr>
              <a:t>&amp; death  </a:t>
            </a:r>
            <a:r>
              <a:rPr lang="en-US" sz="2800" dirty="0"/>
              <a:t>(Mt. 22:23-33; Mk. 12:18-27; Lk. </a:t>
            </a:r>
            <a:r>
              <a:rPr lang="en-US" sz="2800" dirty="0" smtClean="0"/>
              <a:t>20:27-40)</a:t>
            </a:r>
          </a:p>
          <a:p>
            <a:pPr marL="457200" indent="-457200">
              <a:spcBef>
                <a:spcPts val="0"/>
              </a:spcBef>
              <a:spcAft>
                <a:spcPts val="2000"/>
              </a:spcAft>
            </a:pPr>
            <a:r>
              <a:rPr lang="en-US" sz="2800" dirty="0" smtClean="0"/>
              <a:t>Resurrection </a:t>
            </a:r>
            <a:r>
              <a:rPr lang="en-US" sz="2800" b="1" dirty="0">
                <a:solidFill>
                  <a:srgbClr val="FFFF00"/>
                </a:solidFill>
              </a:rPr>
              <a:t>Paul preached in Athens  </a:t>
            </a:r>
            <a:r>
              <a:rPr lang="en-US" sz="2800" dirty="0" smtClean="0"/>
              <a:t>(Acts 17:18, 32)</a:t>
            </a:r>
          </a:p>
          <a:p>
            <a:pPr marL="457200" indent="-457200">
              <a:spcBef>
                <a:spcPts val="0"/>
              </a:spcBef>
              <a:spcAft>
                <a:spcPts val="2000"/>
              </a:spcAft>
            </a:pPr>
            <a:r>
              <a:rPr lang="en-US" sz="2800" dirty="0" smtClean="0"/>
              <a:t>Resurrection of </a:t>
            </a:r>
            <a:r>
              <a:rPr lang="en-US" sz="2800" b="1" dirty="0">
                <a:solidFill>
                  <a:srgbClr val="FFFF00"/>
                </a:solidFill>
              </a:rPr>
              <a:t>just &amp; unjust  </a:t>
            </a:r>
            <a:r>
              <a:rPr lang="en-US" sz="2800" dirty="0" smtClean="0"/>
              <a:t>(Acts 24:15)</a:t>
            </a:r>
          </a:p>
          <a:p>
            <a:pPr marL="457200" indent="-457200">
              <a:spcBef>
                <a:spcPts val="0"/>
              </a:spcBef>
              <a:spcAft>
                <a:spcPts val="2400"/>
              </a:spcAft>
            </a:pPr>
            <a:endParaRPr lang="en-US" sz="2800" dirty="0"/>
          </a:p>
        </p:txBody>
      </p:sp>
      <p:sp>
        <p:nvSpPr>
          <p:cNvPr id="7" name="Slide Number Placeholder 6"/>
          <p:cNvSpPr>
            <a:spLocks noGrp="1"/>
          </p:cNvSpPr>
          <p:nvPr>
            <p:ph type="sldNum" sz="quarter" idx="12"/>
          </p:nvPr>
        </p:nvSpPr>
        <p:spPr/>
        <p:txBody>
          <a:bodyPr/>
          <a:lstStyle/>
          <a:p>
            <a:pPr>
              <a:defRPr/>
            </a:pPr>
            <a:fld id="{C50EAF6A-347B-4DBA-8A92-A2EDEBB5BFD1}" type="slidenum">
              <a:rPr lang="en-US">
                <a:solidFill>
                  <a:srgbClr val="FFFFFF"/>
                </a:solidFill>
              </a:rPr>
              <a:pPr>
                <a:defRPr/>
              </a:pPr>
              <a:t>380</a:t>
            </a:fld>
            <a:endParaRPr lang="en-US">
              <a:solidFill>
                <a:srgbClr val="FFFFFF"/>
              </a:solidFill>
            </a:endParaRPr>
          </a:p>
        </p:txBody>
      </p:sp>
      <p:sp>
        <p:nvSpPr>
          <p:cNvPr id="3" name="Footer Placeholder 2"/>
          <p:cNvSpPr>
            <a:spLocks noGrp="1"/>
          </p:cNvSpPr>
          <p:nvPr>
            <p:ph type="ftr" sz="quarter" idx="11"/>
          </p:nvPr>
        </p:nvSpPr>
        <p:spPr/>
        <p:txBody>
          <a:bodyPr/>
          <a:lstStyle/>
          <a:p>
            <a:pPr>
              <a:defRPr/>
            </a:pPr>
            <a:r>
              <a:rPr lang="en-US" smtClean="0">
                <a:solidFill>
                  <a:srgbClr val="FFFFFF"/>
                </a:solidFill>
              </a:rPr>
              <a:t>Kevin Kay</a:t>
            </a:r>
            <a:endParaRPr lang="en-US">
              <a:solidFill>
                <a:srgbClr val="FFFFFF"/>
              </a:solidFill>
            </a:endParaRPr>
          </a:p>
        </p:txBody>
      </p:sp>
    </p:spTree>
    <p:extLst>
      <p:ext uri="{BB962C8B-B14F-4D97-AF65-F5344CB8AC3E}">
        <p14:creationId xmlns:p14="http://schemas.microsoft.com/office/powerpoint/2010/main" val="4197687254"/>
      </p:ext>
    </p:extLst>
  </p:cSld>
  <p:clrMapOvr>
    <a:overrideClrMapping bg1="dk2" tx1="lt1" bg2="dk1" tx2="lt2" accent1="accent1" accent2="accent2" accent3="accent3" accent4="accent4" accent5="accent5" accent6="accent6" hlink="hlink" folHlink="folHlink"/>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par>
    </p:tnLst>
  </p:timing>
</p:sld>
</file>

<file path=ppt/slides/slide3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defRPr/>
            </a:pPr>
            <a:r>
              <a:rPr lang="en-US" sz="4200" dirty="0" smtClean="0"/>
              <a:t>Which Makes More Sense?</a:t>
            </a:r>
            <a:endParaRPr lang="en-US" sz="4200" dirty="0"/>
          </a:p>
        </p:txBody>
      </p:sp>
      <p:graphicFrame>
        <p:nvGraphicFramePr>
          <p:cNvPr id="5" name="Content Placeholder 4"/>
          <p:cNvGraphicFramePr>
            <a:graphicFrameLocks noGrp="1"/>
          </p:cNvGraphicFramePr>
          <p:nvPr>
            <p:ph idx="1"/>
            <p:extLst>
              <p:ext uri="{D42A27DB-BD31-4B8C-83A1-F6EECF244321}">
                <p14:modId xmlns:p14="http://schemas.microsoft.com/office/powerpoint/2010/main" val="3116715342"/>
              </p:ext>
            </p:extLst>
          </p:nvPr>
        </p:nvGraphicFramePr>
        <p:xfrm>
          <a:off x="457200" y="1752600"/>
          <a:ext cx="8229600" cy="4258116"/>
        </p:xfrm>
        <a:graphic>
          <a:graphicData uri="http://schemas.openxmlformats.org/drawingml/2006/table">
            <a:tbl>
              <a:tblPr firstRow="1" bandRow="1">
                <a:tableStyleId>{5C22544A-7EE6-4342-B048-85BDC9FD1C3A}</a:tableStyleId>
              </a:tblPr>
              <a:tblGrid>
                <a:gridCol w="6019800"/>
                <a:gridCol w="1066800"/>
                <a:gridCol w="1143000"/>
              </a:tblGrid>
              <a:tr h="669152">
                <a:tc>
                  <a:txBody>
                    <a:bodyPr/>
                    <a:lstStyle/>
                    <a:p>
                      <a:pPr algn="ctr"/>
                      <a:r>
                        <a:rPr lang="en-US" sz="3200" b="0" kern="1200" dirty="0" smtClean="0">
                          <a:solidFill>
                            <a:srgbClr val="FFFF00"/>
                          </a:solidFill>
                          <a:latin typeface="+mj-lt"/>
                          <a:ea typeface="+mn-ea"/>
                          <a:cs typeface="+mn-cs"/>
                        </a:rPr>
                        <a:t>Resurrection</a:t>
                      </a:r>
                      <a:endParaRPr lang="en-US" sz="3200" b="0" kern="1200" dirty="0">
                        <a:solidFill>
                          <a:srgbClr val="FFFF00"/>
                        </a:solidFill>
                        <a:latin typeface="+mj-lt"/>
                        <a:ea typeface="+mn-ea"/>
                        <a:cs typeface="+mn-cs"/>
                      </a:endParaRPr>
                    </a:p>
                  </a:txBody>
                  <a:tcPr marT="45724" marB="45724" anchor="ctr"/>
                </a:tc>
                <a:tc>
                  <a:txBody>
                    <a:bodyPr/>
                    <a:lstStyle/>
                    <a:p>
                      <a:pPr algn="ctr"/>
                      <a:r>
                        <a:rPr lang="en-US" sz="2000" dirty="0"/>
                        <a:t>AD</a:t>
                      </a:r>
                      <a:r>
                        <a:rPr lang="en-US" sz="2000" baseline="0" dirty="0"/>
                        <a:t> 70</a:t>
                      </a:r>
                      <a:endParaRPr lang="en-US" sz="2000" dirty="0"/>
                    </a:p>
                  </a:txBody>
                  <a:tcPr marT="45724" marB="45724" anchor="ctr"/>
                </a:tc>
                <a:tc>
                  <a:txBody>
                    <a:bodyPr/>
                    <a:lstStyle/>
                    <a:p>
                      <a:pPr algn="ctr"/>
                      <a:r>
                        <a:rPr lang="en-US" sz="2000" dirty="0"/>
                        <a:t>Future</a:t>
                      </a:r>
                    </a:p>
                  </a:txBody>
                  <a:tcPr marT="45724" marB="45724" anchor="ctr"/>
                </a:tc>
              </a:tr>
              <a:tr h="633934">
                <a:tc>
                  <a:txBody>
                    <a:bodyPr/>
                    <a:lstStyle/>
                    <a:p>
                      <a:pPr marL="0" marR="0" lvl="3" indent="0" algn="l" defTabSz="914400" rtl="0" eaLnBrk="1" fontAlgn="auto" latinLnBrk="0" hangingPunct="1">
                        <a:lnSpc>
                          <a:spcPct val="100000"/>
                        </a:lnSpc>
                        <a:spcBef>
                          <a:spcPts val="0"/>
                        </a:spcBef>
                        <a:spcAft>
                          <a:spcPts val="0"/>
                        </a:spcAft>
                        <a:buClrTx/>
                        <a:buSzTx/>
                        <a:buFontTx/>
                        <a:buNone/>
                        <a:tabLst/>
                        <a:defRPr/>
                      </a:pPr>
                      <a:r>
                        <a:rPr lang="en-US" sz="2000" kern="1200" dirty="0" smtClean="0">
                          <a:solidFill>
                            <a:schemeClr val="dk1"/>
                          </a:solidFill>
                          <a:latin typeface="+mj-lt"/>
                          <a:ea typeface="+mn-ea"/>
                          <a:cs typeface="+mn-cs"/>
                        </a:rPr>
                        <a:t>All in tombs – life &amp; condemnation  </a:t>
                      </a:r>
                      <a:r>
                        <a:rPr lang="en-US" sz="2000" kern="1200" dirty="0" smtClean="0">
                          <a:solidFill>
                            <a:schemeClr val="dk1"/>
                          </a:solidFill>
                          <a:latin typeface="+mn-lt"/>
                          <a:ea typeface="+mn-ea"/>
                          <a:cs typeface="+mn-cs"/>
                        </a:rPr>
                        <a:t>(Jn. 5:28-29)</a:t>
                      </a:r>
                    </a:p>
                  </a:txBody>
                  <a:tcPr marT="45724" marB="45724" anchor="ctr"/>
                </a:tc>
                <a:tc>
                  <a:txBody>
                    <a:bodyPr/>
                    <a:lstStyle/>
                    <a:p>
                      <a:pPr algn="ctr"/>
                      <a:r>
                        <a:rPr lang="en-US" sz="3000" dirty="0" smtClean="0">
                          <a:sym typeface="Wingdings"/>
                        </a:rPr>
                        <a:t></a:t>
                      </a:r>
                      <a:endParaRPr lang="en-US" sz="3000" dirty="0"/>
                    </a:p>
                  </a:txBody>
                  <a:tcPr marT="45724" marB="45724" anchor="ct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3000" dirty="0" smtClean="0">
                          <a:sym typeface="Wingdings"/>
                        </a:rPr>
                        <a:t></a:t>
                      </a:r>
                      <a:endParaRPr lang="en-US" sz="3000" dirty="0" smtClean="0"/>
                    </a:p>
                  </a:txBody>
                  <a:tcPr marT="45724" marB="45724" anchor="ctr"/>
                </a:tc>
              </a:tr>
              <a:tr h="810024">
                <a:tc>
                  <a:txBody>
                    <a:bodyPr/>
                    <a:lstStyle/>
                    <a:p>
                      <a:pPr marL="0" marR="0" lvl="3" indent="0" algn="l" defTabSz="914400" rtl="0" eaLnBrk="1" fontAlgn="auto" latinLnBrk="0" hangingPunct="1">
                        <a:lnSpc>
                          <a:spcPct val="100000"/>
                        </a:lnSpc>
                        <a:spcBef>
                          <a:spcPts val="0"/>
                        </a:spcBef>
                        <a:spcAft>
                          <a:spcPts val="0"/>
                        </a:spcAft>
                        <a:buClrTx/>
                        <a:buSzTx/>
                        <a:buFontTx/>
                        <a:buNone/>
                        <a:tabLst/>
                        <a:defRPr/>
                      </a:pPr>
                      <a:r>
                        <a:rPr lang="en-US" sz="2000" kern="1200" dirty="0" smtClean="0">
                          <a:solidFill>
                            <a:schemeClr val="dk1"/>
                          </a:solidFill>
                          <a:latin typeface="+mj-lt"/>
                          <a:ea typeface="+mn-ea"/>
                          <a:cs typeface="+mn-cs"/>
                        </a:rPr>
                        <a:t>Righteous</a:t>
                      </a:r>
                      <a:r>
                        <a:rPr lang="en-US" sz="2000" kern="1200" dirty="0" smtClean="0">
                          <a:solidFill>
                            <a:schemeClr val="dk1"/>
                          </a:solidFill>
                          <a:latin typeface="+mn-lt"/>
                          <a:ea typeface="+mn-ea"/>
                          <a:cs typeface="+mn-cs"/>
                        </a:rPr>
                        <a:t> on </a:t>
                      </a:r>
                      <a:r>
                        <a:rPr lang="en-US" sz="2000" kern="1200" dirty="0" smtClean="0">
                          <a:solidFill>
                            <a:schemeClr val="dk1"/>
                          </a:solidFill>
                          <a:latin typeface="+mj-lt"/>
                          <a:ea typeface="+mn-ea"/>
                          <a:cs typeface="+mn-cs"/>
                        </a:rPr>
                        <a:t>last day  </a:t>
                      </a:r>
                      <a:r>
                        <a:rPr lang="en-US" sz="2000" kern="1200" dirty="0" smtClean="0">
                          <a:solidFill>
                            <a:schemeClr val="dk1"/>
                          </a:solidFill>
                          <a:latin typeface="+mn-lt"/>
                          <a:ea typeface="+mn-ea"/>
                          <a:cs typeface="+mn-cs"/>
                        </a:rPr>
                        <a:t>(Jn. 6:39-40, 44, 54; 11:24</a:t>
                      </a:r>
                    </a:p>
                  </a:txBody>
                  <a:tcPr marT="45724" marB="45724" anchor="ctr"/>
                </a:tc>
                <a:tc>
                  <a:txBody>
                    <a:bodyPr/>
                    <a:lstStyle/>
                    <a:p>
                      <a:pPr algn="ctr"/>
                      <a:r>
                        <a:rPr lang="en-US" sz="3000" dirty="0" smtClean="0">
                          <a:sym typeface="Wingdings"/>
                        </a:rPr>
                        <a:t></a:t>
                      </a:r>
                      <a:endParaRPr lang="en-US" sz="3000" dirty="0"/>
                    </a:p>
                  </a:txBody>
                  <a:tcPr marT="45724" marB="45724" anchor="ctr"/>
                </a:tc>
                <a:tc>
                  <a:txBody>
                    <a:bodyPr/>
                    <a:lstStyle/>
                    <a:p>
                      <a:pPr algn="ctr"/>
                      <a:r>
                        <a:rPr lang="en-US" sz="3000" dirty="0" smtClean="0">
                          <a:sym typeface="Wingdings"/>
                        </a:rPr>
                        <a:t></a:t>
                      </a:r>
                      <a:endParaRPr lang="en-US" sz="3000" dirty="0"/>
                    </a:p>
                  </a:txBody>
                  <a:tcPr marT="45724" marB="45724" anchor="ctr"/>
                </a:tc>
              </a:tr>
              <a:tr h="810024">
                <a:tc>
                  <a:txBody>
                    <a:bodyPr/>
                    <a:lstStyle/>
                    <a:p>
                      <a:pPr marL="0" marR="0" lvl="3" indent="0" algn="l" defTabSz="914400" rtl="0" eaLnBrk="1" fontAlgn="auto" latinLnBrk="0" hangingPunct="1">
                        <a:lnSpc>
                          <a:spcPct val="100000"/>
                        </a:lnSpc>
                        <a:spcBef>
                          <a:spcPts val="0"/>
                        </a:spcBef>
                        <a:spcAft>
                          <a:spcPts val="0"/>
                        </a:spcAft>
                        <a:buClrTx/>
                        <a:buSzTx/>
                        <a:buFontTx/>
                        <a:buNone/>
                        <a:tabLst/>
                        <a:defRPr/>
                      </a:pPr>
                      <a:r>
                        <a:rPr lang="en-US" sz="2000" kern="1200" dirty="0" smtClean="0">
                          <a:solidFill>
                            <a:schemeClr val="dk1"/>
                          </a:solidFill>
                          <a:latin typeface="+mj-lt"/>
                          <a:ea typeface="+mn-ea"/>
                          <a:cs typeface="+mn-cs"/>
                        </a:rPr>
                        <a:t>Ends marriage &amp; death  </a:t>
                      </a:r>
                      <a:r>
                        <a:rPr lang="en-US" sz="2000" kern="1200" dirty="0" smtClean="0">
                          <a:solidFill>
                            <a:schemeClr val="dk1"/>
                          </a:solidFill>
                          <a:latin typeface="+mn-lt"/>
                          <a:ea typeface="+mn-ea"/>
                          <a:cs typeface="+mn-cs"/>
                        </a:rPr>
                        <a:t>(Mt. 22:23-33; Mk. 12:18-27; Lk. 20:34-36)</a:t>
                      </a:r>
                    </a:p>
                  </a:txBody>
                  <a:tcPr marT="45724" marB="45724" anchor="ctr"/>
                </a:tc>
                <a:tc>
                  <a:txBody>
                    <a:bodyPr/>
                    <a:lstStyle/>
                    <a:p>
                      <a:pPr algn="ctr"/>
                      <a:r>
                        <a:rPr lang="en-US" sz="3000" dirty="0" smtClean="0">
                          <a:sym typeface="Wingdings"/>
                        </a:rPr>
                        <a:t></a:t>
                      </a:r>
                      <a:endParaRPr lang="en-US" sz="3000" dirty="0"/>
                    </a:p>
                  </a:txBody>
                  <a:tcPr marT="45724" marB="45724" anchor="ctr"/>
                </a:tc>
                <a:tc>
                  <a:txBody>
                    <a:bodyPr/>
                    <a:lstStyle/>
                    <a:p>
                      <a:pPr algn="ctr"/>
                      <a:r>
                        <a:rPr lang="en-US" sz="3000" dirty="0" smtClean="0">
                          <a:sym typeface="Wingdings"/>
                        </a:rPr>
                        <a:t></a:t>
                      </a:r>
                      <a:endParaRPr lang="en-US" sz="3000" dirty="0"/>
                    </a:p>
                  </a:txBody>
                  <a:tcPr marT="45724" marB="45724" anchor="ctr"/>
                </a:tc>
              </a:tr>
              <a:tr h="633934">
                <a:tc>
                  <a:txBody>
                    <a:bodyPr/>
                    <a:lstStyle/>
                    <a:p>
                      <a:r>
                        <a:rPr lang="en-US" sz="2000" kern="1200" dirty="0" smtClean="0">
                          <a:solidFill>
                            <a:schemeClr val="dk1"/>
                          </a:solidFill>
                          <a:latin typeface="+mj-lt"/>
                          <a:ea typeface="+mn-ea"/>
                          <a:cs typeface="+mn-cs"/>
                        </a:rPr>
                        <a:t>Paul preached </a:t>
                      </a:r>
                      <a:r>
                        <a:rPr lang="en-US" sz="2000" kern="1200" dirty="0" smtClean="0">
                          <a:solidFill>
                            <a:schemeClr val="dk1"/>
                          </a:solidFill>
                          <a:latin typeface="+mn-lt"/>
                          <a:ea typeface="+mn-ea"/>
                          <a:cs typeface="+mn-cs"/>
                        </a:rPr>
                        <a:t>in Athens  (Acts 17:18, 32)</a:t>
                      </a:r>
                      <a:endParaRPr lang="en-US" sz="2000" kern="1200" dirty="0">
                        <a:solidFill>
                          <a:schemeClr val="dk1"/>
                        </a:solidFill>
                        <a:latin typeface="+mn-lt"/>
                        <a:ea typeface="+mn-ea"/>
                        <a:cs typeface="+mn-cs"/>
                      </a:endParaRPr>
                    </a:p>
                  </a:txBody>
                  <a:tcPr marT="45724" marB="45724" anchor="ctr"/>
                </a:tc>
                <a:tc>
                  <a:txBody>
                    <a:bodyPr/>
                    <a:lstStyle/>
                    <a:p>
                      <a:pPr algn="ctr"/>
                      <a:r>
                        <a:rPr lang="en-US" sz="3000" dirty="0" smtClean="0">
                          <a:sym typeface="Wingdings"/>
                        </a:rPr>
                        <a:t></a:t>
                      </a:r>
                      <a:endParaRPr lang="en-US" sz="3000" dirty="0"/>
                    </a:p>
                  </a:txBody>
                  <a:tcPr marT="45724" marB="45724" anchor="ctr"/>
                </a:tc>
                <a:tc>
                  <a:txBody>
                    <a:bodyPr/>
                    <a:lstStyle/>
                    <a:p>
                      <a:pPr algn="ctr"/>
                      <a:r>
                        <a:rPr lang="en-US" sz="3000" dirty="0" smtClean="0">
                          <a:sym typeface="Wingdings"/>
                        </a:rPr>
                        <a:t></a:t>
                      </a:r>
                      <a:endParaRPr lang="en-US" sz="3000" dirty="0"/>
                    </a:p>
                  </a:txBody>
                  <a:tcPr marT="45724" marB="45724" anchor="ctr"/>
                </a:tc>
              </a:tr>
              <a:tr h="633934">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000" kern="1200" dirty="0" smtClean="0">
                          <a:solidFill>
                            <a:schemeClr val="dk1"/>
                          </a:solidFill>
                          <a:latin typeface="+mj-lt"/>
                          <a:ea typeface="+mn-ea"/>
                          <a:cs typeface="+mn-cs"/>
                        </a:rPr>
                        <a:t>Just &amp; unjust  </a:t>
                      </a:r>
                      <a:r>
                        <a:rPr lang="en-US" sz="2000" dirty="0" smtClean="0"/>
                        <a:t>(Acts 24:15)</a:t>
                      </a:r>
                    </a:p>
                  </a:txBody>
                  <a:tcPr marT="45724" marB="45724" anchor="ctr"/>
                </a:tc>
                <a:tc>
                  <a:txBody>
                    <a:bodyPr/>
                    <a:lstStyle/>
                    <a:p>
                      <a:pPr algn="ctr"/>
                      <a:r>
                        <a:rPr lang="en-US" sz="3000" dirty="0" smtClean="0">
                          <a:sym typeface="Wingdings"/>
                        </a:rPr>
                        <a:t></a:t>
                      </a:r>
                      <a:endParaRPr lang="en-US" sz="3000" dirty="0"/>
                    </a:p>
                  </a:txBody>
                  <a:tcPr marT="45724" marB="45724" anchor="ctr"/>
                </a:tc>
                <a:tc>
                  <a:txBody>
                    <a:bodyPr/>
                    <a:lstStyle/>
                    <a:p>
                      <a:pPr algn="ctr"/>
                      <a:r>
                        <a:rPr lang="en-US" sz="3000" dirty="0" smtClean="0">
                          <a:sym typeface="Wingdings"/>
                        </a:rPr>
                        <a:t></a:t>
                      </a:r>
                      <a:endParaRPr lang="en-US" sz="3000" dirty="0"/>
                    </a:p>
                  </a:txBody>
                  <a:tcPr marT="45724" marB="45724" anchor="ctr"/>
                </a:tc>
              </a:tr>
            </a:tbl>
          </a:graphicData>
        </a:graphic>
      </p:graphicFrame>
      <p:sp>
        <p:nvSpPr>
          <p:cNvPr id="4" name="Slide Number Placeholder 3"/>
          <p:cNvSpPr>
            <a:spLocks noGrp="1"/>
          </p:cNvSpPr>
          <p:nvPr>
            <p:ph type="sldNum" sz="quarter" idx="12"/>
          </p:nvPr>
        </p:nvSpPr>
        <p:spPr/>
        <p:txBody>
          <a:bodyPr/>
          <a:lstStyle/>
          <a:p>
            <a:pPr>
              <a:defRPr/>
            </a:pPr>
            <a:fld id="{024FB3C2-FC22-416B-B636-18FC2578F599}" type="slidenum">
              <a:rPr lang="en-US">
                <a:solidFill>
                  <a:srgbClr val="FFFFFF"/>
                </a:solidFill>
              </a:rPr>
              <a:pPr>
                <a:defRPr/>
              </a:pPr>
              <a:t>381</a:t>
            </a:fld>
            <a:endParaRPr lang="en-US">
              <a:solidFill>
                <a:srgbClr val="FFFFFF"/>
              </a:solidFill>
            </a:endParaRPr>
          </a:p>
        </p:txBody>
      </p:sp>
      <p:sp>
        <p:nvSpPr>
          <p:cNvPr id="6" name="Footer Placeholder 5"/>
          <p:cNvSpPr>
            <a:spLocks noGrp="1"/>
          </p:cNvSpPr>
          <p:nvPr>
            <p:ph type="ftr" sz="quarter" idx="11"/>
          </p:nvPr>
        </p:nvSpPr>
        <p:spPr/>
        <p:txBody>
          <a:bodyPr/>
          <a:lstStyle/>
          <a:p>
            <a:pPr>
              <a:defRPr/>
            </a:pPr>
            <a:r>
              <a:rPr lang="en-US" smtClean="0">
                <a:solidFill>
                  <a:srgbClr val="FFFFFF"/>
                </a:solidFill>
              </a:rPr>
              <a:t>Kevin Kay</a:t>
            </a:r>
            <a:endParaRPr lang="en-US">
              <a:solidFill>
                <a:srgbClr val="FFFFFF"/>
              </a:solidFill>
            </a:endParaRPr>
          </a:p>
        </p:txBody>
      </p:sp>
    </p:spTree>
    <p:extLst>
      <p:ext uri="{BB962C8B-B14F-4D97-AF65-F5344CB8AC3E}">
        <p14:creationId xmlns:p14="http://schemas.microsoft.com/office/powerpoint/2010/main" val="1385381517"/>
      </p:ext>
    </p:extLst>
  </p:cSld>
  <p:clrMapOvr>
    <a:overrideClrMapping bg1="dk2" tx1="lt1" bg2="dk1" tx2="lt2" accent1="accent1" accent2="accent2" accent3="accent3" accent4="accent4" accent5="accent5" accent6="accent6" hlink="hlink" folHlink="folHlink"/>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par>
    </p:tnLst>
  </p:timing>
</p:sld>
</file>

<file path=ppt/slides/slide3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defRPr/>
            </a:pPr>
            <a:r>
              <a:rPr lang="en-US" dirty="0"/>
              <a:t>Resurrection </a:t>
            </a:r>
            <a:r>
              <a:rPr lang="en-US" dirty="0" smtClean="0"/>
              <a:t>Of All</a:t>
            </a:r>
            <a:br>
              <a:rPr lang="en-US" dirty="0" smtClean="0"/>
            </a:br>
            <a:r>
              <a:rPr lang="en-US" sz="3000" dirty="0">
                <a:latin typeface="+mn-lt"/>
              </a:rPr>
              <a:t>(</a:t>
            </a:r>
            <a:r>
              <a:rPr lang="en-US" sz="3000" dirty="0" smtClean="0">
                <a:latin typeface="+mn-lt"/>
              </a:rPr>
              <a:t>Jn</a:t>
            </a:r>
            <a:r>
              <a:rPr lang="en-US" sz="3000" dirty="0">
                <a:latin typeface="+mn-lt"/>
              </a:rPr>
              <a:t>. </a:t>
            </a:r>
            <a:r>
              <a:rPr lang="en-US" sz="3000" dirty="0" smtClean="0">
                <a:latin typeface="+mn-lt"/>
              </a:rPr>
              <a:t>5:28-29)</a:t>
            </a:r>
            <a:endParaRPr lang="en-US" sz="3000" dirty="0">
              <a:latin typeface="+mn-lt"/>
            </a:endParaRPr>
          </a:p>
        </p:txBody>
      </p:sp>
      <p:sp>
        <p:nvSpPr>
          <p:cNvPr id="3" name="Content Placeholder 2"/>
          <p:cNvSpPr>
            <a:spLocks noGrp="1"/>
          </p:cNvSpPr>
          <p:nvPr>
            <p:ph idx="1"/>
          </p:nvPr>
        </p:nvSpPr>
        <p:spPr/>
        <p:txBody>
          <a:bodyPr/>
          <a:lstStyle/>
          <a:p>
            <a:pPr marL="463550" indent="-463550">
              <a:spcBef>
                <a:spcPts val="0"/>
              </a:spcBef>
              <a:spcAft>
                <a:spcPts val="2400"/>
              </a:spcAft>
              <a:defRPr/>
            </a:pPr>
            <a:r>
              <a:rPr lang="en-US" sz="2800" dirty="0"/>
              <a:t>Hour is </a:t>
            </a:r>
            <a:r>
              <a:rPr lang="en-US" sz="2800" dirty="0" smtClean="0"/>
              <a:t>coming:  </a:t>
            </a:r>
            <a:r>
              <a:rPr lang="en-US" sz="2800" b="1" dirty="0" smtClean="0">
                <a:solidFill>
                  <a:srgbClr val="FFFF00"/>
                </a:solidFill>
              </a:rPr>
              <a:t>Future</a:t>
            </a:r>
            <a:endParaRPr lang="en-US" sz="2800" b="1" dirty="0">
              <a:solidFill>
                <a:srgbClr val="FFFF00"/>
              </a:solidFill>
            </a:endParaRPr>
          </a:p>
          <a:p>
            <a:pPr marL="463550" indent="-463550">
              <a:spcBef>
                <a:spcPts val="0"/>
              </a:spcBef>
              <a:spcAft>
                <a:spcPts val="2400"/>
              </a:spcAft>
              <a:defRPr/>
            </a:pPr>
            <a:r>
              <a:rPr lang="en-US" sz="2800" dirty="0" smtClean="0"/>
              <a:t>All in graves:  </a:t>
            </a:r>
            <a:r>
              <a:rPr lang="en-US" sz="2800" b="1" dirty="0" smtClean="0">
                <a:solidFill>
                  <a:srgbClr val="FFFF00"/>
                </a:solidFill>
              </a:rPr>
              <a:t>Universal &amp; Individual</a:t>
            </a:r>
            <a:endParaRPr lang="en-US" sz="2800" b="1" dirty="0">
              <a:solidFill>
                <a:srgbClr val="FFFF00"/>
              </a:solidFill>
            </a:endParaRPr>
          </a:p>
          <a:p>
            <a:pPr marL="463550" indent="-463550">
              <a:spcBef>
                <a:spcPts val="0"/>
              </a:spcBef>
              <a:spcAft>
                <a:spcPts val="2400"/>
              </a:spcAft>
              <a:defRPr/>
            </a:pPr>
            <a:r>
              <a:rPr lang="en-US" sz="2800" dirty="0" smtClean="0"/>
              <a:t>Hear </a:t>
            </a:r>
            <a:r>
              <a:rPr lang="en-US" sz="2800" dirty="0"/>
              <a:t>His </a:t>
            </a:r>
            <a:r>
              <a:rPr lang="en-US" sz="2800" dirty="0" smtClean="0"/>
              <a:t>voice and come forth:  </a:t>
            </a:r>
            <a:r>
              <a:rPr lang="en-US" sz="2800" b="1" dirty="0" smtClean="0">
                <a:solidFill>
                  <a:srgbClr val="FFFF00"/>
                </a:solidFill>
              </a:rPr>
              <a:t>Bodily</a:t>
            </a:r>
            <a:endParaRPr lang="en-US" sz="2800" b="1" dirty="0">
              <a:solidFill>
                <a:srgbClr val="FFFF00"/>
              </a:solidFill>
            </a:endParaRPr>
          </a:p>
          <a:p>
            <a:pPr marL="463550" indent="-463550">
              <a:spcBef>
                <a:spcPts val="0"/>
              </a:spcBef>
              <a:spcAft>
                <a:spcPts val="2400"/>
              </a:spcAft>
              <a:defRPr/>
            </a:pPr>
            <a:r>
              <a:rPr lang="en-US" sz="2800" dirty="0" smtClean="0"/>
              <a:t>Done good</a:t>
            </a:r>
            <a:r>
              <a:rPr lang="en-US" sz="2800" dirty="0"/>
              <a:t>:  Resurrection of </a:t>
            </a:r>
            <a:r>
              <a:rPr lang="en-US" sz="2800" b="1" dirty="0">
                <a:solidFill>
                  <a:srgbClr val="FFFF00"/>
                </a:solidFill>
              </a:rPr>
              <a:t>life</a:t>
            </a:r>
          </a:p>
          <a:p>
            <a:pPr marL="463550" indent="-463550">
              <a:spcBef>
                <a:spcPts val="0"/>
              </a:spcBef>
              <a:spcAft>
                <a:spcPts val="2400"/>
              </a:spcAft>
              <a:defRPr/>
            </a:pPr>
            <a:r>
              <a:rPr lang="en-US" sz="2800" dirty="0" smtClean="0"/>
              <a:t>Done evil</a:t>
            </a:r>
            <a:r>
              <a:rPr lang="en-US" sz="2800" dirty="0"/>
              <a:t>:  Resurrection of </a:t>
            </a:r>
            <a:r>
              <a:rPr lang="en-US" sz="2800" b="1" dirty="0" smtClean="0">
                <a:solidFill>
                  <a:srgbClr val="FFFF00"/>
                </a:solidFill>
              </a:rPr>
              <a:t>condemnation</a:t>
            </a:r>
          </a:p>
          <a:p>
            <a:pPr marL="863600" lvl="1" indent="-463550">
              <a:spcBef>
                <a:spcPts val="0"/>
              </a:spcBef>
              <a:spcAft>
                <a:spcPts val="2400"/>
              </a:spcAft>
              <a:defRPr/>
            </a:pPr>
            <a:r>
              <a:rPr lang="en-US" sz="2400" dirty="0" smtClean="0"/>
              <a:t>Where is the resurrection of </a:t>
            </a:r>
            <a:r>
              <a:rPr lang="en-US" sz="2400" b="1" dirty="0" smtClean="0">
                <a:solidFill>
                  <a:srgbClr val="FFFF00"/>
                </a:solidFill>
              </a:rPr>
              <a:t>the unjust </a:t>
            </a:r>
            <a:r>
              <a:rPr lang="en-US" sz="2400" dirty="0" smtClean="0"/>
              <a:t>in Realized Eschatology?  (cf. Acts 24:15)</a:t>
            </a:r>
          </a:p>
        </p:txBody>
      </p:sp>
      <p:sp>
        <p:nvSpPr>
          <p:cNvPr id="4" name="Slide Number Placeholder 3"/>
          <p:cNvSpPr>
            <a:spLocks noGrp="1"/>
          </p:cNvSpPr>
          <p:nvPr>
            <p:ph type="sldNum" sz="quarter" idx="12"/>
          </p:nvPr>
        </p:nvSpPr>
        <p:spPr/>
        <p:txBody>
          <a:bodyPr/>
          <a:lstStyle/>
          <a:p>
            <a:pPr>
              <a:defRPr/>
            </a:pPr>
            <a:fld id="{C97DFA38-FC68-4840-A07C-0DBA509519E8}" type="slidenum">
              <a:rPr lang="en-US">
                <a:solidFill>
                  <a:srgbClr val="FFFFFF"/>
                </a:solidFill>
              </a:rPr>
              <a:pPr>
                <a:defRPr/>
              </a:pPr>
              <a:t>382</a:t>
            </a:fld>
            <a:endParaRPr lang="en-US">
              <a:solidFill>
                <a:srgbClr val="FFFFFF"/>
              </a:solidFill>
            </a:endParaRPr>
          </a:p>
        </p:txBody>
      </p:sp>
      <p:sp>
        <p:nvSpPr>
          <p:cNvPr id="6" name="Footer Placeholder 5"/>
          <p:cNvSpPr>
            <a:spLocks noGrp="1"/>
          </p:cNvSpPr>
          <p:nvPr>
            <p:ph type="ftr" sz="quarter" idx="11"/>
          </p:nvPr>
        </p:nvSpPr>
        <p:spPr/>
        <p:txBody>
          <a:bodyPr/>
          <a:lstStyle/>
          <a:p>
            <a:pPr>
              <a:defRPr/>
            </a:pPr>
            <a:r>
              <a:rPr lang="en-US" smtClean="0">
                <a:solidFill>
                  <a:srgbClr val="FFFFFF"/>
                </a:solidFill>
              </a:rPr>
              <a:t>Kevin Kay</a:t>
            </a:r>
            <a:endParaRPr lang="en-US">
              <a:solidFill>
                <a:srgbClr val="FFFFFF"/>
              </a:solidFill>
            </a:endParaRPr>
          </a:p>
        </p:txBody>
      </p:sp>
    </p:spTree>
    <p:extLst>
      <p:ext uri="{BB962C8B-B14F-4D97-AF65-F5344CB8AC3E}">
        <p14:creationId xmlns:p14="http://schemas.microsoft.com/office/powerpoint/2010/main" val="365876978"/>
      </p:ext>
    </p:extLst>
  </p:cSld>
  <p:clrMapOvr>
    <a:overrideClrMapping bg1="dk2" tx1="lt1" bg2="dk1" tx2="lt2" accent1="accent1" accent2="accent2" accent3="accent3" accent4="accent4" accent5="accent5" accent6="accent6" hlink="hlink" folHlink="folHlink"/>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par>
    </p:tnLst>
  </p:timing>
</p:sld>
</file>

<file path=ppt/slides/slide3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Resurrections In John 5</a:t>
            </a:r>
            <a:endParaRPr lang="en-US" dirty="0"/>
          </a:p>
        </p:txBody>
      </p:sp>
      <p:graphicFrame>
        <p:nvGraphicFramePr>
          <p:cNvPr id="5" name="Content Placeholder 4"/>
          <p:cNvGraphicFramePr>
            <a:graphicFrameLocks noGrp="1"/>
          </p:cNvGraphicFramePr>
          <p:nvPr>
            <p:ph idx="1"/>
            <p:extLst>
              <p:ext uri="{D42A27DB-BD31-4B8C-83A1-F6EECF244321}">
                <p14:modId xmlns:p14="http://schemas.microsoft.com/office/powerpoint/2010/main" val="1904109884"/>
              </p:ext>
            </p:extLst>
          </p:nvPr>
        </p:nvGraphicFramePr>
        <p:xfrm>
          <a:off x="457200" y="1600200"/>
          <a:ext cx="8229600" cy="3813183"/>
        </p:xfrm>
        <a:graphic>
          <a:graphicData uri="http://schemas.openxmlformats.org/drawingml/2006/table">
            <a:tbl>
              <a:tblPr firstRow="1" bandRow="1">
                <a:tableStyleId>{5C22544A-7EE6-4342-B048-85BDC9FD1C3A}</a:tableStyleId>
              </a:tblPr>
              <a:tblGrid>
                <a:gridCol w="4114800"/>
                <a:gridCol w="4114800"/>
              </a:tblGrid>
              <a:tr h="762000">
                <a:tc>
                  <a:txBody>
                    <a:bodyPr/>
                    <a:lstStyle/>
                    <a:p>
                      <a:pPr algn="ctr"/>
                      <a:r>
                        <a:rPr lang="en-US" sz="2800" dirty="0" smtClean="0"/>
                        <a:t>John 5:24-25</a:t>
                      </a:r>
                      <a:endParaRPr lang="en-US" sz="2800" dirty="0"/>
                    </a:p>
                  </a:txBody>
                  <a:tcPr anchor="ctr"/>
                </a:tc>
                <a:tc>
                  <a:txBody>
                    <a:bodyPr/>
                    <a:lstStyle/>
                    <a:p>
                      <a:pPr algn="ctr"/>
                      <a:r>
                        <a:rPr lang="en-US" sz="2800" dirty="0" smtClean="0"/>
                        <a:t>John 5:28-29</a:t>
                      </a:r>
                      <a:endParaRPr lang="en-US" sz="2800" dirty="0"/>
                    </a:p>
                  </a:txBody>
                  <a:tcPr anchor="ctr"/>
                </a:tc>
              </a:tr>
              <a:tr h="732581">
                <a:tc>
                  <a:txBody>
                    <a:bodyPr/>
                    <a:lstStyle/>
                    <a:p>
                      <a:r>
                        <a:rPr lang="en-US" sz="2500" dirty="0" smtClean="0"/>
                        <a:t>Hour is coming and </a:t>
                      </a:r>
                      <a:r>
                        <a:rPr lang="en-US" sz="2500" b="0" kern="1200" dirty="0" smtClean="0">
                          <a:solidFill>
                            <a:schemeClr val="dk1"/>
                          </a:solidFill>
                          <a:latin typeface="+mj-lt"/>
                          <a:ea typeface="+mn-ea"/>
                          <a:cs typeface="+mn-cs"/>
                        </a:rPr>
                        <a:t>now is</a:t>
                      </a:r>
                      <a:endParaRPr lang="en-US" sz="2500" b="0" kern="1200" dirty="0">
                        <a:solidFill>
                          <a:schemeClr val="dk1"/>
                        </a:solidFill>
                        <a:latin typeface="+mj-lt"/>
                        <a:ea typeface="+mn-ea"/>
                        <a:cs typeface="+mn-cs"/>
                      </a:endParaRPr>
                    </a:p>
                  </a:txBody>
                  <a:tcPr anchor="ctr"/>
                </a:tc>
                <a:tc>
                  <a:txBody>
                    <a:bodyPr/>
                    <a:lstStyle/>
                    <a:p>
                      <a:r>
                        <a:rPr lang="en-US" sz="2500" dirty="0" smtClean="0"/>
                        <a:t>Hour is </a:t>
                      </a:r>
                      <a:r>
                        <a:rPr lang="en-US" sz="2500" b="0" kern="1200" dirty="0" smtClean="0">
                          <a:solidFill>
                            <a:schemeClr val="dk1"/>
                          </a:solidFill>
                          <a:latin typeface="+mj-lt"/>
                          <a:ea typeface="+mn-ea"/>
                          <a:cs typeface="+mn-cs"/>
                        </a:rPr>
                        <a:t>coming</a:t>
                      </a:r>
                      <a:endParaRPr lang="en-US" sz="2500" b="0" kern="1200" dirty="0">
                        <a:solidFill>
                          <a:schemeClr val="dk1"/>
                        </a:solidFill>
                        <a:latin typeface="+mj-lt"/>
                        <a:ea typeface="+mn-ea"/>
                        <a:cs typeface="+mn-cs"/>
                      </a:endParaRPr>
                    </a:p>
                  </a:txBody>
                  <a:tcPr anchor="ctr"/>
                </a:tc>
              </a:tr>
              <a:tr h="732581">
                <a:tc>
                  <a:txBody>
                    <a:bodyPr/>
                    <a:lstStyle/>
                    <a:p>
                      <a:r>
                        <a:rPr lang="en-US" sz="2500" b="0" kern="1200" dirty="0" smtClean="0">
                          <a:solidFill>
                            <a:schemeClr val="dk1"/>
                          </a:solidFill>
                          <a:latin typeface="+mj-lt"/>
                          <a:ea typeface="+mn-ea"/>
                          <a:cs typeface="+mn-cs"/>
                        </a:rPr>
                        <a:t>Dead</a:t>
                      </a:r>
                      <a:endParaRPr lang="en-US" sz="2500" b="0" kern="1200" dirty="0">
                        <a:solidFill>
                          <a:schemeClr val="dk1"/>
                        </a:solidFill>
                        <a:latin typeface="+mj-lt"/>
                        <a:ea typeface="+mn-ea"/>
                        <a:cs typeface="+mn-cs"/>
                      </a:endParaRPr>
                    </a:p>
                  </a:txBody>
                  <a:tcPr anchor="ctr"/>
                </a:tc>
                <a:tc>
                  <a:txBody>
                    <a:bodyPr/>
                    <a:lstStyle/>
                    <a:p>
                      <a:r>
                        <a:rPr lang="en-US" sz="2500" dirty="0" smtClean="0"/>
                        <a:t>All in the </a:t>
                      </a:r>
                      <a:r>
                        <a:rPr lang="en-US" sz="2500" b="0" kern="1200" dirty="0" smtClean="0">
                          <a:solidFill>
                            <a:schemeClr val="dk1"/>
                          </a:solidFill>
                          <a:latin typeface="+mj-lt"/>
                          <a:ea typeface="+mn-ea"/>
                          <a:cs typeface="+mn-cs"/>
                        </a:rPr>
                        <a:t>graves</a:t>
                      </a:r>
                      <a:endParaRPr lang="en-US" sz="2500" b="0" kern="1200" dirty="0">
                        <a:solidFill>
                          <a:schemeClr val="dk1"/>
                        </a:solidFill>
                        <a:latin typeface="+mj-lt"/>
                        <a:ea typeface="+mn-ea"/>
                        <a:cs typeface="+mn-cs"/>
                      </a:endParaRPr>
                    </a:p>
                  </a:txBody>
                  <a:tcPr anchor="ctr"/>
                </a:tc>
              </a:tr>
              <a:tr h="732581">
                <a:tc>
                  <a:txBody>
                    <a:bodyPr/>
                    <a:lstStyle/>
                    <a:p>
                      <a:r>
                        <a:rPr lang="en-US" sz="2500" b="0" kern="1200" dirty="0" smtClean="0">
                          <a:solidFill>
                            <a:schemeClr val="dk1"/>
                          </a:solidFill>
                          <a:latin typeface="+mj-lt"/>
                          <a:ea typeface="+mn-ea"/>
                          <a:cs typeface="+mn-cs"/>
                        </a:rPr>
                        <a:t>Hears</a:t>
                      </a:r>
                      <a:r>
                        <a:rPr lang="en-US" sz="2500" dirty="0" smtClean="0"/>
                        <a:t> &amp; </a:t>
                      </a:r>
                      <a:r>
                        <a:rPr lang="en-US" sz="2500" b="0" kern="1200" dirty="0" smtClean="0">
                          <a:solidFill>
                            <a:schemeClr val="dk1"/>
                          </a:solidFill>
                          <a:latin typeface="+mj-lt"/>
                          <a:ea typeface="+mn-ea"/>
                          <a:cs typeface="+mn-cs"/>
                        </a:rPr>
                        <a:t>believes</a:t>
                      </a:r>
                      <a:endParaRPr lang="en-US" sz="2500" b="0" kern="1200" dirty="0">
                        <a:solidFill>
                          <a:schemeClr val="dk1"/>
                        </a:solidFill>
                        <a:latin typeface="+mj-lt"/>
                        <a:ea typeface="+mn-ea"/>
                        <a:cs typeface="+mn-cs"/>
                      </a:endParaRPr>
                    </a:p>
                  </a:txBody>
                  <a:tcPr anchor="ctr"/>
                </a:tc>
                <a:tc>
                  <a:txBody>
                    <a:bodyPr/>
                    <a:lstStyle/>
                    <a:p>
                      <a:r>
                        <a:rPr lang="en-US" sz="2500" dirty="0" smtClean="0"/>
                        <a:t>Done </a:t>
                      </a:r>
                      <a:r>
                        <a:rPr lang="en-US" sz="2500" b="0" kern="1200" dirty="0" smtClean="0">
                          <a:solidFill>
                            <a:schemeClr val="dk1"/>
                          </a:solidFill>
                          <a:latin typeface="+mj-lt"/>
                          <a:ea typeface="+mn-ea"/>
                          <a:cs typeface="+mn-cs"/>
                        </a:rPr>
                        <a:t>good</a:t>
                      </a:r>
                      <a:r>
                        <a:rPr lang="en-US" sz="2500" dirty="0" smtClean="0"/>
                        <a:t> &amp; done </a:t>
                      </a:r>
                      <a:r>
                        <a:rPr lang="en-US" sz="2500" b="0" kern="1200" dirty="0" smtClean="0">
                          <a:solidFill>
                            <a:schemeClr val="dk1"/>
                          </a:solidFill>
                          <a:latin typeface="+mj-lt"/>
                          <a:ea typeface="+mn-ea"/>
                          <a:cs typeface="+mn-cs"/>
                        </a:rPr>
                        <a:t>evil</a:t>
                      </a:r>
                      <a:endParaRPr lang="en-US" sz="2500" b="0" kern="1200" dirty="0">
                        <a:solidFill>
                          <a:schemeClr val="dk1"/>
                        </a:solidFill>
                        <a:latin typeface="+mj-lt"/>
                        <a:ea typeface="+mn-ea"/>
                        <a:cs typeface="+mn-cs"/>
                      </a:endParaRPr>
                    </a:p>
                  </a:txBody>
                  <a:tcPr anchor="ctr"/>
                </a:tc>
              </a:tr>
              <a:tr h="732581">
                <a:tc>
                  <a:txBody>
                    <a:bodyPr/>
                    <a:lstStyle/>
                    <a:p>
                      <a:r>
                        <a:rPr lang="en-US" sz="2500" b="0" kern="1200" dirty="0" smtClean="0">
                          <a:solidFill>
                            <a:schemeClr val="dk1"/>
                          </a:solidFill>
                          <a:latin typeface="+mj-lt"/>
                          <a:ea typeface="+mn-ea"/>
                          <a:cs typeface="+mn-cs"/>
                        </a:rPr>
                        <a:t>Life</a:t>
                      </a:r>
                      <a:endParaRPr lang="en-US" sz="2500" b="0" kern="1200" dirty="0">
                        <a:solidFill>
                          <a:schemeClr val="dk1"/>
                        </a:solidFill>
                        <a:latin typeface="+mj-lt"/>
                        <a:ea typeface="+mn-ea"/>
                        <a:cs typeface="+mn-cs"/>
                      </a:endParaRPr>
                    </a:p>
                  </a:txBody>
                  <a:tcPr anchor="ctr"/>
                </a:tc>
                <a:tc>
                  <a:txBody>
                    <a:bodyPr/>
                    <a:lstStyle/>
                    <a:p>
                      <a:r>
                        <a:rPr lang="en-US" sz="2500" b="0" dirty="0" smtClean="0">
                          <a:latin typeface="+mj-lt"/>
                        </a:rPr>
                        <a:t>Life</a:t>
                      </a:r>
                      <a:r>
                        <a:rPr lang="en-US" sz="2500" b="0" dirty="0" smtClean="0"/>
                        <a:t> &amp; </a:t>
                      </a:r>
                      <a:r>
                        <a:rPr lang="en-US" sz="2500" b="0" kern="1200" dirty="0" smtClean="0">
                          <a:solidFill>
                            <a:schemeClr val="dk1"/>
                          </a:solidFill>
                          <a:latin typeface="+mj-lt"/>
                          <a:ea typeface="+mn-ea"/>
                          <a:cs typeface="+mn-cs"/>
                        </a:rPr>
                        <a:t>condemnation</a:t>
                      </a:r>
                      <a:endParaRPr lang="en-US" sz="2500" b="0" kern="1200" dirty="0">
                        <a:solidFill>
                          <a:schemeClr val="dk1"/>
                        </a:solidFill>
                        <a:latin typeface="+mj-lt"/>
                        <a:ea typeface="+mn-ea"/>
                        <a:cs typeface="+mn-cs"/>
                      </a:endParaRPr>
                    </a:p>
                  </a:txBody>
                  <a:tcPr anchor="ctr"/>
                </a:tc>
              </a:tr>
            </a:tbl>
          </a:graphicData>
        </a:graphic>
      </p:graphicFrame>
      <p:sp>
        <p:nvSpPr>
          <p:cNvPr id="4" name="Slide Number Placeholder 3"/>
          <p:cNvSpPr>
            <a:spLocks noGrp="1"/>
          </p:cNvSpPr>
          <p:nvPr>
            <p:ph type="sldNum" sz="quarter" idx="12"/>
          </p:nvPr>
        </p:nvSpPr>
        <p:spPr/>
        <p:txBody>
          <a:bodyPr/>
          <a:lstStyle/>
          <a:p>
            <a:pPr>
              <a:defRPr/>
            </a:pPr>
            <a:fld id="{A4F3638C-56A7-4D86-A7E5-624150A63992}" type="slidenum">
              <a:rPr lang="en-US" smtClean="0">
                <a:solidFill>
                  <a:srgbClr val="FFFFFF"/>
                </a:solidFill>
              </a:rPr>
              <a:pPr>
                <a:defRPr/>
              </a:pPr>
              <a:t>383</a:t>
            </a:fld>
            <a:endParaRPr lang="en-US">
              <a:solidFill>
                <a:srgbClr val="FFFFFF"/>
              </a:solidFill>
            </a:endParaRPr>
          </a:p>
        </p:txBody>
      </p:sp>
      <p:sp>
        <p:nvSpPr>
          <p:cNvPr id="3" name="Rectangular Callout 2"/>
          <p:cNvSpPr/>
          <p:nvPr/>
        </p:nvSpPr>
        <p:spPr bwMode="auto">
          <a:xfrm>
            <a:off x="628650" y="2358390"/>
            <a:ext cx="3657600" cy="609600"/>
          </a:xfrm>
          <a:prstGeom prst="wedgeRectCallout">
            <a:avLst>
              <a:gd name="adj1" fmla="val -16771"/>
              <a:gd name="adj2" fmla="val 221875"/>
            </a:avLst>
          </a:prstGeom>
          <a:solidFill>
            <a:srgbClr val="C00000"/>
          </a:solidFill>
          <a:ln w="9525" cap="flat" cmpd="sng" algn="ctr">
            <a:noFill/>
            <a:prstDash val="solid"/>
            <a:round/>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91440" tIns="45720" rIns="91440" bIns="45720" numCol="1" rtlCol="0" anchor="ctr" anchorCtr="0" compatLnSpc="1">
            <a:prstTxWarp prst="textNoShape">
              <a:avLst/>
            </a:prstTxWarp>
          </a:bodyPr>
          <a:lstStyle/>
          <a:p>
            <a:pPr algn="ctr" eaLnBrk="0" hangingPunct="0"/>
            <a:r>
              <a:rPr lang="en-US" sz="2500" b="1" dirty="0" smtClean="0">
                <a:solidFill>
                  <a:srgbClr val="FFFFFF"/>
                </a:solidFill>
                <a:latin typeface="Arial" charset="0"/>
              </a:rPr>
              <a:t>Spiritual Resurrection</a:t>
            </a:r>
          </a:p>
        </p:txBody>
      </p:sp>
      <p:sp>
        <p:nvSpPr>
          <p:cNvPr id="7" name="Rectangular Callout 6"/>
          <p:cNvSpPr/>
          <p:nvPr/>
        </p:nvSpPr>
        <p:spPr bwMode="auto">
          <a:xfrm>
            <a:off x="5105400" y="2358390"/>
            <a:ext cx="3657600" cy="609600"/>
          </a:xfrm>
          <a:prstGeom prst="wedgeRectCallout">
            <a:avLst>
              <a:gd name="adj1" fmla="val -14896"/>
              <a:gd name="adj2" fmla="val 120625"/>
            </a:avLst>
          </a:prstGeom>
          <a:solidFill>
            <a:srgbClr val="C00000"/>
          </a:solidFill>
          <a:ln w="9525" cap="flat" cmpd="sng" algn="ctr">
            <a:noFill/>
            <a:prstDash val="solid"/>
            <a:round/>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91440" tIns="45720" rIns="91440" bIns="45720" numCol="1" rtlCol="0" anchor="ctr" anchorCtr="0" compatLnSpc="1">
            <a:prstTxWarp prst="textNoShape">
              <a:avLst/>
            </a:prstTxWarp>
          </a:bodyPr>
          <a:lstStyle/>
          <a:p>
            <a:pPr algn="ctr" eaLnBrk="0" hangingPunct="0"/>
            <a:r>
              <a:rPr lang="en-US" sz="2500" b="1" dirty="0" smtClean="0">
                <a:solidFill>
                  <a:srgbClr val="FFFFFF"/>
                </a:solidFill>
                <a:latin typeface="Arial" charset="0"/>
              </a:rPr>
              <a:t>Bodily Resurrection</a:t>
            </a:r>
          </a:p>
        </p:txBody>
      </p:sp>
      <p:sp>
        <p:nvSpPr>
          <p:cNvPr id="8" name="Footer Placeholder 7"/>
          <p:cNvSpPr>
            <a:spLocks noGrp="1"/>
          </p:cNvSpPr>
          <p:nvPr>
            <p:ph type="ftr" sz="quarter" idx="11"/>
          </p:nvPr>
        </p:nvSpPr>
        <p:spPr/>
        <p:txBody>
          <a:bodyPr/>
          <a:lstStyle/>
          <a:p>
            <a:pPr>
              <a:defRPr/>
            </a:pPr>
            <a:r>
              <a:rPr lang="en-US" dirty="0" smtClean="0">
                <a:solidFill>
                  <a:srgbClr val="FFFFFF"/>
                </a:solidFill>
              </a:rPr>
              <a:t>Allen Dvorak</a:t>
            </a:r>
            <a:endParaRPr lang="en-US" dirty="0">
              <a:solidFill>
                <a:srgbClr val="FFFFFF"/>
              </a:solidFill>
            </a:endParaRPr>
          </a:p>
        </p:txBody>
      </p:sp>
    </p:spTree>
    <p:extLst>
      <p:ext uri="{BB962C8B-B14F-4D97-AF65-F5344CB8AC3E}">
        <p14:creationId xmlns:p14="http://schemas.microsoft.com/office/powerpoint/2010/main" val="3374331368"/>
      </p:ext>
    </p:extLst>
  </p:cSld>
  <p:clrMapOvr>
    <a:overrideClrMapping bg1="dk2" tx1="lt1" bg2="dk1" tx2="lt2" accent1="accent1" accent2="accent2" accent3="accent3" accent4="accent4" accent5="accent5" accent6="accent6" hlink="hlink" folHlink="folHlink"/>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down)">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grpId="0" nodeType="click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wipe(down)">
                                      <p:cBhvr>
                                        <p:cTn id="12"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7" grpId="0" animBg="1"/>
    </p:bldLst>
  </p:timing>
</p:sld>
</file>

<file path=ppt/slides/slide3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381000"/>
            <a:ext cx="8229600" cy="1143000"/>
          </a:xfrm>
        </p:spPr>
        <p:txBody>
          <a:bodyPr/>
          <a:lstStyle/>
          <a:p>
            <a:pPr>
              <a:defRPr/>
            </a:pPr>
            <a:r>
              <a:rPr lang="en-US" sz="4000" dirty="0" smtClean="0"/>
              <a:t>Resurrection On Last Day</a:t>
            </a:r>
            <a:endParaRPr lang="en-US" sz="4000" dirty="0"/>
          </a:p>
        </p:txBody>
      </p:sp>
      <p:sp>
        <p:nvSpPr>
          <p:cNvPr id="3" name="Content Placeholder 2"/>
          <p:cNvSpPr>
            <a:spLocks noGrp="1"/>
          </p:cNvSpPr>
          <p:nvPr>
            <p:ph idx="1"/>
          </p:nvPr>
        </p:nvSpPr>
        <p:spPr>
          <a:xfrm>
            <a:off x="457200" y="1600200"/>
            <a:ext cx="8229600" cy="3276601"/>
          </a:xfrm>
        </p:spPr>
        <p:txBody>
          <a:bodyPr/>
          <a:lstStyle/>
          <a:p>
            <a:pPr marL="463550" indent="-463550">
              <a:spcBef>
                <a:spcPts val="0"/>
              </a:spcBef>
              <a:spcAft>
                <a:spcPts val="2400"/>
              </a:spcAft>
              <a:defRPr/>
            </a:pPr>
            <a:r>
              <a:rPr lang="en-US" sz="2800" dirty="0" smtClean="0">
                <a:effectLst>
                  <a:outerShdw blurRad="38100" dist="38100" dir="2700000" algn="tl">
                    <a:srgbClr val="000000">
                      <a:alpha val="43137"/>
                    </a:srgbClr>
                  </a:outerShdw>
                </a:effectLst>
              </a:rPr>
              <a:t>Wicked &amp; righteous </a:t>
            </a:r>
            <a:r>
              <a:rPr lang="en-US" sz="2800" b="1" dirty="0">
                <a:solidFill>
                  <a:srgbClr val="FFFF00"/>
                </a:solidFill>
                <a:effectLst>
                  <a:outerShdw blurRad="38100" dist="38100" dir="2700000" algn="tl">
                    <a:srgbClr val="000000">
                      <a:alpha val="43137"/>
                    </a:srgbClr>
                  </a:outerShdw>
                </a:effectLst>
              </a:rPr>
              <a:t>raised t</a:t>
            </a:r>
            <a:r>
              <a:rPr lang="en-US" sz="2800" b="1" dirty="0" smtClean="0">
                <a:solidFill>
                  <a:srgbClr val="FFFF00"/>
                </a:solidFill>
                <a:effectLst>
                  <a:outerShdw blurRad="38100" dist="38100" dir="2700000" algn="tl">
                    <a:srgbClr val="000000">
                      <a:alpha val="43137"/>
                    </a:srgbClr>
                  </a:outerShdw>
                </a:effectLst>
              </a:rPr>
              <a:t>ogether</a:t>
            </a:r>
            <a:r>
              <a:rPr lang="en-US" sz="2800" dirty="0" smtClean="0">
                <a:effectLst>
                  <a:outerShdw blurRad="38100" dist="38100" dir="2700000" algn="tl">
                    <a:srgbClr val="000000">
                      <a:alpha val="43137"/>
                    </a:srgbClr>
                  </a:outerShdw>
                </a:effectLst>
              </a:rPr>
              <a:t>  (Jn. 5:28-29)</a:t>
            </a:r>
          </a:p>
          <a:p>
            <a:pPr marL="463550" indent="-463550">
              <a:spcBef>
                <a:spcPts val="0"/>
              </a:spcBef>
              <a:spcAft>
                <a:spcPts val="2400"/>
              </a:spcAft>
              <a:defRPr/>
            </a:pPr>
            <a:r>
              <a:rPr lang="en-US" sz="2800" dirty="0" smtClean="0">
                <a:effectLst>
                  <a:outerShdw blurRad="38100" dist="38100" dir="2700000" algn="tl">
                    <a:srgbClr val="000000">
                      <a:alpha val="43137"/>
                    </a:srgbClr>
                  </a:outerShdw>
                </a:effectLst>
              </a:rPr>
              <a:t>Righteous </a:t>
            </a:r>
            <a:r>
              <a:rPr lang="en-US" sz="2800" b="1" dirty="0">
                <a:solidFill>
                  <a:srgbClr val="FFFF00"/>
                </a:solidFill>
                <a:effectLst>
                  <a:outerShdw blurRad="38100" dist="38100" dir="2700000" algn="tl">
                    <a:srgbClr val="000000">
                      <a:alpha val="43137"/>
                    </a:srgbClr>
                  </a:outerShdw>
                </a:effectLst>
              </a:rPr>
              <a:t>raised on last day  </a:t>
            </a:r>
            <a:r>
              <a:rPr lang="en-US" sz="2800" dirty="0" smtClean="0">
                <a:effectLst>
                  <a:outerShdw blurRad="38100" dist="38100" dir="2700000" algn="tl">
                    <a:srgbClr val="000000">
                      <a:alpha val="43137"/>
                    </a:srgbClr>
                  </a:outerShdw>
                </a:effectLst>
              </a:rPr>
              <a:t>(</a:t>
            </a:r>
            <a:r>
              <a:rPr lang="en-US" sz="2800" dirty="0">
                <a:effectLst>
                  <a:outerShdw blurRad="38100" dist="38100" dir="2700000" algn="tl">
                    <a:srgbClr val="000000">
                      <a:alpha val="43137"/>
                    </a:srgbClr>
                  </a:outerShdw>
                </a:effectLst>
              </a:rPr>
              <a:t>Jn. 6:39-40, 44, 54; </a:t>
            </a:r>
            <a:r>
              <a:rPr lang="en-US" sz="2800" dirty="0" smtClean="0">
                <a:effectLst>
                  <a:outerShdw blurRad="38100" dist="38100" dir="2700000" algn="tl">
                    <a:srgbClr val="000000">
                      <a:alpha val="43137"/>
                    </a:srgbClr>
                  </a:outerShdw>
                </a:effectLst>
              </a:rPr>
              <a:t>11:24)</a:t>
            </a:r>
          </a:p>
          <a:p>
            <a:pPr marL="463550" indent="-463550">
              <a:spcBef>
                <a:spcPts val="0"/>
              </a:spcBef>
              <a:spcAft>
                <a:spcPts val="2400"/>
              </a:spcAft>
              <a:defRPr/>
            </a:pPr>
            <a:r>
              <a:rPr lang="en-US" sz="2800" dirty="0" smtClean="0">
                <a:effectLst>
                  <a:outerShdw blurRad="38100" dist="38100" dir="2700000" algn="tl">
                    <a:srgbClr val="000000">
                      <a:alpha val="43137"/>
                    </a:srgbClr>
                  </a:outerShdw>
                </a:effectLst>
              </a:rPr>
              <a:t>Wicked </a:t>
            </a:r>
            <a:r>
              <a:rPr lang="en-US" sz="2800" b="1" dirty="0">
                <a:solidFill>
                  <a:srgbClr val="FFFF00"/>
                </a:solidFill>
                <a:effectLst>
                  <a:outerShdw blurRad="38100" dist="38100" dir="2700000" algn="tl">
                    <a:srgbClr val="000000">
                      <a:alpha val="43137"/>
                    </a:srgbClr>
                  </a:outerShdw>
                </a:effectLst>
              </a:rPr>
              <a:t>judged on last day  </a:t>
            </a:r>
            <a:r>
              <a:rPr lang="en-US" sz="2800" dirty="0" smtClean="0">
                <a:effectLst>
                  <a:outerShdw blurRad="38100" dist="38100" dir="2700000" algn="tl">
                    <a:srgbClr val="000000">
                      <a:alpha val="43137"/>
                    </a:srgbClr>
                  </a:outerShdw>
                </a:effectLst>
              </a:rPr>
              <a:t>(</a:t>
            </a:r>
            <a:r>
              <a:rPr lang="en-US" sz="2800" dirty="0">
                <a:effectLst>
                  <a:outerShdw blurRad="38100" dist="38100" dir="2700000" algn="tl">
                    <a:srgbClr val="000000">
                      <a:alpha val="43137"/>
                    </a:srgbClr>
                  </a:outerShdw>
                </a:effectLst>
              </a:rPr>
              <a:t>Jn. </a:t>
            </a:r>
            <a:r>
              <a:rPr lang="en-US" sz="2800" dirty="0" smtClean="0">
                <a:effectLst>
                  <a:outerShdw blurRad="38100" dist="38100" dir="2700000" algn="tl">
                    <a:srgbClr val="000000">
                      <a:alpha val="43137"/>
                    </a:srgbClr>
                  </a:outerShdw>
                </a:effectLst>
              </a:rPr>
              <a:t>12:48)</a:t>
            </a:r>
          </a:p>
        </p:txBody>
      </p:sp>
      <p:sp>
        <p:nvSpPr>
          <p:cNvPr id="4" name="Slide Number Placeholder 3"/>
          <p:cNvSpPr>
            <a:spLocks noGrp="1"/>
          </p:cNvSpPr>
          <p:nvPr>
            <p:ph type="sldNum" sz="quarter" idx="12"/>
          </p:nvPr>
        </p:nvSpPr>
        <p:spPr/>
        <p:txBody>
          <a:bodyPr/>
          <a:lstStyle/>
          <a:p>
            <a:pPr>
              <a:defRPr/>
            </a:pPr>
            <a:fld id="{C97DFA38-FC68-4840-A07C-0DBA509519E8}" type="slidenum">
              <a:rPr lang="en-US"/>
              <a:pPr>
                <a:defRPr/>
              </a:pPr>
              <a:t>384</a:t>
            </a:fld>
            <a:endParaRPr lang="en-US"/>
          </a:p>
        </p:txBody>
      </p:sp>
      <p:sp>
        <p:nvSpPr>
          <p:cNvPr id="6" name="Up Arrow Callout 5"/>
          <p:cNvSpPr/>
          <p:nvPr/>
        </p:nvSpPr>
        <p:spPr bwMode="auto">
          <a:xfrm>
            <a:off x="1371600" y="4800600"/>
            <a:ext cx="6705600" cy="1120140"/>
          </a:xfrm>
          <a:prstGeom prst="upArrowCallout">
            <a:avLst/>
          </a:prstGeom>
          <a:solidFill>
            <a:schemeClr val="bg2">
              <a:lumMod val="60000"/>
              <a:lumOff val="40000"/>
            </a:schemeClr>
          </a:solidFill>
          <a:ln w="9525" cap="flat" cmpd="sng" algn="ctr">
            <a:noFill/>
            <a:prstDash val="solid"/>
            <a:round/>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91440" tIns="45720" rIns="91440" bIns="45720" numCol="1" rtlCol="0" anchor="ctr" anchorCtr="0" compatLnSpc="1">
            <a:prstTxWarp prst="textNoShape">
              <a:avLst/>
            </a:prstTxWarp>
          </a:bodyPr>
          <a:lstStyle/>
          <a:p>
            <a:pPr marL="463550" indent="-463550" algn="ctr">
              <a:spcBef>
                <a:spcPts val="0"/>
              </a:spcBef>
              <a:spcAft>
                <a:spcPts val="2400"/>
              </a:spcAft>
              <a:defRPr/>
            </a:pPr>
            <a:r>
              <a:rPr lang="en-US" sz="3200" dirty="0" smtClean="0">
                <a:effectLst>
                  <a:outerShdw blurRad="38100" dist="38100" dir="2700000" algn="tl">
                    <a:srgbClr val="000000">
                      <a:alpha val="43137"/>
                    </a:srgbClr>
                  </a:outerShdw>
                </a:effectLst>
                <a:latin typeface="+mj-lt"/>
              </a:rPr>
              <a:t>AD 70 Wasn’t </a:t>
            </a:r>
            <a:r>
              <a:rPr lang="en-US" sz="3200" b="1" dirty="0" smtClean="0">
                <a:solidFill>
                  <a:srgbClr val="FFFF00"/>
                </a:solidFill>
                <a:effectLst>
                  <a:outerShdw blurRad="38100" dist="38100" dir="2700000" algn="tl">
                    <a:srgbClr val="000000">
                      <a:alpha val="43137"/>
                    </a:srgbClr>
                  </a:outerShdw>
                </a:effectLst>
                <a:latin typeface="+mj-lt"/>
              </a:rPr>
              <a:t>Last Day</a:t>
            </a:r>
            <a:endParaRPr lang="en-US" sz="3200" b="1" dirty="0">
              <a:solidFill>
                <a:srgbClr val="FFFF00"/>
              </a:solidFill>
              <a:effectLst>
                <a:outerShdw blurRad="38100" dist="38100" dir="2700000" algn="tl">
                  <a:srgbClr val="000000">
                    <a:alpha val="43137"/>
                  </a:srgbClr>
                </a:outerShdw>
              </a:effectLst>
              <a:latin typeface="+mj-lt"/>
            </a:endParaRPr>
          </a:p>
        </p:txBody>
      </p:sp>
      <p:sp>
        <p:nvSpPr>
          <p:cNvPr id="7" name="Footer Placeholder 6"/>
          <p:cNvSpPr>
            <a:spLocks noGrp="1"/>
          </p:cNvSpPr>
          <p:nvPr>
            <p:ph type="ftr" sz="quarter" idx="11"/>
          </p:nvPr>
        </p:nvSpPr>
        <p:spPr/>
        <p:txBody>
          <a:bodyPr/>
          <a:lstStyle/>
          <a:p>
            <a:pPr>
              <a:defRPr/>
            </a:pPr>
            <a:r>
              <a:rPr lang="en-US" smtClean="0"/>
              <a:t>Kevin Kay</a:t>
            </a:r>
            <a:endParaRPr lang="en-US"/>
          </a:p>
        </p:txBody>
      </p:sp>
    </p:spTree>
  </p:cSld>
  <p:clrMapOvr>
    <a:overrideClrMapping bg1="dk2" tx1="lt1" bg2="dk1" tx2="lt2" accent1="accent1" accent2="accent2" accent3="accent3" accent4="accent4" accent5="accent5" accent6="accent6" hlink="hlink" folHlink="folHlink"/>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down)">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
</file>

<file path=ppt/slides/slide3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381000"/>
            <a:ext cx="8229600" cy="1143000"/>
          </a:xfrm>
        </p:spPr>
        <p:txBody>
          <a:bodyPr/>
          <a:lstStyle/>
          <a:p>
            <a:pPr>
              <a:defRPr/>
            </a:pPr>
            <a:r>
              <a:rPr lang="en-US" sz="4000" dirty="0" smtClean="0"/>
              <a:t>Resurrection </a:t>
            </a:r>
            <a:r>
              <a:rPr lang="en-US" sz="4000" dirty="0" smtClean="0">
                <a:latin typeface="ZDingbats"/>
              </a:rPr>
              <a:t>â </a:t>
            </a:r>
            <a:r>
              <a:rPr lang="en-US" sz="4000" dirty="0" smtClean="0"/>
              <a:t>No Marriage</a:t>
            </a:r>
            <a:br>
              <a:rPr lang="en-US" sz="4000" dirty="0" smtClean="0"/>
            </a:br>
            <a:r>
              <a:rPr lang="en-US" sz="3000" dirty="0" smtClean="0">
                <a:latin typeface="+mn-lt"/>
              </a:rPr>
              <a:t>(</a:t>
            </a:r>
            <a:r>
              <a:rPr lang="en-US" sz="3000" dirty="0">
                <a:effectLst/>
                <a:latin typeface="+mn-lt"/>
              </a:rPr>
              <a:t>Mt. </a:t>
            </a:r>
            <a:r>
              <a:rPr lang="en-US" sz="3000" dirty="0" smtClean="0">
                <a:effectLst/>
                <a:latin typeface="+mn-lt"/>
              </a:rPr>
              <a:t>22:23-30; </a:t>
            </a:r>
            <a:r>
              <a:rPr lang="en-US" sz="3000" dirty="0">
                <a:effectLst/>
                <a:latin typeface="+mn-lt"/>
              </a:rPr>
              <a:t>Mk. </a:t>
            </a:r>
            <a:r>
              <a:rPr lang="en-US" sz="3000" dirty="0" smtClean="0">
                <a:effectLst/>
                <a:latin typeface="+mn-lt"/>
              </a:rPr>
              <a:t>12:18-25; </a:t>
            </a:r>
            <a:r>
              <a:rPr lang="en-US" sz="3000" dirty="0">
                <a:effectLst/>
                <a:latin typeface="+mn-lt"/>
              </a:rPr>
              <a:t>Lk. </a:t>
            </a:r>
            <a:r>
              <a:rPr lang="en-US" sz="3000" dirty="0" smtClean="0">
                <a:effectLst/>
                <a:latin typeface="+mn-lt"/>
              </a:rPr>
              <a:t>20:27-36)</a:t>
            </a:r>
            <a:r>
              <a:rPr lang="en-US" sz="4000" dirty="0" smtClean="0"/>
              <a:t> </a:t>
            </a:r>
            <a:endParaRPr lang="en-US" sz="4000" dirty="0"/>
          </a:p>
        </p:txBody>
      </p:sp>
      <p:sp>
        <p:nvSpPr>
          <p:cNvPr id="3" name="Content Placeholder 2"/>
          <p:cNvSpPr>
            <a:spLocks noGrp="1"/>
          </p:cNvSpPr>
          <p:nvPr>
            <p:ph idx="1"/>
          </p:nvPr>
        </p:nvSpPr>
        <p:spPr>
          <a:xfrm>
            <a:off x="457200" y="1905000"/>
            <a:ext cx="8229600" cy="4225925"/>
          </a:xfrm>
        </p:spPr>
        <p:txBody>
          <a:bodyPr/>
          <a:lstStyle/>
          <a:p>
            <a:pPr marL="463550" lvl="4" indent="-463550" hangingPunct="0">
              <a:spcBef>
                <a:spcPts val="0"/>
              </a:spcBef>
              <a:spcAft>
                <a:spcPts val="2400"/>
              </a:spcAft>
              <a:buClr>
                <a:schemeClr val="hlink"/>
              </a:buClr>
              <a:buBlip>
                <a:blip r:embed="rId4"/>
              </a:buBlip>
              <a:defRPr/>
            </a:pPr>
            <a:r>
              <a:rPr lang="en-US" sz="2800" dirty="0">
                <a:ea typeface="+mn-ea"/>
                <a:cs typeface="+mn-cs"/>
              </a:rPr>
              <a:t>This resurrection results in </a:t>
            </a:r>
            <a:r>
              <a:rPr lang="en-US" sz="2800" b="1" dirty="0">
                <a:solidFill>
                  <a:srgbClr val="FFFF00"/>
                </a:solidFill>
                <a:ea typeface="+mn-ea"/>
                <a:cs typeface="+mn-cs"/>
              </a:rPr>
              <a:t>no marriage </a:t>
            </a:r>
            <a:r>
              <a:rPr lang="en-US" sz="2800" dirty="0">
                <a:ea typeface="+mn-ea"/>
                <a:cs typeface="+mn-cs"/>
              </a:rPr>
              <a:t>and </a:t>
            </a:r>
            <a:r>
              <a:rPr lang="en-US" sz="2800" b="1" dirty="0">
                <a:solidFill>
                  <a:srgbClr val="FFFF00"/>
                </a:solidFill>
                <a:ea typeface="+mn-ea"/>
                <a:cs typeface="+mn-cs"/>
              </a:rPr>
              <a:t>no </a:t>
            </a:r>
            <a:r>
              <a:rPr lang="en-US" sz="2800" b="1" dirty="0" smtClean="0">
                <a:solidFill>
                  <a:srgbClr val="FFFF00"/>
                </a:solidFill>
                <a:ea typeface="+mn-ea"/>
                <a:cs typeface="+mn-cs"/>
              </a:rPr>
              <a:t>death</a:t>
            </a:r>
            <a:endParaRPr lang="en-US" sz="2800" b="1" dirty="0">
              <a:solidFill>
                <a:srgbClr val="FFFF00"/>
              </a:solidFill>
              <a:ea typeface="+mn-ea"/>
              <a:cs typeface="+mn-cs"/>
            </a:endParaRPr>
          </a:p>
          <a:p>
            <a:pPr marL="463550" lvl="4" indent="-463550" hangingPunct="0">
              <a:spcBef>
                <a:spcPts val="0"/>
              </a:spcBef>
              <a:spcAft>
                <a:spcPts val="2400"/>
              </a:spcAft>
              <a:buClr>
                <a:schemeClr val="hlink"/>
              </a:buClr>
              <a:buBlip>
                <a:blip r:embed="rId4"/>
              </a:buBlip>
              <a:defRPr/>
            </a:pPr>
            <a:r>
              <a:rPr lang="en-US" sz="2800" dirty="0">
                <a:ea typeface="+mn-ea"/>
                <a:cs typeface="+mn-cs"/>
              </a:rPr>
              <a:t>A resurrection </a:t>
            </a:r>
            <a:r>
              <a:rPr lang="en-US" sz="2800" dirty="0" smtClean="0">
                <a:ea typeface="+mn-ea"/>
                <a:cs typeface="+mn-cs"/>
              </a:rPr>
              <a:t>ending marriage </a:t>
            </a:r>
            <a:r>
              <a:rPr lang="en-US" sz="2800" dirty="0">
                <a:ea typeface="+mn-ea"/>
                <a:cs typeface="+mn-cs"/>
              </a:rPr>
              <a:t>and </a:t>
            </a:r>
            <a:r>
              <a:rPr lang="en-US" sz="2800" dirty="0" smtClean="0">
                <a:ea typeface="+mn-ea"/>
                <a:cs typeface="+mn-cs"/>
              </a:rPr>
              <a:t>death </a:t>
            </a:r>
            <a:r>
              <a:rPr lang="en-US" sz="2800" dirty="0">
                <a:ea typeface="+mn-ea"/>
                <a:cs typeface="+mn-cs"/>
              </a:rPr>
              <a:t>did not occur in </a:t>
            </a:r>
            <a:r>
              <a:rPr lang="en-US" sz="2800" b="1" dirty="0">
                <a:solidFill>
                  <a:srgbClr val="FFFF00"/>
                </a:solidFill>
                <a:ea typeface="+mn-ea"/>
                <a:cs typeface="+mn-cs"/>
              </a:rPr>
              <a:t>AD 70</a:t>
            </a:r>
          </a:p>
          <a:p>
            <a:pPr marL="463550" lvl="4" indent="-463550" hangingPunct="0">
              <a:spcBef>
                <a:spcPts val="0"/>
              </a:spcBef>
              <a:spcAft>
                <a:spcPts val="2400"/>
              </a:spcAft>
              <a:buClr>
                <a:schemeClr val="hlink"/>
              </a:buClr>
              <a:buBlip>
                <a:blip r:embed="rId4"/>
              </a:buBlip>
              <a:defRPr/>
            </a:pPr>
            <a:r>
              <a:rPr lang="en-US" sz="2800" dirty="0">
                <a:ea typeface="+mn-ea"/>
                <a:cs typeface="+mn-cs"/>
              </a:rPr>
              <a:t>Marriage and death </a:t>
            </a:r>
            <a:r>
              <a:rPr lang="en-US" sz="2800" b="1" dirty="0">
                <a:solidFill>
                  <a:srgbClr val="FFFF00"/>
                </a:solidFill>
                <a:ea typeface="+mn-ea"/>
                <a:cs typeface="+mn-cs"/>
              </a:rPr>
              <a:t>continue to occur today</a:t>
            </a:r>
          </a:p>
          <a:p>
            <a:pPr marL="463550" lvl="4" indent="-463550" hangingPunct="0">
              <a:spcBef>
                <a:spcPts val="0"/>
              </a:spcBef>
              <a:spcAft>
                <a:spcPts val="2400"/>
              </a:spcAft>
              <a:buClr>
                <a:schemeClr val="hlink"/>
              </a:buClr>
              <a:buBlip>
                <a:blip r:embed="rId4"/>
              </a:buBlip>
              <a:defRPr/>
            </a:pPr>
            <a:r>
              <a:rPr lang="en-US" sz="2800" dirty="0">
                <a:ea typeface="+mn-ea"/>
                <a:cs typeface="+mn-cs"/>
              </a:rPr>
              <a:t>Therefore, this resurrection </a:t>
            </a:r>
            <a:r>
              <a:rPr lang="en-US" sz="2800" dirty="0" smtClean="0">
                <a:ea typeface="+mn-ea"/>
                <a:cs typeface="+mn-cs"/>
              </a:rPr>
              <a:t>must </a:t>
            </a:r>
            <a:r>
              <a:rPr lang="en-US" sz="2800" b="1" dirty="0" smtClean="0">
                <a:solidFill>
                  <a:srgbClr val="FFFF00"/>
                </a:solidFill>
                <a:ea typeface="+mn-ea"/>
                <a:cs typeface="+mn-cs"/>
              </a:rPr>
              <a:t>occur </a:t>
            </a:r>
            <a:r>
              <a:rPr lang="en-US" sz="2800" b="1" dirty="0">
                <a:solidFill>
                  <a:srgbClr val="FFFF00"/>
                </a:solidFill>
                <a:ea typeface="+mn-ea"/>
                <a:cs typeface="+mn-cs"/>
              </a:rPr>
              <a:t>in the future</a:t>
            </a:r>
          </a:p>
          <a:p>
            <a:pPr marL="463550" indent="-463550">
              <a:spcBef>
                <a:spcPts val="0"/>
              </a:spcBef>
              <a:spcAft>
                <a:spcPts val="2400"/>
              </a:spcAft>
              <a:defRPr/>
            </a:pPr>
            <a:endParaRPr lang="en-US" sz="2800" dirty="0"/>
          </a:p>
        </p:txBody>
      </p:sp>
      <p:sp>
        <p:nvSpPr>
          <p:cNvPr id="4" name="Slide Number Placeholder 3"/>
          <p:cNvSpPr>
            <a:spLocks noGrp="1"/>
          </p:cNvSpPr>
          <p:nvPr>
            <p:ph type="sldNum" sz="quarter" idx="12"/>
          </p:nvPr>
        </p:nvSpPr>
        <p:spPr/>
        <p:txBody>
          <a:bodyPr/>
          <a:lstStyle/>
          <a:p>
            <a:pPr>
              <a:defRPr/>
            </a:pPr>
            <a:fld id="{C97DFA38-FC68-4840-A07C-0DBA509519E8}" type="slidenum">
              <a:rPr lang="en-US"/>
              <a:pPr>
                <a:defRPr/>
              </a:pPr>
              <a:t>385</a:t>
            </a:fld>
            <a:endParaRPr lang="en-US"/>
          </a:p>
        </p:txBody>
      </p:sp>
      <p:sp>
        <p:nvSpPr>
          <p:cNvPr id="6" name="Footer Placeholder 5"/>
          <p:cNvSpPr>
            <a:spLocks noGrp="1"/>
          </p:cNvSpPr>
          <p:nvPr>
            <p:ph type="ftr" sz="quarter" idx="11"/>
          </p:nvPr>
        </p:nvSpPr>
        <p:spPr/>
        <p:txBody>
          <a:bodyPr/>
          <a:lstStyle/>
          <a:p>
            <a:pPr>
              <a:defRPr/>
            </a:pPr>
            <a:r>
              <a:rPr lang="en-US" smtClean="0"/>
              <a:t>Kevin Kay</a:t>
            </a:r>
            <a:endParaRPr lang="en-US"/>
          </a:p>
        </p:txBody>
      </p:sp>
      <p:sp>
        <p:nvSpPr>
          <p:cNvPr id="5" name="Action Button: Return 4">
            <a:hlinkClick r:id="rId5" action="ppaction://hlinksldjump" highlightClick="1"/>
          </p:cNvPr>
          <p:cNvSpPr/>
          <p:nvPr/>
        </p:nvSpPr>
        <p:spPr bwMode="auto">
          <a:xfrm>
            <a:off x="8077200" y="5867400"/>
            <a:ext cx="304800" cy="304800"/>
          </a:xfrm>
          <a:prstGeom prst="actionButtonReturn">
            <a:avLst/>
          </a:prstGeom>
          <a:solidFill>
            <a:schemeClr val="accent1"/>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tx1"/>
              </a:solidFill>
              <a:effectLst/>
              <a:latin typeface="Arial" charset="0"/>
            </a:endParaRPr>
          </a:p>
        </p:txBody>
      </p:sp>
    </p:spTree>
    <p:extLst>
      <p:ext uri="{BB962C8B-B14F-4D97-AF65-F5344CB8AC3E}">
        <p14:creationId xmlns:p14="http://schemas.microsoft.com/office/powerpoint/2010/main" val="3464592738"/>
      </p:ext>
    </p:extLst>
  </p:cSld>
  <p:clrMapOvr>
    <a:overrideClrMapping bg1="dk2" tx1="lt1" bg2="dk1" tx2="lt2" accent1="accent1" accent2="accent2" accent3="accent3" accent4="accent4" accent5="accent5" accent6="accent6" hlink="hlink" folHlink="folHlink"/>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par>
    </p:tnLst>
  </p:timing>
</p:sld>
</file>

<file path=ppt/slides/slide3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6794" name="Picture 10" descr="C:\Users\Kevin\AppData\Local\Microsoft\Windows\Temporary Internet Files\Content.IE5\YF2HHP7G\MC900434411[1].wmf"/>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7010400" y="152400"/>
            <a:ext cx="1625600" cy="1828800"/>
          </a:xfrm>
          <a:prstGeom prst="rect">
            <a:avLst/>
          </a:prstGeom>
          <a:noFill/>
          <a:extLst>
            <a:ext uri="{909E8E84-426E-40DD-AFC4-6F175D3DCCD1}">
              <a14:hiddenFill xmlns:a14="http://schemas.microsoft.com/office/drawing/2010/main">
                <a:solidFill>
                  <a:srgbClr val="FFFFFF"/>
                </a:solidFill>
              </a14:hiddenFill>
            </a:ext>
          </a:extLst>
        </p:spPr>
      </p:pic>
      <p:sp>
        <p:nvSpPr>
          <p:cNvPr id="2" name="Title 1"/>
          <p:cNvSpPr>
            <a:spLocks noGrp="1"/>
          </p:cNvSpPr>
          <p:nvPr>
            <p:ph type="title"/>
          </p:nvPr>
        </p:nvSpPr>
        <p:spPr>
          <a:xfrm>
            <a:off x="457200" y="381000"/>
            <a:ext cx="5029200" cy="1143000"/>
          </a:xfrm>
        </p:spPr>
        <p:txBody>
          <a:bodyPr/>
          <a:lstStyle/>
          <a:p>
            <a:pPr algn="l">
              <a:defRPr/>
            </a:pPr>
            <a:r>
              <a:rPr lang="en-US" dirty="0" smtClean="0"/>
              <a:t>Two Questions</a:t>
            </a:r>
            <a:endParaRPr lang="en-US" dirty="0"/>
          </a:p>
        </p:txBody>
      </p:sp>
      <p:sp>
        <p:nvSpPr>
          <p:cNvPr id="3" name="Content Placeholder 2"/>
          <p:cNvSpPr>
            <a:spLocks noGrp="1"/>
          </p:cNvSpPr>
          <p:nvPr>
            <p:ph idx="1"/>
          </p:nvPr>
        </p:nvSpPr>
        <p:spPr>
          <a:xfrm>
            <a:off x="457200" y="1981200"/>
            <a:ext cx="8229600" cy="4149725"/>
          </a:xfrm>
        </p:spPr>
        <p:txBody>
          <a:bodyPr/>
          <a:lstStyle/>
          <a:p>
            <a:pPr marL="463550" indent="-463550">
              <a:spcBef>
                <a:spcPts val="0"/>
              </a:spcBef>
              <a:spcAft>
                <a:spcPts val="3600"/>
              </a:spcAft>
              <a:defRPr/>
            </a:pPr>
            <a:r>
              <a:rPr lang="en-US" sz="2800" dirty="0">
                <a:effectLst>
                  <a:outerShdw blurRad="38100" dist="38100" dir="2700000" algn="tl">
                    <a:srgbClr val="000000">
                      <a:alpha val="43137"/>
                    </a:srgbClr>
                  </a:outerShdw>
                </a:effectLst>
              </a:rPr>
              <a:t>If it was a </a:t>
            </a:r>
            <a:r>
              <a:rPr lang="en-US" sz="2800" b="1" dirty="0">
                <a:solidFill>
                  <a:srgbClr val="FFFF00"/>
                </a:solidFill>
                <a:effectLst>
                  <a:outerShdw blurRad="38100" dist="38100" dir="2700000" algn="tl">
                    <a:srgbClr val="000000">
                      <a:alpha val="43137"/>
                    </a:srgbClr>
                  </a:outerShdw>
                </a:effectLst>
              </a:rPr>
              <a:t>“spiritual resurrection”</a:t>
            </a:r>
            <a:r>
              <a:rPr lang="en-US" sz="2800" dirty="0">
                <a:solidFill>
                  <a:srgbClr val="FFFF00"/>
                </a:solidFill>
                <a:effectLst>
                  <a:outerShdw blurRad="38100" dist="38100" dir="2700000" algn="tl">
                    <a:srgbClr val="000000">
                      <a:alpha val="43137"/>
                    </a:srgbClr>
                  </a:outerShdw>
                </a:effectLst>
              </a:rPr>
              <a:t> </a:t>
            </a:r>
            <a:r>
              <a:rPr lang="en-US" sz="2800" dirty="0">
                <a:effectLst>
                  <a:outerShdw blurRad="38100" dist="38100" dir="2700000" algn="tl">
                    <a:srgbClr val="000000">
                      <a:alpha val="43137"/>
                    </a:srgbClr>
                  </a:outerShdw>
                </a:effectLst>
              </a:rPr>
              <a:t>that the Sadducees didn’t believe in (Mk. 12:18), why did they ask Jesus about </a:t>
            </a:r>
            <a:r>
              <a:rPr lang="en-US" sz="2800" b="1" dirty="0">
                <a:solidFill>
                  <a:srgbClr val="FFFF00"/>
                </a:solidFill>
                <a:effectLst>
                  <a:outerShdw blurRad="38100" dist="38100" dir="2700000" algn="tl">
                    <a:srgbClr val="000000">
                      <a:alpha val="43137"/>
                    </a:srgbClr>
                  </a:outerShdw>
                </a:effectLst>
              </a:rPr>
              <a:t>levirate marriage</a:t>
            </a:r>
            <a:r>
              <a:rPr lang="en-US" sz="2800" dirty="0">
                <a:effectLst>
                  <a:outerShdw blurRad="38100" dist="38100" dir="2700000" algn="tl">
                    <a:srgbClr val="000000">
                      <a:alpha val="43137"/>
                    </a:srgbClr>
                  </a:outerShdw>
                </a:effectLst>
              </a:rPr>
              <a:t>? </a:t>
            </a:r>
            <a:endParaRPr lang="en-US" sz="2800" dirty="0" smtClean="0">
              <a:effectLst>
                <a:outerShdw blurRad="38100" dist="38100" dir="2700000" algn="tl">
                  <a:srgbClr val="000000">
                    <a:alpha val="43137"/>
                  </a:srgbClr>
                </a:outerShdw>
              </a:effectLst>
            </a:endParaRPr>
          </a:p>
          <a:p>
            <a:pPr marL="463550" indent="-463550">
              <a:spcBef>
                <a:spcPts val="0"/>
              </a:spcBef>
              <a:spcAft>
                <a:spcPts val="3600"/>
              </a:spcAft>
              <a:defRPr/>
            </a:pPr>
            <a:r>
              <a:rPr lang="en-US" sz="2800" dirty="0" smtClean="0">
                <a:effectLst>
                  <a:outerShdw blurRad="38100" dist="38100" dir="2700000" algn="tl">
                    <a:srgbClr val="000000">
                      <a:alpha val="43137"/>
                    </a:srgbClr>
                  </a:outerShdw>
                </a:effectLst>
              </a:rPr>
              <a:t>If </a:t>
            </a:r>
            <a:r>
              <a:rPr lang="en-US" sz="2800" dirty="0">
                <a:effectLst>
                  <a:outerShdw blurRad="38100" dist="38100" dir="2700000" algn="tl">
                    <a:srgbClr val="000000">
                      <a:alpha val="43137"/>
                    </a:srgbClr>
                  </a:outerShdw>
                </a:effectLst>
              </a:rPr>
              <a:t>it was a </a:t>
            </a:r>
            <a:r>
              <a:rPr lang="en-US" sz="2800" b="1" dirty="0">
                <a:solidFill>
                  <a:srgbClr val="FFFF00"/>
                </a:solidFill>
                <a:effectLst>
                  <a:outerShdw blurRad="38100" dist="38100" dir="2700000" algn="tl">
                    <a:srgbClr val="000000">
                      <a:alpha val="43137"/>
                    </a:srgbClr>
                  </a:outerShdw>
                </a:effectLst>
              </a:rPr>
              <a:t>“bodily resurrection from physical death”</a:t>
            </a:r>
            <a:r>
              <a:rPr lang="en-US" sz="2800" dirty="0">
                <a:effectLst>
                  <a:outerShdw blurRad="38100" dist="38100" dir="2700000" algn="tl">
                    <a:srgbClr val="000000">
                      <a:alpha val="43137"/>
                    </a:srgbClr>
                  </a:outerShdw>
                </a:effectLst>
              </a:rPr>
              <a:t> that the Sadducees didn’t believe in (Mk. 12:18</a:t>
            </a:r>
            <a:r>
              <a:rPr lang="en-US" sz="2800" dirty="0" smtClean="0">
                <a:effectLst>
                  <a:outerShdw blurRad="38100" dist="38100" dir="2700000" algn="tl">
                    <a:srgbClr val="000000">
                      <a:alpha val="43137"/>
                    </a:srgbClr>
                  </a:outerShdw>
                </a:effectLst>
              </a:rPr>
              <a:t>) </a:t>
            </a:r>
            <a:r>
              <a:rPr lang="en-US" sz="2800" dirty="0">
                <a:effectLst>
                  <a:outerShdw blurRad="38100" dist="38100" dir="2700000" algn="tl">
                    <a:srgbClr val="000000">
                      <a:alpha val="43137"/>
                    </a:srgbClr>
                  </a:outerShdw>
                </a:effectLst>
              </a:rPr>
              <a:t>and there is only a “spiritual resurrection” (as RE’s claim), why didn’t Jesus </a:t>
            </a:r>
            <a:r>
              <a:rPr lang="en-US" sz="2800" b="1" dirty="0">
                <a:solidFill>
                  <a:srgbClr val="FFFF00"/>
                </a:solidFill>
                <a:effectLst>
                  <a:outerShdw blurRad="38100" dist="38100" dir="2700000" algn="tl">
                    <a:srgbClr val="000000">
                      <a:alpha val="43137"/>
                    </a:srgbClr>
                  </a:outerShdw>
                </a:effectLst>
              </a:rPr>
              <a:t>correct their </a:t>
            </a:r>
            <a:r>
              <a:rPr lang="en-US" sz="2800" b="1" dirty="0" smtClean="0">
                <a:solidFill>
                  <a:srgbClr val="FFFF00"/>
                </a:solidFill>
                <a:effectLst>
                  <a:outerShdw blurRad="38100" dist="38100" dir="2700000" algn="tl">
                    <a:srgbClr val="000000">
                      <a:alpha val="43137"/>
                    </a:srgbClr>
                  </a:outerShdw>
                </a:effectLst>
              </a:rPr>
              <a:t>misunderstanding</a:t>
            </a:r>
            <a:r>
              <a:rPr lang="en-US" sz="2800" dirty="0" smtClean="0">
                <a:effectLst>
                  <a:outerShdw blurRad="38100" dist="38100" dir="2700000" algn="tl">
                    <a:srgbClr val="000000">
                      <a:alpha val="43137"/>
                    </a:srgbClr>
                  </a:outerShdw>
                </a:effectLst>
              </a:rPr>
              <a:t>?</a:t>
            </a:r>
            <a:endParaRPr lang="en-US" sz="2800" dirty="0">
              <a:solidFill>
                <a:srgbClr val="FFFF00"/>
              </a:solidFill>
              <a:effectLst>
                <a:outerShdw blurRad="38100" dist="38100" dir="2700000" algn="tl">
                  <a:srgbClr val="000000">
                    <a:alpha val="43137"/>
                  </a:srgbClr>
                </a:outerShdw>
              </a:effectLst>
            </a:endParaRPr>
          </a:p>
        </p:txBody>
      </p:sp>
      <p:sp>
        <p:nvSpPr>
          <p:cNvPr id="4" name="Slide Number Placeholder 3"/>
          <p:cNvSpPr>
            <a:spLocks noGrp="1"/>
          </p:cNvSpPr>
          <p:nvPr>
            <p:ph type="sldNum" sz="quarter" idx="12"/>
          </p:nvPr>
        </p:nvSpPr>
        <p:spPr/>
        <p:txBody>
          <a:bodyPr/>
          <a:lstStyle/>
          <a:p>
            <a:pPr>
              <a:defRPr/>
            </a:pPr>
            <a:fld id="{C97DFA38-FC68-4840-A07C-0DBA509519E8}" type="slidenum">
              <a:rPr lang="en-US">
                <a:solidFill>
                  <a:srgbClr val="FFFFFF"/>
                </a:solidFill>
              </a:rPr>
              <a:pPr>
                <a:defRPr/>
              </a:pPr>
              <a:t>386</a:t>
            </a:fld>
            <a:endParaRPr lang="en-US">
              <a:solidFill>
                <a:srgbClr val="FFFFFF"/>
              </a:solidFill>
            </a:endParaRPr>
          </a:p>
        </p:txBody>
      </p:sp>
      <p:sp>
        <p:nvSpPr>
          <p:cNvPr id="6" name="Footer Placeholder 5"/>
          <p:cNvSpPr>
            <a:spLocks noGrp="1"/>
          </p:cNvSpPr>
          <p:nvPr>
            <p:ph type="ftr" sz="quarter" idx="11"/>
          </p:nvPr>
        </p:nvSpPr>
        <p:spPr/>
        <p:txBody>
          <a:bodyPr/>
          <a:lstStyle/>
          <a:p>
            <a:pPr>
              <a:defRPr/>
            </a:pPr>
            <a:r>
              <a:rPr lang="en-US" smtClean="0">
                <a:solidFill>
                  <a:prstClr val="white"/>
                </a:solidFill>
              </a:rPr>
              <a:t>Kevin Kay</a:t>
            </a:r>
            <a:endParaRPr lang="en-US">
              <a:solidFill>
                <a:prstClr val="white"/>
              </a:solidFill>
            </a:endParaRPr>
          </a:p>
        </p:txBody>
      </p:sp>
    </p:spTree>
    <p:extLst>
      <p:ext uri="{BB962C8B-B14F-4D97-AF65-F5344CB8AC3E}">
        <p14:creationId xmlns:p14="http://schemas.microsoft.com/office/powerpoint/2010/main" val="3134399017"/>
      </p:ext>
    </p:extLst>
  </p:cSld>
  <p:clrMapOvr>
    <a:overrideClrMapping bg1="dk2" tx1="lt1" bg2="dk1" tx2="lt2" accent1="accent1" accent2="accent2" accent3="accent3" accent4="accent4" accent5="accent5" accent6="accent6" hlink="hlink" folHlink="folHlink"/>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p:cTn id="7" dur="500" fill="hold"/>
                                        <p:tgtEl>
                                          <p:spTgt spid="3">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3">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3">
                                            <p:txEl>
                                              <p:pRg st="0" end="0"/>
                                            </p:txEl>
                                          </p:spTgt>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3">
                                            <p:txEl>
                                              <p:pRg st="1" end="1"/>
                                            </p:txEl>
                                          </p:spTgt>
                                        </p:tgtEl>
                                        <p:attrNameLst>
                                          <p:attrName>style.visibility</p:attrName>
                                        </p:attrNameLst>
                                      </p:cBhvr>
                                      <p:to>
                                        <p:strVal val="visible"/>
                                      </p:to>
                                    </p:set>
                                    <p:anim calcmode="lin" valueType="num">
                                      <p:cBhvr>
                                        <p:cTn id="14" dur="500" fill="hold"/>
                                        <p:tgtEl>
                                          <p:spTgt spid="3">
                                            <p:txEl>
                                              <p:pRg st="1" end="1"/>
                                            </p:txEl>
                                          </p:spTgt>
                                        </p:tgtEl>
                                        <p:attrNameLst>
                                          <p:attrName>ppt_w</p:attrName>
                                        </p:attrNameLst>
                                      </p:cBhvr>
                                      <p:tavLst>
                                        <p:tav tm="0">
                                          <p:val>
                                            <p:fltVal val="0"/>
                                          </p:val>
                                        </p:tav>
                                        <p:tav tm="100000">
                                          <p:val>
                                            <p:strVal val="#ppt_w"/>
                                          </p:val>
                                        </p:tav>
                                      </p:tavLst>
                                    </p:anim>
                                    <p:anim calcmode="lin" valueType="num">
                                      <p:cBhvr>
                                        <p:cTn id="15" dur="500" fill="hold"/>
                                        <p:tgtEl>
                                          <p:spTgt spid="3">
                                            <p:txEl>
                                              <p:pRg st="1" end="1"/>
                                            </p:txEl>
                                          </p:spTgt>
                                        </p:tgtEl>
                                        <p:attrNameLst>
                                          <p:attrName>ppt_h</p:attrName>
                                        </p:attrNameLst>
                                      </p:cBhvr>
                                      <p:tavLst>
                                        <p:tav tm="0">
                                          <p:val>
                                            <p:fltVal val="0"/>
                                          </p:val>
                                        </p:tav>
                                        <p:tav tm="100000">
                                          <p:val>
                                            <p:strVal val="#ppt_h"/>
                                          </p:val>
                                        </p:tav>
                                      </p:tavLst>
                                    </p:anim>
                                    <p:animEffect transition="in" filter="fade">
                                      <p:cBhvr>
                                        <p:cTn id="16" dur="500"/>
                                        <p:tgtEl>
                                          <p:spTgt spid="3">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3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z="4000" dirty="0">
                <a:solidFill>
                  <a:srgbClr val="FF0000"/>
                </a:solidFill>
              </a:rPr>
              <a:t>Resurrection </a:t>
            </a:r>
            <a:r>
              <a:rPr lang="en-US" sz="4000" dirty="0">
                <a:solidFill>
                  <a:srgbClr val="FF0000"/>
                </a:solidFill>
                <a:latin typeface="ZDingbats"/>
              </a:rPr>
              <a:t>â</a:t>
            </a:r>
            <a:r>
              <a:rPr lang="en-US" sz="4000" dirty="0" smtClean="0">
                <a:solidFill>
                  <a:srgbClr val="FF0000"/>
                </a:solidFill>
              </a:rPr>
              <a:t> </a:t>
            </a:r>
            <a:r>
              <a:rPr lang="en-US" sz="4000" dirty="0">
                <a:solidFill>
                  <a:srgbClr val="FF0000"/>
                </a:solidFill>
              </a:rPr>
              <a:t>No Marriage</a:t>
            </a:r>
            <a:r>
              <a:rPr lang="en-US" sz="5400" dirty="0">
                <a:solidFill>
                  <a:srgbClr val="FF0000"/>
                </a:solidFill>
              </a:rPr>
              <a:t/>
            </a:r>
            <a:br>
              <a:rPr lang="en-US" sz="5400" dirty="0">
                <a:solidFill>
                  <a:srgbClr val="FF0000"/>
                </a:solidFill>
              </a:rPr>
            </a:br>
            <a:r>
              <a:rPr lang="en-US" sz="3000" dirty="0">
                <a:solidFill>
                  <a:srgbClr val="FF0000"/>
                </a:solidFill>
                <a:effectLst/>
                <a:latin typeface="+mn-lt"/>
              </a:rPr>
              <a:t>(Mt. 22:23-30; Mk. 12:18-25; Lk. 20:27-36) </a:t>
            </a:r>
          </a:p>
        </p:txBody>
      </p:sp>
      <p:sp>
        <p:nvSpPr>
          <p:cNvPr id="3" name="Content Placeholder 2"/>
          <p:cNvSpPr>
            <a:spLocks noGrp="1"/>
          </p:cNvSpPr>
          <p:nvPr>
            <p:ph idx="1"/>
          </p:nvPr>
        </p:nvSpPr>
        <p:spPr>
          <a:xfrm>
            <a:off x="457200" y="1828801"/>
            <a:ext cx="8229600" cy="3733800"/>
          </a:xfrm>
        </p:spPr>
        <p:txBody>
          <a:bodyPr/>
          <a:lstStyle/>
          <a:p>
            <a:pPr marL="0" indent="457200">
              <a:buNone/>
            </a:pPr>
            <a:r>
              <a:rPr lang="en-US" sz="2800" b="1" i="1" dirty="0">
                <a:effectLst/>
              </a:rPr>
              <a:t>Sam Dawson</a:t>
            </a:r>
            <a:r>
              <a:rPr lang="en-US" sz="2800" dirty="0">
                <a:effectLst/>
              </a:rPr>
              <a:t>:  “The issue is that in Jesus’ age, the Mosaic Age, </a:t>
            </a:r>
            <a:r>
              <a:rPr lang="en-US" sz="2800" b="1" dirty="0">
                <a:solidFill>
                  <a:srgbClr val="FFFF00"/>
                </a:solidFill>
                <a:effectLst/>
              </a:rPr>
              <a:t>sons of God were produced by physical </a:t>
            </a:r>
            <a:r>
              <a:rPr lang="en-US" sz="2800" b="1" dirty="0" smtClean="0">
                <a:solidFill>
                  <a:srgbClr val="FFFF00"/>
                </a:solidFill>
                <a:effectLst/>
              </a:rPr>
              <a:t>birth</a:t>
            </a:r>
            <a:r>
              <a:rPr lang="en-US" sz="2800" dirty="0">
                <a:effectLst/>
              </a:rPr>
              <a:t>…. </a:t>
            </a:r>
            <a:r>
              <a:rPr lang="en-US" sz="2800" dirty="0" smtClean="0">
                <a:effectLst/>
              </a:rPr>
              <a:t>However</a:t>
            </a:r>
            <a:r>
              <a:rPr lang="en-US" sz="2800" dirty="0">
                <a:effectLst/>
              </a:rPr>
              <a:t>, </a:t>
            </a:r>
            <a:r>
              <a:rPr lang="en-US" sz="2800" b="1" dirty="0">
                <a:solidFill>
                  <a:srgbClr val="FFFF00"/>
                </a:solidFill>
                <a:effectLst/>
              </a:rPr>
              <a:t>in the succeeding Christian age, producing sons of God doesn’t depend on such marrying and giving in marriage</a:t>
            </a:r>
            <a:r>
              <a:rPr lang="en-US" sz="2800" dirty="0">
                <a:effectLst/>
              </a:rPr>
              <a:t> (the only kind of marrying and giving in marriage Jesus spoke of in Luke</a:t>
            </a:r>
            <a:r>
              <a:rPr lang="en-US" sz="2800" dirty="0" smtClean="0">
                <a:effectLst/>
              </a:rPr>
              <a:t>).”  </a:t>
            </a:r>
            <a:r>
              <a:rPr lang="en-US" sz="2000" dirty="0">
                <a:effectLst/>
              </a:rPr>
              <a:t>(Bold emphasis added, </a:t>
            </a:r>
            <a:r>
              <a:rPr lang="en-US" sz="2000" i="1" dirty="0">
                <a:effectLst/>
              </a:rPr>
              <a:t>Essays on Eschatology</a:t>
            </a:r>
            <a:r>
              <a:rPr lang="en-US" sz="2000" dirty="0">
                <a:effectLst/>
              </a:rPr>
              <a:t>, 449)</a:t>
            </a:r>
            <a:endParaRPr lang="en-US" sz="2000" dirty="0"/>
          </a:p>
        </p:txBody>
      </p:sp>
      <p:sp>
        <p:nvSpPr>
          <p:cNvPr id="4" name="Slide Number Placeholder 3"/>
          <p:cNvSpPr>
            <a:spLocks noGrp="1"/>
          </p:cNvSpPr>
          <p:nvPr>
            <p:ph type="sldNum" sz="quarter" idx="12"/>
          </p:nvPr>
        </p:nvSpPr>
        <p:spPr/>
        <p:txBody>
          <a:bodyPr/>
          <a:lstStyle/>
          <a:p>
            <a:pPr>
              <a:defRPr/>
            </a:pPr>
            <a:fld id="{A4F3638C-56A7-4D86-A7E5-624150A63992}" type="slidenum">
              <a:rPr lang="en-US" smtClean="0"/>
              <a:pPr>
                <a:defRPr/>
              </a:pPr>
              <a:t>387</a:t>
            </a:fld>
            <a:endParaRPr lang="en-US"/>
          </a:p>
        </p:txBody>
      </p:sp>
      <p:sp>
        <p:nvSpPr>
          <p:cNvPr id="6" name="Footer Placeholder 5"/>
          <p:cNvSpPr>
            <a:spLocks noGrp="1"/>
          </p:cNvSpPr>
          <p:nvPr>
            <p:ph type="ftr" sz="quarter" idx="11"/>
          </p:nvPr>
        </p:nvSpPr>
        <p:spPr/>
        <p:txBody>
          <a:bodyPr/>
          <a:lstStyle/>
          <a:p>
            <a:pPr>
              <a:defRPr/>
            </a:pPr>
            <a:r>
              <a:rPr lang="en-US" smtClean="0"/>
              <a:t>Kevin Kay</a:t>
            </a:r>
            <a:endParaRPr lang="en-US"/>
          </a:p>
        </p:txBody>
      </p:sp>
    </p:spTree>
    <p:extLst>
      <p:ext uri="{BB962C8B-B14F-4D97-AF65-F5344CB8AC3E}">
        <p14:creationId xmlns:p14="http://schemas.microsoft.com/office/powerpoint/2010/main" val="316077444"/>
      </p:ext>
    </p:extLst>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par>
    </p:tnLst>
  </p:timing>
</p:sld>
</file>

<file path=ppt/slides/slide3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z="4000" dirty="0">
                <a:solidFill>
                  <a:srgbClr val="FF0000"/>
                </a:solidFill>
              </a:rPr>
              <a:t>Resurrection </a:t>
            </a:r>
            <a:r>
              <a:rPr lang="en-US" sz="4000" dirty="0">
                <a:solidFill>
                  <a:srgbClr val="FF0000"/>
                </a:solidFill>
                <a:latin typeface="ZDingbats"/>
              </a:rPr>
              <a:t>â</a:t>
            </a:r>
            <a:r>
              <a:rPr lang="en-US" sz="4000" dirty="0" smtClean="0">
                <a:solidFill>
                  <a:srgbClr val="FF0000"/>
                </a:solidFill>
              </a:rPr>
              <a:t> </a:t>
            </a:r>
            <a:r>
              <a:rPr lang="en-US" sz="4000" dirty="0">
                <a:solidFill>
                  <a:srgbClr val="FF0000"/>
                </a:solidFill>
              </a:rPr>
              <a:t>No Marriage</a:t>
            </a:r>
            <a:r>
              <a:rPr lang="en-US" sz="5400" dirty="0">
                <a:solidFill>
                  <a:srgbClr val="FF0000"/>
                </a:solidFill>
              </a:rPr>
              <a:t/>
            </a:r>
            <a:br>
              <a:rPr lang="en-US" sz="5400" dirty="0">
                <a:solidFill>
                  <a:srgbClr val="FF0000"/>
                </a:solidFill>
              </a:rPr>
            </a:br>
            <a:r>
              <a:rPr lang="en-US" sz="3000" dirty="0">
                <a:solidFill>
                  <a:srgbClr val="FF0000"/>
                </a:solidFill>
                <a:effectLst/>
                <a:latin typeface="+mn-lt"/>
              </a:rPr>
              <a:t>(Mt. 22:23-30; Mk. 12:18-25; Lk. 20:27-36) </a:t>
            </a:r>
          </a:p>
        </p:txBody>
      </p:sp>
      <p:sp>
        <p:nvSpPr>
          <p:cNvPr id="3" name="Content Placeholder 2"/>
          <p:cNvSpPr>
            <a:spLocks noGrp="1"/>
          </p:cNvSpPr>
          <p:nvPr>
            <p:ph idx="1"/>
          </p:nvPr>
        </p:nvSpPr>
        <p:spPr>
          <a:xfrm>
            <a:off x="457200" y="1828800"/>
            <a:ext cx="8229600" cy="4190999"/>
          </a:xfrm>
        </p:spPr>
        <p:txBody>
          <a:bodyPr/>
          <a:lstStyle/>
          <a:p>
            <a:pPr marL="0" indent="457200">
              <a:buNone/>
            </a:pPr>
            <a:r>
              <a:rPr lang="en-US" sz="2800" b="1" i="1" dirty="0">
                <a:effectLst/>
              </a:rPr>
              <a:t>Max King</a:t>
            </a:r>
            <a:r>
              <a:rPr lang="en-US" sz="2800" dirty="0">
                <a:effectLst/>
              </a:rPr>
              <a:t>:  “The statement that those in the world to come would neither marry nor be given in marriage is not, as it would appear on the surface, a denial of marriage or physical life in the Christian age. </a:t>
            </a:r>
            <a:r>
              <a:rPr lang="en-US" sz="2800" dirty="0" smtClean="0">
                <a:effectLst/>
              </a:rPr>
              <a:t>…. The </a:t>
            </a:r>
            <a:r>
              <a:rPr lang="en-US" sz="2800" dirty="0">
                <a:effectLst/>
              </a:rPr>
              <a:t>point being debated is the nature of the world that was to come. The ‘children of this world’ (Jewish) were constituted as such by physical birth, being the fleshly seed of Abraham</a:t>
            </a:r>
            <a:r>
              <a:rPr lang="en-US" sz="2800" dirty="0" smtClean="0">
                <a:effectLst/>
              </a:rPr>
              <a:t>. </a:t>
            </a:r>
            <a:r>
              <a:rPr lang="en-US" sz="2800" dirty="0">
                <a:effectLst/>
              </a:rPr>
              <a:t>Thus, </a:t>
            </a:r>
            <a:r>
              <a:rPr lang="en-US" sz="2800" b="1" dirty="0">
                <a:solidFill>
                  <a:srgbClr val="FFFF00"/>
                </a:solidFill>
                <a:effectLst/>
              </a:rPr>
              <a:t>the citizens of ‘this world’ were</a:t>
            </a:r>
            <a:r>
              <a:rPr lang="en-US" sz="2800" dirty="0" smtClean="0">
                <a:solidFill>
                  <a:srgbClr val="FFFF00"/>
                </a:solidFill>
                <a:effectLst/>
              </a:rPr>
              <a:t>   </a:t>
            </a:r>
            <a:endParaRPr lang="en-US" sz="2800" dirty="0">
              <a:solidFill>
                <a:srgbClr val="FFFF00"/>
              </a:solidFill>
            </a:endParaRPr>
          </a:p>
        </p:txBody>
      </p:sp>
      <p:sp>
        <p:nvSpPr>
          <p:cNvPr id="4" name="Slide Number Placeholder 3"/>
          <p:cNvSpPr>
            <a:spLocks noGrp="1"/>
          </p:cNvSpPr>
          <p:nvPr>
            <p:ph type="sldNum" sz="quarter" idx="12"/>
          </p:nvPr>
        </p:nvSpPr>
        <p:spPr/>
        <p:txBody>
          <a:bodyPr/>
          <a:lstStyle/>
          <a:p>
            <a:pPr>
              <a:defRPr/>
            </a:pPr>
            <a:fld id="{A4F3638C-56A7-4D86-A7E5-624150A63992}" type="slidenum">
              <a:rPr lang="en-US" smtClean="0"/>
              <a:pPr>
                <a:defRPr/>
              </a:pPr>
              <a:t>388</a:t>
            </a:fld>
            <a:endParaRPr lang="en-US"/>
          </a:p>
        </p:txBody>
      </p:sp>
      <p:sp>
        <p:nvSpPr>
          <p:cNvPr id="6" name="Footer Placeholder 5"/>
          <p:cNvSpPr>
            <a:spLocks noGrp="1"/>
          </p:cNvSpPr>
          <p:nvPr>
            <p:ph type="ftr" sz="quarter" idx="11"/>
          </p:nvPr>
        </p:nvSpPr>
        <p:spPr/>
        <p:txBody>
          <a:bodyPr/>
          <a:lstStyle/>
          <a:p>
            <a:pPr>
              <a:defRPr/>
            </a:pPr>
            <a:r>
              <a:rPr lang="en-US" smtClean="0"/>
              <a:t>Kevin Kay</a:t>
            </a:r>
            <a:endParaRPr lang="en-US"/>
          </a:p>
        </p:txBody>
      </p:sp>
    </p:spTree>
    <p:extLst>
      <p:ext uri="{BB962C8B-B14F-4D97-AF65-F5344CB8AC3E}">
        <p14:creationId xmlns:p14="http://schemas.microsoft.com/office/powerpoint/2010/main" val="2134765884"/>
      </p:ext>
    </p:extLst>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par>
    </p:tnLst>
  </p:timing>
</p:sld>
</file>

<file path=ppt/slides/slide3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z="4000" dirty="0">
                <a:solidFill>
                  <a:srgbClr val="FF0000"/>
                </a:solidFill>
              </a:rPr>
              <a:t>Resurrection </a:t>
            </a:r>
            <a:r>
              <a:rPr lang="en-US" sz="4000" dirty="0">
                <a:solidFill>
                  <a:srgbClr val="FF0000"/>
                </a:solidFill>
                <a:latin typeface="ZDingbats"/>
              </a:rPr>
              <a:t>â</a:t>
            </a:r>
            <a:r>
              <a:rPr lang="en-US" sz="4000" dirty="0" smtClean="0">
                <a:solidFill>
                  <a:srgbClr val="FF0000"/>
                </a:solidFill>
              </a:rPr>
              <a:t> </a:t>
            </a:r>
            <a:r>
              <a:rPr lang="en-US" sz="4000" dirty="0">
                <a:solidFill>
                  <a:srgbClr val="FF0000"/>
                </a:solidFill>
              </a:rPr>
              <a:t>No Marriage</a:t>
            </a:r>
            <a:r>
              <a:rPr lang="en-US" sz="5400" dirty="0">
                <a:solidFill>
                  <a:srgbClr val="FF0000"/>
                </a:solidFill>
              </a:rPr>
              <a:t/>
            </a:r>
            <a:br>
              <a:rPr lang="en-US" sz="5400" dirty="0">
                <a:solidFill>
                  <a:srgbClr val="FF0000"/>
                </a:solidFill>
              </a:rPr>
            </a:br>
            <a:r>
              <a:rPr lang="en-US" sz="3000" dirty="0">
                <a:solidFill>
                  <a:srgbClr val="FF0000"/>
                </a:solidFill>
                <a:effectLst/>
                <a:latin typeface="+mn-lt"/>
              </a:rPr>
              <a:t>(Mt. 22:23-30; Mk. 12:18-25; Lk. 20:27-36) </a:t>
            </a:r>
          </a:p>
        </p:txBody>
      </p:sp>
      <p:sp>
        <p:nvSpPr>
          <p:cNvPr id="3" name="Content Placeholder 2"/>
          <p:cNvSpPr>
            <a:spLocks noGrp="1"/>
          </p:cNvSpPr>
          <p:nvPr>
            <p:ph idx="1"/>
          </p:nvPr>
        </p:nvSpPr>
        <p:spPr>
          <a:xfrm>
            <a:off x="457200" y="1828801"/>
            <a:ext cx="8229600" cy="3733800"/>
          </a:xfrm>
        </p:spPr>
        <p:txBody>
          <a:bodyPr/>
          <a:lstStyle/>
          <a:p>
            <a:pPr marL="0" indent="0">
              <a:buNone/>
            </a:pPr>
            <a:r>
              <a:rPr lang="en-US" sz="2800" dirty="0" smtClean="0">
                <a:effectLst/>
              </a:rPr>
              <a:t>“</a:t>
            </a:r>
            <a:r>
              <a:rPr lang="en-US" sz="2800" b="1" dirty="0" smtClean="0">
                <a:solidFill>
                  <a:srgbClr val="FFFF00"/>
                </a:solidFill>
                <a:effectLst/>
              </a:rPr>
              <a:t>propagated </a:t>
            </a:r>
            <a:r>
              <a:rPr lang="en-US" sz="2800" b="1" dirty="0">
                <a:solidFill>
                  <a:srgbClr val="FFFF00"/>
                </a:solidFill>
                <a:effectLst/>
              </a:rPr>
              <a:t>by marriage or fleshly</a:t>
            </a:r>
            <a:r>
              <a:rPr lang="en-US" sz="2800" dirty="0">
                <a:solidFill>
                  <a:srgbClr val="FFFF00"/>
                </a:solidFill>
                <a:effectLst/>
              </a:rPr>
              <a:t> </a:t>
            </a:r>
            <a:r>
              <a:rPr lang="en-US" sz="2800" b="1" dirty="0">
                <a:solidFill>
                  <a:srgbClr val="FFFF00"/>
                </a:solidFill>
                <a:effectLst/>
              </a:rPr>
              <a:t>procreation. But such would not be true in the world to come</a:t>
            </a:r>
            <a:r>
              <a:rPr lang="en-US" sz="2800" dirty="0">
                <a:effectLst/>
              </a:rPr>
              <a:t> (the Christian age). Jesus said </a:t>
            </a:r>
            <a:r>
              <a:rPr lang="en-US" sz="2800" b="1" dirty="0">
                <a:solidFill>
                  <a:srgbClr val="FFFF00"/>
                </a:solidFill>
                <a:effectLst/>
              </a:rPr>
              <a:t>those who would be worthy to obtain that world and the resurrection from the dead, would not do so by physical means or methods</a:t>
            </a:r>
            <a:r>
              <a:rPr lang="en-US" sz="2800" dirty="0">
                <a:effectLst/>
              </a:rPr>
              <a:t>. It was not the kind of world that could be entered by flesh and blood (1 Cor. 15:50) </a:t>
            </a:r>
            <a:r>
              <a:rPr lang="en-US" sz="2800" dirty="0" smtClean="0">
                <a:effectLst/>
              </a:rPr>
              <a:t>....</a:t>
            </a:r>
            <a:endParaRPr lang="en-US" sz="2800" dirty="0"/>
          </a:p>
        </p:txBody>
      </p:sp>
      <p:sp>
        <p:nvSpPr>
          <p:cNvPr id="4" name="Slide Number Placeholder 3"/>
          <p:cNvSpPr>
            <a:spLocks noGrp="1"/>
          </p:cNvSpPr>
          <p:nvPr>
            <p:ph type="sldNum" sz="quarter" idx="12"/>
          </p:nvPr>
        </p:nvSpPr>
        <p:spPr/>
        <p:txBody>
          <a:bodyPr/>
          <a:lstStyle/>
          <a:p>
            <a:pPr>
              <a:defRPr/>
            </a:pPr>
            <a:fld id="{A4F3638C-56A7-4D86-A7E5-624150A63992}" type="slidenum">
              <a:rPr lang="en-US" smtClean="0"/>
              <a:pPr>
                <a:defRPr/>
              </a:pPr>
              <a:t>389</a:t>
            </a:fld>
            <a:endParaRPr lang="en-US"/>
          </a:p>
        </p:txBody>
      </p:sp>
      <p:sp>
        <p:nvSpPr>
          <p:cNvPr id="6" name="Footer Placeholder 5"/>
          <p:cNvSpPr>
            <a:spLocks noGrp="1"/>
          </p:cNvSpPr>
          <p:nvPr>
            <p:ph type="ftr" sz="quarter" idx="11"/>
          </p:nvPr>
        </p:nvSpPr>
        <p:spPr/>
        <p:txBody>
          <a:bodyPr/>
          <a:lstStyle/>
          <a:p>
            <a:pPr>
              <a:defRPr/>
            </a:pPr>
            <a:r>
              <a:rPr lang="en-US" smtClean="0"/>
              <a:t>Kevin Kay</a:t>
            </a:r>
            <a:endParaRPr lang="en-US"/>
          </a:p>
        </p:txBody>
      </p:sp>
    </p:spTree>
    <p:extLst>
      <p:ext uri="{BB962C8B-B14F-4D97-AF65-F5344CB8AC3E}">
        <p14:creationId xmlns:p14="http://schemas.microsoft.com/office/powerpoint/2010/main" val="1104402853"/>
      </p:ext>
    </p:extLst>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par>
    </p:tn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defRPr/>
            </a:pPr>
            <a:r>
              <a:rPr lang="en-US" dirty="0">
                <a:solidFill>
                  <a:srgbClr val="FF0000"/>
                </a:solidFill>
              </a:rPr>
              <a:t>The Last Days</a:t>
            </a:r>
          </a:p>
        </p:txBody>
      </p:sp>
      <p:sp>
        <p:nvSpPr>
          <p:cNvPr id="3" name="Content Placeholder 2"/>
          <p:cNvSpPr>
            <a:spLocks noGrp="1"/>
          </p:cNvSpPr>
          <p:nvPr>
            <p:ph idx="1"/>
          </p:nvPr>
        </p:nvSpPr>
        <p:spPr/>
        <p:txBody>
          <a:bodyPr/>
          <a:lstStyle/>
          <a:p>
            <a:pPr marL="463550" lvl="1" indent="-463550">
              <a:buClr>
                <a:schemeClr val="hlink"/>
              </a:buClr>
              <a:buSzPct val="90000"/>
              <a:buFontTx/>
              <a:buBlip>
                <a:blip r:embed="rId3"/>
              </a:buBlip>
              <a:defRPr/>
            </a:pPr>
            <a:r>
              <a:rPr lang="en-US" b="1" dirty="0">
                <a:ea typeface="+mn-ea"/>
                <a:cs typeface="+mn-cs"/>
              </a:rPr>
              <a:t>Max King:  </a:t>
            </a:r>
            <a:r>
              <a:rPr lang="en-US" dirty="0" smtClean="0">
                <a:ea typeface="+mn-ea"/>
                <a:cs typeface="+mn-cs"/>
              </a:rPr>
              <a:t>“We are </a:t>
            </a:r>
            <a:r>
              <a:rPr lang="en-US" i="1" dirty="0" smtClean="0">
                <a:ea typeface="+mn-ea"/>
                <a:cs typeface="+mn-cs"/>
              </a:rPr>
              <a:t>now</a:t>
            </a:r>
            <a:r>
              <a:rPr lang="en-US" dirty="0" smtClean="0">
                <a:ea typeface="+mn-ea"/>
                <a:cs typeface="+mn-cs"/>
              </a:rPr>
              <a:t> in that world ‘which was to come.’  We are in the eternal kingdom of Christ, and instead of being in </a:t>
            </a:r>
            <a:r>
              <a:rPr lang="en-US" b="1" i="1" dirty="0" smtClean="0">
                <a:solidFill>
                  <a:srgbClr val="FFFF00"/>
                </a:solidFill>
                <a:ea typeface="+mn-ea"/>
                <a:cs typeface="+mn-cs"/>
              </a:rPr>
              <a:t>last days</a:t>
            </a:r>
            <a:r>
              <a:rPr lang="en-US" b="1" dirty="0" smtClean="0">
                <a:solidFill>
                  <a:srgbClr val="FFFF00"/>
                </a:solidFill>
                <a:ea typeface="+mn-ea"/>
                <a:cs typeface="+mn-cs"/>
              </a:rPr>
              <a:t> </a:t>
            </a:r>
            <a:r>
              <a:rPr lang="en-US" dirty="0" smtClean="0">
                <a:ea typeface="+mn-ea"/>
                <a:cs typeface="+mn-cs"/>
              </a:rPr>
              <a:t>we are in </a:t>
            </a:r>
            <a:r>
              <a:rPr lang="en-US" b="1" i="1" dirty="0" smtClean="0">
                <a:solidFill>
                  <a:srgbClr val="FFFF00"/>
                </a:solidFill>
                <a:ea typeface="+mn-ea"/>
                <a:cs typeface="+mn-cs"/>
              </a:rPr>
              <a:t>eternal </a:t>
            </a:r>
            <a:r>
              <a:rPr lang="en-US" b="1" i="1" dirty="0">
                <a:solidFill>
                  <a:srgbClr val="FFFF00"/>
                </a:solidFill>
                <a:ea typeface="+mn-ea"/>
                <a:cs typeface="+mn-cs"/>
              </a:rPr>
              <a:t>days </a:t>
            </a:r>
            <a:r>
              <a:rPr lang="en-US" dirty="0">
                <a:ea typeface="+mn-ea"/>
                <a:cs typeface="+mn-cs"/>
              </a:rPr>
              <a:t>world without end (Eph. 3:21</a:t>
            </a:r>
            <a:r>
              <a:rPr lang="en-US" dirty="0" smtClean="0">
                <a:ea typeface="+mn-ea"/>
                <a:cs typeface="+mn-cs"/>
              </a:rPr>
              <a:t>).” </a:t>
            </a:r>
            <a:r>
              <a:rPr lang="en-US" sz="2000" dirty="0" smtClean="0">
                <a:ea typeface="+mn-ea"/>
                <a:cs typeface="+mn-cs"/>
              </a:rPr>
              <a:t>(Bold emphasis added, </a:t>
            </a:r>
            <a:r>
              <a:rPr lang="en-US" sz="2000" i="1" dirty="0" smtClean="0">
                <a:ea typeface="+mn-ea"/>
                <a:cs typeface="+mn-cs"/>
              </a:rPr>
              <a:t>The </a:t>
            </a:r>
            <a:r>
              <a:rPr lang="en-US" sz="2000" i="1" dirty="0">
                <a:ea typeface="+mn-ea"/>
                <a:cs typeface="+mn-cs"/>
              </a:rPr>
              <a:t>Spirit Of Prophecy</a:t>
            </a:r>
            <a:r>
              <a:rPr lang="en-US" sz="2000" dirty="0">
                <a:ea typeface="+mn-ea"/>
                <a:cs typeface="+mn-cs"/>
              </a:rPr>
              <a:t>, 81)</a:t>
            </a:r>
          </a:p>
          <a:p>
            <a:pPr>
              <a:defRPr/>
            </a:pPr>
            <a:endParaRPr lang="en-US" dirty="0"/>
          </a:p>
        </p:txBody>
      </p:sp>
      <p:sp>
        <p:nvSpPr>
          <p:cNvPr id="4" name="Slide Number Placeholder 3"/>
          <p:cNvSpPr>
            <a:spLocks noGrp="1"/>
          </p:cNvSpPr>
          <p:nvPr>
            <p:ph type="sldNum" sz="quarter" idx="12"/>
          </p:nvPr>
        </p:nvSpPr>
        <p:spPr/>
        <p:txBody>
          <a:bodyPr/>
          <a:lstStyle/>
          <a:p>
            <a:pPr>
              <a:defRPr/>
            </a:pPr>
            <a:fld id="{AD34B976-72AA-4402-9B77-769DACD1F737}" type="slidenum">
              <a:rPr lang="en-US"/>
              <a:pPr>
                <a:defRPr/>
              </a:pPr>
              <a:t>39</a:t>
            </a:fld>
            <a:endParaRPr lang="en-US"/>
          </a:p>
        </p:txBody>
      </p:sp>
      <p:sp>
        <p:nvSpPr>
          <p:cNvPr id="5" name="Footer Placeholder 4"/>
          <p:cNvSpPr>
            <a:spLocks noGrp="1"/>
          </p:cNvSpPr>
          <p:nvPr>
            <p:ph type="ftr" sz="quarter" idx="11"/>
          </p:nvPr>
        </p:nvSpPr>
        <p:spPr/>
        <p:txBody>
          <a:bodyPr/>
          <a:lstStyle/>
          <a:p>
            <a:pPr>
              <a:defRPr/>
            </a:pPr>
            <a:r>
              <a:rPr lang="en-US" smtClean="0"/>
              <a:t>Kevin Kay</a:t>
            </a:r>
            <a:endParaRPr lang="en-US"/>
          </a:p>
        </p:txBody>
      </p:sp>
    </p:spTree>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par>
    </p:tnLst>
  </p:timing>
</p:sld>
</file>

<file path=ppt/slides/slide3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z="4000" dirty="0">
                <a:solidFill>
                  <a:srgbClr val="FF0000"/>
                </a:solidFill>
              </a:rPr>
              <a:t>Resurrection </a:t>
            </a:r>
            <a:r>
              <a:rPr lang="en-US" sz="4000" dirty="0">
                <a:solidFill>
                  <a:srgbClr val="FF0000"/>
                </a:solidFill>
                <a:latin typeface="ZDingbats"/>
              </a:rPr>
              <a:t>â</a:t>
            </a:r>
            <a:r>
              <a:rPr lang="en-US" sz="4000" dirty="0" smtClean="0">
                <a:solidFill>
                  <a:srgbClr val="FF0000"/>
                </a:solidFill>
              </a:rPr>
              <a:t> </a:t>
            </a:r>
            <a:r>
              <a:rPr lang="en-US" sz="4000" dirty="0">
                <a:solidFill>
                  <a:srgbClr val="FF0000"/>
                </a:solidFill>
              </a:rPr>
              <a:t>No Marriage</a:t>
            </a:r>
            <a:r>
              <a:rPr lang="en-US" sz="5400" dirty="0">
                <a:solidFill>
                  <a:srgbClr val="FF0000"/>
                </a:solidFill>
              </a:rPr>
              <a:t/>
            </a:r>
            <a:br>
              <a:rPr lang="en-US" sz="5400" dirty="0">
                <a:solidFill>
                  <a:srgbClr val="FF0000"/>
                </a:solidFill>
              </a:rPr>
            </a:br>
            <a:r>
              <a:rPr lang="en-US" sz="3000" dirty="0">
                <a:solidFill>
                  <a:srgbClr val="FF0000"/>
                </a:solidFill>
                <a:effectLst/>
                <a:latin typeface="+mn-lt"/>
              </a:rPr>
              <a:t>(Mt. 22:23-30; Mk. 12:18-25; Lk. 20:27-36) </a:t>
            </a:r>
          </a:p>
        </p:txBody>
      </p:sp>
      <p:sp>
        <p:nvSpPr>
          <p:cNvPr id="3" name="Content Placeholder 2"/>
          <p:cNvSpPr>
            <a:spLocks noGrp="1"/>
          </p:cNvSpPr>
          <p:nvPr>
            <p:ph idx="1"/>
          </p:nvPr>
        </p:nvSpPr>
        <p:spPr>
          <a:xfrm>
            <a:off x="457200" y="1828801"/>
            <a:ext cx="8229600" cy="3733800"/>
          </a:xfrm>
        </p:spPr>
        <p:txBody>
          <a:bodyPr/>
          <a:lstStyle/>
          <a:p>
            <a:pPr marL="0" indent="0">
              <a:buNone/>
            </a:pPr>
            <a:r>
              <a:rPr lang="en-US" sz="2800" b="1" dirty="0" smtClean="0">
                <a:solidFill>
                  <a:srgbClr val="FFFF00"/>
                </a:solidFill>
                <a:effectLst/>
              </a:rPr>
              <a:t>‘</a:t>
            </a:r>
            <a:r>
              <a:rPr lang="en-US" sz="2800" b="1" dirty="0">
                <a:solidFill>
                  <a:srgbClr val="FFFF00"/>
                </a:solidFill>
                <a:effectLst/>
              </a:rPr>
              <a:t>Neither can they die any more’ </a:t>
            </a:r>
            <a:r>
              <a:rPr lang="en-US" sz="2800" dirty="0">
                <a:effectLst/>
              </a:rPr>
              <a:t>because they are ‘the children of the resurrection,’ refers to </a:t>
            </a:r>
            <a:r>
              <a:rPr lang="en-US" sz="2800" b="1" dirty="0">
                <a:effectLst/>
              </a:rPr>
              <a:t>the </a:t>
            </a:r>
            <a:r>
              <a:rPr lang="en-US" sz="2800" b="1" dirty="0">
                <a:solidFill>
                  <a:srgbClr val="FFFF00"/>
                </a:solidFill>
                <a:effectLst/>
              </a:rPr>
              <a:t>spiritual state of redeemed man, and not his physical state</a:t>
            </a:r>
            <a:r>
              <a:rPr lang="en-US" sz="2800" dirty="0">
                <a:effectLst/>
              </a:rPr>
              <a:t>.”  </a:t>
            </a:r>
            <a:r>
              <a:rPr lang="en-US" sz="2000" dirty="0">
                <a:effectLst/>
              </a:rPr>
              <a:t>(Bold emphasis added, </a:t>
            </a:r>
            <a:r>
              <a:rPr lang="en-US" sz="2000" i="1" dirty="0">
                <a:effectLst/>
              </a:rPr>
              <a:t>The Spirit Of Prophecy</a:t>
            </a:r>
            <a:r>
              <a:rPr lang="en-US" sz="2000" dirty="0">
                <a:effectLst/>
              </a:rPr>
              <a:t>, 237-238)</a:t>
            </a:r>
            <a:endParaRPr lang="en-US" sz="2000" dirty="0"/>
          </a:p>
        </p:txBody>
      </p:sp>
      <p:sp>
        <p:nvSpPr>
          <p:cNvPr id="4" name="Slide Number Placeholder 3"/>
          <p:cNvSpPr>
            <a:spLocks noGrp="1"/>
          </p:cNvSpPr>
          <p:nvPr>
            <p:ph type="sldNum" sz="quarter" idx="12"/>
          </p:nvPr>
        </p:nvSpPr>
        <p:spPr/>
        <p:txBody>
          <a:bodyPr/>
          <a:lstStyle/>
          <a:p>
            <a:pPr>
              <a:defRPr/>
            </a:pPr>
            <a:fld id="{A4F3638C-56A7-4D86-A7E5-624150A63992}" type="slidenum">
              <a:rPr lang="en-US" smtClean="0"/>
              <a:pPr>
                <a:defRPr/>
              </a:pPr>
              <a:t>390</a:t>
            </a:fld>
            <a:endParaRPr lang="en-US"/>
          </a:p>
        </p:txBody>
      </p:sp>
      <p:sp>
        <p:nvSpPr>
          <p:cNvPr id="6" name="Footer Placeholder 5"/>
          <p:cNvSpPr>
            <a:spLocks noGrp="1"/>
          </p:cNvSpPr>
          <p:nvPr>
            <p:ph type="ftr" sz="quarter" idx="11"/>
          </p:nvPr>
        </p:nvSpPr>
        <p:spPr/>
        <p:txBody>
          <a:bodyPr/>
          <a:lstStyle/>
          <a:p>
            <a:pPr>
              <a:defRPr/>
            </a:pPr>
            <a:r>
              <a:rPr lang="en-US" smtClean="0"/>
              <a:t>Kevin Kay</a:t>
            </a:r>
            <a:endParaRPr lang="en-US"/>
          </a:p>
        </p:txBody>
      </p:sp>
    </p:spTree>
    <p:extLst>
      <p:ext uri="{BB962C8B-B14F-4D97-AF65-F5344CB8AC3E}">
        <p14:creationId xmlns:p14="http://schemas.microsoft.com/office/powerpoint/2010/main" val="806086679"/>
      </p:ext>
    </p:extLst>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par>
    </p:tnLst>
  </p:timing>
</p:sld>
</file>

<file path=ppt/slides/slide3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z="4000" dirty="0">
                <a:solidFill>
                  <a:schemeClr val="tx1"/>
                </a:solidFill>
              </a:rPr>
              <a:t>Resurrection </a:t>
            </a:r>
            <a:r>
              <a:rPr lang="en-US" sz="4000" dirty="0">
                <a:solidFill>
                  <a:schemeClr val="tx1"/>
                </a:solidFill>
                <a:latin typeface="ZDingbats"/>
              </a:rPr>
              <a:t>â</a:t>
            </a:r>
            <a:r>
              <a:rPr lang="en-US" sz="4000" dirty="0">
                <a:solidFill>
                  <a:schemeClr val="tx1"/>
                </a:solidFill>
              </a:rPr>
              <a:t> No Marriage</a:t>
            </a:r>
            <a:br>
              <a:rPr lang="en-US" sz="4000" dirty="0">
                <a:solidFill>
                  <a:schemeClr val="tx1"/>
                </a:solidFill>
              </a:rPr>
            </a:br>
            <a:r>
              <a:rPr lang="en-US" sz="3000" dirty="0">
                <a:solidFill>
                  <a:schemeClr val="tx1"/>
                </a:solidFill>
                <a:effectLst/>
                <a:latin typeface="+mn-lt"/>
              </a:rPr>
              <a:t>(Mt. 22:23-30; Mk. 12:18-25; Lk. 20:27-36) </a:t>
            </a:r>
            <a:endParaRPr lang="en-US" sz="3000" dirty="0">
              <a:solidFill>
                <a:schemeClr val="tx1"/>
              </a:solidFill>
              <a:latin typeface="+mn-lt"/>
            </a:endParaRPr>
          </a:p>
        </p:txBody>
      </p:sp>
      <p:graphicFrame>
        <p:nvGraphicFramePr>
          <p:cNvPr id="5" name="Content Placeholder 4"/>
          <p:cNvGraphicFramePr>
            <a:graphicFrameLocks noGrp="1"/>
          </p:cNvGraphicFramePr>
          <p:nvPr>
            <p:ph idx="1"/>
            <p:extLst>
              <p:ext uri="{D42A27DB-BD31-4B8C-83A1-F6EECF244321}">
                <p14:modId xmlns:p14="http://schemas.microsoft.com/office/powerpoint/2010/main" val="4074335779"/>
              </p:ext>
            </p:extLst>
          </p:nvPr>
        </p:nvGraphicFramePr>
        <p:xfrm>
          <a:off x="457200" y="1828800"/>
          <a:ext cx="8229600" cy="4302125"/>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4" name="Slide Number Placeholder 3"/>
          <p:cNvSpPr>
            <a:spLocks noGrp="1"/>
          </p:cNvSpPr>
          <p:nvPr>
            <p:ph type="sldNum" sz="quarter" idx="12"/>
          </p:nvPr>
        </p:nvSpPr>
        <p:spPr/>
        <p:txBody>
          <a:bodyPr/>
          <a:lstStyle/>
          <a:p>
            <a:pPr>
              <a:defRPr/>
            </a:pPr>
            <a:fld id="{A4F3638C-56A7-4D86-A7E5-624150A63992}" type="slidenum">
              <a:rPr lang="en-US" smtClean="0">
                <a:solidFill>
                  <a:srgbClr val="FFFFFF"/>
                </a:solidFill>
              </a:rPr>
              <a:pPr>
                <a:defRPr/>
              </a:pPr>
              <a:t>391</a:t>
            </a:fld>
            <a:endParaRPr lang="en-US">
              <a:solidFill>
                <a:srgbClr val="FFFFFF"/>
              </a:solidFill>
            </a:endParaRPr>
          </a:p>
        </p:txBody>
      </p:sp>
      <p:sp>
        <p:nvSpPr>
          <p:cNvPr id="6" name="Footer Placeholder 5"/>
          <p:cNvSpPr>
            <a:spLocks noGrp="1"/>
          </p:cNvSpPr>
          <p:nvPr>
            <p:ph type="ftr" sz="quarter" idx="11"/>
          </p:nvPr>
        </p:nvSpPr>
        <p:spPr/>
        <p:txBody>
          <a:bodyPr/>
          <a:lstStyle/>
          <a:p>
            <a:pPr>
              <a:defRPr/>
            </a:pPr>
            <a:r>
              <a:rPr lang="en-US" smtClean="0">
                <a:solidFill>
                  <a:srgbClr val="FFFFFF"/>
                </a:solidFill>
              </a:rPr>
              <a:t>Kevin Kay</a:t>
            </a:r>
            <a:endParaRPr lang="en-US">
              <a:solidFill>
                <a:srgbClr val="FFFFFF"/>
              </a:solidFill>
            </a:endParaRPr>
          </a:p>
        </p:txBody>
      </p:sp>
    </p:spTree>
    <p:extLst>
      <p:ext uri="{BB962C8B-B14F-4D97-AF65-F5344CB8AC3E}">
        <p14:creationId xmlns:p14="http://schemas.microsoft.com/office/powerpoint/2010/main" val="2964400809"/>
      </p:ext>
    </p:extLst>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par>
    </p:tnLst>
  </p:timing>
</p:sld>
</file>

<file path=ppt/slides/slide3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Slide Number Placeholder 5"/>
          <p:cNvSpPr>
            <a:spLocks noGrp="1"/>
          </p:cNvSpPr>
          <p:nvPr>
            <p:ph type="sldNum" sz="quarter" idx="12"/>
          </p:nvPr>
        </p:nvSpPr>
        <p:spPr/>
        <p:txBody>
          <a:bodyPr/>
          <a:lstStyle/>
          <a:p>
            <a:fld id="{1015065B-414B-4AEC-B5B2-26255AD00DEE}" type="slidenum">
              <a:rPr lang="en-US">
                <a:solidFill>
                  <a:srgbClr val="FFFFFF"/>
                </a:solidFill>
              </a:rPr>
              <a:pPr/>
              <a:t>392</a:t>
            </a:fld>
            <a:endParaRPr lang="en-US">
              <a:solidFill>
                <a:srgbClr val="FFFFFF"/>
              </a:solidFill>
            </a:endParaRPr>
          </a:p>
        </p:txBody>
      </p:sp>
      <p:sp>
        <p:nvSpPr>
          <p:cNvPr id="27650" name="Rectangle 2"/>
          <p:cNvSpPr>
            <a:spLocks noGrp="1" noChangeArrowheads="1"/>
          </p:cNvSpPr>
          <p:nvPr>
            <p:ph type="title"/>
          </p:nvPr>
        </p:nvSpPr>
        <p:spPr>
          <a:xfrm>
            <a:off x="457200" y="277813"/>
            <a:ext cx="8229600" cy="1246188"/>
          </a:xfrm>
        </p:spPr>
        <p:txBody>
          <a:bodyPr/>
          <a:lstStyle/>
          <a:p>
            <a:r>
              <a:rPr lang="en-US" dirty="0">
                <a:latin typeface="Arial Black" pitchFamily="34" charset="0"/>
              </a:rPr>
              <a:t>The God Of The </a:t>
            </a:r>
            <a:r>
              <a:rPr lang="en-US" dirty="0" smtClean="0">
                <a:latin typeface="Arial Black" pitchFamily="34" charset="0"/>
              </a:rPr>
              <a:t>Living</a:t>
            </a:r>
            <a:br>
              <a:rPr lang="en-US" dirty="0" smtClean="0">
                <a:latin typeface="Arial Black" pitchFamily="34" charset="0"/>
              </a:rPr>
            </a:br>
            <a:r>
              <a:rPr lang="en-US" sz="2500" dirty="0">
                <a:latin typeface="+mn-lt"/>
              </a:rPr>
              <a:t>(Mt. </a:t>
            </a:r>
            <a:r>
              <a:rPr lang="en-US" sz="2500" dirty="0" smtClean="0">
                <a:latin typeface="+mn-lt"/>
              </a:rPr>
              <a:t>22:31-33;  </a:t>
            </a:r>
            <a:r>
              <a:rPr lang="en-US" sz="2500" dirty="0">
                <a:latin typeface="+mn-lt"/>
              </a:rPr>
              <a:t>Mk. 12:26-27; Lk. 20:37-40)</a:t>
            </a:r>
          </a:p>
        </p:txBody>
      </p:sp>
      <p:graphicFrame>
        <p:nvGraphicFramePr>
          <p:cNvPr id="2" name="Diagram 1"/>
          <p:cNvGraphicFramePr/>
          <p:nvPr>
            <p:extLst>
              <p:ext uri="{D42A27DB-BD31-4B8C-83A1-F6EECF244321}">
                <p14:modId xmlns:p14="http://schemas.microsoft.com/office/powerpoint/2010/main" val="595918579"/>
              </p:ext>
            </p:extLst>
          </p:nvPr>
        </p:nvGraphicFramePr>
        <p:xfrm>
          <a:off x="457200" y="1905000"/>
          <a:ext cx="8229600" cy="4225925"/>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4" name="Footer Placeholder 3"/>
          <p:cNvSpPr>
            <a:spLocks noGrp="1"/>
          </p:cNvSpPr>
          <p:nvPr>
            <p:ph type="ftr" sz="quarter" idx="11"/>
          </p:nvPr>
        </p:nvSpPr>
        <p:spPr/>
        <p:txBody>
          <a:bodyPr/>
          <a:lstStyle/>
          <a:p>
            <a:r>
              <a:rPr lang="en-US" smtClean="0">
                <a:solidFill>
                  <a:srgbClr val="FFFFFF"/>
                </a:solidFill>
              </a:rPr>
              <a:t>Kevin Kay</a:t>
            </a:r>
            <a:endParaRPr lang="en-US">
              <a:solidFill>
                <a:srgbClr val="FFFFFF"/>
              </a:solidFill>
            </a:endParaRPr>
          </a:p>
        </p:txBody>
      </p:sp>
    </p:spTree>
    <p:extLst>
      <p:ext uri="{BB962C8B-B14F-4D97-AF65-F5344CB8AC3E}">
        <p14:creationId xmlns:p14="http://schemas.microsoft.com/office/powerpoint/2010/main" val="1572445186"/>
      </p:ext>
    </p:extLst>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par>
    </p:tnLst>
  </p:timing>
</p:sld>
</file>

<file path=ppt/slides/slide3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941387"/>
          </a:xfrm>
        </p:spPr>
        <p:txBody>
          <a:bodyPr/>
          <a:lstStyle/>
          <a:p>
            <a:pPr>
              <a:defRPr/>
            </a:pPr>
            <a:r>
              <a:rPr lang="en-US" sz="4000" dirty="0" smtClean="0"/>
              <a:t>Paul’s Preaching In Athens</a:t>
            </a:r>
            <a:endParaRPr lang="en-US" sz="3000" dirty="0">
              <a:latin typeface="+mn-lt"/>
            </a:endParaRPr>
          </a:p>
        </p:txBody>
      </p:sp>
      <p:sp>
        <p:nvSpPr>
          <p:cNvPr id="3" name="Content Placeholder 2"/>
          <p:cNvSpPr>
            <a:spLocks noGrp="1"/>
          </p:cNvSpPr>
          <p:nvPr>
            <p:ph idx="1"/>
          </p:nvPr>
        </p:nvSpPr>
        <p:spPr>
          <a:xfrm>
            <a:off x="457200" y="1371600"/>
            <a:ext cx="8229600" cy="4759325"/>
          </a:xfrm>
        </p:spPr>
        <p:txBody>
          <a:bodyPr/>
          <a:lstStyle/>
          <a:p>
            <a:pPr marL="0" indent="457200">
              <a:spcBef>
                <a:spcPts val="0"/>
              </a:spcBef>
              <a:spcAft>
                <a:spcPts val="2400"/>
              </a:spcAft>
              <a:buNone/>
              <a:defRPr/>
            </a:pPr>
            <a:r>
              <a:rPr lang="en-US" sz="2800" b="1" dirty="0" smtClean="0">
                <a:effectLst>
                  <a:outerShdw blurRad="38100" dist="38100" dir="2700000" algn="tl">
                    <a:srgbClr val="000000">
                      <a:alpha val="43137"/>
                    </a:srgbClr>
                  </a:outerShdw>
                </a:effectLst>
              </a:rPr>
              <a:t>Acts 17:30–32:</a:t>
            </a:r>
            <a:r>
              <a:rPr lang="en-US" sz="2800" dirty="0" smtClean="0">
                <a:effectLst>
                  <a:outerShdw blurRad="38100" dist="38100" dir="2700000" algn="tl">
                    <a:srgbClr val="000000">
                      <a:alpha val="43137"/>
                    </a:srgbClr>
                  </a:outerShdw>
                </a:effectLst>
              </a:rPr>
              <a:t>  </a:t>
            </a:r>
            <a:r>
              <a:rPr lang="en-US" sz="2800" baseline="30000" dirty="0" smtClean="0">
                <a:effectLst>
                  <a:outerShdw blurRad="38100" dist="38100" dir="2700000" algn="tl">
                    <a:srgbClr val="000000">
                      <a:alpha val="43137"/>
                    </a:srgbClr>
                  </a:outerShdw>
                </a:effectLst>
              </a:rPr>
              <a:t>30</a:t>
            </a:r>
            <a:r>
              <a:rPr lang="en-US" sz="2800" dirty="0" smtClean="0">
                <a:effectLst>
                  <a:outerShdw blurRad="38100" dist="38100" dir="2700000" algn="tl">
                    <a:srgbClr val="000000">
                      <a:alpha val="43137"/>
                    </a:srgbClr>
                  </a:outerShdw>
                </a:effectLst>
              </a:rPr>
              <a:t> </a:t>
            </a:r>
            <a:r>
              <a:rPr lang="en-US" sz="2800" dirty="0">
                <a:effectLst>
                  <a:outerShdw blurRad="38100" dist="38100" dir="2700000" algn="tl">
                    <a:srgbClr val="000000">
                      <a:alpha val="43137"/>
                    </a:srgbClr>
                  </a:outerShdw>
                </a:effectLst>
              </a:rPr>
              <a:t>Truly, these times of ignorance God overlooked, but now commands all men everywhere to repent, </a:t>
            </a:r>
            <a:r>
              <a:rPr lang="en-US" sz="2800" baseline="30000" dirty="0">
                <a:effectLst>
                  <a:outerShdw blurRad="38100" dist="38100" dir="2700000" algn="tl">
                    <a:srgbClr val="000000">
                      <a:alpha val="43137"/>
                    </a:srgbClr>
                  </a:outerShdw>
                </a:effectLst>
              </a:rPr>
              <a:t>31</a:t>
            </a:r>
            <a:r>
              <a:rPr lang="en-US" sz="2800" dirty="0">
                <a:effectLst>
                  <a:outerShdw blurRad="38100" dist="38100" dir="2700000" algn="tl">
                    <a:srgbClr val="000000">
                      <a:alpha val="43137"/>
                    </a:srgbClr>
                  </a:outerShdw>
                </a:effectLst>
              </a:rPr>
              <a:t> because He has appointed a day on which He will judge the world in righteousness by the Man whom He has ordained. He has given assurance of this to all by </a:t>
            </a:r>
            <a:r>
              <a:rPr lang="en-US" sz="2800" b="1" dirty="0">
                <a:solidFill>
                  <a:srgbClr val="FFFF00"/>
                </a:solidFill>
                <a:effectLst>
                  <a:outerShdw blurRad="38100" dist="38100" dir="2700000" algn="tl">
                    <a:srgbClr val="000000">
                      <a:alpha val="43137"/>
                    </a:srgbClr>
                  </a:outerShdw>
                </a:effectLst>
              </a:rPr>
              <a:t>raising</a:t>
            </a:r>
            <a:r>
              <a:rPr lang="en-US" sz="2800" dirty="0">
                <a:effectLst>
                  <a:outerShdw blurRad="38100" dist="38100" dir="2700000" algn="tl">
                    <a:srgbClr val="000000">
                      <a:alpha val="43137"/>
                    </a:srgbClr>
                  </a:outerShdw>
                </a:effectLst>
              </a:rPr>
              <a:t> Him </a:t>
            </a:r>
            <a:r>
              <a:rPr lang="en-US" sz="2800" b="1" dirty="0">
                <a:solidFill>
                  <a:srgbClr val="FFFF00"/>
                </a:solidFill>
                <a:effectLst>
                  <a:outerShdw blurRad="38100" dist="38100" dir="2700000" algn="tl">
                    <a:srgbClr val="000000">
                      <a:alpha val="43137"/>
                    </a:srgbClr>
                  </a:outerShdw>
                </a:effectLst>
              </a:rPr>
              <a:t>from</a:t>
            </a:r>
            <a:r>
              <a:rPr lang="en-US" sz="2800" dirty="0">
                <a:effectLst>
                  <a:outerShdw blurRad="38100" dist="38100" dir="2700000" algn="tl">
                    <a:srgbClr val="000000">
                      <a:alpha val="43137"/>
                    </a:srgbClr>
                  </a:outerShdw>
                </a:effectLst>
              </a:rPr>
              <a:t> the </a:t>
            </a:r>
            <a:r>
              <a:rPr lang="en-US" sz="2800" b="1" dirty="0">
                <a:solidFill>
                  <a:srgbClr val="FFFF00"/>
                </a:solidFill>
                <a:effectLst>
                  <a:outerShdw blurRad="38100" dist="38100" dir="2700000" algn="tl">
                    <a:srgbClr val="000000">
                      <a:alpha val="43137"/>
                    </a:srgbClr>
                  </a:outerShdw>
                </a:effectLst>
              </a:rPr>
              <a:t>dead</a:t>
            </a:r>
            <a:r>
              <a:rPr lang="en-US" sz="2800" dirty="0">
                <a:effectLst>
                  <a:outerShdw blurRad="38100" dist="38100" dir="2700000" algn="tl">
                    <a:srgbClr val="000000">
                      <a:alpha val="43137"/>
                    </a:srgbClr>
                  </a:outerShdw>
                </a:effectLst>
              </a:rPr>
              <a:t>.” </a:t>
            </a:r>
            <a:r>
              <a:rPr lang="en-US" sz="2800" baseline="30000" dirty="0">
                <a:effectLst>
                  <a:outerShdw blurRad="38100" dist="38100" dir="2700000" algn="tl">
                    <a:srgbClr val="000000">
                      <a:alpha val="43137"/>
                    </a:srgbClr>
                  </a:outerShdw>
                </a:effectLst>
              </a:rPr>
              <a:t>32</a:t>
            </a:r>
            <a:r>
              <a:rPr lang="en-US" sz="2800" dirty="0">
                <a:effectLst>
                  <a:outerShdw blurRad="38100" dist="38100" dir="2700000" algn="tl">
                    <a:srgbClr val="000000">
                      <a:alpha val="43137"/>
                    </a:srgbClr>
                  </a:outerShdw>
                </a:effectLst>
              </a:rPr>
              <a:t> And when they heard of the </a:t>
            </a:r>
            <a:r>
              <a:rPr lang="en-US" sz="2800" b="1" dirty="0">
                <a:solidFill>
                  <a:srgbClr val="FFFF00"/>
                </a:solidFill>
                <a:effectLst>
                  <a:outerShdw blurRad="38100" dist="38100" dir="2700000" algn="tl">
                    <a:srgbClr val="000000">
                      <a:alpha val="43137"/>
                    </a:srgbClr>
                  </a:outerShdw>
                </a:effectLst>
              </a:rPr>
              <a:t>resurrection of the dead</a:t>
            </a:r>
            <a:r>
              <a:rPr lang="en-US" sz="2800" dirty="0">
                <a:effectLst>
                  <a:outerShdw blurRad="38100" dist="38100" dir="2700000" algn="tl">
                    <a:srgbClr val="000000">
                      <a:alpha val="43137"/>
                    </a:srgbClr>
                  </a:outerShdw>
                </a:effectLst>
              </a:rPr>
              <a:t>, some mocked, while others said, “We will hear you again on this matter</a:t>
            </a:r>
            <a:r>
              <a:rPr lang="en-US" sz="2800" dirty="0" smtClean="0">
                <a:effectLst>
                  <a:outerShdw blurRad="38100" dist="38100" dir="2700000" algn="tl">
                    <a:srgbClr val="000000">
                      <a:alpha val="43137"/>
                    </a:srgbClr>
                  </a:outerShdw>
                </a:effectLst>
              </a:rPr>
              <a:t>.”</a:t>
            </a:r>
            <a:endParaRPr lang="en-US" sz="2800" dirty="0">
              <a:effectLst>
                <a:outerShdw blurRad="38100" dist="38100" dir="2700000" algn="tl">
                  <a:srgbClr val="000000">
                    <a:alpha val="43137"/>
                  </a:srgbClr>
                </a:outerShdw>
              </a:effectLst>
            </a:endParaRPr>
          </a:p>
        </p:txBody>
      </p:sp>
      <p:sp>
        <p:nvSpPr>
          <p:cNvPr id="4" name="Slide Number Placeholder 3"/>
          <p:cNvSpPr>
            <a:spLocks noGrp="1"/>
          </p:cNvSpPr>
          <p:nvPr>
            <p:ph type="sldNum" sz="quarter" idx="12"/>
          </p:nvPr>
        </p:nvSpPr>
        <p:spPr/>
        <p:txBody>
          <a:bodyPr/>
          <a:lstStyle/>
          <a:p>
            <a:pPr>
              <a:defRPr/>
            </a:pPr>
            <a:fld id="{9DFEAE65-BD99-44BC-B78C-2471572AE9A4}" type="slidenum">
              <a:rPr lang="en-US"/>
              <a:pPr>
                <a:defRPr/>
              </a:pPr>
              <a:t>393</a:t>
            </a:fld>
            <a:endParaRPr lang="en-US"/>
          </a:p>
        </p:txBody>
      </p:sp>
      <p:sp>
        <p:nvSpPr>
          <p:cNvPr id="9" name="Footer Placeholder 8"/>
          <p:cNvSpPr>
            <a:spLocks noGrp="1"/>
          </p:cNvSpPr>
          <p:nvPr>
            <p:ph type="ftr" sz="quarter" idx="11"/>
          </p:nvPr>
        </p:nvSpPr>
        <p:spPr/>
        <p:txBody>
          <a:bodyPr/>
          <a:lstStyle/>
          <a:p>
            <a:pPr>
              <a:defRPr/>
            </a:pPr>
            <a:r>
              <a:rPr lang="en-US" smtClean="0"/>
              <a:t>Kevin Kay</a:t>
            </a:r>
            <a:endParaRPr lang="en-US"/>
          </a:p>
        </p:txBody>
      </p:sp>
      <p:sp>
        <p:nvSpPr>
          <p:cNvPr id="10" name="Rounded Rectangular Callout 9"/>
          <p:cNvSpPr/>
          <p:nvPr/>
        </p:nvSpPr>
        <p:spPr bwMode="auto">
          <a:xfrm>
            <a:off x="373380" y="1295400"/>
            <a:ext cx="3893820" cy="685800"/>
          </a:xfrm>
          <a:prstGeom prst="wedgeRoundRectCallout">
            <a:avLst>
              <a:gd name="adj1" fmla="val -31364"/>
              <a:gd name="adj2" fmla="val 352667"/>
              <a:gd name="adj3" fmla="val 16667"/>
            </a:avLst>
          </a:prstGeom>
          <a:solidFill>
            <a:schemeClr val="bg2">
              <a:lumMod val="60000"/>
              <a:lumOff val="40000"/>
            </a:schemeClr>
          </a:solidFill>
          <a:ln w="9525" cap="flat" cmpd="sng" algn="ctr">
            <a:noFill/>
            <a:prstDash val="solid"/>
            <a:round/>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91440" tIns="45720" rIns="91440" bIns="45720" numCol="1" rtlCol="0" anchor="ctr"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r>
              <a:rPr kumimoji="0" lang="en-US" sz="2800" b="1" i="0" u="none" strike="noStrike" cap="none" normalizeH="0" baseline="0" dirty="0" smtClean="0">
                <a:ln>
                  <a:noFill/>
                </a:ln>
                <a:solidFill>
                  <a:schemeClr val="tx1"/>
                </a:solidFill>
                <a:effectLst/>
                <a:latin typeface="+mn-lt"/>
              </a:rPr>
              <a:t>Bodily Resurrection</a:t>
            </a:r>
          </a:p>
        </p:txBody>
      </p:sp>
      <p:sp>
        <p:nvSpPr>
          <p:cNvPr id="11" name="Rounded Rectangular Callout 10"/>
          <p:cNvSpPr/>
          <p:nvPr/>
        </p:nvSpPr>
        <p:spPr bwMode="auto">
          <a:xfrm>
            <a:off x="1981200" y="2400300"/>
            <a:ext cx="3200400" cy="533400"/>
          </a:xfrm>
          <a:prstGeom prst="wedgeRoundRectCallout">
            <a:avLst>
              <a:gd name="adj1" fmla="val -25452"/>
              <a:gd name="adj2" fmla="val 254071"/>
              <a:gd name="adj3" fmla="val 16667"/>
            </a:avLst>
          </a:prstGeom>
          <a:solidFill>
            <a:schemeClr val="bg2">
              <a:lumMod val="60000"/>
              <a:lumOff val="40000"/>
            </a:schemeClr>
          </a:solidFill>
          <a:ln w="9525" cap="flat" cmpd="sng" algn="ctr">
            <a:noFill/>
            <a:prstDash val="solid"/>
            <a:round/>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91440" tIns="45720" rIns="91440" bIns="45720" numCol="1" rtlCol="0" anchor="ctr" anchorCtr="0" compatLnSpc="1">
            <a:prstTxWarp prst="textNoShape">
              <a:avLst/>
            </a:prstTxWarp>
          </a:bodyPr>
          <a:lstStyle/>
          <a:p>
            <a:pPr algn="ctr" eaLnBrk="0" hangingPunct="0"/>
            <a:r>
              <a:rPr lang="en-US" sz="2800" b="1" i="1" dirty="0" err="1">
                <a:latin typeface="+mn-lt"/>
              </a:rPr>
              <a:t>Ek</a:t>
            </a:r>
            <a:r>
              <a:rPr lang="en-US" sz="2800" b="1" dirty="0">
                <a:latin typeface="+mn-lt"/>
              </a:rPr>
              <a:t> = “out of”</a:t>
            </a:r>
          </a:p>
        </p:txBody>
      </p:sp>
      <p:sp>
        <p:nvSpPr>
          <p:cNvPr id="12" name="Rounded Rectangular Callout 11"/>
          <p:cNvSpPr/>
          <p:nvPr/>
        </p:nvSpPr>
        <p:spPr bwMode="auto">
          <a:xfrm>
            <a:off x="5269230" y="1352550"/>
            <a:ext cx="2743200" cy="609600"/>
          </a:xfrm>
          <a:prstGeom prst="wedgeRoundRectCallout">
            <a:avLst>
              <a:gd name="adj1" fmla="val -65333"/>
              <a:gd name="adj2" fmla="val 379000"/>
              <a:gd name="adj3" fmla="val 16667"/>
            </a:avLst>
          </a:prstGeom>
          <a:solidFill>
            <a:schemeClr val="bg2">
              <a:lumMod val="60000"/>
              <a:lumOff val="40000"/>
            </a:schemeClr>
          </a:solidFill>
          <a:ln w="9525" cap="flat" cmpd="sng" algn="ctr">
            <a:noFill/>
            <a:prstDash val="solid"/>
            <a:round/>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91440" tIns="45720" rIns="91440" bIns="45720" numCol="1" rtlCol="0" anchor="ctr" anchorCtr="0" compatLnSpc="1">
            <a:prstTxWarp prst="textNoShape">
              <a:avLst/>
            </a:prstTxWarp>
          </a:bodyPr>
          <a:lstStyle/>
          <a:p>
            <a:pPr algn="ctr" eaLnBrk="0" hangingPunct="0"/>
            <a:r>
              <a:rPr lang="en-US" sz="2800" b="1" dirty="0">
                <a:latin typeface="+mn-lt"/>
              </a:rPr>
              <a:t>Dead [ones]</a:t>
            </a:r>
          </a:p>
        </p:txBody>
      </p:sp>
      <p:sp>
        <p:nvSpPr>
          <p:cNvPr id="13" name="Rounded Rectangular Callout 12"/>
          <p:cNvSpPr/>
          <p:nvPr/>
        </p:nvSpPr>
        <p:spPr bwMode="auto">
          <a:xfrm>
            <a:off x="6400800" y="2362200"/>
            <a:ext cx="2743200" cy="609600"/>
          </a:xfrm>
          <a:prstGeom prst="wedgeRoundRectCallout">
            <a:avLst>
              <a:gd name="adj1" fmla="val -49917"/>
              <a:gd name="adj2" fmla="val 296500"/>
              <a:gd name="adj3" fmla="val 16667"/>
            </a:avLst>
          </a:prstGeom>
          <a:solidFill>
            <a:schemeClr val="bg2">
              <a:lumMod val="60000"/>
              <a:lumOff val="40000"/>
            </a:schemeClr>
          </a:solidFill>
          <a:ln w="9525" cap="flat" cmpd="sng" algn="ctr">
            <a:noFill/>
            <a:prstDash val="solid"/>
            <a:round/>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91440" tIns="45720" rIns="91440" bIns="45720" numCol="1" rtlCol="0" anchor="ctr" anchorCtr="0" compatLnSpc="1">
            <a:prstTxWarp prst="textNoShape">
              <a:avLst/>
            </a:prstTxWarp>
          </a:bodyPr>
          <a:lstStyle/>
          <a:p>
            <a:pPr algn="ctr" eaLnBrk="0" hangingPunct="0"/>
            <a:r>
              <a:rPr lang="en-US" sz="2800" b="1" dirty="0">
                <a:latin typeface="+mn-lt"/>
              </a:rPr>
              <a:t>Dead [ones]</a:t>
            </a:r>
          </a:p>
        </p:txBody>
      </p:sp>
      <p:sp>
        <p:nvSpPr>
          <p:cNvPr id="14" name="Rounded Rectangular Callout 13"/>
          <p:cNvSpPr/>
          <p:nvPr/>
        </p:nvSpPr>
        <p:spPr bwMode="auto">
          <a:xfrm>
            <a:off x="1752600" y="5257800"/>
            <a:ext cx="6019800" cy="685800"/>
          </a:xfrm>
          <a:prstGeom prst="wedgeRoundRectCallout">
            <a:avLst>
              <a:gd name="adj1" fmla="val -14514"/>
              <a:gd name="adj2" fmla="val -113999"/>
              <a:gd name="adj3" fmla="val 16667"/>
            </a:avLst>
          </a:prstGeom>
          <a:solidFill>
            <a:schemeClr val="bg2">
              <a:lumMod val="60000"/>
              <a:lumOff val="40000"/>
            </a:schemeClr>
          </a:solidFill>
          <a:ln w="9525" cap="flat" cmpd="sng" algn="ctr">
            <a:noFill/>
            <a:prstDash val="solid"/>
            <a:round/>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91440" tIns="45720" rIns="91440" bIns="45720" numCol="1" rtlCol="0" anchor="ctr"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r>
              <a:rPr kumimoji="0" lang="en-US" sz="2800" b="1" i="0" u="none" strike="noStrike" cap="none" normalizeH="0" baseline="0" dirty="0" smtClean="0">
                <a:ln>
                  <a:noFill/>
                </a:ln>
                <a:solidFill>
                  <a:schemeClr val="tx1"/>
                </a:solidFill>
                <a:effectLst/>
                <a:latin typeface="+mn-lt"/>
              </a:rPr>
              <a:t>Why Not Bodily Resurrection?</a:t>
            </a:r>
          </a:p>
        </p:txBody>
      </p:sp>
    </p:spTree>
    <p:extLst>
      <p:ext uri="{BB962C8B-B14F-4D97-AF65-F5344CB8AC3E}">
        <p14:creationId xmlns:p14="http://schemas.microsoft.com/office/powerpoint/2010/main" val="2092403079"/>
      </p:ext>
    </p:extLst>
  </p:cSld>
  <p:clrMapOvr>
    <a:overrideClrMapping bg1="dk2" tx1="lt1" bg2="dk1" tx2="lt2" accent1="accent1" accent2="accent2" accent3="accent3" accent4="accent4" accent5="accent5" accent6="accent6" hlink="hlink" folHlink="folHlink"/>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down)">
                                      <p:cBhvr>
                                        <p:cTn id="7" dur="500"/>
                                        <p:tgtEl>
                                          <p:spTgt spid="10"/>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grpId="0" nodeType="clickEffect">
                                  <p:stCondLst>
                                    <p:cond delay="0"/>
                                  </p:stCondLst>
                                  <p:childTnLst>
                                    <p:set>
                                      <p:cBhvr>
                                        <p:cTn id="11" dur="1" fill="hold">
                                          <p:stCondLst>
                                            <p:cond delay="0"/>
                                          </p:stCondLst>
                                        </p:cTn>
                                        <p:tgtEl>
                                          <p:spTgt spid="11"/>
                                        </p:tgtEl>
                                        <p:attrNameLst>
                                          <p:attrName>style.visibility</p:attrName>
                                        </p:attrNameLst>
                                      </p:cBhvr>
                                      <p:to>
                                        <p:strVal val="visible"/>
                                      </p:to>
                                    </p:set>
                                    <p:animEffect transition="in" filter="wipe(down)">
                                      <p:cBhvr>
                                        <p:cTn id="12" dur="500"/>
                                        <p:tgtEl>
                                          <p:spTgt spid="11"/>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4" fill="hold" grpId="0" nodeType="clickEffect">
                                  <p:stCondLst>
                                    <p:cond delay="0"/>
                                  </p:stCondLst>
                                  <p:childTnLst>
                                    <p:set>
                                      <p:cBhvr>
                                        <p:cTn id="16" dur="1" fill="hold">
                                          <p:stCondLst>
                                            <p:cond delay="0"/>
                                          </p:stCondLst>
                                        </p:cTn>
                                        <p:tgtEl>
                                          <p:spTgt spid="12"/>
                                        </p:tgtEl>
                                        <p:attrNameLst>
                                          <p:attrName>style.visibility</p:attrName>
                                        </p:attrNameLst>
                                      </p:cBhvr>
                                      <p:to>
                                        <p:strVal val="visible"/>
                                      </p:to>
                                    </p:set>
                                    <p:animEffect transition="in" filter="wipe(down)">
                                      <p:cBhvr>
                                        <p:cTn id="17" dur="500"/>
                                        <p:tgtEl>
                                          <p:spTgt spid="12"/>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4" fill="hold" grpId="0" nodeType="clickEffect">
                                  <p:stCondLst>
                                    <p:cond delay="0"/>
                                  </p:stCondLst>
                                  <p:childTnLst>
                                    <p:set>
                                      <p:cBhvr>
                                        <p:cTn id="21" dur="1" fill="hold">
                                          <p:stCondLst>
                                            <p:cond delay="0"/>
                                          </p:stCondLst>
                                        </p:cTn>
                                        <p:tgtEl>
                                          <p:spTgt spid="13"/>
                                        </p:tgtEl>
                                        <p:attrNameLst>
                                          <p:attrName>style.visibility</p:attrName>
                                        </p:attrNameLst>
                                      </p:cBhvr>
                                      <p:to>
                                        <p:strVal val="visible"/>
                                      </p:to>
                                    </p:set>
                                    <p:animEffect transition="in" filter="wipe(down)">
                                      <p:cBhvr>
                                        <p:cTn id="22" dur="500"/>
                                        <p:tgtEl>
                                          <p:spTgt spid="13"/>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1" fill="hold" grpId="0" nodeType="clickEffect">
                                  <p:stCondLst>
                                    <p:cond delay="0"/>
                                  </p:stCondLst>
                                  <p:childTnLst>
                                    <p:set>
                                      <p:cBhvr>
                                        <p:cTn id="26" dur="1" fill="hold">
                                          <p:stCondLst>
                                            <p:cond delay="0"/>
                                          </p:stCondLst>
                                        </p:cTn>
                                        <p:tgtEl>
                                          <p:spTgt spid="14"/>
                                        </p:tgtEl>
                                        <p:attrNameLst>
                                          <p:attrName>style.visibility</p:attrName>
                                        </p:attrNameLst>
                                      </p:cBhvr>
                                      <p:to>
                                        <p:strVal val="visible"/>
                                      </p:to>
                                    </p:set>
                                    <p:animEffect transition="in" filter="wipe(up)">
                                      <p:cBhvr>
                                        <p:cTn id="27"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1" grpId="0" animBg="1"/>
      <p:bldP spid="12" grpId="0" animBg="1"/>
      <p:bldP spid="13" grpId="0" animBg="1"/>
      <p:bldP spid="14" grpId="0" animBg="1"/>
    </p:bldLst>
  </p:timing>
</p:sld>
</file>

<file path=ppt/slides/slide394.xml><?xml version="1.0" encoding="utf-8"?>
<p:sld xmlns:a="http://schemas.openxmlformats.org/drawingml/2006/main" xmlns:r="http://schemas.openxmlformats.org/officeDocument/2006/relationships" xmlns:p="http://schemas.openxmlformats.org/presentationml/2006/main" showMasterSp="0">
  <p:cSld>
    <p:bg>
      <p:bgPr>
        <a:blipFill dpi="0" rotWithShape="1">
          <a:blip r:embed="rId3">
            <a:lum/>
          </a:blip>
          <a:srcRect/>
          <a:stretch>
            <a:fillRect l="-15000" r="-15000"/>
          </a:stretch>
        </a:blipFill>
        <a:effectLst/>
      </p:bgPr>
    </p:bg>
    <p:spTree>
      <p:nvGrpSpPr>
        <p:cNvPr id="1" name=""/>
        <p:cNvGrpSpPr/>
        <p:nvPr/>
      </p:nvGrpSpPr>
      <p:grpSpPr>
        <a:xfrm>
          <a:off x="0" y="0"/>
          <a:ext cx="0" cy="0"/>
          <a:chOff x="0" y="0"/>
          <a:chExt cx="0" cy="0"/>
        </a:xfrm>
      </p:grpSpPr>
      <p:sp>
        <p:nvSpPr>
          <p:cNvPr id="3" name="Title 2"/>
          <p:cNvSpPr>
            <a:spLocks noGrp="1"/>
          </p:cNvSpPr>
          <p:nvPr>
            <p:ph type="ctrTitle" sz="quarter"/>
          </p:nvPr>
        </p:nvSpPr>
        <p:spPr>
          <a:solidFill>
            <a:srgbClr val="C00000"/>
          </a:solidFill>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a:lstStyle/>
          <a:p>
            <a:pPr>
              <a:defRPr/>
            </a:pPr>
            <a:r>
              <a:rPr lang="en-US" dirty="0"/>
              <a:t>Final Judgment</a:t>
            </a:r>
            <a:br>
              <a:rPr lang="en-US" dirty="0"/>
            </a:br>
            <a:r>
              <a:rPr lang="en-US" dirty="0"/>
              <a:t>In AD 70</a:t>
            </a:r>
          </a:p>
        </p:txBody>
      </p:sp>
      <p:sp>
        <p:nvSpPr>
          <p:cNvPr id="4" name="Subtitle 3"/>
          <p:cNvSpPr>
            <a:spLocks noGrp="1"/>
          </p:cNvSpPr>
          <p:nvPr>
            <p:ph type="subTitle" sz="quarter" idx="1"/>
          </p:nvPr>
        </p:nvSpPr>
        <p:spPr/>
        <p:txBody>
          <a:bodyPr/>
          <a:lstStyle/>
          <a:p>
            <a:pPr>
              <a:defRPr/>
            </a:pPr>
            <a:endParaRPr lang="en-US"/>
          </a:p>
        </p:txBody>
      </p:sp>
      <p:sp>
        <p:nvSpPr>
          <p:cNvPr id="2" name="Slide Number Placeholder 1"/>
          <p:cNvSpPr>
            <a:spLocks noGrp="1"/>
          </p:cNvSpPr>
          <p:nvPr>
            <p:ph type="sldNum" sz="quarter" idx="12"/>
          </p:nvPr>
        </p:nvSpPr>
        <p:spPr/>
        <p:txBody>
          <a:bodyPr/>
          <a:lstStyle/>
          <a:p>
            <a:pPr>
              <a:defRPr/>
            </a:pPr>
            <a:fld id="{F3F8F718-85F9-49B0-BFF9-FABD8FCFCD39}" type="slidenum">
              <a:rPr lang="en-US"/>
              <a:pPr>
                <a:defRPr/>
              </a:pPr>
              <a:t>394</a:t>
            </a:fld>
            <a:endParaRPr lang="en-US"/>
          </a:p>
        </p:txBody>
      </p:sp>
      <p:sp>
        <p:nvSpPr>
          <p:cNvPr id="6" name="Footer Placeholder 5"/>
          <p:cNvSpPr>
            <a:spLocks noGrp="1"/>
          </p:cNvSpPr>
          <p:nvPr>
            <p:ph type="ftr" sz="quarter" idx="11"/>
          </p:nvPr>
        </p:nvSpPr>
        <p:spPr/>
        <p:txBody>
          <a:bodyPr/>
          <a:lstStyle/>
          <a:p>
            <a:pPr>
              <a:defRPr/>
            </a:pPr>
            <a:r>
              <a:rPr lang="en-US" smtClean="0"/>
              <a:t>Kevin Kay</a:t>
            </a:r>
            <a:endParaRPr lang="en-US"/>
          </a:p>
        </p:txBody>
      </p:sp>
    </p:spTree>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par>
    </p:tnLst>
  </p:timing>
</p:sld>
</file>

<file path=ppt/slides/slide3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defRPr/>
            </a:pPr>
            <a:r>
              <a:rPr lang="en-US" sz="4200" dirty="0" smtClean="0">
                <a:solidFill>
                  <a:srgbClr val="FF0000"/>
                </a:solidFill>
              </a:rPr>
              <a:t>Final Judgment In AD 70</a:t>
            </a:r>
            <a:endParaRPr lang="en-US" sz="4200" dirty="0">
              <a:solidFill>
                <a:srgbClr val="FF0000"/>
              </a:solidFill>
            </a:endParaRPr>
          </a:p>
        </p:txBody>
      </p:sp>
      <p:sp>
        <p:nvSpPr>
          <p:cNvPr id="3" name="Content Placeholder 2"/>
          <p:cNvSpPr>
            <a:spLocks noGrp="1"/>
          </p:cNvSpPr>
          <p:nvPr>
            <p:ph idx="1"/>
          </p:nvPr>
        </p:nvSpPr>
        <p:spPr>
          <a:xfrm>
            <a:off x="457200" y="1524000"/>
            <a:ext cx="8229600" cy="4606925"/>
          </a:xfrm>
        </p:spPr>
        <p:txBody>
          <a:bodyPr/>
          <a:lstStyle/>
          <a:p>
            <a:pPr marL="463550" indent="-463550">
              <a:spcBef>
                <a:spcPts val="0"/>
              </a:spcBef>
              <a:spcAft>
                <a:spcPts val="3600"/>
              </a:spcAft>
              <a:defRPr/>
            </a:pPr>
            <a:r>
              <a:rPr lang="en-US" sz="2800" b="1" dirty="0">
                <a:solidFill>
                  <a:srgbClr val="FFFF00"/>
                </a:solidFill>
                <a:effectLst/>
              </a:rPr>
              <a:t>Final judgment</a:t>
            </a:r>
            <a:r>
              <a:rPr lang="en-US" sz="2800" dirty="0">
                <a:solidFill>
                  <a:srgbClr val="FFFF00"/>
                </a:solidFill>
                <a:effectLst/>
              </a:rPr>
              <a:t> </a:t>
            </a:r>
            <a:r>
              <a:rPr lang="en-US" sz="2800" dirty="0">
                <a:effectLst/>
              </a:rPr>
              <a:t>would occur at </a:t>
            </a:r>
            <a:r>
              <a:rPr lang="en-US" sz="2800" b="1" dirty="0">
                <a:solidFill>
                  <a:srgbClr val="FFFF00"/>
                </a:solidFill>
                <a:effectLst/>
              </a:rPr>
              <a:t>Christ’s appearing</a:t>
            </a:r>
            <a:r>
              <a:rPr lang="en-US" sz="2800" dirty="0">
                <a:effectLst/>
              </a:rPr>
              <a:t>  </a:t>
            </a:r>
            <a:r>
              <a:rPr lang="en-US" sz="2800" dirty="0" smtClean="0">
                <a:effectLst/>
              </a:rPr>
              <a:t>(2 </a:t>
            </a:r>
            <a:r>
              <a:rPr lang="en-US" sz="2800" dirty="0">
                <a:effectLst/>
              </a:rPr>
              <a:t>Tim. </a:t>
            </a:r>
            <a:r>
              <a:rPr lang="en-US" sz="2800" dirty="0" smtClean="0">
                <a:effectLst/>
              </a:rPr>
              <a:t>4:1)</a:t>
            </a:r>
          </a:p>
          <a:p>
            <a:pPr marL="463550" indent="-463550">
              <a:spcBef>
                <a:spcPts val="0"/>
              </a:spcBef>
              <a:spcAft>
                <a:spcPts val="3600"/>
              </a:spcAft>
              <a:defRPr/>
            </a:pPr>
            <a:r>
              <a:rPr lang="en-US" sz="2800" dirty="0">
                <a:effectLst/>
              </a:rPr>
              <a:t>Christ’s coming was </a:t>
            </a:r>
            <a:r>
              <a:rPr lang="en-US" sz="2800" b="1" dirty="0">
                <a:solidFill>
                  <a:srgbClr val="FFFF00"/>
                </a:solidFill>
                <a:effectLst/>
              </a:rPr>
              <a:t>imminent</a:t>
            </a:r>
            <a:r>
              <a:rPr lang="en-US" sz="2800" dirty="0">
                <a:effectLst/>
              </a:rPr>
              <a:t> in the first century  (Jas. 5:7-8; 1 Pet. 4:7, </a:t>
            </a:r>
            <a:r>
              <a:rPr lang="en-US" sz="2800" dirty="0" smtClean="0">
                <a:effectLst/>
              </a:rPr>
              <a:t>17)</a:t>
            </a:r>
          </a:p>
          <a:p>
            <a:pPr marL="463550" indent="-463550">
              <a:spcBef>
                <a:spcPts val="0"/>
              </a:spcBef>
              <a:spcAft>
                <a:spcPts val="3600"/>
              </a:spcAft>
              <a:defRPr/>
            </a:pPr>
            <a:r>
              <a:rPr lang="en-US" sz="2800" dirty="0">
                <a:effectLst/>
              </a:rPr>
              <a:t>The </a:t>
            </a:r>
            <a:r>
              <a:rPr lang="en-US" sz="2800" b="1" dirty="0">
                <a:solidFill>
                  <a:srgbClr val="FFFF00"/>
                </a:solidFill>
                <a:effectLst/>
              </a:rPr>
              <a:t>only imminent coming</a:t>
            </a:r>
            <a:r>
              <a:rPr lang="en-US" sz="2800" dirty="0">
                <a:solidFill>
                  <a:srgbClr val="FFFF00"/>
                </a:solidFill>
                <a:effectLst/>
              </a:rPr>
              <a:t> </a:t>
            </a:r>
            <a:r>
              <a:rPr lang="en-US" sz="2800" dirty="0">
                <a:effectLst/>
              </a:rPr>
              <a:t>of Christ was His </a:t>
            </a:r>
            <a:r>
              <a:rPr lang="en-US" sz="2800" b="1" dirty="0">
                <a:solidFill>
                  <a:srgbClr val="FFFF00"/>
                </a:solidFill>
                <a:effectLst/>
              </a:rPr>
              <a:t>coming in judgment on Jerusalem</a:t>
            </a:r>
            <a:r>
              <a:rPr lang="en-US" sz="2800" dirty="0">
                <a:solidFill>
                  <a:srgbClr val="FFFF00"/>
                </a:solidFill>
                <a:effectLst/>
              </a:rPr>
              <a:t> </a:t>
            </a:r>
            <a:r>
              <a:rPr lang="en-US" sz="2800" dirty="0">
                <a:effectLst/>
              </a:rPr>
              <a:t>in AD </a:t>
            </a:r>
            <a:r>
              <a:rPr lang="en-US" sz="2800" dirty="0" smtClean="0">
                <a:effectLst/>
              </a:rPr>
              <a:t>70</a:t>
            </a:r>
          </a:p>
          <a:p>
            <a:pPr marL="463550" indent="-463550">
              <a:spcBef>
                <a:spcPts val="0"/>
              </a:spcBef>
              <a:spcAft>
                <a:spcPts val="3600"/>
              </a:spcAft>
              <a:defRPr/>
            </a:pPr>
            <a:r>
              <a:rPr lang="en-US" sz="2800" dirty="0" smtClean="0">
                <a:effectLst/>
              </a:rPr>
              <a:t>Therefore, </a:t>
            </a:r>
            <a:r>
              <a:rPr lang="en-US" sz="2800" b="1" dirty="0" smtClean="0">
                <a:solidFill>
                  <a:srgbClr val="FFFF00"/>
                </a:solidFill>
                <a:effectLst/>
              </a:rPr>
              <a:t>final judgment came in AD 70</a:t>
            </a:r>
            <a:endParaRPr lang="en-US" sz="2800" b="1" dirty="0">
              <a:solidFill>
                <a:srgbClr val="FFFF00"/>
              </a:solidFill>
            </a:endParaRPr>
          </a:p>
        </p:txBody>
      </p:sp>
      <p:sp>
        <p:nvSpPr>
          <p:cNvPr id="4" name="Slide Number Placeholder 3"/>
          <p:cNvSpPr>
            <a:spLocks noGrp="1"/>
          </p:cNvSpPr>
          <p:nvPr>
            <p:ph type="sldNum" sz="quarter" idx="12"/>
          </p:nvPr>
        </p:nvSpPr>
        <p:spPr/>
        <p:txBody>
          <a:bodyPr/>
          <a:lstStyle/>
          <a:p>
            <a:pPr>
              <a:defRPr/>
            </a:pPr>
            <a:fld id="{22292AE7-DA69-425D-965A-5B0AC3C1FF77}" type="slidenum">
              <a:rPr lang="en-US">
                <a:solidFill>
                  <a:prstClr val="white"/>
                </a:solidFill>
              </a:rPr>
              <a:pPr>
                <a:defRPr/>
              </a:pPr>
              <a:t>395</a:t>
            </a:fld>
            <a:endParaRPr lang="en-US">
              <a:solidFill>
                <a:prstClr val="white"/>
              </a:solidFill>
            </a:endParaRPr>
          </a:p>
        </p:txBody>
      </p:sp>
      <p:sp>
        <p:nvSpPr>
          <p:cNvPr id="6" name="Footer Placeholder 5"/>
          <p:cNvSpPr>
            <a:spLocks noGrp="1"/>
          </p:cNvSpPr>
          <p:nvPr>
            <p:ph type="ftr" sz="quarter" idx="11"/>
          </p:nvPr>
        </p:nvSpPr>
        <p:spPr/>
        <p:txBody>
          <a:bodyPr/>
          <a:lstStyle/>
          <a:p>
            <a:pPr>
              <a:defRPr/>
            </a:pPr>
            <a:r>
              <a:rPr lang="en-US" smtClean="0"/>
              <a:t>Kevin Kay</a:t>
            </a:r>
            <a:endParaRPr lang="en-US"/>
          </a:p>
        </p:txBody>
      </p:sp>
    </p:spTree>
    <p:extLst>
      <p:ext uri="{BB962C8B-B14F-4D97-AF65-F5344CB8AC3E}">
        <p14:creationId xmlns:p14="http://schemas.microsoft.com/office/powerpoint/2010/main" val="2042269060"/>
      </p:ext>
    </p:extLst>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p:cTn id="7" dur="500" fill="hold"/>
                                        <p:tgtEl>
                                          <p:spTgt spid="3">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3">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3">
                                            <p:txEl>
                                              <p:pRg st="0" end="0"/>
                                            </p:txEl>
                                          </p:spTgt>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3">
                                            <p:txEl>
                                              <p:pRg st="1" end="1"/>
                                            </p:txEl>
                                          </p:spTgt>
                                        </p:tgtEl>
                                        <p:attrNameLst>
                                          <p:attrName>style.visibility</p:attrName>
                                        </p:attrNameLst>
                                      </p:cBhvr>
                                      <p:to>
                                        <p:strVal val="visible"/>
                                      </p:to>
                                    </p:set>
                                    <p:anim calcmode="lin" valueType="num">
                                      <p:cBhvr>
                                        <p:cTn id="14" dur="500" fill="hold"/>
                                        <p:tgtEl>
                                          <p:spTgt spid="3">
                                            <p:txEl>
                                              <p:pRg st="1" end="1"/>
                                            </p:txEl>
                                          </p:spTgt>
                                        </p:tgtEl>
                                        <p:attrNameLst>
                                          <p:attrName>ppt_w</p:attrName>
                                        </p:attrNameLst>
                                      </p:cBhvr>
                                      <p:tavLst>
                                        <p:tav tm="0">
                                          <p:val>
                                            <p:fltVal val="0"/>
                                          </p:val>
                                        </p:tav>
                                        <p:tav tm="100000">
                                          <p:val>
                                            <p:strVal val="#ppt_w"/>
                                          </p:val>
                                        </p:tav>
                                      </p:tavLst>
                                    </p:anim>
                                    <p:anim calcmode="lin" valueType="num">
                                      <p:cBhvr>
                                        <p:cTn id="15" dur="500" fill="hold"/>
                                        <p:tgtEl>
                                          <p:spTgt spid="3">
                                            <p:txEl>
                                              <p:pRg st="1" end="1"/>
                                            </p:txEl>
                                          </p:spTgt>
                                        </p:tgtEl>
                                        <p:attrNameLst>
                                          <p:attrName>ppt_h</p:attrName>
                                        </p:attrNameLst>
                                      </p:cBhvr>
                                      <p:tavLst>
                                        <p:tav tm="0">
                                          <p:val>
                                            <p:fltVal val="0"/>
                                          </p:val>
                                        </p:tav>
                                        <p:tav tm="100000">
                                          <p:val>
                                            <p:strVal val="#ppt_h"/>
                                          </p:val>
                                        </p:tav>
                                      </p:tavLst>
                                    </p:anim>
                                    <p:animEffect transition="in" filter="fade">
                                      <p:cBhvr>
                                        <p:cTn id="16" dur="500"/>
                                        <p:tgtEl>
                                          <p:spTgt spid="3">
                                            <p:txEl>
                                              <p:pRg st="1" end="1"/>
                                            </p:txEl>
                                          </p:spTgt>
                                        </p:tgtEl>
                                      </p:cBhvr>
                                    </p:animEffect>
                                  </p:childTnLst>
                                </p:cTn>
                              </p:par>
                            </p:childTnLst>
                          </p:cTn>
                        </p:par>
                      </p:childTnLst>
                    </p:cTn>
                  </p:par>
                  <p:par>
                    <p:cTn id="17" fill="hold">
                      <p:stCondLst>
                        <p:cond delay="indefinite"/>
                      </p:stCondLst>
                      <p:childTnLst>
                        <p:par>
                          <p:cTn id="18" fill="hold">
                            <p:stCondLst>
                              <p:cond delay="0"/>
                            </p:stCondLst>
                            <p:childTnLst>
                              <p:par>
                                <p:cTn id="19" presetID="53" presetClass="entr" presetSubtype="16" fill="hold" grpId="0" nodeType="clickEffect">
                                  <p:stCondLst>
                                    <p:cond delay="0"/>
                                  </p:stCondLst>
                                  <p:childTnLst>
                                    <p:set>
                                      <p:cBhvr>
                                        <p:cTn id="20" dur="1" fill="hold">
                                          <p:stCondLst>
                                            <p:cond delay="0"/>
                                          </p:stCondLst>
                                        </p:cTn>
                                        <p:tgtEl>
                                          <p:spTgt spid="3">
                                            <p:txEl>
                                              <p:pRg st="2" end="2"/>
                                            </p:txEl>
                                          </p:spTgt>
                                        </p:tgtEl>
                                        <p:attrNameLst>
                                          <p:attrName>style.visibility</p:attrName>
                                        </p:attrNameLst>
                                      </p:cBhvr>
                                      <p:to>
                                        <p:strVal val="visible"/>
                                      </p:to>
                                    </p:set>
                                    <p:anim calcmode="lin" valueType="num">
                                      <p:cBhvr>
                                        <p:cTn id="21" dur="500" fill="hold"/>
                                        <p:tgtEl>
                                          <p:spTgt spid="3">
                                            <p:txEl>
                                              <p:pRg st="2" end="2"/>
                                            </p:txEl>
                                          </p:spTgt>
                                        </p:tgtEl>
                                        <p:attrNameLst>
                                          <p:attrName>ppt_w</p:attrName>
                                        </p:attrNameLst>
                                      </p:cBhvr>
                                      <p:tavLst>
                                        <p:tav tm="0">
                                          <p:val>
                                            <p:fltVal val="0"/>
                                          </p:val>
                                        </p:tav>
                                        <p:tav tm="100000">
                                          <p:val>
                                            <p:strVal val="#ppt_w"/>
                                          </p:val>
                                        </p:tav>
                                      </p:tavLst>
                                    </p:anim>
                                    <p:anim calcmode="lin" valueType="num">
                                      <p:cBhvr>
                                        <p:cTn id="22" dur="500" fill="hold"/>
                                        <p:tgtEl>
                                          <p:spTgt spid="3">
                                            <p:txEl>
                                              <p:pRg st="2" end="2"/>
                                            </p:txEl>
                                          </p:spTgt>
                                        </p:tgtEl>
                                        <p:attrNameLst>
                                          <p:attrName>ppt_h</p:attrName>
                                        </p:attrNameLst>
                                      </p:cBhvr>
                                      <p:tavLst>
                                        <p:tav tm="0">
                                          <p:val>
                                            <p:fltVal val="0"/>
                                          </p:val>
                                        </p:tav>
                                        <p:tav tm="100000">
                                          <p:val>
                                            <p:strVal val="#ppt_h"/>
                                          </p:val>
                                        </p:tav>
                                      </p:tavLst>
                                    </p:anim>
                                    <p:animEffect transition="in" filter="fade">
                                      <p:cBhvr>
                                        <p:cTn id="23" dur="500"/>
                                        <p:tgtEl>
                                          <p:spTgt spid="3">
                                            <p:txEl>
                                              <p:pRg st="2" end="2"/>
                                            </p:txEl>
                                          </p:spTgt>
                                        </p:tgtEl>
                                      </p:cBhvr>
                                    </p:animEffect>
                                  </p:childTnLst>
                                </p:cTn>
                              </p:par>
                            </p:childTnLst>
                          </p:cTn>
                        </p:par>
                      </p:childTnLst>
                    </p:cTn>
                  </p:par>
                  <p:par>
                    <p:cTn id="24" fill="hold">
                      <p:stCondLst>
                        <p:cond delay="indefinite"/>
                      </p:stCondLst>
                      <p:childTnLst>
                        <p:par>
                          <p:cTn id="25" fill="hold">
                            <p:stCondLst>
                              <p:cond delay="0"/>
                            </p:stCondLst>
                            <p:childTnLst>
                              <p:par>
                                <p:cTn id="26" presetID="53" presetClass="entr" presetSubtype="16" fill="hold" grpId="0" nodeType="clickEffect">
                                  <p:stCondLst>
                                    <p:cond delay="0"/>
                                  </p:stCondLst>
                                  <p:childTnLst>
                                    <p:set>
                                      <p:cBhvr>
                                        <p:cTn id="27" dur="1" fill="hold">
                                          <p:stCondLst>
                                            <p:cond delay="0"/>
                                          </p:stCondLst>
                                        </p:cTn>
                                        <p:tgtEl>
                                          <p:spTgt spid="3">
                                            <p:txEl>
                                              <p:pRg st="3" end="3"/>
                                            </p:txEl>
                                          </p:spTgt>
                                        </p:tgtEl>
                                        <p:attrNameLst>
                                          <p:attrName>style.visibility</p:attrName>
                                        </p:attrNameLst>
                                      </p:cBhvr>
                                      <p:to>
                                        <p:strVal val="visible"/>
                                      </p:to>
                                    </p:set>
                                    <p:anim calcmode="lin" valueType="num">
                                      <p:cBhvr>
                                        <p:cTn id="28" dur="500" fill="hold"/>
                                        <p:tgtEl>
                                          <p:spTgt spid="3">
                                            <p:txEl>
                                              <p:pRg st="3" end="3"/>
                                            </p:txEl>
                                          </p:spTgt>
                                        </p:tgtEl>
                                        <p:attrNameLst>
                                          <p:attrName>ppt_w</p:attrName>
                                        </p:attrNameLst>
                                      </p:cBhvr>
                                      <p:tavLst>
                                        <p:tav tm="0">
                                          <p:val>
                                            <p:fltVal val="0"/>
                                          </p:val>
                                        </p:tav>
                                        <p:tav tm="100000">
                                          <p:val>
                                            <p:strVal val="#ppt_w"/>
                                          </p:val>
                                        </p:tav>
                                      </p:tavLst>
                                    </p:anim>
                                    <p:anim calcmode="lin" valueType="num">
                                      <p:cBhvr>
                                        <p:cTn id="29" dur="500" fill="hold"/>
                                        <p:tgtEl>
                                          <p:spTgt spid="3">
                                            <p:txEl>
                                              <p:pRg st="3" end="3"/>
                                            </p:txEl>
                                          </p:spTgt>
                                        </p:tgtEl>
                                        <p:attrNameLst>
                                          <p:attrName>ppt_h</p:attrName>
                                        </p:attrNameLst>
                                      </p:cBhvr>
                                      <p:tavLst>
                                        <p:tav tm="0">
                                          <p:val>
                                            <p:fltVal val="0"/>
                                          </p:val>
                                        </p:tav>
                                        <p:tav tm="100000">
                                          <p:val>
                                            <p:strVal val="#ppt_h"/>
                                          </p:val>
                                        </p:tav>
                                      </p:tavLst>
                                    </p:anim>
                                    <p:animEffect transition="in" filter="fade">
                                      <p:cBhvr>
                                        <p:cTn id="30" dur="500"/>
                                        <p:tgtEl>
                                          <p:spTgt spid="3">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3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7"/>
          <p:cNvSpPr>
            <a:spLocks noGrp="1"/>
          </p:cNvSpPr>
          <p:nvPr>
            <p:ph type="title"/>
          </p:nvPr>
        </p:nvSpPr>
        <p:spPr/>
        <p:txBody>
          <a:bodyPr/>
          <a:lstStyle/>
          <a:p>
            <a:r>
              <a:rPr lang="en-US" i="1" dirty="0" smtClean="0">
                <a:solidFill>
                  <a:srgbClr val="FF0000"/>
                </a:solidFill>
              </a:rPr>
              <a:t>Mello</a:t>
            </a:r>
            <a:r>
              <a:rPr lang="en-US" dirty="0" smtClean="0">
                <a:solidFill>
                  <a:srgbClr val="FF0000"/>
                </a:solidFill>
              </a:rPr>
              <a:t> = Immediacy</a:t>
            </a:r>
            <a:endParaRPr lang="en-US" dirty="0">
              <a:solidFill>
                <a:srgbClr val="FF0000"/>
              </a:solidFill>
            </a:endParaRPr>
          </a:p>
        </p:txBody>
      </p:sp>
      <p:sp>
        <p:nvSpPr>
          <p:cNvPr id="9" name="Content Placeholder 8"/>
          <p:cNvSpPr>
            <a:spLocks noGrp="1"/>
          </p:cNvSpPr>
          <p:nvPr>
            <p:ph idx="1"/>
          </p:nvPr>
        </p:nvSpPr>
        <p:spPr>
          <a:xfrm>
            <a:off x="457200" y="1447800"/>
            <a:ext cx="8229600" cy="4683125"/>
          </a:xfrm>
        </p:spPr>
        <p:txBody>
          <a:bodyPr/>
          <a:lstStyle/>
          <a:p>
            <a:pPr marL="0" indent="457200">
              <a:spcBef>
                <a:spcPts val="0"/>
              </a:spcBef>
              <a:buNone/>
              <a:defRPr/>
            </a:pPr>
            <a:r>
              <a:rPr lang="en-US" sz="2800" i="1" dirty="0">
                <a:effectLst/>
              </a:rPr>
              <a:t>Max King</a:t>
            </a:r>
            <a:r>
              <a:rPr lang="en-US" sz="2800" dirty="0">
                <a:effectLst/>
              </a:rPr>
              <a:t>:  “Paul said God was </a:t>
            </a:r>
            <a:r>
              <a:rPr lang="en-US" sz="2800" b="1" i="1" dirty="0">
                <a:solidFill>
                  <a:srgbClr val="FFFF00"/>
                </a:solidFill>
                <a:effectLst/>
              </a:rPr>
              <a:t>about</a:t>
            </a:r>
            <a:r>
              <a:rPr lang="en-US" sz="2800" b="1" dirty="0">
                <a:solidFill>
                  <a:srgbClr val="FFFF00"/>
                </a:solidFill>
                <a:effectLst/>
              </a:rPr>
              <a:t> (</a:t>
            </a:r>
            <a:r>
              <a:rPr lang="en-US" sz="2800" b="1" i="1" dirty="0" err="1">
                <a:solidFill>
                  <a:srgbClr val="FFFF00"/>
                </a:solidFill>
                <a:effectLst/>
              </a:rPr>
              <a:t>mello</a:t>
            </a:r>
            <a:r>
              <a:rPr lang="en-US" sz="2800" b="1" dirty="0">
                <a:solidFill>
                  <a:srgbClr val="FFFF00"/>
                </a:solidFill>
                <a:effectLst/>
              </a:rPr>
              <a:t>) to judge the </a:t>
            </a:r>
            <a:r>
              <a:rPr lang="en-US" sz="2800" b="1" dirty="0" smtClean="0">
                <a:solidFill>
                  <a:srgbClr val="FFFF00"/>
                </a:solidFill>
                <a:effectLst/>
              </a:rPr>
              <a:t>world</a:t>
            </a:r>
            <a:r>
              <a:rPr lang="en-US" sz="2800" dirty="0">
                <a:effectLst/>
              </a:rPr>
              <a:t> [Acts 17:31]</a:t>
            </a:r>
            <a:r>
              <a:rPr lang="en-US" sz="2800" dirty="0" smtClean="0">
                <a:effectLst/>
              </a:rPr>
              <a:t>. </a:t>
            </a:r>
            <a:r>
              <a:rPr lang="en-US" sz="2800" dirty="0">
                <a:effectLst/>
              </a:rPr>
              <a:t>This word ‘</a:t>
            </a:r>
            <a:r>
              <a:rPr lang="en-US" sz="2800" dirty="0" err="1">
                <a:effectLst/>
              </a:rPr>
              <a:t>mello</a:t>
            </a:r>
            <a:r>
              <a:rPr lang="en-US" sz="2800" dirty="0">
                <a:effectLst/>
              </a:rPr>
              <a:t>,’ where found in the present, active, indicative tense signifies, not only </a:t>
            </a:r>
            <a:r>
              <a:rPr lang="en-US" sz="2800" b="1" i="1" dirty="0">
                <a:solidFill>
                  <a:srgbClr val="FFFF00"/>
                </a:solidFill>
                <a:effectLst/>
              </a:rPr>
              <a:t>intention</a:t>
            </a:r>
            <a:r>
              <a:rPr lang="en-US" sz="2800" b="1" dirty="0">
                <a:solidFill>
                  <a:srgbClr val="FFFF00"/>
                </a:solidFill>
                <a:effectLst/>
              </a:rPr>
              <a:t> of purpose </a:t>
            </a:r>
            <a:r>
              <a:rPr lang="en-US" sz="2800" dirty="0">
                <a:effectLst/>
              </a:rPr>
              <a:t>but also </a:t>
            </a:r>
            <a:r>
              <a:rPr lang="en-US" sz="2800" b="1" i="1" dirty="0">
                <a:solidFill>
                  <a:srgbClr val="FFFF00"/>
                </a:solidFill>
                <a:effectLst/>
              </a:rPr>
              <a:t>nearness</a:t>
            </a:r>
            <a:r>
              <a:rPr lang="en-US" sz="2800" b="1" dirty="0">
                <a:solidFill>
                  <a:srgbClr val="FFFF00"/>
                </a:solidFill>
                <a:effectLst/>
              </a:rPr>
              <a:t> of action</a:t>
            </a:r>
            <a:r>
              <a:rPr lang="en-US" sz="2800" dirty="0">
                <a:effectLst/>
              </a:rPr>
              <a:t>, meaning </a:t>
            </a:r>
            <a:r>
              <a:rPr lang="en-US" sz="2800" b="1" dirty="0">
                <a:solidFill>
                  <a:srgbClr val="FFFF00"/>
                </a:solidFill>
                <a:effectLst/>
              </a:rPr>
              <a:t>at the point of</a:t>
            </a:r>
            <a:r>
              <a:rPr lang="en-US" sz="2800" dirty="0">
                <a:effectLst/>
              </a:rPr>
              <a:t>, or </a:t>
            </a:r>
            <a:r>
              <a:rPr lang="en-US" sz="2800" b="1" dirty="0">
                <a:solidFill>
                  <a:srgbClr val="FFFF00"/>
                </a:solidFill>
                <a:effectLst/>
              </a:rPr>
              <a:t>ready to do </a:t>
            </a:r>
            <a:r>
              <a:rPr lang="en-US" sz="2800" dirty="0">
                <a:effectLst/>
              </a:rPr>
              <a:t>what has been stated. Had Paul meant to teach judgment of 2000 or more years’ future, he certainly would not have used </a:t>
            </a:r>
            <a:r>
              <a:rPr lang="en-US" sz="2800" dirty="0" err="1">
                <a:effectLst/>
              </a:rPr>
              <a:t>mello</a:t>
            </a:r>
            <a:r>
              <a:rPr lang="en-US" sz="2800" dirty="0">
                <a:effectLst/>
              </a:rPr>
              <a:t> in any tense, especially in the present tense. Therefore </a:t>
            </a:r>
            <a:r>
              <a:rPr lang="en-US" sz="2800" b="1" dirty="0">
                <a:solidFill>
                  <a:srgbClr val="FFFF00"/>
                </a:solidFill>
                <a:effectLst/>
              </a:rPr>
              <a:t>the </a:t>
            </a:r>
            <a:r>
              <a:rPr lang="en-US" sz="2800" b="1" dirty="0" smtClean="0">
                <a:solidFill>
                  <a:srgbClr val="FFFF00"/>
                </a:solidFill>
                <a:effectLst/>
              </a:rPr>
              <a:t>judgment of </a:t>
            </a:r>
            <a:r>
              <a:rPr lang="en-US" sz="2800" b="1" dirty="0">
                <a:solidFill>
                  <a:srgbClr val="FFFF00"/>
                </a:solidFill>
                <a:effectLst/>
              </a:rPr>
              <a:t>the </a:t>
            </a:r>
            <a:r>
              <a:rPr lang="en-US" sz="2800" b="1" dirty="0" smtClean="0">
                <a:solidFill>
                  <a:srgbClr val="FFFF00"/>
                </a:solidFill>
                <a:effectLst/>
              </a:rPr>
              <a:t>habitable</a:t>
            </a:r>
            <a:endParaRPr lang="en-US" sz="2800" b="1" dirty="0">
              <a:solidFill>
                <a:srgbClr val="FFFF00"/>
              </a:solidFill>
            </a:endParaRPr>
          </a:p>
        </p:txBody>
      </p:sp>
      <p:sp>
        <p:nvSpPr>
          <p:cNvPr id="7" name="Slide Number Placeholder 6"/>
          <p:cNvSpPr>
            <a:spLocks noGrp="1"/>
          </p:cNvSpPr>
          <p:nvPr>
            <p:ph type="sldNum" sz="quarter" idx="12"/>
          </p:nvPr>
        </p:nvSpPr>
        <p:spPr/>
        <p:txBody>
          <a:bodyPr/>
          <a:lstStyle/>
          <a:p>
            <a:pPr>
              <a:defRPr/>
            </a:pPr>
            <a:fld id="{57EB8F9A-F809-40F9-9EF1-127337CB8CD4}" type="slidenum">
              <a:rPr lang="en-US" smtClean="0">
                <a:solidFill>
                  <a:prstClr val="white"/>
                </a:solidFill>
              </a:rPr>
              <a:pPr>
                <a:defRPr/>
              </a:pPr>
              <a:t>396</a:t>
            </a:fld>
            <a:endParaRPr lang="en-US">
              <a:solidFill>
                <a:prstClr val="white"/>
              </a:solidFill>
            </a:endParaRPr>
          </a:p>
        </p:txBody>
      </p:sp>
      <p:sp>
        <p:nvSpPr>
          <p:cNvPr id="3" name="Footer Placeholder 2"/>
          <p:cNvSpPr>
            <a:spLocks noGrp="1"/>
          </p:cNvSpPr>
          <p:nvPr>
            <p:ph type="ftr" sz="quarter" idx="11"/>
          </p:nvPr>
        </p:nvSpPr>
        <p:spPr/>
        <p:txBody>
          <a:bodyPr/>
          <a:lstStyle/>
          <a:p>
            <a:pPr>
              <a:defRPr/>
            </a:pPr>
            <a:r>
              <a:rPr lang="en-US" smtClean="0"/>
              <a:t>Kevin Kay</a:t>
            </a:r>
            <a:endParaRPr lang="en-US"/>
          </a:p>
        </p:txBody>
      </p:sp>
    </p:spTree>
    <p:extLst>
      <p:ext uri="{BB962C8B-B14F-4D97-AF65-F5344CB8AC3E}">
        <p14:creationId xmlns:p14="http://schemas.microsoft.com/office/powerpoint/2010/main" val="859257227"/>
      </p:ext>
    </p:extLst>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par>
    </p:tnLst>
  </p:timing>
</p:sld>
</file>

<file path=ppt/slides/slide3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7"/>
          <p:cNvSpPr>
            <a:spLocks noGrp="1"/>
          </p:cNvSpPr>
          <p:nvPr>
            <p:ph type="title"/>
          </p:nvPr>
        </p:nvSpPr>
        <p:spPr/>
        <p:txBody>
          <a:bodyPr/>
          <a:lstStyle/>
          <a:p>
            <a:r>
              <a:rPr lang="en-US" i="1" dirty="0" smtClean="0">
                <a:solidFill>
                  <a:srgbClr val="FF0000"/>
                </a:solidFill>
              </a:rPr>
              <a:t>Mello</a:t>
            </a:r>
            <a:r>
              <a:rPr lang="en-US" dirty="0" smtClean="0">
                <a:solidFill>
                  <a:srgbClr val="FF0000"/>
                </a:solidFill>
              </a:rPr>
              <a:t> = Immediacy</a:t>
            </a:r>
            <a:endParaRPr lang="en-US" dirty="0">
              <a:solidFill>
                <a:srgbClr val="FF0000"/>
              </a:solidFill>
            </a:endParaRPr>
          </a:p>
        </p:txBody>
      </p:sp>
      <p:sp>
        <p:nvSpPr>
          <p:cNvPr id="9" name="Content Placeholder 8"/>
          <p:cNvSpPr>
            <a:spLocks noGrp="1"/>
          </p:cNvSpPr>
          <p:nvPr>
            <p:ph idx="1"/>
          </p:nvPr>
        </p:nvSpPr>
        <p:spPr>
          <a:xfrm>
            <a:off x="457200" y="1447800"/>
            <a:ext cx="8229600" cy="4683125"/>
          </a:xfrm>
        </p:spPr>
        <p:txBody>
          <a:bodyPr/>
          <a:lstStyle/>
          <a:p>
            <a:pPr marL="0" indent="0">
              <a:spcBef>
                <a:spcPts val="0"/>
              </a:spcBef>
              <a:buNone/>
              <a:defRPr/>
            </a:pPr>
            <a:r>
              <a:rPr lang="en-US" sz="2800" b="1" dirty="0" smtClean="0">
                <a:solidFill>
                  <a:srgbClr val="FFFF00"/>
                </a:solidFill>
                <a:effectLst/>
              </a:rPr>
              <a:t>world (</a:t>
            </a:r>
            <a:r>
              <a:rPr lang="en-US" sz="2800" b="1" i="1" dirty="0" err="1" smtClean="0">
                <a:solidFill>
                  <a:srgbClr val="FFFF00"/>
                </a:solidFill>
                <a:effectLst/>
              </a:rPr>
              <a:t>Oikoumene</a:t>
            </a:r>
            <a:r>
              <a:rPr lang="en-US" sz="2800" b="1" dirty="0" smtClean="0">
                <a:solidFill>
                  <a:srgbClr val="FFFF00"/>
                </a:solidFill>
                <a:effectLst/>
              </a:rPr>
              <a:t>) </a:t>
            </a:r>
            <a:r>
              <a:rPr lang="en-US" sz="2800" b="1" dirty="0">
                <a:solidFill>
                  <a:srgbClr val="FFFF00"/>
                </a:solidFill>
                <a:effectLst/>
              </a:rPr>
              <a:t>was about to take place in Paul’s day</a:t>
            </a:r>
            <a:r>
              <a:rPr lang="en-US" sz="2800" dirty="0">
                <a:effectLst/>
              </a:rPr>
              <a:t>, and in view of other related scriptures we have every reason to believe Paul’s choice of words conveyed the meaning intended by the Holy Spirit.”  </a:t>
            </a:r>
            <a:r>
              <a:rPr lang="en-US" sz="2000" dirty="0">
                <a:effectLst/>
              </a:rPr>
              <a:t>(</a:t>
            </a:r>
            <a:r>
              <a:rPr lang="en-US" sz="2000" i="1" dirty="0">
                <a:effectLst/>
              </a:rPr>
              <a:t>The Spirit Of Prophecy</a:t>
            </a:r>
            <a:r>
              <a:rPr lang="en-US" sz="2000" dirty="0">
                <a:effectLst/>
              </a:rPr>
              <a:t>, </a:t>
            </a:r>
            <a:r>
              <a:rPr lang="en-US" sz="2000" dirty="0" smtClean="0">
                <a:effectLst/>
              </a:rPr>
              <a:t>158)</a:t>
            </a:r>
            <a:endParaRPr lang="en-US" sz="2000" dirty="0"/>
          </a:p>
        </p:txBody>
      </p:sp>
      <p:sp>
        <p:nvSpPr>
          <p:cNvPr id="7" name="Slide Number Placeholder 6"/>
          <p:cNvSpPr>
            <a:spLocks noGrp="1"/>
          </p:cNvSpPr>
          <p:nvPr>
            <p:ph type="sldNum" sz="quarter" idx="12"/>
          </p:nvPr>
        </p:nvSpPr>
        <p:spPr/>
        <p:txBody>
          <a:bodyPr/>
          <a:lstStyle/>
          <a:p>
            <a:pPr>
              <a:defRPr/>
            </a:pPr>
            <a:fld id="{57EB8F9A-F809-40F9-9EF1-127337CB8CD4}" type="slidenum">
              <a:rPr lang="en-US" smtClean="0">
                <a:solidFill>
                  <a:prstClr val="white"/>
                </a:solidFill>
              </a:rPr>
              <a:pPr>
                <a:defRPr/>
              </a:pPr>
              <a:t>397</a:t>
            </a:fld>
            <a:endParaRPr lang="en-US">
              <a:solidFill>
                <a:prstClr val="white"/>
              </a:solidFill>
            </a:endParaRPr>
          </a:p>
        </p:txBody>
      </p:sp>
      <p:sp>
        <p:nvSpPr>
          <p:cNvPr id="3" name="Footer Placeholder 2"/>
          <p:cNvSpPr>
            <a:spLocks noGrp="1"/>
          </p:cNvSpPr>
          <p:nvPr>
            <p:ph type="ftr" sz="quarter" idx="11"/>
          </p:nvPr>
        </p:nvSpPr>
        <p:spPr/>
        <p:txBody>
          <a:bodyPr/>
          <a:lstStyle/>
          <a:p>
            <a:pPr>
              <a:defRPr/>
            </a:pPr>
            <a:r>
              <a:rPr lang="en-US" smtClean="0"/>
              <a:t>Kevin Kay</a:t>
            </a:r>
            <a:endParaRPr lang="en-US"/>
          </a:p>
        </p:txBody>
      </p:sp>
    </p:spTree>
    <p:extLst>
      <p:ext uri="{BB962C8B-B14F-4D97-AF65-F5344CB8AC3E}">
        <p14:creationId xmlns:p14="http://schemas.microsoft.com/office/powerpoint/2010/main" val="3277151168"/>
      </p:ext>
    </p:extLst>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par>
    </p:tnLst>
  </p:timing>
</p:sld>
</file>

<file path=ppt/slides/slide3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defRPr/>
            </a:pPr>
            <a:r>
              <a:rPr lang="en-US" i="1" dirty="0" smtClean="0">
                <a:solidFill>
                  <a:srgbClr val="FF0000"/>
                </a:solidFill>
              </a:rPr>
              <a:t>Mello</a:t>
            </a:r>
            <a:r>
              <a:rPr lang="en-US" dirty="0" smtClean="0">
                <a:solidFill>
                  <a:srgbClr val="FF0000"/>
                </a:solidFill>
              </a:rPr>
              <a:t> = “About To”</a:t>
            </a:r>
            <a:endParaRPr lang="en-US" sz="3000" dirty="0">
              <a:solidFill>
                <a:srgbClr val="FF0000"/>
              </a:solidFill>
              <a:latin typeface="+mn-lt"/>
            </a:endParaRPr>
          </a:p>
        </p:txBody>
      </p:sp>
      <p:sp>
        <p:nvSpPr>
          <p:cNvPr id="3" name="Content Placeholder 2"/>
          <p:cNvSpPr>
            <a:spLocks noGrp="1"/>
          </p:cNvSpPr>
          <p:nvPr>
            <p:ph idx="1"/>
          </p:nvPr>
        </p:nvSpPr>
        <p:spPr/>
        <p:txBody>
          <a:bodyPr/>
          <a:lstStyle/>
          <a:p>
            <a:pPr marL="463550" indent="-463550">
              <a:spcBef>
                <a:spcPts val="0"/>
              </a:spcBef>
              <a:spcAft>
                <a:spcPts val="2400"/>
              </a:spcAft>
              <a:defRPr/>
            </a:pPr>
            <a:r>
              <a:rPr lang="en-US" sz="2800" b="1" dirty="0" smtClean="0"/>
              <a:t>Mt. 3:7:</a:t>
            </a:r>
            <a:r>
              <a:rPr lang="en-US" sz="2800" dirty="0" smtClean="0"/>
              <a:t>  Flee from wrath </a:t>
            </a:r>
            <a:r>
              <a:rPr lang="en-US" sz="2800" b="1" dirty="0" smtClean="0">
                <a:solidFill>
                  <a:srgbClr val="FFFF00"/>
                </a:solidFill>
              </a:rPr>
              <a:t>to come</a:t>
            </a:r>
          </a:p>
          <a:p>
            <a:pPr marL="463550" indent="-463550">
              <a:spcBef>
                <a:spcPts val="0"/>
              </a:spcBef>
              <a:spcAft>
                <a:spcPts val="2400"/>
              </a:spcAft>
              <a:defRPr/>
            </a:pPr>
            <a:r>
              <a:rPr lang="en-US" sz="2800" b="1" dirty="0" smtClean="0"/>
              <a:t>Mt. 12:32:</a:t>
            </a:r>
            <a:r>
              <a:rPr lang="en-US" sz="2800" dirty="0" smtClean="0"/>
              <a:t>  Age </a:t>
            </a:r>
            <a:r>
              <a:rPr lang="en-US" sz="2800" b="1" dirty="0">
                <a:solidFill>
                  <a:srgbClr val="FFFF00"/>
                </a:solidFill>
              </a:rPr>
              <a:t>to come</a:t>
            </a:r>
          </a:p>
          <a:p>
            <a:pPr marL="463550" indent="-463550">
              <a:spcBef>
                <a:spcPts val="0"/>
              </a:spcBef>
              <a:spcAft>
                <a:spcPts val="2400"/>
              </a:spcAft>
              <a:defRPr/>
            </a:pPr>
            <a:r>
              <a:rPr lang="en-US" sz="2800" b="1" dirty="0" smtClean="0"/>
              <a:t>Mt. 16:27:</a:t>
            </a:r>
            <a:r>
              <a:rPr lang="en-US" sz="2800" dirty="0" smtClean="0"/>
              <a:t>  Son </a:t>
            </a:r>
            <a:r>
              <a:rPr lang="en-US" sz="2800" dirty="0"/>
              <a:t>of Man </a:t>
            </a:r>
            <a:r>
              <a:rPr lang="en-US" sz="2800" b="1" dirty="0">
                <a:solidFill>
                  <a:srgbClr val="FFFF00"/>
                </a:solidFill>
              </a:rPr>
              <a:t>will</a:t>
            </a:r>
            <a:r>
              <a:rPr lang="en-US" sz="2800" dirty="0" smtClean="0"/>
              <a:t> come </a:t>
            </a:r>
            <a:r>
              <a:rPr lang="en-US" sz="2800" dirty="0"/>
              <a:t>in glory with </a:t>
            </a:r>
            <a:r>
              <a:rPr lang="en-US" sz="2800" dirty="0" smtClean="0"/>
              <a:t>angels</a:t>
            </a:r>
            <a:endParaRPr lang="en-US" sz="2800" dirty="0"/>
          </a:p>
          <a:p>
            <a:pPr marL="463550" indent="-463550">
              <a:spcBef>
                <a:spcPts val="0"/>
              </a:spcBef>
              <a:spcAft>
                <a:spcPts val="2400"/>
              </a:spcAft>
              <a:defRPr/>
            </a:pPr>
            <a:r>
              <a:rPr lang="en-US" sz="2800" b="1" dirty="0" smtClean="0"/>
              <a:t>Mk.13:4:</a:t>
            </a:r>
            <a:r>
              <a:rPr lang="en-US" sz="2800" dirty="0" smtClean="0"/>
              <a:t>  What </a:t>
            </a:r>
            <a:r>
              <a:rPr lang="en-US" sz="2800" dirty="0"/>
              <a:t>will be the sign when all these things </a:t>
            </a:r>
            <a:r>
              <a:rPr lang="en-US" sz="2800" b="1" dirty="0">
                <a:solidFill>
                  <a:srgbClr val="FFFF00"/>
                </a:solidFill>
              </a:rPr>
              <a:t>will</a:t>
            </a:r>
            <a:r>
              <a:rPr lang="en-US" sz="2800" dirty="0"/>
              <a:t> be </a:t>
            </a:r>
            <a:r>
              <a:rPr lang="en-US" sz="2800" dirty="0" smtClean="0"/>
              <a:t>fulfilled</a:t>
            </a:r>
            <a:endParaRPr lang="en-US" sz="2800" dirty="0"/>
          </a:p>
          <a:p>
            <a:pPr marL="463550" indent="-463550">
              <a:spcBef>
                <a:spcPts val="0"/>
              </a:spcBef>
              <a:spcAft>
                <a:spcPts val="2400"/>
              </a:spcAft>
              <a:defRPr/>
            </a:pPr>
            <a:r>
              <a:rPr lang="en-US" sz="2800" b="1" dirty="0" smtClean="0"/>
              <a:t>Lk. 3:7:  </a:t>
            </a:r>
            <a:r>
              <a:rPr lang="en-US" sz="2800" dirty="0" smtClean="0"/>
              <a:t>Flee </a:t>
            </a:r>
            <a:r>
              <a:rPr lang="en-US" sz="2800" dirty="0"/>
              <a:t>from wrath </a:t>
            </a:r>
            <a:r>
              <a:rPr lang="en-US" sz="2800" b="1" dirty="0">
                <a:solidFill>
                  <a:srgbClr val="FFFF00"/>
                </a:solidFill>
              </a:rPr>
              <a:t>to </a:t>
            </a:r>
            <a:r>
              <a:rPr lang="en-US" sz="2800" b="1" dirty="0" smtClean="0">
                <a:solidFill>
                  <a:srgbClr val="FFFF00"/>
                </a:solidFill>
              </a:rPr>
              <a:t>come</a:t>
            </a:r>
            <a:endParaRPr lang="en-US" sz="2800" dirty="0"/>
          </a:p>
        </p:txBody>
      </p:sp>
      <p:sp>
        <p:nvSpPr>
          <p:cNvPr id="4" name="Slide Number Placeholder 3"/>
          <p:cNvSpPr>
            <a:spLocks noGrp="1"/>
          </p:cNvSpPr>
          <p:nvPr>
            <p:ph type="sldNum" sz="quarter" idx="12"/>
          </p:nvPr>
        </p:nvSpPr>
        <p:spPr/>
        <p:txBody>
          <a:bodyPr/>
          <a:lstStyle/>
          <a:p>
            <a:pPr>
              <a:defRPr/>
            </a:pPr>
            <a:fld id="{3D08F959-23A7-4636-AA0B-E54789416A2E}" type="slidenum">
              <a:rPr lang="en-US">
                <a:solidFill>
                  <a:srgbClr val="FFFFFF"/>
                </a:solidFill>
              </a:rPr>
              <a:pPr>
                <a:defRPr/>
              </a:pPr>
              <a:t>398</a:t>
            </a:fld>
            <a:endParaRPr lang="en-US">
              <a:solidFill>
                <a:srgbClr val="FFFFFF"/>
              </a:solidFill>
            </a:endParaRPr>
          </a:p>
        </p:txBody>
      </p:sp>
      <p:sp>
        <p:nvSpPr>
          <p:cNvPr id="6" name="Footer Placeholder 5"/>
          <p:cNvSpPr>
            <a:spLocks noGrp="1"/>
          </p:cNvSpPr>
          <p:nvPr>
            <p:ph type="ftr" sz="quarter" idx="11"/>
          </p:nvPr>
        </p:nvSpPr>
        <p:spPr/>
        <p:txBody>
          <a:bodyPr/>
          <a:lstStyle/>
          <a:p>
            <a:pPr>
              <a:defRPr/>
            </a:pPr>
            <a:r>
              <a:rPr lang="en-US" smtClean="0"/>
              <a:t>Kevin Kay</a:t>
            </a:r>
            <a:endParaRPr lang="en-US"/>
          </a:p>
        </p:txBody>
      </p:sp>
    </p:spTree>
    <p:extLst>
      <p:ext uri="{BB962C8B-B14F-4D97-AF65-F5344CB8AC3E}">
        <p14:creationId xmlns:p14="http://schemas.microsoft.com/office/powerpoint/2010/main" val="2253400039"/>
      </p:ext>
    </p:extLst>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par>
    </p:tnLst>
  </p:timing>
</p:sld>
</file>

<file path=ppt/slides/slide3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defRPr/>
            </a:pPr>
            <a:r>
              <a:rPr lang="en-US" i="1" dirty="0" smtClean="0">
                <a:solidFill>
                  <a:srgbClr val="FF0000"/>
                </a:solidFill>
              </a:rPr>
              <a:t>Mello</a:t>
            </a:r>
            <a:r>
              <a:rPr lang="en-US" dirty="0" smtClean="0">
                <a:solidFill>
                  <a:srgbClr val="FF0000"/>
                </a:solidFill>
              </a:rPr>
              <a:t> = “About To”</a:t>
            </a:r>
            <a:endParaRPr lang="en-US" sz="3000" dirty="0">
              <a:solidFill>
                <a:srgbClr val="FF0000"/>
              </a:solidFill>
              <a:latin typeface="+mn-lt"/>
            </a:endParaRPr>
          </a:p>
        </p:txBody>
      </p:sp>
      <p:sp>
        <p:nvSpPr>
          <p:cNvPr id="3" name="Content Placeholder 2"/>
          <p:cNvSpPr>
            <a:spLocks noGrp="1"/>
          </p:cNvSpPr>
          <p:nvPr>
            <p:ph idx="1"/>
          </p:nvPr>
        </p:nvSpPr>
        <p:spPr>
          <a:xfrm>
            <a:off x="457200" y="1447800"/>
            <a:ext cx="8229600" cy="4683125"/>
          </a:xfrm>
        </p:spPr>
        <p:txBody>
          <a:bodyPr/>
          <a:lstStyle/>
          <a:p>
            <a:pPr marL="457200" indent="-457200">
              <a:spcBef>
                <a:spcPts val="0"/>
              </a:spcBef>
              <a:spcAft>
                <a:spcPts val="2400"/>
              </a:spcAft>
            </a:pPr>
            <a:r>
              <a:rPr lang="en-US" sz="2800" b="1" dirty="0" smtClean="0"/>
              <a:t>Lk. 21:7:</a:t>
            </a:r>
            <a:r>
              <a:rPr lang="en-US" sz="2800" dirty="0" smtClean="0"/>
              <a:t>  What sign </a:t>
            </a:r>
            <a:r>
              <a:rPr lang="en-US" sz="2800" dirty="0"/>
              <a:t>will there be when these things are </a:t>
            </a:r>
            <a:r>
              <a:rPr lang="en-US" sz="2800" b="1" dirty="0">
                <a:solidFill>
                  <a:srgbClr val="FFFF00"/>
                </a:solidFill>
              </a:rPr>
              <a:t>about</a:t>
            </a:r>
            <a:r>
              <a:rPr lang="en-US" sz="2800" dirty="0"/>
              <a:t> to take </a:t>
            </a:r>
            <a:r>
              <a:rPr lang="en-US" sz="2800" dirty="0" smtClean="0"/>
              <a:t>place</a:t>
            </a:r>
          </a:p>
          <a:p>
            <a:pPr marL="457200" indent="-457200">
              <a:spcBef>
                <a:spcPts val="0"/>
              </a:spcBef>
              <a:spcAft>
                <a:spcPts val="2400"/>
              </a:spcAft>
            </a:pPr>
            <a:r>
              <a:rPr lang="en-US" sz="2800" b="1" dirty="0" smtClean="0"/>
              <a:t>Lk. </a:t>
            </a:r>
            <a:r>
              <a:rPr lang="en-US" sz="2800" b="1" dirty="0"/>
              <a:t>21:36:</a:t>
            </a:r>
            <a:r>
              <a:rPr lang="en-US" sz="2800" dirty="0"/>
              <a:t>  </a:t>
            </a:r>
            <a:r>
              <a:rPr lang="en-US" sz="2800" dirty="0" smtClean="0"/>
              <a:t>Escape all </a:t>
            </a:r>
            <a:r>
              <a:rPr lang="en-US" sz="2800" dirty="0"/>
              <a:t>these things that </a:t>
            </a:r>
            <a:r>
              <a:rPr lang="en-US" sz="2800" b="1" dirty="0">
                <a:solidFill>
                  <a:srgbClr val="FFFF00"/>
                </a:solidFill>
              </a:rPr>
              <a:t>will come</a:t>
            </a:r>
            <a:r>
              <a:rPr lang="en-US" sz="2800" dirty="0"/>
              <a:t> to </a:t>
            </a:r>
            <a:r>
              <a:rPr lang="en-US" sz="2800" dirty="0" smtClean="0"/>
              <a:t>pass</a:t>
            </a:r>
          </a:p>
          <a:p>
            <a:pPr marL="457200" indent="-457200">
              <a:spcBef>
                <a:spcPts val="0"/>
              </a:spcBef>
              <a:spcAft>
                <a:spcPts val="2400"/>
              </a:spcAft>
            </a:pPr>
            <a:r>
              <a:rPr lang="en-US" sz="2800" b="1" dirty="0" smtClean="0"/>
              <a:t>Acts 17:31:</a:t>
            </a:r>
            <a:r>
              <a:rPr lang="en-US" sz="2800" dirty="0" smtClean="0"/>
              <a:t>  Day He </a:t>
            </a:r>
            <a:r>
              <a:rPr lang="en-US" sz="2800" b="1" dirty="0">
                <a:solidFill>
                  <a:srgbClr val="FFFF00"/>
                </a:solidFill>
              </a:rPr>
              <a:t>will</a:t>
            </a:r>
            <a:r>
              <a:rPr lang="en-US" sz="2800" dirty="0" smtClean="0"/>
              <a:t> judge the world</a:t>
            </a:r>
          </a:p>
          <a:p>
            <a:pPr marL="457200" indent="-457200">
              <a:spcBef>
                <a:spcPts val="0"/>
              </a:spcBef>
              <a:spcAft>
                <a:spcPts val="2400"/>
              </a:spcAft>
            </a:pPr>
            <a:r>
              <a:rPr lang="en-US" sz="2800" b="1" dirty="0"/>
              <a:t>Acts 24:15:</a:t>
            </a:r>
            <a:r>
              <a:rPr lang="en-US" sz="2800" dirty="0"/>
              <a:t>  There </a:t>
            </a:r>
            <a:r>
              <a:rPr lang="en-US" sz="2800" b="1" dirty="0">
                <a:solidFill>
                  <a:srgbClr val="FFFF00"/>
                </a:solidFill>
              </a:rPr>
              <a:t>will</a:t>
            </a:r>
            <a:r>
              <a:rPr lang="en-US" sz="2800" dirty="0"/>
              <a:t> be a resurrection of the dead</a:t>
            </a:r>
          </a:p>
          <a:p>
            <a:pPr marL="457200" indent="-457200">
              <a:spcAft>
                <a:spcPts val="2400"/>
              </a:spcAft>
            </a:pPr>
            <a:endParaRPr lang="en-US" sz="2800" dirty="0"/>
          </a:p>
        </p:txBody>
      </p:sp>
      <p:sp>
        <p:nvSpPr>
          <p:cNvPr id="4" name="Slide Number Placeholder 3"/>
          <p:cNvSpPr>
            <a:spLocks noGrp="1"/>
          </p:cNvSpPr>
          <p:nvPr>
            <p:ph type="sldNum" sz="quarter" idx="12"/>
          </p:nvPr>
        </p:nvSpPr>
        <p:spPr/>
        <p:txBody>
          <a:bodyPr/>
          <a:lstStyle/>
          <a:p>
            <a:pPr>
              <a:defRPr/>
            </a:pPr>
            <a:fld id="{3D08F959-23A7-4636-AA0B-E54789416A2E}" type="slidenum">
              <a:rPr lang="en-US">
                <a:solidFill>
                  <a:srgbClr val="FFFFFF"/>
                </a:solidFill>
              </a:rPr>
              <a:pPr>
                <a:defRPr/>
              </a:pPr>
              <a:t>399</a:t>
            </a:fld>
            <a:endParaRPr lang="en-US">
              <a:solidFill>
                <a:srgbClr val="FFFFFF"/>
              </a:solidFill>
            </a:endParaRPr>
          </a:p>
        </p:txBody>
      </p:sp>
      <p:sp>
        <p:nvSpPr>
          <p:cNvPr id="6" name="Footer Placeholder 5"/>
          <p:cNvSpPr>
            <a:spLocks noGrp="1"/>
          </p:cNvSpPr>
          <p:nvPr>
            <p:ph type="ftr" sz="quarter" idx="11"/>
          </p:nvPr>
        </p:nvSpPr>
        <p:spPr/>
        <p:txBody>
          <a:bodyPr/>
          <a:lstStyle/>
          <a:p>
            <a:pPr>
              <a:defRPr/>
            </a:pPr>
            <a:r>
              <a:rPr lang="en-US" smtClean="0"/>
              <a:t>Kevin Kay</a:t>
            </a:r>
            <a:endParaRPr lang="en-US"/>
          </a:p>
        </p:txBody>
      </p:sp>
    </p:spTree>
    <p:extLst>
      <p:ext uri="{BB962C8B-B14F-4D97-AF65-F5344CB8AC3E}">
        <p14:creationId xmlns:p14="http://schemas.microsoft.com/office/powerpoint/2010/main" val="1462396166"/>
      </p:ext>
    </p:extLst>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defRPr/>
            </a:pPr>
            <a:r>
              <a:rPr lang="en-US" dirty="0" smtClean="0"/>
              <a:t>“Eschatology”</a:t>
            </a:r>
            <a:endParaRPr lang="en-US" dirty="0"/>
          </a:p>
        </p:txBody>
      </p:sp>
      <p:sp>
        <p:nvSpPr>
          <p:cNvPr id="3" name="Content Placeholder 2"/>
          <p:cNvSpPr>
            <a:spLocks noGrp="1"/>
          </p:cNvSpPr>
          <p:nvPr>
            <p:ph idx="1"/>
          </p:nvPr>
        </p:nvSpPr>
        <p:spPr>
          <a:xfrm>
            <a:off x="457200" y="1524000"/>
            <a:ext cx="8229600" cy="4606925"/>
          </a:xfrm>
        </p:spPr>
        <p:txBody>
          <a:bodyPr/>
          <a:lstStyle/>
          <a:p>
            <a:pPr marL="0" indent="457200">
              <a:buNone/>
            </a:pPr>
            <a:r>
              <a:rPr lang="en-US" sz="2800" dirty="0" smtClean="0"/>
              <a:t>“1: a branch of theology concerned with </a:t>
            </a:r>
            <a:r>
              <a:rPr lang="en-US" sz="2800" b="1" dirty="0" smtClean="0">
                <a:solidFill>
                  <a:srgbClr val="FFFF00"/>
                </a:solidFill>
              </a:rPr>
              <a:t>the final events </a:t>
            </a:r>
            <a:r>
              <a:rPr lang="en-US" sz="2800" dirty="0" smtClean="0"/>
              <a:t>in the history of the world or of mankind</a:t>
            </a:r>
          </a:p>
          <a:p>
            <a:pPr marL="0" indent="457200">
              <a:buNone/>
            </a:pPr>
            <a:r>
              <a:rPr lang="en-US" sz="2800" dirty="0" smtClean="0"/>
              <a:t>“2: a belief concerning </a:t>
            </a:r>
            <a:r>
              <a:rPr lang="en-US" sz="2800" b="1" dirty="0">
                <a:solidFill>
                  <a:srgbClr val="FFFF00"/>
                </a:solidFill>
              </a:rPr>
              <a:t>death</a:t>
            </a:r>
            <a:r>
              <a:rPr lang="en-US" sz="2800" dirty="0" smtClean="0"/>
              <a:t>, the </a:t>
            </a:r>
            <a:r>
              <a:rPr lang="en-US" sz="2800" b="1" dirty="0">
                <a:solidFill>
                  <a:srgbClr val="FFFF00"/>
                </a:solidFill>
              </a:rPr>
              <a:t>end of the world</a:t>
            </a:r>
            <a:r>
              <a:rPr lang="en-US" sz="2800" dirty="0" smtClean="0"/>
              <a:t>, or the ultimate destiny of mankind </a:t>
            </a:r>
            <a:r>
              <a:rPr lang="en-US" sz="2800" i="1" dirty="0" smtClean="0"/>
              <a:t>specifically</a:t>
            </a:r>
            <a:r>
              <a:rPr lang="en-US" sz="2800" dirty="0" smtClean="0"/>
              <a:t> : any of various Christian doctrines concerning the </a:t>
            </a:r>
            <a:r>
              <a:rPr lang="en-US" sz="2800" b="1" dirty="0">
                <a:solidFill>
                  <a:srgbClr val="FFFF00"/>
                </a:solidFill>
              </a:rPr>
              <a:t>Second Coming</a:t>
            </a:r>
            <a:r>
              <a:rPr lang="en-US" sz="2800" dirty="0" smtClean="0"/>
              <a:t>, the </a:t>
            </a:r>
            <a:r>
              <a:rPr lang="en-US" sz="2800" b="1" dirty="0">
                <a:solidFill>
                  <a:srgbClr val="FFFF00"/>
                </a:solidFill>
              </a:rPr>
              <a:t>resurrection of the dead</a:t>
            </a:r>
            <a:r>
              <a:rPr lang="en-US" sz="2800" dirty="0" smtClean="0"/>
              <a:t>, or the </a:t>
            </a:r>
            <a:r>
              <a:rPr lang="en-US" sz="2800" b="1" dirty="0">
                <a:solidFill>
                  <a:srgbClr val="FFFF00"/>
                </a:solidFill>
              </a:rPr>
              <a:t>Last </a:t>
            </a:r>
            <a:r>
              <a:rPr lang="en-US" sz="2800" b="1" dirty="0" smtClean="0">
                <a:solidFill>
                  <a:srgbClr val="FFFF00"/>
                </a:solidFill>
              </a:rPr>
              <a:t>Judgment</a:t>
            </a:r>
            <a:r>
              <a:rPr lang="en-US" sz="2800" dirty="0" smtClean="0"/>
              <a:t>”</a:t>
            </a:r>
            <a:br>
              <a:rPr lang="en-US" sz="2800" dirty="0" smtClean="0"/>
            </a:br>
            <a:r>
              <a:rPr lang="en-US" sz="2800" dirty="0" smtClean="0"/>
              <a:t/>
            </a:r>
            <a:br>
              <a:rPr lang="en-US" sz="2800" dirty="0" smtClean="0"/>
            </a:br>
            <a:r>
              <a:rPr lang="en-US" sz="2000" dirty="0" smtClean="0"/>
              <a:t>(Bold emphasis added, Merriam-Webster's Collegiate Dictionary, 11</a:t>
            </a:r>
            <a:r>
              <a:rPr lang="en-US" sz="2000" baseline="30000" dirty="0" smtClean="0"/>
              <a:t>th</a:t>
            </a:r>
            <a:r>
              <a:rPr lang="en-US" sz="2000" dirty="0" smtClean="0"/>
              <a:t> Ed.)</a:t>
            </a:r>
            <a:endParaRPr lang="en-US" sz="2000" dirty="0"/>
          </a:p>
        </p:txBody>
      </p:sp>
      <p:sp>
        <p:nvSpPr>
          <p:cNvPr id="4" name="Slide Number Placeholder 3"/>
          <p:cNvSpPr>
            <a:spLocks noGrp="1"/>
          </p:cNvSpPr>
          <p:nvPr>
            <p:ph type="sldNum" sz="quarter" idx="12"/>
          </p:nvPr>
        </p:nvSpPr>
        <p:spPr/>
        <p:txBody>
          <a:bodyPr/>
          <a:lstStyle/>
          <a:p>
            <a:pPr>
              <a:defRPr/>
            </a:pPr>
            <a:fld id="{DAF3EA29-207C-48BF-9457-0EC6B3E61A43}" type="slidenum">
              <a:rPr lang="en-US"/>
              <a:pPr>
                <a:defRPr/>
              </a:pPr>
              <a:t>4</a:t>
            </a:fld>
            <a:endParaRPr lang="en-US"/>
          </a:p>
        </p:txBody>
      </p:sp>
      <p:sp>
        <p:nvSpPr>
          <p:cNvPr id="5" name="Footer Placeholder 4"/>
          <p:cNvSpPr>
            <a:spLocks noGrp="1"/>
          </p:cNvSpPr>
          <p:nvPr>
            <p:ph type="ftr" sz="quarter" idx="11"/>
          </p:nvPr>
        </p:nvSpPr>
        <p:spPr/>
        <p:txBody>
          <a:bodyPr/>
          <a:lstStyle/>
          <a:p>
            <a:pPr>
              <a:defRPr/>
            </a:pPr>
            <a:r>
              <a:rPr lang="en-US" smtClean="0"/>
              <a:t>Kevin Kay</a:t>
            </a:r>
            <a:endParaRPr lang="en-US" dirty="0"/>
          </a:p>
        </p:txBody>
      </p:sp>
    </p:spTree>
    <p:extLst>
      <p:ext uri="{BB962C8B-B14F-4D97-AF65-F5344CB8AC3E}">
        <p14:creationId xmlns:p14="http://schemas.microsoft.com/office/powerpoint/2010/main" val="2968779885"/>
      </p:ext>
    </p:extLst>
  </p:cSld>
  <p:clrMapOvr>
    <a:overrideClrMapping bg1="dk2" tx1="lt1" bg2="dk1" tx2="lt2" accent1="accent1" accent2="accent2" accent3="accent3" accent4="accent4" accent5="accent5" accent6="accent6" hlink="hlink" folHlink="folHlink"/>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par>
    </p:tn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defRPr/>
            </a:pPr>
            <a:r>
              <a:rPr lang="en-US" dirty="0" smtClean="0">
                <a:solidFill>
                  <a:srgbClr val="FF0000"/>
                </a:solidFill>
              </a:rPr>
              <a:t>“Last Days”</a:t>
            </a:r>
            <a:endParaRPr lang="en-US" dirty="0">
              <a:solidFill>
                <a:srgbClr val="FF0000"/>
              </a:solidFill>
            </a:endParaRPr>
          </a:p>
        </p:txBody>
      </p:sp>
      <p:graphicFrame>
        <p:nvGraphicFramePr>
          <p:cNvPr id="6" name="Content Placeholder 5"/>
          <p:cNvGraphicFramePr>
            <a:graphicFrameLocks noGrp="1"/>
          </p:cNvGraphicFramePr>
          <p:nvPr>
            <p:ph idx="1"/>
            <p:extLst>
              <p:ext uri="{D42A27DB-BD31-4B8C-83A1-F6EECF244321}">
                <p14:modId xmlns:p14="http://schemas.microsoft.com/office/powerpoint/2010/main" val="3888311668"/>
              </p:ext>
            </p:extLst>
          </p:nvPr>
        </p:nvGraphicFramePr>
        <p:xfrm>
          <a:off x="457200" y="1600200"/>
          <a:ext cx="8229600" cy="4530725"/>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4" name="Slide Number Placeholder 3"/>
          <p:cNvSpPr>
            <a:spLocks noGrp="1"/>
          </p:cNvSpPr>
          <p:nvPr>
            <p:ph type="sldNum" sz="quarter" idx="12"/>
          </p:nvPr>
        </p:nvSpPr>
        <p:spPr/>
        <p:txBody>
          <a:bodyPr/>
          <a:lstStyle/>
          <a:p>
            <a:pPr>
              <a:defRPr/>
            </a:pPr>
            <a:fld id="{C4BB2A38-1A51-47A1-8DBD-A580ECFF14EC}" type="slidenum">
              <a:rPr lang="en-US"/>
              <a:pPr>
                <a:defRPr/>
              </a:pPr>
              <a:t>40</a:t>
            </a:fld>
            <a:endParaRPr lang="en-US"/>
          </a:p>
        </p:txBody>
      </p:sp>
      <p:sp>
        <p:nvSpPr>
          <p:cNvPr id="7" name="Rectangular Callout 6"/>
          <p:cNvSpPr/>
          <p:nvPr/>
        </p:nvSpPr>
        <p:spPr bwMode="auto">
          <a:xfrm>
            <a:off x="1219200" y="0"/>
            <a:ext cx="7467600" cy="2667000"/>
          </a:xfrm>
          <a:prstGeom prst="wedgeRectCallout">
            <a:avLst>
              <a:gd name="adj1" fmla="val -12913"/>
              <a:gd name="adj2" fmla="val 82045"/>
            </a:avLst>
          </a:prstGeom>
          <a:solidFill>
            <a:srgbClr val="C00000"/>
          </a:solidFill>
          <a:ln w="9525" cap="flat" cmpd="sng" algn="ctr">
            <a:noFill/>
            <a:prstDash val="solid"/>
            <a:round/>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91440" tIns="45720" rIns="91440" bIns="45720" numCol="1" rtlCol="0" anchor="ctr" anchorCtr="0" compatLnSpc="1">
            <a:prstTxWarp prst="textNoShape">
              <a:avLst/>
            </a:prstTxWarp>
          </a:bodyPr>
          <a:lstStyle/>
          <a:p>
            <a:pPr marL="0" marR="0" indent="0" algn="ctr" defTabSz="914400" rtl="0" eaLnBrk="0" fontAlgn="base" latinLnBrk="0" hangingPunct="0">
              <a:lnSpc>
                <a:spcPct val="100000"/>
              </a:lnSpc>
              <a:spcBef>
                <a:spcPct val="0"/>
              </a:spcBef>
              <a:spcAft>
                <a:spcPts val="2400"/>
              </a:spcAft>
              <a:buClrTx/>
              <a:buSzTx/>
              <a:buFontTx/>
              <a:buNone/>
              <a:tabLst/>
            </a:pPr>
            <a:r>
              <a:rPr kumimoji="0" lang="en-US" sz="3200" b="0" i="0" u="none" strike="noStrike" cap="none" normalizeH="0" baseline="0" dirty="0" smtClean="0">
                <a:ln>
                  <a:noFill/>
                </a:ln>
                <a:solidFill>
                  <a:schemeClr val="tx1"/>
                </a:solidFill>
                <a:effectLst/>
                <a:latin typeface="+mj-lt"/>
              </a:rPr>
              <a:t>RE Assumptions</a:t>
            </a:r>
          </a:p>
          <a:p>
            <a:pPr marL="457200" marR="0" indent="-457200" algn="l" defTabSz="914400" rtl="0" eaLnBrk="0" fontAlgn="base" latinLnBrk="0" hangingPunct="0">
              <a:lnSpc>
                <a:spcPct val="100000"/>
              </a:lnSpc>
              <a:spcBef>
                <a:spcPct val="0"/>
              </a:spcBef>
              <a:spcAft>
                <a:spcPts val="2400"/>
              </a:spcAft>
              <a:buClrTx/>
              <a:buSzTx/>
              <a:buFont typeface="Wingdings" pitchFamily="2" charset="2"/>
              <a:buChar char="Ø"/>
              <a:tabLst/>
            </a:pPr>
            <a:r>
              <a:rPr kumimoji="0" lang="en-US" sz="2800" b="0" i="0" u="none" strike="noStrike" cap="none" normalizeH="0" baseline="0" dirty="0" smtClean="0">
                <a:ln>
                  <a:noFill/>
                </a:ln>
                <a:solidFill>
                  <a:schemeClr val="tx1"/>
                </a:solidFill>
                <a:effectLst/>
                <a:latin typeface="Arial" charset="0"/>
              </a:rPr>
              <a:t>“Last days” always means the same thing</a:t>
            </a:r>
          </a:p>
          <a:p>
            <a:pPr marL="457200" marR="0" indent="-457200" algn="l" defTabSz="914400" rtl="0" eaLnBrk="0" fontAlgn="base" latinLnBrk="0" hangingPunct="0">
              <a:lnSpc>
                <a:spcPct val="100000"/>
              </a:lnSpc>
              <a:spcBef>
                <a:spcPct val="0"/>
              </a:spcBef>
              <a:spcAft>
                <a:spcPts val="2400"/>
              </a:spcAft>
              <a:buClrTx/>
              <a:buSzTx/>
              <a:buFont typeface="Wingdings" pitchFamily="2" charset="2"/>
              <a:buChar char="Ø"/>
              <a:tabLst/>
            </a:pPr>
            <a:r>
              <a:rPr kumimoji="0" lang="en-US" sz="2800" b="0" i="0" u="none" strike="noStrike" cap="none" normalizeH="0" baseline="0" dirty="0" smtClean="0">
                <a:ln>
                  <a:noFill/>
                </a:ln>
                <a:solidFill>
                  <a:schemeClr val="tx1"/>
                </a:solidFill>
                <a:effectLst/>
                <a:latin typeface="Arial" charset="0"/>
              </a:rPr>
              <a:t>Jesus couldn’t have been God’s spokesman before the “last days,” too</a:t>
            </a:r>
          </a:p>
        </p:txBody>
      </p:sp>
      <p:sp>
        <p:nvSpPr>
          <p:cNvPr id="3" name="Footer Placeholder 2"/>
          <p:cNvSpPr>
            <a:spLocks noGrp="1"/>
          </p:cNvSpPr>
          <p:nvPr>
            <p:ph type="ftr" sz="quarter" idx="11"/>
          </p:nvPr>
        </p:nvSpPr>
        <p:spPr/>
        <p:txBody>
          <a:bodyPr/>
          <a:lstStyle/>
          <a:p>
            <a:pPr>
              <a:defRPr/>
            </a:pPr>
            <a:r>
              <a:rPr lang="en-US" smtClean="0"/>
              <a:t>Kevin Kay</a:t>
            </a:r>
            <a:endParaRPr lang="en-US"/>
          </a:p>
        </p:txBody>
      </p:sp>
    </p:spTree>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down)">
                                      <p:cBhvr>
                                        <p:cTn id="7" dur="500"/>
                                        <p:tgtEl>
                                          <p:spTgt spid="7"/>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xit" presetSubtype="0" fill="hold" grpId="1" nodeType="clickEffect">
                                  <p:stCondLst>
                                    <p:cond delay="0"/>
                                  </p:stCondLst>
                                  <p:childTnLst>
                                    <p:animEffect transition="out" filter="fade">
                                      <p:cBhvr>
                                        <p:cTn id="11" dur="500"/>
                                        <p:tgtEl>
                                          <p:spTgt spid="7"/>
                                        </p:tgtEl>
                                      </p:cBhvr>
                                    </p:animEffect>
                                    <p:set>
                                      <p:cBhvr>
                                        <p:cTn id="12" dur="1" fill="hold">
                                          <p:stCondLst>
                                            <p:cond delay="499"/>
                                          </p:stCondLst>
                                        </p:cTn>
                                        <p:tgtEl>
                                          <p:spTgt spid="7"/>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7" grpId="1" animBg="1"/>
    </p:bldLst>
  </p:timing>
</p:sld>
</file>

<file path=ppt/slides/slide4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defRPr/>
            </a:pPr>
            <a:r>
              <a:rPr lang="en-US" i="1" dirty="0" smtClean="0">
                <a:solidFill>
                  <a:srgbClr val="FF0000"/>
                </a:solidFill>
              </a:rPr>
              <a:t>Mello</a:t>
            </a:r>
            <a:r>
              <a:rPr lang="en-US" dirty="0" smtClean="0">
                <a:solidFill>
                  <a:srgbClr val="FF0000"/>
                </a:solidFill>
              </a:rPr>
              <a:t> = “About To”</a:t>
            </a:r>
            <a:endParaRPr lang="en-US" sz="3000" dirty="0">
              <a:solidFill>
                <a:srgbClr val="FF0000"/>
              </a:solidFill>
              <a:latin typeface="+mn-lt"/>
            </a:endParaRPr>
          </a:p>
        </p:txBody>
      </p:sp>
      <p:sp>
        <p:nvSpPr>
          <p:cNvPr id="3" name="Content Placeholder 2"/>
          <p:cNvSpPr>
            <a:spLocks noGrp="1"/>
          </p:cNvSpPr>
          <p:nvPr>
            <p:ph idx="1"/>
          </p:nvPr>
        </p:nvSpPr>
        <p:spPr>
          <a:xfrm>
            <a:off x="457200" y="1524000"/>
            <a:ext cx="8229600" cy="4606925"/>
          </a:xfrm>
        </p:spPr>
        <p:txBody>
          <a:bodyPr/>
          <a:lstStyle/>
          <a:p>
            <a:pPr marL="463550" indent="-463550">
              <a:spcBef>
                <a:spcPts val="0"/>
              </a:spcBef>
              <a:spcAft>
                <a:spcPts val="2400"/>
              </a:spcAft>
              <a:defRPr/>
            </a:pPr>
            <a:r>
              <a:rPr lang="en-US" sz="2800" b="1" dirty="0" smtClean="0"/>
              <a:t>Acts </a:t>
            </a:r>
            <a:r>
              <a:rPr lang="en-US" sz="2800" b="1" dirty="0"/>
              <a:t>24:25:</a:t>
            </a:r>
            <a:r>
              <a:rPr lang="en-US" sz="2800" dirty="0"/>
              <a:t>  The judgment to </a:t>
            </a:r>
            <a:r>
              <a:rPr lang="en-US" sz="2800" b="1" dirty="0">
                <a:solidFill>
                  <a:srgbClr val="FFFF00"/>
                </a:solidFill>
              </a:rPr>
              <a:t>come</a:t>
            </a:r>
          </a:p>
          <a:p>
            <a:pPr marL="463550" indent="-463550">
              <a:spcBef>
                <a:spcPts val="0"/>
              </a:spcBef>
              <a:spcAft>
                <a:spcPts val="2400"/>
              </a:spcAft>
              <a:defRPr/>
            </a:pPr>
            <a:r>
              <a:rPr lang="en-US" sz="2800" b="1" dirty="0" smtClean="0"/>
              <a:t>Eph. 1:21:</a:t>
            </a:r>
            <a:r>
              <a:rPr lang="en-US" sz="2800" dirty="0" smtClean="0"/>
              <a:t>  That [age] which is to </a:t>
            </a:r>
            <a:r>
              <a:rPr lang="en-US" sz="2800" b="1" dirty="0">
                <a:solidFill>
                  <a:srgbClr val="FFFF00"/>
                </a:solidFill>
              </a:rPr>
              <a:t>come</a:t>
            </a:r>
          </a:p>
          <a:p>
            <a:pPr marL="463550" indent="-463550">
              <a:spcBef>
                <a:spcPts val="0"/>
              </a:spcBef>
              <a:spcAft>
                <a:spcPts val="2400"/>
              </a:spcAft>
              <a:defRPr/>
            </a:pPr>
            <a:r>
              <a:rPr lang="en-US" sz="2800" b="1" dirty="0" smtClean="0"/>
              <a:t>2 Tim. 4:1:</a:t>
            </a:r>
            <a:r>
              <a:rPr lang="en-US" sz="2800" dirty="0" smtClean="0"/>
              <a:t>  </a:t>
            </a:r>
            <a:r>
              <a:rPr lang="en-US" sz="2800" b="1" dirty="0">
                <a:solidFill>
                  <a:srgbClr val="FFFF00"/>
                </a:solidFill>
              </a:rPr>
              <a:t>Will</a:t>
            </a:r>
            <a:r>
              <a:rPr lang="en-US" sz="2800" dirty="0" smtClean="0"/>
              <a:t> judge the living and the dead at His appearing and His kingdom</a:t>
            </a:r>
          </a:p>
          <a:p>
            <a:pPr marL="463550" indent="-463550">
              <a:spcBef>
                <a:spcPts val="0"/>
              </a:spcBef>
              <a:spcAft>
                <a:spcPts val="2400"/>
              </a:spcAft>
              <a:defRPr/>
            </a:pPr>
            <a:r>
              <a:rPr lang="en-US" sz="2800" b="1" dirty="0" smtClean="0"/>
              <a:t>Heb. 2:5:</a:t>
            </a:r>
            <a:r>
              <a:rPr lang="en-US" sz="2800" dirty="0" smtClean="0"/>
              <a:t>  The world to </a:t>
            </a:r>
            <a:r>
              <a:rPr lang="en-US" sz="2800" b="1" dirty="0" smtClean="0">
                <a:solidFill>
                  <a:srgbClr val="FFFF00"/>
                </a:solidFill>
              </a:rPr>
              <a:t>come</a:t>
            </a:r>
          </a:p>
          <a:p>
            <a:pPr marL="463550" indent="-463550">
              <a:spcBef>
                <a:spcPts val="0"/>
              </a:spcBef>
              <a:spcAft>
                <a:spcPts val="2400"/>
              </a:spcAft>
              <a:defRPr/>
            </a:pPr>
            <a:r>
              <a:rPr lang="en-US" sz="2800" b="1" dirty="0"/>
              <a:t>Heb. 6:5:</a:t>
            </a:r>
            <a:r>
              <a:rPr lang="en-US" sz="2800" dirty="0"/>
              <a:t>  Powers of the age </a:t>
            </a:r>
            <a:r>
              <a:rPr lang="en-US" sz="2800" b="1" dirty="0">
                <a:solidFill>
                  <a:srgbClr val="FFFF00"/>
                </a:solidFill>
              </a:rPr>
              <a:t>to </a:t>
            </a:r>
            <a:r>
              <a:rPr lang="en-US" sz="2800" b="1" dirty="0" smtClean="0">
                <a:solidFill>
                  <a:srgbClr val="FFFF00"/>
                </a:solidFill>
              </a:rPr>
              <a:t>come</a:t>
            </a:r>
            <a:endParaRPr lang="en-US" sz="2800" b="1" dirty="0">
              <a:solidFill>
                <a:srgbClr val="FFFF00"/>
              </a:solidFill>
            </a:endParaRPr>
          </a:p>
        </p:txBody>
      </p:sp>
      <p:sp>
        <p:nvSpPr>
          <p:cNvPr id="4" name="Slide Number Placeholder 3"/>
          <p:cNvSpPr>
            <a:spLocks noGrp="1"/>
          </p:cNvSpPr>
          <p:nvPr>
            <p:ph type="sldNum" sz="quarter" idx="12"/>
          </p:nvPr>
        </p:nvSpPr>
        <p:spPr/>
        <p:txBody>
          <a:bodyPr/>
          <a:lstStyle/>
          <a:p>
            <a:pPr>
              <a:defRPr/>
            </a:pPr>
            <a:fld id="{3D08F959-23A7-4636-AA0B-E54789416A2E}" type="slidenum">
              <a:rPr lang="en-US">
                <a:solidFill>
                  <a:srgbClr val="FFFFFF"/>
                </a:solidFill>
              </a:rPr>
              <a:pPr>
                <a:defRPr/>
              </a:pPr>
              <a:t>400</a:t>
            </a:fld>
            <a:endParaRPr lang="en-US">
              <a:solidFill>
                <a:srgbClr val="FFFFFF"/>
              </a:solidFill>
            </a:endParaRPr>
          </a:p>
        </p:txBody>
      </p:sp>
      <p:sp>
        <p:nvSpPr>
          <p:cNvPr id="6" name="Footer Placeholder 5"/>
          <p:cNvSpPr>
            <a:spLocks noGrp="1"/>
          </p:cNvSpPr>
          <p:nvPr>
            <p:ph type="ftr" sz="quarter" idx="11"/>
          </p:nvPr>
        </p:nvSpPr>
        <p:spPr/>
        <p:txBody>
          <a:bodyPr/>
          <a:lstStyle/>
          <a:p>
            <a:pPr>
              <a:defRPr/>
            </a:pPr>
            <a:r>
              <a:rPr lang="en-US" smtClean="0"/>
              <a:t>Kevin Kay</a:t>
            </a:r>
            <a:endParaRPr lang="en-US"/>
          </a:p>
        </p:txBody>
      </p:sp>
    </p:spTree>
    <p:extLst>
      <p:ext uri="{BB962C8B-B14F-4D97-AF65-F5344CB8AC3E}">
        <p14:creationId xmlns:p14="http://schemas.microsoft.com/office/powerpoint/2010/main" val="836193274"/>
      </p:ext>
    </p:extLst>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par>
    </p:tnLst>
  </p:timing>
</p:sld>
</file>

<file path=ppt/slides/slide4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defRPr/>
            </a:pPr>
            <a:r>
              <a:rPr lang="en-US" i="1" dirty="0" smtClean="0">
                <a:solidFill>
                  <a:srgbClr val="FF0000"/>
                </a:solidFill>
              </a:rPr>
              <a:t>Mello</a:t>
            </a:r>
            <a:r>
              <a:rPr lang="en-US" dirty="0" smtClean="0">
                <a:solidFill>
                  <a:srgbClr val="FF0000"/>
                </a:solidFill>
              </a:rPr>
              <a:t> = “About To”</a:t>
            </a:r>
            <a:endParaRPr lang="en-US" sz="3000" dirty="0">
              <a:solidFill>
                <a:srgbClr val="FF0000"/>
              </a:solidFill>
              <a:latin typeface="+mn-lt"/>
            </a:endParaRPr>
          </a:p>
        </p:txBody>
      </p:sp>
      <p:sp>
        <p:nvSpPr>
          <p:cNvPr id="3" name="Content Placeholder 2"/>
          <p:cNvSpPr>
            <a:spLocks noGrp="1"/>
          </p:cNvSpPr>
          <p:nvPr>
            <p:ph idx="1"/>
          </p:nvPr>
        </p:nvSpPr>
        <p:spPr/>
        <p:txBody>
          <a:bodyPr/>
          <a:lstStyle/>
          <a:p>
            <a:pPr marL="457200" indent="-457200">
              <a:spcAft>
                <a:spcPts val="1800"/>
              </a:spcAft>
            </a:pPr>
            <a:r>
              <a:rPr lang="en-US" sz="2800" b="1" dirty="0" smtClean="0"/>
              <a:t>Heb. 9:11:</a:t>
            </a:r>
            <a:r>
              <a:rPr lang="en-US" sz="2800" dirty="0" smtClean="0"/>
              <a:t>   </a:t>
            </a:r>
            <a:r>
              <a:rPr lang="en-US" sz="2800" dirty="0"/>
              <a:t>Christ came as High Priest of the </a:t>
            </a:r>
            <a:r>
              <a:rPr lang="en-US" sz="2800" dirty="0" smtClean="0"/>
              <a:t>good </a:t>
            </a:r>
            <a:r>
              <a:rPr lang="en-US" sz="2800" dirty="0"/>
              <a:t>things </a:t>
            </a:r>
            <a:r>
              <a:rPr lang="en-US" sz="2800" b="1" dirty="0">
                <a:solidFill>
                  <a:srgbClr val="FFFF00"/>
                </a:solidFill>
              </a:rPr>
              <a:t>to come</a:t>
            </a:r>
          </a:p>
          <a:p>
            <a:pPr marL="457200" indent="-457200">
              <a:spcAft>
                <a:spcPts val="1800"/>
              </a:spcAft>
            </a:pPr>
            <a:r>
              <a:rPr lang="en-US" sz="2800" b="1" dirty="0" smtClean="0"/>
              <a:t>Heb. 10:1:</a:t>
            </a:r>
            <a:r>
              <a:rPr lang="en-US" sz="2800" dirty="0" smtClean="0"/>
              <a:t>  </a:t>
            </a:r>
            <a:r>
              <a:rPr lang="en-US" sz="2800" dirty="0"/>
              <a:t>For the law, having a shadow of the good things </a:t>
            </a:r>
            <a:r>
              <a:rPr lang="en-US" sz="2800" b="1" dirty="0">
                <a:solidFill>
                  <a:srgbClr val="FFFF00"/>
                </a:solidFill>
              </a:rPr>
              <a:t>to </a:t>
            </a:r>
            <a:r>
              <a:rPr lang="en-US" sz="2800" b="1" dirty="0" smtClean="0">
                <a:solidFill>
                  <a:srgbClr val="FFFF00"/>
                </a:solidFill>
              </a:rPr>
              <a:t>come</a:t>
            </a:r>
          </a:p>
          <a:p>
            <a:pPr marL="457200" indent="-457200">
              <a:spcAft>
                <a:spcPts val="1800"/>
              </a:spcAft>
            </a:pPr>
            <a:r>
              <a:rPr lang="en-US" sz="2800" b="1" dirty="0"/>
              <a:t>Heb. 10:27:</a:t>
            </a:r>
            <a:r>
              <a:rPr lang="en-US" sz="2800" b="1" dirty="0" smtClean="0">
                <a:solidFill>
                  <a:srgbClr val="FFFF00"/>
                </a:solidFill>
              </a:rPr>
              <a:t>  </a:t>
            </a:r>
            <a:r>
              <a:rPr lang="en-US" sz="2800" dirty="0" smtClean="0"/>
              <a:t>Judgment, </a:t>
            </a:r>
            <a:r>
              <a:rPr lang="en-US" sz="2800" dirty="0"/>
              <a:t>and fiery indignation which </a:t>
            </a:r>
            <a:r>
              <a:rPr lang="en-US" sz="2800" b="1" dirty="0">
                <a:solidFill>
                  <a:srgbClr val="FFFF00"/>
                </a:solidFill>
              </a:rPr>
              <a:t>will</a:t>
            </a:r>
            <a:r>
              <a:rPr lang="en-US" sz="2800" dirty="0"/>
              <a:t> devour the </a:t>
            </a:r>
            <a:r>
              <a:rPr lang="en-US" sz="2800" dirty="0" smtClean="0"/>
              <a:t>adversaries</a:t>
            </a:r>
          </a:p>
          <a:p>
            <a:pPr marL="457200" indent="-457200">
              <a:spcAft>
                <a:spcPts val="1800"/>
              </a:spcAft>
            </a:pPr>
            <a:r>
              <a:rPr lang="en-US" sz="2800" b="1" dirty="0"/>
              <a:t>1 Pet. 5:1:</a:t>
            </a:r>
            <a:r>
              <a:rPr lang="en-US" sz="2800" dirty="0"/>
              <a:t>  Glory that </a:t>
            </a:r>
            <a:r>
              <a:rPr lang="en-US" sz="2800" b="1" dirty="0">
                <a:solidFill>
                  <a:srgbClr val="FFFF00"/>
                </a:solidFill>
              </a:rPr>
              <a:t>will</a:t>
            </a:r>
            <a:r>
              <a:rPr lang="en-US" sz="2800" dirty="0"/>
              <a:t> be </a:t>
            </a:r>
            <a:r>
              <a:rPr lang="en-US" sz="2800" dirty="0" smtClean="0"/>
              <a:t>revealed</a:t>
            </a:r>
            <a:endParaRPr lang="en-US" sz="2800" b="1" dirty="0">
              <a:solidFill>
                <a:srgbClr val="FFFF00"/>
              </a:solidFill>
            </a:endParaRPr>
          </a:p>
          <a:p>
            <a:endParaRPr lang="en-US" sz="2800" dirty="0"/>
          </a:p>
        </p:txBody>
      </p:sp>
      <p:sp>
        <p:nvSpPr>
          <p:cNvPr id="4" name="Slide Number Placeholder 3"/>
          <p:cNvSpPr>
            <a:spLocks noGrp="1"/>
          </p:cNvSpPr>
          <p:nvPr>
            <p:ph type="sldNum" sz="quarter" idx="12"/>
          </p:nvPr>
        </p:nvSpPr>
        <p:spPr/>
        <p:txBody>
          <a:bodyPr/>
          <a:lstStyle/>
          <a:p>
            <a:pPr>
              <a:defRPr/>
            </a:pPr>
            <a:fld id="{3D08F959-23A7-4636-AA0B-E54789416A2E}" type="slidenum">
              <a:rPr lang="en-US">
                <a:solidFill>
                  <a:srgbClr val="FFFFFF"/>
                </a:solidFill>
              </a:rPr>
              <a:pPr>
                <a:defRPr/>
              </a:pPr>
              <a:t>401</a:t>
            </a:fld>
            <a:endParaRPr lang="en-US">
              <a:solidFill>
                <a:srgbClr val="FFFFFF"/>
              </a:solidFill>
            </a:endParaRPr>
          </a:p>
        </p:txBody>
      </p:sp>
      <p:sp>
        <p:nvSpPr>
          <p:cNvPr id="6" name="Footer Placeholder 5"/>
          <p:cNvSpPr>
            <a:spLocks noGrp="1"/>
          </p:cNvSpPr>
          <p:nvPr>
            <p:ph type="ftr" sz="quarter" idx="11"/>
          </p:nvPr>
        </p:nvSpPr>
        <p:spPr/>
        <p:txBody>
          <a:bodyPr/>
          <a:lstStyle/>
          <a:p>
            <a:pPr>
              <a:defRPr/>
            </a:pPr>
            <a:r>
              <a:rPr lang="en-US" smtClean="0"/>
              <a:t>Kevin Kay</a:t>
            </a:r>
            <a:endParaRPr lang="en-US"/>
          </a:p>
        </p:txBody>
      </p:sp>
    </p:spTree>
    <p:extLst>
      <p:ext uri="{BB962C8B-B14F-4D97-AF65-F5344CB8AC3E}">
        <p14:creationId xmlns:p14="http://schemas.microsoft.com/office/powerpoint/2010/main" val="2879015307"/>
      </p:ext>
    </p:extLst>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par>
    </p:tnLst>
  </p:timing>
</p:sld>
</file>

<file path=ppt/slides/slide4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7"/>
          <p:cNvSpPr>
            <a:spLocks noGrp="1"/>
          </p:cNvSpPr>
          <p:nvPr>
            <p:ph type="title"/>
          </p:nvPr>
        </p:nvSpPr>
        <p:spPr/>
        <p:txBody>
          <a:bodyPr/>
          <a:lstStyle/>
          <a:p>
            <a:pPr algn="l">
              <a:defRPr/>
            </a:pPr>
            <a:r>
              <a:rPr lang="en-US" sz="3000" dirty="0">
                <a:latin typeface="+mn-lt"/>
              </a:rPr>
              <a:t>A </a:t>
            </a:r>
            <a:r>
              <a:rPr lang="en-US" sz="3000" dirty="0" smtClean="0">
                <a:latin typeface="+mn-lt"/>
              </a:rPr>
              <a:t>Judgment Day That</a:t>
            </a:r>
            <a:r>
              <a:rPr lang="en-US" dirty="0"/>
              <a:t/>
            </a:r>
            <a:br>
              <a:rPr lang="en-US" dirty="0"/>
            </a:br>
            <a:r>
              <a:rPr lang="en-US" dirty="0" smtClean="0"/>
              <a:t>Doesn’t </a:t>
            </a:r>
            <a:r>
              <a:rPr lang="en-US" dirty="0"/>
              <a:t>Fit AD 70</a:t>
            </a:r>
          </a:p>
        </p:txBody>
      </p:sp>
      <p:sp>
        <p:nvSpPr>
          <p:cNvPr id="9" name="Content Placeholder 8"/>
          <p:cNvSpPr>
            <a:spLocks noGrp="1"/>
          </p:cNvSpPr>
          <p:nvPr>
            <p:ph idx="1"/>
          </p:nvPr>
        </p:nvSpPr>
        <p:spPr>
          <a:xfrm>
            <a:off x="457200" y="1600200"/>
            <a:ext cx="8229600" cy="4648200"/>
          </a:xfrm>
        </p:spPr>
        <p:txBody>
          <a:bodyPr/>
          <a:lstStyle/>
          <a:p>
            <a:pPr marL="457200" lvl="3" indent="-457200" hangingPunct="0">
              <a:spcBef>
                <a:spcPts val="0"/>
              </a:spcBef>
              <a:spcAft>
                <a:spcPts val="1200"/>
              </a:spcAft>
              <a:buClr>
                <a:schemeClr val="hlink"/>
              </a:buClr>
              <a:buSzPct val="90000"/>
              <a:buBlip>
                <a:blip r:embed="rId4"/>
              </a:buBlip>
            </a:pPr>
            <a:r>
              <a:rPr lang="en-US" sz="2800" dirty="0" smtClean="0">
                <a:effectLst>
                  <a:outerShdw blurRad="38100" dist="38100" dir="2700000" algn="tl">
                    <a:srgbClr val="000000">
                      <a:alpha val="43137"/>
                    </a:srgbClr>
                  </a:outerShdw>
                </a:effectLst>
              </a:rPr>
              <a:t>Every </a:t>
            </a:r>
            <a:r>
              <a:rPr lang="en-US" sz="2800" b="1" dirty="0" smtClean="0">
                <a:solidFill>
                  <a:srgbClr val="FFFF00"/>
                </a:solidFill>
                <a:effectLst>
                  <a:outerShdw blurRad="38100" dist="38100" dir="2700000" algn="tl">
                    <a:srgbClr val="000000">
                      <a:alpha val="43137"/>
                    </a:srgbClr>
                  </a:outerShdw>
                </a:effectLst>
              </a:rPr>
              <a:t>idle word  </a:t>
            </a:r>
            <a:r>
              <a:rPr lang="en-US" sz="2800" dirty="0" smtClean="0">
                <a:effectLst>
                  <a:outerShdw blurRad="38100" dist="38100" dir="2700000" algn="tl">
                    <a:srgbClr val="000000">
                      <a:alpha val="43137"/>
                    </a:srgbClr>
                  </a:outerShdw>
                </a:effectLst>
              </a:rPr>
              <a:t>(Mt. 12:36)</a:t>
            </a:r>
          </a:p>
          <a:p>
            <a:pPr marL="457200" lvl="3" indent="-457200" hangingPunct="0">
              <a:spcBef>
                <a:spcPts val="0"/>
              </a:spcBef>
              <a:spcAft>
                <a:spcPts val="1200"/>
              </a:spcAft>
              <a:buClr>
                <a:schemeClr val="hlink"/>
              </a:buClr>
              <a:buSzPct val="90000"/>
              <a:buBlip>
                <a:blip r:embed="rId4"/>
              </a:buBlip>
            </a:pPr>
            <a:r>
              <a:rPr lang="en-US" sz="2800" dirty="0" smtClean="0">
                <a:effectLst>
                  <a:outerShdw blurRad="38100" dist="38100" dir="2700000" algn="tl">
                    <a:srgbClr val="000000">
                      <a:alpha val="43137"/>
                    </a:srgbClr>
                  </a:outerShdw>
                </a:effectLst>
              </a:rPr>
              <a:t>Wicked on </a:t>
            </a:r>
            <a:r>
              <a:rPr lang="en-US" sz="2800" b="1" dirty="0">
                <a:solidFill>
                  <a:srgbClr val="FFFF00"/>
                </a:solidFill>
                <a:effectLst>
                  <a:outerShdw blurRad="38100" dist="38100" dir="2700000" algn="tl">
                    <a:srgbClr val="000000">
                      <a:alpha val="43137"/>
                    </a:srgbClr>
                  </a:outerShdw>
                </a:effectLst>
              </a:rPr>
              <a:t>last day</a:t>
            </a:r>
            <a:r>
              <a:rPr lang="en-US" sz="2800" dirty="0" smtClean="0">
                <a:effectLst>
                  <a:outerShdw blurRad="38100" dist="38100" dir="2700000" algn="tl">
                    <a:srgbClr val="000000">
                      <a:alpha val="43137"/>
                    </a:srgbClr>
                  </a:outerShdw>
                </a:effectLst>
              </a:rPr>
              <a:t>  (Jn. 12:48)</a:t>
            </a:r>
          </a:p>
          <a:p>
            <a:pPr marL="457200" lvl="3" indent="-457200" hangingPunct="0">
              <a:spcBef>
                <a:spcPts val="0"/>
              </a:spcBef>
              <a:spcAft>
                <a:spcPts val="1200"/>
              </a:spcAft>
              <a:buClr>
                <a:schemeClr val="hlink"/>
              </a:buClr>
              <a:buSzPct val="90000"/>
              <a:buBlip>
                <a:blip r:embed="rId4"/>
              </a:buBlip>
            </a:pPr>
            <a:r>
              <a:rPr lang="en-US" sz="2800" b="1" dirty="0" smtClean="0">
                <a:solidFill>
                  <a:srgbClr val="FFFF00"/>
                </a:solidFill>
                <a:effectLst>
                  <a:outerShdw blurRad="38100" dist="38100" dir="2700000" algn="tl">
                    <a:srgbClr val="000000">
                      <a:alpha val="43137"/>
                    </a:srgbClr>
                  </a:outerShdw>
                </a:effectLst>
              </a:rPr>
              <a:t>Wrath</a:t>
            </a:r>
            <a:r>
              <a:rPr lang="en-US" sz="2800" dirty="0" smtClean="0">
                <a:effectLst>
                  <a:outerShdw blurRad="38100" dist="38100" dir="2700000" algn="tl">
                    <a:srgbClr val="000000">
                      <a:alpha val="43137"/>
                    </a:srgbClr>
                  </a:outerShdw>
                </a:effectLst>
              </a:rPr>
              <a:t> &amp; according to </a:t>
            </a:r>
            <a:r>
              <a:rPr lang="en-US" sz="2800" b="1" dirty="0">
                <a:solidFill>
                  <a:srgbClr val="FFFF00"/>
                </a:solidFill>
                <a:effectLst>
                  <a:outerShdw blurRad="38100" dist="38100" dir="2700000" algn="tl">
                    <a:srgbClr val="000000">
                      <a:alpha val="43137"/>
                    </a:srgbClr>
                  </a:outerShdw>
                </a:effectLst>
              </a:rPr>
              <a:t>deeds</a:t>
            </a:r>
            <a:r>
              <a:rPr lang="en-US" sz="2800" dirty="0" smtClean="0">
                <a:effectLst>
                  <a:outerShdw blurRad="38100" dist="38100" dir="2700000" algn="tl">
                    <a:srgbClr val="000000">
                      <a:alpha val="43137"/>
                    </a:srgbClr>
                  </a:outerShdw>
                </a:effectLst>
              </a:rPr>
              <a:t>  (Rom. 2:5-11)</a:t>
            </a:r>
          </a:p>
          <a:p>
            <a:pPr marL="457200" lvl="3" indent="-457200" hangingPunct="0">
              <a:spcBef>
                <a:spcPts val="0"/>
              </a:spcBef>
              <a:spcAft>
                <a:spcPts val="1200"/>
              </a:spcAft>
              <a:buClr>
                <a:schemeClr val="hlink"/>
              </a:buClr>
              <a:buSzPct val="90000"/>
              <a:buBlip>
                <a:blip r:embed="rId4"/>
              </a:buBlip>
            </a:pPr>
            <a:r>
              <a:rPr lang="en-US" sz="2800" b="1" dirty="0">
                <a:solidFill>
                  <a:srgbClr val="FFFF00"/>
                </a:solidFill>
                <a:effectLst>
                  <a:outerShdw blurRad="38100" dist="38100" dir="2700000" algn="tl">
                    <a:srgbClr val="000000">
                      <a:alpha val="43137"/>
                    </a:srgbClr>
                  </a:outerShdw>
                </a:effectLst>
              </a:rPr>
              <a:t>Crown</a:t>
            </a:r>
            <a:r>
              <a:rPr lang="en-US" sz="2800" dirty="0" smtClean="0">
                <a:effectLst>
                  <a:outerShdw blurRad="38100" dist="38100" dir="2700000" algn="tl">
                    <a:srgbClr val="000000">
                      <a:alpha val="43137"/>
                    </a:srgbClr>
                  </a:outerShdw>
                </a:effectLst>
              </a:rPr>
              <a:t> of righteousness  (2 Tim. 4:8)</a:t>
            </a:r>
          </a:p>
          <a:p>
            <a:pPr marL="457200" lvl="3" indent="-457200" hangingPunct="0">
              <a:spcBef>
                <a:spcPts val="0"/>
              </a:spcBef>
              <a:spcAft>
                <a:spcPts val="1200"/>
              </a:spcAft>
              <a:buClr>
                <a:schemeClr val="hlink"/>
              </a:buClr>
              <a:buSzPct val="90000"/>
              <a:buBlip>
                <a:blip r:embed="rId4"/>
              </a:buBlip>
            </a:pPr>
            <a:r>
              <a:rPr lang="en-US" sz="2800" dirty="0">
                <a:effectLst>
                  <a:outerShdw blurRad="38100" dist="38100" dir="2700000" algn="tl">
                    <a:srgbClr val="000000">
                      <a:alpha val="43137"/>
                    </a:srgbClr>
                  </a:outerShdw>
                </a:effectLst>
              </a:rPr>
              <a:t>Reserve </a:t>
            </a:r>
            <a:r>
              <a:rPr lang="en-US" sz="2800" b="1" dirty="0">
                <a:solidFill>
                  <a:srgbClr val="FFFF00"/>
                </a:solidFill>
                <a:effectLst>
                  <a:outerShdw blurRad="38100" dist="38100" dir="2700000" algn="tl">
                    <a:srgbClr val="000000">
                      <a:alpha val="43137"/>
                    </a:srgbClr>
                  </a:outerShdw>
                </a:effectLst>
              </a:rPr>
              <a:t>unjust</a:t>
            </a:r>
            <a:r>
              <a:rPr lang="en-US" sz="2800" dirty="0">
                <a:effectLst>
                  <a:outerShdw blurRad="38100" dist="38100" dir="2700000" algn="tl">
                    <a:srgbClr val="000000">
                      <a:alpha val="43137"/>
                    </a:srgbClr>
                  </a:outerShdw>
                </a:effectLst>
              </a:rPr>
              <a:t> under punishment  (2 Pet. 2:9)</a:t>
            </a:r>
          </a:p>
          <a:p>
            <a:pPr marL="457200" lvl="3" indent="-457200" hangingPunct="0">
              <a:spcBef>
                <a:spcPts val="0"/>
              </a:spcBef>
              <a:spcAft>
                <a:spcPts val="1200"/>
              </a:spcAft>
              <a:buClr>
                <a:schemeClr val="hlink"/>
              </a:buClr>
              <a:buSzPct val="90000"/>
              <a:buBlip>
                <a:blip r:embed="rId4"/>
              </a:buBlip>
            </a:pPr>
            <a:r>
              <a:rPr lang="en-US" sz="2800" b="1" dirty="0">
                <a:solidFill>
                  <a:srgbClr val="FFFF00"/>
                </a:solidFill>
                <a:effectLst>
                  <a:outerShdw blurRad="38100" dist="38100" dir="2700000" algn="tl">
                    <a:srgbClr val="000000">
                      <a:alpha val="43137"/>
                    </a:srgbClr>
                  </a:outerShdw>
                </a:effectLst>
              </a:rPr>
              <a:t>Heavens &amp; earth </a:t>
            </a:r>
            <a:r>
              <a:rPr lang="en-US" sz="2800" dirty="0">
                <a:effectLst>
                  <a:outerShdw blurRad="38100" dist="38100" dir="2700000" algn="tl">
                    <a:srgbClr val="000000">
                      <a:alpha val="43137"/>
                    </a:srgbClr>
                  </a:outerShdw>
                </a:effectLst>
              </a:rPr>
              <a:t>reserved for fire  (2 Pet. 3:7)</a:t>
            </a:r>
          </a:p>
          <a:p>
            <a:pPr marL="457200" lvl="3" indent="-457200" hangingPunct="0">
              <a:spcBef>
                <a:spcPts val="0"/>
              </a:spcBef>
              <a:spcAft>
                <a:spcPts val="1200"/>
              </a:spcAft>
              <a:buClr>
                <a:schemeClr val="hlink"/>
              </a:buClr>
              <a:buSzPct val="90000"/>
              <a:buBlip>
                <a:blip r:embed="rId4"/>
              </a:buBlip>
            </a:pPr>
            <a:r>
              <a:rPr lang="en-US" sz="2800" dirty="0">
                <a:effectLst>
                  <a:outerShdw blurRad="38100" dist="38100" dir="2700000" algn="tl">
                    <a:srgbClr val="000000">
                      <a:alpha val="43137"/>
                    </a:srgbClr>
                  </a:outerShdw>
                </a:effectLst>
              </a:rPr>
              <a:t>Righteous have </a:t>
            </a:r>
            <a:r>
              <a:rPr lang="en-US" sz="2800" b="1" dirty="0">
                <a:solidFill>
                  <a:srgbClr val="FFFF00"/>
                </a:solidFill>
                <a:effectLst>
                  <a:outerShdw blurRad="38100" dist="38100" dir="2700000" algn="tl">
                    <a:srgbClr val="000000">
                      <a:alpha val="43137"/>
                    </a:srgbClr>
                  </a:outerShdw>
                </a:effectLst>
              </a:rPr>
              <a:t>boldness</a:t>
            </a:r>
            <a:r>
              <a:rPr lang="en-US" sz="2800" dirty="0">
                <a:effectLst>
                  <a:outerShdw blurRad="38100" dist="38100" dir="2700000" algn="tl">
                    <a:srgbClr val="000000">
                      <a:alpha val="43137"/>
                    </a:srgbClr>
                  </a:outerShdw>
                </a:effectLst>
              </a:rPr>
              <a:t>  (1 Jn. 4:17</a:t>
            </a:r>
            <a:r>
              <a:rPr lang="en-US" sz="2800" dirty="0" smtClean="0">
                <a:effectLst>
                  <a:outerShdw blurRad="38100" dist="38100" dir="2700000" algn="tl">
                    <a:srgbClr val="000000">
                      <a:alpha val="43137"/>
                    </a:srgbClr>
                  </a:outerShdw>
                </a:effectLst>
              </a:rPr>
              <a:t>)</a:t>
            </a:r>
          </a:p>
          <a:p>
            <a:pPr marL="457200" lvl="3" indent="-457200" hangingPunct="0">
              <a:spcBef>
                <a:spcPts val="0"/>
              </a:spcBef>
              <a:spcAft>
                <a:spcPts val="1200"/>
              </a:spcAft>
              <a:buClr>
                <a:schemeClr val="hlink"/>
              </a:buClr>
              <a:buSzPct val="90000"/>
              <a:buBlip>
                <a:blip r:embed="rId4"/>
              </a:buBlip>
            </a:pPr>
            <a:r>
              <a:rPr lang="en-US" sz="2800" dirty="0" smtClean="0">
                <a:effectLst>
                  <a:outerShdw blurRad="38100" dist="38100" dir="2700000" algn="tl">
                    <a:srgbClr val="000000">
                      <a:alpha val="43137"/>
                    </a:srgbClr>
                  </a:outerShdw>
                </a:effectLst>
              </a:rPr>
              <a:t>Angels reserved in </a:t>
            </a:r>
            <a:r>
              <a:rPr lang="en-US" sz="2800" b="1" dirty="0">
                <a:solidFill>
                  <a:srgbClr val="FFFF00"/>
                </a:solidFill>
                <a:effectLst>
                  <a:outerShdw blurRad="38100" dist="38100" dir="2700000" algn="tl">
                    <a:srgbClr val="000000">
                      <a:alpha val="43137"/>
                    </a:srgbClr>
                  </a:outerShdw>
                </a:effectLst>
              </a:rPr>
              <a:t>chains</a:t>
            </a:r>
            <a:r>
              <a:rPr lang="en-US" sz="2800" dirty="0" smtClean="0">
                <a:effectLst>
                  <a:outerShdw blurRad="38100" dist="38100" dir="2700000" algn="tl">
                    <a:srgbClr val="000000">
                      <a:alpha val="43137"/>
                    </a:srgbClr>
                  </a:outerShdw>
                </a:effectLst>
              </a:rPr>
              <a:t>  (Jude 6)</a:t>
            </a:r>
            <a:endParaRPr lang="en-US" sz="2800" dirty="0">
              <a:effectLst>
                <a:outerShdw blurRad="38100" dist="38100" dir="2700000" algn="tl">
                  <a:srgbClr val="000000">
                    <a:alpha val="43137"/>
                  </a:srgbClr>
                </a:outerShdw>
              </a:effectLst>
            </a:endParaRPr>
          </a:p>
        </p:txBody>
      </p:sp>
      <p:sp>
        <p:nvSpPr>
          <p:cNvPr id="7" name="Slide Number Placeholder 6"/>
          <p:cNvSpPr>
            <a:spLocks noGrp="1"/>
          </p:cNvSpPr>
          <p:nvPr>
            <p:ph type="sldNum" sz="quarter" idx="12"/>
          </p:nvPr>
        </p:nvSpPr>
        <p:spPr/>
        <p:txBody>
          <a:bodyPr/>
          <a:lstStyle/>
          <a:p>
            <a:pPr>
              <a:defRPr/>
            </a:pPr>
            <a:fld id="{C50EAF6A-347B-4DBA-8A92-A2EDEBB5BFD1}" type="slidenum">
              <a:rPr lang="en-US">
                <a:solidFill>
                  <a:srgbClr val="FFFFFF"/>
                </a:solidFill>
              </a:rPr>
              <a:pPr>
                <a:defRPr/>
              </a:pPr>
              <a:t>402</a:t>
            </a:fld>
            <a:endParaRPr lang="en-US">
              <a:solidFill>
                <a:srgbClr val="FFFFFF"/>
              </a:solidFill>
            </a:endParaRPr>
          </a:p>
        </p:txBody>
      </p:sp>
      <p:sp>
        <p:nvSpPr>
          <p:cNvPr id="3" name="Footer Placeholder 2"/>
          <p:cNvSpPr>
            <a:spLocks noGrp="1"/>
          </p:cNvSpPr>
          <p:nvPr>
            <p:ph type="ftr" sz="quarter" idx="11"/>
          </p:nvPr>
        </p:nvSpPr>
        <p:spPr/>
        <p:txBody>
          <a:bodyPr/>
          <a:lstStyle/>
          <a:p>
            <a:pPr>
              <a:defRPr/>
            </a:pPr>
            <a:r>
              <a:rPr lang="en-US" smtClean="0">
                <a:solidFill>
                  <a:prstClr val="white"/>
                </a:solidFill>
              </a:rPr>
              <a:t>Kevin Kay</a:t>
            </a:r>
            <a:endParaRPr lang="en-US">
              <a:solidFill>
                <a:prstClr val="white"/>
              </a:solidFill>
            </a:endParaRPr>
          </a:p>
        </p:txBody>
      </p:sp>
    </p:spTree>
    <p:extLst>
      <p:ext uri="{BB962C8B-B14F-4D97-AF65-F5344CB8AC3E}">
        <p14:creationId xmlns:p14="http://schemas.microsoft.com/office/powerpoint/2010/main" val="3258373517"/>
      </p:ext>
    </p:extLst>
  </p:cSld>
  <p:clrMapOvr>
    <a:overrideClrMapping bg1="dk2" tx1="lt1" bg2="dk1" tx2="lt2" accent1="accent1" accent2="accent2" accent3="accent3" accent4="accent4" accent5="accent5" accent6="accent6" hlink="hlink" folHlink="folHlink"/>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par>
    </p:tnLst>
  </p:timing>
</p:sld>
</file>

<file path=ppt/slides/slide4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8305800" cy="865187"/>
          </a:xfrm>
        </p:spPr>
        <p:txBody>
          <a:bodyPr/>
          <a:lstStyle/>
          <a:p>
            <a:pPr>
              <a:defRPr/>
            </a:pPr>
            <a:r>
              <a:rPr lang="en-US" sz="4200" dirty="0"/>
              <a:t>Which Makes More Sense?</a:t>
            </a:r>
          </a:p>
        </p:txBody>
      </p:sp>
      <p:graphicFrame>
        <p:nvGraphicFramePr>
          <p:cNvPr id="5" name="Content Placeholder 4"/>
          <p:cNvGraphicFramePr>
            <a:graphicFrameLocks noGrp="1"/>
          </p:cNvGraphicFramePr>
          <p:nvPr>
            <p:ph idx="1"/>
            <p:extLst>
              <p:ext uri="{D42A27DB-BD31-4B8C-83A1-F6EECF244321}">
                <p14:modId xmlns:p14="http://schemas.microsoft.com/office/powerpoint/2010/main" val="380926822"/>
              </p:ext>
            </p:extLst>
          </p:nvPr>
        </p:nvGraphicFramePr>
        <p:xfrm>
          <a:off x="457200" y="1219200"/>
          <a:ext cx="8229600" cy="5049624"/>
        </p:xfrm>
        <a:graphic>
          <a:graphicData uri="http://schemas.openxmlformats.org/drawingml/2006/table">
            <a:tbl>
              <a:tblPr firstRow="1" bandRow="1">
                <a:tableStyleId>{5C22544A-7EE6-4342-B048-85BDC9FD1C3A}</a:tableStyleId>
              </a:tblPr>
              <a:tblGrid>
                <a:gridCol w="6019800"/>
                <a:gridCol w="1066800"/>
                <a:gridCol w="1143000"/>
              </a:tblGrid>
              <a:tr h="558704">
                <a:tc>
                  <a:txBody>
                    <a:bodyPr/>
                    <a:lstStyle/>
                    <a:p>
                      <a:pPr marL="0" algn="ctr" defTabSz="914400" rtl="0" eaLnBrk="1" latinLnBrk="0" hangingPunct="1"/>
                      <a:r>
                        <a:rPr lang="en-US" sz="3200" b="0" kern="1200" dirty="0" smtClean="0">
                          <a:solidFill>
                            <a:srgbClr val="FFFF00"/>
                          </a:solidFill>
                          <a:latin typeface="+mj-lt"/>
                          <a:ea typeface="+mn-ea"/>
                          <a:cs typeface="+mn-cs"/>
                        </a:rPr>
                        <a:t>Judgment Day</a:t>
                      </a:r>
                      <a:endParaRPr lang="en-US" sz="3200" b="0" kern="1200" dirty="0">
                        <a:solidFill>
                          <a:srgbClr val="FFFF00"/>
                        </a:solidFill>
                        <a:latin typeface="+mj-lt"/>
                        <a:ea typeface="+mn-ea"/>
                        <a:cs typeface="+mn-cs"/>
                      </a:endParaRPr>
                    </a:p>
                  </a:txBody>
                  <a:tcPr marT="45724" marB="45724" anchor="ctr"/>
                </a:tc>
                <a:tc>
                  <a:txBody>
                    <a:bodyPr/>
                    <a:lstStyle/>
                    <a:p>
                      <a:pPr algn="ctr"/>
                      <a:r>
                        <a:rPr lang="en-US" sz="2000" dirty="0"/>
                        <a:t>AD</a:t>
                      </a:r>
                      <a:r>
                        <a:rPr lang="en-US" sz="2000" baseline="0" dirty="0"/>
                        <a:t> 70</a:t>
                      </a:r>
                      <a:endParaRPr lang="en-US" sz="2000" dirty="0"/>
                    </a:p>
                  </a:txBody>
                  <a:tcPr marT="45724" marB="45724" anchor="ctr"/>
                </a:tc>
                <a:tc>
                  <a:txBody>
                    <a:bodyPr/>
                    <a:lstStyle/>
                    <a:p>
                      <a:pPr algn="ctr"/>
                      <a:r>
                        <a:rPr lang="en-US" sz="2000" dirty="0"/>
                        <a:t>Future</a:t>
                      </a:r>
                    </a:p>
                  </a:txBody>
                  <a:tcPr marT="45724" marB="45724" anchor="ctr"/>
                </a:tc>
              </a:tr>
              <a:tr h="558812">
                <a:tc>
                  <a:txBody>
                    <a:bodyPr/>
                    <a:lstStyle/>
                    <a:p>
                      <a:pPr marL="0" marR="0" lvl="3" indent="0" algn="l" defTabSz="914400" rtl="0" eaLnBrk="1" fontAlgn="auto" latinLnBrk="0" hangingPunct="1">
                        <a:lnSpc>
                          <a:spcPct val="100000"/>
                        </a:lnSpc>
                        <a:spcBef>
                          <a:spcPts val="0"/>
                        </a:spcBef>
                        <a:spcAft>
                          <a:spcPts val="0"/>
                        </a:spcAft>
                        <a:buClrTx/>
                        <a:buSzTx/>
                        <a:buFontTx/>
                        <a:buNone/>
                        <a:tabLst/>
                        <a:defRPr/>
                      </a:pPr>
                      <a:r>
                        <a:rPr lang="en-US" sz="2000" dirty="0" smtClean="0">
                          <a:solidFill>
                            <a:srgbClr val="002060"/>
                          </a:solidFill>
                          <a:effectLst/>
                          <a:latin typeface="+mj-lt"/>
                        </a:rPr>
                        <a:t>Every idle word  </a:t>
                      </a:r>
                      <a:r>
                        <a:rPr lang="en-US" sz="2000" dirty="0" smtClean="0">
                          <a:solidFill>
                            <a:srgbClr val="002060"/>
                          </a:solidFill>
                          <a:effectLst/>
                        </a:rPr>
                        <a:t>(Mt. 12:36)</a:t>
                      </a:r>
                    </a:p>
                  </a:txBody>
                  <a:tcPr marT="45724" marB="45724" anchor="ctr"/>
                </a:tc>
                <a:tc>
                  <a:txBody>
                    <a:bodyPr/>
                    <a:lstStyle/>
                    <a:p>
                      <a:pPr algn="ctr"/>
                      <a:r>
                        <a:rPr lang="en-US" sz="2500" dirty="0" smtClean="0">
                          <a:sym typeface="Wingdings"/>
                        </a:rPr>
                        <a:t></a:t>
                      </a:r>
                      <a:endParaRPr lang="en-US" sz="2500" dirty="0"/>
                    </a:p>
                  </a:txBody>
                  <a:tcPr marT="45724" marB="45724" anchor="ct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2500" dirty="0" smtClean="0">
                          <a:sym typeface="Wingdings"/>
                        </a:rPr>
                        <a:t></a:t>
                      </a:r>
                      <a:endParaRPr lang="en-US" sz="2500" dirty="0" smtClean="0"/>
                    </a:p>
                  </a:txBody>
                  <a:tcPr marT="45724" marB="45724" anchor="ctr"/>
                </a:tc>
              </a:tr>
              <a:tr h="558812">
                <a:tc>
                  <a:txBody>
                    <a:bodyPr/>
                    <a:lstStyle/>
                    <a:p>
                      <a:pPr marL="0" marR="0" lvl="3" indent="0" algn="l" defTabSz="914400" rtl="0" eaLnBrk="1" fontAlgn="auto" latinLnBrk="0" hangingPunct="1">
                        <a:lnSpc>
                          <a:spcPct val="100000"/>
                        </a:lnSpc>
                        <a:spcBef>
                          <a:spcPts val="0"/>
                        </a:spcBef>
                        <a:spcAft>
                          <a:spcPts val="0"/>
                        </a:spcAft>
                        <a:buClrTx/>
                        <a:buSzTx/>
                        <a:buFontTx/>
                        <a:buNone/>
                        <a:tabLst/>
                        <a:defRPr/>
                      </a:pPr>
                      <a:r>
                        <a:rPr lang="en-US" sz="2000" dirty="0" smtClean="0">
                          <a:solidFill>
                            <a:srgbClr val="002060"/>
                          </a:solidFill>
                          <a:effectLst/>
                        </a:rPr>
                        <a:t>Wicked on </a:t>
                      </a:r>
                      <a:r>
                        <a:rPr lang="en-US" sz="2000" kern="1200" dirty="0" smtClean="0">
                          <a:solidFill>
                            <a:srgbClr val="002060"/>
                          </a:solidFill>
                          <a:effectLst/>
                          <a:latin typeface="+mj-lt"/>
                          <a:ea typeface="+mn-ea"/>
                          <a:cs typeface="+mn-cs"/>
                        </a:rPr>
                        <a:t>last day  </a:t>
                      </a:r>
                      <a:r>
                        <a:rPr lang="en-US" sz="2000" dirty="0" smtClean="0">
                          <a:solidFill>
                            <a:srgbClr val="002060"/>
                          </a:solidFill>
                          <a:effectLst/>
                        </a:rPr>
                        <a:t>(Jn. 12:48)</a:t>
                      </a:r>
                    </a:p>
                  </a:txBody>
                  <a:tcPr marT="45724" marB="45724" anchor="ctr"/>
                </a:tc>
                <a:tc>
                  <a:txBody>
                    <a:bodyPr/>
                    <a:lstStyle/>
                    <a:p>
                      <a:pPr algn="ctr"/>
                      <a:r>
                        <a:rPr lang="en-US" sz="2500" dirty="0" smtClean="0">
                          <a:sym typeface="Wingdings"/>
                        </a:rPr>
                        <a:t></a:t>
                      </a:r>
                      <a:endParaRPr lang="en-US" sz="2500" dirty="0"/>
                    </a:p>
                  </a:txBody>
                  <a:tcPr marT="45724" marB="45724" anchor="ct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2500" dirty="0" smtClean="0">
                          <a:sym typeface="Wingdings"/>
                        </a:rPr>
                        <a:t></a:t>
                      </a:r>
                      <a:endParaRPr lang="en-US" sz="2500" dirty="0" smtClean="0"/>
                    </a:p>
                  </a:txBody>
                  <a:tcPr marT="45724" marB="45724" anchor="ctr"/>
                </a:tc>
              </a:tr>
              <a:tr h="558812">
                <a:tc>
                  <a:txBody>
                    <a:bodyPr/>
                    <a:lstStyle/>
                    <a:p>
                      <a:pPr marL="0" marR="0" lvl="3" indent="0" algn="l" defTabSz="914400" rtl="0" eaLnBrk="1" fontAlgn="auto" latinLnBrk="0" hangingPunct="1">
                        <a:lnSpc>
                          <a:spcPct val="100000"/>
                        </a:lnSpc>
                        <a:spcBef>
                          <a:spcPts val="0"/>
                        </a:spcBef>
                        <a:spcAft>
                          <a:spcPts val="0"/>
                        </a:spcAft>
                        <a:buClrTx/>
                        <a:buSzTx/>
                        <a:buFontTx/>
                        <a:buNone/>
                        <a:tabLst/>
                        <a:defRPr/>
                      </a:pPr>
                      <a:r>
                        <a:rPr lang="en-US" sz="2000" dirty="0" smtClean="0">
                          <a:solidFill>
                            <a:srgbClr val="002060"/>
                          </a:solidFill>
                          <a:effectLst/>
                          <a:latin typeface="+mj-lt"/>
                        </a:rPr>
                        <a:t>Wrath</a:t>
                      </a:r>
                      <a:r>
                        <a:rPr lang="en-US" sz="2000" dirty="0" smtClean="0">
                          <a:solidFill>
                            <a:srgbClr val="002060"/>
                          </a:solidFill>
                          <a:effectLst/>
                        </a:rPr>
                        <a:t> &amp; </a:t>
                      </a:r>
                      <a:r>
                        <a:rPr lang="en-US" sz="2000" baseline="0" dirty="0" smtClean="0">
                          <a:solidFill>
                            <a:srgbClr val="002060"/>
                          </a:solidFill>
                          <a:effectLst/>
                          <a:latin typeface="+mj-lt"/>
                        </a:rPr>
                        <a:t>according</a:t>
                      </a:r>
                      <a:r>
                        <a:rPr lang="en-US" sz="2000" baseline="0" dirty="0" smtClean="0">
                          <a:solidFill>
                            <a:srgbClr val="002060"/>
                          </a:solidFill>
                          <a:effectLst/>
                        </a:rPr>
                        <a:t> </a:t>
                      </a:r>
                      <a:r>
                        <a:rPr lang="en-US" sz="2000" baseline="0" dirty="0" smtClean="0">
                          <a:solidFill>
                            <a:srgbClr val="002060"/>
                          </a:solidFill>
                          <a:effectLst/>
                          <a:latin typeface="+mj-lt"/>
                        </a:rPr>
                        <a:t>to deeds  </a:t>
                      </a:r>
                      <a:r>
                        <a:rPr lang="en-US" sz="2000" dirty="0" smtClean="0">
                          <a:solidFill>
                            <a:srgbClr val="002060"/>
                          </a:solidFill>
                          <a:effectLst/>
                        </a:rPr>
                        <a:t>(Rom. 2:5-11)</a:t>
                      </a:r>
                    </a:p>
                  </a:txBody>
                  <a:tcPr marT="45724" marB="45724" anchor="ctr"/>
                </a:tc>
                <a:tc>
                  <a:txBody>
                    <a:bodyPr/>
                    <a:lstStyle/>
                    <a:p>
                      <a:pPr algn="ctr"/>
                      <a:r>
                        <a:rPr lang="en-US" sz="2500" dirty="0" smtClean="0">
                          <a:sym typeface="Wingdings"/>
                        </a:rPr>
                        <a:t></a:t>
                      </a:r>
                      <a:endParaRPr lang="en-US" sz="2500" dirty="0"/>
                    </a:p>
                  </a:txBody>
                  <a:tcPr marT="45724" marB="45724" anchor="ct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2500" dirty="0" smtClean="0">
                          <a:sym typeface="Wingdings"/>
                        </a:rPr>
                        <a:t></a:t>
                      </a:r>
                      <a:endParaRPr lang="en-US" sz="2500" dirty="0" smtClean="0"/>
                    </a:p>
                  </a:txBody>
                  <a:tcPr marT="45724" marB="45724" anchor="ctr"/>
                </a:tc>
              </a:tr>
              <a:tr h="558812">
                <a:tc>
                  <a:txBody>
                    <a:bodyPr/>
                    <a:lstStyle/>
                    <a:p>
                      <a:pPr marL="0" marR="0" lvl="3" indent="0" algn="l" defTabSz="914400" rtl="0" eaLnBrk="1" fontAlgn="auto" latinLnBrk="0" hangingPunct="1">
                        <a:lnSpc>
                          <a:spcPct val="100000"/>
                        </a:lnSpc>
                        <a:spcBef>
                          <a:spcPts val="0"/>
                        </a:spcBef>
                        <a:spcAft>
                          <a:spcPts val="0"/>
                        </a:spcAft>
                        <a:buClrTx/>
                        <a:buSzTx/>
                        <a:buFontTx/>
                        <a:buNone/>
                        <a:tabLst/>
                        <a:defRPr/>
                      </a:pPr>
                      <a:r>
                        <a:rPr lang="en-US" sz="2000" kern="1200" dirty="0" smtClean="0">
                          <a:solidFill>
                            <a:srgbClr val="002060"/>
                          </a:solidFill>
                          <a:effectLst/>
                          <a:latin typeface="+mj-lt"/>
                          <a:ea typeface="+mn-ea"/>
                          <a:cs typeface="+mn-cs"/>
                        </a:rPr>
                        <a:t>Crown</a:t>
                      </a:r>
                      <a:r>
                        <a:rPr lang="en-US" sz="2000" dirty="0" smtClean="0">
                          <a:solidFill>
                            <a:srgbClr val="002060"/>
                          </a:solidFill>
                          <a:effectLst/>
                        </a:rPr>
                        <a:t> of righteousness  (2 Tim. 4:8)</a:t>
                      </a:r>
                    </a:p>
                  </a:txBody>
                  <a:tcPr marT="45724" marB="45724" anchor="ctr"/>
                </a:tc>
                <a:tc>
                  <a:txBody>
                    <a:bodyPr/>
                    <a:lstStyle/>
                    <a:p>
                      <a:pPr algn="ctr"/>
                      <a:r>
                        <a:rPr lang="en-US" sz="2500" dirty="0" smtClean="0">
                          <a:sym typeface="Wingdings"/>
                        </a:rPr>
                        <a:t></a:t>
                      </a:r>
                      <a:endParaRPr lang="en-US" sz="2500" dirty="0"/>
                    </a:p>
                  </a:txBody>
                  <a:tcPr marT="45724" marB="45724" anchor="ct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2500" dirty="0" smtClean="0">
                          <a:sym typeface="Wingdings"/>
                        </a:rPr>
                        <a:t></a:t>
                      </a:r>
                      <a:endParaRPr lang="en-US" sz="2500" dirty="0" smtClean="0"/>
                    </a:p>
                  </a:txBody>
                  <a:tcPr marT="45724" marB="45724" anchor="ctr"/>
                </a:tc>
              </a:tr>
              <a:tr h="558812">
                <a:tc>
                  <a:txBody>
                    <a:bodyPr/>
                    <a:lstStyle/>
                    <a:p>
                      <a:pPr marL="0" marR="0" lvl="3" indent="0" algn="l" defTabSz="914400" rtl="0" eaLnBrk="1" fontAlgn="auto" latinLnBrk="0" hangingPunct="1">
                        <a:lnSpc>
                          <a:spcPct val="100000"/>
                        </a:lnSpc>
                        <a:spcBef>
                          <a:spcPts val="0"/>
                        </a:spcBef>
                        <a:spcAft>
                          <a:spcPts val="0"/>
                        </a:spcAft>
                        <a:buClrTx/>
                        <a:buSzTx/>
                        <a:buFontTx/>
                        <a:buNone/>
                        <a:tabLst/>
                        <a:defRPr/>
                      </a:pPr>
                      <a:r>
                        <a:rPr lang="en-US" sz="2000" dirty="0" smtClean="0">
                          <a:solidFill>
                            <a:srgbClr val="002060"/>
                          </a:solidFill>
                          <a:effectLst/>
                        </a:rPr>
                        <a:t>Reserve </a:t>
                      </a:r>
                      <a:r>
                        <a:rPr lang="en-US" sz="2000" dirty="0" smtClean="0">
                          <a:solidFill>
                            <a:srgbClr val="002060"/>
                          </a:solidFill>
                          <a:effectLst/>
                          <a:latin typeface="+mj-lt"/>
                        </a:rPr>
                        <a:t>unjust</a:t>
                      </a:r>
                      <a:r>
                        <a:rPr lang="en-US" sz="2000" dirty="0" smtClean="0">
                          <a:solidFill>
                            <a:srgbClr val="002060"/>
                          </a:solidFill>
                          <a:effectLst/>
                        </a:rPr>
                        <a:t> under punishment  (2 Pet. 2:9)</a:t>
                      </a:r>
                    </a:p>
                  </a:txBody>
                  <a:tcPr marT="45724" marB="45724" anchor="ctr"/>
                </a:tc>
                <a:tc>
                  <a:txBody>
                    <a:bodyPr/>
                    <a:lstStyle/>
                    <a:p>
                      <a:pPr algn="ctr"/>
                      <a:r>
                        <a:rPr lang="en-US" sz="2500" dirty="0" smtClean="0">
                          <a:sym typeface="Wingdings"/>
                        </a:rPr>
                        <a:t></a:t>
                      </a:r>
                      <a:endParaRPr lang="en-US" sz="2500" dirty="0"/>
                    </a:p>
                  </a:txBody>
                  <a:tcPr marT="45724" marB="45724" anchor="ct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2500" dirty="0" smtClean="0">
                          <a:sym typeface="Wingdings"/>
                        </a:rPr>
                        <a:t></a:t>
                      </a:r>
                      <a:endParaRPr lang="en-US" sz="2500" dirty="0" smtClean="0"/>
                    </a:p>
                  </a:txBody>
                  <a:tcPr marT="45724" marB="45724" anchor="ctr"/>
                </a:tc>
              </a:tr>
              <a:tr h="558812">
                <a:tc>
                  <a:txBody>
                    <a:bodyPr/>
                    <a:lstStyle/>
                    <a:p>
                      <a:pPr marL="0" marR="0" lvl="3" indent="0" algn="l" defTabSz="914400" rtl="0" eaLnBrk="1" fontAlgn="auto" latinLnBrk="0" hangingPunct="1">
                        <a:lnSpc>
                          <a:spcPct val="100000"/>
                        </a:lnSpc>
                        <a:spcBef>
                          <a:spcPts val="0"/>
                        </a:spcBef>
                        <a:spcAft>
                          <a:spcPts val="0"/>
                        </a:spcAft>
                        <a:buClrTx/>
                        <a:buSzTx/>
                        <a:buFontTx/>
                        <a:buNone/>
                        <a:tabLst/>
                        <a:defRPr/>
                      </a:pPr>
                      <a:r>
                        <a:rPr lang="en-US" sz="2000" dirty="0" smtClean="0">
                          <a:solidFill>
                            <a:srgbClr val="002060"/>
                          </a:solidFill>
                          <a:effectLst/>
                          <a:latin typeface="+mj-lt"/>
                        </a:rPr>
                        <a:t>Heavens</a:t>
                      </a:r>
                      <a:r>
                        <a:rPr lang="en-US" sz="2000" dirty="0" smtClean="0">
                          <a:solidFill>
                            <a:srgbClr val="002060"/>
                          </a:solidFill>
                          <a:effectLst/>
                        </a:rPr>
                        <a:t> </a:t>
                      </a:r>
                      <a:r>
                        <a:rPr lang="en-US" sz="2000" dirty="0" smtClean="0">
                          <a:solidFill>
                            <a:srgbClr val="002060"/>
                          </a:solidFill>
                          <a:effectLst/>
                          <a:latin typeface="+mj-lt"/>
                        </a:rPr>
                        <a:t>&amp; earth </a:t>
                      </a:r>
                      <a:r>
                        <a:rPr lang="en-US" sz="2000" dirty="0" smtClean="0">
                          <a:solidFill>
                            <a:srgbClr val="002060"/>
                          </a:solidFill>
                          <a:effectLst/>
                        </a:rPr>
                        <a:t>reserved</a:t>
                      </a:r>
                      <a:r>
                        <a:rPr lang="en-US" sz="2000" baseline="0" dirty="0" smtClean="0">
                          <a:solidFill>
                            <a:srgbClr val="002060"/>
                          </a:solidFill>
                          <a:effectLst/>
                        </a:rPr>
                        <a:t> for fire  (2 Pet. 3:7)</a:t>
                      </a:r>
                      <a:endParaRPr lang="en-US" sz="2000" dirty="0" smtClean="0">
                        <a:solidFill>
                          <a:srgbClr val="002060"/>
                        </a:solidFill>
                        <a:effectLst/>
                      </a:endParaRPr>
                    </a:p>
                  </a:txBody>
                  <a:tcPr marT="45724" marB="45724" anchor="ctr"/>
                </a:tc>
                <a:tc>
                  <a:txBody>
                    <a:bodyPr/>
                    <a:lstStyle/>
                    <a:p>
                      <a:pPr algn="ctr"/>
                      <a:r>
                        <a:rPr lang="en-US" sz="2500" dirty="0" smtClean="0">
                          <a:sym typeface="Wingdings"/>
                        </a:rPr>
                        <a:t></a:t>
                      </a:r>
                      <a:endParaRPr lang="en-US" sz="2500" dirty="0"/>
                    </a:p>
                  </a:txBody>
                  <a:tcPr marT="45724" marB="45724" anchor="ct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2500" dirty="0" smtClean="0">
                          <a:sym typeface="Wingdings"/>
                        </a:rPr>
                        <a:t></a:t>
                      </a:r>
                      <a:endParaRPr lang="en-US" sz="2500" dirty="0" smtClean="0"/>
                    </a:p>
                  </a:txBody>
                  <a:tcPr marT="45724" marB="45724" anchor="ctr"/>
                </a:tc>
              </a:tr>
              <a:tr h="558812">
                <a:tc>
                  <a:txBody>
                    <a:bodyPr/>
                    <a:lstStyle/>
                    <a:p>
                      <a:pPr marL="0" marR="0" lvl="3" indent="0" algn="l" defTabSz="914400" rtl="0" eaLnBrk="1" fontAlgn="auto" latinLnBrk="0" hangingPunct="1">
                        <a:lnSpc>
                          <a:spcPct val="100000"/>
                        </a:lnSpc>
                        <a:spcBef>
                          <a:spcPts val="0"/>
                        </a:spcBef>
                        <a:spcAft>
                          <a:spcPts val="0"/>
                        </a:spcAft>
                        <a:buClrTx/>
                        <a:buSzTx/>
                        <a:buFontTx/>
                        <a:buNone/>
                        <a:tabLst/>
                        <a:defRPr/>
                      </a:pPr>
                      <a:r>
                        <a:rPr lang="en-US" sz="2000" dirty="0" smtClean="0">
                          <a:solidFill>
                            <a:srgbClr val="002060"/>
                          </a:solidFill>
                          <a:effectLst/>
                        </a:rPr>
                        <a:t>Righteous have </a:t>
                      </a:r>
                      <a:r>
                        <a:rPr lang="en-US" sz="2000" kern="1200" dirty="0" smtClean="0">
                          <a:solidFill>
                            <a:srgbClr val="002060"/>
                          </a:solidFill>
                          <a:effectLst/>
                          <a:latin typeface="+mj-lt"/>
                          <a:ea typeface="+mn-ea"/>
                          <a:cs typeface="+mn-cs"/>
                        </a:rPr>
                        <a:t>boldness</a:t>
                      </a:r>
                      <a:r>
                        <a:rPr lang="en-US" sz="2000" dirty="0" smtClean="0">
                          <a:solidFill>
                            <a:srgbClr val="002060"/>
                          </a:solidFill>
                          <a:effectLst/>
                        </a:rPr>
                        <a:t>  (1 Jn. 4:17)</a:t>
                      </a:r>
                    </a:p>
                  </a:txBody>
                  <a:tcPr marT="45724" marB="45724" anchor="ctr"/>
                </a:tc>
                <a:tc>
                  <a:txBody>
                    <a:bodyPr/>
                    <a:lstStyle/>
                    <a:p>
                      <a:pPr algn="ctr"/>
                      <a:r>
                        <a:rPr lang="en-US" sz="2500" dirty="0" smtClean="0">
                          <a:sym typeface="Wingdings"/>
                        </a:rPr>
                        <a:t></a:t>
                      </a:r>
                      <a:endParaRPr lang="en-US" sz="2500" dirty="0"/>
                    </a:p>
                  </a:txBody>
                  <a:tcPr marT="45724" marB="45724" anchor="ct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2500" dirty="0" smtClean="0">
                          <a:sym typeface="Wingdings"/>
                        </a:rPr>
                        <a:t></a:t>
                      </a:r>
                      <a:endParaRPr lang="en-US" sz="2500" dirty="0" smtClean="0"/>
                    </a:p>
                  </a:txBody>
                  <a:tcPr marT="45724" marB="45724" anchor="ctr"/>
                </a:tc>
              </a:tr>
              <a:tr h="558812">
                <a:tc>
                  <a:txBody>
                    <a:bodyPr/>
                    <a:lstStyle/>
                    <a:p>
                      <a:pPr marL="0" marR="0" lvl="3" indent="0" algn="l" defTabSz="914400" rtl="0" eaLnBrk="1" fontAlgn="auto" latinLnBrk="0" hangingPunct="1">
                        <a:lnSpc>
                          <a:spcPct val="100000"/>
                        </a:lnSpc>
                        <a:spcBef>
                          <a:spcPts val="0"/>
                        </a:spcBef>
                        <a:spcAft>
                          <a:spcPts val="0"/>
                        </a:spcAft>
                        <a:buClrTx/>
                        <a:buSzTx/>
                        <a:buFontTx/>
                        <a:buNone/>
                        <a:tabLst/>
                        <a:defRPr/>
                      </a:pPr>
                      <a:r>
                        <a:rPr lang="en-US" sz="2000" kern="1200" dirty="0" smtClean="0">
                          <a:solidFill>
                            <a:srgbClr val="002060"/>
                          </a:solidFill>
                          <a:effectLst/>
                          <a:latin typeface="+mj-lt"/>
                          <a:ea typeface="+mn-ea"/>
                          <a:cs typeface="+mn-cs"/>
                        </a:rPr>
                        <a:t>Angels</a:t>
                      </a:r>
                      <a:r>
                        <a:rPr lang="en-US" sz="2000" dirty="0" smtClean="0">
                          <a:solidFill>
                            <a:srgbClr val="002060"/>
                          </a:solidFill>
                          <a:effectLst/>
                        </a:rPr>
                        <a:t> reserved in chains</a:t>
                      </a:r>
                      <a:r>
                        <a:rPr lang="en-US" sz="2000" baseline="0" dirty="0" smtClean="0">
                          <a:solidFill>
                            <a:srgbClr val="002060"/>
                          </a:solidFill>
                          <a:effectLst/>
                        </a:rPr>
                        <a:t>  </a:t>
                      </a:r>
                      <a:r>
                        <a:rPr lang="en-US" sz="2000" dirty="0" smtClean="0">
                          <a:solidFill>
                            <a:srgbClr val="002060"/>
                          </a:solidFill>
                          <a:effectLst/>
                        </a:rPr>
                        <a:t>(Jude 6)</a:t>
                      </a:r>
                    </a:p>
                  </a:txBody>
                  <a:tcPr marT="45724" marB="45724" anchor="ctr"/>
                </a:tc>
                <a:tc>
                  <a:txBody>
                    <a:bodyPr/>
                    <a:lstStyle/>
                    <a:p>
                      <a:pPr algn="ctr"/>
                      <a:r>
                        <a:rPr lang="en-US" sz="2500" dirty="0" smtClean="0">
                          <a:sym typeface="Wingdings"/>
                        </a:rPr>
                        <a:t></a:t>
                      </a:r>
                      <a:endParaRPr lang="en-US" sz="2500" dirty="0"/>
                    </a:p>
                  </a:txBody>
                  <a:tcPr marT="45724" marB="45724" anchor="ct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2500" dirty="0" smtClean="0">
                          <a:sym typeface="Wingdings"/>
                        </a:rPr>
                        <a:t></a:t>
                      </a:r>
                      <a:endParaRPr lang="en-US" sz="2500" dirty="0" smtClean="0"/>
                    </a:p>
                  </a:txBody>
                  <a:tcPr marT="45724" marB="45724" anchor="ctr"/>
                </a:tc>
              </a:tr>
            </a:tbl>
          </a:graphicData>
        </a:graphic>
      </p:graphicFrame>
      <p:sp>
        <p:nvSpPr>
          <p:cNvPr id="4" name="Slide Number Placeholder 3"/>
          <p:cNvSpPr>
            <a:spLocks noGrp="1"/>
          </p:cNvSpPr>
          <p:nvPr>
            <p:ph type="sldNum" sz="quarter" idx="12"/>
          </p:nvPr>
        </p:nvSpPr>
        <p:spPr/>
        <p:txBody>
          <a:bodyPr/>
          <a:lstStyle/>
          <a:p>
            <a:pPr>
              <a:defRPr/>
            </a:pPr>
            <a:fld id="{024FB3C2-FC22-416B-B636-18FC2578F599}" type="slidenum">
              <a:rPr lang="en-US">
                <a:solidFill>
                  <a:srgbClr val="FFFFFF"/>
                </a:solidFill>
              </a:rPr>
              <a:pPr>
                <a:defRPr/>
              </a:pPr>
              <a:t>403</a:t>
            </a:fld>
            <a:endParaRPr lang="en-US">
              <a:solidFill>
                <a:srgbClr val="FFFFFF"/>
              </a:solidFill>
            </a:endParaRPr>
          </a:p>
        </p:txBody>
      </p:sp>
      <p:sp>
        <p:nvSpPr>
          <p:cNvPr id="6" name="Footer Placeholder 5"/>
          <p:cNvSpPr>
            <a:spLocks noGrp="1"/>
          </p:cNvSpPr>
          <p:nvPr>
            <p:ph type="ftr" sz="quarter" idx="11"/>
          </p:nvPr>
        </p:nvSpPr>
        <p:spPr/>
        <p:txBody>
          <a:bodyPr/>
          <a:lstStyle/>
          <a:p>
            <a:pPr>
              <a:defRPr/>
            </a:pPr>
            <a:r>
              <a:rPr lang="en-US" dirty="0" smtClean="0">
                <a:solidFill>
                  <a:srgbClr val="FFFFFF"/>
                </a:solidFill>
              </a:rPr>
              <a:t>Kevin Kay</a:t>
            </a:r>
            <a:endParaRPr lang="en-US" dirty="0">
              <a:solidFill>
                <a:srgbClr val="FFFFFF"/>
              </a:solidFill>
            </a:endParaRPr>
          </a:p>
        </p:txBody>
      </p:sp>
    </p:spTree>
    <p:extLst>
      <p:ext uri="{BB962C8B-B14F-4D97-AF65-F5344CB8AC3E}">
        <p14:creationId xmlns:p14="http://schemas.microsoft.com/office/powerpoint/2010/main" val="1451192253"/>
      </p:ext>
    </p:extLst>
  </p:cSld>
  <p:clrMapOvr>
    <a:overrideClrMapping bg1="dk2" tx1="lt1" bg2="dk1" tx2="lt2" accent1="accent1" accent2="accent2" accent3="accent3" accent4="accent4" accent5="accent5" accent6="accent6" hlink="hlink" folHlink="folHlink"/>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par>
    </p:tnLst>
  </p:timing>
</p:sld>
</file>

<file path=ppt/slides/slide4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7"/>
          <p:cNvSpPr>
            <a:spLocks noGrp="1"/>
          </p:cNvSpPr>
          <p:nvPr>
            <p:ph type="title"/>
          </p:nvPr>
        </p:nvSpPr>
        <p:spPr/>
        <p:txBody>
          <a:bodyPr/>
          <a:lstStyle/>
          <a:p>
            <a:pPr algn="l">
              <a:defRPr/>
            </a:pPr>
            <a:r>
              <a:rPr lang="en-US" sz="3000" dirty="0">
                <a:latin typeface="+mn-lt"/>
              </a:rPr>
              <a:t>A </a:t>
            </a:r>
            <a:r>
              <a:rPr lang="en-US" sz="3000" dirty="0" smtClean="0">
                <a:latin typeface="+mn-lt"/>
              </a:rPr>
              <a:t>Judgment That</a:t>
            </a:r>
            <a:r>
              <a:rPr lang="en-US" dirty="0"/>
              <a:t/>
            </a:r>
            <a:br>
              <a:rPr lang="en-US" dirty="0"/>
            </a:br>
            <a:r>
              <a:rPr lang="en-US" dirty="0" smtClean="0"/>
              <a:t>Doesn’t </a:t>
            </a:r>
            <a:r>
              <a:rPr lang="en-US" dirty="0"/>
              <a:t>Fit AD 70</a:t>
            </a:r>
          </a:p>
        </p:txBody>
      </p:sp>
      <p:sp>
        <p:nvSpPr>
          <p:cNvPr id="9" name="Content Placeholder 8"/>
          <p:cNvSpPr>
            <a:spLocks noGrp="1"/>
          </p:cNvSpPr>
          <p:nvPr>
            <p:ph idx="1"/>
          </p:nvPr>
        </p:nvSpPr>
        <p:spPr>
          <a:xfrm>
            <a:off x="457200" y="1676400"/>
            <a:ext cx="8229600" cy="4572000"/>
          </a:xfrm>
        </p:spPr>
        <p:txBody>
          <a:bodyPr/>
          <a:lstStyle/>
          <a:p>
            <a:pPr marL="457200" lvl="3" indent="-457200" hangingPunct="0">
              <a:spcBef>
                <a:spcPts val="0"/>
              </a:spcBef>
              <a:spcAft>
                <a:spcPts val="2400"/>
              </a:spcAft>
              <a:buClr>
                <a:schemeClr val="hlink"/>
              </a:buClr>
              <a:buSzPct val="90000"/>
              <a:buBlip>
                <a:blip r:embed="rId4"/>
              </a:buBlip>
            </a:pPr>
            <a:r>
              <a:rPr lang="en-US" sz="2800" dirty="0">
                <a:effectLst>
                  <a:outerShdw blurRad="38100" dist="38100" dir="2700000" algn="tl">
                    <a:srgbClr val="000000">
                      <a:alpha val="43137"/>
                    </a:srgbClr>
                  </a:outerShdw>
                </a:effectLst>
              </a:rPr>
              <a:t>For </a:t>
            </a:r>
            <a:r>
              <a:rPr lang="en-US" sz="2800" b="1" dirty="0">
                <a:solidFill>
                  <a:srgbClr val="FFFF00"/>
                </a:solidFill>
                <a:effectLst>
                  <a:outerShdw blurRad="38100" dist="38100" dir="2700000" algn="tl">
                    <a:srgbClr val="000000">
                      <a:alpha val="43137"/>
                    </a:srgbClr>
                  </a:outerShdw>
                </a:effectLst>
              </a:rPr>
              <a:t>words &amp; deeds of youth  </a:t>
            </a:r>
            <a:r>
              <a:rPr lang="en-US" sz="2800" dirty="0">
                <a:effectLst>
                  <a:outerShdw blurRad="38100" dist="38100" dir="2700000" algn="tl">
                    <a:srgbClr val="000000">
                      <a:alpha val="43137"/>
                    </a:srgbClr>
                  </a:outerShdw>
                </a:effectLst>
              </a:rPr>
              <a:t>(Eccl. 11:9-10)</a:t>
            </a:r>
          </a:p>
          <a:p>
            <a:pPr marL="457200" lvl="3" indent="-457200" hangingPunct="0">
              <a:spcBef>
                <a:spcPts val="0"/>
              </a:spcBef>
              <a:spcAft>
                <a:spcPts val="2400"/>
              </a:spcAft>
              <a:buClr>
                <a:schemeClr val="hlink"/>
              </a:buClr>
              <a:buSzPct val="90000"/>
              <a:buBlip>
                <a:blip r:embed="rId4"/>
              </a:buBlip>
            </a:pPr>
            <a:r>
              <a:rPr lang="en-US" sz="2800" dirty="0">
                <a:effectLst>
                  <a:outerShdw blurRad="38100" dist="38100" dir="2700000" algn="tl">
                    <a:srgbClr val="000000">
                      <a:alpha val="43137"/>
                    </a:srgbClr>
                  </a:outerShdw>
                </a:effectLst>
              </a:rPr>
              <a:t>For every </a:t>
            </a:r>
            <a:r>
              <a:rPr lang="en-US" sz="2800" b="1" dirty="0">
                <a:solidFill>
                  <a:srgbClr val="FFFF00"/>
                </a:solidFill>
                <a:effectLst>
                  <a:outerShdw blurRad="38100" dist="38100" dir="2700000" algn="tl">
                    <a:srgbClr val="000000">
                      <a:alpha val="43137"/>
                    </a:srgbClr>
                  </a:outerShdw>
                </a:effectLst>
              </a:rPr>
              <a:t>work</a:t>
            </a:r>
            <a:r>
              <a:rPr lang="en-US" sz="2800" dirty="0">
                <a:effectLst>
                  <a:outerShdw blurRad="38100" dist="38100" dir="2700000" algn="tl">
                    <a:srgbClr val="000000">
                      <a:alpha val="43137"/>
                    </a:srgbClr>
                  </a:outerShdw>
                </a:effectLst>
              </a:rPr>
              <a:t> &amp; every </a:t>
            </a:r>
            <a:r>
              <a:rPr lang="en-US" sz="2800" b="1" dirty="0">
                <a:solidFill>
                  <a:srgbClr val="FFFF00"/>
                </a:solidFill>
                <a:effectLst>
                  <a:outerShdw blurRad="38100" dist="38100" dir="2700000" algn="tl">
                    <a:srgbClr val="000000">
                      <a:alpha val="43137"/>
                    </a:srgbClr>
                  </a:outerShdw>
                </a:effectLst>
              </a:rPr>
              <a:t>secret thing  </a:t>
            </a:r>
            <a:r>
              <a:rPr lang="en-US" sz="2800" dirty="0">
                <a:effectLst>
                  <a:outerShdw blurRad="38100" dist="38100" dir="2700000" algn="tl">
                    <a:srgbClr val="000000">
                      <a:alpha val="43137"/>
                    </a:srgbClr>
                  </a:outerShdw>
                </a:effectLst>
              </a:rPr>
              <a:t>(Eccl. 12:13-14)</a:t>
            </a:r>
          </a:p>
          <a:p>
            <a:pPr marL="457200" lvl="3" indent="-457200" hangingPunct="0">
              <a:spcBef>
                <a:spcPts val="0"/>
              </a:spcBef>
              <a:spcAft>
                <a:spcPts val="2400"/>
              </a:spcAft>
              <a:buClr>
                <a:schemeClr val="hlink"/>
              </a:buClr>
              <a:buSzPct val="90000"/>
              <a:buBlip>
                <a:blip r:embed="rId4"/>
              </a:buBlip>
            </a:pPr>
            <a:r>
              <a:rPr lang="en-US" sz="2800" dirty="0">
                <a:effectLst>
                  <a:outerShdw blurRad="38100" dist="38100" dir="2700000" algn="tl">
                    <a:srgbClr val="000000">
                      <a:alpha val="43137"/>
                    </a:srgbClr>
                  </a:outerShdw>
                </a:effectLst>
              </a:rPr>
              <a:t>For </a:t>
            </a:r>
            <a:r>
              <a:rPr lang="en-US" sz="2800" b="1" dirty="0">
                <a:solidFill>
                  <a:srgbClr val="FFFF00"/>
                </a:solidFill>
                <a:effectLst>
                  <a:outerShdw blurRad="38100" dist="38100" dir="2700000" algn="tl">
                    <a:srgbClr val="000000">
                      <a:alpha val="43137"/>
                    </a:srgbClr>
                  </a:outerShdw>
                </a:effectLst>
              </a:rPr>
              <a:t>all nations  </a:t>
            </a:r>
            <a:r>
              <a:rPr lang="en-US" sz="2800" dirty="0">
                <a:effectLst>
                  <a:outerShdw blurRad="38100" dist="38100" dir="2700000" algn="tl">
                    <a:srgbClr val="000000">
                      <a:alpha val="43137"/>
                    </a:srgbClr>
                  </a:outerShdw>
                </a:effectLst>
              </a:rPr>
              <a:t>(Mt. 25:31-32)</a:t>
            </a:r>
          </a:p>
          <a:p>
            <a:pPr marL="457200" lvl="3" indent="-457200" hangingPunct="0">
              <a:spcBef>
                <a:spcPts val="0"/>
              </a:spcBef>
              <a:spcAft>
                <a:spcPts val="2400"/>
              </a:spcAft>
              <a:buClr>
                <a:schemeClr val="hlink"/>
              </a:buClr>
              <a:buSzPct val="90000"/>
              <a:buBlip>
                <a:blip r:embed="rId4"/>
              </a:buBlip>
            </a:pPr>
            <a:r>
              <a:rPr lang="en-US" sz="2800" dirty="0" smtClean="0">
                <a:effectLst>
                  <a:outerShdw blurRad="38100" dist="38100" dir="2700000" algn="tl">
                    <a:srgbClr val="000000">
                      <a:alpha val="43137"/>
                    </a:srgbClr>
                  </a:outerShdw>
                </a:effectLst>
              </a:rPr>
              <a:t>Everlasting </a:t>
            </a:r>
            <a:r>
              <a:rPr lang="en-US" sz="2800" b="1" dirty="0">
                <a:solidFill>
                  <a:srgbClr val="FFFF00"/>
                </a:solidFill>
                <a:effectLst>
                  <a:outerShdw blurRad="38100" dist="38100" dir="2700000" algn="tl">
                    <a:srgbClr val="000000">
                      <a:alpha val="43137"/>
                    </a:srgbClr>
                  </a:outerShdw>
                </a:effectLst>
              </a:rPr>
              <a:t>fire/punishment</a:t>
            </a:r>
            <a:r>
              <a:rPr lang="en-US" sz="2800" dirty="0" smtClean="0">
                <a:effectLst>
                  <a:outerShdw blurRad="38100" dist="38100" dir="2700000" algn="tl">
                    <a:srgbClr val="000000">
                      <a:alpha val="43137"/>
                    </a:srgbClr>
                  </a:outerShdw>
                </a:effectLst>
              </a:rPr>
              <a:t> or eternal </a:t>
            </a:r>
            <a:r>
              <a:rPr lang="en-US" sz="2800" b="1" dirty="0">
                <a:solidFill>
                  <a:srgbClr val="FFFF00"/>
                </a:solidFill>
                <a:effectLst>
                  <a:outerShdw blurRad="38100" dist="38100" dir="2700000" algn="tl">
                    <a:srgbClr val="000000">
                      <a:alpha val="43137"/>
                    </a:srgbClr>
                  </a:outerShdw>
                </a:effectLst>
              </a:rPr>
              <a:t>life</a:t>
            </a:r>
            <a:r>
              <a:rPr lang="en-US" sz="2800" dirty="0" smtClean="0">
                <a:effectLst>
                  <a:outerShdw blurRad="38100" dist="38100" dir="2700000" algn="tl">
                    <a:srgbClr val="000000">
                      <a:alpha val="43137"/>
                    </a:srgbClr>
                  </a:outerShdw>
                </a:effectLst>
              </a:rPr>
              <a:t>  (Mt. 25:41, 46)</a:t>
            </a:r>
          </a:p>
          <a:p>
            <a:pPr marL="457200" lvl="3" indent="-457200" hangingPunct="0">
              <a:spcBef>
                <a:spcPts val="0"/>
              </a:spcBef>
              <a:spcAft>
                <a:spcPts val="2400"/>
              </a:spcAft>
              <a:buClr>
                <a:schemeClr val="hlink"/>
              </a:buClr>
              <a:buSzPct val="90000"/>
              <a:buBlip>
                <a:blip r:embed="rId4"/>
              </a:buBlip>
            </a:pPr>
            <a:r>
              <a:rPr lang="en-US" sz="2800" dirty="0">
                <a:effectLst>
                  <a:outerShdw blurRad="38100" dist="38100" dir="2700000" algn="tl">
                    <a:srgbClr val="000000">
                      <a:alpha val="43137"/>
                    </a:srgbClr>
                  </a:outerShdw>
                </a:effectLst>
              </a:rPr>
              <a:t>For </a:t>
            </a:r>
            <a:r>
              <a:rPr lang="en-US" sz="2800" b="1" dirty="0">
                <a:solidFill>
                  <a:srgbClr val="FFFF00"/>
                </a:solidFill>
                <a:effectLst>
                  <a:outerShdw blurRad="38100" dist="38100" dir="2700000" algn="tl">
                    <a:srgbClr val="000000">
                      <a:alpha val="43137"/>
                    </a:srgbClr>
                  </a:outerShdw>
                </a:effectLst>
              </a:rPr>
              <a:t>all men  </a:t>
            </a:r>
            <a:r>
              <a:rPr lang="en-US" sz="2800" dirty="0">
                <a:effectLst>
                  <a:outerShdw blurRad="38100" dist="38100" dir="2700000" algn="tl">
                    <a:srgbClr val="000000">
                      <a:alpha val="43137"/>
                    </a:srgbClr>
                  </a:outerShdw>
                </a:effectLst>
              </a:rPr>
              <a:t>(Acts 17:30-31</a:t>
            </a:r>
            <a:r>
              <a:rPr lang="en-US" sz="2800" dirty="0" smtClean="0">
                <a:effectLst>
                  <a:outerShdw blurRad="38100" dist="38100" dir="2700000" algn="tl">
                    <a:srgbClr val="000000">
                      <a:alpha val="43137"/>
                    </a:srgbClr>
                  </a:outerShdw>
                </a:effectLst>
              </a:rPr>
              <a:t>)</a:t>
            </a:r>
            <a:endParaRPr lang="en-US" sz="2800" dirty="0">
              <a:effectLst>
                <a:outerShdw blurRad="38100" dist="38100" dir="2700000" algn="tl">
                  <a:srgbClr val="000000">
                    <a:alpha val="43137"/>
                  </a:srgbClr>
                </a:outerShdw>
              </a:effectLst>
            </a:endParaRPr>
          </a:p>
        </p:txBody>
      </p:sp>
      <p:sp>
        <p:nvSpPr>
          <p:cNvPr id="7" name="Slide Number Placeholder 6"/>
          <p:cNvSpPr>
            <a:spLocks noGrp="1"/>
          </p:cNvSpPr>
          <p:nvPr>
            <p:ph type="sldNum" sz="quarter" idx="12"/>
          </p:nvPr>
        </p:nvSpPr>
        <p:spPr/>
        <p:txBody>
          <a:bodyPr/>
          <a:lstStyle/>
          <a:p>
            <a:pPr>
              <a:defRPr/>
            </a:pPr>
            <a:fld id="{C50EAF6A-347B-4DBA-8A92-A2EDEBB5BFD1}" type="slidenum">
              <a:rPr lang="en-US">
                <a:solidFill>
                  <a:srgbClr val="FFFFFF"/>
                </a:solidFill>
              </a:rPr>
              <a:pPr>
                <a:defRPr/>
              </a:pPr>
              <a:t>404</a:t>
            </a:fld>
            <a:endParaRPr lang="en-US">
              <a:solidFill>
                <a:srgbClr val="FFFFFF"/>
              </a:solidFill>
            </a:endParaRPr>
          </a:p>
        </p:txBody>
      </p:sp>
      <p:sp>
        <p:nvSpPr>
          <p:cNvPr id="3" name="Footer Placeholder 2"/>
          <p:cNvSpPr>
            <a:spLocks noGrp="1"/>
          </p:cNvSpPr>
          <p:nvPr>
            <p:ph type="ftr" sz="quarter" idx="11"/>
          </p:nvPr>
        </p:nvSpPr>
        <p:spPr/>
        <p:txBody>
          <a:bodyPr/>
          <a:lstStyle/>
          <a:p>
            <a:pPr>
              <a:defRPr/>
            </a:pPr>
            <a:r>
              <a:rPr lang="en-US" smtClean="0">
                <a:solidFill>
                  <a:prstClr val="white"/>
                </a:solidFill>
              </a:rPr>
              <a:t>Kevin Kay</a:t>
            </a:r>
            <a:endParaRPr lang="en-US">
              <a:solidFill>
                <a:prstClr val="white"/>
              </a:solidFill>
            </a:endParaRPr>
          </a:p>
        </p:txBody>
      </p:sp>
    </p:spTree>
    <p:extLst>
      <p:ext uri="{BB962C8B-B14F-4D97-AF65-F5344CB8AC3E}">
        <p14:creationId xmlns:p14="http://schemas.microsoft.com/office/powerpoint/2010/main" val="1052385154"/>
      </p:ext>
    </p:extLst>
  </p:cSld>
  <p:clrMapOvr>
    <a:overrideClrMapping bg1="dk2" tx1="lt1" bg2="dk1" tx2="lt2" accent1="accent1" accent2="accent2" accent3="accent3" accent4="accent4" accent5="accent5" accent6="accent6" hlink="hlink" folHlink="folHlink"/>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par>
    </p:tnLst>
  </p:timing>
</p:sld>
</file>

<file path=ppt/slides/slide4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7"/>
          <p:cNvSpPr>
            <a:spLocks noGrp="1"/>
          </p:cNvSpPr>
          <p:nvPr>
            <p:ph type="title"/>
          </p:nvPr>
        </p:nvSpPr>
        <p:spPr/>
        <p:txBody>
          <a:bodyPr/>
          <a:lstStyle/>
          <a:p>
            <a:pPr algn="l">
              <a:defRPr/>
            </a:pPr>
            <a:r>
              <a:rPr lang="en-US" sz="3000" dirty="0">
                <a:latin typeface="+mn-lt"/>
              </a:rPr>
              <a:t>A </a:t>
            </a:r>
            <a:r>
              <a:rPr lang="en-US" sz="3000" dirty="0" smtClean="0">
                <a:latin typeface="+mn-lt"/>
              </a:rPr>
              <a:t>Judgment That</a:t>
            </a:r>
            <a:r>
              <a:rPr lang="en-US" dirty="0"/>
              <a:t/>
            </a:r>
            <a:br>
              <a:rPr lang="en-US" dirty="0"/>
            </a:br>
            <a:r>
              <a:rPr lang="en-US" dirty="0" smtClean="0"/>
              <a:t>Doesn’t </a:t>
            </a:r>
            <a:r>
              <a:rPr lang="en-US" dirty="0"/>
              <a:t>Fit AD 70</a:t>
            </a:r>
          </a:p>
        </p:txBody>
      </p:sp>
      <p:sp>
        <p:nvSpPr>
          <p:cNvPr id="9" name="Content Placeholder 8"/>
          <p:cNvSpPr>
            <a:spLocks noGrp="1"/>
          </p:cNvSpPr>
          <p:nvPr>
            <p:ph idx="1"/>
          </p:nvPr>
        </p:nvSpPr>
        <p:spPr>
          <a:xfrm>
            <a:off x="457200" y="1676400"/>
            <a:ext cx="8229600" cy="4572000"/>
          </a:xfrm>
        </p:spPr>
        <p:txBody>
          <a:bodyPr/>
          <a:lstStyle/>
          <a:p>
            <a:pPr marL="457200" lvl="3" indent="-457200" hangingPunct="0">
              <a:spcBef>
                <a:spcPts val="0"/>
              </a:spcBef>
              <a:spcAft>
                <a:spcPts val="2400"/>
              </a:spcAft>
              <a:buClr>
                <a:schemeClr val="hlink"/>
              </a:buClr>
              <a:buSzPct val="90000"/>
              <a:buBlip>
                <a:blip r:embed="rId4"/>
              </a:buBlip>
            </a:pPr>
            <a:r>
              <a:rPr lang="en-US" sz="2800" dirty="0" smtClean="0">
                <a:effectLst>
                  <a:outerShdw blurRad="38100" dist="38100" dir="2700000" algn="tl">
                    <a:srgbClr val="000000">
                      <a:alpha val="43137"/>
                    </a:srgbClr>
                  </a:outerShdw>
                </a:effectLst>
              </a:rPr>
              <a:t>Made </a:t>
            </a:r>
            <a:r>
              <a:rPr lang="en-US" sz="2800" b="1" dirty="0">
                <a:solidFill>
                  <a:srgbClr val="FFFF00"/>
                </a:solidFill>
                <a:effectLst>
                  <a:outerShdw blurRad="38100" dist="38100" dir="2700000" algn="tl">
                    <a:srgbClr val="000000">
                      <a:alpha val="43137"/>
                    </a:srgbClr>
                  </a:outerShdw>
                </a:effectLst>
              </a:rPr>
              <a:t>Felix afraid  </a:t>
            </a:r>
            <a:r>
              <a:rPr lang="en-US" sz="2800" dirty="0" smtClean="0">
                <a:effectLst>
                  <a:outerShdw blurRad="38100" dist="38100" dir="2700000" algn="tl">
                    <a:srgbClr val="000000">
                      <a:alpha val="43137"/>
                    </a:srgbClr>
                  </a:outerShdw>
                </a:effectLst>
              </a:rPr>
              <a:t>(Acts 24:25)</a:t>
            </a:r>
          </a:p>
          <a:p>
            <a:pPr marL="457200" lvl="3" indent="-457200" hangingPunct="0">
              <a:spcBef>
                <a:spcPts val="0"/>
              </a:spcBef>
              <a:spcAft>
                <a:spcPts val="2400"/>
              </a:spcAft>
              <a:buClr>
                <a:schemeClr val="hlink"/>
              </a:buClr>
              <a:buSzPct val="90000"/>
              <a:buBlip>
                <a:blip r:embed="rId4"/>
              </a:buBlip>
            </a:pPr>
            <a:r>
              <a:rPr lang="en-US" sz="2800" b="1" dirty="0">
                <a:solidFill>
                  <a:srgbClr val="FFFF00"/>
                </a:solidFill>
                <a:effectLst>
                  <a:outerShdw blurRad="38100" dist="38100" dir="2700000" algn="tl">
                    <a:srgbClr val="000000">
                      <a:alpha val="43137"/>
                    </a:srgbClr>
                  </a:outerShdw>
                </a:effectLst>
              </a:rPr>
              <a:t>All</a:t>
            </a:r>
            <a:r>
              <a:rPr lang="en-US" sz="2800" dirty="0">
                <a:effectLst>
                  <a:outerShdw blurRad="38100" dist="38100" dir="2700000" algn="tl">
                    <a:srgbClr val="000000">
                      <a:alpha val="43137"/>
                    </a:srgbClr>
                  </a:outerShdw>
                </a:effectLst>
              </a:rPr>
              <a:t> before judgment seat of Christ  (Rom. 14:10)</a:t>
            </a:r>
          </a:p>
          <a:p>
            <a:pPr marL="457200" lvl="3" indent="-457200" hangingPunct="0">
              <a:spcBef>
                <a:spcPts val="0"/>
              </a:spcBef>
              <a:spcAft>
                <a:spcPts val="2400"/>
              </a:spcAft>
              <a:buClr>
                <a:schemeClr val="hlink"/>
              </a:buClr>
              <a:buSzPct val="90000"/>
              <a:buBlip>
                <a:blip r:embed="rId4"/>
              </a:buBlip>
            </a:pPr>
            <a:r>
              <a:rPr lang="en-US" sz="2800" dirty="0">
                <a:effectLst>
                  <a:outerShdw blurRad="38100" dist="38100" dir="2700000" algn="tl">
                    <a:srgbClr val="000000">
                      <a:alpha val="43137"/>
                    </a:srgbClr>
                  </a:outerShdw>
                </a:effectLst>
              </a:rPr>
              <a:t>Every </a:t>
            </a:r>
            <a:r>
              <a:rPr lang="en-US" sz="2800" b="1" dirty="0">
                <a:solidFill>
                  <a:srgbClr val="FFFF00"/>
                </a:solidFill>
                <a:effectLst>
                  <a:outerShdw blurRad="38100" dist="38100" dir="2700000" algn="tl">
                    <a:srgbClr val="000000">
                      <a:alpha val="43137"/>
                    </a:srgbClr>
                  </a:outerShdw>
                </a:effectLst>
              </a:rPr>
              <a:t>knee</a:t>
            </a:r>
            <a:r>
              <a:rPr lang="en-US" sz="2800" dirty="0">
                <a:effectLst>
                  <a:outerShdw blurRad="38100" dist="38100" dir="2700000" algn="tl">
                    <a:srgbClr val="000000">
                      <a:alpha val="43137"/>
                    </a:srgbClr>
                  </a:outerShdw>
                </a:effectLst>
              </a:rPr>
              <a:t> bow &amp; every </a:t>
            </a:r>
            <a:r>
              <a:rPr lang="en-US" sz="2800" b="1" dirty="0">
                <a:solidFill>
                  <a:srgbClr val="FFFF00"/>
                </a:solidFill>
                <a:effectLst>
                  <a:outerShdw blurRad="38100" dist="38100" dir="2700000" algn="tl">
                    <a:srgbClr val="000000">
                      <a:alpha val="43137"/>
                    </a:srgbClr>
                  </a:outerShdw>
                </a:effectLst>
              </a:rPr>
              <a:t>tongue</a:t>
            </a:r>
            <a:r>
              <a:rPr lang="en-US" sz="2800" dirty="0">
                <a:effectLst>
                  <a:outerShdw blurRad="38100" dist="38100" dir="2700000" algn="tl">
                    <a:srgbClr val="000000">
                      <a:alpha val="43137"/>
                    </a:srgbClr>
                  </a:outerShdw>
                </a:effectLst>
              </a:rPr>
              <a:t> confess  (Rom. 14:11-12)</a:t>
            </a:r>
          </a:p>
          <a:p>
            <a:pPr marL="457200" lvl="3" indent="-457200" hangingPunct="0">
              <a:spcBef>
                <a:spcPts val="0"/>
              </a:spcBef>
              <a:spcAft>
                <a:spcPts val="2400"/>
              </a:spcAft>
              <a:buClr>
                <a:schemeClr val="hlink"/>
              </a:buClr>
              <a:buSzPct val="90000"/>
              <a:buBlip>
                <a:blip r:embed="rId4"/>
              </a:buBlip>
            </a:pPr>
            <a:r>
              <a:rPr lang="en-US" sz="2800" dirty="0">
                <a:effectLst>
                  <a:outerShdw blurRad="38100" dist="38100" dir="2700000" algn="tl">
                    <a:srgbClr val="000000">
                      <a:alpha val="43137"/>
                    </a:srgbClr>
                  </a:outerShdw>
                </a:effectLst>
              </a:rPr>
              <a:t>Bring to light </a:t>
            </a:r>
            <a:r>
              <a:rPr lang="en-US" sz="2800" b="1" dirty="0">
                <a:solidFill>
                  <a:srgbClr val="FFFF00"/>
                </a:solidFill>
                <a:effectLst>
                  <a:outerShdw blurRad="38100" dist="38100" dir="2700000" algn="tl">
                    <a:srgbClr val="000000">
                      <a:alpha val="43137"/>
                    </a:srgbClr>
                  </a:outerShdw>
                </a:effectLst>
              </a:rPr>
              <a:t>hidden things </a:t>
            </a:r>
            <a:r>
              <a:rPr lang="en-US" sz="2800" dirty="0">
                <a:effectLst>
                  <a:outerShdw blurRad="38100" dist="38100" dir="2700000" algn="tl">
                    <a:srgbClr val="000000">
                      <a:alpha val="43137"/>
                    </a:srgbClr>
                  </a:outerShdw>
                </a:effectLst>
              </a:rPr>
              <a:t>of darkness  (1 Cor. 4:5</a:t>
            </a:r>
            <a:r>
              <a:rPr lang="en-US" sz="2800" dirty="0" smtClean="0">
                <a:effectLst>
                  <a:outerShdw blurRad="38100" dist="38100" dir="2700000" algn="tl">
                    <a:srgbClr val="000000">
                      <a:alpha val="43137"/>
                    </a:srgbClr>
                  </a:outerShdw>
                </a:effectLst>
              </a:rPr>
              <a:t>)</a:t>
            </a:r>
            <a:endParaRPr lang="en-US" sz="2800" dirty="0">
              <a:effectLst>
                <a:outerShdw blurRad="38100" dist="38100" dir="2700000" algn="tl">
                  <a:srgbClr val="000000">
                    <a:alpha val="43137"/>
                  </a:srgbClr>
                </a:outerShdw>
              </a:effectLst>
            </a:endParaRPr>
          </a:p>
        </p:txBody>
      </p:sp>
      <p:sp>
        <p:nvSpPr>
          <p:cNvPr id="7" name="Slide Number Placeholder 6"/>
          <p:cNvSpPr>
            <a:spLocks noGrp="1"/>
          </p:cNvSpPr>
          <p:nvPr>
            <p:ph type="sldNum" sz="quarter" idx="12"/>
          </p:nvPr>
        </p:nvSpPr>
        <p:spPr/>
        <p:txBody>
          <a:bodyPr/>
          <a:lstStyle/>
          <a:p>
            <a:pPr>
              <a:defRPr/>
            </a:pPr>
            <a:fld id="{C50EAF6A-347B-4DBA-8A92-A2EDEBB5BFD1}" type="slidenum">
              <a:rPr lang="en-US">
                <a:solidFill>
                  <a:srgbClr val="FFFFFF"/>
                </a:solidFill>
              </a:rPr>
              <a:pPr>
                <a:defRPr/>
              </a:pPr>
              <a:t>405</a:t>
            </a:fld>
            <a:endParaRPr lang="en-US">
              <a:solidFill>
                <a:srgbClr val="FFFFFF"/>
              </a:solidFill>
            </a:endParaRPr>
          </a:p>
        </p:txBody>
      </p:sp>
      <p:sp>
        <p:nvSpPr>
          <p:cNvPr id="3" name="Footer Placeholder 2"/>
          <p:cNvSpPr>
            <a:spLocks noGrp="1"/>
          </p:cNvSpPr>
          <p:nvPr>
            <p:ph type="ftr" sz="quarter" idx="11"/>
          </p:nvPr>
        </p:nvSpPr>
        <p:spPr/>
        <p:txBody>
          <a:bodyPr/>
          <a:lstStyle/>
          <a:p>
            <a:pPr>
              <a:defRPr/>
            </a:pPr>
            <a:r>
              <a:rPr lang="en-US" smtClean="0">
                <a:solidFill>
                  <a:prstClr val="white"/>
                </a:solidFill>
              </a:rPr>
              <a:t>Kevin Kay</a:t>
            </a:r>
            <a:endParaRPr lang="en-US">
              <a:solidFill>
                <a:prstClr val="white"/>
              </a:solidFill>
            </a:endParaRPr>
          </a:p>
        </p:txBody>
      </p:sp>
    </p:spTree>
    <p:extLst>
      <p:ext uri="{BB962C8B-B14F-4D97-AF65-F5344CB8AC3E}">
        <p14:creationId xmlns:p14="http://schemas.microsoft.com/office/powerpoint/2010/main" val="23085124"/>
      </p:ext>
    </p:extLst>
  </p:cSld>
  <p:clrMapOvr>
    <a:overrideClrMapping bg1="dk2" tx1="lt1" bg2="dk1" tx2="lt2" accent1="accent1" accent2="accent2" accent3="accent3" accent4="accent4" accent5="accent5" accent6="accent6" hlink="hlink" folHlink="folHlink"/>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par>
    </p:tnLst>
  </p:timing>
</p:sld>
</file>

<file path=ppt/slides/slide4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7"/>
          <p:cNvSpPr>
            <a:spLocks noGrp="1"/>
          </p:cNvSpPr>
          <p:nvPr>
            <p:ph type="title"/>
          </p:nvPr>
        </p:nvSpPr>
        <p:spPr/>
        <p:txBody>
          <a:bodyPr/>
          <a:lstStyle/>
          <a:p>
            <a:pPr algn="l">
              <a:defRPr/>
            </a:pPr>
            <a:r>
              <a:rPr lang="en-US" sz="3000" dirty="0">
                <a:latin typeface="+mn-lt"/>
              </a:rPr>
              <a:t>A </a:t>
            </a:r>
            <a:r>
              <a:rPr lang="en-US" sz="3000" dirty="0" smtClean="0">
                <a:latin typeface="+mn-lt"/>
              </a:rPr>
              <a:t>Judgment That</a:t>
            </a:r>
            <a:r>
              <a:rPr lang="en-US" dirty="0"/>
              <a:t/>
            </a:r>
            <a:br>
              <a:rPr lang="en-US" dirty="0"/>
            </a:br>
            <a:r>
              <a:rPr lang="en-US" dirty="0" smtClean="0"/>
              <a:t>Doesn’t </a:t>
            </a:r>
            <a:r>
              <a:rPr lang="en-US" dirty="0"/>
              <a:t>Fit AD 70</a:t>
            </a:r>
          </a:p>
        </p:txBody>
      </p:sp>
      <p:sp>
        <p:nvSpPr>
          <p:cNvPr id="9" name="Content Placeholder 8"/>
          <p:cNvSpPr>
            <a:spLocks noGrp="1"/>
          </p:cNvSpPr>
          <p:nvPr>
            <p:ph idx="1"/>
          </p:nvPr>
        </p:nvSpPr>
        <p:spPr>
          <a:xfrm>
            <a:off x="457200" y="1600200"/>
            <a:ext cx="8229600" cy="4648200"/>
          </a:xfrm>
        </p:spPr>
        <p:txBody>
          <a:bodyPr/>
          <a:lstStyle/>
          <a:p>
            <a:pPr marL="457200" lvl="3" indent="-457200" hangingPunct="0">
              <a:spcBef>
                <a:spcPts val="0"/>
              </a:spcBef>
              <a:spcAft>
                <a:spcPts val="2400"/>
              </a:spcAft>
              <a:buClr>
                <a:schemeClr val="hlink"/>
              </a:buClr>
              <a:buSzPct val="90000"/>
              <a:buBlip>
                <a:blip r:embed="rId4"/>
              </a:buBlip>
            </a:pPr>
            <a:r>
              <a:rPr lang="en-US" sz="2800" dirty="0" smtClean="0">
                <a:effectLst>
                  <a:outerShdw blurRad="38100" dist="38100" dir="2700000" algn="tl">
                    <a:srgbClr val="000000">
                      <a:alpha val="43137"/>
                    </a:srgbClr>
                  </a:outerShdw>
                </a:effectLst>
              </a:rPr>
              <a:t>Reveal </a:t>
            </a:r>
            <a:r>
              <a:rPr lang="en-US" sz="2800" b="1" dirty="0">
                <a:solidFill>
                  <a:srgbClr val="FFFF00"/>
                </a:solidFill>
                <a:effectLst>
                  <a:outerShdw blurRad="38100" dist="38100" dir="2700000" algn="tl">
                    <a:srgbClr val="000000">
                      <a:alpha val="43137"/>
                    </a:srgbClr>
                  </a:outerShdw>
                </a:effectLst>
              </a:rPr>
              <a:t>counsels of heart  </a:t>
            </a:r>
            <a:r>
              <a:rPr lang="en-US" sz="2800" dirty="0">
                <a:effectLst>
                  <a:outerShdw blurRad="38100" dist="38100" dir="2700000" algn="tl">
                    <a:srgbClr val="000000">
                      <a:alpha val="43137"/>
                    </a:srgbClr>
                  </a:outerShdw>
                </a:effectLst>
              </a:rPr>
              <a:t>(1 Cor. 4:5)</a:t>
            </a:r>
          </a:p>
          <a:p>
            <a:pPr marL="457200" lvl="3" indent="-457200" hangingPunct="0">
              <a:spcBef>
                <a:spcPts val="0"/>
              </a:spcBef>
              <a:spcAft>
                <a:spcPts val="2400"/>
              </a:spcAft>
              <a:buClr>
                <a:schemeClr val="hlink"/>
              </a:buClr>
              <a:buSzPct val="90000"/>
              <a:buBlip>
                <a:blip r:embed="rId4"/>
              </a:buBlip>
            </a:pPr>
            <a:r>
              <a:rPr lang="en-US" sz="2800" b="1" dirty="0">
                <a:solidFill>
                  <a:srgbClr val="FFFF00"/>
                </a:solidFill>
                <a:effectLst>
                  <a:outerShdw blurRad="38100" dist="38100" dir="2700000" algn="tl">
                    <a:srgbClr val="000000">
                      <a:alpha val="43137"/>
                    </a:srgbClr>
                  </a:outerShdw>
                </a:effectLst>
              </a:rPr>
              <a:t>Each</a:t>
            </a:r>
            <a:r>
              <a:rPr lang="en-US" sz="2800" dirty="0">
                <a:effectLst>
                  <a:outerShdw blurRad="38100" dist="38100" dir="2700000" algn="tl">
                    <a:srgbClr val="000000">
                      <a:alpha val="43137"/>
                    </a:srgbClr>
                  </a:outerShdw>
                </a:effectLst>
              </a:rPr>
              <a:t> receive things done in body  (2 Cor. 5:10</a:t>
            </a:r>
            <a:r>
              <a:rPr lang="en-US" sz="2800" dirty="0" smtClean="0">
                <a:effectLst>
                  <a:outerShdw blurRad="38100" dist="38100" dir="2700000" algn="tl">
                    <a:srgbClr val="000000">
                      <a:alpha val="43137"/>
                    </a:srgbClr>
                  </a:outerShdw>
                </a:effectLst>
              </a:rPr>
              <a:t>)</a:t>
            </a:r>
          </a:p>
          <a:p>
            <a:pPr marL="457200" lvl="3" indent="-457200" hangingPunct="0">
              <a:spcBef>
                <a:spcPts val="0"/>
              </a:spcBef>
              <a:spcAft>
                <a:spcPts val="2400"/>
              </a:spcAft>
              <a:buClr>
                <a:schemeClr val="hlink"/>
              </a:buClr>
              <a:buSzPct val="90000"/>
              <a:buBlip>
                <a:blip r:embed="rId4"/>
              </a:buBlip>
            </a:pPr>
            <a:r>
              <a:rPr lang="en-US" sz="2800" b="1" dirty="0">
                <a:solidFill>
                  <a:srgbClr val="FFFF00"/>
                </a:solidFill>
                <a:effectLst>
                  <a:outerShdw blurRad="38100" dist="38100" dir="2700000" algn="tl">
                    <a:srgbClr val="000000">
                      <a:alpha val="43137"/>
                    </a:srgbClr>
                  </a:outerShdw>
                </a:effectLst>
              </a:rPr>
              <a:t>Everlasting destruction  </a:t>
            </a:r>
            <a:r>
              <a:rPr lang="en-US" sz="2800" dirty="0" smtClean="0">
                <a:effectLst>
                  <a:outerShdw blurRad="38100" dist="38100" dir="2700000" algn="tl">
                    <a:srgbClr val="000000">
                      <a:alpha val="43137"/>
                    </a:srgbClr>
                  </a:outerShdw>
                </a:effectLst>
              </a:rPr>
              <a:t>(2 Th. 1:5-10)</a:t>
            </a:r>
          </a:p>
          <a:p>
            <a:pPr marL="457200" lvl="3" indent="-457200" hangingPunct="0">
              <a:spcBef>
                <a:spcPts val="0"/>
              </a:spcBef>
              <a:spcAft>
                <a:spcPts val="2400"/>
              </a:spcAft>
              <a:buClr>
                <a:schemeClr val="hlink"/>
              </a:buClr>
              <a:buSzPct val="90000"/>
              <a:buBlip>
                <a:blip r:embed="rId4"/>
              </a:buBlip>
            </a:pPr>
            <a:r>
              <a:rPr lang="en-US" sz="2800" dirty="0">
                <a:effectLst>
                  <a:outerShdw blurRad="38100" dist="38100" dir="2700000" algn="tl">
                    <a:srgbClr val="000000">
                      <a:alpha val="43137"/>
                    </a:srgbClr>
                  </a:outerShdw>
                </a:effectLst>
              </a:rPr>
              <a:t>For </a:t>
            </a:r>
            <a:r>
              <a:rPr lang="en-US" sz="2800" b="1" dirty="0">
                <a:solidFill>
                  <a:srgbClr val="FFFF00"/>
                </a:solidFill>
                <a:effectLst>
                  <a:outerShdw blurRad="38100" dist="38100" dir="2700000" algn="tl">
                    <a:srgbClr val="000000">
                      <a:alpha val="43137"/>
                    </a:srgbClr>
                  </a:outerShdw>
                </a:effectLst>
              </a:rPr>
              <a:t>living</a:t>
            </a:r>
            <a:r>
              <a:rPr lang="en-US" sz="2800" dirty="0">
                <a:effectLst>
                  <a:outerShdw blurRad="38100" dist="38100" dir="2700000" algn="tl">
                    <a:srgbClr val="000000">
                      <a:alpha val="43137"/>
                    </a:srgbClr>
                  </a:outerShdw>
                </a:effectLst>
              </a:rPr>
              <a:t> </a:t>
            </a:r>
            <a:r>
              <a:rPr lang="en-US" sz="2800" b="1" dirty="0">
                <a:solidFill>
                  <a:srgbClr val="FFFF00"/>
                </a:solidFill>
                <a:effectLst>
                  <a:outerShdw blurRad="38100" dist="38100" dir="2700000" algn="tl">
                    <a:srgbClr val="000000">
                      <a:alpha val="43137"/>
                    </a:srgbClr>
                  </a:outerShdw>
                </a:effectLst>
              </a:rPr>
              <a:t>&amp; dead  </a:t>
            </a:r>
            <a:r>
              <a:rPr lang="en-US" sz="2800" dirty="0">
                <a:effectLst>
                  <a:outerShdw blurRad="38100" dist="38100" dir="2700000" algn="tl">
                    <a:srgbClr val="000000">
                      <a:alpha val="43137"/>
                    </a:srgbClr>
                  </a:outerShdw>
                </a:effectLst>
              </a:rPr>
              <a:t>(2 Tim. 4:1; cf. Acts 10:42)</a:t>
            </a:r>
          </a:p>
          <a:p>
            <a:pPr marL="457200" lvl="3" indent="-457200" hangingPunct="0">
              <a:spcBef>
                <a:spcPts val="0"/>
              </a:spcBef>
              <a:spcAft>
                <a:spcPts val="2400"/>
              </a:spcAft>
              <a:buClr>
                <a:schemeClr val="hlink"/>
              </a:buClr>
              <a:buSzPct val="90000"/>
              <a:buBlip>
                <a:blip r:embed="rId4"/>
              </a:buBlip>
            </a:pPr>
            <a:r>
              <a:rPr lang="en-US" sz="2800" b="1" dirty="0">
                <a:solidFill>
                  <a:srgbClr val="FFFF00"/>
                </a:solidFill>
                <a:effectLst>
                  <a:outerShdw blurRad="38100" dist="38100" dir="2700000" algn="tl">
                    <a:srgbClr val="000000">
                      <a:alpha val="43137"/>
                    </a:srgbClr>
                  </a:outerShdw>
                </a:effectLst>
              </a:rPr>
              <a:t>Eternal</a:t>
            </a:r>
            <a:r>
              <a:rPr lang="en-US" sz="2800" dirty="0">
                <a:effectLst>
                  <a:outerShdw blurRad="38100" dist="38100" dir="2700000" algn="tl">
                    <a:srgbClr val="000000">
                      <a:alpha val="43137"/>
                    </a:srgbClr>
                  </a:outerShdw>
                </a:effectLst>
              </a:rPr>
              <a:t> judgment  (Heb. 6:2)</a:t>
            </a:r>
          </a:p>
          <a:p>
            <a:pPr marL="457200" lvl="3" indent="-457200" hangingPunct="0">
              <a:spcBef>
                <a:spcPts val="0"/>
              </a:spcBef>
              <a:spcAft>
                <a:spcPts val="2400"/>
              </a:spcAft>
              <a:buClr>
                <a:schemeClr val="hlink"/>
              </a:buClr>
              <a:buSzPct val="90000"/>
              <a:buBlip>
                <a:blip r:embed="rId4"/>
              </a:buBlip>
            </a:pPr>
            <a:r>
              <a:rPr lang="en-US" sz="2800" dirty="0">
                <a:effectLst>
                  <a:outerShdw blurRad="38100" dist="38100" dir="2700000" algn="tl">
                    <a:srgbClr val="000000">
                      <a:alpha val="43137"/>
                    </a:srgbClr>
                  </a:outerShdw>
                </a:effectLst>
              </a:rPr>
              <a:t>After </a:t>
            </a:r>
            <a:r>
              <a:rPr lang="en-US" sz="2800" b="1" dirty="0">
                <a:solidFill>
                  <a:srgbClr val="FFFF00"/>
                </a:solidFill>
                <a:effectLst>
                  <a:outerShdw blurRad="38100" dist="38100" dir="2700000" algn="tl">
                    <a:srgbClr val="000000">
                      <a:alpha val="43137"/>
                    </a:srgbClr>
                  </a:outerShdw>
                </a:effectLst>
              </a:rPr>
              <a:t>death</a:t>
            </a:r>
            <a:r>
              <a:rPr lang="en-US" sz="2800" dirty="0">
                <a:effectLst>
                  <a:outerShdw blurRad="38100" dist="38100" dir="2700000" algn="tl">
                    <a:srgbClr val="000000">
                      <a:alpha val="43137"/>
                    </a:srgbClr>
                  </a:outerShdw>
                </a:effectLst>
              </a:rPr>
              <a:t>  (Heb. 9:27)</a:t>
            </a:r>
          </a:p>
          <a:p>
            <a:pPr marL="457200" lvl="3" indent="-457200" hangingPunct="0">
              <a:spcBef>
                <a:spcPts val="0"/>
              </a:spcBef>
              <a:spcAft>
                <a:spcPts val="2400"/>
              </a:spcAft>
              <a:buClr>
                <a:schemeClr val="hlink"/>
              </a:buClr>
              <a:buSzPct val="90000"/>
              <a:buBlip>
                <a:blip r:embed="rId4"/>
              </a:buBlip>
            </a:pPr>
            <a:endParaRPr lang="en-US" sz="2800" dirty="0" smtClean="0">
              <a:effectLst>
                <a:outerShdw blurRad="38100" dist="38100" dir="2700000" algn="tl">
                  <a:srgbClr val="000000">
                    <a:alpha val="43137"/>
                  </a:srgbClr>
                </a:outerShdw>
              </a:effectLst>
            </a:endParaRPr>
          </a:p>
          <a:p>
            <a:pPr marL="457200" lvl="3" indent="-457200" hangingPunct="0">
              <a:spcBef>
                <a:spcPts val="0"/>
              </a:spcBef>
              <a:spcAft>
                <a:spcPts val="2400"/>
              </a:spcAft>
              <a:buClr>
                <a:schemeClr val="hlink"/>
              </a:buClr>
              <a:buSzPct val="90000"/>
              <a:buBlip>
                <a:blip r:embed="rId4"/>
              </a:buBlip>
            </a:pPr>
            <a:endParaRPr lang="en-US" sz="2800" dirty="0" smtClean="0">
              <a:effectLst>
                <a:outerShdw blurRad="38100" dist="38100" dir="2700000" algn="tl">
                  <a:srgbClr val="000000">
                    <a:alpha val="43137"/>
                  </a:srgbClr>
                </a:outerShdw>
              </a:effectLst>
            </a:endParaRPr>
          </a:p>
          <a:p>
            <a:pPr marL="457200" lvl="3" indent="-457200" hangingPunct="0">
              <a:spcBef>
                <a:spcPts val="0"/>
              </a:spcBef>
              <a:spcAft>
                <a:spcPts val="2400"/>
              </a:spcAft>
              <a:buClr>
                <a:schemeClr val="hlink"/>
              </a:buClr>
              <a:buSzPct val="90000"/>
              <a:buBlip>
                <a:blip r:embed="rId4"/>
              </a:buBlip>
            </a:pPr>
            <a:endParaRPr lang="en-US" sz="2800" dirty="0">
              <a:effectLst>
                <a:outerShdw blurRad="38100" dist="38100" dir="2700000" algn="tl">
                  <a:srgbClr val="000000">
                    <a:alpha val="43137"/>
                  </a:srgbClr>
                </a:outerShdw>
              </a:effectLst>
            </a:endParaRPr>
          </a:p>
        </p:txBody>
      </p:sp>
      <p:sp>
        <p:nvSpPr>
          <p:cNvPr id="7" name="Slide Number Placeholder 6"/>
          <p:cNvSpPr>
            <a:spLocks noGrp="1"/>
          </p:cNvSpPr>
          <p:nvPr>
            <p:ph type="sldNum" sz="quarter" idx="12"/>
          </p:nvPr>
        </p:nvSpPr>
        <p:spPr/>
        <p:txBody>
          <a:bodyPr/>
          <a:lstStyle/>
          <a:p>
            <a:pPr>
              <a:defRPr/>
            </a:pPr>
            <a:fld id="{C50EAF6A-347B-4DBA-8A92-A2EDEBB5BFD1}" type="slidenum">
              <a:rPr lang="en-US">
                <a:solidFill>
                  <a:srgbClr val="FFFFFF"/>
                </a:solidFill>
              </a:rPr>
              <a:pPr>
                <a:defRPr/>
              </a:pPr>
              <a:t>406</a:t>
            </a:fld>
            <a:endParaRPr lang="en-US">
              <a:solidFill>
                <a:srgbClr val="FFFFFF"/>
              </a:solidFill>
            </a:endParaRPr>
          </a:p>
        </p:txBody>
      </p:sp>
      <p:sp>
        <p:nvSpPr>
          <p:cNvPr id="3" name="Footer Placeholder 2"/>
          <p:cNvSpPr>
            <a:spLocks noGrp="1"/>
          </p:cNvSpPr>
          <p:nvPr>
            <p:ph type="ftr" sz="quarter" idx="11"/>
          </p:nvPr>
        </p:nvSpPr>
        <p:spPr/>
        <p:txBody>
          <a:bodyPr/>
          <a:lstStyle/>
          <a:p>
            <a:pPr>
              <a:defRPr/>
            </a:pPr>
            <a:r>
              <a:rPr lang="en-US" smtClean="0">
                <a:solidFill>
                  <a:prstClr val="white"/>
                </a:solidFill>
              </a:rPr>
              <a:t>Kevin Kay</a:t>
            </a:r>
            <a:endParaRPr lang="en-US">
              <a:solidFill>
                <a:prstClr val="white"/>
              </a:solidFill>
            </a:endParaRPr>
          </a:p>
        </p:txBody>
      </p:sp>
    </p:spTree>
    <p:extLst>
      <p:ext uri="{BB962C8B-B14F-4D97-AF65-F5344CB8AC3E}">
        <p14:creationId xmlns:p14="http://schemas.microsoft.com/office/powerpoint/2010/main" val="2763973656"/>
      </p:ext>
    </p:extLst>
  </p:cSld>
  <p:clrMapOvr>
    <a:overrideClrMapping bg1="dk2" tx1="lt1" bg2="dk1" tx2="lt2" accent1="accent1" accent2="accent2" accent3="accent3" accent4="accent4" accent5="accent5" accent6="accent6" hlink="hlink" folHlink="folHlink"/>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par>
    </p:tnLst>
  </p:timing>
</p:sld>
</file>

<file path=ppt/slides/slide4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7"/>
          <p:cNvSpPr>
            <a:spLocks noGrp="1"/>
          </p:cNvSpPr>
          <p:nvPr>
            <p:ph type="title"/>
          </p:nvPr>
        </p:nvSpPr>
        <p:spPr/>
        <p:txBody>
          <a:bodyPr/>
          <a:lstStyle/>
          <a:p>
            <a:pPr algn="l">
              <a:defRPr/>
            </a:pPr>
            <a:r>
              <a:rPr lang="en-US" sz="3000" dirty="0">
                <a:latin typeface="+mn-lt"/>
              </a:rPr>
              <a:t>A </a:t>
            </a:r>
            <a:r>
              <a:rPr lang="en-US" sz="3000" dirty="0" smtClean="0">
                <a:latin typeface="+mn-lt"/>
              </a:rPr>
              <a:t>Judgment That</a:t>
            </a:r>
            <a:r>
              <a:rPr lang="en-US" dirty="0"/>
              <a:t/>
            </a:r>
            <a:br>
              <a:rPr lang="en-US" dirty="0"/>
            </a:br>
            <a:r>
              <a:rPr lang="en-US" dirty="0" smtClean="0"/>
              <a:t>Doesn’t </a:t>
            </a:r>
            <a:r>
              <a:rPr lang="en-US" dirty="0"/>
              <a:t>Fit AD 70</a:t>
            </a:r>
          </a:p>
        </p:txBody>
      </p:sp>
      <p:sp>
        <p:nvSpPr>
          <p:cNvPr id="9" name="Content Placeholder 8"/>
          <p:cNvSpPr>
            <a:spLocks noGrp="1"/>
          </p:cNvSpPr>
          <p:nvPr>
            <p:ph idx="1"/>
          </p:nvPr>
        </p:nvSpPr>
        <p:spPr>
          <a:xfrm>
            <a:off x="457200" y="1676400"/>
            <a:ext cx="8229600" cy="4572000"/>
          </a:xfrm>
        </p:spPr>
        <p:txBody>
          <a:bodyPr/>
          <a:lstStyle/>
          <a:p>
            <a:pPr marL="457200" lvl="3" indent="-457200" hangingPunct="0">
              <a:spcBef>
                <a:spcPts val="0"/>
              </a:spcBef>
              <a:spcAft>
                <a:spcPts val="2000"/>
              </a:spcAft>
              <a:buClr>
                <a:schemeClr val="hlink"/>
              </a:buClr>
              <a:buSzPct val="90000"/>
              <a:buBlip>
                <a:blip r:embed="rId4"/>
              </a:buBlip>
            </a:pPr>
            <a:r>
              <a:rPr lang="en-US" sz="2800" b="1" dirty="0" smtClean="0">
                <a:solidFill>
                  <a:srgbClr val="FFFF00"/>
                </a:solidFill>
                <a:effectLst>
                  <a:outerShdw blurRad="38100" dist="38100" dir="2700000" algn="tl">
                    <a:srgbClr val="000000">
                      <a:alpha val="43137"/>
                    </a:srgbClr>
                  </a:outerShdw>
                </a:effectLst>
              </a:rPr>
              <a:t>Fiery </a:t>
            </a:r>
            <a:r>
              <a:rPr lang="en-US" sz="2800" b="1" dirty="0">
                <a:solidFill>
                  <a:srgbClr val="FFFF00"/>
                </a:solidFill>
                <a:effectLst>
                  <a:outerShdw blurRad="38100" dist="38100" dir="2700000" algn="tl">
                    <a:srgbClr val="000000">
                      <a:alpha val="43137"/>
                    </a:srgbClr>
                  </a:outerShdw>
                </a:effectLst>
              </a:rPr>
              <a:t>indignation  </a:t>
            </a:r>
            <a:r>
              <a:rPr lang="en-US" sz="2800" dirty="0">
                <a:effectLst>
                  <a:outerShdw blurRad="38100" dist="38100" dir="2700000" algn="tl">
                    <a:srgbClr val="000000">
                      <a:alpha val="43137"/>
                    </a:srgbClr>
                  </a:outerShdw>
                </a:effectLst>
              </a:rPr>
              <a:t>(Heb. 10:27)</a:t>
            </a:r>
          </a:p>
          <a:p>
            <a:pPr marL="457200" lvl="3" indent="-457200" hangingPunct="0">
              <a:spcBef>
                <a:spcPts val="0"/>
              </a:spcBef>
              <a:spcAft>
                <a:spcPts val="2000"/>
              </a:spcAft>
              <a:buClr>
                <a:schemeClr val="hlink"/>
              </a:buClr>
              <a:buSzPct val="90000"/>
              <a:buBlip>
                <a:blip r:embed="rId4"/>
              </a:buBlip>
            </a:pPr>
            <a:r>
              <a:rPr lang="en-US" sz="2800" b="1" dirty="0">
                <a:solidFill>
                  <a:srgbClr val="FFFF00"/>
                </a:solidFill>
                <a:effectLst>
                  <a:outerShdw blurRad="38100" dist="38100" dir="2700000" algn="tl">
                    <a:srgbClr val="000000">
                      <a:alpha val="43137"/>
                    </a:srgbClr>
                  </a:outerShdw>
                </a:effectLst>
              </a:rPr>
              <a:t>Angels</a:t>
            </a:r>
            <a:r>
              <a:rPr lang="en-US" sz="2800" dirty="0">
                <a:effectLst>
                  <a:outerShdw blurRad="38100" dist="38100" dir="2700000" algn="tl">
                    <a:srgbClr val="000000">
                      <a:alpha val="43137"/>
                    </a:srgbClr>
                  </a:outerShdw>
                </a:effectLst>
              </a:rPr>
              <a:t> reserved  (2 Pet. 2:4)</a:t>
            </a:r>
          </a:p>
          <a:p>
            <a:pPr marL="457200" lvl="3" indent="-457200" hangingPunct="0">
              <a:spcBef>
                <a:spcPts val="0"/>
              </a:spcBef>
              <a:spcAft>
                <a:spcPts val="2000"/>
              </a:spcAft>
              <a:buClr>
                <a:schemeClr val="hlink"/>
              </a:buClr>
              <a:buSzPct val="90000"/>
              <a:buBlip>
                <a:blip r:embed="rId4"/>
              </a:buBlip>
            </a:pPr>
            <a:r>
              <a:rPr lang="en-US" sz="2800" dirty="0">
                <a:effectLst>
                  <a:outerShdw blurRad="38100" dist="38100" dir="2700000" algn="tl">
                    <a:srgbClr val="000000">
                      <a:alpha val="43137"/>
                    </a:srgbClr>
                  </a:outerShdw>
                </a:effectLst>
              </a:rPr>
              <a:t>Convict </a:t>
            </a:r>
            <a:r>
              <a:rPr lang="en-US" sz="2800" b="1" dirty="0">
                <a:solidFill>
                  <a:srgbClr val="FFFF00"/>
                </a:solidFill>
                <a:effectLst>
                  <a:outerShdw blurRad="38100" dist="38100" dir="2700000" algn="tl">
                    <a:srgbClr val="000000">
                      <a:alpha val="43137"/>
                    </a:srgbClr>
                  </a:outerShdw>
                </a:effectLst>
              </a:rPr>
              <a:t>all ungodly  </a:t>
            </a:r>
            <a:r>
              <a:rPr lang="en-US" sz="2800" dirty="0">
                <a:effectLst>
                  <a:outerShdw blurRad="38100" dist="38100" dir="2700000" algn="tl">
                    <a:srgbClr val="000000">
                      <a:alpha val="43137"/>
                    </a:srgbClr>
                  </a:outerShdw>
                </a:effectLst>
              </a:rPr>
              <a:t>(Jude 14-15)</a:t>
            </a:r>
          </a:p>
          <a:p>
            <a:pPr marL="457200" lvl="3" indent="-457200" hangingPunct="0">
              <a:spcBef>
                <a:spcPts val="0"/>
              </a:spcBef>
              <a:spcAft>
                <a:spcPts val="2400"/>
              </a:spcAft>
              <a:buClr>
                <a:schemeClr val="hlink"/>
              </a:buClr>
              <a:buSzPct val="90000"/>
              <a:buBlip>
                <a:blip r:embed="rId4"/>
              </a:buBlip>
            </a:pPr>
            <a:endParaRPr lang="en-US" sz="2800" dirty="0" smtClean="0">
              <a:effectLst>
                <a:outerShdw blurRad="38100" dist="38100" dir="2700000" algn="tl">
                  <a:srgbClr val="000000">
                    <a:alpha val="43137"/>
                  </a:srgbClr>
                </a:outerShdw>
              </a:effectLst>
            </a:endParaRPr>
          </a:p>
          <a:p>
            <a:pPr marL="457200" lvl="3" indent="-457200" hangingPunct="0">
              <a:spcBef>
                <a:spcPts val="0"/>
              </a:spcBef>
              <a:spcAft>
                <a:spcPts val="1800"/>
              </a:spcAft>
              <a:buClr>
                <a:schemeClr val="hlink"/>
              </a:buClr>
              <a:buSzPct val="90000"/>
              <a:buBlip>
                <a:blip r:embed="rId4"/>
              </a:buBlip>
            </a:pPr>
            <a:endParaRPr lang="en-US" sz="2800" dirty="0" smtClean="0">
              <a:effectLst>
                <a:outerShdw blurRad="38100" dist="38100" dir="2700000" algn="tl">
                  <a:srgbClr val="000000">
                    <a:alpha val="43137"/>
                  </a:srgbClr>
                </a:outerShdw>
              </a:effectLst>
            </a:endParaRPr>
          </a:p>
        </p:txBody>
      </p:sp>
      <p:sp>
        <p:nvSpPr>
          <p:cNvPr id="7" name="Slide Number Placeholder 6"/>
          <p:cNvSpPr>
            <a:spLocks noGrp="1"/>
          </p:cNvSpPr>
          <p:nvPr>
            <p:ph type="sldNum" sz="quarter" idx="12"/>
          </p:nvPr>
        </p:nvSpPr>
        <p:spPr/>
        <p:txBody>
          <a:bodyPr/>
          <a:lstStyle/>
          <a:p>
            <a:pPr>
              <a:defRPr/>
            </a:pPr>
            <a:fld id="{C50EAF6A-347B-4DBA-8A92-A2EDEBB5BFD1}" type="slidenum">
              <a:rPr lang="en-US">
                <a:solidFill>
                  <a:srgbClr val="FFFFFF"/>
                </a:solidFill>
              </a:rPr>
              <a:pPr>
                <a:defRPr/>
              </a:pPr>
              <a:t>407</a:t>
            </a:fld>
            <a:endParaRPr lang="en-US">
              <a:solidFill>
                <a:srgbClr val="FFFFFF"/>
              </a:solidFill>
            </a:endParaRPr>
          </a:p>
        </p:txBody>
      </p:sp>
      <p:sp>
        <p:nvSpPr>
          <p:cNvPr id="3" name="Footer Placeholder 2"/>
          <p:cNvSpPr>
            <a:spLocks noGrp="1"/>
          </p:cNvSpPr>
          <p:nvPr>
            <p:ph type="ftr" sz="quarter" idx="11"/>
          </p:nvPr>
        </p:nvSpPr>
        <p:spPr/>
        <p:txBody>
          <a:bodyPr/>
          <a:lstStyle/>
          <a:p>
            <a:pPr>
              <a:defRPr/>
            </a:pPr>
            <a:r>
              <a:rPr lang="en-US" smtClean="0">
                <a:solidFill>
                  <a:prstClr val="white"/>
                </a:solidFill>
              </a:rPr>
              <a:t>Kevin Kay</a:t>
            </a:r>
            <a:endParaRPr lang="en-US">
              <a:solidFill>
                <a:prstClr val="white"/>
              </a:solidFill>
            </a:endParaRPr>
          </a:p>
        </p:txBody>
      </p:sp>
    </p:spTree>
    <p:extLst>
      <p:ext uri="{BB962C8B-B14F-4D97-AF65-F5344CB8AC3E}">
        <p14:creationId xmlns:p14="http://schemas.microsoft.com/office/powerpoint/2010/main" val="1112532989"/>
      </p:ext>
    </p:extLst>
  </p:cSld>
  <p:clrMapOvr>
    <a:overrideClrMapping bg1="dk2" tx1="lt1" bg2="dk1" tx2="lt2" accent1="accent1" accent2="accent2" accent3="accent3" accent4="accent4" accent5="accent5" accent6="accent6" hlink="hlink" folHlink="folHlink"/>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par>
    </p:tnLst>
  </p:timing>
</p:sld>
</file>

<file path=ppt/slides/slide4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defRPr/>
            </a:pPr>
            <a:r>
              <a:rPr lang="en-US" sz="4200" dirty="0"/>
              <a:t>Which Makes More Sense?</a:t>
            </a:r>
          </a:p>
        </p:txBody>
      </p:sp>
      <p:graphicFrame>
        <p:nvGraphicFramePr>
          <p:cNvPr id="5" name="Content Placeholder 4"/>
          <p:cNvGraphicFramePr>
            <a:graphicFrameLocks noGrp="1"/>
          </p:cNvGraphicFramePr>
          <p:nvPr>
            <p:ph idx="1"/>
            <p:extLst>
              <p:ext uri="{D42A27DB-BD31-4B8C-83A1-F6EECF244321}">
                <p14:modId xmlns:p14="http://schemas.microsoft.com/office/powerpoint/2010/main" val="1532343166"/>
              </p:ext>
            </p:extLst>
          </p:nvPr>
        </p:nvGraphicFramePr>
        <p:xfrm>
          <a:off x="457200" y="1447800"/>
          <a:ext cx="8229600" cy="4495798"/>
        </p:xfrm>
        <a:graphic>
          <a:graphicData uri="http://schemas.openxmlformats.org/drawingml/2006/table">
            <a:tbl>
              <a:tblPr firstRow="1" bandRow="1">
                <a:tableStyleId>{5C22544A-7EE6-4342-B048-85BDC9FD1C3A}</a:tableStyleId>
              </a:tblPr>
              <a:tblGrid>
                <a:gridCol w="6019800"/>
                <a:gridCol w="1066800"/>
                <a:gridCol w="1143000"/>
              </a:tblGrid>
              <a:tr h="647102">
                <a:tc>
                  <a:txBody>
                    <a:bodyPr/>
                    <a:lstStyle/>
                    <a:p>
                      <a:pPr algn="ctr"/>
                      <a:r>
                        <a:rPr lang="en-US" sz="3200" b="0" kern="1200" dirty="0" smtClean="0">
                          <a:solidFill>
                            <a:srgbClr val="FFFF00"/>
                          </a:solidFill>
                          <a:latin typeface="+mj-lt"/>
                          <a:ea typeface="+mn-ea"/>
                          <a:cs typeface="+mn-cs"/>
                        </a:rPr>
                        <a:t>Judgment</a:t>
                      </a:r>
                      <a:endParaRPr lang="en-US" sz="3200" b="0" kern="1200" dirty="0">
                        <a:solidFill>
                          <a:srgbClr val="FFFF00"/>
                        </a:solidFill>
                        <a:latin typeface="+mj-lt"/>
                        <a:ea typeface="+mn-ea"/>
                        <a:cs typeface="+mn-cs"/>
                      </a:endParaRPr>
                    </a:p>
                  </a:txBody>
                  <a:tcPr marT="45724" marB="45724" anchor="ctr"/>
                </a:tc>
                <a:tc>
                  <a:txBody>
                    <a:bodyPr/>
                    <a:lstStyle/>
                    <a:p>
                      <a:pPr algn="ctr"/>
                      <a:r>
                        <a:rPr lang="en-US" sz="2000" dirty="0"/>
                        <a:t>AD</a:t>
                      </a:r>
                      <a:r>
                        <a:rPr lang="en-US" sz="2000" baseline="0" dirty="0"/>
                        <a:t> 70</a:t>
                      </a:r>
                      <a:endParaRPr lang="en-US" sz="2000" dirty="0"/>
                    </a:p>
                  </a:txBody>
                  <a:tcPr marT="45724" marB="45724" anchor="ctr"/>
                </a:tc>
                <a:tc>
                  <a:txBody>
                    <a:bodyPr/>
                    <a:lstStyle/>
                    <a:p>
                      <a:pPr algn="ctr"/>
                      <a:r>
                        <a:rPr lang="en-US" sz="2000" dirty="0"/>
                        <a:t>Future</a:t>
                      </a:r>
                    </a:p>
                  </a:txBody>
                  <a:tcPr marT="45724" marB="45724" anchor="ctr"/>
                </a:tc>
              </a:tr>
              <a:tr h="570508">
                <a:tc>
                  <a:txBody>
                    <a:bodyPr/>
                    <a:lstStyle/>
                    <a:p>
                      <a:r>
                        <a:rPr lang="en-US" sz="2000" kern="1200" dirty="0" smtClean="0">
                          <a:solidFill>
                            <a:schemeClr val="dk1"/>
                          </a:solidFill>
                          <a:latin typeface="+mn-lt"/>
                          <a:ea typeface="+mn-ea"/>
                          <a:cs typeface="+mn-cs"/>
                        </a:rPr>
                        <a:t>For </a:t>
                      </a:r>
                      <a:r>
                        <a:rPr lang="en-US" sz="2000" b="0" kern="1200" dirty="0" smtClean="0">
                          <a:solidFill>
                            <a:srgbClr val="002060"/>
                          </a:solidFill>
                          <a:effectLst/>
                          <a:latin typeface="+mj-lt"/>
                          <a:ea typeface="+mn-ea"/>
                          <a:cs typeface="+mn-cs"/>
                        </a:rPr>
                        <a:t>words</a:t>
                      </a:r>
                      <a:r>
                        <a:rPr lang="en-US" sz="2000" kern="1200" dirty="0" smtClean="0">
                          <a:solidFill>
                            <a:schemeClr val="dk1"/>
                          </a:solidFill>
                          <a:latin typeface="+mn-lt"/>
                          <a:ea typeface="+mn-ea"/>
                          <a:cs typeface="+mn-cs"/>
                        </a:rPr>
                        <a:t> &amp; </a:t>
                      </a:r>
                      <a:r>
                        <a:rPr lang="en-US" sz="2000" b="0" kern="1200" dirty="0" smtClean="0">
                          <a:solidFill>
                            <a:srgbClr val="002060"/>
                          </a:solidFill>
                          <a:effectLst/>
                          <a:latin typeface="+mj-lt"/>
                          <a:ea typeface="+mn-ea"/>
                          <a:cs typeface="+mn-cs"/>
                        </a:rPr>
                        <a:t>deeds</a:t>
                      </a:r>
                      <a:r>
                        <a:rPr lang="en-US" sz="2000" kern="1200" dirty="0" smtClean="0">
                          <a:solidFill>
                            <a:schemeClr val="dk1"/>
                          </a:solidFill>
                          <a:latin typeface="+mn-lt"/>
                          <a:ea typeface="+mn-ea"/>
                          <a:cs typeface="+mn-cs"/>
                        </a:rPr>
                        <a:t> of youth  (Eccl. 11:9-10)</a:t>
                      </a:r>
                      <a:endParaRPr lang="en-US" sz="2000" kern="1200" dirty="0">
                        <a:solidFill>
                          <a:schemeClr val="dk1"/>
                        </a:solidFill>
                        <a:latin typeface="+mn-lt"/>
                        <a:ea typeface="+mn-ea"/>
                        <a:cs typeface="+mn-cs"/>
                      </a:endParaRPr>
                    </a:p>
                  </a:txBody>
                  <a:tcPr marT="45724" marB="45724" anchor="ctr"/>
                </a:tc>
                <a:tc>
                  <a:txBody>
                    <a:bodyPr/>
                    <a:lstStyle/>
                    <a:p>
                      <a:pPr algn="ctr"/>
                      <a:r>
                        <a:rPr lang="en-US" sz="2500" dirty="0" smtClean="0">
                          <a:sym typeface="Wingdings"/>
                        </a:rPr>
                        <a:t></a:t>
                      </a:r>
                      <a:endParaRPr lang="en-US" sz="2500" dirty="0"/>
                    </a:p>
                  </a:txBody>
                  <a:tcPr marT="45724" marB="45724" anchor="ct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2500" dirty="0" smtClean="0">
                          <a:sym typeface="Wingdings"/>
                        </a:rPr>
                        <a:t></a:t>
                      </a:r>
                      <a:endParaRPr lang="en-US" sz="2500" dirty="0" smtClean="0"/>
                    </a:p>
                  </a:txBody>
                  <a:tcPr marT="45724" marB="45724" anchor="ctr"/>
                </a:tc>
              </a:tr>
              <a:tr h="783332">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000" kern="1200" dirty="0" smtClean="0">
                          <a:solidFill>
                            <a:schemeClr val="dk1"/>
                          </a:solidFill>
                          <a:latin typeface="+mn-lt"/>
                          <a:ea typeface="+mn-ea"/>
                          <a:cs typeface="+mn-cs"/>
                        </a:rPr>
                        <a:t>For </a:t>
                      </a:r>
                      <a:r>
                        <a:rPr lang="en-US" sz="2000" b="0" kern="1200" dirty="0" smtClean="0">
                          <a:solidFill>
                            <a:srgbClr val="002060"/>
                          </a:solidFill>
                          <a:effectLst/>
                          <a:latin typeface="+mn-lt"/>
                          <a:ea typeface="+mn-ea"/>
                          <a:cs typeface="+mn-cs"/>
                        </a:rPr>
                        <a:t>every </a:t>
                      </a:r>
                      <a:r>
                        <a:rPr lang="en-US" sz="2000" b="0" kern="1200" dirty="0" smtClean="0">
                          <a:solidFill>
                            <a:srgbClr val="002060"/>
                          </a:solidFill>
                          <a:effectLst/>
                          <a:latin typeface="+mj-lt"/>
                          <a:ea typeface="+mn-ea"/>
                          <a:cs typeface="+mn-cs"/>
                        </a:rPr>
                        <a:t>work</a:t>
                      </a:r>
                      <a:r>
                        <a:rPr lang="en-US" sz="2000" b="0" kern="1200" dirty="0" smtClean="0">
                          <a:solidFill>
                            <a:srgbClr val="002060"/>
                          </a:solidFill>
                          <a:effectLst/>
                          <a:latin typeface="+mn-lt"/>
                          <a:ea typeface="+mn-ea"/>
                          <a:cs typeface="+mn-cs"/>
                        </a:rPr>
                        <a:t> </a:t>
                      </a:r>
                      <a:r>
                        <a:rPr lang="en-US" sz="2000" kern="1200" dirty="0" smtClean="0">
                          <a:solidFill>
                            <a:schemeClr val="dk1"/>
                          </a:solidFill>
                          <a:latin typeface="+mn-lt"/>
                          <a:ea typeface="+mn-ea"/>
                          <a:cs typeface="+mn-cs"/>
                        </a:rPr>
                        <a:t>&amp; </a:t>
                      </a:r>
                      <a:r>
                        <a:rPr lang="en-US" sz="2000" b="0" kern="1200" dirty="0" smtClean="0">
                          <a:solidFill>
                            <a:srgbClr val="002060"/>
                          </a:solidFill>
                          <a:effectLst/>
                          <a:latin typeface="+mn-lt"/>
                          <a:ea typeface="+mn-ea"/>
                          <a:cs typeface="+mn-cs"/>
                        </a:rPr>
                        <a:t>every </a:t>
                      </a:r>
                      <a:r>
                        <a:rPr lang="en-US" sz="2000" b="0" kern="1200" dirty="0" smtClean="0">
                          <a:solidFill>
                            <a:srgbClr val="002060"/>
                          </a:solidFill>
                          <a:effectLst/>
                          <a:latin typeface="+mj-lt"/>
                          <a:ea typeface="+mn-ea"/>
                          <a:cs typeface="+mn-cs"/>
                        </a:rPr>
                        <a:t>secret thing  </a:t>
                      </a:r>
                      <a:r>
                        <a:rPr lang="en-US" sz="2000" kern="1200" dirty="0" smtClean="0">
                          <a:solidFill>
                            <a:schemeClr val="dk1"/>
                          </a:solidFill>
                          <a:latin typeface="+mn-lt"/>
                          <a:ea typeface="+mn-ea"/>
                          <a:cs typeface="+mn-cs"/>
                        </a:rPr>
                        <a:t>(Eccl. 12:13-14)</a:t>
                      </a:r>
                    </a:p>
                  </a:txBody>
                  <a:tcPr marT="45724" marB="45724" anchor="ctr"/>
                </a:tc>
                <a:tc>
                  <a:txBody>
                    <a:bodyPr/>
                    <a:lstStyle/>
                    <a:p>
                      <a:pPr algn="ctr"/>
                      <a:r>
                        <a:rPr lang="en-US" sz="2500" dirty="0" smtClean="0">
                          <a:sym typeface="Wingdings"/>
                        </a:rPr>
                        <a:t></a:t>
                      </a:r>
                      <a:endParaRPr lang="en-US" sz="2500" dirty="0"/>
                    </a:p>
                  </a:txBody>
                  <a:tcPr marT="45724" marB="45724" anchor="ctr"/>
                </a:tc>
                <a:tc>
                  <a:txBody>
                    <a:bodyPr/>
                    <a:lstStyle/>
                    <a:p>
                      <a:pPr algn="ctr"/>
                      <a:r>
                        <a:rPr lang="en-US" sz="2500" dirty="0" smtClean="0">
                          <a:sym typeface="Wingdings"/>
                        </a:rPr>
                        <a:t></a:t>
                      </a:r>
                      <a:endParaRPr lang="en-US" sz="2500" dirty="0"/>
                    </a:p>
                  </a:txBody>
                  <a:tcPr marT="45724" marB="45724" anchor="ctr"/>
                </a:tc>
              </a:tr>
              <a:tr h="570508">
                <a:tc>
                  <a:txBody>
                    <a:bodyPr/>
                    <a:lstStyle/>
                    <a:p>
                      <a:pPr marL="0" marR="0" lvl="3" indent="0" algn="l" defTabSz="914400" rtl="0" eaLnBrk="1" fontAlgn="auto" latinLnBrk="0" hangingPunct="1">
                        <a:lnSpc>
                          <a:spcPct val="100000"/>
                        </a:lnSpc>
                        <a:spcBef>
                          <a:spcPts val="0"/>
                        </a:spcBef>
                        <a:spcAft>
                          <a:spcPts val="0"/>
                        </a:spcAft>
                        <a:buClrTx/>
                        <a:buSzTx/>
                        <a:buFontTx/>
                        <a:buNone/>
                        <a:tabLst/>
                        <a:defRPr/>
                      </a:pPr>
                      <a:r>
                        <a:rPr lang="en-US" sz="2000" dirty="0" smtClean="0">
                          <a:solidFill>
                            <a:srgbClr val="002060"/>
                          </a:solidFill>
                          <a:effectLst/>
                        </a:rPr>
                        <a:t>For </a:t>
                      </a:r>
                      <a:r>
                        <a:rPr lang="en-US" sz="2000" b="0" kern="1200" dirty="0" smtClean="0">
                          <a:solidFill>
                            <a:srgbClr val="002060"/>
                          </a:solidFill>
                          <a:effectLst/>
                          <a:latin typeface="+mj-lt"/>
                          <a:ea typeface="+mn-ea"/>
                          <a:cs typeface="+mn-cs"/>
                        </a:rPr>
                        <a:t>all nations  </a:t>
                      </a:r>
                      <a:r>
                        <a:rPr lang="en-US" sz="2000" dirty="0" smtClean="0">
                          <a:solidFill>
                            <a:srgbClr val="002060"/>
                          </a:solidFill>
                          <a:effectLst/>
                        </a:rPr>
                        <a:t>(Mt. 25:31-32)</a:t>
                      </a:r>
                    </a:p>
                  </a:txBody>
                  <a:tcPr marT="45724" marB="45724" anchor="ctr"/>
                </a:tc>
                <a:tc>
                  <a:txBody>
                    <a:bodyPr/>
                    <a:lstStyle/>
                    <a:p>
                      <a:pPr algn="ctr"/>
                      <a:r>
                        <a:rPr lang="en-US" sz="2500" dirty="0" smtClean="0">
                          <a:sym typeface="Wingdings"/>
                        </a:rPr>
                        <a:t></a:t>
                      </a:r>
                      <a:endParaRPr lang="en-US" sz="2500" dirty="0"/>
                    </a:p>
                  </a:txBody>
                  <a:tcPr marT="45724" marB="45724" anchor="ctr"/>
                </a:tc>
                <a:tc>
                  <a:txBody>
                    <a:bodyPr/>
                    <a:lstStyle/>
                    <a:p>
                      <a:pPr algn="ctr"/>
                      <a:r>
                        <a:rPr lang="en-US" sz="2500" dirty="0" smtClean="0">
                          <a:sym typeface="Wingdings"/>
                        </a:rPr>
                        <a:t></a:t>
                      </a:r>
                      <a:endParaRPr lang="en-US" sz="2500" dirty="0"/>
                    </a:p>
                  </a:txBody>
                  <a:tcPr marT="45724" marB="45724" anchor="ctr"/>
                </a:tc>
              </a:tr>
              <a:tr h="783332">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000" b="0" kern="1200" dirty="0" smtClean="0">
                          <a:solidFill>
                            <a:srgbClr val="002060"/>
                          </a:solidFill>
                          <a:effectLst/>
                          <a:latin typeface="+mn-lt"/>
                          <a:ea typeface="+mn-ea"/>
                          <a:cs typeface="+mn-cs"/>
                        </a:rPr>
                        <a:t>Everlasting </a:t>
                      </a:r>
                      <a:r>
                        <a:rPr lang="en-US" sz="2000" b="0" kern="1200" dirty="0" smtClean="0">
                          <a:solidFill>
                            <a:srgbClr val="002060"/>
                          </a:solidFill>
                          <a:effectLst/>
                          <a:latin typeface="+mj-lt"/>
                          <a:ea typeface="+mn-ea"/>
                          <a:cs typeface="+mn-cs"/>
                        </a:rPr>
                        <a:t>fire/punishment</a:t>
                      </a:r>
                      <a:r>
                        <a:rPr lang="en-US" sz="2000" b="0" kern="1200" dirty="0" smtClean="0">
                          <a:solidFill>
                            <a:srgbClr val="002060"/>
                          </a:solidFill>
                          <a:effectLst/>
                          <a:latin typeface="+mn-lt"/>
                          <a:ea typeface="+mn-ea"/>
                          <a:cs typeface="+mn-cs"/>
                        </a:rPr>
                        <a:t> </a:t>
                      </a:r>
                      <a:r>
                        <a:rPr lang="en-US" sz="2000" dirty="0" smtClean="0"/>
                        <a:t>or </a:t>
                      </a:r>
                      <a:r>
                        <a:rPr lang="en-US" sz="2000" b="0" kern="1200" dirty="0" smtClean="0">
                          <a:solidFill>
                            <a:srgbClr val="002060"/>
                          </a:solidFill>
                          <a:effectLst/>
                          <a:latin typeface="+mn-lt"/>
                          <a:ea typeface="+mn-ea"/>
                          <a:cs typeface="+mn-cs"/>
                        </a:rPr>
                        <a:t>eternal </a:t>
                      </a:r>
                      <a:r>
                        <a:rPr lang="en-US" sz="2000" b="0" kern="1200" dirty="0" smtClean="0">
                          <a:solidFill>
                            <a:srgbClr val="002060"/>
                          </a:solidFill>
                          <a:effectLst/>
                          <a:latin typeface="+mj-lt"/>
                          <a:ea typeface="+mn-ea"/>
                          <a:cs typeface="+mn-cs"/>
                        </a:rPr>
                        <a:t>life</a:t>
                      </a:r>
                      <a:r>
                        <a:rPr lang="en-US" sz="2000" b="0" kern="1200" dirty="0" smtClean="0">
                          <a:solidFill>
                            <a:srgbClr val="002060"/>
                          </a:solidFill>
                          <a:effectLst/>
                          <a:latin typeface="+mn-lt"/>
                          <a:ea typeface="+mn-ea"/>
                          <a:cs typeface="+mn-cs"/>
                        </a:rPr>
                        <a:t>  </a:t>
                      </a:r>
                      <a:r>
                        <a:rPr lang="en-US" sz="2000" dirty="0" smtClean="0"/>
                        <a:t>(Mt. 25:41, 46)</a:t>
                      </a:r>
                    </a:p>
                  </a:txBody>
                  <a:tcPr marT="45724" marB="45724" anchor="ctr"/>
                </a:tc>
                <a:tc>
                  <a:txBody>
                    <a:bodyPr/>
                    <a:lstStyle/>
                    <a:p>
                      <a:pPr algn="ctr"/>
                      <a:r>
                        <a:rPr lang="en-US" sz="2500" dirty="0" smtClean="0">
                          <a:sym typeface="Wingdings"/>
                        </a:rPr>
                        <a:t></a:t>
                      </a:r>
                      <a:endParaRPr lang="en-US" sz="2500" dirty="0"/>
                    </a:p>
                  </a:txBody>
                  <a:tcPr marT="45724" marB="45724" anchor="ctr"/>
                </a:tc>
                <a:tc>
                  <a:txBody>
                    <a:bodyPr/>
                    <a:lstStyle/>
                    <a:p>
                      <a:pPr algn="ctr"/>
                      <a:r>
                        <a:rPr lang="en-US" sz="2500" dirty="0" smtClean="0">
                          <a:sym typeface="Wingdings"/>
                        </a:rPr>
                        <a:t></a:t>
                      </a:r>
                      <a:endParaRPr lang="en-US" sz="2500" dirty="0"/>
                    </a:p>
                  </a:txBody>
                  <a:tcPr marT="45724" marB="45724" anchor="ctr"/>
                </a:tc>
              </a:tr>
              <a:tr h="570508">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000" dirty="0" smtClean="0">
                          <a:solidFill>
                            <a:srgbClr val="002060"/>
                          </a:solidFill>
                          <a:effectLst/>
                        </a:rPr>
                        <a:t>For </a:t>
                      </a:r>
                      <a:r>
                        <a:rPr lang="en-US" sz="2000" b="0" kern="1200" dirty="0" smtClean="0">
                          <a:solidFill>
                            <a:srgbClr val="002060"/>
                          </a:solidFill>
                          <a:effectLst/>
                          <a:latin typeface="+mj-lt"/>
                          <a:ea typeface="+mn-ea"/>
                          <a:cs typeface="+mn-cs"/>
                        </a:rPr>
                        <a:t>all men  </a:t>
                      </a:r>
                      <a:r>
                        <a:rPr lang="en-US" sz="2000" dirty="0" smtClean="0">
                          <a:solidFill>
                            <a:srgbClr val="002060"/>
                          </a:solidFill>
                          <a:effectLst/>
                        </a:rPr>
                        <a:t>(Acts 17:30-31)</a:t>
                      </a:r>
                    </a:p>
                  </a:txBody>
                  <a:tcPr marT="45724" marB="45724" anchor="ctr"/>
                </a:tc>
                <a:tc>
                  <a:txBody>
                    <a:bodyPr/>
                    <a:lstStyle/>
                    <a:p>
                      <a:pPr algn="ctr"/>
                      <a:r>
                        <a:rPr lang="en-US" sz="2500" dirty="0" smtClean="0">
                          <a:sym typeface="Wingdings"/>
                        </a:rPr>
                        <a:t></a:t>
                      </a:r>
                      <a:endParaRPr lang="en-US" sz="2500" dirty="0"/>
                    </a:p>
                  </a:txBody>
                  <a:tcPr marT="45724" marB="45724" anchor="ctr"/>
                </a:tc>
                <a:tc>
                  <a:txBody>
                    <a:bodyPr/>
                    <a:lstStyle/>
                    <a:p>
                      <a:pPr algn="ctr"/>
                      <a:r>
                        <a:rPr lang="en-US" sz="2500" dirty="0" smtClean="0">
                          <a:sym typeface="Wingdings"/>
                        </a:rPr>
                        <a:t></a:t>
                      </a:r>
                      <a:endParaRPr lang="en-US" sz="2500" dirty="0"/>
                    </a:p>
                  </a:txBody>
                  <a:tcPr marT="45724" marB="45724" anchor="ctr"/>
                </a:tc>
              </a:tr>
              <a:tr h="570508">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000" dirty="0" smtClean="0">
                          <a:solidFill>
                            <a:srgbClr val="002060"/>
                          </a:solidFill>
                          <a:effectLst/>
                        </a:rPr>
                        <a:t>Made </a:t>
                      </a:r>
                      <a:r>
                        <a:rPr lang="en-US" sz="2000" b="0" kern="1200" dirty="0" smtClean="0">
                          <a:solidFill>
                            <a:srgbClr val="002060"/>
                          </a:solidFill>
                          <a:effectLst/>
                          <a:latin typeface="+mj-lt"/>
                          <a:ea typeface="+mn-ea"/>
                          <a:cs typeface="+mn-cs"/>
                        </a:rPr>
                        <a:t>Felix afraid  </a:t>
                      </a:r>
                      <a:r>
                        <a:rPr lang="en-US" sz="2000" dirty="0" smtClean="0">
                          <a:solidFill>
                            <a:srgbClr val="002060"/>
                          </a:solidFill>
                          <a:effectLst/>
                        </a:rPr>
                        <a:t>(Acts 24:25)</a:t>
                      </a:r>
                    </a:p>
                  </a:txBody>
                  <a:tcPr marT="45724" marB="45724" anchor="ctr"/>
                </a:tc>
                <a:tc>
                  <a:txBody>
                    <a:bodyPr/>
                    <a:lstStyle/>
                    <a:p>
                      <a:pPr algn="ctr"/>
                      <a:r>
                        <a:rPr lang="en-US" sz="2500" dirty="0" smtClean="0">
                          <a:sym typeface="Wingdings"/>
                        </a:rPr>
                        <a:t></a:t>
                      </a:r>
                      <a:endParaRPr lang="en-US" sz="2500" dirty="0"/>
                    </a:p>
                  </a:txBody>
                  <a:tcPr marT="45724" marB="45724" anchor="ctr"/>
                </a:tc>
                <a:tc>
                  <a:txBody>
                    <a:bodyPr/>
                    <a:lstStyle/>
                    <a:p>
                      <a:pPr algn="ctr"/>
                      <a:r>
                        <a:rPr lang="en-US" sz="2500" dirty="0" smtClean="0">
                          <a:sym typeface="Wingdings"/>
                        </a:rPr>
                        <a:t></a:t>
                      </a:r>
                      <a:endParaRPr lang="en-US" sz="2500" dirty="0"/>
                    </a:p>
                  </a:txBody>
                  <a:tcPr marT="45724" marB="45724" anchor="ctr"/>
                </a:tc>
              </a:tr>
            </a:tbl>
          </a:graphicData>
        </a:graphic>
      </p:graphicFrame>
      <p:sp>
        <p:nvSpPr>
          <p:cNvPr id="4" name="Slide Number Placeholder 3"/>
          <p:cNvSpPr>
            <a:spLocks noGrp="1"/>
          </p:cNvSpPr>
          <p:nvPr>
            <p:ph type="sldNum" sz="quarter" idx="12"/>
          </p:nvPr>
        </p:nvSpPr>
        <p:spPr/>
        <p:txBody>
          <a:bodyPr/>
          <a:lstStyle/>
          <a:p>
            <a:pPr>
              <a:defRPr/>
            </a:pPr>
            <a:fld id="{024FB3C2-FC22-416B-B636-18FC2578F599}" type="slidenum">
              <a:rPr lang="en-US">
                <a:solidFill>
                  <a:srgbClr val="FFFFFF"/>
                </a:solidFill>
              </a:rPr>
              <a:pPr>
                <a:defRPr/>
              </a:pPr>
              <a:t>408</a:t>
            </a:fld>
            <a:endParaRPr lang="en-US">
              <a:solidFill>
                <a:srgbClr val="FFFFFF"/>
              </a:solidFill>
            </a:endParaRPr>
          </a:p>
        </p:txBody>
      </p:sp>
      <p:sp>
        <p:nvSpPr>
          <p:cNvPr id="6" name="Footer Placeholder 5"/>
          <p:cNvSpPr>
            <a:spLocks noGrp="1"/>
          </p:cNvSpPr>
          <p:nvPr>
            <p:ph type="ftr" sz="quarter" idx="11"/>
          </p:nvPr>
        </p:nvSpPr>
        <p:spPr/>
        <p:txBody>
          <a:bodyPr/>
          <a:lstStyle/>
          <a:p>
            <a:pPr>
              <a:defRPr/>
            </a:pPr>
            <a:r>
              <a:rPr lang="en-US" dirty="0" smtClean="0">
                <a:solidFill>
                  <a:srgbClr val="FFFFFF"/>
                </a:solidFill>
              </a:rPr>
              <a:t>Kevin Kay</a:t>
            </a:r>
            <a:endParaRPr lang="en-US" dirty="0">
              <a:solidFill>
                <a:srgbClr val="FFFFFF"/>
              </a:solidFill>
            </a:endParaRPr>
          </a:p>
        </p:txBody>
      </p:sp>
    </p:spTree>
    <p:extLst>
      <p:ext uri="{BB962C8B-B14F-4D97-AF65-F5344CB8AC3E}">
        <p14:creationId xmlns:p14="http://schemas.microsoft.com/office/powerpoint/2010/main" val="2124310692"/>
      </p:ext>
    </p:extLst>
  </p:cSld>
  <p:clrMapOvr>
    <a:overrideClrMapping bg1="dk2" tx1="lt1" bg2="dk1" tx2="lt2" accent1="accent1" accent2="accent2" accent3="accent3" accent4="accent4" accent5="accent5" accent6="accent6" hlink="hlink" folHlink="folHlink"/>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par>
    </p:tnLst>
  </p:timing>
</p:sld>
</file>

<file path=ppt/slides/slide4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defRPr/>
            </a:pPr>
            <a:r>
              <a:rPr lang="en-US" sz="4200" dirty="0"/>
              <a:t>Which Makes More Sense?</a:t>
            </a:r>
          </a:p>
        </p:txBody>
      </p:sp>
      <p:graphicFrame>
        <p:nvGraphicFramePr>
          <p:cNvPr id="5" name="Content Placeholder 4"/>
          <p:cNvGraphicFramePr>
            <a:graphicFrameLocks noGrp="1"/>
          </p:cNvGraphicFramePr>
          <p:nvPr>
            <p:ph idx="1"/>
            <p:extLst>
              <p:ext uri="{D42A27DB-BD31-4B8C-83A1-F6EECF244321}">
                <p14:modId xmlns:p14="http://schemas.microsoft.com/office/powerpoint/2010/main" val="83550921"/>
              </p:ext>
            </p:extLst>
          </p:nvPr>
        </p:nvGraphicFramePr>
        <p:xfrm>
          <a:off x="457200" y="1524000"/>
          <a:ext cx="8229600" cy="4419600"/>
        </p:xfrm>
        <a:graphic>
          <a:graphicData uri="http://schemas.openxmlformats.org/drawingml/2006/table">
            <a:tbl>
              <a:tblPr firstRow="1" bandRow="1">
                <a:tableStyleId>{5C22544A-7EE6-4342-B048-85BDC9FD1C3A}</a:tableStyleId>
              </a:tblPr>
              <a:tblGrid>
                <a:gridCol w="6019800"/>
                <a:gridCol w="1066800"/>
                <a:gridCol w="1143000"/>
              </a:tblGrid>
              <a:tr h="636134">
                <a:tc>
                  <a:txBody>
                    <a:bodyPr/>
                    <a:lstStyle/>
                    <a:p>
                      <a:pPr algn="ctr"/>
                      <a:r>
                        <a:rPr lang="en-US" sz="3200" b="0" kern="1200" dirty="0" smtClean="0">
                          <a:solidFill>
                            <a:srgbClr val="FFFF00"/>
                          </a:solidFill>
                          <a:latin typeface="+mj-lt"/>
                          <a:ea typeface="+mn-ea"/>
                          <a:cs typeface="+mn-cs"/>
                        </a:rPr>
                        <a:t>Judgment</a:t>
                      </a:r>
                      <a:endParaRPr lang="en-US" sz="3200" b="0" kern="1200" dirty="0">
                        <a:solidFill>
                          <a:srgbClr val="FFFF00"/>
                        </a:solidFill>
                        <a:latin typeface="+mj-lt"/>
                        <a:ea typeface="+mn-ea"/>
                        <a:cs typeface="+mn-cs"/>
                      </a:endParaRPr>
                    </a:p>
                  </a:txBody>
                  <a:tcPr marT="45724" marB="45724" anchor="ctr"/>
                </a:tc>
                <a:tc>
                  <a:txBody>
                    <a:bodyPr/>
                    <a:lstStyle/>
                    <a:p>
                      <a:pPr algn="ctr"/>
                      <a:r>
                        <a:rPr lang="en-US" sz="2000" dirty="0"/>
                        <a:t>AD</a:t>
                      </a:r>
                      <a:r>
                        <a:rPr lang="en-US" sz="2000" baseline="0" dirty="0"/>
                        <a:t> 70</a:t>
                      </a:r>
                      <a:endParaRPr lang="en-US" sz="2000" dirty="0"/>
                    </a:p>
                  </a:txBody>
                  <a:tcPr marT="45724" marB="45724" anchor="ctr"/>
                </a:tc>
                <a:tc>
                  <a:txBody>
                    <a:bodyPr/>
                    <a:lstStyle/>
                    <a:p>
                      <a:pPr algn="ctr"/>
                      <a:r>
                        <a:rPr lang="en-US" sz="2000" dirty="0"/>
                        <a:t>Future</a:t>
                      </a:r>
                    </a:p>
                  </a:txBody>
                  <a:tcPr marT="45724" marB="45724" anchor="ctr"/>
                </a:tc>
              </a:tr>
              <a:tr h="560839">
                <a:tc>
                  <a:txBody>
                    <a:bodyPr/>
                    <a:lstStyle/>
                    <a:p>
                      <a:r>
                        <a:rPr lang="en-US" sz="2000" kern="1200" dirty="0" smtClean="0">
                          <a:solidFill>
                            <a:srgbClr val="002060"/>
                          </a:solidFill>
                          <a:effectLst/>
                          <a:latin typeface="+mj-lt"/>
                          <a:ea typeface="+mn-ea"/>
                          <a:cs typeface="+mn-cs"/>
                        </a:rPr>
                        <a:t>All</a:t>
                      </a:r>
                      <a:r>
                        <a:rPr lang="en-US" sz="2000" dirty="0" smtClean="0">
                          <a:solidFill>
                            <a:srgbClr val="002060"/>
                          </a:solidFill>
                          <a:effectLst/>
                        </a:rPr>
                        <a:t> before judgment seat of Christ  (Rom. 14:10)</a:t>
                      </a:r>
                      <a:endParaRPr lang="en-US" sz="2000" dirty="0">
                        <a:solidFill>
                          <a:srgbClr val="002060"/>
                        </a:solidFill>
                        <a:effectLst/>
                      </a:endParaRPr>
                    </a:p>
                  </a:txBody>
                  <a:tcPr marT="45724" marB="45724" anchor="ctr"/>
                </a:tc>
                <a:tc>
                  <a:txBody>
                    <a:bodyPr/>
                    <a:lstStyle/>
                    <a:p>
                      <a:pPr algn="ctr"/>
                      <a:r>
                        <a:rPr lang="en-US" sz="2500" dirty="0" smtClean="0">
                          <a:sym typeface="Wingdings"/>
                        </a:rPr>
                        <a:t></a:t>
                      </a:r>
                      <a:endParaRPr lang="en-US" sz="2500" dirty="0"/>
                    </a:p>
                  </a:txBody>
                  <a:tcPr marT="45724" marB="45724" anchor="ctr"/>
                </a:tc>
                <a:tc>
                  <a:txBody>
                    <a:bodyPr/>
                    <a:lstStyle/>
                    <a:p>
                      <a:pPr algn="ctr"/>
                      <a:r>
                        <a:rPr lang="en-US" sz="2500" dirty="0" smtClean="0">
                          <a:sym typeface="Wingdings"/>
                        </a:rPr>
                        <a:t></a:t>
                      </a:r>
                      <a:endParaRPr lang="en-US" sz="2500" dirty="0"/>
                    </a:p>
                  </a:txBody>
                  <a:tcPr marT="45724" marB="45724" anchor="ctr"/>
                </a:tc>
              </a:tr>
              <a:tr h="770055">
                <a:tc>
                  <a:txBody>
                    <a:bodyPr/>
                    <a:lstStyle/>
                    <a:p>
                      <a:pPr marL="0" marR="0" lvl="3" indent="0" algn="l" defTabSz="914400" rtl="0" eaLnBrk="1" fontAlgn="auto" latinLnBrk="0" hangingPunct="1">
                        <a:lnSpc>
                          <a:spcPct val="100000"/>
                        </a:lnSpc>
                        <a:spcBef>
                          <a:spcPts val="0"/>
                        </a:spcBef>
                        <a:spcAft>
                          <a:spcPts val="0"/>
                        </a:spcAft>
                        <a:buClrTx/>
                        <a:buSzTx/>
                        <a:buFontTx/>
                        <a:buNone/>
                        <a:tabLst/>
                        <a:defRPr/>
                      </a:pPr>
                      <a:r>
                        <a:rPr lang="en-US" sz="2000" dirty="0" smtClean="0">
                          <a:solidFill>
                            <a:srgbClr val="002060"/>
                          </a:solidFill>
                          <a:effectLst/>
                        </a:rPr>
                        <a:t>Every </a:t>
                      </a:r>
                      <a:r>
                        <a:rPr lang="en-US" sz="2000" kern="1200" dirty="0" smtClean="0">
                          <a:solidFill>
                            <a:srgbClr val="002060"/>
                          </a:solidFill>
                          <a:effectLst/>
                          <a:latin typeface="+mj-lt"/>
                          <a:ea typeface="+mn-ea"/>
                          <a:cs typeface="+mn-cs"/>
                        </a:rPr>
                        <a:t>knee</a:t>
                      </a:r>
                      <a:r>
                        <a:rPr lang="en-US" sz="2000" baseline="0" dirty="0" smtClean="0">
                          <a:solidFill>
                            <a:srgbClr val="002060"/>
                          </a:solidFill>
                          <a:effectLst/>
                        </a:rPr>
                        <a:t> bow &amp; every </a:t>
                      </a:r>
                      <a:r>
                        <a:rPr lang="en-US" sz="2000" kern="1200" dirty="0" smtClean="0">
                          <a:solidFill>
                            <a:srgbClr val="002060"/>
                          </a:solidFill>
                          <a:effectLst/>
                          <a:latin typeface="+mj-lt"/>
                          <a:ea typeface="+mn-ea"/>
                          <a:cs typeface="+mn-cs"/>
                        </a:rPr>
                        <a:t>tongue</a:t>
                      </a:r>
                      <a:r>
                        <a:rPr lang="en-US" sz="2000" baseline="0" dirty="0" smtClean="0">
                          <a:solidFill>
                            <a:srgbClr val="002060"/>
                          </a:solidFill>
                          <a:effectLst/>
                        </a:rPr>
                        <a:t> confess  (Rom. 14:11-12)</a:t>
                      </a:r>
                      <a:endParaRPr lang="en-US" sz="2000" dirty="0" smtClean="0">
                        <a:solidFill>
                          <a:srgbClr val="002060"/>
                        </a:solidFill>
                        <a:effectLst/>
                      </a:endParaRPr>
                    </a:p>
                  </a:txBody>
                  <a:tcPr marT="45724" marB="45724" anchor="ctr"/>
                </a:tc>
                <a:tc>
                  <a:txBody>
                    <a:bodyPr/>
                    <a:lstStyle/>
                    <a:p>
                      <a:pPr algn="ctr"/>
                      <a:r>
                        <a:rPr lang="en-US" sz="2500" dirty="0" smtClean="0">
                          <a:sym typeface="Wingdings"/>
                        </a:rPr>
                        <a:t></a:t>
                      </a:r>
                      <a:endParaRPr lang="en-US" sz="2500" dirty="0"/>
                    </a:p>
                  </a:txBody>
                  <a:tcPr marT="45724" marB="45724" anchor="ctr"/>
                </a:tc>
                <a:tc>
                  <a:txBody>
                    <a:bodyPr/>
                    <a:lstStyle/>
                    <a:p>
                      <a:pPr algn="ctr"/>
                      <a:r>
                        <a:rPr lang="en-US" sz="2500" dirty="0" smtClean="0">
                          <a:sym typeface="Wingdings"/>
                        </a:rPr>
                        <a:t></a:t>
                      </a:r>
                      <a:endParaRPr lang="en-US" sz="2500" dirty="0"/>
                    </a:p>
                  </a:txBody>
                  <a:tcPr marT="45724" marB="45724" anchor="ctr"/>
                </a:tc>
              </a:tr>
              <a:tr h="770055">
                <a:tc>
                  <a:txBody>
                    <a:bodyPr/>
                    <a:lstStyle/>
                    <a:p>
                      <a:pPr marL="0" marR="0" lvl="3" indent="0" algn="l" defTabSz="914400" rtl="0" eaLnBrk="1" fontAlgn="auto" latinLnBrk="0" hangingPunct="1">
                        <a:lnSpc>
                          <a:spcPct val="100000"/>
                        </a:lnSpc>
                        <a:spcBef>
                          <a:spcPts val="0"/>
                        </a:spcBef>
                        <a:spcAft>
                          <a:spcPts val="0"/>
                        </a:spcAft>
                        <a:buClrTx/>
                        <a:buSzTx/>
                        <a:buFontTx/>
                        <a:buNone/>
                        <a:tabLst/>
                        <a:defRPr/>
                      </a:pPr>
                      <a:r>
                        <a:rPr lang="en-US" sz="2000" dirty="0" smtClean="0"/>
                        <a:t>Bring to light </a:t>
                      </a:r>
                      <a:r>
                        <a:rPr lang="en-US" sz="2000" kern="1200" dirty="0" smtClean="0">
                          <a:solidFill>
                            <a:srgbClr val="002060"/>
                          </a:solidFill>
                          <a:effectLst/>
                          <a:latin typeface="+mj-lt"/>
                          <a:ea typeface="+mn-ea"/>
                          <a:cs typeface="+mn-cs"/>
                        </a:rPr>
                        <a:t>hidden things </a:t>
                      </a:r>
                      <a:r>
                        <a:rPr lang="en-US" sz="2000" b="0" kern="1200" dirty="0" smtClean="0">
                          <a:solidFill>
                            <a:srgbClr val="002060"/>
                          </a:solidFill>
                          <a:effectLst/>
                          <a:latin typeface="+mn-lt"/>
                          <a:ea typeface="+mn-ea"/>
                          <a:cs typeface="+mn-cs"/>
                        </a:rPr>
                        <a:t>of darkness  </a:t>
                      </a:r>
                      <a:r>
                        <a:rPr lang="en-US" sz="2000" dirty="0" smtClean="0"/>
                        <a:t>(</a:t>
                      </a:r>
                      <a:r>
                        <a:rPr lang="en-US" sz="2000" dirty="0" smtClean="0">
                          <a:solidFill>
                            <a:srgbClr val="002060"/>
                          </a:solidFill>
                          <a:effectLst/>
                        </a:rPr>
                        <a:t>1</a:t>
                      </a:r>
                      <a:r>
                        <a:rPr lang="en-US" sz="2000" baseline="0" dirty="0" smtClean="0">
                          <a:solidFill>
                            <a:srgbClr val="002060"/>
                          </a:solidFill>
                          <a:effectLst/>
                        </a:rPr>
                        <a:t> Cor. 4:5)</a:t>
                      </a:r>
                      <a:endParaRPr lang="en-US" sz="2000" dirty="0" smtClean="0"/>
                    </a:p>
                  </a:txBody>
                  <a:tcPr marT="45724" marB="45724" anchor="ctr"/>
                </a:tc>
                <a:tc>
                  <a:txBody>
                    <a:bodyPr/>
                    <a:lstStyle/>
                    <a:p>
                      <a:pPr algn="ctr"/>
                      <a:r>
                        <a:rPr lang="en-US" sz="2500" dirty="0" smtClean="0">
                          <a:sym typeface="Wingdings"/>
                        </a:rPr>
                        <a:t></a:t>
                      </a:r>
                      <a:endParaRPr lang="en-US" sz="2500" dirty="0"/>
                    </a:p>
                  </a:txBody>
                  <a:tcPr marT="45724" marB="45724" anchor="ctr"/>
                </a:tc>
                <a:tc>
                  <a:txBody>
                    <a:bodyPr/>
                    <a:lstStyle/>
                    <a:p>
                      <a:pPr algn="ctr"/>
                      <a:r>
                        <a:rPr lang="en-US" sz="2500" dirty="0" smtClean="0">
                          <a:sym typeface="Wingdings"/>
                        </a:rPr>
                        <a:t></a:t>
                      </a:r>
                      <a:endParaRPr lang="en-US" sz="2500" dirty="0"/>
                    </a:p>
                  </a:txBody>
                  <a:tcPr marT="45724" marB="45724" anchor="ctr"/>
                </a:tc>
              </a:tr>
              <a:tr h="560839">
                <a:tc>
                  <a:txBody>
                    <a:bodyPr/>
                    <a:lstStyle/>
                    <a:p>
                      <a:pPr marL="0" marR="0" lvl="3" indent="0" algn="l" defTabSz="914400" rtl="0" eaLnBrk="1" fontAlgn="auto" latinLnBrk="0" hangingPunct="1">
                        <a:lnSpc>
                          <a:spcPct val="100000"/>
                        </a:lnSpc>
                        <a:spcBef>
                          <a:spcPts val="0"/>
                        </a:spcBef>
                        <a:spcAft>
                          <a:spcPts val="0"/>
                        </a:spcAft>
                        <a:buClrTx/>
                        <a:buSzTx/>
                        <a:buFontTx/>
                        <a:buNone/>
                        <a:tabLst/>
                        <a:defRPr/>
                      </a:pPr>
                      <a:r>
                        <a:rPr lang="en-US" sz="2000" dirty="0" smtClean="0"/>
                        <a:t>Reveal </a:t>
                      </a:r>
                      <a:r>
                        <a:rPr lang="en-US" sz="2000" b="0" kern="1200" dirty="0" smtClean="0">
                          <a:solidFill>
                            <a:srgbClr val="002060"/>
                          </a:solidFill>
                          <a:effectLst/>
                          <a:latin typeface="+mj-lt"/>
                          <a:ea typeface="+mn-ea"/>
                          <a:cs typeface="+mn-cs"/>
                        </a:rPr>
                        <a:t>counsels of heart  </a:t>
                      </a:r>
                      <a:r>
                        <a:rPr lang="en-US" sz="2000" dirty="0" smtClean="0"/>
                        <a:t>(1 Cor. 4:5)</a:t>
                      </a:r>
                      <a:endParaRPr lang="en-US" sz="2000" dirty="0" smtClean="0">
                        <a:solidFill>
                          <a:srgbClr val="002060"/>
                        </a:solidFill>
                        <a:effectLst/>
                      </a:endParaRPr>
                    </a:p>
                  </a:txBody>
                  <a:tcPr marT="45724" marB="45724" anchor="ctr"/>
                </a:tc>
                <a:tc>
                  <a:txBody>
                    <a:bodyPr/>
                    <a:lstStyle/>
                    <a:p>
                      <a:pPr algn="ctr"/>
                      <a:r>
                        <a:rPr lang="en-US" sz="2500" dirty="0" smtClean="0">
                          <a:sym typeface="Wingdings"/>
                        </a:rPr>
                        <a:t></a:t>
                      </a:r>
                      <a:endParaRPr lang="en-US" sz="2500" dirty="0"/>
                    </a:p>
                  </a:txBody>
                  <a:tcPr marT="45724" marB="45724" anchor="ctr"/>
                </a:tc>
                <a:tc>
                  <a:txBody>
                    <a:bodyPr/>
                    <a:lstStyle/>
                    <a:p>
                      <a:pPr algn="ctr"/>
                      <a:r>
                        <a:rPr lang="en-US" sz="2500" dirty="0" smtClean="0">
                          <a:sym typeface="Wingdings"/>
                        </a:rPr>
                        <a:t></a:t>
                      </a:r>
                      <a:endParaRPr lang="en-US" sz="2500" dirty="0"/>
                    </a:p>
                  </a:txBody>
                  <a:tcPr marT="45724" marB="45724" anchor="ctr"/>
                </a:tc>
              </a:tr>
              <a:tr h="560839">
                <a:tc>
                  <a:txBody>
                    <a:bodyPr/>
                    <a:lstStyle/>
                    <a:p>
                      <a:pPr marL="0" marR="0" lvl="3" indent="0" algn="l" defTabSz="914400" rtl="0" eaLnBrk="1" fontAlgn="auto" latinLnBrk="0" hangingPunct="1">
                        <a:lnSpc>
                          <a:spcPct val="100000"/>
                        </a:lnSpc>
                        <a:spcBef>
                          <a:spcPts val="0"/>
                        </a:spcBef>
                        <a:spcAft>
                          <a:spcPts val="0"/>
                        </a:spcAft>
                        <a:buClrTx/>
                        <a:buSzTx/>
                        <a:buFontTx/>
                        <a:buNone/>
                        <a:tabLst/>
                        <a:defRPr/>
                      </a:pPr>
                      <a:r>
                        <a:rPr lang="en-US" sz="2000" kern="1200" dirty="0" smtClean="0">
                          <a:solidFill>
                            <a:srgbClr val="002060"/>
                          </a:solidFill>
                          <a:effectLst/>
                          <a:latin typeface="+mj-lt"/>
                          <a:ea typeface="+mn-ea"/>
                          <a:cs typeface="+mn-cs"/>
                        </a:rPr>
                        <a:t>Each</a:t>
                      </a:r>
                      <a:r>
                        <a:rPr lang="en-US" sz="2000" kern="1200" dirty="0" smtClean="0">
                          <a:solidFill>
                            <a:srgbClr val="002060"/>
                          </a:solidFill>
                          <a:effectLst/>
                          <a:latin typeface="+mn-lt"/>
                          <a:ea typeface="+mn-ea"/>
                          <a:cs typeface="+mn-cs"/>
                        </a:rPr>
                        <a:t> </a:t>
                      </a:r>
                      <a:r>
                        <a:rPr lang="en-US" sz="2000" dirty="0" smtClean="0">
                          <a:solidFill>
                            <a:srgbClr val="002060"/>
                          </a:solidFill>
                          <a:effectLst/>
                        </a:rPr>
                        <a:t>receive things done in body</a:t>
                      </a:r>
                      <a:r>
                        <a:rPr lang="en-US" sz="2000" baseline="0" dirty="0" smtClean="0">
                          <a:solidFill>
                            <a:srgbClr val="002060"/>
                          </a:solidFill>
                          <a:effectLst/>
                        </a:rPr>
                        <a:t>  (2 Cor. 5:10)</a:t>
                      </a:r>
                      <a:endParaRPr lang="en-US" sz="2000" dirty="0" smtClean="0">
                        <a:solidFill>
                          <a:srgbClr val="002060"/>
                        </a:solidFill>
                        <a:effectLst/>
                      </a:endParaRPr>
                    </a:p>
                  </a:txBody>
                  <a:tcPr marT="45724" marB="45724" anchor="ctr"/>
                </a:tc>
                <a:tc>
                  <a:txBody>
                    <a:bodyPr/>
                    <a:lstStyle/>
                    <a:p>
                      <a:pPr algn="ctr"/>
                      <a:r>
                        <a:rPr lang="en-US" sz="2500" dirty="0" smtClean="0">
                          <a:sym typeface="Wingdings"/>
                        </a:rPr>
                        <a:t></a:t>
                      </a:r>
                      <a:endParaRPr lang="en-US" sz="2500" dirty="0"/>
                    </a:p>
                  </a:txBody>
                  <a:tcPr marT="45724" marB="45724" anchor="ct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2500" dirty="0" smtClean="0">
                          <a:sym typeface="Wingdings"/>
                        </a:rPr>
                        <a:t></a:t>
                      </a:r>
                      <a:endParaRPr lang="en-US" sz="2500" dirty="0" smtClean="0"/>
                    </a:p>
                  </a:txBody>
                  <a:tcPr marT="45724" marB="45724" anchor="ctr"/>
                </a:tc>
              </a:tr>
              <a:tr h="560839">
                <a:tc>
                  <a:txBody>
                    <a:bodyPr/>
                    <a:lstStyle/>
                    <a:p>
                      <a:pPr marL="0" marR="0" lvl="3" indent="0" algn="l" defTabSz="914400" rtl="0" eaLnBrk="1" fontAlgn="auto" latinLnBrk="0" hangingPunct="1">
                        <a:lnSpc>
                          <a:spcPct val="100000"/>
                        </a:lnSpc>
                        <a:spcBef>
                          <a:spcPts val="0"/>
                        </a:spcBef>
                        <a:spcAft>
                          <a:spcPts val="0"/>
                        </a:spcAft>
                        <a:buClrTx/>
                        <a:buSzTx/>
                        <a:buFontTx/>
                        <a:buNone/>
                        <a:tabLst/>
                        <a:defRPr/>
                      </a:pPr>
                      <a:r>
                        <a:rPr lang="en-US" sz="2000" kern="1200" dirty="0" smtClean="0">
                          <a:solidFill>
                            <a:srgbClr val="002060"/>
                          </a:solidFill>
                          <a:effectLst/>
                          <a:latin typeface="+mj-lt"/>
                          <a:ea typeface="+mn-ea"/>
                          <a:cs typeface="+mn-cs"/>
                        </a:rPr>
                        <a:t>Everlasting destruction  </a:t>
                      </a:r>
                      <a:r>
                        <a:rPr lang="en-US" sz="2000" dirty="0" smtClean="0">
                          <a:solidFill>
                            <a:srgbClr val="002060"/>
                          </a:solidFill>
                          <a:effectLst/>
                        </a:rPr>
                        <a:t>(2 Th. 1:5-10)</a:t>
                      </a:r>
                    </a:p>
                  </a:txBody>
                  <a:tcPr marT="45724" marB="45724" anchor="ctr"/>
                </a:tc>
                <a:tc>
                  <a:txBody>
                    <a:bodyPr/>
                    <a:lstStyle/>
                    <a:p>
                      <a:pPr algn="ctr"/>
                      <a:r>
                        <a:rPr lang="en-US" sz="2500" dirty="0" smtClean="0">
                          <a:sym typeface="Wingdings"/>
                        </a:rPr>
                        <a:t></a:t>
                      </a:r>
                      <a:endParaRPr lang="en-US" sz="2500" dirty="0"/>
                    </a:p>
                  </a:txBody>
                  <a:tcPr marT="45724" marB="45724" anchor="ct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2500" dirty="0" smtClean="0">
                          <a:sym typeface="Wingdings"/>
                        </a:rPr>
                        <a:t></a:t>
                      </a:r>
                      <a:endParaRPr lang="en-US" sz="2500" dirty="0" smtClean="0"/>
                    </a:p>
                  </a:txBody>
                  <a:tcPr marT="45724" marB="45724" anchor="ctr"/>
                </a:tc>
              </a:tr>
            </a:tbl>
          </a:graphicData>
        </a:graphic>
      </p:graphicFrame>
      <p:sp>
        <p:nvSpPr>
          <p:cNvPr id="4" name="Slide Number Placeholder 3"/>
          <p:cNvSpPr>
            <a:spLocks noGrp="1"/>
          </p:cNvSpPr>
          <p:nvPr>
            <p:ph type="sldNum" sz="quarter" idx="12"/>
          </p:nvPr>
        </p:nvSpPr>
        <p:spPr/>
        <p:txBody>
          <a:bodyPr/>
          <a:lstStyle/>
          <a:p>
            <a:pPr>
              <a:defRPr/>
            </a:pPr>
            <a:fld id="{024FB3C2-FC22-416B-B636-18FC2578F599}" type="slidenum">
              <a:rPr lang="en-US">
                <a:solidFill>
                  <a:srgbClr val="FFFFFF"/>
                </a:solidFill>
              </a:rPr>
              <a:pPr>
                <a:defRPr/>
              </a:pPr>
              <a:t>409</a:t>
            </a:fld>
            <a:endParaRPr lang="en-US">
              <a:solidFill>
                <a:srgbClr val="FFFFFF"/>
              </a:solidFill>
            </a:endParaRPr>
          </a:p>
        </p:txBody>
      </p:sp>
      <p:sp>
        <p:nvSpPr>
          <p:cNvPr id="6" name="Footer Placeholder 5"/>
          <p:cNvSpPr>
            <a:spLocks noGrp="1"/>
          </p:cNvSpPr>
          <p:nvPr>
            <p:ph type="ftr" sz="quarter" idx="11"/>
          </p:nvPr>
        </p:nvSpPr>
        <p:spPr/>
        <p:txBody>
          <a:bodyPr/>
          <a:lstStyle/>
          <a:p>
            <a:pPr>
              <a:defRPr/>
            </a:pPr>
            <a:r>
              <a:rPr lang="en-US" dirty="0" smtClean="0">
                <a:solidFill>
                  <a:srgbClr val="FFFFFF"/>
                </a:solidFill>
              </a:rPr>
              <a:t>Kevin Kay</a:t>
            </a:r>
            <a:endParaRPr lang="en-US" dirty="0">
              <a:solidFill>
                <a:srgbClr val="FFFFFF"/>
              </a:solidFill>
            </a:endParaRPr>
          </a:p>
        </p:txBody>
      </p:sp>
    </p:spTree>
    <p:extLst>
      <p:ext uri="{BB962C8B-B14F-4D97-AF65-F5344CB8AC3E}">
        <p14:creationId xmlns:p14="http://schemas.microsoft.com/office/powerpoint/2010/main" val="520435021"/>
      </p:ext>
    </p:extLst>
  </p:cSld>
  <p:clrMapOvr>
    <a:overrideClrMapping bg1="dk2" tx1="lt1" bg2="dk1" tx2="lt2" accent1="accent1" accent2="accent2" accent3="accent3" accent4="accent4" accent5="accent5" accent6="accent6" hlink="hlink" folHlink="folHlink"/>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par>
    </p:tn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defRPr/>
            </a:pPr>
            <a:r>
              <a:rPr lang="en-US" dirty="0" smtClean="0">
                <a:solidFill>
                  <a:srgbClr val="FF0000"/>
                </a:solidFill>
              </a:rPr>
              <a:t>“Last Days”</a:t>
            </a:r>
            <a:endParaRPr lang="en-US" dirty="0">
              <a:solidFill>
                <a:srgbClr val="FF0000"/>
              </a:solidFill>
            </a:endParaRPr>
          </a:p>
        </p:txBody>
      </p:sp>
      <p:graphicFrame>
        <p:nvGraphicFramePr>
          <p:cNvPr id="6" name="Content Placeholder 5"/>
          <p:cNvGraphicFramePr>
            <a:graphicFrameLocks noGrp="1"/>
          </p:cNvGraphicFramePr>
          <p:nvPr>
            <p:ph idx="1"/>
            <p:extLst>
              <p:ext uri="{D42A27DB-BD31-4B8C-83A1-F6EECF244321}">
                <p14:modId xmlns:p14="http://schemas.microsoft.com/office/powerpoint/2010/main" val="2111821673"/>
              </p:ext>
            </p:extLst>
          </p:nvPr>
        </p:nvGraphicFramePr>
        <p:xfrm>
          <a:off x="457200" y="1600200"/>
          <a:ext cx="8229600" cy="4530725"/>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4" name="Slide Number Placeholder 3"/>
          <p:cNvSpPr>
            <a:spLocks noGrp="1"/>
          </p:cNvSpPr>
          <p:nvPr>
            <p:ph type="sldNum" sz="quarter" idx="12"/>
          </p:nvPr>
        </p:nvSpPr>
        <p:spPr/>
        <p:txBody>
          <a:bodyPr/>
          <a:lstStyle/>
          <a:p>
            <a:pPr>
              <a:defRPr/>
            </a:pPr>
            <a:fld id="{C4BB2A38-1A51-47A1-8DBD-A580ECFF14EC}" type="slidenum">
              <a:rPr lang="en-US"/>
              <a:pPr>
                <a:defRPr/>
              </a:pPr>
              <a:t>41</a:t>
            </a:fld>
            <a:endParaRPr lang="en-US"/>
          </a:p>
        </p:txBody>
      </p:sp>
      <p:sp>
        <p:nvSpPr>
          <p:cNvPr id="3" name="Footer Placeholder 2"/>
          <p:cNvSpPr>
            <a:spLocks noGrp="1"/>
          </p:cNvSpPr>
          <p:nvPr>
            <p:ph type="ftr" sz="quarter" idx="11"/>
          </p:nvPr>
        </p:nvSpPr>
        <p:spPr/>
        <p:txBody>
          <a:bodyPr/>
          <a:lstStyle/>
          <a:p>
            <a:pPr>
              <a:defRPr/>
            </a:pPr>
            <a:r>
              <a:rPr lang="en-US" smtClean="0"/>
              <a:t>Kevin Kay</a:t>
            </a:r>
            <a:endParaRPr lang="en-US"/>
          </a:p>
        </p:txBody>
      </p:sp>
      <p:sp>
        <p:nvSpPr>
          <p:cNvPr id="8" name="Rectangular Callout 7"/>
          <p:cNvSpPr/>
          <p:nvPr/>
        </p:nvSpPr>
        <p:spPr bwMode="auto">
          <a:xfrm>
            <a:off x="1219200" y="0"/>
            <a:ext cx="7467600" cy="2667000"/>
          </a:xfrm>
          <a:prstGeom prst="wedgeRectCallout">
            <a:avLst>
              <a:gd name="adj1" fmla="val -8015"/>
              <a:gd name="adj2" fmla="val 71759"/>
            </a:avLst>
          </a:prstGeom>
          <a:solidFill>
            <a:srgbClr val="C00000"/>
          </a:solidFill>
          <a:ln w="9525" cap="flat" cmpd="sng" algn="ctr">
            <a:noFill/>
            <a:prstDash val="solid"/>
            <a:round/>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91440" tIns="45720" rIns="91440" bIns="45720" numCol="1" rtlCol="0" anchor="ctr" anchorCtr="0" compatLnSpc="1">
            <a:prstTxWarp prst="textNoShape">
              <a:avLst/>
            </a:prstTxWarp>
          </a:bodyPr>
          <a:lstStyle/>
          <a:p>
            <a:pPr marL="0" marR="0" indent="0" algn="ctr" defTabSz="914400" rtl="0" eaLnBrk="0" fontAlgn="base" latinLnBrk="0" hangingPunct="0">
              <a:lnSpc>
                <a:spcPct val="100000"/>
              </a:lnSpc>
              <a:spcBef>
                <a:spcPct val="0"/>
              </a:spcBef>
              <a:spcAft>
                <a:spcPts val="2400"/>
              </a:spcAft>
              <a:buClrTx/>
              <a:buSzTx/>
              <a:buFontTx/>
              <a:buNone/>
              <a:tabLst/>
            </a:pPr>
            <a:r>
              <a:rPr kumimoji="0" lang="en-US" sz="3200" b="0" i="0" u="none" strike="noStrike" cap="none" normalizeH="0" baseline="0" dirty="0" smtClean="0">
                <a:ln>
                  <a:noFill/>
                </a:ln>
                <a:solidFill>
                  <a:schemeClr val="tx1"/>
                </a:solidFill>
                <a:effectLst/>
                <a:latin typeface="+mj-lt"/>
              </a:rPr>
              <a:t>RE Assumption</a:t>
            </a:r>
          </a:p>
          <a:p>
            <a:pPr marL="457200" marR="0" indent="-457200" algn="l" defTabSz="914400" rtl="0" eaLnBrk="0" fontAlgn="base" latinLnBrk="0" hangingPunct="0">
              <a:lnSpc>
                <a:spcPct val="100000"/>
              </a:lnSpc>
              <a:spcBef>
                <a:spcPct val="0"/>
              </a:spcBef>
              <a:spcAft>
                <a:spcPts val="2400"/>
              </a:spcAft>
              <a:buClrTx/>
              <a:buSzTx/>
              <a:buFont typeface="Wingdings" pitchFamily="2" charset="2"/>
              <a:buChar char="Ø"/>
              <a:tabLst/>
            </a:pPr>
            <a:r>
              <a:rPr kumimoji="0" lang="en-US" sz="2800" b="0" i="0" u="none" strike="noStrike" cap="none" normalizeH="0" baseline="0" dirty="0" smtClean="0">
                <a:ln>
                  <a:noFill/>
                </a:ln>
                <a:solidFill>
                  <a:schemeClr val="tx1"/>
                </a:solidFill>
                <a:effectLst/>
                <a:latin typeface="Arial" charset="0"/>
              </a:rPr>
              <a:t>“Last times” = “last days”</a:t>
            </a:r>
          </a:p>
          <a:p>
            <a:pPr marL="457200" marR="0" indent="-457200" algn="l" defTabSz="914400" rtl="0" eaLnBrk="0" fontAlgn="base" latinLnBrk="0" hangingPunct="0">
              <a:lnSpc>
                <a:spcPct val="100000"/>
              </a:lnSpc>
              <a:spcBef>
                <a:spcPct val="0"/>
              </a:spcBef>
              <a:spcAft>
                <a:spcPts val="2400"/>
              </a:spcAft>
              <a:buClrTx/>
              <a:buSzTx/>
              <a:buFont typeface="Wingdings" pitchFamily="2" charset="2"/>
              <a:buChar char="Ø"/>
              <a:tabLst/>
            </a:pPr>
            <a:r>
              <a:rPr kumimoji="0" lang="en-US" sz="2800" b="0" i="0" u="none" strike="noStrike" cap="none" normalizeH="0" baseline="0" dirty="0" smtClean="0">
                <a:ln>
                  <a:noFill/>
                </a:ln>
                <a:solidFill>
                  <a:schemeClr val="tx1"/>
                </a:solidFill>
                <a:effectLst/>
                <a:latin typeface="Arial" charset="0"/>
              </a:rPr>
              <a:t>Jesus couldn’t have been manifested before the “last times,” too</a:t>
            </a:r>
          </a:p>
        </p:txBody>
      </p:sp>
    </p:spTree>
    <p:extLst>
      <p:ext uri="{BB962C8B-B14F-4D97-AF65-F5344CB8AC3E}">
        <p14:creationId xmlns:p14="http://schemas.microsoft.com/office/powerpoint/2010/main" val="1053844113"/>
      </p:ext>
    </p:extLst>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down)">
                                      <p:cBhvr>
                                        <p:cTn id="7" dur="500"/>
                                        <p:tgtEl>
                                          <p:spTgt spid="8"/>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xit" presetSubtype="0" fill="hold" grpId="1" nodeType="clickEffect">
                                  <p:stCondLst>
                                    <p:cond delay="0"/>
                                  </p:stCondLst>
                                  <p:childTnLst>
                                    <p:animEffect transition="out" filter="fade">
                                      <p:cBhvr>
                                        <p:cTn id="11" dur="500"/>
                                        <p:tgtEl>
                                          <p:spTgt spid="8"/>
                                        </p:tgtEl>
                                      </p:cBhvr>
                                    </p:animEffect>
                                    <p:set>
                                      <p:cBhvr>
                                        <p:cTn id="12" dur="1" fill="hold">
                                          <p:stCondLst>
                                            <p:cond delay="499"/>
                                          </p:stCondLst>
                                        </p:cTn>
                                        <p:tgtEl>
                                          <p:spTgt spid="8"/>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8" grpId="1" animBg="1"/>
    </p:bldLst>
  </p:timing>
</p:sld>
</file>

<file path=ppt/slides/slide4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defRPr/>
            </a:pPr>
            <a:r>
              <a:rPr lang="en-US" sz="4200" dirty="0"/>
              <a:t>Which Makes More Sense?</a:t>
            </a:r>
          </a:p>
        </p:txBody>
      </p:sp>
      <p:graphicFrame>
        <p:nvGraphicFramePr>
          <p:cNvPr id="5" name="Content Placeholder 4"/>
          <p:cNvGraphicFramePr>
            <a:graphicFrameLocks noGrp="1"/>
          </p:cNvGraphicFramePr>
          <p:nvPr>
            <p:ph idx="1"/>
            <p:extLst>
              <p:ext uri="{D42A27DB-BD31-4B8C-83A1-F6EECF244321}">
                <p14:modId xmlns:p14="http://schemas.microsoft.com/office/powerpoint/2010/main" val="1479012993"/>
              </p:ext>
            </p:extLst>
          </p:nvPr>
        </p:nvGraphicFramePr>
        <p:xfrm>
          <a:off x="457200" y="1600200"/>
          <a:ext cx="8229600" cy="4343399"/>
        </p:xfrm>
        <a:graphic>
          <a:graphicData uri="http://schemas.openxmlformats.org/drawingml/2006/table">
            <a:tbl>
              <a:tblPr firstRow="1" bandRow="1">
                <a:tableStyleId>{5C22544A-7EE6-4342-B048-85BDC9FD1C3A}</a:tableStyleId>
              </a:tblPr>
              <a:tblGrid>
                <a:gridCol w="6019800"/>
                <a:gridCol w="1066800"/>
                <a:gridCol w="1143000"/>
              </a:tblGrid>
              <a:tr h="690545">
                <a:tc>
                  <a:txBody>
                    <a:bodyPr/>
                    <a:lstStyle/>
                    <a:p>
                      <a:pPr algn="ctr"/>
                      <a:r>
                        <a:rPr lang="en-US" sz="3200" b="0" kern="1200" dirty="0" smtClean="0">
                          <a:solidFill>
                            <a:srgbClr val="FFFF00"/>
                          </a:solidFill>
                          <a:latin typeface="+mj-lt"/>
                          <a:ea typeface="+mn-ea"/>
                          <a:cs typeface="+mn-cs"/>
                        </a:rPr>
                        <a:t>Judgment</a:t>
                      </a:r>
                      <a:endParaRPr lang="en-US" sz="3200" b="0" kern="1200" dirty="0">
                        <a:solidFill>
                          <a:srgbClr val="FFFF00"/>
                        </a:solidFill>
                        <a:latin typeface="+mj-lt"/>
                        <a:ea typeface="+mn-ea"/>
                        <a:cs typeface="+mn-cs"/>
                      </a:endParaRPr>
                    </a:p>
                  </a:txBody>
                  <a:tcPr marT="45724" marB="45724" anchor="ctr"/>
                </a:tc>
                <a:tc>
                  <a:txBody>
                    <a:bodyPr/>
                    <a:lstStyle/>
                    <a:p>
                      <a:pPr algn="ctr"/>
                      <a:r>
                        <a:rPr lang="en-US" sz="2000" dirty="0"/>
                        <a:t>AD</a:t>
                      </a:r>
                      <a:r>
                        <a:rPr lang="en-US" sz="2000" baseline="0" dirty="0"/>
                        <a:t> 70</a:t>
                      </a:r>
                      <a:endParaRPr lang="en-US" sz="2000" dirty="0"/>
                    </a:p>
                  </a:txBody>
                  <a:tcPr marT="45724" marB="45724" anchor="ctr"/>
                </a:tc>
                <a:tc>
                  <a:txBody>
                    <a:bodyPr/>
                    <a:lstStyle/>
                    <a:p>
                      <a:pPr algn="ctr"/>
                      <a:r>
                        <a:rPr lang="en-US" sz="2000" dirty="0"/>
                        <a:t>Future</a:t>
                      </a:r>
                    </a:p>
                  </a:txBody>
                  <a:tcPr marT="45724" marB="45724" anchor="ctr"/>
                </a:tc>
              </a:tr>
              <a:tr h="608809">
                <a:tc>
                  <a:txBody>
                    <a:bodyPr/>
                    <a:lstStyle/>
                    <a:p>
                      <a:pPr marL="0" marR="0" lvl="3" indent="0" algn="l" defTabSz="914400" rtl="0" eaLnBrk="1" fontAlgn="auto" latinLnBrk="0" hangingPunct="1">
                        <a:lnSpc>
                          <a:spcPct val="100000"/>
                        </a:lnSpc>
                        <a:spcBef>
                          <a:spcPts val="0"/>
                        </a:spcBef>
                        <a:spcAft>
                          <a:spcPts val="0"/>
                        </a:spcAft>
                        <a:buClrTx/>
                        <a:buSzTx/>
                        <a:buFontTx/>
                        <a:buNone/>
                        <a:tabLst/>
                        <a:defRPr/>
                      </a:pPr>
                      <a:r>
                        <a:rPr lang="en-US" sz="2000" dirty="0" smtClean="0">
                          <a:solidFill>
                            <a:srgbClr val="002060"/>
                          </a:solidFill>
                          <a:effectLst/>
                        </a:rPr>
                        <a:t>For </a:t>
                      </a:r>
                      <a:r>
                        <a:rPr lang="en-US" sz="2000" kern="1200" dirty="0" smtClean="0">
                          <a:solidFill>
                            <a:srgbClr val="002060"/>
                          </a:solidFill>
                          <a:effectLst/>
                          <a:latin typeface="+mj-lt"/>
                          <a:ea typeface="+mn-ea"/>
                          <a:cs typeface="+mn-cs"/>
                        </a:rPr>
                        <a:t>living</a:t>
                      </a:r>
                      <a:r>
                        <a:rPr lang="en-US" sz="2000" b="0" kern="1200" dirty="0" smtClean="0">
                          <a:solidFill>
                            <a:srgbClr val="002060"/>
                          </a:solidFill>
                          <a:effectLst/>
                          <a:latin typeface="+mn-lt"/>
                          <a:ea typeface="+mn-ea"/>
                          <a:cs typeface="+mn-cs"/>
                        </a:rPr>
                        <a:t> &amp; </a:t>
                      </a:r>
                      <a:r>
                        <a:rPr lang="en-US" sz="2000" kern="1200" dirty="0" smtClean="0">
                          <a:solidFill>
                            <a:srgbClr val="002060"/>
                          </a:solidFill>
                          <a:effectLst/>
                          <a:latin typeface="+mj-lt"/>
                          <a:ea typeface="+mn-ea"/>
                          <a:cs typeface="+mn-cs"/>
                        </a:rPr>
                        <a:t>dead</a:t>
                      </a:r>
                      <a:r>
                        <a:rPr lang="en-US" sz="2000" b="0" kern="1200" dirty="0" smtClean="0">
                          <a:solidFill>
                            <a:srgbClr val="002060"/>
                          </a:solidFill>
                          <a:effectLst/>
                          <a:latin typeface="+mn-lt"/>
                          <a:ea typeface="+mn-ea"/>
                          <a:cs typeface="+mn-cs"/>
                        </a:rPr>
                        <a:t>  </a:t>
                      </a:r>
                      <a:r>
                        <a:rPr lang="en-US" sz="2000" dirty="0" smtClean="0">
                          <a:solidFill>
                            <a:srgbClr val="002060"/>
                          </a:solidFill>
                          <a:effectLst/>
                        </a:rPr>
                        <a:t>(2 Tim. 4:1; cf. Acts 10:42)</a:t>
                      </a:r>
                    </a:p>
                  </a:txBody>
                  <a:tcPr marT="45724" marB="45724" anchor="ctr"/>
                </a:tc>
                <a:tc>
                  <a:txBody>
                    <a:bodyPr/>
                    <a:lstStyle/>
                    <a:p>
                      <a:pPr algn="ctr"/>
                      <a:r>
                        <a:rPr lang="en-US" sz="2500" dirty="0" smtClean="0">
                          <a:sym typeface="Wingdings"/>
                        </a:rPr>
                        <a:t></a:t>
                      </a:r>
                      <a:endParaRPr lang="en-US" sz="2500" dirty="0"/>
                    </a:p>
                  </a:txBody>
                  <a:tcPr marT="45724" marB="45724" anchor="ctr"/>
                </a:tc>
                <a:tc>
                  <a:txBody>
                    <a:bodyPr/>
                    <a:lstStyle/>
                    <a:p>
                      <a:pPr algn="ctr"/>
                      <a:r>
                        <a:rPr lang="en-US" sz="2500" dirty="0" smtClean="0">
                          <a:sym typeface="Wingdings"/>
                        </a:rPr>
                        <a:t></a:t>
                      </a:r>
                      <a:endParaRPr lang="en-US" sz="2500" dirty="0"/>
                    </a:p>
                  </a:txBody>
                  <a:tcPr marT="45724" marB="45724" anchor="ctr"/>
                </a:tc>
              </a:tr>
              <a:tr h="608809">
                <a:tc>
                  <a:txBody>
                    <a:bodyPr/>
                    <a:lstStyle/>
                    <a:p>
                      <a:pPr marL="0" marR="0" lvl="3" indent="0" algn="l" defTabSz="914400" rtl="0" eaLnBrk="1" fontAlgn="auto" latinLnBrk="0" hangingPunct="1">
                        <a:lnSpc>
                          <a:spcPct val="100000"/>
                        </a:lnSpc>
                        <a:spcBef>
                          <a:spcPts val="0"/>
                        </a:spcBef>
                        <a:spcAft>
                          <a:spcPts val="0"/>
                        </a:spcAft>
                        <a:buClrTx/>
                        <a:buSzTx/>
                        <a:buFontTx/>
                        <a:buNone/>
                        <a:tabLst/>
                        <a:defRPr/>
                      </a:pPr>
                      <a:r>
                        <a:rPr lang="en-US" sz="2000" kern="1200" dirty="0" smtClean="0">
                          <a:solidFill>
                            <a:srgbClr val="002060"/>
                          </a:solidFill>
                          <a:effectLst/>
                          <a:latin typeface="+mj-lt"/>
                          <a:ea typeface="+mn-ea"/>
                          <a:cs typeface="+mn-cs"/>
                        </a:rPr>
                        <a:t>Eternal</a:t>
                      </a:r>
                      <a:r>
                        <a:rPr lang="en-US" sz="2000" dirty="0" smtClean="0">
                          <a:solidFill>
                            <a:srgbClr val="002060"/>
                          </a:solidFill>
                          <a:effectLst/>
                        </a:rPr>
                        <a:t> judgment  (Heb. 6:2)</a:t>
                      </a:r>
                    </a:p>
                  </a:txBody>
                  <a:tcPr marT="45724" marB="45724" anchor="ctr"/>
                </a:tc>
                <a:tc>
                  <a:txBody>
                    <a:bodyPr/>
                    <a:lstStyle/>
                    <a:p>
                      <a:pPr algn="ctr"/>
                      <a:r>
                        <a:rPr lang="en-US" sz="2500" dirty="0" smtClean="0">
                          <a:sym typeface="Wingdings"/>
                        </a:rPr>
                        <a:t></a:t>
                      </a:r>
                      <a:endParaRPr lang="en-US" sz="2500" dirty="0"/>
                    </a:p>
                  </a:txBody>
                  <a:tcPr marT="45724" marB="45724" anchor="ctr"/>
                </a:tc>
                <a:tc>
                  <a:txBody>
                    <a:bodyPr/>
                    <a:lstStyle/>
                    <a:p>
                      <a:pPr algn="ctr"/>
                      <a:r>
                        <a:rPr lang="en-US" sz="2500" dirty="0" smtClean="0">
                          <a:sym typeface="Wingdings"/>
                        </a:rPr>
                        <a:t></a:t>
                      </a:r>
                      <a:endParaRPr lang="en-US" sz="2500" dirty="0"/>
                    </a:p>
                  </a:txBody>
                  <a:tcPr marT="45724" marB="45724" anchor="ctr"/>
                </a:tc>
              </a:tr>
              <a:tr h="608809">
                <a:tc>
                  <a:txBody>
                    <a:bodyPr/>
                    <a:lstStyle/>
                    <a:p>
                      <a:pPr marL="0" marR="0" lvl="3" indent="0" algn="l" defTabSz="914400" rtl="0" eaLnBrk="1" fontAlgn="auto" latinLnBrk="0" hangingPunct="1">
                        <a:lnSpc>
                          <a:spcPct val="100000"/>
                        </a:lnSpc>
                        <a:spcBef>
                          <a:spcPts val="0"/>
                        </a:spcBef>
                        <a:spcAft>
                          <a:spcPts val="0"/>
                        </a:spcAft>
                        <a:buClrTx/>
                        <a:buSzTx/>
                        <a:buFontTx/>
                        <a:buNone/>
                        <a:tabLst/>
                        <a:defRPr/>
                      </a:pPr>
                      <a:r>
                        <a:rPr lang="en-US" sz="2000" dirty="0" smtClean="0">
                          <a:solidFill>
                            <a:srgbClr val="002060"/>
                          </a:solidFill>
                          <a:effectLst/>
                        </a:rPr>
                        <a:t>After </a:t>
                      </a:r>
                      <a:r>
                        <a:rPr lang="en-US" sz="2000" kern="1200" dirty="0" smtClean="0">
                          <a:solidFill>
                            <a:srgbClr val="002060"/>
                          </a:solidFill>
                          <a:effectLst/>
                          <a:latin typeface="+mj-lt"/>
                          <a:ea typeface="+mn-ea"/>
                          <a:cs typeface="+mn-cs"/>
                        </a:rPr>
                        <a:t>death</a:t>
                      </a:r>
                      <a:r>
                        <a:rPr lang="en-US" sz="2000" dirty="0" smtClean="0">
                          <a:solidFill>
                            <a:srgbClr val="002060"/>
                          </a:solidFill>
                          <a:effectLst/>
                        </a:rPr>
                        <a:t>  (Heb. 9:27)</a:t>
                      </a:r>
                    </a:p>
                  </a:txBody>
                  <a:tcPr marT="45724" marB="45724" anchor="ctr"/>
                </a:tc>
                <a:tc>
                  <a:txBody>
                    <a:bodyPr/>
                    <a:lstStyle/>
                    <a:p>
                      <a:pPr algn="ctr"/>
                      <a:r>
                        <a:rPr lang="en-US" sz="2500" dirty="0" smtClean="0">
                          <a:sym typeface="Wingdings"/>
                        </a:rPr>
                        <a:t></a:t>
                      </a:r>
                      <a:endParaRPr lang="en-US" sz="2500" dirty="0"/>
                    </a:p>
                  </a:txBody>
                  <a:tcPr marT="45724" marB="45724" anchor="ctr"/>
                </a:tc>
                <a:tc>
                  <a:txBody>
                    <a:bodyPr/>
                    <a:lstStyle/>
                    <a:p>
                      <a:pPr algn="ctr"/>
                      <a:r>
                        <a:rPr lang="en-US" sz="2500" dirty="0" smtClean="0">
                          <a:sym typeface="Wingdings"/>
                        </a:rPr>
                        <a:t></a:t>
                      </a:r>
                      <a:endParaRPr lang="en-US" sz="2500" dirty="0"/>
                    </a:p>
                  </a:txBody>
                  <a:tcPr marT="45724" marB="45724" anchor="ctr"/>
                </a:tc>
              </a:tr>
              <a:tr h="608809">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000" kern="1200" dirty="0" smtClean="0">
                          <a:solidFill>
                            <a:srgbClr val="002060"/>
                          </a:solidFill>
                          <a:effectLst/>
                          <a:latin typeface="+mj-lt"/>
                          <a:ea typeface="+mn-ea"/>
                          <a:cs typeface="+mn-cs"/>
                        </a:rPr>
                        <a:t>Fiery indignation  </a:t>
                      </a:r>
                      <a:r>
                        <a:rPr lang="en-US" sz="2000" dirty="0" smtClean="0">
                          <a:solidFill>
                            <a:srgbClr val="002060"/>
                          </a:solidFill>
                          <a:effectLst/>
                        </a:rPr>
                        <a:t>(Heb. 10:27)</a:t>
                      </a:r>
                      <a:endParaRPr lang="en-US" sz="2000" dirty="0">
                        <a:solidFill>
                          <a:srgbClr val="002060"/>
                        </a:solidFill>
                        <a:effectLst/>
                      </a:endParaRPr>
                    </a:p>
                  </a:txBody>
                  <a:tcPr marT="45724" marB="45724" anchor="ctr"/>
                </a:tc>
                <a:tc>
                  <a:txBody>
                    <a:bodyPr/>
                    <a:lstStyle/>
                    <a:p>
                      <a:pPr algn="ctr"/>
                      <a:r>
                        <a:rPr lang="en-US" sz="2500" dirty="0" smtClean="0">
                          <a:sym typeface="Wingdings"/>
                        </a:rPr>
                        <a:t></a:t>
                      </a:r>
                      <a:endParaRPr lang="en-US" sz="2500" dirty="0"/>
                    </a:p>
                  </a:txBody>
                  <a:tcPr marT="45724" marB="45724" anchor="ctr"/>
                </a:tc>
                <a:tc>
                  <a:txBody>
                    <a:bodyPr/>
                    <a:lstStyle/>
                    <a:p>
                      <a:pPr algn="ctr"/>
                      <a:r>
                        <a:rPr lang="en-US" sz="2500" dirty="0" smtClean="0">
                          <a:sym typeface="Wingdings"/>
                        </a:rPr>
                        <a:t></a:t>
                      </a:r>
                      <a:endParaRPr lang="en-US" sz="2500" dirty="0"/>
                    </a:p>
                  </a:txBody>
                  <a:tcPr marT="45724" marB="45724" anchor="ctr"/>
                </a:tc>
              </a:tr>
              <a:tr h="608809">
                <a:tc>
                  <a:txBody>
                    <a:bodyPr/>
                    <a:lstStyle/>
                    <a:p>
                      <a:pPr marL="0" marR="0" lvl="3" indent="0" algn="l" defTabSz="914400" rtl="0" eaLnBrk="1" fontAlgn="auto" latinLnBrk="0" hangingPunct="1">
                        <a:lnSpc>
                          <a:spcPct val="100000"/>
                        </a:lnSpc>
                        <a:spcBef>
                          <a:spcPts val="0"/>
                        </a:spcBef>
                        <a:spcAft>
                          <a:spcPts val="0"/>
                        </a:spcAft>
                        <a:buClrTx/>
                        <a:buSzTx/>
                        <a:buFontTx/>
                        <a:buNone/>
                        <a:tabLst/>
                        <a:defRPr/>
                      </a:pPr>
                      <a:r>
                        <a:rPr lang="en-US" sz="2000" kern="1200" dirty="0" smtClean="0">
                          <a:solidFill>
                            <a:srgbClr val="002060"/>
                          </a:solidFill>
                          <a:effectLst/>
                          <a:latin typeface="+mj-lt"/>
                          <a:ea typeface="+mn-ea"/>
                          <a:cs typeface="+mn-cs"/>
                        </a:rPr>
                        <a:t>Angels</a:t>
                      </a:r>
                      <a:r>
                        <a:rPr lang="en-US" sz="2000" dirty="0" smtClean="0">
                          <a:solidFill>
                            <a:srgbClr val="002060"/>
                          </a:solidFill>
                          <a:effectLst/>
                        </a:rPr>
                        <a:t> reserved  (2 Pet. 2:4)</a:t>
                      </a:r>
                      <a:endParaRPr lang="en-US" sz="2000" kern="1200" dirty="0" smtClean="0">
                        <a:solidFill>
                          <a:schemeClr val="dk1"/>
                        </a:solidFill>
                        <a:latin typeface="+mn-lt"/>
                        <a:ea typeface="+mn-ea"/>
                        <a:cs typeface="+mn-cs"/>
                      </a:endParaRPr>
                    </a:p>
                  </a:txBody>
                  <a:tcPr marT="45724" marB="45724" anchor="ctr"/>
                </a:tc>
                <a:tc>
                  <a:txBody>
                    <a:bodyPr/>
                    <a:lstStyle/>
                    <a:p>
                      <a:pPr algn="ctr"/>
                      <a:r>
                        <a:rPr lang="en-US" sz="2500" dirty="0" smtClean="0">
                          <a:sym typeface="Wingdings"/>
                        </a:rPr>
                        <a:t></a:t>
                      </a:r>
                      <a:endParaRPr lang="en-US" sz="2500" dirty="0"/>
                    </a:p>
                  </a:txBody>
                  <a:tcPr marT="45724" marB="45724" anchor="ct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2500" dirty="0" smtClean="0">
                          <a:sym typeface="Wingdings"/>
                        </a:rPr>
                        <a:t></a:t>
                      </a:r>
                      <a:endParaRPr lang="en-US" sz="2500" dirty="0" smtClean="0"/>
                    </a:p>
                  </a:txBody>
                  <a:tcPr marT="45724" marB="45724" anchor="ctr"/>
                </a:tc>
              </a:tr>
              <a:tr h="608809">
                <a:tc>
                  <a:txBody>
                    <a:bodyPr/>
                    <a:lstStyle/>
                    <a:p>
                      <a:pPr marL="0" marR="0" lvl="3" indent="0" algn="l" defTabSz="914400" rtl="0" eaLnBrk="1" fontAlgn="auto" latinLnBrk="0" hangingPunct="1">
                        <a:lnSpc>
                          <a:spcPct val="100000"/>
                        </a:lnSpc>
                        <a:spcBef>
                          <a:spcPts val="0"/>
                        </a:spcBef>
                        <a:spcAft>
                          <a:spcPts val="0"/>
                        </a:spcAft>
                        <a:buClrTx/>
                        <a:buSzTx/>
                        <a:buFontTx/>
                        <a:buNone/>
                        <a:tabLst/>
                        <a:defRPr/>
                      </a:pPr>
                      <a:r>
                        <a:rPr lang="en-US" sz="2000" dirty="0" smtClean="0">
                          <a:solidFill>
                            <a:srgbClr val="002060"/>
                          </a:solidFill>
                          <a:effectLst/>
                        </a:rPr>
                        <a:t>Convict </a:t>
                      </a:r>
                      <a:r>
                        <a:rPr lang="en-US" sz="2000" kern="1200" dirty="0" smtClean="0">
                          <a:solidFill>
                            <a:srgbClr val="002060"/>
                          </a:solidFill>
                          <a:effectLst/>
                          <a:latin typeface="+mj-lt"/>
                          <a:ea typeface="+mn-ea"/>
                          <a:cs typeface="+mn-cs"/>
                        </a:rPr>
                        <a:t>all ungodly  </a:t>
                      </a:r>
                      <a:r>
                        <a:rPr lang="en-US" sz="2000" dirty="0" smtClean="0">
                          <a:solidFill>
                            <a:srgbClr val="002060"/>
                          </a:solidFill>
                          <a:effectLst/>
                        </a:rPr>
                        <a:t>(Jude 14-15)</a:t>
                      </a:r>
                    </a:p>
                  </a:txBody>
                  <a:tcPr marT="45724" marB="45724" anchor="ctr"/>
                </a:tc>
                <a:tc>
                  <a:txBody>
                    <a:bodyPr/>
                    <a:lstStyle/>
                    <a:p>
                      <a:pPr algn="ctr"/>
                      <a:r>
                        <a:rPr lang="en-US" sz="2500" dirty="0" smtClean="0">
                          <a:sym typeface="Wingdings"/>
                        </a:rPr>
                        <a:t></a:t>
                      </a:r>
                      <a:endParaRPr lang="en-US" sz="2500" dirty="0"/>
                    </a:p>
                  </a:txBody>
                  <a:tcPr marT="45724" marB="45724" anchor="ct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2500" dirty="0" smtClean="0">
                          <a:sym typeface="Wingdings"/>
                        </a:rPr>
                        <a:t></a:t>
                      </a:r>
                      <a:endParaRPr lang="en-US" sz="2500" dirty="0" smtClean="0"/>
                    </a:p>
                  </a:txBody>
                  <a:tcPr marT="45724" marB="45724" anchor="ctr"/>
                </a:tc>
              </a:tr>
            </a:tbl>
          </a:graphicData>
        </a:graphic>
      </p:graphicFrame>
      <p:sp>
        <p:nvSpPr>
          <p:cNvPr id="4" name="Slide Number Placeholder 3"/>
          <p:cNvSpPr>
            <a:spLocks noGrp="1"/>
          </p:cNvSpPr>
          <p:nvPr>
            <p:ph type="sldNum" sz="quarter" idx="12"/>
          </p:nvPr>
        </p:nvSpPr>
        <p:spPr/>
        <p:txBody>
          <a:bodyPr/>
          <a:lstStyle/>
          <a:p>
            <a:pPr>
              <a:defRPr/>
            </a:pPr>
            <a:fld id="{024FB3C2-FC22-416B-B636-18FC2578F599}" type="slidenum">
              <a:rPr lang="en-US">
                <a:solidFill>
                  <a:srgbClr val="FFFFFF"/>
                </a:solidFill>
              </a:rPr>
              <a:pPr>
                <a:defRPr/>
              </a:pPr>
              <a:t>410</a:t>
            </a:fld>
            <a:endParaRPr lang="en-US">
              <a:solidFill>
                <a:srgbClr val="FFFFFF"/>
              </a:solidFill>
            </a:endParaRPr>
          </a:p>
        </p:txBody>
      </p:sp>
      <p:sp>
        <p:nvSpPr>
          <p:cNvPr id="6" name="Footer Placeholder 5"/>
          <p:cNvSpPr>
            <a:spLocks noGrp="1"/>
          </p:cNvSpPr>
          <p:nvPr>
            <p:ph type="ftr" sz="quarter" idx="11"/>
          </p:nvPr>
        </p:nvSpPr>
        <p:spPr/>
        <p:txBody>
          <a:bodyPr/>
          <a:lstStyle/>
          <a:p>
            <a:pPr>
              <a:defRPr/>
            </a:pPr>
            <a:r>
              <a:rPr lang="en-US" smtClean="0">
                <a:solidFill>
                  <a:srgbClr val="FFFFFF"/>
                </a:solidFill>
              </a:rPr>
              <a:t>Kevin Kay</a:t>
            </a:r>
            <a:endParaRPr lang="en-US">
              <a:solidFill>
                <a:srgbClr val="FFFFFF"/>
              </a:solidFill>
            </a:endParaRPr>
          </a:p>
        </p:txBody>
      </p:sp>
    </p:spTree>
    <p:extLst>
      <p:ext uri="{BB962C8B-B14F-4D97-AF65-F5344CB8AC3E}">
        <p14:creationId xmlns:p14="http://schemas.microsoft.com/office/powerpoint/2010/main" val="203306873"/>
      </p:ext>
    </p:extLst>
  </p:cSld>
  <p:clrMapOvr>
    <a:overrideClrMapping bg1="dk2" tx1="lt1" bg2="dk1" tx2="lt2" accent1="accent1" accent2="accent2" accent3="accent3" accent4="accent4" accent5="accent5" accent6="accent6" hlink="hlink" folHlink="folHlink"/>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par>
    </p:tnLst>
  </p:timing>
</p:sld>
</file>

<file path=ppt/slides/slide4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l"/>
            <a:r>
              <a:rPr lang="en-US" sz="3000" dirty="0" smtClean="0">
                <a:latin typeface="+mn-lt"/>
              </a:rPr>
              <a:t>Judgment For</a:t>
            </a:r>
            <a:r>
              <a:rPr lang="en-US" sz="3800" dirty="0" smtClean="0"/>
              <a:t/>
            </a:r>
            <a:br>
              <a:rPr lang="en-US" sz="3800" dirty="0" smtClean="0"/>
            </a:br>
            <a:r>
              <a:rPr lang="en-US" dirty="0" smtClean="0"/>
              <a:t>Ancient People</a:t>
            </a:r>
            <a:endParaRPr lang="en-US" dirty="0"/>
          </a:p>
        </p:txBody>
      </p:sp>
      <p:sp>
        <p:nvSpPr>
          <p:cNvPr id="3" name="Content Placeholder 2"/>
          <p:cNvSpPr>
            <a:spLocks noGrp="1"/>
          </p:cNvSpPr>
          <p:nvPr>
            <p:ph idx="1"/>
          </p:nvPr>
        </p:nvSpPr>
        <p:spPr>
          <a:xfrm>
            <a:off x="457200" y="1981200"/>
            <a:ext cx="8229600" cy="4149725"/>
          </a:xfrm>
        </p:spPr>
        <p:txBody>
          <a:bodyPr/>
          <a:lstStyle/>
          <a:p>
            <a:pPr marL="457200" lvl="6" indent="-457200" hangingPunct="0">
              <a:spcBef>
                <a:spcPts val="0"/>
              </a:spcBef>
              <a:spcAft>
                <a:spcPts val="2400"/>
              </a:spcAft>
              <a:buClr>
                <a:schemeClr val="hlink"/>
              </a:buClr>
              <a:buBlip>
                <a:blip r:embed="rId3"/>
              </a:buBlip>
            </a:pPr>
            <a:r>
              <a:rPr lang="en-US" sz="2800" b="1" dirty="0">
                <a:solidFill>
                  <a:srgbClr val="FFFF00"/>
                </a:solidFill>
                <a:ea typeface="+mn-ea"/>
                <a:cs typeface="+mn-cs"/>
              </a:rPr>
              <a:t>Sodom </a:t>
            </a:r>
            <a:r>
              <a:rPr lang="en-US" sz="2800" b="1" dirty="0" smtClean="0">
                <a:solidFill>
                  <a:srgbClr val="FFFF00"/>
                </a:solidFill>
                <a:ea typeface="+mn-ea"/>
                <a:cs typeface="+mn-cs"/>
              </a:rPr>
              <a:t>&amp; Gomorrah  </a:t>
            </a:r>
            <a:r>
              <a:rPr lang="en-US" sz="2800" dirty="0">
                <a:ea typeface="+mn-ea"/>
                <a:cs typeface="+mn-cs"/>
              </a:rPr>
              <a:t>(Mt. 10:15; Mk. 6:11)</a:t>
            </a:r>
          </a:p>
          <a:p>
            <a:pPr marL="457200" lvl="6" indent="-457200" hangingPunct="0">
              <a:spcBef>
                <a:spcPts val="0"/>
              </a:spcBef>
              <a:spcAft>
                <a:spcPts val="2400"/>
              </a:spcAft>
              <a:buClr>
                <a:schemeClr val="hlink"/>
              </a:buClr>
              <a:buBlip>
                <a:blip r:embed="rId3"/>
              </a:buBlip>
            </a:pPr>
            <a:r>
              <a:rPr lang="en-US" sz="2800" b="1" dirty="0">
                <a:solidFill>
                  <a:srgbClr val="FFFF00"/>
                </a:solidFill>
                <a:ea typeface="+mn-ea"/>
                <a:cs typeface="+mn-cs"/>
              </a:rPr>
              <a:t>Sodom</a:t>
            </a:r>
            <a:r>
              <a:rPr lang="en-US" sz="2800" dirty="0">
                <a:ea typeface="+mn-ea"/>
                <a:cs typeface="+mn-cs"/>
              </a:rPr>
              <a:t>  (Mt. </a:t>
            </a:r>
            <a:r>
              <a:rPr lang="en-US" sz="2800" dirty="0" smtClean="0">
                <a:ea typeface="+mn-ea"/>
                <a:cs typeface="+mn-cs"/>
              </a:rPr>
              <a:t>11:23-24</a:t>
            </a:r>
            <a:r>
              <a:rPr lang="en-US" sz="2800" dirty="0">
                <a:ea typeface="+mn-ea"/>
                <a:cs typeface="+mn-cs"/>
              </a:rPr>
              <a:t>; Lk. 10:12)</a:t>
            </a:r>
          </a:p>
          <a:p>
            <a:pPr marL="457200" lvl="6" indent="-457200" hangingPunct="0">
              <a:spcBef>
                <a:spcPts val="0"/>
              </a:spcBef>
              <a:spcAft>
                <a:spcPts val="2400"/>
              </a:spcAft>
              <a:buClr>
                <a:schemeClr val="hlink"/>
              </a:buClr>
              <a:buBlip>
                <a:blip r:embed="rId3"/>
              </a:buBlip>
            </a:pPr>
            <a:r>
              <a:rPr lang="en-US" sz="2800" b="1" dirty="0">
                <a:solidFill>
                  <a:srgbClr val="FFFF00"/>
                </a:solidFill>
                <a:ea typeface="+mn-ea"/>
                <a:cs typeface="+mn-cs"/>
              </a:rPr>
              <a:t>Tyre &amp; Sidon  </a:t>
            </a:r>
            <a:r>
              <a:rPr lang="en-US" sz="2800" dirty="0">
                <a:ea typeface="+mn-ea"/>
                <a:cs typeface="+mn-cs"/>
              </a:rPr>
              <a:t>(Mt. 11:21-22; Lk. 10:13-14</a:t>
            </a:r>
          </a:p>
          <a:p>
            <a:pPr marL="457200" lvl="6" indent="-457200" hangingPunct="0">
              <a:spcBef>
                <a:spcPts val="0"/>
              </a:spcBef>
              <a:spcAft>
                <a:spcPts val="2400"/>
              </a:spcAft>
              <a:buClr>
                <a:schemeClr val="hlink"/>
              </a:buClr>
              <a:buBlip>
                <a:blip r:embed="rId3"/>
              </a:buBlip>
            </a:pPr>
            <a:r>
              <a:rPr lang="en-US" sz="2800" b="1" dirty="0">
                <a:solidFill>
                  <a:srgbClr val="FFFF00"/>
                </a:solidFill>
                <a:ea typeface="+mn-ea"/>
                <a:cs typeface="+mn-cs"/>
              </a:rPr>
              <a:t>Queen of the South  </a:t>
            </a:r>
            <a:r>
              <a:rPr lang="en-US" sz="2800" dirty="0">
                <a:ea typeface="+mn-ea"/>
                <a:cs typeface="+mn-cs"/>
              </a:rPr>
              <a:t>(Mt. 12:42; Lk. 11:31)</a:t>
            </a:r>
          </a:p>
          <a:p>
            <a:pPr marL="457200" lvl="6" indent="-457200" hangingPunct="0">
              <a:spcBef>
                <a:spcPts val="0"/>
              </a:spcBef>
              <a:spcAft>
                <a:spcPts val="2400"/>
              </a:spcAft>
              <a:buClr>
                <a:schemeClr val="hlink"/>
              </a:buClr>
              <a:buBlip>
                <a:blip r:embed="rId3"/>
              </a:buBlip>
            </a:pPr>
            <a:r>
              <a:rPr lang="en-US" sz="2800" b="1" dirty="0">
                <a:solidFill>
                  <a:srgbClr val="FFFF00"/>
                </a:solidFill>
                <a:ea typeface="+mn-ea"/>
                <a:cs typeface="+mn-cs"/>
              </a:rPr>
              <a:t>Nineveh</a:t>
            </a:r>
            <a:r>
              <a:rPr lang="en-US" sz="2800" dirty="0">
                <a:ea typeface="+mn-ea"/>
                <a:cs typeface="+mn-cs"/>
              </a:rPr>
              <a:t>  (Mt. 12:41; Lk. 11:32)</a:t>
            </a:r>
          </a:p>
          <a:p>
            <a:pPr marL="457200" indent="-457200"/>
            <a:endParaRPr lang="en-US" dirty="0"/>
          </a:p>
        </p:txBody>
      </p:sp>
      <p:sp>
        <p:nvSpPr>
          <p:cNvPr id="4" name="Slide Number Placeholder 3"/>
          <p:cNvSpPr>
            <a:spLocks noGrp="1"/>
          </p:cNvSpPr>
          <p:nvPr>
            <p:ph type="sldNum" sz="quarter" idx="12"/>
          </p:nvPr>
        </p:nvSpPr>
        <p:spPr/>
        <p:txBody>
          <a:bodyPr/>
          <a:lstStyle/>
          <a:p>
            <a:pPr>
              <a:defRPr/>
            </a:pPr>
            <a:fld id="{A4F3638C-56A7-4D86-A7E5-624150A63992}" type="slidenum">
              <a:rPr lang="en-US" smtClean="0"/>
              <a:pPr>
                <a:defRPr/>
              </a:pPr>
              <a:t>411</a:t>
            </a:fld>
            <a:endParaRPr lang="en-US"/>
          </a:p>
        </p:txBody>
      </p:sp>
      <p:sp>
        <p:nvSpPr>
          <p:cNvPr id="5" name="Left Arrow Callout 4"/>
          <p:cNvSpPr/>
          <p:nvPr/>
        </p:nvSpPr>
        <p:spPr bwMode="auto">
          <a:xfrm>
            <a:off x="6061710" y="228600"/>
            <a:ext cx="2743200" cy="1295400"/>
          </a:xfrm>
          <a:prstGeom prst="leftArrowCallout">
            <a:avLst>
              <a:gd name="adj1" fmla="val 25000"/>
              <a:gd name="adj2" fmla="val 25000"/>
              <a:gd name="adj3" fmla="val 51471"/>
              <a:gd name="adj4" fmla="val 64977"/>
            </a:avLst>
          </a:prstGeom>
          <a:solidFill>
            <a:srgbClr val="C00000"/>
          </a:solidFill>
          <a:ln w="9525" cap="flat" cmpd="sng" algn="ctr">
            <a:noFill/>
            <a:prstDash val="solid"/>
            <a:round/>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91440" tIns="45720" rIns="91440" bIns="45720" numCol="1" rtlCol="0" anchor="ctr"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r>
              <a:rPr lang="en-US" sz="2500" dirty="0" smtClean="0">
                <a:latin typeface="+mj-lt"/>
              </a:rPr>
              <a:t>AD 70 ???</a:t>
            </a:r>
            <a:endParaRPr kumimoji="0" lang="en-US" sz="2500" b="0" i="0" u="none" strike="noStrike" cap="none" normalizeH="0" baseline="0" dirty="0" smtClean="0">
              <a:ln>
                <a:noFill/>
              </a:ln>
              <a:solidFill>
                <a:schemeClr val="tx1"/>
              </a:solidFill>
              <a:effectLst/>
              <a:latin typeface="+mj-lt"/>
            </a:endParaRPr>
          </a:p>
        </p:txBody>
      </p:sp>
      <p:sp>
        <p:nvSpPr>
          <p:cNvPr id="7" name="Footer Placeholder 6"/>
          <p:cNvSpPr>
            <a:spLocks noGrp="1"/>
          </p:cNvSpPr>
          <p:nvPr>
            <p:ph type="ftr" sz="quarter" idx="11"/>
          </p:nvPr>
        </p:nvSpPr>
        <p:spPr/>
        <p:txBody>
          <a:bodyPr/>
          <a:lstStyle/>
          <a:p>
            <a:pPr>
              <a:defRPr/>
            </a:pPr>
            <a:r>
              <a:rPr lang="en-US" smtClean="0"/>
              <a:t>Kevin Kay</a:t>
            </a:r>
            <a:endParaRPr lang="en-US"/>
          </a:p>
        </p:txBody>
      </p:sp>
    </p:spTree>
    <p:extLst>
      <p:ext uri="{BB962C8B-B14F-4D97-AF65-F5344CB8AC3E}">
        <p14:creationId xmlns:p14="http://schemas.microsoft.com/office/powerpoint/2010/main" val="2885123346"/>
      </p:ext>
    </p:extLst>
  </p:cSld>
  <p:clrMapOvr>
    <a:overrideClrMapping bg1="dk2" tx1="lt1" bg2="dk1" tx2="lt2" accent1="accent1" accent2="accent2" accent3="accent3" accent4="accent4" accent5="accent5" accent6="accent6" hlink="hlink" folHlink="folHlink"/>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par>
    </p:tnLst>
  </p:timing>
</p:sld>
</file>

<file path=ppt/slides/slide4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7"/>
          <p:cNvSpPr>
            <a:spLocks noGrp="1"/>
          </p:cNvSpPr>
          <p:nvPr>
            <p:ph type="title"/>
          </p:nvPr>
        </p:nvSpPr>
        <p:spPr/>
        <p:txBody>
          <a:bodyPr/>
          <a:lstStyle/>
          <a:p>
            <a:r>
              <a:rPr lang="en-US" dirty="0" smtClean="0">
                <a:solidFill>
                  <a:srgbClr val="FF0000"/>
                </a:solidFill>
              </a:rPr>
              <a:t>“All Nation”</a:t>
            </a:r>
            <a:br>
              <a:rPr lang="en-US" dirty="0" smtClean="0">
                <a:solidFill>
                  <a:srgbClr val="FF0000"/>
                </a:solidFill>
              </a:rPr>
            </a:br>
            <a:r>
              <a:rPr lang="en-US" sz="3000" dirty="0" smtClean="0">
                <a:solidFill>
                  <a:srgbClr val="FF0000"/>
                </a:solidFill>
                <a:latin typeface="+mn-lt"/>
              </a:rPr>
              <a:t>(Mt. 25:31-32)</a:t>
            </a:r>
            <a:endParaRPr lang="en-US" sz="3000" dirty="0">
              <a:solidFill>
                <a:srgbClr val="FF0000"/>
              </a:solidFill>
              <a:latin typeface="+mn-lt"/>
            </a:endParaRPr>
          </a:p>
        </p:txBody>
      </p:sp>
      <p:sp>
        <p:nvSpPr>
          <p:cNvPr id="9" name="Content Placeholder 8"/>
          <p:cNvSpPr>
            <a:spLocks noGrp="1"/>
          </p:cNvSpPr>
          <p:nvPr>
            <p:ph idx="1"/>
          </p:nvPr>
        </p:nvSpPr>
        <p:spPr>
          <a:xfrm>
            <a:off x="457200" y="1752600"/>
            <a:ext cx="8229600" cy="4378325"/>
          </a:xfrm>
        </p:spPr>
        <p:txBody>
          <a:bodyPr/>
          <a:lstStyle/>
          <a:p>
            <a:pPr marL="0" indent="457200">
              <a:spcBef>
                <a:spcPts val="0"/>
              </a:spcBef>
              <a:buNone/>
              <a:defRPr/>
            </a:pPr>
            <a:r>
              <a:rPr lang="en-US" sz="2800" b="1" i="1" dirty="0">
                <a:effectLst/>
              </a:rPr>
              <a:t>James Stuart Russell</a:t>
            </a:r>
            <a:r>
              <a:rPr lang="en-US" sz="2800" dirty="0">
                <a:effectLst/>
              </a:rPr>
              <a:t>:  “In our Lord’s time </a:t>
            </a:r>
            <a:r>
              <a:rPr lang="en-US" sz="2800" b="1" dirty="0">
                <a:solidFill>
                  <a:srgbClr val="FFFF00"/>
                </a:solidFill>
                <a:effectLst/>
              </a:rPr>
              <a:t>it was usual to speak of the inhabitants of Palestine as consisting of several nations</a:t>
            </a:r>
            <a:r>
              <a:rPr lang="en-US" sz="2800" dirty="0">
                <a:effectLst/>
              </a:rPr>
              <a:t>. Josephus speaks of  </a:t>
            </a:r>
            <a:r>
              <a:rPr lang="en-US" sz="2800" dirty="0" smtClean="0">
                <a:effectLst/>
              </a:rPr>
              <a:t>‘the </a:t>
            </a:r>
            <a:r>
              <a:rPr lang="en-US" sz="2800" dirty="0">
                <a:effectLst/>
              </a:rPr>
              <a:t>nation of the Samaritans,’ ‘the nation of the </a:t>
            </a:r>
            <a:r>
              <a:rPr lang="en-US" sz="2800" dirty="0" err="1">
                <a:effectLst/>
              </a:rPr>
              <a:t>Batanaeans</a:t>
            </a:r>
            <a:r>
              <a:rPr lang="en-US" sz="2800" dirty="0">
                <a:effectLst/>
              </a:rPr>
              <a:t>,’ </a:t>
            </a:r>
            <a:r>
              <a:rPr lang="en-US" sz="2800" dirty="0" smtClean="0">
                <a:effectLst/>
              </a:rPr>
              <a:t>‘the </a:t>
            </a:r>
            <a:r>
              <a:rPr lang="en-US" sz="2800" dirty="0">
                <a:effectLst/>
              </a:rPr>
              <a:t>nation of the Galileans</a:t>
            </a:r>
            <a:r>
              <a:rPr lang="en-US" sz="2800" dirty="0" smtClean="0">
                <a:effectLst/>
              </a:rPr>
              <a:t>,’ </a:t>
            </a:r>
            <a:r>
              <a:rPr lang="en-US" sz="2800" dirty="0">
                <a:effectLst/>
              </a:rPr>
              <a:t>-- using the very word </a:t>
            </a:r>
            <a:r>
              <a:rPr lang="en-US" sz="2800" dirty="0" smtClean="0">
                <a:effectLst/>
              </a:rPr>
              <a:t>(</a:t>
            </a:r>
            <a:r>
              <a:rPr lang="en-US" sz="2800" dirty="0" err="1" smtClean="0">
                <a:effectLst/>
                <a:latin typeface="Greek" pitchFamily="2" charset="0"/>
              </a:rPr>
              <a:t>εθνοV</a:t>
            </a:r>
            <a:r>
              <a:rPr lang="en-US" sz="2800" dirty="0" smtClean="0">
                <a:effectLst/>
              </a:rPr>
              <a:t>) </a:t>
            </a:r>
            <a:r>
              <a:rPr lang="en-US" sz="2800" dirty="0">
                <a:effectLst/>
              </a:rPr>
              <a:t>which we find in the passage before us. Judea , was a distinct nation, often with a king of its own; so also was Samaria; and so with </a:t>
            </a:r>
            <a:r>
              <a:rPr lang="en-US" sz="2800" dirty="0" err="1">
                <a:effectLst/>
              </a:rPr>
              <a:t>Idumea</a:t>
            </a:r>
            <a:r>
              <a:rPr lang="en-US" sz="2800" dirty="0">
                <a:effectLst/>
              </a:rPr>
              <a:t>, Galilee, </a:t>
            </a:r>
            <a:r>
              <a:rPr lang="en-US" sz="2800" dirty="0" err="1">
                <a:effectLst/>
              </a:rPr>
              <a:t>Paraea</a:t>
            </a:r>
            <a:r>
              <a:rPr lang="en-US" sz="2800" dirty="0">
                <a:effectLst/>
              </a:rPr>
              <a:t>, </a:t>
            </a:r>
            <a:r>
              <a:rPr lang="en-US" sz="2800" dirty="0" err="1">
                <a:effectLst/>
              </a:rPr>
              <a:t>Batanea</a:t>
            </a:r>
            <a:r>
              <a:rPr lang="en-US" sz="2800" dirty="0">
                <a:effectLst/>
              </a:rPr>
              <a:t>, </a:t>
            </a:r>
            <a:r>
              <a:rPr lang="en-US" sz="2800" dirty="0" err="1">
                <a:effectLst/>
              </a:rPr>
              <a:t>Trachonitis</a:t>
            </a:r>
            <a:r>
              <a:rPr lang="en-US" sz="2800" dirty="0">
                <a:effectLst/>
              </a:rPr>
              <a:t>, Ituraea, </a:t>
            </a:r>
            <a:endParaRPr lang="en-US" sz="2800" b="1" dirty="0">
              <a:solidFill>
                <a:srgbClr val="FFFF00"/>
              </a:solidFill>
            </a:endParaRPr>
          </a:p>
        </p:txBody>
      </p:sp>
      <p:sp>
        <p:nvSpPr>
          <p:cNvPr id="7" name="Slide Number Placeholder 6"/>
          <p:cNvSpPr>
            <a:spLocks noGrp="1"/>
          </p:cNvSpPr>
          <p:nvPr>
            <p:ph type="sldNum" sz="quarter" idx="12"/>
          </p:nvPr>
        </p:nvSpPr>
        <p:spPr/>
        <p:txBody>
          <a:bodyPr/>
          <a:lstStyle/>
          <a:p>
            <a:pPr>
              <a:defRPr/>
            </a:pPr>
            <a:fld id="{57EB8F9A-F809-40F9-9EF1-127337CB8CD4}" type="slidenum">
              <a:rPr lang="en-US" smtClean="0">
                <a:solidFill>
                  <a:prstClr val="white"/>
                </a:solidFill>
              </a:rPr>
              <a:pPr>
                <a:defRPr/>
              </a:pPr>
              <a:t>412</a:t>
            </a:fld>
            <a:endParaRPr lang="en-US">
              <a:solidFill>
                <a:prstClr val="white"/>
              </a:solidFill>
            </a:endParaRPr>
          </a:p>
        </p:txBody>
      </p:sp>
      <p:sp>
        <p:nvSpPr>
          <p:cNvPr id="3" name="Footer Placeholder 2"/>
          <p:cNvSpPr>
            <a:spLocks noGrp="1"/>
          </p:cNvSpPr>
          <p:nvPr>
            <p:ph type="ftr" sz="quarter" idx="11"/>
          </p:nvPr>
        </p:nvSpPr>
        <p:spPr/>
        <p:txBody>
          <a:bodyPr/>
          <a:lstStyle/>
          <a:p>
            <a:pPr>
              <a:defRPr/>
            </a:pPr>
            <a:r>
              <a:rPr lang="en-US" smtClean="0"/>
              <a:t>Kevin Kay</a:t>
            </a:r>
            <a:endParaRPr lang="en-US"/>
          </a:p>
        </p:txBody>
      </p:sp>
    </p:spTree>
    <p:extLst>
      <p:ext uri="{BB962C8B-B14F-4D97-AF65-F5344CB8AC3E}">
        <p14:creationId xmlns:p14="http://schemas.microsoft.com/office/powerpoint/2010/main" val="1762599428"/>
      </p:ext>
    </p:extLst>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par>
    </p:tnLst>
  </p:timing>
</p:sld>
</file>

<file path=ppt/slides/slide4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7"/>
          <p:cNvSpPr>
            <a:spLocks noGrp="1"/>
          </p:cNvSpPr>
          <p:nvPr>
            <p:ph type="title"/>
          </p:nvPr>
        </p:nvSpPr>
        <p:spPr/>
        <p:txBody>
          <a:bodyPr/>
          <a:lstStyle/>
          <a:p>
            <a:r>
              <a:rPr lang="en-US" dirty="0" smtClean="0">
                <a:solidFill>
                  <a:srgbClr val="FF0000"/>
                </a:solidFill>
              </a:rPr>
              <a:t>“All Nation”</a:t>
            </a:r>
            <a:br>
              <a:rPr lang="en-US" dirty="0" smtClean="0">
                <a:solidFill>
                  <a:srgbClr val="FF0000"/>
                </a:solidFill>
              </a:rPr>
            </a:br>
            <a:r>
              <a:rPr lang="en-US" sz="3000" dirty="0" smtClean="0">
                <a:solidFill>
                  <a:srgbClr val="FF0000"/>
                </a:solidFill>
                <a:latin typeface="+mn-lt"/>
              </a:rPr>
              <a:t>(Mt. 25:31-32)</a:t>
            </a:r>
            <a:endParaRPr lang="en-US" sz="3000" dirty="0">
              <a:solidFill>
                <a:srgbClr val="FF0000"/>
              </a:solidFill>
              <a:latin typeface="+mn-lt"/>
            </a:endParaRPr>
          </a:p>
        </p:txBody>
      </p:sp>
      <p:sp>
        <p:nvSpPr>
          <p:cNvPr id="9" name="Content Placeholder 8"/>
          <p:cNvSpPr>
            <a:spLocks noGrp="1"/>
          </p:cNvSpPr>
          <p:nvPr>
            <p:ph idx="1"/>
          </p:nvPr>
        </p:nvSpPr>
        <p:spPr>
          <a:xfrm>
            <a:off x="457200" y="1676400"/>
            <a:ext cx="8229600" cy="4454525"/>
          </a:xfrm>
        </p:spPr>
        <p:txBody>
          <a:bodyPr/>
          <a:lstStyle/>
          <a:p>
            <a:pPr marL="0" indent="0">
              <a:spcBef>
                <a:spcPts val="0"/>
              </a:spcBef>
              <a:buNone/>
              <a:defRPr/>
            </a:pPr>
            <a:r>
              <a:rPr lang="en-US" sz="2800" dirty="0" smtClean="0">
                <a:effectLst/>
              </a:rPr>
              <a:t>Abilene</a:t>
            </a:r>
            <a:r>
              <a:rPr lang="en-US" sz="2800" dirty="0">
                <a:effectLst/>
              </a:rPr>
              <a:t>, -- all of which had at different times princes with the title of </a:t>
            </a:r>
            <a:r>
              <a:rPr lang="en-US" sz="2800" i="1" dirty="0" err="1">
                <a:effectLst/>
              </a:rPr>
              <a:t>Ethnarch</a:t>
            </a:r>
            <a:r>
              <a:rPr lang="en-US" sz="2800" dirty="0">
                <a:effectLst/>
              </a:rPr>
              <a:t>, a name which signifies the ruler of a </a:t>
            </a:r>
            <a:r>
              <a:rPr lang="en-US" sz="2800" i="1" dirty="0">
                <a:effectLst/>
              </a:rPr>
              <a:t>nation</a:t>
            </a:r>
            <a:r>
              <a:rPr lang="en-US" sz="2800" dirty="0">
                <a:effectLst/>
              </a:rPr>
              <a:t>. It is doing no violence, then, to the language to understand </a:t>
            </a:r>
            <a:r>
              <a:rPr lang="en-US" sz="2800" i="1" dirty="0" err="1">
                <a:effectLst/>
                <a:latin typeface="Greek" pitchFamily="2" charset="0"/>
              </a:rPr>
              <a:t>panta</a:t>
            </a:r>
            <a:r>
              <a:rPr lang="en-US" sz="2800" i="1" dirty="0">
                <a:effectLst/>
                <a:latin typeface="Greek" pitchFamily="2" charset="0"/>
              </a:rPr>
              <a:t> ta </a:t>
            </a:r>
            <a:r>
              <a:rPr lang="en-US" sz="2800" i="1" dirty="0" err="1" smtClean="0">
                <a:effectLst/>
                <a:latin typeface="Greek" pitchFamily="2" charset="0"/>
              </a:rPr>
              <a:t>eqnh</a:t>
            </a:r>
            <a:r>
              <a:rPr lang="en-US" sz="2800" dirty="0" smtClean="0">
                <a:effectLst/>
                <a:latin typeface="Greek" pitchFamily="2" charset="0"/>
              </a:rPr>
              <a:t> </a:t>
            </a:r>
            <a:r>
              <a:rPr lang="en-US" sz="2800" dirty="0">
                <a:effectLst/>
              </a:rPr>
              <a:t>referring, to  </a:t>
            </a:r>
            <a:r>
              <a:rPr lang="en-US" sz="2800" b="1" dirty="0" smtClean="0">
                <a:solidFill>
                  <a:srgbClr val="FFFF00"/>
                </a:solidFill>
                <a:effectLst/>
              </a:rPr>
              <a:t>‘</a:t>
            </a:r>
            <a:r>
              <a:rPr lang="en-US" sz="2800" b="1" dirty="0">
                <a:solidFill>
                  <a:srgbClr val="FFFF00"/>
                </a:solidFill>
                <a:effectLst/>
              </a:rPr>
              <a:t>all the nations</a:t>
            </a:r>
            <a:r>
              <a:rPr lang="en-US" sz="2800" b="1" dirty="0" smtClean="0">
                <a:solidFill>
                  <a:srgbClr val="FFFF00"/>
                </a:solidFill>
                <a:effectLst/>
              </a:rPr>
              <a:t>’  </a:t>
            </a:r>
            <a:r>
              <a:rPr lang="en-US" sz="2800" dirty="0">
                <a:effectLst/>
              </a:rPr>
              <a:t>of </a:t>
            </a:r>
            <a:r>
              <a:rPr lang="en-US" sz="2800" b="1" dirty="0">
                <a:solidFill>
                  <a:srgbClr val="FFFF00"/>
                </a:solidFill>
                <a:effectLst/>
              </a:rPr>
              <a:t>Palestine</a:t>
            </a:r>
            <a:r>
              <a:rPr lang="en-US" sz="2800" dirty="0">
                <a:effectLst/>
              </a:rPr>
              <a:t>, or  </a:t>
            </a:r>
            <a:r>
              <a:rPr lang="en-US" sz="2800" b="1" dirty="0">
                <a:solidFill>
                  <a:srgbClr val="FFFF00"/>
                </a:solidFill>
                <a:effectLst/>
              </a:rPr>
              <a:t>‘all the tribes of the land.’</a:t>
            </a:r>
            <a:r>
              <a:rPr lang="en-US" sz="2800" dirty="0">
                <a:effectLst/>
              </a:rPr>
              <a:t>”  </a:t>
            </a:r>
            <a:r>
              <a:rPr lang="en-US" sz="2000" dirty="0">
                <a:effectLst/>
              </a:rPr>
              <a:t>(</a:t>
            </a:r>
            <a:r>
              <a:rPr lang="en-US" sz="2000" i="1" dirty="0">
                <a:effectLst/>
              </a:rPr>
              <a:t>The </a:t>
            </a:r>
            <a:r>
              <a:rPr lang="en-US" sz="2000" i="1" dirty="0" err="1">
                <a:effectLst/>
              </a:rPr>
              <a:t>Parousia</a:t>
            </a:r>
            <a:r>
              <a:rPr lang="en-US" sz="2000" dirty="0">
                <a:effectLst/>
              </a:rPr>
              <a:t>, 105</a:t>
            </a:r>
            <a:r>
              <a:rPr lang="en-US" sz="2000" dirty="0" smtClean="0">
                <a:effectLst/>
              </a:rPr>
              <a:t>)</a:t>
            </a:r>
            <a:endParaRPr lang="en-US" sz="2000" b="1" dirty="0">
              <a:solidFill>
                <a:srgbClr val="FFFF00"/>
              </a:solidFill>
            </a:endParaRPr>
          </a:p>
        </p:txBody>
      </p:sp>
      <p:sp>
        <p:nvSpPr>
          <p:cNvPr id="7" name="Slide Number Placeholder 6"/>
          <p:cNvSpPr>
            <a:spLocks noGrp="1"/>
          </p:cNvSpPr>
          <p:nvPr>
            <p:ph type="sldNum" sz="quarter" idx="12"/>
          </p:nvPr>
        </p:nvSpPr>
        <p:spPr/>
        <p:txBody>
          <a:bodyPr/>
          <a:lstStyle/>
          <a:p>
            <a:pPr>
              <a:defRPr/>
            </a:pPr>
            <a:fld id="{57EB8F9A-F809-40F9-9EF1-127337CB8CD4}" type="slidenum">
              <a:rPr lang="en-US" smtClean="0">
                <a:solidFill>
                  <a:prstClr val="white"/>
                </a:solidFill>
              </a:rPr>
              <a:pPr>
                <a:defRPr/>
              </a:pPr>
              <a:t>413</a:t>
            </a:fld>
            <a:endParaRPr lang="en-US">
              <a:solidFill>
                <a:prstClr val="white"/>
              </a:solidFill>
            </a:endParaRPr>
          </a:p>
        </p:txBody>
      </p:sp>
      <p:sp>
        <p:nvSpPr>
          <p:cNvPr id="3" name="Footer Placeholder 2"/>
          <p:cNvSpPr>
            <a:spLocks noGrp="1"/>
          </p:cNvSpPr>
          <p:nvPr>
            <p:ph type="ftr" sz="quarter" idx="11"/>
          </p:nvPr>
        </p:nvSpPr>
        <p:spPr/>
        <p:txBody>
          <a:bodyPr/>
          <a:lstStyle/>
          <a:p>
            <a:pPr>
              <a:defRPr/>
            </a:pPr>
            <a:r>
              <a:rPr lang="en-US" smtClean="0"/>
              <a:t>Kevin Kay</a:t>
            </a:r>
            <a:endParaRPr lang="en-US"/>
          </a:p>
        </p:txBody>
      </p:sp>
    </p:spTree>
    <p:extLst>
      <p:ext uri="{BB962C8B-B14F-4D97-AF65-F5344CB8AC3E}">
        <p14:creationId xmlns:p14="http://schemas.microsoft.com/office/powerpoint/2010/main" val="1503394104"/>
      </p:ext>
    </p:extLst>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par>
    </p:tnLst>
  </p:timing>
</p:sld>
</file>

<file path=ppt/slides/slide4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7"/>
          <p:cNvSpPr>
            <a:spLocks noGrp="1"/>
          </p:cNvSpPr>
          <p:nvPr>
            <p:ph type="title"/>
          </p:nvPr>
        </p:nvSpPr>
        <p:spPr/>
        <p:txBody>
          <a:bodyPr/>
          <a:lstStyle/>
          <a:p>
            <a:r>
              <a:rPr lang="en-US" dirty="0" smtClean="0">
                <a:solidFill>
                  <a:srgbClr val="FF0000"/>
                </a:solidFill>
              </a:rPr>
              <a:t>“All Nation”</a:t>
            </a:r>
            <a:br>
              <a:rPr lang="en-US" dirty="0" smtClean="0">
                <a:solidFill>
                  <a:srgbClr val="FF0000"/>
                </a:solidFill>
              </a:rPr>
            </a:br>
            <a:r>
              <a:rPr lang="en-US" sz="3000" dirty="0" smtClean="0">
                <a:solidFill>
                  <a:srgbClr val="FF0000"/>
                </a:solidFill>
                <a:latin typeface="+mn-lt"/>
              </a:rPr>
              <a:t>(Mt. 25:31-32)</a:t>
            </a:r>
            <a:endParaRPr lang="en-US" sz="3000" dirty="0">
              <a:solidFill>
                <a:srgbClr val="FF0000"/>
              </a:solidFill>
              <a:latin typeface="+mn-lt"/>
            </a:endParaRPr>
          </a:p>
        </p:txBody>
      </p:sp>
      <p:sp>
        <p:nvSpPr>
          <p:cNvPr id="9" name="Content Placeholder 8"/>
          <p:cNvSpPr>
            <a:spLocks noGrp="1"/>
          </p:cNvSpPr>
          <p:nvPr>
            <p:ph idx="1"/>
          </p:nvPr>
        </p:nvSpPr>
        <p:spPr>
          <a:xfrm>
            <a:off x="457200" y="1676400"/>
            <a:ext cx="8229600" cy="4454525"/>
          </a:xfrm>
        </p:spPr>
        <p:txBody>
          <a:bodyPr/>
          <a:lstStyle/>
          <a:p>
            <a:pPr marL="0" indent="457200">
              <a:spcBef>
                <a:spcPts val="0"/>
              </a:spcBef>
              <a:spcAft>
                <a:spcPts val="2400"/>
              </a:spcAft>
              <a:buNone/>
              <a:defRPr/>
            </a:pPr>
            <a:r>
              <a:rPr lang="en-US" sz="2800" b="1" i="1" dirty="0">
                <a:effectLst>
                  <a:outerShdw blurRad="38100" dist="38100" dir="2700000" algn="tl">
                    <a:srgbClr val="000000">
                      <a:alpha val="43137"/>
                    </a:srgbClr>
                  </a:outerShdw>
                </a:effectLst>
              </a:rPr>
              <a:t>Sam Dawson</a:t>
            </a:r>
            <a:r>
              <a:rPr lang="en-US" sz="2800" dirty="0">
                <a:effectLst>
                  <a:outerShdw blurRad="38100" dist="38100" dir="2700000" algn="tl">
                    <a:srgbClr val="000000">
                      <a:alpha val="43137"/>
                    </a:srgbClr>
                  </a:outerShdw>
                </a:effectLst>
              </a:rPr>
              <a:t>:  “[T]he Jewish historian Josephus referred to the </a:t>
            </a:r>
            <a:r>
              <a:rPr lang="en-US" sz="2800" b="1" dirty="0">
                <a:solidFill>
                  <a:srgbClr val="FFFF00"/>
                </a:solidFill>
                <a:effectLst>
                  <a:outerShdw blurRad="38100" dist="38100" dir="2700000" algn="tl">
                    <a:srgbClr val="000000">
                      <a:alpha val="43137"/>
                    </a:srgbClr>
                  </a:outerShdw>
                </a:effectLst>
              </a:rPr>
              <a:t>nation</a:t>
            </a:r>
            <a:r>
              <a:rPr lang="en-US" sz="2800" dirty="0">
                <a:effectLst>
                  <a:outerShdw blurRad="38100" dist="38100" dir="2700000" algn="tl">
                    <a:srgbClr val="000000">
                      <a:alpha val="43137"/>
                    </a:srgbClr>
                  </a:outerShdw>
                </a:effectLst>
              </a:rPr>
              <a:t> of the Samaritans, the </a:t>
            </a:r>
            <a:r>
              <a:rPr lang="en-US" sz="2800" b="1" dirty="0">
                <a:solidFill>
                  <a:srgbClr val="FFFF00"/>
                </a:solidFill>
                <a:effectLst>
                  <a:outerShdw blurRad="38100" dist="38100" dir="2700000" algn="tl">
                    <a:srgbClr val="000000">
                      <a:alpha val="43137"/>
                    </a:srgbClr>
                  </a:outerShdw>
                </a:effectLst>
              </a:rPr>
              <a:t>nation</a:t>
            </a:r>
            <a:r>
              <a:rPr lang="en-US" sz="2800" dirty="0">
                <a:effectLst>
                  <a:outerShdw blurRad="38100" dist="38100" dir="2700000" algn="tl">
                    <a:srgbClr val="000000">
                      <a:alpha val="43137"/>
                    </a:srgbClr>
                  </a:outerShdw>
                </a:effectLst>
              </a:rPr>
              <a:t> of the Galileans, and the </a:t>
            </a:r>
            <a:r>
              <a:rPr lang="en-US" sz="2800" b="1" dirty="0">
                <a:solidFill>
                  <a:srgbClr val="FFFF00"/>
                </a:solidFill>
                <a:effectLst>
                  <a:outerShdw blurRad="38100" dist="38100" dir="2700000" algn="tl">
                    <a:srgbClr val="000000">
                      <a:alpha val="43137"/>
                    </a:srgbClr>
                  </a:outerShdw>
                </a:effectLst>
              </a:rPr>
              <a:t>nations</a:t>
            </a:r>
            <a:r>
              <a:rPr lang="en-US" sz="2800" dirty="0">
                <a:effectLst>
                  <a:outerShdw blurRad="38100" dist="38100" dir="2700000" algn="tl">
                    <a:srgbClr val="000000">
                      <a:alpha val="43137"/>
                    </a:srgbClr>
                  </a:outerShdw>
                </a:effectLst>
              </a:rPr>
              <a:t> of </a:t>
            </a:r>
            <a:r>
              <a:rPr lang="en-US" sz="2800" dirty="0" err="1">
                <a:effectLst>
                  <a:outerShdw blurRad="38100" dist="38100" dir="2700000" algn="tl">
                    <a:srgbClr val="000000">
                      <a:alpha val="43137"/>
                    </a:srgbClr>
                  </a:outerShdw>
                </a:effectLst>
              </a:rPr>
              <a:t>Idumea</a:t>
            </a:r>
            <a:r>
              <a:rPr lang="en-US" sz="2800" dirty="0">
                <a:effectLst>
                  <a:outerShdw blurRad="38100" dist="38100" dir="2700000" algn="tl">
                    <a:srgbClr val="000000">
                      <a:alpha val="43137"/>
                    </a:srgbClr>
                  </a:outerShdw>
                </a:effectLst>
              </a:rPr>
              <a:t>, </a:t>
            </a:r>
            <a:r>
              <a:rPr lang="en-US" sz="2800" dirty="0" err="1">
                <a:effectLst>
                  <a:outerShdw blurRad="38100" dist="38100" dir="2700000" algn="tl">
                    <a:srgbClr val="000000">
                      <a:alpha val="43137"/>
                    </a:srgbClr>
                  </a:outerShdw>
                </a:effectLst>
              </a:rPr>
              <a:t>Perea</a:t>
            </a:r>
            <a:r>
              <a:rPr lang="en-US" sz="2800" dirty="0">
                <a:effectLst>
                  <a:outerShdw blurRad="38100" dist="38100" dir="2700000" algn="tl">
                    <a:srgbClr val="000000">
                      <a:alpha val="43137"/>
                    </a:srgbClr>
                  </a:outerShdw>
                </a:effectLst>
              </a:rPr>
              <a:t>, </a:t>
            </a:r>
            <a:r>
              <a:rPr lang="en-US" sz="2800" dirty="0" err="1">
                <a:effectLst>
                  <a:outerShdw blurRad="38100" dist="38100" dir="2700000" algn="tl">
                    <a:srgbClr val="000000">
                      <a:alpha val="43137"/>
                    </a:srgbClr>
                  </a:outerShdw>
                </a:effectLst>
              </a:rPr>
              <a:t>Trachonitus</a:t>
            </a:r>
            <a:r>
              <a:rPr lang="en-US" sz="2800" dirty="0">
                <a:effectLst>
                  <a:outerShdw blurRad="38100" dist="38100" dir="2700000" algn="tl">
                    <a:srgbClr val="000000">
                      <a:alpha val="43137"/>
                    </a:srgbClr>
                  </a:outerShdw>
                </a:effectLst>
              </a:rPr>
              <a:t>, </a:t>
            </a:r>
            <a:r>
              <a:rPr lang="en-US" sz="2800" dirty="0" err="1">
                <a:effectLst>
                  <a:outerShdw blurRad="38100" dist="38100" dir="2700000" algn="tl">
                    <a:srgbClr val="000000">
                      <a:alpha val="43137"/>
                    </a:srgbClr>
                  </a:outerShdw>
                </a:effectLst>
              </a:rPr>
              <a:t>Iturea</a:t>
            </a:r>
            <a:r>
              <a:rPr lang="en-US" sz="2800" dirty="0">
                <a:effectLst>
                  <a:outerShdw blurRad="38100" dist="38100" dir="2700000" algn="tl">
                    <a:srgbClr val="000000">
                      <a:alpha val="43137"/>
                    </a:srgbClr>
                  </a:outerShdw>
                </a:effectLst>
              </a:rPr>
              <a:t>, and Abilene.  Judea was spoken of as a </a:t>
            </a:r>
            <a:r>
              <a:rPr lang="en-US" sz="2800" b="1" dirty="0">
                <a:solidFill>
                  <a:srgbClr val="FFFF00"/>
                </a:solidFill>
                <a:effectLst>
                  <a:outerShdw blurRad="38100" dist="38100" dir="2700000" algn="tl">
                    <a:srgbClr val="000000">
                      <a:alpha val="43137"/>
                    </a:srgbClr>
                  </a:outerShdw>
                </a:effectLst>
              </a:rPr>
              <a:t>distinct nation</a:t>
            </a:r>
            <a:r>
              <a:rPr lang="en-US" sz="2800" dirty="0">
                <a:effectLst>
                  <a:outerShdw blurRad="38100" dist="38100" dir="2700000" algn="tl">
                    <a:srgbClr val="000000">
                      <a:alpha val="43137"/>
                    </a:srgbClr>
                  </a:outerShdw>
                </a:effectLst>
              </a:rPr>
              <a:t>, with a king of its own.”  </a:t>
            </a:r>
            <a:r>
              <a:rPr lang="en-US" sz="2000" dirty="0">
                <a:effectLst>
                  <a:outerShdw blurRad="38100" dist="38100" dir="2700000" algn="tl">
                    <a:srgbClr val="000000">
                      <a:alpha val="43137"/>
                    </a:srgbClr>
                  </a:outerShdw>
                </a:effectLst>
              </a:rPr>
              <a:t>(</a:t>
            </a:r>
            <a:r>
              <a:rPr lang="en-US" sz="2000" i="1" dirty="0">
                <a:effectLst>
                  <a:outerShdw blurRad="38100" dist="38100" dir="2700000" algn="tl">
                    <a:srgbClr val="000000">
                      <a:alpha val="43137"/>
                    </a:srgbClr>
                  </a:outerShdw>
                </a:effectLst>
              </a:rPr>
              <a:t>Essays on Eschatology</a:t>
            </a:r>
            <a:r>
              <a:rPr lang="en-US" sz="2000" dirty="0">
                <a:effectLst>
                  <a:outerShdw blurRad="38100" dist="38100" dir="2700000" algn="tl">
                    <a:srgbClr val="000000">
                      <a:alpha val="43137"/>
                    </a:srgbClr>
                  </a:outerShdw>
                </a:effectLst>
              </a:rPr>
              <a:t>, 74</a:t>
            </a:r>
            <a:r>
              <a:rPr lang="en-US" sz="2000" dirty="0" smtClean="0">
                <a:effectLst>
                  <a:outerShdw blurRad="38100" dist="38100" dir="2700000" algn="tl">
                    <a:srgbClr val="000000">
                      <a:alpha val="43137"/>
                    </a:srgbClr>
                  </a:outerShdw>
                </a:effectLst>
              </a:rPr>
              <a:t>)</a:t>
            </a:r>
          </a:p>
        </p:txBody>
      </p:sp>
      <p:sp>
        <p:nvSpPr>
          <p:cNvPr id="7" name="Slide Number Placeholder 6"/>
          <p:cNvSpPr>
            <a:spLocks noGrp="1"/>
          </p:cNvSpPr>
          <p:nvPr>
            <p:ph type="sldNum" sz="quarter" idx="12"/>
          </p:nvPr>
        </p:nvSpPr>
        <p:spPr/>
        <p:txBody>
          <a:bodyPr/>
          <a:lstStyle/>
          <a:p>
            <a:pPr>
              <a:defRPr/>
            </a:pPr>
            <a:fld id="{57EB8F9A-F809-40F9-9EF1-127337CB8CD4}" type="slidenum">
              <a:rPr lang="en-US" smtClean="0">
                <a:solidFill>
                  <a:prstClr val="white"/>
                </a:solidFill>
              </a:rPr>
              <a:pPr>
                <a:defRPr/>
              </a:pPr>
              <a:t>414</a:t>
            </a:fld>
            <a:endParaRPr lang="en-US">
              <a:solidFill>
                <a:prstClr val="white"/>
              </a:solidFill>
            </a:endParaRPr>
          </a:p>
        </p:txBody>
      </p:sp>
      <p:sp>
        <p:nvSpPr>
          <p:cNvPr id="3" name="Footer Placeholder 2"/>
          <p:cNvSpPr>
            <a:spLocks noGrp="1"/>
          </p:cNvSpPr>
          <p:nvPr>
            <p:ph type="ftr" sz="quarter" idx="11"/>
          </p:nvPr>
        </p:nvSpPr>
        <p:spPr/>
        <p:txBody>
          <a:bodyPr/>
          <a:lstStyle/>
          <a:p>
            <a:pPr>
              <a:defRPr/>
            </a:pPr>
            <a:r>
              <a:rPr lang="en-US" smtClean="0"/>
              <a:t>Kevin Kay</a:t>
            </a:r>
            <a:endParaRPr lang="en-US"/>
          </a:p>
        </p:txBody>
      </p:sp>
      <p:sp>
        <p:nvSpPr>
          <p:cNvPr id="2" name="Rounded Rectangular Callout 1"/>
          <p:cNvSpPr/>
          <p:nvPr/>
        </p:nvSpPr>
        <p:spPr bwMode="auto">
          <a:xfrm>
            <a:off x="533400" y="3276600"/>
            <a:ext cx="8229600" cy="2590800"/>
          </a:xfrm>
          <a:prstGeom prst="wedgeRoundRectCallout">
            <a:avLst>
              <a:gd name="adj1" fmla="val -2578"/>
              <a:gd name="adj2" fmla="val -76912"/>
              <a:gd name="adj3" fmla="val 16667"/>
            </a:avLst>
          </a:prstGeom>
          <a:solidFill>
            <a:schemeClr val="tx2">
              <a:lumMod val="50000"/>
            </a:schemeClr>
          </a:solidFill>
          <a:ln w="9525" cap="flat" cmpd="sng" algn="ctr">
            <a:noFill/>
            <a:prstDash val="solid"/>
            <a:round/>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91440" tIns="45720" rIns="91440" bIns="45720" numCol="1" rtlCol="0" anchor="ctr" anchorCtr="0" compatLnSpc="1">
            <a:prstTxWarp prst="textNoShape">
              <a:avLst/>
            </a:prstTxWarp>
          </a:bodyPr>
          <a:lstStyle/>
          <a:p>
            <a:pPr eaLnBrk="0" hangingPunct="0"/>
            <a:r>
              <a:rPr lang="en-US" sz="2800" b="1" dirty="0" smtClean="0">
                <a:latin typeface="Arial" charset="0"/>
              </a:rPr>
              <a:t>Lk. </a:t>
            </a:r>
            <a:r>
              <a:rPr lang="en-US" sz="2800" b="1" dirty="0">
                <a:latin typeface="Arial" charset="0"/>
              </a:rPr>
              <a:t>21:24</a:t>
            </a:r>
            <a:r>
              <a:rPr lang="en-US" sz="2800" b="1" dirty="0" smtClean="0">
                <a:latin typeface="Arial" charset="0"/>
              </a:rPr>
              <a:t>:  </a:t>
            </a:r>
            <a:r>
              <a:rPr lang="en-US" sz="2800" dirty="0" smtClean="0">
                <a:latin typeface="Arial" charset="0"/>
              </a:rPr>
              <a:t>And </a:t>
            </a:r>
            <a:r>
              <a:rPr lang="en-US" sz="2800" dirty="0">
                <a:latin typeface="Arial" charset="0"/>
              </a:rPr>
              <a:t>they will fall by the edge of the sword, and be led away captive into </a:t>
            </a:r>
            <a:r>
              <a:rPr lang="en-US" sz="2800" b="1" dirty="0">
                <a:solidFill>
                  <a:srgbClr val="FFFF00"/>
                </a:solidFill>
                <a:latin typeface="Arial" charset="0"/>
              </a:rPr>
              <a:t>all nations</a:t>
            </a:r>
            <a:r>
              <a:rPr lang="en-US" sz="2800" dirty="0">
                <a:latin typeface="Arial" charset="0"/>
              </a:rPr>
              <a:t>. And Jerusalem will be trampled by Gentiles until the times of the Gentiles are fulfilled.</a:t>
            </a:r>
          </a:p>
        </p:txBody>
      </p:sp>
    </p:spTree>
    <p:extLst>
      <p:ext uri="{BB962C8B-B14F-4D97-AF65-F5344CB8AC3E}">
        <p14:creationId xmlns:p14="http://schemas.microsoft.com/office/powerpoint/2010/main" val="1794944759"/>
      </p:ext>
    </p:extLst>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up)">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4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solidFill>
                  <a:srgbClr val="FF0000"/>
                </a:solidFill>
              </a:rPr>
              <a:t>“All Nation”</a:t>
            </a:r>
            <a:br>
              <a:rPr lang="en-US" dirty="0">
                <a:solidFill>
                  <a:srgbClr val="FF0000"/>
                </a:solidFill>
              </a:rPr>
            </a:br>
            <a:r>
              <a:rPr lang="en-US" sz="3000" dirty="0">
                <a:solidFill>
                  <a:srgbClr val="FF0000"/>
                </a:solidFill>
                <a:latin typeface="+mn-lt"/>
              </a:rPr>
              <a:t>(Mt. 25:31-32)</a:t>
            </a:r>
            <a:endParaRPr lang="en-US" sz="3000" dirty="0">
              <a:latin typeface="+mn-lt"/>
            </a:endParaRPr>
          </a:p>
        </p:txBody>
      </p:sp>
      <p:sp>
        <p:nvSpPr>
          <p:cNvPr id="3" name="Content Placeholder 2"/>
          <p:cNvSpPr>
            <a:spLocks noGrp="1"/>
          </p:cNvSpPr>
          <p:nvPr>
            <p:ph idx="1"/>
          </p:nvPr>
        </p:nvSpPr>
        <p:spPr/>
        <p:txBody>
          <a:bodyPr/>
          <a:lstStyle/>
          <a:p>
            <a:pPr marL="457200" indent="-457200">
              <a:spcBef>
                <a:spcPts val="0"/>
              </a:spcBef>
              <a:spcAft>
                <a:spcPts val="2400"/>
              </a:spcAft>
            </a:pPr>
            <a:r>
              <a:rPr lang="en-US" sz="2800" dirty="0">
                <a:effectLst>
                  <a:outerShdw blurRad="38100" dist="38100" dir="2700000" algn="tl">
                    <a:srgbClr val="000000">
                      <a:alpha val="43137"/>
                    </a:srgbClr>
                  </a:outerShdw>
                </a:effectLst>
              </a:rPr>
              <a:t>Jesus spoke of </a:t>
            </a:r>
            <a:r>
              <a:rPr lang="en-US" sz="2800" b="1" dirty="0">
                <a:solidFill>
                  <a:srgbClr val="FFFF00"/>
                </a:solidFill>
                <a:effectLst>
                  <a:outerShdw blurRad="38100" dist="38100" dir="2700000" algn="tl">
                    <a:srgbClr val="000000">
                      <a:alpha val="43137"/>
                    </a:srgbClr>
                  </a:outerShdw>
                </a:effectLst>
              </a:rPr>
              <a:t>“nations”</a:t>
            </a:r>
            <a:r>
              <a:rPr lang="en-US" sz="2800" dirty="0">
                <a:solidFill>
                  <a:srgbClr val="FFFF00"/>
                </a:solidFill>
                <a:effectLst>
                  <a:outerShdw blurRad="38100" dist="38100" dir="2700000" algn="tl">
                    <a:srgbClr val="000000">
                      <a:alpha val="43137"/>
                    </a:srgbClr>
                  </a:outerShdw>
                </a:effectLst>
              </a:rPr>
              <a:t> </a:t>
            </a:r>
            <a:r>
              <a:rPr lang="en-US" sz="2800" dirty="0">
                <a:effectLst>
                  <a:outerShdw blurRad="38100" dist="38100" dir="2700000" algn="tl">
                    <a:srgbClr val="000000">
                      <a:alpha val="43137"/>
                    </a:srgbClr>
                  </a:outerShdw>
                </a:effectLst>
              </a:rPr>
              <a:t>in connection with the destruction of Jerusalem  (Mt. 24:7, 9, 14; Mk. 13:8, 10; Lk. 21:10, </a:t>
            </a:r>
            <a:r>
              <a:rPr lang="en-US" sz="2800" dirty="0" smtClean="0">
                <a:effectLst>
                  <a:outerShdw blurRad="38100" dist="38100" dir="2700000" algn="tl">
                    <a:srgbClr val="000000">
                      <a:alpha val="43137"/>
                    </a:srgbClr>
                  </a:outerShdw>
                </a:effectLst>
              </a:rPr>
              <a:t>25)</a:t>
            </a:r>
          </a:p>
          <a:p>
            <a:pPr marL="457200" indent="-457200">
              <a:spcBef>
                <a:spcPts val="0"/>
              </a:spcBef>
              <a:spcAft>
                <a:spcPts val="2400"/>
              </a:spcAft>
            </a:pPr>
            <a:r>
              <a:rPr lang="en-US" sz="2800" dirty="0">
                <a:effectLst>
                  <a:outerShdw blurRad="38100" dist="38100" dir="2700000" algn="tl">
                    <a:srgbClr val="000000">
                      <a:alpha val="43137"/>
                    </a:srgbClr>
                  </a:outerShdw>
                </a:effectLst>
              </a:rPr>
              <a:t>Joel prophesied a judgment of </a:t>
            </a:r>
            <a:r>
              <a:rPr lang="en-US" sz="2800" b="1" dirty="0">
                <a:solidFill>
                  <a:srgbClr val="FFFF00"/>
                </a:solidFill>
                <a:effectLst>
                  <a:outerShdw blurRad="38100" dist="38100" dir="2700000" algn="tl">
                    <a:srgbClr val="000000">
                      <a:alpha val="43137"/>
                    </a:srgbClr>
                  </a:outerShdw>
                </a:effectLst>
              </a:rPr>
              <a:t>all nations </a:t>
            </a:r>
            <a:r>
              <a:rPr lang="en-US" sz="2800" dirty="0">
                <a:effectLst>
                  <a:outerShdw blurRad="38100" dist="38100" dir="2700000" algn="tl">
                    <a:srgbClr val="000000">
                      <a:alpha val="43137"/>
                    </a:srgbClr>
                  </a:outerShdw>
                </a:effectLst>
              </a:rPr>
              <a:t>(Joel 3:2, 11-12) after the Spirit was poured out “before the coming of the great and awesome day of the Lord”  (Joel 2:28-32)  </a:t>
            </a:r>
            <a:r>
              <a:rPr lang="en-US" sz="2000" dirty="0">
                <a:effectLst>
                  <a:outerShdw blurRad="38100" dist="38100" dir="2700000" algn="tl">
                    <a:srgbClr val="000000">
                      <a:alpha val="43137"/>
                    </a:srgbClr>
                  </a:outerShdw>
                </a:effectLst>
              </a:rPr>
              <a:t>(Dawson, </a:t>
            </a:r>
            <a:r>
              <a:rPr lang="en-US" sz="2000" i="1" dirty="0">
                <a:effectLst>
                  <a:outerShdw blurRad="38100" dist="38100" dir="2700000" algn="tl">
                    <a:srgbClr val="000000">
                      <a:alpha val="43137"/>
                    </a:srgbClr>
                  </a:outerShdw>
                </a:effectLst>
              </a:rPr>
              <a:t>Essays on Eschatology</a:t>
            </a:r>
            <a:r>
              <a:rPr lang="en-US" sz="2000" dirty="0">
                <a:effectLst>
                  <a:outerShdw blurRad="38100" dist="38100" dir="2700000" algn="tl">
                    <a:srgbClr val="000000">
                      <a:alpha val="43137"/>
                    </a:srgbClr>
                  </a:outerShdw>
                </a:effectLst>
              </a:rPr>
              <a:t>, </a:t>
            </a:r>
            <a:r>
              <a:rPr lang="en-US" sz="2000" dirty="0" smtClean="0">
                <a:effectLst>
                  <a:outerShdw blurRad="38100" dist="38100" dir="2700000" algn="tl">
                    <a:srgbClr val="000000">
                      <a:alpha val="43137"/>
                    </a:srgbClr>
                  </a:outerShdw>
                </a:effectLst>
              </a:rPr>
              <a:t>78-81)</a:t>
            </a:r>
            <a:endParaRPr lang="en-US" sz="2800" dirty="0" smtClean="0">
              <a:effectLst>
                <a:outerShdw blurRad="38100" dist="38100" dir="2700000" algn="tl">
                  <a:srgbClr val="000000">
                    <a:alpha val="43137"/>
                  </a:srgbClr>
                </a:outerShdw>
              </a:effectLst>
            </a:endParaRPr>
          </a:p>
          <a:p>
            <a:pPr marL="457200" indent="-457200"/>
            <a:endParaRPr lang="en-US" sz="2800" dirty="0"/>
          </a:p>
        </p:txBody>
      </p:sp>
      <p:sp>
        <p:nvSpPr>
          <p:cNvPr id="4" name="Slide Number Placeholder 3"/>
          <p:cNvSpPr>
            <a:spLocks noGrp="1"/>
          </p:cNvSpPr>
          <p:nvPr>
            <p:ph type="sldNum" sz="quarter" idx="12"/>
          </p:nvPr>
        </p:nvSpPr>
        <p:spPr/>
        <p:txBody>
          <a:bodyPr/>
          <a:lstStyle/>
          <a:p>
            <a:pPr>
              <a:defRPr/>
            </a:pPr>
            <a:fld id="{A4F3638C-56A7-4D86-A7E5-624150A63992}" type="slidenum">
              <a:rPr lang="en-US" smtClean="0"/>
              <a:pPr>
                <a:defRPr/>
              </a:pPr>
              <a:t>415</a:t>
            </a:fld>
            <a:endParaRPr lang="en-US"/>
          </a:p>
        </p:txBody>
      </p:sp>
      <p:sp>
        <p:nvSpPr>
          <p:cNvPr id="6" name="Footer Placeholder 5"/>
          <p:cNvSpPr>
            <a:spLocks noGrp="1"/>
          </p:cNvSpPr>
          <p:nvPr>
            <p:ph type="ftr" sz="quarter" idx="11"/>
          </p:nvPr>
        </p:nvSpPr>
        <p:spPr/>
        <p:txBody>
          <a:bodyPr/>
          <a:lstStyle/>
          <a:p>
            <a:pPr>
              <a:defRPr/>
            </a:pPr>
            <a:r>
              <a:rPr lang="en-US" smtClean="0"/>
              <a:t>Sam Dawson</a:t>
            </a:r>
            <a:endParaRPr lang="en-US"/>
          </a:p>
        </p:txBody>
      </p:sp>
    </p:spTree>
    <p:extLst>
      <p:ext uri="{BB962C8B-B14F-4D97-AF65-F5344CB8AC3E}">
        <p14:creationId xmlns:p14="http://schemas.microsoft.com/office/powerpoint/2010/main" val="3446957954"/>
      </p:ext>
    </p:extLst>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par>
    </p:tnLst>
  </p:timing>
</p:sld>
</file>

<file path=ppt/slides/slide4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7"/>
          <p:cNvSpPr>
            <a:spLocks noGrp="1"/>
          </p:cNvSpPr>
          <p:nvPr>
            <p:ph type="title"/>
          </p:nvPr>
        </p:nvSpPr>
        <p:spPr/>
        <p:txBody>
          <a:bodyPr/>
          <a:lstStyle/>
          <a:p>
            <a:pPr>
              <a:defRPr/>
            </a:pPr>
            <a:r>
              <a:rPr lang="en-US" sz="4200" dirty="0" smtClean="0"/>
              <a:t>Judgment On “All Nations”</a:t>
            </a:r>
            <a:br>
              <a:rPr lang="en-US" sz="4200" dirty="0" smtClean="0"/>
            </a:br>
            <a:r>
              <a:rPr lang="en-US" sz="3000" dirty="0" smtClean="0">
                <a:latin typeface="+mn-lt"/>
              </a:rPr>
              <a:t>(Joel 3:2, 11-12)</a:t>
            </a:r>
            <a:endParaRPr lang="en-US" sz="3000" dirty="0">
              <a:latin typeface="+mn-lt"/>
            </a:endParaRPr>
          </a:p>
        </p:txBody>
      </p:sp>
      <p:sp>
        <p:nvSpPr>
          <p:cNvPr id="9" name="Content Placeholder 8"/>
          <p:cNvSpPr>
            <a:spLocks noGrp="1"/>
          </p:cNvSpPr>
          <p:nvPr>
            <p:ph idx="1"/>
          </p:nvPr>
        </p:nvSpPr>
        <p:spPr>
          <a:xfrm>
            <a:off x="457200" y="1676400"/>
            <a:ext cx="8229600" cy="4572000"/>
          </a:xfrm>
        </p:spPr>
        <p:txBody>
          <a:bodyPr/>
          <a:lstStyle/>
          <a:p>
            <a:pPr marL="457200" lvl="3" indent="-457200" hangingPunct="0">
              <a:spcBef>
                <a:spcPts val="0"/>
              </a:spcBef>
              <a:spcAft>
                <a:spcPts val="2400"/>
              </a:spcAft>
              <a:buClr>
                <a:schemeClr val="hlink"/>
              </a:buClr>
              <a:buSzPct val="90000"/>
              <a:buBlip>
                <a:blip r:embed="rId4"/>
              </a:buBlip>
            </a:pPr>
            <a:r>
              <a:rPr lang="en-US" sz="2800" dirty="0">
                <a:effectLst>
                  <a:outerShdw blurRad="38100" dist="38100" dir="2700000" algn="tl">
                    <a:srgbClr val="000000">
                      <a:alpha val="43137"/>
                    </a:srgbClr>
                  </a:outerShdw>
                </a:effectLst>
              </a:rPr>
              <a:t>After </a:t>
            </a:r>
            <a:r>
              <a:rPr lang="en-US" sz="2800" b="1" dirty="0">
                <a:solidFill>
                  <a:srgbClr val="FFFF00"/>
                </a:solidFill>
                <a:effectLst>
                  <a:outerShdw blurRad="38100" dist="38100" dir="2700000" algn="tl">
                    <a:srgbClr val="000000">
                      <a:alpha val="43137"/>
                    </a:srgbClr>
                  </a:outerShdw>
                </a:effectLst>
              </a:rPr>
              <a:t>the return </a:t>
            </a:r>
            <a:r>
              <a:rPr lang="en-US" sz="2800" dirty="0">
                <a:effectLst>
                  <a:outerShdw blurRad="38100" dist="38100" dir="2700000" algn="tl">
                    <a:srgbClr val="000000">
                      <a:alpha val="43137"/>
                    </a:srgbClr>
                  </a:outerShdw>
                </a:effectLst>
              </a:rPr>
              <a:t>of the captives from Babylonian Captivity, not in AD 70  </a:t>
            </a:r>
            <a:r>
              <a:rPr lang="en-US" sz="2800" dirty="0" smtClean="0">
                <a:effectLst>
                  <a:outerShdw blurRad="38100" dist="38100" dir="2700000" algn="tl">
                    <a:srgbClr val="000000">
                      <a:alpha val="43137"/>
                    </a:srgbClr>
                  </a:outerShdw>
                </a:effectLst>
              </a:rPr>
              <a:t>(v. 1</a:t>
            </a:r>
            <a:r>
              <a:rPr lang="en-US" sz="2800" dirty="0">
                <a:effectLst>
                  <a:outerShdw blurRad="38100" dist="38100" dir="2700000" algn="tl">
                    <a:srgbClr val="000000">
                      <a:alpha val="43137"/>
                    </a:srgbClr>
                  </a:outerShdw>
                </a:effectLst>
              </a:rPr>
              <a:t>)</a:t>
            </a:r>
          </a:p>
          <a:p>
            <a:pPr marL="457200" lvl="3" indent="-457200" hangingPunct="0">
              <a:spcBef>
                <a:spcPts val="0"/>
              </a:spcBef>
              <a:spcAft>
                <a:spcPts val="2400"/>
              </a:spcAft>
              <a:buClr>
                <a:schemeClr val="hlink"/>
              </a:buClr>
              <a:buSzPct val="90000"/>
              <a:buBlip>
                <a:blip r:embed="rId4"/>
              </a:buBlip>
            </a:pPr>
            <a:r>
              <a:rPr lang="en-US" sz="2800" dirty="0">
                <a:effectLst>
                  <a:outerShdw blurRad="38100" dist="38100" dir="2700000" algn="tl">
                    <a:srgbClr val="000000">
                      <a:alpha val="43137"/>
                    </a:srgbClr>
                  </a:outerShdw>
                </a:effectLst>
              </a:rPr>
              <a:t>On account of </a:t>
            </a:r>
            <a:r>
              <a:rPr lang="en-US" sz="2800" b="1" dirty="0">
                <a:solidFill>
                  <a:srgbClr val="FFFF00"/>
                </a:solidFill>
                <a:effectLst>
                  <a:outerShdw blurRad="38100" dist="38100" dir="2700000" algn="tl">
                    <a:srgbClr val="000000">
                      <a:alpha val="43137"/>
                    </a:srgbClr>
                  </a:outerShdw>
                </a:effectLst>
              </a:rPr>
              <a:t>God’s people Israel</a:t>
            </a:r>
            <a:r>
              <a:rPr lang="en-US" sz="2800" dirty="0">
                <a:effectLst>
                  <a:outerShdw blurRad="38100" dist="38100" dir="2700000" algn="tl">
                    <a:srgbClr val="000000">
                      <a:alpha val="43137"/>
                    </a:srgbClr>
                  </a:outerShdw>
                </a:effectLst>
              </a:rPr>
              <a:t>  </a:t>
            </a:r>
            <a:r>
              <a:rPr lang="en-US" sz="2800" dirty="0" smtClean="0">
                <a:effectLst>
                  <a:outerShdw blurRad="38100" dist="38100" dir="2700000" algn="tl">
                    <a:srgbClr val="000000">
                      <a:alpha val="43137"/>
                    </a:srgbClr>
                  </a:outerShdw>
                </a:effectLst>
              </a:rPr>
              <a:t>(</a:t>
            </a:r>
            <a:r>
              <a:rPr lang="en-US" sz="2800" dirty="0">
                <a:effectLst>
                  <a:outerShdw blurRad="38100" dist="38100" dir="2700000" algn="tl">
                    <a:srgbClr val="000000">
                      <a:alpha val="43137"/>
                    </a:srgbClr>
                  </a:outerShdw>
                </a:effectLst>
              </a:rPr>
              <a:t>v. </a:t>
            </a:r>
            <a:r>
              <a:rPr lang="en-US" sz="2800" dirty="0" smtClean="0">
                <a:effectLst>
                  <a:outerShdw blurRad="38100" dist="38100" dir="2700000" algn="tl">
                    <a:srgbClr val="000000">
                      <a:alpha val="43137"/>
                    </a:srgbClr>
                  </a:outerShdw>
                </a:effectLst>
              </a:rPr>
              <a:t>2</a:t>
            </a:r>
            <a:r>
              <a:rPr lang="en-US" sz="2800" dirty="0">
                <a:effectLst>
                  <a:outerShdw blurRad="38100" dist="38100" dir="2700000" algn="tl">
                    <a:srgbClr val="000000">
                      <a:alpha val="43137"/>
                    </a:srgbClr>
                  </a:outerShdw>
                </a:effectLst>
              </a:rPr>
              <a:t>)</a:t>
            </a:r>
          </a:p>
          <a:p>
            <a:pPr marL="457200" lvl="3" indent="-457200" hangingPunct="0">
              <a:spcBef>
                <a:spcPts val="0"/>
              </a:spcBef>
              <a:spcAft>
                <a:spcPts val="2400"/>
              </a:spcAft>
              <a:buClr>
                <a:schemeClr val="hlink"/>
              </a:buClr>
              <a:buSzPct val="90000"/>
              <a:buBlip>
                <a:blip r:embed="rId4"/>
              </a:buBlip>
            </a:pPr>
            <a:r>
              <a:rPr lang="en-US" sz="2800" dirty="0">
                <a:effectLst>
                  <a:outerShdw blurRad="38100" dist="38100" dir="2700000" algn="tl">
                    <a:srgbClr val="000000">
                      <a:alpha val="43137"/>
                    </a:srgbClr>
                  </a:outerShdw>
                </a:effectLst>
              </a:rPr>
              <a:t>On the </a:t>
            </a:r>
            <a:r>
              <a:rPr lang="en-US" sz="2800" b="1" dirty="0">
                <a:solidFill>
                  <a:srgbClr val="FFFF00"/>
                </a:solidFill>
                <a:effectLst>
                  <a:outerShdw blurRad="38100" dist="38100" dir="2700000" algn="tl">
                    <a:srgbClr val="000000">
                      <a:alpha val="43137"/>
                    </a:srgbClr>
                  </a:outerShdw>
                </a:effectLst>
              </a:rPr>
              <a:t>nations</a:t>
            </a:r>
            <a:r>
              <a:rPr lang="en-US" sz="2800" dirty="0">
                <a:effectLst>
                  <a:outerShdw blurRad="38100" dist="38100" dir="2700000" algn="tl">
                    <a:srgbClr val="000000">
                      <a:alpha val="43137"/>
                    </a:srgbClr>
                  </a:outerShdw>
                </a:effectLst>
              </a:rPr>
              <a:t> that had </a:t>
            </a:r>
            <a:r>
              <a:rPr lang="en-US" sz="2800" b="1" dirty="0">
                <a:solidFill>
                  <a:srgbClr val="FFFF00"/>
                </a:solidFill>
                <a:effectLst>
                  <a:outerShdw blurRad="38100" dist="38100" dir="2700000" algn="tl">
                    <a:srgbClr val="000000">
                      <a:alpha val="43137"/>
                    </a:srgbClr>
                  </a:outerShdw>
                </a:effectLst>
              </a:rPr>
              <a:t>scattered Israel  </a:t>
            </a:r>
            <a:r>
              <a:rPr lang="en-US" sz="2800" dirty="0" smtClean="0">
                <a:effectLst>
                  <a:outerShdw blurRad="38100" dist="38100" dir="2700000" algn="tl">
                    <a:srgbClr val="000000">
                      <a:alpha val="43137"/>
                    </a:srgbClr>
                  </a:outerShdw>
                </a:effectLst>
              </a:rPr>
              <a:t>(</a:t>
            </a:r>
            <a:r>
              <a:rPr lang="en-US" sz="2800" dirty="0">
                <a:effectLst>
                  <a:outerShdw blurRad="38100" dist="38100" dir="2700000" algn="tl">
                    <a:srgbClr val="000000">
                      <a:alpha val="43137"/>
                    </a:srgbClr>
                  </a:outerShdw>
                </a:effectLst>
              </a:rPr>
              <a:t>v. </a:t>
            </a:r>
            <a:r>
              <a:rPr lang="en-US" sz="2800" dirty="0" smtClean="0">
                <a:effectLst>
                  <a:outerShdw blurRad="38100" dist="38100" dir="2700000" algn="tl">
                    <a:srgbClr val="000000">
                      <a:alpha val="43137"/>
                    </a:srgbClr>
                  </a:outerShdw>
                </a:effectLst>
              </a:rPr>
              <a:t>2</a:t>
            </a:r>
            <a:r>
              <a:rPr lang="en-US" sz="2800" dirty="0">
                <a:effectLst>
                  <a:outerShdw blurRad="38100" dist="38100" dir="2700000" algn="tl">
                    <a:srgbClr val="000000">
                      <a:alpha val="43137"/>
                    </a:srgbClr>
                  </a:outerShdw>
                </a:effectLst>
              </a:rPr>
              <a:t>)</a:t>
            </a:r>
          </a:p>
          <a:p>
            <a:pPr marL="457200" lvl="3" indent="-457200" hangingPunct="0">
              <a:spcBef>
                <a:spcPts val="0"/>
              </a:spcBef>
              <a:spcAft>
                <a:spcPts val="2400"/>
              </a:spcAft>
              <a:buClr>
                <a:schemeClr val="hlink"/>
              </a:buClr>
              <a:buSzPct val="90000"/>
              <a:buBlip>
                <a:blip r:embed="rId4"/>
              </a:buBlip>
            </a:pPr>
            <a:r>
              <a:rPr lang="en-US" sz="2800" dirty="0">
                <a:effectLst>
                  <a:outerShdw blurRad="38100" dist="38100" dir="2700000" algn="tl">
                    <a:srgbClr val="000000">
                      <a:alpha val="43137"/>
                    </a:srgbClr>
                  </a:outerShdw>
                </a:effectLst>
              </a:rPr>
              <a:t>On </a:t>
            </a:r>
            <a:r>
              <a:rPr lang="en-US" sz="2800" b="1" dirty="0">
                <a:solidFill>
                  <a:srgbClr val="FFFF00"/>
                </a:solidFill>
                <a:effectLst>
                  <a:outerShdw blurRad="38100" dist="38100" dir="2700000" algn="tl">
                    <a:srgbClr val="000000">
                      <a:alpha val="43137"/>
                    </a:srgbClr>
                  </a:outerShdw>
                </a:effectLst>
              </a:rPr>
              <a:t>Tyre</a:t>
            </a:r>
            <a:r>
              <a:rPr lang="en-US" sz="2800" dirty="0">
                <a:effectLst>
                  <a:outerShdw blurRad="38100" dist="38100" dir="2700000" algn="tl">
                    <a:srgbClr val="000000">
                      <a:alpha val="43137"/>
                    </a:srgbClr>
                  </a:outerShdw>
                </a:effectLst>
              </a:rPr>
              <a:t>, </a:t>
            </a:r>
            <a:r>
              <a:rPr lang="en-US" sz="2800" b="1" dirty="0">
                <a:solidFill>
                  <a:srgbClr val="FFFF00"/>
                </a:solidFill>
                <a:effectLst>
                  <a:outerShdw blurRad="38100" dist="38100" dir="2700000" algn="tl">
                    <a:srgbClr val="000000">
                      <a:alpha val="43137"/>
                    </a:srgbClr>
                  </a:outerShdw>
                </a:effectLst>
              </a:rPr>
              <a:t>Sidon</a:t>
            </a:r>
            <a:r>
              <a:rPr lang="en-US" sz="2800" dirty="0">
                <a:effectLst>
                  <a:outerShdw blurRad="38100" dist="38100" dir="2700000" algn="tl">
                    <a:srgbClr val="000000">
                      <a:alpha val="43137"/>
                    </a:srgbClr>
                  </a:outerShdw>
                </a:effectLst>
              </a:rPr>
              <a:t> and </a:t>
            </a:r>
            <a:r>
              <a:rPr lang="en-US" sz="2800" b="1" dirty="0">
                <a:solidFill>
                  <a:srgbClr val="FFFF00"/>
                </a:solidFill>
                <a:effectLst>
                  <a:outerShdw blurRad="38100" dist="38100" dir="2700000" algn="tl">
                    <a:srgbClr val="000000">
                      <a:alpha val="43137"/>
                    </a:srgbClr>
                  </a:outerShdw>
                </a:effectLst>
              </a:rPr>
              <a:t>Philistia</a:t>
            </a:r>
            <a:r>
              <a:rPr lang="en-US" sz="2800" dirty="0">
                <a:effectLst>
                  <a:outerShdw blurRad="38100" dist="38100" dir="2700000" algn="tl">
                    <a:srgbClr val="000000">
                      <a:alpha val="43137"/>
                    </a:srgbClr>
                  </a:outerShdw>
                </a:effectLst>
              </a:rPr>
              <a:t>  </a:t>
            </a:r>
            <a:r>
              <a:rPr lang="en-US" sz="2800" dirty="0" smtClean="0">
                <a:effectLst>
                  <a:outerShdw blurRad="38100" dist="38100" dir="2700000" algn="tl">
                    <a:srgbClr val="000000">
                      <a:alpha val="43137"/>
                    </a:srgbClr>
                  </a:outerShdw>
                </a:effectLst>
              </a:rPr>
              <a:t>(</a:t>
            </a:r>
            <a:r>
              <a:rPr lang="en-US" sz="2800" dirty="0">
                <a:effectLst>
                  <a:outerShdw blurRad="38100" dist="38100" dir="2700000" algn="tl">
                    <a:srgbClr val="000000">
                      <a:alpha val="43137"/>
                    </a:srgbClr>
                  </a:outerShdw>
                </a:effectLst>
              </a:rPr>
              <a:t>v. </a:t>
            </a:r>
            <a:r>
              <a:rPr lang="en-US" sz="2800" dirty="0" smtClean="0">
                <a:effectLst>
                  <a:outerShdw blurRad="38100" dist="38100" dir="2700000" algn="tl">
                    <a:srgbClr val="000000">
                      <a:alpha val="43137"/>
                    </a:srgbClr>
                  </a:outerShdw>
                </a:effectLst>
              </a:rPr>
              <a:t>4</a:t>
            </a:r>
            <a:r>
              <a:rPr lang="en-US" sz="2800" dirty="0">
                <a:effectLst>
                  <a:outerShdw blurRad="38100" dist="38100" dir="2700000" algn="tl">
                    <a:srgbClr val="000000">
                      <a:alpha val="43137"/>
                    </a:srgbClr>
                  </a:outerShdw>
                </a:effectLst>
              </a:rPr>
              <a:t>)</a:t>
            </a:r>
          </a:p>
          <a:p>
            <a:pPr marL="457200" lvl="3" indent="-457200" hangingPunct="0">
              <a:spcBef>
                <a:spcPts val="0"/>
              </a:spcBef>
              <a:spcAft>
                <a:spcPts val="2400"/>
              </a:spcAft>
              <a:buClr>
                <a:schemeClr val="hlink"/>
              </a:buClr>
              <a:buSzPct val="90000"/>
              <a:buBlip>
                <a:blip r:embed="rId4"/>
              </a:buBlip>
            </a:pPr>
            <a:r>
              <a:rPr lang="en-US" sz="2800" dirty="0">
                <a:effectLst>
                  <a:outerShdw blurRad="38100" dist="38100" dir="2700000" algn="tl">
                    <a:srgbClr val="000000">
                      <a:alpha val="43137"/>
                    </a:srgbClr>
                  </a:outerShdw>
                </a:effectLst>
              </a:rPr>
              <a:t>On those who had </a:t>
            </a:r>
            <a:r>
              <a:rPr lang="en-US" sz="2800" b="1" dirty="0">
                <a:solidFill>
                  <a:srgbClr val="FFFF00"/>
                </a:solidFill>
                <a:effectLst>
                  <a:outerShdw blurRad="38100" dist="38100" dir="2700000" algn="tl">
                    <a:srgbClr val="000000">
                      <a:alpha val="43137"/>
                    </a:srgbClr>
                  </a:outerShdw>
                </a:effectLst>
              </a:rPr>
              <a:t>sold God’s people </a:t>
            </a:r>
            <a:r>
              <a:rPr lang="en-US" sz="2800" dirty="0">
                <a:effectLst>
                  <a:outerShdw blurRad="38100" dist="38100" dir="2700000" algn="tl">
                    <a:srgbClr val="000000">
                      <a:alpha val="43137"/>
                    </a:srgbClr>
                  </a:outerShdw>
                </a:effectLst>
              </a:rPr>
              <a:t>to the Greeks  </a:t>
            </a:r>
            <a:r>
              <a:rPr lang="en-US" sz="2800" dirty="0" smtClean="0">
                <a:effectLst>
                  <a:outerShdw blurRad="38100" dist="38100" dir="2700000" algn="tl">
                    <a:srgbClr val="000000">
                      <a:alpha val="43137"/>
                    </a:srgbClr>
                  </a:outerShdw>
                </a:effectLst>
              </a:rPr>
              <a:t>(</a:t>
            </a:r>
            <a:r>
              <a:rPr lang="en-US" sz="2800" dirty="0">
                <a:effectLst>
                  <a:outerShdw blurRad="38100" dist="38100" dir="2700000" algn="tl">
                    <a:srgbClr val="000000">
                      <a:alpha val="43137"/>
                    </a:srgbClr>
                  </a:outerShdw>
                </a:effectLst>
              </a:rPr>
              <a:t>v. </a:t>
            </a:r>
            <a:r>
              <a:rPr lang="en-US" sz="2800" dirty="0" smtClean="0">
                <a:effectLst>
                  <a:outerShdw blurRad="38100" dist="38100" dir="2700000" algn="tl">
                    <a:srgbClr val="000000">
                      <a:alpha val="43137"/>
                    </a:srgbClr>
                  </a:outerShdw>
                </a:effectLst>
              </a:rPr>
              <a:t>6</a:t>
            </a:r>
            <a:r>
              <a:rPr lang="en-US" sz="2800" dirty="0">
                <a:effectLst>
                  <a:outerShdw blurRad="38100" dist="38100" dir="2700000" algn="tl">
                    <a:srgbClr val="000000">
                      <a:alpha val="43137"/>
                    </a:srgbClr>
                  </a:outerShdw>
                </a:effectLst>
              </a:rPr>
              <a:t>)</a:t>
            </a:r>
          </a:p>
        </p:txBody>
      </p:sp>
      <p:sp>
        <p:nvSpPr>
          <p:cNvPr id="7" name="Slide Number Placeholder 6"/>
          <p:cNvSpPr>
            <a:spLocks noGrp="1"/>
          </p:cNvSpPr>
          <p:nvPr>
            <p:ph type="sldNum" sz="quarter" idx="12"/>
          </p:nvPr>
        </p:nvSpPr>
        <p:spPr/>
        <p:txBody>
          <a:bodyPr/>
          <a:lstStyle/>
          <a:p>
            <a:pPr>
              <a:defRPr/>
            </a:pPr>
            <a:fld id="{C50EAF6A-347B-4DBA-8A92-A2EDEBB5BFD1}" type="slidenum">
              <a:rPr lang="en-US">
                <a:solidFill>
                  <a:srgbClr val="FFFFFF"/>
                </a:solidFill>
              </a:rPr>
              <a:pPr>
                <a:defRPr/>
              </a:pPr>
              <a:t>416</a:t>
            </a:fld>
            <a:endParaRPr lang="en-US">
              <a:solidFill>
                <a:srgbClr val="FFFFFF"/>
              </a:solidFill>
            </a:endParaRPr>
          </a:p>
        </p:txBody>
      </p:sp>
      <p:sp>
        <p:nvSpPr>
          <p:cNvPr id="3" name="Footer Placeholder 2"/>
          <p:cNvSpPr>
            <a:spLocks noGrp="1"/>
          </p:cNvSpPr>
          <p:nvPr>
            <p:ph type="ftr" sz="quarter" idx="11"/>
          </p:nvPr>
        </p:nvSpPr>
        <p:spPr/>
        <p:txBody>
          <a:bodyPr/>
          <a:lstStyle/>
          <a:p>
            <a:pPr>
              <a:defRPr/>
            </a:pPr>
            <a:r>
              <a:rPr lang="en-US" smtClean="0"/>
              <a:t>Kevin Kay</a:t>
            </a:r>
            <a:endParaRPr lang="en-US"/>
          </a:p>
        </p:txBody>
      </p:sp>
    </p:spTree>
    <p:extLst>
      <p:ext uri="{BB962C8B-B14F-4D97-AF65-F5344CB8AC3E}">
        <p14:creationId xmlns:p14="http://schemas.microsoft.com/office/powerpoint/2010/main" val="2973892680"/>
      </p:ext>
    </p:extLst>
  </p:cSld>
  <p:clrMapOvr>
    <a:overrideClrMapping bg1="dk2" tx1="lt1" bg2="dk1" tx2="lt2" accent1="accent1" accent2="accent2" accent3="accent3" accent4="accent4" accent5="accent5" accent6="accent6" hlink="hlink" folHlink="folHlink"/>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par>
    </p:tnLst>
  </p:timing>
</p:sld>
</file>

<file path=ppt/slides/slide4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7"/>
          <p:cNvSpPr>
            <a:spLocks noGrp="1"/>
          </p:cNvSpPr>
          <p:nvPr>
            <p:ph type="title"/>
          </p:nvPr>
        </p:nvSpPr>
        <p:spPr/>
        <p:txBody>
          <a:bodyPr/>
          <a:lstStyle/>
          <a:p>
            <a:r>
              <a:rPr lang="en-US" sz="4000" dirty="0"/>
              <a:t>Paul’s Preaching In Athens</a:t>
            </a:r>
            <a:r>
              <a:rPr lang="en-US" dirty="0"/>
              <a:t/>
            </a:r>
            <a:br>
              <a:rPr lang="en-US" dirty="0"/>
            </a:br>
            <a:r>
              <a:rPr lang="en-US" sz="3000" dirty="0">
                <a:latin typeface="+mn-lt"/>
              </a:rPr>
              <a:t>(Acts 17</a:t>
            </a:r>
            <a:r>
              <a:rPr lang="en-US" sz="3000" dirty="0" smtClean="0">
                <a:latin typeface="+mn-lt"/>
              </a:rPr>
              <a:t>)</a:t>
            </a:r>
            <a:endParaRPr lang="en-US" sz="3000" dirty="0">
              <a:latin typeface="+mn-lt"/>
            </a:endParaRPr>
          </a:p>
        </p:txBody>
      </p:sp>
      <p:sp>
        <p:nvSpPr>
          <p:cNvPr id="9" name="Content Placeholder 8"/>
          <p:cNvSpPr>
            <a:spLocks noGrp="1"/>
          </p:cNvSpPr>
          <p:nvPr>
            <p:ph idx="1"/>
          </p:nvPr>
        </p:nvSpPr>
        <p:spPr>
          <a:xfrm>
            <a:off x="457200" y="1447800"/>
            <a:ext cx="8229600" cy="3505200"/>
          </a:xfrm>
        </p:spPr>
        <p:txBody>
          <a:bodyPr/>
          <a:lstStyle/>
          <a:p>
            <a:pPr marL="457200" indent="-457200">
              <a:spcBef>
                <a:spcPts val="0"/>
              </a:spcBef>
              <a:spcAft>
                <a:spcPts val="1200"/>
              </a:spcAft>
            </a:pPr>
            <a:r>
              <a:rPr lang="en-US" sz="2800" dirty="0"/>
              <a:t>God made </a:t>
            </a:r>
            <a:r>
              <a:rPr lang="en-US" sz="2800" b="1" dirty="0" smtClean="0">
                <a:solidFill>
                  <a:srgbClr val="FFFF00"/>
                </a:solidFill>
              </a:rPr>
              <a:t>world</a:t>
            </a:r>
            <a:r>
              <a:rPr lang="en-US" sz="2800" dirty="0" smtClean="0"/>
              <a:t> and everything in it  (24)</a:t>
            </a:r>
          </a:p>
          <a:p>
            <a:pPr marL="457200" indent="-457200">
              <a:spcBef>
                <a:spcPts val="0"/>
              </a:spcBef>
              <a:spcAft>
                <a:spcPts val="1200"/>
              </a:spcAft>
            </a:pPr>
            <a:r>
              <a:rPr lang="en-US" sz="2800" dirty="0" smtClean="0"/>
              <a:t>Lord of </a:t>
            </a:r>
            <a:r>
              <a:rPr lang="en-US" sz="2800" b="1" dirty="0" smtClean="0">
                <a:solidFill>
                  <a:srgbClr val="FFFF00"/>
                </a:solidFill>
              </a:rPr>
              <a:t>heaven</a:t>
            </a:r>
            <a:r>
              <a:rPr lang="en-US" sz="2800" dirty="0" smtClean="0"/>
              <a:t> and </a:t>
            </a:r>
            <a:r>
              <a:rPr lang="en-US" sz="2800" b="1" dirty="0" smtClean="0">
                <a:solidFill>
                  <a:srgbClr val="FFFF00"/>
                </a:solidFill>
              </a:rPr>
              <a:t>earth</a:t>
            </a:r>
            <a:r>
              <a:rPr lang="en-US" sz="2800" dirty="0" smtClean="0"/>
              <a:t>  (24)</a:t>
            </a:r>
          </a:p>
          <a:p>
            <a:pPr marL="457200" indent="-457200">
              <a:spcBef>
                <a:spcPts val="0"/>
              </a:spcBef>
              <a:spcAft>
                <a:spcPts val="1200"/>
              </a:spcAft>
            </a:pPr>
            <a:r>
              <a:rPr lang="en-US" sz="2800" dirty="0" smtClean="0"/>
              <a:t>Gives to </a:t>
            </a:r>
            <a:r>
              <a:rPr lang="en-US" sz="2800" b="1" dirty="0" smtClean="0">
                <a:solidFill>
                  <a:srgbClr val="FFFF00"/>
                </a:solidFill>
              </a:rPr>
              <a:t>all</a:t>
            </a:r>
            <a:r>
              <a:rPr lang="en-US" sz="2800" dirty="0" smtClean="0"/>
              <a:t> life, breath, and all things  (25)</a:t>
            </a:r>
          </a:p>
          <a:p>
            <a:pPr marL="457200" indent="-457200">
              <a:spcBef>
                <a:spcPts val="0"/>
              </a:spcBef>
              <a:spcAft>
                <a:spcPts val="1200"/>
              </a:spcAft>
            </a:pPr>
            <a:r>
              <a:rPr lang="en-US" sz="2800" dirty="0" smtClean="0"/>
              <a:t>Made from one </a:t>
            </a:r>
            <a:r>
              <a:rPr lang="en-US" sz="2800" b="1" dirty="0" smtClean="0">
                <a:solidFill>
                  <a:srgbClr val="FFFF00"/>
                </a:solidFill>
              </a:rPr>
              <a:t>every nation </a:t>
            </a:r>
            <a:r>
              <a:rPr lang="en-US" sz="2800" dirty="0" smtClean="0"/>
              <a:t>of men  (26)</a:t>
            </a:r>
          </a:p>
          <a:p>
            <a:pPr marL="457200" indent="-457200">
              <a:spcBef>
                <a:spcPts val="0"/>
              </a:spcBef>
              <a:spcAft>
                <a:spcPts val="1200"/>
              </a:spcAft>
            </a:pPr>
            <a:r>
              <a:rPr lang="en-US" sz="2800" dirty="0" smtClean="0"/>
              <a:t>Commands </a:t>
            </a:r>
            <a:r>
              <a:rPr lang="en-US" sz="2800" b="1" dirty="0" smtClean="0">
                <a:solidFill>
                  <a:srgbClr val="FFFF00"/>
                </a:solidFill>
              </a:rPr>
              <a:t>all men everywhere </a:t>
            </a:r>
            <a:r>
              <a:rPr lang="en-US" sz="2800" dirty="0" smtClean="0"/>
              <a:t>to repent  (30)</a:t>
            </a:r>
          </a:p>
          <a:p>
            <a:pPr marL="457200" indent="-457200">
              <a:spcBef>
                <a:spcPts val="0"/>
              </a:spcBef>
              <a:spcAft>
                <a:spcPts val="1200"/>
              </a:spcAft>
            </a:pPr>
            <a:r>
              <a:rPr lang="en-US" sz="2800" dirty="0" smtClean="0"/>
              <a:t>A day on which He will judge </a:t>
            </a:r>
            <a:r>
              <a:rPr lang="en-US" sz="2800" b="1" dirty="0" smtClean="0">
                <a:solidFill>
                  <a:srgbClr val="FFFF00"/>
                </a:solidFill>
              </a:rPr>
              <a:t>the world  </a:t>
            </a:r>
            <a:r>
              <a:rPr lang="en-US" sz="2800" dirty="0" smtClean="0"/>
              <a:t>(31)</a:t>
            </a:r>
          </a:p>
        </p:txBody>
      </p:sp>
      <p:sp>
        <p:nvSpPr>
          <p:cNvPr id="7" name="Slide Number Placeholder 6"/>
          <p:cNvSpPr>
            <a:spLocks noGrp="1"/>
          </p:cNvSpPr>
          <p:nvPr>
            <p:ph type="sldNum" sz="quarter" idx="12"/>
          </p:nvPr>
        </p:nvSpPr>
        <p:spPr/>
        <p:txBody>
          <a:bodyPr/>
          <a:lstStyle/>
          <a:p>
            <a:pPr>
              <a:defRPr/>
            </a:pPr>
            <a:fld id="{57EB8F9A-F809-40F9-9EF1-127337CB8CD4}" type="slidenum">
              <a:rPr lang="en-US" smtClean="0">
                <a:solidFill>
                  <a:srgbClr val="FFFFFF"/>
                </a:solidFill>
              </a:rPr>
              <a:pPr>
                <a:defRPr/>
              </a:pPr>
              <a:t>417</a:t>
            </a:fld>
            <a:endParaRPr lang="en-US">
              <a:solidFill>
                <a:srgbClr val="FFFFFF"/>
              </a:solidFill>
            </a:endParaRPr>
          </a:p>
        </p:txBody>
      </p:sp>
      <p:sp>
        <p:nvSpPr>
          <p:cNvPr id="2" name="Up Arrow Callout 1"/>
          <p:cNvSpPr/>
          <p:nvPr/>
        </p:nvSpPr>
        <p:spPr bwMode="auto">
          <a:xfrm>
            <a:off x="1053465" y="4880610"/>
            <a:ext cx="7037070" cy="1447800"/>
          </a:xfrm>
          <a:prstGeom prst="upArrowCallout">
            <a:avLst/>
          </a:prstGeom>
          <a:solidFill>
            <a:srgbClr val="C00000"/>
          </a:solidFill>
          <a:ln w="9525" cap="flat" cmpd="sng" algn="ctr">
            <a:noFill/>
            <a:prstDash val="solid"/>
            <a:round/>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91440" tIns="45720" rIns="91440" bIns="45720" numCol="1" rtlCol="0" anchor="t" anchorCtr="0" compatLnSpc="1">
            <a:prstTxWarp prst="textNoShape">
              <a:avLst/>
            </a:prstTxWarp>
          </a:bodyPr>
          <a:lstStyle/>
          <a:p>
            <a:pPr algn="ctr" eaLnBrk="0" hangingPunct="0"/>
            <a:r>
              <a:rPr lang="en-US" sz="2800" b="1" dirty="0">
                <a:solidFill>
                  <a:srgbClr val="FFFFFF"/>
                </a:solidFill>
              </a:rPr>
              <a:t>How would judgment on Jerusalem motivate Gentiles in Athens to </a:t>
            </a:r>
            <a:r>
              <a:rPr lang="en-US" sz="2800" b="1" dirty="0" smtClean="0">
                <a:solidFill>
                  <a:srgbClr val="FFFFFF"/>
                </a:solidFill>
              </a:rPr>
              <a:t>repent?</a:t>
            </a:r>
            <a:endParaRPr lang="en-US" sz="2800" b="1" dirty="0" smtClean="0">
              <a:solidFill>
                <a:srgbClr val="FFFFFF"/>
              </a:solidFill>
              <a:latin typeface="Arial" charset="0"/>
            </a:endParaRPr>
          </a:p>
        </p:txBody>
      </p:sp>
      <p:sp>
        <p:nvSpPr>
          <p:cNvPr id="4" name="Footer Placeholder 3"/>
          <p:cNvSpPr>
            <a:spLocks noGrp="1"/>
          </p:cNvSpPr>
          <p:nvPr>
            <p:ph type="ftr" sz="quarter" idx="11"/>
          </p:nvPr>
        </p:nvSpPr>
        <p:spPr/>
        <p:txBody>
          <a:bodyPr/>
          <a:lstStyle/>
          <a:p>
            <a:pPr>
              <a:defRPr/>
            </a:pPr>
            <a:r>
              <a:rPr lang="en-US" smtClean="0">
                <a:solidFill>
                  <a:prstClr val="white"/>
                </a:solidFill>
              </a:rPr>
              <a:t>Kevin Kay</a:t>
            </a:r>
            <a:endParaRPr lang="en-US">
              <a:solidFill>
                <a:prstClr val="white"/>
              </a:solidFill>
            </a:endParaRPr>
          </a:p>
        </p:txBody>
      </p:sp>
    </p:spTree>
    <p:extLst>
      <p:ext uri="{BB962C8B-B14F-4D97-AF65-F5344CB8AC3E}">
        <p14:creationId xmlns:p14="http://schemas.microsoft.com/office/powerpoint/2010/main" val="270785625"/>
      </p:ext>
    </p:extLst>
  </p:cSld>
  <p:clrMapOvr>
    <a:overrideClrMapping bg1="dk2" tx1="lt1" bg2="dk1" tx2="lt2" accent1="accent1" accent2="accent2" accent3="accent3" accent4="accent4" accent5="accent5" accent6="accent6" hlink="hlink" folHlink="folHlink"/>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down)">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4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l">
              <a:defRPr/>
            </a:pPr>
            <a:r>
              <a:rPr lang="en-US" sz="3000" dirty="0">
                <a:latin typeface="+mn-lt"/>
              </a:rPr>
              <a:t>Judgment </a:t>
            </a:r>
            <a:r>
              <a:rPr lang="en-US" sz="3000" dirty="0" smtClean="0">
                <a:latin typeface="+mn-lt"/>
              </a:rPr>
              <a:t>That Made</a:t>
            </a:r>
            <a:r>
              <a:rPr lang="en-US" sz="3000" dirty="0">
                <a:latin typeface="+mn-lt"/>
              </a:rPr>
              <a:t/>
            </a:r>
            <a:br>
              <a:rPr lang="en-US" sz="3000" dirty="0">
                <a:latin typeface="+mn-lt"/>
              </a:rPr>
            </a:br>
            <a:r>
              <a:rPr lang="en-US" sz="4200" dirty="0" smtClean="0"/>
              <a:t>Felix Afraid</a:t>
            </a:r>
            <a:endParaRPr lang="en-US" sz="4200" dirty="0"/>
          </a:p>
        </p:txBody>
      </p:sp>
      <p:sp>
        <p:nvSpPr>
          <p:cNvPr id="3" name="Content Placeholder 2"/>
          <p:cNvSpPr>
            <a:spLocks noGrp="1"/>
          </p:cNvSpPr>
          <p:nvPr>
            <p:ph idx="1"/>
          </p:nvPr>
        </p:nvSpPr>
        <p:spPr/>
        <p:txBody>
          <a:bodyPr/>
          <a:lstStyle/>
          <a:p>
            <a:pPr marL="0" lvl="1" indent="457200">
              <a:spcBef>
                <a:spcPts val="0"/>
              </a:spcBef>
              <a:spcAft>
                <a:spcPts val="2400"/>
              </a:spcAft>
              <a:buClr>
                <a:schemeClr val="hlink"/>
              </a:buClr>
              <a:buNone/>
              <a:defRPr/>
            </a:pPr>
            <a:r>
              <a:rPr lang="en-US" b="1" dirty="0" smtClean="0">
                <a:effectLst/>
              </a:rPr>
              <a:t>Acts </a:t>
            </a:r>
            <a:r>
              <a:rPr lang="en-US" b="1" dirty="0">
                <a:effectLst/>
              </a:rPr>
              <a:t>24:25</a:t>
            </a:r>
            <a:r>
              <a:rPr lang="en-US" b="1" dirty="0" smtClean="0">
                <a:effectLst/>
              </a:rPr>
              <a:t>:</a:t>
            </a:r>
            <a:r>
              <a:rPr lang="en-US" dirty="0" smtClean="0">
                <a:effectLst/>
              </a:rPr>
              <a:t>  Now </a:t>
            </a:r>
            <a:r>
              <a:rPr lang="en-US" dirty="0">
                <a:effectLst/>
              </a:rPr>
              <a:t>as he reasoned about righteousness, self-control, and the judgment to come, Felix was </a:t>
            </a:r>
            <a:r>
              <a:rPr lang="en-US" b="1" dirty="0" smtClean="0">
                <a:solidFill>
                  <a:srgbClr val="FFFF00"/>
                </a:solidFill>
                <a:effectLst/>
              </a:rPr>
              <a:t>afraid</a:t>
            </a:r>
            <a:r>
              <a:rPr lang="en-US" dirty="0" smtClean="0">
                <a:effectLst/>
              </a:rPr>
              <a:t>…. </a:t>
            </a:r>
            <a:endParaRPr lang="en-US" dirty="0">
              <a:effectLst/>
            </a:endParaRPr>
          </a:p>
        </p:txBody>
      </p:sp>
      <p:sp>
        <p:nvSpPr>
          <p:cNvPr id="4" name="Slide Number Placeholder 3"/>
          <p:cNvSpPr>
            <a:spLocks noGrp="1"/>
          </p:cNvSpPr>
          <p:nvPr>
            <p:ph type="sldNum" sz="quarter" idx="12"/>
          </p:nvPr>
        </p:nvSpPr>
        <p:spPr/>
        <p:txBody>
          <a:bodyPr/>
          <a:lstStyle/>
          <a:p>
            <a:pPr>
              <a:defRPr/>
            </a:pPr>
            <a:fld id="{C54AF48D-0BEC-45A3-9BB6-0B9124322973}" type="slidenum">
              <a:rPr lang="en-US"/>
              <a:pPr>
                <a:defRPr/>
              </a:pPr>
              <a:t>418</a:t>
            </a:fld>
            <a:endParaRPr lang="en-US"/>
          </a:p>
        </p:txBody>
      </p:sp>
      <p:sp>
        <p:nvSpPr>
          <p:cNvPr id="5" name="Up Arrow Callout 4"/>
          <p:cNvSpPr/>
          <p:nvPr/>
        </p:nvSpPr>
        <p:spPr bwMode="auto">
          <a:xfrm>
            <a:off x="533400" y="3276600"/>
            <a:ext cx="8077200" cy="2743200"/>
          </a:xfrm>
          <a:prstGeom prst="upArrowCallout">
            <a:avLst/>
          </a:prstGeom>
          <a:solidFill>
            <a:schemeClr val="bg2">
              <a:lumMod val="60000"/>
              <a:lumOff val="40000"/>
            </a:schemeClr>
          </a:solidFill>
          <a:ln w="9525" cap="flat" cmpd="sng" algn="ctr">
            <a:noFill/>
            <a:prstDash val="solid"/>
            <a:round/>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91440" tIns="45720" rIns="91440" bIns="45720" numCol="1" rtlCol="0" anchor="ctr" anchorCtr="0" compatLnSpc="1">
            <a:prstTxWarp prst="textNoShape">
              <a:avLst/>
            </a:prstTxWarp>
          </a:bodyPr>
          <a:lstStyle/>
          <a:p>
            <a:pPr indent="342900" eaLnBrk="0" hangingPunct="0"/>
            <a:r>
              <a:rPr lang="en-US" sz="2500" b="1" i="1" dirty="0">
                <a:latin typeface="Arial" charset="0"/>
              </a:rPr>
              <a:t>Wayne Jackson</a:t>
            </a:r>
            <a:r>
              <a:rPr lang="en-US" sz="2500" dirty="0">
                <a:latin typeface="Arial" charset="0"/>
              </a:rPr>
              <a:t>:  “Why would a Roman be </a:t>
            </a:r>
            <a:r>
              <a:rPr lang="en-US" sz="2500" dirty="0">
                <a:solidFill>
                  <a:srgbClr val="FFFF00"/>
                </a:solidFill>
                <a:latin typeface="Arial" charset="0"/>
              </a:rPr>
              <a:t>‘terrified’ </a:t>
            </a:r>
            <a:r>
              <a:rPr lang="en-US" sz="2500" dirty="0">
                <a:latin typeface="Arial" charset="0"/>
              </a:rPr>
              <a:t>with reference to the impending destruction of Judaism </a:t>
            </a:r>
            <a:r>
              <a:rPr lang="en-US" sz="2500" dirty="0" smtClean="0">
                <a:latin typeface="Arial" charset="0"/>
              </a:rPr>
              <a:t/>
            </a:r>
            <a:br>
              <a:rPr lang="en-US" sz="2500" dirty="0" smtClean="0">
                <a:latin typeface="Arial" charset="0"/>
              </a:rPr>
            </a:br>
            <a:r>
              <a:rPr lang="en-US" sz="2500" dirty="0" smtClean="0">
                <a:latin typeface="Arial" charset="0"/>
              </a:rPr>
              <a:t>-- </a:t>
            </a:r>
            <a:r>
              <a:rPr lang="en-US" sz="2500" dirty="0">
                <a:latin typeface="Arial" charset="0"/>
              </a:rPr>
              <a:t>when he would be on </a:t>
            </a:r>
            <a:r>
              <a:rPr lang="en-US" sz="2500" dirty="0">
                <a:solidFill>
                  <a:srgbClr val="FFFF00"/>
                </a:solidFill>
                <a:latin typeface="Arial" charset="0"/>
              </a:rPr>
              <a:t>the winning side</a:t>
            </a:r>
            <a:r>
              <a:rPr lang="en-US" sz="2500" dirty="0">
                <a:latin typeface="Arial" charset="0"/>
              </a:rPr>
              <a:t>, not the losing one?”  </a:t>
            </a:r>
            <a:r>
              <a:rPr lang="en-US" sz="2000" dirty="0">
                <a:latin typeface="Arial" charset="0"/>
              </a:rPr>
              <a:t>(“The Menace of Radical </a:t>
            </a:r>
            <a:r>
              <a:rPr lang="en-US" sz="2000" dirty="0" err="1">
                <a:latin typeface="Arial" charset="0"/>
              </a:rPr>
              <a:t>Preterism</a:t>
            </a:r>
            <a:r>
              <a:rPr lang="en-US" sz="2000" dirty="0">
                <a:latin typeface="Arial" charset="0"/>
              </a:rPr>
              <a:t>,” ChristianCourier.com)</a:t>
            </a:r>
          </a:p>
        </p:txBody>
      </p:sp>
      <p:sp>
        <p:nvSpPr>
          <p:cNvPr id="7" name="Footer Placeholder 6"/>
          <p:cNvSpPr>
            <a:spLocks noGrp="1"/>
          </p:cNvSpPr>
          <p:nvPr>
            <p:ph type="ftr" sz="quarter" idx="11"/>
          </p:nvPr>
        </p:nvSpPr>
        <p:spPr/>
        <p:txBody>
          <a:bodyPr/>
          <a:lstStyle/>
          <a:p>
            <a:pPr>
              <a:defRPr/>
            </a:pPr>
            <a:r>
              <a:rPr lang="en-US" smtClean="0"/>
              <a:t>Kevin Kay</a:t>
            </a:r>
            <a:endParaRPr lang="en-US"/>
          </a:p>
        </p:txBody>
      </p:sp>
    </p:spTree>
  </p:cSld>
  <p:clrMapOvr>
    <a:overrideClrMapping bg1="dk2" tx1="lt1" bg2="dk1" tx2="lt2" accent1="accent1" accent2="accent2" accent3="accent3" accent4="accent4" accent5="accent5" accent6="accent6" hlink="hlink" folHlink="folHlink"/>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down)">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419.xml><?xml version="1.0" encoding="utf-8"?>
<p:sld xmlns:a="http://schemas.openxmlformats.org/drawingml/2006/main" xmlns:r="http://schemas.openxmlformats.org/officeDocument/2006/relationships" xmlns:p="http://schemas.openxmlformats.org/presentationml/2006/main" showMasterSp="0">
  <p:cSld>
    <p:bg>
      <p:bgPr>
        <a:blipFill dpi="0" rotWithShape="1">
          <a:blip r:embed="rId2">
            <a:lum/>
          </a:blip>
          <a:srcRect/>
          <a:stretch>
            <a:fillRect l="-15000" r="-15000"/>
          </a:stretch>
        </a:blipFill>
        <a:effectLst/>
      </p:bgPr>
    </p:bg>
    <p:spTree>
      <p:nvGrpSpPr>
        <p:cNvPr id="1" name=""/>
        <p:cNvGrpSpPr/>
        <p:nvPr/>
      </p:nvGrpSpPr>
      <p:grpSpPr>
        <a:xfrm>
          <a:off x="0" y="0"/>
          <a:ext cx="0" cy="0"/>
          <a:chOff x="0" y="0"/>
          <a:chExt cx="0" cy="0"/>
        </a:xfrm>
      </p:grpSpPr>
      <p:sp>
        <p:nvSpPr>
          <p:cNvPr id="5" name="Title 4"/>
          <p:cNvSpPr>
            <a:spLocks noGrp="1"/>
          </p:cNvSpPr>
          <p:nvPr>
            <p:ph type="ctrTitle" sz="quarter"/>
          </p:nvPr>
        </p:nvSpPr>
        <p:spPr>
          <a:solidFill>
            <a:srgbClr val="C00000"/>
          </a:solidFill>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a:lstStyle/>
          <a:p>
            <a:pPr>
              <a:defRPr/>
            </a:pPr>
            <a:r>
              <a:rPr lang="en-US" i="1" dirty="0" smtClean="0"/>
              <a:t>Mello</a:t>
            </a:r>
            <a:endParaRPr lang="en-US" i="1" dirty="0"/>
          </a:p>
        </p:txBody>
      </p:sp>
      <p:sp>
        <p:nvSpPr>
          <p:cNvPr id="6" name="Subtitle 5"/>
          <p:cNvSpPr>
            <a:spLocks noGrp="1"/>
          </p:cNvSpPr>
          <p:nvPr>
            <p:ph type="subTitle" sz="quarter" idx="1"/>
          </p:nvPr>
        </p:nvSpPr>
        <p:spPr/>
        <p:txBody>
          <a:bodyPr/>
          <a:lstStyle/>
          <a:p>
            <a:pPr>
              <a:defRPr/>
            </a:pPr>
            <a:endParaRPr lang="en-US"/>
          </a:p>
        </p:txBody>
      </p:sp>
      <p:sp>
        <p:nvSpPr>
          <p:cNvPr id="4" name="Slide Number Placeholder 3"/>
          <p:cNvSpPr>
            <a:spLocks noGrp="1"/>
          </p:cNvSpPr>
          <p:nvPr>
            <p:ph type="sldNum" sz="quarter" idx="12"/>
          </p:nvPr>
        </p:nvSpPr>
        <p:spPr/>
        <p:txBody>
          <a:bodyPr/>
          <a:lstStyle/>
          <a:p>
            <a:pPr>
              <a:defRPr/>
            </a:pPr>
            <a:fld id="{36C84502-648C-4502-97F6-8FC4662FB224}" type="slidenum">
              <a:rPr lang="en-US"/>
              <a:pPr>
                <a:defRPr/>
              </a:pPr>
              <a:t>419</a:t>
            </a:fld>
            <a:endParaRPr lang="en-US"/>
          </a:p>
        </p:txBody>
      </p:sp>
      <p:sp>
        <p:nvSpPr>
          <p:cNvPr id="3" name="Footer Placeholder 2"/>
          <p:cNvSpPr>
            <a:spLocks noGrp="1"/>
          </p:cNvSpPr>
          <p:nvPr>
            <p:ph type="ftr" sz="quarter" idx="11"/>
          </p:nvPr>
        </p:nvSpPr>
        <p:spPr/>
        <p:txBody>
          <a:bodyPr/>
          <a:lstStyle/>
          <a:p>
            <a:pPr>
              <a:defRPr/>
            </a:pPr>
            <a:r>
              <a:rPr lang="en-US" smtClean="0"/>
              <a:t>Kevin Kay</a:t>
            </a:r>
            <a:endParaRPr lang="en-US"/>
          </a:p>
        </p:txBody>
      </p:sp>
    </p:spTree>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par>
    </p:tn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solidFill>
                  <a:srgbClr val="FF0000"/>
                </a:solidFill>
              </a:rPr>
              <a:t>Prophecy &amp; “Last Days”</a:t>
            </a:r>
            <a:endParaRPr lang="en-US" dirty="0">
              <a:solidFill>
                <a:srgbClr val="FF0000"/>
              </a:solidFill>
            </a:endParaRPr>
          </a:p>
        </p:txBody>
      </p:sp>
      <p:sp>
        <p:nvSpPr>
          <p:cNvPr id="3" name="Content Placeholder 2"/>
          <p:cNvSpPr>
            <a:spLocks noGrp="1"/>
          </p:cNvSpPr>
          <p:nvPr>
            <p:ph idx="1"/>
          </p:nvPr>
        </p:nvSpPr>
        <p:spPr/>
        <p:txBody>
          <a:bodyPr/>
          <a:lstStyle/>
          <a:p>
            <a:pPr marL="457200" indent="-457200">
              <a:spcBef>
                <a:spcPts val="0"/>
              </a:spcBef>
              <a:spcAft>
                <a:spcPts val="3600"/>
              </a:spcAft>
            </a:pPr>
            <a:r>
              <a:rPr lang="en-US" sz="2800" dirty="0" smtClean="0"/>
              <a:t>Joel said that </a:t>
            </a:r>
            <a:r>
              <a:rPr lang="en-US" sz="2800" b="1" dirty="0" smtClean="0">
                <a:solidFill>
                  <a:srgbClr val="FFFF00"/>
                </a:solidFill>
              </a:rPr>
              <a:t>prophecy</a:t>
            </a:r>
            <a:r>
              <a:rPr lang="en-US" sz="2800" dirty="0" smtClean="0"/>
              <a:t> would occur in the </a:t>
            </a:r>
            <a:r>
              <a:rPr lang="en-US" sz="2800" b="1" dirty="0">
                <a:solidFill>
                  <a:srgbClr val="FFFF00"/>
                </a:solidFill>
              </a:rPr>
              <a:t>“last days”  </a:t>
            </a:r>
            <a:r>
              <a:rPr lang="en-US" sz="2800" dirty="0" smtClean="0"/>
              <a:t>(Joel 2:28-32; Acts 2:16-21)</a:t>
            </a:r>
          </a:p>
          <a:p>
            <a:pPr marL="457200" indent="-457200">
              <a:spcBef>
                <a:spcPts val="0"/>
              </a:spcBef>
              <a:spcAft>
                <a:spcPts val="3600"/>
              </a:spcAft>
            </a:pPr>
            <a:r>
              <a:rPr lang="en-US" sz="2800" dirty="0" smtClean="0"/>
              <a:t>Daniel said that prophecy would be </a:t>
            </a:r>
            <a:r>
              <a:rPr lang="en-US" sz="2800" b="1" dirty="0">
                <a:solidFill>
                  <a:srgbClr val="FFFF00"/>
                </a:solidFill>
              </a:rPr>
              <a:t>sealed up </a:t>
            </a:r>
            <a:r>
              <a:rPr lang="en-US" sz="2800" dirty="0" smtClean="0"/>
              <a:t>during </a:t>
            </a:r>
            <a:r>
              <a:rPr lang="en-US" sz="2800" b="1" dirty="0">
                <a:solidFill>
                  <a:srgbClr val="FFFF00"/>
                </a:solidFill>
              </a:rPr>
              <a:t>70 Weeks  </a:t>
            </a:r>
            <a:r>
              <a:rPr lang="en-US" sz="2800" dirty="0" smtClean="0"/>
              <a:t>(Dan. 9:24)</a:t>
            </a:r>
          </a:p>
          <a:p>
            <a:pPr marL="457200" indent="-457200">
              <a:spcBef>
                <a:spcPts val="0"/>
              </a:spcBef>
              <a:spcAft>
                <a:spcPts val="3600"/>
              </a:spcAft>
            </a:pPr>
            <a:r>
              <a:rPr lang="en-US" sz="2800" dirty="0" smtClean="0"/>
              <a:t>70 Weeks culminated in the </a:t>
            </a:r>
            <a:r>
              <a:rPr lang="en-US" sz="2800" b="1" dirty="0">
                <a:solidFill>
                  <a:srgbClr val="FFFF00"/>
                </a:solidFill>
              </a:rPr>
              <a:t>destruction of Jerusalem</a:t>
            </a:r>
            <a:r>
              <a:rPr lang="en-US" sz="2800" dirty="0" smtClean="0"/>
              <a:t> [AD 70]  (Dan. 9:26-27)</a:t>
            </a:r>
          </a:p>
          <a:p>
            <a:pPr marL="457200" indent="-457200">
              <a:spcBef>
                <a:spcPts val="0"/>
              </a:spcBef>
              <a:spcAft>
                <a:spcPts val="3600"/>
              </a:spcAft>
            </a:pPr>
            <a:r>
              <a:rPr lang="en-US" sz="2800" dirty="0" smtClean="0"/>
              <a:t>Therefore, the </a:t>
            </a:r>
            <a:r>
              <a:rPr lang="en-US" sz="2800" b="1" dirty="0">
                <a:solidFill>
                  <a:srgbClr val="FFFF00"/>
                </a:solidFill>
              </a:rPr>
              <a:t>“last days” ended in AD 70</a:t>
            </a:r>
          </a:p>
        </p:txBody>
      </p:sp>
      <p:sp>
        <p:nvSpPr>
          <p:cNvPr id="4" name="Slide Number Placeholder 3"/>
          <p:cNvSpPr>
            <a:spLocks noGrp="1"/>
          </p:cNvSpPr>
          <p:nvPr>
            <p:ph type="sldNum" sz="quarter" idx="12"/>
          </p:nvPr>
        </p:nvSpPr>
        <p:spPr/>
        <p:txBody>
          <a:bodyPr/>
          <a:lstStyle/>
          <a:p>
            <a:pPr>
              <a:defRPr/>
            </a:pPr>
            <a:fld id="{A4F3638C-56A7-4D86-A7E5-624150A63992}" type="slidenum">
              <a:rPr lang="en-US" smtClean="0"/>
              <a:pPr>
                <a:defRPr/>
              </a:pPr>
              <a:t>42</a:t>
            </a:fld>
            <a:endParaRPr lang="en-US"/>
          </a:p>
        </p:txBody>
      </p:sp>
      <p:sp>
        <p:nvSpPr>
          <p:cNvPr id="5" name="Footer Placeholder 4"/>
          <p:cNvSpPr>
            <a:spLocks noGrp="1"/>
          </p:cNvSpPr>
          <p:nvPr>
            <p:ph type="ftr" sz="quarter" idx="11"/>
          </p:nvPr>
        </p:nvSpPr>
        <p:spPr/>
        <p:txBody>
          <a:bodyPr/>
          <a:lstStyle/>
          <a:p>
            <a:pPr>
              <a:defRPr/>
            </a:pPr>
            <a:r>
              <a:rPr lang="en-US" smtClean="0"/>
              <a:t>Kevin Kay</a:t>
            </a:r>
            <a:endParaRPr lang="en-US"/>
          </a:p>
        </p:txBody>
      </p:sp>
    </p:spTree>
    <p:extLst>
      <p:ext uri="{BB962C8B-B14F-4D97-AF65-F5344CB8AC3E}">
        <p14:creationId xmlns:p14="http://schemas.microsoft.com/office/powerpoint/2010/main" val="715188816"/>
      </p:ext>
    </p:extLst>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sld>
</file>

<file path=ppt/slides/slide4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i="1" dirty="0" smtClean="0"/>
              <a:t>Mello</a:t>
            </a:r>
            <a:endParaRPr lang="en-US" i="1" dirty="0"/>
          </a:p>
        </p:txBody>
      </p:sp>
      <p:sp>
        <p:nvSpPr>
          <p:cNvPr id="3" name="Content Placeholder 2"/>
          <p:cNvSpPr>
            <a:spLocks noGrp="1"/>
          </p:cNvSpPr>
          <p:nvPr>
            <p:ph idx="1"/>
          </p:nvPr>
        </p:nvSpPr>
        <p:spPr>
          <a:xfrm>
            <a:off x="457200" y="1447800"/>
            <a:ext cx="8229600" cy="4683125"/>
          </a:xfrm>
        </p:spPr>
        <p:txBody>
          <a:bodyPr/>
          <a:lstStyle/>
          <a:p>
            <a:pPr marL="457200" indent="-457200">
              <a:spcBef>
                <a:spcPts val="0"/>
              </a:spcBef>
              <a:spcAft>
                <a:spcPts val="2400"/>
              </a:spcAft>
            </a:pPr>
            <a:r>
              <a:rPr lang="en-US" sz="2800" i="1" dirty="0" smtClean="0"/>
              <a:t>Mello</a:t>
            </a:r>
            <a:r>
              <a:rPr lang="en-US" sz="2800" dirty="0" smtClean="0"/>
              <a:t> can indicate </a:t>
            </a:r>
            <a:r>
              <a:rPr lang="en-US" sz="2800" b="1" dirty="0" smtClean="0">
                <a:solidFill>
                  <a:srgbClr val="FFFF00"/>
                </a:solidFill>
              </a:rPr>
              <a:t>imminence </a:t>
            </a:r>
            <a:r>
              <a:rPr lang="en-US" sz="2800" dirty="0" smtClean="0"/>
              <a:t>or </a:t>
            </a:r>
            <a:r>
              <a:rPr lang="en-US" sz="2800" b="1" dirty="0" smtClean="0">
                <a:solidFill>
                  <a:srgbClr val="FFFF00"/>
                </a:solidFill>
              </a:rPr>
              <a:t>inevitability  </a:t>
            </a:r>
            <a:r>
              <a:rPr lang="en-US" sz="2000" dirty="0" smtClean="0"/>
              <a:t>(BDAG, 627-628; Thayer, 396-397; Vine, 2:4)</a:t>
            </a:r>
          </a:p>
          <a:p>
            <a:pPr marL="457200" indent="-457200">
              <a:spcBef>
                <a:spcPts val="0"/>
              </a:spcBef>
              <a:spcAft>
                <a:spcPts val="2400"/>
              </a:spcAft>
            </a:pPr>
            <a:r>
              <a:rPr lang="en-US" sz="2800" dirty="0"/>
              <a:t>RE “proof texts” in Greek lexicons = </a:t>
            </a:r>
            <a:r>
              <a:rPr lang="en-US" sz="2800" b="1" dirty="0" smtClean="0">
                <a:solidFill>
                  <a:srgbClr val="FFFF00"/>
                </a:solidFill>
              </a:rPr>
              <a:t>inevitability</a:t>
            </a:r>
            <a:endParaRPr lang="en-US" sz="2800" b="1" dirty="0">
              <a:solidFill>
                <a:srgbClr val="FFFF00"/>
              </a:solidFill>
            </a:endParaRPr>
          </a:p>
          <a:p>
            <a:pPr marL="457200" indent="-457200">
              <a:spcBef>
                <a:spcPts val="0"/>
              </a:spcBef>
              <a:spcAft>
                <a:spcPts val="2400"/>
              </a:spcAft>
            </a:pPr>
            <a:r>
              <a:rPr lang="en-US" sz="2800" dirty="0"/>
              <a:t>RE “proof texts” in </a:t>
            </a:r>
            <a:r>
              <a:rPr lang="en-US" sz="2800" dirty="0" smtClean="0"/>
              <a:t>English </a:t>
            </a:r>
            <a:r>
              <a:rPr lang="en-US" sz="2800" dirty="0"/>
              <a:t>versions </a:t>
            </a:r>
            <a:r>
              <a:rPr lang="en-US" sz="2800" dirty="0" smtClean="0"/>
              <a:t>= </a:t>
            </a:r>
            <a:r>
              <a:rPr lang="en-US" sz="2800" b="1" dirty="0" smtClean="0">
                <a:solidFill>
                  <a:srgbClr val="FFFF00"/>
                </a:solidFill>
              </a:rPr>
              <a:t>inevitability</a:t>
            </a:r>
            <a:endParaRPr lang="en-US" sz="2800" b="1" dirty="0">
              <a:solidFill>
                <a:srgbClr val="FFFF00"/>
              </a:solidFill>
            </a:endParaRPr>
          </a:p>
          <a:p>
            <a:pPr marL="457200" indent="-457200">
              <a:spcBef>
                <a:spcPts val="0"/>
              </a:spcBef>
              <a:spcAft>
                <a:spcPts val="2400"/>
              </a:spcAft>
            </a:pPr>
            <a:r>
              <a:rPr lang="en-US" sz="2800" dirty="0" smtClean="0"/>
              <a:t>Mello ǂ </a:t>
            </a:r>
            <a:r>
              <a:rPr lang="en-US" sz="2800" b="1" dirty="0">
                <a:solidFill>
                  <a:srgbClr val="FFFF00"/>
                </a:solidFill>
              </a:rPr>
              <a:t>imminence </a:t>
            </a:r>
            <a:r>
              <a:rPr lang="en-US" sz="2800" dirty="0" smtClean="0"/>
              <a:t>in some passages  (Mt. 11:14; Acts 26:22; Rom. 5:14; Gal. 3:23; Col. 2:17; Heb. 10:1; 11:8, 20; 1 Tim. 1:16)</a:t>
            </a:r>
          </a:p>
        </p:txBody>
      </p:sp>
      <p:sp>
        <p:nvSpPr>
          <p:cNvPr id="4" name="Slide Number Placeholder 3"/>
          <p:cNvSpPr>
            <a:spLocks noGrp="1"/>
          </p:cNvSpPr>
          <p:nvPr>
            <p:ph type="sldNum" sz="quarter" idx="12"/>
          </p:nvPr>
        </p:nvSpPr>
        <p:spPr/>
        <p:txBody>
          <a:bodyPr/>
          <a:lstStyle/>
          <a:p>
            <a:pPr>
              <a:defRPr/>
            </a:pPr>
            <a:fld id="{A4F3638C-56A7-4D86-A7E5-624150A63992}" type="slidenum">
              <a:rPr lang="en-US" smtClean="0"/>
              <a:pPr>
                <a:defRPr/>
              </a:pPr>
              <a:t>420</a:t>
            </a:fld>
            <a:endParaRPr lang="en-US"/>
          </a:p>
        </p:txBody>
      </p:sp>
      <p:sp>
        <p:nvSpPr>
          <p:cNvPr id="6" name="Footer Placeholder 5"/>
          <p:cNvSpPr>
            <a:spLocks noGrp="1"/>
          </p:cNvSpPr>
          <p:nvPr>
            <p:ph type="ftr" sz="quarter" idx="11"/>
          </p:nvPr>
        </p:nvSpPr>
        <p:spPr/>
        <p:txBody>
          <a:bodyPr/>
          <a:lstStyle/>
          <a:p>
            <a:pPr>
              <a:defRPr/>
            </a:pPr>
            <a:r>
              <a:rPr lang="en-US" smtClean="0"/>
              <a:t>Kevin Kay</a:t>
            </a:r>
            <a:endParaRPr lang="en-US"/>
          </a:p>
        </p:txBody>
      </p:sp>
    </p:spTree>
    <p:extLst>
      <p:ext uri="{BB962C8B-B14F-4D97-AF65-F5344CB8AC3E}">
        <p14:creationId xmlns:p14="http://schemas.microsoft.com/office/powerpoint/2010/main" val="3064626512"/>
      </p:ext>
    </p:extLst>
  </p:cSld>
  <p:clrMapOvr>
    <a:overrideClrMapping bg1="dk2" tx1="lt1" bg2="dk1" tx2="lt2" accent1="accent1" accent2="accent2" accent3="accent3" accent4="accent4" accent5="accent5" accent6="accent6" hlink="hlink" folHlink="folHlink"/>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p:cTn id="7" dur="500" fill="hold"/>
                                        <p:tgtEl>
                                          <p:spTgt spid="3">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3">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3">
                                            <p:txEl>
                                              <p:pRg st="0" end="0"/>
                                            </p:txEl>
                                          </p:spTgt>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3">
                                            <p:txEl>
                                              <p:pRg st="1" end="1"/>
                                            </p:txEl>
                                          </p:spTgt>
                                        </p:tgtEl>
                                        <p:attrNameLst>
                                          <p:attrName>style.visibility</p:attrName>
                                        </p:attrNameLst>
                                      </p:cBhvr>
                                      <p:to>
                                        <p:strVal val="visible"/>
                                      </p:to>
                                    </p:set>
                                    <p:anim calcmode="lin" valueType="num">
                                      <p:cBhvr>
                                        <p:cTn id="14" dur="500" fill="hold"/>
                                        <p:tgtEl>
                                          <p:spTgt spid="3">
                                            <p:txEl>
                                              <p:pRg st="1" end="1"/>
                                            </p:txEl>
                                          </p:spTgt>
                                        </p:tgtEl>
                                        <p:attrNameLst>
                                          <p:attrName>ppt_w</p:attrName>
                                        </p:attrNameLst>
                                      </p:cBhvr>
                                      <p:tavLst>
                                        <p:tav tm="0">
                                          <p:val>
                                            <p:fltVal val="0"/>
                                          </p:val>
                                        </p:tav>
                                        <p:tav tm="100000">
                                          <p:val>
                                            <p:strVal val="#ppt_w"/>
                                          </p:val>
                                        </p:tav>
                                      </p:tavLst>
                                    </p:anim>
                                    <p:anim calcmode="lin" valueType="num">
                                      <p:cBhvr>
                                        <p:cTn id="15" dur="500" fill="hold"/>
                                        <p:tgtEl>
                                          <p:spTgt spid="3">
                                            <p:txEl>
                                              <p:pRg st="1" end="1"/>
                                            </p:txEl>
                                          </p:spTgt>
                                        </p:tgtEl>
                                        <p:attrNameLst>
                                          <p:attrName>ppt_h</p:attrName>
                                        </p:attrNameLst>
                                      </p:cBhvr>
                                      <p:tavLst>
                                        <p:tav tm="0">
                                          <p:val>
                                            <p:fltVal val="0"/>
                                          </p:val>
                                        </p:tav>
                                        <p:tav tm="100000">
                                          <p:val>
                                            <p:strVal val="#ppt_h"/>
                                          </p:val>
                                        </p:tav>
                                      </p:tavLst>
                                    </p:anim>
                                    <p:animEffect transition="in" filter="fade">
                                      <p:cBhvr>
                                        <p:cTn id="16" dur="500"/>
                                        <p:tgtEl>
                                          <p:spTgt spid="3">
                                            <p:txEl>
                                              <p:pRg st="1" end="1"/>
                                            </p:txEl>
                                          </p:spTgt>
                                        </p:tgtEl>
                                      </p:cBhvr>
                                    </p:animEffect>
                                  </p:childTnLst>
                                </p:cTn>
                              </p:par>
                            </p:childTnLst>
                          </p:cTn>
                        </p:par>
                      </p:childTnLst>
                    </p:cTn>
                  </p:par>
                  <p:par>
                    <p:cTn id="17" fill="hold">
                      <p:stCondLst>
                        <p:cond delay="indefinite"/>
                      </p:stCondLst>
                      <p:childTnLst>
                        <p:par>
                          <p:cTn id="18" fill="hold">
                            <p:stCondLst>
                              <p:cond delay="0"/>
                            </p:stCondLst>
                            <p:childTnLst>
                              <p:par>
                                <p:cTn id="19" presetID="53" presetClass="entr" presetSubtype="16" fill="hold" grpId="0" nodeType="clickEffect">
                                  <p:stCondLst>
                                    <p:cond delay="0"/>
                                  </p:stCondLst>
                                  <p:childTnLst>
                                    <p:set>
                                      <p:cBhvr>
                                        <p:cTn id="20" dur="1" fill="hold">
                                          <p:stCondLst>
                                            <p:cond delay="0"/>
                                          </p:stCondLst>
                                        </p:cTn>
                                        <p:tgtEl>
                                          <p:spTgt spid="3">
                                            <p:txEl>
                                              <p:pRg st="2" end="2"/>
                                            </p:txEl>
                                          </p:spTgt>
                                        </p:tgtEl>
                                        <p:attrNameLst>
                                          <p:attrName>style.visibility</p:attrName>
                                        </p:attrNameLst>
                                      </p:cBhvr>
                                      <p:to>
                                        <p:strVal val="visible"/>
                                      </p:to>
                                    </p:set>
                                    <p:anim calcmode="lin" valueType="num">
                                      <p:cBhvr>
                                        <p:cTn id="21" dur="500" fill="hold"/>
                                        <p:tgtEl>
                                          <p:spTgt spid="3">
                                            <p:txEl>
                                              <p:pRg st="2" end="2"/>
                                            </p:txEl>
                                          </p:spTgt>
                                        </p:tgtEl>
                                        <p:attrNameLst>
                                          <p:attrName>ppt_w</p:attrName>
                                        </p:attrNameLst>
                                      </p:cBhvr>
                                      <p:tavLst>
                                        <p:tav tm="0">
                                          <p:val>
                                            <p:fltVal val="0"/>
                                          </p:val>
                                        </p:tav>
                                        <p:tav tm="100000">
                                          <p:val>
                                            <p:strVal val="#ppt_w"/>
                                          </p:val>
                                        </p:tav>
                                      </p:tavLst>
                                    </p:anim>
                                    <p:anim calcmode="lin" valueType="num">
                                      <p:cBhvr>
                                        <p:cTn id="22" dur="500" fill="hold"/>
                                        <p:tgtEl>
                                          <p:spTgt spid="3">
                                            <p:txEl>
                                              <p:pRg st="2" end="2"/>
                                            </p:txEl>
                                          </p:spTgt>
                                        </p:tgtEl>
                                        <p:attrNameLst>
                                          <p:attrName>ppt_h</p:attrName>
                                        </p:attrNameLst>
                                      </p:cBhvr>
                                      <p:tavLst>
                                        <p:tav tm="0">
                                          <p:val>
                                            <p:fltVal val="0"/>
                                          </p:val>
                                        </p:tav>
                                        <p:tav tm="100000">
                                          <p:val>
                                            <p:strVal val="#ppt_h"/>
                                          </p:val>
                                        </p:tav>
                                      </p:tavLst>
                                    </p:anim>
                                    <p:animEffect transition="in" filter="fade">
                                      <p:cBhvr>
                                        <p:cTn id="23" dur="500"/>
                                        <p:tgtEl>
                                          <p:spTgt spid="3">
                                            <p:txEl>
                                              <p:pRg st="2" end="2"/>
                                            </p:txEl>
                                          </p:spTgt>
                                        </p:tgtEl>
                                      </p:cBhvr>
                                    </p:animEffect>
                                  </p:childTnLst>
                                </p:cTn>
                              </p:par>
                            </p:childTnLst>
                          </p:cTn>
                        </p:par>
                      </p:childTnLst>
                    </p:cTn>
                  </p:par>
                  <p:par>
                    <p:cTn id="24" fill="hold">
                      <p:stCondLst>
                        <p:cond delay="indefinite"/>
                      </p:stCondLst>
                      <p:childTnLst>
                        <p:par>
                          <p:cTn id="25" fill="hold">
                            <p:stCondLst>
                              <p:cond delay="0"/>
                            </p:stCondLst>
                            <p:childTnLst>
                              <p:par>
                                <p:cTn id="26" presetID="53" presetClass="entr" presetSubtype="16" fill="hold" grpId="0" nodeType="clickEffect">
                                  <p:stCondLst>
                                    <p:cond delay="0"/>
                                  </p:stCondLst>
                                  <p:childTnLst>
                                    <p:set>
                                      <p:cBhvr>
                                        <p:cTn id="27" dur="1" fill="hold">
                                          <p:stCondLst>
                                            <p:cond delay="0"/>
                                          </p:stCondLst>
                                        </p:cTn>
                                        <p:tgtEl>
                                          <p:spTgt spid="3">
                                            <p:txEl>
                                              <p:pRg st="3" end="3"/>
                                            </p:txEl>
                                          </p:spTgt>
                                        </p:tgtEl>
                                        <p:attrNameLst>
                                          <p:attrName>style.visibility</p:attrName>
                                        </p:attrNameLst>
                                      </p:cBhvr>
                                      <p:to>
                                        <p:strVal val="visible"/>
                                      </p:to>
                                    </p:set>
                                    <p:anim calcmode="lin" valueType="num">
                                      <p:cBhvr>
                                        <p:cTn id="28" dur="500" fill="hold"/>
                                        <p:tgtEl>
                                          <p:spTgt spid="3">
                                            <p:txEl>
                                              <p:pRg st="3" end="3"/>
                                            </p:txEl>
                                          </p:spTgt>
                                        </p:tgtEl>
                                        <p:attrNameLst>
                                          <p:attrName>ppt_w</p:attrName>
                                        </p:attrNameLst>
                                      </p:cBhvr>
                                      <p:tavLst>
                                        <p:tav tm="0">
                                          <p:val>
                                            <p:fltVal val="0"/>
                                          </p:val>
                                        </p:tav>
                                        <p:tav tm="100000">
                                          <p:val>
                                            <p:strVal val="#ppt_w"/>
                                          </p:val>
                                        </p:tav>
                                      </p:tavLst>
                                    </p:anim>
                                    <p:anim calcmode="lin" valueType="num">
                                      <p:cBhvr>
                                        <p:cTn id="29" dur="500" fill="hold"/>
                                        <p:tgtEl>
                                          <p:spTgt spid="3">
                                            <p:txEl>
                                              <p:pRg st="3" end="3"/>
                                            </p:txEl>
                                          </p:spTgt>
                                        </p:tgtEl>
                                        <p:attrNameLst>
                                          <p:attrName>ppt_h</p:attrName>
                                        </p:attrNameLst>
                                      </p:cBhvr>
                                      <p:tavLst>
                                        <p:tav tm="0">
                                          <p:val>
                                            <p:fltVal val="0"/>
                                          </p:val>
                                        </p:tav>
                                        <p:tav tm="100000">
                                          <p:val>
                                            <p:strVal val="#ppt_h"/>
                                          </p:val>
                                        </p:tav>
                                      </p:tavLst>
                                    </p:anim>
                                    <p:animEffect transition="in" filter="fade">
                                      <p:cBhvr>
                                        <p:cTn id="30" dur="500"/>
                                        <p:tgtEl>
                                          <p:spTgt spid="3">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4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l">
              <a:defRPr/>
            </a:pPr>
            <a:r>
              <a:rPr lang="en-US" sz="3000" i="1" dirty="0" smtClean="0">
                <a:latin typeface="+mn-lt"/>
              </a:rPr>
              <a:t>Mello</a:t>
            </a:r>
            <a:r>
              <a:rPr lang="en-US" sz="3000" dirty="0" smtClean="0">
                <a:latin typeface="+mn-lt"/>
              </a:rPr>
              <a:t>:</a:t>
            </a:r>
            <a:r>
              <a:rPr lang="en-US" dirty="0" smtClean="0"/>
              <a:t/>
            </a:r>
            <a:br>
              <a:rPr lang="en-US" dirty="0" smtClean="0"/>
            </a:br>
            <a:r>
              <a:rPr lang="en-US" sz="4200" dirty="0" smtClean="0"/>
              <a:t>Imminence or Inevitability?</a:t>
            </a:r>
            <a:endParaRPr lang="en-US" sz="4200" dirty="0">
              <a:latin typeface="+mn-lt"/>
            </a:endParaRPr>
          </a:p>
        </p:txBody>
      </p:sp>
      <p:sp>
        <p:nvSpPr>
          <p:cNvPr id="3" name="Content Placeholder 2"/>
          <p:cNvSpPr>
            <a:spLocks noGrp="1"/>
          </p:cNvSpPr>
          <p:nvPr>
            <p:ph idx="1"/>
          </p:nvPr>
        </p:nvSpPr>
        <p:spPr>
          <a:xfrm>
            <a:off x="457200" y="1600200"/>
            <a:ext cx="8229600" cy="3733800"/>
          </a:xfrm>
        </p:spPr>
        <p:txBody>
          <a:bodyPr/>
          <a:lstStyle/>
          <a:p>
            <a:pPr marL="463550" indent="-463550">
              <a:spcBef>
                <a:spcPts val="0"/>
              </a:spcBef>
              <a:spcAft>
                <a:spcPts val="3600"/>
              </a:spcAft>
              <a:defRPr/>
            </a:pPr>
            <a:r>
              <a:rPr lang="en-US" sz="2800" b="1" dirty="0" smtClean="0"/>
              <a:t>Mt. 11:14:</a:t>
            </a:r>
            <a:r>
              <a:rPr lang="en-US" sz="2800" dirty="0" smtClean="0"/>
              <a:t>  Elijah who is to </a:t>
            </a:r>
            <a:r>
              <a:rPr lang="en-US" sz="2800" b="1" dirty="0">
                <a:solidFill>
                  <a:srgbClr val="FFFF00"/>
                </a:solidFill>
              </a:rPr>
              <a:t>come</a:t>
            </a:r>
          </a:p>
          <a:p>
            <a:pPr marL="463550" indent="-463550">
              <a:spcBef>
                <a:spcPts val="0"/>
              </a:spcBef>
              <a:spcAft>
                <a:spcPts val="3600"/>
              </a:spcAft>
              <a:defRPr/>
            </a:pPr>
            <a:r>
              <a:rPr lang="en-US" sz="2800" b="1" dirty="0" smtClean="0"/>
              <a:t>Acts 26:22:</a:t>
            </a:r>
            <a:r>
              <a:rPr lang="en-US" sz="2800" dirty="0" smtClean="0"/>
              <a:t>  Things Moses &amp; prophets said would </a:t>
            </a:r>
            <a:r>
              <a:rPr lang="en-US" sz="2800" b="1" dirty="0">
                <a:solidFill>
                  <a:srgbClr val="FFFF00"/>
                </a:solidFill>
              </a:rPr>
              <a:t>come</a:t>
            </a:r>
            <a:r>
              <a:rPr lang="en-US" sz="2800" dirty="0" smtClean="0"/>
              <a:t>  </a:t>
            </a:r>
            <a:r>
              <a:rPr lang="en-US" sz="2000" dirty="0" smtClean="0"/>
              <a:t>(Christ’s Passion &amp; Preaching)</a:t>
            </a:r>
          </a:p>
          <a:p>
            <a:pPr marL="463550" indent="-463550">
              <a:spcBef>
                <a:spcPts val="0"/>
              </a:spcBef>
              <a:spcAft>
                <a:spcPts val="3600"/>
              </a:spcAft>
              <a:defRPr/>
            </a:pPr>
            <a:r>
              <a:rPr lang="en-US" sz="2800" b="1" dirty="0" smtClean="0"/>
              <a:t>Rom. 5:14:</a:t>
            </a:r>
            <a:r>
              <a:rPr lang="en-US" sz="2800" dirty="0" smtClean="0"/>
              <a:t>  Adam a </a:t>
            </a:r>
            <a:r>
              <a:rPr lang="en-US" sz="2800" dirty="0"/>
              <a:t>type of </a:t>
            </a:r>
            <a:r>
              <a:rPr lang="en-US" sz="2800" dirty="0" smtClean="0"/>
              <a:t>Him who was to </a:t>
            </a:r>
            <a:r>
              <a:rPr lang="en-US" sz="2800" b="1" dirty="0" smtClean="0">
                <a:solidFill>
                  <a:srgbClr val="FFFF00"/>
                </a:solidFill>
              </a:rPr>
              <a:t>come</a:t>
            </a:r>
          </a:p>
        </p:txBody>
      </p:sp>
      <p:sp>
        <p:nvSpPr>
          <p:cNvPr id="4" name="Slide Number Placeholder 3"/>
          <p:cNvSpPr>
            <a:spLocks noGrp="1"/>
          </p:cNvSpPr>
          <p:nvPr>
            <p:ph type="sldNum" sz="quarter" idx="12"/>
          </p:nvPr>
        </p:nvSpPr>
        <p:spPr/>
        <p:txBody>
          <a:bodyPr/>
          <a:lstStyle/>
          <a:p>
            <a:pPr>
              <a:defRPr/>
            </a:pPr>
            <a:fld id="{F775F06C-C258-4027-B04D-B815780E9DF2}" type="slidenum">
              <a:rPr lang="en-US">
                <a:solidFill>
                  <a:srgbClr val="FFFFFF"/>
                </a:solidFill>
              </a:rPr>
              <a:pPr>
                <a:defRPr/>
              </a:pPr>
              <a:t>421</a:t>
            </a:fld>
            <a:endParaRPr lang="en-US">
              <a:solidFill>
                <a:srgbClr val="FFFFFF"/>
              </a:solidFill>
            </a:endParaRPr>
          </a:p>
        </p:txBody>
      </p:sp>
      <p:sp>
        <p:nvSpPr>
          <p:cNvPr id="394245" name="TextBox 4"/>
          <p:cNvSpPr txBox="1">
            <a:spLocks noChangeArrowheads="1"/>
          </p:cNvSpPr>
          <p:nvPr/>
        </p:nvSpPr>
        <p:spPr bwMode="auto">
          <a:xfrm>
            <a:off x="838200" y="5486400"/>
            <a:ext cx="7543800" cy="578882"/>
          </a:xfrm>
          <a:prstGeom prst="roundRect">
            <a:avLst/>
          </a:prstGeom>
          <a:solidFill>
            <a:schemeClr val="bg2">
              <a:lumMod val="60000"/>
              <a:lumOff val="40000"/>
            </a:schemeClr>
          </a:solidFill>
          <a:ln>
            <a:noFill/>
          </a:ln>
          <a:extLst/>
        </p:spPr>
        <p:txBody>
          <a:bodyPr>
            <a:spAutoFit/>
          </a:bodyPr>
          <a:lstStyle>
            <a:lvl1pPr>
              <a:defRPr>
                <a:solidFill>
                  <a:schemeClr val="tx1"/>
                </a:solidFill>
                <a:latin typeface="Arial" pitchFamily="34" charset="0"/>
              </a:defRPr>
            </a:lvl1pPr>
            <a:lvl2pPr marL="742950" indent="-285750">
              <a:defRPr>
                <a:solidFill>
                  <a:schemeClr val="tx1"/>
                </a:solidFill>
                <a:latin typeface="Arial" pitchFamily="34" charset="0"/>
              </a:defRPr>
            </a:lvl2pPr>
            <a:lvl3pPr marL="1143000" indent="-228600">
              <a:defRPr>
                <a:solidFill>
                  <a:schemeClr val="tx1"/>
                </a:solidFill>
                <a:latin typeface="Arial" pitchFamily="34" charset="0"/>
              </a:defRPr>
            </a:lvl3pPr>
            <a:lvl4pPr marL="1600200" indent="-228600">
              <a:defRPr>
                <a:solidFill>
                  <a:schemeClr val="tx1"/>
                </a:solidFill>
                <a:latin typeface="Arial" pitchFamily="34" charset="0"/>
              </a:defRPr>
            </a:lvl4pPr>
            <a:lvl5pPr marL="2057400" indent="-228600">
              <a:defRPr>
                <a:solidFill>
                  <a:schemeClr val="tx1"/>
                </a:solidFill>
                <a:latin typeface="Arial" pitchFamily="34" charset="0"/>
              </a:defRPr>
            </a:lvl5pPr>
            <a:lvl6pPr marL="2514600" indent="-228600" fontAlgn="base">
              <a:spcBef>
                <a:spcPct val="0"/>
              </a:spcBef>
              <a:spcAft>
                <a:spcPct val="0"/>
              </a:spcAft>
              <a:defRPr>
                <a:solidFill>
                  <a:schemeClr val="tx1"/>
                </a:solidFill>
                <a:latin typeface="Arial" pitchFamily="34" charset="0"/>
              </a:defRPr>
            </a:lvl6pPr>
            <a:lvl7pPr marL="2971800" indent="-228600" fontAlgn="base">
              <a:spcBef>
                <a:spcPct val="0"/>
              </a:spcBef>
              <a:spcAft>
                <a:spcPct val="0"/>
              </a:spcAft>
              <a:defRPr>
                <a:solidFill>
                  <a:schemeClr val="tx1"/>
                </a:solidFill>
                <a:latin typeface="Arial" pitchFamily="34" charset="0"/>
              </a:defRPr>
            </a:lvl7pPr>
            <a:lvl8pPr marL="3429000" indent="-228600" fontAlgn="base">
              <a:spcBef>
                <a:spcPct val="0"/>
              </a:spcBef>
              <a:spcAft>
                <a:spcPct val="0"/>
              </a:spcAft>
              <a:defRPr>
                <a:solidFill>
                  <a:schemeClr val="tx1"/>
                </a:solidFill>
                <a:latin typeface="Arial" pitchFamily="34" charset="0"/>
              </a:defRPr>
            </a:lvl8pPr>
            <a:lvl9pPr marL="3886200" indent="-228600" fontAlgn="base">
              <a:spcBef>
                <a:spcPct val="0"/>
              </a:spcBef>
              <a:spcAft>
                <a:spcPct val="0"/>
              </a:spcAft>
              <a:defRPr>
                <a:solidFill>
                  <a:schemeClr val="tx1"/>
                </a:solidFill>
                <a:latin typeface="Arial" pitchFamily="34" charset="0"/>
              </a:defRPr>
            </a:lvl9pPr>
          </a:lstStyle>
          <a:p>
            <a:r>
              <a:rPr lang="en-US" sz="2800" dirty="0">
                <a:solidFill>
                  <a:srgbClr val="FFFFFF"/>
                </a:solidFill>
                <a:sym typeface="Wingdings" pitchFamily="2" charset="2"/>
              </a:rPr>
              <a:t>  </a:t>
            </a:r>
            <a:r>
              <a:rPr lang="en-US" sz="2800" dirty="0">
                <a:solidFill>
                  <a:srgbClr val="FFFF00"/>
                </a:solidFill>
                <a:latin typeface="Arial Black"/>
              </a:rPr>
              <a:t>Imminence</a:t>
            </a:r>
            <a:r>
              <a:rPr lang="en-US" sz="2800" dirty="0">
                <a:solidFill>
                  <a:srgbClr val="FFFFFF"/>
                </a:solidFill>
              </a:rPr>
              <a:t>       </a:t>
            </a:r>
            <a:r>
              <a:rPr lang="en-US" sz="2800" dirty="0" smtClean="0">
                <a:solidFill>
                  <a:srgbClr val="FFFFFF"/>
                </a:solidFill>
              </a:rPr>
              <a:t>           </a:t>
            </a:r>
            <a:r>
              <a:rPr lang="en-US" sz="2800" dirty="0" smtClean="0">
                <a:solidFill>
                  <a:srgbClr val="FFFFFF"/>
                </a:solidFill>
                <a:sym typeface="Wingdings" pitchFamily="2" charset="2"/>
              </a:rPr>
              <a:t>  </a:t>
            </a:r>
            <a:r>
              <a:rPr lang="en-US" sz="2800" dirty="0">
                <a:solidFill>
                  <a:srgbClr val="FFFF00"/>
                </a:solidFill>
                <a:latin typeface="Arial Black"/>
              </a:rPr>
              <a:t>Inevitability</a:t>
            </a:r>
          </a:p>
        </p:txBody>
      </p:sp>
      <p:sp>
        <p:nvSpPr>
          <p:cNvPr id="6" name="Footer Placeholder 5"/>
          <p:cNvSpPr>
            <a:spLocks noGrp="1"/>
          </p:cNvSpPr>
          <p:nvPr>
            <p:ph type="ftr" sz="quarter" idx="11"/>
          </p:nvPr>
        </p:nvSpPr>
        <p:spPr/>
        <p:txBody>
          <a:bodyPr/>
          <a:lstStyle/>
          <a:p>
            <a:pPr>
              <a:defRPr/>
            </a:pPr>
            <a:r>
              <a:rPr lang="en-US" smtClean="0"/>
              <a:t>Kevin Kay</a:t>
            </a:r>
            <a:endParaRPr lang="en-US"/>
          </a:p>
        </p:txBody>
      </p:sp>
    </p:spTree>
    <p:extLst>
      <p:ext uri="{BB962C8B-B14F-4D97-AF65-F5344CB8AC3E}">
        <p14:creationId xmlns:p14="http://schemas.microsoft.com/office/powerpoint/2010/main" val="761860709"/>
      </p:ext>
    </p:extLst>
  </p:cSld>
  <p:clrMapOvr>
    <a:overrideClrMapping bg1="dk2" tx1="lt1" bg2="dk1" tx2="lt2" accent1="accent1" accent2="accent2" accent3="accent3" accent4="accent4" accent5="accent5" accent6="accent6" hlink="hlink" folHlink="folHlink"/>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par>
    </p:tnLst>
  </p:timing>
</p:sld>
</file>

<file path=ppt/slides/slide4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l">
              <a:defRPr/>
            </a:pPr>
            <a:r>
              <a:rPr lang="en-US" sz="3000" i="1" dirty="0" smtClean="0">
                <a:latin typeface="+mn-lt"/>
              </a:rPr>
              <a:t>Mello</a:t>
            </a:r>
            <a:r>
              <a:rPr lang="en-US" sz="3000" dirty="0" smtClean="0">
                <a:latin typeface="+mn-lt"/>
              </a:rPr>
              <a:t>:</a:t>
            </a:r>
            <a:r>
              <a:rPr lang="en-US" dirty="0" smtClean="0"/>
              <a:t/>
            </a:r>
            <a:br>
              <a:rPr lang="en-US" dirty="0" smtClean="0"/>
            </a:br>
            <a:r>
              <a:rPr lang="en-US" sz="4200" dirty="0" smtClean="0"/>
              <a:t>Imminence or Inevitability?</a:t>
            </a:r>
            <a:endParaRPr lang="en-US" sz="4200" dirty="0">
              <a:latin typeface="+mn-lt"/>
            </a:endParaRPr>
          </a:p>
        </p:txBody>
      </p:sp>
      <p:sp>
        <p:nvSpPr>
          <p:cNvPr id="3" name="Content Placeholder 2"/>
          <p:cNvSpPr>
            <a:spLocks noGrp="1"/>
          </p:cNvSpPr>
          <p:nvPr>
            <p:ph idx="1"/>
          </p:nvPr>
        </p:nvSpPr>
        <p:spPr>
          <a:xfrm>
            <a:off x="457200" y="1600200"/>
            <a:ext cx="8229600" cy="3733800"/>
          </a:xfrm>
        </p:spPr>
        <p:txBody>
          <a:bodyPr/>
          <a:lstStyle/>
          <a:p>
            <a:pPr marL="463550" indent="-463550">
              <a:spcBef>
                <a:spcPts val="0"/>
              </a:spcBef>
              <a:spcAft>
                <a:spcPts val="3600"/>
              </a:spcAft>
              <a:defRPr/>
            </a:pPr>
            <a:r>
              <a:rPr lang="en-US" sz="2800" b="1" dirty="0" smtClean="0"/>
              <a:t>Gal</a:t>
            </a:r>
            <a:r>
              <a:rPr lang="en-US" sz="2800" b="1" dirty="0"/>
              <a:t>. 3:23:</a:t>
            </a:r>
            <a:r>
              <a:rPr lang="en-US" sz="2800" dirty="0"/>
              <a:t>  Jews kept under guard for faith which </a:t>
            </a:r>
            <a:r>
              <a:rPr lang="en-US" sz="2800" b="1" dirty="0">
                <a:solidFill>
                  <a:srgbClr val="FFFF00"/>
                </a:solidFill>
              </a:rPr>
              <a:t>would</a:t>
            </a:r>
            <a:r>
              <a:rPr lang="en-US" sz="2800" dirty="0"/>
              <a:t> be </a:t>
            </a:r>
            <a:r>
              <a:rPr lang="en-US" sz="2800" dirty="0" smtClean="0"/>
              <a:t>revealed</a:t>
            </a:r>
          </a:p>
          <a:p>
            <a:pPr marL="463550" indent="-463550">
              <a:spcBef>
                <a:spcPts val="0"/>
              </a:spcBef>
              <a:spcAft>
                <a:spcPts val="3600"/>
              </a:spcAft>
              <a:defRPr/>
            </a:pPr>
            <a:r>
              <a:rPr lang="en-US" sz="2800" b="1" dirty="0" smtClean="0"/>
              <a:t>Col. 2:17:</a:t>
            </a:r>
            <a:r>
              <a:rPr lang="en-US" sz="2800" dirty="0" smtClean="0"/>
              <a:t>  Jewish rituals a shadow of things to </a:t>
            </a:r>
            <a:r>
              <a:rPr lang="en-US" sz="2800" b="1" dirty="0">
                <a:solidFill>
                  <a:srgbClr val="FFFF00"/>
                </a:solidFill>
              </a:rPr>
              <a:t>come</a:t>
            </a:r>
          </a:p>
          <a:p>
            <a:pPr marL="463550" lvl="0" indent="-463550">
              <a:spcBef>
                <a:spcPts val="0"/>
              </a:spcBef>
              <a:spcAft>
                <a:spcPts val="3600"/>
              </a:spcAft>
              <a:defRPr/>
            </a:pPr>
            <a:r>
              <a:rPr lang="en-US" sz="2800" b="1" dirty="0" smtClean="0"/>
              <a:t>1 Tim. 1:16:</a:t>
            </a:r>
            <a:r>
              <a:rPr lang="en-US" sz="2800" dirty="0" smtClean="0"/>
              <a:t>  </a:t>
            </a:r>
            <a:r>
              <a:rPr lang="en-US" sz="2800" dirty="0"/>
              <a:t>Paul was a pattern to those who are </a:t>
            </a:r>
            <a:r>
              <a:rPr lang="en-US" sz="2800" b="1" dirty="0">
                <a:solidFill>
                  <a:srgbClr val="FFFF00"/>
                </a:solidFill>
              </a:rPr>
              <a:t>going</a:t>
            </a:r>
            <a:r>
              <a:rPr lang="en-US" sz="2800" dirty="0"/>
              <a:t> to </a:t>
            </a:r>
            <a:r>
              <a:rPr lang="en-US" sz="2800" dirty="0" smtClean="0"/>
              <a:t>believe</a:t>
            </a:r>
            <a:endParaRPr lang="en-US" sz="2800" dirty="0"/>
          </a:p>
        </p:txBody>
      </p:sp>
      <p:sp>
        <p:nvSpPr>
          <p:cNvPr id="4" name="Slide Number Placeholder 3"/>
          <p:cNvSpPr>
            <a:spLocks noGrp="1"/>
          </p:cNvSpPr>
          <p:nvPr>
            <p:ph type="sldNum" sz="quarter" idx="12"/>
          </p:nvPr>
        </p:nvSpPr>
        <p:spPr/>
        <p:txBody>
          <a:bodyPr/>
          <a:lstStyle/>
          <a:p>
            <a:pPr>
              <a:defRPr/>
            </a:pPr>
            <a:fld id="{F775F06C-C258-4027-B04D-B815780E9DF2}" type="slidenum">
              <a:rPr lang="en-US">
                <a:solidFill>
                  <a:srgbClr val="FFFFFF"/>
                </a:solidFill>
              </a:rPr>
              <a:pPr>
                <a:defRPr/>
              </a:pPr>
              <a:t>422</a:t>
            </a:fld>
            <a:endParaRPr lang="en-US">
              <a:solidFill>
                <a:srgbClr val="FFFFFF"/>
              </a:solidFill>
            </a:endParaRPr>
          </a:p>
        </p:txBody>
      </p:sp>
      <p:sp>
        <p:nvSpPr>
          <p:cNvPr id="7" name="TextBox 4"/>
          <p:cNvSpPr txBox="1">
            <a:spLocks noChangeArrowheads="1"/>
          </p:cNvSpPr>
          <p:nvPr/>
        </p:nvSpPr>
        <p:spPr bwMode="auto">
          <a:xfrm>
            <a:off x="838200" y="5486400"/>
            <a:ext cx="7543800" cy="578882"/>
          </a:xfrm>
          <a:prstGeom prst="roundRect">
            <a:avLst/>
          </a:prstGeom>
          <a:solidFill>
            <a:schemeClr val="bg2">
              <a:lumMod val="60000"/>
              <a:lumOff val="40000"/>
            </a:schemeClr>
          </a:solidFill>
          <a:ln>
            <a:noFill/>
          </a:ln>
          <a:extLst/>
        </p:spPr>
        <p:txBody>
          <a:bodyPr>
            <a:spAutoFit/>
          </a:bodyPr>
          <a:lstStyle>
            <a:lvl1pPr>
              <a:defRPr>
                <a:solidFill>
                  <a:schemeClr val="tx1"/>
                </a:solidFill>
                <a:latin typeface="Arial" pitchFamily="34" charset="0"/>
              </a:defRPr>
            </a:lvl1pPr>
            <a:lvl2pPr marL="742950" indent="-285750">
              <a:defRPr>
                <a:solidFill>
                  <a:schemeClr val="tx1"/>
                </a:solidFill>
                <a:latin typeface="Arial" pitchFamily="34" charset="0"/>
              </a:defRPr>
            </a:lvl2pPr>
            <a:lvl3pPr marL="1143000" indent="-228600">
              <a:defRPr>
                <a:solidFill>
                  <a:schemeClr val="tx1"/>
                </a:solidFill>
                <a:latin typeface="Arial" pitchFamily="34" charset="0"/>
              </a:defRPr>
            </a:lvl3pPr>
            <a:lvl4pPr marL="1600200" indent="-228600">
              <a:defRPr>
                <a:solidFill>
                  <a:schemeClr val="tx1"/>
                </a:solidFill>
                <a:latin typeface="Arial" pitchFamily="34" charset="0"/>
              </a:defRPr>
            </a:lvl4pPr>
            <a:lvl5pPr marL="2057400" indent="-228600">
              <a:defRPr>
                <a:solidFill>
                  <a:schemeClr val="tx1"/>
                </a:solidFill>
                <a:latin typeface="Arial" pitchFamily="34" charset="0"/>
              </a:defRPr>
            </a:lvl5pPr>
            <a:lvl6pPr marL="2514600" indent="-228600" fontAlgn="base">
              <a:spcBef>
                <a:spcPct val="0"/>
              </a:spcBef>
              <a:spcAft>
                <a:spcPct val="0"/>
              </a:spcAft>
              <a:defRPr>
                <a:solidFill>
                  <a:schemeClr val="tx1"/>
                </a:solidFill>
                <a:latin typeface="Arial" pitchFamily="34" charset="0"/>
              </a:defRPr>
            </a:lvl6pPr>
            <a:lvl7pPr marL="2971800" indent="-228600" fontAlgn="base">
              <a:spcBef>
                <a:spcPct val="0"/>
              </a:spcBef>
              <a:spcAft>
                <a:spcPct val="0"/>
              </a:spcAft>
              <a:defRPr>
                <a:solidFill>
                  <a:schemeClr val="tx1"/>
                </a:solidFill>
                <a:latin typeface="Arial" pitchFamily="34" charset="0"/>
              </a:defRPr>
            </a:lvl7pPr>
            <a:lvl8pPr marL="3429000" indent="-228600" fontAlgn="base">
              <a:spcBef>
                <a:spcPct val="0"/>
              </a:spcBef>
              <a:spcAft>
                <a:spcPct val="0"/>
              </a:spcAft>
              <a:defRPr>
                <a:solidFill>
                  <a:schemeClr val="tx1"/>
                </a:solidFill>
                <a:latin typeface="Arial" pitchFamily="34" charset="0"/>
              </a:defRPr>
            </a:lvl8pPr>
            <a:lvl9pPr marL="3886200" indent="-228600" fontAlgn="base">
              <a:spcBef>
                <a:spcPct val="0"/>
              </a:spcBef>
              <a:spcAft>
                <a:spcPct val="0"/>
              </a:spcAft>
              <a:defRPr>
                <a:solidFill>
                  <a:schemeClr val="tx1"/>
                </a:solidFill>
                <a:latin typeface="Arial" pitchFamily="34" charset="0"/>
              </a:defRPr>
            </a:lvl9pPr>
          </a:lstStyle>
          <a:p>
            <a:r>
              <a:rPr lang="en-US" sz="2800" dirty="0">
                <a:solidFill>
                  <a:srgbClr val="FFFFFF"/>
                </a:solidFill>
                <a:sym typeface="Wingdings" pitchFamily="2" charset="2"/>
              </a:rPr>
              <a:t>  </a:t>
            </a:r>
            <a:r>
              <a:rPr lang="en-US" sz="2800" dirty="0">
                <a:solidFill>
                  <a:srgbClr val="FFFF00"/>
                </a:solidFill>
                <a:latin typeface="Arial Black"/>
              </a:rPr>
              <a:t>Imminence</a:t>
            </a:r>
            <a:r>
              <a:rPr lang="en-US" sz="2800" dirty="0">
                <a:solidFill>
                  <a:srgbClr val="FFFFFF"/>
                </a:solidFill>
              </a:rPr>
              <a:t>       </a:t>
            </a:r>
            <a:r>
              <a:rPr lang="en-US" sz="2800" dirty="0" smtClean="0">
                <a:solidFill>
                  <a:srgbClr val="FFFFFF"/>
                </a:solidFill>
              </a:rPr>
              <a:t>           </a:t>
            </a:r>
            <a:r>
              <a:rPr lang="en-US" sz="2800" dirty="0" smtClean="0">
                <a:solidFill>
                  <a:srgbClr val="FFFFFF"/>
                </a:solidFill>
                <a:sym typeface="Wingdings" pitchFamily="2" charset="2"/>
              </a:rPr>
              <a:t>  </a:t>
            </a:r>
            <a:r>
              <a:rPr lang="en-US" sz="2800" dirty="0">
                <a:solidFill>
                  <a:srgbClr val="FFFF00"/>
                </a:solidFill>
                <a:latin typeface="Arial Black"/>
              </a:rPr>
              <a:t>Inevitability</a:t>
            </a:r>
          </a:p>
        </p:txBody>
      </p:sp>
      <p:sp>
        <p:nvSpPr>
          <p:cNvPr id="6" name="Footer Placeholder 5"/>
          <p:cNvSpPr>
            <a:spLocks noGrp="1"/>
          </p:cNvSpPr>
          <p:nvPr>
            <p:ph type="ftr" sz="quarter" idx="11"/>
          </p:nvPr>
        </p:nvSpPr>
        <p:spPr/>
        <p:txBody>
          <a:bodyPr/>
          <a:lstStyle/>
          <a:p>
            <a:pPr>
              <a:defRPr/>
            </a:pPr>
            <a:r>
              <a:rPr lang="en-US" smtClean="0"/>
              <a:t>Kevin Kay</a:t>
            </a:r>
            <a:endParaRPr lang="en-US"/>
          </a:p>
        </p:txBody>
      </p:sp>
    </p:spTree>
    <p:extLst>
      <p:ext uri="{BB962C8B-B14F-4D97-AF65-F5344CB8AC3E}">
        <p14:creationId xmlns:p14="http://schemas.microsoft.com/office/powerpoint/2010/main" val="1785757708"/>
      </p:ext>
    </p:extLst>
  </p:cSld>
  <p:clrMapOvr>
    <a:overrideClrMapping bg1="dk2" tx1="lt1" bg2="dk1" tx2="lt2" accent1="accent1" accent2="accent2" accent3="accent3" accent4="accent4" accent5="accent5" accent6="accent6" hlink="hlink" folHlink="folHlink"/>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par>
    </p:tnLst>
  </p:timing>
</p:sld>
</file>

<file path=ppt/slides/slide4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l">
              <a:defRPr/>
            </a:pPr>
            <a:r>
              <a:rPr lang="en-US" sz="3000" i="1" dirty="0" smtClean="0">
                <a:latin typeface="+mn-lt"/>
              </a:rPr>
              <a:t>Mello</a:t>
            </a:r>
            <a:r>
              <a:rPr lang="en-US" sz="3000" dirty="0" smtClean="0">
                <a:latin typeface="+mn-lt"/>
              </a:rPr>
              <a:t>:</a:t>
            </a:r>
            <a:r>
              <a:rPr lang="en-US" dirty="0" smtClean="0"/>
              <a:t/>
            </a:r>
            <a:br>
              <a:rPr lang="en-US" dirty="0" smtClean="0"/>
            </a:br>
            <a:r>
              <a:rPr lang="en-US" sz="4200" dirty="0" smtClean="0"/>
              <a:t>Imminence or Inevitability?</a:t>
            </a:r>
            <a:endParaRPr lang="en-US" sz="4200" dirty="0">
              <a:latin typeface="+mn-lt"/>
            </a:endParaRPr>
          </a:p>
        </p:txBody>
      </p:sp>
      <p:sp>
        <p:nvSpPr>
          <p:cNvPr id="3" name="Content Placeholder 2"/>
          <p:cNvSpPr>
            <a:spLocks noGrp="1"/>
          </p:cNvSpPr>
          <p:nvPr>
            <p:ph idx="1"/>
          </p:nvPr>
        </p:nvSpPr>
        <p:spPr>
          <a:xfrm>
            <a:off x="457200" y="1600200"/>
            <a:ext cx="8229600" cy="3733800"/>
          </a:xfrm>
        </p:spPr>
        <p:txBody>
          <a:bodyPr/>
          <a:lstStyle/>
          <a:p>
            <a:pPr marL="463550" lvl="0" indent="-463550">
              <a:spcBef>
                <a:spcPts val="0"/>
              </a:spcBef>
              <a:spcAft>
                <a:spcPts val="3600"/>
              </a:spcAft>
              <a:defRPr/>
            </a:pPr>
            <a:r>
              <a:rPr lang="en-US" sz="2800" b="1" dirty="0" smtClean="0"/>
              <a:t>Heb. 10:1:  </a:t>
            </a:r>
            <a:r>
              <a:rPr lang="en-US" sz="2800" dirty="0" smtClean="0"/>
              <a:t>Law </a:t>
            </a:r>
            <a:r>
              <a:rPr lang="en-US" sz="2800" dirty="0"/>
              <a:t>was shadow of good things to </a:t>
            </a:r>
            <a:r>
              <a:rPr lang="en-US" sz="2800" b="1" dirty="0">
                <a:solidFill>
                  <a:srgbClr val="FFFF00"/>
                </a:solidFill>
              </a:rPr>
              <a:t>come</a:t>
            </a:r>
            <a:r>
              <a:rPr lang="en-US" sz="2800" dirty="0"/>
              <a:t> </a:t>
            </a:r>
            <a:endParaRPr lang="en-US" sz="2800" dirty="0" smtClean="0"/>
          </a:p>
          <a:p>
            <a:pPr marL="463550" indent="-463550">
              <a:spcBef>
                <a:spcPts val="0"/>
              </a:spcBef>
              <a:spcAft>
                <a:spcPts val="3600"/>
              </a:spcAft>
              <a:defRPr/>
            </a:pPr>
            <a:r>
              <a:rPr lang="en-US" sz="2800" b="1" dirty="0"/>
              <a:t>Heb. 11:8:</a:t>
            </a:r>
            <a:r>
              <a:rPr lang="en-US" sz="2800" dirty="0" smtClean="0"/>
              <a:t> </a:t>
            </a:r>
            <a:r>
              <a:rPr lang="en-US" sz="2800" dirty="0"/>
              <a:t>Place [Abraham] </a:t>
            </a:r>
            <a:r>
              <a:rPr lang="en-US" sz="2800" b="1" dirty="0">
                <a:solidFill>
                  <a:srgbClr val="FFFF00"/>
                </a:solidFill>
              </a:rPr>
              <a:t>would</a:t>
            </a:r>
            <a:r>
              <a:rPr lang="en-US" sz="2800" dirty="0"/>
              <a:t> receive as an inheritance</a:t>
            </a:r>
          </a:p>
          <a:p>
            <a:pPr marL="463550" indent="-463550">
              <a:spcBef>
                <a:spcPts val="0"/>
              </a:spcBef>
              <a:spcAft>
                <a:spcPts val="3600"/>
              </a:spcAft>
              <a:defRPr/>
            </a:pPr>
            <a:r>
              <a:rPr lang="en-US" sz="2800" b="1" dirty="0"/>
              <a:t>Heb. 11:20:</a:t>
            </a:r>
            <a:r>
              <a:rPr lang="en-US" sz="2800" dirty="0" smtClean="0"/>
              <a:t> </a:t>
            </a:r>
            <a:r>
              <a:rPr lang="en-US" sz="2800" dirty="0"/>
              <a:t>Jacob &amp; Esau blessed concerning things </a:t>
            </a:r>
            <a:r>
              <a:rPr lang="en-US" sz="2800" b="1" dirty="0">
                <a:solidFill>
                  <a:srgbClr val="FFFF00"/>
                </a:solidFill>
              </a:rPr>
              <a:t>to come</a:t>
            </a:r>
          </a:p>
        </p:txBody>
      </p:sp>
      <p:sp>
        <p:nvSpPr>
          <p:cNvPr id="4" name="Slide Number Placeholder 3"/>
          <p:cNvSpPr>
            <a:spLocks noGrp="1"/>
          </p:cNvSpPr>
          <p:nvPr>
            <p:ph type="sldNum" sz="quarter" idx="12"/>
          </p:nvPr>
        </p:nvSpPr>
        <p:spPr/>
        <p:txBody>
          <a:bodyPr/>
          <a:lstStyle/>
          <a:p>
            <a:pPr>
              <a:defRPr/>
            </a:pPr>
            <a:fld id="{F775F06C-C258-4027-B04D-B815780E9DF2}" type="slidenum">
              <a:rPr lang="en-US">
                <a:solidFill>
                  <a:srgbClr val="FFFFFF"/>
                </a:solidFill>
              </a:rPr>
              <a:pPr>
                <a:defRPr/>
              </a:pPr>
              <a:t>423</a:t>
            </a:fld>
            <a:endParaRPr lang="en-US">
              <a:solidFill>
                <a:srgbClr val="FFFFFF"/>
              </a:solidFill>
            </a:endParaRPr>
          </a:p>
        </p:txBody>
      </p:sp>
      <p:sp>
        <p:nvSpPr>
          <p:cNvPr id="7" name="TextBox 4"/>
          <p:cNvSpPr txBox="1">
            <a:spLocks noChangeArrowheads="1"/>
          </p:cNvSpPr>
          <p:nvPr/>
        </p:nvSpPr>
        <p:spPr bwMode="auto">
          <a:xfrm>
            <a:off x="838200" y="5486400"/>
            <a:ext cx="7543800" cy="578882"/>
          </a:xfrm>
          <a:prstGeom prst="roundRect">
            <a:avLst/>
          </a:prstGeom>
          <a:solidFill>
            <a:schemeClr val="bg2">
              <a:lumMod val="60000"/>
              <a:lumOff val="40000"/>
            </a:schemeClr>
          </a:solidFill>
          <a:ln>
            <a:noFill/>
          </a:ln>
          <a:extLst/>
        </p:spPr>
        <p:txBody>
          <a:bodyPr>
            <a:spAutoFit/>
          </a:bodyPr>
          <a:lstStyle>
            <a:lvl1pPr>
              <a:defRPr>
                <a:solidFill>
                  <a:schemeClr val="tx1"/>
                </a:solidFill>
                <a:latin typeface="Arial" pitchFamily="34" charset="0"/>
              </a:defRPr>
            </a:lvl1pPr>
            <a:lvl2pPr marL="742950" indent="-285750">
              <a:defRPr>
                <a:solidFill>
                  <a:schemeClr val="tx1"/>
                </a:solidFill>
                <a:latin typeface="Arial" pitchFamily="34" charset="0"/>
              </a:defRPr>
            </a:lvl2pPr>
            <a:lvl3pPr marL="1143000" indent="-228600">
              <a:defRPr>
                <a:solidFill>
                  <a:schemeClr val="tx1"/>
                </a:solidFill>
                <a:latin typeface="Arial" pitchFamily="34" charset="0"/>
              </a:defRPr>
            </a:lvl3pPr>
            <a:lvl4pPr marL="1600200" indent="-228600">
              <a:defRPr>
                <a:solidFill>
                  <a:schemeClr val="tx1"/>
                </a:solidFill>
                <a:latin typeface="Arial" pitchFamily="34" charset="0"/>
              </a:defRPr>
            </a:lvl4pPr>
            <a:lvl5pPr marL="2057400" indent="-228600">
              <a:defRPr>
                <a:solidFill>
                  <a:schemeClr val="tx1"/>
                </a:solidFill>
                <a:latin typeface="Arial" pitchFamily="34" charset="0"/>
              </a:defRPr>
            </a:lvl5pPr>
            <a:lvl6pPr marL="2514600" indent="-228600" fontAlgn="base">
              <a:spcBef>
                <a:spcPct val="0"/>
              </a:spcBef>
              <a:spcAft>
                <a:spcPct val="0"/>
              </a:spcAft>
              <a:defRPr>
                <a:solidFill>
                  <a:schemeClr val="tx1"/>
                </a:solidFill>
                <a:latin typeface="Arial" pitchFamily="34" charset="0"/>
              </a:defRPr>
            </a:lvl6pPr>
            <a:lvl7pPr marL="2971800" indent="-228600" fontAlgn="base">
              <a:spcBef>
                <a:spcPct val="0"/>
              </a:spcBef>
              <a:spcAft>
                <a:spcPct val="0"/>
              </a:spcAft>
              <a:defRPr>
                <a:solidFill>
                  <a:schemeClr val="tx1"/>
                </a:solidFill>
                <a:latin typeface="Arial" pitchFamily="34" charset="0"/>
              </a:defRPr>
            </a:lvl7pPr>
            <a:lvl8pPr marL="3429000" indent="-228600" fontAlgn="base">
              <a:spcBef>
                <a:spcPct val="0"/>
              </a:spcBef>
              <a:spcAft>
                <a:spcPct val="0"/>
              </a:spcAft>
              <a:defRPr>
                <a:solidFill>
                  <a:schemeClr val="tx1"/>
                </a:solidFill>
                <a:latin typeface="Arial" pitchFamily="34" charset="0"/>
              </a:defRPr>
            </a:lvl8pPr>
            <a:lvl9pPr marL="3886200" indent="-228600" fontAlgn="base">
              <a:spcBef>
                <a:spcPct val="0"/>
              </a:spcBef>
              <a:spcAft>
                <a:spcPct val="0"/>
              </a:spcAft>
              <a:defRPr>
                <a:solidFill>
                  <a:schemeClr val="tx1"/>
                </a:solidFill>
                <a:latin typeface="Arial" pitchFamily="34" charset="0"/>
              </a:defRPr>
            </a:lvl9pPr>
          </a:lstStyle>
          <a:p>
            <a:r>
              <a:rPr lang="en-US" sz="2800" dirty="0">
                <a:solidFill>
                  <a:srgbClr val="FFFFFF"/>
                </a:solidFill>
                <a:sym typeface="Wingdings" pitchFamily="2" charset="2"/>
              </a:rPr>
              <a:t>  </a:t>
            </a:r>
            <a:r>
              <a:rPr lang="en-US" sz="2800" dirty="0">
                <a:solidFill>
                  <a:srgbClr val="FFFF00"/>
                </a:solidFill>
                <a:latin typeface="Arial Black"/>
              </a:rPr>
              <a:t>Imminence</a:t>
            </a:r>
            <a:r>
              <a:rPr lang="en-US" sz="2800" dirty="0">
                <a:solidFill>
                  <a:srgbClr val="FFFFFF"/>
                </a:solidFill>
              </a:rPr>
              <a:t>       </a:t>
            </a:r>
            <a:r>
              <a:rPr lang="en-US" sz="2800" dirty="0" smtClean="0">
                <a:solidFill>
                  <a:srgbClr val="FFFFFF"/>
                </a:solidFill>
              </a:rPr>
              <a:t>           </a:t>
            </a:r>
            <a:r>
              <a:rPr lang="en-US" sz="2800" dirty="0" smtClean="0">
                <a:solidFill>
                  <a:srgbClr val="FFFFFF"/>
                </a:solidFill>
                <a:sym typeface="Wingdings" pitchFamily="2" charset="2"/>
              </a:rPr>
              <a:t>  </a:t>
            </a:r>
            <a:r>
              <a:rPr lang="en-US" sz="2800" dirty="0">
                <a:solidFill>
                  <a:srgbClr val="FFFF00"/>
                </a:solidFill>
                <a:latin typeface="Arial Black"/>
              </a:rPr>
              <a:t>Inevitability</a:t>
            </a:r>
          </a:p>
        </p:txBody>
      </p:sp>
      <p:sp>
        <p:nvSpPr>
          <p:cNvPr id="6" name="Footer Placeholder 5"/>
          <p:cNvSpPr>
            <a:spLocks noGrp="1"/>
          </p:cNvSpPr>
          <p:nvPr>
            <p:ph type="ftr" sz="quarter" idx="11"/>
          </p:nvPr>
        </p:nvSpPr>
        <p:spPr/>
        <p:txBody>
          <a:bodyPr/>
          <a:lstStyle/>
          <a:p>
            <a:pPr>
              <a:defRPr/>
            </a:pPr>
            <a:r>
              <a:rPr lang="en-US" smtClean="0"/>
              <a:t>Kevin Kay</a:t>
            </a:r>
            <a:endParaRPr lang="en-US"/>
          </a:p>
        </p:txBody>
      </p:sp>
    </p:spTree>
    <p:extLst>
      <p:ext uri="{BB962C8B-B14F-4D97-AF65-F5344CB8AC3E}">
        <p14:creationId xmlns:p14="http://schemas.microsoft.com/office/powerpoint/2010/main" val="479342068"/>
      </p:ext>
    </p:extLst>
  </p:cSld>
  <p:clrMapOvr>
    <a:overrideClrMapping bg1="dk2" tx1="lt1" bg2="dk1" tx2="lt2" accent1="accent1" accent2="accent2" accent3="accent3" accent4="accent4" accent5="accent5" accent6="accent6" hlink="hlink" folHlink="folHlink"/>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par>
    </p:tnLst>
  </p:timing>
</p:sld>
</file>

<file path=ppt/slides/slide4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7"/>
          <p:cNvSpPr>
            <a:spLocks noGrp="1"/>
          </p:cNvSpPr>
          <p:nvPr>
            <p:ph type="title"/>
          </p:nvPr>
        </p:nvSpPr>
        <p:spPr/>
        <p:txBody>
          <a:bodyPr/>
          <a:lstStyle/>
          <a:p>
            <a:r>
              <a:rPr lang="en-US" i="1" dirty="0" smtClean="0"/>
              <a:t>Mello</a:t>
            </a:r>
            <a:r>
              <a:rPr lang="en-US" dirty="0" smtClean="0"/>
              <a:t> = Certainty</a:t>
            </a:r>
            <a:endParaRPr lang="en-US" dirty="0"/>
          </a:p>
        </p:txBody>
      </p:sp>
      <p:graphicFrame>
        <p:nvGraphicFramePr>
          <p:cNvPr id="2" name="Content Placeholder 1"/>
          <p:cNvGraphicFramePr>
            <a:graphicFrameLocks noGrp="1"/>
          </p:cNvGraphicFramePr>
          <p:nvPr>
            <p:ph idx="1"/>
            <p:extLst>
              <p:ext uri="{D42A27DB-BD31-4B8C-83A1-F6EECF244321}">
                <p14:modId xmlns:p14="http://schemas.microsoft.com/office/powerpoint/2010/main" val="4284023850"/>
              </p:ext>
            </p:extLst>
          </p:nvPr>
        </p:nvGraphicFramePr>
        <p:xfrm>
          <a:off x="457200" y="1371600"/>
          <a:ext cx="8229600" cy="4759325"/>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7" name="Slide Number Placeholder 6"/>
          <p:cNvSpPr>
            <a:spLocks noGrp="1"/>
          </p:cNvSpPr>
          <p:nvPr>
            <p:ph type="sldNum" sz="quarter" idx="12"/>
          </p:nvPr>
        </p:nvSpPr>
        <p:spPr/>
        <p:txBody>
          <a:bodyPr/>
          <a:lstStyle/>
          <a:p>
            <a:pPr>
              <a:defRPr/>
            </a:pPr>
            <a:fld id="{57EB8F9A-F809-40F9-9EF1-127337CB8CD4}" type="slidenum">
              <a:rPr lang="en-US" smtClean="0"/>
              <a:pPr>
                <a:defRPr/>
              </a:pPr>
              <a:t>424</a:t>
            </a:fld>
            <a:endParaRPr lang="en-US"/>
          </a:p>
        </p:txBody>
      </p:sp>
      <p:sp>
        <p:nvSpPr>
          <p:cNvPr id="4" name="Footer Placeholder 3"/>
          <p:cNvSpPr>
            <a:spLocks noGrp="1"/>
          </p:cNvSpPr>
          <p:nvPr>
            <p:ph type="ftr" sz="quarter" idx="11"/>
          </p:nvPr>
        </p:nvSpPr>
        <p:spPr/>
        <p:txBody>
          <a:bodyPr/>
          <a:lstStyle/>
          <a:p>
            <a:pPr>
              <a:defRPr/>
            </a:pPr>
            <a:r>
              <a:rPr lang="en-US" smtClean="0"/>
              <a:t>Kevin Kay</a:t>
            </a:r>
            <a:endParaRPr lang="en-US"/>
          </a:p>
        </p:txBody>
      </p:sp>
    </p:spTree>
    <p:extLst>
      <p:ext uri="{BB962C8B-B14F-4D97-AF65-F5344CB8AC3E}">
        <p14:creationId xmlns:p14="http://schemas.microsoft.com/office/powerpoint/2010/main" val="411387405"/>
      </p:ext>
    </p:extLst>
  </p:cSld>
  <p:clrMapOvr>
    <a:overrideClrMapping bg1="dk2" tx1="lt1" bg2="dk1" tx2="lt2" accent1="accent1" accent2="accent2" accent3="accent3" accent4="accent4" accent5="accent5" accent6="accent6" hlink="hlink" folHlink="folHlink"/>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par>
    </p:tnLst>
  </p:timing>
</p:sld>
</file>

<file path=ppt/slides/slide4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7"/>
          <p:cNvSpPr>
            <a:spLocks noGrp="1"/>
          </p:cNvSpPr>
          <p:nvPr>
            <p:ph type="title"/>
          </p:nvPr>
        </p:nvSpPr>
        <p:spPr/>
        <p:txBody>
          <a:bodyPr/>
          <a:lstStyle/>
          <a:p>
            <a:r>
              <a:rPr lang="en-US" i="1" dirty="0" smtClean="0"/>
              <a:t>Mello</a:t>
            </a:r>
            <a:r>
              <a:rPr lang="en-US" dirty="0" smtClean="0"/>
              <a:t> = Certainty</a:t>
            </a:r>
            <a:endParaRPr lang="en-US" dirty="0"/>
          </a:p>
        </p:txBody>
      </p:sp>
      <p:graphicFrame>
        <p:nvGraphicFramePr>
          <p:cNvPr id="2" name="Content Placeholder 1"/>
          <p:cNvGraphicFramePr>
            <a:graphicFrameLocks noGrp="1"/>
          </p:cNvGraphicFramePr>
          <p:nvPr>
            <p:ph idx="1"/>
            <p:extLst>
              <p:ext uri="{D42A27DB-BD31-4B8C-83A1-F6EECF244321}">
                <p14:modId xmlns:p14="http://schemas.microsoft.com/office/powerpoint/2010/main" val="3034102117"/>
              </p:ext>
            </p:extLst>
          </p:nvPr>
        </p:nvGraphicFramePr>
        <p:xfrm>
          <a:off x="457200" y="1447800"/>
          <a:ext cx="8229600" cy="4759325"/>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7" name="Slide Number Placeholder 6"/>
          <p:cNvSpPr>
            <a:spLocks noGrp="1"/>
          </p:cNvSpPr>
          <p:nvPr>
            <p:ph type="sldNum" sz="quarter" idx="12"/>
          </p:nvPr>
        </p:nvSpPr>
        <p:spPr/>
        <p:txBody>
          <a:bodyPr/>
          <a:lstStyle/>
          <a:p>
            <a:pPr>
              <a:defRPr/>
            </a:pPr>
            <a:fld id="{57EB8F9A-F809-40F9-9EF1-127337CB8CD4}" type="slidenum">
              <a:rPr lang="en-US" smtClean="0"/>
              <a:pPr>
                <a:defRPr/>
              </a:pPr>
              <a:t>425</a:t>
            </a:fld>
            <a:endParaRPr lang="en-US"/>
          </a:p>
        </p:txBody>
      </p:sp>
      <p:sp>
        <p:nvSpPr>
          <p:cNvPr id="4" name="Footer Placeholder 3"/>
          <p:cNvSpPr>
            <a:spLocks noGrp="1"/>
          </p:cNvSpPr>
          <p:nvPr>
            <p:ph type="ftr" sz="quarter" idx="11"/>
          </p:nvPr>
        </p:nvSpPr>
        <p:spPr/>
        <p:txBody>
          <a:bodyPr/>
          <a:lstStyle/>
          <a:p>
            <a:pPr>
              <a:defRPr/>
            </a:pPr>
            <a:r>
              <a:rPr lang="en-US" smtClean="0"/>
              <a:t>Kevin Kay</a:t>
            </a:r>
            <a:endParaRPr lang="en-US"/>
          </a:p>
        </p:txBody>
      </p:sp>
    </p:spTree>
    <p:extLst>
      <p:ext uri="{BB962C8B-B14F-4D97-AF65-F5344CB8AC3E}">
        <p14:creationId xmlns:p14="http://schemas.microsoft.com/office/powerpoint/2010/main" val="1406404486"/>
      </p:ext>
    </p:extLst>
  </p:cSld>
  <p:clrMapOvr>
    <a:overrideClrMapping bg1="dk2" tx1="lt1" bg2="dk1" tx2="lt2" accent1="accent1" accent2="accent2" accent3="accent3" accent4="accent4" accent5="accent5" accent6="accent6" hlink="hlink" folHlink="folHlink"/>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par>
    </p:tnLst>
  </p:timing>
</p:sld>
</file>

<file path=ppt/slides/slide4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7"/>
          <p:cNvSpPr>
            <a:spLocks noGrp="1"/>
          </p:cNvSpPr>
          <p:nvPr>
            <p:ph type="title"/>
          </p:nvPr>
        </p:nvSpPr>
        <p:spPr/>
        <p:txBody>
          <a:bodyPr/>
          <a:lstStyle/>
          <a:p>
            <a:r>
              <a:rPr lang="en-US" i="1" dirty="0" smtClean="0"/>
              <a:t>Mello</a:t>
            </a:r>
            <a:r>
              <a:rPr lang="en-US" dirty="0" smtClean="0"/>
              <a:t> = Certainty</a:t>
            </a:r>
            <a:endParaRPr lang="en-US" dirty="0"/>
          </a:p>
        </p:txBody>
      </p:sp>
      <p:graphicFrame>
        <p:nvGraphicFramePr>
          <p:cNvPr id="2" name="Content Placeholder 1"/>
          <p:cNvGraphicFramePr>
            <a:graphicFrameLocks noGrp="1"/>
          </p:cNvGraphicFramePr>
          <p:nvPr>
            <p:ph idx="1"/>
            <p:extLst>
              <p:ext uri="{D42A27DB-BD31-4B8C-83A1-F6EECF244321}">
                <p14:modId xmlns:p14="http://schemas.microsoft.com/office/powerpoint/2010/main" val="1453413641"/>
              </p:ext>
            </p:extLst>
          </p:nvPr>
        </p:nvGraphicFramePr>
        <p:xfrm>
          <a:off x="457200" y="1371600"/>
          <a:ext cx="8229600" cy="4759325"/>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7" name="Slide Number Placeholder 6"/>
          <p:cNvSpPr>
            <a:spLocks noGrp="1"/>
          </p:cNvSpPr>
          <p:nvPr>
            <p:ph type="sldNum" sz="quarter" idx="12"/>
          </p:nvPr>
        </p:nvSpPr>
        <p:spPr/>
        <p:txBody>
          <a:bodyPr/>
          <a:lstStyle/>
          <a:p>
            <a:pPr>
              <a:defRPr/>
            </a:pPr>
            <a:fld id="{57EB8F9A-F809-40F9-9EF1-127337CB8CD4}" type="slidenum">
              <a:rPr lang="en-US" smtClean="0"/>
              <a:pPr>
                <a:defRPr/>
              </a:pPr>
              <a:t>426</a:t>
            </a:fld>
            <a:endParaRPr lang="en-US"/>
          </a:p>
        </p:txBody>
      </p:sp>
      <p:sp>
        <p:nvSpPr>
          <p:cNvPr id="4" name="Footer Placeholder 3"/>
          <p:cNvSpPr>
            <a:spLocks noGrp="1"/>
          </p:cNvSpPr>
          <p:nvPr>
            <p:ph type="ftr" sz="quarter" idx="11"/>
          </p:nvPr>
        </p:nvSpPr>
        <p:spPr/>
        <p:txBody>
          <a:bodyPr/>
          <a:lstStyle/>
          <a:p>
            <a:pPr>
              <a:defRPr/>
            </a:pPr>
            <a:r>
              <a:rPr lang="en-US" smtClean="0"/>
              <a:t>Kevin Kay</a:t>
            </a:r>
            <a:endParaRPr lang="en-US"/>
          </a:p>
        </p:txBody>
      </p:sp>
    </p:spTree>
    <p:extLst>
      <p:ext uri="{BB962C8B-B14F-4D97-AF65-F5344CB8AC3E}">
        <p14:creationId xmlns:p14="http://schemas.microsoft.com/office/powerpoint/2010/main" val="2473373835"/>
      </p:ext>
    </p:extLst>
  </p:cSld>
  <p:clrMapOvr>
    <a:overrideClrMapping bg1="dk2" tx1="lt1" bg2="dk1" tx2="lt2" accent1="accent1" accent2="accent2" accent3="accent3" accent4="accent4" accent5="accent5" accent6="accent6" hlink="hlink" folHlink="folHlink"/>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par>
    </p:tnLst>
  </p:timing>
</p:sld>
</file>

<file path=ppt/slides/slide4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i="1" dirty="0" smtClean="0"/>
              <a:t>Mello</a:t>
            </a:r>
            <a:endParaRPr lang="en-US" i="1" dirty="0"/>
          </a:p>
        </p:txBody>
      </p:sp>
      <p:sp>
        <p:nvSpPr>
          <p:cNvPr id="3" name="Content Placeholder 2"/>
          <p:cNvSpPr>
            <a:spLocks noGrp="1"/>
          </p:cNvSpPr>
          <p:nvPr>
            <p:ph idx="1"/>
          </p:nvPr>
        </p:nvSpPr>
        <p:spPr>
          <a:xfrm>
            <a:off x="457200" y="1447800"/>
            <a:ext cx="8229600" cy="4683125"/>
          </a:xfrm>
        </p:spPr>
        <p:txBody>
          <a:bodyPr/>
          <a:lstStyle/>
          <a:p>
            <a:pPr marL="457200" indent="-457200">
              <a:spcBef>
                <a:spcPts val="0"/>
              </a:spcBef>
              <a:spcAft>
                <a:spcPts val="2400"/>
              </a:spcAft>
            </a:pPr>
            <a:r>
              <a:rPr lang="en-US" sz="2800" dirty="0" smtClean="0"/>
              <a:t>Contexts of RE “proof texts” </a:t>
            </a:r>
            <a:r>
              <a:rPr lang="en-US" sz="2800" b="1" dirty="0">
                <a:solidFill>
                  <a:srgbClr val="FFFF00"/>
                </a:solidFill>
              </a:rPr>
              <a:t>do not demand immediacy</a:t>
            </a:r>
          </a:p>
          <a:p>
            <a:pPr marL="457200" indent="-457200">
              <a:spcBef>
                <a:spcPts val="0"/>
              </a:spcBef>
              <a:spcAft>
                <a:spcPts val="2400"/>
              </a:spcAft>
            </a:pPr>
            <a:r>
              <a:rPr lang="en-US" sz="2800" dirty="0" smtClean="0"/>
              <a:t>Connotation of </a:t>
            </a:r>
            <a:r>
              <a:rPr lang="en-US" sz="2800" b="1" dirty="0">
                <a:solidFill>
                  <a:srgbClr val="FFFF00"/>
                </a:solidFill>
              </a:rPr>
              <a:t>imminence</a:t>
            </a:r>
            <a:r>
              <a:rPr lang="en-US" sz="2800" dirty="0" smtClean="0"/>
              <a:t> is </a:t>
            </a:r>
            <a:r>
              <a:rPr lang="en-US" sz="2800" b="1" dirty="0">
                <a:solidFill>
                  <a:srgbClr val="FFFF00"/>
                </a:solidFill>
              </a:rPr>
              <a:t>absurd</a:t>
            </a:r>
            <a:r>
              <a:rPr lang="en-US" sz="2800" dirty="0" smtClean="0"/>
              <a:t> in some </a:t>
            </a:r>
            <a:r>
              <a:rPr lang="en-US" sz="2800" dirty="0"/>
              <a:t>RE </a:t>
            </a:r>
            <a:r>
              <a:rPr lang="en-US" sz="2800" dirty="0" smtClean="0"/>
              <a:t>“proof texts”</a:t>
            </a:r>
          </a:p>
          <a:p>
            <a:pPr marL="857250" lvl="1" indent="-457200">
              <a:spcBef>
                <a:spcPts val="0"/>
              </a:spcBef>
              <a:spcAft>
                <a:spcPts val="2400"/>
              </a:spcAft>
            </a:pPr>
            <a:r>
              <a:rPr lang="en-US" dirty="0" smtClean="0"/>
              <a:t>Acts 17:30-31</a:t>
            </a:r>
          </a:p>
          <a:p>
            <a:pPr marL="857250" lvl="1" indent="-457200">
              <a:spcBef>
                <a:spcPts val="0"/>
              </a:spcBef>
              <a:spcAft>
                <a:spcPts val="2400"/>
              </a:spcAft>
            </a:pPr>
            <a:r>
              <a:rPr lang="en-US" dirty="0" smtClean="0"/>
              <a:t>Acts 24:24-25</a:t>
            </a:r>
            <a:endParaRPr lang="en-US" dirty="0"/>
          </a:p>
        </p:txBody>
      </p:sp>
      <p:sp>
        <p:nvSpPr>
          <p:cNvPr id="4" name="Slide Number Placeholder 3"/>
          <p:cNvSpPr>
            <a:spLocks noGrp="1"/>
          </p:cNvSpPr>
          <p:nvPr>
            <p:ph type="sldNum" sz="quarter" idx="12"/>
          </p:nvPr>
        </p:nvSpPr>
        <p:spPr/>
        <p:txBody>
          <a:bodyPr/>
          <a:lstStyle/>
          <a:p>
            <a:pPr>
              <a:defRPr/>
            </a:pPr>
            <a:fld id="{A4F3638C-56A7-4D86-A7E5-624150A63992}" type="slidenum">
              <a:rPr lang="en-US" smtClean="0"/>
              <a:pPr>
                <a:defRPr/>
              </a:pPr>
              <a:t>427</a:t>
            </a:fld>
            <a:endParaRPr lang="en-US"/>
          </a:p>
        </p:txBody>
      </p:sp>
      <p:sp>
        <p:nvSpPr>
          <p:cNvPr id="6" name="Footer Placeholder 5"/>
          <p:cNvSpPr>
            <a:spLocks noGrp="1"/>
          </p:cNvSpPr>
          <p:nvPr>
            <p:ph type="ftr" sz="quarter" idx="11"/>
          </p:nvPr>
        </p:nvSpPr>
        <p:spPr/>
        <p:txBody>
          <a:bodyPr/>
          <a:lstStyle/>
          <a:p>
            <a:pPr>
              <a:defRPr/>
            </a:pPr>
            <a:r>
              <a:rPr lang="en-US" smtClean="0"/>
              <a:t>Kevin Kay</a:t>
            </a:r>
            <a:endParaRPr lang="en-US"/>
          </a:p>
        </p:txBody>
      </p:sp>
      <p:sp>
        <p:nvSpPr>
          <p:cNvPr id="5" name="Action Button: Return 4">
            <a:hlinkClick r:id="rId3" action="ppaction://hlinksldjump" highlightClick="1"/>
          </p:cNvPr>
          <p:cNvSpPr/>
          <p:nvPr/>
        </p:nvSpPr>
        <p:spPr bwMode="auto">
          <a:xfrm>
            <a:off x="8233410" y="3886200"/>
            <a:ext cx="381000" cy="304800"/>
          </a:xfrm>
          <a:prstGeom prst="actionButtonReturn">
            <a:avLst/>
          </a:prstGeom>
          <a:solidFill>
            <a:schemeClr val="accent1"/>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tx1"/>
              </a:solidFill>
              <a:effectLst/>
              <a:latin typeface="Arial" charset="0"/>
            </a:endParaRPr>
          </a:p>
        </p:txBody>
      </p:sp>
      <p:sp>
        <p:nvSpPr>
          <p:cNvPr id="7" name="Action Button: Return 6">
            <a:hlinkClick r:id="rId4" action="ppaction://hlinksldjump" highlightClick="1"/>
          </p:cNvPr>
          <p:cNvSpPr/>
          <p:nvPr/>
        </p:nvSpPr>
        <p:spPr bwMode="auto">
          <a:xfrm>
            <a:off x="8229600" y="4572000"/>
            <a:ext cx="381000" cy="304800"/>
          </a:xfrm>
          <a:prstGeom prst="actionButtonReturn">
            <a:avLst/>
          </a:prstGeom>
          <a:solidFill>
            <a:schemeClr val="accent1"/>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tx1"/>
              </a:solidFill>
              <a:effectLst/>
              <a:latin typeface="Arial" charset="0"/>
            </a:endParaRPr>
          </a:p>
        </p:txBody>
      </p:sp>
    </p:spTree>
    <p:extLst>
      <p:ext uri="{BB962C8B-B14F-4D97-AF65-F5344CB8AC3E}">
        <p14:creationId xmlns:p14="http://schemas.microsoft.com/office/powerpoint/2010/main" val="3003834347"/>
      </p:ext>
    </p:extLst>
  </p:cSld>
  <p:clrMapOvr>
    <a:overrideClrMapping bg1="dk2" tx1="lt1" bg2="dk1" tx2="lt2" accent1="accent1" accent2="accent2" accent3="accent3" accent4="accent4" accent5="accent5" accent6="accent6" hlink="hlink" folHlink="folHlink"/>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p:cTn id="7" dur="500" fill="hold"/>
                                        <p:tgtEl>
                                          <p:spTgt spid="3">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3">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3">
                                            <p:txEl>
                                              <p:pRg st="0" end="0"/>
                                            </p:txEl>
                                          </p:spTgt>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3">
                                            <p:txEl>
                                              <p:pRg st="1" end="1"/>
                                            </p:txEl>
                                          </p:spTgt>
                                        </p:tgtEl>
                                        <p:attrNameLst>
                                          <p:attrName>style.visibility</p:attrName>
                                        </p:attrNameLst>
                                      </p:cBhvr>
                                      <p:to>
                                        <p:strVal val="visible"/>
                                      </p:to>
                                    </p:set>
                                    <p:anim calcmode="lin" valueType="num">
                                      <p:cBhvr>
                                        <p:cTn id="14" dur="500" fill="hold"/>
                                        <p:tgtEl>
                                          <p:spTgt spid="3">
                                            <p:txEl>
                                              <p:pRg st="1" end="1"/>
                                            </p:txEl>
                                          </p:spTgt>
                                        </p:tgtEl>
                                        <p:attrNameLst>
                                          <p:attrName>ppt_w</p:attrName>
                                        </p:attrNameLst>
                                      </p:cBhvr>
                                      <p:tavLst>
                                        <p:tav tm="0">
                                          <p:val>
                                            <p:fltVal val="0"/>
                                          </p:val>
                                        </p:tav>
                                        <p:tav tm="100000">
                                          <p:val>
                                            <p:strVal val="#ppt_w"/>
                                          </p:val>
                                        </p:tav>
                                      </p:tavLst>
                                    </p:anim>
                                    <p:anim calcmode="lin" valueType="num">
                                      <p:cBhvr>
                                        <p:cTn id="15" dur="500" fill="hold"/>
                                        <p:tgtEl>
                                          <p:spTgt spid="3">
                                            <p:txEl>
                                              <p:pRg st="1" end="1"/>
                                            </p:txEl>
                                          </p:spTgt>
                                        </p:tgtEl>
                                        <p:attrNameLst>
                                          <p:attrName>ppt_h</p:attrName>
                                        </p:attrNameLst>
                                      </p:cBhvr>
                                      <p:tavLst>
                                        <p:tav tm="0">
                                          <p:val>
                                            <p:fltVal val="0"/>
                                          </p:val>
                                        </p:tav>
                                        <p:tav tm="100000">
                                          <p:val>
                                            <p:strVal val="#ppt_h"/>
                                          </p:val>
                                        </p:tav>
                                      </p:tavLst>
                                    </p:anim>
                                    <p:animEffect transition="in" filter="fade">
                                      <p:cBhvr>
                                        <p:cTn id="16" dur="500"/>
                                        <p:tgtEl>
                                          <p:spTgt spid="3">
                                            <p:txEl>
                                              <p:pRg st="1" end="1"/>
                                            </p:txEl>
                                          </p:spTgt>
                                        </p:tgtEl>
                                      </p:cBhvr>
                                    </p:animEffect>
                                  </p:childTnLst>
                                </p:cTn>
                              </p:par>
                            </p:childTnLst>
                          </p:cTn>
                        </p:par>
                      </p:childTnLst>
                    </p:cTn>
                  </p:par>
                  <p:par>
                    <p:cTn id="17" fill="hold">
                      <p:stCondLst>
                        <p:cond delay="indefinite"/>
                      </p:stCondLst>
                      <p:childTnLst>
                        <p:par>
                          <p:cTn id="18" fill="hold">
                            <p:stCondLst>
                              <p:cond delay="0"/>
                            </p:stCondLst>
                            <p:childTnLst>
                              <p:par>
                                <p:cTn id="19" presetID="53" presetClass="entr" presetSubtype="16" fill="hold" grpId="0" nodeType="clickEffect">
                                  <p:stCondLst>
                                    <p:cond delay="0"/>
                                  </p:stCondLst>
                                  <p:childTnLst>
                                    <p:set>
                                      <p:cBhvr>
                                        <p:cTn id="20" dur="1" fill="hold">
                                          <p:stCondLst>
                                            <p:cond delay="0"/>
                                          </p:stCondLst>
                                        </p:cTn>
                                        <p:tgtEl>
                                          <p:spTgt spid="3">
                                            <p:txEl>
                                              <p:pRg st="2" end="2"/>
                                            </p:txEl>
                                          </p:spTgt>
                                        </p:tgtEl>
                                        <p:attrNameLst>
                                          <p:attrName>style.visibility</p:attrName>
                                        </p:attrNameLst>
                                      </p:cBhvr>
                                      <p:to>
                                        <p:strVal val="visible"/>
                                      </p:to>
                                    </p:set>
                                    <p:anim calcmode="lin" valueType="num">
                                      <p:cBhvr>
                                        <p:cTn id="21" dur="500" fill="hold"/>
                                        <p:tgtEl>
                                          <p:spTgt spid="3">
                                            <p:txEl>
                                              <p:pRg st="2" end="2"/>
                                            </p:txEl>
                                          </p:spTgt>
                                        </p:tgtEl>
                                        <p:attrNameLst>
                                          <p:attrName>ppt_w</p:attrName>
                                        </p:attrNameLst>
                                      </p:cBhvr>
                                      <p:tavLst>
                                        <p:tav tm="0">
                                          <p:val>
                                            <p:fltVal val="0"/>
                                          </p:val>
                                        </p:tav>
                                        <p:tav tm="100000">
                                          <p:val>
                                            <p:strVal val="#ppt_w"/>
                                          </p:val>
                                        </p:tav>
                                      </p:tavLst>
                                    </p:anim>
                                    <p:anim calcmode="lin" valueType="num">
                                      <p:cBhvr>
                                        <p:cTn id="22" dur="500" fill="hold"/>
                                        <p:tgtEl>
                                          <p:spTgt spid="3">
                                            <p:txEl>
                                              <p:pRg st="2" end="2"/>
                                            </p:txEl>
                                          </p:spTgt>
                                        </p:tgtEl>
                                        <p:attrNameLst>
                                          <p:attrName>ppt_h</p:attrName>
                                        </p:attrNameLst>
                                      </p:cBhvr>
                                      <p:tavLst>
                                        <p:tav tm="0">
                                          <p:val>
                                            <p:fltVal val="0"/>
                                          </p:val>
                                        </p:tav>
                                        <p:tav tm="100000">
                                          <p:val>
                                            <p:strVal val="#ppt_h"/>
                                          </p:val>
                                        </p:tav>
                                      </p:tavLst>
                                    </p:anim>
                                    <p:animEffect transition="in" filter="fade">
                                      <p:cBhvr>
                                        <p:cTn id="23" dur="500"/>
                                        <p:tgtEl>
                                          <p:spTgt spid="3">
                                            <p:txEl>
                                              <p:pRg st="2" end="2"/>
                                            </p:txEl>
                                          </p:spTgt>
                                        </p:tgtEl>
                                      </p:cBhvr>
                                    </p:animEffect>
                                  </p:childTnLst>
                                </p:cTn>
                              </p:par>
                            </p:childTnLst>
                          </p:cTn>
                        </p:par>
                      </p:childTnLst>
                    </p:cTn>
                  </p:par>
                  <p:par>
                    <p:cTn id="24" fill="hold">
                      <p:stCondLst>
                        <p:cond delay="indefinite"/>
                      </p:stCondLst>
                      <p:childTnLst>
                        <p:par>
                          <p:cTn id="25" fill="hold">
                            <p:stCondLst>
                              <p:cond delay="0"/>
                            </p:stCondLst>
                            <p:childTnLst>
                              <p:par>
                                <p:cTn id="26" presetID="53" presetClass="entr" presetSubtype="16" fill="hold" grpId="0" nodeType="clickEffect">
                                  <p:stCondLst>
                                    <p:cond delay="0"/>
                                  </p:stCondLst>
                                  <p:childTnLst>
                                    <p:set>
                                      <p:cBhvr>
                                        <p:cTn id="27" dur="1" fill="hold">
                                          <p:stCondLst>
                                            <p:cond delay="0"/>
                                          </p:stCondLst>
                                        </p:cTn>
                                        <p:tgtEl>
                                          <p:spTgt spid="3">
                                            <p:txEl>
                                              <p:pRg st="3" end="3"/>
                                            </p:txEl>
                                          </p:spTgt>
                                        </p:tgtEl>
                                        <p:attrNameLst>
                                          <p:attrName>style.visibility</p:attrName>
                                        </p:attrNameLst>
                                      </p:cBhvr>
                                      <p:to>
                                        <p:strVal val="visible"/>
                                      </p:to>
                                    </p:set>
                                    <p:anim calcmode="lin" valueType="num">
                                      <p:cBhvr>
                                        <p:cTn id="28" dur="500" fill="hold"/>
                                        <p:tgtEl>
                                          <p:spTgt spid="3">
                                            <p:txEl>
                                              <p:pRg st="3" end="3"/>
                                            </p:txEl>
                                          </p:spTgt>
                                        </p:tgtEl>
                                        <p:attrNameLst>
                                          <p:attrName>ppt_w</p:attrName>
                                        </p:attrNameLst>
                                      </p:cBhvr>
                                      <p:tavLst>
                                        <p:tav tm="0">
                                          <p:val>
                                            <p:fltVal val="0"/>
                                          </p:val>
                                        </p:tav>
                                        <p:tav tm="100000">
                                          <p:val>
                                            <p:strVal val="#ppt_w"/>
                                          </p:val>
                                        </p:tav>
                                      </p:tavLst>
                                    </p:anim>
                                    <p:anim calcmode="lin" valueType="num">
                                      <p:cBhvr>
                                        <p:cTn id="29" dur="500" fill="hold"/>
                                        <p:tgtEl>
                                          <p:spTgt spid="3">
                                            <p:txEl>
                                              <p:pRg st="3" end="3"/>
                                            </p:txEl>
                                          </p:spTgt>
                                        </p:tgtEl>
                                        <p:attrNameLst>
                                          <p:attrName>ppt_h</p:attrName>
                                        </p:attrNameLst>
                                      </p:cBhvr>
                                      <p:tavLst>
                                        <p:tav tm="0">
                                          <p:val>
                                            <p:fltVal val="0"/>
                                          </p:val>
                                        </p:tav>
                                        <p:tav tm="100000">
                                          <p:val>
                                            <p:strVal val="#ppt_h"/>
                                          </p:val>
                                        </p:tav>
                                      </p:tavLst>
                                    </p:anim>
                                    <p:animEffect transition="in" filter="fade">
                                      <p:cBhvr>
                                        <p:cTn id="30" dur="500"/>
                                        <p:tgtEl>
                                          <p:spTgt spid="3">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428.xml><?xml version="1.0" encoding="utf-8"?>
<p:sld xmlns:a="http://schemas.openxmlformats.org/drawingml/2006/main" xmlns:r="http://schemas.openxmlformats.org/officeDocument/2006/relationships" xmlns:p="http://schemas.openxmlformats.org/presentationml/2006/main" showMasterSp="0">
  <p:cSld>
    <p:bg>
      <p:bgPr>
        <a:blipFill dpi="0" rotWithShape="1">
          <a:blip r:embed="rId3">
            <a:lum/>
          </a:blip>
          <a:srcRect/>
          <a:stretch>
            <a:fillRect l="-15000" r="-15000"/>
          </a:stretch>
        </a:blip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ctrTitle" sz="quarter"/>
          </p:nvPr>
        </p:nvSpPr>
        <p:spPr>
          <a:solidFill>
            <a:srgbClr val="C00000"/>
          </a:solidFill>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a:lstStyle/>
          <a:p>
            <a:pPr>
              <a:defRPr/>
            </a:pPr>
            <a:r>
              <a:rPr lang="en-US" dirty="0" smtClean="0"/>
              <a:t>Completeness In Christ</a:t>
            </a:r>
            <a:r>
              <a:rPr lang="en-US" dirty="0"/>
              <a:t/>
            </a:r>
            <a:br>
              <a:rPr lang="en-US" dirty="0"/>
            </a:br>
            <a:r>
              <a:rPr lang="en-US" dirty="0" smtClean="0"/>
              <a:t>Came In </a:t>
            </a:r>
            <a:r>
              <a:rPr lang="en-US" dirty="0"/>
              <a:t>AD 70</a:t>
            </a:r>
          </a:p>
        </p:txBody>
      </p:sp>
      <p:sp>
        <p:nvSpPr>
          <p:cNvPr id="2051" name="Rectangle 3"/>
          <p:cNvSpPr>
            <a:spLocks noGrp="1" noChangeArrowheads="1"/>
          </p:cNvSpPr>
          <p:nvPr>
            <p:ph type="subTitle" sz="quarter" idx="1"/>
          </p:nvPr>
        </p:nvSpPr>
        <p:spPr/>
        <p:txBody>
          <a:bodyPr/>
          <a:lstStyle/>
          <a:p>
            <a:pPr>
              <a:defRPr/>
            </a:pPr>
            <a:endParaRPr lang="en-US"/>
          </a:p>
        </p:txBody>
      </p:sp>
      <p:sp>
        <p:nvSpPr>
          <p:cNvPr id="4" name="Slide Number Placeholder 3"/>
          <p:cNvSpPr>
            <a:spLocks noGrp="1"/>
          </p:cNvSpPr>
          <p:nvPr>
            <p:ph type="sldNum" sz="quarter" idx="12"/>
          </p:nvPr>
        </p:nvSpPr>
        <p:spPr/>
        <p:txBody>
          <a:bodyPr/>
          <a:lstStyle/>
          <a:p>
            <a:pPr>
              <a:defRPr/>
            </a:pPr>
            <a:fld id="{2F3067CA-8990-4395-96E9-385249C54A2C}" type="slidenum">
              <a:rPr lang="en-US"/>
              <a:pPr>
                <a:defRPr/>
              </a:pPr>
              <a:t>428</a:t>
            </a:fld>
            <a:endParaRPr lang="en-US"/>
          </a:p>
        </p:txBody>
      </p:sp>
      <p:sp>
        <p:nvSpPr>
          <p:cNvPr id="3" name="Footer Placeholder 2"/>
          <p:cNvSpPr>
            <a:spLocks noGrp="1"/>
          </p:cNvSpPr>
          <p:nvPr>
            <p:ph type="ftr" sz="quarter" idx="11"/>
          </p:nvPr>
        </p:nvSpPr>
        <p:spPr/>
        <p:txBody>
          <a:bodyPr/>
          <a:lstStyle/>
          <a:p>
            <a:pPr>
              <a:defRPr/>
            </a:pPr>
            <a:r>
              <a:rPr lang="en-US" smtClean="0"/>
              <a:t>Kevin Kay</a:t>
            </a:r>
            <a:endParaRPr lang="en-US"/>
          </a:p>
        </p:txBody>
      </p:sp>
    </p:spTree>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par>
    </p:tnLst>
  </p:timing>
</p:sld>
</file>

<file path=ppt/slides/slide4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defRPr/>
            </a:pPr>
            <a:r>
              <a:rPr lang="en-US" dirty="0" smtClean="0">
                <a:solidFill>
                  <a:srgbClr val="FF0000"/>
                </a:solidFill>
              </a:rPr>
              <a:t>Perfection In AD 70</a:t>
            </a:r>
            <a:endParaRPr lang="en-US" dirty="0">
              <a:solidFill>
                <a:srgbClr val="FF0000"/>
              </a:solidFill>
            </a:endParaRPr>
          </a:p>
        </p:txBody>
      </p:sp>
      <p:sp>
        <p:nvSpPr>
          <p:cNvPr id="3" name="Content Placeholder 2"/>
          <p:cNvSpPr>
            <a:spLocks noGrp="1"/>
          </p:cNvSpPr>
          <p:nvPr>
            <p:ph idx="1"/>
          </p:nvPr>
        </p:nvSpPr>
        <p:spPr/>
        <p:txBody>
          <a:bodyPr/>
          <a:lstStyle/>
          <a:p>
            <a:pPr marL="0" lvl="1" indent="463550">
              <a:buClr>
                <a:schemeClr val="hlink"/>
              </a:buClr>
              <a:buSzPct val="90000"/>
              <a:buFontTx/>
              <a:buNone/>
              <a:defRPr/>
            </a:pPr>
            <a:r>
              <a:rPr lang="en-US" b="1" dirty="0">
                <a:ea typeface="+mn-ea"/>
                <a:cs typeface="+mn-cs"/>
              </a:rPr>
              <a:t>Max King:  </a:t>
            </a:r>
            <a:r>
              <a:rPr lang="en-US" dirty="0">
                <a:ea typeface="+mn-ea"/>
                <a:cs typeface="+mn-cs"/>
              </a:rPr>
              <a:t>“</a:t>
            </a:r>
            <a:r>
              <a:rPr lang="en-US" dirty="0"/>
              <a:t>The fall of Judaism (and its far reaching consequences) is, therefore, </a:t>
            </a:r>
            <a:r>
              <a:rPr lang="en-US" b="1" dirty="0">
                <a:solidFill>
                  <a:srgbClr val="FFFF00"/>
                </a:solidFill>
                <a:ea typeface="+mn-ea"/>
                <a:cs typeface="+mn-cs"/>
              </a:rPr>
              <a:t>a major subject of the Bible</a:t>
            </a:r>
            <a:r>
              <a:rPr lang="en-US" dirty="0"/>
              <a:t>.  The greater portion of </a:t>
            </a:r>
            <a:r>
              <a:rPr lang="en-US" b="1" dirty="0">
                <a:solidFill>
                  <a:srgbClr val="FFFF00"/>
                </a:solidFill>
                <a:ea typeface="+mn-ea"/>
                <a:cs typeface="+mn-cs"/>
              </a:rPr>
              <a:t>prophecy found its fulfillment </a:t>
            </a:r>
            <a:r>
              <a:rPr lang="en-US" dirty="0"/>
              <a:t>in that event, including also the types and shadows of the law.  It was </a:t>
            </a:r>
            <a:r>
              <a:rPr lang="en-US" b="1" dirty="0">
                <a:solidFill>
                  <a:srgbClr val="FFFF00"/>
                </a:solidFill>
                <a:ea typeface="+mn-ea"/>
                <a:cs typeface="+mn-cs"/>
              </a:rPr>
              <a:t>the coming of Christ in glory </a:t>
            </a:r>
            <a:r>
              <a:rPr lang="en-US" dirty="0"/>
              <a:t>that closely followed his suffering (1 Peter 1:11), when </a:t>
            </a:r>
            <a:r>
              <a:rPr lang="en-US" b="1" dirty="0">
                <a:solidFill>
                  <a:srgbClr val="FFFF00"/>
                </a:solidFill>
                <a:ea typeface="+mn-ea"/>
                <a:cs typeface="+mn-cs"/>
              </a:rPr>
              <a:t>all things written in the prophets were fulfilled </a:t>
            </a:r>
            <a:r>
              <a:rPr lang="en-US" dirty="0"/>
              <a:t>(Luke 21:22; Acts 3:21).  It corresponded to the </a:t>
            </a:r>
            <a:r>
              <a:rPr lang="en-US" b="1" dirty="0">
                <a:solidFill>
                  <a:srgbClr val="FFFF00"/>
                </a:solidFill>
                <a:ea typeface="+mn-ea"/>
                <a:cs typeface="+mn-cs"/>
              </a:rPr>
              <a:t>perfection of the saints </a:t>
            </a:r>
            <a:r>
              <a:rPr lang="en-US" dirty="0"/>
              <a:t>(1 Corinthians 13:10)</a:t>
            </a:r>
          </a:p>
        </p:txBody>
      </p:sp>
      <p:sp>
        <p:nvSpPr>
          <p:cNvPr id="4" name="Slide Number Placeholder 3"/>
          <p:cNvSpPr>
            <a:spLocks noGrp="1"/>
          </p:cNvSpPr>
          <p:nvPr>
            <p:ph type="sldNum" sz="quarter" idx="12"/>
          </p:nvPr>
        </p:nvSpPr>
        <p:spPr/>
        <p:txBody>
          <a:bodyPr/>
          <a:lstStyle/>
          <a:p>
            <a:pPr>
              <a:defRPr/>
            </a:pPr>
            <a:fld id="{78BFFC7F-2895-4ADB-8AC6-A8516A362844}" type="slidenum">
              <a:rPr lang="en-US">
                <a:solidFill>
                  <a:srgbClr val="FFFFFF"/>
                </a:solidFill>
              </a:rPr>
              <a:pPr>
                <a:defRPr/>
              </a:pPr>
              <a:t>429</a:t>
            </a:fld>
            <a:endParaRPr lang="en-US">
              <a:solidFill>
                <a:srgbClr val="FFFFFF"/>
              </a:solidFill>
            </a:endParaRPr>
          </a:p>
        </p:txBody>
      </p:sp>
      <p:sp>
        <p:nvSpPr>
          <p:cNvPr id="6" name="Footer Placeholder 5"/>
          <p:cNvSpPr>
            <a:spLocks noGrp="1"/>
          </p:cNvSpPr>
          <p:nvPr>
            <p:ph type="ftr" sz="quarter" idx="11"/>
          </p:nvPr>
        </p:nvSpPr>
        <p:spPr/>
        <p:txBody>
          <a:bodyPr/>
          <a:lstStyle/>
          <a:p>
            <a:pPr>
              <a:defRPr/>
            </a:pPr>
            <a:r>
              <a:rPr lang="en-US" smtClean="0"/>
              <a:t>Kevin Kay</a:t>
            </a:r>
            <a:endParaRPr lang="en-US"/>
          </a:p>
        </p:txBody>
      </p:sp>
    </p:spTree>
    <p:extLst>
      <p:ext uri="{BB962C8B-B14F-4D97-AF65-F5344CB8AC3E}">
        <p14:creationId xmlns:p14="http://schemas.microsoft.com/office/powerpoint/2010/main" val="1128172577"/>
      </p:ext>
    </p:extLst>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par>
    </p:tn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defRPr/>
            </a:pPr>
            <a:r>
              <a:rPr lang="en-US" dirty="0">
                <a:solidFill>
                  <a:srgbClr val="FF0000"/>
                </a:solidFill>
              </a:rPr>
              <a:t>Two Ages</a:t>
            </a:r>
          </a:p>
        </p:txBody>
      </p:sp>
      <p:graphicFrame>
        <p:nvGraphicFramePr>
          <p:cNvPr id="5" name="Content Placeholder 4"/>
          <p:cNvGraphicFramePr>
            <a:graphicFrameLocks noGrp="1"/>
          </p:cNvGraphicFramePr>
          <p:nvPr>
            <p:ph idx="1"/>
            <p:extLst>
              <p:ext uri="{D42A27DB-BD31-4B8C-83A1-F6EECF244321}">
                <p14:modId xmlns:p14="http://schemas.microsoft.com/office/powerpoint/2010/main" val="4239998419"/>
              </p:ext>
            </p:extLst>
          </p:nvPr>
        </p:nvGraphicFramePr>
        <p:xfrm>
          <a:off x="457200" y="1447800"/>
          <a:ext cx="8229600" cy="4709160"/>
        </p:xfrm>
        <a:graphic>
          <a:graphicData uri="http://schemas.openxmlformats.org/drawingml/2006/table">
            <a:tbl>
              <a:tblPr firstRow="1" firstCol="1" bandCol="1">
                <a:tableStyleId>{5C22544A-7EE6-4342-B048-85BDC9FD1C3A}</a:tableStyleId>
              </a:tblPr>
              <a:tblGrid>
                <a:gridCol w="1752600"/>
                <a:gridCol w="3238500"/>
                <a:gridCol w="3238500"/>
              </a:tblGrid>
              <a:tr h="490838">
                <a:tc>
                  <a:txBody>
                    <a:bodyPr/>
                    <a:lstStyle/>
                    <a:p>
                      <a:endParaRPr lang="en-US" sz="2000" dirty="0"/>
                    </a:p>
                  </a:txBody>
                  <a:tcPr anchor="ctr"/>
                </a:tc>
                <a:tc>
                  <a:txBody>
                    <a:bodyPr/>
                    <a:lstStyle/>
                    <a:p>
                      <a:pPr algn="ctr"/>
                      <a:r>
                        <a:rPr lang="en-US" sz="2800" b="0" dirty="0" smtClean="0">
                          <a:latin typeface="+mj-lt"/>
                        </a:rPr>
                        <a:t>Jewish</a:t>
                      </a:r>
                      <a:r>
                        <a:rPr lang="en-US" sz="2800" b="0" baseline="0" dirty="0" smtClean="0">
                          <a:latin typeface="+mj-lt"/>
                        </a:rPr>
                        <a:t> Age</a:t>
                      </a:r>
                      <a:endParaRPr lang="en-US" sz="2800" b="0" dirty="0">
                        <a:latin typeface="+mj-lt"/>
                      </a:endParaRPr>
                    </a:p>
                  </a:txBody>
                  <a:tcPr anchor="ctr"/>
                </a:tc>
                <a:tc>
                  <a:txBody>
                    <a:bodyPr/>
                    <a:lstStyle/>
                    <a:p>
                      <a:pPr marL="0" algn="ctr" defTabSz="914400" rtl="0" eaLnBrk="1" latinLnBrk="0" hangingPunct="1"/>
                      <a:r>
                        <a:rPr lang="en-US" sz="2800" b="0" kern="1200" dirty="0" smtClean="0">
                          <a:solidFill>
                            <a:schemeClr val="lt1"/>
                          </a:solidFill>
                          <a:latin typeface="+mj-lt"/>
                          <a:ea typeface="+mn-ea"/>
                          <a:cs typeface="+mn-cs"/>
                        </a:rPr>
                        <a:t>Messianic Age</a:t>
                      </a:r>
                      <a:endParaRPr lang="en-US" sz="2800" b="0" kern="1200" dirty="0">
                        <a:solidFill>
                          <a:schemeClr val="lt1"/>
                        </a:solidFill>
                        <a:latin typeface="+mj-lt"/>
                        <a:ea typeface="+mn-ea"/>
                        <a:cs typeface="+mn-cs"/>
                      </a:endParaRPr>
                    </a:p>
                  </a:txBody>
                  <a:tcPr anchor="ctr"/>
                </a:tc>
              </a:tr>
              <a:tr h="490838">
                <a:tc>
                  <a:txBody>
                    <a:bodyPr/>
                    <a:lstStyle/>
                    <a:p>
                      <a:r>
                        <a:rPr lang="en-US" sz="2000" dirty="0"/>
                        <a:t>Mt. 12:32</a:t>
                      </a:r>
                    </a:p>
                  </a:txBody>
                  <a:tcPr anchor="ctr"/>
                </a:tc>
                <a:tc>
                  <a:txBody>
                    <a:bodyPr/>
                    <a:lstStyle/>
                    <a:p>
                      <a:pPr algn="ctr"/>
                      <a:r>
                        <a:rPr lang="en-US" sz="2000" b="1" dirty="0" smtClean="0"/>
                        <a:t>“This age”</a:t>
                      </a:r>
                      <a:endParaRPr lang="en-US" sz="2000" b="1" dirty="0"/>
                    </a:p>
                  </a:txBody>
                  <a:tcPr anchor="ctr"/>
                </a:tc>
                <a:tc>
                  <a:txBody>
                    <a:bodyPr/>
                    <a:lstStyle/>
                    <a:p>
                      <a:pPr algn="ctr"/>
                      <a:r>
                        <a:rPr lang="en-US" sz="2000" b="1" dirty="0" smtClean="0"/>
                        <a:t>“The </a:t>
                      </a:r>
                      <a:r>
                        <a:rPr lang="en-US" sz="2000" b="1" i="1" dirty="0"/>
                        <a:t>age</a:t>
                      </a:r>
                      <a:r>
                        <a:rPr lang="en-US" sz="2000" b="1" dirty="0"/>
                        <a:t> to </a:t>
                      </a:r>
                      <a:r>
                        <a:rPr lang="en-US" sz="2000" b="1" dirty="0" smtClean="0"/>
                        <a:t>come”</a:t>
                      </a:r>
                      <a:endParaRPr lang="en-US" sz="2000" b="1" dirty="0"/>
                    </a:p>
                  </a:txBody>
                  <a:tcPr anchor="ctr"/>
                </a:tc>
              </a:tr>
              <a:tr h="490838">
                <a:tc>
                  <a:txBody>
                    <a:bodyPr/>
                    <a:lstStyle/>
                    <a:p>
                      <a:r>
                        <a:rPr lang="en-US" sz="2000" dirty="0"/>
                        <a:t>Mk. 10:30</a:t>
                      </a:r>
                    </a:p>
                  </a:txBody>
                  <a:tcPr anchor="ctr"/>
                </a:tc>
                <a:tc>
                  <a:txBody>
                    <a:bodyPr/>
                    <a:lstStyle/>
                    <a:p>
                      <a:pPr algn="ctr"/>
                      <a:r>
                        <a:rPr lang="en-US" sz="2000" b="1" dirty="0" smtClean="0"/>
                        <a:t>"Now </a:t>
                      </a:r>
                      <a:r>
                        <a:rPr lang="en-US" sz="2000" b="1" dirty="0"/>
                        <a:t>in </a:t>
                      </a:r>
                      <a:r>
                        <a:rPr lang="en-US" sz="2000" b="1" dirty="0" smtClean="0"/>
                        <a:t>this time”</a:t>
                      </a:r>
                      <a:endParaRPr lang="en-US" sz="2000" b="1" dirty="0"/>
                    </a:p>
                  </a:txBody>
                  <a:tcPr anchor="ctr"/>
                </a:tc>
                <a:tc>
                  <a:txBody>
                    <a:bodyPr/>
                    <a:lstStyle/>
                    <a:p>
                      <a:pPr algn="ctr"/>
                      <a:r>
                        <a:rPr lang="en-US" sz="2000" b="1" dirty="0" smtClean="0"/>
                        <a:t>“In </a:t>
                      </a:r>
                      <a:r>
                        <a:rPr lang="en-US" sz="2000" b="1" dirty="0"/>
                        <a:t>the age to </a:t>
                      </a:r>
                      <a:r>
                        <a:rPr lang="en-US" sz="2000" b="1" dirty="0" smtClean="0"/>
                        <a:t>come”</a:t>
                      </a:r>
                      <a:endParaRPr lang="en-US" sz="2000" b="1" dirty="0"/>
                    </a:p>
                  </a:txBody>
                  <a:tcPr anchor="ctr"/>
                </a:tc>
              </a:tr>
              <a:tr h="490838">
                <a:tc>
                  <a:txBody>
                    <a:bodyPr/>
                    <a:lstStyle/>
                    <a:p>
                      <a:r>
                        <a:rPr lang="en-US" sz="2000" dirty="0"/>
                        <a:t>Lk. 16:8</a:t>
                      </a:r>
                    </a:p>
                  </a:txBody>
                  <a:tcPr anchor="ctr"/>
                </a:tc>
                <a:tc>
                  <a:txBody>
                    <a:bodyPr/>
                    <a:lstStyle/>
                    <a:p>
                      <a:pPr algn="ctr"/>
                      <a:r>
                        <a:rPr lang="en-US" sz="2000" b="1" dirty="0" smtClean="0"/>
                        <a:t>“sons </a:t>
                      </a:r>
                      <a:r>
                        <a:rPr lang="en-US" sz="2000" b="1" dirty="0"/>
                        <a:t>of this </a:t>
                      </a:r>
                      <a:r>
                        <a:rPr lang="en-US" sz="2000" b="1" dirty="0" smtClean="0"/>
                        <a:t>world”</a:t>
                      </a:r>
                      <a:endParaRPr lang="en-US" sz="2000" b="1" dirty="0"/>
                    </a:p>
                  </a:txBody>
                  <a:tcPr anchor="ctr"/>
                </a:tc>
                <a:tc>
                  <a:txBody>
                    <a:bodyPr/>
                    <a:lstStyle/>
                    <a:p>
                      <a:pPr algn="ctr"/>
                      <a:r>
                        <a:rPr lang="en-US" sz="2000" b="1" dirty="0" smtClean="0"/>
                        <a:t>“sons </a:t>
                      </a:r>
                      <a:r>
                        <a:rPr lang="en-US" sz="2000" b="1" dirty="0"/>
                        <a:t>of </a:t>
                      </a:r>
                      <a:r>
                        <a:rPr lang="en-US" sz="2000" b="1" dirty="0" smtClean="0"/>
                        <a:t>light”</a:t>
                      </a:r>
                      <a:endParaRPr lang="en-US" sz="2000" b="1" dirty="0"/>
                    </a:p>
                  </a:txBody>
                  <a:tcPr anchor="ctr"/>
                </a:tc>
              </a:tr>
              <a:tr h="490838">
                <a:tc>
                  <a:txBody>
                    <a:bodyPr/>
                    <a:lstStyle/>
                    <a:p>
                      <a:r>
                        <a:rPr lang="en-US" sz="2000" dirty="0"/>
                        <a:t>Lk. 18:30</a:t>
                      </a:r>
                    </a:p>
                  </a:txBody>
                  <a:tcPr anchor="ctr"/>
                </a:tc>
                <a:tc>
                  <a:txBody>
                    <a:bodyPr/>
                    <a:lstStyle/>
                    <a:p>
                      <a:pPr algn="ctr"/>
                      <a:r>
                        <a:rPr lang="en-US" sz="2000" b="1" dirty="0" smtClean="0"/>
                        <a:t>“In </a:t>
                      </a:r>
                      <a:r>
                        <a:rPr lang="en-US" sz="2000" b="1" dirty="0"/>
                        <a:t>this present </a:t>
                      </a:r>
                      <a:r>
                        <a:rPr lang="en-US" sz="2000" b="1" dirty="0" smtClean="0"/>
                        <a:t>time"</a:t>
                      </a:r>
                      <a:endParaRPr lang="en-US" sz="2000" b="1" dirty="0"/>
                    </a:p>
                  </a:txBody>
                  <a:tcPr anchor="ctr"/>
                </a:tc>
                <a:tc>
                  <a:txBody>
                    <a:bodyPr/>
                    <a:lstStyle/>
                    <a:p>
                      <a:pPr algn="ctr"/>
                      <a:r>
                        <a:rPr lang="en-US" sz="2000" dirty="0"/>
                        <a:t> </a:t>
                      </a:r>
                      <a:r>
                        <a:rPr lang="en-US" sz="2000" b="1" dirty="0" smtClean="0"/>
                        <a:t>“In </a:t>
                      </a:r>
                      <a:r>
                        <a:rPr lang="en-US" sz="2000" b="1" dirty="0"/>
                        <a:t>the age to </a:t>
                      </a:r>
                      <a:r>
                        <a:rPr lang="en-US" sz="2000" b="1" dirty="0" smtClean="0"/>
                        <a:t>come”</a:t>
                      </a:r>
                      <a:endParaRPr lang="en-US" sz="2000" b="1" dirty="0"/>
                    </a:p>
                  </a:txBody>
                  <a:tcPr anchor="ctr"/>
                </a:tc>
              </a:tr>
              <a:tr h="868405">
                <a:tc>
                  <a:txBody>
                    <a:bodyPr/>
                    <a:lstStyle/>
                    <a:p>
                      <a:r>
                        <a:rPr lang="en-US" sz="2000" dirty="0"/>
                        <a:t>Lk. 20:34-35</a:t>
                      </a:r>
                    </a:p>
                  </a:txBody>
                  <a:tcPr anchor="ctr"/>
                </a:tc>
                <a:tc>
                  <a:txBody>
                    <a:bodyPr/>
                    <a:lstStyle/>
                    <a:p>
                      <a:pPr algn="ctr"/>
                      <a:r>
                        <a:rPr lang="en-US" sz="2000" b="1" dirty="0" smtClean="0"/>
                        <a:t>“sons </a:t>
                      </a:r>
                      <a:r>
                        <a:rPr lang="en-US" sz="2000" b="1" dirty="0"/>
                        <a:t>of this </a:t>
                      </a:r>
                      <a:r>
                        <a:rPr lang="en-US" sz="2000" b="1" dirty="0" smtClean="0"/>
                        <a:t>age”</a:t>
                      </a:r>
                      <a:endParaRPr lang="en-US" sz="2000" b="1" dirty="0"/>
                    </a:p>
                  </a:txBody>
                  <a:tcPr anchor="ctr"/>
                </a:tc>
                <a:tc>
                  <a:txBody>
                    <a:bodyPr/>
                    <a:lstStyle/>
                    <a:p>
                      <a:pPr algn="ctr"/>
                      <a:r>
                        <a:rPr lang="en-US" sz="2000" b="1" dirty="0" smtClean="0"/>
                        <a:t>“those…who </a:t>
                      </a:r>
                      <a:r>
                        <a:rPr lang="en-US" sz="2000" b="1" dirty="0"/>
                        <a:t>attain</a:t>
                      </a:r>
                      <a:br>
                        <a:rPr lang="en-US" sz="2000" b="1" dirty="0"/>
                      </a:br>
                      <a:r>
                        <a:rPr lang="en-US" sz="2000" b="1" dirty="0"/>
                        <a:t>that </a:t>
                      </a:r>
                      <a:r>
                        <a:rPr lang="en-US" sz="2000" b="1" dirty="0" smtClean="0"/>
                        <a:t>age”</a:t>
                      </a:r>
                      <a:endParaRPr lang="en-US" sz="2000" b="1" dirty="0"/>
                    </a:p>
                  </a:txBody>
                  <a:tcPr anchor="ctr"/>
                </a:tc>
              </a:tr>
              <a:tr h="490838">
                <a:tc>
                  <a:txBody>
                    <a:bodyPr/>
                    <a:lstStyle/>
                    <a:p>
                      <a:r>
                        <a:rPr lang="en-US" sz="2000" dirty="0"/>
                        <a:t>Jn. 12:25</a:t>
                      </a:r>
                    </a:p>
                  </a:txBody>
                  <a:tcPr anchor="ctr"/>
                </a:tc>
                <a:tc>
                  <a:txBody>
                    <a:bodyPr/>
                    <a:lstStyle/>
                    <a:p>
                      <a:pPr algn="ctr"/>
                      <a:r>
                        <a:rPr lang="en-US" sz="2000" b="1" dirty="0" smtClean="0"/>
                        <a:t>“In </a:t>
                      </a:r>
                      <a:r>
                        <a:rPr lang="en-US" sz="2000" b="1" dirty="0"/>
                        <a:t>this </a:t>
                      </a:r>
                      <a:r>
                        <a:rPr lang="en-US" sz="2000" b="1" dirty="0" smtClean="0"/>
                        <a:t>world”</a:t>
                      </a:r>
                      <a:endParaRPr lang="en-US" sz="2000" b="1" dirty="0"/>
                    </a:p>
                  </a:txBody>
                  <a:tcPr anchor="ctr"/>
                </a:tc>
                <a:tc>
                  <a:txBody>
                    <a:bodyPr/>
                    <a:lstStyle/>
                    <a:p>
                      <a:pPr algn="ctr"/>
                      <a:r>
                        <a:rPr lang="en-US" sz="2000" b="0" dirty="0"/>
                        <a:t> </a:t>
                      </a:r>
                      <a:r>
                        <a:rPr lang="en-US" sz="2000" b="1" baseline="0" dirty="0" smtClean="0"/>
                        <a:t>“Eternal life”</a:t>
                      </a:r>
                      <a:endParaRPr lang="en-US" sz="2000" b="1" dirty="0"/>
                    </a:p>
                  </a:txBody>
                  <a:tcPr anchor="ctr"/>
                </a:tc>
              </a:tr>
              <a:tr h="868405">
                <a:tc>
                  <a:txBody>
                    <a:bodyPr/>
                    <a:lstStyle/>
                    <a:p>
                      <a:r>
                        <a:rPr lang="en-US" sz="2000" dirty="0"/>
                        <a:t>Eph. 1:21</a:t>
                      </a:r>
                    </a:p>
                  </a:txBody>
                  <a:tcPr anchor="ctr"/>
                </a:tc>
                <a:tc>
                  <a:txBody>
                    <a:bodyPr/>
                    <a:lstStyle/>
                    <a:p>
                      <a:pPr algn="ctr"/>
                      <a:r>
                        <a:rPr lang="en-US" sz="2000" b="1" dirty="0" smtClean="0"/>
                        <a:t>“In </a:t>
                      </a:r>
                      <a:r>
                        <a:rPr lang="en-US" sz="2000" b="1" dirty="0"/>
                        <a:t>this </a:t>
                      </a:r>
                      <a:r>
                        <a:rPr lang="en-US" sz="2000" b="1" dirty="0" smtClean="0"/>
                        <a:t>age”</a:t>
                      </a:r>
                      <a:endParaRPr lang="en-US" sz="2000" b="1" dirty="0"/>
                    </a:p>
                  </a:txBody>
                  <a:tcPr anchor="ctr"/>
                </a:tc>
                <a:tc>
                  <a:txBody>
                    <a:bodyPr/>
                    <a:lstStyle/>
                    <a:p>
                      <a:pPr algn="ctr"/>
                      <a:r>
                        <a:rPr lang="en-US" sz="2000" b="1" baseline="0" dirty="0" smtClean="0"/>
                        <a:t>“In </a:t>
                      </a:r>
                      <a:r>
                        <a:rPr lang="en-US" sz="2000" b="1" baseline="0" dirty="0"/>
                        <a:t>that which</a:t>
                      </a:r>
                      <a:br>
                        <a:rPr lang="en-US" sz="2000" b="1" baseline="0" dirty="0"/>
                      </a:br>
                      <a:r>
                        <a:rPr lang="en-US" sz="2000" b="1" baseline="0" dirty="0"/>
                        <a:t>is to </a:t>
                      </a:r>
                      <a:r>
                        <a:rPr lang="en-US" sz="2000" b="1" baseline="0" dirty="0" smtClean="0"/>
                        <a:t>come”</a:t>
                      </a:r>
                      <a:endParaRPr lang="en-US" sz="2000" b="1" dirty="0"/>
                    </a:p>
                  </a:txBody>
                  <a:tcPr anchor="ctr"/>
                </a:tc>
              </a:tr>
            </a:tbl>
          </a:graphicData>
        </a:graphic>
      </p:graphicFrame>
      <p:sp>
        <p:nvSpPr>
          <p:cNvPr id="4" name="Slide Number Placeholder 3"/>
          <p:cNvSpPr>
            <a:spLocks noGrp="1"/>
          </p:cNvSpPr>
          <p:nvPr>
            <p:ph type="sldNum" sz="quarter" idx="12"/>
          </p:nvPr>
        </p:nvSpPr>
        <p:spPr/>
        <p:txBody>
          <a:bodyPr/>
          <a:lstStyle/>
          <a:p>
            <a:pPr>
              <a:defRPr/>
            </a:pPr>
            <a:fld id="{28233449-9AEB-4C38-9F16-CDE72C87A699}" type="slidenum">
              <a:rPr lang="en-US">
                <a:solidFill>
                  <a:prstClr val="white"/>
                </a:solidFill>
              </a:rPr>
              <a:pPr>
                <a:defRPr/>
              </a:pPr>
              <a:t>43</a:t>
            </a:fld>
            <a:endParaRPr lang="en-US">
              <a:solidFill>
                <a:prstClr val="white"/>
              </a:solidFill>
            </a:endParaRPr>
          </a:p>
        </p:txBody>
      </p:sp>
      <p:sp>
        <p:nvSpPr>
          <p:cNvPr id="3" name="Footer Placeholder 2"/>
          <p:cNvSpPr>
            <a:spLocks noGrp="1"/>
          </p:cNvSpPr>
          <p:nvPr>
            <p:ph type="ftr" sz="quarter" idx="11"/>
          </p:nvPr>
        </p:nvSpPr>
        <p:spPr/>
        <p:txBody>
          <a:bodyPr/>
          <a:lstStyle/>
          <a:p>
            <a:pPr>
              <a:defRPr/>
            </a:pPr>
            <a:r>
              <a:rPr lang="en-US" smtClean="0">
                <a:solidFill>
                  <a:srgbClr val="FFFFFF"/>
                </a:solidFill>
              </a:rPr>
              <a:t>Kevin Kay</a:t>
            </a:r>
            <a:endParaRPr lang="en-US">
              <a:solidFill>
                <a:srgbClr val="FFFFFF"/>
              </a:solidFill>
            </a:endParaRPr>
          </a:p>
        </p:txBody>
      </p:sp>
    </p:spTree>
    <p:extLst>
      <p:ext uri="{BB962C8B-B14F-4D97-AF65-F5344CB8AC3E}">
        <p14:creationId xmlns:p14="http://schemas.microsoft.com/office/powerpoint/2010/main" val="1445575168"/>
      </p:ext>
    </p:extLst>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par>
    </p:tnLst>
  </p:timing>
</p:sld>
</file>

<file path=ppt/slides/slide4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defRPr/>
            </a:pPr>
            <a:r>
              <a:rPr lang="en-US" dirty="0">
                <a:solidFill>
                  <a:srgbClr val="FF0000"/>
                </a:solidFill>
              </a:rPr>
              <a:t>Perfection In AD 70</a:t>
            </a:r>
            <a:endParaRPr lang="en-US" dirty="0"/>
          </a:p>
        </p:txBody>
      </p:sp>
      <p:sp>
        <p:nvSpPr>
          <p:cNvPr id="3" name="Content Placeholder 2"/>
          <p:cNvSpPr>
            <a:spLocks noGrp="1"/>
          </p:cNvSpPr>
          <p:nvPr>
            <p:ph idx="1"/>
          </p:nvPr>
        </p:nvSpPr>
        <p:spPr/>
        <p:txBody>
          <a:bodyPr/>
          <a:lstStyle/>
          <a:p>
            <a:pPr marL="0" lvl="1" indent="0">
              <a:buClr>
                <a:schemeClr val="hlink"/>
              </a:buClr>
              <a:buSzPct val="90000"/>
              <a:buFontTx/>
              <a:buNone/>
              <a:defRPr/>
            </a:pPr>
            <a:r>
              <a:rPr lang="en-US" dirty="0"/>
              <a:t>when they reached adulthood in Christ, receiving their </a:t>
            </a:r>
            <a:r>
              <a:rPr lang="en-US" b="1" dirty="0">
                <a:solidFill>
                  <a:srgbClr val="FFFF00"/>
                </a:solidFill>
                <a:ea typeface="+mn-ea"/>
                <a:cs typeface="+mn-cs"/>
              </a:rPr>
              <a:t>adoption</a:t>
            </a:r>
            <a:r>
              <a:rPr lang="en-US" dirty="0"/>
              <a:t>, </a:t>
            </a:r>
            <a:r>
              <a:rPr lang="en-US" b="1" dirty="0">
                <a:solidFill>
                  <a:srgbClr val="FFFF00"/>
                </a:solidFill>
                <a:ea typeface="+mn-ea"/>
                <a:cs typeface="+mn-cs"/>
              </a:rPr>
              <a:t>redemption</a:t>
            </a:r>
            <a:r>
              <a:rPr lang="en-US" dirty="0"/>
              <a:t>, and </a:t>
            </a:r>
            <a:r>
              <a:rPr lang="en-US" b="1" dirty="0">
                <a:solidFill>
                  <a:srgbClr val="FFFF00"/>
                </a:solidFill>
                <a:ea typeface="+mn-ea"/>
                <a:cs typeface="+mn-cs"/>
              </a:rPr>
              <a:t>inheritance</a:t>
            </a:r>
            <a:r>
              <a:rPr lang="en-US" dirty="0"/>
              <a:t>.  The </a:t>
            </a:r>
            <a:r>
              <a:rPr lang="en-US" b="1" dirty="0">
                <a:solidFill>
                  <a:srgbClr val="FFFF00"/>
                </a:solidFill>
                <a:ea typeface="+mn-ea"/>
                <a:cs typeface="+mn-cs"/>
              </a:rPr>
              <a:t>eternal kingdom was possessed </a:t>
            </a:r>
            <a:r>
              <a:rPr lang="en-US" dirty="0"/>
              <a:t>(Hebrews 12:28) and </a:t>
            </a:r>
            <a:r>
              <a:rPr lang="en-US" b="1" dirty="0">
                <a:solidFill>
                  <a:srgbClr val="FFFF00"/>
                </a:solidFill>
                <a:ea typeface="+mn-ea"/>
                <a:cs typeface="+mn-cs"/>
              </a:rPr>
              <a:t>the new heaven and earth inherited </a:t>
            </a:r>
            <a:r>
              <a:rPr lang="en-US" dirty="0"/>
              <a:t>(Matthew 5:5; Revelation 21:1, 7). Out of the natural body (which received its death blow, Heb. 8:13) arose the spiritual body, wherein the saints were manifested in glory, fully clothed with their </a:t>
            </a:r>
            <a:r>
              <a:rPr lang="en-US" b="1" dirty="0">
                <a:solidFill>
                  <a:srgbClr val="FFFF00"/>
                </a:solidFill>
                <a:ea typeface="+mn-ea"/>
                <a:cs typeface="+mn-cs"/>
              </a:rPr>
              <a:t>house from heaven </a:t>
            </a:r>
            <a:r>
              <a:rPr lang="en-US" dirty="0"/>
              <a:t>(2 Cor. 5:1-5). The earnest of</a:t>
            </a:r>
            <a:endParaRPr lang="en-US" sz="2000" dirty="0"/>
          </a:p>
        </p:txBody>
      </p:sp>
      <p:sp>
        <p:nvSpPr>
          <p:cNvPr id="4" name="Slide Number Placeholder 3"/>
          <p:cNvSpPr>
            <a:spLocks noGrp="1"/>
          </p:cNvSpPr>
          <p:nvPr>
            <p:ph type="sldNum" sz="quarter" idx="12"/>
          </p:nvPr>
        </p:nvSpPr>
        <p:spPr/>
        <p:txBody>
          <a:bodyPr/>
          <a:lstStyle/>
          <a:p>
            <a:pPr>
              <a:defRPr/>
            </a:pPr>
            <a:fld id="{54937FE5-1C1F-49D9-97E6-759EBCDE638B}" type="slidenum">
              <a:rPr lang="en-US">
                <a:solidFill>
                  <a:srgbClr val="FFFFFF"/>
                </a:solidFill>
              </a:rPr>
              <a:pPr>
                <a:defRPr/>
              </a:pPr>
              <a:t>430</a:t>
            </a:fld>
            <a:endParaRPr lang="en-US">
              <a:solidFill>
                <a:srgbClr val="FFFFFF"/>
              </a:solidFill>
            </a:endParaRPr>
          </a:p>
        </p:txBody>
      </p:sp>
      <p:sp>
        <p:nvSpPr>
          <p:cNvPr id="6" name="Footer Placeholder 5"/>
          <p:cNvSpPr>
            <a:spLocks noGrp="1"/>
          </p:cNvSpPr>
          <p:nvPr>
            <p:ph type="ftr" sz="quarter" idx="11"/>
          </p:nvPr>
        </p:nvSpPr>
        <p:spPr/>
        <p:txBody>
          <a:bodyPr/>
          <a:lstStyle/>
          <a:p>
            <a:pPr>
              <a:defRPr/>
            </a:pPr>
            <a:r>
              <a:rPr lang="en-US" smtClean="0"/>
              <a:t>Kevin Kay</a:t>
            </a:r>
            <a:endParaRPr lang="en-US"/>
          </a:p>
        </p:txBody>
      </p:sp>
    </p:spTree>
    <p:extLst>
      <p:ext uri="{BB962C8B-B14F-4D97-AF65-F5344CB8AC3E}">
        <p14:creationId xmlns:p14="http://schemas.microsoft.com/office/powerpoint/2010/main" val="3285927000"/>
      </p:ext>
    </p:extLst>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par>
    </p:tnLst>
  </p:timing>
</p:sld>
</file>

<file path=ppt/slides/slide4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defRPr/>
            </a:pPr>
            <a:r>
              <a:rPr lang="en-US" dirty="0">
                <a:solidFill>
                  <a:srgbClr val="FF0000"/>
                </a:solidFill>
              </a:rPr>
              <a:t>Perfection In AD 70</a:t>
            </a:r>
            <a:endParaRPr lang="en-US" dirty="0"/>
          </a:p>
        </p:txBody>
      </p:sp>
      <p:sp>
        <p:nvSpPr>
          <p:cNvPr id="3" name="Content Placeholder 2"/>
          <p:cNvSpPr>
            <a:spLocks noGrp="1"/>
          </p:cNvSpPr>
          <p:nvPr>
            <p:ph idx="1"/>
          </p:nvPr>
        </p:nvSpPr>
        <p:spPr/>
        <p:txBody>
          <a:bodyPr/>
          <a:lstStyle/>
          <a:p>
            <a:pPr marL="0" lvl="1" indent="0">
              <a:buClr>
                <a:schemeClr val="hlink"/>
              </a:buClr>
              <a:buSzPct val="90000"/>
              <a:buFontTx/>
              <a:buNone/>
              <a:defRPr/>
            </a:pPr>
            <a:r>
              <a:rPr lang="en-US" dirty="0"/>
              <a:t>the spirit (miraculous gifts) did not fail in power or purpose, bringing the gift of </a:t>
            </a:r>
            <a:r>
              <a:rPr lang="en-US" b="1" dirty="0">
                <a:solidFill>
                  <a:srgbClr val="FFFF00"/>
                </a:solidFill>
                <a:ea typeface="+mn-ea"/>
                <a:cs typeface="+mn-cs"/>
              </a:rPr>
              <a:t>spiritual or heavenly inheritance</a:t>
            </a:r>
            <a:r>
              <a:rPr lang="en-US" dirty="0"/>
              <a:t> to all the seed Of Abraham (Acts 2:38, 39; Gal. 3:28, 29; 1 Pet. 1:4).” </a:t>
            </a:r>
            <a:r>
              <a:rPr lang="en-US" sz="2000" dirty="0"/>
              <a:t>(</a:t>
            </a:r>
            <a:r>
              <a:rPr lang="en-US" sz="2000" i="1" dirty="0"/>
              <a:t>The Spirit of Prophecy</a:t>
            </a:r>
            <a:r>
              <a:rPr lang="en-US" sz="2000" dirty="0"/>
              <a:t>, 239)</a:t>
            </a:r>
          </a:p>
        </p:txBody>
      </p:sp>
      <p:sp>
        <p:nvSpPr>
          <p:cNvPr id="4" name="Slide Number Placeholder 3"/>
          <p:cNvSpPr>
            <a:spLocks noGrp="1"/>
          </p:cNvSpPr>
          <p:nvPr>
            <p:ph type="sldNum" sz="quarter" idx="12"/>
          </p:nvPr>
        </p:nvSpPr>
        <p:spPr/>
        <p:txBody>
          <a:bodyPr/>
          <a:lstStyle/>
          <a:p>
            <a:pPr>
              <a:defRPr/>
            </a:pPr>
            <a:fld id="{5CF179CA-0842-4785-AC23-796E7BC0AC80}" type="slidenum">
              <a:rPr lang="en-US">
                <a:solidFill>
                  <a:srgbClr val="FFFFFF"/>
                </a:solidFill>
              </a:rPr>
              <a:pPr>
                <a:defRPr/>
              </a:pPr>
              <a:t>431</a:t>
            </a:fld>
            <a:endParaRPr lang="en-US">
              <a:solidFill>
                <a:srgbClr val="FFFFFF"/>
              </a:solidFill>
            </a:endParaRPr>
          </a:p>
        </p:txBody>
      </p:sp>
      <p:sp>
        <p:nvSpPr>
          <p:cNvPr id="6" name="Footer Placeholder 5"/>
          <p:cNvSpPr>
            <a:spLocks noGrp="1"/>
          </p:cNvSpPr>
          <p:nvPr>
            <p:ph type="ftr" sz="quarter" idx="11"/>
          </p:nvPr>
        </p:nvSpPr>
        <p:spPr/>
        <p:txBody>
          <a:bodyPr/>
          <a:lstStyle/>
          <a:p>
            <a:pPr>
              <a:defRPr/>
            </a:pPr>
            <a:r>
              <a:rPr lang="en-US" smtClean="0"/>
              <a:t>Kevin Kay</a:t>
            </a:r>
            <a:endParaRPr lang="en-US"/>
          </a:p>
        </p:txBody>
      </p:sp>
    </p:spTree>
    <p:extLst>
      <p:ext uri="{BB962C8B-B14F-4D97-AF65-F5344CB8AC3E}">
        <p14:creationId xmlns:p14="http://schemas.microsoft.com/office/powerpoint/2010/main" val="1010095384"/>
      </p:ext>
    </p:extLst>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par>
    </p:tnLst>
  </p:timing>
</p:sld>
</file>

<file path=ppt/slides/slide4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defRPr/>
            </a:pPr>
            <a:r>
              <a:rPr lang="en-US" dirty="0">
                <a:solidFill>
                  <a:srgbClr val="FF0000"/>
                </a:solidFill>
              </a:rPr>
              <a:t>Redemption In AD 70</a:t>
            </a:r>
          </a:p>
        </p:txBody>
      </p:sp>
      <p:sp>
        <p:nvSpPr>
          <p:cNvPr id="3" name="Content Placeholder 2"/>
          <p:cNvSpPr>
            <a:spLocks noGrp="1"/>
          </p:cNvSpPr>
          <p:nvPr>
            <p:ph idx="1"/>
          </p:nvPr>
        </p:nvSpPr>
        <p:spPr>
          <a:xfrm>
            <a:off x="457200" y="1600201"/>
            <a:ext cx="8229600" cy="2895600"/>
          </a:xfrm>
        </p:spPr>
        <p:txBody>
          <a:bodyPr/>
          <a:lstStyle/>
          <a:p>
            <a:pPr marL="463550" lvl="1" indent="-463550">
              <a:buClr>
                <a:schemeClr val="hlink"/>
              </a:buClr>
              <a:buSzPct val="90000"/>
              <a:buFontTx/>
              <a:buBlip>
                <a:blip r:embed="rId4"/>
              </a:buBlip>
              <a:defRPr/>
            </a:pPr>
            <a:r>
              <a:rPr lang="en-US" b="1" dirty="0" smtClean="0">
                <a:ea typeface="+mn-ea"/>
                <a:cs typeface="+mn-cs"/>
              </a:rPr>
              <a:t>Max </a:t>
            </a:r>
            <a:r>
              <a:rPr lang="en-US" b="1" dirty="0">
                <a:ea typeface="+mn-ea"/>
                <a:cs typeface="+mn-cs"/>
              </a:rPr>
              <a:t>King:  </a:t>
            </a:r>
            <a:r>
              <a:rPr lang="en-US" dirty="0" smtClean="0">
                <a:ea typeface="+mn-ea"/>
                <a:cs typeface="+mn-cs"/>
              </a:rPr>
              <a:t>“When </a:t>
            </a:r>
            <a:r>
              <a:rPr lang="en-US" dirty="0">
                <a:ea typeface="+mn-ea"/>
                <a:cs typeface="+mn-cs"/>
              </a:rPr>
              <a:t>would ungodliness be turned away  from Jacob, or their sins be taken away? When Christ, the deliverer, </a:t>
            </a:r>
            <a:r>
              <a:rPr lang="en-US" b="1" dirty="0">
                <a:solidFill>
                  <a:srgbClr val="FFFF00"/>
                </a:solidFill>
                <a:ea typeface="+mn-ea"/>
                <a:cs typeface="+mn-cs"/>
              </a:rPr>
              <a:t>came OUT OF </a:t>
            </a:r>
            <a:r>
              <a:rPr lang="en-US" b="1" dirty="0" smtClean="0">
                <a:solidFill>
                  <a:srgbClr val="FFFF00"/>
                </a:solidFill>
                <a:ea typeface="+mn-ea"/>
                <a:cs typeface="+mn-cs"/>
              </a:rPr>
              <a:t>SION</a:t>
            </a:r>
            <a:r>
              <a:rPr lang="en-US" dirty="0" smtClean="0">
                <a:ea typeface="+mn-ea"/>
                <a:cs typeface="+mn-cs"/>
              </a:rPr>
              <a:t> [Rom. 11:26-27]. </a:t>
            </a:r>
            <a:r>
              <a:rPr lang="en-US" dirty="0">
                <a:ea typeface="+mn-ea"/>
                <a:cs typeface="+mn-cs"/>
              </a:rPr>
              <a:t>When did Christ come out of Zion? Not at his first coming, but </a:t>
            </a:r>
            <a:r>
              <a:rPr lang="en-US" b="1" dirty="0">
                <a:solidFill>
                  <a:srgbClr val="FFFF00"/>
                </a:solidFill>
                <a:ea typeface="+mn-ea"/>
                <a:cs typeface="+mn-cs"/>
              </a:rPr>
              <a:t>his second coming</a:t>
            </a:r>
            <a:r>
              <a:rPr lang="en-US" dirty="0" smtClean="0">
                <a:ea typeface="+mn-ea"/>
                <a:cs typeface="+mn-cs"/>
              </a:rPr>
              <a:t>.”  </a:t>
            </a:r>
            <a:r>
              <a:rPr lang="en-US" sz="2000" dirty="0">
                <a:ea typeface="+mn-ea"/>
                <a:cs typeface="+mn-cs"/>
              </a:rPr>
              <a:t>(</a:t>
            </a:r>
            <a:r>
              <a:rPr lang="en-US" sz="2000" i="1" dirty="0">
                <a:ea typeface="+mn-ea"/>
                <a:cs typeface="+mn-cs"/>
              </a:rPr>
              <a:t>The Spirit of Prophecy</a:t>
            </a:r>
            <a:r>
              <a:rPr lang="en-US" sz="2000" dirty="0">
                <a:ea typeface="+mn-ea"/>
                <a:cs typeface="+mn-cs"/>
              </a:rPr>
              <a:t>, 63)</a:t>
            </a:r>
          </a:p>
          <a:p>
            <a:pPr>
              <a:defRPr/>
            </a:pPr>
            <a:endParaRPr lang="en-US" dirty="0"/>
          </a:p>
        </p:txBody>
      </p:sp>
      <p:sp>
        <p:nvSpPr>
          <p:cNvPr id="4" name="Slide Number Placeholder 3"/>
          <p:cNvSpPr>
            <a:spLocks noGrp="1"/>
          </p:cNvSpPr>
          <p:nvPr>
            <p:ph type="sldNum" sz="quarter" idx="12"/>
          </p:nvPr>
        </p:nvSpPr>
        <p:spPr/>
        <p:txBody>
          <a:bodyPr/>
          <a:lstStyle/>
          <a:p>
            <a:pPr>
              <a:defRPr/>
            </a:pPr>
            <a:fld id="{AB31B491-8758-4430-B60B-ADF0EEB37916}" type="slidenum">
              <a:rPr lang="en-US"/>
              <a:pPr>
                <a:defRPr/>
              </a:pPr>
              <a:t>432</a:t>
            </a:fld>
            <a:endParaRPr lang="en-US"/>
          </a:p>
        </p:txBody>
      </p:sp>
      <p:sp>
        <p:nvSpPr>
          <p:cNvPr id="6" name="Up Arrow Callout 5"/>
          <p:cNvSpPr/>
          <p:nvPr/>
        </p:nvSpPr>
        <p:spPr bwMode="auto">
          <a:xfrm>
            <a:off x="830580" y="4552950"/>
            <a:ext cx="7524750" cy="1295400"/>
          </a:xfrm>
          <a:prstGeom prst="upArrowCallout">
            <a:avLst/>
          </a:prstGeom>
          <a:solidFill>
            <a:srgbClr val="C00000"/>
          </a:solidFill>
          <a:ln w="9525" cap="flat" cmpd="sng" algn="ctr">
            <a:noFill/>
            <a:prstDash val="solid"/>
            <a:round/>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91440" tIns="45720" rIns="91440" bIns="45720" numCol="1" rtlCol="0" anchor="ctr"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r>
              <a:rPr kumimoji="0" lang="en-US" sz="2800" b="1" i="0" u="none" strike="noStrike" cap="none" normalizeH="0" baseline="0" dirty="0" smtClean="0">
                <a:ln>
                  <a:noFill/>
                </a:ln>
                <a:solidFill>
                  <a:schemeClr val="tx1"/>
                </a:solidFill>
                <a:effectLst/>
                <a:latin typeface="Arial" charset="0"/>
              </a:rPr>
              <a:t>Israel’s Sins Were Not Forgiven Until AD 70</a:t>
            </a:r>
          </a:p>
        </p:txBody>
      </p:sp>
      <p:sp>
        <p:nvSpPr>
          <p:cNvPr id="7" name="Footer Placeholder 6"/>
          <p:cNvSpPr>
            <a:spLocks noGrp="1"/>
          </p:cNvSpPr>
          <p:nvPr>
            <p:ph type="ftr" sz="quarter" idx="11"/>
          </p:nvPr>
        </p:nvSpPr>
        <p:spPr/>
        <p:txBody>
          <a:bodyPr/>
          <a:lstStyle/>
          <a:p>
            <a:pPr>
              <a:defRPr/>
            </a:pPr>
            <a:r>
              <a:rPr lang="en-US" smtClean="0"/>
              <a:t>Kevin Kay</a:t>
            </a:r>
            <a:endParaRPr lang="en-US"/>
          </a:p>
        </p:txBody>
      </p:sp>
    </p:spTree>
  </p:cSld>
  <p:clrMapOvr>
    <a:overrideClrMapping bg1="dk2" tx1="lt1" bg2="dk1" tx2="lt2" accent1="accent1" accent2="accent2" accent3="accent3" accent4="accent4" accent5="accent5" accent6="accent6" hlink="hlink" folHlink="folHlink"/>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down)">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
</file>

<file path=ppt/slides/slide4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defRPr/>
            </a:pPr>
            <a:r>
              <a:rPr lang="en-US" dirty="0">
                <a:solidFill>
                  <a:srgbClr val="FF0000"/>
                </a:solidFill>
              </a:rPr>
              <a:t>All Blessings In AD 70</a:t>
            </a:r>
          </a:p>
        </p:txBody>
      </p:sp>
      <p:sp>
        <p:nvSpPr>
          <p:cNvPr id="3" name="Content Placeholder 2"/>
          <p:cNvSpPr>
            <a:spLocks noGrp="1"/>
          </p:cNvSpPr>
          <p:nvPr>
            <p:ph idx="1"/>
          </p:nvPr>
        </p:nvSpPr>
        <p:spPr/>
        <p:txBody>
          <a:bodyPr/>
          <a:lstStyle/>
          <a:p>
            <a:pPr marL="463550" lvl="1" indent="-463550">
              <a:buClr>
                <a:schemeClr val="hlink"/>
              </a:buClr>
              <a:buSzPct val="90000"/>
              <a:buFontTx/>
              <a:buBlip>
                <a:blip r:embed="rId3"/>
              </a:buBlip>
              <a:defRPr/>
            </a:pPr>
            <a:r>
              <a:rPr lang="en-US" b="1" dirty="0">
                <a:ea typeface="+mn-ea"/>
                <a:cs typeface="+mn-cs"/>
              </a:rPr>
              <a:t>Max King:  </a:t>
            </a:r>
            <a:r>
              <a:rPr lang="en-US" dirty="0" smtClean="0">
                <a:ea typeface="+mn-ea"/>
                <a:cs typeface="+mn-cs"/>
              </a:rPr>
              <a:t>“The </a:t>
            </a:r>
            <a:r>
              <a:rPr lang="en-US" b="1" dirty="0">
                <a:solidFill>
                  <a:srgbClr val="FFFF00"/>
                </a:solidFill>
                <a:ea typeface="+mn-ea"/>
                <a:cs typeface="+mn-cs"/>
              </a:rPr>
              <a:t>adoption</a:t>
            </a:r>
            <a:r>
              <a:rPr lang="en-US" dirty="0">
                <a:ea typeface="+mn-ea"/>
                <a:cs typeface="+mn-cs"/>
              </a:rPr>
              <a:t>, the </a:t>
            </a:r>
            <a:r>
              <a:rPr lang="en-US" b="1" dirty="0">
                <a:solidFill>
                  <a:srgbClr val="FFFF00"/>
                </a:solidFill>
                <a:ea typeface="+mn-ea"/>
                <a:cs typeface="+mn-cs"/>
              </a:rPr>
              <a:t>redemption</a:t>
            </a:r>
            <a:r>
              <a:rPr lang="en-US" dirty="0">
                <a:ea typeface="+mn-ea"/>
                <a:cs typeface="+mn-cs"/>
              </a:rPr>
              <a:t> of the body, the </a:t>
            </a:r>
            <a:r>
              <a:rPr lang="en-US" b="1" dirty="0">
                <a:solidFill>
                  <a:srgbClr val="FFFF00"/>
                </a:solidFill>
                <a:ea typeface="+mn-ea"/>
                <a:cs typeface="+mn-cs"/>
              </a:rPr>
              <a:t>inheritance</a:t>
            </a:r>
            <a:r>
              <a:rPr lang="en-US" dirty="0">
                <a:ea typeface="+mn-ea"/>
                <a:cs typeface="+mn-cs"/>
              </a:rPr>
              <a:t>, </a:t>
            </a:r>
            <a:r>
              <a:rPr lang="en-US" b="1" dirty="0">
                <a:solidFill>
                  <a:srgbClr val="FFFF00"/>
                </a:solidFill>
                <a:ea typeface="+mn-ea"/>
                <a:cs typeface="+mn-cs"/>
              </a:rPr>
              <a:t>resurrection</a:t>
            </a:r>
            <a:r>
              <a:rPr lang="en-US" dirty="0">
                <a:ea typeface="+mn-ea"/>
                <a:cs typeface="+mn-cs"/>
              </a:rPr>
              <a:t> to life, and </a:t>
            </a:r>
            <a:r>
              <a:rPr lang="en-US" b="1" dirty="0">
                <a:solidFill>
                  <a:srgbClr val="FFFF00"/>
                </a:solidFill>
                <a:ea typeface="+mn-ea"/>
                <a:cs typeface="+mn-cs"/>
              </a:rPr>
              <a:t>manifestation</a:t>
            </a:r>
            <a:r>
              <a:rPr lang="en-US" dirty="0">
                <a:ea typeface="+mn-ea"/>
                <a:cs typeface="+mn-cs"/>
              </a:rPr>
              <a:t> as sons of God were all a part of the promise which was made sure unto all the seed through the faith of Christ, and was </a:t>
            </a:r>
            <a:r>
              <a:rPr lang="en-US" b="1" dirty="0">
                <a:solidFill>
                  <a:srgbClr val="FFFF00"/>
                </a:solidFill>
                <a:ea typeface="+mn-ea"/>
                <a:cs typeface="+mn-cs"/>
              </a:rPr>
              <a:t>received when Ishmael was cast out</a:t>
            </a:r>
            <a:r>
              <a:rPr lang="en-US" dirty="0">
                <a:ea typeface="+mn-ea"/>
                <a:cs typeface="+mn-cs"/>
              </a:rPr>
              <a:t>.  This time came </a:t>
            </a:r>
            <a:r>
              <a:rPr lang="en-US" b="1" dirty="0">
                <a:solidFill>
                  <a:srgbClr val="FFFF00"/>
                </a:solidFill>
                <a:ea typeface="+mn-ea"/>
                <a:cs typeface="+mn-cs"/>
              </a:rPr>
              <a:t>at the fall of Jerusalem</a:t>
            </a:r>
            <a:r>
              <a:rPr lang="en-US" dirty="0" smtClean="0">
                <a:ea typeface="+mn-ea"/>
                <a:cs typeface="+mn-cs"/>
              </a:rPr>
              <a:t>.”  </a:t>
            </a:r>
            <a:r>
              <a:rPr lang="en-US" sz="2000" dirty="0">
                <a:ea typeface="+mn-ea"/>
                <a:cs typeface="+mn-cs"/>
              </a:rPr>
              <a:t>(</a:t>
            </a:r>
            <a:r>
              <a:rPr lang="en-US" sz="2000" i="1" dirty="0">
                <a:ea typeface="+mn-ea"/>
                <a:cs typeface="+mn-cs"/>
              </a:rPr>
              <a:t>The Spirit of Prophecy</a:t>
            </a:r>
            <a:r>
              <a:rPr lang="en-US" sz="2000" dirty="0">
                <a:ea typeface="+mn-ea"/>
                <a:cs typeface="+mn-cs"/>
              </a:rPr>
              <a:t>, 60)</a:t>
            </a:r>
          </a:p>
          <a:p>
            <a:pPr>
              <a:defRPr/>
            </a:pPr>
            <a:endParaRPr lang="en-US" dirty="0"/>
          </a:p>
        </p:txBody>
      </p:sp>
      <p:sp>
        <p:nvSpPr>
          <p:cNvPr id="4" name="Slide Number Placeholder 3"/>
          <p:cNvSpPr>
            <a:spLocks noGrp="1"/>
          </p:cNvSpPr>
          <p:nvPr>
            <p:ph type="sldNum" sz="quarter" idx="12"/>
          </p:nvPr>
        </p:nvSpPr>
        <p:spPr/>
        <p:txBody>
          <a:bodyPr/>
          <a:lstStyle/>
          <a:p>
            <a:pPr>
              <a:defRPr/>
            </a:pPr>
            <a:fld id="{9F2CD6A9-B042-4EE1-8428-C41D7C9B336C}" type="slidenum">
              <a:rPr lang="en-US"/>
              <a:pPr>
                <a:defRPr/>
              </a:pPr>
              <a:t>433</a:t>
            </a:fld>
            <a:endParaRPr lang="en-US"/>
          </a:p>
        </p:txBody>
      </p:sp>
      <p:sp>
        <p:nvSpPr>
          <p:cNvPr id="6" name="Footer Placeholder 5"/>
          <p:cNvSpPr>
            <a:spLocks noGrp="1"/>
          </p:cNvSpPr>
          <p:nvPr>
            <p:ph type="ftr" sz="quarter" idx="11"/>
          </p:nvPr>
        </p:nvSpPr>
        <p:spPr/>
        <p:txBody>
          <a:bodyPr/>
          <a:lstStyle/>
          <a:p>
            <a:pPr>
              <a:defRPr/>
            </a:pPr>
            <a:r>
              <a:rPr lang="en-US" smtClean="0"/>
              <a:t>Kevin Kay</a:t>
            </a:r>
            <a:endParaRPr lang="en-US"/>
          </a:p>
        </p:txBody>
      </p:sp>
    </p:spTree>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par>
    </p:tnLst>
  </p:timing>
</p:sld>
</file>

<file path=ppt/slides/slide4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Slide Number Placeholder 5"/>
          <p:cNvSpPr>
            <a:spLocks noGrp="1"/>
          </p:cNvSpPr>
          <p:nvPr>
            <p:ph type="sldNum" sz="quarter" idx="12"/>
          </p:nvPr>
        </p:nvSpPr>
        <p:spPr/>
        <p:txBody>
          <a:bodyPr/>
          <a:lstStyle/>
          <a:p>
            <a:pPr>
              <a:defRPr/>
            </a:pPr>
            <a:fld id="{7DED082A-A3A4-4B79-A672-F26E17B659E3}" type="slidenum">
              <a:rPr lang="en-US"/>
              <a:pPr>
                <a:defRPr/>
              </a:pPr>
              <a:t>434</a:t>
            </a:fld>
            <a:endParaRPr lang="en-US"/>
          </a:p>
        </p:txBody>
      </p:sp>
      <p:sp>
        <p:nvSpPr>
          <p:cNvPr id="444418" name="Rectangle 2"/>
          <p:cNvSpPr>
            <a:spLocks noGrp="1" noChangeArrowheads="1"/>
          </p:cNvSpPr>
          <p:nvPr>
            <p:ph type="title"/>
          </p:nvPr>
        </p:nvSpPr>
        <p:spPr/>
        <p:txBody>
          <a:bodyPr/>
          <a:lstStyle/>
          <a:p>
            <a:pPr>
              <a:defRPr/>
            </a:pPr>
            <a:r>
              <a:rPr lang="en-US" dirty="0">
                <a:solidFill>
                  <a:srgbClr val="FF0000"/>
                </a:solidFill>
              </a:rPr>
              <a:t>Events At </a:t>
            </a:r>
            <a:r>
              <a:rPr lang="en-US" dirty="0" smtClean="0">
                <a:solidFill>
                  <a:srgbClr val="FF0000"/>
                </a:solidFill>
              </a:rPr>
              <a:t>“Coming”</a:t>
            </a:r>
            <a:r>
              <a:rPr lang="en-US" sz="4000" b="1" dirty="0">
                <a:solidFill>
                  <a:srgbClr val="FF0000"/>
                </a:solidFill>
              </a:rPr>
              <a:t/>
            </a:r>
            <a:br>
              <a:rPr lang="en-US" sz="4000" b="1" dirty="0">
                <a:solidFill>
                  <a:srgbClr val="FF0000"/>
                </a:solidFill>
              </a:rPr>
            </a:br>
            <a:r>
              <a:rPr lang="en-US" sz="3000" dirty="0">
                <a:solidFill>
                  <a:srgbClr val="FF0000"/>
                </a:solidFill>
                <a:latin typeface="+mn-lt"/>
              </a:rPr>
              <a:t>(</a:t>
            </a:r>
            <a:r>
              <a:rPr lang="en-US" sz="3000" i="1" dirty="0" err="1">
                <a:solidFill>
                  <a:srgbClr val="FF0000"/>
                </a:solidFill>
                <a:latin typeface="+mn-lt"/>
              </a:rPr>
              <a:t>Parousia</a:t>
            </a:r>
            <a:r>
              <a:rPr lang="en-US" sz="3000" dirty="0">
                <a:solidFill>
                  <a:srgbClr val="FF0000"/>
                </a:solidFill>
                <a:latin typeface="+mn-lt"/>
              </a:rPr>
              <a:t>)</a:t>
            </a:r>
          </a:p>
        </p:txBody>
      </p:sp>
      <p:sp>
        <p:nvSpPr>
          <p:cNvPr id="444419" name="Rectangle 3"/>
          <p:cNvSpPr>
            <a:spLocks noGrp="1" noChangeArrowheads="1"/>
          </p:cNvSpPr>
          <p:nvPr>
            <p:ph type="body" idx="1"/>
          </p:nvPr>
        </p:nvSpPr>
        <p:spPr/>
        <p:txBody>
          <a:bodyPr/>
          <a:lstStyle/>
          <a:p>
            <a:pPr marL="463550" indent="-463550">
              <a:spcBef>
                <a:spcPts val="0"/>
              </a:spcBef>
              <a:defRPr/>
            </a:pPr>
            <a:r>
              <a:rPr lang="en-US" sz="2800" dirty="0">
                <a:solidFill>
                  <a:srgbClr val="FFFF00"/>
                </a:solidFill>
              </a:rPr>
              <a:t>Righteous</a:t>
            </a:r>
            <a:r>
              <a:rPr lang="en-US" sz="2800" dirty="0"/>
              <a:t> </a:t>
            </a:r>
            <a:r>
              <a:rPr lang="en-US" sz="2800" dirty="0">
                <a:solidFill>
                  <a:srgbClr val="FFFF00"/>
                </a:solidFill>
              </a:rPr>
              <a:t>raised</a:t>
            </a:r>
            <a:r>
              <a:rPr lang="en-US" sz="2800" dirty="0"/>
              <a:t> (1 Cor. 15:22-23)</a:t>
            </a:r>
          </a:p>
          <a:p>
            <a:pPr marL="463550" indent="-463550">
              <a:spcBef>
                <a:spcPts val="0"/>
              </a:spcBef>
              <a:defRPr/>
            </a:pPr>
            <a:r>
              <a:rPr lang="en-US" sz="2800" dirty="0">
                <a:solidFill>
                  <a:srgbClr val="FFFF00"/>
                </a:solidFill>
              </a:rPr>
              <a:t>Wicked judged</a:t>
            </a:r>
            <a:r>
              <a:rPr lang="en-US" sz="2800" dirty="0"/>
              <a:t> (Mt. 24:37-39)</a:t>
            </a:r>
          </a:p>
          <a:p>
            <a:pPr marL="463550" indent="-463550">
              <a:spcBef>
                <a:spcPts val="0"/>
              </a:spcBef>
              <a:defRPr/>
            </a:pPr>
            <a:r>
              <a:rPr lang="en-US" sz="2800" dirty="0">
                <a:solidFill>
                  <a:srgbClr val="FFFF00"/>
                </a:solidFill>
              </a:rPr>
              <a:t>Crown</a:t>
            </a:r>
            <a:r>
              <a:rPr lang="en-US" sz="2800" dirty="0"/>
              <a:t> </a:t>
            </a:r>
            <a:r>
              <a:rPr lang="en-US" sz="2800" dirty="0">
                <a:solidFill>
                  <a:srgbClr val="FFFF00"/>
                </a:solidFill>
              </a:rPr>
              <a:t>of boasting  </a:t>
            </a:r>
            <a:r>
              <a:rPr lang="en-US" sz="2800" dirty="0"/>
              <a:t>(1 Th. 2:19)</a:t>
            </a:r>
          </a:p>
          <a:p>
            <a:pPr marL="463550" indent="-463550">
              <a:spcBef>
                <a:spcPts val="0"/>
              </a:spcBef>
              <a:defRPr/>
            </a:pPr>
            <a:r>
              <a:rPr lang="en-US" sz="2800" dirty="0">
                <a:solidFill>
                  <a:srgbClr val="FFFF00"/>
                </a:solidFill>
              </a:rPr>
              <a:t>Hearts established  </a:t>
            </a:r>
            <a:r>
              <a:rPr lang="en-US" sz="2800" dirty="0"/>
              <a:t>(1 Th. 3:13)</a:t>
            </a:r>
          </a:p>
          <a:p>
            <a:pPr marL="463550" indent="-463550">
              <a:spcBef>
                <a:spcPts val="0"/>
              </a:spcBef>
              <a:defRPr/>
            </a:pPr>
            <a:r>
              <a:rPr lang="en-US" sz="2800" dirty="0">
                <a:solidFill>
                  <a:srgbClr val="FFFF00"/>
                </a:solidFill>
              </a:rPr>
              <a:t>Dead raised</a:t>
            </a:r>
            <a:r>
              <a:rPr lang="en-US" sz="2800" dirty="0"/>
              <a:t>, </a:t>
            </a:r>
            <a:r>
              <a:rPr lang="en-US" sz="2800" dirty="0">
                <a:solidFill>
                  <a:srgbClr val="FFFF00"/>
                </a:solidFill>
              </a:rPr>
              <a:t>living changed, then caught up  </a:t>
            </a:r>
            <a:r>
              <a:rPr lang="en-US" sz="2800" dirty="0"/>
              <a:t>(1 Th. 4:15-17)</a:t>
            </a:r>
          </a:p>
          <a:p>
            <a:pPr marL="463550" indent="-463550">
              <a:spcBef>
                <a:spcPts val="0"/>
              </a:spcBef>
              <a:defRPr/>
            </a:pPr>
            <a:r>
              <a:rPr lang="en-US" sz="2800" dirty="0">
                <a:solidFill>
                  <a:srgbClr val="FFFF00"/>
                </a:solidFill>
              </a:rPr>
              <a:t>Spirit</a:t>
            </a:r>
            <a:r>
              <a:rPr lang="en-US" sz="2800" dirty="0"/>
              <a:t>, </a:t>
            </a:r>
            <a:r>
              <a:rPr lang="en-US" sz="2800" dirty="0">
                <a:solidFill>
                  <a:srgbClr val="FFFF00"/>
                </a:solidFill>
              </a:rPr>
              <a:t>soul</a:t>
            </a:r>
            <a:r>
              <a:rPr lang="en-US" sz="2800" dirty="0"/>
              <a:t>, </a:t>
            </a:r>
            <a:r>
              <a:rPr lang="en-US" sz="2800" dirty="0">
                <a:solidFill>
                  <a:srgbClr val="FFFF00"/>
                </a:solidFill>
              </a:rPr>
              <a:t>body</a:t>
            </a:r>
            <a:r>
              <a:rPr lang="en-US" sz="2800" dirty="0"/>
              <a:t> </a:t>
            </a:r>
            <a:r>
              <a:rPr lang="en-US" sz="2800" dirty="0">
                <a:solidFill>
                  <a:srgbClr val="FFFF00"/>
                </a:solidFill>
              </a:rPr>
              <a:t>kept blameless </a:t>
            </a:r>
            <a:r>
              <a:rPr lang="en-US" sz="2800" dirty="0"/>
              <a:t>(1 Th. 5:23)</a:t>
            </a:r>
          </a:p>
          <a:p>
            <a:pPr marL="463550" indent="-463550">
              <a:spcBef>
                <a:spcPts val="0"/>
              </a:spcBef>
              <a:defRPr/>
            </a:pPr>
            <a:r>
              <a:rPr lang="en-US" sz="2800" dirty="0">
                <a:solidFill>
                  <a:srgbClr val="FFFF00"/>
                </a:solidFill>
              </a:rPr>
              <a:t>Christians</a:t>
            </a:r>
            <a:r>
              <a:rPr lang="en-US" sz="2800" dirty="0"/>
              <a:t> </a:t>
            </a:r>
            <a:r>
              <a:rPr lang="en-US" sz="2800" dirty="0">
                <a:solidFill>
                  <a:srgbClr val="FFFF00"/>
                </a:solidFill>
              </a:rPr>
              <a:t>gathered</a:t>
            </a:r>
            <a:r>
              <a:rPr lang="en-US" sz="2800" dirty="0"/>
              <a:t> </a:t>
            </a:r>
            <a:r>
              <a:rPr lang="en-US" sz="2800" dirty="0">
                <a:solidFill>
                  <a:srgbClr val="FFFF00"/>
                </a:solidFill>
              </a:rPr>
              <a:t>to Christ  </a:t>
            </a:r>
            <a:r>
              <a:rPr lang="en-US" sz="2800" dirty="0"/>
              <a:t>(2 Th. 2:1)</a:t>
            </a:r>
          </a:p>
          <a:p>
            <a:pPr marL="463550" indent="-463550">
              <a:spcBef>
                <a:spcPts val="0"/>
              </a:spcBef>
              <a:defRPr/>
            </a:pPr>
            <a:r>
              <a:rPr lang="en-US" sz="2800" dirty="0">
                <a:solidFill>
                  <a:srgbClr val="FFFF00"/>
                </a:solidFill>
              </a:rPr>
              <a:t>Lawless one killed</a:t>
            </a:r>
            <a:r>
              <a:rPr lang="en-US" sz="2800" dirty="0"/>
              <a:t>  (2 Th. 2:8)</a:t>
            </a:r>
          </a:p>
          <a:p>
            <a:pPr marL="463550" indent="-463550">
              <a:spcBef>
                <a:spcPts val="0"/>
              </a:spcBef>
              <a:defRPr/>
            </a:pPr>
            <a:r>
              <a:rPr lang="en-US" sz="2800" dirty="0">
                <a:solidFill>
                  <a:srgbClr val="FFFF00"/>
                </a:solidFill>
              </a:rPr>
              <a:t>Heavens dissolved  </a:t>
            </a:r>
            <a:r>
              <a:rPr lang="en-US" sz="2800" dirty="0"/>
              <a:t>(2 Pet. 3:10-12)</a:t>
            </a:r>
          </a:p>
        </p:txBody>
      </p:sp>
      <p:sp>
        <p:nvSpPr>
          <p:cNvPr id="3" name="Rectangle 2"/>
          <p:cNvSpPr/>
          <p:nvPr/>
        </p:nvSpPr>
        <p:spPr bwMode="auto">
          <a:xfrm>
            <a:off x="7086600" y="1524000"/>
            <a:ext cx="1676400" cy="990600"/>
          </a:xfrm>
          <a:prstGeom prst="rect">
            <a:avLst/>
          </a:prstGeom>
          <a:solidFill>
            <a:srgbClr val="C00000"/>
          </a:solidFill>
          <a:ln w="9525" cap="flat" cmpd="sng" algn="ctr">
            <a:noFill/>
            <a:prstDash val="solid"/>
            <a:round/>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91440" tIns="45720" rIns="91440" bIns="45720" numCol="1" rtlCol="0" anchor="ctr"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r>
              <a:rPr kumimoji="0" lang="en-US" sz="3200" b="0" i="0" u="none" strike="noStrike" cap="none" normalizeH="0" baseline="0" dirty="0" smtClean="0">
                <a:ln>
                  <a:noFill/>
                </a:ln>
                <a:solidFill>
                  <a:schemeClr val="tx1"/>
                </a:solidFill>
                <a:effectLst/>
                <a:latin typeface="+mj-lt"/>
              </a:rPr>
              <a:t>AD</a:t>
            </a:r>
            <a:r>
              <a:rPr kumimoji="0" lang="en-US" sz="3200" b="0" i="0" u="none" strike="noStrike" cap="none" normalizeH="0" dirty="0" smtClean="0">
                <a:ln>
                  <a:noFill/>
                </a:ln>
                <a:solidFill>
                  <a:schemeClr val="tx1"/>
                </a:solidFill>
                <a:effectLst/>
                <a:latin typeface="+mj-lt"/>
              </a:rPr>
              <a:t> </a:t>
            </a:r>
            <a:r>
              <a:rPr lang="en-US" sz="3200" dirty="0" smtClean="0">
                <a:latin typeface="+mj-lt"/>
              </a:rPr>
              <a:t>70</a:t>
            </a:r>
            <a:endParaRPr kumimoji="0" lang="en-US" sz="3200" b="0" i="0" u="none" strike="noStrike" cap="none" normalizeH="0" baseline="0" dirty="0" smtClean="0">
              <a:ln>
                <a:noFill/>
              </a:ln>
              <a:solidFill>
                <a:schemeClr val="tx1"/>
              </a:solidFill>
              <a:effectLst/>
              <a:latin typeface="+mj-lt"/>
            </a:endParaRPr>
          </a:p>
        </p:txBody>
      </p:sp>
      <p:sp>
        <p:nvSpPr>
          <p:cNvPr id="4" name="Footer Placeholder 3"/>
          <p:cNvSpPr>
            <a:spLocks noGrp="1"/>
          </p:cNvSpPr>
          <p:nvPr>
            <p:ph type="ftr" sz="quarter" idx="11"/>
          </p:nvPr>
        </p:nvSpPr>
        <p:spPr/>
        <p:txBody>
          <a:bodyPr/>
          <a:lstStyle/>
          <a:p>
            <a:pPr>
              <a:defRPr/>
            </a:pPr>
            <a:r>
              <a:rPr lang="en-US" smtClean="0"/>
              <a:t>Kevin Kay</a:t>
            </a:r>
            <a:endParaRPr lang="en-US"/>
          </a:p>
        </p:txBody>
      </p:sp>
    </p:spTree>
    <p:extLst>
      <p:ext uri="{BB962C8B-B14F-4D97-AF65-F5344CB8AC3E}">
        <p14:creationId xmlns:p14="http://schemas.microsoft.com/office/powerpoint/2010/main" val="457352735"/>
      </p:ext>
    </p:extLst>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par>
    </p:tnLst>
  </p:timing>
</p:sld>
</file>

<file path=ppt/slides/slide4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Slide Number Placeholder 5"/>
          <p:cNvSpPr>
            <a:spLocks noGrp="1"/>
          </p:cNvSpPr>
          <p:nvPr>
            <p:ph type="sldNum" sz="quarter" idx="12"/>
          </p:nvPr>
        </p:nvSpPr>
        <p:spPr/>
        <p:txBody>
          <a:bodyPr/>
          <a:lstStyle/>
          <a:p>
            <a:pPr>
              <a:defRPr/>
            </a:pPr>
            <a:fld id="{C2BD8D3A-C734-44F0-B3B2-67C57A648EFA}" type="slidenum">
              <a:rPr lang="en-US"/>
              <a:pPr>
                <a:defRPr/>
              </a:pPr>
              <a:t>435</a:t>
            </a:fld>
            <a:endParaRPr lang="en-US"/>
          </a:p>
        </p:txBody>
      </p:sp>
      <p:sp>
        <p:nvSpPr>
          <p:cNvPr id="448514" name="Rectangle 2"/>
          <p:cNvSpPr>
            <a:spLocks noGrp="1" noChangeArrowheads="1"/>
          </p:cNvSpPr>
          <p:nvPr>
            <p:ph type="title"/>
          </p:nvPr>
        </p:nvSpPr>
        <p:spPr/>
        <p:txBody>
          <a:bodyPr/>
          <a:lstStyle/>
          <a:p>
            <a:pPr>
              <a:defRPr/>
            </a:pPr>
            <a:r>
              <a:rPr lang="en-US" dirty="0">
                <a:solidFill>
                  <a:srgbClr val="FF0000"/>
                </a:solidFill>
              </a:rPr>
              <a:t>Events At </a:t>
            </a:r>
            <a:r>
              <a:rPr lang="en-US" dirty="0" smtClean="0">
                <a:solidFill>
                  <a:srgbClr val="FF0000"/>
                </a:solidFill>
              </a:rPr>
              <a:t>“Appearing”</a:t>
            </a:r>
            <a:r>
              <a:rPr lang="en-US" sz="4000" b="1" dirty="0">
                <a:solidFill>
                  <a:srgbClr val="FF0000"/>
                </a:solidFill>
              </a:rPr>
              <a:t/>
            </a:r>
            <a:br>
              <a:rPr lang="en-US" sz="4000" b="1" dirty="0">
                <a:solidFill>
                  <a:srgbClr val="FF0000"/>
                </a:solidFill>
              </a:rPr>
            </a:br>
            <a:r>
              <a:rPr lang="en-US" sz="3000" dirty="0">
                <a:solidFill>
                  <a:srgbClr val="FF0000"/>
                </a:solidFill>
                <a:latin typeface="+mn-lt"/>
              </a:rPr>
              <a:t>(</a:t>
            </a:r>
            <a:r>
              <a:rPr lang="en-US" sz="3000" i="1" dirty="0" err="1">
                <a:solidFill>
                  <a:srgbClr val="FF0000"/>
                </a:solidFill>
                <a:latin typeface="+mn-lt"/>
              </a:rPr>
              <a:t>epiphaneia</a:t>
            </a:r>
            <a:r>
              <a:rPr lang="en-US" sz="3000" dirty="0">
                <a:solidFill>
                  <a:srgbClr val="FF0000"/>
                </a:solidFill>
                <a:latin typeface="+mn-lt"/>
              </a:rPr>
              <a:t>)</a:t>
            </a:r>
          </a:p>
        </p:txBody>
      </p:sp>
      <p:sp>
        <p:nvSpPr>
          <p:cNvPr id="448515" name="Rectangle 3"/>
          <p:cNvSpPr>
            <a:spLocks noGrp="1" noChangeArrowheads="1"/>
          </p:cNvSpPr>
          <p:nvPr>
            <p:ph type="body" idx="1"/>
          </p:nvPr>
        </p:nvSpPr>
        <p:spPr/>
        <p:txBody>
          <a:bodyPr/>
          <a:lstStyle/>
          <a:p>
            <a:pPr marL="463550" indent="-463550">
              <a:spcBef>
                <a:spcPts val="0"/>
              </a:spcBef>
              <a:spcAft>
                <a:spcPts val="2400"/>
              </a:spcAft>
              <a:defRPr/>
            </a:pPr>
            <a:r>
              <a:rPr lang="en-US" sz="2800" dirty="0">
                <a:solidFill>
                  <a:srgbClr val="FFFF00"/>
                </a:solidFill>
              </a:rPr>
              <a:t>Lawless one killed</a:t>
            </a:r>
            <a:r>
              <a:rPr lang="en-US" sz="2800" dirty="0"/>
              <a:t>  (2 Th. 2:8)</a:t>
            </a:r>
          </a:p>
          <a:p>
            <a:pPr marL="463550" indent="-463550">
              <a:spcBef>
                <a:spcPts val="0"/>
              </a:spcBef>
              <a:spcAft>
                <a:spcPts val="2400"/>
              </a:spcAft>
              <a:defRPr/>
            </a:pPr>
            <a:r>
              <a:rPr lang="en-US" sz="2800" dirty="0">
                <a:solidFill>
                  <a:srgbClr val="FFFF00"/>
                </a:solidFill>
              </a:rPr>
              <a:t>Living and dead judged</a:t>
            </a:r>
            <a:r>
              <a:rPr lang="en-US" sz="2800" dirty="0"/>
              <a:t>  (2 Tim. 4:1)</a:t>
            </a:r>
          </a:p>
          <a:p>
            <a:pPr marL="463550" indent="-463550">
              <a:spcBef>
                <a:spcPts val="0"/>
              </a:spcBef>
              <a:spcAft>
                <a:spcPts val="2400"/>
              </a:spcAft>
              <a:defRPr/>
            </a:pPr>
            <a:r>
              <a:rPr lang="en-US" sz="2800" dirty="0">
                <a:solidFill>
                  <a:srgbClr val="FFFF00"/>
                </a:solidFill>
              </a:rPr>
              <a:t>Crown</a:t>
            </a:r>
            <a:r>
              <a:rPr lang="en-US" sz="2800" dirty="0"/>
              <a:t> </a:t>
            </a:r>
            <a:r>
              <a:rPr lang="en-US" sz="2800" dirty="0">
                <a:solidFill>
                  <a:srgbClr val="FFFF00"/>
                </a:solidFill>
              </a:rPr>
              <a:t>of righteousness awarded  </a:t>
            </a:r>
            <a:r>
              <a:rPr lang="en-US" sz="2800" dirty="0"/>
              <a:t>(2 Tim. 4:8)</a:t>
            </a:r>
          </a:p>
          <a:p>
            <a:pPr marL="463550" indent="-463550">
              <a:spcBef>
                <a:spcPts val="0"/>
              </a:spcBef>
              <a:spcAft>
                <a:spcPts val="2400"/>
              </a:spcAft>
              <a:defRPr/>
            </a:pPr>
            <a:r>
              <a:rPr lang="en-US" sz="2800" dirty="0">
                <a:solidFill>
                  <a:srgbClr val="FFFF00"/>
                </a:solidFill>
              </a:rPr>
              <a:t>Blessed hope of Christian  </a:t>
            </a:r>
            <a:r>
              <a:rPr lang="en-US" sz="2800" dirty="0"/>
              <a:t>(Tit. 2:13)</a:t>
            </a:r>
          </a:p>
        </p:txBody>
      </p:sp>
      <p:sp>
        <p:nvSpPr>
          <p:cNvPr id="7" name="Rectangle 6"/>
          <p:cNvSpPr/>
          <p:nvPr/>
        </p:nvSpPr>
        <p:spPr bwMode="auto">
          <a:xfrm>
            <a:off x="7086600" y="1524000"/>
            <a:ext cx="1676400" cy="990600"/>
          </a:xfrm>
          <a:prstGeom prst="rect">
            <a:avLst/>
          </a:prstGeom>
          <a:solidFill>
            <a:srgbClr val="C00000"/>
          </a:solidFill>
          <a:ln w="9525" cap="flat" cmpd="sng" algn="ctr">
            <a:noFill/>
            <a:prstDash val="solid"/>
            <a:round/>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91440" tIns="45720" rIns="91440" bIns="45720" numCol="1" rtlCol="0" anchor="ctr"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r>
              <a:rPr kumimoji="0" lang="en-US" sz="3200" b="0" i="0" u="none" strike="noStrike" cap="none" normalizeH="0" baseline="0" dirty="0" smtClean="0">
                <a:ln>
                  <a:noFill/>
                </a:ln>
                <a:solidFill>
                  <a:schemeClr val="tx1"/>
                </a:solidFill>
                <a:effectLst/>
                <a:latin typeface="+mj-lt"/>
              </a:rPr>
              <a:t>AD</a:t>
            </a:r>
            <a:r>
              <a:rPr kumimoji="0" lang="en-US" sz="3200" b="0" i="0" u="none" strike="noStrike" cap="none" normalizeH="0" dirty="0" smtClean="0">
                <a:ln>
                  <a:noFill/>
                </a:ln>
                <a:solidFill>
                  <a:schemeClr val="tx1"/>
                </a:solidFill>
                <a:effectLst/>
                <a:latin typeface="+mj-lt"/>
              </a:rPr>
              <a:t> </a:t>
            </a:r>
            <a:r>
              <a:rPr lang="en-US" sz="3200" dirty="0" smtClean="0">
                <a:latin typeface="+mj-lt"/>
              </a:rPr>
              <a:t>70</a:t>
            </a:r>
            <a:endParaRPr kumimoji="0" lang="en-US" sz="3200" b="0" i="0" u="none" strike="noStrike" cap="none" normalizeH="0" baseline="0" dirty="0" smtClean="0">
              <a:ln>
                <a:noFill/>
              </a:ln>
              <a:solidFill>
                <a:schemeClr val="tx1"/>
              </a:solidFill>
              <a:effectLst/>
              <a:latin typeface="+mj-lt"/>
            </a:endParaRPr>
          </a:p>
        </p:txBody>
      </p:sp>
      <p:sp>
        <p:nvSpPr>
          <p:cNvPr id="3" name="Footer Placeholder 2"/>
          <p:cNvSpPr>
            <a:spLocks noGrp="1"/>
          </p:cNvSpPr>
          <p:nvPr>
            <p:ph type="ftr" sz="quarter" idx="11"/>
          </p:nvPr>
        </p:nvSpPr>
        <p:spPr/>
        <p:txBody>
          <a:bodyPr/>
          <a:lstStyle/>
          <a:p>
            <a:pPr>
              <a:defRPr/>
            </a:pPr>
            <a:r>
              <a:rPr lang="en-US" smtClean="0"/>
              <a:t>Kevin Kay</a:t>
            </a:r>
            <a:endParaRPr lang="en-US"/>
          </a:p>
        </p:txBody>
      </p:sp>
    </p:spTree>
    <p:extLst>
      <p:ext uri="{BB962C8B-B14F-4D97-AF65-F5344CB8AC3E}">
        <p14:creationId xmlns:p14="http://schemas.microsoft.com/office/powerpoint/2010/main" val="2456577286"/>
      </p:ext>
    </p:extLst>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par>
    </p:tnLst>
  </p:timing>
</p:sld>
</file>

<file path=ppt/slides/slide4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Slide Number Placeholder 5"/>
          <p:cNvSpPr>
            <a:spLocks noGrp="1"/>
          </p:cNvSpPr>
          <p:nvPr>
            <p:ph type="sldNum" sz="quarter" idx="12"/>
          </p:nvPr>
        </p:nvSpPr>
        <p:spPr/>
        <p:txBody>
          <a:bodyPr/>
          <a:lstStyle/>
          <a:p>
            <a:pPr>
              <a:defRPr/>
            </a:pPr>
            <a:fld id="{304879B1-DB51-47CF-90AA-6E1716034008}" type="slidenum">
              <a:rPr lang="en-US"/>
              <a:pPr>
                <a:defRPr/>
              </a:pPr>
              <a:t>436</a:t>
            </a:fld>
            <a:endParaRPr lang="en-US"/>
          </a:p>
        </p:txBody>
      </p:sp>
      <p:sp>
        <p:nvSpPr>
          <p:cNvPr id="450562" name="Rectangle 2"/>
          <p:cNvSpPr>
            <a:spLocks noGrp="1" noChangeArrowheads="1"/>
          </p:cNvSpPr>
          <p:nvPr>
            <p:ph type="title"/>
          </p:nvPr>
        </p:nvSpPr>
        <p:spPr/>
        <p:txBody>
          <a:bodyPr/>
          <a:lstStyle/>
          <a:p>
            <a:pPr>
              <a:defRPr/>
            </a:pPr>
            <a:r>
              <a:rPr lang="en-US" dirty="0">
                <a:solidFill>
                  <a:srgbClr val="FF0000"/>
                </a:solidFill>
              </a:rPr>
              <a:t>Events At </a:t>
            </a:r>
            <a:r>
              <a:rPr lang="en-US" dirty="0" smtClean="0">
                <a:solidFill>
                  <a:srgbClr val="FF0000"/>
                </a:solidFill>
              </a:rPr>
              <a:t>“Revelation”</a:t>
            </a:r>
            <a:r>
              <a:rPr lang="en-US" sz="4000" b="1" dirty="0">
                <a:solidFill>
                  <a:srgbClr val="FF0000"/>
                </a:solidFill>
              </a:rPr>
              <a:t/>
            </a:r>
            <a:br>
              <a:rPr lang="en-US" sz="4000" b="1" dirty="0">
                <a:solidFill>
                  <a:srgbClr val="FF0000"/>
                </a:solidFill>
              </a:rPr>
            </a:br>
            <a:r>
              <a:rPr lang="en-US" sz="3000" dirty="0">
                <a:solidFill>
                  <a:srgbClr val="FF0000"/>
                </a:solidFill>
                <a:latin typeface="+mn-lt"/>
              </a:rPr>
              <a:t>(</a:t>
            </a:r>
            <a:r>
              <a:rPr lang="en-US" sz="3000" i="1" dirty="0" err="1">
                <a:solidFill>
                  <a:srgbClr val="FF0000"/>
                </a:solidFill>
                <a:latin typeface="+mn-lt"/>
              </a:rPr>
              <a:t>apocalupsis</a:t>
            </a:r>
            <a:r>
              <a:rPr lang="en-US" sz="3000" dirty="0">
                <a:solidFill>
                  <a:srgbClr val="FF0000"/>
                </a:solidFill>
                <a:latin typeface="+mn-lt"/>
              </a:rPr>
              <a:t>)</a:t>
            </a:r>
          </a:p>
        </p:txBody>
      </p:sp>
      <p:sp>
        <p:nvSpPr>
          <p:cNvPr id="450563" name="Rectangle 3"/>
          <p:cNvSpPr>
            <a:spLocks noGrp="1" noChangeArrowheads="1"/>
          </p:cNvSpPr>
          <p:nvPr>
            <p:ph type="body" idx="1"/>
          </p:nvPr>
        </p:nvSpPr>
        <p:spPr/>
        <p:txBody>
          <a:bodyPr/>
          <a:lstStyle/>
          <a:p>
            <a:pPr marL="463550" indent="-463550">
              <a:spcBef>
                <a:spcPts val="0"/>
              </a:spcBef>
              <a:spcAft>
                <a:spcPts val="600"/>
              </a:spcAft>
              <a:defRPr/>
            </a:pPr>
            <a:r>
              <a:rPr lang="en-US" sz="2800" dirty="0">
                <a:solidFill>
                  <a:srgbClr val="FFFF00"/>
                </a:solidFill>
              </a:rPr>
              <a:t>Wrath</a:t>
            </a:r>
            <a:r>
              <a:rPr lang="en-US" sz="2800" dirty="0"/>
              <a:t> </a:t>
            </a:r>
            <a:r>
              <a:rPr lang="en-US" sz="2800" dirty="0">
                <a:solidFill>
                  <a:srgbClr val="FFFF00"/>
                </a:solidFill>
              </a:rPr>
              <a:t>for wicked  </a:t>
            </a:r>
            <a:r>
              <a:rPr lang="en-US" sz="2800" dirty="0"/>
              <a:t>(Rom. 2:5)</a:t>
            </a:r>
          </a:p>
          <a:p>
            <a:pPr marL="463550" indent="-463550">
              <a:spcBef>
                <a:spcPts val="0"/>
              </a:spcBef>
              <a:spcAft>
                <a:spcPts val="600"/>
              </a:spcAft>
              <a:defRPr/>
            </a:pPr>
            <a:r>
              <a:rPr lang="en-US" sz="2800" dirty="0">
                <a:solidFill>
                  <a:srgbClr val="FFFF00"/>
                </a:solidFill>
              </a:rPr>
              <a:t>Creation</a:t>
            </a:r>
            <a:r>
              <a:rPr lang="en-US" sz="2800" dirty="0"/>
              <a:t> </a:t>
            </a:r>
            <a:r>
              <a:rPr lang="en-US" sz="2800" dirty="0">
                <a:solidFill>
                  <a:srgbClr val="FFFF00"/>
                </a:solidFill>
              </a:rPr>
              <a:t>freed</a:t>
            </a:r>
            <a:r>
              <a:rPr lang="en-US" sz="2800" dirty="0"/>
              <a:t> </a:t>
            </a:r>
            <a:r>
              <a:rPr lang="en-US" sz="2800" dirty="0">
                <a:solidFill>
                  <a:srgbClr val="FFFF00"/>
                </a:solidFill>
              </a:rPr>
              <a:t>from bondage  </a:t>
            </a:r>
            <a:r>
              <a:rPr lang="en-US" sz="2800" dirty="0"/>
              <a:t>(Rom. 8:19-23)</a:t>
            </a:r>
          </a:p>
          <a:p>
            <a:pPr marL="463550" indent="-463550">
              <a:spcBef>
                <a:spcPts val="0"/>
              </a:spcBef>
              <a:spcAft>
                <a:spcPts val="600"/>
              </a:spcAft>
              <a:defRPr/>
            </a:pPr>
            <a:r>
              <a:rPr lang="en-US" sz="2800" dirty="0">
                <a:solidFill>
                  <a:srgbClr val="FFFF00"/>
                </a:solidFill>
              </a:rPr>
              <a:t>Redemption</a:t>
            </a:r>
            <a:r>
              <a:rPr lang="en-US" sz="2800" dirty="0"/>
              <a:t> </a:t>
            </a:r>
            <a:r>
              <a:rPr lang="en-US" sz="2800" dirty="0">
                <a:solidFill>
                  <a:srgbClr val="FFFF00"/>
                </a:solidFill>
              </a:rPr>
              <a:t>of body  </a:t>
            </a:r>
            <a:r>
              <a:rPr lang="en-US" sz="2800" dirty="0"/>
              <a:t>(Rom. 8:19-23)</a:t>
            </a:r>
          </a:p>
          <a:p>
            <a:pPr marL="463550" indent="-463550">
              <a:spcBef>
                <a:spcPts val="0"/>
              </a:spcBef>
              <a:spcAft>
                <a:spcPts val="600"/>
              </a:spcAft>
              <a:defRPr/>
            </a:pPr>
            <a:r>
              <a:rPr lang="en-US" sz="2800" dirty="0">
                <a:solidFill>
                  <a:srgbClr val="FFFF00"/>
                </a:solidFill>
              </a:rPr>
              <a:t>Day of the Lord  </a:t>
            </a:r>
            <a:r>
              <a:rPr lang="en-US" sz="2800" dirty="0"/>
              <a:t>(1 Cor. 1:7-8)</a:t>
            </a:r>
          </a:p>
          <a:p>
            <a:pPr marL="463550" indent="-463550">
              <a:spcBef>
                <a:spcPts val="0"/>
              </a:spcBef>
              <a:spcAft>
                <a:spcPts val="600"/>
              </a:spcAft>
              <a:defRPr/>
            </a:pPr>
            <a:r>
              <a:rPr lang="en-US" sz="2800" dirty="0">
                <a:solidFill>
                  <a:srgbClr val="FFFF00"/>
                </a:solidFill>
              </a:rPr>
              <a:t>Relief for righteous &amp; vengeance for wicked  </a:t>
            </a:r>
            <a:r>
              <a:rPr lang="en-US" sz="2800" dirty="0"/>
              <a:t>(2 Th. 1:7-10)</a:t>
            </a:r>
          </a:p>
          <a:p>
            <a:pPr marL="463550" indent="-463550">
              <a:spcBef>
                <a:spcPts val="0"/>
              </a:spcBef>
              <a:spcAft>
                <a:spcPts val="600"/>
              </a:spcAft>
              <a:defRPr/>
            </a:pPr>
            <a:r>
              <a:rPr lang="en-US" sz="2800" dirty="0">
                <a:solidFill>
                  <a:srgbClr val="FFFF00"/>
                </a:solidFill>
              </a:rPr>
              <a:t>Praise, glory, &amp; honor for faithful  </a:t>
            </a:r>
            <a:r>
              <a:rPr lang="en-US" sz="2800" dirty="0"/>
              <a:t>(1 Pet. 1:7)</a:t>
            </a:r>
          </a:p>
          <a:p>
            <a:pPr marL="463550" indent="-463550">
              <a:spcBef>
                <a:spcPts val="0"/>
              </a:spcBef>
              <a:spcAft>
                <a:spcPts val="600"/>
              </a:spcAft>
              <a:defRPr/>
            </a:pPr>
            <a:r>
              <a:rPr lang="en-US" sz="2800" dirty="0">
                <a:solidFill>
                  <a:srgbClr val="FFFF00"/>
                </a:solidFill>
              </a:rPr>
              <a:t>Grace for righteous  </a:t>
            </a:r>
            <a:r>
              <a:rPr lang="en-US" sz="2800" dirty="0"/>
              <a:t>(1 Pet. 1:13)</a:t>
            </a:r>
          </a:p>
          <a:p>
            <a:pPr marL="463550" indent="-463550">
              <a:spcBef>
                <a:spcPts val="0"/>
              </a:spcBef>
              <a:spcAft>
                <a:spcPts val="600"/>
              </a:spcAft>
              <a:defRPr/>
            </a:pPr>
            <a:r>
              <a:rPr lang="en-US" sz="2800" dirty="0">
                <a:solidFill>
                  <a:srgbClr val="FFFF00"/>
                </a:solidFill>
              </a:rPr>
              <a:t>Joy &amp; gladness for righteous  </a:t>
            </a:r>
            <a:r>
              <a:rPr lang="en-US" sz="2800" dirty="0"/>
              <a:t>(1 Pet. 4:13)</a:t>
            </a:r>
          </a:p>
        </p:txBody>
      </p:sp>
      <p:sp>
        <p:nvSpPr>
          <p:cNvPr id="7" name="Rectangle 6"/>
          <p:cNvSpPr/>
          <p:nvPr/>
        </p:nvSpPr>
        <p:spPr bwMode="auto">
          <a:xfrm>
            <a:off x="7105650" y="1028700"/>
            <a:ext cx="1676400" cy="990600"/>
          </a:xfrm>
          <a:prstGeom prst="rect">
            <a:avLst/>
          </a:prstGeom>
          <a:solidFill>
            <a:srgbClr val="C00000"/>
          </a:solidFill>
          <a:ln w="9525" cap="flat" cmpd="sng" algn="ctr">
            <a:noFill/>
            <a:prstDash val="solid"/>
            <a:round/>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91440" tIns="45720" rIns="91440" bIns="45720" numCol="1" rtlCol="0" anchor="ctr"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r>
              <a:rPr kumimoji="0" lang="en-US" sz="3200" b="0" i="0" u="none" strike="noStrike" cap="none" normalizeH="0" baseline="0" dirty="0" smtClean="0">
                <a:ln>
                  <a:noFill/>
                </a:ln>
                <a:solidFill>
                  <a:schemeClr val="tx1"/>
                </a:solidFill>
                <a:effectLst/>
                <a:latin typeface="+mj-lt"/>
              </a:rPr>
              <a:t>AD</a:t>
            </a:r>
            <a:r>
              <a:rPr kumimoji="0" lang="en-US" sz="3200" b="0" i="0" u="none" strike="noStrike" cap="none" normalizeH="0" dirty="0" smtClean="0">
                <a:ln>
                  <a:noFill/>
                </a:ln>
                <a:solidFill>
                  <a:schemeClr val="tx1"/>
                </a:solidFill>
                <a:effectLst/>
                <a:latin typeface="+mj-lt"/>
              </a:rPr>
              <a:t> </a:t>
            </a:r>
            <a:r>
              <a:rPr lang="en-US" sz="3200" dirty="0" smtClean="0">
                <a:latin typeface="+mj-lt"/>
              </a:rPr>
              <a:t>70</a:t>
            </a:r>
            <a:endParaRPr kumimoji="0" lang="en-US" sz="3200" b="0" i="0" u="none" strike="noStrike" cap="none" normalizeH="0" baseline="0" dirty="0" smtClean="0">
              <a:ln>
                <a:noFill/>
              </a:ln>
              <a:solidFill>
                <a:schemeClr val="tx1"/>
              </a:solidFill>
              <a:effectLst/>
              <a:latin typeface="+mj-lt"/>
            </a:endParaRPr>
          </a:p>
        </p:txBody>
      </p:sp>
      <p:sp>
        <p:nvSpPr>
          <p:cNvPr id="3" name="Footer Placeholder 2"/>
          <p:cNvSpPr>
            <a:spLocks noGrp="1"/>
          </p:cNvSpPr>
          <p:nvPr>
            <p:ph type="ftr" sz="quarter" idx="11"/>
          </p:nvPr>
        </p:nvSpPr>
        <p:spPr/>
        <p:txBody>
          <a:bodyPr/>
          <a:lstStyle/>
          <a:p>
            <a:pPr>
              <a:defRPr/>
            </a:pPr>
            <a:r>
              <a:rPr lang="en-US" smtClean="0"/>
              <a:t>Kevin Kay</a:t>
            </a:r>
            <a:endParaRPr lang="en-US"/>
          </a:p>
        </p:txBody>
      </p:sp>
    </p:spTree>
    <p:extLst>
      <p:ext uri="{BB962C8B-B14F-4D97-AF65-F5344CB8AC3E}">
        <p14:creationId xmlns:p14="http://schemas.microsoft.com/office/powerpoint/2010/main" val="3889749971"/>
      </p:ext>
    </p:extLst>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par>
    </p:tnLst>
  </p:timing>
</p:sld>
</file>

<file path=ppt/slides/slide4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solidFill>
                  <a:srgbClr val="FF0000"/>
                </a:solidFill>
              </a:rPr>
              <a:t>Times Of Restoration</a:t>
            </a:r>
            <a:endParaRPr lang="en-US" dirty="0">
              <a:solidFill>
                <a:srgbClr val="FF0000"/>
              </a:solidFill>
            </a:endParaRPr>
          </a:p>
        </p:txBody>
      </p:sp>
      <p:sp>
        <p:nvSpPr>
          <p:cNvPr id="3" name="Content Placeholder 2"/>
          <p:cNvSpPr>
            <a:spLocks noGrp="1"/>
          </p:cNvSpPr>
          <p:nvPr>
            <p:ph idx="1"/>
          </p:nvPr>
        </p:nvSpPr>
        <p:spPr/>
        <p:txBody>
          <a:bodyPr/>
          <a:lstStyle/>
          <a:p>
            <a:pPr marL="0" indent="457200">
              <a:buNone/>
            </a:pPr>
            <a:r>
              <a:rPr lang="en-US" sz="2800" b="1" dirty="0" smtClean="0">
                <a:effectLst/>
              </a:rPr>
              <a:t>Acts </a:t>
            </a:r>
            <a:r>
              <a:rPr lang="en-US" sz="2800" b="1" dirty="0">
                <a:effectLst/>
              </a:rPr>
              <a:t>3:19–21</a:t>
            </a:r>
            <a:r>
              <a:rPr lang="en-US" sz="2800" b="1" dirty="0" smtClean="0">
                <a:effectLst/>
              </a:rPr>
              <a:t>:</a:t>
            </a:r>
            <a:r>
              <a:rPr lang="en-US" sz="2800" dirty="0" smtClean="0">
                <a:effectLst/>
              </a:rPr>
              <a:t>  </a:t>
            </a:r>
            <a:r>
              <a:rPr lang="en-US" sz="2800" baseline="30000" dirty="0" smtClean="0">
                <a:effectLst/>
              </a:rPr>
              <a:t>19</a:t>
            </a:r>
            <a:r>
              <a:rPr lang="en-US" sz="2800" dirty="0" smtClean="0">
                <a:effectLst/>
              </a:rPr>
              <a:t> </a:t>
            </a:r>
            <a:r>
              <a:rPr lang="en-US" sz="2800" b="1" dirty="0">
                <a:solidFill>
                  <a:srgbClr val="FFFF00"/>
                </a:solidFill>
                <a:effectLst/>
              </a:rPr>
              <a:t>Repent</a:t>
            </a:r>
            <a:r>
              <a:rPr lang="en-US" sz="2800" dirty="0">
                <a:effectLst/>
              </a:rPr>
              <a:t> therefore and </a:t>
            </a:r>
            <a:r>
              <a:rPr lang="en-US" sz="2800" b="1" dirty="0">
                <a:solidFill>
                  <a:srgbClr val="FFFF00"/>
                </a:solidFill>
                <a:effectLst/>
              </a:rPr>
              <a:t>be converted</a:t>
            </a:r>
            <a:r>
              <a:rPr lang="en-US" sz="2800" dirty="0">
                <a:effectLst/>
              </a:rPr>
              <a:t>, that your </a:t>
            </a:r>
            <a:r>
              <a:rPr lang="en-US" sz="2800" b="1" dirty="0">
                <a:solidFill>
                  <a:srgbClr val="FFFF00"/>
                </a:solidFill>
                <a:effectLst/>
              </a:rPr>
              <a:t>sins may be blotted out</a:t>
            </a:r>
            <a:r>
              <a:rPr lang="en-US" sz="2800" dirty="0">
                <a:effectLst/>
              </a:rPr>
              <a:t>, so that </a:t>
            </a:r>
            <a:r>
              <a:rPr lang="en-US" sz="2800" b="1" dirty="0">
                <a:solidFill>
                  <a:srgbClr val="FFFF00"/>
                </a:solidFill>
                <a:effectLst/>
              </a:rPr>
              <a:t>times of refreshing may come </a:t>
            </a:r>
            <a:r>
              <a:rPr lang="en-US" sz="2800" dirty="0">
                <a:effectLst/>
              </a:rPr>
              <a:t>from the presence of the Lord, </a:t>
            </a:r>
            <a:r>
              <a:rPr lang="en-US" sz="2800" baseline="30000" dirty="0">
                <a:effectLst/>
              </a:rPr>
              <a:t>20</a:t>
            </a:r>
            <a:r>
              <a:rPr lang="en-US" sz="2800" dirty="0">
                <a:effectLst/>
              </a:rPr>
              <a:t> and that </a:t>
            </a:r>
            <a:r>
              <a:rPr lang="en-US" sz="2800" b="1" dirty="0">
                <a:solidFill>
                  <a:srgbClr val="FFFF00"/>
                </a:solidFill>
                <a:effectLst/>
              </a:rPr>
              <a:t>He may send Jesus Christ</a:t>
            </a:r>
            <a:r>
              <a:rPr lang="en-US" sz="2800" dirty="0">
                <a:effectLst/>
              </a:rPr>
              <a:t>, who was preached to you before, </a:t>
            </a:r>
            <a:r>
              <a:rPr lang="en-US" sz="2800" baseline="30000" dirty="0">
                <a:effectLst/>
              </a:rPr>
              <a:t>21</a:t>
            </a:r>
            <a:r>
              <a:rPr lang="en-US" sz="2800" dirty="0">
                <a:effectLst/>
              </a:rPr>
              <a:t> whom heaven must receive until </a:t>
            </a:r>
            <a:r>
              <a:rPr lang="en-US" sz="2800" b="1" dirty="0">
                <a:solidFill>
                  <a:srgbClr val="FFFF00"/>
                </a:solidFill>
                <a:effectLst/>
              </a:rPr>
              <a:t>the times of restoration of all things</a:t>
            </a:r>
            <a:r>
              <a:rPr lang="en-US" sz="2800" dirty="0">
                <a:effectLst/>
              </a:rPr>
              <a:t>, which God has spoken by the mouth of all His holy prophets since the world began. </a:t>
            </a:r>
          </a:p>
          <a:p>
            <a:pPr marL="0" indent="457200"/>
            <a:endParaRPr lang="en-US" sz="2800" dirty="0"/>
          </a:p>
        </p:txBody>
      </p:sp>
      <p:sp>
        <p:nvSpPr>
          <p:cNvPr id="4" name="Slide Number Placeholder 3"/>
          <p:cNvSpPr>
            <a:spLocks noGrp="1"/>
          </p:cNvSpPr>
          <p:nvPr>
            <p:ph type="sldNum" sz="quarter" idx="12"/>
          </p:nvPr>
        </p:nvSpPr>
        <p:spPr/>
        <p:txBody>
          <a:bodyPr/>
          <a:lstStyle/>
          <a:p>
            <a:pPr>
              <a:defRPr/>
            </a:pPr>
            <a:fld id="{A4F3638C-56A7-4D86-A7E5-624150A63992}" type="slidenum">
              <a:rPr lang="en-US" smtClean="0">
                <a:solidFill>
                  <a:prstClr val="white"/>
                </a:solidFill>
              </a:rPr>
              <a:pPr>
                <a:defRPr/>
              </a:pPr>
              <a:t>437</a:t>
            </a:fld>
            <a:endParaRPr lang="en-US">
              <a:solidFill>
                <a:prstClr val="white"/>
              </a:solidFill>
            </a:endParaRPr>
          </a:p>
        </p:txBody>
      </p:sp>
      <p:sp>
        <p:nvSpPr>
          <p:cNvPr id="5" name="Footer Placeholder 4"/>
          <p:cNvSpPr>
            <a:spLocks noGrp="1"/>
          </p:cNvSpPr>
          <p:nvPr>
            <p:ph type="ftr" sz="quarter" idx="11"/>
          </p:nvPr>
        </p:nvSpPr>
        <p:spPr/>
        <p:txBody>
          <a:bodyPr/>
          <a:lstStyle/>
          <a:p>
            <a:pPr>
              <a:defRPr/>
            </a:pPr>
            <a:r>
              <a:rPr lang="en-US" smtClean="0">
                <a:solidFill>
                  <a:prstClr val="white"/>
                </a:solidFill>
              </a:rPr>
              <a:t>Kevin Kay</a:t>
            </a:r>
            <a:endParaRPr lang="en-US">
              <a:solidFill>
                <a:prstClr val="white"/>
              </a:solidFill>
            </a:endParaRPr>
          </a:p>
        </p:txBody>
      </p:sp>
      <p:sp>
        <p:nvSpPr>
          <p:cNvPr id="6" name="Rectangular Callout 5"/>
          <p:cNvSpPr/>
          <p:nvPr/>
        </p:nvSpPr>
        <p:spPr bwMode="auto">
          <a:xfrm>
            <a:off x="2853690" y="1371600"/>
            <a:ext cx="6324600" cy="4419600"/>
          </a:xfrm>
          <a:prstGeom prst="wedgeRectCallout">
            <a:avLst>
              <a:gd name="adj1" fmla="val -60500"/>
              <a:gd name="adj2" fmla="val -6034"/>
            </a:avLst>
          </a:prstGeom>
          <a:solidFill>
            <a:schemeClr val="tx2">
              <a:lumMod val="50000"/>
            </a:schemeClr>
          </a:solidFill>
          <a:ln w="9525" cap="flat" cmpd="sng" algn="ctr">
            <a:noFill/>
            <a:prstDash val="solid"/>
            <a:round/>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91440" tIns="45720" rIns="91440" bIns="45720" numCol="1" rtlCol="0" anchor="ctr" anchorCtr="0" compatLnSpc="1">
            <a:prstTxWarp prst="textNoShape">
              <a:avLst/>
            </a:prstTxWarp>
          </a:bodyPr>
          <a:lstStyle/>
          <a:p>
            <a:pPr marL="457200" indent="-457200" eaLnBrk="0" hangingPunct="0">
              <a:spcAft>
                <a:spcPts val="2400"/>
              </a:spcAft>
              <a:buFont typeface="Wingdings" pitchFamily="2" charset="2"/>
              <a:buChar char="Ø"/>
            </a:pPr>
            <a:r>
              <a:rPr lang="en-US" sz="2500" dirty="0" smtClean="0">
                <a:solidFill>
                  <a:prstClr val="white"/>
                </a:solidFill>
                <a:latin typeface="Arial" charset="0"/>
              </a:rPr>
              <a:t>Not </a:t>
            </a:r>
            <a:r>
              <a:rPr lang="en-US" sz="2500" b="1" dirty="0" smtClean="0">
                <a:solidFill>
                  <a:srgbClr val="FFFF00"/>
                </a:solidFill>
                <a:latin typeface="Arial" charset="0"/>
              </a:rPr>
              <a:t>Incarnation</a:t>
            </a:r>
          </a:p>
          <a:p>
            <a:pPr marL="457200" indent="-457200" eaLnBrk="0" hangingPunct="0">
              <a:spcAft>
                <a:spcPts val="2400"/>
              </a:spcAft>
              <a:buFont typeface="Wingdings" pitchFamily="2" charset="2"/>
              <a:buChar char="Ø"/>
            </a:pPr>
            <a:r>
              <a:rPr lang="en-US" sz="2500" dirty="0" smtClean="0">
                <a:solidFill>
                  <a:prstClr val="white"/>
                </a:solidFill>
                <a:latin typeface="Arial" charset="0"/>
              </a:rPr>
              <a:t>Not </a:t>
            </a:r>
            <a:r>
              <a:rPr lang="en-US" sz="2500" b="1" dirty="0">
                <a:solidFill>
                  <a:srgbClr val="FFFF00"/>
                </a:solidFill>
                <a:latin typeface="Arial" charset="0"/>
              </a:rPr>
              <a:t>Final (Second) Coming</a:t>
            </a:r>
          </a:p>
          <a:p>
            <a:pPr marL="457200" indent="-457200" eaLnBrk="0" hangingPunct="0">
              <a:spcAft>
                <a:spcPts val="2400"/>
              </a:spcAft>
              <a:buFont typeface="Wingdings" pitchFamily="2" charset="2"/>
              <a:buChar char="Ø"/>
            </a:pPr>
            <a:r>
              <a:rPr lang="en-US" sz="2500" dirty="0" smtClean="0">
                <a:solidFill>
                  <a:prstClr val="white"/>
                </a:solidFill>
                <a:latin typeface="Arial" charset="0"/>
              </a:rPr>
              <a:t>Not Series Of </a:t>
            </a:r>
            <a:r>
              <a:rPr lang="en-US" sz="2500" b="1" dirty="0">
                <a:solidFill>
                  <a:srgbClr val="FFFF00"/>
                </a:solidFill>
                <a:latin typeface="Arial" charset="0"/>
              </a:rPr>
              <a:t>Personal Appearances</a:t>
            </a:r>
          </a:p>
          <a:p>
            <a:pPr marL="457200" indent="-457200" eaLnBrk="0" hangingPunct="0">
              <a:spcAft>
                <a:spcPts val="2400"/>
              </a:spcAft>
              <a:buFont typeface="Wingdings" pitchFamily="2" charset="2"/>
              <a:buChar char="Ø"/>
            </a:pPr>
            <a:r>
              <a:rPr lang="en-US" sz="2500" dirty="0" smtClean="0">
                <a:solidFill>
                  <a:prstClr val="white"/>
                </a:solidFill>
                <a:latin typeface="Arial" charset="0"/>
              </a:rPr>
              <a:t>Not Coming in </a:t>
            </a:r>
            <a:r>
              <a:rPr lang="en-US" sz="2500" b="1" dirty="0">
                <a:solidFill>
                  <a:srgbClr val="FFFF00"/>
                </a:solidFill>
                <a:latin typeface="Arial" charset="0"/>
              </a:rPr>
              <a:t>AD 70</a:t>
            </a:r>
          </a:p>
          <a:p>
            <a:pPr marL="457200" indent="-457200" eaLnBrk="0" hangingPunct="0">
              <a:spcAft>
                <a:spcPts val="2400"/>
              </a:spcAft>
              <a:buFont typeface="Wingdings" pitchFamily="2" charset="2"/>
              <a:buChar char="Ø"/>
            </a:pPr>
            <a:r>
              <a:rPr lang="en-US" sz="2500" dirty="0" smtClean="0">
                <a:solidFill>
                  <a:prstClr val="white"/>
                </a:solidFill>
                <a:latin typeface="Arial" charset="0"/>
              </a:rPr>
              <a:t>But Christ coming to </a:t>
            </a:r>
            <a:r>
              <a:rPr lang="en-US" sz="2500" b="1" dirty="0">
                <a:solidFill>
                  <a:srgbClr val="FFFF00"/>
                </a:solidFill>
                <a:latin typeface="Arial" charset="0"/>
              </a:rPr>
              <a:t>dwell in believers </a:t>
            </a:r>
            <a:r>
              <a:rPr lang="en-US" sz="2500" dirty="0" smtClean="0">
                <a:solidFill>
                  <a:prstClr val="white"/>
                </a:solidFill>
                <a:latin typeface="Arial" charset="0"/>
              </a:rPr>
              <a:t> (cf. Jn. 14:16-18, 21, 23; Gal. 4:6)  </a:t>
            </a:r>
            <a:r>
              <a:rPr lang="en-US" sz="2000" dirty="0" smtClean="0">
                <a:solidFill>
                  <a:prstClr val="white"/>
                </a:solidFill>
                <a:latin typeface="Arial" charset="0"/>
              </a:rPr>
              <a:t>(</a:t>
            </a:r>
            <a:r>
              <a:rPr lang="en-US" sz="2000" dirty="0" err="1" smtClean="0">
                <a:solidFill>
                  <a:prstClr val="white"/>
                </a:solidFill>
                <a:latin typeface="Arial" charset="0"/>
              </a:rPr>
              <a:t>McGuiggan</a:t>
            </a:r>
            <a:r>
              <a:rPr lang="en-US" sz="2000" dirty="0" smtClean="0">
                <a:solidFill>
                  <a:prstClr val="white"/>
                </a:solidFill>
                <a:latin typeface="Arial" charset="0"/>
              </a:rPr>
              <a:t>, </a:t>
            </a:r>
            <a:r>
              <a:rPr lang="en-US" sz="2000" i="1" dirty="0" smtClean="0">
                <a:solidFill>
                  <a:prstClr val="white"/>
                </a:solidFill>
                <a:latin typeface="Arial" charset="0"/>
              </a:rPr>
              <a:t>A.D. 70 Revisited</a:t>
            </a:r>
            <a:r>
              <a:rPr lang="en-US" sz="2000" dirty="0" smtClean="0">
                <a:solidFill>
                  <a:prstClr val="white"/>
                </a:solidFill>
                <a:latin typeface="Arial" charset="0"/>
              </a:rPr>
              <a:t>, 78-81)</a:t>
            </a:r>
            <a:r>
              <a:rPr lang="en-US" sz="2500" dirty="0" smtClean="0">
                <a:solidFill>
                  <a:prstClr val="white"/>
                </a:solidFill>
                <a:latin typeface="Arial" charset="0"/>
              </a:rPr>
              <a:t> </a:t>
            </a:r>
          </a:p>
        </p:txBody>
      </p:sp>
    </p:spTree>
    <p:extLst>
      <p:ext uri="{BB962C8B-B14F-4D97-AF65-F5344CB8AC3E}">
        <p14:creationId xmlns:p14="http://schemas.microsoft.com/office/powerpoint/2010/main" val="1775505271"/>
      </p:ext>
    </p:extLst>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left)">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
</file>

<file path=ppt/slides/slide4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solidFill>
                  <a:srgbClr val="FF0000"/>
                </a:solidFill>
              </a:rPr>
              <a:t>Times Of Restoration</a:t>
            </a:r>
            <a:endParaRPr lang="en-US" dirty="0">
              <a:solidFill>
                <a:srgbClr val="FF0000"/>
              </a:solidFill>
            </a:endParaRPr>
          </a:p>
        </p:txBody>
      </p:sp>
      <p:sp>
        <p:nvSpPr>
          <p:cNvPr id="3" name="Content Placeholder 2"/>
          <p:cNvSpPr>
            <a:spLocks noGrp="1"/>
          </p:cNvSpPr>
          <p:nvPr>
            <p:ph idx="1"/>
          </p:nvPr>
        </p:nvSpPr>
        <p:spPr/>
        <p:txBody>
          <a:bodyPr/>
          <a:lstStyle/>
          <a:p>
            <a:pPr marL="0" indent="457200">
              <a:buNone/>
            </a:pPr>
            <a:r>
              <a:rPr lang="en-US" sz="2800" b="1" dirty="0" smtClean="0">
                <a:effectLst/>
              </a:rPr>
              <a:t>Heb. </a:t>
            </a:r>
            <a:r>
              <a:rPr lang="en-US" sz="2800" b="1" dirty="0">
                <a:effectLst/>
              </a:rPr>
              <a:t>9:8–10</a:t>
            </a:r>
            <a:r>
              <a:rPr lang="en-US" sz="2800" b="1" dirty="0" smtClean="0">
                <a:effectLst/>
              </a:rPr>
              <a:t>:</a:t>
            </a:r>
            <a:r>
              <a:rPr lang="en-US" sz="2800" dirty="0" smtClean="0">
                <a:effectLst/>
              </a:rPr>
              <a:t>  </a:t>
            </a:r>
            <a:r>
              <a:rPr lang="en-US" sz="2800" baseline="30000" dirty="0" smtClean="0">
                <a:effectLst/>
              </a:rPr>
              <a:t>8</a:t>
            </a:r>
            <a:r>
              <a:rPr lang="en-US" sz="2800" dirty="0" smtClean="0">
                <a:effectLst/>
              </a:rPr>
              <a:t> </a:t>
            </a:r>
            <a:r>
              <a:rPr lang="en-US" sz="2800" dirty="0">
                <a:effectLst/>
              </a:rPr>
              <a:t>the Holy Spirit indicating this, that the way into the Holiest of All was not yet made manifest while the first tabernacle was still standing. </a:t>
            </a:r>
            <a:r>
              <a:rPr lang="en-US" sz="2800" baseline="30000" dirty="0">
                <a:effectLst/>
              </a:rPr>
              <a:t>9</a:t>
            </a:r>
            <a:r>
              <a:rPr lang="en-US" sz="2800" dirty="0">
                <a:effectLst/>
              </a:rPr>
              <a:t> It was symbolic for </a:t>
            </a:r>
            <a:r>
              <a:rPr lang="en-US" sz="2800" b="1" dirty="0">
                <a:solidFill>
                  <a:srgbClr val="FFFF00"/>
                </a:solidFill>
                <a:effectLst/>
              </a:rPr>
              <a:t>the present time </a:t>
            </a:r>
            <a:r>
              <a:rPr lang="en-US" sz="2800" dirty="0">
                <a:effectLst/>
              </a:rPr>
              <a:t>in which both gifts and sacrifices are offered which cannot make him who performed the service perfect in regard to the conscience— </a:t>
            </a:r>
            <a:r>
              <a:rPr lang="en-US" sz="2800" baseline="30000" dirty="0">
                <a:effectLst/>
              </a:rPr>
              <a:t>10</a:t>
            </a:r>
            <a:r>
              <a:rPr lang="en-US" sz="2800" dirty="0">
                <a:effectLst/>
              </a:rPr>
              <a:t> concerned only with foods and drinks, various washings, and fleshly ordinances imposed until </a:t>
            </a:r>
            <a:r>
              <a:rPr lang="en-US" sz="2800" b="1" dirty="0">
                <a:solidFill>
                  <a:srgbClr val="FFFF00"/>
                </a:solidFill>
                <a:effectLst/>
              </a:rPr>
              <a:t>the time of reformation</a:t>
            </a:r>
            <a:r>
              <a:rPr lang="en-US" sz="2800" dirty="0">
                <a:effectLst/>
              </a:rPr>
              <a:t>. </a:t>
            </a:r>
          </a:p>
          <a:p>
            <a:pPr marL="0" indent="457200"/>
            <a:endParaRPr lang="en-US" sz="2800" dirty="0"/>
          </a:p>
        </p:txBody>
      </p:sp>
      <p:sp>
        <p:nvSpPr>
          <p:cNvPr id="4" name="Slide Number Placeholder 3"/>
          <p:cNvSpPr>
            <a:spLocks noGrp="1"/>
          </p:cNvSpPr>
          <p:nvPr>
            <p:ph type="sldNum" sz="quarter" idx="12"/>
          </p:nvPr>
        </p:nvSpPr>
        <p:spPr/>
        <p:txBody>
          <a:bodyPr/>
          <a:lstStyle/>
          <a:p>
            <a:pPr>
              <a:defRPr/>
            </a:pPr>
            <a:fld id="{A4F3638C-56A7-4D86-A7E5-624150A63992}" type="slidenum">
              <a:rPr lang="en-US" smtClean="0">
                <a:solidFill>
                  <a:prstClr val="white"/>
                </a:solidFill>
              </a:rPr>
              <a:pPr>
                <a:defRPr/>
              </a:pPr>
              <a:t>438</a:t>
            </a:fld>
            <a:endParaRPr lang="en-US">
              <a:solidFill>
                <a:prstClr val="white"/>
              </a:solidFill>
            </a:endParaRPr>
          </a:p>
        </p:txBody>
      </p:sp>
      <p:sp>
        <p:nvSpPr>
          <p:cNvPr id="5" name="Footer Placeholder 4"/>
          <p:cNvSpPr>
            <a:spLocks noGrp="1"/>
          </p:cNvSpPr>
          <p:nvPr>
            <p:ph type="ftr" sz="quarter" idx="11"/>
          </p:nvPr>
        </p:nvSpPr>
        <p:spPr/>
        <p:txBody>
          <a:bodyPr/>
          <a:lstStyle/>
          <a:p>
            <a:pPr>
              <a:defRPr/>
            </a:pPr>
            <a:r>
              <a:rPr lang="en-US" smtClean="0">
                <a:solidFill>
                  <a:prstClr val="white"/>
                </a:solidFill>
              </a:rPr>
              <a:t>Kevin Kay</a:t>
            </a:r>
            <a:endParaRPr lang="en-US">
              <a:solidFill>
                <a:prstClr val="white"/>
              </a:solidFill>
            </a:endParaRPr>
          </a:p>
        </p:txBody>
      </p:sp>
    </p:spTree>
    <p:extLst>
      <p:ext uri="{BB962C8B-B14F-4D97-AF65-F5344CB8AC3E}">
        <p14:creationId xmlns:p14="http://schemas.microsoft.com/office/powerpoint/2010/main" val="3329072105"/>
      </p:ext>
    </p:extLst>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par>
    </p:tnLst>
  </p:timing>
</p:sld>
</file>

<file path=ppt/slides/slide4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“Sanctified”</a:t>
            </a:r>
            <a:endParaRPr lang="en-US" dirty="0"/>
          </a:p>
        </p:txBody>
      </p:sp>
      <p:sp>
        <p:nvSpPr>
          <p:cNvPr id="6" name="Text Placeholder 5"/>
          <p:cNvSpPr>
            <a:spLocks noGrp="1"/>
          </p:cNvSpPr>
          <p:nvPr>
            <p:ph type="body" idx="1"/>
          </p:nvPr>
        </p:nvSpPr>
        <p:spPr>
          <a:solidFill>
            <a:schemeClr val="bg2">
              <a:lumMod val="60000"/>
              <a:lumOff val="40000"/>
            </a:schemeClr>
          </a:solidFill>
        </p:spPr>
        <p:txBody>
          <a:bodyPr anchor="ctr"/>
          <a:lstStyle/>
          <a:p>
            <a:pPr algn="ctr"/>
            <a:r>
              <a:rPr lang="en-US" sz="3200" dirty="0" smtClean="0"/>
              <a:t>1 Cor. 6:11</a:t>
            </a:r>
            <a:endParaRPr lang="en-US" sz="3200" dirty="0"/>
          </a:p>
        </p:txBody>
      </p:sp>
      <p:sp>
        <p:nvSpPr>
          <p:cNvPr id="7" name="Content Placeholder 6"/>
          <p:cNvSpPr>
            <a:spLocks noGrp="1"/>
          </p:cNvSpPr>
          <p:nvPr>
            <p:ph sz="half" idx="2"/>
          </p:nvPr>
        </p:nvSpPr>
        <p:spPr/>
        <p:txBody>
          <a:bodyPr/>
          <a:lstStyle/>
          <a:p>
            <a:pPr marL="0" indent="457200">
              <a:buNone/>
            </a:pPr>
            <a:r>
              <a:rPr lang="en-US" sz="2800" baseline="30000" dirty="0" smtClean="0">
                <a:effectLst>
                  <a:outerShdw blurRad="38100" dist="38100" dir="2700000" algn="tl">
                    <a:srgbClr val="000000">
                      <a:alpha val="43137"/>
                    </a:srgbClr>
                  </a:outerShdw>
                </a:effectLst>
              </a:rPr>
              <a:t>11</a:t>
            </a:r>
            <a:r>
              <a:rPr lang="en-US" sz="2800" dirty="0" smtClean="0">
                <a:effectLst>
                  <a:outerShdw blurRad="38100" dist="38100" dir="2700000" algn="tl">
                    <a:srgbClr val="000000">
                      <a:alpha val="43137"/>
                    </a:srgbClr>
                  </a:outerShdw>
                </a:effectLst>
              </a:rPr>
              <a:t> </a:t>
            </a:r>
            <a:r>
              <a:rPr lang="en-US" sz="2800" dirty="0">
                <a:effectLst>
                  <a:outerShdw blurRad="38100" dist="38100" dir="2700000" algn="tl">
                    <a:srgbClr val="000000">
                      <a:alpha val="43137"/>
                    </a:srgbClr>
                  </a:outerShdw>
                </a:effectLst>
              </a:rPr>
              <a:t>And such were some of you. But you were washed, but you were </a:t>
            </a:r>
            <a:r>
              <a:rPr lang="en-US" sz="2800" b="1" dirty="0">
                <a:solidFill>
                  <a:srgbClr val="FFFF00"/>
                </a:solidFill>
                <a:effectLst>
                  <a:outerShdw blurRad="38100" dist="38100" dir="2700000" algn="tl">
                    <a:srgbClr val="000000">
                      <a:alpha val="43137"/>
                    </a:srgbClr>
                  </a:outerShdw>
                </a:effectLst>
              </a:rPr>
              <a:t>sanctified</a:t>
            </a:r>
            <a:r>
              <a:rPr lang="en-US" sz="2800" dirty="0">
                <a:effectLst>
                  <a:outerShdw blurRad="38100" dist="38100" dir="2700000" algn="tl">
                    <a:srgbClr val="000000">
                      <a:alpha val="43137"/>
                    </a:srgbClr>
                  </a:outerShdw>
                </a:effectLst>
              </a:rPr>
              <a:t>, but you were justified in the name of the Lord Jesus and by the Spirit of our God. </a:t>
            </a:r>
          </a:p>
          <a:p>
            <a:endParaRPr lang="en-US" dirty="0"/>
          </a:p>
        </p:txBody>
      </p:sp>
      <p:sp>
        <p:nvSpPr>
          <p:cNvPr id="8" name="Text Placeholder 7"/>
          <p:cNvSpPr>
            <a:spLocks noGrp="1"/>
          </p:cNvSpPr>
          <p:nvPr>
            <p:ph type="body" sz="quarter" idx="3"/>
          </p:nvPr>
        </p:nvSpPr>
        <p:spPr>
          <a:solidFill>
            <a:schemeClr val="bg2">
              <a:lumMod val="60000"/>
              <a:lumOff val="40000"/>
            </a:schemeClr>
          </a:solidFill>
        </p:spPr>
        <p:txBody>
          <a:bodyPr anchor="ctr"/>
          <a:lstStyle/>
          <a:p>
            <a:pPr algn="ctr"/>
            <a:r>
              <a:rPr lang="en-US" sz="3200" dirty="0" smtClean="0"/>
              <a:t>1 Cor. 7:14</a:t>
            </a:r>
            <a:endParaRPr lang="en-US" sz="3200" dirty="0"/>
          </a:p>
        </p:txBody>
      </p:sp>
      <p:sp>
        <p:nvSpPr>
          <p:cNvPr id="9" name="Content Placeholder 8"/>
          <p:cNvSpPr>
            <a:spLocks noGrp="1"/>
          </p:cNvSpPr>
          <p:nvPr>
            <p:ph sz="quarter" idx="4"/>
          </p:nvPr>
        </p:nvSpPr>
        <p:spPr/>
        <p:txBody>
          <a:bodyPr/>
          <a:lstStyle/>
          <a:p>
            <a:pPr marL="0" indent="400050">
              <a:buNone/>
            </a:pPr>
            <a:r>
              <a:rPr lang="en-US" sz="2800" baseline="30000" dirty="0" smtClean="0">
                <a:effectLst>
                  <a:outerShdw blurRad="38100" dist="38100" dir="2700000" algn="tl">
                    <a:srgbClr val="000000">
                      <a:alpha val="43137"/>
                    </a:srgbClr>
                  </a:outerShdw>
                </a:effectLst>
              </a:rPr>
              <a:t>14</a:t>
            </a:r>
            <a:r>
              <a:rPr lang="en-US" sz="2800" dirty="0" smtClean="0">
                <a:effectLst>
                  <a:outerShdw blurRad="38100" dist="38100" dir="2700000" algn="tl">
                    <a:srgbClr val="000000">
                      <a:alpha val="43137"/>
                    </a:srgbClr>
                  </a:outerShdw>
                </a:effectLst>
              </a:rPr>
              <a:t> </a:t>
            </a:r>
            <a:r>
              <a:rPr lang="en-US" sz="2800" dirty="0">
                <a:effectLst>
                  <a:outerShdw blurRad="38100" dist="38100" dir="2700000" algn="tl">
                    <a:srgbClr val="000000">
                      <a:alpha val="43137"/>
                    </a:srgbClr>
                  </a:outerShdw>
                </a:effectLst>
              </a:rPr>
              <a:t>For the unbelieving husband is </a:t>
            </a:r>
            <a:r>
              <a:rPr lang="en-US" sz="2800" b="1" dirty="0">
                <a:solidFill>
                  <a:srgbClr val="FFFF00"/>
                </a:solidFill>
                <a:effectLst>
                  <a:outerShdw blurRad="38100" dist="38100" dir="2700000" algn="tl">
                    <a:srgbClr val="000000">
                      <a:alpha val="43137"/>
                    </a:srgbClr>
                  </a:outerShdw>
                </a:effectLst>
              </a:rPr>
              <a:t>sanctified</a:t>
            </a:r>
            <a:r>
              <a:rPr lang="en-US" sz="2800" dirty="0">
                <a:effectLst>
                  <a:outerShdw blurRad="38100" dist="38100" dir="2700000" algn="tl">
                    <a:srgbClr val="000000">
                      <a:alpha val="43137"/>
                    </a:srgbClr>
                  </a:outerShdw>
                </a:effectLst>
              </a:rPr>
              <a:t> by the wife, and the unbelieving wife is </a:t>
            </a:r>
            <a:r>
              <a:rPr lang="en-US" sz="2800" b="1" dirty="0">
                <a:solidFill>
                  <a:srgbClr val="FFFF00"/>
                </a:solidFill>
                <a:effectLst>
                  <a:outerShdw blurRad="38100" dist="38100" dir="2700000" algn="tl">
                    <a:srgbClr val="000000">
                      <a:alpha val="43137"/>
                    </a:srgbClr>
                  </a:outerShdw>
                </a:effectLst>
              </a:rPr>
              <a:t>sanctified</a:t>
            </a:r>
            <a:r>
              <a:rPr lang="en-US" sz="2800" dirty="0">
                <a:effectLst>
                  <a:outerShdw blurRad="38100" dist="38100" dir="2700000" algn="tl">
                    <a:srgbClr val="000000">
                      <a:alpha val="43137"/>
                    </a:srgbClr>
                  </a:outerShdw>
                </a:effectLst>
              </a:rPr>
              <a:t> by the husband; otherwise your children would be unclean, but now they are holy. </a:t>
            </a:r>
          </a:p>
          <a:p>
            <a:endParaRPr lang="en-US" dirty="0"/>
          </a:p>
        </p:txBody>
      </p:sp>
      <p:sp>
        <p:nvSpPr>
          <p:cNvPr id="4" name="Slide Number Placeholder 3"/>
          <p:cNvSpPr>
            <a:spLocks noGrp="1"/>
          </p:cNvSpPr>
          <p:nvPr>
            <p:ph type="sldNum" sz="quarter" idx="12"/>
          </p:nvPr>
        </p:nvSpPr>
        <p:spPr/>
        <p:txBody>
          <a:bodyPr/>
          <a:lstStyle/>
          <a:p>
            <a:pPr>
              <a:defRPr/>
            </a:pPr>
            <a:fld id="{A4F3638C-56A7-4D86-A7E5-624150A63992}" type="slidenum">
              <a:rPr lang="en-US" smtClean="0">
                <a:solidFill>
                  <a:srgbClr val="FFFFFF"/>
                </a:solidFill>
              </a:rPr>
              <a:pPr>
                <a:defRPr/>
              </a:pPr>
              <a:t>439</a:t>
            </a:fld>
            <a:endParaRPr lang="en-US">
              <a:solidFill>
                <a:srgbClr val="FFFFFF"/>
              </a:solidFill>
            </a:endParaRPr>
          </a:p>
        </p:txBody>
      </p:sp>
      <p:sp>
        <p:nvSpPr>
          <p:cNvPr id="5" name="Footer Placeholder 4"/>
          <p:cNvSpPr>
            <a:spLocks noGrp="1"/>
          </p:cNvSpPr>
          <p:nvPr>
            <p:ph type="ftr" sz="quarter" idx="11"/>
          </p:nvPr>
        </p:nvSpPr>
        <p:spPr/>
        <p:txBody>
          <a:bodyPr/>
          <a:lstStyle/>
          <a:p>
            <a:pPr>
              <a:defRPr/>
            </a:pPr>
            <a:r>
              <a:rPr lang="en-US" smtClean="0">
                <a:solidFill>
                  <a:srgbClr val="FFFFFF"/>
                </a:solidFill>
              </a:rPr>
              <a:t>Kevin Kay</a:t>
            </a:r>
            <a:endParaRPr lang="en-US">
              <a:solidFill>
                <a:srgbClr val="FFFFFF"/>
              </a:solidFill>
            </a:endParaRPr>
          </a:p>
        </p:txBody>
      </p:sp>
    </p:spTree>
    <p:extLst>
      <p:ext uri="{BB962C8B-B14F-4D97-AF65-F5344CB8AC3E}">
        <p14:creationId xmlns:p14="http://schemas.microsoft.com/office/powerpoint/2010/main" val="1565547067"/>
      </p:ext>
    </p:extLst>
  </p:cSld>
  <p:clrMapOvr>
    <a:overrideClrMapping bg1="dk2" tx1="lt1" bg2="dk1" tx2="lt2" accent1="accent1" accent2="accent2" accent3="accent3" accent4="accent4" accent5="accent5" accent6="accent6" hlink="hlink" folHlink="folHlink"/>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par>
    </p:tn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defRPr/>
            </a:pPr>
            <a:r>
              <a:rPr lang="en-US" dirty="0">
                <a:solidFill>
                  <a:srgbClr val="FF0000"/>
                </a:solidFill>
              </a:rPr>
              <a:t>Two Ages</a:t>
            </a:r>
          </a:p>
        </p:txBody>
      </p:sp>
      <p:graphicFrame>
        <p:nvGraphicFramePr>
          <p:cNvPr id="5" name="Content Placeholder 4"/>
          <p:cNvGraphicFramePr>
            <a:graphicFrameLocks noGrp="1"/>
          </p:cNvGraphicFramePr>
          <p:nvPr>
            <p:ph idx="1"/>
            <p:extLst>
              <p:ext uri="{D42A27DB-BD31-4B8C-83A1-F6EECF244321}">
                <p14:modId xmlns:p14="http://schemas.microsoft.com/office/powerpoint/2010/main" val="101425671"/>
              </p:ext>
            </p:extLst>
          </p:nvPr>
        </p:nvGraphicFramePr>
        <p:xfrm>
          <a:off x="457200" y="1524000"/>
          <a:ext cx="8229600" cy="4635210"/>
        </p:xfrm>
        <a:graphic>
          <a:graphicData uri="http://schemas.openxmlformats.org/drawingml/2006/table">
            <a:tbl>
              <a:tblPr firstRow="1" firstCol="1" bandCol="1">
                <a:tableStyleId>{5C22544A-7EE6-4342-B048-85BDC9FD1C3A}</a:tableStyleId>
              </a:tblPr>
              <a:tblGrid>
                <a:gridCol w="1752600"/>
                <a:gridCol w="3238500"/>
                <a:gridCol w="3238500"/>
              </a:tblGrid>
              <a:tr h="596611">
                <a:tc>
                  <a:txBody>
                    <a:bodyPr/>
                    <a:lstStyle/>
                    <a:p>
                      <a:endParaRPr lang="en-US" sz="2000" dirty="0"/>
                    </a:p>
                  </a:txBody>
                  <a:tcPr anchor="ct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2800" b="0" kern="1200" dirty="0" smtClean="0">
                          <a:solidFill>
                            <a:schemeClr val="lt1"/>
                          </a:solidFill>
                          <a:latin typeface="+mj-lt"/>
                          <a:ea typeface="+mn-ea"/>
                          <a:cs typeface="+mn-cs"/>
                        </a:rPr>
                        <a:t>Jewish Age</a:t>
                      </a:r>
                    </a:p>
                  </a:txBody>
                  <a:tcPr anchor="ct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2800" b="0" kern="1200" dirty="0" smtClean="0">
                          <a:solidFill>
                            <a:schemeClr val="lt1"/>
                          </a:solidFill>
                          <a:latin typeface="+mj-lt"/>
                          <a:ea typeface="+mn-ea"/>
                          <a:cs typeface="+mn-cs"/>
                        </a:rPr>
                        <a:t>Messianic Age</a:t>
                      </a:r>
                    </a:p>
                  </a:txBody>
                  <a:tcPr anchor="ctr"/>
                </a:tc>
              </a:tr>
              <a:tr h="596611">
                <a:tc>
                  <a:txBody>
                    <a:bodyPr/>
                    <a:lstStyle/>
                    <a:p>
                      <a:r>
                        <a:rPr lang="en-US" sz="2000" dirty="0"/>
                        <a:t>Eph. 2:7</a:t>
                      </a:r>
                    </a:p>
                  </a:txBody>
                  <a:tcPr anchor="ctr"/>
                </a:tc>
                <a:tc>
                  <a:txBody>
                    <a:bodyPr/>
                    <a:lstStyle/>
                    <a:p>
                      <a:pPr algn="ctr"/>
                      <a:endParaRPr lang="en-US" sz="2000" b="1" dirty="0"/>
                    </a:p>
                  </a:txBody>
                  <a:tcPr anchor="ct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2000" b="1" dirty="0" smtClean="0"/>
                        <a:t>“the </a:t>
                      </a:r>
                      <a:r>
                        <a:rPr lang="en-US" sz="2000" b="1" dirty="0"/>
                        <a:t>ages to </a:t>
                      </a:r>
                      <a:r>
                        <a:rPr lang="en-US" sz="2000" b="1" dirty="0" smtClean="0"/>
                        <a:t>come”</a:t>
                      </a:r>
                      <a:endParaRPr lang="en-US" sz="2000" b="1" dirty="0"/>
                    </a:p>
                  </a:txBody>
                  <a:tcPr anchor="ctr"/>
                </a:tc>
              </a:tr>
              <a:tr h="596611">
                <a:tc>
                  <a:txBody>
                    <a:bodyPr/>
                    <a:lstStyle/>
                    <a:p>
                      <a:r>
                        <a:rPr lang="en-US" sz="2000" dirty="0"/>
                        <a:t>Col. 1:26</a:t>
                      </a:r>
                    </a:p>
                  </a:txBody>
                  <a:tcPr anchor="ctr"/>
                </a:tc>
                <a:tc>
                  <a:txBody>
                    <a:bodyPr/>
                    <a:lstStyle/>
                    <a:p>
                      <a:pPr algn="ctr"/>
                      <a:r>
                        <a:rPr lang="en-US" sz="2000" b="1" dirty="0" smtClean="0"/>
                        <a:t>“ages”</a:t>
                      </a:r>
                      <a:endParaRPr lang="en-US" sz="2000" b="1" dirty="0"/>
                    </a:p>
                  </a:txBody>
                  <a:tcPr anchor="ct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2000" b="1" dirty="0" smtClean="0"/>
                        <a:t>“now”</a:t>
                      </a:r>
                      <a:endParaRPr lang="en-US" sz="2000" b="1" dirty="0"/>
                    </a:p>
                  </a:txBody>
                  <a:tcPr anchor="ctr"/>
                </a:tc>
              </a:tr>
              <a:tr h="596611">
                <a:tc>
                  <a:txBody>
                    <a:bodyPr/>
                    <a:lstStyle/>
                    <a:p>
                      <a:r>
                        <a:rPr lang="en-US" sz="2000" dirty="0"/>
                        <a:t>Tit. 2:12-13</a:t>
                      </a:r>
                    </a:p>
                  </a:txBody>
                  <a:tcPr anchor="ctr"/>
                </a:tc>
                <a:tc>
                  <a:txBody>
                    <a:bodyPr/>
                    <a:lstStyle/>
                    <a:p>
                      <a:pPr algn="ctr"/>
                      <a:r>
                        <a:rPr lang="en-US" sz="2000" b="1" dirty="0" smtClean="0"/>
                        <a:t>“the </a:t>
                      </a:r>
                      <a:r>
                        <a:rPr lang="en-US" sz="2000" b="1" dirty="0"/>
                        <a:t>present </a:t>
                      </a:r>
                      <a:r>
                        <a:rPr lang="en-US" sz="2000" b="1" dirty="0" smtClean="0"/>
                        <a:t>age”</a:t>
                      </a:r>
                      <a:endParaRPr lang="en-US" sz="2000" b="1" dirty="0"/>
                    </a:p>
                  </a:txBody>
                  <a:tcPr anchor="ct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2000" b="1" dirty="0" smtClean="0"/>
                        <a:t>“glorious appearing”</a:t>
                      </a:r>
                      <a:endParaRPr lang="en-US" sz="2000" b="1" dirty="0"/>
                    </a:p>
                  </a:txBody>
                  <a:tcPr anchor="ctr"/>
                </a:tc>
              </a:tr>
              <a:tr h="596611">
                <a:tc>
                  <a:txBody>
                    <a:bodyPr/>
                    <a:lstStyle/>
                    <a:p>
                      <a:r>
                        <a:rPr lang="en-US" sz="2000" dirty="0"/>
                        <a:t>Heb. 2:5</a:t>
                      </a:r>
                    </a:p>
                  </a:txBody>
                  <a:tcPr anchor="ctr"/>
                </a:tc>
                <a:tc>
                  <a:txBody>
                    <a:bodyPr/>
                    <a:lstStyle/>
                    <a:p>
                      <a:pPr algn="ctr"/>
                      <a:endParaRPr lang="en-US" sz="2000" b="1" dirty="0"/>
                    </a:p>
                  </a:txBody>
                  <a:tcPr anchor="ct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2000" b="1" dirty="0" smtClean="0"/>
                        <a:t>“The</a:t>
                      </a:r>
                      <a:r>
                        <a:rPr lang="en-US" sz="2000" b="1" baseline="0" dirty="0" smtClean="0"/>
                        <a:t> </a:t>
                      </a:r>
                      <a:r>
                        <a:rPr lang="en-US" sz="2000" b="1" baseline="0" dirty="0"/>
                        <a:t>world to </a:t>
                      </a:r>
                      <a:r>
                        <a:rPr lang="en-US" sz="2000" b="1" baseline="0" dirty="0" smtClean="0"/>
                        <a:t>come”</a:t>
                      </a:r>
                      <a:endParaRPr lang="en-US" sz="2000" b="1" dirty="0"/>
                    </a:p>
                  </a:txBody>
                  <a:tcPr anchor="ctr"/>
                </a:tc>
              </a:tr>
              <a:tr h="1055544">
                <a:tc>
                  <a:txBody>
                    <a:bodyPr/>
                    <a:lstStyle/>
                    <a:p>
                      <a:r>
                        <a:rPr lang="en-US" sz="2000" dirty="0"/>
                        <a:t>Heb. 6:5</a:t>
                      </a:r>
                    </a:p>
                  </a:txBody>
                  <a:tcPr anchor="ctr"/>
                </a:tc>
                <a:tc>
                  <a:txBody>
                    <a:bodyPr/>
                    <a:lstStyle/>
                    <a:p>
                      <a:pPr algn="ctr"/>
                      <a:endParaRPr lang="en-US" sz="2000" b="1" dirty="0"/>
                    </a:p>
                  </a:txBody>
                  <a:tcPr anchor="ct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2000" b="1" dirty="0" smtClean="0"/>
                        <a:t>“The </a:t>
                      </a:r>
                      <a:r>
                        <a:rPr lang="en-US" sz="2000" b="1" dirty="0"/>
                        <a:t>powers of the</a:t>
                      </a:r>
                      <a:br>
                        <a:rPr lang="en-US" sz="2000" b="1" dirty="0"/>
                      </a:br>
                      <a:r>
                        <a:rPr lang="en-US" sz="2000" b="1" dirty="0"/>
                        <a:t>age to </a:t>
                      </a:r>
                      <a:r>
                        <a:rPr lang="en-US" sz="2000" b="1" dirty="0" smtClean="0"/>
                        <a:t>come”</a:t>
                      </a:r>
                      <a:endParaRPr lang="en-US" sz="2000" b="1" dirty="0"/>
                    </a:p>
                  </a:txBody>
                  <a:tcPr anchor="ctr"/>
                </a:tc>
              </a:tr>
              <a:tr h="596611">
                <a:tc>
                  <a:txBody>
                    <a:bodyPr/>
                    <a:lstStyle/>
                    <a:p>
                      <a:r>
                        <a:rPr lang="en-US" sz="2000" dirty="0"/>
                        <a:t>Jas. 2:5</a:t>
                      </a:r>
                    </a:p>
                  </a:txBody>
                  <a:tcPr anchor="ctr"/>
                </a:tc>
                <a:tc>
                  <a:txBody>
                    <a:bodyPr/>
                    <a:lstStyle/>
                    <a:p>
                      <a:pPr algn="ctr"/>
                      <a:r>
                        <a:rPr lang="en-US" sz="2000" b="1" dirty="0" smtClean="0"/>
                        <a:t>“Poor </a:t>
                      </a:r>
                      <a:r>
                        <a:rPr lang="en-US" sz="2000" b="1" dirty="0"/>
                        <a:t>of this </a:t>
                      </a:r>
                      <a:r>
                        <a:rPr lang="en-US" sz="2000" b="1" dirty="0" smtClean="0"/>
                        <a:t>world”</a:t>
                      </a:r>
                      <a:endParaRPr lang="en-US" sz="2000" b="1" dirty="0"/>
                    </a:p>
                  </a:txBody>
                  <a:tcPr anchor="ctr"/>
                </a:tc>
                <a:tc>
                  <a:txBody>
                    <a:bodyPr/>
                    <a:lstStyle/>
                    <a:p>
                      <a:pPr algn="ctr"/>
                      <a:r>
                        <a:rPr lang="en-US" sz="2000" b="0" dirty="0" smtClean="0"/>
                        <a:t>“</a:t>
                      </a:r>
                      <a:r>
                        <a:rPr lang="en-US" sz="2000" b="1" baseline="0" dirty="0" smtClean="0"/>
                        <a:t>Heirs </a:t>
                      </a:r>
                      <a:r>
                        <a:rPr lang="en-US" sz="2000" b="1" baseline="0" dirty="0"/>
                        <a:t>of the </a:t>
                      </a:r>
                      <a:r>
                        <a:rPr lang="en-US" sz="2000" b="1" baseline="0" dirty="0" smtClean="0"/>
                        <a:t>kingdom”</a:t>
                      </a:r>
                      <a:endParaRPr lang="en-US" sz="2000" b="1" dirty="0"/>
                    </a:p>
                  </a:txBody>
                  <a:tcPr anchor="ctr"/>
                </a:tc>
              </a:tr>
            </a:tbl>
          </a:graphicData>
        </a:graphic>
      </p:graphicFrame>
      <p:sp>
        <p:nvSpPr>
          <p:cNvPr id="4" name="Slide Number Placeholder 3"/>
          <p:cNvSpPr>
            <a:spLocks noGrp="1"/>
          </p:cNvSpPr>
          <p:nvPr>
            <p:ph type="sldNum" sz="quarter" idx="12"/>
          </p:nvPr>
        </p:nvSpPr>
        <p:spPr/>
        <p:txBody>
          <a:bodyPr/>
          <a:lstStyle/>
          <a:p>
            <a:pPr>
              <a:defRPr/>
            </a:pPr>
            <a:fld id="{54BD0977-9F5A-4424-80C3-48AFD007665F}" type="slidenum">
              <a:rPr lang="en-US">
                <a:solidFill>
                  <a:prstClr val="white"/>
                </a:solidFill>
              </a:rPr>
              <a:pPr>
                <a:defRPr/>
              </a:pPr>
              <a:t>44</a:t>
            </a:fld>
            <a:endParaRPr lang="en-US">
              <a:solidFill>
                <a:prstClr val="white"/>
              </a:solidFill>
            </a:endParaRPr>
          </a:p>
        </p:txBody>
      </p:sp>
      <p:sp>
        <p:nvSpPr>
          <p:cNvPr id="3" name="Footer Placeholder 2"/>
          <p:cNvSpPr>
            <a:spLocks noGrp="1"/>
          </p:cNvSpPr>
          <p:nvPr>
            <p:ph type="ftr" sz="quarter" idx="11"/>
          </p:nvPr>
        </p:nvSpPr>
        <p:spPr/>
        <p:txBody>
          <a:bodyPr/>
          <a:lstStyle/>
          <a:p>
            <a:pPr>
              <a:defRPr/>
            </a:pPr>
            <a:r>
              <a:rPr lang="en-US" smtClean="0">
                <a:solidFill>
                  <a:srgbClr val="FFFFFF"/>
                </a:solidFill>
              </a:rPr>
              <a:t>Kevin Kay</a:t>
            </a:r>
            <a:endParaRPr lang="en-US">
              <a:solidFill>
                <a:srgbClr val="FFFFFF"/>
              </a:solidFill>
            </a:endParaRPr>
          </a:p>
        </p:txBody>
      </p:sp>
    </p:spTree>
    <p:extLst>
      <p:ext uri="{BB962C8B-B14F-4D97-AF65-F5344CB8AC3E}">
        <p14:creationId xmlns:p14="http://schemas.microsoft.com/office/powerpoint/2010/main" val="1411163265"/>
      </p:ext>
    </p:extLst>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par>
    </p:tnLst>
  </p:timing>
</p:sld>
</file>

<file path=ppt/slides/slide4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Redemption</a:t>
            </a:r>
            <a:endParaRPr lang="en-US" dirty="0"/>
          </a:p>
        </p:txBody>
      </p:sp>
      <p:sp>
        <p:nvSpPr>
          <p:cNvPr id="3" name="Content Placeholder 2"/>
          <p:cNvSpPr>
            <a:spLocks noGrp="1"/>
          </p:cNvSpPr>
          <p:nvPr>
            <p:ph idx="1"/>
          </p:nvPr>
        </p:nvSpPr>
        <p:spPr/>
        <p:txBody>
          <a:bodyPr/>
          <a:lstStyle/>
          <a:p>
            <a:pPr marL="457200" indent="-457200"/>
            <a:r>
              <a:rPr lang="en-US" sz="2800" dirty="0" smtClean="0"/>
              <a:t>Of the </a:t>
            </a:r>
            <a:r>
              <a:rPr lang="en-US" sz="2800" b="1" dirty="0">
                <a:solidFill>
                  <a:srgbClr val="FFFF00"/>
                </a:solidFill>
              </a:rPr>
              <a:t>land</a:t>
            </a:r>
            <a:r>
              <a:rPr lang="en-US" sz="2800" dirty="0" smtClean="0"/>
              <a:t>  (Lev. 25:24)</a:t>
            </a:r>
          </a:p>
          <a:p>
            <a:pPr marL="457200" indent="-457200"/>
            <a:r>
              <a:rPr lang="en-US" sz="2800" dirty="0" smtClean="0"/>
              <a:t>Of </a:t>
            </a:r>
            <a:r>
              <a:rPr lang="en-US" sz="2800" b="1" dirty="0">
                <a:solidFill>
                  <a:srgbClr val="FFFF00"/>
                </a:solidFill>
              </a:rPr>
              <a:t>slave</a:t>
            </a:r>
            <a:r>
              <a:rPr lang="en-US" sz="2800" dirty="0" smtClean="0"/>
              <a:t>  (Lev. 25:47-52)</a:t>
            </a:r>
          </a:p>
          <a:p>
            <a:pPr marL="457200" indent="-457200"/>
            <a:r>
              <a:rPr lang="en-US" sz="2800" dirty="0" smtClean="0"/>
              <a:t>Of </a:t>
            </a:r>
            <a:r>
              <a:rPr lang="en-US" sz="2800" b="1" dirty="0">
                <a:solidFill>
                  <a:srgbClr val="FFFF00"/>
                </a:solidFill>
              </a:rPr>
              <a:t>firstborn</a:t>
            </a:r>
            <a:r>
              <a:rPr lang="en-US" sz="2800" dirty="0" smtClean="0"/>
              <a:t>  (Num. 3:44-51)</a:t>
            </a:r>
          </a:p>
          <a:p>
            <a:pPr marL="457200" indent="-457200"/>
            <a:r>
              <a:rPr lang="en-US" sz="2800" dirty="0" smtClean="0"/>
              <a:t>Of </a:t>
            </a:r>
            <a:r>
              <a:rPr lang="en-US" sz="2800" b="1" dirty="0">
                <a:solidFill>
                  <a:srgbClr val="FFFF00"/>
                </a:solidFill>
              </a:rPr>
              <a:t>field</a:t>
            </a:r>
            <a:r>
              <a:rPr lang="en-US" sz="2800" dirty="0" smtClean="0"/>
              <a:t>  (Jer. 32:7-8; cf. Ruth 4:1-10)</a:t>
            </a:r>
          </a:p>
          <a:p>
            <a:pPr marL="457200" indent="-457200"/>
            <a:r>
              <a:rPr lang="en-US" sz="2800" dirty="0" smtClean="0"/>
              <a:t>In </a:t>
            </a:r>
            <a:r>
              <a:rPr lang="en-US" sz="2800" b="1" dirty="0" smtClean="0">
                <a:solidFill>
                  <a:srgbClr val="FFFF00"/>
                </a:solidFill>
              </a:rPr>
              <a:t>Jerusalem’s </a:t>
            </a:r>
            <a:r>
              <a:rPr lang="en-US" sz="2800" b="1" dirty="0">
                <a:solidFill>
                  <a:srgbClr val="FFFF00"/>
                </a:solidFill>
              </a:rPr>
              <a:t>destruction  </a:t>
            </a:r>
            <a:r>
              <a:rPr lang="en-US" sz="2800" dirty="0" smtClean="0"/>
              <a:t>(Lk. 21:28)</a:t>
            </a:r>
          </a:p>
          <a:p>
            <a:pPr marL="457200" indent="-457200"/>
            <a:r>
              <a:rPr lang="en-US" sz="2800" dirty="0" smtClean="0"/>
              <a:t>Of </a:t>
            </a:r>
            <a:r>
              <a:rPr lang="en-US" sz="2800" b="1" dirty="0">
                <a:solidFill>
                  <a:srgbClr val="FFFF00"/>
                </a:solidFill>
              </a:rPr>
              <a:t>body</a:t>
            </a:r>
            <a:r>
              <a:rPr lang="en-US" sz="2800" dirty="0" smtClean="0"/>
              <a:t>  (Rom. 8:23)</a:t>
            </a:r>
          </a:p>
          <a:p>
            <a:pPr marL="457200" indent="-457200"/>
            <a:r>
              <a:rPr lang="en-US" sz="2800" dirty="0" smtClean="0"/>
              <a:t>Of </a:t>
            </a:r>
            <a:r>
              <a:rPr lang="en-US" sz="2800" b="1" dirty="0">
                <a:solidFill>
                  <a:srgbClr val="FFFF00"/>
                </a:solidFill>
              </a:rPr>
              <a:t>soul</a:t>
            </a:r>
            <a:r>
              <a:rPr lang="en-US" sz="2800" dirty="0" smtClean="0"/>
              <a:t>  (Eph. 1:7; Heb. 9:12)</a:t>
            </a:r>
          </a:p>
          <a:p>
            <a:pPr marL="457200" indent="-457200"/>
            <a:r>
              <a:rPr lang="en-US" sz="2800" dirty="0" smtClean="0"/>
              <a:t>Of </a:t>
            </a:r>
            <a:r>
              <a:rPr lang="en-US" sz="2800" b="1" dirty="0">
                <a:solidFill>
                  <a:srgbClr val="FFFF00"/>
                </a:solidFill>
              </a:rPr>
              <a:t>purchased possession  </a:t>
            </a:r>
            <a:r>
              <a:rPr lang="en-US" sz="2800" dirty="0" smtClean="0"/>
              <a:t>(Eph. 1:14)</a:t>
            </a:r>
          </a:p>
          <a:p>
            <a:pPr marL="457200" indent="-457200"/>
            <a:r>
              <a:rPr lang="en-US" sz="2800" dirty="0" smtClean="0"/>
              <a:t>Of </a:t>
            </a:r>
            <a:r>
              <a:rPr lang="en-US" sz="2800" b="1" dirty="0">
                <a:solidFill>
                  <a:srgbClr val="FFFF00"/>
                </a:solidFill>
              </a:rPr>
              <a:t>first covenant transgressions  </a:t>
            </a:r>
            <a:r>
              <a:rPr lang="en-US" sz="2800" dirty="0" smtClean="0"/>
              <a:t>(Heb. 9:15)</a:t>
            </a:r>
            <a:endParaRPr lang="en-US" sz="2800" dirty="0"/>
          </a:p>
        </p:txBody>
      </p:sp>
      <p:sp>
        <p:nvSpPr>
          <p:cNvPr id="4" name="Slide Number Placeholder 3"/>
          <p:cNvSpPr>
            <a:spLocks noGrp="1"/>
          </p:cNvSpPr>
          <p:nvPr>
            <p:ph type="sldNum" sz="quarter" idx="12"/>
          </p:nvPr>
        </p:nvSpPr>
        <p:spPr/>
        <p:txBody>
          <a:bodyPr/>
          <a:lstStyle/>
          <a:p>
            <a:pPr>
              <a:defRPr/>
            </a:pPr>
            <a:fld id="{A4F3638C-56A7-4D86-A7E5-624150A63992}" type="slidenum">
              <a:rPr lang="en-US" smtClean="0">
                <a:solidFill>
                  <a:srgbClr val="FFFFFF"/>
                </a:solidFill>
              </a:rPr>
              <a:pPr>
                <a:defRPr/>
              </a:pPr>
              <a:t>440</a:t>
            </a:fld>
            <a:endParaRPr lang="en-US">
              <a:solidFill>
                <a:srgbClr val="FFFFFF"/>
              </a:solidFill>
            </a:endParaRPr>
          </a:p>
        </p:txBody>
      </p:sp>
      <p:sp>
        <p:nvSpPr>
          <p:cNvPr id="6" name="Footer Placeholder 5"/>
          <p:cNvSpPr>
            <a:spLocks noGrp="1"/>
          </p:cNvSpPr>
          <p:nvPr>
            <p:ph type="ftr" sz="quarter" idx="11"/>
          </p:nvPr>
        </p:nvSpPr>
        <p:spPr/>
        <p:txBody>
          <a:bodyPr/>
          <a:lstStyle/>
          <a:p>
            <a:pPr>
              <a:defRPr/>
            </a:pPr>
            <a:r>
              <a:rPr lang="en-US" smtClean="0"/>
              <a:t>Kevin Kay</a:t>
            </a:r>
            <a:endParaRPr lang="en-US"/>
          </a:p>
        </p:txBody>
      </p:sp>
    </p:spTree>
    <p:extLst>
      <p:ext uri="{BB962C8B-B14F-4D97-AF65-F5344CB8AC3E}">
        <p14:creationId xmlns:p14="http://schemas.microsoft.com/office/powerpoint/2010/main" val="2065582021"/>
      </p:ext>
    </p:extLst>
  </p:cSld>
  <p:clrMapOvr>
    <a:overrideClrMapping bg1="dk2" tx1="lt1" bg2="dk1" tx2="lt2" accent1="accent1" accent2="accent2" accent3="accent3" accent4="accent4" accent5="accent5" accent6="accent6" hlink="hlink" folHlink="folHlink"/>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par>
    </p:tnLst>
  </p:timing>
</p:sld>
</file>

<file path=ppt/slides/slide4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Redemption From Sin</a:t>
            </a:r>
            <a:br>
              <a:rPr lang="en-US" dirty="0" smtClean="0"/>
            </a:br>
            <a:r>
              <a:rPr lang="en-US" dirty="0" smtClean="0"/>
              <a:t>Before AD 70</a:t>
            </a:r>
            <a:endParaRPr lang="en-US" dirty="0"/>
          </a:p>
        </p:txBody>
      </p:sp>
      <p:sp>
        <p:nvSpPr>
          <p:cNvPr id="3" name="Content Placeholder 2"/>
          <p:cNvSpPr>
            <a:spLocks noGrp="1"/>
          </p:cNvSpPr>
          <p:nvPr>
            <p:ph idx="1"/>
          </p:nvPr>
        </p:nvSpPr>
        <p:spPr/>
        <p:txBody>
          <a:bodyPr/>
          <a:lstStyle/>
          <a:p>
            <a:pPr marL="457200" lvl="4" indent="-457200" hangingPunct="0">
              <a:spcBef>
                <a:spcPts val="0"/>
              </a:spcBef>
              <a:spcAft>
                <a:spcPts val="2400"/>
              </a:spcAft>
              <a:buClr>
                <a:schemeClr val="hlink"/>
              </a:buClr>
              <a:buBlip>
                <a:blip r:embed="rId3"/>
              </a:buBlip>
            </a:pPr>
            <a:r>
              <a:rPr lang="en-US" sz="2800" dirty="0">
                <a:ea typeface="+mn-ea"/>
                <a:cs typeface="+mn-cs"/>
              </a:rPr>
              <a:t>Christ obtained </a:t>
            </a:r>
            <a:r>
              <a:rPr lang="en-US" sz="2800" b="1" dirty="0">
                <a:solidFill>
                  <a:srgbClr val="FFFF00"/>
                </a:solidFill>
                <a:ea typeface="+mn-ea"/>
                <a:cs typeface="+mn-cs"/>
              </a:rPr>
              <a:t>eternal redemption “through His own blood”</a:t>
            </a:r>
            <a:r>
              <a:rPr lang="en-US" sz="2800" dirty="0">
                <a:ea typeface="+mn-ea"/>
                <a:cs typeface="+mn-cs"/>
              </a:rPr>
              <a:t> [NASB] before He ascended into heaven  </a:t>
            </a:r>
            <a:r>
              <a:rPr lang="en-US" sz="2800" dirty="0" smtClean="0">
                <a:ea typeface="+mn-ea"/>
                <a:cs typeface="+mn-cs"/>
              </a:rPr>
              <a:t>(Heb</a:t>
            </a:r>
            <a:r>
              <a:rPr lang="en-US" sz="2800" dirty="0">
                <a:ea typeface="+mn-ea"/>
                <a:cs typeface="+mn-cs"/>
              </a:rPr>
              <a:t>. 9:11-12; cf. Tit. </a:t>
            </a:r>
            <a:r>
              <a:rPr lang="en-US" sz="2800" dirty="0" smtClean="0">
                <a:ea typeface="+mn-ea"/>
                <a:cs typeface="+mn-cs"/>
              </a:rPr>
              <a:t>2:14)</a:t>
            </a:r>
            <a:endParaRPr lang="en-US" sz="2800" dirty="0">
              <a:ea typeface="+mn-ea"/>
              <a:cs typeface="+mn-cs"/>
            </a:endParaRPr>
          </a:p>
          <a:p>
            <a:pPr marL="457200" lvl="4" indent="-457200" hangingPunct="0">
              <a:spcBef>
                <a:spcPts val="0"/>
              </a:spcBef>
              <a:spcAft>
                <a:spcPts val="2400"/>
              </a:spcAft>
              <a:buClr>
                <a:schemeClr val="hlink"/>
              </a:buClr>
              <a:buBlip>
                <a:blip r:embed="rId3"/>
              </a:buBlip>
            </a:pPr>
            <a:r>
              <a:rPr lang="en-US" sz="2800" dirty="0">
                <a:ea typeface="+mn-ea"/>
                <a:cs typeface="+mn-cs"/>
              </a:rPr>
              <a:t>Redemption and forgiveness was </a:t>
            </a:r>
            <a:r>
              <a:rPr lang="en-US" sz="2800" b="1" dirty="0">
                <a:solidFill>
                  <a:srgbClr val="FFFF00"/>
                </a:solidFill>
                <a:ea typeface="+mn-ea"/>
                <a:cs typeface="+mn-cs"/>
              </a:rPr>
              <a:t>promised</a:t>
            </a:r>
            <a:r>
              <a:rPr lang="en-US" sz="2800" dirty="0">
                <a:ea typeface="+mn-ea"/>
                <a:cs typeface="+mn-cs"/>
              </a:rPr>
              <a:t> long before AD 70  </a:t>
            </a:r>
            <a:r>
              <a:rPr lang="en-US" sz="2800" dirty="0" smtClean="0">
                <a:ea typeface="+mn-ea"/>
                <a:cs typeface="+mn-cs"/>
              </a:rPr>
              <a:t>(Acts </a:t>
            </a:r>
            <a:r>
              <a:rPr lang="en-US" sz="2800" dirty="0">
                <a:ea typeface="+mn-ea"/>
                <a:cs typeface="+mn-cs"/>
              </a:rPr>
              <a:t>2:38-39; 22:16; Rom. </a:t>
            </a:r>
            <a:r>
              <a:rPr lang="en-US" sz="2800" dirty="0" smtClean="0">
                <a:ea typeface="+mn-ea"/>
                <a:cs typeface="+mn-cs"/>
              </a:rPr>
              <a:t>6:17-18)</a:t>
            </a:r>
          </a:p>
          <a:p>
            <a:pPr marL="457200" lvl="4" indent="-457200" hangingPunct="0">
              <a:spcBef>
                <a:spcPts val="0"/>
              </a:spcBef>
              <a:spcAft>
                <a:spcPts val="2400"/>
              </a:spcAft>
              <a:buClr>
                <a:schemeClr val="hlink"/>
              </a:buClr>
              <a:buBlip>
                <a:blip r:embed="rId3"/>
              </a:buBlip>
            </a:pPr>
            <a:r>
              <a:rPr lang="en-US" sz="2800" dirty="0"/>
              <a:t>First-century Christians were </a:t>
            </a:r>
            <a:r>
              <a:rPr lang="en-US" sz="2800" b="1" dirty="0">
                <a:solidFill>
                  <a:srgbClr val="FFFF00"/>
                </a:solidFill>
              </a:rPr>
              <a:t>redeemed from sin</a:t>
            </a:r>
            <a:r>
              <a:rPr lang="en-US" sz="2800" dirty="0"/>
              <a:t> by the blood of Christ long before AD 70</a:t>
            </a:r>
            <a:r>
              <a:rPr lang="en-US" sz="2800" dirty="0" smtClean="0"/>
              <a:t> </a:t>
            </a:r>
            <a:r>
              <a:rPr lang="en-US" sz="2800" dirty="0"/>
              <a:t>(Eph. 1:7; 1 Pet. 1:18; Rev. 5:9</a:t>
            </a:r>
            <a:r>
              <a:rPr lang="en-US" sz="2800" dirty="0" smtClean="0"/>
              <a:t>)</a:t>
            </a:r>
            <a:endParaRPr lang="en-US" sz="2800" dirty="0"/>
          </a:p>
        </p:txBody>
      </p:sp>
      <p:sp>
        <p:nvSpPr>
          <p:cNvPr id="4" name="Slide Number Placeholder 3"/>
          <p:cNvSpPr>
            <a:spLocks noGrp="1"/>
          </p:cNvSpPr>
          <p:nvPr>
            <p:ph type="sldNum" sz="quarter" idx="12"/>
          </p:nvPr>
        </p:nvSpPr>
        <p:spPr/>
        <p:txBody>
          <a:bodyPr/>
          <a:lstStyle/>
          <a:p>
            <a:pPr>
              <a:defRPr/>
            </a:pPr>
            <a:fld id="{A4F3638C-56A7-4D86-A7E5-624150A63992}" type="slidenum">
              <a:rPr lang="en-US" smtClean="0">
                <a:solidFill>
                  <a:srgbClr val="FFFFFF"/>
                </a:solidFill>
              </a:rPr>
              <a:pPr>
                <a:defRPr/>
              </a:pPr>
              <a:t>441</a:t>
            </a:fld>
            <a:endParaRPr lang="en-US">
              <a:solidFill>
                <a:srgbClr val="FFFFFF"/>
              </a:solidFill>
            </a:endParaRPr>
          </a:p>
        </p:txBody>
      </p:sp>
      <p:sp>
        <p:nvSpPr>
          <p:cNvPr id="6" name="Footer Placeholder 5"/>
          <p:cNvSpPr>
            <a:spLocks noGrp="1"/>
          </p:cNvSpPr>
          <p:nvPr>
            <p:ph type="ftr" sz="quarter" idx="11"/>
          </p:nvPr>
        </p:nvSpPr>
        <p:spPr/>
        <p:txBody>
          <a:bodyPr/>
          <a:lstStyle/>
          <a:p>
            <a:pPr>
              <a:defRPr/>
            </a:pPr>
            <a:r>
              <a:rPr lang="en-US" smtClean="0"/>
              <a:t>Kevin Kay</a:t>
            </a:r>
            <a:endParaRPr lang="en-US"/>
          </a:p>
        </p:txBody>
      </p:sp>
    </p:spTree>
    <p:extLst>
      <p:ext uri="{BB962C8B-B14F-4D97-AF65-F5344CB8AC3E}">
        <p14:creationId xmlns:p14="http://schemas.microsoft.com/office/powerpoint/2010/main" val="3126745523"/>
      </p:ext>
    </p:extLst>
  </p:cSld>
  <p:clrMapOvr>
    <a:overrideClrMapping bg1="dk2" tx1="lt1" bg2="dk1" tx2="lt2" accent1="accent1" accent2="accent2" accent3="accent3" accent4="accent4" accent5="accent5" accent6="accent6" hlink="hlink" folHlink="folHlink"/>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p:cTn id="7" dur="500" fill="hold"/>
                                        <p:tgtEl>
                                          <p:spTgt spid="3">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3">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3">
                                            <p:txEl>
                                              <p:pRg st="0" end="0"/>
                                            </p:txEl>
                                          </p:spTgt>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3">
                                            <p:txEl>
                                              <p:pRg st="1" end="1"/>
                                            </p:txEl>
                                          </p:spTgt>
                                        </p:tgtEl>
                                        <p:attrNameLst>
                                          <p:attrName>style.visibility</p:attrName>
                                        </p:attrNameLst>
                                      </p:cBhvr>
                                      <p:to>
                                        <p:strVal val="visible"/>
                                      </p:to>
                                    </p:set>
                                    <p:anim calcmode="lin" valueType="num">
                                      <p:cBhvr>
                                        <p:cTn id="14" dur="500" fill="hold"/>
                                        <p:tgtEl>
                                          <p:spTgt spid="3">
                                            <p:txEl>
                                              <p:pRg st="1" end="1"/>
                                            </p:txEl>
                                          </p:spTgt>
                                        </p:tgtEl>
                                        <p:attrNameLst>
                                          <p:attrName>ppt_w</p:attrName>
                                        </p:attrNameLst>
                                      </p:cBhvr>
                                      <p:tavLst>
                                        <p:tav tm="0">
                                          <p:val>
                                            <p:fltVal val="0"/>
                                          </p:val>
                                        </p:tav>
                                        <p:tav tm="100000">
                                          <p:val>
                                            <p:strVal val="#ppt_w"/>
                                          </p:val>
                                        </p:tav>
                                      </p:tavLst>
                                    </p:anim>
                                    <p:anim calcmode="lin" valueType="num">
                                      <p:cBhvr>
                                        <p:cTn id="15" dur="500" fill="hold"/>
                                        <p:tgtEl>
                                          <p:spTgt spid="3">
                                            <p:txEl>
                                              <p:pRg st="1" end="1"/>
                                            </p:txEl>
                                          </p:spTgt>
                                        </p:tgtEl>
                                        <p:attrNameLst>
                                          <p:attrName>ppt_h</p:attrName>
                                        </p:attrNameLst>
                                      </p:cBhvr>
                                      <p:tavLst>
                                        <p:tav tm="0">
                                          <p:val>
                                            <p:fltVal val="0"/>
                                          </p:val>
                                        </p:tav>
                                        <p:tav tm="100000">
                                          <p:val>
                                            <p:strVal val="#ppt_h"/>
                                          </p:val>
                                        </p:tav>
                                      </p:tavLst>
                                    </p:anim>
                                    <p:animEffect transition="in" filter="fade">
                                      <p:cBhvr>
                                        <p:cTn id="16" dur="500"/>
                                        <p:tgtEl>
                                          <p:spTgt spid="3">
                                            <p:txEl>
                                              <p:pRg st="1" end="1"/>
                                            </p:txEl>
                                          </p:spTgt>
                                        </p:tgtEl>
                                      </p:cBhvr>
                                    </p:animEffect>
                                  </p:childTnLst>
                                </p:cTn>
                              </p:par>
                            </p:childTnLst>
                          </p:cTn>
                        </p:par>
                      </p:childTnLst>
                    </p:cTn>
                  </p:par>
                  <p:par>
                    <p:cTn id="17" fill="hold">
                      <p:stCondLst>
                        <p:cond delay="indefinite"/>
                      </p:stCondLst>
                      <p:childTnLst>
                        <p:par>
                          <p:cTn id="18" fill="hold">
                            <p:stCondLst>
                              <p:cond delay="0"/>
                            </p:stCondLst>
                            <p:childTnLst>
                              <p:par>
                                <p:cTn id="19" presetID="53" presetClass="entr" presetSubtype="16" fill="hold" grpId="0" nodeType="clickEffect">
                                  <p:stCondLst>
                                    <p:cond delay="0"/>
                                  </p:stCondLst>
                                  <p:childTnLst>
                                    <p:set>
                                      <p:cBhvr>
                                        <p:cTn id="20" dur="1" fill="hold">
                                          <p:stCondLst>
                                            <p:cond delay="0"/>
                                          </p:stCondLst>
                                        </p:cTn>
                                        <p:tgtEl>
                                          <p:spTgt spid="3">
                                            <p:txEl>
                                              <p:pRg st="2" end="2"/>
                                            </p:txEl>
                                          </p:spTgt>
                                        </p:tgtEl>
                                        <p:attrNameLst>
                                          <p:attrName>style.visibility</p:attrName>
                                        </p:attrNameLst>
                                      </p:cBhvr>
                                      <p:to>
                                        <p:strVal val="visible"/>
                                      </p:to>
                                    </p:set>
                                    <p:anim calcmode="lin" valueType="num">
                                      <p:cBhvr>
                                        <p:cTn id="21" dur="500" fill="hold"/>
                                        <p:tgtEl>
                                          <p:spTgt spid="3">
                                            <p:txEl>
                                              <p:pRg st="2" end="2"/>
                                            </p:txEl>
                                          </p:spTgt>
                                        </p:tgtEl>
                                        <p:attrNameLst>
                                          <p:attrName>ppt_w</p:attrName>
                                        </p:attrNameLst>
                                      </p:cBhvr>
                                      <p:tavLst>
                                        <p:tav tm="0">
                                          <p:val>
                                            <p:fltVal val="0"/>
                                          </p:val>
                                        </p:tav>
                                        <p:tav tm="100000">
                                          <p:val>
                                            <p:strVal val="#ppt_w"/>
                                          </p:val>
                                        </p:tav>
                                      </p:tavLst>
                                    </p:anim>
                                    <p:anim calcmode="lin" valueType="num">
                                      <p:cBhvr>
                                        <p:cTn id="22" dur="500" fill="hold"/>
                                        <p:tgtEl>
                                          <p:spTgt spid="3">
                                            <p:txEl>
                                              <p:pRg st="2" end="2"/>
                                            </p:txEl>
                                          </p:spTgt>
                                        </p:tgtEl>
                                        <p:attrNameLst>
                                          <p:attrName>ppt_h</p:attrName>
                                        </p:attrNameLst>
                                      </p:cBhvr>
                                      <p:tavLst>
                                        <p:tav tm="0">
                                          <p:val>
                                            <p:fltVal val="0"/>
                                          </p:val>
                                        </p:tav>
                                        <p:tav tm="100000">
                                          <p:val>
                                            <p:strVal val="#ppt_h"/>
                                          </p:val>
                                        </p:tav>
                                      </p:tavLst>
                                    </p:anim>
                                    <p:animEffect transition="in" filter="fade">
                                      <p:cBhvr>
                                        <p:cTn id="23" dur="500"/>
                                        <p:tgtEl>
                                          <p:spTgt spid="3">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4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z="4200" dirty="0" smtClean="0"/>
              <a:t>Redemption Near In AD 70</a:t>
            </a:r>
            <a:endParaRPr lang="en-US" dirty="0"/>
          </a:p>
        </p:txBody>
      </p:sp>
      <p:sp>
        <p:nvSpPr>
          <p:cNvPr id="3" name="Content Placeholder 2"/>
          <p:cNvSpPr>
            <a:spLocks noGrp="1"/>
          </p:cNvSpPr>
          <p:nvPr>
            <p:ph idx="1"/>
          </p:nvPr>
        </p:nvSpPr>
        <p:spPr>
          <a:xfrm>
            <a:off x="419100" y="3581400"/>
            <a:ext cx="8229600" cy="1905000"/>
          </a:xfrm>
        </p:spPr>
        <p:txBody>
          <a:bodyPr/>
          <a:lstStyle/>
          <a:p>
            <a:pPr marL="457200" lvl="4" indent="-457200" hangingPunct="0">
              <a:spcBef>
                <a:spcPts val="0"/>
              </a:spcBef>
              <a:spcAft>
                <a:spcPts val="2400"/>
              </a:spcAft>
              <a:buClr>
                <a:schemeClr val="hlink"/>
              </a:buClr>
              <a:buBlip>
                <a:blip r:embed="rId3"/>
              </a:buBlip>
            </a:pPr>
            <a:r>
              <a:rPr lang="en-US" sz="2800" b="1" dirty="0" smtClean="0">
                <a:solidFill>
                  <a:srgbClr val="FFFF00"/>
                </a:solidFill>
                <a:effectLst/>
              </a:rPr>
              <a:t>Biblical </a:t>
            </a:r>
            <a:r>
              <a:rPr lang="en-US" sz="2800" b="1" dirty="0">
                <a:solidFill>
                  <a:srgbClr val="FFFF00"/>
                </a:solidFill>
                <a:effectLst/>
              </a:rPr>
              <a:t>Judaism </a:t>
            </a:r>
            <a:r>
              <a:rPr lang="en-US" sz="2800" dirty="0">
                <a:effectLst/>
              </a:rPr>
              <a:t>could no longer be practiced</a:t>
            </a:r>
          </a:p>
          <a:p>
            <a:pPr marL="457200" lvl="4" indent="-457200" hangingPunct="0">
              <a:spcBef>
                <a:spcPts val="0"/>
              </a:spcBef>
              <a:spcAft>
                <a:spcPts val="2400"/>
              </a:spcAft>
              <a:buClr>
                <a:schemeClr val="hlink"/>
              </a:buClr>
              <a:buBlip>
                <a:blip r:embed="rId3"/>
              </a:buBlip>
            </a:pPr>
            <a:r>
              <a:rPr lang="en-US" sz="2800" b="1" dirty="0">
                <a:solidFill>
                  <a:srgbClr val="FFFF00"/>
                </a:solidFill>
                <a:effectLst/>
              </a:rPr>
              <a:t>Jewish persecution </a:t>
            </a:r>
            <a:r>
              <a:rPr lang="en-US" sz="2800" dirty="0">
                <a:effectLst/>
              </a:rPr>
              <a:t>of Christians </a:t>
            </a:r>
            <a:r>
              <a:rPr lang="en-US" sz="2800" dirty="0" smtClean="0">
                <a:effectLst/>
              </a:rPr>
              <a:t>ceased</a:t>
            </a:r>
            <a:endParaRPr lang="en-US" sz="2800" dirty="0">
              <a:effectLst/>
            </a:endParaRPr>
          </a:p>
          <a:p>
            <a:pPr marL="457200" lvl="4" indent="-457200" hangingPunct="0">
              <a:spcBef>
                <a:spcPts val="0"/>
              </a:spcBef>
              <a:spcAft>
                <a:spcPts val="2400"/>
              </a:spcAft>
              <a:buClr>
                <a:schemeClr val="hlink"/>
              </a:buClr>
              <a:buBlip>
                <a:blip r:embed="rId3"/>
              </a:buBlip>
            </a:pPr>
            <a:endParaRPr lang="en-US" sz="2800" dirty="0"/>
          </a:p>
        </p:txBody>
      </p:sp>
      <p:sp>
        <p:nvSpPr>
          <p:cNvPr id="4" name="Slide Number Placeholder 3"/>
          <p:cNvSpPr>
            <a:spLocks noGrp="1"/>
          </p:cNvSpPr>
          <p:nvPr>
            <p:ph type="sldNum" sz="quarter" idx="12"/>
          </p:nvPr>
        </p:nvSpPr>
        <p:spPr/>
        <p:txBody>
          <a:bodyPr/>
          <a:lstStyle/>
          <a:p>
            <a:pPr>
              <a:defRPr/>
            </a:pPr>
            <a:fld id="{A4F3638C-56A7-4D86-A7E5-624150A63992}" type="slidenum">
              <a:rPr lang="en-US" smtClean="0">
                <a:solidFill>
                  <a:srgbClr val="FFFFFF"/>
                </a:solidFill>
              </a:rPr>
              <a:pPr>
                <a:defRPr/>
              </a:pPr>
              <a:t>442</a:t>
            </a:fld>
            <a:endParaRPr lang="en-US">
              <a:solidFill>
                <a:srgbClr val="FFFFFF"/>
              </a:solidFill>
            </a:endParaRPr>
          </a:p>
        </p:txBody>
      </p:sp>
      <p:sp>
        <p:nvSpPr>
          <p:cNvPr id="6" name="Footer Placeholder 5"/>
          <p:cNvSpPr>
            <a:spLocks noGrp="1"/>
          </p:cNvSpPr>
          <p:nvPr>
            <p:ph type="ftr" sz="quarter" idx="11"/>
          </p:nvPr>
        </p:nvSpPr>
        <p:spPr/>
        <p:txBody>
          <a:bodyPr/>
          <a:lstStyle/>
          <a:p>
            <a:pPr>
              <a:defRPr/>
            </a:pPr>
            <a:r>
              <a:rPr lang="en-US" smtClean="0"/>
              <a:t>Kevin Kay</a:t>
            </a:r>
            <a:endParaRPr lang="en-US"/>
          </a:p>
        </p:txBody>
      </p:sp>
      <p:sp>
        <p:nvSpPr>
          <p:cNvPr id="5" name="Rounded Rectangle 4"/>
          <p:cNvSpPr/>
          <p:nvPr/>
        </p:nvSpPr>
        <p:spPr bwMode="auto">
          <a:xfrm>
            <a:off x="575310" y="1600200"/>
            <a:ext cx="7848600" cy="1600200"/>
          </a:xfrm>
          <a:prstGeom prst="roundRect">
            <a:avLst/>
          </a:prstGeom>
          <a:solidFill>
            <a:schemeClr val="bg2">
              <a:lumMod val="60000"/>
              <a:lumOff val="40000"/>
            </a:schemeClr>
          </a:solidFill>
          <a:ln w="9525" cap="flat" cmpd="sng" algn="ctr">
            <a:noFill/>
            <a:prstDash val="solid"/>
            <a:round/>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91440" tIns="45720" rIns="91440" bIns="45720" numCol="1" rtlCol="0" anchor="t" anchorCtr="0" compatLnSpc="1">
            <a:prstTxWarp prst="textNoShape">
              <a:avLst/>
            </a:prstTxWarp>
          </a:bodyPr>
          <a:lstStyle/>
          <a:p>
            <a:pPr indent="342900" eaLnBrk="0" hangingPunct="0"/>
            <a:r>
              <a:rPr lang="en-US" sz="2800" b="1" dirty="0"/>
              <a:t>Lk. 21:28:</a:t>
            </a:r>
            <a:r>
              <a:rPr lang="en-US" sz="2800" dirty="0"/>
              <a:t>  Now when these things begin to happen, look up and lift up your heads, because </a:t>
            </a:r>
            <a:r>
              <a:rPr lang="en-US" sz="2800" b="1" dirty="0">
                <a:solidFill>
                  <a:srgbClr val="FFFF00"/>
                </a:solidFill>
              </a:rPr>
              <a:t>your redemption draws </a:t>
            </a:r>
            <a:r>
              <a:rPr lang="en-US" sz="2800" b="1" dirty="0" smtClean="0">
                <a:solidFill>
                  <a:srgbClr val="FFFF00"/>
                </a:solidFill>
              </a:rPr>
              <a:t>near</a:t>
            </a:r>
            <a:r>
              <a:rPr lang="en-US" sz="2800" dirty="0"/>
              <a:t>.”</a:t>
            </a:r>
          </a:p>
        </p:txBody>
      </p:sp>
    </p:spTree>
    <p:extLst>
      <p:ext uri="{BB962C8B-B14F-4D97-AF65-F5344CB8AC3E}">
        <p14:creationId xmlns:p14="http://schemas.microsoft.com/office/powerpoint/2010/main" val="2110963173"/>
      </p:ext>
    </p:extLst>
  </p:cSld>
  <p:clrMapOvr>
    <a:overrideClrMapping bg1="dk2" tx1="lt1" bg2="dk1" tx2="lt2" accent1="accent1" accent2="accent2" accent3="accent3" accent4="accent4" accent5="accent5" accent6="accent6" hlink="hlink" folHlink="folHlink"/>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p:cTn id="7" dur="500" fill="hold"/>
                                        <p:tgtEl>
                                          <p:spTgt spid="3">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3">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3">
                                            <p:txEl>
                                              <p:pRg st="0" end="0"/>
                                            </p:txEl>
                                          </p:spTgt>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3">
                                            <p:txEl>
                                              <p:pRg st="1" end="1"/>
                                            </p:txEl>
                                          </p:spTgt>
                                        </p:tgtEl>
                                        <p:attrNameLst>
                                          <p:attrName>style.visibility</p:attrName>
                                        </p:attrNameLst>
                                      </p:cBhvr>
                                      <p:to>
                                        <p:strVal val="visible"/>
                                      </p:to>
                                    </p:set>
                                    <p:anim calcmode="lin" valueType="num">
                                      <p:cBhvr>
                                        <p:cTn id="14" dur="500" fill="hold"/>
                                        <p:tgtEl>
                                          <p:spTgt spid="3">
                                            <p:txEl>
                                              <p:pRg st="1" end="1"/>
                                            </p:txEl>
                                          </p:spTgt>
                                        </p:tgtEl>
                                        <p:attrNameLst>
                                          <p:attrName>ppt_w</p:attrName>
                                        </p:attrNameLst>
                                      </p:cBhvr>
                                      <p:tavLst>
                                        <p:tav tm="0">
                                          <p:val>
                                            <p:fltVal val="0"/>
                                          </p:val>
                                        </p:tav>
                                        <p:tav tm="100000">
                                          <p:val>
                                            <p:strVal val="#ppt_w"/>
                                          </p:val>
                                        </p:tav>
                                      </p:tavLst>
                                    </p:anim>
                                    <p:anim calcmode="lin" valueType="num">
                                      <p:cBhvr>
                                        <p:cTn id="15" dur="500" fill="hold"/>
                                        <p:tgtEl>
                                          <p:spTgt spid="3">
                                            <p:txEl>
                                              <p:pRg st="1" end="1"/>
                                            </p:txEl>
                                          </p:spTgt>
                                        </p:tgtEl>
                                        <p:attrNameLst>
                                          <p:attrName>ppt_h</p:attrName>
                                        </p:attrNameLst>
                                      </p:cBhvr>
                                      <p:tavLst>
                                        <p:tav tm="0">
                                          <p:val>
                                            <p:fltVal val="0"/>
                                          </p:val>
                                        </p:tav>
                                        <p:tav tm="100000">
                                          <p:val>
                                            <p:strVal val="#ppt_h"/>
                                          </p:val>
                                        </p:tav>
                                      </p:tavLst>
                                    </p:anim>
                                    <p:animEffect transition="in" filter="fade">
                                      <p:cBhvr>
                                        <p:cTn id="16" dur="500"/>
                                        <p:tgtEl>
                                          <p:spTgt spid="3">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4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defRPr/>
            </a:pPr>
            <a:r>
              <a:rPr lang="en-US" dirty="0"/>
              <a:t>Completeness In </a:t>
            </a:r>
            <a:r>
              <a:rPr lang="en-US" dirty="0" smtClean="0"/>
              <a:t>Christ</a:t>
            </a:r>
            <a:br>
              <a:rPr lang="en-US" dirty="0" smtClean="0"/>
            </a:br>
            <a:r>
              <a:rPr lang="en-US" dirty="0" smtClean="0"/>
              <a:t>Before AD 70</a:t>
            </a:r>
            <a:endParaRPr lang="en-US" dirty="0"/>
          </a:p>
        </p:txBody>
      </p:sp>
      <p:sp>
        <p:nvSpPr>
          <p:cNvPr id="326659" name="Content Placeholder 2"/>
          <p:cNvSpPr>
            <a:spLocks noGrp="1"/>
          </p:cNvSpPr>
          <p:nvPr>
            <p:ph idx="1"/>
          </p:nvPr>
        </p:nvSpPr>
        <p:spPr/>
        <p:txBody>
          <a:bodyPr/>
          <a:lstStyle/>
          <a:p>
            <a:pPr marL="463550" indent="-463550">
              <a:spcBef>
                <a:spcPct val="0"/>
              </a:spcBef>
              <a:spcAft>
                <a:spcPts val="800"/>
              </a:spcAft>
            </a:pPr>
            <a:r>
              <a:rPr lang="en-US" sz="2800" b="1" dirty="0" smtClean="0">
                <a:solidFill>
                  <a:srgbClr val="FFFF00"/>
                </a:solidFill>
                <a:effectLst/>
                <a:ea typeface="Arial Unicode MS" pitchFamily="34" charset="-128"/>
                <a:cs typeface="Arial Unicode MS" pitchFamily="34" charset="-128"/>
              </a:rPr>
              <a:t>Redemption</a:t>
            </a:r>
            <a:r>
              <a:rPr lang="en-US" sz="2000" b="1" dirty="0" smtClean="0">
                <a:solidFill>
                  <a:srgbClr val="FFFF00"/>
                </a:solidFill>
                <a:effectLst/>
                <a:ea typeface="Arial Unicode MS" pitchFamily="34" charset="-128"/>
                <a:cs typeface="Arial Unicode MS" pitchFamily="34" charset="-128"/>
              </a:rPr>
              <a:t>  </a:t>
            </a:r>
            <a:r>
              <a:rPr lang="en-US" sz="2000" dirty="0" smtClean="0">
                <a:effectLst/>
                <a:ea typeface="Arial Unicode MS" pitchFamily="34" charset="-128"/>
                <a:cs typeface="Arial Unicode MS" pitchFamily="34" charset="-128"/>
              </a:rPr>
              <a:t>(Acts 2:38-41; 22:16; Rom. 6:17-18; cf. Heb. 9:11-12)</a:t>
            </a:r>
          </a:p>
          <a:p>
            <a:pPr marL="463550" indent="-463550">
              <a:spcBef>
                <a:spcPct val="0"/>
              </a:spcBef>
              <a:spcAft>
                <a:spcPts val="800"/>
              </a:spcAft>
            </a:pPr>
            <a:r>
              <a:rPr lang="en-US" sz="2800" b="1" dirty="0" smtClean="0">
                <a:solidFill>
                  <a:srgbClr val="FFFF00"/>
                </a:solidFill>
                <a:effectLst/>
                <a:ea typeface="Arial Unicode MS" pitchFamily="34" charset="-128"/>
                <a:cs typeface="Arial Unicode MS" pitchFamily="34" charset="-128"/>
              </a:rPr>
              <a:t>Freedom</a:t>
            </a:r>
            <a:r>
              <a:rPr lang="en-US" sz="2800" dirty="0" smtClean="0">
                <a:effectLst/>
                <a:ea typeface="Arial Unicode MS" pitchFamily="34" charset="-128"/>
                <a:cs typeface="Arial Unicode MS" pitchFamily="34" charset="-128"/>
              </a:rPr>
              <a:t> </a:t>
            </a:r>
            <a:r>
              <a:rPr lang="en-US" sz="2800" b="1" dirty="0">
                <a:solidFill>
                  <a:srgbClr val="FFFF00"/>
                </a:solidFill>
                <a:effectLst/>
                <a:ea typeface="Arial Unicode MS" pitchFamily="34" charset="-128"/>
                <a:cs typeface="Arial Unicode MS" pitchFamily="34" charset="-128"/>
              </a:rPr>
              <a:t>from sin  </a:t>
            </a:r>
            <a:r>
              <a:rPr lang="en-US" sz="2000" dirty="0" smtClean="0">
                <a:effectLst/>
                <a:ea typeface="Arial Unicode MS" pitchFamily="34" charset="-128"/>
                <a:cs typeface="Arial Unicode MS" pitchFamily="34" charset="-128"/>
              </a:rPr>
              <a:t>(Rom. 6:3-4, 17-18; 8:1-2)</a:t>
            </a:r>
          </a:p>
          <a:p>
            <a:pPr marL="463550" indent="-463550">
              <a:spcBef>
                <a:spcPct val="0"/>
              </a:spcBef>
              <a:spcAft>
                <a:spcPts val="800"/>
              </a:spcAft>
            </a:pPr>
            <a:r>
              <a:rPr lang="en-US" sz="2800" b="1" dirty="0" smtClean="0">
                <a:solidFill>
                  <a:srgbClr val="FFFF00"/>
                </a:solidFill>
                <a:effectLst/>
                <a:ea typeface="Arial Unicode MS" pitchFamily="34" charset="-128"/>
                <a:cs typeface="Arial Unicode MS" pitchFamily="34" charset="-128"/>
              </a:rPr>
              <a:t>Justification</a:t>
            </a:r>
            <a:r>
              <a:rPr lang="en-US" sz="2000" dirty="0" smtClean="0">
                <a:effectLst/>
                <a:ea typeface="Arial Unicode MS" pitchFamily="34" charset="-128"/>
                <a:cs typeface="Arial Unicode MS" pitchFamily="34" charset="-128"/>
              </a:rPr>
              <a:t>  (Rom. 5:8-9)</a:t>
            </a:r>
          </a:p>
          <a:p>
            <a:pPr marL="463550" indent="-463550">
              <a:spcBef>
                <a:spcPct val="0"/>
              </a:spcBef>
              <a:spcAft>
                <a:spcPts val="800"/>
              </a:spcAft>
            </a:pPr>
            <a:r>
              <a:rPr lang="en-US" sz="2800" b="1" dirty="0" smtClean="0">
                <a:solidFill>
                  <a:srgbClr val="FFFF00"/>
                </a:solidFill>
                <a:effectLst/>
                <a:ea typeface="Arial Unicode MS" pitchFamily="34" charset="-128"/>
                <a:cs typeface="Arial Unicode MS" pitchFamily="34" charset="-128"/>
              </a:rPr>
              <a:t>Reconciliation</a:t>
            </a:r>
            <a:r>
              <a:rPr lang="en-US" sz="2000" dirty="0" smtClean="0">
                <a:effectLst/>
                <a:ea typeface="Arial Unicode MS" pitchFamily="34" charset="-128"/>
                <a:cs typeface="Arial Unicode MS" pitchFamily="34" charset="-128"/>
              </a:rPr>
              <a:t>  (Rom. 5:10-11)</a:t>
            </a:r>
          </a:p>
          <a:p>
            <a:pPr marL="463550" indent="-463550">
              <a:spcBef>
                <a:spcPct val="0"/>
              </a:spcBef>
              <a:spcAft>
                <a:spcPts val="800"/>
              </a:spcAft>
            </a:pPr>
            <a:r>
              <a:rPr lang="en-US" sz="2800" b="1" dirty="0" smtClean="0">
                <a:solidFill>
                  <a:srgbClr val="FFFF00"/>
                </a:solidFill>
                <a:effectLst/>
                <a:ea typeface="Arial Unicode MS" pitchFamily="34" charset="-128"/>
                <a:cs typeface="Arial Unicode MS" pitchFamily="34" charset="-128"/>
              </a:rPr>
              <a:t>Redemption</a:t>
            </a:r>
            <a:r>
              <a:rPr lang="en-US" sz="2000" dirty="0" smtClean="0">
                <a:effectLst/>
                <a:ea typeface="Arial Unicode MS" pitchFamily="34" charset="-128"/>
                <a:cs typeface="Arial Unicode MS" pitchFamily="34" charset="-128"/>
              </a:rPr>
              <a:t> </a:t>
            </a:r>
            <a:r>
              <a:rPr lang="en-US" sz="2800" b="1" dirty="0">
                <a:solidFill>
                  <a:srgbClr val="FFFF00"/>
                </a:solidFill>
                <a:effectLst/>
                <a:ea typeface="Arial Unicode MS" pitchFamily="34" charset="-128"/>
                <a:cs typeface="Arial Unicode MS" pitchFamily="34" charset="-128"/>
              </a:rPr>
              <a:t>from curse of law  </a:t>
            </a:r>
            <a:r>
              <a:rPr lang="en-US" sz="2000" dirty="0" smtClean="0">
                <a:effectLst/>
                <a:ea typeface="Arial Unicode MS" pitchFamily="34" charset="-128"/>
                <a:cs typeface="Arial Unicode MS" pitchFamily="34" charset="-128"/>
              </a:rPr>
              <a:t>(Gal. 3:13-14)</a:t>
            </a:r>
          </a:p>
          <a:p>
            <a:pPr marL="463550" indent="-463550">
              <a:spcBef>
                <a:spcPct val="0"/>
              </a:spcBef>
              <a:spcAft>
                <a:spcPts val="800"/>
              </a:spcAft>
            </a:pPr>
            <a:r>
              <a:rPr lang="en-US" sz="2800" b="1" dirty="0" smtClean="0">
                <a:solidFill>
                  <a:srgbClr val="FFFF00"/>
                </a:solidFill>
                <a:effectLst/>
                <a:ea typeface="Arial Unicode MS" pitchFamily="34" charset="-128"/>
                <a:cs typeface="Arial Unicode MS" pitchFamily="34" charset="-128"/>
              </a:rPr>
              <a:t>Adoption</a:t>
            </a:r>
            <a:r>
              <a:rPr lang="en-US" sz="2000" dirty="0" smtClean="0">
                <a:effectLst/>
                <a:ea typeface="Arial Unicode MS" pitchFamily="34" charset="-128"/>
                <a:cs typeface="Arial Unicode MS" pitchFamily="34" charset="-128"/>
              </a:rPr>
              <a:t>  (Gal. 4:3-7)</a:t>
            </a:r>
          </a:p>
          <a:p>
            <a:pPr marL="463550" indent="-463550">
              <a:spcBef>
                <a:spcPct val="0"/>
              </a:spcBef>
              <a:spcAft>
                <a:spcPts val="800"/>
              </a:spcAft>
            </a:pPr>
            <a:r>
              <a:rPr lang="en-US" sz="2800" b="1" dirty="0" smtClean="0">
                <a:solidFill>
                  <a:srgbClr val="FFFF00"/>
                </a:solidFill>
                <a:effectLst/>
                <a:ea typeface="Arial Unicode MS" pitchFamily="34" charset="-128"/>
                <a:cs typeface="Arial Unicode MS" pitchFamily="34" charset="-128"/>
              </a:rPr>
              <a:t>Heirs</a:t>
            </a:r>
            <a:r>
              <a:rPr lang="en-US" sz="2000" b="1" dirty="0" smtClean="0">
                <a:solidFill>
                  <a:srgbClr val="FFFF00"/>
                </a:solidFill>
                <a:effectLst/>
                <a:ea typeface="Arial Unicode MS" pitchFamily="34" charset="-128"/>
                <a:cs typeface="Arial Unicode MS" pitchFamily="34" charset="-128"/>
              </a:rPr>
              <a:t>  </a:t>
            </a:r>
            <a:r>
              <a:rPr lang="en-US" sz="2000" dirty="0">
                <a:effectLst/>
              </a:rPr>
              <a:t>(Rom. 8:16-17; Gal. 3:26-29; 4:7; Eph. 1:11)</a:t>
            </a:r>
            <a:endParaRPr lang="en-US" sz="2000" b="1" dirty="0" smtClean="0">
              <a:solidFill>
                <a:srgbClr val="FFFF00"/>
              </a:solidFill>
              <a:effectLst/>
              <a:ea typeface="Arial Unicode MS" pitchFamily="34" charset="-128"/>
              <a:cs typeface="Arial Unicode MS" pitchFamily="34" charset="-128"/>
            </a:endParaRPr>
          </a:p>
          <a:p>
            <a:pPr marL="463550" indent="-463550">
              <a:spcBef>
                <a:spcPct val="0"/>
              </a:spcBef>
              <a:spcAft>
                <a:spcPts val="800"/>
              </a:spcAft>
            </a:pPr>
            <a:r>
              <a:rPr lang="en-US" sz="2800" b="1" dirty="0" smtClean="0">
                <a:solidFill>
                  <a:srgbClr val="FFFF00"/>
                </a:solidFill>
                <a:effectLst/>
                <a:ea typeface="Arial Unicode MS" pitchFamily="34" charset="-128"/>
                <a:cs typeface="Arial Unicode MS" pitchFamily="34" charset="-128"/>
              </a:rPr>
              <a:t>Maturity</a:t>
            </a:r>
            <a:r>
              <a:rPr lang="en-US" sz="2000" dirty="0" smtClean="0">
                <a:effectLst/>
                <a:ea typeface="Arial Unicode MS" pitchFamily="34" charset="-128"/>
                <a:cs typeface="Arial Unicode MS" pitchFamily="34" charset="-128"/>
              </a:rPr>
              <a:t>  (Col. 2:10; cf. 1:27-28; </a:t>
            </a:r>
            <a:r>
              <a:rPr lang="en-US" sz="2000" dirty="0">
                <a:effectLst/>
              </a:rPr>
              <a:t>Phil. 3:15</a:t>
            </a:r>
            <a:r>
              <a:rPr lang="en-US" sz="2000" dirty="0" smtClean="0">
                <a:effectLst/>
                <a:ea typeface="Arial Unicode MS" pitchFamily="34" charset="-128"/>
                <a:cs typeface="Arial Unicode MS" pitchFamily="34" charset="-128"/>
              </a:rPr>
              <a:t>)</a:t>
            </a:r>
          </a:p>
        </p:txBody>
      </p:sp>
      <p:sp>
        <p:nvSpPr>
          <p:cNvPr id="4" name="Slide Number Placeholder 3"/>
          <p:cNvSpPr>
            <a:spLocks noGrp="1"/>
          </p:cNvSpPr>
          <p:nvPr>
            <p:ph type="sldNum" sz="quarter" idx="12"/>
          </p:nvPr>
        </p:nvSpPr>
        <p:spPr/>
        <p:txBody>
          <a:bodyPr/>
          <a:lstStyle/>
          <a:p>
            <a:pPr>
              <a:defRPr/>
            </a:pPr>
            <a:fld id="{78E9DE2A-4F6C-426D-86D3-A156AEC0779E}" type="slidenum">
              <a:rPr lang="en-US"/>
              <a:pPr>
                <a:defRPr/>
              </a:pPr>
              <a:t>443</a:t>
            </a:fld>
            <a:endParaRPr lang="en-US"/>
          </a:p>
        </p:txBody>
      </p:sp>
      <p:sp>
        <p:nvSpPr>
          <p:cNvPr id="5" name="Footer Placeholder 4"/>
          <p:cNvSpPr>
            <a:spLocks noGrp="1"/>
          </p:cNvSpPr>
          <p:nvPr>
            <p:ph type="ftr" sz="quarter" idx="11"/>
          </p:nvPr>
        </p:nvSpPr>
        <p:spPr/>
        <p:txBody>
          <a:bodyPr/>
          <a:lstStyle/>
          <a:p>
            <a:pPr>
              <a:defRPr/>
            </a:pPr>
            <a:r>
              <a:rPr lang="en-US" smtClean="0"/>
              <a:t>Kevin Kay</a:t>
            </a:r>
            <a:endParaRPr lang="en-US"/>
          </a:p>
        </p:txBody>
      </p:sp>
    </p:spTree>
  </p:cSld>
  <p:clrMapOvr>
    <a:overrideClrMapping bg1="dk2" tx1="lt1" bg2="dk1" tx2="lt2" accent1="accent1" accent2="accent2" accent3="accent3" accent4="accent4" accent5="accent5" accent6="accent6" hlink="hlink" folHlink="folHlink"/>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par>
    </p:tnLst>
  </p:timing>
</p:sld>
</file>

<file path=ppt/slides/slide4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defRPr/>
            </a:pPr>
            <a:r>
              <a:rPr lang="en-US" dirty="0"/>
              <a:t>Perfection At The Cross</a:t>
            </a:r>
          </a:p>
        </p:txBody>
      </p:sp>
      <p:sp>
        <p:nvSpPr>
          <p:cNvPr id="326659" name="Content Placeholder 2"/>
          <p:cNvSpPr>
            <a:spLocks noGrp="1"/>
          </p:cNvSpPr>
          <p:nvPr>
            <p:ph idx="1"/>
          </p:nvPr>
        </p:nvSpPr>
        <p:spPr>
          <a:xfrm>
            <a:off x="457200" y="1905000"/>
            <a:ext cx="8229600" cy="4225925"/>
          </a:xfrm>
        </p:spPr>
        <p:txBody>
          <a:bodyPr/>
          <a:lstStyle/>
          <a:p>
            <a:pPr marL="463550" indent="-463550">
              <a:spcBef>
                <a:spcPct val="0"/>
              </a:spcBef>
              <a:spcAft>
                <a:spcPts val="3600"/>
              </a:spcAft>
            </a:pPr>
            <a:r>
              <a:rPr lang="en-US" sz="2800" b="1" dirty="0">
                <a:effectLst/>
              </a:rPr>
              <a:t>Heb. 10:12–14:  </a:t>
            </a:r>
            <a:r>
              <a:rPr lang="en-US" sz="2800" baseline="30000" dirty="0">
                <a:effectLst/>
              </a:rPr>
              <a:t>12</a:t>
            </a:r>
            <a:r>
              <a:rPr lang="en-US" sz="2800" dirty="0">
                <a:effectLst/>
              </a:rPr>
              <a:t> But this Man, after He had </a:t>
            </a:r>
            <a:r>
              <a:rPr lang="en-US" sz="2800" b="1" dirty="0">
                <a:solidFill>
                  <a:srgbClr val="FFFF00"/>
                </a:solidFill>
                <a:effectLst/>
              </a:rPr>
              <a:t>offered one sacrifice for sins forever</a:t>
            </a:r>
            <a:r>
              <a:rPr lang="en-US" sz="2800" dirty="0">
                <a:effectLst/>
              </a:rPr>
              <a:t>, sat down at the right hand of God, </a:t>
            </a:r>
            <a:r>
              <a:rPr lang="en-US" sz="2800" baseline="30000" dirty="0">
                <a:effectLst/>
              </a:rPr>
              <a:t>13</a:t>
            </a:r>
            <a:r>
              <a:rPr lang="en-US" sz="2800" dirty="0">
                <a:effectLst/>
              </a:rPr>
              <a:t> from that time waiting till His enemies are made His footstool. </a:t>
            </a:r>
            <a:r>
              <a:rPr lang="en-US" sz="2800" baseline="30000" dirty="0">
                <a:effectLst/>
              </a:rPr>
              <a:t>14</a:t>
            </a:r>
            <a:r>
              <a:rPr lang="en-US" sz="2800" dirty="0">
                <a:effectLst/>
              </a:rPr>
              <a:t> For </a:t>
            </a:r>
            <a:r>
              <a:rPr lang="en-US" sz="2800" b="1" dirty="0">
                <a:solidFill>
                  <a:srgbClr val="FFFF00"/>
                </a:solidFill>
                <a:effectLst/>
              </a:rPr>
              <a:t>by one offering </a:t>
            </a:r>
            <a:r>
              <a:rPr lang="en-US" sz="2800" dirty="0">
                <a:effectLst/>
              </a:rPr>
              <a:t>He has </a:t>
            </a:r>
            <a:r>
              <a:rPr lang="en-US" sz="2800" b="1" dirty="0">
                <a:solidFill>
                  <a:srgbClr val="FFFF00"/>
                </a:solidFill>
                <a:effectLst/>
              </a:rPr>
              <a:t>perfected forever </a:t>
            </a:r>
            <a:r>
              <a:rPr lang="en-US" sz="2800" dirty="0">
                <a:effectLst/>
              </a:rPr>
              <a:t>those who are </a:t>
            </a:r>
            <a:r>
              <a:rPr lang="en-US" sz="2800" b="1" dirty="0">
                <a:solidFill>
                  <a:srgbClr val="FFFF00"/>
                </a:solidFill>
                <a:effectLst/>
              </a:rPr>
              <a:t>being </a:t>
            </a:r>
            <a:r>
              <a:rPr lang="en-US" sz="2800" b="1" dirty="0" smtClean="0">
                <a:solidFill>
                  <a:srgbClr val="FFFF00"/>
                </a:solidFill>
                <a:effectLst/>
              </a:rPr>
              <a:t>sanctified</a:t>
            </a:r>
            <a:r>
              <a:rPr lang="en-US" sz="2800" dirty="0" smtClean="0">
                <a:effectLst/>
              </a:rPr>
              <a:t>.</a:t>
            </a:r>
          </a:p>
        </p:txBody>
      </p:sp>
      <p:sp>
        <p:nvSpPr>
          <p:cNvPr id="4" name="Slide Number Placeholder 3"/>
          <p:cNvSpPr>
            <a:spLocks noGrp="1"/>
          </p:cNvSpPr>
          <p:nvPr>
            <p:ph type="sldNum" sz="quarter" idx="12"/>
          </p:nvPr>
        </p:nvSpPr>
        <p:spPr/>
        <p:txBody>
          <a:bodyPr/>
          <a:lstStyle/>
          <a:p>
            <a:pPr>
              <a:defRPr/>
            </a:pPr>
            <a:fld id="{78E9DE2A-4F6C-426D-86D3-A156AEC0779E}" type="slidenum">
              <a:rPr lang="en-US"/>
              <a:pPr>
                <a:defRPr/>
              </a:pPr>
              <a:t>444</a:t>
            </a:fld>
            <a:endParaRPr lang="en-US"/>
          </a:p>
        </p:txBody>
      </p:sp>
      <p:sp>
        <p:nvSpPr>
          <p:cNvPr id="5" name="Footer Placeholder 4"/>
          <p:cNvSpPr>
            <a:spLocks noGrp="1"/>
          </p:cNvSpPr>
          <p:nvPr>
            <p:ph type="ftr" sz="quarter" idx="11"/>
          </p:nvPr>
        </p:nvSpPr>
        <p:spPr/>
        <p:txBody>
          <a:bodyPr/>
          <a:lstStyle/>
          <a:p>
            <a:pPr>
              <a:defRPr/>
            </a:pPr>
            <a:r>
              <a:rPr lang="en-US" smtClean="0"/>
              <a:t>Kevin Kay</a:t>
            </a:r>
            <a:endParaRPr lang="en-US"/>
          </a:p>
        </p:txBody>
      </p:sp>
      <p:sp>
        <p:nvSpPr>
          <p:cNvPr id="3" name="Rounded Rectangular Callout 2"/>
          <p:cNvSpPr/>
          <p:nvPr/>
        </p:nvSpPr>
        <p:spPr bwMode="auto">
          <a:xfrm>
            <a:off x="6252210" y="2708910"/>
            <a:ext cx="2057400" cy="457200"/>
          </a:xfrm>
          <a:prstGeom prst="wedgeRoundRectCallout">
            <a:avLst>
              <a:gd name="adj1" fmla="val -31944"/>
              <a:gd name="adj2" fmla="val 150000"/>
              <a:gd name="adj3" fmla="val 16667"/>
            </a:avLst>
          </a:prstGeom>
          <a:solidFill>
            <a:srgbClr val="C00000"/>
          </a:solidFill>
          <a:ln w="9525" cap="flat" cmpd="sng" algn="ctr">
            <a:noFill/>
            <a:prstDash val="solid"/>
            <a:round/>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91440" tIns="45720" rIns="91440" bIns="45720" numCol="1" rtlCol="0" anchor="ctr"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r>
              <a:rPr kumimoji="0" lang="en-US" sz="2500" b="1" i="0" u="none" strike="noStrike" cap="none" normalizeH="0" baseline="0" dirty="0" smtClean="0">
                <a:ln>
                  <a:noFill/>
                </a:ln>
                <a:solidFill>
                  <a:schemeClr val="tx1"/>
                </a:solidFill>
                <a:effectLst/>
                <a:latin typeface="Arial" charset="0"/>
              </a:rPr>
              <a:t>Perfect</a:t>
            </a:r>
          </a:p>
        </p:txBody>
      </p:sp>
      <p:sp>
        <p:nvSpPr>
          <p:cNvPr id="7" name="Rounded Rectangular Callout 6"/>
          <p:cNvSpPr/>
          <p:nvPr/>
        </p:nvSpPr>
        <p:spPr bwMode="auto">
          <a:xfrm>
            <a:off x="1371600" y="1524000"/>
            <a:ext cx="2057400" cy="457200"/>
          </a:xfrm>
          <a:prstGeom prst="wedgeRoundRectCallout">
            <a:avLst>
              <a:gd name="adj1" fmla="val -29166"/>
              <a:gd name="adj2" fmla="val 140000"/>
              <a:gd name="adj3" fmla="val 16667"/>
            </a:avLst>
          </a:prstGeom>
          <a:solidFill>
            <a:srgbClr val="C00000"/>
          </a:solidFill>
          <a:ln w="9525" cap="flat" cmpd="sng" algn="ctr">
            <a:noFill/>
            <a:prstDash val="solid"/>
            <a:round/>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91440" tIns="45720" rIns="91440" bIns="45720" numCol="1" rtlCol="0" anchor="ctr"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r>
              <a:rPr kumimoji="0" lang="en-US" sz="2500" b="1" i="0" u="none" strike="noStrike" cap="none" normalizeH="0" baseline="0" dirty="0" smtClean="0">
                <a:ln>
                  <a:noFill/>
                </a:ln>
                <a:solidFill>
                  <a:schemeClr val="tx1"/>
                </a:solidFill>
                <a:effectLst/>
                <a:latin typeface="Arial" charset="0"/>
              </a:rPr>
              <a:t>Aorist</a:t>
            </a:r>
          </a:p>
        </p:txBody>
      </p:sp>
      <p:sp>
        <p:nvSpPr>
          <p:cNvPr id="8" name="Rounded Rectangular Callout 7"/>
          <p:cNvSpPr/>
          <p:nvPr/>
        </p:nvSpPr>
        <p:spPr bwMode="auto">
          <a:xfrm>
            <a:off x="5562600" y="5181600"/>
            <a:ext cx="2057400" cy="457200"/>
          </a:xfrm>
          <a:prstGeom prst="wedgeRoundRectCallout">
            <a:avLst>
              <a:gd name="adj1" fmla="val -44722"/>
              <a:gd name="adj2" fmla="val -187500"/>
              <a:gd name="adj3" fmla="val 16667"/>
            </a:avLst>
          </a:prstGeom>
          <a:solidFill>
            <a:srgbClr val="C00000"/>
          </a:solidFill>
          <a:ln w="9525" cap="flat" cmpd="sng" algn="ctr">
            <a:noFill/>
            <a:prstDash val="solid"/>
            <a:round/>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91440" tIns="45720" rIns="91440" bIns="45720" numCol="1" rtlCol="0" anchor="ctr"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r>
              <a:rPr kumimoji="0" lang="en-US" sz="2500" b="1" i="0" u="none" strike="noStrike" cap="none" normalizeH="0" baseline="0" dirty="0" smtClean="0">
                <a:ln>
                  <a:noFill/>
                </a:ln>
                <a:solidFill>
                  <a:schemeClr val="tx1"/>
                </a:solidFill>
                <a:effectLst/>
                <a:latin typeface="Arial" charset="0"/>
              </a:rPr>
              <a:t>Present</a:t>
            </a:r>
          </a:p>
        </p:txBody>
      </p:sp>
    </p:spTree>
    <p:extLst>
      <p:ext uri="{BB962C8B-B14F-4D97-AF65-F5344CB8AC3E}">
        <p14:creationId xmlns:p14="http://schemas.microsoft.com/office/powerpoint/2010/main" val="3389718295"/>
      </p:ext>
    </p:extLst>
  </p:cSld>
  <p:clrMapOvr>
    <a:overrideClrMapping bg1="dk2" tx1="lt1" bg2="dk1" tx2="lt2" accent1="accent1" accent2="accent2" accent3="accent3" accent4="accent4" accent5="accent5" accent6="accent6" hlink="hlink" folHlink="folHlink"/>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down)">
                                      <p:cBhvr>
                                        <p:cTn id="7" dur="500"/>
                                        <p:tgtEl>
                                          <p:spTgt spid="7"/>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grpId="0" nodeType="click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wipe(down)">
                                      <p:cBhvr>
                                        <p:cTn id="12" dur="500"/>
                                        <p:tgtEl>
                                          <p:spTgt spid="3"/>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1" fill="hold" grpId="0" nodeType="clickEffect">
                                  <p:stCondLst>
                                    <p:cond delay="0"/>
                                  </p:stCondLst>
                                  <p:childTnLst>
                                    <p:set>
                                      <p:cBhvr>
                                        <p:cTn id="16" dur="1" fill="hold">
                                          <p:stCondLst>
                                            <p:cond delay="0"/>
                                          </p:stCondLst>
                                        </p:cTn>
                                        <p:tgtEl>
                                          <p:spTgt spid="8"/>
                                        </p:tgtEl>
                                        <p:attrNameLst>
                                          <p:attrName>style.visibility</p:attrName>
                                        </p:attrNameLst>
                                      </p:cBhvr>
                                      <p:to>
                                        <p:strVal val="visible"/>
                                      </p:to>
                                    </p:set>
                                    <p:animEffect transition="in" filter="wipe(up)">
                                      <p:cBhvr>
                                        <p:cTn id="1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7" grpId="0" animBg="1"/>
      <p:bldP spid="8" grpId="0" animBg="1"/>
    </p:bldLst>
  </p:timing>
</p:sld>
</file>

<file path=ppt/slides/slide4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solidFill>
                  <a:srgbClr val="FF0000"/>
                </a:solidFill>
              </a:rPr>
              <a:t>Completeness In Christ</a:t>
            </a:r>
            <a:endParaRPr lang="en-US" dirty="0">
              <a:solidFill>
                <a:srgbClr val="FF0000"/>
              </a:solidFill>
            </a:endParaRPr>
          </a:p>
        </p:txBody>
      </p:sp>
      <p:graphicFrame>
        <p:nvGraphicFramePr>
          <p:cNvPr id="5" name="Content Placeholder 4"/>
          <p:cNvGraphicFramePr>
            <a:graphicFrameLocks noGrp="1"/>
          </p:cNvGraphicFramePr>
          <p:nvPr>
            <p:ph idx="1"/>
            <p:extLst>
              <p:ext uri="{D42A27DB-BD31-4B8C-83A1-F6EECF244321}">
                <p14:modId xmlns:p14="http://schemas.microsoft.com/office/powerpoint/2010/main" val="398892417"/>
              </p:ext>
            </p:extLst>
          </p:nvPr>
        </p:nvGraphicFramePr>
        <p:xfrm>
          <a:off x="457200" y="1600200"/>
          <a:ext cx="8229600" cy="4297680"/>
        </p:xfrm>
        <a:graphic>
          <a:graphicData uri="http://schemas.openxmlformats.org/drawingml/2006/table">
            <a:tbl>
              <a:tblPr firstRow="1" firstCol="1" bandRow="1">
                <a:tableStyleId>{5C22544A-7EE6-4342-B048-85BDC9FD1C3A}</a:tableStyleId>
              </a:tblPr>
              <a:tblGrid>
                <a:gridCol w="2743200"/>
                <a:gridCol w="2743200"/>
                <a:gridCol w="2743200"/>
              </a:tblGrid>
              <a:tr h="370840">
                <a:tc>
                  <a:txBody>
                    <a:bodyPr/>
                    <a:lstStyle/>
                    <a:p>
                      <a:pPr algn="ctr"/>
                      <a:endParaRPr lang="en-US" sz="2000" dirty="0"/>
                    </a:p>
                  </a:txBody>
                  <a:tcPr anchor="ctr"/>
                </a:tc>
                <a:tc>
                  <a:txBody>
                    <a:bodyPr/>
                    <a:lstStyle/>
                    <a:p>
                      <a:pPr algn="ctr"/>
                      <a:r>
                        <a:rPr lang="en-US" sz="2800" b="0" dirty="0" smtClean="0">
                          <a:latin typeface="+mj-lt"/>
                        </a:rPr>
                        <a:t>Present</a:t>
                      </a:r>
                      <a:endParaRPr lang="en-US" sz="2800" b="0" dirty="0">
                        <a:latin typeface="+mj-lt"/>
                      </a:endParaRPr>
                    </a:p>
                  </a:txBody>
                  <a:tcPr anchor="ctr"/>
                </a:tc>
                <a:tc>
                  <a:txBody>
                    <a:bodyPr/>
                    <a:lstStyle/>
                    <a:p>
                      <a:pPr algn="ctr"/>
                      <a:r>
                        <a:rPr lang="en-US" sz="2800" b="0" kern="1200" dirty="0" smtClean="0">
                          <a:solidFill>
                            <a:schemeClr val="lt1"/>
                          </a:solidFill>
                          <a:latin typeface="+mj-lt"/>
                          <a:ea typeface="+mn-ea"/>
                          <a:cs typeface="+mn-cs"/>
                        </a:rPr>
                        <a:t>Future</a:t>
                      </a:r>
                      <a:endParaRPr lang="en-US" sz="2800" b="0" kern="1200" dirty="0">
                        <a:solidFill>
                          <a:schemeClr val="lt1"/>
                        </a:solidFill>
                        <a:latin typeface="+mj-lt"/>
                        <a:ea typeface="+mn-ea"/>
                        <a:cs typeface="+mn-cs"/>
                      </a:endParaRPr>
                    </a:p>
                  </a:txBody>
                  <a:tcPr anchor="ctr"/>
                </a:tc>
              </a:tr>
              <a:tr h="370840">
                <a:tc>
                  <a:txBody>
                    <a:bodyPr/>
                    <a:lstStyle/>
                    <a:p>
                      <a:pPr algn="ctr"/>
                      <a:r>
                        <a:rPr lang="en-US" sz="2000" b="0" dirty="0" smtClean="0">
                          <a:latin typeface="+mj-lt"/>
                        </a:rPr>
                        <a:t>Redemption</a:t>
                      </a:r>
                      <a:endParaRPr lang="en-US" sz="2000" b="0" dirty="0">
                        <a:latin typeface="+mj-lt"/>
                      </a:endParaRPr>
                    </a:p>
                  </a:txBody>
                  <a:tcPr anchor="ctr"/>
                </a:tc>
                <a:tc>
                  <a:txBody>
                    <a:bodyPr/>
                    <a:lstStyle/>
                    <a:p>
                      <a:pPr algn="ctr"/>
                      <a:r>
                        <a:rPr lang="en-US" sz="2000" dirty="0" smtClean="0"/>
                        <a:t>Eph. 1:7</a:t>
                      </a:r>
                      <a:endParaRPr lang="en-US" sz="2000" dirty="0"/>
                    </a:p>
                  </a:txBody>
                  <a:tcPr anchor="ctr"/>
                </a:tc>
                <a:tc>
                  <a:txBody>
                    <a:bodyPr/>
                    <a:lstStyle/>
                    <a:p>
                      <a:pPr algn="ctr"/>
                      <a:r>
                        <a:rPr lang="en-US" sz="2000" dirty="0" smtClean="0"/>
                        <a:t>Eph. 1:13-14; 4:30</a:t>
                      </a:r>
                      <a:endParaRPr lang="en-US" sz="2000" dirty="0"/>
                    </a:p>
                  </a:txBody>
                  <a:tcPr anchor="ctr"/>
                </a:tc>
              </a:tr>
              <a:tr h="370840">
                <a:tc>
                  <a:txBody>
                    <a:bodyPr/>
                    <a:lstStyle/>
                    <a:p>
                      <a:pPr algn="ctr"/>
                      <a:r>
                        <a:rPr lang="en-US" sz="2000" b="0" dirty="0" smtClean="0">
                          <a:latin typeface="+mj-lt"/>
                        </a:rPr>
                        <a:t>Adoption</a:t>
                      </a:r>
                      <a:endParaRPr lang="en-US" sz="2000" b="0" dirty="0">
                        <a:latin typeface="+mj-lt"/>
                      </a:endParaRPr>
                    </a:p>
                  </a:txBody>
                  <a:tcPr anchor="ctr"/>
                </a:tc>
                <a:tc>
                  <a:txBody>
                    <a:bodyPr/>
                    <a:lstStyle/>
                    <a:p>
                      <a:pPr algn="ctr"/>
                      <a:r>
                        <a:rPr lang="en-US" sz="2000" dirty="0" smtClean="0"/>
                        <a:t>Rom. 8:14-15; Gal. 4:5-7</a:t>
                      </a:r>
                      <a:endParaRPr lang="en-US" sz="2000" dirty="0"/>
                    </a:p>
                  </a:txBody>
                  <a:tcPr anchor="ctr"/>
                </a:tc>
                <a:tc>
                  <a:txBody>
                    <a:bodyPr/>
                    <a:lstStyle/>
                    <a:p>
                      <a:pPr algn="ctr"/>
                      <a:r>
                        <a:rPr lang="en-US" sz="2000" dirty="0" smtClean="0"/>
                        <a:t>Rom. 8:23</a:t>
                      </a:r>
                      <a:endParaRPr lang="en-US" sz="2000" dirty="0"/>
                    </a:p>
                  </a:txBody>
                  <a:tcPr anchor="ctr"/>
                </a:tc>
              </a:tr>
              <a:tr h="370840">
                <a:tc>
                  <a:txBody>
                    <a:bodyPr/>
                    <a:lstStyle/>
                    <a:p>
                      <a:pPr algn="ctr"/>
                      <a:r>
                        <a:rPr lang="en-US" sz="2000" b="0" dirty="0" smtClean="0">
                          <a:latin typeface="+mj-lt"/>
                        </a:rPr>
                        <a:t>Atonement</a:t>
                      </a:r>
                      <a:endParaRPr lang="en-US" sz="2000" b="0" dirty="0">
                        <a:latin typeface="+mj-lt"/>
                      </a:endParaRPr>
                    </a:p>
                  </a:txBody>
                  <a:tcPr anchor="ctr"/>
                </a:tc>
                <a:tc>
                  <a:txBody>
                    <a:bodyPr/>
                    <a:lstStyle/>
                    <a:p>
                      <a:pPr algn="ctr"/>
                      <a:r>
                        <a:rPr lang="en-US" sz="2000" dirty="0" smtClean="0"/>
                        <a:t>Rom. 5:10</a:t>
                      </a:r>
                      <a:endParaRPr lang="en-US" sz="2000" dirty="0"/>
                    </a:p>
                  </a:txBody>
                  <a:tcPr anchor="ctr"/>
                </a:tc>
                <a:tc>
                  <a:txBody>
                    <a:bodyPr/>
                    <a:lstStyle/>
                    <a:p>
                      <a:pPr algn="ctr"/>
                      <a:r>
                        <a:rPr lang="en-US" sz="2000" dirty="0" smtClean="0"/>
                        <a:t>Rom. 5:10</a:t>
                      </a:r>
                      <a:endParaRPr lang="en-US" sz="2000" dirty="0"/>
                    </a:p>
                  </a:txBody>
                  <a:tcPr anchor="ctr"/>
                </a:tc>
              </a:tr>
              <a:tr h="370840">
                <a:tc>
                  <a:txBody>
                    <a:bodyPr/>
                    <a:lstStyle/>
                    <a:p>
                      <a:pPr algn="ctr"/>
                      <a:r>
                        <a:rPr lang="en-US" sz="2000" b="0" dirty="0" smtClean="0">
                          <a:latin typeface="+mj-lt"/>
                        </a:rPr>
                        <a:t>Inheritance</a:t>
                      </a:r>
                      <a:endParaRPr lang="en-US" sz="2000" b="0" dirty="0">
                        <a:latin typeface="+mj-lt"/>
                      </a:endParaRPr>
                    </a:p>
                  </a:txBody>
                  <a:tcPr anchor="ctr"/>
                </a:tc>
                <a:tc>
                  <a:txBody>
                    <a:bodyPr/>
                    <a:lstStyle/>
                    <a:p>
                      <a:pPr algn="ctr"/>
                      <a:r>
                        <a:rPr lang="en-US" sz="2000" dirty="0" smtClean="0"/>
                        <a:t>Eph. 1:11</a:t>
                      </a:r>
                      <a:endParaRPr lang="en-US" sz="2000" dirty="0"/>
                    </a:p>
                  </a:txBody>
                  <a:tcPr anchor="ctr"/>
                </a:tc>
                <a:tc>
                  <a:txBody>
                    <a:bodyPr/>
                    <a:lstStyle/>
                    <a:p>
                      <a:pPr algn="ctr"/>
                      <a:r>
                        <a:rPr lang="en-US" sz="2000" dirty="0" smtClean="0"/>
                        <a:t>Eph. 1:14</a:t>
                      </a:r>
                      <a:endParaRPr lang="en-US" sz="2000" dirty="0"/>
                    </a:p>
                  </a:txBody>
                  <a:tcPr anchor="ctr"/>
                </a:tc>
              </a:tr>
              <a:tr h="370840">
                <a:tc>
                  <a:txBody>
                    <a:bodyPr/>
                    <a:lstStyle/>
                    <a:p>
                      <a:pPr algn="ctr"/>
                      <a:r>
                        <a:rPr lang="en-US" sz="2000" b="0" dirty="0" smtClean="0">
                          <a:latin typeface="+mj-lt"/>
                        </a:rPr>
                        <a:t>New Covenant</a:t>
                      </a:r>
                      <a:endParaRPr lang="en-US" sz="2000" b="0" dirty="0">
                        <a:latin typeface="+mj-lt"/>
                      </a:endParaRPr>
                    </a:p>
                  </a:txBody>
                  <a:tcPr anchor="ctr"/>
                </a:tc>
                <a:tc>
                  <a:txBody>
                    <a:bodyPr/>
                    <a:lstStyle/>
                    <a:p>
                      <a:pPr algn="ctr"/>
                      <a:endParaRPr lang="en-US" sz="2000"/>
                    </a:p>
                  </a:txBody>
                  <a:tcPr anchor="ctr"/>
                </a:tc>
                <a:tc>
                  <a:txBody>
                    <a:bodyPr/>
                    <a:lstStyle/>
                    <a:p>
                      <a:pPr algn="ctr"/>
                      <a:r>
                        <a:rPr lang="en-US" sz="2000" dirty="0" smtClean="0"/>
                        <a:t>2 Cor. 3:6ff;</a:t>
                      </a:r>
                      <a:r>
                        <a:rPr lang="en-US" sz="2000" baseline="0" dirty="0" smtClean="0"/>
                        <a:t> Heb. 8:13; 12:25-29</a:t>
                      </a:r>
                      <a:endParaRPr lang="en-US" sz="2000" dirty="0"/>
                    </a:p>
                  </a:txBody>
                  <a:tcPr anchor="ctr"/>
                </a:tc>
              </a:tr>
              <a:tr h="370840">
                <a:tc>
                  <a:txBody>
                    <a:bodyPr/>
                    <a:lstStyle/>
                    <a:p>
                      <a:pPr algn="ctr"/>
                      <a:r>
                        <a:rPr lang="en-US" sz="2000" b="0" dirty="0" smtClean="0">
                          <a:latin typeface="+mj-lt"/>
                        </a:rPr>
                        <a:t>Grace</a:t>
                      </a:r>
                      <a:endParaRPr lang="en-US" sz="2000" b="0" dirty="0">
                        <a:latin typeface="+mj-lt"/>
                      </a:endParaRPr>
                    </a:p>
                  </a:txBody>
                  <a:tcPr anchor="ctr"/>
                </a:tc>
                <a:tc>
                  <a:txBody>
                    <a:bodyPr/>
                    <a:lstStyle/>
                    <a:p>
                      <a:pPr algn="ctr"/>
                      <a:r>
                        <a:rPr lang="en-US" sz="2000" dirty="0" smtClean="0"/>
                        <a:t>Eph. 2:8-9</a:t>
                      </a:r>
                      <a:endParaRPr lang="en-US" sz="2000" dirty="0"/>
                    </a:p>
                  </a:txBody>
                  <a:tcPr anchor="ctr"/>
                </a:tc>
                <a:tc>
                  <a:txBody>
                    <a:bodyPr/>
                    <a:lstStyle/>
                    <a:p>
                      <a:pPr algn="ctr"/>
                      <a:r>
                        <a:rPr lang="en-US" sz="2000" dirty="0" smtClean="0"/>
                        <a:t>1 Pet. 1:13</a:t>
                      </a:r>
                      <a:endParaRPr lang="en-US" sz="2000" dirty="0"/>
                    </a:p>
                  </a:txBody>
                  <a:tcPr anchor="ctr"/>
                </a:tc>
              </a:tr>
              <a:tr h="370840">
                <a:tc>
                  <a:txBody>
                    <a:bodyPr/>
                    <a:lstStyle/>
                    <a:p>
                      <a:pPr algn="ctr"/>
                      <a:r>
                        <a:rPr lang="en-US" sz="2000" b="0" dirty="0" smtClean="0">
                          <a:latin typeface="+mj-lt"/>
                        </a:rPr>
                        <a:t>Perfection</a:t>
                      </a:r>
                      <a:endParaRPr lang="en-US" sz="2000" b="0" dirty="0">
                        <a:latin typeface="+mj-lt"/>
                      </a:endParaRPr>
                    </a:p>
                  </a:txBody>
                  <a:tcPr anchor="ctr"/>
                </a:tc>
                <a:tc>
                  <a:txBody>
                    <a:bodyPr/>
                    <a:lstStyle/>
                    <a:p>
                      <a:pPr algn="ctr"/>
                      <a:r>
                        <a:rPr lang="en-US" sz="2000" dirty="0" smtClean="0"/>
                        <a:t>Col. 2:10</a:t>
                      </a:r>
                      <a:endParaRPr lang="en-US" sz="2000" dirty="0"/>
                    </a:p>
                  </a:txBody>
                  <a:tcPr anchor="ctr"/>
                </a:tc>
                <a:tc>
                  <a:txBody>
                    <a:bodyPr/>
                    <a:lstStyle/>
                    <a:p>
                      <a:pPr algn="ctr"/>
                      <a:r>
                        <a:rPr lang="en-US" sz="2000" dirty="0" smtClean="0"/>
                        <a:t>Col. 1:27-28</a:t>
                      </a:r>
                      <a:endParaRPr lang="en-US" sz="2000" dirty="0"/>
                    </a:p>
                  </a:txBody>
                  <a:tcPr anchor="ctr"/>
                </a:tc>
              </a:tr>
              <a:tr h="370840">
                <a:tc>
                  <a:txBody>
                    <a:bodyPr/>
                    <a:lstStyle/>
                    <a:p>
                      <a:pPr algn="ctr"/>
                      <a:r>
                        <a:rPr lang="en-US" sz="2000" b="0" dirty="0" smtClean="0">
                          <a:latin typeface="+mj-lt"/>
                        </a:rPr>
                        <a:t>Salvation</a:t>
                      </a:r>
                      <a:endParaRPr lang="en-US" sz="2000" b="0" dirty="0">
                        <a:latin typeface="+mj-lt"/>
                      </a:endParaRPr>
                    </a:p>
                  </a:txBody>
                  <a:tcPr anchor="ctr"/>
                </a:tc>
                <a:tc>
                  <a:txBody>
                    <a:bodyPr/>
                    <a:lstStyle/>
                    <a:p>
                      <a:pPr algn="ctr"/>
                      <a:r>
                        <a:rPr lang="en-US" sz="2000" dirty="0" smtClean="0"/>
                        <a:t>Eph. 2:8-9</a:t>
                      </a:r>
                      <a:endParaRPr lang="en-US" sz="2000" dirty="0"/>
                    </a:p>
                  </a:txBody>
                  <a:tcPr anchor="ctr"/>
                </a:tc>
                <a:tc>
                  <a:txBody>
                    <a:bodyPr/>
                    <a:lstStyle/>
                    <a:p>
                      <a:pPr algn="ctr"/>
                      <a:r>
                        <a:rPr lang="en-US" sz="2000" dirty="0" smtClean="0"/>
                        <a:t>Heb. 9:28; 1 Pet. 1:5-9</a:t>
                      </a:r>
                      <a:endParaRPr lang="en-US" sz="2000" dirty="0"/>
                    </a:p>
                  </a:txBody>
                  <a:tcPr anchor="ctr"/>
                </a:tc>
              </a:tr>
            </a:tbl>
          </a:graphicData>
        </a:graphic>
      </p:graphicFrame>
      <p:sp>
        <p:nvSpPr>
          <p:cNvPr id="4" name="Slide Number Placeholder 3"/>
          <p:cNvSpPr>
            <a:spLocks noGrp="1"/>
          </p:cNvSpPr>
          <p:nvPr>
            <p:ph type="sldNum" sz="quarter" idx="12"/>
          </p:nvPr>
        </p:nvSpPr>
        <p:spPr/>
        <p:txBody>
          <a:bodyPr/>
          <a:lstStyle/>
          <a:p>
            <a:pPr>
              <a:defRPr/>
            </a:pPr>
            <a:fld id="{A4F3638C-56A7-4D86-A7E5-624150A63992}" type="slidenum">
              <a:rPr lang="en-US" smtClean="0"/>
              <a:pPr>
                <a:defRPr/>
              </a:pPr>
              <a:t>445</a:t>
            </a:fld>
            <a:endParaRPr lang="en-US"/>
          </a:p>
        </p:txBody>
      </p:sp>
      <p:sp>
        <p:nvSpPr>
          <p:cNvPr id="6" name="Footer Placeholder 5"/>
          <p:cNvSpPr>
            <a:spLocks noGrp="1"/>
          </p:cNvSpPr>
          <p:nvPr>
            <p:ph type="ftr" sz="quarter" idx="11"/>
          </p:nvPr>
        </p:nvSpPr>
        <p:spPr/>
        <p:txBody>
          <a:bodyPr/>
          <a:lstStyle/>
          <a:p>
            <a:pPr>
              <a:defRPr/>
            </a:pPr>
            <a:r>
              <a:rPr lang="en-US" smtClean="0"/>
              <a:t>Kevin Kay</a:t>
            </a:r>
            <a:endParaRPr lang="en-US"/>
          </a:p>
        </p:txBody>
      </p:sp>
    </p:spTree>
    <p:extLst>
      <p:ext uri="{BB962C8B-B14F-4D97-AF65-F5344CB8AC3E}">
        <p14:creationId xmlns:p14="http://schemas.microsoft.com/office/powerpoint/2010/main" val="3175329978"/>
      </p:ext>
    </p:extLst>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par>
    </p:tnLst>
  </p:timing>
</p:sld>
</file>

<file path=ppt/slides/slide446.xml><?xml version="1.0" encoding="utf-8"?>
<p:sld xmlns:a="http://schemas.openxmlformats.org/drawingml/2006/main" xmlns:r="http://schemas.openxmlformats.org/officeDocument/2006/relationships" xmlns:p="http://schemas.openxmlformats.org/presentationml/2006/main" showMasterSp="0">
  <p:cSld>
    <p:bg>
      <p:bgPr>
        <a:blipFill dpi="0" rotWithShape="1">
          <a:blip r:embed="rId3">
            <a:lum/>
          </a:blip>
          <a:srcRect/>
          <a:stretch>
            <a:fillRect l="-15000" r="-15000"/>
          </a:stretch>
        </a:blip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ctrTitle" sz="quarter"/>
          </p:nvPr>
        </p:nvSpPr>
        <p:spPr>
          <a:solidFill>
            <a:srgbClr val="C00000"/>
          </a:solidFill>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a:lstStyle/>
          <a:p>
            <a:pPr>
              <a:defRPr/>
            </a:pPr>
            <a:r>
              <a:rPr lang="en-US" dirty="0">
                <a:effectLst/>
              </a:rPr>
              <a:t>Kingdom Came “With Power” In AD 70</a:t>
            </a:r>
            <a:endParaRPr lang="en-US" dirty="0"/>
          </a:p>
        </p:txBody>
      </p:sp>
      <p:sp>
        <p:nvSpPr>
          <p:cNvPr id="2051" name="Rectangle 3"/>
          <p:cNvSpPr>
            <a:spLocks noGrp="1" noChangeArrowheads="1"/>
          </p:cNvSpPr>
          <p:nvPr>
            <p:ph type="subTitle" sz="quarter" idx="1"/>
          </p:nvPr>
        </p:nvSpPr>
        <p:spPr/>
        <p:txBody>
          <a:bodyPr/>
          <a:lstStyle/>
          <a:p>
            <a:pPr>
              <a:defRPr/>
            </a:pPr>
            <a:endParaRPr lang="en-US"/>
          </a:p>
        </p:txBody>
      </p:sp>
      <p:sp>
        <p:nvSpPr>
          <p:cNvPr id="4" name="Slide Number Placeholder 3"/>
          <p:cNvSpPr>
            <a:spLocks noGrp="1"/>
          </p:cNvSpPr>
          <p:nvPr>
            <p:ph type="sldNum" sz="quarter" idx="12"/>
          </p:nvPr>
        </p:nvSpPr>
        <p:spPr/>
        <p:txBody>
          <a:bodyPr/>
          <a:lstStyle/>
          <a:p>
            <a:pPr>
              <a:defRPr/>
            </a:pPr>
            <a:fld id="{F1A49A17-9DA6-482D-BB87-74225E7BAFB7}" type="slidenum">
              <a:rPr lang="en-US"/>
              <a:pPr>
                <a:defRPr/>
              </a:pPr>
              <a:t>446</a:t>
            </a:fld>
            <a:endParaRPr lang="en-US"/>
          </a:p>
        </p:txBody>
      </p:sp>
      <p:sp>
        <p:nvSpPr>
          <p:cNvPr id="3" name="Footer Placeholder 2"/>
          <p:cNvSpPr>
            <a:spLocks noGrp="1"/>
          </p:cNvSpPr>
          <p:nvPr>
            <p:ph type="ftr" sz="quarter" idx="11"/>
          </p:nvPr>
        </p:nvSpPr>
        <p:spPr/>
        <p:txBody>
          <a:bodyPr/>
          <a:lstStyle/>
          <a:p>
            <a:pPr>
              <a:defRPr/>
            </a:pPr>
            <a:r>
              <a:rPr lang="en-US" smtClean="0"/>
              <a:t>Kevin Kay</a:t>
            </a:r>
            <a:endParaRPr lang="en-US"/>
          </a:p>
        </p:txBody>
      </p:sp>
    </p:spTree>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par>
    </p:tnLst>
  </p:timing>
</p:sld>
</file>

<file path=ppt/slides/slide4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solidFill>
                  <a:srgbClr val="FF0000"/>
                </a:solidFill>
              </a:rPr>
              <a:t>Kingdom Came In AD 70</a:t>
            </a:r>
            <a:endParaRPr lang="en-US" dirty="0">
              <a:solidFill>
                <a:srgbClr val="FF0000"/>
              </a:solidFill>
            </a:endParaRPr>
          </a:p>
        </p:txBody>
      </p:sp>
      <p:sp>
        <p:nvSpPr>
          <p:cNvPr id="3" name="Content Placeholder 2"/>
          <p:cNvSpPr>
            <a:spLocks noGrp="1"/>
          </p:cNvSpPr>
          <p:nvPr>
            <p:ph idx="1"/>
          </p:nvPr>
        </p:nvSpPr>
        <p:spPr/>
        <p:txBody>
          <a:bodyPr/>
          <a:lstStyle/>
          <a:p>
            <a:pPr marL="457200" indent="-457200">
              <a:spcBef>
                <a:spcPts val="0"/>
              </a:spcBef>
              <a:spcAft>
                <a:spcPts val="2400"/>
              </a:spcAft>
            </a:pPr>
            <a:r>
              <a:rPr lang="en-US" sz="2800" dirty="0" smtClean="0">
                <a:effectLst/>
              </a:rPr>
              <a:t>Kingdom was </a:t>
            </a:r>
            <a:r>
              <a:rPr lang="en-US" sz="2800" b="1" dirty="0">
                <a:solidFill>
                  <a:srgbClr val="FFFF00"/>
                </a:solidFill>
                <a:effectLst/>
              </a:rPr>
              <a:t>“at hand”</a:t>
            </a:r>
            <a:r>
              <a:rPr lang="en-US" sz="2800" dirty="0">
                <a:solidFill>
                  <a:srgbClr val="FFFF00"/>
                </a:solidFill>
                <a:effectLst/>
              </a:rPr>
              <a:t> </a:t>
            </a:r>
            <a:r>
              <a:rPr lang="en-US" sz="2800" dirty="0">
                <a:effectLst/>
              </a:rPr>
              <a:t>(Mt. 3:2; 4:17; 10:7) or </a:t>
            </a:r>
            <a:r>
              <a:rPr lang="en-US" sz="2800" b="1" dirty="0">
                <a:solidFill>
                  <a:srgbClr val="FFFF00"/>
                </a:solidFill>
                <a:effectLst/>
              </a:rPr>
              <a:t>“near”</a:t>
            </a:r>
            <a:r>
              <a:rPr lang="en-US" sz="2800" dirty="0">
                <a:effectLst/>
              </a:rPr>
              <a:t>  (Lk. 10:9, 11</a:t>
            </a:r>
            <a:r>
              <a:rPr lang="en-US" sz="2800" dirty="0" smtClean="0">
                <a:effectLst/>
              </a:rPr>
              <a:t>)</a:t>
            </a:r>
          </a:p>
          <a:p>
            <a:pPr marL="457200" indent="-457200">
              <a:spcBef>
                <a:spcPts val="0"/>
              </a:spcBef>
              <a:spcAft>
                <a:spcPts val="2400"/>
              </a:spcAft>
            </a:pPr>
            <a:r>
              <a:rPr lang="en-US" sz="2800" dirty="0" smtClean="0">
                <a:effectLst/>
              </a:rPr>
              <a:t>Kingdom </a:t>
            </a:r>
            <a:r>
              <a:rPr lang="en-US" sz="2800" b="1" dirty="0">
                <a:solidFill>
                  <a:srgbClr val="FFFF00"/>
                </a:solidFill>
                <a:effectLst/>
              </a:rPr>
              <a:t>began</a:t>
            </a:r>
            <a:r>
              <a:rPr lang="en-US" sz="2800" dirty="0" smtClean="0">
                <a:effectLst/>
              </a:rPr>
              <a:t> </a:t>
            </a:r>
            <a:r>
              <a:rPr lang="en-US" sz="2800" dirty="0">
                <a:effectLst/>
              </a:rPr>
              <a:t>on Pentecost  (Acts 2:36</a:t>
            </a:r>
            <a:r>
              <a:rPr lang="en-US" sz="2800" dirty="0" smtClean="0">
                <a:effectLst/>
              </a:rPr>
              <a:t>)</a:t>
            </a:r>
          </a:p>
          <a:p>
            <a:pPr marL="457200" indent="-457200">
              <a:spcBef>
                <a:spcPts val="0"/>
              </a:spcBef>
              <a:spcAft>
                <a:spcPts val="2400"/>
              </a:spcAft>
            </a:pPr>
            <a:r>
              <a:rPr lang="en-US" sz="2800" dirty="0" smtClean="0">
                <a:effectLst/>
              </a:rPr>
              <a:t>Kingdom </a:t>
            </a:r>
            <a:r>
              <a:rPr lang="en-US" sz="2800" b="1" dirty="0">
                <a:solidFill>
                  <a:srgbClr val="FFFF00"/>
                </a:solidFill>
                <a:effectLst/>
              </a:rPr>
              <a:t>“near”</a:t>
            </a:r>
            <a:r>
              <a:rPr lang="en-US" sz="2800" dirty="0" smtClean="0">
                <a:effectLst/>
              </a:rPr>
              <a:t> in destruction of Jerusalem  (Lk. 21:31)</a:t>
            </a:r>
          </a:p>
          <a:p>
            <a:pPr marL="457200" indent="-457200">
              <a:spcBef>
                <a:spcPts val="0"/>
              </a:spcBef>
              <a:spcAft>
                <a:spcPts val="2400"/>
              </a:spcAft>
            </a:pPr>
            <a:r>
              <a:rPr lang="en-US" sz="2800" dirty="0">
                <a:effectLst/>
              </a:rPr>
              <a:t>Kingdom </a:t>
            </a:r>
            <a:r>
              <a:rPr lang="en-US" sz="2800" b="1" dirty="0">
                <a:solidFill>
                  <a:srgbClr val="FFFF00"/>
                </a:solidFill>
                <a:effectLst/>
              </a:rPr>
              <a:t>“came with power” </a:t>
            </a:r>
            <a:r>
              <a:rPr lang="en-US" sz="2800" dirty="0">
                <a:effectLst/>
              </a:rPr>
              <a:t>in AD 70  (Mk. 9:1; Mt. 24:30</a:t>
            </a:r>
            <a:r>
              <a:rPr lang="en-US" sz="2800" dirty="0" smtClean="0">
                <a:effectLst/>
              </a:rPr>
              <a:t>)</a:t>
            </a:r>
          </a:p>
          <a:p>
            <a:pPr marL="457200" indent="-457200">
              <a:spcBef>
                <a:spcPts val="0"/>
              </a:spcBef>
              <a:spcAft>
                <a:spcPts val="2400"/>
              </a:spcAft>
            </a:pPr>
            <a:endParaRPr lang="en-US" sz="2800" dirty="0">
              <a:effectLst/>
            </a:endParaRPr>
          </a:p>
        </p:txBody>
      </p:sp>
      <p:sp>
        <p:nvSpPr>
          <p:cNvPr id="4" name="Slide Number Placeholder 3"/>
          <p:cNvSpPr>
            <a:spLocks noGrp="1"/>
          </p:cNvSpPr>
          <p:nvPr>
            <p:ph type="sldNum" sz="quarter" idx="12"/>
          </p:nvPr>
        </p:nvSpPr>
        <p:spPr/>
        <p:txBody>
          <a:bodyPr/>
          <a:lstStyle/>
          <a:p>
            <a:pPr>
              <a:defRPr/>
            </a:pPr>
            <a:fld id="{A4F3638C-56A7-4D86-A7E5-624150A63992}" type="slidenum">
              <a:rPr lang="en-US" smtClean="0">
                <a:solidFill>
                  <a:prstClr val="white"/>
                </a:solidFill>
              </a:rPr>
              <a:pPr>
                <a:defRPr/>
              </a:pPr>
              <a:t>447</a:t>
            </a:fld>
            <a:endParaRPr lang="en-US">
              <a:solidFill>
                <a:prstClr val="white"/>
              </a:solidFill>
            </a:endParaRPr>
          </a:p>
        </p:txBody>
      </p:sp>
      <p:sp>
        <p:nvSpPr>
          <p:cNvPr id="6" name="Footer Placeholder 5"/>
          <p:cNvSpPr>
            <a:spLocks noGrp="1"/>
          </p:cNvSpPr>
          <p:nvPr>
            <p:ph type="ftr" sz="quarter" idx="11"/>
          </p:nvPr>
        </p:nvSpPr>
        <p:spPr/>
        <p:txBody>
          <a:bodyPr/>
          <a:lstStyle/>
          <a:p>
            <a:pPr>
              <a:defRPr/>
            </a:pPr>
            <a:r>
              <a:rPr lang="en-US" smtClean="0"/>
              <a:t>Kevin Kay</a:t>
            </a:r>
            <a:endParaRPr lang="en-US"/>
          </a:p>
        </p:txBody>
      </p:sp>
    </p:spTree>
    <p:extLst>
      <p:ext uri="{BB962C8B-B14F-4D97-AF65-F5344CB8AC3E}">
        <p14:creationId xmlns:p14="http://schemas.microsoft.com/office/powerpoint/2010/main" val="48346919"/>
      </p:ext>
    </p:extLst>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p:cTn id="7" dur="500" fill="hold"/>
                                        <p:tgtEl>
                                          <p:spTgt spid="3">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3">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3">
                                            <p:txEl>
                                              <p:pRg st="0" end="0"/>
                                            </p:txEl>
                                          </p:spTgt>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3">
                                            <p:txEl>
                                              <p:pRg st="1" end="1"/>
                                            </p:txEl>
                                          </p:spTgt>
                                        </p:tgtEl>
                                        <p:attrNameLst>
                                          <p:attrName>style.visibility</p:attrName>
                                        </p:attrNameLst>
                                      </p:cBhvr>
                                      <p:to>
                                        <p:strVal val="visible"/>
                                      </p:to>
                                    </p:set>
                                    <p:anim calcmode="lin" valueType="num">
                                      <p:cBhvr>
                                        <p:cTn id="14" dur="500" fill="hold"/>
                                        <p:tgtEl>
                                          <p:spTgt spid="3">
                                            <p:txEl>
                                              <p:pRg st="1" end="1"/>
                                            </p:txEl>
                                          </p:spTgt>
                                        </p:tgtEl>
                                        <p:attrNameLst>
                                          <p:attrName>ppt_w</p:attrName>
                                        </p:attrNameLst>
                                      </p:cBhvr>
                                      <p:tavLst>
                                        <p:tav tm="0">
                                          <p:val>
                                            <p:fltVal val="0"/>
                                          </p:val>
                                        </p:tav>
                                        <p:tav tm="100000">
                                          <p:val>
                                            <p:strVal val="#ppt_w"/>
                                          </p:val>
                                        </p:tav>
                                      </p:tavLst>
                                    </p:anim>
                                    <p:anim calcmode="lin" valueType="num">
                                      <p:cBhvr>
                                        <p:cTn id="15" dur="500" fill="hold"/>
                                        <p:tgtEl>
                                          <p:spTgt spid="3">
                                            <p:txEl>
                                              <p:pRg st="1" end="1"/>
                                            </p:txEl>
                                          </p:spTgt>
                                        </p:tgtEl>
                                        <p:attrNameLst>
                                          <p:attrName>ppt_h</p:attrName>
                                        </p:attrNameLst>
                                      </p:cBhvr>
                                      <p:tavLst>
                                        <p:tav tm="0">
                                          <p:val>
                                            <p:fltVal val="0"/>
                                          </p:val>
                                        </p:tav>
                                        <p:tav tm="100000">
                                          <p:val>
                                            <p:strVal val="#ppt_h"/>
                                          </p:val>
                                        </p:tav>
                                      </p:tavLst>
                                    </p:anim>
                                    <p:animEffect transition="in" filter="fade">
                                      <p:cBhvr>
                                        <p:cTn id="16" dur="500"/>
                                        <p:tgtEl>
                                          <p:spTgt spid="3">
                                            <p:txEl>
                                              <p:pRg st="1" end="1"/>
                                            </p:txEl>
                                          </p:spTgt>
                                        </p:tgtEl>
                                      </p:cBhvr>
                                    </p:animEffect>
                                  </p:childTnLst>
                                </p:cTn>
                              </p:par>
                            </p:childTnLst>
                          </p:cTn>
                        </p:par>
                      </p:childTnLst>
                    </p:cTn>
                  </p:par>
                  <p:par>
                    <p:cTn id="17" fill="hold">
                      <p:stCondLst>
                        <p:cond delay="indefinite"/>
                      </p:stCondLst>
                      <p:childTnLst>
                        <p:par>
                          <p:cTn id="18" fill="hold">
                            <p:stCondLst>
                              <p:cond delay="0"/>
                            </p:stCondLst>
                            <p:childTnLst>
                              <p:par>
                                <p:cTn id="19" presetID="53" presetClass="entr" presetSubtype="16" fill="hold" grpId="0" nodeType="clickEffect">
                                  <p:stCondLst>
                                    <p:cond delay="0"/>
                                  </p:stCondLst>
                                  <p:childTnLst>
                                    <p:set>
                                      <p:cBhvr>
                                        <p:cTn id="20" dur="1" fill="hold">
                                          <p:stCondLst>
                                            <p:cond delay="0"/>
                                          </p:stCondLst>
                                        </p:cTn>
                                        <p:tgtEl>
                                          <p:spTgt spid="3">
                                            <p:txEl>
                                              <p:pRg st="2" end="2"/>
                                            </p:txEl>
                                          </p:spTgt>
                                        </p:tgtEl>
                                        <p:attrNameLst>
                                          <p:attrName>style.visibility</p:attrName>
                                        </p:attrNameLst>
                                      </p:cBhvr>
                                      <p:to>
                                        <p:strVal val="visible"/>
                                      </p:to>
                                    </p:set>
                                    <p:anim calcmode="lin" valueType="num">
                                      <p:cBhvr>
                                        <p:cTn id="21" dur="500" fill="hold"/>
                                        <p:tgtEl>
                                          <p:spTgt spid="3">
                                            <p:txEl>
                                              <p:pRg st="2" end="2"/>
                                            </p:txEl>
                                          </p:spTgt>
                                        </p:tgtEl>
                                        <p:attrNameLst>
                                          <p:attrName>ppt_w</p:attrName>
                                        </p:attrNameLst>
                                      </p:cBhvr>
                                      <p:tavLst>
                                        <p:tav tm="0">
                                          <p:val>
                                            <p:fltVal val="0"/>
                                          </p:val>
                                        </p:tav>
                                        <p:tav tm="100000">
                                          <p:val>
                                            <p:strVal val="#ppt_w"/>
                                          </p:val>
                                        </p:tav>
                                      </p:tavLst>
                                    </p:anim>
                                    <p:anim calcmode="lin" valueType="num">
                                      <p:cBhvr>
                                        <p:cTn id="22" dur="500" fill="hold"/>
                                        <p:tgtEl>
                                          <p:spTgt spid="3">
                                            <p:txEl>
                                              <p:pRg st="2" end="2"/>
                                            </p:txEl>
                                          </p:spTgt>
                                        </p:tgtEl>
                                        <p:attrNameLst>
                                          <p:attrName>ppt_h</p:attrName>
                                        </p:attrNameLst>
                                      </p:cBhvr>
                                      <p:tavLst>
                                        <p:tav tm="0">
                                          <p:val>
                                            <p:fltVal val="0"/>
                                          </p:val>
                                        </p:tav>
                                        <p:tav tm="100000">
                                          <p:val>
                                            <p:strVal val="#ppt_h"/>
                                          </p:val>
                                        </p:tav>
                                      </p:tavLst>
                                    </p:anim>
                                    <p:animEffect transition="in" filter="fade">
                                      <p:cBhvr>
                                        <p:cTn id="23" dur="500"/>
                                        <p:tgtEl>
                                          <p:spTgt spid="3">
                                            <p:txEl>
                                              <p:pRg st="2" end="2"/>
                                            </p:txEl>
                                          </p:spTgt>
                                        </p:tgtEl>
                                      </p:cBhvr>
                                    </p:animEffect>
                                  </p:childTnLst>
                                </p:cTn>
                              </p:par>
                            </p:childTnLst>
                          </p:cTn>
                        </p:par>
                      </p:childTnLst>
                    </p:cTn>
                  </p:par>
                  <p:par>
                    <p:cTn id="24" fill="hold">
                      <p:stCondLst>
                        <p:cond delay="indefinite"/>
                      </p:stCondLst>
                      <p:childTnLst>
                        <p:par>
                          <p:cTn id="25" fill="hold">
                            <p:stCondLst>
                              <p:cond delay="0"/>
                            </p:stCondLst>
                            <p:childTnLst>
                              <p:par>
                                <p:cTn id="26" presetID="53" presetClass="entr" presetSubtype="16" fill="hold" grpId="0" nodeType="clickEffect">
                                  <p:stCondLst>
                                    <p:cond delay="0"/>
                                  </p:stCondLst>
                                  <p:childTnLst>
                                    <p:set>
                                      <p:cBhvr>
                                        <p:cTn id="27" dur="1" fill="hold">
                                          <p:stCondLst>
                                            <p:cond delay="0"/>
                                          </p:stCondLst>
                                        </p:cTn>
                                        <p:tgtEl>
                                          <p:spTgt spid="3">
                                            <p:txEl>
                                              <p:pRg st="3" end="3"/>
                                            </p:txEl>
                                          </p:spTgt>
                                        </p:tgtEl>
                                        <p:attrNameLst>
                                          <p:attrName>style.visibility</p:attrName>
                                        </p:attrNameLst>
                                      </p:cBhvr>
                                      <p:to>
                                        <p:strVal val="visible"/>
                                      </p:to>
                                    </p:set>
                                    <p:anim calcmode="lin" valueType="num">
                                      <p:cBhvr>
                                        <p:cTn id="28" dur="500" fill="hold"/>
                                        <p:tgtEl>
                                          <p:spTgt spid="3">
                                            <p:txEl>
                                              <p:pRg st="3" end="3"/>
                                            </p:txEl>
                                          </p:spTgt>
                                        </p:tgtEl>
                                        <p:attrNameLst>
                                          <p:attrName>ppt_w</p:attrName>
                                        </p:attrNameLst>
                                      </p:cBhvr>
                                      <p:tavLst>
                                        <p:tav tm="0">
                                          <p:val>
                                            <p:fltVal val="0"/>
                                          </p:val>
                                        </p:tav>
                                        <p:tav tm="100000">
                                          <p:val>
                                            <p:strVal val="#ppt_w"/>
                                          </p:val>
                                        </p:tav>
                                      </p:tavLst>
                                    </p:anim>
                                    <p:anim calcmode="lin" valueType="num">
                                      <p:cBhvr>
                                        <p:cTn id="29" dur="500" fill="hold"/>
                                        <p:tgtEl>
                                          <p:spTgt spid="3">
                                            <p:txEl>
                                              <p:pRg st="3" end="3"/>
                                            </p:txEl>
                                          </p:spTgt>
                                        </p:tgtEl>
                                        <p:attrNameLst>
                                          <p:attrName>ppt_h</p:attrName>
                                        </p:attrNameLst>
                                      </p:cBhvr>
                                      <p:tavLst>
                                        <p:tav tm="0">
                                          <p:val>
                                            <p:fltVal val="0"/>
                                          </p:val>
                                        </p:tav>
                                        <p:tav tm="100000">
                                          <p:val>
                                            <p:strVal val="#ppt_h"/>
                                          </p:val>
                                        </p:tav>
                                      </p:tavLst>
                                    </p:anim>
                                    <p:animEffect transition="in" filter="fade">
                                      <p:cBhvr>
                                        <p:cTn id="30" dur="500"/>
                                        <p:tgtEl>
                                          <p:spTgt spid="3">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4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solidFill>
                  <a:srgbClr val="FF0000"/>
                </a:solidFill>
              </a:rPr>
              <a:t>Kingdom Came In AD 70</a:t>
            </a:r>
            <a:endParaRPr lang="en-US" dirty="0">
              <a:solidFill>
                <a:srgbClr val="FF0000"/>
              </a:solidFill>
            </a:endParaRPr>
          </a:p>
        </p:txBody>
      </p:sp>
      <p:sp>
        <p:nvSpPr>
          <p:cNvPr id="3" name="Content Placeholder 2"/>
          <p:cNvSpPr>
            <a:spLocks noGrp="1"/>
          </p:cNvSpPr>
          <p:nvPr>
            <p:ph idx="1"/>
          </p:nvPr>
        </p:nvSpPr>
        <p:spPr/>
        <p:txBody>
          <a:bodyPr/>
          <a:lstStyle/>
          <a:p>
            <a:pPr marL="457200" indent="-457200">
              <a:spcBef>
                <a:spcPts val="0"/>
              </a:spcBef>
              <a:spcAft>
                <a:spcPts val="2400"/>
              </a:spcAft>
            </a:pPr>
            <a:r>
              <a:rPr lang="en-US" sz="2800" b="1" dirty="0"/>
              <a:t>Mt 16:27–28</a:t>
            </a:r>
            <a:r>
              <a:rPr lang="en-US" sz="2800" b="1" dirty="0" smtClean="0"/>
              <a:t>:</a:t>
            </a:r>
            <a:r>
              <a:rPr lang="en-US" sz="2800" dirty="0" smtClean="0"/>
              <a:t>  </a:t>
            </a:r>
            <a:r>
              <a:rPr lang="en-US" sz="2800" baseline="30000" dirty="0" smtClean="0"/>
              <a:t>27</a:t>
            </a:r>
            <a:r>
              <a:rPr lang="en-US" sz="2800" dirty="0" smtClean="0"/>
              <a:t> </a:t>
            </a:r>
            <a:r>
              <a:rPr lang="en-US" sz="2800" dirty="0"/>
              <a:t>For the Son of Man will </a:t>
            </a:r>
            <a:r>
              <a:rPr lang="en-US" sz="2800" b="1" dirty="0">
                <a:solidFill>
                  <a:srgbClr val="FFFF00"/>
                </a:solidFill>
              </a:rPr>
              <a:t>come</a:t>
            </a:r>
            <a:r>
              <a:rPr lang="en-US" sz="2800" dirty="0"/>
              <a:t> in the glory of His Father with His </a:t>
            </a:r>
            <a:r>
              <a:rPr lang="en-US" sz="2800" b="1" dirty="0">
                <a:solidFill>
                  <a:srgbClr val="FFFF00"/>
                </a:solidFill>
              </a:rPr>
              <a:t>angels</a:t>
            </a:r>
            <a:r>
              <a:rPr lang="en-US" sz="2800" dirty="0"/>
              <a:t>, and then He will </a:t>
            </a:r>
            <a:r>
              <a:rPr lang="en-US" sz="2800" b="1" dirty="0">
                <a:solidFill>
                  <a:srgbClr val="FFFF00"/>
                </a:solidFill>
              </a:rPr>
              <a:t>reward</a:t>
            </a:r>
            <a:r>
              <a:rPr lang="en-US" sz="2800" dirty="0"/>
              <a:t> each according to his works. </a:t>
            </a:r>
            <a:r>
              <a:rPr lang="en-US" sz="2800" baseline="30000" dirty="0"/>
              <a:t>28</a:t>
            </a:r>
            <a:r>
              <a:rPr lang="en-US" sz="2800" dirty="0"/>
              <a:t> Assuredly, I say to you, there are some standing here who shall not taste death till they see the Son of Man </a:t>
            </a:r>
            <a:r>
              <a:rPr lang="en-US" sz="2800" b="1" dirty="0">
                <a:solidFill>
                  <a:srgbClr val="FFFF00"/>
                </a:solidFill>
              </a:rPr>
              <a:t>coming in His kingdom</a:t>
            </a:r>
            <a:r>
              <a:rPr lang="en-US" sz="2800" dirty="0" smtClean="0"/>
              <a:t>.”</a:t>
            </a:r>
          </a:p>
          <a:p>
            <a:pPr marL="457200" indent="-457200">
              <a:spcBef>
                <a:spcPts val="0"/>
              </a:spcBef>
              <a:spcAft>
                <a:spcPts val="2400"/>
              </a:spcAft>
            </a:pPr>
            <a:r>
              <a:rPr lang="en-US" sz="2800" b="1" dirty="0">
                <a:effectLst/>
              </a:rPr>
              <a:t>Lk 21:31</a:t>
            </a:r>
            <a:r>
              <a:rPr lang="en-US" sz="2800" b="1" dirty="0" smtClean="0">
                <a:effectLst/>
              </a:rPr>
              <a:t>:</a:t>
            </a:r>
            <a:r>
              <a:rPr lang="en-US" sz="2800" dirty="0" smtClean="0">
                <a:effectLst/>
              </a:rPr>
              <a:t>  </a:t>
            </a:r>
            <a:r>
              <a:rPr lang="en-US" sz="2800" baseline="30000" dirty="0" smtClean="0">
                <a:effectLst/>
              </a:rPr>
              <a:t>31</a:t>
            </a:r>
            <a:r>
              <a:rPr lang="en-US" sz="2800" dirty="0" smtClean="0">
                <a:effectLst/>
              </a:rPr>
              <a:t> </a:t>
            </a:r>
            <a:r>
              <a:rPr lang="en-US" sz="2800" dirty="0">
                <a:effectLst/>
              </a:rPr>
              <a:t>So you also, when you see these things happening, know that </a:t>
            </a:r>
            <a:r>
              <a:rPr lang="en-US" sz="2800" b="1" dirty="0">
                <a:solidFill>
                  <a:srgbClr val="FFFF00"/>
                </a:solidFill>
              </a:rPr>
              <a:t>the kingdom of God is near</a:t>
            </a:r>
            <a:r>
              <a:rPr lang="en-US" sz="2800" dirty="0" smtClean="0">
                <a:effectLst/>
              </a:rPr>
              <a:t>.</a:t>
            </a:r>
            <a:endParaRPr lang="en-US" sz="2800" dirty="0"/>
          </a:p>
          <a:p>
            <a:endParaRPr lang="en-US" dirty="0"/>
          </a:p>
        </p:txBody>
      </p:sp>
      <p:sp>
        <p:nvSpPr>
          <p:cNvPr id="4" name="Slide Number Placeholder 3"/>
          <p:cNvSpPr>
            <a:spLocks noGrp="1"/>
          </p:cNvSpPr>
          <p:nvPr>
            <p:ph type="sldNum" sz="quarter" idx="12"/>
          </p:nvPr>
        </p:nvSpPr>
        <p:spPr/>
        <p:txBody>
          <a:bodyPr/>
          <a:lstStyle/>
          <a:p>
            <a:pPr>
              <a:defRPr/>
            </a:pPr>
            <a:fld id="{A4F3638C-56A7-4D86-A7E5-624150A63992}" type="slidenum">
              <a:rPr lang="en-US" smtClean="0">
                <a:solidFill>
                  <a:prstClr val="white"/>
                </a:solidFill>
              </a:rPr>
              <a:pPr>
                <a:defRPr/>
              </a:pPr>
              <a:t>448</a:t>
            </a:fld>
            <a:endParaRPr lang="en-US">
              <a:solidFill>
                <a:prstClr val="white"/>
              </a:solidFill>
            </a:endParaRPr>
          </a:p>
        </p:txBody>
      </p:sp>
      <p:sp>
        <p:nvSpPr>
          <p:cNvPr id="5" name="Footer Placeholder 4"/>
          <p:cNvSpPr>
            <a:spLocks noGrp="1"/>
          </p:cNvSpPr>
          <p:nvPr>
            <p:ph type="ftr" sz="quarter" idx="11"/>
          </p:nvPr>
        </p:nvSpPr>
        <p:spPr/>
        <p:txBody>
          <a:bodyPr/>
          <a:lstStyle/>
          <a:p>
            <a:pPr>
              <a:defRPr/>
            </a:pPr>
            <a:r>
              <a:rPr lang="en-US" smtClean="0">
                <a:solidFill>
                  <a:prstClr val="white"/>
                </a:solidFill>
              </a:rPr>
              <a:t>Kevin Kay</a:t>
            </a:r>
            <a:endParaRPr lang="en-US">
              <a:solidFill>
                <a:prstClr val="white"/>
              </a:solidFill>
            </a:endParaRPr>
          </a:p>
        </p:txBody>
      </p:sp>
    </p:spTree>
    <p:extLst>
      <p:ext uri="{BB962C8B-B14F-4D97-AF65-F5344CB8AC3E}">
        <p14:creationId xmlns:p14="http://schemas.microsoft.com/office/powerpoint/2010/main" val="2740834562"/>
      </p:ext>
    </p:extLst>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par>
    </p:tnLst>
  </p:timing>
</p:sld>
</file>

<file path=ppt/slides/slide4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defRPr/>
            </a:pPr>
            <a:r>
              <a:rPr lang="en-US" dirty="0" smtClean="0">
                <a:solidFill>
                  <a:srgbClr val="FF0000"/>
                </a:solidFill>
              </a:rPr>
              <a:t>Son Coming </a:t>
            </a:r>
            <a:r>
              <a:rPr lang="en-US" dirty="0">
                <a:solidFill>
                  <a:srgbClr val="FF0000"/>
                </a:solidFill>
              </a:rPr>
              <a:t>In Kingdom</a:t>
            </a:r>
            <a:endParaRPr lang="en-US" sz="3000" dirty="0">
              <a:solidFill>
                <a:srgbClr val="FF0000"/>
              </a:solidFill>
              <a:latin typeface="+mn-lt"/>
            </a:endParaRPr>
          </a:p>
        </p:txBody>
      </p:sp>
      <p:graphicFrame>
        <p:nvGraphicFramePr>
          <p:cNvPr id="9" name="Content Placeholder 8"/>
          <p:cNvGraphicFramePr>
            <a:graphicFrameLocks noGrp="1"/>
          </p:cNvGraphicFramePr>
          <p:nvPr>
            <p:ph idx="1"/>
            <p:extLst>
              <p:ext uri="{D42A27DB-BD31-4B8C-83A1-F6EECF244321}">
                <p14:modId xmlns:p14="http://schemas.microsoft.com/office/powerpoint/2010/main" val="893197118"/>
              </p:ext>
            </p:extLst>
          </p:nvPr>
        </p:nvGraphicFramePr>
        <p:xfrm>
          <a:off x="762000" y="1524000"/>
          <a:ext cx="7696200" cy="4465590"/>
        </p:xfrm>
        <a:graphic>
          <a:graphicData uri="http://schemas.openxmlformats.org/drawingml/2006/table">
            <a:tbl>
              <a:tblPr firstRow="1" bandRow="1">
                <a:tableStyleId>{5C22544A-7EE6-4342-B048-85BDC9FD1C3A}</a:tableStyleId>
              </a:tblPr>
              <a:tblGrid>
                <a:gridCol w="2565400"/>
                <a:gridCol w="2565400"/>
                <a:gridCol w="2565400"/>
              </a:tblGrid>
              <a:tr h="472476">
                <a:tc>
                  <a:txBody>
                    <a:bodyPr/>
                    <a:lstStyle/>
                    <a:p>
                      <a:pPr algn="ctr"/>
                      <a:r>
                        <a:rPr lang="en-US" sz="2500" dirty="0"/>
                        <a:t>Mt. 16:27-28</a:t>
                      </a:r>
                    </a:p>
                  </a:txBody>
                  <a:tcPr marT="45723" marB="45723" anchor="ctr"/>
                </a:tc>
                <a:tc>
                  <a:txBody>
                    <a:bodyPr/>
                    <a:lstStyle/>
                    <a:p>
                      <a:pPr algn="ctr"/>
                      <a:r>
                        <a:rPr lang="en-US" sz="2500" dirty="0"/>
                        <a:t>Mk. 8:38-9:1</a:t>
                      </a:r>
                    </a:p>
                  </a:txBody>
                  <a:tcPr marT="45723" marB="45723" anchor="ctr"/>
                </a:tc>
                <a:tc>
                  <a:txBody>
                    <a:bodyPr/>
                    <a:lstStyle/>
                    <a:p>
                      <a:pPr algn="ctr"/>
                      <a:r>
                        <a:rPr lang="en-US" sz="2500" dirty="0"/>
                        <a:t>Lk. 9:26-17</a:t>
                      </a:r>
                    </a:p>
                  </a:txBody>
                  <a:tcPr marT="45723" marB="45723" anchor="ctr"/>
                </a:tc>
              </a:tr>
              <a:tr h="396270">
                <a:tc>
                  <a:txBody>
                    <a:bodyPr/>
                    <a:lstStyle/>
                    <a:p>
                      <a:pPr algn="ctr"/>
                      <a:r>
                        <a:rPr lang="en-US" sz="2000" b="0" dirty="0">
                          <a:latin typeface="+mj-lt"/>
                        </a:rPr>
                        <a:t>Son of Man</a:t>
                      </a:r>
                    </a:p>
                  </a:txBody>
                  <a:tcPr marT="45723" marB="45723" anchor="ctr"/>
                </a:tc>
                <a:tc>
                  <a:txBody>
                    <a:bodyPr/>
                    <a:lstStyle/>
                    <a:p>
                      <a:pPr marL="0" algn="ctr" defTabSz="914400" rtl="0" eaLnBrk="1" latinLnBrk="0" hangingPunct="1"/>
                      <a:r>
                        <a:rPr lang="en-US" sz="2000" b="0" kern="1200" dirty="0">
                          <a:solidFill>
                            <a:schemeClr val="dk1"/>
                          </a:solidFill>
                          <a:latin typeface="+mj-lt"/>
                          <a:ea typeface="+mn-ea"/>
                          <a:cs typeface="+mn-cs"/>
                        </a:rPr>
                        <a:t>Son of Man</a:t>
                      </a:r>
                    </a:p>
                  </a:txBody>
                  <a:tcPr marT="45723" marB="45723" anchor="ctr"/>
                </a:tc>
                <a:tc>
                  <a:txBody>
                    <a:bodyPr/>
                    <a:lstStyle/>
                    <a:p>
                      <a:pPr marL="0" algn="ctr" defTabSz="914400" rtl="0" eaLnBrk="1" latinLnBrk="0" hangingPunct="1"/>
                      <a:r>
                        <a:rPr lang="en-US" sz="2000" b="0" kern="1200" dirty="0">
                          <a:solidFill>
                            <a:schemeClr val="dk1"/>
                          </a:solidFill>
                          <a:latin typeface="+mj-lt"/>
                          <a:ea typeface="+mn-ea"/>
                          <a:cs typeface="+mn-cs"/>
                        </a:rPr>
                        <a:t>Son of Man</a:t>
                      </a:r>
                    </a:p>
                  </a:txBody>
                  <a:tcPr marT="45723" marB="45723" anchor="ctr"/>
                </a:tc>
              </a:tr>
              <a:tr h="701094">
                <a:tc>
                  <a:txBody>
                    <a:bodyPr/>
                    <a:lstStyle/>
                    <a:p>
                      <a:pPr marL="0" algn="ctr" defTabSz="914400" rtl="0" eaLnBrk="1" latinLnBrk="0" hangingPunct="1"/>
                      <a:r>
                        <a:rPr lang="en-US" sz="2000" dirty="0"/>
                        <a:t>Comes</a:t>
                      </a:r>
                      <a:r>
                        <a:rPr lang="en-US" sz="2000" baseline="0" dirty="0"/>
                        <a:t> in </a:t>
                      </a:r>
                      <a:r>
                        <a:rPr lang="en-US" sz="2000" b="0" kern="1200" dirty="0" smtClean="0">
                          <a:solidFill>
                            <a:schemeClr val="dk1"/>
                          </a:solidFill>
                          <a:latin typeface="+mj-lt"/>
                          <a:ea typeface="+mn-ea"/>
                          <a:cs typeface="+mn-cs"/>
                        </a:rPr>
                        <a:t>glory</a:t>
                      </a:r>
                      <a:br>
                        <a:rPr lang="en-US" sz="2000" b="0" kern="1200" dirty="0" smtClean="0">
                          <a:solidFill>
                            <a:schemeClr val="dk1"/>
                          </a:solidFill>
                          <a:latin typeface="+mj-lt"/>
                          <a:ea typeface="+mn-ea"/>
                          <a:cs typeface="+mn-cs"/>
                        </a:rPr>
                      </a:br>
                      <a:r>
                        <a:rPr lang="en-US" sz="2000" b="0" kern="1200" dirty="0" smtClean="0">
                          <a:solidFill>
                            <a:schemeClr val="dk1"/>
                          </a:solidFill>
                          <a:latin typeface="+mj-lt"/>
                          <a:ea typeface="+mn-ea"/>
                          <a:cs typeface="+mn-cs"/>
                        </a:rPr>
                        <a:t>of </a:t>
                      </a:r>
                      <a:r>
                        <a:rPr lang="en-US" sz="2000" b="0" kern="1200" dirty="0">
                          <a:solidFill>
                            <a:schemeClr val="dk1"/>
                          </a:solidFill>
                          <a:latin typeface="+mj-lt"/>
                          <a:ea typeface="+mn-ea"/>
                          <a:cs typeface="+mn-cs"/>
                        </a:rPr>
                        <a:t>Father</a:t>
                      </a:r>
                    </a:p>
                  </a:txBody>
                  <a:tcPr marT="45723" marB="45723" anchor="ct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2000" dirty="0"/>
                        <a:t>Comes</a:t>
                      </a:r>
                      <a:r>
                        <a:rPr lang="en-US" sz="2000" baseline="0" dirty="0"/>
                        <a:t> in </a:t>
                      </a:r>
                      <a:r>
                        <a:rPr lang="en-US" sz="2000" b="0" kern="1200" dirty="0" smtClean="0">
                          <a:solidFill>
                            <a:schemeClr val="dk1"/>
                          </a:solidFill>
                          <a:latin typeface="+mj-lt"/>
                          <a:ea typeface="+mn-ea"/>
                          <a:cs typeface="+mn-cs"/>
                        </a:rPr>
                        <a:t>glory</a:t>
                      </a:r>
                      <a:br>
                        <a:rPr lang="en-US" sz="2000" b="0" kern="1200" dirty="0" smtClean="0">
                          <a:solidFill>
                            <a:schemeClr val="dk1"/>
                          </a:solidFill>
                          <a:latin typeface="+mj-lt"/>
                          <a:ea typeface="+mn-ea"/>
                          <a:cs typeface="+mn-cs"/>
                        </a:rPr>
                      </a:br>
                      <a:r>
                        <a:rPr lang="en-US" sz="2000" b="0" kern="1200" dirty="0" smtClean="0">
                          <a:solidFill>
                            <a:schemeClr val="dk1"/>
                          </a:solidFill>
                          <a:latin typeface="+mj-lt"/>
                          <a:ea typeface="+mn-ea"/>
                          <a:cs typeface="+mn-cs"/>
                        </a:rPr>
                        <a:t>of </a:t>
                      </a:r>
                      <a:r>
                        <a:rPr lang="en-US" sz="2000" b="0" kern="1200" dirty="0">
                          <a:solidFill>
                            <a:schemeClr val="dk1"/>
                          </a:solidFill>
                          <a:latin typeface="+mj-lt"/>
                          <a:ea typeface="+mn-ea"/>
                          <a:cs typeface="+mn-cs"/>
                        </a:rPr>
                        <a:t>Father</a:t>
                      </a:r>
                    </a:p>
                  </a:txBody>
                  <a:tcPr marT="45723" marB="45723" anchor="ctr"/>
                </a:tc>
                <a:tc>
                  <a:txBody>
                    <a:bodyPr/>
                    <a:lstStyle/>
                    <a:p>
                      <a:pPr algn="ctr"/>
                      <a:r>
                        <a:rPr lang="en-US" sz="2000" dirty="0"/>
                        <a:t>Comes in </a:t>
                      </a:r>
                      <a:r>
                        <a:rPr lang="en-US" sz="2000" b="0" kern="1200" dirty="0">
                          <a:solidFill>
                            <a:schemeClr val="dk1"/>
                          </a:solidFill>
                          <a:latin typeface="+mj-lt"/>
                          <a:ea typeface="+mn-ea"/>
                          <a:cs typeface="+mn-cs"/>
                        </a:rPr>
                        <a:t>His own glory</a:t>
                      </a:r>
                      <a:r>
                        <a:rPr lang="en-US" sz="2000" dirty="0"/>
                        <a:t> &amp; </a:t>
                      </a:r>
                      <a:r>
                        <a:rPr lang="en-US" sz="2000" dirty="0" smtClean="0"/>
                        <a:t>Father's</a:t>
                      </a:r>
                      <a:endParaRPr lang="en-US" sz="2000" dirty="0"/>
                    </a:p>
                  </a:txBody>
                  <a:tcPr marT="45723" marB="45723" anchor="ctr"/>
                </a:tc>
              </a:tr>
              <a:tr h="396270">
                <a:tc>
                  <a:txBody>
                    <a:bodyPr/>
                    <a:lstStyle/>
                    <a:p>
                      <a:pPr algn="ctr"/>
                      <a:r>
                        <a:rPr lang="en-US" sz="2000" dirty="0"/>
                        <a:t>With </a:t>
                      </a:r>
                      <a:r>
                        <a:rPr lang="en-US" sz="2000" b="0" kern="1200" dirty="0" smtClean="0">
                          <a:solidFill>
                            <a:schemeClr val="dk1"/>
                          </a:solidFill>
                          <a:latin typeface="+mj-lt"/>
                          <a:ea typeface="+mn-ea"/>
                          <a:cs typeface="+mn-cs"/>
                        </a:rPr>
                        <a:t>His angels</a:t>
                      </a:r>
                      <a:endParaRPr lang="en-US" sz="2000" b="0" kern="1200" dirty="0">
                        <a:solidFill>
                          <a:schemeClr val="dk1"/>
                        </a:solidFill>
                        <a:latin typeface="+mj-lt"/>
                        <a:ea typeface="+mn-ea"/>
                        <a:cs typeface="+mn-cs"/>
                      </a:endParaRPr>
                    </a:p>
                  </a:txBody>
                  <a:tcPr marT="45723" marB="45723" anchor="ctr"/>
                </a:tc>
                <a:tc>
                  <a:txBody>
                    <a:bodyPr/>
                    <a:lstStyle/>
                    <a:p>
                      <a:pPr algn="ctr"/>
                      <a:r>
                        <a:rPr lang="en-US" sz="2000" dirty="0"/>
                        <a:t>With </a:t>
                      </a:r>
                      <a:r>
                        <a:rPr lang="en-US" sz="2000" b="0" kern="1200" dirty="0" smtClean="0">
                          <a:solidFill>
                            <a:schemeClr val="dk1"/>
                          </a:solidFill>
                          <a:latin typeface="+mj-lt"/>
                          <a:ea typeface="+mn-ea"/>
                          <a:cs typeface="+mn-cs"/>
                        </a:rPr>
                        <a:t>holy angels</a:t>
                      </a:r>
                      <a:endParaRPr lang="en-US" sz="2000" b="0" kern="1200" dirty="0">
                        <a:solidFill>
                          <a:schemeClr val="dk1"/>
                        </a:solidFill>
                        <a:latin typeface="+mj-lt"/>
                        <a:ea typeface="+mn-ea"/>
                        <a:cs typeface="+mn-cs"/>
                      </a:endParaRPr>
                    </a:p>
                  </a:txBody>
                  <a:tcPr marT="45723" marB="45723" anchor="ctr"/>
                </a:tc>
                <a:tc>
                  <a:txBody>
                    <a:bodyPr/>
                    <a:lstStyle/>
                    <a:p>
                      <a:pPr algn="ctr"/>
                      <a:r>
                        <a:rPr lang="en-US" sz="2000" b="0" dirty="0"/>
                        <a:t>Of </a:t>
                      </a:r>
                      <a:r>
                        <a:rPr lang="en-US" sz="2000" b="0" kern="1200" dirty="0">
                          <a:solidFill>
                            <a:schemeClr val="dk1"/>
                          </a:solidFill>
                          <a:latin typeface="+mj-lt"/>
                          <a:ea typeface="+mn-ea"/>
                          <a:cs typeface="+mn-cs"/>
                        </a:rPr>
                        <a:t>holy angels</a:t>
                      </a:r>
                    </a:p>
                  </a:txBody>
                  <a:tcPr marT="45723" marB="45723" anchor="ctr"/>
                </a:tc>
              </a:tr>
              <a:tr h="701094">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2000" b="0" kern="1200" dirty="0" smtClean="0">
                          <a:solidFill>
                            <a:schemeClr val="dk1"/>
                          </a:solidFill>
                          <a:latin typeface="+mj-lt"/>
                          <a:ea typeface="+mn-ea"/>
                          <a:cs typeface="+mn-cs"/>
                        </a:rPr>
                        <a:t>Reward</a:t>
                      </a:r>
                      <a:r>
                        <a:rPr lang="en-US" sz="2000" b="1" dirty="0" smtClean="0"/>
                        <a:t> according to works</a:t>
                      </a:r>
                    </a:p>
                  </a:txBody>
                  <a:tcPr marT="45723" marB="45723" anchor="ct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en-US" sz="2000" b="1" dirty="0"/>
                    </a:p>
                  </a:txBody>
                  <a:tcPr marT="45723" marB="45723" anchor="ctr"/>
                </a:tc>
                <a:tc>
                  <a:txBody>
                    <a:bodyPr/>
                    <a:lstStyle/>
                    <a:p>
                      <a:pPr algn="ctr"/>
                      <a:endParaRPr lang="en-US" sz="2000" dirty="0"/>
                    </a:p>
                  </a:txBody>
                  <a:tcPr marT="45723" marB="45723" anchor="ctr"/>
                </a:tc>
              </a:tr>
              <a:tr h="396270">
                <a:tc>
                  <a:txBody>
                    <a:bodyPr/>
                    <a:lstStyle/>
                    <a:p>
                      <a:pPr algn="ctr"/>
                      <a:r>
                        <a:rPr lang="en-US" sz="2000" b="0" kern="1200" dirty="0" smtClean="0">
                          <a:solidFill>
                            <a:schemeClr val="dk1"/>
                          </a:solidFill>
                          <a:latin typeface="+mj-lt"/>
                          <a:ea typeface="+mn-ea"/>
                          <a:cs typeface="+mn-cs"/>
                        </a:rPr>
                        <a:t>Some</a:t>
                      </a:r>
                      <a:r>
                        <a:rPr lang="en-US" sz="2000" dirty="0" smtClean="0"/>
                        <a:t>…here</a:t>
                      </a:r>
                      <a:endParaRPr lang="en-US" sz="2000" dirty="0"/>
                    </a:p>
                  </a:txBody>
                  <a:tcPr marT="45723" marB="45723" anchor="ct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2000" b="0" kern="1200" dirty="0" smtClean="0">
                          <a:solidFill>
                            <a:schemeClr val="dk1"/>
                          </a:solidFill>
                          <a:latin typeface="+mj-lt"/>
                          <a:ea typeface="+mn-ea"/>
                          <a:cs typeface="+mn-cs"/>
                        </a:rPr>
                        <a:t>Some</a:t>
                      </a:r>
                      <a:r>
                        <a:rPr lang="en-US" sz="2000" dirty="0" smtClean="0"/>
                        <a:t>…here</a:t>
                      </a:r>
                      <a:endParaRPr lang="en-US" sz="2000" dirty="0"/>
                    </a:p>
                  </a:txBody>
                  <a:tcPr marT="45723" marB="45723" anchor="ct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2000" b="0" kern="1200" dirty="0" smtClean="0">
                          <a:solidFill>
                            <a:schemeClr val="dk1"/>
                          </a:solidFill>
                          <a:latin typeface="+mj-lt"/>
                          <a:ea typeface="+mn-ea"/>
                          <a:cs typeface="+mn-cs"/>
                        </a:rPr>
                        <a:t>Some</a:t>
                      </a:r>
                      <a:r>
                        <a:rPr lang="en-US" sz="2000" dirty="0" smtClean="0"/>
                        <a:t>…here</a:t>
                      </a:r>
                      <a:endParaRPr lang="en-US" sz="2000" dirty="0"/>
                    </a:p>
                  </a:txBody>
                  <a:tcPr marT="45723" marB="45723" anchor="ctr"/>
                </a:tc>
              </a:tr>
              <a:tr h="396270">
                <a:tc>
                  <a:txBody>
                    <a:bodyPr/>
                    <a:lstStyle/>
                    <a:p>
                      <a:pPr algn="ctr"/>
                      <a:r>
                        <a:rPr lang="en-US" sz="2000" b="1" dirty="0"/>
                        <a:t>Not taste </a:t>
                      </a:r>
                      <a:r>
                        <a:rPr lang="en-US" sz="2000" b="0" kern="1200" dirty="0">
                          <a:solidFill>
                            <a:schemeClr val="dk1"/>
                          </a:solidFill>
                          <a:latin typeface="+mj-lt"/>
                          <a:ea typeface="+mn-ea"/>
                          <a:cs typeface="+mn-cs"/>
                        </a:rPr>
                        <a:t>death</a:t>
                      </a:r>
                    </a:p>
                  </a:txBody>
                  <a:tcPr marT="45723" marB="45723" anchor="ct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2000" b="1" dirty="0"/>
                        <a:t>Not taste </a:t>
                      </a:r>
                      <a:r>
                        <a:rPr lang="en-US" sz="2000" b="0" kern="1200" dirty="0">
                          <a:solidFill>
                            <a:schemeClr val="dk1"/>
                          </a:solidFill>
                          <a:latin typeface="+mj-lt"/>
                          <a:ea typeface="+mn-ea"/>
                          <a:cs typeface="+mn-cs"/>
                        </a:rPr>
                        <a:t>death</a:t>
                      </a:r>
                    </a:p>
                  </a:txBody>
                  <a:tcPr marT="45723" marB="45723" anchor="ct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2000" b="1" dirty="0"/>
                        <a:t>Not taste </a:t>
                      </a:r>
                      <a:r>
                        <a:rPr lang="en-US" sz="2000" b="0" kern="1200" dirty="0">
                          <a:solidFill>
                            <a:schemeClr val="dk1"/>
                          </a:solidFill>
                          <a:latin typeface="+mj-lt"/>
                          <a:ea typeface="+mn-ea"/>
                          <a:cs typeface="+mn-cs"/>
                        </a:rPr>
                        <a:t>death</a:t>
                      </a:r>
                    </a:p>
                  </a:txBody>
                  <a:tcPr marT="45723" marB="45723" anchor="ctr"/>
                </a:tc>
              </a:tr>
              <a:tr h="701094">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2000" dirty="0" smtClean="0"/>
                        <a:t>See </a:t>
                      </a:r>
                      <a:r>
                        <a:rPr lang="en-US" sz="2000" b="0" kern="1200" dirty="0" smtClean="0">
                          <a:solidFill>
                            <a:schemeClr val="dk1"/>
                          </a:solidFill>
                          <a:latin typeface="+mj-lt"/>
                          <a:ea typeface="+mn-ea"/>
                          <a:cs typeface="+mn-cs"/>
                        </a:rPr>
                        <a:t>Son of Man coming in kingdom</a:t>
                      </a:r>
                    </a:p>
                  </a:txBody>
                  <a:tcPr marT="45723" marB="45723" anchor="ct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2000" dirty="0" smtClean="0"/>
                        <a:t>See </a:t>
                      </a:r>
                      <a:r>
                        <a:rPr lang="en-US" sz="2000" b="0" kern="1200" dirty="0" smtClean="0">
                          <a:solidFill>
                            <a:schemeClr val="dk1"/>
                          </a:solidFill>
                          <a:latin typeface="+mj-lt"/>
                          <a:ea typeface="+mn-ea"/>
                          <a:cs typeface="+mn-cs"/>
                        </a:rPr>
                        <a:t>kingdom of God present with power</a:t>
                      </a:r>
                    </a:p>
                  </a:txBody>
                  <a:tcPr marT="45723" marB="45723" anchor="ctr"/>
                </a:tc>
                <a:tc>
                  <a:txBody>
                    <a:bodyPr/>
                    <a:lstStyle/>
                    <a:p>
                      <a:pPr marL="0" algn="ctr" defTabSz="914400" rtl="0" eaLnBrk="1" latinLnBrk="0" hangingPunct="1"/>
                      <a:r>
                        <a:rPr lang="en-US" sz="2000" dirty="0"/>
                        <a:t>See</a:t>
                      </a:r>
                      <a:r>
                        <a:rPr lang="en-US" sz="2000" baseline="0" dirty="0"/>
                        <a:t> </a:t>
                      </a:r>
                      <a:r>
                        <a:rPr lang="en-US" sz="2000" b="0" kern="1200" dirty="0" smtClean="0">
                          <a:solidFill>
                            <a:schemeClr val="dk1"/>
                          </a:solidFill>
                          <a:latin typeface="+mj-lt"/>
                          <a:ea typeface="+mn-ea"/>
                          <a:cs typeface="+mn-cs"/>
                        </a:rPr>
                        <a:t>kingdom</a:t>
                      </a:r>
                      <a:br>
                        <a:rPr lang="en-US" sz="2000" b="0" kern="1200" dirty="0" smtClean="0">
                          <a:solidFill>
                            <a:schemeClr val="dk1"/>
                          </a:solidFill>
                          <a:latin typeface="+mj-lt"/>
                          <a:ea typeface="+mn-ea"/>
                          <a:cs typeface="+mn-cs"/>
                        </a:rPr>
                      </a:br>
                      <a:r>
                        <a:rPr lang="en-US" sz="2000" b="0" kern="1200" dirty="0" smtClean="0">
                          <a:solidFill>
                            <a:schemeClr val="dk1"/>
                          </a:solidFill>
                          <a:latin typeface="+mj-lt"/>
                          <a:ea typeface="+mn-ea"/>
                          <a:cs typeface="+mn-cs"/>
                        </a:rPr>
                        <a:t>of </a:t>
                      </a:r>
                      <a:r>
                        <a:rPr lang="en-US" sz="2000" b="0" kern="1200" dirty="0">
                          <a:solidFill>
                            <a:schemeClr val="dk1"/>
                          </a:solidFill>
                          <a:latin typeface="+mj-lt"/>
                          <a:ea typeface="+mn-ea"/>
                          <a:cs typeface="+mn-cs"/>
                        </a:rPr>
                        <a:t>God</a:t>
                      </a:r>
                    </a:p>
                  </a:txBody>
                  <a:tcPr marT="45723" marB="45723" anchor="ctr"/>
                </a:tc>
              </a:tr>
            </a:tbl>
          </a:graphicData>
        </a:graphic>
      </p:graphicFrame>
      <p:sp>
        <p:nvSpPr>
          <p:cNvPr id="4" name="Slide Number Placeholder 3"/>
          <p:cNvSpPr>
            <a:spLocks noGrp="1"/>
          </p:cNvSpPr>
          <p:nvPr>
            <p:ph type="sldNum" sz="quarter" idx="12"/>
          </p:nvPr>
        </p:nvSpPr>
        <p:spPr/>
        <p:txBody>
          <a:bodyPr/>
          <a:lstStyle/>
          <a:p>
            <a:pPr>
              <a:defRPr/>
            </a:pPr>
            <a:fld id="{D826527F-D992-483B-B8C6-360DA2E03280}" type="slidenum">
              <a:rPr lang="en-US">
                <a:solidFill>
                  <a:srgbClr val="FFFFFF"/>
                </a:solidFill>
              </a:rPr>
              <a:pPr>
                <a:defRPr/>
              </a:pPr>
              <a:t>449</a:t>
            </a:fld>
            <a:endParaRPr lang="en-US">
              <a:solidFill>
                <a:srgbClr val="FFFFFF"/>
              </a:solidFill>
            </a:endParaRPr>
          </a:p>
        </p:txBody>
      </p:sp>
      <p:sp>
        <p:nvSpPr>
          <p:cNvPr id="5" name="Footer Placeholder 4"/>
          <p:cNvSpPr>
            <a:spLocks noGrp="1"/>
          </p:cNvSpPr>
          <p:nvPr>
            <p:ph type="ftr" sz="quarter" idx="11"/>
          </p:nvPr>
        </p:nvSpPr>
        <p:spPr/>
        <p:txBody>
          <a:bodyPr/>
          <a:lstStyle/>
          <a:p>
            <a:pPr>
              <a:defRPr/>
            </a:pPr>
            <a:r>
              <a:rPr lang="en-US" dirty="0" smtClean="0">
                <a:solidFill>
                  <a:prstClr val="white"/>
                </a:solidFill>
              </a:rPr>
              <a:t>Kevin Kay</a:t>
            </a:r>
            <a:endParaRPr lang="en-US" dirty="0">
              <a:solidFill>
                <a:prstClr val="white"/>
              </a:solidFill>
            </a:endParaRPr>
          </a:p>
        </p:txBody>
      </p:sp>
      <p:sp>
        <p:nvSpPr>
          <p:cNvPr id="3" name="Rounded Rectangular Callout 2"/>
          <p:cNvSpPr/>
          <p:nvPr/>
        </p:nvSpPr>
        <p:spPr bwMode="auto">
          <a:xfrm>
            <a:off x="990600" y="1981200"/>
            <a:ext cx="4343400" cy="533400"/>
          </a:xfrm>
          <a:prstGeom prst="wedgeRoundRectCallout">
            <a:avLst>
              <a:gd name="adj1" fmla="val -37969"/>
              <a:gd name="adj2" fmla="val 238215"/>
              <a:gd name="adj3" fmla="val 16667"/>
            </a:avLst>
          </a:prstGeom>
          <a:solidFill>
            <a:srgbClr val="C00000"/>
          </a:solidFill>
          <a:ln w="9525" cap="flat" cmpd="sng" algn="ctr">
            <a:noFill/>
            <a:prstDash val="solid"/>
            <a:round/>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91440" tIns="45720" rIns="91440" bIns="45720" numCol="1" rtlCol="0" anchor="ctr" anchorCtr="0" compatLnSpc="1">
            <a:prstTxWarp prst="textNoShape">
              <a:avLst/>
            </a:prstTxWarp>
          </a:bodyPr>
          <a:lstStyle/>
          <a:p>
            <a:pPr eaLnBrk="0" hangingPunct="0"/>
            <a:r>
              <a:rPr lang="en-US" sz="2500" dirty="0" smtClean="0">
                <a:solidFill>
                  <a:prstClr val="white"/>
                </a:solidFill>
                <a:latin typeface="Arial" charset="0"/>
              </a:rPr>
              <a:t>What reward at Pentecost?</a:t>
            </a:r>
          </a:p>
        </p:txBody>
      </p:sp>
      <p:sp>
        <p:nvSpPr>
          <p:cNvPr id="7" name="Rounded Rectangular Callout 6"/>
          <p:cNvSpPr/>
          <p:nvPr/>
        </p:nvSpPr>
        <p:spPr bwMode="auto">
          <a:xfrm>
            <a:off x="4800600" y="2846070"/>
            <a:ext cx="4343400" cy="533400"/>
          </a:xfrm>
          <a:prstGeom prst="wedgeRoundRectCallout">
            <a:avLst>
              <a:gd name="adj1" fmla="val -7705"/>
              <a:gd name="adj2" fmla="val 206072"/>
              <a:gd name="adj3" fmla="val 16667"/>
            </a:avLst>
          </a:prstGeom>
          <a:solidFill>
            <a:srgbClr val="C00000"/>
          </a:solidFill>
          <a:ln w="9525" cap="flat" cmpd="sng" algn="ctr">
            <a:noFill/>
            <a:prstDash val="solid"/>
            <a:round/>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91440" tIns="45720" rIns="91440" bIns="45720" numCol="1" rtlCol="0" anchor="ctr" anchorCtr="0" compatLnSpc="1">
            <a:prstTxWarp prst="textNoShape">
              <a:avLst/>
            </a:prstTxWarp>
          </a:bodyPr>
          <a:lstStyle/>
          <a:p>
            <a:pPr eaLnBrk="0" hangingPunct="0"/>
            <a:r>
              <a:rPr lang="en-US" sz="2500" dirty="0" smtClean="0">
                <a:solidFill>
                  <a:prstClr val="white"/>
                </a:solidFill>
                <a:latin typeface="Arial" charset="0"/>
              </a:rPr>
              <a:t>Fits AD 70 better than AD 30</a:t>
            </a:r>
          </a:p>
        </p:txBody>
      </p:sp>
    </p:spTree>
    <p:extLst>
      <p:ext uri="{BB962C8B-B14F-4D97-AF65-F5344CB8AC3E}">
        <p14:creationId xmlns:p14="http://schemas.microsoft.com/office/powerpoint/2010/main" val="1977937862"/>
      </p:ext>
    </p:extLst>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down)">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grpId="0" nodeType="click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wipe(down)">
                                      <p:cBhvr>
                                        <p:cTn id="12"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7" grpId="0" animBg="1"/>
    </p:bld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p:cNvSpPr>
            <a:spLocks noGrp="1"/>
          </p:cNvSpPr>
          <p:nvPr>
            <p:ph type="title"/>
          </p:nvPr>
        </p:nvSpPr>
        <p:spPr/>
        <p:txBody>
          <a:bodyPr/>
          <a:lstStyle/>
          <a:p>
            <a:pPr algn="l"/>
            <a:r>
              <a:rPr lang="en-US" sz="3000" dirty="0" smtClean="0">
                <a:solidFill>
                  <a:srgbClr val="FF0000"/>
                </a:solidFill>
                <a:latin typeface="+mn-lt"/>
              </a:rPr>
              <a:t>Jewish Concept of</a:t>
            </a:r>
            <a:r>
              <a:rPr lang="en-US" dirty="0" smtClean="0">
                <a:solidFill>
                  <a:srgbClr val="FF0000"/>
                </a:solidFill>
              </a:rPr>
              <a:t/>
            </a:r>
            <a:br>
              <a:rPr lang="en-US" dirty="0" smtClean="0">
                <a:solidFill>
                  <a:srgbClr val="FF0000"/>
                </a:solidFill>
              </a:rPr>
            </a:br>
            <a:r>
              <a:rPr lang="en-US" dirty="0" smtClean="0">
                <a:solidFill>
                  <a:srgbClr val="FF0000"/>
                </a:solidFill>
              </a:rPr>
              <a:t>Two Ages</a:t>
            </a:r>
            <a:endParaRPr lang="en-US" dirty="0">
              <a:solidFill>
                <a:srgbClr val="FF0000"/>
              </a:solidFill>
            </a:endParaRPr>
          </a:p>
        </p:txBody>
      </p:sp>
      <p:sp>
        <p:nvSpPr>
          <p:cNvPr id="4" name="Slide Number Placeholder 3"/>
          <p:cNvSpPr>
            <a:spLocks noGrp="1"/>
          </p:cNvSpPr>
          <p:nvPr>
            <p:ph type="sldNum" sz="quarter" idx="12"/>
          </p:nvPr>
        </p:nvSpPr>
        <p:spPr/>
        <p:txBody>
          <a:bodyPr/>
          <a:lstStyle/>
          <a:p>
            <a:pPr>
              <a:defRPr/>
            </a:pPr>
            <a:fld id="{A4F3638C-56A7-4D86-A7E5-624150A63992}" type="slidenum">
              <a:rPr lang="en-US" smtClean="0">
                <a:solidFill>
                  <a:srgbClr val="FFFFFF"/>
                </a:solidFill>
              </a:rPr>
              <a:pPr>
                <a:defRPr/>
              </a:pPr>
              <a:t>45</a:t>
            </a:fld>
            <a:endParaRPr lang="en-US">
              <a:solidFill>
                <a:srgbClr val="FFFFFF"/>
              </a:solidFill>
            </a:endParaRPr>
          </a:p>
        </p:txBody>
      </p:sp>
      <p:cxnSp>
        <p:nvCxnSpPr>
          <p:cNvPr id="7" name="Straight Arrow Connector 6"/>
          <p:cNvCxnSpPr/>
          <p:nvPr/>
        </p:nvCxnSpPr>
        <p:spPr bwMode="auto">
          <a:xfrm>
            <a:off x="685800" y="3200400"/>
            <a:ext cx="7543800" cy="0"/>
          </a:xfrm>
          <a:prstGeom prst="straightConnector1">
            <a:avLst/>
          </a:prstGeom>
          <a:solidFill>
            <a:schemeClr val="accent1"/>
          </a:solidFill>
          <a:ln w="76200" cap="flat" cmpd="sng" algn="ctr">
            <a:solidFill>
              <a:schemeClr val="tx1"/>
            </a:solidFill>
            <a:prstDash val="solid"/>
            <a:round/>
            <a:headEnd type="none" w="med" len="med"/>
            <a:tailEnd type="arrow"/>
          </a:ln>
          <a:effectLst/>
        </p:spPr>
      </p:cxnSp>
      <p:sp>
        <p:nvSpPr>
          <p:cNvPr id="8" name="TextBox 7"/>
          <p:cNvSpPr txBox="1"/>
          <p:nvPr/>
        </p:nvSpPr>
        <p:spPr>
          <a:xfrm>
            <a:off x="914400" y="3733800"/>
            <a:ext cx="2514600" cy="954107"/>
          </a:xfrm>
          <a:prstGeom prst="rect">
            <a:avLst/>
          </a:prstGeom>
          <a:noFill/>
        </p:spPr>
        <p:txBody>
          <a:bodyPr wrap="square" rtlCol="0">
            <a:spAutoFit/>
          </a:bodyPr>
          <a:lstStyle/>
          <a:p>
            <a:pPr algn="ctr"/>
            <a:r>
              <a:rPr lang="en-US" sz="2800" dirty="0" smtClean="0">
                <a:solidFill>
                  <a:srgbClr val="FFFF00"/>
                </a:solidFill>
                <a:latin typeface="+mj-lt"/>
              </a:rPr>
              <a:t>“This Age”</a:t>
            </a:r>
            <a:br>
              <a:rPr lang="en-US" sz="2800" dirty="0" smtClean="0">
                <a:solidFill>
                  <a:srgbClr val="FFFF00"/>
                </a:solidFill>
                <a:latin typeface="+mj-lt"/>
              </a:rPr>
            </a:br>
            <a:r>
              <a:rPr lang="en-US" sz="2800" dirty="0" smtClean="0"/>
              <a:t>(Jewish Age)</a:t>
            </a:r>
            <a:endParaRPr lang="en-US" sz="2800" dirty="0"/>
          </a:p>
        </p:txBody>
      </p:sp>
      <p:sp>
        <p:nvSpPr>
          <p:cNvPr id="9" name="TextBox 8"/>
          <p:cNvSpPr txBox="1"/>
          <p:nvPr/>
        </p:nvSpPr>
        <p:spPr>
          <a:xfrm>
            <a:off x="4229100" y="3738413"/>
            <a:ext cx="4229100" cy="954107"/>
          </a:xfrm>
          <a:prstGeom prst="rect">
            <a:avLst/>
          </a:prstGeom>
          <a:noFill/>
        </p:spPr>
        <p:txBody>
          <a:bodyPr wrap="square" rtlCol="0">
            <a:spAutoFit/>
          </a:bodyPr>
          <a:lstStyle/>
          <a:p>
            <a:pPr algn="ctr"/>
            <a:r>
              <a:rPr lang="en-US" sz="2800" dirty="0">
                <a:solidFill>
                  <a:srgbClr val="FFFF00"/>
                </a:solidFill>
                <a:latin typeface="+mj-lt"/>
              </a:rPr>
              <a:t>“The Age To Come”</a:t>
            </a:r>
            <a:br>
              <a:rPr lang="en-US" sz="2800" dirty="0">
                <a:solidFill>
                  <a:srgbClr val="FFFF00"/>
                </a:solidFill>
                <a:latin typeface="+mj-lt"/>
              </a:rPr>
            </a:br>
            <a:r>
              <a:rPr lang="en-US" sz="2800" dirty="0" smtClean="0"/>
              <a:t>(Messianic Age)</a:t>
            </a:r>
            <a:endParaRPr lang="en-US" sz="2800" dirty="0"/>
          </a:p>
        </p:txBody>
      </p:sp>
      <p:cxnSp>
        <p:nvCxnSpPr>
          <p:cNvPr id="11" name="Straight Connector 10"/>
          <p:cNvCxnSpPr/>
          <p:nvPr/>
        </p:nvCxnSpPr>
        <p:spPr bwMode="auto">
          <a:xfrm>
            <a:off x="4191000" y="3048000"/>
            <a:ext cx="0" cy="304800"/>
          </a:xfrm>
          <a:prstGeom prst="line">
            <a:avLst/>
          </a:prstGeom>
          <a:solidFill>
            <a:schemeClr val="accent1"/>
          </a:solidFill>
          <a:ln w="38100" cap="flat" cmpd="sng" algn="ctr">
            <a:solidFill>
              <a:schemeClr val="tx1"/>
            </a:solidFill>
            <a:prstDash val="solid"/>
            <a:round/>
            <a:headEnd type="none" w="med" len="med"/>
            <a:tailEnd type="none" w="med" len="med"/>
          </a:ln>
          <a:effectLst/>
        </p:spPr>
      </p:cxnSp>
      <p:sp>
        <p:nvSpPr>
          <p:cNvPr id="12" name="Rectangular Callout 11"/>
          <p:cNvSpPr/>
          <p:nvPr/>
        </p:nvSpPr>
        <p:spPr bwMode="auto">
          <a:xfrm>
            <a:off x="4191000" y="914400"/>
            <a:ext cx="4267200" cy="1066800"/>
          </a:xfrm>
          <a:prstGeom prst="wedgeRectCallout">
            <a:avLst>
              <a:gd name="adj1" fmla="val -48423"/>
              <a:gd name="adj2" fmla="val 139857"/>
            </a:avLst>
          </a:prstGeom>
          <a:solidFill>
            <a:srgbClr val="C00000"/>
          </a:solidFill>
          <a:ln w="9525" cap="flat" cmpd="sng" algn="ctr">
            <a:noFill/>
            <a:prstDash val="solid"/>
            <a:round/>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91440" tIns="45720" rIns="91440" bIns="45720" numCol="1" rtlCol="0" anchor="ctr"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r>
              <a:rPr lang="en-US" sz="2800" dirty="0">
                <a:solidFill>
                  <a:srgbClr val="FFFF00"/>
                </a:solidFill>
                <a:latin typeface="+mj-lt"/>
              </a:rPr>
              <a:t>“Day of the Lord”</a:t>
            </a:r>
            <a:br>
              <a:rPr lang="en-US" sz="2800" dirty="0">
                <a:solidFill>
                  <a:srgbClr val="FFFF00"/>
                </a:solidFill>
                <a:latin typeface="+mj-lt"/>
              </a:rPr>
            </a:br>
            <a:r>
              <a:rPr kumimoji="0" lang="en-US" sz="2800" b="0" i="0" u="none" strike="noStrike" cap="none" normalizeH="0" baseline="0" dirty="0" smtClean="0">
                <a:ln>
                  <a:noFill/>
                </a:ln>
                <a:solidFill>
                  <a:schemeClr val="tx1"/>
                </a:solidFill>
                <a:effectLst/>
                <a:latin typeface="Arial" charset="0"/>
              </a:rPr>
              <a:t>(AD 70)</a:t>
            </a:r>
          </a:p>
        </p:txBody>
      </p:sp>
      <p:sp>
        <p:nvSpPr>
          <p:cNvPr id="3" name="TextBox 2"/>
          <p:cNvSpPr txBox="1"/>
          <p:nvPr/>
        </p:nvSpPr>
        <p:spPr>
          <a:xfrm>
            <a:off x="1219200" y="5562600"/>
            <a:ext cx="6248400" cy="369332"/>
          </a:xfrm>
          <a:prstGeom prst="rect">
            <a:avLst/>
          </a:prstGeom>
          <a:noFill/>
        </p:spPr>
        <p:txBody>
          <a:bodyPr wrap="square" rtlCol="0">
            <a:spAutoFit/>
          </a:bodyPr>
          <a:lstStyle/>
          <a:p>
            <a:r>
              <a:rPr lang="en-US" dirty="0" smtClean="0"/>
              <a:t>(William Barclay, </a:t>
            </a:r>
            <a:r>
              <a:rPr lang="en-US" i="1" dirty="0"/>
              <a:t>The Letters of James and </a:t>
            </a:r>
            <a:r>
              <a:rPr lang="en-US" i="1" dirty="0" smtClean="0"/>
              <a:t>Peter</a:t>
            </a:r>
            <a:r>
              <a:rPr lang="en-US" dirty="0" smtClean="0"/>
              <a:t>, 174-175)</a:t>
            </a:r>
            <a:endParaRPr lang="en-US" dirty="0"/>
          </a:p>
        </p:txBody>
      </p:sp>
      <p:sp>
        <p:nvSpPr>
          <p:cNvPr id="2" name="Footer Placeholder 1"/>
          <p:cNvSpPr>
            <a:spLocks noGrp="1"/>
          </p:cNvSpPr>
          <p:nvPr>
            <p:ph type="ftr" sz="quarter" idx="11"/>
          </p:nvPr>
        </p:nvSpPr>
        <p:spPr/>
        <p:txBody>
          <a:bodyPr/>
          <a:lstStyle/>
          <a:p>
            <a:pPr>
              <a:defRPr/>
            </a:pPr>
            <a:r>
              <a:rPr lang="en-US" smtClean="0">
                <a:solidFill>
                  <a:srgbClr val="FFFFFF"/>
                </a:solidFill>
              </a:rPr>
              <a:t>Kevin Kay</a:t>
            </a:r>
            <a:endParaRPr lang="en-US">
              <a:solidFill>
                <a:srgbClr val="FFFFFF"/>
              </a:solidFill>
            </a:endParaRPr>
          </a:p>
        </p:txBody>
      </p:sp>
    </p:spTree>
    <p:extLst>
      <p:ext uri="{BB962C8B-B14F-4D97-AF65-F5344CB8AC3E}">
        <p14:creationId xmlns:p14="http://schemas.microsoft.com/office/powerpoint/2010/main" val="1568038517"/>
      </p:ext>
    </p:extLst>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down)">
                                      <p:cBhvr>
                                        <p:cTn id="7"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Lst>
  </p:timing>
</p:sld>
</file>

<file path=ppt/slides/slide4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defRPr/>
            </a:pPr>
            <a:r>
              <a:rPr lang="en-US" dirty="0" smtClean="0">
                <a:solidFill>
                  <a:srgbClr val="FF0000"/>
                </a:solidFill>
              </a:rPr>
              <a:t>Son Coming </a:t>
            </a:r>
            <a:r>
              <a:rPr lang="en-US" dirty="0">
                <a:solidFill>
                  <a:srgbClr val="FF0000"/>
                </a:solidFill>
              </a:rPr>
              <a:t>In Kingdom</a:t>
            </a:r>
            <a:br>
              <a:rPr lang="en-US" dirty="0">
                <a:solidFill>
                  <a:srgbClr val="FF0000"/>
                </a:solidFill>
              </a:rPr>
            </a:br>
            <a:r>
              <a:rPr lang="en-US" sz="3000" dirty="0">
                <a:solidFill>
                  <a:srgbClr val="FF0000"/>
                </a:solidFill>
                <a:latin typeface="+mn-lt"/>
              </a:rPr>
              <a:t>(Mt. 16:27-28; Mk. 8:38-9:1; Lk. 9:26-27)</a:t>
            </a:r>
          </a:p>
        </p:txBody>
      </p:sp>
      <p:sp>
        <p:nvSpPr>
          <p:cNvPr id="3" name="Content Placeholder 2"/>
          <p:cNvSpPr>
            <a:spLocks noGrp="1"/>
          </p:cNvSpPr>
          <p:nvPr>
            <p:ph idx="1"/>
          </p:nvPr>
        </p:nvSpPr>
        <p:spPr/>
        <p:txBody>
          <a:bodyPr/>
          <a:lstStyle/>
          <a:p>
            <a:pPr marL="463550" indent="-463550">
              <a:spcBef>
                <a:spcPts val="0"/>
              </a:spcBef>
              <a:spcAft>
                <a:spcPts val="1200"/>
              </a:spcAft>
              <a:defRPr/>
            </a:pPr>
            <a:r>
              <a:rPr lang="en-US" sz="2800" dirty="0"/>
              <a:t>Transfiguration  (cf. 2 Pet. 1:16-18)</a:t>
            </a:r>
          </a:p>
          <a:p>
            <a:pPr marL="463550" indent="-463550">
              <a:spcBef>
                <a:spcPts val="0"/>
              </a:spcBef>
              <a:spcAft>
                <a:spcPts val="1200"/>
              </a:spcAft>
              <a:defRPr/>
            </a:pPr>
            <a:r>
              <a:rPr lang="en-US" sz="2800" dirty="0"/>
              <a:t>Resurrection &amp; Ascension  (cf. Dan. 7:13-14)</a:t>
            </a:r>
          </a:p>
          <a:p>
            <a:pPr marL="463550" indent="-463550">
              <a:spcBef>
                <a:spcPts val="0"/>
              </a:spcBef>
              <a:spcAft>
                <a:spcPts val="1200"/>
              </a:spcAft>
              <a:defRPr/>
            </a:pPr>
            <a:r>
              <a:rPr lang="en-US" sz="2800" b="1" dirty="0">
                <a:solidFill>
                  <a:srgbClr val="FFFF00"/>
                </a:solidFill>
              </a:rPr>
              <a:t>Pentecost</a:t>
            </a:r>
          </a:p>
          <a:p>
            <a:pPr marL="463550" indent="-463550">
              <a:spcBef>
                <a:spcPts val="0"/>
              </a:spcBef>
              <a:spcAft>
                <a:spcPts val="1200"/>
              </a:spcAft>
              <a:defRPr/>
            </a:pPr>
            <a:r>
              <a:rPr lang="en-US" sz="2800" dirty="0"/>
              <a:t>Manifestations of </a:t>
            </a:r>
            <a:r>
              <a:rPr lang="en-US" sz="2800" dirty="0" smtClean="0"/>
              <a:t>Christ's </a:t>
            </a:r>
            <a:r>
              <a:rPr lang="en-US" sz="2800" dirty="0"/>
              <a:t>kingly reign</a:t>
            </a:r>
          </a:p>
          <a:p>
            <a:pPr marL="463550" indent="-463550">
              <a:spcBef>
                <a:spcPts val="0"/>
              </a:spcBef>
              <a:spcAft>
                <a:spcPts val="1200"/>
              </a:spcAft>
              <a:defRPr/>
            </a:pPr>
            <a:r>
              <a:rPr lang="en-US" sz="2800" dirty="0"/>
              <a:t>Spread of Christianity</a:t>
            </a:r>
          </a:p>
          <a:p>
            <a:pPr marL="463550" indent="-463550">
              <a:spcBef>
                <a:spcPts val="0"/>
              </a:spcBef>
              <a:spcAft>
                <a:spcPts val="1200"/>
              </a:spcAft>
              <a:defRPr/>
            </a:pPr>
            <a:r>
              <a:rPr lang="en-US" sz="2800" dirty="0"/>
              <a:t>Internal development of the gospel</a:t>
            </a:r>
          </a:p>
          <a:p>
            <a:pPr marL="463550" indent="-463550">
              <a:spcBef>
                <a:spcPts val="0"/>
              </a:spcBef>
              <a:spcAft>
                <a:spcPts val="1200"/>
              </a:spcAft>
              <a:defRPr/>
            </a:pPr>
            <a:r>
              <a:rPr lang="en-US" sz="2800" b="1" dirty="0">
                <a:solidFill>
                  <a:srgbClr val="FFFF00"/>
                </a:solidFill>
              </a:rPr>
              <a:t>Destruction of Jerusalem </a:t>
            </a:r>
            <a:r>
              <a:rPr lang="en-US" sz="2800" dirty="0"/>
              <a:t>in AD 70</a:t>
            </a:r>
          </a:p>
          <a:p>
            <a:pPr marL="463550" indent="-463550">
              <a:spcBef>
                <a:spcPts val="0"/>
              </a:spcBef>
              <a:spcAft>
                <a:spcPts val="1200"/>
              </a:spcAft>
              <a:defRPr/>
            </a:pPr>
            <a:r>
              <a:rPr lang="en-US" sz="2800" dirty="0"/>
              <a:t>Second Coming</a:t>
            </a:r>
          </a:p>
        </p:txBody>
      </p:sp>
      <p:sp>
        <p:nvSpPr>
          <p:cNvPr id="4" name="Slide Number Placeholder 3"/>
          <p:cNvSpPr>
            <a:spLocks noGrp="1"/>
          </p:cNvSpPr>
          <p:nvPr>
            <p:ph type="sldNum" sz="quarter" idx="12"/>
          </p:nvPr>
        </p:nvSpPr>
        <p:spPr/>
        <p:txBody>
          <a:bodyPr/>
          <a:lstStyle/>
          <a:p>
            <a:pPr>
              <a:defRPr/>
            </a:pPr>
            <a:fld id="{84111AA7-89B3-4BF8-A642-A92F5B5532C0}" type="slidenum">
              <a:rPr lang="en-US">
                <a:solidFill>
                  <a:srgbClr val="FFFFFF"/>
                </a:solidFill>
              </a:rPr>
              <a:pPr>
                <a:defRPr/>
              </a:pPr>
              <a:t>450</a:t>
            </a:fld>
            <a:endParaRPr lang="en-US">
              <a:solidFill>
                <a:srgbClr val="FFFFFF"/>
              </a:solidFill>
            </a:endParaRPr>
          </a:p>
        </p:txBody>
      </p:sp>
      <p:sp>
        <p:nvSpPr>
          <p:cNvPr id="5" name="Rectangular Callout 4"/>
          <p:cNvSpPr/>
          <p:nvPr/>
        </p:nvSpPr>
        <p:spPr bwMode="auto">
          <a:xfrm>
            <a:off x="2286000" y="2590800"/>
            <a:ext cx="6324600" cy="838200"/>
          </a:xfrm>
          <a:prstGeom prst="wedgeRectCallout">
            <a:avLst>
              <a:gd name="adj1" fmla="val -36389"/>
              <a:gd name="adj2" fmla="val 316585"/>
            </a:avLst>
          </a:prstGeom>
          <a:solidFill>
            <a:srgbClr val="C00000"/>
          </a:solidFill>
          <a:ln w="9525" cap="flat" cmpd="sng" algn="ctr">
            <a:noFill/>
            <a:prstDash val="solid"/>
            <a:round/>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anchor="ctr"/>
          <a:lstStyle/>
          <a:p>
            <a:pPr indent="347663" eaLnBrk="0" hangingPunct="0">
              <a:buFont typeface="Arial" pitchFamily="34" charset="0"/>
              <a:buChar char="•"/>
              <a:defRPr/>
            </a:pPr>
            <a:r>
              <a:rPr lang="en-US" sz="2000" dirty="0">
                <a:solidFill>
                  <a:srgbClr val="FFFFFF"/>
                </a:solidFill>
                <a:latin typeface="Arial"/>
              </a:rPr>
              <a:t>Jesus was mistaken</a:t>
            </a:r>
          </a:p>
          <a:p>
            <a:pPr indent="347663" eaLnBrk="0" hangingPunct="0">
              <a:buFont typeface="Arial" pitchFamily="34" charset="0"/>
              <a:buChar char="•"/>
              <a:defRPr/>
            </a:pPr>
            <a:r>
              <a:rPr lang="en-US" sz="2000" dirty="0" smtClean="0">
                <a:solidFill>
                  <a:srgbClr val="FFFFFF"/>
                </a:solidFill>
                <a:latin typeface="Arial"/>
              </a:rPr>
              <a:t>"Some" </a:t>
            </a:r>
            <a:r>
              <a:rPr lang="en-US" sz="2000" dirty="0">
                <a:solidFill>
                  <a:srgbClr val="FFFFFF"/>
                </a:solidFill>
                <a:latin typeface="Arial"/>
              </a:rPr>
              <a:t>= future generation prophetically foreseen</a:t>
            </a:r>
          </a:p>
        </p:txBody>
      </p:sp>
      <p:sp>
        <p:nvSpPr>
          <p:cNvPr id="7" name="Footer Placeholder 6"/>
          <p:cNvSpPr>
            <a:spLocks noGrp="1"/>
          </p:cNvSpPr>
          <p:nvPr>
            <p:ph type="ftr" sz="quarter" idx="11"/>
          </p:nvPr>
        </p:nvSpPr>
        <p:spPr/>
        <p:txBody>
          <a:bodyPr/>
          <a:lstStyle/>
          <a:p>
            <a:pPr>
              <a:defRPr/>
            </a:pPr>
            <a:r>
              <a:rPr lang="en-US" smtClean="0">
                <a:solidFill>
                  <a:prstClr val="white"/>
                </a:solidFill>
              </a:rPr>
              <a:t>Kevin Kay</a:t>
            </a:r>
            <a:endParaRPr lang="en-US">
              <a:solidFill>
                <a:prstClr val="white"/>
              </a:solidFill>
            </a:endParaRPr>
          </a:p>
        </p:txBody>
      </p:sp>
    </p:spTree>
    <p:extLst>
      <p:ext uri="{BB962C8B-B14F-4D97-AF65-F5344CB8AC3E}">
        <p14:creationId xmlns:p14="http://schemas.microsoft.com/office/powerpoint/2010/main" val="4180474313"/>
      </p:ext>
    </p:extLst>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down)">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xit" presetSubtype="0" fill="hold" grpId="1" nodeType="clickEffect">
                                  <p:stCondLst>
                                    <p:cond delay="0"/>
                                  </p:stCondLst>
                                  <p:childTnLst>
                                    <p:animEffect transition="out" filter="fade">
                                      <p:cBhvr>
                                        <p:cTn id="11" dur="500"/>
                                        <p:tgtEl>
                                          <p:spTgt spid="5"/>
                                        </p:tgtEl>
                                      </p:cBhvr>
                                    </p:animEffect>
                                    <p:set>
                                      <p:cBhvr>
                                        <p:cTn id="12" dur="1" fill="hold">
                                          <p:stCondLst>
                                            <p:cond delay="499"/>
                                          </p:stCondLst>
                                        </p:cTn>
                                        <p:tgtEl>
                                          <p:spTgt spid="5"/>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5" grpId="1" animBg="1"/>
    </p:bldLst>
  </p:timing>
</p:sld>
</file>

<file path=ppt/slides/slide4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defRPr/>
            </a:pPr>
            <a:r>
              <a:rPr lang="en-US" dirty="0" smtClean="0">
                <a:solidFill>
                  <a:srgbClr val="FF0000"/>
                </a:solidFill>
              </a:rPr>
              <a:t>Son Coming </a:t>
            </a:r>
            <a:r>
              <a:rPr lang="en-US" dirty="0">
                <a:solidFill>
                  <a:srgbClr val="FF0000"/>
                </a:solidFill>
              </a:rPr>
              <a:t>In Kingdom</a:t>
            </a:r>
            <a:br>
              <a:rPr lang="en-US" dirty="0">
                <a:solidFill>
                  <a:srgbClr val="FF0000"/>
                </a:solidFill>
              </a:rPr>
            </a:br>
            <a:r>
              <a:rPr lang="en-US" sz="3000" dirty="0">
                <a:solidFill>
                  <a:srgbClr val="FF0000"/>
                </a:solidFill>
                <a:latin typeface="+mn-lt"/>
              </a:rPr>
              <a:t>(Mt. 16:27-28; Mk. 8:38-9:1; Lk. 9:26-27)</a:t>
            </a:r>
          </a:p>
        </p:txBody>
      </p:sp>
      <p:graphicFrame>
        <p:nvGraphicFramePr>
          <p:cNvPr id="9" name="Content Placeholder 8"/>
          <p:cNvGraphicFramePr>
            <a:graphicFrameLocks noGrp="1"/>
          </p:cNvGraphicFramePr>
          <p:nvPr>
            <p:ph idx="1"/>
            <p:extLst>
              <p:ext uri="{D42A27DB-BD31-4B8C-83A1-F6EECF244321}">
                <p14:modId xmlns:p14="http://schemas.microsoft.com/office/powerpoint/2010/main" val="1150162554"/>
              </p:ext>
            </p:extLst>
          </p:nvPr>
        </p:nvGraphicFramePr>
        <p:xfrm>
          <a:off x="762000" y="1905000"/>
          <a:ext cx="7696200" cy="4114800"/>
        </p:xfrm>
        <a:graphic>
          <a:graphicData uri="http://schemas.openxmlformats.org/drawingml/2006/table">
            <a:tbl>
              <a:tblPr firstRow="1">
                <a:tableStyleId>{5C22544A-7EE6-4342-B048-85BDC9FD1C3A}</a:tableStyleId>
              </a:tblPr>
              <a:tblGrid>
                <a:gridCol w="2385822"/>
                <a:gridCol w="3232404"/>
                <a:gridCol w="2077974"/>
              </a:tblGrid>
              <a:tr h="782152">
                <a:tc>
                  <a:txBody>
                    <a:bodyPr/>
                    <a:lstStyle/>
                    <a:p>
                      <a:pPr algn="ctr"/>
                      <a:r>
                        <a:rPr lang="en-US" sz="2000" b="0" dirty="0">
                          <a:solidFill>
                            <a:srgbClr val="002060"/>
                          </a:solidFill>
                          <a:latin typeface="+mj-lt"/>
                        </a:rPr>
                        <a:t>Coming in Kingdom</a:t>
                      </a:r>
                    </a:p>
                  </a:txBody>
                  <a:tcPr anchor="ctr"/>
                </a:tc>
                <a:tc>
                  <a:txBody>
                    <a:bodyPr/>
                    <a:lstStyle/>
                    <a:p>
                      <a:pPr algn="ctr"/>
                      <a:endParaRPr lang="en-US" sz="2000" dirty="0"/>
                    </a:p>
                  </a:txBody>
                  <a:tcPr anchor="ct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2000" dirty="0">
                          <a:solidFill>
                            <a:srgbClr val="002060"/>
                          </a:solidFill>
                          <a:latin typeface="+mj-lt"/>
                        </a:rPr>
                        <a:t>Destruction</a:t>
                      </a:r>
                      <a:br>
                        <a:rPr lang="en-US" sz="2000" dirty="0">
                          <a:solidFill>
                            <a:srgbClr val="002060"/>
                          </a:solidFill>
                          <a:latin typeface="+mj-lt"/>
                        </a:rPr>
                      </a:br>
                      <a:r>
                        <a:rPr lang="en-US" sz="2000" dirty="0">
                          <a:solidFill>
                            <a:srgbClr val="002060"/>
                          </a:solidFill>
                          <a:latin typeface="+mj-lt"/>
                        </a:rPr>
                        <a:t>of Jerusalem</a:t>
                      </a:r>
                    </a:p>
                  </a:txBody>
                  <a:tcPr anchor="ctr"/>
                </a:tc>
              </a:tr>
              <a:tr h="442086">
                <a:tc>
                  <a:txBody>
                    <a:bodyPr/>
                    <a:lstStyle/>
                    <a:p>
                      <a:pPr algn="ctr"/>
                      <a:r>
                        <a:rPr lang="en-US" dirty="0"/>
                        <a:t>Mt. 16:27</a:t>
                      </a:r>
                    </a:p>
                  </a:txBody>
                  <a:tcPr anchor="ctr"/>
                </a:tc>
                <a:tc>
                  <a:txBody>
                    <a:bodyPr/>
                    <a:lstStyle/>
                    <a:p>
                      <a:pPr algn="ctr"/>
                      <a:r>
                        <a:rPr lang="en-US" sz="2000" b="0" dirty="0">
                          <a:solidFill>
                            <a:srgbClr val="002060"/>
                          </a:solidFill>
                          <a:latin typeface="+mj-lt"/>
                        </a:rPr>
                        <a:t>Son of Man</a:t>
                      </a:r>
                    </a:p>
                  </a:txBody>
                  <a:tcPr anchor="ctr">
                    <a:solidFill>
                      <a:schemeClr val="bg1">
                        <a:lumMod val="40000"/>
                        <a:lumOff val="60000"/>
                      </a:schemeClr>
                    </a:solidFill>
                  </a:tcPr>
                </a:tc>
                <a:tc>
                  <a:txBody>
                    <a:bodyPr/>
                    <a:lstStyle/>
                    <a:p>
                      <a:pPr algn="ctr"/>
                      <a:r>
                        <a:rPr lang="en-US" dirty="0"/>
                        <a:t>Mt. 24:27</a:t>
                      </a:r>
                    </a:p>
                  </a:txBody>
                  <a:tcPr anchor="ctr"/>
                </a:tc>
              </a:tr>
              <a:tr h="442086">
                <a:tc>
                  <a:txBody>
                    <a:bodyPr/>
                    <a:lstStyle/>
                    <a:p>
                      <a:pPr algn="ctr"/>
                      <a:r>
                        <a:rPr lang="en-US" dirty="0"/>
                        <a:t>Mt. 16:27</a:t>
                      </a:r>
                    </a:p>
                  </a:txBody>
                  <a:tcPr anchor="ctr"/>
                </a:tc>
                <a:tc>
                  <a:txBody>
                    <a:bodyPr/>
                    <a:lstStyle/>
                    <a:p>
                      <a:pPr algn="ctr"/>
                      <a:r>
                        <a:rPr lang="en-US" sz="2000" b="0" dirty="0">
                          <a:solidFill>
                            <a:srgbClr val="002060"/>
                          </a:solidFill>
                          <a:latin typeface="+mj-lt"/>
                        </a:rPr>
                        <a:t>Comes</a:t>
                      </a:r>
                      <a:r>
                        <a:rPr lang="en-US" sz="2000" b="0" baseline="0" dirty="0">
                          <a:solidFill>
                            <a:srgbClr val="002060"/>
                          </a:solidFill>
                          <a:latin typeface="+mj-lt"/>
                        </a:rPr>
                        <a:t> in glory</a:t>
                      </a:r>
                      <a:endParaRPr lang="en-US" sz="2000" b="0" dirty="0">
                        <a:solidFill>
                          <a:srgbClr val="002060"/>
                        </a:solidFill>
                        <a:latin typeface="+mj-lt"/>
                      </a:endParaRPr>
                    </a:p>
                  </a:txBody>
                  <a:tcPr anchor="ctr">
                    <a:solidFill>
                      <a:schemeClr val="bg1">
                        <a:lumMod val="40000"/>
                        <a:lumOff val="60000"/>
                      </a:schemeClr>
                    </a:solidFill>
                  </a:tcPr>
                </a:tc>
                <a:tc>
                  <a:txBody>
                    <a:bodyPr/>
                    <a:lstStyle/>
                    <a:p>
                      <a:pPr algn="ctr"/>
                      <a:r>
                        <a:rPr lang="en-US" dirty="0"/>
                        <a:t>Mt.</a:t>
                      </a:r>
                      <a:r>
                        <a:rPr lang="en-US" baseline="0" dirty="0"/>
                        <a:t> 24:30</a:t>
                      </a:r>
                      <a:endParaRPr lang="en-US" dirty="0"/>
                    </a:p>
                  </a:txBody>
                  <a:tcPr anchor="ctr"/>
                </a:tc>
              </a:tr>
              <a:tr h="442086">
                <a:tc>
                  <a:txBody>
                    <a:bodyPr/>
                    <a:lstStyle/>
                    <a:p>
                      <a:pPr algn="ctr"/>
                      <a:r>
                        <a:rPr lang="en-US" dirty="0"/>
                        <a:t>Mt. 16:27</a:t>
                      </a:r>
                    </a:p>
                  </a:txBody>
                  <a:tcPr anchor="ctr"/>
                </a:tc>
                <a:tc>
                  <a:txBody>
                    <a:bodyPr/>
                    <a:lstStyle/>
                    <a:p>
                      <a:pPr algn="ctr"/>
                      <a:r>
                        <a:rPr lang="en-US" sz="2000" b="0" dirty="0">
                          <a:solidFill>
                            <a:srgbClr val="002060"/>
                          </a:solidFill>
                          <a:latin typeface="+mj-lt"/>
                        </a:rPr>
                        <a:t>Come with angels</a:t>
                      </a:r>
                    </a:p>
                  </a:txBody>
                  <a:tcPr anchor="ctr">
                    <a:solidFill>
                      <a:schemeClr val="bg1">
                        <a:lumMod val="40000"/>
                        <a:lumOff val="60000"/>
                      </a:schemeClr>
                    </a:solidFill>
                  </a:tcPr>
                </a:tc>
                <a:tc>
                  <a:txBody>
                    <a:bodyPr/>
                    <a:lstStyle/>
                    <a:p>
                      <a:pPr algn="ctr"/>
                      <a:r>
                        <a:rPr lang="en-US" dirty="0"/>
                        <a:t>Mt. 24:31</a:t>
                      </a:r>
                    </a:p>
                  </a:txBody>
                  <a:tcPr anchor="ctr"/>
                </a:tc>
              </a:tr>
              <a:tr h="782152">
                <a:tc>
                  <a:txBody>
                    <a:bodyPr/>
                    <a:lstStyle/>
                    <a:p>
                      <a:pPr algn="ctr"/>
                      <a:r>
                        <a:rPr lang="en-US" dirty="0"/>
                        <a:t>Mt. 16:27</a:t>
                      </a:r>
                    </a:p>
                  </a:txBody>
                  <a:tcPr anchor="ctr"/>
                </a:tc>
                <a:tc>
                  <a:txBody>
                    <a:bodyPr/>
                    <a:lstStyle/>
                    <a:p>
                      <a:pPr algn="ctr"/>
                      <a:r>
                        <a:rPr lang="en-US" sz="2000" b="0" dirty="0">
                          <a:solidFill>
                            <a:srgbClr val="002060"/>
                          </a:solidFill>
                          <a:latin typeface="+mj-lt"/>
                        </a:rPr>
                        <a:t>Reward according</a:t>
                      </a:r>
                      <a:br>
                        <a:rPr lang="en-US" sz="2000" b="0" dirty="0">
                          <a:solidFill>
                            <a:srgbClr val="002060"/>
                          </a:solidFill>
                          <a:latin typeface="+mj-lt"/>
                        </a:rPr>
                      </a:br>
                      <a:r>
                        <a:rPr lang="en-US" sz="2000" b="0" dirty="0">
                          <a:solidFill>
                            <a:srgbClr val="002060"/>
                          </a:solidFill>
                          <a:latin typeface="+mj-lt"/>
                        </a:rPr>
                        <a:t>to works</a:t>
                      </a:r>
                    </a:p>
                  </a:txBody>
                  <a:tcPr anchor="ctr">
                    <a:solidFill>
                      <a:schemeClr val="bg1">
                        <a:lumMod val="40000"/>
                        <a:lumOff val="60000"/>
                      </a:schemeClr>
                    </a:solidFill>
                  </a:tcPr>
                </a:tc>
                <a:tc>
                  <a:txBody>
                    <a:bodyPr/>
                    <a:lstStyle/>
                    <a:p>
                      <a:pPr algn="ctr"/>
                      <a:r>
                        <a:rPr lang="en-US" dirty="0"/>
                        <a:t>Mt. 24:31 {?};</a:t>
                      </a:r>
                      <a:br>
                        <a:rPr lang="en-US" dirty="0"/>
                      </a:br>
                      <a:r>
                        <a:rPr lang="en-US" dirty="0"/>
                        <a:t>Lk. 21:28 {?}</a:t>
                      </a:r>
                    </a:p>
                  </a:txBody>
                  <a:tcPr anchor="ctr"/>
                </a:tc>
              </a:tr>
              <a:tr h="782152">
                <a:tc>
                  <a:txBody>
                    <a:bodyPr/>
                    <a:lstStyle/>
                    <a:p>
                      <a:pPr algn="ctr"/>
                      <a:r>
                        <a:rPr lang="en-US" dirty="0"/>
                        <a:t>Mt. 16:28</a:t>
                      </a:r>
                    </a:p>
                  </a:txBody>
                  <a:tcPr anchor="ctr"/>
                </a:tc>
                <a:tc>
                  <a:txBody>
                    <a:bodyPr/>
                    <a:lstStyle/>
                    <a:p>
                      <a:pPr algn="ctr"/>
                      <a:r>
                        <a:rPr lang="en-US" sz="2000" b="0" u="sng" dirty="0">
                          <a:solidFill>
                            <a:srgbClr val="002060"/>
                          </a:solidFill>
                          <a:latin typeface="+mj-lt"/>
                        </a:rPr>
                        <a:t>Some</a:t>
                      </a:r>
                      <a:r>
                        <a:rPr lang="en-US" sz="2000" b="0" dirty="0">
                          <a:solidFill>
                            <a:srgbClr val="002060"/>
                          </a:solidFill>
                          <a:latin typeface="+mj-lt"/>
                        </a:rPr>
                        <a:t> not</a:t>
                      </a:r>
                      <a:br>
                        <a:rPr lang="en-US" sz="2000" b="0" dirty="0">
                          <a:solidFill>
                            <a:srgbClr val="002060"/>
                          </a:solidFill>
                          <a:latin typeface="+mj-lt"/>
                        </a:rPr>
                      </a:br>
                      <a:r>
                        <a:rPr lang="en-US" sz="2000" b="0" dirty="0">
                          <a:solidFill>
                            <a:srgbClr val="002060"/>
                          </a:solidFill>
                          <a:latin typeface="+mj-lt"/>
                        </a:rPr>
                        <a:t>taste death</a:t>
                      </a:r>
                    </a:p>
                  </a:txBody>
                  <a:tcPr anchor="ctr">
                    <a:solidFill>
                      <a:schemeClr val="bg1">
                        <a:lumMod val="40000"/>
                        <a:lumOff val="60000"/>
                      </a:schemeClr>
                    </a:solidFill>
                  </a:tcPr>
                </a:tc>
                <a:tc>
                  <a:txBody>
                    <a:bodyPr/>
                    <a:lstStyle/>
                    <a:p>
                      <a:pPr algn="ctr"/>
                      <a:r>
                        <a:rPr lang="en-US" sz="2000" dirty="0"/>
                        <a:t>Fits 40 year timespan</a:t>
                      </a:r>
                    </a:p>
                  </a:txBody>
                  <a:tcPr anchor="ctr"/>
                </a:tc>
              </a:tr>
              <a:tr h="442086">
                <a:tc>
                  <a:txBody>
                    <a:bodyPr/>
                    <a:lstStyle/>
                    <a:p>
                      <a:pPr algn="ctr"/>
                      <a:r>
                        <a:rPr lang="en-US" dirty="0"/>
                        <a:t>Mt. 16:28</a:t>
                      </a:r>
                    </a:p>
                  </a:txBody>
                  <a:tcPr anchor="ctr"/>
                </a:tc>
                <a:tc>
                  <a:txBody>
                    <a:bodyPr/>
                    <a:lstStyle/>
                    <a:p>
                      <a:pPr algn="ctr"/>
                      <a:r>
                        <a:rPr lang="en-US" sz="2000" b="1" dirty="0">
                          <a:solidFill>
                            <a:srgbClr val="002060"/>
                          </a:solidFill>
                          <a:latin typeface="+mj-lt"/>
                        </a:rPr>
                        <a:t>Coming in kingdom</a:t>
                      </a:r>
                    </a:p>
                  </a:txBody>
                  <a:tcPr anchor="ctr">
                    <a:solidFill>
                      <a:schemeClr val="bg1">
                        <a:lumMod val="40000"/>
                        <a:lumOff val="60000"/>
                      </a:schemeClr>
                    </a:solidFill>
                  </a:tcPr>
                </a:tc>
                <a:tc>
                  <a:txBody>
                    <a:bodyPr/>
                    <a:lstStyle/>
                    <a:p>
                      <a:pPr algn="ctr"/>
                      <a:r>
                        <a:rPr lang="en-US" sz="2000" dirty="0"/>
                        <a:t>Lk. 21:31</a:t>
                      </a:r>
                    </a:p>
                  </a:txBody>
                  <a:tcPr anchor="ctr"/>
                </a:tc>
              </a:tr>
            </a:tbl>
          </a:graphicData>
        </a:graphic>
      </p:graphicFrame>
      <p:sp>
        <p:nvSpPr>
          <p:cNvPr id="4" name="Slide Number Placeholder 3"/>
          <p:cNvSpPr>
            <a:spLocks noGrp="1"/>
          </p:cNvSpPr>
          <p:nvPr>
            <p:ph type="sldNum" sz="quarter" idx="12"/>
          </p:nvPr>
        </p:nvSpPr>
        <p:spPr/>
        <p:txBody>
          <a:bodyPr/>
          <a:lstStyle/>
          <a:p>
            <a:pPr>
              <a:defRPr/>
            </a:pPr>
            <a:fld id="{954F29A7-4AE8-4DCA-B90A-5CAEF3708824}" type="slidenum">
              <a:rPr lang="en-US">
                <a:solidFill>
                  <a:srgbClr val="FFFFFF"/>
                </a:solidFill>
              </a:rPr>
              <a:pPr>
                <a:defRPr/>
              </a:pPr>
              <a:t>451</a:t>
            </a:fld>
            <a:endParaRPr lang="en-US">
              <a:solidFill>
                <a:srgbClr val="FFFFFF"/>
              </a:solidFill>
            </a:endParaRPr>
          </a:p>
        </p:txBody>
      </p:sp>
      <p:sp>
        <p:nvSpPr>
          <p:cNvPr id="5" name="Footer Placeholder 4"/>
          <p:cNvSpPr>
            <a:spLocks noGrp="1"/>
          </p:cNvSpPr>
          <p:nvPr>
            <p:ph type="ftr" sz="quarter" idx="11"/>
          </p:nvPr>
        </p:nvSpPr>
        <p:spPr/>
        <p:txBody>
          <a:bodyPr/>
          <a:lstStyle/>
          <a:p>
            <a:pPr>
              <a:defRPr/>
            </a:pPr>
            <a:r>
              <a:rPr lang="en-US" smtClean="0">
                <a:solidFill>
                  <a:prstClr val="white"/>
                </a:solidFill>
              </a:rPr>
              <a:t>Kevin Kay</a:t>
            </a:r>
            <a:endParaRPr lang="en-US">
              <a:solidFill>
                <a:prstClr val="white"/>
              </a:solidFill>
            </a:endParaRPr>
          </a:p>
        </p:txBody>
      </p:sp>
    </p:spTree>
    <p:extLst>
      <p:ext uri="{BB962C8B-B14F-4D97-AF65-F5344CB8AC3E}">
        <p14:creationId xmlns:p14="http://schemas.microsoft.com/office/powerpoint/2010/main" val="101181012"/>
      </p:ext>
    </p:extLst>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par>
    </p:tnLst>
  </p:timing>
</p:sld>
</file>

<file path=ppt/slides/slide4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solidFill>
                  <a:srgbClr val="FF0000"/>
                </a:solidFill>
              </a:rPr>
              <a:t>“Already But Not Yet”</a:t>
            </a:r>
            <a:endParaRPr lang="en-US" dirty="0">
              <a:solidFill>
                <a:srgbClr val="FF0000"/>
              </a:solidFill>
            </a:endParaRPr>
          </a:p>
        </p:txBody>
      </p:sp>
      <p:sp>
        <p:nvSpPr>
          <p:cNvPr id="3" name="Content Placeholder 2"/>
          <p:cNvSpPr>
            <a:spLocks noGrp="1"/>
          </p:cNvSpPr>
          <p:nvPr>
            <p:ph idx="1"/>
          </p:nvPr>
        </p:nvSpPr>
        <p:spPr/>
        <p:txBody>
          <a:bodyPr/>
          <a:lstStyle/>
          <a:p>
            <a:pPr marL="457200" indent="-457200"/>
            <a:r>
              <a:rPr lang="en-US" sz="2800" b="1" i="1" dirty="0" smtClean="0"/>
              <a:t>Max King:</a:t>
            </a:r>
            <a:r>
              <a:rPr lang="en-US" sz="2800" dirty="0" smtClean="0"/>
              <a:t>  “This means that during the </a:t>
            </a:r>
            <a:r>
              <a:rPr lang="en-US" sz="2800" dirty="0" err="1" smtClean="0"/>
              <a:t>eschaton</a:t>
            </a:r>
            <a:r>
              <a:rPr lang="en-US" sz="2800" dirty="0" smtClean="0"/>
              <a:t> the believers lived in a tension of experienced and anticipated eschatology; between </a:t>
            </a:r>
            <a:r>
              <a:rPr lang="en-US" sz="2800" b="1" dirty="0" smtClean="0">
                <a:solidFill>
                  <a:srgbClr val="FFFF00"/>
                </a:solidFill>
              </a:rPr>
              <a:t>‘the already’ </a:t>
            </a:r>
            <a:r>
              <a:rPr lang="en-US" sz="2800" dirty="0" smtClean="0"/>
              <a:t>and </a:t>
            </a:r>
            <a:r>
              <a:rPr lang="en-US" sz="2800" b="1" dirty="0" smtClean="0">
                <a:solidFill>
                  <a:srgbClr val="FFFF00"/>
                </a:solidFill>
              </a:rPr>
              <a:t>‘the </a:t>
            </a:r>
            <a:r>
              <a:rPr lang="en-US" sz="2800" b="1" dirty="0">
                <a:solidFill>
                  <a:srgbClr val="FFFF00"/>
                </a:solidFill>
              </a:rPr>
              <a:t>not yet</a:t>
            </a:r>
            <a:r>
              <a:rPr lang="en-US" sz="2800" b="1" dirty="0" smtClean="0">
                <a:solidFill>
                  <a:srgbClr val="FFFF00"/>
                </a:solidFill>
              </a:rPr>
              <a:t>.’ </a:t>
            </a:r>
            <a:r>
              <a:rPr lang="en-US" sz="2800" dirty="0" smtClean="0"/>
              <a:t>They were already </a:t>
            </a:r>
            <a:r>
              <a:rPr lang="en-US" sz="2800" b="1" dirty="0">
                <a:solidFill>
                  <a:srgbClr val="FFFF00"/>
                </a:solidFill>
              </a:rPr>
              <a:t>in the kingdom of Christ </a:t>
            </a:r>
            <a:r>
              <a:rPr lang="en-US" sz="2800" dirty="0" smtClean="0"/>
              <a:t>(Col. 1:13), but still </a:t>
            </a:r>
            <a:r>
              <a:rPr lang="en-US" sz="2800" b="1" dirty="0">
                <a:solidFill>
                  <a:srgbClr val="FFFF00"/>
                </a:solidFill>
              </a:rPr>
              <a:t>waiting for the coming of the kingdom of God </a:t>
            </a:r>
            <a:r>
              <a:rPr lang="en-US" sz="2800" dirty="0" smtClean="0"/>
              <a:t>(1 Cor. 15:24-28).”  </a:t>
            </a:r>
            <a:r>
              <a:rPr lang="en-US" sz="2000" dirty="0" smtClean="0"/>
              <a:t>(</a:t>
            </a:r>
            <a:r>
              <a:rPr lang="en-US" sz="2000" i="1" dirty="0" smtClean="0"/>
              <a:t>The Cross and the </a:t>
            </a:r>
            <a:r>
              <a:rPr lang="en-US" sz="2000" i="1" dirty="0" err="1" smtClean="0"/>
              <a:t>Parousia</a:t>
            </a:r>
            <a:r>
              <a:rPr lang="en-US" sz="2000" i="1" dirty="0" smtClean="0"/>
              <a:t> of Christ</a:t>
            </a:r>
            <a:r>
              <a:rPr lang="en-US" sz="2000" dirty="0" smtClean="0"/>
              <a:t>, 32)</a:t>
            </a:r>
          </a:p>
          <a:p>
            <a:endParaRPr lang="en-US" dirty="0"/>
          </a:p>
        </p:txBody>
      </p:sp>
      <p:sp>
        <p:nvSpPr>
          <p:cNvPr id="4" name="Slide Number Placeholder 3"/>
          <p:cNvSpPr>
            <a:spLocks noGrp="1"/>
          </p:cNvSpPr>
          <p:nvPr>
            <p:ph type="sldNum" sz="quarter" idx="12"/>
          </p:nvPr>
        </p:nvSpPr>
        <p:spPr/>
        <p:txBody>
          <a:bodyPr/>
          <a:lstStyle/>
          <a:p>
            <a:fld id="{A1A4A3A9-189F-4100-967A-A7DD6C94241C}" type="slidenum">
              <a:rPr lang="en-US" smtClean="0">
                <a:solidFill>
                  <a:prstClr val="white"/>
                </a:solidFill>
              </a:rPr>
              <a:pPr/>
              <a:t>452</a:t>
            </a:fld>
            <a:endParaRPr lang="en-US">
              <a:solidFill>
                <a:prstClr val="white"/>
              </a:solidFill>
            </a:endParaRPr>
          </a:p>
        </p:txBody>
      </p:sp>
      <p:sp>
        <p:nvSpPr>
          <p:cNvPr id="6" name="Footer Placeholder 5"/>
          <p:cNvSpPr>
            <a:spLocks noGrp="1"/>
          </p:cNvSpPr>
          <p:nvPr>
            <p:ph type="ftr" sz="quarter" idx="11"/>
          </p:nvPr>
        </p:nvSpPr>
        <p:spPr/>
        <p:txBody>
          <a:bodyPr/>
          <a:lstStyle/>
          <a:p>
            <a:pPr>
              <a:defRPr/>
            </a:pPr>
            <a:r>
              <a:rPr lang="en-US" smtClean="0">
                <a:solidFill>
                  <a:prstClr val="white"/>
                </a:solidFill>
              </a:rPr>
              <a:t>Kevin Kay</a:t>
            </a:r>
            <a:endParaRPr lang="en-US">
              <a:solidFill>
                <a:prstClr val="white"/>
              </a:solidFill>
            </a:endParaRPr>
          </a:p>
        </p:txBody>
      </p:sp>
    </p:spTree>
    <p:extLst>
      <p:ext uri="{BB962C8B-B14F-4D97-AF65-F5344CB8AC3E}">
        <p14:creationId xmlns:p14="http://schemas.microsoft.com/office/powerpoint/2010/main" val="871646635"/>
      </p:ext>
    </p:extLst>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par>
    </p:tnLst>
  </p:timing>
</p:sld>
</file>

<file path=ppt/slides/slide4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solidFill>
                  <a:srgbClr val="FF0000"/>
                </a:solidFill>
              </a:rPr>
              <a:t>“Already But Not Yet”</a:t>
            </a:r>
            <a:endParaRPr lang="en-US" dirty="0">
              <a:solidFill>
                <a:srgbClr val="FF0000"/>
              </a:solidFill>
            </a:endParaRPr>
          </a:p>
        </p:txBody>
      </p:sp>
      <p:graphicFrame>
        <p:nvGraphicFramePr>
          <p:cNvPr id="5" name="Content Placeholder 4"/>
          <p:cNvGraphicFramePr>
            <a:graphicFrameLocks noGrp="1"/>
          </p:cNvGraphicFramePr>
          <p:nvPr>
            <p:ph idx="1"/>
            <p:extLst>
              <p:ext uri="{D42A27DB-BD31-4B8C-83A1-F6EECF244321}">
                <p14:modId xmlns:p14="http://schemas.microsoft.com/office/powerpoint/2010/main" val="4215324206"/>
              </p:ext>
            </p:extLst>
          </p:nvPr>
        </p:nvGraphicFramePr>
        <p:xfrm>
          <a:off x="457200" y="1447800"/>
          <a:ext cx="8229600" cy="4724400"/>
        </p:xfrm>
        <a:graphic>
          <a:graphicData uri="http://schemas.openxmlformats.org/drawingml/2006/table">
            <a:tbl>
              <a:tblPr firstRow="1" bandRow="1">
                <a:tableStyleId>{5C22544A-7EE6-4342-B048-85BDC9FD1C3A}</a:tableStyleId>
              </a:tblPr>
              <a:tblGrid>
                <a:gridCol w="4114800"/>
                <a:gridCol w="4114800"/>
              </a:tblGrid>
              <a:tr h="370840">
                <a:tc>
                  <a:txBody>
                    <a:bodyPr/>
                    <a:lstStyle/>
                    <a:p>
                      <a:pPr algn="ctr"/>
                      <a:r>
                        <a:rPr lang="en-US" sz="2800" dirty="0" smtClean="0"/>
                        <a:t>Present</a:t>
                      </a:r>
                      <a:endParaRPr lang="en-US" sz="2800" dirty="0"/>
                    </a:p>
                  </a:txBody>
                  <a:tcPr anchor="ctr">
                    <a:solidFill>
                      <a:schemeClr val="tx2">
                        <a:lumMod val="50000"/>
                      </a:schemeClr>
                    </a:solidFill>
                  </a:tcPr>
                </a:tc>
                <a:tc>
                  <a:txBody>
                    <a:bodyPr/>
                    <a:lstStyle/>
                    <a:p>
                      <a:pPr algn="ctr"/>
                      <a:r>
                        <a:rPr lang="en-US" sz="2800" dirty="0" smtClean="0"/>
                        <a:t>Future</a:t>
                      </a:r>
                      <a:endParaRPr lang="en-US" sz="2800" dirty="0"/>
                    </a:p>
                  </a:txBody>
                  <a:tcPr anchor="ctr">
                    <a:solidFill>
                      <a:schemeClr val="tx2">
                        <a:lumMod val="50000"/>
                      </a:schemeClr>
                    </a:solidFill>
                  </a:tcPr>
                </a:tc>
              </a:tr>
              <a:tr h="370840">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000" b="0" i="1" dirty="0" smtClean="0"/>
                        <a:t>Acts 2:36:</a:t>
                      </a:r>
                      <a:r>
                        <a:rPr lang="en-US" sz="2000" dirty="0" smtClean="0"/>
                        <a:t>  Jesus both </a:t>
                      </a:r>
                      <a:r>
                        <a:rPr lang="en-US" sz="2000" b="0" kern="1200" dirty="0" smtClean="0">
                          <a:solidFill>
                            <a:schemeClr val="dk1"/>
                          </a:solidFill>
                          <a:latin typeface="+mj-lt"/>
                          <a:ea typeface="+mn-ea"/>
                          <a:cs typeface="+mn-cs"/>
                        </a:rPr>
                        <a:t>Lord</a:t>
                      </a:r>
                      <a:r>
                        <a:rPr lang="en-US" sz="2000" dirty="0" smtClean="0"/>
                        <a:t> &amp; </a:t>
                      </a:r>
                      <a:r>
                        <a:rPr lang="en-US" sz="2000" b="0" kern="1200" dirty="0" smtClean="0">
                          <a:solidFill>
                            <a:schemeClr val="dk1"/>
                          </a:solidFill>
                          <a:latin typeface="+mj-lt"/>
                          <a:ea typeface="+mn-ea"/>
                          <a:cs typeface="+mn-cs"/>
                        </a:rPr>
                        <a:t>Christ</a:t>
                      </a:r>
                    </a:p>
                  </a:txBody>
                  <a:tcPr anchor="ct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000" b="0" i="1" u="none" dirty="0" smtClean="0"/>
                        <a:t>Mt. 25:34</a:t>
                      </a:r>
                      <a:r>
                        <a:rPr lang="en-US" sz="2000" i="1" dirty="0" smtClean="0"/>
                        <a:t>:</a:t>
                      </a:r>
                      <a:r>
                        <a:rPr lang="en-US" sz="2000" dirty="0" smtClean="0"/>
                        <a:t>  </a:t>
                      </a:r>
                      <a:r>
                        <a:rPr lang="en-US" sz="2000" b="0" kern="1200" dirty="0" smtClean="0">
                          <a:solidFill>
                            <a:schemeClr val="dk1"/>
                          </a:solidFill>
                          <a:latin typeface="+mj-lt"/>
                          <a:ea typeface="+mn-ea"/>
                          <a:cs typeface="+mn-cs"/>
                        </a:rPr>
                        <a:t>Inherit the kingdom</a:t>
                      </a:r>
                      <a:endParaRPr lang="en-US" sz="2000" b="0" kern="1200" dirty="0">
                        <a:solidFill>
                          <a:schemeClr val="dk1"/>
                        </a:solidFill>
                        <a:latin typeface="+mj-lt"/>
                        <a:ea typeface="+mn-ea"/>
                        <a:cs typeface="+mn-cs"/>
                      </a:endParaRPr>
                    </a:p>
                  </a:txBody>
                  <a:tcPr anchor="ctr"/>
                </a:tc>
              </a:tr>
              <a:tr h="370840">
                <a:tc>
                  <a:txBody>
                    <a:bodyPr/>
                    <a:lstStyle/>
                    <a:p>
                      <a:r>
                        <a:rPr lang="en-US" sz="2000" b="0" i="1" kern="1200" dirty="0" smtClean="0">
                          <a:solidFill>
                            <a:schemeClr val="dk1"/>
                          </a:solidFill>
                          <a:latin typeface="+mn-lt"/>
                          <a:ea typeface="+mn-ea"/>
                          <a:cs typeface="+mn-cs"/>
                        </a:rPr>
                        <a:t>Acts 8:12: </a:t>
                      </a:r>
                      <a:r>
                        <a:rPr lang="en-US" sz="2000" b="0" i="0" kern="1200" dirty="0" smtClean="0">
                          <a:solidFill>
                            <a:schemeClr val="dk1"/>
                          </a:solidFill>
                          <a:latin typeface="+mn-lt"/>
                          <a:ea typeface="+mn-ea"/>
                          <a:cs typeface="+mn-cs"/>
                        </a:rPr>
                        <a:t>Philip</a:t>
                      </a:r>
                      <a:r>
                        <a:rPr lang="en-US" sz="2000" b="0" i="0" kern="1200" baseline="0" dirty="0" smtClean="0">
                          <a:solidFill>
                            <a:schemeClr val="dk1"/>
                          </a:solidFill>
                          <a:latin typeface="+mn-lt"/>
                          <a:ea typeface="+mn-ea"/>
                          <a:cs typeface="+mn-cs"/>
                        </a:rPr>
                        <a:t> preached </a:t>
                      </a:r>
                      <a:r>
                        <a:rPr lang="en-US" sz="2000" b="0" kern="1200" dirty="0" smtClean="0">
                          <a:solidFill>
                            <a:schemeClr val="dk1"/>
                          </a:solidFill>
                          <a:latin typeface="+mj-lt"/>
                          <a:ea typeface="+mn-ea"/>
                          <a:cs typeface="+mn-cs"/>
                        </a:rPr>
                        <a:t>good news about kingdom</a:t>
                      </a:r>
                      <a:endParaRPr lang="en-US" sz="2000" b="0" kern="1200" dirty="0">
                        <a:solidFill>
                          <a:schemeClr val="dk1"/>
                        </a:solidFill>
                        <a:latin typeface="+mj-lt"/>
                        <a:ea typeface="+mn-ea"/>
                        <a:cs typeface="+mn-cs"/>
                      </a:endParaRPr>
                    </a:p>
                  </a:txBody>
                  <a:tcPr anchor="ct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000" b="0" i="1" kern="1200" dirty="0" smtClean="0">
                          <a:solidFill>
                            <a:schemeClr val="dk1"/>
                          </a:solidFill>
                          <a:latin typeface="+mn-lt"/>
                          <a:ea typeface="+mn-ea"/>
                          <a:cs typeface="+mn-cs"/>
                        </a:rPr>
                        <a:t>Lk. 21:31:</a:t>
                      </a:r>
                      <a:r>
                        <a:rPr lang="en-US" sz="2000" b="0" i="0" kern="1200" dirty="0" smtClean="0">
                          <a:solidFill>
                            <a:schemeClr val="dk1"/>
                          </a:solidFill>
                          <a:latin typeface="+mn-lt"/>
                          <a:ea typeface="+mn-ea"/>
                          <a:cs typeface="+mn-cs"/>
                        </a:rPr>
                        <a:t>  Kingdom of God is </a:t>
                      </a:r>
                      <a:r>
                        <a:rPr lang="en-US" sz="2000" b="0" kern="1200" dirty="0" smtClean="0">
                          <a:solidFill>
                            <a:schemeClr val="dk1"/>
                          </a:solidFill>
                          <a:latin typeface="+mj-lt"/>
                          <a:ea typeface="+mn-ea"/>
                          <a:cs typeface="+mn-cs"/>
                        </a:rPr>
                        <a:t>near in DOJ</a:t>
                      </a:r>
                      <a:endParaRPr lang="en-US" sz="2000" b="0" kern="1200" dirty="0">
                        <a:solidFill>
                          <a:schemeClr val="dk1"/>
                        </a:solidFill>
                        <a:latin typeface="+mj-lt"/>
                        <a:ea typeface="+mn-ea"/>
                        <a:cs typeface="+mn-cs"/>
                      </a:endParaRPr>
                    </a:p>
                  </a:txBody>
                  <a:tcPr anchor="ctr"/>
                </a:tc>
              </a:tr>
              <a:tr h="370840">
                <a:tc>
                  <a:txBody>
                    <a:bodyPr/>
                    <a:lstStyle/>
                    <a:p>
                      <a:r>
                        <a:rPr lang="en-US" sz="2000" b="0" i="1" kern="1200" dirty="0" smtClean="0">
                          <a:solidFill>
                            <a:schemeClr val="dk1"/>
                          </a:solidFill>
                          <a:latin typeface="+mn-lt"/>
                          <a:ea typeface="+mn-ea"/>
                          <a:cs typeface="+mn-cs"/>
                        </a:rPr>
                        <a:t>Acts 17:6-7:</a:t>
                      </a:r>
                      <a:r>
                        <a:rPr lang="en-US" sz="2000" b="0" i="0" kern="1200" dirty="0" smtClean="0">
                          <a:solidFill>
                            <a:schemeClr val="dk1"/>
                          </a:solidFill>
                          <a:latin typeface="+mn-lt"/>
                          <a:ea typeface="+mn-ea"/>
                          <a:cs typeface="+mn-cs"/>
                        </a:rPr>
                        <a:t>  Jesus proclaimed</a:t>
                      </a:r>
                      <a:r>
                        <a:rPr lang="en-US" sz="2000" b="0" i="0" kern="1200" baseline="0" dirty="0" smtClean="0">
                          <a:solidFill>
                            <a:schemeClr val="dk1"/>
                          </a:solidFill>
                          <a:latin typeface="+mn-lt"/>
                          <a:ea typeface="+mn-ea"/>
                          <a:cs typeface="+mn-cs"/>
                        </a:rPr>
                        <a:t> </a:t>
                      </a:r>
                      <a:r>
                        <a:rPr lang="en-US" sz="2000" b="0" kern="1200" dirty="0" smtClean="0">
                          <a:solidFill>
                            <a:schemeClr val="dk1"/>
                          </a:solidFill>
                          <a:latin typeface="+mj-lt"/>
                          <a:ea typeface="+mn-ea"/>
                          <a:cs typeface="+mn-cs"/>
                        </a:rPr>
                        <a:t>King</a:t>
                      </a:r>
                      <a:endParaRPr lang="en-US" sz="2000" b="0" kern="1200" dirty="0">
                        <a:solidFill>
                          <a:schemeClr val="dk1"/>
                        </a:solidFill>
                        <a:latin typeface="+mj-lt"/>
                        <a:ea typeface="+mn-ea"/>
                        <a:cs typeface="+mn-cs"/>
                      </a:endParaRPr>
                    </a:p>
                  </a:txBody>
                  <a:tcPr anchor="ct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000" b="0" i="1" kern="1200" dirty="0" smtClean="0">
                          <a:solidFill>
                            <a:schemeClr val="dk1"/>
                          </a:solidFill>
                          <a:latin typeface="+mn-lt"/>
                          <a:ea typeface="+mn-ea"/>
                          <a:cs typeface="+mn-cs"/>
                        </a:rPr>
                        <a:t>Acts 14:22:</a:t>
                      </a:r>
                      <a:r>
                        <a:rPr lang="en-US" sz="2000" b="1" dirty="0" smtClean="0"/>
                        <a:t>  </a:t>
                      </a:r>
                      <a:r>
                        <a:rPr lang="en-US" sz="2000" dirty="0" smtClean="0"/>
                        <a:t>Through tribulation </a:t>
                      </a:r>
                      <a:r>
                        <a:rPr lang="en-US" sz="2000" b="0" kern="1200" dirty="0" smtClean="0">
                          <a:solidFill>
                            <a:schemeClr val="dk1"/>
                          </a:solidFill>
                          <a:latin typeface="+mj-lt"/>
                          <a:ea typeface="+mn-ea"/>
                          <a:cs typeface="+mn-cs"/>
                        </a:rPr>
                        <a:t>enter kingdom </a:t>
                      </a:r>
                      <a:r>
                        <a:rPr lang="en-US" sz="2000" dirty="0" smtClean="0"/>
                        <a:t>of God</a:t>
                      </a:r>
                      <a:endParaRPr lang="en-US" sz="2000" dirty="0"/>
                    </a:p>
                  </a:txBody>
                  <a:tcPr anchor="ctr"/>
                </a:tc>
              </a:tr>
              <a:tr h="370840">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000" i="1" dirty="0" smtClean="0"/>
                        <a:t>Acts 20:25:</a:t>
                      </a:r>
                      <a:r>
                        <a:rPr lang="en-US" sz="2000" dirty="0" smtClean="0"/>
                        <a:t>  Paul preached </a:t>
                      </a:r>
                      <a:r>
                        <a:rPr lang="en-US" sz="2000" b="0" kern="1200" dirty="0" smtClean="0">
                          <a:solidFill>
                            <a:schemeClr val="dk1"/>
                          </a:solidFill>
                          <a:latin typeface="+mj-lt"/>
                          <a:ea typeface="+mn-ea"/>
                          <a:cs typeface="+mn-cs"/>
                        </a:rPr>
                        <a:t>kingdom</a:t>
                      </a:r>
                      <a:r>
                        <a:rPr lang="en-US" sz="2000" dirty="0" smtClean="0"/>
                        <a:t> of God</a:t>
                      </a:r>
                    </a:p>
                  </a:txBody>
                  <a:tcPr anchor="ct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000" b="0" i="1" kern="1200" dirty="0" smtClean="0">
                          <a:solidFill>
                            <a:schemeClr val="dk1"/>
                          </a:solidFill>
                          <a:latin typeface="+mn-lt"/>
                          <a:ea typeface="+mn-ea"/>
                          <a:cs typeface="+mn-cs"/>
                        </a:rPr>
                        <a:t>2 Tim. 2:12:</a:t>
                      </a:r>
                      <a:r>
                        <a:rPr lang="en-US" sz="2000" dirty="0" smtClean="0"/>
                        <a:t>  If we endure,</a:t>
                      </a:r>
                      <a:r>
                        <a:rPr lang="en-US" sz="2000" baseline="0" dirty="0" smtClean="0"/>
                        <a:t> we </a:t>
                      </a:r>
                      <a:r>
                        <a:rPr lang="en-US" sz="2000" b="0" kern="1200" dirty="0" smtClean="0">
                          <a:solidFill>
                            <a:schemeClr val="dk1"/>
                          </a:solidFill>
                          <a:latin typeface="+mj-lt"/>
                          <a:ea typeface="+mn-ea"/>
                          <a:cs typeface="+mn-cs"/>
                        </a:rPr>
                        <a:t>shall reign </a:t>
                      </a:r>
                      <a:r>
                        <a:rPr lang="en-US" sz="2000" baseline="0" dirty="0" smtClean="0"/>
                        <a:t>with Him</a:t>
                      </a:r>
                      <a:endParaRPr lang="en-US" sz="2000" dirty="0"/>
                    </a:p>
                  </a:txBody>
                  <a:tcPr anchor="ctr"/>
                </a:tc>
              </a:tr>
              <a:tr h="370840">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1800" b="0" i="1" kern="1200" dirty="0" smtClean="0">
                          <a:solidFill>
                            <a:schemeClr val="dk1"/>
                          </a:solidFill>
                          <a:latin typeface="+mn-lt"/>
                          <a:ea typeface="+mn-ea"/>
                          <a:cs typeface="+mn-cs"/>
                        </a:rPr>
                        <a:t>Col. 1:13:</a:t>
                      </a:r>
                      <a:r>
                        <a:rPr lang="en-US" sz="1800" dirty="0" smtClean="0"/>
                        <a:t>  </a:t>
                      </a:r>
                      <a:r>
                        <a:rPr lang="en-US" sz="2000" b="0" kern="1200" dirty="0" smtClean="0">
                          <a:solidFill>
                            <a:schemeClr val="dk1"/>
                          </a:solidFill>
                          <a:latin typeface="+mj-lt"/>
                          <a:ea typeface="+mn-ea"/>
                          <a:cs typeface="+mn-cs"/>
                        </a:rPr>
                        <a:t>Conveyed into kingdom </a:t>
                      </a:r>
                      <a:r>
                        <a:rPr lang="en-US" sz="1800" dirty="0" smtClean="0"/>
                        <a:t>of the Son of His love</a:t>
                      </a:r>
                    </a:p>
                  </a:txBody>
                  <a:tcPr anchor="ct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000" b="0" i="1" kern="1200" dirty="0" smtClean="0">
                          <a:solidFill>
                            <a:schemeClr val="dk1"/>
                          </a:solidFill>
                          <a:latin typeface="+mn-lt"/>
                          <a:ea typeface="+mn-ea"/>
                          <a:cs typeface="+mn-cs"/>
                        </a:rPr>
                        <a:t>2 Tim. 4:1-2:</a:t>
                      </a:r>
                      <a:r>
                        <a:rPr lang="en-US" sz="2000" b="1" dirty="0" smtClean="0"/>
                        <a:t>  </a:t>
                      </a:r>
                      <a:r>
                        <a:rPr lang="en-US" sz="2000" dirty="0" smtClean="0"/>
                        <a:t>Judge living &amp; dead by appearing &amp;</a:t>
                      </a:r>
                      <a:r>
                        <a:rPr lang="en-US" sz="2000" baseline="0" dirty="0" smtClean="0"/>
                        <a:t> </a:t>
                      </a:r>
                      <a:r>
                        <a:rPr lang="en-US" sz="2000" b="0" kern="1200" dirty="0" smtClean="0">
                          <a:solidFill>
                            <a:schemeClr val="dk1"/>
                          </a:solidFill>
                          <a:latin typeface="+mj-lt"/>
                          <a:ea typeface="+mn-ea"/>
                          <a:cs typeface="+mn-cs"/>
                        </a:rPr>
                        <a:t>kingdom</a:t>
                      </a:r>
                      <a:endParaRPr lang="en-US" sz="2000" b="0" kern="1200" dirty="0">
                        <a:solidFill>
                          <a:schemeClr val="dk1"/>
                        </a:solidFill>
                        <a:latin typeface="+mj-lt"/>
                        <a:ea typeface="+mn-ea"/>
                        <a:cs typeface="+mn-cs"/>
                      </a:endParaRPr>
                    </a:p>
                  </a:txBody>
                  <a:tcPr anchor="ctr"/>
                </a:tc>
              </a:tr>
              <a:tr h="370840">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1800" b="0" i="1" kern="1200" dirty="0" smtClean="0">
                          <a:solidFill>
                            <a:schemeClr val="dk1"/>
                          </a:solidFill>
                          <a:latin typeface="+mn-lt"/>
                          <a:ea typeface="+mn-ea"/>
                          <a:cs typeface="+mn-cs"/>
                        </a:rPr>
                        <a:t>1 Th. 2:12:</a:t>
                      </a:r>
                      <a:r>
                        <a:rPr lang="en-US" sz="1800" baseline="0" dirty="0" smtClean="0"/>
                        <a:t>  </a:t>
                      </a:r>
                      <a:r>
                        <a:rPr lang="en-US" sz="1800" b="0" kern="1200" dirty="0" smtClean="0">
                          <a:solidFill>
                            <a:schemeClr val="dk1"/>
                          </a:solidFill>
                          <a:latin typeface="+mn-lt"/>
                          <a:ea typeface="+mn-ea"/>
                          <a:cs typeface="+mn-cs"/>
                        </a:rPr>
                        <a:t>Calls you into </a:t>
                      </a:r>
                      <a:r>
                        <a:rPr lang="en-US" sz="2000" b="0" kern="1200" dirty="0" smtClean="0">
                          <a:solidFill>
                            <a:schemeClr val="dk1"/>
                          </a:solidFill>
                          <a:latin typeface="+mj-lt"/>
                          <a:ea typeface="+mn-ea"/>
                          <a:cs typeface="+mn-cs"/>
                        </a:rPr>
                        <a:t>His kingdom </a:t>
                      </a:r>
                      <a:r>
                        <a:rPr lang="en-US" sz="1800" baseline="0" dirty="0" smtClean="0"/>
                        <a:t>&amp; glory</a:t>
                      </a:r>
                      <a:endParaRPr lang="en-US" sz="1800" dirty="0" smtClean="0"/>
                    </a:p>
                  </a:txBody>
                  <a:tcPr anchor="ct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000" b="0" i="1" kern="1200" dirty="0" smtClean="0">
                          <a:solidFill>
                            <a:schemeClr val="dk1"/>
                          </a:solidFill>
                          <a:latin typeface="+mn-lt"/>
                          <a:ea typeface="+mn-ea"/>
                          <a:cs typeface="+mn-cs"/>
                        </a:rPr>
                        <a:t>2 Tim. 4:18:</a:t>
                      </a:r>
                      <a:r>
                        <a:rPr lang="en-US" sz="2000" b="1" dirty="0" smtClean="0"/>
                        <a:t>  </a:t>
                      </a:r>
                      <a:r>
                        <a:rPr lang="en-US" sz="2000" dirty="0" smtClean="0"/>
                        <a:t>Preserve me for </a:t>
                      </a:r>
                      <a:r>
                        <a:rPr lang="en-US" sz="2000" b="0" kern="1200" dirty="0" smtClean="0">
                          <a:solidFill>
                            <a:schemeClr val="dk1"/>
                          </a:solidFill>
                          <a:latin typeface="+mj-lt"/>
                          <a:ea typeface="+mn-ea"/>
                          <a:cs typeface="+mn-cs"/>
                        </a:rPr>
                        <a:t>heavenly kingdom</a:t>
                      </a:r>
                      <a:endParaRPr lang="en-US" sz="2000" b="0" kern="1200" dirty="0">
                        <a:solidFill>
                          <a:schemeClr val="dk1"/>
                        </a:solidFill>
                        <a:latin typeface="+mj-lt"/>
                        <a:ea typeface="+mn-ea"/>
                        <a:cs typeface="+mn-cs"/>
                      </a:endParaRPr>
                    </a:p>
                  </a:txBody>
                  <a:tcPr anchor="ctr"/>
                </a:tc>
              </a:tr>
            </a:tbl>
          </a:graphicData>
        </a:graphic>
      </p:graphicFrame>
      <p:sp>
        <p:nvSpPr>
          <p:cNvPr id="4" name="Slide Number Placeholder 3"/>
          <p:cNvSpPr>
            <a:spLocks noGrp="1"/>
          </p:cNvSpPr>
          <p:nvPr>
            <p:ph type="sldNum" sz="quarter" idx="12"/>
          </p:nvPr>
        </p:nvSpPr>
        <p:spPr/>
        <p:txBody>
          <a:bodyPr/>
          <a:lstStyle/>
          <a:p>
            <a:pPr>
              <a:defRPr/>
            </a:pPr>
            <a:fld id="{A4F3638C-56A7-4D86-A7E5-624150A63992}" type="slidenum">
              <a:rPr lang="en-US" smtClean="0">
                <a:solidFill>
                  <a:prstClr val="white"/>
                </a:solidFill>
              </a:rPr>
              <a:pPr>
                <a:defRPr/>
              </a:pPr>
              <a:t>453</a:t>
            </a:fld>
            <a:endParaRPr lang="en-US">
              <a:solidFill>
                <a:prstClr val="white"/>
              </a:solidFill>
            </a:endParaRPr>
          </a:p>
        </p:txBody>
      </p:sp>
      <p:sp>
        <p:nvSpPr>
          <p:cNvPr id="6" name="Footer Placeholder 5"/>
          <p:cNvSpPr>
            <a:spLocks noGrp="1"/>
          </p:cNvSpPr>
          <p:nvPr>
            <p:ph type="ftr" sz="quarter" idx="11"/>
          </p:nvPr>
        </p:nvSpPr>
        <p:spPr/>
        <p:txBody>
          <a:bodyPr/>
          <a:lstStyle/>
          <a:p>
            <a:pPr>
              <a:defRPr/>
            </a:pPr>
            <a:r>
              <a:rPr lang="en-US" smtClean="0">
                <a:solidFill>
                  <a:prstClr val="white"/>
                </a:solidFill>
              </a:rPr>
              <a:t>Terry Francis</a:t>
            </a:r>
            <a:endParaRPr lang="en-US">
              <a:solidFill>
                <a:prstClr val="white"/>
              </a:solidFill>
            </a:endParaRPr>
          </a:p>
        </p:txBody>
      </p:sp>
    </p:spTree>
    <p:extLst>
      <p:ext uri="{BB962C8B-B14F-4D97-AF65-F5344CB8AC3E}">
        <p14:creationId xmlns:p14="http://schemas.microsoft.com/office/powerpoint/2010/main" val="1259785512"/>
      </p:ext>
    </p:extLst>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par>
    </p:tnLst>
  </p:timing>
</p:sld>
</file>

<file path=ppt/slides/slide4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solidFill>
                  <a:srgbClr val="FF0000"/>
                </a:solidFill>
              </a:rPr>
              <a:t>“Already But Not Yet”</a:t>
            </a:r>
            <a:endParaRPr lang="en-US" dirty="0">
              <a:solidFill>
                <a:srgbClr val="FF0000"/>
              </a:solidFill>
            </a:endParaRPr>
          </a:p>
        </p:txBody>
      </p:sp>
      <p:graphicFrame>
        <p:nvGraphicFramePr>
          <p:cNvPr id="5" name="Content Placeholder 4"/>
          <p:cNvGraphicFramePr>
            <a:graphicFrameLocks noGrp="1"/>
          </p:cNvGraphicFramePr>
          <p:nvPr>
            <p:ph idx="1"/>
            <p:extLst>
              <p:ext uri="{D42A27DB-BD31-4B8C-83A1-F6EECF244321}">
                <p14:modId xmlns:p14="http://schemas.microsoft.com/office/powerpoint/2010/main" val="961952869"/>
              </p:ext>
            </p:extLst>
          </p:nvPr>
        </p:nvGraphicFramePr>
        <p:xfrm>
          <a:off x="457200" y="1524000"/>
          <a:ext cx="8229600" cy="3931920"/>
        </p:xfrm>
        <a:graphic>
          <a:graphicData uri="http://schemas.openxmlformats.org/drawingml/2006/table">
            <a:tbl>
              <a:tblPr firstRow="1" bandRow="1">
                <a:tableStyleId>{5C22544A-7EE6-4342-B048-85BDC9FD1C3A}</a:tableStyleId>
              </a:tblPr>
              <a:tblGrid>
                <a:gridCol w="4114800"/>
                <a:gridCol w="4114800"/>
              </a:tblGrid>
              <a:tr h="370840">
                <a:tc>
                  <a:txBody>
                    <a:bodyPr/>
                    <a:lstStyle/>
                    <a:p>
                      <a:pPr algn="ctr"/>
                      <a:r>
                        <a:rPr lang="en-US" sz="2800" dirty="0" smtClean="0"/>
                        <a:t>Present</a:t>
                      </a:r>
                      <a:endParaRPr lang="en-US" sz="2800" dirty="0"/>
                    </a:p>
                  </a:txBody>
                  <a:tcPr anchor="ctr">
                    <a:solidFill>
                      <a:schemeClr val="tx2">
                        <a:lumMod val="50000"/>
                      </a:schemeClr>
                    </a:solidFill>
                  </a:tcPr>
                </a:tc>
                <a:tc>
                  <a:txBody>
                    <a:bodyPr/>
                    <a:lstStyle/>
                    <a:p>
                      <a:pPr algn="ctr"/>
                      <a:r>
                        <a:rPr lang="en-US" sz="2800" dirty="0" smtClean="0"/>
                        <a:t>Future</a:t>
                      </a:r>
                      <a:endParaRPr lang="en-US" sz="2800" dirty="0"/>
                    </a:p>
                  </a:txBody>
                  <a:tcPr anchor="ctr">
                    <a:solidFill>
                      <a:schemeClr val="tx2">
                        <a:lumMod val="50000"/>
                      </a:schemeClr>
                    </a:solidFill>
                  </a:tcPr>
                </a:tc>
              </a:tr>
              <a:tr h="370840">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000" b="0" i="1" kern="1200" dirty="0" smtClean="0">
                          <a:solidFill>
                            <a:schemeClr val="dk1"/>
                          </a:solidFill>
                          <a:latin typeface="+mn-lt"/>
                          <a:ea typeface="+mn-ea"/>
                          <a:cs typeface="+mn-cs"/>
                        </a:rPr>
                        <a:t>Rev. 1:6:</a:t>
                      </a:r>
                      <a:r>
                        <a:rPr lang="en-US" sz="2000" dirty="0" smtClean="0"/>
                        <a:t>  Made us </a:t>
                      </a:r>
                      <a:r>
                        <a:rPr lang="en-US" sz="2000" b="0" kern="1200" dirty="0" smtClean="0">
                          <a:solidFill>
                            <a:schemeClr val="dk1"/>
                          </a:solidFill>
                          <a:latin typeface="+mn-lt"/>
                          <a:ea typeface="+mn-ea"/>
                          <a:cs typeface="+mn-cs"/>
                        </a:rPr>
                        <a:t>a </a:t>
                      </a:r>
                      <a:r>
                        <a:rPr lang="en-US" sz="2000" b="0" kern="1200" dirty="0" smtClean="0">
                          <a:solidFill>
                            <a:schemeClr val="dk1"/>
                          </a:solidFill>
                          <a:latin typeface="+mj-lt"/>
                          <a:ea typeface="+mn-ea"/>
                          <a:cs typeface="+mn-cs"/>
                        </a:rPr>
                        <a:t>kingdom</a:t>
                      </a:r>
                    </a:p>
                  </a:txBody>
                  <a:tcPr anchor="ctr"/>
                </a:tc>
                <a:tc>
                  <a:txBody>
                    <a:bodyPr/>
                    <a:lstStyle/>
                    <a:p>
                      <a:r>
                        <a:rPr lang="en-US" sz="2000" b="0" i="1" kern="1200" dirty="0" smtClean="0">
                          <a:solidFill>
                            <a:schemeClr val="dk1"/>
                          </a:solidFill>
                          <a:latin typeface="+mn-lt"/>
                          <a:ea typeface="+mn-ea"/>
                          <a:cs typeface="+mn-cs"/>
                        </a:rPr>
                        <a:t>2 Pet. 1:10-11:</a:t>
                      </a:r>
                      <a:r>
                        <a:rPr lang="en-US" sz="2000" b="1" dirty="0" smtClean="0"/>
                        <a:t>  </a:t>
                      </a:r>
                      <a:r>
                        <a:rPr lang="en-US" sz="2000" dirty="0" smtClean="0"/>
                        <a:t>Entrance into </a:t>
                      </a:r>
                      <a:r>
                        <a:rPr lang="en-US" sz="2000" b="0" kern="1200" dirty="0" smtClean="0">
                          <a:solidFill>
                            <a:schemeClr val="dk1"/>
                          </a:solidFill>
                          <a:latin typeface="+mj-lt"/>
                          <a:ea typeface="+mn-ea"/>
                          <a:cs typeface="+mn-cs"/>
                        </a:rPr>
                        <a:t>everlasting kingdom</a:t>
                      </a:r>
                      <a:endParaRPr lang="en-US" sz="2000" b="0" kern="1200" dirty="0">
                        <a:solidFill>
                          <a:schemeClr val="dk1"/>
                        </a:solidFill>
                        <a:latin typeface="+mj-lt"/>
                        <a:ea typeface="+mn-ea"/>
                        <a:cs typeface="+mn-cs"/>
                      </a:endParaRPr>
                    </a:p>
                  </a:txBody>
                  <a:tcPr anchor="ctr"/>
                </a:tc>
              </a:tr>
              <a:tr h="370840">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000" b="0" i="1" kern="1200" dirty="0" smtClean="0">
                          <a:solidFill>
                            <a:schemeClr val="dk1"/>
                          </a:solidFill>
                          <a:latin typeface="+mn-lt"/>
                          <a:ea typeface="+mn-ea"/>
                          <a:cs typeface="+mn-cs"/>
                        </a:rPr>
                        <a:t>Rev. 1:9:</a:t>
                      </a:r>
                      <a:r>
                        <a:rPr lang="en-US" sz="2000" dirty="0" smtClean="0"/>
                        <a:t>  John,</a:t>
                      </a:r>
                      <a:r>
                        <a:rPr lang="en-US" sz="2000" baseline="0" dirty="0" smtClean="0"/>
                        <a:t> a companion in tribulation &amp; </a:t>
                      </a:r>
                      <a:r>
                        <a:rPr lang="en-US" sz="2000" b="0" kern="1200" dirty="0" smtClean="0">
                          <a:solidFill>
                            <a:schemeClr val="dk1"/>
                          </a:solidFill>
                          <a:latin typeface="+mj-lt"/>
                          <a:ea typeface="+mn-ea"/>
                          <a:cs typeface="+mn-cs"/>
                        </a:rPr>
                        <a:t>kingdom</a:t>
                      </a:r>
                    </a:p>
                  </a:txBody>
                  <a:tcPr anchor="ctr"/>
                </a:tc>
                <a:tc>
                  <a:txBody>
                    <a:bodyPr/>
                    <a:lstStyle/>
                    <a:p>
                      <a:r>
                        <a:rPr lang="en-US" sz="2000" b="0" i="1" kern="1200" dirty="0" smtClean="0">
                          <a:solidFill>
                            <a:schemeClr val="dk1"/>
                          </a:solidFill>
                          <a:latin typeface="+mn-lt"/>
                          <a:ea typeface="+mn-ea"/>
                          <a:cs typeface="+mn-cs"/>
                        </a:rPr>
                        <a:t>Heb. 12:28:</a:t>
                      </a:r>
                      <a:r>
                        <a:rPr lang="en-US" sz="2000" b="1" dirty="0" smtClean="0"/>
                        <a:t>  </a:t>
                      </a:r>
                      <a:r>
                        <a:rPr lang="en-US" sz="2000" b="0" kern="1200" dirty="0" smtClean="0">
                          <a:solidFill>
                            <a:schemeClr val="dk1"/>
                          </a:solidFill>
                          <a:latin typeface="+mj-lt"/>
                          <a:ea typeface="+mn-ea"/>
                          <a:cs typeface="+mn-cs"/>
                        </a:rPr>
                        <a:t>Receiving a kingdom</a:t>
                      </a:r>
                      <a:r>
                        <a:rPr lang="en-US" sz="2000" b="1" dirty="0" smtClean="0"/>
                        <a:t> </a:t>
                      </a:r>
                      <a:r>
                        <a:rPr lang="en-US" sz="2000" dirty="0" smtClean="0"/>
                        <a:t>cannot</a:t>
                      </a:r>
                      <a:r>
                        <a:rPr lang="en-US" sz="2000" baseline="0" dirty="0" smtClean="0"/>
                        <a:t> be shaken</a:t>
                      </a:r>
                      <a:endParaRPr lang="en-US" sz="2000" dirty="0"/>
                    </a:p>
                  </a:txBody>
                  <a:tcPr anchor="ctr"/>
                </a:tc>
              </a:tr>
              <a:tr h="370840">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000" b="0" i="1" kern="1200" dirty="0" smtClean="0">
                          <a:solidFill>
                            <a:schemeClr val="dk1"/>
                          </a:solidFill>
                          <a:latin typeface="+mn-lt"/>
                          <a:ea typeface="+mn-ea"/>
                          <a:cs typeface="+mn-cs"/>
                        </a:rPr>
                        <a:t>Rev. 5:9-10:</a:t>
                      </a:r>
                      <a:r>
                        <a:rPr lang="en-US" sz="1800" dirty="0" smtClean="0"/>
                        <a:t>  Made us </a:t>
                      </a:r>
                      <a:r>
                        <a:rPr lang="en-US" sz="2000" b="0" kern="1200" dirty="0" smtClean="0">
                          <a:solidFill>
                            <a:schemeClr val="dk1"/>
                          </a:solidFill>
                          <a:latin typeface="+mn-lt"/>
                          <a:ea typeface="+mn-ea"/>
                          <a:cs typeface="+mn-cs"/>
                        </a:rPr>
                        <a:t>a </a:t>
                      </a:r>
                      <a:r>
                        <a:rPr lang="en-US" sz="2000" b="0" kern="1200" dirty="0" smtClean="0">
                          <a:solidFill>
                            <a:schemeClr val="dk1"/>
                          </a:solidFill>
                          <a:latin typeface="+mj-lt"/>
                          <a:ea typeface="+mn-ea"/>
                          <a:cs typeface="+mn-cs"/>
                        </a:rPr>
                        <a:t>kingdom</a:t>
                      </a:r>
                    </a:p>
                  </a:txBody>
                  <a:tcPr anchor="ctr"/>
                </a:tc>
                <a:tc>
                  <a:txBody>
                    <a:bodyPr/>
                    <a:lstStyle/>
                    <a:p>
                      <a:r>
                        <a:rPr lang="en-US" sz="2000" b="0" i="1" kern="1200" dirty="0" smtClean="0">
                          <a:solidFill>
                            <a:schemeClr val="dk1"/>
                          </a:solidFill>
                          <a:latin typeface="+mn-lt"/>
                          <a:ea typeface="+mn-ea"/>
                          <a:cs typeface="+mn-cs"/>
                        </a:rPr>
                        <a:t>Rev. 11:15:</a:t>
                      </a:r>
                      <a:r>
                        <a:rPr lang="en-US" sz="2000" dirty="0" smtClean="0"/>
                        <a:t>  Kingdom</a:t>
                      </a:r>
                      <a:r>
                        <a:rPr lang="en-US" sz="2000" baseline="0" dirty="0" smtClean="0"/>
                        <a:t> of world has </a:t>
                      </a:r>
                      <a:r>
                        <a:rPr lang="en-US" sz="2000" baseline="0" dirty="0" smtClean="0">
                          <a:latin typeface="+mj-lt"/>
                        </a:rPr>
                        <a:t>become kingdom </a:t>
                      </a:r>
                      <a:r>
                        <a:rPr lang="en-US" sz="2000" baseline="0" dirty="0" smtClean="0"/>
                        <a:t>of our Lord and of His Christ</a:t>
                      </a:r>
                      <a:endParaRPr lang="en-US" sz="2000" dirty="0"/>
                    </a:p>
                  </a:txBody>
                  <a:tcPr anchor="ctr"/>
                </a:tc>
              </a:tr>
              <a:tr h="370840">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000" i="1" dirty="0" smtClean="0"/>
                        <a:t>Rev. 17:14:</a:t>
                      </a:r>
                      <a:r>
                        <a:rPr lang="en-US" sz="2000" dirty="0" smtClean="0"/>
                        <a:t>  Jesus is </a:t>
                      </a:r>
                      <a:r>
                        <a:rPr lang="en-US" sz="2000" b="0" kern="1200" dirty="0" smtClean="0">
                          <a:solidFill>
                            <a:schemeClr val="dk1"/>
                          </a:solidFill>
                          <a:latin typeface="+mj-lt"/>
                          <a:ea typeface="+mn-ea"/>
                          <a:cs typeface="+mn-cs"/>
                        </a:rPr>
                        <a:t>King of kings</a:t>
                      </a:r>
                    </a:p>
                  </a:txBody>
                  <a:tcPr anchor="ctr"/>
                </a:tc>
                <a:tc>
                  <a:txBody>
                    <a:bodyPr/>
                    <a:lstStyle/>
                    <a:p>
                      <a:r>
                        <a:rPr lang="en-US" sz="2000" i="1" dirty="0" smtClean="0"/>
                        <a:t>Rev. 12:10:</a:t>
                      </a:r>
                      <a:r>
                        <a:rPr lang="en-US" sz="2000" dirty="0" smtClean="0"/>
                        <a:t>  Now </a:t>
                      </a:r>
                      <a:r>
                        <a:rPr lang="en-US" sz="2000" dirty="0" smtClean="0">
                          <a:latin typeface="+mj-lt"/>
                        </a:rPr>
                        <a:t>kingdom</a:t>
                      </a:r>
                      <a:r>
                        <a:rPr lang="en-US" sz="2000" dirty="0" smtClean="0"/>
                        <a:t> of our God and power of Christ </a:t>
                      </a:r>
                      <a:r>
                        <a:rPr lang="en-US" sz="2000" dirty="0" smtClean="0">
                          <a:latin typeface="+mj-lt"/>
                        </a:rPr>
                        <a:t>have come</a:t>
                      </a:r>
                      <a:endParaRPr lang="en-US" sz="2000" dirty="0">
                        <a:latin typeface="+mj-lt"/>
                      </a:endParaRPr>
                    </a:p>
                  </a:txBody>
                  <a:tcPr anchor="ctr"/>
                </a:tc>
              </a:tr>
            </a:tbl>
          </a:graphicData>
        </a:graphic>
      </p:graphicFrame>
      <p:sp>
        <p:nvSpPr>
          <p:cNvPr id="4" name="Slide Number Placeholder 3"/>
          <p:cNvSpPr>
            <a:spLocks noGrp="1"/>
          </p:cNvSpPr>
          <p:nvPr>
            <p:ph type="sldNum" sz="quarter" idx="12"/>
          </p:nvPr>
        </p:nvSpPr>
        <p:spPr/>
        <p:txBody>
          <a:bodyPr/>
          <a:lstStyle/>
          <a:p>
            <a:pPr>
              <a:defRPr/>
            </a:pPr>
            <a:fld id="{A4F3638C-56A7-4D86-A7E5-624150A63992}" type="slidenum">
              <a:rPr lang="en-US" smtClean="0">
                <a:solidFill>
                  <a:prstClr val="white"/>
                </a:solidFill>
              </a:rPr>
              <a:pPr>
                <a:defRPr/>
              </a:pPr>
              <a:t>454</a:t>
            </a:fld>
            <a:endParaRPr lang="en-US">
              <a:solidFill>
                <a:prstClr val="white"/>
              </a:solidFill>
            </a:endParaRPr>
          </a:p>
        </p:txBody>
      </p:sp>
      <p:sp>
        <p:nvSpPr>
          <p:cNvPr id="6" name="Footer Placeholder 5"/>
          <p:cNvSpPr>
            <a:spLocks noGrp="1"/>
          </p:cNvSpPr>
          <p:nvPr>
            <p:ph type="ftr" sz="quarter" idx="11"/>
          </p:nvPr>
        </p:nvSpPr>
        <p:spPr/>
        <p:txBody>
          <a:bodyPr/>
          <a:lstStyle/>
          <a:p>
            <a:pPr>
              <a:defRPr/>
            </a:pPr>
            <a:r>
              <a:rPr lang="en-US" smtClean="0">
                <a:solidFill>
                  <a:prstClr val="white"/>
                </a:solidFill>
              </a:rPr>
              <a:t>Terry Francis</a:t>
            </a:r>
            <a:endParaRPr lang="en-US">
              <a:solidFill>
                <a:prstClr val="white"/>
              </a:solidFill>
            </a:endParaRPr>
          </a:p>
        </p:txBody>
      </p:sp>
    </p:spTree>
    <p:extLst>
      <p:ext uri="{BB962C8B-B14F-4D97-AF65-F5344CB8AC3E}">
        <p14:creationId xmlns:p14="http://schemas.microsoft.com/office/powerpoint/2010/main" val="2187171966"/>
      </p:ext>
    </p:extLst>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par>
    </p:tnLst>
  </p:timing>
</p:sld>
</file>

<file path=ppt/slides/slide4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defRPr/>
            </a:pPr>
            <a:r>
              <a:rPr lang="en-US" dirty="0">
                <a:solidFill>
                  <a:srgbClr val="FF0000"/>
                </a:solidFill>
              </a:rPr>
              <a:t>Messianic Reign</a:t>
            </a:r>
          </a:p>
        </p:txBody>
      </p:sp>
      <p:sp>
        <p:nvSpPr>
          <p:cNvPr id="3" name="Content Placeholder 2"/>
          <p:cNvSpPr>
            <a:spLocks noGrp="1"/>
          </p:cNvSpPr>
          <p:nvPr>
            <p:ph idx="1"/>
          </p:nvPr>
        </p:nvSpPr>
        <p:spPr/>
        <p:txBody>
          <a:bodyPr/>
          <a:lstStyle/>
          <a:p>
            <a:pPr marL="463550" indent="-463550">
              <a:defRPr/>
            </a:pPr>
            <a:r>
              <a:rPr lang="en-US" sz="2800" b="1" dirty="0"/>
              <a:t>Max King:  </a:t>
            </a:r>
            <a:r>
              <a:rPr lang="en-US" sz="2800" dirty="0" smtClean="0"/>
              <a:t>“Christ’s </a:t>
            </a:r>
            <a:r>
              <a:rPr lang="en-US" sz="2800" dirty="0"/>
              <a:t>pre-</a:t>
            </a:r>
            <a:r>
              <a:rPr lang="en-US" sz="2800" dirty="0" err="1"/>
              <a:t>parousia</a:t>
            </a:r>
            <a:r>
              <a:rPr lang="en-US" sz="2800" dirty="0"/>
              <a:t> reign had a two-fold objective that was interrelated, and therefore accomplished concurrently He reigned to </a:t>
            </a:r>
            <a:r>
              <a:rPr lang="en-US" sz="2800" b="1" dirty="0">
                <a:solidFill>
                  <a:srgbClr val="FFFF00"/>
                </a:solidFill>
              </a:rPr>
              <a:t>consummate the old aeon</a:t>
            </a:r>
            <a:r>
              <a:rPr lang="en-US" sz="2800" dirty="0"/>
              <a:t>, which in turn was bound up with </a:t>
            </a:r>
            <a:r>
              <a:rPr lang="en-US" sz="2800" b="1" dirty="0">
                <a:solidFill>
                  <a:srgbClr val="FFFF00"/>
                </a:solidFill>
              </a:rPr>
              <a:t>the coming in of the new aeon</a:t>
            </a:r>
            <a:r>
              <a:rPr lang="en-US" sz="2800" dirty="0" smtClean="0"/>
              <a:t>.”  </a:t>
            </a:r>
            <a:r>
              <a:rPr lang="en-US" sz="2000" dirty="0"/>
              <a:t>(</a:t>
            </a:r>
            <a:r>
              <a:rPr lang="en-US" sz="2000" i="1" dirty="0"/>
              <a:t>The Cross and </a:t>
            </a:r>
            <a:r>
              <a:rPr lang="en-US" sz="2000" i="1" dirty="0" err="1"/>
              <a:t>Parousia</a:t>
            </a:r>
            <a:r>
              <a:rPr lang="en-US" sz="2000" i="1" dirty="0"/>
              <a:t> of Christ</a:t>
            </a:r>
            <a:r>
              <a:rPr lang="en-US" sz="2000" dirty="0"/>
              <a:t>,  417)</a:t>
            </a:r>
          </a:p>
          <a:p>
            <a:pPr>
              <a:defRPr/>
            </a:pPr>
            <a:endParaRPr lang="en-US" sz="2800" dirty="0"/>
          </a:p>
        </p:txBody>
      </p:sp>
      <p:sp>
        <p:nvSpPr>
          <p:cNvPr id="4" name="Slide Number Placeholder 3"/>
          <p:cNvSpPr>
            <a:spLocks noGrp="1"/>
          </p:cNvSpPr>
          <p:nvPr>
            <p:ph type="sldNum" sz="quarter" idx="12"/>
          </p:nvPr>
        </p:nvSpPr>
        <p:spPr/>
        <p:txBody>
          <a:bodyPr/>
          <a:lstStyle/>
          <a:p>
            <a:pPr>
              <a:defRPr/>
            </a:pPr>
            <a:fld id="{6856D5DE-FE67-4484-80D4-6E9A24BECF25}" type="slidenum">
              <a:rPr lang="en-US"/>
              <a:pPr>
                <a:defRPr/>
              </a:pPr>
              <a:t>455</a:t>
            </a:fld>
            <a:endParaRPr lang="en-US"/>
          </a:p>
        </p:txBody>
      </p:sp>
      <p:sp>
        <p:nvSpPr>
          <p:cNvPr id="6" name="Footer Placeholder 5"/>
          <p:cNvSpPr>
            <a:spLocks noGrp="1"/>
          </p:cNvSpPr>
          <p:nvPr>
            <p:ph type="ftr" sz="quarter" idx="11"/>
          </p:nvPr>
        </p:nvSpPr>
        <p:spPr/>
        <p:txBody>
          <a:bodyPr/>
          <a:lstStyle/>
          <a:p>
            <a:pPr>
              <a:defRPr/>
            </a:pPr>
            <a:r>
              <a:rPr lang="en-US" smtClean="0"/>
              <a:t>Kevin Kay</a:t>
            </a:r>
            <a:endParaRPr lang="en-US"/>
          </a:p>
        </p:txBody>
      </p:sp>
    </p:spTree>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par>
    </p:tnLst>
  </p:timing>
</p:sld>
</file>

<file path=ppt/slides/slide4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defRPr/>
            </a:pPr>
            <a:r>
              <a:rPr lang="en-US" dirty="0" smtClean="0">
                <a:solidFill>
                  <a:srgbClr val="FF0000"/>
                </a:solidFill>
              </a:rPr>
              <a:t>“Already But </a:t>
            </a:r>
            <a:r>
              <a:rPr lang="en-US" dirty="0">
                <a:solidFill>
                  <a:srgbClr val="FF0000"/>
                </a:solidFill>
              </a:rPr>
              <a:t>Not </a:t>
            </a:r>
            <a:r>
              <a:rPr lang="en-US" dirty="0" smtClean="0">
                <a:solidFill>
                  <a:srgbClr val="FF0000"/>
                </a:solidFill>
              </a:rPr>
              <a:t>Yet”</a:t>
            </a:r>
            <a:endParaRPr lang="en-US" dirty="0">
              <a:solidFill>
                <a:srgbClr val="FF0000"/>
              </a:solidFill>
            </a:endParaRPr>
          </a:p>
        </p:txBody>
      </p:sp>
      <p:sp>
        <p:nvSpPr>
          <p:cNvPr id="3" name="Content Placeholder 2"/>
          <p:cNvSpPr>
            <a:spLocks noGrp="1"/>
          </p:cNvSpPr>
          <p:nvPr>
            <p:ph idx="1"/>
          </p:nvPr>
        </p:nvSpPr>
        <p:spPr/>
        <p:txBody>
          <a:bodyPr/>
          <a:lstStyle/>
          <a:p>
            <a:pPr marL="463550" indent="-463550">
              <a:defRPr/>
            </a:pPr>
            <a:r>
              <a:rPr lang="en-US" sz="2800" b="1" dirty="0"/>
              <a:t>Max King:  </a:t>
            </a:r>
            <a:r>
              <a:rPr lang="en-US" sz="2800" dirty="0" smtClean="0"/>
              <a:t>“The </a:t>
            </a:r>
            <a:r>
              <a:rPr lang="en-US" sz="2800" dirty="0"/>
              <a:t>concept of consummation </a:t>
            </a:r>
            <a:r>
              <a:rPr lang="en-US" sz="2800" b="1" i="1" dirty="0">
                <a:solidFill>
                  <a:srgbClr val="FFFF00"/>
                </a:solidFill>
              </a:rPr>
              <a:t>at the cross</a:t>
            </a:r>
            <a:r>
              <a:rPr lang="en-US" sz="2800" dirty="0"/>
              <a:t> rather than by </a:t>
            </a:r>
            <a:r>
              <a:rPr lang="en-US" sz="2800" b="1" i="1" dirty="0">
                <a:solidFill>
                  <a:srgbClr val="FFFF00"/>
                </a:solidFill>
              </a:rPr>
              <a:t>means of the cross </a:t>
            </a:r>
            <a:r>
              <a:rPr lang="en-US" sz="2800" dirty="0"/>
              <a:t>has led to a distortion of the real meaning and time frame of </a:t>
            </a:r>
            <a:r>
              <a:rPr lang="en-US" sz="2800" dirty="0" smtClean="0"/>
              <a:t>Christ’s </a:t>
            </a:r>
            <a:r>
              <a:rPr lang="en-US" sz="2800" dirty="0"/>
              <a:t>pre-</a:t>
            </a:r>
            <a:r>
              <a:rPr lang="en-US" sz="2800" dirty="0" err="1"/>
              <a:t>parousia</a:t>
            </a:r>
            <a:r>
              <a:rPr lang="en-US" sz="2800" dirty="0"/>
              <a:t> reign, and consequently the whole biblical scheme of Messianic eschatology in the establishment of the kingdom of God had been thrown into total disarray</a:t>
            </a:r>
            <a:r>
              <a:rPr lang="en-US" sz="2800" dirty="0" smtClean="0"/>
              <a:t>.”  </a:t>
            </a:r>
            <a:r>
              <a:rPr lang="en-US" sz="2000" dirty="0"/>
              <a:t>(</a:t>
            </a:r>
            <a:r>
              <a:rPr lang="en-US" sz="2000" i="1" dirty="0"/>
              <a:t>The Cross and </a:t>
            </a:r>
            <a:r>
              <a:rPr lang="en-US" sz="2000" i="1" dirty="0" err="1"/>
              <a:t>Parousia</a:t>
            </a:r>
            <a:r>
              <a:rPr lang="en-US" sz="2000" i="1" dirty="0"/>
              <a:t> of Christ</a:t>
            </a:r>
            <a:r>
              <a:rPr lang="en-US" sz="2000" dirty="0"/>
              <a:t>, 418)</a:t>
            </a:r>
          </a:p>
          <a:p>
            <a:pPr>
              <a:defRPr/>
            </a:pPr>
            <a:endParaRPr lang="en-US" sz="2800" dirty="0"/>
          </a:p>
        </p:txBody>
      </p:sp>
      <p:sp>
        <p:nvSpPr>
          <p:cNvPr id="4" name="Slide Number Placeholder 3"/>
          <p:cNvSpPr>
            <a:spLocks noGrp="1"/>
          </p:cNvSpPr>
          <p:nvPr>
            <p:ph type="sldNum" sz="quarter" idx="12"/>
          </p:nvPr>
        </p:nvSpPr>
        <p:spPr/>
        <p:txBody>
          <a:bodyPr/>
          <a:lstStyle/>
          <a:p>
            <a:pPr>
              <a:defRPr/>
            </a:pPr>
            <a:fld id="{FB9D9811-3B56-472E-8F46-BF1AFB324D88}" type="slidenum">
              <a:rPr lang="en-US"/>
              <a:pPr>
                <a:defRPr/>
              </a:pPr>
              <a:t>456</a:t>
            </a:fld>
            <a:endParaRPr lang="en-US"/>
          </a:p>
        </p:txBody>
      </p:sp>
      <p:sp>
        <p:nvSpPr>
          <p:cNvPr id="6" name="Footer Placeholder 5"/>
          <p:cNvSpPr>
            <a:spLocks noGrp="1"/>
          </p:cNvSpPr>
          <p:nvPr>
            <p:ph type="ftr" sz="quarter" idx="11"/>
          </p:nvPr>
        </p:nvSpPr>
        <p:spPr/>
        <p:txBody>
          <a:bodyPr/>
          <a:lstStyle/>
          <a:p>
            <a:pPr>
              <a:defRPr/>
            </a:pPr>
            <a:r>
              <a:rPr lang="en-US" smtClean="0"/>
              <a:t>Kevin Kay</a:t>
            </a:r>
            <a:endParaRPr lang="en-US"/>
          </a:p>
        </p:txBody>
      </p:sp>
    </p:spTree>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par>
    </p:tnLst>
  </p:timing>
</p:sld>
</file>

<file path=ppt/slides/slide4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defRPr/>
            </a:pPr>
            <a:r>
              <a:rPr lang="en-US" dirty="0">
                <a:solidFill>
                  <a:srgbClr val="FF0000"/>
                </a:solidFill>
              </a:rPr>
              <a:t>Coming Of The Kingdom</a:t>
            </a:r>
          </a:p>
        </p:txBody>
      </p:sp>
      <p:sp>
        <p:nvSpPr>
          <p:cNvPr id="3" name="Content Placeholder 2"/>
          <p:cNvSpPr>
            <a:spLocks noGrp="1"/>
          </p:cNvSpPr>
          <p:nvPr>
            <p:ph idx="1"/>
          </p:nvPr>
        </p:nvSpPr>
        <p:spPr>
          <a:xfrm>
            <a:off x="457200" y="1447800"/>
            <a:ext cx="8229600" cy="4876800"/>
          </a:xfrm>
        </p:spPr>
        <p:txBody>
          <a:bodyPr/>
          <a:lstStyle/>
          <a:p>
            <a:pPr marL="457200" indent="-457200">
              <a:spcBef>
                <a:spcPts val="0"/>
              </a:spcBef>
              <a:spcAft>
                <a:spcPts val="2400"/>
              </a:spcAft>
              <a:defRPr/>
            </a:pPr>
            <a:r>
              <a:rPr lang="en-US" sz="2800" b="1" dirty="0"/>
              <a:t>Max King:  </a:t>
            </a:r>
            <a:r>
              <a:rPr lang="en-US" sz="2800" dirty="0" smtClean="0"/>
              <a:t>“We </a:t>
            </a:r>
            <a:r>
              <a:rPr lang="en-US" sz="2800" dirty="0"/>
              <a:t>have </a:t>
            </a:r>
            <a:r>
              <a:rPr lang="en-US" sz="2800" b="1" dirty="0">
                <a:solidFill>
                  <a:srgbClr val="FFFF00"/>
                </a:solidFill>
              </a:rPr>
              <a:t>seven reasons why the kingdom did not come in power at Pentecost</a:t>
            </a:r>
            <a:r>
              <a:rPr lang="en-US" sz="2800" dirty="0"/>
              <a:t>. Pentecost was the beginning of his throne, his reign, and his kingdom, but there was a battle to fight, an enemy to subdue, and a dominion to be seized</a:t>
            </a:r>
            <a:r>
              <a:rPr lang="en-US" sz="2800" dirty="0" smtClean="0"/>
              <a:t>.”  </a:t>
            </a:r>
            <a:r>
              <a:rPr lang="en-US" sz="2000" dirty="0"/>
              <a:t>(Bold emphasis added, </a:t>
            </a:r>
            <a:r>
              <a:rPr lang="en-US" sz="2000" i="1" dirty="0"/>
              <a:t>The Spirit Of Prophecy</a:t>
            </a:r>
            <a:r>
              <a:rPr lang="en-US" sz="2000" dirty="0"/>
              <a:t>, 2002, 233</a:t>
            </a:r>
            <a:r>
              <a:rPr lang="en-US" sz="2000" dirty="0" smtClean="0"/>
              <a:t>)</a:t>
            </a:r>
            <a:endParaRPr lang="en-US" sz="2000" dirty="0"/>
          </a:p>
          <a:p>
            <a:pPr marL="457200" indent="-457200">
              <a:spcBef>
                <a:spcPts val="0"/>
              </a:spcBef>
              <a:spcAft>
                <a:spcPts val="2400"/>
              </a:spcAft>
              <a:defRPr/>
            </a:pPr>
            <a:r>
              <a:rPr lang="en-US" sz="2800" b="1" dirty="0"/>
              <a:t>Max King:  </a:t>
            </a:r>
            <a:r>
              <a:rPr lang="en-US" sz="2800" dirty="0" smtClean="0"/>
              <a:t>“</a:t>
            </a:r>
            <a:r>
              <a:rPr lang="en-US" sz="2800" b="1" dirty="0" smtClean="0">
                <a:solidFill>
                  <a:srgbClr val="FFFF00"/>
                </a:solidFill>
              </a:rPr>
              <a:t>The </a:t>
            </a:r>
            <a:r>
              <a:rPr lang="en-US" sz="2800" b="1" dirty="0">
                <a:solidFill>
                  <a:srgbClr val="FFFF00"/>
                </a:solidFill>
              </a:rPr>
              <a:t>kingdom did not come in power at Pentecost</a:t>
            </a:r>
            <a:r>
              <a:rPr lang="en-US" sz="2800" dirty="0"/>
              <a:t>, it came in power at the second coming</a:t>
            </a:r>
            <a:r>
              <a:rPr lang="en-US" sz="2800" dirty="0" smtClean="0"/>
              <a:t>.”  </a:t>
            </a:r>
            <a:r>
              <a:rPr lang="en-US" sz="2000" dirty="0"/>
              <a:t>(Bold emphasis added, </a:t>
            </a:r>
            <a:r>
              <a:rPr lang="en-US" sz="2000" i="1" dirty="0"/>
              <a:t>The Spirit Of Prophecy</a:t>
            </a:r>
            <a:r>
              <a:rPr lang="en-US" sz="2000" dirty="0"/>
              <a:t>, 2002, 238</a:t>
            </a:r>
            <a:r>
              <a:rPr lang="en-US" sz="2000" dirty="0" smtClean="0"/>
              <a:t>)</a:t>
            </a:r>
            <a:endParaRPr lang="en-US" sz="2000" dirty="0"/>
          </a:p>
        </p:txBody>
      </p:sp>
      <p:sp>
        <p:nvSpPr>
          <p:cNvPr id="4" name="Slide Number Placeholder 3"/>
          <p:cNvSpPr>
            <a:spLocks noGrp="1"/>
          </p:cNvSpPr>
          <p:nvPr>
            <p:ph type="sldNum" sz="quarter" idx="12"/>
          </p:nvPr>
        </p:nvSpPr>
        <p:spPr/>
        <p:txBody>
          <a:bodyPr/>
          <a:lstStyle/>
          <a:p>
            <a:pPr>
              <a:defRPr/>
            </a:pPr>
            <a:fld id="{79E193FD-C300-4CEC-8B73-9F0ABAA62C24}" type="slidenum">
              <a:rPr lang="en-US"/>
              <a:pPr>
                <a:defRPr/>
              </a:pPr>
              <a:t>457</a:t>
            </a:fld>
            <a:endParaRPr lang="en-US"/>
          </a:p>
        </p:txBody>
      </p:sp>
      <p:sp>
        <p:nvSpPr>
          <p:cNvPr id="6" name="Footer Placeholder 5"/>
          <p:cNvSpPr>
            <a:spLocks noGrp="1"/>
          </p:cNvSpPr>
          <p:nvPr>
            <p:ph type="ftr" sz="quarter" idx="11"/>
          </p:nvPr>
        </p:nvSpPr>
        <p:spPr/>
        <p:txBody>
          <a:bodyPr/>
          <a:lstStyle/>
          <a:p>
            <a:pPr>
              <a:defRPr/>
            </a:pPr>
            <a:r>
              <a:rPr lang="en-US" dirty="0" smtClean="0"/>
              <a:t>Kevin Kay</a:t>
            </a:r>
            <a:endParaRPr lang="en-US" dirty="0"/>
          </a:p>
        </p:txBody>
      </p:sp>
    </p:spTree>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par>
    </p:tnLst>
  </p:timing>
</p:sld>
</file>

<file path=ppt/slides/slide4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solidFill>
                  <a:srgbClr val="FF0000"/>
                </a:solidFill>
              </a:rPr>
              <a:t>Messianic Rule</a:t>
            </a:r>
            <a:br>
              <a:rPr lang="en-US" dirty="0" smtClean="0">
                <a:solidFill>
                  <a:srgbClr val="FF0000"/>
                </a:solidFill>
              </a:rPr>
            </a:br>
            <a:r>
              <a:rPr lang="en-US" sz="3000" dirty="0" smtClean="0">
                <a:solidFill>
                  <a:srgbClr val="FF0000"/>
                </a:solidFill>
                <a:latin typeface="+mn-lt"/>
              </a:rPr>
              <a:t>(2 Views)</a:t>
            </a:r>
            <a:endParaRPr lang="en-US" sz="3000" dirty="0">
              <a:solidFill>
                <a:srgbClr val="FF0000"/>
              </a:solidFill>
              <a:latin typeface="+mn-lt"/>
            </a:endParaRPr>
          </a:p>
        </p:txBody>
      </p:sp>
      <p:graphicFrame>
        <p:nvGraphicFramePr>
          <p:cNvPr id="5" name="Content Placeholder 4"/>
          <p:cNvGraphicFramePr>
            <a:graphicFrameLocks noGrp="1"/>
          </p:cNvGraphicFramePr>
          <p:nvPr>
            <p:ph idx="1"/>
            <p:extLst>
              <p:ext uri="{D42A27DB-BD31-4B8C-83A1-F6EECF244321}">
                <p14:modId xmlns:p14="http://schemas.microsoft.com/office/powerpoint/2010/main" val="240798345"/>
              </p:ext>
            </p:extLst>
          </p:nvPr>
        </p:nvGraphicFramePr>
        <p:xfrm>
          <a:off x="457200" y="1600200"/>
          <a:ext cx="8229600" cy="4378325"/>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4" name="Slide Number Placeholder 3"/>
          <p:cNvSpPr>
            <a:spLocks noGrp="1"/>
          </p:cNvSpPr>
          <p:nvPr>
            <p:ph type="sldNum" sz="quarter" idx="12"/>
          </p:nvPr>
        </p:nvSpPr>
        <p:spPr/>
        <p:txBody>
          <a:bodyPr/>
          <a:lstStyle/>
          <a:p>
            <a:pPr>
              <a:defRPr/>
            </a:pPr>
            <a:fld id="{A4F3638C-56A7-4D86-A7E5-624150A63992}" type="slidenum">
              <a:rPr lang="en-US" smtClean="0"/>
              <a:pPr>
                <a:defRPr/>
              </a:pPr>
              <a:t>458</a:t>
            </a:fld>
            <a:endParaRPr lang="en-US"/>
          </a:p>
        </p:txBody>
      </p:sp>
      <p:sp>
        <p:nvSpPr>
          <p:cNvPr id="6" name="Footer Placeholder 5"/>
          <p:cNvSpPr>
            <a:spLocks noGrp="1"/>
          </p:cNvSpPr>
          <p:nvPr>
            <p:ph type="ftr" sz="quarter" idx="11"/>
          </p:nvPr>
        </p:nvSpPr>
        <p:spPr/>
        <p:txBody>
          <a:bodyPr/>
          <a:lstStyle/>
          <a:p>
            <a:pPr>
              <a:defRPr/>
            </a:pPr>
            <a:r>
              <a:rPr lang="en-US" smtClean="0"/>
              <a:t>Kevin Kay</a:t>
            </a:r>
            <a:endParaRPr lang="en-US"/>
          </a:p>
        </p:txBody>
      </p:sp>
    </p:spTree>
    <p:extLst>
      <p:ext uri="{BB962C8B-B14F-4D97-AF65-F5344CB8AC3E}">
        <p14:creationId xmlns:p14="http://schemas.microsoft.com/office/powerpoint/2010/main" val="254168676"/>
      </p:ext>
    </p:extLst>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par>
    </p:tnLst>
  </p:timing>
</p:sld>
</file>

<file path=ppt/slides/slide4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defRPr/>
            </a:pPr>
            <a:r>
              <a:rPr lang="en-US" dirty="0">
                <a:solidFill>
                  <a:srgbClr val="FF0000"/>
                </a:solidFill>
              </a:rPr>
              <a:t>Messianic Reign</a:t>
            </a:r>
          </a:p>
        </p:txBody>
      </p:sp>
      <p:sp>
        <p:nvSpPr>
          <p:cNvPr id="3" name="Content Placeholder 2"/>
          <p:cNvSpPr>
            <a:spLocks noGrp="1"/>
          </p:cNvSpPr>
          <p:nvPr>
            <p:ph idx="1"/>
          </p:nvPr>
        </p:nvSpPr>
        <p:spPr/>
        <p:txBody>
          <a:bodyPr/>
          <a:lstStyle/>
          <a:p>
            <a:pPr marL="463550" indent="-463550">
              <a:defRPr/>
            </a:pPr>
            <a:r>
              <a:rPr lang="en-US" sz="2800" b="1" i="1" dirty="0"/>
              <a:t>Max King</a:t>
            </a:r>
            <a:r>
              <a:rPr lang="en-US" sz="2800" b="1" dirty="0"/>
              <a:t>:  </a:t>
            </a:r>
            <a:r>
              <a:rPr lang="en-US" sz="2800" dirty="0" smtClean="0"/>
              <a:t>“The </a:t>
            </a:r>
            <a:r>
              <a:rPr lang="en-US" sz="2800" dirty="0"/>
              <a:t>second stage of the resurrection takes place in conjunction with the </a:t>
            </a:r>
            <a:r>
              <a:rPr lang="en-US" sz="2800" b="1" dirty="0">
                <a:solidFill>
                  <a:srgbClr val="FFFF00"/>
                </a:solidFill>
              </a:rPr>
              <a:t>Messianic reign </a:t>
            </a:r>
            <a:r>
              <a:rPr lang="en-US" sz="2800" dirty="0"/>
              <a:t>of Christ, which we have placed in the period of time </a:t>
            </a:r>
            <a:r>
              <a:rPr lang="en-US" sz="2800" b="1" dirty="0">
                <a:solidFill>
                  <a:srgbClr val="FFFF00"/>
                </a:solidFill>
              </a:rPr>
              <a:t>between His ascension and His </a:t>
            </a:r>
            <a:r>
              <a:rPr lang="en-US" sz="2800" b="1" dirty="0" err="1">
                <a:solidFill>
                  <a:srgbClr val="FFFF00"/>
                </a:solidFill>
              </a:rPr>
              <a:t>parousia</a:t>
            </a:r>
            <a:r>
              <a:rPr lang="en-US" sz="2800" b="1" dirty="0">
                <a:solidFill>
                  <a:srgbClr val="FFFF00"/>
                </a:solidFill>
              </a:rPr>
              <a:t> </a:t>
            </a:r>
            <a:r>
              <a:rPr lang="en-US" sz="2800" dirty="0"/>
              <a:t>in the A.D. 70 consummation of the age. This means that </a:t>
            </a:r>
            <a:r>
              <a:rPr lang="en-US" sz="2800" dirty="0" smtClean="0"/>
              <a:t>Christ’s </a:t>
            </a:r>
            <a:r>
              <a:rPr lang="en-US" sz="2800" dirty="0"/>
              <a:t>reign was </a:t>
            </a:r>
            <a:r>
              <a:rPr lang="en-US" sz="2800" b="1" dirty="0">
                <a:solidFill>
                  <a:srgbClr val="FFFF00"/>
                </a:solidFill>
              </a:rPr>
              <a:t>an age-ending reign</a:t>
            </a:r>
            <a:r>
              <a:rPr lang="en-US" sz="2800" dirty="0"/>
              <a:t>, a transition to </a:t>
            </a:r>
            <a:r>
              <a:rPr lang="en-US" sz="2800" dirty="0" smtClean="0"/>
              <a:t>‘the </a:t>
            </a:r>
            <a:r>
              <a:rPr lang="en-US" sz="2800" dirty="0"/>
              <a:t>age to come</a:t>
            </a:r>
            <a:r>
              <a:rPr lang="en-US" sz="2800" dirty="0" smtClean="0"/>
              <a:t>.’”  </a:t>
            </a:r>
            <a:r>
              <a:rPr lang="en-US" sz="2000" dirty="0"/>
              <a:t>(</a:t>
            </a:r>
            <a:r>
              <a:rPr lang="en-US" sz="2000" i="1" dirty="0"/>
              <a:t>The Cross and </a:t>
            </a:r>
            <a:r>
              <a:rPr lang="en-US" sz="2000" i="1" dirty="0" err="1"/>
              <a:t>Parousia</a:t>
            </a:r>
            <a:r>
              <a:rPr lang="en-US" sz="2000" i="1" dirty="0"/>
              <a:t> of Christ,</a:t>
            </a:r>
            <a:r>
              <a:rPr lang="en-US" sz="2000" dirty="0"/>
              <a:t> 415)</a:t>
            </a:r>
          </a:p>
          <a:p>
            <a:pPr>
              <a:defRPr/>
            </a:pPr>
            <a:endParaRPr lang="en-US" dirty="0"/>
          </a:p>
        </p:txBody>
      </p:sp>
      <p:sp>
        <p:nvSpPr>
          <p:cNvPr id="4" name="Slide Number Placeholder 3"/>
          <p:cNvSpPr>
            <a:spLocks noGrp="1"/>
          </p:cNvSpPr>
          <p:nvPr>
            <p:ph type="sldNum" sz="quarter" idx="12"/>
          </p:nvPr>
        </p:nvSpPr>
        <p:spPr/>
        <p:txBody>
          <a:bodyPr/>
          <a:lstStyle/>
          <a:p>
            <a:pPr>
              <a:defRPr/>
            </a:pPr>
            <a:fld id="{2315A78F-8036-487D-878D-164DFD38F82D}" type="slidenum">
              <a:rPr lang="en-US">
                <a:solidFill>
                  <a:prstClr val="white"/>
                </a:solidFill>
              </a:rPr>
              <a:pPr>
                <a:defRPr/>
              </a:pPr>
              <a:t>459</a:t>
            </a:fld>
            <a:endParaRPr lang="en-US">
              <a:solidFill>
                <a:prstClr val="white"/>
              </a:solidFill>
            </a:endParaRPr>
          </a:p>
        </p:txBody>
      </p:sp>
      <p:sp>
        <p:nvSpPr>
          <p:cNvPr id="6" name="Footer Placeholder 5"/>
          <p:cNvSpPr>
            <a:spLocks noGrp="1"/>
          </p:cNvSpPr>
          <p:nvPr>
            <p:ph type="ftr" sz="quarter" idx="11"/>
          </p:nvPr>
        </p:nvSpPr>
        <p:spPr/>
        <p:txBody>
          <a:bodyPr/>
          <a:lstStyle/>
          <a:p>
            <a:pPr>
              <a:defRPr/>
            </a:pPr>
            <a:r>
              <a:rPr lang="en-US" smtClean="0"/>
              <a:t>Kevin Kay</a:t>
            </a:r>
            <a:endParaRPr lang="en-US"/>
          </a:p>
        </p:txBody>
      </p:sp>
    </p:spTree>
    <p:extLst>
      <p:ext uri="{BB962C8B-B14F-4D97-AF65-F5344CB8AC3E}">
        <p14:creationId xmlns:p14="http://schemas.microsoft.com/office/powerpoint/2010/main" val="2966544295"/>
      </p:ext>
    </p:extLst>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par>
    </p:tn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p:txBody>
          <a:bodyPr/>
          <a:lstStyle/>
          <a:p>
            <a:r>
              <a:rPr lang="en-US" dirty="0" smtClean="0">
                <a:solidFill>
                  <a:srgbClr val="FF0000"/>
                </a:solidFill>
              </a:rPr>
              <a:t>Two Ages</a:t>
            </a:r>
            <a:endParaRPr lang="en-US" dirty="0">
              <a:solidFill>
                <a:srgbClr val="FF0000"/>
              </a:solidFill>
            </a:endParaRPr>
          </a:p>
        </p:txBody>
      </p:sp>
      <p:sp>
        <p:nvSpPr>
          <p:cNvPr id="5" name="Content Placeholder 4"/>
          <p:cNvSpPr>
            <a:spLocks noGrp="1"/>
          </p:cNvSpPr>
          <p:nvPr>
            <p:ph idx="1"/>
          </p:nvPr>
        </p:nvSpPr>
        <p:spPr/>
        <p:txBody>
          <a:bodyPr/>
          <a:lstStyle/>
          <a:p>
            <a:pPr marL="0" indent="457200">
              <a:buNone/>
            </a:pPr>
            <a:r>
              <a:rPr lang="en-US" sz="2600" b="1" i="1" dirty="0" smtClean="0">
                <a:effectLst/>
              </a:rPr>
              <a:t>William Barclay</a:t>
            </a:r>
            <a:r>
              <a:rPr lang="en-US" sz="2600" dirty="0" smtClean="0">
                <a:effectLst/>
              </a:rPr>
              <a:t>:  “The </a:t>
            </a:r>
            <a:r>
              <a:rPr lang="en-US" sz="2600" dirty="0">
                <a:effectLst/>
              </a:rPr>
              <a:t>New Testament frequently speaks of </a:t>
            </a:r>
            <a:r>
              <a:rPr lang="en-US" sz="2600" b="1" dirty="0">
                <a:solidFill>
                  <a:srgbClr val="FFFF00"/>
                </a:solidFill>
                <a:effectLst/>
              </a:rPr>
              <a:t>the last day or days</a:t>
            </a:r>
            <a:r>
              <a:rPr lang="en-US" sz="2600" dirty="0">
                <a:effectLst/>
              </a:rPr>
              <a:t>, </a:t>
            </a:r>
            <a:r>
              <a:rPr lang="en-US" sz="2600" dirty="0" smtClean="0">
                <a:effectLst/>
              </a:rPr>
              <a:t>or </a:t>
            </a:r>
            <a:r>
              <a:rPr lang="en-US" sz="2600" b="1" dirty="0">
                <a:solidFill>
                  <a:srgbClr val="FFFF00"/>
                </a:solidFill>
                <a:effectLst/>
              </a:rPr>
              <a:t>the last time</a:t>
            </a:r>
            <a:r>
              <a:rPr lang="en-US" sz="2600" dirty="0">
                <a:effectLst/>
              </a:rPr>
              <a:t>. At the back of this is the way the Jews divided all time into two ages—</a:t>
            </a:r>
            <a:r>
              <a:rPr lang="en-US" sz="2600" b="1" dirty="0">
                <a:solidFill>
                  <a:srgbClr val="FFFF00"/>
                </a:solidFill>
                <a:effectLst/>
              </a:rPr>
              <a:t>the</a:t>
            </a:r>
            <a:r>
              <a:rPr lang="en-US" sz="2600" dirty="0">
                <a:effectLst/>
              </a:rPr>
              <a:t> </a:t>
            </a:r>
            <a:r>
              <a:rPr lang="en-US" sz="2600" b="1" dirty="0">
                <a:solidFill>
                  <a:srgbClr val="FFFF00"/>
                </a:solidFill>
                <a:effectLst/>
              </a:rPr>
              <a:t>present</a:t>
            </a:r>
            <a:r>
              <a:rPr lang="en-US" sz="2600" dirty="0">
                <a:effectLst/>
              </a:rPr>
              <a:t> </a:t>
            </a:r>
            <a:r>
              <a:rPr lang="en-US" sz="2600" b="1" dirty="0">
                <a:solidFill>
                  <a:srgbClr val="FFFF00"/>
                </a:solidFill>
                <a:effectLst/>
              </a:rPr>
              <a:t>age</a:t>
            </a:r>
            <a:r>
              <a:rPr lang="en-US" sz="2600" dirty="0">
                <a:effectLst/>
              </a:rPr>
              <a:t>, which is wholly under the domination of evil and </a:t>
            </a:r>
            <a:r>
              <a:rPr lang="en-US" sz="2600" b="1" dirty="0">
                <a:solidFill>
                  <a:srgbClr val="FFFF00"/>
                </a:solidFill>
                <a:effectLst/>
              </a:rPr>
              <a:t>the age to come</a:t>
            </a:r>
            <a:r>
              <a:rPr lang="en-US" sz="2600" dirty="0">
                <a:effectLst/>
              </a:rPr>
              <a:t>, which will be the golden age of God. In between came </a:t>
            </a:r>
            <a:r>
              <a:rPr lang="en-US" sz="2600" b="1" dirty="0">
                <a:solidFill>
                  <a:srgbClr val="FFFF00"/>
                </a:solidFill>
                <a:effectLst/>
              </a:rPr>
              <a:t>the day of the Lord</a:t>
            </a:r>
            <a:r>
              <a:rPr lang="en-US" sz="2600" b="1" dirty="0">
                <a:effectLst/>
              </a:rPr>
              <a:t> </a:t>
            </a:r>
            <a:r>
              <a:rPr lang="en-US" sz="2600" dirty="0">
                <a:effectLst/>
              </a:rPr>
              <a:t>during which the world would be destroyed and remade and judgment would come. It is this in between time which is the last days or the last time, that time when the world as we know it will come to an end</a:t>
            </a:r>
            <a:r>
              <a:rPr lang="en-US" sz="2600" dirty="0" smtClean="0">
                <a:effectLst/>
              </a:rPr>
              <a:t>.”  </a:t>
            </a:r>
            <a:r>
              <a:rPr lang="en-US" sz="2000" dirty="0" smtClean="0">
                <a:effectLst/>
              </a:rPr>
              <a:t>(</a:t>
            </a:r>
            <a:r>
              <a:rPr lang="en-US" sz="2000" i="1" dirty="0" smtClean="0">
                <a:effectLst/>
              </a:rPr>
              <a:t>The Letters of James and Peter</a:t>
            </a:r>
            <a:r>
              <a:rPr lang="en-US" sz="2000" dirty="0" smtClean="0">
                <a:effectLst/>
              </a:rPr>
              <a:t>, 174-175)</a:t>
            </a:r>
            <a:endParaRPr lang="en-US" sz="2000" dirty="0"/>
          </a:p>
        </p:txBody>
      </p:sp>
      <p:sp>
        <p:nvSpPr>
          <p:cNvPr id="3" name="Slide Number Placeholder 2"/>
          <p:cNvSpPr>
            <a:spLocks noGrp="1"/>
          </p:cNvSpPr>
          <p:nvPr>
            <p:ph type="sldNum" sz="quarter" idx="12"/>
          </p:nvPr>
        </p:nvSpPr>
        <p:spPr/>
        <p:txBody>
          <a:bodyPr/>
          <a:lstStyle/>
          <a:p>
            <a:pPr>
              <a:defRPr/>
            </a:pPr>
            <a:fld id="{A42CC230-33AD-4C24-B468-A5F073B1BDA8}" type="slidenum">
              <a:rPr lang="en-US" smtClean="0">
                <a:solidFill>
                  <a:srgbClr val="FFFFFF"/>
                </a:solidFill>
              </a:rPr>
              <a:pPr>
                <a:defRPr/>
              </a:pPr>
              <a:t>46</a:t>
            </a:fld>
            <a:endParaRPr lang="en-US">
              <a:solidFill>
                <a:srgbClr val="FFFFFF"/>
              </a:solidFill>
            </a:endParaRPr>
          </a:p>
        </p:txBody>
      </p:sp>
      <p:sp>
        <p:nvSpPr>
          <p:cNvPr id="2" name="Footer Placeholder 1"/>
          <p:cNvSpPr>
            <a:spLocks noGrp="1"/>
          </p:cNvSpPr>
          <p:nvPr>
            <p:ph type="ftr" sz="quarter" idx="11"/>
          </p:nvPr>
        </p:nvSpPr>
        <p:spPr/>
        <p:txBody>
          <a:bodyPr/>
          <a:lstStyle/>
          <a:p>
            <a:pPr>
              <a:defRPr/>
            </a:pPr>
            <a:r>
              <a:rPr lang="en-US" smtClean="0">
                <a:solidFill>
                  <a:prstClr val="white"/>
                </a:solidFill>
              </a:rPr>
              <a:t>Kevin Kay</a:t>
            </a:r>
            <a:endParaRPr lang="en-US">
              <a:solidFill>
                <a:prstClr val="white"/>
              </a:solidFill>
            </a:endParaRPr>
          </a:p>
        </p:txBody>
      </p:sp>
    </p:spTree>
    <p:extLst>
      <p:ext uri="{BB962C8B-B14F-4D97-AF65-F5344CB8AC3E}">
        <p14:creationId xmlns:p14="http://schemas.microsoft.com/office/powerpoint/2010/main" val="431136001"/>
      </p:ext>
    </p:extLst>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par>
    </p:tnLst>
  </p:timing>
</p:sld>
</file>

<file path=ppt/slides/slide4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defRPr/>
            </a:pPr>
            <a:r>
              <a:rPr lang="en-US" dirty="0" smtClean="0">
                <a:solidFill>
                  <a:srgbClr val="FF0000"/>
                </a:solidFill>
              </a:rPr>
              <a:t>Kingdom Forever</a:t>
            </a:r>
            <a:endParaRPr lang="en-US" dirty="0">
              <a:solidFill>
                <a:srgbClr val="FF0000"/>
              </a:solidFill>
            </a:endParaRPr>
          </a:p>
        </p:txBody>
      </p:sp>
      <p:sp>
        <p:nvSpPr>
          <p:cNvPr id="3" name="Content Placeholder 2"/>
          <p:cNvSpPr>
            <a:spLocks noGrp="1"/>
          </p:cNvSpPr>
          <p:nvPr>
            <p:ph idx="1"/>
          </p:nvPr>
        </p:nvSpPr>
        <p:spPr/>
        <p:txBody>
          <a:bodyPr/>
          <a:lstStyle/>
          <a:p>
            <a:pPr marL="457200" lvl="4" indent="-457200">
              <a:spcBef>
                <a:spcPts val="0"/>
              </a:spcBef>
              <a:spcAft>
                <a:spcPts val="2400"/>
              </a:spcAft>
              <a:buClr>
                <a:schemeClr val="hlink"/>
              </a:buClr>
              <a:buFont typeface="Wingdings" pitchFamily="2" charset="2"/>
              <a:buBlip>
                <a:blip r:embed="rId3"/>
              </a:buBlip>
              <a:defRPr/>
            </a:pPr>
            <a:r>
              <a:rPr lang="en-US" sz="2800" dirty="0" smtClean="0">
                <a:ea typeface="+mn-ea"/>
                <a:cs typeface="+mn-cs"/>
              </a:rPr>
              <a:t>Messiah’s </a:t>
            </a:r>
            <a:r>
              <a:rPr lang="en-US" sz="2800" dirty="0">
                <a:ea typeface="+mn-ea"/>
                <a:cs typeface="+mn-cs"/>
              </a:rPr>
              <a:t>government will have </a:t>
            </a:r>
            <a:r>
              <a:rPr lang="en-US" sz="2800" b="1" dirty="0" smtClean="0">
                <a:solidFill>
                  <a:srgbClr val="FFFF00"/>
                </a:solidFill>
                <a:ea typeface="+mn-ea"/>
                <a:cs typeface="+mn-cs"/>
              </a:rPr>
              <a:t>“no end”  </a:t>
            </a:r>
            <a:r>
              <a:rPr lang="en-US" sz="2800" dirty="0" smtClean="0">
                <a:ea typeface="+mn-ea"/>
                <a:cs typeface="+mn-cs"/>
              </a:rPr>
              <a:t>(Isa</a:t>
            </a:r>
            <a:r>
              <a:rPr lang="en-US" sz="2800" dirty="0">
                <a:ea typeface="+mn-ea"/>
                <a:cs typeface="+mn-cs"/>
              </a:rPr>
              <a:t>. </a:t>
            </a:r>
            <a:r>
              <a:rPr lang="en-US" sz="2800" dirty="0" smtClean="0">
                <a:ea typeface="+mn-ea"/>
                <a:cs typeface="+mn-cs"/>
              </a:rPr>
              <a:t>9:6-7)</a:t>
            </a:r>
            <a:endParaRPr lang="en-US" sz="2800" dirty="0">
              <a:ea typeface="+mn-ea"/>
              <a:cs typeface="+mn-cs"/>
            </a:endParaRPr>
          </a:p>
          <a:p>
            <a:pPr marL="457200" lvl="4" indent="-457200">
              <a:spcBef>
                <a:spcPts val="0"/>
              </a:spcBef>
              <a:spcAft>
                <a:spcPts val="2400"/>
              </a:spcAft>
              <a:buClr>
                <a:schemeClr val="hlink"/>
              </a:buClr>
              <a:buFont typeface="Wingdings" pitchFamily="2" charset="2"/>
              <a:buBlip>
                <a:blip r:embed="rId3"/>
              </a:buBlip>
              <a:defRPr/>
            </a:pPr>
            <a:r>
              <a:rPr lang="en-US" sz="2800" dirty="0" smtClean="0">
                <a:ea typeface="+mn-ea"/>
                <a:cs typeface="+mn-cs"/>
              </a:rPr>
              <a:t>Messianic kingdom will </a:t>
            </a:r>
            <a:r>
              <a:rPr lang="en-US" sz="2800" b="1" dirty="0">
                <a:solidFill>
                  <a:srgbClr val="FFFF00"/>
                </a:solidFill>
                <a:ea typeface="+mn-ea"/>
                <a:cs typeface="+mn-cs"/>
              </a:rPr>
              <a:t>never be destroyed</a:t>
            </a:r>
            <a:r>
              <a:rPr lang="en-US" sz="2800" dirty="0">
                <a:ea typeface="+mn-ea"/>
                <a:cs typeface="+mn-cs"/>
              </a:rPr>
              <a:t>; it will </a:t>
            </a:r>
            <a:r>
              <a:rPr lang="en-US" sz="2800" b="1" dirty="0">
                <a:solidFill>
                  <a:srgbClr val="FFFF00"/>
                </a:solidFill>
                <a:ea typeface="+mn-ea"/>
                <a:cs typeface="+mn-cs"/>
              </a:rPr>
              <a:t>stand forever</a:t>
            </a:r>
            <a:r>
              <a:rPr lang="en-US" sz="2800" dirty="0">
                <a:ea typeface="+mn-ea"/>
                <a:cs typeface="+mn-cs"/>
              </a:rPr>
              <a:t>  </a:t>
            </a:r>
            <a:r>
              <a:rPr lang="en-US" sz="2800" dirty="0" smtClean="0">
                <a:ea typeface="+mn-ea"/>
                <a:cs typeface="+mn-cs"/>
              </a:rPr>
              <a:t>(Dan</a:t>
            </a:r>
            <a:r>
              <a:rPr lang="en-US" sz="2800" dirty="0">
                <a:ea typeface="+mn-ea"/>
                <a:cs typeface="+mn-cs"/>
              </a:rPr>
              <a:t>. </a:t>
            </a:r>
            <a:r>
              <a:rPr lang="en-US" sz="2800" dirty="0" smtClean="0">
                <a:ea typeface="+mn-ea"/>
                <a:cs typeface="+mn-cs"/>
              </a:rPr>
              <a:t>2:44)</a:t>
            </a:r>
            <a:endParaRPr lang="en-US" sz="2800" dirty="0">
              <a:ea typeface="+mn-ea"/>
              <a:cs typeface="+mn-cs"/>
            </a:endParaRPr>
          </a:p>
          <a:p>
            <a:pPr marL="457200" lvl="4" indent="-457200">
              <a:spcBef>
                <a:spcPts val="0"/>
              </a:spcBef>
              <a:spcAft>
                <a:spcPts val="2400"/>
              </a:spcAft>
              <a:buClr>
                <a:schemeClr val="hlink"/>
              </a:buClr>
              <a:buFont typeface="Wingdings" pitchFamily="2" charset="2"/>
              <a:buBlip>
                <a:blip r:embed="rId3"/>
              </a:buBlip>
              <a:defRPr/>
            </a:pPr>
            <a:r>
              <a:rPr lang="en-US" sz="2800" dirty="0" smtClean="0">
                <a:ea typeface="+mn-ea"/>
                <a:cs typeface="+mn-cs"/>
              </a:rPr>
              <a:t>Messiah’s dominion is </a:t>
            </a:r>
            <a:r>
              <a:rPr lang="en-US" sz="2800" b="1" dirty="0" smtClean="0">
                <a:solidFill>
                  <a:srgbClr val="FFFF00"/>
                </a:solidFill>
                <a:ea typeface="+mn-ea"/>
                <a:cs typeface="+mn-cs"/>
              </a:rPr>
              <a:t>everlasting</a:t>
            </a:r>
            <a:r>
              <a:rPr lang="en-US" sz="2800" dirty="0" smtClean="0">
                <a:ea typeface="+mn-ea"/>
                <a:cs typeface="+mn-cs"/>
              </a:rPr>
              <a:t>  (Dan. 7:13-14, 27)</a:t>
            </a:r>
          </a:p>
          <a:p>
            <a:pPr marL="457200" lvl="4" indent="-457200">
              <a:spcBef>
                <a:spcPts val="0"/>
              </a:spcBef>
              <a:spcAft>
                <a:spcPts val="2400"/>
              </a:spcAft>
              <a:buClr>
                <a:schemeClr val="hlink"/>
              </a:buClr>
              <a:buFont typeface="Wingdings" pitchFamily="2" charset="2"/>
              <a:buBlip>
                <a:blip r:embed="rId3"/>
              </a:buBlip>
              <a:defRPr/>
            </a:pPr>
            <a:r>
              <a:rPr lang="en-US" sz="2800" dirty="0" smtClean="0">
                <a:ea typeface="+mn-ea"/>
                <a:cs typeface="+mn-cs"/>
              </a:rPr>
              <a:t>Messiah </a:t>
            </a:r>
            <a:r>
              <a:rPr lang="en-US" sz="2800" dirty="0">
                <a:ea typeface="+mn-ea"/>
                <a:cs typeface="+mn-cs"/>
              </a:rPr>
              <a:t>will reign over the house of Jacob </a:t>
            </a:r>
            <a:r>
              <a:rPr lang="en-US" sz="2800" b="1" dirty="0">
                <a:solidFill>
                  <a:srgbClr val="FFFF00"/>
                </a:solidFill>
                <a:ea typeface="+mn-ea"/>
                <a:cs typeface="+mn-cs"/>
              </a:rPr>
              <a:t>forever</a:t>
            </a:r>
            <a:r>
              <a:rPr lang="en-US" sz="2800" dirty="0">
                <a:ea typeface="+mn-ea"/>
                <a:cs typeface="+mn-cs"/>
              </a:rPr>
              <a:t>  </a:t>
            </a:r>
            <a:r>
              <a:rPr lang="en-US" sz="2800" dirty="0" smtClean="0">
                <a:ea typeface="+mn-ea"/>
                <a:cs typeface="+mn-cs"/>
              </a:rPr>
              <a:t>(Lk</a:t>
            </a:r>
            <a:r>
              <a:rPr lang="en-US" sz="2800" dirty="0">
                <a:ea typeface="+mn-ea"/>
                <a:cs typeface="+mn-cs"/>
              </a:rPr>
              <a:t>. </a:t>
            </a:r>
            <a:r>
              <a:rPr lang="en-US" sz="2800" dirty="0" smtClean="0">
                <a:ea typeface="+mn-ea"/>
                <a:cs typeface="+mn-cs"/>
              </a:rPr>
              <a:t>1:31-33)</a:t>
            </a:r>
            <a:endParaRPr lang="en-US" sz="2800" dirty="0">
              <a:ea typeface="+mn-ea"/>
              <a:cs typeface="+mn-cs"/>
            </a:endParaRPr>
          </a:p>
        </p:txBody>
      </p:sp>
      <p:sp>
        <p:nvSpPr>
          <p:cNvPr id="4" name="Slide Number Placeholder 3"/>
          <p:cNvSpPr>
            <a:spLocks noGrp="1"/>
          </p:cNvSpPr>
          <p:nvPr>
            <p:ph type="sldNum" sz="quarter" idx="12"/>
          </p:nvPr>
        </p:nvSpPr>
        <p:spPr/>
        <p:txBody>
          <a:bodyPr/>
          <a:lstStyle/>
          <a:p>
            <a:pPr>
              <a:defRPr/>
            </a:pPr>
            <a:fld id="{73A0ECCB-9C45-43F2-8000-5499DD5113A4}" type="slidenum">
              <a:rPr lang="en-US">
                <a:solidFill>
                  <a:prstClr val="white"/>
                </a:solidFill>
              </a:rPr>
              <a:pPr>
                <a:defRPr/>
              </a:pPr>
              <a:t>460</a:t>
            </a:fld>
            <a:endParaRPr lang="en-US">
              <a:solidFill>
                <a:prstClr val="white"/>
              </a:solidFill>
            </a:endParaRPr>
          </a:p>
        </p:txBody>
      </p:sp>
      <p:sp>
        <p:nvSpPr>
          <p:cNvPr id="6" name="Footer Placeholder 5"/>
          <p:cNvSpPr>
            <a:spLocks noGrp="1"/>
          </p:cNvSpPr>
          <p:nvPr>
            <p:ph type="ftr" sz="quarter" idx="11"/>
          </p:nvPr>
        </p:nvSpPr>
        <p:spPr/>
        <p:txBody>
          <a:bodyPr/>
          <a:lstStyle/>
          <a:p>
            <a:pPr>
              <a:defRPr/>
            </a:pPr>
            <a:r>
              <a:rPr lang="en-US" smtClean="0">
                <a:solidFill>
                  <a:srgbClr val="FFFFFF"/>
                </a:solidFill>
              </a:rPr>
              <a:t>Kevin Kay</a:t>
            </a:r>
            <a:endParaRPr lang="en-US">
              <a:solidFill>
                <a:srgbClr val="FFFFFF"/>
              </a:solidFill>
            </a:endParaRPr>
          </a:p>
        </p:txBody>
      </p:sp>
    </p:spTree>
    <p:extLst>
      <p:ext uri="{BB962C8B-B14F-4D97-AF65-F5344CB8AC3E}">
        <p14:creationId xmlns:p14="http://schemas.microsoft.com/office/powerpoint/2010/main" val="3796215722"/>
      </p:ext>
    </p:extLst>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par>
    </p:tnLst>
  </p:timing>
</p:sld>
</file>

<file path=ppt/slides/slide4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8466" name="Rectangle 2"/>
          <p:cNvSpPr>
            <a:spLocks noGrp="1" noChangeArrowheads="1"/>
          </p:cNvSpPr>
          <p:nvPr>
            <p:ph type="title"/>
          </p:nvPr>
        </p:nvSpPr>
        <p:spPr/>
        <p:txBody>
          <a:bodyPr/>
          <a:lstStyle/>
          <a:p>
            <a:pPr algn="l">
              <a:defRPr/>
            </a:pPr>
            <a:r>
              <a:rPr lang="en-US" sz="3000" dirty="0">
                <a:latin typeface="+mn-lt"/>
              </a:rPr>
              <a:t>Prophecies Of</a:t>
            </a:r>
            <a:r>
              <a:rPr lang="en-US" dirty="0"/>
              <a:t/>
            </a:r>
            <a:br>
              <a:rPr lang="en-US" dirty="0"/>
            </a:br>
            <a:r>
              <a:rPr lang="en-US" dirty="0" smtClean="0"/>
              <a:t>Jehovah’s </a:t>
            </a:r>
            <a:r>
              <a:rPr lang="en-US" dirty="0"/>
              <a:t>Mountain</a:t>
            </a:r>
            <a:endParaRPr lang="en-US" b="1" dirty="0"/>
          </a:p>
        </p:txBody>
      </p:sp>
      <p:sp>
        <p:nvSpPr>
          <p:cNvPr id="318467" name="Rectangle 3"/>
          <p:cNvSpPr>
            <a:spLocks noGrp="1" noChangeArrowheads="1"/>
          </p:cNvSpPr>
          <p:nvPr>
            <p:ph idx="1"/>
          </p:nvPr>
        </p:nvSpPr>
        <p:spPr>
          <a:xfrm>
            <a:off x="685800" y="1828800"/>
            <a:ext cx="7772400" cy="4343400"/>
          </a:xfrm>
        </p:spPr>
        <p:txBody>
          <a:bodyPr/>
          <a:lstStyle/>
          <a:p>
            <a:pPr marL="457200" indent="-457200">
              <a:spcBef>
                <a:spcPct val="0"/>
              </a:spcBef>
              <a:spcAft>
                <a:spcPts val="3600"/>
              </a:spcAft>
              <a:defRPr/>
            </a:pPr>
            <a:r>
              <a:rPr lang="en-US" sz="2800" dirty="0">
                <a:cs typeface="Arial" pitchFamily="34" charset="0"/>
              </a:rPr>
              <a:t>In the </a:t>
            </a:r>
            <a:r>
              <a:rPr lang="en-US" sz="2800" b="1" dirty="0">
                <a:solidFill>
                  <a:srgbClr val="FFFF00"/>
                </a:solidFill>
                <a:cs typeface="Arial" pitchFamily="34" charset="0"/>
              </a:rPr>
              <a:t>latter days</a:t>
            </a:r>
            <a:r>
              <a:rPr lang="en-US" sz="2800" dirty="0">
                <a:cs typeface="Arial" pitchFamily="34" charset="0"/>
              </a:rPr>
              <a:t>, the </a:t>
            </a:r>
            <a:r>
              <a:rPr lang="en-US" sz="2800" b="1" dirty="0">
                <a:solidFill>
                  <a:srgbClr val="FFFF00"/>
                </a:solidFill>
                <a:cs typeface="Arial" pitchFamily="34" charset="0"/>
              </a:rPr>
              <a:t>mountain of </a:t>
            </a:r>
            <a:r>
              <a:rPr lang="en-US" sz="2800" b="1" dirty="0" smtClean="0">
                <a:solidFill>
                  <a:srgbClr val="FFFF00"/>
                </a:solidFill>
                <a:cs typeface="Arial" pitchFamily="34" charset="0"/>
              </a:rPr>
              <a:t>Jehovah's </a:t>
            </a:r>
            <a:r>
              <a:rPr lang="en-US" sz="2800" b="1" dirty="0">
                <a:solidFill>
                  <a:srgbClr val="FFFF00"/>
                </a:solidFill>
                <a:cs typeface="Arial" pitchFamily="34" charset="0"/>
              </a:rPr>
              <a:t>house</a:t>
            </a:r>
            <a:r>
              <a:rPr lang="en-US" sz="2800" dirty="0">
                <a:cs typeface="Arial" pitchFamily="34" charset="0"/>
              </a:rPr>
              <a:t> will be established  (Isa. 2:2; Mic. 4:1)</a:t>
            </a:r>
            <a:r>
              <a:rPr lang="en-US" sz="2800" dirty="0"/>
              <a:t> </a:t>
            </a:r>
          </a:p>
          <a:p>
            <a:pPr marL="457200" indent="-457200">
              <a:spcBef>
                <a:spcPct val="0"/>
              </a:spcBef>
              <a:spcAft>
                <a:spcPts val="3600"/>
              </a:spcAft>
              <a:defRPr/>
            </a:pPr>
            <a:r>
              <a:rPr lang="en-US" sz="2800" b="1" dirty="0">
                <a:solidFill>
                  <a:srgbClr val="FFFF00"/>
                </a:solidFill>
                <a:cs typeface="Arial" pitchFamily="34" charset="0"/>
              </a:rPr>
              <a:t>All nations</a:t>
            </a:r>
            <a:r>
              <a:rPr lang="en-US" sz="2800" dirty="0">
                <a:cs typeface="Arial" pitchFamily="34" charset="0"/>
              </a:rPr>
              <a:t> will flow to it  (Isa. 2:2-3; Mic. 4:1-2)</a:t>
            </a:r>
          </a:p>
          <a:p>
            <a:pPr marL="457200" indent="-457200">
              <a:spcBef>
                <a:spcPct val="0"/>
              </a:spcBef>
              <a:spcAft>
                <a:spcPts val="3600"/>
              </a:spcAft>
              <a:defRPr/>
            </a:pPr>
            <a:r>
              <a:rPr lang="en-US" sz="2800" dirty="0">
                <a:cs typeface="Arial" pitchFamily="34" charset="0"/>
              </a:rPr>
              <a:t>People will be </a:t>
            </a:r>
            <a:r>
              <a:rPr lang="en-US" sz="2800" b="1" dirty="0">
                <a:solidFill>
                  <a:srgbClr val="FFFF00"/>
                </a:solidFill>
                <a:cs typeface="Arial" pitchFamily="34" charset="0"/>
              </a:rPr>
              <a:t>taught His ways</a:t>
            </a:r>
            <a:r>
              <a:rPr lang="en-US" sz="2800" dirty="0">
                <a:cs typeface="Arial" pitchFamily="34" charset="0"/>
              </a:rPr>
              <a:t> and they will </a:t>
            </a:r>
            <a:r>
              <a:rPr lang="en-US" sz="2800" b="1" dirty="0">
                <a:solidFill>
                  <a:srgbClr val="FFFF00"/>
                </a:solidFill>
                <a:cs typeface="Arial" pitchFamily="34" charset="0"/>
              </a:rPr>
              <a:t>walk in His paths</a:t>
            </a:r>
            <a:r>
              <a:rPr lang="en-US" sz="2800" dirty="0">
                <a:cs typeface="Arial" pitchFamily="34" charset="0"/>
              </a:rPr>
              <a:t>  (Isa. 2:3; Mic. 4:2)</a:t>
            </a:r>
            <a:r>
              <a:rPr lang="en-US" sz="2800" dirty="0"/>
              <a:t> </a:t>
            </a:r>
          </a:p>
        </p:txBody>
      </p:sp>
      <p:sp>
        <p:nvSpPr>
          <p:cNvPr id="6" name="Slide Number Placeholder 5"/>
          <p:cNvSpPr>
            <a:spLocks noGrp="1"/>
          </p:cNvSpPr>
          <p:nvPr>
            <p:ph type="sldNum" sz="quarter" idx="12"/>
          </p:nvPr>
        </p:nvSpPr>
        <p:spPr/>
        <p:txBody>
          <a:bodyPr/>
          <a:lstStyle/>
          <a:p>
            <a:pPr>
              <a:defRPr/>
            </a:pPr>
            <a:fld id="{95B51FA1-3514-4EAF-AC60-CAB5AFF37D3F}" type="slidenum">
              <a:rPr lang="en-US"/>
              <a:pPr>
                <a:defRPr/>
              </a:pPr>
              <a:t>461</a:t>
            </a:fld>
            <a:endParaRPr lang="en-US"/>
          </a:p>
        </p:txBody>
      </p:sp>
      <p:grpSp>
        <p:nvGrpSpPr>
          <p:cNvPr id="236549" name="Group 2"/>
          <p:cNvGrpSpPr>
            <a:grpSpLocks/>
          </p:cNvGrpSpPr>
          <p:nvPr/>
        </p:nvGrpSpPr>
        <p:grpSpPr bwMode="auto">
          <a:xfrm>
            <a:off x="6705600" y="0"/>
            <a:ext cx="2438400" cy="1600200"/>
            <a:chOff x="1248" y="1584"/>
            <a:chExt cx="922" cy="1162"/>
          </a:xfrm>
        </p:grpSpPr>
        <p:sp>
          <p:nvSpPr>
            <p:cNvPr id="236550" name="AutoShape 3"/>
            <p:cNvSpPr>
              <a:spLocks noChangeAspect="1" noChangeArrowheads="1" noTextEdit="1"/>
            </p:cNvSpPr>
            <p:nvPr/>
          </p:nvSpPr>
          <p:spPr bwMode="auto">
            <a:xfrm>
              <a:off x="1248" y="1584"/>
              <a:ext cx="922" cy="1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36551" name="Rectangle 4"/>
            <p:cNvSpPr>
              <a:spLocks noChangeArrowheads="1"/>
            </p:cNvSpPr>
            <p:nvPr/>
          </p:nvSpPr>
          <p:spPr bwMode="auto">
            <a:xfrm>
              <a:off x="1254" y="1588"/>
              <a:ext cx="912" cy="754"/>
            </a:xfrm>
            <a:prstGeom prst="rect">
              <a:avLst/>
            </a:prstGeom>
            <a:solidFill>
              <a:srgbClr val="6F8DBB"/>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36552" name="Freeform 5"/>
            <p:cNvSpPr>
              <a:spLocks/>
            </p:cNvSpPr>
            <p:nvPr/>
          </p:nvSpPr>
          <p:spPr bwMode="auto">
            <a:xfrm>
              <a:off x="1254" y="2234"/>
              <a:ext cx="912" cy="108"/>
            </a:xfrm>
            <a:custGeom>
              <a:avLst/>
              <a:gdLst>
                <a:gd name="T0" fmla="*/ 872 w 912"/>
                <a:gd name="T1" fmla="*/ 22 h 108"/>
                <a:gd name="T2" fmla="*/ 872 w 912"/>
                <a:gd name="T3" fmla="*/ 22 h 108"/>
                <a:gd name="T4" fmla="*/ 860 w 912"/>
                <a:gd name="T5" fmla="*/ 26 h 108"/>
                <a:gd name="T6" fmla="*/ 846 w 912"/>
                <a:gd name="T7" fmla="*/ 30 h 108"/>
                <a:gd name="T8" fmla="*/ 820 w 912"/>
                <a:gd name="T9" fmla="*/ 32 h 108"/>
                <a:gd name="T10" fmla="*/ 766 w 912"/>
                <a:gd name="T11" fmla="*/ 36 h 108"/>
                <a:gd name="T12" fmla="*/ 766 w 912"/>
                <a:gd name="T13" fmla="*/ 36 h 108"/>
                <a:gd name="T14" fmla="*/ 698 w 912"/>
                <a:gd name="T15" fmla="*/ 40 h 108"/>
                <a:gd name="T16" fmla="*/ 630 w 912"/>
                <a:gd name="T17" fmla="*/ 42 h 108"/>
                <a:gd name="T18" fmla="*/ 630 w 912"/>
                <a:gd name="T19" fmla="*/ 42 h 108"/>
                <a:gd name="T20" fmla="*/ 582 w 912"/>
                <a:gd name="T21" fmla="*/ 42 h 108"/>
                <a:gd name="T22" fmla="*/ 534 w 912"/>
                <a:gd name="T23" fmla="*/ 44 h 108"/>
                <a:gd name="T24" fmla="*/ 440 w 912"/>
                <a:gd name="T25" fmla="*/ 50 h 108"/>
                <a:gd name="T26" fmla="*/ 344 w 912"/>
                <a:gd name="T27" fmla="*/ 60 h 108"/>
                <a:gd name="T28" fmla="*/ 248 w 912"/>
                <a:gd name="T29" fmla="*/ 72 h 108"/>
                <a:gd name="T30" fmla="*/ 248 w 912"/>
                <a:gd name="T31" fmla="*/ 72 h 108"/>
                <a:gd name="T32" fmla="*/ 208 w 912"/>
                <a:gd name="T33" fmla="*/ 76 h 108"/>
                <a:gd name="T34" fmla="*/ 172 w 912"/>
                <a:gd name="T35" fmla="*/ 80 h 108"/>
                <a:gd name="T36" fmla="*/ 136 w 912"/>
                <a:gd name="T37" fmla="*/ 82 h 108"/>
                <a:gd name="T38" fmla="*/ 98 w 912"/>
                <a:gd name="T39" fmla="*/ 80 h 108"/>
                <a:gd name="T40" fmla="*/ 98 w 912"/>
                <a:gd name="T41" fmla="*/ 80 h 108"/>
                <a:gd name="T42" fmla="*/ 52 w 912"/>
                <a:gd name="T43" fmla="*/ 78 h 108"/>
                <a:gd name="T44" fmla="*/ 26 w 912"/>
                <a:gd name="T45" fmla="*/ 76 h 108"/>
                <a:gd name="T46" fmla="*/ 0 w 912"/>
                <a:gd name="T47" fmla="*/ 72 h 108"/>
                <a:gd name="T48" fmla="*/ 0 w 912"/>
                <a:gd name="T49" fmla="*/ 108 h 108"/>
                <a:gd name="T50" fmla="*/ 912 w 912"/>
                <a:gd name="T51" fmla="*/ 108 h 108"/>
                <a:gd name="T52" fmla="*/ 912 w 912"/>
                <a:gd name="T53" fmla="*/ 0 h 108"/>
                <a:gd name="T54" fmla="*/ 912 w 912"/>
                <a:gd name="T55" fmla="*/ 0 h 108"/>
                <a:gd name="T56" fmla="*/ 894 w 912"/>
                <a:gd name="T57" fmla="*/ 12 h 108"/>
                <a:gd name="T58" fmla="*/ 872 w 912"/>
                <a:gd name="T59" fmla="*/ 22 h 108"/>
                <a:gd name="T60" fmla="*/ 872 w 912"/>
                <a:gd name="T61" fmla="*/ 22 h 108"/>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912" h="108">
                  <a:moveTo>
                    <a:pt x="872" y="22"/>
                  </a:moveTo>
                  <a:lnTo>
                    <a:pt x="872" y="22"/>
                  </a:lnTo>
                  <a:lnTo>
                    <a:pt x="860" y="26"/>
                  </a:lnTo>
                  <a:lnTo>
                    <a:pt x="846" y="30"/>
                  </a:lnTo>
                  <a:lnTo>
                    <a:pt x="820" y="32"/>
                  </a:lnTo>
                  <a:lnTo>
                    <a:pt x="766" y="36"/>
                  </a:lnTo>
                  <a:lnTo>
                    <a:pt x="698" y="40"/>
                  </a:lnTo>
                  <a:lnTo>
                    <a:pt x="630" y="42"/>
                  </a:lnTo>
                  <a:lnTo>
                    <a:pt x="582" y="42"/>
                  </a:lnTo>
                  <a:lnTo>
                    <a:pt x="534" y="44"/>
                  </a:lnTo>
                  <a:lnTo>
                    <a:pt x="440" y="50"/>
                  </a:lnTo>
                  <a:lnTo>
                    <a:pt x="344" y="60"/>
                  </a:lnTo>
                  <a:lnTo>
                    <a:pt x="248" y="72"/>
                  </a:lnTo>
                  <a:lnTo>
                    <a:pt x="208" y="76"/>
                  </a:lnTo>
                  <a:lnTo>
                    <a:pt x="172" y="80"/>
                  </a:lnTo>
                  <a:lnTo>
                    <a:pt x="136" y="82"/>
                  </a:lnTo>
                  <a:lnTo>
                    <a:pt x="98" y="80"/>
                  </a:lnTo>
                  <a:lnTo>
                    <a:pt x="52" y="78"/>
                  </a:lnTo>
                  <a:lnTo>
                    <a:pt x="26" y="76"/>
                  </a:lnTo>
                  <a:lnTo>
                    <a:pt x="0" y="72"/>
                  </a:lnTo>
                  <a:lnTo>
                    <a:pt x="0" y="108"/>
                  </a:lnTo>
                  <a:lnTo>
                    <a:pt x="912" y="108"/>
                  </a:lnTo>
                  <a:lnTo>
                    <a:pt x="912" y="0"/>
                  </a:lnTo>
                  <a:lnTo>
                    <a:pt x="894" y="12"/>
                  </a:lnTo>
                  <a:lnTo>
                    <a:pt x="872" y="22"/>
                  </a:lnTo>
                  <a:close/>
                </a:path>
              </a:pathLst>
            </a:custGeom>
            <a:solidFill>
              <a:srgbClr val="6F8DB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6553" name="Freeform 6"/>
            <p:cNvSpPr>
              <a:spLocks/>
            </p:cNvSpPr>
            <p:nvPr/>
          </p:nvSpPr>
          <p:spPr bwMode="auto">
            <a:xfrm>
              <a:off x="1254" y="1760"/>
              <a:ext cx="912" cy="556"/>
            </a:xfrm>
            <a:custGeom>
              <a:avLst/>
              <a:gdLst>
                <a:gd name="T0" fmla="*/ 344 w 912"/>
                <a:gd name="T1" fmla="*/ 534 h 556"/>
                <a:gd name="T2" fmla="*/ 582 w 912"/>
                <a:gd name="T3" fmla="*/ 516 h 556"/>
                <a:gd name="T4" fmla="*/ 698 w 912"/>
                <a:gd name="T5" fmla="*/ 514 h 556"/>
                <a:gd name="T6" fmla="*/ 820 w 912"/>
                <a:gd name="T7" fmla="*/ 506 h 556"/>
                <a:gd name="T8" fmla="*/ 872 w 912"/>
                <a:gd name="T9" fmla="*/ 496 h 556"/>
                <a:gd name="T10" fmla="*/ 912 w 912"/>
                <a:gd name="T11" fmla="*/ 474 h 556"/>
                <a:gd name="T12" fmla="*/ 894 w 912"/>
                <a:gd name="T13" fmla="*/ 20 h 556"/>
                <a:gd name="T14" fmla="*/ 868 w 912"/>
                <a:gd name="T15" fmla="*/ 22 h 556"/>
                <a:gd name="T16" fmla="*/ 858 w 912"/>
                <a:gd name="T17" fmla="*/ 36 h 556"/>
                <a:gd name="T18" fmla="*/ 858 w 912"/>
                <a:gd name="T19" fmla="*/ 54 h 556"/>
                <a:gd name="T20" fmla="*/ 848 w 912"/>
                <a:gd name="T21" fmla="*/ 32 h 556"/>
                <a:gd name="T22" fmla="*/ 812 w 912"/>
                <a:gd name="T23" fmla="*/ 6 h 556"/>
                <a:gd name="T24" fmla="*/ 778 w 912"/>
                <a:gd name="T25" fmla="*/ 4 h 556"/>
                <a:gd name="T26" fmla="*/ 758 w 912"/>
                <a:gd name="T27" fmla="*/ 18 h 556"/>
                <a:gd name="T28" fmla="*/ 752 w 912"/>
                <a:gd name="T29" fmla="*/ 18 h 556"/>
                <a:gd name="T30" fmla="*/ 732 w 912"/>
                <a:gd name="T31" fmla="*/ 2 h 556"/>
                <a:gd name="T32" fmla="*/ 698 w 912"/>
                <a:gd name="T33" fmla="*/ 0 h 556"/>
                <a:gd name="T34" fmla="*/ 676 w 912"/>
                <a:gd name="T35" fmla="*/ 12 h 556"/>
                <a:gd name="T36" fmla="*/ 638 w 912"/>
                <a:gd name="T37" fmla="*/ 48 h 556"/>
                <a:gd name="T38" fmla="*/ 624 w 912"/>
                <a:gd name="T39" fmla="*/ 82 h 556"/>
                <a:gd name="T40" fmla="*/ 620 w 912"/>
                <a:gd name="T41" fmla="*/ 84 h 556"/>
                <a:gd name="T42" fmla="*/ 594 w 912"/>
                <a:gd name="T43" fmla="*/ 92 h 556"/>
                <a:gd name="T44" fmla="*/ 562 w 912"/>
                <a:gd name="T45" fmla="*/ 108 h 556"/>
                <a:gd name="T46" fmla="*/ 540 w 912"/>
                <a:gd name="T47" fmla="*/ 96 h 556"/>
                <a:gd name="T48" fmla="*/ 488 w 912"/>
                <a:gd name="T49" fmla="*/ 98 h 556"/>
                <a:gd name="T50" fmla="*/ 470 w 912"/>
                <a:gd name="T51" fmla="*/ 106 h 556"/>
                <a:gd name="T52" fmla="*/ 446 w 912"/>
                <a:gd name="T53" fmla="*/ 126 h 556"/>
                <a:gd name="T54" fmla="*/ 434 w 912"/>
                <a:gd name="T55" fmla="*/ 154 h 556"/>
                <a:gd name="T56" fmla="*/ 430 w 912"/>
                <a:gd name="T57" fmla="*/ 146 h 556"/>
                <a:gd name="T58" fmla="*/ 412 w 912"/>
                <a:gd name="T59" fmla="*/ 146 h 556"/>
                <a:gd name="T60" fmla="*/ 364 w 912"/>
                <a:gd name="T61" fmla="*/ 178 h 556"/>
                <a:gd name="T62" fmla="*/ 360 w 912"/>
                <a:gd name="T63" fmla="*/ 158 h 556"/>
                <a:gd name="T64" fmla="*/ 344 w 912"/>
                <a:gd name="T65" fmla="*/ 140 h 556"/>
                <a:gd name="T66" fmla="*/ 318 w 912"/>
                <a:gd name="T67" fmla="*/ 132 h 556"/>
                <a:gd name="T68" fmla="*/ 288 w 912"/>
                <a:gd name="T69" fmla="*/ 134 h 556"/>
                <a:gd name="T70" fmla="*/ 266 w 912"/>
                <a:gd name="T71" fmla="*/ 152 h 556"/>
                <a:gd name="T72" fmla="*/ 254 w 912"/>
                <a:gd name="T73" fmla="*/ 186 h 556"/>
                <a:gd name="T74" fmla="*/ 208 w 912"/>
                <a:gd name="T75" fmla="*/ 156 h 556"/>
                <a:gd name="T76" fmla="*/ 160 w 912"/>
                <a:gd name="T77" fmla="*/ 144 h 556"/>
                <a:gd name="T78" fmla="*/ 138 w 912"/>
                <a:gd name="T79" fmla="*/ 152 h 556"/>
                <a:gd name="T80" fmla="*/ 128 w 912"/>
                <a:gd name="T81" fmla="*/ 164 h 556"/>
                <a:gd name="T82" fmla="*/ 120 w 912"/>
                <a:gd name="T83" fmla="*/ 124 h 556"/>
                <a:gd name="T84" fmla="*/ 112 w 912"/>
                <a:gd name="T85" fmla="*/ 114 h 556"/>
                <a:gd name="T86" fmla="*/ 90 w 912"/>
                <a:gd name="T87" fmla="*/ 112 h 556"/>
                <a:gd name="T88" fmla="*/ 62 w 912"/>
                <a:gd name="T89" fmla="*/ 132 h 556"/>
                <a:gd name="T90" fmla="*/ 40 w 912"/>
                <a:gd name="T91" fmla="*/ 160 h 556"/>
                <a:gd name="T92" fmla="*/ 24 w 912"/>
                <a:gd name="T93" fmla="*/ 176 h 556"/>
                <a:gd name="T94" fmla="*/ 2 w 912"/>
                <a:gd name="T95" fmla="*/ 176 h 556"/>
                <a:gd name="T96" fmla="*/ 0 w 912"/>
                <a:gd name="T97" fmla="*/ 546 h 556"/>
                <a:gd name="T98" fmla="*/ 98 w 912"/>
                <a:gd name="T99" fmla="*/ 554 h 556"/>
                <a:gd name="T100" fmla="*/ 172 w 912"/>
                <a:gd name="T101" fmla="*/ 554 h 556"/>
                <a:gd name="T102" fmla="*/ 248 w 912"/>
                <a:gd name="T103" fmla="*/ 546 h 55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912" h="556">
                  <a:moveTo>
                    <a:pt x="248" y="546"/>
                  </a:moveTo>
                  <a:lnTo>
                    <a:pt x="248" y="546"/>
                  </a:lnTo>
                  <a:lnTo>
                    <a:pt x="344" y="534"/>
                  </a:lnTo>
                  <a:lnTo>
                    <a:pt x="440" y="524"/>
                  </a:lnTo>
                  <a:lnTo>
                    <a:pt x="534" y="518"/>
                  </a:lnTo>
                  <a:lnTo>
                    <a:pt x="582" y="516"/>
                  </a:lnTo>
                  <a:lnTo>
                    <a:pt x="630" y="516"/>
                  </a:lnTo>
                  <a:lnTo>
                    <a:pt x="698" y="514"/>
                  </a:lnTo>
                  <a:lnTo>
                    <a:pt x="766" y="510"/>
                  </a:lnTo>
                  <a:lnTo>
                    <a:pt x="820" y="506"/>
                  </a:lnTo>
                  <a:lnTo>
                    <a:pt x="846" y="504"/>
                  </a:lnTo>
                  <a:lnTo>
                    <a:pt x="860" y="500"/>
                  </a:lnTo>
                  <a:lnTo>
                    <a:pt x="872" y="496"/>
                  </a:lnTo>
                  <a:lnTo>
                    <a:pt x="894" y="486"/>
                  </a:lnTo>
                  <a:lnTo>
                    <a:pt x="912" y="474"/>
                  </a:lnTo>
                  <a:lnTo>
                    <a:pt x="912" y="18"/>
                  </a:lnTo>
                  <a:lnTo>
                    <a:pt x="894" y="20"/>
                  </a:lnTo>
                  <a:lnTo>
                    <a:pt x="876" y="20"/>
                  </a:lnTo>
                  <a:lnTo>
                    <a:pt x="868" y="22"/>
                  </a:lnTo>
                  <a:lnTo>
                    <a:pt x="864" y="24"/>
                  </a:lnTo>
                  <a:lnTo>
                    <a:pt x="860" y="30"/>
                  </a:lnTo>
                  <a:lnTo>
                    <a:pt x="858" y="36"/>
                  </a:lnTo>
                  <a:lnTo>
                    <a:pt x="856" y="44"/>
                  </a:lnTo>
                  <a:lnTo>
                    <a:pt x="858" y="54"/>
                  </a:lnTo>
                  <a:lnTo>
                    <a:pt x="856" y="46"/>
                  </a:lnTo>
                  <a:lnTo>
                    <a:pt x="852" y="38"/>
                  </a:lnTo>
                  <a:lnTo>
                    <a:pt x="848" y="32"/>
                  </a:lnTo>
                  <a:lnTo>
                    <a:pt x="842" y="24"/>
                  </a:lnTo>
                  <a:lnTo>
                    <a:pt x="828" y="14"/>
                  </a:lnTo>
                  <a:lnTo>
                    <a:pt x="812" y="6"/>
                  </a:lnTo>
                  <a:lnTo>
                    <a:pt x="794" y="2"/>
                  </a:lnTo>
                  <a:lnTo>
                    <a:pt x="786" y="2"/>
                  </a:lnTo>
                  <a:lnTo>
                    <a:pt x="778" y="4"/>
                  </a:lnTo>
                  <a:lnTo>
                    <a:pt x="770" y="6"/>
                  </a:lnTo>
                  <a:lnTo>
                    <a:pt x="764" y="10"/>
                  </a:lnTo>
                  <a:lnTo>
                    <a:pt x="758" y="18"/>
                  </a:lnTo>
                  <a:lnTo>
                    <a:pt x="752" y="24"/>
                  </a:lnTo>
                  <a:lnTo>
                    <a:pt x="752" y="18"/>
                  </a:lnTo>
                  <a:lnTo>
                    <a:pt x="748" y="10"/>
                  </a:lnTo>
                  <a:lnTo>
                    <a:pt x="740" y="6"/>
                  </a:lnTo>
                  <a:lnTo>
                    <a:pt x="732" y="2"/>
                  </a:lnTo>
                  <a:lnTo>
                    <a:pt x="722" y="0"/>
                  </a:lnTo>
                  <a:lnTo>
                    <a:pt x="714" y="0"/>
                  </a:lnTo>
                  <a:lnTo>
                    <a:pt x="698" y="0"/>
                  </a:lnTo>
                  <a:lnTo>
                    <a:pt x="688" y="6"/>
                  </a:lnTo>
                  <a:lnTo>
                    <a:pt x="676" y="12"/>
                  </a:lnTo>
                  <a:lnTo>
                    <a:pt x="662" y="24"/>
                  </a:lnTo>
                  <a:lnTo>
                    <a:pt x="648" y="36"/>
                  </a:lnTo>
                  <a:lnTo>
                    <a:pt x="638" y="48"/>
                  </a:lnTo>
                  <a:lnTo>
                    <a:pt x="628" y="62"/>
                  </a:lnTo>
                  <a:lnTo>
                    <a:pt x="624" y="76"/>
                  </a:lnTo>
                  <a:lnTo>
                    <a:pt x="624" y="82"/>
                  </a:lnTo>
                  <a:lnTo>
                    <a:pt x="626" y="88"/>
                  </a:lnTo>
                  <a:lnTo>
                    <a:pt x="620" y="84"/>
                  </a:lnTo>
                  <a:lnTo>
                    <a:pt x="612" y="86"/>
                  </a:lnTo>
                  <a:lnTo>
                    <a:pt x="602" y="88"/>
                  </a:lnTo>
                  <a:lnTo>
                    <a:pt x="594" y="92"/>
                  </a:lnTo>
                  <a:lnTo>
                    <a:pt x="574" y="100"/>
                  </a:lnTo>
                  <a:lnTo>
                    <a:pt x="562" y="108"/>
                  </a:lnTo>
                  <a:lnTo>
                    <a:pt x="558" y="102"/>
                  </a:lnTo>
                  <a:lnTo>
                    <a:pt x="550" y="98"/>
                  </a:lnTo>
                  <a:lnTo>
                    <a:pt x="540" y="96"/>
                  </a:lnTo>
                  <a:lnTo>
                    <a:pt x="528" y="96"/>
                  </a:lnTo>
                  <a:lnTo>
                    <a:pt x="506" y="96"/>
                  </a:lnTo>
                  <a:lnTo>
                    <a:pt x="488" y="98"/>
                  </a:lnTo>
                  <a:lnTo>
                    <a:pt x="478" y="102"/>
                  </a:lnTo>
                  <a:lnTo>
                    <a:pt x="470" y="106"/>
                  </a:lnTo>
                  <a:lnTo>
                    <a:pt x="462" y="112"/>
                  </a:lnTo>
                  <a:lnTo>
                    <a:pt x="454" y="118"/>
                  </a:lnTo>
                  <a:lnTo>
                    <a:pt x="446" y="126"/>
                  </a:lnTo>
                  <a:lnTo>
                    <a:pt x="442" y="136"/>
                  </a:lnTo>
                  <a:lnTo>
                    <a:pt x="438" y="144"/>
                  </a:lnTo>
                  <a:lnTo>
                    <a:pt x="434" y="154"/>
                  </a:lnTo>
                  <a:lnTo>
                    <a:pt x="432" y="150"/>
                  </a:lnTo>
                  <a:lnTo>
                    <a:pt x="430" y="146"/>
                  </a:lnTo>
                  <a:lnTo>
                    <a:pt x="426" y="144"/>
                  </a:lnTo>
                  <a:lnTo>
                    <a:pt x="422" y="144"/>
                  </a:lnTo>
                  <a:lnTo>
                    <a:pt x="412" y="146"/>
                  </a:lnTo>
                  <a:lnTo>
                    <a:pt x="400" y="152"/>
                  </a:lnTo>
                  <a:lnTo>
                    <a:pt x="378" y="166"/>
                  </a:lnTo>
                  <a:lnTo>
                    <a:pt x="364" y="178"/>
                  </a:lnTo>
                  <a:lnTo>
                    <a:pt x="364" y="166"/>
                  </a:lnTo>
                  <a:lnTo>
                    <a:pt x="360" y="158"/>
                  </a:lnTo>
                  <a:lnTo>
                    <a:pt x="356" y="150"/>
                  </a:lnTo>
                  <a:lnTo>
                    <a:pt x="352" y="144"/>
                  </a:lnTo>
                  <a:lnTo>
                    <a:pt x="344" y="140"/>
                  </a:lnTo>
                  <a:lnTo>
                    <a:pt x="336" y="136"/>
                  </a:lnTo>
                  <a:lnTo>
                    <a:pt x="328" y="134"/>
                  </a:lnTo>
                  <a:lnTo>
                    <a:pt x="318" y="132"/>
                  </a:lnTo>
                  <a:lnTo>
                    <a:pt x="302" y="132"/>
                  </a:lnTo>
                  <a:lnTo>
                    <a:pt x="288" y="134"/>
                  </a:lnTo>
                  <a:lnTo>
                    <a:pt x="278" y="138"/>
                  </a:lnTo>
                  <a:lnTo>
                    <a:pt x="272" y="144"/>
                  </a:lnTo>
                  <a:lnTo>
                    <a:pt x="266" y="152"/>
                  </a:lnTo>
                  <a:lnTo>
                    <a:pt x="262" y="162"/>
                  </a:lnTo>
                  <a:lnTo>
                    <a:pt x="254" y="186"/>
                  </a:lnTo>
                  <a:lnTo>
                    <a:pt x="242" y="176"/>
                  </a:lnTo>
                  <a:lnTo>
                    <a:pt x="226" y="166"/>
                  </a:lnTo>
                  <a:lnTo>
                    <a:pt x="208" y="156"/>
                  </a:lnTo>
                  <a:lnTo>
                    <a:pt x="188" y="148"/>
                  </a:lnTo>
                  <a:lnTo>
                    <a:pt x="170" y="144"/>
                  </a:lnTo>
                  <a:lnTo>
                    <a:pt x="160" y="144"/>
                  </a:lnTo>
                  <a:lnTo>
                    <a:pt x="152" y="144"/>
                  </a:lnTo>
                  <a:lnTo>
                    <a:pt x="144" y="148"/>
                  </a:lnTo>
                  <a:lnTo>
                    <a:pt x="138" y="152"/>
                  </a:lnTo>
                  <a:lnTo>
                    <a:pt x="132" y="156"/>
                  </a:lnTo>
                  <a:lnTo>
                    <a:pt x="128" y="164"/>
                  </a:lnTo>
                  <a:lnTo>
                    <a:pt x="128" y="150"/>
                  </a:lnTo>
                  <a:lnTo>
                    <a:pt x="126" y="136"/>
                  </a:lnTo>
                  <a:lnTo>
                    <a:pt x="120" y="124"/>
                  </a:lnTo>
                  <a:lnTo>
                    <a:pt x="116" y="118"/>
                  </a:lnTo>
                  <a:lnTo>
                    <a:pt x="112" y="114"/>
                  </a:lnTo>
                  <a:lnTo>
                    <a:pt x="106" y="112"/>
                  </a:lnTo>
                  <a:lnTo>
                    <a:pt x="100" y="112"/>
                  </a:lnTo>
                  <a:lnTo>
                    <a:pt x="90" y="112"/>
                  </a:lnTo>
                  <a:lnTo>
                    <a:pt x="80" y="116"/>
                  </a:lnTo>
                  <a:lnTo>
                    <a:pt x="70" y="124"/>
                  </a:lnTo>
                  <a:lnTo>
                    <a:pt x="62" y="132"/>
                  </a:lnTo>
                  <a:lnTo>
                    <a:pt x="54" y="142"/>
                  </a:lnTo>
                  <a:lnTo>
                    <a:pt x="40" y="160"/>
                  </a:lnTo>
                  <a:lnTo>
                    <a:pt x="30" y="172"/>
                  </a:lnTo>
                  <a:lnTo>
                    <a:pt x="26" y="174"/>
                  </a:lnTo>
                  <a:lnTo>
                    <a:pt x="24" y="176"/>
                  </a:lnTo>
                  <a:lnTo>
                    <a:pt x="16" y="176"/>
                  </a:lnTo>
                  <a:lnTo>
                    <a:pt x="2" y="176"/>
                  </a:lnTo>
                  <a:lnTo>
                    <a:pt x="0" y="176"/>
                  </a:lnTo>
                  <a:lnTo>
                    <a:pt x="0" y="546"/>
                  </a:lnTo>
                  <a:lnTo>
                    <a:pt x="26" y="550"/>
                  </a:lnTo>
                  <a:lnTo>
                    <a:pt x="52" y="552"/>
                  </a:lnTo>
                  <a:lnTo>
                    <a:pt x="98" y="554"/>
                  </a:lnTo>
                  <a:lnTo>
                    <a:pt x="136" y="556"/>
                  </a:lnTo>
                  <a:lnTo>
                    <a:pt x="172" y="554"/>
                  </a:lnTo>
                  <a:lnTo>
                    <a:pt x="208" y="550"/>
                  </a:lnTo>
                  <a:lnTo>
                    <a:pt x="248" y="546"/>
                  </a:lnTo>
                  <a:close/>
                </a:path>
              </a:pathLst>
            </a:custGeom>
            <a:solidFill>
              <a:srgbClr val="6F8DB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6554" name="Freeform 7"/>
            <p:cNvSpPr>
              <a:spLocks/>
            </p:cNvSpPr>
            <p:nvPr/>
          </p:nvSpPr>
          <p:spPr bwMode="auto">
            <a:xfrm>
              <a:off x="1254" y="1760"/>
              <a:ext cx="912" cy="556"/>
            </a:xfrm>
            <a:custGeom>
              <a:avLst/>
              <a:gdLst>
                <a:gd name="T0" fmla="*/ 344 w 912"/>
                <a:gd name="T1" fmla="*/ 534 h 556"/>
                <a:gd name="T2" fmla="*/ 582 w 912"/>
                <a:gd name="T3" fmla="*/ 516 h 556"/>
                <a:gd name="T4" fmla="*/ 698 w 912"/>
                <a:gd name="T5" fmla="*/ 514 h 556"/>
                <a:gd name="T6" fmla="*/ 820 w 912"/>
                <a:gd name="T7" fmla="*/ 506 h 556"/>
                <a:gd name="T8" fmla="*/ 872 w 912"/>
                <a:gd name="T9" fmla="*/ 496 h 556"/>
                <a:gd name="T10" fmla="*/ 912 w 912"/>
                <a:gd name="T11" fmla="*/ 474 h 556"/>
                <a:gd name="T12" fmla="*/ 894 w 912"/>
                <a:gd name="T13" fmla="*/ 20 h 556"/>
                <a:gd name="T14" fmla="*/ 868 w 912"/>
                <a:gd name="T15" fmla="*/ 22 h 556"/>
                <a:gd name="T16" fmla="*/ 858 w 912"/>
                <a:gd name="T17" fmla="*/ 36 h 556"/>
                <a:gd name="T18" fmla="*/ 858 w 912"/>
                <a:gd name="T19" fmla="*/ 54 h 556"/>
                <a:gd name="T20" fmla="*/ 848 w 912"/>
                <a:gd name="T21" fmla="*/ 32 h 556"/>
                <a:gd name="T22" fmla="*/ 812 w 912"/>
                <a:gd name="T23" fmla="*/ 6 h 556"/>
                <a:gd name="T24" fmla="*/ 778 w 912"/>
                <a:gd name="T25" fmla="*/ 4 h 556"/>
                <a:gd name="T26" fmla="*/ 758 w 912"/>
                <a:gd name="T27" fmla="*/ 18 h 556"/>
                <a:gd name="T28" fmla="*/ 752 w 912"/>
                <a:gd name="T29" fmla="*/ 18 h 556"/>
                <a:gd name="T30" fmla="*/ 732 w 912"/>
                <a:gd name="T31" fmla="*/ 2 h 556"/>
                <a:gd name="T32" fmla="*/ 698 w 912"/>
                <a:gd name="T33" fmla="*/ 0 h 556"/>
                <a:gd name="T34" fmla="*/ 676 w 912"/>
                <a:gd name="T35" fmla="*/ 12 h 556"/>
                <a:gd name="T36" fmla="*/ 638 w 912"/>
                <a:gd name="T37" fmla="*/ 48 h 556"/>
                <a:gd name="T38" fmla="*/ 624 w 912"/>
                <a:gd name="T39" fmla="*/ 82 h 556"/>
                <a:gd name="T40" fmla="*/ 620 w 912"/>
                <a:gd name="T41" fmla="*/ 84 h 556"/>
                <a:gd name="T42" fmla="*/ 594 w 912"/>
                <a:gd name="T43" fmla="*/ 92 h 556"/>
                <a:gd name="T44" fmla="*/ 562 w 912"/>
                <a:gd name="T45" fmla="*/ 108 h 556"/>
                <a:gd name="T46" fmla="*/ 540 w 912"/>
                <a:gd name="T47" fmla="*/ 96 h 556"/>
                <a:gd name="T48" fmla="*/ 488 w 912"/>
                <a:gd name="T49" fmla="*/ 98 h 556"/>
                <a:gd name="T50" fmla="*/ 470 w 912"/>
                <a:gd name="T51" fmla="*/ 106 h 556"/>
                <a:gd name="T52" fmla="*/ 446 w 912"/>
                <a:gd name="T53" fmla="*/ 126 h 556"/>
                <a:gd name="T54" fmla="*/ 434 w 912"/>
                <a:gd name="T55" fmla="*/ 154 h 556"/>
                <a:gd name="T56" fmla="*/ 430 w 912"/>
                <a:gd name="T57" fmla="*/ 146 h 556"/>
                <a:gd name="T58" fmla="*/ 412 w 912"/>
                <a:gd name="T59" fmla="*/ 146 h 556"/>
                <a:gd name="T60" fmla="*/ 364 w 912"/>
                <a:gd name="T61" fmla="*/ 178 h 556"/>
                <a:gd name="T62" fmla="*/ 360 w 912"/>
                <a:gd name="T63" fmla="*/ 158 h 556"/>
                <a:gd name="T64" fmla="*/ 344 w 912"/>
                <a:gd name="T65" fmla="*/ 140 h 556"/>
                <a:gd name="T66" fmla="*/ 318 w 912"/>
                <a:gd name="T67" fmla="*/ 132 h 556"/>
                <a:gd name="T68" fmla="*/ 288 w 912"/>
                <a:gd name="T69" fmla="*/ 134 h 556"/>
                <a:gd name="T70" fmla="*/ 266 w 912"/>
                <a:gd name="T71" fmla="*/ 152 h 556"/>
                <a:gd name="T72" fmla="*/ 254 w 912"/>
                <a:gd name="T73" fmla="*/ 186 h 556"/>
                <a:gd name="T74" fmla="*/ 208 w 912"/>
                <a:gd name="T75" fmla="*/ 156 h 556"/>
                <a:gd name="T76" fmla="*/ 160 w 912"/>
                <a:gd name="T77" fmla="*/ 144 h 556"/>
                <a:gd name="T78" fmla="*/ 138 w 912"/>
                <a:gd name="T79" fmla="*/ 152 h 556"/>
                <a:gd name="T80" fmla="*/ 128 w 912"/>
                <a:gd name="T81" fmla="*/ 164 h 556"/>
                <a:gd name="T82" fmla="*/ 120 w 912"/>
                <a:gd name="T83" fmla="*/ 124 h 556"/>
                <a:gd name="T84" fmla="*/ 112 w 912"/>
                <a:gd name="T85" fmla="*/ 114 h 556"/>
                <a:gd name="T86" fmla="*/ 90 w 912"/>
                <a:gd name="T87" fmla="*/ 112 h 556"/>
                <a:gd name="T88" fmla="*/ 62 w 912"/>
                <a:gd name="T89" fmla="*/ 132 h 556"/>
                <a:gd name="T90" fmla="*/ 40 w 912"/>
                <a:gd name="T91" fmla="*/ 160 h 556"/>
                <a:gd name="T92" fmla="*/ 24 w 912"/>
                <a:gd name="T93" fmla="*/ 176 h 556"/>
                <a:gd name="T94" fmla="*/ 2 w 912"/>
                <a:gd name="T95" fmla="*/ 176 h 556"/>
                <a:gd name="T96" fmla="*/ 0 w 912"/>
                <a:gd name="T97" fmla="*/ 546 h 556"/>
                <a:gd name="T98" fmla="*/ 98 w 912"/>
                <a:gd name="T99" fmla="*/ 554 h 556"/>
                <a:gd name="T100" fmla="*/ 172 w 912"/>
                <a:gd name="T101" fmla="*/ 554 h 556"/>
                <a:gd name="T102" fmla="*/ 248 w 912"/>
                <a:gd name="T103" fmla="*/ 546 h 55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912" h="556">
                  <a:moveTo>
                    <a:pt x="248" y="546"/>
                  </a:moveTo>
                  <a:lnTo>
                    <a:pt x="248" y="546"/>
                  </a:lnTo>
                  <a:lnTo>
                    <a:pt x="344" y="534"/>
                  </a:lnTo>
                  <a:lnTo>
                    <a:pt x="440" y="524"/>
                  </a:lnTo>
                  <a:lnTo>
                    <a:pt x="534" y="518"/>
                  </a:lnTo>
                  <a:lnTo>
                    <a:pt x="582" y="516"/>
                  </a:lnTo>
                  <a:lnTo>
                    <a:pt x="630" y="516"/>
                  </a:lnTo>
                  <a:lnTo>
                    <a:pt x="698" y="514"/>
                  </a:lnTo>
                  <a:lnTo>
                    <a:pt x="766" y="510"/>
                  </a:lnTo>
                  <a:lnTo>
                    <a:pt x="820" y="506"/>
                  </a:lnTo>
                  <a:lnTo>
                    <a:pt x="846" y="504"/>
                  </a:lnTo>
                  <a:lnTo>
                    <a:pt x="860" y="500"/>
                  </a:lnTo>
                  <a:lnTo>
                    <a:pt x="872" y="496"/>
                  </a:lnTo>
                  <a:lnTo>
                    <a:pt x="894" y="486"/>
                  </a:lnTo>
                  <a:lnTo>
                    <a:pt x="912" y="474"/>
                  </a:lnTo>
                  <a:lnTo>
                    <a:pt x="912" y="18"/>
                  </a:lnTo>
                  <a:lnTo>
                    <a:pt x="894" y="20"/>
                  </a:lnTo>
                  <a:lnTo>
                    <a:pt x="876" y="20"/>
                  </a:lnTo>
                  <a:lnTo>
                    <a:pt x="868" y="22"/>
                  </a:lnTo>
                  <a:lnTo>
                    <a:pt x="864" y="24"/>
                  </a:lnTo>
                  <a:lnTo>
                    <a:pt x="860" y="30"/>
                  </a:lnTo>
                  <a:lnTo>
                    <a:pt x="858" y="36"/>
                  </a:lnTo>
                  <a:lnTo>
                    <a:pt x="856" y="44"/>
                  </a:lnTo>
                  <a:lnTo>
                    <a:pt x="858" y="54"/>
                  </a:lnTo>
                  <a:lnTo>
                    <a:pt x="856" y="46"/>
                  </a:lnTo>
                  <a:lnTo>
                    <a:pt x="852" y="38"/>
                  </a:lnTo>
                  <a:lnTo>
                    <a:pt x="848" y="32"/>
                  </a:lnTo>
                  <a:lnTo>
                    <a:pt x="842" y="24"/>
                  </a:lnTo>
                  <a:lnTo>
                    <a:pt x="828" y="14"/>
                  </a:lnTo>
                  <a:lnTo>
                    <a:pt x="812" y="6"/>
                  </a:lnTo>
                  <a:lnTo>
                    <a:pt x="794" y="2"/>
                  </a:lnTo>
                  <a:lnTo>
                    <a:pt x="786" y="2"/>
                  </a:lnTo>
                  <a:lnTo>
                    <a:pt x="778" y="4"/>
                  </a:lnTo>
                  <a:lnTo>
                    <a:pt x="770" y="6"/>
                  </a:lnTo>
                  <a:lnTo>
                    <a:pt x="764" y="10"/>
                  </a:lnTo>
                  <a:lnTo>
                    <a:pt x="758" y="18"/>
                  </a:lnTo>
                  <a:lnTo>
                    <a:pt x="752" y="24"/>
                  </a:lnTo>
                  <a:lnTo>
                    <a:pt x="752" y="18"/>
                  </a:lnTo>
                  <a:lnTo>
                    <a:pt x="748" y="10"/>
                  </a:lnTo>
                  <a:lnTo>
                    <a:pt x="740" y="6"/>
                  </a:lnTo>
                  <a:lnTo>
                    <a:pt x="732" y="2"/>
                  </a:lnTo>
                  <a:lnTo>
                    <a:pt x="722" y="0"/>
                  </a:lnTo>
                  <a:lnTo>
                    <a:pt x="714" y="0"/>
                  </a:lnTo>
                  <a:lnTo>
                    <a:pt x="698" y="0"/>
                  </a:lnTo>
                  <a:lnTo>
                    <a:pt x="688" y="6"/>
                  </a:lnTo>
                  <a:lnTo>
                    <a:pt x="676" y="12"/>
                  </a:lnTo>
                  <a:lnTo>
                    <a:pt x="662" y="24"/>
                  </a:lnTo>
                  <a:lnTo>
                    <a:pt x="648" y="36"/>
                  </a:lnTo>
                  <a:lnTo>
                    <a:pt x="638" y="48"/>
                  </a:lnTo>
                  <a:lnTo>
                    <a:pt x="628" y="62"/>
                  </a:lnTo>
                  <a:lnTo>
                    <a:pt x="624" y="76"/>
                  </a:lnTo>
                  <a:lnTo>
                    <a:pt x="624" y="82"/>
                  </a:lnTo>
                  <a:lnTo>
                    <a:pt x="626" y="88"/>
                  </a:lnTo>
                  <a:lnTo>
                    <a:pt x="620" y="84"/>
                  </a:lnTo>
                  <a:lnTo>
                    <a:pt x="612" y="86"/>
                  </a:lnTo>
                  <a:lnTo>
                    <a:pt x="602" y="88"/>
                  </a:lnTo>
                  <a:lnTo>
                    <a:pt x="594" y="92"/>
                  </a:lnTo>
                  <a:lnTo>
                    <a:pt x="574" y="100"/>
                  </a:lnTo>
                  <a:lnTo>
                    <a:pt x="562" y="108"/>
                  </a:lnTo>
                  <a:lnTo>
                    <a:pt x="558" y="102"/>
                  </a:lnTo>
                  <a:lnTo>
                    <a:pt x="550" y="98"/>
                  </a:lnTo>
                  <a:lnTo>
                    <a:pt x="540" y="96"/>
                  </a:lnTo>
                  <a:lnTo>
                    <a:pt x="528" y="96"/>
                  </a:lnTo>
                  <a:lnTo>
                    <a:pt x="506" y="96"/>
                  </a:lnTo>
                  <a:lnTo>
                    <a:pt x="488" y="98"/>
                  </a:lnTo>
                  <a:lnTo>
                    <a:pt x="478" y="102"/>
                  </a:lnTo>
                  <a:lnTo>
                    <a:pt x="470" y="106"/>
                  </a:lnTo>
                  <a:lnTo>
                    <a:pt x="462" y="112"/>
                  </a:lnTo>
                  <a:lnTo>
                    <a:pt x="454" y="118"/>
                  </a:lnTo>
                  <a:lnTo>
                    <a:pt x="446" y="126"/>
                  </a:lnTo>
                  <a:lnTo>
                    <a:pt x="442" y="136"/>
                  </a:lnTo>
                  <a:lnTo>
                    <a:pt x="438" y="144"/>
                  </a:lnTo>
                  <a:lnTo>
                    <a:pt x="434" y="154"/>
                  </a:lnTo>
                  <a:lnTo>
                    <a:pt x="432" y="150"/>
                  </a:lnTo>
                  <a:lnTo>
                    <a:pt x="430" y="146"/>
                  </a:lnTo>
                  <a:lnTo>
                    <a:pt x="426" y="144"/>
                  </a:lnTo>
                  <a:lnTo>
                    <a:pt x="422" y="144"/>
                  </a:lnTo>
                  <a:lnTo>
                    <a:pt x="412" y="146"/>
                  </a:lnTo>
                  <a:lnTo>
                    <a:pt x="400" y="152"/>
                  </a:lnTo>
                  <a:lnTo>
                    <a:pt x="378" y="166"/>
                  </a:lnTo>
                  <a:lnTo>
                    <a:pt x="364" y="178"/>
                  </a:lnTo>
                  <a:lnTo>
                    <a:pt x="364" y="166"/>
                  </a:lnTo>
                  <a:lnTo>
                    <a:pt x="360" y="158"/>
                  </a:lnTo>
                  <a:lnTo>
                    <a:pt x="356" y="150"/>
                  </a:lnTo>
                  <a:lnTo>
                    <a:pt x="352" y="144"/>
                  </a:lnTo>
                  <a:lnTo>
                    <a:pt x="344" y="140"/>
                  </a:lnTo>
                  <a:lnTo>
                    <a:pt x="336" y="136"/>
                  </a:lnTo>
                  <a:lnTo>
                    <a:pt x="328" y="134"/>
                  </a:lnTo>
                  <a:lnTo>
                    <a:pt x="318" y="132"/>
                  </a:lnTo>
                  <a:lnTo>
                    <a:pt x="302" y="132"/>
                  </a:lnTo>
                  <a:lnTo>
                    <a:pt x="288" y="134"/>
                  </a:lnTo>
                  <a:lnTo>
                    <a:pt x="278" y="138"/>
                  </a:lnTo>
                  <a:lnTo>
                    <a:pt x="272" y="144"/>
                  </a:lnTo>
                  <a:lnTo>
                    <a:pt x="266" y="152"/>
                  </a:lnTo>
                  <a:lnTo>
                    <a:pt x="262" y="162"/>
                  </a:lnTo>
                  <a:lnTo>
                    <a:pt x="254" y="186"/>
                  </a:lnTo>
                  <a:lnTo>
                    <a:pt x="242" y="176"/>
                  </a:lnTo>
                  <a:lnTo>
                    <a:pt x="226" y="166"/>
                  </a:lnTo>
                  <a:lnTo>
                    <a:pt x="208" y="156"/>
                  </a:lnTo>
                  <a:lnTo>
                    <a:pt x="188" y="148"/>
                  </a:lnTo>
                  <a:lnTo>
                    <a:pt x="170" y="144"/>
                  </a:lnTo>
                  <a:lnTo>
                    <a:pt x="160" y="144"/>
                  </a:lnTo>
                  <a:lnTo>
                    <a:pt x="152" y="144"/>
                  </a:lnTo>
                  <a:lnTo>
                    <a:pt x="144" y="148"/>
                  </a:lnTo>
                  <a:lnTo>
                    <a:pt x="138" y="152"/>
                  </a:lnTo>
                  <a:lnTo>
                    <a:pt x="132" y="156"/>
                  </a:lnTo>
                  <a:lnTo>
                    <a:pt x="128" y="164"/>
                  </a:lnTo>
                  <a:lnTo>
                    <a:pt x="128" y="150"/>
                  </a:lnTo>
                  <a:lnTo>
                    <a:pt x="126" y="136"/>
                  </a:lnTo>
                  <a:lnTo>
                    <a:pt x="120" y="124"/>
                  </a:lnTo>
                  <a:lnTo>
                    <a:pt x="116" y="118"/>
                  </a:lnTo>
                  <a:lnTo>
                    <a:pt x="112" y="114"/>
                  </a:lnTo>
                  <a:lnTo>
                    <a:pt x="106" y="112"/>
                  </a:lnTo>
                  <a:lnTo>
                    <a:pt x="100" y="112"/>
                  </a:lnTo>
                  <a:lnTo>
                    <a:pt x="90" y="112"/>
                  </a:lnTo>
                  <a:lnTo>
                    <a:pt x="80" y="116"/>
                  </a:lnTo>
                  <a:lnTo>
                    <a:pt x="70" y="124"/>
                  </a:lnTo>
                  <a:lnTo>
                    <a:pt x="62" y="132"/>
                  </a:lnTo>
                  <a:lnTo>
                    <a:pt x="54" y="142"/>
                  </a:lnTo>
                  <a:lnTo>
                    <a:pt x="40" y="160"/>
                  </a:lnTo>
                  <a:lnTo>
                    <a:pt x="30" y="172"/>
                  </a:lnTo>
                  <a:lnTo>
                    <a:pt x="26" y="174"/>
                  </a:lnTo>
                  <a:lnTo>
                    <a:pt x="24" y="176"/>
                  </a:lnTo>
                  <a:lnTo>
                    <a:pt x="16" y="176"/>
                  </a:lnTo>
                  <a:lnTo>
                    <a:pt x="2" y="176"/>
                  </a:lnTo>
                  <a:lnTo>
                    <a:pt x="0" y="176"/>
                  </a:lnTo>
                  <a:lnTo>
                    <a:pt x="0" y="546"/>
                  </a:lnTo>
                  <a:lnTo>
                    <a:pt x="26" y="550"/>
                  </a:lnTo>
                  <a:lnTo>
                    <a:pt x="52" y="552"/>
                  </a:lnTo>
                  <a:lnTo>
                    <a:pt x="98" y="554"/>
                  </a:lnTo>
                  <a:lnTo>
                    <a:pt x="136" y="556"/>
                  </a:lnTo>
                  <a:lnTo>
                    <a:pt x="172" y="554"/>
                  </a:lnTo>
                  <a:lnTo>
                    <a:pt x="208" y="550"/>
                  </a:lnTo>
                  <a:lnTo>
                    <a:pt x="248" y="546"/>
                  </a:lnTo>
                  <a:close/>
                </a:path>
              </a:pathLst>
            </a:custGeom>
            <a:solidFill>
              <a:srgbClr val="AFBDD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6555" name="Freeform 8"/>
            <p:cNvSpPr>
              <a:spLocks/>
            </p:cNvSpPr>
            <p:nvPr/>
          </p:nvSpPr>
          <p:spPr bwMode="auto">
            <a:xfrm>
              <a:off x="1254" y="1664"/>
              <a:ext cx="768" cy="816"/>
            </a:xfrm>
            <a:custGeom>
              <a:avLst/>
              <a:gdLst>
                <a:gd name="T0" fmla="*/ 0 w 768"/>
                <a:gd name="T1" fmla="*/ 474 h 816"/>
                <a:gd name="T2" fmla="*/ 74 w 768"/>
                <a:gd name="T3" fmla="*/ 384 h 816"/>
                <a:gd name="T4" fmla="*/ 130 w 768"/>
                <a:gd name="T5" fmla="*/ 336 h 816"/>
                <a:gd name="T6" fmla="*/ 174 w 768"/>
                <a:gd name="T7" fmla="*/ 296 h 816"/>
                <a:gd name="T8" fmla="*/ 198 w 768"/>
                <a:gd name="T9" fmla="*/ 198 h 816"/>
                <a:gd name="T10" fmla="*/ 244 w 768"/>
                <a:gd name="T11" fmla="*/ 178 h 816"/>
                <a:gd name="T12" fmla="*/ 286 w 768"/>
                <a:gd name="T13" fmla="*/ 158 h 816"/>
                <a:gd name="T14" fmla="*/ 302 w 768"/>
                <a:gd name="T15" fmla="*/ 128 h 816"/>
                <a:gd name="T16" fmla="*/ 302 w 768"/>
                <a:gd name="T17" fmla="*/ 76 h 816"/>
                <a:gd name="T18" fmla="*/ 332 w 768"/>
                <a:gd name="T19" fmla="*/ 44 h 816"/>
                <a:gd name="T20" fmla="*/ 360 w 768"/>
                <a:gd name="T21" fmla="*/ 30 h 816"/>
                <a:gd name="T22" fmla="*/ 368 w 768"/>
                <a:gd name="T23" fmla="*/ 0 h 816"/>
                <a:gd name="T24" fmla="*/ 404 w 768"/>
                <a:gd name="T25" fmla="*/ 10 h 816"/>
                <a:gd name="T26" fmla="*/ 448 w 768"/>
                <a:gd name="T27" fmla="*/ 74 h 816"/>
                <a:gd name="T28" fmla="*/ 506 w 768"/>
                <a:gd name="T29" fmla="*/ 118 h 816"/>
                <a:gd name="T30" fmla="*/ 518 w 768"/>
                <a:gd name="T31" fmla="*/ 204 h 816"/>
                <a:gd name="T32" fmla="*/ 524 w 768"/>
                <a:gd name="T33" fmla="*/ 228 h 816"/>
                <a:gd name="T34" fmla="*/ 546 w 768"/>
                <a:gd name="T35" fmla="*/ 248 h 816"/>
                <a:gd name="T36" fmla="*/ 598 w 768"/>
                <a:gd name="T37" fmla="*/ 282 h 816"/>
                <a:gd name="T38" fmla="*/ 632 w 768"/>
                <a:gd name="T39" fmla="*/ 304 h 816"/>
                <a:gd name="T40" fmla="*/ 682 w 768"/>
                <a:gd name="T41" fmla="*/ 300 h 816"/>
                <a:gd name="T42" fmla="*/ 768 w 768"/>
                <a:gd name="T43" fmla="*/ 324 h 816"/>
                <a:gd name="T44" fmla="*/ 764 w 768"/>
                <a:gd name="T45" fmla="*/ 380 h 816"/>
                <a:gd name="T46" fmla="*/ 764 w 768"/>
                <a:gd name="T47" fmla="*/ 798 h 816"/>
                <a:gd name="T48" fmla="*/ 2 w 768"/>
                <a:gd name="T49" fmla="*/ 816 h 816"/>
                <a:gd name="T50" fmla="*/ 0 w 768"/>
                <a:gd name="T51" fmla="*/ 474 h 81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768" h="816">
                  <a:moveTo>
                    <a:pt x="0" y="474"/>
                  </a:moveTo>
                  <a:lnTo>
                    <a:pt x="74" y="384"/>
                  </a:lnTo>
                  <a:lnTo>
                    <a:pt x="130" y="336"/>
                  </a:lnTo>
                  <a:lnTo>
                    <a:pt x="174" y="296"/>
                  </a:lnTo>
                  <a:lnTo>
                    <a:pt x="198" y="198"/>
                  </a:lnTo>
                  <a:lnTo>
                    <a:pt x="244" y="178"/>
                  </a:lnTo>
                  <a:lnTo>
                    <a:pt x="286" y="158"/>
                  </a:lnTo>
                  <a:lnTo>
                    <a:pt x="302" y="128"/>
                  </a:lnTo>
                  <a:lnTo>
                    <a:pt x="302" y="76"/>
                  </a:lnTo>
                  <a:lnTo>
                    <a:pt x="332" y="44"/>
                  </a:lnTo>
                  <a:lnTo>
                    <a:pt x="360" y="30"/>
                  </a:lnTo>
                  <a:lnTo>
                    <a:pt x="368" y="0"/>
                  </a:lnTo>
                  <a:lnTo>
                    <a:pt x="404" y="10"/>
                  </a:lnTo>
                  <a:lnTo>
                    <a:pt x="448" y="74"/>
                  </a:lnTo>
                  <a:lnTo>
                    <a:pt x="506" y="118"/>
                  </a:lnTo>
                  <a:lnTo>
                    <a:pt x="518" y="204"/>
                  </a:lnTo>
                  <a:lnTo>
                    <a:pt x="524" y="228"/>
                  </a:lnTo>
                  <a:lnTo>
                    <a:pt x="546" y="248"/>
                  </a:lnTo>
                  <a:lnTo>
                    <a:pt x="598" y="282"/>
                  </a:lnTo>
                  <a:lnTo>
                    <a:pt x="632" y="304"/>
                  </a:lnTo>
                  <a:lnTo>
                    <a:pt x="682" y="300"/>
                  </a:lnTo>
                  <a:lnTo>
                    <a:pt x="768" y="324"/>
                  </a:lnTo>
                  <a:lnTo>
                    <a:pt x="764" y="380"/>
                  </a:lnTo>
                  <a:lnTo>
                    <a:pt x="764" y="798"/>
                  </a:lnTo>
                  <a:lnTo>
                    <a:pt x="2" y="816"/>
                  </a:lnTo>
                  <a:lnTo>
                    <a:pt x="0" y="474"/>
                  </a:lnTo>
                  <a:close/>
                </a:path>
              </a:pathLst>
            </a:custGeom>
            <a:solidFill>
              <a:srgbClr val="78778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6556" name="Freeform 9"/>
            <p:cNvSpPr>
              <a:spLocks/>
            </p:cNvSpPr>
            <p:nvPr/>
          </p:nvSpPr>
          <p:spPr bwMode="auto">
            <a:xfrm>
              <a:off x="1674" y="1972"/>
              <a:ext cx="344" cy="302"/>
            </a:xfrm>
            <a:custGeom>
              <a:avLst/>
              <a:gdLst>
                <a:gd name="T0" fmla="*/ 146 w 344"/>
                <a:gd name="T1" fmla="*/ 0 h 302"/>
                <a:gd name="T2" fmla="*/ 150 w 344"/>
                <a:gd name="T3" fmla="*/ 28 h 302"/>
                <a:gd name="T4" fmla="*/ 134 w 344"/>
                <a:gd name="T5" fmla="*/ 38 h 302"/>
                <a:gd name="T6" fmla="*/ 140 w 344"/>
                <a:gd name="T7" fmla="*/ 54 h 302"/>
                <a:gd name="T8" fmla="*/ 138 w 344"/>
                <a:gd name="T9" fmla="*/ 74 h 302"/>
                <a:gd name="T10" fmla="*/ 144 w 344"/>
                <a:gd name="T11" fmla="*/ 94 h 302"/>
                <a:gd name="T12" fmla="*/ 130 w 344"/>
                <a:gd name="T13" fmla="*/ 90 h 302"/>
                <a:gd name="T14" fmla="*/ 120 w 344"/>
                <a:gd name="T15" fmla="*/ 64 h 302"/>
                <a:gd name="T16" fmla="*/ 112 w 344"/>
                <a:gd name="T17" fmla="*/ 44 h 302"/>
                <a:gd name="T18" fmla="*/ 96 w 344"/>
                <a:gd name="T19" fmla="*/ 44 h 302"/>
                <a:gd name="T20" fmla="*/ 108 w 344"/>
                <a:gd name="T21" fmla="*/ 62 h 302"/>
                <a:gd name="T22" fmla="*/ 108 w 344"/>
                <a:gd name="T23" fmla="*/ 78 h 302"/>
                <a:gd name="T24" fmla="*/ 120 w 344"/>
                <a:gd name="T25" fmla="*/ 90 h 302"/>
                <a:gd name="T26" fmla="*/ 136 w 344"/>
                <a:gd name="T27" fmla="*/ 108 h 302"/>
                <a:gd name="T28" fmla="*/ 136 w 344"/>
                <a:gd name="T29" fmla="*/ 128 h 302"/>
                <a:gd name="T30" fmla="*/ 112 w 344"/>
                <a:gd name="T31" fmla="*/ 112 h 302"/>
                <a:gd name="T32" fmla="*/ 82 w 344"/>
                <a:gd name="T33" fmla="*/ 82 h 302"/>
                <a:gd name="T34" fmla="*/ 74 w 344"/>
                <a:gd name="T35" fmla="*/ 58 h 302"/>
                <a:gd name="T36" fmla="*/ 36 w 344"/>
                <a:gd name="T37" fmla="*/ 34 h 302"/>
                <a:gd name="T38" fmla="*/ 14 w 344"/>
                <a:gd name="T39" fmla="*/ 18 h 302"/>
                <a:gd name="T40" fmla="*/ 26 w 344"/>
                <a:gd name="T41" fmla="*/ 40 h 302"/>
                <a:gd name="T42" fmla="*/ 48 w 344"/>
                <a:gd name="T43" fmla="*/ 56 h 302"/>
                <a:gd name="T44" fmla="*/ 68 w 344"/>
                <a:gd name="T45" fmla="*/ 72 h 302"/>
                <a:gd name="T46" fmla="*/ 78 w 344"/>
                <a:gd name="T47" fmla="*/ 88 h 302"/>
                <a:gd name="T48" fmla="*/ 88 w 344"/>
                <a:gd name="T49" fmla="*/ 116 h 302"/>
                <a:gd name="T50" fmla="*/ 78 w 344"/>
                <a:gd name="T51" fmla="*/ 120 h 302"/>
                <a:gd name="T52" fmla="*/ 70 w 344"/>
                <a:gd name="T53" fmla="*/ 90 h 302"/>
                <a:gd name="T54" fmla="*/ 50 w 344"/>
                <a:gd name="T55" fmla="*/ 74 h 302"/>
                <a:gd name="T56" fmla="*/ 38 w 344"/>
                <a:gd name="T57" fmla="*/ 72 h 302"/>
                <a:gd name="T58" fmla="*/ 50 w 344"/>
                <a:gd name="T59" fmla="*/ 82 h 302"/>
                <a:gd name="T60" fmla="*/ 50 w 344"/>
                <a:gd name="T61" fmla="*/ 108 h 302"/>
                <a:gd name="T62" fmla="*/ 30 w 344"/>
                <a:gd name="T63" fmla="*/ 90 h 302"/>
                <a:gd name="T64" fmla="*/ 26 w 344"/>
                <a:gd name="T65" fmla="*/ 58 h 302"/>
                <a:gd name="T66" fmla="*/ 24 w 344"/>
                <a:gd name="T67" fmla="*/ 88 h 302"/>
                <a:gd name="T68" fmla="*/ 38 w 344"/>
                <a:gd name="T69" fmla="*/ 118 h 302"/>
                <a:gd name="T70" fmla="*/ 48 w 344"/>
                <a:gd name="T71" fmla="*/ 136 h 302"/>
                <a:gd name="T72" fmla="*/ 28 w 344"/>
                <a:gd name="T73" fmla="*/ 136 h 302"/>
                <a:gd name="T74" fmla="*/ 0 w 344"/>
                <a:gd name="T75" fmla="*/ 118 h 302"/>
                <a:gd name="T76" fmla="*/ 6 w 344"/>
                <a:gd name="T77" fmla="*/ 140 h 302"/>
                <a:gd name="T78" fmla="*/ 36 w 344"/>
                <a:gd name="T79" fmla="*/ 164 h 302"/>
                <a:gd name="T80" fmla="*/ 84 w 344"/>
                <a:gd name="T81" fmla="*/ 166 h 302"/>
                <a:gd name="T82" fmla="*/ 154 w 344"/>
                <a:gd name="T83" fmla="*/ 172 h 302"/>
                <a:gd name="T84" fmla="*/ 190 w 344"/>
                <a:gd name="T85" fmla="*/ 186 h 302"/>
                <a:gd name="T86" fmla="*/ 324 w 344"/>
                <a:gd name="T87" fmla="*/ 268 h 302"/>
                <a:gd name="T88" fmla="*/ 344 w 344"/>
                <a:gd name="T89" fmla="*/ 302 h 302"/>
                <a:gd name="T90" fmla="*/ 342 w 344"/>
                <a:gd name="T91" fmla="*/ 108 h 302"/>
                <a:gd name="T92" fmla="*/ 284 w 344"/>
                <a:gd name="T93" fmla="*/ 86 h 302"/>
                <a:gd name="T94" fmla="*/ 222 w 344"/>
                <a:gd name="T95" fmla="*/ 58 h 302"/>
                <a:gd name="T96" fmla="*/ 206 w 344"/>
                <a:gd name="T97" fmla="*/ 38 h 302"/>
                <a:gd name="T98" fmla="*/ 196 w 344"/>
                <a:gd name="T99" fmla="*/ 24 h 302"/>
                <a:gd name="T100" fmla="*/ 178 w 344"/>
                <a:gd name="T101" fmla="*/ 18 h 302"/>
                <a:gd name="T102" fmla="*/ 164 w 344"/>
                <a:gd name="T103" fmla="*/ 18 h 302"/>
                <a:gd name="T104" fmla="*/ 146 w 344"/>
                <a:gd name="T105" fmla="*/ 0 h 30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344" h="302">
                  <a:moveTo>
                    <a:pt x="146" y="0"/>
                  </a:moveTo>
                  <a:lnTo>
                    <a:pt x="150" y="28"/>
                  </a:lnTo>
                  <a:lnTo>
                    <a:pt x="134" y="38"/>
                  </a:lnTo>
                  <a:lnTo>
                    <a:pt x="140" y="54"/>
                  </a:lnTo>
                  <a:lnTo>
                    <a:pt x="138" y="74"/>
                  </a:lnTo>
                  <a:lnTo>
                    <a:pt x="144" y="94"/>
                  </a:lnTo>
                  <a:lnTo>
                    <a:pt x="130" y="90"/>
                  </a:lnTo>
                  <a:lnTo>
                    <a:pt x="120" y="64"/>
                  </a:lnTo>
                  <a:lnTo>
                    <a:pt x="112" y="44"/>
                  </a:lnTo>
                  <a:lnTo>
                    <a:pt x="96" y="44"/>
                  </a:lnTo>
                  <a:lnTo>
                    <a:pt x="108" y="62"/>
                  </a:lnTo>
                  <a:lnTo>
                    <a:pt x="108" y="78"/>
                  </a:lnTo>
                  <a:lnTo>
                    <a:pt x="120" y="90"/>
                  </a:lnTo>
                  <a:lnTo>
                    <a:pt x="136" y="108"/>
                  </a:lnTo>
                  <a:lnTo>
                    <a:pt x="136" y="128"/>
                  </a:lnTo>
                  <a:lnTo>
                    <a:pt x="112" y="112"/>
                  </a:lnTo>
                  <a:lnTo>
                    <a:pt x="82" y="82"/>
                  </a:lnTo>
                  <a:lnTo>
                    <a:pt x="74" y="58"/>
                  </a:lnTo>
                  <a:lnTo>
                    <a:pt x="36" y="34"/>
                  </a:lnTo>
                  <a:lnTo>
                    <a:pt x="14" y="18"/>
                  </a:lnTo>
                  <a:lnTo>
                    <a:pt x="26" y="40"/>
                  </a:lnTo>
                  <a:lnTo>
                    <a:pt x="48" y="56"/>
                  </a:lnTo>
                  <a:lnTo>
                    <a:pt x="68" y="72"/>
                  </a:lnTo>
                  <a:lnTo>
                    <a:pt x="78" y="88"/>
                  </a:lnTo>
                  <a:lnTo>
                    <a:pt x="88" y="116"/>
                  </a:lnTo>
                  <a:lnTo>
                    <a:pt x="78" y="120"/>
                  </a:lnTo>
                  <a:lnTo>
                    <a:pt x="70" y="90"/>
                  </a:lnTo>
                  <a:lnTo>
                    <a:pt x="50" y="74"/>
                  </a:lnTo>
                  <a:lnTo>
                    <a:pt x="38" y="72"/>
                  </a:lnTo>
                  <a:lnTo>
                    <a:pt x="50" y="82"/>
                  </a:lnTo>
                  <a:lnTo>
                    <a:pt x="50" y="108"/>
                  </a:lnTo>
                  <a:lnTo>
                    <a:pt x="30" y="90"/>
                  </a:lnTo>
                  <a:lnTo>
                    <a:pt x="26" y="58"/>
                  </a:lnTo>
                  <a:lnTo>
                    <a:pt x="24" y="88"/>
                  </a:lnTo>
                  <a:lnTo>
                    <a:pt x="38" y="118"/>
                  </a:lnTo>
                  <a:lnTo>
                    <a:pt x="48" y="136"/>
                  </a:lnTo>
                  <a:lnTo>
                    <a:pt x="28" y="136"/>
                  </a:lnTo>
                  <a:lnTo>
                    <a:pt x="0" y="118"/>
                  </a:lnTo>
                  <a:lnTo>
                    <a:pt x="6" y="140"/>
                  </a:lnTo>
                  <a:lnTo>
                    <a:pt x="36" y="164"/>
                  </a:lnTo>
                  <a:lnTo>
                    <a:pt x="84" y="166"/>
                  </a:lnTo>
                  <a:lnTo>
                    <a:pt x="154" y="172"/>
                  </a:lnTo>
                  <a:lnTo>
                    <a:pt x="190" y="186"/>
                  </a:lnTo>
                  <a:lnTo>
                    <a:pt x="324" y="268"/>
                  </a:lnTo>
                  <a:lnTo>
                    <a:pt x="344" y="302"/>
                  </a:lnTo>
                  <a:lnTo>
                    <a:pt x="342" y="108"/>
                  </a:lnTo>
                  <a:lnTo>
                    <a:pt x="284" y="86"/>
                  </a:lnTo>
                  <a:lnTo>
                    <a:pt x="222" y="58"/>
                  </a:lnTo>
                  <a:lnTo>
                    <a:pt x="206" y="38"/>
                  </a:lnTo>
                  <a:lnTo>
                    <a:pt x="196" y="24"/>
                  </a:lnTo>
                  <a:lnTo>
                    <a:pt x="178" y="18"/>
                  </a:lnTo>
                  <a:lnTo>
                    <a:pt x="164" y="18"/>
                  </a:lnTo>
                  <a:lnTo>
                    <a:pt x="146" y="0"/>
                  </a:lnTo>
                  <a:close/>
                </a:path>
              </a:pathLst>
            </a:custGeom>
            <a:solidFill>
              <a:srgbClr val="7C808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6557" name="Freeform 10"/>
            <p:cNvSpPr>
              <a:spLocks/>
            </p:cNvSpPr>
            <p:nvPr/>
          </p:nvSpPr>
          <p:spPr bwMode="auto">
            <a:xfrm>
              <a:off x="1618" y="1662"/>
              <a:ext cx="46" cy="30"/>
            </a:xfrm>
            <a:custGeom>
              <a:avLst/>
              <a:gdLst>
                <a:gd name="T0" fmla="*/ 4 w 46"/>
                <a:gd name="T1" fmla="*/ 0 h 30"/>
                <a:gd name="T2" fmla="*/ 0 w 46"/>
                <a:gd name="T3" fmla="*/ 12 h 30"/>
                <a:gd name="T4" fmla="*/ 2 w 46"/>
                <a:gd name="T5" fmla="*/ 16 h 30"/>
                <a:gd name="T6" fmla="*/ 6 w 46"/>
                <a:gd name="T7" fmla="*/ 16 h 30"/>
                <a:gd name="T8" fmla="*/ 6 w 46"/>
                <a:gd name="T9" fmla="*/ 10 h 30"/>
                <a:gd name="T10" fmla="*/ 12 w 46"/>
                <a:gd name="T11" fmla="*/ 10 h 30"/>
                <a:gd name="T12" fmla="*/ 14 w 46"/>
                <a:gd name="T13" fmla="*/ 18 h 30"/>
                <a:gd name="T14" fmla="*/ 8 w 46"/>
                <a:gd name="T15" fmla="*/ 22 h 30"/>
                <a:gd name="T16" fmla="*/ 2 w 46"/>
                <a:gd name="T17" fmla="*/ 26 h 30"/>
                <a:gd name="T18" fmla="*/ 2 w 46"/>
                <a:gd name="T19" fmla="*/ 30 h 30"/>
                <a:gd name="T20" fmla="*/ 8 w 46"/>
                <a:gd name="T21" fmla="*/ 30 h 30"/>
                <a:gd name="T22" fmla="*/ 12 w 46"/>
                <a:gd name="T23" fmla="*/ 26 h 30"/>
                <a:gd name="T24" fmla="*/ 20 w 46"/>
                <a:gd name="T25" fmla="*/ 26 h 30"/>
                <a:gd name="T26" fmla="*/ 24 w 46"/>
                <a:gd name="T27" fmla="*/ 26 h 30"/>
                <a:gd name="T28" fmla="*/ 30 w 46"/>
                <a:gd name="T29" fmla="*/ 24 h 30"/>
                <a:gd name="T30" fmla="*/ 34 w 46"/>
                <a:gd name="T31" fmla="*/ 28 h 30"/>
                <a:gd name="T32" fmla="*/ 40 w 46"/>
                <a:gd name="T33" fmla="*/ 28 h 30"/>
                <a:gd name="T34" fmla="*/ 36 w 46"/>
                <a:gd name="T35" fmla="*/ 22 h 30"/>
                <a:gd name="T36" fmla="*/ 46 w 46"/>
                <a:gd name="T37" fmla="*/ 24 h 30"/>
                <a:gd name="T38" fmla="*/ 46 w 46"/>
                <a:gd name="T39" fmla="*/ 20 h 30"/>
                <a:gd name="T40" fmla="*/ 28 w 46"/>
                <a:gd name="T41" fmla="*/ 8 h 30"/>
                <a:gd name="T42" fmla="*/ 30 w 46"/>
                <a:gd name="T43" fmla="*/ 14 h 30"/>
                <a:gd name="T44" fmla="*/ 24 w 46"/>
                <a:gd name="T45" fmla="*/ 16 h 30"/>
                <a:gd name="T46" fmla="*/ 22 w 46"/>
                <a:gd name="T47" fmla="*/ 6 h 30"/>
                <a:gd name="T48" fmla="*/ 16 w 46"/>
                <a:gd name="T49" fmla="*/ 2 h 30"/>
                <a:gd name="T50" fmla="*/ 4 w 46"/>
                <a:gd name="T51" fmla="*/ 0 h 3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46" h="30">
                  <a:moveTo>
                    <a:pt x="4" y="0"/>
                  </a:moveTo>
                  <a:lnTo>
                    <a:pt x="0" y="12"/>
                  </a:lnTo>
                  <a:lnTo>
                    <a:pt x="2" y="16"/>
                  </a:lnTo>
                  <a:lnTo>
                    <a:pt x="6" y="16"/>
                  </a:lnTo>
                  <a:lnTo>
                    <a:pt x="6" y="10"/>
                  </a:lnTo>
                  <a:lnTo>
                    <a:pt x="12" y="10"/>
                  </a:lnTo>
                  <a:lnTo>
                    <a:pt x="14" y="18"/>
                  </a:lnTo>
                  <a:lnTo>
                    <a:pt x="8" y="22"/>
                  </a:lnTo>
                  <a:lnTo>
                    <a:pt x="2" y="26"/>
                  </a:lnTo>
                  <a:lnTo>
                    <a:pt x="2" y="30"/>
                  </a:lnTo>
                  <a:lnTo>
                    <a:pt x="8" y="30"/>
                  </a:lnTo>
                  <a:lnTo>
                    <a:pt x="12" y="26"/>
                  </a:lnTo>
                  <a:lnTo>
                    <a:pt x="20" y="26"/>
                  </a:lnTo>
                  <a:lnTo>
                    <a:pt x="24" y="26"/>
                  </a:lnTo>
                  <a:lnTo>
                    <a:pt x="30" y="24"/>
                  </a:lnTo>
                  <a:lnTo>
                    <a:pt x="34" y="28"/>
                  </a:lnTo>
                  <a:lnTo>
                    <a:pt x="40" y="28"/>
                  </a:lnTo>
                  <a:lnTo>
                    <a:pt x="36" y="22"/>
                  </a:lnTo>
                  <a:lnTo>
                    <a:pt x="46" y="24"/>
                  </a:lnTo>
                  <a:lnTo>
                    <a:pt x="46" y="20"/>
                  </a:lnTo>
                  <a:lnTo>
                    <a:pt x="28" y="8"/>
                  </a:lnTo>
                  <a:lnTo>
                    <a:pt x="30" y="14"/>
                  </a:lnTo>
                  <a:lnTo>
                    <a:pt x="24" y="16"/>
                  </a:lnTo>
                  <a:lnTo>
                    <a:pt x="22" y="6"/>
                  </a:lnTo>
                  <a:lnTo>
                    <a:pt x="16" y="2"/>
                  </a:lnTo>
                  <a:lnTo>
                    <a:pt x="4" y="0"/>
                  </a:lnTo>
                  <a:close/>
                </a:path>
              </a:pathLst>
            </a:custGeom>
            <a:solidFill>
              <a:srgbClr val="DBDA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6558" name="Freeform 11"/>
            <p:cNvSpPr>
              <a:spLocks/>
            </p:cNvSpPr>
            <p:nvPr/>
          </p:nvSpPr>
          <p:spPr bwMode="auto">
            <a:xfrm>
              <a:off x="1554" y="1696"/>
              <a:ext cx="110" cy="106"/>
            </a:xfrm>
            <a:custGeom>
              <a:avLst/>
              <a:gdLst>
                <a:gd name="T0" fmla="*/ 40 w 110"/>
                <a:gd name="T1" fmla="*/ 6 h 106"/>
                <a:gd name="T2" fmla="*/ 28 w 110"/>
                <a:gd name="T3" fmla="*/ 14 h 106"/>
                <a:gd name="T4" fmla="*/ 24 w 110"/>
                <a:gd name="T5" fmla="*/ 28 h 106"/>
                <a:gd name="T6" fmla="*/ 12 w 110"/>
                <a:gd name="T7" fmla="*/ 36 h 106"/>
                <a:gd name="T8" fmla="*/ 6 w 110"/>
                <a:gd name="T9" fmla="*/ 44 h 106"/>
                <a:gd name="T10" fmla="*/ 20 w 110"/>
                <a:gd name="T11" fmla="*/ 44 h 106"/>
                <a:gd name="T12" fmla="*/ 28 w 110"/>
                <a:gd name="T13" fmla="*/ 40 h 106"/>
                <a:gd name="T14" fmla="*/ 34 w 110"/>
                <a:gd name="T15" fmla="*/ 28 h 106"/>
                <a:gd name="T16" fmla="*/ 40 w 110"/>
                <a:gd name="T17" fmla="*/ 28 h 106"/>
                <a:gd name="T18" fmla="*/ 38 w 110"/>
                <a:gd name="T19" fmla="*/ 40 h 106"/>
                <a:gd name="T20" fmla="*/ 46 w 110"/>
                <a:gd name="T21" fmla="*/ 40 h 106"/>
                <a:gd name="T22" fmla="*/ 58 w 110"/>
                <a:gd name="T23" fmla="*/ 36 h 106"/>
                <a:gd name="T24" fmla="*/ 72 w 110"/>
                <a:gd name="T25" fmla="*/ 34 h 106"/>
                <a:gd name="T26" fmla="*/ 88 w 110"/>
                <a:gd name="T27" fmla="*/ 44 h 106"/>
                <a:gd name="T28" fmla="*/ 78 w 110"/>
                <a:gd name="T29" fmla="*/ 48 h 106"/>
                <a:gd name="T30" fmla="*/ 64 w 110"/>
                <a:gd name="T31" fmla="*/ 52 h 106"/>
                <a:gd name="T32" fmla="*/ 60 w 110"/>
                <a:gd name="T33" fmla="*/ 62 h 106"/>
                <a:gd name="T34" fmla="*/ 50 w 110"/>
                <a:gd name="T35" fmla="*/ 66 h 106"/>
                <a:gd name="T36" fmla="*/ 46 w 110"/>
                <a:gd name="T37" fmla="*/ 56 h 106"/>
                <a:gd name="T38" fmla="*/ 30 w 110"/>
                <a:gd name="T39" fmla="*/ 62 h 106"/>
                <a:gd name="T40" fmla="*/ 30 w 110"/>
                <a:gd name="T41" fmla="*/ 70 h 106"/>
                <a:gd name="T42" fmla="*/ 20 w 110"/>
                <a:gd name="T43" fmla="*/ 78 h 106"/>
                <a:gd name="T44" fmla="*/ 20 w 110"/>
                <a:gd name="T45" fmla="*/ 66 h 106"/>
                <a:gd name="T46" fmla="*/ 10 w 110"/>
                <a:gd name="T47" fmla="*/ 74 h 106"/>
                <a:gd name="T48" fmla="*/ 2 w 110"/>
                <a:gd name="T49" fmla="*/ 88 h 106"/>
                <a:gd name="T50" fmla="*/ 0 w 110"/>
                <a:gd name="T51" fmla="*/ 106 h 106"/>
                <a:gd name="T52" fmla="*/ 26 w 110"/>
                <a:gd name="T53" fmla="*/ 102 h 106"/>
                <a:gd name="T54" fmla="*/ 36 w 110"/>
                <a:gd name="T55" fmla="*/ 90 h 106"/>
                <a:gd name="T56" fmla="*/ 72 w 110"/>
                <a:gd name="T57" fmla="*/ 86 h 106"/>
                <a:gd name="T58" fmla="*/ 70 w 110"/>
                <a:gd name="T59" fmla="*/ 94 h 106"/>
                <a:gd name="T60" fmla="*/ 92 w 110"/>
                <a:gd name="T61" fmla="*/ 94 h 106"/>
                <a:gd name="T62" fmla="*/ 96 w 110"/>
                <a:gd name="T63" fmla="*/ 82 h 106"/>
                <a:gd name="T64" fmla="*/ 110 w 110"/>
                <a:gd name="T65" fmla="*/ 82 h 106"/>
                <a:gd name="T66" fmla="*/ 100 w 110"/>
                <a:gd name="T67" fmla="*/ 56 h 106"/>
                <a:gd name="T68" fmla="*/ 90 w 110"/>
                <a:gd name="T69" fmla="*/ 24 h 106"/>
                <a:gd name="T70" fmla="*/ 62 w 110"/>
                <a:gd name="T71" fmla="*/ 28 h 106"/>
                <a:gd name="T72" fmla="*/ 64 w 110"/>
                <a:gd name="T73" fmla="*/ 22 h 106"/>
                <a:gd name="T74" fmla="*/ 78 w 110"/>
                <a:gd name="T75" fmla="*/ 20 h 106"/>
                <a:gd name="T76" fmla="*/ 82 w 110"/>
                <a:gd name="T77" fmla="*/ 14 h 106"/>
                <a:gd name="T78" fmla="*/ 76 w 110"/>
                <a:gd name="T79" fmla="*/ 6 h 106"/>
                <a:gd name="T80" fmla="*/ 64 w 110"/>
                <a:gd name="T81" fmla="*/ 10 h 106"/>
                <a:gd name="T82" fmla="*/ 50 w 110"/>
                <a:gd name="T83" fmla="*/ 14 h 106"/>
                <a:gd name="T84" fmla="*/ 56 w 110"/>
                <a:gd name="T85" fmla="*/ 0 h 106"/>
                <a:gd name="T86" fmla="*/ 40 w 110"/>
                <a:gd name="T87" fmla="*/ 6 h 10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10" h="106">
                  <a:moveTo>
                    <a:pt x="40" y="6"/>
                  </a:moveTo>
                  <a:lnTo>
                    <a:pt x="28" y="14"/>
                  </a:lnTo>
                  <a:lnTo>
                    <a:pt x="24" y="28"/>
                  </a:lnTo>
                  <a:lnTo>
                    <a:pt x="12" y="36"/>
                  </a:lnTo>
                  <a:lnTo>
                    <a:pt x="6" y="44"/>
                  </a:lnTo>
                  <a:lnTo>
                    <a:pt x="20" y="44"/>
                  </a:lnTo>
                  <a:lnTo>
                    <a:pt x="28" y="40"/>
                  </a:lnTo>
                  <a:lnTo>
                    <a:pt x="34" y="28"/>
                  </a:lnTo>
                  <a:lnTo>
                    <a:pt x="40" y="28"/>
                  </a:lnTo>
                  <a:lnTo>
                    <a:pt x="38" y="40"/>
                  </a:lnTo>
                  <a:lnTo>
                    <a:pt x="46" y="40"/>
                  </a:lnTo>
                  <a:lnTo>
                    <a:pt x="58" y="36"/>
                  </a:lnTo>
                  <a:lnTo>
                    <a:pt x="72" y="34"/>
                  </a:lnTo>
                  <a:lnTo>
                    <a:pt x="88" y="44"/>
                  </a:lnTo>
                  <a:lnTo>
                    <a:pt x="78" y="48"/>
                  </a:lnTo>
                  <a:lnTo>
                    <a:pt x="64" y="52"/>
                  </a:lnTo>
                  <a:lnTo>
                    <a:pt x="60" y="62"/>
                  </a:lnTo>
                  <a:lnTo>
                    <a:pt x="50" y="66"/>
                  </a:lnTo>
                  <a:lnTo>
                    <a:pt x="46" y="56"/>
                  </a:lnTo>
                  <a:lnTo>
                    <a:pt x="30" y="62"/>
                  </a:lnTo>
                  <a:lnTo>
                    <a:pt x="30" y="70"/>
                  </a:lnTo>
                  <a:lnTo>
                    <a:pt x="20" y="78"/>
                  </a:lnTo>
                  <a:lnTo>
                    <a:pt x="20" y="66"/>
                  </a:lnTo>
                  <a:lnTo>
                    <a:pt x="10" y="74"/>
                  </a:lnTo>
                  <a:lnTo>
                    <a:pt x="2" y="88"/>
                  </a:lnTo>
                  <a:lnTo>
                    <a:pt x="0" y="106"/>
                  </a:lnTo>
                  <a:lnTo>
                    <a:pt x="26" y="102"/>
                  </a:lnTo>
                  <a:lnTo>
                    <a:pt x="36" y="90"/>
                  </a:lnTo>
                  <a:lnTo>
                    <a:pt x="72" y="86"/>
                  </a:lnTo>
                  <a:lnTo>
                    <a:pt x="70" y="94"/>
                  </a:lnTo>
                  <a:lnTo>
                    <a:pt x="92" y="94"/>
                  </a:lnTo>
                  <a:lnTo>
                    <a:pt x="96" y="82"/>
                  </a:lnTo>
                  <a:lnTo>
                    <a:pt x="110" y="82"/>
                  </a:lnTo>
                  <a:lnTo>
                    <a:pt x="100" y="56"/>
                  </a:lnTo>
                  <a:lnTo>
                    <a:pt x="90" y="24"/>
                  </a:lnTo>
                  <a:lnTo>
                    <a:pt x="62" y="28"/>
                  </a:lnTo>
                  <a:lnTo>
                    <a:pt x="64" y="22"/>
                  </a:lnTo>
                  <a:lnTo>
                    <a:pt x="78" y="20"/>
                  </a:lnTo>
                  <a:lnTo>
                    <a:pt x="82" y="14"/>
                  </a:lnTo>
                  <a:lnTo>
                    <a:pt x="76" y="6"/>
                  </a:lnTo>
                  <a:lnTo>
                    <a:pt x="64" y="10"/>
                  </a:lnTo>
                  <a:lnTo>
                    <a:pt x="50" y="14"/>
                  </a:lnTo>
                  <a:lnTo>
                    <a:pt x="56" y="0"/>
                  </a:lnTo>
                  <a:lnTo>
                    <a:pt x="40" y="6"/>
                  </a:lnTo>
                  <a:close/>
                </a:path>
              </a:pathLst>
            </a:custGeom>
            <a:solidFill>
              <a:srgbClr val="DBDA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6559" name="Freeform 12"/>
            <p:cNvSpPr>
              <a:spLocks/>
            </p:cNvSpPr>
            <p:nvPr/>
          </p:nvSpPr>
          <p:spPr bwMode="auto">
            <a:xfrm>
              <a:off x="1636" y="1702"/>
              <a:ext cx="88" cy="88"/>
            </a:xfrm>
            <a:custGeom>
              <a:avLst/>
              <a:gdLst>
                <a:gd name="T0" fmla="*/ 2 w 88"/>
                <a:gd name="T1" fmla="*/ 8 h 88"/>
                <a:gd name="T2" fmla="*/ 4 w 88"/>
                <a:gd name="T3" fmla="*/ 16 h 88"/>
                <a:gd name="T4" fmla="*/ 18 w 88"/>
                <a:gd name="T5" fmla="*/ 30 h 88"/>
                <a:gd name="T6" fmla="*/ 24 w 88"/>
                <a:gd name="T7" fmla="*/ 48 h 88"/>
                <a:gd name="T8" fmla="*/ 34 w 88"/>
                <a:gd name="T9" fmla="*/ 50 h 88"/>
                <a:gd name="T10" fmla="*/ 30 w 88"/>
                <a:gd name="T11" fmla="*/ 38 h 88"/>
                <a:gd name="T12" fmla="*/ 42 w 88"/>
                <a:gd name="T13" fmla="*/ 42 h 88"/>
                <a:gd name="T14" fmla="*/ 44 w 88"/>
                <a:gd name="T15" fmla="*/ 58 h 88"/>
                <a:gd name="T16" fmla="*/ 42 w 88"/>
                <a:gd name="T17" fmla="*/ 72 h 88"/>
                <a:gd name="T18" fmla="*/ 44 w 88"/>
                <a:gd name="T19" fmla="*/ 82 h 88"/>
                <a:gd name="T20" fmla="*/ 56 w 88"/>
                <a:gd name="T21" fmla="*/ 84 h 88"/>
                <a:gd name="T22" fmla="*/ 72 w 88"/>
                <a:gd name="T23" fmla="*/ 88 h 88"/>
                <a:gd name="T24" fmla="*/ 66 w 88"/>
                <a:gd name="T25" fmla="*/ 74 h 88"/>
                <a:gd name="T26" fmla="*/ 74 w 88"/>
                <a:gd name="T27" fmla="*/ 74 h 88"/>
                <a:gd name="T28" fmla="*/ 78 w 88"/>
                <a:gd name="T29" fmla="*/ 80 h 88"/>
                <a:gd name="T30" fmla="*/ 88 w 88"/>
                <a:gd name="T31" fmla="*/ 82 h 88"/>
                <a:gd name="T32" fmla="*/ 82 w 88"/>
                <a:gd name="T33" fmla="*/ 72 h 88"/>
                <a:gd name="T34" fmla="*/ 80 w 88"/>
                <a:gd name="T35" fmla="*/ 56 h 88"/>
                <a:gd name="T36" fmla="*/ 68 w 88"/>
                <a:gd name="T37" fmla="*/ 42 h 88"/>
                <a:gd name="T38" fmla="*/ 54 w 88"/>
                <a:gd name="T39" fmla="*/ 34 h 88"/>
                <a:gd name="T40" fmla="*/ 44 w 88"/>
                <a:gd name="T41" fmla="*/ 16 h 88"/>
                <a:gd name="T42" fmla="*/ 32 w 88"/>
                <a:gd name="T43" fmla="*/ 2 h 88"/>
                <a:gd name="T44" fmla="*/ 28 w 88"/>
                <a:gd name="T45" fmla="*/ 8 h 88"/>
                <a:gd name="T46" fmla="*/ 18 w 88"/>
                <a:gd name="T47" fmla="*/ 12 h 88"/>
                <a:gd name="T48" fmla="*/ 14 w 88"/>
                <a:gd name="T49" fmla="*/ 4 h 88"/>
                <a:gd name="T50" fmla="*/ 0 w 88"/>
                <a:gd name="T51" fmla="*/ 0 h 88"/>
                <a:gd name="T52" fmla="*/ 2 w 88"/>
                <a:gd name="T53" fmla="*/ 8 h 8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88" h="88">
                  <a:moveTo>
                    <a:pt x="2" y="8"/>
                  </a:moveTo>
                  <a:lnTo>
                    <a:pt x="4" y="16"/>
                  </a:lnTo>
                  <a:lnTo>
                    <a:pt x="18" y="30"/>
                  </a:lnTo>
                  <a:lnTo>
                    <a:pt x="24" y="48"/>
                  </a:lnTo>
                  <a:lnTo>
                    <a:pt x="34" y="50"/>
                  </a:lnTo>
                  <a:lnTo>
                    <a:pt x="30" y="38"/>
                  </a:lnTo>
                  <a:lnTo>
                    <a:pt x="42" y="42"/>
                  </a:lnTo>
                  <a:lnTo>
                    <a:pt x="44" y="58"/>
                  </a:lnTo>
                  <a:lnTo>
                    <a:pt x="42" y="72"/>
                  </a:lnTo>
                  <a:lnTo>
                    <a:pt x="44" y="82"/>
                  </a:lnTo>
                  <a:lnTo>
                    <a:pt x="56" y="84"/>
                  </a:lnTo>
                  <a:lnTo>
                    <a:pt x="72" y="88"/>
                  </a:lnTo>
                  <a:lnTo>
                    <a:pt x="66" y="74"/>
                  </a:lnTo>
                  <a:lnTo>
                    <a:pt x="74" y="74"/>
                  </a:lnTo>
                  <a:lnTo>
                    <a:pt x="78" y="80"/>
                  </a:lnTo>
                  <a:lnTo>
                    <a:pt x="88" y="82"/>
                  </a:lnTo>
                  <a:lnTo>
                    <a:pt x="82" y="72"/>
                  </a:lnTo>
                  <a:lnTo>
                    <a:pt x="80" y="56"/>
                  </a:lnTo>
                  <a:lnTo>
                    <a:pt x="68" y="42"/>
                  </a:lnTo>
                  <a:lnTo>
                    <a:pt x="54" y="34"/>
                  </a:lnTo>
                  <a:lnTo>
                    <a:pt x="44" y="16"/>
                  </a:lnTo>
                  <a:lnTo>
                    <a:pt x="32" y="2"/>
                  </a:lnTo>
                  <a:lnTo>
                    <a:pt x="28" y="8"/>
                  </a:lnTo>
                  <a:lnTo>
                    <a:pt x="18" y="12"/>
                  </a:lnTo>
                  <a:lnTo>
                    <a:pt x="14" y="4"/>
                  </a:lnTo>
                  <a:lnTo>
                    <a:pt x="0" y="0"/>
                  </a:lnTo>
                  <a:lnTo>
                    <a:pt x="2" y="8"/>
                  </a:lnTo>
                  <a:close/>
                </a:path>
              </a:pathLst>
            </a:custGeom>
            <a:solidFill>
              <a:srgbClr val="818C9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6560" name="Freeform 13"/>
            <p:cNvSpPr>
              <a:spLocks/>
            </p:cNvSpPr>
            <p:nvPr/>
          </p:nvSpPr>
          <p:spPr bwMode="auto">
            <a:xfrm>
              <a:off x="1330" y="1808"/>
              <a:ext cx="336" cy="286"/>
            </a:xfrm>
            <a:custGeom>
              <a:avLst/>
              <a:gdLst>
                <a:gd name="T0" fmla="*/ 104 w 336"/>
                <a:gd name="T1" fmla="*/ 102 h 286"/>
                <a:gd name="T2" fmla="*/ 66 w 336"/>
                <a:gd name="T3" fmla="*/ 184 h 286"/>
                <a:gd name="T4" fmla="*/ 0 w 336"/>
                <a:gd name="T5" fmla="*/ 246 h 286"/>
                <a:gd name="T6" fmla="*/ 56 w 336"/>
                <a:gd name="T7" fmla="*/ 234 h 286"/>
                <a:gd name="T8" fmla="*/ 108 w 336"/>
                <a:gd name="T9" fmla="*/ 194 h 286"/>
                <a:gd name="T10" fmla="*/ 162 w 336"/>
                <a:gd name="T11" fmla="*/ 230 h 286"/>
                <a:gd name="T12" fmla="*/ 210 w 336"/>
                <a:gd name="T13" fmla="*/ 220 h 286"/>
                <a:gd name="T14" fmla="*/ 288 w 336"/>
                <a:gd name="T15" fmla="*/ 140 h 286"/>
                <a:gd name="T16" fmla="*/ 316 w 336"/>
                <a:gd name="T17" fmla="*/ 140 h 286"/>
                <a:gd name="T18" fmla="*/ 326 w 336"/>
                <a:gd name="T19" fmla="*/ 52 h 286"/>
                <a:gd name="T20" fmla="*/ 316 w 336"/>
                <a:gd name="T21" fmla="*/ 6 h 286"/>
                <a:gd name="T22" fmla="*/ 282 w 336"/>
                <a:gd name="T23" fmla="*/ 0 h 286"/>
                <a:gd name="T24" fmla="*/ 256 w 336"/>
                <a:gd name="T25" fmla="*/ 20 h 286"/>
                <a:gd name="T26" fmla="*/ 282 w 336"/>
                <a:gd name="T27" fmla="*/ 8 h 286"/>
                <a:gd name="T28" fmla="*/ 290 w 336"/>
                <a:gd name="T29" fmla="*/ 20 h 286"/>
                <a:gd name="T30" fmla="*/ 310 w 336"/>
                <a:gd name="T31" fmla="*/ 18 h 286"/>
                <a:gd name="T32" fmla="*/ 298 w 336"/>
                <a:gd name="T33" fmla="*/ 46 h 286"/>
                <a:gd name="T34" fmla="*/ 254 w 336"/>
                <a:gd name="T35" fmla="*/ 70 h 286"/>
                <a:gd name="T36" fmla="*/ 264 w 336"/>
                <a:gd name="T37" fmla="*/ 82 h 286"/>
                <a:gd name="T38" fmla="*/ 242 w 336"/>
                <a:gd name="T39" fmla="*/ 66 h 286"/>
                <a:gd name="T40" fmla="*/ 260 w 336"/>
                <a:gd name="T41" fmla="*/ 32 h 286"/>
                <a:gd name="T42" fmla="*/ 232 w 336"/>
                <a:gd name="T43" fmla="*/ 42 h 286"/>
                <a:gd name="T44" fmla="*/ 260 w 336"/>
                <a:gd name="T45" fmla="*/ 8 h 286"/>
                <a:gd name="T46" fmla="*/ 222 w 336"/>
                <a:gd name="T47" fmla="*/ 24 h 286"/>
                <a:gd name="T48" fmla="*/ 214 w 336"/>
                <a:gd name="T49" fmla="*/ 8 h 286"/>
                <a:gd name="T50" fmla="*/ 190 w 336"/>
                <a:gd name="T51" fmla="*/ 22 h 286"/>
                <a:gd name="T52" fmla="*/ 168 w 336"/>
                <a:gd name="T53" fmla="*/ 40 h 286"/>
                <a:gd name="T54" fmla="*/ 154 w 336"/>
                <a:gd name="T55" fmla="*/ 40 h 286"/>
                <a:gd name="T56" fmla="*/ 124 w 336"/>
                <a:gd name="T57" fmla="*/ 54 h 286"/>
                <a:gd name="T58" fmla="*/ 148 w 336"/>
                <a:gd name="T59" fmla="*/ 48 h 286"/>
                <a:gd name="T60" fmla="*/ 168 w 336"/>
                <a:gd name="T61" fmla="*/ 58 h 286"/>
                <a:gd name="T62" fmla="*/ 216 w 336"/>
                <a:gd name="T63" fmla="*/ 50 h 286"/>
                <a:gd name="T64" fmla="*/ 200 w 336"/>
                <a:gd name="T65" fmla="*/ 64 h 286"/>
                <a:gd name="T66" fmla="*/ 168 w 336"/>
                <a:gd name="T67" fmla="*/ 84 h 286"/>
                <a:gd name="T68" fmla="*/ 222 w 336"/>
                <a:gd name="T69" fmla="*/ 74 h 286"/>
                <a:gd name="T70" fmla="*/ 206 w 336"/>
                <a:gd name="T71" fmla="*/ 106 h 286"/>
                <a:gd name="T72" fmla="*/ 178 w 336"/>
                <a:gd name="T73" fmla="*/ 150 h 286"/>
                <a:gd name="T74" fmla="*/ 200 w 336"/>
                <a:gd name="T75" fmla="*/ 102 h 286"/>
                <a:gd name="T76" fmla="*/ 192 w 336"/>
                <a:gd name="T77" fmla="*/ 84 h 286"/>
                <a:gd name="T78" fmla="*/ 172 w 336"/>
                <a:gd name="T79" fmla="*/ 102 h 286"/>
                <a:gd name="T80" fmla="*/ 146 w 336"/>
                <a:gd name="T81" fmla="*/ 162 h 286"/>
                <a:gd name="T82" fmla="*/ 146 w 336"/>
                <a:gd name="T83" fmla="*/ 124 h 286"/>
                <a:gd name="T84" fmla="*/ 152 w 336"/>
                <a:gd name="T85" fmla="*/ 96 h 286"/>
                <a:gd name="T86" fmla="*/ 160 w 336"/>
                <a:gd name="T87" fmla="*/ 74 h 286"/>
                <a:gd name="T88" fmla="*/ 120 w 336"/>
                <a:gd name="T89" fmla="*/ 72 h 286"/>
                <a:gd name="T90" fmla="*/ 136 w 336"/>
                <a:gd name="T91" fmla="*/ 78 h 28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336" h="286">
                  <a:moveTo>
                    <a:pt x="130" y="88"/>
                  </a:moveTo>
                  <a:lnTo>
                    <a:pt x="104" y="102"/>
                  </a:lnTo>
                  <a:lnTo>
                    <a:pt x="94" y="144"/>
                  </a:lnTo>
                  <a:lnTo>
                    <a:pt x="66" y="184"/>
                  </a:lnTo>
                  <a:lnTo>
                    <a:pt x="44" y="194"/>
                  </a:lnTo>
                  <a:lnTo>
                    <a:pt x="0" y="246"/>
                  </a:lnTo>
                  <a:lnTo>
                    <a:pt x="2" y="286"/>
                  </a:lnTo>
                  <a:lnTo>
                    <a:pt x="56" y="234"/>
                  </a:lnTo>
                  <a:lnTo>
                    <a:pt x="88" y="226"/>
                  </a:lnTo>
                  <a:lnTo>
                    <a:pt x="108" y="194"/>
                  </a:lnTo>
                  <a:lnTo>
                    <a:pt x="144" y="208"/>
                  </a:lnTo>
                  <a:lnTo>
                    <a:pt x="162" y="230"/>
                  </a:lnTo>
                  <a:lnTo>
                    <a:pt x="186" y="234"/>
                  </a:lnTo>
                  <a:lnTo>
                    <a:pt x="210" y="220"/>
                  </a:lnTo>
                  <a:lnTo>
                    <a:pt x="242" y="172"/>
                  </a:lnTo>
                  <a:lnTo>
                    <a:pt x="288" y="140"/>
                  </a:lnTo>
                  <a:lnTo>
                    <a:pt x="306" y="108"/>
                  </a:lnTo>
                  <a:lnTo>
                    <a:pt x="316" y="140"/>
                  </a:lnTo>
                  <a:lnTo>
                    <a:pt x="316" y="102"/>
                  </a:lnTo>
                  <a:lnTo>
                    <a:pt x="326" y="52"/>
                  </a:lnTo>
                  <a:lnTo>
                    <a:pt x="336" y="6"/>
                  </a:lnTo>
                  <a:lnTo>
                    <a:pt x="316" y="6"/>
                  </a:lnTo>
                  <a:lnTo>
                    <a:pt x="302" y="0"/>
                  </a:lnTo>
                  <a:lnTo>
                    <a:pt x="282" y="0"/>
                  </a:lnTo>
                  <a:lnTo>
                    <a:pt x="268" y="4"/>
                  </a:lnTo>
                  <a:lnTo>
                    <a:pt x="256" y="20"/>
                  </a:lnTo>
                  <a:lnTo>
                    <a:pt x="274" y="20"/>
                  </a:lnTo>
                  <a:lnTo>
                    <a:pt x="282" y="8"/>
                  </a:lnTo>
                  <a:lnTo>
                    <a:pt x="296" y="8"/>
                  </a:lnTo>
                  <a:lnTo>
                    <a:pt x="290" y="20"/>
                  </a:lnTo>
                  <a:lnTo>
                    <a:pt x="286" y="36"/>
                  </a:lnTo>
                  <a:lnTo>
                    <a:pt x="310" y="18"/>
                  </a:lnTo>
                  <a:lnTo>
                    <a:pt x="316" y="30"/>
                  </a:lnTo>
                  <a:lnTo>
                    <a:pt x="298" y="46"/>
                  </a:lnTo>
                  <a:lnTo>
                    <a:pt x="258" y="56"/>
                  </a:lnTo>
                  <a:lnTo>
                    <a:pt x="254" y="70"/>
                  </a:lnTo>
                  <a:lnTo>
                    <a:pt x="266" y="68"/>
                  </a:lnTo>
                  <a:lnTo>
                    <a:pt x="264" y="82"/>
                  </a:lnTo>
                  <a:lnTo>
                    <a:pt x="234" y="86"/>
                  </a:lnTo>
                  <a:lnTo>
                    <a:pt x="242" y="66"/>
                  </a:lnTo>
                  <a:lnTo>
                    <a:pt x="272" y="40"/>
                  </a:lnTo>
                  <a:lnTo>
                    <a:pt x="260" y="32"/>
                  </a:lnTo>
                  <a:lnTo>
                    <a:pt x="252" y="38"/>
                  </a:lnTo>
                  <a:lnTo>
                    <a:pt x="232" y="42"/>
                  </a:lnTo>
                  <a:lnTo>
                    <a:pt x="232" y="28"/>
                  </a:lnTo>
                  <a:lnTo>
                    <a:pt x="260" y="8"/>
                  </a:lnTo>
                  <a:lnTo>
                    <a:pt x="240" y="8"/>
                  </a:lnTo>
                  <a:lnTo>
                    <a:pt x="222" y="24"/>
                  </a:lnTo>
                  <a:lnTo>
                    <a:pt x="226" y="8"/>
                  </a:lnTo>
                  <a:lnTo>
                    <a:pt x="214" y="8"/>
                  </a:lnTo>
                  <a:lnTo>
                    <a:pt x="204" y="22"/>
                  </a:lnTo>
                  <a:lnTo>
                    <a:pt x="190" y="22"/>
                  </a:lnTo>
                  <a:lnTo>
                    <a:pt x="176" y="24"/>
                  </a:lnTo>
                  <a:lnTo>
                    <a:pt x="168" y="40"/>
                  </a:lnTo>
                  <a:lnTo>
                    <a:pt x="156" y="50"/>
                  </a:lnTo>
                  <a:lnTo>
                    <a:pt x="154" y="40"/>
                  </a:lnTo>
                  <a:lnTo>
                    <a:pt x="134" y="40"/>
                  </a:lnTo>
                  <a:lnTo>
                    <a:pt x="124" y="54"/>
                  </a:lnTo>
                  <a:lnTo>
                    <a:pt x="136" y="54"/>
                  </a:lnTo>
                  <a:lnTo>
                    <a:pt x="148" y="48"/>
                  </a:lnTo>
                  <a:lnTo>
                    <a:pt x="150" y="58"/>
                  </a:lnTo>
                  <a:lnTo>
                    <a:pt x="168" y="58"/>
                  </a:lnTo>
                  <a:lnTo>
                    <a:pt x="176" y="50"/>
                  </a:lnTo>
                  <a:lnTo>
                    <a:pt x="216" y="50"/>
                  </a:lnTo>
                  <a:lnTo>
                    <a:pt x="212" y="58"/>
                  </a:lnTo>
                  <a:lnTo>
                    <a:pt x="200" y="64"/>
                  </a:lnTo>
                  <a:lnTo>
                    <a:pt x="170" y="72"/>
                  </a:lnTo>
                  <a:lnTo>
                    <a:pt x="168" y="84"/>
                  </a:lnTo>
                  <a:lnTo>
                    <a:pt x="204" y="76"/>
                  </a:lnTo>
                  <a:lnTo>
                    <a:pt x="222" y="74"/>
                  </a:lnTo>
                  <a:lnTo>
                    <a:pt x="220" y="84"/>
                  </a:lnTo>
                  <a:lnTo>
                    <a:pt x="206" y="106"/>
                  </a:lnTo>
                  <a:lnTo>
                    <a:pt x="190" y="126"/>
                  </a:lnTo>
                  <a:lnTo>
                    <a:pt x="178" y="150"/>
                  </a:lnTo>
                  <a:lnTo>
                    <a:pt x="182" y="128"/>
                  </a:lnTo>
                  <a:lnTo>
                    <a:pt x="200" y="102"/>
                  </a:lnTo>
                  <a:lnTo>
                    <a:pt x="202" y="84"/>
                  </a:lnTo>
                  <a:lnTo>
                    <a:pt x="192" y="84"/>
                  </a:lnTo>
                  <a:lnTo>
                    <a:pt x="176" y="90"/>
                  </a:lnTo>
                  <a:lnTo>
                    <a:pt x="172" y="102"/>
                  </a:lnTo>
                  <a:lnTo>
                    <a:pt x="156" y="124"/>
                  </a:lnTo>
                  <a:lnTo>
                    <a:pt x="146" y="162"/>
                  </a:lnTo>
                  <a:lnTo>
                    <a:pt x="142" y="148"/>
                  </a:lnTo>
                  <a:lnTo>
                    <a:pt x="146" y="124"/>
                  </a:lnTo>
                  <a:lnTo>
                    <a:pt x="166" y="96"/>
                  </a:lnTo>
                  <a:lnTo>
                    <a:pt x="152" y="96"/>
                  </a:lnTo>
                  <a:lnTo>
                    <a:pt x="154" y="86"/>
                  </a:lnTo>
                  <a:lnTo>
                    <a:pt x="160" y="74"/>
                  </a:lnTo>
                  <a:lnTo>
                    <a:pt x="134" y="68"/>
                  </a:lnTo>
                  <a:lnTo>
                    <a:pt x="120" y="72"/>
                  </a:lnTo>
                  <a:lnTo>
                    <a:pt x="116" y="80"/>
                  </a:lnTo>
                  <a:lnTo>
                    <a:pt x="136" y="78"/>
                  </a:lnTo>
                  <a:lnTo>
                    <a:pt x="130" y="88"/>
                  </a:lnTo>
                  <a:close/>
                </a:path>
              </a:pathLst>
            </a:custGeom>
            <a:solidFill>
              <a:srgbClr val="DBDA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6561" name="Freeform 14"/>
            <p:cNvSpPr>
              <a:spLocks/>
            </p:cNvSpPr>
            <p:nvPr/>
          </p:nvSpPr>
          <p:spPr bwMode="auto">
            <a:xfrm>
              <a:off x="1664" y="1858"/>
              <a:ext cx="78" cy="148"/>
            </a:xfrm>
            <a:custGeom>
              <a:avLst/>
              <a:gdLst>
                <a:gd name="T0" fmla="*/ 0 w 78"/>
                <a:gd name="T1" fmla="*/ 0 h 148"/>
                <a:gd name="T2" fmla="*/ 12 w 78"/>
                <a:gd name="T3" fmla="*/ 6 h 148"/>
                <a:gd name="T4" fmla="*/ 12 w 78"/>
                <a:gd name="T5" fmla="*/ 42 h 148"/>
                <a:gd name="T6" fmla="*/ 28 w 78"/>
                <a:gd name="T7" fmla="*/ 58 h 148"/>
                <a:gd name="T8" fmla="*/ 28 w 78"/>
                <a:gd name="T9" fmla="*/ 36 h 148"/>
                <a:gd name="T10" fmla="*/ 28 w 78"/>
                <a:gd name="T11" fmla="*/ 12 h 148"/>
                <a:gd name="T12" fmla="*/ 38 w 78"/>
                <a:gd name="T13" fmla="*/ 14 h 148"/>
                <a:gd name="T14" fmla="*/ 50 w 78"/>
                <a:gd name="T15" fmla="*/ 46 h 148"/>
                <a:gd name="T16" fmla="*/ 50 w 78"/>
                <a:gd name="T17" fmla="*/ 74 h 148"/>
                <a:gd name="T18" fmla="*/ 64 w 78"/>
                <a:gd name="T19" fmla="*/ 82 h 148"/>
                <a:gd name="T20" fmla="*/ 74 w 78"/>
                <a:gd name="T21" fmla="*/ 122 h 148"/>
                <a:gd name="T22" fmla="*/ 78 w 78"/>
                <a:gd name="T23" fmla="*/ 148 h 148"/>
                <a:gd name="T24" fmla="*/ 56 w 78"/>
                <a:gd name="T25" fmla="*/ 122 h 148"/>
                <a:gd name="T26" fmla="*/ 40 w 78"/>
                <a:gd name="T27" fmla="*/ 68 h 148"/>
                <a:gd name="T28" fmla="*/ 26 w 78"/>
                <a:gd name="T29" fmla="*/ 66 h 148"/>
                <a:gd name="T30" fmla="*/ 38 w 78"/>
                <a:gd name="T31" fmla="*/ 78 h 148"/>
                <a:gd name="T32" fmla="*/ 46 w 78"/>
                <a:gd name="T33" fmla="*/ 124 h 148"/>
                <a:gd name="T34" fmla="*/ 24 w 78"/>
                <a:gd name="T35" fmla="*/ 106 h 148"/>
                <a:gd name="T36" fmla="*/ 12 w 78"/>
                <a:gd name="T37" fmla="*/ 76 h 148"/>
                <a:gd name="T38" fmla="*/ 2 w 78"/>
                <a:gd name="T39" fmla="*/ 50 h 148"/>
                <a:gd name="T40" fmla="*/ 2 w 78"/>
                <a:gd name="T41" fmla="*/ 20 h 148"/>
                <a:gd name="T42" fmla="*/ 0 w 78"/>
                <a:gd name="T43" fmla="*/ 0 h 14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78" h="148">
                  <a:moveTo>
                    <a:pt x="0" y="0"/>
                  </a:moveTo>
                  <a:lnTo>
                    <a:pt x="12" y="6"/>
                  </a:lnTo>
                  <a:lnTo>
                    <a:pt x="12" y="42"/>
                  </a:lnTo>
                  <a:lnTo>
                    <a:pt x="28" y="58"/>
                  </a:lnTo>
                  <a:lnTo>
                    <a:pt x="28" y="36"/>
                  </a:lnTo>
                  <a:lnTo>
                    <a:pt x="28" y="12"/>
                  </a:lnTo>
                  <a:lnTo>
                    <a:pt x="38" y="14"/>
                  </a:lnTo>
                  <a:lnTo>
                    <a:pt x="50" y="46"/>
                  </a:lnTo>
                  <a:lnTo>
                    <a:pt x="50" y="74"/>
                  </a:lnTo>
                  <a:lnTo>
                    <a:pt x="64" y="82"/>
                  </a:lnTo>
                  <a:lnTo>
                    <a:pt x="74" y="122"/>
                  </a:lnTo>
                  <a:lnTo>
                    <a:pt x="78" y="148"/>
                  </a:lnTo>
                  <a:lnTo>
                    <a:pt x="56" y="122"/>
                  </a:lnTo>
                  <a:lnTo>
                    <a:pt x="40" y="68"/>
                  </a:lnTo>
                  <a:lnTo>
                    <a:pt x="26" y="66"/>
                  </a:lnTo>
                  <a:lnTo>
                    <a:pt x="38" y="78"/>
                  </a:lnTo>
                  <a:lnTo>
                    <a:pt x="46" y="124"/>
                  </a:lnTo>
                  <a:lnTo>
                    <a:pt x="24" y="106"/>
                  </a:lnTo>
                  <a:lnTo>
                    <a:pt x="12" y="76"/>
                  </a:lnTo>
                  <a:lnTo>
                    <a:pt x="2" y="50"/>
                  </a:lnTo>
                  <a:lnTo>
                    <a:pt x="2" y="20"/>
                  </a:lnTo>
                  <a:lnTo>
                    <a:pt x="0" y="0"/>
                  </a:lnTo>
                  <a:close/>
                </a:path>
              </a:pathLst>
            </a:custGeom>
            <a:solidFill>
              <a:srgbClr val="818C9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6562" name="Freeform 15"/>
            <p:cNvSpPr>
              <a:spLocks/>
            </p:cNvSpPr>
            <p:nvPr/>
          </p:nvSpPr>
          <p:spPr bwMode="auto">
            <a:xfrm>
              <a:off x="1674" y="1780"/>
              <a:ext cx="62" cy="112"/>
            </a:xfrm>
            <a:custGeom>
              <a:avLst/>
              <a:gdLst>
                <a:gd name="T0" fmla="*/ 2 w 62"/>
                <a:gd name="T1" fmla="*/ 14 h 112"/>
                <a:gd name="T2" fmla="*/ 2 w 62"/>
                <a:gd name="T3" fmla="*/ 34 h 112"/>
                <a:gd name="T4" fmla="*/ 16 w 62"/>
                <a:gd name="T5" fmla="*/ 60 h 112"/>
                <a:gd name="T6" fmla="*/ 28 w 62"/>
                <a:gd name="T7" fmla="*/ 76 h 112"/>
                <a:gd name="T8" fmla="*/ 42 w 62"/>
                <a:gd name="T9" fmla="*/ 84 h 112"/>
                <a:gd name="T10" fmla="*/ 56 w 62"/>
                <a:gd name="T11" fmla="*/ 112 h 112"/>
                <a:gd name="T12" fmla="*/ 58 w 62"/>
                <a:gd name="T13" fmla="*/ 90 h 112"/>
                <a:gd name="T14" fmla="*/ 62 w 62"/>
                <a:gd name="T15" fmla="*/ 70 h 112"/>
                <a:gd name="T16" fmla="*/ 52 w 62"/>
                <a:gd name="T17" fmla="*/ 78 h 112"/>
                <a:gd name="T18" fmla="*/ 52 w 62"/>
                <a:gd name="T19" fmla="*/ 78 h 112"/>
                <a:gd name="T20" fmla="*/ 52 w 62"/>
                <a:gd name="T21" fmla="*/ 44 h 112"/>
                <a:gd name="T22" fmla="*/ 34 w 62"/>
                <a:gd name="T23" fmla="*/ 58 h 112"/>
                <a:gd name="T24" fmla="*/ 36 w 62"/>
                <a:gd name="T25" fmla="*/ 42 h 112"/>
                <a:gd name="T26" fmla="*/ 26 w 62"/>
                <a:gd name="T27" fmla="*/ 18 h 112"/>
                <a:gd name="T28" fmla="*/ 18 w 62"/>
                <a:gd name="T29" fmla="*/ 8 h 112"/>
                <a:gd name="T30" fmla="*/ 0 w 62"/>
                <a:gd name="T31" fmla="*/ 0 h 112"/>
                <a:gd name="T32" fmla="*/ 2 w 62"/>
                <a:gd name="T33" fmla="*/ 14 h 1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2" h="112">
                  <a:moveTo>
                    <a:pt x="2" y="14"/>
                  </a:moveTo>
                  <a:lnTo>
                    <a:pt x="2" y="34"/>
                  </a:lnTo>
                  <a:lnTo>
                    <a:pt x="16" y="60"/>
                  </a:lnTo>
                  <a:lnTo>
                    <a:pt x="28" y="76"/>
                  </a:lnTo>
                  <a:lnTo>
                    <a:pt x="42" y="84"/>
                  </a:lnTo>
                  <a:lnTo>
                    <a:pt x="56" y="112"/>
                  </a:lnTo>
                  <a:lnTo>
                    <a:pt x="58" y="90"/>
                  </a:lnTo>
                  <a:lnTo>
                    <a:pt x="62" y="70"/>
                  </a:lnTo>
                  <a:lnTo>
                    <a:pt x="52" y="78"/>
                  </a:lnTo>
                  <a:lnTo>
                    <a:pt x="52" y="44"/>
                  </a:lnTo>
                  <a:lnTo>
                    <a:pt x="34" y="58"/>
                  </a:lnTo>
                  <a:lnTo>
                    <a:pt x="36" y="42"/>
                  </a:lnTo>
                  <a:lnTo>
                    <a:pt x="26" y="18"/>
                  </a:lnTo>
                  <a:lnTo>
                    <a:pt x="18" y="8"/>
                  </a:lnTo>
                  <a:lnTo>
                    <a:pt x="0" y="0"/>
                  </a:lnTo>
                  <a:lnTo>
                    <a:pt x="2" y="14"/>
                  </a:lnTo>
                  <a:close/>
                </a:path>
              </a:pathLst>
            </a:custGeom>
            <a:solidFill>
              <a:srgbClr val="818C9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6563" name="Freeform 16"/>
            <p:cNvSpPr>
              <a:spLocks/>
            </p:cNvSpPr>
            <p:nvPr/>
          </p:nvSpPr>
          <p:spPr bwMode="auto">
            <a:xfrm>
              <a:off x="1564" y="2060"/>
              <a:ext cx="98" cy="60"/>
            </a:xfrm>
            <a:custGeom>
              <a:avLst/>
              <a:gdLst>
                <a:gd name="T0" fmla="*/ 0 w 98"/>
                <a:gd name="T1" fmla="*/ 0 h 60"/>
                <a:gd name="T2" fmla="*/ 24 w 98"/>
                <a:gd name="T3" fmla="*/ 0 h 60"/>
                <a:gd name="T4" fmla="*/ 68 w 98"/>
                <a:gd name="T5" fmla="*/ 28 h 60"/>
                <a:gd name="T6" fmla="*/ 98 w 98"/>
                <a:gd name="T7" fmla="*/ 60 h 60"/>
                <a:gd name="T8" fmla="*/ 36 w 98"/>
                <a:gd name="T9" fmla="*/ 30 h 60"/>
                <a:gd name="T10" fmla="*/ 0 w 98"/>
                <a:gd name="T11" fmla="*/ 0 h 6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8" h="60">
                  <a:moveTo>
                    <a:pt x="0" y="0"/>
                  </a:moveTo>
                  <a:lnTo>
                    <a:pt x="24" y="0"/>
                  </a:lnTo>
                  <a:lnTo>
                    <a:pt x="68" y="28"/>
                  </a:lnTo>
                  <a:lnTo>
                    <a:pt x="98" y="60"/>
                  </a:lnTo>
                  <a:lnTo>
                    <a:pt x="36" y="30"/>
                  </a:lnTo>
                  <a:lnTo>
                    <a:pt x="0" y="0"/>
                  </a:lnTo>
                  <a:close/>
                </a:path>
              </a:pathLst>
            </a:custGeom>
            <a:solidFill>
              <a:srgbClr val="7C808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6564" name="Freeform 17"/>
            <p:cNvSpPr>
              <a:spLocks/>
            </p:cNvSpPr>
            <p:nvPr/>
          </p:nvSpPr>
          <p:spPr bwMode="auto">
            <a:xfrm>
              <a:off x="1358" y="2066"/>
              <a:ext cx="78" cy="10"/>
            </a:xfrm>
            <a:custGeom>
              <a:avLst/>
              <a:gdLst>
                <a:gd name="T0" fmla="*/ 20 w 78"/>
                <a:gd name="T1" fmla="*/ 0 h 10"/>
                <a:gd name="T2" fmla="*/ 42 w 78"/>
                <a:gd name="T3" fmla="*/ 0 h 10"/>
                <a:gd name="T4" fmla="*/ 78 w 78"/>
                <a:gd name="T5" fmla="*/ 0 h 10"/>
                <a:gd name="T6" fmla="*/ 58 w 78"/>
                <a:gd name="T7" fmla="*/ 8 h 10"/>
                <a:gd name="T8" fmla="*/ 38 w 78"/>
                <a:gd name="T9" fmla="*/ 10 h 10"/>
                <a:gd name="T10" fmla="*/ 0 w 78"/>
                <a:gd name="T11" fmla="*/ 10 h 10"/>
                <a:gd name="T12" fmla="*/ 20 w 78"/>
                <a:gd name="T13" fmla="*/ 0 h 1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78" h="10">
                  <a:moveTo>
                    <a:pt x="20" y="0"/>
                  </a:moveTo>
                  <a:lnTo>
                    <a:pt x="42" y="0"/>
                  </a:lnTo>
                  <a:lnTo>
                    <a:pt x="78" y="0"/>
                  </a:lnTo>
                  <a:lnTo>
                    <a:pt x="58" y="8"/>
                  </a:lnTo>
                  <a:lnTo>
                    <a:pt x="38" y="10"/>
                  </a:lnTo>
                  <a:lnTo>
                    <a:pt x="0" y="10"/>
                  </a:lnTo>
                  <a:lnTo>
                    <a:pt x="20" y="0"/>
                  </a:lnTo>
                  <a:close/>
                </a:path>
              </a:pathLst>
            </a:custGeom>
            <a:solidFill>
              <a:srgbClr val="DBDA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6565" name="Freeform 18"/>
            <p:cNvSpPr>
              <a:spLocks/>
            </p:cNvSpPr>
            <p:nvPr/>
          </p:nvSpPr>
          <p:spPr bwMode="auto">
            <a:xfrm>
              <a:off x="1388" y="2042"/>
              <a:ext cx="70" cy="12"/>
            </a:xfrm>
            <a:custGeom>
              <a:avLst/>
              <a:gdLst>
                <a:gd name="T0" fmla="*/ 16 w 70"/>
                <a:gd name="T1" fmla="*/ 0 h 12"/>
                <a:gd name="T2" fmla="*/ 46 w 70"/>
                <a:gd name="T3" fmla="*/ 0 h 12"/>
                <a:gd name="T4" fmla="*/ 70 w 70"/>
                <a:gd name="T5" fmla="*/ 0 h 12"/>
                <a:gd name="T6" fmla="*/ 46 w 70"/>
                <a:gd name="T7" fmla="*/ 12 h 12"/>
                <a:gd name="T8" fmla="*/ 0 w 70"/>
                <a:gd name="T9" fmla="*/ 12 h 12"/>
                <a:gd name="T10" fmla="*/ 16 w 70"/>
                <a:gd name="T11" fmla="*/ 0 h 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12">
                  <a:moveTo>
                    <a:pt x="16" y="0"/>
                  </a:moveTo>
                  <a:lnTo>
                    <a:pt x="46" y="0"/>
                  </a:lnTo>
                  <a:lnTo>
                    <a:pt x="70" y="0"/>
                  </a:lnTo>
                  <a:lnTo>
                    <a:pt x="46" y="12"/>
                  </a:lnTo>
                  <a:lnTo>
                    <a:pt x="0" y="12"/>
                  </a:lnTo>
                  <a:lnTo>
                    <a:pt x="16" y="0"/>
                  </a:lnTo>
                  <a:close/>
                </a:path>
              </a:pathLst>
            </a:custGeom>
            <a:solidFill>
              <a:srgbClr val="DBDA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6566" name="Freeform 19"/>
            <p:cNvSpPr>
              <a:spLocks/>
            </p:cNvSpPr>
            <p:nvPr/>
          </p:nvSpPr>
          <p:spPr bwMode="auto">
            <a:xfrm>
              <a:off x="1630" y="2002"/>
              <a:ext cx="34" cy="48"/>
            </a:xfrm>
            <a:custGeom>
              <a:avLst/>
              <a:gdLst>
                <a:gd name="T0" fmla="*/ 34 w 34"/>
                <a:gd name="T1" fmla="*/ 0 h 48"/>
                <a:gd name="T2" fmla="*/ 10 w 34"/>
                <a:gd name="T3" fmla="*/ 24 h 48"/>
                <a:gd name="T4" fmla="*/ 0 w 34"/>
                <a:gd name="T5" fmla="*/ 48 h 48"/>
                <a:gd name="T6" fmla="*/ 16 w 34"/>
                <a:gd name="T7" fmla="*/ 42 h 48"/>
                <a:gd name="T8" fmla="*/ 34 w 34"/>
                <a:gd name="T9" fmla="*/ 0 h 4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4" h="48">
                  <a:moveTo>
                    <a:pt x="34" y="0"/>
                  </a:moveTo>
                  <a:lnTo>
                    <a:pt x="10" y="24"/>
                  </a:lnTo>
                  <a:lnTo>
                    <a:pt x="0" y="48"/>
                  </a:lnTo>
                  <a:lnTo>
                    <a:pt x="16" y="42"/>
                  </a:lnTo>
                  <a:lnTo>
                    <a:pt x="34" y="0"/>
                  </a:lnTo>
                  <a:close/>
                </a:path>
              </a:pathLst>
            </a:custGeom>
            <a:solidFill>
              <a:srgbClr val="7C808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6567" name="Freeform 20"/>
            <p:cNvSpPr>
              <a:spLocks/>
            </p:cNvSpPr>
            <p:nvPr/>
          </p:nvSpPr>
          <p:spPr bwMode="auto">
            <a:xfrm>
              <a:off x="1778" y="1974"/>
              <a:ext cx="32" cy="30"/>
            </a:xfrm>
            <a:custGeom>
              <a:avLst/>
              <a:gdLst>
                <a:gd name="T0" fmla="*/ 0 w 32"/>
                <a:gd name="T1" fmla="*/ 0 h 30"/>
                <a:gd name="T2" fmla="*/ 20 w 32"/>
                <a:gd name="T3" fmla="*/ 16 h 30"/>
                <a:gd name="T4" fmla="*/ 32 w 32"/>
                <a:gd name="T5" fmla="*/ 30 h 30"/>
                <a:gd name="T6" fmla="*/ 16 w 32"/>
                <a:gd name="T7" fmla="*/ 28 h 30"/>
                <a:gd name="T8" fmla="*/ 0 w 32"/>
                <a:gd name="T9" fmla="*/ 0 h 3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 h="30">
                  <a:moveTo>
                    <a:pt x="0" y="0"/>
                  </a:moveTo>
                  <a:lnTo>
                    <a:pt x="20" y="16"/>
                  </a:lnTo>
                  <a:lnTo>
                    <a:pt x="32" y="30"/>
                  </a:lnTo>
                  <a:lnTo>
                    <a:pt x="16" y="28"/>
                  </a:lnTo>
                  <a:lnTo>
                    <a:pt x="0" y="0"/>
                  </a:lnTo>
                  <a:close/>
                </a:path>
              </a:pathLst>
            </a:custGeom>
            <a:solidFill>
              <a:srgbClr val="7C808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6568" name="Freeform 21"/>
            <p:cNvSpPr>
              <a:spLocks/>
            </p:cNvSpPr>
            <p:nvPr/>
          </p:nvSpPr>
          <p:spPr bwMode="auto">
            <a:xfrm>
              <a:off x="1860" y="1954"/>
              <a:ext cx="154" cy="146"/>
            </a:xfrm>
            <a:custGeom>
              <a:avLst/>
              <a:gdLst>
                <a:gd name="T0" fmla="*/ 24 w 154"/>
                <a:gd name="T1" fmla="*/ 12 h 146"/>
                <a:gd name="T2" fmla="*/ 40 w 154"/>
                <a:gd name="T3" fmla="*/ 32 h 146"/>
                <a:gd name="T4" fmla="*/ 70 w 154"/>
                <a:gd name="T5" fmla="*/ 32 h 146"/>
                <a:gd name="T6" fmla="*/ 90 w 154"/>
                <a:gd name="T7" fmla="*/ 62 h 146"/>
                <a:gd name="T8" fmla="*/ 150 w 154"/>
                <a:gd name="T9" fmla="*/ 88 h 146"/>
                <a:gd name="T10" fmla="*/ 154 w 154"/>
                <a:gd name="T11" fmla="*/ 112 h 146"/>
                <a:gd name="T12" fmla="*/ 132 w 154"/>
                <a:gd name="T13" fmla="*/ 100 h 146"/>
                <a:gd name="T14" fmla="*/ 90 w 154"/>
                <a:gd name="T15" fmla="*/ 86 h 146"/>
                <a:gd name="T16" fmla="*/ 116 w 154"/>
                <a:gd name="T17" fmla="*/ 116 h 146"/>
                <a:gd name="T18" fmla="*/ 136 w 154"/>
                <a:gd name="T19" fmla="*/ 146 h 146"/>
                <a:gd name="T20" fmla="*/ 100 w 154"/>
                <a:gd name="T21" fmla="*/ 124 h 146"/>
                <a:gd name="T22" fmla="*/ 78 w 154"/>
                <a:gd name="T23" fmla="*/ 94 h 146"/>
                <a:gd name="T24" fmla="*/ 36 w 154"/>
                <a:gd name="T25" fmla="*/ 64 h 146"/>
                <a:gd name="T26" fmla="*/ 18 w 154"/>
                <a:gd name="T27" fmla="*/ 44 h 146"/>
                <a:gd name="T28" fmla="*/ 0 w 154"/>
                <a:gd name="T29" fmla="*/ 0 h 146"/>
                <a:gd name="T30" fmla="*/ 24 w 154"/>
                <a:gd name="T31" fmla="*/ 12 h 14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54" h="146">
                  <a:moveTo>
                    <a:pt x="24" y="12"/>
                  </a:moveTo>
                  <a:lnTo>
                    <a:pt x="40" y="32"/>
                  </a:lnTo>
                  <a:lnTo>
                    <a:pt x="70" y="32"/>
                  </a:lnTo>
                  <a:lnTo>
                    <a:pt x="90" y="62"/>
                  </a:lnTo>
                  <a:lnTo>
                    <a:pt x="150" y="88"/>
                  </a:lnTo>
                  <a:lnTo>
                    <a:pt x="154" y="112"/>
                  </a:lnTo>
                  <a:lnTo>
                    <a:pt x="132" y="100"/>
                  </a:lnTo>
                  <a:lnTo>
                    <a:pt x="90" y="86"/>
                  </a:lnTo>
                  <a:lnTo>
                    <a:pt x="116" y="116"/>
                  </a:lnTo>
                  <a:lnTo>
                    <a:pt x="136" y="146"/>
                  </a:lnTo>
                  <a:lnTo>
                    <a:pt x="100" y="124"/>
                  </a:lnTo>
                  <a:lnTo>
                    <a:pt x="78" y="94"/>
                  </a:lnTo>
                  <a:lnTo>
                    <a:pt x="36" y="64"/>
                  </a:lnTo>
                  <a:lnTo>
                    <a:pt x="18" y="44"/>
                  </a:lnTo>
                  <a:lnTo>
                    <a:pt x="0" y="0"/>
                  </a:lnTo>
                  <a:lnTo>
                    <a:pt x="24" y="12"/>
                  </a:lnTo>
                  <a:close/>
                </a:path>
              </a:pathLst>
            </a:custGeom>
            <a:solidFill>
              <a:srgbClr val="7C808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6569" name="Freeform 22"/>
            <p:cNvSpPr>
              <a:spLocks/>
            </p:cNvSpPr>
            <p:nvPr/>
          </p:nvSpPr>
          <p:spPr bwMode="auto">
            <a:xfrm>
              <a:off x="1396" y="1888"/>
              <a:ext cx="72" cy="102"/>
            </a:xfrm>
            <a:custGeom>
              <a:avLst/>
              <a:gdLst>
                <a:gd name="T0" fmla="*/ 38 w 72"/>
                <a:gd name="T1" fmla="*/ 26 h 102"/>
                <a:gd name="T2" fmla="*/ 26 w 72"/>
                <a:gd name="T3" fmla="*/ 70 h 102"/>
                <a:gd name="T4" fmla="*/ 0 w 72"/>
                <a:gd name="T5" fmla="*/ 102 h 102"/>
                <a:gd name="T6" fmla="*/ 32 w 72"/>
                <a:gd name="T7" fmla="*/ 86 h 102"/>
                <a:gd name="T8" fmla="*/ 48 w 72"/>
                <a:gd name="T9" fmla="*/ 64 h 102"/>
                <a:gd name="T10" fmla="*/ 72 w 72"/>
                <a:gd name="T11" fmla="*/ 0 h 102"/>
                <a:gd name="T12" fmla="*/ 38 w 72"/>
                <a:gd name="T13" fmla="*/ 26 h 10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72" h="102">
                  <a:moveTo>
                    <a:pt x="38" y="26"/>
                  </a:moveTo>
                  <a:lnTo>
                    <a:pt x="26" y="70"/>
                  </a:lnTo>
                  <a:lnTo>
                    <a:pt x="0" y="102"/>
                  </a:lnTo>
                  <a:lnTo>
                    <a:pt x="32" y="86"/>
                  </a:lnTo>
                  <a:lnTo>
                    <a:pt x="48" y="64"/>
                  </a:lnTo>
                  <a:lnTo>
                    <a:pt x="72" y="0"/>
                  </a:lnTo>
                  <a:lnTo>
                    <a:pt x="38" y="26"/>
                  </a:lnTo>
                  <a:close/>
                </a:path>
              </a:pathLst>
            </a:custGeom>
            <a:solidFill>
              <a:srgbClr val="FFFAE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6570" name="Freeform 23"/>
            <p:cNvSpPr>
              <a:spLocks/>
            </p:cNvSpPr>
            <p:nvPr/>
          </p:nvSpPr>
          <p:spPr bwMode="auto">
            <a:xfrm>
              <a:off x="1374" y="1888"/>
              <a:ext cx="154" cy="146"/>
            </a:xfrm>
            <a:custGeom>
              <a:avLst/>
              <a:gdLst>
                <a:gd name="T0" fmla="*/ 132 w 154"/>
                <a:gd name="T1" fmla="*/ 10 h 146"/>
                <a:gd name="T2" fmla="*/ 106 w 154"/>
                <a:gd name="T3" fmla="*/ 44 h 146"/>
                <a:gd name="T4" fmla="*/ 100 w 154"/>
                <a:gd name="T5" fmla="*/ 70 h 146"/>
                <a:gd name="T6" fmla="*/ 64 w 154"/>
                <a:gd name="T7" fmla="*/ 80 h 146"/>
                <a:gd name="T8" fmla="*/ 24 w 154"/>
                <a:gd name="T9" fmla="*/ 114 h 146"/>
                <a:gd name="T10" fmla="*/ 0 w 154"/>
                <a:gd name="T11" fmla="*/ 146 h 146"/>
                <a:gd name="T12" fmla="*/ 42 w 154"/>
                <a:gd name="T13" fmla="*/ 116 h 146"/>
                <a:gd name="T14" fmla="*/ 82 w 154"/>
                <a:gd name="T15" fmla="*/ 98 h 146"/>
                <a:gd name="T16" fmla="*/ 76 w 154"/>
                <a:gd name="T17" fmla="*/ 114 h 146"/>
                <a:gd name="T18" fmla="*/ 100 w 154"/>
                <a:gd name="T19" fmla="*/ 128 h 146"/>
                <a:gd name="T20" fmla="*/ 118 w 154"/>
                <a:gd name="T21" fmla="*/ 98 h 146"/>
                <a:gd name="T22" fmla="*/ 120 w 154"/>
                <a:gd name="T23" fmla="*/ 46 h 146"/>
                <a:gd name="T24" fmla="*/ 154 w 154"/>
                <a:gd name="T25" fmla="*/ 0 h 146"/>
                <a:gd name="T26" fmla="*/ 154 w 154"/>
                <a:gd name="T27" fmla="*/ 0 h 146"/>
                <a:gd name="T28" fmla="*/ 142 w 154"/>
                <a:gd name="T29" fmla="*/ 4 h 146"/>
                <a:gd name="T30" fmla="*/ 134 w 154"/>
                <a:gd name="T31" fmla="*/ 6 h 146"/>
                <a:gd name="T32" fmla="*/ 132 w 154"/>
                <a:gd name="T33" fmla="*/ 8 h 146"/>
                <a:gd name="T34" fmla="*/ 132 w 154"/>
                <a:gd name="T35" fmla="*/ 10 h 146"/>
                <a:gd name="T36" fmla="*/ 132 w 154"/>
                <a:gd name="T37" fmla="*/ 10 h 14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54" h="146">
                  <a:moveTo>
                    <a:pt x="132" y="10"/>
                  </a:moveTo>
                  <a:lnTo>
                    <a:pt x="106" y="44"/>
                  </a:lnTo>
                  <a:lnTo>
                    <a:pt x="100" y="70"/>
                  </a:lnTo>
                  <a:lnTo>
                    <a:pt x="64" y="80"/>
                  </a:lnTo>
                  <a:lnTo>
                    <a:pt x="24" y="114"/>
                  </a:lnTo>
                  <a:lnTo>
                    <a:pt x="0" y="146"/>
                  </a:lnTo>
                  <a:lnTo>
                    <a:pt x="42" y="116"/>
                  </a:lnTo>
                  <a:lnTo>
                    <a:pt x="82" y="98"/>
                  </a:lnTo>
                  <a:lnTo>
                    <a:pt x="76" y="114"/>
                  </a:lnTo>
                  <a:lnTo>
                    <a:pt x="100" y="128"/>
                  </a:lnTo>
                  <a:lnTo>
                    <a:pt x="118" y="98"/>
                  </a:lnTo>
                  <a:lnTo>
                    <a:pt x="120" y="46"/>
                  </a:lnTo>
                  <a:lnTo>
                    <a:pt x="154" y="0"/>
                  </a:lnTo>
                  <a:lnTo>
                    <a:pt x="142" y="4"/>
                  </a:lnTo>
                  <a:lnTo>
                    <a:pt x="134" y="6"/>
                  </a:lnTo>
                  <a:lnTo>
                    <a:pt x="132" y="8"/>
                  </a:lnTo>
                  <a:lnTo>
                    <a:pt x="132" y="10"/>
                  </a:lnTo>
                  <a:close/>
                </a:path>
              </a:pathLst>
            </a:custGeom>
            <a:solidFill>
              <a:srgbClr val="FFFAE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6571" name="Freeform 24"/>
            <p:cNvSpPr>
              <a:spLocks/>
            </p:cNvSpPr>
            <p:nvPr/>
          </p:nvSpPr>
          <p:spPr bwMode="auto">
            <a:xfrm>
              <a:off x="1476" y="1858"/>
              <a:ext cx="172" cy="182"/>
            </a:xfrm>
            <a:custGeom>
              <a:avLst/>
              <a:gdLst>
                <a:gd name="T0" fmla="*/ 122 w 172"/>
                <a:gd name="T1" fmla="*/ 30 h 182"/>
                <a:gd name="T2" fmla="*/ 70 w 172"/>
                <a:gd name="T3" fmla="*/ 68 h 182"/>
                <a:gd name="T4" fmla="*/ 40 w 172"/>
                <a:gd name="T5" fmla="*/ 124 h 182"/>
                <a:gd name="T6" fmla="*/ 18 w 172"/>
                <a:gd name="T7" fmla="*/ 156 h 182"/>
                <a:gd name="T8" fmla="*/ 0 w 172"/>
                <a:gd name="T9" fmla="*/ 162 h 182"/>
                <a:gd name="T10" fmla="*/ 16 w 172"/>
                <a:gd name="T11" fmla="*/ 182 h 182"/>
                <a:gd name="T12" fmla="*/ 42 w 172"/>
                <a:gd name="T13" fmla="*/ 156 h 182"/>
                <a:gd name="T14" fmla="*/ 64 w 172"/>
                <a:gd name="T15" fmla="*/ 132 h 182"/>
                <a:gd name="T16" fmla="*/ 60 w 172"/>
                <a:gd name="T17" fmla="*/ 174 h 182"/>
                <a:gd name="T18" fmla="*/ 88 w 172"/>
                <a:gd name="T19" fmla="*/ 174 h 182"/>
                <a:gd name="T20" fmla="*/ 88 w 172"/>
                <a:gd name="T21" fmla="*/ 136 h 182"/>
                <a:gd name="T22" fmla="*/ 130 w 172"/>
                <a:gd name="T23" fmla="*/ 92 h 182"/>
                <a:gd name="T24" fmla="*/ 166 w 172"/>
                <a:gd name="T25" fmla="*/ 50 h 182"/>
                <a:gd name="T26" fmla="*/ 172 w 172"/>
                <a:gd name="T27" fmla="*/ 0 h 182"/>
                <a:gd name="T28" fmla="*/ 146 w 172"/>
                <a:gd name="T29" fmla="*/ 42 h 182"/>
                <a:gd name="T30" fmla="*/ 98 w 172"/>
                <a:gd name="T31" fmla="*/ 112 h 182"/>
                <a:gd name="T32" fmla="*/ 100 w 172"/>
                <a:gd name="T33" fmla="*/ 80 h 182"/>
                <a:gd name="T34" fmla="*/ 122 w 172"/>
                <a:gd name="T35" fmla="*/ 30 h 18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72" h="182">
                  <a:moveTo>
                    <a:pt x="122" y="30"/>
                  </a:moveTo>
                  <a:lnTo>
                    <a:pt x="70" y="68"/>
                  </a:lnTo>
                  <a:lnTo>
                    <a:pt x="40" y="124"/>
                  </a:lnTo>
                  <a:lnTo>
                    <a:pt x="18" y="156"/>
                  </a:lnTo>
                  <a:lnTo>
                    <a:pt x="0" y="162"/>
                  </a:lnTo>
                  <a:lnTo>
                    <a:pt x="16" y="182"/>
                  </a:lnTo>
                  <a:lnTo>
                    <a:pt x="42" y="156"/>
                  </a:lnTo>
                  <a:lnTo>
                    <a:pt x="64" y="132"/>
                  </a:lnTo>
                  <a:lnTo>
                    <a:pt x="60" y="174"/>
                  </a:lnTo>
                  <a:lnTo>
                    <a:pt x="88" y="174"/>
                  </a:lnTo>
                  <a:lnTo>
                    <a:pt x="88" y="136"/>
                  </a:lnTo>
                  <a:lnTo>
                    <a:pt x="130" y="92"/>
                  </a:lnTo>
                  <a:lnTo>
                    <a:pt x="166" y="50"/>
                  </a:lnTo>
                  <a:lnTo>
                    <a:pt x="172" y="0"/>
                  </a:lnTo>
                  <a:lnTo>
                    <a:pt x="146" y="42"/>
                  </a:lnTo>
                  <a:lnTo>
                    <a:pt x="98" y="112"/>
                  </a:lnTo>
                  <a:lnTo>
                    <a:pt x="100" y="80"/>
                  </a:lnTo>
                  <a:lnTo>
                    <a:pt x="122" y="30"/>
                  </a:lnTo>
                  <a:close/>
                </a:path>
              </a:pathLst>
            </a:custGeom>
            <a:solidFill>
              <a:srgbClr val="FFFAE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6572" name="Freeform 25"/>
            <p:cNvSpPr>
              <a:spLocks/>
            </p:cNvSpPr>
            <p:nvPr/>
          </p:nvSpPr>
          <p:spPr bwMode="auto">
            <a:xfrm>
              <a:off x="1554" y="1766"/>
              <a:ext cx="38" cy="30"/>
            </a:xfrm>
            <a:custGeom>
              <a:avLst/>
              <a:gdLst>
                <a:gd name="T0" fmla="*/ 12 w 38"/>
                <a:gd name="T1" fmla="*/ 0 h 30"/>
                <a:gd name="T2" fmla="*/ 0 w 38"/>
                <a:gd name="T3" fmla="*/ 30 h 30"/>
                <a:gd name="T4" fmla="*/ 16 w 38"/>
                <a:gd name="T5" fmla="*/ 30 h 30"/>
                <a:gd name="T6" fmla="*/ 38 w 38"/>
                <a:gd name="T7" fmla="*/ 4 h 30"/>
                <a:gd name="T8" fmla="*/ 14 w 38"/>
                <a:gd name="T9" fmla="*/ 18 h 30"/>
                <a:gd name="T10" fmla="*/ 12 w 38"/>
                <a:gd name="T11" fmla="*/ 0 h 3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8" h="30">
                  <a:moveTo>
                    <a:pt x="12" y="0"/>
                  </a:moveTo>
                  <a:lnTo>
                    <a:pt x="0" y="30"/>
                  </a:lnTo>
                  <a:lnTo>
                    <a:pt x="16" y="30"/>
                  </a:lnTo>
                  <a:lnTo>
                    <a:pt x="38" y="4"/>
                  </a:lnTo>
                  <a:lnTo>
                    <a:pt x="14" y="18"/>
                  </a:lnTo>
                  <a:lnTo>
                    <a:pt x="12" y="0"/>
                  </a:lnTo>
                  <a:close/>
                </a:path>
              </a:pathLst>
            </a:custGeom>
            <a:solidFill>
              <a:srgbClr val="FFFAE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6573" name="Freeform 26"/>
            <p:cNvSpPr>
              <a:spLocks/>
            </p:cNvSpPr>
            <p:nvPr/>
          </p:nvSpPr>
          <p:spPr bwMode="auto">
            <a:xfrm>
              <a:off x="1608" y="1812"/>
              <a:ext cx="56" cy="72"/>
            </a:xfrm>
            <a:custGeom>
              <a:avLst/>
              <a:gdLst>
                <a:gd name="T0" fmla="*/ 40 w 56"/>
                <a:gd name="T1" fmla="*/ 16 h 72"/>
                <a:gd name="T2" fmla="*/ 6 w 56"/>
                <a:gd name="T3" fmla="*/ 44 h 72"/>
                <a:gd name="T4" fmla="*/ 0 w 56"/>
                <a:gd name="T5" fmla="*/ 72 h 72"/>
                <a:gd name="T6" fmla="*/ 20 w 56"/>
                <a:gd name="T7" fmla="*/ 54 h 72"/>
                <a:gd name="T8" fmla="*/ 48 w 56"/>
                <a:gd name="T9" fmla="*/ 32 h 72"/>
                <a:gd name="T10" fmla="*/ 56 w 56"/>
                <a:gd name="T11" fmla="*/ 0 h 72"/>
                <a:gd name="T12" fmla="*/ 56 w 56"/>
                <a:gd name="T13" fmla="*/ 0 h 72"/>
                <a:gd name="T14" fmla="*/ 46 w 56"/>
                <a:gd name="T15" fmla="*/ 8 h 72"/>
                <a:gd name="T16" fmla="*/ 40 w 56"/>
                <a:gd name="T17" fmla="*/ 12 h 72"/>
                <a:gd name="T18" fmla="*/ 40 w 56"/>
                <a:gd name="T19" fmla="*/ 14 h 72"/>
                <a:gd name="T20" fmla="*/ 40 w 56"/>
                <a:gd name="T21" fmla="*/ 16 h 72"/>
                <a:gd name="T22" fmla="*/ 40 w 56"/>
                <a:gd name="T23" fmla="*/ 16 h 7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6" h="72">
                  <a:moveTo>
                    <a:pt x="40" y="16"/>
                  </a:moveTo>
                  <a:lnTo>
                    <a:pt x="6" y="44"/>
                  </a:lnTo>
                  <a:lnTo>
                    <a:pt x="0" y="72"/>
                  </a:lnTo>
                  <a:lnTo>
                    <a:pt x="20" y="54"/>
                  </a:lnTo>
                  <a:lnTo>
                    <a:pt x="48" y="32"/>
                  </a:lnTo>
                  <a:lnTo>
                    <a:pt x="56" y="0"/>
                  </a:lnTo>
                  <a:lnTo>
                    <a:pt x="46" y="8"/>
                  </a:lnTo>
                  <a:lnTo>
                    <a:pt x="40" y="12"/>
                  </a:lnTo>
                  <a:lnTo>
                    <a:pt x="40" y="14"/>
                  </a:lnTo>
                  <a:lnTo>
                    <a:pt x="40" y="16"/>
                  </a:lnTo>
                  <a:close/>
                </a:path>
              </a:pathLst>
            </a:custGeom>
            <a:solidFill>
              <a:srgbClr val="FFFAE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6574" name="Freeform 27"/>
            <p:cNvSpPr>
              <a:spLocks/>
            </p:cNvSpPr>
            <p:nvPr/>
          </p:nvSpPr>
          <p:spPr bwMode="auto">
            <a:xfrm>
              <a:off x="1610" y="1744"/>
              <a:ext cx="22" cy="26"/>
            </a:xfrm>
            <a:custGeom>
              <a:avLst/>
              <a:gdLst>
                <a:gd name="T0" fmla="*/ 22 w 22"/>
                <a:gd name="T1" fmla="*/ 0 h 26"/>
                <a:gd name="T2" fmla="*/ 4 w 22"/>
                <a:gd name="T3" fmla="*/ 8 h 26"/>
                <a:gd name="T4" fmla="*/ 0 w 22"/>
                <a:gd name="T5" fmla="*/ 26 h 26"/>
                <a:gd name="T6" fmla="*/ 22 w 22"/>
                <a:gd name="T7" fmla="*/ 26 h 26"/>
                <a:gd name="T8" fmla="*/ 22 w 22"/>
                <a:gd name="T9" fmla="*/ 0 h 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 h="26">
                  <a:moveTo>
                    <a:pt x="22" y="0"/>
                  </a:moveTo>
                  <a:lnTo>
                    <a:pt x="4" y="8"/>
                  </a:lnTo>
                  <a:lnTo>
                    <a:pt x="0" y="26"/>
                  </a:lnTo>
                  <a:lnTo>
                    <a:pt x="22" y="26"/>
                  </a:lnTo>
                  <a:lnTo>
                    <a:pt x="22" y="0"/>
                  </a:lnTo>
                  <a:close/>
                </a:path>
              </a:pathLst>
            </a:custGeom>
            <a:solidFill>
              <a:srgbClr val="FFFAE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6575" name="Freeform 28"/>
            <p:cNvSpPr>
              <a:spLocks/>
            </p:cNvSpPr>
            <p:nvPr/>
          </p:nvSpPr>
          <p:spPr bwMode="auto">
            <a:xfrm>
              <a:off x="1608" y="1936"/>
              <a:ext cx="58" cy="162"/>
            </a:xfrm>
            <a:custGeom>
              <a:avLst/>
              <a:gdLst>
                <a:gd name="T0" fmla="*/ 12 w 58"/>
                <a:gd name="T1" fmla="*/ 24 h 162"/>
                <a:gd name="T2" fmla="*/ 0 w 58"/>
                <a:gd name="T3" fmla="*/ 44 h 162"/>
                <a:gd name="T4" fmla="*/ 0 w 58"/>
                <a:gd name="T5" fmla="*/ 90 h 162"/>
                <a:gd name="T6" fmla="*/ 12 w 58"/>
                <a:gd name="T7" fmla="*/ 110 h 162"/>
                <a:gd name="T8" fmla="*/ 58 w 58"/>
                <a:gd name="T9" fmla="*/ 162 h 162"/>
                <a:gd name="T10" fmla="*/ 34 w 58"/>
                <a:gd name="T11" fmla="*/ 118 h 162"/>
                <a:gd name="T12" fmla="*/ 6 w 58"/>
                <a:gd name="T13" fmla="*/ 72 h 162"/>
                <a:gd name="T14" fmla="*/ 20 w 58"/>
                <a:gd name="T15" fmla="*/ 54 h 162"/>
                <a:gd name="T16" fmla="*/ 34 w 58"/>
                <a:gd name="T17" fmla="*/ 72 h 162"/>
                <a:gd name="T18" fmla="*/ 54 w 58"/>
                <a:gd name="T19" fmla="*/ 82 h 162"/>
                <a:gd name="T20" fmla="*/ 40 w 58"/>
                <a:gd name="T21" fmla="*/ 52 h 162"/>
                <a:gd name="T22" fmla="*/ 46 w 58"/>
                <a:gd name="T23" fmla="*/ 0 h 162"/>
                <a:gd name="T24" fmla="*/ 34 w 58"/>
                <a:gd name="T25" fmla="*/ 40 h 162"/>
                <a:gd name="T26" fmla="*/ 12 w 58"/>
                <a:gd name="T27" fmla="*/ 24 h 16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58" h="162">
                  <a:moveTo>
                    <a:pt x="12" y="24"/>
                  </a:moveTo>
                  <a:lnTo>
                    <a:pt x="0" y="44"/>
                  </a:lnTo>
                  <a:lnTo>
                    <a:pt x="0" y="90"/>
                  </a:lnTo>
                  <a:lnTo>
                    <a:pt x="12" y="110"/>
                  </a:lnTo>
                  <a:lnTo>
                    <a:pt x="58" y="162"/>
                  </a:lnTo>
                  <a:lnTo>
                    <a:pt x="34" y="118"/>
                  </a:lnTo>
                  <a:lnTo>
                    <a:pt x="6" y="72"/>
                  </a:lnTo>
                  <a:lnTo>
                    <a:pt x="20" y="54"/>
                  </a:lnTo>
                  <a:lnTo>
                    <a:pt x="34" y="72"/>
                  </a:lnTo>
                  <a:lnTo>
                    <a:pt x="54" y="82"/>
                  </a:lnTo>
                  <a:lnTo>
                    <a:pt x="40" y="52"/>
                  </a:lnTo>
                  <a:lnTo>
                    <a:pt x="46" y="0"/>
                  </a:lnTo>
                  <a:lnTo>
                    <a:pt x="34" y="40"/>
                  </a:lnTo>
                  <a:lnTo>
                    <a:pt x="12" y="24"/>
                  </a:lnTo>
                  <a:close/>
                </a:path>
              </a:pathLst>
            </a:custGeom>
            <a:solidFill>
              <a:srgbClr val="7C808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6576" name="Freeform 29"/>
            <p:cNvSpPr>
              <a:spLocks/>
            </p:cNvSpPr>
            <p:nvPr/>
          </p:nvSpPr>
          <p:spPr bwMode="auto">
            <a:xfrm>
              <a:off x="1484" y="2050"/>
              <a:ext cx="78" cy="34"/>
            </a:xfrm>
            <a:custGeom>
              <a:avLst/>
              <a:gdLst>
                <a:gd name="T0" fmla="*/ 0 w 78"/>
                <a:gd name="T1" fmla="*/ 10 h 34"/>
                <a:gd name="T2" fmla="*/ 40 w 78"/>
                <a:gd name="T3" fmla="*/ 0 h 34"/>
                <a:gd name="T4" fmla="*/ 68 w 78"/>
                <a:gd name="T5" fmla="*/ 10 h 34"/>
                <a:gd name="T6" fmla="*/ 78 w 78"/>
                <a:gd name="T7" fmla="*/ 34 h 34"/>
                <a:gd name="T8" fmla="*/ 34 w 78"/>
                <a:gd name="T9" fmla="*/ 14 h 34"/>
                <a:gd name="T10" fmla="*/ 0 w 78"/>
                <a:gd name="T11" fmla="*/ 10 h 3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8" h="34">
                  <a:moveTo>
                    <a:pt x="0" y="10"/>
                  </a:moveTo>
                  <a:lnTo>
                    <a:pt x="40" y="0"/>
                  </a:lnTo>
                  <a:lnTo>
                    <a:pt x="68" y="10"/>
                  </a:lnTo>
                  <a:lnTo>
                    <a:pt x="78" y="34"/>
                  </a:lnTo>
                  <a:lnTo>
                    <a:pt x="34" y="14"/>
                  </a:lnTo>
                  <a:lnTo>
                    <a:pt x="0" y="10"/>
                  </a:lnTo>
                  <a:close/>
                </a:path>
              </a:pathLst>
            </a:custGeom>
            <a:solidFill>
              <a:srgbClr val="B8B8B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6577" name="Freeform 30"/>
            <p:cNvSpPr>
              <a:spLocks/>
            </p:cNvSpPr>
            <p:nvPr/>
          </p:nvSpPr>
          <p:spPr bwMode="auto">
            <a:xfrm>
              <a:off x="1330" y="2070"/>
              <a:ext cx="348" cy="394"/>
            </a:xfrm>
            <a:custGeom>
              <a:avLst/>
              <a:gdLst>
                <a:gd name="T0" fmla="*/ 36 w 348"/>
                <a:gd name="T1" fmla="*/ 28 h 394"/>
                <a:gd name="T2" fmla="*/ 116 w 348"/>
                <a:gd name="T3" fmla="*/ 0 h 394"/>
                <a:gd name="T4" fmla="*/ 136 w 348"/>
                <a:gd name="T5" fmla="*/ 6 h 394"/>
                <a:gd name="T6" fmla="*/ 188 w 348"/>
                <a:gd name="T7" fmla="*/ 28 h 394"/>
                <a:gd name="T8" fmla="*/ 222 w 348"/>
                <a:gd name="T9" fmla="*/ 42 h 394"/>
                <a:gd name="T10" fmla="*/ 160 w 348"/>
                <a:gd name="T11" fmla="*/ 28 h 394"/>
                <a:gd name="T12" fmla="*/ 120 w 348"/>
                <a:gd name="T13" fmla="*/ 24 h 394"/>
                <a:gd name="T14" fmla="*/ 102 w 348"/>
                <a:gd name="T15" fmla="*/ 28 h 394"/>
                <a:gd name="T16" fmla="*/ 108 w 348"/>
                <a:gd name="T17" fmla="*/ 56 h 394"/>
                <a:gd name="T18" fmla="*/ 144 w 348"/>
                <a:gd name="T19" fmla="*/ 76 h 394"/>
                <a:gd name="T20" fmla="*/ 174 w 348"/>
                <a:gd name="T21" fmla="*/ 94 h 394"/>
                <a:gd name="T22" fmla="*/ 240 w 348"/>
                <a:gd name="T23" fmla="*/ 118 h 394"/>
                <a:gd name="T24" fmla="*/ 280 w 348"/>
                <a:gd name="T25" fmla="*/ 152 h 394"/>
                <a:gd name="T26" fmla="*/ 290 w 348"/>
                <a:gd name="T27" fmla="*/ 176 h 394"/>
                <a:gd name="T28" fmla="*/ 318 w 348"/>
                <a:gd name="T29" fmla="*/ 210 h 394"/>
                <a:gd name="T30" fmla="*/ 270 w 348"/>
                <a:gd name="T31" fmla="*/ 186 h 394"/>
                <a:gd name="T32" fmla="*/ 228 w 348"/>
                <a:gd name="T33" fmla="*/ 138 h 394"/>
                <a:gd name="T34" fmla="*/ 202 w 348"/>
                <a:gd name="T35" fmla="*/ 124 h 394"/>
                <a:gd name="T36" fmla="*/ 218 w 348"/>
                <a:gd name="T37" fmla="*/ 144 h 394"/>
                <a:gd name="T38" fmla="*/ 240 w 348"/>
                <a:gd name="T39" fmla="*/ 170 h 394"/>
                <a:gd name="T40" fmla="*/ 202 w 348"/>
                <a:gd name="T41" fmla="*/ 148 h 394"/>
                <a:gd name="T42" fmla="*/ 170 w 348"/>
                <a:gd name="T43" fmla="*/ 124 h 394"/>
                <a:gd name="T44" fmla="*/ 174 w 348"/>
                <a:gd name="T45" fmla="*/ 144 h 394"/>
                <a:gd name="T46" fmla="*/ 216 w 348"/>
                <a:gd name="T47" fmla="*/ 180 h 394"/>
                <a:gd name="T48" fmla="*/ 264 w 348"/>
                <a:gd name="T49" fmla="*/ 228 h 394"/>
                <a:gd name="T50" fmla="*/ 300 w 348"/>
                <a:gd name="T51" fmla="*/ 292 h 394"/>
                <a:gd name="T52" fmla="*/ 318 w 348"/>
                <a:gd name="T53" fmla="*/ 328 h 394"/>
                <a:gd name="T54" fmla="*/ 318 w 348"/>
                <a:gd name="T55" fmla="*/ 300 h 394"/>
                <a:gd name="T56" fmla="*/ 336 w 348"/>
                <a:gd name="T57" fmla="*/ 310 h 394"/>
                <a:gd name="T58" fmla="*/ 348 w 348"/>
                <a:gd name="T59" fmla="*/ 394 h 394"/>
                <a:gd name="T60" fmla="*/ 314 w 348"/>
                <a:gd name="T61" fmla="*/ 392 h 394"/>
                <a:gd name="T62" fmla="*/ 298 w 348"/>
                <a:gd name="T63" fmla="*/ 342 h 394"/>
                <a:gd name="T64" fmla="*/ 266 w 348"/>
                <a:gd name="T65" fmla="*/ 292 h 394"/>
                <a:gd name="T66" fmla="*/ 232 w 348"/>
                <a:gd name="T67" fmla="*/ 248 h 394"/>
                <a:gd name="T68" fmla="*/ 174 w 348"/>
                <a:gd name="T69" fmla="*/ 170 h 394"/>
                <a:gd name="T70" fmla="*/ 192 w 348"/>
                <a:gd name="T71" fmla="*/ 204 h 394"/>
                <a:gd name="T72" fmla="*/ 240 w 348"/>
                <a:gd name="T73" fmla="*/ 272 h 394"/>
                <a:gd name="T74" fmla="*/ 270 w 348"/>
                <a:gd name="T75" fmla="*/ 324 h 394"/>
                <a:gd name="T76" fmla="*/ 288 w 348"/>
                <a:gd name="T77" fmla="*/ 394 h 394"/>
                <a:gd name="T78" fmla="*/ 264 w 348"/>
                <a:gd name="T79" fmla="*/ 394 h 394"/>
                <a:gd name="T80" fmla="*/ 246 w 348"/>
                <a:gd name="T81" fmla="*/ 344 h 394"/>
                <a:gd name="T82" fmla="*/ 228 w 348"/>
                <a:gd name="T83" fmla="*/ 296 h 394"/>
                <a:gd name="T84" fmla="*/ 184 w 348"/>
                <a:gd name="T85" fmla="*/ 266 h 394"/>
                <a:gd name="T86" fmla="*/ 194 w 348"/>
                <a:gd name="T87" fmla="*/ 300 h 394"/>
                <a:gd name="T88" fmla="*/ 242 w 348"/>
                <a:gd name="T89" fmla="*/ 392 h 394"/>
                <a:gd name="T90" fmla="*/ 196 w 348"/>
                <a:gd name="T91" fmla="*/ 392 h 394"/>
                <a:gd name="T92" fmla="*/ 160 w 348"/>
                <a:gd name="T93" fmla="*/ 324 h 394"/>
                <a:gd name="T94" fmla="*/ 144 w 348"/>
                <a:gd name="T95" fmla="*/ 258 h 394"/>
                <a:gd name="T96" fmla="*/ 126 w 348"/>
                <a:gd name="T97" fmla="*/ 194 h 394"/>
                <a:gd name="T98" fmla="*/ 102 w 348"/>
                <a:gd name="T99" fmla="*/ 142 h 394"/>
                <a:gd name="T100" fmla="*/ 48 w 348"/>
                <a:gd name="T101" fmla="*/ 94 h 394"/>
                <a:gd name="T102" fmla="*/ 92 w 348"/>
                <a:gd name="T103" fmla="*/ 110 h 394"/>
                <a:gd name="T104" fmla="*/ 122 w 348"/>
                <a:gd name="T105" fmla="*/ 148 h 394"/>
                <a:gd name="T106" fmla="*/ 146 w 348"/>
                <a:gd name="T107" fmla="*/ 182 h 394"/>
                <a:gd name="T108" fmla="*/ 134 w 348"/>
                <a:gd name="T109" fmla="*/ 144 h 394"/>
                <a:gd name="T110" fmla="*/ 126 w 348"/>
                <a:gd name="T111" fmla="*/ 106 h 394"/>
                <a:gd name="T112" fmla="*/ 68 w 348"/>
                <a:gd name="T113" fmla="*/ 62 h 394"/>
                <a:gd name="T114" fmla="*/ 0 w 348"/>
                <a:gd name="T115" fmla="*/ 38 h 394"/>
                <a:gd name="T116" fmla="*/ 10 w 348"/>
                <a:gd name="T117" fmla="*/ 10 h 394"/>
                <a:gd name="T118" fmla="*/ 20 w 348"/>
                <a:gd name="T119" fmla="*/ 0 h 394"/>
                <a:gd name="T120" fmla="*/ 36 w 348"/>
                <a:gd name="T121" fmla="*/ 28 h 394"/>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348" h="394">
                  <a:moveTo>
                    <a:pt x="36" y="28"/>
                  </a:moveTo>
                  <a:lnTo>
                    <a:pt x="116" y="0"/>
                  </a:lnTo>
                  <a:lnTo>
                    <a:pt x="136" y="6"/>
                  </a:lnTo>
                  <a:lnTo>
                    <a:pt x="188" y="28"/>
                  </a:lnTo>
                  <a:lnTo>
                    <a:pt x="222" y="42"/>
                  </a:lnTo>
                  <a:lnTo>
                    <a:pt x="160" y="28"/>
                  </a:lnTo>
                  <a:lnTo>
                    <a:pt x="120" y="24"/>
                  </a:lnTo>
                  <a:lnTo>
                    <a:pt x="102" y="28"/>
                  </a:lnTo>
                  <a:lnTo>
                    <a:pt x="108" y="56"/>
                  </a:lnTo>
                  <a:lnTo>
                    <a:pt x="144" y="76"/>
                  </a:lnTo>
                  <a:lnTo>
                    <a:pt x="174" y="94"/>
                  </a:lnTo>
                  <a:lnTo>
                    <a:pt x="240" y="118"/>
                  </a:lnTo>
                  <a:lnTo>
                    <a:pt x="280" y="152"/>
                  </a:lnTo>
                  <a:lnTo>
                    <a:pt x="290" y="176"/>
                  </a:lnTo>
                  <a:lnTo>
                    <a:pt x="318" y="210"/>
                  </a:lnTo>
                  <a:lnTo>
                    <a:pt x="270" y="186"/>
                  </a:lnTo>
                  <a:lnTo>
                    <a:pt x="228" y="138"/>
                  </a:lnTo>
                  <a:lnTo>
                    <a:pt x="202" y="124"/>
                  </a:lnTo>
                  <a:lnTo>
                    <a:pt x="218" y="144"/>
                  </a:lnTo>
                  <a:lnTo>
                    <a:pt x="240" y="170"/>
                  </a:lnTo>
                  <a:lnTo>
                    <a:pt x="202" y="148"/>
                  </a:lnTo>
                  <a:lnTo>
                    <a:pt x="170" y="124"/>
                  </a:lnTo>
                  <a:lnTo>
                    <a:pt x="174" y="144"/>
                  </a:lnTo>
                  <a:lnTo>
                    <a:pt x="216" y="180"/>
                  </a:lnTo>
                  <a:lnTo>
                    <a:pt x="264" y="228"/>
                  </a:lnTo>
                  <a:lnTo>
                    <a:pt x="300" y="292"/>
                  </a:lnTo>
                  <a:lnTo>
                    <a:pt x="318" y="328"/>
                  </a:lnTo>
                  <a:lnTo>
                    <a:pt x="318" y="300"/>
                  </a:lnTo>
                  <a:lnTo>
                    <a:pt x="336" y="310"/>
                  </a:lnTo>
                  <a:lnTo>
                    <a:pt x="348" y="394"/>
                  </a:lnTo>
                  <a:lnTo>
                    <a:pt x="314" y="392"/>
                  </a:lnTo>
                  <a:lnTo>
                    <a:pt x="298" y="342"/>
                  </a:lnTo>
                  <a:lnTo>
                    <a:pt x="266" y="292"/>
                  </a:lnTo>
                  <a:lnTo>
                    <a:pt x="232" y="248"/>
                  </a:lnTo>
                  <a:lnTo>
                    <a:pt x="174" y="170"/>
                  </a:lnTo>
                  <a:lnTo>
                    <a:pt x="192" y="204"/>
                  </a:lnTo>
                  <a:lnTo>
                    <a:pt x="240" y="272"/>
                  </a:lnTo>
                  <a:lnTo>
                    <a:pt x="270" y="324"/>
                  </a:lnTo>
                  <a:lnTo>
                    <a:pt x="288" y="394"/>
                  </a:lnTo>
                  <a:lnTo>
                    <a:pt x="264" y="394"/>
                  </a:lnTo>
                  <a:lnTo>
                    <a:pt x="246" y="344"/>
                  </a:lnTo>
                  <a:lnTo>
                    <a:pt x="228" y="296"/>
                  </a:lnTo>
                  <a:lnTo>
                    <a:pt x="184" y="266"/>
                  </a:lnTo>
                  <a:lnTo>
                    <a:pt x="194" y="300"/>
                  </a:lnTo>
                  <a:lnTo>
                    <a:pt x="242" y="392"/>
                  </a:lnTo>
                  <a:lnTo>
                    <a:pt x="196" y="392"/>
                  </a:lnTo>
                  <a:lnTo>
                    <a:pt x="160" y="324"/>
                  </a:lnTo>
                  <a:lnTo>
                    <a:pt x="144" y="258"/>
                  </a:lnTo>
                  <a:lnTo>
                    <a:pt x="126" y="194"/>
                  </a:lnTo>
                  <a:lnTo>
                    <a:pt x="102" y="142"/>
                  </a:lnTo>
                  <a:lnTo>
                    <a:pt x="48" y="94"/>
                  </a:lnTo>
                  <a:lnTo>
                    <a:pt x="92" y="110"/>
                  </a:lnTo>
                  <a:lnTo>
                    <a:pt x="122" y="148"/>
                  </a:lnTo>
                  <a:lnTo>
                    <a:pt x="146" y="182"/>
                  </a:lnTo>
                  <a:lnTo>
                    <a:pt x="134" y="144"/>
                  </a:lnTo>
                  <a:lnTo>
                    <a:pt x="126" y="106"/>
                  </a:lnTo>
                  <a:lnTo>
                    <a:pt x="68" y="62"/>
                  </a:lnTo>
                  <a:lnTo>
                    <a:pt x="0" y="38"/>
                  </a:lnTo>
                  <a:lnTo>
                    <a:pt x="10" y="10"/>
                  </a:lnTo>
                  <a:lnTo>
                    <a:pt x="20" y="0"/>
                  </a:lnTo>
                  <a:lnTo>
                    <a:pt x="36" y="28"/>
                  </a:lnTo>
                  <a:close/>
                </a:path>
              </a:pathLst>
            </a:custGeom>
            <a:solidFill>
              <a:srgbClr val="818C9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6578" name="Freeform 31"/>
            <p:cNvSpPr>
              <a:spLocks/>
            </p:cNvSpPr>
            <p:nvPr/>
          </p:nvSpPr>
          <p:spPr bwMode="auto">
            <a:xfrm>
              <a:off x="1610" y="2232"/>
              <a:ext cx="408" cy="232"/>
            </a:xfrm>
            <a:custGeom>
              <a:avLst/>
              <a:gdLst>
                <a:gd name="T0" fmla="*/ 0 w 408"/>
                <a:gd name="T1" fmla="*/ 0 h 232"/>
                <a:gd name="T2" fmla="*/ 20 w 408"/>
                <a:gd name="T3" fmla="*/ 20 h 232"/>
                <a:gd name="T4" fmla="*/ 104 w 408"/>
                <a:gd name="T5" fmla="*/ 48 h 232"/>
                <a:gd name="T6" fmla="*/ 186 w 408"/>
                <a:gd name="T7" fmla="*/ 58 h 232"/>
                <a:gd name="T8" fmla="*/ 264 w 408"/>
                <a:gd name="T9" fmla="*/ 68 h 232"/>
                <a:gd name="T10" fmla="*/ 306 w 408"/>
                <a:gd name="T11" fmla="*/ 92 h 232"/>
                <a:gd name="T12" fmla="*/ 282 w 408"/>
                <a:gd name="T13" fmla="*/ 66 h 232"/>
                <a:gd name="T14" fmla="*/ 236 w 408"/>
                <a:gd name="T15" fmla="*/ 38 h 232"/>
                <a:gd name="T16" fmla="*/ 128 w 408"/>
                <a:gd name="T17" fmla="*/ 14 h 232"/>
                <a:gd name="T18" fmla="*/ 176 w 408"/>
                <a:gd name="T19" fmla="*/ 10 h 232"/>
                <a:gd name="T20" fmla="*/ 268 w 408"/>
                <a:gd name="T21" fmla="*/ 34 h 232"/>
                <a:gd name="T22" fmla="*/ 296 w 408"/>
                <a:gd name="T23" fmla="*/ 58 h 232"/>
                <a:gd name="T24" fmla="*/ 320 w 408"/>
                <a:gd name="T25" fmla="*/ 72 h 232"/>
                <a:gd name="T26" fmla="*/ 404 w 408"/>
                <a:gd name="T27" fmla="*/ 96 h 232"/>
                <a:gd name="T28" fmla="*/ 404 w 408"/>
                <a:gd name="T29" fmla="*/ 114 h 232"/>
                <a:gd name="T30" fmla="*/ 354 w 408"/>
                <a:gd name="T31" fmla="*/ 96 h 232"/>
                <a:gd name="T32" fmla="*/ 364 w 408"/>
                <a:gd name="T33" fmla="*/ 134 h 232"/>
                <a:gd name="T34" fmla="*/ 392 w 408"/>
                <a:gd name="T35" fmla="*/ 158 h 232"/>
                <a:gd name="T36" fmla="*/ 408 w 408"/>
                <a:gd name="T37" fmla="*/ 232 h 232"/>
                <a:gd name="T38" fmla="*/ 380 w 408"/>
                <a:gd name="T39" fmla="*/ 230 h 232"/>
                <a:gd name="T40" fmla="*/ 358 w 408"/>
                <a:gd name="T41" fmla="*/ 172 h 232"/>
                <a:gd name="T42" fmla="*/ 330 w 408"/>
                <a:gd name="T43" fmla="*/ 134 h 232"/>
                <a:gd name="T44" fmla="*/ 322 w 408"/>
                <a:gd name="T45" fmla="*/ 162 h 232"/>
                <a:gd name="T46" fmla="*/ 336 w 408"/>
                <a:gd name="T47" fmla="*/ 194 h 232"/>
                <a:gd name="T48" fmla="*/ 344 w 408"/>
                <a:gd name="T49" fmla="*/ 220 h 232"/>
                <a:gd name="T50" fmla="*/ 316 w 408"/>
                <a:gd name="T51" fmla="*/ 220 h 232"/>
                <a:gd name="T52" fmla="*/ 308 w 408"/>
                <a:gd name="T53" fmla="*/ 186 h 232"/>
                <a:gd name="T54" fmla="*/ 292 w 408"/>
                <a:gd name="T55" fmla="*/ 134 h 232"/>
                <a:gd name="T56" fmla="*/ 248 w 408"/>
                <a:gd name="T57" fmla="*/ 92 h 232"/>
                <a:gd name="T58" fmla="*/ 196 w 408"/>
                <a:gd name="T59" fmla="*/ 76 h 232"/>
                <a:gd name="T60" fmla="*/ 224 w 408"/>
                <a:gd name="T61" fmla="*/ 96 h 232"/>
                <a:gd name="T62" fmla="*/ 244 w 408"/>
                <a:gd name="T63" fmla="*/ 130 h 232"/>
                <a:gd name="T64" fmla="*/ 210 w 408"/>
                <a:gd name="T65" fmla="*/ 114 h 232"/>
                <a:gd name="T66" fmla="*/ 182 w 408"/>
                <a:gd name="T67" fmla="*/ 80 h 232"/>
                <a:gd name="T68" fmla="*/ 152 w 408"/>
                <a:gd name="T69" fmla="*/ 66 h 232"/>
                <a:gd name="T70" fmla="*/ 164 w 408"/>
                <a:gd name="T71" fmla="*/ 92 h 232"/>
                <a:gd name="T72" fmla="*/ 196 w 408"/>
                <a:gd name="T73" fmla="*/ 148 h 232"/>
                <a:gd name="T74" fmla="*/ 162 w 408"/>
                <a:gd name="T75" fmla="*/ 128 h 232"/>
                <a:gd name="T76" fmla="*/ 100 w 408"/>
                <a:gd name="T77" fmla="*/ 86 h 232"/>
                <a:gd name="T78" fmla="*/ 120 w 408"/>
                <a:gd name="T79" fmla="*/ 68 h 232"/>
                <a:gd name="T80" fmla="*/ 82 w 408"/>
                <a:gd name="T81" fmla="*/ 58 h 232"/>
                <a:gd name="T82" fmla="*/ 28 w 408"/>
                <a:gd name="T83" fmla="*/ 32 h 232"/>
                <a:gd name="T84" fmla="*/ 0 w 408"/>
                <a:gd name="T85" fmla="*/ 0 h 23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408" h="232">
                  <a:moveTo>
                    <a:pt x="0" y="0"/>
                  </a:moveTo>
                  <a:lnTo>
                    <a:pt x="20" y="20"/>
                  </a:lnTo>
                  <a:lnTo>
                    <a:pt x="104" y="48"/>
                  </a:lnTo>
                  <a:lnTo>
                    <a:pt x="186" y="58"/>
                  </a:lnTo>
                  <a:lnTo>
                    <a:pt x="264" y="68"/>
                  </a:lnTo>
                  <a:lnTo>
                    <a:pt x="306" y="92"/>
                  </a:lnTo>
                  <a:lnTo>
                    <a:pt x="282" y="66"/>
                  </a:lnTo>
                  <a:lnTo>
                    <a:pt x="236" y="38"/>
                  </a:lnTo>
                  <a:lnTo>
                    <a:pt x="128" y="14"/>
                  </a:lnTo>
                  <a:lnTo>
                    <a:pt x="176" y="10"/>
                  </a:lnTo>
                  <a:lnTo>
                    <a:pt x="268" y="34"/>
                  </a:lnTo>
                  <a:lnTo>
                    <a:pt x="296" y="58"/>
                  </a:lnTo>
                  <a:lnTo>
                    <a:pt x="320" y="72"/>
                  </a:lnTo>
                  <a:lnTo>
                    <a:pt x="404" y="96"/>
                  </a:lnTo>
                  <a:lnTo>
                    <a:pt x="404" y="114"/>
                  </a:lnTo>
                  <a:lnTo>
                    <a:pt x="354" y="96"/>
                  </a:lnTo>
                  <a:lnTo>
                    <a:pt x="364" y="134"/>
                  </a:lnTo>
                  <a:lnTo>
                    <a:pt x="392" y="158"/>
                  </a:lnTo>
                  <a:lnTo>
                    <a:pt x="408" y="232"/>
                  </a:lnTo>
                  <a:lnTo>
                    <a:pt x="380" y="230"/>
                  </a:lnTo>
                  <a:lnTo>
                    <a:pt x="358" y="172"/>
                  </a:lnTo>
                  <a:lnTo>
                    <a:pt x="330" y="134"/>
                  </a:lnTo>
                  <a:lnTo>
                    <a:pt x="322" y="162"/>
                  </a:lnTo>
                  <a:lnTo>
                    <a:pt x="336" y="194"/>
                  </a:lnTo>
                  <a:lnTo>
                    <a:pt x="344" y="220"/>
                  </a:lnTo>
                  <a:lnTo>
                    <a:pt x="316" y="220"/>
                  </a:lnTo>
                  <a:lnTo>
                    <a:pt x="308" y="186"/>
                  </a:lnTo>
                  <a:lnTo>
                    <a:pt x="292" y="134"/>
                  </a:lnTo>
                  <a:lnTo>
                    <a:pt x="248" y="92"/>
                  </a:lnTo>
                  <a:lnTo>
                    <a:pt x="196" y="76"/>
                  </a:lnTo>
                  <a:lnTo>
                    <a:pt x="224" y="96"/>
                  </a:lnTo>
                  <a:lnTo>
                    <a:pt x="244" y="130"/>
                  </a:lnTo>
                  <a:lnTo>
                    <a:pt x="210" y="114"/>
                  </a:lnTo>
                  <a:lnTo>
                    <a:pt x="182" y="80"/>
                  </a:lnTo>
                  <a:lnTo>
                    <a:pt x="152" y="66"/>
                  </a:lnTo>
                  <a:lnTo>
                    <a:pt x="164" y="92"/>
                  </a:lnTo>
                  <a:lnTo>
                    <a:pt x="196" y="148"/>
                  </a:lnTo>
                  <a:lnTo>
                    <a:pt x="162" y="128"/>
                  </a:lnTo>
                  <a:lnTo>
                    <a:pt x="100" y="86"/>
                  </a:lnTo>
                  <a:lnTo>
                    <a:pt x="120" y="68"/>
                  </a:lnTo>
                  <a:lnTo>
                    <a:pt x="82" y="58"/>
                  </a:lnTo>
                  <a:lnTo>
                    <a:pt x="28" y="32"/>
                  </a:lnTo>
                  <a:lnTo>
                    <a:pt x="0" y="0"/>
                  </a:lnTo>
                  <a:close/>
                </a:path>
              </a:pathLst>
            </a:custGeom>
            <a:solidFill>
              <a:srgbClr val="7C808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6579" name="Freeform 32"/>
            <p:cNvSpPr>
              <a:spLocks/>
            </p:cNvSpPr>
            <p:nvPr/>
          </p:nvSpPr>
          <p:spPr bwMode="auto">
            <a:xfrm>
              <a:off x="1614" y="2198"/>
              <a:ext cx="44" cy="28"/>
            </a:xfrm>
            <a:custGeom>
              <a:avLst/>
              <a:gdLst>
                <a:gd name="T0" fmla="*/ 0 w 44"/>
                <a:gd name="T1" fmla="*/ 0 h 28"/>
                <a:gd name="T2" fmla="*/ 34 w 44"/>
                <a:gd name="T3" fmla="*/ 6 h 28"/>
                <a:gd name="T4" fmla="*/ 44 w 44"/>
                <a:gd name="T5" fmla="*/ 28 h 28"/>
                <a:gd name="T6" fmla="*/ 16 w 44"/>
                <a:gd name="T7" fmla="*/ 20 h 28"/>
                <a:gd name="T8" fmla="*/ 0 w 44"/>
                <a:gd name="T9" fmla="*/ 0 h 2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4" h="28">
                  <a:moveTo>
                    <a:pt x="0" y="0"/>
                  </a:moveTo>
                  <a:lnTo>
                    <a:pt x="34" y="6"/>
                  </a:lnTo>
                  <a:lnTo>
                    <a:pt x="44" y="28"/>
                  </a:lnTo>
                  <a:lnTo>
                    <a:pt x="16" y="20"/>
                  </a:lnTo>
                  <a:lnTo>
                    <a:pt x="0" y="0"/>
                  </a:lnTo>
                  <a:close/>
                </a:path>
              </a:pathLst>
            </a:custGeom>
            <a:solidFill>
              <a:srgbClr val="7C808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6580" name="Freeform 33"/>
            <p:cNvSpPr>
              <a:spLocks/>
            </p:cNvSpPr>
            <p:nvPr/>
          </p:nvSpPr>
          <p:spPr bwMode="auto">
            <a:xfrm>
              <a:off x="1686" y="2218"/>
              <a:ext cx="72" cy="52"/>
            </a:xfrm>
            <a:custGeom>
              <a:avLst/>
              <a:gdLst>
                <a:gd name="T0" fmla="*/ 0 w 72"/>
                <a:gd name="T1" fmla="*/ 0 h 52"/>
                <a:gd name="T2" fmla="*/ 28 w 72"/>
                <a:gd name="T3" fmla="*/ 8 h 52"/>
                <a:gd name="T4" fmla="*/ 52 w 72"/>
                <a:gd name="T5" fmla="*/ 34 h 52"/>
                <a:gd name="T6" fmla="*/ 72 w 72"/>
                <a:gd name="T7" fmla="*/ 52 h 52"/>
                <a:gd name="T8" fmla="*/ 30 w 72"/>
                <a:gd name="T9" fmla="*/ 48 h 52"/>
                <a:gd name="T10" fmla="*/ 14 w 72"/>
                <a:gd name="T11" fmla="*/ 32 h 52"/>
                <a:gd name="T12" fmla="*/ 0 w 72"/>
                <a:gd name="T13" fmla="*/ 0 h 5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72" h="52">
                  <a:moveTo>
                    <a:pt x="0" y="0"/>
                  </a:moveTo>
                  <a:lnTo>
                    <a:pt x="28" y="8"/>
                  </a:lnTo>
                  <a:lnTo>
                    <a:pt x="52" y="34"/>
                  </a:lnTo>
                  <a:lnTo>
                    <a:pt x="72" y="52"/>
                  </a:lnTo>
                  <a:lnTo>
                    <a:pt x="30" y="48"/>
                  </a:lnTo>
                  <a:lnTo>
                    <a:pt x="14" y="32"/>
                  </a:lnTo>
                  <a:lnTo>
                    <a:pt x="0" y="0"/>
                  </a:lnTo>
                  <a:close/>
                </a:path>
              </a:pathLst>
            </a:custGeom>
            <a:solidFill>
              <a:srgbClr val="7C808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6581" name="Freeform 34"/>
            <p:cNvSpPr>
              <a:spLocks/>
            </p:cNvSpPr>
            <p:nvPr/>
          </p:nvSpPr>
          <p:spPr bwMode="auto">
            <a:xfrm>
              <a:off x="1466" y="2100"/>
              <a:ext cx="244" cy="104"/>
            </a:xfrm>
            <a:custGeom>
              <a:avLst/>
              <a:gdLst>
                <a:gd name="T0" fmla="*/ 34 w 244"/>
                <a:gd name="T1" fmla="*/ 18 h 104"/>
                <a:gd name="T2" fmla="*/ 148 w 244"/>
                <a:gd name="T3" fmla="*/ 26 h 104"/>
                <a:gd name="T4" fmla="*/ 206 w 244"/>
                <a:gd name="T5" fmla="*/ 26 h 104"/>
                <a:gd name="T6" fmla="*/ 226 w 244"/>
                <a:gd name="T7" fmla="*/ 50 h 104"/>
                <a:gd name="T8" fmla="*/ 196 w 244"/>
                <a:gd name="T9" fmla="*/ 42 h 104"/>
                <a:gd name="T10" fmla="*/ 128 w 244"/>
                <a:gd name="T11" fmla="*/ 22 h 104"/>
                <a:gd name="T12" fmla="*/ 148 w 244"/>
                <a:gd name="T13" fmla="*/ 36 h 104"/>
                <a:gd name="T14" fmla="*/ 176 w 244"/>
                <a:gd name="T15" fmla="*/ 56 h 104"/>
                <a:gd name="T16" fmla="*/ 158 w 244"/>
                <a:gd name="T17" fmla="*/ 64 h 104"/>
                <a:gd name="T18" fmla="*/ 128 w 244"/>
                <a:gd name="T19" fmla="*/ 36 h 104"/>
                <a:gd name="T20" fmla="*/ 92 w 244"/>
                <a:gd name="T21" fmla="*/ 36 h 104"/>
                <a:gd name="T22" fmla="*/ 110 w 244"/>
                <a:gd name="T23" fmla="*/ 50 h 104"/>
                <a:gd name="T24" fmla="*/ 162 w 244"/>
                <a:gd name="T25" fmla="*/ 74 h 104"/>
                <a:gd name="T26" fmla="*/ 206 w 244"/>
                <a:gd name="T27" fmla="*/ 84 h 104"/>
                <a:gd name="T28" fmla="*/ 244 w 244"/>
                <a:gd name="T29" fmla="*/ 104 h 104"/>
                <a:gd name="T30" fmla="*/ 188 w 244"/>
                <a:gd name="T31" fmla="*/ 94 h 104"/>
                <a:gd name="T32" fmla="*/ 128 w 244"/>
                <a:gd name="T33" fmla="*/ 80 h 104"/>
                <a:gd name="T34" fmla="*/ 92 w 244"/>
                <a:gd name="T35" fmla="*/ 50 h 104"/>
                <a:gd name="T36" fmla="*/ 62 w 244"/>
                <a:gd name="T37" fmla="*/ 26 h 104"/>
                <a:gd name="T38" fmla="*/ 8 w 244"/>
                <a:gd name="T39" fmla="*/ 18 h 104"/>
                <a:gd name="T40" fmla="*/ 0 w 244"/>
                <a:gd name="T41" fmla="*/ 0 h 104"/>
                <a:gd name="T42" fmla="*/ 24 w 244"/>
                <a:gd name="T43" fmla="*/ 0 h 104"/>
                <a:gd name="T44" fmla="*/ 34 w 244"/>
                <a:gd name="T45" fmla="*/ 18 h 10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44" h="104">
                  <a:moveTo>
                    <a:pt x="34" y="18"/>
                  </a:moveTo>
                  <a:lnTo>
                    <a:pt x="148" y="26"/>
                  </a:lnTo>
                  <a:lnTo>
                    <a:pt x="206" y="26"/>
                  </a:lnTo>
                  <a:lnTo>
                    <a:pt x="226" y="50"/>
                  </a:lnTo>
                  <a:lnTo>
                    <a:pt x="196" y="42"/>
                  </a:lnTo>
                  <a:lnTo>
                    <a:pt x="128" y="22"/>
                  </a:lnTo>
                  <a:lnTo>
                    <a:pt x="148" y="36"/>
                  </a:lnTo>
                  <a:lnTo>
                    <a:pt x="176" y="56"/>
                  </a:lnTo>
                  <a:lnTo>
                    <a:pt x="158" y="64"/>
                  </a:lnTo>
                  <a:lnTo>
                    <a:pt x="128" y="36"/>
                  </a:lnTo>
                  <a:lnTo>
                    <a:pt x="92" y="36"/>
                  </a:lnTo>
                  <a:lnTo>
                    <a:pt x="110" y="50"/>
                  </a:lnTo>
                  <a:lnTo>
                    <a:pt x="162" y="74"/>
                  </a:lnTo>
                  <a:lnTo>
                    <a:pt x="206" y="84"/>
                  </a:lnTo>
                  <a:lnTo>
                    <a:pt x="244" y="104"/>
                  </a:lnTo>
                  <a:lnTo>
                    <a:pt x="188" y="94"/>
                  </a:lnTo>
                  <a:lnTo>
                    <a:pt x="128" y="80"/>
                  </a:lnTo>
                  <a:lnTo>
                    <a:pt x="92" y="50"/>
                  </a:lnTo>
                  <a:lnTo>
                    <a:pt x="62" y="26"/>
                  </a:lnTo>
                  <a:lnTo>
                    <a:pt x="8" y="18"/>
                  </a:lnTo>
                  <a:lnTo>
                    <a:pt x="0" y="0"/>
                  </a:lnTo>
                  <a:lnTo>
                    <a:pt x="24" y="0"/>
                  </a:lnTo>
                  <a:lnTo>
                    <a:pt x="34" y="18"/>
                  </a:lnTo>
                  <a:close/>
                </a:path>
              </a:pathLst>
            </a:custGeom>
            <a:solidFill>
              <a:srgbClr val="7C808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6582" name="Freeform 35"/>
            <p:cNvSpPr>
              <a:spLocks/>
            </p:cNvSpPr>
            <p:nvPr/>
          </p:nvSpPr>
          <p:spPr bwMode="auto">
            <a:xfrm>
              <a:off x="1744" y="2164"/>
              <a:ext cx="274" cy="120"/>
            </a:xfrm>
            <a:custGeom>
              <a:avLst/>
              <a:gdLst>
                <a:gd name="T0" fmla="*/ 0 w 274"/>
                <a:gd name="T1" fmla="*/ 0 h 120"/>
                <a:gd name="T2" fmla="*/ 52 w 274"/>
                <a:gd name="T3" fmla="*/ 0 h 120"/>
                <a:gd name="T4" fmla="*/ 114 w 274"/>
                <a:gd name="T5" fmla="*/ 10 h 120"/>
                <a:gd name="T6" fmla="*/ 168 w 274"/>
                <a:gd name="T7" fmla="*/ 40 h 120"/>
                <a:gd name="T8" fmla="*/ 274 w 274"/>
                <a:gd name="T9" fmla="*/ 78 h 120"/>
                <a:gd name="T10" fmla="*/ 274 w 274"/>
                <a:gd name="T11" fmla="*/ 114 h 120"/>
                <a:gd name="T12" fmla="*/ 244 w 274"/>
                <a:gd name="T13" fmla="*/ 106 h 120"/>
                <a:gd name="T14" fmla="*/ 210 w 274"/>
                <a:gd name="T15" fmla="*/ 88 h 120"/>
                <a:gd name="T16" fmla="*/ 250 w 274"/>
                <a:gd name="T17" fmla="*/ 120 h 120"/>
                <a:gd name="T18" fmla="*/ 178 w 274"/>
                <a:gd name="T19" fmla="*/ 114 h 120"/>
                <a:gd name="T20" fmla="*/ 138 w 274"/>
                <a:gd name="T21" fmla="*/ 82 h 120"/>
                <a:gd name="T22" fmla="*/ 186 w 274"/>
                <a:gd name="T23" fmla="*/ 82 h 120"/>
                <a:gd name="T24" fmla="*/ 152 w 274"/>
                <a:gd name="T25" fmla="*/ 54 h 120"/>
                <a:gd name="T26" fmla="*/ 82 w 274"/>
                <a:gd name="T27" fmla="*/ 20 h 120"/>
                <a:gd name="T28" fmla="*/ 28 w 274"/>
                <a:gd name="T29" fmla="*/ 20 h 120"/>
                <a:gd name="T30" fmla="*/ 28 w 274"/>
                <a:gd name="T31" fmla="*/ 20 h 120"/>
                <a:gd name="T32" fmla="*/ 14 w 274"/>
                <a:gd name="T33" fmla="*/ 10 h 120"/>
                <a:gd name="T34" fmla="*/ 6 w 274"/>
                <a:gd name="T35" fmla="*/ 2 h 120"/>
                <a:gd name="T36" fmla="*/ 0 w 274"/>
                <a:gd name="T37" fmla="*/ 0 h 120"/>
                <a:gd name="T38" fmla="*/ 0 w 274"/>
                <a:gd name="T39" fmla="*/ 0 h 12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274" h="120">
                  <a:moveTo>
                    <a:pt x="0" y="0"/>
                  </a:moveTo>
                  <a:lnTo>
                    <a:pt x="52" y="0"/>
                  </a:lnTo>
                  <a:lnTo>
                    <a:pt x="114" y="10"/>
                  </a:lnTo>
                  <a:lnTo>
                    <a:pt x="168" y="40"/>
                  </a:lnTo>
                  <a:lnTo>
                    <a:pt x="274" y="78"/>
                  </a:lnTo>
                  <a:lnTo>
                    <a:pt x="274" y="114"/>
                  </a:lnTo>
                  <a:lnTo>
                    <a:pt x="244" y="106"/>
                  </a:lnTo>
                  <a:lnTo>
                    <a:pt x="210" y="88"/>
                  </a:lnTo>
                  <a:lnTo>
                    <a:pt x="250" y="120"/>
                  </a:lnTo>
                  <a:lnTo>
                    <a:pt x="178" y="114"/>
                  </a:lnTo>
                  <a:lnTo>
                    <a:pt x="138" y="82"/>
                  </a:lnTo>
                  <a:lnTo>
                    <a:pt x="186" y="82"/>
                  </a:lnTo>
                  <a:lnTo>
                    <a:pt x="152" y="54"/>
                  </a:lnTo>
                  <a:lnTo>
                    <a:pt x="82" y="20"/>
                  </a:lnTo>
                  <a:lnTo>
                    <a:pt x="28" y="20"/>
                  </a:lnTo>
                  <a:lnTo>
                    <a:pt x="14" y="10"/>
                  </a:lnTo>
                  <a:lnTo>
                    <a:pt x="6" y="2"/>
                  </a:lnTo>
                  <a:lnTo>
                    <a:pt x="0" y="0"/>
                  </a:lnTo>
                  <a:close/>
                </a:path>
              </a:pathLst>
            </a:custGeom>
            <a:solidFill>
              <a:srgbClr val="7C808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6583" name="Freeform 36"/>
            <p:cNvSpPr>
              <a:spLocks/>
            </p:cNvSpPr>
            <p:nvPr/>
          </p:nvSpPr>
          <p:spPr bwMode="auto">
            <a:xfrm>
              <a:off x="1652" y="2178"/>
              <a:ext cx="140" cy="48"/>
            </a:xfrm>
            <a:custGeom>
              <a:avLst/>
              <a:gdLst>
                <a:gd name="T0" fmla="*/ 30 w 140"/>
                <a:gd name="T1" fmla="*/ 2 h 48"/>
                <a:gd name="T2" fmla="*/ 78 w 140"/>
                <a:gd name="T3" fmla="*/ 12 h 48"/>
                <a:gd name="T4" fmla="*/ 140 w 140"/>
                <a:gd name="T5" fmla="*/ 48 h 48"/>
                <a:gd name="T6" fmla="*/ 96 w 140"/>
                <a:gd name="T7" fmla="*/ 36 h 48"/>
                <a:gd name="T8" fmla="*/ 50 w 140"/>
                <a:gd name="T9" fmla="*/ 26 h 48"/>
                <a:gd name="T10" fmla="*/ 0 w 140"/>
                <a:gd name="T11" fmla="*/ 10 h 48"/>
                <a:gd name="T12" fmla="*/ 0 w 140"/>
                <a:gd name="T13" fmla="*/ 10 h 48"/>
                <a:gd name="T14" fmla="*/ 14 w 140"/>
                <a:gd name="T15" fmla="*/ 4 h 48"/>
                <a:gd name="T16" fmla="*/ 24 w 140"/>
                <a:gd name="T17" fmla="*/ 0 h 48"/>
                <a:gd name="T18" fmla="*/ 28 w 140"/>
                <a:gd name="T19" fmla="*/ 0 h 48"/>
                <a:gd name="T20" fmla="*/ 30 w 140"/>
                <a:gd name="T21" fmla="*/ 2 h 48"/>
                <a:gd name="T22" fmla="*/ 30 w 140"/>
                <a:gd name="T23" fmla="*/ 2 h 4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40" h="48">
                  <a:moveTo>
                    <a:pt x="30" y="2"/>
                  </a:moveTo>
                  <a:lnTo>
                    <a:pt x="78" y="12"/>
                  </a:lnTo>
                  <a:lnTo>
                    <a:pt x="140" y="48"/>
                  </a:lnTo>
                  <a:lnTo>
                    <a:pt x="96" y="36"/>
                  </a:lnTo>
                  <a:lnTo>
                    <a:pt x="50" y="26"/>
                  </a:lnTo>
                  <a:lnTo>
                    <a:pt x="0" y="10"/>
                  </a:lnTo>
                  <a:lnTo>
                    <a:pt x="14" y="4"/>
                  </a:lnTo>
                  <a:lnTo>
                    <a:pt x="24" y="0"/>
                  </a:lnTo>
                  <a:lnTo>
                    <a:pt x="28" y="0"/>
                  </a:lnTo>
                  <a:lnTo>
                    <a:pt x="30" y="2"/>
                  </a:lnTo>
                  <a:close/>
                </a:path>
              </a:pathLst>
            </a:custGeom>
            <a:solidFill>
              <a:srgbClr val="DBDA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6584" name="Freeform 37"/>
            <p:cNvSpPr>
              <a:spLocks/>
            </p:cNvSpPr>
            <p:nvPr/>
          </p:nvSpPr>
          <p:spPr bwMode="auto">
            <a:xfrm>
              <a:off x="1724" y="2228"/>
              <a:ext cx="30" cy="18"/>
            </a:xfrm>
            <a:custGeom>
              <a:avLst/>
              <a:gdLst>
                <a:gd name="T0" fmla="*/ 0 w 30"/>
                <a:gd name="T1" fmla="*/ 0 h 18"/>
                <a:gd name="T2" fmla="*/ 30 w 30"/>
                <a:gd name="T3" fmla="*/ 8 h 18"/>
                <a:gd name="T4" fmla="*/ 14 w 30"/>
                <a:gd name="T5" fmla="*/ 18 h 18"/>
                <a:gd name="T6" fmla="*/ 0 w 30"/>
                <a:gd name="T7" fmla="*/ 0 h 1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0" h="18">
                  <a:moveTo>
                    <a:pt x="0" y="0"/>
                  </a:moveTo>
                  <a:lnTo>
                    <a:pt x="30" y="8"/>
                  </a:lnTo>
                  <a:lnTo>
                    <a:pt x="14" y="18"/>
                  </a:lnTo>
                  <a:lnTo>
                    <a:pt x="0" y="0"/>
                  </a:lnTo>
                  <a:close/>
                </a:path>
              </a:pathLst>
            </a:custGeom>
            <a:solidFill>
              <a:srgbClr val="DBDA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6585" name="Freeform 38"/>
            <p:cNvSpPr>
              <a:spLocks/>
            </p:cNvSpPr>
            <p:nvPr/>
          </p:nvSpPr>
          <p:spPr bwMode="auto">
            <a:xfrm>
              <a:off x="1608" y="2458"/>
              <a:ext cx="34" cy="30"/>
            </a:xfrm>
            <a:custGeom>
              <a:avLst/>
              <a:gdLst>
                <a:gd name="T0" fmla="*/ 14 w 34"/>
                <a:gd name="T1" fmla="*/ 18 h 30"/>
                <a:gd name="T2" fmla="*/ 26 w 34"/>
                <a:gd name="T3" fmla="*/ 30 h 30"/>
                <a:gd name="T4" fmla="*/ 34 w 34"/>
                <a:gd name="T5" fmla="*/ 16 h 30"/>
                <a:gd name="T6" fmla="*/ 0 w 34"/>
                <a:gd name="T7" fmla="*/ 0 h 30"/>
                <a:gd name="T8" fmla="*/ 0 w 34"/>
                <a:gd name="T9" fmla="*/ 0 h 30"/>
                <a:gd name="T10" fmla="*/ 6 w 34"/>
                <a:gd name="T11" fmla="*/ 10 h 30"/>
                <a:gd name="T12" fmla="*/ 10 w 34"/>
                <a:gd name="T13" fmla="*/ 16 h 30"/>
                <a:gd name="T14" fmla="*/ 14 w 34"/>
                <a:gd name="T15" fmla="*/ 18 h 30"/>
                <a:gd name="T16" fmla="*/ 14 w 34"/>
                <a:gd name="T17" fmla="*/ 18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34" h="30">
                  <a:moveTo>
                    <a:pt x="14" y="18"/>
                  </a:moveTo>
                  <a:lnTo>
                    <a:pt x="26" y="30"/>
                  </a:lnTo>
                  <a:lnTo>
                    <a:pt x="34" y="16"/>
                  </a:lnTo>
                  <a:lnTo>
                    <a:pt x="0" y="0"/>
                  </a:lnTo>
                  <a:lnTo>
                    <a:pt x="6" y="10"/>
                  </a:lnTo>
                  <a:lnTo>
                    <a:pt x="10" y="16"/>
                  </a:lnTo>
                  <a:lnTo>
                    <a:pt x="14" y="18"/>
                  </a:lnTo>
                  <a:close/>
                </a:path>
              </a:pathLst>
            </a:custGeom>
            <a:solidFill>
              <a:srgbClr val="DBDA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6586" name="Freeform 39"/>
            <p:cNvSpPr>
              <a:spLocks/>
            </p:cNvSpPr>
            <p:nvPr/>
          </p:nvSpPr>
          <p:spPr bwMode="auto">
            <a:xfrm>
              <a:off x="1286" y="2002"/>
              <a:ext cx="180" cy="172"/>
            </a:xfrm>
            <a:custGeom>
              <a:avLst/>
              <a:gdLst>
                <a:gd name="T0" fmla="*/ 80 w 180"/>
                <a:gd name="T1" fmla="*/ 10 h 172"/>
                <a:gd name="T2" fmla="*/ 0 w 180"/>
                <a:gd name="T3" fmla="*/ 98 h 172"/>
                <a:gd name="T4" fmla="*/ 40 w 180"/>
                <a:gd name="T5" fmla="*/ 106 h 172"/>
                <a:gd name="T6" fmla="*/ 68 w 180"/>
                <a:gd name="T7" fmla="*/ 112 h 172"/>
                <a:gd name="T8" fmla="*/ 142 w 180"/>
                <a:gd name="T9" fmla="*/ 144 h 172"/>
                <a:gd name="T10" fmla="*/ 180 w 180"/>
                <a:gd name="T11" fmla="*/ 172 h 172"/>
                <a:gd name="T12" fmla="*/ 122 w 180"/>
                <a:gd name="T13" fmla="*/ 124 h 172"/>
                <a:gd name="T14" fmla="*/ 98 w 180"/>
                <a:gd name="T15" fmla="*/ 102 h 172"/>
                <a:gd name="T16" fmla="*/ 116 w 180"/>
                <a:gd name="T17" fmla="*/ 98 h 172"/>
                <a:gd name="T18" fmla="*/ 78 w 180"/>
                <a:gd name="T19" fmla="*/ 92 h 172"/>
                <a:gd name="T20" fmla="*/ 54 w 180"/>
                <a:gd name="T21" fmla="*/ 68 h 172"/>
                <a:gd name="T22" fmla="*/ 64 w 180"/>
                <a:gd name="T23" fmla="*/ 48 h 172"/>
                <a:gd name="T24" fmla="*/ 102 w 180"/>
                <a:gd name="T25" fmla="*/ 0 h 172"/>
                <a:gd name="T26" fmla="*/ 80 w 180"/>
                <a:gd name="T27" fmla="*/ 10 h 17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80" h="172">
                  <a:moveTo>
                    <a:pt x="80" y="10"/>
                  </a:moveTo>
                  <a:lnTo>
                    <a:pt x="0" y="98"/>
                  </a:lnTo>
                  <a:lnTo>
                    <a:pt x="40" y="106"/>
                  </a:lnTo>
                  <a:lnTo>
                    <a:pt x="68" y="112"/>
                  </a:lnTo>
                  <a:lnTo>
                    <a:pt x="142" y="144"/>
                  </a:lnTo>
                  <a:lnTo>
                    <a:pt x="180" y="172"/>
                  </a:lnTo>
                  <a:lnTo>
                    <a:pt x="122" y="124"/>
                  </a:lnTo>
                  <a:lnTo>
                    <a:pt x="98" y="102"/>
                  </a:lnTo>
                  <a:lnTo>
                    <a:pt x="116" y="98"/>
                  </a:lnTo>
                  <a:lnTo>
                    <a:pt x="78" y="92"/>
                  </a:lnTo>
                  <a:lnTo>
                    <a:pt x="54" y="68"/>
                  </a:lnTo>
                  <a:lnTo>
                    <a:pt x="64" y="48"/>
                  </a:lnTo>
                  <a:lnTo>
                    <a:pt x="102" y="0"/>
                  </a:lnTo>
                  <a:lnTo>
                    <a:pt x="80" y="10"/>
                  </a:lnTo>
                  <a:close/>
                </a:path>
              </a:pathLst>
            </a:custGeom>
            <a:solidFill>
              <a:srgbClr val="FFFAE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6587" name="Freeform 40"/>
            <p:cNvSpPr>
              <a:spLocks/>
            </p:cNvSpPr>
            <p:nvPr/>
          </p:nvSpPr>
          <p:spPr bwMode="auto">
            <a:xfrm>
              <a:off x="1596" y="1890"/>
              <a:ext cx="18" cy="36"/>
            </a:xfrm>
            <a:custGeom>
              <a:avLst/>
              <a:gdLst>
                <a:gd name="T0" fmla="*/ 4 w 18"/>
                <a:gd name="T1" fmla="*/ 10 h 36"/>
                <a:gd name="T2" fmla="*/ 0 w 18"/>
                <a:gd name="T3" fmla="*/ 36 h 36"/>
                <a:gd name="T4" fmla="*/ 18 w 18"/>
                <a:gd name="T5" fmla="*/ 0 h 36"/>
                <a:gd name="T6" fmla="*/ 4 w 18"/>
                <a:gd name="T7" fmla="*/ 10 h 3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8" h="36">
                  <a:moveTo>
                    <a:pt x="4" y="10"/>
                  </a:moveTo>
                  <a:lnTo>
                    <a:pt x="0" y="36"/>
                  </a:lnTo>
                  <a:lnTo>
                    <a:pt x="18" y="0"/>
                  </a:lnTo>
                  <a:lnTo>
                    <a:pt x="4" y="10"/>
                  </a:lnTo>
                  <a:close/>
                </a:path>
              </a:pathLst>
            </a:custGeom>
            <a:solidFill>
              <a:srgbClr val="FFFAE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6588" name="Freeform 41"/>
            <p:cNvSpPr>
              <a:spLocks/>
            </p:cNvSpPr>
            <p:nvPr/>
          </p:nvSpPr>
          <p:spPr bwMode="auto">
            <a:xfrm>
              <a:off x="1428" y="2184"/>
              <a:ext cx="134" cy="162"/>
            </a:xfrm>
            <a:custGeom>
              <a:avLst/>
              <a:gdLst>
                <a:gd name="T0" fmla="*/ 0 w 134"/>
                <a:gd name="T1" fmla="*/ 0 h 162"/>
                <a:gd name="T2" fmla="*/ 32 w 134"/>
                <a:gd name="T3" fmla="*/ 20 h 162"/>
                <a:gd name="T4" fmla="*/ 82 w 134"/>
                <a:gd name="T5" fmla="*/ 68 h 162"/>
                <a:gd name="T6" fmla="*/ 120 w 134"/>
                <a:gd name="T7" fmla="*/ 134 h 162"/>
                <a:gd name="T8" fmla="*/ 134 w 134"/>
                <a:gd name="T9" fmla="*/ 162 h 162"/>
                <a:gd name="T10" fmla="*/ 94 w 134"/>
                <a:gd name="T11" fmla="*/ 106 h 162"/>
                <a:gd name="T12" fmla="*/ 56 w 134"/>
                <a:gd name="T13" fmla="*/ 76 h 162"/>
                <a:gd name="T14" fmla="*/ 32 w 134"/>
                <a:gd name="T15" fmla="*/ 42 h 162"/>
                <a:gd name="T16" fmla="*/ 0 w 134"/>
                <a:gd name="T17" fmla="*/ 0 h 16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34" h="162">
                  <a:moveTo>
                    <a:pt x="0" y="0"/>
                  </a:moveTo>
                  <a:lnTo>
                    <a:pt x="32" y="20"/>
                  </a:lnTo>
                  <a:lnTo>
                    <a:pt x="82" y="68"/>
                  </a:lnTo>
                  <a:lnTo>
                    <a:pt x="120" y="134"/>
                  </a:lnTo>
                  <a:lnTo>
                    <a:pt x="134" y="162"/>
                  </a:lnTo>
                  <a:lnTo>
                    <a:pt x="94" y="106"/>
                  </a:lnTo>
                  <a:lnTo>
                    <a:pt x="56" y="76"/>
                  </a:lnTo>
                  <a:lnTo>
                    <a:pt x="32" y="42"/>
                  </a:lnTo>
                  <a:lnTo>
                    <a:pt x="0" y="0"/>
                  </a:lnTo>
                  <a:close/>
                </a:path>
              </a:pathLst>
            </a:custGeom>
            <a:solidFill>
              <a:srgbClr val="FFFAE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6589" name="Freeform 42"/>
            <p:cNvSpPr>
              <a:spLocks/>
            </p:cNvSpPr>
            <p:nvPr/>
          </p:nvSpPr>
          <p:spPr bwMode="auto">
            <a:xfrm>
              <a:off x="1504" y="2236"/>
              <a:ext cx="110" cy="102"/>
            </a:xfrm>
            <a:custGeom>
              <a:avLst/>
              <a:gdLst>
                <a:gd name="T0" fmla="*/ 58 w 110"/>
                <a:gd name="T1" fmla="*/ 34 h 102"/>
                <a:gd name="T2" fmla="*/ 86 w 110"/>
                <a:gd name="T3" fmla="*/ 54 h 102"/>
                <a:gd name="T4" fmla="*/ 110 w 110"/>
                <a:gd name="T5" fmla="*/ 102 h 102"/>
                <a:gd name="T6" fmla="*/ 76 w 110"/>
                <a:gd name="T7" fmla="*/ 68 h 102"/>
                <a:gd name="T8" fmla="*/ 0 w 110"/>
                <a:gd name="T9" fmla="*/ 0 h 102"/>
                <a:gd name="T10" fmla="*/ 58 w 110"/>
                <a:gd name="T11" fmla="*/ 34 h 10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10" h="102">
                  <a:moveTo>
                    <a:pt x="58" y="34"/>
                  </a:moveTo>
                  <a:lnTo>
                    <a:pt x="86" y="54"/>
                  </a:lnTo>
                  <a:lnTo>
                    <a:pt x="110" y="102"/>
                  </a:lnTo>
                  <a:lnTo>
                    <a:pt x="76" y="68"/>
                  </a:lnTo>
                  <a:lnTo>
                    <a:pt x="0" y="0"/>
                  </a:lnTo>
                  <a:lnTo>
                    <a:pt x="58" y="34"/>
                  </a:lnTo>
                  <a:close/>
                </a:path>
              </a:pathLst>
            </a:custGeom>
            <a:solidFill>
              <a:srgbClr val="FFFAE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6590" name="Freeform 43"/>
            <p:cNvSpPr>
              <a:spLocks/>
            </p:cNvSpPr>
            <p:nvPr/>
          </p:nvSpPr>
          <p:spPr bwMode="auto">
            <a:xfrm>
              <a:off x="1634" y="2476"/>
              <a:ext cx="82" cy="44"/>
            </a:xfrm>
            <a:custGeom>
              <a:avLst/>
              <a:gdLst>
                <a:gd name="T0" fmla="*/ 0 w 82"/>
                <a:gd name="T1" fmla="*/ 0 h 44"/>
                <a:gd name="T2" fmla="*/ 26 w 82"/>
                <a:gd name="T3" fmla="*/ 18 h 44"/>
                <a:gd name="T4" fmla="*/ 54 w 82"/>
                <a:gd name="T5" fmla="*/ 34 h 44"/>
                <a:gd name="T6" fmla="*/ 82 w 82"/>
                <a:gd name="T7" fmla="*/ 44 h 44"/>
                <a:gd name="T8" fmla="*/ 30 w 82"/>
                <a:gd name="T9" fmla="*/ 44 h 44"/>
                <a:gd name="T10" fmla="*/ 4 w 82"/>
                <a:gd name="T11" fmla="*/ 18 h 44"/>
                <a:gd name="T12" fmla="*/ 4 w 82"/>
                <a:gd name="T13" fmla="*/ 18 h 44"/>
                <a:gd name="T14" fmla="*/ 2 w 82"/>
                <a:gd name="T15" fmla="*/ 10 h 44"/>
                <a:gd name="T16" fmla="*/ 0 w 82"/>
                <a:gd name="T17" fmla="*/ 4 h 44"/>
                <a:gd name="T18" fmla="*/ 0 w 82"/>
                <a:gd name="T19" fmla="*/ 0 h 44"/>
                <a:gd name="T20" fmla="*/ 0 w 82"/>
                <a:gd name="T21" fmla="*/ 0 h 4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2" h="44">
                  <a:moveTo>
                    <a:pt x="0" y="0"/>
                  </a:moveTo>
                  <a:lnTo>
                    <a:pt x="26" y="18"/>
                  </a:lnTo>
                  <a:lnTo>
                    <a:pt x="54" y="34"/>
                  </a:lnTo>
                  <a:lnTo>
                    <a:pt x="82" y="44"/>
                  </a:lnTo>
                  <a:lnTo>
                    <a:pt x="30" y="44"/>
                  </a:lnTo>
                  <a:lnTo>
                    <a:pt x="4" y="18"/>
                  </a:lnTo>
                  <a:lnTo>
                    <a:pt x="2" y="10"/>
                  </a:lnTo>
                  <a:lnTo>
                    <a:pt x="0" y="4"/>
                  </a:lnTo>
                  <a:lnTo>
                    <a:pt x="0" y="0"/>
                  </a:lnTo>
                  <a:close/>
                </a:path>
              </a:pathLst>
            </a:custGeom>
            <a:solidFill>
              <a:srgbClr val="7C808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6591" name="Freeform 44"/>
            <p:cNvSpPr>
              <a:spLocks/>
            </p:cNvSpPr>
            <p:nvPr/>
          </p:nvSpPr>
          <p:spPr bwMode="auto">
            <a:xfrm>
              <a:off x="1950" y="2016"/>
              <a:ext cx="68" cy="50"/>
            </a:xfrm>
            <a:custGeom>
              <a:avLst/>
              <a:gdLst>
                <a:gd name="T0" fmla="*/ 0 w 68"/>
                <a:gd name="T1" fmla="*/ 0 h 50"/>
                <a:gd name="T2" fmla="*/ 64 w 68"/>
                <a:gd name="T3" fmla="*/ 26 h 50"/>
                <a:gd name="T4" fmla="*/ 68 w 68"/>
                <a:gd name="T5" fmla="*/ 50 h 50"/>
                <a:gd name="T6" fmla="*/ 38 w 68"/>
                <a:gd name="T7" fmla="*/ 30 h 50"/>
                <a:gd name="T8" fmla="*/ 0 w 68"/>
                <a:gd name="T9" fmla="*/ 0 h 5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8" h="50">
                  <a:moveTo>
                    <a:pt x="0" y="0"/>
                  </a:moveTo>
                  <a:lnTo>
                    <a:pt x="64" y="26"/>
                  </a:lnTo>
                  <a:lnTo>
                    <a:pt x="68" y="50"/>
                  </a:lnTo>
                  <a:lnTo>
                    <a:pt x="38" y="30"/>
                  </a:lnTo>
                  <a:lnTo>
                    <a:pt x="0" y="0"/>
                  </a:lnTo>
                  <a:close/>
                </a:path>
              </a:pathLst>
            </a:custGeom>
            <a:solidFill>
              <a:srgbClr val="818C9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6592" name="Freeform 45"/>
            <p:cNvSpPr>
              <a:spLocks/>
            </p:cNvSpPr>
            <p:nvPr/>
          </p:nvSpPr>
          <p:spPr bwMode="auto">
            <a:xfrm>
              <a:off x="1834" y="2002"/>
              <a:ext cx="184" cy="150"/>
            </a:xfrm>
            <a:custGeom>
              <a:avLst/>
              <a:gdLst>
                <a:gd name="T0" fmla="*/ 68 w 184"/>
                <a:gd name="T1" fmla="*/ 14 h 150"/>
                <a:gd name="T2" fmla="*/ 106 w 184"/>
                <a:gd name="T3" fmla="*/ 48 h 150"/>
                <a:gd name="T4" fmla="*/ 184 w 184"/>
                <a:gd name="T5" fmla="*/ 78 h 150"/>
                <a:gd name="T6" fmla="*/ 180 w 184"/>
                <a:gd name="T7" fmla="*/ 110 h 150"/>
                <a:gd name="T8" fmla="*/ 136 w 184"/>
                <a:gd name="T9" fmla="*/ 88 h 150"/>
                <a:gd name="T10" fmla="*/ 84 w 184"/>
                <a:gd name="T11" fmla="*/ 62 h 150"/>
                <a:gd name="T12" fmla="*/ 106 w 184"/>
                <a:gd name="T13" fmla="*/ 96 h 150"/>
                <a:gd name="T14" fmla="*/ 174 w 184"/>
                <a:gd name="T15" fmla="*/ 126 h 150"/>
                <a:gd name="T16" fmla="*/ 184 w 184"/>
                <a:gd name="T17" fmla="*/ 150 h 150"/>
                <a:gd name="T18" fmla="*/ 146 w 184"/>
                <a:gd name="T19" fmla="*/ 134 h 150"/>
                <a:gd name="T20" fmla="*/ 92 w 184"/>
                <a:gd name="T21" fmla="*/ 124 h 150"/>
                <a:gd name="T22" fmla="*/ 36 w 184"/>
                <a:gd name="T23" fmla="*/ 98 h 150"/>
                <a:gd name="T24" fmla="*/ 20 w 184"/>
                <a:gd name="T25" fmla="*/ 72 h 150"/>
                <a:gd name="T26" fmla="*/ 54 w 184"/>
                <a:gd name="T27" fmla="*/ 92 h 150"/>
                <a:gd name="T28" fmla="*/ 82 w 184"/>
                <a:gd name="T29" fmla="*/ 102 h 150"/>
                <a:gd name="T30" fmla="*/ 64 w 184"/>
                <a:gd name="T31" fmla="*/ 68 h 150"/>
                <a:gd name="T32" fmla="*/ 30 w 184"/>
                <a:gd name="T33" fmla="*/ 52 h 150"/>
                <a:gd name="T34" fmla="*/ 10 w 184"/>
                <a:gd name="T35" fmla="*/ 30 h 150"/>
                <a:gd name="T36" fmla="*/ 0 w 184"/>
                <a:gd name="T37" fmla="*/ 2 h 150"/>
                <a:gd name="T38" fmla="*/ 34 w 184"/>
                <a:gd name="T39" fmla="*/ 34 h 150"/>
                <a:gd name="T40" fmla="*/ 62 w 184"/>
                <a:gd name="T41" fmla="*/ 40 h 150"/>
                <a:gd name="T42" fmla="*/ 36 w 184"/>
                <a:gd name="T43" fmla="*/ 0 h 150"/>
                <a:gd name="T44" fmla="*/ 82 w 184"/>
                <a:gd name="T45" fmla="*/ 30 h 150"/>
                <a:gd name="T46" fmla="*/ 68 w 184"/>
                <a:gd name="T47" fmla="*/ 14 h 15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84" h="150">
                  <a:moveTo>
                    <a:pt x="68" y="14"/>
                  </a:moveTo>
                  <a:lnTo>
                    <a:pt x="106" y="48"/>
                  </a:lnTo>
                  <a:lnTo>
                    <a:pt x="184" y="78"/>
                  </a:lnTo>
                  <a:lnTo>
                    <a:pt x="180" y="110"/>
                  </a:lnTo>
                  <a:lnTo>
                    <a:pt x="136" y="88"/>
                  </a:lnTo>
                  <a:lnTo>
                    <a:pt x="84" y="62"/>
                  </a:lnTo>
                  <a:lnTo>
                    <a:pt x="106" y="96"/>
                  </a:lnTo>
                  <a:lnTo>
                    <a:pt x="174" y="126"/>
                  </a:lnTo>
                  <a:lnTo>
                    <a:pt x="184" y="150"/>
                  </a:lnTo>
                  <a:lnTo>
                    <a:pt x="146" y="134"/>
                  </a:lnTo>
                  <a:lnTo>
                    <a:pt x="92" y="124"/>
                  </a:lnTo>
                  <a:lnTo>
                    <a:pt x="36" y="98"/>
                  </a:lnTo>
                  <a:lnTo>
                    <a:pt x="20" y="72"/>
                  </a:lnTo>
                  <a:lnTo>
                    <a:pt x="54" y="92"/>
                  </a:lnTo>
                  <a:lnTo>
                    <a:pt x="82" y="102"/>
                  </a:lnTo>
                  <a:lnTo>
                    <a:pt x="64" y="68"/>
                  </a:lnTo>
                  <a:lnTo>
                    <a:pt x="30" y="52"/>
                  </a:lnTo>
                  <a:lnTo>
                    <a:pt x="10" y="30"/>
                  </a:lnTo>
                  <a:lnTo>
                    <a:pt x="0" y="2"/>
                  </a:lnTo>
                  <a:lnTo>
                    <a:pt x="34" y="34"/>
                  </a:lnTo>
                  <a:lnTo>
                    <a:pt x="62" y="40"/>
                  </a:lnTo>
                  <a:lnTo>
                    <a:pt x="36" y="0"/>
                  </a:lnTo>
                  <a:lnTo>
                    <a:pt x="82" y="30"/>
                  </a:lnTo>
                  <a:lnTo>
                    <a:pt x="68" y="14"/>
                  </a:lnTo>
                  <a:close/>
                </a:path>
              </a:pathLst>
            </a:custGeom>
            <a:solidFill>
              <a:srgbClr val="818C9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6593" name="Freeform 46"/>
            <p:cNvSpPr>
              <a:spLocks/>
            </p:cNvSpPr>
            <p:nvPr/>
          </p:nvSpPr>
          <p:spPr bwMode="auto">
            <a:xfrm>
              <a:off x="1702" y="2066"/>
              <a:ext cx="312" cy="124"/>
            </a:xfrm>
            <a:custGeom>
              <a:avLst/>
              <a:gdLst>
                <a:gd name="T0" fmla="*/ 96 w 312"/>
                <a:gd name="T1" fmla="*/ 28 h 124"/>
                <a:gd name="T2" fmla="*/ 134 w 312"/>
                <a:gd name="T3" fmla="*/ 48 h 124"/>
                <a:gd name="T4" fmla="*/ 182 w 312"/>
                <a:gd name="T5" fmla="*/ 72 h 124"/>
                <a:gd name="T6" fmla="*/ 310 w 312"/>
                <a:gd name="T7" fmla="*/ 100 h 124"/>
                <a:gd name="T8" fmla="*/ 312 w 312"/>
                <a:gd name="T9" fmla="*/ 124 h 124"/>
                <a:gd name="T10" fmla="*/ 272 w 312"/>
                <a:gd name="T11" fmla="*/ 104 h 124"/>
                <a:gd name="T12" fmla="*/ 162 w 312"/>
                <a:gd name="T13" fmla="*/ 80 h 124"/>
                <a:gd name="T14" fmla="*/ 100 w 312"/>
                <a:gd name="T15" fmla="*/ 66 h 124"/>
                <a:gd name="T16" fmla="*/ 36 w 312"/>
                <a:gd name="T17" fmla="*/ 66 h 124"/>
                <a:gd name="T18" fmla="*/ 0 w 312"/>
                <a:gd name="T19" fmla="*/ 38 h 124"/>
                <a:gd name="T20" fmla="*/ 32 w 312"/>
                <a:gd name="T21" fmla="*/ 48 h 124"/>
                <a:gd name="T22" fmla="*/ 60 w 312"/>
                <a:gd name="T23" fmla="*/ 56 h 124"/>
                <a:gd name="T24" fmla="*/ 100 w 312"/>
                <a:gd name="T25" fmla="*/ 56 h 124"/>
                <a:gd name="T26" fmla="*/ 70 w 312"/>
                <a:gd name="T27" fmla="*/ 42 h 124"/>
                <a:gd name="T28" fmla="*/ 62 w 312"/>
                <a:gd name="T29" fmla="*/ 0 h 124"/>
                <a:gd name="T30" fmla="*/ 96 w 312"/>
                <a:gd name="T31" fmla="*/ 28 h 12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312" h="124">
                  <a:moveTo>
                    <a:pt x="96" y="28"/>
                  </a:moveTo>
                  <a:lnTo>
                    <a:pt x="134" y="48"/>
                  </a:lnTo>
                  <a:lnTo>
                    <a:pt x="182" y="72"/>
                  </a:lnTo>
                  <a:lnTo>
                    <a:pt x="310" y="100"/>
                  </a:lnTo>
                  <a:lnTo>
                    <a:pt x="312" y="124"/>
                  </a:lnTo>
                  <a:lnTo>
                    <a:pt x="272" y="104"/>
                  </a:lnTo>
                  <a:lnTo>
                    <a:pt x="162" y="80"/>
                  </a:lnTo>
                  <a:lnTo>
                    <a:pt x="100" y="66"/>
                  </a:lnTo>
                  <a:lnTo>
                    <a:pt x="36" y="66"/>
                  </a:lnTo>
                  <a:lnTo>
                    <a:pt x="0" y="38"/>
                  </a:lnTo>
                  <a:lnTo>
                    <a:pt x="32" y="48"/>
                  </a:lnTo>
                  <a:lnTo>
                    <a:pt x="60" y="56"/>
                  </a:lnTo>
                  <a:lnTo>
                    <a:pt x="100" y="56"/>
                  </a:lnTo>
                  <a:lnTo>
                    <a:pt x="70" y="42"/>
                  </a:lnTo>
                  <a:lnTo>
                    <a:pt x="62" y="0"/>
                  </a:lnTo>
                  <a:lnTo>
                    <a:pt x="96" y="28"/>
                  </a:lnTo>
                  <a:close/>
                </a:path>
              </a:pathLst>
            </a:custGeom>
            <a:solidFill>
              <a:srgbClr val="818C9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6594" name="Freeform 47"/>
            <p:cNvSpPr>
              <a:spLocks/>
            </p:cNvSpPr>
            <p:nvPr/>
          </p:nvSpPr>
          <p:spPr bwMode="auto">
            <a:xfrm>
              <a:off x="1748" y="2222"/>
              <a:ext cx="270" cy="242"/>
            </a:xfrm>
            <a:custGeom>
              <a:avLst/>
              <a:gdLst>
                <a:gd name="T0" fmla="*/ 50 w 270"/>
                <a:gd name="T1" fmla="*/ 0 h 242"/>
                <a:gd name="T2" fmla="*/ 136 w 270"/>
                <a:gd name="T3" fmla="*/ 28 h 242"/>
                <a:gd name="T4" fmla="*/ 178 w 270"/>
                <a:gd name="T5" fmla="*/ 62 h 242"/>
                <a:gd name="T6" fmla="*/ 202 w 270"/>
                <a:gd name="T7" fmla="*/ 72 h 242"/>
                <a:gd name="T8" fmla="*/ 270 w 270"/>
                <a:gd name="T9" fmla="*/ 92 h 242"/>
                <a:gd name="T10" fmla="*/ 270 w 270"/>
                <a:gd name="T11" fmla="*/ 120 h 242"/>
                <a:gd name="T12" fmla="*/ 226 w 270"/>
                <a:gd name="T13" fmla="*/ 100 h 242"/>
                <a:gd name="T14" fmla="*/ 192 w 270"/>
                <a:gd name="T15" fmla="*/ 96 h 242"/>
                <a:gd name="T16" fmla="*/ 230 w 270"/>
                <a:gd name="T17" fmla="*/ 138 h 242"/>
                <a:gd name="T18" fmla="*/ 270 w 270"/>
                <a:gd name="T19" fmla="*/ 178 h 242"/>
                <a:gd name="T20" fmla="*/ 270 w 270"/>
                <a:gd name="T21" fmla="*/ 242 h 242"/>
                <a:gd name="T22" fmla="*/ 254 w 270"/>
                <a:gd name="T23" fmla="*/ 230 h 242"/>
                <a:gd name="T24" fmla="*/ 230 w 270"/>
                <a:gd name="T25" fmla="*/ 182 h 242"/>
                <a:gd name="T26" fmla="*/ 206 w 270"/>
                <a:gd name="T27" fmla="*/ 128 h 242"/>
                <a:gd name="T28" fmla="*/ 160 w 270"/>
                <a:gd name="T29" fmla="*/ 62 h 242"/>
                <a:gd name="T30" fmla="*/ 62 w 270"/>
                <a:gd name="T31" fmla="*/ 28 h 242"/>
                <a:gd name="T32" fmla="*/ 0 w 270"/>
                <a:gd name="T33" fmla="*/ 24 h 242"/>
                <a:gd name="T34" fmla="*/ 0 w 270"/>
                <a:gd name="T35" fmla="*/ 24 h 242"/>
                <a:gd name="T36" fmla="*/ 26 w 270"/>
                <a:gd name="T37" fmla="*/ 14 h 242"/>
                <a:gd name="T38" fmla="*/ 42 w 270"/>
                <a:gd name="T39" fmla="*/ 6 h 242"/>
                <a:gd name="T40" fmla="*/ 50 w 270"/>
                <a:gd name="T41" fmla="*/ 0 h 242"/>
                <a:gd name="T42" fmla="*/ 50 w 270"/>
                <a:gd name="T43" fmla="*/ 0 h 24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70" h="242">
                  <a:moveTo>
                    <a:pt x="50" y="0"/>
                  </a:moveTo>
                  <a:lnTo>
                    <a:pt x="136" y="28"/>
                  </a:lnTo>
                  <a:lnTo>
                    <a:pt x="178" y="62"/>
                  </a:lnTo>
                  <a:lnTo>
                    <a:pt x="202" y="72"/>
                  </a:lnTo>
                  <a:lnTo>
                    <a:pt x="270" y="92"/>
                  </a:lnTo>
                  <a:lnTo>
                    <a:pt x="270" y="120"/>
                  </a:lnTo>
                  <a:lnTo>
                    <a:pt x="226" y="100"/>
                  </a:lnTo>
                  <a:lnTo>
                    <a:pt x="192" y="96"/>
                  </a:lnTo>
                  <a:lnTo>
                    <a:pt x="230" y="138"/>
                  </a:lnTo>
                  <a:lnTo>
                    <a:pt x="270" y="178"/>
                  </a:lnTo>
                  <a:lnTo>
                    <a:pt x="270" y="242"/>
                  </a:lnTo>
                  <a:lnTo>
                    <a:pt x="254" y="230"/>
                  </a:lnTo>
                  <a:lnTo>
                    <a:pt x="230" y="182"/>
                  </a:lnTo>
                  <a:lnTo>
                    <a:pt x="206" y="128"/>
                  </a:lnTo>
                  <a:lnTo>
                    <a:pt x="160" y="62"/>
                  </a:lnTo>
                  <a:lnTo>
                    <a:pt x="62" y="28"/>
                  </a:lnTo>
                  <a:lnTo>
                    <a:pt x="0" y="24"/>
                  </a:lnTo>
                  <a:lnTo>
                    <a:pt x="26" y="14"/>
                  </a:lnTo>
                  <a:lnTo>
                    <a:pt x="42" y="6"/>
                  </a:lnTo>
                  <a:lnTo>
                    <a:pt x="50" y="0"/>
                  </a:lnTo>
                  <a:close/>
                </a:path>
              </a:pathLst>
            </a:custGeom>
            <a:solidFill>
              <a:srgbClr val="818C9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6595" name="Freeform 48"/>
            <p:cNvSpPr>
              <a:spLocks/>
            </p:cNvSpPr>
            <p:nvPr/>
          </p:nvSpPr>
          <p:spPr bwMode="auto">
            <a:xfrm>
              <a:off x="1820" y="2170"/>
              <a:ext cx="194" cy="86"/>
            </a:xfrm>
            <a:custGeom>
              <a:avLst/>
              <a:gdLst>
                <a:gd name="T0" fmla="*/ 58 w 194"/>
                <a:gd name="T1" fmla="*/ 10 h 86"/>
                <a:gd name="T2" fmla="*/ 116 w 194"/>
                <a:gd name="T3" fmla="*/ 34 h 86"/>
                <a:gd name="T4" fmla="*/ 170 w 194"/>
                <a:gd name="T5" fmla="*/ 66 h 86"/>
                <a:gd name="T6" fmla="*/ 194 w 194"/>
                <a:gd name="T7" fmla="*/ 80 h 86"/>
                <a:gd name="T8" fmla="*/ 154 w 194"/>
                <a:gd name="T9" fmla="*/ 86 h 86"/>
                <a:gd name="T10" fmla="*/ 122 w 194"/>
                <a:gd name="T11" fmla="*/ 62 h 86"/>
                <a:gd name="T12" fmla="*/ 0 w 194"/>
                <a:gd name="T13" fmla="*/ 0 h 86"/>
                <a:gd name="T14" fmla="*/ 58 w 194"/>
                <a:gd name="T15" fmla="*/ 10 h 8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94" h="86">
                  <a:moveTo>
                    <a:pt x="58" y="10"/>
                  </a:moveTo>
                  <a:lnTo>
                    <a:pt x="116" y="34"/>
                  </a:lnTo>
                  <a:lnTo>
                    <a:pt x="170" y="66"/>
                  </a:lnTo>
                  <a:lnTo>
                    <a:pt x="194" y="80"/>
                  </a:lnTo>
                  <a:lnTo>
                    <a:pt x="154" y="86"/>
                  </a:lnTo>
                  <a:lnTo>
                    <a:pt x="122" y="62"/>
                  </a:lnTo>
                  <a:lnTo>
                    <a:pt x="0" y="0"/>
                  </a:lnTo>
                  <a:lnTo>
                    <a:pt x="58" y="10"/>
                  </a:lnTo>
                  <a:close/>
                </a:path>
              </a:pathLst>
            </a:custGeom>
            <a:solidFill>
              <a:srgbClr val="818C9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6596" name="Freeform 49"/>
            <p:cNvSpPr>
              <a:spLocks/>
            </p:cNvSpPr>
            <p:nvPr/>
          </p:nvSpPr>
          <p:spPr bwMode="auto">
            <a:xfrm>
              <a:off x="1536" y="1900"/>
              <a:ext cx="364" cy="242"/>
            </a:xfrm>
            <a:custGeom>
              <a:avLst/>
              <a:gdLst>
                <a:gd name="T0" fmla="*/ 30 w 364"/>
                <a:gd name="T1" fmla="*/ 124 h 242"/>
                <a:gd name="T2" fmla="*/ 62 w 364"/>
                <a:gd name="T3" fmla="*/ 114 h 242"/>
                <a:gd name="T4" fmla="*/ 98 w 364"/>
                <a:gd name="T5" fmla="*/ 150 h 242"/>
                <a:gd name="T6" fmla="*/ 224 w 364"/>
                <a:gd name="T7" fmla="*/ 222 h 242"/>
                <a:gd name="T8" fmla="*/ 304 w 364"/>
                <a:gd name="T9" fmla="*/ 238 h 242"/>
                <a:gd name="T10" fmla="*/ 364 w 364"/>
                <a:gd name="T11" fmla="*/ 242 h 242"/>
                <a:gd name="T12" fmla="*/ 268 w 364"/>
                <a:gd name="T13" fmla="*/ 198 h 242"/>
                <a:gd name="T14" fmla="*/ 176 w 364"/>
                <a:gd name="T15" fmla="*/ 106 h 242"/>
                <a:gd name="T16" fmla="*/ 176 w 364"/>
                <a:gd name="T17" fmla="*/ 70 h 242"/>
                <a:gd name="T18" fmla="*/ 152 w 364"/>
                <a:gd name="T19" fmla="*/ 0 h 242"/>
                <a:gd name="T20" fmla="*/ 144 w 364"/>
                <a:gd name="T21" fmla="*/ 34 h 242"/>
                <a:gd name="T22" fmla="*/ 146 w 364"/>
                <a:gd name="T23" fmla="*/ 108 h 242"/>
                <a:gd name="T24" fmla="*/ 120 w 364"/>
                <a:gd name="T25" fmla="*/ 80 h 242"/>
                <a:gd name="T26" fmla="*/ 122 w 364"/>
                <a:gd name="T27" fmla="*/ 108 h 242"/>
                <a:gd name="T28" fmla="*/ 200 w 364"/>
                <a:gd name="T29" fmla="*/ 176 h 242"/>
                <a:gd name="T30" fmla="*/ 232 w 364"/>
                <a:gd name="T31" fmla="*/ 208 h 242"/>
                <a:gd name="T32" fmla="*/ 130 w 364"/>
                <a:gd name="T33" fmla="*/ 144 h 242"/>
                <a:gd name="T34" fmla="*/ 106 w 364"/>
                <a:gd name="T35" fmla="*/ 90 h 242"/>
                <a:gd name="T36" fmla="*/ 88 w 364"/>
                <a:gd name="T37" fmla="*/ 32 h 242"/>
                <a:gd name="T38" fmla="*/ 76 w 364"/>
                <a:gd name="T39" fmla="*/ 60 h 242"/>
                <a:gd name="T40" fmla="*/ 62 w 364"/>
                <a:gd name="T41" fmla="*/ 82 h 242"/>
                <a:gd name="T42" fmla="*/ 28 w 364"/>
                <a:gd name="T43" fmla="*/ 96 h 242"/>
                <a:gd name="T44" fmla="*/ 0 w 364"/>
                <a:gd name="T45" fmla="*/ 130 h 242"/>
                <a:gd name="T46" fmla="*/ 30 w 364"/>
                <a:gd name="T47" fmla="*/ 124 h 24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364" h="242">
                  <a:moveTo>
                    <a:pt x="30" y="124"/>
                  </a:moveTo>
                  <a:lnTo>
                    <a:pt x="62" y="114"/>
                  </a:lnTo>
                  <a:lnTo>
                    <a:pt x="98" y="150"/>
                  </a:lnTo>
                  <a:lnTo>
                    <a:pt x="224" y="222"/>
                  </a:lnTo>
                  <a:lnTo>
                    <a:pt x="304" y="238"/>
                  </a:lnTo>
                  <a:lnTo>
                    <a:pt x="364" y="242"/>
                  </a:lnTo>
                  <a:lnTo>
                    <a:pt x="268" y="198"/>
                  </a:lnTo>
                  <a:lnTo>
                    <a:pt x="176" y="106"/>
                  </a:lnTo>
                  <a:lnTo>
                    <a:pt x="176" y="70"/>
                  </a:lnTo>
                  <a:lnTo>
                    <a:pt x="152" y="0"/>
                  </a:lnTo>
                  <a:lnTo>
                    <a:pt x="144" y="34"/>
                  </a:lnTo>
                  <a:lnTo>
                    <a:pt x="146" y="108"/>
                  </a:lnTo>
                  <a:lnTo>
                    <a:pt x="120" y="80"/>
                  </a:lnTo>
                  <a:lnTo>
                    <a:pt x="122" y="108"/>
                  </a:lnTo>
                  <a:lnTo>
                    <a:pt x="200" y="176"/>
                  </a:lnTo>
                  <a:lnTo>
                    <a:pt x="232" y="208"/>
                  </a:lnTo>
                  <a:lnTo>
                    <a:pt x="130" y="144"/>
                  </a:lnTo>
                  <a:lnTo>
                    <a:pt x="106" y="90"/>
                  </a:lnTo>
                  <a:lnTo>
                    <a:pt x="88" y="32"/>
                  </a:lnTo>
                  <a:lnTo>
                    <a:pt x="76" y="60"/>
                  </a:lnTo>
                  <a:lnTo>
                    <a:pt x="62" y="82"/>
                  </a:lnTo>
                  <a:lnTo>
                    <a:pt x="28" y="96"/>
                  </a:lnTo>
                  <a:lnTo>
                    <a:pt x="0" y="130"/>
                  </a:lnTo>
                  <a:lnTo>
                    <a:pt x="30" y="124"/>
                  </a:lnTo>
                  <a:close/>
                </a:path>
              </a:pathLst>
            </a:custGeom>
            <a:solidFill>
              <a:srgbClr val="B8B8B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6597" name="Freeform 50"/>
            <p:cNvSpPr>
              <a:spLocks/>
            </p:cNvSpPr>
            <p:nvPr/>
          </p:nvSpPr>
          <p:spPr bwMode="auto">
            <a:xfrm>
              <a:off x="1252" y="2154"/>
              <a:ext cx="298" cy="362"/>
            </a:xfrm>
            <a:custGeom>
              <a:avLst/>
              <a:gdLst>
                <a:gd name="T0" fmla="*/ 2 w 298"/>
                <a:gd name="T1" fmla="*/ 46 h 362"/>
                <a:gd name="T2" fmla="*/ 46 w 298"/>
                <a:gd name="T3" fmla="*/ 0 h 362"/>
                <a:gd name="T4" fmla="*/ 80 w 298"/>
                <a:gd name="T5" fmla="*/ 0 h 362"/>
                <a:gd name="T6" fmla="*/ 114 w 298"/>
                <a:gd name="T7" fmla="*/ 38 h 362"/>
                <a:gd name="T8" fmla="*/ 166 w 298"/>
                <a:gd name="T9" fmla="*/ 78 h 362"/>
                <a:gd name="T10" fmla="*/ 242 w 298"/>
                <a:gd name="T11" fmla="*/ 104 h 362"/>
                <a:gd name="T12" fmla="*/ 296 w 298"/>
                <a:gd name="T13" fmla="*/ 128 h 362"/>
                <a:gd name="T14" fmla="*/ 298 w 298"/>
                <a:gd name="T15" fmla="*/ 362 h 362"/>
                <a:gd name="T16" fmla="*/ 0 w 298"/>
                <a:gd name="T17" fmla="*/ 360 h 362"/>
                <a:gd name="T18" fmla="*/ 2 w 298"/>
                <a:gd name="T19" fmla="*/ 46 h 36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98" h="362">
                  <a:moveTo>
                    <a:pt x="2" y="46"/>
                  </a:moveTo>
                  <a:lnTo>
                    <a:pt x="46" y="0"/>
                  </a:lnTo>
                  <a:lnTo>
                    <a:pt x="80" y="0"/>
                  </a:lnTo>
                  <a:lnTo>
                    <a:pt x="114" y="38"/>
                  </a:lnTo>
                  <a:lnTo>
                    <a:pt x="166" y="78"/>
                  </a:lnTo>
                  <a:lnTo>
                    <a:pt x="242" y="104"/>
                  </a:lnTo>
                  <a:lnTo>
                    <a:pt x="296" y="128"/>
                  </a:lnTo>
                  <a:lnTo>
                    <a:pt x="298" y="362"/>
                  </a:lnTo>
                  <a:lnTo>
                    <a:pt x="0" y="360"/>
                  </a:lnTo>
                  <a:lnTo>
                    <a:pt x="2" y="46"/>
                  </a:lnTo>
                  <a:close/>
                </a:path>
              </a:pathLst>
            </a:custGeom>
            <a:solidFill>
              <a:srgbClr val="293D4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6598" name="Freeform 51"/>
            <p:cNvSpPr>
              <a:spLocks/>
            </p:cNvSpPr>
            <p:nvPr/>
          </p:nvSpPr>
          <p:spPr bwMode="auto">
            <a:xfrm>
              <a:off x="1254" y="2146"/>
              <a:ext cx="276" cy="148"/>
            </a:xfrm>
            <a:custGeom>
              <a:avLst/>
              <a:gdLst>
                <a:gd name="T0" fmla="*/ 0 w 276"/>
                <a:gd name="T1" fmla="*/ 8 h 148"/>
                <a:gd name="T2" fmla="*/ 44 w 276"/>
                <a:gd name="T3" fmla="*/ 0 h 148"/>
                <a:gd name="T4" fmla="*/ 100 w 276"/>
                <a:gd name="T5" fmla="*/ 14 h 148"/>
                <a:gd name="T6" fmla="*/ 140 w 276"/>
                <a:gd name="T7" fmla="*/ 76 h 148"/>
                <a:gd name="T8" fmla="*/ 214 w 276"/>
                <a:gd name="T9" fmla="*/ 102 h 148"/>
                <a:gd name="T10" fmla="*/ 204 w 276"/>
                <a:gd name="T11" fmla="*/ 80 h 148"/>
                <a:gd name="T12" fmla="*/ 222 w 276"/>
                <a:gd name="T13" fmla="*/ 90 h 148"/>
                <a:gd name="T14" fmla="*/ 276 w 276"/>
                <a:gd name="T15" fmla="*/ 136 h 148"/>
                <a:gd name="T16" fmla="*/ 240 w 276"/>
                <a:gd name="T17" fmla="*/ 148 h 148"/>
                <a:gd name="T18" fmla="*/ 196 w 276"/>
                <a:gd name="T19" fmla="*/ 130 h 148"/>
                <a:gd name="T20" fmla="*/ 126 w 276"/>
                <a:gd name="T21" fmla="*/ 94 h 148"/>
                <a:gd name="T22" fmla="*/ 58 w 276"/>
                <a:gd name="T23" fmla="*/ 54 h 148"/>
                <a:gd name="T24" fmla="*/ 0 w 276"/>
                <a:gd name="T25" fmla="*/ 62 h 148"/>
                <a:gd name="T26" fmla="*/ 0 w 276"/>
                <a:gd name="T27" fmla="*/ 8 h 14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76" h="148">
                  <a:moveTo>
                    <a:pt x="0" y="8"/>
                  </a:moveTo>
                  <a:lnTo>
                    <a:pt x="44" y="0"/>
                  </a:lnTo>
                  <a:lnTo>
                    <a:pt x="100" y="14"/>
                  </a:lnTo>
                  <a:lnTo>
                    <a:pt x="140" y="76"/>
                  </a:lnTo>
                  <a:lnTo>
                    <a:pt x="214" y="102"/>
                  </a:lnTo>
                  <a:lnTo>
                    <a:pt x="204" y="80"/>
                  </a:lnTo>
                  <a:lnTo>
                    <a:pt x="222" y="90"/>
                  </a:lnTo>
                  <a:lnTo>
                    <a:pt x="276" y="136"/>
                  </a:lnTo>
                  <a:lnTo>
                    <a:pt x="240" y="148"/>
                  </a:lnTo>
                  <a:lnTo>
                    <a:pt x="196" y="130"/>
                  </a:lnTo>
                  <a:lnTo>
                    <a:pt x="126" y="94"/>
                  </a:lnTo>
                  <a:lnTo>
                    <a:pt x="58" y="54"/>
                  </a:lnTo>
                  <a:lnTo>
                    <a:pt x="0" y="62"/>
                  </a:lnTo>
                  <a:lnTo>
                    <a:pt x="0" y="8"/>
                  </a:lnTo>
                  <a:close/>
                </a:path>
              </a:pathLst>
            </a:custGeom>
            <a:solidFill>
              <a:srgbClr val="003B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6599" name="Freeform 52"/>
            <p:cNvSpPr>
              <a:spLocks/>
            </p:cNvSpPr>
            <p:nvPr/>
          </p:nvSpPr>
          <p:spPr bwMode="auto">
            <a:xfrm>
              <a:off x="1254" y="2228"/>
              <a:ext cx="276" cy="80"/>
            </a:xfrm>
            <a:custGeom>
              <a:avLst/>
              <a:gdLst>
                <a:gd name="T0" fmla="*/ 0 w 276"/>
                <a:gd name="T1" fmla="*/ 0 h 80"/>
                <a:gd name="T2" fmla="*/ 76 w 276"/>
                <a:gd name="T3" fmla="*/ 8 h 80"/>
                <a:gd name="T4" fmla="*/ 130 w 276"/>
                <a:gd name="T5" fmla="*/ 36 h 80"/>
                <a:gd name="T6" fmla="*/ 180 w 276"/>
                <a:gd name="T7" fmla="*/ 54 h 80"/>
                <a:gd name="T8" fmla="*/ 276 w 276"/>
                <a:gd name="T9" fmla="*/ 66 h 80"/>
                <a:gd name="T10" fmla="*/ 214 w 276"/>
                <a:gd name="T11" fmla="*/ 80 h 80"/>
                <a:gd name="T12" fmla="*/ 154 w 276"/>
                <a:gd name="T13" fmla="*/ 76 h 80"/>
                <a:gd name="T14" fmla="*/ 118 w 276"/>
                <a:gd name="T15" fmla="*/ 54 h 80"/>
                <a:gd name="T16" fmla="*/ 90 w 276"/>
                <a:gd name="T17" fmla="*/ 54 h 80"/>
                <a:gd name="T18" fmla="*/ 104 w 276"/>
                <a:gd name="T19" fmla="*/ 76 h 80"/>
                <a:gd name="T20" fmla="*/ 76 w 276"/>
                <a:gd name="T21" fmla="*/ 76 h 80"/>
                <a:gd name="T22" fmla="*/ 50 w 276"/>
                <a:gd name="T23" fmla="*/ 44 h 80"/>
                <a:gd name="T24" fmla="*/ 2 w 276"/>
                <a:gd name="T25" fmla="*/ 58 h 80"/>
                <a:gd name="T26" fmla="*/ 0 w 276"/>
                <a:gd name="T27" fmla="*/ 0 h 8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76" h="80">
                  <a:moveTo>
                    <a:pt x="0" y="0"/>
                  </a:moveTo>
                  <a:lnTo>
                    <a:pt x="76" y="8"/>
                  </a:lnTo>
                  <a:lnTo>
                    <a:pt x="130" y="36"/>
                  </a:lnTo>
                  <a:lnTo>
                    <a:pt x="180" y="54"/>
                  </a:lnTo>
                  <a:lnTo>
                    <a:pt x="276" y="66"/>
                  </a:lnTo>
                  <a:lnTo>
                    <a:pt x="214" y="80"/>
                  </a:lnTo>
                  <a:lnTo>
                    <a:pt x="154" y="76"/>
                  </a:lnTo>
                  <a:lnTo>
                    <a:pt x="118" y="54"/>
                  </a:lnTo>
                  <a:lnTo>
                    <a:pt x="90" y="54"/>
                  </a:lnTo>
                  <a:lnTo>
                    <a:pt x="104" y="76"/>
                  </a:lnTo>
                  <a:lnTo>
                    <a:pt x="76" y="76"/>
                  </a:lnTo>
                  <a:lnTo>
                    <a:pt x="50" y="44"/>
                  </a:lnTo>
                  <a:lnTo>
                    <a:pt x="2" y="58"/>
                  </a:lnTo>
                  <a:lnTo>
                    <a:pt x="0" y="0"/>
                  </a:lnTo>
                  <a:close/>
                </a:path>
              </a:pathLst>
            </a:custGeom>
            <a:solidFill>
              <a:srgbClr val="003B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6600" name="Freeform 53"/>
            <p:cNvSpPr>
              <a:spLocks/>
            </p:cNvSpPr>
            <p:nvPr/>
          </p:nvSpPr>
          <p:spPr bwMode="auto">
            <a:xfrm>
              <a:off x="1254" y="1880"/>
              <a:ext cx="912" cy="858"/>
            </a:xfrm>
            <a:custGeom>
              <a:avLst/>
              <a:gdLst>
                <a:gd name="T0" fmla="*/ 204 w 912"/>
                <a:gd name="T1" fmla="*/ 558 h 858"/>
                <a:gd name="T2" fmla="*/ 226 w 912"/>
                <a:gd name="T3" fmla="*/ 536 h 858"/>
                <a:gd name="T4" fmla="*/ 236 w 912"/>
                <a:gd name="T5" fmla="*/ 468 h 858"/>
                <a:gd name="T6" fmla="*/ 282 w 912"/>
                <a:gd name="T7" fmla="*/ 402 h 858"/>
                <a:gd name="T8" fmla="*/ 312 w 912"/>
                <a:gd name="T9" fmla="*/ 392 h 858"/>
                <a:gd name="T10" fmla="*/ 328 w 912"/>
                <a:gd name="T11" fmla="*/ 378 h 858"/>
                <a:gd name="T12" fmla="*/ 362 w 912"/>
                <a:gd name="T13" fmla="*/ 370 h 858"/>
                <a:gd name="T14" fmla="*/ 400 w 912"/>
                <a:gd name="T15" fmla="*/ 370 h 858"/>
                <a:gd name="T16" fmla="*/ 460 w 912"/>
                <a:gd name="T17" fmla="*/ 342 h 858"/>
                <a:gd name="T18" fmla="*/ 550 w 912"/>
                <a:gd name="T19" fmla="*/ 260 h 858"/>
                <a:gd name="T20" fmla="*/ 668 w 912"/>
                <a:gd name="T21" fmla="*/ 176 h 858"/>
                <a:gd name="T22" fmla="*/ 710 w 912"/>
                <a:gd name="T23" fmla="*/ 140 h 858"/>
                <a:gd name="T24" fmla="*/ 758 w 912"/>
                <a:gd name="T25" fmla="*/ 66 h 858"/>
                <a:gd name="T26" fmla="*/ 796 w 912"/>
                <a:gd name="T27" fmla="*/ 16 h 858"/>
                <a:gd name="T28" fmla="*/ 912 w 912"/>
                <a:gd name="T29" fmla="*/ 0 h 858"/>
                <a:gd name="T30" fmla="*/ 912 w 912"/>
                <a:gd name="T31" fmla="*/ 858 h 858"/>
                <a:gd name="T32" fmla="*/ 0 w 912"/>
                <a:gd name="T33" fmla="*/ 856 h 858"/>
                <a:gd name="T34" fmla="*/ 0 w 912"/>
                <a:gd name="T35" fmla="*/ 622 h 858"/>
                <a:gd name="T36" fmla="*/ 40 w 912"/>
                <a:gd name="T37" fmla="*/ 596 h 858"/>
                <a:gd name="T38" fmla="*/ 132 w 912"/>
                <a:gd name="T39" fmla="*/ 578 h 858"/>
                <a:gd name="T40" fmla="*/ 132 w 912"/>
                <a:gd name="T41" fmla="*/ 578 h 858"/>
                <a:gd name="T42" fmla="*/ 172 w 912"/>
                <a:gd name="T43" fmla="*/ 568 h 858"/>
                <a:gd name="T44" fmla="*/ 198 w 912"/>
                <a:gd name="T45" fmla="*/ 560 h 858"/>
                <a:gd name="T46" fmla="*/ 204 w 912"/>
                <a:gd name="T47" fmla="*/ 558 h 858"/>
                <a:gd name="T48" fmla="*/ 204 w 912"/>
                <a:gd name="T49" fmla="*/ 558 h 858"/>
                <a:gd name="T50" fmla="*/ 204 w 912"/>
                <a:gd name="T51" fmla="*/ 558 h 858"/>
                <a:gd name="T52" fmla="*/ 204 w 912"/>
                <a:gd name="T53" fmla="*/ 558 h 85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912" h="858">
                  <a:moveTo>
                    <a:pt x="204" y="558"/>
                  </a:moveTo>
                  <a:lnTo>
                    <a:pt x="226" y="536"/>
                  </a:lnTo>
                  <a:lnTo>
                    <a:pt x="236" y="468"/>
                  </a:lnTo>
                  <a:lnTo>
                    <a:pt x="282" y="402"/>
                  </a:lnTo>
                  <a:lnTo>
                    <a:pt x="312" y="392"/>
                  </a:lnTo>
                  <a:lnTo>
                    <a:pt x="328" y="378"/>
                  </a:lnTo>
                  <a:lnTo>
                    <a:pt x="362" y="370"/>
                  </a:lnTo>
                  <a:lnTo>
                    <a:pt x="400" y="370"/>
                  </a:lnTo>
                  <a:lnTo>
                    <a:pt x="460" y="342"/>
                  </a:lnTo>
                  <a:lnTo>
                    <a:pt x="550" y="260"/>
                  </a:lnTo>
                  <a:lnTo>
                    <a:pt x="668" y="176"/>
                  </a:lnTo>
                  <a:lnTo>
                    <a:pt x="710" y="140"/>
                  </a:lnTo>
                  <a:lnTo>
                    <a:pt x="758" y="66"/>
                  </a:lnTo>
                  <a:lnTo>
                    <a:pt x="796" y="16"/>
                  </a:lnTo>
                  <a:lnTo>
                    <a:pt x="912" y="0"/>
                  </a:lnTo>
                  <a:lnTo>
                    <a:pt x="912" y="858"/>
                  </a:lnTo>
                  <a:lnTo>
                    <a:pt x="0" y="856"/>
                  </a:lnTo>
                  <a:lnTo>
                    <a:pt x="0" y="622"/>
                  </a:lnTo>
                  <a:lnTo>
                    <a:pt x="40" y="596"/>
                  </a:lnTo>
                  <a:lnTo>
                    <a:pt x="132" y="578"/>
                  </a:lnTo>
                  <a:lnTo>
                    <a:pt x="172" y="568"/>
                  </a:lnTo>
                  <a:lnTo>
                    <a:pt x="198" y="560"/>
                  </a:lnTo>
                  <a:lnTo>
                    <a:pt x="204" y="558"/>
                  </a:lnTo>
                  <a:close/>
                </a:path>
              </a:pathLst>
            </a:custGeom>
            <a:solidFill>
              <a:srgbClr val="141D2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6601" name="Freeform 54"/>
            <p:cNvSpPr>
              <a:spLocks/>
            </p:cNvSpPr>
            <p:nvPr/>
          </p:nvSpPr>
          <p:spPr bwMode="auto">
            <a:xfrm>
              <a:off x="1260" y="1872"/>
              <a:ext cx="906" cy="740"/>
            </a:xfrm>
            <a:custGeom>
              <a:avLst/>
              <a:gdLst>
                <a:gd name="T0" fmla="*/ 906 w 906"/>
                <a:gd name="T1" fmla="*/ 0 h 740"/>
                <a:gd name="T2" fmla="*/ 836 w 906"/>
                <a:gd name="T3" fmla="*/ 12 h 740"/>
                <a:gd name="T4" fmla="*/ 792 w 906"/>
                <a:gd name="T5" fmla="*/ 18 h 740"/>
                <a:gd name="T6" fmla="*/ 732 w 906"/>
                <a:gd name="T7" fmla="*/ 64 h 740"/>
                <a:gd name="T8" fmla="*/ 706 w 906"/>
                <a:gd name="T9" fmla="*/ 150 h 740"/>
                <a:gd name="T10" fmla="*/ 758 w 906"/>
                <a:gd name="T11" fmla="*/ 124 h 740"/>
                <a:gd name="T12" fmla="*/ 850 w 906"/>
                <a:gd name="T13" fmla="*/ 98 h 740"/>
                <a:gd name="T14" fmla="*/ 882 w 906"/>
                <a:gd name="T15" fmla="*/ 84 h 740"/>
                <a:gd name="T16" fmla="*/ 778 w 906"/>
                <a:gd name="T17" fmla="*/ 150 h 740"/>
                <a:gd name="T18" fmla="*/ 712 w 906"/>
                <a:gd name="T19" fmla="*/ 190 h 740"/>
                <a:gd name="T20" fmla="*/ 614 w 906"/>
                <a:gd name="T21" fmla="*/ 222 h 740"/>
                <a:gd name="T22" fmla="*/ 530 w 906"/>
                <a:gd name="T23" fmla="*/ 274 h 740"/>
                <a:gd name="T24" fmla="*/ 490 w 906"/>
                <a:gd name="T25" fmla="*/ 328 h 740"/>
                <a:gd name="T26" fmla="*/ 418 w 906"/>
                <a:gd name="T27" fmla="*/ 366 h 740"/>
                <a:gd name="T28" fmla="*/ 366 w 906"/>
                <a:gd name="T29" fmla="*/ 366 h 740"/>
                <a:gd name="T30" fmla="*/ 288 w 906"/>
                <a:gd name="T31" fmla="*/ 392 h 740"/>
                <a:gd name="T32" fmla="*/ 236 w 906"/>
                <a:gd name="T33" fmla="*/ 464 h 740"/>
                <a:gd name="T34" fmla="*/ 216 w 906"/>
                <a:gd name="T35" fmla="*/ 550 h 740"/>
                <a:gd name="T36" fmla="*/ 164 w 906"/>
                <a:gd name="T37" fmla="*/ 576 h 740"/>
                <a:gd name="T38" fmla="*/ 66 w 906"/>
                <a:gd name="T39" fmla="*/ 596 h 740"/>
                <a:gd name="T40" fmla="*/ 0 w 906"/>
                <a:gd name="T41" fmla="*/ 642 h 740"/>
                <a:gd name="T42" fmla="*/ 0 w 906"/>
                <a:gd name="T43" fmla="*/ 688 h 740"/>
                <a:gd name="T44" fmla="*/ 34 w 906"/>
                <a:gd name="T45" fmla="*/ 668 h 740"/>
                <a:gd name="T46" fmla="*/ 72 w 906"/>
                <a:gd name="T47" fmla="*/ 636 h 740"/>
                <a:gd name="T48" fmla="*/ 34 w 906"/>
                <a:gd name="T49" fmla="*/ 708 h 740"/>
                <a:gd name="T50" fmla="*/ 46 w 906"/>
                <a:gd name="T51" fmla="*/ 740 h 740"/>
                <a:gd name="T52" fmla="*/ 112 w 906"/>
                <a:gd name="T53" fmla="*/ 708 h 740"/>
                <a:gd name="T54" fmla="*/ 178 w 906"/>
                <a:gd name="T55" fmla="*/ 668 h 740"/>
                <a:gd name="T56" fmla="*/ 230 w 906"/>
                <a:gd name="T57" fmla="*/ 636 h 740"/>
                <a:gd name="T58" fmla="*/ 262 w 906"/>
                <a:gd name="T59" fmla="*/ 570 h 740"/>
                <a:gd name="T60" fmla="*/ 294 w 906"/>
                <a:gd name="T61" fmla="*/ 512 h 740"/>
                <a:gd name="T62" fmla="*/ 348 w 906"/>
                <a:gd name="T63" fmla="*/ 524 h 740"/>
                <a:gd name="T64" fmla="*/ 328 w 906"/>
                <a:gd name="T65" fmla="*/ 596 h 740"/>
                <a:gd name="T66" fmla="*/ 372 w 906"/>
                <a:gd name="T67" fmla="*/ 604 h 740"/>
                <a:gd name="T68" fmla="*/ 398 w 906"/>
                <a:gd name="T69" fmla="*/ 564 h 740"/>
                <a:gd name="T70" fmla="*/ 406 w 906"/>
                <a:gd name="T71" fmla="*/ 486 h 740"/>
                <a:gd name="T72" fmla="*/ 470 w 906"/>
                <a:gd name="T73" fmla="*/ 478 h 740"/>
                <a:gd name="T74" fmla="*/ 464 w 906"/>
                <a:gd name="T75" fmla="*/ 564 h 740"/>
                <a:gd name="T76" fmla="*/ 490 w 906"/>
                <a:gd name="T77" fmla="*/ 630 h 740"/>
                <a:gd name="T78" fmla="*/ 412 w 906"/>
                <a:gd name="T79" fmla="*/ 702 h 740"/>
                <a:gd name="T80" fmla="*/ 524 w 906"/>
                <a:gd name="T81" fmla="*/ 652 h 740"/>
                <a:gd name="T82" fmla="*/ 560 w 906"/>
                <a:gd name="T83" fmla="*/ 654 h 740"/>
                <a:gd name="T84" fmla="*/ 660 w 906"/>
                <a:gd name="T85" fmla="*/ 604 h 740"/>
                <a:gd name="T86" fmla="*/ 902 w 906"/>
                <a:gd name="T87" fmla="*/ 662 h 740"/>
                <a:gd name="T88" fmla="*/ 890 w 906"/>
                <a:gd name="T89" fmla="*/ 584 h 740"/>
                <a:gd name="T90" fmla="*/ 772 w 906"/>
                <a:gd name="T91" fmla="*/ 486 h 740"/>
                <a:gd name="T92" fmla="*/ 712 w 906"/>
                <a:gd name="T93" fmla="*/ 498 h 740"/>
                <a:gd name="T94" fmla="*/ 712 w 906"/>
                <a:gd name="T95" fmla="*/ 400 h 740"/>
                <a:gd name="T96" fmla="*/ 824 w 906"/>
                <a:gd name="T97" fmla="*/ 400 h 740"/>
                <a:gd name="T98" fmla="*/ 902 w 906"/>
                <a:gd name="T99" fmla="*/ 400 h 740"/>
                <a:gd name="T100" fmla="*/ 902 w 906"/>
                <a:gd name="T101" fmla="*/ 236 h 740"/>
                <a:gd name="T102" fmla="*/ 824 w 906"/>
                <a:gd name="T103" fmla="*/ 256 h 740"/>
                <a:gd name="T104" fmla="*/ 772 w 906"/>
                <a:gd name="T105" fmla="*/ 282 h 740"/>
                <a:gd name="T106" fmla="*/ 686 w 906"/>
                <a:gd name="T107" fmla="*/ 328 h 740"/>
                <a:gd name="T108" fmla="*/ 640 w 906"/>
                <a:gd name="T109" fmla="*/ 328 h 740"/>
                <a:gd name="T110" fmla="*/ 700 w 906"/>
                <a:gd name="T111" fmla="*/ 294 h 740"/>
                <a:gd name="T112" fmla="*/ 772 w 906"/>
                <a:gd name="T113" fmla="*/ 228 h 740"/>
                <a:gd name="T114" fmla="*/ 830 w 906"/>
                <a:gd name="T115" fmla="*/ 202 h 740"/>
                <a:gd name="T116" fmla="*/ 862 w 906"/>
                <a:gd name="T117" fmla="*/ 170 h 740"/>
                <a:gd name="T118" fmla="*/ 758 w 906"/>
                <a:gd name="T119" fmla="*/ 210 h 740"/>
                <a:gd name="T120" fmla="*/ 792 w 906"/>
                <a:gd name="T121" fmla="*/ 170 h 740"/>
                <a:gd name="T122" fmla="*/ 896 w 906"/>
                <a:gd name="T123" fmla="*/ 118 h 740"/>
                <a:gd name="T124" fmla="*/ 906 w 906"/>
                <a:gd name="T125" fmla="*/ 0 h 740"/>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906" h="740">
                  <a:moveTo>
                    <a:pt x="906" y="0"/>
                  </a:moveTo>
                  <a:lnTo>
                    <a:pt x="836" y="12"/>
                  </a:lnTo>
                  <a:lnTo>
                    <a:pt x="792" y="18"/>
                  </a:lnTo>
                  <a:lnTo>
                    <a:pt x="732" y="64"/>
                  </a:lnTo>
                  <a:lnTo>
                    <a:pt x="706" y="150"/>
                  </a:lnTo>
                  <a:lnTo>
                    <a:pt x="758" y="124"/>
                  </a:lnTo>
                  <a:lnTo>
                    <a:pt x="850" y="98"/>
                  </a:lnTo>
                  <a:lnTo>
                    <a:pt x="882" y="84"/>
                  </a:lnTo>
                  <a:lnTo>
                    <a:pt x="778" y="150"/>
                  </a:lnTo>
                  <a:lnTo>
                    <a:pt x="712" y="190"/>
                  </a:lnTo>
                  <a:lnTo>
                    <a:pt x="614" y="222"/>
                  </a:lnTo>
                  <a:lnTo>
                    <a:pt x="530" y="274"/>
                  </a:lnTo>
                  <a:lnTo>
                    <a:pt x="490" y="328"/>
                  </a:lnTo>
                  <a:lnTo>
                    <a:pt x="418" y="366"/>
                  </a:lnTo>
                  <a:lnTo>
                    <a:pt x="366" y="366"/>
                  </a:lnTo>
                  <a:lnTo>
                    <a:pt x="288" y="392"/>
                  </a:lnTo>
                  <a:lnTo>
                    <a:pt x="236" y="464"/>
                  </a:lnTo>
                  <a:lnTo>
                    <a:pt x="216" y="550"/>
                  </a:lnTo>
                  <a:lnTo>
                    <a:pt x="164" y="576"/>
                  </a:lnTo>
                  <a:lnTo>
                    <a:pt x="66" y="596"/>
                  </a:lnTo>
                  <a:lnTo>
                    <a:pt x="0" y="642"/>
                  </a:lnTo>
                  <a:lnTo>
                    <a:pt x="0" y="688"/>
                  </a:lnTo>
                  <a:lnTo>
                    <a:pt x="34" y="668"/>
                  </a:lnTo>
                  <a:lnTo>
                    <a:pt x="72" y="636"/>
                  </a:lnTo>
                  <a:lnTo>
                    <a:pt x="34" y="708"/>
                  </a:lnTo>
                  <a:lnTo>
                    <a:pt x="46" y="740"/>
                  </a:lnTo>
                  <a:lnTo>
                    <a:pt x="112" y="708"/>
                  </a:lnTo>
                  <a:lnTo>
                    <a:pt x="178" y="668"/>
                  </a:lnTo>
                  <a:lnTo>
                    <a:pt x="230" y="636"/>
                  </a:lnTo>
                  <a:lnTo>
                    <a:pt x="262" y="570"/>
                  </a:lnTo>
                  <a:lnTo>
                    <a:pt x="294" y="512"/>
                  </a:lnTo>
                  <a:lnTo>
                    <a:pt x="348" y="524"/>
                  </a:lnTo>
                  <a:lnTo>
                    <a:pt x="328" y="596"/>
                  </a:lnTo>
                  <a:lnTo>
                    <a:pt x="372" y="604"/>
                  </a:lnTo>
                  <a:lnTo>
                    <a:pt x="398" y="564"/>
                  </a:lnTo>
                  <a:lnTo>
                    <a:pt x="406" y="486"/>
                  </a:lnTo>
                  <a:lnTo>
                    <a:pt x="470" y="478"/>
                  </a:lnTo>
                  <a:lnTo>
                    <a:pt x="464" y="564"/>
                  </a:lnTo>
                  <a:lnTo>
                    <a:pt x="490" y="630"/>
                  </a:lnTo>
                  <a:lnTo>
                    <a:pt x="412" y="702"/>
                  </a:lnTo>
                  <a:lnTo>
                    <a:pt x="524" y="652"/>
                  </a:lnTo>
                  <a:lnTo>
                    <a:pt x="560" y="654"/>
                  </a:lnTo>
                  <a:lnTo>
                    <a:pt x="660" y="604"/>
                  </a:lnTo>
                  <a:lnTo>
                    <a:pt x="902" y="662"/>
                  </a:lnTo>
                  <a:lnTo>
                    <a:pt x="890" y="584"/>
                  </a:lnTo>
                  <a:lnTo>
                    <a:pt x="772" y="486"/>
                  </a:lnTo>
                  <a:lnTo>
                    <a:pt x="712" y="498"/>
                  </a:lnTo>
                  <a:lnTo>
                    <a:pt x="712" y="400"/>
                  </a:lnTo>
                  <a:lnTo>
                    <a:pt x="824" y="400"/>
                  </a:lnTo>
                  <a:lnTo>
                    <a:pt x="902" y="400"/>
                  </a:lnTo>
                  <a:lnTo>
                    <a:pt x="902" y="236"/>
                  </a:lnTo>
                  <a:lnTo>
                    <a:pt x="824" y="256"/>
                  </a:lnTo>
                  <a:lnTo>
                    <a:pt x="772" y="282"/>
                  </a:lnTo>
                  <a:lnTo>
                    <a:pt x="686" y="328"/>
                  </a:lnTo>
                  <a:lnTo>
                    <a:pt x="640" y="328"/>
                  </a:lnTo>
                  <a:lnTo>
                    <a:pt x="700" y="294"/>
                  </a:lnTo>
                  <a:lnTo>
                    <a:pt x="772" y="228"/>
                  </a:lnTo>
                  <a:lnTo>
                    <a:pt x="830" y="202"/>
                  </a:lnTo>
                  <a:lnTo>
                    <a:pt x="862" y="170"/>
                  </a:lnTo>
                  <a:lnTo>
                    <a:pt x="758" y="210"/>
                  </a:lnTo>
                  <a:lnTo>
                    <a:pt x="792" y="170"/>
                  </a:lnTo>
                  <a:lnTo>
                    <a:pt x="896" y="118"/>
                  </a:lnTo>
                  <a:lnTo>
                    <a:pt x="906" y="0"/>
                  </a:lnTo>
                  <a:close/>
                </a:path>
              </a:pathLst>
            </a:custGeom>
            <a:solidFill>
              <a:srgbClr val="05191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6602" name="Freeform 55"/>
            <p:cNvSpPr>
              <a:spLocks/>
            </p:cNvSpPr>
            <p:nvPr/>
          </p:nvSpPr>
          <p:spPr bwMode="auto">
            <a:xfrm>
              <a:off x="1758" y="2114"/>
              <a:ext cx="32" cy="86"/>
            </a:xfrm>
            <a:custGeom>
              <a:avLst/>
              <a:gdLst>
                <a:gd name="T0" fmla="*/ 0 w 32"/>
                <a:gd name="T1" fmla="*/ 86 h 86"/>
                <a:gd name="T2" fmla="*/ 0 w 32"/>
                <a:gd name="T3" fmla="*/ 40 h 86"/>
                <a:gd name="T4" fmla="*/ 26 w 32"/>
                <a:gd name="T5" fmla="*/ 0 h 86"/>
                <a:gd name="T6" fmla="*/ 32 w 32"/>
                <a:gd name="T7" fmla="*/ 40 h 86"/>
                <a:gd name="T8" fmla="*/ 32 w 32"/>
                <a:gd name="T9" fmla="*/ 86 h 86"/>
                <a:gd name="T10" fmla="*/ 0 w 32"/>
                <a:gd name="T11" fmla="*/ 86 h 8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2" h="86">
                  <a:moveTo>
                    <a:pt x="0" y="86"/>
                  </a:moveTo>
                  <a:lnTo>
                    <a:pt x="0" y="40"/>
                  </a:lnTo>
                  <a:lnTo>
                    <a:pt x="26" y="0"/>
                  </a:lnTo>
                  <a:lnTo>
                    <a:pt x="32" y="40"/>
                  </a:lnTo>
                  <a:lnTo>
                    <a:pt x="32" y="86"/>
                  </a:lnTo>
                  <a:lnTo>
                    <a:pt x="0" y="8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6603" name="Freeform 56"/>
            <p:cNvSpPr>
              <a:spLocks/>
            </p:cNvSpPr>
            <p:nvPr/>
          </p:nvSpPr>
          <p:spPr bwMode="auto">
            <a:xfrm>
              <a:off x="1692" y="2176"/>
              <a:ext cx="24" cy="64"/>
            </a:xfrm>
            <a:custGeom>
              <a:avLst/>
              <a:gdLst>
                <a:gd name="T0" fmla="*/ 0 w 24"/>
                <a:gd name="T1" fmla="*/ 64 h 64"/>
                <a:gd name="T2" fmla="*/ 0 w 24"/>
                <a:gd name="T3" fmla="*/ 30 h 64"/>
                <a:gd name="T4" fmla="*/ 20 w 24"/>
                <a:gd name="T5" fmla="*/ 0 h 64"/>
                <a:gd name="T6" fmla="*/ 24 w 24"/>
                <a:gd name="T7" fmla="*/ 30 h 64"/>
                <a:gd name="T8" fmla="*/ 24 w 24"/>
                <a:gd name="T9" fmla="*/ 64 h 64"/>
                <a:gd name="T10" fmla="*/ 0 w 24"/>
                <a:gd name="T11" fmla="*/ 64 h 6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4" h="64">
                  <a:moveTo>
                    <a:pt x="0" y="64"/>
                  </a:moveTo>
                  <a:lnTo>
                    <a:pt x="0" y="30"/>
                  </a:lnTo>
                  <a:lnTo>
                    <a:pt x="20" y="0"/>
                  </a:lnTo>
                  <a:lnTo>
                    <a:pt x="24" y="30"/>
                  </a:lnTo>
                  <a:lnTo>
                    <a:pt x="24" y="64"/>
                  </a:lnTo>
                  <a:lnTo>
                    <a:pt x="0" y="6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6604" name="Freeform 57"/>
            <p:cNvSpPr>
              <a:spLocks/>
            </p:cNvSpPr>
            <p:nvPr/>
          </p:nvSpPr>
          <p:spPr bwMode="auto">
            <a:xfrm>
              <a:off x="1840" y="2096"/>
              <a:ext cx="38" cy="38"/>
            </a:xfrm>
            <a:custGeom>
              <a:avLst/>
              <a:gdLst>
                <a:gd name="T0" fmla="*/ 0 w 38"/>
                <a:gd name="T1" fmla="*/ 38 h 38"/>
                <a:gd name="T2" fmla="*/ 0 w 38"/>
                <a:gd name="T3" fmla="*/ 16 h 38"/>
                <a:gd name="T4" fmla="*/ 30 w 38"/>
                <a:gd name="T5" fmla="*/ 0 h 38"/>
                <a:gd name="T6" fmla="*/ 38 w 38"/>
                <a:gd name="T7" fmla="*/ 16 h 38"/>
                <a:gd name="T8" fmla="*/ 38 w 38"/>
                <a:gd name="T9" fmla="*/ 38 h 38"/>
                <a:gd name="T10" fmla="*/ 0 w 38"/>
                <a:gd name="T11" fmla="*/ 38 h 3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8" h="38">
                  <a:moveTo>
                    <a:pt x="0" y="38"/>
                  </a:moveTo>
                  <a:lnTo>
                    <a:pt x="0" y="16"/>
                  </a:lnTo>
                  <a:lnTo>
                    <a:pt x="30" y="0"/>
                  </a:lnTo>
                  <a:lnTo>
                    <a:pt x="38" y="16"/>
                  </a:lnTo>
                  <a:lnTo>
                    <a:pt x="38" y="38"/>
                  </a:lnTo>
                  <a:lnTo>
                    <a:pt x="0" y="3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6605" name="Freeform 58"/>
            <p:cNvSpPr>
              <a:spLocks/>
            </p:cNvSpPr>
            <p:nvPr/>
          </p:nvSpPr>
          <p:spPr bwMode="auto">
            <a:xfrm>
              <a:off x="1662" y="2200"/>
              <a:ext cx="28" cy="50"/>
            </a:xfrm>
            <a:custGeom>
              <a:avLst/>
              <a:gdLst>
                <a:gd name="T0" fmla="*/ 0 w 28"/>
                <a:gd name="T1" fmla="*/ 50 h 50"/>
                <a:gd name="T2" fmla="*/ 0 w 28"/>
                <a:gd name="T3" fmla="*/ 24 h 50"/>
                <a:gd name="T4" fmla="*/ 22 w 28"/>
                <a:gd name="T5" fmla="*/ 0 h 50"/>
                <a:gd name="T6" fmla="*/ 28 w 28"/>
                <a:gd name="T7" fmla="*/ 24 h 50"/>
                <a:gd name="T8" fmla="*/ 28 w 28"/>
                <a:gd name="T9" fmla="*/ 50 h 50"/>
                <a:gd name="T10" fmla="*/ 0 w 28"/>
                <a:gd name="T11" fmla="*/ 50 h 5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 h="50">
                  <a:moveTo>
                    <a:pt x="0" y="50"/>
                  </a:moveTo>
                  <a:lnTo>
                    <a:pt x="0" y="24"/>
                  </a:lnTo>
                  <a:lnTo>
                    <a:pt x="22" y="0"/>
                  </a:lnTo>
                  <a:lnTo>
                    <a:pt x="28" y="24"/>
                  </a:lnTo>
                  <a:lnTo>
                    <a:pt x="28" y="50"/>
                  </a:lnTo>
                  <a:lnTo>
                    <a:pt x="0" y="5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6606" name="Freeform 59"/>
            <p:cNvSpPr>
              <a:spLocks/>
            </p:cNvSpPr>
            <p:nvPr/>
          </p:nvSpPr>
          <p:spPr bwMode="auto">
            <a:xfrm>
              <a:off x="1634" y="2200"/>
              <a:ext cx="28" cy="50"/>
            </a:xfrm>
            <a:custGeom>
              <a:avLst/>
              <a:gdLst>
                <a:gd name="T0" fmla="*/ 0 w 28"/>
                <a:gd name="T1" fmla="*/ 50 h 50"/>
                <a:gd name="T2" fmla="*/ 0 w 28"/>
                <a:gd name="T3" fmla="*/ 24 h 50"/>
                <a:gd name="T4" fmla="*/ 22 w 28"/>
                <a:gd name="T5" fmla="*/ 0 h 50"/>
                <a:gd name="T6" fmla="*/ 28 w 28"/>
                <a:gd name="T7" fmla="*/ 24 h 50"/>
                <a:gd name="T8" fmla="*/ 28 w 28"/>
                <a:gd name="T9" fmla="*/ 50 h 50"/>
                <a:gd name="T10" fmla="*/ 0 w 28"/>
                <a:gd name="T11" fmla="*/ 50 h 5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 h="50">
                  <a:moveTo>
                    <a:pt x="0" y="50"/>
                  </a:moveTo>
                  <a:lnTo>
                    <a:pt x="0" y="24"/>
                  </a:lnTo>
                  <a:lnTo>
                    <a:pt x="22" y="0"/>
                  </a:lnTo>
                  <a:lnTo>
                    <a:pt x="28" y="24"/>
                  </a:lnTo>
                  <a:lnTo>
                    <a:pt x="28" y="50"/>
                  </a:lnTo>
                  <a:lnTo>
                    <a:pt x="0" y="5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6607" name="Freeform 60"/>
            <p:cNvSpPr>
              <a:spLocks/>
            </p:cNvSpPr>
            <p:nvPr/>
          </p:nvSpPr>
          <p:spPr bwMode="auto">
            <a:xfrm>
              <a:off x="1596" y="2222"/>
              <a:ext cx="22" cy="40"/>
            </a:xfrm>
            <a:custGeom>
              <a:avLst/>
              <a:gdLst>
                <a:gd name="T0" fmla="*/ 0 w 22"/>
                <a:gd name="T1" fmla="*/ 40 h 40"/>
                <a:gd name="T2" fmla="*/ 0 w 22"/>
                <a:gd name="T3" fmla="*/ 18 h 40"/>
                <a:gd name="T4" fmla="*/ 18 w 22"/>
                <a:gd name="T5" fmla="*/ 0 h 40"/>
                <a:gd name="T6" fmla="*/ 22 w 22"/>
                <a:gd name="T7" fmla="*/ 18 h 40"/>
                <a:gd name="T8" fmla="*/ 22 w 22"/>
                <a:gd name="T9" fmla="*/ 40 h 40"/>
                <a:gd name="T10" fmla="*/ 0 w 22"/>
                <a:gd name="T11" fmla="*/ 40 h 4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2" h="40">
                  <a:moveTo>
                    <a:pt x="0" y="40"/>
                  </a:moveTo>
                  <a:lnTo>
                    <a:pt x="0" y="18"/>
                  </a:lnTo>
                  <a:lnTo>
                    <a:pt x="18" y="0"/>
                  </a:lnTo>
                  <a:lnTo>
                    <a:pt x="22" y="18"/>
                  </a:lnTo>
                  <a:lnTo>
                    <a:pt x="22" y="40"/>
                  </a:lnTo>
                  <a:lnTo>
                    <a:pt x="0" y="4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6608" name="Freeform 61"/>
            <p:cNvSpPr>
              <a:spLocks/>
            </p:cNvSpPr>
            <p:nvPr/>
          </p:nvSpPr>
          <p:spPr bwMode="auto">
            <a:xfrm>
              <a:off x="1546" y="2236"/>
              <a:ext cx="22" cy="40"/>
            </a:xfrm>
            <a:custGeom>
              <a:avLst/>
              <a:gdLst>
                <a:gd name="T0" fmla="*/ 0 w 22"/>
                <a:gd name="T1" fmla="*/ 40 h 40"/>
                <a:gd name="T2" fmla="*/ 0 w 22"/>
                <a:gd name="T3" fmla="*/ 18 h 40"/>
                <a:gd name="T4" fmla="*/ 18 w 22"/>
                <a:gd name="T5" fmla="*/ 0 h 40"/>
                <a:gd name="T6" fmla="*/ 22 w 22"/>
                <a:gd name="T7" fmla="*/ 18 h 40"/>
                <a:gd name="T8" fmla="*/ 22 w 22"/>
                <a:gd name="T9" fmla="*/ 40 h 40"/>
                <a:gd name="T10" fmla="*/ 0 w 22"/>
                <a:gd name="T11" fmla="*/ 40 h 4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2" h="40">
                  <a:moveTo>
                    <a:pt x="0" y="40"/>
                  </a:moveTo>
                  <a:lnTo>
                    <a:pt x="0" y="18"/>
                  </a:lnTo>
                  <a:lnTo>
                    <a:pt x="18" y="0"/>
                  </a:lnTo>
                  <a:lnTo>
                    <a:pt x="22" y="18"/>
                  </a:lnTo>
                  <a:lnTo>
                    <a:pt x="22" y="40"/>
                  </a:lnTo>
                  <a:lnTo>
                    <a:pt x="0" y="4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6609" name="Freeform 62"/>
            <p:cNvSpPr>
              <a:spLocks/>
            </p:cNvSpPr>
            <p:nvPr/>
          </p:nvSpPr>
          <p:spPr bwMode="auto">
            <a:xfrm>
              <a:off x="2006" y="2146"/>
              <a:ext cx="30" cy="56"/>
            </a:xfrm>
            <a:custGeom>
              <a:avLst/>
              <a:gdLst>
                <a:gd name="T0" fmla="*/ 0 w 30"/>
                <a:gd name="T1" fmla="*/ 56 h 56"/>
                <a:gd name="T2" fmla="*/ 0 w 30"/>
                <a:gd name="T3" fmla="*/ 26 h 56"/>
                <a:gd name="T4" fmla="*/ 24 w 30"/>
                <a:gd name="T5" fmla="*/ 0 h 56"/>
                <a:gd name="T6" fmla="*/ 30 w 30"/>
                <a:gd name="T7" fmla="*/ 26 h 56"/>
                <a:gd name="T8" fmla="*/ 30 w 30"/>
                <a:gd name="T9" fmla="*/ 56 h 56"/>
                <a:gd name="T10" fmla="*/ 0 w 30"/>
                <a:gd name="T11" fmla="*/ 56 h 5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0" h="56">
                  <a:moveTo>
                    <a:pt x="0" y="56"/>
                  </a:moveTo>
                  <a:lnTo>
                    <a:pt x="0" y="26"/>
                  </a:lnTo>
                  <a:lnTo>
                    <a:pt x="24" y="0"/>
                  </a:lnTo>
                  <a:lnTo>
                    <a:pt x="30" y="26"/>
                  </a:lnTo>
                  <a:lnTo>
                    <a:pt x="30" y="56"/>
                  </a:lnTo>
                  <a:lnTo>
                    <a:pt x="0" y="5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6610" name="Freeform 63"/>
            <p:cNvSpPr>
              <a:spLocks/>
            </p:cNvSpPr>
            <p:nvPr/>
          </p:nvSpPr>
          <p:spPr bwMode="auto">
            <a:xfrm>
              <a:off x="1952" y="2078"/>
              <a:ext cx="20" cy="36"/>
            </a:xfrm>
            <a:custGeom>
              <a:avLst/>
              <a:gdLst>
                <a:gd name="T0" fmla="*/ 0 w 20"/>
                <a:gd name="T1" fmla="*/ 36 h 36"/>
                <a:gd name="T2" fmla="*/ 0 w 20"/>
                <a:gd name="T3" fmla="*/ 16 h 36"/>
                <a:gd name="T4" fmla="*/ 16 w 20"/>
                <a:gd name="T5" fmla="*/ 0 h 36"/>
                <a:gd name="T6" fmla="*/ 20 w 20"/>
                <a:gd name="T7" fmla="*/ 16 h 36"/>
                <a:gd name="T8" fmla="*/ 20 w 20"/>
                <a:gd name="T9" fmla="*/ 36 h 36"/>
                <a:gd name="T10" fmla="*/ 0 w 20"/>
                <a:gd name="T11" fmla="*/ 36 h 3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0" h="36">
                  <a:moveTo>
                    <a:pt x="0" y="36"/>
                  </a:moveTo>
                  <a:lnTo>
                    <a:pt x="0" y="16"/>
                  </a:lnTo>
                  <a:lnTo>
                    <a:pt x="16" y="0"/>
                  </a:lnTo>
                  <a:lnTo>
                    <a:pt x="20" y="16"/>
                  </a:lnTo>
                  <a:lnTo>
                    <a:pt x="20" y="36"/>
                  </a:lnTo>
                  <a:lnTo>
                    <a:pt x="0"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6611" name="Freeform 64"/>
            <p:cNvSpPr>
              <a:spLocks/>
            </p:cNvSpPr>
            <p:nvPr/>
          </p:nvSpPr>
          <p:spPr bwMode="auto">
            <a:xfrm>
              <a:off x="2004" y="2660"/>
              <a:ext cx="16" cy="30"/>
            </a:xfrm>
            <a:custGeom>
              <a:avLst/>
              <a:gdLst>
                <a:gd name="T0" fmla="*/ 0 w 16"/>
                <a:gd name="T1" fmla="*/ 30 h 30"/>
                <a:gd name="T2" fmla="*/ 0 w 16"/>
                <a:gd name="T3" fmla="*/ 14 h 30"/>
                <a:gd name="T4" fmla="*/ 12 w 16"/>
                <a:gd name="T5" fmla="*/ 0 h 30"/>
                <a:gd name="T6" fmla="*/ 16 w 16"/>
                <a:gd name="T7" fmla="*/ 14 h 30"/>
                <a:gd name="T8" fmla="*/ 16 w 16"/>
                <a:gd name="T9" fmla="*/ 30 h 30"/>
                <a:gd name="T10" fmla="*/ 0 w 16"/>
                <a:gd name="T11" fmla="*/ 30 h 3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6" h="30">
                  <a:moveTo>
                    <a:pt x="0" y="30"/>
                  </a:moveTo>
                  <a:lnTo>
                    <a:pt x="0" y="14"/>
                  </a:lnTo>
                  <a:lnTo>
                    <a:pt x="12" y="0"/>
                  </a:lnTo>
                  <a:lnTo>
                    <a:pt x="16" y="14"/>
                  </a:lnTo>
                  <a:lnTo>
                    <a:pt x="16" y="30"/>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6612" name="Rectangle 65"/>
            <p:cNvSpPr>
              <a:spLocks noChangeArrowheads="1"/>
            </p:cNvSpPr>
            <p:nvPr/>
          </p:nvSpPr>
          <p:spPr bwMode="auto">
            <a:xfrm>
              <a:off x="1894" y="2532"/>
              <a:ext cx="14" cy="22"/>
            </a:xfrm>
            <a:prstGeom prst="rect">
              <a:avLst/>
            </a:prstGeom>
            <a:solidFill>
              <a:srgbClr val="0C1214"/>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36613" name="Rectangle 66"/>
            <p:cNvSpPr>
              <a:spLocks noChangeArrowheads="1"/>
            </p:cNvSpPr>
            <p:nvPr/>
          </p:nvSpPr>
          <p:spPr bwMode="auto">
            <a:xfrm>
              <a:off x="2094" y="2666"/>
              <a:ext cx="16" cy="22"/>
            </a:xfrm>
            <a:prstGeom prst="rect">
              <a:avLst/>
            </a:prstGeom>
            <a:solidFill>
              <a:srgbClr val="0C1214"/>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36614" name="Rectangle 67"/>
            <p:cNvSpPr>
              <a:spLocks noChangeArrowheads="1"/>
            </p:cNvSpPr>
            <p:nvPr/>
          </p:nvSpPr>
          <p:spPr bwMode="auto">
            <a:xfrm>
              <a:off x="1930" y="2532"/>
              <a:ext cx="8" cy="22"/>
            </a:xfrm>
            <a:prstGeom prst="rect">
              <a:avLst/>
            </a:prstGeom>
            <a:solidFill>
              <a:srgbClr val="0C1214"/>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36615" name="Rectangle 68"/>
            <p:cNvSpPr>
              <a:spLocks noChangeArrowheads="1"/>
            </p:cNvSpPr>
            <p:nvPr/>
          </p:nvSpPr>
          <p:spPr bwMode="auto">
            <a:xfrm>
              <a:off x="2130" y="2666"/>
              <a:ext cx="8" cy="22"/>
            </a:xfrm>
            <a:prstGeom prst="rect">
              <a:avLst/>
            </a:prstGeom>
            <a:solidFill>
              <a:srgbClr val="0C1214"/>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36616" name="Rectangle 69"/>
            <p:cNvSpPr>
              <a:spLocks noChangeArrowheads="1"/>
            </p:cNvSpPr>
            <p:nvPr/>
          </p:nvSpPr>
          <p:spPr bwMode="auto">
            <a:xfrm>
              <a:off x="1894" y="2574"/>
              <a:ext cx="14" cy="20"/>
            </a:xfrm>
            <a:prstGeom prst="rect">
              <a:avLst/>
            </a:prstGeom>
            <a:solidFill>
              <a:srgbClr val="0C1214"/>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36617" name="Rectangle 70"/>
            <p:cNvSpPr>
              <a:spLocks noChangeArrowheads="1"/>
            </p:cNvSpPr>
            <p:nvPr/>
          </p:nvSpPr>
          <p:spPr bwMode="auto">
            <a:xfrm>
              <a:off x="2094" y="2708"/>
              <a:ext cx="16" cy="22"/>
            </a:xfrm>
            <a:prstGeom prst="rect">
              <a:avLst/>
            </a:prstGeom>
            <a:solidFill>
              <a:srgbClr val="0C1214"/>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36618" name="Rectangle 71"/>
            <p:cNvSpPr>
              <a:spLocks noChangeArrowheads="1"/>
            </p:cNvSpPr>
            <p:nvPr/>
          </p:nvSpPr>
          <p:spPr bwMode="auto">
            <a:xfrm>
              <a:off x="1930" y="2574"/>
              <a:ext cx="8" cy="20"/>
            </a:xfrm>
            <a:prstGeom prst="rect">
              <a:avLst/>
            </a:prstGeom>
            <a:solidFill>
              <a:srgbClr val="0C1214"/>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36619" name="Rectangle 72"/>
            <p:cNvSpPr>
              <a:spLocks noChangeArrowheads="1"/>
            </p:cNvSpPr>
            <p:nvPr/>
          </p:nvSpPr>
          <p:spPr bwMode="auto">
            <a:xfrm>
              <a:off x="2130" y="2708"/>
              <a:ext cx="8" cy="22"/>
            </a:xfrm>
            <a:prstGeom prst="rect">
              <a:avLst/>
            </a:prstGeom>
            <a:solidFill>
              <a:srgbClr val="0C1214"/>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36620" name="Rectangle 73"/>
            <p:cNvSpPr>
              <a:spLocks noChangeArrowheads="1"/>
            </p:cNvSpPr>
            <p:nvPr/>
          </p:nvSpPr>
          <p:spPr bwMode="auto">
            <a:xfrm>
              <a:off x="1894" y="2604"/>
              <a:ext cx="14" cy="20"/>
            </a:xfrm>
            <a:prstGeom prst="rect">
              <a:avLst/>
            </a:prstGeom>
            <a:solidFill>
              <a:srgbClr val="0C1214"/>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36621" name="Rectangle 74"/>
            <p:cNvSpPr>
              <a:spLocks noChangeArrowheads="1"/>
            </p:cNvSpPr>
            <p:nvPr/>
          </p:nvSpPr>
          <p:spPr bwMode="auto">
            <a:xfrm>
              <a:off x="1930" y="2604"/>
              <a:ext cx="8" cy="20"/>
            </a:xfrm>
            <a:prstGeom prst="rect">
              <a:avLst/>
            </a:prstGeom>
            <a:solidFill>
              <a:srgbClr val="0C1214"/>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36622" name="Rectangle 75"/>
            <p:cNvSpPr>
              <a:spLocks noChangeArrowheads="1"/>
            </p:cNvSpPr>
            <p:nvPr/>
          </p:nvSpPr>
          <p:spPr bwMode="auto">
            <a:xfrm>
              <a:off x="1674" y="2612"/>
              <a:ext cx="18" cy="26"/>
            </a:xfrm>
            <a:prstGeom prst="rect">
              <a:avLst/>
            </a:prstGeom>
            <a:solidFill>
              <a:srgbClr val="0C1214"/>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36623" name="Rectangle 76"/>
            <p:cNvSpPr>
              <a:spLocks noChangeArrowheads="1"/>
            </p:cNvSpPr>
            <p:nvPr/>
          </p:nvSpPr>
          <p:spPr bwMode="auto">
            <a:xfrm>
              <a:off x="1524" y="2672"/>
              <a:ext cx="20" cy="26"/>
            </a:xfrm>
            <a:prstGeom prst="rect">
              <a:avLst/>
            </a:prstGeom>
            <a:solidFill>
              <a:srgbClr val="0C1214"/>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36624" name="Rectangle 77"/>
            <p:cNvSpPr>
              <a:spLocks noChangeArrowheads="1"/>
            </p:cNvSpPr>
            <p:nvPr/>
          </p:nvSpPr>
          <p:spPr bwMode="auto">
            <a:xfrm>
              <a:off x="1776" y="2582"/>
              <a:ext cx="16" cy="22"/>
            </a:xfrm>
            <a:prstGeom prst="rect">
              <a:avLst/>
            </a:prstGeom>
            <a:solidFill>
              <a:srgbClr val="0C1214"/>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36625" name="Rectangle 78"/>
            <p:cNvSpPr>
              <a:spLocks noChangeArrowheads="1"/>
            </p:cNvSpPr>
            <p:nvPr/>
          </p:nvSpPr>
          <p:spPr bwMode="auto">
            <a:xfrm>
              <a:off x="1976" y="2716"/>
              <a:ext cx="16" cy="22"/>
            </a:xfrm>
            <a:prstGeom prst="rect">
              <a:avLst/>
            </a:prstGeom>
            <a:solidFill>
              <a:srgbClr val="0C1214"/>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36626" name="Rectangle 79"/>
            <p:cNvSpPr>
              <a:spLocks noChangeArrowheads="1"/>
            </p:cNvSpPr>
            <p:nvPr/>
          </p:nvSpPr>
          <p:spPr bwMode="auto">
            <a:xfrm>
              <a:off x="1718" y="2612"/>
              <a:ext cx="10" cy="26"/>
            </a:xfrm>
            <a:prstGeom prst="rect">
              <a:avLst/>
            </a:prstGeom>
            <a:solidFill>
              <a:srgbClr val="0C1214"/>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36627" name="Rectangle 80"/>
            <p:cNvSpPr>
              <a:spLocks noChangeArrowheads="1"/>
            </p:cNvSpPr>
            <p:nvPr/>
          </p:nvSpPr>
          <p:spPr bwMode="auto">
            <a:xfrm>
              <a:off x="1674" y="2662"/>
              <a:ext cx="18" cy="26"/>
            </a:xfrm>
            <a:prstGeom prst="rect">
              <a:avLst/>
            </a:prstGeom>
            <a:solidFill>
              <a:srgbClr val="0C1214"/>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36628" name="Rectangle 81"/>
            <p:cNvSpPr>
              <a:spLocks noChangeArrowheads="1"/>
            </p:cNvSpPr>
            <p:nvPr/>
          </p:nvSpPr>
          <p:spPr bwMode="auto">
            <a:xfrm>
              <a:off x="1524" y="2704"/>
              <a:ext cx="20" cy="26"/>
            </a:xfrm>
            <a:prstGeom prst="rect">
              <a:avLst/>
            </a:prstGeom>
            <a:solidFill>
              <a:srgbClr val="0C1214"/>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36629" name="Rectangle 82"/>
            <p:cNvSpPr>
              <a:spLocks noChangeArrowheads="1"/>
            </p:cNvSpPr>
            <p:nvPr/>
          </p:nvSpPr>
          <p:spPr bwMode="auto">
            <a:xfrm>
              <a:off x="1718" y="2662"/>
              <a:ext cx="10" cy="26"/>
            </a:xfrm>
            <a:prstGeom prst="rect">
              <a:avLst/>
            </a:prstGeom>
            <a:solidFill>
              <a:srgbClr val="0C1214"/>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36630" name="Rectangle 83"/>
            <p:cNvSpPr>
              <a:spLocks noChangeArrowheads="1"/>
            </p:cNvSpPr>
            <p:nvPr/>
          </p:nvSpPr>
          <p:spPr bwMode="auto">
            <a:xfrm>
              <a:off x="1674" y="2698"/>
              <a:ext cx="18" cy="26"/>
            </a:xfrm>
            <a:prstGeom prst="rect">
              <a:avLst/>
            </a:prstGeom>
            <a:solidFill>
              <a:srgbClr val="0C1214"/>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36631" name="Rectangle 84"/>
            <p:cNvSpPr>
              <a:spLocks noChangeArrowheads="1"/>
            </p:cNvSpPr>
            <p:nvPr/>
          </p:nvSpPr>
          <p:spPr bwMode="auto">
            <a:xfrm>
              <a:off x="1674" y="2698"/>
              <a:ext cx="18" cy="26"/>
            </a:xfrm>
            <a:prstGeom prst="rect">
              <a:avLst/>
            </a:prstGeom>
            <a:solidFill>
              <a:srgbClr val="0C1214"/>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36632" name="Rectangle 85"/>
            <p:cNvSpPr>
              <a:spLocks noChangeArrowheads="1"/>
            </p:cNvSpPr>
            <p:nvPr/>
          </p:nvSpPr>
          <p:spPr bwMode="auto">
            <a:xfrm>
              <a:off x="1474" y="2698"/>
              <a:ext cx="20" cy="26"/>
            </a:xfrm>
            <a:prstGeom prst="rect">
              <a:avLst/>
            </a:prstGeom>
            <a:solidFill>
              <a:srgbClr val="0C1214"/>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36633" name="Rectangle 86"/>
            <p:cNvSpPr>
              <a:spLocks noChangeArrowheads="1"/>
            </p:cNvSpPr>
            <p:nvPr/>
          </p:nvSpPr>
          <p:spPr bwMode="auto">
            <a:xfrm>
              <a:off x="1738" y="2604"/>
              <a:ext cx="16" cy="20"/>
            </a:xfrm>
            <a:prstGeom prst="rect">
              <a:avLst/>
            </a:prstGeom>
            <a:solidFill>
              <a:srgbClr val="0C1214"/>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36634" name="Rectangle 87"/>
            <p:cNvSpPr>
              <a:spLocks noChangeArrowheads="1"/>
            </p:cNvSpPr>
            <p:nvPr/>
          </p:nvSpPr>
          <p:spPr bwMode="auto">
            <a:xfrm>
              <a:off x="1718" y="2698"/>
              <a:ext cx="10" cy="26"/>
            </a:xfrm>
            <a:prstGeom prst="rect">
              <a:avLst/>
            </a:prstGeom>
            <a:solidFill>
              <a:srgbClr val="0C1214"/>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36635" name="Freeform 88"/>
            <p:cNvSpPr>
              <a:spLocks/>
            </p:cNvSpPr>
            <p:nvPr/>
          </p:nvSpPr>
          <p:spPr bwMode="auto">
            <a:xfrm>
              <a:off x="1436" y="2488"/>
              <a:ext cx="32" cy="128"/>
            </a:xfrm>
            <a:custGeom>
              <a:avLst/>
              <a:gdLst>
                <a:gd name="T0" fmla="*/ 0 w 32"/>
                <a:gd name="T1" fmla="*/ 124 h 128"/>
                <a:gd name="T2" fmla="*/ 20 w 32"/>
                <a:gd name="T3" fmla="*/ 98 h 128"/>
                <a:gd name="T4" fmla="*/ 32 w 32"/>
                <a:gd name="T5" fmla="*/ 0 h 128"/>
                <a:gd name="T6" fmla="*/ 32 w 32"/>
                <a:gd name="T7" fmla="*/ 82 h 128"/>
                <a:gd name="T8" fmla="*/ 28 w 32"/>
                <a:gd name="T9" fmla="*/ 128 h 128"/>
                <a:gd name="T10" fmla="*/ 0 w 32"/>
                <a:gd name="T11" fmla="*/ 124 h 12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2" h="128">
                  <a:moveTo>
                    <a:pt x="0" y="124"/>
                  </a:moveTo>
                  <a:lnTo>
                    <a:pt x="20" y="98"/>
                  </a:lnTo>
                  <a:lnTo>
                    <a:pt x="32" y="0"/>
                  </a:lnTo>
                  <a:lnTo>
                    <a:pt x="32" y="82"/>
                  </a:lnTo>
                  <a:lnTo>
                    <a:pt x="28" y="128"/>
                  </a:lnTo>
                  <a:lnTo>
                    <a:pt x="0" y="124"/>
                  </a:lnTo>
                  <a:close/>
                </a:path>
              </a:pathLst>
            </a:custGeom>
            <a:solidFill>
              <a:srgbClr val="1A556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6636" name="Rectangle 89"/>
            <p:cNvSpPr>
              <a:spLocks noChangeArrowheads="1"/>
            </p:cNvSpPr>
            <p:nvPr/>
          </p:nvSpPr>
          <p:spPr bwMode="auto">
            <a:xfrm>
              <a:off x="1448" y="2630"/>
              <a:ext cx="6" cy="12"/>
            </a:xfrm>
            <a:prstGeom prst="rect">
              <a:avLst/>
            </a:prstGeom>
            <a:solidFill>
              <a:srgbClr val="4D5158"/>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36637" name="Rectangle 90"/>
            <p:cNvSpPr>
              <a:spLocks noChangeArrowheads="1"/>
            </p:cNvSpPr>
            <p:nvPr/>
          </p:nvSpPr>
          <p:spPr bwMode="auto">
            <a:xfrm>
              <a:off x="1606" y="2650"/>
              <a:ext cx="20" cy="26"/>
            </a:xfrm>
            <a:prstGeom prst="rect">
              <a:avLst/>
            </a:prstGeom>
            <a:solidFill>
              <a:srgbClr val="0C1214"/>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36638" name="Rectangle 91"/>
            <p:cNvSpPr>
              <a:spLocks noChangeArrowheads="1"/>
            </p:cNvSpPr>
            <p:nvPr/>
          </p:nvSpPr>
          <p:spPr bwMode="auto">
            <a:xfrm>
              <a:off x="1606" y="2688"/>
              <a:ext cx="20" cy="26"/>
            </a:xfrm>
            <a:prstGeom prst="rect">
              <a:avLst/>
            </a:prstGeom>
            <a:solidFill>
              <a:srgbClr val="0C1214"/>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36639" name="Freeform 92"/>
            <p:cNvSpPr>
              <a:spLocks/>
            </p:cNvSpPr>
            <p:nvPr/>
          </p:nvSpPr>
          <p:spPr bwMode="auto">
            <a:xfrm>
              <a:off x="1706" y="2488"/>
              <a:ext cx="460" cy="246"/>
            </a:xfrm>
            <a:custGeom>
              <a:avLst/>
              <a:gdLst>
                <a:gd name="T0" fmla="*/ 76 w 460"/>
                <a:gd name="T1" fmla="*/ 192 h 246"/>
                <a:gd name="T2" fmla="*/ 98 w 460"/>
                <a:gd name="T3" fmla="*/ 168 h 246"/>
                <a:gd name="T4" fmla="*/ 134 w 460"/>
                <a:gd name="T5" fmla="*/ 168 h 246"/>
                <a:gd name="T6" fmla="*/ 134 w 460"/>
                <a:gd name="T7" fmla="*/ 122 h 246"/>
                <a:gd name="T8" fmla="*/ 146 w 460"/>
                <a:gd name="T9" fmla="*/ 92 h 246"/>
                <a:gd name="T10" fmla="*/ 168 w 460"/>
                <a:gd name="T11" fmla="*/ 110 h 246"/>
                <a:gd name="T12" fmla="*/ 170 w 460"/>
                <a:gd name="T13" fmla="*/ 138 h 246"/>
                <a:gd name="T14" fmla="*/ 234 w 460"/>
                <a:gd name="T15" fmla="*/ 154 h 246"/>
                <a:gd name="T16" fmla="*/ 240 w 460"/>
                <a:gd name="T17" fmla="*/ 122 h 246"/>
                <a:gd name="T18" fmla="*/ 248 w 460"/>
                <a:gd name="T19" fmla="*/ 102 h 246"/>
                <a:gd name="T20" fmla="*/ 286 w 460"/>
                <a:gd name="T21" fmla="*/ 94 h 246"/>
                <a:gd name="T22" fmla="*/ 294 w 460"/>
                <a:gd name="T23" fmla="*/ 74 h 246"/>
                <a:gd name="T24" fmla="*/ 302 w 460"/>
                <a:gd name="T25" fmla="*/ 12 h 246"/>
                <a:gd name="T26" fmla="*/ 336 w 460"/>
                <a:gd name="T27" fmla="*/ 0 h 246"/>
                <a:gd name="T28" fmla="*/ 350 w 460"/>
                <a:gd name="T29" fmla="*/ 14 h 246"/>
                <a:gd name="T30" fmla="*/ 364 w 460"/>
                <a:gd name="T31" fmla="*/ 48 h 246"/>
                <a:gd name="T32" fmla="*/ 388 w 460"/>
                <a:gd name="T33" fmla="*/ 50 h 246"/>
                <a:gd name="T34" fmla="*/ 406 w 460"/>
                <a:gd name="T35" fmla="*/ 20 h 246"/>
                <a:gd name="T36" fmla="*/ 454 w 460"/>
                <a:gd name="T37" fmla="*/ 28 h 246"/>
                <a:gd name="T38" fmla="*/ 460 w 460"/>
                <a:gd name="T39" fmla="*/ 152 h 246"/>
                <a:gd name="T40" fmla="*/ 424 w 460"/>
                <a:gd name="T41" fmla="*/ 132 h 246"/>
                <a:gd name="T42" fmla="*/ 344 w 460"/>
                <a:gd name="T43" fmla="*/ 128 h 246"/>
                <a:gd name="T44" fmla="*/ 212 w 460"/>
                <a:gd name="T45" fmla="*/ 200 h 246"/>
                <a:gd name="T46" fmla="*/ 172 w 460"/>
                <a:gd name="T47" fmla="*/ 180 h 246"/>
                <a:gd name="T48" fmla="*/ 160 w 460"/>
                <a:gd name="T49" fmla="*/ 194 h 246"/>
                <a:gd name="T50" fmla="*/ 160 w 460"/>
                <a:gd name="T51" fmla="*/ 238 h 246"/>
                <a:gd name="T52" fmla="*/ 130 w 460"/>
                <a:gd name="T53" fmla="*/ 240 h 246"/>
                <a:gd name="T54" fmla="*/ 126 w 460"/>
                <a:gd name="T55" fmla="*/ 210 h 246"/>
                <a:gd name="T56" fmla="*/ 96 w 460"/>
                <a:gd name="T57" fmla="*/ 216 h 246"/>
                <a:gd name="T58" fmla="*/ 98 w 460"/>
                <a:gd name="T59" fmla="*/ 246 h 246"/>
                <a:gd name="T60" fmla="*/ 0 w 460"/>
                <a:gd name="T61" fmla="*/ 246 h 246"/>
                <a:gd name="T62" fmla="*/ 6 w 460"/>
                <a:gd name="T63" fmla="*/ 214 h 246"/>
                <a:gd name="T64" fmla="*/ 50 w 460"/>
                <a:gd name="T65" fmla="*/ 216 h 246"/>
                <a:gd name="T66" fmla="*/ 76 w 460"/>
                <a:gd name="T67" fmla="*/ 192 h 24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460" h="246">
                  <a:moveTo>
                    <a:pt x="76" y="192"/>
                  </a:moveTo>
                  <a:lnTo>
                    <a:pt x="98" y="168"/>
                  </a:lnTo>
                  <a:lnTo>
                    <a:pt x="134" y="168"/>
                  </a:lnTo>
                  <a:lnTo>
                    <a:pt x="134" y="122"/>
                  </a:lnTo>
                  <a:lnTo>
                    <a:pt x="146" y="92"/>
                  </a:lnTo>
                  <a:lnTo>
                    <a:pt x="168" y="110"/>
                  </a:lnTo>
                  <a:lnTo>
                    <a:pt x="170" y="138"/>
                  </a:lnTo>
                  <a:lnTo>
                    <a:pt x="234" y="154"/>
                  </a:lnTo>
                  <a:lnTo>
                    <a:pt x="240" y="122"/>
                  </a:lnTo>
                  <a:lnTo>
                    <a:pt x="248" y="102"/>
                  </a:lnTo>
                  <a:lnTo>
                    <a:pt x="286" y="94"/>
                  </a:lnTo>
                  <a:lnTo>
                    <a:pt x="294" y="74"/>
                  </a:lnTo>
                  <a:lnTo>
                    <a:pt x="302" y="12"/>
                  </a:lnTo>
                  <a:lnTo>
                    <a:pt x="336" y="0"/>
                  </a:lnTo>
                  <a:lnTo>
                    <a:pt x="350" y="14"/>
                  </a:lnTo>
                  <a:lnTo>
                    <a:pt x="364" y="48"/>
                  </a:lnTo>
                  <a:lnTo>
                    <a:pt x="388" y="50"/>
                  </a:lnTo>
                  <a:lnTo>
                    <a:pt x="406" y="20"/>
                  </a:lnTo>
                  <a:lnTo>
                    <a:pt x="454" y="28"/>
                  </a:lnTo>
                  <a:lnTo>
                    <a:pt x="460" y="152"/>
                  </a:lnTo>
                  <a:lnTo>
                    <a:pt x="424" y="132"/>
                  </a:lnTo>
                  <a:lnTo>
                    <a:pt x="344" y="128"/>
                  </a:lnTo>
                  <a:lnTo>
                    <a:pt x="212" y="200"/>
                  </a:lnTo>
                  <a:lnTo>
                    <a:pt x="172" y="180"/>
                  </a:lnTo>
                  <a:lnTo>
                    <a:pt x="160" y="194"/>
                  </a:lnTo>
                  <a:lnTo>
                    <a:pt x="160" y="238"/>
                  </a:lnTo>
                  <a:lnTo>
                    <a:pt x="130" y="240"/>
                  </a:lnTo>
                  <a:lnTo>
                    <a:pt x="126" y="210"/>
                  </a:lnTo>
                  <a:lnTo>
                    <a:pt x="96" y="216"/>
                  </a:lnTo>
                  <a:lnTo>
                    <a:pt x="98" y="246"/>
                  </a:lnTo>
                  <a:lnTo>
                    <a:pt x="0" y="246"/>
                  </a:lnTo>
                  <a:lnTo>
                    <a:pt x="6" y="214"/>
                  </a:lnTo>
                  <a:lnTo>
                    <a:pt x="50" y="216"/>
                  </a:lnTo>
                  <a:lnTo>
                    <a:pt x="76" y="192"/>
                  </a:lnTo>
                  <a:close/>
                </a:path>
              </a:pathLst>
            </a:custGeom>
            <a:solidFill>
              <a:srgbClr val="05191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6640" name="Freeform 93"/>
            <p:cNvSpPr>
              <a:spLocks/>
            </p:cNvSpPr>
            <p:nvPr/>
          </p:nvSpPr>
          <p:spPr bwMode="auto">
            <a:xfrm>
              <a:off x="1258" y="2562"/>
              <a:ext cx="140" cy="172"/>
            </a:xfrm>
            <a:custGeom>
              <a:avLst/>
              <a:gdLst>
                <a:gd name="T0" fmla="*/ 0 w 140"/>
                <a:gd name="T1" fmla="*/ 172 h 172"/>
                <a:gd name="T2" fmla="*/ 0 w 140"/>
                <a:gd name="T3" fmla="*/ 120 h 172"/>
                <a:gd name="T4" fmla="*/ 14 w 140"/>
                <a:gd name="T5" fmla="*/ 72 h 172"/>
                <a:gd name="T6" fmla="*/ 26 w 140"/>
                <a:gd name="T7" fmla="*/ 12 h 172"/>
                <a:gd name="T8" fmla="*/ 76 w 140"/>
                <a:gd name="T9" fmla="*/ 0 h 172"/>
                <a:gd name="T10" fmla="*/ 76 w 140"/>
                <a:gd name="T11" fmla="*/ 44 h 172"/>
                <a:gd name="T12" fmla="*/ 80 w 140"/>
                <a:gd name="T13" fmla="*/ 124 h 172"/>
                <a:gd name="T14" fmla="*/ 112 w 140"/>
                <a:gd name="T15" fmla="*/ 88 h 172"/>
                <a:gd name="T16" fmla="*/ 136 w 140"/>
                <a:gd name="T17" fmla="*/ 104 h 172"/>
                <a:gd name="T18" fmla="*/ 140 w 140"/>
                <a:gd name="T19" fmla="*/ 166 h 172"/>
                <a:gd name="T20" fmla="*/ 0 w 140"/>
                <a:gd name="T21" fmla="*/ 172 h 17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40" h="172">
                  <a:moveTo>
                    <a:pt x="0" y="172"/>
                  </a:moveTo>
                  <a:lnTo>
                    <a:pt x="0" y="120"/>
                  </a:lnTo>
                  <a:lnTo>
                    <a:pt x="14" y="72"/>
                  </a:lnTo>
                  <a:lnTo>
                    <a:pt x="26" y="12"/>
                  </a:lnTo>
                  <a:lnTo>
                    <a:pt x="76" y="0"/>
                  </a:lnTo>
                  <a:lnTo>
                    <a:pt x="76" y="44"/>
                  </a:lnTo>
                  <a:lnTo>
                    <a:pt x="80" y="124"/>
                  </a:lnTo>
                  <a:lnTo>
                    <a:pt x="112" y="88"/>
                  </a:lnTo>
                  <a:lnTo>
                    <a:pt x="136" y="104"/>
                  </a:lnTo>
                  <a:lnTo>
                    <a:pt x="140" y="166"/>
                  </a:lnTo>
                  <a:lnTo>
                    <a:pt x="0" y="172"/>
                  </a:lnTo>
                  <a:close/>
                </a:path>
              </a:pathLst>
            </a:custGeom>
            <a:solidFill>
              <a:srgbClr val="05191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6641" name="Freeform 94"/>
            <p:cNvSpPr>
              <a:spLocks/>
            </p:cNvSpPr>
            <p:nvPr/>
          </p:nvSpPr>
          <p:spPr bwMode="auto">
            <a:xfrm>
              <a:off x="1784" y="1866"/>
              <a:ext cx="382" cy="372"/>
            </a:xfrm>
            <a:custGeom>
              <a:avLst/>
              <a:gdLst>
                <a:gd name="T0" fmla="*/ 370 w 382"/>
                <a:gd name="T1" fmla="*/ 0 h 372"/>
                <a:gd name="T2" fmla="*/ 318 w 382"/>
                <a:gd name="T3" fmla="*/ 24 h 372"/>
                <a:gd name="T4" fmla="*/ 270 w 382"/>
                <a:gd name="T5" fmla="*/ 24 h 372"/>
                <a:gd name="T6" fmla="*/ 224 w 382"/>
                <a:gd name="T7" fmla="*/ 64 h 372"/>
                <a:gd name="T8" fmla="*/ 204 w 382"/>
                <a:gd name="T9" fmla="*/ 116 h 372"/>
                <a:gd name="T10" fmla="*/ 232 w 382"/>
                <a:gd name="T11" fmla="*/ 88 h 372"/>
                <a:gd name="T12" fmla="*/ 282 w 382"/>
                <a:gd name="T13" fmla="*/ 76 h 372"/>
                <a:gd name="T14" fmla="*/ 322 w 382"/>
                <a:gd name="T15" fmla="*/ 90 h 372"/>
                <a:gd name="T16" fmla="*/ 248 w 382"/>
                <a:gd name="T17" fmla="*/ 130 h 372"/>
                <a:gd name="T18" fmla="*/ 216 w 382"/>
                <a:gd name="T19" fmla="*/ 162 h 372"/>
                <a:gd name="T20" fmla="*/ 136 w 382"/>
                <a:gd name="T21" fmla="*/ 186 h 372"/>
                <a:gd name="T22" fmla="*/ 86 w 382"/>
                <a:gd name="T23" fmla="*/ 238 h 372"/>
                <a:gd name="T24" fmla="*/ 132 w 382"/>
                <a:gd name="T25" fmla="*/ 242 h 372"/>
                <a:gd name="T26" fmla="*/ 98 w 382"/>
                <a:gd name="T27" fmla="*/ 262 h 372"/>
                <a:gd name="T28" fmla="*/ 38 w 382"/>
                <a:gd name="T29" fmla="*/ 288 h 372"/>
                <a:gd name="T30" fmla="*/ 0 w 382"/>
                <a:gd name="T31" fmla="*/ 304 h 372"/>
                <a:gd name="T32" fmla="*/ 70 w 382"/>
                <a:gd name="T33" fmla="*/ 324 h 372"/>
                <a:gd name="T34" fmla="*/ 18 w 382"/>
                <a:gd name="T35" fmla="*/ 356 h 372"/>
                <a:gd name="T36" fmla="*/ 58 w 382"/>
                <a:gd name="T37" fmla="*/ 372 h 372"/>
                <a:gd name="T38" fmla="*/ 106 w 382"/>
                <a:gd name="T39" fmla="*/ 320 h 372"/>
                <a:gd name="T40" fmla="*/ 164 w 382"/>
                <a:gd name="T41" fmla="*/ 272 h 372"/>
                <a:gd name="T42" fmla="*/ 278 w 382"/>
                <a:gd name="T43" fmla="*/ 210 h 372"/>
                <a:gd name="T44" fmla="*/ 212 w 382"/>
                <a:gd name="T45" fmla="*/ 214 h 372"/>
                <a:gd name="T46" fmla="*/ 256 w 382"/>
                <a:gd name="T47" fmla="*/ 174 h 372"/>
                <a:gd name="T48" fmla="*/ 294 w 382"/>
                <a:gd name="T49" fmla="*/ 142 h 372"/>
                <a:gd name="T50" fmla="*/ 382 w 382"/>
                <a:gd name="T51" fmla="*/ 94 h 372"/>
                <a:gd name="T52" fmla="*/ 382 w 382"/>
                <a:gd name="T53" fmla="*/ 60 h 372"/>
                <a:gd name="T54" fmla="*/ 346 w 382"/>
                <a:gd name="T55" fmla="*/ 60 h 372"/>
                <a:gd name="T56" fmla="*/ 306 w 382"/>
                <a:gd name="T57" fmla="*/ 60 h 372"/>
                <a:gd name="T58" fmla="*/ 326 w 382"/>
                <a:gd name="T59" fmla="*/ 48 h 372"/>
                <a:gd name="T60" fmla="*/ 378 w 382"/>
                <a:gd name="T61" fmla="*/ 32 h 372"/>
                <a:gd name="T62" fmla="*/ 370 w 382"/>
                <a:gd name="T63" fmla="*/ 0 h 37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382" h="372">
                  <a:moveTo>
                    <a:pt x="370" y="0"/>
                  </a:moveTo>
                  <a:lnTo>
                    <a:pt x="318" y="24"/>
                  </a:lnTo>
                  <a:lnTo>
                    <a:pt x="270" y="24"/>
                  </a:lnTo>
                  <a:lnTo>
                    <a:pt x="224" y="64"/>
                  </a:lnTo>
                  <a:lnTo>
                    <a:pt x="204" y="116"/>
                  </a:lnTo>
                  <a:lnTo>
                    <a:pt x="232" y="88"/>
                  </a:lnTo>
                  <a:lnTo>
                    <a:pt x="282" y="76"/>
                  </a:lnTo>
                  <a:lnTo>
                    <a:pt x="322" y="90"/>
                  </a:lnTo>
                  <a:lnTo>
                    <a:pt x="248" y="130"/>
                  </a:lnTo>
                  <a:lnTo>
                    <a:pt x="216" y="162"/>
                  </a:lnTo>
                  <a:lnTo>
                    <a:pt x="136" y="186"/>
                  </a:lnTo>
                  <a:lnTo>
                    <a:pt x="86" y="238"/>
                  </a:lnTo>
                  <a:lnTo>
                    <a:pt x="132" y="242"/>
                  </a:lnTo>
                  <a:lnTo>
                    <a:pt x="98" y="262"/>
                  </a:lnTo>
                  <a:lnTo>
                    <a:pt x="38" y="288"/>
                  </a:lnTo>
                  <a:lnTo>
                    <a:pt x="0" y="304"/>
                  </a:lnTo>
                  <a:lnTo>
                    <a:pt x="70" y="324"/>
                  </a:lnTo>
                  <a:lnTo>
                    <a:pt x="18" y="356"/>
                  </a:lnTo>
                  <a:lnTo>
                    <a:pt x="58" y="372"/>
                  </a:lnTo>
                  <a:lnTo>
                    <a:pt x="106" y="320"/>
                  </a:lnTo>
                  <a:lnTo>
                    <a:pt x="164" y="272"/>
                  </a:lnTo>
                  <a:lnTo>
                    <a:pt x="278" y="210"/>
                  </a:lnTo>
                  <a:lnTo>
                    <a:pt x="212" y="214"/>
                  </a:lnTo>
                  <a:lnTo>
                    <a:pt x="256" y="174"/>
                  </a:lnTo>
                  <a:lnTo>
                    <a:pt x="294" y="142"/>
                  </a:lnTo>
                  <a:lnTo>
                    <a:pt x="382" y="94"/>
                  </a:lnTo>
                  <a:lnTo>
                    <a:pt x="382" y="60"/>
                  </a:lnTo>
                  <a:lnTo>
                    <a:pt x="346" y="60"/>
                  </a:lnTo>
                  <a:lnTo>
                    <a:pt x="306" y="60"/>
                  </a:lnTo>
                  <a:lnTo>
                    <a:pt x="326" y="48"/>
                  </a:lnTo>
                  <a:lnTo>
                    <a:pt x="378" y="32"/>
                  </a:lnTo>
                  <a:lnTo>
                    <a:pt x="370" y="0"/>
                  </a:lnTo>
                  <a:close/>
                </a:path>
              </a:pathLst>
            </a:custGeom>
            <a:solidFill>
              <a:srgbClr val="15322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6642" name="Freeform 95"/>
            <p:cNvSpPr>
              <a:spLocks/>
            </p:cNvSpPr>
            <p:nvPr/>
          </p:nvSpPr>
          <p:spPr bwMode="auto">
            <a:xfrm>
              <a:off x="1260" y="2234"/>
              <a:ext cx="684" cy="332"/>
            </a:xfrm>
            <a:custGeom>
              <a:avLst/>
              <a:gdLst>
                <a:gd name="T0" fmla="*/ 520 w 684"/>
                <a:gd name="T1" fmla="*/ 0 h 332"/>
                <a:gd name="T2" fmla="*/ 444 w 684"/>
                <a:gd name="T3" fmla="*/ 0 h 332"/>
                <a:gd name="T4" fmla="*/ 370 w 684"/>
                <a:gd name="T5" fmla="*/ 8 h 332"/>
                <a:gd name="T6" fmla="*/ 280 w 684"/>
                <a:gd name="T7" fmla="*/ 28 h 332"/>
                <a:gd name="T8" fmla="*/ 240 w 684"/>
                <a:gd name="T9" fmla="*/ 108 h 332"/>
                <a:gd name="T10" fmla="*/ 236 w 684"/>
                <a:gd name="T11" fmla="*/ 134 h 332"/>
                <a:gd name="T12" fmla="*/ 268 w 684"/>
                <a:gd name="T13" fmla="*/ 102 h 332"/>
                <a:gd name="T14" fmla="*/ 288 w 684"/>
                <a:gd name="T15" fmla="*/ 88 h 332"/>
                <a:gd name="T16" fmla="*/ 264 w 684"/>
                <a:gd name="T17" fmla="*/ 134 h 332"/>
                <a:gd name="T18" fmla="*/ 228 w 684"/>
                <a:gd name="T19" fmla="*/ 174 h 332"/>
                <a:gd name="T20" fmla="*/ 142 w 684"/>
                <a:gd name="T21" fmla="*/ 214 h 332"/>
                <a:gd name="T22" fmla="*/ 70 w 684"/>
                <a:gd name="T23" fmla="*/ 222 h 332"/>
                <a:gd name="T24" fmla="*/ 0 w 684"/>
                <a:gd name="T25" fmla="*/ 266 h 332"/>
                <a:gd name="T26" fmla="*/ 0 w 684"/>
                <a:gd name="T27" fmla="*/ 290 h 332"/>
                <a:gd name="T28" fmla="*/ 62 w 684"/>
                <a:gd name="T29" fmla="*/ 254 h 332"/>
                <a:gd name="T30" fmla="*/ 102 w 684"/>
                <a:gd name="T31" fmla="*/ 246 h 332"/>
                <a:gd name="T32" fmla="*/ 58 w 684"/>
                <a:gd name="T33" fmla="*/ 294 h 332"/>
                <a:gd name="T34" fmla="*/ 54 w 684"/>
                <a:gd name="T35" fmla="*/ 332 h 332"/>
                <a:gd name="T36" fmla="*/ 122 w 684"/>
                <a:gd name="T37" fmla="*/ 302 h 332"/>
                <a:gd name="T38" fmla="*/ 172 w 684"/>
                <a:gd name="T39" fmla="*/ 270 h 332"/>
                <a:gd name="T40" fmla="*/ 232 w 684"/>
                <a:gd name="T41" fmla="*/ 206 h 332"/>
                <a:gd name="T42" fmla="*/ 252 w 684"/>
                <a:gd name="T43" fmla="*/ 166 h 332"/>
                <a:gd name="T44" fmla="*/ 294 w 684"/>
                <a:gd name="T45" fmla="*/ 122 h 332"/>
                <a:gd name="T46" fmla="*/ 362 w 684"/>
                <a:gd name="T47" fmla="*/ 98 h 332"/>
                <a:gd name="T48" fmla="*/ 342 w 684"/>
                <a:gd name="T49" fmla="*/ 146 h 332"/>
                <a:gd name="T50" fmla="*/ 338 w 684"/>
                <a:gd name="T51" fmla="*/ 194 h 332"/>
                <a:gd name="T52" fmla="*/ 370 w 684"/>
                <a:gd name="T53" fmla="*/ 142 h 332"/>
                <a:gd name="T54" fmla="*/ 398 w 684"/>
                <a:gd name="T55" fmla="*/ 98 h 332"/>
                <a:gd name="T56" fmla="*/ 472 w 684"/>
                <a:gd name="T57" fmla="*/ 90 h 332"/>
                <a:gd name="T58" fmla="*/ 472 w 684"/>
                <a:gd name="T59" fmla="*/ 142 h 332"/>
                <a:gd name="T60" fmla="*/ 484 w 684"/>
                <a:gd name="T61" fmla="*/ 210 h 332"/>
                <a:gd name="T62" fmla="*/ 488 w 684"/>
                <a:gd name="T63" fmla="*/ 150 h 332"/>
                <a:gd name="T64" fmla="*/ 508 w 684"/>
                <a:gd name="T65" fmla="*/ 116 h 332"/>
                <a:gd name="T66" fmla="*/ 530 w 684"/>
                <a:gd name="T67" fmla="*/ 142 h 332"/>
                <a:gd name="T68" fmla="*/ 582 w 684"/>
                <a:gd name="T69" fmla="*/ 206 h 332"/>
                <a:gd name="T70" fmla="*/ 598 w 684"/>
                <a:gd name="T71" fmla="*/ 166 h 332"/>
                <a:gd name="T72" fmla="*/ 542 w 684"/>
                <a:gd name="T73" fmla="*/ 102 h 332"/>
                <a:gd name="T74" fmla="*/ 488 w 684"/>
                <a:gd name="T75" fmla="*/ 64 h 332"/>
                <a:gd name="T76" fmla="*/ 448 w 684"/>
                <a:gd name="T77" fmla="*/ 52 h 332"/>
                <a:gd name="T78" fmla="*/ 524 w 684"/>
                <a:gd name="T79" fmla="*/ 40 h 332"/>
                <a:gd name="T80" fmla="*/ 598 w 684"/>
                <a:gd name="T81" fmla="*/ 48 h 332"/>
                <a:gd name="T82" fmla="*/ 684 w 684"/>
                <a:gd name="T83" fmla="*/ 108 h 332"/>
                <a:gd name="T84" fmla="*/ 642 w 684"/>
                <a:gd name="T85" fmla="*/ 48 h 332"/>
                <a:gd name="T86" fmla="*/ 582 w 684"/>
                <a:gd name="T87" fmla="*/ 8 h 332"/>
                <a:gd name="T88" fmla="*/ 520 w 684"/>
                <a:gd name="T89" fmla="*/ 0 h 332"/>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684" h="332">
                  <a:moveTo>
                    <a:pt x="520" y="0"/>
                  </a:moveTo>
                  <a:lnTo>
                    <a:pt x="444" y="0"/>
                  </a:lnTo>
                  <a:lnTo>
                    <a:pt x="370" y="8"/>
                  </a:lnTo>
                  <a:lnTo>
                    <a:pt x="280" y="28"/>
                  </a:lnTo>
                  <a:lnTo>
                    <a:pt x="240" y="108"/>
                  </a:lnTo>
                  <a:lnTo>
                    <a:pt x="236" y="134"/>
                  </a:lnTo>
                  <a:lnTo>
                    <a:pt x="268" y="102"/>
                  </a:lnTo>
                  <a:lnTo>
                    <a:pt x="288" y="88"/>
                  </a:lnTo>
                  <a:lnTo>
                    <a:pt x="264" y="134"/>
                  </a:lnTo>
                  <a:lnTo>
                    <a:pt x="228" y="174"/>
                  </a:lnTo>
                  <a:lnTo>
                    <a:pt x="142" y="214"/>
                  </a:lnTo>
                  <a:lnTo>
                    <a:pt x="70" y="222"/>
                  </a:lnTo>
                  <a:lnTo>
                    <a:pt x="0" y="266"/>
                  </a:lnTo>
                  <a:lnTo>
                    <a:pt x="0" y="290"/>
                  </a:lnTo>
                  <a:lnTo>
                    <a:pt x="62" y="254"/>
                  </a:lnTo>
                  <a:lnTo>
                    <a:pt x="102" y="246"/>
                  </a:lnTo>
                  <a:lnTo>
                    <a:pt x="58" y="294"/>
                  </a:lnTo>
                  <a:lnTo>
                    <a:pt x="54" y="332"/>
                  </a:lnTo>
                  <a:lnTo>
                    <a:pt x="122" y="302"/>
                  </a:lnTo>
                  <a:lnTo>
                    <a:pt x="172" y="270"/>
                  </a:lnTo>
                  <a:lnTo>
                    <a:pt x="232" y="206"/>
                  </a:lnTo>
                  <a:lnTo>
                    <a:pt x="252" y="166"/>
                  </a:lnTo>
                  <a:lnTo>
                    <a:pt x="294" y="122"/>
                  </a:lnTo>
                  <a:lnTo>
                    <a:pt x="362" y="98"/>
                  </a:lnTo>
                  <a:lnTo>
                    <a:pt x="342" y="146"/>
                  </a:lnTo>
                  <a:lnTo>
                    <a:pt x="338" y="194"/>
                  </a:lnTo>
                  <a:lnTo>
                    <a:pt x="370" y="142"/>
                  </a:lnTo>
                  <a:lnTo>
                    <a:pt x="398" y="98"/>
                  </a:lnTo>
                  <a:lnTo>
                    <a:pt x="472" y="90"/>
                  </a:lnTo>
                  <a:lnTo>
                    <a:pt x="472" y="142"/>
                  </a:lnTo>
                  <a:lnTo>
                    <a:pt x="484" y="210"/>
                  </a:lnTo>
                  <a:lnTo>
                    <a:pt x="488" y="150"/>
                  </a:lnTo>
                  <a:lnTo>
                    <a:pt x="508" y="116"/>
                  </a:lnTo>
                  <a:lnTo>
                    <a:pt x="530" y="142"/>
                  </a:lnTo>
                  <a:lnTo>
                    <a:pt x="582" y="206"/>
                  </a:lnTo>
                  <a:lnTo>
                    <a:pt x="598" y="166"/>
                  </a:lnTo>
                  <a:lnTo>
                    <a:pt x="542" y="102"/>
                  </a:lnTo>
                  <a:lnTo>
                    <a:pt x="488" y="64"/>
                  </a:lnTo>
                  <a:lnTo>
                    <a:pt x="448" y="52"/>
                  </a:lnTo>
                  <a:lnTo>
                    <a:pt x="524" y="40"/>
                  </a:lnTo>
                  <a:lnTo>
                    <a:pt x="598" y="48"/>
                  </a:lnTo>
                  <a:lnTo>
                    <a:pt x="684" y="108"/>
                  </a:lnTo>
                  <a:lnTo>
                    <a:pt x="642" y="48"/>
                  </a:lnTo>
                  <a:lnTo>
                    <a:pt x="582" y="8"/>
                  </a:lnTo>
                  <a:lnTo>
                    <a:pt x="520" y="0"/>
                  </a:lnTo>
                  <a:close/>
                </a:path>
              </a:pathLst>
            </a:custGeom>
            <a:solidFill>
              <a:srgbClr val="002C3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6643" name="Freeform 96"/>
            <p:cNvSpPr>
              <a:spLocks/>
            </p:cNvSpPr>
            <p:nvPr/>
          </p:nvSpPr>
          <p:spPr bwMode="auto">
            <a:xfrm>
              <a:off x="1814" y="2368"/>
              <a:ext cx="348" cy="152"/>
            </a:xfrm>
            <a:custGeom>
              <a:avLst/>
              <a:gdLst>
                <a:gd name="T0" fmla="*/ 98 w 348"/>
                <a:gd name="T1" fmla="*/ 4 h 152"/>
                <a:gd name="T2" fmla="*/ 158 w 348"/>
                <a:gd name="T3" fmla="*/ 0 h 152"/>
                <a:gd name="T4" fmla="*/ 252 w 348"/>
                <a:gd name="T5" fmla="*/ 24 h 152"/>
                <a:gd name="T6" fmla="*/ 324 w 348"/>
                <a:gd name="T7" fmla="*/ 84 h 152"/>
                <a:gd name="T8" fmla="*/ 348 w 348"/>
                <a:gd name="T9" fmla="*/ 108 h 152"/>
                <a:gd name="T10" fmla="*/ 328 w 348"/>
                <a:gd name="T11" fmla="*/ 152 h 152"/>
                <a:gd name="T12" fmla="*/ 264 w 348"/>
                <a:gd name="T13" fmla="*/ 92 h 152"/>
                <a:gd name="T14" fmla="*/ 212 w 348"/>
                <a:gd name="T15" fmla="*/ 60 h 152"/>
                <a:gd name="T16" fmla="*/ 178 w 348"/>
                <a:gd name="T17" fmla="*/ 60 h 152"/>
                <a:gd name="T18" fmla="*/ 218 w 348"/>
                <a:gd name="T19" fmla="*/ 96 h 152"/>
                <a:gd name="T20" fmla="*/ 130 w 348"/>
                <a:gd name="T21" fmla="*/ 92 h 152"/>
                <a:gd name="T22" fmla="*/ 102 w 348"/>
                <a:gd name="T23" fmla="*/ 48 h 152"/>
                <a:gd name="T24" fmla="*/ 32 w 348"/>
                <a:gd name="T25" fmla="*/ 56 h 152"/>
                <a:gd name="T26" fmla="*/ 0 w 348"/>
                <a:gd name="T27" fmla="*/ 16 h 152"/>
                <a:gd name="T28" fmla="*/ 126 w 348"/>
                <a:gd name="T29" fmla="*/ 44 h 152"/>
                <a:gd name="T30" fmla="*/ 182 w 348"/>
                <a:gd name="T31" fmla="*/ 64 h 152"/>
                <a:gd name="T32" fmla="*/ 150 w 348"/>
                <a:gd name="T33" fmla="*/ 32 h 152"/>
                <a:gd name="T34" fmla="*/ 150 w 348"/>
                <a:gd name="T35" fmla="*/ 32 h 152"/>
                <a:gd name="T36" fmla="*/ 124 w 348"/>
                <a:gd name="T37" fmla="*/ 20 h 152"/>
                <a:gd name="T38" fmla="*/ 106 w 348"/>
                <a:gd name="T39" fmla="*/ 10 h 152"/>
                <a:gd name="T40" fmla="*/ 100 w 348"/>
                <a:gd name="T41" fmla="*/ 8 h 152"/>
                <a:gd name="T42" fmla="*/ 98 w 348"/>
                <a:gd name="T43" fmla="*/ 4 h 152"/>
                <a:gd name="T44" fmla="*/ 98 w 348"/>
                <a:gd name="T45" fmla="*/ 4 h 15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48" h="152">
                  <a:moveTo>
                    <a:pt x="98" y="4"/>
                  </a:moveTo>
                  <a:lnTo>
                    <a:pt x="158" y="0"/>
                  </a:lnTo>
                  <a:lnTo>
                    <a:pt x="252" y="24"/>
                  </a:lnTo>
                  <a:lnTo>
                    <a:pt x="324" y="84"/>
                  </a:lnTo>
                  <a:lnTo>
                    <a:pt x="348" y="108"/>
                  </a:lnTo>
                  <a:lnTo>
                    <a:pt x="328" y="152"/>
                  </a:lnTo>
                  <a:lnTo>
                    <a:pt x="264" y="92"/>
                  </a:lnTo>
                  <a:lnTo>
                    <a:pt x="212" y="60"/>
                  </a:lnTo>
                  <a:lnTo>
                    <a:pt x="178" y="60"/>
                  </a:lnTo>
                  <a:lnTo>
                    <a:pt x="218" y="96"/>
                  </a:lnTo>
                  <a:lnTo>
                    <a:pt x="130" y="92"/>
                  </a:lnTo>
                  <a:lnTo>
                    <a:pt x="102" y="48"/>
                  </a:lnTo>
                  <a:lnTo>
                    <a:pt x="32" y="56"/>
                  </a:lnTo>
                  <a:lnTo>
                    <a:pt x="0" y="16"/>
                  </a:lnTo>
                  <a:lnTo>
                    <a:pt x="126" y="44"/>
                  </a:lnTo>
                  <a:lnTo>
                    <a:pt x="182" y="64"/>
                  </a:lnTo>
                  <a:lnTo>
                    <a:pt x="150" y="32"/>
                  </a:lnTo>
                  <a:lnTo>
                    <a:pt x="124" y="20"/>
                  </a:lnTo>
                  <a:lnTo>
                    <a:pt x="106" y="10"/>
                  </a:lnTo>
                  <a:lnTo>
                    <a:pt x="100" y="8"/>
                  </a:lnTo>
                  <a:lnTo>
                    <a:pt x="98" y="4"/>
                  </a:lnTo>
                  <a:close/>
                </a:path>
              </a:pathLst>
            </a:custGeom>
            <a:solidFill>
              <a:srgbClr val="002C3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6644" name="Freeform 97"/>
            <p:cNvSpPr>
              <a:spLocks/>
            </p:cNvSpPr>
            <p:nvPr/>
          </p:nvSpPr>
          <p:spPr bwMode="auto">
            <a:xfrm>
              <a:off x="1848" y="2276"/>
              <a:ext cx="26" cy="38"/>
            </a:xfrm>
            <a:custGeom>
              <a:avLst/>
              <a:gdLst>
                <a:gd name="T0" fmla="*/ 0 w 26"/>
                <a:gd name="T1" fmla="*/ 38 h 38"/>
                <a:gd name="T2" fmla="*/ 0 w 26"/>
                <a:gd name="T3" fmla="*/ 18 h 38"/>
                <a:gd name="T4" fmla="*/ 20 w 26"/>
                <a:gd name="T5" fmla="*/ 0 h 38"/>
                <a:gd name="T6" fmla="*/ 26 w 26"/>
                <a:gd name="T7" fmla="*/ 18 h 38"/>
                <a:gd name="T8" fmla="*/ 26 w 26"/>
                <a:gd name="T9" fmla="*/ 38 h 38"/>
                <a:gd name="T10" fmla="*/ 0 w 26"/>
                <a:gd name="T11" fmla="*/ 38 h 3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6" h="38">
                  <a:moveTo>
                    <a:pt x="0" y="38"/>
                  </a:moveTo>
                  <a:lnTo>
                    <a:pt x="0" y="18"/>
                  </a:lnTo>
                  <a:lnTo>
                    <a:pt x="20" y="0"/>
                  </a:lnTo>
                  <a:lnTo>
                    <a:pt x="26" y="18"/>
                  </a:lnTo>
                  <a:lnTo>
                    <a:pt x="26" y="38"/>
                  </a:lnTo>
                  <a:lnTo>
                    <a:pt x="0" y="3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6645" name="Freeform 98"/>
            <p:cNvSpPr>
              <a:spLocks/>
            </p:cNvSpPr>
            <p:nvPr/>
          </p:nvSpPr>
          <p:spPr bwMode="auto">
            <a:xfrm>
              <a:off x="1522" y="2264"/>
              <a:ext cx="20" cy="40"/>
            </a:xfrm>
            <a:custGeom>
              <a:avLst/>
              <a:gdLst>
                <a:gd name="T0" fmla="*/ 0 w 20"/>
                <a:gd name="T1" fmla="*/ 40 h 40"/>
                <a:gd name="T2" fmla="*/ 0 w 20"/>
                <a:gd name="T3" fmla="*/ 18 h 40"/>
                <a:gd name="T4" fmla="*/ 16 w 20"/>
                <a:gd name="T5" fmla="*/ 0 h 40"/>
                <a:gd name="T6" fmla="*/ 20 w 20"/>
                <a:gd name="T7" fmla="*/ 18 h 40"/>
                <a:gd name="T8" fmla="*/ 20 w 20"/>
                <a:gd name="T9" fmla="*/ 40 h 40"/>
                <a:gd name="T10" fmla="*/ 0 w 20"/>
                <a:gd name="T11" fmla="*/ 40 h 4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0" h="40">
                  <a:moveTo>
                    <a:pt x="0" y="40"/>
                  </a:moveTo>
                  <a:lnTo>
                    <a:pt x="0" y="18"/>
                  </a:lnTo>
                  <a:lnTo>
                    <a:pt x="16" y="0"/>
                  </a:lnTo>
                  <a:lnTo>
                    <a:pt x="20" y="18"/>
                  </a:lnTo>
                  <a:lnTo>
                    <a:pt x="20" y="40"/>
                  </a:lnTo>
                  <a:lnTo>
                    <a:pt x="0" y="4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6646" name="Freeform 99"/>
            <p:cNvSpPr>
              <a:spLocks/>
            </p:cNvSpPr>
            <p:nvPr/>
          </p:nvSpPr>
          <p:spPr bwMode="auto">
            <a:xfrm>
              <a:off x="1876" y="2308"/>
              <a:ext cx="30" cy="56"/>
            </a:xfrm>
            <a:custGeom>
              <a:avLst/>
              <a:gdLst>
                <a:gd name="T0" fmla="*/ 0 w 30"/>
                <a:gd name="T1" fmla="*/ 56 h 56"/>
                <a:gd name="T2" fmla="*/ 0 w 30"/>
                <a:gd name="T3" fmla="*/ 26 h 56"/>
                <a:gd name="T4" fmla="*/ 24 w 30"/>
                <a:gd name="T5" fmla="*/ 0 h 56"/>
                <a:gd name="T6" fmla="*/ 30 w 30"/>
                <a:gd name="T7" fmla="*/ 26 h 56"/>
                <a:gd name="T8" fmla="*/ 30 w 30"/>
                <a:gd name="T9" fmla="*/ 56 h 56"/>
                <a:gd name="T10" fmla="*/ 0 w 30"/>
                <a:gd name="T11" fmla="*/ 56 h 5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0" h="56">
                  <a:moveTo>
                    <a:pt x="0" y="56"/>
                  </a:moveTo>
                  <a:lnTo>
                    <a:pt x="0" y="26"/>
                  </a:lnTo>
                  <a:lnTo>
                    <a:pt x="24" y="0"/>
                  </a:lnTo>
                  <a:lnTo>
                    <a:pt x="30" y="26"/>
                  </a:lnTo>
                  <a:lnTo>
                    <a:pt x="30" y="56"/>
                  </a:lnTo>
                  <a:lnTo>
                    <a:pt x="0" y="5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6647" name="Freeform 100"/>
            <p:cNvSpPr>
              <a:spLocks/>
            </p:cNvSpPr>
            <p:nvPr/>
          </p:nvSpPr>
          <p:spPr bwMode="auto">
            <a:xfrm>
              <a:off x="1454" y="2456"/>
              <a:ext cx="16" cy="30"/>
            </a:xfrm>
            <a:custGeom>
              <a:avLst/>
              <a:gdLst>
                <a:gd name="T0" fmla="*/ 0 w 16"/>
                <a:gd name="T1" fmla="*/ 30 h 30"/>
                <a:gd name="T2" fmla="*/ 0 w 16"/>
                <a:gd name="T3" fmla="*/ 14 h 30"/>
                <a:gd name="T4" fmla="*/ 12 w 16"/>
                <a:gd name="T5" fmla="*/ 0 h 30"/>
                <a:gd name="T6" fmla="*/ 16 w 16"/>
                <a:gd name="T7" fmla="*/ 14 h 30"/>
                <a:gd name="T8" fmla="*/ 16 w 16"/>
                <a:gd name="T9" fmla="*/ 30 h 30"/>
                <a:gd name="T10" fmla="*/ 0 w 16"/>
                <a:gd name="T11" fmla="*/ 30 h 3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6" h="30">
                  <a:moveTo>
                    <a:pt x="0" y="30"/>
                  </a:moveTo>
                  <a:lnTo>
                    <a:pt x="0" y="14"/>
                  </a:lnTo>
                  <a:lnTo>
                    <a:pt x="12" y="0"/>
                  </a:lnTo>
                  <a:lnTo>
                    <a:pt x="16" y="14"/>
                  </a:lnTo>
                  <a:lnTo>
                    <a:pt x="16" y="30"/>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6648" name="Freeform 101"/>
            <p:cNvSpPr>
              <a:spLocks/>
            </p:cNvSpPr>
            <p:nvPr/>
          </p:nvSpPr>
          <p:spPr bwMode="auto">
            <a:xfrm>
              <a:off x="1792" y="2412"/>
              <a:ext cx="16" cy="30"/>
            </a:xfrm>
            <a:custGeom>
              <a:avLst/>
              <a:gdLst>
                <a:gd name="T0" fmla="*/ 0 w 16"/>
                <a:gd name="T1" fmla="*/ 30 h 30"/>
                <a:gd name="T2" fmla="*/ 0 w 16"/>
                <a:gd name="T3" fmla="*/ 14 h 30"/>
                <a:gd name="T4" fmla="*/ 12 w 16"/>
                <a:gd name="T5" fmla="*/ 0 h 30"/>
                <a:gd name="T6" fmla="*/ 16 w 16"/>
                <a:gd name="T7" fmla="*/ 14 h 30"/>
                <a:gd name="T8" fmla="*/ 16 w 16"/>
                <a:gd name="T9" fmla="*/ 30 h 30"/>
                <a:gd name="T10" fmla="*/ 0 w 16"/>
                <a:gd name="T11" fmla="*/ 30 h 3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6" h="30">
                  <a:moveTo>
                    <a:pt x="0" y="30"/>
                  </a:moveTo>
                  <a:lnTo>
                    <a:pt x="0" y="14"/>
                  </a:lnTo>
                  <a:lnTo>
                    <a:pt x="12" y="0"/>
                  </a:lnTo>
                  <a:lnTo>
                    <a:pt x="16" y="14"/>
                  </a:lnTo>
                  <a:lnTo>
                    <a:pt x="16" y="30"/>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6649" name="Freeform 102"/>
            <p:cNvSpPr>
              <a:spLocks/>
            </p:cNvSpPr>
            <p:nvPr/>
          </p:nvSpPr>
          <p:spPr bwMode="auto">
            <a:xfrm>
              <a:off x="1818" y="2474"/>
              <a:ext cx="224" cy="208"/>
            </a:xfrm>
            <a:custGeom>
              <a:avLst/>
              <a:gdLst>
                <a:gd name="T0" fmla="*/ 224 w 224"/>
                <a:gd name="T1" fmla="*/ 0 h 208"/>
                <a:gd name="T2" fmla="*/ 184 w 224"/>
                <a:gd name="T3" fmla="*/ 24 h 208"/>
                <a:gd name="T4" fmla="*/ 184 w 224"/>
                <a:gd name="T5" fmla="*/ 56 h 208"/>
                <a:gd name="T6" fmla="*/ 184 w 224"/>
                <a:gd name="T7" fmla="*/ 102 h 208"/>
                <a:gd name="T8" fmla="*/ 124 w 224"/>
                <a:gd name="T9" fmla="*/ 116 h 208"/>
                <a:gd name="T10" fmla="*/ 112 w 224"/>
                <a:gd name="T11" fmla="*/ 150 h 208"/>
                <a:gd name="T12" fmla="*/ 94 w 224"/>
                <a:gd name="T13" fmla="*/ 160 h 208"/>
                <a:gd name="T14" fmla="*/ 56 w 224"/>
                <a:gd name="T15" fmla="*/ 146 h 208"/>
                <a:gd name="T16" fmla="*/ 32 w 224"/>
                <a:gd name="T17" fmla="*/ 112 h 208"/>
                <a:gd name="T18" fmla="*/ 16 w 224"/>
                <a:gd name="T19" fmla="*/ 150 h 208"/>
                <a:gd name="T20" fmla="*/ 22 w 224"/>
                <a:gd name="T21" fmla="*/ 176 h 208"/>
                <a:gd name="T22" fmla="*/ 0 w 224"/>
                <a:gd name="T23" fmla="*/ 196 h 208"/>
                <a:gd name="T24" fmla="*/ 16 w 224"/>
                <a:gd name="T25" fmla="*/ 208 h 208"/>
                <a:gd name="T26" fmla="*/ 46 w 224"/>
                <a:gd name="T27" fmla="*/ 178 h 208"/>
                <a:gd name="T28" fmla="*/ 86 w 224"/>
                <a:gd name="T29" fmla="*/ 182 h 208"/>
                <a:gd name="T30" fmla="*/ 106 w 224"/>
                <a:gd name="T31" fmla="*/ 186 h 208"/>
                <a:gd name="T32" fmla="*/ 128 w 224"/>
                <a:gd name="T33" fmla="*/ 172 h 208"/>
                <a:gd name="T34" fmla="*/ 150 w 224"/>
                <a:gd name="T35" fmla="*/ 150 h 208"/>
                <a:gd name="T36" fmla="*/ 200 w 224"/>
                <a:gd name="T37" fmla="*/ 138 h 208"/>
                <a:gd name="T38" fmla="*/ 220 w 224"/>
                <a:gd name="T39" fmla="*/ 120 h 208"/>
                <a:gd name="T40" fmla="*/ 206 w 224"/>
                <a:gd name="T41" fmla="*/ 70 h 208"/>
                <a:gd name="T42" fmla="*/ 214 w 224"/>
                <a:gd name="T43" fmla="*/ 44 h 208"/>
                <a:gd name="T44" fmla="*/ 224 w 224"/>
                <a:gd name="T45" fmla="*/ 0 h 208"/>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24" h="208">
                  <a:moveTo>
                    <a:pt x="224" y="0"/>
                  </a:moveTo>
                  <a:lnTo>
                    <a:pt x="184" y="24"/>
                  </a:lnTo>
                  <a:lnTo>
                    <a:pt x="184" y="56"/>
                  </a:lnTo>
                  <a:lnTo>
                    <a:pt x="184" y="102"/>
                  </a:lnTo>
                  <a:lnTo>
                    <a:pt x="124" y="116"/>
                  </a:lnTo>
                  <a:lnTo>
                    <a:pt x="112" y="150"/>
                  </a:lnTo>
                  <a:lnTo>
                    <a:pt x="94" y="160"/>
                  </a:lnTo>
                  <a:lnTo>
                    <a:pt x="56" y="146"/>
                  </a:lnTo>
                  <a:lnTo>
                    <a:pt x="32" y="112"/>
                  </a:lnTo>
                  <a:lnTo>
                    <a:pt x="16" y="150"/>
                  </a:lnTo>
                  <a:lnTo>
                    <a:pt x="22" y="176"/>
                  </a:lnTo>
                  <a:lnTo>
                    <a:pt x="0" y="196"/>
                  </a:lnTo>
                  <a:lnTo>
                    <a:pt x="16" y="208"/>
                  </a:lnTo>
                  <a:lnTo>
                    <a:pt x="46" y="178"/>
                  </a:lnTo>
                  <a:lnTo>
                    <a:pt x="86" y="182"/>
                  </a:lnTo>
                  <a:lnTo>
                    <a:pt x="106" y="186"/>
                  </a:lnTo>
                  <a:lnTo>
                    <a:pt x="128" y="172"/>
                  </a:lnTo>
                  <a:lnTo>
                    <a:pt x="150" y="150"/>
                  </a:lnTo>
                  <a:lnTo>
                    <a:pt x="200" y="138"/>
                  </a:lnTo>
                  <a:lnTo>
                    <a:pt x="220" y="120"/>
                  </a:lnTo>
                  <a:lnTo>
                    <a:pt x="206" y="70"/>
                  </a:lnTo>
                  <a:lnTo>
                    <a:pt x="214" y="44"/>
                  </a:lnTo>
                  <a:lnTo>
                    <a:pt x="224" y="0"/>
                  </a:lnTo>
                  <a:close/>
                </a:path>
              </a:pathLst>
            </a:custGeom>
            <a:solidFill>
              <a:srgbClr val="002C3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3" name="Footer Placeholder 2"/>
          <p:cNvSpPr>
            <a:spLocks noGrp="1"/>
          </p:cNvSpPr>
          <p:nvPr>
            <p:ph type="ftr" sz="quarter" idx="11"/>
          </p:nvPr>
        </p:nvSpPr>
        <p:spPr/>
        <p:txBody>
          <a:bodyPr/>
          <a:lstStyle/>
          <a:p>
            <a:pPr>
              <a:defRPr/>
            </a:pPr>
            <a:r>
              <a:rPr lang="en-US" smtClean="0"/>
              <a:t>Kevin Kay</a:t>
            </a:r>
            <a:endParaRPr lang="en-US"/>
          </a:p>
        </p:txBody>
      </p:sp>
    </p:spTree>
  </p:cSld>
  <p:clrMapOvr>
    <a:overrideClrMapping bg1="dk2" tx1="lt1" bg2="dk1" tx2="lt2" accent1="accent1" accent2="accent2" accent3="accent3" accent4="accent4" accent5="accent5" accent6="accent6" hlink="hlink" folHlink="folHlink"/>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par>
    </p:tnLst>
  </p:timing>
</p:sld>
</file>

<file path=ppt/slides/slide4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9490" name="Rectangle 2"/>
          <p:cNvSpPr>
            <a:spLocks noGrp="1" noChangeArrowheads="1"/>
          </p:cNvSpPr>
          <p:nvPr>
            <p:ph type="title"/>
          </p:nvPr>
        </p:nvSpPr>
        <p:spPr/>
        <p:txBody>
          <a:bodyPr/>
          <a:lstStyle/>
          <a:p>
            <a:pPr algn="l">
              <a:defRPr/>
            </a:pPr>
            <a:r>
              <a:rPr lang="en-US" sz="3000" dirty="0">
                <a:latin typeface="+mn-lt"/>
              </a:rPr>
              <a:t>Prophecies Of</a:t>
            </a:r>
            <a:r>
              <a:rPr lang="en-US" dirty="0"/>
              <a:t/>
            </a:r>
            <a:br>
              <a:rPr lang="en-US" dirty="0"/>
            </a:br>
            <a:r>
              <a:rPr lang="en-US" dirty="0" smtClean="0"/>
              <a:t>Jehovah’s </a:t>
            </a:r>
            <a:r>
              <a:rPr lang="en-US" dirty="0"/>
              <a:t>Mountain</a:t>
            </a:r>
            <a:endParaRPr lang="en-US" b="1" dirty="0"/>
          </a:p>
        </p:txBody>
      </p:sp>
      <p:sp>
        <p:nvSpPr>
          <p:cNvPr id="319491" name="Rectangle 3"/>
          <p:cNvSpPr>
            <a:spLocks noGrp="1" noChangeArrowheads="1"/>
          </p:cNvSpPr>
          <p:nvPr>
            <p:ph idx="1"/>
          </p:nvPr>
        </p:nvSpPr>
        <p:spPr>
          <a:xfrm>
            <a:off x="685800" y="1828800"/>
            <a:ext cx="7772400" cy="4343400"/>
          </a:xfrm>
        </p:spPr>
        <p:txBody>
          <a:bodyPr/>
          <a:lstStyle/>
          <a:p>
            <a:pPr marL="457200" indent="-457200">
              <a:spcBef>
                <a:spcPct val="0"/>
              </a:spcBef>
              <a:spcAft>
                <a:spcPts val="3600"/>
              </a:spcAft>
              <a:defRPr/>
            </a:pPr>
            <a:r>
              <a:rPr lang="en-US" sz="2800" dirty="0">
                <a:cs typeface="Arial" pitchFamily="34" charset="0"/>
              </a:rPr>
              <a:t>The </a:t>
            </a:r>
            <a:r>
              <a:rPr lang="en-US" sz="2800" b="1" dirty="0">
                <a:solidFill>
                  <a:srgbClr val="FFFF00"/>
                </a:solidFill>
                <a:cs typeface="Arial" pitchFamily="34" charset="0"/>
              </a:rPr>
              <a:t>word of Jehovah</a:t>
            </a:r>
            <a:r>
              <a:rPr lang="en-US" sz="2800" dirty="0">
                <a:cs typeface="Arial" pitchFamily="34" charset="0"/>
              </a:rPr>
              <a:t> will go forth from </a:t>
            </a:r>
            <a:r>
              <a:rPr lang="en-US" sz="2800" b="1" dirty="0">
                <a:solidFill>
                  <a:srgbClr val="FFFF00"/>
                </a:solidFill>
                <a:cs typeface="Arial" pitchFamily="34" charset="0"/>
              </a:rPr>
              <a:t>Jerusalem</a:t>
            </a:r>
            <a:r>
              <a:rPr lang="en-US" sz="2800" dirty="0">
                <a:cs typeface="Arial" pitchFamily="34" charset="0"/>
              </a:rPr>
              <a:t>  (Isa. 2:3; Mic. 4:2)</a:t>
            </a:r>
            <a:r>
              <a:rPr lang="en-US" sz="2800" dirty="0"/>
              <a:t> </a:t>
            </a:r>
          </a:p>
          <a:p>
            <a:pPr marL="457200" indent="-457200">
              <a:spcBef>
                <a:spcPct val="0"/>
              </a:spcBef>
              <a:spcAft>
                <a:spcPts val="3600"/>
              </a:spcAft>
              <a:defRPr/>
            </a:pPr>
            <a:r>
              <a:rPr lang="en-US" sz="2800" dirty="0">
                <a:cs typeface="Arial" pitchFamily="34" charset="0"/>
              </a:rPr>
              <a:t>They will </a:t>
            </a:r>
            <a:r>
              <a:rPr lang="en-US" sz="2800" b="1" dirty="0">
                <a:solidFill>
                  <a:srgbClr val="FFFF00"/>
                </a:solidFill>
                <a:cs typeface="Arial" pitchFamily="34" charset="0"/>
              </a:rPr>
              <a:t>beat swords into plowshares  </a:t>
            </a:r>
            <a:r>
              <a:rPr lang="en-US" sz="2800" dirty="0">
                <a:cs typeface="Arial" pitchFamily="34" charset="0"/>
              </a:rPr>
              <a:t>(Isa. 2:4; Mic. 4:3)</a:t>
            </a:r>
          </a:p>
          <a:p>
            <a:pPr marL="457200" indent="-457200">
              <a:spcBef>
                <a:spcPct val="0"/>
              </a:spcBef>
              <a:spcAft>
                <a:spcPts val="3600"/>
              </a:spcAft>
              <a:defRPr/>
            </a:pPr>
            <a:r>
              <a:rPr lang="en-US" sz="2800" dirty="0">
                <a:cs typeface="Arial" pitchFamily="34" charset="0"/>
              </a:rPr>
              <a:t>They will  </a:t>
            </a:r>
            <a:r>
              <a:rPr lang="en-US" sz="2800" b="1" dirty="0">
                <a:solidFill>
                  <a:srgbClr val="FFFF00"/>
                </a:solidFill>
                <a:cs typeface="Arial" pitchFamily="34" charset="0"/>
              </a:rPr>
              <a:t>not learn war anymore  </a:t>
            </a:r>
            <a:r>
              <a:rPr lang="en-US" sz="2800" dirty="0">
                <a:cs typeface="Arial" pitchFamily="34" charset="0"/>
              </a:rPr>
              <a:t>(Isa. 2:4; Mic. 4:3)</a:t>
            </a:r>
          </a:p>
        </p:txBody>
      </p:sp>
      <p:sp>
        <p:nvSpPr>
          <p:cNvPr id="6" name="Slide Number Placeholder 5"/>
          <p:cNvSpPr>
            <a:spLocks noGrp="1"/>
          </p:cNvSpPr>
          <p:nvPr>
            <p:ph type="sldNum" sz="quarter" idx="12"/>
          </p:nvPr>
        </p:nvSpPr>
        <p:spPr/>
        <p:txBody>
          <a:bodyPr/>
          <a:lstStyle/>
          <a:p>
            <a:pPr>
              <a:defRPr/>
            </a:pPr>
            <a:fld id="{71495C88-72D4-4409-86CA-89427DCFB30B}" type="slidenum">
              <a:rPr lang="en-US"/>
              <a:pPr>
                <a:defRPr/>
              </a:pPr>
              <a:t>462</a:t>
            </a:fld>
            <a:endParaRPr lang="en-US"/>
          </a:p>
        </p:txBody>
      </p:sp>
      <p:grpSp>
        <p:nvGrpSpPr>
          <p:cNvPr id="237573" name="Group 2"/>
          <p:cNvGrpSpPr>
            <a:grpSpLocks/>
          </p:cNvGrpSpPr>
          <p:nvPr/>
        </p:nvGrpSpPr>
        <p:grpSpPr bwMode="auto">
          <a:xfrm>
            <a:off x="6705600" y="0"/>
            <a:ext cx="2438400" cy="1600200"/>
            <a:chOff x="1248" y="1584"/>
            <a:chExt cx="922" cy="1162"/>
          </a:xfrm>
        </p:grpSpPr>
        <p:sp>
          <p:nvSpPr>
            <p:cNvPr id="237574" name="AutoShape 3"/>
            <p:cNvSpPr>
              <a:spLocks noChangeAspect="1" noChangeArrowheads="1" noTextEdit="1"/>
            </p:cNvSpPr>
            <p:nvPr/>
          </p:nvSpPr>
          <p:spPr bwMode="auto">
            <a:xfrm>
              <a:off x="1248" y="1584"/>
              <a:ext cx="922" cy="1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37575" name="Rectangle 4"/>
            <p:cNvSpPr>
              <a:spLocks noChangeArrowheads="1"/>
            </p:cNvSpPr>
            <p:nvPr/>
          </p:nvSpPr>
          <p:spPr bwMode="auto">
            <a:xfrm>
              <a:off x="1254" y="1588"/>
              <a:ext cx="912" cy="754"/>
            </a:xfrm>
            <a:prstGeom prst="rect">
              <a:avLst/>
            </a:prstGeom>
            <a:solidFill>
              <a:srgbClr val="6F8DBB"/>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37576" name="Freeform 5"/>
            <p:cNvSpPr>
              <a:spLocks/>
            </p:cNvSpPr>
            <p:nvPr/>
          </p:nvSpPr>
          <p:spPr bwMode="auto">
            <a:xfrm>
              <a:off x="1254" y="2234"/>
              <a:ext cx="912" cy="108"/>
            </a:xfrm>
            <a:custGeom>
              <a:avLst/>
              <a:gdLst>
                <a:gd name="T0" fmla="*/ 872 w 912"/>
                <a:gd name="T1" fmla="*/ 22 h 108"/>
                <a:gd name="T2" fmla="*/ 872 w 912"/>
                <a:gd name="T3" fmla="*/ 22 h 108"/>
                <a:gd name="T4" fmla="*/ 860 w 912"/>
                <a:gd name="T5" fmla="*/ 26 h 108"/>
                <a:gd name="T6" fmla="*/ 846 w 912"/>
                <a:gd name="T7" fmla="*/ 30 h 108"/>
                <a:gd name="T8" fmla="*/ 820 w 912"/>
                <a:gd name="T9" fmla="*/ 32 h 108"/>
                <a:gd name="T10" fmla="*/ 766 w 912"/>
                <a:gd name="T11" fmla="*/ 36 h 108"/>
                <a:gd name="T12" fmla="*/ 766 w 912"/>
                <a:gd name="T13" fmla="*/ 36 h 108"/>
                <a:gd name="T14" fmla="*/ 698 w 912"/>
                <a:gd name="T15" fmla="*/ 40 h 108"/>
                <a:gd name="T16" fmla="*/ 630 w 912"/>
                <a:gd name="T17" fmla="*/ 42 h 108"/>
                <a:gd name="T18" fmla="*/ 630 w 912"/>
                <a:gd name="T19" fmla="*/ 42 h 108"/>
                <a:gd name="T20" fmla="*/ 582 w 912"/>
                <a:gd name="T21" fmla="*/ 42 h 108"/>
                <a:gd name="T22" fmla="*/ 534 w 912"/>
                <a:gd name="T23" fmla="*/ 44 h 108"/>
                <a:gd name="T24" fmla="*/ 440 w 912"/>
                <a:gd name="T25" fmla="*/ 50 h 108"/>
                <a:gd name="T26" fmla="*/ 344 w 912"/>
                <a:gd name="T27" fmla="*/ 60 h 108"/>
                <a:gd name="T28" fmla="*/ 248 w 912"/>
                <a:gd name="T29" fmla="*/ 72 h 108"/>
                <a:gd name="T30" fmla="*/ 248 w 912"/>
                <a:gd name="T31" fmla="*/ 72 h 108"/>
                <a:gd name="T32" fmla="*/ 208 w 912"/>
                <a:gd name="T33" fmla="*/ 76 h 108"/>
                <a:gd name="T34" fmla="*/ 172 w 912"/>
                <a:gd name="T35" fmla="*/ 80 h 108"/>
                <a:gd name="T36" fmla="*/ 136 w 912"/>
                <a:gd name="T37" fmla="*/ 82 h 108"/>
                <a:gd name="T38" fmla="*/ 98 w 912"/>
                <a:gd name="T39" fmla="*/ 80 h 108"/>
                <a:gd name="T40" fmla="*/ 98 w 912"/>
                <a:gd name="T41" fmla="*/ 80 h 108"/>
                <a:gd name="T42" fmla="*/ 52 w 912"/>
                <a:gd name="T43" fmla="*/ 78 h 108"/>
                <a:gd name="T44" fmla="*/ 26 w 912"/>
                <a:gd name="T45" fmla="*/ 76 h 108"/>
                <a:gd name="T46" fmla="*/ 0 w 912"/>
                <a:gd name="T47" fmla="*/ 72 h 108"/>
                <a:gd name="T48" fmla="*/ 0 w 912"/>
                <a:gd name="T49" fmla="*/ 108 h 108"/>
                <a:gd name="T50" fmla="*/ 912 w 912"/>
                <a:gd name="T51" fmla="*/ 108 h 108"/>
                <a:gd name="T52" fmla="*/ 912 w 912"/>
                <a:gd name="T53" fmla="*/ 0 h 108"/>
                <a:gd name="T54" fmla="*/ 912 w 912"/>
                <a:gd name="T55" fmla="*/ 0 h 108"/>
                <a:gd name="T56" fmla="*/ 894 w 912"/>
                <a:gd name="T57" fmla="*/ 12 h 108"/>
                <a:gd name="T58" fmla="*/ 872 w 912"/>
                <a:gd name="T59" fmla="*/ 22 h 108"/>
                <a:gd name="T60" fmla="*/ 872 w 912"/>
                <a:gd name="T61" fmla="*/ 22 h 108"/>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912" h="108">
                  <a:moveTo>
                    <a:pt x="872" y="22"/>
                  </a:moveTo>
                  <a:lnTo>
                    <a:pt x="872" y="22"/>
                  </a:lnTo>
                  <a:lnTo>
                    <a:pt x="860" y="26"/>
                  </a:lnTo>
                  <a:lnTo>
                    <a:pt x="846" y="30"/>
                  </a:lnTo>
                  <a:lnTo>
                    <a:pt x="820" y="32"/>
                  </a:lnTo>
                  <a:lnTo>
                    <a:pt x="766" y="36"/>
                  </a:lnTo>
                  <a:lnTo>
                    <a:pt x="698" y="40"/>
                  </a:lnTo>
                  <a:lnTo>
                    <a:pt x="630" y="42"/>
                  </a:lnTo>
                  <a:lnTo>
                    <a:pt x="582" y="42"/>
                  </a:lnTo>
                  <a:lnTo>
                    <a:pt x="534" y="44"/>
                  </a:lnTo>
                  <a:lnTo>
                    <a:pt x="440" y="50"/>
                  </a:lnTo>
                  <a:lnTo>
                    <a:pt x="344" y="60"/>
                  </a:lnTo>
                  <a:lnTo>
                    <a:pt x="248" y="72"/>
                  </a:lnTo>
                  <a:lnTo>
                    <a:pt x="208" y="76"/>
                  </a:lnTo>
                  <a:lnTo>
                    <a:pt x="172" y="80"/>
                  </a:lnTo>
                  <a:lnTo>
                    <a:pt x="136" y="82"/>
                  </a:lnTo>
                  <a:lnTo>
                    <a:pt x="98" y="80"/>
                  </a:lnTo>
                  <a:lnTo>
                    <a:pt x="52" y="78"/>
                  </a:lnTo>
                  <a:lnTo>
                    <a:pt x="26" y="76"/>
                  </a:lnTo>
                  <a:lnTo>
                    <a:pt x="0" y="72"/>
                  </a:lnTo>
                  <a:lnTo>
                    <a:pt x="0" y="108"/>
                  </a:lnTo>
                  <a:lnTo>
                    <a:pt x="912" y="108"/>
                  </a:lnTo>
                  <a:lnTo>
                    <a:pt x="912" y="0"/>
                  </a:lnTo>
                  <a:lnTo>
                    <a:pt x="894" y="12"/>
                  </a:lnTo>
                  <a:lnTo>
                    <a:pt x="872" y="22"/>
                  </a:lnTo>
                  <a:close/>
                </a:path>
              </a:pathLst>
            </a:custGeom>
            <a:solidFill>
              <a:srgbClr val="6F8DB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7577" name="Freeform 6"/>
            <p:cNvSpPr>
              <a:spLocks/>
            </p:cNvSpPr>
            <p:nvPr/>
          </p:nvSpPr>
          <p:spPr bwMode="auto">
            <a:xfrm>
              <a:off x="1254" y="1760"/>
              <a:ext cx="912" cy="556"/>
            </a:xfrm>
            <a:custGeom>
              <a:avLst/>
              <a:gdLst>
                <a:gd name="T0" fmla="*/ 344 w 912"/>
                <a:gd name="T1" fmla="*/ 534 h 556"/>
                <a:gd name="T2" fmla="*/ 582 w 912"/>
                <a:gd name="T3" fmla="*/ 516 h 556"/>
                <a:gd name="T4" fmla="*/ 698 w 912"/>
                <a:gd name="T5" fmla="*/ 514 h 556"/>
                <a:gd name="T6" fmla="*/ 820 w 912"/>
                <a:gd name="T7" fmla="*/ 506 h 556"/>
                <a:gd name="T8" fmla="*/ 872 w 912"/>
                <a:gd name="T9" fmla="*/ 496 h 556"/>
                <a:gd name="T10" fmla="*/ 912 w 912"/>
                <a:gd name="T11" fmla="*/ 474 h 556"/>
                <a:gd name="T12" fmla="*/ 894 w 912"/>
                <a:gd name="T13" fmla="*/ 20 h 556"/>
                <a:gd name="T14" fmla="*/ 868 w 912"/>
                <a:gd name="T15" fmla="*/ 22 h 556"/>
                <a:gd name="T16" fmla="*/ 858 w 912"/>
                <a:gd name="T17" fmla="*/ 36 h 556"/>
                <a:gd name="T18" fmla="*/ 858 w 912"/>
                <a:gd name="T19" fmla="*/ 54 h 556"/>
                <a:gd name="T20" fmla="*/ 848 w 912"/>
                <a:gd name="T21" fmla="*/ 32 h 556"/>
                <a:gd name="T22" fmla="*/ 812 w 912"/>
                <a:gd name="T23" fmla="*/ 6 h 556"/>
                <a:gd name="T24" fmla="*/ 778 w 912"/>
                <a:gd name="T25" fmla="*/ 4 h 556"/>
                <a:gd name="T26" fmla="*/ 758 w 912"/>
                <a:gd name="T27" fmla="*/ 18 h 556"/>
                <a:gd name="T28" fmla="*/ 752 w 912"/>
                <a:gd name="T29" fmla="*/ 18 h 556"/>
                <a:gd name="T30" fmla="*/ 732 w 912"/>
                <a:gd name="T31" fmla="*/ 2 h 556"/>
                <a:gd name="T32" fmla="*/ 698 w 912"/>
                <a:gd name="T33" fmla="*/ 0 h 556"/>
                <a:gd name="T34" fmla="*/ 676 w 912"/>
                <a:gd name="T35" fmla="*/ 12 h 556"/>
                <a:gd name="T36" fmla="*/ 638 w 912"/>
                <a:gd name="T37" fmla="*/ 48 h 556"/>
                <a:gd name="T38" fmla="*/ 624 w 912"/>
                <a:gd name="T39" fmla="*/ 82 h 556"/>
                <a:gd name="T40" fmla="*/ 620 w 912"/>
                <a:gd name="T41" fmla="*/ 84 h 556"/>
                <a:gd name="T42" fmla="*/ 594 w 912"/>
                <a:gd name="T43" fmla="*/ 92 h 556"/>
                <a:gd name="T44" fmla="*/ 562 w 912"/>
                <a:gd name="T45" fmla="*/ 108 h 556"/>
                <a:gd name="T46" fmla="*/ 540 w 912"/>
                <a:gd name="T47" fmla="*/ 96 h 556"/>
                <a:gd name="T48" fmla="*/ 488 w 912"/>
                <a:gd name="T49" fmla="*/ 98 h 556"/>
                <a:gd name="T50" fmla="*/ 470 w 912"/>
                <a:gd name="T51" fmla="*/ 106 h 556"/>
                <a:gd name="T52" fmla="*/ 446 w 912"/>
                <a:gd name="T53" fmla="*/ 126 h 556"/>
                <a:gd name="T54" fmla="*/ 434 w 912"/>
                <a:gd name="T55" fmla="*/ 154 h 556"/>
                <a:gd name="T56" fmla="*/ 430 w 912"/>
                <a:gd name="T57" fmla="*/ 146 h 556"/>
                <a:gd name="T58" fmla="*/ 412 w 912"/>
                <a:gd name="T59" fmla="*/ 146 h 556"/>
                <a:gd name="T60" fmla="*/ 364 w 912"/>
                <a:gd name="T61" fmla="*/ 178 h 556"/>
                <a:gd name="T62" fmla="*/ 360 w 912"/>
                <a:gd name="T63" fmla="*/ 158 h 556"/>
                <a:gd name="T64" fmla="*/ 344 w 912"/>
                <a:gd name="T65" fmla="*/ 140 h 556"/>
                <a:gd name="T66" fmla="*/ 318 w 912"/>
                <a:gd name="T67" fmla="*/ 132 h 556"/>
                <a:gd name="T68" fmla="*/ 288 w 912"/>
                <a:gd name="T69" fmla="*/ 134 h 556"/>
                <a:gd name="T70" fmla="*/ 266 w 912"/>
                <a:gd name="T71" fmla="*/ 152 h 556"/>
                <a:gd name="T72" fmla="*/ 254 w 912"/>
                <a:gd name="T73" fmla="*/ 186 h 556"/>
                <a:gd name="T74" fmla="*/ 208 w 912"/>
                <a:gd name="T75" fmla="*/ 156 h 556"/>
                <a:gd name="T76" fmla="*/ 160 w 912"/>
                <a:gd name="T77" fmla="*/ 144 h 556"/>
                <a:gd name="T78" fmla="*/ 138 w 912"/>
                <a:gd name="T79" fmla="*/ 152 h 556"/>
                <a:gd name="T80" fmla="*/ 128 w 912"/>
                <a:gd name="T81" fmla="*/ 164 h 556"/>
                <a:gd name="T82" fmla="*/ 120 w 912"/>
                <a:gd name="T83" fmla="*/ 124 h 556"/>
                <a:gd name="T84" fmla="*/ 112 w 912"/>
                <a:gd name="T85" fmla="*/ 114 h 556"/>
                <a:gd name="T86" fmla="*/ 90 w 912"/>
                <a:gd name="T87" fmla="*/ 112 h 556"/>
                <a:gd name="T88" fmla="*/ 62 w 912"/>
                <a:gd name="T89" fmla="*/ 132 h 556"/>
                <a:gd name="T90" fmla="*/ 40 w 912"/>
                <a:gd name="T91" fmla="*/ 160 h 556"/>
                <a:gd name="T92" fmla="*/ 24 w 912"/>
                <a:gd name="T93" fmla="*/ 176 h 556"/>
                <a:gd name="T94" fmla="*/ 2 w 912"/>
                <a:gd name="T95" fmla="*/ 176 h 556"/>
                <a:gd name="T96" fmla="*/ 0 w 912"/>
                <a:gd name="T97" fmla="*/ 546 h 556"/>
                <a:gd name="T98" fmla="*/ 98 w 912"/>
                <a:gd name="T99" fmla="*/ 554 h 556"/>
                <a:gd name="T100" fmla="*/ 172 w 912"/>
                <a:gd name="T101" fmla="*/ 554 h 556"/>
                <a:gd name="T102" fmla="*/ 248 w 912"/>
                <a:gd name="T103" fmla="*/ 546 h 55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912" h="556">
                  <a:moveTo>
                    <a:pt x="248" y="546"/>
                  </a:moveTo>
                  <a:lnTo>
                    <a:pt x="248" y="546"/>
                  </a:lnTo>
                  <a:lnTo>
                    <a:pt x="344" y="534"/>
                  </a:lnTo>
                  <a:lnTo>
                    <a:pt x="440" y="524"/>
                  </a:lnTo>
                  <a:lnTo>
                    <a:pt x="534" y="518"/>
                  </a:lnTo>
                  <a:lnTo>
                    <a:pt x="582" y="516"/>
                  </a:lnTo>
                  <a:lnTo>
                    <a:pt x="630" y="516"/>
                  </a:lnTo>
                  <a:lnTo>
                    <a:pt x="698" y="514"/>
                  </a:lnTo>
                  <a:lnTo>
                    <a:pt x="766" y="510"/>
                  </a:lnTo>
                  <a:lnTo>
                    <a:pt x="820" y="506"/>
                  </a:lnTo>
                  <a:lnTo>
                    <a:pt x="846" y="504"/>
                  </a:lnTo>
                  <a:lnTo>
                    <a:pt x="860" y="500"/>
                  </a:lnTo>
                  <a:lnTo>
                    <a:pt x="872" y="496"/>
                  </a:lnTo>
                  <a:lnTo>
                    <a:pt x="894" y="486"/>
                  </a:lnTo>
                  <a:lnTo>
                    <a:pt x="912" y="474"/>
                  </a:lnTo>
                  <a:lnTo>
                    <a:pt x="912" y="18"/>
                  </a:lnTo>
                  <a:lnTo>
                    <a:pt x="894" y="20"/>
                  </a:lnTo>
                  <a:lnTo>
                    <a:pt x="876" y="20"/>
                  </a:lnTo>
                  <a:lnTo>
                    <a:pt x="868" y="22"/>
                  </a:lnTo>
                  <a:lnTo>
                    <a:pt x="864" y="24"/>
                  </a:lnTo>
                  <a:lnTo>
                    <a:pt x="860" y="30"/>
                  </a:lnTo>
                  <a:lnTo>
                    <a:pt x="858" y="36"/>
                  </a:lnTo>
                  <a:lnTo>
                    <a:pt x="856" y="44"/>
                  </a:lnTo>
                  <a:lnTo>
                    <a:pt x="858" y="54"/>
                  </a:lnTo>
                  <a:lnTo>
                    <a:pt x="856" y="46"/>
                  </a:lnTo>
                  <a:lnTo>
                    <a:pt x="852" y="38"/>
                  </a:lnTo>
                  <a:lnTo>
                    <a:pt x="848" y="32"/>
                  </a:lnTo>
                  <a:lnTo>
                    <a:pt x="842" y="24"/>
                  </a:lnTo>
                  <a:lnTo>
                    <a:pt x="828" y="14"/>
                  </a:lnTo>
                  <a:lnTo>
                    <a:pt x="812" y="6"/>
                  </a:lnTo>
                  <a:lnTo>
                    <a:pt x="794" y="2"/>
                  </a:lnTo>
                  <a:lnTo>
                    <a:pt x="786" y="2"/>
                  </a:lnTo>
                  <a:lnTo>
                    <a:pt x="778" y="4"/>
                  </a:lnTo>
                  <a:lnTo>
                    <a:pt x="770" y="6"/>
                  </a:lnTo>
                  <a:lnTo>
                    <a:pt x="764" y="10"/>
                  </a:lnTo>
                  <a:lnTo>
                    <a:pt x="758" y="18"/>
                  </a:lnTo>
                  <a:lnTo>
                    <a:pt x="752" y="24"/>
                  </a:lnTo>
                  <a:lnTo>
                    <a:pt x="752" y="18"/>
                  </a:lnTo>
                  <a:lnTo>
                    <a:pt x="748" y="10"/>
                  </a:lnTo>
                  <a:lnTo>
                    <a:pt x="740" y="6"/>
                  </a:lnTo>
                  <a:lnTo>
                    <a:pt x="732" y="2"/>
                  </a:lnTo>
                  <a:lnTo>
                    <a:pt x="722" y="0"/>
                  </a:lnTo>
                  <a:lnTo>
                    <a:pt x="714" y="0"/>
                  </a:lnTo>
                  <a:lnTo>
                    <a:pt x="698" y="0"/>
                  </a:lnTo>
                  <a:lnTo>
                    <a:pt x="688" y="6"/>
                  </a:lnTo>
                  <a:lnTo>
                    <a:pt x="676" y="12"/>
                  </a:lnTo>
                  <a:lnTo>
                    <a:pt x="662" y="24"/>
                  </a:lnTo>
                  <a:lnTo>
                    <a:pt x="648" y="36"/>
                  </a:lnTo>
                  <a:lnTo>
                    <a:pt x="638" y="48"/>
                  </a:lnTo>
                  <a:lnTo>
                    <a:pt x="628" y="62"/>
                  </a:lnTo>
                  <a:lnTo>
                    <a:pt x="624" y="76"/>
                  </a:lnTo>
                  <a:lnTo>
                    <a:pt x="624" y="82"/>
                  </a:lnTo>
                  <a:lnTo>
                    <a:pt x="626" y="88"/>
                  </a:lnTo>
                  <a:lnTo>
                    <a:pt x="620" y="84"/>
                  </a:lnTo>
                  <a:lnTo>
                    <a:pt x="612" y="86"/>
                  </a:lnTo>
                  <a:lnTo>
                    <a:pt x="602" y="88"/>
                  </a:lnTo>
                  <a:lnTo>
                    <a:pt x="594" y="92"/>
                  </a:lnTo>
                  <a:lnTo>
                    <a:pt x="574" y="100"/>
                  </a:lnTo>
                  <a:lnTo>
                    <a:pt x="562" y="108"/>
                  </a:lnTo>
                  <a:lnTo>
                    <a:pt x="558" y="102"/>
                  </a:lnTo>
                  <a:lnTo>
                    <a:pt x="550" y="98"/>
                  </a:lnTo>
                  <a:lnTo>
                    <a:pt x="540" y="96"/>
                  </a:lnTo>
                  <a:lnTo>
                    <a:pt x="528" y="96"/>
                  </a:lnTo>
                  <a:lnTo>
                    <a:pt x="506" y="96"/>
                  </a:lnTo>
                  <a:lnTo>
                    <a:pt x="488" y="98"/>
                  </a:lnTo>
                  <a:lnTo>
                    <a:pt x="478" y="102"/>
                  </a:lnTo>
                  <a:lnTo>
                    <a:pt x="470" y="106"/>
                  </a:lnTo>
                  <a:lnTo>
                    <a:pt x="462" y="112"/>
                  </a:lnTo>
                  <a:lnTo>
                    <a:pt x="454" y="118"/>
                  </a:lnTo>
                  <a:lnTo>
                    <a:pt x="446" y="126"/>
                  </a:lnTo>
                  <a:lnTo>
                    <a:pt x="442" y="136"/>
                  </a:lnTo>
                  <a:lnTo>
                    <a:pt x="438" y="144"/>
                  </a:lnTo>
                  <a:lnTo>
                    <a:pt x="434" y="154"/>
                  </a:lnTo>
                  <a:lnTo>
                    <a:pt x="432" y="150"/>
                  </a:lnTo>
                  <a:lnTo>
                    <a:pt x="430" y="146"/>
                  </a:lnTo>
                  <a:lnTo>
                    <a:pt x="426" y="144"/>
                  </a:lnTo>
                  <a:lnTo>
                    <a:pt x="422" y="144"/>
                  </a:lnTo>
                  <a:lnTo>
                    <a:pt x="412" y="146"/>
                  </a:lnTo>
                  <a:lnTo>
                    <a:pt x="400" y="152"/>
                  </a:lnTo>
                  <a:lnTo>
                    <a:pt x="378" y="166"/>
                  </a:lnTo>
                  <a:lnTo>
                    <a:pt x="364" y="178"/>
                  </a:lnTo>
                  <a:lnTo>
                    <a:pt x="364" y="166"/>
                  </a:lnTo>
                  <a:lnTo>
                    <a:pt x="360" y="158"/>
                  </a:lnTo>
                  <a:lnTo>
                    <a:pt x="356" y="150"/>
                  </a:lnTo>
                  <a:lnTo>
                    <a:pt x="352" y="144"/>
                  </a:lnTo>
                  <a:lnTo>
                    <a:pt x="344" y="140"/>
                  </a:lnTo>
                  <a:lnTo>
                    <a:pt x="336" y="136"/>
                  </a:lnTo>
                  <a:lnTo>
                    <a:pt x="328" y="134"/>
                  </a:lnTo>
                  <a:lnTo>
                    <a:pt x="318" y="132"/>
                  </a:lnTo>
                  <a:lnTo>
                    <a:pt x="302" y="132"/>
                  </a:lnTo>
                  <a:lnTo>
                    <a:pt x="288" y="134"/>
                  </a:lnTo>
                  <a:lnTo>
                    <a:pt x="278" y="138"/>
                  </a:lnTo>
                  <a:lnTo>
                    <a:pt x="272" y="144"/>
                  </a:lnTo>
                  <a:lnTo>
                    <a:pt x="266" y="152"/>
                  </a:lnTo>
                  <a:lnTo>
                    <a:pt x="262" y="162"/>
                  </a:lnTo>
                  <a:lnTo>
                    <a:pt x="254" y="186"/>
                  </a:lnTo>
                  <a:lnTo>
                    <a:pt x="242" y="176"/>
                  </a:lnTo>
                  <a:lnTo>
                    <a:pt x="226" y="166"/>
                  </a:lnTo>
                  <a:lnTo>
                    <a:pt x="208" y="156"/>
                  </a:lnTo>
                  <a:lnTo>
                    <a:pt x="188" y="148"/>
                  </a:lnTo>
                  <a:lnTo>
                    <a:pt x="170" y="144"/>
                  </a:lnTo>
                  <a:lnTo>
                    <a:pt x="160" y="144"/>
                  </a:lnTo>
                  <a:lnTo>
                    <a:pt x="152" y="144"/>
                  </a:lnTo>
                  <a:lnTo>
                    <a:pt x="144" y="148"/>
                  </a:lnTo>
                  <a:lnTo>
                    <a:pt x="138" y="152"/>
                  </a:lnTo>
                  <a:lnTo>
                    <a:pt x="132" y="156"/>
                  </a:lnTo>
                  <a:lnTo>
                    <a:pt x="128" y="164"/>
                  </a:lnTo>
                  <a:lnTo>
                    <a:pt x="128" y="150"/>
                  </a:lnTo>
                  <a:lnTo>
                    <a:pt x="126" y="136"/>
                  </a:lnTo>
                  <a:lnTo>
                    <a:pt x="120" y="124"/>
                  </a:lnTo>
                  <a:lnTo>
                    <a:pt x="116" y="118"/>
                  </a:lnTo>
                  <a:lnTo>
                    <a:pt x="112" y="114"/>
                  </a:lnTo>
                  <a:lnTo>
                    <a:pt x="106" y="112"/>
                  </a:lnTo>
                  <a:lnTo>
                    <a:pt x="100" y="112"/>
                  </a:lnTo>
                  <a:lnTo>
                    <a:pt x="90" y="112"/>
                  </a:lnTo>
                  <a:lnTo>
                    <a:pt x="80" y="116"/>
                  </a:lnTo>
                  <a:lnTo>
                    <a:pt x="70" y="124"/>
                  </a:lnTo>
                  <a:lnTo>
                    <a:pt x="62" y="132"/>
                  </a:lnTo>
                  <a:lnTo>
                    <a:pt x="54" y="142"/>
                  </a:lnTo>
                  <a:lnTo>
                    <a:pt x="40" y="160"/>
                  </a:lnTo>
                  <a:lnTo>
                    <a:pt x="30" y="172"/>
                  </a:lnTo>
                  <a:lnTo>
                    <a:pt x="26" y="174"/>
                  </a:lnTo>
                  <a:lnTo>
                    <a:pt x="24" y="176"/>
                  </a:lnTo>
                  <a:lnTo>
                    <a:pt x="16" y="176"/>
                  </a:lnTo>
                  <a:lnTo>
                    <a:pt x="2" y="176"/>
                  </a:lnTo>
                  <a:lnTo>
                    <a:pt x="0" y="176"/>
                  </a:lnTo>
                  <a:lnTo>
                    <a:pt x="0" y="546"/>
                  </a:lnTo>
                  <a:lnTo>
                    <a:pt x="26" y="550"/>
                  </a:lnTo>
                  <a:lnTo>
                    <a:pt x="52" y="552"/>
                  </a:lnTo>
                  <a:lnTo>
                    <a:pt x="98" y="554"/>
                  </a:lnTo>
                  <a:lnTo>
                    <a:pt x="136" y="556"/>
                  </a:lnTo>
                  <a:lnTo>
                    <a:pt x="172" y="554"/>
                  </a:lnTo>
                  <a:lnTo>
                    <a:pt x="208" y="550"/>
                  </a:lnTo>
                  <a:lnTo>
                    <a:pt x="248" y="546"/>
                  </a:lnTo>
                  <a:close/>
                </a:path>
              </a:pathLst>
            </a:custGeom>
            <a:solidFill>
              <a:srgbClr val="6F8DB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7578" name="Freeform 7"/>
            <p:cNvSpPr>
              <a:spLocks/>
            </p:cNvSpPr>
            <p:nvPr/>
          </p:nvSpPr>
          <p:spPr bwMode="auto">
            <a:xfrm>
              <a:off x="1254" y="1760"/>
              <a:ext cx="912" cy="556"/>
            </a:xfrm>
            <a:custGeom>
              <a:avLst/>
              <a:gdLst>
                <a:gd name="T0" fmla="*/ 344 w 912"/>
                <a:gd name="T1" fmla="*/ 534 h 556"/>
                <a:gd name="T2" fmla="*/ 582 w 912"/>
                <a:gd name="T3" fmla="*/ 516 h 556"/>
                <a:gd name="T4" fmla="*/ 698 w 912"/>
                <a:gd name="T5" fmla="*/ 514 h 556"/>
                <a:gd name="T6" fmla="*/ 820 w 912"/>
                <a:gd name="T7" fmla="*/ 506 h 556"/>
                <a:gd name="T8" fmla="*/ 872 w 912"/>
                <a:gd name="T9" fmla="*/ 496 h 556"/>
                <a:gd name="T10" fmla="*/ 912 w 912"/>
                <a:gd name="T11" fmla="*/ 474 h 556"/>
                <a:gd name="T12" fmla="*/ 894 w 912"/>
                <a:gd name="T13" fmla="*/ 20 h 556"/>
                <a:gd name="T14" fmla="*/ 868 w 912"/>
                <a:gd name="T15" fmla="*/ 22 h 556"/>
                <a:gd name="T16" fmla="*/ 858 w 912"/>
                <a:gd name="T17" fmla="*/ 36 h 556"/>
                <a:gd name="T18" fmla="*/ 858 w 912"/>
                <a:gd name="T19" fmla="*/ 54 h 556"/>
                <a:gd name="T20" fmla="*/ 848 w 912"/>
                <a:gd name="T21" fmla="*/ 32 h 556"/>
                <a:gd name="T22" fmla="*/ 812 w 912"/>
                <a:gd name="T23" fmla="*/ 6 h 556"/>
                <a:gd name="T24" fmla="*/ 778 w 912"/>
                <a:gd name="T25" fmla="*/ 4 h 556"/>
                <a:gd name="T26" fmla="*/ 758 w 912"/>
                <a:gd name="T27" fmla="*/ 18 h 556"/>
                <a:gd name="T28" fmla="*/ 752 w 912"/>
                <a:gd name="T29" fmla="*/ 18 h 556"/>
                <a:gd name="T30" fmla="*/ 732 w 912"/>
                <a:gd name="T31" fmla="*/ 2 h 556"/>
                <a:gd name="T32" fmla="*/ 698 w 912"/>
                <a:gd name="T33" fmla="*/ 0 h 556"/>
                <a:gd name="T34" fmla="*/ 676 w 912"/>
                <a:gd name="T35" fmla="*/ 12 h 556"/>
                <a:gd name="T36" fmla="*/ 638 w 912"/>
                <a:gd name="T37" fmla="*/ 48 h 556"/>
                <a:gd name="T38" fmla="*/ 624 w 912"/>
                <a:gd name="T39" fmla="*/ 82 h 556"/>
                <a:gd name="T40" fmla="*/ 620 w 912"/>
                <a:gd name="T41" fmla="*/ 84 h 556"/>
                <a:gd name="T42" fmla="*/ 594 w 912"/>
                <a:gd name="T43" fmla="*/ 92 h 556"/>
                <a:gd name="T44" fmla="*/ 562 w 912"/>
                <a:gd name="T45" fmla="*/ 108 h 556"/>
                <a:gd name="T46" fmla="*/ 540 w 912"/>
                <a:gd name="T47" fmla="*/ 96 h 556"/>
                <a:gd name="T48" fmla="*/ 488 w 912"/>
                <a:gd name="T49" fmla="*/ 98 h 556"/>
                <a:gd name="T50" fmla="*/ 470 w 912"/>
                <a:gd name="T51" fmla="*/ 106 h 556"/>
                <a:gd name="T52" fmla="*/ 446 w 912"/>
                <a:gd name="T53" fmla="*/ 126 h 556"/>
                <a:gd name="T54" fmla="*/ 434 w 912"/>
                <a:gd name="T55" fmla="*/ 154 h 556"/>
                <a:gd name="T56" fmla="*/ 430 w 912"/>
                <a:gd name="T57" fmla="*/ 146 h 556"/>
                <a:gd name="T58" fmla="*/ 412 w 912"/>
                <a:gd name="T59" fmla="*/ 146 h 556"/>
                <a:gd name="T60" fmla="*/ 364 w 912"/>
                <a:gd name="T61" fmla="*/ 178 h 556"/>
                <a:gd name="T62" fmla="*/ 360 w 912"/>
                <a:gd name="T63" fmla="*/ 158 h 556"/>
                <a:gd name="T64" fmla="*/ 344 w 912"/>
                <a:gd name="T65" fmla="*/ 140 h 556"/>
                <a:gd name="T66" fmla="*/ 318 w 912"/>
                <a:gd name="T67" fmla="*/ 132 h 556"/>
                <a:gd name="T68" fmla="*/ 288 w 912"/>
                <a:gd name="T69" fmla="*/ 134 h 556"/>
                <a:gd name="T70" fmla="*/ 266 w 912"/>
                <a:gd name="T71" fmla="*/ 152 h 556"/>
                <a:gd name="T72" fmla="*/ 254 w 912"/>
                <a:gd name="T73" fmla="*/ 186 h 556"/>
                <a:gd name="T74" fmla="*/ 208 w 912"/>
                <a:gd name="T75" fmla="*/ 156 h 556"/>
                <a:gd name="T76" fmla="*/ 160 w 912"/>
                <a:gd name="T77" fmla="*/ 144 h 556"/>
                <a:gd name="T78" fmla="*/ 138 w 912"/>
                <a:gd name="T79" fmla="*/ 152 h 556"/>
                <a:gd name="T80" fmla="*/ 128 w 912"/>
                <a:gd name="T81" fmla="*/ 164 h 556"/>
                <a:gd name="T82" fmla="*/ 120 w 912"/>
                <a:gd name="T83" fmla="*/ 124 h 556"/>
                <a:gd name="T84" fmla="*/ 112 w 912"/>
                <a:gd name="T85" fmla="*/ 114 h 556"/>
                <a:gd name="T86" fmla="*/ 90 w 912"/>
                <a:gd name="T87" fmla="*/ 112 h 556"/>
                <a:gd name="T88" fmla="*/ 62 w 912"/>
                <a:gd name="T89" fmla="*/ 132 h 556"/>
                <a:gd name="T90" fmla="*/ 40 w 912"/>
                <a:gd name="T91" fmla="*/ 160 h 556"/>
                <a:gd name="T92" fmla="*/ 24 w 912"/>
                <a:gd name="T93" fmla="*/ 176 h 556"/>
                <a:gd name="T94" fmla="*/ 2 w 912"/>
                <a:gd name="T95" fmla="*/ 176 h 556"/>
                <a:gd name="T96" fmla="*/ 0 w 912"/>
                <a:gd name="T97" fmla="*/ 546 h 556"/>
                <a:gd name="T98" fmla="*/ 98 w 912"/>
                <a:gd name="T99" fmla="*/ 554 h 556"/>
                <a:gd name="T100" fmla="*/ 172 w 912"/>
                <a:gd name="T101" fmla="*/ 554 h 556"/>
                <a:gd name="T102" fmla="*/ 248 w 912"/>
                <a:gd name="T103" fmla="*/ 546 h 55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912" h="556">
                  <a:moveTo>
                    <a:pt x="248" y="546"/>
                  </a:moveTo>
                  <a:lnTo>
                    <a:pt x="248" y="546"/>
                  </a:lnTo>
                  <a:lnTo>
                    <a:pt x="344" y="534"/>
                  </a:lnTo>
                  <a:lnTo>
                    <a:pt x="440" y="524"/>
                  </a:lnTo>
                  <a:lnTo>
                    <a:pt x="534" y="518"/>
                  </a:lnTo>
                  <a:lnTo>
                    <a:pt x="582" y="516"/>
                  </a:lnTo>
                  <a:lnTo>
                    <a:pt x="630" y="516"/>
                  </a:lnTo>
                  <a:lnTo>
                    <a:pt x="698" y="514"/>
                  </a:lnTo>
                  <a:lnTo>
                    <a:pt x="766" y="510"/>
                  </a:lnTo>
                  <a:lnTo>
                    <a:pt x="820" y="506"/>
                  </a:lnTo>
                  <a:lnTo>
                    <a:pt x="846" y="504"/>
                  </a:lnTo>
                  <a:lnTo>
                    <a:pt x="860" y="500"/>
                  </a:lnTo>
                  <a:lnTo>
                    <a:pt x="872" y="496"/>
                  </a:lnTo>
                  <a:lnTo>
                    <a:pt x="894" y="486"/>
                  </a:lnTo>
                  <a:lnTo>
                    <a:pt x="912" y="474"/>
                  </a:lnTo>
                  <a:lnTo>
                    <a:pt x="912" y="18"/>
                  </a:lnTo>
                  <a:lnTo>
                    <a:pt x="894" y="20"/>
                  </a:lnTo>
                  <a:lnTo>
                    <a:pt x="876" y="20"/>
                  </a:lnTo>
                  <a:lnTo>
                    <a:pt x="868" y="22"/>
                  </a:lnTo>
                  <a:lnTo>
                    <a:pt x="864" y="24"/>
                  </a:lnTo>
                  <a:lnTo>
                    <a:pt x="860" y="30"/>
                  </a:lnTo>
                  <a:lnTo>
                    <a:pt x="858" y="36"/>
                  </a:lnTo>
                  <a:lnTo>
                    <a:pt x="856" y="44"/>
                  </a:lnTo>
                  <a:lnTo>
                    <a:pt x="858" y="54"/>
                  </a:lnTo>
                  <a:lnTo>
                    <a:pt x="856" y="46"/>
                  </a:lnTo>
                  <a:lnTo>
                    <a:pt x="852" y="38"/>
                  </a:lnTo>
                  <a:lnTo>
                    <a:pt x="848" y="32"/>
                  </a:lnTo>
                  <a:lnTo>
                    <a:pt x="842" y="24"/>
                  </a:lnTo>
                  <a:lnTo>
                    <a:pt x="828" y="14"/>
                  </a:lnTo>
                  <a:lnTo>
                    <a:pt x="812" y="6"/>
                  </a:lnTo>
                  <a:lnTo>
                    <a:pt x="794" y="2"/>
                  </a:lnTo>
                  <a:lnTo>
                    <a:pt x="786" y="2"/>
                  </a:lnTo>
                  <a:lnTo>
                    <a:pt x="778" y="4"/>
                  </a:lnTo>
                  <a:lnTo>
                    <a:pt x="770" y="6"/>
                  </a:lnTo>
                  <a:lnTo>
                    <a:pt x="764" y="10"/>
                  </a:lnTo>
                  <a:lnTo>
                    <a:pt x="758" y="18"/>
                  </a:lnTo>
                  <a:lnTo>
                    <a:pt x="752" y="24"/>
                  </a:lnTo>
                  <a:lnTo>
                    <a:pt x="752" y="18"/>
                  </a:lnTo>
                  <a:lnTo>
                    <a:pt x="748" y="10"/>
                  </a:lnTo>
                  <a:lnTo>
                    <a:pt x="740" y="6"/>
                  </a:lnTo>
                  <a:lnTo>
                    <a:pt x="732" y="2"/>
                  </a:lnTo>
                  <a:lnTo>
                    <a:pt x="722" y="0"/>
                  </a:lnTo>
                  <a:lnTo>
                    <a:pt x="714" y="0"/>
                  </a:lnTo>
                  <a:lnTo>
                    <a:pt x="698" y="0"/>
                  </a:lnTo>
                  <a:lnTo>
                    <a:pt x="688" y="6"/>
                  </a:lnTo>
                  <a:lnTo>
                    <a:pt x="676" y="12"/>
                  </a:lnTo>
                  <a:lnTo>
                    <a:pt x="662" y="24"/>
                  </a:lnTo>
                  <a:lnTo>
                    <a:pt x="648" y="36"/>
                  </a:lnTo>
                  <a:lnTo>
                    <a:pt x="638" y="48"/>
                  </a:lnTo>
                  <a:lnTo>
                    <a:pt x="628" y="62"/>
                  </a:lnTo>
                  <a:lnTo>
                    <a:pt x="624" y="76"/>
                  </a:lnTo>
                  <a:lnTo>
                    <a:pt x="624" y="82"/>
                  </a:lnTo>
                  <a:lnTo>
                    <a:pt x="626" y="88"/>
                  </a:lnTo>
                  <a:lnTo>
                    <a:pt x="620" y="84"/>
                  </a:lnTo>
                  <a:lnTo>
                    <a:pt x="612" y="86"/>
                  </a:lnTo>
                  <a:lnTo>
                    <a:pt x="602" y="88"/>
                  </a:lnTo>
                  <a:lnTo>
                    <a:pt x="594" y="92"/>
                  </a:lnTo>
                  <a:lnTo>
                    <a:pt x="574" y="100"/>
                  </a:lnTo>
                  <a:lnTo>
                    <a:pt x="562" y="108"/>
                  </a:lnTo>
                  <a:lnTo>
                    <a:pt x="558" y="102"/>
                  </a:lnTo>
                  <a:lnTo>
                    <a:pt x="550" y="98"/>
                  </a:lnTo>
                  <a:lnTo>
                    <a:pt x="540" y="96"/>
                  </a:lnTo>
                  <a:lnTo>
                    <a:pt x="528" y="96"/>
                  </a:lnTo>
                  <a:lnTo>
                    <a:pt x="506" y="96"/>
                  </a:lnTo>
                  <a:lnTo>
                    <a:pt x="488" y="98"/>
                  </a:lnTo>
                  <a:lnTo>
                    <a:pt x="478" y="102"/>
                  </a:lnTo>
                  <a:lnTo>
                    <a:pt x="470" y="106"/>
                  </a:lnTo>
                  <a:lnTo>
                    <a:pt x="462" y="112"/>
                  </a:lnTo>
                  <a:lnTo>
                    <a:pt x="454" y="118"/>
                  </a:lnTo>
                  <a:lnTo>
                    <a:pt x="446" y="126"/>
                  </a:lnTo>
                  <a:lnTo>
                    <a:pt x="442" y="136"/>
                  </a:lnTo>
                  <a:lnTo>
                    <a:pt x="438" y="144"/>
                  </a:lnTo>
                  <a:lnTo>
                    <a:pt x="434" y="154"/>
                  </a:lnTo>
                  <a:lnTo>
                    <a:pt x="432" y="150"/>
                  </a:lnTo>
                  <a:lnTo>
                    <a:pt x="430" y="146"/>
                  </a:lnTo>
                  <a:lnTo>
                    <a:pt x="426" y="144"/>
                  </a:lnTo>
                  <a:lnTo>
                    <a:pt x="422" y="144"/>
                  </a:lnTo>
                  <a:lnTo>
                    <a:pt x="412" y="146"/>
                  </a:lnTo>
                  <a:lnTo>
                    <a:pt x="400" y="152"/>
                  </a:lnTo>
                  <a:lnTo>
                    <a:pt x="378" y="166"/>
                  </a:lnTo>
                  <a:lnTo>
                    <a:pt x="364" y="178"/>
                  </a:lnTo>
                  <a:lnTo>
                    <a:pt x="364" y="166"/>
                  </a:lnTo>
                  <a:lnTo>
                    <a:pt x="360" y="158"/>
                  </a:lnTo>
                  <a:lnTo>
                    <a:pt x="356" y="150"/>
                  </a:lnTo>
                  <a:lnTo>
                    <a:pt x="352" y="144"/>
                  </a:lnTo>
                  <a:lnTo>
                    <a:pt x="344" y="140"/>
                  </a:lnTo>
                  <a:lnTo>
                    <a:pt x="336" y="136"/>
                  </a:lnTo>
                  <a:lnTo>
                    <a:pt x="328" y="134"/>
                  </a:lnTo>
                  <a:lnTo>
                    <a:pt x="318" y="132"/>
                  </a:lnTo>
                  <a:lnTo>
                    <a:pt x="302" y="132"/>
                  </a:lnTo>
                  <a:lnTo>
                    <a:pt x="288" y="134"/>
                  </a:lnTo>
                  <a:lnTo>
                    <a:pt x="278" y="138"/>
                  </a:lnTo>
                  <a:lnTo>
                    <a:pt x="272" y="144"/>
                  </a:lnTo>
                  <a:lnTo>
                    <a:pt x="266" y="152"/>
                  </a:lnTo>
                  <a:lnTo>
                    <a:pt x="262" y="162"/>
                  </a:lnTo>
                  <a:lnTo>
                    <a:pt x="254" y="186"/>
                  </a:lnTo>
                  <a:lnTo>
                    <a:pt x="242" y="176"/>
                  </a:lnTo>
                  <a:lnTo>
                    <a:pt x="226" y="166"/>
                  </a:lnTo>
                  <a:lnTo>
                    <a:pt x="208" y="156"/>
                  </a:lnTo>
                  <a:lnTo>
                    <a:pt x="188" y="148"/>
                  </a:lnTo>
                  <a:lnTo>
                    <a:pt x="170" y="144"/>
                  </a:lnTo>
                  <a:lnTo>
                    <a:pt x="160" y="144"/>
                  </a:lnTo>
                  <a:lnTo>
                    <a:pt x="152" y="144"/>
                  </a:lnTo>
                  <a:lnTo>
                    <a:pt x="144" y="148"/>
                  </a:lnTo>
                  <a:lnTo>
                    <a:pt x="138" y="152"/>
                  </a:lnTo>
                  <a:lnTo>
                    <a:pt x="132" y="156"/>
                  </a:lnTo>
                  <a:lnTo>
                    <a:pt x="128" y="164"/>
                  </a:lnTo>
                  <a:lnTo>
                    <a:pt x="128" y="150"/>
                  </a:lnTo>
                  <a:lnTo>
                    <a:pt x="126" y="136"/>
                  </a:lnTo>
                  <a:lnTo>
                    <a:pt x="120" y="124"/>
                  </a:lnTo>
                  <a:lnTo>
                    <a:pt x="116" y="118"/>
                  </a:lnTo>
                  <a:lnTo>
                    <a:pt x="112" y="114"/>
                  </a:lnTo>
                  <a:lnTo>
                    <a:pt x="106" y="112"/>
                  </a:lnTo>
                  <a:lnTo>
                    <a:pt x="100" y="112"/>
                  </a:lnTo>
                  <a:lnTo>
                    <a:pt x="90" y="112"/>
                  </a:lnTo>
                  <a:lnTo>
                    <a:pt x="80" y="116"/>
                  </a:lnTo>
                  <a:lnTo>
                    <a:pt x="70" y="124"/>
                  </a:lnTo>
                  <a:lnTo>
                    <a:pt x="62" y="132"/>
                  </a:lnTo>
                  <a:lnTo>
                    <a:pt x="54" y="142"/>
                  </a:lnTo>
                  <a:lnTo>
                    <a:pt x="40" y="160"/>
                  </a:lnTo>
                  <a:lnTo>
                    <a:pt x="30" y="172"/>
                  </a:lnTo>
                  <a:lnTo>
                    <a:pt x="26" y="174"/>
                  </a:lnTo>
                  <a:lnTo>
                    <a:pt x="24" y="176"/>
                  </a:lnTo>
                  <a:lnTo>
                    <a:pt x="16" y="176"/>
                  </a:lnTo>
                  <a:lnTo>
                    <a:pt x="2" y="176"/>
                  </a:lnTo>
                  <a:lnTo>
                    <a:pt x="0" y="176"/>
                  </a:lnTo>
                  <a:lnTo>
                    <a:pt x="0" y="546"/>
                  </a:lnTo>
                  <a:lnTo>
                    <a:pt x="26" y="550"/>
                  </a:lnTo>
                  <a:lnTo>
                    <a:pt x="52" y="552"/>
                  </a:lnTo>
                  <a:lnTo>
                    <a:pt x="98" y="554"/>
                  </a:lnTo>
                  <a:lnTo>
                    <a:pt x="136" y="556"/>
                  </a:lnTo>
                  <a:lnTo>
                    <a:pt x="172" y="554"/>
                  </a:lnTo>
                  <a:lnTo>
                    <a:pt x="208" y="550"/>
                  </a:lnTo>
                  <a:lnTo>
                    <a:pt x="248" y="546"/>
                  </a:lnTo>
                  <a:close/>
                </a:path>
              </a:pathLst>
            </a:custGeom>
            <a:solidFill>
              <a:srgbClr val="AFBDD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7579" name="Freeform 8"/>
            <p:cNvSpPr>
              <a:spLocks/>
            </p:cNvSpPr>
            <p:nvPr/>
          </p:nvSpPr>
          <p:spPr bwMode="auto">
            <a:xfrm>
              <a:off x="1254" y="1664"/>
              <a:ext cx="768" cy="816"/>
            </a:xfrm>
            <a:custGeom>
              <a:avLst/>
              <a:gdLst>
                <a:gd name="T0" fmla="*/ 0 w 768"/>
                <a:gd name="T1" fmla="*/ 474 h 816"/>
                <a:gd name="T2" fmla="*/ 74 w 768"/>
                <a:gd name="T3" fmla="*/ 384 h 816"/>
                <a:gd name="T4" fmla="*/ 130 w 768"/>
                <a:gd name="T5" fmla="*/ 336 h 816"/>
                <a:gd name="T6" fmla="*/ 174 w 768"/>
                <a:gd name="T7" fmla="*/ 296 h 816"/>
                <a:gd name="T8" fmla="*/ 198 w 768"/>
                <a:gd name="T9" fmla="*/ 198 h 816"/>
                <a:gd name="T10" fmla="*/ 244 w 768"/>
                <a:gd name="T11" fmla="*/ 178 h 816"/>
                <a:gd name="T12" fmla="*/ 286 w 768"/>
                <a:gd name="T13" fmla="*/ 158 h 816"/>
                <a:gd name="T14" fmla="*/ 302 w 768"/>
                <a:gd name="T15" fmla="*/ 128 h 816"/>
                <a:gd name="T16" fmla="*/ 302 w 768"/>
                <a:gd name="T17" fmla="*/ 76 h 816"/>
                <a:gd name="T18" fmla="*/ 332 w 768"/>
                <a:gd name="T19" fmla="*/ 44 h 816"/>
                <a:gd name="T20" fmla="*/ 360 w 768"/>
                <a:gd name="T21" fmla="*/ 30 h 816"/>
                <a:gd name="T22" fmla="*/ 368 w 768"/>
                <a:gd name="T23" fmla="*/ 0 h 816"/>
                <a:gd name="T24" fmla="*/ 404 w 768"/>
                <a:gd name="T25" fmla="*/ 10 h 816"/>
                <a:gd name="T26" fmla="*/ 448 w 768"/>
                <a:gd name="T27" fmla="*/ 74 h 816"/>
                <a:gd name="T28" fmla="*/ 506 w 768"/>
                <a:gd name="T29" fmla="*/ 118 h 816"/>
                <a:gd name="T30" fmla="*/ 518 w 768"/>
                <a:gd name="T31" fmla="*/ 204 h 816"/>
                <a:gd name="T32" fmla="*/ 524 w 768"/>
                <a:gd name="T33" fmla="*/ 228 h 816"/>
                <a:gd name="T34" fmla="*/ 546 w 768"/>
                <a:gd name="T35" fmla="*/ 248 h 816"/>
                <a:gd name="T36" fmla="*/ 598 w 768"/>
                <a:gd name="T37" fmla="*/ 282 h 816"/>
                <a:gd name="T38" fmla="*/ 632 w 768"/>
                <a:gd name="T39" fmla="*/ 304 h 816"/>
                <a:gd name="T40" fmla="*/ 682 w 768"/>
                <a:gd name="T41" fmla="*/ 300 h 816"/>
                <a:gd name="T42" fmla="*/ 768 w 768"/>
                <a:gd name="T43" fmla="*/ 324 h 816"/>
                <a:gd name="T44" fmla="*/ 764 w 768"/>
                <a:gd name="T45" fmla="*/ 380 h 816"/>
                <a:gd name="T46" fmla="*/ 764 w 768"/>
                <a:gd name="T47" fmla="*/ 798 h 816"/>
                <a:gd name="T48" fmla="*/ 2 w 768"/>
                <a:gd name="T49" fmla="*/ 816 h 816"/>
                <a:gd name="T50" fmla="*/ 0 w 768"/>
                <a:gd name="T51" fmla="*/ 474 h 81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768" h="816">
                  <a:moveTo>
                    <a:pt x="0" y="474"/>
                  </a:moveTo>
                  <a:lnTo>
                    <a:pt x="74" y="384"/>
                  </a:lnTo>
                  <a:lnTo>
                    <a:pt x="130" y="336"/>
                  </a:lnTo>
                  <a:lnTo>
                    <a:pt x="174" y="296"/>
                  </a:lnTo>
                  <a:lnTo>
                    <a:pt x="198" y="198"/>
                  </a:lnTo>
                  <a:lnTo>
                    <a:pt x="244" y="178"/>
                  </a:lnTo>
                  <a:lnTo>
                    <a:pt x="286" y="158"/>
                  </a:lnTo>
                  <a:lnTo>
                    <a:pt x="302" y="128"/>
                  </a:lnTo>
                  <a:lnTo>
                    <a:pt x="302" y="76"/>
                  </a:lnTo>
                  <a:lnTo>
                    <a:pt x="332" y="44"/>
                  </a:lnTo>
                  <a:lnTo>
                    <a:pt x="360" y="30"/>
                  </a:lnTo>
                  <a:lnTo>
                    <a:pt x="368" y="0"/>
                  </a:lnTo>
                  <a:lnTo>
                    <a:pt x="404" y="10"/>
                  </a:lnTo>
                  <a:lnTo>
                    <a:pt x="448" y="74"/>
                  </a:lnTo>
                  <a:lnTo>
                    <a:pt x="506" y="118"/>
                  </a:lnTo>
                  <a:lnTo>
                    <a:pt x="518" y="204"/>
                  </a:lnTo>
                  <a:lnTo>
                    <a:pt x="524" y="228"/>
                  </a:lnTo>
                  <a:lnTo>
                    <a:pt x="546" y="248"/>
                  </a:lnTo>
                  <a:lnTo>
                    <a:pt x="598" y="282"/>
                  </a:lnTo>
                  <a:lnTo>
                    <a:pt x="632" y="304"/>
                  </a:lnTo>
                  <a:lnTo>
                    <a:pt x="682" y="300"/>
                  </a:lnTo>
                  <a:lnTo>
                    <a:pt x="768" y="324"/>
                  </a:lnTo>
                  <a:lnTo>
                    <a:pt x="764" y="380"/>
                  </a:lnTo>
                  <a:lnTo>
                    <a:pt x="764" y="798"/>
                  </a:lnTo>
                  <a:lnTo>
                    <a:pt x="2" y="816"/>
                  </a:lnTo>
                  <a:lnTo>
                    <a:pt x="0" y="474"/>
                  </a:lnTo>
                  <a:close/>
                </a:path>
              </a:pathLst>
            </a:custGeom>
            <a:solidFill>
              <a:srgbClr val="78778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7580" name="Freeform 9"/>
            <p:cNvSpPr>
              <a:spLocks/>
            </p:cNvSpPr>
            <p:nvPr/>
          </p:nvSpPr>
          <p:spPr bwMode="auto">
            <a:xfrm>
              <a:off x="1674" y="1972"/>
              <a:ext cx="344" cy="302"/>
            </a:xfrm>
            <a:custGeom>
              <a:avLst/>
              <a:gdLst>
                <a:gd name="T0" fmla="*/ 146 w 344"/>
                <a:gd name="T1" fmla="*/ 0 h 302"/>
                <a:gd name="T2" fmla="*/ 150 w 344"/>
                <a:gd name="T3" fmla="*/ 28 h 302"/>
                <a:gd name="T4" fmla="*/ 134 w 344"/>
                <a:gd name="T5" fmla="*/ 38 h 302"/>
                <a:gd name="T6" fmla="*/ 140 w 344"/>
                <a:gd name="T7" fmla="*/ 54 h 302"/>
                <a:gd name="T8" fmla="*/ 138 w 344"/>
                <a:gd name="T9" fmla="*/ 74 h 302"/>
                <a:gd name="T10" fmla="*/ 144 w 344"/>
                <a:gd name="T11" fmla="*/ 94 h 302"/>
                <a:gd name="T12" fmla="*/ 130 w 344"/>
                <a:gd name="T13" fmla="*/ 90 h 302"/>
                <a:gd name="T14" fmla="*/ 120 w 344"/>
                <a:gd name="T15" fmla="*/ 64 h 302"/>
                <a:gd name="T16" fmla="*/ 112 w 344"/>
                <a:gd name="T17" fmla="*/ 44 h 302"/>
                <a:gd name="T18" fmla="*/ 96 w 344"/>
                <a:gd name="T19" fmla="*/ 44 h 302"/>
                <a:gd name="T20" fmla="*/ 108 w 344"/>
                <a:gd name="T21" fmla="*/ 62 h 302"/>
                <a:gd name="T22" fmla="*/ 108 w 344"/>
                <a:gd name="T23" fmla="*/ 78 h 302"/>
                <a:gd name="T24" fmla="*/ 120 w 344"/>
                <a:gd name="T25" fmla="*/ 90 h 302"/>
                <a:gd name="T26" fmla="*/ 136 w 344"/>
                <a:gd name="T27" fmla="*/ 108 h 302"/>
                <a:gd name="T28" fmla="*/ 136 w 344"/>
                <a:gd name="T29" fmla="*/ 128 h 302"/>
                <a:gd name="T30" fmla="*/ 112 w 344"/>
                <a:gd name="T31" fmla="*/ 112 h 302"/>
                <a:gd name="T32" fmla="*/ 82 w 344"/>
                <a:gd name="T33" fmla="*/ 82 h 302"/>
                <a:gd name="T34" fmla="*/ 74 w 344"/>
                <a:gd name="T35" fmla="*/ 58 h 302"/>
                <a:gd name="T36" fmla="*/ 36 w 344"/>
                <a:gd name="T37" fmla="*/ 34 h 302"/>
                <a:gd name="T38" fmla="*/ 14 w 344"/>
                <a:gd name="T39" fmla="*/ 18 h 302"/>
                <a:gd name="T40" fmla="*/ 26 w 344"/>
                <a:gd name="T41" fmla="*/ 40 h 302"/>
                <a:gd name="T42" fmla="*/ 48 w 344"/>
                <a:gd name="T43" fmla="*/ 56 h 302"/>
                <a:gd name="T44" fmla="*/ 68 w 344"/>
                <a:gd name="T45" fmla="*/ 72 h 302"/>
                <a:gd name="T46" fmla="*/ 78 w 344"/>
                <a:gd name="T47" fmla="*/ 88 h 302"/>
                <a:gd name="T48" fmla="*/ 88 w 344"/>
                <a:gd name="T49" fmla="*/ 116 h 302"/>
                <a:gd name="T50" fmla="*/ 78 w 344"/>
                <a:gd name="T51" fmla="*/ 120 h 302"/>
                <a:gd name="T52" fmla="*/ 70 w 344"/>
                <a:gd name="T53" fmla="*/ 90 h 302"/>
                <a:gd name="T54" fmla="*/ 50 w 344"/>
                <a:gd name="T55" fmla="*/ 74 h 302"/>
                <a:gd name="T56" fmla="*/ 38 w 344"/>
                <a:gd name="T57" fmla="*/ 72 h 302"/>
                <a:gd name="T58" fmla="*/ 50 w 344"/>
                <a:gd name="T59" fmla="*/ 82 h 302"/>
                <a:gd name="T60" fmla="*/ 50 w 344"/>
                <a:gd name="T61" fmla="*/ 108 h 302"/>
                <a:gd name="T62" fmla="*/ 30 w 344"/>
                <a:gd name="T63" fmla="*/ 90 h 302"/>
                <a:gd name="T64" fmla="*/ 26 w 344"/>
                <a:gd name="T65" fmla="*/ 58 h 302"/>
                <a:gd name="T66" fmla="*/ 24 w 344"/>
                <a:gd name="T67" fmla="*/ 88 h 302"/>
                <a:gd name="T68" fmla="*/ 38 w 344"/>
                <a:gd name="T69" fmla="*/ 118 h 302"/>
                <a:gd name="T70" fmla="*/ 48 w 344"/>
                <a:gd name="T71" fmla="*/ 136 h 302"/>
                <a:gd name="T72" fmla="*/ 28 w 344"/>
                <a:gd name="T73" fmla="*/ 136 h 302"/>
                <a:gd name="T74" fmla="*/ 0 w 344"/>
                <a:gd name="T75" fmla="*/ 118 h 302"/>
                <a:gd name="T76" fmla="*/ 6 w 344"/>
                <a:gd name="T77" fmla="*/ 140 h 302"/>
                <a:gd name="T78" fmla="*/ 36 w 344"/>
                <a:gd name="T79" fmla="*/ 164 h 302"/>
                <a:gd name="T80" fmla="*/ 84 w 344"/>
                <a:gd name="T81" fmla="*/ 166 h 302"/>
                <a:gd name="T82" fmla="*/ 154 w 344"/>
                <a:gd name="T83" fmla="*/ 172 h 302"/>
                <a:gd name="T84" fmla="*/ 190 w 344"/>
                <a:gd name="T85" fmla="*/ 186 h 302"/>
                <a:gd name="T86" fmla="*/ 324 w 344"/>
                <a:gd name="T87" fmla="*/ 268 h 302"/>
                <a:gd name="T88" fmla="*/ 344 w 344"/>
                <a:gd name="T89" fmla="*/ 302 h 302"/>
                <a:gd name="T90" fmla="*/ 342 w 344"/>
                <a:gd name="T91" fmla="*/ 108 h 302"/>
                <a:gd name="T92" fmla="*/ 284 w 344"/>
                <a:gd name="T93" fmla="*/ 86 h 302"/>
                <a:gd name="T94" fmla="*/ 222 w 344"/>
                <a:gd name="T95" fmla="*/ 58 h 302"/>
                <a:gd name="T96" fmla="*/ 206 w 344"/>
                <a:gd name="T97" fmla="*/ 38 h 302"/>
                <a:gd name="T98" fmla="*/ 196 w 344"/>
                <a:gd name="T99" fmla="*/ 24 h 302"/>
                <a:gd name="T100" fmla="*/ 178 w 344"/>
                <a:gd name="T101" fmla="*/ 18 h 302"/>
                <a:gd name="T102" fmla="*/ 164 w 344"/>
                <a:gd name="T103" fmla="*/ 18 h 302"/>
                <a:gd name="T104" fmla="*/ 146 w 344"/>
                <a:gd name="T105" fmla="*/ 0 h 30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344" h="302">
                  <a:moveTo>
                    <a:pt x="146" y="0"/>
                  </a:moveTo>
                  <a:lnTo>
                    <a:pt x="150" y="28"/>
                  </a:lnTo>
                  <a:lnTo>
                    <a:pt x="134" y="38"/>
                  </a:lnTo>
                  <a:lnTo>
                    <a:pt x="140" y="54"/>
                  </a:lnTo>
                  <a:lnTo>
                    <a:pt x="138" y="74"/>
                  </a:lnTo>
                  <a:lnTo>
                    <a:pt x="144" y="94"/>
                  </a:lnTo>
                  <a:lnTo>
                    <a:pt x="130" y="90"/>
                  </a:lnTo>
                  <a:lnTo>
                    <a:pt x="120" y="64"/>
                  </a:lnTo>
                  <a:lnTo>
                    <a:pt x="112" y="44"/>
                  </a:lnTo>
                  <a:lnTo>
                    <a:pt x="96" y="44"/>
                  </a:lnTo>
                  <a:lnTo>
                    <a:pt x="108" y="62"/>
                  </a:lnTo>
                  <a:lnTo>
                    <a:pt x="108" y="78"/>
                  </a:lnTo>
                  <a:lnTo>
                    <a:pt x="120" y="90"/>
                  </a:lnTo>
                  <a:lnTo>
                    <a:pt x="136" y="108"/>
                  </a:lnTo>
                  <a:lnTo>
                    <a:pt x="136" y="128"/>
                  </a:lnTo>
                  <a:lnTo>
                    <a:pt x="112" y="112"/>
                  </a:lnTo>
                  <a:lnTo>
                    <a:pt x="82" y="82"/>
                  </a:lnTo>
                  <a:lnTo>
                    <a:pt x="74" y="58"/>
                  </a:lnTo>
                  <a:lnTo>
                    <a:pt x="36" y="34"/>
                  </a:lnTo>
                  <a:lnTo>
                    <a:pt x="14" y="18"/>
                  </a:lnTo>
                  <a:lnTo>
                    <a:pt x="26" y="40"/>
                  </a:lnTo>
                  <a:lnTo>
                    <a:pt x="48" y="56"/>
                  </a:lnTo>
                  <a:lnTo>
                    <a:pt x="68" y="72"/>
                  </a:lnTo>
                  <a:lnTo>
                    <a:pt x="78" y="88"/>
                  </a:lnTo>
                  <a:lnTo>
                    <a:pt x="88" y="116"/>
                  </a:lnTo>
                  <a:lnTo>
                    <a:pt x="78" y="120"/>
                  </a:lnTo>
                  <a:lnTo>
                    <a:pt x="70" y="90"/>
                  </a:lnTo>
                  <a:lnTo>
                    <a:pt x="50" y="74"/>
                  </a:lnTo>
                  <a:lnTo>
                    <a:pt x="38" y="72"/>
                  </a:lnTo>
                  <a:lnTo>
                    <a:pt x="50" y="82"/>
                  </a:lnTo>
                  <a:lnTo>
                    <a:pt x="50" y="108"/>
                  </a:lnTo>
                  <a:lnTo>
                    <a:pt x="30" y="90"/>
                  </a:lnTo>
                  <a:lnTo>
                    <a:pt x="26" y="58"/>
                  </a:lnTo>
                  <a:lnTo>
                    <a:pt x="24" y="88"/>
                  </a:lnTo>
                  <a:lnTo>
                    <a:pt x="38" y="118"/>
                  </a:lnTo>
                  <a:lnTo>
                    <a:pt x="48" y="136"/>
                  </a:lnTo>
                  <a:lnTo>
                    <a:pt x="28" y="136"/>
                  </a:lnTo>
                  <a:lnTo>
                    <a:pt x="0" y="118"/>
                  </a:lnTo>
                  <a:lnTo>
                    <a:pt x="6" y="140"/>
                  </a:lnTo>
                  <a:lnTo>
                    <a:pt x="36" y="164"/>
                  </a:lnTo>
                  <a:lnTo>
                    <a:pt x="84" y="166"/>
                  </a:lnTo>
                  <a:lnTo>
                    <a:pt x="154" y="172"/>
                  </a:lnTo>
                  <a:lnTo>
                    <a:pt x="190" y="186"/>
                  </a:lnTo>
                  <a:lnTo>
                    <a:pt x="324" y="268"/>
                  </a:lnTo>
                  <a:lnTo>
                    <a:pt x="344" y="302"/>
                  </a:lnTo>
                  <a:lnTo>
                    <a:pt x="342" y="108"/>
                  </a:lnTo>
                  <a:lnTo>
                    <a:pt x="284" y="86"/>
                  </a:lnTo>
                  <a:lnTo>
                    <a:pt x="222" y="58"/>
                  </a:lnTo>
                  <a:lnTo>
                    <a:pt x="206" y="38"/>
                  </a:lnTo>
                  <a:lnTo>
                    <a:pt x="196" y="24"/>
                  </a:lnTo>
                  <a:lnTo>
                    <a:pt x="178" y="18"/>
                  </a:lnTo>
                  <a:lnTo>
                    <a:pt x="164" y="18"/>
                  </a:lnTo>
                  <a:lnTo>
                    <a:pt x="146" y="0"/>
                  </a:lnTo>
                  <a:close/>
                </a:path>
              </a:pathLst>
            </a:custGeom>
            <a:solidFill>
              <a:srgbClr val="7C808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7581" name="Freeform 10"/>
            <p:cNvSpPr>
              <a:spLocks/>
            </p:cNvSpPr>
            <p:nvPr/>
          </p:nvSpPr>
          <p:spPr bwMode="auto">
            <a:xfrm>
              <a:off x="1618" y="1662"/>
              <a:ext cx="46" cy="30"/>
            </a:xfrm>
            <a:custGeom>
              <a:avLst/>
              <a:gdLst>
                <a:gd name="T0" fmla="*/ 4 w 46"/>
                <a:gd name="T1" fmla="*/ 0 h 30"/>
                <a:gd name="T2" fmla="*/ 0 w 46"/>
                <a:gd name="T3" fmla="*/ 12 h 30"/>
                <a:gd name="T4" fmla="*/ 2 w 46"/>
                <a:gd name="T5" fmla="*/ 16 h 30"/>
                <a:gd name="T6" fmla="*/ 6 w 46"/>
                <a:gd name="T7" fmla="*/ 16 h 30"/>
                <a:gd name="T8" fmla="*/ 6 w 46"/>
                <a:gd name="T9" fmla="*/ 10 h 30"/>
                <a:gd name="T10" fmla="*/ 12 w 46"/>
                <a:gd name="T11" fmla="*/ 10 h 30"/>
                <a:gd name="T12" fmla="*/ 14 w 46"/>
                <a:gd name="T13" fmla="*/ 18 h 30"/>
                <a:gd name="T14" fmla="*/ 8 w 46"/>
                <a:gd name="T15" fmla="*/ 22 h 30"/>
                <a:gd name="T16" fmla="*/ 2 w 46"/>
                <a:gd name="T17" fmla="*/ 26 h 30"/>
                <a:gd name="T18" fmla="*/ 2 w 46"/>
                <a:gd name="T19" fmla="*/ 30 h 30"/>
                <a:gd name="T20" fmla="*/ 8 w 46"/>
                <a:gd name="T21" fmla="*/ 30 h 30"/>
                <a:gd name="T22" fmla="*/ 12 w 46"/>
                <a:gd name="T23" fmla="*/ 26 h 30"/>
                <a:gd name="T24" fmla="*/ 20 w 46"/>
                <a:gd name="T25" fmla="*/ 26 h 30"/>
                <a:gd name="T26" fmla="*/ 24 w 46"/>
                <a:gd name="T27" fmla="*/ 26 h 30"/>
                <a:gd name="T28" fmla="*/ 30 w 46"/>
                <a:gd name="T29" fmla="*/ 24 h 30"/>
                <a:gd name="T30" fmla="*/ 34 w 46"/>
                <a:gd name="T31" fmla="*/ 28 h 30"/>
                <a:gd name="T32" fmla="*/ 40 w 46"/>
                <a:gd name="T33" fmla="*/ 28 h 30"/>
                <a:gd name="T34" fmla="*/ 36 w 46"/>
                <a:gd name="T35" fmla="*/ 22 h 30"/>
                <a:gd name="T36" fmla="*/ 46 w 46"/>
                <a:gd name="T37" fmla="*/ 24 h 30"/>
                <a:gd name="T38" fmla="*/ 46 w 46"/>
                <a:gd name="T39" fmla="*/ 20 h 30"/>
                <a:gd name="T40" fmla="*/ 28 w 46"/>
                <a:gd name="T41" fmla="*/ 8 h 30"/>
                <a:gd name="T42" fmla="*/ 30 w 46"/>
                <a:gd name="T43" fmla="*/ 14 h 30"/>
                <a:gd name="T44" fmla="*/ 24 w 46"/>
                <a:gd name="T45" fmla="*/ 16 h 30"/>
                <a:gd name="T46" fmla="*/ 22 w 46"/>
                <a:gd name="T47" fmla="*/ 6 h 30"/>
                <a:gd name="T48" fmla="*/ 16 w 46"/>
                <a:gd name="T49" fmla="*/ 2 h 30"/>
                <a:gd name="T50" fmla="*/ 4 w 46"/>
                <a:gd name="T51" fmla="*/ 0 h 3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46" h="30">
                  <a:moveTo>
                    <a:pt x="4" y="0"/>
                  </a:moveTo>
                  <a:lnTo>
                    <a:pt x="0" y="12"/>
                  </a:lnTo>
                  <a:lnTo>
                    <a:pt x="2" y="16"/>
                  </a:lnTo>
                  <a:lnTo>
                    <a:pt x="6" y="16"/>
                  </a:lnTo>
                  <a:lnTo>
                    <a:pt x="6" y="10"/>
                  </a:lnTo>
                  <a:lnTo>
                    <a:pt x="12" y="10"/>
                  </a:lnTo>
                  <a:lnTo>
                    <a:pt x="14" y="18"/>
                  </a:lnTo>
                  <a:lnTo>
                    <a:pt x="8" y="22"/>
                  </a:lnTo>
                  <a:lnTo>
                    <a:pt x="2" y="26"/>
                  </a:lnTo>
                  <a:lnTo>
                    <a:pt x="2" y="30"/>
                  </a:lnTo>
                  <a:lnTo>
                    <a:pt x="8" y="30"/>
                  </a:lnTo>
                  <a:lnTo>
                    <a:pt x="12" y="26"/>
                  </a:lnTo>
                  <a:lnTo>
                    <a:pt x="20" y="26"/>
                  </a:lnTo>
                  <a:lnTo>
                    <a:pt x="24" y="26"/>
                  </a:lnTo>
                  <a:lnTo>
                    <a:pt x="30" y="24"/>
                  </a:lnTo>
                  <a:lnTo>
                    <a:pt x="34" y="28"/>
                  </a:lnTo>
                  <a:lnTo>
                    <a:pt x="40" y="28"/>
                  </a:lnTo>
                  <a:lnTo>
                    <a:pt x="36" y="22"/>
                  </a:lnTo>
                  <a:lnTo>
                    <a:pt x="46" y="24"/>
                  </a:lnTo>
                  <a:lnTo>
                    <a:pt x="46" y="20"/>
                  </a:lnTo>
                  <a:lnTo>
                    <a:pt x="28" y="8"/>
                  </a:lnTo>
                  <a:lnTo>
                    <a:pt x="30" y="14"/>
                  </a:lnTo>
                  <a:lnTo>
                    <a:pt x="24" y="16"/>
                  </a:lnTo>
                  <a:lnTo>
                    <a:pt x="22" y="6"/>
                  </a:lnTo>
                  <a:lnTo>
                    <a:pt x="16" y="2"/>
                  </a:lnTo>
                  <a:lnTo>
                    <a:pt x="4" y="0"/>
                  </a:lnTo>
                  <a:close/>
                </a:path>
              </a:pathLst>
            </a:custGeom>
            <a:solidFill>
              <a:srgbClr val="DBDA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7582" name="Freeform 11"/>
            <p:cNvSpPr>
              <a:spLocks/>
            </p:cNvSpPr>
            <p:nvPr/>
          </p:nvSpPr>
          <p:spPr bwMode="auto">
            <a:xfrm>
              <a:off x="1554" y="1696"/>
              <a:ext cx="110" cy="106"/>
            </a:xfrm>
            <a:custGeom>
              <a:avLst/>
              <a:gdLst>
                <a:gd name="T0" fmla="*/ 40 w 110"/>
                <a:gd name="T1" fmla="*/ 6 h 106"/>
                <a:gd name="T2" fmla="*/ 28 w 110"/>
                <a:gd name="T3" fmla="*/ 14 h 106"/>
                <a:gd name="T4" fmla="*/ 24 w 110"/>
                <a:gd name="T5" fmla="*/ 28 h 106"/>
                <a:gd name="T6" fmla="*/ 12 w 110"/>
                <a:gd name="T7" fmla="*/ 36 h 106"/>
                <a:gd name="T8" fmla="*/ 6 w 110"/>
                <a:gd name="T9" fmla="*/ 44 h 106"/>
                <a:gd name="T10" fmla="*/ 20 w 110"/>
                <a:gd name="T11" fmla="*/ 44 h 106"/>
                <a:gd name="T12" fmla="*/ 28 w 110"/>
                <a:gd name="T13" fmla="*/ 40 h 106"/>
                <a:gd name="T14" fmla="*/ 34 w 110"/>
                <a:gd name="T15" fmla="*/ 28 h 106"/>
                <a:gd name="T16" fmla="*/ 40 w 110"/>
                <a:gd name="T17" fmla="*/ 28 h 106"/>
                <a:gd name="T18" fmla="*/ 38 w 110"/>
                <a:gd name="T19" fmla="*/ 40 h 106"/>
                <a:gd name="T20" fmla="*/ 46 w 110"/>
                <a:gd name="T21" fmla="*/ 40 h 106"/>
                <a:gd name="T22" fmla="*/ 58 w 110"/>
                <a:gd name="T23" fmla="*/ 36 h 106"/>
                <a:gd name="T24" fmla="*/ 72 w 110"/>
                <a:gd name="T25" fmla="*/ 34 h 106"/>
                <a:gd name="T26" fmla="*/ 88 w 110"/>
                <a:gd name="T27" fmla="*/ 44 h 106"/>
                <a:gd name="T28" fmla="*/ 78 w 110"/>
                <a:gd name="T29" fmla="*/ 48 h 106"/>
                <a:gd name="T30" fmla="*/ 64 w 110"/>
                <a:gd name="T31" fmla="*/ 52 h 106"/>
                <a:gd name="T32" fmla="*/ 60 w 110"/>
                <a:gd name="T33" fmla="*/ 62 h 106"/>
                <a:gd name="T34" fmla="*/ 50 w 110"/>
                <a:gd name="T35" fmla="*/ 66 h 106"/>
                <a:gd name="T36" fmla="*/ 46 w 110"/>
                <a:gd name="T37" fmla="*/ 56 h 106"/>
                <a:gd name="T38" fmla="*/ 30 w 110"/>
                <a:gd name="T39" fmla="*/ 62 h 106"/>
                <a:gd name="T40" fmla="*/ 30 w 110"/>
                <a:gd name="T41" fmla="*/ 70 h 106"/>
                <a:gd name="T42" fmla="*/ 20 w 110"/>
                <a:gd name="T43" fmla="*/ 78 h 106"/>
                <a:gd name="T44" fmla="*/ 20 w 110"/>
                <a:gd name="T45" fmla="*/ 66 h 106"/>
                <a:gd name="T46" fmla="*/ 10 w 110"/>
                <a:gd name="T47" fmla="*/ 74 h 106"/>
                <a:gd name="T48" fmla="*/ 2 w 110"/>
                <a:gd name="T49" fmla="*/ 88 h 106"/>
                <a:gd name="T50" fmla="*/ 0 w 110"/>
                <a:gd name="T51" fmla="*/ 106 h 106"/>
                <a:gd name="T52" fmla="*/ 26 w 110"/>
                <a:gd name="T53" fmla="*/ 102 h 106"/>
                <a:gd name="T54" fmla="*/ 36 w 110"/>
                <a:gd name="T55" fmla="*/ 90 h 106"/>
                <a:gd name="T56" fmla="*/ 72 w 110"/>
                <a:gd name="T57" fmla="*/ 86 h 106"/>
                <a:gd name="T58" fmla="*/ 70 w 110"/>
                <a:gd name="T59" fmla="*/ 94 h 106"/>
                <a:gd name="T60" fmla="*/ 92 w 110"/>
                <a:gd name="T61" fmla="*/ 94 h 106"/>
                <a:gd name="T62" fmla="*/ 96 w 110"/>
                <a:gd name="T63" fmla="*/ 82 h 106"/>
                <a:gd name="T64" fmla="*/ 110 w 110"/>
                <a:gd name="T65" fmla="*/ 82 h 106"/>
                <a:gd name="T66" fmla="*/ 100 w 110"/>
                <a:gd name="T67" fmla="*/ 56 h 106"/>
                <a:gd name="T68" fmla="*/ 90 w 110"/>
                <a:gd name="T69" fmla="*/ 24 h 106"/>
                <a:gd name="T70" fmla="*/ 62 w 110"/>
                <a:gd name="T71" fmla="*/ 28 h 106"/>
                <a:gd name="T72" fmla="*/ 64 w 110"/>
                <a:gd name="T73" fmla="*/ 22 h 106"/>
                <a:gd name="T74" fmla="*/ 78 w 110"/>
                <a:gd name="T75" fmla="*/ 20 h 106"/>
                <a:gd name="T76" fmla="*/ 82 w 110"/>
                <a:gd name="T77" fmla="*/ 14 h 106"/>
                <a:gd name="T78" fmla="*/ 76 w 110"/>
                <a:gd name="T79" fmla="*/ 6 h 106"/>
                <a:gd name="T80" fmla="*/ 64 w 110"/>
                <a:gd name="T81" fmla="*/ 10 h 106"/>
                <a:gd name="T82" fmla="*/ 50 w 110"/>
                <a:gd name="T83" fmla="*/ 14 h 106"/>
                <a:gd name="T84" fmla="*/ 56 w 110"/>
                <a:gd name="T85" fmla="*/ 0 h 106"/>
                <a:gd name="T86" fmla="*/ 40 w 110"/>
                <a:gd name="T87" fmla="*/ 6 h 10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10" h="106">
                  <a:moveTo>
                    <a:pt x="40" y="6"/>
                  </a:moveTo>
                  <a:lnTo>
                    <a:pt x="28" y="14"/>
                  </a:lnTo>
                  <a:lnTo>
                    <a:pt x="24" y="28"/>
                  </a:lnTo>
                  <a:lnTo>
                    <a:pt x="12" y="36"/>
                  </a:lnTo>
                  <a:lnTo>
                    <a:pt x="6" y="44"/>
                  </a:lnTo>
                  <a:lnTo>
                    <a:pt x="20" y="44"/>
                  </a:lnTo>
                  <a:lnTo>
                    <a:pt x="28" y="40"/>
                  </a:lnTo>
                  <a:lnTo>
                    <a:pt x="34" y="28"/>
                  </a:lnTo>
                  <a:lnTo>
                    <a:pt x="40" y="28"/>
                  </a:lnTo>
                  <a:lnTo>
                    <a:pt x="38" y="40"/>
                  </a:lnTo>
                  <a:lnTo>
                    <a:pt x="46" y="40"/>
                  </a:lnTo>
                  <a:lnTo>
                    <a:pt x="58" y="36"/>
                  </a:lnTo>
                  <a:lnTo>
                    <a:pt x="72" y="34"/>
                  </a:lnTo>
                  <a:lnTo>
                    <a:pt x="88" y="44"/>
                  </a:lnTo>
                  <a:lnTo>
                    <a:pt x="78" y="48"/>
                  </a:lnTo>
                  <a:lnTo>
                    <a:pt x="64" y="52"/>
                  </a:lnTo>
                  <a:lnTo>
                    <a:pt x="60" y="62"/>
                  </a:lnTo>
                  <a:lnTo>
                    <a:pt x="50" y="66"/>
                  </a:lnTo>
                  <a:lnTo>
                    <a:pt x="46" y="56"/>
                  </a:lnTo>
                  <a:lnTo>
                    <a:pt x="30" y="62"/>
                  </a:lnTo>
                  <a:lnTo>
                    <a:pt x="30" y="70"/>
                  </a:lnTo>
                  <a:lnTo>
                    <a:pt x="20" y="78"/>
                  </a:lnTo>
                  <a:lnTo>
                    <a:pt x="20" y="66"/>
                  </a:lnTo>
                  <a:lnTo>
                    <a:pt x="10" y="74"/>
                  </a:lnTo>
                  <a:lnTo>
                    <a:pt x="2" y="88"/>
                  </a:lnTo>
                  <a:lnTo>
                    <a:pt x="0" y="106"/>
                  </a:lnTo>
                  <a:lnTo>
                    <a:pt x="26" y="102"/>
                  </a:lnTo>
                  <a:lnTo>
                    <a:pt x="36" y="90"/>
                  </a:lnTo>
                  <a:lnTo>
                    <a:pt x="72" y="86"/>
                  </a:lnTo>
                  <a:lnTo>
                    <a:pt x="70" y="94"/>
                  </a:lnTo>
                  <a:lnTo>
                    <a:pt x="92" y="94"/>
                  </a:lnTo>
                  <a:lnTo>
                    <a:pt x="96" y="82"/>
                  </a:lnTo>
                  <a:lnTo>
                    <a:pt x="110" y="82"/>
                  </a:lnTo>
                  <a:lnTo>
                    <a:pt x="100" y="56"/>
                  </a:lnTo>
                  <a:lnTo>
                    <a:pt x="90" y="24"/>
                  </a:lnTo>
                  <a:lnTo>
                    <a:pt x="62" y="28"/>
                  </a:lnTo>
                  <a:lnTo>
                    <a:pt x="64" y="22"/>
                  </a:lnTo>
                  <a:lnTo>
                    <a:pt x="78" y="20"/>
                  </a:lnTo>
                  <a:lnTo>
                    <a:pt x="82" y="14"/>
                  </a:lnTo>
                  <a:lnTo>
                    <a:pt x="76" y="6"/>
                  </a:lnTo>
                  <a:lnTo>
                    <a:pt x="64" y="10"/>
                  </a:lnTo>
                  <a:lnTo>
                    <a:pt x="50" y="14"/>
                  </a:lnTo>
                  <a:lnTo>
                    <a:pt x="56" y="0"/>
                  </a:lnTo>
                  <a:lnTo>
                    <a:pt x="40" y="6"/>
                  </a:lnTo>
                  <a:close/>
                </a:path>
              </a:pathLst>
            </a:custGeom>
            <a:solidFill>
              <a:srgbClr val="DBDA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7583" name="Freeform 12"/>
            <p:cNvSpPr>
              <a:spLocks/>
            </p:cNvSpPr>
            <p:nvPr/>
          </p:nvSpPr>
          <p:spPr bwMode="auto">
            <a:xfrm>
              <a:off x="1636" y="1702"/>
              <a:ext cx="88" cy="88"/>
            </a:xfrm>
            <a:custGeom>
              <a:avLst/>
              <a:gdLst>
                <a:gd name="T0" fmla="*/ 2 w 88"/>
                <a:gd name="T1" fmla="*/ 8 h 88"/>
                <a:gd name="T2" fmla="*/ 4 w 88"/>
                <a:gd name="T3" fmla="*/ 16 h 88"/>
                <a:gd name="T4" fmla="*/ 18 w 88"/>
                <a:gd name="T5" fmla="*/ 30 h 88"/>
                <a:gd name="T6" fmla="*/ 24 w 88"/>
                <a:gd name="T7" fmla="*/ 48 h 88"/>
                <a:gd name="T8" fmla="*/ 34 w 88"/>
                <a:gd name="T9" fmla="*/ 50 h 88"/>
                <a:gd name="T10" fmla="*/ 30 w 88"/>
                <a:gd name="T11" fmla="*/ 38 h 88"/>
                <a:gd name="T12" fmla="*/ 42 w 88"/>
                <a:gd name="T13" fmla="*/ 42 h 88"/>
                <a:gd name="T14" fmla="*/ 44 w 88"/>
                <a:gd name="T15" fmla="*/ 58 h 88"/>
                <a:gd name="T16" fmla="*/ 42 w 88"/>
                <a:gd name="T17" fmla="*/ 72 h 88"/>
                <a:gd name="T18" fmla="*/ 44 w 88"/>
                <a:gd name="T19" fmla="*/ 82 h 88"/>
                <a:gd name="T20" fmla="*/ 56 w 88"/>
                <a:gd name="T21" fmla="*/ 84 h 88"/>
                <a:gd name="T22" fmla="*/ 72 w 88"/>
                <a:gd name="T23" fmla="*/ 88 h 88"/>
                <a:gd name="T24" fmla="*/ 66 w 88"/>
                <a:gd name="T25" fmla="*/ 74 h 88"/>
                <a:gd name="T26" fmla="*/ 74 w 88"/>
                <a:gd name="T27" fmla="*/ 74 h 88"/>
                <a:gd name="T28" fmla="*/ 78 w 88"/>
                <a:gd name="T29" fmla="*/ 80 h 88"/>
                <a:gd name="T30" fmla="*/ 88 w 88"/>
                <a:gd name="T31" fmla="*/ 82 h 88"/>
                <a:gd name="T32" fmla="*/ 82 w 88"/>
                <a:gd name="T33" fmla="*/ 72 h 88"/>
                <a:gd name="T34" fmla="*/ 80 w 88"/>
                <a:gd name="T35" fmla="*/ 56 h 88"/>
                <a:gd name="T36" fmla="*/ 68 w 88"/>
                <a:gd name="T37" fmla="*/ 42 h 88"/>
                <a:gd name="T38" fmla="*/ 54 w 88"/>
                <a:gd name="T39" fmla="*/ 34 h 88"/>
                <a:gd name="T40" fmla="*/ 44 w 88"/>
                <a:gd name="T41" fmla="*/ 16 h 88"/>
                <a:gd name="T42" fmla="*/ 32 w 88"/>
                <a:gd name="T43" fmla="*/ 2 h 88"/>
                <a:gd name="T44" fmla="*/ 28 w 88"/>
                <a:gd name="T45" fmla="*/ 8 h 88"/>
                <a:gd name="T46" fmla="*/ 18 w 88"/>
                <a:gd name="T47" fmla="*/ 12 h 88"/>
                <a:gd name="T48" fmla="*/ 14 w 88"/>
                <a:gd name="T49" fmla="*/ 4 h 88"/>
                <a:gd name="T50" fmla="*/ 0 w 88"/>
                <a:gd name="T51" fmla="*/ 0 h 88"/>
                <a:gd name="T52" fmla="*/ 2 w 88"/>
                <a:gd name="T53" fmla="*/ 8 h 8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88" h="88">
                  <a:moveTo>
                    <a:pt x="2" y="8"/>
                  </a:moveTo>
                  <a:lnTo>
                    <a:pt x="4" y="16"/>
                  </a:lnTo>
                  <a:lnTo>
                    <a:pt x="18" y="30"/>
                  </a:lnTo>
                  <a:lnTo>
                    <a:pt x="24" y="48"/>
                  </a:lnTo>
                  <a:lnTo>
                    <a:pt x="34" y="50"/>
                  </a:lnTo>
                  <a:lnTo>
                    <a:pt x="30" y="38"/>
                  </a:lnTo>
                  <a:lnTo>
                    <a:pt x="42" y="42"/>
                  </a:lnTo>
                  <a:lnTo>
                    <a:pt x="44" y="58"/>
                  </a:lnTo>
                  <a:lnTo>
                    <a:pt x="42" y="72"/>
                  </a:lnTo>
                  <a:lnTo>
                    <a:pt x="44" y="82"/>
                  </a:lnTo>
                  <a:lnTo>
                    <a:pt x="56" y="84"/>
                  </a:lnTo>
                  <a:lnTo>
                    <a:pt x="72" y="88"/>
                  </a:lnTo>
                  <a:lnTo>
                    <a:pt x="66" y="74"/>
                  </a:lnTo>
                  <a:lnTo>
                    <a:pt x="74" y="74"/>
                  </a:lnTo>
                  <a:lnTo>
                    <a:pt x="78" y="80"/>
                  </a:lnTo>
                  <a:lnTo>
                    <a:pt x="88" y="82"/>
                  </a:lnTo>
                  <a:lnTo>
                    <a:pt x="82" y="72"/>
                  </a:lnTo>
                  <a:lnTo>
                    <a:pt x="80" y="56"/>
                  </a:lnTo>
                  <a:lnTo>
                    <a:pt x="68" y="42"/>
                  </a:lnTo>
                  <a:lnTo>
                    <a:pt x="54" y="34"/>
                  </a:lnTo>
                  <a:lnTo>
                    <a:pt x="44" y="16"/>
                  </a:lnTo>
                  <a:lnTo>
                    <a:pt x="32" y="2"/>
                  </a:lnTo>
                  <a:lnTo>
                    <a:pt x="28" y="8"/>
                  </a:lnTo>
                  <a:lnTo>
                    <a:pt x="18" y="12"/>
                  </a:lnTo>
                  <a:lnTo>
                    <a:pt x="14" y="4"/>
                  </a:lnTo>
                  <a:lnTo>
                    <a:pt x="0" y="0"/>
                  </a:lnTo>
                  <a:lnTo>
                    <a:pt x="2" y="8"/>
                  </a:lnTo>
                  <a:close/>
                </a:path>
              </a:pathLst>
            </a:custGeom>
            <a:solidFill>
              <a:srgbClr val="818C9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7584" name="Freeform 13"/>
            <p:cNvSpPr>
              <a:spLocks/>
            </p:cNvSpPr>
            <p:nvPr/>
          </p:nvSpPr>
          <p:spPr bwMode="auto">
            <a:xfrm>
              <a:off x="1330" y="1808"/>
              <a:ext cx="336" cy="286"/>
            </a:xfrm>
            <a:custGeom>
              <a:avLst/>
              <a:gdLst>
                <a:gd name="T0" fmla="*/ 104 w 336"/>
                <a:gd name="T1" fmla="*/ 102 h 286"/>
                <a:gd name="T2" fmla="*/ 66 w 336"/>
                <a:gd name="T3" fmla="*/ 184 h 286"/>
                <a:gd name="T4" fmla="*/ 0 w 336"/>
                <a:gd name="T5" fmla="*/ 246 h 286"/>
                <a:gd name="T6" fmla="*/ 56 w 336"/>
                <a:gd name="T7" fmla="*/ 234 h 286"/>
                <a:gd name="T8" fmla="*/ 108 w 336"/>
                <a:gd name="T9" fmla="*/ 194 h 286"/>
                <a:gd name="T10" fmla="*/ 162 w 336"/>
                <a:gd name="T11" fmla="*/ 230 h 286"/>
                <a:gd name="T12" fmla="*/ 210 w 336"/>
                <a:gd name="T13" fmla="*/ 220 h 286"/>
                <a:gd name="T14" fmla="*/ 288 w 336"/>
                <a:gd name="T15" fmla="*/ 140 h 286"/>
                <a:gd name="T16" fmla="*/ 316 w 336"/>
                <a:gd name="T17" fmla="*/ 140 h 286"/>
                <a:gd name="T18" fmla="*/ 326 w 336"/>
                <a:gd name="T19" fmla="*/ 52 h 286"/>
                <a:gd name="T20" fmla="*/ 316 w 336"/>
                <a:gd name="T21" fmla="*/ 6 h 286"/>
                <a:gd name="T22" fmla="*/ 282 w 336"/>
                <a:gd name="T23" fmla="*/ 0 h 286"/>
                <a:gd name="T24" fmla="*/ 256 w 336"/>
                <a:gd name="T25" fmla="*/ 20 h 286"/>
                <a:gd name="T26" fmla="*/ 282 w 336"/>
                <a:gd name="T27" fmla="*/ 8 h 286"/>
                <a:gd name="T28" fmla="*/ 290 w 336"/>
                <a:gd name="T29" fmla="*/ 20 h 286"/>
                <a:gd name="T30" fmla="*/ 310 w 336"/>
                <a:gd name="T31" fmla="*/ 18 h 286"/>
                <a:gd name="T32" fmla="*/ 298 w 336"/>
                <a:gd name="T33" fmla="*/ 46 h 286"/>
                <a:gd name="T34" fmla="*/ 254 w 336"/>
                <a:gd name="T35" fmla="*/ 70 h 286"/>
                <a:gd name="T36" fmla="*/ 264 w 336"/>
                <a:gd name="T37" fmla="*/ 82 h 286"/>
                <a:gd name="T38" fmla="*/ 242 w 336"/>
                <a:gd name="T39" fmla="*/ 66 h 286"/>
                <a:gd name="T40" fmla="*/ 260 w 336"/>
                <a:gd name="T41" fmla="*/ 32 h 286"/>
                <a:gd name="T42" fmla="*/ 232 w 336"/>
                <a:gd name="T43" fmla="*/ 42 h 286"/>
                <a:gd name="T44" fmla="*/ 260 w 336"/>
                <a:gd name="T45" fmla="*/ 8 h 286"/>
                <a:gd name="T46" fmla="*/ 222 w 336"/>
                <a:gd name="T47" fmla="*/ 24 h 286"/>
                <a:gd name="T48" fmla="*/ 214 w 336"/>
                <a:gd name="T49" fmla="*/ 8 h 286"/>
                <a:gd name="T50" fmla="*/ 190 w 336"/>
                <a:gd name="T51" fmla="*/ 22 h 286"/>
                <a:gd name="T52" fmla="*/ 168 w 336"/>
                <a:gd name="T53" fmla="*/ 40 h 286"/>
                <a:gd name="T54" fmla="*/ 154 w 336"/>
                <a:gd name="T55" fmla="*/ 40 h 286"/>
                <a:gd name="T56" fmla="*/ 124 w 336"/>
                <a:gd name="T57" fmla="*/ 54 h 286"/>
                <a:gd name="T58" fmla="*/ 148 w 336"/>
                <a:gd name="T59" fmla="*/ 48 h 286"/>
                <a:gd name="T60" fmla="*/ 168 w 336"/>
                <a:gd name="T61" fmla="*/ 58 h 286"/>
                <a:gd name="T62" fmla="*/ 216 w 336"/>
                <a:gd name="T63" fmla="*/ 50 h 286"/>
                <a:gd name="T64" fmla="*/ 200 w 336"/>
                <a:gd name="T65" fmla="*/ 64 h 286"/>
                <a:gd name="T66" fmla="*/ 168 w 336"/>
                <a:gd name="T67" fmla="*/ 84 h 286"/>
                <a:gd name="T68" fmla="*/ 222 w 336"/>
                <a:gd name="T69" fmla="*/ 74 h 286"/>
                <a:gd name="T70" fmla="*/ 206 w 336"/>
                <a:gd name="T71" fmla="*/ 106 h 286"/>
                <a:gd name="T72" fmla="*/ 178 w 336"/>
                <a:gd name="T73" fmla="*/ 150 h 286"/>
                <a:gd name="T74" fmla="*/ 200 w 336"/>
                <a:gd name="T75" fmla="*/ 102 h 286"/>
                <a:gd name="T76" fmla="*/ 192 w 336"/>
                <a:gd name="T77" fmla="*/ 84 h 286"/>
                <a:gd name="T78" fmla="*/ 172 w 336"/>
                <a:gd name="T79" fmla="*/ 102 h 286"/>
                <a:gd name="T80" fmla="*/ 146 w 336"/>
                <a:gd name="T81" fmla="*/ 162 h 286"/>
                <a:gd name="T82" fmla="*/ 146 w 336"/>
                <a:gd name="T83" fmla="*/ 124 h 286"/>
                <a:gd name="T84" fmla="*/ 152 w 336"/>
                <a:gd name="T85" fmla="*/ 96 h 286"/>
                <a:gd name="T86" fmla="*/ 160 w 336"/>
                <a:gd name="T87" fmla="*/ 74 h 286"/>
                <a:gd name="T88" fmla="*/ 120 w 336"/>
                <a:gd name="T89" fmla="*/ 72 h 286"/>
                <a:gd name="T90" fmla="*/ 136 w 336"/>
                <a:gd name="T91" fmla="*/ 78 h 28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336" h="286">
                  <a:moveTo>
                    <a:pt x="130" y="88"/>
                  </a:moveTo>
                  <a:lnTo>
                    <a:pt x="104" y="102"/>
                  </a:lnTo>
                  <a:lnTo>
                    <a:pt x="94" y="144"/>
                  </a:lnTo>
                  <a:lnTo>
                    <a:pt x="66" y="184"/>
                  </a:lnTo>
                  <a:lnTo>
                    <a:pt x="44" y="194"/>
                  </a:lnTo>
                  <a:lnTo>
                    <a:pt x="0" y="246"/>
                  </a:lnTo>
                  <a:lnTo>
                    <a:pt x="2" y="286"/>
                  </a:lnTo>
                  <a:lnTo>
                    <a:pt x="56" y="234"/>
                  </a:lnTo>
                  <a:lnTo>
                    <a:pt x="88" y="226"/>
                  </a:lnTo>
                  <a:lnTo>
                    <a:pt x="108" y="194"/>
                  </a:lnTo>
                  <a:lnTo>
                    <a:pt x="144" y="208"/>
                  </a:lnTo>
                  <a:lnTo>
                    <a:pt x="162" y="230"/>
                  </a:lnTo>
                  <a:lnTo>
                    <a:pt x="186" y="234"/>
                  </a:lnTo>
                  <a:lnTo>
                    <a:pt x="210" y="220"/>
                  </a:lnTo>
                  <a:lnTo>
                    <a:pt x="242" y="172"/>
                  </a:lnTo>
                  <a:lnTo>
                    <a:pt x="288" y="140"/>
                  </a:lnTo>
                  <a:lnTo>
                    <a:pt x="306" y="108"/>
                  </a:lnTo>
                  <a:lnTo>
                    <a:pt x="316" y="140"/>
                  </a:lnTo>
                  <a:lnTo>
                    <a:pt x="316" y="102"/>
                  </a:lnTo>
                  <a:lnTo>
                    <a:pt x="326" y="52"/>
                  </a:lnTo>
                  <a:lnTo>
                    <a:pt x="336" y="6"/>
                  </a:lnTo>
                  <a:lnTo>
                    <a:pt x="316" y="6"/>
                  </a:lnTo>
                  <a:lnTo>
                    <a:pt x="302" y="0"/>
                  </a:lnTo>
                  <a:lnTo>
                    <a:pt x="282" y="0"/>
                  </a:lnTo>
                  <a:lnTo>
                    <a:pt x="268" y="4"/>
                  </a:lnTo>
                  <a:lnTo>
                    <a:pt x="256" y="20"/>
                  </a:lnTo>
                  <a:lnTo>
                    <a:pt x="274" y="20"/>
                  </a:lnTo>
                  <a:lnTo>
                    <a:pt x="282" y="8"/>
                  </a:lnTo>
                  <a:lnTo>
                    <a:pt x="296" y="8"/>
                  </a:lnTo>
                  <a:lnTo>
                    <a:pt x="290" y="20"/>
                  </a:lnTo>
                  <a:lnTo>
                    <a:pt x="286" y="36"/>
                  </a:lnTo>
                  <a:lnTo>
                    <a:pt x="310" y="18"/>
                  </a:lnTo>
                  <a:lnTo>
                    <a:pt x="316" y="30"/>
                  </a:lnTo>
                  <a:lnTo>
                    <a:pt x="298" y="46"/>
                  </a:lnTo>
                  <a:lnTo>
                    <a:pt x="258" y="56"/>
                  </a:lnTo>
                  <a:lnTo>
                    <a:pt x="254" y="70"/>
                  </a:lnTo>
                  <a:lnTo>
                    <a:pt x="266" y="68"/>
                  </a:lnTo>
                  <a:lnTo>
                    <a:pt x="264" y="82"/>
                  </a:lnTo>
                  <a:lnTo>
                    <a:pt x="234" y="86"/>
                  </a:lnTo>
                  <a:lnTo>
                    <a:pt x="242" y="66"/>
                  </a:lnTo>
                  <a:lnTo>
                    <a:pt x="272" y="40"/>
                  </a:lnTo>
                  <a:lnTo>
                    <a:pt x="260" y="32"/>
                  </a:lnTo>
                  <a:lnTo>
                    <a:pt x="252" y="38"/>
                  </a:lnTo>
                  <a:lnTo>
                    <a:pt x="232" y="42"/>
                  </a:lnTo>
                  <a:lnTo>
                    <a:pt x="232" y="28"/>
                  </a:lnTo>
                  <a:lnTo>
                    <a:pt x="260" y="8"/>
                  </a:lnTo>
                  <a:lnTo>
                    <a:pt x="240" y="8"/>
                  </a:lnTo>
                  <a:lnTo>
                    <a:pt x="222" y="24"/>
                  </a:lnTo>
                  <a:lnTo>
                    <a:pt x="226" y="8"/>
                  </a:lnTo>
                  <a:lnTo>
                    <a:pt x="214" y="8"/>
                  </a:lnTo>
                  <a:lnTo>
                    <a:pt x="204" y="22"/>
                  </a:lnTo>
                  <a:lnTo>
                    <a:pt x="190" y="22"/>
                  </a:lnTo>
                  <a:lnTo>
                    <a:pt x="176" y="24"/>
                  </a:lnTo>
                  <a:lnTo>
                    <a:pt x="168" y="40"/>
                  </a:lnTo>
                  <a:lnTo>
                    <a:pt x="156" y="50"/>
                  </a:lnTo>
                  <a:lnTo>
                    <a:pt x="154" y="40"/>
                  </a:lnTo>
                  <a:lnTo>
                    <a:pt x="134" y="40"/>
                  </a:lnTo>
                  <a:lnTo>
                    <a:pt x="124" y="54"/>
                  </a:lnTo>
                  <a:lnTo>
                    <a:pt x="136" y="54"/>
                  </a:lnTo>
                  <a:lnTo>
                    <a:pt x="148" y="48"/>
                  </a:lnTo>
                  <a:lnTo>
                    <a:pt x="150" y="58"/>
                  </a:lnTo>
                  <a:lnTo>
                    <a:pt x="168" y="58"/>
                  </a:lnTo>
                  <a:lnTo>
                    <a:pt x="176" y="50"/>
                  </a:lnTo>
                  <a:lnTo>
                    <a:pt x="216" y="50"/>
                  </a:lnTo>
                  <a:lnTo>
                    <a:pt x="212" y="58"/>
                  </a:lnTo>
                  <a:lnTo>
                    <a:pt x="200" y="64"/>
                  </a:lnTo>
                  <a:lnTo>
                    <a:pt x="170" y="72"/>
                  </a:lnTo>
                  <a:lnTo>
                    <a:pt x="168" y="84"/>
                  </a:lnTo>
                  <a:lnTo>
                    <a:pt x="204" y="76"/>
                  </a:lnTo>
                  <a:lnTo>
                    <a:pt x="222" y="74"/>
                  </a:lnTo>
                  <a:lnTo>
                    <a:pt x="220" y="84"/>
                  </a:lnTo>
                  <a:lnTo>
                    <a:pt x="206" y="106"/>
                  </a:lnTo>
                  <a:lnTo>
                    <a:pt x="190" y="126"/>
                  </a:lnTo>
                  <a:lnTo>
                    <a:pt x="178" y="150"/>
                  </a:lnTo>
                  <a:lnTo>
                    <a:pt x="182" y="128"/>
                  </a:lnTo>
                  <a:lnTo>
                    <a:pt x="200" y="102"/>
                  </a:lnTo>
                  <a:lnTo>
                    <a:pt x="202" y="84"/>
                  </a:lnTo>
                  <a:lnTo>
                    <a:pt x="192" y="84"/>
                  </a:lnTo>
                  <a:lnTo>
                    <a:pt x="176" y="90"/>
                  </a:lnTo>
                  <a:lnTo>
                    <a:pt x="172" y="102"/>
                  </a:lnTo>
                  <a:lnTo>
                    <a:pt x="156" y="124"/>
                  </a:lnTo>
                  <a:lnTo>
                    <a:pt x="146" y="162"/>
                  </a:lnTo>
                  <a:lnTo>
                    <a:pt x="142" y="148"/>
                  </a:lnTo>
                  <a:lnTo>
                    <a:pt x="146" y="124"/>
                  </a:lnTo>
                  <a:lnTo>
                    <a:pt x="166" y="96"/>
                  </a:lnTo>
                  <a:lnTo>
                    <a:pt x="152" y="96"/>
                  </a:lnTo>
                  <a:lnTo>
                    <a:pt x="154" y="86"/>
                  </a:lnTo>
                  <a:lnTo>
                    <a:pt x="160" y="74"/>
                  </a:lnTo>
                  <a:lnTo>
                    <a:pt x="134" y="68"/>
                  </a:lnTo>
                  <a:lnTo>
                    <a:pt x="120" y="72"/>
                  </a:lnTo>
                  <a:lnTo>
                    <a:pt x="116" y="80"/>
                  </a:lnTo>
                  <a:lnTo>
                    <a:pt x="136" y="78"/>
                  </a:lnTo>
                  <a:lnTo>
                    <a:pt x="130" y="88"/>
                  </a:lnTo>
                  <a:close/>
                </a:path>
              </a:pathLst>
            </a:custGeom>
            <a:solidFill>
              <a:srgbClr val="DBDA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7585" name="Freeform 14"/>
            <p:cNvSpPr>
              <a:spLocks/>
            </p:cNvSpPr>
            <p:nvPr/>
          </p:nvSpPr>
          <p:spPr bwMode="auto">
            <a:xfrm>
              <a:off x="1664" y="1858"/>
              <a:ext cx="78" cy="148"/>
            </a:xfrm>
            <a:custGeom>
              <a:avLst/>
              <a:gdLst>
                <a:gd name="T0" fmla="*/ 0 w 78"/>
                <a:gd name="T1" fmla="*/ 0 h 148"/>
                <a:gd name="T2" fmla="*/ 12 w 78"/>
                <a:gd name="T3" fmla="*/ 6 h 148"/>
                <a:gd name="T4" fmla="*/ 12 w 78"/>
                <a:gd name="T5" fmla="*/ 42 h 148"/>
                <a:gd name="T6" fmla="*/ 28 w 78"/>
                <a:gd name="T7" fmla="*/ 58 h 148"/>
                <a:gd name="T8" fmla="*/ 28 w 78"/>
                <a:gd name="T9" fmla="*/ 36 h 148"/>
                <a:gd name="T10" fmla="*/ 28 w 78"/>
                <a:gd name="T11" fmla="*/ 12 h 148"/>
                <a:gd name="T12" fmla="*/ 38 w 78"/>
                <a:gd name="T13" fmla="*/ 14 h 148"/>
                <a:gd name="T14" fmla="*/ 50 w 78"/>
                <a:gd name="T15" fmla="*/ 46 h 148"/>
                <a:gd name="T16" fmla="*/ 50 w 78"/>
                <a:gd name="T17" fmla="*/ 74 h 148"/>
                <a:gd name="T18" fmla="*/ 64 w 78"/>
                <a:gd name="T19" fmla="*/ 82 h 148"/>
                <a:gd name="T20" fmla="*/ 74 w 78"/>
                <a:gd name="T21" fmla="*/ 122 h 148"/>
                <a:gd name="T22" fmla="*/ 78 w 78"/>
                <a:gd name="T23" fmla="*/ 148 h 148"/>
                <a:gd name="T24" fmla="*/ 56 w 78"/>
                <a:gd name="T25" fmla="*/ 122 h 148"/>
                <a:gd name="T26" fmla="*/ 40 w 78"/>
                <a:gd name="T27" fmla="*/ 68 h 148"/>
                <a:gd name="T28" fmla="*/ 26 w 78"/>
                <a:gd name="T29" fmla="*/ 66 h 148"/>
                <a:gd name="T30" fmla="*/ 38 w 78"/>
                <a:gd name="T31" fmla="*/ 78 h 148"/>
                <a:gd name="T32" fmla="*/ 46 w 78"/>
                <a:gd name="T33" fmla="*/ 124 h 148"/>
                <a:gd name="T34" fmla="*/ 24 w 78"/>
                <a:gd name="T35" fmla="*/ 106 h 148"/>
                <a:gd name="T36" fmla="*/ 12 w 78"/>
                <a:gd name="T37" fmla="*/ 76 h 148"/>
                <a:gd name="T38" fmla="*/ 2 w 78"/>
                <a:gd name="T39" fmla="*/ 50 h 148"/>
                <a:gd name="T40" fmla="*/ 2 w 78"/>
                <a:gd name="T41" fmla="*/ 20 h 148"/>
                <a:gd name="T42" fmla="*/ 0 w 78"/>
                <a:gd name="T43" fmla="*/ 0 h 14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78" h="148">
                  <a:moveTo>
                    <a:pt x="0" y="0"/>
                  </a:moveTo>
                  <a:lnTo>
                    <a:pt x="12" y="6"/>
                  </a:lnTo>
                  <a:lnTo>
                    <a:pt x="12" y="42"/>
                  </a:lnTo>
                  <a:lnTo>
                    <a:pt x="28" y="58"/>
                  </a:lnTo>
                  <a:lnTo>
                    <a:pt x="28" y="36"/>
                  </a:lnTo>
                  <a:lnTo>
                    <a:pt x="28" y="12"/>
                  </a:lnTo>
                  <a:lnTo>
                    <a:pt x="38" y="14"/>
                  </a:lnTo>
                  <a:lnTo>
                    <a:pt x="50" y="46"/>
                  </a:lnTo>
                  <a:lnTo>
                    <a:pt x="50" y="74"/>
                  </a:lnTo>
                  <a:lnTo>
                    <a:pt x="64" y="82"/>
                  </a:lnTo>
                  <a:lnTo>
                    <a:pt x="74" y="122"/>
                  </a:lnTo>
                  <a:lnTo>
                    <a:pt x="78" y="148"/>
                  </a:lnTo>
                  <a:lnTo>
                    <a:pt x="56" y="122"/>
                  </a:lnTo>
                  <a:lnTo>
                    <a:pt x="40" y="68"/>
                  </a:lnTo>
                  <a:lnTo>
                    <a:pt x="26" y="66"/>
                  </a:lnTo>
                  <a:lnTo>
                    <a:pt x="38" y="78"/>
                  </a:lnTo>
                  <a:lnTo>
                    <a:pt x="46" y="124"/>
                  </a:lnTo>
                  <a:lnTo>
                    <a:pt x="24" y="106"/>
                  </a:lnTo>
                  <a:lnTo>
                    <a:pt x="12" y="76"/>
                  </a:lnTo>
                  <a:lnTo>
                    <a:pt x="2" y="50"/>
                  </a:lnTo>
                  <a:lnTo>
                    <a:pt x="2" y="20"/>
                  </a:lnTo>
                  <a:lnTo>
                    <a:pt x="0" y="0"/>
                  </a:lnTo>
                  <a:close/>
                </a:path>
              </a:pathLst>
            </a:custGeom>
            <a:solidFill>
              <a:srgbClr val="818C9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7586" name="Freeform 15"/>
            <p:cNvSpPr>
              <a:spLocks/>
            </p:cNvSpPr>
            <p:nvPr/>
          </p:nvSpPr>
          <p:spPr bwMode="auto">
            <a:xfrm>
              <a:off x="1674" y="1780"/>
              <a:ext cx="62" cy="112"/>
            </a:xfrm>
            <a:custGeom>
              <a:avLst/>
              <a:gdLst>
                <a:gd name="T0" fmla="*/ 2 w 62"/>
                <a:gd name="T1" fmla="*/ 14 h 112"/>
                <a:gd name="T2" fmla="*/ 2 w 62"/>
                <a:gd name="T3" fmla="*/ 34 h 112"/>
                <a:gd name="T4" fmla="*/ 16 w 62"/>
                <a:gd name="T5" fmla="*/ 60 h 112"/>
                <a:gd name="T6" fmla="*/ 28 w 62"/>
                <a:gd name="T7" fmla="*/ 76 h 112"/>
                <a:gd name="T8" fmla="*/ 42 w 62"/>
                <a:gd name="T9" fmla="*/ 84 h 112"/>
                <a:gd name="T10" fmla="*/ 56 w 62"/>
                <a:gd name="T11" fmla="*/ 112 h 112"/>
                <a:gd name="T12" fmla="*/ 58 w 62"/>
                <a:gd name="T13" fmla="*/ 90 h 112"/>
                <a:gd name="T14" fmla="*/ 62 w 62"/>
                <a:gd name="T15" fmla="*/ 70 h 112"/>
                <a:gd name="T16" fmla="*/ 52 w 62"/>
                <a:gd name="T17" fmla="*/ 78 h 112"/>
                <a:gd name="T18" fmla="*/ 52 w 62"/>
                <a:gd name="T19" fmla="*/ 78 h 112"/>
                <a:gd name="T20" fmla="*/ 52 w 62"/>
                <a:gd name="T21" fmla="*/ 44 h 112"/>
                <a:gd name="T22" fmla="*/ 34 w 62"/>
                <a:gd name="T23" fmla="*/ 58 h 112"/>
                <a:gd name="T24" fmla="*/ 36 w 62"/>
                <a:gd name="T25" fmla="*/ 42 h 112"/>
                <a:gd name="T26" fmla="*/ 26 w 62"/>
                <a:gd name="T27" fmla="*/ 18 h 112"/>
                <a:gd name="T28" fmla="*/ 18 w 62"/>
                <a:gd name="T29" fmla="*/ 8 h 112"/>
                <a:gd name="T30" fmla="*/ 0 w 62"/>
                <a:gd name="T31" fmla="*/ 0 h 112"/>
                <a:gd name="T32" fmla="*/ 2 w 62"/>
                <a:gd name="T33" fmla="*/ 14 h 1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2" h="112">
                  <a:moveTo>
                    <a:pt x="2" y="14"/>
                  </a:moveTo>
                  <a:lnTo>
                    <a:pt x="2" y="34"/>
                  </a:lnTo>
                  <a:lnTo>
                    <a:pt x="16" y="60"/>
                  </a:lnTo>
                  <a:lnTo>
                    <a:pt x="28" y="76"/>
                  </a:lnTo>
                  <a:lnTo>
                    <a:pt x="42" y="84"/>
                  </a:lnTo>
                  <a:lnTo>
                    <a:pt x="56" y="112"/>
                  </a:lnTo>
                  <a:lnTo>
                    <a:pt x="58" y="90"/>
                  </a:lnTo>
                  <a:lnTo>
                    <a:pt x="62" y="70"/>
                  </a:lnTo>
                  <a:lnTo>
                    <a:pt x="52" y="78"/>
                  </a:lnTo>
                  <a:lnTo>
                    <a:pt x="52" y="44"/>
                  </a:lnTo>
                  <a:lnTo>
                    <a:pt x="34" y="58"/>
                  </a:lnTo>
                  <a:lnTo>
                    <a:pt x="36" y="42"/>
                  </a:lnTo>
                  <a:lnTo>
                    <a:pt x="26" y="18"/>
                  </a:lnTo>
                  <a:lnTo>
                    <a:pt x="18" y="8"/>
                  </a:lnTo>
                  <a:lnTo>
                    <a:pt x="0" y="0"/>
                  </a:lnTo>
                  <a:lnTo>
                    <a:pt x="2" y="14"/>
                  </a:lnTo>
                  <a:close/>
                </a:path>
              </a:pathLst>
            </a:custGeom>
            <a:solidFill>
              <a:srgbClr val="818C9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7587" name="Freeform 16"/>
            <p:cNvSpPr>
              <a:spLocks/>
            </p:cNvSpPr>
            <p:nvPr/>
          </p:nvSpPr>
          <p:spPr bwMode="auto">
            <a:xfrm>
              <a:off x="1564" y="2060"/>
              <a:ext cx="98" cy="60"/>
            </a:xfrm>
            <a:custGeom>
              <a:avLst/>
              <a:gdLst>
                <a:gd name="T0" fmla="*/ 0 w 98"/>
                <a:gd name="T1" fmla="*/ 0 h 60"/>
                <a:gd name="T2" fmla="*/ 24 w 98"/>
                <a:gd name="T3" fmla="*/ 0 h 60"/>
                <a:gd name="T4" fmla="*/ 68 w 98"/>
                <a:gd name="T5" fmla="*/ 28 h 60"/>
                <a:gd name="T6" fmla="*/ 98 w 98"/>
                <a:gd name="T7" fmla="*/ 60 h 60"/>
                <a:gd name="T8" fmla="*/ 36 w 98"/>
                <a:gd name="T9" fmla="*/ 30 h 60"/>
                <a:gd name="T10" fmla="*/ 0 w 98"/>
                <a:gd name="T11" fmla="*/ 0 h 6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8" h="60">
                  <a:moveTo>
                    <a:pt x="0" y="0"/>
                  </a:moveTo>
                  <a:lnTo>
                    <a:pt x="24" y="0"/>
                  </a:lnTo>
                  <a:lnTo>
                    <a:pt x="68" y="28"/>
                  </a:lnTo>
                  <a:lnTo>
                    <a:pt x="98" y="60"/>
                  </a:lnTo>
                  <a:lnTo>
                    <a:pt x="36" y="30"/>
                  </a:lnTo>
                  <a:lnTo>
                    <a:pt x="0" y="0"/>
                  </a:lnTo>
                  <a:close/>
                </a:path>
              </a:pathLst>
            </a:custGeom>
            <a:solidFill>
              <a:srgbClr val="7C808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7588" name="Freeform 17"/>
            <p:cNvSpPr>
              <a:spLocks/>
            </p:cNvSpPr>
            <p:nvPr/>
          </p:nvSpPr>
          <p:spPr bwMode="auto">
            <a:xfrm>
              <a:off x="1358" y="2066"/>
              <a:ext cx="78" cy="10"/>
            </a:xfrm>
            <a:custGeom>
              <a:avLst/>
              <a:gdLst>
                <a:gd name="T0" fmla="*/ 20 w 78"/>
                <a:gd name="T1" fmla="*/ 0 h 10"/>
                <a:gd name="T2" fmla="*/ 42 w 78"/>
                <a:gd name="T3" fmla="*/ 0 h 10"/>
                <a:gd name="T4" fmla="*/ 78 w 78"/>
                <a:gd name="T5" fmla="*/ 0 h 10"/>
                <a:gd name="T6" fmla="*/ 58 w 78"/>
                <a:gd name="T7" fmla="*/ 8 h 10"/>
                <a:gd name="T8" fmla="*/ 38 w 78"/>
                <a:gd name="T9" fmla="*/ 10 h 10"/>
                <a:gd name="T10" fmla="*/ 0 w 78"/>
                <a:gd name="T11" fmla="*/ 10 h 10"/>
                <a:gd name="T12" fmla="*/ 20 w 78"/>
                <a:gd name="T13" fmla="*/ 0 h 1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78" h="10">
                  <a:moveTo>
                    <a:pt x="20" y="0"/>
                  </a:moveTo>
                  <a:lnTo>
                    <a:pt x="42" y="0"/>
                  </a:lnTo>
                  <a:lnTo>
                    <a:pt x="78" y="0"/>
                  </a:lnTo>
                  <a:lnTo>
                    <a:pt x="58" y="8"/>
                  </a:lnTo>
                  <a:lnTo>
                    <a:pt x="38" y="10"/>
                  </a:lnTo>
                  <a:lnTo>
                    <a:pt x="0" y="10"/>
                  </a:lnTo>
                  <a:lnTo>
                    <a:pt x="20" y="0"/>
                  </a:lnTo>
                  <a:close/>
                </a:path>
              </a:pathLst>
            </a:custGeom>
            <a:solidFill>
              <a:srgbClr val="DBDA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7589" name="Freeform 18"/>
            <p:cNvSpPr>
              <a:spLocks/>
            </p:cNvSpPr>
            <p:nvPr/>
          </p:nvSpPr>
          <p:spPr bwMode="auto">
            <a:xfrm>
              <a:off x="1388" y="2042"/>
              <a:ext cx="70" cy="12"/>
            </a:xfrm>
            <a:custGeom>
              <a:avLst/>
              <a:gdLst>
                <a:gd name="T0" fmla="*/ 16 w 70"/>
                <a:gd name="T1" fmla="*/ 0 h 12"/>
                <a:gd name="T2" fmla="*/ 46 w 70"/>
                <a:gd name="T3" fmla="*/ 0 h 12"/>
                <a:gd name="T4" fmla="*/ 70 w 70"/>
                <a:gd name="T5" fmla="*/ 0 h 12"/>
                <a:gd name="T6" fmla="*/ 46 w 70"/>
                <a:gd name="T7" fmla="*/ 12 h 12"/>
                <a:gd name="T8" fmla="*/ 0 w 70"/>
                <a:gd name="T9" fmla="*/ 12 h 12"/>
                <a:gd name="T10" fmla="*/ 16 w 70"/>
                <a:gd name="T11" fmla="*/ 0 h 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12">
                  <a:moveTo>
                    <a:pt x="16" y="0"/>
                  </a:moveTo>
                  <a:lnTo>
                    <a:pt x="46" y="0"/>
                  </a:lnTo>
                  <a:lnTo>
                    <a:pt x="70" y="0"/>
                  </a:lnTo>
                  <a:lnTo>
                    <a:pt x="46" y="12"/>
                  </a:lnTo>
                  <a:lnTo>
                    <a:pt x="0" y="12"/>
                  </a:lnTo>
                  <a:lnTo>
                    <a:pt x="16" y="0"/>
                  </a:lnTo>
                  <a:close/>
                </a:path>
              </a:pathLst>
            </a:custGeom>
            <a:solidFill>
              <a:srgbClr val="DBDA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7590" name="Freeform 19"/>
            <p:cNvSpPr>
              <a:spLocks/>
            </p:cNvSpPr>
            <p:nvPr/>
          </p:nvSpPr>
          <p:spPr bwMode="auto">
            <a:xfrm>
              <a:off x="1630" y="2002"/>
              <a:ext cx="34" cy="48"/>
            </a:xfrm>
            <a:custGeom>
              <a:avLst/>
              <a:gdLst>
                <a:gd name="T0" fmla="*/ 34 w 34"/>
                <a:gd name="T1" fmla="*/ 0 h 48"/>
                <a:gd name="T2" fmla="*/ 10 w 34"/>
                <a:gd name="T3" fmla="*/ 24 h 48"/>
                <a:gd name="T4" fmla="*/ 0 w 34"/>
                <a:gd name="T5" fmla="*/ 48 h 48"/>
                <a:gd name="T6" fmla="*/ 16 w 34"/>
                <a:gd name="T7" fmla="*/ 42 h 48"/>
                <a:gd name="T8" fmla="*/ 34 w 34"/>
                <a:gd name="T9" fmla="*/ 0 h 4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4" h="48">
                  <a:moveTo>
                    <a:pt x="34" y="0"/>
                  </a:moveTo>
                  <a:lnTo>
                    <a:pt x="10" y="24"/>
                  </a:lnTo>
                  <a:lnTo>
                    <a:pt x="0" y="48"/>
                  </a:lnTo>
                  <a:lnTo>
                    <a:pt x="16" y="42"/>
                  </a:lnTo>
                  <a:lnTo>
                    <a:pt x="34" y="0"/>
                  </a:lnTo>
                  <a:close/>
                </a:path>
              </a:pathLst>
            </a:custGeom>
            <a:solidFill>
              <a:srgbClr val="7C808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7591" name="Freeform 20"/>
            <p:cNvSpPr>
              <a:spLocks/>
            </p:cNvSpPr>
            <p:nvPr/>
          </p:nvSpPr>
          <p:spPr bwMode="auto">
            <a:xfrm>
              <a:off x="1778" y="1974"/>
              <a:ext cx="32" cy="30"/>
            </a:xfrm>
            <a:custGeom>
              <a:avLst/>
              <a:gdLst>
                <a:gd name="T0" fmla="*/ 0 w 32"/>
                <a:gd name="T1" fmla="*/ 0 h 30"/>
                <a:gd name="T2" fmla="*/ 20 w 32"/>
                <a:gd name="T3" fmla="*/ 16 h 30"/>
                <a:gd name="T4" fmla="*/ 32 w 32"/>
                <a:gd name="T5" fmla="*/ 30 h 30"/>
                <a:gd name="T6" fmla="*/ 16 w 32"/>
                <a:gd name="T7" fmla="*/ 28 h 30"/>
                <a:gd name="T8" fmla="*/ 0 w 32"/>
                <a:gd name="T9" fmla="*/ 0 h 3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 h="30">
                  <a:moveTo>
                    <a:pt x="0" y="0"/>
                  </a:moveTo>
                  <a:lnTo>
                    <a:pt x="20" y="16"/>
                  </a:lnTo>
                  <a:lnTo>
                    <a:pt x="32" y="30"/>
                  </a:lnTo>
                  <a:lnTo>
                    <a:pt x="16" y="28"/>
                  </a:lnTo>
                  <a:lnTo>
                    <a:pt x="0" y="0"/>
                  </a:lnTo>
                  <a:close/>
                </a:path>
              </a:pathLst>
            </a:custGeom>
            <a:solidFill>
              <a:srgbClr val="7C808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7592" name="Freeform 21"/>
            <p:cNvSpPr>
              <a:spLocks/>
            </p:cNvSpPr>
            <p:nvPr/>
          </p:nvSpPr>
          <p:spPr bwMode="auto">
            <a:xfrm>
              <a:off x="1860" y="1954"/>
              <a:ext cx="154" cy="146"/>
            </a:xfrm>
            <a:custGeom>
              <a:avLst/>
              <a:gdLst>
                <a:gd name="T0" fmla="*/ 24 w 154"/>
                <a:gd name="T1" fmla="*/ 12 h 146"/>
                <a:gd name="T2" fmla="*/ 40 w 154"/>
                <a:gd name="T3" fmla="*/ 32 h 146"/>
                <a:gd name="T4" fmla="*/ 70 w 154"/>
                <a:gd name="T5" fmla="*/ 32 h 146"/>
                <a:gd name="T6" fmla="*/ 90 w 154"/>
                <a:gd name="T7" fmla="*/ 62 h 146"/>
                <a:gd name="T8" fmla="*/ 150 w 154"/>
                <a:gd name="T9" fmla="*/ 88 h 146"/>
                <a:gd name="T10" fmla="*/ 154 w 154"/>
                <a:gd name="T11" fmla="*/ 112 h 146"/>
                <a:gd name="T12" fmla="*/ 132 w 154"/>
                <a:gd name="T13" fmla="*/ 100 h 146"/>
                <a:gd name="T14" fmla="*/ 90 w 154"/>
                <a:gd name="T15" fmla="*/ 86 h 146"/>
                <a:gd name="T16" fmla="*/ 116 w 154"/>
                <a:gd name="T17" fmla="*/ 116 h 146"/>
                <a:gd name="T18" fmla="*/ 136 w 154"/>
                <a:gd name="T19" fmla="*/ 146 h 146"/>
                <a:gd name="T20" fmla="*/ 100 w 154"/>
                <a:gd name="T21" fmla="*/ 124 h 146"/>
                <a:gd name="T22" fmla="*/ 78 w 154"/>
                <a:gd name="T23" fmla="*/ 94 h 146"/>
                <a:gd name="T24" fmla="*/ 36 w 154"/>
                <a:gd name="T25" fmla="*/ 64 h 146"/>
                <a:gd name="T26" fmla="*/ 18 w 154"/>
                <a:gd name="T27" fmla="*/ 44 h 146"/>
                <a:gd name="T28" fmla="*/ 0 w 154"/>
                <a:gd name="T29" fmla="*/ 0 h 146"/>
                <a:gd name="T30" fmla="*/ 24 w 154"/>
                <a:gd name="T31" fmla="*/ 12 h 14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54" h="146">
                  <a:moveTo>
                    <a:pt x="24" y="12"/>
                  </a:moveTo>
                  <a:lnTo>
                    <a:pt x="40" y="32"/>
                  </a:lnTo>
                  <a:lnTo>
                    <a:pt x="70" y="32"/>
                  </a:lnTo>
                  <a:lnTo>
                    <a:pt x="90" y="62"/>
                  </a:lnTo>
                  <a:lnTo>
                    <a:pt x="150" y="88"/>
                  </a:lnTo>
                  <a:lnTo>
                    <a:pt x="154" y="112"/>
                  </a:lnTo>
                  <a:lnTo>
                    <a:pt x="132" y="100"/>
                  </a:lnTo>
                  <a:lnTo>
                    <a:pt x="90" y="86"/>
                  </a:lnTo>
                  <a:lnTo>
                    <a:pt x="116" y="116"/>
                  </a:lnTo>
                  <a:lnTo>
                    <a:pt x="136" y="146"/>
                  </a:lnTo>
                  <a:lnTo>
                    <a:pt x="100" y="124"/>
                  </a:lnTo>
                  <a:lnTo>
                    <a:pt x="78" y="94"/>
                  </a:lnTo>
                  <a:lnTo>
                    <a:pt x="36" y="64"/>
                  </a:lnTo>
                  <a:lnTo>
                    <a:pt x="18" y="44"/>
                  </a:lnTo>
                  <a:lnTo>
                    <a:pt x="0" y="0"/>
                  </a:lnTo>
                  <a:lnTo>
                    <a:pt x="24" y="12"/>
                  </a:lnTo>
                  <a:close/>
                </a:path>
              </a:pathLst>
            </a:custGeom>
            <a:solidFill>
              <a:srgbClr val="7C808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7593" name="Freeform 22"/>
            <p:cNvSpPr>
              <a:spLocks/>
            </p:cNvSpPr>
            <p:nvPr/>
          </p:nvSpPr>
          <p:spPr bwMode="auto">
            <a:xfrm>
              <a:off x="1396" y="1888"/>
              <a:ext cx="72" cy="102"/>
            </a:xfrm>
            <a:custGeom>
              <a:avLst/>
              <a:gdLst>
                <a:gd name="T0" fmla="*/ 38 w 72"/>
                <a:gd name="T1" fmla="*/ 26 h 102"/>
                <a:gd name="T2" fmla="*/ 26 w 72"/>
                <a:gd name="T3" fmla="*/ 70 h 102"/>
                <a:gd name="T4" fmla="*/ 0 w 72"/>
                <a:gd name="T5" fmla="*/ 102 h 102"/>
                <a:gd name="T6" fmla="*/ 32 w 72"/>
                <a:gd name="T7" fmla="*/ 86 h 102"/>
                <a:gd name="T8" fmla="*/ 48 w 72"/>
                <a:gd name="T9" fmla="*/ 64 h 102"/>
                <a:gd name="T10" fmla="*/ 72 w 72"/>
                <a:gd name="T11" fmla="*/ 0 h 102"/>
                <a:gd name="T12" fmla="*/ 38 w 72"/>
                <a:gd name="T13" fmla="*/ 26 h 10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72" h="102">
                  <a:moveTo>
                    <a:pt x="38" y="26"/>
                  </a:moveTo>
                  <a:lnTo>
                    <a:pt x="26" y="70"/>
                  </a:lnTo>
                  <a:lnTo>
                    <a:pt x="0" y="102"/>
                  </a:lnTo>
                  <a:lnTo>
                    <a:pt x="32" y="86"/>
                  </a:lnTo>
                  <a:lnTo>
                    <a:pt x="48" y="64"/>
                  </a:lnTo>
                  <a:lnTo>
                    <a:pt x="72" y="0"/>
                  </a:lnTo>
                  <a:lnTo>
                    <a:pt x="38" y="26"/>
                  </a:lnTo>
                  <a:close/>
                </a:path>
              </a:pathLst>
            </a:custGeom>
            <a:solidFill>
              <a:srgbClr val="FFFAE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7594" name="Freeform 23"/>
            <p:cNvSpPr>
              <a:spLocks/>
            </p:cNvSpPr>
            <p:nvPr/>
          </p:nvSpPr>
          <p:spPr bwMode="auto">
            <a:xfrm>
              <a:off x="1374" y="1888"/>
              <a:ext cx="154" cy="146"/>
            </a:xfrm>
            <a:custGeom>
              <a:avLst/>
              <a:gdLst>
                <a:gd name="T0" fmla="*/ 132 w 154"/>
                <a:gd name="T1" fmla="*/ 10 h 146"/>
                <a:gd name="T2" fmla="*/ 106 w 154"/>
                <a:gd name="T3" fmla="*/ 44 h 146"/>
                <a:gd name="T4" fmla="*/ 100 w 154"/>
                <a:gd name="T5" fmla="*/ 70 h 146"/>
                <a:gd name="T6" fmla="*/ 64 w 154"/>
                <a:gd name="T7" fmla="*/ 80 h 146"/>
                <a:gd name="T8" fmla="*/ 24 w 154"/>
                <a:gd name="T9" fmla="*/ 114 h 146"/>
                <a:gd name="T10" fmla="*/ 0 w 154"/>
                <a:gd name="T11" fmla="*/ 146 h 146"/>
                <a:gd name="T12" fmla="*/ 42 w 154"/>
                <a:gd name="T13" fmla="*/ 116 h 146"/>
                <a:gd name="T14" fmla="*/ 82 w 154"/>
                <a:gd name="T15" fmla="*/ 98 h 146"/>
                <a:gd name="T16" fmla="*/ 76 w 154"/>
                <a:gd name="T17" fmla="*/ 114 h 146"/>
                <a:gd name="T18" fmla="*/ 100 w 154"/>
                <a:gd name="T19" fmla="*/ 128 h 146"/>
                <a:gd name="T20" fmla="*/ 118 w 154"/>
                <a:gd name="T21" fmla="*/ 98 h 146"/>
                <a:gd name="T22" fmla="*/ 120 w 154"/>
                <a:gd name="T23" fmla="*/ 46 h 146"/>
                <a:gd name="T24" fmla="*/ 154 w 154"/>
                <a:gd name="T25" fmla="*/ 0 h 146"/>
                <a:gd name="T26" fmla="*/ 154 w 154"/>
                <a:gd name="T27" fmla="*/ 0 h 146"/>
                <a:gd name="T28" fmla="*/ 142 w 154"/>
                <a:gd name="T29" fmla="*/ 4 h 146"/>
                <a:gd name="T30" fmla="*/ 134 w 154"/>
                <a:gd name="T31" fmla="*/ 6 h 146"/>
                <a:gd name="T32" fmla="*/ 132 w 154"/>
                <a:gd name="T33" fmla="*/ 8 h 146"/>
                <a:gd name="T34" fmla="*/ 132 w 154"/>
                <a:gd name="T35" fmla="*/ 10 h 146"/>
                <a:gd name="T36" fmla="*/ 132 w 154"/>
                <a:gd name="T37" fmla="*/ 10 h 14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54" h="146">
                  <a:moveTo>
                    <a:pt x="132" y="10"/>
                  </a:moveTo>
                  <a:lnTo>
                    <a:pt x="106" y="44"/>
                  </a:lnTo>
                  <a:lnTo>
                    <a:pt x="100" y="70"/>
                  </a:lnTo>
                  <a:lnTo>
                    <a:pt x="64" y="80"/>
                  </a:lnTo>
                  <a:lnTo>
                    <a:pt x="24" y="114"/>
                  </a:lnTo>
                  <a:lnTo>
                    <a:pt x="0" y="146"/>
                  </a:lnTo>
                  <a:lnTo>
                    <a:pt x="42" y="116"/>
                  </a:lnTo>
                  <a:lnTo>
                    <a:pt x="82" y="98"/>
                  </a:lnTo>
                  <a:lnTo>
                    <a:pt x="76" y="114"/>
                  </a:lnTo>
                  <a:lnTo>
                    <a:pt x="100" y="128"/>
                  </a:lnTo>
                  <a:lnTo>
                    <a:pt x="118" y="98"/>
                  </a:lnTo>
                  <a:lnTo>
                    <a:pt x="120" y="46"/>
                  </a:lnTo>
                  <a:lnTo>
                    <a:pt x="154" y="0"/>
                  </a:lnTo>
                  <a:lnTo>
                    <a:pt x="142" y="4"/>
                  </a:lnTo>
                  <a:lnTo>
                    <a:pt x="134" y="6"/>
                  </a:lnTo>
                  <a:lnTo>
                    <a:pt x="132" y="8"/>
                  </a:lnTo>
                  <a:lnTo>
                    <a:pt x="132" y="10"/>
                  </a:lnTo>
                  <a:close/>
                </a:path>
              </a:pathLst>
            </a:custGeom>
            <a:solidFill>
              <a:srgbClr val="FFFAE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7595" name="Freeform 24"/>
            <p:cNvSpPr>
              <a:spLocks/>
            </p:cNvSpPr>
            <p:nvPr/>
          </p:nvSpPr>
          <p:spPr bwMode="auto">
            <a:xfrm>
              <a:off x="1476" y="1858"/>
              <a:ext cx="172" cy="182"/>
            </a:xfrm>
            <a:custGeom>
              <a:avLst/>
              <a:gdLst>
                <a:gd name="T0" fmla="*/ 122 w 172"/>
                <a:gd name="T1" fmla="*/ 30 h 182"/>
                <a:gd name="T2" fmla="*/ 70 w 172"/>
                <a:gd name="T3" fmla="*/ 68 h 182"/>
                <a:gd name="T4" fmla="*/ 40 w 172"/>
                <a:gd name="T5" fmla="*/ 124 h 182"/>
                <a:gd name="T6" fmla="*/ 18 w 172"/>
                <a:gd name="T7" fmla="*/ 156 h 182"/>
                <a:gd name="T8" fmla="*/ 0 w 172"/>
                <a:gd name="T9" fmla="*/ 162 h 182"/>
                <a:gd name="T10" fmla="*/ 16 w 172"/>
                <a:gd name="T11" fmla="*/ 182 h 182"/>
                <a:gd name="T12" fmla="*/ 42 w 172"/>
                <a:gd name="T13" fmla="*/ 156 h 182"/>
                <a:gd name="T14" fmla="*/ 64 w 172"/>
                <a:gd name="T15" fmla="*/ 132 h 182"/>
                <a:gd name="T16" fmla="*/ 60 w 172"/>
                <a:gd name="T17" fmla="*/ 174 h 182"/>
                <a:gd name="T18" fmla="*/ 88 w 172"/>
                <a:gd name="T19" fmla="*/ 174 h 182"/>
                <a:gd name="T20" fmla="*/ 88 w 172"/>
                <a:gd name="T21" fmla="*/ 136 h 182"/>
                <a:gd name="T22" fmla="*/ 130 w 172"/>
                <a:gd name="T23" fmla="*/ 92 h 182"/>
                <a:gd name="T24" fmla="*/ 166 w 172"/>
                <a:gd name="T25" fmla="*/ 50 h 182"/>
                <a:gd name="T26" fmla="*/ 172 w 172"/>
                <a:gd name="T27" fmla="*/ 0 h 182"/>
                <a:gd name="T28" fmla="*/ 146 w 172"/>
                <a:gd name="T29" fmla="*/ 42 h 182"/>
                <a:gd name="T30" fmla="*/ 98 w 172"/>
                <a:gd name="T31" fmla="*/ 112 h 182"/>
                <a:gd name="T32" fmla="*/ 100 w 172"/>
                <a:gd name="T33" fmla="*/ 80 h 182"/>
                <a:gd name="T34" fmla="*/ 122 w 172"/>
                <a:gd name="T35" fmla="*/ 30 h 18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72" h="182">
                  <a:moveTo>
                    <a:pt x="122" y="30"/>
                  </a:moveTo>
                  <a:lnTo>
                    <a:pt x="70" y="68"/>
                  </a:lnTo>
                  <a:lnTo>
                    <a:pt x="40" y="124"/>
                  </a:lnTo>
                  <a:lnTo>
                    <a:pt x="18" y="156"/>
                  </a:lnTo>
                  <a:lnTo>
                    <a:pt x="0" y="162"/>
                  </a:lnTo>
                  <a:lnTo>
                    <a:pt x="16" y="182"/>
                  </a:lnTo>
                  <a:lnTo>
                    <a:pt x="42" y="156"/>
                  </a:lnTo>
                  <a:lnTo>
                    <a:pt x="64" y="132"/>
                  </a:lnTo>
                  <a:lnTo>
                    <a:pt x="60" y="174"/>
                  </a:lnTo>
                  <a:lnTo>
                    <a:pt x="88" y="174"/>
                  </a:lnTo>
                  <a:lnTo>
                    <a:pt x="88" y="136"/>
                  </a:lnTo>
                  <a:lnTo>
                    <a:pt x="130" y="92"/>
                  </a:lnTo>
                  <a:lnTo>
                    <a:pt x="166" y="50"/>
                  </a:lnTo>
                  <a:lnTo>
                    <a:pt x="172" y="0"/>
                  </a:lnTo>
                  <a:lnTo>
                    <a:pt x="146" y="42"/>
                  </a:lnTo>
                  <a:lnTo>
                    <a:pt x="98" y="112"/>
                  </a:lnTo>
                  <a:lnTo>
                    <a:pt x="100" y="80"/>
                  </a:lnTo>
                  <a:lnTo>
                    <a:pt x="122" y="30"/>
                  </a:lnTo>
                  <a:close/>
                </a:path>
              </a:pathLst>
            </a:custGeom>
            <a:solidFill>
              <a:srgbClr val="FFFAE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7596" name="Freeform 25"/>
            <p:cNvSpPr>
              <a:spLocks/>
            </p:cNvSpPr>
            <p:nvPr/>
          </p:nvSpPr>
          <p:spPr bwMode="auto">
            <a:xfrm>
              <a:off x="1554" y="1766"/>
              <a:ext cx="38" cy="30"/>
            </a:xfrm>
            <a:custGeom>
              <a:avLst/>
              <a:gdLst>
                <a:gd name="T0" fmla="*/ 12 w 38"/>
                <a:gd name="T1" fmla="*/ 0 h 30"/>
                <a:gd name="T2" fmla="*/ 0 w 38"/>
                <a:gd name="T3" fmla="*/ 30 h 30"/>
                <a:gd name="T4" fmla="*/ 16 w 38"/>
                <a:gd name="T5" fmla="*/ 30 h 30"/>
                <a:gd name="T6" fmla="*/ 38 w 38"/>
                <a:gd name="T7" fmla="*/ 4 h 30"/>
                <a:gd name="T8" fmla="*/ 14 w 38"/>
                <a:gd name="T9" fmla="*/ 18 h 30"/>
                <a:gd name="T10" fmla="*/ 12 w 38"/>
                <a:gd name="T11" fmla="*/ 0 h 3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8" h="30">
                  <a:moveTo>
                    <a:pt x="12" y="0"/>
                  </a:moveTo>
                  <a:lnTo>
                    <a:pt x="0" y="30"/>
                  </a:lnTo>
                  <a:lnTo>
                    <a:pt x="16" y="30"/>
                  </a:lnTo>
                  <a:lnTo>
                    <a:pt x="38" y="4"/>
                  </a:lnTo>
                  <a:lnTo>
                    <a:pt x="14" y="18"/>
                  </a:lnTo>
                  <a:lnTo>
                    <a:pt x="12" y="0"/>
                  </a:lnTo>
                  <a:close/>
                </a:path>
              </a:pathLst>
            </a:custGeom>
            <a:solidFill>
              <a:srgbClr val="FFFAE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7597" name="Freeform 26"/>
            <p:cNvSpPr>
              <a:spLocks/>
            </p:cNvSpPr>
            <p:nvPr/>
          </p:nvSpPr>
          <p:spPr bwMode="auto">
            <a:xfrm>
              <a:off x="1608" y="1812"/>
              <a:ext cx="56" cy="72"/>
            </a:xfrm>
            <a:custGeom>
              <a:avLst/>
              <a:gdLst>
                <a:gd name="T0" fmla="*/ 40 w 56"/>
                <a:gd name="T1" fmla="*/ 16 h 72"/>
                <a:gd name="T2" fmla="*/ 6 w 56"/>
                <a:gd name="T3" fmla="*/ 44 h 72"/>
                <a:gd name="T4" fmla="*/ 0 w 56"/>
                <a:gd name="T5" fmla="*/ 72 h 72"/>
                <a:gd name="T6" fmla="*/ 20 w 56"/>
                <a:gd name="T7" fmla="*/ 54 h 72"/>
                <a:gd name="T8" fmla="*/ 48 w 56"/>
                <a:gd name="T9" fmla="*/ 32 h 72"/>
                <a:gd name="T10" fmla="*/ 56 w 56"/>
                <a:gd name="T11" fmla="*/ 0 h 72"/>
                <a:gd name="T12" fmla="*/ 56 w 56"/>
                <a:gd name="T13" fmla="*/ 0 h 72"/>
                <a:gd name="T14" fmla="*/ 46 w 56"/>
                <a:gd name="T15" fmla="*/ 8 h 72"/>
                <a:gd name="T16" fmla="*/ 40 w 56"/>
                <a:gd name="T17" fmla="*/ 12 h 72"/>
                <a:gd name="T18" fmla="*/ 40 w 56"/>
                <a:gd name="T19" fmla="*/ 14 h 72"/>
                <a:gd name="T20" fmla="*/ 40 w 56"/>
                <a:gd name="T21" fmla="*/ 16 h 72"/>
                <a:gd name="T22" fmla="*/ 40 w 56"/>
                <a:gd name="T23" fmla="*/ 16 h 7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6" h="72">
                  <a:moveTo>
                    <a:pt x="40" y="16"/>
                  </a:moveTo>
                  <a:lnTo>
                    <a:pt x="6" y="44"/>
                  </a:lnTo>
                  <a:lnTo>
                    <a:pt x="0" y="72"/>
                  </a:lnTo>
                  <a:lnTo>
                    <a:pt x="20" y="54"/>
                  </a:lnTo>
                  <a:lnTo>
                    <a:pt x="48" y="32"/>
                  </a:lnTo>
                  <a:lnTo>
                    <a:pt x="56" y="0"/>
                  </a:lnTo>
                  <a:lnTo>
                    <a:pt x="46" y="8"/>
                  </a:lnTo>
                  <a:lnTo>
                    <a:pt x="40" y="12"/>
                  </a:lnTo>
                  <a:lnTo>
                    <a:pt x="40" y="14"/>
                  </a:lnTo>
                  <a:lnTo>
                    <a:pt x="40" y="16"/>
                  </a:lnTo>
                  <a:close/>
                </a:path>
              </a:pathLst>
            </a:custGeom>
            <a:solidFill>
              <a:srgbClr val="FFFAE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7598" name="Freeform 27"/>
            <p:cNvSpPr>
              <a:spLocks/>
            </p:cNvSpPr>
            <p:nvPr/>
          </p:nvSpPr>
          <p:spPr bwMode="auto">
            <a:xfrm>
              <a:off x="1610" y="1744"/>
              <a:ext cx="22" cy="26"/>
            </a:xfrm>
            <a:custGeom>
              <a:avLst/>
              <a:gdLst>
                <a:gd name="T0" fmla="*/ 22 w 22"/>
                <a:gd name="T1" fmla="*/ 0 h 26"/>
                <a:gd name="T2" fmla="*/ 4 w 22"/>
                <a:gd name="T3" fmla="*/ 8 h 26"/>
                <a:gd name="T4" fmla="*/ 0 w 22"/>
                <a:gd name="T5" fmla="*/ 26 h 26"/>
                <a:gd name="T6" fmla="*/ 22 w 22"/>
                <a:gd name="T7" fmla="*/ 26 h 26"/>
                <a:gd name="T8" fmla="*/ 22 w 22"/>
                <a:gd name="T9" fmla="*/ 0 h 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 h="26">
                  <a:moveTo>
                    <a:pt x="22" y="0"/>
                  </a:moveTo>
                  <a:lnTo>
                    <a:pt x="4" y="8"/>
                  </a:lnTo>
                  <a:lnTo>
                    <a:pt x="0" y="26"/>
                  </a:lnTo>
                  <a:lnTo>
                    <a:pt x="22" y="26"/>
                  </a:lnTo>
                  <a:lnTo>
                    <a:pt x="22" y="0"/>
                  </a:lnTo>
                  <a:close/>
                </a:path>
              </a:pathLst>
            </a:custGeom>
            <a:solidFill>
              <a:srgbClr val="FFFAE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7599" name="Freeform 28"/>
            <p:cNvSpPr>
              <a:spLocks/>
            </p:cNvSpPr>
            <p:nvPr/>
          </p:nvSpPr>
          <p:spPr bwMode="auto">
            <a:xfrm>
              <a:off x="1608" y="1936"/>
              <a:ext cx="58" cy="162"/>
            </a:xfrm>
            <a:custGeom>
              <a:avLst/>
              <a:gdLst>
                <a:gd name="T0" fmla="*/ 12 w 58"/>
                <a:gd name="T1" fmla="*/ 24 h 162"/>
                <a:gd name="T2" fmla="*/ 0 w 58"/>
                <a:gd name="T3" fmla="*/ 44 h 162"/>
                <a:gd name="T4" fmla="*/ 0 w 58"/>
                <a:gd name="T5" fmla="*/ 90 h 162"/>
                <a:gd name="T6" fmla="*/ 12 w 58"/>
                <a:gd name="T7" fmla="*/ 110 h 162"/>
                <a:gd name="T8" fmla="*/ 58 w 58"/>
                <a:gd name="T9" fmla="*/ 162 h 162"/>
                <a:gd name="T10" fmla="*/ 34 w 58"/>
                <a:gd name="T11" fmla="*/ 118 h 162"/>
                <a:gd name="T12" fmla="*/ 6 w 58"/>
                <a:gd name="T13" fmla="*/ 72 h 162"/>
                <a:gd name="T14" fmla="*/ 20 w 58"/>
                <a:gd name="T15" fmla="*/ 54 h 162"/>
                <a:gd name="T16" fmla="*/ 34 w 58"/>
                <a:gd name="T17" fmla="*/ 72 h 162"/>
                <a:gd name="T18" fmla="*/ 54 w 58"/>
                <a:gd name="T19" fmla="*/ 82 h 162"/>
                <a:gd name="T20" fmla="*/ 40 w 58"/>
                <a:gd name="T21" fmla="*/ 52 h 162"/>
                <a:gd name="T22" fmla="*/ 46 w 58"/>
                <a:gd name="T23" fmla="*/ 0 h 162"/>
                <a:gd name="T24" fmla="*/ 34 w 58"/>
                <a:gd name="T25" fmla="*/ 40 h 162"/>
                <a:gd name="T26" fmla="*/ 12 w 58"/>
                <a:gd name="T27" fmla="*/ 24 h 16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58" h="162">
                  <a:moveTo>
                    <a:pt x="12" y="24"/>
                  </a:moveTo>
                  <a:lnTo>
                    <a:pt x="0" y="44"/>
                  </a:lnTo>
                  <a:lnTo>
                    <a:pt x="0" y="90"/>
                  </a:lnTo>
                  <a:lnTo>
                    <a:pt x="12" y="110"/>
                  </a:lnTo>
                  <a:lnTo>
                    <a:pt x="58" y="162"/>
                  </a:lnTo>
                  <a:lnTo>
                    <a:pt x="34" y="118"/>
                  </a:lnTo>
                  <a:lnTo>
                    <a:pt x="6" y="72"/>
                  </a:lnTo>
                  <a:lnTo>
                    <a:pt x="20" y="54"/>
                  </a:lnTo>
                  <a:lnTo>
                    <a:pt x="34" y="72"/>
                  </a:lnTo>
                  <a:lnTo>
                    <a:pt x="54" y="82"/>
                  </a:lnTo>
                  <a:lnTo>
                    <a:pt x="40" y="52"/>
                  </a:lnTo>
                  <a:lnTo>
                    <a:pt x="46" y="0"/>
                  </a:lnTo>
                  <a:lnTo>
                    <a:pt x="34" y="40"/>
                  </a:lnTo>
                  <a:lnTo>
                    <a:pt x="12" y="24"/>
                  </a:lnTo>
                  <a:close/>
                </a:path>
              </a:pathLst>
            </a:custGeom>
            <a:solidFill>
              <a:srgbClr val="7C808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7600" name="Freeform 29"/>
            <p:cNvSpPr>
              <a:spLocks/>
            </p:cNvSpPr>
            <p:nvPr/>
          </p:nvSpPr>
          <p:spPr bwMode="auto">
            <a:xfrm>
              <a:off x="1484" y="2050"/>
              <a:ext cx="78" cy="34"/>
            </a:xfrm>
            <a:custGeom>
              <a:avLst/>
              <a:gdLst>
                <a:gd name="T0" fmla="*/ 0 w 78"/>
                <a:gd name="T1" fmla="*/ 10 h 34"/>
                <a:gd name="T2" fmla="*/ 40 w 78"/>
                <a:gd name="T3" fmla="*/ 0 h 34"/>
                <a:gd name="T4" fmla="*/ 68 w 78"/>
                <a:gd name="T5" fmla="*/ 10 h 34"/>
                <a:gd name="T6" fmla="*/ 78 w 78"/>
                <a:gd name="T7" fmla="*/ 34 h 34"/>
                <a:gd name="T8" fmla="*/ 34 w 78"/>
                <a:gd name="T9" fmla="*/ 14 h 34"/>
                <a:gd name="T10" fmla="*/ 0 w 78"/>
                <a:gd name="T11" fmla="*/ 10 h 3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8" h="34">
                  <a:moveTo>
                    <a:pt x="0" y="10"/>
                  </a:moveTo>
                  <a:lnTo>
                    <a:pt x="40" y="0"/>
                  </a:lnTo>
                  <a:lnTo>
                    <a:pt x="68" y="10"/>
                  </a:lnTo>
                  <a:lnTo>
                    <a:pt x="78" y="34"/>
                  </a:lnTo>
                  <a:lnTo>
                    <a:pt x="34" y="14"/>
                  </a:lnTo>
                  <a:lnTo>
                    <a:pt x="0" y="10"/>
                  </a:lnTo>
                  <a:close/>
                </a:path>
              </a:pathLst>
            </a:custGeom>
            <a:solidFill>
              <a:srgbClr val="B8B8B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7601" name="Freeform 30"/>
            <p:cNvSpPr>
              <a:spLocks/>
            </p:cNvSpPr>
            <p:nvPr/>
          </p:nvSpPr>
          <p:spPr bwMode="auto">
            <a:xfrm>
              <a:off x="1330" y="2070"/>
              <a:ext cx="348" cy="394"/>
            </a:xfrm>
            <a:custGeom>
              <a:avLst/>
              <a:gdLst>
                <a:gd name="T0" fmla="*/ 36 w 348"/>
                <a:gd name="T1" fmla="*/ 28 h 394"/>
                <a:gd name="T2" fmla="*/ 116 w 348"/>
                <a:gd name="T3" fmla="*/ 0 h 394"/>
                <a:gd name="T4" fmla="*/ 136 w 348"/>
                <a:gd name="T5" fmla="*/ 6 h 394"/>
                <a:gd name="T6" fmla="*/ 188 w 348"/>
                <a:gd name="T7" fmla="*/ 28 h 394"/>
                <a:gd name="T8" fmla="*/ 222 w 348"/>
                <a:gd name="T9" fmla="*/ 42 h 394"/>
                <a:gd name="T10" fmla="*/ 160 w 348"/>
                <a:gd name="T11" fmla="*/ 28 h 394"/>
                <a:gd name="T12" fmla="*/ 120 w 348"/>
                <a:gd name="T13" fmla="*/ 24 h 394"/>
                <a:gd name="T14" fmla="*/ 102 w 348"/>
                <a:gd name="T15" fmla="*/ 28 h 394"/>
                <a:gd name="T16" fmla="*/ 108 w 348"/>
                <a:gd name="T17" fmla="*/ 56 h 394"/>
                <a:gd name="T18" fmla="*/ 144 w 348"/>
                <a:gd name="T19" fmla="*/ 76 h 394"/>
                <a:gd name="T20" fmla="*/ 174 w 348"/>
                <a:gd name="T21" fmla="*/ 94 h 394"/>
                <a:gd name="T22" fmla="*/ 240 w 348"/>
                <a:gd name="T23" fmla="*/ 118 h 394"/>
                <a:gd name="T24" fmla="*/ 280 w 348"/>
                <a:gd name="T25" fmla="*/ 152 h 394"/>
                <a:gd name="T26" fmla="*/ 290 w 348"/>
                <a:gd name="T27" fmla="*/ 176 h 394"/>
                <a:gd name="T28" fmla="*/ 318 w 348"/>
                <a:gd name="T29" fmla="*/ 210 h 394"/>
                <a:gd name="T30" fmla="*/ 270 w 348"/>
                <a:gd name="T31" fmla="*/ 186 h 394"/>
                <a:gd name="T32" fmla="*/ 228 w 348"/>
                <a:gd name="T33" fmla="*/ 138 h 394"/>
                <a:gd name="T34" fmla="*/ 202 w 348"/>
                <a:gd name="T35" fmla="*/ 124 h 394"/>
                <a:gd name="T36" fmla="*/ 218 w 348"/>
                <a:gd name="T37" fmla="*/ 144 h 394"/>
                <a:gd name="T38" fmla="*/ 240 w 348"/>
                <a:gd name="T39" fmla="*/ 170 h 394"/>
                <a:gd name="T40" fmla="*/ 202 w 348"/>
                <a:gd name="T41" fmla="*/ 148 h 394"/>
                <a:gd name="T42" fmla="*/ 170 w 348"/>
                <a:gd name="T43" fmla="*/ 124 h 394"/>
                <a:gd name="T44" fmla="*/ 174 w 348"/>
                <a:gd name="T45" fmla="*/ 144 h 394"/>
                <a:gd name="T46" fmla="*/ 216 w 348"/>
                <a:gd name="T47" fmla="*/ 180 h 394"/>
                <a:gd name="T48" fmla="*/ 264 w 348"/>
                <a:gd name="T49" fmla="*/ 228 h 394"/>
                <a:gd name="T50" fmla="*/ 300 w 348"/>
                <a:gd name="T51" fmla="*/ 292 h 394"/>
                <a:gd name="T52" fmla="*/ 318 w 348"/>
                <a:gd name="T53" fmla="*/ 328 h 394"/>
                <a:gd name="T54" fmla="*/ 318 w 348"/>
                <a:gd name="T55" fmla="*/ 300 h 394"/>
                <a:gd name="T56" fmla="*/ 336 w 348"/>
                <a:gd name="T57" fmla="*/ 310 h 394"/>
                <a:gd name="T58" fmla="*/ 348 w 348"/>
                <a:gd name="T59" fmla="*/ 394 h 394"/>
                <a:gd name="T60" fmla="*/ 314 w 348"/>
                <a:gd name="T61" fmla="*/ 392 h 394"/>
                <a:gd name="T62" fmla="*/ 298 w 348"/>
                <a:gd name="T63" fmla="*/ 342 h 394"/>
                <a:gd name="T64" fmla="*/ 266 w 348"/>
                <a:gd name="T65" fmla="*/ 292 h 394"/>
                <a:gd name="T66" fmla="*/ 232 w 348"/>
                <a:gd name="T67" fmla="*/ 248 h 394"/>
                <a:gd name="T68" fmla="*/ 174 w 348"/>
                <a:gd name="T69" fmla="*/ 170 h 394"/>
                <a:gd name="T70" fmla="*/ 192 w 348"/>
                <a:gd name="T71" fmla="*/ 204 h 394"/>
                <a:gd name="T72" fmla="*/ 240 w 348"/>
                <a:gd name="T73" fmla="*/ 272 h 394"/>
                <a:gd name="T74" fmla="*/ 270 w 348"/>
                <a:gd name="T75" fmla="*/ 324 h 394"/>
                <a:gd name="T76" fmla="*/ 288 w 348"/>
                <a:gd name="T77" fmla="*/ 394 h 394"/>
                <a:gd name="T78" fmla="*/ 264 w 348"/>
                <a:gd name="T79" fmla="*/ 394 h 394"/>
                <a:gd name="T80" fmla="*/ 246 w 348"/>
                <a:gd name="T81" fmla="*/ 344 h 394"/>
                <a:gd name="T82" fmla="*/ 228 w 348"/>
                <a:gd name="T83" fmla="*/ 296 h 394"/>
                <a:gd name="T84" fmla="*/ 184 w 348"/>
                <a:gd name="T85" fmla="*/ 266 h 394"/>
                <a:gd name="T86" fmla="*/ 194 w 348"/>
                <a:gd name="T87" fmla="*/ 300 h 394"/>
                <a:gd name="T88" fmla="*/ 242 w 348"/>
                <a:gd name="T89" fmla="*/ 392 h 394"/>
                <a:gd name="T90" fmla="*/ 196 w 348"/>
                <a:gd name="T91" fmla="*/ 392 h 394"/>
                <a:gd name="T92" fmla="*/ 160 w 348"/>
                <a:gd name="T93" fmla="*/ 324 h 394"/>
                <a:gd name="T94" fmla="*/ 144 w 348"/>
                <a:gd name="T95" fmla="*/ 258 h 394"/>
                <a:gd name="T96" fmla="*/ 126 w 348"/>
                <a:gd name="T97" fmla="*/ 194 h 394"/>
                <a:gd name="T98" fmla="*/ 102 w 348"/>
                <a:gd name="T99" fmla="*/ 142 h 394"/>
                <a:gd name="T100" fmla="*/ 48 w 348"/>
                <a:gd name="T101" fmla="*/ 94 h 394"/>
                <a:gd name="T102" fmla="*/ 92 w 348"/>
                <a:gd name="T103" fmla="*/ 110 h 394"/>
                <a:gd name="T104" fmla="*/ 122 w 348"/>
                <a:gd name="T105" fmla="*/ 148 h 394"/>
                <a:gd name="T106" fmla="*/ 146 w 348"/>
                <a:gd name="T107" fmla="*/ 182 h 394"/>
                <a:gd name="T108" fmla="*/ 134 w 348"/>
                <a:gd name="T109" fmla="*/ 144 h 394"/>
                <a:gd name="T110" fmla="*/ 126 w 348"/>
                <a:gd name="T111" fmla="*/ 106 h 394"/>
                <a:gd name="T112" fmla="*/ 68 w 348"/>
                <a:gd name="T113" fmla="*/ 62 h 394"/>
                <a:gd name="T114" fmla="*/ 0 w 348"/>
                <a:gd name="T115" fmla="*/ 38 h 394"/>
                <a:gd name="T116" fmla="*/ 10 w 348"/>
                <a:gd name="T117" fmla="*/ 10 h 394"/>
                <a:gd name="T118" fmla="*/ 20 w 348"/>
                <a:gd name="T119" fmla="*/ 0 h 394"/>
                <a:gd name="T120" fmla="*/ 36 w 348"/>
                <a:gd name="T121" fmla="*/ 28 h 394"/>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348" h="394">
                  <a:moveTo>
                    <a:pt x="36" y="28"/>
                  </a:moveTo>
                  <a:lnTo>
                    <a:pt x="116" y="0"/>
                  </a:lnTo>
                  <a:lnTo>
                    <a:pt x="136" y="6"/>
                  </a:lnTo>
                  <a:lnTo>
                    <a:pt x="188" y="28"/>
                  </a:lnTo>
                  <a:lnTo>
                    <a:pt x="222" y="42"/>
                  </a:lnTo>
                  <a:lnTo>
                    <a:pt x="160" y="28"/>
                  </a:lnTo>
                  <a:lnTo>
                    <a:pt x="120" y="24"/>
                  </a:lnTo>
                  <a:lnTo>
                    <a:pt x="102" y="28"/>
                  </a:lnTo>
                  <a:lnTo>
                    <a:pt x="108" y="56"/>
                  </a:lnTo>
                  <a:lnTo>
                    <a:pt x="144" y="76"/>
                  </a:lnTo>
                  <a:lnTo>
                    <a:pt x="174" y="94"/>
                  </a:lnTo>
                  <a:lnTo>
                    <a:pt x="240" y="118"/>
                  </a:lnTo>
                  <a:lnTo>
                    <a:pt x="280" y="152"/>
                  </a:lnTo>
                  <a:lnTo>
                    <a:pt x="290" y="176"/>
                  </a:lnTo>
                  <a:lnTo>
                    <a:pt x="318" y="210"/>
                  </a:lnTo>
                  <a:lnTo>
                    <a:pt x="270" y="186"/>
                  </a:lnTo>
                  <a:lnTo>
                    <a:pt x="228" y="138"/>
                  </a:lnTo>
                  <a:lnTo>
                    <a:pt x="202" y="124"/>
                  </a:lnTo>
                  <a:lnTo>
                    <a:pt x="218" y="144"/>
                  </a:lnTo>
                  <a:lnTo>
                    <a:pt x="240" y="170"/>
                  </a:lnTo>
                  <a:lnTo>
                    <a:pt x="202" y="148"/>
                  </a:lnTo>
                  <a:lnTo>
                    <a:pt x="170" y="124"/>
                  </a:lnTo>
                  <a:lnTo>
                    <a:pt x="174" y="144"/>
                  </a:lnTo>
                  <a:lnTo>
                    <a:pt x="216" y="180"/>
                  </a:lnTo>
                  <a:lnTo>
                    <a:pt x="264" y="228"/>
                  </a:lnTo>
                  <a:lnTo>
                    <a:pt x="300" y="292"/>
                  </a:lnTo>
                  <a:lnTo>
                    <a:pt x="318" y="328"/>
                  </a:lnTo>
                  <a:lnTo>
                    <a:pt x="318" y="300"/>
                  </a:lnTo>
                  <a:lnTo>
                    <a:pt x="336" y="310"/>
                  </a:lnTo>
                  <a:lnTo>
                    <a:pt x="348" y="394"/>
                  </a:lnTo>
                  <a:lnTo>
                    <a:pt x="314" y="392"/>
                  </a:lnTo>
                  <a:lnTo>
                    <a:pt x="298" y="342"/>
                  </a:lnTo>
                  <a:lnTo>
                    <a:pt x="266" y="292"/>
                  </a:lnTo>
                  <a:lnTo>
                    <a:pt x="232" y="248"/>
                  </a:lnTo>
                  <a:lnTo>
                    <a:pt x="174" y="170"/>
                  </a:lnTo>
                  <a:lnTo>
                    <a:pt x="192" y="204"/>
                  </a:lnTo>
                  <a:lnTo>
                    <a:pt x="240" y="272"/>
                  </a:lnTo>
                  <a:lnTo>
                    <a:pt x="270" y="324"/>
                  </a:lnTo>
                  <a:lnTo>
                    <a:pt x="288" y="394"/>
                  </a:lnTo>
                  <a:lnTo>
                    <a:pt x="264" y="394"/>
                  </a:lnTo>
                  <a:lnTo>
                    <a:pt x="246" y="344"/>
                  </a:lnTo>
                  <a:lnTo>
                    <a:pt x="228" y="296"/>
                  </a:lnTo>
                  <a:lnTo>
                    <a:pt x="184" y="266"/>
                  </a:lnTo>
                  <a:lnTo>
                    <a:pt x="194" y="300"/>
                  </a:lnTo>
                  <a:lnTo>
                    <a:pt x="242" y="392"/>
                  </a:lnTo>
                  <a:lnTo>
                    <a:pt x="196" y="392"/>
                  </a:lnTo>
                  <a:lnTo>
                    <a:pt x="160" y="324"/>
                  </a:lnTo>
                  <a:lnTo>
                    <a:pt x="144" y="258"/>
                  </a:lnTo>
                  <a:lnTo>
                    <a:pt x="126" y="194"/>
                  </a:lnTo>
                  <a:lnTo>
                    <a:pt x="102" y="142"/>
                  </a:lnTo>
                  <a:lnTo>
                    <a:pt x="48" y="94"/>
                  </a:lnTo>
                  <a:lnTo>
                    <a:pt x="92" y="110"/>
                  </a:lnTo>
                  <a:lnTo>
                    <a:pt x="122" y="148"/>
                  </a:lnTo>
                  <a:lnTo>
                    <a:pt x="146" y="182"/>
                  </a:lnTo>
                  <a:lnTo>
                    <a:pt x="134" y="144"/>
                  </a:lnTo>
                  <a:lnTo>
                    <a:pt x="126" y="106"/>
                  </a:lnTo>
                  <a:lnTo>
                    <a:pt x="68" y="62"/>
                  </a:lnTo>
                  <a:lnTo>
                    <a:pt x="0" y="38"/>
                  </a:lnTo>
                  <a:lnTo>
                    <a:pt x="10" y="10"/>
                  </a:lnTo>
                  <a:lnTo>
                    <a:pt x="20" y="0"/>
                  </a:lnTo>
                  <a:lnTo>
                    <a:pt x="36" y="28"/>
                  </a:lnTo>
                  <a:close/>
                </a:path>
              </a:pathLst>
            </a:custGeom>
            <a:solidFill>
              <a:srgbClr val="818C9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7602" name="Freeform 31"/>
            <p:cNvSpPr>
              <a:spLocks/>
            </p:cNvSpPr>
            <p:nvPr/>
          </p:nvSpPr>
          <p:spPr bwMode="auto">
            <a:xfrm>
              <a:off x="1610" y="2232"/>
              <a:ext cx="408" cy="232"/>
            </a:xfrm>
            <a:custGeom>
              <a:avLst/>
              <a:gdLst>
                <a:gd name="T0" fmla="*/ 0 w 408"/>
                <a:gd name="T1" fmla="*/ 0 h 232"/>
                <a:gd name="T2" fmla="*/ 20 w 408"/>
                <a:gd name="T3" fmla="*/ 20 h 232"/>
                <a:gd name="T4" fmla="*/ 104 w 408"/>
                <a:gd name="T5" fmla="*/ 48 h 232"/>
                <a:gd name="T6" fmla="*/ 186 w 408"/>
                <a:gd name="T7" fmla="*/ 58 h 232"/>
                <a:gd name="T8" fmla="*/ 264 w 408"/>
                <a:gd name="T9" fmla="*/ 68 h 232"/>
                <a:gd name="T10" fmla="*/ 306 w 408"/>
                <a:gd name="T11" fmla="*/ 92 h 232"/>
                <a:gd name="T12" fmla="*/ 282 w 408"/>
                <a:gd name="T13" fmla="*/ 66 h 232"/>
                <a:gd name="T14" fmla="*/ 236 w 408"/>
                <a:gd name="T15" fmla="*/ 38 h 232"/>
                <a:gd name="T16" fmla="*/ 128 w 408"/>
                <a:gd name="T17" fmla="*/ 14 h 232"/>
                <a:gd name="T18" fmla="*/ 176 w 408"/>
                <a:gd name="T19" fmla="*/ 10 h 232"/>
                <a:gd name="T20" fmla="*/ 268 w 408"/>
                <a:gd name="T21" fmla="*/ 34 h 232"/>
                <a:gd name="T22" fmla="*/ 296 w 408"/>
                <a:gd name="T23" fmla="*/ 58 h 232"/>
                <a:gd name="T24" fmla="*/ 320 w 408"/>
                <a:gd name="T25" fmla="*/ 72 h 232"/>
                <a:gd name="T26" fmla="*/ 404 w 408"/>
                <a:gd name="T27" fmla="*/ 96 h 232"/>
                <a:gd name="T28" fmla="*/ 404 w 408"/>
                <a:gd name="T29" fmla="*/ 114 h 232"/>
                <a:gd name="T30" fmla="*/ 354 w 408"/>
                <a:gd name="T31" fmla="*/ 96 h 232"/>
                <a:gd name="T32" fmla="*/ 364 w 408"/>
                <a:gd name="T33" fmla="*/ 134 h 232"/>
                <a:gd name="T34" fmla="*/ 392 w 408"/>
                <a:gd name="T35" fmla="*/ 158 h 232"/>
                <a:gd name="T36" fmla="*/ 408 w 408"/>
                <a:gd name="T37" fmla="*/ 232 h 232"/>
                <a:gd name="T38" fmla="*/ 380 w 408"/>
                <a:gd name="T39" fmla="*/ 230 h 232"/>
                <a:gd name="T40" fmla="*/ 358 w 408"/>
                <a:gd name="T41" fmla="*/ 172 h 232"/>
                <a:gd name="T42" fmla="*/ 330 w 408"/>
                <a:gd name="T43" fmla="*/ 134 h 232"/>
                <a:gd name="T44" fmla="*/ 322 w 408"/>
                <a:gd name="T45" fmla="*/ 162 h 232"/>
                <a:gd name="T46" fmla="*/ 336 w 408"/>
                <a:gd name="T47" fmla="*/ 194 h 232"/>
                <a:gd name="T48" fmla="*/ 344 w 408"/>
                <a:gd name="T49" fmla="*/ 220 h 232"/>
                <a:gd name="T50" fmla="*/ 316 w 408"/>
                <a:gd name="T51" fmla="*/ 220 h 232"/>
                <a:gd name="T52" fmla="*/ 308 w 408"/>
                <a:gd name="T53" fmla="*/ 186 h 232"/>
                <a:gd name="T54" fmla="*/ 292 w 408"/>
                <a:gd name="T55" fmla="*/ 134 h 232"/>
                <a:gd name="T56" fmla="*/ 248 w 408"/>
                <a:gd name="T57" fmla="*/ 92 h 232"/>
                <a:gd name="T58" fmla="*/ 196 w 408"/>
                <a:gd name="T59" fmla="*/ 76 h 232"/>
                <a:gd name="T60" fmla="*/ 224 w 408"/>
                <a:gd name="T61" fmla="*/ 96 h 232"/>
                <a:gd name="T62" fmla="*/ 244 w 408"/>
                <a:gd name="T63" fmla="*/ 130 h 232"/>
                <a:gd name="T64" fmla="*/ 210 w 408"/>
                <a:gd name="T65" fmla="*/ 114 h 232"/>
                <a:gd name="T66" fmla="*/ 182 w 408"/>
                <a:gd name="T67" fmla="*/ 80 h 232"/>
                <a:gd name="T68" fmla="*/ 152 w 408"/>
                <a:gd name="T69" fmla="*/ 66 h 232"/>
                <a:gd name="T70" fmla="*/ 164 w 408"/>
                <a:gd name="T71" fmla="*/ 92 h 232"/>
                <a:gd name="T72" fmla="*/ 196 w 408"/>
                <a:gd name="T73" fmla="*/ 148 h 232"/>
                <a:gd name="T74" fmla="*/ 162 w 408"/>
                <a:gd name="T75" fmla="*/ 128 h 232"/>
                <a:gd name="T76" fmla="*/ 100 w 408"/>
                <a:gd name="T77" fmla="*/ 86 h 232"/>
                <a:gd name="T78" fmla="*/ 120 w 408"/>
                <a:gd name="T79" fmla="*/ 68 h 232"/>
                <a:gd name="T80" fmla="*/ 82 w 408"/>
                <a:gd name="T81" fmla="*/ 58 h 232"/>
                <a:gd name="T82" fmla="*/ 28 w 408"/>
                <a:gd name="T83" fmla="*/ 32 h 232"/>
                <a:gd name="T84" fmla="*/ 0 w 408"/>
                <a:gd name="T85" fmla="*/ 0 h 23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408" h="232">
                  <a:moveTo>
                    <a:pt x="0" y="0"/>
                  </a:moveTo>
                  <a:lnTo>
                    <a:pt x="20" y="20"/>
                  </a:lnTo>
                  <a:lnTo>
                    <a:pt x="104" y="48"/>
                  </a:lnTo>
                  <a:lnTo>
                    <a:pt x="186" y="58"/>
                  </a:lnTo>
                  <a:lnTo>
                    <a:pt x="264" y="68"/>
                  </a:lnTo>
                  <a:lnTo>
                    <a:pt x="306" y="92"/>
                  </a:lnTo>
                  <a:lnTo>
                    <a:pt x="282" y="66"/>
                  </a:lnTo>
                  <a:lnTo>
                    <a:pt x="236" y="38"/>
                  </a:lnTo>
                  <a:lnTo>
                    <a:pt x="128" y="14"/>
                  </a:lnTo>
                  <a:lnTo>
                    <a:pt x="176" y="10"/>
                  </a:lnTo>
                  <a:lnTo>
                    <a:pt x="268" y="34"/>
                  </a:lnTo>
                  <a:lnTo>
                    <a:pt x="296" y="58"/>
                  </a:lnTo>
                  <a:lnTo>
                    <a:pt x="320" y="72"/>
                  </a:lnTo>
                  <a:lnTo>
                    <a:pt x="404" y="96"/>
                  </a:lnTo>
                  <a:lnTo>
                    <a:pt x="404" y="114"/>
                  </a:lnTo>
                  <a:lnTo>
                    <a:pt x="354" y="96"/>
                  </a:lnTo>
                  <a:lnTo>
                    <a:pt x="364" y="134"/>
                  </a:lnTo>
                  <a:lnTo>
                    <a:pt x="392" y="158"/>
                  </a:lnTo>
                  <a:lnTo>
                    <a:pt x="408" y="232"/>
                  </a:lnTo>
                  <a:lnTo>
                    <a:pt x="380" y="230"/>
                  </a:lnTo>
                  <a:lnTo>
                    <a:pt x="358" y="172"/>
                  </a:lnTo>
                  <a:lnTo>
                    <a:pt x="330" y="134"/>
                  </a:lnTo>
                  <a:lnTo>
                    <a:pt x="322" y="162"/>
                  </a:lnTo>
                  <a:lnTo>
                    <a:pt x="336" y="194"/>
                  </a:lnTo>
                  <a:lnTo>
                    <a:pt x="344" y="220"/>
                  </a:lnTo>
                  <a:lnTo>
                    <a:pt x="316" y="220"/>
                  </a:lnTo>
                  <a:lnTo>
                    <a:pt x="308" y="186"/>
                  </a:lnTo>
                  <a:lnTo>
                    <a:pt x="292" y="134"/>
                  </a:lnTo>
                  <a:lnTo>
                    <a:pt x="248" y="92"/>
                  </a:lnTo>
                  <a:lnTo>
                    <a:pt x="196" y="76"/>
                  </a:lnTo>
                  <a:lnTo>
                    <a:pt x="224" y="96"/>
                  </a:lnTo>
                  <a:lnTo>
                    <a:pt x="244" y="130"/>
                  </a:lnTo>
                  <a:lnTo>
                    <a:pt x="210" y="114"/>
                  </a:lnTo>
                  <a:lnTo>
                    <a:pt x="182" y="80"/>
                  </a:lnTo>
                  <a:lnTo>
                    <a:pt x="152" y="66"/>
                  </a:lnTo>
                  <a:lnTo>
                    <a:pt x="164" y="92"/>
                  </a:lnTo>
                  <a:lnTo>
                    <a:pt x="196" y="148"/>
                  </a:lnTo>
                  <a:lnTo>
                    <a:pt x="162" y="128"/>
                  </a:lnTo>
                  <a:lnTo>
                    <a:pt x="100" y="86"/>
                  </a:lnTo>
                  <a:lnTo>
                    <a:pt x="120" y="68"/>
                  </a:lnTo>
                  <a:lnTo>
                    <a:pt x="82" y="58"/>
                  </a:lnTo>
                  <a:lnTo>
                    <a:pt x="28" y="32"/>
                  </a:lnTo>
                  <a:lnTo>
                    <a:pt x="0" y="0"/>
                  </a:lnTo>
                  <a:close/>
                </a:path>
              </a:pathLst>
            </a:custGeom>
            <a:solidFill>
              <a:srgbClr val="7C808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7603" name="Freeform 32"/>
            <p:cNvSpPr>
              <a:spLocks/>
            </p:cNvSpPr>
            <p:nvPr/>
          </p:nvSpPr>
          <p:spPr bwMode="auto">
            <a:xfrm>
              <a:off x="1614" y="2198"/>
              <a:ext cx="44" cy="28"/>
            </a:xfrm>
            <a:custGeom>
              <a:avLst/>
              <a:gdLst>
                <a:gd name="T0" fmla="*/ 0 w 44"/>
                <a:gd name="T1" fmla="*/ 0 h 28"/>
                <a:gd name="T2" fmla="*/ 34 w 44"/>
                <a:gd name="T3" fmla="*/ 6 h 28"/>
                <a:gd name="T4" fmla="*/ 44 w 44"/>
                <a:gd name="T5" fmla="*/ 28 h 28"/>
                <a:gd name="T6" fmla="*/ 16 w 44"/>
                <a:gd name="T7" fmla="*/ 20 h 28"/>
                <a:gd name="T8" fmla="*/ 0 w 44"/>
                <a:gd name="T9" fmla="*/ 0 h 2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4" h="28">
                  <a:moveTo>
                    <a:pt x="0" y="0"/>
                  </a:moveTo>
                  <a:lnTo>
                    <a:pt x="34" y="6"/>
                  </a:lnTo>
                  <a:lnTo>
                    <a:pt x="44" y="28"/>
                  </a:lnTo>
                  <a:lnTo>
                    <a:pt x="16" y="20"/>
                  </a:lnTo>
                  <a:lnTo>
                    <a:pt x="0" y="0"/>
                  </a:lnTo>
                  <a:close/>
                </a:path>
              </a:pathLst>
            </a:custGeom>
            <a:solidFill>
              <a:srgbClr val="7C808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7604" name="Freeform 33"/>
            <p:cNvSpPr>
              <a:spLocks/>
            </p:cNvSpPr>
            <p:nvPr/>
          </p:nvSpPr>
          <p:spPr bwMode="auto">
            <a:xfrm>
              <a:off x="1686" y="2218"/>
              <a:ext cx="72" cy="52"/>
            </a:xfrm>
            <a:custGeom>
              <a:avLst/>
              <a:gdLst>
                <a:gd name="T0" fmla="*/ 0 w 72"/>
                <a:gd name="T1" fmla="*/ 0 h 52"/>
                <a:gd name="T2" fmla="*/ 28 w 72"/>
                <a:gd name="T3" fmla="*/ 8 h 52"/>
                <a:gd name="T4" fmla="*/ 52 w 72"/>
                <a:gd name="T5" fmla="*/ 34 h 52"/>
                <a:gd name="T6" fmla="*/ 72 w 72"/>
                <a:gd name="T7" fmla="*/ 52 h 52"/>
                <a:gd name="T8" fmla="*/ 30 w 72"/>
                <a:gd name="T9" fmla="*/ 48 h 52"/>
                <a:gd name="T10" fmla="*/ 14 w 72"/>
                <a:gd name="T11" fmla="*/ 32 h 52"/>
                <a:gd name="T12" fmla="*/ 0 w 72"/>
                <a:gd name="T13" fmla="*/ 0 h 5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72" h="52">
                  <a:moveTo>
                    <a:pt x="0" y="0"/>
                  </a:moveTo>
                  <a:lnTo>
                    <a:pt x="28" y="8"/>
                  </a:lnTo>
                  <a:lnTo>
                    <a:pt x="52" y="34"/>
                  </a:lnTo>
                  <a:lnTo>
                    <a:pt x="72" y="52"/>
                  </a:lnTo>
                  <a:lnTo>
                    <a:pt x="30" y="48"/>
                  </a:lnTo>
                  <a:lnTo>
                    <a:pt x="14" y="32"/>
                  </a:lnTo>
                  <a:lnTo>
                    <a:pt x="0" y="0"/>
                  </a:lnTo>
                  <a:close/>
                </a:path>
              </a:pathLst>
            </a:custGeom>
            <a:solidFill>
              <a:srgbClr val="7C808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7605" name="Freeform 34"/>
            <p:cNvSpPr>
              <a:spLocks/>
            </p:cNvSpPr>
            <p:nvPr/>
          </p:nvSpPr>
          <p:spPr bwMode="auto">
            <a:xfrm>
              <a:off x="1466" y="2100"/>
              <a:ext cx="244" cy="104"/>
            </a:xfrm>
            <a:custGeom>
              <a:avLst/>
              <a:gdLst>
                <a:gd name="T0" fmla="*/ 34 w 244"/>
                <a:gd name="T1" fmla="*/ 18 h 104"/>
                <a:gd name="T2" fmla="*/ 148 w 244"/>
                <a:gd name="T3" fmla="*/ 26 h 104"/>
                <a:gd name="T4" fmla="*/ 206 w 244"/>
                <a:gd name="T5" fmla="*/ 26 h 104"/>
                <a:gd name="T6" fmla="*/ 226 w 244"/>
                <a:gd name="T7" fmla="*/ 50 h 104"/>
                <a:gd name="T8" fmla="*/ 196 w 244"/>
                <a:gd name="T9" fmla="*/ 42 h 104"/>
                <a:gd name="T10" fmla="*/ 128 w 244"/>
                <a:gd name="T11" fmla="*/ 22 h 104"/>
                <a:gd name="T12" fmla="*/ 148 w 244"/>
                <a:gd name="T13" fmla="*/ 36 h 104"/>
                <a:gd name="T14" fmla="*/ 176 w 244"/>
                <a:gd name="T15" fmla="*/ 56 h 104"/>
                <a:gd name="T16" fmla="*/ 158 w 244"/>
                <a:gd name="T17" fmla="*/ 64 h 104"/>
                <a:gd name="T18" fmla="*/ 128 w 244"/>
                <a:gd name="T19" fmla="*/ 36 h 104"/>
                <a:gd name="T20" fmla="*/ 92 w 244"/>
                <a:gd name="T21" fmla="*/ 36 h 104"/>
                <a:gd name="T22" fmla="*/ 110 w 244"/>
                <a:gd name="T23" fmla="*/ 50 h 104"/>
                <a:gd name="T24" fmla="*/ 162 w 244"/>
                <a:gd name="T25" fmla="*/ 74 h 104"/>
                <a:gd name="T26" fmla="*/ 206 w 244"/>
                <a:gd name="T27" fmla="*/ 84 h 104"/>
                <a:gd name="T28" fmla="*/ 244 w 244"/>
                <a:gd name="T29" fmla="*/ 104 h 104"/>
                <a:gd name="T30" fmla="*/ 188 w 244"/>
                <a:gd name="T31" fmla="*/ 94 h 104"/>
                <a:gd name="T32" fmla="*/ 128 w 244"/>
                <a:gd name="T33" fmla="*/ 80 h 104"/>
                <a:gd name="T34" fmla="*/ 92 w 244"/>
                <a:gd name="T35" fmla="*/ 50 h 104"/>
                <a:gd name="T36" fmla="*/ 62 w 244"/>
                <a:gd name="T37" fmla="*/ 26 h 104"/>
                <a:gd name="T38" fmla="*/ 8 w 244"/>
                <a:gd name="T39" fmla="*/ 18 h 104"/>
                <a:gd name="T40" fmla="*/ 0 w 244"/>
                <a:gd name="T41" fmla="*/ 0 h 104"/>
                <a:gd name="T42" fmla="*/ 24 w 244"/>
                <a:gd name="T43" fmla="*/ 0 h 104"/>
                <a:gd name="T44" fmla="*/ 34 w 244"/>
                <a:gd name="T45" fmla="*/ 18 h 10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44" h="104">
                  <a:moveTo>
                    <a:pt x="34" y="18"/>
                  </a:moveTo>
                  <a:lnTo>
                    <a:pt x="148" y="26"/>
                  </a:lnTo>
                  <a:lnTo>
                    <a:pt x="206" y="26"/>
                  </a:lnTo>
                  <a:lnTo>
                    <a:pt x="226" y="50"/>
                  </a:lnTo>
                  <a:lnTo>
                    <a:pt x="196" y="42"/>
                  </a:lnTo>
                  <a:lnTo>
                    <a:pt x="128" y="22"/>
                  </a:lnTo>
                  <a:lnTo>
                    <a:pt x="148" y="36"/>
                  </a:lnTo>
                  <a:lnTo>
                    <a:pt x="176" y="56"/>
                  </a:lnTo>
                  <a:lnTo>
                    <a:pt x="158" y="64"/>
                  </a:lnTo>
                  <a:lnTo>
                    <a:pt x="128" y="36"/>
                  </a:lnTo>
                  <a:lnTo>
                    <a:pt x="92" y="36"/>
                  </a:lnTo>
                  <a:lnTo>
                    <a:pt x="110" y="50"/>
                  </a:lnTo>
                  <a:lnTo>
                    <a:pt x="162" y="74"/>
                  </a:lnTo>
                  <a:lnTo>
                    <a:pt x="206" y="84"/>
                  </a:lnTo>
                  <a:lnTo>
                    <a:pt x="244" y="104"/>
                  </a:lnTo>
                  <a:lnTo>
                    <a:pt x="188" y="94"/>
                  </a:lnTo>
                  <a:lnTo>
                    <a:pt x="128" y="80"/>
                  </a:lnTo>
                  <a:lnTo>
                    <a:pt x="92" y="50"/>
                  </a:lnTo>
                  <a:lnTo>
                    <a:pt x="62" y="26"/>
                  </a:lnTo>
                  <a:lnTo>
                    <a:pt x="8" y="18"/>
                  </a:lnTo>
                  <a:lnTo>
                    <a:pt x="0" y="0"/>
                  </a:lnTo>
                  <a:lnTo>
                    <a:pt x="24" y="0"/>
                  </a:lnTo>
                  <a:lnTo>
                    <a:pt x="34" y="18"/>
                  </a:lnTo>
                  <a:close/>
                </a:path>
              </a:pathLst>
            </a:custGeom>
            <a:solidFill>
              <a:srgbClr val="7C808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7606" name="Freeform 35"/>
            <p:cNvSpPr>
              <a:spLocks/>
            </p:cNvSpPr>
            <p:nvPr/>
          </p:nvSpPr>
          <p:spPr bwMode="auto">
            <a:xfrm>
              <a:off x="1744" y="2164"/>
              <a:ext cx="274" cy="120"/>
            </a:xfrm>
            <a:custGeom>
              <a:avLst/>
              <a:gdLst>
                <a:gd name="T0" fmla="*/ 0 w 274"/>
                <a:gd name="T1" fmla="*/ 0 h 120"/>
                <a:gd name="T2" fmla="*/ 52 w 274"/>
                <a:gd name="T3" fmla="*/ 0 h 120"/>
                <a:gd name="T4" fmla="*/ 114 w 274"/>
                <a:gd name="T5" fmla="*/ 10 h 120"/>
                <a:gd name="T6" fmla="*/ 168 w 274"/>
                <a:gd name="T7" fmla="*/ 40 h 120"/>
                <a:gd name="T8" fmla="*/ 274 w 274"/>
                <a:gd name="T9" fmla="*/ 78 h 120"/>
                <a:gd name="T10" fmla="*/ 274 w 274"/>
                <a:gd name="T11" fmla="*/ 114 h 120"/>
                <a:gd name="T12" fmla="*/ 244 w 274"/>
                <a:gd name="T13" fmla="*/ 106 h 120"/>
                <a:gd name="T14" fmla="*/ 210 w 274"/>
                <a:gd name="T15" fmla="*/ 88 h 120"/>
                <a:gd name="T16" fmla="*/ 250 w 274"/>
                <a:gd name="T17" fmla="*/ 120 h 120"/>
                <a:gd name="T18" fmla="*/ 178 w 274"/>
                <a:gd name="T19" fmla="*/ 114 h 120"/>
                <a:gd name="T20" fmla="*/ 138 w 274"/>
                <a:gd name="T21" fmla="*/ 82 h 120"/>
                <a:gd name="T22" fmla="*/ 186 w 274"/>
                <a:gd name="T23" fmla="*/ 82 h 120"/>
                <a:gd name="T24" fmla="*/ 152 w 274"/>
                <a:gd name="T25" fmla="*/ 54 h 120"/>
                <a:gd name="T26" fmla="*/ 82 w 274"/>
                <a:gd name="T27" fmla="*/ 20 h 120"/>
                <a:gd name="T28" fmla="*/ 28 w 274"/>
                <a:gd name="T29" fmla="*/ 20 h 120"/>
                <a:gd name="T30" fmla="*/ 28 w 274"/>
                <a:gd name="T31" fmla="*/ 20 h 120"/>
                <a:gd name="T32" fmla="*/ 14 w 274"/>
                <a:gd name="T33" fmla="*/ 10 h 120"/>
                <a:gd name="T34" fmla="*/ 6 w 274"/>
                <a:gd name="T35" fmla="*/ 2 h 120"/>
                <a:gd name="T36" fmla="*/ 0 w 274"/>
                <a:gd name="T37" fmla="*/ 0 h 120"/>
                <a:gd name="T38" fmla="*/ 0 w 274"/>
                <a:gd name="T39" fmla="*/ 0 h 12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274" h="120">
                  <a:moveTo>
                    <a:pt x="0" y="0"/>
                  </a:moveTo>
                  <a:lnTo>
                    <a:pt x="52" y="0"/>
                  </a:lnTo>
                  <a:lnTo>
                    <a:pt x="114" y="10"/>
                  </a:lnTo>
                  <a:lnTo>
                    <a:pt x="168" y="40"/>
                  </a:lnTo>
                  <a:lnTo>
                    <a:pt x="274" y="78"/>
                  </a:lnTo>
                  <a:lnTo>
                    <a:pt x="274" y="114"/>
                  </a:lnTo>
                  <a:lnTo>
                    <a:pt x="244" y="106"/>
                  </a:lnTo>
                  <a:lnTo>
                    <a:pt x="210" y="88"/>
                  </a:lnTo>
                  <a:lnTo>
                    <a:pt x="250" y="120"/>
                  </a:lnTo>
                  <a:lnTo>
                    <a:pt x="178" y="114"/>
                  </a:lnTo>
                  <a:lnTo>
                    <a:pt x="138" y="82"/>
                  </a:lnTo>
                  <a:lnTo>
                    <a:pt x="186" y="82"/>
                  </a:lnTo>
                  <a:lnTo>
                    <a:pt x="152" y="54"/>
                  </a:lnTo>
                  <a:lnTo>
                    <a:pt x="82" y="20"/>
                  </a:lnTo>
                  <a:lnTo>
                    <a:pt x="28" y="20"/>
                  </a:lnTo>
                  <a:lnTo>
                    <a:pt x="14" y="10"/>
                  </a:lnTo>
                  <a:lnTo>
                    <a:pt x="6" y="2"/>
                  </a:lnTo>
                  <a:lnTo>
                    <a:pt x="0" y="0"/>
                  </a:lnTo>
                  <a:close/>
                </a:path>
              </a:pathLst>
            </a:custGeom>
            <a:solidFill>
              <a:srgbClr val="7C808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7607" name="Freeform 36"/>
            <p:cNvSpPr>
              <a:spLocks/>
            </p:cNvSpPr>
            <p:nvPr/>
          </p:nvSpPr>
          <p:spPr bwMode="auto">
            <a:xfrm>
              <a:off x="1652" y="2178"/>
              <a:ext cx="140" cy="48"/>
            </a:xfrm>
            <a:custGeom>
              <a:avLst/>
              <a:gdLst>
                <a:gd name="T0" fmla="*/ 30 w 140"/>
                <a:gd name="T1" fmla="*/ 2 h 48"/>
                <a:gd name="T2" fmla="*/ 78 w 140"/>
                <a:gd name="T3" fmla="*/ 12 h 48"/>
                <a:gd name="T4" fmla="*/ 140 w 140"/>
                <a:gd name="T5" fmla="*/ 48 h 48"/>
                <a:gd name="T6" fmla="*/ 96 w 140"/>
                <a:gd name="T7" fmla="*/ 36 h 48"/>
                <a:gd name="T8" fmla="*/ 50 w 140"/>
                <a:gd name="T9" fmla="*/ 26 h 48"/>
                <a:gd name="T10" fmla="*/ 0 w 140"/>
                <a:gd name="T11" fmla="*/ 10 h 48"/>
                <a:gd name="T12" fmla="*/ 0 w 140"/>
                <a:gd name="T13" fmla="*/ 10 h 48"/>
                <a:gd name="T14" fmla="*/ 14 w 140"/>
                <a:gd name="T15" fmla="*/ 4 h 48"/>
                <a:gd name="T16" fmla="*/ 24 w 140"/>
                <a:gd name="T17" fmla="*/ 0 h 48"/>
                <a:gd name="T18" fmla="*/ 28 w 140"/>
                <a:gd name="T19" fmla="*/ 0 h 48"/>
                <a:gd name="T20" fmla="*/ 30 w 140"/>
                <a:gd name="T21" fmla="*/ 2 h 48"/>
                <a:gd name="T22" fmla="*/ 30 w 140"/>
                <a:gd name="T23" fmla="*/ 2 h 4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40" h="48">
                  <a:moveTo>
                    <a:pt x="30" y="2"/>
                  </a:moveTo>
                  <a:lnTo>
                    <a:pt x="78" y="12"/>
                  </a:lnTo>
                  <a:lnTo>
                    <a:pt x="140" y="48"/>
                  </a:lnTo>
                  <a:lnTo>
                    <a:pt x="96" y="36"/>
                  </a:lnTo>
                  <a:lnTo>
                    <a:pt x="50" y="26"/>
                  </a:lnTo>
                  <a:lnTo>
                    <a:pt x="0" y="10"/>
                  </a:lnTo>
                  <a:lnTo>
                    <a:pt x="14" y="4"/>
                  </a:lnTo>
                  <a:lnTo>
                    <a:pt x="24" y="0"/>
                  </a:lnTo>
                  <a:lnTo>
                    <a:pt x="28" y="0"/>
                  </a:lnTo>
                  <a:lnTo>
                    <a:pt x="30" y="2"/>
                  </a:lnTo>
                  <a:close/>
                </a:path>
              </a:pathLst>
            </a:custGeom>
            <a:solidFill>
              <a:srgbClr val="DBDA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7608" name="Freeform 37"/>
            <p:cNvSpPr>
              <a:spLocks/>
            </p:cNvSpPr>
            <p:nvPr/>
          </p:nvSpPr>
          <p:spPr bwMode="auto">
            <a:xfrm>
              <a:off x="1724" y="2228"/>
              <a:ext cx="30" cy="18"/>
            </a:xfrm>
            <a:custGeom>
              <a:avLst/>
              <a:gdLst>
                <a:gd name="T0" fmla="*/ 0 w 30"/>
                <a:gd name="T1" fmla="*/ 0 h 18"/>
                <a:gd name="T2" fmla="*/ 30 w 30"/>
                <a:gd name="T3" fmla="*/ 8 h 18"/>
                <a:gd name="T4" fmla="*/ 14 w 30"/>
                <a:gd name="T5" fmla="*/ 18 h 18"/>
                <a:gd name="T6" fmla="*/ 0 w 30"/>
                <a:gd name="T7" fmla="*/ 0 h 1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0" h="18">
                  <a:moveTo>
                    <a:pt x="0" y="0"/>
                  </a:moveTo>
                  <a:lnTo>
                    <a:pt x="30" y="8"/>
                  </a:lnTo>
                  <a:lnTo>
                    <a:pt x="14" y="18"/>
                  </a:lnTo>
                  <a:lnTo>
                    <a:pt x="0" y="0"/>
                  </a:lnTo>
                  <a:close/>
                </a:path>
              </a:pathLst>
            </a:custGeom>
            <a:solidFill>
              <a:srgbClr val="DBDA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7609" name="Freeform 38"/>
            <p:cNvSpPr>
              <a:spLocks/>
            </p:cNvSpPr>
            <p:nvPr/>
          </p:nvSpPr>
          <p:spPr bwMode="auto">
            <a:xfrm>
              <a:off x="1608" y="2458"/>
              <a:ext cx="34" cy="30"/>
            </a:xfrm>
            <a:custGeom>
              <a:avLst/>
              <a:gdLst>
                <a:gd name="T0" fmla="*/ 14 w 34"/>
                <a:gd name="T1" fmla="*/ 18 h 30"/>
                <a:gd name="T2" fmla="*/ 26 w 34"/>
                <a:gd name="T3" fmla="*/ 30 h 30"/>
                <a:gd name="T4" fmla="*/ 34 w 34"/>
                <a:gd name="T5" fmla="*/ 16 h 30"/>
                <a:gd name="T6" fmla="*/ 0 w 34"/>
                <a:gd name="T7" fmla="*/ 0 h 30"/>
                <a:gd name="T8" fmla="*/ 0 w 34"/>
                <a:gd name="T9" fmla="*/ 0 h 30"/>
                <a:gd name="T10" fmla="*/ 6 w 34"/>
                <a:gd name="T11" fmla="*/ 10 h 30"/>
                <a:gd name="T12" fmla="*/ 10 w 34"/>
                <a:gd name="T13" fmla="*/ 16 h 30"/>
                <a:gd name="T14" fmla="*/ 14 w 34"/>
                <a:gd name="T15" fmla="*/ 18 h 30"/>
                <a:gd name="T16" fmla="*/ 14 w 34"/>
                <a:gd name="T17" fmla="*/ 18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34" h="30">
                  <a:moveTo>
                    <a:pt x="14" y="18"/>
                  </a:moveTo>
                  <a:lnTo>
                    <a:pt x="26" y="30"/>
                  </a:lnTo>
                  <a:lnTo>
                    <a:pt x="34" y="16"/>
                  </a:lnTo>
                  <a:lnTo>
                    <a:pt x="0" y="0"/>
                  </a:lnTo>
                  <a:lnTo>
                    <a:pt x="6" y="10"/>
                  </a:lnTo>
                  <a:lnTo>
                    <a:pt x="10" y="16"/>
                  </a:lnTo>
                  <a:lnTo>
                    <a:pt x="14" y="18"/>
                  </a:lnTo>
                  <a:close/>
                </a:path>
              </a:pathLst>
            </a:custGeom>
            <a:solidFill>
              <a:srgbClr val="DBDA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7610" name="Freeform 39"/>
            <p:cNvSpPr>
              <a:spLocks/>
            </p:cNvSpPr>
            <p:nvPr/>
          </p:nvSpPr>
          <p:spPr bwMode="auto">
            <a:xfrm>
              <a:off x="1286" y="2002"/>
              <a:ext cx="180" cy="172"/>
            </a:xfrm>
            <a:custGeom>
              <a:avLst/>
              <a:gdLst>
                <a:gd name="T0" fmla="*/ 80 w 180"/>
                <a:gd name="T1" fmla="*/ 10 h 172"/>
                <a:gd name="T2" fmla="*/ 0 w 180"/>
                <a:gd name="T3" fmla="*/ 98 h 172"/>
                <a:gd name="T4" fmla="*/ 40 w 180"/>
                <a:gd name="T5" fmla="*/ 106 h 172"/>
                <a:gd name="T6" fmla="*/ 68 w 180"/>
                <a:gd name="T7" fmla="*/ 112 h 172"/>
                <a:gd name="T8" fmla="*/ 142 w 180"/>
                <a:gd name="T9" fmla="*/ 144 h 172"/>
                <a:gd name="T10" fmla="*/ 180 w 180"/>
                <a:gd name="T11" fmla="*/ 172 h 172"/>
                <a:gd name="T12" fmla="*/ 122 w 180"/>
                <a:gd name="T13" fmla="*/ 124 h 172"/>
                <a:gd name="T14" fmla="*/ 98 w 180"/>
                <a:gd name="T15" fmla="*/ 102 h 172"/>
                <a:gd name="T16" fmla="*/ 116 w 180"/>
                <a:gd name="T17" fmla="*/ 98 h 172"/>
                <a:gd name="T18" fmla="*/ 78 w 180"/>
                <a:gd name="T19" fmla="*/ 92 h 172"/>
                <a:gd name="T20" fmla="*/ 54 w 180"/>
                <a:gd name="T21" fmla="*/ 68 h 172"/>
                <a:gd name="T22" fmla="*/ 64 w 180"/>
                <a:gd name="T23" fmla="*/ 48 h 172"/>
                <a:gd name="T24" fmla="*/ 102 w 180"/>
                <a:gd name="T25" fmla="*/ 0 h 172"/>
                <a:gd name="T26" fmla="*/ 80 w 180"/>
                <a:gd name="T27" fmla="*/ 10 h 17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80" h="172">
                  <a:moveTo>
                    <a:pt x="80" y="10"/>
                  </a:moveTo>
                  <a:lnTo>
                    <a:pt x="0" y="98"/>
                  </a:lnTo>
                  <a:lnTo>
                    <a:pt x="40" y="106"/>
                  </a:lnTo>
                  <a:lnTo>
                    <a:pt x="68" y="112"/>
                  </a:lnTo>
                  <a:lnTo>
                    <a:pt x="142" y="144"/>
                  </a:lnTo>
                  <a:lnTo>
                    <a:pt x="180" y="172"/>
                  </a:lnTo>
                  <a:lnTo>
                    <a:pt x="122" y="124"/>
                  </a:lnTo>
                  <a:lnTo>
                    <a:pt x="98" y="102"/>
                  </a:lnTo>
                  <a:lnTo>
                    <a:pt x="116" y="98"/>
                  </a:lnTo>
                  <a:lnTo>
                    <a:pt x="78" y="92"/>
                  </a:lnTo>
                  <a:lnTo>
                    <a:pt x="54" y="68"/>
                  </a:lnTo>
                  <a:lnTo>
                    <a:pt x="64" y="48"/>
                  </a:lnTo>
                  <a:lnTo>
                    <a:pt x="102" y="0"/>
                  </a:lnTo>
                  <a:lnTo>
                    <a:pt x="80" y="10"/>
                  </a:lnTo>
                  <a:close/>
                </a:path>
              </a:pathLst>
            </a:custGeom>
            <a:solidFill>
              <a:srgbClr val="FFFAE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7611" name="Freeform 40"/>
            <p:cNvSpPr>
              <a:spLocks/>
            </p:cNvSpPr>
            <p:nvPr/>
          </p:nvSpPr>
          <p:spPr bwMode="auto">
            <a:xfrm>
              <a:off x="1596" y="1890"/>
              <a:ext cx="18" cy="36"/>
            </a:xfrm>
            <a:custGeom>
              <a:avLst/>
              <a:gdLst>
                <a:gd name="T0" fmla="*/ 4 w 18"/>
                <a:gd name="T1" fmla="*/ 10 h 36"/>
                <a:gd name="T2" fmla="*/ 0 w 18"/>
                <a:gd name="T3" fmla="*/ 36 h 36"/>
                <a:gd name="T4" fmla="*/ 18 w 18"/>
                <a:gd name="T5" fmla="*/ 0 h 36"/>
                <a:gd name="T6" fmla="*/ 4 w 18"/>
                <a:gd name="T7" fmla="*/ 10 h 3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8" h="36">
                  <a:moveTo>
                    <a:pt x="4" y="10"/>
                  </a:moveTo>
                  <a:lnTo>
                    <a:pt x="0" y="36"/>
                  </a:lnTo>
                  <a:lnTo>
                    <a:pt x="18" y="0"/>
                  </a:lnTo>
                  <a:lnTo>
                    <a:pt x="4" y="10"/>
                  </a:lnTo>
                  <a:close/>
                </a:path>
              </a:pathLst>
            </a:custGeom>
            <a:solidFill>
              <a:srgbClr val="FFFAE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7612" name="Freeform 41"/>
            <p:cNvSpPr>
              <a:spLocks/>
            </p:cNvSpPr>
            <p:nvPr/>
          </p:nvSpPr>
          <p:spPr bwMode="auto">
            <a:xfrm>
              <a:off x="1428" y="2184"/>
              <a:ext cx="134" cy="162"/>
            </a:xfrm>
            <a:custGeom>
              <a:avLst/>
              <a:gdLst>
                <a:gd name="T0" fmla="*/ 0 w 134"/>
                <a:gd name="T1" fmla="*/ 0 h 162"/>
                <a:gd name="T2" fmla="*/ 32 w 134"/>
                <a:gd name="T3" fmla="*/ 20 h 162"/>
                <a:gd name="T4" fmla="*/ 82 w 134"/>
                <a:gd name="T5" fmla="*/ 68 h 162"/>
                <a:gd name="T6" fmla="*/ 120 w 134"/>
                <a:gd name="T7" fmla="*/ 134 h 162"/>
                <a:gd name="T8" fmla="*/ 134 w 134"/>
                <a:gd name="T9" fmla="*/ 162 h 162"/>
                <a:gd name="T10" fmla="*/ 94 w 134"/>
                <a:gd name="T11" fmla="*/ 106 h 162"/>
                <a:gd name="T12" fmla="*/ 56 w 134"/>
                <a:gd name="T13" fmla="*/ 76 h 162"/>
                <a:gd name="T14" fmla="*/ 32 w 134"/>
                <a:gd name="T15" fmla="*/ 42 h 162"/>
                <a:gd name="T16" fmla="*/ 0 w 134"/>
                <a:gd name="T17" fmla="*/ 0 h 16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34" h="162">
                  <a:moveTo>
                    <a:pt x="0" y="0"/>
                  </a:moveTo>
                  <a:lnTo>
                    <a:pt x="32" y="20"/>
                  </a:lnTo>
                  <a:lnTo>
                    <a:pt x="82" y="68"/>
                  </a:lnTo>
                  <a:lnTo>
                    <a:pt x="120" y="134"/>
                  </a:lnTo>
                  <a:lnTo>
                    <a:pt x="134" y="162"/>
                  </a:lnTo>
                  <a:lnTo>
                    <a:pt x="94" y="106"/>
                  </a:lnTo>
                  <a:lnTo>
                    <a:pt x="56" y="76"/>
                  </a:lnTo>
                  <a:lnTo>
                    <a:pt x="32" y="42"/>
                  </a:lnTo>
                  <a:lnTo>
                    <a:pt x="0" y="0"/>
                  </a:lnTo>
                  <a:close/>
                </a:path>
              </a:pathLst>
            </a:custGeom>
            <a:solidFill>
              <a:srgbClr val="FFFAE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7613" name="Freeform 42"/>
            <p:cNvSpPr>
              <a:spLocks/>
            </p:cNvSpPr>
            <p:nvPr/>
          </p:nvSpPr>
          <p:spPr bwMode="auto">
            <a:xfrm>
              <a:off x="1504" y="2236"/>
              <a:ext cx="110" cy="102"/>
            </a:xfrm>
            <a:custGeom>
              <a:avLst/>
              <a:gdLst>
                <a:gd name="T0" fmla="*/ 58 w 110"/>
                <a:gd name="T1" fmla="*/ 34 h 102"/>
                <a:gd name="T2" fmla="*/ 86 w 110"/>
                <a:gd name="T3" fmla="*/ 54 h 102"/>
                <a:gd name="T4" fmla="*/ 110 w 110"/>
                <a:gd name="T5" fmla="*/ 102 h 102"/>
                <a:gd name="T6" fmla="*/ 76 w 110"/>
                <a:gd name="T7" fmla="*/ 68 h 102"/>
                <a:gd name="T8" fmla="*/ 0 w 110"/>
                <a:gd name="T9" fmla="*/ 0 h 102"/>
                <a:gd name="T10" fmla="*/ 58 w 110"/>
                <a:gd name="T11" fmla="*/ 34 h 10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10" h="102">
                  <a:moveTo>
                    <a:pt x="58" y="34"/>
                  </a:moveTo>
                  <a:lnTo>
                    <a:pt x="86" y="54"/>
                  </a:lnTo>
                  <a:lnTo>
                    <a:pt x="110" y="102"/>
                  </a:lnTo>
                  <a:lnTo>
                    <a:pt x="76" y="68"/>
                  </a:lnTo>
                  <a:lnTo>
                    <a:pt x="0" y="0"/>
                  </a:lnTo>
                  <a:lnTo>
                    <a:pt x="58" y="34"/>
                  </a:lnTo>
                  <a:close/>
                </a:path>
              </a:pathLst>
            </a:custGeom>
            <a:solidFill>
              <a:srgbClr val="FFFAE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7614" name="Freeform 43"/>
            <p:cNvSpPr>
              <a:spLocks/>
            </p:cNvSpPr>
            <p:nvPr/>
          </p:nvSpPr>
          <p:spPr bwMode="auto">
            <a:xfrm>
              <a:off x="1634" y="2476"/>
              <a:ext cx="82" cy="44"/>
            </a:xfrm>
            <a:custGeom>
              <a:avLst/>
              <a:gdLst>
                <a:gd name="T0" fmla="*/ 0 w 82"/>
                <a:gd name="T1" fmla="*/ 0 h 44"/>
                <a:gd name="T2" fmla="*/ 26 w 82"/>
                <a:gd name="T3" fmla="*/ 18 h 44"/>
                <a:gd name="T4" fmla="*/ 54 w 82"/>
                <a:gd name="T5" fmla="*/ 34 h 44"/>
                <a:gd name="T6" fmla="*/ 82 w 82"/>
                <a:gd name="T7" fmla="*/ 44 h 44"/>
                <a:gd name="T8" fmla="*/ 30 w 82"/>
                <a:gd name="T9" fmla="*/ 44 h 44"/>
                <a:gd name="T10" fmla="*/ 4 w 82"/>
                <a:gd name="T11" fmla="*/ 18 h 44"/>
                <a:gd name="T12" fmla="*/ 4 w 82"/>
                <a:gd name="T13" fmla="*/ 18 h 44"/>
                <a:gd name="T14" fmla="*/ 2 w 82"/>
                <a:gd name="T15" fmla="*/ 10 h 44"/>
                <a:gd name="T16" fmla="*/ 0 w 82"/>
                <a:gd name="T17" fmla="*/ 4 h 44"/>
                <a:gd name="T18" fmla="*/ 0 w 82"/>
                <a:gd name="T19" fmla="*/ 0 h 44"/>
                <a:gd name="T20" fmla="*/ 0 w 82"/>
                <a:gd name="T21" fmla="*/ 0 h 4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2" h="44">
                  <a:moveTo>
                    <a:pt x="0" y="0"/>
                  </a:moveTo>
                  <a:lnTo>
                    <a:pt x="26" y="18"/>
                  </a:lnTo>
                  <a:lnTo>
                    <a:pt x="54" y="34"/>
                  </a:lnTo>
                  <a:lnTo>
                    <a:pt x="82" y="44"/>
                  </a:lnTo>
                  <a:lnTo>
                    <a:pt x="30" y="44"/>
                  </a:lnTo>
                  <a:lnTo>
                    <a:pt x="4" y="18"/>
                  </a:lnTo>
                  <a:lnTo>
                    <a:pt x="2" y="10"/>
                  </a:lnTo>
                  <a:lnTo>
                    <a:pt x="0" y="4"/>
                  </a:lnTo>
                  <a:lnTo>
                    <a:pt x="0" y="0"/>
                  </a:lnTo>
                  <a:close/>
                </a:path>
              </a:pathLst>
            </a:custGeom>
            <a:solidFill>
              <a:srgbClr val="7C808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7615" name="Freeform 44"/>
            <p:cNvSpPr>
              <a:spLocks/>
            </p:cNvSpPr>
            <p:nvPr/>
          </p:nvSpPr>
          <p:spPr bwMode="auto">
            <a:xfrm>
              <a:off x="1950" y="2016"/>
              <a:ext cx="68" cy="50"/>
            </a:xfrm>
            <a:custGeom>
              <a:avLst/>
              <a:gdLst>
                <a:gd name="T0" fmla="*/ 0 w 68"/>
                <a:gd name="T1" fmla="*/ 0 h 50"/>
                <a:gd name="T2" fmla="*/ 64 w 68"/>
                <a:gd name="T3" fmla="*/ 26 h 50"/>
                <a:gd name="T4" fmla="*/ 68 w 68"/>
                <a:gd name="T5" fmla="*/ 50 h 50"/>
                <a:gd name="T6" fmla="*/ 38 w 68"/>
                <a:gd name="T7" fmla="*/ 30 h 50"/>
                <a:gd name="T8" fmla="*/ 0 w 68"/>
                <a:gd name="T9" fmla="*/ 0 h 5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8" h="50">
                  <a:moveTo>
                    <a:pt x="0" y="0"/>
                  </a:moveTo>
                  <a:lnTo>
                    <a:pt x="64" y="26"/>
                  </a:lnTo>
                  <a:lnTo>
                    <a:pt x="68" y="50"/>
                  </a:lnTo>
                  <a:lnTo>
                    <a:pt x="38" y="30"/>
                  </a:lnTo>
                  <a:lnTo>
                    <a:pt x="0" y="0"/>
                  </a:lnTo>
                  <a:close/>
                </a:path>
              </a:pathLst>
            </a:custGeom>
            <a:solidFill>
              <a:srgbClr val="818C9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7616" name="Freeform 45"/>
            <p:cNvSpPr>
              <a:spLocks/>
            </p:cNvSpPr>
            <p:nvPr/>
          </p:nvSpPr>
          <p:spPr bwMode="auto">
            <a:xfrm>
              <a:off x="1834" y="2002"/>
              <a:ext cx="184" cy="150"/>
            </a:xfrm>
            <a:custGeom>
              <a:avLst/>
              <a:gdLst>
                <a:gd name="T0" fmla="*/ 68 w 184"/>
                <a:gd name="T1" fmla="*/ 14 h 150"/>
                <a:gd name="T2" fmla="*/ 106 w 184"/>
                <a:gd name="T3" fmla="*/ 48 h 150"/>
                <a:gd name="T4" fmla="*/ 184 w 184"/>
                <a:gd name="T5" fmla="*/ 78 h 150"/>
                <a:gd name="T6" fmla="*/ 180 w 184"/>
                <a:gd name="T7" fmla="*/ 110 h 150"/>
                <a:gd name="T8" fmla="*/ 136 w 184"/>
                <a:gd name="T9" fmla="*/ 88 h 150"/>
                <a:gd name="T10" fmla="*/ 84 w 184"/>
                <a:gd name="T11" fmla="*/ 62 h 150"/>
                <a:gd name="T12" fmla="*/ 106 w 184"/>
                <a:gd name="T13" fmla="*/ 96 h 150"/>
                <a:gd name="T14" fmla="*/ 174 w 184"/>
                <a:gd name="T15" fmla="*/ 126 h 150"/>
                <a:gd name="T16" fmla="*/ 184 w 184"/>
                <a:gd name="T17" fmla="*/ 150 h 150"/>
                <a:gd name="T18" fmla="*/ 146 w 184"/>
                <a:gd name="T19" fmla="*/ 134 h 150"/>
                <a:gd name="T20" fmla="*/ 92 w 184"/>
                <a:gd name="T21" fmla="*/ 124 h 150"/>
                <a:gd name="T22" fmla="*/ 36 w 184"/>
                <a:gd name="T23" fmla="*/ 98 h 150"/>
                <a:gd name="T24" fmla="*/ 20 w 184"/>
                <a:gd name="T25" fmla="*/ 72 h 150"/>
                <a:gd name="T26" fmla="*/ 54 w 184"/>
                <a:gd name="T27" fmla="*/ 92 h 150"/>
                <a:gd name="T28" fmla="*/ 82 w 184"/>
                <a:gd name="T29" fmla="*/ 102 h 150"/>
                <a:gd name="T30" fmla="*/ 64 w 184"/>
                <a:gd name="T31" fmla="*/ 68 h 150"/>
                <a:gd name="T32" fmla="*/ 30 w 184"/>
                <a:gd name="T33" fmla="*/ 52 h 150"/>
                <a:gd name="T34" fmla="*/ 10 w 184"/>
                <a:gd name="T35" fmla="*/ 30 h 150"/>
                <a:gd name="T36" fmla="*/ 0 w 184"/>
                <a:gd name="T37" fmla="*/ 2 h 150"/>
                <a:gd name="T38" fmla="*/ 34 w 184"/>
                <a:gd name="T39" fmla="*/ 34 h 150"/>
                <a:gd name="T40" fmla="*/ 62 w 184"/>
                <a:gd name="T41" fmla="*/ 40 h 150"/>
                <a:gd name="T42" fmla="*/ 36 w 184"/>
                <a:gd name="T43" fmla="*/ 0 h 150"/>
                <a:gd name="T44" fmla="*/ 82 w 184"/>
                <a:gd name="T45" fmla="*/ 30 h 150"/>
                <a:gd name="T46" fmla="*/ 68 w 184"/>
                <a:gd name="T47" fmla="*/ 14 h 15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84" h="150">
                  <a:moveTo>
                    <a:pt x="68" y="14"/>
                  </a:moveTo>
                  <a:lnTo>
                    <a:pt x="106" y="48"/>
                  </a:lnTo>
                  <a:lnTo>
                    <a:pt x="184" y="78"/>
                  </a:lnTo>
                  <a:lnTo>
                    <a:pt x="180" y="110"/>
                  </a:lnTo>
                  <a:lnTo>
                    <a:pt x="136" y="88"/>
                  </a:lnTo>
                  <a:lnTo>
                    <a:pt x="84" y="62"/>
                  </a:lnTo>
                  <a:lnTo>
                    <a:pt x="106" y="96"/>
                  </a:lnTo>
                  <a:lnTo>
                    <a:pt x="174" y="126"/>
                  </a:lnTo>
                  <a:lnTo>
                    <a:pt x="184" y="150"/>
                  </a:lnTo>
                  <a:lnTo>
                    <a:pt x="146" y="134"/>
                  </a:lnTo>
                  <a:lnTo>
                    <a:pt x="92" y="124"/>
                  </a:lnTo>
                  <a:lnTo>
                    <a:pt x="36" y="98"/>
                  </a:lnTo>
                  <a:lnTo>
                    <a:pt x="20" y="72"/>
                  </a:lnTo>
                  <a:lnTo>
                    <a:pt x="54" y="92"/>
                  </a:lnTo>
                  <a:lnTo>
                    <a:pt x="82" y="102"/>
                  </a:lnTo>
                  <a:lnTo>
                    <a:pt x="64" y="68"/>
                  </a:lnTo>
                  <a:lnTo>
                    <a:pt x="30" y="52"/>
                  </a:lnTo>
                  <a:lnTo>
                    <a:pt x="10" y="30"/>
                  </a:lnTo>
                  <a:lnTo>
                    <a:pt x="0" y="2"/>
                  </a:lnTo>
                  <a:lnTo>
                    <a:pt x="34" y="34"/>
                  </a:lnTo>
                  <a:lnTo>
                    <a:pt x="62" y="40"/>
                  </a:lnTo>
                  <a:lnTo>
                    <a:pt x="36" y="0"/>
                  </a:lnTo>
                  <a:lnTo>
                    <a:pt x="82" y="30"/>
                  </a:lnTo>
                  <a:lnTo>
                    <a:pt x="68" y="14"/>
                  </a:lnTo>
                  <a:close/>
                </a:path>
              </a:pathLst>
            </a:custGeom>
            <a:solidFill>
              <a:srgbClr val="818C9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7617" name="Freeform 46"/>
            <p:cNvSpPr>
              <a:spLocks/>
            </p:cNvSpPr>
            <p:nvPr/>
          </p:nvSpPr>
          <p:spPr bwMode="auto">
            <a:xfrm>
              <a:off x="1702" y="2066"/>
              <a:ext cx="312" cy="124"/>
            </a:xfrm>
            <a:custGeom>
              <a:avLst/>
              <a:gdLst>
                <a:gd name="T0" fmla="*/ 96 w 312"/>
                <a:gd name="T1" fmla="*/ 28 h 124"/>
                <a:gd name="T2" fmla="*/ 134 w 312"/>
                <a:gd name="T3" fmla="*/ 48 h 124"/>
                <a:gd name="T4" fmla="*/ 182 w 312"/>
                <a:gd name="T5" fmla="*/ 72 h 124"/>
                <a:gd name="T6" fmla="*/ 310 w 312"/>
                <a:gd name="T7" fmla="*/ 100 h 124"/>
                <a:gd name="T8" fmla="*/ 312 w 312"/>
                <a:gd name="T9" fmla="*/ 124 h 124"/>
                <a:gd name="T10" fmla="*/ 272 w 312"/>
                <a:gd name="T11" fmla="*/ 104 h 124"/>
                <a:gd name="T12" fmla="*/ 162 w 312"/>
                <a:gd name="T13" fmla="*/ 80 h 124"/>
                <a:gd name="T14" fmla="*/ 100 w 312"/>
                <a:gd name="T15" fmla="*/ 66 h 124"/>
                <a:gd name="T16" fmla="*/ 36 w 312"/>
                <a:gd name="T17" fmla="*/ 66 h 124"/>
                <a:gd name="T18" fmla="*/ 0 w 312"/>
                <a:gd name="T19" fmla="*/ 38 h 124"/>
                <a:gd name="T20" fmla="*/ 32 w 312"/>
                <a:gd name="T21" fmla="*/ 48 h 124"/>
                <a:gd name="T22" fmla="*/ 60 w 312"/>
                <a:gd name="T23" fmla="*/ 56 h 124"/>
                <a:gd name="T24" fmla="*/ 100 w 312"/>
                <a:gd name="T25" fmla="*/ 56 h 124"/>
                <a:gd name="T26" fmla="*/ 70 w 312"/>
                <a:gd name="T27" fmla="*/ 42 h 124"/>
                <a:gd name="T28" fmla="*/ 62 w 312"/>
                <a:gd name="T29" fmla="*/ 0 h 124"/>
                <a:gd name="T30" fmla="*/ 96 w 312"/>
                <a:gd name="T31" fmla="*/ 28 h 12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312" h="124">
                  <a:moveTo>
                    <a:pt x="96" y="28"/>
                  </a:moveTo>
                  <a:lnTo>
                    <a:pt x="134" y="48"/>
                  </a:lnTo>
                  <a:lnTo>
                    <a:pt x="182" y="72"/>
                  </a:lnTo>
                  <a:lnTo>
                    <a:pt x="310" y="100"/>
                  </a:lnTo>
                  <a:lnTo>
                    <a:pt x="312" y="124"/>
                  </a:lnTo>
                  <a:lnTo>
                    <a:pt x="272" y="104"/>
                  </a:lnTo>
                  <a:lnTo>
                    <a:pt x="162" y="80"/>
                  </a:lnTo>
                  <a:lnTo>
                    <a:pt x="100" y="66"/>
                  </a:lnTo>
                  <a:lnTo>
                    <a:pt x="36" y="66"/>
                  </a:lnTo>
                  <a:lnTo>
                    <a:pt x="0" y="38"/>
                  </a:lnTo>
                  <a:lnTo>
                    <a:pt x="32" y="48"/>
                  </a:lnTo>
                  <a:lnTo>
                    <a:pt x="60" y="56"/>
                  </a:lnTo>
                  <a:lnTo>
                    <a:pt x="100" y="56"/>
                  </a:lnTo>
                  <a:lnTo>
                    <a:pt x="70" y="42"/>
                  </a:lnTo>
                  <a:lnTo>
                    <a:pt x="62" y="0"/>
                  </a:lnTo>
                  <a:lnTo>
                    <a:pt x="96" y="28"/>
                  </a:lnTo>
                  <a:close/>
                </a:path>
              </a:pathLst>
            </a:custGeom>
            <a:solidFill>
              <a:srgbClr val="818C9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7618" name="Freeform 47"/>
            <p:cNvSpPr>
              <a:spLocks/>
            </p:cNvSpPr>
            <p:nvPr/>
          </p:nvSpPr>
          <p:spPr bwMode="auto">
            <a:xfrm>
              <a:off x="1748" y="2222"/>
              <a:ext cx="270" cy="242"/>
            </a:xfrm>
            <a:custGeom>
              <a:avLst/>
              <a:gdLst>
                <a:gd name="T0" fmla="*/ 50 w 270"/>
                <a:gd name="T1" fmla="*/ 0 h 242"/>
                <a:gd name="T2" fmla="*/ 136 w 270"/>
                <a:gd name="T3" fmla="*/ 28 h 242"/>
                <a:gd name="T4" fmla="*/ 178 w 270"/>
                <a:gd name="T5" fmla="*/ 62 h 242"/>
                <a:gd name="T6" fmla="*/ 202 w 270"/>
                <a:gd name="T7" fmla="*/ 72 h 242"/>
                <a:gd name="T8" fmla="*/ 270 w 270"/>
                <a:gd name="T9" fmla="*/ 92 h 242"/>
                <a:gd name="T10" fmla="*/ 270 w 270"/>
                <a:gd name="T11" fmla="*/ 120 h 242"/>
                <a:gd name="T12" fmla="*/ 226 w 270"/>
                <a:gd name="T13" fmla="*/ 100 h 242"/>
                <a:gd name="T14" fmla="*/ 192 w 270"/>
                <a:gd name="T15" fmla="*/ 96 h 242"/>
                <a:gd name="T16" fmla="*/ 230 w 270"/>
                <a:gd name="T17" fmla="*/ 138 h 242"/>
                <a:gd name="T18" fmla="*/ 270 w 270"/>
                <a:gd name="T19" fmla="*/ 178 h 242"/>
                <a:gd name="T20" fmla="*/ 270 w 270"/>
                <a:gd name="T21" fmla="*/ 242 h 242"/>
                <a:gd name="T22" fmla="*/ 254 w 270"/>
                <a:gd name="T23" fmla="*/ 230 h 242"/>
                <a:gd name="T24" fmla="*/ 230 w 270"/>
                <a:gd name="T25" fmla="*/ 182 h 242"/>
                <a:gd name="T26" fmla="*/ 206 w 270"/>
                <a:gd name="T27" fmla="*/ 128 h 242"/>
                <a:gd name="T28" fmla="*/ 160 w 270"/>
                <a:gd name="T29" fmla="*/ 62 h 242"/>
                <a:gd name="T30" fmla="*/ 62 w 270"/>
                <a:gd name="T31" fmla="*/ 28 h 242"/>
                <a:gd name="T32" fmla="*/ 0 w 270"/>
                <a:gd name="T33" fmla="*/ 24 h 242"/>
                <a:gd name="T34" fmla="*/ 0 w 270"/>
                <a:gd name="T35" fmla="*/ 24 h 242"/>
                <a:gd name="T36" fmla="*/ 26 w 270"/>
                <a:gd name="T37" fmla="*/ 14 h 242"/>
                <a:gd name="T38" fmla="*/ 42 w 270"/>
                <a:gd name="T39" fmla="*/ 6 h 242"/>
                <a:gd name="T40" fmla="*/ 50 w 270"/>
                <a:gd name="T41" fmla="*/ 0 h 242"/>
                <a:gd name="T42" fmla="*/ 50 w 270"/>
                <a:gd name="T43" fmla="*/ 0 h 24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70" h="242">
                  <a:moveTo>
                    <a:pt x="50" y="0"/>
                  </a:moveTo>
                  <a:lnTo>
                    <a:pt x="136" y="28"/>
                  </a:lnTo>
                  <a:lnTo>
                    <a:pt x="178" y="62"/>
                  </a:lnTo>
                  <a:lnTo>
                    <a:pt x="202" y="72"/>
                  </a:lnTo>
                  <a:lnTo>
                    <a:pt x="270" y="92"/>
                  </a:lnTo>
                  <a:lnTo>
                    <a:pt x="270" y="120"/>
                  </a:lnTo>
                  <a:lnTo>
                    <a:pt x="226" y="100"/>
                  </a:lnTo>
                  <a:lnTo>
                    <a:pt x="192" y="96"/>
                  </a:lnTo>
                  <a:lnTo>
                    <a:pt x="230" y="138"/>
                  </a:lnTo>
                  <a:lnTo>
                    <a:pt x="270" y="178"/>
                  </a:lnTo>
                  <a:lnTo>
                    <a:pt x="270" y="242"/>
                  </a:lnTo>
                  <a:lnTo>
                    <a:pt x="254" y="230"/>
                  </a:lnTo>
                  <a:lnTo>
                    <a:pt x="230" y="182"/>
                  </a:lnTo>
                  <a:lnTo>
                    <a:pt x="206" y="128"/>
                  </a:lnTo>
                  <a:lnTo>
                    <a:pt x="160" y="62"/>
                  </a:lnTo>
                  <a:lnTo>
                    <a:pt x="62" y="28"/>
                  </a:lnTo>
                  <a:lnTo>
                    <a:pt x="0" y="24"/>
                  </a:lnTo>
                  <a:lnTo>
                    <a:pt x="26" y="14"/>
                  </a:lnTo>
                  <a:lnTo>
                    <a:pt x="42" y="6"/>
                  </a:lnTo>
                  <a:lnTo>
                    <a:pt x="50" y="0"/>
                  </a:lnTo>
                  <a:close/>
                </a:path>
              </a:pathLst>
            </a:custGeom>
            <a:solidFill>
              <a:srgbClr val="818C9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7619" name="Freeform 48"/>
            <p:cNvSpPr>
              <a:spLocks/>
            </p:cNvSpPr>
            <p:nvPr/>
          </p:nvSpPr>
          <p:spPr bwMode="auto">
            <a:xfrm>
              <a:off x="1820" y="2170"/>
              <a:ext cx="194" cy="86"/>
            </a:xfrm>
            <a:custGeom>
              <a:avLst/>
              <a:gdLst>
                <a:gd name="T0" fmla="*/ 58 w 194"/>
                <a:gd name="T1" fmla="*/ 10 h 86"/>
                <a:gd name="T2" fmla="*/ 116 w 194"/>
                <a:gd name="T3" fmla="*/ 34 h 86"/>
                <a:gd name="T4" fmla="*/ 170 w 194"/>
                <a:gd name="T5" fmla="*/ 66 h 86"/>
                <a:gd name="T6" fmla="*/ 194 w 194"/>
                <a:gd name="T7" fmla="*/ 80 h 86"/>
                <a:gd name="T8" fmla="*/ 154 w 194"/>
                <a:gd name="T9" fmla="*/ 86 h 86"/>
                <a:gd name="T10" fmla="*/ 122 w 194"/>
                <a:gd name="T11" fmla="*/ 62 h 86"/>
                <a:gd name="T12" fmla="*/ 0 w 194"/>
                <a:gd name="T13" fmla="*/ 0 h 86"/>
                <a:gd name="T14" fmla="*/ 58 w 194"/>
                <a:gd name="T15" fmla="*/ 10 h 8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94" h="86">
                  <a:moveTo>
                    <a:pt x="58" y="10"/>
                  </a:moveTo>
                  <a:lnTo>
                    <a:pt x="116" y="34"/>
                  </a:lnTo>
                  <a:lnTo>
                    <a:pt x="170" y="66"/>
                  </a:lnTo>
                  <a:lnTo>
                    <a:pt x="194" y="80"/>
                  </a:lnTo>
                  <a:lnTo>
                    <a:pt x="154" y="86"/>
                  </a:lnTo>
                  <a:lnTo>
                    <a:pt x="122" y="62"/>
                  </a:lnTo>
                  <a:lnTo>
                    <a:pt x="0" y="0"/>
                  </a:lnTo>
                  <a:lnTo>
                    <a:pt x="58" y="10"/>
                  </a:lnTo>
                  <a:close/>
                </a:path>
              </a:pathLst>
            </a:custGeom>
            <a:solidFill>
              <a:srgbClr val="818C9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7620" name="Freeform 49"/>
            <p:cNvSpPr>
              <a:spLocks/>
            </p:cNvSpPr>
            <p:nvPr/>
          </p:nvSpPr>
          <p:spPr bwMode="auto">
            <a:xfrm>
              <a:off x="1536" y="1900"/>
              <a:ext cx="364" cy="242"/>
            </a:xfrm>
            <a:custGeom>
              <a:avLst/>
              <a:gdLst>
                <a:gd name="T0" fmla="*/ 30 w 364"/>
                <a:gd name="T1" fmla="*/ 124 h 242"/>
                <a:gd name="T2" fmla="*/ 62 w 364"/>
                <a:gd name="T3" fmla="*/ 114 h 242"/>
                <a:gd name="T4" fmla="*/ 98 w 364"/>
                <a:gd name="T5" fmla="*/ 150 h 242"/>
                <a:gd name="T6" fmla="*/ 224 w 364"/>
                <a:gd name="T7" fmla="*/ 222 h 242"/>
                <a:gd name="T8" fmla="*/ 304 w 364"/>
                <a:gd name="T9" fmla="*/ 238 h 242"/>
                <a:gd name="T10" fmla="*/ 364 w 364"/>
                <a:gd name="T11" fmla="*/ 242 h 242"/>
                <a:gd name="T12" fmla="*/ 268 w 364"/>
                <a:gd name="T13" fmla="*/ 198 h 242"/>
                <a:gd name="T14" fmla="*/ 176 w 364"/>
                <a:gd name="T15" fmla="*/ 106 h 242"/>
                <a:gd name="T16" fmla="*/ 176 w 364"/>
                <a:gd name="T17" fmla="*/ 70 h 242"/>
                <a:gd name="T18" fmla="*/ 152 w 364"/>
                <a:gd name="T19" fmla="*/ 0 h 242"/>
                <a:gd name="T20" fmla="*/ 144 w 364"/>
                <a:gd name="T21" fmla="*/ 34 h 242"/>
                <a:gd name="T22" fmla="*/ 146 w 364"/>
                <a:gd name="T23" fmla="*/ 108 h 242"/>
                <a:gd name="T24" fmla="*/ 120 w 364"/>
                <a:gd name="T25" fmla="*/ 80 h 242"/>
                <a:gd name="T26" fmla="*/ 122 w 364"/>
                <a:gd name="T27" fmla="*/ 108 h 242"/>
                <a:gd name="T28" fmla="*/ 200 w 364"/>
                <a:gd name="T29" fmla="*/ 176 h 242"/>
                <a:gd name="T30" fmla="*/ 232 w 364"/>
                <a:gd name="T31" fmla="*/ 208 h 242"/>
                <a:gd name="T32" fmla="*/ 130 w 364"/>
                <a:gd name="T33" fmla="*/ 144 h 242"/>
                <a:gd name="T34" fmla="*/ 106 w 364"/>
                <a:gd name="T35" fmla="*/ 90 h 242"/>
                <a:gd name="T36" fmla="*/ 88 w 364"/>
                <a:gd name="T37" fmla="*/ 32 h 242"/>
                <a:gd name="T38" fmla="*/ 76 w 364"/>
                <a:gd name="T39" fmla="*/ 60 h 242"/>
                <a:gd name="T40" fmla="*/ 62 w 364"/>
                <a:gd name="T41" fmla="*/ 82 h 242"/>
                <a:gd name="T42" fmla="*/ 28 w 364"/>
                <a:gd name="T43" fmla="*/ 96 h 242"/>
                <a:gd name="T44" fmla="*/ 0 w 364"/>
                <a:gd name="T45" fmla="*/ 130 h 242"/>
                <a:gd name="T46" fmla="*/ 30 w 364"/>
                <a:gd name="T47" fmla="*/ 124 h 24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364" h="242">
                  <a:moveTo>
                    <a:pt x="30" y="124"/>
                  </a:moveTo>
                  <a:lnTo>
                    <a:pt x="62" y="114"/>
                  </a:lnTo>
                  <a:lnTo>
                    <a:pt x="98" y="150"/>
                  </a:lnTo>
                  <a:lnTo>
                    <a:pt x="224" y="222"/>
                  </a:lnTo>
                  <a:lnTo>
                    <a:pt x="304" y="238"/>
                  </a:lnTo>
                  <a:lnTo>
                    <a:pt x="364" y="242"/>
                  </a:lnTo>
                  <a:lnTo>
                    <a:pt x="268" y="198"/>
                  </a:lnTo>
                  <a:lnTo>
                    <a:pt x="176" y="106"/>
                  </a:lnTo>
                  <a:lnTo>
                    <a:pt x="176" y="70"/>
                  </a:lnTo>
                  <a:lnTo>
                    <a:pt x="152" y="0"/>
                  </a:lnTo>
                  <a:lnTo>
                    <a:pt x="144" y="34"/>
                  </a:lnTo>
                  <a:lnTo>
                    <a:pt x="146" y="108"/>
                  </a:lnTo>
                  <a:lnTo>
                    <a:pt x="120" y="80"/>
                  </a:lnTo>
                  <a:lnTo>
                    <a:pt x="122" y="108"/>
                  </a:lnTo>
                  <a:lnTo>
                    <a:pt x="200" y="176"/>
                  </a:lnTo>
                  <a:lnTo>
                    <a:pt x="232" y="208"/>
                  </a:lnTo>
                  <a:lnTo>
                    <a:pt x="130" y="144"/>
                  </a:lnTo>
                  <a:lnTo>
                    <a:pt x="106" y="90"/>
                  </a:lnTo>
                  <a:lnTo>
                    <a:pt x="88" y="32"/>
                  </a:lnTo>
                  <a:lnTo>
                    <a:pt x="76" y="60"/>
                  </a:lnTo>
                  <a:lnTo>
                    <a:pt x="62" y="82"/>
                  </a:lnTo>
                  <a:lnTo>
                    <a:pt x="28" y="96"/>
                  </a:lnTo>
                  <a:lnTo>
                    <a:pt x="0" y="130"/>
                  </a:lnTo>
                  <a:lnTo>
                    <a:pt x="30" y="124"/>
                  </a:lnTo>
                  <a:close/>
                </a:path>
              </a:pathLst>
            </a:custGeom>
            <a:solidFill>
              <a:srgbClr val="B8B8B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7621" name="Freeform 50"/>
            <p:cNvSpPr>
              <a:spLocks/>
            </p:cNvSpPr>
            <p:nvPr/>
          </p:nvSpPr>
          <p:spPr bwMode="auto">
            <a:xfrm>
              <a:off x="1252" y="2154"/>
              <a:ext cx="298" cy="362"/>
            </a:xfrm>
            <a:custGeom>
              <a:avLst/>
              <a:gdLst>
                <a:gd name="T0" fmla="*/ 2 w 298"/>
                <a:gd name="T1" fmla="*/ 46 h 362"/>
                <a:gd name="T2" fmla="*/ 46 w 298"/>
                <a:gd name="T3" fmla="*/ 0 h 362"/>
                <a:gd name="T4" fmla="*/ 80 w 298"/>
                <a:gd name="T5" fmla="*/ 0 h 362"/>
                <a:gd name="T6" fmla="*/ 114 w 298"/>
                <a:gd name="T7" fmla="*/ 38 h 362"/>
                <a:gd name="T8" fmla="*/ 166 w 298"/>
                <a:gd name="T9" fmla="*/ 78 h 362"/>
                <a:gd name="T10" fmla="*/ 242 w 298"/>
                <a:gd name="T11" fmla="*/ 104 h 362"/>
                <a:gd name="T12" fmla="*/ 296 w 298"/>
                <a:gd name="T13" fmla="*/ 128 h 362"/>
                <a:gd name="T14" fmla="*/ 298 w 298"/>
                <a:gd name="T15" fmla="*/ 362 h 362"/>
                <a:gd name="T16" fmla="*/ 0 w 298"/>
                <a:gd name="T17" fmla="*/ 360 h 362"/>
                <a:gd name="T18" fmla="*/ 2 w 298"/>
                <a:gd name="T19" fmla="*/ 46 h 36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98" h="362">
                  <a:moveTo>
                    <a:pt x="2" y="46"/>
                  </a:moveTo>
                  <a:lnTo>
                    <a:pt x="46" y="0"/>
                  </a:lnTo>
                  <a:lnTo>
                    <a:pt x="80" y="0"/>
                  </a:lnTo>
                  <a:lnTo>
                    <a:pt x="114" y="38"/>
                  </a:lnTo>
                  <a:lnTo>
                    <a:pt x="166" y="78"/>
                  </a:lnTo>
                  <a:lnTo>
                    <a:pt x="242" y="104"/>
                  </a:lnTo>
                  <a:lnTo>
                    <a:pt x="296" y="128"/>
                  </a:lnTo>
                  <a:lnTo>
                    <a:pt x="298" y="362"/>
                  </a:lnTo>
                  <a:lnTo>
                    <a:pt x="0" y="360"/>
                  </a:lnTo>
                  <a:lnTo>
                    <a:pt x="2" y="46"/>
                  </a:lnTo>
                  <a:close/>
                </a:path>
              </a:pathLst>
            </a:custGeom>
            <a:solidFill>
              <a:srgbClr val="293D4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7622" name="Freeform 51"/>
            <p:cNvSpPr>
              <a:spLocks/>
            </p:cNvSpPr>
            <p:nvPr/>
          </p:nvSpPr>
          <p:spPr bwMode="auto">
            <a:xfrm>
              <a:off x="1254" y="2146"/>
              <a:ext cx="276" cy="148"/>
            </a:xfrm>
            <a:custGeom>
              <a:avLst/>
              <a:gdLst>
                <a:gd name="T0" fmla="*/ 0 w 276"/>
                <a:gd name="T1" fmla="*/ 8 h 148"/>
                <a:gd name="T2" fmla="*/ 44 w 276"/>
                <a:gd name="T3" fmla="*/ 0 h 148"/>
                <a:gd name="T4" fmla="*/ 100 w 276"/>
                <a:gd name="T5" fmla="*/ 14 h 148"/>
                <a:gd name="T6" fmla="*/ 140 w 276"/>
                <a:gd name="T7" fmla="*/ 76 h 148"/>
                <a:gd name="T8" fmla="*/ 214 w 276"/>
                <a:gd name="T9" fmla="*/ 102 h 148"/>
                <a:gd name="T10" fmla="*/ 204 w 276"/>
                <a:gd name="T11" fmla="*/ 80 h 148"/>
                <a:gd name="T12" fmla="*/ 222 w 276"/>
                <a:gd name="T13" fmla="*/ 90 h 148"/>
                <a:gd name="T14" fmla="*/ 276 w 276"/>
                <a:gd name="T15" fmla="*/ 136 h 148"/>
                <a:gd name="T16" fmla="*/ 240 w 276"/>
                <a:gd name="T17" fmla="*/ 148 h 148"/>
                <a:gd name="T18" fmla="*/ 196 w 276"/>
                <a:gd name="T19" fmla="*/ 130 h 148"/>
                <a:gd name="T20" fmla="*/ 126 w 276"/>
                <a:gd name="T21" fmla="*/ 94 h 148"/>
                <a:gd name="T22" fmla="*/ 58 w 276"/>
                <a:gd name="T23" fmla="*/ 54 h 148"/>
                <a:gd name="T24" fmla="*/ 0 w 276"/>
                <a:gd name="T25" fmla="*/ 62 h 148"/>
                <a:gd name="T26" fmla="*/ 0 w 276"/>
                <a:gd name="T27" fmla="*/ 8 h 14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76" h="148">
                  <a:moveTo>
                    <a:pt x="0" y="8"/>
                  </a:moveTo>
                  <a:lnTo>
                    <a:pt x="44" y="0"/>
                  </a:lnTo>
                  <a:lnTo>
                    <a:pt x="100" y="14"/>
                  </a:lnTo>
                  <a:lnTo>
                    <a:pt x="140" y="76"/>
                  </a:lnTo>
                  <a:lnTo>
                    <a:pt x="214" y="102"/>
                  </a:lnTo>
                  <a:lnTo>
                    <a:pt x="204" y="80"/>
                  </a:lnTo>
                  <a:lnTo>
                    <a:pt x="222" y="90"/>
                  </a:lnTo>
                  <a:lnTo>
                    <a:pt x="276" y="136"/>
                  </a:lnTo>
                  <a:lnTo>
                    <a:pt x="240" y="148"/>
                  </a:lnTo>
                  <a:lnTo>
                    <a:pt x="196" y="130"/>
                  </a:lnTo>
                  <a:lnTo>
                    <a:pt x="126" y="94"/>
                  </a:lnTo>
                  <a:lnTo>
                    <a:pt x="58" y="54"/>
                  </a:lnTo>
                  <a:lnTo>
                    <a:pt x="0" y="62"/>
                  </a:lnTo>
                  <a:lnTo>
                    <a:pt x="0" y="8"/>
                  </a:lnTo>
                  <a:close/>
                </a:path>
              </a:pathLst>
            </a:custGeom>
            <a:solidFill>
              <a:srgbClr val="003B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7623" name="Freeform 52"/>
            <p:cNvSpPr>
              <a:spLocks/>
            </p:cNvSpPr>
            <p:nvPr/>
          </p:nvSpPr>
          <p:spPr bwMode="auto">
            <a:xfrm>
              <a:off x="1254" y="2228"/>
              <a:ext cx="276" cy="80"/>
            </a:xfrm>
            <a:custGeom>
              <a:avLst/>
              <a:gdLst>
                <a:gd name="T0" fmla="*/ 0 w 276"/>
                <a:gd name="T1" fmla="*/ 0 h 80"/>
                <a:gd name="T2" fmla="*/ 76 w 276"/>
                <a:gd name="T3" fmla="*/ 8 h 80"/>
                <a:gd name="T4" fmla="*/ 130 w 276"/>
                <a:gd name="T5" fmla="*/ 36 h 80"/>
                <a:gd name="T6" fmla="*/ 180 w 276"/>
                <a:gd name="T7" fmla="*/ 54 h 80"/>
                <a:gd name="T8" fmla="*/ 276 w 276"/>
                <a:gd name="T9" fmla="*/ 66 h 80"/>
                <a:gd name="T10" fmla="*/ 214 w 276"/>
                <a:gd name="T11" fmla="*/ 80 h 80"/>
                <a:gd name="T12" fmla="*/ 154 w 276"/>
                <a:gd name="T13" fmla="*/ 76 h 80"/>
                <a:gd name="T14" fmla="*/ 118 w 276"/>
                <a:gd name="T15" fmla="*/ 54 h 80"/>
                <a:gd name="T16" fmla="*/ 90 w 276"/>
                <a:gd name="T17" fmla="*/ 54 h 80"/>
                <a:gd name="T18" fmla="*/ 104 w 276"/>
                <a:gd name="T19" fmla="*/ 76 h 80"/>
                <a:gd name="T20" fmla="*/ 76 w 276"/>
                <a:gd name="T21" fmla="*/ 76 h 80"/>
                <a:gd name="T22" fmla="*/ 50 w 276"/>
                <a:gd name="T23" fmla="*/ 44 h 80"/>
                <a:gd name="T24" fmla="*/ 2 w 276"/>
                <a:gd name="T25" fmla="*/ 58 h 80"/>
                <a:gd name="T26" fmla="*/ 0 w 276"/>
                <a:gd name="T27" fmla="*/ 0 h 8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76" h="80">
                  <a:moveTo>
                    <a:pt x="0" y="0"/>
                  </a:moveTo>
                  <a:lnTo>
                    <a:pt x="76" y="8"/>
                  </a:lnTo>
                  <a:lnTo>
                    <a:pt x="130" y="36"/>
                  </a:lnTo>
                  <a:lnTo>
                    <a:pt x="180" y="54"/>
                  </a:lnTo>
                  <a:lnTo>
                    <a:pt x="276" y="66"/>
                  </a:lnTo>
                  <a:lnTo>
                    <a:pt x="214" y="80"/>
                  </a:lnTo>
                  <a:lnTo>
                    <a:pt x="154" y="76"/>
                  </a:lnTo>
                  <a:lnTo>
                    <a:pt x="118" y="54"/>
                  </a:lnTo>
                  <a:lnTo>
                    <a:pt x="90" y="54"/>
                  </a:lnTo>
                  <a:lnTo>
                    <a:pt x="104" y="76"/>
                  </a:lnTo>
                  <a:lnTo>
                    <a:pt x="76" y="76"/>
                  </a:lnTo>
                  <a:lnTo>
                    <a:pt x="50" y="44"/>
                  </a:lnTo>
                  <a:lnTo>
                    <a:pt x="2" y="58"/>
                  </a:lnTo>
                  <a:lnTo>
                    <a:pt x="0" y="0"/>
                  </a:lnTo>
                  <a:close/>
                </a:path>
              </a:pathLst>
            </a:custGeom>
            <a:solidFill>
              <a:srgbClr val="003B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7624" name="Freeform 53"/>
            <p:cNvSpPr>
              <a:spLocks/>
            </p:cNvSpPr>
            <p:nvPr/>
          </p:nvSpPr>
          <p:spPr bwMode="auto">
            <a:xfrm>
              <a:off x="1254" y="1880"/>
              <a:ext cx="912" cy="858"/>
            </a:xfrm>
            <a:custGeom>
              <a:avLst/>
              <a:gdLst>
                <a:gd name="T0" fmla="*/ 204 w 912"/>
                <a:gd name="T1" fmla="*/ 558 h 858"/>
                <a:gd name="T2" fmla="*/ 226 w 912"/>
                <a:gd name="T3" fmla="*/ 536 h 858"/>
                <a:gd name="T4" fmla="*/ 236 w 912"/>
                <a:gd name="T5" fmla="*/ 468 h 858"/>
                <a:gd name="T6" fmla="*/ 282 w 912"/>
                <a:gd name="T7" fmla="*/ 402 h 858"/>
                <a:gd name="T8" fmla="*/ 312 w 912"/>
                <a:gd name="T9" fmla="*/ 392 h 858"/>
                <a:gd name="T10" fmla="*/ 328 w 912"/>
                <a:gd name="T11" fmla="*/ 378 h 858"/>
                <a:gd name="T12" fmla="*/ 362 w 912"/>
                <a:gd name="T13" fmla="*/ 370 h 858"/>
                <a:gd name="T14" fmla="*/ 400 w 912"/>
                <a:gd name="T15" fmla="*/ 370 h 858"/>
                <a:gd name="T16" fmla="*/ 460 w 912"/>
                <a:gd name="T17" fmla="*/ 342 h 858"/>
                <a:gd name="T18" fmla="*/ 550 w 912"/>
                <a:gd name="T19" fmla="*/ 260 h 858"/>
                <a:gd name="T20" fmla="*/ 668 w 912"/>
                <a:gd name="T21" fmla="*/ 176 h 858"/>
                <a:gd name="T22" fmla="*/ 710 w 912"/>
                <a:gd name="T23" fmla="*/ 140 h 858"/>
                <a:gd name="T24" fmla="*/ 758 w 912"/>
                <a:gd name="T25" fmla="*/ 66 h 858"/>
                <a:gd name="T26" fmla="*/ 796 w 912"/>
                <a:gd name="T27" fmla="*/ 16 h 858"/>
                <a:gd name="T28" fmla="*/ 912 w 912"/>
                <a:gd name="T29" fmla="*/ 0 h 858"/>
                <a:gd name="T30" fmla="*/ 912 w 912"/>
                <a:gd name="T31" fmla="*/ 858 h 858"/>
                <a:gd name="T32" fmla="*/ 0 w 912"/>
                <a:gd name="T33" fmla="*/ 856 h 858"/>
                <a:gd name="T34" fmla="*/ 0 w 912"/>
                <a:gd name="T35" fmla="*/ 622 h 858"/>
                <a:gd name="T36" fmla="*/ 40 w 912"/>
                <a:gd name="T37" fmla="*/ 596 h 858"/>
                <a:gd name="T38" fmla="*/ 132 w 912"/>
                <a:gd name="T39" fmla="*/ 578 h 858"/>
                <a:gd name="T40" fmla="*/ 132 w 912"/>
                <a:gd name="T41" fmla="*/ 578 h 858"/>
                <a:gd name="T42" fmla="*/ 172 w 912"/>
                <a:gd name="T43" fmla="*/ 568 h 858"/>
                <a:gd name="T44" fmla="*/ 198 w 912"/>
                <a:gd name="T45" fmla="*/ 560 h 858"/>
                <a:gd name="T46" fmla="*/ 204 w 912"/>
                <a:gd name="T47" fmla="*/ 558 h 858"/>
                <a:gd name="T48" fmla="*/ 204 w 912"/>
                <a:gd name="T49" fmla="*/ 558 h 858"/>
                <a:gd name="T50" fmla="*/ 204 w 912"/>
                <a:gd name="T51" fmla="*/ 558 h 858"/>
                <a:gd name="T52" fmla="*/ 204 w 912"/>
                <a:gd name="T53" fmla="*/ 558 h 85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912" h="858">
                  <a:moveTo>
                    <a:pt x="204" y="558"/>
                  </a:moveTo>
                  <a:lnTo>
                    <a:pt x="226" y="536"/>
                  </a:lnTo>
                  <a:lnTo>
                    <a:pt x="236" y="468"/>
                  </a:lnTo>
                  <a:lnTo>
                    <a:pt x="282" y="402"/>
                  </a:lnTo>
                  <a:lnTo>
                    <a:pt x="312" y="392"/>
                  </a:lnTo>
                  <a:lnTo>
                    <a:pt x="328" y="378"/>
                  </a:lnTo>
                  <a:lnTo>
                    <a:pt x="362" y="370"/>
                  </a:lnTo>
                  <a:lnTo>
                    <a:pt x="400" y="370"/>
                  </a:lnTo>
                  <a:lnTo>
                    <a:pt x="460" y="342"/>
                  </a:lnTo>
                  <a:lnTo>
                    <a:pt x="550" y="260"/>
                  </a:lnTo>
                  <a:lnTo>
                    <a:pt x="668" y="176"/>
                  </a:lnTo>
                  <a:lnTo>
                    <a:pt x="710" y="140"/>
                  </a:lnTo>
                  <a:lnTo>
                    <a:pt x="758" y="66"/>
                  </a:lnTo>
                  <a:lnTo>
                    <a:pt x="796" y="16"/>
                  </a:lnTo>
                  <a:lnTo>
                    <a:pt x="912" y="0"/>
                  </a:lnTo>
                  <a:lnTo>
                    <a:pt x="912" y="858"/>
                  </a:lnTo>
                  <a:lnTo>
                    <a:pt x="0" y="856"/>
                  </a:lnTo>
                  <a:lnTo>
                    <a:pt x="0" y="622"/>
                  </a:lnTo>
                  <a:lnTo>
                    <a:pt x="40" y="596"/>
                  </a:lnTo>
                  <a:lnTo>
                    <a:pt x="132" y="578"/>
                  </a:lnTo>
                  <a:lnTo>
                    <a:pt x="172" y="568"/>
                  </a:lnTo>
                  <a:lnTo>
                    <a:pt x="198" y="560"/>
                  </a:lnTo>
                  <a:lnTo>
                    <a:pt x="204" y="558"/>
                  </a:lnTo>
                  <a:close/>
                </a:path>
              </a:pathLst>
            </a:custGeom>
            <a:solidFill>
              <a:srgbClr val="141D2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7625" name="Freeform 54"/>
            <p:cNvSpPr>
              <a:spLocks/>
            </p:cNvSpPr>
            <p:nvPr/>
          </p:nvSpPr>
          <p:spPr bwMode="auto">
            <a:xfrm>
              <a:off x="1260" y="1872"/>
              <a:ext cx="906" cy="740"/>
            </a:xfrm>
            <a:custGeom>
              <a:avLst/>
              <a:gdLst>
                <a:gd name="T0" fmla="*/ 906 w 906"/>
                <a:gd name="T1" fmla="*/ 0 h 740"/>
                <a:gd name="T2" fmla="*/ 836 w 906"/>
                <a:gd name="T3" fmla="*/ 12 h 740"/>
                <a:gd name="T4" fmla="*/ 792 w 906"/>
                <a:gd name="T5" fmla="*/ 18 h 740"/>
                <a:gd name="T6" fmla="*/ 732 w 906"/>
                <a:gd name="T7" fmla="*/ 64 h 740"/>
                <a:gd name="T8" fmla="*/ 706 w 906"/>
                <a:gd name="T9" fmla="*/ 150 h 740"/>
                <a:gd name="T10" fmla="*/ 758 w 906"/>
                <a:gd name="T11" fmla="*/ 124 h 740"/>
                <a:gd name="T12" fmla="*/ 850 w 906"/>
                <a:gd name="T13" fmla="*/ 98 h 740"/>
                <a:gd name="T14" fmla="*/ 882 w 906"/>
                <a:gd name="T15" fmla="*/ 84 h 740"/>
                <a:gd name="T16" fmla="*/ 778 w 906"/>
                <a:gd name="T17" fmla="*/ 150 h 740"/>
                <a:gd name="T18" fmla="*/ 712 w 906"/>
                <a:gd name="T19" fmla="*/ 190 h 740"/>
                <a:gd name="T20" fmla="*/ 614 w 906"/>
                <a:gd name="T21" fmla="*/ 222 h 740"/>
                <a:gd name="T22" fmla="*/ 530 w 906"/>
                <a:gd name="T23" fmla="*/ 274 h 740"/>
                <a:gd name="T24" fmla="*/ 490 w 906"/>
                <a:gd name="T25" fmla="*/ 328 h 740"/>
                <a:gd name="T26" fmla="*/ 418 w 906"/>
                <a:gd name="T27" fmla="*/ 366 h 740"/>
                <a:gd name="T28" fmla="*/ 366 w 906"/>
                <a:gd name="T29" fmla="*/ 366 h 740"/>
                <a:gd name="T30" fmla="*/ 288 w 906"/>
                <a:gd name="T31" fmla="*/ 392 h 740"/>
                <a:gd name="T32" fmla="*/ 236 w 906"/>
                <a:gd name="T33" fmla="*/ 464 h 740"/>
                <a:gd name="T34" fmla="*/ 216 w 906"/>
                <a:gd name="T35" fmla="*/ 550 h 740"/>
                <a:gd name="T36" fmla="*/ 164 w 906"/>
                <a:gd name="T37" fmla="*/ 576 h 740"/>
                <a:gd name="T38" fmla="*/ 66 w 906"/>
                <a:gd name="T39" fmla="*/ 596 h 740"/>
                <a:gd name="T40" fmla="*/ 0 w 906"/>
                <a:gd name="T41" fmla="*/ 642 h 740"/>
                <a:gd name="T42" fmla="*/ 0 w 906"/>
                <a:gd name="T43" fmla="*/ 688 h 740"/>
                <a:gd name="T44" fmla="*/ 34 w 906"/>
                <a:gd name="T45" fmla="*/ 668 h 740"/>
                <a:gd name="T46" fmla="*/ 72 w 906"/>
                <a:gd name="T47" fmla="*/ 636 h 740"/>
                <a:gd name="T48" fmla="*/ 34 w 906"/>
                <a:gd name="T49" fmla="*/ 708 h 740"/>
                <a:gd name="T50" fmla="*/ 46 w 906"/>
                <a:gd name="T51" fmla="*/ 740 h 740"/>
                <a:gd name="T52" fmla="*/ 112 w 906"/>
                <a:gd name="T53" fmla="*/ 708 h 740"/>
                <a:gd name="T54" fmla="*/ 178 w 906"/>
                <a:gd name="T55" fmla="*/ 668 h 740"/>
                <a:gd name="T56" fmla="*/ 230 w 906"/>
                <a:gd name="T57" fmla="*/ 636 h 740"/>
                <a:gd name="T58" fmla="*/ 262 w 906"/>
                <a:gd name="T59" fmla="*/ 570 h 740"/>
                <a:gd name="T60" fmla="*/ 294 w 906"/>
                <a:gd name="T61" fmla="*/ 512 h 740"/>
                <a:gd name="T62" fmla="*/ 348 w 906"/>
                <a:gd name="T63" fmla="*/ 524 h 740"/>
                <a:gd name="T64" fmla="*/ 328 w 906"/>
                <a:gd name="T65" fmla="*/ 596 h 740"/>
                <a:gd name="T66" fmla="*/ 372 w 906"/>
                <a:gd name="T67" fmla="*/ 604 h 740"/>
                <a:gd name="T68" fmla="*/ 398 w 906"/>
                <a:gd name="T69" fmla="*/ 564 h 740"/>
                <a:gd name="T70" fmla="*/ 406 w 906"/>
                <a:gd name="T71" fmla="*/ 486 h 740"/>
                <a:gd name="T72" fmla="*/ 470 w 906"/>
                <a:gd name="T73" fmla="*/ 478 h 740"/>
                <a:gd name="T74" fmla="*/ 464 w 906"/>
                <a:gd name="T75" fmla="*/ 564 h 740"/>
                <a:gd name="T76" fmla="*/ 490 w 906"/>
                <a:gd name="T77" fmla="*/ 630 h 740"/>
                <a:gd name="T78" fmla="*/ 412 w 906"/>
                <a:gd name="T79" fmla="*/ 702 h 740"/>
                <a:gd name="T80" fmla="*/ 524 w 906"/>
                <a:gd name="T81" fmla="*/ 652 h 740"/>
                <a:gd name="T82" fmla="*/ 560 w 906"/>
                <a:gd name="T83" fmla="*/ 654 h 740"/>
                <a:gd name="T84" fmla="*/ 660 w 906"/>
                <a:gd name="T85" fmla="*/ 604 h 740"/>
                <a:gd name="T86" fmla="*/ 902 w 906"/>
                <a:gd name="T87" fmla="*/ 662 h 740"/>
                <a:gd name="T88" fmla="*/ 890 w 906"/>
                <a:gd name="T89" fmla="*/ 584 h 740"/>
                <a:gd name="T90" fmla="*/ 772 w 906"/>
                <a:gd name="T91" fmla="*/ 486 h 740"/>
                <a:gd name="T92" fmla="*/ 712 w 906"/>
                <a:gd name="T93" fmla="*/ 498 h 740"/>
                <a:gd name="T94" fmla="*/ 712 w 906"/>
                <a:gd name="T95" fmla="*/ 400 h 740"/>
                <a:gd name="T96" fmla="*/ 824 w 906"/>
                <a:gd name="T97" fmla="*/ 400 h 740"/>
                <a:gd name="T98" fmla="*/ 902 w 906"/>
                <a:gd name="T99" fmla="*/ 400 h 740"/>
                <a:gd name="T100" fmla="*/ 902 w 906"/>
                <a:gd name="T101" fmla="*/ 236 h 740"/>
                <a:gd name="T102" fmla="*/ 824 w 906"/>
                <a:gd name="T103" fmla="*/ 256 h 740"/>
                <a:gd name="T104" fmla="*/ 772 w 906"/>
                <a:gd name="T105" fmla="*/ 282 h 740"/>
                <a:gd name="T106" fmla="*/ 686 w 906"/>
                <a:gd name="T107" fmla="*/ 328 h 740"/>
                <a:gd name="T108" fmla="*/ 640 w 906"/>
                <a:gd name="T109" fmla="*/ 328 h 740"/>
                <a:gd name="T110" fmla="*/ 700 w 906"/>
                <a:gd name="T111" fmla="*/ 294 h 740"/>
                <a:gd name="T112" fmla="*/ 772 w 906"/>
                <a:gd name="T113" fmla="*/ 228 h 740"/>
                <a:gd name="T114" fmla="*/ 830 w 906"/>
                <a:gd name="T115" fmla="*/ 202 h 740"/>
                <a:gd name="T116" fmla="*/ 862 w 906"/>
                <a:gd name="T117" fmla="*/ 170 h 740"/>
                <a:gd name="T118" fmla="*/ 758 w 906"/>
                <a:gd name="T119" fmla="*/ 210 h 740"/>
                <a:gd name="T120" fmla="*/ 792 w 906"/>
                <a:gd name="T121" fmla="*/ 170 h 740"/>
                <a:gd name="T122" fmla="*/ 896 w 906"/>
                <a:gd name="T123" fmla="*/ 118 h 740"/>
                <a:gd name="T124" fmla="*/ 906 w 906"/>
                <a:gd name="T125" fmla="*/ 0 h 740"/>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906" h="740">
                  <a:moveTo>
                    <a:pt x="906" y="0"/>
                  </a:moveTo>
                  <a:lnTo>
                    <a:pt x="836" y="12"/>
                  </a:lnTo>
                  <a:lnTo>
                    <a:pt x="792" y="18"/>
                  </a:lnTo>
                  <a:lnTo>
                    <a:pt x="732" y="64"/>
                  </a:lnTo>
                  <a:lnTo>
                    <a:pt x="706" y="150"/>
                  </a:lnTo>
                  <a:lnTo>
                    <a:pt x="758" y="124"/>
                  </a:lnTo>
                  <a:lnTo>
                    <a:pt x="850" y="98"/>
                  </a:lnTo>
                  <a:lnTo>
                    <a:pt x="882" y="84"/>
                  </a:lnTo>
                  <a:lnTo>
                    <a:pt x="778" y="150"/>
                  </a:lnTo>
                  <a:lnTo>
                    <a:pt x="712" y="190"/>
                  </a:lnTo>
                  <a:lnTo>
                    <a:pt x="614" y="222"/>
                  </a:lnTo>
                  <a:lnTo>
                    <a:pt x="530" y="274"/>
                  </a:lnTo>
                  <a:lnTo>
                    <a:pt x="490" y="328"/>
                  </a:lnTo>
                  <a:lnTo>
                    <a:pt x="418" y="366"/>
                  </a:lnTo>
                  <a:lnTo>
                    <a:pt x="366" y="366"/>
                  </a:lnTo>
                  <a:lnTo>
                    <a:pt x="288" y="392"/>
                  </a:lnTo>
                  <a:lnTo>
                    <a:pt x="236" y="464"/>
                  </a:lnTo>
                  <a:lnTo>
                    <a:pt x="216" y="550"/>
                  </a:lnTo>
                  <a:lnTo>
                    <a:pt x="164" y="576"/>
                  </a:lnTo>
                  <a:lnTo>
                    <a:pt x="66" y="596"/>
                  </a:lnTo>
                  <a:lnTo>
                    <a:pt x="0" y="642"/>
                  </a:lnTo>
                  <a:lnTo>
                    <a:pt x="0" y="688"/>
                  </a:lnTo>
                  <a:lnTo>
                    <a:pt x="34" y="668"/>
                  </a:lnTo>
                  <a:lnTo>
                    <a:pt x="72" y="636"/>
                  </a:lnTo>
                  <a:lnTo>
                    <a:pt x="34" y="708"/>
                  </a:lnTo>
                  <a:lnTo>
                    <a:pt x="46" y="740"/>
                  </a:lnTo>
                  <a:lnTo>
                    <a:pt x="112" y="708"/>
                  </a:lnTo>
                  <a:lnTo>
                    <a:pt x="178" y="668"/>
                  </a:lnTo>
                  <a:lnTo>
                    <a:pt x="230" y="636"/>
                  </a:lnTo>
                  <a:lnTo>
                    <a:pt x="262" y="570"/>
                  </a:lnTo>
                  <a:lnTo>
                    <a:pt x="294" y="512"/>
                  </a:lnTo>
                  <a:lnTo>
                    <a:pt x="348" y="524"/>
                  </a:lnTo>
                  <a:lnTo>
                    <a:pt x="328" y="596"/>
                  </a:lnTo>
                  <a:lnTo>
                    <a:pt x="372" y="604"/>
                  </a:lnTo>
                  <a:lnTo>
                    <a:pt x="398" y="564"/>
                  </a:lnTo>
                  <a:lnTo>
                    <a:pt x="406" y="486"/>
                  </a:lnTo>
                  <a:lnTo>
                    <a:pt x="470" y="478"/>
                  </a:lnTo>
                  <a:lnTo>
                    <a:pt x="464" y="564"/>
                  </a:lnTo>
                  <a:lnTo>
                    <a:pt x="490" y="630"/>
                  </a:lnTo>
                  <a:lnTo>
                    <a:pt x="412" y="702"/>
                  </a:lnTo>
                  <a:lnTo>
                    <a:pt x="524" y="652"/>
                  </a:lnTo>
                  <a:lnTo>
                    <a:pt x="560" y="654"/>
                  </a:lnTo>
                  <a:lnTo>
                    <a:pt x="660" y="604"/>
                  </a:lnTo>
                  <a:lnTo>
                    <a:pt x="902" y="662"/>
                  </a:lnTo>
                  <a:lnTo>
                    <a:pt x="890" y="584"/>
                  </a:lnTo>
                  <a:lnTo>
                    <a:pt x="772" y="486"/>
                  </a:lnTo>
                  <a:lnTo>
                    <a:pt x="712" y="498"/>
                  </a:lnTo>
                  <a:lnTo>
                    <a:pt x="712" y="400"/>
                  </a:lnTo>
                  <a:lnTo>
                    <a:pt x="824" y="400"/>
                  </a:lnTo>
                  <a:lnTo>
                    <a:pt x="902" y="400"/>
                  </a:lnTo>
                  <a:lnTo>
                    <a:pt x="902" y="236"/>
                  </a:lnTo>
                  <a:lnTo>
                    <a:pt x="824" y="256"/>
                  </a:lnTo>
                  <a:lnTo>
                    <a:pt x="772" y="282"/>
                  </a:lnTo>
                  <a:lnTo>
                    <a:pt x="686" y="328"/>
                  </a:lnTo>
                  <a:lnTo>
                    <a:pt x="640" y="328"/>
                  </a:lnTo>
                  <a:lnTo>
                    <a:pt x="700" y="294"/>
                  </a:lnTo>
                  <a:lnTo>
                    <a:pt x="772" y="228"/>
                  </a:lnTo>
                  <a:lnTo>
                    <a:pt x="830" y="202"/>
                  </a:lnTo>
                  <a:lnTo>
                    <a:pt x="862" y="170"/>
                  </a:lnTo>
                  <a:lnTo>
                    <a:pt x="758" y="210"/>
                  </a:lnTo>
                  <a:lnTo>
                    <a:pt x="792" y="170"/>
                  </a:lnTo>
                  <a:lnTo>
                    <a:pt x="896" y="118"/>
                  </a:lnTo>
                  <a:lnTo>
                    <a:pt x="906" y="0"/>
                  </a:lnTo>
                  <a:close/>
                </a:path>
              </a:pathLst>
            </a:custGeom>
            <a:solidFill>
              <a:srgbClr val="05191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7626" name="Freeform 55"/>
            <p:cNvSpPr>
              <a:spLocks/>
            </p:cNvSpPr>
            <p:nvPr/>
          </p:nvSpPr>
          <p:spPr bwMode="auto">
            <a:xfrm>
              <a:off x="1758" y="2114"/>
              <a:ext cx="32" cy="86"/>
            </a:xfrm>
            <a:custGeom>
              <a:avLst/>
              <a:gdLst>
                <a:gd name="T0" fmla="*/ 0 w 32"/>
                <a:gd name="T1" fmla="*/ 86 h 86"/>
                <a:gd name="T2" fmla="*/ 0 w 32"/>
                <a:gd name="T3" fmla="*/ 40 h 86"/>
                <a:gd name="T4" fmla="*/ 26 w 32"/>
                <a:gd name="T5" fmla="*/ 0 h 86"/>
                <a:gd name="T6" fmla="*/ 32 w 32"/>
                <a:gd name="T7" fmla="*/ 40 h 86"/>
                <a:gd name="T8" fmla="*/ 32 w 32"/>
                <a:gd name="T9" fmla="*/ 86 h 86"/>
                <a:gd name="T10" fmla="*/ 0 w 32"/>
                <a:gd name="T11" fmla="*/ 86 h 8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2" h="86">
                  <a:moveTo>
                    <a:pt x="0" y="86"/>
                  </a:moveTo>
                  <a:lnTo>
                    <a:pt x="0" y="40"/>
                  </a:lnTo>
                  <a:lnTo>
                    <a:pt x="26" y="0"/>
                  </a:lnTo>
                  <a:lnTo>
                    <a:pt x="32" y="40"/>
                  </a:lnTo>
                  <a:lnTo>
                    <a:pt x="32" y="86"/>
                  </a:lnTo>
                  <a:lnTo>
                    <a:pt x="0" y="8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7627" name="Freeform 56"/>
            <p:cNvSpPr>
              <a:spLocks/>
            </p:cNvSpPr>
            <p:nvPr/>
          </p:nvSpPr>
          <p:spPr bwMode="auto">
            <a:xfrm>
              <a:off x="1692" y="2176"/>
              <a:ext cx="24" cy="64"/>
            </a:xfrm>
            <a:custGeom>
              <a:avLst/>
              <a:gdLst>
                <a:gd name="T0" fmla="*/ 0 w 24"/>
                <a:gd name="T1" fmla="*/ 64 h 64"/>
                <a:gd name="T2" fmla="*/ 0 w 24"/>
                <a:gd name="T3" fmla="*/ 30 h 64"/>
                <a:gd name="T4" fmla="*/ 20 w 24"/>
                <a:gd name="T5" fmla="*/ 0 h 64"/>
                <a:gd name="T6" fmla="*/ 24 w 24"/>
                <a:gd name="T7" fmla="*/ 30 h 64"/>
                <a:gd name="T8" fmla="*/ 24 w 24"/>
                <a:gd name="T9" fmla="*/ 64 h 64"/>
                <a:gd name="T10" fmla="*/ 0 w 24"/>
                <a:gd name="T11" fmla="*/ 64 h 6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4" h="64">
                  <a:moveTo>
                    <a:pt x="0" y="64"/>
                  </a:moveTo>
                  <a:lnTo>
                    <a:pt x="0" y="30"/>
                  </a:lnTo>
                  <a:lnTo>
                    <a:pt x="20" y="0"/>
                  </a:lnTo>
                  <a:lnTo>
                    <a:pt x="24" y="30"/>
                  </a:lnTo>
                  <a:lnTo>
                    <a:pt x="24" y="64"/>
                  </a:lnTo>
                  <a:lnTo>
                    <a:pt x="0" y="6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7628" name="Freeform 57"/>
            <p:cNvSpPr>
              <a:spLocks/>
            </p:cNvSpPr>
            <p:nvPr/>
          </p:nvSpPr>
          <p:spPr bwMode="auto">
            <a:xfrm>
              <a:off x="1840" y="2096"/>
              <a:ext cx="38" cy="38"/>
            </a:xfrm>
            <a:custGeom>
              <a:avLst/>
              <a:gdLst>
                <a:gd name="T0" fmla="*/ 0 w 38"/>
                <a:gd name="T1" fmla="*/ 38 h 38"/>
                <a:gd name="T2" fmla="*/ 0 w 38"/>
                <a:gd name="T3" fmla="*/ 16 h 38"/>
                <a:gd name="T4" fmla="*/ 30 w 38"/>
                <a:gd name="T5" fmla="*/ 0 h 38"/>
                <a:gd name="T6" fmla="*/ 38 w 38"/>
                <a:gd name="T7" fmla="*/ 16 h 38"/>
                <a:gd name="T8" fmla="*/ 38 w 38"/>
                <a:gd name="T9" fmla="*/ 38 h 38"/>
                <a:gd name="T10" fmla="*/ 0 w 38"/>
                <a:gd name="T11" fmla="*/ 38 h 3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8" h="38">
                  <a:moveTo>
                    <a:pt x="0" y="38"/>
                  </a:moveTo>
                  <a:lnTo>
                    <a:pt x="0" y="16"/>
                  </a:lnTo>
                  <a:lnTo>
                    <a:pt x="30" y="0"/>
                  </a:lnTo>
                  <a:lnTo>
                    <a:pt x="38" y="16"/>
                  </a:lnTo>
                  <a:lnTo>
                    <a:pt x="38" y="38"/>
                  </a:lnTo>
                  <a:lnTo>
                    <a:pt x="0" y="3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7629" name="Freeform 58"/>
            <p:cNvSpPr>
              <a:spLocks/>
            </p:cNvSpPr>
            <p:nvPr/>
          </p:nvSpPr>
          <p:spPr bwMode="auto">
            <a:xfrm>
              <a:off x="1662" y="2200"/>
              <a:ext cx="28" cy="50"/>
            </a:xfrm>
            <a:custGeom>
              <a:avLst/>
              <a:gdLst>
                <a:gd name="T0" fmla="*/ 0 w 28"/>
                <a:gd name="T1" fmla="*/ 50 h 50"/>
                <a:gd name="T2" fmla="*/ 0 w 28"/>
                <a:gd name="T3" fmla="*/ 24 h 50"/>
                <a:gd name="T4" fmla="*/ 22 w 28"/>
                <a:gd name="T5" fmla="*/ 0 h 50"/>
                <a:gd name="T6" fmla="*/ 28 w 28"/>
                <a:gd name="T7" fmla="*/ 24 h 50"/>
                <a:gd name="T8" fmla="*/ 28 w 28"/>
                <a:gd name="T9" fmla="*/ 50 h 50"/>
                <a:gd name="T10" fmla="*/ 0 w 28"/>
                <a:gd name="T11" fmla="*/ 50 h 5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 h="50">
                  <a:moveTo>
                    <a:pt x="0" y="50"/>
                  </a:moveTo>
                  <a:lnTo>
                    <a:pt x="0" y="24"/>
                  </a:lnTo>
                  <a:lnTo>
                    <a:pt x="22" y="0"/>
                  </a:lnTo>
                  <a:lnTo>
                    <a:pt x="28" y="24"/>
                  </a:lnTo>
                  <a:lnTo>
                    <a:pt x="28" y="50"/>
                  </a:lnTo>
                  <a:lnTo>
                    <a:pt x="0" y="5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7630" name="Freeform 59"/>
            <p:cNvSpPr>
              <a:spLocks/>
            </p:cNvSpPr>
            <p:nvPr/>
          </p:nvSpPr>
          <p:spPr bwMode="auto">
            <a:xfrm>
              <a:off x="1634" y="2200"/>
              <a:ext cx="28" cy="50"/>
            </a:xfrm>
            <a:custGeom>
              <a:avLst/>
              <a:gdLst>
                <a:gd name="T0" fmla="*/ 0 w 28"/>
                <a:gd name="T1" fmla="*/ 50 h 50"/>
                <a:gd name="T2" fmla="*/ 0 w 28"/>
                <a:gd name="T3" fmla="*/ 24 h 50"/>
                <a:gd name="T4" fmla="*/ 22 w 28"/>
                <a:gd name="T5" fmla="*/ 0 h 50"/>
                <a:gd name="T6" fmla="*/ 28 w 28"/>
                <a:gd name="T7" fmla="*/ 24 h 50"/>
                <a:gd name="T8" fmla="*/ 28 w 28"/>
                <a:gd name="T9" fmla="*/ 50 h 50"/>
                <a:gd name="T10" fmla="*/ 0 w 28"/>
                <a:gd name="T11" fmla="*/ 50 h 5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 h="50">
                  <a:moveTo>
                    <a:pt x="0" y="50"/>
                  </a:moveTo>
                  <a:lnTo>
                    <a:pt x="0" y="24"/>
                  </a:lnTo>
                  <a:lnTo>
                    <a:pt x="22" y="0"/>
                  </a:lnTo>
                  <a:lnTo>
                    <a:pt x="28" y="24"/>
                  </a:lnTo>
                  <a:lnTo>
                    <a:pt x="28" y="50"/>
                  </a:lnTo>
                  <a:lnTo>
                    <a:pt x="0" y="5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7631" name="Freeform 60"/>
            <p:cNvSpPr>
              <a:spLocks/>
            </p:cNvSpPr>
            <p:nvPr/>
          </p:nvSpPr>
          <p:spPr bwMode="auto">
            <a:xfrm>
              <a:off x="1596" y="2222"/>
              <a:ext cx="22" cy="40"/>
            </a:xfrm>
            <a:custGeom>
              <a:avLst/>
              <a:gdLst>
                <a:gd name="T0" fmla="*/ 0 w 22"/>
                <a:gd name="T1" fmla="*/ 40 h 40"/>
                <a:gd name="T2" fmla="*/ 0 w 22"/>
                <a:gd name="T3" fmla="*/ 18 h 40"/>
                <a:gd name="T4" fmla="*/ 18 w 22"/>
                <a:gd name="T5" fmla="*/ 0 h 40"/>
                <a:gd name="T6" fmla="*/ 22 w 22"/>
                <a:gd name="T7" fmla="*/ 18 h 40"/>
                <a:gd name="T8" fmla="*/ 22 w 22"/>
                <a:gd name="T9" fmla="*/ 40 h 40"/>
                <a:gd name="T10" fmla="*/ 0 w 22"/>
                <a:gd name="T11" fmla="*/ 40 h 4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2" h="40">
                  <a:moveTo>
                    <a:pt x="0" y="40"/>
                  </a:moveTo>
                  <a:lnTo>
                    <a:pt x="0" y="18"/>
                  </a:lnTo>
                  <a:lnTo>
                    <a:pt x="18" y="0"/>
                  </a:lnTo>
                  <a:lnTo>
                    <a:pt x="22" y="18"/>
                  </a:lnTo>
                  <a:lnTo>
                    <a:pt x="22" y="40"/>
                  </a:lnTo>
                  <a:lnTo>
                    <a:pt x="0" y="4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7632" name="Freeform 61"/>
            <p:cNvSpPr>
              <a:spLocks/>
            </p:cNvSpPr>
            <p:nvPr/>
          </p:nvSpPr>
          <p:spPr bwMode="auto">
            <a:xfrm>
              <a:off x="1546" y="2236"/>
              <a:ext cx="22" cy="40"/>
            </a:xfrm>
            <a:custGeom>
              <a:avLst/>
              <a:gdLst>
                <a:gd name="T0" fmla="*/ 0 w 22"/>
                <a:gd name="T1" fmla="*/ 40 h 40"/>
                <a:gd name="T2" fmla="*/ 0 w 22"/>
                <a:gd name="T3" fmla="*/ 18 h 40"/>
                <a:gd name="T4" fmla="*/ 18 w 22"/>
                <a:gd name="T5" fmla="*/ 0 h 40"/>
                <a:gd name="T6" fmla="*/ 22 w 22"/>
                <a:gd name="T7" fmla="*/ 18 h 40"/>
                <a:gd name="T8" fmla="*/ 22 w 22"/>
                <a:gd name="T9" fmla="*/ 40 h 40"/>
                <a:gd name="T10" fmla="*/ 0 w 22"/>
                <a:gd name="T11" fmla="*/ 40 h 4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2" h="40">
                  <a:moveTo>
                    <a:pt x="0" y="40"/>
                  </a:moveTo>
                  <a:lnTo>
                    <a:pt x="0" y="18"/>
                  </a:lnTo>
                  <a:lnTo>
                    <a:pt x="18" y="0"/>
                  </a:lnTo>
                  <a:lnTo>
                    <a:pt x="22" y="18"/>
                  </a:lnTo>
                  <a:lnTo>
                    <a:pt x="22" y="40"/>
                  </a:lnTo>
                  <a:lnTo>
                    <a:pt x="0" y="4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7633" name="Freeform 62"/>
            <p:cNvSpPr>
              <a:spLocks/>
            </p:cNvSpPr>
            <p:nvPr/>
          </p:nvSpPr>
          <p:spPr bwMode="auto">
            <a:xfrm>
              <a:off x="2006" y="2146"/>
              <a:ext cx="30" cy="56"/>
            </a:xfrm>
            <a:custGeom>
              <a:avLst/>
              <a:gdLst>
                <a:gd name="T0" fmla="*/ 0 w 30"/>
                <a:gd name="T1" fmla="*/ 56 h 56"/>
                <a:gd name="T2" fmla="*/ 0 w 30"/>
                <a:gd name="T3" fmla="*/ 26 h 56"/>
                <a:gd name="T4" fmla="*/ 24 w 30"/>
                <a:gd name="T5" fmla="*/ 0 h 56"/>
                <a:gd name="T6" fmla="*/ 30 w 30"/>
                <a:gd name="T7" fmla="*/ 26 h 56"/>
                <a:gd name="T8" fmla="*/ 30 w 30"/>
                <a:gd name="T9" fmla="*/ 56 h 56"/>
                <a:gd name="T10" fmla="*/ 0 w 30"/>
                <a:gd name="T11" fmla="*/ 56 h 5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0" h="56">
                  <a:moveTo>
                    <a:pt x="0" y="56"/>
                  </a:moveTo>
                  <a:lnTo>
                    <a:pt x="0" y="26"/>
                  </a:lnTo>
                  <a:lnTo>
                    <a:pt x="24" y="0"/>
                  </a:lnTo>
                  <a:lnTo>
                    <a:pt x="30" y="26"/>
                  </a:lnTo>
                  <a:lnTo>
                    <a:pt x="30" y="56"/>
                  </a:lnTo>
                  <a:lnTo>
                    <a:pt x="0" y="5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7634" name="Freeform 63"/>
            <p:cNvSpPr>
              <a:spLocks/>
            </p:cNvSpPr>
            <p:nvPr/>
          </p:nvSpPr>
          <p:spPr bwMode="auto">
            <a:xfrm>
              <a:off x="1952" y="2078"/>
              <a:ext cx="20" cy="36"/>
            </a:xfrm>
            <a:custGeom>
              <a:avLst/>
              <a:gdLst>
                <a:gd name="T0" fmla="*/ 0 w 20"/>
                <a:gd name="T1" fmla="*/ 36 h 36"/>
                <a:gd name="T2" fmla="*/ 0 w 20"/>
                <a:gd name="T3" fmla="*/ 16 h 36"/>
                <a:gd name="T4" fmla="*/ 16 w 20"/>
                <a:gd name="T5" fmla="*/ 0 h 36"/>
                <a:gd name="T6" fmla="*/ 20 w 20"/>
                <a:gd name="T7" fmla="*/ 16 h 36"/>
                <a:gd name="T8" fmla="*/ 20 w 20"/>
                <a:gd name="T9" fmla="*/ 36 h 36"/>
                <a:gd name="T10" fmla="*/ 0 w 20"/>
                <a:gd name="T11" fmla="*/ 36 h 3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0" h="36">
                  <a:moveTo>
                    <a:pt x="0" y="36"/>
                  </a:moveTo>
                  <a:lnTo>
                    <a:pt x="0" y="16"/>
                  </a:lnTo>
                  <a:lnTo>
                    <a:pt x="16" y="0"/>
                  </a:lnTo>
                  <a:lnTo>
                    <a:pt x="20" y="16"/>
                  </a:lnTo>
                  <a:lnTo>
                    <a:pt x="20" y="36"/>
                  </a:lnTo>
                  <a:lnTo>
                    <a:pt x="0"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7635" name="Freeform 64"/>
            <p:cNvSpPr>
              <a:spLocks/>
            </p:cNvSpPr>
            <p:nvPr/>
          </p:nvSpPr>
          <p:spPr bwMode="auto">
            <a:xfrm>
              <a:off x="2004" y="2660"/>
              <a:ext cx="16" cy="30"/>
            </a:xfrm>
            <a:custGeom>
              <a:avLst/>
              <a:gdLst>
                <a:gd name="T0" fmla="*/ 0 w 16"/>
                <a:gd name="T1" fmla="*/ 30 h 30"/>
                <a:gd name="T2" fmla="*/ 0 w 16"/>
                <a:gd name="T3" fmla="*/ 14 h 30"/>
                <a:gd name="T4" fmla="*/ 12 w 16"/>
                <a:gd name="T5" fmla="*/ 0 h 30"/>
                <a:gd name="T6" fmla="*/ 16 w 16"/>
                <a:gd name="T7" fmla="*/ 14 h 30"/>
                <a:gd name="T8" fmla="*/ 16 w 16"/>
                <a:gd name="T9" fmla="*/ 30 h 30"/>
                <a:gd name="T10" fmla="*/ 0 w 16"/>
                <a:gd name="T11" fmla="*/ 30 h 3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6" h="30">
                  <a:moveTo>
                    <a:pt x="0" y="30"/>
                  </a:moveTo>
                  <a:lnTo>
                    <a:pt x="0" y="14"/>
                  </a:lnTo>
                  <a:lnTo>
                    <a:pt x="12" y="0"/>
                  </a:lnTo>
                  <a:lnTo>
                    <a:pt x="16" y="14"/>
                  </a:lnTo>
                  <a:lnTo>
                    <a:pt x="16" y="30"/>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7636" name="Rectangle 65"/>
            <p:cNvSpPr>
              <a:spLocks noChangeArrowheads="1"/>
            </p:cNvSpPr>
            <p:nvPr/>
          </p:nvSpPr>
          <p:spPr bwMode="auto">
            <a:xfrm>
              <a:off x="1894" y="2532"/>
              <a:ext cx="14" cy="22"/>
            </a:xfrm>
            <a:prstGeom prst="rect">
              <a:avLst/>
            </a:prstGeom>
            <a:solidFill>
              <a:srgbClr val="0C1214"/>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37637" name="Rectangle 66"/>
            <p:cNvSpPr>
              <a:spLocks noChangeArrowheads="1"/>
            </p:cNvSpPr>
            <p:nvPr/>
          </p:nvSpPr>
          <p:spPr bwMode="auto">
            <a:xfrm>
              <a:off x="2094" y="2666"/>
              <a:ext cx="16" cy="22"/>
            </a:xfrm>
            <a:prstGeom prst="rect">
              <a:avLst/>
            </a:prstGeom>
            <a:solidFill>
              <a:srgbClr val="0C1214"/>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37638" name="Rectangle 67"/>
            <p:cNvSpPr>
              <a:spLocks noChangeArrowheads="1"/>
            </p:cNvSpPr>
            <p:nvPr/>
          </p:nvSpPr>
          <p:spPr bwMode="auto">
            <a:xfrm>
              <a:off x="1930" y="2532"/>
              <a:ext cx="8" cy="22"/>
            </a:xfrm>
            <a:prstGeom prst="rect">
              <a:avLst/>
            </a:prstGeom>
            <a:solidFill>
              <a:srgbClr val="0C1214"/>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37639" name="Rectangle 68"/>
            <p:cNvSpPr>
              <a:spLocks noChangeArrowheads="1"/>
            </p:cNvSpPr>
            <p:nvPr/>
          </p:nvSpPr>
          <p:spPr bwMode="auto">
            <a:xfrm>
              <a:off x="2130" y="2666"/>
              <a:ext cx="8" cy="22"/>
            </a:xfrm>
            <a:prstGeom prst="rect">
              <a:avLst/>
            </a:prstGeom>
            <a:solidFill>
              <a:srgbClr val="0C1214"/>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37640" name="Rectangle 69"/>
            <p:cNvSpPr>
              <a:spLocks noChangeArrowheads="1"/>
            </p:cNvSpPr>
            <p:nvPr/>
          </p:nvSpPr>
          <p:spPr bwMode="auto">
            <a:xfrm>
              <a:off x="1894" y="2574"/>
              <a:ext cx="14" cy="20"/>
            </a:xfrm>
            <a:prstGeom prst="rect">
              <a:avLst/>
            </a:prstGeom>
            <a:solidFill>
              <a:srgbClr val="0C1214"/>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37641" name="Rectangle 70"/>
            <p:cNvSpPr>
              <a:spLocks noChangeArrowheads="1"/>
            </p:cNvSpPr>
            <p:nvPr/>
          </p:nvSpPr>
          <p:spPr bwMode="auto">
            <a:xfrm>
              <a:off x="2094" y="2708"/>
              <a:ext cx="16" cy="22"/>
            </a:xfrm>
            <a:prstGeom prst="rect">
              <a:avLst/>
            </a:prstGeom>
            <a:solidFill>
              <a:srgbClr val="0C1214"/>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37642" name="Rectangle 71"/>
            <p:cNvSpPr>
              <a:spLocks noChangeArrowheads="1"/>
            </p:cNvSpPr>
            <p:nvPr/>
          </p:nvSpPr>
          <p:spPr bwMode="auto">
            <a:xfrm>
              <a:off x="1930" y="2574"/>
              <a:ext cx="8" cy="20"/>
            </a:xfrm>
            <a:prstGeom prst="rect">
              <a:avLst/>
            </a:prstGeom>
            <a:solidFill>
              <a:srgbClr val="0C1214"/>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37643" name="Rectangle 72"/>
            <p:cNvSpPr>
              <a:spLocks noChangeArrowheads="1"/>
            </p:cNvSpPr>
            <p:nvPr/>
          </p:nvSpPr>
          <p:spPr bwMode="auto">
            <a:xfrm>
              <a:off x="2130" y="2708"/>
              <a:ext cx="8" cy="22"/>
            </a:xfrm>
            <a:prstGeom prst="rect">
              <a:avLst/>
            </a:prstGeom>
            <a:solidFill>
              <a:srgbClr val="0C1214"/>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37644" name="Rectangle 73"/>
            <p:cNvSpPr>
              <a:spLocks noChangeArrowheads="1"/>
            </p:cNvSpPr>
            <p:nvPr/>
          </p:nvSpPr>
          <p:spPr bwMode="auto">
            <a:xfrm>
              <a:off x="1894" y="2604"/>
              <a:ext cx="14" cy="20"/>
            </a:xfrm>
            <a:prstGeom prst="rect">
              <a:avLst/>
            </a:prstGeom>
            <a:solidFill>
              <a:srgbClr val="0C1214"/>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37645" name="Rectangle 74"/>
            <p:cNvSpPr>
              <a:spLocks noChangeArrowheads="1"/>
            </p:cNvSpPr>
            <p:nvPr/>
          </p:nvSpPr>
          <p:spPr bwMode="auto">
            <a:xfrm>
              <a:off x="1930" y="2604"/>
              <a:ext cx="8" cy="20"/>
            </a:xfrm>
            <a:prstGeom prst="rect">
              <a:avLst/>
            </a:prstGeom>
            <a:solidFill>
              <a:srgbClr val="0C1214"/>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37646" name="Rectangle 75"/>
            <p:cNvSpPr>
              <a:spLocks noChangeArrowheads="1"/>
            </p:cNvSpPr>
            <p:nvPr/>
          </p:nvSpPr>
          <p:spPr bwMode="auto">
            <a:xfrm>
              <a:off x="1674" y="2612"/>
              <a:ext cx="18" cy="26"/>
            </a:xfrm>
            <a:prstGeom prst="rect">
              <a:avLst/>
            </a:prstGeom>
            <a:solidFill>
              <a:srgbClr val="0C1214"/>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37647" name="Rectangle 76"/>
            <p:cNvSpPr>
              <a:spLocks noChangeArrowheads="1"/>
            </p:cNvSpPr>
            <p:nvPr/>
          </p:nvSpPr>
          <p:spPr bwMode="auto">
            <a:xfrm>
              <a:off x="1524" y="2672"/>
              <a:ext cx="20" cy="26"/>
            </a:xfrm>
            <a:prstGeom prst="rect">
              <a:avLst/>
            </a:prstGeom>
            <a:solidFill>
              <a:srgbClr val="0C1214"/>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37648" name="Rectangle 77"/>
            <p:cNvSpPr>
              <a:spLocks noChangeArrowheads="1"/>
            </p:cNvSpPr>
            <p:nvPr/>
          </p:nvSpPr>
          <p:spPr bwMode="auto">
            <a:xfrm>
              <a:off x="1776" y="2582"/>
              <a:ext cx="16" cy="22"/>
            </a:xfrm>
            <a:prstGeom prst="rect">
              <a:avLst/>
            </a:prstGeom>
            <a:solidFill>
              <a:srgbClr val="0C1214"/>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37649" name="Rectangle 78"/>
            <p:cNvSpPr>
              <a:spLocks noChangeArrowheads="1"/>
            </p:cNvSpPr>
            <p:nvPr/>
          </p:nvSpPr>
          <p:spPr bwMode="auto">
            <a:xfrm>
              <a:off x="1976" y="2716"/>
              <a:ext cx="16" cy="22"/>
            </a:xfrm>
            <a:prstGeom prst="rect">
              <a:avLst/>
            </a:prstGeom>
            <a:solidFill>
              <a:srgbClr val="0C1214"/>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37650" name="Rectangle 79"/>
            <p:cNvSpPr>
              <a:spLocks noChangeArrowheads="1"/>
            </p:cNvSpPr>
            <p:nvPr/>
          </p:nvSpPr>
          <p:spPr bwMode="auto">
            <a:xfrm>
              <a:off x="1718" y="2612"/>
              <a:ext cx="10" cy="26"/>
            </a:xfrm>
            <a:prstGeom prst="rect">
              <a:avLst/>
            </a:prstGeom>
            <a:solidFill>
              <a:srgbClr val="0C1214"/>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37651" name="Rectangle 80"/>
            <p:cNvSpPr>
              <a:spLocks noChangeArrowheads="1"/>
            </p:cNvSpPr>
            <p:nvPr/>
          </p:nvSpPr>
          <p:spPr bwMode="auto">
            <a:xfrm>
              <a:off x="1674" y="2662"/>
              <a:ext cx="18" cy="26"/>
            </a:xfrm>
            <a:prstGeom prst="rect">
              <a:avLst/>
            </a:prstGeom>
            <a:solidFill>
              <a:srgbClr val="0C1214"/>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37652" name="Rectangle 81"/>
            <p:cNvSpPr>
              <a:spLocks noChangeArrowheads="1"/>
            </p:cNvSpPr>
            <p:nvPr/>
          </p:nvSpPr>
          <p:spPr bwMode="auto">
            <a:xfrm>
              <a:off x="1524" y="2704"/>
              <a:ext cx="20" cy="26"/>
            </a:xfrm>
            <a:prstGeom prst="rect">
              <a:avLst/>
            </a:prstGeom>
            <a:solidFill>
              <a:srgbClr val="0C1214"/>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37653" name="Rectangle 82"/>
            <p:cNvSpPr>
              <a:spLocks noChangeArrowheads="1"/>
            </p:cNvSpPr>
            <p:nvPr/>
          </p:nvSpPr>
          <p:spPr bwMode="auto">
            <a:xfrm>
              <a:off x="1718" y="2662"/>
              <a:ext cx="10" cy="26"/>
            </a:xfrm>
            <a:prstGeom prst="rect">
              <a:avLst/>
            </a:prstGeom>
            <a:solidFill>
              <a:srgbClr val="0C1214"/>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37654" name="Rectangle 83"/>
            <p:cNvSpPr>
              <a:spLocks noChangeArrowheads="1"/>
            </p:cNvSpPr>
            <p:nvPr/>
          </p:nvSpPr>
          <p:spPr bwMode="auto">
            <a:xfrm>
              <a:off x="1674" y="2698"/>
              <a:ext cx="18" cy="26"/>
            </a:xfrm>
            <a:prstGeom prst="rect">
              <a:avLst/>
            </a:prstGeom>
            <a:solidFill>
              <a:srgbClr val="0C1214"/>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37655" name="Rectangle 84"/>
            <p:cNvSpPr>
              <a:spLocks noChangeArrowheads="1"/>
            </p:cNvSpPr>
            <p:nvPr/>
          </p:nvSpPr>
          <p:spPr bwMode="auto">
            <a:xfrm>
              <a:off x="1674" y="2698"/>
              <a:ext cx="18" cy="26"/>
            </a:xfrm>
            <a:prstGeom prst="rect">
              <a:avLst/>
            </a:prstGeom>
            <a:solidFill>
              <a:srgbClr val="0C1214"/>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37656" name="Rectangle 85"/>
            <p:cNvSpPr>
              <a:spLocks noChangeArrowheads="1"/>
            </p:cNvSpPr>
            <p:nvPr/>
          </p:nvSpPr>
          <p:spPr bwMode="auto">
            <a:xfrm>
              <a:off x="1474" y="2698"/>
              <a:ext cx="20" cy="26"/>
            </a:xfrm>
            <a:prstGeom prst="rect">
              <a:avLst/>
            </a:prstGeom>
            <a:solidFill>
              <a:srgbClr val="0C1214"/>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37657" name="Rectangle 86"/>
            <p:cNvSpPr>
              <a:spLocks noChangeArrowheads="1"/>
            </p:cNvSpPr>
            <p:nvPr/>
          </p:nvSpPr>
          <p:spPr bwMode="auto">
            <a:xfrm>
              <a:off x="1738" y="2604"/>
              <a:ext cx="16" cy="20"/>
            </a:xfrm>
            <a:prstGeom prst="rect">
              <a:avLst/>
            </a:prstGeom>
            <a:solidFill>
              <a:srgbClr val="0C1214"/>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37658" name="Rectangle 87"/>
            <p:cNvSpPr>
              <a:spLocks noChangeArrowheads="1"/>
            </p:cNvSpPr>
            <p:nvPr/>
          </p:nvSpPr>
          <p:spPr bwMode="auto">
            <a:xfrm>
              <a:off x="1718" y="2698"/>
              <a:ext cx="10" cy="26"/>
            </a:xfrm>
            <a:prstGeom prst="rect">
              <a:avLst/>
            </a:prstGeom>
            <a:solidFill>
              <a:srgbClr val="0C1214"/>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37659" name="Freeform 88"/>
            <p:cNvSpPr>
              <a:spLocks/>
            </p:cNvSpPr>
            <p:nvPr/>
          </p:nvSpPr>
          <p:spPr bwMode="auto">
            <a:xfrm>
              <a:off x="1436" y="2488"/>
              <a:ext cx="32" cy="128"/>
            </a:xfrm>
            <a:custGeom>
              <a:avLst/>
              <a:gdLst>
                <a:gd name="T0" fmla="*/ 0 w 32"/>
                <a:gd name="T1" fmla="*/ 124 h 128"/>
                <a:gd name="T2" fmla="*/ 20 w 32"/>
                <a:gd name="T3" fmla="*/ 98 h 128"/>
                <a:gd name="T4" fmla="*/ 32 w 32"/>
                <a:gd name="T5" fmla="*/ 0 h 128"/>
                <a:gd name="T6" fmla="*/ 32 w 32"/>
                <a:gd name="T7" fmla="*/ 82 h 128"/>
                <a:gd name="T8" fmla="*/ 28 w 32"/>
                <a:gd name="T9" fmla="*/ 128 h 128"/>
                <a:gd name="T10" fmla="*/ 0 w 32"/>
                <a:gd name="T11" fmla="*/ 124 h 12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2" h="128">
                  <a:moveTo>
                    <a:pt x="0" y="124"/>
                  </a:moveTo>
                  <a:lnTo>
                    <a:pt x="20" y="98"/>
                  </a:lnTo>
                  <a:lnTo>
                    <a:pt x="32" y="0"/>
                  </a:lnTo>
                  <a:lnTo>
                    <a:pt x="32" y="82"/>
                  </a:lnTo>
                  <a:lnTo>
                    <a:pt x="28" y="128"/>
                  </a:lnTo>
                  <a:lnTo>
                    <a:pt x="0" y="124"/>
                  </a:lnTo>
                  <a:close/>
                </a:path>
              </a:pathLst>
            </a:custGeom>
            <a:solidFill>
              <a:srgbClr val="1A556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7660" name="Rectangle 89"/>
            <p:cNvSpPr>
              <a:spLocks noChangeArrowheads="1"/>
            </p:cNvSpPr>
            <p:nvPr/>
          </p:nvSpPr>
          <p:spPr bwMode="auto">
            <a:xfrm>
              <a:off x="1448" y="2630"/>
              <a:ext cx="6" cy="12"/>
            </a:xfrm>
            <a:prstGeom prst="rect">
              <a:avLst/>
            </a:prstGeom>
            <a:solidFill>
              <a:srgbClr val="4D5158"/>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37661" name="Rectangle 90"/>
            <p:cNvSpPr>
              <a:spLocks noChangeArrowheads="1"/>
            </p:cNvSpPr>
            <p:nvPr/>
          </p:nvSpPr>
          <p:spPr bwMode="auto">
            <a:xfrm>
              <a:off x="1606" y="2650"/>
              <a:ext cx="20" cy="26"/>
            </a:xfrm>
            <a:prstGeom prst="rect">
              <a:avLst/>
            </a:prstGeom>
            <a:solidFill>
              <a:srgbClr val="0C1214"/>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37662" name="Rectangle 91"/>
            <p:cNvSpPr>
              <a:spLocks noChangeArrowheads="1"/>
            </p:cNvSpPr>
            <p:nvPr/>
          </p:nvSpPr>
          <p:spPr bwMode="auto">
            <a:xfrm>
              <a:off x="1606" y="2688"/>
              <a:ext cx="20" cy="26"/>
            </a:xfrm>
            <a:prstGeom prst="rect">
              <a:avLst/>
            </a:prstGeom>
            <a:solidFill>
              <a:srgbClr val="0C1214"/>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37663" name="Freeform 92"/>
            <p:cNvSpPr>
              <a:spLocks/>
            </p:cNvSpPr>
            <p:nvPr/>
          </p:nvSpPr>
          <p:spPr bwMode="auto">
            <a:xfrm>
              <a:off x="1706" y="2488"/>
              <a:ext cx="460" cy="246"/>
            </a:xfrm>
            <a:custGeom>
              <a:avLst/>
              <a:gdLst>
                <a:gd name="T0" fmla="*/ 76 w 460"/>
                <a:gd name="T1" fmla="*/ 192 h 246"/>
                <a:gd name="T2" fmla="*/ 98 w 460"/>
                <a:gd name="T3" fmla="*/ 168 h 246"/>
                <a:gd name="T4" fmla="*/ 134 w 460"/>
                <a:gd name="T5" fmla="*/ 168 h 246"/>
                <a:gd name="T6" fmla="*/ 134 w 460"/>
                <a:gd name="T7" fmla="*/ 122 h 246"/>
                <a:gd name="T8" fmla="*/ 146 w 460"/>
                <a:gd name="T9" fmla="*/ 92 h 246"/>
                <a:gd name="T10" fmla="*/ 168 w 460"/>
                <a:gd name="T11" fmla="*/ 110 h 246"/>
                <a:gd name="T12" fmla="*/ 170 w 460"/>
                <a:gd name="T13" fmla="*/ 138 h 246"/>
                <a:gd name="T14" fmla="*/ 234 w 460"/>
                <a:gd name="T15" fmla="*/ 154 h 246"/>
                <a:gd name="T16" fmla="*/ 240 w 460"/>
                <a:gd name="T17" fmla="*/ 122 h 246"/>
                <a:gd name="T18" fmla="*/ 248 w 460"/>
                <a:gd name="T19" fmla="*/ 102 h 246"/>
                <a:gd name="T20" fmla="*/ 286 w 460"/>
                <a:gd name="T21" fmla="*/ 94 h 246"/>
                <a:gd name="T22" fmla="*/ 294 w 460"/>
                <a:gd name="T23" fmla="*/ 74 h 246"/>
                <a:gd name="T24" fmla="*/ 302 w 460"/>
                <a:gd name="T25" fmla="*/ 12 h 246"/>
                <a:gd name="T26" fmla="*/ 336 w 460"/>
                <a:gd name="T27" fmla="*/ 0 h 246"/>
                <a:gd name="T28" fmla="*/ 350 w 460"/>
                <a:gd name="T29" fmla="*/ 14 h 246"/>
                <a:gd name="T30" fmla="*/ 364 w 460"/>
                <a:gd name="T31" fmla="*/ 48 h 246"/>
                <a:gd name="T32" fmla="*/ 388 w 460"/>
                <a:gd name="T33" fmla="*/ 50 h 246"/>
                <a:gd name="T34" fmla="*/ 406 w 460"/>
                <a:gd name="T35" fmla="*/ 20 h 246"/>
                <a:gd name="T36" fmla="*/ 454 w 460"/>
                <a:gd name="T37" fmla="*/ 28 h 246"/>
                <a:gd name="T38" fmla="*/ 460 w 460"/>
                <a:gd name="T39" fmla="*/ 152 h 246"/>
                <a:gd name="T40" fmla="*/ 424 w 460"/>
                <a:gd name="T41" fmla="*/ 132 h 246"/>
                <a:gd name="T42" fmla="*/ 344 w 460"/>
                <a:gd name="T43" fmla="*/ 128 h 246"/>
                <a:gd name="T44" fmla="*/ 212 w 460"/>
                <a:gd name="T45" fmla="*/ 200 h 246"/>
                <a:gd name="T46" fmla="*/ 172 w 460"/>
                <a:gd name="T47" fmla="*/ 180 h 246"/>
                <a:gd name="T48" fmla="*/ 160 w 460"/>
                <a:gd name="T49" fmla="*/ 194 h 246"/>
                <a:gd name="T50" fmla="*/ 160 w 460"/>
                <a:gd name="T51" fmla="*/ 238 h 246"/>
                <a:gd name="T52" fmla="*/ 130 w 460"/>
                <a:gd name="T53" fmla="*/ 240 h 246"/>
                <a:gd name="T54" fmla="*/ 126 w 460"/>
                <a:gd name="T55" fmla="*/ 210 h 246"/>
                <a:gd name="T56" fmla="*/ 96 w 460"/>
                <a:gd name="T57" fmla="*/ 216 h 246"/>
                <a:gd name="T58" fmla="*/ 98 w 460"/>
                <a:gd name="T59" fmla="*/ 246 h 246"/>
                <a:gd name="T60" fmla="*/ 0 w 460"/>
                <a:gd name="T61" fmla="*/ 246 h 246"/>
                <a:gd name="T62" fmla="*/ 6 w 460"/>
                <a:gd name="T63" fmla="*/ 214 h 246"/>
                <a:gd name="T64" fmla="*/ 50 w 460"/>
                <a:gd name="T65" fmla="*/ 216 h 246"/>
                <a:gd name="T66" fmla="*/ 76 w 460"/>
                <a:gd name="T67" fmla="*/ 192 h 24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460" h="246">
                  <a:moveTo>
                    <a:pt x="76" y="192"/>
                  </a:moveTo>
                  <a:lnTo>
                    <a:pt x="98" y="168"/>
                  </a:lnTo>
                  <a:lnTo>
                    <a:pt x="134" y="168"/>
                  </a:lnTo>
                  <a:lnTo>
                    <a:pt x="134" y="122"/>
                  </a:lnTo>
                  <a:lnTo>
                    <a:pt x="146" y="92"/>
                  </a:lnTo>
                  <a:lnTo>
                    <a:pt x="168" y="110"/>
                  </a:lnTo>
                  <a:lnTo>
                    <a:pt x="170" y="138"/>
                  </a:lnTo>
                  <a:lnTo>
                    <a:pt x="234" y="154"/>
                  </a:lnTo>
                  <a:lnTo>
                    <a:pt x="240" y="122"/>
                  </a:lnTo>
                  <a:lnTo>
                    <a:pt x="248" y="102"/>
                  </a:lnTo>
                  <a:lnTo>
                    <a:pt x="286" y="94"/>
                  </a:lnTo>
                  <a:lnTo>
                    <a:pt x="294" y="74"/>
                  </a:lnTo>
                  <a:lnTo>
                    <a:pt x="302" y="12"/>
                  </a:lnTo>
                  <a:lnTo>
                    <a:pt x="336" y="0"/>
                  </a:lnTo>
                  <a:lnTo>
                    <a:pt x="350" y="14"/>
                  </a:lnTo>
                  <a:lnTo>
                    <a:pt x="364" y="48"/>
                  </a:lnTo>
                  <a:lnTo>
                    <a:pt x="388" y="50"/>
                  </a:lnTo>
                  <a:lnTo>
                    <a:pt x="406" y="20"/>
                  </a:lnTo>
                  <a:lnTo>
                    <a:pt x="454" y="28"/>
                  </a:lnTo>
                  <a:lnTo>
                    <a:pt x="460" y="152"/>
                  </a:lnTo>
                  <a:lnTo>
                    <a:pt x="424" y="132"/>
                  </a:lnTo>
                  <a:lnTo>
                    <a:pt x="344" y="128"/>
                  </a:lnTo>
                  <a:lnTo>
                    <a:pt x="212" y="200"/>
                  </a:lnTo>
                  <a:lnTo>
                    <a:pt x="172" y="180"/>
                  </a:lnTo>
                  <a:lnTo>
                    <a:pt x="160" y="194"/>
                  </a:lnTo>
                  <a:lnTo>
                    <a:pt x="160" y="238"/>
                  </a:lnTo>
                  <a:lnTo>
                    <a:pt x="130" y="240"/>
                  </a:lnTo>
                  <a:lnTo>
                    <a:pt x="126" y="210"/>
                  </a:lnTo>
                  <a:lnTo>
                    <a:pt x="96" y="216"/>
                  </a:lnTo>
                  <a:lnTo>
                    <a:pt x="98" y="246"/>
                  </a:lnTo>
                  <a:lnTo>
                    <a:pt x="0" y="246"/>
                  </a:lnTo>
                  <a:lnTo>
                    <a:pt x="6" y="214"/>
                  </a:lnTo>
                  <a:lnTo>
                    <a:pt x="50" y="216"/>
                  </a:lnTo>
                  <a:lnTo>
                    <a:pt x="76" y="192"/>
                  </a:lnTo>
                  <a:close/>
                </a:path>
              </a:pathLst>
            </a:custGeom>
            <a:solidFill>
              <a:srgbClr val="05191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7664" name="Freeform 93"/>
            <p:cNvSpPr>
              <a:spLocks/>
            </p:cNvSpPr>
            <p:nvPr/>
          </p:nvSpPr>
          <p:spPr bwMode="auto">
            <a:xfrm>
              <a:off x="1258" y="2562"/>
              <a:ext cx="140" cy="172"/>
            </a:xfrm>
            <a:custGeom>
              <a:avLst/>
              <a:gdLst>
                <a:gd name="T0" fmla="*/ 0 w 140"/>
                <a:gd name="T1" fmla="*/ 172 h 172"/>
                <a:gd name="T2" fmla="*/ 0 w 140"/>
                <a:gd name="T3" fmla="*/ 120 h 172"/>
                <a:gd name="T4" fmla="*/ 14 w 140"/>
                <a:gd name="T5" fmla="*/ 72 h 172"/>
                <a:gd name="T6" fmla="*/ 26 w 140"/>
                <a:gd name="T7" fmla="*/ 12 h 172"/>
                <a:gd name="T8" fmla="*/ 76 w 140"/>
                <a:gd name="T9" fmla="*/ 0 h 172"/>
                <a:gd name="T10" fmla="*/ 76 w 140"/>
                <a:gd name="T11" fmla="*/ 44 h 172"/>
                <a:gd name="T12" fmla="*/ 80 w 140"/>
                <a:gd name="T13" fmla="*/ 124 h 172"/>
                <a:gd name="T14" fmla="*/ 112 w 140"/>
                <a:gd name="T15" fmla="*/ 88 h 172"/>
                <a:gd name="T16" fmla="*/ 136 w 140"/>
                <a:gd name="T17" fmla="*/ 104 h 172"/>
                <a:gd name="T18" fmla="*/ 140 w 140"/>
                <a:gd name="T19" fmla="*/ 166 h 172"/>
                <a:gd name="T20" fmla="*/ 0 w 140"/>
                <a:gd name="T21" fmla="*/ 172 h 17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40" h="172">
                  <a:moveTo>
                    <a:pt x="0" y="172"/>
                  </a:moveTo>
                  <a:lnTo>
                    <a:pt x="0" y="120"/>
                  </a:lnTo>
                  <a:lnTo>
                    <a:pt x="14" y="72"/>
                  </a:lnTo>
                  <a:lnTo>
                    <a:pt x="26" y="12"/>
                  </a:lnTo>
                  <a:lnTo>
                    <a:pt x="76" y="0"/>
                  </a:lnTo>
                  <a:lnTo>
                    <a:pt x="76" y="44"/>
                  </a:lnTo>
                  <a:lnTo>
                    <a:pt x="80" y="124"/>
                  </a:lnTo>
                  <a:lnTo>
                    <a:pt x="112" y="88"/>
                  </a:lnTo>
                  <a:lnTo>
                    <a:pt x="136" y="104"/>
                  </a:lnTo>
                  <a:lnTo>
                    <a:pt x="140" y="166"/>
                  </a:lnTo>
                  <a:lnTo>
                    <a:pt x="0" y="172"/>
                  </a:lnTo>
                  <a:close/>
                </a:path>
              </a:pathLst>
            </a:custGeom>
            <a:solidFill>
              <a:srgbClr val="05191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7665" name="Freeform 94"/>
            <p:cNvSpPr>
              <a:spLocks/>
            </p:cNvSpPr>
            <p:nvPr/>
          </p:nvSpPr>
          <p:spPr bwMode="auto">
            <a:xfrm>
              <a:off x="1784" y="1866"/>
              <a:ext cx="382" cy="372"/>
            </a:xfrm>
            <a:custGeom>
              <a:avLst/>
              <a:gdLst>
                <a:gd name="T0" fmla="*/ 370 w 382"/>
                <a:gd name="T1" fmla="*/ 0 h 372"/>
                <a:gd name="T2" fmla="*/ 318 w 382"/>
                <a:gd name="T3" fmla="*/ 24 h 372"/>
                <a:gd name="T4" fmla="*/ 270 w 382"/>
                <a:gd name="T5" fmla="*/ 24 h 372"/>
                <a:gd name="T6" fmla="*/ 224 w 382"/>
                <a:gd name="T7" fmla="*/ 64 h 372"/>
                <a:gd name="T8" fmla="*/ 204 w 382"/>
                <a:gd name="T9" fmla="*/ 116 h 372"/>
                <a:gd name="T10" fmla="*/ 232 w 382"/>
                <a:gd name="T11" fmla="*/ 88 h 372"/>
                <a:gd name="T12" fmla="*/ 282 w 382"/>
                <a:gd name="T13" fmla="*/ 76 h 372"/>
                <a:gd name="T14" fmla="*/ 322 w 382"/>
                <a:gd name="T15" fmla="*/ 90 h 372"/>
                <a:gd name="T16" fmla="*/ 248 w 382"/>
                <a:gd name="T17" fmla="*/ 130 h 372"/>
                <a:gd name="T18" fmla="*/ 216 w 382"/>
                <a:gd name="T19" fmla="*/ 162 h 372"/>
                <a:gd name="T20" fmla="*/ 136 w 382"/>
                <a:gd name="T21" fmla="*/ 186 h 372"/>
                <a:gd name="T22" fmla="*/ 86 w 382"/>
                <a:gd name="T23" fmla="*/ 238 h 372"/>
                <a:gd name="T24" fmla="*/ 132 w 382"/>
                <a:gd name="T25" fmla="*/ 242 h 372"/>
                <a:gd name="T26" fmla="*/ 98 w 382"/>
                <a:gd name="T27" fmla="*/ 262 h 372"/>
                <a:gd name="T28" fmla="*/ 38 w 382"/>
                <a:gd name="T29" fmla="*/ 288 h 372"/>
                <a:gd name="T30" fmla="*/ 0 w 382"/>
                <a:gd name="T31" fmla="*/ 304 h 372"/>
                <a:gd name="T32" fmla="*/ 70 w 382"/>
                <a:gd name="T33" fmla="*/ 324 h 372"/>
                <a:gd name="T34" fmla="*/ 18 w 382"/>
                <a:gd name="T35" fmla="*/ 356 h 372"/>
                <a:gd name="T36" fmla="*/ 58 w 382"/>
                <a:gd name="T37" fmla="*/ 372 h 372"/>
                <a:gd name="T38" fmla="*/ 106 w 382"/>
                <a:gd name="T39" fmla="*/ 320 h 372"/>
                <a:gd name="T40" fmla="*/ 164 w 382"/>
                <a:gd name="T41" fmla="*/ 272 h 372"/>
                <a:gd name="T42" fmla="*/ 278 w 382"/>
                <a:gd name="T43" fmla="*/ 210 h 372"/>
                <a:gd name="T44" fmla="*/ 212 w 382"/>
                <a:gd name="T45" fmla="*/ 214 h 372"/>
                <a:gd name="T46" fmla="*/ 256 w 382"/>
                <a:gd name="T47" fmla="*/ 174 h 372"/>
                <a:gd name="T48" fmla="*/ 294 w 382"/>
                <a:gd name="T49" fmla="*/ 142 h 372"/>
                <a:gd name="T50" fmla="*/ 382 w 382"/>
                <a:gd name="T51" fmla="*/ 94 h 372"/>
                <a:gd name="T52" fmla="*/ 382 w 382"/>
                <a:gd name="T53" fmla="*/ 60 h 372"/>
                <a:gd name="T54" fmla="*/ 346 w 382"/>
                <a:gd name="T55" fmla="*/ 60 h 372"/>
                <a:gd name="T56" fmla="*/ 306 w 382"/>
                <a:gd name="T57" fmla="*/ 60 h 372"/>
                <a:gd name="T58" fmla="*/ 326 w 382"/>
                <a:gd name="T59" fmla="*/ 48 h 372"/>
                <a:gd name="T60" fmla="*/ 378 w 382"/>
                <a:gd name="T61" fmla="*/ 32 h 372"/>
                <a:gd name="T62" fmla="*/ 370 w 382"/>
                <a:gd name="T63" fmla="*/ 0 h 37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382" h="372">
                  <a:moveTo>
                    <a:pt x="370" y="0"/>
                  </a:moveTo>
                  <a:lnTo>
                    <a:pt x="318" y="24"/>
                  </a:lnTo>
                  <a:lnTo>
                    <a:pt x="270" y="24"/>
                  </a:lnTo>
                  <a:lnTo>
                    <a:pt x="224" y="64"/>
                  </a:lnTo>
                  <a:lnTo>
                    <a:pt x="204" y="116"/>
                  </a:lnTo>
                  <a:lnTo>
                    <a:pt x="232" y="88"/>
                  </a:lnTo>
                  <a:lnTo>
                    <a:pt x="282" y="76"/>
                  </a:lnTo>
                  <a:lnTo>
                    <a:pt x="322" y="90"/>
                  </a:lnTo>
                  <a:lnTo>
                    <a:pt x="248" y="130"/>
                  </a:lnTo>
                  <a:lnTo>
                    <a:pt x="216" y="162"/>
                  </a:lnTo>
                  <a:lnTo>
                    <a:pt x="136" y="186"/>
                  </a:lnTo>
                  <a:lnTo>
                    <a:pt x="86" y="238"/>
                  </a:lnTo>
                  <a:lnTo>
                    <a:pt x="132" y="242"/>
                  </a:lnTo>
                  <a:lnTo>
                    <a:pt x="98" y="262"/>
                  </a:lnTo>
                  <a:lnTo>
                    <a:pt x="38" y="288"/>
                  </a:lnTo>
                  <a:lnTo>
                    <a:pt x="0" y="304"/>
                  </a:lnTo>
                  <a:lnTo>
                    <a:pt x="70" y="324"/>
                  </a:lnTo>
                  <a:lnTo>
                    <a:pt x="18" y="356"/>
                  </a:lnTo>
                  <a:lnTo>
                    <a:pt x="58" y="372"/>
                  </a:lnTo>
                  <a:lnTo>
                    <a:pt x="106" y="320"/>
                  </a:lnTo>
                  <a:lnTo>
                    <a:pt x="164" y="272"/>
                  </a:lnTo>
                  <a:lnTo>
                    <a:pt x="278" y="210"/>
                  </a:lnTo>
                  <a:lnTo>
                    <a:pt x="212" y="214"/>
                  </a:lnTo>
                  <a:lnTo>
                    <a:pt x="256" y="174"/>
                  </a:lnTo>
                  <a:lnTo>
                    <a:pt x="294" y="142"/>
                  </a:lnTo>
                  <a:lnTo>
                    <a:pt x="382" y="94"/>
                  </a:lnTo>
                  <a:lnTo>
                    <a:pt x="382" y="60"/>
                  </a:lnTo>
                  <a:lnTo>
                    <a:pt x="346" y="60"/>
                  </a:lnTo>
                  <a:lnTo>
                    <a:pt x="306" y="60"/>
                  </a:lnTo>
                  <a:lnTo>
                    <a:pt x="326" y="48"/>
                  </a:lnTo>
                  <a:lnTo>
                    <a:pt x="378" y="32"/>
                  </a:lnTo>
                  <a:lnTo>
                    <a:pt x="370" y="0"/>
                  </a:lnTo>
                  <a:close/>
                </a:path>
              </a:pathLst>
            </a:custGeom>
            <a:solidFill>
              <a:srgbClr val="15322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7666" name="Freeform 95"/>
            <p:cNvSpPr>
              <a:spLocks/>
            </p:cNvSpPr>
            <p:nvPr/>
          </p:nvSpPr>
          <p:spPr bwMode="auto">
            <a:xfrm>
              <a:off x="1260" y="2234"/>
              <a:ext cx="684" cy="332"/>
            </a:xfrm>
            <a:custGeom>
              <a:avLst/>
              <a:gdLst>
                <a:gd name="T0" fmla="*/ 520 w 684"/>
                <a:gd name="T1" fmla="*/ 0 h 332"/>
                <a:gd name="T2" fmla="*/ 444 w 684"/>
                <a:gd name="T3" fmla="*/ 0 h 332"/>
                <a:gd name="T4" fmla="*/ 370 w 684"/>
                <a:gd name="T5" fmla="*/ 8 h 332"/>
                <a:gd name="T6" fmla="*/ 280 w 684"/>
                <a:gd name="T7" fmla="*/ 28 h 332"/>
                <a:gd name="T8" fmla="*/ 240 w 684"/>
                <a:gd name="T9" fmla="*/ 108 h 332"/>
                <a:gd name="T10" fmla="*/ 236 w 684"/>
                <a:gd name="T11" fmla="*/ 134 h 332"/>
                <a:gd name="T12" fmla="*/ 268 w 684"/>
                <a:gd name="T13" fmla="*/ 102 h 332"/>
                <a:gd name="T14" fmla="*/ 288 w 684"/>
                <a:gd name="T15" fmla="*/ 88 h 332"/>
                <a:gd name="T16" fmla="*/ 264 w 684"/>
                <a:gd name="T17" fmla="*/ 134 h 332"/>
                <a:gd name="T18" fmla="*/ 228 w 684"/>
                <a:gd name="T19" fmla="*/ 174 h 332"/>
                <a:gd name="T20" fmla="*/ 142 w 684"/>
                <a:gd name="T21" fmla="*/ 214 h 332"/>
                <a:gd name="T22" fmla="*/ 70 w 684"/>
                <a:gd name="T23" fmla="*/ 222 h 332"/>
                <a:gd name="T24" fmla="*/ 0 w 684"/>
                <a:gd name="T25" fmla="*/ 266 h 332"/>
                <a:gd name="T26" fmla="*/ 0 w 684"/>
                <a:gd name="T27" fmla="*/ 290 h 332"/>
                <a:gd name="T28" fmla="*/ 62 w 684"/>
                <a:gd name="T29" fmla="*/ 254 h 332"/>
                <a:gd name="T30" fmla="*/ 102 w 684"/>
                <a:gd name="T31" fmla="*/ 246 h 332"/>
                <a:gd name="T32" fmla="*/ 58 w 684"/>
                <a:gd name="T33" fmla="*/ 294 h 332"/>
                <a:gd name="T34" fmla="*/ 54 w 684"/>
                <a:gd name="T35" fmla="*/ 332 h 332"/>
                <a:gd name="T36" fmla="*/ 122 w 684"/>
                <a:gd name="T37" fmla="*/ 302 h 332"/>
                <a:gd name="T38" fmla="*/ 172 w 684"/>
                <a:gd name="T39" fmla="*/ 270 h 332"/>
                <a:gd name="T40" fmla="*/ 232 w 684"/>
                <a:gd name="T41" fmla="*/ 206 h 332"/>
                <a:gd name="T42" fmla="*/ 252 w 684"/>
                <a:gd name="T43" fmla="*/ 166 h 332"/>
                <a:gd name="T44" fmla="*/ 294 w 684"/>
                <a:gd name="T45" fmla="*/ 122 h 332"/>
                <a:gd name="T46" fmla="*/ 362 w 684"/>
                <a:gd name="T47" fmla="*/ 98 h 332"/>
                <a:gd name="T48" fmla="*/ 342 w 684"/>
                <a:gd name="T49" fmla="*/ 146 h 332"/>
                <a:gd name="T50" fmla="*/ 338 w 684"/>
                <a:gd name="T51" fmla="*/ 194 h 332"/>
                <a:gd name="T52" fmla="*/ 370 w 684"/>
                <a:gd name="T53" fmla="*/ 142 h 332"/>
                <a:gd name="T54" fmla="*/ 398 w 684"/>
                <a:gd name="T55" fmla="*/ 98 h 332"/>
                <a:gd name="T56" fmla="*/ 472 w 684"/>
                <a:gd name="T57" fmla="*/ 90 h 332"/>
                <a:gd name="T58" fmla="*/ 472 w 684"/>
                <a:gd name="T59" fmla="*/ 142 h 332"/>
                <a:gd name="T60" fmla="*/ 484 w 684"/>
                <a:gd name="T61" fmla="*/ 210 h 332"/>
                <a:gd name="T62" fmla="*/ 488 w 684"/>
                <a:gd name="T63" fmla="*/ 150 h 332"/>
                <a:gd name="T64" fmla="*/ 508 w 684"/>
                <a:gd name="T65" fmla="*/ 116 h 332"/>
                <a:gd name="T66" fmla="*/ 530 w 684"/>
                <a:gd name="T67" fmla="*/ 142 h 332"/>
                <a:gd name="T68" fmla="*/ 582 w 684"/>
                <a:gd name="T69" fmla="*/ 206 h 332"/>
                <a:gd name="T70" fmla="*/ 598 w 684"/>
                <a:gd name="T71" fmla="*/ 166 h 332"/>
                <a:gd name="T72" fmla="*/ 542 w 684"/>
                <a:gd name="T73" fmla="*/ 102 h 332"/>
                <a:gd name="T74" fmla="*/ 488 w 684"/>
                <a:gd name="T75" fmla="*/ 64 h 332"/>
                <a:gd name="T76" fmla="*/ 448 w 684"/>
                <a:gd name="T77" fmla="*/ 52 h 332"/>
                <a:gd name="T78" fmla="*/ 524 w 684"/>
                <a:gd name="T79" fmla="*/ 40 h 332"/>
                <a:gd name="T80" fmla="*/ 598 w 684"/>
                <a:gd name="T81" fmla="*/ 48 h 332"/>
                <a:gd name="T82" fmla="*/ 684 w 684"/>
                <a:gd name="T83" fmla="*/ 108 h 332"/>
                <a:gd name="T84" fmla="*/ 642 w 684"/>
                <a:gd name="T85" fmla="*/ 48 h 332"/>
                <a:gd name="T86" fmla="*/ 582 w 684"/>
                <a:gd name="T87" fmla="*/ 8 h 332"/>
                <a:gd name="T88" fmla="*/ 520 w 684"/>
                <a:gd name="T89" fmla="*/ 0 h 332"/>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684" h="332">
                  <a:moveTo>
                    <a:pt x="520" y="0"/>
                  </a:moveTo>
                  <a:lnTo>
                    <a:pt x="444" y="0"/>
                  </a:lnTo>
                  <a:lnTo>
                    <a:pt x="370" y="8"/>
                  </a:lnTo>
                  <a:lnTo>
                    <a:pt x="280" y="28"/>
                  </a:lnTo>
                  <a:lnTo>
                    <a:pt x="240" y="108"/>
                  </a:lnTo>
                  <a:lnTo>
                    <a:pt x="236" y="134"/>
                  </a:lnTo>
                  <a:lnTo>
                    <a:pt x="268" y="102"/>
                  </a:lnTo>
                  <a:lnTo>
                    <a:pt x="288" y="88"/>
                  </a:lnTo>
                  <a:lnTo>
                    <a:pt x="264" y="134"/>
                  </a:lnTo>
                  <a:lnTo>
                    <a:pt x="228" y="174"/>
                  </a:lnTo>
                  <a:lnTo>
                    <a:pt x="142" y="214"/>
                  </a:lnTo>
                  <a:lnTo>
                    <a:pt x="70" y="222"/>
                  </a:lnTo>
                  <a:lnTo>
                    <a:pt x="0" y="266"/>
                  </a:lnTo>
                  <a:lnTo>
                    <a:pt x="0" y="290"/>
                  </a:lnTo>
                  <a:lnTo>
                    <a:pt x="62" y="254"/>
                  </a:lnTo>
                  <a:lnTo>
                    <a:pt x="102" y="246"/>
                  </a:lnTo>
                  <a:lnTo>
                    <a:pt x="58" y="294"/>
                  </a:lnTo>
                  <a:lnTo>
                    <a:pt x="54" y="332"/>
                  </a:lnTo>
                  <a:lnTo>
                    <a:pt x="122" y="302"/>
                  </a:lnTo>
                  <a:lnTo>
                    <a:pt x="172" y="270"/>
                  </a:lnTo>
                  <a:lnTo>
                    <a:pt x="232" y="206"/>
                  </a:lnTo>
                  <a:lnTo>
                    <a:pt x="252" y="166"/>
                  </a:lnTo>
                  <a:lnTo>
                    <a:pt x="294" y="122"/>
                  </a:lnTo>
                  <a:lnTo>
                    <a:pt x="362" y="98"/>
                  </a:lnTo>
                  <a:lnTo>
                    <a:pt x="342" y="146"/>
                  </a:lnTo>
                  <a:lnTo>
                    <a:pt x="338" y="194"/>
                  </a:lnTo>
                  <a:lnTo>
                    <a:pt x="370" y="142"/>
                  </a:lnTo>
                  <a:lnTo>
                    <a:pt x="398" y="98"/>
                  </a:lnTo>
                  <a:lnTo>
                    <a:pt x="472" y="90"/>
                  </a:lnTo>
                  <a:lnTo>
                    <a:pt x="472" y="142"/>
                  </a:lnTo>
                  <a:lnTo>
                    <a:pt x="484" y="210"/>
                  </a:lnTo>
                  <a:lnTo>
                    <a:pt x="488" y="150"/>
                  </a:lnTo>
                  <a:lnTo>
                    <a:pt x="508" y="116"/>
                  </a:lnTo>
                  <a:lnTo>
                    <a:pt x="530" y="142"/>
                  </a:lnTo>
                  <a:lnTo>
                    <a:pt x="582" y="206"/>
                  </a:lnTo>
                  <a:lnTo>
                    <a:pt x="598" y="166"/>
                  </a:lnTo>
                  <a:lnTo>
                    <a:pt x="542" y="102"/>
                  </a:lnTo>
                  <a:lnTo>
                    <a:pt x="488" y="64"/>
                  </a:lnTo>
                  <a:lnTo>
                    <a:pt x="448" y="52"/>
                  </a:lnTo>
                  <a:lnTo>
                    <a:pt x="524" y="40"/>
                  </a:lnTo>
                  <a:lnTo>
                    <a:pt x="598" y="48"/>
                  </a:lnTo>
                  <a:lnTo>
                    <a:pt x="684" y="108"/>
                  </a:lnTo>
                  <a:lnTo>
                    <a:pt x="642" y="48"/>
                  </a:lnTo>
                  <a:lnTo>
                    <a:pt x="582" y="8"/>
                  </a:lnTo>
                  <a:lnTo>
                    <a:pt x="520" y="0"/>
                  </a:lnTo>
                  <a:close/>
                </a:path>
              </a:pathLst>
            </a:custGeom>
            <a:solidFill>
              <a:srgbClr val="002C3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7667" name="Freeform 96"/>
            <p:cNvSpPr>
              <a:spLocks/>
            </p:cNvSpPr>
            <p:nvPr/>
          </p:nvSpPr>
          <p:spPr bwMode="auto">
            <a:xfrm>
              <a:off x="1814" y="2368"/>
              <a:ext cx="348" cy="152"/>
            </a:xfrm>
            <a:custGeom>
              <a:avLst/>
              <a:gdLst>
                <a:gd name="T0" fmla="*/ 98 w 348"/>
                <a:gd name="T1" fmla="*/ 4 h 152"/>
                <a:gd name="T2" fmla="*/ 158 w 348"/>
                <a:gd name="T3" fmla="*/ 0 h 152"/>
                <a:gd name="T4" fmla="*/ 252 w 348"/>
                <a:gd name="T5" fmla="*/ 24 h 152"/>
                <a:gd name="T6" fmla="*/ 324 w 348"/>
                <a:gd name="T7" fmla="*/ 84 h 152"/>
                <a:gd name="T8" fmla="*/ 348 w 348"/>
                <a:gd name="T9" fmla="*/ 108 h 152"/>
                <a:gd name="T10" fmla="*/ 328 w 348"/>
                <a:gd name="T11" fmla="*/ 152 h 152"/>
                <a:gd name="T12" fmla="*/ 264 w 348"/>
                <a:gd name="T13" fmla="*/ 92 h 152"/>
                <a:gd name="T14" fmla="*/ 212 w 348"/>
                <a:gd name="T15" fmla="*/ 60 h 152"/>
                <a:gd name="T16" fmla="*/ 178 w 348"/>
                <a:gd name="T17" fmla="*/ 60 h 152"/>
                <a:gd name="T18" fmla="*/ 218 w 348"/>
                <a:gd name="T19" fmla="*/ 96 h 152"/>
                <a:gd name="T20" fmla="*/ 130 w 348"/>
                <a:gd name="T21" fmla="*/ 92 h 152"/>
                <a:gd name="T22" fmla="*/ 102 w 348"/>
                <a:gd name="T23" fmla="*/ 48 h 152"/>
                <a:gd name="T24" fmla="*/ 32 w 348"/>
                <a:gd name="T25" fmla="*/ 56 h 152"/>
                <a:gd name="T26" fmla="*/ 0 w 348"/>
                <a:gd name="T27" fmla="*/ 16 h 152"/>
                <a:gd name="T28" fmla="*/ 126 w 348"/>
                <a:gd name="T29" fmla="*/ 44 h 152"/>
                <a:gd name="T30" fmla="*/ 182 w 348"/>
                <a:gd name="T31" fmla="*/ 64 h 152"/>
                <a:gd name="T32" fmla="*/ 150 w 348"/>
                <a:gd name="T33" fmla="*/ 32 h 152"/>
                <a:gd name="T34" fmla="*/ 150 w 348"/>
                <a:gd name="T35" fmla="*/ 32 h 152"/>
                <a:gd name="T36" fmla="*/ 124 w 348"/>
                <a:gd name="T37" fmla="*/ 20 h 152"/>
                <a:gd name="T38" fmla="*/ 106 w 348"/>
                <a:gd name="T39" fmla="*/ 10 h 152"/>
                <a:gd name="T40" fmla="*/ 100 w 348"/>
                <a:gd name="T41" fmla="*/ 8 h 152"/>
                <a:gd name="T42" fmla="*/ 98 w 348"/>
                <a:gd name="T43" fmla="*/ 4 h 152"/>
                <a:gd name="T44" fmla="*/ 98 w 348"/>
                <a:gd name="T45" fmla="*/ 4 h 15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48" h="152">
                  <a:moveTo>
                    <a:pt x="98" y="4"/>
                  </a:moveTo>
                  <a:lnTo>
                    <a:pt x="158" y="0"/>
                  </a:lnTo>
                  <a:lnTo>
                    <a:pt x="252" y="24"/>
                  </a:lnTo>
                  <a:lnTo>
                    <a:pt x="324" y="84"/>
                  </a:lnTo>
                  <a:lnTo>
                    <a:pt x="348" y="108"/>
                  </a:lnTo>
                  <a:lnTo>
                    <a:pt x="328" y="152"/>
                  </a:lnTo>
                  <a:lnTo>
                    <a:pt x="264" y="92"/>
                  </a:lnTo>
                  <a:lnTo>
                    <a:pt x="212" y="60"/>
                  </a:lnTo>
                  <a:lnTo>
                    <a:pt x="178" y="60"/>
                  </a:lnTo>
                  <a:lnTo>
                    <a:pt x="218" y="96"/>
                  </a:lnTo>
                  <a:lnTo>
                    <a:pt x="130" y="92"/>
                  </a:lnTo>
                  <a:lnTo>
                    <a:pt x="102" y="48"/>
                  </a:lnTo>
                  <a:lnTo>
                    <a:pt x="32" y="56"/>
                  </a:lnTo>
                  <a:lnTo>
                    <a:pt x="0" y="16"/>
                  </a:lnTo>
                  <a:lnTo>
                    <a:pt x="126" y="44"/>
                  </a:lnTo>
                  <a:lnTo>
                    <a:pt x="182" y="64"/>
                  </a:lnTo>
                  <a:lnTo>
                    <a:pt x="150" y="32"/>
                  </a:lnTo>
                  <a:lnTo>
                    <a:pt x="124" y="20"/>
                  </a:lnTo>
                  <a:lnTo>
                    <a:pt x="106" y="10"/>
                  </a:lnTo>
                  <a:lnTo>
                    <a:pt x="100" y="8"/>
                  </a:lnTo>
                  <a:lnTo>
                    <a:pt x="98" y="4"/>
                  </a:lnTo>
                  <a:close/>
                </a:path>
              </a:pathLst>
            </a:custGeom>
            <a:solidFill>
              <a:srgbClr val="002C3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7668" name="Freeform 97"/>
            <p:cNvSpPr>
              <a:spLocks/>
            </p:cNvSpPr>
            <p:nvPr/>
          </p:nvSpPr>
          <p:spPr bwMode="auto">
            <a:xfrm>
              <a:off x="1848" y="2276"/>
              <a:ext cx="26" cy="38"/>
            </a:xfrm>
            <a:custGeom>
              <a:avLst/>
              <a:gdLst>
                <a:gd name="T0" fmla="*/ 0 w 26"/>
                <a:gd name="T1" fmla="*/ 38 h 38"/>
                <a:gd name="T2" fmla="*/ 0 w 26"/>
                <a:gd name="T3" fmla="*/ 18 h 38"/>
                <a:gd name="T4" fmla="*/ 20 w 26"/>
                <a:gd name="T5" fmla="*/ 0 h 38"/>
                <a:gd name="T6" fmla="*/ 26 w 26"/>
                <a:gd name="T7" fmla="*/ 18 h 38"/>
                <a:gd name="T8" fmla="*/ 26 w 26"/>
                <a:gd name="T9" fmla="*/ 38 h 38"/>
                <a:gd name="T10" fmla="*/ 0 w 26"/>
                <a:gd name="T11" fmla="*/ 38 h 3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6" h="38">
                  <a:moveTo>
                    <a:pt x="0" y="38"/>
                  </a:moveTo>
                  <a:lnTo>
                    <a:pt x="0" y="18"/>
                  </a:lnTo>
                  <a:lnTo>
                    <a:pt x="20" y="0"/>
                  </a:lnTo>
                  <a:lnTo>
                    <a:pt x="26" y="18"/>
                  </a:lnTo>
                  <a:lnTo>
                    <a:pt x="26" y="38"/>
                  </a:lnTo>
                  <a:lnTo>
                    <a:pt x="0" y="3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7669" name="Freeform 98"/>
            <p:cNvSpPr>
              <a:spLocks/>
            </p:cNvSpPr>
            <p:nvPr/>
          </p:nvSpPr>
          <p:spPr bwMode="auto">
            <a:xfrm>
              <a:off x="1522" y="2264"/>
              <a:ext cx="20" cy="40"/>
            </a:xfrm>
            <a:custGeom>
              <a:avLst/>
              <a:gdLst>
                <a:gd name="T0" fmla="*/ 0 w 20"/>
                <a:gd name="T1" fmla="*/ 40 h 40"/>
                <a:gd name="T2" fmla="*/ 0 w 20"/>
                <a:gd name="T3" fmla="*/ 18 h 40"/>
                <a:gd name="T4" fmla="*/ 16 w 20"/>
                <a:gd name="T5" fmla="*/ 0 h 40"/>
                <a:gd name="T6" fmla="*/ 20 w 20"/>
                <a:gd name="T7" fmla="*/ 18 h 40"/>
                <a:gd name="T8" fmla="*/ 20 w 20"/>
                <a:gd name="T9" fmla="*/ 40 h 40"/>
                <a:gd name="T10" fmla="*/ 0 w 20"/>
                <a:gd name="T11" fmla="*/ 40 h 4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0" h="40">
                  <a:moveTo>
                    <a:pt x="0" y="40"/>
                  </a:moveTo>
                  <a:lnTo>
                    <a:pt x="0" y="18"/>
                  </a:lnTo>
                  <a:lnTo>
                    <a:pt x="16" y="0"/>
                  </a:lnTo>
                  <a:lnTo>
                    <a:pt x="20" y="18"/>
                  </a:lnTo>
                  <a:lnTo>
                    <a:pt x="20" y="40"/>
                  </a:lnTo>
                  <a:lnTo>
                    <a:pt x="0" y="4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7670" name="Freeform 99"/>
            <p:cNvSpPr>
              <a:spLocks/>
            </p:cNvSpPr>
            <p:nvPr/>
          </p:nvSpPr>
          <p:spPr bwMode="auto">
            <a:xfrm>
              <a:off x="1876" y="2308"/>
              <a:ext cx="30" cy="56"/>
            </a:xfrm>
            <a:custGeom>
              <a:avLst/>
              <a:gdLst>
                <a:gd name="T0" fmla="*/ 0 w 30"/>
                <a:gd name="T1" fmla="*/ 56 h 56"/>
                <a:gd name="T2" fmla="*/ 0 w 30"/>
                <a:gd name="T3" fmla="*/ 26 h 56"/>
                <a:gd name="T4" fmla="*/ 24 w 30"/>
                <a:gd name="T5" fmla="*/ 0 h 56"/>
                <a:gd name="T6" fmla="*/ 30 w 30"/>
                <a:gd name="T7" fmla="*/ 26 h 56"/>
                <a:gd name="T8" fmla="*/ 30 w 30"/>
                <a:gd name="T9" fmla="*/ 56 h 56"/>
                <a:gd name="T10" fmla="*/ 0 w 30"/>
                <a:gd name="T11" fmla="*/ 56 h 5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0" h="56">
                  <a:moveTo>
                    <a:pt x="0" y="56"/>
                  </a:moveTo>
                  <a:lnTo>
                    <a:pt x="0" y="26"/>
                  </a:lnTo>
                  <a:lnTo>
                    <a:pt x="24" y="0"/>
                  </a:lnTo>
                  <a:lnTo>
                    <a:pt x="30" y="26"/>
                  </a:lnTo>
                  <a:lnTo>
                    <a:pt x="30" y="56"/>
                  </a:lnTo>
                  <a:lnTo>
                    <a:pt x="0" y="5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7671" name="Freeform 100"/>
            <p:cNvSpPr>
              <a:spLocks/>
            </p:cNvSpPr>
            <p:nvPr/>
          </p:nvSpPr>
          <p:spPr bwMode="auto">
            <a:xfrm>
              <a:off x="1454" y="2456"/>
              <a:ext cx="16" cy="30"/>
            </a:xfrm>
            <a:custGeom>
              <a:avLst/>
              <a:gdLst>
                <a:gd name="T0" fmla="*/ 0 w 16"/>
                <a:gd name="T1" fmla="*/ 30 h 30"/>
                <a:gd name="T2" fmla="*/ 0 w 16"/>
                <a:gd name="T3" fmla="*/ 14 h 30"/>
                <a:gd name="T4" fmla="*/ 12 w 16"/>
                <a:gd name="T5" fmla="*/ 0 h 30"/>
                <a:gd name="T6" fmla="*/ 16 w 16"/>
                <a:gd name="T7" fmla="*/ 14 h 30"/>
                <a:gd name="T8" fmla="*/ 16 w 16"/>
                <a:gd name="T9" fmla="*/ 30 h 30"/>
                <a:gd name="T10" fmla="*/ 0 w 16"/>
                <a:gd name="T11" fmla="*/ 30 h 3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6" h="30">
                  <a:moveTo>
                    <a:pt x="0" y="30"/>
                  </a:moveTo>
                  <a:lnTo>
                    <a:pt x="0" y="14"/>
                  </a:lnTo>
                  <a:lnTo>
                    <a:pt x="12" y="0"/>
                  </a:lnTo>
                  <a:lnTo>
                    <a:pt x="16" y="14"/>
                  </a:lnTo>
                  <a:lnTo>
                    <a:pt x="16" y="30"/>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7672" name="Freeform 101"/>
            <p:cNvSpPr>
              <a:spLocks/>
            </p:cNvSpPr>
            <p:nvPr/>
          </p:nvSpPr>
          <p:spPr bwMode="auto">
            <a:xfrm>
              <a:off x="1792" y="2412"/>
              <a:ext cx="16" cy="30"/>
            </a:xfrm>
            <a:custGeom>
              <a:avLst/>
              <a:gdLst>
                <a:gd name="T0" fmla="*/ 0 w 16"/>
                <a:gd name="T1" fmla="*/ 30 h 30"/>
                <a:gd name="T2" fmla="*/ 0 w 16"/>
                <a:gd name="T3" fmla="*/ 14 h 30"/>
                <a:gd name="T4" fmla="*/ 12 w 16"/>
                <a:gd name="T5" fmla="*/ 0 h 30"/>
                <a:gd name="T6" fmla="*/ 16 w 16"/>
                <a:gd name="T7" fmla="*/ 14 h 30"/>
                <a:gd name="T8" fmla="*/ 16 w 16"/>
                <a:gd name="T9" fmla="*/ 30 h 30"/>
                <a:gd name="T10" fmla="*/ 0 w 16"/>
                <a:gd name="T11" fmla="*/ 30 h 3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6" h="30">
                  <a:moveTo>
                    <a:pt x="0" y="30"/>
                  </a:moveTo>
                  <a:lnTo>
                    <a:pt x="0" y="14"/>
                  </a:lnTo>
                  <a:lnTo>
                    <a:pt x="12" y="0"/>
                  </a:lnTo>
                  <a:lnTo>
                    <a:pt x="16" y="14"/>
                  </a:lnTo>
                  <a:lnTo>
                    <a:pt x="16" y="30"/>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7673" name="Freeform 102"/>
            <p:cNvSpPr>
              <a:spLocks/>
            </p:cNvSpPr>
            <p:nvPr/>
          </p:nvSpPr>
          <p:spPr bwMode="auto">
            <a:xfrm>
              <a:off x="1818" y="2474"/>
              <a:ext cx="224" cy="208"/>
            </a:xfrm>
            <a:custGeom>
              <a:avLst/>
              <a:gdLst>
                <a:gd name="T0" fmla="*/ 224 w 224"/>
                <a:gd name="T1" fmla="*/ 0 h 208"/>
                <a:gd name="T2" fmla="*/ 184 w 224"/>
                <a:gd name="T3" fmla="*/ 24 h 208"/>
                <a:gd name="T4" fmla="*/ 184 w 224"/>
                <a:gd name="T5" fmla="*/ 56 h 208"/>
                <a:gd name="T6" fmla="*/ 184 w 224"/>
                <a:gd name="T7" fmla="*/ 102 h 208"/>
                <a:gd name="T8" fmla="*/ 124 w 224"/>
                <a:gd name="T9" fmla="*/ 116 h 208"/>
                <a:gd name="T10" fmla="*/ 112 w 224"/>
                <a:gd name="T11" fmla="*/ 150 h 208"/>
                <a:gd name="T12" fmla="*/ 94 w 224"/>
                <a:gd name="T13" fmla="*/ 160 h 208"/>
                <a:gd name="T14" fmla="*/ 56 w 224"/>
                <a:gd name="T15" fmla="*/ 146 h 208"/>
                <a:gd name="T16" fmla="*/ 32 w 224"/>
                <a:gd name="T17" fmla="*/ 112 h 208"/>
                <a:gd name="T18" fmla="*/ 16 w 224"/>
                <a:gd name="T19" fmla="*/ 150 h 208"/>
                <a:gd name="T20" fmla="*/ 22 w 224"/>
                <a:gd name="T21" fmla="*/ 176 h 208"/>
                <a:gd name="T22" fmla="*/ 0 w 224"/>
                <a:gd name="T23" fmla="*/ 196 h 208"/>
                <a:gd name="T24" fmla="*/ 16 w 224"/>
                <a:gd name="T25" fmla="*/ 208 h 208"/>
                <a:gd name="T26" fmla="*/ 46 w 224"/>
                <a:gd name="T27" fmla="*/ 178 h 208"/>
                <a:gd name="T28" fmla="*/ 86 w 224"/>
                <a:gd name="T29" fmla="*/ 182 h 208"/>
                <a:gd name="T30" fmla="*/ 106 w 224"/>
                <a:gd name="T31" fmla="*/ 186 h 208"/>
                <a:gd name="T32" fmla="*/ 128 w 224"/>
                <a:gd name="T33" fmla="*/ 172 h 208"/>
                <a:gd name="T34" fmla="*/ 150 w 224"/>
                <a:gd name="T35" fmla="*/ 150 h 208"/>
                <a:gd name="T36" fmla="*/ 200 w 224"/>
                <a:gd name="T37" fmla="*/ 138 h 208"/>
                <a:gd name="T38" fmla="*/ 220 w 224"/>
                <a:gd name="T39" fmla="*/ 120 h 208"/>
                <a:gd name="T40" fmla="*/ 206 w 224"/>
                <a:gd name="T41" fmla="*/ 70 h 208"/>
                <a:gd name="T42" fmla="*/ 214 w 224"/>
                <a:gd name="T43" fmla="*/ 44 h 208"/>
                <a:gd name="T44" fmla="*/ 224 w 224"/>
                <a:gd name="T45" fmla="*/ 0 h 208"/>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24" h="208">
                  <a:moveTo>
                    <a:pt x="224" y="0"/>
                  </a:moveTo>
                  <a:lnTo>
                    <a:pt x="184" y="24"/>
                  </a:lnTo>
                  <a:lnTo>
                    <a:pt x="184" y="56"/>
                  </a:lnTo>
                  <a:lnTo>
                    <a:pt x="184" y="102"/>
                  </a:lnTo>
                  <a:lnTo>
                    <a:pt x="124" y="116"/>
                  </a:lnTo>
                  <a:lnTo>
                    <a:pt x="112" y="150"/>
                  </a:lnTo>
                  <a:lnTo>
                    <a:pt x="94" y="160"/>
                  </a:lnTo>
                  <a:lnTo>
                    <a:pt x="56" y="146"/>
                  </a:lnTo>
                  <a:lnTo>
                    <a:pt x="32" y="112"/>
                  </a:lnTo>
                  <a:lnTo>
                    <a:pt x="16" y="150"/>
                  </a:lnTo>
                  <a:lnTo>
                    <a:pt x="22" y="176"/>
                  </a:lnTo>
                  <a:lnTo>
                    <a:pt x="0" y="196"/>
                  </a:lnTo>
                  <a:lnTo>
                    <a:pt x="16" y="208"/>
                  </a:lnTo>
                  <a:lnTo>
                    <a:pt x="46" y="178"/>
                  </a:lnTo>
                  <a:lnTo>
                    <a:pt x="86" y="182"/>
                  </a:lnTo>
                  <a:lnTo>
                    <a:pt x="106" y="186"/>
                  </a:lnTo>
                  <a:lnTo>
                    <a:pt x="128" y="172"/>
                  </a:lnTo>
                  <a:lnTo>
                    <a:pt x="150" y="150"/>
                  </a:lnTo>
                  <a:lnTo>
                    <a:pt x="200" y="138"/>
                  </a:lnTo>
                  <a:lnTo>
                    <a:pt x="220" y="120"/>
                  </a:lnTo>
                  <a:lnTo>
                    <a:pt x="206" y="70"/>
                  </a:lnTo>
                  <a:lnTo>
                    <a:pt x="214" y="44"/>
                  </a:lnTo>
                  <a:lnTo>
                    <a:pt x="224" y="0"/>
                  </a:lnTo>
                  <a:close/>
                </a:path>
              </a:pathLst>
            </a:custGeom>
            <a:solidFill>
              <a:srgbClr val="002C3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3" name="Footer Placeholder 2"/>
          <p:cNvSpPr>
            <a:spLocks noGrp="1"/>
          </p:cNvSpPr>
          <p:nvPr>
            <p:ph type="ftr" sz="quarter" idx="11"/>
          </p:nvPr>
        </p:nvSpPr>
        <p:spPr/>
        <p:txBody>
          <a:bodyPr/>
          <a:lstStyle/>
          <a:p>
            <a:pPr>
              <a:defRPr/>
            </a:pPr>
            <a:r>
              <a:rPr lang="en-US" smtClean="0"/>
              <a:t>Kevin Kay</a:t>
            </a:r>
            <a:endParaRPr lang="en-US"/>
          </a:p>
        </p:txBody>
      </p:sp>
    </p:spTree>
  </p:cSld>
  <p:clrMapOvr>
    <a:overrideClrMapping bg1="dk2" tx1="lt1" bg2="dk1" tx2="lt2" accent1="accent1" accent2="accent2" accent3="accent3" accent4="accent4" accent5="accent5" accent6="accent6" hlink="hlink" folHlink="folHlink"/>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par>
    </p:tnLst>
  </p:timing>
</p:sld>
</file>

<file path=ppt/slides/slide4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1538" name="Rectangle 2"/>
          <p:cNvSpPr>
            <a:spLocks noGrp="1" noChangeArrowheads="1"/>
          </p:cNvSpPr>
          <p:nvPr>
            <p:ph type="title"/>
          </p:nvPr>
        </p:nvSpPr>
        <p:spPr>
          <a:xfrm>
            <a:off x="457200" y="277813"/>
            <a:ext cx="8229600" cy="941387"/>
          </a:xfrm>
        </p:spPr>
        <p:txBody>
          <a:bodyPr/>
          <a:lstStyle/>
          <a:p>
            <a:pPr algn="l">
              <a:defRPr/>
            </a:pPr>
            <a:r>
              <a:rPr lang="en-US" sz="3000" dirty="0">
                <a:latin typeface="+mn-lt"/>
              </a:rPr>
              <a:t>Prophecies Of</a:t>
            </a:r>
            <a:r>
              <a:rPr lang="en-US" dirty="0"/>
              <a:t/>
            </a:r>
            <a:br>
              <a:rPr lang="en-US" dirty="0"/>
            </a:br>
            <a:r>
              <a:rPr lang="en-US" dirty="0" smtClean="0"/>
              <a:t>Jehovah’s </a:t>
            </a:r>
            <a:r>
              <a:rPr lang="en-US" dirty="0"/>
              <a:t>Mountain</a:t>
            </a:r>
          </a:p>
        </p:txBody>
      </p:sp>
      <p:graphicFrame>
        <p:nvGraphicFramePr>
          <p:cNvPr id="321603" name="Group 67"/>
          <p:cNvGraphicFramePr>
            <a:graphicFrameLocks noGrp="1"/>
          </p:cNvGraphicFramePr>
          <p:nvPr>
            <p:ph type="tbl" idx="1"/>
            <p:extLst>
              <p:ext uri="{D42A27DB-BD31-4B8C-83A1-F6EECF244321}">
                <p14:modId xmlns:p14="http://schemas.microsoft.com/office/powerpoint/2010/main" val="200392677"/>
              </p:ext>
            </p:extLst>
          </p:nvPr>
        </p:nvGraphicFramePr>
        <p:xfrm>
          <a:off x="685800" y="1447800"/>
          <a:ext cx="7772400" cy="4800622"/>
        </p:xfrm>
        <a:graphic>
          <a:graphicData uri="http://schemas.openxmlformats.org/drawingml/2006/table">
            <a:tbl>
              <a:tblPr firstRow="1" bandCol="1">
                <a:tableStyleId>{08FB837D-C827-4EFA-A057-4D05807E0F7C}</a:tableStyleId>
              </a:tblPr>
              <a:tblGrid>
                <a:gridCol w="1676400"/>
                <a:gridCol w="3124200"/>
                <a:gridCol w="2971800"/>
              </a:tblGrid>
              <a:tr h="534530">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90000"/>
                        <a:buFont typeface="Wingdings" pitchFamily="2" charset="2"/>
                        <a:buNone/>
                        <a:tabLst/>
                      </a:pPr>
                      <a:r>
                        <a:rPr kumimoji="0" lang="en-US" sz="2500" u="none" strike="noStrike" cap="none" normalizeH="0" baseline="0" dirty="0">
                          <a:ln>
                            <a:noFill/>
                          </a:ln>
                          <a:effectLst>
                            <a:outerShdw blurRad="38100" dist="38100" dir="2700000" algn="tl">
                              <a:srgbClr val="000000"/>
                            </a:outerShdw>
                          </a:effectLst>
                        </a:rPr>
                        <a:t>Prophecy</a:t>
                      </a:r>
                      <a:endParaRPr kumimoji="0" lang="en-US" sz="2500" b="1" i="0" u="none" strike="noStrike" cap="none" normalizeH="0" baseline="0" dirty="0">
                        <a:ln>
                          <a:noFill/>
                        </a:ln>
                        <a:solidFill>
                          <a:srgbClr val="FFFF00"/>
                        </a:solidFill>
                        <a:effectLst>
                          <a:outerShdw blurRad="38100" dist="38100" dir="2700000" algn="tl">
                            <a:srgbClr val="000000"/>
                          </a:outerShdw>
                        </a:effectLst>
                        <a:latin typeface="Arial" pitchFamily="34" charset="0"/>
                      </a:endParaRPr>
                    </a:p>
                  </a:txBody>
                  <a:tcPr marT="45719" marB="45719" anchor="ctr" horzOverflow="overflow"/>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90000"/>
                        <a:buFont typeface="Wingdings" pitchFamily="2" charset="2"/>
                        <a:buNone/>
                        <a:tabLst/>
                      </a:pPr>
                      <a:endParaRPr kumimoji="0" lang="en-US" sz="2500" b="0" i="0" u="none" strike="noStrike" cap="none" normalizeH="0" baseline="0" dirty="0">
                        <a:ln>
                          <a:noFill/>
                        </a:ln>
                        <a:solidFill>
                          <a:schemeClr val="tx1"/>
                        </a:solidFill>
                        <a:effectLst>
                          <a:outerShdw blurRad="38100" dist="38100" dir="2700000" algn="tl">
                            <a:srgbClr val="000000"/>
                          </a:outerShdw>
                        </a:effectLst>
                        <a:latin typeface="Arial" pitchFamily="34" charset="0"/>
                      </a:endParaRPr>
                    </a:p>
                  </a:txBody>
                  <a:tcPr marT="45719" marB="45719" anchor="ctr" horzOverflow="overflow"/>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90000"/>
                        <a:buFont typeface="Wingdings" pitchFamily="2" charset="2"/>
                        <a:buNone/>
                        <a:tabLst/>
                      </a:pPr>
                      <a:r>
                        <a:rPr kumimoji="0" lang="en-US" sz="2500" u="none" strike="noStrike" cap="none" normalizeH="0" baseline="0" dirty="0">
                          <a:ln>
                            <a:noFill/>
                          </a:ln>
                          <a:effectLst>
                            <a:outerShdw blurRad="38100" dist="38100" dir="2700000" algn="tl">
                              <a:srgbClr val="000000"/>
                            </a:outerShdw>
                          </a:effectLst>
                        </a:rPr>
                        <a:t>Fulfillment</a:t>
                      </a:r>
                      <a:endParaRPr kumimoji="0" lang="en-US" sz="2500" b="1" i="0" u="none" strike="noStrike" cap="none" normalizeH="0" baseline="0" dirty="0">
                        <a:ln>
                          <a:noFill/>
                        </a:ln>
                        <a:solidFill>
                          <a:srgbClr val="FFFF00"/>
                        </a:solidFill>
                        <a:effectLst>
                          <a:outerShdw blurRad="38100" dist="38100" dir="2700000" algn="tl">
                            <a:srgbClr val="000000"/>
                          </a:outerShdw>
                        </a:effectLst>
                        <a:latin typeface="Arial" pitchFamily="34" charset="0"/>
                      </a:endParaRPr>
                    </a:p>
                  </a:txBody>
                  <a:tcPr marT="45719" marB="45719" anchor="ctr" horzOverflow="overflow"/>
                </a:tc>
              </a:tr>
              <a:tr h="701028">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90000"/>
                        <a:buFont typeface="Wingdings" pitchFamily="2" charset="2"/>
                        <a:buNone/>
                        <a:tabLst/>
                      </a:pPr>
                      <a:r>
                        <a:rPr kumimoji="0" lang="en-US" sz="2000" u="none" strike="noStrike" cap="none" normalizeH="0" baseline="0" dirty="0">
                          <a:ln>
                            <a:noFill/>
                          </a:ln>
                          <a:effectLst/>
                        </a:rPr>
                        <a:t>Isa. 2:2;</a:t>
                      </a:r>
                      <a:br>
                        <a:rPr kumimoji="0" lang="en-US" sz="2000" u="none" strike="noStrike" cap="none" normalizeH="0" baseline="0" dirty="0">
                          <a:ln>
                            <a:noFill/>
                          </a:ln>
                          <a:effectLst/>
                        </a:rPr>
                      </a:br>
                      <a:r>
                        <a:rPr kumimoji="0" lang="en-US" sz="2000" u="none" strike="noStrike" cap="none" normalizeH="0" baseline="0" dirty="0">
                          <a:ln>
                            <a:noFill/>
                          </a:ln>
                          <a:effectLst/>
                        </a:rPr>
                        <a:t>Mic. 4:1</a:t>
                      </a:r>
                      <a:endParaRPr kumimoji="0" lang="en-US" sz="2000" b="0" i="0" u="none" strike="noStrike" cap="none" normalizeH="0" baseline="0" dirty="0">
                        <a:ln>
                          <a:noFill/>
                        </a:ln>
                        <a:solidFill>
                          <a:schemeClr val="tx1"/>
                        </a:solidFill>
                        <a:effectLst/>
                        <a:latin typeface="Arial" pitchFamily="34" charset="0"/>
                      </a:endParaRPr>
                    </a:p>
                  </a:txBody>
                  <a:tcPr marT="45719" marB="45719" anchor="ctr" horzOverflow="overflow"/>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90000"/>
                        <a:buFont typeface="Wingdings" pitchFamily="2" charset="2"/>
                        <a:buNone/>
                        <a:tabLst/>
                      </a:pPr>
                      <a:r>
                        <a:rPr kumimoji="0" lang="en-US" sz="2500" u="none" strike="noStrike" cap="none" normalizeH="0" baseline="0" dirty="0">
                          <a:ln>
                            <a:noFill/>
                          </a:ln>
                          <a:effectLst/>
                          <a:latin typeface="+mj-lt"/>
                        </a:rPr>
                        <a:t>Last Days</a:t>
                      </a:r>
                      <a:endParaRPr kumimoji="0" lang="en-US" sz="2500" b="1" i="0" u="none" strike="noStrike" cap="none" normalizeH="0" baseline="0" dirty="0">
                        <a:ln>
                          <a:noFill/>
                        </a:ln>
                        <a:solidFill>
                          <a:srgbClr val="FFFF00"/>
                        </a:solidFill>
                        <a:effectLst/>
                        <a:latin typeface="+mj-lt"/>
                      </a:endParaRPr>
                    </a:p>
                  </a:txBody>
                  <a:tcPr marT="45719" marB="45719" anchor="ctr" horzOverflow="overflow"/>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90000"/>
                        <a:buFont typeface="Wingdings" pitchFamily="2" charset="2"/>
                        <a:buNone/>
                        <a:tabLst/>
                      </a:pPr>
                      <a:r>
                        <a:rPr kumimoji="0" lang="en-US" sz="2000" u="none" strike="noStrike" cap="none" normalizeH="0" baseline="0" dirty="0">
                          <a:ln>
                            <a:noFill/>
                          </a:ln>
                          <a:effectLst/>
                        </a:rPr>
                        <a:t>Acts 2:16-17; Heb. 1:1-2</a:t>
                      </a:r>
                      <a:endParaRPr kumimoji="0" lang="en-US" sz="2000" b="0" i="0" u="none" strike="noStrike" cap="none" normalizeH="0" baseline="0" dirty="0">
                        <a:ln>
                          <a:noFill/>
                        </a:ln>
                        <a:solidFill>
                          <a:schemeClr val="tx1"/>
                        </a:solidFill>
                        <a:effectLst/>
                        <a:latin typeface="Arial" pitchFamily="34" charset="0"/>
                      </a:endParaRPr>
                    </a:p>
                  </a:txBody>
                  <a:tcPr marT="45719" marB="45719" anchor="ctr" horzOverflow="overflow"/>
                </a:tc>
              </a:tr>
              <a:tr h="789458">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90000"/>
                        <a:buFont typeface="Wingdings" pitchFamily="2" charset="2"/>
                        <a:buNone/>
                        <a:tabLst/>
                      </a:pPr>
                      <a:r>
                        <a:rPr kumimoji="0" lang="en-US" sz="2000" u="none" strike="noStrike" cap="none" normalizeH="0" baseline="0" dirty="0">
                          <a:ln>
                            <a:noFill/>
                          </a:ln>
                          <a:effectLst/>
                        </a:rPr>
                        <a:t>Isa. 2:2;</a:t>
                      </a:r>
                      <a:br>
                        <a:rPr kumimoji="0" lang="en-US" sz="2000" u="none" strike="noStrike" cap="none" normalizeH="0" baseline="0" dirty="0">
                          <a:ln>
                            <a:noFill/>
                          </a:ln>
                          <a:effectLst/>
                        </a:rPr>
                      </a:br>
                      <a:r>
                        <a:rPr kumimoji="0" lang="en-US" sz="2000" u="none" strike="noStrike" cap="none" normalizeH="0" baseline="0" dirty="0">
                          <a:ln>
                            <a:noFill/>
                          </a:ln>
                          <a:effectLst/>
                        </a:rPr>
                        <a:t>Mic. 4:1</a:t>
                      </a:r>
                      <a:endParaRPr kumimoji="0" lang="en-US" sz="2000" b="0" i="0" u="none" strike="noStrike" cap="none" normalizeH="0" baseline="0" dirty="0">
                        <a:ln>
                          <a:noFill/>
                        </a:ln>
                        <a:solidFill>
                          <a:schemeClr val="tx1"/>
                        </a:solidFill>
                        <a:effectLst/>
                        <a:latin typeface="Arial" pitchFamily="34" charset="0"/>
                      </a:endParaRPr>
                    </a:p>
                  </a:txBody>
                  <a:tcPr marT="45719" marB="45719" anchor="ctr" horzOverflow="overflow"/>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90000"/>
                        <a:buFont typeface="Wingdings" pitchFamily="2" charset="2"/>
                        <a:buNone/>
                        <a:tabLst/>
                      </a:pPr>
                      <a:r>
                        <a:rPr kumimoji="0" lang="en-US" sz="2500" u="none" strike="noStrike" cap="none" normalizeH="0" baseline="0" dirty="0" smtClean="0">
                          <a:ln>
                            <a:noFill/>
                          </a:ln>
                          <a:effectLst/>
                          <a:latin typeface="+mj-lt"/>
                        </a:rPr>
                        <a:t>Lord's </a:t>
                      </a:r>
                      <a:r>
                        <a:rPr kumimoji="0" lang="en-US" sz="2500" u="none" strike="noStrike" cap="none" normalizeH="0" baseline="0" dirty="0">
                          <a:ln>
                            <a:noFill/>
                          </a:ln>
                          <a:effectLst/>
                          <a:latin typeface="+mj-lt"/>
                        </a:rPr>
                        <a:t>House</a:t>
                      </a:r>
                      <a:endParaRPr kumimoji="0" lang="en-US" sz="2500" b="1" i="0" u="none" strike="noStrike" cap="none" normalizeH="0" baseline="0" dirty="0">
                        <a:ln>
                          <a:noFill/>
                        </a:ln>
                        <a:solidFill>
                          <a:srgbClr val="FFFF00"/>
                        </a:solidFill>
                        <a:effectLst/>
                        <a:latin typeface="+mj-lt"/>
                      </a:endParaRPr>
                    </a:p>
                  </a:txBody>
                  <a:tcPr marT="45719" marB="45719" anchor="ctr" horzOverflow="overflow"/>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90000"/>
                        <a:buFont typeface="Wingdings" pitchFamily="2" charset="2"/>
                        <a:buNone/>
                        <a:tabLst/>
                      </a:pPr>
                      <a:r>
                        <a:rPr kumimoji="0" lang="en-US" sz="2000" u="none" strike="noStrike" cap="none" normalizeH="0" baseline="0" dirty="0">
                          <a:ln>
                            <a:noFill/>
                          </a:ln>
                          <a:effectLst/>
                        </a:rPr>
                        <a:t>1 Tim. 3:15; Heb. 3:6; 10:21</a:t>
                      </a:r>
                      <a:endParaRPr kumimoji="0" lang="en-US" sz="2000" b="0" i="0" u="none" strike="noStrike" cap="none" normalizeH="0" baseline="0" dirty="0">
                        <a:ln>
                          <a:noFill/>
                        </a:ln>
                        <a:solidFill>
                          <a:schemeClr val="tx1"/>
                        </a:solidFill>
                        <a:effectLst/>
                        <a:latin typeface="Arial" pitchFamily="34" charset="0"/>
                      </a:endParaRPr>
                    </a:p>
                  </a:txBody>
                  <a:tcPr marT="45719" marB="45719" anchor="ctr" horzOverflow="overflow"/>
                </a:tc>
              </a:tr>
              <a:tr h="1132700">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90000"/>
                        <a:buFont typeface="Wingdings" pitchFamily="2" charset="2"/>
                        <a:buNone/>
                        <a:tabLst/>
                      </a:pPr>
                      <a:r>
                        <a:rPr kumimoji="0" lang="en-US" sz="2000" u="none" strike="noStrike" cap="none" normalizeH="0" baseline="0" dirty="0">
                          <a:ln>
                            <a:noFill/>
                          </a:ln>
                          <a:effectLst/>
                        </a:rPr>
                        <a:t>Isa. 2:2;</a:t>
                      </a:r>
                      <a:br>
                        <a:rPr kumimoji="0" lang="en-US" sz="2000" u="none" strike="noStrike" cap="none" normalizeH="0" baseline="0" dirty="0">
                          <a:ln>
                            <a:noFill/>
                          </a:ln>
                          <a:effectLst/>
                        </a:rPr>
                      </a:br>
                      <a:r>
                        <a:rPr kumimoji="0" lang="en-US" sz="2000" u="none" strike="noStrike" cap="none" normalizeH="0" baseline="0" dirty="0">
                          <a:ln>
                            <a:noFill/>
                          </a:ln>
                          <a:effectLst/>
                        </a:rPr>
                        <a:t>Mic. 4:1</a:t>
                      </a:r>
                      <a:endParaRPr kumimoji="0" lang="en-US" sz="2000" b="0" i="0" u="none" strike="noStrike" cap="none" normalizeH="0" baseline="0" dirty="0">
                        <a:ln>
                          <a:noFill/>
                        </a:ln>
                        <a:solidFill>
                          <a:schemeClr val="tx1"/>
                        </a:solidFill>
                        <a:effectLst/>
                        <a:latin typeface="Arial" pitchFamily="34" charset="0"/>
                      </a:endParaRPr>
                    </a:p>
                  </a:txBody>
                  <a:tcPr marT="45719" marB="45719" anchor="ctr" horzOverflow="overflow"/>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90000"/>
                        <a:buFont typeface="Wingdings" pitchFamily="2" charset="2"/>
                        <a:buNone/>
                        <a:tabLst/>
                      </a:pPr>
                      <a:r>
                        <a:rPr kumimoji="0" lang="en-US" sz="2500" u="none" strike="noStrike" cap="none" normalizeH="0" baseline="0" dirty="0">
                          <a:ln>
                            <a:noFill/>
                          </a:ln>
                          <a:effectLst/>
                          <a:latin typeface="+mj-lt"/>
                        </a:rPr>
                        <a:t>All Nations</a:t>
                      </a:r>
                      <a:endParaRPr kumimoji="0" lang="en-US" sz="2500" b="1" i="0" u="none" strike="noStrike" cap="none" normalizeH="0" baseline="0" dirty="0">
                        <a:ln>
                          <a:noFill/>
                        </a:ln>
                        <a:solidFill>
                          <a:srgbClr val="FFFF00"/>
                        </a:solidFill>
                        <a:effectLst/>
                        <a:latin typeface="+mj-lt"/>
                      </a:endParaRPr>
                    </a:p>
                  </a:txBody>
                  <a:tcPr marT="45719" marB="45719" anchor="ctr" horzOverflow="overflow"/>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90000"/>
                        <a:buFont typeface="Wingdings" pitchFamily="2" charset="2"/>
                        <a:buNone/>
                        <a:tabLst/>
                      </a:pPr>
                      <a:r>
                        <a:rPr kumimoji="0" lang="en-US" sz="2000" u="none" strike="noStrike" cap="none" normalizeH="0" baseline="0" dirty="0">
                          <a:ln>
                            <a:noFill/>
                          </a:ln>
                          <a:effectLst/>
                        </a:rPr>
                        <a:t>Mt. 28:19; Mk. 16:15-16; Lk. 24:47-48; Acts 1:8; 2:5, 39; Col. 1:5-6, 23</a:t>
                      </a:r>
                      <a:endParaRPr kumimoji="0" lang="en-US" sz="2000" b="0" i="0" u="none" strike="noStrike" cap="none" normalizeH="0" baseline="0" dirty="0">
                        <a:ln>
                          <a:noFill/>
                        </a:ln>
                        <a:solidFill>
                          <a:schemeClr val="tx1"/>
                        </a:solidFill>
                        <a:effectLst/>
                        <a:latin typeface="Arial" pitchFamily="34" charset="0"/>
                      </a:endParaRPr>
                    </a:p>
                  </a:txBody>
                  <a:tcPr marT="45719" marB="45719" anchor="ctr" horzOverflow="overflow"/>
                </a:tc>
              </a:tr>
              <a:tr h="789458">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90000"/>
                        <a:buFont typeface="Wingdings" pitchFamily="2" charset="2"/>
                        <a:buNone/>
                        <a:tabLst/>
                      </a:pPr>
                      <a:r>
                        <a:rPr kumimoji="0" lang="en-US" sz="2000" u="none" strike="noStrike" cap="none" normalizeH="0" baseline="0" dirty="0">
                          <a:ln>
                            <a:noFill/>
                          </a:ln>
                          <a:effectLst/>
                        </a:rPr>
                        <a:t>Isa. 2:3;</a:t>
                      </a:r>
                      <a:br>
                        <a:rPr kumimoji="0" lang="en-US" sz="2000" u="none" strike="noStrike" cap="none" normalizeH="0" baseline="0" dirty="0">
                          <a:ln>
                            <a:noFill/>
                          </a:ln>
                          <a:effectLst/>
                        </a:rPr>
                      </a:br>
                      <a:r>
                        <a:rPr kumimoji="0" lang="en-US" sz="2000" u="none" strike="noStrike" cap="none" normalizeH="0" baseline="0" dirty="0">
                          <a:ln>
                            <a:noFill/>
                          </a:ln>
                          <a:effectLst/>
                        </a:rPr>
                        <a:t>Mic. 4:2</a:t>
                      </a:r>
                      <a:endParaRPr kumimoji="0" lang="en-US" sz="2000" b="0" i="0" u="none" strike="noStrike" cap="none" normalizeH="0" baseline="0" dirty="0">
                        <a:ln>
                          <a:noFill/>
                        </a:ln>
                        <a:solidFill>
                          <a:schemeClr val="tx1"/>
                        </a:solidFill>
                        <a:effectLst/>
                        <a:latin typeface="Arial" pitchFamily="34" charset="0"/>
                      </a:endParaRPr>
                    </a:p>
                  </a:txBody>
                  <a:tcPr marT="45719" marB="45719" anchor="ctr" horzOverflow="overflow"/>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90000"/>
                        <a:buFont typeface="Wingdings" pitchFamily="2" charset="2"/>
                        <a:buNone/>
                        <a:tabLst/>
                      </a:pPr>
                      <a:r>
                        <a:rPr kumimoji="0" lang="en-US" sz="2500" u="none" strike="noStrike" cap="none" normalizeH="0" baseline="0" dirty="0">
                          <a:ln>
                            <a:noFill/>
                          </a:ln>
                          <a:effectLst/>
                          <a:latin typeface="+mj-lt"/>
                        </a:rPr>
                        <a:t>Many will come</a:t>
                      </a:r>
                      <a:endParaRPr kumimoji="0" lang="en-US" sz="2500" b="1" i="0" u="none" strike="noStrike" cap="none" normalizeH="0" baseline="0" dirty="0">
                        <a:ln>
                          <a:noFill/>
                        </a:ln>
                        <a:solidFill>
                          <a:srgbClr val="FFFF00"/>
                        </a:solidFill>
                        <a:effectLst/>
                        <a:latin typeface="+mj-lt"/>
                      </a:endParaRPr>
                    </a:p>
                  </a:txBody>
                  <a:tcPr marT="45719" marB="45719" anchor="ctr" horzOverflow="overflow"/>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90000"/>
                        <a:buFont typeface="Wingdings" pitchFamily="2" charset="2"/>
                        <a:buNone/>
                        <a:tabLst/>
                      </a:pPr>
                      <a:r>
                        <a:rPr kumimoji="0" lang="en-US" sz="2000" u="none" strike="noStrike" cap="none" normalizeH="0" baseline="0" dirty="0">
                          <a:ln>
                            <a:noFill/>
                          </a:ln>
                          <a:effectLst/>
                        </a:rPr>
                        <a:t>Acts 2:41; 4:4; 5:14; 8:6; 9:31; 18:8, 10</a:t>
                      </a:r>
                      <a:endParaRPr kumimoji="0" lang="en-US" sz="2000" b="0" i="0" u="none" strike="noStrike" cap="none" normalizeH="0" baseline="0" dirty="0">
                        <a:ln>
                          <a:noFill/>
                        </a:ln>
                        <a:solidFill>
                          <a:schemeClr val="tx1"/>
                        </a:solidFill>
                        <a:effectLst/>
                        <a:latin typeface="Arial" pitchFamily="34" charset="0"/>
                      </a:endParaRPr>
                    </a:p>
                  </a:txBody>
                  <a:tcPr marT="45719" marB="45719" anchor="ctr" horzOverflow="overflow"/>
                </a:tc>
              </a:tr>
              <a:tr h="853425">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90000"/>
                        <a:buFont typeface="Wingdings" pitchFamily="2" charset="2"/>
                        <a:buNone/>
                        <a:tabLst/>
                      </a:pPr>
                      <a:r>
                        <a:rPr kumimoji="0" lang="en-US" sz="2000" u="none" strike="noStrike" cap="none" normalizeH="0" baseline="0" dirty="0">
                          <a:ln>
                            <a:noFill/>
                          </a:ln>
                          <a:effectLst/>
                        </a:rPr>
                        <a:t>Isa. 2:3;</a:t>
                      </a:r>
                      <a:br>
                        <a:rPr kumimoji="0" lang="en-US" sz="2000" u="none" strike="noStrike" cap="none" normalizeH="0" baseline="0" dirty="0">
                          <a:ln>
                            <a:noFill/>
                          </a:ln>
                          <a:effectLst/>
                        </a:rPr>
                      </a:br>
                      <a:r>
                        <a:rPr kumimoji="0" lang="en-US" sz="2000" u="none" strike="noStrike" cap="none" normalizeH="0" baseline="0" dirty="0">
                          <a:ln>
                            <a:noFill/>
                          </a:ln>
                          <a:effectLst/>
                        </a:rPr>
                        <a:t>Mic. 4:2</a:t>
                      </a:r>
                      <a:endParaRPr kumimoji="0" lang="en-US" sz="2000" b="0" i="0" u="none" strike="noStrike" cap="none" normalizeH="0" baseline="0" dirty="0">
                        <a:ln>
                          <a:noFill/>
                        </a:ln>
                        <a:solidFill>
                          <a:schemeClr val="tx1"/>
                        </a:solidFill>
                        <a:effectLst/>
                        <a:latin typeface="Arial" pitchFamily="34" charset="0"/>
                      </a:endParaRPr>
                    </a:p>
                  </a:txBody>
                  <a:tcPr marT="45719" marB="45719" anchor="ctr" horzOverflow="overflow"/>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90000"/>
                        <a:buFont typeface="Wingdings" pitchFamily="2" charset="2"/>
                        <a:buNone/>
                        <a:tabLst/>
                      </a:pPr>
                      <a:r>
                        <a:rPr kumimoji="0" lang="en-US" sz="2500" u="none" strike="noStrike" cap="none" normalizeH="0" baseline="0" dirty="0">
                          <a:ln>
                            <a:noFill/>
                          </a:ln>
                          <a:effectLst/>
                          <a:latin typeface="+mj-lt"/>
                        </a:rPr>
                        <a:t>Mountain of Jehovah</a:t>
                      </a:r>
                      <a:endParaRPr kumimoji="0" lang="en-US" sz="2500" b="1" i="0" u="none" strike="noStrike" cap="none" normalizeH="0" baseline="0" dirty="0">
                        <a:ln>
                          <a:noFill/>
                        </a:ln>
                        <a:solidFill>
                          <a:srgbClr val="FFFF00"/>
                        </a:solidFill>
                        <a:effectLst/>
                        <a:latin typeface="+mj-lt"/>
                      </a:endParaRPr>
                    </a:p>
                  </a:txBody>
                  <a:tcPr marT="45719" marB="45719" anchor="ctr" horzOverflow="overflow"/>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90000"/>
                        <a:buFont typeface="Wingdings" pitchFamily="2" charset="2"/>
                        <a:buNone/>
                        <a:tabLst/>
                      </a:pPr>
                      <a:r>
                        <a:rPr kumimoji="0" lang="en-US" sz="2000" u="none" strike="noStrike" cap="none" normalizeH="0" baseline="0" dirty="0">
                          <a:ln>
                            <a:noFill/>
                          </a:ln>
                          <a:effectLst/>
                        </a:rPr>
                        <a:t>Zech. 8:3; Heb. 12:22-23, 28</a:t>
                      </a:r>
                      <a:endParaRPr kumimoji="0" lang="en-US" sz="2000" b="0" i="0" u="none" strike="noStrike" cap="none" normalizeH="0" baseline="0" dirty="0">
                        <a:ln>
                          <a:noFill/>
                        </a:ln>
                        <a:solidFill>
                          <a:schemeClr val="tx1"/>
                        </a:solidFill>
                        <a:effectLst/>
                        <a:latin typeface="Arial" pitchFamily="34" charset="0"/>
                      </a:endParaRPr>
                    </a:p>
                  </a:txBody>
                  <a:tcPr marT="45719" marB="45719" anchor="ctr" horzOverflow="overflow"/>
                </a:tc>
              </a:tr>
            </a:tbl>
          </a:graphicData>
        </a:graphic>
      </p:graphicFrame>
      <p:sp>
        <p:nvSpPr>
          <p:cNvPr id="39" name="Slide Number Placeholder 5"/>
          <p:cNvSpPr>
            <a:spLocks noGrp="1"/>
          </p:cNvSpPr>
          <p:nvPr>
            <p:ph type="sldNum" sz="quarter" idx="12"/>
          </p:nvPr>
        </p:nvSpPr>
        <p:spPr/>
        <p:txBody>
          <a:bodyPr/>
          <a:lstStyle/>
          <a:p>
            <a:pPr>
              <a:defRPr/>
            </a:pPr>
            <a:fld id="{80AC898A-9D2D-4D0B-ABD8-BF3727D3B407}" type="slidenum">
              <a:rPr lang="en-US"/>
              <a:pPr>
                <a:defRPr/>
              </a:pPr>
              <a:t>463</a:t>
            </a:fld>
            <a:endParaRPr lang="en-US"/>
          </a:p>
        </p:txBody>
      </p:sp>
      <p:grpSp>
        <p:nvGrpSpPr>
          <p:cNvPr id="238626" name="Group 2"/>
          <p:cNvGrpSpPr>
            <a:grpSpLocks/>
          </p:cNvGrpSpPr>
          <p:nvPr/>
        </p:nvGrpSpPr>
        <p:grpSpPr bwMode="auto">
          <a:xfrm>
            <a:off x="6858000" y="0"/>
            <a:ext cx="2286000" cy="1447800"/>
            <a:chOff x="1248" y="1584"/>
            <a:chExt cx="922" cy="1162"/>
          </a:xfrm>
        </p:grpSpPr>
        <p:sp>
          <p:nvSpPr>
            <p:cNvPr id="238627" name="AutoShape 3"/>
            <p:cNvSpPr>
              <a:spLocks noChangeAspect="1" noChangeArrowheads="1" noTextEdit="1"/>
            </p:cNvSpPr>
            <p:nvPr/>
          </p:nvSpPr>
          <p:spPr bwMode="auto">
            <a:xfrm>
              <a:off x="1248" y="1584"/>
              <a:ext cx="922" cy="1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38628" name="Rectangle 4"/>
            <p:cNvSpPr>
              <a:spLocks noChangeArrowheads="1"/>
            </p:cNvSpPr>
            <p:nvPr/>
          </p:nvSpPr>
          <p:spPr bwMode="auto">
            <a:xfrm>
              <a:off x="1254" y="1588"/>
              <a:ext cx="912" cy="754"/>
            </a:xfrm>
            <a:prstGeom prst="rect">
              <a:avLst/>
            </a:prstGeom>
            <a:solidFill>
              <a:srgbClr val="6F8DBB"/>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38629" name="Freeform 5"/>
            <p:cNvSpPr>
              <a:spLocks/>
            </p:cNvSpPr>
            <p:nvPr/>
          </p:nvSpPr>
          <p:spPr bwMode="auto">
            <a:xfrm>
              <a:off x="1254" y="2234"/>
              <a:ext cx="912" cy="108"/>
            </a:xfrm>
            <a:custGeom>
              <a:avLst/>
              <a:gdLst>
                <a:gd name="T0" fmla="*/ 872 w 912"/>
                <a:gd name="T1" fmla="*/ 22 h 108"/>
                <a:gd name="T2" fmla="*/ 872 w 912"/>
                <a:gd name="T3" fmla="*/ 22 h 108"/>
                <a:gd name="T4" fmla="*/ 860 w 912"/>
                <a:gd name="T5" fmla="*/ 26 h 108"/>
                <a:gd name="T6" fmla="*/ 846 w 912"/>
                <a:gd name="T7" fmla="*/ 30 h 108"/>
                <a:gd name="T8" fmla="*/ 820 w 912"/>
                <a:gd name="T9" fmla="*/ 32 h 108"/>
                <a:gd name="T10" fmla="*/ 766 w 912"/>
                <a:gd name="T11" fmla="*/ 36 h 108"/>
                <a:gd name="T12" fmla="*/ 766 w 912"/>
                <a:gd name="T13" fmla="*/ 36 h 108"/>
                <a:gd name="T14" fmla="*/ 698 w 912"/>
                <a:gd name="T15" fmla="*/ 40 h 108"/>
                <a:gd name="T16" fmla="*/ 630 w 912"/>
                <a:gd name="T17" fmla="*/ 42 h 108"/>
                <a:gd name="T18" fmla="*/ 630 w 912"/>
                <a:gd name="T19" fmla="*/ 42 h 108"/>
                <a:gd name="T20" fmla="*/ 582 w 912"/>
                <a:gd name="T21" fmla="*/ 42 h 108"/>
                <a:gd name="T22" fmla="*/ 534 w 912"/>
                <a:gd name="T23" fmla="*/ 44 h 108"/>
                <a:gd name="T24" fmla="*/ 440 w 912"/>
                <a:gd name="T25" fmla="*/ 50 h 108"/>
                <a:gd name="T26" fmla="*/ 344 w 912"/>
                <a:gd name="T27" fmla="*/ 60 h 108"/>
                <a:gd name="T28" fmla="*/ 248 w 912"/>
                <a:gd name="T29" fmla="*/ 72 h 108"/>
                <a:gd name="T30" fmla="*/ 248 w 912"/>
                <a:gd name="T31" fmla="*/ 72 h 108"/>
                <a:gd name="T32" fmla="*/ 208 w 912"/>
                <a:gd name="T33" fmla="*/ 76 h 108"/>
                <a:gd name="T34" fmla="*/ 172 w 912"/>
                <a:gd name="T35" fmla="*/ 80 h 108"/>
                <a:gd name="T36" fmla="*/ 136 w 912"/>
                <a:gd name="T37" fmla="*/ 82 h 108"/>
                <a:gd name="T38" fmla="*/ 98 w 912"/>
                <a:gd name="T39" fmla="*/ 80 h 108"/>
                <a:gd name="T40" fmla="*/ 98 w 912"/>
                <a:gd name="T41" fmla="*/ 80 h 108"/>
                <a:gd name="T42" fmla="*/ 52 w 912"/>
                <a:gd name="T43" fmla="*/ 78 h 108"/>
                <a:gd name="T44" fmla="*/ 26 w 912"/>
                <a:gd name="T45" fmla="*/ 76 h 108"/>
                <a:gd name="T46" fmla="*/ 0 w 912"/>
                <a:gd name="T47" fmla="*/ 72 h 108"/>
                <a:gd name="T48" fmla="*/ 0 w 912"/>
                <a:gd name="T49" fmla="*/ 108 h 108"/>
                <a:gd name="T50" fmla="*/ 912 w 912"/>
                <a:gd name="T51" fmla="*/ 108 h 108"/>
                <a:gd name="T52" fmla="*/ 912 w 912"/>
                <a:gd name="T53" fmla="*/ 0 h 108"/>
                <a:gd name="T54" fmla="*/ 912 w 912"/>
                <a:gd name="T55" fmla="*/ 0 h 108"/>
                <a:gd name="T56" fmla="*/ 894 w 912"/>
                <a:gd name="T57" fmla="*/ 12 h 108"/>
                <a:gd name="T58" fmla="*/ 872 w 912"/>
                <a:gd name="T59" fmla="*/ 22 h 108"/>
                <a:gd name="T60" fmla="*/ 872 w 912"/>
                <a:gd name="T61" fmla="*/ 22 h 108"/>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912" h="108">
                  <a:moveTo>
                    <a:pt x="872" y="22"/>
                  </a:moveTo>
                  <a:lnTo>
                    <a:pt x="872" y="22"/>
                  </a:lnTo>
                  <a:lnTo>
                    <a:pt x="860" y="26"/>
                  </a:lnTo>
                  <a:lnTo>
                    <a:pt x="846" y="30"/>
                  </a:lnTo>
                  <a:lnTo>
                    <a:pt x="820" y="32"/>
                  </a:lnTo>
                  <a:lnTo>
                    <a:pt x="766" y="36"/>
                  </a:lnTo>
                  <a:lnTo>
                    <a:pt x="698" y="40"/>
                  </a:lnTo>
                  <a:lnTo>
                    <a:pt x="630" y="42"/>
                  </a:lnTo>
                  <a:lnTo>
                    <a:pt x="582" y="42"/>
                  </a:lnTo>
                  <a:lnTo>
                    <a:pt x="534" y="44"/>
                  </a:lnTo>
                  <a:lnTo>
                    <a:pt x="440" y="50"/>
                  </a:lnTo>
                  <a:lnTo>
                    <a:pt x="344" y="60"/>
                  </a:lnTo>
                  <a:lnTo>
                    <a:pt x="248" y="72"/>
                  </a:lnTo>
                  <a:lnTo>
                    <a:pt x="208" y="76"/>
                  </a:lnTo>
                  <a:lnTo>
                    <a:pt x="172" y="80"/>
                  </a:lnTo>
                  <a:lnTo>
                    <a:pt x="136" y="82"/>
                  </a:lnTo>
                  <a:lnTo>
                    <a:pt x="98" y="80"/>
                  </a:lnTo>
                  <a:lnTo>
                    <a:pt x="52" y="78"/>
                  </a:lnTo>
                  <a:lnTo>
                    <a:pt x="26" y="76"/>
                  </a:lnTo>
                  <a:lnTo>
                    <a:pt x="0" y="72"/>
                  </a:lnTo>
                  <a:lnTo>
                    <a:pt x="0" y="108"/>
                  </a:lnTo>
                  <a:lnTo>
                    <a:pt x="912" y="108"/>
                  </a:lnTo>
                  <a:lnTo>
                    <a:pt x="912" y="0"/>
                  </a:lnTo>
                  <a:lnTo>
                    <a:pt x="894" y="12"/>
                  </a:lnTo>
                  <a:lnTo>
                    <a:pt x="872" y="22"/>
                  </a:lnTo>
                  <a:close/>
                </a:path>
              </a:pathLst>
            </a:custGeom>
            <a:solidFill>
              <a:srgbClr val="6F8DB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8630" name="Freeform 6"/>
            <p:cNvSpPr>
              <a:spLocks/>
            </p:cNvSpPr>
            <p:nvPr/>
          </p:nvSpPr>
          <p:spPr bwMode="auto">
            <a:xfrm>
              <a:off x="1254" y="1760"/>
              <a:ext cx="912" cy="556"/>
            </a:xfrm>
            <a:custGeom>
              <a:avLst/>
              <a:gdLst>
                <a:gd name="T0" fmla="*/ 344 w 912"/>
                <a:gd name="T1" fmla="*/ 534 h 556"/>
                <a:gd name="T2" fmla="*/ 582 w 912"/>
                <a:gd name="T3" fmla="*/ 516 h 556"/>
                <a:gd name="T4" fmla="*/ 698 w 912"/>
                <a:gd name="T5" fmla="*/ 514 h 556"/>
                <a:gd name="T6" fmla="*/ 820 w 912"/>
                <a:gd name="T7" fmla="*/ 506 h 556"/>
                <a:gd name="T8" fmla="*/ 872 w 912"/>
                <a:gd name="T9" fmla="*/ 496 h 556"/>
                <a:gd name="T10" fmla="*/ 912 w 912"/>
                <a:gd name="T11" fmla="*/ 474 h 556"/>
                <a:gd name="T12" fmla="*/ 894 w 912"/>
                <a:gd name="T13" fmla="*/ 20 h 556"/>
                <a:gd name="T14" fmla="*/ 868 w 912"/>
                <a:gd name="T15" fmla="*/ 22 h 556"/>
                <a:gd name="T16" fmla="*/ 858 w 912"/>
                <a:gd name="T17" fmla="*/ 36 h 556"/>
                <a:gd name="T18" fmla="*/ 858 w 912"/>
                <a:gd name="T19" fmla="*/ 54 h 556"/>
                <a:gd name="T20" fmla="*/ 848 w 912"/>
                <a:gd name="T21" fmla="*/ 32 h 556"/>
                <a:gd name="T22" fmla="*/ 812 w 912"/>
                <a:gd name="T23" fmla="*/ 6 h 556"/>
                <a:gd name="T24" fmla="*/ 778 w 912"/>
                <a:gd name="T25" fmla="*/ 4 h 556"/>
                <a:gd name="T26" fmla="*/ 758 w 912"/>
                <a:gd name="T27" fmla="*/ 18 h 556"/>
                <a:gd name="T28" fmla="*/ 752 w 912"/>
                <a:gd name="T29" fmla="*/ 18 h 556"/>
                <a:gd name="T30" fmla="*/ 732 w 912"/>
                <a:gd name="T31" fmla="*/ 2 h 556"/>
                <a:gd name="T32" fmla="*/ 698 w 912"/>
                <a:gd name="T33" fmla="*/ 0 h 556"/>
                <a:gd name="T34" fmla="*/ 676 w 912"/>
                <a:gd name="T35" fmla="*/ 12 h 556"/>
                <a:gd name="T36" fmla="*/ 638 w 912"/>
                <a:gd name="T37" fmla="*/ 48 h 556"/>
                <a:gd name="T38" fmla="*/ 624 w 912"/>
                <a:gd name="T39" fmla="*/ 82 h 556"/>
                <a:gd name="T40" fmla="*/ 620 w 912"/>
                <a:gd name="T41" fmla="*/ 84 h 556"/>
                <a:gd name="T42" fmla="*/ 594 w 912"/>
                <a:gd name="T43" fmla="*/ 92 h 556"/>
                <a:gd name="T44" fmla="*/ 562 w 912"/>
                <a:gd name="T45" fmla="*/ 108 h 556"/>
                <a:gd name="T46" fmla="*/ 540 w 912"/>
                <a:gd name="T47" fmla="*/ 96 h 556"/>
                <a:gd name="T48" fmla="*/ 488 w 912"/>
                <a:gd name="T49" fmla="*/ 98 h 556"/>
                <a:gd name="T50" fmla="*/ 470 w 912"/>
                <a:gd name="T51" fmla="*/ 106 h 556"/>
                <a:gd name="T52" fmla="*/ 446 w 912"/>
                <a:gd name="T53" fmla="*/ 126 h 556"/>
                <a:gd name="T54" fmla="*/ 434 w 912"/>
                <a:gd name="T55" fmla="*/ 154 h 556"/>
                <a:gd name="T56" fmla="*/ 430 w 912"/>
                <a:gd name="T57" fmla="*/ 146 h 556"/>
                <a:gd name="T58" fmla="*/ 412 w 912"/>
                <a:gd name="T59" fmla="*/ 146 h 556"/>
                <a:gd name="T60" fmla="*/ 364 w 912"/>
                <a:gd name="T61" fmla="*/ 178 h 556"/>
                <a:gd name="T62" fmla="*/ 360 w 912"/>
                <a:gd name="T63" fmla="*/ 158 h 556"/>
                <a:gd name="T64" fmla="*/ 344 w 912"/>
                <a:gd name="T65" fmla="*/ 140 h 556"/>
                <a:gd name="T66" fmla="*/ 318 w 912"/>
                <a:gd name="T67" fmla="*/ 132 h 556"/>
                <a:gd name="T68" fmla="*/ 288 w 912"/>
                <a:gd name="T69" fmla="*/ 134 h 556"/>
                <a:gd name="T70" fmla="*/ 266 w 912"/>
                <a:gd name="T71" fmla="*/ 152 h 556"/>
                <a:gd name="T72" fmla="*/ 254 w 912"/>
                <a:gd name="T73" fmla="*/ 186 h 556"/>
                <a:gd name="T74" fmla="*/ 208 w 912"/>
                <a:gd name="T75" fmla="*/ 156 h 556"/>
                <a:gd name="T76" fmla="*/ 160 w 912"/>
                <a:gd name="T77" fmla="*/ 144 h 556"/>
                <a:gd name="T78" fmla="*/ 138 w 912"/>
                <a:gd name="T79" fmla="*/ 152 h 556"/>
                <a:gd name="T80" fmla="*/ 128 w 912"/>
                <a:gd name="T81" fmla="*/ 164 h 556"/>
                <a:gd name="T82" fmla="*/ 120 w 912"/>
                <a:gd name="T83" fmla="*/ 124 h 556"/>
                <a:gd name="T84" fmla="*/ 112 w 912"/>
                <a:gd name="T85" fmla="*/ 114 h 556"/>
                <a:gd name="T86" fmla="*/ 90 w 912"/>
                <a:gd name="T87" fmla="*/ 112 h 556"/>
                <a:gd name="T88" fmla="*/ 62 w 912"/>
                <a:gd name="T89" fmla="*/ 132 h 556"/>
                <a:gd name="T90" fmla="*/ 40 w 912"/>
                <a:gd name="T91" fmla="*/ 160 h 556"/>
                <a:gd name="T92" fmla="*/ 24 w 912"/>
                <a:gd name="T93" fmla="*/ 176 h 556"/>
                <a:gd name="T94" fmla="*/ 2 w 912"/>
                <a:gd name="T95" fmla="*/ 176 h 556"/>
                <a:gd name="T96" fmla="*/ 0 w 912"/>
                <a:gd name="T97" fmla="*/ 546 h 556"/>
                <a:gd name="T98" fmla="*/ 98 w 912"/>
                <a:gd name="T99" fmla="*/ 554 h 556"/>
                <a:gd name="T100" fmla="*/ 172 w 912"/>
                <a:gd name="T101" fmla="*/ 554 h 556"/>
                <a:gd name="T102" fmla="*/ 248 w 912"/>
                <a:gd name="T103" fmla="*/ 546 h 55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912" h="556">
                  <a:moveTo>
                    <a:pt x="248" y="546"/>
                  </a:moveTo>
                  <a:lnTo>
                    <a:pt x="248" y="546"/>
                  </a:lnTo>
                  <a:lnTo>
                    <a:pt x="344" y="534"/>
                  </a:lnTo>
                  <a:lnTo>
                    <a:pt x="440" y="524"/>
                  </a:lnTo>
                  <a:lnTo>
                    <a:pt x="534" y="518"/>
                  </a:lnTo>
                  <a:lnTo>
                    <a:pt x="582" y="516"/>
                  </a:lnTo>
                  <a:lnTo>
                    <a:pt x="630" y="516"/>
                  </a:lnTo>
                  <a:lnTo>
                    <a:pt x="698" y="514"/>
                  </a:lnTo>
                  <a:lnTo>
                    <a:pt x="766" y="510"/>
                  </a:lnTo>
                  <a:lnTo>
                    <a:pt x="820" y="506"/>
                  </a:lnTo>
                  <a:lnTo>
                    <a:pt x="846" y="504"/>
                  </a:lnTo>
                  <a:lnTo>
                    <a:pt x="860" y="500"/>
                  </a:lnTo>
                  <a:lnTo>
                    <a:pt x="872" y="496"/>
                  </a:lnTo>
                  <a:lnTo>
                    <a:pt x="894" y="486"/>
                  </a:lnTo>
                  <a:lnTo>
                    <a:pt x="912" y="474"/>
                  </a:lnTo>
                  <a:lnTo>
                    <a:pt x="912" y="18"/>
                  </a:lnTo>
                  <a:lnTo>
                    <a:pt x="894" y="20"/>
                  </a:lnTo>
                  <a:lnTo>
                    <a:pt x="876" y="20"/>
                  </a:lnTo>
                  <a:lnTo>
                    <a:pt x="868" y="22"/>
                  </a:lnTo>
                  <a:lnTo>
                    <a:pt x="864" y="24"/>
                  </a:lnTo>
                  <a:lnTo>
                    <a:pt x="860" y="30"/>
                  </a:lnTo>
                  <a:lnTo>
                    <a:pt x="858" y="36"/>
                  </a:lnTo>
                  <a:lnTo>
                    <a:pt x="856" y="44"/>
                  </a:lnTo>
                  <a:lnTo>
                    <a:pt x="858" y="54"/>
                  </a:lnTo>
                  <a:lnTo>
                    <a:pt x="856" y="46"/>
                  </a:lnTo>
                  <a:lnTo>
                    <a:pt x="852" y="38"/>
                  </a:lnTo>
                  <a:lnTo>
                    <a:pt x="848" y="32"/>
                  </a:lnTo>
                  <a:lnTo>
                    <a:pt x="842" y="24"/>
                  </a:lnTo>
                  <a:lnTo>
                    <a:pt x="828" y="14"/>
                  </a:lnTo>
                  <a:lnTo>
                    <a:pt x="812" y="6"/>
                  </a:lnTo>
                  <a:lnTo>
                    <a:pt x="794" y="2"/>
                  </a:lnTo>
                  <a:lnTo>
                    <a:pt x="786" y="2"/>
                  </a:lnTo>
                  <a:lnTo>
                    <a:pt x="778" y="4"/>
                  </a:lnTo>
                  <a:lnTo>
                    <a:pt x="770" y="6"/>
                  </a:lnTo>
                  <a:lnTo>
                    <a:pt x="764" y="10"/>
                  </a:lnTo>
                  <a:lnTo>
                    <a:pt x="758" y="18"/>
                  </a:lnTo>
                  <a:lnTo>
                    <a:pt x="752" y="24"/>
                  </a:lnTo>
                  <a:lnTo>
                    <a:pt x="752" y="18"/>
                  </a:lnTo>
                  <a:lnTo>
                    <a:pt x="748" y="10"/>
                  </a:lnTo>
                  <a:lnTo>
                    <a:pt x="740" y="6"/>
                  </a:lnTo>
                  <a:lnTo>
                    <a:pt x="732" y="2"/>
                  </a:lnTo>
                  <a:lnTo>
                    <a:pt x="722" y="0"/>
                  </a:lnTo>
                  <a:lnTo>
                    <a:pt x="714" y="0"/>
                  </a:lnTo>
                  <a:lnTo>
                    <a:pt x="698" y="0"/>
                  </a:lnTo>
                  <a:lnTo>
                    <a:pt x="688" y="6"/>
                  </a:lnTo>
                  <a:lnTo>
                    <a:pt x="676" y="12"/>
                  </a:lnTo>
                  <a:lnTo>
                    <a:pt x="662" y="24"/>
                  </a:lnTo>
                  <a:lnTo>
                    <a:pt x="648" y="36"/>
                  </a:lnTo>
                  <a:lnTo>
                    <a:pt x="638" y="48"/>
                  </a:lnTo>
                  <a:lnTo>
                    <a:pt x="628" y="62"/>
                  </a:lnTo>
                  <a:lnTo>
                    <a:pt x="624" y="76"/>
                  </a:lnTo>
                  <a:lnTo>
                    <a:pt x="624" y="82"/>
                  </a:lnTo>
                  <a:lnTo>
                    <a:pt x="626" y="88"/>
                  </a:lnTo>
                  <a:lnTo>
                    <a:pt x="620" y="84"/>
                  </a:lnTo>
                  <a:lnTo>
                    <a:pt x="612" y="86"/>
                  </a:lnTo>
                  <a:lnTo>
                    <a:pt x="602" y="88"/>
                  </a:lnTo>
                  <a:lnTo>
                    <a:pt x="594" y="92"/>
                  </a:lnTo>
                  <a:lnTo>
                    <a:pt x="574" y="100"/>
                  </a:lnTo>
                  <a:lnTo>
                    <a:pt x="562" y="108"/>
                  </a:lnTo>
                  <a:lnTo>
                    <a:pt x="558" y="102"/>
                  </a:lnTo>
                  <a:lnTo>
                    <a:pt x="550" y="98"/>
                  </a:lnTo>
                  <a:lnTo>
                    <a:pt x="540" y="96"/>
                  </a:lnTo>
                  <a:lnTo>
                    <a:pt x="528" y="96"/>
                  </a:lnTo>
                  <a:lnTo>
                    <a:pt x="506" y="96"/>
                  </a:lnTo>
                  <a:lnTo>
                    <a:pt x="488" y="98"/>
                  </a:lnTo>
                  <a:lnTo>
                    <a:pt x="478" y="102"/>
                  </a:lnTo>
                  <a:lnTo>
                    <a:pt x="470" y="106"/>
                  </a:lnTo>
                  <a:lnTo>
                    <a:pt x="462" y="112"/>
                  </a:lnTo>
                  <a:lnTo>
                    <a:pt x="454" y="118"/>
                  </a:lnTo>
                  <a:lnTo>
                    <a:pt x="446" y="126"/>
                  </a:lnTo>
                  <a:lnTo>
                    <a:pt x="442" y="136"/>
                  </a:lnTo>
                  <a:lnTo>
                    <a:pt x="438" y="144"/>
                  </a:lnTo>
                  <a:lnTo>
                    <a:pt x="434" y="154"/>
                  </a:lnTo>
                  <a:lnTo>
                    <a:pt x="432" y="150"/>
                  </a:lnTo>
                  <a:lnTo>
                    <a:pt x="430" y="146"/>
                  </a:lnTo>
                  <a:lnTo>
                    <a:pt x="426" y="144"/>
                  </a:lnTo>
                  <a:lnTo>
                    <a:pt x="422" y="144"/>
                  </a:lnTo>
                  <a:lnTo>
                    <a:pt x="412" y="146"/>
                  </a:lnTo>
                  <a:lnTo>
                    <a:pt x="400" y="152"/>
                  </a:lnTo>
                  <a:lnTo>
                    <a:pt x="378" y="166"/>
                  </a:lnTo>
                  <a:lnTo>
                    <a:pt x="364" y="178"/>
                  </a:lnTo>
                  <a:lnTo>
                    <a:pt x="364" y="166"/>
                  </a:lnTo>
                  <a:lnTo>
                    <a:pt x="360" y="158"/>
                  </a:lnTo>
                  <a:lnTo>
                    <a:pt x="356" y="150"/>
                  </a:lnTo>
                  <a:lnTo>
                    <a:pt x="352" y="144"/>
                  </a:lnTo>
                  <a:lnTo>
                    <a:pt x="344" y="140"/>
                  </a:lnTo>
                  <a:lnTo>
                    <a:pt x="336" y="136"/>
                  </a:lnTo>
                  <a:lnTo>
                    <a:pt x="328" y="134"/>
                  </a:lnTo>
                  <a:lnTo>
                    <a:pt x="318" y="132"/>
                  </a:lnTo>
                  <a:lnTo>
                    <a:pt x="302" y="132"/>
                  </a:lnTo>
                  <a:lnTo>
                    <a:pt x="288" y="134"/>
                  </a:lnTo>
                  <a:lnTo>
                    <a:pt x="278" y="138"/>
                  </a:lnTo>
                  <a:lnTo>
                    <a:pt x="272" y="144"/>
                  </a:lnTo>
                  <a:lnTo>
                    <a:pt x="266" y="152"/>
                  </a:lnTo>
                  <a:lnTo>
                    <a:pt x="262" y="162"/>
                  </a:lnTo>
                  <a:lnTo>
                    <a:pt x="254" y="186"/>
                  </a:lnTo>
                  <a:lnTo>
                    <a:pt x="242" y="176"/>
                  </a:lnTo>
                  <a:lnTo>
                    <a:pt x="226" y="166"/>
                  </a:lnTo>
                  <a:lnTo>
                    <a:pt x="208" y="156"/>
                  </a:lnTo>
                  <a:lnTo>
                    <a:pt x="188" y="148"/>
                  </a:lnTo>
                  <a:lnTo>
                    <a:pt x="170" y="144"/>
                  </a:lnTo>
                  <a:lnTo>
                    <a:pt x="160" y="144"/>
                  </a:lnTo>
                  <a:lnTo>
                    <a:pt x="152" y="144"/>
                  </a:lnTo>
                  <a:lnTo>
                    <a:pt x="144" y="148"/>
                  </a:lnTo>
                  <a:lnTo>
                    <a:pt x="138" y="152"/>
                  </a:lnTo>
                  <a:lnTo>
                    <a:pt x="132" y="156"/>
                  </a:lnTo>
                  <a:lnTo>
                    <a:pt x="128" y="164"/>
                  </a:lnTo>
                  <a:lnTo>
                    <a:pt x="128" y="150"/>
                  </a:lnTo>
                  <a:lnTo>
                    <a:pt x="126" y="136"/>
                  </a:lnTo>
                  <a:lnTo>
                    <a:pt x="120" y="124"/>
                  </a:lnTo>
                  <a:lnTo>
                    <a:pt x="116" y="118"/>
                  </a:lnTo>
                  <a:lnTo>
                    <a:pt x="112" y="114"/>
                  </a:lnTo>
                  <a:lnTo>
                    <a:pt x="106" y="112"/>
                  </a:lnTo>
                  <a:lnTo>
                    <a:pt x="100" y="112"/>
                  </a:lnTo>
                  <a:lnTo>
                    <a:pt x="90" y="112"/>
                  </a:lnTo>
                  <a:lnTo>
                    <a:pt x="80" y="116"/>
                  </a:lnTo>
                  <a:lnTo>
                    <a:pt x="70" y="124"/>
                  </a:lnTo>
                  <a:lnTo>
                    <a:pt x="62" y="132"/>
                  </a:lnTo>
                  <a:lnTo>
                    <a:pt x="54" y="142"/>
                  </a:lnTo>
                  <a:lnTo>
                    <a:pt x="40" y="160"/>
                  </a:lnTo>
                  <a:lnTo>
                    <a:pt x="30" y="172"/>
                  </a:lnTo>
                  <a:lnTo>
                    <a:pt x="26" y="174"/>
                  </a:lnTo>
                  <a:lnTo>
                    <a:pt x="24" y="176"/>
                  </a:lnTo>
                  <a:lnTo>
                    <a:pt x="16" y="176"/>
                  </a:lnTo>
                  <a:lnTo>
                    <a:pt x="2" y="176"/>
                  </a:lnTo>
                  <a:lnTo>
                    <a:pt x="0" y="176"/>
                  </a:lnTo>
                  <a:lnTo>
                    <a:pt x="0" y="546"/>
                  </a:lnTo>
                  <a:lnTo>
                    <a:pt x="26" y="550"/>
                  </a:lnTo>
                  <a:lnTo>
                    <a:pt x="52" y="552"/>
                  </a:lnTo>
                  <a:lnTo>
                    <a:pt x="98" y="554"/>
                  </a:lnTo>
                  <a:lnTo>
                    <a:pt x="136" y="556"/>
                  </a:lnTo>
                  <a:lnTo>
                    <a:pt x="172" y="554"/>
                  </a:lnTo>
                  <a:lnTo>
                    <a:pt x="208" y="550"/>
                  </a:lnTo>
                  <a:lnTo>
                    <a:pt x="248" y="546"/>
                  </a:lnTo>
                  <a:close/>
                </a:path>
              </a:pathLst>
            </a:custGeom>
            <a:solidFill>
              <a:srgbClr val="6F8DB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8631" name="Freeform 7"/>
            <p:cNvSpPr>
              <a:spLocks/>
            </p:cNvSpPr>
            <p:nvPr/>
          </p:nvSpPr>
          <p:spPr bwMode="auto">
            <a:xfrm>
              <a:off x="1254" y="1760"/>
              <a:ext cx="912" cy="556"/>
            </a:xfrm>
            <a:custGeom>
              <a:avLst/>
              <a:gdLst>
                <a:gd name="T0" fmla="*/ 344 w 912"/>
                <a:gd name="T1" fmla="*/ 534 h 556"/>
                <a:gd name="T2" fmla="*/ 582 w 912"/>
                <a:gd name="T3" fmla="*/ 516 h 556"/>
                <a:gd name="T4" fmla="*/ 698 w 912"/>
                <a:gd name="T5" fmla="*/ 514 h 556"/>
                <a:gd name="T6" fmla="*/ 820 w 912"/>
                <a:gd name="T7" fmla="*/ 506 h 556"/>
                <a:gd name="T8" fmla="*/ 872 w 912"/>
                <a:gd name="T9" fmla="*/ 496 h 556"/>
                <a:gd name="T10" fmla="*/ 912 w 912"/>
                <a:gd name="T11" fmla="*/ 474 h 556"/>
                <a:gd name="T12" fmla="*/ 894 w 912"/>
                <a:gd name="T13" fmla="*/ 20 h 556"/>
                <a:gd name="T14" fmla="*/ 868 w 912"/>
                <a:gd name="T15" fmla="*/ 22 h 556"/>
                <a:gd name="T16" fmla="*/ 858 w 912"/>
                <a:gd name="T17" fmla="*/ 36 h 556"/>
                <a:gd name="T18" fmla="*/ 858 w 912"/>
                <a:gd name="T19" fmla="*/ 54 h 556"/>
                <a:gd name="T20" fmla="*/ 848 w 912"/>
                <a:gd name="T21" fmla="*/ 32 h 556"/>
                <a:gd name="T22" fmla="*/ 812 w 912"/>
                <a:gd name="T23" fmla="*/ 6 h 556"/>
                <a:gd name="T24" fmla="*/ 778 w 912"/>
                <a:gd name="T25" fmla="*/ 4 h 556"/>
                <a:gd name="T26" fmla="*/ 758 w 912"/>
                <a:gd name="T27" fmla="*/ 18 h 556"/>
                <a:gd name="T28" fmla="*/ 752 w 912"/>
                <a:gd name="T29" fmla="*/ 18 h 556"/>
                <a:gd name="T30" fmla="*/ 732 w 912"/>
                <a:gd name="T31" fmla="*/ 2 h 556"/>
                <a:gd name="T32" fmla="*/ 698 w 912"/>
                <a:gd name="T33" fmla="*/ 0 h 556"/>
                <a:gd name="T34" fmla="*/ 676 w 912"/>
                <a:gd name="T35" fmla="*/ 12 h 556"/>
                <a:gd name="T36" fmla="*/ 638 w 912"/>
                <a:gd name="T37" fmla="*/ 48 h 556"/>
                <a:gd name="T38" fmla="*/ 624 w 912"/>
                <a:gd name="T39" fmla="*/ 82 h 556"/>
                <a:gd name="T40" fmla="*/ 620 w 912"/>
                <a:gd name="T41" fmla="*/ 84 h 556"/>
                <a:gd name="T42" fmla="*/ 594 w 912"/>
                <a:gd name="T43" fmla="*/ 92 h 556"/>
                <a:gd name="T44" fmla="*/ 562 w 912"/>
                <a:gd name="T45" fmla="*/ 108 h 556"/>
                <a:gd name="T46" fmla="*/ 540 w 912"/>
                <a:gd name="T47" fmla="*/ 96 h 556"/>
                <a:gd name="T48" fmla="*/ 488 w 912"/>
                <a:gd name="T49" fmla="*/ 98 h 556"/>
                <a:gd name="T50" fmla="*/ 470 w 912"/>
                <a:gd name="T51" fmla="*/ 106 h 556"/>
                <a:gd name="T52" fmla="*/ 446 w 912"/>
                <a:gd name="T53" fmla="*/ 126 h 556"/>
                <a:gd name="T54" fmla="*/ 434 w 912"/>
                <a:gd name="T55" fmla="*/ 154 h 556"/>
                <a:gd name="T56" fmla="*/ 430 w 912"/>
                <a:gd name="T57" fmla="*/ 146 h 556"/>
                <a:gd name="T58" fmla="*/ 412 w 912"/>
                <a:gd name="T59" fmla="*/ 146 h 556"/>
                <a:gd name="T60" fmla="*/ 364 w 912"/>
                <a:gd name="T61" fmla="*/ 178 h 556"/>
                <a:gd name="T62" fmla="*/ 360 w 912"/>
                <a:gd name="T63" fmla="*/ 158 h 556"/>
                <a:gd name="T64" fmla="*/ 344 w 912"/>
                <a:gd name="T65" fmla="*/ 140 h 556"/>
                <a:gd name="T66" fmla="*/ 318 w 912"/>
                <a:gd name="T67" fmla="*/ 132 h 556"/>
                <a:gd name="T68" fmla="*/ 288 w 912"/>
                <a:gd name="T69" fmla="*/ 134 h 556"/>
                <a:gd name="T70" fmla="*/ 266 w 912"/>
                <a:gd name="T71" fmla="*/ 152 h 556"/>
                <a:gd name="T72" fmla="*/ 254 w 912"/>
                <a:gd name="T73" fmla="*/ 186 h 556"/>
                <a:gd name="T74" fmla="*/ 208 w 912"/>
                <a:gd name="T75" fmla="*/ 156 h 556"/>
                <a:gd name="T76" fmla="*/ 160 w 912"/>
                <a:gd name="T77" fmla="*/ 144 h 556"/>
                <a:gd name="T78" fmla="*/ 138 w 912"/>
                <a:gd name="T79" fmla="*/ 152 h 556"/>
                <a:gd name="T80" fmla="*/ 128 w 912"/>
                <a:gd name="T81" fmla="*/ 164 h 556"/>
                <a:gd name="T82" fmla="*/ 120 w 912"/>
                <a:gd name="T83" fmla="*/ 124 h 556"/>
                <a:gd name="T84" fmla="*/ 112 w 912"/>
                <a:gd name="T85" fmla="*/ 114 h 556"/>
                <a:gd name="T86" fmla="*/ 90 w 912"/>
                <a:gd name="T87" fmla="*/ 112 h 556"/>
                <a:gd name="T88" fmla="*/ 62 w 912"/>
                <a:gd name="T89" fmla="*/ 132 h 556"/>
                <a:gd name="T90" fmla="*/ 40 w 912"/>
                <a:gd name="T91" fmla="*/ 160 h 556"/>
                <a:gd name="T92" fmla="*/ 24 w 912"/>
                <a:gd name="T93" fmla="*/ 176 h 556"/>
                <a:gd name="T94" fmla="*/ 2 w 912"/>
                <a:gd name="T95" fmla="*/ 176 h 556"/>
                <a:gd name="T96" fmla="*/ 0 w 912"/>
                <a:gd name="T97" fmla="*/ 546 h 556"/>
                <a:gd name="T98" fmla="*/ 98 w 912"/>
                <a:gd name="T99" fmla="*/ 554 h 556"/>
                <a:gd name="T100" fmla="*/ 172 w 912"/>
                <a:gd name="T101" fmla="*/ 554 h 556"/>
                <a:gd name="T102" fmla="*/ 248 w 912"/>
                <a:gd name="T103" fmla="*/ 546 h 55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912" h="556">
                  <a:moveTo>
                    <a:pt x="248" y="546"/>
                  </a:moveTo>
                  <a:lnTo>
                    <a:pt x="248" y="546"/>
                  </a:lnTo>
                  <a:lnTo>
                    <a:pt x="344" y="534"/>
                  </a:lnTo>
                  <a:lnTo>
                    <a:pt x="440" y="524"/>
                  </a:lnTo>
                  <a:lnTo>
                    <a:pt x="534" y="518"/>
                  </a:lnTo>
                  <a:lnTo>
                    <a:pt x="582" y="516"/>
                  </a:lnTo>
                  <a:lnTo>
                    <a:pt x="630" y="516"/>
                  </a:lnTo>
                  <a:lnTo>
                    <a:pt x="698" y="514"/>
                  </a:lnTo>
                  <a:lnTo>
                    <a:pt x="766" y="510"/>
                  </a:lnTo>
                  <a:lnTo>
                    <a:pt x="820" y="506"/>
                  </a:lnTo>
                  <a:lnTo>
                    <a:pt x="846" y="504"/>
                  </a:lnTo>
                  <a:lnTo>
                    <a:pt x="860" y="500"/>
                  </a:lnTo>
                  <a:lnTo>
                    <a:pt x="872" y="496"/>
                  </a:lnTo>
                  <a:lnTo>
                    <a:pt x="894" y="486"/>
                  </a:lnTo>
                  <a:lnTo>
                    <a:pt x="912" y="474"/>
                  </a:lnTo>
                  <a:lnTo>
                    <a:pt x="912" y="18"/>
                  </a:lnTo>
                  <a:lnTo>
                    <a:pt x="894" y="20"/>
                  </a:lnTo>
                  <a:lnTo>
                    <a:pt x="876" y="20"/>
                  </a:lnTo>
                  <a:lnTo>
                    <a:pt x="868" y="22"/>
                  </a:lnTo>
                  <a:lnTo>
                    <a:pt x="864" y="24"/>
                  </a:lnTo>
                  <a:lnTo>
                    <a:pt x="860" y="30"/>
                  </a:lnTo>
                  <a:lnTo>
                    <a:pt x="858" y="36"/>
                  </a:lnTo>
                  <a:lnTo>
                    <a:pt x="856" y="44"/>
                  </a:lnTo>
                  <a:lnTo>
                    <a:pt x="858" y="54"/>
                  </a:lnTo>
                  <a:lnTo>
                    <a:pt x="856" y="46"/>
                  </a:lnTo>
                  <a:lnTo>
                    <a:pt x="852" y="38"/>
                  </a:lnTo>
                  <a:lnTo>
                    <a:pt x="848" y="32"/>
                  </a:lnTo>
                  <a:lnTo>
                    <a:pt x="842" y="24"/>
                  </a:lnTo>
                  <a:lnTo>
                    <a:pt x="828" y="14"/>
                  </a:lnTo>
                  <a:lnTo>
                    <a:pt x="812" y="6"/>
                  </a:lnTo>
                  <a:lnTo>
                    <a:pt x="794" y="2"/>
                  </a:lnTo>
                  <a:lnTo>
                    <a:pt x="786" y="2"/>
                  </a:lnTo>
                  <a:lnTo>
                    <a:pt x="778" y="4"/>
                  </a:lnTo>
                  <a:lnTo>
                    <a:pt x="770" y="6"/>
                  </a:lnTo>
                  <a:lnTo>
                    <a:pt x="764" y="10"/>
                  </a:lnTo>
                  <a:lnTo>
                    <a:pt x="758" y="18"/>
                  </a:lnTo>
                  <a:lnTo>
                    <a:pt x="752" y="24"/>
                  </a:lnTo>
                  <a:lnTo>
                    <a:pt x="752" y="18"/>
                  </a:lnTo>
                  <a:lnTo>
                    <a:pt x="748" y="10"/>
                  </a:lnTo>
                  <a:lnTo>
                    <a:pt x="740" y="6"/>
                  </a:lnTo>
                  <a:lnTo>
                    <a:pt x="732" y="2"/>
                  </a:lnTo>
                  <a:lnTo>
                    <a:pt x="722" y="0"/>
                  </a:lnTo>
                  <a:lnTo>
                    <a:pt x="714" y="0"/>
                  </a:lnTo>
                  <a:lnTo>
                    <a:pt x="698" y="0"/>
                  </a:lnTo>
                  <a:lnTo>
                    <a:pt x="688" y="6"/>
                  </a:lnTo>
                  <a:lnTo>
                    <a:pt x="676" y="12"/>
                  </a:lnTo>
                  <a:lnTo>
                    <a:pt x="662" y="24"/>
                  </a:lnTo>
                  <a:lnTo>
                    <a:pt x="648" y="36"/>
                  </a:lnTo>
                  <a:lnTo>
                    <a:pt x="638" y="48"/>
                  </a:lnTo>
                  <a:lnTo>
                    <a:pt x="628" y="62"/>
                  </a:lnTo>
                  <a:lnTo>
                    <a:pt x="624" y="76"/>
                  </a:lnTo>
                  <a:lnTo>
                    <a:pt x="624" y="82"/>
                  </a:lnTo>
                  <a:lnTo>
                    <a:pt x="626" y="88"/>
                  </a:lnTo>
                  <a:lnTo>
                    <a:pt x="620" y="84"/>
                  </a:lnTo>
                  <a:lnTo>
                    <a:pt x="612" y="86"/>
                  </a:lnTo>
                  <a:lnTo>
                    <a:pt x="602" y="88"/>
                  </a:lnTo>
                  <a:lnTo>
                    <a:pt x="594" y="92"/>
                  </a:lnTo>
                  <a:lnTo>
                    <a:pt x="574" y="100"/>
                  </a:lnTo>
                  <a:lnTo>
                    <a:pt x="562" y="108"/>
                  </a:lnTo>
                  <a:lnTo>
                    <a:pt x="558" y="102"/>
                  </a:lnTo>
                  <a:lnTo>
                    <a:pt x="550" y="98"/>
                  </a:lnTo>
                  <a:lnTo>
                    <a:pt x="540" y="96"/>
                  </a:lnTo>
                  <a:lnTo>
                    <a:pt x="528" y="96"/>
                  </a:lnTo>
                  <a:lnTo>
                    <a:pt x="506" y="96"/>
                  </a:lnTo>
                  <a:lnTo>
                    <a:pt x="488" y="98"/>
                  </a:lnTo>
                  <a:lnTo>
                    <a:pt x="478" y="102"/>
                  </a:lnTo>
                  <a:lnTo>
                    <a:pt x="470" y="106"/>
                  </a:lnTo>
                  <a:lnTo>
                    <a:pt x="462" y="112"/>
                  </a:lnTo>
                  <a:lnTo>
                    <a:pt x="454" y="118"/>
                  </a:lnTo>
                  <a:lnTo>
                    <a:pt x="446" y="126"/>
                  </a:lnTo>
                  <a:lnTo>
                    <a:pt x="442" y="136"/>
                  </a:lnTo>
                  <a:lnTo>
                    <a:pt x="438" y="144"/>
                  </a:lnTo>
                  <a:lnTo>
                    <a:pt x="434" y="154"/>
                  </a:lnTo>
                  <a:lnTo>
                    <a:pt x="432" y="150"/>
                  </a:lnTo>
                  <a:lnTo>
                    <a:pt x="430" y="146"/>
                  </a:lnTo>
                  <a:lnTo>
                    <a:pt x="426" y="144"/>
                  </a:lnTo>
                  <a:lnTo>
                    <a:pt x="422" y="144"/>
                  </a:lnTo>
                  <a:lnTo>
                    <a:pt x="412" y="146"/>
                  </a:lnTo>
                  <a:lnTo>
                    <a:pt x="400" y="152"/>
                  </a:lnTo>
                  <a:lnTo>
                    <a:pt x="378" y="166"/>
                  </a:lnTo>
                  <a:lnTo>
                    <a:pt x="364" y="178"/>
                  </a:lnTo>
                  <a:lnTo>
                    <a:pt x="364" y="166"/>
                  </a:lnTo>
                  <a:lnTo>
                    <a:pt x="360" y="158"/>
                  </a:lnTo>
                  <a:lnTo>
                    <a:pt x="356" y="150"/>
                  </a:lnTo>
                  <a:lnTo>
                    <a:pt x="352" y="144"/>
                  </a:lnTo>
                  <a:lnTo>
                    <a:pt x="344" y="140"/>
                  </a:lnTo>
                  <a:lnTo>
                    <a:pt x="336" y="136"/>
                  </a:lnTo>
                  <a:lnTo>
                    <a:pt x="328" y="134"/>
                  </a:lnTo>
                  <a:lnTo>
                    <a:pt x="318" y="132"/>
                  </a:lnTo>
                  <a:lnTo>
                    <a:pt x="302" y="132"/>
                  </a:lnTo>
                  <a:lnTo>
                    <a:pt x="288" y="134"/>
                  </a:lnTo>
                  <a:lnTo>
                    <a:pt x="278" y="138"/>
                  </a:lnTo>
                  <a:lnTo>
                    <a:pt x="272" y="144"/>
                  </a:lnTo>
                  <a:lnTo>
                    <a:pt x="266" y="152"/>
                  </a:lnTo>
                  <a:lnTo>
                    <a:pt x="262" y="162"/>
                  </a:lnTo>
                  <a:lnTo>
                    <a:pt x="254" y="186"/>
                  </a:lnTo>
                  <a:lnTo>
                    <a:pt x="242" y="176"/>
                  </a:lnTo>
                  <a:lnTo>
                    <a:pt x="226" y="166"/>
                  </a:lnTo>
                  <a:lnTo>
                    <a:pt x="208" y="156"/>
                  </a:lnTo>
                  <a:lnTo>
                    <a:pt x="188" y="148"/>
                  </a:lnTo>
                  <a:lnTo>
                    <a:pt x="170" y="144"/>
                  </a:lnTo>
                  <a:lnTo>
                    <a:pt x="160" y="144"/>
                  </a:lnTo>
                  <a:lnTo>
                    <a:pt x="152" y="144"/>
                  </a:lnTo>
                  <a:lnTo>
                    <a:pt x="144" y="148"/>
                  </a:lnTo>
                  <a:lnTo>
                    <a:pt x="138" y="152"/>
                  </a:lnTo>
                  <a:lnTo>
                    <a:pt x="132" y="156"/>
                  </a:lnTo>
                  <a:lnTo>
                    <a:pt x="128" y="164"/>
                  </a:lnTo>
                  <a:lnTo>
                    <a:pt x="128" y="150"/>
                  </a:lnTo>
                  <a:lnTo>
                    <a:pt x="126" y="136"/>
                  </a:lnTo>
                  <a:lnTo>
                    <a:pt x="120" y="124"/>
                  </a:lnTo>
                  <a:lnTo>
                    <a:pt x="116" y="118"/>
                  </a:lnTo>
                  <a:lnTo>
                    <a:pt x="112" y="114"/>
                  </a:lnTo>
                  <a:lnTo>
                    <a:pt x="106" y="112"/>
                  </a:lnTo>
                  <a:lnTo>
                    <a:pt x="100" y="112"/>
                  </a:lnTo>
                  <a:lnTo>
                    <a:pt x="90" y="112"/>
                  </a:lnTo>
                  <a:lnTo>
                    <a:pt x="80" y="116"/>
                  </a:lnTo>
                  <a:lnTo>
                    <a:pt x="70" y="124"/>
                  </a:lnTo>
                  <a:lnTo>
                    <a:pt x="62" y="132"/>
                  </a:lnTo>
                  <a:lnTo>
                    <a:pt x="54" y="142"/>
                  </a:lnTo>
                  <a:lnTo>
                    <a:pt x="40" y="160"/>
                  </a:lnTo>
                  <a:lnTo>
                    <a:pt x="30" y="172"/>
                  </a:lnTo>
                  <a:lnTo>
                    <a:pt x="26" y="174"/>
                  </a:lnTo>
                  <a:lnTo>
                    <a:pt x="24" y="176"/>
                  </a:lnTo>
                  <a:lnTo>
                    <a:pt x="16" y="176"/>
                  </a:lnTo>
                  <a:lnTo>
                    <a:pt x="2" y="176"/>
                  </a:lnTo>
                  <a:lnTo>
                    <a:pt x="0" y="176"/>
                  </a:lnTo>
                  <a:lnTo>
                    <a:pt x="0" y="546"/>
                  </a:lnTo>
                  <a:lnTo>
                    <a:pt x="26" y="550"/>
                  </a:lnTo>
                  <a:lnTo>
                    <a:pt x="52" y="552"/>
                  </a:lnTo>
                  <a:lnTo>
                    <a:pt x="98" y="554"/>
                  </a:lnTo>
                  <a:lnTo>
                    <a:pt x="136" y="556"/>
                  </a:lnTo>
                  <a:lnTo>
                    <a:pt x="172" y="554"/>
                  </a:lnTo>
                  <a:lnTo>
                    <a:pt x="208" y="550"/>
                  </a:lnTo>
                  <a:lnTo>
                    <a:pt x="248" y="546"/>
                  </a:lnTo>
                  <a:close/>
                </a:path>
              </a:pathLst>
            </a:custGeom>
            <a:solidFill>
              <a:srgbClr val="AFBDD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8632" name="Freeform 8"/>
            <p:cNvSpPr>
              <a:spLocks/>
            </p:cNvSpPr>
            <p:nvPr/>
          </p:nvSpPr>
          <p:spPr bwMode="auto">
            <a:xfrm>
              <a:off x="1254" y="1664"/>
              <a:ext cx="768" cy="816"/>
            </a:xfrm>
            <a:custGeom>
              <a:avLst/>
              <a:gdLst>
                <a:gd name="T0" fmla="*/ 0 w 768"/>
                <a:gd name="T1" fmla="*/ 474 h 816"/>
                <a:gd name="T2" fmla="*/ 74 w 768"/>
                <a:gd name="T3" fmla="*/ 384 h 816"/>
                <a:gd name="T4" fmla="*/ 130 w 768"/>
                <a:gd name="T5" fmla="*/ 336 h 816"/>
                <a:gd name="T6" fmla="*/ 174 w 768"/>
                <a:gd name="T7" fmla="*/ 296 h 816"/>
                <a:gd name="T8" fmla="*/ 198 w 768"/>
                <a:gd name="T9" fmla="*/ 198 h 816"/>
                <a:gd name="T10" fmla="*/ 244 w 768"/>
                <a:gd name="T11" fmla="*/ 178 h 816"/>
                <a:gd name="T12" fmla="*/ 286 w 768"/>
                <a:gd name="T13" fmla="*/ 158 h 816"/>
                <a:gd name="T14" fmla="*/ 302 w 768"/>
                <a:gd name="T15" fmla="*/ 128 h 816"/>
                <a:gd name="T16" fmla="*/ 302 w 768"/>
                <a:gd name="T17" fmla="*/ 76 h 816"/>
                <a:gd name="T18" fmla="*/ 332 w 768"/>
                <a:gd name="T19" fmla="*/ 44 h 816"/>
                <a:gd name="T20" fmla="*/ 360 w 768"/>
                <a:gd name="T21" fmla="*/ 30 h 816"/>
                <a:gd name="T22" fmla="*/ 368 w 768"/>
                <a:gd name="T23" fmla="*/ 0 h 816"/>
                <a:gd name="T24" fmla="*/ 404 w 768"/>
                <a:gd name="T25" fmla="*/ 10 h 816"/>
                <a:gd name="T26" fmla="*/ 448 w 768"/>
                <a:gd name="T27" fmla="*/ 74 h 816"/>
                <a:gd name="T28" fmla="*/ 506 w 768"/>
                <a:gd name="T29" fmla="*/ 118 h 816"/>
                <a:gd name="T30" fmla="*/ 518 w 768"/>
                <a:gd name="T31" fmla="*/ 204 h 816"/>
                <a:gd name="T32" fmla="*/ 524 w 768"/>
                <a:gd name="T33" fmla="*/ 228 h 816"/>
                <a:gd name="T34" fmla="*/ 546 w 768"/>
                <a:gd name="T35" fmla="*/ 248 h 816"/>
                <a:gd name="T36" fmla="*/ 598 w 768"/>
                <a:gd name="T37" fmla="*/ 282 h 816"/>
                <a:gd name="T38" fmla="*/ 632 w 768"/>
                <a:gd name="T39" fmla="*/ 304 h 816"/>
                <a:gd name="T40" fmla="*/ 682 w 768"/>
                <a:gd name="T41" fmla="*/ 300 h 816"/>
                <a:gd name="T42" fmla="*/ 768 w 768"/>
                <a:gd name="T43" fmla="*/ 324 h 816"/>
                <a:gd name="T44" fmla="*/ 764 w 768"/>
                <a:gd name="T45" fmla="*/ 380 h 816"/>
                <a:gd name="T46" fmla="*/ 764 w 768"/>
                <a:gd name="T47" fmla="*/ 798 h 816"/>
                <a:gd name="T48" fmla="*/ 2 w 768"/>
                <a:gd name="T49" fmla="*/ 816 h 816"/>
                <a:gd name="T50" fmla="*/ 0 w 768"/>
                <a:gd name="T51" fmla="*/ 474 h 81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768" h="816">
                  <a:moveTo>
                    <a:pt x="0" y="474"/>
                  </a:moveTo>
                  <a:lnTo>
                    <a:pt x="74" y="384"/>
                  </a:lnTo>
                  <a:lnTo>
                    <a:pt x="130" y="336"/>
                  </a:lnTo>
                  <a:lnTo>
                    <a:pt x="174" y="296"/>
                  </a:lnTo>
                  <a:lnTo>
                    <a:pt x="198" y="198"/>
                  </a:lnTo>
                  <a:lnTo>
                    <a:pt x="244" y="178"/>
                  </a:lnTo>
                  <a:lnTo>
                    <a:pt x="286" y="158"/>
                  </a:lnTo>
                  <a:lnTo>
                    <a:pt x="302" y="128"/>
                  </a:lnTo>
                  <a:lnTo>
                    <a:pt x="302" y="76"/>
                  </a:lnTo>
                  <a:lnTo>
                    <a:pt x="332" y="44"/>
                  </a:lnTo>
                  <a:lnTo>
                    <a:pt x="360" y="30"/>
                  </a:lnTo>
                  <a:lnTo>
                    <a:pt x="368" y="0"/>
                  </a:lnTo>
                  <a:lnTo>
                    <a:pt x="404" y="10"/>
                  </a:lnTo>
                  <a:lnTo>
                    <a:pt x="448" y="74"/>
                  </a:lnTo>
                  <a:lnTo>
                    <a:pt x="506" y="118"/>
                  </a:lnTo>
                  <a:lnTo>
                    <a:pt x="518" y="204"/>
                  </a:lnTo>
                  <a:lnTo>
                    <a:pt x="524" y="228"/>
                  </a:lnTo>
                  <a:lnTo>
                    <a:pt x="546" y="248"/>
                  </a:lnTo>
                  <a:lnTo>
                    <a:pt x="598" y="282"/>
                  </a:lnTo>
                  <a:lnTo>
                    <a:pt x="632" y="304"/>
                  </a:lnTo>
                  <a:lnTo>
                    <a:pt x="682" y="300"/>
                  </a:lnTo>
                  <a:lnTo>
                    <a:pt x="768" y="324"/>
                  </a:lnTo>
                  <a:lnTo>
                    <a:pt x="764" y="380"/>
                  </a:lnTo>
                  <a:lnTo>
                    <a:pt x="764" y="798"/>
                  </a:lnTo>
                  <a:lnTo>
                    <a:pt x="2" y="816"/>
                  </a:lnTo>
                  <a:lnTo>
                    <a:pt x="0" y="474"/>
                  </a:lnTo>
                  <a:close/>
                </a:path>
              </a:pathLst>
            </a:custGeom>
            <a:solidFill>
              <a:srgbClr val="78778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8633" name="Freeform 9"/>
            <p:cNvSpPr>
              <a:spLocks/>
            </p:cNvSpPr>
            <p:nvPr/>
          </p:nvSpPr>
          <p:spPr bwMode="auto">
            <a:xfrm>
              <a:off x="1674" y="1972"/>
              <a:ext cx="344" cy="302"/>
            </a:xfrm>
            <a:custGeom>
              <a:avLst/>
              <a:gdLst>
                <a:gd name="T0" fmla="*/ 146 w 344"/>
                <a:gd name="T1" fmla="*/ 0 h 302"/>
                <a:gd name="T2" fmla="*/ 150 w 344"/>
                <a:gd name="T3" fmla="*/ 28 h 302"/>
                <a:gd name="T4" fmla="*/ 134 w 344"/>
                <a:gd name="T5" fmla="*/ 38 h 302"/>
                <a:gd name="T6" fmla="*/ 140 w 344"/>
                <a:gd name="T7" fmla="*/ 54 h 302"/>
                <a:gd name="T8" fmla="*/ 138 w 344"/>
                <a:gd name="T9" fmla="*/ 74 h 302"/>
                <a:gd name="T10" fmla="*/ 144 w 344"/>
                <a:gd name="T11" fmla="*/ 94 h 302"/>
                <a:gd name="T12" fmla="*/ 130 w 344"/>
                <a:gd name="T13" fmla="*/ 90 h 302"/>
                <a:gd name="T14" fmla="*/ 120 w 344"/>
                <a:gd name="T15" fmla="*/ 64 h 302"/>
                <a:gd name="T16" fmla="*/ 112 w 344"/>
                <a:gd name="T17" fmla="*/ 44 h 302"/>
                <a:gd name="T18" fmla="*/ 96 w 344"/>
                <a:gd name="T19" fmla="*/ 44 h 302"/>
                <a:gd name="T20" fmla="*/ 108 w 344"/>
                <a:gd name="T21" fmla="*/ 62 h 302"/>
                <a:gd name="T22" fmla="*/ 108 w 344"/>
                <a:gd name="T23" fmla="*/ 78 h 302"/>
                <a:gd name="T24" fmla="*/ 120 w 344"/>
                <a:gd name="T25" fmla="*/ 90 h 302"/>
                <a:gd name="T26" fmla="*/ 136 w 344"/>
                <a:gd name="T27" fmla="*/ 108 h 302"/>
                <a:gd name="T28" fmla="*/ 136 w 344"/>
                <a:gd name="T29" fmla="*/ 128 h 302"/>
                <a:gd name="T30" fmla="*/ 112 w 344"/>
                <a:gd name="T31" fmla="*/ 112 h 302"/>
                <a:gd name="T32" fmla="*/ 82 w 344"/>
                <a:gd name="T33" fmla="*/ 82 h 302"/>
                <a:gd name="T34" fmla="*/ 74 w 344"/>
                <a:gd name="T35" fmla="*/ 58 h 302"/>
                <a:gd name="T36" fmla="*/ 36 w 344"/>
                <a:gd name="T37" fmla="*/ 34 h 302"/>
                <a:gd name="T38" fmla="*/ 14 w 344"/>
                <a:gd name="T39" fmla="*/ 18 h 302"/>
                <a:gd name="T40" fmla="*/ 26 w 344"/>
                <a:gd name="T41" fmla="*/ 40 h 302"/>
                <a:gd name="T42" fmla="*/ 48 w 344"/>
                <a:gd name="T43" fmla="*/ 56 h 302"/>
                <a:gd name="T44" fmla="*/ 68 w 344"/>
                <a:gd name="T45" fmla="*/ 72 h 302"/>
                <a:gd name="T46" fmla="*/ 78 w 344"/>
                <a:gd name="T47" fmla="*/ 88 h 302"/>
                <a:gd name="T48" fmla="*/ 88 w 344"/>
                <a:gd name="T49" fmla="*/ 116 h 302"/>
                <a:gd name="T50" fmla="*/ 78 w 344"/>
                <a:gd name="T51" fmla="*/ 120 h 302"/>
                <a:gd name="T52" fmla="*/ 70 w 344"/>
                <a:gd name="T53" fmla="*/ 90 h 302"/>
                <a:gd name="T54" fmla="*/ 50 w 344"/>
                <a:gd name="T55" fmla="*/ 74 h 302"/>
                <a:gd name="T56" fmla="*/ 38 w 344"/>
                <a:gd name="T57" fmla="*/ 72 h 302"/>
                <a:gd name="T58" fmla="*/ 50 w 344"/>
                <a:gd name="T59" fmla="*/ 82 h 302"/>
                <a:gd name="T60" fmla="*/ 50 w 344"/>
                <a:gd name="T61" fmla="*/ 108 h 302"/>
                <a:gd name="T62" fmla="*/ 30 w 344"/>
                <a:gd name="T63" fmla="*/ 90 h 302"/>
                <a:gd name="T64" fmla="*/ 26 w 344"/>
                <a:gd name="T65" fmla="*/ 58 h 302"/>
                <a:gd name="T66" fmla="*/ 24 w 344"/>
                <a:gd name="T67" fmla="*/ 88 h 302"/>
                <a:gd name="T68" fmla="*/ 38 w 344"/>
                <a:gd name="T69" fmla="*/ 118 h 302"/>
                <a:gd name="T70" fmla="*/ 48 w 344"/>
                <a:gd name="T71" fmla="*/ 136 h 302"/>
                <a:gd name="T72" fmla="*/ 28 w 344"/>
                <a:gd name="T73" fmla="*/ 136 h 302"/>
                <a:gd name="T74" fmla="*/ 0 w 344"/>
                <a:gd name="T75" fmla="*/ 118 h 302"/>
                <a:gd name="T76" fmla="*/ 6 w 344"/>
                <a:gd name="T77" fmla="*/ 140 h 302"/>
                <a:gd name="T78" fmla="*/ 36 w 344"/>
                <a:gd name="T79" fmla="*/ 164 h 302"/>
                <a:gd name="T80" fmla="*/ 84 w 344"/>
                <a:gd name="T81" fmla="*/ 166 h 302"/>
                <a:gd name="T82" fmla="*/ 154 w 344"/>
                <a:gd name="T83" fmla="*/ 172 h 302"/>
                <a:gd name="T84" fmla="*/ 190 w 344"/>
                <a:gd name="T85" fmla="*/ 186 h 302"/>
                <a:gd name="T86" fmla="*/ 324 w 344"/>
                <a:gd name="T87" fmla="*/ 268 h 302"/>
                <a:gd name="T88" fmla="*/ 344 w 344"/>
                <a:gd name="T89" fmla="*/ 302 h 302"/>
                <a:gd name="T90" fmla="*/ 342 w 344"/>
                <a:gd name="T91" fmla="*/ 108 h 302"/>
                <a:gd name="T92" fmla="*/ 284 w 344"/>
                <a:gd name="T93" fmla="*/ 86 h 302"/>
                <a:gd name="T94" fmla="*/ 222 w 344"/>
                <a:gd name="T95" fmla="*/ 58 h 302"/>
                <a:gd name="T96" fmla="*/ 206 w 344"/>
                <a:gd name="T97" fmla="*/ 38 h 302"/>
                <a:gd name="T98" fmla="*/ 196 w 344"/>
                <a:gd name="T99" fmla="*/ 24 h 302"/>
                <a:gd name="T100" fmla="*/ 178 w 344"/>
                <a:gd name="T101" fmla="*/ 18 h 302"/>
                <a:gd name="T102" fmla="*/ 164 w 344"/>
                <a:gd name="T103" fmla="*/ 18 h 302"/>
                <a:gd name="T104" fmla="*/ 146 w 344"/>
                <a:gd name="T105" fmla="*/ 0 h 30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344" h="302">
                  <a:moveTo>
                    <a:pt x="146" y="0"/>
                  </a:moveTo>
                  <a:lnTo>
                    <a:pt x="150" y="28"/>
                  </a:lnTo>
                  <a:lnTo>
                    <a:pt x="134" y="38"/>
                  </a:lnTo>
                  <a:lnTo>
                    <a:pt x="140" y="54"/>
                  </a:lnTo>
                  <a:lnTo>
                    <a:pt x="138" y="74"/>
                  </a:lnTo>
                  <a:lnTo>
                    <a:pt x="144" y="94"/>
                  </a:lnTo>
                  <a:lnTo>
                    <a:pt x="130" y="90"/>
                  </a:lnTo>
                  <a:lnTo>
                    <a:pt x="120" y="64"/>
                  </a:lnTo>
                  <a:lnTo>
                    <a:pt x="112" y="44"/>
                  </a:lnTo>
                  <a:lnTo>
                    <a:pt x="96" y="44"/>
                  </a:lnTo>
                  <a:lnTo>
                    <a:pt x="108" y="62"/>
                  </a:lnTo>
                  <a:lnTo>
                    <a:pt x="108" y="78"/>
                  </a:lnTo>
                  <a:lnTo>
                    <a:pt x="120" y="90"/>
                  </a:lnTo>
                  <a:lnTo>
                    <a:pt x="136" y="108"/>
                  </a:lnTo>
                  <a:lnTo>
                    <a:pt x="136" y="128"/>
                  </a:lnTo>
                  <a:lnTo>
                    <a:pt x="112" y="112"/>
                  </a:lnTo>
                  <a:lnTo>
                    <a:pt x="82" y="82"/>
                  </a:lnTo>
                  <a:lnTo>
                    <a:pt x="74" y="58"/>
                  </a:lnTo>
                  <a:lnTo>
                    <a:pt x="36" y="34"/>
                  </a:lnTo>
                  <a:lnTo>
                    <a:pt x="14" y="18"/>
                  </a:lnTo>
                  <a:lnTo>
                    <a:pt x="26" y="40"/>
                  </a:lnTo>
                  <a:lnTo>
                    <a:pt x="48" y="56"/>
                  </a:lnTo>
                  <a:lnTo>
                    <a:pt x="68" y="72"/>
                  </a:lnTo>
                  <a:lnTo>
                    <a:pt x="78" y="88"/>
                  </a:lnTo>
                  <a:lnTo>
                    <a:pt x="88" y="116"/>
                  </a:lnTo>
                  <a:lnTo>
                    <a:pt x="78" y="120"/>
                  </a:lnTo>
                  <a:lnTo>
                    <a:pt x="70" y="90"/>
                  </a:lnTo>
                  <a:lnTo>
                    <a:pt x="50" y="74"/>
                  </a:lnTo>
                  <a:lnTo>
                    <a:pt x="38" y="72"/>
                  </a:lnTo>
                  <a:lnTo>
                    <a:pt x="50" y="82"/>
                  </a:lnTo>
                  <a:lnTo>
                    <a:pt x="50" y="108"/>
                  </a:lnTo>
                  <a:lnTo>
                    <a:pt x="30" y="90"/>
                  </a:lnTo>
                  <a:lnTo>
                    <a:pt x="26" y="58"/>
                  </a:lnTo>
                  <a:lnTo>
                    <a:pt x="24" y="88"/>
                  </a:lnTo>
                  <a:lnTo>
                    <a:pt x="38" y="118"/>
                  </a:lnTo>
                  <a:lnTo>
                    <a:pt x="48" y="136"/>
                  </a:lnTo>
                  <a:lnTo>
                    <a:pt x="28" y="136"/>
                  </a:lnTo>
                  <a:lnTo>
                    <a:pt x="0" y="118"/>
                  </a:lnTo>
                  <a:lnTo>
                    <a:pt x="6" y="140"/>
                  </a:lnTo>
                  <a:lnTo>
                    <a:pt x="36" y="164"/>
                  </a:lnTo>
                  <a:lnTo>
                    <a:pt x="84" y="166"/>
                  </a:lnTo>
                  <a:lnTo>
                    <a:pt x="154" y="172"/>
                  </a:lnTo>
                  <a:lnTo>
                    <a:pt x="190" y="186"/>
                  </a:lnTo>
                  <a:lnTo>
                    <a:pt x="324" y="268"/>
                  </a:lnTo>
                  <a:lnTo>
                    <a:pt x="344" y="302"/>
                  </a:lnTo>
                  <a:lnTo>
                    <a:pt x="342" y="108"/>
                  </a:lnTo>
                  <a:lnTo>
                    <a:pt x="284" y="86"/>
                  </a:lnTo>
                  <a:lnTo>
                    <a:pt x="222" y="58"/>
                  </a:lnTo>
                  <a:lnTo>
                    <a:pt x="206" y="38"/>
                  </a:lnTo>
                  <a:lnTo>
                    <a:pt x="196" y="24"/>
                  </a:lnTo>
                  <a:lnTo>
                    <a:pt x="178" y="18"/>
                  </a:lnTo>
                  <a:lnTo>
                    <a:pt x="164" y="18"/>
                  </a:lnTo>
                  <a:lnTo>
                    <a:pt x="146" y="0"/>
                  </a:lnTo>
                  <a:close/>
                </a:path>
              </a:pathLst>
            </a:custGeom>
            <a:solidFill>
              <a:srgbClr val="7C808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8634" name="Freeform 10"/>
            <p:cNvSpPr>
              <a:spLocks/>
            </p:cNvSpPr>
            <p:nvPr/>
          </p:nvSpPr>
          <p:spPr bwMode="auto">
            <a:xfrm>
              <a:off x="1618" y="1662"/>
              <a:ext cx="46" cy="30"/>
            </a:xfrm>
            <a:custGeom>
              <a:avLst/>
              <a:gdLst>
                <a:gd name="T0" fmla="*/ 4 w 46"/>
                <a:gd name="T1" fmla="*/ 0 h 30"/>
                <a:gd name="T2" fmla="*/ 0 w 46"/>
                <a:gd name="T3" fmla="*/ 12 h 30"/>
                <a:gd name="T4" fmla="*/ 2 w 46"/>
                <a:gd name="T5" fmla="*/ 16 h 30"/>
                <a:gd name="T6" fmla="*/ 6 w 46"/>
                <a:gd name="T7" fmla="*/ 16 h 30"/>
                <a:gd name="T8" fmla="*/ 6 w 46"/>
                <a:gd name="T9" fmla="*/ 10 h 30"/>
                <a:gd name="T10" fmla="*/ 12 w 46"/>
                <a:gd name="T11" fmla="*/ 10 h 30"/>
                <a:gd name="T12" fmla="*/ 14 w 46"/>
                <a:gd name="T13" fmla="*/ 18 h 30"/>
                <a:gd name="T14" fmla="*/ 8 w 46"/>
                <a:gd name="T15" fmla="*/ 22 h 30"/>
                <a:gd name="T16" fmla="*/ 2 w 46"/>
                <a:gd name="T17" fmla="*/ 26 h 30"/>
                <a:gd name="T18" fmla="*/ 2 w 46"/>
                <a:gd name="T19" fmla="*/ 30 h 30"/>
                <a:gd name="T20" fmla="*/ 8 w 46"/>
                <a:gd name="T21" fmla="*/ 30 h 30"/>
                <a:gd name="T22" fmla="*/ 12 w 46"/>
                <a:gd name="T23" fmla="*/ 26 h 30"/>
                <a:gd name="T24" fmla="*/ 20 w 46"/>
                <a:gd name="T25" fmla="*/ 26 h 30"/>
                <a:gd name="T26" fmla="*/ 24 w 46"/>
                <a:gd name="T27" fmla="*/ 26 h 30"/>
                <a:gd name="T28" fmla="*/ 30 w 46"/>
                <a:gd name="T29" fmla="*/ 24 h 30"/>
                <a:gd name="T30" fmla="*/ 34 w 46"/>
                <a:gd name="T31" fmla="*/ 28 h 30"/>
                <a:gd name="T32" fmla="*/ 40 w 46"/>
                <a:gd name="T33" fmla="*/ 28 h 30"/>
                <a:gd name="T34" fmla="*/ 36 w 46"/>
                <a:gd name="T35" fmla="*/ 22 h 30"/>
                <a:gd name="T36" fmla="*/ 46 w 46"/>
                <a:gd name="T37" fmla="*/ 24 h 30"/>
                <a:gd name="T38" fmla="*/ 46 w 46"/>
                <a:gd name="T39" fmla="*/ 20 h 30"/>
                <a:gd name="T40" fmla="*/ 28 w 46"/>
                <a:gd name="T41" fmla="*/ 8 h 30"/>
                <a:gd name="T42" fmla="*/ 30 w 46"/>
                <a:gd name="T43" fmla="*/ 14 h 30"/>
                <a:gd name="T44" fmla="*/ 24 w 46"/>
                <a:gd name="T45" fmla="*/ 16 h 30"/>
                <a:gd name="T46" fmla="*/ 22 w 46"/>
                <a:gd name="T47" fmla="*/ 6 h 30"/>
                <a:gd name="T48" fmla="*/ 16 w 46"/>
                <a:gd name="T49" fmla="*/ 2 h 30"/>
                <a:gd name="T50" fmla="*/ 4 w 46"/>
                <a:gd name="T51" fmla="*/ 0 h 3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46" h="30">
                  <a:moveTo>
                    <a:pt x="4" y="0"/>
                  </a:moveTo>
                  <a:lnTo>
                    <a:pt x="0" y="12"/>
                  </a:lnTo>
                  <a:lnTo>
                    <a:pt x="2" y="16"/>
                  </a:lnTo>
                  <a:lnTo>
                    <a:pt x="6" y="16"/>
                  </a:lnTo>
                  <a:lnTo>
                    <a:pt x="6" y="10"/>
                  </a:lnTo>
                  <a:lnTo>
                    <a:pt x="12" y="10"/>
                  </a:lnTo>
                  <a:lnTo>
                    <a:pt x="14" y="18"/>
                  </a:lnTo>
                  <a:lnTo>
                    <a:pt x="8" y="22"/>
                  </a:lnTo>
                  <a:lnTo>
                    <a:pt x="2" y="26"/>
                  </a:lnTo>
                  <a:lnTo>
                    <a:pt x="2" y="30"/>
                  </a:lnTo>
                  <a:lnTo>
                    <a:pt x="8" y="30"/>
                  </a:lnTo>
                  <a:lnTo>
                    <a:pt x="12" y="26"/>
                  </a:lnTo>
                  <a:lnTo>
                    <a:pt x="20" y="26"/>
                  </a:lnTo>
                  <a:lnTo>
                    <a:pt x="24" y="26"/>
                  </a:lnTo>
                  <a:lnTo>
                    <a:pt x="30" y="24"/>
                  </a:lnTo>
                  <a:lnTo>
                    <a:pt x="34" y="28"/>
                  </a:lnTo>
                  <a:lnTo>
                    <a:pt x="40" y="28"/>
                  </a:lnTo>
                  <a:lnTo>
                    <a:pt x="36" y="22"/>
                  </a:lnTo>
                  <a:lnTo>
                    <a:pt x="46" y="24"/>
                  </a:lnTo>
                  <a:lnTo>
                    <a:pt x="46" y="20"/>
                  </a:lnTo>
                  <a:lnTo>
                    <a:pt x="28" y="8"/>
                  </a:lnTo>
                  <a:lnTo>
                    <a:pt x="30" y="14"/>
                  </a:lnTo>
                  <a:lnTo>
                    <a:pt x="24" y="16"/>
                  </a:lnTo>
                  <a:lnTo>
                    <a:pt x="22" y="6"/>
                  </a:lnTo>
                  <a:lnTo>
                    <a:pt x="16" y="2"/>
                  </a:lnTo>
                  <a:lnTo>
                    <a:pt x="4" y="0"/>
                  </a:lnTo>
                  <a:close/>
                </a:path>
              </a:pathLst>
            </a:custGeom>
            <a:solidFill>
              <a:srgbClr val="DBDA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8635" name="Freeform 11"/>
            <p:cNvSpPr>
              <a:spLocks/>
            </p:cNvSpPr>
            <p:nvPr/>
          </p:nvSpPr>
          <p:spPr bwMode="auto">
            <a:xfrm>
              <a:off x="1554" y="1696"/>
              <a:ext cx="110" cy="106"/>
            </a:xfrm>
            <a:custGeom>
              <a:avLst/>
              <a:gdLst>
                <a:gd name="T0" fmla="*/ 40 w 110"/>
                <a:gd name="T1" fmla="*/ 6 h 106"/>
                <a:gd name="T2" fmla="*/ 28 w 110"/>
                <a:gd name="T3" fmla="*/ 14 h 106"/>
                <a:gd name="T4" fmla="*/ 24 w 110"/>
                <a:gd name="T5" fmla="*/ 28 h 106"/>
                <a:gd name="T6" fmla="*/ 12 w 110"/>
                <a:gd name="T7" fmla="*/ 36 h 106"/>
                <a:gd name="T8" fmla="*/ 6 w 110"/>
                <a:gd name="T9" fmla="*/ 44 h 106"/>
                <a:gd name="T10" fmla="*/ 20 w 110"/>
                <a:gd name="T11" fmla="*/ 44 h 106"/>
                <a:gd name="T12" fmla="*/ 28 w 110"/>
                <a:gd name="T13" fmla="*/ 40 h 106"/>
                <a:gd name="T14" fmla="*/ 34 w 110"/>
                <a:gd name="T15" fmla="*/ 28 h 106"/>
                <a:gd name="T16" fmla="*/ 40 w 110"/>
                <a:gd name="T17" fmla="*/ 28 h 106"/>
                <a:gd name="T18" fmla="*/ 38 w 110"/>
                <a:gd name="T19" fmla="*/ 40 h 106"/>
                <a:gd name="T20" fmla="*/ 46 w 110"/>
                <a:gd name="T21" fmla="*/ 40 h 106"/>
                <a:gd name="T22" fmla="*/ 58 w 110"/>
                <a:gd name="T23" fmla="*/ 36 h 106"/>
                <a:gd name="T24" fmla="*/ 72 w 110"/>
                <a:gd name="T25" fmla="*/ 34 h 106"/>
                <a:gd name="T26" fmla="*/ 88 w 110"/>
                <a:gd name="T27" fmla="*/ 44 h 106"/>
                <a:gd name="T28" fmla="*/ 78 w 110"/>
                <a:gd name="T29" fmla="*/ 48 h 106"/>
                <a:gd name="T30" fmla="*/ 64 w 110"/>
                <a:gd name="T31" fmla="*/ 52 h 106"/>
                <a:gd name="T32" fmla="*/ 60 w 110"/>
                <a:gd name="T33" fmla="*/ 62 h 106"/>
                <a:gd name="T34" fmla="*/ 50 w 110"/>
                <a:gd name="T35" fmla="*/ 66 h 106"/>
                <a:gd name="T36" fmla="*/ 46 w 110"/>
                <a:gd name="T37" fmla="*/ 56 h 106"/>
                <a:gd name="T38" fmla="*/ 30 w 110"/>
                <a:gd name="T39" fmla="*/ 62 h 106"/>
                <a:gd name="T40" fmla="*/ 30 w 110"/>
                <a:gd name="T41" fmla="*/ 70 h 106"/>
                <a:gd name="T42" fmla="*/ 20 w 110"/>
                <a:gd name="T43" fmla="*/ 78 h 106"/>
                <a:gd name="T44" fmla="*/ 20 w 110"/>
                <a:gd name="T45" fmla="*/ 66 h 106"/>
                <a:gd name="T46" fmla="*/ 10 w 110"/>
                <a:gd name="T47" fmla="*/ 74 h 106"/>
                <a:gd name="T48" fmla="*/ 2 w 110"/>
                <a:gd name="T49" fmla="*/ 88 h 106"/>
                <a:gd name="T50" fmla="*/ 0 w 110"/>
                <a:gd name="T51" fmla="*/ 106 h 106"/>
                <a:gd name="T52" fmla="*/ 26 w 110"/>
                <a:gd name="T53" fmla="*/ 102 h 106"/>
                <a:gd name="T54" fmla="*/ 36 w 110"/>
                <a:gd name="T55" fmla="*/ 90 h 106"/>
                <a:gd name="T56" fmla="*/ 72 w 110"/>
                <a:gd name="T57" fmla="*/ 86 h 106"/>
                <a:gd name="T58" fmla="*/ 70 w 110"/>
                <a:gd name="T59" fmla="*/ 94 h 106"/>
                <a:gd name="T60" fmla="*/ 92 w 110"/>
                <a:gd name="T61" fmla="*/ 94 h 106"/>
                <a:gd name="T62" fmla="*/ 96 w 110"/>
                <a:gd name="T63" fmla="*/ 82 h 106"/>
                <a:gd name="T64" fmla="*/ 110 w 110"/>
                <a:gd name="T65" fmla="*/ 82 h 106"/>
                <a:gd name="T66" fmla="*/ 100 w 110"/>
                <a:gd name="T67" fmla="*/ 56 h 106"/>
                <a:gd name="T68" fmla="*/ 90 w 110"/>
                <a:gd name="T69" fmla="*/ 24 h 106"/>
                <a:gd name="T70" fmla="*/ 62 w 110"/>
                <a:gd name="T71" fmla="*/ 28 h 106"/>
                <a:gd name="T72" fmla="*/ 64 w 110"/>
                <a:gd name="T73" fmla="*/ 22 h 106"/>
                <a:gd name="T74" fmla="*/ 78 w 110"/>
                <a:gd name="T75" fmla="*/ 20 h 106"/>
                <a:gd name="T76" fmla="*/ 82 w 110"/>
                <a:gd name="T77" fmla="*/ 14 h 106"/>
                <a:gd name="T78" fmla="*/ 76 w 110"/>
                <a:gd name="T79" fmla="*/ 6 h 106"/>
                <a:gd name="T80" fmla="*/ 64 w 110"/>
                <a:gd name="T81" fmla="*/ 10 h 106"/>
                <a:gd name="T82" fmla="*/ 50 w 110"/>
                <a:gd name="T83" fmla="*/ 14 h 106"/>
                <a:gd name="T84" fmla="*/ 56 w 110"/>
                <a:gd name="T85" fmla="*/ 0 h 106"/>
                <a:gd name="T86" fmla="*/ 40 w 110"/>
                <a:gd name="T87" fmla="*/ 6 h 10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10" h="106">
                  <a:moveTo>
                    <a:pt x="40" y="6"/>
                  </a:moveTo>
                  <a:lnTo>
                    <a:pt x="28" y="14"/>
                  </a:lnTo>
                  <a:lnTo>
                    <a:pt x="24" y="28"/>
                  </a:lnTo>
                  <a:lnTo>
                    <a:pt x="12" y="36"/>
                  </a:lnTo>
                  <a:lnTo>
                    <a:pt x="6" y="44"/>
                  </a:lnTo>
                  <a:lnTo>
                    <a:pt x="20" y="44"/>
                  </a:lnTo>
                  <a:lnTo>
                    <a:pt x="28" y="40"/>
                  </a:lnTo>
                  <a:lnTo>
                    <a:pt x="34" y="28"/>
                  </a:lnTo>
                  <a:lnTo>
                    <a:pt x="40" y="28"/>
                  </a:lnTo>
                  <a:lnTo>
                    <a:pt x="38" y="40"/>
                  </a:lnTo>
                  <a:lnTo>
                    <a:pt x="46" y="40"/>
                  </a:lnTo>
                  <a:lnTo>
                    <a:pt x="58" y="36"/>
                  </a:lnTo>
                  <a:lnTo>
                    <a:pt x="72" y="34"/>
                  </a:lnTo>
                  <a:lnTo>
                    <a:pt x="88" y="44"/>
                  </a:lnTo>
                  <a:lnTo>
                    <a:pt x="78" y="48"/>
                  </a:lnTo>
                  <a:lnTo>
                    <a:pt x="64" y="52"/>
                  </a:lnTo>
                  <a:lnTo>
                    <a:pt x="60" y="62"/>
                  </a:lnTo>
                  <a:lnTo>
                    <a:pt x="50" y="66"/>
                  </a:lnTo>
                  <a:lnTo>
                    <a:pt x="46" y="56"/>
                  </a:lnTo>
                  <a:lnTo>
                    <a:pt x="30" y="62"/>
                  </a:lnTo>
                  <a:lnTo>
                    <a:pt x="30" y="70"/>
                  </a:lnTo>
                  <a:lnTo>
                    <a:pt x="20" y="78"/>
                  </a:lnTo>
                  <a:lnTo>
                    <a:pt x="20" y="66"/>
                  </a:lnTo>
                  <a:lnTo>
                    <a:pt x="10" y="74"/>
                  </a:lnTo>
                  <a:lnTo>
                    <a:pt x="2" y="88"/>
                  </a:lnTo>
                  <a:lnTo>
                    <a:pt x="0" y="106"/>
                  </a:lnTo>
                  <a:lnTo>
                    <a:pt x="26" y="102"/>
                  </a:lnTo>
                  <a:lnTo>
                    <a:pt x="36" y="90"/>
                  </a:lnTo>
                  <a:lnTo>
                    <a:pt x="72" y="86"/>
                  </a:lnTo>
                  <a:lnTo>
                    <a:pt x="70" y="94"/>
                  </a:lnTo>
                  <a:lnTo>
                    <a:pt x="92" y="94"/>
                  </a:lnTo>
                  <a:lnTo>
                    <a:pt x="96" y="82"/>
                  </a:lnTo>
                  <a:lnTo>
                    <a:pt x="110" y="82"/>
                  </a:lnTo>
                  <a:lnTo>
                    <a:pt x="100" y="56"/>
                  </a:lnTo>
                  <a:lnTo>
                    <a:pt x="90" y="24"/>
                  </a:lnTo>
                  <a:lnTo>
                    <a:pt x="62" y="28"/>
                  </a:lnTo>
                  <a:lnTo>
                    <a:pt x="64" y="22"/>
                  </a:lnTo>
                  <a:lnTo>
                    <a:pt x="78" y="20"/>
                  </a:lnTo>
                  <a:lnTo>
                    <a:pt x="82" y="14"/>
                  </a:lnTo>
                  <a:lnTo>
                    <a:pt x="76" y="6"/>
                  </a:lnTo>
                  <a:lnTo>
                    <a:pt x="64" y="10"/>
                  </a:lnTo>
                  <a:lnTo>
                    <a:pt x="50" y="14"/>
                  </a:lnTo>
                  <a:lnTo>
                    <a:pt x="56" y="0"/>
                  </a:lnTo>
                  <a:lnTo>
                    <a:pt x="40" y="6"/>
                  </a:lnTo>
                  <a:close/>
                </a:path>
              </a:pathLst>
            </a:custGeom>
            <a:solidFill>
              <a:srgbClr val="DBDA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8636" name="Freeform 12"/>
            <p:cNvSpPr>
              <a:spLocks/>
            </p:cNvSpPr>
            <p:nvPr/>
          </p:nvSpPr>
          <p:spPr bwMode="auto">
            <a:xfrm>
              <a:off x="1636" y="1702"/>
              <a:ext cx="88" cy="88"/>
            </a:xfrm>
            <a:custGeom>
              <a:avLst/>
              <a:gdLst>
                <a:gd name="T0" fmla="*/ 2 w 88"/>
                <a:gd name="T1" fmla="*/ 8 h 88"/>
                <a:gd name="T2" fmla="*/ 4 w 88"/>
                <a:gd name="T3" fmla="*/ 16 h 88"/>
                <a:gd name="T4" fmla="*/ 18 w 88"/>
                <a:gd name="T5" fmla="*/ 30 h 88"/>
                <a:gd name="T6" fmla="*/ 24 w 88"/>
                <a:gd name="T7" fmla="*/ 48 h 88"/>
                <a:gd name="T8" fmla="*/ 34 w 88"/>
                <a:gd name="T9" fmla="*/ 50 h 88"/>
                <a:gd name="T10" fmla="*/ 30 w 88"/>
                <a:gd name="T11" fmla="*/ 38 h 88"/>
                <a:gd name="T12" fmla="*/ 42 w 88"/>
                <a:gd name="T13" fmla="*/ 42 h 88"/>
                <a:gd name="T14" fmla="*/ 44 w 88"/>
                <a:gd name="T15" fmla="*/ 58 h 88"/>
                <a:gd name="T16" fmla="*/ 42 w 88"/>
                <a:gd name="T17" fmla="*/ 72 h 88"/>
                <a:gd name="T18" fmla="*/ 44 w 88"/>
                <a:gd name="T19" fmla="*/ 82 h 88"/>
                <a:gd name="T20" fmla="*/ 56 w 88"/>
                <a:gd name="T21" fmla="*/ 84 h 88"/>
                <a:gd name="T22" fmla="*/ 72 w 88"/>
                <a:gd name="T23" fmla="*/ 88 h 88"/>
                <a:gd name="T24" fmla="*/ 66 w 88"/>
                <a:gd name="T25" fmla="*/ 74 h 88"/>
                <a:gd name="T26" fmla="*/ 74 w 88"/>
                <a:gd name="T27" fmla="*/ 74 h 88"/>
                <a:gd name="T28" fmla="*/ 78 w 88"/>
                <a:gd name="T29" fmla="*/ 80 h 88"/>
                <a:gd name="T30" fmla="*/ 88 w 88"/>
                <a:gd name="T31" fmla="*/ 82 h 88"/>
                <a:gd name="T32" fmla="*/ 82 w 88"/>
                <a:gd name="T33" fmla="*/ 72 h 88"/>
                <a:gd name="T34" fmla="*/ 80 w 88"/>
                <a:gd name="T35" fmla="*/ 56 h 88"/>
                <a:gd name="T36" fmla="*/ 68 w 88"/>
                <a:gd name="T37" fmla="*/ 42 h 88"/>
                <a:gd name="T38" fmla="*/ 54 w 88"/>
                <a:gd name="T39" fmla="*/ 34 h 88"/>
                <a:gd name="T40" fmla="*/ 44 w 88"/>
                <a:gd name="T41" fmla="*/ 16 h 88"/>
                <a:gd name="T42" fmla="*/ 32 w 88"/>
                <a:gd name="T43" fmla="*/ 2 h 88"/>
                <a:gd name="T44" fmla="*/ 28 w 88"/>
                <a:gd name="T45" fmla="*/ 8 h 88"/>
                <a:gd name="T46" fmla="*/ 18 w 88"/>
                <a:gd name="T47" fmla="*/ 12 h 88"/>
                <a:gd name="T48" fmla="*/ 14 w 88"/>
                <a:gd name="T49" fmla="*/ 4 h 88"/>
                <a:gd name="T50" fmla="*/ 0 w 88"/>
                <a:gd name="T51" fmla="*/ 0 h 88"/>
                <a:gd name="T52" fmla="*/ 2 w 88"/>
                <a:gd name="T53" fmla="*/ 8 h 8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88" h="88">
                  <a:moveTo>
                    <a:pt x="2" y="8"/>
                  </a:moveTo>
                  <a:lnTo>
                    <a:pt x="4" y="16"/>
                  </a:lnTo>
                  <a:lnTo>
                    <a:pt x="18" y="30"/>
                  </a:lnTo>
                  <a:lnTo>
                    <a:pt x="24" y="48"/>
                  </a:lnTo>
                  <a:lnTo>
                    <a:pt x="34" y="50"/>
                  </a:lnTo>
                  <a:lnTo>
                    <a:pt x="30" y="38"/>
                  </a:lnTo>
                  <a:lnTo>
                    <a:pt x="42" y="42"/>
                  </a:lnTo>
                  <a:lnTo>
                    <a:pt x="44" y="58"/>
                  </a:lnTo>
                  <a:lnTo>
                    <a:pt x="42" y="72"/>
                  </a:lnTo>
                  <a:lnTo>
                    <a:pt x="44" y="82"/>
                  </a:lnTo>
                  <a:lnTo>
                    <a:pt x="56" y="84"/>
                  </a:lnTo>
                  <a:lnTo>
                    <a:pt x="72" y="88"/>
                  </a:lnTo>
                  <a:lnTo>
                    <a:pt x="66" y="74"/>
                  </a:lnTo>
                  <a:lnTo>
                    <a:pt x="74" y="74"/>
                  </a:lnTo>
                  <a:lnTo>
                    <a:pt x="78" y="80"/>
                  </a:lnTo>
                  <a:lnTo>
                    <a:pt x="88" y="82"/>
                  </a:lnTo>
                  <a:lnTo>
                    <a:pt x="82" y="72"/>
                  </a:lnTo>
                  <a:lnTo>
                    <a:pt x="80" y="56"/>
                  </a:lnTo>
                  <a:lnTo>
                    <a:pt x="68" y="42"/>
                  </a:lnTo>
                  <a:lnTo>
                    <a:pt x="54" y="34"/>
                  </a:lnTo>
                  <a:lnTo>
                    <a:pt x="44" y="16"/>
                  </a:lnTo>
                  <a:lnTo>
                    <a:pt x="32" y="2"/>
                  </a:lnTo>
                  <a:lnTo>
                    <a:pt x="28" y="8"/>
                  </a:lnTo>
                  <a:lnTo>
                    <a:pt x="18" y="12"/>
                  </a:lnTo>
                  <a:lnTo>
                    <a:pt x="14" y="4"/>
                  </a:lnTo>
                  <a:lnTo>
                    <a:pt x="0" y="0"/>
                  </a:lnTo>
                  <a:lnTo>
                    <a:pt x="2" y="8"/>
                  </a:lnTo>
                  <a:close/>
                </a:path>
              </a:pathLst>
            </a:custGeom>
            <a:solidFill>
              <a:srgbClr val="818C9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8637" name="Freeform 13"/>
            <p:cNvSpPr>
              <a:spLocks/>
            </p:cNvSpPr>
            <p:nvPr/>
          </p:nvSpPr>
          <p:spPr bwMode="auto">
            <a:xfrm>
              <a:off x="1330" y="1808"/>
              <a:ext cx="336" cy="286"/>
            </a:xfrm>
            <a:custGeom>
              <a:avLst/>
              <a:gdLst>
                <a:gd name="T0" fmla="*/ 104 w 336"/>
                <a:gd name="T1" fmla="*/ 102 h 286"/>
                <a:gd name="T2" fmla="*/ 66 w 336"/>
                <a:gd name="T3" fmla="*/ 184 h 286"/>
                <a:gd name="T4" fmla="*/ 0 w 336"/>
                <a:gd name="T5" fmla="*/ 246 h 286"/>
                <a:gd name="T6" fmla="*/ 56 w 336"/>
                <a:gd name="T7" fmla="*/ 234 h 286"/>
                <a:gd name="T8" fmla="*/ 108 w 336"/>
                <a:gd name="T9" fmla="*/ 194 h 286"/>
                <a:gd name="T10" fmla="*/ 162 w 336"/>
                <a:gd name="T11" fmla="*/ 230 h 286"/>
                <a:gd name="T12" fmla="*/ 210 w 336"/>
                <a:gd name="T13" fmla="*/ 220 h 286"/>
                <a:gd name="T14" fmla="*/ 288 w 336"/>
                <a:gd name="T15" fmla="*/ 140 h 286"/>
                <a:gd name="T16" fmla="*/ 316 w 336"/>
                <a:gd name="T17" fmla="*/ 140 h 286"/>
                <a:gd name="T18" fmla="*/ 326 w 336"/>
                <a:gd name="T19" fmla="*/ 52 h 286"/>
                <a:gd name="T20" fmla="*/ 316 w 336"/>
                <a:gd name="T21" fmla="*/ 6 h 286"/>
                <a:gd name="T22" fmla="*/ 282 w 336"/>
                <a:gd name="T23" fmla="*/ 0 h 286"/>
                <a:gd name="T24" fmla="*/ 256 w 336"/>
                <a:gd name="T25" fmla="*/ 20 h 286"/>
                <a:gd name="T26" fmla="*/ 282 w 336"/>
                <a:gd name="T27" fmla="*/ 8 h 286"/>
                <a:gd name="T28" fmla="*/ 290 w 336"/>
                <a:gd name="T29" fmla="*/ 20 h 286"/>
                <a:gd name="T30" fmla="*/ 310 w 336"/>
                <a:gd name="T31" fmla="*/ 18 h 286"/>
                <a:gd name="T32" fmla="*/ 298 w 336"/>
                <a:gd name="T33" fmla="*/ 46 h 286"/>
                <a:gd name="T34" fmla="*/ 254 w 336"/>
                <a:gd name="T35" fmla="*/ 70 h 286"/>
                <a:gd name="T36" fmla="*/ 264 w 336"/>
                <a:gd name="T37" fmla="*/ 82 h 286"/>
                <a:gd name="T38" fmla="*/ 242 w 336"/>
                <a:gd name="T39" fmla="*/ 66 h 286"/>
                <a:gd name="T40" fmla="*/ 260 w 336"/>
                <a:gd name="T41" fmla="*/ 32 h 286"/>
                <a:gd name="T42" fmla="*/ 232 w 336"/>
                <a:gd name="T43" fmla="*/ 42 h 286"/>
                <a:gd name="T44" fmla="*/ 260 w 336"/>
                <a:gd name="T45" fmla="*/ 8 h 286"/>
                <a:gd name="T46" fmla="*/ 222 w 336"/>
                <a:gd name="T47" fmla="*/ 24 h 286"/>
                <a:gd name="T48" fmla="*/ 214 w 336"/>
                <a:gd name="T49" fmla="*/ 8 h 286"/>
                <a:gd name="T50" fmla="*/ 190 w 336"/>
                <a:gd name="T51" fmla="*/ 22 h 286"/>
                <a:gd name="T52" fmla="*/ 168 w 336"/>
                <a:gd name="T53" fmla="*/ 40 h 286"/>
                <a:gd name="T54" fmla="*/ 154 w 336"/>
                <a:gd name="T55" fmla="*/ 40 h 286"/>
                <a:gd name="T56" fmla="*/ 124 w 336"/>
                <a:gd name="T57" fmla="*/ 54 h 286"/>
                <a:gd name="T58" fmla="*/ 148 w 336"/>
                <a:gd name="T59" fmla="*/ 48 h 286"/>
                <a:gd name="T60" fmla="*/ 168 w 336"/>
                <a:gd name="T61" fmla="*/ 58 h 286"/>
                <a:gd name="T62" fmla="*/ 216 w 336"/>
                <a:gd name="T63" fmla="*/ 50 h 286"/>
                <a:gd name="T64" fmla="*/ 200 w 336"/>
                <a:gd name="T65" fmla="*/ 64 h 286"/>
                <a:gd name="T66" fmla="*/ 168 w 336"/>
                <a:gd name="T67" fmla="*/ 84 h 286"/>
                <a:gd name="T68" fmla="*/ 222 w 336"/>
                <a:gd name="T69" fmla="*/ 74 h 286"/>
                <a:gd name="T70" fmla="*/ 206 w 336"/>
                <a:gd name="T71" fmla="*/ 106 h 286"/>
                <a:gd name="T72" fmla="*/ 178 w 336"/>
                <a:gd name="T73" fmla="*/ 150 h 286"/>
                <a:gd name="T74" fmla="*/ 200 w 336"/>
                <a:gd name="T75" fmla="*/ 102 h 286"/>
                <a:gd name="T76" fmla="*/ 192 w 336"/>
                <a:gd name="T77" fmla="*/ 84 h 286"/>
                <a:gd name="T78" fmla="*/ 172 w 336"/>
                <a:gd name="T79" fmla="*/ 102 h 286"/>
                <a:gd name="T80" fmla="*/ 146 w 336"/>
                <a:gd name="T81" fmla="*/ 162 h 286"/>
                <a:gd name="T82" fmla="*/ 146 w 336"/>
                <a:gd name="T83" fmla="*/ 124 h 286"/>
                <a:gd name="T84" fmla="*/ 152 w 336"/>
                <a:gd name="T85" fmla="*/ 96 h 286"/>
                <a:gd name="T86" fmla="*/ 160 w 336"/>
                <a:gd name="T87" fmla="*/ 74 h 286"/>
                <a:gd name="T88" fmla="*/ 120 w 336"/>
                <a:gd name="T89" fmla="*/ 72 h 286"/>
                <a:gd name="T90" fmla="*/ 136 w 336"/>
                <a:gd name="T91" fmla="*/ 78 h 28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336" h="286">
                  <a:moveTo>
                    <a:pt x="130" y="88"/>
                  </a:moveTo>
                  <a:lnTo>
                    <a:pt x="104" y="102"/>
                  </a:lnTo>
                  <a:lnTo>
                    <a:pt x="94" y="144"/>
                  </a:lnTo>
                  <a:lnTo>
                    <a:pt x="66" y="184"/>
                  </a:lnTo>
                  <a:lnTo>
                    <a:pt x="44" y="194"/>
                  </a:lnTo>
                  <a:lnTo>
                    <a:pt x="0" y="246"/>
                  </a:lnTo>
                  <a:lnTo>
                    <a:pt x="2" y="286"/>
                  </a:lnTo>
                  <a:lnTo>
                    <a:pt x="56" y="234"/>
                  </a:lnTo>
                  <a:lnTo>
                    <a:pt x="88" y="226"/>
                  </a:lnTo>
                  <a:lnTo>
                    <a:pt x="108" y="194"/>
                  </a:lnTo>
                  <a:lnTo>
                    <a:pt x="144" y="208"/>
                  </a:lnTo>
                  <a:lnTo>
                    <a:pt x="162" y="230"/>
                  </a:lnTo>
                  <a:lnTo>
                    <a:pt x="186" y="234"/>
                  </a:lnTo>
                  <a:lnTo>
                    <a:pt x="210" y="220"/>
                  </a:lnTo>
                  <a:lnTo>
                    <a:pt x="242" y="172"/>
                  </a:lnTo>
                  <a:lnTo>
                    <a:pt x="288" y="140"/>
                  </a:lnTo>
                  <a:lnTo>
                    <a:pt x="306" y="108"/>
                  </a:lnTo>
                  <a:lnTo>
                    <a:pt x="316" y="140"/>
                  </a:lnTo>
                  <a:lnTo>
                    <a:pt x="316" y="102"/>
                  </a:lnTo>
                  <a:lnTo>
                    <a:pt x="326" y="52"/>
                  </a:lnTo>
                  <a:lnTo>
                    <a:pt x="336" y="6"/>
                  </a:lnTo>
                  <a:lnTo>
                    <a:pt x="316" y="6"/>
                  </a:lnTo>
                  <a:lnTo>
                    <a:pt x="302" y="0"/>
                  </a:lnTo>
                  <a:lnTo>
                    <a:pt x="282" y="0"/>
                  </a:lnTo>
                  <a:lnTo>
                    <a:pt x="268" y="4"/>
                  </a:lnTo>
                  <a:lnTo>
                    <a:pt x="256" y="20"/>
                  </a:lnTo>
                  <a:lnTo>
                    <a:pt x="274" y="20"/>
                  </a:lnTo>
                  <a:lnTo>
                    <a:pt x="282" y="8"/>
                  </a:lnTo>
                  <a:lnTo>
                    <a:pt x="296" y="8"/>
                  </a:lnTo>
                  <a:lnTo>
                    <a:pt x="290" y="20"/>
                  </a:lnTo>
                  <a:lnTo>
                    <a:pt x="286" y="36"/>
                  </a:lnTo>
                  <a:lnTo>
                    <a:pt x="310" y="18"/>
                  </a:lnTo>
                  <a:lnTo>
                    <a:pt x="316" y="30"/>
                  </a:lnTo>
                  <a:lnTo>
                    <a:pt x="298" y="46"/>
                  </a:lnTo>
                  <a:lnTo>
                    <a:pt x="258" y="56"/>
                  </a:lnTo>
                  <a:lnTo>
                    <a:pt x="254" y="70"/>
                  </a:lnTo>
                  <a:lnTo>
                    <a:pt x="266" y="68"/>
                  </a:lnTo>
                  <a:lnTo>
                    <a:pt x="264" y="82"/>
                  </a:lnTo>
                  <a:lnTo>
                    <a:pt x="234" y="86"/>
                  </a:lnTo>
                  <a:lnTo>
                    <a:pt x="242" y="66"/>
                  </a:lnTo>
                  <a:lnTo>
                    <a:pt x="272" y="40"/>
                  </a:lnTo>
                  <a:lnTo>
                    <a:pt x="260" y="32"/>
                  </a:lnTo>
                  <a:lnTo>
                    <a:pt x="252" y="38"/>
                  </a:lnTo>
                  <a:lnTo>
                    <a:pt x="232" y="42"/>
                  </a:lnTo>
                  <a:lnTo>
                    <a:pt x="232" y="28"/>
                  </a:lnTo>
                  <a:lnTo>
                    <a:pt x="260" y="8"/>
                  </a:lnTo>
                  <a:lnTo>
                    <a:pt x="240" y="8"/>
                  </a:lnTo>
                  <a:lnTo>
                    <a:pt x="222" y="24"/>
                  </a:lnTo>
                  <a:lnTo>
                    <a:pt x="226" y="8"/>
                  </a:lnTo>
                  <a:lnTo>
                    <a:pt x="214" y="8"/>
                  </a:lnTo>
                  <a:lnTo>
                    <a:pt x="204" y="22"/>
                  </a:lnTo>
                  <a:lnTo>
                    <a:pt x="190" y="22"/>
                  </a:lnTo>
                  <a:lnTo>
                    <a:pt x="176" y="24"/>
                  </a:lnTo>
                  <a:lnTo>
                    <a:pt x="168" y="40"/>
                  </a:lnTo>
                  <a:lnTo>
                    <a:pt x="156" y="50"/>
                  </a:lnTo>
                  <a:lnTo>
                    <a:pt x="154" y="40"/>
                  </a:lnTo>
                  <a:lnTo>
                    <a:pt x="134" y="40"/>
                  </a:lnTo>
                  <a:lnTo>
                    <a:pt x="124" y="54"/>
                  </a:lnTo>
                  <a:lnTo>
                    <a:pt x="136" y="54"/>
                  </a:lnTo>
                  <a:lnTo>
                    <a:pt x="148" y="48"/>
                  </a:lnTo>
                  <a:lnTo>
                    <a:pt x="150" y="58"/>
                  </a:lnTo>
                  <a:lnTo>
                    <a:pt x="168" y="58"/>
                  </a:lnTo>
                  <a:lnTo>
                    <a:pt x="176" y="50"/>
                  </a:lnTo>
                  <a:lnTo>
                    <a:pt x="216" y="50"/>
                  </a:lnTo>
                  <a:lnTo>
                    <a:pt x="212" y="58"/>
                  </a:lnTo>
                  <a:lnTo>
                    <a:pt x="200" y="64"/>
                  </a:lnTo>
                  <a:lnTo>
                    <a:pt x="170" y="72"/>
                  </a:lnTo>
                  <a:lnTo>
                    <a:pt x="168" y="84"/>
                  </a:lnTo>
                  <a:lnTo>
                    <a:pt x="204" y="76"/>
                  </a:lnTo>
                  <a:lnTo>
                    <a:pt x="222" y="74"/>
                  </a:lnTo>
                  <a:lnTo>
                    <a:pt x="220" y="84"/>
                  </a:lnTo>
                  <a:lnTo>
                    <a:pt x="206" y="106"/>
                  </a:lnTo>
                  <a:lnTo>
                    <a:pt x="190" y="126"/>
                  </a:lnTo>
                  <a:lnTo>
                    <a:pt x="178" y="150"/>
                  </a:lnTo>
                  <a:lnTo>
                    <a:pt x="182" y="128"/>
                  </a:lnTo>
                  <a:lnTo>
                    <a:pt x="200" y="102"/>
                  </a:lnTo>
                  <a:lnTo>
                    <a:pt x="202" y="84"/>
                  </a:lnTo>
                  <a:lnTo>
                    <a:pt x="192" y="84"/>
                  </a:lnTo>
                  <a:lnTo>
                    <a:pt x="176" y="90"/>
                  </a:lnTo>
                  <a:lnTo>
                    <a:pt x="172" y="102"/>
                  </a:lnTo>
                  <a:lnTo>
                    <a:pt x="156" y="124"/>
                  </a:lnTo>
                  <a:lnTo>
                    <a:pt x="146" y="162"/>
                  </a:lnTo>
                  <a:lnTo>
                    <a:pt x="142" y="148"/>
                  </a:lnTo>
                  <a:lnTo>
                    <a:pt x="146" y="124"/>
                  </a:lnTo>
                  <a:lnTo>
                    <a:pt x="166" y="96"/>
                  </a:lnTo>
                  <a:lnTo>
                    <a:pt x="152" y="96"/>
                  </a:lnTo>
                  <a:lnTo>
                    <a:pt x="154" y="86"/>
                  </a:lnTo>
                  <a:lnTo>
                    <a:pt x="160" y="74"/>
                  </a:lnTo>
                  <a:lnTo>
                    <a:pt x="134" y="68"/>
                  </a:lnTo>
                  <a:lnTo>
                    <a:pt x="120" y="72"/>
                  </a:lnTo>
                  <a:lnTo>
                    <a:pt x="116" y="80"/>
                  </a:lnTo>
                  <a:lnTo>
                    <a:pt x="136" y="78"/>
                  </a:lnTo>
                  <a:lnTo>
                    <a:pt x="130" y="88"/>
                  </a:lnTo>
                  <a:close/>
                </a:path>
              </a:pathLst>
            </a:custGeom>
            <a:solidFill>
              <a:srgbClr val="DBDA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8638" name="Freeform 14"/>
            <p:cNvSpPr>
              <a:spLocks/>
            </p:cNvSpPr>
            <p:nvPr/>
          </p:nvSpPr>
          <p:spPr bwMode="auto">
            <a:xfrm>
              <a:off x="1664" y="1858"/>
              <a:ext cx="78" cy="148"/>
            </a:xfrm>
            <a:custGeom>
              <a:avLst/>
              <a:gdLst>
                <a:gd name="T0" fmla="*/ 0 w 78"/>
                <a:gd name="T1" fmla="*/ 0 h 148"/>
                <a:gd name="T2" fmla="*/ 12 w 78"/>
                <a:gd name="T3" fmla="*/ 6 h 148"/>
                <a:gd name="T4" fmla="*/ 12 w 78"/>
                <a:gd name="T5" fmla="*/ 42 h 148"/>
                <a:gd name="T6" fmla="*/ 28 w 78"/>
                <a:gd name="T7" fmla="*/ 58 h 148"/>
                <a:gd name="T8" fmla="*/ 28 w 78"/>
                <a:gd name="T9" fmla="*/ 36 h 148"/>
                <a:gd name="T10" fmla="*/ 28 w 78"/>
                <a:gd name="T11" fmla="*/ 12 h 148"/>
                <a:gd name="T12" fmla="*/ 38 w 78"/>
                <a:gd name="T13" fmla="*/ 14 h 148"/>
                <a:gd name="T14" fmla="*/ 50 w 78"/>
                <a:gd name="T15" fmla="*/ 46 h 148"/>
                <a:gd name="T16" fmla="*/ 50 w 78"/>
                <a:gd name="T17" fmla="*/ 74 h 148"/>
                <a:gd name="T18" fmla="*/ 64 w 78"/>
                <a:gd name="T19" fmla="*/ 82 h 148"/>
                <a:gd name="T20" fmla="*/ 74 w 78"/>
                <a:gd name="T21" fmla="*/ 122 h 148"/>
                <a:gd name="T22" fmla="*/ 78 w 78"/>
                <a:gd name="T23" fmla="*/ 148 h 148"/>
                <a:gd name="T24" fmla="*/ 56 w 78"/>
                <a:gd name="T25" fmla="*/ 122 h 148"/>
                <a:gd name="T26" fmla="*/ 40 w 78"/>
                <a:gd name="T27" fmla="*/ 68 h 148"/>
                <a:gd name="T28" fmla="*/ 26 w 78"/>
                <a:gd name="T29" fmla="*/ 66 h 148"/>
                <a:gd name="T30" fmla="*/ 38 w 78"/>
                <a:gd name="T31" fmla="*/ 78 h 148"/>
                <a:gd name="T32" fmla="*/ 46 w 78"/>
                <a:gd name="T33" fmla="*/ 124 h 148"/>
                <a:gd name="T34" fmla="*/ 24 w 78"/>
                <a:gd name="T35" fmla="*/ 106 h 148"/>
                <a:gd name="T36" fmla="*/ 12 w 78"/>
                <a:gd name="T37" fmla="*/ 76 h 148"/>
                <a:gd name="T38" fmla="*/ 2 w 78"/>
                <a:gd name="T39" fmla="*/ 50 h 148"/>
                <a:gd name="T40" fmla="*/ 2 w 78"/>
                <a:gd name="T41" fmla="*/ 20 h 148"/>
                <a:gd name="T42" fmla="*/ 0 w 78"/>
                <a:gd name="T43" fmla="*/ 0 h 14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78" h="148">
                  <a:moveTo>
                    <a:pt x="0" y="0"/>
                  </a:moveTo>
                  <a:lnTo>
                    <a:pt x="12" y="6"/>
                  </a:lnTo>
                  <a:lnTo>
                    <a:pt x="12" y="42"/>
                  </a:lnTo>
                  <a:lnTo>
                    <a:pt x="28" y="58"/>
                  </a:lnTo>
                  <a:lnTo>
                    <a:pt x="28" y="36"/>
                  </a:lnTo>
                  <a:lnTo>
                    <a:pt x="28" y="12"/>
                  </a:lnTo>
                  <a:lnTo>
                    <a:pt x="38" y="14"/>
                  </a:lnTo>
                  <a:lnTo>
                    <a:pt x="50" y="46"/>
                  </a:lnTo>
                  <a:lnTo>
                    <a:pt x="50" y="74"/>
                  </a:lnTo>
                  <a:lnTo>
                    <a:pt x="64" y="82"/>
                  </a:lnTo>
                  <a:lnTo>
                    <a:pt x="74" y="122"/>
                  </a:lnTo>
                  <a:lnTo>
                    <a:pt x="78" y="148"/>
                  </a:lnTo>
                  <a:lnTo>
                    <a:pt x="56" y="122"/>
                  </a:lnTo>
                  <a:lnTo>
                    <a:pt x="40" y="68"/>
                  </a:lnTo>
                  <a:lnTo>
                    <a:pt x="26" y="66"/>
                  </a:lnTo>
                  <a:lnTo>
                    <a:pt x="38" y="78"/>
                  </a:lnTo>
                  <a:lnTo>
                    <a:pt x="46" y="124"/>
                  </a:lnTo>
                  <a:lnTo>
                    <a:pt x="24" y="106"/>
                  </a:lnTo>
                  <a:lnTo>
                    <a:pt x="12" y="76"/>
                  </a:lnTo>
                  <a:lnTo>
                    <a:pt x="2" y="50"/>
                  </a:lnTo>
                  <a:lnTo>
                    <a:pt x="2" y="20"/>
                  </a:lnTo>
                  <a:lnTo>
                    <a:pt x="0" y="0"/>
                  </a:lnTo>
                  <a:close/>
                </a:path>
              </a:pathLst>
            </a:custGeom>
            <a:solidFill>
              <a:srgbClr val="818C9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8639" name="Freeform 15"/>
            <p:cNvSpPr>
              <a:spLocks/>
            </p:cNvSpPr>
            <p:nvPr/>
          </p:nvSpPr>
          <p:spPr bwMode="auto">
            <a:xfrm>
              <a:off x="1674" y="1780"/>
              <a:ext cx="62" cy="112"/>
            </a:xfrm>
            <a:custGeom>
              <a:avLst/>
              <a:gdLst>
                <a:gd name="T0" fmla="*/ 2 w 62"/>
                <a:gd name="T1" fmla="*/ 14 h 112"/>
                <a:gd name="T2" fmla="*/ 2 w 62"/>
                <a:gd name="T3" fmla="*/ 34 h 112"/>
                <a:gd name="T4" fmla="*/ 16 w 62"/>
                <a:gd name="T5" fmla="*/ 60 h 112"/>
                <a:gd name="T6" fmla="*/ 28 w 62"/>
                <a:gd name="T7" fmla="*/ 76 h 112"/>
                <a:gd name="T8" fmla="*/ 42 w 62"/>
                <a:gd name="T9" fmla="*/ 84 h 112"/>
                <a:gd name="T10" fmla="*/ 56 w 62"/>
                <a:gd name="T11" fmla="*/ 112 h 112"/>
                <a:gd name="T12" fmla="*/ 58 w 62"/>
                <a:gd name="T13" fmla="*/ 90 h 112"/>
                <a:gd name="T14" fmla="*/ 62 w 62"/>
                <a:gd name="T15" fmla="*/ 70 h 112"/>
                <a:gd name="T16" fmla="*/ 52 w 62"/>
                <a:gd name="T17" fmla="*/ 78 h 112"/>
                <a:gd name="T18" fmla="*/ 52 w 62"/>
                <a:gd name="T19" fmla="*/ 78 h 112"/>
                <a:gd name="T20" fmla="*/ 52 w 62"/>
                <a:gd name="T21" fmla="*/ 44 h 112"/>
                <a:gd name="T22" fmla="*/ 34 w 62"/>
                <a:gd name="T23" fmla="*/ 58 h 112"/>
                <a:gd name="T24" fmla="*/ 36 w 62"/>
                <a:gd name="T25" fmla="*/ 42 h 112"/>
                <a:gd name="T26" fmla="*/ 26 w 62"/>
                <a:gd name="T27" fmla="*/ 18 h 112"/>
                <a:gd name="T28" fmla="*/ 18 w 62"/>
                <a:gd name="T29" fmla="*/ 8 h 112"/>
                <a:gd name="T30" fmla="*/ 0 w 62"/>
                <a:gd name="T31" fmla="*/ 0 h 112"/>
                <a:gd name="T32" fmla="*/ 2 w 62"/>
                <a:gd name="T33" fmla="*/ 14 h 1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2" h="112">
                  <a:moveTo>
                    <a:pt x="2" y="14"/>
                  </a:moveTo>
                  <a:lnTo>
                    <a:pt x="2" y="34"/>
                  </a:lnTo>
                  <a:lnTo>
                    <a:pt x="16" y="60"/>
                  </a:lnTo>
                  <a:lnTo>
                    <a:pt x="28" y="76"/>
                  </a:lnTo>
                  <a:lnTo>
                    <a:pt x="42" y="84"/>
                  </a:lnTo>
                  <a:lnTo>
                    <a:pt x="56" y="112"/>
                  </a:lnTo>
                  <a:lnTo>
                    <a:pt x="58" y="90"/>
                  </a:lnTo>
                  <a:lnTo>
                    <a:pt x="62" y="70"/>
                  </a:lnTo>
                  <a:lnTo>
                    <a:pt x="52" y="78"/>
                  </a:lnTo>
                  <a:lnTo>
                    <a:pt x="52" y="44"/>
                  </a:lnTo>
                  <a:lnTo>
                    <a:pt x="34" y="58"/>
                  </a:lnTo>
                  <a:lnTo>
                    <a:pt x="36" y="42"/>
                  </a:lnTo>
                  <a:lnTo>
                    <a:pt x="26" y="18"/>
                  </a:lnTo>
                  <a:lnTo>
                    <a:pt x="18" y="8"/>
                  </a:lnTo>
                  <a:lnTo>
                    <a:pt x="0" y="0"/>
                  </a:lnTo>
                  <a:lnTo>
                    <a:pt x="2" y="14"/>
                  </a:lnTo>
                  <a:close/>
                </a:path>
              </a:pathLst>
            </a:custGeom>
            <a:solidFill>
              <a:srgbClr val="818C9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8640" name="Freeform 16"/>
            <p:cNvSpPr>
              <a:spLocks/>
            </p:cNvSpPr>
            <p:nvPr/>
          </p:nvSpPr>
          <p:spPr bwMode="auto">
            <a:xfrm>
              <a:off x="1564" y="2060"/>
              <a:ext cx="98" cy="60"/>
            </a:xfrm>
            <a:custGeom>
              <a:avLst/>
              <a:gdLst>
                <a:gd name="T0" fmla="*/ 0 w 98"/>
                <a:gd name="T1" fmla="*/ 0 h 60"/>
                <a:gd name="T2" fmla="*/ 24 w 98"/>
                <a:gd name="T3" fmla="*/ 0 h 60"/>
                <a:gd name="T4" fmla="*/ 68 w 98"/>
                <a:gd name="T5" fmla="*/ 28 h 60"/>
                <a:gd name="T6" fmla="*/ 98 w 98"/>
                <a:gd name="T7" fmla="*/ 60 h 60"/>
                <a:gd name="T8" fmla="*/ 36 w 98"/>
                <a:gd name="T9" fmla="*/ 30 h 60"/>
                <a:gd name="T10" fmla="*/ 0 w 98"/>
                <a:gd name="T11" fmla="*/ 0 h 6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8" h="60">
                  <a:moveTo>
                    <a:pt x="0" y="0"/>
                  </a:moveTo>
                  <a:lnTo>
                    <a:pt x="24" y="0"/>
                  </a:lnTo>
                  <a:lnTo>
                    <a:pt x="68" y="28"/>
                  </a:lnTo>
                  <a:lnTo>
                    <a:pt x="98" y="60"/>
                  </a:lnTo>
                  <a:lnTo>
                    <a:pt x="36" y="30"/>
                  </a:lnTo>
                  <a:lnTo>
                    <a:pt x="0" y="0"/>
                  </a:lnTo>
                  <a:close/>
                </a:path>
              </a:pathLst>
            </a:custGeom>
            <a:solidFill>
              <a:srgbClr val="7C808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8641" name="Freeform 17"/>
            <p:cNvSpPr>
              <a:spLocks/>
            </p:cNvSpPr>
            <p:nvPr/>
          </p:nvSpPr>
          <p:spPr bwMode="auto">
            <a:xfrm>
              <a:off x="1358" y="2066"/>
              <a:ext cx="78" cy="10"/>
            </a:xfrm>
            <a:custGeom>
              <a:avLst/>
              <a:gdLst>
                <a:gd name="T0" fmla="*/ 20 w 78"/>
                <a:gd name="T1" fmla="*/ 0 h 10"/>
                <a:gd name="T2" fmla="*/ 42 w 78"/>
                <a:gd name="T3" fmla="*/ 0 h 10"/>
                <a:gd name="T4" fmla="*/ 78 w 78"/>
                <a:gd name="T5" fmla="*/ 0 h 10"/>
                <a:gd name="T6" fmla="*/ 58 w 78"/>
                <a:gd name="T7" fmla="*/ 8 h 10"/>
                <a:gd name="T8" fmla="*/ 38 w 78"/>
                <a:gd name="T9" fmla="*/ 10 h 10"/>
                <a:gd name="T10" fmla="*/ 0 w 78"/>
                <a:gd name="T11" fmla="*/ 10 h 10"/>
                <a:gd name="T12" fmla="*/ 20 w 78"/>
                <a:gd name="T13" fmla="*/ 0 h 1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78" h="10">
                  <a:moveTo>
                    <a:pt x="20" y="0"/>
                  </a:moveTo>
                  <a:lnTo>
                    <a:pt x="42" y="0"/>
                  </a:lnTo>
                  <a:lnTo>
                    <a:pt x="78" y="0"/>
                  </a:lnTo>
                  <a:lnTo>
                    <a:pt x="58" y="8"/>
                  </a:lnTo>
                  <a:lnTo>
                    <a:pt x="38" y="10"/>
                  </a:lnTo>
                  <a:lnTo>
                    <a:pt x="0" y="10"/>
                  </a:lnTo>
                  <a:lnTo>
                    <a:pt x="20" y="0"/>
                  </a:lnTo>
                  <a:close/>
                </a:path>
              </a:pathLst>
            </a:custGeom>
            <a:solidFill>
              <a:srgbClr val="DBDA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8642" name="Freeform 18"/>
            <p:cNvSpPr>
              <a:spLocks/>
            </p:cNvSpPr>
            <p:nvPr/>
          </p:nvSpPr>
          <p:spPr bwMode="auto">
            <a:xfrm>
              <a:off x="1388" y="2042"/>
              <a:ext cx="70" cy="12"/>
            </a:xfrm>
            <a:custGeom>
              <a:avLst/>
              <a:gdLst>
                <a:gd name="T0" fmla="*/ 16 w 70"/>
                <a:gd name="T1" fmla="*/ 0 h 12"/>
                <a:gd name="T2" fmla="*/ 46 w 70"/>
                <a:gd name="T3" fmla="*/ 0 h 12"/>
                <a:gd name="T4" fmla="*/ 70 w 70"/>
                <a:gd name="T5" fmla="*/ 0 h 12"/>
                <a:gd name="T6" fmla="*/ 46 w 70"/>
                <a:gd name="T7" fmla="*/ 12 h 12"/>
                <a:gd name="T8" fmla="*/ 0 w 70"/>
                <a:gd name="T9" fmla="*/ 12 h 12"/>
                <a:gd name="T10" fmla="*/ 16 w 70"/>
                <a:gd name="T11" fmla="*/ 0 h 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12">
                  <a:moveTo>
                    <a:pt x="16" y="0"/>
                  </a:moveTo>
                  <a:lnTo>
                    <a:pt x="46" y="0"/>
                  </a:lnTo>
                  <a:lnTo>
                    <a:pt x="70" y="0"/>
                  </a:lnTo>
                  <a:lnTo>
                    <a:pt x="46" y="12"/>
                  </a:lnTo>
                  <a:lnTo>
                    <a:pt x="0" y="12"/>
                  </a:lnTo>
                  <a:lnTo>
                    <a:pt x="16" y="0"/>
                  </a:lnTo>
                  <a:close/>
                </a:path>
              </a:pathLst>
            </a:custGeom>
            <a:solidFill>
              <a:srgbClr val="DBDA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8643" name="Freeform 19"/>
            <p:cNvSpPr>
              <a:spLocks/>
            </p:cNvSpPr>
            <p:nvPr/>
          </p:nvSpPr>
          <p:spPr bwMode="auto">
            <a:xfrm>
              <a:off x="1630" y="2002"/>
              <a:ext cx="34" cy="48"/>
            </a:xfrm>
            <a:custGeom>
              <a:avLst/>
              <a:gdLst>
                <a:gd name="T0" fmla="*/ 34 w 34"/>
                <a:gd name="T1" fmla="*/ 0 h 48"/>
                <a:gd name="T2" fmla="*/ 10 w 34"/>
                <a:gd name="T3" fmla="*/ 24 h 48"/>
                <a:gd name="T4" fmla="*/ 0 w 34"/>
                <a:gd name="T5" fmla="*/ 48 h 48"/>
                <a:gd name="T6" fmla="*/ 16 w 34"/>
                <a:gd name="T7" fmla="*/ 42 h 48"/>
                <a:gd name="T8" fmla="*/ 34 w 34"/>
                <a:gd name="T9" fmla="*/ 0 h 4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4" h="48">
                  <a:moveTo>
                    <a:pt x="34" y="0"/>
                  </a:moveTo>
                  <a:lnTo>
                    <a:pt x="10" y="24"/>
                  </a:lnTo>
                  <a:lnTo>
                    <a:pt x="0" y="48"/>
                  </a:lnTo>
                  <a:lnTo>
                    <a:pt x="16" y="42"/>
                  </a:lnTo>
                  <a:lnTo>
                    <a:pt x="34" y="0"/>
                  </a:lnTo>
                  <a:close/>
                </a:path>
              </a:pathLst>
            </a:custGeom>
            <a:solidFill>
              <a:srgbClr val="7C808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8644" name="Freeform 20"/>
            <p:cNvSpPr>
              <a:spLocks/>
            </p:cNvSpPr>
            <p:nvPr/>
          </p:nvSpPr>
          <p:spPr bwMode="auto">
            <a:xfrm>
              <a:off x="1778" y="1974"/>
              <a:ext cx="32" cy="30"/>
            </a:xfrm>
            <a:custGeom>
              <a:avLst/>
              <a:gdLst>
                <a:gd name="T0" fmla="*/ 0 w 32"/>
                <a:gd name="T1" fmla="*/ 0 h 30"/>
                <a:gd name="T2" fmla="*/ 20 w 32"/>
                <a:gd name="T3" fmla="*/ 16 h 30"/>
                <a:gd name="T4" fmla="*/ 32 w 32"/>
                <a:gd name="T5" fmla="*/ 30 h 30"/>
                <a:gd name="T6" fmla="*/ 16 w 32"/>
                <a:gd name="T7" fmla="*/ 28 h 30"/>
                <a:gd name="T8" fmla="*/ 0 w 32"/>
                <a:gd name="T9" fmla="*/ 0 h 3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 h="30">
                  <a:moveTo>
                    <a:pt x="0" y="0"/>
                  </a:moveTo>
                  <a:lnTo>
                    <a:pt x="20" y="16"/>
                  </a:lnTo>
                  <a:lnTo>
                    <a:pt x="32" y="30"/>
                  </a:lnTo>
                  <a:lnTo>
                    <a:pt x="16" y="28"/>
                  </a:lnTo>
                  <a:lnTo>
                    <a:pt x="0" y="0"/>
                  </a:lnTo>
                  <a:close/>
                </a:path>
              </a:pathLst>
            </a:custGeom>
            <a:solidFill>
              <a:srgbClr val="7C808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8645" name="Freeform 21"/>
            <p:cNvSpPr>
              <a:spLocks/>
            </p:cNvSpPr>
            <p:nvPr/>
          </p:nvSpPr>
          <p:spPr bwMode="auto">
            <a:xfrm>
              <a:off x="1860" y="1954"/>
              <a:ext cx="154" cy="146"/>
            </a:xfrm>
            <a:custGeom>
              <a:avLst/>
              <a:gdLst>
                <a:gd name="T0" fmla="*/ 24 w 154"/>
                <a:gd name="T1" fmla="*/ 12 h 146"/>
                <a:gd name="T2" fmla="*/ 40 w 154"/>
                <a:gd name="T3" fmla="*/ 32 h 146"/>
                <a:gd name="T4" fmla="*/ 70 w 154"/>
                <a:gd name="T5" fmla="*/ 32 h 146"/>
                <a:gd name="T6" fmla="*/ 90 w 154"/>
                <a:gd name="T7" fmla="*/ 62 h 146"/>
                <a:gd name="T8" fmla="*/ 150 w 154"/>
                <a:gd name="T9" fmla="*/ 88 h 146"/>
                <a:gd name="T10" fmla="*/ 154 w 154"/>
                <a:gd name="T11" fmla="*/ 112 h 146"/>
                <a:gd name="T12" fmla="*/ 132 w 154"/>
                <a:gd name="T13" fmla="*/ 100 h 146"/>
                <a:gd name="T14" fmla="*/ 90 w 154"/>
                <a:gd name="T15" fmla="*/ 86 h 146"/>
                <a:gd name="T16" fmla="*/ 116 w 154"/>
                <a:gd name="T17" fmla="*/ 116 h 146"/>
                <a:gd name="T18" fmla="*/ 136 w 154"/>
                <a:gd name="T19" fmla="*/ 146 h 146"/>
                <a:gd name="T20" fmla="*/ 100 w 154"/>
                <a:gd name="T21" fmla="*/ 124 h 146"/>
                <a:gd name="T22" fmla="*/ 78 w 154"/>
                <a:gd name="T23" fmla="*/ 94 h 146"/>
                <a:gd name="T24" fmla="*/ 36 w 154"/>
                <a:gd name="T25" fmla="*/ 64 h 146"/>
                <a:gd name="T26" fmla="*/ 18 w 154"/>
                <a:gd name="T27" fmla="*/ 44 h 146"/>
                <a:gd name="T28" fmla="*/ 0 w 154"/>
                <a:gd name="T29" fmla="*/ 0 h 146"/>
                <a:gd name="T30" fmla="*/ 24 w 154"/>
                <a:gd name="T31" fmla="*/ 12 h 14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54" h="146">
                  <a:moveTo>
                    <a:pt x="24" y="12"/>
                  </a:moveTo>
                  <a:lnTo>
                    <a:pt x="40" y="32"/>
                  </a:lnTo>
                  <a:lnTo>
                    <a:pt x="70" y="32"/>
                  </a:lnTo>
                  <a:lnTo>
                    <a:pt x="90" y="62"/>
                  </a:lnTo>
                  <a:lnTo>
                    <a:pt x="150" y="88"/>
                  </a:lnTo>
                  <a:lnTo>
                    <a:pt x="154" y="112"/>
                  </a:lnTo>
                  <a:lnTo>
                    <a:pt x="132" y="100"/>
                  </a:lnTo>
                  <a:lnTo>
                    <a:pt x="90" y="86"/>
                  </a:lnTo>
                  <a:lnTo>
                    <a:pt x="116" y="116"/>
                  </a:lnTo>
                  <a:lnTo>
                    <a:pt x="136" y="146"/>
                  </a:lnTo>
                  <a:lnTo>
                    <a:pt x="100" y="124"/>
                  </a:lnTo>
                  <a:lnTo>
                    <a:pt x="78" y="94"/>
                  </a:lnTo>
                  <a:lnTo>
                    <a:pt x="36" y="64"/>
                  </a:lnTo>
                  <a:lnTo>
                    <a:pt x="18" y="44"/>
                  </a:lnTo>
                  <a:lnTo>
                    <a:pt x="0" y="0"/>
                  </a:lnTo>
                  <a:lnTo>
                    <a:pt x="24" y="12"/>
                  </a:lnTo>
                  <a:close/>
                </a:path>
              </a:pathLst>
            </a:custGeom>
            <a:solidFill>
              <a:srgbClr val="7C808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8646" name="Freeform 22"/>
            <p:cNvSpPr>
              <a:spLocks/>
            </p:cNvSpPr>
            <p:nvPr/>
          </p:nvSpPr>
          <p:spPr bwMode="auto">
            <a:xfrm>
              <a:off x="1396" y="1888"/>
              <a:ext cx="72" cy="102"/>
            </a:xfrm>
            <a:custGeom>
              <a:avLst/>
              <a:gdLst>
                <a:gd name="T0" fmla="*/ 38 w 72"/>
                <a:gd name="T1" fmla="*/ 26 h 102"/>
                <a:gd name="T2" fmla="*/ 26 w 72"/>
                <a:gd name="T3" fmla="*/ 70 h 102"/>
                <a:gd name="T4" fmla="*/ 0 w 72"/>
                <a:gd name="T5" fmla="*/ 102 h 102"/>
                <a:gd name="T6" fmla="*/ 32 w 72"/>
                <a:gd name="T7" fmla="*/ 86 h 102"/>
                <a:gd name="T8" fmla="*/ 48 w 72"/>
                <a:gd name="T9" fmla="*/ 64 h 102"/>
                <a:gd name="T10" fmla="*/ 72 w 72"/>
                <a:gd name="T11" fmla="*/ 0 h 102"/>
                <a:gd name="T12" fmla="*/ 38 w 72"/>
                <a:gd name="T13" fmla="*/ 26 h 10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72" h="102">
                  <a:moveTo>
                    <a:pt x="38" y="26"/>
                  </a:moveTo>
                  <a:lnTo>
                    <a:pt x="26" y="70"/>
                  </a:lnTo>
                  <a:lnTo>
                    <a:pt x="0" y="102"/>
                  </a:lnTo>
                  <a:lnTo>
                    <a:pt x="32" y="86"/>
                  </a:lnTo>
                  <a:lnTo>
                    <a:pt x="48" y="64"/>
                  </a:lnTo>
                  <a:lnTo>
                    <a:pt x="72" y="0"/>
                  </a:lnTo>
                  <a:lnTo>
                    <a:pt x="38" y="26"/>
                  </a:lnTo>
                  <a:close/>
                </a:path>
              </a:pathLst>
            </a:custGeom>
            <a:solidFill>
              <a:srgbClr val="FFFAE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8647" name="Freeform 23"/>
            <p:cNvSpPr>
              <a:spLocks/>
            </p:cNvSpPr>
            <p:nvPr/>
          </p:nvSpPr>
          <p:spPr bwMode="auto">
            <a:xfrm>
              <a:off x="1374" y="1888"/>
              <a:ext cx="154" cy="146"/>
            </a:xfrm>
            <a:custGeom>
              <a:avLst/>
              <a:gdLst>
                <a:gd name="T0" fmla="*/ 132 w 154"/>
                <a:gd name="T1" fmla="*/ 10 h 146"/>
                <a:gd name="T2" fmla="*/ 106 w 154"/>
                <a:gd name="T3" fmla="*/ 44 h 146"/>
                <a:gd name="T4" fmla="*/ 100 w 154"/>
                <a:gd name="T5" fmla="*/ 70 h 146"/>
                <a:gd name="T6" fmla="*/ 64 w 154"/>
                <a:gd name="T7" fmla="*/ 80 h 146"/>
                <a:gd name="T8" fmla="*/ 24 w 154"/>
                <a:gd name="T9" fmla="*/ 114 h 146"/>
                <a:gd name="T10" fmla="*/ 0 w 154"/>
                <a:gd name="T11" fmla="*/ 146 h 146"/>
                <a:gd name="T12" fmla="*/ 42 w 154"/>
                <a:gd name="T13" fmla="*/ 116 h 146"/>
                <a:gd name="T14" fmla="*/ 82 w 154"/>
                <a:gd name="T15" fmla="*/ 98 h 146"/>
                <a:gd name="T16" fmla="*/ 76 w 154"/>
                <a:gd name="T17" fmla="*/ 114 h 146"/>
                <a:gd name="T18" fmla="*/ 100 w 154"/>
                <a:gd name="T19" fmla="*/ 128 h 146"/>
                <a:gd name="T20" fmla="*/ 118 w 154"/>
                <a:gd name="T21" fmla="*/ 98 h 146"/>
                <a:gd name="T22" fmla="*/ 120 w 154"/>
                <a:gd name="T23" fmla="*/ 46 h 146"/>
                <a:gd name="T24" fmla="*/ 154 w 154"/>
                <a:gd name="T25" fmla="*/ 0 h 146"/>
                <a:gd name="T26" fmla="*/ 154 w 154"/>
                <a:gd name="T27" fmla="*/ 0 h 146"/>
                <a:gd name="T28" fmla="*/ 142 w 154"/>
                <a:gd name="T29" fmla="*/ 4 h 146"/>
                <a:gd name="T30" fmla="*/ 134 w 154"/>
                <a:gd name="T31" fmla="*/ 6 h 146"/>
                <a:gd name="T32" fmla="*/ 132 w 154"/>
                <a:gd name="T33" fmla="*/ 8 h 146"/>
                <a:gd name="T34" fmla="*/ 132 w 154"/>
                <a:gd name="T35" fmla="*/ 10 h 146"/>
                <a:gd name="T36" fmla="*/ 132 w 154"/>
                <a:gd name="T37" fmla="*/ 10 h 14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54" h="146">
                  <a:moveTo>
                    <a:pt x="132" y="10"/>
                  </a:moveTo>
                  <a:lnTo>
                    <a:pt x="106" y="44"/>
                  </a:lnTo>
                  <a:lnTo>
                    <a:pt x="100" y="70"/>
                  </a:lnTo>
                  <a:lnTo>
                    <a:pt x="64" y="80"/>
                  </a:lnTo>
                  <a:lnTo>
                    <a:pt x="24" y="114"/>
                  </a:lnTo>
                  <a:lnTo>
                    <a:pt x="0" y="146"/>
                  </a:lnTo>
                  <a:lnTo>
                    <a:pt x="42" y="116"/>
                  </a:lnTo>
                  <a:lnTo>
                    <a:pt x="82" y="98"/>
                  </a:lnTo>
                  <a:lnTo>
                    <a:pt x="76" y="114"/>
                  </a:lnTo>
                  <a:lnTo>
                    <a:pt x="100" y="128"/>
                  </a:lnTo>
                  <a:lnTo>
                    <a:pt x="118" y="98"/>
                  </a:lnTo>
                  <a:lnTo>
                    <a:pt x="120" y="46"/>
                  </a:lnTo>
                  <a:lnTo>
                    <a:pt x="154" y="0"/>
                  </a:lnTo>
                  <a:lnTo>
                    <a:pt x="142" y="4"/>
                  </a:lnTo>
                  <a:lnTo>
                    <a:pt x="134" y="6"/>
                  </a:lnTo>
                  <a:lnTo>
                    <a:pt x="132" y="8"/>
                  </a:lnTo>
                  <a:lnTo>
                    <a:pt x="132" y="10"/>
                  </a:lnTo>
                  <a:close/>
                </a:path>
              </a:pathLst>
            </a:custGeom>
            <a:solidFill>
              <a:srgbClr val="FFFAE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8648" name="Freeform 24"/>
            <p:cNvSpPr>
              <a:spLocks/>
            </p:cNvSpPr>
            <p:nvPr/>
          </p:nvSpPr>
          <p:spPr bwMode="auto">
            <a:xfrm>
              <a:off x="1476" y="1858"/>
              <a:ext cx="172" cy="182"/>
            </a:xfrm>
            <a:custGeom>
              <a:avLst/>
              <a:gdLst>
                <a:gd name="T0" fmla="*/ 122 w 172"/>
                <a:gd name="T1" fmla="*/ 30 h 182"/>
                <a:gd name="T2" fmla="*/ 70 w 172"/>
                <a:gd name="T3" fmla="*/ 68 h 182"/>
                <a:gd name="T4" fmla="*/ 40 w 172"/>
                <a:gd name="T5" fmla="*/ 124 h 182"/>
                <a:gd name="T6" fmla="*/ 18 w 172"/>
                <a:gd name="T7" fmla="*/ 156 h 182"/>
                <a:gd name="T8" fmla="*/ 0 w 172"/>
                <a:gd name="T9" fmla="*/ 162 h 182"/>
                <a:gd name="T10" fmla="*/ 16 w 172"/>
                <a:gd name="T11" fmla="*/ 182 h 182"/>
                <a:gd name="T12" fmla="*/ 42 w 172"/>
                <a:gd name="T13" fmla="*/ 156 h 182"/>
                <a:gd name="T14" fmla="*/ 64 w 172"/>
                <a:gd name="T15" fmla="*/ 132 h 182"/>
                <a:gd name="T16" fmla="*/ 60 w 172"/>
                <a:gd name="T17" fmla="*/ 174 h 182"/>
                <a:gd name="T18" fmla="*/ 88 w 172"/>
                <a:gd name="T19" fmla="*/ 174 h 182"/>
                <a:gd name="T20" fmla="*/ 88 w 172"/>
                <a:gd name="T21" fmla="*/ 136 h 182"/>
                <a:gd name="T22" fmla="*/ 130 w 172"/>
                <a:gd name="T23" fmla="*/ 92 h 182"/>
                <a:gd name="T24" fmla="*/ 166 w 172"/>
                <a:gd name="T25" fmla="*/ 50 h 182"/>
                <a:gd name="T26" fmla="*/ 172 w 172"/>
                <a:gd name="T27" fmla="*/ 0 h 182"/>
                <a:gd name="T28" fmla="*/ 146 w 172"/>
                <a:gd name="T29" fmla="*/ 42 h 182"/>
                <a:gd name="T30" fmla="*/ 98 w 172"/>
                <a:gd name="T31" fmla="*/ 112 h 182"/>
                <a:gd name="T32" fmla="*/ 100 w 172"/>
                <a:gd name="T33" fmla="*/ 80 h 182"/>
                <a:gd name="T34" fmla="*/ 122 w 172"/>
                <a:gd name="T35" fmla="*/ 30 h 18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72" h="182">
                  <a:moveTo>
                    <a:pt x="122" y="30"/>
                  </a:moveTo>
                  <a:lnTo>
                    <a:pt x="70" y="68"/>
                  </a:lnTo>
                  <a:lnTo>
                    <a:pt x="40" y="124"/>
                  </a:lnTo>
                  <a:lnTo>
                    <a:pt x="18" y="156"/>
                  </a:lnTo>
                  <a:lnTo>
                    <a:pt x="0" y="162"/>
                  </a:lnTo>
                  <a:lnTo>
                    <a:pt x="16" y="182"/>
                  </a:lnTo>
                  <a:lnTo>
                    <a:pt x="42" y="156"/>
                  </a:lnTo>
                  <a:lnTo>
                    <a:pt x="64" y="132"/>
                  </a:lnTo>
                  <a:lnTo>
                    <a:pt x="60" y="174"/>
                  </a:lnTo>
                  <a:lnTo>
                    <a:pt x="88" y="174"/>
                  </a:lnTo>
                  <a:lnTo>
                    <a:pt x="88" y="136"/>
                  </a:lnTo>
                  <a:lnTo>
                    <a:pt x="130" y="92"/>
                  </a:lnTo>
                  <a:lnTo>
                    <a:pt x="166" y="50"/>
                  </a:lnTo>
                  <a:lnTo>
                    <a:pt x="172" y="0"/>
                  </a:lnTo>
                  <a:lnTo>
                    <a:pt x="146" y="42"/>
                  </a:lnTo>
                  <a:lnTo>
                    <a:pt x="98" y="112"/>
                  </a:lnTo>
                  <a:lnTo>
                    <a:pt x="100" y="80"/>
                  </a:lnTo>
                  <a:lnTo>
                    <a:pt x="122" y="30"/>
                  </a:lnTo>
                  <a:close/>
                </a:path>
              </a:pathLst>
            </a:custGeom>
            <a:solidFill>
              <a:srgbClr val="FFFAE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8649" name="Freeform 25"/>
            <p:cNvSpPr>
              <a:spLocks/>
            </p:cNvSpPr>
            <p:nvPr/>
          </p:nvSpPr>
          <p:spPr bwMode="auto">
            <a:xfrm>
              <a:off x="1554" y="1766"/>
              <a:ext cx="38" cy="30"/>
            </a:xfrm>
            <a:custGeom>
              <a:avLst/>
              <a:gdLst>
                <a:gd name="T0" fmla="*/ 12 w 38"/>
                <a:gd name="T1" fmla="*/ 0 h 30"/>
                <a:gd name="T2" fmla="*/ 0 w 38"/>
                <a:gd name="T3" fmla="*/ 30 h 30"/>
                <a:gd name="T4" fmla="*/ 16 w 38"/>
                <a:gd name="T5" fmla="*/ 30 h 30"/>
                <a:gd name="T6" fmla="*/ 38 w 38"/>
                <a:gd name="T7" fmla="*/ 4 h 30"/>
                <a:gd name="T8" fmla="*/ 14 w 38"/>
                <a:gd name="T9" fmla="*/ 18 h 30"/>
                <a:gd name="T10" fmla="*/ 12 w 38"/>
                <a:gd name="T11" fmla="*/ 0 h 3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8" h="30">
                  <a:moveTo>
                    <a:pt x="12" y="0"/>
                  </a:moveTo>
                  <a:lnTo>
                    <a:pt x="0" y="30"/>
                  </a:lnTo>
                  <a:lnTo>
                    <a:pt x="16" y="30"/>
                  </a:lnTo>
                  <a:lnTo>
                    <a:pt x="38" y="4"/>
                  </a:lnTo>
                  <a:lnTo>
                    <a:pt x="14" y="18"/>
                  </a:lnTo>
                  <a:lnTo>
                    <a:pt x="12" y="0"/>
                  </a:lnTo>
                  <a:close/>
                </a:path>
              </a:pathLst>
            </a:custGeom>
            <a:solidFill>
              <a:srgbClr val="FFFAE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8650" name="Freeform 26"/>
            <p:cNvSpPr>
              <a:spLocks/>
            </p:cNvSpPr>
            <p:nvPr/>
          </p:nvSpPr>
          <p:spPr bwMode="auto">
            <a:xfrm>
              <a:off x="1608" y="1812"/>
              <a:ext cx="56" cy="72"/>
            </a:xfrm>
            <a:custGeom>
              <a:avLst/>
              <a:gdLst>
                <a:gd name="T0" fmla="*/ 40 w 56"/>
                <a:gd name="T1" fmla="*/ 16 h 72"/>
                <a:gd name="T2" fmla="*/ 6 w 56"/>
                <a:gd name="T3" fmla="*/ 44 h 72"/>
                <a:gd name="T4" fmla="*/ 0 w 56"/>
                <a:gd name="T5" fmla="*/ 72 h 72"/>
                <a:gd name="T6" fmla="*/ 20 w 56"/>
                <a:gd name="T7" fmla="*/ 54 h 72"/>
                <a:gd name="T8" fmla="*/ 48 w 56"/>
                <a:gd name="T9" fmla="*/ 32 h 72"/>
                <a:gd name="T10" fmla="*/ 56 w 56"/>
                <a:gd name="T11" fmla="*/ 0 h 72"/>
                <a:gd name="T12" fmla="*/ 56 w 56"/>
                <a:gd name="T13" fmla="*/ 0 h 72"/>
                <a:gd name="T14" fmla="*/ 46 w 56"/>
                <a:gd name="T15" fmla="*/ 8 h 72"/>
                <a:gd name="T16" fmla="*/ 40 w 56"/>
                <a:gd name="T17" fmla="*/ 12 h 72"/>
                <a:gd name="T18" fmla="*/ 40 w 56"/>
                <a:gd name="T19" fmla="*/ 14 h 72"/>
                <a:gd name="T20" fmla="*/ 40 w 56"/>
                <a:gd name="T21" fmla="*/ 16 h 72"/>
                <a:gd name="T22" fmla="*/ 40 w 56"/>
                <a:gd name="T23" fmla="*/ 16 h 7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6" h="72">
                  <a:moveTo>
                    <a:pt x="40" y="16"/>
                  </a:moveTo>
                  <a:lnTo>
                    <a:pt x="6" y="44"/>
                  </a:lnTo>
                  <a:lnTo>
                    <a:pt x="0" y="72"/>
                  </a:lnTo>
                  <a:lnTo>
                    <a:pt x="20" y="54"/>
                  </a:lnTo>
                  <a:lnTo>
                    <a:pt x="48" y="32"/>
                  </a:lnTo>
                  <a:lnTo>
                    <a:pt x="56" y="0"/>
                  </a:lnTo>
                  <a:lnTo>
                    <a:pt x="46" y="8"/>
                  </a:lnTo>
                  <a:lnTo>
                    <a:pt x="40" y="12"/>
                  </a:lnTo>
                  <a:lnTo>
                    <a:pt x="40" y="14"/>
                  </a:lnTo>
                  <a:lnTo>
                    <a:pt x="40" y="16"/>
                  </a:lnTo>
                  <a:close/>
                </a:path>
              </a:pathLst>
            </a:custGeom>
            <a:solidFill>
              <a:srgbClr val="FFFAE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8651" name="Freeform 27"/>
            <p:cNvSpPr>
              <a:spLocks/>
            </p:cNvSpPr>
            <p:nvPr/>
          </p:nvSpPr>
          <p:spPr bwMode="auto">
            <a:xfrm>
              <a:off x="1610" y="1744"/>
              <a:ext cx="22" cy="26"/>
            </a:xfrm>
            <a:custGeom>
              <a:avLst/>
              <a:gdLst>
                <a:gd name="T0" fmla="*/ 22 w 22"/>
                <a:gd name="T1" fmla="*/ 0 h 26"/>
                <a:gd name="T2" fmla="*/ 4 w 22"/>
                <a:gd name="T3" fmla="*/ 8 h 26"/>
                <a:gd name="T4" fmla="*/ 0 w 22"/>
                <a:gd name="T5" fmla="*/ 26 h 26"/>
                <a:gd name="T6" fmla="*/ 22 w 22"/>
                <a:gd name="T7" fmla="*/ 26 h 26"/>
                <a:gd name="T8" fmla="*/ 22 w 22"/>
                <a:gd name="T9" fmla="*/ 0 h 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 h="26">
                  <a:moveTo>
                    <a:pt x="22" y="0"/>
                  </a:moveTo>
                  <a:lnTo>
                    <a:pt x="4" y="8"/>
                  </a:lnTo>
                  <a:lnTo>
                    <a:pt x="0" y="26"/>
                  </a:lnTo>
                  <a:lnTo>
                    <a:pt x="22" y="26"/>
                  </a:lnTo>
                  <a:lnTo>
                    <a:pt x="22" y="0"/>
                  </a:lnTo>
                  <a:close/>
                </a:path>
              </a:pathLst>
            </a:custGeom>
            <a:solidFill>
              <a:srgbClr val="FFFAE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8652" name="Freeform 28"/>
            <p:cNvSpPr>
              <a:spLocks/>
            </p:cNvSpPr>
            <p:nvPr/>
          </p:nvSpPr>
          <p:spPr bwMode="auto">
            <a:xfrm>
              <a:off x="1608" y="1936"/>
              <a:ext cx="58" cy="162"/>
            </a:xfrm>
            <a:custGeom>
              <a:avLst/>
              <a:gdLst>
                <a:gd name="T0" fmla="*/ 12 w 58"/>
                <a:gd name="T1" fmla="*/ 24 h 162"/>
                <a:gd name="T2" fmla="*/ 0 w 58"/>
                <a:gd name="T3" fmla="*/ 44 h 162"/>
                <a:gd name="T4" fmla="*/ 0 w 58"/>
                <a:gd name="T5" fmla="*/ 90 h 162"/>
                <a:gd name="T6" fmla="*/ 12 w 58"/>
                <a:gd name="T7" fmla="*/ 110 h 162"/>
                <a:gd name="T8" fmla="*/ 58 w 58"/>
                <a:gd name="T9" fmla="*/ 162 h 162"/>
                <a:gd name="T10" fmla="*/ 34 w 58"/>
                <a:gd name="T11" fmla="*/ 118 h 162"/>
                <a:gd name="T12" fmla="*/ 6 w 58"/>
                <a:gd name="T13" fmla="*/ 72 h 162"/>
                <a:gd name="T14" fmla="*/ 20 w 58"/>
                <a:gd name="T15" fmla="*/ 54 h 162"/>
                <a:gd name="T16" fmla="*/ 34 w 58"/>
                <a:gd name="T17" fmla="*/ 72 h 162"/>
                <a:gd name="T18" fmla="*/ 54 w 58"/>
                <a:gd name="T19" fmla="*/ 82 h 162"/>
                <a:gd name="T20" fmla="*/ 40 w 58"/>
                <a:gd name="T21" fmla="*/ 52 h 162"/>
                <a:gd name="T22" fmla="*/ 46 w 58"/>
                <a:gd name="T23" fmla="*/ 0 h 162"/>
                <a:gd name="T24" fmla="*/ 34 w 58"/>
                <a:gd name="T25" fmla="*/ 40 h 162"/>
                <a:gd name="T26" fmla="*/ 12 w 58"/>
                <a:gd name="T27" fmla="*/ 24 h 16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58" h="162">
                  <a:moveTo>
                    <a:pt x="12" y="24"/>
                  </a:moveTo>
                  <a:lnTo>
                    <a:pt x="0" y="44"/>
                  </a:lnTo>
                  <a:lnTo>
                    <a:pt x="0" y="90"/>
                  </a:lnTo>
                  <a:lnTo>
                    <a:pt x="12" y="110"/>
                  </a:lnTo>
                  <a:lnTo>
                    <a:pt x="58" y="162"/>
                  </a:lnTo>
                  <a:lnTo>
                    <a:pt x="34" y="118"/>
                  </a:lnTo>
                  <a:lnTo>
                    <a:pt x="6" y="72"/>
                  </a:lnTo>
                  <a:lnTo>
                    <a:pt x="20" y="54"/>
                  </a:lnTo>
                  <a:lnTo>
                    <a:pt x="34" y="72"/>
                  </a:lnTo>
                  <a:lnTo>
                    <a:pt x="54" y="82"/>
                  </a:lnTo>
                  <a:lnTo>
                    <a:pt x="40" y="52"/>
                  </a:lnTo>
                  <a:lnTo>
                    <a:pt x="46" y="0"/>
                  </a:lnTo>
                  <a:lnTo>
                    <a:pt x="34" y="40"/>
                  </a:lnTo>
                  <a:lnTo>
                    <a:pt x="12" y="24"/>
                  </a:lnTo>
                  <a:close/>
                </a:path>
              </a:pathLst>
            </a:custGeom>
            <a:solidFill>
              <a:srgbClr val="7C808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8653" name="Freeform 29"/>
            <p:cNvSpPr>
              <a:spLocks/>
            </p:cNvSpPr>
            <p:nvPr/>
          </p:nvSpPr>
          <p:spPr bwMode="auto">
            <a:xfrm>
              <a:off x="1484" y="2050"/>
              <a:ext cx="78" cy="34"/>
            </a:xfrm>
            <a:custGeom>
              <a:avLst/>
              <a:gdLst>
                <a:gd name="T0" fmla="*/ 0 w 78"/>
                <a:gd name="T1" fmla="*/ 10 h 34"/>
                <a:gd name="T2" fmla="*/ 40 w 78"/>
                <a:gd name="T3" fmla="*/ 0 h 34"/>
                <a:gd name="T4" fmla="*/ 68 w 78"/>
                <a:gd name="T5" fmla="*/ 10 h 34"/>
                <a:gd name="T6" fmla="*/ 78 w 78"/>
                <a:gd name="T7" fmla="*/ 34 h 34"/>
                <a:gd name="T8" fmla="*/ 34 w 78"/>
                <a:gd name="T9" fmla="*/ 14 h 34"/>
                <a:gd name="T10" fmla="*/ 0 w 78"/>
                <a:gd name="T11" fmla="*/ 10 h 3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8" h="34">
                  <a:moveTo>
                    <a:pt x="0" y="10"/>
                  </a:moveTo>
                  <a:lnTo>
                    <a:pt x="40" y="0"/>
                  </a:lnTo>
                  <a:lnTo>
                    <a:pt x="68" y="10"/>
                  </a:lnTo>
                  <a:lnTo>
                    <a:pt x="78" y="34"/>
                  </a:lnTo>
                  <a:lnTo>
                    <a:pt x="34" y="14"/>
                  </a:lnTo>
                  <a:lnTo>
                    <a:pt x="0" y="10"/>
                  </a:lnTo>
                  <a:close/>
                </a:path>
              </a:pathLst>
            </a:custGeom>
            <a:solidFill>
              <a:srgbClr val="B8B8B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8654" name="Freeform 30"/>
            <p:cNvSpPr>
              <a:spLocks/>
            </p:cNvSpPr>
            <p:nvPr/>
          </p:nvSpPr>
          <p:spPr bwMode="auto">
            <a:xfrm>
              <a:off x="1330" y="2070"/>
              <a:ext cx="348" cy="394"/>
            </a:xfrm>
            <a:custGeom>
              <a:avLst/>
              <a:gdLst>
                <a:gd name="T0" fmla="*/ 36 w 348"/>
                <a:gd name="T1" fmla="*/ 28 h 394"/>
                <a:gd name="T2" fmla="*/ 116 w 348"/>
                <a:gd name="T3" fmla="*/ 0 h 394"/>
                <a:gd name="T4" fmla="*/ 136 w 348"/>
                <a:gd name="T5" fmla="*/ 6 h 394"/>
                <a:gd name="T6" fmla="*/ 188 w 348"/>
                <a:gd name="T7" fmla="*/ 28 h 394"/>
                <a:gd name="T8" fmla="*/ 222 w 348"/>
                <a:gd name="T9" fmla="*/ 42 h 394"/>
                <a:gd name="T10" fmla="*/ 160 w 348"/>
                <a:gd name="T11" fmla="*/ 28 h 394"/>
                <a:gd name="T12" fmla="*/ 120 w 348"/>
                <a:gd name="T13" fmla="*/ 24 h 394"/>
                <a:gd name="T14" fmla="*/ 102 w 348"/>
                <a:gd name="T15" fmla="*/ 28 h 394"/>
                <a:gd name="T16" fmla="*/ 108 w 348"/>
                <a:gd name="T17" fmla="*/ 56 h 394"/>
                <a:gd name="T18" fmla="*/ 144 w 348"/>
                <a:gd name="T19" fmla="*/ 76 h 394"/>
                <a:gd name="T20" fmla="*/ 174 w 348"/>
                <a:gd name="T21" fmla="*/ 94 h 394"/>
                <a:gd name="T22" fmla="*/ 240 w 348"/>
                <a:gd name="T23" fmla="*/ 118 h 394"/>
                <a:gd name="T24" fmla="*/ 280 w 348"/>
                <a:gd name="T25" fmla="*/ 152 h 394"/>
                <a:gd name="T26" fmla="*/ 290 w 348"/>
                <a:gd name="T27" fmla="*/ 176 h 394"/>
                <a:gd name="T28" fmla="*/ 318 w 348"/>
                <a:gd name="T29" fmla="*/ 210 h 394"/>
                <a:gd name="T30" fmla="*/ 270 w 348"/>
                <a:gd name="T31" fmla="*/ 186 h 394"/>
                <a:gd name="T32" fmla="*/ 228 w 348"/>
                <a:gd name="T33" fmla="*/ 138 h 394"/>
                <a:gd name="T34" fmla="*/ 202 w 348"/>
                <a:gd name="T35" fmla="*/ 124 h 394"/>
                <a:gd name="T36" fmla="*/ 218 w 348"/>
                <a:gd name="T37" fmla="*/ 144 h 394"/>
                <a:gd name="T38" fmla="*/ 240 w 348"/>
                <a:gd name="T39" fmla="*/ 170 h 394"/>
                <a:gd name="T40" fmla="*/ 202 w 348"/>
                <a:gd name="T41" fmla="*/ 148 h 394"/>
                <a:gd name="T42" fmla="*/ 170 w 348"/>
                <a:gd name="T43" fmla="*/ 124 h 394"/>
                <a:gd name="T44" fmla="*/ 174 w 348"/>
                <a:gd name="T45" fmla="*/ 144 h 394"/>
                <a:gd name="T46" fmla="*/ 216 w 348"/>
                <a:gd name="T47" fmla="*/ 180 h 394"/>
                <a:gd name="T48" fmla="*/ 264 w 348"/>
                <a:gd name="T49" fmla="*/ 228 h 394"/>
                <a:gd name="T50" fmla="*/ 300 w 348"/>
                <a:gd name="T51" fmla="*/ 292 h 394"/>
                <a:gd name="T52" fmla="*/ 318 w 348"/>
                <a:gd name="T53" fmla="*/ 328 h 394"/>
                <a:gd name="T54" fmla="*/ 318 w 348"/>
                <a:gd name="T55" fmla="*/ 300 h 394"/>
                <a:gd name="T56" fmla="*/ 336 w 348"/>
                <a:gd name="T57" fmla="*/ 310 h 394"/>
                <a:gd name="T58" fmla="*/ 348 w 348"/>
                <a:gd name="T59" fmla="*/ 394 h 394"/>
                <a:gd name="T60" fmla="*/ 314 w 348"/>
                <a:gd name="T61" fmla="*/ 392 h 394"/>
                <a:gd name="T62" fmla="*/ 298 w 348"/>
                <a:gd name="T63" fmla="*/ 342 h 394"/>
                <a:gd name="T64" fmla="*/ 266 w 348"/>
                <a:gd name="T65" fmla="*/ 292 h 394"/>
                <a:gd name="T66" fmla="*/ 232 w 348"/>
                <a:gd name="T67" fmla="*/ 248 h 394"/>
                <a:gd name="T68" fmla="*/ 174 w 348"/>
                <a:gd name="T69" fmla="*/ 170 h 394"/>
                <a:gd name="T70" fmla="*/ 192 w 348"/>
                <a:gd name="T71" fmla="*/ 204 h 394"/>
                <a:gd name="T72" fmla="*/ 240 w 348"/>
                <a:gd name="T73" fmla="*/ 272 h 394"/>
                <a:gd name="T74" fmla="*/ 270 w 348"/>
                <a:gd name="T75" fmla="*/ 324 h 394"/>
                <a:gd name="T76" fmla="*/ 288 w 348"/>
                <a:gd name="T77" fmla="*/ 394 h 394"/>
                <a:gd name="T78" fmla="*/ 264 w 348"/>
                <a:gd name="T79" fmla="*/ 394 h 394"/>
                <a:gd name="T80" fmla="*/ 246 w 348"/>
                <a:gd name="T81" fmla="*/ 344 h 394"/>
                <a:gd name="T82" fmla="*/ 228 w 348"/>
                <a:gd name="T83" fmla="*/ 296 h 394"/>
                <a:gd name="T84" fmla="*/ 184 w 348"/>
                <a:gd name="T85" fmla="*/ 266 h 394"/>
                <a:gd name="T86" fmla="*/ 194 w 348"/>
                <a:gd name="T87" fmla="*/ 300 h 394"/>
                <a:gd name="T88" fmla="*/ 242 w 348"/>
                <a:gd name="T89" fmla="*/ 392 h 394"/>
                <a:gd name="T90" fmla="*/ 196 w 348"/>
                <a:gd name="T91" fmla="*/ 392 h 394"/>
                <a:gd name="T92" fmla="*/ 160 w 348"/>
                <a:gd name="T93" fmla="*/ 324 h 394"/>
                <a:gd name="T94" fmla="*/ 144 w 348"/>
                <a:gd name="T95" fmla="*/ 258 h 394"/>
                <a:gd name="T96" fmla="*/ 126 w 348"/>
                <a:gd name="T97" fmla="*/ 194 h 394"/>
                <a:gd name="T98" fmla="*/ 102 w 348"/>
                <a:gd name="T99" fmla="*/ 142 h 394"/>
                <a:gd name="T100" fmla="*/ 48 w 348"/>
                <a:gd name="T101" fmla="*/ 94 h 394"/>
                <a:gd name="T102" fmla="*/ 92 w 348"/>
                <a:gd name="T103" fmla="*/ 110 h 394"/>
                <a:gd name="T104" fmla="*/ 122 w 348"/>
                <a:gd name="T105" fmla="*/ 148 h 394"/>
                <a:gd name="T106" fmla="*/ 146 w 348"/>
                <a:gd name="T107" fmla="*/ 182 h 394"/>
                <a:gd name="T108" fmla="*/ 134 w 348"/>
                <a:gd name="T109" fmla="*/ 144 h 394"/>
                <a:gd name="T110" fmla="*/ 126 w 348"/>
                <a:gd name="T111" fmla="*/ 106 h 394"/>
                <a:gd name="T112" fmla="*/ 68 w 348"/>
                <a:gd name="T113" fmla="*/ 62 h 394"/>
                <a:gd name="T114" fmla="*/ 0 w 348"/>
                <a:gd name="T115" fmla="*/ 38 h 394"/>
                <a:gd name="T116" fmla="*/ 10 w 348"/>
                <a:gd name="T117" fmla="*/ 10 h 394"/>
                <a:gd name="T118" fmla="*/ 20 w 348"/>
                <a:gd name="T119" fmla="*/ 0 h 394"/>
                <a:gd name="T120" fmla="*/ 36 w 348"/>
                <a:gd name="T121" fmla="*/ 28 h 394"/>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348" h="394">
                  <a:moveTo>
                    <a:pt x="36" y="28"/>
                  </a:moveTo>
                  <a:lnTo>
                    <a:pt x="116" y="0"/>
                  </a:lnTo>
                  <a:lnTo>
                    <a:pt x="136" y="6"/>
                  </a:lnTo>
                  <a:lnTo>
                    <a:pt x="188" y="28"/>
                  </a:lnTo>
                  <a:lnTo>
                    <a:pt x="222" y="42"/>
                  </a:lnTo>
                  <a:lnTo>
                    <a:pt x="160" y="28"/>
                  </a:lnTo>
                  <a:lnTo>
                    <a:pt x="120" y="24"/>
                  </a:lnTo>
                  <a:lnTo>
                    <a:pt x="102" y="28"/>
                  </a:lnTo>
                  <a:lnTo>
                    <a:pt x="108" y="56"/>
                  </a:lnTo>
                  <a:lnTo>
                    <a:pt x="144" y="76"/>
                  </a:lnTo>
                  <a:lnTo>
                    <a:pt x="174" y="94"/>
                  </a:lnTo>
                  <a:lnTo>
                    <a:pt x="240" y="118"/>
                  </a:lnTo>
                  <a:lnTo>
                    <a:pt x="280" y="152"/>
                  </a:lnTo>
                  <a:lnTo>
                    <a:pt x="290" y="176"/>
                  </a:lnTo>
                  <a:lnTo>
                    <a:pt x="318" y="210"/>
                  </a:lnTo>
                  <a:lnTo>
                    <a:pt x="270" y="186"/>
                  </a:lnTo>
                  <a:lnTo>
                    <a:pt x="228" y="138"/>
                  </a:lnTo>
                  <a:lnTo>
                    <a:pt x="202" y="124"/>
                  </a:lnTo>
                  <a:lnTo>
                    <a:pt x="218" y="144"/>
                  </a:lnTo>
                  <a:lnTo>
                    <a:pt x="240" y="170"/>
                  </a:lnTo>
                  <a:lnTo>
                    <a:pt x="202" y="148"/>
                  </a:lnTo>
                  <a:lnTo>
                    <a:pt x="170" y="124"/>
                  </a:lnTo>
                  <a:lnTo>
                    <a:pt x="174" y="144"/>
                  </a:lnTo>
                  <a:lnTo>
                    <a:pt x="216" y="180"/>
                  </a:lnTo>
                  <a:lnTo>
                    <a:pt x="264" y="228"/>
                  </a:lnTo>
                  <a:lnTo>
                    <a:pt x="300" y="292"/>
                  </a:lnTo>
                  <a:lnTo>
                    <a:pt x="318" y="328"/>
                  </a:lnTo>
                  <a:lnTo>
                    <a:pt x="318" y="300"/>
                  </a:lnTo>
                  <a:lnTo>
                    <a:pt x="336" y="310"/>
                  </a:lnTo>
                  <a:lnTo>
                    <a:pt x="348" y="394"/>
                  </a:lnTo>
                  <a:lnTo>
                    <a:pt x="314" y="392"/>
                  </a:lnTo>
                  <a:lnTo>
                    <a:pt x="298" y="342"/>
                  </a:lnTo>
                  <a:lnTo>
                    <a:pt x="266" y="292"/>
                  </a:lnTo>
                  <a:lnTo>
                    <a:pt x="232" y="248"/>
                  </a:lnTo>
                  <a:lnTo>
                    <a:pt x="174" y="170"/>
                  </a:lnTo>
                  <a:lnTo>
                    <a:pt x="192" y="204"/>
                  </a:lnTo>
                  <a:lnTo>
                    <a:pt x="240" y="272"/>
                  </a:lnTo>
                  <a:lnTo>
                    <a:pt x="270" y="324"/>
                  </a:lnTo>
                  <a:lnTo>
                    <a:pt x="288" y="394"/>
                  </a:lnTo>
                  <a:lnTo>
                    <a:pt x="264" y="394"/>
                  </a:lnTo>
                  <a:lnTo>
                    <a:pt x="246" y="344"/>
                  </a:lnTo>
                  <a:lnTo>
                    <a:pt x="228" y="296"/>
                  </a:lnTo>
                  <a:lnTo>
                    <a:pt x="184" y="266"/>
                  </a:lnTo>
                  <a:lnTo>
                    <a:pt x="194" y="300"/>
                  </a:lnTo>
                  <a:lnTo>
                    <a:pt x="242" y="392"/>
                  </a:lnTo>
                  <a:lnTo>
                    <a:pt x="196" y="392"/>
                  </a:lnTo>
                  <a:lnTo>
                    <a:pt x="160" y="324"/>
                  </a:lnTo>
                  <a:lnTo>
                    <a:pt x="144" y="258"/>
                  </a:lnTo>
                  <a:lnTo>
                    <a:pt x="126" y="194"/>
                  </a:lnTo>
                  <a:lnTo>
                    <a:pt x="102" y="142"/>
                  </a:lnTo>
                  <a:lnTo>
                    <a:pt x="48" y="94"/>
                  </a:lnTo>
                  <a:lnTo>
                    <a:pt x="92" y="110"/>
                  </a:lnTo>
                  <a:lnTo>
                    <a:pt x="122" y="148"/>
                  </a:lnTo>
                  <a:lnTo>
                    <a:pt x="146" y="182"/>
                  </a:lnTo>
                  <a:lnTo>
                    <a:pt x="134" y="144"/>
                  </a:lnTo>
                  <a:lnTo>
                    <a:pt x="126" y="106"/>
                  </a:lnTo>
                  <a:lnTo>
                    <a:pt x="68" y="62"/>
                  </a:lnTo>
                  <a:lnTo>
                    <a:pt x="0" y="38"/>
                  </a:lnTo>
                  <a:lnTo>
                    <a:pt x="10" y="10"/>
                  </a:lnTo>
                  <a:lnTo>
                    <a:pt x="20" y="0"/>
                  </a:lnTo>
                  <a:lnTo>
                    <a:pt x="36" y="28"/>
                  </a:lnTo>
                  <a:close/>
                </a:path>
              </a:pathLst>
            </a:custGeom>
            <a:solidFill>
              <a:srgbClr val="818C9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8655" name="Freeform 31"/>
            <p:cNvSpPr>
              <a:spLocks/>
            </p:cNvSpPr>
            <p:nvPr/>
          </p:nvSpPr>
          <p:spPr bwMode="auto">
            <a:xfrm>
              <a:off x="1610" y="2232"/>
              <a:ext cx="408" cy="232"/>
            </a:xfrm>
            <a:custGeom>
              <a:avLst/>
              <a:gdLst>
                <a:gd name="T0" fmla="*/ 0 w 408"/>
                <a:gd name="T1" fmla="*/ 0 h 232"/>
                <a:gd name="T2" fmla="*/ 20 w 408"/>
                <a:gd name="T3" fmla="*/ 20 h 232"/>
                <a:gd name="T4" fmla="*/ 104 w 408"/>
                <a:gd name="T5" fmla="*/ 48 h 232"/>
                <a:gd name="T6" fmla="*/ 186 w 408"/>
                <a:gd name="T7" fmla="*/ 58 h 232"/>
                <a:gd name="T8" fmla="*/ 264 w 408"/>
                <a:gd name="T9" fmla="*/ 68 h 232"/>
                <a:gd name="T10" fmla="*/ 306 w 408"/>
                <a:gd name="T11" fmla="*/ 92 h 232"/>
                <a:gd name="T12" fmla="*/ 282 w 408"/>
                <a:gd name="T13" fmla="*/ 66 h 232"/>
                <a:gd name="T14" fmla="*/ 236 w 408"/>
                <a:gd name="T15" fmla="*/ 38 h 232"/>
                <a:gd name="T16" fmla="*/ 128 w 408"/>
                <a:gd name="T17" fmla="*/ 14 h 232"/>
                <a:gd name="T18" fmla="*/ 176 w 408"/>
                <a:gd name="T19" fmla="*/ 10 h 232"/>
                <a:gd name="T20" fmla="*/ 268 w 408"/>
                <a:gd name="T21" fmla="*/ 34 h 232"/>
                <a:gd name="T22" fmla="*/ 296 w 408"/>
                <a:gd name="T23" fmla="*/ 58 h 232"/>
                <a:gd name="T24" fmla="*/ 320 w 408"/>
                <a:gd name="T25" fmla="*/ 72 h 232"/>
                <a:gd name="T26" fmla="*/ 404 w 408"/>
                <a:gd name="T27" fmla="*/ 96 h 232"/>
                <a:gd name="T28" fmla="*/ 404 w 408"/>
                <a:gd name="T29" fmla="*/ 114 h 232"/>
                <a:gd name="T30" fmla="*/ 354 w 408"/>
                <a:gd name="T31" fmla="*/ 96 h 232"/>
                <a:gd name="T32" fmla="*/ 364 w 408"/>
                <a:gd name="T33" fmla="*/ 134 h 232"/>
                <a:gd name="T34" fmla="*/ 392 w 408"/>
                <a:gd name="T35" fmla="*/ 158 h 232"/>
                <a:gd name="T36" fmla="*/ 408 w 408"/>
                <a:gd name="T37" fmla="*/ 232 h 232"/>
                <a:gd name="T38" fmla="*/ 380 w 408"/>
                <a:gd name="T39" fmla="*/ 230 h 232"/>
                <a:gd name="T40" fmla="*/ 358 w 408"/>
                <a:gd name="T41" fmla="*/ 172 h 232"/>
                <a:gd name="T42" fmla="*/ 330 w 408"/>
                <a:gd name="T43" fmla="*/ 134 h 232"/>
                <a:gd name="T44" fmla="*/ 322 w 408"/>
                <a:gd name="T45" fmla="*/ 162 h 232"/>
                <a:gd name="T46" fmla="*/ 336 w 408"/>
                <a:gd name="T47" fmla="*/ 194 h 232"/>
                <a:gd name="T48" fmla="*/ 344 w 408"/>
                <a:gd name="T49" fmla="*/ 220 h 232"/>
                <a:gd name="T50" fmla="*/ 316 w 408"/>
                <a:gd name="T51" fmla="*/ 220 h 232"/>
                <a:gd name="T52" fmla="*/ 308 w 408"/>
                <a:gd name="T53" fmla="*/ 186 h 232"/>
                <a:gd name="T54" fmla="*/ 292 w 408"/>
                <a:gd name="T55" fmla="*/ 134 h 232"/>
                <a:gd name="T56" fmla="*/ 248 w 408"/>
                <a:gd name="T57" fmla="*/ 92 h 232"/>
                <a:gd name="T58" fmla="*/ 196 w 408"/>
                <a:gd name="T59" fmla="*/ 76 h 232"/>
                <a:gd name="T60" fmla="*/ 224 w 408"/>
                <a:gd name="T61" fmla="*/ 96 h 232"/>
                <a:gd name="T62" fmla="*/ 244 w 408"/>
                <a:gd name="T63" fmla="*/ 130 h 232"/>
                <a:gd name="T64" fmla="*/ 210 w 408"/>
                <a:gd name="T65" fmla="*/ 114 h 232"/>
                <a:gd name="T66" fmla="*/ 182 w 408"/>
                <a:gd name="T67" fmla="*/ 80 h 232"/>
                <a:gd name="T68" fmla="*/ 152 w 408"/>
                <a:gd name="T69" fmla="*/ 66 h 232"/>
                <a:gd name="T70" fmla="*/ 164 w 408"/>
                <a:gd name="T71" fmla="*/ 92 h 232"/>
                <a:gd name="T72" fmla="*/ 196 w 408"/>
                <a:gd name="T73" fmla="*/ 148 h 232"/>
                <a:gd name="T74" fmla="*/ 162 w 408"/>
                <a:gd name="T75" fmla="*/ 128 h 232"/>
                <a:gd name="T76" fmla="*/ 100 w 408"/>
                <a:gd name="T77" fmla="*/ 86 h 232"/>
                <a:gd name="T78" fmla="*/ 120 w 408"/>
                <a:gd name="T79" fmla="*/ 68 h 232"/>
                <a:gd name="T80" fmla="*/ 82 w 408"/>
                <a:gd name="T81" fmla="*/ 58 h 232"/>
                <a:gd name="T82" fmla="*/ 28 w 408"/>
                <a:gd name="T83" fmla="*/ 32 h 232"/>
                <a:gd name="T84" fmla="*/ 0 w 408"/>
                <a:gd name="T85" fmla="*/ 0 h 23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408" h="232">
                  <a:moveTo>
                    <a:pt x="0" y="0"/>
                  </a:moveTo>
                  <a:lnTo>
                    <a:pt x="20" y="20"/>
                  </a:lnTo>
                  <a:lnTo>
                    <a:pt x="104" y="48"/>
                  </a:lnTo>
                  <a:lnTo>
                    <a:pt x="186" y="58"/>
                  </a:lnTo>
                  <a:lnTo>
                    <a:pt x="264" y="68"/>
                  </a:lnTo>
                  <a:lnTo>
                    <a:pt x="306" y="92"/>
                  </a:lnTo>
                  <a:lnTo>
                    <a:pt x="282" y="66"/>
                  </a:lnTo>
                  <a:lnTo>
                    <a:pt x="236" y="38"/>
                  </a:lnTo>
                  <a:lnTo>
                    <a:pt x="128" y="14"/>
                  </a:lnTo>
                  <a:lnTo>
                    <a:pt x="176" y="10"/>
                  </a:lnTo>
                  <a:lnTo>
                    <a:pt x="268" y="34"/>
                  </a:lnTo>
                  <a:lnTo>
                    <a:pt x="296" y="58"/>
                  </a:lnTo>
                  <a:lnTo>
                    <a:pt x="320" y="72"/>
                  </a:lnTo>
                  <a:lnTo>
                    <a:pt x="404" y="96"/>
                  </a:lnTo>
                  <a:lnTo>
                    <a:pt x="404" y="114"/>
                  </a:lnTo>
                  <a:lnTo>
                    <a:pt x="354" y="96"/>
                  </a:lnTo>
                  <a:lnTo>
                    <a:pt x="364" y="134"/>
                  </a:lnTo>
                  <a:lnTo>
                    <a:pt x="392" y="158"/>
                  </a:lnTo>
                  <a:lnTo>
                    <a:pt x="408" y="232"/>
                  </a:lnTo>
                  <a:lnTo>
                    <a:pt x="380" y="230"/>
                  </a:lnTo>
                  <a:lnTo>
                    <a:pt x="358" y="172"/>
                  </a:lnTo>
                  <a:lnTo>
                    <a:pt x="330" y="134"/>
                  </a:lnTo>
                  <a:lnTo>
                    <a:pt x="322" y="162"/>
                  </a:lnTo>
                  <a:lnTo>
                    <a:pt x="336" y="194"/>
                  </a:lnTo>
                  <a:lnTo>
                    <a:pt x="344" y="220"/>
                  </a:lnTo>
                  <a:lnTo>
                    <a:pt x="316" y="220"/>
                  </a:lnTo>
                  <a:lnTo>
                    <a:pt x="308" y="186"/>
                  </a:lnTo>
                  <a:lnTo>
                    <a:pt x="292" y="134"/>
                  </a:lnTo>
                  <a:lnTo>
                    <a:pt x="248" y="92"/>
                  </a:lnTo>
                  <a:lnTo>
                    <a:pt x="196" y="76"/>
                  </a:lnTo>
                  <a:lnTo>
                    <a:pt x="224" y="96"/>
                  </a:lnTo>
                  <a:lnTo>
                    <a:pt x="244" y="130"/>
                  </a:lnTo>
                  <a:lnTo>
                    <a:pt x="210" y="114"/>
                  </a:lnTo>
                  <a:lnTo>
                    <a:pt x="182" y="80"/>
                  </a:lnTo>
                  <a:lnTo>
                    <a:pt x="152" y="66"/>
                  </a:lnTo>
                  <a:lnTo>
                    <a:pt x="164" y="92"/>
                  </a:lnTo>
                  <a:lnTo>
                    <a:pt x="196" y="148"/>
                  </a:lnTo>
                  <a:lnTo>
                    <a:pt x="162" y="128"/>
                  </a:lnTo>
                  <a:lnTo>
                    <a:pt x="100" y="86"/>
                  </a:lnTo>
                  <a:lnTo>
                    <a:pt x="120" y="68"/>
                  </a:lnTo>
                  <a:lnTo>
                    <a:pt x="82" y="58"/>
                  </a:lnTo>
                  <a:lnTo>
                    <a:pt x="28" y="32"/>
                  </a:lnTo>
                  <a:lnTo>
                    <a:pt x="0" y="0"/>
                  </a:lnTo>
                  <a:close/>
                </a:path>
              </a:pathLst>
            </a:custGeom>
            <a:solidFill>
              <a:srgbClr val="7C808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8656" name="Freeform 32"/>
            <p:cNvSpPr>
              <a:spLocks/>
            </p:cNvSpPr>
            <p:nvPr/>
          </p:nvSpPr>
          <p:spPr bwMode="auto">
            <a:xfrm>
              <a:off x="1614" y="2198"/>
              <a:ext cx="44" cy="28"/>
            </a:xfrm>
            <a:custGeom>
              <a:avLst/>
              <a:gdLst>
                <a:gd name="T0" fmla="*/ 0 w 44"/>
                <a:gd name="T1" fmla="*/ 0 h 28"/>
                <a:gd name="T2" fmla="*/ 34 w 44"/>
                <a:gd name="T3" fmla="*/ 6 h 28"/>
                <a:gd name="T4" fmla="*/ 44 w 44"/>
                <a:gd name="T5" fmla="*/ 28 h 28"/>
                <a:gd name="T6" fmla="*/ 16 w 44"/>
                <a:gd name="T7" fmla="*/ 20 h 28"/>
                <a:gd name="T8" fmla="*/ 0 w 44"/>
                <a:gd name="T9" fmla="*/ 0 h 2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4" h="28">
                  <a:moveTo>
                    <a:pt x="0" y="0"/>
                  </a:moveTo>
                  <a:lnTo>
                    <a:pt x="34" y="6"/>
                  </a:lnTo>
                  <a:lnTo>
                    <a:pt x="44" y="28"/>
                  </a:lnTo>
                  <a:lnTo>
                    <a:pt x="16" y="20"/>
                  </a:lnTo>
                  <a:lnTo>
                    <a:pt x="0" y="0"/>
                  </a:lnTo>
                  <a:close/>
                </a:path>
              </a:pathLst>
            </a:custGeom>
            <a:solidFill>
              <a:srgbClr val="7C808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8657" name="Freeform 33"/>
            <p:cNvSpPr>
              <a:spLocks/>
            </p:cNvSpPr>
            <p:nvPr/>
          </p:nvSpPr>
          <p:spPr bwMode="auto">
            <a:xfrm>
              <a:off x="1686" y="2218"/>
              <a:ext cx="72" cy="52"/>
            </a:xfrm>
            <a:custGeom>
              <a:avLst/>
              <a:gdLst>
                <a:gd name="T0" fmla="*/ 0 w 72"/>
                <a:gd name="T1" fmla="*/ 0 h 52"/>
                <a:gd name="T2" fmla="*/ 28 w 72"/>
                <a:gd name="T3" fmla="*/ 8 h 52"/>
                <a:gd name="T4" fmla="*/ 52 w 72"/>
                <a:gd name="T5" fmla="*/ 34 h 52"/>
                <a:gd name="T6" fmla="*/ 72 w 72"/>
                <a:gd name="T7" fmla="*/ 52 h 52"/>
                <a:gd name="T8" fmla="*/ 30 w 72"/>
                <a:gd name="T9" fmla="*/ 48 h 52"/>
                <a:gd name="T10" fmla="*/ 14 w 72"/>
                <a:gd name="T11" fmla="*/ 32 h 52"/>
                <a:gd name="T12" fmla="*/ 0 w 72"/>
                <a:gd name="T13" fmla="*/ 0 h 5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72" h="52">
                  <a:moveTo>
                    <a:pt x="0" y="0"/>
                  </a:moveTo>
                  <a:lnTo>
                    <a:pt x="28" y="8"/>
                  </a:lnTo>
                  <a:lnTo>
                    <a:pt x="52" y="34"/>
                  </a:lnTo>
                  <a:lnTo>
                    <a:pt x="72" y="52"/>
                  </a:lnTo>
                  <a:lnTo>
                    <a:pt x="30" y="48"/>
                  </a:lnTo>
                  <a:lnTo>
                    <a:pt x="14" y="32"/>
                  </a:lnTo>
                  <a:lnTo>
                    <a:pt x="0" y="0"/>
                  </a:lnTo>
                  <a:close/>
                </a:path>
              </a:pathLst>
            </a:custGeom>
            <a:solidFill>
              <a:srgbClr val="7C808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8658" name="Freeform 34"/>
            <p:cNvSpPr>
              <a:spLocks/>
            </p:cNvSpPr>
            <p:nvPr/>
          </p:nvSpPr>
          <p:spPr bwMode="auto">
            <a:xfrm>
              <a:off x="1466" y="2100"/>
              <a:ext cx="244" cy="104"/>
            </a:xfrm>
            <a:custGeom>
              <a:avLst/>
              <a:gdLst>
                <a:gd name="T0" fmla="*/ 34 w 244"/>
                <a:gd name="T1" fmla="*/ 18 h 104"/>
                <a:gd name="T2" fmla="*/ 148 w 244"/>
                <a:gd name="T3" fmla="*/ 26 h 104"/>
                <a:gd name="T4" fmla="*/ 206 w 244"/>
                <a:gd name="T5" fmla="*/ 26 h 104"/>
                <a:gd name="T6" fmla="*/ 226 w 244"/>
                <a:gd name="T7" fmla="*/ 50 h 104"/>
                <a:gd name="T8" fmla="*/ 196 w 244"/>
                <a:gd name="T9" fmla="*/ 42 h 104"/>
                <a:gd name="T10" fmla="*/ 128 w 244"/>
                <a:gd name="T11" fmla="*/ 22 h 104"/>
                <a:gd name="T12" fmla="*/ 148 w 244"/>
                <a:gd name="T13" fmla="*/ 36 h 104"/>
                <a:gd name="T14" fmla="*/ 176 w 244"/>
                <a:gd name="T15" fmla="*/ 56 h 104"/>
                <a:gd name="T16" fmla="*/ 158 w 244"/>
                <a:gd name="T17" fmla="*/ 64 h 104"/>
                <a:gd name="T18" fmla="*/ 128 w 244"/>
                <a:gd name="T19" fmla="*/ 36 h 104"/>
                <a:gd name="T20" fmla="*/ 92 w 244"/>
                <a:gd name="T21" fmla="*/ 36 h 104"/>
                <a:gd name="T22" fmla="*/ 110 w 244"/>
                <a:gd name="T23" fmla="*/ 50 h 104"/>
                <a:gd name="T24" fmla="*/ 162 w 244"/>
                <a:gd name="T25" fmla="*/ 74 h 104"/>
                <a:gd name="T26" fmla="*/ 206 w 244"/>
                <a:gd name="T27" fmla="*/ 84 h 104"/>
                <a:gd name="T28" fmla="*/ 244 w 244"/>
                <a:gd name="T29" fmla="*/ 104 h 104"/>
                <a:gd name="T30" fmla="*/ 188 w 244"/>
                <a:gd name="T31" fmla="*/ 94 h 104"/>
                <a:gd name="T32" fmla="*/ 128 w 244"/>
                <a:gd name="T33" fmla="*/ 80 h 104"/>
                <a:gd name="T34" fmla="*/ 92 w 244"/>
                <a:gd name="T35" fmla="*/ 50 h 104"/>
                <a:gd name="T36" fmla="*/ 62 w 244"/>
                <a:gd name="T37" fmla="*/ 26 h 104"/>
                <a:gd name="T38" fmla="*/ 8 w 244"/>
                <a:gd name="T39" fmla="*/ 18 h 104"/>
                <a:gd name="T40" fmla="*/ 0 w 244"/>
                <a:gd name="T41" fmla="*/ 0 h 104"/>
                <a:gd name="T42" fmla="*/ 24 w 244"/>
                <a:gd name="T43" fmla="*/ 0 h 104"/>
                <a:gd name="T44" fmla="*/ 34 w 244"/>
                <a:gd name="T45" fmla="*/ 18 h 10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44" h="104">
                  <a:moveTo>
                    <a:pt x="34" y="18"/>
                  </a:moveTo>
                  <a:lnTo>
                    <a:pt x="148" y="26"/>
                  </a:lnTo>
                  <a:lnTo>
                    <a:pt x="206" y="26"/>
                  </a:lnTo>
                  <a:lnTo>
                    <a:pt x="226" y="50"/>
                  </a:lnTo>
                  <a:lnTo>
                    <a:pt x="196" y="42"/>
                  </a:lnTo>
                  <a:lnTo>
                    <a:pt x="128" y="22"/>
                  </a:lnTo>
                  <a:lnTo>
                    <a:pt x="148" y="36"/>
                  </a:lnTo>
                  <a:lnTo>
                    <a:pt x="176" y="56"/>
                  </a:lnTo>
                  <a:lnTo>
                    <a:pt x="158" y="64"/>
                  </a:lnTo>
                  <a:lnTo>
                    <a:pt x="128" y="36"/>
                  </a:lnTo>
                  <a:lnTo>
                    <a:pt x="92" y="36"/>
                  </a:lnTo>
                  <a:lnTo>
                    <a:pt x="110" y="50"/>
                  </a:lnTo>
                  <a:lnTo>
                    <a:pt x="162" y="74"/>
                  </a:lnTo>
                  <a:lnTo>
                    <a:pt x="206" y="84"/>
                  </a:lnTo>
                  <a:lnTo>
                    <a:pt x="244" y="104"/>
                  </a:lnTo>
                  <a:lnTo>
                    <a:pt x="188" y="94"/>
                  </a:lnTo>
                  <a:lnTo>
                    <a:pt x="128" y="80"/>
                  </a:lnTo>
                  <a:lnTo>
                    <a:pt x="92" y="50"/>
                  </a:lnTo>
                  <a:lnTo>
                    <a:pt x="62" y="26"/>
                  </a:lnTo>
                  <a:lnTo>
                    <a:pt x="8" y="18"/>
                  </a:lnTo>
                  <a:lnTo>
                    <a:pt x="0" y="0"/>
                  </a:lnTo>
                  <a:lnTo>
                    <a:pt x="24" y="0"/>
                  </a:lnTo>
                  <a:lnTo>
                    <a:pt x="34" y="18"/>
                  </a:lnTo>
                  <a:close/>
                </a:path>
              </a:pathLst>
            </a:custGeom>
            <a:solidFill>
              <a:srgbClr val="7C808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8659" name="Freeform 35"/>
            <p:cNvSpPr>
              <a:spLocks/>
            </p:cNvSpPr>
            <p:nvPr/>
          </p:nvSpPr>
          <p:spPr bwMode="auto">
            <a:xfrm>
              <a:off x="1744" y="2164"/>
              <a:ext cx="274" cy="120"/>
            </a:xfrm>
            <a:custGeom>
              <a:avLst/>
              <a:gdLst>
                <a:gd name="T0" fmla="*/ 0 w 274"/>
                <a:gd name="T1" fmla="*/ 0 h 120"/>
                <a:gd name="T2" fmla="*/ 52 w 274"/>
                <a:gd name="T3" fmla="*/ 0 h 120"/>
                <a:gd name="T4" fmla="*/ 114 w 274"/>
                <a:gd name="T5" fmla="*/ 10 h 120"/>
                <a:gd name="T6" fmla="*/ 168 w 274"/>
                <a:gd name="T7" fmla="*/ 40 h 120"/>
                <a:gd name="T8" fmla="*/ 274 w 274"/>
                <a:gd name="T9" fmla="*/ 78 h 120"/>
                <a:gd name="T10" fmla="*/ 274 w 274"/>
                <a:gd name="T11" fmla="*/ 114 h 120"/>
                <a:gd name="T12" fmla="*/ 244 w 274"/>
                <a:gd name="T13" fmla="*/ 106 h 120"/>
                <a:gd name="T14" fmla="*/ 210 w 274"/>
                <a:gd name="T15" fmla="*/ 88 h 120"/>
                <a:gd name="T16" fmla="*/ 250 w 274"/>
                <a:gd name="T17" fmla="*/ 120 h 120"/>
                <a:gd name="T18" fmla="*/ 178 w 274"/>
                <a:gd name="T19" fmla="*/ 114 h 120"/>
                <a:gd name="T20" fmla="*/ 138 w 274"/>
                <a:gd name="T21" fmla="*/ 82 h 120"/>
                <a:gd name="T22" fmla="*/ 186 w 274"/>
                <a:gd name="T23" fmla="*/ 82 h 120"/>
                <a:gd name="T24" fmla="*/ 152 w 274"/>
                <a:gd name="T25" fmla="*/ 54 h 120"/>
                <a:gd name="T26" fmla="*/ 82 w 274"/>
                <a:gd name="T27" fmla="*/ 20 h 120"/>
                <a:gd name="T28" fmla="*/ 28 w 274"/>
                <a:gd name="T29" fmla="*/ 20 h 120"/>
                <a:gd name="T30" fmla="*/ 28 w 274"/>
                <a:gd name="T31" fmla="*/ 20 h 120"/>
                <a:gd name="T32" fmla="*/ 14 w 274"/>
                <a:gd name="T33" fmla="*/ 10 h 120"/>
                <a:gd name="T34" fmla="*/ 6 w 274"/>
                <a:gd name="T35" fmla="*/ 2 h 120"/>
                <a:gd name="T36" fmla="*/ 0 w 274"/>
                <a:gd name="T37" fmla="*/ 0 h 120"/>
                <a:gd name="T38" fmla="*/ 0 w 274"/>
                <a:gd name="T39" fmla="*/ 0 h 12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274" h="120">
                  <a:moveTo>
                    <a:pt x="0" y="0"/>
                  </a:moveTo>
                  <a:lnTo>
                    <a:pt x="52" y="0"/>
                  </a:lnTo>
                  <a:lnTo>
                    <a:pt x="114" y="10"/>
                  </a:lnTo>
                  <a:lnTo>
                    <a:pt x="168" y="40"/>
                  </a:lnTo>
                  <a:lnTo>
                    <a:pt x="274" y="78"/>
                  </a:lnTo>
                  <a:lnTo>
                    <a:pt x="274" y="114"/>
                  </a:lnTo>
                  <a:lnTo>
                    <a:pt x="244" y="106"/>
                  </a:lnTo>
                  <a:lnTo>
                    <a:pt x="210" y="88"/>
                  </a:lnTo>
                  <a:lnTo>
                    <a:pt x="250" y="120"/>
                  </a:lnTo>
                  <a:lnTo>
                    <a:pt x="178" y="114"/>
                  </a:lnTo>
                  <a:lnTo>
                    <a:pt x="138" y="82"/>
                  </a:lnTo>
                  <a:lnTo>
                    <a:pt x="186" y="82"/>
                  </a:lnTo>
                  <a:lnTo>
                    <a:pt x="152" y="54"/>
                  </a:lnTo>
                  <a:lnTo>
                    <a:pt x="82" y="20"/>
                  </a:lnTo>
                  <a:lnTo>
                    <a:pt x="28" y="20"/>
                  </a:lnTo>
                  <a:lnTo>
                    <a:pt x="14" y="10"/>
                  </a:lnTo>
                  <a:lnTo>
                    <a:pt x="6" y="2"/>
                  </a:lnTo>
                  <a:lnTo>
                    <a:pt x="0" y="0"/>
                  </a:lnTo>
                  <a:close/>
                </a:path>
              </a:pathLst>
            </a:custGeom>
            <a:solidFill>
              <a:srgbClr val="7C808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8660" name="Freeform 36"/>
            <p:cNvSpPr>
              <a:spLocks/>
            </p:cNvSpPr>
            <p:nvPr/>
          </p:nvSpPr>
          <p:spPr bwMode="auto">
            <a:xfrm>
              <a:off x="1652" y="2178"/>
              <a:ext cx="140" cy="48"/>
            </a:xfrm>
            <a:custGeom>
              <a:avLst/>
              <a:gdLst>
                <a:gd name="T0" fmla="*/ 30 w 140"/>
                <a:gd name="T1" fmla="*/ 2 h 48"/>
                <a:gd name="T2" fmla="*/ 78 w 140"/>
                <a:gd name="T3" fmla="*/ 12 h 48"/>
                <a:gd name="T4" fmla="*/ 140 w 140"/>
                <a:gd name="T5" fmla="*/ 48 h 48"/>
                <a:gd name="T6" fmla="*/ 96 w 140"/>
                <a:gd name="T7" fmla="*/ 36 h 48"/>
                <a:gd name="T8" fmla="*/ 50 w 140"/>
                <a:gd name="T9" fmla="*/ 26 h 48"/>
                <a:gd name="T10" fmla="*/ 0 w 140"/>
                <a:gd name="T11" fmla="*/ 10 h 48"/>
                <a:gd name="T12" fmla="*/ 0 w 140"/>
                <a:gd name="T13" fmla="*/ 10 h 48"/>
                <a:gd name="T14" fmla="*/ 14 w 140"/>
                <a:gd name="T15" fmla="*/ 4 h 48"/>
                <a:gd name="T16" fmla="*/ 24 w 140"/>
                <a:gd name="T17" fmla="*/ 0 h 48"/>
                <a:gd name="T18" fmla="*/ 28 w 140"/>
                <a:gd name="T19" fmla="*/ 0 h 48"/>
                <a:gd name="T20" fmla="*/ 30 w 140"/>
                <a:gd name="T21" fmla="*/ 2 h 48"/>
                <a:gd name="T22" fmla="*/ 30 w 140"/>
                <a:gd name="T23" fmla="*/ 2 h 4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40" h="48">
                  <a:moveTo>
                    <a:pt x="30" y="2"/>
                  </a:moveTo>
                  <a:lnTo>
                    <a:pt x="78" y="12"/>
                  </a:lnTo>
                  <a:lnTo>
                    <a:pt x="140" y="48"/>
                  </a:lnTo>
                  <a:lnTo>
                    <a:pt x="96" y="36"/>
                  </a:lnTo>
                  <a:lnTo>
                    <a:pt x="50" y="26"/>
                  </a:lnTo>
                  <a:lnTo>
                    <a:pt x="0" y="10"/>
                  </a:lnTo>
                  <a:lnTo>
                    <a:pt x="14" y="4"/>
                  </a:lnTo>
                  <a:lnTo>
                    <a:pt x="24" y="0"/>
                  </a:lnTo>
                  <a:lnTo>
                    <a:pt x="28" y="0"/>
                  </a:lnTo>
                  <a:lnTo>
                    <a:pt x="30" y="2"/>
                  </a:lnTo>
                  <a:close/>
                </a:path>
              </a:pathLst>
            </a:custGeom>
            <a:solidFill>
              <a:srgbClr val="DBDA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8661" name="Freeform 37"/>
            <p:cNvSpPr>
              <a:spLocks/>
            </p:cNvSpPr>
            <p:nvPr/>
          </p:nvSpPr>
          <p:spPr bwMode="auto">
            <a:xfrm>
              <a:off x="1724" y="2228"/>
              <a:ext cx="30" cy="18"/>
            </a:xfrm>
            <a:custGeom>
              <a:avLst/>
              <a:gdLst>
                <a:gd name="T0" fmla="*/ 0 w 30"/>
                <a:gd name="T1" fmla="*/ 0 h 18"/>
                <a:gd name="T2" fmla="*/ 30 w 30"/>
                <a:gd name="T3" fmla="*/ 8 h 18"/>
                <a:gd name="T4" fmla="*/ 14 w 30"/>
                <a:gd name="T5" fmla="*/ 18 h 18"/>
                <a:gd name="T6" fmla="*/ 0 w 30"/>
                <a:gd name="T7" fmla="*/ 0 h 1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0" h="18">
                  <a:moveTo>
                    <a:pt x="0" y="0"/>
                  </a:moveTo>
                  <a:lnTo>
                    <a:pt x="30" y="8"/>
                  </a:lnTo>
                  <a:lnTo>
                    <a:pt x="14" y="18"/>
                  </a:lnTo>
                  <a:lnTo>
                    <a:pt x="0" y="0"/>
                  </a:lnTo>
                  <a:close/>
                </a:path>
              </a:pathLst>
            </a:custGeom>
            <a:solidFill>
              <a:srgbClr val="DBDA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8662" name="Freeform 38"/>
            <p:cNvSpPr>
              <a:spLocks/>
            </p:cNvSpPr>
            <p:nvPr/>
          </p:nvSpPr>
          <p:spPr bwMode="auto">
            <a:xfrm>
              <a:off x="1608" y="2458"/>
              <a:ext cx="34" cy="30"/>
            </a:xfrm>
            <a:custGeom>
              <a:avLst/>
              <a:gdLst>
                <a:gd name="T0" fmla="*/ 14 w 34"/>
                <a:gd name="T1" fmla="*/ 18 h 30"/>
                <a:gd name="T2" fmla="*/ 26 w 34"/>
                <a:gd name="T3" fmla="*/ 30 h 30"/>
                <a:gd name="T4" fmla="*/ 34 w 34"/>
                <a:gd name="T5" fmla="*/ 16 h 30"/>
                <a:gd name="T6" fmla="*/ 0 w 34"/>
                <a:gd name="T7" fmla="*/ 0 h 30"/>
                <a:gd name="T8" fmla="*/ 0 w 34"/>
                <a:gd name="T9" fmla="*/ 0 h 30"/>
                <a:gd name="T10" fmla="*/ 6 w 34"/>
                <a:gd name="T11" fmla="*/ 10 h 30"/>
                <a:gd name="T12" fmla="*/ 10 w 34"/>
                <a:gd name="T13" fmla="*/ 16 h 30"/>
                <a:gd name="T14" fmla="*/ 14 w 34"/>
                <a:gd name="T15" fmla="*/ 18 h 30"/>
                <a:gd name="T16" fmla="*/ 14 w 34"/>
                <a:gd name="T17" fmla="*/ 18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34" h="30">
                  <a:moveTo>
                    <a:pt x="14" y="18"/>
                  </a:moveTo>
                  <a:lnTo>
                    <a:pt x="26" y="30"/>
                  </a:lnTo>
                  <a:lnTo>
                    <a:pt x="34" y="16"/>
                  </a:lnTo>
                  <a:lnTo>
                    <a:pt x="0" y="0"/>
                  </a:lnTo>
                  <a:lnTo>
                    <a:pt x="6" y="10"/>
                  </a:lnTo>
                  <a:lnTo>
                    <a:pt x="10" y="16"/>
                  </a:lnTo>
                  <a:lnTo>
                    <a:pt x="14" y="18"/>
                  </a:lnTo>
                  <a:close/>
                </a:path>
              </a:pathLst>
            </a:custGeom>
            <a:solidFill>
              <a:srgbClr val="DBDA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8663" name="Freeform 39"/>
            <p:cNvSpPr>
              <a:spLocks/>
            </p:cNvSpPr>
            <p:nvPr/>
          </p:nvSpPr>
          <p:spPr bwMode="auto">
            <a:xfrm>
              <a:off x="1286" y="2002"/>
              <a:ext cx="180" cy="172"/>
            </a:xfrm>
            <a:custGeom>
              <a:avLst/>
              <a:gdLst>
                <a:gd name="T0" fmla="*/ 80 w 180"/>
                <a:gd name="T1" fmla="*/ 10 h 172"/>
                <a:gd name="T2" fmla="*/ 0 w 180"/>
                <a:gd name="T3" fmla="*/ 98 h 172"/>
                <a:gd name="T4" fmla="*/ 40 w 180"/>
                <a:gd name="T5" fmla="*/ 106 h 172"/>
                <a:gd name="T6" fmla="*/ 68 w 180"/>
                <a:gd name="T7" fmla="*/ 112 h 172"/>
                <a:gd name="T8" fmla="*/ 142 w 180"/>
                <a:gd name="T9" fmla="*/ 144 h 172"/>
                <a:gd name="T10" fmla="*/ 180 w 180"/>
                <a:gd name="T11" fmla="*/ 172 h 172"/>
                <a:gd name="T12" fmla="*/ 122 w 180"/>
                <a:gd name="T13" fmla="*/ 124 h 172"/>
                <a:gd name="T14" fmla="*/ 98 w 180"/>
                <a:gd name="T15" fmla="*/ 102 h 172"/>
                <a:gd name="T16" fmla="*/ 116 w 180"/>
                <a:gd name="T17" fmla="*/ 98 h 172"/>
                <a:gd name="T18" fmla="*/ 78 w 180"/>
                <a:gd name="T19" fmla="*/ 92 h 172"/>
                <a:gd name="T20" fmla="*/ 54 w 180"/>
                <a:gd name="T21" fmla="*/ 68 h 172"/>
                <a:gd name="T22" fmla="*/ 64 w 180"/>
                <a:gd name="T23" fmla="*/ 48 h 172"/>
                <a:gd name="T24" fmla="*/ 102 w 180"/>
                <a:gd name="T25" fmla="*/ 0 h 172"/>
                <a:gd name="T26" fmla="*/ 80 w 180"/>
                <a:gd name="T27" fmla="*/ 10 h 17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80" h="172">
                  <a:moveTo>
                    <a:pt x="80" y="10"/>
                  </a:moveTo>
                  <a:lnTo>
                    <a:pt x="0" y="98"/>
                  </a:lnTo>
                  <a:lnTo>
                    <a:pt x="40" y="106"/>
                  </a:lnTo>
                  <a:lnTo>
                    <a:pt x="68" y="112"/>
                  </a:lnTo>
                  <a:lnTo>
                    <a:pt x="142" y="144"/>
                  </a:lnTo>
                  <a:lnTo>
                    <a:pt x="180" y="172"/>
                  </a:lnTo>
                  <a:lnTo>
                    <a:pt x="122" y="124"/>
                  </a:lnTo>
                  <a:lnTo>
                    <a:pt x="98" y="102"/>
                  </a:lnTo>
                  <a:lnTo>
                    <a:pt x="116" y="98"/>
                  </a:lnTo>
                  <a:lnTo>
                    <a:pt x="78" y="92"/>
                  </a:lnTo>
                  <a:lnTo>
                    <a:pt x="54" y="68"/>
                  </a:lnTo>
                  <a:lnTo>
                    <a:pt x="64" y="48"/>
                  </a:lnTo>
                  <a:lnTo>
                    <a:pt x="102" y="0"/>
                  </a:lnTo>
                  <a:lnTo>
                    <a:pt x="80" y="10"/>
                  </a:lnTo>
                  <a:close/>
                </a:path>
              </a:pathLst>
            </a:custGeom>
            <a:solidFill>
              <a:srgbClr val="FFFAE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8664" name="Freeform 40"/>
            <p:cNvSpPr>
              <a:spLocks/>
            </p:cNvSpPr>
            <p:nvPr/>
          </p:nvSpPr>
          <p:spPr bwMode="auto">
            <a:xfrm>
              <a:off x="1596" y="1890"/>
              <a:ext cx="18" cy="36"/>
            </a:xfrm>
            <a:custGeom>
              <a:avLst/>
              <a:gdLst>
                <a:gd name="T0" fmla="*/ 4 w 18"/>
                <a:gd name="T1" fmla="*/ 10 h 36"/>
                <a:gd name="T2" fmla="*/ 0 w 18"/>
                <a:gd name="T3" fmla="*/ 36 h 36"/>
                <a:gd name="T4" fmla="*/ 18 w 18"/>
                <a:gd name="T5" fmla="*/ 0 h 36"/>
                <a:gd name="T6" fmla="*/ 4 w 18"/>
                <a:gd name="T7" fmla="*/ 10 h 3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8" h="36">
                  <a:moveTo>
                    <a:pt x="4" y="10"/>
                  </a:moveTo>
                  <a:lnTo>
                    <a:pt x="0" y="36"/>
                  </a:lnTo>
                  <a:lnTo>
                    <a:pt x="18" y="0"/>
                  </a:lnTo>
                  <a:lnTo>
                    <a:pt x="4" y="10"/>
                  </a:lnTo>
                  <a:close/>
                </a:path>
              </a:pathLst>
            </a:custGeom>
            <a:solidFill>
              <a:srgbClr val="FFFAE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8665" name="Freeform 41"/>
            <p:cNvSpPr>
              <a:spLocks/>
            </p:cNvSpPr>
            <p:nvPr/>
          </p:nvSpPr>
          <p:spPr bwMode="auto">
            <a:xfrm>
              <a:off x="1428" y="2184"/>
              <a:ext cx="134" cy="162"/>
            </a:xfrm>
            <a:custGeom>
              <a:avLst/>
              <a:gdLst>
                <a:gd name="T0" fmla="*/ 0 w 134"/>
                <a:gd name="T1" fmla="*/ 0 h 162"/>
                <a:gd name="T2" fmla="*/ 32 w 134"/>
                <a:gd name="T3" fmla="*/ 20 h 162"/>
                <a:gd name="T4" fmla="*/ 82 w 134"/>
                <a:gd name="T5" fmla="*/ 68 h 162"/>
                <a:gd name="T6" fmla="*/ 120 w 134"/>
                <a:gd name="T7" fmla="*/ 134 h 162"/>
                <a:gd name="T8" fmla="*/ 134 w 134"/>
                <a:gd name="T9" fmla="*/ 162 h 162"/>
                <a:gd name="T10" fmla="*/ 94 w 134"/>
                <a:gd name="T11" fmla="*/ 106 h 162"/>
                <a:gd name="T12" fmla="*/ 56 w 134"/>
                <a:gd name="T13" fmla="*/ 76 h 162"/>
                <a:gd name="T14" fmla="*/ 32 w 134"/>
                <a:gd name="T15" fmla="*/ 42 h 162"/>
                <a:gd name="T16" fmla="*/ 0 w 134"/>
                <a:gd name="T17" fmla="*/ 0 h 16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34" h="162">
                  <a:moveTo>
                    <a:pt x="0" y="0"/>
                  </a:moveTo>
                  <a:lnTo>
                    <a:pt x="32" y="20"/>
                  </a:lnTo>
                  <a:lnTo>
                    <a:pt x="82" y="68"/>
                  </a:lnTo>
                  <a:lnTo>
                    <a:pt x="120" y="134"/>
                  </a:lnTo>
                  <a:lnTo>
                    <a:pt x="134" y="162"/>
                  </a:lnTo>
                  <a:lnTo>
                    <a:pt x="94" y="106"/>
                  </a:lnTo>
                  <a:lnTo>
                    <a:pt x="56" y="76"/>
                  </a:lnTo>
                  <a:lnTo>
                    <a:pt x="32" y="42"/>
                  </a:lnTo>
                  <a:lnTo>
                    <a:pt x="0" y="0"/>
                  </a:lnTo>
                  <a:close/>
                </a:path>
              </a:pathLst>
            </a:custGeom>
            <a:solidFill>
              <a:srgbClr val="FFFAE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8666" name="Freeform 42"/>
            <p:cNvSpPr>
              <a:spLocks/>
            </p:cNvSpPr>
            <p:nvPr/>
          </p:nvSpPr>
          <p:spPr bwMode="auto">
            <a:xfrm>
              <a:off x="1504" y="2236"/>
              <a:ext cx="110" cy="102"/>
            </a:xfrm>
            <a:custGeom>
              <a:avLst/>
              <a:gdLst>
                <a:gd name="T0" fmla="*/ 58 w 110"/>
                <a:gd name="T1" fmla="*/ 34 h 102"/>
                <a:gd name="T2" fmla="*/ 86 w 110"/>
                <a:gd name="T3" fmla="*/ 54 h 102"/>
                <a:gd name="T4" fmla="*/ 110 w 110"/>
                <a:gd name="T5" fmla="*/ 102 h 102"/>
                <a:gd name="T6" fmla="*/ 76 w 110"/>
                <a:gd name="T7" fmla="*/ 68 h 102"/>
                <a:gd name="T8" fmla="*/ 0 w 110"/>
                <a:gd name="T9" fmla="*/ 0 h 102"/>
                <a:gd name="T10" fmla="*/ 58 w 110"/>
                <a:gd name="T11" fmla="*/ 34 h 10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10" h="102">
                  <a:moveTo>
                    <a:pt x="58" y="34"/>
                  </a:moveTo>
                  <a:lnTo>
                    <a:pt x="86" y="54"/>
                  </a:lnTo>
                  <a:lnTo>
                    <a:pt x="110" y="102"/>
                  </a:lnTo>
                  <a:lnTo>
                    <a:pt x="76" y="68"/>
                  </a:lnTo>
                  <a:lnTo>
                    <a:pt x="0" y="0"/>
                  </a:lnTo>
                  <a:lnTo>
                    <a:pt x="58" y="34"/>
                  </a:lnTo>
                  <a:close/>
                </a:path>
              </a:pathLst>
            </a:custGeom>
            <a:solidFill>
              <a:srgbClr val="FFFAE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8667" name="Freeform 43"/>
            <p:cNvSpPr>
              <a:spLocks/>
            </p:cNvSpPr>
            <p:nvPr/>
          </p:nvSpPr>
          <p:spPr bwMode="auto">
            <a:xfrm>
              <a:off x="1634" y="2476"/>
              <a:ext cx="82" cy="44"/>
            </a:xfrm>
            <a:custGeom>
              <a:avLst/>
              <a:gdLst>
                <a:gd name="T0" fmla="*/ 0 w 82"/>
                <a:gd name="T1" fmla="*/ 0 h 44"/>
                <a:gd name="T2" fmla="*/ 26 w 82"/>
                <a:gd name="T3" fmla="*/ 18 h 44"/>
                <a:gd name="T4" fmla="*/ 54 w 82"/>
                <a:gd name="T5" fmla="*/ 34 h 44"/>
                <a:gd name="T6" fmla="*/ 82 w 82"/>
                <a:gd name="T7" fmla="*/ 44 h 44"/>
                <a:gd name="T8" fmla="*/ 30 w 82"/>
                <a:gd name="T9" fmla="*/ 44 h 44"/>
                <a:gd name="T10" fmla="*/ 4 w 82"/>
                <a:gd name="T11" fmla="*/ 18 h 44"/>
                <a:gd name="T12" fmla="*/ 4 w 82"/>
                <a:gd name="T13" fmla="*/ 18 h 44"/>
                <a:gd name="T14" fmla="*/ 2 w 82"/>
                <a:gd name="T15" fmla="*/ 10 h 44"/>
                <a:gd name="T16" fmla="*/ 0 w 82"/>
                <a:gd name="T17" fmla="*/ 4 h 44"/>
                <a:gd name="T18" fmla="*/ 0 w 82"/>
                <a:gd name="T19" fmla="*/ 0 h 44"/>
                <a:gd name="T20" fmla="*/ 0 w 82"/>
                <a:gd name="T21" fmla="*/ 0 h 4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2" h="44">
                  <a:moveTo>
                    <a:pt x="0" y="0"/>
                  </a:moveTo>
                  <a:lnTo>
                    <a:pt x="26" y="18"/>
                  </a:lnTo>
                  <a:lnTo>
                    <a:pt x="54" y="34"/>
                  </a:lnTo>
                  <a:lnTo>
                    <a:pt x="82" y="44"/>
                  </a:lnTo>
                  <a:lnTo>
                    <a:pt x="30" y="44"/>
                  </a:lnTo>
                  <a:lnTo>
                    <a:pt x="4" y="18"/>
                  </a:lnTo>
                  <a:lnTo>
                    <a:pt x="2" y="10"/>
                  </a:lnTo>
                  <a:lnTo>
                    <a:pt x="0" y="4"/>
                  </a:lnTo>
                  <a:lnTo>
                    <a:pt x="0" y="0"/>
                  </a:lnTo>
                  <a:close/>
                </a:path>
              </a:pathLst>
            </a:custGeom>
            <a:solidFill>
              <a:srgbClr val="7C808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8668" name="Freeform 44"/>
            <p:cNvSpPr>
              <a:spLocks/>
            </p:cNvSpPr>
            <p:nvPr/>
          </p:nvSpPr>
          <p:spPr bwMode="auto">
            <a:xfrm>
              <a:off x="1950" y="2016"/>
              <a:ext cx="68" cy="50"/>
            </a:xfrm>
            <a:custGeom>
              <a:avLst/>
              <a:gdLst>
                <a:gd name="T0" fmla="*/ 0 w 68"/>
                <a:gd name="T1" fmla="*/ 0 h 50"/>
                <a:gd name="T2" fmla="*/ 64 w 68"/>
                <a:gd name="T3" fmla="*/ 26 h 50"/>
                <a:gd name="T4" fmla="*/ 68 w 68"/>
                <a:gd name="T5" fmla="*/ 50 h 50"/>
                <a:gd name="T6" fmla="*/ 38 w 68"/>
                <a:gd name="T7" fmla="*/ 30 h 50"/>
                <a:gd name="T8" fmla="*/ 0 w 68"/>
                <a:gd name="T9" fmla="*/ 0 h 5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8" h="50">
                  <a:moveTo>
                    <a:pt x="0" y="0"/>
                  </a:moveTo>
                  <a:lnTo>
                    <a:pt x="64" y="26"/>
                  </a:lnTo>
                  <a:lnTo>
                    <a:pt x="68" y="50"/>
                  </a:lnTo>
                  <a:lnTo>
                    <a:pt x="38" y="30"/>
                  </a:lnTo>
                  <a:lnTo>
                    <a:pt x="0" y="0"/>
                  </a:lnTo>
                  <a:close/>
                </a:path>
              </a:pathLst>
            </a:custGeom>
            <a:solidFill>
              <a:srgbClr val="818C9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8669" name="Freeform 45"/>
            <p:cNvSpPr>
              <a:spLocks/>
            </p:cNvSpPr>
            <p:nvPr/>
          </p:nvSpPr>
          <p:spPr bwMode="auto">
            <a:xfrm>
              <a:off x="1834" y="2002"/>
              <a:ext cx="184" cy="150"/>
            </a:xfrm>
            <a:custGeom>
              <a:avLst/>
              <a:gdLst>
                <a:gd name="T0" fmla="*/ 68 w 184"/>
                <a:gd name="T1" fmla="*/ 14 h 150"/>
                <a:gd name="T2" fmla="*/ 106 w 184"/>
                <a:gd name="T3" fmla="*/ 48 h 150"/>
                <a:gd name="T4" fmla="*/ 184 w 184"/>
                <a:gd name="T5" fmla="*/ 78 h 150"/>
                <a:gd name="T6" fmla="*/ 180 w 184"/>
                <a:gd name="T7" fmla="*/ 110 h 150"/>
                <a:gd name="T8" fmla="*/ 136 w 184"/>
                <a:gd name="T9" fmla="*/ 88 h 150"/>
                <a:gd name="T10" fmla="*/ 84 w 184"/>
                <a:gd name="T11" fmla="*/ 62 h 150"/>
                <a:gd name="T12" fmla="*/ 106 w 184"/>
                <a:gd name="T13" fmla="*/ 96 h 150"/>
                <a:gd name="T14" fmla="*/ 174 w 184"/>
                <a:gd name="T15" fmla="*/ 126 h 150"/>
                <a:gd name="T16" fmla="*/ 184 w 184"/>
                <a:gd name="T17" fmla="*/ 150 h 150"/>
                <a:gd name="T18" fmla="*/ 146 w 184"/>
                <a:gd name="T19" fmla="*/ 134 h 150"/>
                <a:gd name="T20" fmla="*/ 92 w 184"/>
                <a:gd name="T21" fmla="*/ 124 h 150"/>
                <a:gd name="T22" fmla="*/ 36 w 184"/>
                <a:gd name="T23" fmla="*/ 98 h 150"/>
                <a:gd name="T24" fmla="*/ 20 w 184"/>
                <a:gd name="T25" fmla="*/ 72 h 150"/>
                <a:gd name="T26" fmla="*/ 54 w 184"/>
                <a:gd name="T27" fmla="*/ 92 h 150"/>
                <a:gd name="T28" fmla="*/ 82 w 184"/>
                <a:gd name="T29" fmla="*/ 102 h 150"/>
                <a:gd name="T30" fmla="*/ 64 w 184"/>
                <a:gd name="T31" fmla="*/ 68 h 150"/>
                <a:gd name="T32" fmla="*/ 30 w 184"/>
                <a:gd name="T33" fmla="*/ 52 h 150"/>
                <a:gd name="T34" fmla="*/ 10 w 184"/>
                <a:gd name="T35" fmla="*/ 30 h 150"/>
                <a:gd name="T36" fmla="*/ 0 w 184"/>
                <a:gd name="T37" fmla="*/ 2 h 150"/>
                <a:gd name="T38" fmla="*/ 34 w 184"/>
                <a:gd name="T39" fmla="*/ 34 h 150"/>
                <a:gd name="T40" fmla="*/ 62 w 184"/>
                <a:gd name="T41" fmla="*/ 40 h 150"/>
                <a:gd name="T42" fmla="*/ 36 w 184"/>
                <a:gd name="T43" fmla="*/ 0 h 150"/>
                <a:gd name="T44" fmla="*/ 82 w 184"/>
                <a:gd name="T45" fmla="*/ 30 h 150"/>
                <a:gd name="T46" fmla="*/ 68 w 184"/>
                <a:gd name="T47" fmla="*/ 14 h 15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84" h="150">
                  <a:moveTo>
                    <a:pt x="68" y="14"/>
                  </a:moveTo>
                  <a:lnTo>
                    <a:pt x="106" y="48"/>
                  </a:lnTo>
                  <a:lnTo>
                    <a:pt x="184" y="78"/>
                  </a:lnTo>
                  <a:lnTo>
                    <a:pt x="180" y="110"/>
                  </a:lnTo>
                  <a:lnTo>
                    <a:pt x="136" y="88"/>
                  </a:lnTo>
                  <a:lnTo>
                    <a:pt x="84" y="62"/>
                  </a:lnTo>
                  <a:lnTo>
                    <a:pt x="106" y="96"/>
                  </a:lnTo>
                  <a:lnTo>
                    <a:pt x="174" y="126"/>
                  </a:lnTo>
                  <a:lnTo>
                    <a:pt x="184" y="150"/>
                  </a:lnTo>
                  <a:lnTo>
                    <a:pt x="146" y="134"/>
                  </a:lnTo>
                  <a:lnTo>
                    <a:pt x="92" y="124"/>
                  </a:lnTo>
                  <a:lnTo>
                    <a:pt x="36" y="98"/>
                  </a:lnTo>
                  <a:lnTo>
                    <a:pt x="20" y="72"/>
                  </a:lnTo>
                  <a:lnTo>
                    <a:pt x="54" y="92"/>
                  </a:lnTo>
                  <a:lnTo>
                    <a:pt x="82" y="102"/>
                  </a:lnTo>
                  <a:lnTo>
                    <a:pt x="64" y="68"/>
                  </a:lnTo>
                  <a:lnTo>
                    <a:pt x="30" y="52"/>
                  </a:lnTo>
                  <a:lnTo>
                    <a:pt x="10" y="30"/>
                  </a:lnTo>
                  <a:lnTo>
                    <a:pt x="0" y="2"/>
                  </a:lnTo>
                  <a:lnTo>
                    <a:pt x="34" y="34"/>
                  </a:lnTo>
                  <a:lnTo>
                    <a:pt x="62" y="40"/>
                  </a:lnTo>
                  <a:lnTo>
                    <a:pt x="36" y="0"/>
                  </a:lnTo>
                  <a:lnTo>
                    <a:pt x="82" y="30"/>
                  </a:lnTo>
                  <a:lnTo>
                    <a:pt x="68" y="14"/>
                  </a:lnTo>
                  <a:close/>
                </a:path>
              </a:pathLst>
            </a:custGeom>
            <a:solidFill>
              <a:srgbClr val="818C9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8670" name="Freeform 46"/>
            <p:cNvSpPr>
              <a:spLocks/>
            </p:cNvSpPr>
            <p:nvPr/>
          </p:nvSpPr>
          <p:spPr bwMode="auto">
            <a:xfrm>
              <a:off x="1702" y="2066"/>
              <a:ext cx="312" cy="124"/>
            </a:xfrm>
            <a:custGeom>
              <a:avLst/>
              <a:gdLst>
                <a:gd name="T0" fmla="*/ 96 w 312"/>
                <a:gd name="T1" fmla="*/ 28 h 124"/>
                <a:gd name="T2" fmla="*/ 134 w 312"/>
                <a:gd name="T3" fmla="*/ 48 h 124"/>
                <a:gd name="T4" fmla="*/ 182 w 312"/>
                <a:gd name="T5" fmla="*/ 72 h 124"/>
                <a:gd name="T6" fmla="*/ 310 w 312"/>
                <a:gd name="T7" fmla="*/ 100 h 124"/>
                <a:gd name="T8" fmla="*/ 312 w 312"/>
                <a:gd name="T9" fmla="*/ 124 h 124"/>
                <a:gd name="T10" fmla="*/ 272 w 312"/>
                <a:gd name="T11" fmla="*/ 104 h 124"/>
                <a:gd name="T12" fmla="*/ 162 w 312"/>
                <a:gd name="T13" fmla="*/ 80 h 124"/>
                <a:gd name="T14" fmla="*/ 100 w 312"/>
                <a:gd name="T15" fmla="*/ 66 h 124"/>
                <a:gd name="T16" fmla="*/ 36 w 312"/>
                <a:gd name="T17" fmla="*/ 66 h 124"/>
                <a:gd name="T18" fmla="*/ 0 w 312"/>
                <a:gd name="T19" fmla="*/ 38 h 124"/>
                <a:gd name="T20" fmla="*/ 32 w 312"/>
                <a:gd name="T21" fmla="*/ 48 h 124"/>
                <a:gd name="T22" fmla="*/ 60 w 312"/>
                <a:gd name="T23" fmla="*/ 56 h 124"/>
                <a:gd name="T24" fmla="*/ 100 w 312"/>
                <a:gd name="T25" fmla="*/ 56 h 124"/>
                <a:gd name="T26" fmla="*/ 70 w 312"/>
                <a:gd name="T27" fmla="*/ 42 h 124"/>
                <a:gd name="T28" fmla="*/ 62 w 312"/>
                <a:gd name="T29" fmla="*/ 0 h 124"/>
                <a:gd name="T30" fmla="*/ 96 w 312"/>
                <a:gd name="T31" fmla="*/ 28 h 12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312" h="124">
                  <a:moveTo>
                    <a:pt x="96" y="28"/>
                  </a:moveTo>
                  <a:lnTo>
                    <a:pt x="134" y="48"/>
                  </a:lnTo>
                  <a:lnTo>
                    <a:pt x="182" y="72"/>
                  </a:lnTo>
                  <a:lnTo>
                    <a:pt x="310" y="100"/>
                  </a:lnTo>
                  <a:lnTo>
                    <a:pt x="312" y="124"/>
                  </a:lnTo>
                  <a:lnTo>
                    <a:pt x="272" y="104"/>
                  </a:lnTo>
                  <a:lnTo>
                    <a:pt x="162" y="80"/>
                  </a:lnTo>
                  <a:lnTo>
                    <a:pt x="100" y="66"/>
                  </a:lnTo>
                  <a:lnTo>
                    <a:pt x="36" y="66"/>
                  </a:lnTo>
                  <a:lnTo>
                    <a:pt x="0" y="38"/>
                  </a:lnTo>
                  <a:lnTo>
                    <a:pt x="32" y="48"/>
                  </a:lnTo>
                  <a:lnTo>
                    <a:pt x="60" y="56"/>
                  </a:lnTo>
                  <a:lnTo>
                    <a:pt x="100" y="56"/>
                  </a:lnTo>
                  <a:lnTo>
                    <a:pt x="70" y="42"/>
                  </a:lnTo>
                  <a:lnTo>
                    <a:pt x="62" y="0"/>
                  </a:lnTo>
                  <a:lnTo>
                    <a:pt x="96" y="28"/>
                  </a:lnTo>
                  <a:close/>
                </a:path>
              </a:pathLst>
            </a:custGeom>
            <a:solidFill>
              <a:srgbClr val="818C9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8671" name="Freeform 47"/>
            <p:cNvSpPr>
              <a:spLocks/>
            </p:cNvSpPr>
            <p:nvPr/>
          </p:nvSpPr>
          <p:spPr bwMode="auto">
            <a:xfrm>
              <a:off x="1748" y="2222"/>
              <a:ext cx="270" cy="242"/>
            </a:xfrm>
            <a:custGeom>
              <a:avLst/>
              <a:gdLst>
                <a:gd name="T0" fmla="*/ 50 w 270"/>
                <a:gd name="T1" fmla="*/ 0 h 242"/>
                <a:gd name="T2" fmla="*/ 136 w 270"/>
                <a:gd name="T3" fmla="*/ 28 h 242"/>
                <a:gd name="T4" fmla="*/ 178 w 270"/>
                <a:gd name="T5" fmla="*/ 62 h 242"/>
                <a:gd name="T6" fmla="*/ 202 w 270"/>
                <a:gd name="T7" fmla="*/ 72 h 242"/>
                <a:gd name="T8" fmla="*/ 270 w 270"/>
                <a:gd name="T9" fmla="*/ 92 h 242"/>
                <a:gd name="T10" fmla="*/ 270 w 270"/>
                <a:gd name="T11" fmla="*/ 120 h 242"/>
                <a:gd name="T12" fmla="*/ 226 w 270"/>
                <a:gd name="T13" fmla="*/ 100 h 242"/>
                <a:gd name="T14" fmla="*/ 192 w 270"/>
                <a:gd name="T15" fmla="*/ 96 h 242"/>
                <a:gd name="T16" fmla="*/ 230 w 270"/>
                <a:gd name="T17" fmla="*/ 138 h 242"/>
                <a:gd name="T18" fmla="*/ 270 w 270"/>
                <a:gd name="T19" fmla="*/ 178 h 242"/>
                <a:gd name="T20" fmla="*/ 270 w 270"/>
                <a:gd name="T21" fmla="*/ 242 h 242"/>
                <a:gd name="T22" fmla="*/ 254 w 270"/>
                <a:gd name="T23" fmla="*/ 230 h 242"/>
                <a:gd name="T24" fmla="*/ 230 w 270"/>
                <a:gd name="T25" fmla="*/ 182 h 242"/>
                <a:gd name="T26" fmla="*/ 206 w 270"/>
                <a:gd name="T27" fmla="*/ 128 h 242"/>
                <a:gd name="T28" fmla="*/ 160 w 270"/>
                <a:gd name="T29" fmla="*/ 62 h 242"/>
                <a:gd name="T30" fmla="*/ 62 w 270"/>
                <a:gd name="T31" fmla="*/ 28 h 242"/>
                <a:gd name="T32" fmla="*/ 0 w 270"/>
                <a:gd name="T33" fmla="*/ 24 h 242"/>
                <a:gd name="T34" fmla="*/ 0 w 270"/>
                <a:gd name="T35" fmla="*/ 24 h 242"/>
                <a:gd name="T36" fmla="*/ 26 w 270"/>
                <a:gd name="T37" fmla="*/ 14 h 242"/>
                <a:gd name="T38" fmla="*/ 42 w 270"/>
                <a:gd name="T39" fmla="*/ 6 h 242"/>
                <a:gd name="T40" fmla="*/ 50 w 270"/>
                <a:gd name="T41" fmla="*/ 0 h 242"/>
                <a:gd name="T42" fmla="*/ 50 w 270"/>
                <a:gd name="T43" fmla="*/ 0 h 24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70" h="242">
                  <a:moveTo>
                    <a:pt x="50" y="0"/>
                  </a:moveTo>
                  <a:lnTo>
                    <a:pt x="136" y="28"/>
                  </a:lnTo>
                  <a:lnTo>
                    <a:pt x="178" y="62"/>
                  </a:lnTo>
                  <a:lnTo>
                    <a:pt x="202" y="72"/>
                  </a:lnTo>
                  <a:lnTo>
                    <a:pt x="270" y="92"/>
                  </a:lnTo>
                  <a:lnTo>
                    <a:pt x="270" y="120"/>
                  </a:lnTo>
                  <a:lnTo>
                    <a:pt x="226" y="100"/>
                  </a:lnTo>
                  <a:lnTo>
                    <a:pt x="192" y="96"/>
                  </a:lnTo>
                  <a:lnTo>
                    <a:pt x="230" y="138"/>
                  </a:lnTo>
                  <a:lnTo>
                    <a:pt x="270" y="178"/>
                  </a:lnTo>
                  <a:lnTo>
                    <a:pt x="270" y="242"/>
                  </a:lnTo>
                  <a:lnTo>
                    <a:pt x="254" y="230"/>
                  </a:lnTo>
                  <a:lnTo>
                    <a:pt x="230" y="182"/>
                  </a:lnTo>
                  <a:lnTo>
                    <a:pt x="206" y="128"/>
                  </a:lnTo>
                  <a:lnTo>
                    <a:pt x="160" y="62"/>
                  </a:lnTo>
                  <a:lnTo>
                    <a:pt x="62" y="28"/>
                  </a:lnTo>
                  <a:lnTo>
                    <a:pt x="0" y="24"/>
                  </a:lnTo>
                  <a:lnTo>
                    <a:pt x="26" y="14"/>
                  </a:lnTo>
                  <a:lnTo>
                    <a:pt x="42" y="6"/>
                  </a:lnTo>
                  <a:lnTo>
                    <a:pt x="50" y="0"/>
                  </a:lnTo>
                  <a:close/>
                </a:path>
              </a:pathLst>
            </a:custGeom>
            <a:solidFill>
              <a:srgbClr val="818C9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8672" name="Freeform 48"/>
            <p:cNvSpPr>
              <a:spLocks/>
            </p:cNvSpPr>
            <p:nvPr/>
          </p:nvSpPr>
          <p:spPr bwMode="auto">
            <a:xfrm>
              <a:off x="1820" y="2170"/>
              <a:ext cx="194" cy="86"/>
            </a:xfrm>
            <a:custGeom>
              <a:avLst/>
              <a:gdLst>
                <a:gd name="T0" fmla="*/ 58 w 194"/>
                <a:gd name="T1" fmla="*/ 10 h 86"/>
                <a:gd name="T2" fmla="*/ 116 w 194"/>
                <a:gd name="T3" fmla="*/ 34 h 86"/>
                <a:gd name="T4" fmla="*/ 170 w 194"/>
                <a:gd name="T5" fmla="*/ 66 h 86"/>
                <a:gd name="T6" fmla="*/ 194 w 194"/>
                <a:gd name="T7" fmla="*/ 80 h 86"/>
                <a:gd name="T8" fmla="*/ 154 w 194"/>
                <a:gd name="T9" fmla="*/ 86 h 86"/>
                <a:gd name="T10" fmla="*/ 122 w 194"/>
                <a:gd name="T11" fmla="*/ 62 h 86"/>
                <a:gd name="T12" fmla="*/ 0 w 194"/>
                <a:gd name="T13" fmla="*/ 0 h 86"/>
                <a:gd name="T14" fmla="*/ 58 w 194"/>
                <a:gd name="T15" fmla="*/ 10 h 8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94" h="86">
                  <a:moveTo>
                    <a:pt x="58" y="10"/>
                  </a:moveTo>
                  <a:lnTo>
                    <a:pt x="116" y="34"/>
                  </a:lnTo>
                  <a:lnTo>
                    <a:pt x="170" y="66"/>
                  </a:lnTo>
                  <a:lnTo>
                    <a:pt x="194" y="80"/>
                  </a:lnTo>
                  <a:lnTo>
                    <a:pt x="154" y="86"/>
                  </a:lnTo>
                  <a:lnTo>
                    <a:pt x="122" y="62"/>
                  </a:lnTo>
                  <a:lnTo>
                    <a:pt x="0" y="0"/>
                  </a:lnTo>
                  <a:lnTo>
                    <a:pt x="58" y="10"/>
                  </a:lnTo>
                  <a:close/>
                </a:path>
              </a:pathLst>
            </a:custGeom>
            <a:solidFill>
              <a:srgbClr val="818C9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8673" name="Freeform 49"/>
            <p:cNvSpPr>
              <a:spLocks/>
            </p:cNvSpPr>
            <p:nvPr/>
          </p:nvSpPr>
          <p:spPr bwMode="auto">
            <a:xfrm>
              <a:off x="1536" y="1900"/>
              <a:ext cx="364" cy="242"/>
            </a:xfrm>
            <a:custGeom>
              <a:avLst/>
              <a:gdLst>
                <a:gd name="T0" fmla="*/ 30 w 364"/>
                <a:gd name="T1" fmla="*/ 124 h 242"/>
                <a:gd name="T2" fmla="*/ 62 w 364"/>
                <a:gd name="T3" fmla="*/ 114 h 242"/>
                <a:gd name="T4" fmla="*/ 98 w 364"/>
                <a:gd name="T5" fmla="*/ 150 h 242"/>
                <a:gd name="T6" fmla="*/ 224 w 364"/>
                <a:gd name="T7" fmla="*/ 222 h 242"/>
                <a:gd name="T8" fmla="*/ 304 w 364"/>
                <a:gd name="T9" fmla="*/ 238 h 242"/>
                <a:gd name="T10" fmla="*/ 364 w 364"/>
                <a:gd name="T11" fmla="*/ 242 h 242"/>
                <a:gd name="T12" fmla="*/ 268 w 364"/>
                <a:gd name="T13" fmla="*/ 198 h 242"/>
                <a:gd name="T14" fmla="*/ 176 w 364"/>
                <a:gd name="T15" fmla="*/ 106 h 242"/>
                <a:gd name="T16" fmla="*/ 176 w 364"/>
                <a:gd name="T17" fmla="*/ 70 h 242"/>
                <a:gd name="T18" fmla="*/ 152 w 364"/>
                <a:gd name="T19" fmla="*/ 0 h 242"/>
                <a:gd name="T20" fmla="*/ 144 w 364"/>
                <a:gd name="T21" fmla="*/ 34 h 242"/>
                <a:gd name="T22" fmla="*/ 146 w 364"/>
                <a:gd name="T23" fmla="*/ 108 h 242"/>
                <a:gd name="T24" fmla="*/ 120 w 364"/>
                <a:gd name="T25" fmla="*/ 80 h 242"/>
                <a:gd name="T26" fmla="*/ 122 w 364"/>
                <a:gd name="T27" fmla="*/ 108 h 242"/>
                <a:gd name="T28" fmla="*/ 200 w 364"/>
                <a:gd name="T29" fmla="*/ 176 h 242"/>
                <a:gd name="T30" fmla="*/ 232 w 364"/>
                <a:gd name="T31" fmla="*/ 208 h 242"/>
                <a:gd name="T32" fmla="*/ 130 w 364"/>
                <a:gd name="T33" fmla="*/ 144 h 242"/>
                <a:gd name="T34" fmla="*/ 106 w 364"/>
                <a:gd name="T35" fmla="*/ 90 h 242"/>
                <a:gd name="T36" fmla="*/ 88 w 364"/>
                <a:gd name="T37" fmla="*/ 32 h 242"/>
                <a:gd name="T38" fmla="*/ 76 w 364"/>
                <a:gd name="T39" fmla="*/ 60 h 242"/>
                <a:gd name="T40" fmla="*/ 62 w 364"/>
                <a:gd name="T41" fmla="*/ 82 h 242"/>
                <a:gd name="T42" fmla="*/ 28 w 364"/>
                <a:gd name="T43" fmla="*/ 96 h 242"/>
                <a:gd name="T44" fmla="*/ 0 w 364"/>
                <a:gd name="T45" fmla="*/ 130 h 242"/>
                <a:gd name="T46" fmla="*/ 30 w 364"/>
                <a:gd name="T47" fmla="*/ 124 h 24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364" h="242">
                  <a:moveTo>
                    <a:pt x="30" y="124"/>
                  </a:moveTo>
                  <a:lnTo>
                    <a:pt x="62" y="114"/>
                  </a:lnTo>
                  <a:lnTo>
                    <a:pt x="98" y="150"/>
                  </a:lnTo>
                  <a:lnTo>
                    <a:pt x="224" y="222"/>
                  </a:lnTo>
                  <a:lnTo>
                    <a:pt x="304" y="238"/>
                  </a:lnTo>
                  <a:lnTo>
                    <a:pt x="364" y="242"/>
                  </a:lnTo>
                  <a:lnTo>
                    <a:pt x="268" y="198"/>
                  </a:lnTo>
                  <a:lnTo>
                    <a:pt x="176" y="106"/>
                  </a:lnTo>
                  <a:lnTo>
                    <a:pt x="176" y="70"/>
                  </a:lnTo>
                  <a:lnTo>
                    <a:pt x="152" y="0"/>
                  </a:lnTo>
                  <a:lnTo>
                    <a:pt x="144" y="34"/>
                  </a:lnTo>
                  <a:lnTo>
                    <a:pt x="146" y="108"/>
                  </a:lnTo>
                  <a:lnTo>
                    <a:pt x="120" y="80"/>
                  </a:lnTo>
                  <a:lnTo>
                    <a:pt x="122" y="108"/>
                  </a:lnTo>
                  <a:lnTo>
                    <a:pt x="200" y="176"/>
                  </a:lnTo>
                  <a:lnTo>
                    <a:pt x="232" y="208"/>
                  </a:lnTo>
                  <a:lnTo>
                    <a:pt x="130" y="144"/>
                  </a:lnTo>
                  <a:lnTo>
                    <a:pt x="106" y="90"/>
                  </a:lnTo>
                  <a:lnTo>
                    <a:pt x="88" y="32"/>
                  </a:lnTo>
                  <a:lnTo>
                    <a:pt x="76" y="60"/>
                  </a:lnTo>
                  <a:lnTo>
                    <a:pt x="62" y="82"/>
                  </a:lnTo>
                  <a:lnTo>
                    <a:pt x="28" y="96"/>
                  </a:lnTo>
                  <a:lnTo>
                    <a:pt x="0" y="130"/>
                  </a:lnTo>
                  <a:lnTo>
                    <a:pt x="30" y="124"/>
                  </a:lnTo>
                  <a:close/>
                </a:path>
              </a:pathLst>
            </a:custGeom>
            <a:solidFill>
              <a:srgbClr val="B8B8B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8674" name="Freeform 50"/>
            <p:cNvSpPr>
              <a:spLocks/>
            </p:cNvSpPr>
            <p:nvPr/>
          </p:nvSpPr>
          <p:spPr bwMode="auto">
            <a:xfrm>
              <a:off x="1252" y="2154"/>
              <a:ext cx="298" cy="362"/>
            </a:xfrm>
            <a:custGeom>
              <a:avLst/>
              <a:gdLst>
                <a:gd name="T0" fmla="*/ 2 w 298"/>
                <a:gd name="T1" fmla="*/ 46 h 362"/>
                <a:gd name="T2" fmla="*/ 46 w 298"/>
                <a:gd name="T3" fmla="*/ 0 h 362"/>
                <a:gd name="T4" fmla="*/ 80 w 298"/>
                <a:gd name="T5" fmla="*/ 0 h 362"/>
                <a:gd name="T6" fmla="*/ 114 w 298"/>
                <a:gd name="T7" fmla="*/ 38 h 362"/>
                <a:gd name="T8" fmla="*/ 166 w 298"/>
                <a:gd name="T9" fmla="*/ 78 h 362"/>
                <a:gd name="T10" fmla="*/ 242 w 298"/>
                <a:gd name="T11" fmla="*/ 104 h 362"/>
                <a:gd name="T12" fmla="*/ 296 w 298"/>
                <a:gd name="T13" fmla="*/ 128 h 362"/>
                <a:gd name="T14" fmla="*/ 298 w 298"/>
                <a:gd name="T15" fmla="*/ 362 h 362"/>
                <a:gd name="T16" fmla="*/ 0 w 298"/>
                <a:gd name="T17" fmla="*/ 360 h 362"/>
                <a:gd name="T18" fmla="*/ 2 w 298"/>
                <a:gd name="T19" fmla="*/ 46 h 36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98" h="362">
                  <a:moveTo>
                    <a:pt x="2" y="46"/>
                  </a:moveTo>
                  <a:lnTo>
                    <a:pt x="46" y="0"/>
                  </a:lnTo>
                  <a:lnTo>
                    <a:pt x="80" y="0"/>
                  </a:lnTo>
                  <a:lnTo>
                    <a:pt x="114" y="38"/>
                  </a:lnTo>
                  <a:lnTo>
                    <a:pt x="166" y="78"/>
                  </a:lnTo>
                  <a:lnTo>
                    <a:pt x="242" y="104"/>
                  </a:lnTo>
                  <a:lnTo>
                    <a:pt x="296" y="128"/>
                  </a:lnTo>
                  <a:lnTo>
                    <a:pt x="298" y="362"/>
                  </a:lnTo>
                  <a:lnTo>
                    <a:pt x="0" y="360"/>
                  </a:lnTo>
                  <a:lnTo>
                    <a:pt x="2" y="46"/>
                  </a:lnTo>
                  <a:close/>
                </a:path>
              </a:pathLst>
            </a:custGeom>
            <a:solidFill>
              <a:srgbClr val="293D4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8675" name="Freeform 51"/>
            <p:cNvSpPr>
              <a:spLocks/>
            </p:cNvSpPr>
            <p:nvPr/>
          </p:nvSpPr>
          <p:spPr bwMode="auto">
            <a:xfrm>
              <a:off x="1254" y="2146"/>
              <a:ext cx="276" cy="148"/>
            </a:xfrm>
            <a:custGeom>
              <a:avLst/>
              <a:gdLst>
                <a:gd name="T0" fmla="*/ 0 w 276"/>
                <a:gd name="T1" fmla="*/ 8 h 148"/>
                <a:gd name="T2" fmla="*/ 44 w 276"/>
                <a:gd name="T3" fmla="*/ 0 h 148"/>
                <a:gd name="T4" fmla="*/ 100 w 276"/>
                <a:gd name="T5" fmla="*/ 14 h 148"/>
                <a:gd name="T6" fmla="*/ 140 w 276"/>
                <a:gd name="T7" fmla="*/ 76 h 148"/>
                <a:gd name="T8" fmla="*/ 214 w 276"/>
                <a:gd name="T9" fmla="*/ 102 h 148"/>
                <a:gd name="T10" fmla="*/ 204 w 276"/>
                <a:gd name="T11" fmla="*/ 80 h 148"/>
                <a:gd name="T12" fmla="*/ 222 w 276"/>
                <a:gd name="T13" fmla="*/ 90 h 148"/>
                <a:gd name="T14" fmla="*/ 276 w 276"/>
                <a:gd name="T15" fmla="*/ 136 h 148"/>
                <a:gd name="T16" fmla="*/ 240 w 276"/>
                <a:gd name="T17" fmla="*/ 148 h 148"/>
                <a:gd name="T18" fmla="*/ 196 w 276"/>
                <a:gd name="T19" fmla="*/ 130 h 148"/>
                <a:gd name="T20" fmla="*/ 126 w 276"/>
                <a:gd name="T21" fmla="*/ 94 h 148"/>
                <a:gd name="T22" fmla="*/ 58 w 276"/>
                <a:gd name="T23" fmla="*/ 54 h 148"/>
                <a:gd name="T24" fmla="*/ 0 w 276"/>
                <a:gd name="T25" fmla="*/ 62 h 148"/>
                <a:gd name="T26" fmla="*/ 0 w 276"/>
                <a:gd name="T27" fmla="*/ 8 h 14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76" h="148">
                  <a:moveTo>
                    <a:pt x="0" y="8"/>
                  </a:moveTo>
                  <a:lnTo>
                    <a:pt x="44" y="0"/>
                  </a:lnTo>
                  <a:lnTo>
                    <a:pt x="100" y="14"/>
                  </a:lnTo>
                  <a:lnTo>
                    <a:pt x="140" y="76"/>
                  </a:lnTo>
                  <a:lnTo>
                    <a:pt x="214" y="102"/>
                  </a:lnTo>
                  <a:lnTo>
                    <a:pt x="204" y="80"/>
                  </a:lnTo>
                  <a:lnTo>
                    <a:pt x="222" y="90"/>
                  </a:lnTo>
                  <a:lnTo>
                    <a:pt x="276" y="136"/>
                  </a:lnTo>
                  <a:lnTo>
                    <a:pt x="240" y="148"/>
                  </a:lnTo>
                  <a:lnTo>
                    <a:pt x="196" y="130"/>
                  </a:lnTo>
                  <a:lnTo>
                    <a:pt x="126" y="94"/>
                  </a:lnTo>
                  <a:lnTo>
                    <a:pt x="58" y="54"/>
                  </a:lnTo>
                  <a:lnTo>
                    <a:pt x="0" y="62"/>
                  </a:lnTo>
                  <a:lnTo>
                    <a:pt x="0" y="8"/>
                  </a:lnTo>
                  <a:close/>
                </a:path>
              </a:pathLst>
            </a:custGeom>
            <a:solidFill>
              <a:srgbClr val="003B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8676" name="Freeform 52"/>
            <p:cNvSpPr>
              <a:spLocks/>
            </p:cNvSpPr>
            <p:nvPr/>
          </p:nvSpPr>
          <p:spPr bwMode="auto">
            <a:xfrm>
              <a:off x="1254" y="2228"/>
              <a:ext cx="276" cy="80"/>
            </a:xfrm>
            <a:custGeom>
              <a:avLst/>
              <a:gdLst>
                <a:gd name="T0" fmla="*/ 0 w 276"/>
                <a:gd name="T1" fmla="*/ 0 h 80"/>
                <a:gd name="T2" fmla="*/ 76 w 276"/>
                <a:gd name="T3" fmla="*/ 8 h 80"/>
                <a:gd name="T4" fmla="*/ 130 w 276"/>
                <a:gd name="T5" fmla="*/ 36 h 80"/>
                <a:gd name="T6" fmla="*/ 180 w 276"/>
                <a:gd name="T7" fmla="*/ 54 h 80"/>
                <a:gd name="T8" fmla="*/ 276 w 276"/>
                <a:gd name="T9" fmla="*/ 66 h 80"/>
                <a:gd name="T10" fmla="*/ 214 w 276"/>
                <a:gd name="T11" fmla="*/ 80 h 80"/>
                <a:gd name="T12" fmla="*/ 154 w 276"/>
                <a:gd name="T13" fmla="*/ 76 h 80"/>
                <a:gd name="T14" fmla="*/ 118 w 276"/>
                <a:gd name="T15" fmla="*/ 54 h 80"/>
                <a:gd name="T16" fmla="*/ 90 w 276"/>
                <a:gd name="T17" fmla="*/ 54 h 80"/>
                <a:gd name="T18" fmla="*/ 104 w 276"/>
                <a:gd name="T19" fmla="*/ 76 h 80"/>
                <a:gd name="T20" fmla="*/ 76 w 276"/>
                <a:gd name="T21" fmla="*/ 76 h 80"/>
                <a:gd name="T22" fmla="*/ 50 w 276"/>
                <a:gd name="T23" fmla="*/ 44 h 80"/>
                <a:gd name="T24" fmla="*/ 2 w 276"/>
                <a:gd name="T25" fmla="*/ 58 h 80"/>
                <a:gd name="T26" fmla="*/ 0 w 276"/>
                <a:gd name="T27" fmla="*/ 0 h 8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76" h="80">
                  <a:moveTo>
                    <a:pt x="0" y="0"/>
                  </a:moveTo>
                  <a:lnTo>
                    <a:pt x="76" y="8"/>
                  </a:lnTo>
                  <a:lnTo>
                    <a:pt x="130" y="36"/>
                  </a:lnTo>
                  <a:lnTo>
                    <a:pt x="180" y="54"/>
                  </a:lnTo>
                  <a:lnTo>
                    <a:pt x="276" y="66"/>
                  </a:lnTo>
                  <a:lnTo>
                    <a:pt x="214" y="80"/>
                  </a:lnTo>
                  <a:lnTo>
                    <a:pt x="154" y="76"/>
                  </a:lnTo>
                  <a:lnTo>
                    <a:pt x="118" y="54"/>
                  </a:lnTo>
                  <a:lnTo>
                    <a:pt x="90" y="54"/>
                  </a:lnTo>
                  <a:lnTo>
                    <a:pt x="104" y="76"/>
                  </a:lnTo>
                  <a:lnTo>
                    <a:pt x="76" y="76"/>
                  </a:lnTo>
                  <a:lnTo>
                    <a:pt x="50" y="44"/>
                  </a:lnTo>
                  <a:lnTo>
                    <a:pt x="2" y="58"/>
                  </a:lnTo>
                  <a:lnTo>
                    <a:pt x="0" y="0"/>
                  </a:lnTo>
                  <a:close/>
                </a:path>
              </a:pathLst>
            </a:custGeom>
            <a:solidFill>
              <a:srgbClr val="003B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8677" name="Freeform 53"/>
            <p:cNvSpPr>
              <a:spLocks/>
            </p:cNvSpPr>
            <p:nvPr/>
          </p:nvSpPr>
          <p:spPr bwMode="auto">
            <a:xfrm>
              <a:off x="1254" y="1880"/>
              <a:ext cx="912" cy="858"/>
            </a:xfrm>
            <a:custGeom>
              <a:avLst/>
              <a:gdLst>
                <a:gd name="T0" fmla="*/ 204 w 912"/>
                <a:gd name="T1" fmla="*/ 558 h 858"/>
                <a:gd name="T2" fmla="*/ 226 w 912"/>
                <a:gd name="T3" fmla="*/ 536 h 858"/>
                <a:gd name="T4" fmla="*/ 236 w 912"/>
                <a:gd name="T5" fmla="*/ 468 h 858"/>
                <a:gd name="T6" fmla="*/ 282 w 912"/>
                <a:gd name="T7" fmla="*/ 402 h 858"/>
                <a:gd name="T8" fmla="*/ 312 w 912"/>
                <a:gd name="T9" fmla="*/ 392 h 858"/>
                <a:gd name="T10" fmla="*/ 328 w 912"/>
                <a:gd name="T11" fmla="*/ 378 h 858"/>
                <a:gd name="T12" fmla="*/ 362 w 912"/>
                <a:gd name="T13" fmla="*/ 370 h 858"/>
                <a:gd name="T14" fmla="*/ 400 w 912"/>
                <a:gd name="T15" fmla="*/ 370 h 858"/>
                <a:gd name="T16" fmla="*/ 460 w 912"/>
                <a:gd name="T17" fmla="*/ 342 h 858"/>
                <a:gd name="T18" fmla="*/ 550 w 912"/>
                <a:gd name="T19" fmla="*/ 260 h 858"/>
                <a:gd name="T20" fmla="*/ 668 w 912"/>
                <a:gd name="T21" fmla="*/ 176 h 858"/>
                <a:gd name="T22" fmla="*/ 710 w 912"/>
                <a:gd name="T23" fmla="*/ 140 h 858"/>
                <a:gd name="T24" fmla="*/ 758 w 912"/>
                <a:gd name="T25" fmla="*/ 66 h 858"/>
                <a:gd name="T26" fmla="*/ 796 w 912"/>
                <a:gd name="T27" fmla="*/ 16 h 858"/>
                <a:gd name="T28" fmla="*/ 912 w 912"/>
                <a:gd name="T29" fmla="*/ 0 h 858"/>
                <a:gd name="T30" fmla="*/ 912 w 912"/>
                <a:gd name="T31" fmla="*/ 858 h 858"/>
                <a:gd name="T32" fmla="*/ 0 w 912"/>
                <a:gd name="T33" fmla="*/ 856 h 858"/>
                <a:gd name="T34" fmla="*/ 0 w 912"/>
                <a:gd name="T35" fmla="*/ 622 h 858"/>
                <a:gd name="T36" fmla="*/ 40 w 912"/>
                <a:gd name="T37" fmla="*/ 596 h 858"/>
                <a:gd name="T38" fmla="*/ 132 w 912"/>
                <a:gd name="T39" fmla="*/ 578 h 858"/>
                <a:gd name="T40" fmla="*/ 132 w 912"/>
                <a:gd name="T41" fmla="*/ 578 h 858"/>
                <a:gd name="T42" fmla="*/ 172 w 912"/>
                <a:gd name="T43" fmla="*/ 568 h 858"/>
                <a:gd name="T44" fmla="*/ 198 w 912"/>
                <a:gd name="T45" fmla="*/ 560 h 858"/>
                <a:gd name="T46" fmla="*/ 204 w 912"/>
                <a:gd name="T47" fmla="*/ 558 h 858"/>
                <a:gd name="T48" fmla="*/ 204 w 912"/>
                <a:gd name="T49" fmla="*/ 558 h 858"/>
                <a:gd name="T50" fmla="*/ 204 w 912"/>
                <a:gd name="T51" fmla="*/ 558 h 858"/>
                <a:gd name="T52" fmla="*/ 204 w 912"/>
                <a:gd name="T53" fmla="*/ 558 h 85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912" h="858">
                  <a:moveTo>
                    <a:pt x="204" y="558"/>
                  </a:moveTo>
                  <a:lnTo>
                    <a:pt x="226" y="536"/>
                  </a:lnTo>
                  <a:lnTo>
                    <a:pt x="236" y="468"/>
                  </a:lnTo>
                  <a:lnTo>
                    <a:pt x="282" y="402"/>
                  </a:lnTo>
                  <a:lnTo>
                    <a:pt x="312" y="392"/>
                  </a:lnTo>
                  <a:lnTo>
                    <a:pt x="328" y="378"/>
                  </a:lnTo>
                  <a:lnTo>
                    <a:pt x="362" y="370"/>
                  </a:lnTo>
                  <a:lnTo>
                    <a:pt x="400" y="370"/>
                  </a:lnTo>
                  <a:lnTo>
                    <a:pt x="460" y="342"/>
                  </a:lnTo>
                  <a:lnTo>
                    <a:pt x="550" y="260"/>
                  </a:lnTo>
                  <a:lnTo>
                    <a:pt x="668" y="176"/>
                  </a:lnTo>
                  <a:lnTo>
                    <a:pt x="710" y="140"/>
                  </a:lnTo>
                  <a:lnTo>
                    <a:pt x="758" y="66"/>
                  </a:lnTo>
                  <a:lnTo>
                    <a:pt x="796" y="16"/>
                  </a:lnTo>
                  <a:lnTo>
                    <a:pt x="912" y="0"/>
                  </a:lnTo>
                  <a:lnTo>
                    <a:pt x="912" y="858"/>
                  </a:lnTo>
                  <a:lnTo>
                    <a:pt x="0" y="856"/>
                  </a:lnTo>
                  <a:lnTo>
                    <a:pt x="0" y="622"/>
                  </a:lnTo>
                  <a:lnTo>
                    <a:pt x="40" y="596"/>
                  </a:lnTo>
                  <a:lnTo>
                    <a:pt x="132" y="578"/>
                  </a:lnTo>
                  <a:lnTo>
                    <a:pt x="172" y="568"/>
                  </a:lnTo>
                  <a:lnTo>
                    <a:pt x="198" y="560"/>
                  </a:lnTo>
                  <a:lnTo>
                    <a:pt x="204" y="558"/>
                  </a:lnTo>
                  <a:close/>
                </a:path>
              </a:pathLst>
            </a:custGeom>
            <a:solidFill>
              <a:srgbClr val="141D2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8678" name="Freeform 54"/>
            <p:cNvSpPr>
              <a:spLocks/>
            </p:cNvSpPr>
            <p:nvPr/>
          </p:nvSpPr>
          <p:spPr bwMode="auto">
            <a:xfrm>
              <a:off x="1260" y="1872"/>
              <a:ext cx="906" cy="740"/>
            </a:xfrm>
            <a:custGeom>
              <a:avLst/>
              <a:gdLst>
                <a:gd name="T0" fmla="*/ 906 w 906"/>
                <a:gd name="T1" fmla="*/ 0 h 740"/>
                <a:gd name="T2" fmla="*/ 836 w 906"/>
                <a:gd name="T3" fmla="*/ 12 h 740"/>
                <a:gd name="T4" fmla="*/ 792 w 906"/>
                <a:gd name="T5" fmla="*/ 18 h 740"/>
                <a:gd name="T6" fmla="*/ 732 w 906"/>
                <a:gd name="T7" fmla="*/ 64 h 740"/>
                <a:gd name="T8" fmla="*/ 706 w 906"/>
                <a:gd name="T9" fmla="*/ 150 h 740"/>
                <a:gd name="T10" fmla="*/ 758 w 906"/>
                <a:gd name="T11" fmla="*/ 124 h 740"/>
                <a:gd name="T12" fmla="*/ 850 w 906"/>
                <a:gd name="T13" fmla="*/ 98 h 740"/>
                <a:gd name="T14" fmla="*/ 882 w 906"/>
                <a:gd name="T15" fmla="*/ 84 h 740"/>
                <a:gd name="T16" fmla="*/ 778 w 906"/>
                <a:gd name="T17" fmla="*/ 150 h 740"/>
                <a:gd name="T18" fmla="*/ 712 w 906"/>
                <a:gd name="T19" fmla="*/ 190 h 740"/>
                <a:gd name="T20" fmla="*/ 614 w 906"/>
                <a:gd name="T21" fmla="*/ 222 h 740"/>
                <a:gd name="T22" fmla="*/ 530 w 906"/>
                <a:gd name="T23" fmla="*/ 274 h 740"/>
                <a:gd name="T24" fmla="*/ 490 w 906"/>
                <a:gd name="T25" fmla="*/ 328 h 740"/>
                <a:gd name="T26" fmla="*/ 418 w 906"/>
                <a:gd name="T27" fmla="*/ 366 h 740"/>
                <a:gd name="T28" fmla="*/ 366 w 906"/>
                <a:gd name="T29" fmla="*/ 366 h 740"/>
                <a:gd name="T30" fmla="*/ 288 w 906"/>
                <a:gd name="T31" fmla="*/ 392 h 740"/>
                <a:gd name="T32" fmla="*/ 236 w 906"/>
                <a:gd name="T33" fmla="*/ 464 h 740"/>
                <a:gd name="T34" fmla="*/ 216 w 906"/>
                <a:gd name="T35" fmla="*/ 550 h 740"/>
                <a:gd name="T36" fmla="*/ 164 w 906"/>
                <a:gd name="T37" fmla="*/ 576 h 740"/>
                <a:gd name="T38" fmla="*/ 66 w 906"/>
                <a:gd name="T39" fmla="*/ 596 h 740"/>
                <a:gd name="T40" fmla="*/ 0 w 906"/>
                <a:gd name="T41" fmla="*/ 642 h 740"/>
                <a:gd name="T42" fmla="*/ 0 w 906"/>
                <a:gd name="T43" fmla="*/ 688 h 740"/>
                <a:gd name="T44" fmla="*/ 34 w 906"/>
                <a:gd name="T45" fmla="*/ 668 h 740"/>
                <a:gd name="T46" fmla="*/ 72 w 906"/>
                <a:gd name="T47" fmla="*/ 636 h 740"/>
                <a:gd name="T48" fmla="*/ 34 w 906"/>
                <a:gd name="T49" fmla="*/ 708 h 740"/>
                <a:gd name="T50" fmla="*/ 46 w 906"/>
                <a:gd name="T51" fmla="*/ 740 h 740"/>
                <a:gd name="T52" fmla="*/ 112 w 906"/>
                <a:gd name="T53" fmla="*/ 708 h 740"/>
                <a:gd name="T54" fmla="*/ 178 w 906"/>
                <a:gd name="T55" fmla="*/ 668 h 740"/>
                <a:gd name="T56" fmla="*/ 230 w 906"/>
                <a:gd name="T57" fmla="*/ 636 h 740"/>
                <a:gd name="T58" fmla="*/ 262 w 906"/>
                <a:gd name="T59" fmla="*/ 570 h 740"/>
                <a:gd name="T60" fmla="*/ 294 w 906"/>
                <a:gd name="T61" fmla="*/ 512 h 740"/>
                <a:gd name="T62" fmla="*/ 348 w 906"/>
                <a:gd name="T63" fmla="*/ 524 h 740"/>
                <a:gd name="T64" fmla="*/ 328 w 906"/>
                <a:gd name="T65" fmla="*/ 596 h 740"/>
                <a:gd name="T66" fmla="*/ 372 w 906"/>
                <a:gd name="T67" fmla="*/ 604 h 740"/>
                <a:gd name="T68" fmla="*/ 398 w 906"/>
                <a:gd name="T69" fmla="*/ 564 h 740"/>
                <a:gd name="T70" fmla="*/ 406 w 906"/>
                <a:gd name="T71" fmla="*/ 486 h 740"/>
                <a:gd name="T72" fmla="*/ 470 w 906"/>
                <a:gd name="T73" fmla="*/ 478 h 740"/>
                <a:gd name="T74" fmla="*/ 464 w 906"/>
                <a:gd name="T75" fmla="*/ 564 h 740"/>
                <a:gd name="T76" fmla="*/ 490 w 906"/>
                <a:gd name="T77" fmla="*/ 630 h 740"/>
                <a:gd name="T78" fmla="*/ 412 w 906"/>
                <a:gd name="T79" fmla="*/ 702 h 740"/>
                <a:gd name="T80" fmla="*/ 524 w 906"/>
                <a:gd name="T81" fmla="*/ 652 h 740"/>
                <a:gd name="T82" fmla="*/ 560 w 906"/>
                <a:gd name="T83" fmla="*/ 654 h 740"/>
                <a:gd name="T84" fmla="*/ 660 w 906"/>
                <a:gd name="T85" fmla="*/ 604 h 740"/>
                <a:gd name="T86" fmla="*/ 902 w 906"/>
                <a:gd name="T87" fmla="*/ 662 h 740"/>
                <a:gd name="T88" fmla="*/ 890 w 906"/>
                <a:gd name="T89" fmla="*/ 584 h 740"/>
                <a:gd name="T90" fmla="*/ 772 w 906"/>
                <a:gd name="T91" fmla="*/ 486 h 740"/>
                <a:gd name="T92" fmla="*/ 712 w 906"/>
                <a:gd name="T93" fmla="*/ 498 h 740"/>
                <a:gd name="T94" fmla="*/ 712 w 906"/>
                <a:gd name="T95" fmla="*/ 400 h 740"/>
                <a:gd name="T96" fmla="*/ 824 w 906"/>
                <a:gd name="T97" fmla="*/ 400 h 740"/>
                <a:gd name="T98" fmla="*/ 902 w 906"/>
                <a:gd name="T99" fmla="*/ 400 h 740"/>
                <a:gd name="T100" fmla="*/ 902 w 906"/>
                <a:gd name="T101" fmla="*/ 236 h 740"/>
                <a:gd name="T102" fmla="*/ 824 w 906"/>
                <a:gd name="T103" fmla="*/ 256 h 740"/>
                <a:gd name="T104" fmla="*/ 772 w 906"/>
                <a:gd name="T105" fmla="*/ 282 h 740"/>
                <a:gd name="T106" fmla="*/ 686 w 906"/>
                <a:gd name="T107" fmla="*/ 328 h 740"/>
                <a:gd name="T108" fmla="*/ 640 w 906"/>
                <a:gd name="T109" fmla="*/ 328 h 740"/>
                <a:gd name="T110" fmla="*/ 700 w 906"/>
                <a:gd name="T111" fmla="*/ 294 h 740"/>
                <a:gd name="T112" fmla="*/ 772 w 906"/>
                <a:gd name="T113" fmla="*/ 228 h 740"/>
                <a:gd name="T114" fmla="*/ 830 w 906"/>
                <a:gd name="T115" fmla="*/ 202 h 740"/>
                <a:gd name="T116" fmla="*/ 862 w 906"/>
                <a:gd name="T117" fmla="*/ 170 h 740"/>
                <a:gd name="T118" fmla="*/ 758 w 906"/>
                <a:gd name="T119" fmla="*/ 210 h 740"/>
                <a:gd name="T120" fmla="*/ 792 w 906"/>
                <a:gd name="T121" fmla="*/ 170 h 740"/>
                <a:gd name="T122" fmla="*/ 896 w 906"/>
                <a:gd name="T123" fmla="*/ 118 h 740"/>
                <a:gd name="T124" fmla="*/ 906 w 906"/>
                <a:gd name="T125" fmla="*/ 0 h 740"/>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906" h="740">
                  <a:moveTo>
                    <a:pt x="906" y="0"/>
                  </a:moveTo>
                  <a:lnTo>
                    <a:pt x="836" y="12"/>
                  </a:lnTo>
                  <a:lnTo>
                    <a:pt x="792" y="18"/>
                  </a:lnTo>
                  <a:lnTo>
                    <a:pt x="732" y="64"/>
                  </a:lnTo>
                  <a:lnTo>
                    <a:pt x="706" y="150"/>
                  </a:lnTo>
                  <a:lnTo>
                    <a:pt x="758" y="124"/>
                  </a:lnTo>
                  <a:lnTo>
                    <a:pt x="850" y="98"/>
                  </a:lnTo>
                  <a:lnTo>
                    <a:pt x="882" y="84"/>
                  </a:lnTo>
                  <a:lnTo>
                    <a:pt x="778" y="150"/>
                  </a:lnTo>
                  <a:lnTo>
                    <a:pt x="712" y="190"/>
                  </a:lnTo>
                  <a:lnTo>
                    <a:pt x="614" y="222"/>
                  </a:lnTo>
                  <a:lnTo>
                    <a:pt x="530" y="274"/>
                  </a:lnTo>
                  <a:lnTo>
                    <a:pt x="490" y="328"/>
                  </a:lnTo>
                  <a:lnTo>
                    <a:pt x="418" y="366"/>
                  </a:lnTo>
                  <a:lnTo>
                    <a:pt x="366" y="366"/>
                  </a:lnTo>
                  <a:lnTo>
                    <a:pt x="288" y="392"/>
                  </a:lnTo>
                  <a:lnTo>
                    <a:pt x="236" y="464"/>
                  </a:lnTo>
                  <a:lnTo>
                    <a:pt x="216" y="550"/>
                  </a:lnTo>
                  <a:lnTo>
                    <a:pt x="164" y="576"/>
                  </a:lnTo>
                  <a:lnTo>
                    <a:pt x="66" y="596"/>
                  </a:lnTo>
                  <a:lnTo>
                    <a:pt x="0" y="642"/>
                  </a:lnTo>
                  <a:lnTo>
                    <a:pt x="0" y="688"/>
                  </a:lnTo>
                  <a:lnTo>
                    <a:pt x="34" y="668"/>
                  </a:lnTo>
                  <a:lnTo>
                    <a:pt x="72" y="636"/>
                  </a:lnTo>
                  <a:lnTo>
                    <a:pt x="34" y="708"/>
                  </a:lnTo>
                  <a:lnTo>
                    <a:pt x="46" y="740"/>
                  </a:lnTo>
                  <a:lnTo>
                    <a:pt x="112" y="708"/>
                  </a:lnTo>
                  <a:lnTo>
                    <a:pt x="178" y="668"/>
                  </a:lnTo>
                  <a:lnTo>
                    <a:pt x="230" y="636"/>
                  </a:lnTo>
                  <a:lnTo>
                    <a:pt x="262" y="570"/>
                  </a:lnTo>
                  <a:lnTo>
                    <a:pt x="294" y="512"/>
                  </a:lnTo>
                  <a:lnTo>
                    <a:pt x="348" y="524"/>
                  </a:lnTo>
                  <a:lnTo>
                    <a:pt x="328" y="596"/>
                  </a:lnTo>
                  <a:lnTo>
                    <a:pt x="372" y="604"/>
                  </a:lnTo>
                  <a:lnTo>
                    <a:pt x="398" y="564"/>
                  </a:lnTo>
                  <a:lnTo>
                    <a:pt x="406" y="486"/>
                  </a:lnTo>
                  <a:lnTo>
                    <a:pt x="470" y="478"/>
                  </a:lnTo>
                  <a:lnTo>
                    <a:pt x="464" y="564"/>
                  </a:lnTo>
                  <a:lnTo>
                    <a:pt x="490" y="630"/>
                  </a:lnTo>
                  <a:lnTo>
                    <a:pt x="412" y="702"/>
                  </a:lnTo>
                  <a:lnTo>
                    <a:pt x="524" y="652"/>
                  </a:lnTo>
                  <a:lnTo>
                    <a:pt x="560" y="654"/>
                  </a:lnTo>
                  <a:lnTo>
                    <a:pt x="660" y="604"/>
                  </a:lnTo>
                  <a:lnTo>
                    <a:pt x="902" y="662"/>
                  </a:lnTo>
                  <a:lnTo>
                    <a:pt x="890" y="584"/>
                  </a:lnTo>
                  <a:lnTo>
                    <a:pt x="772" y="486"/>
                  </a:lnTo>
                  <a:lnTo>
                    <a:pt x="712" y="498"/>
                  </a:lnTo>
                  <a:lnTo>
                    <a:pt x="712" y="400"/>
                  </a:lnTo>
                  <a:lnTo>
                    <a:pt x="824" y="400"/>
                  </a:lnTo>
                  <a:lnTo>
                    <a:pt x="902" y="400"/>
                  </a:lnTo>
                  <a:lnTo>
                    <a:pt x="902" y="236"/>
                  </a:lnTo>
                  <a:lnTo>
                    <a:pt x="824" y="256"/>
                  </a:lnTo>
                  <a:lnTo>
                    <a:pt x="772" y="282"/>
                  </a:lnTo>
                  <a:lnTo>
                    <a:pt x="686" y="328"/>
                  </a:lnTo>
                  <a:lnTo>
                    <a:pt x="640" y="328"/>
                  </a:lnTo>
                  <a:lnTo>
                    <a:pt x="700" y="294"/>
                  </a:lnTo>
                  <a:lnTo>
                    <a:pt x="772" y="228"/>
                  </a:lnTo>
                  <a:lnTo>
                    <a:pt x="830" y="202"/>
                  </a:lnTo>
                  <a:lnTo>
                    <a:pt x="862" y="170"/>
                  </a:lnTo>
                  <a:lnTo>
                    <a:pt x="758" y="210"/>
                  </a:lnTo>
                  <a:lnTo>
                    <a:pt x="792" y="170"/>
                  </a:lnTo>
                  <a:lnTo>
                    <a:pt x="896" y="118"/>
                  </a:lnTo>
                  <a:lnTo>
                    <a:pt x="906" y="0"/>
                  </a:lnTo>
                  <a:close/>
                </a:path>
              </a:pathLst>
            </a:custGeom>
            <a:solidFill>
              <a:srgbClr val="05191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8679" name="Freeform 55"/>
            <p:cNvSpPr>
              <a:spLocks/>
            </p:cNvSpPr>
            <p:nvPr/>
          </p:nvSpPr>
          <p:spPr bwMode="auto">
            <a:xfrm>
              <a:off x="1758" y="2114"/>
              <a:ext cx="32" cy="86"/>
            </a:xfrm>
            <a:custGeom>
              <a:avLst/>
              <a:gdLst>
                <a:gd name="T0" fmla="*/ 0 w 32"/>
                <a:gd name="T1" fmla="*/ 86 h 86"/>
                <a:gd name="T2" fmla="*/ 0 w 32"/>
                <a:gd name="T3" fmla="*/ 40 h 86"/>
                <a:gd name="T4" fmla="*/ 26 w 32"/>
                <a:gd name="T5" fmla="*/ 0 h 86"/>
                <a:gd name="T6" fmla="*/ 32 w 32"/>
                <a:gd name="T7" fmla="*/ 40 h 86"/>
                <a:gd name="T8" fmla="*/ 32 w 32"/>
                <a:gd name="T9" fmla="*/ 86 h 86"/>
                <a:gd name="T10" fmla="*/ 0 w 32"/>
                <a:gd name="T11" fmla="*/ 86 h 8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2" h="86">
                  <a:moveTo>
                    <a:pt x="0" y="86"/>
                  </a:moveTo>
                  <a:lnTo>
                    <a:pt x="0" y="40"/>
                  </a:lnTo>
                  <a:lnTo>
                    <a:pt x="26" y="0"/>
                  </a:lnTo>
                  <a:lnTo>
                    <a:pt x="32" y="40"/>
                  </a:lnTo>
                  <a:lnTo>
                    <a:pt x="32" y="86"/>
                  </a:lnTo>
                  <a:lnTo>
                    <a:pt x="0" y="8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8680" name="Freeform 56"/>
            <p:cNvSpPr>
              <a:spLocks/>
            </p:cNvSpPr>
            <p:nvPr/>
          </p:nvSpPr>
          <p:spPr bwMode="auto">
            <a:xfrm>
              <a:off x="1692" y="2176"/>
              <a:ext cx="24" cy="64"/>
            </a:xfrm>
            <a:custGeom>
              <a:avLst/>
              <a:gdLst>
                <a:gd name="T0" fmla="*/ 0 w 24"/>
                <a:gd name="T1" fmla="*/ 64 h 64"/>
                <a:gd name="T2" fmla="*/ 0 w 24"/>
                <a:gd name="T3" fmla="*/ 30 h 64"/>
                <a:gd name="T4" fmla="*/ 20 w 24"/>
                <a:gd name="T5" fmla="*/ 0 h 64"/>
                <a:gd name="T6" fmla="*/ 24 w 24"/>
                <a:gd name="T7" fmla="*/ 30 h 64"/>
                <a:gd name="T8" fmla="*/ 24 w 24"/>
                <a:gd name="T9" fmla="*/ 64 h 64"/>
                <a:gd name="T10" fmla="*/ 0 w 24"/>
                <a:gd name="T11" fmla="*/ 64 h 6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4" h="64">
                  <a:moveTo>
                    <a:pt x="0" y="64"/>
                  </a:moveTo>
                  <a:lnTo>
                    <a:pt x="0" y="30"/>
                  </a:lnTo>
                  <a:lnTo>
                    <a:pt x="20" y="0"/>
                  </a:lnTo>
                  <a:lnTo>
                    <a:pt x="24" y="30"/>
                  </a:lnTo>
                  <a:lnTo>
                    <a:pt x="24" y="64"/>
                  </a:lnTo>
                  <a:lnTo>
                    <a:pt x="0" y="6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8681" name="Freeform 57"/>
            <p:cNvSpPr>
              <a:spLocks/>
            </p:cNvSpPr>
            <p:nvPr/>
          </p:nvSpPr>
          <p:spPr bwMode="auto">
            <a:xfrm>
              <a:off x="1840" y="2096"/>
              <a:ext cx="38" cy="38"/>
            </a:xfrm>
            <a:custGeom>
              <a:avLst/>
              <a:gdLst>
                <a:gd name="T0" fmla="*/ 0 w 38"/>
                <a:gd name="T1" fmla="*/ 38 h 38"/>
                <a:gd name="T2" fmla="*/ 0 w 38"/>
                <a:gd name="T3" fmla="*/ 16 h 38"/>
                <a:gd name="T4" fmla="*/ 30 w 38"/>
                <a:gd name="T5" fmla="*/ 0 h 38"/>
                <a:gd name="T6" fmla="*/ 38 w 38"/>
                <a:gd name="T7" fmla="*/ 16 h 38"/>
                <a:gd name="T8" fmla="*/ 38 w 38"/>
                <a:gd name="T9" fmla="*/ 38 h 38"/>
                <a:gd name="T10" fmla="*/ 0 w 38"/>
                <a:gd name="T11" fmla="*/ 38 h 3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8" h="38">
                  <a:moveTo>
                    <a:pt x="0" y="38"/>
                  </a:moveTo>
                  <a:lnTo>
                    <a:pt x="0" y="16"/>
                  </a:lnTo>
                  <a:lnTo>
                    <a:pt x="30" y="0"/>
                  </a:lnTo>
                  <a:lnTo>
                    <a:pt x="38" y="16"/>
                  </a:lnTo>
                  <a:lnTo>
                    <a:pt x="38" y="38"/>
                  </a:lnTo>
                  <a:lnTo>
                    <a:pt x="0" y="3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8682" name="Freeform 58"/>
            <p:cNvSpPr>
              <a:spLocks/>
            </p:cNvSpPr>
            <p:nvPr/>
          </p:nvSpPr>
          <p:spPr bwMode="auto">
            <a:xfrm>
              <a:off x="1662" y="2200"/>
              <a:ext cx="28" cy="50"/>
            </a:xfrm>
            <a:custGeom>
              <a:avLst/>
              <a:gdLst>
                <a:gd name="T0" fmla="*/ 0 w 28"/>
                <a:gd name="T1" fmla="*/ 50 h 50"/>
                <a:gd name="T2" fmla="*/ 0 w 28"/>
                <a:gd name="T3" fmla="*/ 24 h 50"/>
                <a:gd name="T4" fmla="*/ 22 w 28"/>
                <a:gd name="T5" fmla="*/ 0 h 50"/>
                <a:gd name="T6" fmla="*/ 28 w 28"/>
                <a:gd name="T7" fmla="*/ 24 h 50"/>
                <a:gd name="T8" fmla="*/ 28 w 28"/>
                <a:gd name="T9" fmla="*/ 50 h 50"/>
                <a:gd name="T10" fmla="*/ 0 w 28"/>
                <a:gd name="T11" fmla="*/ 50 h 5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 h="50">
                  <a:moveTo>
                    <a:pt x="0" y="50"/>
                  </a:moveTo>
                  <a:lnTo>
                    <a:pt x="0" y="24"/>
                  </a:lnTo>
                  <a:lnTo>
                    <a:pt x="22" y="0"/>
                  </a:lnTo>
                  <a:lnTo>
                    <a:pt x="28" y="24"/>
                  </a:lnTo>
                  <a:lnTo>
                    <a:pt x="28" y="50"/>
                  </a:lnTo>
                  <a:lnTo>
                    <a:pt x="0" y="5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8683" name="Freeform 59"/>
            <p:cNvSpPr>
              <a:spLocks/>
            </p:cNvSpPr>
            <p:nvPr/>
          </p:nvSpPr>
          <p:spPr bwMode="auto">
            <a:xfrm>
              <a:off x="1634" y="2200"/>
              <a:ext cx="28" cy="50"/>
            </a:xfrm>
            <a:custGeom>
              <a:avLst/>
              <a:gdLst>
                <a:gd name="T0" fmla="*/ 0 w 28"/>
                <a:gd name="T1" fmla="*/ 50 h 50"/>
                <a:gd name="T2" fmla="*/ 0 w 28"/>
                <a:gd name="T3" fmla="*/ 24 h 50"/>
                <a:gd name="T4" fmla="*/ 22 w 28"/>
                <a:gd name="T5" fmla="*/ 0 h 50"/>
                <a:gd name="T6" fmla="*/ 28 w 28"/>
                <a:gd name="T7" fmla="*/ 24 h 50"/>
                <a:gd name="T8" fmla="*/ 28 w 28"/>
                <a:gd name="T9" fmla="*/ 50 h 50"/>
                <a:gd name="T10" fmla="*/ 0 w 28"/>
                <a:gd name="T11" fmla="*/ 50 h 5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 h="50">
                  <a:moveTo>
                    <a:pt x="0" y="50"/>
                  </a:moveTo>
                  <a:lnTo>
                    <a:pt x="0" y="24"/>
                  </a:lnTo>
                  <a:lnTo>
                    <a:pt x="22" y="0"/>
                  </a:lnTo>
                  <a:lnTo>
                    <a:pt x="28" y="24"/>
                  </a:lnTo>
                  <a:lnTo>
                    <a:pt x="28" y="50"/>
                  </a:lnTo>
                  <a:lnTo>
                    <a:pt x="0" y="5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8684" name="Freeform 60"/>
            <p:cNvSpPr>
              <a:spLocks/>
            </p:cNvSpPr>
            <p:nvPr/>
          </p:nvSpPr>
          <p:spPr bwMode="auto">
            <a:xfrm>
              <a:off x="1596" y="2222"/>
              <a:ext cx="22" cy="40"/>
            </a:xfrm>
            <a:custGeom>
              <a:avLst/>
              <a:gdLst>
                <a:gd name="T0" fmla="*/ 0 w 22"/>
                <a:gd name="T1" fmla="*/ 40 h 40"/>
                <a:gd name="T2" fmla="*/ 0 w 22"/>
                <a:gd name="T3" fmla="*/ 18 h 40"/>
                <a:gd name="T4" fmla="*/ 18 w 22"/>
                <a:gd name="T5" fmla="*/ 0 h 40"/>
                <a:gd name="T6" fmla="*/ 22 w 22"/>
                <a:gd name="T7" fmla="*/ 18 h 40"/>
                <a:gd name="T8" fmla="*/ 22 w 22"/>
                <a:gd name="T9" fmla="*/ 40 h 40"/>
                <a:gd name="T10" fmla="*/ 0 w 22"/>
                <a:gd name="T11" fmla="*/ 40 h 4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2" h="40">
                  <a:moveTo>
                    <a:pt x="0" y="40"/>
                  </a:moveTo>
                  <a:lnTo>
                    <a:pt x="0" y="18"/>
                  </a:lnTo>
                  <a:lnTo>
                    <a:pt x="18" y="0"/>
                  </a:lnTo>
                  <a:lnTo>
                    <a:pt x="22" y="18"/>
                  </a:lnTo>
                  <a:lnTo>
                    <a:pt x="22" y="40"/>
                  </a:lnTo>
                  <a:lnTo>
                    <a:pt x="0" y="4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8685" name="Freeform 61"/>
            <p:cNvSpPr>
              <a:spLocks/>
            </p:cNvSpPr>
            <p:nvPr/>
          </p:nvSpPr>
          <p:spPr bwMode="auto">
            <a:xfrm>
              <a:off x="1546" y="2236"/>
              <a:ext cx="22" cy="40"/>
            </a:xfrm>
            <a:custGeom>
              <a:avLst/>
              <a:gdLst>
                <a:gd name="T0" fmla="*/ 0 w 22"/>
                <a:gd name="T1" fmla="*/ 40 h 40"/>
                <a:gd name="T2" fmla="*/ 0 w 22"/>
                <a:gd name="T3" fmla="*/ 18 h 40"/>
                <a:gd name="T4" fmla="*/ 18 w 22"/>
                <a:gd name="T5" fmla="*/ 0 h 40"/>
                <a:gd name="T6" fmla="*/ 22 w 22"/>
                <a:gd name="T7" fmla="*/ 18 h 40"/>
                <a:gd name="T8" fmla="*/ 22 w 22"/>
                <a:gd name="T9" fmla="*/ 40 h 40"/>
                <a:gd name="T10" fmla="*/ 0 w 22"/>
                <a:gd name="T11" fmla="*/ 40 h 4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2" h="40">
                  <a:moveTo>
                    <a:pt x="0" y="40"/>
                  </a:moveTo>
                  <a:lnTo>
                    <a:pt x="0" y="18"/>
                  </a:lnTo>
                  <a:lnTo>
                    <a:pt x="18" y="0"/>
                  </a:lnTo>
                  <a:lnTo>
                    <a:pt x="22" y="18"/>
                  </a:lnTo>
                  <a:lnTo>
                    <a:pt x="22" y="40"/>
                  </a:lnTo>
                  <a:lnTo>
                    <a:pt x="0" y="4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8686" name="Freeform 62"/>
            <p:cNvSpPr>
              <a:spLocks/>
            </p:cNvSpPr>
            <p:nvPr/>
          </p:nvSpPr>
          <p:spPr bwMode="auto">
            <a:xfrm>
              <a:off x="2006" y="2146"/>
              <a:ext cx="30" cy="56"/>
            </a:xfrm>
            <a:custGeom>
              <a:avLst/>
              <a:gdLst>
                <a:gd name="T0" fmla="*/ 0 w 30"/>
                <a:gd name="T1" fmla="*/ 56 h 56"/>
                <a:gd name="T2" fmla="*/ 0 w 30"/>
                <a:gd name="T3" fmla="*/ 26 h 56"/>
                <a:gd name="T4" fmla="*/ 24 w 30"/>
                <a:gd name="T5" fmla="*/ 0 h 56"/>
                <a:gd name="T6" fmla="*/ 30 w 30"/>
                <a:gd name="T7" fmla="*/ 26 h 56"/>
                <a:gd name="T8" fmla="*/ 30 w 30"/>
                <a:gd name="T9" fmla="*/ 56 h 56"/>
                <a:gd name="T10" fmla="*/ 0 w 30"/>
                <a:gd name="T11" fmla="*/ 56 h 5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0" h="56">
                  <a:moveTo>
                    <a:pt x="0" y="56"/>
                  </a:moveTo>
                  <a:lnTo>
                    <a:pt x="0" y="26"/>
                  </a:lnTo>
                  <a:lnTo>
                    <a:pt x="24" y="0"/>
                  </a:lnTo>
                  <a:lnTo>
                    <a:pt x="30" y="26"/>
                  </a:lnTo>
                  <a:lnTo>
                    <a:pt x="30" y="56"/>
                  </a:lnTo>
                  <a:lnTo>
                    <a:pt x="0" y="5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8687" name="Freeform 63"/>
            <p:cNvSpPr>
              <a:spLocks/>
            </p:cNvSpPr>
            <p:nvPr/>
          </p:nvSpPr>
          <p:spPr bwMode="auto">
            <a:xfrm>
              <a:off x="1952" y="2078"/>
              <a:ext cx="20" cy="36"/>
            </a:xfrm>
            <a:custGeom>
              <a:avLst/>
              <a:gdLst>
                <a:gd name="T0" fmla="*/ 0 w 20"/>
                <a:gd name="T1" fmla="*/ 36 h 36"/>
                <a:gd name="T2" fmla="*/ 0 w 20"/>
                <a:gd name="T3" fmla="*/ 16 h 36"/>
                <a:gd name="T4" fmla="*/ 16 w 20"/>
                <a:gd name="T5" fmla="*/ 0 h 36"/>
                <a:gd name="T6" fmla="*/ 20 w 20"/>
                <a:gd name="T7" fmla="*/ 16 h 36"/>
                <a:gd name="T8" fmla="*/ 20 w 20"/>
                <a:gd name="T9" fmla="*/ 36 h 36"/>
                <a:gd name="T10" fmla="*/ 0 w 20"/>
                <a:gd name="T11" fmla="*/ 36 h 3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0" h="36">
                  <a:moveTo>
                    <a:pt x="0" y="36"/>
                  </a:moveTo>
                  <a:lnTo>
                    <a:pt x="0" y="16"/>
                  </a:lnTo>
                  <a:lnTo>
                    <a:pt x="16" y="0"/>
                  </a:lnTo>
                  <a:lnTo>
                    <a:pt x="20" y="16"/>
                  </a:lnTo>
                  <a:lnTo>
                    <a:pt x="20" y="36"/>
                  </a:lnTo>
                  <a:lnTo>
                    <a:pt x="0"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8688" name="Freeform 64"/>
            <p:cNvSpPr>
              <a:spLocks/>
            </p:cNvSpPr>
            <p:nvPr/>
          </p:nvSpPr>
          <p:spPr bwMode="auto">
            <a:xfrm>
              <a:off x="2004" y="2660"/>
              <a:ext cx="16" cy="30"/>
            </a:xfrm>
            <a:custGeom>
              <a:avLst/>
              <a:gdLst>
                <a:gd name="T0" fmla="*/ 0 w 16"/>
                <a:gd name="T1" fmla="*/ 30 h 30"/>
                <a:gd name="T2" fmla="*/ 0 w 16"/>
                <a:gd name="T3" fmla="*/ 14 h 30"/>
                <a:gd name="T4" fmla="*/ 12 w 16"/>
                <a:gd name="T5" fmla="*/ 0 h 30"/>
                <a:gd name="T6" fmla="*/ 16 w 16"/>
                <a:gd name="T7" fmla="*/ 14 h 30"/>
                <a:gd name="T8" fmla="*/ 16 w 16"/>
                <a:gd name="T9" fmla="*/ 30 h 30"/>
                <a:gd name="T10" fmla="*/ 0 w 16"/>
                <a:gd name="T11" fmla="*/ 30 h 3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6" h="30">
                  <a:moveTo>
                    <a:pt x="0" y="30"/>
                  </a:moveTo>
                  <a:lnTo>
                    <a:pt x="0" y="14"/>
                  </a:lnTo>
                  <a:lnTo>
                    <a:pt x="12" y="0"/>
                  </a:lnTo>
                  <a:lnTo>
                    <a:pt x="16" y="14"/>
                  </a:lnTo>
                  <a:lnTo>
                    <a:pt x="16" y="30"/>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8689" name="Rectangle 65"/>
            <p:cNvSpPr>
              <a:spLocks noChangeArrowheads="1"/>
            </p:cNvSpPr>
            <p:nvPr/>
          </p:nvSpPr>
          <p:spPr bwMode="auto">
            <a:xfrm>
              <a:off x="1894" y="2532"/>
              <a:ext cx="14" cy="22"/>
            </a:xfrm>
            <a:prstGeom prst="rect">
              <a:avLst/>
            </a:prstGeom>
            <a:solidFill>
              <a:srgbClr val="0C1214"/>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38690" name="Rectangle 66"/>
            <p:cNvSpPr>
              <a:spLocks noChangeArrowheads="1"/>
            </p:cNvSpPr>
            <p:nvPr/>
          </p:nvSpPr>
          <p:spPr bwMode="auto">
            <a:xfrm>
              <a:off x="2094" y="2666"/>
              <a:ext cx="16" cy="22"/>
            </a:xfrm>
            <a:prstGeom prst="rect">
              <a:avLst/>
            </a:prstGeom>
            <a:solidFill>
              <a:srgbClr val="0C1214"/>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38691" name="Rectangle 67"/>
            <p:cNvSpPr>
              <a:spLocks noChangeArrowheads="1"/>
            </p:cNvSpPr>
            <p:nvPr/>
          </p:nvSpPr>
          <p:spPr bwMode="auto">
            <a:xfrm>
              <a:off x="1930" y="2532"/>
              <a:ext cx="8" cy="22"/>
            </a:xfrm>
            <a:prstGeom prst="rect">
              <a:avLst/>
            </a:prstGeom>
            <a:solidFill>
              <a:srgbClr val="0C1214"/>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38692" name="Rectangle 68"/>
            <p:cNvSpPr>
              <a:spLocks noChangeArrowheads="1"/>
            </p:cNvSpPr>
            <p:nvPr/>
          </p:nvSpPr>
          <p:spPr bwMode="auto">
            <a:xfrm>
              <a:off x="2130" y="2666"/>
              <a:ext cx="8" cy="22"/>
            </a:xfrm>
            <a:prstGeom prst="rect">
              <a:avLst/>
            </a:prstGeom>
            <a:solidFill>
              <a:srgbClr val="0C1214"/>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38693" name="Rectangle 69"/>
            <p:cNvSpPr>
              <a:spLocks noChangeArrowheads="1"/>
            </p:cNvSpPr>
            <p:nvPr/>
          </p:nvSpPr>
          <p:spPr bwMode="auto">
            <a:xfrm>
              <a:off x="1894" y="2574"/>
              <a:ext cx="14" cy="20"/>
            </a:xfrm>
            <a:prstGeom prst="rect">
              <a:avLst/>
            </a:prstGeom>
            <a:solidFill>
              <a:srgbClr val="0C1214"/>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38694" name="Rectangle 70"/>
            <p:cNvSpPr>
              <a:spLocks noChangeArrowheads="1"/>
            </p:cNvSpPr>
            <p:nvPr/>
          </p:nvSpPr>
          <p:spPr bwMode="auto">
            <a:xfrm>
              <a:off x="2094" y="2708"/>
              <a:ext cx="16" cy="22"/>
            </a:xfrm>
            <a:prstGeom prst="rect">
              <a:avLst/>
            </a:prstGeom>
            <a:solidFill>
              <a:srgbClr val="0C1214"/>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38695" name="Rectangle 71"/>
            <p:cNvSpPr>
              <a:spLocks noChangeArrowheads="1"/>
            </p:cNvSpPr>
            <p:nvPr/>
          </p:nvSpPr>
          <p:spPr bwMode="auto">
            <a:xfrm>
              <a:off x="1930" y="2574"/>
              <a:ext cx="8" cy="20"/>
            </a:xfrm>
            <a:prstGeom prst="rect">
              <a:avLst/>
            </a:prstGeom>
            <a:solidFill>
              <a:srgbClr val="0C1214"/>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38696" name="Rectangle 72"/>
            <p:cNvSpPr>
              <a:spLocks noChangeArrowheads="1"/>
            </p:cNvSpPr>
            <p:nvPr/>
          </p:nvSpPr>
          <p:spPr bwMode="auto">
            <a:xfrm>
              <a:off x="2130" y="2708"/>
              <a:ext cx="8" cy="22"/>
            </a:xfrm>
            <a:prstGeom prst="rect">
              <a:avLst/>
            </a:prstGeom>
            <a:solidFill>
              <a:srgbClr val="0C1214"/>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38697" name="Rectangle 73"/>
            <p:cNvSpPr>
              <a:spLocks noChangeArrowheads="1"/>
            </p:cNvSpPr>
            <p:nvPr/>
          </p:nvSpPr>
          <p:spPr bwMode="auto">
            <a:xfrm>
              <a:off x="1894" y="2604"/>
              <a:ext cx="14" cy="20"/>
            </a:xfrm>
            <a:prstGeom prst="rect">
              <a:avLst/>
            </a:prstGeom>
            <a:solidFill>
              <a:srgbClr val="0C1214"/>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38698" name="Rectangle 74"/>
            <p:cNvSpPr>
              <a:spLocks noChangeArrowheads="1"/>
            </p:cNvSpPr>
            <p:nvPr/>
          </p:nvSpPr>
          <p:spPr bwMode="auto">
            <a:xfrm>
              <a:off x="1930" y="2604"/>
              <a:ext cx="8" cy="20"/>
            </a:xfrm>
            <a:prstGeom prst="rect">
              <a:avLst/>
            </a:prstGeom>
            <a:solidFill>
              <a:srgbClr val="0C1214"/>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38699" name="Rectangle 75"/>
            <p:cNvSpPr>
              <a:spLocks noChangeArrowheads="1"/>
            </p:cNvSpPr>
            <p:nvPr/>
          </p:nvSpPr>
          <p:spPr bwMode="auto">
            <a:xfrm>
              <a:off x="1674" y="2612"/>
              <a:ext cx="18" cy="26"/>
            </a:xfrm>
            <a:prstGeom prst="rect">
              <a:avLst/>
            </a:prstGeom>
            <a:solidFill>
              <a:srgbClr val="0C1214"/>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38700" name="Rectangle 76"/>
            <p:cNvSpPr>
              <a:spLocks noChangeArrowheads="1"/>
            </p:cNvSpPr>
            <p:nvPr/>
          </p:nvSpPr>
          <p:spPr bwMode="auto">
            <a:xfrm>
              <a:off x="1524" y="2672"/>
              <a:ext cx="20" cy="26"/>
            </a:xfrm>
            <a:prstGeom prst="rect">
              <a:avLst/>
            </a:prstGeom>
            <a:solidFill>
              <a:srgbClr val="0C1214"/>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38701" name="Rectangle 77"/>
            <p:cNvSpPr>
              <a:spLocks noChangeArrowheads="1"/>
            </p:cNvSpPr>
            <p:nvPr/>
          </p:nvSpPr>
          <p:spPr bwMode="auto">
            <a:xfrm>
              <a:off x="1776" y="2582"/>
              <a:ext cx="16" cy="22"/>
            </a:xfrm>
            <a:prstGeom prst="rect">
              <a:avLst/>
            </a:prstGeom>
            <a:solidFill>
              <a:srgbClr val="0C1214"/>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38702" name="Rectangle 78"/>
            <p:cNvSpPr>
              <a:spLocks noChangeArrowheads="1"/>
            </p:cNvSpPr>
            <p:nvPr/>
          </p:nvSpPr>
          <p:spPr bwMode="auto">
            <a:xfrm>
              <a:off x="1976" y="2716"/>
              <a:ext cx="16" cy="22"/>
            </a:xfrm>
            <a:prstGeom prst="rect">
              <a:avLst/>
            </a:prstGeom>
            <a:solidFill>
              <a:srgbClr val="0C1214"/>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38703" name="Rectangle 79"/>
            <p:cNvSpPr>
              <a:spLocks noChangeArrowheads="1"/>
            </p:cNvSpPr>
            <p:nvPr/>
          </p:nvSpPr>
          <p:spPr bwMode="auto">
            <a:xfrm>
              <a:off x="1718" y="2612"/>
              <a:ext cx="10" cy="26"/>
            </a:xfrm>
            <a:prstGeom prst="rect">
              <a:avLst/>
            </a:prstGeom>
            <a:solidFill>
              <a:srgbClr val="0C1214"/>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38704" name="Rectangle 80"/>
            <p:cNvSpPr>
              <a:spLocks noChangeArrowheads="1"/>
            </p:cNvSpPr>
            <p:nvPr/>
          </p:nvSpPr>
          <p:spPr bwMode="auto">
            <a:xfrm>
              <a:off x="1674" y="2662"/>
              <a:ext cx="18" cy="26"/>
            </a:xfrm>
            <a:prstGeom prst="rect">
              <a:avLst/>
            </a:prstGeom>
            <a:solidFill>
              <a:srgbClr val="0C1214"/>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38705" name="Rectangle 81"/>
            <p:cNvSpPr>
              <a:spLocks noChangeArrowheads="1"/>
            </p:cNvSpPr>
            <p:nvPr/>
          </p:nvSpPr>
          <p:spPr bwMode="auto">
            <a:xfrm>
              <a:off x="1524" y="2704"/>
              <a:ext cx="20" cy="26"/>
            </a:xfrm>
            <a:prstGeom prst="rect">
              <a:avLst/>
            </a:prstGeom>
            <a:solidFill>
              <a:srgbClr val="0C1214"/>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38706" name="Rectangle 82"/>
            <p:cNvSpPr>
              <a:spLocks noChangeArrowheads="1"/>
            </p:cNvSpPr>
            <p:nvPr/>
          </p:nvSpPr>
          <p:spPr bwMode="auto">
            <a:xfrm>
              <a:off x="1718" y="2662"/>
              <a:ext cx="10" cy="26"/>
            </a:xfrm>
            <a:prstGeom prst="rect">
              <a:avLst/>
            </a:prstGeom>
            <a:solidFill>
              <a:srgbClr val="0C1214"/>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38707" name="Rectangle 83"/>
            <p:cNvSpPr>
              <a:spLocks noChangeArrowheads="1"/>
            </p:cNvSpPr>
            <p:nvPr/>
          </p:nvSpPr>
          <p:spPr bwMode="auto">
            <a:xfrm>
              <a:off x="1674" y="2698"/>
              <a:ext cx="18" cy="26"/>
            </a:xfrm>
            <a:prstGeom prst="rect">
              <a:avLst/>
            </a:prstGeom>
            <a:solidFill>
              <a:srgbClr val="0C1214"/>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38708" name="Rectangle 84"/>
            <p:cNvSpPr>
              <a:spLocks noChangeArrowheads="1"/>
            </p:cNvSpPr>
            <p:nvPr/>
          </p:nvSpPr>
          <p:spPr bwMode="auto">
            <a:xfrm>
              <a:off x="1674" y="2698"/>
              <a:ext cx="18" cy="26"/>
            </a:xfrm>
            <a:prstGeom prst="rect">
              <a:avLst/>
            </a:prstGeom>
            <a:solidFill>
              <a:srgbClr val="0C1214"/>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38709" name="Rectangle 85"/>
            <p:cNvSpPr>
              <a:spLocks noChangeArrowheads="1"/>
            </p:cNvSpPr>
            <p:nvPr/>
          </p:nvSpPr>
          <p:spPr bwMode="auto">
            <a:xfrm>
              <a:off x="1474" y="2698"/>
              <a:ext cx="20" cy="26"/>
            </a:xfrm>
            <a:prstGeom prst="rect">
              <a:avLst/>
            </a:prstGeom>
            <a:solidFill>
              <a:srgbClr val="0C1214"/>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38710" name="Rectangle 86"/>
            <p:cNvSpPr>
              <a:spLocks noChangeArrowheads="1"/>
            </p:cNvSpPr>
            <p:nvPr/>
          </p:nvSpPr>
          <p:spPr bwMode="auto">
            <a:xfrm>
              <a:off x="1738" y="2604"/>
              <a:ext cx="16" cy="20"/>
            </a:xfrm>
            <a:prstGeom prst="rect">
              <a:avLst/>
            </a:prstGeom>
            <a:solidFill>
              <a:srgbClr val="0C1214"/>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38711" name="Rectangle 87"/>
            <p:cNvSpPr>
              <a:spLocks noChangeArrowheads="1"/>
            </p:cNvSpPr>
            <p:nvPr/>
          </p:nvSpPr>
          <p:spPr bwMode="auto">
            <a:xfrm>
              <a:off x="1718" y="2698"/>
              <a:ext cx="10" cy="26"/>
            </a:xfrm>
            <a:prstGeom prst="rect">
              <a:avLst/>
            </a:prstGeom>
            <a:solidFill>
              <a:srgbClr val="0C1214"/>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38712" name="Freeform 88"/>
            <p:cNvSpPr>
              <a:spLocks/>
            </p:cNvSpPr>
            <p:nvPr/>
          </p:nvSpPr>
          <p:spPr bwMode="auto">
            <a:xfrm>
              <a:off x="1436" y="2488"/>
              <a:ext cx="32" cy="128"/>
            </a:xfrm>
            <a:custGeom>
              <a:avLst/>
              <a:gdLst>
                <a:gd name="T0" fmla="*/ 0 w 32"/>
                <a:gd name="T1" fmla="*/ 124 h 128"/>
                <a:gd name="T2" fmla="*/ 20 w 32"/>
                <a:gd name="T3" fmla="*/ 98 h 128"/>
                <a:gd name="T4" fmla="*/ 32 w 32"/>
                <a:gd name="T5" fmla="*/ 0 h 128"/>
                <a:gd name="T6" fmla="*/ 32 w 32"/>
                <a:gd name="T7" fmla="*/ 82 h 128"/>
                <a:gd name="T8" fmla="*/ 28 w 32"/>
                <a:gd name="T9" fmla="*/ 128 h 128"/>
                <a:gd name="T10" fmla="*/ 0 w 32"/>
                <a:gd name="T11" fmla="*/ 124 h 12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2" h="128">
                  <a:moveTo>
                    <a:pt x="0" y="124"/>
                  </a:moveTo>
                  <a:lnTo>
                    <a:pt x="20" y="98"/>
                  </a:lnTo>
                  <a:lnTo>
                    <a:pt x="32" y="0"/>
                  </a:lnTo>
                  <a:lnTo>
                    <a:pt x="32" y="82"/>
                  </a:lnTo>
                  <a:lnTo>
                    <a:pt x="28" y="128"/>
                  </a:lnTo>
                  <a:lnTo>
                    <a:pt x="0" y="124"/>
                  </a:lnTo>
                  <a:close/>
                </a:path>
              </a:pathLst>
            </a:custGeom>
            <a:solidFill>
              <a:srgbClr val="1A556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8713" name="Rectangle 89"/>
            <p:cNvSpPr>
              <a:spLocks noChangeArrowheads="1"/>
            </p:cNvSpPr>
            <p:nvPr/>
          </p:nvSpPr>
          <p:spPr bwMode="auto">
            <a:xfrm>
              <a:off x="1448" y="2630"/>
              <a:ext cx="6" cy="12"/>
            </a:xfrm>
            <a:prstGeom prst="rect">
              <a:avLst/>
            </a:prstGeom>
            <a:solidFill>
              <a:srgbClr val="4D5158"/>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38714" name="Rectangle 90"/>
            <p:cNvSpPr>
              <a:spLocks noChangeArrowheads="1"/>
            </p:cNvSpPr>
            <p:nvPr/>
          </p:nvSpPr>
          <p:spPr bwMode="auto">
            <a:xfrm>
              <a:off x="1606" y="2650"/>
              <a:ext cx="20" cy="26"/>
            </a:xfrm>
            <a:prstGeom prst="rect">
              <a:avLst/>
            </a:prstGeom>
            <a:solidFill>
              <a:srgbClr val="0C1214"/>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38715" name="Rectangle 91"/>
            <p:cNvSpPr>
              <a:spLocks noChangeArrowheads="1"/>
            </p:cNvSpPr>
            <p:nvPr/>
          </p:nvSpPr>
          <p:spPr bwMode="auto">
            <a:xfrm>
              <a:off x="1606" y="2688"/>
              <a:ext cx="20" cy="26"/>
            </a:xfrm>
            <a:prstGeom prst="rect">
              <a:avLst/>
            </a:prstGeom>
            <a:solidFill>
              <a:srgbClr val="0C1214"/>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38716" name="Freeform 92"/>
            <p:cNvSpPr>
              <a:spLocks/>
            </p:cNvSpPr>
            <p:nvPr/>
          </p:nvSpPr>
          <p:spPr bwMode="auto">
            <a:xfrm>
              <a:off x="1706" y="2488"/>
              <a:ext cx="460" cy="246"/>
            </a:xfrm>
            <a:custGeom>
              <a:avLst/>
              <a:gdLst>
                <a:gd name="T0" fmla="*/ 76 w 460"/>
                <a:gd name="T1" fmla="*/ 192 h 246"/>
                <a:gd name="T2" fmla="*/ 98 w 460"/>
                <a:gd name="T3" fmla="*/ 168 h 246"/>
                <a:gd name="T4" fmla="*/ 134 w 460"/>
                <a:gd name="T5" fmla="*/ 168 h 246"/>
                <a:gd name="T6" fmla="*/ 134 w 460"/>
                <a:gd name="T7" fmla="*/ 122 h 246"/>
                <a:gd name="T8" fmla="*/ 146 w 460"/>
                <a:gd name="T9" fmla="*/ 92 h 246"/>
                <a:gd name="T10" fmla="*/ 168 w 460"/>
                <a:gd name="T11" fmla="*/ 110 h 246"/>
                <a:gd name="T12" fmla="*/ 170 w 460"/>
                <a:gd name="T13" fmla="*/ 138 h 246"/>
                <a:gd name="T14" fmla="*/ 234 w 460"/>
                <a:gd name="T15" fmla="*/ 154 h 246"/>
                <a:gd name="T16" fmla="*/ 240 w 460"/>
                <a:gd name="T17" fmla="*/ 122 h 246"/>
                <a:gd name="T18" fmla="*/ 248 w 460"/>
                <a:gd name="T19" fmla="*/ 102 h 246"/>
                <a:gd name="T20" fmla="*/ 286 w 460"/>
                <a:gd name="T21" fmla="*/ 94 h 246"/>
                <a:gd name="T22" fmla="*/ 294 w 460"/>
                <a:gd name="T23" fmla="*/ 74 h 246"/>
                <a:gd name="T24" fmla="*/ 302 w 460"/>
                <a:gd name="T25" fmla="*/ 12 h 246"/>
                <a:gd name="T26" fmla="*/ 336 w 460"/>
                <a:gd name="T27" fmla="*/ 0 h 246"/>
                <a:gd name="T28" fmla="*/ 350 w 460"/>
                <a:gd name="T29" fmla="*/ 14 h 246"/>
                <a:gd name="T30" fmla="*/ 364 w 460"/>
                <a:gd name="T31" fmla="*/ 48 h 246"/>
                <a:gd name="T32" fmla="*/ 388 w 460"/>
                <a:gd name="T33" fmla="*/ 50 h 246"/>
                <a:gd name="T34" fmla="*/ 406 w 460"/>
                <a:gd name="T35" fmla="*/ 20 h 246"/>
                <a:gd name="T36" fmla="*/ 454 w 460"/>
                <a:gd name="T37" fmla="*/ 28 h 246"/>
                <a:gd name="T38" fmla="*/ 460 w 460"/>
                <a:gd name="T39" fmla="*/ 152 h 246"/>
                <a:gd name="T40" fmla="*/ 424 w 460"/>
                <a:gd name="T41" fmla="*/ 132 h 246"/>
                <a:gd name="T42" fmla="*/ 344 w 460"/>
                <a:gd name="T43" fmla="*/ 128 h 246"/>
                <a:gd name="T44" fmla="*/ 212 w 460"/>
                <a:gd name="T45" fmla="*/ 200 h 246"/>
                <a:gd name="T46" fmla="*/ 172 w 460"/>
                <a:gd name="T47" fmla="*/ 180 h 246"/>
                <a:gd name="T48" fmla="*/ 160 w 460"/>
                <a:gd name="T49" fmla="*/ 194 h 246"/>
                <a:gd name="T50" fmla="*/ 160 w 460"/>
                <a:gd name="T51" fmla="*/ 238 h 246"/>
                <a:gd name="T52" fmla="*/ 130 w 460"/>
                <a:gd name="T53" fmla="*/ 240 h 246"/>
                <a:gd name="T54" fmla="*/ 126 w 460"/>
                <a:gd name="T55" fmla="*/ 210 h 246"/>
                <a:gd name="T56" fmla="*/ 96 w 460"/>
                <a:gd name="T57" fmla="*/ 216 h 246"/>
                <a:gd name="T58" fmla="*/ 98 w 460"/>
                <a:gd name="T59" fmla="*/ 246 h 246"/>
                <a:gd name="T60" fmla="*/ 0 w 460"/>
                <a:gd name="T61" fmla="*/ 246 h 246"/>
                <a:gd name="T62" fmla="*/ 6 w 460"/>
                <a:gd name="T63" fmla="*/ 214 h 246"/>
                <a:gd name="T64" fmla="*/ 50 w 460"/>
                <a:gd name="T65" fmla="*/ 216 h 246"/>
                <a:gd name="T66" fmla="*/ 76 w 460"/>
                <a:gd name="T67" fmla="*/ 192 h 24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460" h="246">
                  <a:moveTo>
                    <a:pt x="76" y="192"/>
                  </a:moveTo>
                  <a:lnTo>
                    <a:pt x="98" y="168"/>
                  </a:lnTo>
                  <a:lnTo>
                    <a:pt x="134" y="168"/>
                  </a:lnTo>
                  <a:lnTo>
                    <a:pt x="134" y="122"/>
                  </a:lnTo>
                  <a:lnTo>
                    <a:pt x="146" y="92"/>
                  </a:lnTo>
                  <a:lnTo>
                    <a:pt x="168" y="110"/>
                  </a:lnTo>
                  <a:lnTo>
                    <a:pt x="170" y="138"/>
                  </a:lnTo>
                  <a:lnTo>
                    <a:pt x="234" y="154"/>
                  </a:lnTo>
                  <a:lnTo>
                    <a:pt x="240" y="122"/>
                  </a:lnTo>
                  <a:lnTo>
                    <a:pt x="248" y="102"/>
                  </a:lnTo>
                  <a:lnTo>
                    <a:pt x="286" y="94"/>
                  </a:lnTo>
                  <a:lnTo>
                    <a:pt x="294" y="74"/>
                  </a:lnTo>
                  <a:lnTo>
                    <a:pt x="302" y="12"/>
                  </a:lnTo>
                  <a:lnTo>
                    <a:pt x="336" y="0"/>
                  </a:lnTo>
                  <a:lnTo>
                    <a:pt x="350" y="14"/>
                  </a:lnTo>
                  <a:lnTo>
                    <a:pt x="364" y="48"/>
                  </a:lnTo>
                  <a:lnTo>
                    <a:pt x="388" y="50"/>
                  </a:lnTo>
                  <a:lnTo>
                    <a:pt x="406" y="20"/>
                  </a:lnTo>
                  <a:lnTo>
                    <a:pt x="454" y="28"/>
                  </a:lnTo>
                  <a:lnTo>
                    <a:pt x="460" y="152"/>
                  </a:lnTo>
                  <a:lnTo>
                    <a:pt x="424" y="132"/>
                  </a:lnTo>
                  <a:lnTo>
                    <a:pt x="344" y="128"/>
                  </a:lnTo>
                  <a:lnTo>
                    <a:pt x="212" y="200"/>
                  </a:lnTo>
                  <a:lnTo>
                    <a:pt x="172" y="180"/>
                  </a:lnTo>
                  <a:lnTo>
                    <a:pt x="160" y="194"/>
                  </a:lnTo>
                  <a:lnTo>
                    <a:pt x="160" y="238"/>
                  </a:lnTo>
                  <a:lnTo>
                    <a:pt x="130" y="240"/>
                  </a:lnTo>
                  <a:lnTo>
                    <a:pt x="126" y="210"/>
                  </a:lnTo>
                  <a:lnTo>
                    <a:pt x="96" y="216"/>
                  </a:lnTo>
                  <a:lnTo>
                    <a:pt x="98" y="246"/>
                  </a:lnTo>
                  <a:lnTo>
                    <a:pt x="0" y="246"/>
                  </a:lnTo>
                  <a:lnTo>
                    <a:pt x="6" y="214"/>
                  </a:lnTo>
                  <a:lnTo>
                    <a:pt x="50" y="216"/>
                  </a:lnTo>
                  <a:lnTo>
                    <a:pt x="76" y="192"/>
                  </a:lnTo>
                  <a:close/>
                </a:path>
              </a:pathLst>
            </a:custGeom>
            <a:solidFill>
              <a:srgbClr val="05191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8717" name="Freeform 93"/>
            <p:cNvSpPr>
              <a:spLocks/>
            </p:cNvSpPr>
            <p:nvPr/>
          </p:nvSpPr>
          <p:spPr bwMode="auto">
            <a:xfrm>
              <a:off x="1258" y="2562"/>
              <a:ext cx="140" cy="172"/>
            </a:xfrm>
            <a:custGeom>
              <a:avLst/>
              <a:gdLst>
                <a:gd name="T0" fmla="*/ 0 w 140"/>
                <a:gd name="T1" fmla="*/ 172 h 172"/>
                <a:gd name="T2" fmla="*/ 0 w 140"/>
                <a:gd name="T3" fmla="*/ 120 h 172"/>
                <a:gd name="T4" fmla="*/ 14 w 140"/>
                <a:gd name="T5" fmla="*/ 72 h 172"/>
                <a:gd name="T6" fmla="*/ 26 w 140"/>
                <a:gd name="T7" fmla="*/ 12 h 172"/>
                <a:gd name="T8" fmla="*/ 76 w 140"/>
                <a:gd name="T9" fmla="*/ 0 h 172"/>
                <a:gd name="T10" fmla="*/ 76 w 140"/>
                <a:gd name="T11" fmla="*/ 44 h 172"/>
                <a:gd name="T12" fmla="*/ 80 w 140"/>
                <a:gd name="T13" fmla="*/ 124 h 172"/>
                <a:gd name="T14" fmla="*/ 112 w 140"/>
                <a:gd name="T15" fmla="*/ 88 h 172"/>
                <a:gd name="T16" fmla="*/ 136 w 140"/>
                <a:gd name="T17" fmla="*/ 104 h 172"/>
                <a:gd name="T18" fmla="*/ 140 w 140"/>
                <a:gd name="T19" fmla="*/ 166 h 172"/>
                <a:gd name="T20" fmla="*/ 0 w 140"/>
                <a:gd name="T21" fmla="*/ 172 h 17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40" h="172">
                  <a:moveTo>
                    <a:pt x="0" y="172"/>
                  </a:moveTo>
                  <a:lnTo>
                    <a:pt x="0" y="120"/>
                  </a:lnTo>
                  <a:lnTo>
                    <a:pt x="14" y="72"/>
                  </a:lnTo>
                  <a:lnTo>
                    <a:pt x="26" y="12"/>
                  </a:lnTo>
                  <a:lnTo>
                    <a:pt x="76" y="0"/>
                  </a:lnTo>
                  <a:lnTo>
                    <a:pt x="76" y="44"/>
                  </a:lnTo>
                  <a:lnTo>
                    <a:pt x="80" y="124"/>
                  </a:lnTo>
                  <a:lnTo>
                    <a:pt x="112" y="88"/>
                  </a:lnTo>
                  <a:lnTo>
                    <a:pt x="136" y="104"/>
                  </a:lnTo>
                  <a:lnTo>
                    <a:pt x="140" y="166"/>
                  </a:lnTo>
                  <a:lnTo>
                    <a:pt x="0" y="172"/>
                  </a:lnTo>
                  <a:close/>
                </a:path>
              </a:pathLst>
            </a:custGeom>
            <a:solidFill>
              <a:srgbClr val="05191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8718" name="Freeform 94"/>
            <p:cNvSpPr>
              <a:spLocks/>
            </p:cNvSpPr>
            <p:nvPr/>
          </p:nvSpPr>
          <p:spPr bwMode="auto">
            <a:xfrm>
              <a:off x="1784" y="1866"/>
              <a:ext cx="382" cy="372"/>
            </a:xfrm>
            <a:custGeom>
              <a:avLst/>
              <a:gdLst>
                <a:gd name="T0" fmla="*/ 370 w 382"/>
                <a:gd name="T1" fmla="*/ 0 h 372"/>
                <a:gd name="T2" fmla="*/ 318 w 382"/>
                <a:gd name="T3" fmla="*/ 24 h 372"/>
                <a:gd name="T4" fmla="*/ 270 w 382"/>
                <a:gd name="T5" fmla="*/ 24 h 372"/>
                <a:gd name="T6" fmla="*/ 224 w 382"/>
                <a:gd name="T7" fmla="*/ 64 h 372"/>
                <a:gd name="T8" fmla="*/ 204 w 382"/>
                <a:gd name="T9" fmla="*/ 116 h 372"/>
                <a:gd name="T10" fmla="*/ 232 w 382"/>
                <a:gd name="T11" fmla="*/ 88 h 372"/>
                <a:gd name="T12" fmla="*/ 282 w 382"/>
                <a:gd name="T13" fmla="*/ 76 h 372"/>
                <a:gd name="T14" fmla="*/ 322 w 382"/>
                <a:gd name="T15" fmla="*/ 90 h 372"/>
                <a:gd name="T16" fmla="*/ 248 w 382"/>
                <a:gd name="T17" fmla="*/ 130 h 372"/>
                <a:gd name="T18" fmla="*/ 216 w 382"/>
                <a:gd name="T19" fmla="*/ 162 h 372"/>
                <a:gd name="T20" fmla="*/ 136 w 382"/>
                <a:gd name="T21" fmla="*/ 186 h 372"/>
                <a:gd name="T22" fmla="*/ 86 w 382"/>
                <a:gd name="T23" fmla="*/ 238 h 372"/>
                <a:gd name="T24" fmla="*/ 132 w 382"/>
                <a:gd name="T25" fmla="*/ 242 h 372"/>
                <a:gd name="T26" fmla="*/ 98 w 382"/>
                <a:gd name="T27" fmla="*/ 262 h 372"/>
                <a:gd name="T28" fmla="*/ 38 w 382"/>
                <a:gd name="T29" fmla="*/ 288 h 372"/>
                <a:gd name="T30" fmla="*/ 0 w 382"/>
                <a:gd name="T31" fmla="*/ 304 h 372"/>
                <a:gd name="T32" fmla="*/ 70 w 382"/>
                <a:gd name="T33" fmla="*/ 324 h 372"/>
                <a:gd name="T34" fmla="*/ 18 w 382"/>
                <a:gd name="T35" fmla="*/ 356 h 372"/>
                <a:gd name="T36" fmla="*/ 58 w 382"/>
                <a:gd name="T37" fmla="*/ 372 h 372"/>
                <a:gd name="T38" fmla="*/ 106 w 382"/>
                <a:gd name="T39" fmla="*/ 320 h 372"/>
                <a:gd name="T40" fmla="*/ 164 w 382"/>
                <a:gd name="T41" fmla="*/ 272 h 372"/>
                <a:gd name="T42" fmla="*/ 278 w 382"/>
                <a:gd name="T43" fmla="*/ 210 h 372"/>
                <a:gd name="T44" fmla="*/ 212 w 382"/>
                <a:gd name="T45" fmla="*/ 214 h 372"/>
                <a:gd name="T46" fmla="*/ 256 w 382"/>
                <a:gd name="T47" fmla="*/ 174 h 372"/>
                <a:gd name="T48" fmla="*/ 294 w 382"/>
                <a:gd name="T49" fmla="*/ 142 h 372"/>
                <a:gd name="T50" fmla="*/ 382 w 382"/>
                <a:gd name="T51" fmla="*/ 94 h 372"/>
                <a:gd name="T52" fmla="*/ 382 w 382"/>
                <a:gd name="T53" fmla="*/ 60 h 372"/>
                <a:gd name="T54" fmla="*/ 346 w 382"/>
                <a:gd name="T55" fmla="*/ 60 h 372"/>
                <a:gd name="T56" fmla="*/ 306 w 382"/>
                <a:gd name="T57" fmla="*/ 60 h 372"/>
                <a:gd name="T58" fmla="*/ 326 w 382"/>
                <a:gd name="T59" fmla="*/ 48 h 372"/>
                <a:gd name="T60" fmla="*/ 378 w 382"/>
                <a:gd name="T61" fmla="*/ 32 h 372"/>
                <a:gd name="T62" fmla="*/ 370 w 382"/>
                <a:gd name="T63" fmla="*/ 0 h 37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382" h="372">
                  <a:moveTo>
                    <a:pt x="370" y="0"/>
                  </a:moveTo>
                  <a:lnTo>
                    <a:pt x="318" y="24"/>
                  </a:lnTo>
                  <a:lnTo>
                    <a:pt x="270" y="24"/>
                  </a:lnTo>
                  <a:lnTo>
                    <a:pt x="224" y="64"/>
                  </a:lnTo>
                  <a:lnTo>
                    <a:pt x="204" y="116"/>
                  </a:lnTo>
                  <a:lnTo>
                    <a:pt x="232" y="88"/>
                  </a:lnTo>
                  <a:lnTo>
                    <a:pt x="282" y="76"/>
                  </a:lnTo>
                  <a:lnTo>
                    <a:pt x="322" y="90"/>
                  </a:lnTo>
                  <a:lnTo>
                    <a:pt x="248" y="130"/>
                  </a:lnTo>
                  <a:lnTo>
                    <a:pt x="216" y="162"/>
                  </a:lnTo>
                  <a:lnTo>
                    <a:pt x="136" y="186"/>
                  </a:lnTo>
                  <a:lnTo>
                    <a:pt x="86" y="238"/>
                  </a:lnTo>
                  <a:lnTo>
                    <a:pt x="132" y="242"/>
                  </a:lnTo>
                  <a:lnTo>
                    <a:pt x="98" y="262"/>
                  </a:lnTo>
                  <a:lnTo>
                    <a:pt x="38" y="288"/>
                  </a:lnTo>
                  <a:lnTo>
                    <a:pt x="0" y="304"/>
                  </a:lnTo>
                  <a:lnTo>
                    <a:pt x="70" y="324"/>
                  </a:lnTo>
                  <a:lnTo>
                    <a:pt x="18" y="356"/>
                  </a:lnTo>
                  <a:lnTo>
                    <a:pt x="58" y="372"/>
                  </a:lnTo>
                  <a:lnTo>
                    <a:pt x="106" y="320"/>
                  </a:lnTo>
                  <a:lnTo>
                    <a:pt x="164" y="272"/>
                  </a:lnTo>
                  <a:lnTo>
                    <a:pt x="278" y="210"/>
                  </a:lnTo>
                  <a:lnTo>
                    <a:pt x="212" y="214"/>
                  </a:lnTo>
                  <a:lnTo>
                    <a:pt x="256" y="174"/>
                  </a:lnTo>
                  <a:lnTo>
                    <a:pt x="294" y="142"/>
                  </a:lnTo>
                  <a:lnTo>
                    <a:pt x="382" y="94"/>
                  </a:lnTo>
                  <a:lnTo>
                    <a:pt x="382" y="60"/>
                  </a:lnTo>
                  <a:lnTo>
                    <a:pt x="346" y="60"/>
                  </a:lnTo>
                  <a:lnTo>
                    <a:pt x="306" y="60"/>
                  </a:lnTo>
                  <a:lnTo>
                    <a:pt x="326" y="48"/>
                  </a:lnTo>
                  <a:lnTo>
                    <a:pt x="378" y="32"/>
                  </a:lnTo>
                  <a:lnTo>
                    <a:pt x="370" y="0"/>
                  </a:lnTo>
                  <a:close/>
                </a:path>
              </a:pathLst>
            </a:custGeom>
            <a:solidFill>
              <a:srgbClr val="15322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8719" name="Freeform 95"/>
            <p:cNvSpPr>
              <a:spLocks/>
            </p:cNvSpPr>
            <p:nvPr/>
          </p:nvSpPr>
          <p:spPr bwMode="auto">
            <a:xfrm>
              <a:off x="1260" y="2234"/>
              <a:ext cx="684" cy="332"/>
            </a:xfrm>
            <a:custGeom>
              <a:avLst/>
              <a:gdLst>
                <a:gd name="T0" fmla="*/ 520 w 684"/>
                <a:gd name="T1" fmla="*/ 0 h 332"/>
                <a:gd name="T2" fmla="*/ 444 w 684"/>
                <a:gd name="T3" fmla="*/ 0 h 332"/>
                <a:gd name="T4" fmla="*/ 370 w 684"/>
                <a:gd name="T5" fmla="*/ 8 h 332"/>
                <a:gd name="T6" fmla="*/ 280 w 684"/>
                <a:gd name="T7" fmla="*/ 28 h 332"/>
                <a:gd name="T8" fmla="*/ 240 w 684"/>
                <a:gd name="T9" fmla="*/ 108 h 332"/>
                <a:gd name="T10" fmla="*/ 236 w 684"/>
                <a:gd name="T11" fmla="*/ 134 h 332"/>
                <a:gd name="T12" fmla="*/ 268 w 684"/>
                <a:gd name="T13" fmla="*/ 102 h 332"/>
                <a:gd name="T14" fmla="*/ 288 w 684"/>
                <a:gd name="T15" fmla="*/ 88 h 332"/>
                <a:gd name="T16" fmla="*/ 264 w 684"/>
                <a:gd name="T17" fmla="*/ 134 h 332"/>
                <a:gd name="T18" fmla="*/ 228 w 684"/>
                <a:gd name="T19" fmla="*/ 174 h 332"/>
                <a:gd name="T20" fmla="*/ 142 w 684"/>
                <a:gd name="T21" fmla="*/ 214 h 332"/>
                <a:gd name="T22" fmla="*/ 70 w 684"/>
                <a:gd name="T23" fmla="*/ 222 h 332"/>
                <a:gd name="T24" fmla="*/ 0 w 684"/>
                <a:gd name="T25" fmla="*/ 266 h 332"/>
                <a:gd name="T26" fmla="*/ 0 w 684"/>
                <a:gd name="T27" fmla="*/ 290 h 332"/>
                <a:gd name="T28" fmla="*/ 62 w 684"/>
                <a:gd name="T29" fmla="*/ 254 h 332"/>
                <a:gd name="T30" fmla="*/ 102 w 684"/>
                <a:gd name="T31" fmla="*/ 246 h 332"/>
                <a:gd name="T32" fmla="*/ 58 w 684"/>
                <a:gd name="T33" fmla="*/ 294 h 332"/>
                <a:gd name="T34" fmla="*/ 54 w 684"/>
                <a:gd name="T35" fmla="*/ 332 h 332"/>
                <a:gd name="T36" fmla="*/ 122 w 684"/>
                <a:gd name="T37" fmla="*/ 302 h 332"/>
                <a:gd name="T38" fmla="*/ 172 w 684"/>
                <a:gd name="T39" fmla="*/ 270 h 332"/>
                <a:gd name="T40" fmla="*/ 232 w 684"/>
                <a:gd name="T41" fmla="*/ 206 h 332"/>
                <a:gd name="T42" fmla="*/ 252 w 684"/>
                <a:gd name="T43" fmla="*/ 166 h 332"/>
                <a:gd name="T44" fmla="*/ 294 w 684"/>
                <a:gd name="T45" fmla="*/ 122 h 332"/>
                <a:gd name="T46" fmla="*/ 362 w 684"/>
                <a:gd name="T47" fmla="*/ 98 h 332"/>
                <a:gd name="T48" fmla="*/ 342 w 684"/>
                <a:gd name="T49" fmla="*/ 146 h 332"/>
                <a:gd name="T50" fmla="*/ 338 w 684"/>
                <a:gd name="T51" fmla="*/ 194 h 332"/>
                <a:gd name="T52" fmla="*/ 370 w 684"/>
                <a:gd name="T53" fmla="*/ 142 h 332"/>
                <a:gd name="T54" fmla="*/ 398 w 684"/>
                <a:gd name="T55" fmla="*/ 98 h 332"/>
                <a:gd name="T56" fmla="*/ 472 w 684"/>
                <a:gd name="T57" fmla="*/ 90 h 332"/>
                <a:gd name="T58" fmla="*/ 472 w 684"/>
                <a:gd name="T59" fmla="*/ 142 h 332"/>
                <a:gd name="T60" fmla="*/ 484 w 684"/>
                <a:gd name="T61" fmla="*/ 210 h 332"/>
                <a:gd name="T62" fmla="*/ 488 w 684"/>
                <a:gd name="T63" fmla="*/ 150 h 332"/>
                <a:gd name="T64" fmla="*/ 508 w 684"/>
                <a:gd name="T65" fmla="*/ 116 h 332"/>
                <a:gd name="T66" fmla="*/ 530 w 684"/>
                <a:gd name="T67" fmla="*/ 142 h 332"/>
                <a:gd name="T68" fmla="*/ 582 w 684"/>
                <a:gd name="T69" fmla="*/ 206 h 332"/>
                <a:gd name="T70" fmla="*/ 598 w 684"/>
                <a:gd name="T71" fmla="*/ 166 h 332"/>
                <a:gd name="T72" fmla="*/ 542 w 684"/>
                <a:gd name="T73" fmla="*/ 102 h 332"/>
                <a:gd name="T74" fmla="*/ 488 w 684"/>
                <a:gd name="T75" fmla="*/ 64 h 332"/>
                <a:gd name="T76" fmla="*/ 448 w 684"/>
                <a:gd name="T77" fmla="*/ 52 h 332"/>
                <a:gd name="T78" fmla="*/ 524 w 684"/>
                <a:gd name="T79" fmla="*/ 40 h 332"/>
                <a:gd name="T80" fmla="*/ 598 w 684"/>
                <a:gd name="T81" fmla="*/ 48 h 332"/>
                <a:gd name="T82" fmla="*/ 684 w 684"/>
                <a:gd name="T83" fmla="*/ 108 h 332"/>
                <a:gd name="T84" fmla="*/ 642 w 684"/>
                <a:gd name="T85" fmla="*/ 48 h 332"/>
                <a:gd name="T86" fmla="*/ 582 w 684"/>
                <a:gd name="T87" fmla="*/ 8 h 332"/>
                <a:gd name="T88" fmla="*/ 520 w 684"/>
                <a:gd name="T89" fmla="*/ 0 h 332"/>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684" h="332">
                  <a:moveTo>
                    <a:pt x="520" y="0"/>
                  </a:moveTo>
                  <a:lnTo>
                    <a:pt x="444" y="0"/>
                  </a:lnTo>
                  <a:lnTo>
                    <a:pt x="370" y="8"/>
                  </a:lnTo>
                  <a:lnTo>
                    <a:pt x="280" y="28"/>
                  </a:lnTo>
                  <a:lnTo>
                    <a:pt x="240" y="108"/>
                  </a:lnTo>
                  <a:lnTo>
                    <a:pt x="236" y="134"/>
                  </a:lnTo>
                  <a:lnTo>
                    <a:pt x="268" y="102"/>
                  </a:lnTo>
                  <a:lnTo>
                    <a:pt x="288" y="88"/>
                  </a:lnTo>
                  <a:lnTo>
                    <a:pt x="264" y="134"/>
                  </a:lnTo>
                  <a:lnTo>
                    <a:pt x="228" y="174"/>
                  </a:lnTo>
                  <a:lnTo>
                    <a:pt x="142" y="214"/>
                  </a:lnTo>
                  <a:lnTo>
                    <a:pt x="70" y="222"/>
                  </a:lnTo>
                  <a:lnTo>
                    <a:pt x="0" y="266"/>
                  </a:lnTo>
                  <a:lnTo>
                    <a:pt x="0" y="290"/>
                  </a:lnTo>
                  <a:lnTo>
                    <a:pt x="62" y="254"/>
                  </a:lnTo>
                  <a:lnTo>
                    <a:pt x="102" y="246"/>
                  </a:lnTo>
                  <a:lnTo>
                    <a:pt x="58" y="294"/>
                  </a:lnTo>
                  <a:lnTo>
                    <a:pt x="54" y="332"/>
                  </a:lnTo>
                  <a:lnTo>
                    <a:pt x="122" y="302"/>
                  </a:lnTo>
                  <a:lnTo>
                    <a:pt x="172" y="270"/>
                  </a:lnTo>
                  <a:lnTo>
                    <a:pt x="232" y="206"/>
                  </a:lnTo>
                  <a:lnTo>
                    <a:pt x="252" y="166"/>
                  </a:lnTo>
                  <a:lnTo>
                    <a:pt x="294" y="122"/>
                  </a:lnTo>
                  <a:lnTo>
                    <a:pt x="362" y="98"/>
                  </a:lnTo>
                  <a:lnTo>
                    <a:pt x="342" y="146"/>
                  </a:lnTo>
                  <a:lnTo>
                    <a:pt x="338" y="194"/>
                  </a:lnTo>
                  <a:lnTo>
                    <a:pt x="370" y="142"/>
                  </a:lnTo>
                  <a:lnTo>
                    <a:pt x="398" y="98"/>
                  </a:lnTo>
                  <a:lnTo>
                    <a:pt x="472" y="90"/>
                  </a:lnTo>
                  <a:lnTo>
                    <a:pt x="472" y="142"/>
                  </a:lnTo>
                  <a:lnTo>
                    <a:pt x="484" y="210"/>
                  </a:lnTo>
                  <a:lnTo>
                    <a:pt x="488" y="150"/>
                  </a:lnTo>
                  <a:lnTo>
                    <a:pt x="508" y="116"/>
                  </a:lnTo>
                  <a:lnTo>
                    <a:pt x="530" y="142"/>
                  </a:lnTo>
                  <a:lnTo>
                    <a:pt x="582" y="206"/>
                  </a:lnTo>
                  <a:lnTo>
                    <a:pt x="598" y="166"/>
                  </a:lnTo>
                  <a:lnTo>
                    <a:pt x="542" y="102"/>
                  </a:lnTo>
                  <a:lnTo>
                    <a:pt x="488" y="64"/>
                  </a:lnTo>
                  <a:lnTo>
                    <a:pt x="448" y="52"/>
                  </a:lnTo>
                  <a:lnTo>
                    <a:pt x="524" y="40"/>
                  </a:lnTo>
                  <a:lnTo>
                    <a:pt x="598" y="48"/>
                  </a:lnTo>
                  <a:lnTo>
                    <a:pt x="684" y="108"/>
                  </a:lnTo>
                  <a:lnTo>
                    <a:pt x="642" y="48"/>
                  </a:lnTo>
                  <a:lnTo>
                    <a:pt x="582" y="8"/>
                  </a:lnTo>
                  <a:lnTo>
                    <a:pt x="520" y="0"/>
                  </a:lnTo>
                  <a:close/>
                </a:path>
              </a:pathLst>
            </a:custGeom>
            <a:solidFill>
              <a:srgbClr val="002C3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8720" name="Freeform 96"/>
            <p:cNvSpPr>
              <a:spLocks/>
            </p:cNvSpPr>
            <p:nvPr/>
          </p:nvSpPr>
          <p:spPr bwMode="auto">
            <a:xfrm>
              <a:off x="1814" y="2368"/>
              <a:ext cx="348" cy="152"/>
            </a:xfrm>
            <a:custGeom>
              <a:avLst/>
              <a:gdLst>
                <a:gd name="T0" fmla="*/ 98 w 348"/>
                <a:gd name="T1" fmla="*/ 4 h 152"/>
                <a:gd name="T2" fmla="*/ 158 w 348"/>
                <a:gd name="T3" fmla="*/ 0 h 152"/>
                <a:gd name="T4" fmla="*/ 252 w 348"/>
                <a:gd name="T5" fmla="*/ 24 h 152"/>
                <a:gd name="T6" fmla="*/ 324 w 348"/>
                <a:gd name="T7" fmla="*/ 84 h 152"/>
                <a:gd name="T8" fmla="*/ 348 w 348"/>
                <a:gd name="T9" fmla="*/ 108 h 152"/>
                <a:gd name="T10" fmla="*/ 328 w 348"/>
                <a:gd name="T11" fmla="*/ 152 h 152"/>
                <a:gd name="T12" fmla="*/ 264 w 348"/>
                <a:gd name="T13" fmla="*/ 92 h 152"/>
                <a:gd name="T14" fmla="*/ 212 w 348"/>
                <a:gd name="T15" fmla="*/ 60 h 152"/>
                <a:gd name="T16" fmla="*/ 178 w 348"/>
                <a:gd name="T17" fmla="*/ 60 h 152"/>
                <a:gd name="T18" fmla="*/ 218 w 348"/>
                <a:gd name="T19" fmla="*/ 96 h 152"/>
                <a:gd name="T20" fmla="*/ 130 w 348"/>
                <a:gd name="T21" fmla="*/ 92 h 152"/>
                <a:gd name="T22" fmla="*/ 102 w 348"/>
                <a:gd name="T23" fmla="*/ 48 h 152"/>
                <a:gd name="T24" fmla="*/ 32 w 348"/>
                <a:gd name="T25" fmla="*/ 56 h 152"/>
                <a:gd name="T26" fmla="*/ 0 w 348"/>
                <a:gd name="T27" fmla="*/ 16 h 152"/>
                <a:gd name="T28" fmla="*/ 126 w 348"/>
                <a:gd name="T29" fmla="*/ 44 h 152"/>
                <a:gd name="T30" fmla="*/ 182 w 348"/>
                <a:gd name="T31" fmla="*/ 64 h 152"/>
                <a:gd name="T32" fmla="*/ 150 w 348"/>
                <a:gd name="T33" fmla="*/ 32 h 152"/>
                <a:gd name="T34" fmla="*/ 150 w 348"/>
                <a:gd name="T35" fmla="*/ 32 h 152"/>
                <a:gd name="T36" fmla="*/ 124 w 348"/>
                <a:gd name="T37" fmla="*/ 20 h 152"/>
                <a:gd name="T38" fmla="*/ 106 w 348"/>
                <a:gd name="T39" fmla="*/ 10 h 152"/>
                <a:gd name="T40" fmla="*/ 100 w 348"/>
                <a:gd name="T41" fmla="*/ 8 h 152"/>
                <a:gd name="T42" fmla="*/ 98 w 348"/>
                <a:gd name="T43" fmla="*/ 4 h 152"/>
                <a:gd name="T44" fmla="*/ 98 w 348"/>
                <a:gd name="T45" fmla="*/ 4 h 15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48" h="152">
                  <a:moveTo>
                    <a:pt x="98" y="4"/>
                  </a:moveTo>
                  <a:lnTo>
                    <a:pt x="158" y="0"/>
                  </a:lnTo>
                  <a:lnTo>
                    <a:pt x="252" y="24"/>
                  </a:lnTo>
                  <a:lnTo>
                    <a:pt x="324" y="84"/>
                  </a:lnTo>
                  <a:lnTo>
                    <a:pt x="348" y="108"/>
                  </a:lnTo>
                  <a:lnTo>
                    <a:pt x="328" y="152"/>
                  </a:lnTo>
                  <a:lnTo>
                    <a:pt x="264" y="92"/>
                  </a:lnTo>
                  <a:lnTo>
                    <a:pt x="212" y="60"/>
                  </a:lnTo>
                  <a:lnTo>
                    <a:pt x="178" y="60"/>
                  </a:lnTo>
                  <a:lnTo>
                    <a:pt x="218" y="96"/>
                  </a:lnTo>
                  <a:lnTo>
                    <a:pt x="130" y="92"/>
                  </a:lnTo>
                  <a:lnTo>
                    <a:pt x="102" y="48"/>
                  </a:lnTo>
                  <a:lnTo>
                    <a:pt x="32" y="56"/>
                  </a:lnTo>
                  <a:lnTo>
                    <a:pt x="0" y="16"/>
                  </a:lnTo>
                  <a:lnTo>
                    <a:pt x="126" y="44"/>
                  </a:lnTo>
                  <a:lnTo>
                    <a:pt x="182" y="64"/>
                  </a:lnTo>
                  <a:lnTo>
                    <a:pt x="150" y="32"/>
                  </a:lnTo>
                  <a:lnTo>
                    <a:pt x="124" y="20"/>
                  </a:lnTo>
                  <a:lnTo>
                    <a:pt x="106" y="10"/>
                  </a:lnTo>
                  <a:lnTo>
                    <a:pt x="100" y="8"/>
                  </a:lnTo>
                  <a:lnTo>
                    <a:pt x="98" y="4"/>
                  </a:lnTo>
                  <a:close/>
                </a:path>
              </a:pathLst>
            </a:custGeom>
            <a:solidFill>
              <a:srgbClr val="002C3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8721" name="Freeform 97"/>
            <p:cNvSpPr>
              <a:spLocks/>
            </p:cNvSpPr>
            <p:nvPr/>
          </p:nvSpPr>
          <p:spPr bwMode="auto">
            <a:xfrm>
              <a:off x="1848" y="2276"/>
              <a:ext cx="26" cy="38"/>
            </a:xfrm>
            <a:custGeom>
              <a:avLst/>
              <a:gdLst>
                <a:gd name="T0" fmla="*/ 0 w 26"/>
                <a:gd name="T1" fmla="*/ 38 h 38"/>
                <a:gd name="T2" fmla="*/ 0 w 26"/>
                <a:gd name="T3" fmla="*/ 18 h 38"/>
                <a:gd name="T4" fmla="*/ 20 w 26"/>
                <a:gd name="T5" fmla="*/ 0 h 38"/>
                <a:gd name="T6" fmla="*/ 26 w 26"/>
                <a:gd name="T7" fmla="*/ 18 h 38"/>
                <a:gd name="T8" fmla="*/ 26 w 26"/>
                <a:gd name="T9" fmla="*/ 38 h 38"/>
                <a:gd name="T10" fmla="*/ 0 w 26"/>
                <a:gd name="T11" fmla="*/ 38 h 3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6" h="38">
                  <a:moveTo>
                    <a:pt x="0" y="38"/>
                  </a:moveTo>
                  <a:lnTo>
                    <a:pt x="0" y="18"/>
                  </a:lnTo>
                  <a:lnTo>
                    <a:pt x="20" y="0"/>
                  </a:lnTo>
                  <a:lnTo>
                    <a:pt x="26" y="18"/>
                  </a:lnTo>
                  <a:lnTo>
                    <a:pt x="26" y="38"/>
                  </a:lnTo>
                  <a:lnTo>
                    <a:pt x="0" y="3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8722" name="Freeform 98"/>
            <p:cNvSpPr>
              <a:spLocks/>
            </p:cNvSpPr>
            <p:nvPr/>
          </p:nvSpPr>
          <p:spPr bwMode="auto">
            <a:xfrm>
              <a:off x="1522" y="2264"/>
              <a:ext cx="20" cy="40"/>
            </a:xfrm>
            <a:custGeom>
              <a:avLst/>
              <a:gdLst>
                <a:gd name="T0" fmla="*/ 0 w 20"/>
                <a:gd name="T1" fmla="*/ 40 h 40"/>
                <a:gd name="T2" fmla="*/ 0 w 20"/>
                <a:gd name="T3" fmla="*/ 18 h 40"/>
                <a:gd name="T4" fmla="*/ 16 w 20"/>
                <a:gd name="T5" fmla="*/ 0 h 40"/>
                <a:gd name="T6" fmla="*/ 20 w 20"/>
                <a:gd name="T7" fmla="*/ 18 h 40"/>
                <a:gd name="T8" fmla="*/ 20 w 20"/>
                <a:gd name="T9" fmla="*/ 40 h 40"/>
                <a:gd name="T10" fmla="*/ 0 w 20"/>
                <a:gd name="T11" fmla="*/ 40 h 4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0" h="40">
                  <a:moveTo>
                    <a:pt x="0" y="40"/>
                  </a:moveTo>
                  <a:lnTo>
                    <a:pt x="0" y="18"/>
                  </a:lnTo>
                  <a:lnTo>
                    <a:pt x="16" y="0"/>
                  </a:lnTo>
                  <a:lnTo>
                    <a:pt x="20" y="18"/>
                  </a:lnTo>
                  <a:lnTo>
                    <a:pt x="20" y="40"/>
                  </a:lnTo>
                  <a:lnTo>
                    <a:pt x="0" y="4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8723" name="Freeform 99"/>
            <p:cNvSpPr>
              <a:spLocks/>
            </p:cNvSpPr>
            <p:nvPr/>
          </p:nvSpPr>
          <p:spPr bwMode="auto">
            <a:xfrm>
              <a:off x="1876" y="2308"/>
              <a:ext cx="30" cy="56"/>
            </a:xfrm>
            <a:custGeom>
              <a:avLst/>
              <a:gdLst>
                <a:gd name="T0" fmla="*/ 0 w 30"/>
                <a:gd name="T1" fmla="*/ 56 h 56"/>
                <a:gd name="T2" fmla="*/ 0 w 30"/>
                <a:gd name="T3" fmla="*/ 26 h 56"/>
                <a:gd name="T4" fmla="*/ 24 w 30"/>
                <a:gd name="T5" fmla="*/ 0 h 56"/>
                <a:gd name="T6" fmla="*/ 30 w 30"/>
                <a:gd name="T7" fmla="*/ 26 h 56"/>
                <a:gd name="T8" fmla="*/ 30 w 30"/>
                <a:gd name="T9" fmla="*/ 56 h 56"/>
                <a:gd name="T10" fmla="*/ 0 w 30"/>
                <a:gd name="T11" fmla="*/ 56 h 5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0" h="56">
                  <a:moveTo>
                    <a:pt x="0" y="56"/>
                  </a:moveTo>
                  <a:lnTo>
                    <a:pt x="0" y="26"/>
                  </a:lnTo>
                  <a:lnTo>
                    <a:pt x="24" y="0"/>
                  </a:lnTo>
                  <a:lnTo>
                    <a:pt x="30" y="26"/>
                  </a:lnTo>
                  <a:lnTo>
                    <a:pt x="30" y="56"/>
                  </a:lnTo>
                  <a:lnTo>
                    <a:pt x="0" y="5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8724" name="Freeform 100"/>
            <p:cNvSpPr>
              <a:spLocks/>
            </p:cNvSpPr>
            <p:nvPr/>
          </p:nvSpPr>
          <p:spPr bwMode="auto">
            <a:xfrm>
              <a:off x="1454" y="2456"/>
              <a:ext cx="16" cy="30"/>
            </a:xfrm>
            <a:custGeom>
              <a:avLst/>
              <a:gdLst>
                <a:gd name="T0" fmla="*/ 0 w 16"/>
                <a:gd name="T1" fmla="*/ 30 h 30"/>
                <a:gd name="T2" fmla="*/ 0 w 16"/>
                <a:gd name="T3" fmla="*/ 14 h 30"/>
                <a:gd name="T4" fmla="*/ 12 w 16"/>
                <a:gd name="T5" fmla="*/ 0 h 30"/>
                <a:gd name="T6" fmla="*/ 16 w 16"/>
                <a:gd name="T7" fmla="*/ 14 h 30"/>
                <a:gd name="T8" fmla="*/ 16 w 16"/>
                <a:gd name="T9" fmla="*/ 30 h 30"/>
                <a:gd name="T10" fmla="*/ 0 w 16"/>
                <a:gd name="T11" fmla="*/ 30 h 3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6" h="30">
                  <a:moveTo>
                    <a:pt x="0" y="30"/>
                  </a:moveTo>
                  <a:lnTo>
                    <a:pt x="0" y="14"/>
                  </a:lnTo>
                  <a:lnTo>
                    <a:pt x="12" y="0"/>
                  </a:lnTo>
                  <a:lnTo>
                    <a:pt x="16" y="14"/>
                  </a:lnTo>
                  <a:lnTo>
                    <a:pt x="16" y="30"/>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8725" name="Freeform 101"/>
            <p:cNvSpPr>
              <a:spLocks/>
            </p:cNvSpPr>
            <p:nvPr/>
          </p:nvSpPr>
          <p:spPr bwMode="auto">
            <a:xfrm>
              <a:off x="1792" y="2412"/>
              <a:ext cx="16" cy="30"/>
            </a:xfrm>
            <a:custGeom>
              <a:avLst/>
              <a:gdLst>
                <a:gd name="T0" fmla="*/ 0 w 16"/>
                <a:gd name="T1" fmla="*/ 30 h 30"/>
                <a:gd name="T2" fmla="*/ 0 w 16"/>
                <a:gd name="T3" fmla="*/ 14 h 30"/>
                <a:gd name="T4" fmla="*/ 12 w 16"/>
                <a:gd name="T5" fmla="*/ 0 h 30"/>
                <a:gd name="T6" fmla="*/ 16 w 16"/>
                <a:gd name="T7" fmla="*/ 14 h 30"/>
                <a:gd name="T8" fmla="*/ 16 w 16"/>
                <a:gd name="T9" fmla="*/ 30 h 30"/>
                <a:gd name="T10" fmla="*/ 0 w 16"/>
                <a:gd name="T11" fmla="*/ 30 h 3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6" h="30">
                  <a:moveTo>
                    <a:pt x="0" y="30"/>
                  </a:moveTo>
                  <a:lnTo>
                    <a:pt x="0" y="14"/>
                  </a:lnTo>
                  <a:lnTo>
                    <a:pt x="12" y="0"/>
                  </a:lnTo>
                  <a:lnTo>
                    <a:pt x="16" y="14"/>
                  </a:lnTo>
                  <a:lnTo>
                    <a:pt x="16" y="30"/>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8726" name="Freeform 102"/>
            <p:cNvSpPr>
              <a:spLocks/>
            </p:cNvSpPr>
            <p:nvPr/>
          </p:nvSpPr>
          <p:spPr bwMode="auto">
            <a:xfrm>
              <a:off x="1818" y="2474"/>
              <a:ext cx="224" cy="208"/>
            </a:xfrm>
            <a:custGeom>
              <a:avLst/>
              <a:gdLst>
                <a:gd name="T0" fmla="*/ 224 w 224"/>
                <a:gd name="T1" fmla="*/ 0 h 208"/>
                <a:gd name="T2" fmla="*/ 184 w 224"/>
                <a:gd name="T3" fmla="*/ 24 h 208"/>
                <a:gd name="T4" fmla="*/ 184 w 224"/>
                <a:gd name="T5" fmla="*/ 56 h 208"/>
                <a:gd name="T6" fmla="*/ 184 w 224"/>
                <a:gd name="T7" fmla="*/ 102 h 208"/>
                <a:gd name="T8" fmla="*/ 124 w 224"/>
                <a:gd name="T9" fmla="*/ 116 h 208"/>
                <a:gd name="T10" fmla="*/ 112 w 224"/>
                <a:gd name="T11" fmla="*/ 150 h 208"/>
                <a:gd name="T12" fmla="*/ 94 w 224"/>
                <a:gd name="T13" fmla="*/ 160 h 208"/>
                <a:gd name="T14" fmla="*/ 56 w 224"/>
                <a:gd name="T15" fmla="*/ 146 h 208"/>
                <a:gd name="T16" fmla="*/ 32 w 224"/>
                <a:gd name="T17" fmla="*/ 112 h 208"/>
                <a:gd name="T18" fmla="*/ 16 w 224"/>
                <a:gd name="T19" fmla="*/ 150 h 208"/>
                <a:gd name="T20" fmla="*/ 22 w 224"/>
                <a:gd name="T21" fmla="*/ 176 h 208"/>
                <a:gd name="T22" fmla="*/ 0 w 224"/>
                <a:gd name="T23" fmla="*/ 196 h 208"/>
                <a:gd name="T24" fmla="*/ 16 w 224"/>
                <a:gd name="T25" fmla="*/ 208 h 208"/>
                <a:gd name="T26" fmla="*/ 46 w 224"/>
                <a:gd name="T27" fmla="*/ 178 h 208"/>
                <a:gd name="T28" fmla="*/ 86 w 224"/>
                <a:gd name="T29" fmla="*/ 182 h 208"/>
                <a:gd name="T30" fmla="*/ 106 w 224"/>
                <a:gd name="T31" fmla="*/ 186 h 208"/>
                <a:gd name="T32" fmla="*/ 128 w 224"/>
                <a:gd name="T33" fmla="*/ 172 h 208"/>
                <a:gd name="T34" fmla="*/ 150 w 224"/>
                <a:gd name="T35" fmla="*/ 150 h 208"/>
                <a:gd name="T36" fmla="*/ 200 w 224"/>
                <a:gd name="T37" fmla="*/ 138 h 208"/>
                <a:gd name="T38" fmla="*/ 220 w 224"/>
                <a:gd name="T39" fmla="*/ 120 h 208"/>
                <a:gd name="T40" fmla="*/ 206 w 224"/>
                <a:gd name="T41" fmla="*/ 70 h 208"/>
                <a:gd name="T42" fmla="*/ 214 w 224"/>
                <a:gd name="T43" fmla="*/ 44 h 208"/>
                <a:gd name="T44" fmla="*/ 224 w 224"/>
                <a:gd name="T45" fmla="*/ 0 h 208"/>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24" h="208">
                  <a:moveTo>
                    <a:pt x="224" y="0"/>
                  </a:moveTo>
                  <a:lnTo>
                    <a:pt x="184" y="24"/>
                  </a:lnTo>
                  <a:lnTo>
                    <a:pt x="184" y="56"/>
                  </a:lnTo>
                  <a:lnTo>
                    <a:pt x="184" y="102"/>
                  </a:lnTo>
                  <a:lnTo>
                    <a:pt x="124" y="116"/>
                  </a:lnTo>
                  <a:lnTo>
                    <a:pt x="112" y="150"/>
                  </a:lnTo>
                  <a:lnTo>
                    <a:pt x="94" y="160"/>
                  </a:lnTo>
                  <a:lnTo>
                    <a:pt x="56" y="146"/>
                  </a:lnTo>
                  <a:lnTo>
                    <a:pt x="32" y="112"/>
                  </a:lnTo>
                  <a:lnTo>
                    <a:pt x="16" y="150"/>
                  </a:lnTo>
                  <a:lnTo>
                    <a:pt x="22" y="176"/>
                  </a:lnTo>
                  <a:lnTo>
                    <a:pt x="0" y="196"/>
                  </a:lnTo>
                  <a:lnTo>
                    <a:pt x="16" y="208"/>
                  </a:lnTo>
                  <a:lnTo>
                    <a:pt x="46" y="178"/>
                  </a:lnTo>
                  <a:lnTo>
                    <a:pt x="86" y="182"/>
                  </a:lnTo>
                  <a:lnTo>
                    <a:pt x="106" y="186"/>
                  </a:lnTo>
                  <a:lnTo>
                    <a:pt x="128" y="172"/>
                  </a:lnTo>
                  <a:lnTo>
                    <a:pt x="150" y="150"/>
                  </a:lnTo>
                  <a:lnTo>
                    <a:pt x="200" y="138"/>
                  </a:lnTo>
                  <a:lnTo>
                    <a:pt x="220" y="120"/>
                  </a:lnTo>
                  <a:lnTo>
                    <a:pt x="206" y="70"/>
                  </a:lnTo>
                  <a:lnTo>
                    <a:pt x="214" y="44"/>
                  </a:lnTo>
                  <a:lnTo>
                    <a:pt x="224" y="0"/>
                  </a:lnTo>
                  <a:close/>
                </a:path>
              </a:pathLst>
            </a:custGeom>
            <a:solidFill>
              <a:srgbClr val="002C3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3" name="Footer Placeholder 2"/>
          <p:cNvSpPr>
            <a:spLocks noGrp="1"/>
          </p:cNvSpPr>
          <p:nvPr>
            <p:ph type="ftr" sz="quarter" idx="11"/>
          </p:nvPr>
        </p:nvSpPr>
        <p:spPr/>
        <p:txBody>
          <a:bodyPr/>
          <a:lstStyle/>
          <a:p>
            <a:pPr>
              <a:defRPr/>
            </a:pPr>
            <a:r>
              <a:rPr lang="en-US" smtClean="0"/>
              <a:t>Kevin Kay</a:t>
            </a:r>
            <a:endParaRPr lang="en-US"/>
          </a:p>
        </p:txBody>
      </p:sp>
    </p:spTree>
  </p:cSld>
  <p:clrMapOvr>
    <a:overrideClrMapping bg1="dk2" tx1="lt1" bg2="dk1" tx2="lt2" accent1="accent1" accent2="accent2" accent3="accent3" accent4="accent4" accent5="accent5" accent6="accent6" hlink="hlink" folHlink="folHlink"/>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par>
    </p:tnLst>
  </p:timing>
</p:sld>
</file>

<file path=ppt/slides/slide4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3458" name="Rectangle 2"/>
          <p:cNvSpPr>
            <a:spLocks noGrp="1" noChangeArrowheads="1"/>
          </p:cNvSpPr>
          <p:nvPr>
            <p:ph type="title"/>
          </p:nvPr>
        </p:nvSpPr>
        <p:spPr>
          <a:xfrm>
            <a:off x="457200" y="277813"/>
            <a:ext cx="8229600" cy="941387"/>
          </a:xfrm>
        </p:spPr>
        <p:txBody>
          <a:bodyPr/>
          <a:lstStyle/>
          <a:p>
            <a:pPr algn="l">
              <a:defRPr/>
            </a:pPr>
            <a:r>
              <a:rPr lang="en-US" sz="3000" dirty="0">
                <a:latin typeface="+mn-lt"/>
              </a:rPr>
              <a:t>Prophecies Of</a:t>
            </a:r>
            <a:r>
              <a:rPr lang="en-US" dirty="0"/>
              <a:t/>
            </a:r>
            <a:br>
              <a:rPr lang="en-US" dirty="0"/>
            </a:br>
            <a:r>
              <a:rPr lang="en-US" dirty="0" smtClean="0"/>
              <a:t>Jehovah’s </a:t>
            </a:r>
            <a:r>
              <a:rPr lang="en-US" dirty="0"/>
              <a:t>Mountain</a:t>
            </a:r>
          </a:p>
        </p:txBody>
      </p:sp>
      <p:graphicFrame>
        <p:nvGraphicFramePr>
          <p:cNvPr id="403516" name="Group 60"/>
          <p:cNvGraphicFramePr>
            <a:graphicFrameLocks noGrp="1"/>
          </p:cNvGraphicFramePr>
          <p:nvPr>
            <p:ph type="tbl" idx="1"/>
            <p:extLst>
              <p:ext uri="{D42A27DB-BD31-4B8C-83A1-F6EECF244321}">
                <p14:modId xmlns:p14="http://schemas.microsoft.com/office/powerpoint/2010/main" val="1756943493"/>
              </p:ext>
            </p:extLst>
          </p:nvPr>
        </p:nvGraphicFramePr>
        <p:xfrm>
          <a:off x="685800" y="1447800"/>
          <a:ext cx="7772400" cy="4572001"/>
        </p:xfrm>
        <a:graphic>
          <a:graphicData uri="http://schemas.openxmlformats.org/drawingml/2006/table">
            <a:tbl>
              <a:tblPr firstRow="1" bandCol="1">
                <a:tableStyleId>{08FB837D-C827-4EFA-A057-4D05807E0F7C}</a:tableStyleId>
              </a:tblPr>
              <a:tblGrid>
                <a:gridCol w="1676400"/>
                <a:gridCol w="3124200"/>
                <a:gridCol w="2971800"/>
              </a:tblGrid>
              <a:tr h="605577">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90000"/>
                        <a:buFont typeface="Wingdings" pitchFamily="2" charset="2"/>
                        <a:buNone/>
                        <a:tabLst/>
                      </a:pPr>
                      <a:r>
                        <a:rPr kumimoji="0" lang="en-US" sz="2500" u="none" strike="noStrike" cap="none" normalizeH="0" baseline="0" dirty="0">
                          <a:ln>
                            <a:noFill/>
                          </a:ln>
                          <a:effectLst>
                            <a:outerShdw blurRad="38100" dist="38100" dir="2700000" algn="tl">
                              <a:srgbClr val="000000"/>
                            </a:outerShdw>
                          </a:effectLst>
                        </a:rPr>
                        <a:t>Prophecy</a:t>
                      </a:r>
                      <a:endParaRPr kumimoji="0" lang="en-US" sz="2500" b="1" i="0" u="none" strike="noStrike" cap="none" normalizeH="0" baseline="0" dirty="0">
                        <a:ln>
                          <a:noFill/>
                        </a:ln>
                        <a:solidFill>
                          <a:srgbClr val="FFFF00"/>
                        </a:solidFill>
                        <a:effectLst>
                          <a:outerShdw blurRad="38100" dist="38100" dir="2700000" algn="tl">
                            <a:srgbClr val="000000"/>
                          </a:outerShdw>
                        </a:effectLst>
                        <a:latin typeface="Arial" pitchFamily="34" charset="0"/>
                      </a:endParaRPr>
                    </a:p>
                  </a:txBody>
                  <a:tcPr anchor="ctr" horzOverflow="overflow"/>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90000"/>
                        <a:buFont typeface="Wingdings" pitchFamily="2" charset="2"/>
                        <a:buNone/>
                        <a:tabLst/>
                      </a:pPr>
                      <a:endParaRPr kumimoji="0" lang="en-US" sz="2500" b="0" i="0" u="none" strike="noStrike" cap="none" normalizeH="0" baseline="0">
                        <a:ln>
                          <a:noFill/>
                        </a:ln>
                        <a:solidFill>
                          <a:schemeClr val="tx1"/>
                        </a:solidFill>
                        <a:effectLst>
                          <a:outerShdw blurRad="38100" dist="38100" dir="2700000" algn="tl">
                            <a:srgbClr val="000000"/>
                          </a:outerShdw>
                        </a:effectLst>
                        <a:latin typeface="Arial" pitchFamily="34" charset="0"/>
                      </a:endParaRPr>
                    </a:p>
                  </a:txBody>
                  <a:tcPr anchor="ctr" horzOverflow="overflow"/>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90000"/>
                        <a:buFont typeface="Wingdings" pitchFamily="2" charset="2"/>
                        <a:buNone/>
                        <a:tabLst/>
                      </a:pPr>
                      <a:r>
                        <a:rPr kumimoji="0" lang="en-US" sz="2500" u="none" strike="noStrike" cap="none" normalizeH="0" baseline="0">
                          <a:ln>
                            <a:noFill/>
                          </a:ln>
                          <a:effectLst>
                            <a:outerShdw blurRad="38100" dist="38100" dir="2700000" algn="tl">
                              <a:srgbClr val="000000"/>
                            </a:outerShdw>
                          </a:effectLst>
                        </a:rPr>
                        <a:t>Fulfillment</a:t>
                      </a:r>
                      <a:endParaRPr kumimoji="0" lang="en-US" sz="2500" b="1" i="0" u="none" strike="noStrike" cap="none" normalizeH="0" baseline="0">
                        <a:ln>
                          <a:noFill/>
                        </a:ln>
                        <a:solidFill>
                          <a:srgbClr val="FFFF00"/>
                        </a:solidFill>
                        <a:effectLst>
                          <a:outerShdw blurRad="38100" dist="38100" dir="2700000" algn="tl">
                            <a:srgbClr val="000000"/>
                          </a:outerShdw>
                        </a:effectLst>
                        <a:latin typeface="Arial" pitchFamily="34" charset="0"/>
                      </a:endParaRPr>
                    </a:p>
                  </a:txBody>
                  <a:tcPr anchor="ctr" horzOverflow="overflow"/>
                </a:tc>
              </a:tr>
              <a:tr h="894390">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90000"/>
                        <a:buFont typeface="Wingdings" pitchFamily="2" charset="2"/>
                        <a:buNone/>
                        <a:tabLst/>
                      </a:pPr>
                      <a:r>
                        <a:rPr kumimoji="0" lang="en-US" sz="2000" u="none" strike="noStrike" cap="none" normalizeH="0" baseline="0" dirty="0">
                          <a:ln>
                            <a:noFill/>
                          </a:ln>
                          <a:effectLst/>
                        </a:rPr>
                        <a:t>Isa. 2:3;</a:t>
                      </a:r>
                      <a:br>
                        <a:rPr kumimoji="0" lang="en-US" sz="2000" u="none" strike="noStrike" cap="none" normalizeH="0" baseline="0" dirty="0">
                          <a:ln>
                            <a:noFill/>
                          </a:ln>
                          <a:effectLst/>
                        </a:rPr>
                      </a:br>
                      <a:r>
                        <a:rPr kumimoji="0" lang="en-US" sz="2000" u="none" strike="noStrike" cap="none" normalizeH="0" baseline="0" dirty="0">
                          <a:ln>
                            <a:noFill/>
                          </a:ln>
                          <a:effectLst/>
                        </a:rPr>
                        <a:t>Mic. 4:2</a:t>
                      </a:r>
                      <a:endParaRPr kumimoji="0" lang="en-US" sz="2000" b="0" i="0" u="none" strike="noStrike" cap="none" normalizeH="0" baseline="0" dirty="0">
                        <a:ln>
                          <a:noFill/>
                        </a:ln>
                        <a:solidFill>
                          <a:schemeClr val="tx1"/>
                        </a:solidFill>
                        <a:effectLst/>
                        <a:latin typeface="Arial" pitchFamily="34" charset="0"/>
                      </a:endParaRPr>
                    </a:p>
                  </a:txBody>
                  <a:tcPr anchor="ctr" horzOverflow="overflow"/>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90000"/>
                        <a:buFont typeface="Wingdings" pitchFamily="2" charset="2"/>
                        <a:buNone/>
                        <a:tabLst/>
                      </a:pPr>
                      <a:r>
                        <a:rPr kumimoji="0" lang="en-US" sz="2500" u="none" strike="noStrike" cap="none" normalizeH="0" baseline="0" dirty="0">
                          <a:ln>
                            <a:noFill/>
                          </a:ln>
                          <a:effectLst/>
                          <a:latin typeface="+mj-lt"/>
                        </a:rPr>
                        <a:t>Teach </a:t>
                      </a:r>
                      <a:r>
                        <a:rPr kumimoji="0" lang="en-US" sz="2500" u="none" strike="noStrike" cap="none" normalizeH="0" baseline="0" dirty="0" smtClean="0">
                          <a:ln>
                            <a:noFill/>
                          </a:ln>
                          <a:effectLst/>
                          <a:latin typeface="+mj-lt"/>
                        </a:rPr>
                        <a:t>Us His </a:t>
                      </a:r>
                      <a:r>
                        <a:rPr kumimoji="0" lang="en-US" sz="2500" u="none" strike="noStrike" cap="none" normalizeH="0" baseline="0" dirty="0">
                          <a:ln>
                            <a:noFill/>
                          </a:ln>
                          <a:effectLst/>
                          <a:latin typeface="+mj-lt"/>
                        </a:rPr>
                        <a:t>ways</a:t>
                      </a:r>
                      <a:endParaRPr kumimoji="0" lang="en-US" sz="2500" b="1" i="0" u="none" strike="noStrike" cap="none" normalizeH="0" baseline="0" dirty="0">
                        <a:ln>
                          <a:noFill/>
                        </a:ln>
                        <a:solidFill>
                          <a:srgbClr val="FFFF00"/>
                        </a:solidFill>
                        <a:effectLst/>
                        <a:latin typeface="+mj-lt"/>
                      </a:endParaRPr>
                    </a:p>
                  </a:txBody>
                  <a:tcPr anchor="ctr" horzOverflow="overflow"/>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90000"/>
                        <a:buFont typeface="Wingdings" pitchFamily="2" charset="2"/>
                        <a:buNone/>
                        <a:tabLst/>
                      </a:pPr>
                      <a:r>
                        <a:rPr kumimoji="0" lang="en-US" sz="2000" u="none" strike="noStrike" cap="none" normalizeH="0" baseline="0" dirty="0">
                          <a:ln>
                            <a:noFill/>
                          </a:ln>
                          <a:effectLst/>
                        </a:rPr>
                        <a:t>Jer. 31:33-34; Jn. 6:44-45; Mt. 11:28-30</a:t>
                      </a:r>
                      <a:endParaRPr kumimoji="0" lang="en-US" sz="2000" b="0" i="0" u="none" strike="noStrike" cap="none" normalizeH="0" baseline="0" dirty="0">
                        <a:ln>
                          <a:noFill/>
                        </a:ln>
                        <a:solidFill>
                          <a:schemeClr val="tx1"/>
                        </a:solidFill>
                        <a:effectLst/>
                        <a:latin typeface="Arial" pitchFamily="34" charset="0"/>
                      </a:endParaRPr>
                    </a:p>
                  </a:txBody>
                  <a:tcPr anchor="ctr" horzOverflow="overflow"/>
                </a:tc>
              </a:tr>
              <a:tr h="894390">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90000"/>
                        <a:buFont typeface="Wingdings" pitchFamily="2" charset="2"/>
                        <a:buNone/>
                        <a:tabLst/>
                      </a:pPr>
                      <a:r>
                        <a:rPr kumimoji="0" lang="en-US" sz="2000" u="none" strike="noStrike" cap="none" normalizeH="0" baseline="0" dirty="0">
                          <a:ln>
                            <a:noFill/>
                          </a:ln>
                          <a:effectLst/>
                        </a:rPr>
                        <a:t>Isa. 2:3;</a:t>
                      </a:r>
                      <a:br>
                        <a:rPr kumimoji="0" lang="en-US" sz="2000" u="none" strike="noStrike" cap="none" normalizeH="0" baseline="0" dirty="0">
                          <a:ln>
                            <a:noFill/>
                          </a:ln>
                          <a:effectLst/>
                        </a:rPr>
                      </a:br>
                      <a:r>
                        <a:rPr kumimoji="0" lang="en-US" sz="2000" u="none" strike="noStrike" cap="none" normalizeH="0" baseline="0" dirty="0">
                          <a:ln>
                            <a:noFill/>
                          </a:ln>
                          <a:effectLst/>
                        </a:rPr>
                        <a:t>Mic. 4:2</a:t>
                      </a:r>
                      <a:endParaRPr kumimoji="0" lang="en-US" sz="2000" b="0" i="0" u="none" strike="noStrike" cap="none" normalizeH="0" baseline="0" dirty="0">
                        <a:ln>
                          <a:noFill/>
                        </a:ln>
                        <a:solidFill>
                          <a:schemeClr val="tx1"/>
                        </a:solidFill>
                        <a:effectLst/>
                        <a:latin typeface="Arial" pitchFamily="34" charset="0"/>
                      </a:endParaRPr>
                    </a:p>
                  </a:txBody>
                  <a:tcPr anchor="ctr" horzOverflow="overflow"/>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90000"/>
                        <a:buFont typeface="Wingdings" pitchFamily="2" charset="2"/>
                        <a:buNone/>
                        <a:tabLst/>
                      </a:pPr>
                      <a:r>
                        <a:rPr kumimoji="0" lang="en-US" sz="2500" u="none" strike="noStrike" cap="none" normalizeH="0" baseline="0" dirty="0">
                          <a:ln>
                            <a:noFill/>
                          </a:ln>
                          <a:effectLst/>
                          <a:latin typeface="+mj-lt"/>
                        </a:rPr>
                        <a:t>Word From Jerusalem</a:t>
                      </a:r>
                      <a:endParaRPr kumimoji="0" lang="en-US" sz="2500" b="1" i="0" u="none" strike="noStrike" cap="none" normalizeH="0" baseline="0" dirty="0">
                        <a:ln>
                          <a:noFill/>
                        </a:ln>
                        <a:solidFill>
                          <a:srgbClr val="FFFF00"/>
                        </a:solidFill>
                        <a:effectLst/>
                        <a:latin typeface="+mj-lt"/>
                      </a:endParaRPr>
                    </a:p>
                  </a:txBody>
                  <a:tcPr anchor="ctr" horzOverflow="overflow"/>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90000"/>
                        <a:buFont typeface="Wingdings" pitchFamily="2" charset="2"/>
                        <a:buNone/>
                        <a:tabLst/>
                      </a:pPr>
                      <a:r>
                        <a:rPr kumimoji="0" lang="en-US" sz="2000" u="none" strike="noStrike" cap="none" normalizeH="0" baseline="0" dirty="0">
                          <a:ln>
                            <a:noFill/>
                          </a:ln>
                          <a:effectLst/>
                        </a:rPr>
                        <a:t>Lk. 24:44-47; Acts </a:t>
                      </a:r>
                      <a:r>
                        <a:rPr kumimoji="0" lang="en-US" sz="2000" u="none" strike="noStrike" cap="none" normalizeH="0" baseline="0" dirty="0" smtClean="0">
                          <a:ln>
                            <a:noFill/>
                          </a:ln>
                          <a:effectLst/>
                        </a:rPr>
                        <a:t>1:8, 12</a:t>
                      </a:r>
                      <a:r>
                        <a:rPr kumimoji="0" lang="en-US" sz="2000" u="none" strike="noStrike" cap="none" normalizeH="0" baseline="0" dirty="0">
                          <a:ln>
                            <a:noFill/>
                          </a:ln>
                          <a:effectLst/>
                        </a:rPr>
                        <a:t>; 2:5</a:t>
                      </a:r>
                      <a:endParaRPr kumimoji="0" lang="en-US" sz="2000" b="0" i="0" u="none" strike="noStrike" cap="none" normalizeH="0" baseline="0" dirty="0">
                        <a:ln>
                          <a:noFill/>
                        </a:ln>
                        <a:solidFill>
                          <a:schemeClr val="tx1"/>
                        </a:solidFill>
                        <a:effectLst/>
                        <a:latin typeface="Arial" pitchFamily="34" charset="0"/>
                      </a:endParaRPr>
                    </a:p>
                  </a:txBody>
                  <a:tcPr anchor="ctr" horzOverflow="overflow"/>
                </a:tc>
              </a:tr>
              <a:tr h="894390">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90000"/>
                        <a:buFont typeface="Wingdings" pitchFamily="2" charset="2"/>
                        <a:buNone/>
                        <a:tabLst/>
                      </a:pPr>
                      <a:r>
                        <a:rPr kumimoji="0" lang="en-US" sz="2000" u="none" strike="noStrike" cap="none" normalizeH="0" baseline="0" dirty="0">
                          <a:ln>
                            <a:noFill/>
                          </a:ln>
                          <a:effectLst/>
                        </a:rPr>
                        <a:t>Isa. 2:4;</a:t>
                      </a:r>
                      <a:br>
                        <a:rPr kumimoji="0" lang="en-US" sz="2000" u="none" strike="noStrike" cap="none" normalizeH="0" baseline="0" dirty="0">
                          <a:ln>
                            <a:noFill/>
                          </a:ln>
                          <a:effectLst/>
                        </a:rPr>
                      </a:br>
                      <a:r>
                        <a:rPr kumimoji="0" lang="en-US" sz="2000" u="none" strike="noStrike" cap="none" normalizeH="0" baseline="0" dirty="0">
                          <a:ln>
                            <a:noFill/>
                          </a:ln>
                          <a:effectLst/>
                        </a:rPr>
                        <a:t>Mic. 4:3</a:t>
                      </a:r>
                      <a:endParaRPr kumimoji="0" lang="en-US" sz="2000" b="0" i="0" u="none" strike="noStrike" cap="none" normalizeH="0" baseline="0" dirty="0">
                        <a:ln>
                          <a:noFill/>
                        </a:ln>
                        <a:solidFill>
                          <a:schemeClr val="tx1"/>
                        </a:solidFill>
                        <a:effectLst/>
                        <a:latin typeface="Arial" pitchFamily="34" charset="0"/>
                      </a:endParaRPr>
                    </a:p>
                  </a:txBody>
                  <a:tcPr anchor="ctr" horzOverflow="overflow"/>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90000"/>
                        <a:buFont typeface="Wingdings" pitchFamily="2" charset="2"/>
                        <a:buNone/>
                        <a:tabLst/>
                      </a:pPr>
                      <a:r>
                        <a:rPr kumimoji="0" lang="en-US" sz="2500" u="none" strike="noStrike" cap="none" normalizeH="0" baseline="0" dirty="0">
                          <a:ln>
                            <a:noFill/>
                          </a:ln>
                          <a:effectLst/>
                          <a:latin typeface="+mj-lt"/>
                        </a:rPr>
                        <a:t>Lord Judge</a:t>
                      </a:r>
                      <a:br>
                        <a:rPr kumimoji="0" lang="en-US" sz="2500" u="none" strike="noStrike" cap="none" normalizeH="0" baseline="0" dirty="0">
                          <a:ln>
                            <a:noFill/>
                          </a:ln>
                          <a:effectLst/>
                          <a:latin typeface="+mj-lt"/>
                        </a:rPr>
                      </a:br>
                      <a:r>
                        <a:rPr kumimoji="0" lang="en-US" sz="2500" u="none" strike="noStrike" cap="none" normalizeH="0" baseline="0" dirty="0" smtClean="0">
                          <a:ln>
                            <a:noFill/>
                          </a:ln>
                          <a:effectLst/>
                          <a:latin typeface="+mj-lt"/>
                        </a:rPr>
                        <a:t>Nations</a:t>
                      </a:r>
                      <a:endParaRPr kumimoji="0" lang="en-US" sz="2500" b="1" i="0" u="none" strike="noStrike" cap="none" normalizeH="0" baseline="0" dirty="0">
                        <a:ln>
                          <a:noFill/>
                        </a:ln>
                        <a:solidFill>
                          <a:srgbClr val="FFFF00"/>
                        </a:solidFill>
                        <a:effectLst/>
                        <a:latin typeface="+mj-lt"/>
                      </a:endParaRPr>
                    </a:p>
                  </a:txBody>
                  <a:tcPr anchor="ctr" horzOverflow="overflow"/>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90000"/>
                        <a:buFont typeface="Wingdings" pitchFamily="2" charset="2"/>
                        <a:buNone/>
                        <a:tabLst/>
                      </a:pPr>
                      <a:r>
                        <a:rPr kumimoji="0" lang="en-US" sz="2000" u="none" strike="noStrike" cap="none" normalizeH="0" baseline="0" dirty="0">
                          <a:ln>
                            <a:noFill/>
                          </a:ln>
                          <a:effectLst/>
                        </a:rPr>
                        <a:t>Jn. 12:48; Mt. 25:31-34</a:t>
                      </a:r>
                      <a:endParaRPr kumimoji="0" lang="en-US" sz="2000" b="0" i="0" u="none" strike="noStrike" cap="none" normalizeH="0" baseline="0" dirty="0">
                        <a:ln>
                          <a:noFill/>
                        </a:ln>
                        <a:solidFill>
                          <a:schemeClr val="tx1"/>
                        </a:solidFill>
                        <a:effectLst/>
                        <a:latin typeface="Arial" pitchFamily="34" charset="0"/>
                      </a:endParaRPr>
                    </a:p>
                  </a:txBody>
                  <a:tcPr anchor="ctr" horzOverflow="overflow"/>
                </a:tc>
              </a:tr>
              <a:tr h="1283254">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90000"/>
                        <a:buFont typeface="Wingdings" pitchFamily="2" charset="2"/>
                        <a:buNone/>
                        <a:tabLst/>
                      </a:pPr>
                      <a:r>
                        <a:rPr kumimoji="0" lang="en-US" sz="2000" u="none" strike="noStrike" cap="none" normalizeH="0" baseline="0" dirty="0">
                          <a:ln>
                            <a:noFill/>
                          </a:ln>
                          <a:effectLst/>
                        </a:rPr>
                        <a:t>Isa. 2:4;</a:t>
                      </a:r>
                      <a:br>
                        <a:rPr kumimoji="0" lang="en-US" sz="2000" u="none" strike="noStrike" cap="none" normalizeH="0" baseline="0" dirty="0">
                          <a:ln>
                            <a:noFill/>
                          </a:ln>
                          <a:effectLst/>
                        </a:rPr>
                      </a:br>
                      <a:r>
                        <a:rPr kumimoji="0" lang="en-US" sz="2000" u="none" strike="noStrike" cap="none" normalizeH="0" baseline="0" dirty="0">
                          <a:ln>
                            <a:noFill/>
                          </a:ln>
                          <a:effectLst/>
                        </a:rPr>
                        <a:t>Mic. 4:3</a:t>
                      </a:r>
                      <a:endParaRPr kumimoji="0" lang="en-US" sz="2000" b="0" i="0" u="none" strike="noStrike" cap="none" normalizeH="0" baseline="0" dirty="0">
                        <a:ln>
                          <a:noFill/>
                        </a:ln>
                        <a:solidFill>
                          <a:schemeClr val="tx1"/>
                        </a:solidFill>
                        <a:effectLst/>
                        <a:latin typeface="Arial" pitchFamily="34" charset="0"/>
                      </a:endParaRPr>
                    </a:p>
                  </a:txBody>
                  <a:tcPr anchor="ctr" horzOverflow="overflow"/>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90000"/>
                        <a:buFont typeface="Wingdings" pitchFamily="2" charset="2"/>
                        <a:buNone/>
                        <a:tabLst/>
                      </a:pPr>
                      <a:r>
                        <a:rPr kumimoji="0" lang="en-US" sz="2500" u="none" strike="noStrike" cap="none" normalizeH="0" baseline="0" dirty="0">
                          <a:ln>
                            <a:noFill/>
                          </a:ln>
                          <a:effectLst/>
                          <a:latin typeface="+mj-lt"/>
                        </a:rPr>
                        <a:t>Swords To Plowshares</a:t>
                      </a:r>
                      <a:endParaRPr kumimoji="0" lang="en-US" sz="2500" b="1" i="0" u="none" strike="noStrike" cap="none" normalizeH="0" baseline="0" dirty="0">
                        <a:ln>
                          <a:noFill/>
                        </a:ln>
                        <a:solidFill>
                          <a:srgbClr val="FFFF00"/>
                        </a:solidFill>
                        <a:effectLst/>
                        <a:latin typeface="+mj-lt"/>
                      </a:endParaRPr>
                    </a:p>
                  </a:txBody>
                  <a:tcPr anchor="ctr" horzOverflow="overflow"/>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90000"/>
                        <a:buFont typeface="Wingdings" pitchFamily="2" charset="2"/>
                        <a:buNone/>
                        <a:tabLst/>
                      </a:pPr>
                      <a:r>
                        <a:rPr kumimoji="0" lang="en-US" sz="2000" u="none" strike="noStrike" cap="none" normalizeH="0" baseline="0" dirty="0">
                          <a:ln>
                            <a:noFill/>
                          </a:ln>
                          <a:effectLst/>
                        </a:rPr>
                        <a:t>Jn. 18:36;</a:t>
                      </a:r>
                      <a:br>
                        <a:rPr kumimoji="0" lang="en-US" sz="2000" u="none" strike="noStrike" cap="none" normalizeH="0" baseline="0" dirty="0">
                          <a:ln>
                            <a:noFill/>
                          </a:ln>
                          <a:effectLst/>
                        </a:rPr>
                      </a:br>
                      <a:r>
                        <a:rPr kumimoji="0" lang="en-US" sz="2000" u="none" strike="noStrike" cap="none" normalizeH="0" baseline="0" dirty="0">
                          <a:ln>
                            <a:noFill/>
                          </a:ln>
                          <a:effectLst/>
                        </a:rPr>
                        <a:t>Rom. 14:17-19;</a:t>
                      </a:r>
                      <a:br>
                        <a:rPr kumimoji="0" lang="en-US" sz="2000" u="none" strike="noStrike" cap="none" normalizeH="0" baseline="0" dirty="0">
                          <a:ln>
                            <a:noFill/>
                          </a:ln>
                          <a:effectLst/>
                        </a:rPr>
                      </a:br>
                      <a:r>
                        <a:rPr kumimoji="0" lang="en-US" sz="2000" u="none" strike="noStrike" cap="none" normalizeH="0" baseline="0" dirty="0">
                          <a:ln>
                            <a:noFill/>
                          </a:ln>
                          <a:effectLst/>
                        </a:rPr>
                        <a:t>Eph. 2:13-18</a:t>
                      </a:r>
                      <a:endParaRPr kumimoji="0" lang="en-US" sz="2000" b="0" i="0" u="none" strike="noStrike" cap="none" normalizeH="0" baseline="0" dirty="0">
                        <a:ln>
                          <a:noFill/>
                        </a:ln>
                        <a:solidFill>
                          <a:schemeClr val="tx1"/>
                        </a:solidFill>
                        <a:effectLst/>
                        <a:latin typeface="Arial" pitchFamily="34" charset="0"/>
                      </a:endParaRPr>
                    </a:p>
                  </a:txBody>
                  <a:tcPr anchor="ctr" horzOverflow="overflow"/>
                </a:tc>
              </a:tr>
            </a:tbl>
          </a:graphicData>
        </a:graphic>
      </p:graphicFrame>
      <p:sp>
        <p:nvSpPr>
          <p:cNvPr id="39" name="Slide Number Placeholder 5"/>
          <p:cNvSpPr>
            <a:spLocks noGrp="1"/>
          </p:cNvSpPr>
          <p:nvPr>
            <p:ph type="sldNum" sz="quarter" idx="12"/>
          </p:nvPr>
        </p:nvSpPr>
        <p:spPr/>
        <p:txBody>
          <a:bodyPr/>
          <a:lstStyle/>
          <a:p>
            <a:pPr>
              <a:defRPr/>
            </a:pPr>
            <a:fld id="{5D92412E-A87D-452C-AC10-52038D9F80F1}" type="slidenum">
              <a:rPr lang="en-US"/>
              <a:pPr>
                <a:defRPr/>
              </a:pPr>
              <a:t>464</a:t>
            </a:fld>
            <a:endParaRPr lang="en-US"/>
          </a:p>
        </p:txBody>
      </p:sp>
      <p:grpSp>
        <p:nvGrpSpPr>
          <p:cNvPr id="239646" name="Group 2"/>
          <p:cNvGrpSpPr>
            <a:grpSpLocks/>
          </p:cNvGrpSpPr>
          <p:nvPr/>
        </p:nvGrpSpPr>
        <p:grpSpPr bwMode="auto">
          <a:xfrm>
            <a:off x="6858000" y="0"/>
            <a:ext cx="2286000" cy="1447800"/>
            <a:chOff x="1248" y="1584"/>
            <a:chExt cx="922" cy="1162"/>
          </a:xfrm>
        </p:grpSpPr>
        <p:sp>
          <p:nvSpPr>
            <p:cNvPr id="239647" name="AutoShape 3"/>
            <p:cNvSpPr>
              <a:spLocks noChangeAspect="1" noChangeArrowheads="1" noTextEdit="1"/>
            </p:cNvSpPr>
            <p:nvPr/>
          </p:nvSpPr>
          <p:spPr bwMode="auto">
            <a:xfrm>
              <a:off x="1248" y="1584"/>
              <a:ext cx="922" cy="1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39648" name="Rectangle 4"/>
            <p:cNvSpPr>
              <a:spLocks noChangeArrowheads="1"/>
            </p:cNvSpPr>
            <p:nvPr/>
          </p:nvSpPr>
          <p:spPr bwMode="auto">
            <a:xfrm>
              <a:off x="1254" y="1588"/>
              <a:ext cx="912" cy="754"/>
            </a:xfrm>
            <a:prstGeom prst="rect">
              <a:avLst/>
            </a:prstGeom>
            <a:solidFill>
              <a:srgbClr val="6F8DBB"/>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39649" name="Freeform 5"/>
            <p:cNvSpPr>
              <a:spLocks/>
            </p:cNvSpPr>
            <p:nvPr/>
          </p:nvSpPr>
          <p:spPr bwMode="auto">
            <a:xfrm>
              <a:off x="1254" y="2234"/>
              <a:ext cx="912" cy="108"/>
            </a:xfrm>
            <a:custGeom>
              <a:avLst/>
              <a:gdLst>
                <a:gd name="T0" fmla="*/ 872 w 912"/>
                <a:gd name="T1" fmla="*/ 22 h 108"/>
                <a:gd name="T2" fmla="*/ 872 w 912"/>
                <a:gd name="T3" fmla="*/ 22 h 108"/>
                <a:gd name="T4" fmla="*/ 860 w 912"/>
                <a:gd name="T5" fmla="*/ 26 h 108"/>
                <a:gd name="T6" fmla="*/ 846 w 912"/>
                <a:gd name="T7" fmla="*/ 30 h 108"/>
                <a:gd name="T8" fmla="*/ 820 w 912"/>
                <a:gd name="T9" fmla="*/ 32 h 108"/>
                <a:gd name="T10" fmla="*/ 766 w 912"/>
                <a:gd name="T11" fmla="*/ 36 h 108"/>
                <a:gd name="T12" fmla="*/ 766 w 912"/>
                <a:gd name="T13" fmla="*/ 36 h 108"/>
                <a:gd name="T14" fmla="*/ 698 w 912"/>
                <a:gd name="T15" fmla="*/ 40 h 108"/>
                <a:gd name="T16" fmla="*/ 630 w 912"/>
                <a:gd name="T17" fmla="*/ 42 h 108"/>
                <a:gd name="T18" fmla="*/ 630 w 912"/>
                <a:gd name="T19" fmla="*/ 42 h 108"/>
                <a:gd name="T20" fmla="*/ 582 w 912"/>
                <a:gd name="T21" fmla="*/ 42 h 108"/>
                <a:gd name="T22" fmla="*/ 534 w 912"/>
                <a:gd name="T23" fmla="*/ 44 h 108"/>
                <a:gd name="T24" fmla="*/ 440 w 912"/>
                <a:gd name="T25" fmla="*/ 50 h 108"/>
                <a:gd name="T26" fmla="*/ 344 w 912"/>
                <a:gd name="T27" fmla="*/ 60 h 108"/>
                <a:gd name="T28" fmla="*/ 248 w 912"/>
                <a:gd name="T29" fmla="*/ 72 h 108"/>
                <a:gd name="T30" fmla="*/ 248 w 912"/>
                <a:gd name="T31" fmla="*/ 72 h 108"/>
                <a:gd name="T32" fmla="*/ 208 w 912"/>
                <a:gd name="T33" fmla="*/ 76 h 108"/>
                <a:gd name="T34" fmla="*/ 172 w 912"/>
                <a:gd name="T35" fmla="*/ 80 h 108"/>
                <a:gd name="T36" fmla="*/ 136 w 912"/>
                <a:gd name="T37" fmla="*/ 82 h 108"/>
                <a:gd name="T38" fmla="*/ 98 w 912"/>
                <a:gd name="T39" fmla="*/ 80 h 108"/>
                <a:gd name="T40" fmla="*/ 98 w 912"/>
                <a:gd name="T41" fmla="*/ 80 h 108"/>
                <a:gd name="T42" fmla="*/ 52 w 912"/>
                <a:gd name="T43" fmla="*/ 78 h 108"/>
                <a:gd name="T44" fmla="*/ 26 w 912"/>
                <a:gd name="T45" fmla="*/ 76 h 108"/>
                <a:gd name="T46" fmla="*/ 0 w 912"/>
                <a:gd name="T47" fmla="*/ 72 h 108"/>
                <a:gd name="T48" fmla="*/ 0 w 912"/>
                <a:gd name="T49" fmla="*/ 108 h 108"/>
                <a:gd name="T50" fmla="*/ 912 w 912"/>
                <a:gd name="T51" fmla="*/ 108 h 108"/>
                <a:gd name="T52" fmla="*/ 912 w 912"/>
                <a:gd name="T53" fmla="*/ 0 h 108"/>
                <a:gd name="T54" fmla="*/ 912 w 912"/>
                <a:gd name="T55" fmla="*/ 0 h 108"/>
                <a:gd name="T56" fmla="*/ 894 w 912"/>
                <a:gd name="T57" fmla="*/ 12 h 108"/>
                <a:gd name="T58" fmla="*/ 872 w 912"/>
                <a:gd name="T59" fmla="*/ 22 h 108"/>
                <a:gd name="T60" fmla="*/ 872 w 912"/>
                <a:gd name="T61" fmla="*/ 22 h 108"/>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912" h="108">
                  <a:moveTo>
                    <a:pt x="872" y="22"/>
                  </a:moveTo>
                  <a:lnTo>
                    <a:pt x="872" y="22"/>
                  </a:lnTo>
                  <a:lnTo>
                    <a:pt x="860" y="26"/>
                  </a:lnTo>
                  <a:lnTo>
                    <a:pt x="846" y="30"/>
                  </a:lnTo>
                  <a:lnTo>
                    <a:pt x="820" y="32"/>
                  </a:lnTo>
                  <a:lnTo>
                    <a:pt x="766" y="36"/>
                  </a:lnTo>
                  <a:lnTo>
                    <a:pt x="698" y="40"/>
                  </a:lnTo>
                  <a:lnTo>
                    <a:pt x="630" y="42"/>
                  </a:lnTo>
                  <a:lnTo>
                    <a:pt x="582" y="42"/>
                  </a:lnTo>
                  <a:lnTo>
                    <a:pt x="534" y="44"/>
                  </a:lnTo>
                  <a:lnTo>
                    <a:pt x="440" y="50"/>
                  </a:lnTo>
                  <a:lnTo>
                    <a:pt x="344" y="60"/>
                  </a:lnTo>
                  <a:lnTo>
                    <a:pt x="248" y="72"/>
                  </a:lnTo>
                  <a:lnTo>
                    <a:pt x="208" y="76"/>
                  </a:lnTo>
                  <a:lnTo>
                    <a:pt x="172" y="80"/>
                  </a:lnTo>
                  <a:lnTo>
                    <a:pt x="136" y="82"/>
                  </a:lnTo>
                  <a:lnTo>
                    <a:pt x="98" y="80"/>
                  </a:lnTo>
                  <a:lnTo>
                    <a:pt x="52" y="78"/>
                  </a:lnTo>
                  <a:lnTo>
                    <a:pt x="26" y="76"/>
                  </a:lnTo>
                  <a:lnTo>
                    <a:pt x="0" y="72"/>
                  </a:lnTo>
                  <a:lnTo>
                    <a:pt x="0" y="108"/>
                  </a:lnTo>
                  <a:lnTo>
                    <a:pt x="912" y="108"/>
                  </a:lnTo>
                  <a:lnTo>
                    <a:pt x="912" y="0"/>
                  </a:lnTo>
                  <a:lnTo>
                    <a:pt x="894" y="12"/>
                  </a:lnTo>
                  <a:lnTo>
                    <a:pt x="872" y="22"/>
                  </a:lnTo>
                  <a:close/>
                </a:path>
              </a:pathLst>
            </a:custGeom>
            <a:solidFill>
              <a:srgbClr val="6F8DB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9650" name="Freeform 6"/>
            <p:cNvSpPr>
              <a:spLocks/>
            </p:cNvSpPr>
            <p:nvPr/>
          </p:nvSpPr>
          <p:spPr bwMode="auto">
            <a:xfrm>
              <a:off x="1254" y="1760"/>
              <a:ext cx="912" cy="556"/>
            </a:xfrm>
            <a:custGeom>
              <a:avLst/>
              <a:gdLst>
                <a:gd name="T0" fmla="*/ 344 w 912"/>
                <a:gd name="T1" fmla="*/ 534 h 556"/>
                <a:gd name="T2" fmla="*/ 582 w 912"/>
                <a:gd name="T3" fmla="*/ 516 h 556"/>
                <a:gd name="T4" fmla="*/ 698 w 912"/>
                <a:gd name="T5" fmla="*/ 514 h 556"/>
                <a:gd name="T6" fmla="*/ 820 w 912"/>
                <a:gd name="T7" fmla="*/ 506 h 556"/>
                <a:gd name="T8" fmla="*/ 872 w 912"/>
                <a:gd name="T9" fmla="*/ 496 h 556"/>
                <a:gd name="T10" fmla="*/ 912 w 912"/>
                <a:gd name="T11" fmla="*/ 474 h 556"/>
                <a:gd name="T12" fmla="*/ 894 w 912"/>
                <a:gd name="T13" fmla="*/ 20 h 556"/>
                <a:gd name="T14" fmla="*/ 868 w 912"/>
                <a:gd name="T15" fmla="*/ 22 h 556"/>
                <a:gd name="T16" fmla="*/ 858 w 912"/>
                <a:gd name="T17" fmla="*/ 36 h 556"/>
                <a:gd name="T18" fmla="*/ 858 w 912"/>
                <a:gd name="T19" fmla="*/ 54 h 556"/>
                <a:gd name="T20" fmla="*/ 848 w 912"/>
                <a:gd name="T21" fmla="*/ 32 h 556"/>
                <a:gd name="T22" fmla="*/ 812 w 912"/>
                <a:gd name="T23" fmla="*/ 6 h 556"/>
                <a:gd name="T24" fmla="*/ 778 w 912"/>
                <a:gd name="T25" fmla="*/ 4 h 556"/>
                <a:gd name="T26" fmla="*/ 758 w 912"/>
                <a:gd name="T27" fmla="*/ 18 h 556"/>
                <a:gd name="T28" fmla="*/ 752 w 912"/>
                <a:gd name="T29" fmla="*/ 18 h 556"/>
                <a:gd name="T30" fmla="*/ 732 w 912"/>
                <a:gd name="T31" fmla="*/ 2 h 556"/>
                <a:gd name="T32" fmla="*/ 698 w 912"/>
                <a:gd name="T33" fmla="*/ 0 h 556"/>
                <a:gd name="T34" fmla="*/ 676 w 912"/>
                <a:gd name="T35" fmla="*/ 12 h 556"/>
                <a:gd name="T36" fmla="*/ 638 w 912"/>
                <a:gd name="T37" fmla="*/ 48 h 556"/>
                <a:gd name="T38" fmla="*/ 624 w 912"/>
                <a:gd name="T39" fmla="*/ 82 h 556"/>
                <a:gd name="T40" fmla="*/ 620 w 912"/>
                <a:gd name="T41" fmla="*/ 84 h 556"/>
                <a:gd name="T42" fmla="*/ 594 w 912"/>
                <a:gd name="T43" fmla="*/ 92 h 556"/>
                <a:gd name="T44" fmla="*/ 562 w 912"/>
                <a:gd name="T45" fmla="*/ 108 h 556"/>
                <a:gd name="T46" fmla="*/ 540 w 912"/>
                <a:gd name="T47" fmla="*/ 96 h 556"/>
                <a:gd name="T48" fmla="*/ 488 w 912"/>
                <a:gd name="T49" fmla="*/ 98 h 556"/>
                <a:gd name="T50" fmla="*/ 470 w 912"/>
                <a:gd name="T51" fmla="*/ 106 h 556"/>
                <a:gd name="T52" fmla="*/ 446 w 912"/>
                <a:gd name="T53" fmla="*/ 126 h 556"/>
                <a:gd name="T54" fmla="*/ 434 w 912"/>
                <a:gd name="T55" fmla="*/ 154 h 556"/>
                <a:gd name="T56" fmla="*/ 430 w 912"/>
                <a:gd name="T57" fmla="*/ 146 h 556"/>
                <a:gd name="T58" fmla="*/ 412 w 912"/>
                <a:gd name="T59" fmla="*/ 146 h 556"/>
                <a:gd name="T60" fmla="*/ 364 w 912"/>
                <a:gd name="T61" fmla="*/ 178 h 556"/>
                <a:gd name="T62" fmla="*/ 360 w 912"/>
                <a:gd name="T63" fmla="*/ 158 h 556"/>
                <a:gd name="T64" fmla="*/ 344 w 912"/>
                <a:gd name="T65" fmla="*/ 140 h 556"/>
                <a:gd name="T66" fmla="*/ 318 w 912"/>
                <a:gd name="T67" fmla="*/ 132 h 556"/>
                <a:gd name="T68" fmla="*/ 288 w 912"/>
                <a:gd name="T69" fmla="*/ 134 h 556"/>
                <a:gd name="T70" fmla="*/ 266 w 912"/>
                <a:gd name="T71" fmla="*/ 152 h 556"/>
                <a:gd name="T72" fmla="*/ 254 w 912"/>
                <a:gd name="T73" fmla="*/ 186 h 556"/>
                <a:gd name="T74" fmla="*/ 208 w 912"/>
                <a:gd name="T75" fmla="*/ 156 h 556"/>
                <a:gd name="T76" fmla="*/ 160 w 912"/>
                <a:gd name="T77" fmla="*/ 144 h 556"/>
                <a:gd name="T78" fmla="*/ 138 w 912"/>
                <a:gd name="T79" fmla="*/ 152 h 556"/>
                <a:gd name="T80" fmla="*/ 128 w 912"/>
                <a:gd name="T81" fmla="*/ 164 h 556"/>
                <a:gd name="T82" fmla="*/ 120 w 912"/>
                <a:gd name="T83" fmla="*/ 124 h 556"/>
                <a:gd name="T84" fmla="*/ 112 w 912"/>
                <a:gd name="T85" fmla="*/ 114 h 556"/>
                <a:gd name="T86" fmla="*/ 90 w 912"/>
                <a:gd name="T87" fmla="*/ 112 h 556"/>
                <a:gd name="T88" fmla="*/ 62 w 912"/>
                <a:gd name="T89" fmla="*/ 132 h 556"/>
                <a:gd name="T90" fmla="*/ 40 w 912"/>
                <a:gd name="T91" fmla="*/ 160 h 556"/>
                <a:gd name="T92" fmla="*/ 24 w 912"/>
                <a:gd name="T93" fmla="*/ 176 h 556"/>
                <a:gd name="T94" fmla="*/ 2 w 912"/>
                <a:gd name="T95" fmla="*/ 176 h 556"/>
                <a:gd name="T96" fmla="*/ 0 w 912"/>
                <a:gd name="T97" fmla="*/ 546 h 556"/>
                <a:gd name="T98" fmla="*/ 98 w 912"/>
                <a:gd name="T99" fmla="*/ 554 h 556"/>
                <a:gd name="T100" fmla="*/ 172 w 912"/>
                <a:gd name="T101" fmla="*/ 554 h 556"/>
                <a:gd name="T102" fmla="*/ 248 w 912"/>
                <a:gd name="T103" fmla="*/ 546 h 55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912" h="556">
                  <a:moveTo>
                    <a:pt x="248" y="546"/>
                  </a:moveTo>
                  <a:lnTo>
                    <a:pt x="248" y="546"/>
                  </a:lnTo>
                  <a:lnTo>
                    <a:pt x="344" y="534"/>
                  </a:lnTo>
                  <a:lnTo>
                    <a:pt x="440" y="524"/>
                  </a:lnTo>
                  <a:lnTo>
                    <a:pt x="534" y="518"/>
                  </a:lnTo>
                  <a:lnTo>
                    <a:pt x="582" y="516"/>
                  </a:lnTo>
                  <a:lnTo>
                    <a:pt x="630" y="516"/>
                  </a:lnTo>
                  <a:lnTo>
                    <a:pt x="698" y="514"/>
                  </a:lnTo>
                  <a:lnTo>
                    <a:pt x="766" y="510"/>
                  </a:lnTo>
                  <a:lnTo>
                    <a:pt x="820" y="506"/>
                  </a:lnTo>
                  <a:lnTo>
                    <a:pt x="846" y="504"/>
                  </a:lnTo>
                  <a:lnTo>
                    <a:pt x="860" y="500"/>
                  </a:lnTo>
                  <a:lnTo>
                    <a:pt x="872" y="496"/>
                  </a:lnTo>
                  <a:lnTo>
                    <a:pt x="894" y="486"/>
                  </a:lnTo>
                  <a:lnTo>
                    <a:pt x="912" y="474"/>
                  </a:lnTo>
                  <a:lnTo>
                    <a:pt x="912" y="18"/>
                  </a:lnTo>
                  <a:lnTo>
                    <a:pt x="894" y="20"/>
                  </a:lnTo>
                  <a:lnTo>
                    <a:pt x="876" y="20"/>
                  </a:lnTo>
                  <a:lnTo>
                    <a:pt x="868" y="22"/>
                  </a:lnTo>
                  <a:lnTo>
                    <a:pt x="864" y="24"/>
                  </a:lnTo>
                  <a:lnTo>
                    <a:pt x="860" y="30"/>
                  </a:lnTo>
                  <a:lnTo>
                    <a:pt x="858" y="36"/>
                  </a:lnTo>
                  <a:lnTo>
                    <a:pt x="856" y="44"/>
                  </a:lnTo>
                  <a:lnTo>
                    <a:pt x="858" y="54"/>
                  </a:lnTo>
                  <a:lnTo>
                    <a:pt x="856" y="46"/>
                  </a:lnTo>
                  <a:lnTo>
                    <a:pt x="852" y="38"/>
                  </a:lnTo>
                  <a:lnTo>
                    <a:pt x="848" y="32"/>
                  </a:lnTo>
                  <a:lnTo>
                    <a:pt x="842" y="24"/>
                  </a:lnTo>
                  <a:lnTo>
                    <a:pt x="828" y="14"/>
                  </a:lnTo>
                  <a:lnTo>
                    <a:pt x="812" y="6"/>
                  </a:lnTo>
                  <a:lnTo>
                    <a:pt x="794" y="2"/>
                  </a:lnTo>
                  <a:lnTo>
                    <a:pt x="786" y="2"/>
                  </a:lnTo>
                  <a:lnTo>
                    <a:pt x="778" y="4"/>
                  </a:lnTo>
                  <a:lnTo>
                    <a:pt x="770" y="6"/>
                  </a:lnTo>
                  <a:lnTo>
                    <a:pt x="764" y="10"/>
                  </a:lnTo>
                  <a:lnTo>
                    <a:pt x="758" y="18"/>
                  </a:lnTo>
                  <a:lnTo>
                    <a:pt x="752" y="24"/>
                  </a:lnTo>
                  <a:lnTo>
                    <a:pt x="752" y="18"/>
                  </a:lnTo>
                  <a:lnTo>
                    <a:pt x="748" y="10"/>
                  </a:lnTo>
                  <a:lnTo>
                    <a:pt x="740" y="6"/>
                  </a:lnTo>
                  <a:lnTo>
                    <a:pt x="732" y="2"/>
                  </a:lnTo>
                  <a:lnTo>
                    <a:pt x="722" y="0"/>
                  </a:lnTo>
                  <a:lnTo>
                    <a:pt x="714" y="0"/>
                  </a:lnTo>
                  <a:lnTo>
                    <a:pt x="698" y="0"/>
                  </a:lnTo>
                  <a:lnTo>
                    <a:pt x="688" y="6"/>
                  </a:lnTo>
                  <a:lnTo>
                    <a:pt x="676" y="12"/>
                  </a:lnTo>
                  <a:lnTo>
                    <a:pt x="662" y="24"/>
                  </a:lnTo>
                  <a:lnTo>
                    <a:pt x="648" y="36"/>
                  </a:lnTo>
                  <a:lnTo>
                    <a:pt x="638" y="48"/>
                  </a:lnTo>
                  <a:lnTo>
                    <a:pt x="628" y="62"/>
                  </a:lnTo>
                  <a:lnTo>
                    <a:pt x="624" y="76"/>
                  </a:lnTo>
                  <a:lnTo>
                    <a:pt x="624" y="82"/>
                  </a:lnTo>
                  <a:lnTo>
                    <a:pt x="626" y="88"/>
                  </a:lnTo>
                  <a:lnTo>
                    <a:pt x="620" y="84"/>
                  </a:lnTo>
                  <a:lnTo>
                    <a:pt x="612" y="86"/>
                  </a:lnTo>
                  <a:lnTo>
                    <a:pt x="602" y="88"/>
                  </a:lnTo>
                  <a:lnTo>
                    <a:pt x="594" y="92"/>
                  </a:lnTo>
                  <a:lnTo>
                    <a:pt x="574" y="100"/>
                  </a:lnTo>
                  <a:lnTo>
                    <a:pt x="562" y="108"/>
                  </a:lnTo>
                  <a:lnTo>
                    <a:pt x="558" y="102"/>
                  </a:lnTo>
                  <a:lnTo>
                    <a:pt x="550" y="98"/>
                  </a:lnTo>
                  <a:lnTo>
                    <a:pt x="540" y="96"/>
                  </a:lnTo>
                  <a:lnTo>
                    <a:pt x="528" y="96"/>
                  </a:lnTo>
                  <a:lnTo>
                    <a:pt x="506" y="96"/>
                  </a:lnTo>
                  <a:lnTo>
                    <a:pt x="488" y="98"/>
                  </a:lnTo>
                  <a:lnTo>
                    <a:pt x="478" y="102"/>
                  </a:lnTo>
                  <a:lnTo>
                    <a:pt x="470" y="106"/>
                  </a:lnTo>
                  <a:lnTo>
                    <a:pt x="462" y="112"/>
                  </a:lnTo>
                  <a:lnTo>
                    <a:pt x="454" y="118"/>
                  </a:lnTo>
                  <a:lnTo>
                    <a:pt x="446" y="126"/>
                  </a:lnTo>
                  <a:lnTo>
                    <a:pt x="442" y="136"/>
                  </a:lnTo>
                  <a:lnTo>
                    <a:pt x="438" y="144"/>
                  </a:lnTo>
                  <a:lnTo>
                    <a:pt x="434" y="154"/>
                  </a:lnTo>
                  <a:lnTo>
                    <a:pt x="432" y="150"/>
                  </a:lnTo>
                  <a:lnTo>
                    <a:pt x="430" y="146"/>
                  </a:lnTo>
                  <a:lnTo>
                    <a:pt x="426" y="144"/>
                  </a:lnTo>
                  <a:lnTo>
                    <a:pt x="422" y="144"/>
                  </a:lnTo>
                  <a:lnTo>
                    <a:pt x="412" y="146"/>
                  </a:lnTo>
                  <a:lnTo>
                    <a:pt x="400" y="152"/>
                  </a:lnTo>
                  <a:lnTo>
                    <a:pt x="378" y="166"/>
                  </a:lnTo>
                  <a:lnTo>
                    <a:pt x="364" y="178"/>
                  </a:lnTo>
                  <a:lnTo>
                    <a:pt x="364" y="166"/>
                  </a:lnTo>
                  <a:lnTo>
                    <a:pt x="360" y="158"/>
                  </a:lnTo>
                  <a:lnTo>
                    <a:pt x="356" y="150"/>
                  </a:lnTo>
                  <a:lnTo>
                    <a:pt x="352" y="144"/>
                  </a:lnTo>
                  <a:lnTo>
                    <a:pt x="344" y="140"/>
                  </a:lnTo>
                  <a:lnTo>
                    <a:pt x="336" y="136"/>
                  </a:lnTo>
                  <a:lnTo>
                    <a:pt x="328" y="134"/>
                  </a:lnTo>
                  <a:lnTo>
                    <a:pt x="318" y="132"/>
                  </a:lnTo>
                  <a:lnTo>
                    <a:pt x="302" y="132"/>
                  </a:lnTo>
                  <a:lnTo>
                    <a:pt x="288" y="134"/>
                  </a:lnTo>
                  <a:lnTo>
                    <a:pt x="278" y="138"/>
                  </a:lnTo>
                  <a:lnTo>
                    <a:pt x="272" y="144"/>
                  </a:lnTo>
                  <a:lnTo>
                    <a:pt x="266" y="152"/>
                  </a:lnTo>
                  <a:lnTo>
                    <a:pt x="262" y="162"/>
                  </a:lnTo>
                  <a:lnTo>
                    <a:pt x="254" y="186"/>
                  </a:lnTo>
                  <a:lnTo>
                    <a:pt x="242" y="176"/>
                  </a:lnTo>
                  <a:lnTo>
                    <a:pt x="226" y="166"/>
                  </a:lnTo>
                  <a:lnTo>
                    <a:pt x="208" y="156"/>
                  </a:lnTo>
                  <a:lnTo>
                    <a:pt x="188" y="148"/>
                  </a:lnTo>
                  <a:lnTo>
                    <a:pt x="170" y="144"/>
                  </a:lnTo>
                  <a:lnTo>
                    <a:pt x="160" y="144"/>
                  </a:lnTo>
                  <a:lnTo>
                    <a:pt x="152" y="144"/>
                  </a:lnTo>
                  <a:lnTo>
                    <a:pt x="144" y="148"/>
                  </a:lnTo>
                  <a:lnTo>
                    <a:pt x="138" y="152"/>
                  </a:lnTo>
                  <a:lnTo>
                    <a:pt x="132" y="156"/>
                  </a:lnTo>
                  <a:lnTo>
                    <a:pt x="128" y="164"/>
                  </a:lnTo>
                  <a:lnTo>
                    <a:pt x="128" y="150"/>
                  </a:lnTo>
                  <a:lnTo>
                    <a:pt x="126" y="136"/>
                  </a:lnTo>
                  <a:lnTo>
                    <a:pt x="120" y="124"/>
                  </a:lnTo>
                  <a:lnTo>
                    <a:pt x="116" y="118"/>
                  </a:lnTo>
                  <a:lnTo>
                    <a:pt x="112" y="114"/>
                  </a:lnTo>
                  <a:lnTo>
                    <a:pt x="106" y="112"/>
                  </a:lnTo>
                  <a:lnTo>
                    <a:pt x="100" y="112"/>
                  </a:lnTo>
                  <a:lnTo>
                    <a:pt x="90" y="112"/>
                  </a:lnTo>
                  <a:lnTo>
                    <a:pt x="80" y="116"/>
                  </a:lnTo>
                  <a:lnTo>
                    <a:pt x="70" y="124"/>
                  </a:lnTo>
                  <a:lnTo>
                    <a:pt x="62" y="132"/>
                  </a:lnTo>
                  <a:lnTo>
                    <a:pt x="54" y="142"/>
                  </a:lnTo>
                  <a:lnTo>
                    <a:pt x="40" y="160"/>
                  </a:lnTo>
                  <a:lnTo>
                    <a:pt x="30" y="172"/>
                  </a:lnTo>
                  <a:lnTo>
                    <a:pt x="26" y="174"/>
                  </a:lnTo>
                  <a:lnTo>
                    <a:pt x="24" y="176"/>
                  </a:lnTo>
                  <a:lnTo>
                    <a:pt x="16" y="176"/>
                  </a:lnTo>
                  <a:lnTo>
                    <a:pt x="2" y="176"/>
                  </a:lnTo>
                  <a:lnTo>
                    <a:pt x="0" y="176"/>
                  </a:lnTo>
                  <a:lnTo>
                    <a:pt x="0" y="546"/>
                  </a:lnTo>
                  <a:lnTo>
                    <a:pt x="26" y="550"/>
                  </a:lnTo>
                  <a:lnTo>
                    <a:pt x="52" y="552"/>
                  </a:lnTo>
                  <a:lnTo>
                    <a:pt x="98" y="554"/>
                  </a:lnTo>
                  <a:lnTo>
                    <a:pt x="136" y="556"/>
                  </a:lnTo>
                  <a:lnTo>
                    <a:pt x="172" y="554"/>
                  </a:lnTo>
                  <a:lnTo>
                    <a:pt x="208" y="550"/>
                  </a:lnTo>
                  <a:lnTo>
                    <a:pt x="248" y="546"/>
                  </a:lnTo>
                  <a:close/>
                </a:path>
              </a:pathLst>
            </a:custGeom>
            <a:solidFill>
              <a:srgbClr val="6F8DB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9651" name="Freeform 7"/>
            <p:cNvSpPr>
              <a:spLocks/>
            </p:cNvSpPr>
            <p:nvPr/>
          </p:nvSpPr>
          <p:spPr bwMode="auto">
            <a:xfrm>
              <a:off x="1254" y="1760"/>
              <a:ext cx="912" cy="556"/>
            </a:xfrm>
            <a:custGeom>
              <a:avLst/>
              <a:gdLst>
                <a:gd name="T0" fmla="*/ 344 w 912"/>
                <a:gd name="T1" fmla="*/ 534 h 556"/>
                <a:gd name="T2" fmla="*/ 582 w 912"/>
                <a:gd name="T3" fmla="*/ 516 h 556"/>
                <a:gd name="T4" fmla="*/ 698 w 912"/>
                <a:gd name="T5" fmla="*/ 514 h 556"/>
                <a:gd name="T6" fmla="*/ 820 w 912"/>
                <a:gd name="T7" fmla="*/ 506 h 556"/>
                <a:gd name="T8" fmla="*/ 872 w 912"/>
                <a:gd name="T9" fmla="*/ 496 h 556"/>
                <a:gd name="T10" fmla="*/ 912 w 912"/>
                <a:gd name="T11" fmla="*/ 474 h 556"/>
                <a:gd name="T12" fmla="*/ 894 w 912"/>
                <a:gd name="T13" fmla="*/ 20 h 556"/>
                <a:gd name="T14" fmla="*/ 868 w 912"/>
                <a:gd name="T15" fmla="*/ 22 h 556"/>
                <a:gd name="T16" fmla="*/ 858 w 912"/>
                <a:gd name="T17" fmla="*/ 36 h 556"/>
                <a:gd name="T18" fmla="*/ 858 w 912"/>
                <a:gd name="T19" fmla="*/ 54 h 556"/>
                <a:gd name="T20" fmla="*/ 848 w 912"/>
                <a:gd name="T21" fmla="*/ 32 h 556"/>
                <a:gd name="T22" fmla="*/ 812 w 912"/>
                <a:gd name="T23" fmla="*/ 6 h 556"/>
                <a:gd name="T24" fmla="*/ 778 w 912"/>
                <a:gd name="T25" fmla="*/ 4 h 556"/>
                <a:gd name="T26" fmla="*/ 758 w 912"/>
                <a:gd name="T27" fmla="*/ 18 h 556"/>
                <a:gd name="T28" fmla="*/ 752 w 912"/>
                <a:gd name="T29" fmla="*/ 18 h 556"/>
                <a:gd name="T30" fmla="*/ 732 w 912"/>
                <a:gd name="T31" fmla="*/ 2 h 556"/>
                <a:gd name="T32" fmla="*/ 698 w 912"/>
                <a:gd name="T33" fmla="*/ 0 h 556"/>
                <a:gd name="T34" fmla="*/ 676 w 912"/>
                <a:gd name="T35" fmla="*/ 12 h 556"/>
                <a:gd name="T36" fmla="*/ 638 w 912"/>
                <a:gd name="T37" fmla="*/ 48 h 556"/>
                <a:gd name="T38" fmla="*/ 624 w 912"/>
                <a:gd name="T39" fmla="*/ 82 h 556"/>
                <a:gd name="T40" fmla="*/ 620 w 912"/>
                <a:gd name="T41" fmla="*/ 84 h 556"/>
                <a:gd name="T42" fmla="*/ 594 w 912"/>
                <a:gd name="T43" fmla="*/ 92 h 556"/>
                <a:gd name="T44" fmla="*/ 562 w 912"/>
                <a:gd name="T45" fmla="*/ 108 h 556"/>
                <a:gd name="T46" fmla="*/ 540 w 912"/>
                <a:gd name="T47" fmla="*/ 96 h 556"/>
                <a:gd name="T48" fmla="*/ 488 w 912"/>
                <a:gd name="T49" fmla="*/ 98 h 556"/>
                <a:gd name="T50" fmla="*/ 470 w 912"/>
                <a:gd name="T51" fmla="*/ 106 h 556"/>
                <a:gd name="T52" fmla="*/ 446 w 912"/>
                <a:gd name="T53" fmla="*/ 126 h 556"/>
                <a:gd name="T54" fmla="*/ 434 w 912"/>
                <a:gd name="T55" fmla="*/ 154 h 556"/>
                <a:gd name="T56" fmla="*/ 430 w 912"/>
                <a:gd name="T57" fmla="*/ 146 h 556"/>
                <a:gd name="T58" fmla="*/ 412 w 912"/>
                <a:gd name="T59" fmla="*/ 146 h 556"/>
                <a:gd name="T60" fmla="*/ 364 w 912"/>
                <a:gd name="T61" fmla="*/ 178 h 556"/>
                <a:gd name="T62" fmla="*/ 360 w 912"/>
                <a:gd name="T63" fmla="*/ 158 h 556"/>
                <a:gd name="T64" fmla="*/ 344 w 912"/>
                <a:gd name="T65" fmla="*/ 140 h 556"/>
                <a:gd name="T66" fmla="*/ 318 w 912"/>
                <a:gd name="T67" fmla="*/ 132 h 556"/>
                <a:gd name="T68" fmla="*/ 288 w 912"/>
                <a:gd name="T69" fmla="*/ 134 h 556"/>
                <a:gd name="T70" fmla="*/ 266 w 912"/>
                <a:gd name="T71" fmla="*/ 152 h 556"/>
                <a:gd name="T72" fmla="*/ 254 w 912"/>
                <a:gd name="T73" fmla="*/ 186 h 556"/>
                <a:gd name="T74" fmla="*/ 208 w 912"/>
                <a:gd name="T75" fmla="*/ 156 h 556"/>
                <a:gd name="T76" fmla="*/ 160 w 912"/>
                <a:gd name="T77" fmla="*/ 144 h 556"/>
                <a:gd name="T78" fmla="*/ 138 w 912"/>
                <a:gd name="T79" fmla="*/ 152 h 556"/>
                <a:gd name="T80" fmla="*/ 128 w 912"/>
                <a:gd name="T81" fmla="*/ 164 h 556"/>
                <a:gd name="T82" fmla="*/ 120 w 912"/>
                <a:gd name="T83" fmla="*/ 124 h 556"/>
                <a:gd name="T84" fmla="*/ 112 w 912"/>
                <a:gd name="T85" fmla="*/ 114 h 556"/>
                <a:gd name="T86" fmla="*/ 90 w 912"/>
                <a:gd name="T87" fmla="*/ 112 h 556"/>
                <a:gd name="T88" fmla="*/ 62 w 912"/>
                <a:gd name="T89" fmla="*/ 132 h 556"/>
                <a:gd name="T90" fmla="*/ 40 w 912"/>
                <a:gd name="T91" fmla="*/ 160 h 556"/>
                <a:gd name="T92" fmla="*/ 24 w 912"/>
                <a:gd name="T93" fmla="*/ 176 h 556"/>
                <a:gd name="T94" fmla="*/ 2 w 912"/>
                <a:gd name="T95" fmla="*/ 176 h 556"/>
                <a:gd name="T96" fmla="*/ 0 w 912"/>
                <a:gd name="T97" fmla="*/ 546 h 556"/>
                <a:gd name="T98" fmla="*/ 98 w 912"/>
                <a:gd name="T99" fmla="*/ 554 h 556"/>
                <a:gd name="T100" fmla="*/ 172 w 912"/>
                <a:gd name="T101" fmla="*/ 554 h 556"/>
                <a:gd name="T102" fmla="*/ 248 w 912"/>
                <a:gd name="T103" fmla="*/ 546 h 55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912" h="556">
                  <a:moveTo>
                    <a:pt x="248" y="546"/>
                  </a:moveTo>
                  <a:lnTo>
                    <a:pt x="248" y="546"/>
                  </a:lnTo>
                  <a:lnTo>
                    <a:pt x="344" y="534"/>
                  </a:lnTo>
                  <a:lnTo>
                    <a:pt x="440" y="524"/>
                  </a:lnTo>
                  <a:lnTo>
                    <a:pt x="534" y="518"/>
                  </a:lnTo>
                  <a:lnTo>
                    <a:pt x="582" y="516"/>
                  </a:lnTo>
                  <a:lnTo>
                    <a:pt x="630" y="516"/>
                  </a:lnTo>
                  <a:lnTo>
                    <a:pt x="698" y="514"/>
                  </a:lnTo>
                  <a:lnTo>
                    <a:pt x="766" y="510"/>
                  </a:lnTo>
                  <a:lnTo>
                    <a:pt x="820" y="506"/>
                  </a:lnTo>
                  <a:lnTo>
                    <a:pt x="846" y="504"/>
                  </a:lnTo>
                  <a:lnTo>
                    <a:pt x="860" y="500"/>
                  </a:lnTo>
                  <a:lnTo>
                    <a:pt x="872" y="496"/>
                  </a:lnTo>
                  <a:lnTo>
                    <a:pt x="894" y="486"/>
                  </a:lnTo>
                  <a:lnTo>
                    <a:pt x="912" y="474"/>
                  </a:lnTo>
                  <a:lnTo>
                    <a:pt x="912" y="18"/>
                  </a:lnTo>
                  <a:lnTo>
                    <a:pt x="894" y="20"/>
                  </a:lnTo>
                  <a:lnTo>
                    <a:pt x="876" y="20"/>
                  </a:lnTo>
                  <a:lnTo>
                    <a:pt x="868" y="22"/>
                  </a:lnTo>
                  <a:lnTo>
                    <a:pt x="864" y="24"/>
                  </a:lnTo>
                  <a:lnTo>
                    <a:pt x="860" y="30"/>
                  </a:lnTo>
                  <a:lnTo>
                    <a:pt x="858" y="36"/>
                  </a:lnTo>
                  <a:lnTo>
                    <a:pt x="856" y="44"/>
                  </a:lnTo>
                  <a:lnTo>
                    <a:pt x="858" y="54"/>
                  </a:lnTo>
                  <a:lnTo>
                    <a:pt x="856" y="46"/>
                  </a:lnTo>
                  <a:lnTo>
                    <a:pt x="852" y="38"/>
                  </a:lnTo>
                  <a:lnTo>
                    <a:pt x="848" y="32"/>
                  </a:lnTo>
                  <a:lnTo>
                    <a:pt x="842" y="24"/>
                  </a:lnTo>
                  <a:lnTo>
                    <a:pt x="828" y="14"/>
                  </a:lnTo>
                  <a:lnTo>
                    <a:pt x="812" y="6"/>
                  </a:lnTo>
                  <a:lnTo>
                    <a:pt x="794" y="2"/>
                  </a:lnTo>
                  <a:lnTo>
                    <a:pt x="786" y="2"/>
                  </a:lnTo>
                  <a:lnTo>
                    <a:pt x="778" y="4"/>
                  </a:lnTo>
                  <a:lnTo>
                    <a:pt x="770" y="6"/>
                  </a:lnTo>
                  <a:lnTo>
                    <a:pt x="764" y="10"/>
                  </a:lnTo>
                  <a:lnTo>
                    <a:pt x="758" y="18"/>
                  </a:lnTo>
                  <a:lnTo>
                    <a:pt x="752" y="24"/>
                  </a:lnTo>
                  <a:lnTo>
                    <a:pt x="752" y="18"/>
                  </a:lnTo>
                  <a:lnTo>
                    <a:pt x="748" y="10"/>
                  </a:lnTo>
                  <a:lnTo>
                    <a:pt x="740" y="6"/>
                  </a:lnTo>
                  <a:lnTo>
                    <a:pt x="732" y="2"/>
                  </a:lnTo>
                  <a:lnTo>
                    <a:pt x="722" y="0"/>
                  </a:lnTo>
                  <a:lnTo>
                    <a:pt x="714" y="0"/>
                  </a:lnTo>
                  <a:lnTo>
                    <a:pt x="698" y="0"/>
                  </a:lnTo>
                  <a:lnTo>
                    <a:pt x="688" y="6"/>
                  </a:lnTo>
                  <a:lnTo>
                    <a:pt x="676" y="12"/>
                  </a:lnTo>
                  <a:lnTo>
                    <a:pt x="662" y="24"/>
                  </a:lnTo>
                  <a:lnTo>
                    <a:pt x="648" y="36"/>
                  </a:lnTo>
                  <a:lnTo>
                    <a:pt x="638" y="48"/>
                  </a:lnTo>
                  <a:lnTo>
                    <a:pt x="628" y="62"/>
                  </a:lnTo>
                  <a:lnTo>
                    <a:pt x="624" y="76"/>
                  </a:lnTo>
                  <a:lnTo>
                    <a:pt x="624" y="82"/>
                  </a:lnTo>
                  <a:lnTo>
                    <a:pt x="626" y="88"/>
                  </a:lnTo>
                  <a:lnTo>
                    <a:pt x="620" y="84"/>
                  </a:lnTo>
                  <a:lnTo>
                    <a:pt x="612" y="86"/>
                  </a:lnTo>
                  <a:lnTo>
                    <a:pt x="602" y="88"/>
                  </a:lnTo>
                  <a:lnTo>
                    <a:pt x="594" y="92"/>
                  </a:lnTo>
                  <a:lnTo>
                    <a:pt x="574" y="100"/>
                  </a:lnTo>
                  <a:lnTo>
                    <a:pt x="562" y="108"/>
                  </a:lnTo>
                  <a:lnTo>
                    <a:pt x="558" y="102"/>
                  </a:lnTo>
                  <a:lnTo>
                    <a:pt x="550" y="98"/>
                  </a:lnTo>
                  <a:lnTo>
                    <a:pt x="540" y="96"/>
                  </a:lnTo>
                  <a:lnTo>
                    <a:pt x="528" y="96"/>
                  </a:lnTo>
                  <a:lnTo>
                    <a:pt x="506" y="96"/>
                  </a:lnTo>
                  <a:lnTo>
                    <a:pt x="488" y="98"/>
                  </a:lnTo>
                  <a:lnTo>
                    <a:pt x="478" y="102"/>
                  </a:lnTo>
                  <a:lnTo>
                    <a:pt x="470" y="106"/>
                  </a:lnTo>
                  <a:lnTo>
                    <a:pt x="462" y="112"/>
                  </a:lnTo>
                  <a:lnTo>
                    <a:pt x="454" y="118"/>
                  </a:lnTo>
                  <a:lnTo>
                    <a:pt x="446" y="126"/>
                  </a:lnTo>
                  <a:lnTo>
                    <a:pt x="442" y="136"/>
                  </a:lnTo>
                  <a:lnTo>
                    <a:pt x="438" y="144"/>
                  </a:lnTo>
                  <a:lnTo>
                    <a:pt x="434" y="154"/>
                  </a:lnTo>
                  <a:lnTo>
                    <a:pt x="432" y="150"/>
                  </a:lnTo>
                  <a:lnTo>
                    <a:pt x="430" y="146"/>
                  </a:lnTo>
                  <a:lnTo>
                    <a:pt x="426" y="144"/>
                  </a:lnTo>
                  <a:lnTo>
                    <a:pt x="422" y="144"/>
                  </a:lnTo>
                  <a:lnTo>
                    <a:pt x="412" y="146"/>
                  </a:lnTo>
                  <a:lnTo>
                    <a:pt x="400" y="152"/>
                  </a:lnTo>
                  <a:lnTo>
                    <a:pt x="378" y="166"/>
                  </a:lnTo>
                  <a:lnTo>
                    <a:pt x="364" y="178"/>
                  </a:lnTo>
                  <a:lnTo>
                    <a:pt x="364" y="166"/>
                  </a:lnTo>
                  <a:lnTo>
                    <a:pt x="360" y="158"/>
                  </a:lnTo>
                  <a:lnTo>
                    <a:pt x="356" y="150"/>
                  </a:lnTo>
                  <a:lnTo>
                    <a:pt x="352" y="144"/>
                  </a:lnTo>
                  <a:lnTo>
                    <a:pt x="344" y="140"/>
                  </a:lnTo>
                  <a:lnTo>
                    <a:pt x="336" y="136"/>
                  </a:lnTo>
                  <a:lnTo>
                    <a:pt x="328" y="134"/>
                  </a:lnTo>
                  <a:lnTo>
                    <a:pt x="318" y="132"/>
                  </a:lnTo>
                  <a:lnTo>
                    <a:pt x="302" y="132"/>
                  </a:lnTo>
                  <a:lnTo>
                    <a:pt x="288" y="134"/>
                  </a:lnTo>
                  <a:lnTo>
                    <a:pt x="278" y="138"/>
                  </a:lnTo>
                  <a:lnTo>
                    <a:pt x="272" y="144"/>
                  </a:lnTo>
                  <a:lnTo>
                    <a:pt x="266" y="152"/>
                  </a:lnTo>
                  <a:lnTo>
                    <a:pt x="262" y="162"/>
                  </a:lnTo>
                  <a:lnTo>
                    <a:pt x="254" y="186"/>
                  </a:lnTo>
                  <a:lnTo>
                    <a:pt x="242" y="176"/>
                  </a:lnTo>
                  <a:lnTo>
                    <a:pt x="226" y="166"/>
                  </a:lnTo>
                  <a:lnTo>
                    <a:pt x="208" y="156"/>
                  </a:lnTo>
                  <a:lnTo>
                    <a:pt x="188" y="148"/>
                  </a:lnTo>
                  <a:lnTo>
                    <a:pt x="170" y="144"/>
                  </a:lnTo>
                  <a:lnTo>
                    <a:pt x="160" y="144"/>
                  </a:lnTo>
                  <a:lnTo>
                    <a:pt x="152" y="144"/>
                  </a:lnTo>
                  <a:lnTo>
                    <a:pt x="144" y="148"/>
                  </a:lnTo>
                  <a:lnTo>
                    <a:pt x="138" y="152"/>
                  </a:lnTo>
                  <a:lnTo>
                    <a:pt x="132" y="156"/>
                  </a:lnTo>
                  <a:lnTo>
                    <a:pt x="128" y="164"/>
                  </a:lnTo>
                  <a:lnTo>
                    <a:pt x="128" y="150"/>
                  </a:lnTo>
                  <a:lnTo>
                    <a:pt x="126" y="136"/>
                  </a:lnTo>
                  <a:lnTo>
                    <a:pt x="120" y="124"/>
                  </a:lnTo>
                  <a:lnTo>
                    <a:pt x="116" y="118"/>
                  </a:lnTo>
                  <a:lnTo>
                    <a:pt x="112" y="114"/>
                  </a:lnTo>
                  <a:lnTo>
                    <a:pt x="106" y="112"/>
                  </a:lnTo>
                  <a:lnTo>
                    <a:pt x="100" y="112"/>
                  </a:lnTo>
                  <a:lnTo>
                    <a:pt x="90" y="112"/>
                  </a:lnTo>
                  <a:lnTo>
                    <a:pt x="80" y="116"/>
                  </a:lnTo>
                  <a:lnTo>
                    <a:pt x="70" y="124"/>
                  </a:lnTo>
                  <a:lnTo>
                    <a:pt x="62" y="132"/>
                  </a:lnTo>
                  <a:lnTo>
                    <a:pt x="54" y="142"/>
                  </a:lnTo>
                  <a:lnTo>
                    <a:pt x="40" y="160"/>
                  </a:lnTo>
                  <a:lnTo>
                    <a:pt x="30" y="172"/>
                  </a:lnTo>
                  <a:lnTo>
                    <a:pt x="26" y="174"/>
                  </a:lnTo>
                  <a:lnTo>
                    <a:pt x="24" y="176"/>
                  </a:lnTo>
                  <a:lnTo>
                    <a:pt x="16" y="176"/>
                  </a:lnTo>
                  <a:lnTo>
                    <a:pt x="2" y="176"/>
                  </a:lnTo>
                  <a:lnTo>
                    <a:pt x="0" y="176"/>
                  </a:lnTo>
                  <a:lnTo>
                    <a:pt x="0" y="546"/>
                  </a:lnTo>
                  <a:lnTo>
                    <a:pt x="26" y="550"/>
                  </a:lnTo>
                  <a:lnTo>
                    <a:pt x="52" y="552"/>
                  </a:lnTo>
                  <a:lnTo>
                    <a:pt x="98" y="554"/>
                  </a:lnTo>
                  <a:lnTo>
                    <a:pt x="136" y="556"/>
                  </a:lnTo>
                  <a:lnTo>
                    <a:pt x="172" y="554"/>
                  </a:lnTo>
                  <a:lnTo>
                    <a:pt x="208" y="550"/>
                  </a:lnTo>
                  <a:lnTo>
                    <a:pt x="248" y="546"/>
                  </a:lnTo>
                  <a:close/>
                </a:path>
              </a:pathLst>
            </a:custGeom>
            <a:solidFill>
              <a:srgbClr val="AFBDD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9652" name="Freeform 8"/>
            <p:cNvSpPr>
              <a:spLocks/>
            </p:cNvSpPr>
            <p:nvPr/>
          </p:nvSpPr>
          <p:spPr bwMode="auto">
            <a:xfrm>
              <a:off x="1254" y="1664"/>
              <a:ext cx="768" cy="816"/>
            </a:xfrm>
            <a:custGeom>
              <a:avLst/>
              <a:gdLst>
                <a:gd name="T0" fmla="*/ 0 w 768"/>
                <a:gd name="T1" fmla="*/ 474 h 816"/>
                <a:gd name="T2" fmla="*/ 74 w 768"/>
                <a:gd name="T3" fmla="*/ 384 h 816"/>
                <a:gd name="T4" fmla="*/ 130 w 768"/>
                <a:gd name="T5" fmla="*/ 336 h 816"/>
                <a:gd name="T6" fmla="*/ 174 w 768"/>
                <a:gd name="T7" fmla="*/ 296 h 816"/>
                <a:gd name="T8" fmla="*/ 198 w 768"/>
                <a:gd name="T9" fmla="*/ 198 h 816"/>
                <a:gd name="T10" fmla="*/ 244 w 768"/>
                <a:gd name="T11" fmla="*/ 178 h 816"/>
                <a:gd name="T12" fmla="*/ 286 w 768"/>
                <a:gd name="T13" fmla="*/ 158 h 816"/>
                <a:gd name="T14" fmla="*/ 302 w 768"/>
                <a:gd name="T15" fmla="*/ 128 h 816"/>
                <a:gd name="T16" fmla="*/ 302 w 768"/>
                <a:gd name="T17" fmla="*/ 76 h 816"/>
                <a:gd name="T18" fmla="*/ 332 w 768"/>
                <a:gd name="T19" fmla="*/ 44 h 816"/>
                <a:gd name="T20" fmla="*/ 360 w 768"/>
                <a:gd name="T21" fmla="*/ 30 h 816"/>
                <a:gd name="T22" fmla="*/ 368 w 768"/>
                <a:gd name="T23" fmla="*/ 0 h 816"/>
                <a:gd name="T24" fmla="*/ 404 w 768"/>
                <a:gd name="T25" fmla="*/ 10 h 816"/>
                <a:gd name="T26" fmla="*/ 448 w 768"/>
                <a:gd name="T27" fmla="*/ 74 h 816"/>
                <a:gd name="T28" fmla="*/ 506 w 768"/>
                <a:gd name="T29" fmla="*/ 118 h 816"/>
                <a:gd name="T30" fmla="*/ 518 w 768"/>
                <a:gd name="T31" fmla="*/ 204 h 816"/>
                <a:gd name="T32" fmla="*/ 524 w 768"/>
                <a:gd name="T33" fmla="*/ 228 h 816"/>
                <a:gd name="T34" fmla="*/ 546 w 768"/>
                <a:gd name="T35" fmla="*/ 248 h 816"/>
                <a:gd name="T36" fmla="*/ 598 w 768"/>
                <a:gd name="T37" fmla="*/ 282 h 816"/>
                <a:gd name="T38" fmla="*/ 632 w 768"/>
                <a:gd name="T39" fmla="*/ 304 h 816"/>
                <a:gd name="T40" fmla="*/ 682 w 768"/>
                <a:gd name="T41" fmla="*/ 300 h 816"/>
                <a:gd name="T42" fmla="*/ 768 w 768"/>
                <a:gd name="T43" fmla="*/ 324 h 816"/>
                <a:gd name="T44" fmla="*/ 764 w 768"/>
                <a:gd name="T45" fmla="*/ 380 h 816"/>
                <a:gd name="T46" fmla="*/ 764 w 768"/>
                <a:gd name="T47" fmla="*/ 798 h 816"/>
                <a:gd name="T48" fmla="*/ 2 w 768"/>
                <a:gd name="T49" fmla="*/ 816 h 816"/>
                <a:gd name="T50" fmla="*/ 0 w 768"/>
                <a:gd name="T51" fmla="*/ 474 h 81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768" h="816">
                  <a:moveTo>
                    <a:pt x="0" y="474"/>
                  </a:moveTo>
                  <a:lnTo>
                    <a:pt x="74" y="384"/>
                  </a:lnTo>
                  <a:lnTo>
                    <a:pt x="130" y="336"/>
                  </a:lnTo>
                  <a:lnTo>
                    <a:pt x="174" y="296"/>
                  </a:lnTo>
                  <a:lnTo>
                    <a:pt x="198" y="198"/>
                  </a:lnTo>
                  <a:lnTo>
                    <a:pt x="244" y="178"/>
                  </a:lnTo>
                  <a:lnTo>
                    <a:pt x="286" y="158"/>
                  </a:lnTo>
                  <a:lnTo>
                    <a:pt x="302" y="128"/>
                  </a:lnTo>
                  <a:lnTo>
                    <a:pt x="302" y="76"/>
                  </a:lnTo>
                  <a:lnTo>
                    <a:pt x="332" y="44"/>
                  </a:lnTo>
                  <a:lnTo>
                    <a:pt x="360" y="30"/>
                  </a:lnTo>
                  <a:lnTo>
                    <a:pt x="368" y="0"/>
                  </a:lnTo>
                  <a:lnTo>
                    <a:pt x="404" y="10"/>
                  </a:lnTo>
                  <a:lnTo>
                    <a:pt x="448" y="74"/>
                  </a:lnTo>
                  <a:lnTo>
                    <a:pt x="506" y="118"/>
                  </a:lnTo>
                  <a:lnTo>
                    <a:pt x="518" y="204"/>
                  </a:lnTo>
                  <a:lnTo>
                    <a:pt x="524" y="228"/>
                  </a:lnTo>
                  <a:lnTo>
                    <a:pt x="546" y="248"/>
                  </a:lnTo>
                  <a:lnTo>
                    <a:pt x="598" y="282"/>
                  </a:lnTo>
                  <a:lnTo>
                    <a:pt x="632" y="304"/>
                  </a:lnTo>
                  <a:lnTo>
                    <a:pt x="682" y="300"/>
                  </a:lnTo>
                  <a:lnTo>
                    <a:pt x="768" y="324"/>
                  </a:lnTo>
                  <a:lnTo>
                    <a:pt x="764" y="380"/>
                  </a:lnTo>
                  <a:lnTo>
                    <a:pt x="764" y="798"/>
                  </a:lnTo>
                  <a:lnTo>
                    <a:pt x="2" y="816"/>
                  </a:lnTo>
                  <a:lnTo>
                    <a:pt x="0" y="474"/>
                  </a:lnTo>
                  <a:close/>
                </a:path>
              </a:pathLst>
            </a:custGeom>
            <a:solidFill>
              <a:srgbClr val="78778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9653" name="Freeform 9"/>
            <p:cNvSpPr>
              <a:spLocks/>
            </p:cNvSpPr>
            <p:nvPr/>
          </p:nvSpPr>
          <p:spPr bwMode="auto">
            <a:xfrm>
              <a:off x="1674" y="1972"/>
              <a:ext cx="344" cy="302"/>
            </a:xfrm>
            <a:custGeom>
              <a:avLst/>
              <a:gdLst>
                <a:gd name="T0" fmla="*/ 146 w 344"/>
                <a:gd name="T1" fmla="*/ 0 h 302"/>
                <a:gd name="T2" fmla="*/ 150 w 344"/>
                <a:gd name="T3" fmla="*/ 28 h 302"/>
                <a:gd name="T4" fmla="*/ 134 w 344"/>
                <a:gd name="T5" fmla="*/ 38 h 302"/>
                <a:gd name="T6" fmla="*/ 140 w 344"/>
                <a:gd name="T7" fmla="*/ 54 h 302"/>
                <a:gd name="T8" fmla="*/ 138 w 344"/>
                <a:gd name="T9" fmla="*/ 74 h 302"/>
                <a:gd name="T10" fmla="*/ 144 w 344"/>
                <a:gd name="T11" fmla="*/ 94 h 302"/>
                <a:gd name="T12" fmla="*/ 130 w 344"/>
                <a:gd name="T13" fmla="*/ 90 h 302"/>
                <a:gd name="T14" fmla="*/ 120 w 344"/>
                <a:gd name="T15" fmla="*/ 64 h 302"/>
                <a:gd name="T16" fmla="*/ 112 w 344"/>
                <a:gd name="T17" fmla="*/ 44 h 302"/>
                <a:gd name="T18" fmla="*/ 96 w 344"/>
                <a:gd name="T19" fmla="*/ 44 h 302"/>
                <a:gd name="T20" fmla="*/ 108 w 344"/>
                <a:gd name="T21" fmla="*/ 62 h 302"/>
                <a:gd name="T22" fmla="*/ 108 w 344"/>
                <a:gd name="T23" fmla="*/ 78 h 302"/>
                <a:gd name="T24" fmla="*/ 120 w 344"/>
                <a:gd name="T25" fmla="*/ 90 h 302"/>
                <a:gd name="T26" fmla="*/ 136 w 344"/>
                <a:gd name="T27" fmla="*/ 108 h 302"/>
                <a:gd name="T28" fmla="*/ 136 w 344"/>
                <a:gd name="T29" fmla="*/ 128 h 302"/>
                <a:gd name="T30" fmla="*/ 112 w 344"/>
                <a:gd name="T31" fmla="*/ 112 h 302"/>
                <a:gd name="T32" fmla="*/ 82 w 344"/>
                <a:gd name="T33" fmla="*/ 82 h 302"/>
                <a:gd name="T34" fmla="*/ 74 w 344"/>
                <a:gd name="T35" fmla="*/ 58 h 302"/>
                <a:gd name="T36" fmla="*/ 36 w 344"/>
                <a:gd name="T37" fmla="*/ 34 h 302"/>
                <a:gd name="T38" fmla="*/ 14 w 344"/>
                <a:gd name="T39" fmla="*/ 18 h 302"/>
                <a:gd name="T40" fmla="*/ 26 w 344"/>
                <a:gd name="T41" fmla="*/ 40 h 302"/>
                <a:gd name="T42" fmla="*/ 48 w 344"/>
                <a:gd name="T43" fmla="*/ 56 h 302"/>
                <a:gd name="T44" fmla="*/ 68 w 344"/>
                <a:gd name="T45" fmla="*/ 72 h 302"/>
                <a:gd name="T46" fmla="*/ 78 w 344"/>
                <a:gd name="T47" fmla="*/ 88 h 302"/>
                <a:gd name="T48" fmla="*/ 88 w 344"/>
                <a:gd name="T49" fmla="*/ 116 h 302"/>
                <a:gd name="T50" fmla="*/ 78 w 344"/>
                <a:gd name="T51" fmla="*/ 120 h 302"/>
                <a:gd name="T52" fmla="*/ 70 w 344"/>
                <a:gd name="T53" fmla="*/ 90 h 302"/>
                <a:gd name="T54" fmla="*/ 50 w 344"/>
                <a:gd name="T55" fmla="*/ 74 h 302"/>
                <a:gd name="T56" fmla="*/ 38 w 344"/>
                <a:gd name="T57" fmla="*/ 72 h 302"/>
                <a:gd name="T58" fmla="*/ 50 w 344"/>
                <a:gd name="T59" fmla="*/ 82 h 302"/>
                <a:gd name="T60" fmla="*/ 50 w 344"/>
                <a:gd name="T61" fmla="*/ 108 h 302"/>
                <a:gd name="T62" fmla="*/ 30 w 344"/>
                <a:gd name="T63" fmla="*/ 90 h 302"/>
                <a:gd name="T64" fmla="*/ 26 w 344"/>
                <a:gd name="T65" fmla="*/ 58 h 302"/>
                <a:gd name="T66" fmla="*/ 24 w 344"/>
                <a:gd name="T67" fmla="*/ 88 h 302"/>
                <a:gd name="T68" fmla="*/ 38 w 344"/>
                <a:gd name="T69" fmla="*/ 118 h 302"/>
                <a:gd name="T70" fmla="*/ 48 w 344"/>
                <a:gd name="T71" fmla="*/ 136 h 302"/>
                <a:gd name="T72" fmla="*/ 28 w 344"/>
                <a:gd name="T73" fmla="*/ 136 h 302"/>
                <a:gd name="T74" fmla="*/ 0 w 344"/>
                <a:gd name="T75" fmla="*/ 118 h 302"/>
                <a:gd name="T76" fmla="*/ 6 w 344"/>
                <a:gd name="T77" fmla="*/ 140 h 302"/>
                <a:gd name="T78" fmla="*/ 36 w 344"/>
                <a:gd name="T79" fmla="*/ 164 h 302"/>
                <a:gd name="T80" fmla="*/ 84 w 344"/>
                <a:gd name="T81" fmla="*/ 166 h 302"/>
                <a:gd name="T82" fmla="*/ 154 w 344"/>
                <a:gd name="T83" fmla="*/ 172 h 302"/>
                <a:gd name="T84" fmla="*/ 190 w 344"/>
                <a:gd name="T85" fmla="*/ 186 h 302"/>
                <a:gd name="T86" fmla="*/ 324 w 344"/>
                <a:gd name="T87" fmla="*/ 268 h 302"/>
                <a:gd name="T88" fmla="*/ 344 w 344"/>
                <a:gd name="T89" fmla="*/ 302 h 302"/>
                <a:gd name="T90" fmla="*/ 342 w 344"/>
                <a:gd name="T91" fmla="*/ 108 h 302"/>
                <a:gd name="T92" fmla="*/ 284 w 344"/>
                <a:gd name="T93" fmla="*/ 86 h 302"/>
                <a:gd name="T94" fmla="*/ 222 w 344"/>
                <a:gd name="T95" fmla="*/ 58 h 302"/>
                <a:gd name="T96" fmla="*/ 206 w 344"/>
                <a:gd name="T97" fmla="*/ 38 h 302"/>
                <a:gd name="T98" fmla="*/ 196 w 344"/>
                <a:gd name="T99" fmla="*/ 24 h 302"/>
                <a:gd name="T100" fmla="*/ 178 w 344"/>
                <a:gd name="T101" fmla="*/ 18 h 302"/>
                <a:gd name="T102" fmla="*/ 164 w 344"/>
                <a:gd name="T103" fmla="*/ 18 h 302"/>
                <a:gd name="T104" fmla="*/ 146 w 344"/>
                <a:gd name="T105" fmla="*/ 0 h 30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344" h="302">
                  <a:moveTo>
                    <a:pt x="146" y="0"/>
                  </a:moveTo>
                  <a:lnTo>
                    <a:pt x="150" y="28"/>
                  </a:lnTo>
                  <a:lnTo>
                    <a:pt x="134" y="38"/>
                  </a:lnTo>
                  <a:lnTo>
                    <a:pt x="140" y="54"/>
                  </a:lnTo>
                  <a:lnTo>
                    <a:pt x="138" y="74"/>
                  </a:lnTo>
                  <a:lnTo>
                    <a:pt x="144" y="94"/>
                  </a:lnTo>
                  <a:lnTo>
                    <a:pt x="130" y="90"/>
                  </a:lnTo>
                  <a:lnTo>
                    <a:pt x="120" y="64"/>
                  </a:lnTo>
                  <a:lnTo>
                    <a:pt x="112" y="44"/>
                  </a:lnTo>
                  <a:lnTo>
                    <a:pt x="96" y="44"/>
                  </a:lnTo>
                  <a:lnTo>
                    <a:pt x="108" y="62"/>
                  </a:lnTo>
                  <a:lnTo>
                    <a:pt x="108" y="78"/>
                  </a:lnTo>
                  <a:lnTo>
                    <a:pt x="120" y="90"/>
                  </a:lnTo>
                  <a:lnTo>
                    <a:pt x="136" y="108"/>
                  </a:lnTo>
                  <a:lnTo>
                    <a:pt x="136" y="128"/>
                  </a:lnTo>
                  <a:lnTo>
                    <a:pt x="112" y="112"/>
                  </a:lnTo>
                  <a:lnTo>
                    <a:pt x="82" y="82"/>
                  </a:lnTo>
                  <a:lnTo>
                    <a:pt x="74" y="58"/>
                  </a:lnTo>
                  <a:lnTo>
                    <a:pt x="36" y="34"/>
                  </a:lnTo>
                  <a:lnTo>
                    <a:pt x="14" y="18"/>
                  </a:lnTo>
                  <a:lnTo>
                    <a:pt x="26" y="40"/>
                  </a:lnTo>
                  <a:lnTo>
                    <a:pt x="48" y="56"/>
                  </a:lnTo>
                  <a:lnTo>
                    <a:pt x="68" y="72"/>
                  </a:lnTo>
                  <a:lnTo>
                    <a:pt x="78" y="88"/>
                  </a:lnTo>
                  <a:lnTo>
                    <a:pt x="88" y="116"/>
                  </a:lnTo>
                  <a:lnTo>
                    <a:pt x="78" y="120"/>
                  </a:lnTo>
                  <a:lnTo>
                    <a:pt x="70" y="90"/>
                  </a:lnTo>
                  <a:lnTo>
                    <a:pt x="50" y="74"/>
                  </a:lnTo>
                  <a:lnTo>
                    <a:pt x="38" y="72"/>
                  </a:lnTo>
                  <a:lnTo>
                    <a:pt x="50" y="82"/>
                  </a:lnTo>
                  <a:lnTo>
                    <a:pt x="50" y="108"/>
                  </a:lnTo>
                  <a:lnTo>
                    <a:pt x="30" y="90"/>
                  </a:lnTo>
                  <a:lnTo>
                    <a:pt x="26" y="58"/>
                  </a:lnTo>
                  <a:lnTo>
                    <a:pt x="24" y="88"/>
                  </a:lnTo>
                  <a:lnTo>
                    <a:pt x="38" y="118"/>
                  </a:lnTo>
                  <a:lnTo>
                    <a:pt x="48" y="136"/>
                  </a:lnTo>
                  <a:lnTo>
                    <a:pt x="28" y="136"/>
                  </a:lnTo>
                  <a:lnTo>
                    <a:pt x="0" y="118"/>
                  </a:lnTo>
                  <a:lnTo>
                    <a:pt x="6" y="140"/>
                  </a:lnTo>
                  <a:lnTo>
                    <a:pt x="36" y="164"/>
                  </a:lnTo>
                  <a:lnTo>
                    <a:pt x="84" y="166"/>
                  </a:lnTo>
                  <a:lnTo>
                    <a:pt x="154" y="172"/>
                  </a:lnTo>
                  <a:lnTo>
                    <a:pt x="190" y="186"/>
                  </a:lnTo>
                  <a:lnTo>
                    <a:pt x="324" y="268"/>
                  </a:lnTo>
                  <a:lnTo>
                    <a:pt x="344" y="302"/>
                  </a:lnTo>
                  <a:lnTo>
                    <a:pt x="342" y="108"/>
                  </a:lnTo>
                  <a:lnTo>
                    <a:pt x="284" y="86"/>
                  </a:lnTo>
                  <a:lnTo>
                    <a:pt x="222" y="58"/>
                  </a:lnTo>
                  <a:lnTo>
                    <a:pt x="206" y="38"/>
                  </a:lnTo>
                  <a:lnTo>
                    <a:pt x="196" y="24"/>
                  </a:lnTo>
                  <a:lnTo>
                    <a:pt x="178" y="18"/>
                  </a:lnTo>
                  <a:lnTo>
                    <a:pt x="164" y="18"/>
                  </a:lnTo>
                  <a:lnTo>
                    <a:pt x="146" y="0"/>
                  </a:lnTo>
                  <a:close/>
                </a:path>
              </a:pathLst>
            </a:custGeom>
            <a:solidFill>
              <a:srgbClr val="7C808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9654" name="Freeform 10"/>
            <p:cNvSpPr>
              <a:spLocks/>
            </p:cNvSpPr>
            <p:nvPr/>
          </p:nvSpPr>
          <p:spPr bwMode="auto">
            <a:xfrm>
              <a:off x="1618" y="1662"/>
              <a:ext cx="46" cy="30"/>
            </a:xfrm>
            <a:custGeom>
              <a:avLst/>
              <a:gdLst>
                <a:gd name="T0" fmla="*/ 4 w 46"/>
                <a:gd name="T1" fmla="*/ 0 h 30"/>
                <a:gd name="T2" fmla="*/ 0 w 46"/>
                <a:gd name="T3" fmla="*/ 12 h 30"/>
                <a:gd name="T4" fmla="*/ 2 w 46"/>
                <a:gd name="T5" fmla="*/ 16 h 30"/>
                <a:gd name="T6" fmla="*/ 6 w 46"/>
                <a:gd name="T7" fmla="*/ 16 h 30"/>
                <a:gd name="T8" fmla="*/ 6 w 46"/>
                <a:gd name="T9" fmla="*/ 10 h 30"/>
                <a:gd name="T10" fmla="*/ 12 w 46"/>
                <a:gd name="T11" fmla="*/ 10 h 30"/>
                <a:gd name="T12" fmla="*/ 14 w 46"/>
                <a:gd name="T13" fmla="*/ 18 h 30"/>
                <a:gd name="T14" fmla="*/ 8 w 46"/>
                <a:gd name="T15" fmla="*/ 22 h 30"/>
                <a:gd name="T16" fmla="*/ 2 w 46"/>
                <a:gd name="T17" fmla="*/ 26 h 30"/>
                <a:gd name="T18" fmla="*/ 2 w 46"/>
                <a:gd name="T19" fmla="*/ 30 h 30"/>
                <a:gd name="T20" fmla="*/ 8 w 46"/>
                <a:gd name="T21" fmla="*/ 30 h 30"/>
                <a:gd name="T22" fmla="*/ 12 w 46"/>
                <a:gd name="T23" fmla="*/ 26 h 30"/>
                <a:gd name="T24" fmla="*/ 20 w 46"/>
                <a:gd name="T25" fmla="*/ 26 h 30"/>
                <a:gd name="T26" fmla="*/ 24 w 46"/>
                <a:gd name="T27" fmla="*/ 26 h 30"/>
                <a:gd name="T28" fmla="*/ 30 w 46"/>
                <a:gd name="T29" fmla="*/ 24 h 30"/>
                <a:gd name="T30" fmla="*/ 34 w 46"/>
                <a:gd name="T31" fmla="*/ 28 h 30"/>
                <a:gd name="T32" fmla="*/ 40 w 46"/>
                <a:gd name="T33" fmla="*/ 28 h 30"/>
                <a:gd name="T34" fmla="*/ 36 w 46"/>
                <a:gd name="T35" fmla="*/ 22 h 30"/>
                <a:gd name="T36" fmla="*/ 46 w 46"/>
                <a:gd name="T37" fmla="*/ 24 h 30"/>
                <a:gd name="T38" fmla="*/ 46 w 46"/>
                <a:gd name="T39" fmla="*/ 20 h 30"/>
                <a:gd name="T40" fmla="*/ 28 w 46"/>
                <a:gd name="T41" fmla="*/ 8 h 30"/>
                <a:gd name="T42" fmla="*/ 30 w 46"/>
                <a:gd name="T43" fmla="*/ 14 h 30"/>
                <a:gd name="T44" fmla="*/ 24 w 46"/>
                <a:gd name="T45" fmla="*/ 16 h 30"/>
                <a:gd name="T46" fmla="*/ 22 w 46"/>
                <a:gd name="T47" fmla="*/ 6 h 30"/>
                <a:gd name="T48" fmla="*/ 16 w 46"/>
                <a:gd name="T49" fmla="*/ 2 h 30"/>
                <a:gd name="T50" fmla="*/ 4 w 46"/>
                <a:gd name="T51" fmla="*/ 0 h 3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46" h="30">
                  <a:moveTo>
                    <a:pt x="4" y="0"/>
                  </a:moveTo>
                  <a:lnTo>
                    <a:pt x="0" y="12"/>
                  </a:lnTo>
                  <a:lnTo>
                    <a:pt x="2" y="16"/>
                  </a:lnTo>
                  <a:lnTo>
                    <a:pt x="6" y="16"/>
                  </a:lnTo>
                  <a:lnTo>
                    <a:pt x="6" y="10"/>
                  </a:lnTo>
                  <a:lnTo>
                    <a:pt x="12" y="10"/>
                  </a:lnTo>
                  <a:lnTo>
                    <a:pt x="14" y="18"/>
                  </a:lnTo>
                  <a:lnTo>
                    <a:pt x="8" y="22"/>
                  </a:lnTo>
                  <a:lnTo>
                    <a:pt x="2" y="26"/>
                  </a:lnTo>
                  <a:lnTo>
                    <a:pt x="2" y="30"/>
                  </a:lnTo>
                  <a:lnTo>
                    <a:pt x="8" y="30"/>
                  </a:lnTo>
                  <a:lnTo>
                    <a:pt x="12" y="26"/>
                  </a:lnTo>
                  <a:lnTo>
                    <a:pt x="20" y="26"/>
                  </a:lnTo>
                  <a:lnTo>
                    <a:pt x="24" y="26"/>
                  </a:lnTo>
                  <a:lnTo>
                    <a:pt x="30" y="24"/>
                  </a:lnTo>
                  <a:lnTo>
                    <a:pt x="34" y="28"/>
                  </a:lnTo>
                  <a:lnTo>
                    <a:pt x="40" y="28"/>
                  </a:lnTo>
                  <a:lnTo>
                    <a:pt x="36" y="22"/>
                  </a:lnTo>
                  <a:lnTo>
                    <a:pt x="46" y="24"/>
                  </a:lnTo>
                  <a:lnTo>
                    <a:pt x="46" y="20"/>
                  </a:lnTo>
                  <a:lnTo>
                    <a:pt x="28" y="8"/>
                  </a:lnTo>
                  <a:lnTo>
                    <a:pt x="30" y="14"/>
                  </a:lnTo>
                  <a:lnTo>
                    <a:pt x="24" y="16"/>
                  </a:lnTo>
                  <a:lnTo>
                    <a:pt x="22" y="6"/>
                  </a:lnTo>
                  <a:lnTo>
                    <a:pt x="16" y="2"/>
                  </a:lnTo>
                  <a:lnTo>
                    <a:pt x="4" y="0"/>
                  </a:lnTo>
                  <a:close/>
                </a:path>
              </a:pathLst>
            </a:custGeom>
            <a:solidFill>
              <a:srgbClr val="DBDA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9655" name="Freeform 11"/>
            <p:cNvSpPr>
              <a:spLocks/>
            </p:cNvSpPr>
            <p:nvPr/>
          </p:nvSpPr>
          <p:spPr bwMode="auto">
            <a:xfrm>
              <a:off x="1554" y="1696"/>
              <a:ext cx="110" cy="106"/>
            </a:xfrm>
            <a:custGeom>
              <a:avLst/>
              <a:gdLst>
                <a:gd name="T0" fmla="*/ 40 w 110"/>
                <a:gd name="T1" fmla="*/ 6 h 106"/>
                <a:gd name="T2" fmla="*/ 28 w 110"/>
                <a:gd name="T3" fmla="*/ 14 h 106"/>
                <a:gd name="T4" fmla="*/ 24 w 110"/>
                <a:gd name="T5" fmla="*/ 28 h 106"/>
                <a:gd name="T6" fmla="*/ 12 w 110"/>
                <a:gd name="T7" fmla="*/ 36 h 106"/>
                <a:gd name="T8" fmla="*/ 6 w 110"/>
                <a:gd name="T9" fmla="*/ 44 h 106"/>
                <a:gd name="T10" fmla="*/ 20 w 110"/>
                <a:gd name="T11" fmla="*/ 44 h 106"/>
                <a:gd name="T12" fmla="*/ 28 w 110"/>
                <a:gd name="T13" fmla="*/ 40 h 106"/>
                <a:gd name="T14" fmla="*/ 34 w 110"/>
                <a:gd name="T15" fmla="*/ 28 h 106"/>
                <a:gd name="T16" fmla="*/ 40 w 110"/>
                <a:gd name="T17" fmla="*/ 28 h 106"/>
                <a:gd name="T18" fmla="*/ 38 w 110"/>
                <a:gd name="T19" fmla="*/ 40 h 106"/>
                <a:gd name="T20" fmla="*/ 46 w 110"/>
                <a:gd name="T21" fmla="*/ 40 h 106"/>
                <a:gd name="T22" fmla="*/ 58 w 110"/>
                <a:gd name="T23" fmla="*/ 36 h 106"/>
                <a:gd name="T24" fmla="*/ 72 w 110"/>
                <a:gd name="T25" fmla="*/ 34 h 106"/>
                <a:gd name="T26" fmla="*/ 88 w 110"/>
                <a:gd name="T27" fmla="*/ 44 h 106"/>
                <a:gd name="T28" fmla="*/ 78 w 110"/>
                <a:gd name="T29" fmla="*/ 48 h 106"/>
                <a:gd name="T30" fmla="*/ 64 w 110"/>
                <a:gd name="T31" fmla="*/ 52 h 106"/>
                <a:gd name="T32" fmla="*/ 60 w 110"/>
                <a:gd name="T33" fmla="*/ 62 h 106"/>
                <a:gd name="T34" fmla="*/ 50 w 110"/>
                <a:gd name="T35" fmla="*/ 66 h 106"/>
                <a:gd name="T36" fmla="*/ 46 w 110"/>
                <a:gd name="T37" fmla="*/ 56 h 106"/>
                <a:gd name="T38" fmla="*/ 30 w 110"/>
                <a:gd name="T39" fmla="*/ 62 h 106"/>
                <a:gd name="T40" fmla="*/ 30 w 110"/>
                <a:gd name="T41" fmla="*/ 70 h 106"/>
                <a:gd name="T42" fmla="*/ 20 w 110"/>
                <a:gd name="T43" fmla="*/ 78 h 106"/>
                <a:gd name="T44" fmla="*/ 20 w 110"/>
                <a:gd name="T45" fmla="*/ 66 h 106"/>
                <a:gd name="T46" fmla="*/ 10 w 110"/>
                <a:gd name="T47" fmla="*/ 74 h 106"/>
                <a:gd name="T48" fmla="*/ 2 w 110"/>
                <a:gd name="T49" fmla="*/ 88 h 106"/>
                <a:gd name="T50" fmla="*/ 0 w 110"/>
                <a:gd name="T51" fmla="*/ 106 h 106"/>
                <a:gd name="T52" fmla="*/ 26 w 110"/>
                <a:gd name="T53" fmla="*/ 102 h 106"/>
                <a:gd name="T54" fmla="*/ 36 w 110"/>
                <a:gd name="T55" fmla="*/ 90 h 106"/>
                <a:gd name="T56" fmla="*/ 72 w 110"/>
                <a:gd name="T57" fmla="*/ 86 h 106"/>
                <a:gd name="T58" fmla="*/ 70 w 110"/>
                <a:gd name="T59" fmla="*/ 94 h 106"/>
                <a:gd name="T60" fmla="*/ 92 w 110"/>
                <a:gd name="T61" fmla="*/ 94 h 106"/>
                <a:gd name="T62" fmla="*/ 96 w 110"/>
                <a:gd name="T63" fmla="*/ 82 h 106"/>
                <a:gd name="T64" fmla="*/ 110 w 110"/>
                <a:gd name="T65" fmla="*/ 82 h 106"/>
                <a:gd name="T66" fmla="*/ 100 w 110"/>
                <a:gd name="T67" fmla="*/ 56 h 106"/>
                <a:gd name="T68" fmla="*/ 90 w 110"/>
                <a:gd name="T69" fmla="*/ 24 h 106"/>
                <a:gd name="T70" fmla="*/ 62 w 110"/>
                <a:gd name="T71" fmla="*/ 28 h 106"/>
                <a:gd name="T72" fmla="*/ 64 w 110"/>
                <a:gd name="T73" fmla="*/ 22 h 106"/>
                <a:gd name="T74" fmla="*/ 78 w 110"/>
                <a:gd name="T75" fmla="*/ 20 h 106"/>
                <a:gd name="T76" fmla="*/ 82 w 110"/>
                <a:gd name="T77" fmla="*/ 14 h 106"/>
                <a:gd name="T78" fmla="*/ 76 w 110"/>
                <a:gd name="T79" fmla="*/ 6 h 106"/>
                <a:gd name="T80" fmla="*/ 64 w 110"/>
                <a:gd name="T81" fmla="*/ 10 h 106"/>
                <a:gd name="T82" fmla="*/ 50 w 110"/>
                <a:gd name="T83" fmla="*/ 14 h 106"/>
                <a:gd name="T84" fmla="*/ 56 w 110"/>
                <a:gd name="T85" fmla="*/ 0 h 106"/>
                <a:gd name="T86" fmla="*/ 40 w 110"/>
                <a:gd name="T87" fmla="*/ 6 h 10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10" h="106">
                  <a:moveTo>
                    <a:pt x="40" y="6"/>
                  </a:moveTo>
                  <a:lnTo>
                    <a:pt x="28" y="14"/>
                  </a:lnTo>
                  <a:lnTo>
                    <a:pt x="24" y="28"/>
                  </a:lnTo>
                  <a:lnTo>
                    <a:pt x="12" y="36"/>
                  </a:lnTo>
                  <a:lnTo>
                    <a:pt x="6" y="44"/>
                  </a:lnTo>
                  <a:lnTo>
                    <a:pt x="20" y="44"/>
                  </a:lnTo>
                  <a:lnTo>
                    <a:pt x="28" y="40"/>
                  </a:lnTo>
                  <a:lnTo>
                    <a:pt x="34" y="28"/>
                  </a:lnTo>
                  <a:lnTo>
                    <a:pt x="40" y="28"/>
                  </a:lnTo>
                  <a:lnTo>
                    <a:pt x="38" y="40"/>
                  </a:lnTo>
                  <a:lnTo>
                    <a:pt x="46" y="40"/>
                  </a:lnTo>
                  <a:lnTo>
                    <a:pt x="58" y="36"/>
                  </a:lnTo>
                  <a:lnTo>
                    <a:pt x="72" y="34"/>
                  </a:lnTo>
                  <a:lnTo>
                    <a:pt x="88" y="44"/>
                  </a:lnTo>
                  <a:lnTo>
                    <a:pt x="78" y="48"/>
                  </a:lnTo>
                  <a:lnTo>
                    <a:pt x="64" y="52"/>
                  </a:lnTo>
                  <a:lnTo>
                    <a:pt x="60" y="62"/>
                  </a:lnTo>
                  <a:lnTo>
                    <a:pt x="50" y="66"/>
                  </a:lnTo>
                  <a:lnTo>
                    <a:pt x="46" y="56"/>
                  </a:lnTo>
                  <a:lnTo>
                    <a:pt x="30" y="62"/>
                  </a:lnTo>
                  <a:lnTo>
                    <a:pt x="30" y="70"/>
                  </a:lnTo>
                  <a:lnTo>
                    <a:pt x="20" y="78"/>
                  </a:lnTo>
                  <a:lnTo>
                    <a:pt x="20" y="66"/>
                  </a:lnTo>
                  <a:lnTo>
                    <a:pt x="10" y="74"/>
                  </a:lnTo>
                  <a:lnTo>
                    <a:pt x="2" y="88"/>
                  </a:lnTo>
                  <a:lnTo>
                    <a:pt x="0" y="106"/>
                  </a:lnTo>
                  <a:lnTo>
                    <a:pt x="26" y="102"/>
                  </a:lnTo>
                  <a:lnTo>
                    <a:pt x="36" y="90"/>
                  </a:lnTo>
                  <a:lnTo>
                    <a:pt x="72" y="86"/>
                  </a:lnTo>
                  <a:lnTo>
                    <a:pt x="70" y="94"/>
                  </a:lnTo>
                  <a:lnTo>
                    <a:pt x="92" y="94"/>
                  </a:lnTo>
                  <a:lnTo>
                    <a:pt x="96" y="82"/>
                  </a:lnTo>
                  <a:lnTo>
                    <a:pt x="110" y="82"/>
                  </a:lnTo>
                  <a:lnTo>
                    <a:pt x="100" y="56"/>
                  </a:lnTo>
                  <a:lnTo>
                    <a:pt x="90" y="24"/>
                  </a:lnTo>
                  <a:lnTo>
                    <a:pt x="62" y="28"/>
                  </a:lnTo>
                  <a:lnTo>
                    <a:pt x="64" y="22"/>
                  </a:lnTo>
                  <a:lnTo>
                    <a:pt x="78" y="20"/>
                  </a:lnTo>
                  <a:lnTo>
                    <a:pt x="82" y="14"/>
                  </a:lnTo>
                  <a:lnTo>
                    <a:pt x="76" y="6"/>
                  </a:lnTo>
                  <a:lnTo>
                    <a:pt x="64" y="10"/>
                  </a:lnTo>
                  <a:lnTo>
                    <a:pt x="50" y="14"/>
                  </a:lnTo>
                  <a:lnTo>
                    <a:pt x="56" y="0"/>
                  </a:lnTo>
                  <a:lnTo>
                    <a:pt x="40" y="6"/>
                  </a:lnTo>
                  <a:close/>
                </a:path>
              </a:pathLst>
            </a:custGeom>
            <a:solidFill>
              <a:srgbClr val="DBDA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9656" name="Freeform 12"/>
            <p:cNvSpPr>
              <a:spLocks/>
            </p:cNvSpPr>
            <p:nvPr/>
          </p:nvSpPr>
          <p:spPr bwMode="auto">
            <a:xfrm>
              <a:off x="1636" y="1702"/>
              <a:ext cx="88" cy="88"/>
            </a:xfrm>
            <a:custGeom>
              <a:avLst/>
              <a:gdLst>
                <a:gd name="T0" fmla="*/ 2 w 88"/>
                <a:gd name="T1" fmla="*/ 8 h 88"/>
                <a:gd name="T2" fmla="*/ 4 w 88"/>
                <a:gd name="T3" fmla="*/ 16 h 88"/>
                <a:gd name="T4" fmla="*/ 18 w 88"/>
                <a:gd name="T5" fmla="*/ 30 h 88"/>
                <a:gd name="T6" fmla="*/ 24 w 88"/>
                <a:gd name="T7" fmla="*/ 48 h 88"/>
                <a:gd name="T8" fmla="*/ 34 w 88"/>
                <a:gd name="T9" fmla="*/ 50 h 88"/>
                <a:gd name="T10" fmla="*/ 30 w 88"/>
                <a:gd name="T11" fmla="*/ 38 h 88"/>
                <a:gd name="T12" fmla="*/ 42 w 88"/>
                <a:gd name="T13" fmla="*/ 42 h 88"/>
                <a:gd name="T14" fmla="*/ 44 w 88"/>
                <a:gd name="T15" fmla="*/ 58 h 88"/>
                <a:gd name="T16" fmla="*/ 42 w 88"/>
                <a:gd name="T17" fmla="*/ 72 h 88"/>
                <a:gd name="T18" fmla="*/ 44 w 88"/>
                <a:gd name="T19" fmla="*/ 82 h 88"/>
                <a:gd name="T20" fmla="*/ 56 w 88"/>
                <a:gd name="T21" fmla="*/ 84 h 88"/>
                <a:gd name="T22" fmla="*/ 72 w 88"/>
                <a:gd name="T23" fmla="*/ 88 h 88"/>
                <a:gd name="T24" fmla="*/ 66 w 88"/>
                <a:gd name="T25" fmla="*/ 74 h 88"/>
                <a:gd name="T26" fmla="*/ 74 w 88"/>
                <a:gd name="T27" fmla="*/ 74 h 88"/>
                <a:gd name="T28" fmla="*/ 78 w 88"/>
                <a:gd name="T29" fmla="*/ 80 h 88"/>
                <a:gd name="T30" fmla="*/ 88 w 88"/>
                <a:gd name="T31" fmla="*/ 82 h 88"/>
                <a:gd name="T32" fmla="*/ 82 w 88"/>
                <a:gd name="T33" fmla="*/ 72 h 88"/>
                <a:gd name="T34" fmla="*/ 80 w 88"/>
                <a:gd name="T35" fmla="*/ 56 h 88"/>
                <a:gd name="T36" fmla="*/ 68 w 88"/>
                <a:gd name="T37" fmla="*/ 42 h 88"/>
                <a:gd name="T38" fmla="*/ 54 w 88"/>
                <a:gd name="T39" fmla="*/ 34 h 88"/>
                <a:gd name="T40" fmla="*/ 44 w 88"/>
                <a:gd name="T41" fmla="*/ 16 h 88"/>
                <a:gd name="T42" fmla="*/ 32 w 88"/>
                <a:gd name="T43" fmla="*/ 2 h 88"/>
                <a:gd name="T44" fmla="*/ 28 w 88"/>
                <a:gd name="T45" fmla="*/ 8 h 88"/>
                <a:gd name="T46" fmla="*/ 18 w 88"/>
                <a:gd name="T47" fmla="*/ 12 h 88"/>
                <a:gd name="T48" fmla="*/ 14 w 88"/>
                <a:gd name="T49" fmla="*/ 4 h 88"/>
                <a:gd name="T50" fmla="*/ 0 w 88"/>
                <a:gd name="T51" fmla="*/ 0 h 88"/>
                <a:gd name="T52" fmla="*/ 2 w 88"/>
                <a:gd name="T53" fmla="*/ 8 h 8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88" h="88">
                  <a:moveTo>
                    <a:pt x="2" y="8"/>
                  </a:moveTo>
                  <a:lnTo>
                    <a:pt x="4" y="16"/>
                  </a:lnTo>
                  <a:lnTo>
                    <a:pt x="18" y="30"/>
                  </a:lnTo>
                  <a:lnTo>
                    <a:pt x="24" y="48"/>
                  </a:lnTo>
                  <a:lnTo>
                    <a:pt x="34" y="50"/>
                  </a:lnTo>
                  <a:lnTo>
                    <a:pt x="30" y="38"/>
                  </a:lnTo>
                  <a:lnTo>
                    <a:pt x="42" y="42"/>
                  </a:lnTo>
                  <a:lnTo>
                    <a:pt x="44" y="58"/>
                  </a:lnTo>
                  <a:lnTo>
                    <a:pt x="42" y="72"/>
                  </a:lnTo>
                  <a:lnTo>
                    <a:pt x="44" y="82"/>
                  </a:lnTo>
                  <a:lnTo>
                    <a:pt x="56" y="84"/>
                  </a:lnTo>
                  <a:lnTo>
                    <a:pt x="72" y="88"/>
                  </a:lnTo>
                  <a:lnTo>
                    <a:pt x="66" y="74"/>
                  </a:lnTo>
                  <a:lnTo>
                    <a:pt x="74" y="74"/>
                  </a:lnTo>
                  <a:lnTo>
                    <a:pt x="78" y="80"/>
                  </a:lnTo>
                  <a:lnTo>
                    <a:pt x="88" y="82"/>
                  </a:lnTo>
                  <a:lnTo>
                    <a:pt x="82" y="72"/>
                  </a:lnTo>
                  <a:lnTo>
                    <a:pt x="80" y="56"/>
                  </a:lnTo>
                  <a:lnTo>
                    <a:pt x="68" y="42"/>
                  </a:lnTo>
                  <a:lnTo>
                    <a:pt x="54" y="34"/>
                  </a:lnTo>
                  <a:lnTo>
                    <a:pt x="44" y="16"/>
                  </a:lnTo>
                  <a:lnTo>
                    <a:pt x="32" y="2"/>
                  </a:lnTo>
                  <a:lnTo>
                    <a:pt x="28" y="8"/>
                  </a:lnTo>
                  <a:lnTo>
                    <a:pt x="18" y="12"/>
                  </a:lnTo>
                  <a:lnTo>
                    <a:pt x="14" y="4"/>
                  </a:lnTo>
                  <a:lnTo>
                    <a:pt x="0" y="0"/>
                  </a:lnTo>
                  <a:lnTo>
                    <a:pt x="2" y="8"/>
                  </a:lnTo>
                  <a:close/>
                </a:path>
              </a:pathLst>
            </a:custGeom>
            <a:solidFill>
              <a:srgbClr val="818C9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9657" name="Freeform 13"/>
            <p:cNvSpPr>
              <a:spLocks/>
            </p:cNvSpPr>
            <p:nvPr/>
          </p:nvSpPr>
          <p:spPr bwMode="auto">
            <a:xfrm>
              <a:off x="1330" y="1808"/>
              <a:ext cx="336" cy="286"/>
            </a:xfrm>
            <a:custGeom>
              <a:avLst/>
              <a:gdLst>
                <a:gd name="T0" fmla="*/ 104 w 336"/>
                <a:gd name="T1" fmla="*/ 102 h 286"/>
                <a:gd name="T2" fmla="*/ 66 w 336"/>
                <a:gd name="T3" fmla="*/ 184 h 286"/>
                <a:gd name="T4" fmla="*/ 0 w 336"/>
                <a:gd name="T5" fmla="*/ 246 h 286"/>
                <a:gd name="T6" fmla="*/ 56 w 336"/>
                <a:gd name="T7" fmla="*/ 234 h 286"/>
                <a:gd name="T8" fmla="*/ 108 w 336"/>
                <a:gd name="T9" fmla="*/ 194 h 286"/>
                <a:gd name="T10" fmla="*/ 162 w 336"/>
                <a:gd name="T11" fmla="*/ 230 h 286"/>
                <a:gd name="T12" fmla="*/ 210 w 336"/>
                <a:gd name="T13" fmla="*/ 220 h 286"/>
                <a:gd name="T14" fmla="*/ 288 w 336"/>
                <a:gd name="T15" fmla="*/ 140 h 286"/>
                <a:gd name="T16" fmla="*/ 316 w 336"/>
                <a:gd name="T17" fmla="*/ 140 h 286"/>
                <a:gd name="T18" fmla="*/ 326 w 336"/>
                <a:gd name="T19" fmla="*/ 52 h 286"/>
                <a:gd name="T20" fmla="*/ 316 w 336"/>
                <a:gd name="T21" fmla="*/ 6 h 286"/>
                <a:gd name="T22" fmla="*/ 282 w 336"/>
                <a:gd name="T23" fmla="*/ 0 h 286"/>
                <a:gd name="T24" fmla="*/ 256 w 336"/>
                <a:gd name="T25" fmla="*/ 20 h 286"/>
                <a:gd name="T26" fmla="*/ 282 w 336"/>
                <a:gd name="T27" fmla="*/ 8 h 286"/>
                <a:gd name="T28" fmla="*/ 290 w 336"/>
                <a:gd name="T29" fmla="*/ 20 h 286"/>
                <a:gd name="T30" fmla="*/ 310 w 336"/>
                <a:gd name="T31" fmla="*/ 18 h 286"/>
                <a:gd name="T32" fmla="*/ 298 w 336"/>
                <a:gd name="T33" fmla="*/ 46 h 286"/>
                <a:gd name="T34" fmla="*/ 254 w 336"/>
                <a:gd name="T35" fmla="*/ 70 h 286"/>
                <a:gd name="T36" fmla="*/ 264 w 336"/>
                <a:gd name="T37" fmla="*/ 82 h 286"/>
                <a:gd name="T38" fmla="*/ 242 w 336"/>
                <a:gd name="T39" fmla="*/ 66 h 286"/>
                <a:gd name="T40" fmla="*/ 260 w 336"/>
                <a:gd name="T41" fmla="*/ 32 h 286"/>
                <a:gd name="T42" fmla="*/ 232 w 336"/>
                <a:gd name="T43" fmla="*/ 42 h 286"/>
                <a:gd name="T44" fmla="*/ 260 w 336"/>
                <a:gd name="T45" fmla="*/ 8 h 286"/>
                <a:gd name="T46" fmla="*/ 222 w 336"/>
                <a:gd name="T47" fmla="*/ 24 h 286"/>
                <a:gd name="T48" fmla="*/ 214 w 336"/>
                <a:gd name="T49" fmla="*/ 8 h 286"/>
                <a:gd name="T50" fmla="*/ 190 w 336"/>
                <a:gd name="T51" fmla="*/ 22 h 286"/>
                <a:gd name="T52" fmla="*/ 168 w 336"/>
                <a:gd name="T53" fmla="*/ 40 h 286"/>
                <a:gd name="T54" fmla="*/ 154 w 336"/>
                <a:gd name="T55" fmla="*/ 40 h 286"/>
                <a:gd name="T56" fmla="*/ 124 w 336"/>
                <a:gd name="T57" fmla="*/ 54 h 286"/>
                <a:gd name="T58" fmla="*/ 148 w 336"/>
                <a:gd name="T59" fmla="*/ 48 h 286"/>
                <a:gd name="T60" fmla="*/ 168 w 336"/>
                <a:gd name="T61" fmla="*/ 58 h 286"/>
                <a:gd name="T62" fmla="*/ 216 w 336"/>
                <a:gd name="T63" fmla="*/ 50 h 286"/>
                <a:gd name="T64" fmla="*/ 200 w 336"/>
                <a:gd name="T65" fmla="*/ 64 h 286"/>
                <a:gd name="T66" fmla="*/ 168 w 336"/>
                <a:gd name="T67" fmla="*/ 84 h 286"/>
                <a:gd name="T68" fmla="*/ 222 w 336"/>
                <a:gd name="T69" fmla="*/ 74 h 286"/>
                <a:gd name="T70" fmla="*/ 206 w 336"/>
                <a:gd name="T71" fmla="*/ 106 h 286"/>
                <a:gd name="T72" fmla="*/ 178 w 336"/>
                <a:gd name="T73" fmla="*/ 150 h 286"/>
                <a:gd name="T74" fmla="*/ 200 w 336"/>
                <a:gd name="T75" fmla="*/ 102 h 286"/>
                <a:gd name="T76" fmla="*/ 192 w 336"/>
                <a:gd name="T77" fmla="*/ 84 h 286"/>
                <a:gd name="T78" fmla="*/ 172 w 336"/>
                <a:gd name="T79" fmla="*/ 102 h 286"/>
                <a:gd name="T80" fmla="*/ 146 w 336"/>
                <a:gd name="T81" fmla="*/ 162 h 286"/>
                <a:gd name="T82" fmla="*/ 146 w 336"/>
                <a:gd name="T83" fmla="*/ 124 h 286"/>
                <a:gd name="T84" fmla="*/ 152 w 336"/>
                <a:gd name="T85" fmla="*/ 96 h 286"/>
                <a:gd name="T86" fmla="*/ 160 w 336"/>
                <a:gd name="T87" fmla="*/ 74 h 286"/>
                <a:gd name="T88" fmla="*/ 120 w 336"/>
                <a:gd name="T89" fmla="*/ 72 h 286"/>
                <a:gd name="T90" fmla="*/ 136 w 336"/>
                <a:gd name="T91" fmla="*/ 78 h 28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336" h="286">
                  <a:moveTo>
                    <a:pt x="130" y="88"/>
                  </a:moveTo>
                  <a:lnTo>
                    <a:pt x="104" y="102"/>
                  </a:lnTo>
                  <a:lnTo>
                    <a:pt x="94" y="144"/>
                  </a:lnTo>
                  <a:lnTo>
                    <a:pt x="66" y="184"/>
                  </a:lnTo>
                  <a:lnTo>
                    <a:pt x="44" y="194"/>
                  </a:lnTo>
                  <a:lnTo>
                    <a:pt x="0" y="246"/>
                  </a:lnTo>
                  <a:lnTo>
                    <a:pt x="2" y="286"/>
                  </a:lnTo>
                  <a:lnTo>
                    <a:pt x="56" y="234"/>
                  </a:lnTo>
                  <a:lnTo>
                    <a:pt x="88" y="226"/>
                  </a:lnTo>
                  <a:lnTo>
                    <a:pt x="108" y="194"/>
                  </a:lnTo>
                  <a:lnTo>
                    <a:pt x="144" y="208"/>
                  </a:lnTo>
                  <a:lnTo>
                    <a:pt x="162" y="230"/>
                  </a:lnTo>
                  <a:lnTo>
                    <a:pt x="186" y="234"/>
                  </a:lnTo>
                  <a:lnTo>
                    <a:pt x="210" y="220"/>
                  </a:lnTo>
                  <a:lnTo>
                    <a:pt x="242" y="172"/>
                  </a:lnTo>
                  <a:lnTo>
                    <a:pt x="288" y="140"/>
                  </a:lnTo>
                  <a:lnTo>
                    <a:pt x="306" y="108"/>
                  </a:lnTo>
                  <a:lnTo>
                    <a:pt x="316" y="140"/>
                  </a:lnTo>
                  <a:lnTo>
                    <a:pt x="316" y="102"/>
                  </a:lnTo>
                  <a:lnTo>
                    <a:pt x="326" y="52"/>
                  </a:lnTo>
                  <a:lnTo>
                    <a:pt x="336" y="6"/>
                  </a:lnTo>
                  <a:lnTo>
                    <a:pt x="316" y="6"/>
                  </a:lnTo>
                  <a:lnTo>
                    <a:pt x="302" y="0"/>
                  </a:lnTo>
                  <a:lnTo>
                    <a:pt x="282" y="0"/>
                  </a:lnTo>
                  <a:lnTo>
                    <a:pt x="268" y="4"/>
                  </a:lnTo>
                  <a:lnTo>
                    <a:pt x="256" y="20"/>
                  </a:lnTo>
                  <a:lnTo>
                    <a:pt x="274" y="20"/>
                  </a:lnTo>
                  <a:lnTo>
                    <a:pt x="282" y="8"/>
                  </a:lnTo>
                  <a:lnTo>
                    <a:pt x="296" y="8"/>
                  </a:lnTo>
                  <a:lnTo>
                    <a:pt x="290" y="20"/>
                  </a:lnTo>
                  <a:lnTo>
                    <a:pt x="286" y="36"/>
                  </a:lnTo>
                  <a:lnTo>
                    <a:pt x="310" y="18"/>
                  </a:lnTo>
                  <a:lnTo>
                    <a:pt x="316" y="30"/>
                  </a:lnTo>
                  <a:lnTo>
                    <a:pt x="298" y="46"/>
                  </a:lnTo>
                  <a:lnTo>
                    <a:pt x="258" y="56"/>
                  </a:lnTo>
                  <a:lnTo>
                    <a:pt x="254" y="70"/>
                  </a:lnTo>
                  <a:lnTo>
                    <a:pt x="266" y="68"/>
                  </a:lnTo>
                  <a:lnTo>
                    <a:pt x="264" y="82"/>
                  </a:lnTo>
                  <a:lnTo>
                    <a:pt x="234" y="86"/>
                  </a:lnTo>
                  <a:lnTo>
                    <a:pt x="242" y="66"/>
                  </a:lnTo>
                  <a:lnTo>
                    <a:pt x="272" y="40"/>
                  </a:lnTo>
                  <a:lnTo>
                    <a:pt x="260" y="32"/>
                  </a:lnTo>
                  <a:lnTo>
                    <a:pt x="252" y="38"/>
                  </a:lnTo>
                  <a:lnTo>
                    <a:pt x="232" y="42"/>
                  </a:lnTo>
                  <a:lnTo>
                    <a:pt x="232" y="28"/>
                  </a:lnTo>
                  <a:lnTo>
                    <a:pt x="260" y="8"/>
                  </a:lnTo>
                  <a:lnTo>
                    <a:pt x="240" y="8"/>
                  </a:lnTo>
                  <a:lnTo>
                    <a:pt x="222" y="24"/>
                  </a:lnTo>
                  <a:lnTo>
                    <a:pt x="226" y="8"/>
                  </a:lnTo>
                  <a:lnTo>
                    <a:pt x="214" y="8"/>
                  </a:lnTo>
                  <a:lnTo>
                    <a:pt x="204" y="22"/>
                  </a:lnTo>
                  <a:lnTo>
                    <a:pt x="190" y="22"/>
                  </a:lnTo>
                  <a:lnTo>
                    <a:pt x="176" y="24"/>
                  </a:lnTo>
                  <a:lnTo>
                    <a:pt x="168" y="40"/>
                  </a:lnTo>
                  <a:lnTo>
                    <a:pt x="156" y="50"/>
                  </a:lnTo>
                  <a:lnTo>
                    <a:pt x="154" y="40"/>
                  </a:lnTo>
                  <a:lnTo>
                    <a:pt x="134" y="40"/>
                  </a:lnTo>
                  <a:lnTo>
                    <a:pt x="124" y="54"/>
                  </a:lnTo>
                  <a:lnTo>
                    <a:pt x="136" y="54"/>
                  </a:lnTo>
                  <a:lnTo>
                    <a:pt x="148" y="48"/>
                  </a:lnTo>
                  <a:lnTo>
                    <a:pt x="150" y="58"/>
                  </a:lnTo>
                  <a:lnTo>
                    <a:pt x="168" y="58"/>
                  </a:lnTo>
                  <a:lnTo>
                    <a:pt x="176" y="50"/>
                  </a:lnTo>
                  <a:lnTo>
                    <a:pt x="216" y="50"/>
                  </a:lnTo>
                  <a:lnTo>
                    <a:pt x="212" y="58"/>
                  </a:lnTo>
                  <a:lnTo>
                    <a:pt x="200" y="64"/>
                  </a:lnTo>
                  <a:lnTo>
                    <a:pt x="170" y="72"/>
                  </a:lnTo>
                  <a:lnTo>
                    <a:pt x="168" y="84"/>
                  </a:lnTo>
                  <a:lnTo>
                    <a:pt x="204" y="76"/>
                  </a:lnTo>
                  <a:lnTo>
                    <a:pt x="222" y="74"/>
                  </a:lnTo>
                  <a:lnTo>
                    <a:pt x="220" y="84"/>
                  </a:lnTo>
                  <a:lnTo>
                    <a:pt x="206" y="106"/>
                  </a:lnTo>
                  <a:lnTo>
                    <a:pt x="190" y="126"/>
                  </a:lnTo>
                  <a:lnTo>
                    <a:pt x="178" y="150"/>
                  </a:lnTo>
                  <a:lnTo>
                    <a:pt x="182" y="128"/>
                  </a:lnTo>
                  <a:lnTo>
                    <a:pt x="200" y="102"/>
                  </a:lnTo>
                  <a:lnTo>
                    <a:pt x="202" y="84"/>
                  </a:lnTo>
                  <a:lnTo>
                    <a:pt x="192" y="84"/>
                  </a:lnTo>
                  <a:lnTo>
                    <a:pt x="176" y="90"/>
                  </a:lnTo>
                  <a:lnTo>
                    <a:pt x="172" y="102"/>
                  </a:lnTo>
                  <a:lnTo>
                    <a:pt x="156" y="124"/>
                  </a:lnTo>
                  <a:lnTo>
                    <a:pt x="146" y="162"/>
                  </a:lnTo>
                  <a:lnTo>
                    <a:pt x="142" y="148"/>
                  </a:lnTo>
                  <a:lnTo>
                    <a:pt x="146" y="124"/>
                  </a:lnTo>
                  <a:lnTo>
                    <a:pt x="166" y="96"/>
                  </a:lnTo>
                  <a:lnTo>
                    <a:pt x="152" y="96"/>
                  </a:lnTo>
                  <a:lnTo>
                    <a:pt x="154" y="86"/>
                  </a:lnTo>
                  <a:lnTo>
                    <a:pt x="160" y="74"/>
                  </a:lnTo>
                  <a:lnTo>
                    <a:pt x="134" y="68"/>
                  </a:lnTo>
                  <a:lnTo>
                    <a:pt x="120" y="72"/>
                  </a:lnTo>
                  <a:lnTo>
                    <a:pt x="116" y="80"/>
                  </a:lnTo>
                  <a:lnTo>
                    <a:pt x="136" y="78"/>
                  </a:lnTo>
                  <a:lnTo>
                    <a:pt x="130" y="88"/>
                  </a:lnTo>
                  <a:close/>
                </a:path>
              </a:pathLst>
            </a:custGeom>
            <a:solidFill>
              <a:srgbClr val="DBDA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9658" name="Freeform 14"/>
            <p:cNvSpPr>
              <a:spLocks/>
            </p:cNvSpPr>
            <p:nvPr/>
          </p:nvSpPr>
          <p:spPr bwMode="auto">
            <a:xfrm>
              <a:off x="1664" y="1858"/>
              <a:ext cx="78" cy="148"/>
            </a:xfrm>
            <a:custGeom>
              <a:avLst/>
              <a:gdLst>
                <a:gd name="T0" fmla="*/ 0 w 78"/>
                <a:gd name="T1" fmla="*/ 0 h 148"/>
                <a:gd name="T2" fmla="*/ 12 w 78"/>
                <a:gd name="T3" fmla="*/ 6 h 148"/>
                <a:gd name="T4" fmla="*/ 12 w 78"/>
                <a:gd name="T5" fmla="*/ 42 h 148"/>
                <a:gd name="T6" fmla="*/ 28 w 78"/>
                <a:gd name="T7" fmla="*/ 58 h 148"/>
                <a:gd name="T8" fmla="*/ 28 w 78"/>
                <a:gd name="T9" fmla="*/ 36 h 148"/>
                <a:gd name="T10" fmla="*/ 28 w 78"/>
                <a:gd name="T11" fmla="*/ 12 h 148"/>
                <a:gd name="T12" fmla="*/ 38 w 78"/>
                <a:gd name="T13" fmla="*/ 14 h 148"/>
                <a:gd name="T14" fmla="*/ 50 w 78"/>
                <a:gd name="T15" fmla="*/ 46 h 148"/>
                <a:gd name="T16" fmla="*/ 50 w 78"/>
                <a:gd name="T17" fmla="*/ 74 h 148"/>
                <a:gd name="T18" fmla="*/ 64 w 78"/>
                <a:gd name="T19" fmla="*/ 82 h 148"/>
                <a:gd name="T20" fmla="*/ 74 w 78"/>
                <a:gd name="T21" fmla="*/ 122 h 148"/>
                <a:gd name="T22" fmla="*/ 78 w 78"/>
                <a:gd name="T23" fmla="*/ 148 h 148"/>
                <a:gd name="T24" fmla="*/ 56 w 78"/>
                <a:gd name="T25" fmla="*/ 122 h 148"/>
                <a:gd name="T26" fmla="*/ 40 w 78"/>
                <a:gd name="T27" fmla="*/ 68 h 148"/>
                <a:gd name="T28" fmla="*/ 26 w 78"/>
                <a:gd name="T29" fmla="*/ 66 h 148"/>
                <a:gd name="T30" fmla="*/ 38 w 78"/>
                <a:gd name="T31" fmla="*/ 78 h 148"/>
                <a:gd name="T32" fmla="*/ 46 w 78"/>
                <a:gd name="T33" fmla="*/ 124 h 148"/>
                <a:gd name="T34" fmla="*/ 24 w 78"/>
                <a:gd name="T35" fmla="*/ 106 h 148"/>
                <a:gd name="T36" fmla="*/ 12 w 78"/>
                <a:gd name="T37" fmla="*/ 76 h 148"/>
                <a:gd name="T38" fmla="*/ 2 w 78"/>
                <a:gd name="T39" fmla="*/ 50 h 148"/>
                <a:gd name="T40" fmla="*/ 2 w 78"/>
                <a:gd name="T41" fmla="*/ 20 h 148"/>
                <a:gd name="T42" fmla="*/ 0 w 78"/>
                <a:gd name="T43" fmla="*/ 0 h 14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78" h="148">
                  <a:moveTo>
                    <a:pt x="0" y="0"/>
                  </a:moveTo>
                  <a:lnTo>
                    <a:pt x="12" y="6"/>
                  </a:lnTo>
                  <a:lnTo>
                    <a:pt x="12" y="42"/>
                  </a:lnTo>
                  <a:lnTo>
                    <a:pt x="28" y="58"/>
                  </a:lnTo>
                  <a:lnTo>
                    <a:pt x="28" y="36"/>
                  </a:lnTo>
                  <a:lnTo>
                    <a:pt x="28" y="12"/>
                  </a:lnTo>
                  <a:lnTo>
                    <a:pt x="38" y="14"/>
                  </a:lnTo>
                  <a:lnTo>
                    <a:pt x="50" y="46"/>
                  </a:lnTo>
                  <a:lnTo>
                    <a:pt x="50" y="74"/>
                  </a:lnTo>
                  <a:lnTo>
                    <a:pt x="64" y="82"/>
                  </a:lnTo>
                  <a:lnTo>
                    <a:pt x="74" y="122"/>
                  </a:lnTo>
                  <a:lnTo>
                    <a:pt x="78" y="148"/>
                  </a:lnTo>
                  <a:lnTo>
                    <a:pt x="56" y="122"/>
                  </a:lnTo>
                  <a:lnTo>
                    <a:pt x="40" y="68"/>
                  </a:lnTo>
                  <a:lnTo>
                    <a:pt x="26" y="66"/>
                  </a:lnTo>
                  <a:lnTo>
                    <a:pt x="38" y="78"/>
                  </a:lnTo>
                  <a:lnTo>
                    <a:pt x="46" y="124"/>
                  </a:lnTo>
                  <a:lnTo>
                    <a:pt x="24" y="106"/>
                  </a:lnTo>
                  <a:lnTo>
                    <a:pt x="12" y="76"/>
                  </a:lnTo>
                  <a:lnTo>
                    <a:pt x="2" y="50"/>
                  </a:lnTo>
                  <a:lnTo>
                    <a:pt x="2" y="20"/>
                  </a:lnTo>
                  <a:lnTo>
                    <a:pt x="0" y="0"/>
                  </a:lnTo>
                  <a:close/>
                </a:path>
              </a:pathLst>
            </a:custGeom>
            <a:solidFill>
              <a:srgbClr val="818C9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9659" name="Freeform 15"/>
            <p:cNvSpPr>
              <a:spLocks/>
            </p:cNvSpPr>
            <p:nvPr/>
          </p:nvSpPr>
          <p:spPr bwMode="auto">
            <a:xfrm>
              <a:off x="1674" y="1780"/>
              <a:ext cx="62" cy="112"/>
            </a:xfrm>
            <a:custGeom>
              <a:avLst/>
              <a:gdLst>
                <a:gd name="T0" fmla="*/ 2 w 62"/>
                <a:gd name="T1" fmla="*/ 14 h 112"/>
                <a:gd name="T2" fmla="*/ 2 w 62"/>
                <a:gd name="T3" fmla="*/ 34 h 112"/>
                <a:gd name="T4" fmla="*/ 16 w 62"/>
                <a:gd name="T5" fmla="*/ 60 h 112"/>
                <a:gd name="T6" fmla="*/ 28 w 62"/>
                <a:gd name="T7" fmla="*/ 76 h 112"/>
                <a:gd name="T8" fmla="*/ 42 w 62"/>
                <a:gd name="T9" fmla="*/ 84 h 112"/>
                <a:gd name="T10" fmla="*/ 56 w 62"/>
                <a:gd name="T11" fmla="*/ 112 h 112"/>
                <a:gd name="T12" fmla="*/ 58 w 62"/>
                <a:gd name="T13" fmla="*/ 90 h 112"/>
                <a:gd name="T14" fmla="*/ 62 w 62"/>
                <a:gd name="T15" fmla="*/ 70 h 112"/>
                <a:gd name="T16" fmla="*/ 52 w 62"/>
                <a:gd name="T17" fmla="*/ 78 h 112"/>
                <a:gd name="T18" fmla="*/ 52 w 62"/>
                <a:gd name="T19" fmla="*/ 78 h 112"/>
                <a:gd name="T20" fmla="*/ 52 w 62"/>
                <a:gd name="T21" fmla="*/ 44 h 112"/>
                <a:gd name="T22" fmla="*/ 34 w 62"/>
                <a:gd name="T23" fmla="*/ 58 h 112"/>
                <a:gd name="T24" fmla="*/ 36 w 62"/>
                <a:gd name="T25" fmla="*/ 42 h 112"/>
                <a:gd name="T26" fmla="*/ 26 w 62"/>
                <a:gd name="T27" fmla="*/ 18 h 112"/>
                <a:gd name="T28" fmla="*/ 18 w 62"/>
                <a:gd name="T29" fmla="*/ 8 h 112"/>
                <a:gd name="T30" fmla="*/ 0 w 62"/>
                <a:gd name="T31" fmla="*/ 0 h 112"/>
                <a:gd name="T32" fmla="*/ 2 w 62"/>
                <a:gd name="T33" fmla="*/ 14 h 1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2" h="112">
                  <a:moveTo>
                    <a:pt x="2" y="14"/>
                  </a:moveTo>
                  <a:lnTo>
                    <a:pt x="2" y="34"/>
                  </a:lnTo>
                  <a:lnTo>
                    <a:pt x="16" y="60"/>
                  </a:lnTo>
                  <a:lnTo>
                    <a:pt x="28" y="76"/>
                  </a:lnTo>
                  <a:lnTo>
                    <a:pt x="42" y="84"/>
                  </a:lnTo>
                  <a:lnTo>
                    <a:pt x="56" y="112"/>
                  </a:lnTo>
                  <a:lnTo>
                    <a:pt x="58" y="90"/>
                  </a:lnTo>
                  <a:lnTo>
                    <a:pt x="62" y="70"/>
                  </a:lnTo>
                  <a:lnTo>
                    <a:pt x="52" y="78"/>
                  </a:lnTo>
                  <a:lnTo>
                    <a:pt x="52" y="44"/>
                  </a:lnTo>
                  <a:lnTo>
                    <a:pt x="34" y="58"/>
                  </a:lnTo>
                  <a:lnTo>
                    <a:pt x="36" y="42"/>
                  </a:lnTo>
                  <a:lnTo>
                    <a:pt x="26" y="18"/>
                  </a:lnTo>
                  <a:lnTo>
                    <a:pt x="18" y="8"/>
                  </a:lnTo>
                  <a:lnTo>
                    <a:pt x="0" y="0"/>
                  </a:lnTo>
                  <a:lnTo>
                    <a:pt x="2" y="14"/>
                  </a:lnTo>
                  <a:close/>
                </a:path>
              </a:pathLst>
            </a:custGeom>
            <a:solidFill>
              <a:srgbClr val="818C9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9660" name="Freeform 16"/>
            <p:cNvSpPr>
              <a:spLocks/>
            </p:cNvSpPr>
            <p:nvPr/>
          </p:nvSpPr>
          <p:spPr bwMode="auto">
            <a:xfrm>
              <a:off x="1564" y="2060"/>
              <a:ext cx="98" cy="60"/>
            </a:xfrm>
            <a:custGeom>
              <a:avLst/>
              <a:gdLst>
                <a:gd name="T0" fmla="*/ 0 w 98"/>
                <a:gd name="T1" fmla="*/ 0 h 60"/>
                <a:gd name="T2" fmla="*/ 24 w 98"/>
                <a:gd name="T3" fmla="*/ 0 h 60"/>
                <a:gd name="T4" fmla="*/ 68 w 98"/>
                <a:gd name="T5" fmla="*/ 28 h 60"/>
                <a:gd name="T6" fmla="*/ 98 w 98"/>
                <a:gd name="T7" fmla="*/ 60 h 60"/>
                <a:gd name="T8" fmla="*/ 36 w 98"/>
                <a:gd name="T9" fmla="*/ 30 h 60"/>
                <a:gd name="T10" fmla="*/ 0 w 98"/>
                <a:gd name="T11" fmla="*/ 0 h 6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8" h="60">
                  <a:moveTo>
                    <a:pt x="0" y="0"/>
                  </a:moveTo>
                  <a:lnTo>
                    <a:pt x="24" y="0"/>
                  </a:lnTo>
                  <a:lnTo>
                    <a:pt x="68" y="28"/>
                  </a:lnTo>
                  <a:lnTo>
                    <a:pt x="98" y="60"/>
                  </a:lnTo>
                  <a:lnTo>
                    <a:pt x="36" y="30"/>
                  </a:lnTo>
                  <a:lnTo>
                    <a:pt x="0" y="0"/>
                  </a:lnTo>
                  <a:close/>
                </a:path>
              </a:pathLst>
            </a:custGeom>
            <a:solidFill>
              <a:srgbClr val="7C808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9661" name="Freeform 17"/>
            <p:cNvSpPr>
              <a:spLocks/>
            </p:cNvSpPr>
            <p:nvPr/>
          </p:nvSpPr>
          <p:spPr bwMode="auto">
            <a:xfrm>
              <a:off x="1358" y="2066"/>
              <a:ext cx="78" cy="10"/>
            </a:xfrm>
            <a:custGeom>
              <a:avLst/>
              <a:gdLst>
                <a:gd name="T0" fmla="*/ 20 w 78"/>
                <a:gd name="T1" fmla="*/ 0 h 10"/>
                <a:gd name="T2" fmla="*/ 42 w 78"/>
                <a:gd name="T3" fmla="*/ 0 h 10"/>
                <a:gd name="T4" fmla="*/ 78 w 78"/>
                <a:gd name="T5" fmla="*/ 0 h 10"/>
                <a:gd name="T6" fmla="*/ 58 w 78"/>
                <a:gd name="T7" fmla="*/ 8 h 10"/>
                <a:gd name="T8" fmla="*/ 38 w 78"/>
                <a:gd name="T9" fmla="*/ 10 h 10"/>
                <a:gd name="T10" fmla="*/ 0 w 78"/>
                <a:gd name="T11" fmla="*/ 10 h 10"/>
                <a:gd name="T12" fmla="*/ 20 w 78"/>
                <a:gd name="T13" fmla="*/ 0 h 1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78" h="10">
                  <a:moveTo>
                    <a:pt x="20" y="0"/>
                  </a:moveTo>
                  <a:lnTo>
                    <a:pt x="42" y="0"/>
                  </a:lnTo>
                  <a:lnTo>
                    <a:pt x="78" y="0"/>
                  </a:lnTo>
                  <a:lnTo>
                    <a:pt x="58" y="8"/>
                  </a:lnTo>
                  <a:lnTo>
                    <a:pt x="38" y="10"/>
                  </a:lnTo>
                  <a:lnTo>
                    <a:pt x="0" y="10"/>
                  </a:lnTo>
                  <a:lnTo>
                    <a:pt x="20" y="0"/>
                  </a:lnTo>
                  <a:close/>
                </a:path>
              </a:pathLst>
            </a:custGeom>
            <a:solidFill>
              <a:srgbClr val="DBDA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9662" name="Freeform 18"/>
            <p:cNvSpPr>
              <a:spLocks/>
            </p:cNvSpPr>
            <p:nvPr/>
          </p:nvSpPr>
          <p:spPr bwMode="auto">
            <a:xfrm>
              <a:off x="1388" y="2042"/>
              <a:ext cx="70" cy="12"/>
            </a:xfrm>
            <a:custGeom>
              <a:avLst/>
              <a:gdLst>
                <a:gd name="T0" fmla="*/ 16 w 70"/>
                <a:gd name="T1" fmla="*/ 0 h 12"/>
                <a:gd name="T2" fmla="*/ 46 w 70"/>
                <a:gd name="T3" fmla="*/ 0 h 12"/>
                <a:gd name="T4" fmla="*/ 70 w 70"/>
                <a:gd name="T5" fmla="*/ 0 h 12"/>
                <a:gd name="T6" fmla="*/ 46 w 70"/>
                <a:gd name="T7" fmla="*/ 12 h 12"/>
                <a:gd name="T8" fmla="*/ 0 w 70"/>
                <a:gd name="T9" fmla="*/ 12 h 12"/>
                <a:gd name="T10" fmla="*/ 16 w 70"/>
                <a:gd name="T11" fmla="*/ 0 h 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12">
                  <a:moveTo>
                    <a:pt x="16" y="0"/>
                  </a:moveTo>
                  <a:lnTo>
                    <a:pt x="46" y="0"/>
                  </a:lnTo>
                  <a:lnTo>
                    <a:pt x="70" y="0"/>
                  </a:lnTo>
                  <a:lnTo>
                    <a:pt x="46" y="12"/>
                  </a:lnTo>
                  <a:lnTo>
                    <a:pt x="0" y="12"/>
                  </a:lnTo>
                  <a:lnTo>
                    <a:pt x="16" y="0"/>
                  </a:lnTo>
                  <a:close/>
                </a:path>
              </a:pathLst>
            </a:custGeom>
            <a:solidFill>
              <a:srgbClr val="DBDA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9663" name="Freeform 19"/>
            <p:cNvSpPr>
              <a:spLocks/>
            </p:cNvSpPr>
            <p:nvPr/>
          </p:nvSpPr>
          <p:spPr bwMode="auto">
            <a:xfrm>
              <a:off x="1630" y="2002"/>
              <a:ext cx="34" cy="48"/>
            </a:xfrm>
            <a:custGeom>
              <a:avLst/>
              <a:gdLst>
                <a:gd name="T0" fmla="*/ 34 w 34"/>
                <a:gd name="T1" fmla="*/ 0 h 48"/>
                <a:gd name="T2" fmla="*/ 10 w 34"/>
                <a:gd name="T3" fmla="*/ 24 h 48"/>
                <a:gd name="T4" fmla="*/ 0 w 34"/>
                <a:gd name="T5" fmla="*/ 48 h 48"/>
                <a:gd name="T6" fmla="*/ 16 w 34"/>
                <a:gd name="T7" fmla="*/ 42 h 48"/>
                <a:gd name="T8" fmla="*/ 34 w 34"/>
                <a:gd name="T9" fmla="*/ 0 h 4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4" h="48">
                  <a:moveTo>
                    <a:pt x="34" y="0"/>
                  </a:moveTo>
                  <a:lnTo>
                    <a:pt x="10" y="24"/>
                  </a:lnTo>
                  <a:lnTo>
                    <a:pt x="0" y="48"/>
                  </a:lnTo>
                  <a:lnTo>
                    <a:pt x="16" y="42"/>
                  </a:lnTo>
                  <a:lnTo>
                    <a:pt x="34" y="0"/>
                  </a:lnTo>
                  <a:close/>
                </a:path>
              </a:pathLst>
            </a:custGeom>
            <a:solidFill>
              <a:srgbClr val="7C808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9664" name="Freeform 20"/>
            <p:cNvSpPr>
              <a:spLocks/>
            </p:cNvSpPr>
            <p:nvPr/>
          </p:nvSpPr>
          <p:spPr bwMode="auto">
            <a:xfrm>
              <a:off x="1778" y="1974"/>
              <a:ext cx="32" cy="30"/>
            </a:xfrm>
            <a:custGeom>
              <a:avLst/>
              <a:gdLst>
                <a:gd name="T0" fmla="*/ 0 w 32"/>
                <a:gd name="T1" fmla="*/ 0 h 30"/>
                <a:gd name="T2" fmla="*/ 20 w 32"/>
                <a:gd name="T3" fmla="*/ 16 h 30"/>
                <a:gd name="T4" fmla="*/ 32 w 32"/>
                <a:gd name="T5" fmla="*/ 30 h 30"/>
                <a:gd name="T6" fmla="*/ 16 w 32"/>
                <a:gd name="T7" fmla="*/ 28 h 30"/>
                <a:gd name="T8" fmla="*/ 0 w 32"/>
                <a:gd name="T9" fmla="*/ 0 h 3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 h="30">
                  <a:moveTo>
                    <a:pt x="0" y="0"/>
                  </a:moveTo>
                  <a:lnTo>
                    <a:pt x="20" y="16"/>
                  </a:lnTo>
                  <a:lnTo>
                    <a:pt x="32" y="30"/>
                  </a:lnTo>
                  <a:lnTo>
                    <a:pt x="16" y="28"/>
                  </a:lnTo>
                  <a:lnTo>
                    <a:pt x="0" y="0"/>
                  </a:lnTo>
                  <a:close/>
                </a:path>
              </a:pathLst>
            </a:custGeom>
            <a:solidFill>
              <a:srgbClr val="7C808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9665" name="Freeform 21"/>
            <p:cNvSpPr>
              <a:spLocks/>
            </p:cNvSpPr>
            <p:nvPr/>
          </p:nvSpPr>
          <p:spPr bwMode="auto">
            <a:xfrm>
              <a:off x="1860" y="1954"/>
              <a:ext cx="154" cy="146"/>
            </a:xfrm>
            <a:custGeom>
              <a:avLst/>
              <a:gdLst>
                <a:gd name="T0" fmla="*/ 24 w 154"/>
                <a:gd name="T1" fmla="*/ 12 h 146"/>
                <a:gd name="T2" fmla="*/ 40 w 154"/>
                <a:gd name="T3" fmla="*/ 32 h 146"/>
                <a:gd name="T4" fmla="*/ 70 w 154"/>
                <a:gd name="T5" fmla="*/ 32 h 146"/>
                <a:gd name="T6" fmla="*/ 90 w 154"/>
                <a:gd name="T7" fmla="*/ 62 h 146"/>
                <a:gd name="T8" fmla="*/ 150 w 154"/>
                <a:gd name="T9" fmla="*/ 88 h 146"/>
                <a:gd name="T10" fmla="*/ 154 w 154"/>
                <a:gd name="T11" fmla="*/ 112 h 146"/>
                <a:gd name="T12" fmla="*/ 132 w 154"/>
                <a:gd name="T13" fmla="*/ 100 h 146"/>
                <a:gd name="T14" fmla="*/ 90 w 154"/>
                <a:gd name="T15" fmla="*/ 86 h 146"/>
                <a:gd name="T16" fmla="*/ 116 w 154"/>
                <a:gd name="T17" fmla="*/ 116 h 146"/>
                <a:gd name="T18" fmla="*/ 136 w 154"/>
                <a:gd name="T19" fmla="*/ 146 h 146"/>
                <a:gd name="T20" fmla="*/ 100 w 154"/>
                <a:gd name="T21" fmla="*/ 124 h 146"/>
                <a:gd name="T22" fmla="*/ 78 w 154"/>
                <a:gd name="T23" fmla="*/ 94 h 146"/>
                <a:gd name="T24" fmla="*/ 36 w 154"/>
                <a:gd name="T25" fmla="*/ 64 h 146"/>
                <a:gd name="T26" fmla="*/ 18 w 154"/>
                <a:gd name="T27" fmla="*/ 44 h 146"/>
                <a:gd name="T28" fmla="*/ 0 w 154"/>
                <a:gd name="T29" fmla="*/ 0 h 146"/>
                <a:gd name="T30" fmla="*/ 24 w 154"/>
                <a:gd name="T31" fmla="*/ 12 h 14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54" h="146">
                  <a:moveTo>
                    <a:pt x="24" y="12"/>
                  </a:moveTo>
                  <a:lnTo>
                    <a:pt x="40" y="32"/>
                  </a:lnTo>
                  <a:lnTo>
                    <a:pt x="70" y="32"/>
                  </a:lnTo>
                  <a:lnTo>
                    <a:pt x="90" y="62"/>
                  </a:lnTo>
                  <a:lnTo>
                    <a:pt x="150" y="88"/>
                  </a:lnTo>
                  <a:lnTo>
                    <a:pt x="154" y="112"/>
                  </a:lnTo>
                  <a:lnTo>
                    <a:pt x="132" y="100"/>
                  </a:lnTo>
                  <a:lnTo>
                    <a:pt x="90" y="86"/>
                  </a:lnTo>
                  <a:lnTo>
                    <a:pt x="116" y="116"/>
                  </a:lnTo>
                  <a:lnTo>
                    <a:pt x="136" y="146"/>
                  </a:lnTo>
                  <a:lnTo>
                    <a:pt x="100" y="124"/>
                  </a:lnTo>
                  <a:lnTo>
                    <a:pt x="78" y="94"/>
                  </a:lnTo>
                  <a:lnTo>
                    <a:pt x="36" y="64"/>
                  </a:lnTo>
                  <a:lnTo>
                    <a:pt x="18" y="44"/>
                  </a:lnTo>
                  <a:lnTo>
                    <a:pt x="0" y="0"/>
                  </a:lnTo>
                  <a:lnTo>
                    <a:pt x="24" y="12"/>
                  </a:lnTo>
                  <a:close/>
                </a:path>
              </a:pathLst>
            </a:custGeom>
            <a:solidFill>
              <a:srgbClr val="7C808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9666" name="Freeform 22"/>
            <p:cNvSpPr>
              <a:spLocks/>
            </p:cNvSpPr>
            <p:nvPr/>
          </p:nvSpPr>
          <p:spPr bwMode="auto">
            <a:xfrm>
              <a:off x="1396" y="1888"/>
              <a:ext cx="72" cy="102"/>
            </a:xfrm>
            <a:custGeom>
              <a:avLst/>
              <a:gdLst>
                <a:gd name="T0" fmla="*/ 38 w 72"/>
                <a:gd name="T1" fmla="*/ 26 h 102"/>
                <a:gd name="T2" fmla="*/ 26 w 72"/>
                <a:gd name="T3" fmla="*/ 70 h 102"/>
                <a:gd name="T4" fmla="*/ 0 w 72"/>
                <a:gd name="T5" fmla="*/ 102 h 102"/>
                <a:gd name="T6" fmla="*/ 32 w 72"/>
                <a:gd name="T7" fmla="*/ 86 h 102"/>
                <a:gd name="T8" fmla="*/ 48 w 72"/>
                <a:gd name="T9" fmla="*/ 64 h 102"/>
                <a:gd name="T10" fmla="*/ 72 w 72"/>
                <a:gd name="T11" fmla="*/ 0 h 102"/>
                <a:gd name="T12" fmla="*/ 38 w 72"/>
                <a:gd name="T13" fmla="*/ 26 h 10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72" h="102">
                  <a:moveTo>
                    <a:pt x="38" y="26"/>
                  </a:moveTo>
                  <a:lnTo>
                    <a:pt x="26" y="70"/>
                  </a:lnTo>
                  <a:lnTo>
                    <a:pt x="0" y="102"/>
                  </a:lnTo>
                  <a:lnTo>
                    <a:pt x="32" y="86"/>
                  </a:lnTo>
                  <a:lnTo>
                    <a:pt x="48" y="64"/>
                  </a:lnTo>
                  <a:lnTo>
                    <a:pt x="72" y="0"/>
                  </a:lnTo>
                  <a:lnTo>
                    <a:pt x="38" y="26"/>
                  </a:lnTo>
                  <a:close/>
                </a:path>
              </a:pathLst>
            </a:custGeom>
            <a:solidFill>
              <a:srgbClr val="FFFAE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9667" name="Freeform 23"/>
            <p:cNvSpPr>
              <a:spLocks/>
            </p:cNvSpPr>
            <p:nvPr/>
          </p:nvSpPr>
          <p:spPr bwMode="auto">
            <a:xfrm>
              <a:off x="1374" y="1888"/>
              <a:ext cx="154" cy="146"/>
            </a:xfrm>
            <a:custGeom>
              <a:avLst/>
              <a:gdLst>
                <a:gd name="T0" fmla="*/ 132 w 154"/>
                <a:gd name="T1" fmla="*/ 10 h 146"/>
                <a:gd name="T2" fmla="*/ 106 w 154"/>
                <a:gd name="T3" fmla="*/ 44 h 146"/>
                <a:gd name="T4" fmla="*/ 100 w 154"/>
                <a:gd name="T5" fmla="*/ 70 h 146"/>
                <a:gd name="T6" fmla="*/ 64 w 154"/>
                <a:gd name="T7" fmla="*/ 80 h 146"/>
                <a:gd name="T8" fmla="*/ 24 w 154"/>
                <a:gd name="T9" fmla="*/ 114 h 146"/>
                <a:gd name="T10" fmla="*/ 0 w 154"/>
                <a:gd name="T11" fmla="*/ 146 h 146"/>
                <a:gd name="T12" fmla="*/ 42 w 154"/>
                <a:gd name="T13" fmla="*/ 116 h 146"/>
                <a:gd name="T14" fmla="*/ 82 w 154"/>
                <a:gd name="T15" fmla="*/ 98 h 146"/>
                <a:gd name="T16" fmla="*/ 76 w 154"/>
                <a:gd name="T17" fmla="*/ 114 h 146"/>
                <a:gd name="T18" fmla="*/ 100 w 154"/>
                <a:gd name="T19" fmla="*/ 128 h 146"/>
                <a:gd name="T20" fmla="*/ 118 w 154"/>
                <a:gd name="T21" fmla="*/ 98 h 146"/>
                <a:gd name="T22" fmla="*/ 120 w 154"/>
                <a:gd name="T23" fmla="*/ 46 h 146"/>
                <a:gd name="T24" fmla="*/ 154 w 154"/>
                <a:gd name="T25" fmla="*/ 0 h 146"/>
                <a:gd name="T26" fmla="*/ 154 w 154"/>
                <a:gd name="T27" fmla="*/ 0 h 146"/>
                <a:gd name="T28" fmla="*/ 142 w 154"/>
                <a:gd name="T29" fmla="*/ 4 h 146"/>
                <a:gd name="T30" fmla="*/ 134 w 154"/>
                <a:gd name="T31" fmla="*/ 6 h 146"/>
                <a:gd name="T32" fmla="*/ 132 w 154"/>
                <a:gd name="T33" fmla="*/ 8 h 146"/>
                <a:gd name="T34" fmla="*/ 132 w 154"/>
                <a:gd name="T35" fmla="*/ 10 h 146"/>
                <a:gd name="T36" fmla="*/ 132 w 154"/>
                <a:gd name="T37" fmla="*/ 10 h 14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54" h="146">
                  <a:moveTo>
                    <a:pt x="132" y="10"/>
                  </a:moveTo>
                  <a:lnTo>
                    <a:pt x="106" y="44"/>
                  </a:lnTo>
                  <a:lnTo>
                    <a:pt x="100" y="70"/>
                  </a:lnTo>
                  <a:lnTo>
                    <a:pt x="64" y="80"/>
                  </a:lnTo>
                  <a:lnTo>
                    <a:pt x="24" y="114"/>
                  </a:lnTo>
                  <a:lnTo>
                    <a:pt x="0" y="146"/>
                  </a:lnTo>
                  <a:lnTo>
                    <a:pt x="42" y="116"/>
                  </a:lnTo>
                  <a:lnTo>
                    <a:pt x="82" y="98"/>
                  </a:lnTo>
                  <a:lnTo>
                    <a:pt x="76" y="114"/>
                  </a:lnTo>
                  <a:lnTo>
                    <a:pt x="100" y="128"/>
                  </a:lnTo>
                  <a:lnTo>
                    <a:pt x="118" y="98"/>
                  </a:lnTo>
                  <a:lnTo>
                    <a:pt x="120" y="46"/>
                  </a:lnTo>
                  <a:lnTo>
                    <a:pt x="154" y="0"/>
                  </a:lnTo>
                  <a:lnTo>
                    <a:pt x="142" y="4"/>
                  </a:lnTo>
                  <a:lnTo>
                    <a:pt x="134" y="6"/>
                  </a:lnTo>
                  <a:lnTo>
                    <a:pt x="132" y="8"/>
                  </a:lnTo>
                  <a:lnTo>
                    <a:pt x="132" y="10"/>
                  </a:lnTo>
                  <a:close/>
                </a:path>
              </a:pathLst>
            </a:custGeom>
            <a:solidFill>
              <a:srgbClr val="FFFAE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9668" name="Freeform 24"/>
            <p:cNvSpPr>
              <a:spLocks/>
            </p:cNvSpPr>
            <p:nvPr/>
          </p:nvSpPr>
          <p:spPr bwMode="auto">
            <a:xfrm>
              <a:off x="1476" y="1858"/>
              <a:ext cx="172" cy="182"/>
            </a:xfrm>
            <a:custGeom>
              <a:avLst/>
              <a:gdLst>
                <a:gd name="T0" fmla="*/ 122 w 172"/>
                <a:gd name="T1" fmla="*/ 30 h 182"/>
                <a:gd name="T2" fmla="*/ 70 w 172"/>
                <a:gd name="T3" fmla="*/ 68 h 182"/>
                <a:gd name="T4" fmla="*/ 40 w 172"/>
                <a:gd name="T5" fmla="*/ 124 h 182"/>
                <a:gd name="T6" fmla="*/ 18 w 172"/>
                <a:gd name="T7" fmla="*/ 156 h 182"/>
                <a:gd name="T8" fmla="*/ 0 w 172"/>
                <a:gd name="T9" fmla="*/ 162 h 182"/>
                <a:gd name="T10" fmla="*/ 16 w 172"/>
                <a:gd name="T11" fmla="*/ 182 h 182"/>
                <a:gd name="T12" fmla="*/ 42 w 172"/>
                <a:gd name="T13" fmla="*/ 156 h 182"/>
                <a:gd name="T14" fmla="*/ 64 w 172"/>
                <a:gd name="T15" fmla="*/ 132 h 182"/>
                <a:gd name="T16" fmla="*/ 60 w 172"/>
                <a:gd name="T17" fmla="*/ 174 h 182"/>
                <a:gd name="T18" fmla="*/ 88 w 172"/>
                <a:gd name="T19" fmla="*/ 174 h 182"/>
                <a:gd name="T20" fmla="*/ 88 w 172"/>
                <a:gd name="T21" fmla="*/ 136 h 182"/>
                <a:gd name="T22" fmla="*/ 130 w 172"/>
                <a:gd name="T23" fmla="*/ 92 h 182"/>
                <a:gd name="T24" fmla="*/ 166 w 172"/>
                <a:gd name="T25" fmla="*/ 50 h 182"/>
                <a:gd name="T26" fmla="*/ 172 w 172"/>
                <a:gd name="T27" fmla="*/ 0 h 182"/>
                <a:gd name="T28" fmla="*/ 146 w 172"/>
                <a:gd name="T29" fmla="*/ 42 h 182"/>
                <a:gd name="T30" fmla="*/ 98 w 172"/>
                <a:gd name="T31" fmla="*/ 112 h 182"/>
                <a:gd name="T32" fmla="*/ 100 w 172"/>
                <a:gd name="T33" fmla="*/ 80 h 182"/>
                <a:gd name="T34" fmla="*/ 122 w 172"/>
                <a:gd name="T35" fmla="*/ 30 h 18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72" h="182">
                  <a:moveTo>
                    <a:pt x="122" y="30"/>
                  </a:moveTo>
                  <a:lnTo>
                    <a:pt x="70" y="68"/>
                  </a:lnTo>
                  <a:lnTo>
                    <a:pt x="40" y="124"/>
                  </a:lnTo>
                  <a:lnTo>
                    <a:pt x="18" y="156"/>
                  </a:lnTo>
                  <a:lnTo>
                    <a:pt x="0" y="162"/>
                  </a:lnTo>
                  <a:lnTo>
                    <a:pt x="16" y="182"/>
                  </a:lnTo>
                  <a:lnTo>
                    <a:pt x="42" y="156"/>
                  </a:lnTo>
                  <a:lnTo>
                    <a:pt x="64" y="132"/>
                  </a:lnTo>
                  <a:lnTo>
                    <a:pt x="60" y="174"/>
                  </a:lnTo>
                  <a:lnTo>
                    <a:pt x="88" y="174"/>
                  </a:lnTo>
                  <a:lnTo>
                    <a:pt x="88" y="136"/>
                  </a:lnTo>
                  <a:lnTo>
                    <a:pt x="130" y="92"/>
                  </a:lnTo>
                  <a:lnTo>
                    <a:pt x="166" y="50"/>
                  </a:lnTo>
                  <a:lnTo>
                    <a:pt x="172" y="0"/>
                  </a:lnTo>
                  <a:lnTo>
                    <a:pt x="146" y="42"/>
                  </a:lnTo>
                  <a:lnTo>
                    <a:pt x="98" y="112"/>
                  </a:lnTo>
                  <a:lnTo>
                    <a:pt x="100" y="80"/>
                  </a:lnTo>
                  <a:lnTo>
                    <a:pt x="122" y="30"/>
                  </a:lnTo>
                  <a:close/>
                </a:path>
              </a:pathLst>
            </a:custGeom>
            <a:solidFill>
              <a:srgbClr val="FFFAE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9669" name="Freeform 25"/>
            <p:cNvSpPr>
              <a:spLocks/>
            </p:cNvSpPr>
            <p:nvPr/>
          </p:nvSpPr>
          <p:spPr bwMode="auto">
            <a:xfrm>
              <a:off x="1554" y="1766"/>
              <a:ext cx="38" cy="30"/>
            </a:xfrm>
            <a:custGeom>
              <a:avLst/>
              <a:gdLst>
                <a:gd name="T0" fmla="*/ 12 w 38"/>
                <a:gd name="T1" fmla="*/ 0 h 30"/>
                <a:gd name="T2" fmla="*/ 0 w 38"/>
                <a:gd name="T3" fmla="*/ 30 h 30"/>
                <a:gd name="T4" fmla="*/ 16 w 38"/>
                <a:gd name="T5" fmla="*/ 30 h 30"/>
                <a:gd name="T6" fmla="*/ 38 w 38"/>
                <a:gd name="T7" fmla="*/ 4 h 30"/>
                <a:gd name="T8" fmla="*/ 14 w 38"/>
                <a:gd name="T9" fmla="*/ 18 h 30"/>
                <a:gd name="T10" fmla="*/ 12 w 38"/>
                <a:gd name="T11" fmla="*/ 0 h 3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8" h="30">
                  <a:moveTo>
                    <a:pt x="12" y="0"/>
                  </a:moveTo>
                  <a:lnTo>
                    <a:pt x="0" y="30"/>
                  </a:lnTo>
                  <a:lnTo>
                    <a:pt x="16" y="30"/>
                  </a:lnTo>
                  <a:lnTo>
                    <a:pt x="38" y="4"/>
                  </a:lnTo>
                  <a:lnTo>
                    <a:pt x="14" y="18"/>
                  </a:lnTo>
                  <a:lnTo>
                    <a:pt x="12" y="0"/>
                  </a:lnTo>
                  <a:close/>
                </a:path>
              </a:pathLst>
            </a:custGeom>
            <a:solidFill>
              <a:srgbClr val="FFFAE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9670" name="Freeform 26"/>
            <p:cNvSpPr>
              <a:spLocks/>
            </p:cNvSpPr>
            <p:nvPr/>
          </p:nvSpPr>
          <p:spPr bwMode="auto">
            <a:xfrm>
              <a:off x="1608" y="1812"/>
              <a:ext cx="56" cy="72"/>
            </a:xfrm>
            <a:custGeom>
              <a:avLst/>
              <a:gdLst>
                <a:gd name="T0" fmla="*/ 40 w 56"/>
                <a:gd name="T1" fmla="*/ 16 h 72"/>
                <a:gd name="T2" fmla="*/ 6 w 56"/>
                <a:gd name="T3" fmla="*/ 44 h 72"/>
                <a:gd name="T4" fmla="*/ 0 w 56"/>
                <a:gd name="T5" fmla="*/ 72 h 72"/>
                <a:gd name="T6" fmla="*/ 20 w 56"/>
                <a:gd name="T7" fmla="*/ 54 h 72"/>
                <a:gd name="T8" fmla="*/ 48 w 56"/>
                <a:gd name="T9" fmla="*/ 32 h 72"/>
                <a:gd name="T10" fmla="*/ 56 w 56"/>
                <a:gd name="T11" fmla="*/ 0 h 72"/>
                <a:gd name="T12" fmla="*/ 56 w 56"/>
                <a:gd name="T13" fmla="*/ 0 h 72"/>
                <a:gd name="T14" fmla="*/ 46 w 56"/>
                <a:gd name="T15" fmla="*/ 8 h 72"/>
                <a:gd name="T16" fmla="*/ 40 w 56"/>
                <a:gd name="T17" fmla="*/ 12 h 72"/>
                <a:gd name="T18" fmla="*/ 40 w 56"/>
                <a:gd name="T19" fmla="*/ 14 h 72"/>
                <a:gd name="T20" fmla="*/ 40 w 56"/>
                <a:gd name="T21" fmla="*/ 16 h 72"/>
                <a:gd name="T22" fmla="*/ 40 w 56"/>
                <a:gd name="T23" fmla="*/ 16 h 7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6" h="72">
                  <a:moveTo>
                    <a:pt x="40" y="16"/>
                  </a:moveTo>
                  <a:lnTo>
                    <a:pt x="6" y="44"/>
                  </a:lnTo>
                  <a:lnTo>
                    <a:pt x="0" y="72"/>
                  </a:lnTo>
                  <a:lnTo>
                    <a:pt x="20" y="54"/>
                  </a:lnTo>
                  <a:lnTo>
                    <a:pt x="48" y="32"/>
                  </a:lnTo>
                  <a:lnTo>
                    <a:pt x="56" y="0"/>
                  </a:lnTo>
                  <a:lnTo>
                    <a:pt x="46" y="8"/>
                  </a:lnTo>
                  <a:lnTo>
                    <a:pt x="40" y="12"/>
                  </a:lnTo>
                  <a:lnTo>
                    <a:pt x="40" y="14"/>
                  </a:lnTo>
                  <a:lnTo>
                    <a:pt x="40" y="16"/>
                  </a:lnTo>
                  <a:close/>
                </a:path>
              </a:pathLst>
            </a:custGeom>
            <a:solidFill>
              <a:srgbClr val="FFFAE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9671" name="Freeform 27"/>
            <p:cNvSpPr>
              <a:spLocks/>
            </p:cNvSpPr>
            <p:nvPr/>
          </p:nvSpPr>
          <p:spPr bwMode="auto">
            <a:xfrm>
              <a:off x="1610" y="1744"/>
              <a:ext cx="22" cy="26"/>
            </a:xfrm>
            <a:custGeom>
              <a:avLst/>
              <a:gdLst>
                <a:gd name="T0" fmla="*/ 22 w 22"/>
                <a:gd name="T1" fmla="*/ 0 h 26"/>
                <a:gd name="T2" fmla="*/ 4 w 22"/>
                <a:gd name="T3" fmla="*/ 8 h 26"/>
                <a:gd name="T4" fmla="*/ 0 w 22"/>
                <a:gd name="T5" fmla="*/ 26 h 26"/>
                <a:gd name="T6" fmla="*/ 22 w 22"/>
                <a:gd name="T7" fmla="*/ 26 h 26"/>
                <a:gd name="T8" fmla="*/ 22 w 22"/>
                <a:gd name="T9" fmla="*/ 0 h 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 h="26">
                  <a:moveTo>
                    <a:pt x="22" y="0"/>
                  </a:moveTo>
                  <a:lnTo>
                    <a:pt x="4" y="8"/>
                  </a:lnTo>
                  <a:lnTo>
                    <a:pt x="0" y="26"/>
                  </a:lnTo>
                  <a:lnTo>
                    <a:pt x="22" y="26"/>
                  </a:lnTo>
                  <a:lnTo>
                    <a:pt x="22" y="0"/>
                  </a:lnTo>
                  <a:close/>
                </a:path>
              </a:pathLst>
            </a:custGeom>
            <a:solidFill>
              <a:srgbClr val="FFFAE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9672" name="Freeform 28"/>
            <p:cNvSpPr>
              <a:spLocks/>
            </p:cNvSpPr>
            <p:nvPr/>
          </p:nvSpPr>
          <p:spPr bwMode="auto">
            <a:xfrm>
              <a:off x="1608" y="1936"/>
              <a:ext cx="58" cy="162"/>
            </a:xfrm>
            <a:custGeom>
              <a:avLst/>
              <a:gdLst>
                <a:gd name="T0" fmla="*/ 12 w 58"/>
                <a:gd name="T1" fmla="*/ 24 h 162"/>
                <a:gd name="T2" fmla="*/ 0 w 58"/>
                <a:gd name="T3" fmla="*/ 44 h 162"/>
                <a:gd name="T4" fmla="*/ 0 w 58"/>
                <a:gd name="T5" fmla="*/ 90 h 162"/>
                <a:gd name="T6" fmla="*/ 12 w 58"/>
                <a:gd name="T7" fmla="*/ 110 h 162"/>
                <a:gd name="T8" fmla="*/ 58 w 58"/>
                <a:gd name="T9" fmla="*/ 162 h 162"/>
                <a:gd name="T10" fmla="*/ 34 w 58"/>
                <a:gd name="T11" fmla="*/ 118 h 162"/>
                <a:gd name="T12" fmla="*/ 6 w 58"/>
                <a:gd name="T13" fmla="*/ 72 h 162"/>
                <a:gd name="T14" fmla="*/ 20 w 58"/>
                <a:gd name="T15" fmla="*/ 54 h 162"/>
                <a:gd name="T16" fmla="*/ 34 w 58"/>
                <a:gd name="T17" fmla="*/ 72 h 162"/>
                <a:gd name="T18" fmla="*/ 54 w 58"/>
                <a:gd name="T19" fmla="*/ 82 h 162"/>
                <a:gd name="T20" fmla="*/ 40 w 58"/>
                <a:gd name="T21" fmla="*/ 52 h 162"/>
                <a:gd name="T22" fmla="*/ 46 w 58"/>
                <a:gd name="T23" fmla="*/ 0 h 162"/>
                <a:gd name="T24" fmla="*/ 34 w 58"/>
                <a:gd name="T25" fmla="*/ 40 h 162"/>
                <a:gd name="T26" fmla="*/ 12 w 58"/>
                <a:gd name="T27" fmla="*/ 24 h 16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58" h="162">
                  <a:moveTo>
                    <a:pt x="12" y="24"/>
                  </a:moveTo>
                  <a:lnTo>
                    <a:pt x="0" y="44"/>
                  </a:lnTo>
                  <a:lnTo>
                    <a:pt x="0" y="90"/>
                  </a:lnTo>
                  <a:lnTo>
                    <a:pt x="12" y="110"/>
                  </a:lnTo>
                  <a:lnTo>
                    <a:pt x="58" y="162"/>
                  </a:lnTo>
                  <a:lnTo>
                    <a:pt x="34" y="118"/>
                  </a:lnTo>
                  <a:lnTo>
                    <a:pt x="6" y="72"/>
                  </a:lnTo>
                  <a:lnTo>
                    <a:pt x="20" y="54"/>
                  </a:lnTo>
                  <a:lnTo>
                    <a:pt x="34" y="72"/>
                  </a:lnTo>
                  <a:lnTo>
                    <a:pt x="54" y="82"/>
                  </a:lnTo>
                  <a:lnTo>
                    <a:pt x="40" y="52"/>
                  </a:lnTo>
                  <a:lnTo>
                    <a:pt x="46" y="0"/>
                  </a:lnTo>
                  <a:lnTo>
                    <a:pt x="34" y="40"/>
                  </a:lnTo>
                  <a:lnTo>
                    <a:pt x="12" y="24"/>
                  </a:lnTo>
                  <a:close/>
                </a:path>
              </a:pathLst>
            </a:custGeom>
            <a:solidFill>
              <a:srgbClr val="7C808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9673" name="Freeform 29"/>
            <p:cNvSpPr>
              <a:spLocks/>
            </p:cNvSpPr>
            <p:nvPr/>
          </p:nvSpPr>
          <p:spPr bwMode="auto">
            <a:xfrm>
              <a:off x="1484" y="2050"/>
              <a:ext cx="78" cy="34"/>
            </a:xfrm>
            <a:custGeom>
              <a:avLst/>
              <a:gdLst>
                <a:gd name="T0" fmla="*/ 0 w 78"/>
                <a:gd name="T1" fmla="*/ 10 h 34"/>
                <a:gd name="T2" fmla="*/ 40 w 78"/>
                <a:gd name="T3" fmla="*/ 0 h 34"/>
                <a:gd name="T4" fmla="*/ 68 w 78"/>
                <a:gd name="T5" fmla="*/ 10 h 34"/>
                <a:gd name="T6" fmla="*/ 78 w 78"/>
                <a:gd name="T7" fmla="*/ 34 h 34"/>
                <a:gd name="T8" fmla="*/ 34 w 78"/>
                <a:gd name="T9" fmla="*/ 14 h 34"/>
                <a:gd name="T10" fmla="*/ 0 w 78"/>
                <a:gd name="T11" fmla="*/ 10 h 3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8" h="34">
                  <a:moveTo>
                    <a:pt x="0" y="10"/>
                  </a:moveTo>
                  <a:lnTo>
                    <a:pt x="40" y="0"/>
                  </a:lnTo>
                  <a:lnTo>
                    <a:pt x="68" y="10"/>
                  </a:lnTo>
                  <a:lnTo>
                    <a:pt x="78" y="34"/>
                  </a:lnTo>
                  <a:lnTo>
                    <a:pt x="34" y="14"/>
                  </a:lnTo>
                  <a:lnTo>
                    <a:pt x="0" y="10"/>
                  </a:lnTo>
                  <a:close/>
                </a:path>
              </a:pathLst>
            </a:custGeom>
            <a:solidFill>
              <a:srgbClr val="B8B8B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9674" name="Freeform 30"/>
            <p:cNvSpPr>
              <a:spLocks/>
            </p:cNvSpPr>
            <p:nvPr/>
          </p:nvSpPr>
          <p:spPr bwMode="auto">
            <a:xfrm>
              <a:off x="1330" y="2070"/>
              <a:ext cx="348" cy="394"/>
            </a:xfrm>
            <a:custGeom>
              <a:avLst/>
              <a:gdLst>
                <a:gd name="T0" fmla="*/ 36 w 348"/>
                <a:gd name="T1" fmla="*/ 28 h 394"/>
                <a:gd name="T2" fmla="*/ 116 w 348"/>
                <a:gd name="T3" fmla="*/ 0 h 394"/>
                <a:gd name="T4" fmla="*/ 136 w 348"/>
                <a:gd name="T5" fmla="*/ 6 h 394"/>
                <a:gd name="T6" fmla="*/ 188 w 348"/>
                <a:gd name="T7" fmla="*/ 28 h 394"/>
                <a:gd name="T8" fmla="*/ 222 w 348"/>
                <a:gd name="T9" fmla="*/ 42 h 394"/>
                <a:gd name="T10" fmla="*/ 160 w 348"/>
                <a:gd name="T11" fmla="*/ 28 h 394"/>
                <a:gd name="T12" fmla="*/ 120 w 348"/>
                <a:gd name="T13" fmla="*/ 24 h 394"/>
                <a:gd name="T14" fmla="*/ 102 w 348"/>
                <a:gd name="T15" fmla="*/ 28 h 394"/>
                <a:gd name="T16" fmla="*/ 108 w 348"/>
                <a:gd name="T17" fmla="*/ 56 h 394"/>
                <a:gd name="T18" fmla="*/ 144 w 348"/>
                <a:gd name="T19" fmla="*/ 76 h 394"/>
                <a:gd name="T20" fmla="*/ 174 w 348"/>
                <a:gd name="T21" fmla="*/ 94 h 394"/>
                <a:gd name="T22" fmla="*/ 240 w 348"/>
                <a:gd name="T23" fmla="*/ 118 h 394"/>
                <a:gd name="T24" fmla="*/ 280 w 348"/>
                <a:gd name="T25" fmla="*/ 152 h 394"/>
                <a:gd name="T26" fmla="*/ 290 w 348"/>
                <a:gd name="T27" fmla="*/ 176 h 394"/>
                <a:gd name="T28" fmla="*/ 318 w 348"/>
                <a:gd name="T29" fmla="*/ 210 h 394"/>
                <a:gd name="T30" fmla="*/ 270 w 348"/>
                <a:gd name="T31" fmla="*/ 186 h 394"/>
                <a:gd name="T32" fmla="*/ 228 w 348"/>
                <a:gd name="T33" fmla="*/ 138 h 394"/>
                <a:gd name="T34" fmla="*/ 202 w 348"/>
                <a:gd name="T35" fmla="*/ 124 h 394"/>
                <a:gd name="T36" fmla="*/ 218 w 348"/>
                <a:gd name="T37" fmla="*/ 144 h 394"/>
                <a:gd name="T38" fmla="*/ 240 w 348"/>
                <a:gd name="T39" fmla="*/ 170 h 394"/>
                <a:gd name="T40" fmla="*/ 202 w 348"/>
                <a:gd name="T41" fmla="*/ 148 h 394"/>
                <a:gd name="T42" fmla="*/ 170 w 348"/>
                <a:gd name="T43" fmla="*/ 124 h 394"/>
                <a:gd name="T44" fmla="*/ 174 w 348"/>
                <a:gd name="T45" fmla="*/ 144 h 394"/>
                <a:gd name="T46" fmla="*/ 216 w 348"/>
                <a:gd name="T47" fmla="*/ 180 h 394"/>
                <a:gd name="T48" fmla="*/ 264 w 348"/>
                <a:gd name="T49" fmla="*/ 228 h 394"/>
                <a:gd name="T50" fmla="*/ 300 w 348"/>
                <a:gd name="T51" fmla="*/ 292 h 394"/>
                <a:gd name="T52" fmla="*/ 318 w 348"/>
                <a:gd name="T53" fmla="*/ 328 h 394"/>
                <a:gd name="T54" fmla="*/ 318 w 348"/>
                <a:gd name="T55" fmla="*/ 300 h 394"/>
                <a:gd name="T56" fmla="*/ 336 w 348"/>
                <a:gd name="T57" fmla="*/ 310 h 394"/>
                <a:gd name="T58" fmla="*/ 348 w 348"/>
                <a:gd name="T59" fmla="*/ 394 h 394"/>
                <a:gd name="T60" fmla="*/ 314 w 348"/>
                <a:gd name="T61" fmla="*/ 392 h 394"/>
                <a:gd name="T62" fmla="*/ 298 w 348"/>
                <a:gd name="T63" fmla="*/ 342 h 394"/>
                <a:gd name="T64" fmla="*/ 266 w 348"/>
                <a:gd name="T65" fmla="*/ 292 h 394"/>
                <a:gd name="T66" fmla="*/ 232 w 348"/>
                <a:gd name="T67" fmla="*/ 248 h 394"/>
                <a:gd name="T68" fmla="*/ 174 w 348"/>
                <a:gd name="T69" fmla="*/ 170 h 394"/>
                <a:gd name="T70" fmla="*/ 192 w 348"/>
                <a:gd name="T71" fmla="*/ 204 h 394"/>
                <a:gd name="T72" fmla="*/ 240 w 348"/>
                <a:gd name="T73" fmla="*/ 272 h 394"/>
                <a:gd name="T74" fmla="*/ 270 w 348"/>
                <a:gd name="T75" fmla="*/ 324 h 394"/>
                <a:gd name="T76" fmla="*/ 288 w 348"/>
                <a:gd name="T77" fmla="*/ 394 h 394"/>
                <a:gd name="T78" fmla="*/ 264 w 348"/>
                <a:gd name="T79" fmla="*/ 394 h 394"/>
                <a:gd name="T80" fmla="*/ 246 w 348"/>
                <a:gd name="T81" fmla="*/ 344 h 394"/>
                <a:gd name="T82" fmla="*/ 228 w 348"/>
                <a:gd name="T83" fmla="*/ 296 h 394"/>
                <a:gd name="T84" fmla="*/ 184 w 348"/>
                <a:gd name="T85" fmla="*/ 266 h 394"/>
                <a:gd name="T86" fmla="*/ 194 w 348"/>
                <a:gd name="T87" fmla="*/ 300 h 394"/>
                <a:gd name="T88" fmla="*/ 242 w 348"/>
                <a:gd name="T89" fmla="*/ 392 h 394"/>
                <a:gd name="T90" fmla="*/ 196 w 348"/>
                <a:gd name="T91" fmla="*/ 392 h 394"/>
                <a:gd name="T92" fmla="*/ 160 w 348"/>
                <a:gd name="T93" fmla="*/ 324 h 394"/>
                <a:gd name="T94" fmla="*/ 144 w 348"/>
                <a:gd name="T95" fmla="*/ 258 h 394"/>
                <a:gd name="T96" fmla="*/ 126 w 348"/>
                <a:gd name="T97" fmla="*/ 194 h 394"/>
                <a:gd name="T98" fmla="*/ 102 w 348"/>
                <a:gd name="T99" fmla="*/ 142 h 394"/>
                <a:gd name="T100" fmla="*/ 48 w 348"/>
                <a:gd name="T101" fmla="*/ 94 h 394"/>
                <a:gd name="T102" fmla="*/ 92 w 348"/>
                <a:gd name="T103" fmla="*/ 110 h 394"/>
                <a:gd name="T104" fmla="*/ 122 w 348"/>
                <a:gd name="T105" fmla="*/ 148 h 394"/>
                <a:gd name="T106" fmla="*/ 146 w 348"/>
                <a:gd name="T107" fmla="*/ 182 h 394"/>
                <a:gd name="T108" fmla="*/ 134 w 348"/>
                <a:gd name="T109" fmla="*/ 144 h 394"/>
                <a:gd name="T110" fmla="*/ 126 w 348"/>
                <a:gd name="T111" fmla="*/ 106 h 394"/>
                <a:gd name="T112" fmla="*/ 68 w 348"/>
                <a:gd name="T113" fmla="*/ 62 h 394"/>
                <a:gd name="T114" fmla="*/ 0 w 348"/>
                <a:gd name="T115" fmla="*/ 38 h 394"/>
                <a:gd name="T116" fmla="*/ 10 w 348"/>
                <a:gd name="T117" fmla="*/ 10 h 394"/>
                <a:gd name="T118" fmla="*/ 20 w 348"/>
                <a:gd name="T119" fmla="*/ 0 h 394"/>
                <a:gd name="T120" fmla="*/ 36 w 348"/>
                <a:gd name="T121" fmla="*/ 28 h 394"/>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348" h="394">
                  <a:moveTo>
                    <a:pt x="36" y="28"/>
                  </a:moveTo>
                  <a:lnTo>
                    <a:pt x="116" y="0"/>
                  </a:lnTo>
                  <a:lnTo>
                    <a:pt x="136" y="6"/>
                  </a:lnTo>
                  <a:lnTo>
                    <a:pt x="188" y="28"/>
                  </a:lnTo>
                  <a:lnTo>
                    <a:pt x="222" y="42"/>
                  </a:lnTo>
                  <a:lnTo>
                    <a:pt x="160" y="28"/>
                  </a:lnTo>
                  <a:lnTo>
                    <a:pt x="120" y="24"/>
                  </a:lnTo>
                  <a:lnTo>
                    <a:pt x="102" y="28"/>
                  </a:lnTo>
                  <a:lnTo>
                    <a:pt x="108" y="56"/>
                  </a:lnTo>
                  <a:lnTo>
                    <a:pt x="144" y="76"/>
                  </a:lnTo>
                  <a:lnTo>
                    <a:pt x="174" y="94"/>
                  </a:lnTo>
                  <a:lnTo>
                    <a:pt x="240" y="118"/>
                  </a:lnTo>
                  <a:lnTo>
                    <a:pt x="280" y="152"/>
                  </a:lnTo>
                  <a:lnTo>
                    <a:pt x="290" y="176"/>
                  </a:lnTo>
                  <a:lnTo>
                    <a:pt x="318" y="210"/>
                  </a:lnTo>
                  <a:lnTo>
                    <a:pt x="270" y="186"/>
                  </a:lnTo>
                  <a:lnTo>
                    <a:pt x="228" y="138"/>
                  </a:lnTo>
                  <a:lnTo>
                    <a:pt x="202" y="124"/>
                  </a:lnTo>
                  <a:lnTo>
                    <a:pt x="218" y="144"/>
                  </a:lnTo>
                  <a:lnTo>
                    <a:pt x="240" y="170"/>
                  </a:lnTo>
                  <a:lnTo>
                    <a:pt x="202" y="148"/>
                  </a:lnTo>
                  <a:lnTo>
                    <a:pt x="170" y="124"/>
                  </a:lnTo>
                  <a:lnTo>
                    <a:pt x="174" y="144"/>
                  </a:lnTo>
                  <a:lnTo>
                    <a:pt x="216" y="180"/>
                  </a:lnTo>
                  <a:lnTo>
                    <a:pt x="264" y="228"/>
                  </a:lnTo>
                  <a:lnTo>
                    <a:pt x="300" y="292"/>
                  </a:lnTo>
                  <a:lnTo>
                    <a:pt x="318" y="328"/>
                  </a:lnTo>
                  <a:lnTo>
                    <a:pt x="318" y="300"/>
                  </a:lnTo>
                  <a:lnTo>
                    <a:pt x="336" y="310"/>
                  </a:lnTo>
                  <a:lnTo>
                    <a:pt x="348" y="394"/>
                  </a:lnTo>
                  <a:lnTo>
                    <a:pt x="314" y="392"/>
                  </a:lnTo>
                  <a:lnTo>
                    <a:pt x="298" y="342"/>
                  </a:lnTo>
                  <a:lnTo>
                    <a:pt x="266" y="292"/>
                  </a:lnTo>
                  <a:lnTo>
                    <a:pt x="232" y="248"/>
                  </a:lnTo>
                  <a:lnTo>
                    <a:pt x="174" y="170"/>
                  </a:lnTo>
                  <a:lnTo>
                    <a:pt x="192" y="204"/>
                  </a:lnTo>
                  <a:lnTo>
                    <a:pt x="240" y="272"/>
                  </a:lnTo>
                  <a:lnTo>
                    <a:pt x="270" y="324"/>
                  </a:lnTo>
                  <a:lnTo>
                    <a:pt x="288" y="394"/>
                  </a:lnTo>
                  <a:lnTo>
                    <a:pt x="264" y="394"/>
                  </a:lnTo>
                  <a:lnTo>
                    <a:pt x="246" y="344"/>
                  </a:lnTo>
                  <a:lnTo>
                    <a:pt x="228" y="296"/>
                  </a:lnTo>
                  <a:lnTo>
                    <a:pt x="184" y="266"/>
                  </a:lnTo>
                  <a:lnTo>
                    <a:pt x="194" y="300"/>
                  </a:lnTo>
                  <a:lnTo>
                    <a:pt x="242" y="392"/>
                  </a:lnTo>
                  <a:lnTo>
                    <a:pt x="196" y="392"/>
                  </a:lnTo>
                  <a:lnTo>
                    <a:pt x="160" y="324"/>
                  </a:lnTo>
                  <a:lnTo>
                    <a:pt x="144" y="258"/>
                  </a:lnTo>
                  <a:lnTo>
                    <a:pt x="126" y="194"/>
                  </a:lnTo>
                  <a:lnTo>
                    <a:pt x="102" y="142"/>
                  </a:lnTo>
                  <a:lnTo>
                    <a:pt x="48" y="94"/>
                  </a:lnTo>
                  <a:lnTo>
                    <a:pt x="92" y="110"/>
                  </a:lnTo>
                  <a:lnTo>
                    <a:pt x="122" y="148"/>
                  </a:lnTo>
                  <a:lnTo>
                    <a:pt x="146" y="182"/>
                  </a:lnTo>
                  <a:lnTo>
                    <a:pt x="134" y="144"/>
                  </a:lnTo>
                  <a:lnTo>
                    <a:pt x="126" y="106"/>
                  </a:lnTo>
                  <a:lnTo>
                    <a:pt x="68" y="62"/>
                  </a:lnTo>
                  <a:lnTo>
                    <a:pt x="0" y="38"/>
                  </a:lnTo>
                  <a:lnTo>
                    <a:pt x="10" y="10"/>
                  </a:lnTo>
                  <a:lnTo>
                    <a:pt x="20" y="0"/>
                  </a:lnTo>
                  <a:lnTo>
                    <a:pt x="36" y="28"/>
                  </a:lnTo>
                  <a:close/>
                </a:path>
              </a:pathLst>
            </a:custGeom>
            <a:solidFill>
              <a:srgbClr val="818C9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9675" name="Freeform 31"/>
            <p:cNvSpPr>
              <a:spLocks/>
            </p:cNvSpPr>
            <p:nvPr/>
          </p:nvSpPr>
          <p:spPr bwMode="auto">
            <a:xfrm>
              <a:off x="1610" y="2232"/>
              <a:ext cx="408" cy="232"/>
            </a:xfrm>
            <a:custGeom>
              <a:avLst/>
              <a:gdLst>
                <a:gd name="T0" fmla="*/ 0 w 408"/>
                <a:gd name="T1" fmla="*/ 0 h 232"/>
                <a:gd name="T2" fmla="*/ 20 w 408"/>
                <a:gd name="T3" fmla="*/ 20 h 232"/>
                <a:gd name="T4" fmla="*/ 104 w 408"/>
                <a:gd name="T5" fmla="*/ 48 h 232"/>
                <a:gd name="T6" fmla="*/ 186 w 408"/>
                <a:gd name="T7" fmla="*/ 58 h 232"/>
                <a:gd name="T8" fmla="*/ 264 w 408"/>
                <a:gd name="T9" fmla="*/ 68 h 232"/>
                <a:gd name="T10" fmla="*/ 306 w 408"/>
                <a:gd name="T11" fmla="*/ 92 h 232"/>
                <a:gd name="T12" fmla="*/ 282 w 408"/>
                <a:gd name="T13" fmla="*/ 66 h 232"/>
                <a:gd name="T14" fmla="*/ 236 w 408"/>
                <a:gd name="T15" fmla="*/ 38 h 232"/>
                <a:gd name="T16" fmla="*/ 128 w 408"/>
                <a:gd name="T17" fmla="*/ 14 h 232"/>
                <a:gd name="T18" fmla="*/ 176 w 408"/>
                <a:gd name="T19" fmla="*/ 10 h 232"/>
                <a:gd name="T20" fmla="*/ 268 w 408"/>
                <a:gd name="T21" fmla="*/ 34 h 232"/>
                <a:gd name="T22" fmla="*/ 296 w 408"/>
                <a:gd name="T23" fmla="*/ 58 h 232"/>
                <a:gd name="T24" fmla="*/ 320 w 408"/>
                <a:gd name="T25" fmla="*/ 72 h 232"/>
                <a:gd name="T26" fmla="*/ 404 w 408"/>
                <a:gd name="T27" fmla="*/ 96 h 232"/>
                <a:gd name="T28" fmla="*/ 404 w 408"/>
                <a:gd name="T29" fmla="*/ 114 h 232"/>
                <a:gd name="T30" fmla="*/ 354 w 408"/>
                <a:gd name="T31" fmla="*/ 96 h 232"/>
                <a:gd name="T32" fmla="*/ 364 w 408"/>
                <a:gd name="T33" fmla="*/ 134 h 232"/>
                <a:gd name="T34" fmla="*/ 392 w 408"/>
                <a:gd name="T35" fmla="*/ 158 h 232"/>
                <a:gd name="T36" fmla="*/ 408 w 408"/>
                <a:gd name="T37" fmla="*/ 232 h 232"/>
                <a:gd name="T38" fmla="*/ 380 w 408"/>
                <a:gd name="T39" fmla="*/ 230 h 232"/>
                <a:gd name="T40" fmla="*/ 358 w 408"/>
                <a:gd name="T41" fmla="*/ 172 h 232"/>
                <a:gd name="T42" fmla="*/ 330 w 408"/>
                <a:gd name="T43" fmla="*/ 134 h 232"/>
                <a:gd name="T44" fmla="*/ 322 w 408"/>
                <a:gd name="T45" fmla="*/ 162 h 232"/>
                <a:gd name="T46" fmla="*/ 336 w 408"/>
                <a:gd name="T47" fmla="*/ 194 h 232"/>
                <a:gd name="T48" fmla="*/ 344 w 408"/>
                <a:gd name="T49" fmla="*/ 220 h 232"/>
                <a:gd name="T50" fmla="*/ 316 w 408"/>
                <a:gd name="T51" fmla="*/ 220 h 232"/>
                <a:gd name="T52" fmla="*/ 308 w 408"/>
                <a:gd name="T53" fmla="*/ 186 h 232"/>
                <a:gd name="T54" fmla="*/ 292 w 408"/>
                <a:gd name="T55" fmla="*/ 134 h 232"/>
                <a:gd name="T56" fmla="*/ 248 w 408"/>
                <a:gd name="T57" fmla="*/ 92 h 232"/>
                <a:gd name="T58" fmla="*/ 196 w 408"/>
                <a:gd name="T59" fmla="*/ 76 h 232"/>
                <a:gd name="T60" fmla="*/ 224 w 408"/>
                <a:gd name="T61" fmla="*/ 96 h 232"/>
                <a:gd name="T62" fmla="*/ 244 w 408"/>
                <a:gd name="T63" fmla="*/ 130 h 232"/>
                <a:gd name="T64" fmla="*/ 210 w 408"/>
                <a:gd name="T65" fmla="*/ 114 h 232"/>
                <a:gd name="T66" fmla="*/ 182 w 408"/>
                <a:gd name="T67" fmla="*/ 80 h 232"/>
                <a:gd name="T68" fmla="*/ 152 w 408"/>
                <a:gd name="T69" fmla="*/ 66 h 232"/>
                <a:gd name="T70" fmla="*/ 164 w 408"/>
                <a:gd name="T71" fmla="*/ 92 h 232"/>
                <a:gd name="T72" fmla="*/ 196 w 408"/>
                <a:gd name="T73" fmla="*/ 148 h 232"/>
                <a:gd name="T74" fmla="*/ 162 w 408"/>
                <a:gd name="T75" fmla="*/ 128 h 232"/>
                <a:gd name="T76" fmla="*/ 100 w 408"/>
                <a:gd name="T77" fmla="*/ 86 h 232"/>
                <a:gd name="T78" fmla="*/ 120 w 408"/>
                <a:gd name="T79" fmla="*/ 68 h 232"/>
                <a:gd name="T80" fmla="*/ 82 w 408"/>
                <a:gd name="T81" fmla="*/ 58 h 232"/>
                <a:gd name="T82" fmla="*/ 28 w 408"/>
                <a:gd name="T83" fmla="*/ 32 h 232"/>
                <a:gd name="T84" fmla="*/ 0 w 408"/>
                <a:gd name="T85" fmla="*/ 0 h 23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408" h="232">
                  <a:moveTo>
                    <a:pt x="0" y="0"/>
                  </a:moveTo>
                  <a:lnTo>
                    <a:pt x="20" y="20"/>
                  </a:lnTo>
                  <a:lnTo>
                    <a:pt x="104" y="48"/>
                  </a:lnTo>
                  <a:lnTo>
                    <a:pt x="186" y="58"/>
                  </a:lnTo>
                  <a:lnTo>
                    <a:pt x="264" y="68"/>
                  </a:lnTo>
                  <a:lnTo>
                    <a:pt x="306" y="92"/>
                  </a:lnTo>
                  <a:lnTo>
                    <a:pt x="282" y="66"/>
                  </a:lnTo>
                  <a:lnTo>
                    <a:pt x="236" y="38"/>
                  </a:lnTo>
                  <a:lnTo>
                    <a:pt x="128" y="14"/>
                  </a:lnTo>
                  <a:lnTo>
                    <a:pt x="176" y="10"/>
                  </a:lnTo>
                  <a:lnTo>
                    <a:pt x="268" y="34"/>
                  </a:lnTo>
                  <a:lnTo>
                    <a:pt x="296" y="58"/>
                  </a:lnTo>
                  <a:lnTo>
                    <a:pt x="320" y="72"/>
                  </a:lnTo>
                  <a:lnTo>
                    <a:pt x="404" y="96"/>
                  </a:lnTo>
                  <a:lnTo>
                    <a:pt x="404" y="114"/>
                  </a:lnTo>
                  <a:lnTo>
                    <a:pt x="354" y="96"/>
                  </a:lnTo>
                  <a:lnTo>
                    <a:pt x="364" y="134"/>
                  </a:lnTo>
                  <a:lnTo>
                    <a:pt x="392" y="158"/>
                  </a:lnTo>
                  <a:lnTo>
                    <a:pt x="408" y="232"/>
                  </a:lnTo>
                  <a:lnTo>
                    <a:pt x="380" y="230"/>
                  </a:lnTo>
                  <a:lnTo>
                    <a:pt x="358" y="172"/>
                  </a:lnTo>
                  <a:lnTo>
                    <a:pt x="330" y="134"/>
                  </a:lnTo>
                  <a:lnTo>
                    <a:pt x="322" y="162"/>
                  </a:lnTo>
                  <a:lnTo>
                    <a:pt x="336" y="194"/>
                  </a:lnTo>
                  <a:lnTo>
                    <a:pt x="344" y="220"/>
                  </a:lnTo>
                  <a:lnTo>
                    <a:pt x="316" y="220"/>
                  </a:lnTo>
                  <a:lnTo>
                    <a:pt x="308" y="186"/>
                  </a:lnTo>
                  <a:lnTo>
                    <a:pt x="292" y="134"/>
                  </a:lnTo>
                  <a:lnTo>
                    <a:pt x="248" y="92"/>
                  </a:lnTo>
                  <a:lnTo>
                    <a:pt x="196" y="76"/>
                  </a:lnTo>
                  <a:lnTo>
                    <a:pt x="224" y="96"/>
                  </a:lnTo>
                  <a:lnTo>
                    <a:pt x="244" y="130"/>
                  </a:lnTo>
                  <a:lnTo>
                    <a:pt x="210" y="114"/>
                  </a:lnTo>
                  <a:lnTo>
                    <a:pt x="182" y="80"/>
                  </a:lnTo>
                  <a:lnTo>
                    <a:pt x="152" y="66"/>
                  </a:lnTo>
                  <a:lnTo>
                    <a:pt x="164" y="92"/>
                  </a:lnTo>
                  <a:lnTo>
                    <a:pt x="196" y="148"/>
                  </a:lnTo>
                  <a:lnTo>
                    <a:pt x="162" y="128"/>
                  </a:lnTo>
                  <a:lnTo>
                    <a:pt x="100" y="86"/>
                  </a:lnTo>
                  <a:lnTo>
                    <a:pt x="120" y="68"/>
                  </a:lnTo>
                  <a:lnTo>
                    <a:pt x="82" y="58"/>
                  </a:lnTo>
                  <a:lnTo>
                    <a:pt x="28" y="32"/>
                  </a:lnTo>
                  <a:lnTo>
                    <a:pt x="0" y="0"/>
                  </a:lnTo>
                  <a:close/>
                </a:path>
              </a:pathLst>
            </a:custGeom>
            <a:solidFill>
              <a:srgbClr val="7C808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9676" name="Freeform 32"/>
            <p:cNvSpPr>
              <a:spLocks/>
            </p:cNvSpPr>
            <p:nvPr/>
          </p:nvSpPr>
          <p:spPr bwMode="auto">
            <a:xfrm>
              <a:off x="1614" y="2198"/>
              <a:ext cx="44" cy="28"/>
            </a:xfrm>
            <a:custGeom>
              <a:avLst/>
              <a:gdLst>
                <a:gd name="T0" fmla="*/ 0 w 44"/>
                <a:gd name="T1" fmla="*/ 0 h 28"/>
                <a:gd name="T2" fmla="*/ 34 w 44"/>
                <a:gd name="T3" fmla="*/ 6 h 28"/>
                <a:gd name="T4" fmla="*/ 44 w 44"/>
                <a:gd name="T5" fmla="*/ 28 h 28"/>
                <a:gd name="T6" fmla="*/ 16 w 44"/>
                <a:gd name="T7" fmla="*/ 20 h 28"/>
                <a:gd name="T8" fmla="*/ 0 w 44"/>
                <a:gd name="T9" fmla="*/ 0 h 2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4" h="28">
                  <a:moveTo>
                    <a:pt x="0" y="0"/>
                  </a:moveTo>
                  <a:lnTo>
                    <a:pt x="34" y="6"/>
                  </a:lnTo>
                  <a:lnTo>
                    <a:pt x="44" y="28"/>
                  </a:lnTo>
                  <a:lnTo>
                    <a:pt x="16" y="20"/>
                  </a:lnTo>
                  <a:lnTo>
                    <a:pt x="0" y="0"/>
                  </a:lnTo>
                  <a:close/>
                </a:path>
              </a:pathLst>
            </a:custGeom>
            <a:solidFill>
              <a:srgbClr val="7C808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9677" name="Freeform 33"/>
            <p:cNvSpPr>
              <a:spLocks/>
            </p:cNvSpPr>
            <p:nvPr/>
          </p:nvSpPr>
          <p:spPr bwMode="auto">
            <a:xfrm>
              <a:off x="1686" y="2218"/>
              <a:ext cx="72" cy="52"/>
            </a:xfrm>
            <a:custGeom>
              <a:avLst/>
              <a:gdLst>
                <a:gd name="T0" fmla="*/ 0 w 72"/>
                <a:gd name="T1" fmla="*/ 0 h 52"/>
                <a:gd name="T2" fmla="*/ 28 w 72"/>
                <a:gd name="T3" fmla="*/ 8 h 52"/>
                <a:gd name="T4" fmla="*/ 52 w 72"/>
                <a:gd name="T5" fmla="*/ 34 h 52"/>
                <a:gd name="T6" fmla="*/ 72 w 72"/>
                <a:gd name="T7" fmla="*/ 52 h 52"/>
                <a:gd name="T8" fmla="*/ 30 w 72"/>
                <a:gd name="T9" fmla="*/ 48 h 52"/>
                <a:gd name="T10" fmla="*/ 14 w 72"/>
                <a:gd name="T11" fmla="*/ 32 h 52"/>
                <a:gd name="T12" fmla="*/ 0 w 72"/>
                <a:gd name="T13" fmla="*/ 0 h 5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72" h="52">
                  <a:moveTo>
                    <a:pt x="0" y="0"/>
                  </a:moveTo>
                  <a:lnTo>
                    <a:pt x="28" y="8"/>
                  </a:lnTo>
                  <a:lnTo>
                    <a:pt x="52" y="34"/>
                  </a:lnTo>
                  <a:lnTo>
                    <a:pt x="72" y="52"/>
                  </a:lnTo>
                  <a:lnTo>
                    <a:pt x="30" y="48"/>
                  </a:lnTo>
                  <a:lnTo>
                    <a:pt x="14" y="32"/>
                  </a:lnTo>
                  <a:lnTo>
                    <a:pt x="0" y="0"/>
                  </a:lnTo>
                  <a:close/>
                </a:path>
              </a:pathLst>
            </a:custGeom>
            <a:solidFill>
              <a:srgbClr val="7C808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9678" name="Freeform 34"/>
            <p:cNvSpPr>
              <a:spLocks/>
            </p:cNvSpPr>
            <p:nvPr/>
          </p:nvSpPr>
          <p:spPr bwMode="auto">
            <a:xfrm>
              <a:off x="1466" y="2100"/>
              <a:ext cx="244" cy="104"/>
            </a:xfrm>
            <a:custGeom>
              <a:avLst/>
              <a:gdLst>
                <a:gd name="T0" fmla="*/ 34 w 244"/>
                <a:gd name="T1" fmla="*/ 18 h 104"/>
                <a:gd name="T2" fmla="*/ 148 w 244"/>
                <a:gd name="T3" fmla="*/ 26 h 104"/>
                <a:gd name="T4" fmla="*/ 206 w 244"/>
                <a:gd name="T5" fmla="*/ 26 h 104"/>
                <a:gd name="T6" fmla="*/ 226 w 244"/>
                <a:gd name="T7" fmla="*/ 50 h 104"/>
                <a:gd name="T8" fmla="*/ 196 w 244"/>
                <a:gd name="T9" fmla="*/ 42 h 104"/>
                <a:gd name="T10" fmla="*/ 128 w 244"/>
                <a:gd name="T11" fmla="*/ 22 h 104"/>
                <a:gd name="T12" fmla="*/ 148 w 244"/>
                <a:gd name="T13" fmla="*/ 36 h 104"/>
                <a:gd name="T14" fmla="*/ 176 w 244"/>
                <a:gd name="T15" fmla="*/ 56 h 104"/>
                <a:gd name="T16" fmla="*/ 158 w 244"/>
                <a:gd name="T17" fmla="*/ 64 h 104"/>
                <a:gd name="T18" fmla="*/ 128 w 244"/>
                <a:gd name="T19" fmla="*/ 36 h 104"/>
                <a:gd name="T20" fmla="*/ 92 w 244"/>
                <a:gd name="T21" fmla="*/ 36 h 104"/>
                <a:gd name="T22" fmla="*/ 110 w 244"/>
                <a:gd name="T23" fmla="*/ 50 h 104"/>
                <a:gd name="T24" fmla="*/ 162 w 244"/>
                <a:gd name="T25" fmla="*/ 74 h 104"/>
                <a:gd name="T26" fmla="*/ 206 w 244"/>
                <a:gd name="T27" fmla="*/ 84 h 104"/>
                <a:gd name="T28" fmla="*/ 244 w 244"/>
                <a:gd name="T29" fmla="*/ 104 h 104"/>
                <a:gd name="T30" fmla="*/ 188 w 244"/>
                <a:gd name="T31" fmla="*/ 94 h 104"/>
                <a:gd name="T32" fmla="*/ 128 w 244"/>
                <a:gd name="T33" fmla="*/ 80 h 104"/>
                <a:gd name="T34" fmla="*/ 92 w 244"/>
                <a:gd name="T35" fmla="*/ 50 h 104"/>
                <a:gd name="T36" fmla="*/ 62 w 244"/>
                <a:gd name="T37" fmla="*/ 26 h 104"/>
                <a:gd name="T38" fmla="*/ 8 w 244"/>
                <a:gd name="T39" fmla="*/ 18 h 104"/>
                <a:gd name="T40" fmla="*/ 0 w 244"/>
                <a:gd name="T41" fmla="*/ 0 h 104"/>
                <a:gd name="T42" fmla="*/ 24 w 244"/>
                <a:gd name="T43" fmla="*/ 0 h 104"/>
                <a:gd name="T44" fmla="*/ 34 w 244"/>
                <a:gd name="T45" fmla="*/ 18 h 10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44" h="104">
                  <a:moveTo>
                    <a:pt x="34" y="18"/>
                  </a:moveTo>
                  <a:lnTo>
                    <a:pt x="148" y="26"/>
                  </a:lnTo>
                  <a:lnTo>
                    <a:pt x="206" y="26"/>
                  </a:lnTo>
                  <a:lnTo>
                    <a:pt x="226" y="50"/>
                  </a:lnTo>
                  <a:lnTo>
                    <a:pt x="196" y="42"/>
                  </a:lnTo>
                  <a:lnTo>
                    <a:pt x="128" y="22"/>
                  </a:lnTo>
                  <a:lnTo>
                    <a:pt x="148" y="36"/>
                  </a:lnTo>
                  <a:lnTo>
                    <a:pt x="176" y="56"/>
                  </a:lnTo>
                  <a:lnTo>
                    <a:pt x="158" y="64"/>
                  </a:lnTo>
                  <a:lnTo>
                    <a:pt x="128" y="36"/>
                  </a:lnTo>
                  <a:lnTo>
                    <a:pt x="92" y="36"/>
                  </a:lnTo>
                  <a:lnTo>
                    <a:pt x="110" y="50"/>
                  </a:lnTo>
                  <a:lnTo>
                    <a:pt x="162" y="74"/>
                  </a:lnTo>
                  <a:lnTo>
                    <a:pt x="206" y="84"/>
                  </a:lnTo>
                  <a:lnTo>
                    <a:pt x="244" y="104"/>
                  </a:lnTo>
                  <a:lnTo>
                    <a:pt x="188" y="94"/>
                  </a:lnTo>
                  <a:lnTo>
                    <a:pt x="128" y="80"/>
                  </a:lnTo>
                  <a:lnTo>
                    <a:pt x="92" y="50"/>
                  </a:lnTo>
                  <a:lnTo>
                    <a:pt x="62" y="26"/>
                  </a:lnTo>
                  <a:lnTo>
                    <a:pt x="8" y="18"/>
                  </a:lnTo>
                  <a:lnTo>
                    <a:pt x="0" y="0"/>
                  </a:lnTo>
                  <a:lnTo>
                    <a:pt x="24" y="0"/>
                  </a:lnTo>
                  <a:lnTo>
                    <a:pt x="34" y="18"/>
                  </a:lnTo>
                  <a:close/>
                </a:path>
              </a:pathLst>
            </a:custGeom>
            <a:solidFill>
              <a:srgbClr val="7C808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9679" name="Freeform 35"/>
            <p:cNvSpPr>
              <a:spLocks/>
            </p:cNvSpPr>
            <p:nvPr/>
          </p:nvSpPr>
          <p:spPr bwMode="auto">
            <a:xfrm>
              <a:off x="1744" y="2164"/>
              <a:ext cx="274" cy="120"/>
            </a:xfrm>
            <a:custGeom>
              <a:avLst/>
              <a:gdLst>
                <a:gd name="T0" fmla="*/ 0 w 274"/>
                <a:gd name="T1" fmla="*/ 0 h 120"/>
                <a:gd name="T2" fmla="*/ 52 w 274"/>
                <a:gd name="T3" fmla="*/ 0 h 120"/>
                <a:gd name="T4" fmla="*/ 114 w 274"/>
                <a:gd name="T5" fmla="*/ 10 h 120"/>
                <a:gd name="T6" fmla="*/ 168 w 274"/>
                <a:gd name="T7" fmla="*/ 40 h 120"/>
                <a:gd name="T8" fmla="*/ 274 w 274"/>
                <a:gd name="T9" fmla="*/ 78 h 120"/>
                <a:gd name="T10" fmla="*/ 274 w 274"/>
                <a:gd name="T11" fmla="*/ 114 h 120"/>
                <a:gd name="T12" fmla="*/ 244 w 274"/>
                <a:gd name="T13" fmla="*/ 106 h 120"/>
                <a:gd name="T14" fmla="*/ 210 w 274"/>
                <a:gd name="T15" fmla="*/ 88 h 120"/>
                <a:gd name="T16" fmla="*/ 250 w 274"/>
                <a:gd name="T17" fmla="*/ 120 h 120"/>
                <a:gd name="T18" fmla="*/ 178 w 274"/>
                <a:gd name="T19" fmla="*/ 114 h 120"/>
                <a:gd name="T20" fmla="*/ 138 w 274"/>
                <a:gd name="T21" fmla="*/ 82 h 120"/>
                <a:gd name="T22" fmla="*/ 186 w 274"/>
                <a:gd name="T23" fmla="*/ 82 h 120"/>
                <a:gd name="T24" fmla="*/ 152 w 274"/>
                <a:gd name="T25" fmla="*/ 54 h 120"/>
                <a:gd name="T26" fmla="*/ 82 w 274"/>
                <a:gd name="T27" fmla="*/ 20 h 120"/>
                <a:gd name="T28" fmla="*/ 28 w 274"/>
                <a:gd name="T29" fmla="*/ 20 h 120"/>
                <a:gd name="T30" fmla="*/ 28 w 274"/>
                <a:gd name="T31" fmla="*/ 20 h 120"/>
                <a:gd name="T32" fmla="*/ 14 w 274"/>
                <a:gd name="T33" fmla="*/ 10 h 120"/>
                <a:gd name="T34" fmla="*/ 6 w 274"/>
                <a:gd name="T35" fmla="*/ 2 h 120"/>
                <a:gd name="T36" fmla="*/ 0 w 274"/>
                <a:gd name="T37" fmla="*/ 0 h 120"/>
                <a:gd name="T38" fmla="*/ 0 w 274"/>
                <a:gd name="T39" fmla="*/ 0 h 12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274" h="120">
                  <a:moveTo>
                    <a:pt x="0" y="0"/>
                  </a:moveTo>
                  <a:lnTo>
                    <a:pt x="52" y="0"/>
                  </a:lnTo>
                  <a:lnTo>
                    <a:pt x="114" y="10"/>
                  </a:lnTo>
                  <a:lnTo>
                    <a:pt x="168" y="40"/>
                  </a:lnTo>
                  <a:lnTo>
                    <a:pt x="274" y="78"/>
                  </a:lnTo>
                  <a:lnTo>
                    <a:pt x="274" y="114"/>
                  </a:lnTo>
                  <a:lnTo>
                    <a:pt x="244" y="106"/>
                  </a:lnTo>
                  <a:lnTo>
                    <a:pt x="210" y="88"/>
                  </a:lnTo>
                  <a:lnTo>
                    <a:pt x="250" y="120"/>
                  </a:lnTo>
                  <a:lnTo>
                    <a:pt x="178" y="114"/>
                  </a:lnTo>
                  <a:lnTo>
                    <a:pt x="138" y="82"/>
                  </a:lnTo>
                  <a:lnTo>
                    <a:pt x="186" y="82"/>
                  </a:lnTo>
                  <a:lnTo>
                    <a:pt x="152" y="54"/>
                  </a:lnTo>
                  <a:lnTo>
                    <a:pt x="82" y="20"/>
                  </a:lnTo>
                  <a:lnTo>
                    <a:pt x="28" y="20"/>
                  </a:lnTo>
                  <a:lnTo>
                    <a:pt x="14" y="10"/>
                  </a:lnTo>
                  <a:lnTo>
                    <a:pt x="6" y="2"/>
                  </a:lnTo>
                  <a:lnTo>
                    <a:pt x="0" y="0"/>
                  </a:lnTo>
                  <a:close/>
                </a:path>
              </a:pathLst>
            </a:custGeom>
            <a:solidFill>
              <a:srgbClr val="7C808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9680" name="Freeform 36"/>
            <p:cNvSpPr>
              <a:spLocks/>
            </p:cNvSpPr>
            <p:nvPr/>
          </p:nvSpPr>
          <p:spPr bwMode="auto">
            <a:xfrm>
              <a:off x="1652" y="2178"/>
              <a:ext cx="140" cy="48"/>
            </a:xfrm>
            <a:custGeom>
              <a:avLst/>
              <a:gdLst>
                <a:gd name="T0" fmla="*/ 30 w 140"/>
                <a:gd name="T1" fmla="*/ 2 h 48"/>
                <a:gd name="T2" fmla="*/ 78 w 140"/>
                <a:gd name="T3" fmla="*/ 12 h 48"/>
                <a:gd name="T4" fmla="*/ 140 w 140"/>
                <a:gd name="T5" fmla="*/ 48 h 48"/>
                <a:gd name="T6" fmla="*/ 96 w 140"/>
                <a:gd name="T7" fmla="*/ 36 h 48"/>
                <a:gd name="T8" fmla="*/ 50 w 140"/>
                <a:gd name="T9" fmla="*/ 26 h 48"/>
                <a:gd name="T10" fmla="*/ 0 w 140"/>
                <a:gd name="T11" fmla="*/ 10 h 48"/>
                <a:gd name="T12" fmla="*/ 0 w 140"/>
                <a:gd name="T13" fmla="*/ 10 h 48"/>
                <a:gd name="T14" fmla="*/ 14 w 140"/>
                <a:gd name="T15" fmla="*/ 4 h 48"/>
                <a:gd name="T16" fmla="*/ 24 w 140"/>
                <a:gd name="T17" fmla="*/ 0 h 48"/>
                <a:gd name="T18" fmla="*/ 28 w 140"/>
                <a:gd name="T19" fmla="*/ 0 h 48"/>
                <a:gd name="T20" fmla="*/ 30 w 140"/>
                <a:gd name="T21" fmla="*/ 2 h 48"/>
                <a:gd name="T22" fmla="*/ 30 w 140"/>
                <a:gd name="T23" fmla="*/ 2 h 4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40" h="48">
                  <a:moveTo>
                    <a:pt x="30" y="2"/>
                  </a:moveTo>
                  <a:lnTo>
                    <a:pt x="78" y="12"/>
                  </a:lnTo>
                  <a:lnTo>
                    <a:pt x="140" y="48"/>
                  </a:lnTo>
                  <a:lnTo>
                    <a:pt x="96" y="36"/>
                  </a:lnTo>
                  <a:lnTo>
                    <a:pt x="50" y="26"/>
                  </a:lnTo>
                  <a:lnTo>
                    <a:pt x="0" y="10"/>
                  </a:lnTo>
                  <a:lnTo>
                    <a:pt x="14" y="4"/>
                  </a:lnTo>
                  <a:lnTo>
                    <a:pt x="24" y="0"/>
                  </a:lnTo>
                  <a:lnTo>
                    <a:pt x="28" y="0"/>
                  </a:lnTo>
                  <a:lnTo>
                    <a:pt x="30" y="2"/>
                  </a:lnTo>
                  <a:close/>
                </a:path>
              </a:pathLst>
            </a:custGeom>
            <a:solidFill>
              <a:srgbClr val="DBDA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9681" name="Freeform 37"/>
            <p:cNvSpPr>
              <a:spLocks/>
            </p:cNvSpPr>
            <p:nvPr/>
          </p:nvSpPr>
          <p:spPr bwMode="auto">
            <a:xfrm>
              <a:off x="1724" y="2228"/>
              <a:ext cx="30" cy="18"/>
            </a:xfrm>
            <a:custGeom>
              <a:avLst/>
              <a:gdLst>
                <a:gd name="T0" fmla="*/ 0 w 30"/>
                <a:gd name="T1" fmla="*/ 0 h 18"/>
                <a:gd name="T2" fmla="*/ 30 w 30"/>
                <a:gd name="T3" fmla="*/ 8 h 18"/>
                <a:gd name="T4" fmla="*/ 14 w 30"/>
                <a:gd name="T5" fmla="*/ 18 h 18"/>
                <a:gd name="T6" fmla="*/ 0 w 30"/>
                <a:gd name="T7" fmla="*/ 0 h 1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0" h="18">
                  <a:moveTo>
                    <a:pt x="0" y="0"/>
                  </a:moveTo>
                  <a:lnTo>
                    <a:pt x="30" y="8"/>
                  </a:lnTo>
                  <a:lnTo>
                    <a:pt x="14" y="18"/>
                  </a:lnTo>
                  <a:lnTo>
                    <a:pt x="0" y="0"/>
                  </a:lnTo>
                  <a:close/>
                </a:path>
              </a:pathLst>
            </a:custGeom>
            <a:solidFill>
              <a:srgbClr val="DBDA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9682" name="Freeform 38"/>
            <p:cNvSpPr>
              <a:spLocks/>
            </p:cNvSpPr>
            <p:nvPr/>
          </p:nvSpPr>
          <p:spPr bwMode="auto">
            <a:xfrm>
              <a:off x="1608" y="2458"/>
              <a:ext cx="34" cy="30"/>
            </a:xfrm>
            <a:custGeom>
              <a:avLst/>
              <a:gdLst>
                <a:gd name="T0" fmla="*/ 14 w 34"/>
                <a:gd name="T1" fmla="*/ 18 h 30"/>
                <a:gd name="T2" fmla="*/ 26 w 34"/>
                <a:gd name="T3" fmla="*/ 30 h 30"/>
                <a:gd name="T4" fmla="*/ 34 w 34"/>
                <a:gd name="T5" fmla="*/ 16 h 30"/>
                <a:gd name="T6" fmla="*/ 0 w 34"/>
                <a:gd name="T7" fmla="*/ 0 h 30"/>
                <a:gd name="T8" fmla="*/ 0 w 34"/>
                <a:gd name="T9" fmla="*/ 0 h 30"/>
                <a:gd name="T10" fmla="*/ 6 w 34"/>
                <a:gd name="T11" fmla="*/ 10 h 30"/>
                <a:gd name="T12" fmla="*/ 10 w 34"/>
                <a:gd name="T13" fmla="*/ 16 h 30"/>
                <a:gd name="T14" fmla="*/ 14 w 34"/>
                <a:gd name="T15" fmla="*/ 18 h 30"/>
                <a:gd name="T16" fmla="*/ 14 w 34"/>
                <a:gd name="T17" fmla="*/ 18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34" h="30">
                  <a:moveTo>
                    <a:pt x="14" y="18"/>
                  </a:moveTo>
                  <a:lnTo>
                    <a:pt x="26" y="30"/>
                  </a:lnTo>
                  <a:lnTo>
                    <a:pt x="34" y="16"/>
                  </a:lnTo>
                  <a:lnTo>
                    <a:pt x="0" y="0"/>
                  </a:lnTo>
                  <a:lnTo>
                    <a:pt x="6" y="10"/>
                  </a:lnTo>
                  <a:lnTo>
                    <a:pt x="10" y="16"/>
                  </a:lnTo>
                  <a:lnTo>
                    <a:pt x="14" y="18"/>
                  </a:lnTo>
                  <a:close/>
                </a:path>
              </a:pathLst>
            </a:custGeom>
            <a:solidFill>
              <a:srgbClr val="DBDA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9683" name="Freeform 39"/>
            <p:cNvSpPr>
              <a:spLocks/>
            </p:cNvSpPr>
            <p:nvPr/>
          </p:nvSpPr>
          <p:spPr bwMode="auto">
            <a:xfrm>
              <a:off x="1286" y="2002"/>
              <a:ext cx="180" cy="172"/>
            </a:xfrm>
            <a:custGeom>
              <a:avLst/>
              <a:gdLst>
                <a:gd name="T0" fmla="*/ 80 w 180"/>
                <a:gd name="T1" fmla="*/ 10 h 172"/>
                <a:gd name="T2" fmla="*/ 0 w 180"/>
                <a:gd name="T3" fmla="*/ 98 h 172"/>
                <a:gd name="T4" fmla="*/ 40 w 180"/>
                <a:gd name="T5" fmla="*/ 106 h 172"/>
                <a:gd name="T6" fmla="*/ 68 w 180"/>
                <a:gd name="T7" fmla="*/ 112 h 172"/>
                <a:gd name="T8" fmla="*/ 142 w 180"/>
                <a:gd name="T9" fmla="*/ 144 h 172"/>
                <a:gd name="T10" fmla="*/ 180 w 180"/>
                <a:gd name="T11" fmla="*/ 172 h 172"/>
                <a:gd name="T12" fmla="*/ 122 w 180"/>
                <a:gd name="T13" fmla="*/ 124 h 172"/>
                <a:gd name="T14" fmla="*/ 98 w 180"/>
                <a:gd name="T15" fmla="*/ 102 h 172"/>
                <a:gd name="T16" fmla="*/ 116 w 180"/>
                <a:gd name="T17" fmla="*/ 98 h 172"/>
                <a:gd name="T18" fmla="*/ 78 w 180"/>
                <a:gd name="T19" fmla="*/ 92 h 172"/>
                <a:gd name="T20" fmla="*/ 54 w 180"/>
                <a:gd name="T21" fmla="*/ 68 h 172"/>
                <a:gd name="T22" fmla="*/ 64 w 180"/>
                <a:gd name="T23" fmla="*/ 48 h 172"/>
                <a:gd name="T24" fmla="*/ 102 w 180"/>
                <a:gd name="T25" fmla="*/ 0 h 172"/>
                <a:gd name="T26" fmla="*/ 80 w 180"/>
                <a:gd name="T27" fmla="*/ 10 h 17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80" h="172">
                  <a:moveTo>
                    <a:pt x="80" y="10"/>
                  </a:moveTo>
                  <a:lnTo>
                    <a:pt x="0" y="98"/>
                  </a:lnTo>
                  <a:lnTo>
                    <a:pt x="40" y="106"/>
                  </a:lnTo>
                  <a:lnTo>
                    <a:pt x="68" y="112"/>
                  </a:lnTo>
                  <a:lnTo>
                    <a:pt x="142" y="144"/>
                  </a:lnTo>
                  <a:lnTo>
                    <a:pt x="180" y="172"/>
                  </a:lnTo>
                  <a:lnTo>
                    <a:pt x="122" y="124"/>
                  </a:lnTo>
                  <a:lnTo>
                    <a:pt x="98" y="102"/>
                  </a:lnTo>
                  <a:lnTo>
                    <a:pt x="116" y="98"/>
                  </a:lnTo>
                  <a:lnTo>
                    <a:pt x="78" y="92"/>
                  </a:lnTo>
                  <a:lnTo>
                    <a:pt x="54" y="68"/>
                  </a:lnTo>
                  <a:lnTo>
                    <a:pt x="64" y="48"/>
                  </a:lnTo>
                  <a:lnTo>
                    <a:pt x="102" y="0"/>
                  </a:lnTo>
                  <a:lnTo>
                    <a:pt x="80" y="10"/>
                  </a:lnTo>
                  <a:close/>
                </a:path>
              </a:pathLst>
            </a:custGeom>
            <a:solidFill>
              <a:srgbClr val="FFFAE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9684" name="Freeform 40"/>
            <p:cNvSpPr>
              <a:spLocks/>
            </p:cNvSpPr>
            <p:nvPr/>
          </p:nvSpPr>
          <p:spPr bwMode="auto">
            <a:xfrm>
              <a:off x="1596" y="1890"/>
              <a:ext cx="18" cy="36"/>
            </a:xfrm>
            <a:custGeom>
              <a:avLst/>
              <a:gdLst>
                <a:gd name="T0" fmla="*/ 4 w 18"/>
                <a:gd name="T1" fmla="*/ 10 h 36"/>
                <a:gd name="T2" fmla="*/ 0 w 18"/>
                <a:gd name="T3" fmla="*/ 36 h 36"/>
                <a:gd name="T4" fmla="*/ 18 w 18"/>
                <a:gd name="T5" fmla="*/ 0 h 36"/>
                <a:gd name="T6" fmla="*/ 4 w 18"/>
                <a:gd name="T7" fmla="*/ 10 h 3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8" h="36">
                  <a:moveTo>
                    <a:pt x="4" y="10"/>
                  </a:moveTo>
                  <a:lnTo>
                    <a:pt x="0" y="36"/>
                  </a:lnTo>
                  <a:lnTo>
                    <a:pt x="18" y="0"/>
                  </a:lnTo>
                  <a:lnTo>
                    <a:pt x="4" y="10"/>
                  </a:lnTo>
                  <a:close/>
                </a:path>
              </a:pathLst>
            </a:custGeom>
            <a:solidFill>
              <a:srgbClr val="FFFAE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9685" name="Freeform 41"/>
            <p:cNvSpPr>
              <a:spLocks/>
            </p:cNvSpPr>
            <p:nvPr/>
          </p:nvSpPr>
          <p:spPr bwMode="auto">
            <a:xfrm>
              <a:off x="1428" y="2184"/>
              <a:ext cx="134" cy="162"/>
            </a:xfrm>
            <a:custGeom>
              <a:avLst/>
              <a:gdLst>
                <a:gd name="T0" fmla="*/ 0 w 134"/>
                <a:gd name="T1" fmla="*/ 0 h 162"/>
                <a:gd name="T2" fmla="*/ 32 w 134"/>
                <a:gd name="T3" fmla="*/ 20 h 162"/>
                <a:gd name="T4" fmla="*/ 82 w 134"/>
                <a:gd name="T5" fmla="*/ 68 h 162"/>
                <a:gd name="T6" fmla="*/ 120 w 134"/>
                <a:gd name="T7" fmla="*/ 134 h 162"/>
                <a:gd name="T8" fmla="*/ 134 w 134"/>
                <a:gd name="T9" fmla="*/ 162 h 162"/>
                <a:gd name="T10" fmla="*/ 94 w 134"/>
                <a:gd name="T11" fmla="*/ 106 h 162"/>
                <a:gd name="T12" fmla="*/ 56 w 134"/>
                <a:gd name="T13" fmla="*/ 76 h 162"/>
                <a:gd name="T14" fmla="*/ 32 w 134"/>
                <a:gd name="T15" fmla="*/ 42 h 162"/>
                <a:gd name="T16" fmla="*/ 0 w 134"/>
                <a:gd name="T17" fmla="*/ 0 h 16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34" h="162">
                  <a:moveTo>
                    <a:pt x="0" y="0"/>
                  </a:moveTo>
                  <a:lnTo>
                    <a:pt x="32" y="20"/>
                  </a:lnTo>
                  <a:lnTo>
                    <a:pt x="82" y="68"/>
                  </a:lnTo>
                  <a:lnTo>
                    <a:pt x="120" y="134"/>
                  </a:lnTo>
                  <a:lnTo>
                    <a:pt x="134" y="162"/>
                  </a:lnTo>
                  <a:lnTo>
                    <a:pt x="94" y="106"/>
                  </a:lnTo>
                  <a:lnTo>
                    <a:pt x="56" y="76"/>
                  </a:lnTo>
                  <a:lnTo>
                    <a:pt x="32" y="42"/>
                  </a:lnTo>
                  <a:lnTo>
                    <a:pt x="0" y="0"/>
                  </a:lnTo>
                  <a:close/>
                </a:path>
              </a:pathLst>
            </a:custGeom>
            <a:solidFill>
              <a:srgbClr val="FFFAE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9686" name="Freeform 42"/>
            <p:cNvSpPr>
              <a:spLocks/>
            </p:cNvSpPr>
            <p:nvPr/>
          </p:nvSpPr>
          <p:spPr bwMode="auto">
            <a:xfrm>
              <a:off x="1504" y="2236"/>
              <a:ext cx="110" cy="102"/>
            </a:xfrm>
            <a:custGeom>
              <a:avLst/>
              <a:gdLst>
                <a:gd name="T0" fmla="*/ 58 w 110"/>
                <a:gd name="T1" fmla="*/ 34 h 102"/>
                <a:gd name="T2" fmla="*/ 86 w 110"/>
                <a:gd name="T3" fmla="*/ 54 h 102"/>
                <a:gd name="T4" fmla="*/ 110 w 110"/>
                <a:gd name="T5" fmla="*/ 102 h 102"/>
                <a:gd name="T6" fmla="*/ 76 w 110"/>
                <a:gd name="T7" fmla="*/ 68 h 102"/>
                <a:gd name="T8" fmla="*/ 0 w 110"/>
                <a:gd name="T9" fmla="*/ 0 h 102"/>
                <a:gd name="T10" fmla="*/ 58 w 110"/>
                <a:gd name="T11" fmla="*/ 34 h 10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10" h="102">
                  <a:moveTo>
                    <a:pt x="58" y="34"/>
                  </a:moveTo>
                  <a:lnTo>
                    <a:pt x="86" y="54"/>
                  </a:lnTo>
                  <a:lnTo>
                    <a:pt x="110" y="102"/>
                  </a:lnTo>
                  <a:lnTo>
                    <a:pt x="76" y="68"/>
                  </a:lnTo>
                  <a:lnTo>
                    <a:pt x="0" y="0"/>
                  </a:lnTo>
                  <a:lnTo>
                    <a:pt x="58" y="34"/>
                  </a:lnTo>
                  <a:close/>
                </a:path>
              </a:pathLst>
            </a:custGeom>
            <a:solidFill>
              <a:srgbClr val="FFFAE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9687" name="Freeform 43"/>
            <p:cNvSpPr>
              <a:spLocks/>
            </p:cNvSpPr>
            <p:nvPr/>
          </p:nvSpPr>
          <p:spPr bwMode="auto">
            <a:xfrm>
              <a:off x="1634" y="2476"/>
              <a:ext cx="82" cy="44"/>
            </a:xfrm>
            <a:custGeom>
              <a:avLst/>
              <a:gdLst>
                <a:gd name="T0" fmla="*/ 0 w 82"/>
                <a:gd name="T1" fmla="*/ 0 h 44"/>
                <a:gd name="T2" fmla="*/ 26 w 82"/>
                <a:gd name="T3" fmla="*/ 18 h 44"/>
                <a:gd name="T4" fmla="*/ 54 w 82"/>
                <a:gd name="T5" fmla="*/ 34 h 44"/>
                <a:gd name="T6" fmla="*/ 82 w 82"/>
                <a:gd name="T7" fmla="*/ 44 h 44"/>
                <a:gd name="T8" fmla="*/ 30 w 82"/>
                <a:gd name="T9" fmla="*/ 44 h 44"/>
                <a:gd name="T10" fmla="*/ 4 w 82"/>
                <a:gd name="T11" fmla="*/ 18 h 44"/>
                <a:gd name="T12" fmla="*/ 4 w 82"/>
                <a:gd name="T13" fmla="*/ 18 h 44"/>
                <a:gd name="T14" fmla="*/ 2 w 82"/>
                <a:gd name="T15" fmla="*/ 10 h 44"/>
                <a:gd name="T16" fmla="*/ 0 w 82"/>
                <a:gd name="T17" fmla="*/ 4 h 44"/>
                <a:gd name="T18" fmla="*/ 0 w 82"/>
                <a:gd name="T19" fmla="*/ 0 h 44"/>
                <a:gd name="T20" fmla="*/ 0 w 82"/>
                <a:gd name="T21" fmla="*/ 0 h 4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2" h="44">
                  <a:moveTo>
                    <a:pt x="0" y="0"/>
                  </a:moveTo>
                  <a:lnTo>
                    <a:pt x="26" y="18"/>
                  </a:lnTo>
                  <a:lnTo>
                    <a:pt x="54" y="34"/>
                  </a:lnTo>
                  <a:lnTo>
                    <a:pt x="82" y="44"/>
                  </a:lnTo>
                  <a:lnTo>
                    <a:pt x="30" y="44"/>
                  </a:lnTo>
                  <a:lnTo>
                    <a:pt x="4" y="18"/>
                  </a:lnTo>
                  <a:lnTo>
                    <a:pt x="2" y="10"/>
                  </a:lnTo>
                  <a:lnTo>
                    <a:pt x="0" y="4"/>
                  </a:lnTo>
                  <a:lnTo>
                    <a:pt x="0" y="0"/>
                  </a:lnTo>
                  <a:close/>
                </a:path>
              </a:pathLst>
            </a:custGeom>
            <a:solidFill>
              <a:srgbClr val="7C808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9688" name="Freeform 44"/>
            <p:cNvSpPr>
              <a:spLocks/>
            </p:cNvSpPr>
            <p:nvPr/>
          </p:nvSpPr>
          <p:spPr bwMode="auto">
            <a:xfrm>
              <a:off x="1950" y="2016"/>
              <a:ext cx="68" cy="50"/>
            </a:xfrm>
            <a:custGeom>
              <a:avLst/>
              <a:gdLst>
                <a:gd name="T0" fmla="*/ 0 w 68"/>
                <a:gd name="T1" fmla="*/ 0 h 50"/>
                <a:gd name="T2" fmla="*/ 64 w 68"/>
                <a:gd name="T3" fmla="*/ 26 h 50"/>
                <a:gd name="T4" fmla="*/ 68 w 68"/>
                <a:gd name="T5" fmla="*/ 50 h 50"/>
                <a:gd name="T6" fmla="*/ 38 w 68"/>
                <a:gd name="T7" fmla="*/ 30 h 50"/>
                <a:gd name="T8" fmla="*/ 0 w 68"/>
                <a:gd name="T9" fmla="*/ 0 h 5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8" h="50">
                  <a:moveTo>
                    <a:pt x="0" y="0"/>
                  </a:moveTo>
                  <a:lnTo>
                    <a:pt x="64" y="26"/>
                  </a:lnTo>
                  <a:lnTo>
                    <a:pt x="68" y="50"/>
                  </a:lnTo>
                  <a:lnTo>
                    <a:pt x="38" y="30"/>
                  </a:lnTo>
                  <a:lnTo>
                    <a:pt x="0" y="0"/>
                  </a:lnTo>
                  <a:close/>
                </a:path>
              </a:pathLst>
            </a:custGeom>
            <a:solidFill>
              <a:srgbClr val="818C9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9689" name="Freeform 45"/>
            <p:cNvSpPr>
              <a:spLocks/>
            </p:cNvSpPr>
            <p:nvPr/>
          </p:nvSpPr>
          <p:spPr bwMode="auto">
            <a:xfrm>
              <a:off x="1834" y="2002"/>
              <a:ext cx="184" cy="150"/>
            </a:xfrm>
            <a:custGeom>
              <a:avLst/>
              <a:gdLst>
                <a:gd name="T0" fmla="*/ 68 w 184"/>
                <a:gd name="T1" fmla="*/ 14 h 150"/>
                <a:gd name="T2" fmla="*/ 106 w 184"/>
                <a:gd name="T3" fmla="*/ 48 h 150"/>
                <a:gd name="T4" fmla="*/ 184 w 184"/>
                <a:gd name="T5" fmla="*/ 78 h 150"/>
                <a:gd name="T6" fmla="*/ 180 w 184"/>
                <a:gd name="T7" fmla="*/ 110 h 150"/>
                <a:gd name="T8" fmla="*/ 136 w 184"/>
                <a:gd name="T9" fmla="*/ 88 h 150"/>
                <a:gd name="T10" fmla="*/ 84 w 184"/>
                <a:gd name="T11" fmla="*/ 62 h 150"/>
                <a:gd name="T12" fmla="*/ 106 w 184"/>
                <a:gd name="T13" fmla="*/ 96 h 150"/>
                <a:gd name="T14" fmla="*/ 174 w 184"/>
                <a:gd name="T15" fmla="*/ 126 h 150"/>
                <a:gd name="T16" fmla="*/ 184 w 184"/>
                <a:gd name="T17" fmla="*/ 150 h 150"/>
                <a:gd name="T18" fmla="*/ 146 w 184"/>
                <a:gd name="T19" fmla="*/ 134 h 150"/>
                <a:gd name="T20" fmla="*/ 92 w 184"/>
                <a:gd name="T21" fmla="*/ 124 h 150"/>
                <a:gd name="T22" fmla="*/ 36 w 184"/>
                <a:gd name="T23" fmla="*/ 98 h 150"/>
                <a:gd name="T24" fmla="*/ 20 w 184"/>
                <a:gd name="T25" fmla="*/ 72 h 150"/>
                <a:gd name="T26" fmla="*/ 54 w 184"/>
                <a:gd name="T27" fmla="*/ 92 h 150"/>
                <a:gd name="T28" fmla="*/ 82 w 184"/>
                <a:gd name="T29" fmla="*/ 102 h 150"/>
                <a:gd name="T30" fmla="*/ 64 w 184"/>
                <a:gd name="T31" fmla="*/ 68 h 150"/>
                <a:gd name="T32" fmla="*/ 30 w 184"/>
                <a:gd name="T33" fmla="*/ 52 h 150"/>
                <a:gd name="T34" fmla="*/ 10 w 184"/>
                <a:gd name="T35" fmla="*/ 30 h 150"/>
                <a:gd name="T36" fmla="*/ 0 w 184"/>
                <a:gd name="T37" fmla="*/ 2 h 150"/>
                <a:gd name="T38" fmla="*/ 34 w 184"/>
                <a:gd name="T39" fmla="*/ 34 h 150"/>
                <a:gd name="T40" fmla="*/ 62 w 184"/>
                <a:gd name="T41" fmla="*/ 40 h 150"/>
                <a:gd name="T42" fmla="*/ 36 w 184"/>
                <a:gd name="T43" fmla="*/ 0 h 150"/>
                <a:gd name="T44" fmla="*/ 82 w 184"/>
                <a:gd name="T45" fmla="*/ 30 h 150"/>
                <a:gd name="T46" fmla="*/ 68 w 184"/>
                <a:gd name="T47" fmla="*/ 14 h 15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84" h="150">
                  <a:moveTo>
                    <a:pt x="68" y="14"/>
                  </a:moveTo>
                  <a:lnTo>
                    <a:pt x="106" y="48"/>
                  </a:lnTo>
                  <a:lnTo>
                    <a:pt x="184" y="78"/>
                  </a:lnTo>
                  <a:lnTo>
                    <a:pt x="180" y="110"/>
                  </a:lnTo>
                  <a:lnTo>
                    <a:pt x="136" y="88"/>
                  </a:lnTo>
                  <a:lnTo>
                    <a:pt x="84" y="62"/>
                  </a:lnTo>
                  <a:lnTo>
                    <a:pt x="106" y="96"/>
                  </a:lnTo>
                  <a:lnTo>
                    <a:pt x="174" y="126"/>
                  </a:lnTo>
                  <a:lnTo>
                    <a:pt x="184" y="150"/>
                  </a:lnTo>
                  <a:lnTo>
                    <a:pt x="146" y="134"/>
                  </a:lnTo>
                  <a:lnTo>
                    <a:pt x="92" y="124"/>
                  </a:lnTo>
                  <a:lnTo>
                    <a:pt x="36" y="98"/>
                  </a:lnTo>
                  <a:lnTo>
                    <a:pt x="20" y="72"/>
                  </a:lnTo>
                  <a:lnTo>
                    <a:pt x="54" y="92"/>
                  </a:lnTo>
                  <a:lnTo>
                    <a:pt x="82" y="102"/>
                  </a:lnTo>
                  <a:lnTo>
                    <a:pt x="64" y="68"/>
                  </a:lnTo>
                  <a:lnTo>
                    <a:pt x="30" y="52"/>
                  </a:lnTo>
                  <a:lnTo>
                    <a:pt x="10" y="30"/>
                  </a:lnTo>
                  <a:lnTo>
                    <a:pt x="0" y="2"/>
                  </a:lnTo>
                  <a:lnTo>
                    <a:pt x="34" y="34"/>
                  </a:lnTo>
                  <a:lnTo>
                    <a:pt x="62" y="40"/>
                  </a:lnTo>
                  <a:lnTo>
                    <a:pt x="36" y="0"/>
                  </a:lnTo>
                  <a:lnTo>
                    <a:pt x="82" y="30"/>
                  </a:lnTo>
                  <a:lnTo>
                    <a:pt x="68" y="14"/>
                  </a:lnTo>
                  <a:close/>
                </a:path>
              </a:pathLst>
            </a:custGeom>
            <a:solidFill>
              <a:srgbClr val="818C9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9690" name="Freeform 46"/>
            <p:cNvSpPr>
              <a:spLocks/>
            </p:cNvSpPr>
            <p:nvPr/>
          </p:nvSpPr>
          <p:spPr bwMode="auto">
            <a:xfrm>
              <a:off x="1702" y="2066"/>
              <a:ext cx="312" cy="124"/>
            </a:xfrm>
            <a:custGeom>
              <a:avLst/>
              <a:gdLst>
                <a:gd name="T0" fmla="*/ 96 w 312"/>
                <a:gd name="T1" fmla="*/ 28 h 124"/>
                <a:gd name="T2" fmla="*/ 134 w 312"/>
                <a:gd name="T3" fmla="*/ 48 h 124"/>
                <a:gd name="T4" fmla="*/ 182 w 312"/>
                <a:gd name="T5" fmla="*/ 72 h 124"/>
                <a:gd name="T6" fmla="*/ 310 w 312"/>
                <a:gd name="T7" fmla="*/ 100 h 124"/>
                <a:gd name="T8" fmla="*/ 312 w 312"/>
                <a:gd name="T9" fmla="*/ 124 h 124"/>
                <a:gd name="T10" fmla="*/ 272 w 312"/>
                <a:gd name="T11" fmla="*/ 104 h 124"/>
                <a:gd name="T12" fmla="*/ 162 w 312"/>
                <a:gd name="T13" fmla="*/ 80 h 124"/>
                <a:gd name="T14" fmla="*/ 100 w 312"/>
                <a:gd name="T15" fmla="*/ 66 h 124"/>
                <a:gd name="T16" fmla="*/ 36 w 312"/>
                <a:gd name="T17" fmla="*/ 66 h 124"/>
                <a:gd name="T18" fmla="*/ 0 w 312"/>
                <a:gd name="T19" fmla="*/ 38 h 124"/>
                <a:gd name="T20" fmla="*/ 32 w 312"/>
                <a:gd name="T21" fmla="*/ 48 h 124"/>
                <a:gd name="T22" fmla="*/ 60 w 312"/>
                <a:gd name="T23" fmla="*/ 56 h 124"/>
                <a:gd name="T24" fmla="*/ 100 w 312"/>
                <a:gd name="T25" fmla="*/ 56 h 124"/>
                <a:gd name="T26" fmla="*/ 70 w 312"/>
                <a:gd name="T27" fmla="*/ 42 h 124"/>
                <a:gd name="T28" fmla="*/ 62 w 312"/>
                <a:gd name="T29" fmla="*/ 0 h 124"/>
                <a:gd name="T30" fmla="*/ 96 w 312"/>
                <a:gd name="T31" fmla="*/ 28 h 12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312" h="124">
                  <a:moveTo>
                    <a:pt x="96" y="28"/>
                  </a:moveTo>
                  <a:lnTo>
                    <a:pt x="134" y="48"/>
                  </a:lnTo>
                  <a:lnTo>
                    <a:pt x="182" y="72"/>
                  </a:lnTo>
                  <a:lnTo>
                    <a:pt x="310" y="100"/>
                  </a:lnTo>
                  <a:lnTo>
                    <a:pt x="312" y="124"/>
                  </a:lnTo>
                  <a:lnTo>
                    <a:pt x="272" y="104"/>
                  </a:lnTo>
                  <a:lnTo>
                    <a:pt x="162" y="80"/>
                  </a:lnTo>
                  <a:lnTo>
                    <a:pt x="100" y="66"/>
                  </a:lnTo>
                  <a:lnTo>
                    <a:pt x="36" y="66"/>
                  </a:lnTo>
                  <a:lnTo>
                    <a:pt x="0" y="38"/>
                  </a:lnTo>
                  <a:lnTo>
                    <a:pt x="32" y="48"/>
                  </a:lnTo>
                  <a:lnTo>
                    <a:pt x="60" y="56"/>
                  </a:lnTo>
                  <a:lnTo>
                    <a:pt x="100" y="56"/>
                  </a:lnTo>
                  <a:lnTo>
                    <a:pt x="70" y="42"/>
                  </a:lnTo>
                  <a:lnTo>
                    <a:pt x="62" y="0"/>
                  </a:lnTo>
                  <a:lnTo>
                    <a:pt x="96" y="28"/>
                  </a:lnTo>
                  <a:close/>
                </a:path>
              </a:pathLst>
            </a:custGeom>
            <a:solidFill>
              <a:srgbClr val="818C9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9691" name="Freeform 47"/>
            <p:cNvSpPr>
              <a:spLocks/>
            </p:cNvSpPr>
            <p:nvPr/>
          </p:nvSpPr>
          <p:spPr bwMode="auto">
            <a:xfrm>
              <a:off x="1748" y="2222"/>
              <a:ext cx="270" cy="242"/>
            </a:xfrm>
            <a:custGeom>
              <a:avLst/>
              <a:gdLst>
                <a:gd name="T0" fmla="*/ 50 w 270"/>
                <a:gd name="T1" fmla="*/ 0 h 242"/>
                <a:gd name="T2" fmla="*/ 136 w 270"/>
                <a:gd name="T3" fmla="*/ 28 h 242"/>
                <a:gd name="T4" fmla="*/ 178 w 270"/>
                <a:gd name="T5" fmla="*/ 62 h 242"/>
                <a:gd name="T6" fmla="*/ 202 w 270"/>
                <a:gd name="T7" fmla="*/ 72 h 242"/>
                <a:gd name="T8" fmla="*/ 270 w 270"/>
                <a:gd name="T9" fmla="*/ 92 h 242"/>
                <a:gd name="T10" fmla="*/ 270 w 270"/>
                <a:gd name="T11" fmla="*/ 120 h 242"/>
                <a:gd name="T12" fmla="*/ 226 w 270"/>
                <a:gd name="T13" fmla="*/ 100 h 242"/>
                <a:gd name="T14" fmla="*/ 192 w 270"/>
                <a:gd name="T15" fmla="*/ 96 h 242"/>
                <a:gd name="T16" fmla="*/ 230 w 270"/>
                <a:gd name="T17" fmla="*/ 138 h 242"/>
                <a:gd name="T18" fmla="*/ 270 w 270"/>
                <a:gd name="T19" fmla="*/ 178 h 242"/>
                <a:gd name="T20" fmla="*/ 270 w 270"/>
                <a:gd name="T21" fmla="*/ 242 h 242"/>
                <a:gd name="T22" fmla="*/ 254 w 270"/>
                <a:gd name="T23" fmla="*/ 230 h 242"/>
                <a:gd name="T24" fmla="*/ 230 w 270"/>
                <a:gd name="T25" fmla="*/ 182 h 242"/>
                <a:gd name="T26" fmla="*/ 206 w 270"/>
                <a:gd name="T27" fmla="*/ 128 h 242"/>
                <a:gd name="T28" fmla="*/ 160 w 270"/>
                <a:gd name="T29" fmla="*/ 62 h 242"/>
                <a:gd name="T30" fmla="*/ 62 w 270"/>
                <a:gd name="T31" fmla="*/ 28 h 242"/>
                <a:gd name="T32" fmla="*/ 0 w 270"/>
                <a:gd name="T33" fmla="*/ 24 h 242"/>
                <a:gd name="T34" fmla="*/ 0 w 270"/>
                <a:gd name="T35" fmla="*/ 24 h 242"/>
                <a:gd name="T36" fmla="*/ 26 w 270"/>
                <a:gd name="T37" fmla="*/ 14 h 242"/>
                <a:gd name="T38" fmla="*/ 42 w 270"/>
                <a:gd name="T39" fmla="*/ 6 h 242"/>
                <a:gd name="T40" fmla="*/ 50 w 270"/>
                <a:gd name="T41" fmla="*/ 0 h 242"/>
                <a:gd name="T42" fmla="*/ 50 w 270"/>
                <a:gd name="T43" fmla="*/ 0 h 24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70" h="242">
                  <a:moveTo>
                    <a:pt x="50" y="0"/>
                  </a:moveTo>
                  <a:lnTo>
                    <a:pt x="136" y="28"/>
                  </a:lnTo>
                  <a:lnTo>
                    <a:pt x="178" y="62"/>
                  </a:lnTo>
                  <a:lnTo>
                    <a:pt x="202" y="72"/>
                  </a:lnTo>
                  <a:lnTo>
                    <a:pt x="270" y="92"/>
                  </a:lnTo>
                  <a:lnTo>
                    <a:pt x="270" y="120"/>
                  </a:lnTo>
                  <a:lnTo>
                    <a:pt x="226" y="100"/>
                  </a:lnTo>
                  <a:lnTo>
                    <a:pt x="192" y="96"/>
                  </a:lnTo>
                  <a:lnTo>
                    <a:pt x="230" y="138"/>
                  </a:lnTo>
                  <a:lnTo>
                    <a:pt x="270" y="178"/>
                  </a:lnTo>
                  <a:lnTo>
                    <a:pt x="270" y="242"/>
                  </a:lnTo>
                  <a:lnTo>
                    <a:pt x="254" y="230"/>
                  </a:lnTo>
                  <a:lnTo>
                    <a:pt x="230" y="182"/>
                  </a:lnTo>
                  <a:lnTo>
                    <a:pt x="206" y="128"/>
                  </a:lnTo>
                  <a:lnTo>
                    <a:pt x="160" y="62"/>
                  </a:lnTo>
                  <a:lnTo>
                    <a:pt x="62" y="28"/>
                  </a:lnTo>
                  <a:lnTo>
                    <a:pt x="0" y="24"/>
                  </a:lnTo>
                  <a:lnTo>
                    <a:pt x="26" y="14"/>
                  </a:lnTo>
                  <a:lnTo>
                    <a:pt x="42" y="6"/>
                  </a:lnTo>
                  <a:lnTo>
                    <a:pt x="50" y="0"/>
                  </a:lnTo>
                  <a:close/>
                </a:path>
              </a:pathLst>
            </a:custGeom>
            <a:solidFill>
              <a:srgbClr val="818C9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9692" name="Freeform 48"/>
            <p:cNvSpPr>
              <a:spLocks/>
            </p:cNvSpPr>
            <p:nvPr/>
          </p:nvSpPr>
          <p:spPr bwMode="auto">
            <a:xfrm>
              <a:off x="1820" y="2170"/>
              <a:ext cx="194" cy="86"/>
            </a:xfrm>
            <a:custGeom>
              <a:avLst/>
              <a:gdLst>
                <a:gd name="T0" fmla="*/ 58 w 194"/>
                <a:gd name="T1" fmla="*/ 10 h 86"/>
                <a:gd name="T2" fmla="*/ 116 w 194"/>
                <a:gd name="T3" fmla="*/ 34 h 86"/>
                <a:gd name="T4" fmla="*/ 170 w 194"/>
                <a:gd name="T5" fmla="*/ 66 h 86"/>
                <a:gd name="T6" fmla="*/ 194 w 194"/>
                <a:gd name="T7" fmla="*/ 80 h 86"/>
                <a:gd name="T8" fmla="*/ 154 w 194"/>
                <a:gd name="T9" fmla="*/ 86 h 86"/>
                <a:gd name="T10" fmla="*/ 122 w 194"/>
                <a:gd name="T11" fmla="*/ 62 h 86"/>
                <a:gd name="T12" fmla="*/ 0 w 194"/>
                <a:gd name="T13" fmla="*/ 0 h 86"/>
                <a:gd name="T14" fmla="*/ 58 w 194"/>
                <a:gd name="T15" fmla="*/ 10 h 8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94" h="86">
                  <a:moveTo>
                    <a:pt x="58" y="10"/>
                  </a:moveTo>
                  <a:lnTo>
                    <a:pt x="116" y="34"/>
                  </a:lnTo>
                  <a:lnTo>
                    <a:pt x="170" y="66"/>
                  </a:lnTo>
                  <a:lnTo>
                    <a:pt x="194" y="80"/>
                  </a:lnTo>
                  <a:lnTo>
                    <a:pt x="154" y="86"/>
                  </a:lnTo>
                  <a:lnTo>
                    <a:pt x="122" y="62"/>
                  </a:lnTo>
                  <a:lnTo>
                    <a:pt x="0" y="0"/>
                  </a:lnTo>
                  <a:lnTo>
                    <a:pt x="58" y="10"/>
                  </a:lnTo>
                  <a:close/>
                </a:path>
              </a:pathLst>
            </a:custGeom>
            <a:solidFill>
              <a:srgbClr val="818C9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9693" name="Freeform 49"/>
            <p:cNvSpPr>
              <a:spLocks/>
            </p:cNvSpPr>
            <p:nvPr/>
          </p:nvSpPr>
          <p:spPr bwMode="auto">
            <a:xfrm>
              <a:off x="1536" y="1900"/>
              <a:ext cx="364" cy="242"/>
            </a:xfrm>
            <a:custGeom>
              <a:avLst/>
              <a:gdLst>
                <a:gd name="T0" fmla="*/ 30 w 364"/>
                <a:gd name="T1" fmla="*/ 124 h 242"/>
                <a:gd name="T2" fmla="*/ 62 w 364"/>
                <a:gd name="T3" fmla="*/ 114 h 242"/>
                <a:gd name="T4" fmla="*/ 98 w 364"/>
                <a:gd name="T5" fmla="*/ 150 h 242"/>
                <a:gd name="T6" fmla="*/ 224 w 364"/>
                <a:gd name="T7" fmla="*/ 222 h 242"/>
                <a:gd name="T8" fmla="*/ 304 w 364"/>
                <a:gd name="T9" fmla="*/ 238 h 242"/>
                <a:gd name="T10" fmla="*/ 364 w 364"/>
                <a:gd name="T11" fmla="*/ 242 h 242"/>
                <a:gd name="T12" fmla="*/ 268 w 364"/>
                <a:gd name="T13" fmla="*/ 198 h 242"/>
                <a:gd name="T14" fmla="*/ 176 w 364"/>
                <a:gd name="T15" fmla="*/ 106 h 242"/>
                <a:gd name="T16" fmla="*/ 176 w 364"/>
                <a:gd name="T17" fmla="*/ 70 h 242"/>
                <a:gd name="T18" fmla="*/ 152 w 364"/>
                <a:gd name="T19" fmla="*/ 0 h 242"/>
                <a:gd name="T20" fmla="*/ 144 w 364"/>
                <a:gd name="T21" fmla="*/ 34 h 242"/>
                <a:gd name="T22" fmla="*/ 146 w 364"/>
                <a:gd name="T23" fmla="*/ 108 h 242"/>
                <a:gd name="T24" fmla="*/ 120 w 364"/>
                <a:gd name="T25" fmla="*/ 80 h 242"/>
                <a:gd name="T26" fmla="*/ 122 w 364"/>
                <a:gd name="T27" fmla="*/ 108 h 242"/>
                <a:gd name="T28" fmla="*/ 200 w 364"/>
                <a:gd name="T29" fmla="*/ 176 h 242"/>
                <a:gd name="T30" fmla="*/ 232 w 364"/>
                <a:gd name="T31" fmla="*/ 208 h 242"/>
                <a:gd name="T32" fmla="*/ 130 w 364"/>
                <a:gd name="T33" fmla="*/ 144 h 242"/>
                <a:gd name="T34" fmla="*/ 106 w 364"/>
                <a:gd name="T35" fmla="*/ 90 h 242"/>
                <a:gd name="T36" fmla="*/ 88 w 364"/>
                <a:gd name="T37" fmla="*/ 32 h 242"/>
                <a:gd name="T38" fmla="*/ 76 w 364"/>
                <a:gd name="T39" fmla="*/ 60 h 242"/>
                <a:gd name="T40" fmla="*/ 62 w 364"/>
                <a:gd name="T41" fmla="*/ 82 h 242"/>
                <a:gd name="T42" fmla="*/ 28 w 364"/>
                <a:gd name="T43" fmla="*/ 96 h 242"/>
                <a:gd name="T44" fmla="*/ 0 w 364"/>
                <a:gd name="T45" fmla="*/ 130 h 242"/>
                <a:gd name="T46" fmla="*/ 30 w 364"/>
                <a:gd name="T47" fmla="*/ 124 h 24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364" h="242">
                  <a:moveTo>
                    <a:pt x="30" y="124"/>
                  </a:moveTo>
                  <a:lnTo>
                    <a:pt x="62" y="114"/>
                  </a:lnTo>
                  <a:lnTo>
                    <a:pt x="98" y="150"/>
                  </a:lnTo>
                  <a:lnTo>
                    <a:pt x="224" y="222"/>
                  </a:lnTo>
                  <a:lnTo>
                    <a:pt x="304" y="238"/>
                  </a:lnTo>
                  <a:lnTo>
                    <a:pt x="364" y="242"/>
                  </a:lnTo>
                  <a:lnTo>
                    <a:pt x="268" y="198"/>
                  </a:lnTo>
                  <a:lnTo>
                    <a:pt x="176" y="106"/>
                  </a:lnTo>
                  <a:lnTo>
                    <a:pt x="176" y="70"/>
                  </a:lnTo>
                  <a:lnTo>
                    <a:pt x="152" y="0"/>
                  </a:lnTo>
                  <a:lnTo>
                    <a:pt x="144" y="34"/>
                  </a:lnTo>
                  <a:lnTo>
                    <a:pt x="146" y="108"/>
                  </a:lnTo>
                  <a:lnTo>
                    <a:pt x="120" y="80"/>
                  </a:lnTo>
                  <a:lnTo>
                    <a:pt x="122" y="108"/>
                  </a:lnTo>
                  <a:lnTo>
                    <a:pt x="200" y="176"/>
                  </a:lnTo>
                  <a:lnTo>
                    <a:pt x="232" y="208"/>
                  </a:lnTo>
                  <a:lnTo>
                    <a:pt x="130" y="144"/>
                  </a:lnTo>
                  <a:lnTo>
                    <a:pt x="106" y="90"/>
                  </a:lnTo>
                  <a:lnTo>
                    <a:pt x="88" y="32"/>
                  </a:lnTo>
                  <a:lnTo>
                    <a:pt x="76" y="60"/>
                  </a:lnTo>
                  <a:lnTo>
                    <a:pt x="62" y="82"/>
                  </a:lnTo>
                  <a:lnTo>
                    <a:pt x="28" y="96"/>
                  </a:lnTo>
                  <a:lnTo>
                    <a:pt x="0" y="130"/>
                  </a:lnTo>
                  <a:lnTo>
                    <a:pt x="30" y="124"/>
                  </a:lnTo>
                  <a:close/>
                </a:path>
              </a:pathLst>
            </a:custGeom>
            <a:solidFill>
              <a:srgbClr val="B8B8B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9694" name="Freeform 50"/>
            <p:cNvSpPr>
              <a:spLocks/>
            </p:cNvSpPr>
            <p:nvPr/>
          </p:nvSpPr>
          <p:spPr bwMode="auto">
            <a:xfrm>
              <a:off x="1252" y="2154"/>
              <a:ext cx="298" cy="362"/>
            </a:xfrm>
            <a:custGeom>
              <a:avLst/>
              <a:gdLst>
                <a:gd name="T0" fmla="*/ 2 w 298"/>
                <a:gd name="T1" fmla="*/ 46 h 362"/>
                <a:gd name="T2" fmla="*/ 46 w 298"/>
                <a:gd name="T3" fmla="*/ 0 h 362"/>
                <a:gd name="T4" fmla="*/ 80 w 298"/>
                <a:gd name="T5" fmla="*/ 0 h 362"/>
                <a:gd name="T6" fmla="*/ 114 w 298"/>
                <a:gd name="T7" fmla="*/ 38 h 362"/>
                <a:gd name="T8" fmla="*/ 166 w 298"/>
                <a:gd name="T9" fmla="*/ 78 h 362"/>
                <a:gd name="T10" fmla="*/ 242 w 298"/>
                <a:gd name="T11" fmla="*/ 104 h 362"/>
                <a:gd name="T12" fmla="*/ 296 w 298"/>
                <a:gd name="T13" fmla="*/ 128 h 362"/>
                <a:gd name="T14" fmla="*/ 298 w 298"/>
                <a:gd name="T15" fmla="*/ 362 h 362"/>
                <a:gd name="T16" fmla="*/ 0 w 298"/>
                <a:gd name="T17" fmla="*/ 360 h 362"/>
                <a:gd name="T18" fmla="*/ 2 w 298"/>
                <a:gd name="T19" fmla="*/ 46 h 36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98" h="362">
                  <a:moveTo>
                    <a:pt x="2" y="46"/>
                  </a:moveTo>
                  <a:lnTo>
                    <a:pt x="46" y="0"/>
                  </a:lnTo>
                  <a:lnTo>
                    <a:pt x="80" y="0"/>
                  </a:lnTo>
                  <a:lnTo>
                    <a:pt x="114" y="38"/>
                  </a:lnTo>
                  <a:lnTo>
                    <a:pt x="166" y="78"/>
                  </a:lnTo>
                  <a:lnTo>
                    <a:pt x="242" y="104"/>
                  </a:lnTo>
                  <a:lnTo>
                    <a:pt x="296" y="128"/>
                  </a:lnTo>
                  <a:lnTo>
                    <a:pt x="298" y="362"/>
                  </a:lnTo>
                  <a:lnTo>
                    <a:pt x="0" y="360"/>
                  </a:lnTo>
                  <a:lnTo>
                    <a:pt x="2" y="46"/>
                  </a:lnTo>
                  <a:close/>
                </a:path>
              </a:pathLst>
            </a:custGeom>
            <a:solidFill>
              <a:srgbClr val="293D4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9695" name="Freeform 51"/>
            <p:cNvSpPr>
              <a:spLocks/>
            </p:cNvSpPr>
            <p:nvPr/>
          </p:nvSpPr>
          <p:spPr bwMode="auto">
            <a:xfrm>
              <a:off x="1254" y="2146"/>
              <a:ext cx="276" cy="148"/>
            </a:xfrm>
            <a:custGeom>
              <a:avLst/>
              <a:gdLst>
                <a:gd name="T0" fmla="*/ 0 w 276"/>
                <a:gd name="T1" fmla="*/ 8 h 148"/>
                <a:gd name="T2" fmla="*/ 44 w 276"/>
                <a:gd name="T3" fmla="*/ 0 h 148"/>
                <a:gd name="T4" fmla="*/ 100 w 276"/>
                <a:gd name="T5" fmla="*/ 14 h 148"/>
                <a:gd name="T6" fmla="*/ 140 w 276"/>
                <a:gd name="T7" fmla="*/ 76 h 148"/>
                <a:gd name="T8" fmla="*/ 214 w 276"/>
                <a:gd name="T9" fmla="*/ 102 h 148"/>
                <a:gd name="T10" fmla="*/ 204 w 276"/>
                <a:gd name="T11" fmla="*/ 80 h 148"/>
                <a:gd name="T12" fmla="*/ 222 w 276"/>
                <a:gd name="T13" fmla="*/ 90 h 148"/>
                <a:gd name="T14" fmla="*/ 276 w 276"/>
                <a:gd name="T15" fmla="*/ 136 h 148"/>
                <a:gd name="T16" fmla="*/ 240 w 276"/>
                <a:gd name="T17" fmla="*/ 148 h 148"/>
                <a:gd name="T18" fmla="*/ 196 w 276"/>
                <a:gd name="T19" fmla="*/ 130 h 148"/>
                <a:gd name="T20" fmla="*/ 126 w 276"/>
                <a:gd name="T21" fmla="*/ 94 h 148"/>
                <a:gd name="T22" fmla="*/ 58 w 276"/>
                <a:gd name="T23" fmla="*/ 54 h 148"/>
                <a:gd name="T24" fmla="*/ 0 w 276"/>
                <a:gd name="T25" fmla="*/ 62 h 148"/>
                <a:gd name="T26" fmla="*/ 0 w 276"/>
                <a:gd name="T27" fmla="*/ 8 h 14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76" h="148">
                  <a:moveTo>
                    <a:pt x="0" y="8"/>
                  </a:moveTo>
                  <a:lnTo>
                    <a:pt x="44" y="0"/>
                  </a:lnTo>
                  <a:lnTo>
                    <a:pt x="100" y="14"/>
                  </a:lnTo>
                  <a:lnTo>
                    <a:pt x="140" y="76"/>
                  </a:lnTo>
                  <a:lnTo>
                    <a:pt x="214" y="102"/>
                  </a:lnTo>
                  <a:lnTo>
                    <a:pt x="204" y="80"/>
                  </a:lnTo>
                  <a:lnTo>
                    <a:pt x="222" y="90"/>
                  </a:lnTo>
                  <a:lnTo>
                    <a:pt x="276" y="136"/>
                  </a:lnTo>
                  <a:lnTo>
                    <a:pt x="240" y="148"/>
                  </a:lnTo>
                  <a:lnTo>
                    <a:pt x="196" y="130"/>
                  </a:lnTo>
                  <a:lnTo>
                    <a:pt x="126" y="94"/>
                  </a:lnTo>
                  <a:lnTo>
                    <a:pt x="58" y="54"/>
                  </a:lnTo>
                  <a:lnTo>
                    <a:pt x="0" y="62"/>
                  </a:lnTo>
                  <a:lnTo>
                    <a:pt x="0" y="8"/>
                  </a:lnTo>
                  <a:close/>
                </a:path>
              </a:pathLst>
            </a:custGeom>
            <a:solidFill>
              <a:srgbClr val="003B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9696" name="Freeform 52"/>
            <p:cNvSpPr>
              <a:spLocks/>
            </p:cNvSpPr>
            <p:nvPr/>
          </p:nvSpPr>
          <p:spPr bwMode="auto">
            <a:xfrm>
              <a:off x="1254" y="2228"/>
              <a:ext cx="276" cy="80"/>
            </a:xfrm>
            <a:custGeom>
              <a:avLst/>
              <a:gdLst>
                <a:gd name="T0" fmla="*/ 0 w 276"/>
                <a:gd name="T1" fmla="*/ 0 h 80"/>
                <a:gd name="T2" fmla="*/ 76 w 276"/>
                <a:gd name="T3" fmla="*/ 8 h 80"/>
                <a:gd name="T4" fmla="*/ 130 w 276"/>
                <a:gd name="T5" fmla="*/ 36 h 80"/>
                <a:gd name="T6" fmla="*/ 180 w 276"/>
                <a:gd name="T7" fmla="*/ 54 h 80"/>
                <a:gd name="T8" fmla="*/ 276 w 276"/>
                <a:gd name="T9" fmla="*/ 66 h 80"/>
                <a:gd name="T10" fmla="*/ 214 w 276"/>
                <a:gd name="T11" fmla="*/ 80 h 80"/>
                <a:gd name="T12" fmla="*/ 154 w 276"/>
                <a:gd name="T13" fmla="*/ 76 h 80"/>
                <a:gd name="T14" fmla="*/ 118 w 276"/>
                <a:gd name="T15" fmla="*/ 54 h 80"/>
                <a:gd name="T16" fmla="*/ 90 w 276"/>
                <a:gd name="T17" fmla="*/ 54 h 80"/>
                <a:gd name="T18" fmla="*/ 104 w 276"/>
                <a:gd name="T19" fmla="*/ 76 h 80"/>
                <a:gd name="T20" fmla="*/ 76 w 276"/>
                <a:gd name="T21" fmla="*/ 76 h 80"/>
                <a:gd name="T22" fmla="*/ 50 w 276"/>
                <a:gd name="T23" fmla="*/ 44 h 80"/>
                <a:gd name="T24" fmla="*/ 2 w 276"/>
                <a:gd name="T25" fmla="*/ 58 h 80"/>
                <a:gd name="T26" fmla="*/ 0 w 276"/>
                <a:gd name="T27" fmla="*/ 0 h 8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76" h="80">
                  <a:moveTo>
                    <a:pt x="0" y="0"/>
                  </a:moveTo>
                  <a:lnTo>
                    <a:pt x="76" y="8"/>
                  </a:lnTo>
                  <a:lnTo>
                    <a:pt x="130" y="36"/>
                  </a:lnTo>
                  <a:lnTo>
                    <a:pt x="180" y="54"/>
                  </a:lnTo>
                  <a:lnTo>
                    <a:pt x="276" y="66"/>
                  </a:lnTo>
                  <a:lnTo>
                    <a:pt x="214" y="80"/>
                  </a:lnTo>
                  <a:lnTo>
                    <a:pt x="154" y="76"/>
                  </a:lnTo>
                  <a:lnTo>
                    <a:pt x="118" y="54"/>
                  </a:lnTo>
                  <a:lnTo>
                    <a:pt x="90" y="54"/>
                  </a:lnTo>
                  <a:lnTo>
                    <a:pt x="104" y="76"/>
                  </a:lnTo>
                  <a:lnTo>
                    <a:pt x="76" y="76"/>
                  </a:lnTo>
                  <a:lnTo>
                    <a:pt x="50" y="44"/>
                  </a:lnTo>
                  <a:lnTo>
                    <a:pt x="2" y="58"/>
                  </a:lnTo>
                  <a:lnTo>
                    <a:pt x="0" y="0"/>
                  </a:lnTo>
                  <a:close/>
                </a:path>
              </a:pathLst>
            </a:custGeom>
            <a:solidFill>
              <a:srgbClr val="003B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9697" name="Freeform 53"/>
            <p:cNvSpPr>
              <a:spLocks/>
            </p:cNvSpPr>
            <p:nvPr/>
          </p:nvSpPr>
          <p:spPr bwMode="auto">
            <a:xfrm>
              <a:off x="1254" y="1880"/>
              <a:ext cx="912" cy="858"/>
            </a:xfrm>
            <a:custGeom>
              <a:avLst/>
              <a:gdLst>
                <a:gd name="T0" fmla="*/ 204 w 912"/>
                <a:gd name="T1" fmla="*/ 558 h 858"/>
                <a:gd name="T2" fmla="*/ 226 w 912"/>
                <a:gd name="T3" fmla="*/ 536 h 858"/>
                <a:gd name="T4" fmla="*/ 236 w 912"/>
                <a:gd name="T5" fmla="*/ 468 h 858"/>
                <a:gd name="T6" fmla="*/ 282 w 912"/>
                <a:gd name="T7" fmla="*/ 402 h 858"/>
                <a:gd name="T8" fmla="*/ 312 w 912"/>
                <a:gd name="T9" fmla="*/ 392 h 858"/>
                <a:gd name="T10" fmla="*/ 328 w 912"/>
                <a:gd name="T11" fmla="*/ 378 h 858"/>
                <a:gd name="T12" fmla="*/ 362 w 912"/>
                <a:gd name="T13" fmla="*/ 370 h 858"/>
                <a:gd name="T14" fmla="*/ 400 w 912"/>
                <a:gd name="T15" fmla="*/ 370 h 858"/>
                <a:gd name="T16" fmla="*/ 460 w 912"/>
                <a:gd name="T17" fmla="*/ 342 h 858"/>
                <a:gd name="T18" fmla="*/ 550 w 912"/>
                <a:gd name="T19" fmla="*/ 260 h 858"/>
                <a:gd name="T20" fmla="*/ 668 w 912"/>
                <a:gd name="T21" fmla="*/ 176 h 858"/>
                <a:gd name="T22" fmla="*/ 710 w 912"/>
                <a:gd name="T23" fmla="*/ 140 h 858"/>
                <a:gd name="T24" fmla="*/ 758 w 912"/>
                <a:gd name="T25" fmla="*/ 66 h 858"/>
                <a:gd name="T26" fmla="*/ 796 w 912"/>
                <a:gd name="T27" fmla="*/ 16 h 858"/>
                <a:gd name="T28" fmla="*/ 912 w 912"/>
                <a:gd name="T29" fmla="*/ 0 h 858"/>
                <a:gd name="T30" fmla="*/ 912 w 912"/>
                <a:gd name="T31" fmla="*/ 858 h 858"/>
                <a:gd name="T32" fmla="*/ 0 w 912"/>
                <a:gd name="T33" fmla="*/ 856 h 858"/>
                <a:gd name="T34" fmla="*/ 0 w 912"/>
                <a:gd name="T35" fmla="*/ 622 h 858"/>
                <a:gd name="T36" fmla="*/ 40 w 912"/>
                <a:gd name="T37" fmla="*/ 596 h 858"/>
                <a:gd name="T38" fmla="*/ 132 w 912"/>
                <a:gd name="T39" fmla="*/ 578 h 858"/>
                <a:gd name="T40" fmla="*/ 132 w 912"/>
                <a:gd name="T41" fmla="*/ 578 h 858"/>
                <a:gd name="T42" fmla="*/ 172 w 912"/>
                <a:gd name="T43" fmla="*/ 568 h 858"/>
                <a:gd name="T44" fmla="*/ 198 w 912"/>
                <a:gd name="T45" fmla="*/ 560 h 858"/>
                <a:gd name="T46" fmla="*/ 204 w 912"/>
                <a:gd name="T47" fmla="*/ 558 h 858"/>
                <a:gd name="T48" fmla="*/ 204 w 912"/>
                <a:gd name="T49" fmla="*/ 558 h 858"/>
                <a:gd name="T50" fmla="*/ 204 w 912"/>
                <a:gd name="T51" fmla="*/ 558 h 858"/>
                <a:gd name="T52" fmla="*/ 204 w 912"/>
                <a:gd name="T53" fmla="*/ 558 h 85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912" h="858">
                  <a:moveTo>
                    <a:pt x="204" y="558"/>
                  </a:moveTo>
                  <a:lnTo>
                    <a:pt x="226" y="536"/>
                  </a:lnTo>
                  <a:lnTo>
                    <a:pt x="236" y="468"/>
                  </a:lnTo>
                  <a:lnTo>
                    <a:pt x="282" y="402"/>
                  </a:lnTo>
                  <a:lnTo>
                    <a:pt x="312" y="392"/>
                  </a:lnTo>
                  <a:lnTo>
                    <a:pt x="328" y="378"/>
                  </a:lnTo>
                  <a:lnTo>
                    <a:pt x="362" y="370"/>
                  </a:lnTo>
                  <a:lnTo>
                    <a:pt x="400" y="370"/>
                  </a:lnTo>
                  <a:lnTo>
                    <a:pt x="460" y="342"/>
                  </a:lnTo>
                  <a:lnTo>
                    <a:pt x="550" y="260"/>
                  </a:lnTo>
                  <a:lnTo>
                    <a:pt x="668" y="176"/>
                  </a:lnTo>
                  <a:lnTo>
                    <a:pt x="710" y="140"/>
                  </a:lnTo>
                  <a:lnTo>
                    <a:pt x="758" y="66"/>
                  </a:lnTo>
                  <a:lnTo>
                    <a:pt x="796" y="16"/>
                  </a:lnTo>
                  <a:lnTo>
                    <a:pt x="912" y="0"/>
                  </a:lnTo>
                  <a:lnTo>
                    <a:pt x="912" y="858"/>
                  </a:lnTo>
                  <a:lnTo>
                    <a:pt x="0" y="856"/>
                  </a:lnTo>
                  <a:lnTo>
                    <a:pt x="0" y="622"/>
                  </a:lnTo>
                  <a:lnTo>
                    <a:pt x="40" y="596"/>
                  </a:lnTo>
                  <a:lnTo>
                    <a:pt x="132" y="578"/>
                  </a:lnTo>
                  <a:lnTo>
                    <a:pt x="172" y="568"/>
                  </a:lnTo>
                  <a:lnTo>
                    <a:pt x="198" y="560"/>
                  </a:lnTo>
                  <a:lnTo>
                    <a:pt x="204" y="558"/>
                  </a:lnTo>
                  <a:close/>
                </a:path>
              </a:pathLst>
            </a:custGeom>
            <a:solidFill>
              <a:srgbClr val="141D2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9698" name="Freeform 54"/>
            <p:cNvSpPr>
              <a:spLocks/>
            </p:cNvSpPr>
            <p:nvPr/>
          </p:nvSpPr>
          <p:spPr bwMode="auto">
            <a:xfrm>
              <a:off x="1260" y="1872"/>
              <a:ext cx="906" cy="740"/>
            </a:xfrm>
            <a:custGeom>
              <a:avLst/>
              <a:gdLst>
                <a:gd name="T0" fmla="*/ 906 w 906"/>
                <a:gd name="T1" fmla="*/ 0 h 740"/>
                <a:gd name="T2" fmla="*/ 836 w 906"/>
                <a:gd name="T3" fmla="*/ 12 h 740"/>
                <a:gd name="T4" fmla="*/ 792 w 906"/>
                <a:gd name="T5" fmla="*/ 18 h 740"/>
                <a:gd name="T6" fmla="*/ 732 w 906"/>
                <a:gd name="T7" fmla="*/ 64 h 740"/>
                <a:gd name="T8" fmla="*/ 706 w 906"/>
                <a:gd name="T9" fmla="*/ 150 h 740"/>
                <a:gd name="T10" fmla="*/ 758 w 906"/>
                <a:gd name="T11" fmla="*/ 124 h 740"/>
                <a:gd name="T12" fmla="*/ 850 w 906"/>
                <a:gd name="T13" fmla="*/ 98 h 740"/>
                <a:gd name="T14" fmla="*/ 882 w 906"/>
                <a:gd name="T15" fmla="*/ 84 h 740"/>
                <a:gd name="T16" fmla="*/ 778 w 906"/>
                <a:gd name="T17" fmla="*/ 150 h 740"/>
                <a:gd name="T18" fmla="*/ 712 w 906"/>
                <a:gd name="T19" fmla="*/ 190 h 740"/>
                <a:gd name="T20" fmla="*/ 614 w 906"/>
                <a:gd name="T21" fmla="*/ 222 h 740"/>
                <a:gd name="T22" fmla="*/ 530 w 906"/>
                <a:gd name="T23" fmla="*/ 274 h 740"/>
                <a:gd name="T24" fmla="*/ 490 w 906"/>
                <a:gd name="T25" fmla="*/ 328 h 740"/>
                <a:gd name="T26" fmla="*/ 418 w 906"/>
                <a:gd name="T27" fmla="*/ 366 h 740"/>
                <a:gd name="T28" fmla="*/ 366 w 906"/>
                <a:gd name="T29" fmla="*/ 366 h 740"/>
                <a:gd name="T30" fmla="*/ 288 w 906"/>
                <a:gd name="T31" fmla="*/ 392 h 740"/>
                <a:gd name="T32" fmla="*/ 236 w 906"/>
                <a:gd name="T33" fmla="*/ 464 h 740"/>
                <a:gd name="T34" fmla="*/ 216 w 906"/>
                <a:gd name="T35" fmla="*/ 550 h 740"/>
                <a:gd name="T36" fmla="*/ 164 w 906"/>
                <a:gd name="T37" fmla="*/ 576 h 740"/>
                <a:gd name="T38" fmla="*/ 66 w 906"/>
                <a:gd name="T39" fmla="*/ 596 h 740"/>
                <a:gd name="T40" fmla="*/ 0 w 906"/>
                <a:gd name="T41" fmla="*/ 642 h 740"/>
                <a:gd name="T42" fmla="*/ 0 w 906"/>
                <a:gd name="T43" fmla="*/ 688 h 740"/>
                <a:gd name="T44" fmla="*/ 34 w 906"/>
                <a:gd name="T45" fmla="*/ 668 h 740"/>
                <a:gd name="T46" fmla="*/ 72 w 906"/>
                <a:gd name="T47" fmla="*/ 636 h 740"/>
                <a:gd name="T48" fmla="*/ 34 w 906"/>
                <a:gd name="T49" fmla="*/ 708 h 740"/>
                <a:gd name="T50" fmla="*/ 46 w 906"/>
                <a:gd name="T51" fmla="*/ 740 h 740"/>
                <a:gd name="T52" fmla="*/ 112 w 906"/>
                <a:gd name="T53" fmla="*/ 708 h 740"/>
                <a:gd name="T54" fmla="*/ 178 w 906"/>
                <a:gd name="T55" fmla="*/ 668 h 740"/>
                <a:gd name="T56" fmla="*/ 230 w 906"/>
                <a:gd name="T57" fmla="*/ 636 h 740"/>
                <a:gd name="T58" fmla="*/ 262 w 906"/>
                <a:gd name="T59" fmla="*/ 570 h 740"/>
                <a:gd name="T60" fmla="*/ 294 w 906"/>
                <a:gd name="T61" fmla="*/ 512 h 740"/>
                <a:gd name="T62" fmla="*/ 348 w 906"/>
                <a:gd name="T63" fmla="*/ 524 h 740"/>
                <a:gd name="T64" fmla="*/ 328 w 906"/>
                <a:gd name="T65" fmla="*/ 596 h 740"/>
                <a:gd name="T66" fmla="*/ 372 w 906"/>
                <a:gd name="T67" fmla="*/ 604 h 740"/>
                <a:gd name="T68" fmla="*/ 398 w 906"/>
                <a:gd name="T69" fmla="*/ 564 h 740"/>
                <a:gd name="T70" fmla="*/ 406 w 906"/>
                <a:gd name="T71" fmla="*/ 486 h 740"/>
                <a:gd name="T72" fmla="*/ 470 w 906"/>
                <a:gd name="T73" fmla="*/ 478 h 740"/>
                <a:gd name="T74" fmla="*/ 464 w 906"/>
                <a:gd name="T75" fmla="*/ 564 h 740"/>
                <a:gd name="T76" fmla="*/ 490 w 906"/>
                <a:gd name="T77" fmla="*/ 630 h 740"/>
                <a:gd name="T78" fmla="*/ 412 w 906"/>
                <a:gd name="T79" fmla="*/ 702 h 740"/>
                <a:gd name="T80" fmla="*/ 524 w 906"/>
                <a:gd name="T81" fmla="*/ 652 h 740"/>
                <a:gd name="T82" fmla="*/ 560 w 906"/>
                <a:gd name="T83" fmla="*/ 654 h 740"/>
                <a:gd name="T84" fmla="*/ 660 w 906"/>
                <a:gd name="T85" fmla="*/ 604 h 740"/>
                <a:gd name="T86" fmla="*/ 902 w 906"/>
                <a:gd name="T87" fmla="*/ 662 h 740"/>
                <a:gd name="T88" fmla="*/ 890 w 906"/>
                <a:gd name="T89" fmla="*/ 584 h 740"/>
                <a:gd name="T90" fmla="*/ 772 w 906"/>
                <a:gd name="T91" fmla="*/ 486 h 740"/>
                <a:gd name="T92" fmla="*/ 712 w 906"/>
                <a:gd name="T93" fmla="*/ 498 h 740"/>
                <a:gd name="T94" fmla="*/ 712 w 906"/>
                <a:gd name="T95" fmla="*/ 400 h 740"/>
                <a:gd name="T96" fmla="*/ 824 w 906"/>
                <a:gd name="T97" fmla="*/ 400 h 740"/>
                <a:gd name="T98" fmla="*/ 902 w 906"/>
                <a:gd name="T99" fmla="*/ 400 h 740"/>
                <a:gd name="T100" fmla="*/ 902 w 906"/>
                <a:gd name="T101" fmla="*/ 236 h 740"/>
                <a:gd name="T102" fmla="*/ 824 w 906"/>
                <a:gd name="T103" fmla="*/ 256 h 740"/>
                <a:gd name="T104" fmla="*/ 772 w 906"/>
                <a:gd name="T105" fmla="*/ 282 h 740"/>
                <a:gd name="T106" fmla="*/ 686 w 906"/>
                <a:gd name="T107" fmla="*/ 328 h 740"/>
                <a:gd name="T108" fmla="*/ 640 w 906"/>
                <a:gd name="T109" fmla="*/ 328 h 740"/>
                <a:gd name="T110" fmla="*/ 700 w 906"/>
                <a:gd name="T111" fmla="*/ 294 h 740"/>
                <a:gd name="T112" fmla="*/ 772 w 906"/>
                <a:gd name="T113" fmla="*/ 228 h 740"/>
                <a:gd name="T114" fmla="*/ 830 w 906"/>
                <a:gd name="T115" fmla="*/ 202 h 740"/>
                <a:gd name="T116" fmla="*/ 862 w 906"/>
                <a:gd name="T117" fmla="*/ 170 h 740"/>
                <a:gd name="T118" fmla="*/ 758 w 906"/>
                <a:gd name="T119" fmla="*/ 210 h 740"/>
                <a:gd name="T120" fmla="*/ 792 w 906"/>
                <a:gd name="T121" fmla="*/ 170 h 740"/>
                <a:gd name="T122" fmla="*/ 896 w 906"/>
                <a:gd name="T123" fmla="*/ 118 h 740"/>
                <a:gd name="T124" fmla="*/ 906 w 906"/>
                <a:gd name="T125" fmla="*/ 0 h 740"/>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906" h="740">
                  <a:moveTo>
                    <a:pt x="906" y="0"/>
                  </a:moveTo>
                  <a:lnTo>
                    <a:pt x="836" y="12"/>
                  </a:lnTo>
                  <a:lnTo>
                    <a:pt x="792" y="18"/>
                  </a:lnTo>
                  <a:lnTo>
                    <a:pt x="732" y="64"/>
                  </a:lnTo>
                  <a:lnTo>
                    <a:pt x="706" y="150"/>
                  </a:lnTo>
                  <a:lnTo>
                    <a:pt x="758" y="124"/>
                  </a:lnTo>
                  <a:lnTo>
                    <a:pt x="850" y="98"/>
                  </a:lnTo>
                  <a:lnTo>
                    <a:pt x="882" y="84"/>
                  </a:lnTo>
                  <a:lnTo>
                    <a:pt x="778" y="150"/>
                  </a:lnTo>
                  <a:lnTo>
                    <a:pt x="712" y="190"/>
                  </a:lnTo>
                  <a:lnTo>
                    <a:pt x="614" y="222"/>
                  </a:lnTo>
                  <a:lnTo>
                    <a:pt x="530" y="274"/>
                  </a:lnTo>
                  <a:lnTo>
                    <a:pt x="490" y="328"/>
                  </a:lnTo>
                  <a:lnTo>
                    <a:pt x="418" y="366"/>
                  </a:lnTo>
                  <a:lnTo>
                    <a:pt x="366" y="366"/>
                  </a:lnTo>
                  <a:lnTo>
                    <a:pt x="288" y="392"/>
                  </a:lnTo>
                  <a:lnTo>
                    <a:pt x="236" y="464"/>
                  </a:lnTo>
                  <a:lnTo>
                    <a:pt x="216" y="550"/>
                  </a:lnTo>
                  <a:lnTo>
                    <a:pt x="164" y="576"/>
                  </a:lnTo>
                  <a:lnTo>
                    <a:pt x="66" y="596"/>
                  </a:lnTo>
                  <a:lnTo>
                    <a:pt x="0" y="642"/>
                  </a:lnTo>
                  <a:lnTo>
                    <a:pt x="0" y="688"/>
                  </a:lnTo>
                  <a:lnTo>
                    <a:pt x="34" y="668"/>
                  </a:lnTo>
                  <a:lnTo>
                    <a:pt x="72" y="636"/>
                  </a:lnTo>
                  <a:lnTo>
                    <a:pt x="34" y="708"/>
                  </a:lnTo>
                  <a:lnTo>
                    <a:pt x="46" y="740"/>
                  </a:lnTo>
                  <a:lnTo>
                    <a:pt x="112" y="708"/>
                  </a:lnTo>
                  <a:lnTo>
                    <a:pt x="178" y="668"/>
                  </a:lnTo>
                  <a:lnTo>
                    <a:pt x="230" y="636"/>
                  </a:lnTo>
                  <a:lnTo>
                    <a:pt x="262" y="570"/>
                  </a:lnTo>
                  <a:lnTo>
                    <a:pt x="294" y="512"/>
                  </a:lnTo>
                  <a:lnTo>
                    <a:pt x="348" y="524"/>
                  </a:lnTo>
                  <a:lnTo>
                    <a:pt x="328" y="596"/>
                  </a:lnTo>
                  <a:lnTo>
                    <a:pt x="372" y="604"/>
                  </a:lnTo>
                  <a:lnTo>
                    <a:pt x="398" y="564"/>
                  </a:lnTo>
                  <a:lnTo>
                    <a:pt x="406" y="486"/>
                  </a:lnTo>
                  <a:lnTo>
                    <a:pt x="470" y="478"/>
                  </a:lnTo>
                  <a:lnTo>
                    <a:pt x="464" y="564"/>
                  </a:lnTo>
                  <a:lnTo>
                    <a:pt x="490" y="630"/>
                  </a:lnTo>
                  <a:lnTo>
                    <a:pt x="412" y="702"/>
                  </a:lnTo>
                  <a:lnTo>
                    <a:pt x="524" y="652"/>
                  </a:lnTo>
                  <a:lnTo>
                    <a:pt x="560" y="654"/>
                  </a:lnTo>
                  <a:lnTo>
                    <a:pt x="660" y="604"/>
                  </a:lnTo>
                  <a:lnTo>
                    <a:pt x="902" y="662"/>
                  </a:lnTo>
                  <a:lnTo>
                    <a:pt x="890" y="584"/>
                  </a:lnTo>
                  <a:lnTo>
                    <a:pt x="772" y="486"/>
                  </a:lnTo>
                  <a:lnTo>
                    <a:pt x="712" y="498"/>
                  </a:lnTo>
                  <a:lnTo>
                    <a:pt x="712" y="400"/>
                  </a:lnTo>
                  <a:lnTo>
                    <a:pt x="824" y="400"/>
                  </a:lnTo>
                  <a:lnTo>
                    <a:pt x="902" y="400"/>
                  </a:lnTo>
                  <a:lnTo>
                    <a:pt x="902" y="236"/>
                  </a:lnTo>
                  <a:lnTo>
                    <a:pt x="824" y="256"/>
                  </a:lnTo>
                  <a:lnTo>
                    <a:pt x="772" y="282"/>
                  </a:lnTo>
                  <a:lnTo>
                    <a:pt x="686" y="328"/>
                  </a:lnTo>
                  <a:lnTo>
                    <a:pt x="640" y="328"/>
                  </a:lnTo>
                  <a:lnTo>
                    <a:pt x="700" y="294"/>
                  </a:lnTo>
                  <a:lnTo>
                    <a:pt x="772" y="228"/>
                  </a:lnTo>
                  <a:lnTo>
                    <a:pt x="830" y="202"/>
                  </a:lnTo>
                  <a:lnTo>
                    <a:pt x="862" y="170"/>
                  </a:lnTo>
                  <a:lnTo>
                    <a:pt x="758" y="210"/>
                  </a:lnTo>
                  <a:lnTo>
                    <a:pt x="792" y="170"/>
                  </a:lnTo>
                  <a:lnTo>
                    <a:pt x="896" y="118"/>
                  </a:lnTo>
                  <a:lnTo>
                    <a:pt x="906" y="0"/>
                  </a:lnTo>
                  <a:close/>
                </a:path>
              </a:pathLst>
            </a:custGeom>
            <a:solidFill>
              <a:srgbClr val="05191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9699" name="Freeform 55"/>
            <p:cNvSpPr>
              <a:spLocks/>
            </p:cNvSpPr>
            <p:nvPr/>
          </p:nvSpPr>
          <p:spPr bwMode="auto">
            <a:xfrm>
              <a:off x="1758" y="2114"/>
              <a:ext cx="32" cy="86"/>
            </a:xfrm>
            <a:custGeom>
              <a:avLst/>
              <a:gdLst>
                <a:gd name="T0" fmla="*/ 0 w 32"/>
                <a:gd name="T1" fmla="*/ 86 h 86"/>
                <a:gd name="T2" fmla="*/ 0 w 32"/>
                <a:gd name="T3" fmla="*/ 40 h 86"/>
                <a:gd name="T4" fmla="*/ 26 w 32"/>
                <a:gd name="T5" fmla="*/ 0 h 86"/>
                <a:gd name="T6" fmla="*/ 32 w 32"/>
                <a:gd name="T7" fmla="*/ 40 h 86"/>
                <a:gd name="T8" fmla="*/ 32 w 32"/>
                <a:gd name="T9" fmla="*/ 86 h 86"/>
                <a:gd name="T10" fmla="*/ 0 w 32"/>
                <a:gd name="T11" fmla="*/ 86 h 8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2" h="86">
                  <a:moveTo>
                    <a:pt x="0" y="86"/>
                  </a:moveTo>
                  <a:lnTo>
                    <a:pt x="0" y="40"/>
                  </a:lnTo>
                  <a:lnTo>
                    <a:pt x="26" y="0"/>
                  </a:lnTo>
                  <a:lnTo>
                    <a:pt x="32" y="40"/>
                  </a:lnTo>
                  <a:lnTo>
                    <a:pt x="32" y="86"/>
                  </a:lnTo>
                  <a:lnTo>
                    <a:pt x="0" y="8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9700" name="Freeform 56"/>
            <p:cNvSpPr>
              <a:spLocks/>
            </p:cNvSpPr>
            <p:nvPr/>
          </p:nvSpPr>
          <p:spPr bwMode="auto">
            <a:xfrm>
              <a:off x="1692" y="2176"/>
              <a:ext cx="24" cy="64"/>
            </a:xfrm>
            <a:custGeom>
              <a:avLst/>
              <a:gdLst>
                <a:gd name="T0" fmla="*/ 0 w 24"/>
                <a:gd name="T1" fmla="*/ 64 h 64"/>
                <a:gd name="T2" fmla="*/ 0 w 24"/>
                <a:gd name="T3" fmla="*/ 30 h 64"/>
                <a:gd name="T4" fmla="*/ 20 w 24"/>
                <a:gd name="T5" fmla="*/ 0 h 64"/>
                <a:gd name="T6" fmla="*/ 24 w 24"/>
                <a:gd name="T7" fmla="*/ 30 h 64"/>
                <a:gd name="T8" fmla="*/ 24 w 24"/>
                <a:gd name="T9" fmla="*/ 64 h 64"/>
                <a:gd name="T10" fmla="*/ 0 w 24"/>
                <a:gd name="T11" fmla="*/ 64 h 6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4" h="64">
                  <a:moveTo>
                    <a:pt x="0" y="64"/>
                  </a:moveTo>
                  <a:lnTo>
                    <a:pt x="0" y="30"/>
                  </a:lnTo>
                  <a:lnTo>
                    <a:pt x="20" y="0"/>
                  </a:lnTo>
                  <a:lnTo>
                    <a:pt x="24" y="30"/>
                  </a:lnTo>
                  <a:lnTo>
                    <a:pt x="24" y="64"/>
                  </a:lnTo>
                  <a:lnTo>
                    <a:pt x="0" y="6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9701" name="Freeform 57"/>
            <p:cNvSpPr>
              <a:spLocks/>
            </p:cNvSpPr>
            <p:nvPr/>
          </p:nvSpPr>
          <p:spPr bwMode="auto">
            <a:xfrm>
              <a:off x="1840" y="2096"/>
              <a:ext cx="38" cy="38"/>
            </a:xfrm>
            <a:custGeom>
              <a:avLst/>
              <a:gdLst>
                <a:gd name="T0" fmla="*/ 0 w 38"/>
                <a:gd name="T1" fmla="*/ 38 h 38"/>
                <a:gd name="T2" fmla="*/ 0 w 38"/>
                <a:gd name="T3" fmla="*/ 16 h 38"/>
                <a:gd name="T4" fmla="*/ 30 w 38"/>
                <a:gd name="T5" fmla="*/ 0 h 38"/>
                <a:gd name="T6" fmla="*/ 38 w 38"/>
                <a:gd name="T7" fmla="*/ 16 h 38"/>
                <a:gd name="T8" fmla="*/ 38 w 38"/>
                <a:gd name="T9" fmla="*/ 38 h 38"/>
                <a:gd name="T10" fmla="*/ 0 w 38"/>
                <a:gd name="T11" fmla="*/ 38 h 3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8" h="38">
                  <a:moveTo>
                    <a:pt x="0" y="38"/>
                  </a:moveTo>
                  <a:lnTo>
                    <a:pt x="0" y="16"/>
                  </a:lnTo>
                  <a:lnTo>
                    <a:pt x="30" y="0"/>
                  </a:lnTo>
                  <a:lnTo>
                    <a:pt x="38" y="16"/>
                  </a:lnTo>
                  <a:lnTo>
                    <a:pt x="38" y="38"/>
                  </a:lnTo>
                  <a:lnTo>
                    <a:pt x="0" y="3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9702" name="Freeform 58"/>
            <p:cNvSpPr>
              <a:spLocks/>
            </p:cNvSpPr>
            <p:nvPr/>
          </p:nvSpPr>
          <p:spPr bwMode="auto">
            <a:xfrm>
              <a:off x="1662" y="2200"/>
              <a:ext cx="28" cy="50"/>
            </a:xfrm>
            <a:custGeom>
              <a:avLst/>
              <a:gdLst>
                <a:gd name="T0" fmla="*/ 0 w 28"/>
                <a:gd name="T1" fmla="*/ 50 h 50"/>
                <a:gd name="T2" fmla="*/ 0 w 28"/>
                <a:gd name="T3" fmla="*/ 24 h 50"/>
                <a:gd name="T4" fmla="*/ 22 w 28"/>
                <a:gd name="T5" fmla="*/ 0 h 50"/>
                <a:gd name="T6" fmla="*/ 28 w 28"/>
                <a:gd name="T7" fmla="*/ 24 h 50"/>
                <a:gd name="T8" fmla="*/ 28 w 28"/>
                <a:gd name="T9" fmla="*/ 50 h 50"/>
                <a:gd name="T10" fmla="*/ 0 w 28"/>
                <a:gd name="T11" fmla="*/ 50 h 5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 h="50">
                  <a:moveTo>
                    <a:pt x="0" y="50"/>
                  </a:moveTo>
                  <a:lnTo>
                    <a:pt x="0" y="24"/>
                  </a:lnTo>
                  <a:lnTo>
                    <a:pt x="22" y="0"/>
                  </a:lnTo>
                  <a:lnTo>
                    <a:pt x="28" y="24"/>
                  </a:lnTo>
                  <a:lnTo>
                    <a:pt x="28" y="50"/>
                  </a:lnTo>
                  <a:lnTo>
                    <a:pt x="0" y="5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9703" name="Freeform 59"/>
            <p:cNvSpPr>
              <a:spLocks/>
            </p:cNvSpPr>
            <p:nvPr/>
          </p:nvSpPr>
          <p:spPr bwMode="auto">
            <a:xfrm>
              <a:off x="1634" y="2200"/>
              <a:ext cx="28" cy="50"/>
            </a:xfrm>
            <a:custGeom>
              <a:avLst/>
              <a:gdLst>
                <a:gd name="T0" fmla="*/ 0 w 28"/>
                <a:gd name="T1" fmla="*/ 50 h 50"/>
                <a:gd name="T2" fmla="*/ 0 w 28"/>
                <a:gd name="T3" fmla="*/ 24 h 50"/>
                <a:gd name="T4" fmla="*/ 22 w 28"/>
                <a:gd name="T5" fmla="*/ 0 h 50"/>
                <a:gd name="T6" fmla="*/ 28 w 28"/>
                <a:gd name="T7" fmla="*/ 24 h 50"/>
                <a:gd name="T8" fmla="*/ 28 w 28"/>
                <a:gd name="T9" fmla="*/ 50 h 50"/>
                <a:gd name="T10" fmla="*/ 0 w 28"/>
                <a:gd name="T11" fmla="*/ 50 h 5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 h="50">
                  <a:moveTo>
                    <a:pt x="0" y="50"/>
                  </a:moveTo>
                  <a:lnTo>
                    <a:pt x="0" y="24"/>
                  </a:lnTo>
                  <a:lnTo>
                    <a:pt x="22" y="0"/>
                  </a:lnTo>
                  <a:lnTo>
                    <a:pt x="28" y="24"/>
                  </a:lnTo>
                  <a:lnTo>
                    <a:pt x="28" y="50"/>
                  </a:lnTo>
                  <a:lnTo>
                    <a:pt x="0" y="5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9704" name="Freeform 60"/>
            <p:cNvSpPr>
              <a:spLocks/>
            </p:cNvSpPr>
            <p:nvPr/>
          </p:nvSpPr>
          <p:spPr bwMode="auto">
            <a:xfrm>
              <a:off x="1596" y="2222"/>
              <a:ext cx="22" cy="40"/>
            </a:xfrm>
            <a:custGeom>
              <a:avLst/>
              <a:gdLst>
                <a:gd name="T0" fmla="*/ 0 w 22"/>
                <a:gd name="T1" fmla="*/ 40 h 40"/>
                <a:gd name="T2" fmla="*/ 0 w 22"/>
                <a:gd name="T3" fmla="*/ 18 h 40"/>
                <a:gd name="T4" fmla="*/ 18 w 22"/>
                <a:gd name="T5" fmla="*/ 0 h 40"/>
                <a:gd name="T6" fmla="*/ 22 w 22"/>
                <a:gd name="T7" fmla="*/ 18 h 40"/>
                <a:gd name="T8" fmla="*/ 22 w 22"/>
                <a:gd name="T9" fmla="*/ 40 h 40"/>
                <a:gd name="T10" fmla="*/ 0 w 22"/>
                <a:gd name="T11" fmla="*/ 40 h 4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2" h="40">
                  <a:moveTo>
                    <a:pt x="0" y="40"/>
                  </a:moveTo>
                  <a:lnTo>
                    <a:pt x="0" y="18"/>
                  </a:lnTo>
                  <a:lnTo>
                    <a:pt x="18" y="0"/>
                  </a:lnTo>
                  <a:lnTo>
                    <a:pt x="22" y="18"/>
                  </a:lnTo>
                  <a:lnTo>
                    <a:pt x="22" y="40"/>
                  </a:lnTo>
                  <a:lnTo>
                    <a:pt x="0" y="4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9705" name="Freeform 61"/>
            <p:cNvSpPr>
              <a:spLocks/>
            </p:cNvSpPr>
            <p:nvPr/>
          </p:nvSpPr>
          <p:spPr bwMode="auto">
            <a:xfrm>
              <a:off x="1546" y="2236"/>
              <a:ext cx="22" cy="40"/>
            </a:xfrm>
            <a:custGeom>
              <a:avLst/>
              <a:gdLst>
                <a:gd name="T0" fmla="*/ 0 w 22"/>
                <a:gd name="T1" fmla="*/ 40 h 40"/>
                <a:gd name="T2" fmla="*/ 0 w 22"/>
                <a:gd name="T3" fmla="*/ 18 h 40"/>
                <a:gd name="T4" fmla="*/ 18 w 22"/>
                <a:gd name="T5" fmla="*/ 0 h 40"/>
                <a:gd name="T6" fmla="*/ 22 w 22"/>
                <a:gd name="T7" fmla="*/ 18 h 40"/>
                <a:gd name="T8" fmla="*/ 22 w 22"/>
                <a:gd name="T9" fmla="*/ 40 h 40"/>
                <a:gd name="T10" fmla="*/ 0 w 22"/>
                <a:gd name="T11" fmla="*/ 40 h 4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2" h="40">
                  <a:moveTo>
                    <a:pt x="0" y="40"/>
                  </a:moveTo>
                  <a:lnTo>
                    <a:pt x="0" y="18"/>
                  </a:lnTo>
                  <a:lnTo>
                    <a:pt x="18" y="0"/>
                  </a:lnTo>
                  <a:lnTo>
                    <a:pt x="22" y="18"/>
                  </a:lnTo>
                  <a:lnTo>
                    <a:pt x="22" y="40"/>
                  </a:lnTo>
                  <a:lnTo>
                    <a:pt x="0" y="4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9706" name="Freeform 62"/>
            <p:cNvSpPr>
              <a:spLocks/>
            </p:cNvSpPr>
            <p:nvPr/>
          </p:nvSpPr>
          <p:spPr bwMode="auto">
            <a:xfrm>
              <a:off x="2006" y="2146"/>
              <a:ext cx="30" cy="56"/>
            </a:xfrm>
            <a:custGeom>
              <a:avLst/>
              <a:gdLst>
                <a:gd name="T0" fmla="*/ 0 w 30"/>
                <a:gd name="T1" fmla="*/ 56 h 56"/>
                <a:gd name="T2" fmla="*/ 0 w 30"/>
                <a:gd name="T3" fmla="*/ 26 h 56"/>
                <a:gd name="T4" fmla="*/ 24 w 30"/>
                <a:gd name="T5" fmla="*/ 0 h 56"/>
                <a:gd name="T6" fmla="*/ 30 w 30"/>
                <a:gd name="T7" fmla="*/ 26 h 56"/>
                <a:gd name="T8" fmla="*/ 30 w 30"/>
                <a:gd name="T9" fmla="*/ 56 h 56"/>
                <a:gd name="T10" fmla="*/ 0 w 30"/>
                <a:gd name="T11" fmla="*/ 56 h 5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0" h="56">
                  <a:moveTo>
                    <a:pt x="0" y="56"/>
                  </a:moveTo>
                  <a:lnTo>
                    <a:pt x="0" y="26"/>
                  </a:lnTo>
                  <a:lnTo>
                    <a:pt x="24" y="0"/>
                  </a:lnTo>
                  <a:lnTo>
                    <a:pt x="30" y="26"/>
                  </a:lnTo>
                  <a:lnTo>
                    <a:pt x="30" y="56"/>
                  </a:lnTo>
                  <a:lnTo>
                    <a:pt x="0" y="5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9707" name="Freeform 63"/>
            <p:cNvSpPr>
              <a:spLocks/>
            </p:cNvSpPr>
            <p:nvPr/>
          </p:nvSpPr>
          <p:spPr bwMode="auto">
            <a:xfrm>
              <a:off x="1952" y="2078"/>
              <a:ext cx="20" cy="36"/>
            </a:xfrm>
            <a:custGeom>
              <a:avLst/>
              <a:gdLst>
                <a:gd name="T0" fmla="*/ 0 w 20"/>
                <a:gd name="T1" fmla="*/ 36 h 36"/>
                <a:gd name="T2" fmla="*/ 0 w 20"/>
                <a:gd name="T3" fmla="*/ 16 h 36"/>
                <a:gd name="T4" fmla="*/ 16 w 20"/>
                <a:gd name="T5" fmla="*/ 0 h 36"/>
                <a:gd name="T6" fmla="*/ 20 w 20"/>
                <a:gd name="T7" fmla="*/ 16 h 36"/>
                <a:gd name="T8" fmla="*/ 20 w 20"/>
                <a:gd name="T9" fmla="*/ 36 h 36"/>
                <a:gd name="T10" fmla="*/ 0 w 20"/>
                <a:gd name="T11" fmla="*/ 36 h 3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0" h="36">
                  <a:moveTo>
                    <a:pt x="0" y="36"/>
                  </a:moveTo>
                  <a:lnTo>
                    <a:pt x="0" y="16"/>
                  </a:lnTo>
                  <a:lnTo>
                    <a:pt x="16" y="0"/>
                  </a:lnTo>
                  <a:lnTo>
                    <a:pt x="20" y="16"/>
                  </a:lnTo>
                  <a:lnTo>
                    <a:pt x="20" y="36"/>
                  </a:lnTo>
                  <a:lnTo>
                    <a:pt x="0"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9708" name="Freeform 64"/>
            <p:cNvSpPr>
              <a:spLocks/>
            </p:cNvSpPr>
            <p:nvPr/>
          </p:nvSpPr>
          <p:spPr bwMode="auto">
            <a:xfrm>
              <a:off x="2004" y="2660"/>
              <a:ext cx="16" cy="30"/>
            </a:xfrm>
            <a:custGeom>
              <a:avLst/>
              <a:gdLst>
                <a:gd name="T0" fmla="*/ 0 w 16"/>
                <a:gd name="T1" fmla="*/ 30 h 30"/>
                <a:gd name="T2" fmla="*/ 0 w 16"/>
                <a:gd name="T3" fmla="*/ 14 h 30"/>
                <a:gd name="T4" fmla="*/ 12 w 16"/>
                <a:gd name="T5" fmla="*/ 0 h 30"/>
                <a:gd name="T6" fmla="*/ 16 w 16"/>
                <a:gd name="T7" fmla="*/ 14 h 30"/>
                <a:gd name="T8" fmla="*/ 16 w 16"/>
                <a:gd name="T9" fmla="*/ 30 h 30"/>
                <a:gd name="T10" fmla="*/ 0 w 16"/>
                <a:gd name="T11" fmla="*/ 30 h 3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6" h="30">
                  <a:moveTo>
                    <a:pt x="0" y="30"/>
                  </a:moveTo>
                  <a:lnTo>
                    <a:pt x="0" y="14"/>
                  </a:lnTo>
                  <a:lnTo>
                    <a:pt x="12" y="0"/>
                  </a:lnTo>
                  <a:lnTo>
                    <a:pt x="16" y="14"/>
                  </a:lnTo>
                  <a:lnTo>
                    <a:pt x="16" y="30"/>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9709" name="Rectangle 65"/>
            <p:cNvSpPr>
              <a:spLocks noChangeArrowheads="1"/>
            </p:cNvSpPr>
            <p:nvPr/>
          </p:nvSpPr>
          <p:spPr bwMode="auto">
            <a:xfrm>
              <a:off x="1894" y="2532"/>
              <a:ext cx="14" cy="22"/>
            </a:xfrm>
            <a:prstGeom prst="rect">
              <a:avLst/>
            </a:prstGeom>
            <a:solidFill>
              <a:srgbClr val="0C1214"/>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39710" name="Rectangle 66"/>
            <p:cNvSpPr>
              <a:spLocks noChangeArrowheads="1"/>
            </p:cNvSpPr>
            <p:nvPr/>
          </p:nvSpPr>
          <p:spPr bwMode="auto">
            <a:xfrm>
              <a:off x="2094" y="2666"/>
              <a:ext cx="16" cy="22"/>
            </a:xfrm>
            <a:prstGeom prst="rect">
              <a:avLst/>
            </a:prstGeom>
            <a:solidFill>
              <a:srgbClr val="0C1214"/>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39711" name="Rectangle 67"/>
            <p:cNvSpPr>
              <a:spLocks noChangeArrowheads="1"/>
            </p:cNvSpPr>
            <p:nvPr/>
          </p:nvSpPr>
          <p:spPr bwMode="auto">
            <a:xfrm>
              <a:off x="1930" y="2532"/>
              <a:ext cx="8" cy="22"/>
            </a:xfrm>
            <a:prstGeom prst="rect">
              <a:avLst/>
            </a:prstGeom>
            <a:solidFill>
              <a:srgbClr val="0C1214"/>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39712" name="Rectangle 68"/>
            <p:cNvSpPr>
              <a:spLocks noChangeArrowheads="1"/>
            </p:cNvSpPr>
            <p:nvPr/>
          </p:nvSpPr>
          <p:spPr bwMode="auto">
            <a:xfrm>
              <a:off x="2130" y="2666"/>
              <a:ext cx="8" cy="22"/>
            </a:xfrm>
            <a:prstGeom prst="rect">
              <a:avLst/>
            </a:prstGeom>
            <a:solidFill>
              <a:srgbClr val="0C1214"/>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39713" name="Rectangle 69"/>
            <p:cNvSpPr>
              <a:spLocks noChangeArrowheads="1"/>
            </p:cNvSpPr>
            <p:nvPr/>
          </p:nvSpPr>
          <p:spPr bwMode="auto">
            <a:xfrm>
              <a:off x="1894" y="2574"/>
              <a:ext cx="14" cy="20"/>
            </a:xfrm>
            <a:prstGeom prst="rect">
              <a:avLst/>
            </a:prstGeom>
            <a:solidFill>
              <a:srgbClr val="0C1214"/>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39714" name="Rectangle 70"/>
            <p:cNvSpPr>
              <a:spLocks noChangeArrowheads="1"/>
            </p:cNvSpPr>
            <p:nvPr/>
          </p:nvSpPr>
          <p:spPr bwMode="auto">
            <a:xfrm>
              <a:off x="2094" y="2708"/>
              <a:ext cx="16" cy="22"/>
            </a:xfrm>
            <a:prstGeom prst="rect">
              <a:avLst/>
            </a:prstGeom>
            <a:solidFill>
              <a:srgbClr val="0C1214"/>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39715" name="Rectangle 71"/>
            <p:cNvSpPr>
              <a:spLocks noChangeArrowheads="1"/>
            </p:cNvSpPr>
            <p:nvPr/>
          </p:nvSpPr>
          <p:spPr bwMode="auto">
            <a:xfrm>
              <a:off x="1930" y="2574"/>
              <a:ext cx="8" cy="20"/>
            </a:xfrm>
            <a:prstGeom prst="rect">
              <a:avLst/>
            </a:prstGeom>
            <a:solidFill>
              <a:srgbClr val="0C1214"/>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39716" name="Rectangle 72"/>
            <p:cNvSpPr>
              <a:spLocks noChangeArrowheads="1"/>
            </p:cNvSpPr>
            <p:nvPr/>
          </p:nvSpPr>
          <p:spPr bwMode="auto">
            <a:xfrm>
              <a:off x="2130" y="2708"/>
              <a:ext cx="8" cy="22"/>
            </a:xfrm>
            <a:prstGeom prst="rect">
              <a:avLst/>
            </a:prstGeom>
            <a:solidFill>
              <a:srgbClr val="0C1214"/>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39717" name="Rectangle 73"/>
            <p:cNvSpPr>
              <a:spLocks noChangeArrowheads="1"/>
            </p:cNvSpPr>
            <p:nvPr/>
          </p:nvSpPr>
          <p:spPr bwMode="auto">
            <a:xfrm>
              <a:off x="1894" y="2604"/>
              <a:ext cx="14" cy="20"/>
            </a:xfrm>
            <a:prstGeom prst="rect">
              <a:avLst/>
            </a:prstGeom>
            <a:solidFill>
              <a:srgbClr val="0C1214"/>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39718" name="Rectangle 74"/>
            <p:cNvSpPr>
              <a:spLocks noChangeArrowheads="1"/>
            </p:cNvSpPr>
            <p:nvPr/>
          </p:nvSpPr>
          <p:spPr bwMode="auto">
            <a:xfrm>
              <a:off x="1930" y="2604"/>
              <a:ext cx="8" cy="20"/>
            </a:xfrm>
            <a:prstGeom prst="rect">
              <a:avLst/>
            </a:prstGeom>
            <a:solidFill>
              <a:srgbClr val="0C1214"/>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39719" name="Rectangle 75"/>
            <p:cNvSpPr>
              <a:spLocks noChangeArrowheads="1"/>
            </p:cNvSpPr>
            <p:nvPr/>
          </p:nvSpPr>
          <p:spPr bwMode="auto">
            <a:xfrm>
              <a:off x="1674" y="2612"/>
              <a:ext cx="18" cy="26"/>
            </a:xfrm>
            <a:prstGeom prst="rect">
              <a:avLst/>
            </a:prstGeom>
            <a:solidFill>
              <a:srgbClr val="0C1214"/>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39720" name="Rectangle 76"/>
            <p:cNvSpPr>
              <a:spLocks noChangeArrowheads="1"/>
            </p:cNvSpPr>
            <p:nvPr/>
          </p:nvSpPr>
          <p:spPr bwMode="auto">
            <a:xfrm>
              <a:off x="1524" y="2672"/>
              <a:ext cx="20" cy="26"/>
            </a:xfrm>
            <a:prstGeom prst="rect">
              <a:avLst/>
            </a:prstGeom>
            <a:solidFill>
              <a:srgbClr val="0C1214"/>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39721" name="Rectangle 77"/>
            <p:cNvSpPr>
              <a:spLocks noChangeArrowheads="1"/>
            </p:cNvSpPr>
            <p:nvPr/>
          </p:nvSpPr>
          <p:spPr bwMode="auto">
            <a:xfrm>
              <a:off x="1776" y="2582"/>
              <a:ext cx="16" cy="22"/>
            </a:xfrm>
            <a:prstGeom prst="rect">
              <a:avLst/>
            </a:prstGeom>
            <a:solidFill>
              <a:srgbClr val="0C1214"/>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39722" name="Rectangle 78"/>
            <p:cNvSpPr>
              <a:spLocks noChangeArrowheads="1"/>
            </p:cNvSpPr>
            <p:nvPr/>
          </p:nvSpPr>
          <p:spPr bwMode="auto">
            <a:xfrm>
              <a:off x="1976" y="2716"/>
              <a:ext cx="16" cy="22"/>
            </a:xfrm>
            <a:prstGeom prst="rect">
              <a:avLst/>
            </a:prstGeom>
            <a:solidFill>
              <a:srgbClr val="0C1214"/>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39723" name="Rectangle 79"/>
            <p:cNvSpPr>
              <a:spLocks noChangeArrowheads="1"/>
            </p:cNvSpPr>
            <p:nvPr/>
          </p:nvSpPr>
          <p:spPr bwMode="auto">
            <a:xfrm>
              <a:off x="1718" y="2612"/>
              <a:ext cx="10" cy="26"/>
            </a:xfrm>
            <a:prstGeom prst="rect">
              <a:avLst/>
            </a:prstGeom>
            <a:solidFill>
              <a:srgbClr val="0C1214"/>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39724" name="Rectangle 80"/>
            <p:cNvSpPr>
              <a:spLocks noChangeArrowheads="1"/>
            </p:cNvSpPr>
            <p:nvPr/>
          </p:nvSpPr>
          <p:spPr bwMode="auto">
            <a:xfrm>
              <a:off x="1674" y="2662"/>
              <a:ext cx="18" cy="26"/>
            </a:xfrm>
            <a:prstGeom prst="rect">
              <a:avLst/>
            </a:prstGeom>
            <a:solidFill>
              <a:srgbClr val="0C1214"/>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39725" name="Rectangle 81"/>
            <p:cNvSpPr>
              <a:spLocks noChangeArrowheads="1"/>
            </p:cNvSpPr>
            <p:nvPr/>
          </p:nvSpPr>
          <p:spPr bwMode="auto">
            <a:xfrm>
              <a:off x="1524" y="2704"/>
              <a:ext cx="20" cy="26"/>
            </a:xfrm>
            <a:prstGeom prst="rect">
              <a:avLst/>
            </a:prstGeom>
            <a:solidFill>
              <a:srgbClr val="0C1214"/>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39726" name="Rectangle 82"/>
            <p:cNvSpPr>
              <a:spLocks noChangeArrowheads="1"/>
            </p:cNvSpPr>
            <p:nvPr/>
          </p:nvSpPr>
          <p:spPr bwMode="auto">
            <a:xfrm>
              <a:off x="1718" y="2662"/>
              <a:ext cx="10" cy="26"/>
            </a:xfrm>
            <a:prstGeom prst="rect">
              <a:avLst/>
            </a:prstGeom>
            <a:solidFill>
              <a:srgbClr val="0C1214"/>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39727" name="Rectangle 83"/>
            <p:cNvSpPr>
              <a:spLocks noChangeArrowheads="1"/>
            </p:cNvSpPr>
            <p:nvPr/>
          </p:nvSpPr>
          <p:spPr bwMode="auto">
            <a:xfrm>
              <a:off x="1674" y="2698"/>
              <a:ext cx="18" cy="26"/>
            </a:xfrm>
            <a:prstGeom prst="rect">
              <a:avLst/>
            </a:prstGeom>
            <a:solidFill>
              <a:srgbClr val="0C1214"/>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39728" name="Rectangle 84"/>
            <p:cNvSpPr>
              <a:spLocks noChangeArrowheads="1"/>
            </p:cNvSpPr>
            <p:nvPr/>
          </p:nvSpPr>
          <p:spPr bwMode="auto">
            <a:xfrm>
              <a:off x="1674" y="2698"/>
              <a:ext cx="18" cy="26"/>
            </a:xfrm>
            <a:prstGeom prst="rect">
              <a:avLst/>
            </a:prstGeom>
            <a:solidFill>
              <a:srgbClr val="0C1214"/>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39729" name="Rectangle 85"/>
            <p:cNvSpPr>
              <a:spLocks noChangeArrowheads="1"/>
            </p:cNvSpPr>
            <p:nvPr/>
          </p:nvSpPr>
          <p:spPr bwMode="auto">
            <a:xfrm>
              <a:off x="1474" y="2698"/>
              <a:ext cx="20" cy="26"/>
            </a:xfrm>
            <a:prstGeom prst="rect">
              <a:avLst/>
            </a:prstGeom>
            <a:solidFill>
              <a:srgbClr val="0C1214"/>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39730" name="Rectangle 86"/>
            <p:cNvSpPr>
              <a:spLocks noChangeArrowheads="1"/>
            </p:cNvSpPr>
            <p:nvPr/>
          </p:nvSpPr>
          <p:spPr bwMode="auto">
            <a:xfrm>
              <a:off x="1738" y="2604"/>
              <a:ext cx="16" cy="20"/>
            </a:xfrm>
            <a:prstGeom prst="rect">
              <a:avLst/>
            </a:prstGeom>
            <a:solidFill>
              <a:srgbClr val="0C1214"/>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39731" name="Rectangle 87"/>
            <p:cNvSpPr>
              <a:spLocks noChangeArrowheads="1"/>
            </p:cNvSpPr>
            <p:nvPr/>
          </p:nvSpPr>
          <p:spPr bwMode="auto">
            <a:xfrm>
              <a:off x="1718" y="2698"/>
              <a:ext cx="10" cy="26"/>
            </a:xfrm>
            <a:prstGeom prst="rect">
              <a:avLst/>
            </a:prstGeom>
            <a:solidFill>
              <a:srgbClr val="0C1214"/>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39732" name="Freeform 88"/>
            <p:cNvSpPr>
              <a:spLocks/>
            </p:cNvSpPr>
            <p:nvPr/>
          </p:nvSpPr>
          <p:spPr bwMode="auto">
            <a:xfrm>
              <a:off x="1436" y="2488"/>
              <a:ext cx="32" cy="128"/>
            </a:xfrm>
            <a:custGeom>
              <a:avLst/>
              <a:gdLst>
                <a:gd name="T0" fmla="*/ 0 w 32"/>
                <a:gd name="T1" fmla="*/ 124 h 128"/>
                <a:gd name="T2" fmla="*/ 20 w 32"/>
                <a:gd name="T3" fmla="*/ 98 h 128"/>
                <a:gd name="T4" fmla="*/ 32 w 32"/>
                <a:gd name="T5" fmla="*/ 0 h 128"/>
                <a:gd name="T6" fmla="*/ 32 w 32"/>
                <a:gd name="T7" fmla="*/ 82 h 128"/>
                <a:gd name="T8" fmla="*/ 28 w 32"/>
                <a:gd name="T9" fmla="*/ 128 h 128"/>
                <a:gd name="T10" fmla="*/ 0 w 32"/>
                <a:gd name="T11" fmla="*/ 124 h 12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2" h="128">
                  <a:moveTo>
                    <a:pt x="0" y="124"/>
                  </a:moveTo>
                  <a:lnTo>
                    <a:pt x="20" y="98"/>
                  </a:lnTo>
                  <a:lnTo>
                    <a:pt x="32" y="0"/>
                  </a:lnTo>
                  <a:lnTo>
                    <a:pt x="32" y="82"/>
                  </a:lnTo>
                  <a:lnTo>
                    <a:pt x="28" y="128"/>
                  </a:lnTo>
                  <a:lnTo>
                    <a:pt x="0" y="124"/>
                  </a:lnTo>
                  <a:close/>
                </a:path>
              </a:pathLst>
            </a:custGeom>
            <a:solidFill>
              <a:srgbClr val="1A556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9733" name="Rectangle 89"/>
            <p:cNvSpPr>
              <a:spLocks noChangeArrowheads="1"/>
            </p:cNvSpPr>
            <p:nvPr/>
          </p:nvSpPr>
          <p:spPr bwMode="auto">
            <a:xfrm>
              <a:off x="1448" y="2630"/>
              <a:ext cx="6" cy="12"/>
            </a:xfrm>
            <a:prstGeom prst="rect">
              <a:avLst/>
            </a:prstGeom>
            <a:solidFill>
              <a:srgbClr val="4D5158"/>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39734" name="Rectangle 90"/>
            <p:cNvSpPr>
              <a:spLocks noChangeArrowheads="1"/>
            </p:cNvSpPr>
            <p:nvPr/>
          </p:nvSpPr>
          <p:spPr bwMode="auto">
            <a:xfrm>
              <a:off x="1606" y="2650"/>
              <a:ext cx="20" cy="26"/>
            </a:xfrm>
            <a:prstGeom prst="rect">
              <a:avLst/>
            </a:prstGeom>
            <a:solidFill>
              <a:srgbClr val="0C1214"/>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39735" name="Rectangle 91"/>
            <p:cNvSpPr>
              <a:spLocks noChangeArrowheads="1"/>
            </p:cNvSpPr>
            <p:nvPr/>
          </p:nvSpPr>
          <p:spPr bwMode="auto">
            <a:xfrm>
              <a:off x="1606" y="2688"/>
              <a:ext cx="20" cy="26"/>
            </a:xfrm>
            <a:prstGeom prst="rect">
              <a:avLst/>
            </a:prstGeom>
            <a:solidFill>
              <a:srgbClr val="0C1214"/>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39736" name="Freeform 92"/>
            <p:cNvSpPr>
              <a:spLocks/>
            </p:cNvSpPr>
            <p:nvPr/>
          </p:nvSpPr>
          <p:spPr bwMode="auto">
            <a:xfrm>
              <a:off x="1706" y="2488"/>
              <a:ext cx="460" cy="246"/>
            </a:xfrm>
            <a:custGeom>
              <a:avLst/>
              <a:gdLst>
                <a:gd name="T0" fmla="*/ 76 w 460"/>
                <a:gd name="T1" fmla="*/ 192 h 246"/>
                <a:gd name="T2" fmla="*/ 98 w 460"/>
                <a:gd name="T3" fmla="*/ 168 h 246"/>
                <a:gd name="T4" fmla="*/ 134 w 460"/>
                <a:gd name="T5" fmla="*/ 168 h 246"/>
                <a:gd name="T6" fmla="*/ 134 w 460"/>
                <a:gd name="T7" fmla="*/ 122 h 246"/>
                <a:gd name="T8" fmla="*/ 146 w 460"/>
                <a:gd name="T9" fmla="*/ 92 h 246"/>
                <a:gd name="T10" fmla="*/ 168 w 460"/>
                <a:gd name="T11" fmla="*/ 110 h 246"/>
                <a:gd name="T12" fmla="*/ 170 w 460"/>
                <a:gd name="T13" fmla="*/ 138 h 246"/>
                <a:gd name="T14" fmla="*/ 234 w 460"/>
                <a:gd name="T15" fmla="*/ 154 h 246"/>
                <a:gd name="T16" fmla="*/ 240 w 460"/>
                <a:gd name="T17" fmla="*/ 122 h 246"/>
                <a:gd name="T18" fmla="*/ 248 w 460"/>
                <a:gd name="T19" fmla="*/ 102 h 246"/>
                <a:gd name="T20" fmla="*/ 286 w 460"/>
                <a:gd name="T21" fmla="*/ 94 h 246"/>
                <a:gd name="T22" fmla="*/ 294 w 460"/>
                <a:gd name="T23" fmla="*/ 74 h 246"/>
                <a:gd name="T24" fmla="*/ 302 w 460"/>
                <a:gd name="T25" fmla="*/ 12 h 246"/>
                <a:gd name="T26" fmla="*/ 336 w 460"/>
                <a:gd name="T27" fmla="*/ 0 h 246"/>
                <a:gd name="T28" fmla="*/ 350 w 460"/>
                <a:gd name="T29" fmla="*/ 14 h 246"/>
                <a:gd name="T30" fmla="*/ 364 w 460"/>
                <a:gd name="T31" fmla="*/ 48 h 246"/>
                <a:gd name="T32" fmla="*/ 388 w 460"/>
                <a:gd name="T33" fmla="*/ 50 h 246"/>
                <a:gd name="T34" fmla="*/ 406 w 460"/>
                <a:gd name="T35" fmla="*/ 20 h 246"/>
                <a:gd name="T36" fmla="*/ 454 w 460"/>
                <a:gd name="T37" fmla="*/ 28 h 246"/>
                <a:gd name="T38" fmla="*/ 460 w 460"/>
                <a:gd name="T39" fmla="*/ 152 h 246"/>
                <a:gd name="T40" fmla="*/ 424 w 460"/>
                <a:gd name="T41" fmla="*/ 132 h 246"/>
                <a:gd name="T42" fmla="*/ 344 w 460"/>
                <a:gd name="T43" fmla="*/ 128 h 246"/>
                <a:gd name="T44" fmla="*/ 212 w 460"/>
                <a:gd name="T45" fmla="*/ 200 h 246"/>
                <a:gd name="T46" fmla="*/ 172 w 460"/>
                <a:gd name="T47" fmla="*/ 180 h 246"/>
                <a:gd name="T48" fmla="*/ 160 w 460"/>
                <a:gd name="T49" fmla="*/ 194 h 246"/>
                <a:gd name="T50" fmla="*/ 160 w 460"/>
                <a:gd name="T51" fmla="*/ 238 h 246"/>
                <a:gd name="T52" fmla="*/ 130 w 460"/>
                <a:gd name="T53" fmla="*/ 240 h 246"/>
                <a:gd name="T54" fmla="*/ 126 w 460"/>
                <a:gd name="T55" fmla="*/ 210 h 246"/>
                <a:gd name="T56" fmla="*/ 96 w 460"/>
                <a:gd name="T57" fmla="*/ 216 h 246"/>
                <a:gd name="T58" fmla="*/ 98 w 460"/>
                <a:gd name="T59" fmla="*/ 246 h 246"/>
                <a:gd name="T60" fmla="*/ 0 w 460"/>
                <a:gd name="T61" fmla="*/ 246 h 246"/>
                <a:gd name="T62" fmla="*/ 6 w 460"/>
                <a:gd name="T63" fmla="*/ 214 h 246"/>
                <a:gd name="T64" fmla="*/ 50 w 460"/>
                <a:gd name="T65" fmla="*/ 216 h 246"/>
                <a:gd name="T66" fmla="*/ 76 w 460"/>
                <a:gd name="T67" fmla="*/ 192 h 24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460" h="246">
                  <a:moveTo>
                    <a:pt x="76" y="192"/>
                  </a:moveTo>
                  <a:lnTo>
                    <a:pt x="98" y="168"/>
                  </a:lnTo>
                  <a:lnTo>
                    <a:pt x="134" y="168"/>
                  </a:lnTo>
                  <a:lnTo>
                    <a:pt x="134" y="122"/>
                  </a:lnTo>
                  <a:lnTo>
                    <a:pt x="146" y="92"/>
                  </a:lnTo>
                  <a:lnTo>
                    <a:pt x="168" y="110"/>
                  </a:lnTo>
                  <a:lnTo>
                    <a:pt x="170" y="138"/>
                  </a:lnTo>
                  <a:lnTo>
                    <a:pt x="234" y="154"/>
                  </a:lnTo>
                  <a:lnTo>
                    <a:pt x="240" y="122"/>
                  </a:lnTo>
                  <a:lnTo>
                    <a:pt x="248" y="102"/>
                  </a:lnTo>
                  <a:lnTo>
                    <a:pt x="286" y="94"/>
                  </a:lnTo>
                  <a:lnTo>
                    <a:pt x="294" y="74"/>
                  </a:lnTo>
                  <a:lnTo>
                    <a:pt x="302" y="12"/>
                  </a:lnTo>
                  <a:lnTo>
                    <a:pt x="336" y="0"/>
                  </a:lnTo>
                  <a:lnTo>
                    <a:pt x="350" y="14"/>
                  </a:lnTo>
                  <a:lnTo>
                    <a:pt x="364" y="48"/>
                  </a:lnTo>
                  <a:lnTo>
                    <a:pt x="388" y="50"/>
                  </a:lnTo>
                  <a:lnTo>
                    <a:pt x="406" y="20"/>
                  </a:lnTo>
                  <a:lnTo>
                    <a:pt x="454" y="28"/>
                  </a:lnTo>
                  <a:lnTo>
                    <a:pt x="460" y="152"/>
                  </a:lnTo>
                  <a:lnTo>
                    <a:pt x="424" y="132"/>
                  </a:lnTo>
                  <a:lnTo>
                    <a:pt x="344" y="128"/>
                  </a:lnTo>
                  <a:lnTo>
                    <a:pt x="212" y="200"/>
                  </a:lnTo>
                  <a:lnTo>
                    <a:pt x="172" y="180"/>
                  </a:lnTo>
                  <a:lnTo>
                    <a:pt x="160" y="194"/>
                  </a:lnTo>
                  <a:lnTo>
                    <a:pt x="160" y="238"/>
                  </a:lnTo>
                  <a:lnTo>
                    <a:pt x="130" y="240"/>
                  </a:lnTo>
                  <a:lnTo>
                    <a:pt x="126" y="210"/>
                  </a:lnTo>
                  <a:lnTo>
                    <a:pt x="96" y="216"/>
                  </a:lnTo>
                  <a:lnTo>
                    <a:pt x="98" y="246"/>
                  </a:lnTo>
                  <a:lnTo>
                    <a:pt x="0" y="246"/>
                  </a:lnTo>
                  <a:lnTo>
                    <a:pt x="6" y="214"/>
                  </a:lnTo>
                  <a:lnTo>
                    <a:pt x="50" y="216"/>
                  </a:lnTo>
                  <a:lnTo>
                    <a:pt x="76" y="192"/>
                  </a:lnTo>
                  <a:close/>
                </a:path>
              </a:pathLst>
            </a:custGeom>
            <a:solidFill>
              <a:srgbClr val="05191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9737" name="Freeform 93"/>
            <p:cNvSpPr>
              <a:spLocks/>
            </p:cNvSpPr>
            <p:nvPr/>
          </p:nvSpPr>
          <p:spPr bwMode="auto">
            <a:xfrm>
              <a:off x="1258" y="2562"/>
              <a:ext cx="140" cy="172"/>
            </a:xfrm>
            <a:custGeom>
              <a:avLst/>
              <a:gdLst>
                <a:gd name="T0" fmla="*/ 0 w 140"/>
                <a:gd name="T1" fmla="*/ 172 h 172"/>
                <a:gd name="T2" fmla="*/ 0 w 140"/>
                <a:gd name="T3" fmla="*/ 120 h 172"/>
                <a:gd name="T4" fmla="*/ 14 w 140"/>
                <a:gd name="T5" fmla="*/ 72 h 172"/>
                <a:gd name="T6" fmla="*/ 26 w 140"/>
                <a:gd name="T7" fmla="*/ 12 h 172"/>
                <a:gd name="T8" fmla="*/ 76 w 140"/>
                <a:gd name="T9" fmla="*/ 0 h 172"/>
                <a:gd name="T10" fmla="*/ 76 w 140"/>
                <a:gd name="T11" fmla="*/ 44 h 172"/>
                <a:gd name="T12" fmla="*/ 80 w 140"/>
                <a:gd name="T13" fmla="*/ 124 h 172"/>
                <a:gd name="T14" fmla="*/ 112 w 140"/>
                <a:gd name="T15" fmla="*/ 88 h 172"/>
                <a:gd name="T16" fmla="*/ 136 w 140"/>
                <a:gd name="T17" fmla="*/ 104 h 172"/>
                <a:gd name="T18" fmla="*/ 140 w 140"/>
                <a:gd name="T19" fmla="*/ 166 h 172"/>
                <a:gd name="T20" fmla="*/ 0 w 140"/>
                <a:gd name="T21" fmla="*/ 172 h 17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40" h="172">
                  <a:moveTo>
                    <a:pt x="0" y="172"/>
                  </a:moveTo>
                  <a:lnTo>
                    <a:pt x="0" y="120"/>
                  </a:lnTo>
                  <a:lnTo>
                    <a:pt x="14" y="72"/>
                  </a:lnTo>
                  <a:lnTo>
                    <a:pt x="26" y="12"/>
                  </a:lnTo>
                  <a:lnTo>
                    <a:pt x="76" y="0"/>
                  </a:lnTo>
                  <a:lnTo>
                    <a:pt x="76" y="44"/>
                  </a:lnTo>
                  <a:lnTo>
                    <a:pt x="80" y="124"/>
                  </a:lnTo>
                  <a:lnTo>
                    <a:pt x="112" y="88"/>
                  </a:lnTo>
                  <a:lnTo>
                    <a:pt x="136" y="104"/>
                  </a:lnTo>
                  <a:lnTo>
                    <a:pt x="140" y="166"/>
                  </a:lnTo>
                  <a:lnTo>
                    <a:pt x="0" y="172"/>
                  </a:lnTo>
                  <a:close/>
                </a:path>
              </a:pathLst>
            </a:custGeom>
            <a:solidFill>
              <a:srgbClr val="05191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9738" name="Freeform 94"/>
            <p:cNvSpPr>
              <a:spLocks/>
            </p:cNvSpPr>
            <p:nvPr/>
          </p:nvSpPr>
          <p:spPr bwMode="auto">
            <a:xfrm>
              <a:off x="1784" y="1866"/>
              <a:ext cx="382" cy="372"/>
            </a:xfrm>
            <a:custGeom>
              <a:avLst/>
              <a:gdLst>
                <a:gd name="T0" fmla="*/ 370 w 382"/>
                <a:gd name="T1" fmla="*/ 0 h 372"/>
                <a:gd name="T2" fmla="*/ 318 w 382"/>
                <a:gd name="T3" fmla="*/ 24 h 372"/>
                <a:gd name="T4" fmla="*/ 270 w 382"/>
                <a:gd name="T5" fmla="*/ 24 h 372"/>
                <a:gd name="T6" fmla="*/ 224 w 382"/>
                <a:gd name="T7" fmla="*/ 64 h 372"/>
                <a:gd name="T8" fmla="*/ 204 w 382"/>
                <a:gd name="T9" fmla="*/ 116 h 372"/>
                <a:gd name="T10" fmla="*/ 232 w 382"/>
                <a:gd name="T11" fmla="*/ 88 h 372"/>
                <a:gd name="T12" fmla="*/ 282 w 382"/>
                <a:gd name="T13" fmla="*/ 76 h 372"/>
                <a:gd name="T14" fmla="*/ 322 w 382"/>
                <a:gd name="T15" fmla="*/ 90 h 372"/>
                <a:gd name="T16" fmla="*/ 248 w 382"/>
                <a:gd name="T17" fmla="*/ 130 h 372"/>
                <a:gd name="T18" fmla="*/ 216 w 382"/>
                <a:gd name="T19" fmla="*/ 162 h 372"/>
                <a:gd name="T20" fmla="*/ 136 w 382"/>
                <a:gd name="T21" fmla="*/ 186 h 372"/>
                <a:gd name="T22" fmla="*/ 86 w 382"/>
                <a:gd name="T23" fmla="*/ 238 h 372"/>
                <a:gd name="T24" fmla="*/ 132 w 382"/>
                <a:gd name="T25" fmla="*/ 242 h 372"/>
                <a:gd name="T26" fmla="*/ 98 w 382"/>
                <a:gd name="T27" fmla="*/ 262 h 372"/>
                <a:gd name="T28" fmla="*/ 38 w 382"/>
                <a:gd name="T29" fmla="*/ 288 h 372"/>
                <a:gd name="T30" fmla="*/ 0 w 382"/>
                <a:gd name="T31" fmla="*/ 304 h 372"/>
                <a:gd name="T32" fmla="*/ 70 w 382"/>
                <a:gd name="T33" fmla="*/ 324 h 372"/>
                <a:gd name="T34" fmla="*/ 18 w 382"/>
                <a:gd name="T35" fmla="*/ 356 h 372"/>
                <a:gd name="T36" fmla="*/ 58 w 382"/>
                <a:gd name="T37" fmla="*/ 372 h 372"/>
                <a:gd name="T38" fmla="*/ 106 w 382"/>
                <a:gd name="T39" fmla="*/ 320 h 372"/>
                <a:gd name="T40" fmla="*/ 164 w 382"/>
                <a:gd name="T41" fmla="*/ 272 h 372"/>
                <a:gd name="T42" fmla="*/ 278 w 382"/>
                <a:gd name="T43" fmla="*/ 210 h 372"/>
                <a:gd name="T44" fmla="*/ 212 w 382"/>
                <a:gd name="T45" fmla="*/ 214 h 372"/>
                <a:gd name="T46" fmla="*/ 256 w 382"/>
                <a:gd name="T47" fmla="*/ 174 h 372"/>
                <a:gd name="T48" fmla="*/ 294 w 382"/>
                <a:gd name="T49" fmla="*/ 142 h 372"/>
                <a:gd name="T50" fmla="*/ 382 w 382"/>
                <a:gd name="T51" fmla="*/ 94 h 372"/>
                <a:gd name="T52" fmla="*/ 382 w 382"/>
                <a:gd name="T53" fmla="*/ 60 h 372"/>
                <a:gd name="T54" fmla="*/ 346 w 382"/>
                <a:gd name="T55" fmla="*/ 60 h 372"/>
                <a:gd name="T56" fmla="*/ 306 w 382"/>
                <a:gd name="T57" fmla="*/ 60 h 372"/>
                <a:gd name="T58" fmla="*/ 326 w 382"/>
                <a:gd name="T59" fmla="*/ 48 h 372"/>
                <a:gd name="T60" fmla="*/ 378 w 382"/>
                <a:gd name="T61" fmla="*/ 32 h 372"/>
                <a:gd name="T62" fmla="*/ 370 w 382"/>
                <a:gd name="T63" fmla="*/ 0 h 37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382" h="372">
                  <a:moveTo>
                    <a:pt x="370" y="0"/>
                  </a:moveTo>
                  <a:lnTo>
                    <a:pt x="318" y="24"/>
                  </a:lnTo>
                  <a:lnTo>
                    <a:pt x="270" y="24"/>
                  </a:lnTo>
                  <a:lnTo>
                    <a:pt x="224" y="64"/>
                  </a:lnTo>
                  <a:lnTo>
                    <a:pt x="204" y="116"/>
                  </a:lnTo>
                  <a:lnTo>
                    <a:pt x="232" y="88"/>
                  </a:lnTo>
                  <a:lnTo>
                    <a:pt x="282" y="76"/>
                  </a:lnTo>
                  <a:lnTo>
                    <a:pt x="322" y="90"/>
                  </a:lnTo>
                  <a:lnTo>
                    <a:pt x="248" y="130"/>
                  </a:lnTo>
                  <a:lnTo>
                    <a:pt x="216" y="162"/>
                  </a:lnTo>
                  <a:lnTo>
                    <a:pt x="136" y="186"/>
                  </a:lnTo>
                  <a:lnTo>
                    <a:pt x="86" y="238"/>
                  </a:lnTo>
                  <a:lnTo>
                    <a:pt x="132" y="242"/>
                  </a:lnTo>
                  <a:lnTo>
                    <a:pt x="98" y="262"/>
                  </a:lnTo>
                  <a:lnTo>
                    <a:pt x="38" y="288"/>
                  </a:lnTo>
                  <a:lnTo>
                    <a:pt x="0" y="304"/>
                  </a:lnTo>
                  <a:lnTo>
                    <a:pt x="70" y="324"/>
                  </a:lnTo>
                  <a:lnTo>
                    <a:pt x="18" y="356"/>
                  </a:lnTo>
                  <a:lnTo>
                    <a:pt x="58" y="372"/>
                  </a:lnTo>
                  <a:lnTo>
                    <a:pt x="106" y="320"/>
                  </a:lnTo>
                  <a:lnTo>
                    <a:pt x="164" y="272"/>
                  </a:lnTo>
                  <a:lnTo>
                    <a:pt x="278" y="210"/>
                  </a:lnTo>
                  <a:lnTo>
                    <a:pt x="212" y="214"/>
                  </a:lnTo>
                  <a:lnTo>
                    <a:pt x="256" y="174"/>
                  </a:lnTo>
                  <a:lnTo>
                    <a:pt x="294" y="142"/>
                  </a:lnTo>
                  <a:lnTo>
                    <a:pt x="382" y="94"/>
                  </a:lnTo>
                  <a:lnTo>
                    <a:pt x="382" y="60"/>
                  </a:lnTo>
                  <a:lnTo>
                    <a:pt x="346" y="60"/>
                  </a:lnTo>
                  <a:lnTo>
                    <a:pt x="306" y="60"/>
                  </a:lnTo>
                  <a:lnTo>
                    <a:pt x="326" y="48"/>
                  </a:lnTo>
                  <a:lnTo>
                    <a:pt x="378" y="32"/>
                  </a:lnTo>
                  <a:lnTo>
                    <a:pt x="370" y="0"/>
                  </a:lnTo>
                  <a:close/>
                </a:path>
              </a:pathLst>
            </a:custGeom>
            <a:solidFill>
              <a:srgbClr val="15322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9739" name="Freeform 95"/>
            <p:cNvSpPr>
              <a:spLocks/>
            </p:cNvSpPr>
            <p:nvPr/>
          </p:nvSpPr>
          <p:spPr bwMode="auto">
            <a:xfrm>
              <a:off x="1260" y="2234"/>
              <a:ext cx="684" cy="332"/>
            </a:xfrm>
            <a:custGeom>
              <a:avLst/>
              <a:gdLst>
                <a:gd name="T0" fmla="*/ 520 w 684"/>
                <a:gd name="T1" fmla="*/ 0 h 332"/>
                <a:gd name="T2" fmla="*/ 444 w 684"/>
                <a:gd name="T3" fmla="*/ 0 h 332"/>
                <a:gd name="T4" fmla="*/ 370 w 684"/>
                <a:gd name="T5" fmla="*/ 8 h 332"/>
                <a:gd name="T6" fmla="*/ 280 w 684"/>
                <a:gd name="T7" fmla="*/ 28 h 332"/>
                <a:gd name="T8" fmla="*/ 240 w 684"/>
                <a:gd name="T9" fmla="*/ 108 h 332"/>
                <a:gd name="T10" fmla="*/ 236 w 684"/>
                <a:gd name="T11" fmla="*/ 134 h 332"/>
                <a:gd name="T12" fmla="*/ 268 w 684"/>
                <a:gd name="T13" fmla="*/ 102 h 332"/>
                <a:gd name="T14" fmla="*/ 288 w 684"/>
                <a:gd name="T15" fmla="*/ 88 h 332"/>
                <a:gd name="T16" fmla="*/ 264 w 684"/>
                <a:gd name="T17" fmla="*/ 134 h 332"/>
                <a:gd name="T18" fmla="*/ 228 w 684"/>
                <a:gd name="T19" fmla="*/ 174 h 332"/>
                <a:gd name="T20" fmla="*/ 142 w 684"/>
                <a:gd name="T21" fmla="*/ 214 h 332"/>
                <a:gd name="T22" fmla="*/ 70 w 684"/>
                <a:gd name="T23" fmla="*/ 222 h 332"/>
                <a:gd name="T24" fmla="*/ 0 w 684"/>
                <a:gd name="T25" fmla="*/ 266 h 332"/>
                <a:gd name="T26" fmla="*/ 0 w 684"/>
                <a:gd name="T27" fmla="*/ 290 h 332"/>
                <a:gd name="T28" fmla="*/ 62 w 684"/>
                <a:gd name="T29" fmla="*/ 254 h 332"/>
                <a:gd name="T30" fmla="*/ 102 w 684"/>
                <a:gd name="T31" fmla="*/ 246 h 332"/>
                <a:gd name="T32" fmla="*/ 58 w 684"/>
                <a:gd name="T33" fmla="*/ 294 h 332"/>
                <a:gd name="T34" fmla="*/ 54 w 684"/>
                <a:gd name="T35" fmla="*/ 332 h 332"/>
                <a:gd name="T36" fmla="*/ 122 w 684"/>
                <a:gd name="T37" fmla="*/ 302 h 332"/>
                <a:gd name="T38" fmla="*/ 172 w 684"/>
                <a:gd name="T39" fmla="*/ 270 h 332"/>
                <a:gd name="T40" fmla="*/ 232 w 684"/>
                <a:gd name="T41" fmla="*/ 206 h 332"/>
                <a:gd name="T42" fmla="*/ 252 w 684"/>
                <a:gd name="T43" fmla="*/ 166 h 332"/>
                <a:gd name="T44" fmla="*/ 294 w 684"/>
                <a:gd name="T45" fmla="*/ 122 h 332"/>
                <a:gd name="T46" fmla="*/ 362 w 684"/>
                <a:gd name="T47" fmla="*/ 98 h 332"/>
                <a:gd name="T48" fmla="*/ 342 w 684"/>
                <a:gd name="T49" fmla="*/ 146 h 332"/>
                <a:gd name="T50" fmla="*/ 338 w 684"/>
                <a:gd name="T51" fmla="*/ 194 h 332"/>
                <a:gd name="T52" fmla="*/ 370 w 684"/>
                <a:gd name="T53" fmla="*/ 142 h 332"/>
                <a:gd name="T54" fmla="*/ 398 w 684"/>
                <a:gd name="T55" fmla="*/ 98 h 332"/>
                <a:gd name="T56" fmla="*/ 472 w 684"/>
                <a:gd name="T57" fmla="*/ 90 h 332"/>
                <a:gd name="T58" fmla="*/ 472 w 684"/>
                <a:gd name="T59" fmla="*/ 142 h 332"/>
                <a:gd name="T60" fmla="*/ 484 w 684"/>
                <a:gd name="T61" fmla="*/ 210 h 332"/>
                <a:gd name="T62" fmla="*/ 488 w 684"/>
                <a:gd name="T63" fmla="*/ 150 h 332"/>
                <a:gd name="T64" fmla="*/ 508 w 684"/>
                <a:gd name="T65" fmla="*/ 116 h 332"/>
                <a:gd name="T66" fmla="*/ 530 w 684"/>
                <a:gd name="T67" fmla="*/ 142 h 332"/>
                <a:gd name="T68" fmla="*/ 582 w 684"/>
                <a:gd name="T69" fmla="*/ 206 h 332"/>
                <a:gd name="T70" fmla="*/ 598 w 684"/>
                <a:gd name="T71" fmla="*/ 166 h 332"/>
                <a:gd name="T72" fmla="*/ 542 w 684"/>
                <a:gd name="T73" fmla="*/ 102 h 332"/>
                <a:gd name="T74" fmla="*/ 488 w 684"/>
                <a:gd name="T75" fmla="*/ 64 h 332"/>
                <a:gd name="T76" fmla="*/ 448 w 684"/>
                <a:gd name="T77" fmla="*/ 52 h 332"/>
                <a:gd name="T78" fmla="*/ 524 w 684"/>
                <a:gd name="T79" fmla="*/ 40 h 332"/>
                <a:gd name="T80" fmla="*/ 598 w 684"/>
                <a:gd name="T81" fmla="*/ 48 h 332"/>
                <a:gd name="T82" fmla="*/ 684 w 684"/>
                <a:gd name="T83" fmla="*/ 108 h 332"/>
                <a:gd name="T84" fmla="*/ 642 w 684"/>
                <a:gd name="T85" fmla="*/ 48 h 332"/>
                <a:gd name="T86" fmla="*/ 582 w 684"/>
                <a:gd name="T87" fmla="*/ 8 h 332"/>
                <a:gd name="T88" fmla="*/ 520 w 684"/>
                <a:gd name="T89" fmla="*/ 0 h 332"/>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684" h="332">
                  <a:moveTo>
                    <a:pt x="520" y="0"/>
                  </a:moveTo>
                  <a:lnTo>
                    <a:pt x="444" y="0"/>
                  </a:lnTo>
                  <a:lnTo>
                    <a:pt x="370" y="8"/>
                  </a:lnTo>
                  <a:lnTo>
                    <a:pt x="280" y="28"/>
                  </a:lnTo>
                  <a:lnTo>
                    <a:pt x="240" y="108"/>
                  </a:lnTo>
                  <a:lnTo>
                    <a:pt x="236" y="134"/>
                  </a:lnTo>
                  <a:lnTo>
                    <a:pt x="268" y="102"/>
                  </a:lnTo>
                  <a:lnTo>
                    <a:pt x="288" y="88"/>
                  </a:lnTo>
                  <a:lnTo>
                    <a:pt x="264" y="134"/>
                  </a:lnTo>
                  <a:lnTo>
                    <a:pt x="228" y="174"/>
                  </a:lnTo>
                  <a:lnTo>
                    <a:pt x="142" y="214"/>
                  </a:lnTo>
                  <a:lnTo>
                    <a:pt x="70" y="222"/>
                  </a:lnTo>
                  <a:lnTo>
                    <a:pt x="0" y="266"/>
                  </a:lnTo>
                  <a:lnTo>
                    <a:pt x="0" y="290"/>
                  </a:lnTo>
                  <a:lnTo>
                    <a:pt x="62" y="254"/>
                  </a:lnTo>
                  <a:lnTo>
                    <a:pt x="102" y="246"/>
                  </a:lnTo>
                  <a:lnTo>
                    <a:pt x="58" y="294"/>
                  </a:lnTo>
                  <a:lnTo>
                    <a:pt x="54" y="332"/>
                  </a:lnTo>
                  <a:lnTo>
                    <a:pt x="122" y="302"/>
                  </a:lnTo>
                  <a:lnTo>
                    <a:pt x="172" y="270"/>
                  </a:lnTo>
                  <a:lnTo>
                    <a:pt x="232" y="206"/>
                  </a:lnTo>
                  <a:lnTo>
                    <a:pt x="252" y="166"/>
                  </a:lnTo>
                  <a:lnTo>
                    <a:pt x="294" y="122"/>
                  </a:lnTo>
                  <a:lnTo>
                    <a:pt x="362" y="98"/>
                  </a:lnTo>
                  <a:lnTo>
                    <a:pt x="342" y="146"/>
                  </a:lnTo>
                  <a:lnTo>
                    <a:pt x="338" y="194"/>
                  </a:lnTo>
                  <a:lnTo>
                    <a:pt x="370" y="142"/>
                  </a:lnTo>
                  <a:lnTo>
                    <a:pt x="398" y="98"/>
                  </a:lnTo>
                  <a:lnTo>
                    <a:pt x="472" y="90"/>
                  </a:lnTo>
                  <a:lnTo>
                    <a:pt x="472" y="142"/>
                  </a:lnTo>
                  <a:lnTo>
                    <a:pt x="484" y="210"/>
                  </a:lnTo>
                  <a:lnTo>
                    <a:pt x="488" y="150"/>
                  </a:lnTo>
                  <a:lnTo>
                    <a:pt x="508" y="116"/>
                  </a:lnTo>
                  <a:lnTo>
                    <a:pt x="530" y="142"/>
                  </a:lnTo>
                  <a:lnTo>
                    <a:pt x="582" y="206"/>
                  </a:lnTo>
                  <a:lnTo>
                    <a:pt x="598" y="166"/>
                  </a:lnTo>
                  <a:lnTo>
                    <a:pt x="542" y="102"/>
                  </a:lnTo>
                  <a:lnTo>
                    <a:pt x="488" y="64"/>
                  </a:lnTo>
                  <a:lnTo>
                    <a:pt x="448" y="52"/>
                  </a:lnTo>
                  <a:lnTo>
                    <a:pt x="524" y="40"/>
                  </a:lnTo>
                  <a:lnTo>
                    <a:pt x="598" y="48"/>
                  </a:lnTo>
                  <a:lnTo>
                    <a:pt x="684" y="108"/>
                  </a:lnTo>
                  <a:lnTo>
                    <a:pt x="642" y="48"/>
                  </a:lnTo>
                  <a:lnTo>
                    <a:pt x="582" y="8"/>
                  </a:lnTo>
                  <a:lnTo>
                    <a:pt x="520" y="0"/>
                  </a:lnTo>
                  <a:close/>
                </a:path>
              </a:pathLst>
            </a:custGeom>
            <a:solidFill>
              <a:srgbClr val="002C3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9740" name="Freeform 96"/>
            <p:cNvSpPr>
              <a:spLocks/>
            </p:cNvSpPr>
            <p:nvPr/>
          </p:nvSpPr>
          <p:spPr bwMode="auto">
            <a:xfrm>
              <a:off x="1814" y="2368"/>
              <a:ext cx="348" cy="152"/>
            </a:xfrm>
            <a:custGeom>
              <a:avLst/>
              <a:gdLst>
                <a:gd name="T0" fmla="*/ 98 w 348"/>
                <a:gd name="T1" fmla="*/ 4 h 152"/>
                <a:gd name="T2" fmla="*/ 158 w 348"/>
                <a:gd name="T3" fmla="*/ 0 h 152"/>
                <a:gd name="T4" fmla="*/ 252 w 348"/>
                <a:gd name="T5" fmla="*/ 24 h 152"/>
                <a:gd name="T6" fmla="*/ 324 w 348"/>
                <a:gd name="T7" fmla="*/ 84 h 152"/>
                <a:gd name="T8" fmla="*/ 348 w 348"/>
                <a:gd name="T9" fmla="*/ 108 h 152"/>
                <a:gd name="T10" fmla="*/ 328 w 348"/>
                <a:gd name="T11" fmla="*/ 152 h 152"/>
                <a:gd name="T12" fmla="*/ 264 w 348"/>
                <a:gd name="T13" fmla="*/ 92 h 152"/>
                <a:gd name="T14" fmla="*/ 212 w 348"/>
                <a:gd name="T15" fmla="*/ 60 h 152"/>
                <a:gd name="T16" fmla="*/ 178 w 348"/>
                <a:gd name="T17" fmla="*/ 60 h 152"/>
                <a:gd name="T18" fmla="*/ 218 w 348"/>
                <a:gd name="T19" fmla="*/ 96 h 152"/>
                <a:gd name="T20" fmla="*/ 130 w 348"/>
                <a:gd name="T21" fmla="*/ 92 h 152"/>
                <a:gd name="T22" fmla="*/ 102 w 348"/>
                <a:gd name="T23" fmla="*/ 48 h 152"/>
                <a:gd name="T24" fmla="*/ 32 w 348"/>
                <a:gd name="T25" fmla="*/ 56 h 152"/>
                <a:gd name="T26" fmla="*/ 0 w 348"/>
                <a:gd name="T27" fmla="*/ 16 h 152"/>
                <a:gd name="T28" fmla="*/ 126 w 348"/>
                <a:gd name="T29" fmla="*/ 44 h 152"/>
                <a:gd name="T30" fmla="*/ 182 w 348"/>
                <a:gd name="T31" fmla="*/ 64 h 152"/>
                <a:gd name="T32" fmla="*/ 150 w 348"/>
                <a:gd name="T33" fmla="*/ 32 h 152"/>
                <a:gd name="T34" fmla="*/ 150 w 348"/>
                <a:gd name="T35" fmla="*/ 32 h 152"/>
                <a:gd name="T36" fmla="*/ 124 w 348"/>
                <a:gd name="T37" fmla="*/ 20 h 152"/>
                <a:gd name="T38" fmla="*/ 106 w 348"/>
                <a:gd name="T39" fmla="*/ 10 h 152"/>
                <a:gd name="T40" fmla="*/ 100 w 348"/>
                <a:gd name="T41" fmla="*/ 8 h 152"/>
                <a:gd name="T42" fmla="*/ 98 w 348"/>
                <a:gd name="T43" fmla="*/ 4 h 152"/>
                <a:gd name="T44" fmla="*/ 98 w 348"/>
                <a:gd name="T45" fmla="*/ 4 h 15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48" h="152">
                  <a:moveTo>
                    <a:pt x="98" y="4"/>
                  </a:moveTo>
                  <a:lnTo>
                    <a:pt x="158" y="0"/>
                  </a:lnTo>
                  <a:lnTo>
                    <a:pt x="252" y="24"/>
                  </a:lnTo>
                  <a:lnTo>
                    <a:pt x="324" y="84"/>
                  </a:lnTo>
                  <a:lnTo>
                    <a:pt x="348" y="108"/>
                  </a:lnTo>
                  <a:lnTo>
                    <a:pt x="328" y="152"/>
                  </a:lnTo>
                  <a:lnTo>
                    <a:pt x="264" y="92"/>
                  </a:lnTo>
                  <a:lnTo>
                    <a:pt x="212" y="60"/>
                  </a:lnTo>
                  <a:lnTo>
                    <a:pt x="178" y="60"/>
                  </a:lnTo>
                  <a:lnTo>
                    <a:pt x="218" y="96"/>
                  </a:lnTo>
                  <a:lnTo>
                    <a:pt x="130" y="92"/>
                  </a:lnTo>
                  <a:lnTo>
                    <a:pt x="102" y="48"/>
                  </a:lnTo>
                  <a:lnTo>
                    <a:pt x="32" y="56"/>
                  </a:lnTo>
                  <a:lnTo>
                    <a:pt x="0" y="16"/>
                  </a:lnTo>
                  <a:lnTo>
                    <a:pt x="126" y="44"/>
                  </a:lnTo>
                  <a:lnTo>
                    <a:pt x="182" y="64"/>
                  </a:lnTo>
                  <a:lnTo>
                    <a:pt x="150" y="32"/>
                  </a:lnTo>
                  <a:lnTo>
                    <a:pt x="124" y="20"/>
                  </a:lnTo>
                  <a:lnTo>
                    <a:pt x="106" y="10"/>
                  </a:lnTo>
                  <a:lnTo>
                    <a:pt x="100" y="8"/>
                  </a:lnTo>
                  <a:lnTo>
                    <a:pt x="98" y="4"/>
                  </a:lnTo>
                  <a:close/>
                </a:path>
              </a:pathLst>
            </a:custGeom>
            <a:solidFill>
              <a:srgbClr val="002C3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9741" name="Freeform 97"/>
            <p:cNvSpPr>
              <a:spLocks/>
            </p:cNvSpPr>
            <p:nvPr/>
          </p:nvSpPr>
          <p:spPr bwMode="auto">
            <a:xfrm>
              <a:off x="1848" y="2276"/>
              <a:ext cx="26" cy="38"/>
            </a:xfrm>
            <a:custGeom>
              <a:avLst/>
              <a:gdLst>
                <a:gd name="T0" fmla="*/ 0 w 26"/>
                <a:gd name="T1" fmla="*/ 38 h 38"/>
                <a:gd name="T2" fmla="*/ 0 w 26"/>
                <a:gd name="T3" fmla="*/ 18 h 38"/>
                <a:gd name="T4" fmla="*/ 20 w 26"/>
                <a:gd name="T5" fmla="*/ 0 h 38"/>
                <a:gd name="T6" fmla="*/ 26 w 26"/>
                <a:gd name="T7" fmla="*/ 18 h 38"/>
                <a:gd name="T8" fmla="*/ 26 w 26"/>
                <a:gd name="T9" fmla="*/ 38 h 38"/>
                <a:gd name="T10" fmla="*/ 0 w 26"/>
                <a:gd name="T11" fmla="*/ 38 h 3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6" h="38">
                  <a:moveTo>
                    <a:pt x="0" y="38"/>
                  </a:moveTo>
                  <a:lnTo>
                    <a:pt x="0" y="18"/>
                  </a:lnTo>
                  <a:lnTo>
                    <a:pt x="20" y="0"/>
                  </a:lnTo>
                  <a:lnTo>
                    <a:pt x="26" y="18"/>
                  </a:lnTo>
                  <a:lnTo>
                    <a:pt x="26" y="38"/>
                  </a:lnTo>
                  <a:lnTo>
                    <a:pt x="0" y="3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9742" name="Freeform 98"/>
            <p:cNvSpPr>
              <a:spLocks/>
            </p:cNvSpPr>
            <p:nvPr/>
          </p:nvSpPr>
          <p:spPr bwMode="auto">
            <a:xfrm>
              <a:off x="1522" y="2264"/>
              <a:ext cx="20" cy="40"/>
            </a:xfrm>
            <a:custGeom>
              <a:avLst/>
              <a:gdLst>
                <a:gd name="T0" fmla="*/ 0 w 20"/>
                <a:gd name="T1" fmla="*/ 40 h 40"/>
                <a:gd name="T2" fmla="*/ 0 w 20"/>
                <a:gd name="T3" fmla="*/ 18 h 40"/>
                <a:gd name="T4" fmla="*/ 16 w 20"/>
                <a:gd name="T5" fmla="*/ 0 h 40"/>
                <a:gd name="T6" fmla="*/ 20 w 20"/>
                <a:gd name="T7" fmla="*/ 18 h 40"/>
                <a:gd name="T8" fmla="*/ 20 w 20"/>
                <a:gd name="T9" fmla="*/ 40 h 40"/>
                <a:gd name="T10" fmla="*/ 0 w 20"/>
                <a:gd name="T11" fmla="*/ 40 h 4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0" h="40">
                  <a:moveTo>
                    <a:pt x="0" y="40"/>
                  </a:moveTo>
                  <a:lnTo>
                    <a:pt x="0" y="18"/>
                  </a:lnTo>
                  <a:lnTo>
                    <a:pt x="16" y="0"/>
                  </a:lnTo>
                  <a:lnTo>
                    <a:pt x="20" y="18"/>
                  </a:lnTo>
                  <a:lnTo>
                    <a:pt x="20" y="40"/>
                  </a:lnTo>
                  <a:lnTo>
                    <a:pt x="0" y="4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9743" name="Freeform 99"/>
            <p:cNvSpPr>
              <a:spLocks/>
            </p:cNvSpPr>
            <p:nvPr/>
          </p:nvSpPr>
          <p:spPr bwMode="auto">
            <a:xfrm>
              <a:off x="1876" y="2308"/>
              <a:ext cx="30" cy="56"/>
            </a:xfrm>
            <a:custGeom>
              <a:avLst/>
              <a:gdLst>
                <a:gd name="T0" fmla="*/ 0 w 30"/>
                <a:gd name="T1" fmla="*/ 56 h 56"/>
                <a:gd name="T2" fmla="*/ 0 w 30"/>
                <a:gd name="T3" fmla="*/ 26 h 56"/>
                <a:gd name="T4" fmla="*/ 24 w 30"/>
                <a:gd name="T5" fmla="*/ 0 h 56"/>
                <a:gd name="T6" fmla="*/ 30 w 30"/>
                <a:gd name="T7" fmla="*/ 26 h 56"/>
                <a:gd name="T8" fmla="*/ 30 w 30"/>
                <a:gd name="T9" fmla="*/ 56 h 56"/>
                <a:gd name="T10" fmla="*/ 0 w 30"/>
                <a:gd name="T11" fmla="*/ 56 h 5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0" h="56">
                  <a:moveTo>
                    <a:pt x="0" y="56"/>
                  </a:moveTo>
                  <a:lnTo>
                    <a:pt x="0" y="26"/>
                  </a:lnTo>
                  <a:lnTo>
                    <a:pt x="24" y="0"/>
                  </a:lnTo>
                  <a:lnTo>
                    <a:pt x="30" y="26"/>
                  </a:lnTo>
                  <a:lnTo>
                    <a:pt x="30" y="56"/>
                  </a:lnTo>
                  <a:lnTo>
                    <a:pt x="0" y="5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9744" name="Freeform 100"/>
            <p:cNvSpPr>
              <a:spLocks/>
            </p:cNvSpPr>
            <p:nvPr/>
          </p:nvSpPr>
          <p:spPr bwMode="auto">
            <a:xfrm>
              <a:off x="1454" y="2456"/>
              <a:ext cx="16" cy="30"/>
            </a:xfrm>
            <a:custGeom>
              <a:avLst/>
              <a:gdLst>
                <a:gd name="T0" fmla="*/ 0 w 16"/>
                <a:gd name="T1" fmla="*/ 30 h 30"/>
                <a:gd name="T2" fmla="*/ 0 w 16"/>
                <a:gd name="T3" fmla="*/ 14 h 30"/>
                <a:gd name="T4" fmla="*/ 12 w 16"/>
                <a:gd name="T5" fmla="*/ 0 h 30"/>
                <a:gd name="T6" fmla="*/ 16 w 16"/>
                <a:gd name="T7" fmla="*/ 14 h 30"/>
                <a:gd name="T8" fmla="*/ 16 w 16"/>
                <a:gd name="T9" fmla="*/ 30 h 30"/>
                <a:gd name="T10" fmla="*/ 0 w 16"/>
                <a:gd name="T11" fmla="*/ 30 h 3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6" h="30">
                  <a:moveTo>
                    <a:pt x="0" y="30"/>
                  </a:moveTo>
                  <a:lnTo>
                    <a:pt x="0" y="14"/>
                  </a:lnTo>
                  <a:lnTo>
                    <a:pt x="12" y="0"/>
                  </a:lnTo>
                  <a:lnTo>
                    <a:pt x="16" y="14"/>
                  </a:lnTo>
                  <a:lnTo>
                    <a:pt x="16" y="30"/>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9745" name="Freeform 101"/>
            <p:cNvSpPr>
              <a:spLocks/>
            </p:cNvSpPr>
            <p:nvPr/>
          </p:nvSpPr>
          <p:spPr bwMode="auto">
            <a:xfrm>
              <a:off x="1792" y="2412"/>
              <a:ext cx="16" cy="30"/>
            </a:xfrm>
            <a:custGeom>
              <a:avLst/>
              <a:gdLst>
                <a:gd name="T0" fmla="*/ 0 w 16"/>
                <a:gd name="T1" fmla="*/ 30 h 30"/>
                <a:gd name="T2" fmla="*/ 0 w 16"/>
                <a:gd name="T3" fmla="*/ 14 h 30"/>
                <a:gd name="T4" fmla="*/ 12 w 16"/>
                <a:gd name="T5" fmla="*/ 0 h 30"/>
                <a:gd name="T6" fmla="*/ 16 w 16"/>
                <a:gd name="T7" fmla="*/ 14 h 30"/>
                <a:gd name="T8" fmla="*/ 16 w 16"/>
                <a:gd name="T9" fmla="*/ 30 h 30"/>
                <a:gd name="T10" fmla="*/ 0 w 16"/>
                <a:gd name="T11" fmla="*/ 30 h 3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6" h="30">
                  <a:moveTo>
                    <a:pt x="0" y="30"/>
                  </a:moveTo>
                  <a:lnTo>
                    <a:pt x="0" y="14"/>
                  </a:lnTo>
                  <a:lnTo>
                    <a:pt x="12" y="0"/>
                  </a:lnTo>
                  <a:lnTo>
                    <a:pt x="16" y="14"/>
                  </a:lnTo>
                  <a:lnTo>
                    <a:pt x="16" y="30"/>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9746" name="Freeform 102"/>
            <p:cNvSpPr>
              <a:spLocks/>
            </p:cNvSpPr>
            <p:nvPr/>
          </p:nvSpPr>
          <p:spPr bwMode="auto">
            <a:xfrm>
              <a:off x="1818" y="2474"/>
              <a:ext cx="224" cy="208"/>
            </a:xfrm>
            <a:custGeom>
              <a:avLst/>
              <a:gdLst>
                <a:gd name="T0" fmla="*/ 224 w 224"/>
                <a:gd name="T1" fmla="*/ 0 h 208"/>
                <a:gd name="T2" fmla="*/ 184 w 224"/>
                <a:gd name="T3" fmla="*/ 24 h 208"/>
                <a:gd name="T4" fmla="*/ 184 w 224"/>
                <a:gd name="T5" fmla="*/ 56 h 208"/>
                <a:gd name="T6" fmla="*/ 184 w 224"/>
                <a:gd name="T7" fmla="*/ 102 h 208"/>
                <a:gd name="T8" fmla="*/ 124 w 224"/>
                <a:gd name="T9" fmla="*/ 116 h 208"/>
                <a:gd name="T10" fmla="*/ 112 w 224"/>
                <a:gd name="T11" fmla="*/ 150 h 208"/>
                <a:gd name="T12" fmla="*/ 94 w 224"/>
                <a:gd name="T13" fmla="*/ 160 h 208"/>
                <a:gd name="T14" fmla="*/ 56 w 224"/>
                <a:gd name="T15" fmla="*/ 146 h 208"/>
                <a:gd name="T16" fmla="*/ 32 w 224"/>
                <a:gd name="T17" fmla="*/ 112 h 208"/>
                <a:gd name="T18" fmla="*/ 16 w 224"/>
                <a:gd name="T19" fmla="*/ 150 h 208"/>
                <a:gd name="T20" fmla="*/ 22 w 224"/>
                <a:gd name="T21" fmla="*/ 176 h 208"/>
                <a:gd name="T22" fmla="*/ 0 w 224"/>
                <a:gd name="T23" fmla="*/ 196 h 208"/>
                <a:gd name="T24" fmla="*/ 16 w 224"/>
                <a:gd name="T25" fmla="*/ 208 h 208"/>
                <a:gd name="T26" fmla="*/ 46 w 224"/>
                <a:gd name="T27" fmla="*/ 178 h 208"/>
                <a:gd name="T28" fmla="*/ 86 w 224"/>
                <a:gd name="T29" fmla="*/ 182 h 208"/>
                <a:gd name="T30" fmla="*/ 106 w 224"/>
                <a:gd name="T31" fmla="*/ 186 h 208"/>
                <a:gd name="T32" fmla="*/ 128 w 224"/>
                <a:gd name="T33" fmla="*/ 172 h 208"/>
                <a:gd name="T34" fmla="*/ 150 w 224"/>
                <a:gd name="T35" fmla="*/ 150 h 208"/>
                <a:gd name="T36" fmla="*/ 200 w 224"/>
                <a:gd name="T37" fmla="*/ 138 h 208"/>
                <a:gd name="T38" fmla="*/ 220 w 224"/>
                <a:gd name="T39" fmla="*/ 120 h 208"/>
                <a:gd name="T40" fmla="*/ 206 w 224"/>
                <a:gd name="T41" fmla="*/ 70 h 208"/>
                <a:gd name="T42" fmla="*/ 214 w 224"/>
                <a:gd name="T43" fmla="*/ 44 h 208"/>
                <a:gd name="T44" fmla="*/ 224 w 224"/>
                <a:gd name="T45" fmla="*/ 0 h 208"/>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24" h="208">
                  <a:moveTo>
                    <a:pt x="224" y="0"/>
                  </a:moveTo>
                  <a:lnTo>
                    <a:pt x="184" y="24"/>
                  </a:lnTo>
                  <a:lnTo>
                    <a:pt x="184" y="56"/>
                  </a:lnTo>
                  <a:lnTo>
                    <a:pt x="184" y="102"/>
                  </a:lnTo>
                  <a:lnTo>
                    <a:pt x="124" y="116"/>
                  </a:lnTo>
                  <a:lnTo>
                    <a:pt x="112" y="150"/>
                  </a:lnTo>
                  <a:lnTo>
                    <a:pt x="94" y="160"/>
                  </a:lnTo>
                  <a:lnTo>
                    <a:pt x="56" y="146"/>
                  </a:lnTo>
                  <a:lnTo>
                    <a:pt x="32" y="112"/>
                  </a:lnTo>
                  <a:lnTo>
                    <a:pt x="16" y="150"/>
                  </a:lnTo>
                  <a:lnTo>
                    <a:pt x="22" y="176"/>
                  </a:lnTo>
                  <a:lnTo>
                    <a:pt x="0" y="196"/>
                  </a:lnTo>
                  <a:lnTo>
                    <a:pt x="16" y="208"/>
                  </a:lnTo>
                  <a:lnTo>
                    <a:pt x="46" y="178"/>
                  </a:lnTo>
                  <a:lnTo>
                    <a:pt x="86" y="182"/>
                  </a:lnTo>
                  <a:lnTo>
                    <a:pt x="106" y="186"/>
                  </a:lnTo>
                  <a:lnTo>
                    <a:pt x="128" y="172"/>
                  </a:lnTo>
                  <a:lnTo>
                    <a:pt x="150" y="150"/>
                  </a:lnTo>
                  <a:lnTo>
                    <a:pt x="200" y="138"/>
                  </a:lnTo>
                  <a:lnTo>
                    <a:pt x="220" y="120"/>
                  </a:lnTo>
                  <a:lnTo>
                    <a:pt x="206" y="70"/>
                  </a:lnTo>
                  <a:lnTo>
                    <a:pt x="214" y="44"/>
                  </a:lnTo>
                  <a:lnTo>
                    <a:pt x="224" y="0"/>
                  </a:lnTo>
                  <a:close/>
                </a:path>
              </a:pathLst>
            </a:custGeom>
            <a:solidFill>
              <a:srgbClr val="002C3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3" name="Footer Placeholder 2"/>
          <p:cNvSpPr>
            <a:spLocks noGrp="1"/>
          </p:cNvSpPr>
          <p:nvPr>
            <p:ph type="ftr" sz="quarter" idx="11"/>
          </p:nvPr>
        </p:nvSpPr>
        <p:spPr/>
        <p:txBody>
          <a:bodyPr/>
          <a:lstStyle/>
          <a:p>
            <a:pPr>
              <a:defRPr/>
            </a:pPr>
            <a:r>
              <a:rPr lang="en-US" smtClean="0"/>
              <a:t>Kevin Kay</a:t>
            </a:r>
            <a:endParaRPr lang="en-US"/>
          </a:p>
        </p:txBody>
      </p:sp>
    </p:spTree>
  </p:cSld>
  <p:clrMapOvr>
    <a:overrideClrMapping bg1="dk2" tx1="lt1" bg2="dk1" tx2="lt2" accent1="accent1" accent2="accent2" accent3="accent3" accent4="accent4" accent5="accent5" accent6="accent6" hlink="hlink" folHlink="folHlink"/>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par>
    </p:tnLst>
  </p:timing>
</p:sld>
</file>

<file path=ppt/slides/slide4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9186" name="Rectangle 2"/>
          <p:cNvSpPr>
            <a:spLocks noGrp="1" noChangeArrowheads="1"/>
          </p:cNvSpPr>
          <p:nvPr>
            <p:ph type="title"/>
          </p:nvPr>
        </p:nvSpPr>
        <p:spPr/>
        <p:txBody>
          <a:bodyPr/>
          <a:lstStyle/>
          <a:p>
            <a:pPr>
              <a:defRPr/>
            </a:pPr>
            <a:r>
              <a:rPr lang="en-US" dirty="0" smtClean="0"/>
              <a:t>Peter’s </a:t>
            </a:r>
            <a:r>
              <a:rPr lang="en-US" dirty="0"/>
              <a:t>Sermon</a:t>
            </a:r>
            <a:r>
              <a:rPr lang="en-US" sz="4000" dirty="0"/>
              <a:t/>
            </a:r>
            <a:br>
              <a:rPr lang="en-US" sz="4000" dirty="0"/>
            </a:br>
            <a:r>
              <a:rPr lang="en-US" sz="3000" dirty="0">
                <a:latin typeface="+mn-lt"/>
              </a:rPr>
              <a:t>(Acts 2:22-39)</a:t>
            </a:r>
          </a:p>
        </p:txBody>
      </p:sp>
      <p:sp>
        <p:nvSpPr>
          <p:cNvPr id="349187" name="Rectangle 3"/>
          <p:cNvSpPr>
            <a:spLocks noGrp="1" noChangeArrowheads="1"/>
          </p:cNvSpPr>
          <p:nvPr>
            <p:ph idx="1"/>
          </p:nvPr>
        </p:nvSpPr>
        <p:spPr>
          <a:xfrm>
            <a:off x="457200" y="1828800"/>
            <a:ext cx="8229600" cy="4302125"/>
          </a:xfrm>
        </p:spPr>
        <p:txBody>
          <a:bodyPr/>
          <a:lstStyle/>
          <a:p>
            <a:pPr marL="457200" indent="-457200">
              <a:spcBef>
                <a:spcPct val="0"/>
              </a:spcBef>
              <a:spcAft>
                <a:spcPts val="1800"/>
              </a:spcAft>
              <a:defRPr/>
            </a:pPr>
            <a:r>
              <a:rPr lang="en-US" sz="2800" dirty="0">
                <a:cs typeface="Arial" pitchFamily="34" charset="0"/>
              </a:rPr>
              <a:t>Jesus was </a:t>
            </a:r>
            <a:r>
              <a:rPr lang="en-US" sz="2800" b="1" dirty="0">
                <a:solidFill>
                  <a:srgbClr val="FFFF00"/>
                </a:solidFill>
                <a:cs typeface="Arial" pitchFamily="34" charset="0"/>
              </a:rPr>
              <a:t>approved</a:t>
            </a:r>
            <a:r>
              <a:rPr lang="en-US" sz="2800" dirty="0">
                <a:cs typeface="Arial" pitchFamily="34" charset="0"/>
              </a:rPr>
              <a:t> of God by miracles  (22)</a:t>
            </a:r>
            <a:r>
              <a:rPr lang="en-US" sz="2800" dirty="0"/>
              <a:t> </a:t>
            </a:r>
          </a:p>
          <a:p>
            <a:pPr marL="457200" indent="-457200">
              <a:spcBef>
                <a:spcPct val="0"/>
              </a:spcBef>
              <a:spcAft>
                <a:spcPts val="1800"/>
              </a:spcAft>
              <a:defRPr/>
            </a:pPr>
            <a:r>
              <a:rPr lang="en-US" sz="2800" dirty="0">
                <a:cs typeface="Arial" pitchFamily="34" charset="0"/>
              </a:rPr>
              <a:t>Jesus was </a:t>
            </a:r>
            <a:r>
              <a:rPr lang="en-US" sz="2800" b="1" dirty="0">
                <a:solidFill>
                  <a:srgbClr val="FFFF00"/>
                </a:solidFill>
                <a:cs typeface="Arial" pitchFamily="34" charset="0"/>
              </a:rPr>
              <a:t>delivered up </a:t>
            </a:r>
            <a:r>
              <a:rPr lang="en-US" sz="2800" dirty="0">
                <a:cs typeface="Arial" pitchFamily="34" charset="0"/>
              </a:rPr>
              <a:t>by the determinate counsel of God  (23)</a:t>
            </a:r>
            <a:r>
              <a:rPr lang="en-US" sz="2800" dirty="0"/>
              <a:t> </a:t>
            </a:r>
          </a:p>
          <a:p>
            <a:pPr marL="457200" indent="-457200">
              <a:spcBef>
                <a:spcPct val="0"/>
              </a:spcBef>
              <a:spcAft>
                <a:spcPts val="1800"/>
              </a:spcAft>
              <a:defRPr/>
            </a:pPr>
            <a:r>
              <a:rPr lang="en-US" sz="2800" dirty="0">
                <a:cs typeface="Arial" pitchFamily="34" charset="0"/>
              </a:rPr>
              <a:t>You </a:t>
            </a:r>
            <a:r>
              <a:rPr lang="en-US" sz="2800" b="1" dirty="0">
                <a:solidFill>
                  <a:srgbClr val="FFFF00"/>
                </a:solidFill>
                <a:cs typeface="Arial" pitchFamily="34" charset="0"/>
              </a:rPr>
              <a:t>killed</a:t>
            </a:r>
            <a:r>
              <a:rPr lang="en-US" sz="2800" dirty="0">
                <a:cs typeface="Arial" pitchFamily="34" charset="0"/>
              </a:rPr>
              <a:t> Jesus by the hands of lawless men  (23)</a:t>
            </a:r>
            <a:r>
              <a:rPr lang="en-US" sz="2800" dirty="0"/>
              <a:t> </a:t>
            </a:r>
          </a:p>
          <a:p>
            <a:pPr marL="457200" indent="-457200">
              <a:spcBef>
                <a:spcPct val="0"/>
              </a:spcBef>
              <a:spcAft>
                <a:spcPts val="1800"/>
              </a:spcAft>
              <a:defRPr/>
            </a:pPr>
            <a:r>
              <a:rPr lang="en-US" sz="2800" dirty="0">
                <a:cs typeface="Arial" pitchFamily="34" charset="0"/>
              </a:rPr>
              <a:t>God </a:t>
            </a:r>
            <a:r>
              <a:rPr lang="en-US" sz="2800" b="1" dirty="0">
                <a:solidFill>
                  <a:srgbClr val="FFFF00"/>
                </a:solidFill>
                <a:cs typeface="Arial" pitchFamily="34" charset="0"/>
              </a:rPr>
              <a:t>raised</a:t>
            </a:r>
            <a:r>
              <a:rPr lang="en-US" sz="2800" dirty="0">
                <a:cs typeface="Arial" pitchFamily="34" charset="0"/>
              </a:rPr>
              <a:t> Jesus from the dead  (24)</a:t>
            </a:r>
          </a:p>
          <a:p>
            <a:pPr marL="457200" indent="-457200">
              <a:spcBef>
                <a:spcPct val="0"/>
              </a:spcBef>
              <a:spcAft>
                <a:spcPts val="1800"/>
              </a:spcAft>
              <a:defRPr/>
            </a:pPr>
            <a:r>
              <a:rPr lang="en-US" sz="2800" dirty="0" smtClean="0">
                <a:cs typeface="Arial" pitchFamily="34" charset="0"/>
              </a:rPr>
              <a:t>Jesus’ </a:t>
            </a:r>
            <a:r>
              <a:rPr lang="en-US" sz="2800" dirty="0">
                <a:cs typeface="Arial" pitchFamily="34" charset="0"/>
              </a:rPr>
              <a:t>resurrection fulfilled </a:t>
            </a:r>
            <a:r>
              <a:rPr lang="en-US" sz="2800" b="1" dirty="0">
                <a:solidFill>
                  <a:srgbClr val="FFFF00"/>
                </a:solidFill>
                <a:cs typeface="Arial" pitchFamily="34" charset="0"/>
              </a:rPr>
              <a:t>OT prophecy  </a:t>
            </a:r>
            <a:r>
              <a:rPr lang="en-US" sz="2800" dirty="0">
                <a:cs typeface="Arial" pitchFamily="34" charset="0"/>
              </a:rPr>
              <a:t>(25-31)</a:t>
            </a:r>
          </a:p>
        </p:txBody>
      </p:sp>
      <p:sp>
        <p:nvSpPr>
          <p:cNvPr id="6" name="Slide Number Placeholder 5"/>
          <p:cNvSpPr>
            <a:spLocks noGrp="1"/>
          </p:cNvSpPr>
          <p:nvPr>
            <p:ph type="sldNum" sz="quarter" idx="12"/>
          </p:nvPr>
        </p:nvSpPr>
        <p:spPr/>
        <p:txBody>
          <a:bodyPr/>
          <a:lstStyle/>
          <a:p>
            <a:pPr>
              <a:defRPr/>
            </a:pPr>
            <a:fld id="{CD48065B-5909-4EFD-8F00-A1367D522E3F}" type="slidenum">
              <a:rPr lang="en-US">
                <a:solidFill>
                  <a:srgbClr val="FFFFFF"/>
                </a:solidFill>
              </a:rPr>
              <a:pPr>
                <a:defRPr/>
              </a:pPr>
              <a:t>465</a:t>
            </a:fld>
            <a:endParaRPr lang="en-US">
              <a:solidFill>
                <a:srgbClr val="FFFFFF"/>
              </a:solidFill>
            </a:endParaRPr>
          </a:p>
        </p:txBody>
      </p:sp>
      <p:sp>
        <p:nvSpPr>
          <p:cNvPr id="3" name="Footer Placeholder 2"/>
          <p:cNvSpPr>
            <a:spLocks noGrp="1"/>
          </p:cNvSpPr>
          <p:nvPr>
            <p:ph type="ftr" sz="quarter" idx="11"/>
          </p:nvPr>
        </p:nvSpPr>
        <p:spPr/>
        <p:txBody>
          <a:bodyPr/>
          <a:lstStyle/>
          <a:p>
            <a:pPr>
              <a:defRPr/>
            </a:pPr>
            <a:r>
              <a:rPr lang="en-US" smtClean="0"/>
              <a:t>Kevin Kay</a:t>
            </a:r>
            <a:endParaRPr lang="en-US"/>
          </a:p>
        </p:txBody>
      </p:sp>
    </p:spTree>
    <p:extLst>
      <p:ext uri="{BB962C8B-B14F-4D97-AF65-F5344CB8AC3E}">
        <p14:creationId xmlns:p14="http://schemas.microsoft.com/office/powerpoint/2010/main" val="341538968"/>
      </p:ext>
    </p:extLst>
  </p:cSld>
  <p:clrMapOvr>
    <a:overrideClrMapping bg1="dk2" tx1="lt1" bg2="dk1" tx2="lt2" accent1="accent1" accent2="accent2" accent3="accent3" accent4="accent4" accent5="accent5" accent6="accent6" hlink="hlink" folHlink="folHlink"/>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par>
    </p:tnLst>
  </p:timing>
</p:sld>
</file>

<file path=ppt/slides/slide4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0210" name="Rectangle 2"/>
          <p:cNvSpPr>
            <a:spLocks noGrp="1" noChangeArrowheads="1"/>
          </p:cNvSpPr>
          <p:nvPr>
            <p:ph type="title"/>
          </p:nvPr>
        </p:nvSpPr>
        <p:spPr/>
        <p:txBody>
          <a:bodyPr/>
          <a:lstStyle/>
          <a:p>
            <a:pPr>
              <a:defRPr/>
            </a:pPr>
            <a:r>
              <a:rPr lang="en-US" dirty="0" smtClean="0"/>
              <a:t>Peter’s </a:t>
            </a:r>
            <a:r>
              <a:rPr lang="en-US" dirty="0"/>
              <a:t>Sermon</a:t>
            </a:r>
            <a:r>
              <a:rPr lang="en-US" sz="4000" dirty="0"/>
              <a:t/>
            </a:r>
            <a:br>
              <a:rPr lang="en-US" sz="4000" dirty="0"/>
            </a:br>
            <a:r>
              <a:rPr lang="en-US" sz="3000" dirty="0">
                <a:latin typeface="+mn-lt"/>
              </a:rPr>
              <a:t>(Acts 2:22-39)</a:t>
            </a:r>
            <a:endParaRPr lang="en-US" dirty="0">
              <a:latin typeface="+mn-lt"/>
            </a:endParaRPr>
          </a:p>
        </p:txBody>
      </p:sp>
      <p:sp>
        <p:nvSpPr>
          <p:cNvPr id="350211" name="Rectangle 3"/>
          <p:cNvSpPr>
            <a:spLocks noGrp="1" noChangeArrowheads="1"/>
          </p:cNvSpPr>
          <p:nvPr>
            <p:ph idx="1"/>
          </p:nvPr>
        </p:nvSpPr>
        <p:spPr/>
        <p:txBody>
          <a:bodyPr/>
          <a:lstStyle/>
          <a:p>
            <a:pPr marL="457200" indent="-457200">
              <a:spcBef>
                <a:spcPct val="0"/>
              </a:spcBef>
              <a:spcAft>
                <a:spcPts val="1800"/>
              </a:spcAft>
              <a:defRPr/>
            </a:pPr>
            <a:r>
              <a:rPr lang="en-US" sz="2800" dirty="0">
                <a:cs typeface="Arial" pitchFamily="34" charset="0"/>
              </a:rPr>
              <a:t>We have </a:t>
            </a:r>
            <a:r>
              <a:rPr lang="en-US" sz="2800" b="1" dirty="0">
                <a:solidFill>
                  <a:srgbClr val="FFFF00"/>
                </a:solidFill>
                <a:cs typeface="Arial" pitchFamily="34" charset="0"/>
              </a:rPr>
              <a:t>seen Jesus raised </a:t>
            </a:r>
            <a:r>
              <a:rPr lang="en-US" sz="2800" dirty="0">
                <a:cs typeface="Arial" pitchFamily="34" charset="0"/>
              </a:rPr>
              <a:t>from the dead  (32)</a:t>
            </a:r>
            <a:r>
              <a:rPr lang="en-US" sz="2800" dirty="0"/>
              <a:t> </a:t>
            </a:r>
          </a:p>
          <a:p>
            <a:pPr marL="457200" indent="-457200">
              <a:spcBef>
                <a:spcPct val="0"/>
              </a:spcBef>
              <a:spcAft>
                <a:spcPts val="1800"/>
              </a:spcAft>
              <a:defRPr/>
            </a:pPr>
            <a:r>
              <a:rPr lang="en-US" sz="2800" dirty="0">
                <a:cs typeface="Arial" pitchFamily="34" charset="0"/>
              </a:rPr>
              <a:t>Jesus has been </a:t>
            </a:r>
            <a:r>
              <a:rPr lang="en-US" sz="2800" b="1" dirty="0">
                <a:solidFill>
                  <a:srgbClr val="FFFF00"/>
                </a:solidFill>
                <a:cs typeface="Arial" pitchFamily="34" charset="0"/>
              </a:rPr>
              <a:t>exalted</a:t>
            </a:r>
            <a:r>
              <a:rPr lang="en-US" sz="2800" dirty="0">
                <a:cs typeface="Arial" pitchFamily="34" charset="0"/>
              </a:rPr>
              <a:t> to the right hand of God  (33)</a:t>
            </a:r>
            <a:r>
              <a:rPr lang="en-US" sz="2800" dirty="0"/>
              <a:t> </a:t>
            </a:r>
          </a:p>
          <a:p>
            <a:pPr marL="457200" indent="-457200">
              <a:spcBef>
                <a:spcPct val="0"/>
              </a:spcBef>
              <a:spcAft>
                <a:spcPts val="1800"/>
              </a:spcAft>
              <a:defRPr/>
            </a:pPr>
            <a:r>
              <a:rPr lang="en-US" sz="2800" dirty="0">
                <a:cs typeface="Arial" pitchFamily="34" charset="0"/>
              </a:rPr>
              <a:t>Jesus is </a:t>
            </a:r>
            <a:r>
              <a:rPr lang="en-US" sz="2800" b="1" dirty="0">
                <a:solidFill>
                  <a:srgbClr val="FFFF00"/>
                </a:solidFill>
                <a:cs typeface="Arial" pitchFamily="34" charset="0"/>
              </a:rPr>
              <a:t>responsible</a:t>
            </a:r>
            <a:r>
              <a:rPr lang="en-US" sz="2800" dirty="0">
                <a:cs typeface="Arial" pitchFamily="34" charset="0"/>
              </a:rPr>
              <a:t> for what you have seen and heard  (33-35)</a:t>
            </a:r>
            <a:r>
              <a:rPr lang="en-US" sz="2800" dirty="0"/>
              <a:t> </a:t>
            </a:r>
          </a:p>
          <a:p>
            <a:pPr marL="457200" indent="-457200">
              <a:spcBef>
                <a:spcPct val="0"/>
              </a:spcBef>
              <a:spcAft>
                <a:spcPts val="1800"/>
              </a:spcAft>
              <a:defRPr/>
            </a:pPr>
            <a:r>
              <a:rPr lang="en-US" sz="2800" dirty="0">
                <a:cs typeface="Arial" pitchFamily="34" charset="0"/>
              </a:rPr>
              <a:t>God has made Jesus both </a:t>
            </a:r>
            <a:r>
              <a:rPr lang="en-US" sz="2800" b="1" dirty="0">
                <a:solidFill>
                  <a:srgbClr val="FFFF00"/>
                </a:solidFill>
                <a:cs typeface="Arial" pitchFamily="34" charset="0"/>
              </a:rPr>
              <a:t>Lord</a:t>
            </a:r>
            <a:r>
              <a:rPr lang="en-US" sz="2800" dirty="0">
                <a:cs typeface="Arial" pitchFamily="34" charset="0"/>
              </a:rPr>
              <a:t> and </a:t>
            </a:r>
            <a:r>
              <a:rPr lang="en-US" sz="2800" b="1" dirty="0">
                <a:solidFill>
                  <a:srgbClr val="FFFF00"/>
                </a:solidFill>
                <a:cs typeface="Arial" pitchFamily="34" charset="0"/>
              </a:rPr>
              <a:t>Christ</a:t>
            </a:r>
            <a:r>
              <a:rPr lang="en-US" sz="2800" dirty="0">
                <a:cs typeface="Arial" pitchFamily="34" charset="0"/>
              </a:rPr>
              <a:t>  (36)</a:t>
            </a:r>
            <a:endParaRPr lang="en-US" sz="2800" dirty="0"/>
          </a:p>
        </p:txBody>
      </p:sp>
      <p:sp>
        <p:nvSpPr>
          <p:cNvPr id="6" name="Slide Number Placeholder 5"/>
          <p:cNvSpPr>
            <a:spLocks noGrp="1"/>
          </p:cNvSpPr>
          <p:nvPr>
            <p:ph type="sldNum" sz="quarter" idx="12"/>
          </p:nvPr>
        </p:nvSpPr>
        <p:spPr/>
        <p:txBody>
          <a:bodyPr/>
          <a:lstStyle/>
          <a:p>
            <a:pPr>
              <a:defRPr/>
            </a:pPr>
            <a:fld id="{DF109C08-66A2-46D5-A97A-0CAAD8A77F66}" type="slidenum">
              <a:rPr lang="en-US">
                <a:solidFill>
                  <a:srgbClr val="FFFFFF"/>
                </a:solidFill>
              </a:rPr>
              <a:pPr>
                <a:defRPr/>
              </a:pPr>
              <a:t>466</a:t>
            </a:fld>
            <a:endParaRPr lang="en-US">
              <a:solidFill>
                <a:srgbClr val="FFFFFF"/>
              </a:solidFill>
            </a:endParaRPr>
          </a:p>
        </p:txBody>
      </p:sp>
      <p:sp>
        <p:nvSpPr>
          <p:cNvPr id="3" name="Footer Placeholder 2"/>
          <p:cNvSpPr>
            <a:spLocks noGrp="1"/>
          </p:cNvSpPr>
          <p:nvPr>
            <p:ph type="ftr" sz="quarter" idx="11"/>
          </p:nvPr>
        </p:nvSpPr>
        <p:spPr/>
        <p:txBody>
          <a:bodyPr/>
          <a:lstStyle/>
          <a:p>
            <a:pPr>
              <a:defRPr/>
            </a:pPr>
            <a:r>
              <a:rPr lang="en-US" smtClean="0"/>
              <a:t>Kevin Kay</a:t>
            </a:r>
            <a:endParaRPr lang="en-US"/>
          </a:p>
        </p:txBody>
      </p:sp>
    </p:spTree>
    <p:extLst>
      <p:ext uri="{BB962C8B-B14F-4D97-AF65-F5344CB8AC3E}">
        <p14:creationId xmlns:p14="http://schemas.microsoft.com/office/powerpoint/2010/main" val="1104777988"/>
      </p:ext>
    </p:extLst>
  </p:cSld>
  <p:clrMapOvr>
    <a:overrideClrMapping bg1="dk2" tx1="lt1" bg2="dk1" tx2="lt2" accent1="accent1" accent2="accent2" accent3="accent3" accent4="accent4" accent5="accent5" accent6="accent6" hlink="hlink" folHlink="folHlink"/>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par>
    </p:tnLst>
  </p:timing>
</p:sld>
</file>

<file path=ppt/slides/slide4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Slide Number Placeholder 4"/>
          <p:cNvSpPr>
            <a:spLocks noGrp="1"/>
          </p:cNvSpPr>
          <p:nvPr>
            <p:ph type="sldNum" sz="quarter" idx="12"/>
          </p:nvPr>
        </p:nvSpPr>
        <p:spPr/>
        <p:txBody>
          <a:bodyPr/>
          <a:lstStyle/>
          <a:p>
            <a:pPr>
              <a:defRPr/>
            </a:pPr>
            <a:fld id="{DBCE2C33-A393-4FB9-A1B7-461ADB6E0E4F}" type="slidenum">
              <a:rPr lang="en-US">
                <a:solidFill>
                  <a:srgbClr val="FFFFFF"/>
                </a:solidFill>
              </a:rPr>
              <a:pPr>
                <a:defRPr/>
              </a:pPr>
              <a:t>467</a:t>
            </a:fld>
            <a:endParaRPr lang="en-US">
              <a:solidFill>
                <a:srgbClr val="FFFFFF"/>
              </a:solidFill>
            </a:endParaRPr>
          </a:p>
        </p:txBody>
      </p:sp>
      <p:sp>
        <p:nvSpPr>
          <p:cNvPr id="242691" name="Text Box 2"/>
          <p:cNvSpPr txBox="1">
            <a:spLocks noChangeArrowheads="1"/>
          </p:cNvSpPr>
          <p:nvPr/>
        </p:nvSpPr>
        <p:spPr bwMode="auto">
          <a:xfrm>
            <a:off x="533400" y="609600"/>
            <a:ext cx="8153400" cy="5508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indent="449263">
              <a:defRPr>
                <a:solidFill>
                  <a:schemeClr val="tx1"/>
                </a:solidFill>
                <a:latin typeface="Arial" pitchFamily="34" charset="0"/>
              </a:defRPr>
            </a:lvl1pPr>
            <a:lvl2pPr marL="742950" indent="-285750">
              <a:defRPr>
                <a:solidFill>
                  <a:schemeClr val="tx1"/>
                </a:solidFill>
                <a:latin typeface="Arial" pitchFamily="34" charset="0"/>
              </a:defRPr>
            </a:lvl2pPr>
            <a:lvl3pPr marL="1143000" indent="-228600">
              <a:defRPr>
                <a:solidFill>
                  <a:schemeClr val="tx1"/>
                </a:solidFill>
                <a:latin typeface="Arial" pitchFamily="34" charset="0"/>
              </a:defRPr>
            </a:lvl3pPr>
            <a:lvl4pPr marL="1600200" indent="-228600">
              <a:defRPr>
                <a:solidFill>
                  <a:schemeClr val="tx1"/>
                </a:solidFill>
                <a:latin typeface="Arial" pitchFamily="34" charset="0"/>
              </a:defRPr>
            </a:lvl4pPr>
            <a:lvl5pPr marL="2057400" indent="-228600">
              <a:defRPr>
                <a:solidFill>
                  <a:schemeClr val="tx1"/>
                </a:solidFill>
                <a:latin typeface="Arial" pitchFamily="34" charset="0"/>
              </a:defRPr>
            </a:lvl5pPr>
            <a:lvl6pPr marL="2514600" indent="-228600" fontAlgn="base">
              <a:spcBef>
                <a:spcPct val="0"/>
              </a:spcBef>
              <a:spcAft>
                <a:spcPct val="0"/>
              </a:spcAft>
              <a:defRPr>
                <a:solidFill>
                  <a:schemeClr val="tx1"/>
                </a:solidFill>
                <a:latin typeface="Arial" pitchFamily="34" charset="0"/>
              </a:defRPr>
            </a:lvl6pPr>
            <a:lvl7pPr marL="2971800" indent="-228600" fontAlgn="base">
              <a:spcBef>
                <a:spcPct val="0"/>
              </a:spcBef>
              <a:spcAft>
                <a:spcPct val="0"/>
              </a:spcAft>
              <a:defRPr>
                <a:solidFill>
                  <a:schemeClr val="tx1"/>
                </a:solidFill>
                <a:latin typeface="Arial" pitchFamily="34" charset="0"/>
              </a:defRPr>
            </a:lvl7pPr>
            <a:lvl8pPr marL="3429000" indent="-228600" fontAlgn="base">
              <a:spcBef>
                <a:spcPct val="0"/>
              </a:spcBef>
              <a:spcAft>
                <a:spcPct val="0"/>
              </a:spcAft>
              <a:defRPr>
                <a:solidFill>
                  <a:schemeClr val="tx1"/>
                </a:solidFill>
                <a:latin typeface="Arial" pitchFamily="34" charset="0"/>
              </a:defRPr>
            </a:lvl8pPr>
            <a:lvl9pPr marL="3886200" indent="-228600" fontAlgn="base">
              <a:spcBef>
                <a:spcPct val="0"/>
              </a:spcBef>
              <a:spcAft>
                <a:spcPct val="0"/>
              </a:spcAft>
              <a:defRPr>
                <a:solidFill>
                  <a:schemeClr val="tx1"/>
                </a:solidFill>
                <a:latin typeface="Arial" pitchFamily="34" charset="0"/>
              </a:defRPr>
            </a:lvl9pPr>
          </a:lstStyle>
          <a:p>
            <a:pPr>
              <a:spcBef>
                <a:spcPct val="50000"/>
              </a:spcBef>
            </a:pPr>
            <a:r>
              <a:rPr lang="en-US" sz="2200" dirty="0" smtClean="0">
                <a:solidFill>
                  <a:srgbClr val="FFFFFF"/>
                </a:solidFill>
                <a:latin typeface="Bookman"/>
              </a:rPr>
              <a:t>"Brethren</a:t>
            </a:r>
            <a:r>
              <a:rPr lang="en-US" sz="2200" dirty="0">
                <a:solidFill>
                  <a:srgbClr val="FFFFFF"/>
                </a:solidFill>
                <a:latin typeface="Bookman"/>
              </a:rPr>
              <a:t>, I may say unto you freely of the patriarch David, that he both died and was buried, and his tomb is with us unto this day.  Being therefore a prophet, and knowing that God had sworn with an oath to him, that </a:t>
            </a:r>
            <a:r>
              <a:rPr lang="en-US" sz="2200" b="1" dirty="0">
                <a:solidFill>
                  <a:srgbClr val="FFFF00"/>
                </a:solidFill>
                <a:latin typeface="Bookman"/>
              </a:rPr>
              <a:t>of the fruit of his loins he would set one upon his throne</a:t>
            </a:r>
            <a:r>
              <a:rPr lang="en-US" sz="2200" dirty="0">
                <a:solidFill>
                  <a:srgbClr val="FFFFFF"/>
                </a:solidFill>
                <a:latin typeface="Bookman"/>
              </a:rPr>
              <a:t>; he foreseeing this </a:t>
            </a:r>
            <a:r>
              <a:rPr lang="en-US" sz="2200" dirty="0" err="1">
                <a:solidFill>
                  <a:srgbClr val="FFFFFF"/>
                </a:solidFill>
                <a:latin typeface="Bookman"/>
              </a:rPr>
              <a:t>spake</a:t>
            </a:r>
            <a:r>
              <a:rPr lang="en-US" sz="2200" dirty="0">
                <a:solidFill>
                  <a:srgbClr val="FFFFFF"/>
                </a:solidFill>
                <a:latin typeface="Bookman"/>
              </a:rPr>
              <a:t> of the resurrection of the Christ, that neither was he left unto Hades, nor did his flesh see corruption.  This Jesus did God </a:t>
            </a:r>
            <a:r>
              <a:rPr lang="en-US" sz="2200" b="1" dirty="0">
                <a:solidFill>
                  <a:srgbClr val="FFFF00"/>
                </a:solidFill>
                <a:latin typeface="Bookman"/>
              </a:rPr>
              <a:t>raise up</a:t>
            </a:r>
            <a:r>
              <a:rPr lang="en-US" sz="2200" dirty="0">
                <a:solidFill>
                  <a:srgbClr val="FFFFFF"/>
                </a:solidFill>
                <a:latin typeface="Bookman"/>
              </a:rPr>
              <a:t>, whereof we all are witnesses.  </a:t>
            </a:r>
            <a:r>
              <a:rPr lang="en-US" sz="2200" b="1" dirty="0">
                <a:solidFill>
                  <a:srgbClr val="FFFF00"/>
                </a:solidFill>
                <a:latin typeface="Bookman"/>
              </a:rPr>
              <a:t>Being therefore by the right hand of God exalted</a:t>
            </a:r>
            <a:r>
              <a:rPr lang="en-US" sz="2200" dirty="0">
                <a:solidFill>
                  <a:srgbClr val="FFFFFF"/>
                </a:solidFill>
                <a:latin typeface="Bookman"/>
              </a:rPr>
              <a:t>, and having received of the Father the promise of the Holy Spirit, he hath poured forth this, which ye see and hear.  For David ascended not into the heavens; but he </a:t>
            </a:r>
            <a:r>
              <a:rPr lang="en-US" sz="2200" dirty="0" err="1">
                <a:solidFill>
                  <a:srgbClr val="FFFFFF"/>
                </a:solidFill>
                <a:latin typeface="Bookman"/>
              </a:rPr>
              <a:t>saith</a:t>
            </a:r>
            <a:r>
              <a:rPr lang="en-US" sz="2200" dirty="0">
                <a:solidFill>
                  <a:srgbClr val="FFFFFF"/>
                </a:solidFill>
                <a:latin typeface="Bookman"/>
              </a:rPr>
              <a:t> himself, The Lord said unto my Lord, </a:t>
            </a:r>
            <a:r>
              <a:rPr lang="en-US" sz="2200" b="1" dirty="0">
                <a:solidFill>
                  <a:srgbClr val="FFFF00"/>
                </a:solidFill>
                <a:latin typeface="Bookman"/>
              </a:rPr>
              <a:t>Sit thou on my right hand, Till I make </a:t>
            </a:r>
            <a:r>
              <a:rPr lang="en-US" sz="2200" b="1" dirty="0" err="1">
                <a:solidFill>
                  <a:srgbClr val="FFFF00"/>
                </a:solidFill>
                <a:latin typeface="Bookman"/>
              </a:rPr>
              <a:t>thine</a:t>
            </a:r>
            <a:r>
              <a:rPr lang="en-US" sz="2200" b="1" dirty="0">
                <a:solidFill>
                  <a:srgbClr val="FFFF00"/>
                </a:solidFill>
                <a:latin typeface="Bookman"/>
              </a:rPr>
              <a:t> enemies the footstool of thy feet</a:t>
            </a:r>
            <a:r>
              <a:rPr lang="en-US" sz="2200" dirty="0">
                <a:solidFill>
                  <a:srgbClr val="FFFFFF"/>
                </a:solidFill>
                <a:latin typeface="Bookman"/>
              </a:rPr>
              <a:t>.  Let all the house of Israel therefore know assuredly, that God hath made him both </a:t>
            </a:r>
            <a:r>
              <a:rPr lang="en-US" sz="2200" b="1" dirty="0">
                <a:solidFill>
                  <a:srgbClr val="FFFF00"/>
                </a:solidFill>
                <a:latin typeface="Bookman"/>
              </a:rPr>
              <a:t>Lord</a:t>
            </a:r>
            <a:r>
              <a:rPr lang="en-US" sz="2200" dirty="0">
                <a:solidFill>
                  <a:srgbClr val="FFFFFF"/>
                </a:solidFill>
                <a:latin typeface="Bookman"/>
              </a:rPr>
              <a:t> and </a:t>
            </a:r>
            <a:r>
              <a:rPr lang="en-US" sz="2200" b="1" dirty="0">
                <a:solidFill>
                  <a:srgbClr val="FFFF00"/>
                </a:solidFill>
                <a:latin typeface="Bookman"/>
              </a:rPr>
              <a:t>Christ</a:t>
            </a:r>
            <a:r>
              <a:rPr lang="en-US" sz="2200" dirty="0">
                <a:solidFill>
                  <a:srgbClr val="FFFFFF"/>
                </a:solidFill>
                <a:latin typeface="Bookman"/>
              </a:rPr>
              <a:t>, this Jesus whom ye crucified</a:t>
            </a:r>
            <a:r>
              <a:rPr lang="en-US" sz="2200" dirty="0" smtClean="0">
                <a:solidFill>
                  <a:srgbClr val="FFFFFF"/>
                </a:solidFill>
                <a:latin typeface="Bookman"/>
              </a:rPr>
              <a:t>."  </a:t>
            </a:r>
            <a:r>
              <a:rPr lang="en-US" sz="2200" dirty="0">
                <a:solidFill>
                  <a:srgbClr val="FFFFFF"/>
                </a:solidFill>
                <a:latin typeface="Bookman"/>
              </a:rPr>
              <a:t>(Acts 2:29-36)</a:t>
            </a:r>
            <a:r>
              <a:rPr lang="en-US" sz="2200" dirty="0">
                <a:solidFill>
                  <a:srgbClr val="FFFFFF"/>
                </a:solidFill>
              </a:rPr>
              <a:t> </a:t>
            </a:r>
          </a:p>
        </p:txBody>
      </p:sp>
      <p:sp>
        <p:nvSpPr>
          <p:cNvPr id="208899" name="Text Box 3"/>
          <p:cNvSpPr txBox="1">
            <a:spLocks noChangeArrowheads="1"/>
          </p:cNvSpPr>
          <p:nvPr/>
        </p:nvSpPr>
        <p:spPr bwMode="auto">
          <a:xfrm>
            <a:off x="1066800" y="3048000"/>
            <a:ext cx="7086600" cy="1616075"/>
          </a:xfrm>
          <a:prstGeom prst="rect">
            <a:avLst/>
          </a:prstGeom>
          <a:solidFill>
            <a:srgbClr val="0000FF"/>
          </a:solidFill>
          <a:ln w="9525">
            <a:miter lim="800000"/>
            <a:headEnd/>
            <a:tailEnd/>
          </a:ln>
          <a:scene3d>
            <a:camera prst="legacyPerspectiveTop"/>
            <a:lightRig rig="legacyFlat3" dir="b"/>
          </a:scene3d>
          <a:sp3d extrusionH="121893000" prstMaterial="legacyMatte">
            <a:bevelT w="13500" h="13500" prst="angle"/>
            <a:bevelB w="13500" h="13500" prst="angle"/>
            <a:extrusionClr>
              <a:srgbClr val="0000FF"/>
            </a:extrusionClr>
          </a:sp3d>
        </p:spPr>
        <p:txBody>
          <a:bodyPr>
            <a:spAutoFit/>
            <a:flatTx/>
          </a:bodyPr>
          <a:lstStyle/>
          <a:p>
            <a:pPr algn="ctr" fontAlgn="auto">
              <a:spcBef>
                <a:spcPct val="50000"/>
              </a:spcBef>
              <a:spcAft>
                <a:spcPts val="0"/>
              </a:spcAft>
              <a:defRPr/>
            </a:pPr>
            <a:r>
              <a:rPr lang="en-US" sz="5000" dirty="0">
                <a:solidFill>
                  <a:srgbClr val="FFFFFF"/>
                </a:solidFill>
                <a:latin typeface="Arial Black"/>
              </a:rPr>
              <a:t>Jesus Is Ruling On </a:t>
            </a:r>
            <a:r>
              <a:rPr lang="en-US" sz="5000" dirty="0" smtClean="0">
                <a:solidFill>
                  <a:srgbClr val="FFFFFF"/>
                </a:solidFill>
                <a:latin typeface="Arial Black"/>
              </a:rPr>
              <a:t>David’s </a:t>
            </a:r>
            <a:r>
              <a:rPr lang="en-US" sz="5000" dirty="0">
                <a:solidFill>
                  <a:srgbClr val="FFFFFF"/>
                </a:solidFill>
                <a:latin typeface="Arial Black"/>
              </a:rPr>
              <a:t>Throne</a:t>
            </a:r>
          </a:p>
        </p:txBody>
      </p:sp>
      <p:sp>
        <p:nvSpPr>
          <p:cNvPr id="3" name="Footer Placeholder 2"/>
          <p:cNvSpPr>
            <a:spLocks noGrp="1"/>
          </p:cNvSpPr>
          <p:nvPr>
            <p:ph type="ftr" sz="quarter" idx="11"/>
          </p:nvPr>
        </p:nvSpPr>
        <p:spPr/>
        <p:txBody>
          <a:bodyPr/>
          <a:lstStyle/>
          <a:p>
            <a:pPr>
              <a:defRPr/>
            </a:pPr>
            <a:r>
              <a:rPr lang="en-US" smtClean="0"/>
              <a:t>Kevin Kay</a:t>
            </a:r>
            <a:endParaRPr lang="en-US"/>
          </a:p>
        </p:txBody>
      </p:sp>
    </p:spTree>
    <p:extLst>
      <p:ext uri="{BB962C8B-B14F-4D97-AF65-F5344CB8AC3E}">
        <p14:creationId xmlns:p14="http://schemas.microsoft.com/office/powerpoint/2010/main" val="2612076589"/>
      </p:ext>
    </p:extLst>
  </p:cSld>
  <p:clrMapOvr>
    <a:overrideClrMapping bg1="dk2" tx1="lt1" bg2="dk1" tx2="lt2" accent1="accent1" accent2="accent2" accent3="accent3" accent4="accent4" accent5="accent5" accent6="accent6" hlink="hlink" folHlink="folHlink"/>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208899"/>
                                        </p:tgtEl>
                                        <p:attrNameLst>
                                          <p:attrName>style.visibility</p:attrName>
                                        </p:attrNameLst>
                                      </p:cBhvr>
                                      <p:to>
                                        <p:strVal val="visible"/>
                                      </p:to>
                                    </p:set>
                                    <p:animEffect transition="in" filter="wipe(up)">
                                      <p:cBhvr>
                                        <p:cTn id="7" dur="500"/>
                                        <p:tgtEl>
                                          <p:spTgt spid="20889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8899" grpId="0" animBg="1"/>
    </p:bldLst>
  </p:timing>
</p:sld>
</file>

<file path=ppt/slides/slide4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Establishment of Kingdom</a:t>
            </a:r>
          </a:p>
        </p:txBody>
      </p:sp>
      <p:sp>
        <p:nvSpPr>
          <p:cNvPr id="3" name="Text Placeholder 2"/>
          <p:cNvSpPr>
            <a:spLocks noGrp="1"/>
          </p:cNvSpPr>
          <p:nvPr>
            <p:ph type="body" idx="1"/>
          </p:nvPr>
        </p:nvSpPr>
        <p:spPr>
          <a:solidFill>
            <a:schemeClr val="accent2"/>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anchor="ctr"/>
          <a:lstStyle/>
          <a:p>
            <a:pPr algn="ctr"/>
            <a:r>
              <a:rPr lang="en-US" sz="3200" dirty="0"/>
              <a:t>2 Sam. </a:t>
            </a:r>
            <a:r>
              <a:rPr lang="en-US" sz="3200" dirty="0" smtClean="0"/>
              <a:t>7:12-13</a:t>
            </a:r>
            <a:endParaRPr lang="en-US" sz="3200" dirty="0"/>
          </a:p>
        </p:txBody>
      </p:sp>
      <p:sp>
        <p:nvSpPr>
          <p:cNvPr id="4" name="Content Placeholder 3"/>
          <p:cNvSpPr>
            <a:spLocks noGrp="1"/>
          </p:cNvSpPr>
          <p:nvPr>
            <p:ph sz="half" idx="2"/>
          </p:nvPr>
        </p:nvSpPr>
        <p:spPr/>
        <p:txBody>
          <a:bodyPr/>
          <a:lstStyle/>
          <a:p>
            <a:pPr marL="457200" indent="-457200">
              <a:spcBef>
                <a:spcPts val="0"/>
              </a:spcBef>
              <a:spcAft>
                <a:spcPts val="1800"/>
              </a:spcAft>
            </a:pPr>
            <a:r>
              <a:rPr lang="en-US" dirty="0" smtClean="0"/>
              <a:t>Set up </a:t>
            </a:r>
            <a:r>
              <a:rPr lang="en-US" dirty="0" smtClean="0">
                <a:solidFill>
                  <a:srgbClr val="FFFF00"/>
                </a:solidFill>
              </a:rPr>
              <a:t>your seed </a:t>
            </a:r>
            <a:r>
              <a:rPr lang="en-US" dirty="0" smtClean="0"/>
              <a:t>after you</a:t>
            </a:r>
          </a:p>
          <a:p>
            <a:pPr marL="457200" indent="-457200">
              <a:spcBef>
                <a:spcPts val="0"/>
              </a:spcBef>
              <a:spcAft>
                <a:spcPts val="1800"/>
              </a:spcAft>
            </a:pPr>
            <a:r>
              <a:rPr lang="en-US" dirty="0" smtClean="0"/>
              <a:t>Establish his </a:t>
            </a:r>
            <a:r>
              <a:rPr lang="en-US" dirty="0" smtClean="0">
                <a:solidFill>
                  <a:srgbClr val="FFFF00"/>
                </a:solidFill>
              </a:rPr>
              <a:t>kingdom</a:t>
            </a:r>
          </a:p>
          <a:p>
            <a:pPr marL="457200" indent="-457200">
              <a:spcBef>
                <a:spcPts val="0"/>
              </a:spcBef>
              <a:spcAft>
                <a:spcPts val="1800"/>
              </a:spcAft>
            </a:pPr>
            <a:r>
              <a:rPr lang="en-US" dirty="0" smtClean="0">
                <a:solidFill>
                  <a:srgbClr val="FFFF00"/>
                </a:solidFill>
              </a:rPr>
              <a:t>Build house </a:t>
            </a:r>
            <a:r>
              <a:rPr lang="en-US" dirty="0" smtClean="0"/>
              <a:t>for My name</a:t>
            </a:r>
          </a:p>
          <a:p>
            <a:pPr marL="457200" indent="-457200">
              <a:spcBef>
                <a:spcPts val="0"/>
              </a:spcBef>
              <a:spcAft>
                <a:spcPts val="1800"/>
              </a:spcAft>
            </a:pPr>
            <a:r>
              <a:rPr lang="en-US" dirty="0" smtClean="0"/>
              <a:t>Establish </a:t>
            </a:r>
            <a:r>
              <a:rPr lang="en-US" dirty="0" smtClean="0">
                <a:solidFill>
                  <a:srgbClr val="FFFF00"/>
                </a:solidFill>
              </a:rPr>
              <a:t>throne</a:t>
            </a:r>
            <a:r>
              <a:rPr lang="en-US" dirty="0" smtClean="0"/>
              <a:t> of kingdom forever</a:t>
            </a:r>
          </a:p>
          <a:p>
            <a:endParaRPr lang="en-US" dirty="0"/>
          </a:p>
        </p:txBody>
      </p:sp>
      <p:sp>
        <p:nvSpPr>
          <p:cNvPr id="5" name="Text Placeholder 4"/>
          <p:cNvSpPr>
            <a:spLocks noGrp="1"/>
          </p:cNvSpPr>
          <p:nvPr>
            <p:ph type="body" sz="quarter" idx="3"/>
          </p:nvPr>
        </p:nvSpPr>
        <p:spPr>
          <a:solidFill>
            <a:schemeClr val="accent2"/>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anchor="ctr"/>
          <a:lstStyle/>
          <a:p>
            <a:pPr algn="ctr"/>
            <a:r>
              <a:rPr lang="en-US" sz="3200" dirty="0"/>
              <a:t>Acts </a:t>
            </a:r>
            <a:r>
              <a:rPr lang="en-US" sz="3200" dirty="0" smtClean="0"/>
              <a:t>2:30-36</a:t>
            </a:r>
            <a:endParaRPr lang="en-US" sz="3200" dirty="0"/>
          </a:p>
        </p:txBody>
      </p:sp>
      <p:sp>
        <p:nvSpPr>
          <p:cNvPr id="6" name="Content Placeholder 5"/>
          <p:cNvSpPr>
            <a:spLocks noGrp="1"/>
          </p:cNvSpPr>
          <p:nvPr>
            <p:ph sz="quarter" idx="4"/>
          </p:nvPr>
        </p:nvSpPr>
        <p:spPr/>
        <p:txBody>
          <a:bodyPr/>
          <a:lstStyle/>
          <a:p>
            <a:pPr marL="457200" indent="-457200">
              <a:spcBef>
                <a:spcPts val="0"/>
              </a:spcBef>
              <a:spcAft>
                <a:spcPts val="1800"/>
              </a:spcAft>
            </a:pPr>
            <a:r>
              <a:rPr lang="en-US" dirty="0" smtClean="0">
                <a:solidFill>
                  <a:srgbClr val="FFFF00"/>
                </a:solidFill>
              </a:rPr>
              <a:t>Raise up Christ </a:t>
            </a:r>
            <a:r>
              <a:rPr lang="en-US" dirty="0" smtClean="0"/>
              <a:t>to sit on throne</a:t>
            </a:r>
          </a:p>
          <a:p>
            <a:pPr marL="457200" indent="-457200">
              <a:spcBef>
                <a:spcPts val="0"/>
              </a:spcBef>
              <a:spcAft>
                <a:spcPts val="1800"/>
              </a:spcAft>
            </a:pPr>
            <a:r>
              <a:rPr lang="en-US" dirty="0" smtClean="0"/>
              <a:t> </a:t>
            </a:r>
            <a:r>
              <a:rPr lang="en-US" dirty="0" smtClean="0">
                <a:solidFill>
                  <a:srgbClr val="FFFF00"/>
                </a:solidFill>
              </a:rPr>
              <a:t>Resurrection</a:t>
            </a:r>
            <a:r>
              <a:rPr lang="en-US" dirty="0" smtClean="0"/>
              <a:t> of Christ</a:t>
            </a:r>
          </a:p>
          <a:p>
            <a:pPr marL="457200" indent="-457200">
              <a:spcBef>
                <a:spcPts val="0"/>
              </a:spcBef>
              <a:spcAft>
                <a:spcPts val="1800"/>
              </a:spcAft>
            </a:pPr>
            <a:r>
              <a:rPr lang="en-US" dirty="0" smtClean="0"/>
              <a:t>Jesus God </a:t>
            </a:r>
            <a:r>
              <a:rPr lang="en-US" dirty="0" smtClean="0">
                <a:solidFill>
                  <a:srgbClr val="FFFF00"/>
                </a:solidFill>
              </a:rPr>
              <a:t>raised up</a:t>
            </a:r>
          </a:p>
          <a:p>
            <a:pPr marL="457200" indent="-457200">
              <a:spcBef>
                <a:spcPts val="0"/>
              </a:spcBef>
              <a:spcAft>
                <a:spcPts val="1800"/>
              </a:spcAft>
            </a:pPr>
            <a:r>
              <a:rPr lang="en-US" dirty="0" smtClean="0"/>
              <a:t>Exalted </a:t>
            </a:r>
            <a:r>
              <a:rPr lang="en-US" dirty="0" smtClean="0">
                <a:solidFill>
                  <a:srgbClr val="FFFF00"/>
                </a:solidFill>
              </a:rPr>
              <a:t>to right hand </a:t>
            </a:r>
            <a:r>
              <a:rPr lang="en-US" dirty="0" smtClean="0"/>
              <a:t>of God</a:t>
            </a:r>
          </a:p>
          <a:p>
            <a:pPr marL="457200" indent="-457200">
              <a:spcBef>
                <a:spcPts val="0"/>
              </a:spcBef>
              <a:spcAft>
                <a:spcPts val="1800"/>
              </a:spcAft>
            </a:pPr>
            <a:r>
              <a:rPr lang="en-US" dirty="0" smtClean="0"/>
              <a:t>God has made Jesus both </a:t>
            </a:r>
            <a:r>
              <a:rPr lang="en-US" dirty="0" smtClean="0">
                <a:solidFill>
                  <a:srgbClr val="FFFF00"/>
                </a:solidFill>
              </a:rPr>
              <a:t>Lord</a:t>
            </a:r>
            <a:r>
              <a:rPr lang="en-US" dirty="0" smtClean="0"/>
              <a:t> and </a:t>
            </a:r>
            <a:r>
              <a:rPr lang="en-US" dirty="0" smtClean="0">
                <a:solidFill>
                  <a:srgbClr val="FFFF00"/>
                </a:solidFill>
              </a:rPr>
              <a:t>Christ</a:t>
            </a:r>
          </a:p>
          <a:p>
            <a:endParaRPr lang="en-US" dirty="0"/>
          </a:p>
        </p:txBody>
      </p:sp>
      <p:sp>
        <p:nvSpPr>
          <p:cNvPr id="7" name="Slide Number Placeholder 6"/>
          <p:cNvSpPr>
            <a:spLocks noGrp="1"/>
          </p:cNvSpPr>
          <p:nvPr>
            <p:ph type="sldNum" sz="quarter" idx="12"/>
          </p:nvPr>
        </p:nvSpPr>
        <p:spPr/>
        <p:txBody>
          <a:bodyPr/>
          <a:lstStyle/>
          <a:p>
            <a:fld id="{7AD551FB-DEC3-480A-AD8A-B4BC8D479210}" type="slidenum">
              <a:rPr lang="en-US" smtClean="0">
                <a:solidFill>
                  <a:srgbClr val="FFFFFF"/>
                </a:solidFill>
              </a:rPr>
              <a:pPr/>
              <a:t>468</a:t>
            </a:fld>
            <a:endParaRPr lang="en-US">
              <a:solidFill>
                <a:srgbClr val="FFFFFF"/>
              </a:solidFill>
            </a:endParaRPr>
          </a:p>
        </p:txBody>
      </p:sp>
      <p:sp>
        <p:nvSpPr>
          <p:cNvPr id="9" name="Footer Placeholder 8"/>
          <p:cNvSpPr>
            <a:spLocks noGrp="1"/>
          </p:cNvSpPr>
          <p:nvPr>
            <p:ph type="ftr" sz="quarter" idx="11"/>
          </p:nvPr>
        </p:nvSpPr>
        <p:spPr/>
        <p:txBody>
          <a:bodyPr/>
          <a:lstStyle/>
          <a:p>
            <a:r>
              <a:rPr lang="en-US" smtClean="0">
                <a:solidFill>
                  <a:srgbClr val="FFFFFF"/>
                </a:solidFill>
              </a:rPr>
              <a:t>Kevin Kay</a:t>
            </a:r>
            <a:endParaRPr lang="en-US">
              <a:solidFill>
                <a:srgbClr val="FFFFFF"/>
              </a:solidFill>
            </a:endParaRPr>
          </a:p>
        </p:txBody>
      </p:sp>
    </p:spTree>
    <p:extLst>
      <p:ext uri="{BB962C8B-B14F-4D97-AF65-F5344CB8AC3E}">
        <p14:creationId xmlns:p14="http://schemas.microsoft.com/office/powerpoint/2010/main" val="3257476117"/>
      </p:ext>
    </p:extLst>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par>
    </p:tnLst>
  </p:timing>
</p:sld>
</file>

<file path=ppt/slides/slide4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43714" name="Object 2"/>
          <p:cNvGraphicFramePr>
            <a:graphicFrameLocks noGrp="1" noChangeAspect="1"/>
          </p:cNvGraphicFramePr>
          <p:nvPr>
            <p:ph type="clipArt" sz="half" idx="1"/>
          </p:nvPr>
        </p:nvGraphicFramePr>
        <p:xfrm>
          <a:off x="3124200" y="1905000"/>
          <a:ext cx="3130550" cy="3886200"/>
        </p:xfrm>
        <a:graphic>
          <a:graphicData uri="http://schemas.openxmlformats.org/presentationml/2006/ole">
            <mc:AlternateContent xmlns:mc="http://schemas.openxmlformats.org/markup-compatibility/2006">
              <mc:Choice xmlns:v="urn:schemas-microsoft-com:vml" Requires="v">
                <p:oleObj spid="_x0000_s245060" name="Clip" r:id="rId5" imgW="15049530" imgH="18554610" progId="">
                  <p:embed/>
                </p:oleObj>
              </mc:Choice>
              <mc:Fallback>
                <p:oleObj name="Clip" r:id="rId5" imgW="15049530" imgH="18554610" progId="">
                  <p:embed/>
                  <p:pic>
                    <p:nvPicPr>
                      <p:cNvPr id="0" name=""/>
                      <p:cNvPicPr>
                        <a:picLocks noGrp="1"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3124200" y="1905000"/>
                        <a:ext cx="3130550" cy="3886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435203" name="Rectangle 3"/>
          <p:cNvSpPr>
            <a:spLocks noGrp="1" noChangeArrowheads="1"/>
          </p:cNvSpPr>
          <p:nvPr>
            <p:ph type="body" sz="half" idx="2"/>
          </p:nvPr>
        </p:nvSpPr>
        <p:spPr>
          <a:xfrm>
            <a:off x="914400" y="1752600"/>
            <a:ext cx="7543800" cy="4495800"/>
          </a:xfrm>
        </p:spPr>
        <p:txBody>
          <a:bodyPr/>
          <a:lstStyle/>
          <a:p>
            <a:pPr marL="461963" indent="-461963">
              <a:spcBef>
                <a:spcPct val="0"/>
              </a:spcBef>
              <a:spcAft>
                <a:spcPct val="50000"/>
              </a:spcAft>
              <a:defRPr/>
            </a:pPr>
            <a:r>
              <a:rPr lang="en-US" sz="2300" b="1" dirty="0"/>
              <a:t>Angels</a:t>
            </a:r>
            <a:r>
              <a:rPr lang="en-US" sz="2300" dirty="0"/>
              <a:t>, </a:t>
            </a:r>
            <a:r>
              <a:rPr lang="en-US" sz="2300" b="1" dirty="0"/>
              <a:t>authorities</a:t>
            </a:r>
            <a:r>
              <a:rPr lang="en-US" sz="2300" dirty="0"/>
              <a:t>, and </a:t>
            </a:r>
            <a:r>
              <a:rPr lang="en-US" sz="2300" b="1" dirty="0"/>
              <a:t>powers</a:t>
            </a:r>
            <a:r>
              <a:rPr lang="en-US" sz="2300" dirty="0"/>
              <a:t>  (1 Pet. 3:22)</a:t>
            </a:r>
          </a:p>
          <a:p>
            <a:pPr marL="461963" indent="-461963">
              <a:spcBef>
                <a:spcPct val="0"/>
              </a:spcBef>
              <a:spcAft>
                <a:spcPct val="50000"/>
              </a:spcAft>
              <a:defRPr/>
            </a:pPr>
            <a:r>
              <a:rPr lang="en-US" sz="2300" b="1" dirty="0"/>
              <a:t>Principalities</a:t>
            </a:r>
            <a:r>
              <a:rPr lang="en-US" sz="2300" dirty="0"/>
              <a:t> and </a:t>
            </a:r>
            <a:r>
              <a:rPr lang="en-US" sz="2300" b="1" dirty="0"/>
              <a:t>powers</a:t>
            </a:r>
            <a:r>
              <a:rPr lang="en-US" sz="2300" dirty="0"/>
              <a:t>  (Col. 2:9-10, 14-15)</a:t>
            </a:r>
          </a:p>
          <a:p>
            <a:pPr marL="461963" indent="-461963">
              <a:spcBef>
                <a:spcPct val="0"/>
              </a:spcBef>
              <a:spcAft>
                <a:spcPct val="50000"/>
              </a:spcAft>
              <a:defRPr/>
            </a:pPr>
            <a:r>
              <a:rPr lang="en-US" sz="2300" b="1" dirty="0"/>
              <a:t>Rule</a:t>
            </a:r>
            <a:r>
              <a:rPr lang="en-US" sz="2300" dirty="0"/>
              <a:t>, </a:t>
            </a:r>
            <a:r>
              <a:rPr lang="en-US" sz="2300" b="1" dirty="0"/>
              <a:t>authority</a:t>
            </a:r>
            <a:r>
              <a:rPr lang="en-US" sz="2300" dirty="0"/>
              <a:t>, </a:t>
            </a:r>
            <a:r>
              <a:rPr lang="en-US" sz="2300" b="1" dirty="0"/>
              <a:t>power</a:t>
            </a:r>
            <a:r>
              <a:rPr lang="en-US" sz="2300" dirty="0"/>
              <a:t>, </a:t>
            </a:r>
            <a:r>
              <a:rPr lang="en-US" sz="2300" b="1" dirty="0"/>
              <a:t>dominion</a:t>
            </a:r>
            <a:r>
              <a:rPr lang="en-US" sz="2300" dirty="0"/>
              <a:t>, every </a:t>
            </a:r>
            <a:r>
              <a:rPr lang="en-US" sz="2300" b="1" dirty="0"/>
              <a:t>name</a:t>
            </a:r>
            <a:r>
              <a:rPr lang="en-US" sz="2300" dirty="0"/>
              <a:t>  (Eph. 1:20-21)</a:t>
            </a:r>
          </a:p>
          <a:p>
            <a:pPr marL="461963" indent="-461963">
              <a:spcBef>
                <a:spcPct val="0"/>
              </a:spcBef>
              <a:spcAft>
                <a:spcPct val="50000"/>
              </a:spcAft>
              <a:defRPr/>
            </a:pPr>
            <a:r>
              <a:rPr lang="en-US" sz="2300" b="1" dirty="0"/>
              <a:t>All</a:t>
            </a:r>
            <a:r>
              <a:rPr lang="en-US" sz="2300" dirty="0"/>
              <a:t> </a:t>
            </a:r>
            <a:r>
              <a:rPr lang="en-US" sz="2300" b="1" dirty="0"/>
              <a:t>things to the</a:t>
            </a:r>
            <a:r>
              <a:rPr lang="en-US" sz="2300" dirty="0"/>
              <a:t> </a:t>
            </a:r>
            <a:r>
              <a:rPr lang="en-US" sz="2300" b="1" dirty="0"/>
              <a:t>church</a:t>
            </a:r>
            <a:r>
              <a:rPr lang="en-US" sz="2300" dirty="0"/>
              <a:t>  (Eph. 1:22-23)</a:t>
            </a:r>
          </a:p>
          <a:p>
            <a:pPr marL="461963" indent="-461963">
              <a:spcBef>
                <a:spcPct val="0"/>
              </a:spcBef>
              <a:spcAft>
                <a:spcPct val="50000"/>
              </a:spcAft>
              <a:defRPr/>
            </a:pPr>
            <a:r>
              <a:rPr lang="en-US" sz="2300" b="1" dirty="0"/>
              <a:t>All</a:t>
            </a:r>
            <a:r>
              <a:rPr lang="en-US" sz="2300" dirty="0"/>
              <a:t> </a:t>
            </a:r>
            <a:r>
              <a:rPr lang="en-US" sz="2300" b="1" dirty="0"/>
              <a:t>flesh</a:t>
            </a:r>
            <a:r>
              <a:rPr lang="en-US" sz="2300" dirty="0"/>
              <a:t>  (Jn. 17:1-2)</a:t>
            </a:r>
          </a:p>
          <a:p>
            <a:pPr marL="461963" indent="-461963">
              <a:spcBef>
                <a:spcPct val="0"/>
              </a:spcBef>
              <a:spcAft>
                <a:spcPct val="50000"/>
              </a:spcAft>
              <a:defRPr/>
            </a:pPr>
            <a:r>
              <a:rPr lang="en-US" sz="2300" b="1" dirty="0"/>
              <a:t>All</a:t>
            </a:r>
            <a:r>
              <a:rPr lang="en-US" sz="2300" dirty="0"/>
              <a:t> </a:t>
            </a:r>
            <a:r>
              <a:rPr lang="en-US" sz="2300" b="1" dirty="0"/>
              <a:t>things</a:t>
            </a:r>
            <a:r>
              <a:rPr lang="en-US" sz="2300" dirty="0"/>
              <a:t>  (Jn. 13:3; 1 Cor. 15:27; Eph. 1:22)</a:t>
            </a:r>
          </a:p>
          <a:p>
            <a:pPr marL="461963" indent="-461963">
              <a:spcBef>
                <a:spcPct val="0"/>
              </a:spcBef>
              <a:spcAft>
                <a:spcPct val="50000"/>
              </a:spcAft>
              <a:defRPr/>
            </a:pPr>
            <a:r>
              <a:rPr lang="en-US" sz="2300" b="1" dirty="0">
                <a:cs typeface="Times New Roman" pitchFamily="18" charset="0"/>
              </a:rPr>
              <a:t>Kings</a:t>
            </a:r>
            <a:r>
              <a:rPr lang="en-US" sz="2300" dirty="0">
                <a:cs typeface="Times New Roman" pitchFamily="18" charset="0"/>
              </a:rPr>
              <a:t>  (1 Tim. 6:14-15; Rev. 1:5; 17:14; 19:15-16)</a:t>
            </a:r>
          </a:p>
          <a:p>
            <a:pPr marL="461963" indent="-461963">
              <a:spcBef>
                <a:spcPct val="0"/>
              </a:spcBef>
              <a:spcAft>
                <a:spcPct val="50000"/>
              </a:spcAft>
              <a:defRPr/>
            </a:pPr>
            <a:r>
              <a:rPr lang="en-US" sz="2300" b="1" dirty="0">
                <a:cs typeface="Times New Roman" pitchFamily="18" charset="0"/>
              </a:rPr>
              <a:t>Death</a:t>
            </a:r>
            <a:r>
              <a:rPr lang="en-US" sz="2300" dirty="0">
                <a:cs typeface="Times New Roman" pitchFamily="18" charset="0"/>
              </a:rPr>
              <a:t> and </a:t>
            </a:r>
            <a:r>
              <a:rPr lang="en-US" sz="2300" b="1" dirty="0">
                <a:cs typeface="Times New Roman" pitchFamily="18" charset="0"/>
              </a:rPr>
              <a:t>Hades</a:t>
            </a:r>
            <a:r>
              <a:rPr lang="en-US" sz="2300" dirty="0">
                <a:cs typeface="Times New Roman" pitchFamily="18" charset="0"/>
              </a:rPr>
              <a:t>  (Rev. 1:18)</a:t>
            </a:r>
            <a:r>
              <a:rPr lang="en-US" sz="2300" dirty="0"/>
              <a:t>  </a:t>
            </a:r>
          </a:p>
        </p:txBody>
      </p:sp>
      <p:sp>
        <p:nvSpPr>
          <p:cNvPr id="435204" name="Rectangle 4"/>
          <p:cNvSpPr>
            <a:spLocks noGrp="1" noChangeArrowheads="1"/>
          </p:cNvSpPr>
          <p:nvPr>
            <p:ph type="title"/>
          </p:nvPr>
        </p:nvSpPr>
        <p:spPr/>
        <p:txBody>
          <a:bodyPr/>
          <a:lstStyle/>
          <a:p>
            <a:pPr>
              <a:defRPr/>
            </a:pPr>
            <a:r>
              <a:rPr lang="en-US" dirty="0">
                <a:solidFill>
                  <a:schemeClr val="tx1"/>
                </a:solidFill>
              </a:rPr>
              <a:t>Christ Has All Authority</a:t>
            </a:r>
            <a:r>
              <a:rPr lang="en-US" sz="4000" b="1" dirty="0">
                <a:solidFill>
                  <a:schemeClr val="tx1"/>
                </a:solidFill>
              </a:rPr>
              <a:t/>
            </a:r>
            <a:br>
              <a:rPr lang="en-US" sz="4000" b="1" dirty="0">
                <a:solidFill>
                  <a:schemeClr val="tx1"/>
                </a:solidFill>
              </a:rPr>
            </a:br>
            <a:r>
              <a:rPr lang="en-US" sz="3000" dirty="0">
                <a:solidFill>
                  <a:schemeClr val="tx1"/>
                </a:solidFill>
                <a:latin typeface="+mn-lt"/>
              </a:rPr>
              <a:t>(Mt. 28:18)</a:t>
            </a:r>
            <a:endParaRPr lang="en-US" dirty="0">
              <a:solidFill>
                <a:schemeClr val="tx1"/>
              </a:solidFill>
              <a:latin typeface="+mn-lt"/>
            </a:endParaRPr>
          </a:p>
        </p:txBody>
      </p:sp>
      <p:sp>
        <p:nvSpPr>
          <p:cNvPr id="7" name="Slide Number Placeholder 6"/>
          <p:cNvSpPr>
            <a:spLocks noGrp="1"/>
          </p:cNvSpPr>
          <p:nvPr>
            <p:ph type="sldNum" sz="quarter" idx="12"/>
          </p:nvPr>
        </p:nvSpPr>
        <p:spPr/>
        <p:txBody>
          <a:bodyPr/>
          <a:lstStyle/>
          <a:p>
            <a:pPr>
              <a:defRPr/>
            </a:pPr>
            <a:fld id="{FA655095-E99C-49D1-A669-7734340A8082}" type="slidenum">
              <a:rPr lang="en-US">
                <a:solidFill>
                  <a:srgbClr val="FFFFFF"/>
                </a:solidFill>
              </a:rPr>
              <a:pPr>
                <a:defRPr/>
              </a:pPr>
              <a:t>469</a:t>
            </a:fld>
            <a:endParaRPr lang="en-US">
              <a:solidFill>
                <a:srgbClr val="FFFFFF"/>
              </a:solidFill>
            </a:endParaRPr>
          </a:p>
        </p:txBody>
      </p:sp>
      <p:sp>
        <p:nvSpPr>
          <p:cNvPr id="3" name="Footer Placeholder 2"/>
          <p:cNvSpPr>
            <a:spLocks noGrp="1"/>
          </p:cNvSpPr>
          <p:nvPr>
            <p:ph type="ftr" sz="quarter" idx="11"/>
          </p:nvPr>
        </p:nvSpPr>
        <p:spPr/>
        <p:txBody>
          <a:bodyPr/>
          <a:lstStyle/>
          <a:p>
            <a:pPr>
              <a:defRPr/>
            </a:pPr>
            <a:r>
              <a:rPr lang="en-US" smtClean="0"/>
              <a:t>Kevin Kay</a:t>
            </a:r>
            <a:endParaRPr lang="en-US"/>
          </a:p>
        </p:txBody>
      </p:sp>
    </p:spTree>
    <p:extLst>
      <p:ext uri="{BB962C8B-B14F-4D97-AF65-F5344CB8AC3E}">
        <p14:creationId xmlns:p14="http://schemas.microsoft.com/office/powerpoint/2010/main" val="2709972722"/>
      </p:ext>
    </p:extLst>
  </p:cSld>
  <p:clrMapOvr>
    <a:overrideClrMapping bg1="dk2" tx1="lt1" bg2="dk1" tx2="lt2" accent1="accent1" accent2="accent2" accent3="accent3" accent4="accent4" accent5="accent5" accent6="accent6" hlink="hlink" folHlink="folHlink"/>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par>
    </p:tn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7086600" cy="1143000"/>
          </a:xfrm>
        </p:spPr>
        <p:txBody>
          <a:bodyPr/>
          <a:lstStyle/>
          <a:p>
            <a:pPr algn="l">
              <a:defRPr/>
            </a:pPr>
            <a:r>
              <a:rPr lang="en-US" dirty="0" smtClean="0">
                <a:solidFill>
                  <a:srgbClr val="FF0000"/>
                </a:solidFill>
              </a:rPr>
              <a:t>Events Of “Last Days”</a:t>
            </a:r>
            <a:endParaRPr lang="en-US" sz="2500" dirty="0">
              <a:solidFill>
                <a:srgbClr val="FF0000"/>
              </a:solidFill>
              <a:latin typeface="+mn-lt"/>
            </a:endParaRPr>
          </a:p>
        </p:txBody>
      </p:sp>
      <p:sp>
        <p:nvSpPr>
          <p:cNvPr id="3" name="Content Placeholder 2"/>
          <p:cNvSpPr>
            <a:spLocks noGrp="1"/>
          </p:cNvSpPr>
          <p:nvPr>
            <p:ph idx="1"/>
          </p:nvPr>
        </p:nvSpPr>
        <p:spPr/>
        <p:txBody>
          <a:bodyPr/>
          <a:lstStyle/>
          <a:p>
            <a:pPr marL="463550" indent="-463550">
              <a:spcBef>
                <a:spcPts val="0"/>
              </a:spcBef>
              <a:spcAft>
                <a:spcPts val="2400"/>
              </a:spcAft>
              <a:defRPr/>
            </a:pPr>
            <a:r>
              <a:rPr lang="en-US" sz="2800" dirty="0" smtClean="0"/>
              <a:t>Establishment </a:t>
            </a:r>
            <a:r>
              <a:rPr lang="en-US" sz="2800" dirty="0"/>
              <a:t>of </a:t>
            </a:r>
            <a:r>
              <a:rPr lang="en-US" sz="2800" b="1" dirty="0" smtClean="0">
                <a:solidFill>
                  <a:srgbClr val="FFFF00"/>
                </a:solidFill>
              </a:rPr>
              <a:t>Jehovah’s mountain  </a:t>
            </a:r>
            <a:r>
              <a:rPr lang="en-US" sz="2800" dirty="0" smtClean="0"/>
              <a:t>(Isa. 2:2; Mic. 4:1)</a:t>
            </a:r>
            <a:endParaRPr lang="en-US" sz="2800" dirty="0"/>
          </a:p>
          <a:p>
            <a:pPr marL="463550" indent="-463550">
              <a:spcBef>
                <a:spcPts val="0"/>
              </a:spcBef>
              <a:spcAft>
                <a:spcPts val="2400"/>
              </a:spcAft>
              <a:defRPr/>
            </a:pPr>
            <a:r>
              <a:rPr lang="en-US" sz="2800" dirty="0" smtClean="0"/>
              <a:t>Pouring </a:t>
            </a:r>
            <a:r>
              <a:rPr lang="en-US" sz="2800" dirty="0"/>
              <a:t>out </a:t>
            </a:r>
            <a:r>
              <a:rPr lang="en-US" sz="2800" b="1" dirty="0">
                <a:solidFill>
                  <a:srgbClr val="FFFF00"/>
                </a:solidFill>
              </a:rPr>
              <a:t>Spirit</a:t>
            </a:r>
            <a:r>
              <a:rPr lang="en-US" sz="2800" dirty="0"/>
              <a:t> on </a:t>
            </a:r>
            <a:r>
              <a:rPr lang="en-US" sz="2800" dirty="0" smtClean="0"/>
              <a:t>Pentecost  (</a:t>
            </a:r>
            <a:r>
              <a:rPr lang="en-US" sz="2800" dirty="0"/>
              <a:t>Acts </a:t>
            </a:r>
            <a:r>
              <a:rPr lang="en-US" sz="2800" dirty="0" smtClean="0"/>
              <a:t>2:17</a:t>
            </a:r>
            <a:r>
              <a:rPr lang="en-US" sz="2800" dirty="0"/>
              <a:t>)</a:t>
            </a:r>
          </a:p>
          <a:p>
            <a:pPr marL="463550" indent="-463550">
              <a:spcBef>
                <a:spcPts val="0"/>
              </a:spcBef>
              <a:spcAft>
                <a:spcPts val="2400"/>
              </a:spcAft>
              <a:defRPr/>
            </a:pPr>
            <a:r>
              <a:rPr lang="en-US" sz="2800" b="1" dirty="0">
                <a:solidFill>
                  <a:srgbClr val="FFFF00"/>
                </a:solidFill>
              </a:rPr>
              <a:t>Perilous times  </a:t>
            </a:r>
            <a:r>
              <a:rPr lang="en-US" sz="2800" dirty="0" smtClean="0"/>
              <a:t>(</a:t>
            </a:r>
            <a:r>
              <a:rPr lang="en-US" sz="2800" dirty="0"/>
              <a:t>2 Tim. </a:t>
            </a:r>
            <a:r>
              <a:rPr lang="en-US" sz="2800" dirty="0" smtClean="0"/>
              <a:t>3:1)</a:t>
            </a:r>
            <a:endParaRPr lang="en-US" sz="2800" dirty="0"/>
          </a:p>
          <a:p>
            <a:pPr marL="463550" indent="-463550">
              <a:spcBef>
                <a:spcPts val="0"/>
              </a:spcBef>
              <a:spcAft>
                <a:spcPts val="2400"/>
              </a:spcAft>
              <a:defRPr/>
            </a:pPr>
            <a:r>
              <a:rPr lang="en-US" sz="2800" dirty="0" smtClean="0"/>
              <a:t>God </a:t>
            </a:r>
            <a:r>
              <a:rPr lang="en-US" sz="2800" dirty="0"/>
              <a:t>speaking by </a:t>
            </a:r>
            <a:r>
              <a:rPr lang="en-US" sz="2800" b="1" dirty="0">
                <a:solidFill>
                  <a:srgbClr val="FFFF00"/>
                </a:solidFill>
              </a:rPr>
              <a:t>His Son</a:t>
            </a:r>
            <a:r>
              <a:rPr lang="en-US" sz="2800" dirty="0" smtClean="0"/>
              <a:t>  (</a:t>
            </a:r>
            <a:r>
              <a:rPr lang="en-US" sz="2800" dirty="0"/>
              <a:t>Heb. </a:t>
            </a:r>
            <a:r>
              <a:rPr lang="en-US" sz="2800" dirty="0" smtClean="0"/>
              <a:t>1:1-2</a:t>
            </a:r>
            <a:r>
              <a:rPr lang="en-US" sz="2800" dirty="0"/>
              <a:t>)</a:t>
            </a:r>
          </a:p>
          <a:p>
            <a:pPr marL="463550" indent="-463550">
              <a:spcBef>
                <a:spcPts val="0"/>
              </a:spcBef>
              <a:spcAft>
                <a:spcPts val="2400"/>
              </a:spcAft>
              <a:defRPr/>
            </a:pPr>
            <a:r>
              <a:rPr lang="en-US" sz="2800" dirty="0" smtClean="0"/>
              <a:t>Rich heaping </a:t>
            </a:r>
            <a:r>
              <a:rPr lang="en-US" sz="2800" dirty="0"/>
              <a:t>up </a:t>
            </a:r>
            <a:r>
              <a:rPr lang="en-US" sz="2800" b="1" dirty="0">
                <a:solidFill>
                  <a:srgbClr val="FFFF00"/>
                </a:solidFill>
              </a:rPr>
              <a:t>treasure</a:t>
            </a:r>
            <a:r>
              <a:rPr lang="en-US" sz="2800" dirty="0" smtClean="0"/>
              <a:t>  (</a:t>
            </a:r>
            <a:r>
              <a:rPr lang="en-US" sz="2800" dirty="0"/>
              <a:t>Jas. </a:t>
            </a:r>
            <a:r>
              <a:rPr lang="en-US" sz="2800" dirty="0" smtClean="0"/>
              <a:t>5:3</a:t>
            </a:r>
            <a:r>
              <a:rPr lang="en-US" sz="2800" dirty="0"/>
              <a:t>)</a:t>
            </a:r>
          </a:p>
          <a:p>
            <a:pPr marL="463550" indent="-463550">
              <a:spcBef>
                <a:spcPts val="0"/>
              </a:spcBef>
              <a:spcAft>
                <a:spcPts val="2400"/>
              </a:spcAft>
              <a:defRPr/>
            </a:pPr>
            <a:r>
              <a:rPr lang="en-US" sz="2800" b="1" dirty="0">
                <a:solidFill>
                  <a:srgbClr val="FFFF00"/>
                </a:solidFill>
              </a:rPr>
              <a:t>Scoffers</a:t>
            </a:r>
            <a:r>
              <a:rPr lang="en-US" sz="2800" dirty="0" smtClean="0"/>
              <a:t> </a:t>
            </a:r>
            <a:r>
              <a:rPr lang="en-US" sz="2800" dirty="0"/>
              <a:t>deny the </a:t>
            </a:r>
            <a:r>
              <a:rPr lang="en-US" sz="2800" dirty="0" smtClean="0"/>
              <a:t>Lord’s </a:t>
            </a:r>
            <a:r>
              <a:rPr lang="en-US" sz="2800" dirty="0"/>
              <a:t>Coming  (2 Pet. </a:t>
            </a:r>
            <a:r>
              <a:rPr lang="en-US" sz="2800" dirty="0" smtClean="0"/>
              <a:t>3:3</a:t>
            </a:r>
            <a:r>
              <a:rPr lang="en-US" sz="2800" dirty="0"/>
              <a:t>)</a:t>
            </a:r>
          </a:p>
          <a:p>
            <a:pPr marL="463550" indent="-463550">
              <a:defRPr/>
            </a:pPr>
            <a:endParaRPr lang="en-US" sz="2800" dirty="0"/>
          </a:p>
        </p:txBody>
      </p:sp>
      <p:sp>
        <p:nvSpPr>
          <p:cNvPr id="4" name="Slide Number Placeholder 3"/>
          <p:cNvSpPr>
            <a:spLocks noGrp="1"/>
          </p:cNvSpPr>
          <p:nvPr>
            <p:ph type="sldNum" sz="quarter" idx="12"/>
          </p:nvPr>
        </p:nvSpPr>
        <p:spPr/>
        <p:txBody>
          <a:bodyPr/>
          <a:lstStyle/>
          <a:p>
            <a:pPr>
              <a:defRPr/>
            </a:pPr>
            <a:fld id="{D5B8FBA1-33E4-48F1-8CA2-990A4DDA8F94}" type="slidenum">
              <a:rPr lang="en-US">
                <a:solidFill>
                  <a:prstClr val="white"/>
                </a:solidFill>
              </a:rPr>
              <a:pPr>
                <a:defRPr/>
              </a:pPr>
              <a:t>47</a:t>
            </a:fld>
            <a:endParaRPr lang="en-US">
              <a:solidFill>
                <a:prstClr val="white"/>
              </a:solidFill>
            </a:endParaRPr>
          </a:p>
        </p:txBody>
      </p:sp>
      <p:pic>
        <p:nvPicPr>
          <p:cNvPr id="100357" name="Picture 4" descr="na01705_"/>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395210" y="46197"/>
            <a:ext cx="1676400" cy="160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Rectangle 4"/>
          <p:cNvSpPr/>
          <p:nvPr/>
        </p:nvSpPr>
        <p:spPr bwMode="auto">
          <a:xfrm>
            <a:off x="5791200" y="3429000"/>
            <a:ext cx="3280410" cy="685800"/>
          </a:xfrm>
          <a:prstGeom prst="rect">
            <a:avLst/>
          </a:prstGeom>
          <a:solidFill>
            <a:srgbClr val="C00000"/>
          </a:solidFill>
          <a:ln w="9525" cap="flat" cmpd="sng" algn="ctr">
            <a:noFill/>
            <a:prstDash val="solid"/>
            <a:round/>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91440" tIns="45720" rIns="91440" bIns="45720" numCol="1" rtlCol="0" anchor="ctr" anchorCtr="0" compatLnSpc="1">
            <a:prstTxWarp prst="textNoShape">
              <a:avLst/>
            </a:prstTxWarp>
          </a:bodyPr>
          <a:lstStyle/>
          <a:p>
            <a:pPr algn="ctr" eaLnBrk="0" hangingPunct="0"/>
            <a:r>
              <a:rPr lang="en-US" sz="3200" dirty="0" smtClean="0">
                <a:solidFill>
                  <a:prstClr val="white"/>
                </a:solidFill>
                <a:latin typeface="Arial Black"/>
              </a:rPr>
              <a:t>AD 30-70</a:t>
            </a:r>
          </a:p>
        </p:txBody>
      </p:sp>
      <p:sp>
        <p:nvSpPr>
          <p:cNvPr id="6" name="Footer Placeholder 5"/>
          <p:cNvSpPr>
            <a:spLocks noGrp="1"/>
          </p:cNvSpPr>
          <p:nvPr>
            <p:ph type="ftr" sz="quarter" idx="11"/>
          </p:nvPr>
        </p:nvSpPr>
        <p:spPr/>
        <p:txBody>
          <a:bodyPr/>
          <a:lstStyle/>
          <a:p>
            <a:pPr>
              <a:defRPr/>
            </a:pPr>
            <a:r>
              <a:rPr lang="en-US" smtClean="0">
                <a:solidFill>
                  <a:prstClr val="white"/>
                </a:solidFill>
              </a:rPr>
              <a:t>Kevin Kay</a:t>
            </a:r>
            <a:endParaRPr lang="en-US">
              <a:solidFill>
                <a:prstClr val="white"/>
              </a:solidFill>
            </a:endParaRPr>
          </a:p>
        </p:txBody>
      </p:sp>
    </p:spTree>
    <p:extLst>
      <p:ext uri="{BB962C8B-B14F-4D97-AF65-F5344CB8AC3E}">
        <p14:creationId xmlns:p14="http://schemas.microsoft.com/office/powerpoint/2010/main" val="1399206556"/>
      </p:ext>
    </p:extLst>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p:cTn id="7" dur="500" fill="hold"/>
                                        <p:tgtEl>
                                          <p:spTgt spid="5"/>
                                        </p:tgtEl>
                                        <p:attrNameLst>
                                          <p:attrName>ppt_w</p:attrName>
                                        </p:attrNameLst>
                                      </p:cBhvr>
                                      <p:tavLst>
                                        <p:tav tm="0">
                                          <p:val>
                                            <p:fltVal val="0"/>
                                          </p:val>
                                        </p:tav>
                                        <p:tav tm="100000">
                                          <p:val>
                                            <p:strVal val="#ppt_w"/>
                                          </p:val>
                                        </p:tav>
                                      </p:tavLst>
                                    </p:anim>
                                    <p:anim calcmode="lin" valueType="num">
                                      <p:cBhvr>
                                        <p:cTn id="8" dur="500" fill="hold"/>
                                        <p:tgtEl>
                                          <p:spTgt spid="5"/>
                                        </p:tgtEl>
                                        <p:attrNameLst>
                                          <p:attrName>ppt_h</p:attrName>
                                        </p:attrNameLst>
                                      </p:cBhvr>
                                      <p:tavLst>
                                        <p:tav tm="0">
                                          <p:val>
                                            <p:fltVal val="0"/>
                                          </p:val>
                                        </p:tav>
                                        <p:tav tm="100000">
                                          <p:val>
                                            <p:strVal val="#ppt_h"/>
                                          </p:val>
                                        </p:tav>
                                      </p:tavLst>
                                    </p:anim>
                                    <p:animEffect transition="in" filter="fade">
                                      <p:cBhvr>
                                        <p:cTn id="9"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4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4258" name="Rectangle 2"/>
          <p:cNvSpPr>
            <a:spLocks noGrp="1" noChangeArrowheads="1"/>
          </p:cNvSpPr>
          <p:nvPr>
            <p:ph type="title"/>
          </p:nvPr>
        </p:nvSpPr>
        <p:spPr/>
        <p:txBody>
          <a:bodyPr/>
          <a:lstStyle/>
          <a:p>
            <a:pPr>
              <a:defRPr/>
            </a:pPr>
            <a:r>
              <a:rPr lang="en-US" dirty="0"/>
              <a:t>The Kingdom Has Come</a:t>
            </a:r>
          </a:p>
        </p:txBody>
      </p:sp>
      <p:sp>
        <p:nvSpPr>
          <p:cNvPr id="224259" name="Rectangle 3"/>
          <p:cNvSpPr>
            <a:spLocks noGrp="1" noChangeArrowheads="1"/>
          </p:cNvSpPr>
          <p:nvPr>
            <p:ph idx="1"/>
          </p:nvPr>
        </p:nvSpPr>
        <p:spPr/>
        <p:txBody>
          <a:bodyPr/>
          <a:lstStyle/>
          <a:p>
            <a:pPr marL="457200" indent="-457200">
              <a:spcBef>
                <a:spcPct val="0"/>
              </a:spcBef>
              <a:spcAft>
                <a:spcPts val="2400"/>
              </a:spcAft>
              <a:defRPr/>
            </a:pPr>
            <a:r>
              <a:rPr lang="en-US" sz="2400" dirty="0">
                <a:cs typeface="Arial" pitchFamily="34" charset="0"/>
              </a:rPr>
              <a:t>Christ is reigning on </a:t>
            </a:r>
            <a:r>
              <a:rPr lang="en-US" sz="2400" b="1" dirty="0" smtClean="0">
                <a:solidFill>
                  <a:srgbClr val="FFFF00"/>
                </a:solidFill>
                <a:cs typeface="Arial" pitchFamily="34" charset="0"/>
              </a:rPr>
              <a:t>David's </a:t>
            </a:r>
            <a:r>
              <a:rPr lang="en-US" sz="2400" b="1" dirty="0">
                <a:solidFill>
                  <a:srgbClr val="FFFF00"/>
                </a:solidFill>
                <a:cs typeface="Arial" pitchFamily="34" charset="0"/>
              </a:rPr>
              <a:t>throne</a:t>
            </a:r>
            <a:r>
              <a:rPr lang="en-US" sz="2400" dirty="0">
                <a:cs typeface="Arial" pitchFamily="34" charset="0"/>
              </a:rPr>
              <a:t>  (Acts 2:29-36; 5:31)</a:t>
            </a:r>
            <a:endParaRPr lang="en-US" sz="2400" dirty="0"/>
          </a:p>
          <a:p>
            <a:pPr marL="457200" indent="-457200">
              <a:spcBef>
                <a:spcPct val="0"/>
              </a:spcBef>
              <a:spcAft>
                <a:spcPts val="2400"/>
              </a:spcAft>
              <a:defRPr/>
            </a:pPr>
            <a:r>
              <a:rPr lang="en-US" sz="2400" dirty="0">
                <a:cs typeface="Arial" pitchFamily="34" charset="0"/>
              </a:rPr>
              <a:t>Jesus is </a:t>
            </a:r>
            <a:r>
              <a:rPr lang="en-US" sz="2400" b="1" dirty="0">
                <a:solidFill>
                  <a:srgbClr val="FFFF00"/>
                </a:solidFill>
                <a:cs typeface="Arial" pitchFamily="34" charset="0"/>
              </a:rPr>
              <a:t>King of kings</a:t>
            </a:r>
            <a:r>
              <a:rPr lang="en-US" sz="2400" dirty="0">
                <a:cs typeface="Arial" pitchFamily="34" charset="0"/>
              </a:rPr>
              <a:t> and </a:t>
            </a:r>
            <a:r>
              <a:rPr lang="en-US" sz="2400" b="1" dirty="0">
                <a:solidFill>
                  <a:srgbClr val="FFFF00"/>
                </a:solidFill>
                <a:cs typeface="Arial" pitchFamily="34" charset="0"/>
              </a:rPr>
              <a:t>Lord of lords</a:t>
            </a:r>
            <a:r>
              <a:rPr lang="en-US" sz="2400" dirty="0">
                <a:cs typeface="Arial" pitchFamily="34" charset="0"/>
              </a:rPr>
              <a:t>  (1 Tim. 6:15; Rev. 1:5; 17:14; 19:16)</a:t>
            </a:r>
            <a:r>
              <a:rPr lang="en-US" sz="2400" dirty="0"/>
              <a:t> </a:t>
            </a:r>
          </a:p>
          <a:p>
            <a:pPr marL="457200" indent="-457200">
              <a:spcBef>
                <a:spcPct val="0"/>
              </a:spcBef>
              <a:spcAft>
                <a:spcPts val="2400"/>
              </a:spcAft>
              <a:defRPr/>
            </a:pPr>
            <a:r>
              <a:rPr lang="en-US" sz="2400" dirty="0">
                <a:cs typeface="Arial" pitchFamily="34" charset="0"/>
              </a:rPr>
              <a:t>Philip preached the </a:t>
            </a:r>
            <a:r>
              <a:rPr lang="en-US" sz="2400" b="1" dirty="0">
                <a:solidFill>
                  <a:srgbClr val="FFFF00"/>
                </a:solidFill>
                <a:cs typeface="Arial" pitchFamily="34" charset="0"/>
              </a:rPr>
              <a:t>good news</a:t>
            </a:r>
            <a:r>
              <a:rPr lang="en-US" sz="2400" dirty="0">
                <a:cs typeface="Arial" pitchFamily="34" charset="0"/>
              </a:rPr>
              <a:t> about </a:t>
            </a:r>
            <a:r>
              <a:rPr lang="en-US" sz="2400" b="1" dirty="0">
                <a:solidFill>
                  <a:srgbClr val="FFFF00"/>
                </a:solidFill>
                <a:cs typeface="Arial" pitchFamily="34" charset="0"/>
              </a:rPr>
              <a:t>the kingdom</a:t>
            </a:r>
            <a:r>
              <a:rPr lang="en-US" sz="2400" dirty="0">
                <a:cs typeface="Arial" pitchFamily="34" charset="0"/>
              </a:rPr>
              <a:t>  (Acts 8:12)</a:t>
            </a:r>
            <a:r>
              <a:rPr lang="en-US" sz="2400" dirty="0"/>
              <a:t> </a:t>
            </a:r>
          </a:p>
          <a:p>
            <a:pPr marL="457200" indent="-457200">
              <a:spcBef>
                <a:spcPct val="0"/>
              </a:spcBef>
              <a:spcAft>
                <a:spcPts val="2400"/>
              </a:spcAft>
              <a:defRPr/>
            </a:pPr>
            <a:r>
              <a:rPr lang="en-US" sz="2400" dirty="0">
                <a:cs typeface="Arial" pitchFamily="34" charset="0"/>
              </a:rPr>
              <a:t>Early Christians proclaimed Jesus as </a:t>
            </a:r>
            <a:r>
              <a:rPr lang="en-US" sz="2400" b="1" dirty="0">
                <a:solidFill>
                  <a:srgbClr val="FFFF00"/>
                </a:solidFill>
                <a:cs typeface="Arial" pitchFamily="34" charset="0"/>
              </a:rPr>
              <a:t>King</a:t>
            </a:r>
            <a:r>
              <a:rPr lang="en-US" sz="2400" dirty="0">
                <a:cs typeface="Arial" pitchFamily="34" charset="0"/>
              </a:rPr>
              <a:t>  (Acts 17:6-7</a:t>
            </a:r>
            <a:r>
              <a:rPr lang="en-US" sz="2400" dirty="0" smtClean="0">
                <a:cs typeface="Arial" pitchFamily="34" charset="0"/>
              </a:rPr>
              <a:t>)</a:t>
            </a:r>
          </a:p>
        </p:txBody>
      </p:sp>
      <p:sp>
        <p:nvSpPr>
          <p:cNvPr id="6" name="Slide Number Placeholder 5"/>
          <p:cNvSpPr>
            <a:spLocks noGrp="1"/>
          </p:cNvSpPr>
          <p:nvPr>
            <p:ph type="sldNum" sz="quarter" idx="12"/>
          </p:nvPr>
        </p:nvSpPr>
        <p:spPr/>
        <p:txBody>
          <a:bodyPr/>
          <a:lstStyle/>
          <a:p>
            <a:pPr>
              <a:defRPr/>
            </a:pPr>
            <a:fld id="{82A086A1-A9F9-4459-8A2C-96AB63D00C8F}" type="slidenum">
              <a:rPr lang="en-US">
                <a:solidFill>
                  <a:srgbClr val="FFFFFF"/>
                </a:solidFill>
              </a:rPr>
              <a:pPr>
                <a:defRPr/>
              </a:pPr>
              <a:t>470</a:t>
            </a:fld>
            <a:endParaRPr lang="en-US">
              <a:solidFill>
                <a:srgbClr val="FFFFFF"/>
              </a:solidFill>
            </a:endParaRPr>
          </a:p>
        </p:txBody>
      </p:sp>
      <p:sp>
        <p:nvSpPr>
          <p:cNvPr id="3" name="Footer Placeholder 2"/>
          <p:cNvSpPr>
            <a:spLocks noGrp="1"/>
          </p:cNvSpPr>
          <p:nvPr>
            <p:ph type="ftr" sz="quarter" idx="11"/>
          </p:nvPr>
        </p:nvSpPr>
        <p:spPr/>
        <p:txBody>
          <a:bodyPr/>
          <a:lstStyle/>
          <a:p>
            <a:pPr>
              <a:defRPr/>
            </a:pPr>
            <a:r>
              <a:rPr lang="en-US" smtClean="0">
                <a:solidFill>
                  <a:prstClr val="white"/>
                </a:solidFill>
              </a:rPr>
              <a:t>Kevin Kay</a:t>
            </a:r>
            <a:endParaRPr lang="en-US">
              <a:solidFill>
                <a:prstClr val="white"/>
              </a:solidFill>
            </a:endParaRPr>
          </a:p>
        </p:txBody>
      </p:sp>
    </p:spTree>
    <p:extLst>
      <p:ext uri="{BB962C8B-B14F-4D97-AF65-F5344CB8AC3E}">
        <p14:creationId xmlns:p14="http://schemas.microsoft.com/office/powerpoint/2010/main" val="2247974265"/>
      </p:ext>
    </p:extLst>
  </p:cSld>
  <p:clrMapOvr>
    <a:overrideClrMapping bg1="dk2" tx1="lt1" bg2="dk1" tx2="lt2" accent1="accent1" accent2="accent2" accent3="accent3" accent4="accent4" accent5="accent5" accent6="accent6" hlink="hlink" folHlink="folHlink"/>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par>
    </p:tnLst>
  </p:timing>
</p:sld>
</file>

<file path=ppt/slides/slide4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282" name="Rectangle 2"/>
          <p:cNvSpPr>
            <a:spLocks noGrp="1" noChangeArrowheads="1"/>
          </p:cNvSpPr>
          <p:nvPr>
            <p:ph type="title"/>
          </p:nvPr>
        </p:nvSpPr>
        <p:spPr/>
        <p:txBody>
          <a:bodyPr/>
          <a:lstStyle/>
          <a:p>
            <a:pPr>
              <a:defRPr/>
            </a:pPr>
            <a:r>
              <a:rPr lang="en-US" dirty="0"/>
              <a:t>The Kingdom Has Come</a:t>
            </a:r>
          </a:p>
        </p:txBody>
      </p:sp>
      <p:sp>
        <p:nvSpPr>
          <p:cNvPr id="225283" name="Rectangle 3"/>
          <p:cNvSpPr>
            <a:spLocks noGrp="1" noChangeArrowheads="1"/>
          </p:cNvSpPr>
          <p:nvPr>
            <p:ph idx="1"/>
          </p:nvPr>
        </p:nvSpPr>
        <p:spPr/>
        <p:txBody>
          <a:bodyPr/>
          <a:lstStyle/>
          <a:p>
            <a:pPr marL="457200" indent="-457200">
              <a:spcBef>
                <a:spcPct val="0"/>
              </a:spcBef>
              <a:spcAft>
                <a:spcPts val="2400"/>
              </a:spcAft>
              <a:defRPr/>
            </a:pPr>
            <a:r>
              <a:rPr lang="en-US" sz="2400" dirty="0">
                <a:cs typeface="Arial" pitchFamily="34" charset="0"/>
              </a:rPr>
              <a:t>Paul preached </a:t>
            </a:r>
            <a:r>
              <a:rPr lang="en-US" sz="2400" b="1" dirty="0">
                <a:solidFill>
                  <a:srgbClr val="FFFF00"/>
                </a:solidFill>
                <a:cs typeface="Arial" pitchFamily="34" charset="0"/>
              </a:rPr>
              <a:t>the kingdom</a:t>
            </a:r>
            <a:r>
              <a:rPr lang="en-US" sz="2400" dirty="0">
                <a:cs typeface="Arial" pitchFamily="34" charset="0"/>
              </a:rPr>
              <a:t>  (Acts 19:8; 20:25; 28:23, 30-31)</a:t>
            </a:r>
            <a:endParaRPr lang="en-US" sz="2400" dirty="0"/>
          </a:p>
          <a:p>
            <a:pPr marL="457200" indent="-457200">
              <a:spcBef>
                <a:spcPct val="0"/>
              </a:spcBef>
              <a:spcAft>
                <a:spcPts val="2400"/>
              </a:spcAft>
              <a:defRPr/>
            </a:pPr>
            <a:r>
              <a:rPr lang="en-US" sz="2400" dirty="0" smtClean="0">
                <a:cs typeface="Arial" pitchFamily="34" charset="0"/>
              </a:rPr>
              <a:t>Colossians translated </a:t>
            </a:r>
            <a:r>
              <a:rPr lang="en-US" sz="2400" dirty="0">
                <a:cs typeface="Arial" pitchFamily="34" charset="0"/>
              </a:rPr>
              <a:t>into </a:t>
            </a:r>
            <a:r>
              <a:rPr lang="en-US" sz="2400" b="1" dirty="0">
                <a:solidFill>
                  <a:srgbClr val="FFFF00"/>
                </a:solidFill>
                <a:cs typeface="Arial" pitchFamily="34" charset="0"/>
              </a:rPr>
              <a:t>the kingdom</a:t>
            </a:r>
            <a:r>
              <a:rPr lang="en-US" sz="2400" dirty="0">
                <a:cs typeface="Arial" pitchFamily="34" charset="0"/>
              </a:rPr>
              <a:t>  (Col. 1:13-14)</a:t>
            </a:r>
            <a:r>
              <a:rPr lang="en-US" sz="2400" dirty="0"/>
              <a:t> </a:t>
            </a:r>
          </a:p>
          <a:p>
            <a:pPr marL="457200" indent="-457200">
              <a:spcBef>
                <a:spcPct val="0"/>
              </a:spcBef>
              <a:spcAft>
                <a:spcPts val="2400"/>
              </a:spcAft>
              <a:defRPr/>
            </a:pPr>
            <a:r>
              <a:rPr lang="en-US" sz="2400" dirty="0" smtClean="0">
                <a:cs typeface="Arial" pitchFamily="34" charset="0"/>
              </a:rPr>
              <a:t>Thessalonians  called </a:t>
            </a:r>
            <a:r>
              <a:rPr lang="en-US" sz="2400" dirty="0">
                <a:cs typeface="Arial" pitchFamily="34" charset="0"/>
              </a:rPr>
              <a:t>into </a:t>
            </a:r>
            <a:r>
              <a:rPr lang="en-US" sz="2400" b="1" dirty="0">
                <a:solidFill>
                  <a:srgbClr val="FFFF00"/>
                </a:solidFill>
                <a:cs typeface="Arial" pitchFamily="34" charset="0"/>
              </a:rPr>
              <a:t>the kingdom</a:t>
            </a:r>
            <a:r>
              <a:rPr lang="en-US" sz="2400" dirty="0">
                <a:cs typeface="Arial" pitchFamily="34" charset="0"/>
              </a:rPr>
              <a:t>  (1 Th. 2:12)</a:t>
            </a:r>
            <a:r>
              <a:rPr lang="en-US" sz="2400" dirty="0"/>
              <a:t> </a:t>
            </a:r>
          </a:p>
          <a:p>
            <a:pPr marL="457200" indent="-457200">
              <a:spcBef>
                <a:spcPct val="0"/>
              </a:spcBef>
              <a:spcAft>
                <a:spcPts val="2400"/>
              </a:spcAft>
              <a:defRPr/>
            </a:pPr>
            <a:r>
              <a:rPr lang="en-US" sz="2400" dirty="0" smtClean="0">
                <a:cs typeface="Arial" pitchFamily="34" charset="0"/>
              </a:rPr>
              <a:t>Hebrew </a:t>
            </a:r>
            <a:r>
              <a:rPr lang="en-US" sz="2400" dirty="0">
                <a:cs typeface="Arial" pitchFamily="34" charset="0"/>
              </a:rPr>
              <a:t>Christians </a:t>
            </a:r>
            <a:r>
              <a:rPr lang="en-US" sz="2400" dirty="0" smtClean="0">
                <a:cs typeface="Arial" pitchFamily="34" charset="0"/>
              </a:rPr>
              <a:t>receiving </a:t>
            </a:r>
            <a:r>
              <a:rPr lang="en-US" sz="2400" dirty="0">
                <a:cs typeface="Arial" pitchFamily="34" charset="0"/>
              </a:rPr>
              <a:t>a </a:t>
            </a:r>
            <a:r>
              <a:rPr lang="en-US" sz="2400" b="1" dirty="0">
                <a:solidFill>
                  <a:srgbClr val="FFFF00"/>
                </a:solidFill>
                <a:cs typeface="Arial" pitchFamily="34" charset="0"/>
              </a:rPr>
              <a:t>kingdom</a:t>
            </a:r>
            <a:r>
              <a:rPr lang="en-US" sz="2400" dirty="0">
                <a:cs typeface="Arial" pitchFamily="34" charset="0"/>
              </a:rPr>
              <a:t>  (Heb. 12:28)</a:t>
            </a:r>
            <a:r>
              <a:rPr lang="en-US" sz="2400" dirty="0"/>
              <a:t> </a:t>
            </a:r>
          </a:p>
          <a:p>
            <a:pPr marL="457200" indent="-457200">
              <a:spcBef>
                <a:spcPct val="0"/>
              </a:spcBef>
              <a:spcAft>
                <a:spcPts val="2400"/>
              </a:spcAft>
              <a:defRPr/>
            </a:pPr>
            <a:r>
              <a:rPr lang="en-US" sz="2400" dirty="0">
                <a:cs typeface="Arial" pitchFamily="34" charset="0"/>
              </a:rPr>
              <a:t>John was a partaker in the </a:t>
            </a:r>
            <a:r>
              <a:rPr lang="en-US" sz="2400" b="1" dirty="0">
                <a:solidFill>
                  <a:srgbClr val="FFFF00"/>
                </a:solidFill>
                <a:cs typeface="Arial" pitchFamily="34" charset="0"/>
              </a:rPr>
              <a:t>kingdom</a:t>
            </a:r>
            <a:r>
              <a:rPr lang="en-US" sz="2400" dirty="0">
                <a:cs typeface="Arial" pitchFamily="34" charset="0"/>
              </a:rPr>
              <a:t>  (Rev. 1:6, 9)</a:t>
            </a:r>
            <a:r>
              <a:rPr lang="en-US" sz="2400" dirty="0"/>
              <a:t> </a:t>
            </a:r>
          </a:p>
          <a:p>
            <a:pPr marL="457200" indent="-457200">
              <a:spcBef>
                <a:spcPct val="0"/>
              </a:spcBef>
              <a:spcAft>
                <a:spcPts val="2400"/>
              </a:spcAft>
              <a:defRPr/>
            </a:pPr>
            <a:r>
              <a:rPr lang="en-US" sz="2400" dirty="0">
                <a:cs typeface="Arial" pitchFamily="34" charset="0"/>
              </a:rPr>
              <a:t>Men of every tribe and tongue were made </a:t>
            </a:r>
            <a:r>
              <a:rPr lang="en-US" sz="2400" b="1" dirty="0">
                <a:solidFill>
                  <a:srgbClr val="FFFF00"/>
                </a:solidFill>
                <a:cs typeface="Arial" pitchFamily="34" charset="0"/>
              </a:rPr>
              <a:t>a kingdom</a:t>
            </a:r>
            <a:r>
              <a:rPr lang="en-US" sz="2400" dirty="0">
                <a:cs typeface="Arial" pitchFamily="34" charset="0"/>
              </a:rPr>
              <a:t>  (Rev. 5:9-10)</a:t>
            </a:r>
            <a:r>
              <a:rPr lang="en-US" sz="2400" dirty="0"/>
              <a:t> </a:t>
            </a:r>
          </a:p>
        </p:txBody>
      </p:sp>
      <p:sp>
        <p:nvSpPr>
          <p:cNvPr id="6" name="Slide Number Placeholder 5"/>
          <p:cNvSpPr>
            <a:spLocks noGrp="1"/>
          </p:cNvSpPr>
          <p:nvPr>
            <p:ph type="sldNum" sz="quarter" idx="12"/>
          </p:nvPr>
        </p:nvSpPr>
        <p:spPr/>
        <p:txBody>
          <a:bodyPr/>
          <a:lstStyle/>
          <a:p>
            <a:pPr>
              <a:defRPr/>
            </a:pPr>
            <a:fld id="{1DDD00F7-756C-4434-A5C9-78A264FB860F}" type="slidenum">
              <a:rPr lang="en-US">
                <a:solidFill>
                  <a:srgbClr val="FFFFFF"/>
                </a:solidFill>
              </a:rPr>
              <a:pPr>
                <a:defRPr/>
              </a:pPr>
              <a:t>471</a:t>
            </a:fld>
            <a:endParaRPr lang="en-US">
              <a:solidFill>
                <a:srgbClr val="FFFFFF"/>
              </a:solidFill>
            </a:endParaRPr>
          </a:p>
        </p:txBody>
      </p:sp>
      <p:sp>
        <p:nvSpPr>
          <p:cNvPr id="3" name="Footer Placeholder 2"/>
          <p:cNvSpPr>
            <a:spLocks noGrp="1"/>
          </p:cNvSpPr>
          <p:nvPr>
            <p:ph type="ftr" sz="quarter" idx="11"/>
          </p:nvPr>
        </p:nvSpPr>
        <p:spPr/>
        <p:txBody>
          <a:bodyPr/>
          <a:lstStyle/>
          <a:p>
            <a:pPr>
              <a:defRPr/>
            </a:pPr>
            <a:r>
              <a:rPr lang="en-US" smtClean="0">
                <a:solidFill>
                  <a:prstClr val="white"/>
                </a:solidFill>
              </a:rPr>
              <a:t>Kevin Kay</a:t>
            </a:r>
            <a:endParaRPr lang="en-US">
              <a:solidFill>
                <a:prstClr val="white"/>
              </a:solidFill>
            </a:endParaRPr>
          </a:p>
        </p:txBody>
      </p:sp>
    </p:spTree>
    <p:extLst>
      <p:ext uri="{BB962C8B-B14F-4D97-AF65-F5344CB8AC3E}">
        <p14:creationId xmlns:p14="http://schemas.microsoft.com/office/powerpoint/2010/main" val="1340851128"/>
      </p:ext>
    </p:extLst>
  </p:cSld>
  <p:clrMapOvr>
    <a:overrideClrMapping bg1="dk2" tx1="lt1" bg2="dk1" tx2="lt2" accent1="accent1" accent2="accent2" accent3="accent3" accent4="accent4" accent5="accent5" accent6="accent6" hlink="hlink" folHlink="folHlink"/>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par>
    </p:tnLst>
  </p:timing>
</p:sld>
</file>

<file path=ppt/slides/slide4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3042" name="Rectangle 2"/>
          <p:cNvSpPr>
            <a:spLocks noGrp="1" noChangeArrowheads="1"/>
          </p:cNvSpPr>
          <p:nvPr>
            <p:ph type="title"/>
          </p:nvPr>
        </p:nvSpPr>
        <p:spPr/>
        <p:txBody>
          <a:bodyPr/>
          <a:lstStyle/>
          <a:p>
            <a:pPr>
              <a:defRPr/>
            </a:pPr>
            <a:r>
              <a:rPr lang="en-US" dirty="0"/>
              <a:t>The Kingdom Has Come</a:t>
            </a:r>
          </a:p>
        </p:txBody>
      </p:sp>
      <p:graphicFrame>
        <p:nvGraphicFramePr>
          <p:cNvPr id="2" name="Content Placeholder 1"/>
          <p:cNvGraphicFramePr>
            <a:graphicFrameLocks noGrp="1"/>
          </p:cNvGraphicFramePr>
          <p:nvPr>
            <p:ph idx="1"/>
            <p:extLst>
              <p:ext uri="{D42A27DB-BD31-4B8C-83A1-F6EECF244321}">
                <p14:modId xmlns:p14="http://schemas.microsoft.com/office/powerpoint/2010/main" val="343510764"/>
              </p:ext>
            </p:extLst>
          </p:nvPr>
        </p:nvGraphicFramePr>
        <p:xfrm>
          <a:off x="457200" y="1600200"/>
          <a:ext cx="8229600" cy="4530725"/>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6" name="Slide Number Placeholder 5"/>
          <p:cNvSpPr>
            <a:spLocks noGrp="1"/>
          </p:cNvSpPr>
          <p:nvPr>
            <p:ph type="sldNum" sz="quarter" idx="12"/>
          </p:nvPr>
        </p:nvSpPr>
        <p:spPr/>
        <p:txBody>
          <a:bodyPr/>
          <a:lstStyle/>
          <a:p>
            <a:pPr>
              <a:defRPr/>
            </a:pPr>
            <a:fld id="{0FFC00EF-A3F8-478E-8E42-F39114230FC4}" type="slidenum">
              <a:rPr lang="en-US">
                <a:solidFill>
                  <a:srgbClr val="FFFFFF"/>
                </a:solidFill>
              </a:rPr>
              <a:pPr>
                <a:defRPr/>
              </a:pPr>
              <a:t>472</a:t>
            </a:fld>
            <a:endParaRPr lang="en-US">
              <a:solidFill>
                <a:srgbClr val="FFFFFF"/>
              </a:solidFill>
            </a:endParaRPr>
          </a:p>
        </p:txBody>
      </p:sp>
      <p:sp>
        <p:nvSpPr>
          <p:cNvPr id="4" name="Footer Placeholder 3"/>
          <p:cNvSpPr>
            <a:spLocks noGrp="1"/>
          </p:cNvSpPr>
          <p:nvPr>
            <p:ph type="ftr" sz="quarter" idx="11"/>
          </p:nvPr>
        </p:nvSpPr>
        <p:spPr/>
        <p:txBody>
          <a:bodyPr/>
          <a:lstStyle/>
          <a:p>
            <a:pPr>
              <a:defRPr/>
            </a:pPr>
            <a:r>
              <a:rPr lang="en-US" smtClean="0"/>
              <a:t>Kevin Kay</a:t>
            </a:r>
            <a:endParaRPr lang="en-US"/>
          </a:p>
        </p:txBody>
      </p:sp>
    </p:spTree>
    <p:extLst>
      <p:ext uri="{BB962C8B-B14F-4D97-AF65-F5344CB8AC3E}">
        <p14:creationId xmlns:p14="http://schemas.microsoft.com/office/powerpoint/2010/main" val="998091039"/>
      </p:ext>
    </p:extLst>
  </p:cSld>
  <p:clrMapOvr>
    <a:overrideClrMapping bg1="dk2" tx1="lt1" bg2="dk1" tx2="lt2" accent1="accent1" accent2="accent2" accent3="accent3" accent4="accent4" accent5="accent5" accent6="accent6" hlink="hlink" folHlink="folHlink"/>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par>
    </p:tnLst>
  </p:timing>
</p:sld>
</file>

<file path=ppt/slides/slide4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Slide Number Placeholder 4"/>
          <p:cNvSpPr>
            <a:spLocks noGrp="1"/>
          </p:cNvSpPr>
          <p:nvPr>
            <p:ph type="sldNum" sz="quarter" idx="12"/>
          </p:nvPr>
        </p:nvSpPr>
        <p:spPr/>
        <p:txBody>
          <a:bodyPr/>
          <a:lstStyle/>
          <a:p>
            <a:pPr>
              <a:defRPr/>
            </a:pPr>
            <a:fld id="{31FCD0EB-3E10-40BF-BDFB-A3320E75D196}" type="slidenum">
              <a:rPr lang="en-US"/>
              <a:pPr>
                <a:defRPr/>
              </a:pPr>
              <a:t>473</a:t>
            </a:fld>
            <a:endParaRPr lang="en-US"/>
          </a:p>
        </p:txBody>
      </p:sp>
      <p:sp>
        <p:nvSpPr>
          <p:cNvPr id="81922" name="Rectangle 2"/>
          <p:cNvSpPr>
            <a:spLocks noGrp="1" noChangeArrowheads="1"/>
          </p:cNvSpPr>
          <p:nvPr>
            <p:ph type="title"/>
          </p:nvPr>
        </p:nvSpPr>
        <p:spPr>
          <a:xfrm>
            <a:off x="685800" y="457200"/>
            <a:ext cx="7772400" cy="838200"/>
          </a:xfrm>
        </p:spPr>
        <p:txBody>
          <a:bodyPr/>
          <a:lstStyle/>
          <a:p>
            <a:pPr eaLnBrk="1" hangingPunct="1">
              <a:defRPr/>
            </a:pPr>
            <a:r>
              <a:rPr lang="en-US" dirty="0" smtClean="0">
                <a:latin typeface="Arial Black" pitchFamily="34" charset="0"/>
              </a:rPr>
              <a:t>Daniel 7:13-14</a:t>
            </a:r>
          </a:p>
        </p:txBody>
      </p:sp>
      <p:sp>
        <p:nvSpPr>
          <p:cNvPr id="17412" name="Text Box 3"/>
          <p:cNvSpPr txBox="1">
            <a:spLocks noChangeArrowheads="1"/>
          </p:cNvSpPr>
          <p:nvPr/>
        </p:nvSpPr>
        <p:spPr bwMode="auto">
          <a:xfrm>
            <a:off x="762000" y="1676400"/>
            <a:ext cx="7848600" cy="43624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indent="449263">
              <a:defRPr>
                <a:solidFill>
                  <a:schemeClr val="tx1"/>
                </a:solidFill>
                <a:latin typeface="Arial" pitchFamily="34" charset="0"/>
              </a:defRPr>
            </a:lvl1pPr>
            <a:lvl2pPr marL="742950" indent="-285750">
              <a:defRPr>
                <a:solidFill>
                  <a:schemeClr val="tx1"/>
                </a:solidFill>
                <a:latin typeface="Arial" pitchFamily="34" charset="0"/>
              </a:defRPr>
            </a:lvl2pPr>
            <a:lvl3pPr marL="1143000" indent="-228600">
              <a:defRPr>
                <a:solidFill>
                  <a:schemeClr val="tx1"/>
                </a:solidFill>
                <a:latin typeface="Arial" pitchFamily="34" charset="0"/>
              </a:defRPr>
            </a:lvl3pPr>
            <a:lvl4pPr marL="1600200" indent="-228600">
              <a:defRPr>
                <a:solidFill>
                  <a:schemeClr val="tx1"/>
                </a:solidFill>
                <a:latin typeface="Arial" pitchFamily="34" charset="0"/>
              </a:defRPr>
            </a:lvl4pPr>
            <a:lvl5pPr marL="2057400" indent="-228600">
              <a:defRPr>
                <a:solidFill>
                  <a:schemeClr val="tx1"/>
                </a:solidFill>
                <a:latin typeface="Arial" pitchFamily="34" charset="0"/>
              </a:defRPr>
            </a:lvl5pPr>
            <a:lvl6pPr marL="2514600" indent="-228600" eaLnBrk="0" fontAlgn="base" hangingPunct="0">
              <a:spcBef>
                <a:spcPct val="0"/>
              </a:spcBef>
              <a:spcAft>
                <a:spcPct val="0"/>
              </a:spcAft>
              <a:defRPr>
                <a:solidFill>
                  <a:schemeClr val="tx1"/>
                </a:solidFill>
                <a:latin typeface="Arial" pitchFamily="34" charset="0"/>
              </a:defRPr>
            </a:lvl6pPr>
            <a:lvl7pPr marL="2971800" indent="-228600" eaLnBrk="0" fontAlgn="base" hangingPunct="0">
              <a:spcBef>
                <a:spcPct val="0"/>
              </a:spcBef>
              <a:spcAft>
                <a:spcPct val="0"/>
              </a:spcAft>
              <a:defRPr>
                <a:solidFill>
                  <a:schemeClr val="tx1"/>
                </a:solidFill>
                <a:latin typeface="Arial" pitchFamily="34" charset="0"/>
              </a:defRPr>
            </a:lvl7pPr>
            <a:lvl8pPr marL="3429000" indent="-228600" eaLnBrk="0" fontAlgn="base" hangingPunct="0">
              <a:spcBef>
                <a:spcPct val="0"/>
              </a:spcBef>
              <a:spcAft>
                <a:spcPct val="0"/>
              </a:spcAft>
              <a:defRPr>
                <a:solidFill>
                  <a:schemeClr val="tx1"/>
                </a:solidFill>
                <a:latin typeface="Arial" pitchFamily="34" charset="0"/>
              </a:defRPr>
            </a:lvl8pPr>
            <a:lvl9pPr marL="3886200" indent="-228600" eaLnBrk="0" fontAlgn="base" hangingPunct="0">
              <a:spcBef>
                <a:spcPct val="0"/>
              </a:spcBef>
              <a:spcAft>
                <a:spcPct val="0"/>
              </a:spcAft>
              <a:defRPr>
                <a:solidFill>
                  <a:schemeClr val="tx1"/>
                </a:solidFill>
                <a:latin typeface="Arial" pitchFamily="34" charset="0"/>
              </a:defRPr>
            </a:lvl9pPr>
          </a:lstStyle>
          <a:p>
            <a:pPr>
              <a:spcBef>
                <a:spcPct val="50000"/>
              </a:spcBef>
            </a:pPr>
            <a:r>
              <a:rPr lang="en-US" sz="2800" baseline="30000" dirty="0" smtClean="0">
                <a:cs typeface="Times New Roman" pitchFamily="18" charset="0"/>
              </a:rPr>
              <a:t>13 </a:t>
            </a:r>
            <a:r>
              <a:rPr lang="en-US" sz="2800" dirty="0" smtClean="0">
                <a:cs typeface="Times New Roman" pitchFamily="18" charset="0"/>
              </a:rPr>
              <a:t>“I </a:t>
            </a:r>
            <a:r>
              <a:rPr lang="en-US" sz="2800" dirty="0">
                <a:cs typeface="Times New Roman" pitchFamily="18" charset="0"/>
              </a:rPr>
              <a:t>kept looking in the night visions, And behold, with the clouds of heaven One like a </a:t>
            </a:r>
            <a:r>
              <a:rPr lang="en-US" sz="2800" b="1" dirty="0">
                <a:solidFill>
                  <a:srgbClr val="FFFF00"/>
                </a:solidFill>
                <a:cs typeface="Times New Roman" pitchFamily="18" charset="0"/>
              </a:rPr>
              <a:t>Son of Man</a:t>
            </a:r>
            <a:r>
              <a:rPr lang="en-US" sz="2800" dirty="0">
                <a:cs typeface="Times New Roman" pitchFamily="18" charset="0"/>
              </a:rPr>
              <a:t> was coming, And He </a:t>
            </a:r>
            <a:r>
              <a:rPr lang="en-US" sz="2800" b="1" dirty="0">
                <a:solidFill>
                  <a:srgbClr val="00B0F0"/>
                </a:solidFill>
                <a:cs typeface="Times New Roman" pitchFamily="18" charset="0"/>
              </a:rPr>
              <a:t>came up to </a:t>
            </a:r>
            <a:r>
              <a:rPr lang="en-US" sz="2800" dirty="0">
                <a:cs typeface="Times New Roman" pitchFamily="18" charset="0"/>
              </a:rPr>
              <a:t>the Ancient of Days And was presented before Him. </a:t>
            </a:r>
            <a:r>
              <a:rPr lang="en-US" sz="2800" baseline="30000" dirty="0" smtClean="0">
                <a:cs typeface="Times New Roman" pitchFamily="18" charset="0"/>
              </a:rPr>
              <a:t>14 </a:t>
            </a:r>
            <a:r>
              <a:rPr lang="en-US" sz="2800" dirty="0" smtClean="0">
                <a:cs typeface="Times New Roman" pitchFamily="18" charset="0"/>
              </a:rPr>
              <a:t>“And </a:t>
            </a:r>
            <a:r>
              <a:rPr lang="en-US" sz="2800" dirty="0">
                <a:cs typeface="Times New Roman" pitchFamily="18" charset="0"/>
              </a:rPr>
              <a:t>to Him was given </a:t>
            </a:r>
            <a:r>
              <a:rPr lang="en-US" sz="2800" b="1" dirty="0">
                <a:solidFill>
                  <a:srgbClr val="FFFF00"/>
                </a:solidFill>
                <a:cs typeface="Times New Roman" pitchFamily="18" charset="0"/>
              </a:rPr>
              <a:t>dominion</a:t>
            </a:r>
            <a:r>
              <a:rPr lang="en-US" sz="2800" dirty="0">
                <a:cs typeface="Times New Roman" pitchFamily="18" charset="0"/>
              </a:rPr>
              <a:t>, </a:t>
            </a:r>
            <a:r>
              <a:rPr lang="en-US" sz="2800" b="1" dirty="0">
                <a:solidFill>
                  <a:srgbClr val="FFFF00"/>
                </a:solidFill>
                <a:cs typeface="Times New Roman" pitchFamily="18" charset="0"/>
              </a:rPr>
              <a:t>Glory</a:t>
            </a:r>
            <a:r>
              <a:rPr lang="en-US" sz="2800" dirty="0">
                <a:cs typeface="Times New Roman" pitchFamily="18" charset="0"/>
              </a:rPr>
              <a:t> and </a:t>
            </a:r>
            <a:r>
              <a:rPr lang="en-US" sz="2800" b="1" dirty="0">
                <a:solidFill>
                  <a:srgbClr val="FFFF00"/>
                </a:solidFill>
                <a:cs typeface="Times New Roman" pitchFamily="18" charset="0"/>
              </a:rPr>
              <a:t>a kingdom</a:t>
            </a:r>
            <a:r>
              <a:rPr lang="en-US" sz="2800" dirty="0">
                <a:cs typeface="Times New Roman" pitchFamily="18" charset="0"/>
              </a:rPr>
              <a:t>, That all the peoples, nations and </a:t>
            </a:r>
            <a:r>
              <a:rPr lang="en-US" sz="2800" i="1" dirty="0">
                <a:cs typeface="Times New Roman" pitchFamily="18" charset="0"/>
              </a:rPr>
              <a:t>men of every </a:t>
            </a:r>
            <a:r>
              <a:rPr lang="en-US" sz="2800" dirty="0">
                <a:cs typeface="Times New Roman" pitchFamily="18" charset="0"/>
              </a:rPr>
              <a:t>language Might serve Him. His </a:t>
            </a:r>
            <a:r>
              <a:rPr lang="en-US" sz="2800" b="1" dirty="0">
                <a:solidFill>
                  <a:srgbClr val="FFFF00"/>
                </a:solidFill>
                <a:cs typeface="Times New Roman" pitchFamily="18" charset="0"/>
              </a:rPr>
              <a:t>dominion</a:t>
            </a:r>
            <a:r>
              <a:rPr lang="en-US" sz="2800" dirty="0">
                <a:cs typeface="Times New Roman" pitchFamily="18" charset="0"/>
              </a:rPr>
              <a:t> is an everlasting dominion Which will not pass away; And His </a:t>
            </a:r>
            <a:r>
              <a:rPr lang="en-US" sz="2800" b="1" dirty="0">
                <a:solidFill>
                  <a:srgbClr val="FFFF00"/>
                </a:solidFill>
                <a:cs typeface="Times New Roman" pitchFamily="18" charset="0"/>
              </a:rPr>
              <a:t>kingdom</a:t>
            </a:r>
            <a:r>
              <a:rPr lang="en-US" sz="2800" dirty="0">
                <a:cs typeface="Times New Roman" pitchFamily="18" charset="0"/>
              </a:rPr>
              <a:t> is one Which will not be destroyed.</a:t>
            </a:r>
            <a:r>
              <a:rPr lang="en-US" sz="2800" dirty="0"/>
              <a:t> </a:t>
            </a:r>
          </a:p>
        </p:txBody>
      </p:sp>
      <p:sp>
        <p:nvSpPr>
          <p:cNvPr id="3" name="Rounded Rectangular Callout 2"/>
          <p:cNvSpPr/>
          <p:nvPr/>
        </p:nvSpPr>
        <p:spPr>
          <a:xfrm>
            <a:off x="1447800" y="3857625"/>
            <a:ext cx="6858000" cy="1628775"/>
          </a:xfrm>
          <a:prstGeom prst="wedgeRoundRectCallout">
            <a:avLst>
              <a:gd name="adj1" fmla="val 30667"/>
              <a:gd name="adj2" fmla="val -103816"/>
              <a:gd name="adj3" fmla="val 16667"/>
            </a:avLst>
          </a:prstGeom>
          <a:solidFill>
            <a:schemeClr val="accent2"/>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457200" indent="-457200">
              <a:buFont typeface="Wingdings" pitchFamily="2" charset="2"/>
              <a:buChar char="Ø"/>
            </a:pPr>
            <a:r>
              <a:rPr lang="en-US" sz="2800" dirty="0"/>
              <a:t>Nobleman went to far country to receive a kingdom  (Lk. 19:12-15)</a:t>
            </a:r>
          </a:p>
        </p:txBody>
      </p:sp>
      <p:sp>
        <p:nvSpPr>
          <p:cNvPr id="4" name="Footer Placeholder 3"/>
          <p:cNvSpPr>
            <a:spLocks noGrp="1"/>
          </p:cNvSpPr>
          <p:nvPr>
            <p:ph type="ftr" sz="quarter" idx="11"/>
          </p:nvPr>
        </p:nvSpPr>
        <p:spPr/>
        <p:txBody>
          <a:bodyPr/>
          <a:lstStyle/>
          <a:p>
            <a:pPr>
              <a:defRPr/>
            </a:pPr>
            <a:r>
              <a:rPr lang="en-US" smtClean="0">
                <a:solidFill>
                  <a:srgbClr val="FFFFFF"/>
                </a:solidFill>
              </a:rPr>
              <a:t>Kevin Kay</a:t>
            </a:r>
            <a:endParaRPr lang="en-US">
              <a:solidFill>
                <a:srgbClr val="FFFFFF"/>
              </a:solidFill>
            </a:endParaRPr>
          </a:p>
        </p:txBody>
      </p:sp>
    </p:spTree>
    <p:extLst>
      <p:ext uri="{BB962C8B-B14F-4D97-AF65-F5344CB8AC3E}">
        <p14:creationId xmlns:p14="http://schemas.microsoft.com/office/powerpoint/2010/main" val="161392543"/>
      </p:ext>
    </p:extLst>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up)">
                                      <p:cBhvr>
                                        <p:cTn id="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4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Slide Number Placeholder 4"/>
          <p:cNvSpPr>
            <a:spLocks noGrp="1"/>
          </p:cNvSpPr>
          <p:nvPr>
            <p:ph type="sldNum" sz="quarter" idx="12"/>
          </p:nvPr>
        </p:nvSpPr>
        <p:spPr/>
        <p:txBody>
          <a:bodyPr/>
          <a:lstStyle/>
          <a:p>
            <a:pPr>
              <a:defRPr/>
            </a:pPr>
            <a:fld id="{223FA4B9-9DA5-43B3-959D-9AE70BCF63DB}" type="slidenum">
              <a:rPr lang="en-US"/>
              <a:pPr>
                <a:defRPr/>
              </a:pPr>
              <a:t>474</a:t>
            </a:fld>
            <a:endParaRPr lang="en-US"/>
          </a:p>
        </p:txBody>
      </p:sp>
      <p:sp>
        <p:nvSpPr>
          <p:cNvPr id="82946" name="Rectangle 2"/>
          <p:cNvSpPr>
            <a:spLocks noGrp="1" noChangeArrowheads="1"/>
          </p:cNvSpPr>
          <p:nvPr>
            <p:ph type="title"/>
          </p:nvPr>
        </p:nvSpPr>
        <p:spPr>
          <a:xfrm>
            <a:off x="685800" y="457200"/>
            <a:ext cx="7772400" cy="838200"/>
          </a:xfrm>
        </p:spPr>
        <p:txBody>
          <a:bodyPr/>
          <a:lstStyle/>
          <a:p>
            <a:pPr eaLnBrk="1" hangingPunct="1">
              <a:defRPr/>
            </a:pPr>
            <a:r>
              <a:rPr lang="en-US" dirty="0" smtClean="0">
                <a:latin typeface="Arial Black" pitchFamily="34" charset="0"/>
              </a:rPr>
              <a:t>Daniel 7:13-14 &amp; Jesus</a:t>
            </a:r>
          </a:p>
        </p:txBody>
      </p:sp>
      <p:sp>
        <p:nvSpPr>
          <p:cNvPr id="19460" name="Text Box 3"/>
          <p:cNvSpPr txBox="1">
            <a:spLocks noChangeArrowheads="1"/>
          </p:cNvSpPr>
          <p:nvPr/>
        </p:nvSpPr>
        <p:spPr bwMode="auto">
          <a:xfrm>
            <a:off x="685800" y="1447800"/>
            <a:ext cx="7848600" cy="4473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marL="571500" indent="-571500">
              <a:defRPr>
                <a:solidFill>
                  <a:schemeClr val="tx1"/>
                </a:solidFill>
                <a:latin typeface="Arial" pitchFamily="34" charset="0"/>
              </a:defRPr>
            </a:lvl1pPr>
            <a:lvl2pPr marL="742950" indent="-285750">
              <a:defRPr>
                <a:solidFill>
                  <a:schemeClr val="tx1"/>
                </a:solidFill>
                <a:latin typeface="Arial" pitchFamily="34" charset="0"/>
              </a:defRPr>
            </a:lvl2pPr>
            <a:lvl3pPr marL="1143000" indent="-228600">
              <a:defRPr>
                <a:solidFill>
                  <a:schemeClr val="tx1"/>
                </a:solidFill>
                <a:latin typeface="Arial" pitchFamily="34" charset="0"/>
              </a:defRPr>
            </a:lvl3pPr>
            <a:lvl4pPr marL="1600200" indent="-228600">
              <a:defRPr>
                <a:solidFill>
                  <a:schemeClr val="tx1"/>
                </a:solidFill>
                <a:latin typeface="Arial" pitchFamily="34" charset="0"/>
              </a:defRPr>
            </a:lvl4pPr>
            <a:lvl5pPr marL="2057400" indent="-228600">
              <a:defRPr>
                <a:solidFill>
                  <a:schemeClr val="tx1"/>
                </a:solidFill>
                <a:latin typeface="Arial" pitchFamily="34" charset="0"/>
              </a:defRPr>
            </a:lvl5pPr>
            <a:lvl6pPr marL="2514600" indent="-228600" eaLnBrk="0" fontAlgn="base" hangingPunct="0">
              <a:spcBef>
                <a:spcPct val="0"/>
              </a:spcBef>
              <a:spcAft>
                <a:spcPct val="0"/>
              </a:spcAft>
              <a:defRPr>
                <a:solidFill>
                  <a:schemeClr val="tx1"/>
                </a:solidFill>
                <a:latin typeface="Arial" pitchFamily="34" charset="0"/>
              </a:defRPr>
            </a:lvl6pPr>
            <a:lvl7pPr marL="2971800" indent="-228600" eaLnBrk="0" fontAlgn="base" hangingPunct="0">
              <a:spcBef>
                <a:spcPct val="0"/>
              </a:spcBef>
              <a:spcAft>
                <a:spcPct val="0"/>
              </a:spcAft>
              <a:defRPr>
                <a:solidFill>
                  <a:schemeClr val="tx1"/>
                </a:solidFill>
                <a:latin typeface="Arial" pitchFamily="34" charset="0"/>
              </a:defRPr>
            </a:lvl7pPr>
            <a:lvl8pPr marL="3429000" indent="-228600" eaLnBrk="0" fontAlgn="base" hangingPunct="0">
              <a:spcBef>
                <a:spcPct val="0"/>
              </a:spcBef>
              <a:spcAft>
                <a:spcPct val="0"/>
              </a:spcAft>
              <a:defRPr>
                <a:solidFill>
                  <a:schemeClr val="tx1"/>
                </a:solidFill>
                <a:latin typeface="Arial" pitchFamily="34" charset="0"/>
              </a:defRPr>
            </a:lvl8pPr>
            <a:lvl9pPr marL="3886200" indent="-228600" eaLnBrk="0" fontAlgn="base" hangingPunct="0">
              <a:spcBef>
                <a:spcPct val="0"/>
              </a:spcBef>
              <a:spcAft>
                <a:spcPct val="0"/>
              </a:spcAft>
              <a:defRPr>
                <a:solidFill>
                  <a:schemeClr val="tx1"/>
                </a:solidFill>
                <a:latin typeface="Arial" pitchFamily="34" charset="0"/>
              </a:defRPr>
            </a:lvl9pPr>
          </a:lstStyle>
          <a:p>
            <a:pPr>
              <a:spcAft>
                <a:spcPct val="50000"/>
              </a:spcAft>
              <a:buFont typeface="Wingdings" pitchFamily="2" charset="2"/>
              <a:buChar char="Ø"/>
            </a:pPr>
            <a:r>
              <a:rPr lang="en-US" sz="2500" b="1" dirty="0" smtClean="0">
                <a:solidFill>
                  <a:srgbClr val="FFFF00"/>
                </a:solidFill>
              </a:rPr>
              <a:t>“Son </a:t>
            </a:r>
            <a:r>
              <a:rPr lang="en-US" sz="2500" b="1" dirty="0">
                <a:solidFill>
                  <a:srgbClr val="FFFF00"/>
                </a:solidFill>
              </a:rPr>
              <a:t>of </a:t>
            </a:r>
            <a:r>
              <a:rPr lang="en-US" sz="2500" b="1" dirty="0" smtClean="0">
                <a:solidFill>
                  <a:srgbClr val="FFFF00"/>
                </a:solidFill>
              </a:rPr>
              <a:t>Man”</a:t>
            </a:r>
            <a:r>
              <a:rPr lang="en-US" sz="2500" dirty="0" smtClean="0"/>
              <a:t>  </a:t>
            </a:r>
            <a:r>
              <a:rPr lang="en-US" sz="2500" dirty="0"/>
              <a:t>(Mt. 16:13; Mk. 8:31; Jn. 1:51)</a:t>
            </a:r>
          </a:p>
          <a:p>
            <a:pPr>
              <a:spcAft>
                <a:spcPct val="50000"/>
              </a:spcAft>
              <a:buFont typeface="Wingdings" pitchFamily="2" charset="2"/>
              <a:buChar char="Ø"/>
            </a:pPr>
            <a:r>
              <a:rPr lang="en-US" sz="2500" b="1" dirty="0">
                <a:solidFill>
                  <a:srgbClr val="FFFF00"/>
                </a:solidFill>
              </a:rPr>
              <a:t>Coming with clouds</a:t>
            </a:r>
            <a:r>
              <a:rPr lang="en-US" sz="2500" dirty="0"/>
              <a:t>  (Mt. 24:30; 26:64; Rev. 1:7)</a:t>
            </a:r>
          </a:p>
          <a:p>
            <a:pPr>
              <a:spcAft>
                <a:spcPct val="50000"/>
              </a:spcAft>
              <a:buFont typeface="Wingdings" pitchFamily="2" charset="2"/>
              <a:buChar char="Ø"/>
            </a:pPr>
            <a:r>
              <a:rPr lang="en-US" sz="2500" b="1" dirty="0">
                <a:solidFill>
                  <a:srgbClr val="FFFF00"/>
                </a:solidFill>
              </a:rPr>
              <a:t>Ascended</a:t>
            </a:r>
            <a:r>
              <a:rPr lang="en-US" sz="2500" dirty="0">
                <a:solidFill>
                  <a:srgbClr val="FFFF00"/>
                </a:solidFill>
              </a:rPr>
              <a:t> </a:t>
            </a:r>
            <a:r>
              <a:rPr lang="en-US" sz="2500" b="1" dirty="0">
                <a:solidFill>
                  <a:srgbClr val="FFFF00"/>
                </a:solidFill>
              </a:rPr>
              <a:t>to </a:t>
            </a:r>
            <a:r>
              <a:rPr lang="en-US" sz="2500" b="1" dirty="0" smtClean="0">
                <a:solidFill>
                  <a:srgbClr val="FFFF00"/>
                </a:solidFill>
              </a:rPr>
              <a:t>God's </a:t>
            </a:r>
            <a:r>
              <a:rPr lang="en-US" sz="2500" b="1" dirty="0">
                <a:solidFill>
                  <a:srgbClr val="FFFF00"/>
                </a:solidFill>
              </a:rPr>
              <a:t>right hand</a:t>
            </a:r>
            <a:r>
              <a:rPr lang="en-US" sz="2500" dirty="0"/>
              <a:t>  (Acts 1:9-11; 2:32-36; Rev. 12:5; Psa. 2:7-9)</a:t>
            </a:r>
          </a:p>
          <a:p>
            <a:pPr>
              <a:spcAft>
                <a:spcPct val="50000"/>
              </a:spcAft>
              <a:buFont typeface="Wingdings" pitchFamily="2" charset="2"/>
              <a:buChar char="Ø"/>
            </a:pPr>
            <a:r>
              <a:rPr lang="en-US" sz="2500" b="1" dirty="0">
                <a:solidFill>
                  <a:srgbClr val="FFFF00"/>
                </a:solidFill>
              </a:rPr>
              <a:t>All authority</a:t>
            </a:r>
            <a:r>
              <a:rPr lang="en-US" sz="2500" dirty="0"/>
              <a:t>  (Mt. 28:18; Eph. 1:19-22)</a:t>
            </a:r>
          </a:p>
          <a:p>
            <a:pPr>
              <a:spcAft>
                <a:spcPct val="50000"/>
              </a:spcAft>
              <a:buFont typeface="Wingdings" pitchFamily="2" charset="2"/>
              <a:buChar char="Ø"/>
            </a:pPr>
            <a:r>
              <a:rPr lang="en-US" sz="2500" b="1" dirty="0">
                <a:solidFill>
                  <a:srgbClr val="FFFF00"/>
                </a:solidFill>
              </a:rPr>
              <a:t>Entered</a:t>
            </a:r>
            <a:r>
              <a:rPr lang="en-US" sz="2500" dirty="0"/>
              <a:t> </a:t>
            </a:r>
            <a:r>
              <a:rPr lang="en-US" sz="2500" b="1" dirty="0">
                <a:solidFill>
                  <a:srgbClr val="FFFF00"/>
                </a:solidFill>
              </a:rPr>
              <a:t>His glory</a:t>
            </a:r>
            <a:r>
              <a:rPr lang="en-US" sz="2500" dirty="0"/>
              <a:t>  (Lk. 24:26; Jn. 17:4-5, 1 Tim. 3:16; 1 Pet. 1:21)</a:t>
            </a:r>
          </a:p>
          <a:p>
            <a:pPr>
              <a:spcAft>
                <a:spcPct val="50000"/>
              </a:spcAft>
              <a:buFont typeface="Wingdings" pitchFamily="2" charset="2"/>
              <a:buChar char="Ø"/>
            </a:pPr>
            <a:r>
              <a:rPr lang="en-US" sz="2500" b="1" dirty="0">
                <a:solidFill>
                  <a:srgbClr val="FFFF00"/>
                </a:solidFill>
              </a:rPr>
              <a:t>Kingdom will</a:t>
            </a:r>
            <a:r>
              <a:rPr lang="en-US" sz="2500" dirty="0"/>
              <a:t> </a:t>
            </a:r>
            <a:r>
              <a:rPr lang="en-US" sz="2500" b="1" dirty="0">
                <a:solidFill>
                  <a:srgbClr val="FFFF00"/>
                </a:solidFill>
              </a:rPr>
              <a:t>never be destroyed</a:t>
            </a:r>
            <a:r>
              <a:rPr lang="en-US" sz="2500" dirty="0"/>
              <a:t>  (Lk. 1:30-33; Heb. 1:8; 12:28)</a:t>
            </a:r>
          </a:p>
        </p:txBody>
      </p:sp>
      <p:sp>
        <p:nvSpPr>
          <p:cNvPr id="3" name="Footer Placeholder 2"/>
          <p:cNvSpPr>
            <a:spLocks noGrp="1"/>
          </p:cNvSpPr>
          <p:nvPr>
            <p:ph type="ftr" sz="quarter" idx="11"/>
          </p:nvPr>
        </p:nvSpPr>
        <p:spPr/>
        <p:txBody>
          <a:bodyPr/>
          <a:lstStyle/>
          <a:p>
            <a:pPr>
              <a:defRPr/>
            </a:pPr>
            <a:r>
              <a:rPr lang="en-US" smtClean="0">
                <a:solidFill>
                  <a:srgbClr val="FFFFFF"/>
                </a:solidFill>
              </a:rPr>
              <a:t>Kevin Kay</a:t>
            </a:r>
            <a:endParaRPr lang="en-US">
              <a:solidFill>
                <a:srgbClr val="FFFFFF"/>
              </a:solidFill>
            </a:endParaRPr>
          </a:p>
        </p:txBody>
      </p:sp>
    </p:spTree>
    <p:extLst>
      <p:ext uri="{BB962C8B-B14F-4D97-AF65-F5344CB8AC3E}">
        <p14:creationId xmlns:p14="http://schemas.microsoft.com/office/powerpoint/2010/main" val="3353391787"/>
      </p:ext>
    </p:extLst>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par>
    </p:tnLst>
  </p:timing>
</p:sld>
</file>

<file path=ppt/slides/slide4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 name="Slide Number Placeholder 5"/>
          <p:cNvSpPr>
            <a:spLocks noGrp="1"/>
          </p:cNvSpPr>
          <p:nvPr>
            <p:ph type="sldNum" sz="quarter" idx="12"/>
          </p:nvPr>
        </p:nvSpPr>
        <p:spPr/>
        <p:txBody>
          <a:bodyPr/>
          <a:lstStyle/>
          <a:p>
            <a:fld id="{DE43BA40-0A09-4A60-982E-87273C50AB6F}" type="slidenum">
              <a:rPr lang="en-US">
                <a:solidFill>
                  <a:srgbClr val="FFFFFF"/>
                </a:solidFill>
              </a:rPr>
              <a:pPr/>
              <a:t>475</a:t>
            </a:fld>
            <a:endParaRPr lang="en-US">
              <a:solidFill>
                <a:srgbClr val="FFFFFF"/>
              </a:solidFill>
            </a:endParaRPr>
          </a:p>
        </p:txBody>
      </p:sp>
      <p:sp>
        <p:nvSpPr>
          <p:cNvPr id="90114" name="Rectangle 2"/>
          <p:cNvSpPr>
            <a:spLocks noGrp="1" noChangeArrowheads="1"/>
          </p:cNvSpPr>
          <p:nvPr>
            <p:ph type="title"/>
          </p:nvPr>
        </p:nvSpPr>
        <p:spPr>
          <a:xfrm>
            <a:off x="457200" y="152400"/>
            <a:ext cx="8229600" cy="914400"/>
          </a:xfrm>
        </p:spPr>
        <p:txBody>
          <a:bodyPr/>
          <a:lstStyle/>
          <a:p>
            <a:r>
              <a:rPr lang="en-US" b="1" dirty="0">
                <a:latin typeface="Arial Black" pitchFamily="34" charset="0"/>
              </a:rPr>
              <a:t>Zechariah 6:12-13</a:t>
            </a:r>
          </a:p>
        </p:txBody>
      </p:sp>
      <p:graphicFrame>
        <p:nvGraphicFramePr>
          <p:cNvPr id="90146" name="Group 34"/>
          <p:cNvGraphicFramePr>
            <a:graphicFrameLocks noGrp="1"/>
          </p:cNvGraphicFramePr>
          <p:nvPr>
            <p:ph idx="1"/>
            <p:extLst>
              <p:ext uri="{D42A27DB-BD31-4B8C-83A1-F6EECF244321}">
                <p14:modId xmlns:p14="http://schemas.microsoft.com/office/powerpoint/2010/main" val="1041297424"/>
              </p:ext>
            </p:extLst>
          </p:nvPr>
        </p:nvGraphicFramePr>
        <p:xfrm>
          <a:off x="762000" y="1295400"/>
          <a:ext cx="7848600" cy="4907280"/>
        </p:xfrm>
        <a:graphic>
          <a:graphicData uri="http://schemas.openxmlformats.org/drawingml/2006/table">
            <a:tbl>
              <a:tblPr firstCol="1" bandCol="1">
                <a:effectLst/>
                <a:tableStyleId>{638B1855-1B75-4FBE-930C-398BA8C253C6}</a:tableStyleId>
              </a:tblPr>
              <a:tblGrid>
                <a:gridCol w="3048000"/>
                <a:gridCol w="4800600"/>
              </a:tblGrid>
              <a:tr h="647700">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90000"/>
                        <a:buFont typeface="Wingdings" pitchFamily="2" charset="2"/>
                        <a:buNone/>
                        <a:tabLst/>
                        <a:defRPr/>
                      </a:pPr>
                      <a:r>
                        <a:rPr kumimoji="0" lang="en-US" sz="2200" b="1" u="none" strike="noStrike" cap="none" normalizeH="0" baseline="0" dirty="0" smtClean="0">
                          <a:ln>
                            <a:noFill/>
                          </a:ln>
                          <a:solidFill>
                            <a:srgbClr val="FFFF00"/>
                          </a:solidFill>
                          <a:effectLst>
                            <a:outerShdw blurRad="38100" dist="38100" dir="2700000" algn="tl">
                              <a:srgbClr val="000000"/>
                            </a:outerShdw>
                          </a:effectLst>
                        </a:rPr>
                        <a:t>The Branch</a:t>
                      </a:r>
                      <a:r>
                        <a:rPr kumimoji="0" lang="en-US" sz="2200" u="none" strike="noStrike" cap="none" normalizeH="0" baseline="0" dirty="0" smtClean="0">
                          <a:ln>
                            <a:noFill/>
                          </a:ln>
                          <a:effectLst>
                            <a:outerShdw blurRad="38100" dist="38100" dir="2700000" algn="tl">
                              <a:srgbClr val="000000"/>
                            </a:outerShdw>
                          </a:effectLst>
                        </a:rPr>
                        <a:t/>
                      </a:r>
                      <a:br>
                        <a:rPr kumimoji="0" lang="en-US" sz="2200" u="none" strike="noStrike" cap="none" normalizeH="0" baseline="0" dirty="0" smtClean="0">
                          <a:ln>
                            <a:noFill/>
                          </a:ln>
                          <a:effectLst>
                            <a:outerShdw blurRad="38100" dist="38100" dir="2700000" algn="tl">
                              <a:srgbClr val="000000"/>
                            </a:outerShdw>
                          </a:effectLst>
                        </a:rPr>
                      </a:br>
                      <a:r>
                        <a:rPr kumimoji="0" lang="en-US" sz="2200" b="0" u="none" strike="noStrike" kern="1200" cap="none" normalizeH="0" baseline="0" dirty="0" smtClean="0">
                          <a:ln>
                            <a:noFill/>
                          </a:ln>
                          <a:effectLst>
                            <a:outerShdw blurRad="38100" dist="38100" dir="2700000" algn="tl">
                              <a:srgbClr val="000000"/>
                            </a:outerShdw>
                          </a:effectLst>
                        </a:rPr>
                        <a:t>(Zech.</a:t>
                      </a:r>
                      <a:r>
                        <a:rPr kumimoji="0" lang="en-US" sz="2200" b="0" u="none" strike="noStrike" cap="none" normalizeH="0" baseline="0" dirty="0" smtClean="0">
                          <a:ln>
                            <a:noFill/>
                          </a:ln>
                          <a:effectLst>
                            <a:outerShdw blurRad="38100" dist="38100" dir="2700000" algn="tl">
                              <a:srgbClr val="000000"/>
                            </a:outerShdw>
                          </a:effectLst>
                        </a:rPr>
                        <a:t> 6:12)</a:t>
                      </a:r>
                      <a:endParaRPr kumimoji="0" lang="en-US" sz="2200" b="0" i="0" u="none" strike="noStrike" cap="none" normalizeH="0" baseline="0" dirty="0" smtClean="0">
                        <a:ln>
                          <a:noFill/>
                        </a:ln>
                        <a:solidFill>
                          <a:schemeClr val="tx1"/>
                        </a:solidFill>
                        <a:effectLst>
                          <a:outerShdw blurRad="38100" dist="38100" dir="2700000" algn="tl">
                            <a:srgbClr val="000000"/>
                          </a:outerShdw>
                        </a:effectLst>
                        <a:latin typeface="Arial"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cell3D prstMaterial="dkEdge">
                      <a:bevel/>
                      <a:lightRig rig="flood" dir="t"/>
                    </a:cell3D>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90000"/>
                        <a:buFont typeface="Wingdings" pitchFamily="2" charset="2"/>
                        <a:buNone/>
                        <a:tabLst/>
                      </a:pPr>
                      <a:r>
                        <a:rPr kumimoji="0" lang="en-US" sz="2200" b="1" u="none" strike="noStrike" kern="1200" cap="none" normalizeH="0" baseline="0" dirty="0" smtClean="0">
                          <a:ln>
                            <a:noFill/>
                          </a:ln>
                          <a:solidFill>
                            <a:srgbClr val="FFFF00"/>
                          </a:solidFill>
                          <a:effectLst>
                            <a:outerShdw blurRad="38100" dist="38100" dir="2700000" algn="tl">
                              <a:srgbClr val="000000"/>
                            </a:outerShdw>
                          </a:effectLst>
                          <a:latin typeface="+mn-lt"/>
                          <a:ea typeface="+mn-ea"/>
                          <a:cs typeface="+mn-cs"/>
                        </a:rPr>
                        <a:t>Messiah</a:t>
                      </a:r>
                      <a:r>
                        <a:rPr kumimoji="0" lang="en-US" sz="2200" u="none" strike="noStrike" cap="none" normalizeH="0" baseline="0" dirty="0" smtClean="0">
                          <a:ln>
                            <a:noFill/>
                          </a:ln>
                          <a:effectLst>
                            <a:outerShdw blurRad="38100" dist="38100" dir="2700000" algn="tl">
                              <a:srgbClr val="000000"/>
                            </a:outerShdw>
                          </a:effectLst>
                        </a:rPr>
                        <a:t>  (Isa. 4:2; 11:1-5; Jer. 23:5-6; 33:15-16; Zech. 3:8; 6:12-13; Rom. 15:8-9, 12; Rev. 5:5; 22:16)</a:t>
                      </a:r>
                      <a:endParaRPr kumimoji="0" lang="en-US" sz="2200" b="0" i="0" u="none" strike="noStrike" cap="none" normalizeH="0" baseline="0" dirty="0" smtClean="0">
                        <a:ln>
                          <a:noFill/>
                        </a:ln>
                        <a:solidFill>
                          <a:schemeClr val="tx1"/>
                        </a:solidFill>
                        <a:effectLst>
                          <a:outerShdw blurRad="38100" dist="38100" dir="2700000" algn="tl">
                            <a:srgbClr val="000000"/>
                          </a:outerShdw>
                        </a:effectLst>
                        <a:latin typeface="CG Times (W1)" charset="0"/>
                        <a:cs typeface="Times New Roman" pitchFamily="18"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cell3D prstMaterial="dkEdge">
                      <a:bevel/>
                      <a:lightRig rig="flood" dir="t"/>
                    </a:cell3D>
                  </a:tcPr>
                </a:tc>
              </a:tr>
              <a:tr h="646113">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90000"/>
                        <a:buFont typeface="Wingdings" pitchFamily="2" charset="2"/>
                        <a:buNone/>
                        <a:tabLst/>
                        <a:defRPr/>
                      </a:pPr>
                      <a:r>
                        <a:rPr kumimoji="0" lang="en-US" sz="2200" b="1" u="none" strike="noStrike" kern="1200" cap="none" normalizeH="0" baseline="0" dirty="0" smtClean="0">
                          <a:ln>
                            <a:noFill/>
                          </a:ln>
                          <a:solidFill>
                            <a:srgbClr val="FFFF00"/>
                          </a:solidFill>
                          <a:effectLst>
                            <a:outerShdw blurRad="38100" dist="38100" dir="2700000" algn="tl">
                              <a:srgbClr val="000000"/>
                            </a:outerShdw>
                          </a:effectLst>
                          <a:latin typeface="+mn-lt"/>
                          <a:ea typeface="+mn-ea"/>
                          <a:cs typeface="+mn-cs"/>
                        </a:rPr>
                        <a:t>Build Temple</a:t>
                      </a:r>
                      <a:r>
                        <a:rPr kumimoji="0" lang="en-US" sz="2200" u="none" strike="noStrike" cap="none" normalizeH="0" baseline="0" dirty="0" smtClean="0">
                          <a:ln>
                            <a:noFill/>
                          </a:ln>
                          <a:effectLst>
                            <a:outerShdw blurRad="38100" dist="38100" dir="2700000" algn="tl">
                              <a:srgbClr val="000000"/>
                            </a:outerShdw>
                          </a:effectLst>
                        </a:rPr>
                        <a:t/>
                      </a:r>
                      <a:br>
                        <a:rPr kumimoji="0" lang="en-US" sz="2200" u="none" strike="noStrike" cap="none" normalizeH="0" baseline="0" dirty="0" smtClean="0">
                          <a:ln>
                            <a:noFill/>
                          </a:ln>
                          <a:effectLst>
                            <a:outerShdw blurRad="38100" dist="38100" dir="2700000" algn="tl">
                              <a:srgbClr val="000000"/>
                            </a:outerShdw>
                          </a:effectLst>
                        </a:rPr>
                      </a:br>
                      <a:r>
                        <a:rPr kumimoji="0" lang="en-US" sz="2200" b="0" u="none" strike="noStrike" kern="1200" cap="none" normalizeH="0" baseline="0" dirty="0" smtClean="0">
                          <a:ln>
                            <a:noFill/>
                          </a:ln>
                          <a:effectLst>
                            <a:outerShdw blurRad="38100" dist="38100" dir="2700000" algn="tl">
                              <a:srgbClr val="000000"/>
                            </a:outerShdw>
                          </a:effectLst>
                        </a:rPr>
                        <a:t>(Zech. </a:t>
                      </a:r>
                      <a:r>
                        <a:rPr kumimoji="0" lang="en-US" sz="2200" b="0" u="none" strike="noStrike" cap="none" normalizeH="0" baseline="0" dirty="0" smtClean="0">
                          <a:ln>
                            <a:noFill/>
                          </a:ln>
                          <a:effectLst>
                            <a:outerShdw blurRad="38100" dist="38100" dir="2700000" algn="tl">
                              <a:srgbClr val="000000"/>
                            </a:outerShdw>
                          </a:effectLst>
                        </a:rPr>
                        <a:t>6:12-13</a:t>
                      </a:r>
                      <a:r>
                        <a:rPr kumimoji="0" lang="en-US" sz="2200" b="0" u="none" strike="noStrike" kern="1200" cap="none" normalizeH="0" baseline="0" dirty="0" smtClean="0">
                          <a:ln>
                            <a:noFill/>
                          </a:ln>
                          <a:effectLst>
                            <a:outerShdw blurRad="38100" dist="38100" dir="2700000" algn="tl">
                              <a:srgbClr val="000000"/>
                            </a:outerShdw>
                          </a:effectLst>
                        </a:rPr>
                        <a:t>)</a:t>
                      </a:r>
                      <a:endParaRPr kumimoji="0" lang="en-US" sz="2200" b="0" i="0" u="none" strike="noStrike" kern="1200" cap="none" normalizeH="0" baseline="0" dirty="0" smtClean="0">
                        <a:ln>
                          <a:noFill/>
                        </a:ln>
                        <a:solidFill>
                          <a:schemeClr val="tx1"/>
                        </a:solidFill>
                        <a:effectLst>
                          <a:outerShdw blurRad="38100" dist="38100" dir="2700000" algn="tl">
                            <a:srgbClr val="000000"/>
                          </a:outerShdw>
                        </a:effectLst>
                        <a:latin typeface="Arial" pitchFamily="34" charset="0"/>
                        <a:ea typeface="+mn-ea"/>
                        <a:cs typeface="+mn-cs"/>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cell3D prstMaterial="dkEdge">
                      <a:bevel/>
                      <a:lightRig rig="flood" dir="t"/>
                    </a:cell3D>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90000"/>
                        <a:buFont typeface="Wingdings" pitchFamily="2" charset="2"/>
                        <a:buNone/>
                        <a:tabLst/>
                      </a:pPr>
                      <a:r>
                        <a:rPr kumimoji="0" lang="en-US" sz="2200" b="1" u="none" strike="noStrike" kern="1200" cap="none" normalizeH="0" baseline="0" dirty="0" smtClean="0">
                          <a:ln>
                            <a:noFill/>
                          </a:ln>
                          <a:solidFill>
                            <a:srgbClr val="FFFF00"/>
                          </a:solidFill>
                          <a:effectLst>
                            <a:outerShdw blurRad="38100" dist="38100" dir="2700000" algn="tl">
                              <a:srgbClr val="000000"/>
                            </a:outerShdw>
                          </a:effectLst>
                          <a:latin typeface="+mn-lt"/>
                          <a:ea typeface="+mn-ea"/>
                          <a:cs typeface="+mn-cs"/>
                        </a:rPr>
                        <a:t>Church</a:t>
                      </a:r>
                      <a:r>
                        <a:rPr kumimoji="0" lang="en-US" sz="2200" u="none" strike="noStrike" cap="none" normalizeH="0" baseline="0" dirty="0" smtClean="0">
                          <a:ln>
                            <a:noFill/>
                          </a:ln>
                          <a:effectLst>
                            <a:outerShdw blurRad="38100" dist="38100" dir="2700000" algn="tl">
                              <a:srgbClr val="000000"/>
                            </a:outerShdw>
                          </a:effectLst>
                        </a:rPr>
                        <a:t>  </a:t>
                      </a:r>
                      <a:r>
                        <a:rPr kumimoji="0" lang="en-US" sz="2200" u="none" strike="noStrike" kern="1200" cap="none" normalizeH="0" baseline="0" dirty="0" smtClean="0">
                          <a:ln>
                            <a:noFill/>
                          </a:ln>
                          <a:solidFill>
                            <a:schemeClr val="lt1"/>
                          </a:solidFill>
                          <a:effectLst>
                            <a:outerShdw blurRad="38100" dist="38100" dir="2700000" algn="tl">
                              <a:srgbClr val="000000"/>
                            </a:outerShdw>
                          </a:effectLst>
                          <a:latin typeface="+mn-lt"/>
                          <a:ea typeface="+mn-ea"/>
                          <a:cs typeface="+mn-cs"/>
                        </a:rPr>
                        <a:t>(1 Cor. 3:16-17; 2 Cor. 6:16; Eph. 2:19-22)</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cell3D prstMaterial="dkEdge">
                      <a:bevel/>
                      <a:lightRig rig="flood" dir="t"/>
                    </a:cell3D>
                  </a:tcPr>
                </a:tc>
              </a:tr>
              <a:tr h="647700">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90000"/>
                        <a:buFont typeface="Wingdings" pitchFamily="2" charset="2"/>
                        <a:buNone/>
                        <a:tabLst/>
                        <a:defRPr/>
                      </a:pPr>
                      <a:r>
                        <a:rPr kumimoji="0" lang="en-US" sz="2200" b="1" u="none" strike="noStrike" kern="1200" cap="none" normalizeH="0" baseline="0" dirty="0" smtClean="0">
                          <a:ln>
                            <a:noFill/>
                          </a:ln>
                          <a:solidFill>
                            <a:srgbClr val="FFFF00"/>
                          </a:solidFill>
                          <a:effectLst>
                            <a:outerShdw blurRad="38100" dist="38100" dir="2700000" algn="tl">
                              <a:srgbClr val="000000"/>
                            </a:outerShdw>
                          </a:effectLst>
                          <a:latin typeface="+mn-lt"/>
                          <a:ea typeface="+mn-ea"/>
                          <a:cs typeface="+mn-cs"/>
                        </a:rPr>
                        <a:t>Bear Glory</a:t>
                      </a:r>
                      <a:r>
                        <a:rPr kumimoji="0" lang="en-US" sz="2200" u="none" strike="noStrike" cap="none" normalizeH="0" baseline="0" dirty="0" smtClean="0">
                          <a:ln>
                            <a:noFill/>
                          </a:ln>
                          <a:effectLst>
                            <a:outerShdw blurRad="38100" dist="38100" dir="2700000" algn="tl">
                              <a:srgbClr val="000000"/>
                            </a:outerShdw>
                          </a:effectLst>
                        </a:rPr>
                        <a:t/>
                      </a:r>
                      <a:br>
                        <a:rPr kumimoji="0" lang="en-US" sz="2200" u="none" strike="noStrike" cap="none" normalizeH="0" baseline="0" dirty="0" smtClean="0">
                          <a:ln>
                            <a:noFill/>
                          </a:ln>
                          <a:effectLst>
                            <a:outerShdw blurRad="38100" dist="38100" dir="2700000" algn="tl">
                              <a:srgbClr val="000000"/>
                            </a:outerShdw>
                          </a:effectLst>
                        </a:rPr>
                      </a:br>
                      <a:r>
                        <a:rPr kumimoji="0" lang="en-US" sz="2200" b="0" u="none" strike="noStrike" kern="1200" cap="none" normalizeH="0" baseline="0" dirty="0" smtClean="0">
                          <a:ln>
                            <a:noFill/>
                          </a:ln>
                          <a:effectLst>
                            <a:outerShdw blurRad="38100" dist="38100" dir="2700000" algn="tl">
                              <a:srgbClr val="000000"/>
                            </a:outerShdw>
                          </a:effectLst>
                        </a:rPr>
                        <a:t>(Zech.</a:t>
                      </a:r>
                      <a:r>
                        <a:rPr kumimoji="0" lang="en-US" sz="2200" b="0" u="none" strike="noStrike" cap="none" normalizeH="0" baseline="0" dirty="0" smtClean="0">
                          <a:ln>
                            <a:noFill/>
                          </a:ln>
                          <a:effectLst>
                            <a:outerShdw blurRad="38100" dist="38100" dir="2700000" algn="tl">
                              <a:srgbClr val="000000"/>
                            </a:outerShdw>
                          </a:effectLst>
                        </a:rPr>
                        <a:t>6:13b)</a:t>
                      </a:r>
                      <a:endParaRPr kumimoji="0" lang="en-US" sz="2200" b="0" i="0" u="none" strike="noStrike" cap="none" normalizeH="0" baseline="0" dirty="0" smtClean="0">
                        <a:ln>
                          <a:noFill/>
                        </a:ln>
                        <a:solidFill>
                          <a:schemeClr val="tx1"/>
                        </a:solidFill>
                        <a:effectLst>
                          <a:outerShdw blurRad="38100" dist="38100" dir="2700000" algn="tl">
                            <a:srgbClr val="000000"/>
                          </a:outerShdw>
                        </a:effectLst>
                        <a:latin typeface="Arial"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cell3D prstMaterial="dkEdge">
                      <a:bevel/>
                      <a:lightRig rig="flood" dir="t"/>
                    </a:cell3D>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90000"/>
                        <a:buFont typeface="Wingdings" pitchFamily="2" charset="2"/>
                        <a:buNone/>
                        <a:tabLst/>
                      </a:pPr>
                      <a:r>
                        <a:rPr kumimoji="0" lang="en-US" sz="2200" b="1" u="none" strike="noStrike" kern="1200" cap="none" normalizeH="0" baseline="0" dirty="0" smtClean="0">
                          <a:ln>
                            <a:noFill/>
                          </a:ln>
                          <a:solidFill>
                            <a:srgbClr val="FFFF00"/>
                          </a:solidFill>
                          <a:effectLst>
                            <a:outerShdw blurRad="38100" dist="38100" dir="2700000" algn="tl">
                              <a:srgbClr val="000000"/>
                            </a:outerShdw>
                          </a:effectLst>
                          <a:latin typeface="+mn-lt"/>
                          <a:ea typeface="+mn-ea"/>
                          <a:cs typeface="+mn-cs"/>
                        </a:rPr>
                        <a:t>Glory</a:t>
                      </a:r>
                      <a:r>
                        <a:rPr kumimoji="0" lang="en-US" sz="2200" u="none" strike="noStrike" cap="none" normalizeH="0" baseline="0" dirty="0" smtClean="0">
                          <a:ln>
                            <a:noFill/>
                          </a:ln>
                          <a:effectLst>
                            <a:outerShdw blurRad="38100" dist="38100" dir="2700000" algn="tl">
                              <a:srgbClr val="000000"/>
                            </a:outerShdw>
                          </a:effectLst>
                        </a:rPr>
                        <a:t>  (Heb. 1:1-3; Jn. 17:5)</a:t>
                      </a:r>
                      <a:endParaRPr kumimoji="0" lang="en-US" sz="2200" b="0" i="0" u="none" strike="noStrike" cap="none" normalizeH="0" baseline="0" dirty="0" smtClean="0">
                        <a:ln>
                          <a:noFill/>
                        </a:ln>
                        <a:solidFill>
                          <a:schemeClr val="tx1"/>
                        </a:solidFill>
                        <a:effectLst>
                          <a:outerShdw blurRad="38100" dist="38100" dir="2700000" algn="tl">
                            <a:srgbClr val="000000"/>
                          </a:outerShdw>
                        </a:effectLst>
                        <a:latin typeface="CG Times (W1)" charset="0"/>
                        <a:cs typeface="Times New Roman" pitchFamily="18"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cell3D prstMaterial="dkEdge">
                      <a:bevel/>
                      <a:lightRig rig="flood" dir="t"/>
                    </a:cell3D>
                  </a:tcPr>
                </a:tc>
              </a:tr>
              <a:tr h="647700">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90000"/>
                        <a:buFont typeface="Wingdings" pitchFamily="2" charset="2"/>
                        <a:buNone/>
                        <a:tabLst/>
                        <a:defRPr/>
                      </a:pPr>
                      <a:r>
                        <a:rPr kumimoji="0" lang="en-US" sz="2200" b="1" u="none" strike="noStrike" kern="1200" cap="none" normalizeH="0" baseline="0" dirty="0" smtClean="0">
                          <a:ln>
                            <a:noFill/>
                          </a:ln>
                          <a:solidFill>
                            <a:srgbClr val="FFFF00"/>
                          </a:solidFill>
                          <a:effectLst>
                            <a:outerShdw blurRad="38100" dist="38100" dir="2700000" algn="tl">
                              <a:srgbClr val="000000"/>
                            </a:outerShdw>
                          </a:effectLst>
                          <a:latin typeface="+mn-lt"/>
                          <a:ea typeface="+mn-ea"/>
                          <a:cs typeface="+mn-cs"/>
                        </a:rPr>
                        <a:t>Sit &amp; Rule On Throne</a:t>
                      </a:r>
                      <a:r>
                        <a:rPr kumimoji="0" lang="en-US" sz="2200" u="none" strike="noStrike" cap="none" normalizeH="0" baseline="0" dirty="0" smtClean="0">
                          <a:ln>
                            <a:noFill/>
                          </a:ln>
                          <a:effectLst>
                            <a:outerShdw blurRad="38100" dist="38100" dir="2700000" algn="tl">
                              <a:srgbClr val="000000"/>
                            </a:outerShdw>
                          </a:effectLst>
                        </a:rPr>
                        <a:t/>
                      </a:r>
                      <a:br>
                        <a:rPr kumimoji="0" lang="en-US" sz="2200" u="none" strike="noStrike" cap="none" normalizeH="0" baseline="0" dirty="0" smtClean="0">
                          <a:ln>
                            <a:noFill/>
                          </a:ln>
                          <a:effectLst>
                            <a:outerShdw blurRad="38100" dist="38100" dir="2700000" algn="tl">
                              <a:srgbClr val="000000"/>
                            </a:outerShdw>
                          </a:effectLst>
                        </a:rPr>
                      </a:br>
                      <a:r>
                        <a:rPr kumimoji="0" lang="en-US" sz="2200" b="0" u="none" strike="noStrike" kern="1200" cap="none" normalizeH="0" baseline="0" dirty="0" smtClean="0">
                          <a:ln>
                            <a:noFill/>
                          </a:ln>
                          <a:effectLst>
                            <a:outerShdw blurRad="38100" dist="38100" dir="2700000" algn="tl">
                              <a:srgbClr val="000000"/>
                            </a:outerShdw>
                          </a:effectLst>
                        </a:rPr>
                        <a:t>(Zech.</a:t>
                      </a:r>
                      <a:r>
                        <a:rPr kumimoji="0" lang="en-US" sz="2200" b="0" u="none" strike="noStrike" cap="none" normalizeH="0" baseline="0" dirty="0" smtClean="0">
                          <a:ln>
                            <a:noFill/>
                          </a:ln>
                          <a:effectLst>
                            <a:outerShdw blurRad="38100" dist="38100" dir="2700000" algn="tl">
                              <a:srgbClr val="000000"/>
                            </a:outerShdw>
                          </a:effectLst>
                        </a:rPr>
                        <a:t>6:12-13</a:t>
                      </a:r>
                      <a:r>
                        <a:rPr kumimoji="0" lang="en-US" sz="2200" b="0" u="none" strike="noStrike" kern="1200" cap="none" normalizeH="0" baseline="0" dirty="0" smtClean="0">
                          <a:ln>
                            <a:noFill/>
                          </a:ln>
                          <a:effectLst>
                            <a:outerShdw blurRad="38100" dist="38100" dir="2700000" algn="tl">
                              <a:srgbClr val="000000"/>
                            </a:outerShdw>
                          </a:effectLst>
                        </a:rPr>
                        <a:t>c)</a:t>
                      </a:r>
                      <a:endParaRPr kumimoji="0" lang="en-US" sz="2200" b="0" i="0" u="none" strike="noStrike" kern="1200" cap="none" normalizeH="0" baseline="0" dirty="0" smtClean="0">
                        <a:ln>
                          <a:noFill/>
                        </a:ln>
                        <a:solidFill>
                          <a:schemeClr val="tx1"/>
                        </a:solidFill>
                        <a:effectLst>
                          <a:outerShdw blurRad="38100" dist="38100" dir="2700000" algn="tl">
                            <a:srgbClr val="000000"/>
                          </a:outerShdw>
                        </a:effectLst>
                        <a:latin typeface="Arial" pitchFamily="34" charset="0"/>
                        <a:ea typeface="+mn-ea"/>
                        <a:cs typeface="+mn-cs"/>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cell3D prstMaterial="dkEdge">
                      <a:bevel/>
                      <a:lightRig rig="flood" dir="t"/>
                    </a:cell3D>
                  </a:tcPr>
                </a:tc>
                <a:tc>
                  <a:txBody>
                    <a:bodyPr/>
                    <a:lstStyle/>
                    <a:p>
                      <a:pPr marL="0" marR="0" lvl="0" indent="0" algn="l" defTabSz="914400" rtl="0" eaLnBrk="1" fontAlgn="base" latinLnBrk="0" hangingPunct="1">
                        <a:lnSpc>
                          <a:spcPct val="100000"/>
                        </a:lnSpc>
                        <a:spcBef>
                          <a:spcPct val="0"/>
                        </a:spcBef>
                        <a:spcAft>
                          <a:spcPct val="100000"/>
                        </a:spcAft>
                        <a:buClr>
                          <a:schemeClr val="hlink"/>
                        </a:buClr>
                        <a:buSzPct val="90000"/>
                        <a:buFont typeface="Wingdings" pitchFamily="2" charset="2"/>
                        <a:buNone/>
                        <a:tabLst/>
                      </a:pPr>
                      <a:r>
                        <a:rPr kumimoji="0" lang="en-US" sz="2200" b="1" u="none" strike="noStrike" kern="1200" cap="none" normalizeH="0" baseline="0" dirty="0" smtClean="0">
                          <a:ln>
                            <a:noFill/>
                          </a:ln>
                          <a:solidFill>
                            <a:srgbClr val="FFFF00"/>
                          </a:solidFill>
                          <a:effectLst>
                            <a:outerShdw blurRad="38100" dist="38100" dir="2700000" algn="tl">
                              <a:srgbClr val="000000"/>
                            </a:outerShdw>
                          </a:effectLst>
                          <a:latin typeface="+mn-lt"/>
                          <a:ea typeface="+mn-ea"/>
                          <a:cs typeface="+mn-cs"/>
                        </a:rPr>
                        <a:t>Kingdom</a:t>
                      </a:r>
                      <a:r>
                        <a:rPr kumimoji="0" lang="en-US" sz="2200" u="none" strike="noStrike" cap="none" normalizeH="0" baseline="0" dirty="0" smtClean="0">
                          <a:ln>
                            <a:noFill/>
                          </a:ln>
                          <a:effectLst>
                            <a:outerShdw blurRad="38100" dist="38100" dir="2700000" algn="tl">
                              <a:srgbClr val="000000"/>
                            </a:outerShdw>
                          </a:effectLst>
                        </a:rPr>
                        <a:t>  </a:t>
                      </a:r>
                      <a:r>
                        <a:rPr kumimoji="0" lang="en-US" sz="2200" u="none" strike="noStrike" kern="1200" cap="none" normalizeH="0" baseline="0" dirty="0" smtClean="0">
                          <a:ln>
                            <a:noFill/>
                          </a:ln>
                          <a:solidFill>
                            <a:schemeClr val="lt1"/>
                          </a:solidFill>
                          <a:effectLst>
                            <a:outerShdw blurRad="38100" dist="38100" dir="2700000" algn="tl">
                              <a:srgbClr val="000000"/>
                            </a:outerShdw>
                          </a:effectLst>
                          <a:latin typeface="+mn-lt"/>
                          <a:ea typeface="+mn-ea"/>
                          <a:cs typeface="+mn-cs"/>
                        </a:rPr>
                        <a:t>(Acts 2:30-36; Eph. 1:20-23; Heb. 1:1-3, 8; 12:2; Rev. 3:21</a:t>
                      </a:r>
                      <a:r>
                        <a:rPr kumimoji="0" lang="en-US" sz="2200" u="none" strike="noStrike" cap="none" normalizeH="0" baseline="0" dirty="0" smtClean="0">
                          <a:ln>
                            <a:noFill/>
                          </a:ln>
                          <a:effectLst>
                            <a:outerShdw blurRad="38100" dist="38100" dir="2700000" algn="tl">
                              <a:srgbClr val="000000"/>
                            </a:outerShdw>
                          </a:effectLst>
                        </a:rPr>
                        <a:t>)</a:t>
                      </a:r>
                      <a:endParaRPr kumimoji="0" lang="en-US" sz="2200" b="0" i="0" u="none" strike="noStrike" cap="none" normalizeH="0" baseline="0" dirty="0" smtClean="0">
                        <a:ln>
                          <a:noFill/>
                        </a:ln>
                        <a:solidFill>
                          <a:schemeClr val="tx1"/>
                        </a:solidFill>
                        <a:effectLst>
                          <a:outerShdw blurRad="38100" dist="38100" dir="2700000" algn="tl">
                            <a:srgbClr val="000000"/>
                          </a:outerShdw>
                        </a:effectLst>
                        <a:latin typeface="Arial"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cell3D prstMaterial="dkEdge">
                      <a:bevel/>
                      <a:lightRig rig="flood" dir="t"/>
                    </a:cell3D>
                  </a:tcPr>
                </a:tc>
              </a:tr>
              <a:tr h="647700">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90000"/>
                        <a:buFont typeface="Wingdings" pitchFamily="2" charset="2"/>
                        <a:buNone/>
                        <a:tabLst/>
                        <a:defRPr/>
                      </a:pPr>
                      <a:r>
                        <a:rPr kumimoji="0" lang="en-US" sz="2200" b="1" u="none" strike="noStrike" kern="1200" cap="none" normalizeH="0" baseline="0" dirty="0" smtClean="0">
                          <a:ln>
                            <a:noFill/>
                          </a:ln>
                          <a:solidFill>
                            <a:srgbClr val="FFFF00"/>
                          </a:solidFill>
                          <a:effectLst>
                            <a:outerShdw blurRad="38100" dist="38100" dir="2700000" algn="tl">
                              <a:srgbClr val="000000"/>
                            </a:outerShdw>
                          </a:effectLst>
                          <a:latin typeface="+mn-lt"/>
                          <a:ea typeface="+mn-ea"/>
                          <a:cs typeface="+mn-cs"/>
                        </a:rPr>
                        <a:t>Priest On Throne </a:t>
                      </a:r>
                      <a:r>
                        <a:rPr kumimoji="0" lang="en-US" sz="2200" b="0" u="none" strike="noStrike" kern="1200" cap="none" normalizeH="0" baseline="0" dirty="0" smtClean="0">
                          <a:ln>
                            <a:noFill/>
                          </a:ln>
                          <a:effectLst>
                            <a:outerShdw blurRad="38100" dist="38100" dir="2700000" algn="tl">
                              <a:srgbClr val="000000"/>
                            </a:outerShdw>
                          </a:effectLst>
                        </a:rPr>
                        <a:t>(Zech.</a:t>
                      </a:r>
                      <a:r>
                        <a:rPr kumimoji="0" lang="en-US" sz="2200" b="0" u="none" strike="noStrike" cap="none" normalizeH="0" baseline="0" dirty="0" smtClean="0">
                          <a:ln>
                            <a:noFill/>
                          </a:ln>
                          <a:effectLst>
                            <a:outerShdw blurRad="38100" dist="38100" dir="2700000" algn="tl">
                              <a:srgbClr val="000000"/>
                            </a:outerShdw>
                          </a:effectLst>
                        </a:rPr>
                        <a:t>6:13d)</a:t>
                      </a:r>
                      <a:endParaRPr kumimoji="0" lang="en-US" sz="2200" b="0" i="0" u="none" strike="noStrike" cap="none" normalizeH="0" baseline="0" dirty="0" smtClean="0">
                        <a:ln>
                          <a:noFill/>
                        </a:ln>
                        <a:solidFill>
                          <a:schemeClr val="tx1"/>
                        </a:solidFill>
                        <a:effectLst>
                          <a:outerShdw blurRad="38100" dist="38100" dir="2700000" algn="tl">
                            <a:srgbClr val="000000"/>
                          </a:outerShdw>
                        </a:effectLst>
                        <a:latin typeface="Arial"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cell3D prstMaterial="dkEdge">
                      <a:bevel/>
                      <a:lightRig rig="flood" dir="t"/>
                    </a:cell3D>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90000"/>
                        <a:buFont typeface="Wingdings" pitchFamily="2" charset="2"/>
                        <a:buNone/>
                        <a:tabLst/>
                      </a:pPr>
                      <a:r>
                        <a:rPr kumimoji="0" lang="en-US" sz="2200" b="1" u="none" strike="noStrike" kern="1200" cap="none" normalizeH="0" baseline="0" dirty="0" smtClean="0">
                          <a:ln>
                            <a:noFill/>
                          </a:ln>
                          <a:solidFill>
                            <a:srgbClr val="FFFF00"/>
                          </a:solidFill>
                          <a:effectLst>
                            <a:outerShdw blurRad="38100" dist="38100" dir="2700000" algn="tl">
                              <a:srgbClr val="000000"/>
                            </a:outerShdw>
                          </a:effectLst>
                          <a:latin typeface="+mn-lt"/>
                          <a:ea typeface="+mn-ea"/>
                          <a:cs typeface="+mn-cs"/>
                        </a:rPr>
                        <a:t>Priesthood</a:t>
                      </a:r>
                      <a:r>
                        <a:rPr kumimoji="0" lang="en-US" sz="2200" u="none" strike="noStrike" cap="none" normalizeH="0" baseline="0" dirty="0" smtClean="0">
                          <a:ln>
                            <a:noFill/>
                          </a:ln>
                          <a:effectLst>
                            <a:outerShdw blurRad="38100" dist="38100" dir="2700000" algn="tl">
                              <a:srgbClr val="000000"/>
                            </a:outerShdw>
                          </a:effectLst>
                        </a:rPr>
                        <a:t>  </a:t>
                      </a:r>
                      <a:r>
                        <a:rPr kumimoji="0" lang="en-US" sz="2200" u="none" strike="noStrike" kern="1200" cap="none" normalizeH="0" baseline="0" dirty="0" smtClean="0">
                          <a:ln>
                            <a:noFill/>
                          </a:ln>
                          <a:solidFill>
                            <a:schemeClr val="lt1"/>
                          </a:solidFill>
                          <a:effectLst>
                            <a:outerShdw blurRad="38100" dist="38100" dir="2700000" algn="tl">
                              <a:srgbClr val="000000"/>
                            </a:outerShdw>
                          </a:effectLst>
                          <a:latin typeface="+mn-lt"/>
                          <a:ea typeface="+mn-ea"/>
                          <a:cs typeface="+mn-cs"/>
                        </a:rPr>
                        <a:t>(Heb. 3:1; 4:14-15; 6:19-20; 8:1-4</a:t>
                      </a:r>
                      <a:r>
                        <a:rPr kumimoji="0" lang="en-US" sz="2200" u="none" strike="noStrike" cap="none" normalizeH="0" baseline="0" dirty="0" smtClean="0">
                          <a:ln>
                            <a:noFill/>
                          </a:ln>
                          <a:effectLst>
                            <a:outerShdw blurRad="38100" dist="38100" dir="2700000" algn="tl">
                              <a:srgbClr val="000000"/>
                            </a:outerShdw>
                          </a:effectLst>
                        </a:rPr>
                        <a:t>)</a:t>
                      </a:r>
                      <a:endParaRPr kumimoji="0" lang="en-US" sz="2200" b="0" i="0" u="none" strike="noStrike" cap="none" normalizeH="0" baseline="0" dirty="0" smtClean="0">
                        <a:ln>
                          <a:noFill/>
                        </a:ln>
                        <a:solidFill>
                          <a:schemeClr val="tx1"/>
                        </a:solidFill>
                        <a:effectLst>
                          <a:outerShdw blurRad="38100" dist="38100" dir="2700000" algn="tl">
                            <a:srgbClr val="000000"/>
                          </a:outerShdw>
                        </a:effectLst>
                        <a:latin typeface="CG Times (W1)" charset="0"/>
                        <a:cs typeface="Times New Roman" pitchFamily="18"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cell3D prstMaterial="dkEdge">
                      <a:bevel/>
                      <a:lightRig rig="flood" dir="t"/>
                    </a:cell3D>
                  </a:tcPr>
                </a:tc>
              </a:tr>
              <a:tr h="646113">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90000"/>
                        <a:buFont typeface="Wingdings" pitchFamily="2" charset="2"/>
                        <a:buNone/>
                        <a:tabLst/>
                        <a:defRPr/>
                      </a:pPr>
                      <a:r>
                        <a:rPr kumimoji="0" lang="en-US" sz="2200" b="1" u="none" strike="noStrike" kern="1200" cap="none" normalizeH="0" baseline="0" dirty="0" smtClean="0">
                          <a:ln>
                            <a:noFill/>
                          </a:ln>
                          <a:solidFill>
                            <a:srgbClr val="FFFF00"/>
                          </a:solidFill>
                          <a:effectLst>
                            <a:outerShdw blurRad="38100" dist="38100" dir="2700000" algn="tl">
                              <a:srgbClr val="000000"/>
                            </a:outerShdw>
                          </a:effectLst>
                          <a:latin typeface="+mn-lt"/>
                          <a:ea typeface="+mn-ea"/>
                          <a:cs typeface="+mn-cs"/>
                        </a:rPr>
                        <a:t>Counsel Of Peace</a:t>
                      </a:r>
                      <a:r>
                        <a:rPr kumimoji="0" lang="en-US" sz="2200" u="none" strike="noStrike" cap="none" normalizeH="0" baseline="0" dirty="0" smtClean="0">
                          <a:ln>
                            <a:noFill/>
                          </a:ln>
                          <a:effectLst>
                            <a:outerShdw blurRad="38100" dist="38100" dir="2700000" algn="tl">
                              <a:srgbClr val="000000"/>
                            </a:outerShdw>
                          </a:effectLst>
                        </a:rPr>
                        <a:t/>
                      </a:r>
                      <a:br>
                        <a:rPr kumimoji="0" lang="en-US" sz="2200" u="none" strike="noStrike" cap="none" normalizeH="0" baseline="0" dirty="0" smtClean="0">
                          <a:ln>
                            <a:noFill/>
                          </a:ln>
                          <a:effectLst>
                            <a:outerShdw blurRad="38100" dist="38100" dir="2700000" algn="tl">
                              <a:srgbClr val="000000"/>
                            </a:outerShdw>
                          </a:effectLst>
                        </a:rPr>
                      </a:br>
                      <a:r>
                        <a:rPr kumimoji="0" lang="en-US" sz="2200" b="0" u="none" strike="noStrike" kern="1200" cap="none" normalizeH="0" baseline="0" dirty="0" smtClean="0">
                          <a:ln>
                            <a:noFill/>
                          </a:ln>
                          <a:effectLst>
                            <a:outerShdw blurRad="38100" dist="38100" dir="2700000" algn="tl">
                              <a:srgbClr val="000000"/>
                            </a:outerShdw>
                          </a:effectLst>
                        </a:rPr>
                        <a:t>(Zech.</a:t>
                      </a:r>
                      <a:r>
                        <a:rPr kumimoji="0" lang="en-US" sz="2200" b="0" u="none" strike="noStrike" cap="none" normalizeH="0" baseline="0" dirty="0" smtClean="0">
                          <a:ln>
                            <a:noFill/>
                          </a:ln>
                          <a:effectLst>
                            <a:outerShdw blurRad="38100" dist="38100" dir="2700000" algn="tl">
                              <a:srgbClr val="000000"/>
                            </a:outerShdw>
                          </a:effectLst>
                        </a:rPr>
                        <a:t>6:13e)</a:t>
                      </a:r>
                      <a:endParaRPr kumimoji="0" lang="en-US" sz="2200" b="0" i="0" u="none" strike="noStrike" cap="none" normalizeH="0" baseline="0" dirty="0" smtClean="0">
                        <a:ln>
                          <a:noFill/>
                        </a:ln>
                        <a:solidFill>
                          <a:schemeClr val="tx1"/>
                        </a:solidFill>
                        <a:effectLst>
                          <a:outerShdw blurRad="38100" dist="38100" dir="2700000" algn="tl">
                            <a:srgbClr val="000000"/>
                          </a:outerShdw>
                        </a:effectLst>
                        <a:latin typeface="Arial"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cell3D prstMaterial="dkEdge">
                      <a:bevel/>
                      <a:lightRig rig="flood" dir="t"/>
                    </a:cell3D>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90000"/>
                        <a:buFont typeface="Wingdings" pitchFamily="2" charset="2"/>
                        <a:buNone/>
                        <a:tabLst/>
                      </a:pPr>
                      <a:r>
                        <a:rPr kumimoji="0" lang="en-US" sz="2200" b="1" u="none" strike="noStrike" kern="1200" cap="none" normalizeH="0" baseline="0" dirty="0" smtClean="0">
                          <a:ln>
                            <a:noFill/>
                          </a:ln>
                          <a:solidFill>
                            <a:srgbClr val="FFFF00"/>
                          </a:solidFill>
                          <a:effectLst>
                            <a:outerShdw blurRad="38100" dist="38100" dir="2700000" algn="tl">
                              <a:srgbClr val="000000"/>
                            </a:outerShdw>
                          </a:effectLst>
                          <a:latin typeface="+mn-lt"/>
                          <a:ea typeface="+mn-ea"/>
                          <a:cs typeface="+mn-cs"/>
                        </a:rPr>
                        <a:t>Peace</a:t>
                      </a:r>
                      <a:r>
                        <a:rPr kumimoji="0" lang="en-US" sz="2200" u="none" strike="noStrike" cap="none" normalizeH="0" baseline="0" dirty="0" smtClean="0">
                          <a:ln>
                            <a:noFill/>
                          </a:ln>
                          <a:effectLst>
                            <a:outerShdw blurRad="38100" dist="38100" dir="2700000" algn="tl">
                              <a:srgbClr val="000000"/>
                            </a:outerShdw>
                          </a:effectLst>
                        </a:rPr>
                        <a:t>  (Acts 10:36; Rom. 5:1; Eph. 2:13-18; Col. 1:19-22)</a:t>
                      </a:r>
                      <a:endParaRPr kumimoji="0" lang="en-US" sz="2200" b="0" i="0" u="none" strike="noStrike" cap="none" normalizeH="0" baseline="0" dirty="0" smtClean="0">
                        <a:ln>
                          <a:noFill/>
                        </a:ln>
                        <a:solidFill>
                          <a:schemeClr val="tx1"/>
                        </a:solidFill>
                        <a:effectLst>
                          <a:outerShdw blurRad="38100" dist="38100" dir="2700000" algn="tl">
                            <a:srgbClr val="000000"/>
                          </a:outerShdw>
                        </a:effectLst>
                        <a:latin typeface="Arial"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cell3D prstMaterial="dkEdge">
                      <a:bevel/>
                      <a:lightRig rig="flood" dir="t"/>
                    </a:cell3D>
                  </a:tcPr>
                </a:tc>
              </a:tr>
            </a:tbl>
          </a:graphicData>
        </a:graphic>
      </p:graphicFrame>
      <p:sp>
        <p:nvSpPr>
          <p:cNvPr id="3" name="Footer Placeholder 2"/>
          <p:cNvSpPr>
            <a:spLocks noGrp="1"/>
          </p:cNvSpPr>
          <p:nvPr>
            <p:ph type="ftr" sz="quarter" idx="11"/>
          </p:nvPr>
        </p:nvSpPr>
        <p:spPr/>
        <p:txBody>
          <a:bodyPr/>
          <a:lstStyle/>
          <a:p>
            <a:r>
              <a:rPr lang="en-US" smtClean="0">
                <a:solidFill>
                  <a:srgbClr val="FFFFFF"/>
                </a:solidFill>
              </a:rPr>
              <a:t>Kevin Kay</a:t>
            </a:r>
            <a:endParaRPr lang="en-US">
              <a:solidFill>
                <a:srgbClr val="FFFFFF"/>
              </a:solidFill>
            </a:endParaRPr>
          </a:p>
        </p:txBody>
      </p:sp>
    </p:spTree>
    <p:extLst>
      <p:ext uri="{BB962C8B-B14F-4D97-AF65-F5344CB8AC3E}">
        <p14:creationId xmlns:p14="http://schemas.microsoft.com/office/powerpoint/2010/main" val="873441822"/>
      </p:ext>
    </p:extLst>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par>
    </p:tnLst>
  </p:timing>
</p:sld>
</file>

<file path=ppt/slides/slide4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defRPr/>
            </a:pPr>
            <a:r>
              <a:rPr lang="en-US" sz="4200" dirty="0"/>
              <a:t>Christ Came On Pentecost</a:t>
            </a:r>
          </a:p>
        </p:txBody>
      </p:sp>
      <p:graphicFrame>
        <p:nvGraphicFramePr>
          <p:cNvPr id="5" name="Content Placeholder 4"/>
          <p:cNvGraphicFramePr>
            <a:graphicFrameLocks noGrp="1"/>
          </p:cNvGraphicFramePr>
          <p:nvPr>
            <p:ph idx="1"/>
            <p:extLst>
              <p:ext uri="{D42A27DB-BD31-4B8C-83A1-F6EECF244321}">
                <p14:modId xmlns:p14="http://schemas.microsoft.com/office/powerpoint/2010/main" val="3505642939"/>
              </p:ext>
            </p:extLst>
          </p:nvPr>
        </p:nvGraphicFramePr>
        <p:xfrm>
          <a:off x="457200" y="1600200"/>
          <a:ext cx="8229600" cy="4530725"/>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4" name="Slide Number Placeholder 3"/>
          <p:cNvSpPr>
            <a:spLocks noGrp="1"/>
          </p:cNvSpPr>
          <p:nvPr>
            <p:ph type="sldNum" sz="quarter" idx="12"/>
          </p:nvPr>
        </p:nvSpPr>
        <p:spPr/>
        <p:txBody>
          <a:bodyPr/>
          <a:lstStyle/>
          <a:p>
            <a:pPr>
              <a:defRPr/>
            </a:pPr>
            <a:fld id="{8BA4DD9D-14F5-43C9-8760-4522725990C3}" type="slidenum">
              <a:rPr lang="en-US">
                <a:solidFill>
                  <a:srgbClr val="FFFFFF"/>
                </a:solidFill>
              </a:rPr>
              <a:pPr>
                <a:defRPr/>
              </a:pPr>
              <a:t>476</a:t>
            </a:fld>
            <a:endParaRPr lang="en-US">
              <a:solidFill>
                <a:srgbClr val="FFFFFF"/>
              </a:solidFill>
            </a:endParaRPr>
          </a:p>
        </p:txBody>
      </p:sp>
      <p:sp>
        <p:nvSpPr>
          <p:cNvPr id="6" name="Footer Placeholder 5"/>
          <p:cNvSpPr>
            <a:spLocks noGrp="1"/>
          </p:cNvSpPr>
          <p:nvPr>
            <p:ph type="ftr" sz="quarter" idx="11"/>
          </p:nvPr>
        </p:nvSpPr>
        <p:spPr/>
        <p:txBody>
          <a:bodyPr/>
          <a:lstStyle/>
          <a:p>
            <a:pPr>
              <a:defRPr/>
            </a:pPr>
            <a:r>
              <a:rPr lang="en-US" smtClean="0"/>
              <a:t>Kevin Kay</a:t>
            </a:r>
            <a:endParaRPr lang="en-US"/>
          </a:p>
        </p:txBody>
      </p:sp>
    </p:spTree>
    <p:extLst>
      <p:ext uri="{BB962C8B-B14F-4D97-AF65-F5344CB8AC3E}">
        <p14:creationId xmlns:p14="http://schemas.microsoft.com/office/powerpoint/2010/main" val="2886973314"/>
      </p:ext>
    </p:extLst>
  </p:cSld>
  <p:clrMapOvr>
    <a:overrideClrMapping bg1="dk2" tx1="lt1" bg2="dk1" tx2="lt2" accent1="accent1" accent2="accent2" accent3="accent3" accent4="accent4" accent5="accent5" accent6="accent6" hlink="hlink" folHlink="folHlink"/>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par>
    </p:tnLst>
  </p:timing>
</p:sld>
</file>

<file path=ppt/slides/slide4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defRPr/>
            </a:pPr>
            <a:r>
              <a:rPr lang="en-US" dirty="0"/>
              <a:t>Coming Of Kingdom</a:t>
            </a:r>
          </a:p>
        </p:txBody>
      </p:sp>
      <p:graphicFrame>
        <p:nvGraphicFramePr>
          <p:cNvPr id="11" name="Content Placeholder 10"/>
          <p:cNvGraphicFramePr>
            <a:graphicFrameLocks noGrp="1"/>
          </p:cNvGraphicFramePr>
          <p:nvPr>
            <p:ph idx="1"/>
            <p:extLst>
              <p:ext uri="{D42A27DB-BD31-4B8C-83A1-F6EECF244321}">
                <p14:modId xmlns:p14="http://schemas.microsoft.com/office/powerpoint/2010/main" val="2426542983"/>
              </p:ext>
            </p:extLst>
          </p:nvPr>
        </p:nvGraphicFramePr>
        <p:xfrm>
          <a:off x="457200" y="1600200"/>
          <a:ext cx="8229600" cy="4530725"/>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4" name="Slide Number Placeholder 3"/>
          <p:cNvSpPr>
            <a:spLocks noGrp="1"/>
          </p:cNvSpPr>
          <p:nvPr>
            <p:ph type="sldNum" sz="quarter" idx="12"/>
          </p:nvPr>
        </p:nvSpPr>
        <p:spPr/>
        <p:txBody>
          <a:bodyPr/>
          <a:lstStyle/>
          <a:p>
            <a:pPr>
              <a:defRPr/>
            </a:pPr>
            <a:fld id="{A133F599-A2F9-406D-8A51-A8C7E9A732B7}" type="slidenum">
              <a:rPr lang="en-US">
                <a:solidFill>
                  <a:srgbClr val="FFFFFF"/>
                </a:solidFill>
              </a:rPr>
              <a:pPr>
                <a:defRPr/>
              </a:pPr>
              <a:t>477</a:t>
            </a:fld>
            <a:endParaRPr lang="en-US">
              <a:solidFill>
                <a:srgbClr val="FFFFFF"/>
              </a:solidFill>
            </a:endParaRPr>
          </a:p>
        </p:txBody>
      </p:sp>
      <p:sp>
        <p:nvSpPr>
          <p:cNvPr id="5" name="Footer Placeholder 4"/>
          <p:cNvSpPr>
            <a:spLocks noGrp="1"/>
          </p:cNvSpPr>
          <p:nvPr>
            <p:ph type="ftr" sz="quarter" idx="11"/>
          </p:nvPr>
        </p:nvSpPr>
        <p:spPr/>
        <p:txBody>
          <a:bodyPr/>
          <a:lstStyle/>
          <a:p>
            <a:pPr>
              <a:defRPr/>
            </a:pPr>
            <a:r>
              <a:rPr lang="en-US" smtClean="0"/>
              <a:t>Kevin Kay</a:t>
            </a:r>
            <a:endParaRPr lang="en-US"/>
          </a:p>
        </p:txBody>
      </p:sp>
    </p:spTree>
    <p:extLst>
      <p:ext uri="{BB962C8B-B14F-4D97-AF65-F5344CB8AC3E}">
        <p14:creationId xmlns:p14="http://schemas.microsoft.com/office/powerpoint/2010/main" val="3169643439"/>
      </p:ext>
    </p:extLst>
  </p:cSld>
  <p:clrMapOvr>
    <a:overrideClrMapping bg1="dk2" tx1="lt1" bg2="dk1" tx2="lt2" accent1="accent1" accent2="accent2" accent3="accent3" accent4="accent4" accent5="accent5" accent6="accent6" hlink="hlink" folHlink="folHlink"/>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par>
    </p:tnLst>
  </p:timing>
</p:sld>
</file>

<file path=ppt/slides/slide4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6" name="Rectangle 2"/>
          <p:cNvSpPr>
            <a:spLocks noGrp="1" noChangeArrowheads="1"/>
          </p:cNvSpPr>
          <p:nvPr>
            <p:ph type="title"/>
          </p:nvPr>
        </p:nvSpPr>
        <p:spPr>
          <a:xfrm>
            <a:off x="457200" y="277813"/>
            <a:ext cx="8229600" cy="1398587"/>
          </a:xfrm>
        </p:spPr>
        <p:txBody>
          <a:bodyPr/>
          <a:lstStyle/>
          <a:p>
            <a:pPr>
              <a:defRPr/>
            </a:pPr>
            <a:r>
              <a:rPr lang="en-US" dirty="0"/>
              <a:t>One Kingdom</a:t>
            </a:r>
          </a:p>
        </p:txBody>
      </p:sp>
      <p:sp>
        <p:nvSpPr>
          <p:cNvPr id="244739" name="Rectangle 3"/>
          <p:cNvSpPr>
            <a:spLocks noGrp="1" noChangeArrowheads="1"/>
          </p:cNvSpPr>
          <p:nvPr>
            <p:ph idx="1"/>
          </p:nvPr>
        </p:nvSpPr>
        <p:spPr>
          <a:xfrm>
            <a:off x="381000" y="1752600"/>
            <a:ext cx="8229600" cy="2743200"/>
          </a:xfrm>
        </p:spPr>
        <p:txBody>
          <a:bodyPr/>
          <a:lstStyle/>
          <a:p>
            <a:pPr marL="0" indent="457200">
              <a:buFont typeface="Wingdings" pitchFamily="2" charset="2"/>
              <a:buNone/>
            </a:pPr>
            <a:r>
              <a:rPr lang="en-US" sz="2800" b="1" dirty="0" smtClean="0">
                <a:effectLst/>
              </a:rPr>
              <a:t>Mt 19:23-24:</a:t>
            </a:r>
            <a:r>
              <a:rPr lang="en-US" sz="2800" dirty="0" smtClean="0">
                <a:effectLst/>
              </a:rPr>
              <a:t> </a:t>
            </a:r>
            <a:r>
              <a:rPr lang="en-US" sz="2800" baseline="30000" dirty="0" smtClean="0">
                <a:effectLst/>
              </a:rPr>
              <a:t>23</a:t>
            </a:r>
            <a:r>
              <a:rPr lang="en-US" sz="2800" dirty="0" smtClean="0">
                <a:effectLst/>
              </a:rPr>
              <a:t>Then Jesus said to His disciples, "Assuredly, I say to you that it is hard for a rich man to enter </a:t>
            </a:r>
            <a:r>
              <a:rPr lang="en-US" sz="2800" b="1" dirty="0" smtClean="0">
                <a:solidFill>
                  <a:srgbClr val="FFFF00"/>
                </a:solidFill>
                <a:effectLst/>
              </a:rPr>
              <a:t>the kingdom of heaven</a:t>
            </a:r>
            <a:r>
              <a:rPr lang="en-US" sz="2800" dirty="0" smtClean="0">
                <a:effectLst/>
              </a:rPr>
              <a:t>. </a:t>
            </a:r>
            <a:r>
              <a:rPr lang="en-US" sz="2800" baseline="30000" dirty="0" smtClean="0">
                <a:effectLst/>
              </a:rPr>
              <a:t>24</a:t>
            </a:r>
            <a:r>
              <a:rPr lang="en-US" sz="2800" dirty="0" smtClean="0">
                <a:effectLst/>
              </a:rPr>
              <a:t>And again I say to you, it is easier for a camel to go through the eye of a needle than for a rich man to enter </a:t>
            </a:r>
            <a:r>
              <a:rPr lang="en-US" sz="2800" b="1" dirty="0" smtClean="0">
                <a:solidFill>
                  <a:srgbClr val="FFFF00"/>
                </a:solidFill>
                <a:effectLst/>
              </a:rPr>
              <a:t>the kingdom of God</a:t>
            </a:r>
            <a:r>
              <a:rPr lang="en-US" sz="2800" dirty="0" smtClean="0">
                <a:effectLst/>
              </a:rPr>
              <a:t>."</a:t>
            </a:r>
          </a:p>
        </p:txBody>
      </p:sp>
      <p:sp>
        <p:nvSpPr>
          <p:cNvPr id="6" name="Slide Number Placeholder 5"/>
          <p:cNvSpPr>
            <a:spLocks noGrp="1"/>
          </p:cNvSpPr>
          <p:nvPr>
            <p:ph type="sldNum" sz="quarter" idx="12"/>
          </p:nvPr>
        </p:nvSpPr>
        <p:spPr/>
        <p:txBody>
          <a:bodyPr/>
          <a:lstStyle/>
          <a:p>
            <a:pPr>
              <a:defRPr/>
            </a:pPr>
            <a:fld id="{49D082D2-5BD2-494B-9741-665B8ED36772}" type="slidenum">
              <a:rPr lang="en-US">
                <a:solidFill>
                  <a:srgbClr val="FFFFFF"/>
                </a:solidFill>
              </a:rPr>
              <a:pPr>
                <a:defRPr/>
              </a:pPr>
              <a:t>478</a:t>
            </a:fld>
            <a:endParaRPr lang="en-US">
              <a:solidFill>
                <a:srgbClr val="FFFFFF"/>
              </a:solidFill>
            </a:endParaRPr>
          </a:p>
        </p:txBody>
      </p:sp>
      <p:cxnSp>
        <p:nvCxnSpPr>
          <p:cNvPr id="7" name="Straight Arrow Connector 6"/>
          <p:cNvCxnSpPr/>
          <p:nvPr/>
        </p:nvCxnSpPr>
        <p:spPr>
          <a:xfrm flipV="1">
            <a:off x="3124200" y="3124200"/>
            <a:ext cx="1295400" cy="838200"/>
          </a:xfrm>
          <a:prstGeom prst="straightConnector1">
            <a:avLst/>
          </a:prstGeom>
          <a:ln w="76200">
            <a:solidFill>
              <a:schemeClr val="tx1"/>
            </a:solidFill>
            <a:headEnd type="arrow"/>
            <a:tailEnd type="arrow"/>
          </a:ln>
        </p:spPr>
        <p:style>
          <a:lnRef idx="1">
            <a:schemeClr val="accent1"/>
          </a:lnRef>
          <a:fillRef idx="0">
            <a:schemeClr val="accent1"/>
          </a:fillRef>
          <a:effectRef idx="0">
            <a:schemeClr val="accent1"/>
          </a:effectRef>
          <a:fontRef idx="minor">
            <a:schemeClr val="tx1"/>
          </a:fontRef>
        </p:style>
      </p:cxnSp>
      <p:sp>
        <p:nvSpPr>
          <p:cNvPr id="8" name="Up Arrow Callout 7"/>
          <p:cNvSpPr/>
          <p:nvPr/>
        </p:nvSpPr>
        <p:spPr bwMode="auto">
          <a:xfrm>
            <a:off x="685800" y="4724400"/>
            <a:ext cx="7696200" cy="1371600"/>
          </a:xfrm>
          <a:prstGeom prst="upArrowCallout">
            <a:avLst/>
          </a:prstGeom>
          <a:solidFill>
            <a:schemeClr val="bg1">
              <a:lumMod val="60000"/>
              <a:lumOff val="40000"/>
            </a:schemeClr>
          </a:solidFill>
          <a:ln w="9525" cap="flat" cmpd="sng" algn="ctr">
            <a:noFill/>
            <a:prstDash val="solid"/>
            <a:round/>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anchor="ctr"/>
          <a:lstStyle/>
          <a:p>
            <a:pPr algn="ctr" fontAlgn="auto">
              <a:spcBef>
                <a:spcPts val="0"/>
              </a:spcBef>
              <a:spcAft>
                <a:spcPts val="0"/>
              </a:spcAft>
              <a:defRPr/>
            </a:pPr>
            <a:r>
              <a:rPr lang="en-US" sz="2800" dirty="0">
                <a:solidFill>
                  <a:srgbClr val="FFFFFF"/>
                </a:solidFill>
                <a:latin typeface="Arial Black"/>
              </a:rPr>
              <a:t>Kingdom of Heaven = Kingdom of God</a:t>
            </a:r>
          </a:p>
        </p:txBody>
      </p:sp>
      <p:sp>
        <p:nvSpPr>
          <p:cNvPr id="3" name="Footer Placeholder 2"/>
          <p:cNvSpPr>
            <a:spLocks noGrp="1"/>
          </p:cNvSpPr>
          <p:nvPr>
            <p:ph type="ftr" sz="quarter" idx="11"/>
          </p:nvPr>
        </p:nvSpPr>
        <p:spPr/>
        <p:txBody>
          <a:bodyPr/>
          <a:lstStyle/>
          <a:p>
            <a:pPr>
              <a:defRPr/>
            </a:pPr>
            <a:r>
              <a:rPr lang="en-US" smtClean="0">
                <a:solidFill>
                  <a:prstClr val="white"/>
                </a:solidFill>
              </a:rPr>
              <a:t>Kevin Kay</a:t>
            </a:r>
            <a:endParaRPr lang="en-US">
              <a:solidFill>
                <a:prstClr val="white"/>
              </a:solidFill>
            </a:endParaRPr>
          </a:p>
        </p:txBody>
      </p:sp>
    </p:spTree>
    <p:extLst>
      <p:ext uri="{BB962C8B-B14F-4D97-AF65-F5344CB8AC3E}">
        <p14:creationId xmlns:p14="http://schemas.microsoft.com/office/powerpoint/2010/main" val="1660798926"/>
      </p:ext>
    </p:extLst>
  </p:cSld>
  <p:clrMapOvr>
    <a:overrideClrMapping bg1="dk2" tx1="lt1" bg2="dk1" tx2="lt2" accent1="accent1" accent2="accent2" accent3="accent3" accent4="accent4" accent5="accent5" accent6="accent6" hlink="hlink" folHlink="folHlink"/>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par>
    </p:tnLst>
  </p:timing>
</p:sld>
</file>

<file path=ppt/slides/slide4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6" name="Rectangle 2"/>
          <p:cNvSpPr>
            <a:spLocks noGrp="1" noChangeArrowheads="1"/>
          </p:cNvSpPr>
          <p:nvPr>
            <p:ph type="title"/>
          </p:nvPr>
        </p:nvSpPr>
        <p:spPr>
          <a:xfrm>
            <a:off x="457200" y="277813"/>
            <a:ext cx="8229600" cy="1398587"/>
          </a:xfrm>
        </p:spPr>
        <p:txBody>
          <a:bodyPr/>
          <a:lstStyle/>
          <a:p>
            <a:pPr>
              <a:defRPr/>
            </a:pPr>
            <a:r>
              <a:rPr lang="en-US" dirty="0"/>
              <a:t>One Kingdom</a:t>
            </a:r>
          </a:p>
        </p:txBody>
      </p:sp>
      <p:sp>
        <p:nvSpPr>
          <p:cNvPr id="21507" name="Rectangle 3"/>
          <p:cNvSpPr>
            <a:spLocks noGrp="1" noChangeArrowheads="1"/>
          </p:cNvSpPr>
          <p:nvPr>
            <p:ph idx="1"/>
          </p:nvPr>
        </p:nvSpPr>
        <p:spPr>
          <a:xfrm>
            <a:off x="381000" y="2057400"/>
            <a:ext cx="8229600" cy="2438400"/>
          </a:xfrm>
        </p:spPr>
        <p:txBody>
          <a:bodyPr/>
          <a:lstStyle/>
          <a:p>
            <a:pPr marL="0" indent="457200">
              <a:buFont typeface="Wingdings" pitchFamily="2" charset="2"/>
              <a:buNone/>
              <a:defRPr/>
            </a:pPr>
            <a:r>
              <a:rPr lang="en-US" sz="2800" b="1" dirty="0"/>
              <a:t>Eph 5:5:  </a:t>
            </a:r>
            <a:r>
              <a:rPr lang="en-US" sz="2800" baseline="30000" dirty="0"/>
              <a:t>5</a:t>
            </a:r>
            <a:r>
              <a:rPr lang="en-US" sz="2800" dirty="0"/>
              <a:t> For this you know, that no fornicator, unclean person, nor covetous man, who is an idolater, has any inheritance in </a:t>
            </a:r>
            <a:r>
              <a:rPr lang="en-US" sz="2800" b="1" dirty="0">
                <a:solidFill>
                  <a:srgbClr val="FFFF00"/>
                </a:solidFill>
              </a:rPr>
              <a:t>the kingdom of Christ and God</a:t>
            </a:r>
            <a:r>
              <a:rPr lang="en-US" sz="2800" dirty="0"/>
              <a:t>.</a:t>
            </a:r>
          </a:p>
        </p:txBody>
      </p:sp>
      <p:sp>
        <p:nvSpPr>
          <p:cNvPr id="6" name="Slide Number Placeholder 5"/>
          <p:cNvSpPr>
            <a:spLocks noGrp="1"/>
          </p:cNvSpPr>
          <p:nvPr>
            <p:ph type="sldNum" sz="quarter" idx="12"/>
          </p:nvPr>
        </p:nvSpPr>
        <p:spPr/>
        <p:txBody>
          <a:bodyPr/>
          <a:lstStyle/>
          <a:p>
            <a:pPr>
              <a:defRPr/>
            </a:pPr>
            <a:fld id="{FEB858CF-5BDF-4FDC-9740-2DC1BBD37397}" type="slidenum">
              <a:rPr lang="en-US">
                <a:solidFill>
                  <a:srgbClr val="FFFFFF"/>
                </a:solidFill>
              </a:rPr>
              <a:pPr>
                <a:defRPr/>
              </a:pPr>
              <a:t>479</a:t>
            </a:fld>
            <a:endParaRPr lang="en-US">
              <a:solidFill>
                <a:srgbClr val="FFFFFF"/>
              </a:solidFill>
            </a:endParaRPr>
          </a:p>
        </p:txBody>
      </p:sp>
      <p:sp>
        <p:nvSpPr>
          <p:cNvPr id="7" name="Up Arrow Callout 6"/>
          <p:cNvSpPr/>
          <p:nvPr/>
        </p:nvSpPr>
        <p:spPr bwMode="auto">
          <a:xfrm>
            <a:off x="685800" y="4343400"/>
            <a:ext cx="7696200" cy="1371600"/>
          </a:xfrm>
          <a:prstGeom prst="upArrowCallout">
            <a:avLst/>
          </a:prstGeom>
          <a:solidFill>
            <a:schemeClr val="bg1">
              <a:lumMod val="60000"/>
              <a:lumOff val="40000"/>
            </a:schemeClr>
          </a:solidFill>
          <a:ln w="9525" cap="flat" cmpd="sng" algn="ctr">
            <a:noFill/>
            <a:prstDash val="solid"/>
            <a:round/>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anchor="ctr"/>
          <a:lstStyle/>
          <a:p>
            <a:pPr algn="ctr" fontAlgn="auto">
              <a:spcBef>
                <a:spcPts val="0"/>
              </a:spcBef>
              <a:spcAft>
                <a:spcPts val="0"/>
              </a:spcAft>
              <a:defRPr/>
            </a:pPr>
            <a:r>
              <a:rPr lang="en-US" sz="2800" dirty="0">
                <a:solidFill>
                  <a:srgbClr val="FFFFFF"/>
                </a:solidFill>
                <a:latin typeface="Arial Black"/>
              </a:rPr>
              <a:t>Kingdom of God = Kingdom of Christ</a:t>
            </a:r>
          </a:p>
        </p:txBody>
      </p:sp>
      <p:sp>
        <p:nvSpPr>
          <p:cNvPr id="3" name="Footer Placeholder 2"/>
          <p:cNvSpPr>
            <a:spLocks noGrp="1"/>
          </p:cNvSpPr>
          <p:nvPr>
            <p:ph type="ftr" sz="quarter" idx="11"/>
          </p:nvPr>
        </p:nvSpPr>
        <p:spPr/>
        <p:txBody>
          <a:bodyPr/>
          <a:lstStyle/>
          <a:p>
            <a:pPr>
              <a:defRPr/>
            </a:pPr>
            <a:r>
              <a:rPr lang="en-US" smtClean="0">
                <a:solidFill>
                  <a:prstClr val="white"/>
                </a:solidFill>
              </a:rPr>
              <a:t>Kevin Kay</a:t>
            </a:r>
            <a:endParaRPr lang="en-US">
              <a:solidFill>
                <a:prstClr val="white"/>
              </a:solidFill>
            </a:endParaRPr>
          </a:p>
        </p:txBody>
      </p:sp>
    </p:spTree>
    <p:extLst>
      <p:ext uri="{BB962C8B-B14F-4D97-AF65-F5344CB8AC3E}">
        <p14:creationId xmlns:p14="http://schemas.microsoft.com/office/powerpoint/2010/main" val="3184763788"/>
      </p:ext>
    </p:extLst>
  </p:cSld>
  <p:clrMapOvr>
    <a:overrideClrMapping bg1="dk2" tx1="lt1" bg2="dk1" tx2="lt2" accent1="accent1" accent2="accent2" accent3="accent3" accent4="accent4" accent5="accent5" accent6="accent6" hlink="hlink" folHlink="folHlink"/>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par>
    </p:tn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defRPr/>
            </a:pPr>
            <a:r>
              <a:rPr lang="en-US" dirty="0" smtClean="0"/>
              <a:t>RE’s Assumptions</a:t>
            </a:r>
            <a:endParaRPr lang="en-US" dirty="0"/>
          </a:p>
        </p:txBody>
      </p:sp>
      <p:sp>
        <p:nvSpPr>
          <p:cNvPr id="3" name="Content Placeholder 2"/>
          <p:cNvSpPr>
            <a:spLocks noGrp="1"/>
          </p:cNvSpPr>
          <p:nvPr>
            <p:ph idx="1"/>
          </p:nvPr>
        </p:nvSpPr>
        <p:spPr/>
        <p:txBody>
          <a:bodyPr/>
          <a:lstStyle/>
          <a:p>
            <a:pPr marL="457200" indent="-457200">
              <a:spcBef>
                <a:spcPts val="0"/>
              </a:spcBef>
              <a:spcAft>
                <a:spcPts val="1800"/>
              </a:spcAft>
              <a:defRPr/>
            </a:pPr>
            <a:r>
              <a:rPr lang="en-US" sz="2800" b="1" dirty="0" smtClean="0">
                <a:solidFill>
                  <a:srgbClr val="FFFF00"/>
                </a:solidFill>
                <a:effectLst>
                  <a:outerShdw blurRad="38100" dist="38100" dir="2700000" algn="tl">
                    <a:srgbClr val="000000">
                      <a:alpha val="43137"/>
                    </a:srgbClr>
                  </a:outerShdw>
                </a:effectLst>
              </a:rPr>
              <a:t>“Last days”</a:t>
            </a:r>
            <a:r>
              <a:rPr lang="en-US" sz="2800" dirty="0" smtClean="0">
                <a:solidFill>
                  <a:srgbClr val="FFFF00"/>
                </a:solidFill>
                <a:effectLst>
                  <a:outerShdw blurRad="38100" dist="38100" dir="2700000" algn="tl">
                    <a:srgbClr val="000000">
                      <a:alpha val="43137"/>
                    </a:srgbClr>
                  </a:outerShdw>
                </a:effectLst>
              </a:rPr>
              <a:t> </a:t>
            </a:r>
            <a:r>
              <a:rPr lang="en-US" sz="2800" dirty="0">
                <a:effectLst>
                  <a:outerShdw blurRad="38100" dist="38100" dir="2700000" algn="tl">
                    <a:srgbClr val="000000">
                      <a:alpha val="43137"/>
                    </a:srgbClr>
                  </a:outerShdw>
                </a:effectLst>
              </a:rPr>
              <a:t>always refers to the </a:t>
            </a:r>
            <a:r>
              <a:rPr lang="en-US" sz="2800" b="1" dirty="0">
                <a:solidFill>
                  <a:srgbClr val="FFFF00"/>
                </a:solidFill>
                <a:effectLst>
                  <a:outerShdw blurRad="38100" dist="38100" dir="2700000" algn="tl">
                    <a:srgbClr val="000000">
                      <a:alpha val="43137"/>
                    </a:srgbClr>
                  </a:outerShdw>
                </a:effectLst>
              </a:rPr>
              <a:t>end of the Jewish </a:t>
            </a:r>
            <a:r>
              <a:rPr lang="en-US" sz="2800" b="1" dirty="0" smtClean="0">
                <a:solidFill>
                  <a:srgbClr val="FFFF00"/>
                </a:solidFill>
                <a:effectLst>
                  <a:outerShdw blurRad="38100" dist="38100" dir="2700000" algn="tl">
                    <a:srgbClr val="000000">
                      <a:alpha val="43137"/>
                    </a:srgbClr>
                  </a:outerShdw>
                </a:effectLst>
              </a:rPr>
              <a:t>economy</a:t>
            </a:r>
          </a:p>
          <a:p>
            <a:pPr marL="457200" indent="-457200">
              <a:spcBef>
                <a:spcPts val="0"/>
              </a:spcBef>
              <a:spcAft>
                <a:spcPts val="1800"/>
              </a:spcAft>
              <a:defRPr/>
            </a:pPr>
            <a:r>
              <a:rPr lang="en-US" sz="2800" b="1" dirty="0" smtClean="0">
                <a:solidFill>
                  <a:srgbClr val="FFFF00"/>
                </a:solidFill>
                <a:effectLst>
                  <a:outerShdw blurRad="38100" dist="38100" dir="2700000" algn="tl">
                    <a:srgbClr val="000000">
                      <a:alpha val="43137"/>
                    </a:srgbClr>
                  </a:outerShdw>
                </a:effectLst>
              </a:rPr>
              <a:t>“Last days”</a:t>
            </a:r>
            <a:r>
              <a:rPr lang="en-US" sz="2800" dirty="0" smtClean="0">
                <a:solidFill>
                  <a:srgbClr val="FFFF00"/>
                </a:solidFill>
                <a:effectLst>
                  <a:outerShdw blurRad="38100" dist="38100" dir="2700000" algn="tl">
                    <a:srgbClr val="000000">
                      <a:alpha val="43137"/>
                    </a:srgbClr>
                  </a:outerShdw>
                </a:effectLst>
              </a:rPr>
              <a:t> </a:t>
            </a:r>
            <a:r>
              <a:rPr lang="en-US" sz="2800" dirty="0">
                <a:effectLst>
                  <a:outerShdw blurRad="38100" dist="38100" dir="2700000" algn="tl">
                    <a:srgbClr val="000000">
                      <a:alpha val="43137"/>
                    </a:srgbClr>
                  </a:outerShdw>
                </a:effectLst>
              </a:rPr>
              <a:t>always </a:t>
            </a:r>
            <a:r>
              <a:rPr lang="en-US" sz="2800" b="1" dirty="0" smtClean="0">
                <a:solidFill>
                  <a:srgbClr val="FFFF00"/>
                </a:solidFill>
                <a:effectLst>
                  <a:outerShdw blurRad="38100" dist="38100" dir="2700000" algn="tl">
                    <a:srgbClr val="000000">
                      <a:alpha val="43137"/>
                    </a:srgbClr>
                  </a:outerShdw>
                </a:effectLst>
              </a:rPr>
              <a:t>mean</a:t>
            </a:r>
            <a:r>
              <a:rPr lang="en-US" sz="2800" b="1" dirty="0" smtClean="0">
                <a:effectLst>
                  <a:outerShdw blurRad="38100" dist="38100" dir="2700000" algn="tl">
                    <a:srgbClr val="000000">
                      <a:alpha val="43137"/>
                    </a:srgbClr>
                  </a:outerShdw>
                </a:effectLst>
              </a:rPr>
              <a:t> </a:t>
            </a:r>
            <a:r>
              <a:rPr lang="en-US" sz="2800" b="1" dirty="0">
                <a:solidFill>
                  <a:srgbClr val="FFFF00"/>
                </a:solidFill>
                <a:effectLst>
                  <a:outerShdw blurRad="38100" dist="38100" dir="2700000" algn="tl">
                    <a:srgbClr val="000000">
                      <a:alpha val="43137"/>
                    </a:srgbClr>
                  </a:outerShdw>
                </a:effectLst>
              </a:rPr>
              <a:t>the same thing</a:t>
            </a:r>
            <a:r>
              <a:rPr lang="en-US" sz="2800" dirty="0">
                <a:solidFill>
                  <a:srgbClr val="FFFF00"/>
                </a:solidFill>
                <a:effectLst>
                  <a:outerShdw blurRad="38100" dist="38100" dir="2700000" algn="tl">
                    <a:srgbClr val="000000">
                      <a:alpha val="43137"/>
                    </a:srgbClr>
                  </a:outerShdw>
                </a:effectLst>
              </a:rPr>
              <a:t> </a:t>
            </a:r>
            <a:r>
              <a:rPr lang="en-US" sz="2800" dirty="0">
                <a:effectLst>
                  <a:outerShdw blurRad="38100" dist="38100" dir="2700000" algn="tl">
                    <a:srgbClr val="000000">
                      <a:alpha val="43137"/>
                    </a:srgbClr>
                  </a:outerShdw>
                </a:effectLst>
              </a:rPr>
              <a:t>in every </a:t>
            </a:r>
            <a:r>
              <a:rPr lang="en-US" sz="2800" dirty="0" smtClean="0">
                <a:effectLst>
                  <a:outerShdw blurRad="38100" dist="38100" dir="2700000" algn="tl">
                    <a:srgbClr val="000000">
                      <a:alpha val="43137"/>
                    </a:srgbClr>
                  </a:outerShdw>
                </a:effectLst>
              </a:rPr>
              <a:t>context</a:t>
            </a:r>
          </a:p>
          <a:p>
            <a:pPr marL="457200" indent="-457200">
              <a:spcBef>
                <a:spcPts val="0"/>
              </a:spcBef>
              <a:spcAft>
                <a:spcPts val="1800"/>
              </a:spcAft>
              <a:defRPr/>
            </a:pPr>
            <a:r>
              <a:rPr lang="en-US" sz="2800" b="1" dirty="0" smtClean="0">
                <a:solidFill>
                  <a:srgbClr val="FFFF00"/>
                </a:solidFill>
                <a:effectLst>
                  <a:outerShdw blurRad="38100" dist="38100" dir="2700000" algn="tl">
                    <a:srgbClr val="000000">
                      <a:alpha val="43137"/>
                    </a:srgbClr>
                  </a:outerShdw>
                </a:effectLst>
              </a:rPr>
              <a:t>“Last days”</a:t>
            </a:r>
            <a:r>
              <a:rPr lang="en-US" sz="2800" dirty="0" smtClean="0">
                <a:solidFill>
                  <a:srgbClr val="FFFF00"/>
                </a:solidFill>
                <a:effectLst>
                  <a:outerShdw blurRad="38100" dist="38100" dir="2700000" algn="tl">
                    <a:srgbClr val="000000">
                      <a:alpha val="43137"/>
                    </a:srgbClr>
                  </a:outerShdw>
                </a:effectLst>
              </a:rPr>
              <a:t> </a:t>
            </a:r>
            <a:r>
              <a:rPr lang="en-US" sz="2800" dirty="0">
                <a:effectLst>
                  <a:outerShdw blurRad="38100" dist="38100" dir="2700000" algn="tl">
                    <a:srgbClr val="000000">
                      <a:alpha val="43137"/>
                    </a:srgbClr>
                  </a:outerShdw>
                </a:effectLst>
              </a:rPr>
              <a:t>= </a:t>
            </a:r>
            <a:r>
              <a:rPr lang="en-US" sz="2800" b="1" dirty="0" smtClean="0">
                <a:solidFill>
                  <a:srgbClr val="FFFF00"/>
                </a:solidFill>
                <a:effectLst>
                  <a:outerShdw blurRad="38100" dist="38100" dir="2700000" algn="tl">
                    <a:srgbClr val="000000">
                      <a:alpha val="43137"/>
                    </a:srgbClr>
                  </a:outerShdw>
                </a:effectLst>
              </a:rPr>
              <a:t>“last times”</a:t>
            </a:r>
            <a:r>
              <a:rPr lang="en-US" sz="2800" dirty="0" smtClean="0">
                <a:solidFill>
                  <a:srgbClr val="FFFF00"/>
                </a:solidFill>
                <a:effectLst>
                  <a:outerShdw blurRad="38100" dist="38100" dir="2700000" algn="tl">
                    <a:srgbClr val="000000">
                      <a:alpha val="43137"/>
                    </a:srgbClr>
                  </a:outerShdw>
                </a:effectLst>
              </a:rPr>
              <a:t> </a:t>
            </a:r>
            <a:r>
              <a:rPr lang="en-US" sz="2800" dirty="0">
                <a:effectLst>
                  <a:outerShdw blurRad="38100" dist="38100" dir="2700000" algn="tl">
                    <a:srgbClr val="000000">
                      <a:alpha val="43137"/>
                    </a:srgbClr>
                  </a:outerShdw>
                </a:effectLst>
              </a:rPr>
              <a:t>= </a:t>
            </a:r>
            <a:r>
              <a:rPr lang="en-US" sz="2800" b="1" dirty="0" smtClean="0">
                <a:solidFill>
                  <a:srgbClr val="FFFF00"/>
                </a:solidFill>
                <a:effectLst>
                  <a:outerShdw blurRad="38100" dist="38100" dir="2700000" algn="tl">
                    <a:srgbClr val="000000">
                      <a:alpha val="43137"/>
                    </a:srgbClr>
                  </a:outerShdw>
                </a:effectLst>
              </a:rPr>
              <a:t>“this age”</a:t>
            </a:r>
          </a:p>
          <a:p>
            <a:pPr marL="457200" indent="-457200">
              <a:spcBef>
                <a:spcPts val="0"/>
              </a:spcBef>
              <a:spcAft>
                <a:spcPts val="1800"/>
              </a:spcAft>
              <a:defRPr/>
            </a:pPr>
            <a:r>
              <a:rPr lang="en-US" sz="2800" b="1" dirty="0" smtClean="0">
                <a:solidFill>
                  <a:srgbClr val="FFFF00"/>
                </a:solidFill>
                <a:effectLst>
                  <a:outerShdw blurRad="38100" dist="38100" dir="2700000" algn="tl">
                    <a:srgbClr val="000000">
                      <a:alpha val="43137"/>
                    </a:srgbClr>
                  </a:outerShdw>
                </a:effectLst>
              </a:rPr>
              <a:t>“Last day”</a:t>
            </a:r>
            <a:r>
              <a:rPr lang="en-US" sz="2800" dirty="0" smtClean="0">
                <a:solidFill>
                  <a:srgbClr val="FFFF00"/>
                </a:solidFill>
                <a:effectLst>
                  <a:outerShdw blurRad="38100" dist="38100" dir="2700000" algn="tl">
                    <a:srgbClr val="000000">
                      <a:alpha val="43137"/>
                    </a:srgbClr>
                  </a:outerShdw>
                </a:effectLst>
              </a:rPr>
              <a:t> </a:t>
            </a:r>
            <a:r>
              <a:rPr lang="en-US" sz="2800" dirty="0">
                <a:effectLst>
                  <a:outerShdw blurRad="38100" dist="38100" dir="2700000" algn="tl">
                    <a:srgbClr val="000000">
                      <a:alpha val="43137"/>
                    </a:srgbClr>
                  </a:outerShdw>
                </a:effectLst>
              </a:rPr>
              <a:t>(Jn. 6:39-40, 44, 54; 11:24; 12:48) is </a:t>
            </a:r>
            <a:r>
              <a:rPr lang="en-US" sz="2800" b="1" dirty="0">
                <a:solidFill>
                  <a:srgbClr val="FFFF00"/>
                </a:solidFill>
                <a:effectLst>
                  <a:outerShdw blurRad="38100" dist="38100" dir="2700000" algn="tl">
                    <a:srgbClr val="000000">
                      <a:alpha val="43137"/>
                    </a:srgbClr>
                  </a:outerShdw>
                </a:effectLst>
              </a:rPr>
              <a:t>not really the </a:t>
            </a:r>
            <a:r>
              <a:rPr lang="en-US" sz="2800" b="1" dirty="0" smtClean="0">
                <a:solidFill>
                  <a:srgbClr val="FFFF00"/>
                </a:solidFill>
                <a:effectLst>
                  <a:outerShdw blurRad="38100" dist="38100" dir="2700000" algn="tl">
                    <a:srgbClr val="000000">
                      <a:alpha val="43137"/>
                    </a:srgbClr>
                  </a:outerShdw>
                </a:effectLst>
              </a:rPr>
              <a:t>“last day”</a:t>
            </a:r>
          </a:p>
          <a:p>
            <a:pPr marL="457200" indent="-457200">
              <a:spcBef>
                <a:spcPts val="0"/>
              </a:spcBef>
              <a:spcAft>
                <a:spcPts val="1800"/>
              </a:spcAft>
              <a:defRPr/>
            </a:pPr>
            <a:r>
              <a:rPr lang="en-US" sz="2800" dirty="0" smtClean="0">
                <a:effectLst>
                  <a:outerShdw blurRad="38100" dist="38100" dir="2700000" algn="tl">
                    <a:srgbClr val="000000">
                      <a:alpha val="43137"/>
                    </a:srgbClr>
                  </a:outerShdw>
                </a:effectLst>
              </a:rPr>
              <a:t>All NT books </a:t>
            </a:r>
            <a:r>
              <a:rPr lang="en-US" sz="2800" b="1" dirty="0" smtClean="0">
                <a:solidFill>
                  <a:srgbClr val="FFFF00"/>
                </a:solidFill>
                <a:effectLst>
                  <a:outerShdw blurRad="38100" dist="38100" dir="2700000" algn="tl">
                    <a:srgbClr val="000000">
                      <a:alpha val="43137"/>
                    </a:srgbClr>
                  </a:outerShdw>
                </a:effectLst>
              </a:rPr>
              <a:t>written before AD 70</a:t>
            </a:r>
            <a:endParaRPr lang="en-US" sz="2800" dirty="0">
              <a:solidFill>
                <a:srgbClr val="FFFF00"/>
              </a:solidFill>
              <a:effectLst>
                <a:outerShdw blurRad="38100" dist="38100" dir="2700000" algn="tl">
                  <a:srgbClr val="000000">
                    <a:alpha val="43137"/>
                  </a:srgbClr>
                </a:outerShdw>
              </a:effectLst>
            </a:endParaRPr>
          </a:p>
        </p:txBody>
      </p:sp>
      <p:sp>
        <p:nvSpPr>
          <p:cNvPr id="4" name="Slide Number Placeholder 3"/>
          <p:cNvSpPr>
            <a:spLocks noGrp="1"/>
          </p:cNvSpPr>
          <p:nvPr>
            <p:ph type="sldNum" sz="quarter" idx="12"/>
          </p:nvPr>
        </p:nvSpPr>
        <p:spPr/>
        <p:txBody>
          <a:bodyPr/>
          <a:lstStyle/>
          <a:p>
            <a:pPr>
              <a:defRPr/>
            </a:pPr>
            <a:fld id="{A3EAE80A-E9EA-444A-856A-D94D296F5841}" type="slidenum">
              <a:rPr lang="en-US"/>
              <a:pPr>
                <a:defRPr/>
              </a:pPr>
              <a:t>48</a:t>
            </a:fld>
            <a:endParaRPr lang="en-US"/>
          </a:p>
        </p:txBody>
      </p:sp>
      <p:sp>
        <p:nvSpPr>
          <p:cNvPr id="5" name="Footer Placeholder 4"/>
          <p:cNvSpPr>
            <a:spLocks noGrp="1"/>
          </p:cNvSpPr>
          <p:nvPr>
            <p:ph type="ftr" sz="quarter" idx="11"/>
          </p:nvPr>
        </p:nvSpPr>
        <p:spPr/>
        <p:txBody>
          <a:bodyPr/>
          <a:lstStyle/>
          <a:p>
            <a:pPr>
              <a:defRPr/>
            </a:pPr>
            <a:r>
              <a:rPr lang="en-US" smtClean="0"/>
              <a:t>Kevin Kay</a:t>
            </a:r>
            <a:endParaRPr lang="en-US"/>
          </a:p>
        </p:txBody>
      </p:sp>
    </p:spTree>
  </p:cSld>
  <p:clrMapOvr>
    <a:overrideClrMapping bg1="dk2" tx1="lt1" bg2="dk1" tx2="lt2" accent1="accent1" accent2="accent2" accent3="accent3" accent4="accent4" accent5="accent5" accent6="accent6" hlink="hlink" folHlink="folHlink"/>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p:cTn id="7" dur="500" fill="hold"/>
                                        <p:tgtEl>
                                          <p:spTgt spid="3">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3">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3">
                                            <p:txEl>
                                              <p:pRg st="0" end="0"/>
                                            </p:txEl>
                                          </p:spTgt>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3">
                                            <p:txEl>
                                              <p:pRg st="1" end="1"/>
                                            </p:txEl>
                                          </p:spTgt>
                                        </p:tgtEl>
                                        <p:attrNameLst>
                                          <p:attrName>style.visibility</p:attrName>
                                        </p:attrNameLst>
                                      </p:cBhvr>
                                      <p:to>
                                        <p:strVal val="visible"/>
                                      </p:to>
                                    </p:set>
                                    <p:anim calcmode="lin" valueType="num">
                                      <p:cBhvr>
                                        <p:cTn id="14" dur="500" fill="hold"/>
                                        <p:tgtEl>
                                          <p:spTgt spid="3">
                                            <p:txEl>
                                              <p:pRg st="1" end="1"/>
                                            </p:txEl>
                                          </p:spTgt>
                                        </p:tgtEl>
                                        <p:attrNameLst>
                                          <p:attrName>ppt_w</p:attrName>
                                        </p:attrNameLst>
                                      </p:cBhvr>
                                      <p:tavLst>
                                        <p:tav tm="0">
                                          <p:val>
                                            <p:fltVal val="0"/>
                                          </p:val>
                                        </p:tav>
                                        <p:tav tm="100000">
                                          <p:val>
                                            <p:strVal val="#ppt_w"/>
                                          </p:val>
                                        </p:tav>
                                      </p:tavLst>
                                    </p:anim>
                                    <p:anim calcmode="lin" valueType="num">
                                      <p:cBhvr>
                                        <p:cTn id="15" dur="500" fill="hold"/>
                                        <p:tgtEl>
                                          <p:spTgt spid="3">
                                            <p:txEl>
                                              <p:pRg st="1" end="1"/>
                                            </p:txEl>
                                          </p:spTgt>
                                        </p:tgtEl>
                                        <p:attrNameLst>
                                          <p:attrName>ppt_h</p:attrName>
                                        </p:attrNameLst>
                                      </p:cBhvr>
                                      <p:tavLst>
                                        <p:tav tm="0">
                                          <p:val>
                                            <p:fltVal val="0"/>
                                          </p:val>
                                        </p:tav>
                                        <p:tav tm="100000">
                                          <p:val>
                                            <p:strVal val="#ppt_h"/>
                                          </p:val>
                                        </p:tav>
                                      </p:tavLst>
                                    </p:anim>
                                    <p:animEffect transition="in" filter="fade">
                                      <p:cBhvr>
                                        <p:cTn id="16" dur="500"/>
                                        <p:tgtEl>
                                          <p:spTgt spid="3">
                                            <p:txEl>
                                              <p:pRg st="1" end="1"/>
                                            </p:txEl>
                                          </p:spTgt>
                                        </p:tgtEl>
                                      </p:cBhvr>
                                    </p:animEffect>
                                  </p:childTnLst>
                                </p:cTn>
                              </p:par>
                            </p:childTnLst>
                          </p:cTn>
                        </p:par>
                      </p:childTnLst>
                    </p:cTn>
                  </p:par>
                  <p:par>
                    <p:cTn id="17" fill="hold">
                      <p:stCondLst>
                        <p:cond delay="indefinite"/>
                      </p:stCondLst>
                      <p:childTnLst>
                        <p:par>
                          <p:cTn id="18" fill="hold">
                            <p:stCondLst>
                              <p:cond delay="0"/>
                            </p:stCondLst>
                            <p:childTnLst>
                              <p:par>
                                <p:cTn id="19" presetID="53" presetClass="entr" presetSubtype="16" fill="hold" grpId="0" nodeType="clickEffect">
                                  <p:stCondLst>
                                    <p:cond delay="0"/>
                                  </p:stCondLst>
                                  <p:childTnLst>
                                    <p:set>
                                      <p:cBhvr>
                                        <p:cTn id="20" dur="1" fill="hold">
                                          <p:stCondLst>
                                            <p:cond delay="0"/>
                                          </p:stCondLst>
                                        </p:cTn>
                                        <p:tgtEl>
                                          <p:spTgt spid="3">
                                            <p:txEl>
                                              <p:pRg st="2" end="2"/>
                                            </p:txEl>
                                          </p:spTgt>
                                        </p:tgtEl>
                                        <p:attrNameLst>
                                          <p:attrName>style.visibility</p:attrName>
                                        </p:attrNameLst>
                                      </p:cBhvr>
                                      <p:to>
                                        <p:strVal val="visible"/>
                                      </p:to>
                                    </p:set>
                                    <p:anim calcmode="lin" valueType="num">
                                      <p:cBhvr>
                                        <p:cTn id="21" dur="500" fill="hold"/>
                                        <p:tgtEl>
                                          <p:spTgt spid="3">
                                            <p:txEl>
                                              <p:pRg st="2" end="2"/>
                                            </p:txEl>
                                          </p:spTgt>
                                        </p:tgtEl>
                                        <p:attrNameLst>
                                          <p:attrName>ppt_w</p:attrName>
                                        </p:attrNameLst>
                                      </p:cBhvr>
                                      <p:tavLst>
                                        <p:tav tm="0">
                                          <p:val>
                                            <p:fltVal val="0"/>
                                          </p:val>
                                        </p:tav>
                                        <p:tav tm="100000">
                                          <p:val>
                                            <p:strVal val="#ppt_w"/>
                                          </p:val>
                                        </p:tav>
                                      </p:tavLst>
                                    </p:anim>
                                    <p:anim calcmode="lin" valueType="num">
                                      <p:cBhvr>
                                        <p:cTn id="22" dur="500" fill="hold"/>
                                        <p:tgtEl>
                                          <p:spTgt spid="3">
                                            <p:txEl>
                                              <p:pRg st="2" end="2"/>
                                            </p:txEl>
                                          </p:spTgt>
                                        </p:tgtEl>
                                        <p:attrNameLst>
                                          <p:attrName>ppt_h</p:attrName>
                                        </p:attrNameLst>
                                      </p:cBhvr>
                                      <p:tavLst>
                                        <p:tav tm="0">
                                          <p:val>
                                            <p:fltVal val="0"/>
                                          </p:val>
                                        </p:tav>
                                        <p:tav tm="100000">
                                          <p:val>
                                            <p:strVal val="#ppt_h"/>
                                          </p:val>
                                        </p:tav>
                                      </p:tavLst>
                                    </p:anim>
                                    <p:animEffect transition="in" filter="fade">
                                      <p:cBhvr>
                                        <p:cTn id="23" dur="500"/>
                                        <p:tgtEl>
                                          <p:spTgt spid="3">
                                            <p:txEl>
                                              <p:pRg st="2" end="2"/>
                                            </p:txEl>
                                          </p:spTgt>
                                        </p:tgtEl>
                                      </p:cBhvr>
                                    </p:animEffect>
                                  </p:childTnLst>
                                </p:cTn>
                              </p:par>
                            </p:childTnLst>
                          </p:cTn>
                        </p:par>
                      </p:childTnLst>
                    </p:cTn>
                  </p:par>
                  <p:par>
                    <p:cTn id="24" fill="hold">
                      <p:stCondLst>
                        <p:cond delay="indefinite"/>
                      </p:stCondLst>
                      <p:childTnLst>
                        <p:par>
                          <p:cTn id="25" fill="hold">
                            <p:stCondLst>
                              <p:cond delay="0"/>
                            </p:stCondLst>
                            <p:childTnLst>
                              <p:par>
                                <p:cTn id="26" presetID="53" presetClass="entr" presetSubtype="16" fill="hold" grpId="0" nodeType="clickEffect">
                                  <p:stCondLst>
                                    <p:cond delay="0"/>
                                  </p:stCondLst>
                                  <p:childTnLst>
                                    <p:set>
                                      <p:cBhvr>
                                        <p:cTn id="27" dur="1" fill="hold">
                                          <p:stCondLst>
                                            <p:cond delay="0"/>
                                          </p:stCondLst>
                                        </p:cTn>
                                        <p:tgtEl>
                                          <p:spTgt spid="3">
                                            <p:txEl>
                                              <p:pRg st="3" end="3"/>
                                            </p:txEl>
                                          </p:spTgt>
                                        </p:tgtEl>
                                        <p:attrNameLst>
                                          <p:attrName>style.visibility</p:attrName>
                                        </p:attrNameLst>
                                      </p:cBhvr>
                                      <p:to>
                                        <p:strVal val="visible"/>
                                      </p:to>
                                    </p:set>
                                    <p:anim calcmode="lin" valueType="num">
                                      <p:cBhvr>
                                        <p:cTn id="28" dur="500" fill="hold"/>
                                        <p:tgtEl>
                                          <p:spTgt spid="3">
                                            <p:txEl>
                                              <p:pRg st="3" end="3"/>
                                            </p:txEl>
                                          </p:spTgt>
                                        </p:tgtEl>
                                        <p:attrNameLst>
                                          <p:attrName>ppt_w</p:attrName>
                                        </p:attrNameLst>
                                      </p:cBhvr>
                                      <p:tavLst>
                                        <p:tav tm="0">
                                          <p:val>
                                            <p:fltVal val="0"/>
                                          </p:val>
                                        </p:tav>
                                        <p:tav tm="100000">
                                          <p:val>
                                            <p:strVal val="#ppt_w"/>
                                          </p:val>
                                        </p:tav>
                                      </p:tavLst>
                                    </p:anim>
                                    <p:anim calcmode="lin" valueType="num">
                                      <p:cBhvr>
                                        <p:cTn id="29" dur="500" fill="hold"/>
                                        <p:tgtEl>
                                          <p:spTgt spid="3">
                                            <p:txEl>
                                              <p:pRg st="3" end="3"/>
                                            </p:txEl>
                                          </p:spTgt>
                                        </p:tgtEl>
                                        <p:attrNameLst>
                                          <p:attrName>ppt_h</p:attrName>
                                        </p:attrNameLst>
                                      </p:cBhvr>
                                      <p:tavLst>
                                        <p:tav tm="0">
                                          <p:val>
                                            <p:fltVal val="0"/>
                                          </p:val>
                                        </p:tav>
                                        <p:tav tm="100000">
                                          <p:val>
                                            <p:strVal val="#ppt_h"/>
                                          </p:val>
                                        </p:tav>
                                      </p:tavLst>
                                    </p:anim>
                                    <p:animEffect transition="in" filter="fade">
                                      <p:cBhvr>
                                        <p:cTn id="30" dur="500"/>
                                        <p:tgtEl>
                                          <p:spTgt spid="3">
                                            <p:txEl>
                                              <p:pRg st="3" end="3"/>
                                            </p:txEl>
                                          </p:spTgt>
                                        </p:tgtEl>
                                      </p:cBhvr>
                                    </p:animEffect>
                                  </p:childTnLst>
                                </p:cTn>
                              </p:par>
                            </p:childTnLst>
                          </p:cTn>
                        </p:par>
                      </p:childTnLst>
                    </p:cTn>
                  </p:par>
                  <p:par>
                    <p:cTn id="31" fill="hold">
                      <p:stCondLst>
                        <p:cond delay="indefinite"/>
                      </p:stCondLst>
                      <p:childTnLst>
                        <p:par>
                          <p:cTn id="32" fill="hold">
                            <p:stCondLst>
                              <p:cond delay="0"/>
                            </p:stCondLst>
                            <p:childTnLst>
                              <p:par>
                                <p:cTn id="33" presetID="53" presetClass="entr" presetSubtype="16" fill="hold" grpId="0" nodeType="clickEffect">
                                  <p:stCondLst>
                                    <p:cond delay="0"/>
                                  </p:stCondLst>
                                  <p:childTnLst>
                                    <p:set>
                                      <p:cBhvr>
                                        <p:cTn id="34" dur="1" fill="hold">
                                          <p:stCondLst>
                                            <p:cond delay="0"/>
                                          </p:stCondLst>
                                        </p:cTn>
                                        <p:tgtEl>
                                          <p:spTgt spid="3">
                                            <p:txEl>
                                              <p:pRg st="4" end="4"/>
                                            </p:txEl>
                                          </p:spTgt>
                                        </p:tgtEl>
                                        <p:attrNameLst>
                                          <p:attrName>style.visibility</p:attrName>
                                        </p:attrNameLst>
                                      </p:cBhvr>
                                      <p:to>
                                        <p:strVal val="visible"/>
                                      </p:to>
                                    </p:set>
                                    <p:anim calcmode="lin" valueType="num">
                                      <p:cBhvr>
                                        <p:cTn id="35" dur="500" fill="hold"/>
                                        <p:tgtEl>
                                          <p:spTgt spid="3">
                                            <p:txEl>
                                              <p:pRg st="4" end="4"/>
                                            </p:txEl>
                                          </p:spTgt>
                                        </p:tgtEl>
                                        <p:attrNameLst>
                                          <p:attrName>ppt_w</p:attrName>
                                        </p:attrNameLst>
                                      </p:cBhvr>
                                      <p:tavLst>
                                        <p:tav tm="0">
                                          <p:val>
                                            <p:fltVal val="0"/>
                                          </p:val>
                                        </p:tav>
                                        <p:tav tm="100000">
                                          <p:val>
                                            <p:strVal val="#ppt_w"/>
                                          </p:val>
                                        </p:tav>
                                      </p:tavLst>
                                    </p:anim>
                                    <p:anim calcmode="lin" valueType="num">
                                      <p:cBhvr>
                                        <p:cTn id="36" dur="500" fill="hold"/>
                                        <p:tgtEl>
                                          <p:spTgt spid="3">
                                            <p:txEl>
                                              <p:pRg st="4" end="4"/>
                                            </p:txEl>
                                          </p:spTgt>
                                        </p:tgtEl>
                                        <p:attrNameLst>
                                          <p:attrName>ppt_h</p:attrName>
                                        </p:attrNameLst>
                                      </p:cBhvr>
                                      <p:tavLst>
                                        <p:tav tm="0">
                                          <p:val>
                                            <p:fltVal val="0"/>
                                          </p:val>
                                        </p:tav>
                                        <p:tav tm="100000">
                                          <p:val>
                                            <p:strVal val="#ppt_h"/>
                                          </p:val>
                                        </p:tav>
                                      </p:tavLst>
                                    </p:anim>
                                    <p:animEffect transition="in" filter="fade">
                                      <p:cBhvr>
                                        <p:cTn id="37" dur="500"/>
                                        <p:tgtEl>
                                          <p:spTgt spid="3">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4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6" name="Rectangle 2"/>
          <p:cNvSpPr>
            <a:spLocks noGrp="1" noChangeArrowheads="1"/>
          </p:cNvSpPr>
          <p:nvPr>
            <p:ph type="title"/>
          </p:nvPr>
        </p:nvSpPr>
        <p:spPr>
          <a:xfrm>
            <a:off x="457200" y="277813"/>
            <a:ext cx="8229600" cy="1398587"/>
          </a:xfrm>
        </p:spPr>
        <p:txBody>
          <a:bodyPr/>
          <a:lstStyle/>
          <a:p>
            <a:pPr>
              <a:defRPr/>
            </a:pPr>
            <a:r>
              <a:rPr lang="en-US" dirty="0"/>
              <a:t>One Kingdom</a:t>
            </a:r>
          </a:p>
        </p:txBody>
      </p:sp>
      <p:sp>
        <p:nvSpPr>
          <p:cNvPr id="21507" name="Rectangle 3"/>
          <p:cNvSpPr>
            <a:spLocks noGrp="1" noChangeArrowheads="1"/>
          </p:cNvSpPr>
          <p:nvPr>
            <p:ph idx="1"/>
          </p:nvPr>
        </p:nvSpPr>
        <p:spPr>
          <a:xfrm>
            <a:off x="381000" y="1828800"/>
            <a:ext cx="8229600" cy="2667000"/>
          </a:xfrm>
        </p:spPr>
        <p:txBody>
          <a:bodyPr/>
          <a:lstStyle/>
          <a:p>
            <a:pPr marL="0" indent="457200">
              <a:buFont typeface="Wingdings" pitchFamily="2" charset="2"/>
              <a:buNone/>
              <a:defRPr/>
            </a:pPr>
            <a:r>
              <a:rPr lang="en-US" sz="2800" b="1" dirty="0"/>
              <a:t>Rev. 12:10:  </a:t>
            </a:r>
            <a:r>
              <a:rPr lang="en-US" sz="2800" baseline="30000" dirty="0"/>
              <a:t>10</a:t>
            </a:r>
            <a:r>
              <a:rPr lang="en-US" sz="2800" dirty="0"/>
              <a:t> Then I heard a loud voice saying in heaven, </a:t>
            </a:r>
            <a:r>
              <a:rPr lang="en-US" sz="2800" dirty="0" smtClean="0"/>
              <a:t>"Now </a:t>
            </a:r>
            <a:r>
              <a:rPr lang="en-US" sz="2800" dirty="0"/>
              <a:t>salvation, and strength, and </a:t>
            </a:r>
            <a:r>
              <a:rPr lang="en-US" sz="2800" b="1" dirty="0">
                <a:solidFill>
                  <a:srgbClr val="FFFF00"/>
                </a:solidFill>
              </a:rPr>
              <a:t>the kingdom of our God</a:t>
            </a:r>
            <a:r>
              <a:rPr lang="en-US" sz="2800" dirty="0"/>
              <a:t>, and </a:t>
            </a:r>
            <a:r>
              <a:rPr lang="en-US" sz="2800" b="1" dirty="0">
                <a:solidFill>
                  <a:srgbClr val="FFFF00"/>
                </a:solidFill>
              </a:rPr>
              <a:t>the power of His Christ</a:t>
            </a:r>
            <a:r>
              <a:rPr lang="en-US" sz="2800" dirty="0"/>
              <a:t> have come, for the accuser of our brethren, who accused them before our God day and night, has been cast down. </a:t>
            </a:r>
          </a:p>
          <a:p>
            <a:pPr marL="0" indent="457200">
              <a:buFont typeface="Wingdings" pitchFamily="2" charset="2"/>
              <a:buNone/>
              <a:defRPr/>
            </a:pPr>
            <a:endParaRPr lang="en-US" sz="2800" dirty="0"/>
          </a:p>
        </p:txBody>
      </p:sp>
      <p:sp>
        <p:nvSpPr>
          <p:cNvPr id="6" name="Slide Number Placeholder 5"/>
          <p:cNvSpPr>
            <a:spLocks noGrp="1"/>
          </p:cNvSpPr>
          <p:nvPr>
            <p:ph type="sldNum" sz="quarter" idx="12"/>
          </p:nvPr>
        </p:nvSpPr>
        <p:spPr/>
        <p:txBody>
          <a:bodyPr/>
          <a:lstStyle/>
          <a:p>
            <a:pPr>
              <a:defRPr/>
            </a:pPr>
            <a:fld id="{16F7A10F-33DB-4F49-AFE0-26B57BA0CF03}" type="slidenum">
              <a:rPr lang="en-US">
                <a:solidFill>
                  <a:srgbClr val="FFFFFF"/>
                </a:solidFill>
              </a:rPr>
              <a:pPr>
                <a:defRPr/>
              </a:pPr>
              <a:t>480</a:t>
            </a:fld>
            <a:endParaRPr lang="en-US">
              <a:solidFill>
                <a:srgbClr val="FFFFFF"/>
              </a:solidFill>
            </a:endParaRPr>
          </a:p>
        </p:txBody>
      </p:sp>
      <p:sp>
        <p:nvSpPr>
          <p:cNvPr id="7" name="Up Arrow Callout 6"/>
          <p:cNvSpPr/>
          <p:nvPr/>
        </p:nvSpPr>
        <p:spPr bwMode="auto">
          <a:xfrm>
            <a:off x="685800" y="4724400"/>
            <a:ext cx="7696200" cy="1371600"/>
          </a:xfrm>
          <a:prstGeom prst="upArrowCallout">
            <a:avLst/>
          </a:prstGeom>
          <a:solidFill>
            <a:schemeClr val="bg1">
              <a:lumMod val="60000"/>
              <a:lumOff val="40000"/>
            </a:schemeClr>
          </a:solidFill>
          <a:ln w="9525" cap="flat" cmpd="sng" algn="ctr">
            <a:noFill/>
            <a:prstDash val="solid"/>
            <a:round/>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anchor="ctr"/>
          <a:lstStyle/>
          <a:p>
            <a:pPr algn="ctr" fontAlgn="auto">
              <a:spcBef>
                <a:spcPts val="0"/>
              </a:spcBef>
              <a:spcAft>
                <a:spcPts val="0"/>
              </a:spcAft>
              <a:defRPr/>
            </a:pPr>
            <a:r>
              <a:rPr lang="en-US" sz="2800" dirty="0">
                <a:solidFill>
                  <a:srgbClr val="FFFFFF"/>
                </a:solidFill>
                <a:latin typeface="Arial Black"/>
              </a:rPr>
              <a:t>Kingdom of God = Power of Christ</a:t>
            </a:r>
          </a:p>
        </p:txBody>
      </p:sp>
      <p:sp>
        <p:nvSpPr>
          <p:cNvPr id="3" name="Footer Placeholder 2"/>
          <p:cNvSpPr>
            <a:spLocks noGrp="1"/>
          </p:cNvSpPr>
          <p:nvPr>
            <p:ph type="ftr" sz="quarter" idx="11"/>
          </p:nvPr>
        </p:nvSpPr>
        <p:spPr/>
        <p:txBody>
          <a:bodyPr/>
          <a:lstStyle/>
          <a:p>
            <a:pPr>
              <a:defRPr/>
            </a:pPr>
            <a:r>
              <a:rPr lang="en-US" smtClean="0">
                <a:solidFill>
                  <a:prstClr val="white"/>
                </a:solidFill>
              </a:rPr>
              <a:t>Kevin Kay</a:t>
            </a:r>
            <a:endParaRPr lang="en-US">
              <a:solidFill>
                <a:prstClr val="white"/>
              </a:solidFill>
            </a:endParaRPr>
          </a:p>
        </p:txBody>
      </p:sp>
    </p:spTree>
    <p:extLst>
      <p:ext uri="{BB962C8B-B14F-4D97-AF65-F5344CB8AC3E}">
        <p14:creationId xmlns:p14="http://schemas.microsoft.com/office/powerpoint/2010/main" val="3568865968"/>
      </p:ext>
    </p:extLst>
  </p:cSld>
  <p:clrMapOvr>
    <a:overrideClrMapping bg1="dk2" tx1="lt1" bg2="dk1" tx2="lt2" accent1="accent1" accent2="accent2" accent3="accent3" accent4="accent4" accent5="accent5" accent6="accent6" hlink="hlink" folHlink="folHlink"/>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par>
    </p:tnLst>
  </p:timing>
</p:sld>
</file>

<file path=ppt/slides/slide4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defRPr/>
            </a:pPr>
            <a:r>
              <a:rPr lang="en-US" sz="4000" dirty="0" smtClean="0"/>
              <a:t>Nothing Missing In Kingdom</a:t>
            </a:r>
            <a:r>
              <a:rPr lang="en-US" dirty="0" smtClean="0"/>
              <a:t/>
            </a:r>
            <a:br>
              <a:rPr lang="en-US" dirty="0" smtClean="0"/>
            </a:br>
            <a:r>
              <a:rPr lang="en-US" sz="3000" dirty="0" smtClean="0">
                <a:latin typeface="+mn-lt"/>
              </a:rPr>
              <a:t>(AD 30-70)</a:t>
            </a:r>
            <a:endParaRPr lang="en-US" sz="3000" dirty="0">
              <a:latin typeface="+mn-lt"/>
            </a:endParaRPr>
          </a:p>
        </p:txBody>
      </p:sp>
      <p:sp>
        <p:nvSpPr>
          <p:cNvPr id="3" name="Content Placeholder 2"/>
          <p:cNvSpPr>
            <a:spLocks noGrp="1"/>
          </p:cNvSpPr>
          <p:nvPr>
            <p:ph idx="1"/>
          </p:nvPr>
        </p:nvSpPr>
        <p:spPr>
          <a:xfrm>
            <a:off x="457200" y="1905000"/>
            <a:ext cx="8229600" cy="4225925"/>
          </a:xfrm>
        </p:spPr>
        <p:txBody>
          <a:bodyPr/>
          <a:lstStyle/>
          <a:p>
            <a:pPr marL="463550" indent="-463550">
              <a:spcBef>
                <a:spcPts val="0"/>
              </a:spcBef>
              <a:spcAft>
                <a:spcPts val="2400"/>
              </a:spcAft>
              <a:defRPr/>
            </a:pPr>
            <a:r>
              <a:rPr lang="en-US" sz="2800" b="1" dirty="0">
                <a:solidFill>
                  <a:srgbClr val="FFFF00"/>
                </a:solidFill>
                <a:effectLst/>
                <a:ea typeface="Arial Unicode MS" pitchFamily="34" charset="-128"/>
                <a:cs typeface="Arial Unicode MS" pitchFamily="34" charset="-128"/>
              </a:rPr>
              <a:t>King</a:t>
            </a:r>
            <a:r>
              <a:rPr lang="en-US" sz="2800" dirty="0">
                <a:effectLst/>
                <a:ea typeface="Arial Unicode MS" pitchFamily="34" charset="-128"/>
                <a:cs typeface="Arial Unicode MS" pitchFamily="34" charset="-128"/>
              </a:rPr>
              <a:t>  (Lk. 1:32-33; Jn. 18:37; 1 Tim. 6:15)</a:t>
            </a:r>
          </a:p>
          <a:p>
            <a:pPr marL="463550" indent="-463550">
              <a:spcBef>
                <a:spcPts val="0"/>
              </a:spcBef>
              <a:spcAft>
                <a:spcPts val="2400"/>
              </a:spcAft>
              <a:defRPr/>
            </a:pPr>
            <a:r>
              <a:rPr lang="en-US" sz="2800" b="1" dirty="0">
                <a:solidFill>
                  <a:srgbClr val="FFFF00"/>
                </a:solidFill>
                <a:effectLst/>
                <a:ea typeface="Arial Unicode MS" pitchFamily="34" charset="-128"/>
                <a:cs typeface="Arial Unicode MS" pitchFamily="34" charset="-128"/>
              </a:rPr>
              <a:t>Territory</a:t>
            </a:r>
            <a:r>
              <a:rPr lang="en-US" sz="2800" dirty="0">
                <a:effectLst/>
                <a:ea typeface="Arial Unicode MS" pitchFamily="34" charset="-128"/>
                <a:cs typeface="Arial Unicode MS" pitchFamily="34" charset="-128"/>
              </a:rPr>
              <a:t>  (Mk. 16:15; Lk. 17:20-21)</a:t>
            </a:r>
          </a:p>
          <a:p>
            <a:pPr marL="463550" indent="-463550">
              <a:spcBef>
                <a:spcPts val="0"/>
              </a:spcBef>
              <a:spcAft>
                <a:spcPts val="2400"/>
              </a:spcAft>
              <a:defRPr/>
            </a:pPr>
            <a:r>
              <a:rPr lang="en-US" sz="2800" b="1" dirty="0">
                <a:solidFill>
                  <a:srgbClr val="FFFF00"/>
                </a:solidFill>
                <a:effectLst/>
                <a:ea typeface="Arial Unicode MS" pitchFamily="34" charset="-128"/>
                <a:cs typeface="Arial Unicode MS" pitchFamily="34" charset="-128"/>
              </a:rPr>
              <a:t>Subjects</a:t>
            </a:r>
            <a:r>
              <a:rPr lang="en-US" sz="2800" dirty="0">
                <a:effectLst/>
                <a:ea typeface="Arial Unicode MS" pitchFamily="34" charset="-128"/>
                <a:cs typeface="Arial Unicode MS" pitchFamily="34" charset="-128"/>
              </a:rPr>
              <a:t>  (Acts 10:34-35)</a:t>
            </a:r>
          </a:p>
          <a:p>
            <a:pPr marL="463550" indent="-463550">
              <a:spcBef>
                <a:spcPts val="0"/>
              </a:spcBef>
              <a:spcAft>
                <a:spcPts val="2400"/>
              </a:spcAft>
              <a:defRPr/>
            </a:pPr>
            <a:r>
              <a:rPr lang="en-US" sz="2800" b="1" dirty="0">
                <a:solidFill>
                  <a:srgbClr val="FFFF00"/>
                </a:solidFill>
                <a:effectLst/>
                <a:ea typeface="Arial Unicode MS" pitchFamily="34" charset="-128"/>
                <a:cs typeface="Arial Unicode MS" pitchFamily="34" charset="-128"/>
              </a:rPr>
              <a:t>Law</a:t>
            </a:r>
            <a:r>
              <a:rPr lang="en-US" sz="2800" dirty="0">
                <a:effectLst/>
                <a:ea typeface="Arial Unicode MS" pitchFamily="34" charset="-128"/>
                <a:cs typeface="Arial Unicode MS" pitchFamily="34" charset="-128"/>
              </a:rPr>
              <a:t>  (Jas. 1:25)</a:t>
            </a:r>
          </a:p>
          <a:p>
            <a:pPr marL="463550" indent="-463550">
              <a:spcBef>
                <a:spcPts val="0"/>
              </a:spcBef>
              <a:spcAft>
                <a:spcPts val="2400"/>
              </a:spcAft>
              <a:defRPr/>
            </a:pPr>
            <a:r>
              <a:rPr lang="en-US" sz="2800" b="1" dirty="0">
                <a:solidFill>
                  <a:srgbClr val="FFFF00"/>
                </a:solidFill>
                <a:effectLst/>
                <a:ea typeface="Arial Unicode MS" pitchFamily="34" charset="-128"/>
                <a:cs typeface="Arial Unicode MS" pitchFamily="34" charset="-128"/>
              </a:rPr>
              <a:t>Reception</a:t>
            </a:r>
            <a:r>
              <a:rPr lang="en-US" sz="2800" dirty="0">
                <a:effectLst/>
                <a:ea typeface="Arial Unicode MS" pitchFamily="34" charset="-128"/>
                <a:cs typeface="Arial Unicode MS" pitchFamily="34" charset="-128"/>
              </a:rPr>
              <a:t>  (Heb. 12:22-24, 28-29)</a:t>
            </a:r>
          </a:p>
          <a:p>
            <a:pPr marL="463550" indent="-463550">
              <a:spcBef>
                <a:spcPts val="0"/>
              </a:spcBef>
              <a:spcAft>
                <a:spcPts val="2400"/>
              </a:spcAft>
              <a:defRPr/>
            </a:pPr>
            <a:endParaRPr lang="en-US" dirty="0"/>
          </a:p>
        </p:txBody>
      </p:sp>
      <p:sp>
        <p:nvSpPr>
          <p:cNvPr id="4" name="Slide Number Placeholder 3"/>
          <p:cNvSpPr>
            <a:spLocks noGrp="1"/>
          </p:cNvSpPr>
          <p:nvPr>
            <p:ph type="sldNum" sz="quarter" idx="12"/>
          </p:nvPr>
        </p:nvSpPr>
        <p:spPr/>
        <p:txBody>
          <a:bodyPr/>
          <a:lstStyle/>
          <a:p>
            <a:pPr>
              <a:defRPr/>
            </a:pPr>
            <a:fld id="{A9875031-F6FC-4E5B-9202-4F52E3E0CF72}" type="slidenum">
              <a:rPr lang="en-US"/>
              <a:pPr>
                <a:defRPr/>
              </a:pPr>
              <a:t>481</a:t>
            </a:fld>
            <a:endParaRPr lang="en-US"/>
          </a:p>
        </p:txBody>
      </p:sp>
      <p:sp>
        <p:nvSpPr>
          <p:cNvPr id="6" name="Footer Placeholder 5"/>
          <p:cNvSpPr>
            <a:spLocks noGrp="1"/>
          </p:cNvSpPr>
          <p:nvPr>
            <p:ph type="ftr" sz="quarter" idx="11"/>
          </p:nvPr>
        </p:nvSpPr>
        <p:spPr/>
        <p:txBody>
          <a:bodyPr/>
          <a:lstStyle/>
          <a:p>
            <a:pPr>
              <a:defRPr/>
            </a:pPr>
            <a:r>
              <a:rPr lang="en-US" dirty="0" smtClean="0"/>
              <a:t>Joe Price</a:t>
            </a:r>
            <a:endParaRPr lang="en-US" dirty="0"/>
          </a:p>
        </p:txBody>
      </p:sp>
    </p:spTree>
  </p:cSld>
  <p:clrMapOvr>
    <a:overrideClrMapping bg1="dk2" tx1="lt1" bg2="dk1" tx2="lt2" accent1="accent1" accent2="accent2" accent3="accent3" accent4="accent4" accent5="accent5" accent6="accent6" hlink="hlink" folHlink="folHlink"/>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par>
    </p:tnLst>
  </p:timing>
</p:sld>
</file>

<file path=ppt/slides/slide4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defRPr/>
            </a:pPr>
            <a:r>
              <a:rPr lang="en-US" dirty="0" smtClean="0"/>
              <a:t>“Kingdom” </a:t>
            </a:r>
            <a:r>
              <a:rPr lang="en-US" dirty="0"/>
              <a:t>Can Mean </a:t>
            </a:r>
          </a:p>
        </p:txBody>
      </p:sp>
      <p:sp>
        <p:nvSpPr>
          <p:cNvPr id="3" name="Content Placeholder 2"/>
          <p:cNvSpPr>
            <a:spLocks noGrp="1"/>
          </p:cNvSpPr>
          <p:nvPr>
            <p:ph idx="1"/>
          </p:nvPr>
        </p:nvSpPr>
        <p:spPr/>
        <p:txBody>
          <a:bodyPr/>
          <a:lstStyle/>
          <a:p>
            <a:pPr marL="463550" indent="-463550">
              <a:spcBef>
                <a:spcPts val="0"/>
              </a:spcBef>
              <a:spcAft>
                <a:spcPts val="2400"/>
              </a:spcAft>
              <a:defRPr/>
            </a:pPr>
            <a:r>
              <a:rPr lang="en-US" b="1" dirty="0">
                <a:solidFill>
                  <a:srgbClr val="FFFF00"/>
                </a:solidFill>
              </a:rPr>
              <a:t>Territory</a:t>
            </a:r>
            <a:r>
              <a:rPr lang="en-US" dirty="0"/>
              <a:t>  (Josh. 13:30)</a:t>
            </a:r>
          </a:p>
          <a:p>
            <a:pPr marL="463550" indent="-463550">
              <a:spcBef>
                <a:spcPts val="0"/>
              </a:spcBef>
              <a:spcAft>
                <a:spcPts val="2400"/>
              </a:spcAft>
              <a:defRPr/>
            </a:pPr>
            <a:r>
              <a:rPr lang="en-US" b="1" dirty="0">
                <a:solidFill>
                  <a:srgbClr val="FFFF00"/>
                </a:solidFill>
              </a:rPr>
              <a:t>People</a:t>
            </a:r>
            <a:r>
              <a:rPr lang="en-US" dirty="0"/>
              <a:t>  (Ex. 19:5-6)</a:t>
            </a:r>
          </a:p>
          <a:p>
            <a:pPr marL="463550" indent="-463550">
              <a:spcBef>
                <a:spcPts val="0"/>
              </a:spcBef>
              <a:spcAft>
                <a:spcPts val="2400"/>
              </a:spcAft>
              <a:defRPr/>
            </a:pPr>
            <a:r>
              <a:rPr lang="en-US" b="1" dirty="0">
                <a:solidFill>
                  <a:srgbClr val="FFFF00"/>
                </a:solidFill>
              </a:rPr>
              <a:t>Rule</a:t>
            </a:r>
            <a:r>
              <a:rPr lang="en-US" dirty="0"/>
              <a:t>  (Lk. 1:33)</a:t>
            </a:r>
          </a:p>
          <a:p>
            <a:pPr marL="463550" indent="-463550">
              <a:spcBef>
                <a:spcPts val="0"/>
              </a:spcBef>
              <a:spcAft>
                <a:spcPts val="2400"/>
              </a:spcAft>
              <a:defRPr/>
            </a:pPr>
            <a:r>
              <a:rPr lang="en-US" b="1" dirty="0">
                <a:solidFill>
                  <a:srgbClr val="FFFF00"/>
                </a:solidFill>
              </a:rPr>
              <a:t>Manifestation</a:t>
            </a:r>
            <a:r>
              <a:rPr lang="en-US" dirty="0"/>
              <a:t> of rule  (Mt. 12:28)</a:t>
            </a:r>
          </a:p>
          <a:p>
            <a:pPr marL="463550" indent="-463550">
              <a:spcBef>
                <a:spcPts val="0"/>
              </a:spcBef>
              <a:spcAft>
                <a:spcPts val="2400"/>
              </a:spcAft>
              <a:defRPr/>
            </a:pPr>
            <a:r>
              <a:rPr lang="en-US" b="1" dirty="0">
                <a:solidFill>
                  <a:srgbClr val="FFFF00"/>
                </a:solidFill>
              </a:rPr>
              <a:t>Heavenly kingdom  </a:t>
            </a:r>
            <a:r>
              <a:rPr lang="en-US" dirty="0"/>
              <a:t>(1 Cor. 15:50; 2 Tim. 4:18)</a:t>
            </a:r>
          </a:p>
          <a:p>
            <a:pPr marL="463550" indent="-463550">
              <a:defRPr/>
            </a:pPr>
            <a:endParaRPr lang="en-US" dirty="0"/>
          </a:p>
          <a:p>
            <a:pPr marL="463550" indent="-463550">
              <a:defRPr/>
            </a:pPr>
            <a:endParaRPr lang="en-US" dirty="0"/>
          </a:p>
          <a:p>
            <a:pPr marL="463550" indent="-463550">
              <a:defRPr/>
            </a:pPr>
            <a:endParaRPr lang="en-US" dirty="0"/>
          </a:p>
          <a:p>
            <a:pPr marL="463550" indent="-463550">
              <a:defRPr/>
            </a:pPr>
            <a:endParaRPr lang="en-US" dirty="0"/>
          </a:p>
        </p:txBody>
      </p:sp>
      <p:sp>
        <p:nvSpPr>
          <p:cNvPr id="4" name="Slide Number Placeholder 3"/>
          <p:cNvSpPr>
            <a:spLocks noGrp="1"/>
          </p:cNvSpPr>
          <p:nvPr>
            <p:ph type="sldNum" sz="quarter" idx="12"/>
          </p:nvPr>
        </p:nvSpPr>
        <p:spPr/>
        <p:txBody>
          <a:bodyPr/>
          <a:lstStyle/>
          <a:p>
            <a:pPr>
              <a:defRPr/>
            </a:pPr>
            <a:fld id="{B5D65352-0E15-4FFD-BC96-0191AE2FDDFA}" type="slidenum">
              <a:rPr lang="en-US"/>
              <a:pPr>
                <a:defRPr/>
              </a:pPr>
              <a:t>482</a:t>
            </a:fld>
            <a:endParaRPr lang="en-US"/>
          </a:p>
        </p:txBody>
      </p:sp>
      <p:sp>
        <p:nvSpPr>
          <p:cNvPr id="6" name="Footer Placeholder 5"/>
          <p:cNvSpPr>
            <a:spLocks noGrp="1"/>
          </p:cNvSpPr>
          <p:nvPr>
            <p:ph type="ftr" sz="quarter" idx="11"/>
          </p:nvPr>
        </p:nvSpPr>
        <p:spPr/>
        <p:txBody>
          <a:bodyPr/>
          <a:lstStyle/>
          <a:p>
            <a:pPr>
              <a:defRPr/>
            </a:pPr>
            <a:r>
              <a:rPr lang="en-US" smtClean="0"/>
              <a:t>Kevin Kay</a:t>
            </a:r>
            <a:endParaRPr lang="en-US"/>
          </a:p>
        </p:txBody>
      </p:sp>
    </p:spTree>
  </p:cSld>
  <p:clrMapOvr>
    <a:overrideClrMapping bg1="dk2" tx1="lt1" bg2="dk1" tx2="lt2" accent1="accent1" accent2="accent2" accent3="accent3" accent4="accent4" accent5="accent5" accent6="accent6" hlink="hlink" folHlink="folHlink"/>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par>
    </p:tnLst>
  </p:timing>
</p:sld>
</file>

<file path=ppt/slides/slide4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3410" name="Rectangle 2"/>
          <p:cNvSpPr>
            <a:spLocks noGrp="1" noChangeArrowheads="1"/>
          </p:cNvSpPr>
          <p:nvPr>
            <p:ph type="title"/>
          </p:nvPr>
        </p:nvSpPr>
        <p:spPr/>
        <p:txBody>
          <a:bodyPr/>
          <a:lstStyle/>
          <a:p>
            <a:pPr>
              <a:defRPr/>
            </a:pPr>
            <a:r>
              <a:rPr lang="en-US" dirty="0" smtClean="0"/>
              <a:t>“Kingdom” </a:t>
            </a:r>
            <a:r>
              <a:rPr lang="en-US" dirty="0"/>
              <a:t>Can Mean…</a:t>
            </a:r>
          </a:p>
        </p:txBody>
      </p:sp>
      <p:sp>
        <p:nvSpPr>
          <p:cNvPr id="273411" name="Rectangle 3"/>
          <p:cNvSpPr>
            <a:spLocks noGrp="1" noChangeArrowheads="1"/>
          </p:cNvSpPr>
          <p:nvPr>
            <p:ph sz="half" idx="1"/>
          </p:nvPr>
        </p:nvSpPr>
        <p:spPr>
          <a:xfrm>
            <a:off x="4652963" y="1600200"/>
            <a:ext cx="4033837" cy="4530725"/>
          </a:xfrm>
        </p:spPr>
        <p:txBody>
          <a:bodyPr/>
          <a:lstStyle/>
          <a:p>
            <a:pPr marL="0" indent="342900">
              <a:buClr>
                <a:schemeClr val="tx1"/>
              </a:buClr>
              <a:buFont typeface="Wingdings" pitchFamily="2" charset="2"/>
              <a:buNone/>
              <a:defRPr/>
            </a:pPr>
            <a:r>
              <a:rPr lang="en-US" sz="3000" b="1" dirty="0" smtClean="0"/>
              <a:t>Josh. 13:30:  </a:t>
            </a:r>
            <a:r>
              <a:rPr lang="en-US" sz="3000" dirty="0" smtClean="0"/>
              <a:t>Their </a:t>
            </a:r>
            <a:r>
              <a:rPr lang="en-US" sz="3000" b="1" dirty="0">
                <a:solidFill>
                  <a:srgbClr val="FFFF00"/>
                </a:solidFill>
              </a:rPr>
              <a:t>territory</a:t>
            </a:r>
            <a:r>
              <a:rPr lang="en-US" sz="3000" dirty="0"/>
              <a:t> was from </a:t>
            </a:r>
            <a:r>
              <a:rPr lang="en-US" sz="3000" dirty="0" err="1"/>
              <a:t>Mahanaim</a:t>
            </a:r>
            <a:r>
              <a:rPr lang="en-US" sz="3000" dirty="0"/>
              <a:t>, all Bashan, all </a:t>
            </a:r>
            <a:r>
              <a:rPr lang="en-US" sz="3000" b="1" dirty="0">
                <a:solidFill>
                  <a:srgbClr val="FFFF00"/>
                </a:solidFill>
              </a:rPr>
              <a:t>the kingdom of </a:t>
            </a:r>
            <a:r>
              <a:rPr lang="en-US" sz="3000" b="1" dirty="0" err="1">
                <a:solidFill>
                  <a:srgbClr val="FFFF00"/>
                </a:solidFill>
              </a:rPr>
              <a:t>Og</a:t>
            </a:r>
            <a:r>
              <a:rPr lang="en-US" sz="3000" dirty="0"/>
              <a:t> king of Bashan, and all the towns of </a:t>
            </a:r>
            <a:r>
              <a:rPr lang="en-US" sz="3000" dirty="0" err="1"/>
              <a:t>Jair</a:t>
            </a:r>
            <a:r>
              <a:rPr lang="en-US" sz="3000" dirty="0"/>
              <a:t> which are in Bashan, sixty cities</a:t>
            </a:r>
            <a:r>
              <a:rPr lang="en-US" sz="3000" dirty="0" smtClean="0"/>
              <a:t>;</a:t>
            </a:r>
            <a:endParaRPr lang="en-US" sz="3000" dirty="0"/>
          </a:p>
        </p:txBody>
      </p:sp>
      <p:sp>
        <p:nvSpPr>
          <p:cNvPr id="7" name="Slide Number Placeholder 6"/>
          <p:cNvSpPr>
            <a:spLocks noGrp="1"/>
          </p:cNvSpPr>
          <p:nvPr>
            <p:ph type="sldNum" sz="quarter" idx="12"/>
          </p:nvPr>
        </p:nvSpPr>
        <p:spPr/>
        <p:txBody>
          <a:bodyPr/>
          <a:lstStyle/>
          <a:p>
            <a:pPr>
              <a:defRPr/>
            </a:pPr>
            <a:fld id="{BDE9C9D0-AE66-4476-95FC-EB57EA2BEB73}" type="slidenum">
              <a:rPr lang="en-US"/>
              <a:pPr>
                <a:defRPr/>
              </a:pPr>
              <a:t>483</a:t>
            </a:fld>
            <a:endParaRPr lang="en-US"/>
          </a:p>
        </p:txBody>
      </p:sp>
      <p:sp>
        <p:nvSpPr>
          <p:cNvPr id="273412" name="AutoShape 4"/>
          <p:cNvSpPr>
            <a:spLocks noChangeArrowheads="1"/>
          </p:cNvSpPr>
          <p:nvPr/>
        </p:nvSpPr>
        <p:spPr bwMode="auto">
          <a:xfrm>
            <a:off x="914400" y="2819400"/>
            <a:ext cx="3200400" cy="1524000"/>
          </a:xfrm>
          <a:prstGeom prst="rightArrow">
            <a:avLst>
              <a:gd name="adj1" fmla="val 50000"/>
              <a:gd name="adj2" fmla="val 48750"/>
            </a:avLst>
          </a:prstGeom>
          <a:solidFill>
            <a:schemeClr val="bg2">
              <a:lumMod val="60000"/>
              <a:lumOff val="40000"/>
            </a:schemeClr>
          </a:solidFill>
          <a:ln w="9525">
            <a:noFill/>
            <a:miter lim="800000"/>
            <a:headEnd/>
            <a:tailEnd/>
          </a:ln>
          <a:effectLst>
            <a:outerShdw blurRad="44450" dist="27940" dir="5400000" algn="ctr">
              <a:srgbClr val="000000">
                <a:alpha val="32000"/>
              </a:srgbClr>
            </a:outerShdw>
          </a:effectLst>
          <a:scene3d>
            <a:camera prst="orthographicFront">
              <a:rot lat="0" lon="0" rev="0"/>
            </a:camera>
            <a:lightRig rig="balanced" dir="b">
              <a:rot lat="0" lon="0" rev="8700000"/>
            </a:lightRig>
          </a:scene3d>
          <a:sp3d>
            <a:bevelT w="190500" h="38100"/>
          </a:sp3d>
        </p:spPr>
        <p:txBody>
          <a:bodyPr wrap="none" anchor="ctr">
            <a:flatTx/>
          </a:bodyPr>
          <a:lstStyle/>
          <a:p>
            <a:pPr algn="ctr" fontAlgn="auto">
              <a:spcBef>
                <a:spcPts val="0"/>
              </a:spcBef>
              <a:spcAft>
                <a:spcPts val="0"/>
              </a:spcAft>
              <a:defRPr/>
            </a:pPr>
            <a:r>
              <a:rPr lang="en-US" sz="4200" dirty="0">
                <a:latin typeface="Arial Black" pitchFamily="34" charset="0"/>
                <a:cs typeface="+mn-cs"/>
              </a:rPr>
              <a:t>Territory</a:t>
            </a:r>
          </a:p>
        </p:txBody>
      </p:sp>
      <p:sp>
        <p:nvSpPr>
          <p:cNvPr id="3" name="Footer Placeholder 2"/>
          <p:cNvSpPr>
            <a:spLocks noGrp="1"/>
          </p:cNvSpPr>
          <p:nvPr>
            <p:ph type="ftr" sz="quarter" idx="11"/>
          </p:nvPr>
        </p:nvSpPr>
        <p:spPr/>
        <p:txBody>
          <a:bodyPr/>
          <a:lstStyle/>
          <a:p>
            <a:pPr>
              <a:defRPr/>
            </a:pPr>
            <a:r>
              <a:rPr lang="en-US" smtClean="0"/>
              <a:t>Kevin Kay</a:t>
            </a:r>
            <a:endParaRPr lang="en-US"/>
          </a:p>
        </p:txBody>
      </p:sp>
    </p:spTree>
  </p:cSld>
  <p:clrMapOvr>
    <a:overrideClrMapping bg1="dk2" tx1="lt1" bg2="dk1" tx2="lt2" accent1="accent1" accent2="accent2" accent3="accent3" accent4="accent4" accent5="accent5" accent6="accent6" hlink="hlink" folHlink="folHlink"/>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par>
    </p:tnLst>
  </p:timing>
</p:sld>
</file>

<file path=ppt/slides/slide4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4434" name="Rectangle 2"/>
          <p:cNvSpPr>
            <a:spLocks noGrp="1" noChangeArrowheads="1"/>
          </p:cNvSpPr>
          <p:nvPr>
            <p:ph type="title"/>
          </p:nvPr>
        </p:nvSpPr>
        <p:spPr/>
        <p:txBody>
          <a:bodyPr/>
          <a:lstStyle/>
          <a:p>
            <a:pPr>
              <a:defRPr/>
            </a:pPr>
            <a:r>
              <a:rPr lang="en-US" dirty="0" smtClean="0"/>
              <a:t>“Kingdom” </a:t>
            </a:r>
            <a:r>
              <a:rPr lang="en-US" dirty="0"/>
              <a:t>Can Mean…</a:t>
            </a:r>
          </a:p>
        </p:txBody>
      </p:sp>
      <p:sp>
        <p:nvSpPr>
          <p:cNvPr id="274435" name="Rectangle 3"/>
          <p:cNvSpPr>
            <a:spLocks noGrp="1" noChangeArrowheads="1"/>
          </p:cNvSpPr>
          <p:nvPr>
            <p:ph sz="half" idx="1"/>
          </p:nvPr>
        </p:nvSpPr>
        <p:spPr>
          <a:xfrm>
            <a:off x="4249738" y="1600200"/>
            <a:ext cx="4437062" cy="4530725"/>
          </a:xfrm>
        </p:spPr>
        <p:txBody>
          <a:bodyPr/>
          <a:lstStyle/>
          <a:p>
            <a:pPr marL="0" indent="342900">
              <a:lnSpc>
                <a:spcPct val="90000"/>
              </a:lnSpc>
              <a:buClr>
                <a:schemeClr val="tx1"/>
              </a:buClr>
              <a:buNone/>
              <a:defRPr/>
            </a:pPr>
            <a:r>
              <a:rPr lang="en-US" sz="2900" dirty="0"/>
              <a:t> </a:t>
            </a:r>
            <a:r>
              <a:rPr lang="en-US" sz="2900" b="1" dirty="0" smtClean="0"/>
              <a:t>Ex</a:t>
            </a:r>
            <a:r>
              <a:rPr lang="en-US" sz="2900" b="1" dirty="0"/>
              <a:t>. </a:t>
            </a:r>
            <a:r>
              <a:rPr lang="en-US" sz="2900" b="1" dirty="0" smtClean="0"/>
              <a:t>19:5-6:  </a:t>
            </a:r>
            <a:r>
              <a:rPr lang="en-US" sz="2900" baseline="30000" dirty="0" smtClean="0"/>
              <a:t>5 </a:t>
            </a:r>
            <a:r>
              <a:rPr lang="en-US" sz="2900" dirty="0"/>
              <a:t>Now therefore, if you will indeed obey My voice and keep My covenant, then you shall be a special treasure to Me above all people; for all the earth </a:t>
            </a:r>
            <a:r>
              <a:rPr lang="en-US" sz="2900" i="1" dirty="0"/>
              <a:t>is</a:t>
            </a:r>
            <a:r>
              <a:rPr lang="en-US" sz="2900" dirty="0"/>
              <a:t> Mine. </a:t>
            </a:r>
            <a:r>
              <a:rPr lang="en-US" sz="2900" baseline="30000" dirty="0"/>
              <a:t>6 </a:t>
            </a:r>
            <a:r>
              <a:rPr lang="en-US" sz="2900" dirty="0"/>
              <a:t>And </a:t>
            </a:r>
            <a:r>
              <a:rPr lang="en-US" sz="2900" b="1" dirty="0">
                <a:solidFill>
                  <a:srgbClr val="FFFF00"/>
                </a:solidFill>
              </a:rPr>
              <a:t>you</a:t>
            </a:r>
            <a:r>
              <a:rPr lang="en-US" sz="2900" dirty="0"/>
              <a:t> shall be to Me </a:t>
            </a:r>
            <a:r>
              <a:rPr lang="en-US" sz="2900" b="1" dirty="0">
                <a:solidFill>
                  <a:srgbClr val="FFFF00"/>
                </a:solidFill>
              </a:rPr>
              <a:t>a kingdom of priests</a:t>
            </a:r>
            <a:r>
              <a:rPr lang="en-US" sz="2900" dirty="0"/>
              <a:t> and a holy nation</a:t>
            </a:r>
            <a:r>
              <a:rPr lang="en-US" sz="2900" dirty="0" smtClean="0"/>
              <a:t>.</a:t>
            </a:r>
            <a:endParaRPr lang="en-US" sz="2900" dirty="0"/>
          </a:p>
        </p:txBody>
      </p:sp>
      <p:sp>
        <p:nvSpPr>
          <p:cNvPr id="7" name="Slide Number Placeholder 6"/>
          <p:cNvSpPr>
            <a:spLocks noGrp="1"/>
          </p:cNvSpPr>
          <p:nvPr>
            <p:ph type="sldNum" sz="quarter" idx="12"/>
          </p:nvPr>
        </p:nvSpPr>
        <p:spPr/>
        <p:txBody>
          <a:bodyPr/>
          <a:lstStyle/>
          <a:p>
            <a:pPr>
              <a:defRPr/>
            </a:pPr>
            <a:fld id="{D8058E9A-2D7F-48EE-80A7-6B330D05FED6}" type="slidenum">
              <a:rPr lang="en-US"/>
              <a:pPr>
                <a:defRPr/>
              </a:pPr>
              <a:t>484</a:t>
            </a:fld>
            <a:endParaRPr lang="en-US"/>
          </a:p>
        </p:txBody>
      </p:sp>
      <p:sp>
        <p:nvSpPr>
          <p:cNvPr id="274436" name="AutoShape 4"/>
          <p:cNvSpPr>
            <a:spLocks noChangeArrowheads="1"/>
          </p:cNvSpPr>
          <p:nvPr/>
        </p:nvSpPr>
        <p:spPr bwMode="auto">
          <a:xfrm>
            <a:off x="914400" y="2819400"/>
            <a:ext cx="2971800" cy="1524000"/>
          </a:xfrm>
          <a:prstGeom prst="rightArrow">
            <a:avLst>
              <a:gd name="adj1" fmla="val 50000"/>
              <a:gd name="adj2" fmla="val 48750"/>
            </a:avLst>
          </a:prstGeom>
          <a:solidFill>
            <a:schemeClr val="bg2">
              <a:lumMod val="60000"/>
              <a:lumOff val="40000"/>
            </a:schemeClr>
          </a:solidFill>
          <a:ln w="9525">
            <a:noFill/>
            <a:miter lim="800000"/>
            <a:headEnd/>
            <a:tailEnd/>
          </a:ln>
          <a:effectLst>
            <a:outerShdw blurRad="44450" dist="27940" dir="5400000" algn="ctr">
              <a:srgbClr val="000000">
                <a:alpha val="32000"/>
              </a:srgbClr>
            </a:outerShdw>
          </a:effectLst>
          <a:scene3d>
            <a:camera prst="orthographicFront">
              <a:rot lat="0" lon="0" rev="0"/>
            </a:camera>
            <a:lightRig rig="balanced" dir="b">
              <a:rot lat="0" lon="0" rev="8700000"/>
            </a:lightRig>
          </a:scene3d>
          <a:sp3d>
            <a:bevelT w="190500" h="38100"/>
          </a:sp3d>
        </p:spPr>
        <p:txBody>
          <a:bodyPr wrap="none" anchor="ctr">
            <a:flatTx/>
          </a:bodyPr>
          <a:lstStyle/>
          <a:p>
            <a:pPr algn="ctr" fontAlgn="auto">
              <a:spcBef>
                <a:spcPts val="0"/>
              </a:spcBef>
              <a:spcAft>
                <a:spcPts val="0"/>
              </a:spcAft>
              <a:defRPr/>
            </a:pPr>
            <a:r>
              <a:rPr lang="en-US" sz="4200" dirty="0">
                <a:latin typeface="Arial Black" pitchFamily="34" charset="0"/>
                <a:cs typeface="+mn-cs"/>
              </a:rPr>
              <a:t>People</a:t>
            </a:r>
          </a:p>
        </p:txBody>
      </p:sp>
      <p:sp>
        <p:nvSpPr>
          <p:cNvPr id="3" name="Footer Placeholder 2"/>
          <p:cNvSpPr>
            <a:spLocks noGrp="1"/>
          </p:cNvSpPr>
          <p:nvPr>
            <p:ph type="ftr" sz="quarter" idx="11"/>
          </p:nvPr>
        </p:nvSpPr>
        <p:spPr/>
        <p:txBody>
          <a:bodyPr/>
          <a:lstStyle/>
          <a:p>
            <a:pPr>
              <a:defRPr/>
            </a:pPr>
            <a:r>
              <a:rPr lang="en-US" smtClean="0"/>
              <a:t>Kevin Kay</a:t>
            </a:r>
            <a:endParaRPr lang="en-US"/>
          </a:p>
        </p:txBody>
      </p:sp>
    </p:spTree>
  </p:cSld>
  <p:clrMapOvr>
    <a:overrideClrMapping bg1="dk2" tx1="lt1" bg2="dk1" tx2="lt2" accent1="accent1" accent2="accent2" accent3="accent3" accent4="accent4" accent5="accent5" accent6="accent6" hlink="hlink" folHlink="folHlink"/>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par>
    </p:tnLst>
  </p:timing>
</p:sld>
</file>

<file path=ppt/slides/slide4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3890" name="Rectangle 2"/>
          <p:cNvSpPr>
            <a:spLocks noGrp="1" noChangeArrowheads="1"/>
          </p:cNvSpPr>
          <p:nvPr>
            <p:ph type="title"/>
          </p:nvPr>
        </p:nvSpPr>
        <p:spPr/>
        <p:txBody>
          <a:bodyPr/>
          <a:lstStyle/>
          <a:p>
            <a:pPr>
              <a:defRPr/>
            </a:pPr>
            <a:r>
              <a:rPr lang="en-US" dirty="0" smtClean="0"/>
              <a:t>“Kingdom” </a:t>
            </a:r>
            <a:r>
              <a:rPr lang="en-US" dirty="0"/>
              <a:t>Can Mean…</a:t>
            </a:r>
          </a:p>
        </p:txBody>
      </p:sp>
      <p:sp>
        <p:nvSpPr>
          <p:cNvPr id="293891" name="Rectangle 3"/>
          <p:cNvSpPr>
            <a:spLocks noGrp="1" noChangeArrowheads="1"/>
          </p:cNvSpPr>
          <p:nvPr>
            <p:ph sz="half" idx="1"/>
          </p:nvPr>
        </p:nvSpPr>
        <p:spPr>
          <a:xfrm>
            <a:off x="4652963" y="1935163"/>
            <a:ext cx="4033837" cy="4195762"/>
          </a:xfrm>
        </p:spPr>
        <p:txBody>
          <a:bodyPr/>
          <a:lstStyle/>
          <a:p>
            <a:pPr marL="0" indent="342900">
              <a:buClr>
                <a:schemeClr val="tx1"/>
              </a:buClr>
              <a:buNone/>
              <a:defRPr/>
            </a:pPr>
            <a:r>
              <a:rPr lang="en-US" sz="3000" b="1" dirty="0" smtClean="0"/>
              <a:t>Lk</a:t>
            </a:r>
            <a:r>
              <a:rPr lang="en-US" sz="3000" b="1" dirty="0"/>
              <a:t>. </a:t>
            </a:r>
            <a:r>
              <a:rPr lang="en-US" sz="3000" b="1" dirty="0" smtClean="0"/>
              <a:t>1:33:  </a:t>
            </a:r>
            <a:r>
              <a:rPr lang="en-US" sz="3000" dirty="0" smtClean="0"/>
              <a:t> “And </a:t>
            </a:r>
            <a:r>
              <a:rPr lang="en-US" sz="3000" dirty="0"/>
              <a:t>He will </a:t>
            </a:r>
            <a:r>
              <a:rPr lang="en-US" sz="3000" b="1" dirty="0">
                <a:solidFill>
                  <a:srgbClr val="FFFF00"/>
                </a:solidFill>
              </a:rPr>
              <a:t>reign</a:t>
            </a:r>
            <a:r>
              <a:rPr lang="en-US" sz="3000" dirty="0"/>
              <a:t> over the house of Jacob forever, and of His </a:t>
            </a:r>
            <a:r>
              <a:rPr lang="en-US" sz="3000" b="1" dirty="0">
                <a:solidFill>
                  <a:srgbClr val="FFFF00"/>
                </a:solidFill>
              </a:rPr>
              <a:t>kingdom</a:t>
            </a:r>
            <a:r>
              <a:rPr lang="en-US" sz="3000" dirty="0"/>
              <a:t> there will be no end</a:t>
            </a:r>
            <a:r>
              <a:rPr lang="en-US" sz="3000" dirty="0" smtClean="0"/>
              <a:t>.”</a:t>
            </a:r>
            <a:endParaRPr lang="en-US" sz="3000" dirty="0"/>
          </a:p>
        </p:txBody>
      </p:sp>
      <p:sp>
        <p:nvSpPr>
          <p:cNvPr id="7" name="Slide Number Placeholder 6"/>
          <p:cNvSpPr>
            <a:spLocks noGrp="1"/>
          </p:cNvSpPr>
          <p:nvPr>
            <p:ph type="sldNum" sz="quarter" idx="12"/>
          </p:nvPr>
        </p:nvSpPr>
        <p:spPr/>
        <p:txBody>
          <a:bodyPr/>
          <a:lstStyle/>
          <a:p>
            <a:pPr>
              <a:defRPr/>
            </a:pPr>
            <a:fld id="{D875D119-0A28-4A4F-A719-05A6CB577E6B}" type="slidenum">
              <a:rPr lang="en-US"/>
              <a:pPr>
                <a:defRPr/>
              </a:pPr>
              <a:t>485</a:t>
            </a:fld>
            <a:endParaRPr lang="en-US"/>
          </a:p>
        </p:txBody>
      </p:sp>
      <p:sp>
        <p:nvSpPr>
          <p:cNvPr id="293892" name="AutoShape 4"/>
          <p:cNvSpPr>
            <a:spLocks noChangeArrowheads="1"/>
          </p:cNvSpPr>
          <p:nvPr/>
        </p:nvSpPr>
        <p:spPr bwMode="auto">
          <a:xfrm>
            <a:off x="914400" y="2819400"/>
            <a:ext cx="2971800" cy="1524000"/>
          </a:xfrm>
          <a:prstGeom prst="rightArrow">
            <a:avLst>
              <a:gd name="adj1" fmla="val 50000"/>
              <a:gd name="adj2" fmla="val 48750"/>
            </a:avLst>
          </a:prstGeom>
          <a:solidFill>
            <a:schemeClr val="bg2">
              <a:lumMod val="60000"/>
              <a:lumOff val="40000"/>
            </a:schemeClr>
          </a:solidFill>
          <a:ln w="9525">
            <a:noFill/>
            <a:miter lim="800000"/>
            <a:headEnd/>
            <a:tailEnd/>
          </a:ln>
          <a:effectLst>
            <a:outerShdw blurRad="44450" dist="27940" dir="5400000" algn="ctr">
              <a:srgbClr val="000000">
                <a:alpha val="32000"/>
              </a:srgbClr>
            </a:outerShdw>
          </a:effectLst>
          <a:scene3d>
            <a:camera prst="orthographicFront">
              <a:rot lat="0" lon="0" rev="0"/>
            </a:camera>
            <a:lightRig rig="balanced" dir="b">
              <a:rot lat="0" lon="0" rev="8700000"/>
            </a:lightRig>
          </a:scene3d>
          <a:sp3d>
            <a:bevelT w="190500" h="38100"/>
          </a:sp3d>
        </p:spPr>
        <p:txBody>
          <a:bodyPr wrap="none" anchor="ctr">
            <a:flatTx/>
          </a:bodyPr>
          <a:lstStyle/>
          <a:p>
            <a:pPr algn="ctr" fontAlgn="auto">
              <a:spcBef>
                <a:spcPts val="0"/>
              </a:spcBef>
              <a:spcAft>
                <a:spcPts val="0"/>
              </a:spcAft>
              <a:defRPr/>
            </a:pPr>
            <a:r>
              <a:rPr lang="en-US" sz="4200">
                <a:latin typeface="Arial Black" pitchFamily="34" charset="0"/>
                <a:cs typeface="+mn-cs"/>
              </a:rPr>
              <a:t>Rule</a:t>
            </a:r>
          </a:p>
        </p:txBody>
      </p:sp>
      <p:sp>
        <p:nvSpPr>
          <p:cNvPr id="3" name="Footer Placeholder 2"/>
          <p:cNvSpPr>
            <a:spLocks noGrp="1"/>
          </p:cNvSpPr>
          <p:nvPr>
            <p:ph type="ftr" sz="quarter" idx="11"/>
          </p:nvPr>
        </p:nvSpPr>
        <p:spPr/>
        <p:txBody>
          <a:bodyPr/>
          <a:lstStyle/>
          <a:p>
            <a:pPr>
              <a:defRPr/>
            </a:pPr>
            <a:r>
              <a:rPr lang="en-US" smtClean="0"/>
              <a:t>Kevin Kay</a:t>
            </a:r>
            <a:endParaRPr lang="en-US"/>
          </a:p>
        </p:txBody>
      </p:sp>
    </p:spTree>
  </p:cSld>
  <p:clrMapOvr>
    <a:overrideClrMapping bg1="dk2" tx1="lt1" bg2="dk1" tx2="lt2" accent1="accent1" accent2="accent2" accent3="accent3" accent4="accent4" accent5="accent5" accent6="accent6" hlink="hlink" folHlink="folHlink"/>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par>
    </p:tnLst>
  </p:timing>
</p:sld>
</file>

<file path=ppt/slides/slide4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6482" name="Rectangle 2"/>
          <p:cNvSpPr>
            <a:spLocks noGrp="1" noChangeArrowheads="1"/>
          </p:cNvSpPr>
          <p:nvPr>
            <p:ph type="title"/>
          </p:nvPr>
        </p:nvSpPr>
        <p:spPr/>
        <p:txBody>
          <a:bodyPr/>
          <a:lstStyle/>
          <a:p>
            <a:pPr>
              <a:defRPr/>
            </a:pPr>
            <a:r>
              <a:rPr lang="en-US" dirty="0" smtClean="0"/>
              <a:t>“Kingdom” </a:t>
            </a:r>
            <a:r>
              <a:rPr lang="en-US" dirty="0"/>
              <a:t>Can Mean…</a:t>
            </a:r>
          </a:p>
        </p:txBody>
      </p:sp>
      <p:sp>
        <p:nvSpPr>
          <p:cNvPr id="276483" name="Rectangle 3"/>
          <p:cNvSpPr>
            <a:spLocks noGrp="1" noChangeArrowheads="1"/>
          </p:cNvSpPr>
          <p:nvPr>
            <p:ph sz="half" idx="1"/>
          </p:nvPr>
        </p:nvSpPr>
        <p:spPr>
          <a:xfrm>
            <a:off x="4652963" y="1935163"/>
            <a:ext cx="4033837" cy="4195762"/>
          </a:xfrm>
        </p:spPr>
        <p:txBody>
          <a:bodyPr/>
          <a:lstStyle/>
          <a:p>
            <a:pPr marL="0" indent="342900">
              <a:buClr>
                <a:schemeClr val="tx1"/>
              </a:buClr>
              <a:buNone/>
              <a:defRPr/>
            </a:pPr>
            <a:r>
              <a:rPr lang="en-US" sz="3000" dirty="0"/>
              <a:t> </a:t>
            </a:r>
            <a:r>
              <a:rPr lang="en-US" sz="3000" b="1" dirty="0" smtClean="0"/>
              <a:t>Mt</a:t>
            </a:r>
            <a:r>
              <a:rPr lang="en-US" sz="3000" b="1" dirty="0"/>
              <a:t>. </a:t>
            </a:r>
            <a:r>
              <a:rPr lang="en-US" sz="3000" b="1" dirty="0" smtClean="0"/>
              <a:t>12:28:  </a:t>
            </a:r>
            <a:r>
              <a:rPr lang="en-US" sz="3000" dirty="0" smtClean="0"/>
              <a:t>“But </a:t>
            </a:r>
            <a:r>
              <a:rPr lang="en-US" sz="3000" dirty="0"/>
              <a:t>if I cast out demons by the Spirit of God, surely </a:t>
            </a:r>
            <a:r>
              <a:rPr lang="en-US" sz="3000" b="1" dirty="0">
                <a:solidFill>
                  <a:srgbClr val="FFFF00"/>
                </a:solidFill>
              </a:rPr>
              <a:t>the kingdom of God</a:t>
            </a:r>
            <a:r>
              <a:rPr lang="en-US" sz="3000" dirty="0"/>
              <a:t> has come upon you</a:t>
            </a:r>
            <a:r>
              <a:rPr lang="en-US" sz="3000" dirty="0" smtClean="0"/>
              <a:t>.”</a:t>
            </a:r>
            <a:endParaRPr lang="en-US" sz="3000" b="1" dirty="0"/>
          </a:p>
        </p:txBody>
      </p:sp>
      <p:sp>
        <p:nvSpPr>
          <p:cNvPr id="7" name="Slide Number Placeholder 6"/>
          <p:cNvSpPr>
            <a:spLocks noGrp="1"/>
          </p:cNvSpPr>
          <p:nvPr>
            <p:ph type="sldNum" sz="quarter" idx="12"/>
          </p:nvPr>
        </p:nvSpPr>
        <p:spPr/>
        <p:txBody>
          <a:bodyPr/>
          <a:lstStyle/>
          <a:p>
            <a:pPr>
              <a:defRPr/>
            </a:pPr>
            <a:fld id="{D79C34CB-348F-4258-B07C-BF245DCA32AC}" type="slidenum">
              <a:rPr lang="en-US"/>
              <a:pPr>
                <a:defRPr/>
              </a:pPr>
              <a:t>486</a:t>
            </a:fld>
            <a:endParaRPr lang="en-US"/>
          </a:p>
        </p:txBody>
      </p:sp>
      <p:sp>
        <p:nvSpPr>
          <p:cNvPr id="276484" name="AutoShape 4"/>
          <p:cNvSpPr>
            <a:spLocks noChangeArrowheads="1"/>
          </p:cNvSpPr>
          <p:nvPr/>
        </p:nvSpPr>
        <p:spPr bwMode="auto">
          <a:xfrm>
            <a:off x="381000" y="2667000"/>
            <a:ext cx="4114800" cy="1600200"/>
          </a:xfrm>
          <a:prstGeom prst="rightArrow">
            <a:avLst>
              <a:gd name="adj1" fmla="val 50000"/>
              <a:gd name="adj2" fmla="val 61905"/>
            </a:avLst>
          </a:prstGeom>
          <a:solidFill>
            <a:schemeClr val="bg2">
              <a:lumMod val="60000"/>
              <a:lumOff val="40000"/>
            </a:schemeClr>
          </a:solidFill>
          <a:ln w="9525">
            <a:noFill/>
            <a:miter lim="800000"/>
            <a:headEnd/>
            <a:tailEnd/>
          </a:ln>
          <a:effectLst>
            <a:outerShdw blurRad="44450" dist="27940" dir="5400000" algn="ctr">
              <a:srgbClr val="000000">
                <a:alpha val="32000"/>
              </a:srgbClr>
            </a:outerShdw>
          </a:effectLst>
          <a:scene3d>
            <a:camera prst="orthographicFront">
              <a:rot lat="0" lon="0" rev="0"/>
            </a:camera>
            <a:lightRig rig="balanced" dir="b">
              <a:rot lat="0" lon="0" rev="8700000"/>
            </a:lightRig>
          </a:scene3d>
          <a:sp3d>
            <a:bevelT w="190500" h="38100"/>
          </a:sp3d>
        </p:spPr>
        <p:txBody>
          <a:bodyPr wrap="none" anchor="ctr">
            <a:flatTx/>
          </a:bodyPr>
          <a:lstStyle/>
          <a:p>
            <a:pPr algn="ctr" fontAlgn="auto">
              <a:spcBef>
                <a:spcPts val="0"/>
              </a:spcBef>
              <a:spcAft>
                <a:spcPts val="0"/>
              </a:spcAft>
              <a:defRPr/>
            </a:pPr>
            <a:r>
              <a:rPr lang="en-US" sz="4000" b="1" dirty="0">
                <a:latin typeface="+mn-lt"/>
                <a:cs typeface="+mn-cs"/>
              </a:rPr>
              <a:t>Manifestation</a:t>
            </a:r>
          </a:p>
        </p:txBody>
      </p:sp>
      <p:sp>
        <p:nvSpPr>
          <p:cNvPr id="3" name="Footer Placeholder 2"/>
          <p:cNvSpPr>
            <a:spLocks noGrp="1"/>
          </p:cNvSpPr>
          <p:nvPr>
            <p:ph type="ftr" sz="quarter" idx="11"/>
          </p:nvPr>
        </p:nvSpPr>
        <p:spPr/>
        <p:txBody>
          <a:bodyPr/>
          <a:lstStyle/>
          <a:p>
            <a:pPr>
              <a:defRPr/>
            </a:pPr>
            <a:r>
              <a:rPr lang="en-US" smtClean="0"/>
              <a:t>Kevin Kay</a:t>
            </a:r>
            <a:endParaRPr lang="en-US"/>
          </a:p>
        </p:txBody>
      </p:sp>
    </p:spTree>
  </p:cSld>
  <p:clrMapOvr>
    <a:overrideClrMapping bg1="dk2" tx1="lt1" bg2="dk1" tx2="lt2" accent1="accent1" accent2="accent2" accent3="accent3" accent4="accent4" accent5="accent5" accent6="accent6" hlink="hlink" folHlink="folHlink"/>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par>
    </p:tnLst>
  </p:timing>
</p:sld>
</file>

<file path=ppt/slides/slide4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7506" name="Rectangle 2"/>
          <p:cNvSpPr>
            <a:spLocks noGrp="1" noChangeArrowheads="1"/>
          </p:cNvSpPr>
          <p:nvPr>
            <p:ph type="title"/>
          </p:nvPr>
        </p:nvSpPr>
        <p:spPr/>
        <p:txBody>
          <a:bodyPr/>
          <a:lstStyle/>
          <a:p>
            <a:pPr>
              <a:defRPr/>
            </a:pPr>
            <a:r>
              <a:rPr lang="en-US" dirty="0" smtClean="0"/>
              <a:t>“Kingdom” </a:t>
            </a:r>
            <a:r>
              <a:rPr lang="en-US" dirty="0"/>
              <a:t>Can Mean…</a:t>
            </a:r>
          </a:p>
        </p:txBody>
      </p:sp>
      <p:sp>
        <p:nvSpPr>
          <p:cNvPr id="277507" name="Rectangle 3"/>
          <p:cNvSpPr>
            <a:spLocks noGrp="1" noChangeArrowheads="1"/>
          </p:cNvSpPr>
          <p:nvPr>
            <p:ph sz="half" idx="1"/>
          </p:nvPr>
        </p:nvSpPr>
        <p:spPr>
          <a:xfrm>
            <a:off x="4652963" y="1935163"/>
            <a:ext cx="4033837" cy="4195762"/>
          </a:xfrm>
        </p:spPr>
        <p:txBody>
          <a:bodyPr/>
          <a:lstStyle/>
          <a:p>
            <a:pPr marL="0" indent="342900">
              <a:buClr>
                <a:schemeClr val="tx1"/>
              </a:buClr>
              <a:buNone/>
              <a:defRPr/>
            </a:pPr>
            <a:r>
              <a:rPr lang="en-US" sz="3000" dirty="0"/>
              <a:t> </a:t>
            </a:r>
            <a:r>
              <a:rPr lang="en-US" sz="3000" b="1" dirty="0" smtClean="0"/>
              <a:t>2 </a:t>
            </a:r>
            <a:r>
              <a:rPr lang="en-US" sz="3000" b="1" dirty="0"/>
              <a:t>Tim. </a:t>
            </a:r>
            <a:r>
              <a:rPr lang="en-US" sz="3000" b="1" dirty="0" smtClean="0"/>
              <a:t>4:18:  </a:t>
            </a:r>
            <a:r>
              <a:rPr lang="en-US" sz="3000" dirty="0" smtClean="0"/>
              <a:t>And </a:t>
            </a:r>
            <a:r>
              <a:rPr lang="en-US" sz="3000" dirty="0"/>
              <a:t>the Lord will deliver me from every evil work and preserve </a:t>
            </a:r>
            <a:r>
              <a:rPr lang="en-US" sz="3000" i="1" dirty="0"/>
              <a:t>me</a:t>
            </a:r>
            <a:r>
              <a:rPr lang="en-US" sz="3000" dirty="0"/>
              <a:t> for His </a:t>
            </a:r>
            <a:r>
              <a:rPr lang="en-US" sz="3000" b="1" dirty="0">
                <a:solidFill>
                  <a:srgbClr val="FFFF00"/>
                </a:solidFill>
              </a:rPr>
              <a:t>heavenly kingdom</a:t>
            </a:r>
            <a:r>
              <a:rPr lang="en-US" sz="3000" dirty="0"/>
              <a:t>. To Him </a:t>
            </a:r>
            <a:r>
              <a:rPr lang="en-US" sz="3000" i="1" dirty="0"/>
              <a:t>be</a:t>
            </a:r>
            <a:r>
              <a:rPr lang="en-US" sz="3000" dirty="0"/>
              <a:t> glory forever and ever. Amen</a:t>
            </a:r>
            <a:r>
              <a:rPr lang="en-US" sz="3000" dirty="0" smtClean="0"/>
              <a:t>!</a:t>
            </a:r>
            <a:endParaRPr lang="en-US" sz="3000" dirty="0"/>
          </a:p>
        </p:txBody>
      </p:sp>
      <p:sp>
        <p:nvSpPr>
          <p:cNvPr id="7" name="Slide Number Placeholder 6"/>
          <p:cNvSpPr>
            <a:spLocks noGrp="1"/>
          </p:cNvSpPr>
          <p:nvPr>
            <p:ph type="sldNum" sz="quarter" idx="12"/>
          </p:nvPr>
        </p:nvSpPr>
        <p:spPr/>
        <p:txBody>
          <a:bodyPr/>
          <a:lstStyle/>
          <a:p>
            <a:pPr>
              <a:defRPr/>
            </a:pPr>
            <a:fld id="{5393A3D4-0BF6-418C-816C-A7B9CEDC4278}" type="slidenum">
              <a:rPr lang="en-US"/>
              <a:pPr>
                <a:defRPr/>
              </a:pPr>
              <a:t>487</a:t>
            </a:fld>
            <a:endParaRPr lang="en-US"/>
          </a:p>
        </p:txBody>
      </p:sp>
      <p:sp>
        <p:nvSpPr>
          <p:cNvPr id="277508" name="AutoShape 4"/>
          <p:cNvSpPr>
            <a:spLocks noChangeArrowheads="1"/>
          </p:cNvSpPr>
          <p:nvPr/>
        </p:nvSpPr>
        <p:spPr bwMode="auto">
          <a:xfrm>
            <a:off x="609600" y="2286000"/>
            <a:ext cx="3429000" cy="2667000"/>
          </a:xfrm>
          <a:prstGeom prst="rightArrow">
            <a:avLst>
              <a:gd name="adj1" fmla="val 50000"/>
              <a:gd name="adj2" fmla="val 32143"/>
            </a:avLst>
          </a:prstGeom>
          <a:solidFill>
            <a:schemeClr val="bg2">
              <a:lumMod val="60000"/>
              <a:lumOff val="40000"/>
            </a:schemeClr>
          </a:solidFill>
          <a:ln w="9525">
            <a:noFill/>
            <a:miter lim="800000"/>
            <a:headEnd/>
            <a:tailEnd/>
          </a:ln>
          <a:effectLst>
            <a:outerShdw blurRad="44450" dist="27940" dir="5400000" algn="ctr">
              <a:srgbClr val="000000">
                <a:alpha val="32000"/>
              </a:srgbClr>
            </a:outerShdw>
          </a:effectLst>
          <a:scene3d>
            <a:camera prst="orthographicFront">
              <a:rot lat="0" lon="0" rev="0"/>
            </a:camera>
            <a:lightRig rig="balanced" dir="b">
              <a:rot lat="0" lon="0" rev="8700000"/>
            </a:lightRig>
          </a:scene3d>
          <a:sp3d>
            <a:bevelT w="190500" h="38100"/>
          </a:sp3d>
        </p:spPr>
        <p:txBody>
          <a:bodyPr wrap="none" anchor="ctr">
            <a:flatTx/>
          </a:bodyPr>
          <a:lstStyle/>
          <a:p>
            <a:pPr algn="ctr" fontAlgn="auto">
              <a:spcBef>
                <a:spcPts val="0"/>
              </a:spcBef>
              <a:spcAft>
                <a:spcPts val="0"/>
              </a:spcAft>
              <a:defRPr/>
            </a:pPr>
            <a:r>
              <a:rPr lang="en-US" sz="4200" dirty="0">
                <a:latin typeface="Arial Black" pitchFamily="34" charset="0"/>
                <a:cs typeface="+mn-cs"/>
              </a:rPr>
              <a:t>Heavenly</a:t>
            </a:r>
            <a:br>
              <a:rPr lang="en-US" sz="4200" dirty="0">
                <a:latin typeface="Arial Black" pitchFamily="34" charset="0"/>
                <a:cs typeface="+mn-cs"/>
              </a:rPr>
            </a:br>
            <a:r>
              <a:rPr lang="en-US" sz="4200" dirty="0">
                <a:latin typeface="Arial Black" pitchFamily="34" charset="0"/>
                <a:cs typeface="+mn-cs"/>
              </a:rPr>
              <a:t>Kingdom</a:t>
            </a:r>
          </a:p>
        </p:txBody>
      </p:sp>
      <p:sp>
        <p:nvSpPr>
          <p:cNvPr id="3" name="Footer Placeholder 2"/>
          <p:cNvSpPr>
            <a:spLocks noGrp="1"/>
          </p:cNvSpPr>
          <p:nvPr>
            <p:ph type="ftr" sz="quarter" idx="11"/>
          </p:nvPr>
        </p:nvSpPr>
        <p:spPr/>
        <p:txBody>
          <a:bodyPr/>
          <a:lstStyle/>
          <a:p>
            <a:pPr>
              <a:defRPr/>
            </a:pPr>
            <a:r>
              <a:rPr lang="en-US" smtClean="0"/>
              <a:t>Kevin Kay</a:t>
            </a:r>
            <a:endParaRPr lang="en-US"/>
          </a:p>
        </p:txBody>
      </p:sp>
    </p:spTree>
  </p:cSld>
  <p:clrMapOvr>
    <a:overrideClrMapping bg1="dk2" tx1="lt1" bg2="dk1" tx2="lt2" accent1="accent1" accent2="accent2" accent3="accent3" accent4="accent4" accent5="accent5" accent6="accent6" hlink="hlink" folHlink="folHlink"/>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par>
    </p:tnLst>
  </p:timing>
</p:sld>
</file>

<file path=ppt/slides/slide4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8594" name="Rectangle 2"/>
          <p:cNvSpPr>
            <a:spLocks noGrp="1" noChangeArrowheads="1"/>
          </p:cNvSpPr>
          <p:nvPr>
            <p:ph type="title"/>
          </p:nvPr>
        </p:nvSpPr>
        <p:spPr>
          <a:xfrm>
            <a:off x="457200" y="277813"/>
            <a:ext cx="8229600" cy="1322387"/>
          </a:xfrm>
        </p:spPr>
        <p:txBody>
          <a:bodyPr/>
          <a:lstStyle/>
          <a:p>
            <a:pPr>
              <a:defRPr/>
            </a:pPr>
            <a:r>
              <a:rPr lang="en-US" dirty="0" smtClean="0"/>
              <a:t>“Kingdom” </a:t>
            </a:r>
            <a:r>
              <a:rPr lang="en-US" dirty="0"/>
              <a:t>Can Mean…</a:t>
            </a:r>
          </a:p>
        </p:txBody>
      </p:sp>
      <p:sp>
        <p:nvSpPr>
          <p:cNvPr id="238595" name="Rectangle 3"/>
          <p:cNvSpPr>
            <a:spLocks noGrp="1" noChangeArrowheads="1"/>
          </p:cNvSpPr>
          <p:nvPr>
            <p:ph sz="half" idx="1"/>
          </p:nvPr>
        </p:nvSpPr>
        <p:spPr>
          <a:xfrm>
            <a:off x="4652963" y="1935163"/>
            <a:ext cx="4033837" cy="4195762"/>
          </a:xfrm>
        </p:spPr>
        <p:txBody>
          <a:bodyPr/>
          <a:lstStyle/>
          <a:p>
            <a:pPr marL="0" indent="342900">
              <a:buFontTx/>
              <a:buNone/>
              <a:defRPr/>
            </a:pPr>
            <a:r>
              <a:rPr lang="en-US" sz="3000" dirty="0"/>
              <a:t> </a:t>
            </a:r>
            <a:r>
              <a:rPr lang="en-US" sz="3000" b="1" dirty="0" smtClean="0"/>
              <a:t>1 </a:t>
            </a:r>
            <a:r>
              <a:rPr lang="en-US" sz="3000" b="1" dirty="0"/>
              <a:t>Cor. </a:t>
            </a:r>
            <a:r>
              <a:rPr lang="en-US" sz="3000" b="1" dirty="0" smtClean="0"/>
              <a:t>15:50:  </a:t>
            </a:r>
            <a:r>
              <a:rPr lang="en-US" sz="3000" dirty="0" smtClean="0"/>
              <a:t>“Now </a:t>
            </a:r>
            <a:r>
              <a:rPr lang="en-US" sz="3000" dirty="0"/>
              <a:t>this I say, brethren, that flesh and blood cannot inherit </a:t>
            </a:r>
            <a:r>
              <a:rPr lang="en-US" sz="3000" b="1" dirty="0">
                <a:solidFill>
                  <a:srgbClr val="FFFF00"/>
                </a:solidFill>
              </a:rPr>
              <a:t>the kingdom of God</a:t>
            </a:r>
            <a:r>
              <a:rPr lang="en-US" sz="3000" dirty="0"/>
              <a:t>; nor does corruption inherit incorruption</a:t>
            </a:r>
            <a:r>
              <a:rPr lang="en-US" sz="3000" dirty="0" smtClean="0"/>
              <a:t>.”</a:t>
            </a:r>
            <a:endParaRPr lang="en-US" sz="3000" dirty="0"/>
          </a:p>
        </p:txBody>
      </p:sp>
      <p:sp>
        <p:nvSpPr>
          <p:cNvPr id="7" name="Slide Number Placeholder 6"/>
          <p:cNvSpPr>
            <a:spLocks noGrp="1"/>
          </p:cNvSpPr>
          <p:nvPr>
            <p:ph type="sldNum" sz="quarter" idx="12"/>
          </p:nvPr>
        </p:nvSpPr>
        <p:spPr/>
        <p:txBody>
          <a:bodyPr/>
          <a:lstStyle/>
          <a:p>
            <a:pPr>
              <a:defRPr/>
            </a:pPr>
            <a:fld id="{9909E849-01BB-43A2-B35D-5B5CD1F56B1D}" type="slidenum">
              <a:rPr lang="en-US"/>
              <a:pPr>
                <a:defRPr/>
              </a:pPr>
              <a:t>488</a:t>
            </a:fld>
            <a:endParaRPr lang="en-US"/>
          </a:p>
        </p:txBody>
      </p:sp>
      <p:sp>
        <p:nvSpPr>
          <p:cNvPr id="137221" name="AutoShape 4"/>
          <p:cNvSpPr>
            <a:spLocks noChangeArrowheads="1"/>
          </p:cNvSpPr>
          <p:nvPr/>
        </p:nvSpPr>
        <p:spPr bwMode="auto">
          <a:xfrm>
            <a:off x="685800" y="2438400"/>
            <a:ext cx="3429000" cy="2667000"/>
          </a:xfrm>
          <a:prstGeom prst="rightArrow">
            <a:avLst>
              <a:gd name="adj1" fmla="val 50000"/>
              <a:gd name="adj2" fmla="val 32143"/>
            </a:avLst>
          </a:prstGeom>
          <a:solidFill>
            <a:schemeClr val="bg2">
              <a:lumMod val="60000"/>
              <a:lumOff val="40000"/>
            </a:schemeClr>
          </a:solidFill>
          <a:ln w="9525">
            <a:noFill/>
            <a:miter lim="800000"/>
            <a:headEnd/>
            <a:tailEnd/>
          </a:ln>
          <a:effectLst>
            <a:outerShdw blurRad="44450" dist="27940" dir="5400000" algn="ctr">
              <a:srgbClr val="000000">
                <a:alpha val="32000"/>
              </a:srgbClr>
            </a:outerShdw>
          </a:effectLst>
          <a:scene3d>
            <a:camera prst="orthographicFront">
              <a:rot lat="0" lon="0" rev="0"/>
            </a:camera>
            <a:lightRig rig="balanced" dir="b">
              <a:rot lat="0" lon="0" rev="8700000"/>
            </a:lightRig>
          </a:scene3d>
          <a:sp3d>
            <a:bevelT w="190500" h="38100"/>
          </a:sp3d>
        </p:spPr>
        <p:txBody>
          <a:bodyPr wrap="none" anchor="ctr">
            <a:flatTx/>
          </a:bodyPr>
          <a:lstStyle/>
          <a:p>
            <a:pPr algn="ctr" fontAlgn="auto">
              <a:spcBef>
                <a:spcPts val="0"/>
              </a:spcBef>
              <a:spcAft>
                <a:spcPts val="0"/>
              </a:spcAft>
              <a:defRPr/>
            </a:pPr>
            <a:r>
              <a:rPr lang="en-US" sz="4200" dirty="0">
                <a:latin typeface="Arial Black" pitchFamily="34" charset="0"/>
                <a:cs typeface="+mn-cs"/>
              </a:rPr>
              <a:t>Heavenly</a:t>
            </a:r>
            <a:r>
              <a:rPr lang="en-US" sz="4200" b="1" dirty="0">
                <a:cs typeface="+mn-cs"/>
              </a:rPr>
              <a:t/>
            </a:r>
            <a:br>
              <a:rPr lang="en-US" sz="4200" b="1" dirty="0">
                <a:cs typeface="+mn-cs"/>
              </a:rPr>
            </a:br>
            <a:r>
              <a:rPr lang="en-US" sz="4200" dirty="0">
                <a:latin typeface="Arial Black" pitchFamily="34" charset="0"/>
                <a:cs typeface="+mn-cs"/>
              </a:rPr>
              <a:t>Kingdom</a:t>
            </a:r>
          </a:p>
        </p:txBody>
      </p:sp>
      <p:sp>
        <p:nvSpPr>
          <p:cNvPr id="3" name="Footer Placeholder 2"/>
          <p:cNvSpPr>
            <a:spLocks noGrp="1"/>
          </p:cNvSpPr>
          <p:nvPr>
            <p:ph type="ftr" sz="quarter" idx="11"/>
          </p:nvPr>
        </p:nvSpPr>
        <p:spPr/>
        <p:txBody>
          <a:bodyPr/>
          <a:lstStyle/>
          <a:p>
            <a:pPr>
              <a:defRPr/>
            </a:pPr>
            <a:r>
              <a:rPr lang="en-US" smtClean="0"/>
              <a:t>Kevin Kay</a:t>
            </a:r>
            <a:endParaRPr lang="en-US"/>
          </a:p>
        </p:txBody>
      </p:sp>
    </p:spTree>
  </p:cSld>
  <p:clrMapOvr>
    <a:overrideClrMapping bg1="dk2" tx1="lt1" bg2="dk1" tx2="lt2" accent1="accent1" accent2="accent2" accent3="accent3" accent4="accent4" accent5="accent5" accent6="accent6" hlink="hlink" folHlink="folHlink"/>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par>
    </p:tnLst>
  </p:timing>
</p:sld>
</file>

<file path=ppt/slides/slide4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1234" name="Rectangle 2"/>
          <p:cNvSpPr>
            <a:spLocks noGrp="1" noChangeArrowheads="1"/>
          </p:cNvSpPr>
          <p:nvPr>
            <p:ph type="title"/>
          </p:nvPr>
        </p:nvSpPr>
        <p:spPr>
          <a:xfrm>
            <a:off x="762000" y="381000"/>
            <a:ext cx="7772400" cy="838200"/>
          </a:xfrm>
        </p:spPr>
        <p:txBody>
          <a:bodyPr/>
          <a:lstStyle/>
          <a:p>
            <a:pPr>
              <a:defRPr/>
            </a:pPr>
            <a:r>
              <a:rPr lang="en-US" dirty="0" smtClean="0"/>
              <a:t>“Kingdom” </a:t>
            </a:r>
            <a:r>
              <a:rPr lang="en-US" dirty="0"/>
              <a:t>Can Mean</a:t>
            </a:r>
          </a:p>
        </p:txBody>
      </p:sp>
      <p:sp>
        <p:nvSpPr>
          <p:cNvPr id="351235" name="Rectangle 3"/>
          <p:cNvSpPr>
            <a:spLocks noGrp="1" noChangeArrowheads="1"/>
          </p:cNvSpPr>
          <p:nvPr>
            <p:ph idx="1"/>
          </p:nvPr>
        </p:nvSpPr>
        <p:spPr>
          <a:xfrm>
            <a:off x="685800" y="1447800"/>
            <a:ext cx="7772400" cy="4648200"/>
          </a:xfrm>
        </p:spPr>
        <p:txBody>
          <a:bodyPr/>
          <a:lstStyle/>
          <a:p>
            <a:pPr marL="461963" indent="-461963">
              <a:spcBef>
                <a:spcPct val="0"/>
              </a:spcBef>
              <a:spcAft>
                <a:spcPct val="50000"/>
              </a:spcAft>
              <a:defRPr/>
            </a:pPr>
            <a:r>
              <a:rPr lang="en-US" sz="2800" b="1" dirty="0">
                <a:solidFill>
                  <a:srgbClr val="FFFF00"/>
                </a:solidFill>
                <a:cs typeface="Times New Roman" pitchFamily="18" charset="0"/>
              </a:rPr>
              <a:t>Territory</a:t>
            </a:r>
            <a:r>
              <a:rPr lang="en-US" sz="2800" dirty="0">
                <a:cs typeface="Times New Roman" pitchFamily="18" charset="0"/>
              </a:rPr>
              <a:t>  (cf. Gen. 10:10; Num. 32:33; Dt. 3:4, 10, 13, 21; Josh. 13:12, 21, 27, 30-31; 1 Ki. 4:21; 2 Chr. 36:22-23; Ezra 1:1-2; Neh. 9:22; Esth. 2:3; 3:6, 8; 5:3, 6; 7:2; 9:30; Dan. 6:1, 7, 26; 11:4, 9; Mt. 4:8; Mk. 6:23; Lk. 4:5)</a:t>
            </a:r>
          </a:p>
          <a:p>
            <a:pPr marL="461963" indent="-461963">
              <a:spcBef>
                <a:spcPct val="0"/>
              </a:spcBef>
              <a:spcAft>
                <a:spcPct val="50000"/>
              </a:spcAft>
              <a:defRPr/>
            </a:pPr>
            <a:r>
              <a:rPr lang="en-US" sz="2800" b="1" dirty="0">
                <a:solidFill>
                  <a:srgbClr val="FFFF00"/>
                </a:solidFill>
                <a:cs typeface="Times New Roman" pitchFamily="18" charset="0"/>
              </a:rPr>
              <a:t>People</a:t>
            </a:r>
            <a:r>
              <a:rPr lang="en-US" sz="2800" dirty="0">
                <a:cs typeface="Times New Roman" pitchFamily="18" charset="0"/>
              </a:rPr>
              <a:t>  (cf. Ex. 19:6; 2 Sam. 3:28; 1 Ki. 12:26-27; 18:10; 2 Ki. 19:19; Psa. 46:6; 68:32; 79:6; 102:22; 105:13; Isa. 60:12; Jer. 27:8; Nah. 3:5; Zeph. 3:8; Rev. 1:5-6; 5:9-10)</a:t>
            </a:r>
            <a:r>
              <a:rPr lang="en-US" sz="2800" dirty="0"/>
              <a:t> </a:t>
            </a:r>
          </a:p>
        </p:txBody>
      </p:sp>
      <p:sp>
        <p:nvSpPr>
          <p:cNvPr id="6" name="Slide Number Placeholder 5"/>
          <p:cNvSpPr>
            <a:spLocks noGrp="1"/>
          </p:cNvSpPr>
          <p:nvPr>
            <p:ph type="sldNum" sz="quarter" idx="12"/>
          </p:nvPr>
        </p:nvSpPr>
        <p:spPr/>
        <p:txBody>
          <a:bodyPr/>
          <a:lstStyle/>
          <a:p>
            <a:pPr>
              <a:defRPr/>
            </a:pPr>
            <a:fld id="{2D0AA6B1-C1B0-4E0F-8672-2B15AE4C40E4}" type="slidenum">
              <a:rPr lang="en-US"/>
              <a:pPr>
                <a:defRPr/>
              </a:pPr>
              <a:t>489</a:t>
            </a:fld>
            <a:endParaRPr lang="en-US"/>
          </a:p>
        </p:txBody>
      </p:sp>
      <p:sp>
        <p:nvSpPr>
          <p:cNvPr id="3" name="Footer Placeholder 2"/>
          <p:cNvSpPr>
            <a:spLocks noGrp="1"/>
          </p:cNvSpPr>
          <p:nvPr>
            <p:ph type="ftr" sz="quarter" idx="11"/>
          </p:nvPr>
        </p:nvSpPr>
        <p:spPr/>
        <p:txBody>
          <a:bodyPr/>
          <a:lstStyle/>
          <a:p>
            <a:pPr>
              <a:defRPr/>
            </a:pPr>
            <a:r>
              <a:rPr lang="en-US" smtClean="0"/>
              <a:t>Kevin Kay</a:t>
            </a:r>
            <a:endParaRPr lang="en-US"/>
          </a:p>
        </p:txBody>
      </p:sp>
    </p:spTree>
  </p:cSld>
  <p:clrMapOvr>
    <a:overrideClrMapping bg1="dk2" tx1="lt1" bg2="dk1" tx2="lt2" accent1="accent1" accent2="accent2" accent3="accent3" accent4="accent4" accent5="accent5" accent6="accent6" hlink="hlink" folHlink="folHlink"/>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par>
    </p:tn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defRPr/>
            </a:pPr>
            <a:r>
              <a:rPr lang="en-US" dirty="0" smtClean="0"/>
              <a:t>“The </a:t>
            </a:r>
            <a:r>
              <a:rPr lang="en-US" dirty="0"/>
              <a:t>Last </a:t>
            </a:r>
            <a:r>
              <a:rPr lang="en-US" dirty="0" smtClean="0"/>
              <a:t>Days”</a:t>
            </a:r>
            <a:endParaRPr lang="en-US" dirty="0"/>
          </a:p>
        </p:txBody>
      </p:sp>
      <p:sp>
        <p:nvSpPr>
          <p:cNvPr id="3" name="Content Placeholder 2"/>
          <p:cNvSpPr>
            <a:spLocks noGrp="1"/>
          </p:cNvSpPr>
          <p:nvPr>
            <p:ph idx="1"/>
          </p:nvPr>
        </p:nvSpPr>
        <p:spPr>
          <a:xfrm>
            <a:off x="457200" y="1447800"/>
            <a:ext cx="8229600" cy="4683125"/>
          </a:xfrm>
        </p:spPr>
        <p:txBody>
          <a:bodyPr/>
          <a:lstStyle/>
          <a:p>
            <a:pPr marL="0" indent="463550">
              <a:buFont typeface="Wingdings" pitchFamily="2" charset="2"/>
              <a:buNone/>
              <a:defRPr/>
            </a:pPr>
            <a:r>
              <a:rPr lang="en-US" sz="2800" b="1" i="1" dirty="0"/>
              <a:t>G. E. Ladd</a:t>
            </a:r>
            <a:r>
              <a:rPr lang="en-US" sz="2800" b="1" dirty="0"/>
              <a:t>:</a:t>
            </a:r>
            <a:r>
              <a:rPr lang="en-US" sz="2800" dirty="0"/>
              <a:t>  </a:t>
            </a:r>
            <a:r>
              <a:rPr lang="en-US" sz="2800" dirty="0" smtClean="0"/>
              <a:t>“This </a:t>
            </a:r>
            <a:r>
              <a:rPr lang="en-US" sz="2800" dirty="0"/>
              <a:t>phrase </a:t>
            </a:r>
            <a:r>
              <a:rPr lang="en-US" sz="2800" dirty="0" smtClean="0"/>
              <a:t>[‘the </a:t>
            </a:r>
            <a:r>
              <a:rPr lang="en-US" sz="2800" dirty="0"/>
              <a:t>last (or latter) days</a:t>
            </a:r>
            <a:r>
              <a:rPr lang="en-US" sz="2800" dirty="0" smtClean="0"/>
              <a:t>,’ </a:t>
            </a:r>
            <a:r>
              <a:rPr lang="en-US" sz="2800" dirty="0"/>
              <a:t>ksk] in itself </a:t>
            </a:r>
            <a:r>
              <a:rPr lang="en-US" sz="2800" b="1" dirty="0">
                <a:solidFill>
                  <a:srgbClr val="FFFF00"/>
                </a:solidFill>
              </a:rPr>
              <a:t>has no intrinsic eschatological significance</a:t>
            </a:r>
            <a:r>
              <a:rPr lang="en-US" sz="2800" dirty="0"/>
              <a:t> but refers only to </a:t>
            </a:r>
            <a:r>
              <a:rPr lang="en-US" sz="2800" b="1" dirty="0">
                <a:solidFill>
                  <a:srgbClr val="FFFF00"/>
                </a:solidFill>
              </a:rPr>
              <a:t>a period of time in the indeterminate future</a:t>
            </a:r>
            <a:r>
              <a:rPr lang="en-US" sz="2800" dirty="0"/>
              <a:t> (Gen. 49:1; Nu. 24:14; Dt. 4:4:30; 31:29).  It is used to designate the final period of time when </a:t>
            </a:r>
            <a:r>
              <a:rPr lang="en-US" sz="2800" dirty="0" smtClean="0"/>
              <a:t>God's </a:t>
            </a:r>
            <a:r>
              <a:rPr lang="en-US" sz="2800" dirty="0"/>
              <a:t>kingdom of peace and blessedness will be realized (Isa. 2:2-4) and Israel will be redeemed under a Davidic king (Hos. 3:5).  In </a:t>
            </a:r>
            <a:r>
              <a:rPr lang="en-US" sz="2800" dirty="0" err="1"/>
              <a:t>Ezk</a:t>
            </a:r>
            <a:r>
              <a:rPr lang="en-US" sz="2800" dirty="0"/>
              <a:t>. 38:16 it is used of the time of the eschatological war after Israel has been restored</a:t>
            </a:r>
            <a:r>
              <a:rPr lang="en-US" sz="2800" dirty="0" smtClean="0"/>
              <a:t>."  </a:t>
            </a:r>
            <a:r>
              <a:rPr lang="en-US" sz="2000" dirty="0" smtClean="0"/>
              <a:t>("Eschatology," </a:t>
            </a:r>
            <a:r>
              <a:rPr lang="en-US" sz="2000" dirty="0"/>
              <a:t>ISBE, Rev. Ed., 2:132)</a:t>
            </a:r>
          </a:p>
          <a:p>
            <a:pPr>
              <a:defRPr/>
            </a:pPr>
            <a:endParaRPr lang="en-US" dirty="0"/>
          </a:p>
        </p:txBody>
      </p:sp>
      <p:sp>
        <p:nvSpPr>
          <p:cNvPr id="4" name="Slide Number Placeholder 3"/>
          <p:cNvSpPr>
            <a:spLocks noGrp="1"/>
          </p:cNvSpPr>
          <p:nvPr>
            <p:ph type="sldNum" sz="quarter" idx="12"/>
          </p:nvPr>
        </p:nvSpPr>
        <p:spPr/>
        <p:txBody>
          <a:bodyPr/>
          <a:lstStyle/>
          <a:p>
            <a:pPr>
              <a:defRPr/>
            </a:pPr>
            <a:fld id="{C2EA34C8-E60A-41DD-9EE1-3BA3A9CFD38C}" type="slidenum">
              <a:rPr lang="en-US">
                <a:solidFill>
                  <a:srgbClr val="FFFFFF"/>
                </a:solidFill>
              </a:rPr>
              <a:pPr>
                <a:defRPr/>
              </a:pPr>
              <a:t>49</a:t>
            </a:fld>
            <a:endParaRPr lang="en-US">
              <a:solidFill>
                <a:srgbClr val="FFFFFF"/>
              </a:solidFill>
            </a:endParaRPr>
          </a:p>
        </p:txBody>
      </p:sp>
      <p:sp>
        <p:nvSpPr>
          <p:cNvPr id="5" name="Footer Placeholder 4"/>
          <p:cNvSpPr>
            <a:spLocks noGrp="1"/>
          </p:cNvSpPr>
          <p:nvPr>
            <p:ph type="ftr" sz="quarter" idx="11"/>
          </p:nvPr>
        </p:nvSpPr>
        <p:spPr/>
        <p:txBody>
          <a:bodyPr/>
          <a:lstStyle/>
          <a:p>
            <a:pPr>
              <a:defRPr/>
            </a:pPr>
            <a:r>
              <a:rPr lang="en-US" smtClean="0"/>
              <a:t>Kevin Kay</a:t>
            </a:r>
            <a:endParaRPr lang="en-US"/>
          </a:p>
        </p:txBody>
      </p:sp>
    </p:spTree>
    <p:extLst>
      <p:ext uri="{BB962C8B-B14F-4D97-AF65-F5344CB8AC3E}">
        <p14:creationId xmlns:p14="http://schemas.microsoft.com/office/powerpoint/2010/main" val="2617271175"/>
      </p:ext>
    </p:extLst>
  </p:cSld>
  <p:clrMapOvr>
    <a:overrideClrMapping bg1="dk2" tx1="lt1" bg2="dk1" tx2="lt2" accent1="accent1" accent2="accent2" accent3="accent3" accent4="accent4" accent5="accent5" accent6="accent6" hlink="hlink" folHlink="folHlink"/>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par>
    </p:tnLst>
  </p:timing>
</p:sld>
</file>

<file path=ppt/slides/slide4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2258" name="Rectangle 2"/>
          <p:cNvSpPr>
            <a:spLocks noGrp="1" noChangeArrowheads="1"/>
          </p:cNvSpPr>
          <p:nvPr>
            <p:ph type="title"/>
          </p:nvPr>
        </p:nvSpPr>
        <p:spPr>
          <a:xfrm>
            <a:off x="762000" y="381000"/>
            <a:ext cx="7772400" cy="838200"/>
          </a:xfrm>
        </p:spPr>
        <p:txBody>
          <a:bodyPr/>
          <a:lstStyle/>
          <a:p>
            <a:pPr>
              <a:defRPr/>
            </a:pPr>
            <a:r>
              <a:rPr lang="en-US" dirty="0" smtClean="0"/>
              <a:t>“Kingdom” </a:t>
            </a:r>
            <a:r>
              <a:rPr lang="en-US" dirty="0"/>
              <a:t>Can Mean</a:t>
            </a:r>
          </a:p>
        </p:txBody>
      </p:sp>
      <p:sp>
        <p:nvSpPr>
          <p:cNvPr id="352259" name="Rectangle 3"/>
          <p:cNvSpPr>
            <a:spLocks noGrp="1" noChangeArrowheads="1"/>
          </p:cNvSpPr>
          <p:nvPr>
            <p:ph idx="1"/>
          </p:nvPr>
        </p:nvSpPr>
        <p:spPr>
          <a:xfrm>
            <a:off x="762000" y="1447800"/>
            <a:ext cx="7772400" cy="4724400"/>
          </a:xfrm>
        </p:spPr>
        <p:txBody>
          <a:bodyPr/>
          <a:lstStyle/>
          <a:p>
            <a:pPr marL="461963" indent="-461963">
              <a:spcBef>
                <a:spcPct val="0"/>
              </a:spcBef>
              <a:defRPr/>
            </a:pPr>
            <a:r>
              <a:rPr lang="en-US" sz="2500" b="1" dirty="0">
                <a:solidFill>
                  <a:srgbClr val="FFFF00"/>
                </a:solidFill>
                <a:cs typeface="Times New Roman" pitchFamily="18" charset="0"/>
              </a:rPr>
              <a:t>Rule</a:t>
            </a:r>
            <a:r>
              <a:rPr lang="en-US" sz="2500" dirty="0">
                <a:cs typeface="Times New Roman" pitchFamily="18" charset="0"/>
              </a:rPr>
              <a:t>  (cf. Num. 24:7; 1 Sam. 13:13-14; 15:28; 20:31; 2 Sam. 5:12; 7:12-13, 16; 16:3, 8; 1 Ki. 2:12, 15, 22, 46; 9:5; 1 Chr. 12:23; 14:2; 1 Chr. 17:11-12, 14; 22:10; 28:5-7; 2 Chr. 13:8; Psa. 45:6; Isa. 9:6-7; Dan. 2:44; 4:17, 25-26, 31-32, 36; 5:18, 21, 26, 28; 7:18, 22; Mt. 6:10, 33; 11:12; 21:23; Mk. 10:15; 11:10; Lk. 1:33; 11:2; 12:31-32; 16:16; 17:20-21; 18:17; 19:11-12, 15; 22:29-30; 23:42, 51; Jn. 18:36; Acts 1:6; 8:12; 28:23, 31; Rom. 14:17; 1 Cor. 4:20; 15:24; Col. 1:13; 1 Th. 2:12; 2 Tim. 4:1; Heb. 1:8; Rev. 1:9; 17:12, 17)</a:t>
            </a:r>
            <a:r>
              <a:rPr lang="en-US" sz="2500" dirty="0"/>
              <a:t> </a:t>
            </a:r>
          </a:p>
        </p:txBody>
      </p:sp>
      <p:sp>
        <p:nvSpPr>
          <p:cNvPr id="6" name="Slide Number Placeholder 5"/>
          <p:cNvSpPr>
            <a:spLocks noGrp="1"/>
          </p:cNvSpPr>
          <p:nvPr>
            <p:ph type="sldNum" sz="quarter" idx="12"/>
          </p:nvPr>
        </p:nvSpPr>
        <p:spPr/>
        <p:txBody>
          <a:bodyPr/>
          <a:lstStyle/>
          <a:p>
            <a:pPr>
              <a:defRPr/>
            </a:pPr>
            <a:fld id="{28B3A0C8-4D5D-40C1-B56D-E3FC10E8B3E1}" type="slidenum">
              <a:rPr lang="en-US"/>
              <a:pPr>
                <a:defRPr/>
              </a:pPr>
              <a:t>490</a:t>
            </a:fld>
            <a:endParaRPr lang="en-US"/>
          </a:p>
        </p:txBody>
      </p:sp>
      <p:sp>
        <p:nvSpPr>
          <p:cNvPr id="3" name="Footer Placeholder 2"/>
          <p:cNvSpPr>
            <a:spLocks noGrp="1"/>
          </p:cNvSpPr>
          <p:nvPr>
            <p:ph type="ftr" sz="quarter" idx="11"/>
          </p:nvPr>
        </p:nvSpPr>
        <p:spPr/>
        <p:txBody>
          <a:bodyPr/>
          <a:lstStyle/>
          <a:p>
            <a:pPr>
              <a:defRPr/>
            </a:pPr>
            <a:r>
              <a:rPr lang="en-US" smtClean="0"/>
              <a:t>Kevin Kay</a:t>
            </a:r>
            <a:endParaRPr lang="en-US"/>
          </a:p>
        </p:txBody>
      </p:sp>
    </p:spTree>
  </p:cSld>
  <p:clrMapOvr>
    <a:overrideClrMapping bg1="dk2" tx1="lt1" bg2="dk1" tx2="lt2" accent1="accent1" accent2="accent2" accent3="accent3" accent4="accent4" accent5="accent5" accent6="accent6" hlink="hlink" folHlink="folHlink"/>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par>
    </p:tnLst>
  </p:timing>
</p:sld>
</file>

<file path=ppt/slides/slide4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3282" name="Rectangle 2"/>
          <p:cNvSpPr>
            <a:spLocks noGrp="1" noChangeArrowheads="1"/>
          </p:cNvSpPr>
          <p:nvPr>
            <p:ph type="title"/>
          </p:nvPr>
        </p:nvSpPr>
        <p:spPr>
          <a:xfrm>
            <a:off x="762000" y="381000"/>
            <a:ext cx="7772400" cy="838200"/>
          </a:xfrm>
        </p:spPr>
        <p:txBody>
          <a:bodyPr/>
          <a:lstStyle/>
          <a:p>
            <a:pPr>
              <a:defRPr/>
            </a:pPr>
            <a:r>
              <a:rPr lang="en-US" dirty="0" smtClean="0"/>
              <a:t>“Kingdom” </a:t>
            </a:r>
            <a:r>
              <a:rPr lang="en-US" dirty="0"/>
              <a:t>Can Mean</a:t>
            </a:r>
          </a:p>
        </p:txBody>
      </p:sp>
      <p:sp>
        <p:nvSpPr>
          <p:cNvPr id="353283" name="Rectangle 3"/>
          <p:cNvSpPr>
            <a:spLocks noGrp="1" noChangeArrowheads="1"/>
          </p:cNvSpPr>
          <p:nvPr>
            <p:ph idx="1"/>
          </p:nvPr>
        </p:nvSpPr>
        <p:spPr>
          <a:xfrm>
            <a:off x="685800" y="1676400"/>
            <a:ext cx="7772400" cy="4419600"/>
          </a:xfrm>
        </p:spPr>
        <p:txBody>
          <a:bodyPr/>
          <a:lstStyle/>
          <a:p>
            <a:pPr marL="461963" indent="-461963">
              <a:spcBef>
                <a:spcPct val="0"/>
              </a:spcBef>
              <a:spcAft>
                <a:spcPct val="50000"/>
              </a:spcAft>
              <a:defRPr/>
            </a:pPr>
            <a:r>
              <a:rPr lang="en-US" sz="2800" b="1" dirty="0">
                <a:solidFill>
                  <a:srgbClr val="FFFF00"/>
                </a:solidFill>
                <a:cs typeface="Times New Roman" pitchFamily="18" charset="0"/>
              </a:rPr>
              <a:t>Manifestation</a:t>
            </a:r>
            <a:r>
              <a:rPr lang="en-US" sz="2800" dirty="0">
                <a:cs typeface="Times New Roman" pitchFamily="18" charset="0"/>
              </a:rPr>
              <a:t>  (cf. Mt. 12:28; 16:28; Mk. 9:1; Lk. 10:9, 11; 11:20; 21:31; Rev. 11:15; 12:10)</a:t>
            </a:r>
            <a:r>
              <a:rPr lang="en-US" sz="2800" dirty="0"/>
              <a:t> </a:t>
            </a:r>
          </a:p>
          <a:p>
            <a:pPr marL="461963" indent="-461963">
              <a:spcBef>
                <a:spcPct val="0"/>
              </a:spcBef>
              <a:spcAft>
                <a:spcPct val="50000"/>
              </a:spcAft>
              <a:defRPr/>
            </a:pPr>
            <a:r>
              <a:rPr lang="en-US" sz="2800" b="1" dirty="0">
                <a:solidFill>
                  <a:srgbClr val="FFFF00"/>
                </a:solidFill>
                <a:cs typeface="Times New Roman" pitchFamily="18" charset="0"/>
              </a:rPr>
              <a:t>Heavenly Kingdom</a:t>
            </a:r>
            <a:r>
              <a:rPr lang="en-US" sz="2800" dirty="0">
                <a:cs typeface="Times New Roman" pitchFamily="18" charset="0"/>
              </a:rPr>
              <a:t>  (cf. Mt. 7:21-23; 8:11-12; 13:43; 25:34; Mk. 9:47; 10:23-25; Lk. 13:28-30; Jn. 3:3, 5?; Acts 14:22; 1 Cor. 6:9-10; 15:50; Gal. 5:21; Eph. 5:5; 2 Th. 1:5; 2 Tim. 4:18; Heb. 12:28?; Jas. 2:5; 2 Pet. 1:11)</a:t>
            </a:r>
            <a:endParaRPr lang="en-US" sz="2800" dirty="0"/>
          </a:p>
        </p:txBody>
      </p:sp>
      <p:sp>
        <p:nvSpPr>
          <p:cNvPr id="6" name="Slide Number Placeholder 5"/>
          <p:cNvSpPr>
            <a:spLocks noGrp="1"/>
          </p:cNvSpPr>
          <p:nvPr>
            <p:ph type="sldNum" sz="quarter" idx="12"/>
          </p:nvPr>
        </p:nvSpPr>
        <p:spPr/>
        <p:txBody>
          <a:bodyPr/>
          <a:lstStyle/>
          <a:p>
            <a:pPr>
              <a:defRPr/>
            </a:pPr>
            <a:fld id="{B1B3F6EF-69BD-4040-A1CC-D38773228A2F}" type="slidenum">
              <a:rPr lang="en-US"/>
              <a:pPr>
                <a:defRPr/>
              </a:pPr>
              <a:t>491</a:t>
            </a:fld>
            <a:endParaRPr lang="en-US"/>
          </a:p>
        </p:txBody>
      </p:sp>
      <p:sp>
        <p:nvSpPr>
          <p:cNvPr id="3" name="Footer Placeholder 2"/>
          <p:cNvSpPr>
            <a:spLocks noGrp="1"/>
          </p:cNvSpPr>
          <p:nvPr>
            <p:ph type="ftr" sz="quarter" idx="11"/>
          </p:nvPr>
        </p:nvSpPr>
        <p:spPr/>
        <p:txBody>
          <a:bodyPr/>
          <a:lstStyle/>
          <a:p>
            <a:pPr>
              <a:defRPr/>
            </a:pPr>
            <a:r>
              <a:rPr lang="en-US" smtClean="0"/>
              <a:t>Kevin Kay</a:t>
            </a:r>
            <a:endParaRPr lang="en-US"/>
          </a:p>
        </p:txBody>
      </p:sp>
    </p:spTree>
  </p:cSld>
  <p:clrMapOvr>
    <a:overrideClrMapping bg1="dk2" tx1="lt1" bg2="dk1" tx2="lt2" accent1="accent1" accent2="accent2" accent3="accent3" accent4="accent4" accent5="accent5" accent6="accent6" hlink="hlink" folHlink="folHlink"/>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par>
    </p:tnLst>
  </p:timing>
</p:sld>
</file>

<file path=ppt/slides/slide4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defRPr/>
            </a:pPr>
            <a:r>
              <a:rPr lang="en-US" dirty="0"/>
              <a:t>Kingdom </a:t>
            </a:r>
            <a:r>
              <a:rPr lang="en-US" dirty="0" smtClean="0"/>
              <a:t>Near In DOJ</a:t>
            </a:r>
            <a:endParaRPr lang="en-US" dirty="0"/>
          </a:p>
        </p:txBody>
      </p:sp>
      <p:sp>
        <p:nvSpPr>
          <p:cNvPr id="3" name="Content Placeholder 2"/>
          <p:cNvSpPr>
            <a:spLocks noGrp="1"/>
          </p:cNvSpPr>
          <p:nvPr>
            <p:ph idx="1"/>
          </p:nvPr>
        </p:nvSpPr>
        <p:spPr/>
        <p:txBody>
          <a:bodyPr/>
          <a:lstStyle/>
          <a:p>
            <a:pPr marL="463550" indent="-463550">
              <a:spcBef>
                <a:spcPts val="0"/>
              </a:spcBef>
              <a:spcAft>
                <a:spcPts val="1200"/>
              </a:spcAft>
              <a:defRPr/>
            </a:pPr>
            <a:r>
              <a:rPr lang="en-US" sz="2800" dirty="0"/>
              <a:t>Kingdom </a:t>
            </a:r>
            <a:r>
              <a:rPr lang="en-US" sz="2800" b="1" dirty="0">
                <a:solidFill>
                  <a:srgbClr val="FFFF00"/>
                </a:solidFill>
              </a:rPr>
              <a:t>near</a:t>
            </a:r>
            <a:r>
              <a:rPr lang="en-US" sz="2800" dirty="0"/>
              <a:t>  (Lk. 21:31)</a:t>
            </a:r>
          </a:p>
          <a:p>
            <a:pPr marL="463550" indent="-463550">
              <a:spcBef>
                <a:spcPts val="0"/>
              </a:spcBef>
              <a:spcAft>
                <a:spcPts val="1200"/>
              </a:spcAft>
              <a:defRPr/>
            </a:pPr>
            <a:r>
              <a:rPr lang="en-US" sz="2800" dirty="0" smtClean="0"/>
              <a:t>In </a:t>
            </a:r>
            <a:r>
              <a:rPr lang="en-US" sz="2800" b="1" dirty="0">
                <a:solidFill>
                  <a:srgbClr val="FFFF00"/>
                </a:solidFill>
              </a:rPr>
              <a:t>destruction</a:t>
            </a:r>
            <a:r>
              <a:rPr lang="en-US" sz="2800" b="1" dirty="0" smtClean="0">
                <a:solidFill>
                  <a:srgbClr val="FFFF00"/>
                </a:solidFill>
              </a:rPr>
              <a:t> </a:t>
            </a:r>
            <a:r>
              <a:rPr lang="en-US" sz="2800" b="1" dirty="0">
                <a:solidFill>
                  <a:srgbClr val="FFFF00"/>
                </a:solidFill>
              </a:rPr>
              <a:t>of Jerusalem  </a:t>
            </a:r>
            <a:r>
              <a:rPr lang="en-US" sz="2800" dirty="0"/>
              <a:t>(Lk. 21:5, 20, 24)</a:t>
            </a:r>
          </a:p>
          <a:p>
            <a:pPr marL="463550" indent="-463550">
              <a:spcBef>
                <a:spcPts val="0"/>
              </a:spcBef>
              <a:spcAft>
                <a:spcPts val="1200"/>
              </a:spcAft>
              <a:defRPr/>
            </a:pPr>
            <a:r>
              <a:rPr lang="en-US" sz="2800" dirty="0"/>
              <a:t>Kingdom came in </a:t>
            </a:r>
            <a:r>
              <a:rPr lang="en-US" sz="2800" b="1" dirty="0">
                <a:solidFill>
                  <a:srgbClr val="FFFF00"/>
                </a:solidFill>
              </a:rPr>
              <a:t>AD </a:t>
            </a:r>
            <a:r>
              <a:rPr lang="en-US" sz="2800" b="1" dirty="0" smtClean="0">
                <a:solidFill>
                  <a:srgbClr val="FFFF00"/>
                </a:solidFill>
              </a:rPr>
              <a:t>70</a:t>
            </a:r>
            <a:br>
              <a:rPr lang="en-US" sz="2800" b="1" dirty="0" smtClean="0">
                <a:solidFill>
                  <a:srgbClr val="FFFF00"/>
                </a:solidFill>
              </a:rPr>
            </a:br>
            <a:endParaRPr lang="en-US" sz="2800" b="1" dirty="0">
              <a:solidFill>
                <a:srgbClr val="FFFF00"/>
              </a:solidFill>
            </a:endParaRPr>
          </a:p>
          <a:p>
            <a:pPr marL="0" indent="0" algn="ctr">
              <a:spcBef>
                <a:spcPts val="0"/>
              </a:spcBef>
              <a:spcAft>
                <a:spcPts val="1200"/>
              </a:spcAft>
              <a:buFont typeface="Wingdings" pitchFamily="2" charset="2"/>
              <a:buNone/>
              <a:defRPr/>
            </a:pPr>
            <a:endParaRPr lang="en-US" sz="2800" dirty="0">
              <a:solidFill>
                <a:srgbClr val="FF0000"/>
              </a:solidFill>
              <a:latin typeface="+mj-lt"/>
            </a:endParaRPr>
          </a:p>
          <a:p>
            <a:pPr marL="463550" indent="-463550">
              <a:spcBef>
                <a:spcPts val="0"/>
              </a:spcBef>
              <a:spcAft>
                <a:spcPts val="1200"/>
              </a:spcAft>
              <a:defRPr/>
            </a:pPr>
            <a:r>
              <a:rPr lang="en-US" sz="2800" dirty="0" smtClean="0"/>
              <a:t>“Kingdom” </a:t>
            </a:r>
            <a:r>
              <a:rPr lang="en-US" sz="2800" dirty="0"/>
              <a:t>means </a:t>
            </a:r>
            <a:r>
              <a:rPr lang="en-US" sz="2800" b="1" dirty="0">
                <a:solidFill>
                  <a:srgbClr val="FFFF00"/>
                </a:solidFill>
              </a:rPr>
              <a:t>different things</a:t>
            </a:r>
          </a:p>
          <a:p>
            <a:pPr marL="463550" indent="-463550">
              <a:spcBef>
                <a:spcPts val="0"/>
              </a:spcBef>
              <a:spcAft>
                <a:spcPts val="1200"/>
              </a:spcAft>
              <a:defRPr/>
            </a:pPr>
            <a:r>
              <a:rPr lang="en-US" sz="2800" dirty="0" smtClean="0"/>
              <a:t>“Kingdom” </a:t>
            </a:r>
            <a:r>
              <a:rPr lang="en-US" sz="2800" dirty="0"/>
              <a:t>can mean </a:t>
            </a:r>
            <a:r>
              <a:rPr lang="en-US" sz="2800" b="1" dirty="0">
                <a:solidFill>
                  <a:srgbClr val="FFFF00"/>
                </a:solidFill>
              </a:rPr>
              <a:t>manifestation</a:t>
            </a:r>
            <a:r>
              <a:rPr lang="en-US" sz="2800" dirty="0"/>
              <a:t> of rule  (Mt. 12:28; Rev. 11:15; 12:10; cf. Mt. 22:7)</a:t>
            </a:r>
          </a:p>
          <a:p>
            <a:pPr marL="463550" indent="-463550">
              <a:defRPr/>
            </a:pPr>
            <a:endParaRPr lang="en-US" sz="2800" dirty="0"/>
          </a:p>
          <a:p>
            <a:pPr marL="463550" indent="-463550">
              <a:defRPr/>
            </a:pPr>
            <a:endParaRPr lang="en-US" dirty="0"/>
          </a:p>
          <a:p>
            <a:pPr marL="463550" indent="-463550">
              <a:defRPr/>
            </a:pPr>
            <a:endParaRPr lang="en-US" dirty="0"/>
          </a:p>
          <a:p>
            <a:pPr marL="463550" indent="-463550">
              <a:defRPr/>
            </a:pPr>
            <a:endParaRPr lang="en-US" dirty="0"/>
          </a:p>
          <a:p>
            <a:pPr marL="463550" indent="-463550">
              <a:defRPr/>
            </a:pPr>
            <a:endParaRPr lang="en-US" dirty="0"/>
          </a:p>
        </p:txBody>
      </p:sp>
      <p:sp>
        <p:nvSpPr>
          <p:cNvPr id="4" name="Slide Number Placeholder 3"/>
          <p:cNvSpPr>
            <a:spLocks noGrp="1"/>
          </p:cNvSpPr>
          <p:nvPr>
            <p:ph type="sldNum" sz="quarter" idx="12"/>
          </p:nvPr>
        </p:nvSpPr>
        <p:spPr/>
        <p:txBody>
          <a:bodyPr/>
          <a:lstStyle/>
          <a:p>
            <a:pPr>
              <a:defRPr/>
            </a:pPr>
            <a:fld id="{66CF24C5-97D2-4D71-9631-45E8F60DE187}" type="slidenum">
              <a:rPr lang="en-US">
                <a:solidFill>
                  <a:srgbClr val="FFFFFF"/>
                </a:solidFill>
              </a:rPr>
              <a:pPr>
                <a:defRPr/>
              </a:pPr>
              <a:t>492</a:t>
            </a:fld>
            <a:endParaRPr lang="en-US">
              <a:solidFill>
                <a:srgbClr val="FFFFFF"/>
              </a:solidFill>
            </a:endParaRPr>
          </a:p>
        </p:txBody>
      </p:sp>
      <p:sp>
        <p:nvSpPr>
          <p:cNvPr id="6" name="Down Arrow Callout 5"/>
          <p:cNvSpPr/>
          <p:nvPr/>
        </p:nvSpPr>
        <p:spPr bwMode="auto">
          <a:xfrm>
            <a:off x="3886200" y="3505200"/>
            <a:ext cx="1371600" cy="762000"/>
          </a:xfrm>
          <a:prstGeom prst="downArrowCallout">
            <a:avLst/>
          </a:prstGeom>
          <a:solidFill>
            <a:schemeClr val="tx1"/>
          </a:solidFill>
          <a:ln w="9525" cap="flat" cmpd="sng" algn="ctr">
            <a:noFill/>
            <a:prstDash val="solid"/>
            <a:round/>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91440" tIns="45720" rIns="91440" bIns="45720" numCol="1" rtlCol="0" anchor="t" anchorCtr="0" compatLnSpc="1">
            <a:prstTxWarp prst="textNoShape">
              <a:avLst/>
            </a:prstTxWarp>
          </a:bodyPr>
          <a:lstStyle/>
          <a:p>
            <a:pPr algn="ctr" eaLnBrk="0" hangingPunct="0"/>
            <a:r>
              <a:rPr lang="en-US" sz="2800" dirty="0">
                <a:solidFill>
                  <a:srgbClr val="FF0000"/>
                </a:solidFill>
                <a:effectLst>
                  <a:outerShdw blurRad="38100" dist="38100" dir="2700000" algn="tl">
                    <a:srgbClr val="000000"/>
                  </a:outerShdw>
                </a:effectLst>
                <a:latin typeface="Arial Black"/>
              </a:rPr>
              <a:t>BUT</a:t>
            </a:r>
          </a:p>
        </p:txBody>
      </p:sp>
      <p:sp>
        <p:nvSpPr>
          <p:cNvPr id="7" name="Footer Placeholder 6"/>
          <p:cNvSpPr>
            <a:spLocks noGrp="1"/>
          </p:cNvSpPr>
          <p:nvPr>
            <p:ph type="ftr" sz="quarter" idx="11"/>
          </p:nvPr>
        </p:nvSpPr>
        <p:spPr/>
        <p:txBody>
          <a:bodyPr/>
          <a:lstStyle/>
          <a:p>
            <a:pPr>
              <a:defRPr/>
            </a:pPr>
            <a:r>
              <a:rPr lang="en-US" smtClean="0"/>
              <a:t>Kevin Kay</a:t>
            </a:r>
            <a:endParaRPr lang="en-US"/>
          </a:p>
        </p:txBody>
      </p:sp>
    </p:spTree>
    <p:extLst>
      <p:ext uri="{BB962C8B-B14F-4D97-AF65-F5344CB8AC3E}">
        <p14:creationId xmlns:p14="http://schemas.microsoft.com/office/powerpoint/2010/main" val="2532084022"/>
      </p:ext>
    </p:extLst>
  </p:cSld>
  <p:clrMapOvr>
    <a:overrideClrMapping bg1="dk2" tx1="lt1" bg2="dk1" tx2="lt2" accent1="accent1" accent2="accent2" accent3="accent3" accent4="accent4" accent5="accent5" accent6="accent6" hlink="hlink" folHlink="folHlink"/>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par>
    </p:tnLst>
  </p:timing>
</p:sld>
</file>

<file path=ppt/slides/slide4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p:cNvSpPr>
            <a:spLocks noGrp="1"/>
          </p:cNvSpPr>
          <p:nvPr>
            <p:ph type="title"/>
          </p:nvPr>
        </p:nvSpPr>
        <p:spPr/>
        <p:txBody>
          <a:bodyPr/>
          <a:lstStyle/>
          <a:p>
            <a:pPr>
              <a:defRPr/>
            </a:pPr>
            <a:r>
              <a:rPr lang="en-US" dirty="0" smtClean="0"/>
              <a:t>Manifestation Of Power</a:t>
            </a:r>
            <a:endParaRPr lang="en-US" dirty="0"/>
          </a:p>
        </p:txBody>
      </p:sp>
      <p:sp>
        <p:nvSpPr>
          <p:cNvPr id="6" name="Text Placeholder 5"/>
          <p:cNvSpPr>
            <a:spLocks noGrp="1"/>
          </p:cNvSpPr>
          <p:nvPr>
            <p:ph type="body" idx="1"/>
          </p:nvPr>
        </p:nvSpPr>
        <p:spPr>
          <a:solidFill>
            <a:schemeClr val="bg1">
              <a:lumMod val="60000"/>
              <a:lumOff val="40000"/>
            </a:schemeClr>
          </a:solidFill>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anchor="ctr"/>
          <a:lstStyle/>
          <a:p>
            <a:pPr algn="ctr">
              <a:defRPr/>
            </a:pPr>
            <a:r>
              <a:rPr lang="en-US" dirty="0" smtClean="0"/>
              <a:t>Before Establishment</a:t>
            </a:r>
            <a:endParaRPr lang="en-US" dirty="0"/>
          </a:p>
        </p:txBody>
      </p:sp>
      <p:sp>
        <p:nvSpPr>
          <p:cNvPr id="7" name="Content Placeholder 6"/>
          <p:cNvSpPr>
            <a:spLocks noGrp="1"/>
          </p:cNvSpPr>
          <p:nvPr>
            <p:ph sz="half" idx="2"/>
          </p:nvPr>
        </p:nvSpPr>
        <p:spPr>
          <a:xfrm>
            <a:off x="457200" y="2514600"/>
            <a:ext cx="4040188" cy="3505200"/>
          </a:xfrm>
        </p:spPr>
        <p:txBody>
          <a:bodyPr/>
          <a:lstStyle/>
          <a:p>
            <a:pPr>
              <a:spcBef>
                <a:spcPts val="0"/>
              </a:spcBef>
              <a:spcAft>
                <a:spcPts val="2400"/>
              </a:spcAft>
              <a:defRPr/>
            </a:pPr>
            <a:r>
              <a:rPr lang="en-US" sz="2600" b="1" dirty="0" smtClean="0">
                <a:effectLst/>
              </a:rPr>
              <a:t>Mt. 12:28:  </a:t>
            </a:r>
            <a:r>
              <a:rPr lang="en-US" sz="2600" dirty="0" smtClean="0">
                <a:effectLst/>
              </a:rPr>
              <a:t>But </a:t>
            </a:r>
            <a:r>
              <a:rPr lang="en-US" sz="2600" dirty="0">
                <a:effectLst/>
              </a:rPr>
              <a:t>if I cast out demons by the Spirit of God, surely </a:t>
            </a:r>
            <a:r>
              <a:rPr lang="en-US" sz="2600" b="1" dirty="0">
                <a:solidFill>
                  <a:srgbClr val="FFFF00"/>
                </a:solidFill>
                <a:effectLst/>
              </a:rPr>
              <a:t>the kingdom of God has come upon you</a:t>
            </a:r>
            <a:r>
              <a:rPr lang="en-US" sz="2600" dirty="0" smtClean="0">
                <a:effectLst/>
              </a:rPr>
              <a:t>.</a:t>
            </a:r>
          </a:p>
          <a:p>
            <a:pPr>
              <a:spcBef>
                <a:spcPts val="0"/>
              </a:spcBef>
              <a:spcAft>
                <a:spcPts val="2400"/>
              </a:spcAft>
              <a:defRPr/>
            </a:pPr>
            <a:r>
              <a:rPr lang="en-US" sz="2600" b="1" dirty="0" smtClean="0">
                <a:effectLst/>
              </a:rPr>
              <a:t>See </a:t>
            </a:r>
            <a:r>
              <a:rPr lang="en-US" sz="2600" b="1" dirty="0" err="1" smtClean="0">
                <a:effectLst/>
              </a:rPr>
              <a:t>Lk</a:t>
            </a:r>
            <a:r>
              <a:rPr lang="en-US" sz="2600" b="1" dirty="0" smtClean="0">
                <a:effectLst/>
              </a:rPr>
              <a:t>. 10:9-11</a:t>
            </a:r>
          </a:p>
          <a:p>
            <a:pPr>
              <a:spcBef>
                <a:spcPts val="0"/>
              </a:spcBef>
              <a:spcAft>
                <a:spcPts val="2400"/>
              </a:spcAft>
              <a:defRPr/>
            </a:pPr>
            <a:r>
              <a:rPr lang="en-US" sz="2600" b="1" dirty="0" smtClean="0">
                <a:effectLst/>
              </a:rPr>
              <a:t>See Lk. 11:20</a:t>
            </a:r>
            <a:endParaRPr lang="en-US" sz="2600" dirty="0"/>
          </a:p>
        </p:txBody>
      </p:sp>
      <p:sp>
        <p:nvSpPr>
          <p:cNvPr id="8" name="Text Placeholder 7"/>
          <p:cNvSpPr>
            <a:spLocks noGrp="1"/>
          </p:cNvSpPr>
          <p:nvPr>
            <p:ph type="body" sz="quarter" idx="3"/>
          </p:nvPr>
        </p:nvSpPr>
        <p:spPr>
          <a:solidFill>
            <a:schemeClr val="bg1">
              <a:lumMod val="60000"/>
              <a:lumOff val="40000"/>
            </a:schemeClr>
          </a:solidFill>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anchor="ctr"/>
          <a:lstStyle/>
          <a:p>
            <a:pPr algn="ctr">
              <a:defRPr/>
            </a:pPr>
            <a:r>
              <a:rPr lang="en-US" dirty="0" smtClean="0"/>
              <a:t>After Establishment</a:t>
            </a:r>
            <a:endParaRPr lang="en-US" dirty="0"/>
          </a:p>
        </p:txBody>
      </p:sp>
      <p:sp>
        <p:nvSpPr>
          <p:cNvPr id="263178" name="Content Placeholder 8"/>
          <p:cNvSpPr>
            <a:spLocks noGrp="1"/>
          </p:cNvSpPr>
          <p:nvPr>
            <p:ph sz="quarter" idx="4"/>
          </p:nvPr>
        </p:nvSpPr>
        <p:spPr>
          <a:xfrm>
            <a:off x="4645025" y="2514600"/>
            <a:ext cx="4041775" cy="3505200"/>
          </a:xfrm>
        </p:spPr>
        <p:txBody>
          <a:bodyPr/>
          <a:lstStyle/>
          <a:p>
            <a:pPr>
              <a:spcBef>
                <a:spcPct val="0"/>
              </a:spcBef>
              <a:spcAft>
                <a:spcPts val="2400"/>
              </a:spcAft>
            </a:pPr>
            <a:r>
              <a:rPr lang="en-US" sz="2600" b="1" dirty="0" smtClean="0">
                <a:effectLst/>
              </a:rPr>
              <a:t>Lk. 21:31:  </a:t>
            </a:r>
            <a:r>
              <a:rPr lang="en-US" sz="2600" dirty="0" smtClean="0">
                <a:effectLst/>
              </a:rPr>
              <a:t>So you also, when you see these things happening, know that </a:t>
            </a:r>
            <a:r>
              <a:rPr lang="en-US" sz="2600" b="1" dirty="0" smtClean="0">
                <a:solidFill>
                  <a:srgbClr val="FFFF00"/>
                </a:solidFill>
                <a:effectLst/>
              </a:rPr>
              <a:t>the kingdom of God is near</a:t>
            </a:r>
            <a:r>
              <a:rPr lang="en-US" sz="2600" dirty="0" smtClean="0">
                <a:effectLst/>
              </a:rPr>
              <a:t>. </a:t>
            </a:r>
          </a:p>
          <a:p>
            <a:pPr>
              <a:spcBef>
                <a:spcPct val="0"/>
              </a:spcBef>
              <a:spcAft>
                <a:spcPts val="2400"/>
              </a:spcAft>
            </a:pPr>
            <a:r>
              <a:rPr lang="en-US" sz="2600" b="1" dirty="0" smtClean="0">
                <a:effectLst/>
              </a:rPr>
              <a:t>See Mt. 22:7</a:t>
            </a:r>
          </a:p>
          <a:p>
            <a:pPr>
              <a:spcBef>
                <a:spcPct val="0"/>
              </a:spcBef>
              <a:spcAft>
                <a:spcPts val="2400"/>
              </a:spcAft>
            </a:pPr>
            <a:r>
              <a:rPr lang="en-US" sz="2600" b="1" dirty="0" smtClean="0">
                <a:effectLst/>
              </a:rPr>
              <a:t>See Rev. 11:15; 12:10</a:t>
            </a:r>
          </a:p>
        </p:txBody>
      </p:sp>
      <p:sp>
        <p:nvSpPr>
          <p:cNvPr id="4" name="Slide Number Placeholder 3"/>
          <p:cNvSpPr>
            <a:spLocks noGrp="1"/>
          </p:cNvSpPr>
          <p:nvPr>
            <p:ph type="sldNum" sz="quarter" idx="12"/>
          </p:nvPr>
        </p:nvSpPr>
        <p:spPr/>
        <p:txBody>
          <a:bodyPr/>
          <a:lstStyle/>
          <a:p>
            <a:pPr>
              <a:defRPr/>
            </a:pPr>
            <a:fld id="{9465E58D-6C7C-435F-B396-F3D817B3CBB6}" type="slidenum">
              <a:rPr lang="en-US"/>
              <a:pPr>
                <a:defRPr/>
              </a:pPr>
              <a:t>493</a:t>
            </a:fld>
            <a:endParaRPr lang="en-US"/>
          </a:p>
        </p:txBody>
      </p:sp>
      <p:sp>
        <p:nvSpPr>
          <p:cNvPr id="3" name="Footer Placeholder 2"/>
          <p:cNvSpPr>
            <a:spLocks noGrp="1"/>
          </p:cNvSpPr>
          <p:nvPr>
            <p:ph type="ftr" sz="quarter" idx="11"/>
          </p:nvPr>
        </p:nvSpPr>
        <p:spPr/>
        <p:txBody>
          <a:bodyPr/>
          <a:lstStyle/>
          <a:p>
            <a:pPr>
              <a:defRPr/>
            </a:pPr>
            <a:r>
              <a:rPr lang="en-US" smtClean="0"/>
              <a:t>Kevin Kay</a:t>
            </a:r>
            <a:endParaRPr lang="en-US"/>
          </a:p>
        </p:txBody>
      </p:sp>
    </p:spTree>
  </p:cSld>
  <p:clrMapOvr>
    <a:overrideClrMapping bg1="dk2" tx1="lt1" bg2="dk1" tx2="lt2" accent1="accent1" accent2="accent2" accent3="accent3" accent4="accent4" accent5="accent5" accent6="accent6" hlink="hlink" folHlink="folHlink"/>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par>
    </p:tnLst>
  </p:timing>
</p:sld>
</file>

<file path=ppt/slides/slide4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p:cNvSpPr>
            <a:spLocks noGrp="1"/>
          </p:cNvSpPr>
          <p:nvPr>
            <p:ph type="title"/>
          </p:nvPr>
        </p:nvSpPr>
        <p:spPr>
          <a:xfrm>
            <a:off x="411480" y="76200"/>
            <a:ext cx="8229600" cy="1143000"/>
          </a:xfrm>
        </p:spPr>
        <p:txBody>
          <a:bodyPr/>
          <a:lstStyle/>
          <a:p>
            <a:r>
              <a:rPr lang="en-US" dirty="0" smtClean="0"/>
              <a:t>Coming Of Kingdom</a:t>
            </a:r>
            <a:endParaRPr lang="en-US" dirty="0"/>
          </a:p>
        </p:txBody>
      </p:sp>
      <p:sp>
        <p:nvSpPr>
          <p:cNvPr id="4" name="Slide Number Placeholder 3"/>
          <p:cNvSpPr>
            <a:spLocks noGrp="1"/>
          </p:cNvSpPr>
          <p:nvPr>
            <p:ph type="sldNum" sz="quarter" idx="12"/>
          </p:nvPr>
        </p:nvSpPr>
        <p:spPr/>
        <p:txBody>
          <a:bodyPr/>
          <a:lstStyle/>
          <a:p>
            <a:pPr>
              <a:defRPr/>
            </a:pPr>
            <a:fld id="{A4F3638C-56A7-4D86-A7E5-624150A63992}" type="slidenum">
              <a:rPr lang="en-US" smtClean="0"/>
              <a:pPr>
                <a:defRPr/>
              </a:pPr>
              <a:t>494</a:t>
            </a:fld>
            <a:endParaRPr lang="en-US"/>
          </a:p>
        </p:txBody>
      </p:sp>
      <p:cxnSp>
        <p:nvCxnSpPr>
          <p:cNvPr id="6" name="Straight Arrow Connector 3"/>
          <p:cNvCxnSpPr>
            <a:cxnSpLocks noChangeShapeType="1"/>
          </p:cNvCxnSpPr>
          <p:nvPr/>
        </p:nvCxnSpPr>
        <p:spPr bwMode="auto">
          <a:xfrm>
            <a:off x="411480" y="4495800"/>
            <a:ext cx="8077200" cy="1588"/>
          </a:xfrm>
          <a:prstGeom prst="straightConnector1">
            <a:avLst/>
          </a:prstGeom>
          <a:noFill/>
          <a:ln w="76200" algn="ctr">
            <a:solidFill>
              <a:schemeClr val="tx1"/>
            </a:solidFill>
            <a:round/>
            <a:headEnd/>
            <a:tailEnd type="arrow" w="med" len="med"/>
          </a:ln>
        </p:spPr>
      </p:cxnSp>
      <p:pic>
        <p:nvPicPr>
          <p:cNvPr id="7" name="Picture 2" descr="C:\Users\Kevin\Pictures\Microsoft Clip Organizer\MCBD07701_0000[1].wmf"/>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235393" y="3288982"/>
            <a:ext cx="671513" cy="1031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TextBox 5"/>
          <p:cNvSpPr txBox="1">
            <a:spLocks noChangeArrowheads="1"/>
          </p:cNvSpPr>
          <p:nvPr/>
        </p:nvSpPr>
        <p:spPr bwMode="auto">
          <a:xfrm>
            <a:off x="922496" y="4618524"/>
            <a:ext cx="1297306" cy="4770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Arial" pitchFamily="34" charset="0"/>
              </a:defRPr>
            </a:lvl1pPr>
            <a:lvl2pPr marL="742950" indent="-285750">
              <a:defRPr>
                <a:solidFill>
                  <a:schemeClr val="tx1"/>
                </a:solidFill>
                <a:latin typeface="Arial" pitchFamily="34" charset="0"/>
              </a:defRPr>
            </a:lvl2pPr>
            <a:lvl3pPr marL="1143000" indent="-228600">
              <a:defRPr>
                <a:solidFill>
                  <a:schemeClr val="tx1"/>
                </a:solidFill>
                <a:latin typeface="Arial" pitchFamily="34" charset="0"/>
              </a:defRPr>
            </a:lvl3pPr>
            <a:lvl4pPr marL="1600200" indent="-228600">
              <a:defRPr>
                <a:solidFill>
                  <a:schemeClr val="tx1"/>
                </a:solidFill>
                <a:latin typeface="Arial" pitchFamily="34" charset="0"/>
              </a:defRPr>
            </a:lvl4pPr>
            <a:lvl5pPr marL="2057400" indent="-228600">
              <a:defRPr>
                <a:solidFill>
                  <a:schemeClr val="tx1"/>
                </a:solidFill>
                <a:latin typeface="Arial" pitchFamily="34" charset="0"/>
              </a:defRPr>
            </a:lvl5pPr>
            <a:lvl6pPr marL="2514600" indent="-228600" fontAlgn="base">
              <a:spcBef>
                <a:spcPct val="0"/>
              </a:spcBef>
              <a:spcAft>
                <a:spcPct val="0"/>
              </a:spcAft>
              <a:defRPr>
                <a:solidFill>
                  <a:schemeClr val="tx1"/>
                </a:solidFill>
                <a:latin typeface="Arial" pitchFamily="34" charset="0"/>
              </a:defRPr>
            </a:lvl6pPr>
            <a:lvl7pPr marL="2971800" indent="-228600" fontAlgn="base">
              <a:spcBef>
                <a:spcPct val="0"/>
              </a:spcBef>
              <a:spcAft>
                <a:spcPct val="0"/>
              </a:spcAft>
              <a:defRPr>
                <a:solidFill>
                  <a:schemeClr val="tx1"/>
                </a:solidFill>
                <a:latin typeface="Arial" pitchFamily="34" charset="0"/>
              </a:defRPr>
            </a:lvl7pPr>
            <a:lvl8pPr marL="3429000" indent="-228600" fontAlgn="base">
              <a:spcBef>
                <a:spcPct val="0"/>
              </a:spcBef>
              <a:spcAft>
                <a:spcPct val="0"/>
              </a:spcAft>
              <a:defRPr>
                <a:solidFill>
                  <a:schemeClr val="tx1"/>
                </a:solidFill>
                <a:latin typeface="Arial" pitchFamily="34" charset="0"/>
              </a:defRPr>
            </a:lvl8pPr>
            <a:lvl9pPr marL="3886200" indent="-228600" fontAlgn="base">
              <a:spcBef>
                <a:spcPct val="0"/>
              </a:spcBef>
              <a:spcAft>
                <a:spcPct val="0"/>
              </a:spcAft>
              <a:defRPr>
                <a:solidFill>
                  <a:schemeClr val="tx1"/>
                </a:solidFill>
                <a:latin typeface="Arial" pitchFamily="34" charset="0"/>
              </a:defRPr>
            </a:lvl9pPr>
          </a:lstStyle>
          <a:p>
            <a:pPr algn="ctr"/>
            <a:r>
              <a:rPr lang="en-US" sz="2500" dirty="0"/>
              <a:t>AD 30</a:t>
            </a:r>
          </a:p>
        </p:txBody>
      </p:sp>
      <p:sp>
        <p:nvSpPr>
          <p:cNvPr id="9" name="TextBox 6"/>
          <p:cNvSpPr txBox="1">
            <a:spLocks noChangeArrowheads="1"/>
          </p:cNvSpPr>
          <p:nvPr/>
        </p:nvSpPr>
        <p:spPr bwMode="auto">
          <a:xfrm>
            <a:off x="3558380" y="4594859"/>
            <a:ext cx="1181098" cy="4770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Arial" pitchFamily="34" charset="0"/>
              </a:defRPr>
            </a:lvl1pPr>
            <a:lvl2pPr marL="742950" indent="-285750">
              <a:defRPr>
                <a:solidFill>
                  <a:schemeClr val="tx1"/>
                </a:solidFill>
                <a:latin typeface="Arial" pitchFamily="34" charset="0"/>
              </a:defRPr>
            </a:lvl2pPr>
            <a:lvl3pPr marL="1143000" indent="-228600">
              <a:defRPr>
                <a:solidFill>
                  <a:schemeClr val="tx1"/>
                </a:solidFill>
                <a:latin typeface="Arial" pitchFamily="34" charset="0"/>
              </a:defRPr>
            </a:lvl3pPr>
            <a:lvl4pPr marL="1600200" indent="-228600">
              <a:defRPr>
                <a:solidFill>
                  <a:schemeClr val="tx1"/>
                </a:solidFill>
                <a:latin typeface="Arial" pitchFamily="34" charset="0"/>
              </a:defRPr>
            </a:lvl4pPr>
            <a:lvl5pPr marL="2057400" indent="-228600">
              <a:defRPr>
                <a:solidFill>
                  <a:schemeClr val="tx1"/>
                </a:solidFill>
                <a:latin typeface="Arial" pitchFamily="34" charset="0"/>
              </a:defRPr>
            </a:lvl5pPr>
            <a:lvl6pPr marL="2514600" indent="-228600" fontAlgn="base">
              <a:spcBef>
                <a:spcPct val="0"/>
              </a:spcBef>
              <a:spcAft>
                <a:spcPct val="0"/>
              </a:spcAft>
              <a:defRPr>
                <a:solidFill>
                  <a:schemeClr val="tx1"/>
                </a:solidFill>
                <a:latin typeface="Arial" pitchFamily="34" charset="0"/>
              </a:defRPr>
            </a:lvl6pPr>
            <a:lvl7pPr marL="2971800" indent="-228600" fontAlgn="base">
              <a:spcBef>
                <a:spcPct val="0"/>
              </a:spcBef>
              <a:spcAft>
                <a:spcPct val="0"/>
              </a:spcAft>
              <a:defRPr>
                <a:solidFill>
                  <a:schemeClr val="tx1"/>
                </a:solidFill>
                <a:latin typeface="Arial" pitchFamily="34" charset="0"/>
              </a:defRPr>
            </a:lvl7pPr>
            <a:lvl8pPr marL="3429000" indent="-228600" fontAlgn="base">
              <a:spcBef>
                <a:spcPct val="0"/>
              </a:spcBef>
              <a:spcAft>
                <a:spcPct val="0"/>
              </a:spcAft>
              <a:defRPr>
                <a:solidFill>
                  <a:schemeClr val="tx1"/>
                </a:solidFill>
                <a:latin typeface="Arial" pitchFamily="34" charset="0"/>
              </a:defRPr>
            </a:lvl8pPr>
            <a:lvl9pPr marL="3886200" indent="-228600" fontAlgn="base">
              <a:spcBef>
                <a:spcPct val="0"/>
              </a:spcBef>
              <a:spcAft>
                <a:spcPct val="0"/>
              </a:spcAft>
              <a:defRPr>
                <a:solidFill>
                  <a:schemeClr val="tx1"/>
                </a:solidFill>
                <a:latin typeface="Arial" pitchFamily="34" charset="0"/>
              </a:defRPr>
            </a:lvl9pPr>
          </a:lstStyle>
          <a:p>
            <a:pPr algn="ctr"/>
            <a:r>
              <a:rPr lang="en-US" sz="2500" dirty="0"/>
              <a:t>AD 70</a:t>
            </a:r>
          </a:p>
        </p:txBody>
      </p:sp>
      <p:pic>
        <p:nvPicPr>
          <p:cNvPr id="10" name="Picture 16" descr="jerusalem_destruction_70ad.jpg"/>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3718717" y="3471186"/>
            <a:ext cx="944563" cy="863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 name="Line Callout 1 10"/>
          <p:cNvSpPr/>
          <p:nvPr/>
        </p:nvSpPr>
        <p:spPr bwMode="auto">
          <a:xfrm>
            <a:off x="1216343" y="1573530"/>
            <a:ext cx="6934200" cy="381000"/>
          </a:xfrm>
          <a:prstGeom prst="borderCallout1">
            <a:avLst>
              <a:gd name="adj1" fmla="val 141750"/>
              <a:gd name="adj2" fmla="val 808"/>
              <a:gd name="adj3" fmla="val 676500"/>
              <a:gd name="adj4" fmla="val -2855"/>
            </a:avLst>
          </a:prstGeom>
          <a:solidFill>
            <a:schemeClr val="tx1"/>
          </a:solidFill>
          <a:ln w="28575" cap="flat" cmpd="sng" algn="ctr">
            <a:solidFill>
              <a:schemeClr val="tx1"/>
            </a:solidFill>
            <a:prstDash val="solid"/>
            <a:round/>
            <a:headEnd type="none" w="med" len="med"/>
            <a:tailEnd type="arrow" w="med" len="med"/>
          </a:ln>
          <a:effectLst/>
        </p:spPr>
        <p:txBody>
          <a:bodyPr vert="horz" wrap="square" lIns="91440" tIns="45720" rIns="91440" bIns="45720" numCol="1" rtlCol="0" anchor="ctr"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r>
              <a:rPr kumimoji="0" lang="en-US" sz="2000" i="0" u="none" strike="noStrike" cap="none" normalizeH="0" baseline="0" dirty="0" smtClean="0">
                <a:ln>
                  <a:noFill/>
                </a:ln>
                <a:solidFill>
                  <a:schemeClr val="bg1"/>
                </a:solidFill>
                <a:effectLst/>
                <a:latin typeface="+mj-lt"/>
              </a:rPr>
              <a:t>Casting Out Demons</a:t>
            </a:r>
            <a:r>
              <a:rPr kumimoji="0" lang="en-US" sz="2000" b="1" i="0" u="none" strike="noStrike" cap="none" normalizeH="0" baseline="0" dirty="0" smtClean="0">
                <a:ln>
                  <a:noFill/>
                </a:ln>
                <a:solidFill>
                  <a:schemeClr val="bg1"/>
                </a:solidFill>
                <a:effectLst/>
                <a:latin typeface="Arial" charset="0"/>
              </a:rPr>
              <a:t>  </a:t>
            </a:r>
            <a:r>
              <a:rPr kumimoji="0" lang="en-US" sz="2000" b="0" i="0" u="none" strike="noStrike" cap="none" normalizeH="0" baseline="0" dirty="0" smtClean="0">
                <a:ln>
                  <a:noFill/>
                </a:ln>
                <a:solidFill>
                  <a:schemeClr val="bg1"/>
                </a:solidFill>
                <a:effectLst/>
                <a:latin typeface="Arial" charset="0"/>
              </a:rPr>
              <a:t>(Mt. 12:28; cf. Lk. 10:9-11; 11:20)</a:t>
            </a:r>
          </a:p>
        </p:txBody>
      </p:sp>
      <p:sp>
        <p:nvSpPr>
          <p:cNvPr id="2" name="TextBox 1"/>
          <p:cNvSpPr txBox="1"/>
          <p:nvPr/>
        </p:nvSpPr>
        <p:spPr>
          <a:xfrm>
            <a:off x="2434590" y="3495872"/>
            <a:ext cx="609600" cy="861774"/>
          </a:xfrm>
          <a:prstGeom prst="rect">
            <a:avLst/>
          </a:prstGeom>
          <a:noFill/>
        </p:spPr>
        <p:txBody>
          <a:bodyPr wrap="square" rtlCol="0">
            <a:spAutoFit/>
          </a:bodyPr>
          <a:lstStyle/>
          <a:p>
            <a:r>
              <a:rPr lang="en-US" sz="5000" dirty="0" smtClean="0">
                <a:latin typeface="+mj-lt"/>
              </a:rPr>
              <a:t>P</a:t>
            </a:r>
            <a:endParaRPr lang="en-US" sz="5000" dirty="0">
              <a:latin typeface="+mj-lt"/>
            </a:endParaRPr>
          </a:p>
        </p:txBody>
      </p:sp>
      <p:sp>
        <p:nvSpPr>
          <p:cNvPr id="12" name="Line Callout 1 11"/>
          <p:cNvSpPr/>
          <p:nvPr/>
        </p:nvSpPr>
        <p:spPr bwMode="auto">
          <a:xfrm>
            <a:off x="2685890" y="2392680"/>
            <a:ext cx="5315110" cy="381000"/>
          </a:xfrm>
          <a:prstGeom prst="borderCallout1">
            <a:avLst>
              <a:gd name="adj1" fmla="val 141750"/>
              <a:gd name="adj2" fmla="val 808"/>
              <a:gd name="adj3" fmla="val 283500"/>
              <a:gd name="adj4" fmla="val -392"/>
            </a:avLst>
          </a:prstGeom>
          <a:solidFill>
            <a:schemeClr val="tx1"/>
          </a:solidFill>
          <a:ln w="38100" cap="flat" cmpd="sng" algn="ctr">
            <a:solidFill>
              <a:schemeClr val="tx1"/>
            </a:solidFill>
            <a:prstDash val="solid"/>
            <a:round/>
            <a:headEnd type="none" w="med" len="med"/>
            <a:tailEnd type="arrow" w="med" len="med"/>
          </a:ln>
          <a:effectLst/>
        </p:spPr>
        <p:txBody>
          <a:bodyPr vert="horz" wrap="square" lIns="91440" tIns="45720" rIns="91440" bIns="45720" numCol="1" rtlCol="0" anchor="ctr"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r>
              <a:rPr lang="en-US" sz="2000" dirty="0" smtClean="0">
                <a:solidFill>
                  <a:schemeClr val="bg1"/>
                </a:solidFill>
                <a:latin typeface="+mj-lt"/>
              </a:rPr>
              <a:t>Son Coming in Kingdom </a:t>
            </a:r>
            <a:r>
              <a:rPr lang="en-US" sz="2000" dirty="0" smtClean="0">
                <a:solidFill>
                  <a:schemeClr val="bg1"/>
                </a:solidFill>
                <a:latin typeface="Arial" charset="0"/>
              </a:rPr>
              <a:t>[?]</a:t>
            </a:r>
            <a:r>
              <a:rPr lang="en-US" sz="2000" b="1" dirty="0" smtClean="0">
                <a:solidFill>
                  <a:schemeClr val="bg1"/>
                </a:solidFill>
                <a:latin typeface="Arial" charset="0"/>
              </a:rPr>
              <a:t>  </a:t>
            </a:r>
            <a:r>
              <a:rPr kumimoji="0" lang="en-US" sz="2000" b="0" i="0" u="none" strike="noStrike" cap="none" normalizeH="0" baseline="0" dirty="0" smtClean="0">
                <a:ln>
                  <a:noFill/>
                </a:ln>
                <a:solidFill>
                  <a:schemeClr val="bg1"/>
                </a:solidFill>
                <a:effectLst/>
                <a:latin typeface="Arial" charset="0"/>
              </a:rPr>
              <a:t>(Mk. 9:1)</a:t>
            </a:r>
          </a:p>
        </p:txBody>
      </p:sp>
      <p:sp>
        <p:nvSpPr>
          <p:cNvPr id="14" name="Line Callout 1 13"/>
          <p:cNvSpPr/>
          <p:nvPr/>
        </p:nvSpPr>
        <p:spPr bwMode="auto">
          <a:xfrm>
            <a:off x="-7780" y="5931102"/>
            <a:ext cx="5543710" cy="381000"/>
          </a:xfrm>
          <a:prstGeom prst="borderCallout1">
            <a:avLst>
              <a:gd name="adj1" fmla="val -53250"/>
              <a:gd name="adj2" fmla="val 80280"/>
              <a:gd name="adj3" fmla="val -343500"/>
              <a:gd name="adj4" fmla="val 98744"/>
            </a:avLst>
          </a:prstGeom>
          <a:solidFill>
            <a:schemeClr val="tx1"/>
          </a:solidFill>
          <a:ln w="38100" cap="flat" cmpd="sng" algn="ctr">
            <a:solidFill>
              <a:schemeClr val="tx1"/>
            </a:solidFill>
            <a:prstDash val="solid"/>
            <a:round/>
            <a:headEnd type="none" w="med" len="med"/>
            <a:tailEnd type="arrow" w="med" len="med"/>
          </a:ln>
          <a:effectLst/>
        </p:spPr>
        <p:txBody>
          <a:bodyPr vert="horz" wrap="square" lIns="91440" tIns="45720" rIns="91440" bIns="45720" numCol="1" rtlCol="0" anchor="ctr"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r>
              <a:rPr lang="en-US" sz="2000" dirty="0">
                <a:solidFill>
                  <a:schemeClr val="bg1"/>
                </a:solidFill>
                <a:latin typeface="+mj-lt"/>
              </a:rPr>
              <a:t>Judgment on Rome</a:t>
            </a:r>
            <a:r>
              <a:rPr lang="en-US" sz="2000" b="1" dirty="0" smtClean="0">
                <a:solidFill>
                  <a:schemeClr val="bg1"/>
                </a:solidFill>
                <a:latin typeface="Arial" charset="0"/>
              </a:rPr>
              <a:t> </a:t>
            </a:r>
            <a:r>
              <a:rPr lang="en-US" sz="2000" dirty="0" smtClean="0">
                <a:solidFill>
                  <a:schemeClr val="bg1"/>
                </a:solidFill>
                <a:latin typeface="Arial" charset="0"/>
              </a:rPr>
              <a:t>[?]  </a:t>
            </a:r>
            <a:r>
              <a:rPr kumimoji="0" lang="en-US" sz="2000" b="0" i="0" u="none" strike="noStrike" cap="none" normalizeH="0" baseline="0" dirty="0" smtClean="0">
                <a:ln>
                  <a:noFill/>
                </a:ln>
                <a:solidFill>
                  <a:schemeClr val="bg1"/>
                </a:solidFill>
                <a:effectLst/>
                <a:latin typeface="Arial" charset="0"/>
              </a:rPr>
              <a:t>(Rev. 11:15; 12:10) </a:t>
            </a:r>
          </a:p>
        </p:txBody>
      </p:sp>
      <p:sp>
        <p:nvSpPr>
          <p:cNvPr id="3" name="Line Callout 1 2"/>
          <p:cNvSpPr/>
          <p:nvPr/>
        </p:nvSpPr>
        <p:spPr bwMode="auto">
          <a:xfrm>
            <a:off x="5181600" y="5095578"/>
            <a:ext cx="3886201" cy="664608"/>
          </a:xfrm>
          <a:prstGeom prst="borderCallout1">
            <a:avLst>
              <a:gd name="adj1" fmla="val -22927"/>
              <a:gd name="adj2" fmla="val 78436"/>
              <a:gd name="adj3" fmla="val -87210"/>
              <a:gd name="adj4" fmla="val 95473"/>
            </a:avLst>
          </a:prstGeom>
          <a:solidFill>
            <a:schemeClr val="tx1"/>
          </a:solidFill>
          <a:ln w="38100" cap="flat" cmpd="sng" algn="ctr">
            <a:solidFill>
              <a:schemeClr val="tx1"/>
            </a:solidFill>
            <a:prstDash val="solid"/>
            <a:round/>
            <a:headEnd type="none" w="med" len="med"/>
            <a:tailEnd type="arrow"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r>
              <a:rPr lang="en-US" sz="2000" dirty="0">
                <a:solidFill>
                  <a:schemeClr val="bg1"/>
                </a:solidFill>
                <a:latin typeface="+mj-lt"/>
              </a:rPr>
              <a:t>Heavenly Kingdom</a:t>
            </a:r>
            <a:r>
              <a:rPr kumimoji="0" lang="en-US" sz="2000" b="1" i="0" u="none" strike="noStrike" cap="none" normalizeH="0" baseline="0" dirty="0" smtClean="0">
                <a:ln>
                  <a:noFill/>
                </a:ln>
                <a:solidFill>
                  <a:schemeClr val="bg1"/>
                </a:solidFill>
                <a:effectLst/>
                <a:latin typeface="Arial" charset="0"/>
              </a:rPr>
              <a:t/>
            </a:r>
            <a:br>
              <a:rPr kumimoji="0" lang="en-US" sz="2000" b="1" i="0" u="none" strike="noStrike" cap="none" normalizeH="0" baseline="0" dirty="0" smtClean="0">
                <a:ln>
                  <a:noFill/>
                </a:ln>
                <a:solidFill>
                  <a:schemeClr val="bg1"/>
                </a:solidFill>
                <a:effectLst/>
                <a:latin typeface="Arial" charset="0"/>
              </a:rPr>
            </a:br>
            <a:r>
              <a:rPr kumimoji="0" lang="en-US" sz="2000" b="0" i="0" u="none" strike="noStrike" cap="none" normalizeH="0" baseline="0" dirty="0" smtClean="0">
                <a:ln>
                  <a:noFill/>
                </a:ln>
                <a:solidFill>
                  <a:schemeClr val="bg1"/>
                </a:solidFill>
                <a:effectLst/>
                <a:latin typeface="Arial" charset="0"/>
              </a:rPr>
              <a:t>(2 Tim. 4:1-2, 18; 2 Pet. 1:10-11)</a:t>
            </a:r>
          </a:p>
        </p:txBody>
      </p:sp>
      <p:sp>
        <p:nvSpPr>
          <p:cNvPr id="17" name="Line Callout 1 16"/>
          <p:cNvSpPr/>
          <p:nvPr/>
        </p:nvSpPr>
        <p:spPr bwMode="auto">
          <a:xfrm>
            <a:off x="5535930" y="3089986"/>
            <a:ext cx="3558540" cy="665083"/>
          </a:xfrm>
          <a:prstGeom prst="borderCallout1">
            <a:avLst>
              <a:gd name="adj1" fmla="val 53121"/>
              <a:gd name="adj2" fmla="val -3352"/>
              <a:gd name="adj3" fmla="val 102188"/>
              <a:gd name="adj4" fmla="val -21265"/>
            </a:avLst>
          </a:prstGeom>
          <a:solidFill>
            <a:schemeClr val="tx1"/>
          </a:solidFill>
          <a:ln w="38100" cap="flat" cmpd="sng" algn="ctr">
            <a:solidFill>
              <a:schemeClr val="tx1"/>
            </a:solidFill>
            <a:prstDash val="solid"/>
            <a:round/>
            <a:headEnd type="none" w="med" len="med"/>
            <a:tailEnd type="arrow" w="med" len="med"/>
          </a:ln>
          <a:effectLst/>
        </p:spPr>
        <p:txBody>
          <a:bodyPr vert="horz" wrap="square" lIns="91440" tIns="45720" rIns="91440" bIns="45720" numCol="1" rtlCol="0" anchor="ctr" anchorCtr="0" compatLnSpc="1">
            <a:prstTxWarp prst="textNoShape">
              <a:avLst/>
            </a:prstTxWarp>
          </a:bodyPr>
          <a:lstStyle/>
          <a:p>
            <a:pPr algn="ctr" eaLnBrk="0" hangingPunct="0"/>
            <a:r>
              <a:rPr lang="en-US" sz="2000" dirty="0">
                <a:solidFill>
                  <a:schemeClr val="bg1"/>
                </a:solidFill>
                <a:latin typeface="+mj-lt"/>
              </a:rPr>
              <a:t>Judgment </a:t>
            </a:r>
            <a:r>
              <a:rPr lang="en-US" sz="2000" dirty="0" smtClean="0">
                <a:solidFill>
                  <a:schemeClr val="bg1"/>
                </a:solidFill>
                <a:latin typeface="+mj-lt"/>
              </a:rPr>
              <a:t>on Jerusalem</a:t>
            </a:r>
            <a:br>
              <a:rPr lang="en-US" sz="2000" dirty="0" smtClean="0">
                <a:solidFill>
                  <a:schemeClr val="bg1"/>
                </a:solidFill>
                <a:latin typeface="+mj-lt"/>
              </a:rPr>
            </a:br>
            <a:r>
              <a:rPr lang="en-US" dirty="0" smtClean="0">
                <a:solidFill>
                  <a:schemeClr val="bg1"/>
                </a:solidFill>
                <a:latin typeface="Arial" charset="0"/>
              </a:rPr>
              <a:t>(</a:t>
            </a:r>
            <a:r>
              <a:rPr lang="en-US" dirty="0">
                <a:solidFill>
                  <a:schemeClr val="bg1"/>
                </a:solidFill>
                <a:latin typeface="Arial" charset="0"/>
              </a:rPr>
              <a:t>Lk. </a:t>
            </a:r>
            <a:r>
              <a:rPr lang="en-US" dirty="0" smtClean="0">
                <a:solidFill>
                  <a:schemeClr val="bg1"/>
                </a:solidFill>
                <a:latin typeface="Arial" charset="0"/>
              </a:rPr>
              <a:t>21:31; cf. Mt. 22:7)</a:t>
            </a:r>
            <a:endParaRPr lang="en-US" dirty="0">
              <a:solidFill>
                <a:schemeClr val="bg1"/>
              </a:solidFill>
              <a:latin typeface="Arial" charset="0"/>
            </a:endParaRPr>
          </a:p>
        </p:txBody>
      </p:sp>
      <p:sp>
        <p:nvSpPr>
          <p:cNvPr id="15" name="Line Callout 1 14"/>
          <p:cNvSpPr/>
          <p:nvPr/>
        </p:nvSpPr>
        <p:spPr bwMode="auto">
          <a:xfrm>
            <a:off x="716119" y="533400"/>
            <a:ext cx="4846481" cy="483870"/>
          </a:xfrm>
          <a:prstGeom prst="borderCallout1">
            <a:avLst>
              <a:gd name="adj1" fmla="val 141750"/>
              <a:gd name="adj2" fmla="val 808"/>
              <a:gd name="adj3" fmla="val 772075"/>
              <a:gd name="adj4" fmla="val -2193"/>
            </a:avLst>
          </a:prstGeom>
          <a:solidFill>
            <a:schemeClr val="tx1"/>
          </a:solidFill>
          <a:ln w="28575" cap="flat" cmpd="sng" algn="ctr">
            <a:solidFill>
              <a:schemeClr val="tx1"/>
            </a:solidFill>
            <a:prstDash val="solid"/>
            <a:round/>
            <a:headEnd type="none" w="med" len="med"/>
            <a:tailEnd type="arrow" w="med" len="med"/>
          </a:ln>
          <a:effectLst/>
        </p:spPr>
        <p:txBody>
          <a:bodyPr vert="horz" wrap="square" lIns="91440" tIns="45720" rIns="91440" bIns="45720" numCol="1" rtlCol="0" anchor="ctr"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r>
              <a:rPr kumimoji="0" lang="en-US" sz="2000" i="0" u="none" strike="noStrike" cap="none" normalizeH="0" baseline="0" dirty="0" smtClean="0">
                <a:ln>
                  <a:noFill/>
                </a:ln>
                <a:solidFill>
                  <a:schemeClr val="bg1"/>
                </a:solidFill>
                <a:effectLst/>
                <a:latin typeface="+mj-lt"/>
              </a:rPr>
              <a:t>Pressing into Kingdom  </a:t>
            </a:r>
            <a:r>
              <a:rPr kumimoji="0" lang="en-US" sz="2000" b="0" i="0" u="none" strike="noStrike" cap="none" normalizeH="0" baseline="0" dirty="0" smtClean="0">
                <a:ln>
                  <a:noFill/>
                </a:ln>
                <a:solidFill>
                  <a:schemeClr val="bg1"/>
                </a:solidFill>
                <a:effectLst/>
                <a:latin typeface="Arial" charset="0"/>
              </a:rPr>
              <a:t>(Lk. 16:16)</a:t>
            </a:r>
          </a:p>
        </p:txBody>
      </p:sp>
      <p:sp>
        <p:nvSpPr>
          <p:cNvPr id="16" name="Line Callout 1 15"/>
          <p:cNvSpPr/>
          <p:nvPr/>
        </p:nvSpPr>
        <p:spPr bwMode="auto">
          <a:xfrm>
            <a:off x="220821" y="5237382"/>
            <a:ext cx="3962398" cy="381000"/>
          </a:xfrm>
          <a:prstGeom prst="borderCallout1">
            <a:avLst>
              <a:gd name="adj1" fmla="val -38250"/>
              <a:gd name="adj2" fmla="val 63838"/>
              <a:gd name="adj3" fmla="val -154500"/>
              <a:gd name="adj4" fmla="val 74329"/>
            </a:avLst>
          </a:prstGeom>
          <a:solidFill>
            <a:schemeClr val="tx1"/>
          </a:solidFill>
          <a:ln w="38100" cap="flat" cmpd="sng" algn="ctr">
            <a:solidFill>
              <a:schemeClr val="tx1"/>
            </a:solidFill>
            <a:prstDash val="solid"/>
            <a:round/>
            <a:headEnd type="none" w="med" len="med"/>
            <a:tailEnd type="arrow" w="med" len="med"/>
          </a:ln>
          <a:effectLst/>
        </p:spPr>
        <p:txBody>
          <a:bodyPr vert="horz" wrap="square" lIns="91440" tIns="45720" rIns="91440" bIns="45720" numCol="1" rtlCol="0" anchor="ctr"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r>
              <a:rPr lang="en-US" sz="2000" dirty="0" smtClean="0">
                <a:solidFill>
                  <a:schemeClr val="bg1"/>
                </a:solidFill>
                <a:latin typeface="+mj-lt"/>
              </a:rPr>
              <a:t>Lord’s Supper</a:t>
            </a:r>
            <a:r>
              <a:rPr lang="en-US" sz="2000" dirty="0" smtClean="0">
                <a:solidFill>
                  <a:schemeClr val="bg1"/>
                </a:solidFill>
                <a:latin typeface="Arial" charset="0"/>
              </a:rPr>
              <a:t>  </a:t>
            </a:r>
            <a:r>
              <a:rPr kumimoji="0" lang="en-US" sz="2000" b="0" i="0" u="none" strike="noStrike" cap="none" normalizeH="0" baseline="0" dirty="0" smtClean="0">
                <a:ln>
                  <a:noFill/>
                </a:ln>
                <a:solidFill>
                  <a:schemeClr val="bg1"/>
                </a:solidFill>
                <a:effectLst/>
                <a:latin typeface="Arial" charset="0"/>
              </a:rPr>
              <a:t>(Lk. 22:16, 18) </a:t>
            </a:r>
          </a:p>
        </p:txBody>
      </p:sp>
      <p:sp>
        <p:nvSpPr>
          <p:cNvPr id="18" name="Footer Placeholder 17"/>
          <p:cNvSpPr>
            <a:spLocks noGrp="1"/>
          </p:cNvSpPr>
          <p:nvPr>
            <p:ph type="ftr" sz="quarter" idx="11"/>
          </p:nvPr>
        </p:nvSpPr>
        <p:spPr/>
        <p:txBody>
          <a:bodyPr/>
          <a:lstStyle/>
          <a:p>
            <a:pPr>
              <a:defRPr/>
            </a:pPr>
            <a:r>
              <a:rPr lang="en-US" smtClean="0"/>
              <a:t>Kevin Kay</a:t>
            </a:r>
            <a:endParaRPr lang="en-US"/>
          </a:p>
        </p:txBody>
      </p:sp>
    </p:spTree>
    <p:extLst>
      <p:ext uri="{BB962C8B-B14F-4D97-AF65-F5344CB8AC3E}">
        <p14:creationId xmlns:p14="http://schemas.microsoft.com/office/powerpoint/2010/main" val="2189576676"/>
      </p:ext>
    </p:extLst>
  </p:cSld>
  <p:clrMapOvr>
    <a:overrideClrMapping bg1="dk2" tx1="lt1" bg2="dk1" tx2="lt2" accent1="accent1" accent2="accent2" accent3="accent3" accent4="accent4" accent5="accent5" accent6="accent6" hlink="hlink" folHlink="folHlink"/>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wipe(down)">
                                      <p:cBhvr>
                                        <p:cTn id="7" dur="500"/>
                                        <p:tgtEl>
                                          <p:spTgt spid="15"/>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grpId="0" nodeType="clickEffect">
                                  <p:stCondLst>
                                    <p:cond delay="0"/>
                                  </p:stCondLst>
                                  <p:childTnLst>
                                    <p:set>
                                      <p:cBhvr>
                                        <p:cTn id="11" dur="1" fill="hold">
                                          <p:stCondLst>
                                            <p:cond delay="0"/>
                                          </p:stCondLst>
                                        </p:cTn>
                                        <p:tgtEl>
                                          <p:spTgt spid="11"/>
                                        </p:tgtEl>
                                        <p:attrNameLst>
                                          <p:attrName>style.visibility</p:attrName>
                                        </p:attrNameLst>
                                      </p:cBhvr>
                                      <p:to>
                                        <p:strVal val="visible"/>
                                      </p:to>
                                    </p:set>
                                    <p:animEffect transition="in" filter="wipe(down)">
                                      <p:cBhvr>
                                        <p:cTn id="12" dur="500"/>
                                        <p:tgtEl>
                                          <p:spTgt spid="11"/>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4" fill="hold" grpId="0" nodeType="clickEffect">
                                  <p:stCondLst>
                                    <p:cond delay="0"/>
                                  </p:stCondLst>
                                  <p:childTnLst>
                                    <p:set>
                                      <p:cBhvr>
                                        <p:cTn id="16" dur="1" fill="hold">
                                          <p:stCondLst>
                                            <p:cond delay="0"/>
                                          </p:stCondLst>
                                        </p:cTn>
                                        <p:tgtEl>
                                          <p:spTgt spid="12"/>
                                        </p:tgtEl>
                                        <p:attrNameLst>
                                          <p:attrName>style.visibility</p:attrName>
                                        </p:attrNameLst>
                                      </p:cBhvr>
                                      <p:to>
                                        <p:strVal val="visible"/>
                                      </p:to>
                                    </p:set>
                                    <p:animEffect transition="in" filter="wipe(down)">
                                      <p:cBhvr>
                                        <p:cTn id="17" dur="500"/>
                                        <p:tgtEl>
                                          <p:spTgt spid="12"/>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4" fill="hold" grpId="0" nodeType="clickEffect">
                                  <p:stCondLst>
                                    <p:cond delay="0"/>
                                  </p:stCondLst>
                                  <p:childTnLst>
                                    <p:set>
                                      <p:cBhvr>
                                        <p:cTn id="21" dur="1" fill="hold">
                                          <p:stCondLst>
                                            <p:cond delay="0"/>
                                          </p:stCondLst>
                                        </p:cTn>
                                        <p:tgtEl>
                                          <p:spTgt spid="16"/>
                                        </p:tgtEl>
                                        <p:attrNameLst>
                                          <p:attrName>style.visibility</p:attrName>
                                        </p:attrNameLst>
                                      </p:cBhvr>
                                      <p:to>
                                        <p:strVal val="visible"/>
                                      </p:to>
                                    </p:set>
                                    <p:animEffect transition="in" filter="wipe(down)">
                                      <p:cBhvr>
                                        <p:cTn id="22" dur="500"/>
                                        <p:tgtEl>
                                          <p:spTgt spid="16"/>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8" fill="hold" grpId="0" nodeType="clickEffect">
                                  <p:stCondLst>
                                    <p:cond delay="0"/>
                                  </p:stCondLst>
                                  <p:childTnLst>
                                    <p:set>
                                      <p:cBhvr>
                                        <p:cTn id="26" dur="1" fill="hold">
                                          <p:stCondLst>
                                            <p:cond delay="0"/>
                                          </p:stCondLst>
                                        </p:cTn>
                                        <p:tgtEl>
                                          <p:spTgt spid="17"/>
                                        </p:tgtEl>
                                        <p:attrNameLst>
                                          <p:attrName>style.visibility</p:attrName>
                                        </p:attrNameLst>
                                      </p:cBhvr>
                                      <p:to>
                                        <p:strVal val="visible"/>
                                      </p:to>
                                    </p:set>
                                    <p:animEffect transition="in" filter="wipe(left)">
                                      <p:cBhvr>
                                        <p:cTn id="27" dur="500"/>
                                        <p:tgtEl>
                                          <p:spTgt spid="17"/>
                                        </p:tgtEl>
                                      </p:cBhvr>
                                    </p:animEffect>
                                  </p:childTnLst>
                                </p:cTn>
                              </p:par>
                            </p:childTnLst>
                          </p:cTn>
                        </p:par>
                      </p:childTnLst>
                    </p:cTn>
                  </p:par>
                  <p:par>
                    <p:cTn id="28" fill="hold">
                      <p:stCondLst>
                        <p:cond delay="indefinite"/>
                      </p:stCondLst>
                      <p:childTnLst>
                        <p:par>
                          <p:cTn id="29" fill="hold">
                            <p:stCondLst>
                              <p:cond delay="0"/>
                            </p:stCondLst>
                            <p:childTnLst>
                              <p:par>
                                <p:cTn id="30" presetID="22" presetClass="entr" presetSubtype="4" fill="hold" grpId="0" nodeType="clickEffect">
                                  <p:stCondLst>
                                    <p:cond delay="0"/>
                                  </p:stCondLst>
                                  <p:childTnLst>
                                    <p:set>
                                      <p:cBhvr>
                                        <p:cTn id="31" dur="1" fill="hold">
                                          <p:stCondLst>
                                            <p:cond delay="0"/>
                                          </p:stCondLst>
                                        </p:cTn>
                                        <p:tgtEl>
                                          <p:spTgt spid="14"/>
                                        </p:tgtEl>
                                        <p:attrNameLst>
                                          <p:attrName>style.visibility</p:attrName>
                                        </p:attrNameLst>
                                      </p:cBhvr>
                                      <p:to>
                                        <p:strVal val="visible"/>
                                      </p:to>
                                    </p:set>
                                    <p:animEffect transition="in" filter="wipe(down)">
                                      <p:cBhvr>
                                        <p:cTn id="32" dur="500"/>
                                        <p:tgtEl>
                                          <p:spTgt spid="14"/>
                                        </p:tgtEl>
                                      </p:cBhvr>
                                    </p:animEffect>
                                  </p:childTnLst>
                                </p:cTn>
                              </p:par>
                            </p:childTnLst>
                          </p:cTn>
                        </p:par>
                      </p:childTnLst>
                    </p:cTn>
                  </p:par>
                  <p:par>
                    <p:cTn id="33" fill="hold">
                      <p:stCondLst>
                        <p:cond delay="indefinite"/>
                      </p:stCondLst>
                      <p:childTnLst>
                        <p:par>
                          <p:cTn id="34" fill="hold">
                            <p:stCondLst>
                              <p:cond delay="0"/>
                            </p:stCondLst>
                            <p:childTnLst>
                              <p:par>
                                <p:cTn id="35" presetID="22" presetClass="entr" presetSubtype="4" fill="hold" grpId="0" nodeType="clickEffect">
                                  <p:stCondLst>
                                    <p:cond delay="0"/>
                                  </p:stCondLst>
                                  <p:childTnLst>
                                    <p:set>
                                      <p:cBhvr>
                                        <p:cTn id="36" dur="1" fill="hold">
                                          <p:stCondLst>
                                            <p:cond delay="0"/>
                                          </p:stCondLst>
                                        </p:cTn>
                                        <p:tgtEl>
                                          <p:spTgt spid="3"/>
                                        </p:tgtEl>
                                        <p:attrNameLst>
                                          <p:attrName>style.visibility</p:attrName>
                                        </p:attrNameLst>
                                      </p:cBhvr>
                                      <p:to>
                                        <p:strVal val="visible"/>
                                      </p:to>
                                    </p:set>
                                    <p:animEffect transition="in" filter="wipe(down)">
                                      <p:cBhvr>
                                        <p:cTn id="3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12" grpId="0" animBg="1"/>
      <p:bldP spid="14" grpId="0" animBg="1"/>
      <p:bldP spid="3" grpId="0" animBg="1"/>
      <p:bldP spid="17" grpId="0" animBg="1"/>
      <p:bldP spid="15" grpId="0" animBg="1"/>
      <p:bldP spid="16" grpId="0" animBg="1"/>
    </p:bldLst>
  </p:timing>
</p:sld>
</file>

<file path=ppt/slides/slide4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p:txBody>
          <a:bodyPr/>
          <a:lstStyle/>
          <a:p>
            <a:r>
              <a:rPr lang="en-US" dirty="0" smtClean="0"/>
              <a:t>Receiving A Kingdom</a:t>
            </a:r>
            <a:br>
              <a:rPr lang="en-US" dirty="0" smtClean="0"/>
            </a:br>
            <a:r>
              <a:rPr lang="en-US" sz="3000" dirty="0" smtClean="0">
                <a:latin typeface="+mn-lt"/>
              </a:rPr>
              <a:t>(Heb. 12:28)</a:t>
            </a:r>
            <a:endParaRPr lang="en-US" sz="3000" dirty="0">
              <a:latin typeface="+mn-lt"/>
            </a:endParaRPr>
          </a:p>
        </p:txBody>
      </p:sp>
      <p:sp>
        <p:nvSpPr>
          <p:cNvPr id="5" name="Content Placeholder 4"/>
          <p:cNvSpPr>
            <a:spLocks noGrp="1"/>
          </p:cNvSpPr>
          <p:nvPr>
            <p:ph idx="1"/>
          </p:nvPr>
        </p:nvSpPr>
        <p:spPr/>
        <p:txBody>
          <a:bodyPr/>
          <a:lstStyle/>
          <a:p>
            <a:pPr marL="457200" indent="-457200">
              <a:spcBef>
                <a:spcPts val="0"/>
              </a:spcBef>
              <a:spcAft>
                <a:spcPts val="3600"/>
              </a:spcAft>
            </a:pPr>
            <a:r>
              <a:rPr lang="en-US" sz="2800" dirty="0" smtClean="0">
                <a:effectLst>
                  <a:outerShdw blurRad="38100" dist="38100" dir="2700000" algn="tl">
                    <a:srgbClr val="000000">
                      <a:alpha val="43137"/>
                    </a:srgbClr>
                  </a:outerShdw>
                </a:effectLst>
              </a:rPr>
              <a:t>Receiving </a:t>
            </a:r>
            <a:r>
              <a:rPr lang="en-US" sz="2800" b="1" dirty="0" smtClean="0">
                <a:solidFill>
                  <a:srgbClr val="FFFF00"/>
                </a:solidFill>
                <a:effectLst>
                  <a:outerShdw blurRad="38100" dist="38100" dir="2700000" algn="tl">
                    <a:srgbClr val="000000">
                      <a:alpha val="43137"/>
                    </a:srgbClr>
                  </a:outerShdw>
                </a:effectLst>
              </a:rPr>
              <a:t>a manifestation </a:t>
            </a:r>
            <a:r>
              <a:rPr lang="en-US" sz="2800" dirty="0" smtClean="0">
                <a:effectLst>
                  <a:outerShdw blurRad="38100" dist="38100" dir="2700000" algn="tl">
                    <a:srgbClr val="000000">
                      <a:alpha val="43137"/>
                    </a:srgbClr>
                  </a:outerShdw>
                </a:effectLst>
              </a:rPr>
              <a:t>of the kingdom  (Mt. 12:28; Lk. 10:9, 11; 11:20; </a:t>
            </a:r>
            <a:r>
              <a:rPr lang="en-US" sz="2800" dirty="0"/>
              <a:t>Rev. 11:15; 12:10</a:t>
            </a:r>
            <a:r>
              <a:rPr lang="en-US" sz="2800" dirty="0" smtClean="0">
                <a:effectLst>
                  <a:outerShdw blurRad="38100" dist="38100" dir="2700000" algn="tl">
                    <a:srgbClr val="000000">
                      <a:alpha val="43137"/>
                    </a:srgbClr>
                  </a:outerShdw>
                </a:effectLst>
              </a:rPr>
              <a:t>)</a:t>
            </a:r>
          </a:p>
          <a:p>
            <a:pPr marL="457200" indent="-457200">
              <a:spcBef>
                <a:spcPts val="0"/>
              </a:spcBef>
              <a:spcAft>
                <a:spcPts val="3600"/>
              </a:spcAft>
            </a:pPr>
            <a:r>
              <a:rPr lang="en-US" sz="2800" dirty="0" smtClean="0">
                <a:effectLst>
                  <a:outerShdw blurRad="38100" dist="38100" dir="2700000" algn="tl">
                    <a:srgbClr val="000000">
                      <a:alpha val="43137"/>
                    </a:srgbClr>
                  </a:outerShdw>
                </a:effectLst>
              </a:rPr>
              <a:t>Submitting to </a:t>
            </a:r>
            <a:r>
              <a:rPr lang="en-US" sz="2800" b="1" dirty="0">
                <a:solidFill>
                  <a:srgbClr val="FFFF00"/>
                </a:solidFill>
                <a:effectLst>
                  <a:outerShdw blurRad="38100" dist="38100" dir="2700000" algn="tl">
                    <a:srgbClr val="000000">
                      <a:alpha val="43137"/>
                    </a:srgbClr>
                  </a:outerShdw>
                </a:effectLst>
              </a:rPr>
              <a:t>the rule of Christ </a:t>
            </a:r>
            <a:r>
              <a:rPr lang="en-US" sz="2800" dirty="0" smtClean="0">
                <a:effectLst>
                  <a:outerShdw blurRad="38100" dist="38100" dir="2700000" algn="tl">
                    <a:srgbClr val="000000">
                      <a:alpha val="43137"/>
                    </a:srgbClr>
                  </a:outerShdw>
                </a:effectLst>
              </a:rPr>
              <a:t>in their hearts  (</a:t>
            </a:r>
            <a:r>
              <a:rPr lang="en-US" sz="2800" dirty="0">
                <a:effectLst>
                  <a:outerShdw blurRad="38100" dist="38100" dir="2700000" algn="tl">
                    <a:srgbClr val="000000">
                      <a:alpha val="43137"/>
                    </a:srgbClr>
                  </a:outerShdw>
                </a:effectLst>
              </a:rPr>
              <a:t>Mt. 6:10; Lk. 11:2; </a:t>
            </a:r>
            <a:r>
              <a:rPr lang="en-US" sz="2800" dirty="0" smtClean="0">
                <a:effectLst>
                  <a:outerShdw blurRad="38100" dist="38100" dir="2700000" algn="tl">
                    <a:srgbClr val="000000">
                      <a:alpha val="43137"/>
                    </a:srgbClr>
                  </a:outerShdw>
                </a:effectLst>
              </a:rPr>
              <a:t>Mk</a:t>
            </a:r>
            <a:r>
              <a:rPr lang="en-US" sz="2800" dirty="0">
                <a:effectLst>
                  <a:outerShdw blurRad="38100" dist="38100" dir="2700000" algn="tl">
                    <a:srgbClr val="000000">
                      <a:alpha val="43137"/>
                    </a:srgbClr>
                  </a:outerShdw>
                </a:effectLst>
              </a:rPr>
              <a:t>. </a:t>
            </a:r>
            <a:r>
              <a:rPr lang="en-US" sz="2800" dirty="0" smtClean="0">
                <a:effectLst>
                  <a:outerShdw blurRad="38100" dist="38100" dir="2700000" algn="tl">
                    <a:srgbClr val="000000">
                      <a:alpha val="43137"/>
                    </a:srgbClr>
                  </a:outerShdw>
                </a:effectLst>
              </a:rPr>
              <a:t>10:15; Heb. 12:25 &amp; 28)</a:t>
            </a:r>
          </a:p>
          <a:p>
            <a:pPr marL="457200" indent="-457200">
              <a:spcBef>
                <a:spcPts val="0"/>
              </a:spcBef>
              <a:spcAft>
                <a:spcPts val="3600"/>
              </a:spcAft>
            </a:pPr>
            <a:r>
              <a:rPr lang="en-US" sz="2800" dirty="0" smtClean="0">
                <a:effectLst>
                  <a:outerShdw blurRad="38100" dist="38100" dir="2700000" algn="tl">
                    <a:srgbClr val="000000">
                      <a:alpha val="43137"/>
                    </a:srgbClr>
                  </a:outerShdw>
                </a:effectLst>
              </a:rPr>
              <a:t>Receiving the </a:t>
            </a:r>
            <a:r>
              <a:rPr lang="en-US" sz="2800" b="1" dirty="0">
                <a:solidFill>
                  <a:srgbClr val="FFFF00"/>
                </a:solidFill>
                <a:effectLst>
                  <a:outerShdw blurRad="38100" dist="38100" dir="2700000" algn="tl">
                    <a:srgbClr val="000000">
                      <a:alpha val="43137"/>
                    </a:srgbClr>
                  </a:outerShdw>
                </a:effectLst>
              </a:rPr>
              <a:t>heavenly or everlasting kingdom  </a:t>
            </a:r>
            <a:r>
              <a:rPr lang="en-US" sz="2800" dirty="0" smtClean="0">
                <a:effectLst>
                  <a:outerShdw blurRad="38100" dist="38100" dir="2700000" algn="tl">
                    <a:srgbClr val="000000">
                      <a:alpha val="43137"/>
                    </a:srgbClr>
                  </a:outerShdw>
                </a:effectLst>
              </a:rPr>
              <a:t>(</a:t>
            </a:r>
            <a:r>
              <a:rPr lang="en-US" sz="2800" dirty="0">
                <a:effectLst>
                  <a:outerShdw blurRad="38100" dist="38100" dir="2700000" algn="tl">
                    <a:srgbClr val="000000">
                      <a:alpha val="43137"/>
                    </a:srgbClr>
                  </a:outerShdw>
                </a:effectLst>
              </a:rPr>
              <a:t>Mt. 25:34; 2 Pet. </a:t>
            </a:r>
            <a:r>
              <a:rPr lang="en-US" sz="2800" dirty="0" smtClean="0">
                <a:effectLst>
                  <a:outerShdw blurRad="38100" dist="38100" dir="2700000" algn="tl">
                    <a:srgbClr val="000000">
                      <a:alpha val="43137"/>
                    </a:srgbClr>
                  </a:outerShdw>
                </a:effectLst>
              </a:rPr>
              <a:t>1:10-11)</a:t>
            </a:r>
          </a:p>
          <a:p>
            <a:pPr marL="857250" lvl="1" indent="-457200">
              <a:spcBef>
                <a:spcPts val="0"/>
              </a:spcBef>
              <a:spcAft>
                <a:spcPts val="3600"/>
              </a:spcAft>
            </a:pPr>
            <a:r>
              <a:rPr lang="en-US" sz="2400" dirty="0" smtClean="0">
                <a:effectLst>
                  <a:outerShdw blurRad="38100" dist="38100" dir="2700000" algn="tl">
                    <a:srgbClr val="000000">
                      <a:alpha val="43137"/>
                    </a:srgbClr>
                  </a:outerShdw>
                </a:effectLst>
              </a:rPr>
              <a:t>Cf. Entering God’s Sabbath-Rest  (Heb. 4:3, 9)</a:t>
            </a:r>
            <a:endParaRPr lang="en-US" sz="2400" dirty="0">
              <a:effectLst>
                <a:outerShdw blurRad="38100" dist="38100" dir="2700000" algn="tl">
                  <a:srgbClr val="000000">
                    <a:alpha val="43137"/>
                  </a:srgbClr>
                </a:outerShdw>
              </a:effectLst>
            </a:endParaRPr>
          </a:p>
        </p:txBody>
      </p:sp>
      <p:sp>
        <p:nvSpPr>
          <p:cNvPr id="3" name="Slide Number Placeholder 2"/>
          <p:cNvSpPr>
            <a:spLocks noGrp="1"/>
          </p:cNvSpPr>
          <p:nvPr>
            <p:ph type="sldNum" sz="quarter" idx="12"/>
          </p:nvPr>
        </p:nvSpPr>
        <p:spPr/>
        <p:txBody>
          <a:bodyPr/>
          <a:lstStyle/>
          <a:p>
            <a:pPr>
              <a:defRPr/>
            </a:pPr>
            <a:fld id="{A42CC230-33AD-4C24-B468-A5F073B1BDA8}" type="slidenum">
              <a:rPr lang="en-US" smtClean="0"/>
              <a:pPr>
                <a:defRPr/>
              </a:pPr>
              <a:t>495</a:t>
            </a:fld>
            <a:endParaRPr lang="en-US"/>
          </a:p>
        </p:txBody>
      </p:sp>
      <p:sp>
        <p:nvSpPr>
          <p:cNvPr id="6" name="Footer Placeholder 5"/>
          <p:cNvSpPr>
            <a:spLocks noGrp="1"/>
          </p:cNvSpPr>
          <p:nvPr>
            <p:ph type="ftr" sz="quarter" idx="11"/>
          </p:nvPr>
        </p:nvSpPr>
        <p:spPr/>
        <p:txBody>
          <a:bodyPr/>
          <a:lstStyle/>
          <a:p>
            <a:pPr>
              <a:defRPr/>
            </a:pPr>
            <a:r>
              <a:rPr lang="en-US" smtClean="0">
                <a:solidFill>
                  <a:srgbClr val="FFFFFF"/>
                </a:solidFill>
              </a:rPr>
              <a:t>Kevin Kay</a:t>
            </a:r>
            <a:endParaRPr lang="en-US">
              <a:solidFill>
                <a:srgbClr val="FFFFFF"/>
              </a:solidFill>
            </a:endParaRPr>
          </a:p>
        </p:txBody>
      </p:sp>
    </p:spTree>
    <p:extLst>
      <p:ext uri="{BB962C8B-B14F-4D97-AF65-F5344CB8AC3E}">
        <p14:creationId xmlns:p14="http://schemas.microsoft.com/office/powerpoint/2010/main" val="2938499815"/>
      </p:ext>
    </p:extLst>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anim calcmode="lin" valueType="num">
                                      <p:cBhvr>
                                        <p:cTn id="7" dur="500" fill="hold"/>
                                        <p:tgtEl>
                                          <p:spTgt spid="5">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5">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5">
                                            <p:txEl>
                                              <p:pRg st="0" end="0"/>
                                            </p:txEl>
                                          </p:spTgt>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5">
                                            <p:txEl>
                                              <p:pRg st="1" end="1"/>
                                            </p:txEl>
                                          </p:spTgt>
                                        </p:tgtEl>
                                        <p:attrNameLst>
                                          <p:attrName>style.visibility</p:attrName>
                                        </p:attrNameLst>
                                      </p:cBhvr>
                                      <p:to>
                                        <p:strVal val="visible"/>
                                      </p:to>
                                    </p:set>
                                    <p:anim calcmode="lin" valueType="num">
                                      <p:cBhvr>
                                        <p:cTn id="14" dur="500" fill="hold"/>
                                        <p:tgtEl>
                                          <p:spTgt spid="5">
                                            <p:txEl>
                                              <p:pRg st="1" end="1"/>
                                            </p:txEl>
                                          </p:spTgt>
                                        </p:tgtEl>
                                        <p:attrNameLst>
                                          <p:attrName>ppt_w</p:attrName>
                                        </p:attrNameLst>
                                      </p:cBhvr>
                                      <p:tavLst>
                                        <p:tav tm="0">
                                          <p:val>
                                            <p:fltVal val="0"/>
                                          </p:val>
                                        </p:tav>
                                        <p:tav tm="100000">
                                          <p:val>
                                            <p:strVal val="#ppt_w"/>
                                          </p:val>
                                        </p:tav>
                                      </p:tavLst>
                                    </p:anim>
                                    <p:anim calcmode="lin" valueType="num">
                                      <p:cBhvr>
                                        <p:cTn id="15" dur="500" fill="hold"/>
                                        <p:tgtEl>
                                          <p:spTgt spid="5">
                                            <p:txEl>
                                              <p:pRg st="1" end="1"/>
                                            </p:txEl>
                                          </p:spTgt>
                                        </p:tgtEl>
                                        <p:attrNameLst>
                                          <p:attrName>ppt_h</p:attrName>
                                        </p:attrNameLst>
                                      </p:cBhvr>
                                      <p:tavLst>
                                        <p:tav tm="0">
                                          <p:val>
                                            <p:fltVal val="0"/>
                                          </p:val>
                                        </p:tav>
                                        <p:tav tm="100000">
                                          <p:val>
                                            <p:strVal val="#ppt_h"/>
                                          </p:val>
                                        </p:tav>
                                      </p:tavLst>
                                    </p:anim>
                                    <p:animEffect transition="in" filter="fade">
                                      <p:cBhvr>
                                        <p:cTn id="16" dur="500"/>
                                        <p:tgtEl>
                                          <p:spTgt spid="5">
                                            <p:txEl>
                                              <p:pRg st="1" end="1"/>
                                            </p:txEl>
                                          </p:spTgt>
                                        </p:tgtEl>
                                      </p:cBhvr>
                                    </p:animEffect>
                                  </p:childTnLst>
                                </p:cTn>
                              </p:par>
                            </p:childTnLst>
                          </p:cTn>
                        </p:par>
                      </p:childTnLst>
                    </p:cTn>
                  </p:par>
                  <p:par>
                    <p:cTn id="17" fill="hold">
                      <p:stCondLst>
                        <p:cond delay="indefinite"/>
                      </p:stCondLst>
                      <p:childTnLst>
                        <p:par>
                          <p:cTn id="18" fill="hold">
                            <p:stCondLst>
                              <p:cond delay="0"/>
                            </p:stCondLst>
                            <p:childTnLst>
                              <p:par>
                                <p:cTn id="19" presetID="53" presetClass="entr" presetSubtype="16" fill="hold" grpId="0" nodeType="clickEffect">
                                  <p:stCondLst>
                                    <p:cond delay="0"/>
                                  </p:stCondLst>
                                  <p:childTnLst>
                                    <p:set>
                                      <p:cBhvr>
                                        <p:cTn id="20" dur="1" fill="hold">
                                          <p:stCondLst>
                                            <p:cond delay="0"/>
                                          </p:stCondLst>
                                        </p:cTn>
                                        <p:tgtEl>
                                          <p:spTgt spid="5">
                                            <p:txEl>
                                              <p:pRg st="2" end="2"/>
                                            </p:txEl>
                                          </p:spTgt>
                                        </p:tgtEl>
                                        <p:attrNameLst>
                                          <p:attrName>style.visibility</p:attrName>
                                        </p:attrNameLst>
                                      </p:cBhvr>
                                      <p:to>
                                        <p:strVal val="visible"/>
                                      </p:to>
                                    </p:set>
                                    <p:anim calcmode="lin" valueType="num">
                                      <p:cBhvr>
                                        <p:cTn id="21" dur="500" fill="hold"/>
                                        <p:tgtEl>
                                          <p:spTgt spid="5">
                                            <p:txEl>
                                              <p:pRg st="2" end="2"/>
                                            </p:txEl>
                                          </p:spTgt>
                                        </p:tgtEl>
                                        <p:attrNameLst>
                                          <p:attrName>ppt_w</p:attrName>
                                        </p:attrNameLst>
                                      </p:cBhvr>
                                      <p:tavLst>
                                        <p:tav tm="0">
                                          <p:val>
                                            <p:fltVal val="0"/>
                                          </p:val>
                                        </p:tav>
                                        <p:tav tm="100000">
                                          <p:val>
                                            <p:strVal val="#ppt_w"/>
                                          </p:val>
                                        </p:tav>
                                      </p:tavLst>
                                    </p:anim>
                                    <p:anim calcmode="lin" valueType="num">
                                      <p:cBhvr>
                                        <p:cTn id="22" dur="500" fill="hold"/>
                                        <p:tgtEl>
                                          <p:spTgt spid="5">
                                            <p:txEl>
                                              <p:pRg st="2" end="2"/>
                                            </p:txEl>
                                          </p:spTgt>
                                        </p:tgtEl>
                                        <p:attrNameLst>
                                          <p:attrName>ppt_h</p:attrName>
                                        </p:attrNameLst>
                                      </p:cBhvr>
                                      <p:tavLst>
                                        <p:tav tm="0">
                                          <p:val>
                                            <p:fltVal val="0"/>
                                          </p:val>
                                        </p:tav>
                                        <p:tav tm="100000">
                                          <p:val>
                                            <p:strVal val="#ppt_h"/>
                                          </p:val>
                                        </p:tav>
                                      </p:tavLst>
                                    </p:anim>
                                    <p:animEffect transition="in" filter="fade">
                                      <p:cBhvr>
                                        <p:cTn id="23" dur="500"/>
                                        <p:tgtEl>
                                          <p:spTgt spid="5">
                                            <p:txEl>
                                              <p:pRg st="2" end="2"/>
                                            </p:txEl>
                                          </p:spTgt>
                                        </p:tgtEl>
                                      </p:cBhvr>
                                    </p:animEffect>
                                  </p:childTnLst>
                                </p:cTn>
                              </p:par>
                              <p:par>
                                <p:cTn id="24" presetID="53" presetClass="entr" presetSubtype="16" fill="hold" grpId="0" nodeType="withEffect">
                                  <p:stCondLst>
                                    <p:cond delay="0"/>
                                  </p:stCondLst>
                                  <p:childTnLst>
                                    <p:set>
                                      <p:cBhvr>
                                        <p:cTn id="25" dur="1" fill="hold">
                                          <p:stCondLst>
                                            <p:cond delay="0"/>
                                          </p:stCondLst>
                                        </p:cTn>
                                        <p:tgtEl>
                                          <p:spTgt spid="5">
                                            <p:txEl>
                                              <p:pRg st="3" end="3"/>
                                            </p:txEl>
                                          </p:spTgt>
                                        </p:tgtEl>
                                        <p:attrNameLst>
                                          <p:attrName>style.visibility</p:attrName>
                                        </p:attrNameLst>
                                      </p:cBhvr>
                                      <p:to>
                                        <p:strVal val="visible"/>
                                      </p:to>
                                    </p:set>
                                    <p:anim calcmode="lin" valueType="num">
                                      <p:cBhvr>
                                        <p:cTn id="26" dur="500" fill="hold"/>
                                        <p:tgtEl>
                                          <p:spTgt spid="5">
                                            <p:txEl>
                                              <p:pRg st="3" end="3"/>
                                            </p:txEl>
                                          </p:spTgt>
                                        </p:tgtEl>
                                        <p:attrNameLst>
                                          <p:attrName>ppt_w</p:attrName>
                                        </p:attrNameLst>
                                      </p:cBhvr>
                                      <p:tavLst>
                                        <p:tav tm="0">
                                          <p:val>
                                            <p:fltVal val="0"/>
                                          </p:val>
                                        </p:tav>
                                        <p:tav tm="100000">
                                          <p:val>
                                            <p:strVal val="#ppt_w"/>
                                          </p:val>
                                        </p:tav>
                                      </p:tavLst>
                                    </p:anim>
                                    <p:anim calcmode="lin" valueType="num">
                                      <p:cBhvr>
                                        <p:cTn id="27" dur="500" fill="hold"/>
                                        <p:tgtEl>
                                          <p:spTgt spid="5">
                                            <p:txEl>
                                              <p:pRg st="3" end="3"/>
                                            </p:txEl>
                                          </p:spTgt>
                                        </p:tgtEl>
                                        <p:attrNameLst>
                                          <p:attrName>ppt_h</p:attrName>
                                        </p:attrNameLst>
                                      </p:cBhvr>
                                      <p:tavLst>
                                        <p:tav tm="0">
                                          <p:val>
                                            <p:fltVal val="0"/>
                                          </p:val>
                                        </p:tav>
                                        <p:tav tm="100000">
                                          <p:val>
                                            <p:strVal val="#ppt_h"/>
                                          </p:val>
                                        </p:tav>
                                      </p:tavLst>
                                    </p:anim>
                                    <p:animEffect transition="in" filter="fade">
                                      <p:cBhvr>
                                        <p:cTn id="28" dur="500"/>
                                        <p:tgtEl>
                                          <p:spTgt spid="5">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build="p"/>
    </p:bldLst>
  </p:timing>
</p:sld>
</file>

<file path=ppt/slides/slide4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p:txBody>
          <a:bodyPr/>
          <a:lstStyle/>
          <a:p>
            <a:r>
              <a:rPr lang="en-US" dirty="0" smtClean="0"/>
              <a:t>Receiving A Kingdom</a:t>
            </a:r>
            <a:br>
              <a:rPr lang="en-US" dirty="0" smtClean="0"/>
            </a:br>
            <a:r>
              <a:rPr lang="en-US" sz="3000" dirty="0" smtClean="0">
                <a:latin typeface="+mn-lt"/>
              </a:rPr>
              <a:t>(Heb. 12:28)</a:t>
            </a:r>
            <a:endParaRPr lang="en-US" sz="3000" dirty="0">
              <a:latin typeface="+mn-lt"/>
            </a:endParaRPr>
          </a:p>
        </p:txBody>
      </p:sp>
      <p:sp>
        <p:nvSpPr>
          <p:cNvPr id="5" name="Content Placeholder 4"/>
          <p:cNvSpPr>
            <a:spLocks noGrp="1"/>
          </p:cNvSpPr>
          <p:nvPr>
            <p:ph idx="1"/>
          </p:nvPr>
        </p:nvSpPr>
        <p:spPr/>
        <p:txBody>
          <a:bodyPr/>
          <a:lstStyle/>
          <a:p>
            <a:pPr marL="457200" indent="-457200">
              <a:spcBef>
                <a:spcPts val="0"/>
              </a:spcBef>
              <a:spcAft>
                <a:spcPts val="2400"/>
              </a:spcAft>
            </a:pPr>
            <a:r>
              <a:rPr lang="en-US" sz="2700" b="1" dirty="0">
                <a:effectLst/>
              </a:rPr>
              <a:t>Heb. 12:25:</a:t>
            </a:r>
            <a:r>
              <a:rPr lang="en-US" sz="2700" dirty="0">
                <a:effectLst/>
              </a:rPr>
              <a:t>  </a:t>
            </a:r>
            <a:r>
              <a:rPr lang="en-US" sz="2700" baseline="30000" dirty="0">
                <a:effectLst/>
              </a:rPr>
              <a:t>25</a:t>
            </a:r>
            <a:r>
              <a:rPr lang="en-US" sz="2700" dirty="0">
                <a:effectLst/>
              </a:rPr>
              <a:t> See that you </a:t>
            </a:r>
            <a:r>
              <a:rPr lang="en-US" sz="2700" b="1" dirty="0">
                <a:solidFill>
                  <a:srgbClr val="FFFF00"/>
                </a:solidFill>
                <a:effectLst/>
              </a:rPr>
              <a:t>do not refuse Him who speaks</a:t>
            </a:r>
            <a:r>
              <a:rPr lang="en-US" sz="2700" b="1" dirty="0">
                <a:effectLst/>
              </a:rPr>
              <a:t> </a:t>
            </a:r>
            <a:r>
              <a:rPr lang="en-US" sz="2700" dirty="0">
                <a:solidFill>
                  <a:srgbClr val="00B0F0"/>
                </a:solidFill>
                <a:effectLst/>
              </a:rPr>
              <a:t>{</a:t>
            </a:r>
            <a:r>
              <a:rPr lang="en-US" sz="2700" i="1" dirty="0">
                <a:solidFill>
                  <a:srgbClr val="00B0F0"/>
                </a:solidFill>
                <a:effectLst/>
              </a:rPr>
              <a:t>present, active, participle</a:t>
            </a:r>
            <a:r>
              <a:rPr lang="en-US" sz="2700" dirty="0">
                <a:solidFill>
                  <a:srgbClr val="00B0F0"/>
                </a:solidFill>
                <a:effectLst/>
              </a:rPr>
              <a:t>}</a:t>
            </a:r>
            <a:r>
              <a:rPr lang="en-US" sz="2700" dirty="0">
                <a:effectLst/>
              </a:rPr>
              <a:t>. For if they did not escape who refused Him who spoke on earth, much more shall we not escape if we turn away from Him who speaks from heaven</a:t>
            </a:r>
            <a:r>
              <a:rPr lang="en-US" sz="2700" dirty="0" smtClean="0">
                <a:effectLst/>
              </a:rPr>
              <a:t>,</a:t>
            </a:r>
          </a:p>
          <a:p>
            <a:pPr marL="457200" indent="-457200">
              <a:spcBef>
                <a:spcPts val="0"/>
              </a:spcBef>
              <a:spcAft>
                <a:spcPts val="2400"/>
              </a:spcAft>
            </a:pPr>
            <a:r>
              <a:rPr lang="en-US" sz="2700" b="1" dirty="0">
                <a:effectLst/>
              </a:rPr>
              <a:t>Heb. 12:28:</a:t>
            </a:r>
            <a:r>
              <a:rPr lang="en-US" sz="2700" dirty="0">
                <a:effectLst/>
              </a:rPr>
              <a:t>  </a:t>
            </a:r>
            <a:r>
              <a:rPr lang="en-US" sz="2700" baseline="30000" dirty="0">
                <a:effectLst/>
              </a:rPr>
              <a:t>28</a:t>
            </a:r>
            <a:r>
              <a:rPr lang="en-US" sz="2700" dirty="0">
                <a:effectLst/>
              </a:rPr>
              <a:t> Therefore, since </a:t>
            </a:r>
            <a:r>
              <a:rPr lang="en-US" sz="2700" b="1" dirty="0">
                <a:solidFill>
                  <a:srgbClr val="FFFF00"/>
                </a:solidFill>
                <a:effectLst/>
              </a:rPr>
              <a:t>we are receiving</a:t>
            </a:r>
            <a:r>
              <a:rPr lang="en-US" sz="2700" b="1" dirty="0">
                <a:effectLst/>
              </a:rPr>
              <a:t> </a:t>
            </a:r>
            <a:r>
              <a:rPr lang="en-US" sz="2700" dirty="0">
                <a:solidFill>
                  <a:srgbClr val="00B0F0"/>
                </a:solidFill>
                <a:effectLst/>
              </a:rPr>
              <a:t>{</a:t>
            </a:r>
            <a:r>
              <a:rPr lang="en-US" sz="2700" i="1" dirty="0">
                <a:solidFill>
                  <a:srgbClr val="00B0F0"/>
                </a:solidFill>
                <a:effectLst/>
              </a:rPr>
              <a:t>present, active, participle</a:t>
            </a:r>
            <a:r>
              <a:rPr lang="en-US" sz="2700" dirty="0">
                <a:solidFill>
                  <a:srgbClr val="00B0F0"/>
                </a:solidFill>
                <a:effectLst/>
              </a:rPr>
              <a:t>}</a:t>
            </a:r>
            <a:r>
              <a:rPr lang="en-US" sz="2700" dirty="0">
                <a:effectLst/>
              </a:rPr>
              <a:t> </a:t>
            </a:r>
            <a:r>
              <a:rPr lang="en-US" sz="2700" b="1" dirty="0">
                <a:solidFill>
                  <a:srgbClr val="FFFF00"/>
                </a:solidFill>
                <a:effectLst/>
              </a:rPr>
              <a:t>a kingdom</a:t>
            </a:r>
            <a:r>
              <a:rPr lang="en-US" sz="2700" dirty="0">
                <a:solidFill>
                  <a:srgbClr val="FFFF00"/>
                </a:solidFill>
                <a:effectLst/>
              </a:rPr>
              <a:t> </a:t>
            </a:r>
            <a:r>
              <a:rPr lang="en-US" sz="2700" dirty="0">
                <a:effectLst/>
              </a:rPr>
              <a:t>which cannot be shaken, let us have grace, by which we may serve God acceptably with reverence and godly fear.</a:t>
            </a:r>
            <a:endParaRPr lang="en-US" sz="2700" dirty="0">
              <a:effectLst>
                <a:outerShdw blurRad="38100" dist="38100" dir="2700000" algn="tl">
                  <a:srgbClr val="000000">
                    <a:alpha val="43137"/>
                  </a:srgbClr>
                </a:outerShdw>
              </a:effectLst>
            </a:endParaRPr>
          </a:p>
        </p:txBody>
      </p:sp>
      <p:sp>
        <p:nvSpPr>
          <p:cNvPr id="3" name="Slide Number Placeholder 2"/>
          <p:cNvSpPr>
            <a:spLocks noGrp="1"/>
          </p:cNvSpPr>
          <p:nvPr>
            <p:ph type="sldNum" sz="quarter" idx="12"/>
          </p:nvPr>
        </p:nvSpPr>
        <p:spPr/>
        <p:txBody>
          <a:bodyPr/>
          <a:lstStyle/>
          <a:p>
            <a:pPr>
              <a:defRPr/>
            </a:pPr>
            <a:fld id="{A42CC230-33AD-4C24-B468-A5F073B1BDA8}" type="slidenum">
              <a:rPr lang="en-US" smtClean="0"/>
              <a:pPr>
                <a:defRPr/>
              </a:pPr>
              <a:t>496</a:t>
            </a:fld>
            <a:endParaRPr lang="en-US"/>
          </a:p>
        </p:txBody>
      </p:sp>
      <p:sp>
        <p:nvSpPr>
          <p:cNvPr id="6" name="Footer Placeholder 5"/>
          <p:cNvSpPr>
            <a:spLocks noGrp="1"/>
          </p:cNvSpPr>
          <p:nvPr>
            <p:ph type="ftr" sz="quarter" idx="11"/>
          </p:nvPr>
        </p:nvSpPr>
        <p:spPr/>
        <p:txBody>
          <a:bodyPr/>
          <a:lstStyle/>
          <a:p>
            <a:pPr>
              <a:defRPr/>
            </a:pPr>
            <a:r>
              <a:rPr lang="en-US" smtClean="0">
                <a:solidFill>
                  <a:srgbClr val="FFFFFF"/>
                </a:solidFill>
              </a:rPr>
              <a:t>Kevin Kay</a:t>
            </a:r>
            <a:endParaRPr lang="en-US">
              <a:solidFill>
                <a:srgbClr val="FFFFFF"/>
              </a:solidFill>
            </a:endParaRPr>
          </a:p>
        </p:txBody>
      </p:sp>
    </p:spTree>
    <p:extLst>
      <p:ext uri="{BB962C8B-B14F-4D97-AF65-F5344CB8AC3E}">
        <p14:creationId xmlns:p14="http://schemas.microsoft.com/office/powerpoint/2010/main" val="3161954854"/>
      </p:ext>
    </p:extLst>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par>
    </p:tnLst>
  </p:timing>
</p:sld>
</file>

<file path=ppt/slides/slide4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a:xfrm>
            <a:off x="533400" y="457200"/>
            <a:ext cx="8229600" cy="1143000"/>
          </a:xfrm>
        </p:spPr>
        <p:txBody>
          <a:bodyPr/>
          <a:lstStyle/>
          <a:p>
            <a:r>
              <a:rPr lang="en-US" dirty="0" smtClean="0"/>
              <a:t>Receiving A Kingdom</a:t>
            </a:r>
            <a:br>
              <a:rPr lang="en-US" dirty="0" smtClean="0"/>
            </a:br>
            <a:r>
              <a:rPr lang="en-US" sz="3000" dirty="0" smtClean="0">
                <a:latin typeface="+mn-lt"/>
              </a:rPr>
              <a:t>(Heb. 12:28)</a:t>
            </a:r>
            <a:endParaRPr lang="en-US" sz="3000" dirty="0">
              <a:latin typeface="+mn-lt"/>
            </a:endParaRPr>
          </a:p>
        </p:txBody>
      </p:sp>
      <p:sp>
        <p:nvSpPr>
          <p:cNvPr id="5" name="Content Placeholder 4"/>
          <p:cNvSpPr>
            <a:spLocks noGrp="1"/>
          </p:cNvSpPr>
          <p:nvPr>
            <p:ph idx="1"/>
          </p:nvPr>
        </p:nvSpPr>
        <p:spPr>
          <a:xfrm>
            <a:off x="457200" y="2133600"/>
            <a:ext cx="8229600" cy="3997325"/>
          </a:xfrm>
        </p:spPr>
        <p:txBody>
          <a:bodyPr/>
          <a:lstStyle/>
          <a:p>
            <a:pPr marL="457200" indent="-457200">
              <a:spcBef>
                <a:spcPts val="0"/>
              </a:spcBef>
              <a:spcAft>
                <a:spcPts val="2400"/>
              </a:spcAft>
            </a:pPr>
            <a:r>
              <a:rPr lang="en-US" b="1" dirty="0">
                <a:effectLst/>
              </a:rPr>
              <a:t>Marvin R. Vincent</a:t>
            </a:r>
            <a:r>
              <a:rPr lang="en-US" dirty="0">
                <a:effectLst/>
              </a:rPr>
              <a:t>:  “</a:t>
            </a:r>
            <a:r>
              <a:rPr lang="en-US" b="1" dirty="0">
                <a:effectLst/>
              </a:rPr>
              <a:t>Receiving a kingdom</a:t>
            </a:r>
            <a:r>
              <a:rPr lang="en-US" dirty="0">
                <a:effectLst/>
              </a:rPr>
              <a:t> (</a:t>
            </a:r>
            <a:r>
              <a:rPr lang="el-GR" dirty="0">
                <a:effectLst/>
              </a:rPr>
              <a:t>βασιλείαν παραλαμβάνοντες</a:t>
            </a:r>
            <a:r>
              <a:rPr lang="en-US" dirty="0">
                <a:effectLst/>
              </a:rPr>
              <a:t>) The participle gives </a:t>
            </a:r>
            <a:r>
              <a:rPr lang="en-US" b="1" dirty="0">
                <a:solidFill>
                  <a:srgbClr val="FFFF00"/>
                </a:solidFill>
                <a:effectLst/>
              </a:rPr>
              <a:t>no note of time</a:t>
            </a:r>
            <a:r>
              <a:rPr lang="en-US" dirty="0">
                <a:effectLst/>
              </a:rPr>
              <a:t>, but simply indicates the fact that Christians as such receive.”  </a:t>
            </a:r>
            <a:r>
              <a:rPr lang="en-US" sz="2800" dirty="0">
                <a:effectLst/>
              </a:rPr>
              <a:t>(WSNT, 4:558)</a:t>
            </a:r>
            <a:endParaRPr lang="en-US" sz="2700" dirty="0">
              <a:effectLst>
                <a:outerShdw blurRad="38100" dist="38100" dir="2700000" algn="tl">
                  <a:srgbClr val="000000">
                    <a:alpha val="43137"/>
                  </a:srgbClr>
                </a:outerShdw>
              </a:effectLst>
            </a:endParaRPr>
          </a:p>
        </p:txBody>
      </p:sp>
      <p:sp>
        <p:nvSpPr>
          <p:cNvPr id="3" name="Slide Number Placeholder 2"/>
          <p:cNvSpPr>
            <a:spLocks noGrp="1"/>
          </p:cNvSpPr>
          <p:nvPr>
            <p:ph type="sldNum" sz="quarter" idx="12"/>
          </p:nvPr>
        </p:nvSpPr>
        <p:spPr/>
        <p:txBody>
          <a:bodyPr/>
          <a:lstStyle/>
          <a:p>
            <a:pPr>
              <a:defRPr/>
            </a:pPr>
            <a:fld id="{A42CC230-33AD-4C24-B468-A5F073B1BDA8}" type="slidenum">
              <a:rPr lang="en-US" smtClean="0"/>
              <a:pPr>
                <a:defRPr/>
              </a:pPr>
              <a:t>497</a:t>
            </a:fld>
            <a:endParaRPr lang="en-US"/>
          </a:p>
        </p:txBody>
      </p:sp>
      <p:sp>
        <p:nvSpPr>
          <p:cNvPr id="6" name="Footer Placeholder 5"/>
          <p:cNvSpPr>
            <a:spLocks noGrp="1"/>
          </p:cNvSpPr>
          <p:nvPr>
            <p:ph type="ftr" sz="quarter" idx="11"/>
          </p:nvPr>
        </p:nvSpPr>
        <p:spPr/>
        <p:txBody>
          <a:bodyPr/>
          <a:lstStyle/>
          <a:p>
            <a:pPr>
              <a:defRPr/>
            </a:pPr>
            <a:r>
              <a:rPr lang="en-US" smtClean="0">
                <a:solidFill>
                  <a:srgbClr val="FFFFFF"/>
                </a:solidFill>
              </a:rPr>
              <a:t>Kevin Kay</a:t>
            </a:r>
            <a:endParaRPr lang="en-US">
              <a:solidFill>
                <a:srgbClr val="FFFFFF"/>
              </a:solidFill>
            </a:endParaRPr>
          </a:p>
        </p:txBody>
      </p:sp>
    </p:spTree>
    <p:extLst>
      <p:ext uri="{BB962C8B-B14F-4D97-AF65-F5344CB8AC3E}">
        <p14:creationId xmlns:p14="http://schemas.microsoft.com/office/powerpoint/2010/main" val="989635330"/>
      </p:ext>
    </p:extLst>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par>
    </p:tnLst>
  </p:timing>
</p:sld>
</file>

<file path=ppt/slides/slide4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Slide Number Placeholder 5"/>
          <p:cNvSpPr>
            <a:spLocks noGrp="1"/>
          </p:cNvSpPr>
          <p:nvPr>
            <p:ph type="sldNum" sz="quarter" idx="12"/>
          </p:nvPr>
        </p:nvSpPr>
        <p:spPr/>
        <p:txBody>
          <a:bodyPr/>
          <a:lstStyle/>
          <a:p>
            <a:fld id="{24C08AFD-E28F-44BB-A87B-DD7C7FB221D6}" type="slidenum">
              <a:rPr lang="en-US">
                <a:solidFill>
                  <a:srgbClr val="FFFFFF"/>
                </a:solidFill>
              </a:rPr>
              <a:pPr/>
              <a:t>498</a:t>
            </a:fld>
            <a:endParaRPr lang="en-US">
              <a:solidFill>
                <a:srgbClr val="FFFFFF"/>
              </a:solidFill>
            </a:endParaRPr>
          </a:p>
        </p:txBody>
      </p:sp>
      <p:sp>
        <p:nvSpPr>
          <p:cNvPr id="96258" name="Rectangle 2"/>
          <p:cNvSpPr>
            <a:spLocks noGrp="1" noChangeArrowheads="1"/>
          </p:cNvSpPr>
          <p:nvPr>
            <p:ph type="title"/>
          </p:nvPr>
        </p:nvSpPr>
        <p:spPr/>
        <p:txBody>
          <a:bodyPr/>
          <a:lstStyle/>
          <a:p>
            <a:r>
              <a:rPr lang="en-US" dirty="0" smtClean="0">
                <a:latin typeface="Arial Black" pitchFamily="34" charset="0"/>
              </a:rPr>
              <a:t>Priest </a:t>
            </a:r>
            <a:r>
              <a:rPr lang="en-US" dirty="0">
                <a:latin typeface="Arial Black" pitchFamily="34" charset="0"/>
              </a:rPr>
              <a:t>On His Throne</a:t>
            </a:r>
          </a:p>
        </p:txBody>
      </p:sp>
      <p:graphicFrame>
        <p:nvGraphicFramePr>
          <p:cNvPr id="2" name="Diagram 1"/>
          <p:cNvGraphicFramePr/>
          <p:nvPr>
            <p:extLst>
              <p:ext uri="{D42A27DB-BD31-4B8C-83A1-F6EECF244321}">
                <p14:modId xmlns:p14="http://schemas.microsoft.com/office/powerpoint/2010/main" val="3807080930"/>
              </p:ext>
            </p:extLst>
          </p:nvPr>
        </p:nvGraphicFramePr>
        <p:xfrm>
          <a:off x="457200" y="1600200"/>
          <a:ext cx="8229600" cy="4530725"/>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4" name="Footer Placeholder 3"/>
          <p:cNvSpPr>
            <a:spLocks noGrp="1"/>
          </p:cNvSpPr>
          <p:nvPr>
            <p:ph type="ftr" sz="quarter" idx="11"/>
          </p:nvPr>
        </p:nvSpPr>
        <p:spPr/>
        <p:txBody>
          <a:bodyPr/>
          <a:lstStyle/>
          <a:p>
            <a:r>
              <a:rPr lang="en-US" smtClean="0">
                <a:solidFill>
                  <a:srgbClr val="FFFFFF"/>
                </a:solidFill>
              </a:rPr>
              <a:t>Kevin Kay</a:t>
            </a:r>
            <a:endParaRPr lang="en-US">
              <a:solidFill>
                <a:srgbClr val="FFFFFF"/>
              </a:solidFill>
            </a:endParaRPr>
          </a:p>
        </p:txBody>
      </p:sp>
    </p:spTree>
    <p:extLst>
      <p:ext uri="{BB962C8B-B14F-4D97-AF65-F5344CB8AC3E}">
        <p14:creationId xmlns:p14="http://schemas.microsoft.com/office/powerpoint/2010/main" val="195349205"/>
      </p:ext>
    </p:extLst>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par>
    </p:tnLst>
  </p:timing>
</p:sld>
</file>

<file path=ppt/slides/slide4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6258" name="Rectangle 2"/>
          <p:cNvSpPr>
            <a:spLocks noGrp="1" noChangeArrowheads="1"/>
          </p:cNvSpPr>
          <p:nvPr>
            <p:ph type="title"/>
          </p:nvPr>
        </p:nvSpPr>
        <p:spPr/>
        <p:txBody>
          <a:bodyPr/>
          <a:lstStyle/>
          <a:p>
            <a:pPr>
              <a:defRPr/>
            </a:pPr>
            <a:r>
              <a:rPr lang="en-US" dirty="0" smtClean="0"/>
              <a:t>“Forever” </a:t>
            </a:r>
            <a:r>
              <a:rPr lang="en-US" dirty="0"/>
              <a:t>Or </a:t>
            </a:r>
            <a:r>
              <a:rPr lang="en-US" dirty="0" smtClean="0"/>
              <a:t>“Everlasting”</a:t>
            </a:r>
            <a:r>
              <a:rPr lang="en-US" dirty="0"/>
              <a:t/>
            </a:r>
            <a:br>
              <a:rPr lang="en-US" dirty="0"/>
            </a:br>
            <a:r>
              <a:rPr lang="en-US" sz="3000" dirty="0">
                <a:latin typeface="+mn-lt"/>
              </a:rPr>
              <a:t>(</a:t>
            </a:r>
            <a:r>
              <a:rPr lang="en-US" sz="3000" i="1" dirty="0" err="1">
                <a:latin typeface="+mn-lt"/>
              </a:rPr>
              <a:t>owlam</a:t>
            </a:r>
            <a:r>
              <a:rPr lang="en-US" sz="3000" dirty="0">
                <a:latin typeface="+mn-lt"/>
              </a:rPr>
              <a:t>)</a:t>
            </a:r>
          </a:p>
        </p:txBody>
      </p:sp>
      <p:sp>
        <p:nvSpPr>
          <p:cNvPr id="96259" name="Rectangle 3"/>
          <p:cNvSpPr>
            <a:spLocks noGrp="1" noChangeArrowheads="1"/>
          </p:cNvSpPr>
          <p:nvPr>
            <p:ph idx="1"/>
          </p:nvPr>
        </p:nvSpPr>
        <p:spPr/>
        <p:txBody>
          <a:bodyPr/>
          <a:lstStyle/>
          <a:p>
            <a:pPr marL="0" indent="461963">
              <a:spcBef>
                <a:spcPct val="0"/>
              </a:spcBef>
              <a:buClr>
                <a:schemeClr val="tx1"/>
              </a:buClr>
              <a:buFont typeface="Wingdings" pitchFamily="2" charset="2"/>
              <a:buNone/>
              <a:defRPr/>
            </a:pPr>
            <a:r>
              <a:rPr lang="en-US" sz="2400" b="1" dirty="0" err="1">
                <a:cs typeface="Times New Roman" pitchFamily="18" charset="0"/>
              </a:rPr>
              <a:t>Gesenius</a:t>
            </a:r>
            <a:r>
              <a:rPr lang="en-US" sz="2400" b="1" dirty="0">
                <a:cs typeface="Times New Roman" pitchFamily="18" charset="0"/>
              </a:rPr>
              <a:t>:</a:t>
            </a:r>
            <a:r>
              <a:rPr lang="en-US" sz="2400" dirty="0">
                <a:cs typeface="Times New Roman" pitchFamily="18" charset="0"/>
              </a:rPr>
              <a:t>  </a:t>
            </a:r>
            <a:r>
              <a:rPr lang="en-US" sz="2400" dirty="0" smtClean="0">
                <a:cs typeface="Times New Roman" pitchFamily="18" charset="0"/>
              </a:rPr>
              <a:t>“(</a:t>
            </a:r>
            <a:r>
              <a:rPr lang="en-US" sz="2400" dirty="0">
                <a:cs typeface="Times New Roman" pitchFamily="18" charset="0"/>
              </a:rPr>
              <a:t>A) pr. what is hidden; specially </a:t>
            </a:r>
            <a:r>
              <a:rPr lang="en-US" sz="2400" i="1" dirty="0">
                <a:solidFill>
                  <a:srgbClr val="FFFF00"/>
                </a:solidFill>
                <a:cs typeface="Times New Roman" pitchFamily="18" charset="0"/>
              </a:rPr>
              <a:t>hidden</a:t>
            </a:r>
            <a:r>
              <a:rPr lang="en-US" sz="2400" i="1" dirty="0">
                <a:cs typeface="Times New Roman" pitchFamily="18" charset="0"/>
              </a:rPr>
              <a:t> </a:t>
            </a:r>
            <a:r>
              <a:rPr lang="en-US" sz="2400" i="1" dirty="0">
                <a:solidFill>
                  <a:srgbClr val="FFFF00"/>
                </a:solidFill>
                <a:cs typeface="Times New Roman" pitchFamily="18" charset="0"/>
              </a:rPr>
              <a:t>time</a:t>
            </a:r>
            <a:r>
              <a:rPr lang="en-US" sz="2400" i="1" dirty="0">
                <a:cs typeface="Times New Roman" pitchFamily="18" charset="0"/>
              </a:rPr>
              <a:t>, </a:t>
            </a:r>
            <a:r>
              <a:rPr lang="en-US" sz="2400" i="1" dirty="0">
                <a:solidFill>
                  <a:srgbClr val="FFFF00"/>
                </a:solidFill>
                <a:cs typeface="Times New Roman" pitchFamily="18" charset="0"/>
              </a:rPr>
              <a:t>long</a:t>
            </a:r>
            <a:r>
              <a:rPr lang="en-US" sz="2400" dirty="0">
                <a:cs typeface="Times New Roman" pitchFamily="18" charset="0"/>
              </a:rPr>
              <a:t>; the beginning or end of which is either uncertain or else not defined; </a:t>
            </a:r>
            <a:r>
              <a:rPr lang="en-US" sz="2400" i="1" dirty="0">
                <a:solidFill>
                  <a:srgbClr val="FFFF00"/>
                </a:solidFill>
                <a:cs typeface="Times New Roman" pitchFamily="18" charset="0"/>
              </a:rPr>
              <a:t>eternity</a:t>
            </a:r>
            <a:r>
              <a:rPr lang="en-US" sz="2400" i="1" dirty="0">
                <a:cs typeface="Times New Roman" pitchFamily="18" charset="0"/>
              </a:rPr>
              <a:t>, </a:t>
            </a:r>
            <a:r>
              <a:rPr lang="en-US" sz="2400" i="1" dirty="0">
                <a:solidFill>
                  <a:srgbClr val="FFFF00"/>
                </a:solidFill>
                <a:cs typeface="Times New Roman" pitchFamily="18" charset="0"/>
              </a:rPr>
              <a:t>perpetuity</a:t>
            </a:r>
            <a:r>
              <a:rPr lang="en-US" sz="2400" dirty="0">
                <a:cs typeface="Times New Roman" pitchFamily="18" charset="0"/>
              </a:rPr>
              <a:t>.  It is used -- (1) </a:t>
            </a:r>
            <a:r>
              <a:rPr lang="en-US" sz="2400" i="1" dirty="0">
                <a:solidFill>
                  <a:srgbClr val="FFFF00"/>
                </a:solidFill>
                <a:cs typeface="Times New Roman" pitchFamily="18" charset="0"/>
              </a:rPr>
              <a:t>of time long past</a:t>
            </a:r>
            <a:r>
              <a:rPr lang="en-US" sz="2400" dirty="0">
                <a:cs typeface="Times New Roman" pitchFamily="18" charset="0"/>
              </a:rPr>
              <a:t>, antiquity ....(2) It more often refers to </a:t>
            </a:r>
            <a:r>
              <a:rPr lang="en-US" sz="2400" i="1" dirty="0">
                <a:solidFill>
                  <a:srgbClr val="FFFF00"/>
                </a:solidFill>
                <a:cs typeface="Times New Roman" pitchFamily="18" charset="0"/>
              </a:rPr>
              <a:t>future time</a:t>
            </a:r>
            <a:r>
              <a:rPr lang="en-US" sz="2400" dirty="0">
                <a:cs typeface="Times New Roman" pitchFamily="18" charset="0"/>
              </a:rPr>
              <a:t>, in such a manner, that what is called the </a:t>
            </a:r>
            <a:r>
              <a:rPr lang="en-US" sz="2400" i="1" dirty="0">
                <a:solidFill>
                  <a:srgbClr val="FFFF00"/>
                </a:solidFill>
                <a:cs typeface="Times New Roman" pitchFamily="18" charset="0"/>
              </a:rPr>
              <a:t>terminus ad </a:t>
            </a:r>
            <a:r>
              <a:rPr lang="en-US" sz="2400" i="1" dirty="0" err="1">
                <a:solidFill>
                  <a:srgbClr val="FFFF00"/>
                </a:solidFill>
                <a:cs typeface="Times New Roman" pitchFamily="18" charset="0"/>
              </a:rPr>
              <a:t>quem</a:t>
            </a:r>
            <a:r>
              <a:rPr lang="en-US" sz="2400" dirty="0">
                <a:cs typeface="Times New Roman" pitchFamily="18" charset="0"/>
              </a:rPr>
              <a:t>, is always defined from the nature of the thing itself.  When it is applied to human affairs, and specially -- (a) to individual men, it commonly signifies </a:t>
            </a:r>
            <a:r>
              <a:rPr lang="en-US" sz="2400" i="1" dirty="0">
                <a:solidFill>
                  <a:srgbClr val="FFFF00"/>
                </a:solidFill>
                <a:cs typeface="Times New Roman" pitchFamily="18" charset="0"/>
              </a:rPr>
              <a:t>all the days of life</a:t>
            </a:r>
            <a:r>
              <a:rPr lang="en-US" sz="2400" dirty="0">
                <a:cs typeface="Times New Roman" pitchFamily="18" charset="0"/>
              </a:rPr>
              <a:t>....Elsewhere -- (b) it belongs to a whole race (dynasty), or people, and it comprehends </a:t>
            </a:r>
            <a:r>
              <a:rPr lang="en-US" sz="2400" i="1" dirty="0">
                <a:solidFill>
                  <a:srgbClr val="FFFF00"/>
                </a:solidFill>
                <a:cs typeface="Times New Roman" pitchFamily="18" charset="0"/>
              </a:rPr>
              <a:t>all the time until their destruction</a:t>
            </a:r>
            <a:r>
              <a:rPr lang="en-US" sz="2400" dirty="0">
                <a:cs typeface="Times New Roman" pitchFamily="18" charset="0"/>
              </a:rPr>
              <a:t>....(c) </a:t>
            </a:r>
            <a:r>
              <a:rPr lang="en-US" sz="2400" i="1" dirty="0">
                <a:solidFill>
                  <a:srgbClr val="FFFF00"/>
                </a:solidFill>
                <a:cs typeface="Times New Roman" pitchFamily="18" charset="0"/>
              </a:rPr>
              <a:t>the metaphysical idea of </a:t>
            </a:r>
            <a:r>
              <a:rPr lang="en-US" sz="2400" i="1" dirty="0" smtClean="0">
                <a:solidFill>
                  <a:srgbClr val="FFFF00"/>
                </a:solidFill>
                <a:cs typeface="Times New Roman" pitchFamily="18" charset="0"/>
              </a:rPr>
              <a:t>eternity</a:t>
            </a:r>
            <a:r>
              <a:rPr lang="en-US" sz="2400" i="1" dirty="0" smtClean="0">
                <a:cs typeface="Times New Roman" pitchFamily="18" charset="0"/>
              </a:rPr>
              <a:t>”</a:t>
            </a:r>
            <a:r>
              <a:rPr lang="en-US" sz="2400" dirty="0" smtClean="0">
                <a:cs typeface="Times New Roman" pitchFamily="18" charset="0"/>
              </a:rPr>
              <a:t> </a:t>
            </a:r>
            <a:r>
              <a:rPr lang="en-US" sz="2000" dirty="0">
                <a:cs typeface="Times New Roman" pitchFamily="18" charset="0"/>
              </a:rPr>
              <a:t>(</a:t>
            </a:r>
            <a:r>
              <a:rPr lang="en-US" sz="2000" i="1" dirty="0">
                <a:cs typeface="Times New Roman" pitchFamily="18" charset="0"/>
              </a:rPr>
              <a:t>Hebrew-Chaldee Lexicon of the Old Testament</a:t>
            </a:r>
            <a:r>
              <a:rPr lang="en-US" sz="2000" dirty="0">
                <a:cs typeface="Times New Roman" pitchFamily="18" charset="0"/>
              </a:rPr>
              <a:t>, #5769, pp. 612-613)</a:t>
            </a:r>
            <a:r>
              <a:rPr lang="en-US" sz="2400" dirty="0">
                <a:cs typeface="Times New Roman" pitchFamily="18" charset="0"/>
              </a:rPr>
              <a:t> </a:t>
            </a:r>
          </a:p>
        </p:txBody>
      </p:sp>
      <p:sp>
        <p:nvSpPr>
          <p:cNvPr id="6" name="Slide Number Placeholder 5"/>
          <p:cNvSpPr>
            <a:spLocks noGrp="1"/>
          </p:cNvSpPr>
          <p:nvPr>
            <p:ph type="sldNum" sz="quarter" idx="12"/>
          </p:nvPr>
        </p:nvSpPr>
        <p:spPr/>
        <p:txBody>
          <a:bodyPr/>
          <a:lstStyle/>
          <a:p>
            <a:pPr>
              <a:defRPr/>
            </a:pPr>
            <a:fld id="{D898CE25-4EE9-4F01-B45F-6E042D5716B9}" type="slidenum">
              <a:rPr lang="en-US">
                <a:solidFill>
                  <a:srgbClr val="FFFFFF"/>
                </a:solidFill>
              </a:rPr>
              <a:pPr>
                <a:defRPr/>
              </a:pPr>
              <a:t>499</a:t>
            </a:fld>
            <a:endParaRPr lang="en-US">
              <a:solidFill>
                <a:srgbClr val="FFFFFF"/>
              </a:solidFill>
            </a:endParaRPr>
          </a:p>
        </p:txBody>
      </p:sp>
      <p:sp>
        <p:nvSpPr>
          <p:cNvPr id="3" name="Footer Placeholder 2"/>
          <p:cNvSpPr>
            <a:spLocks noGrp="1"/>
          </p:cNvSpPr>
          <p:nvPr>
            <p:ph type="ftr" sz="quarter" idx="11"/>
          </p:nvPr>
        </p:nvSpPr>
        <p:spPr/>
        <p:txBody>
          <a:bodyPr/>
          <a:lstStyle/>
          <a:p>
            <a:pPr>
              <a:defRPr/>
            </a:pPr>
            <a:r>
              <a:rPr lang="en-US" smtClean="0">
                <a:solidFill>
                  <a:srgbClr val="FFFFFF"/>
                </a:solidFill>
              </a:rPr>
              <a:t>Kevin Kay</a:t>
            </a:r>
            <a:endParaRPr lang="en-US">
              <a:solidFill>
                <a:srgbClr val="FFFFFF"/>
              </a:solidFill>
            </a:endParaRPr>
          </a:p>
        </p:txBody>
      </p:sp>
    </p:spTree>
    <p:extLst>
      <p:ext uri="{BB962C8B-B14F-4D97-AF65-F5344CB8AC3E}">
        <p14:creationId xmlns:p14="http://schemas.microsoft.com/office/powerpoint/2010/main" val="2930032029"/>
      </p:ext>
    </p:extLst>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defRPr/>
            </a:pPr>
            <a:r>
              <a:rPr lang="en-US" dirty="0" smtClean="0"/>
              <a:t>“Eschatology”</a:t>
            </a:r>
            <a:endParaRPr lang="en-US" dirty="0"/>
          </a:p>
        </p:txBody>
      </p:sp>
      <p:sp>
        <p:nvSpPr>
          <p:cNvPr id="3" name="Content Placeholder 2"/>
          <p:cNvSpPr>
            <a:spLocks noGrp="1"/>
          </p:cNvSpPr>
          <p:nvPr>
            <p:ph idx="1"/>
          </p:nvPr>
        </p:nvSpPr>
        <p:spPr/>
        <p:txBody>
          <a:bodyPr/>
          <a:lstStyle/>
          <a:p>
            <a:pPr marL="0" indent="463550">
              <a:buNone/>
              <a:defRPr/>
            </a:pPr>
            <a:r>
              <a:rPr lang="en-US" b="1" dirty="0">
                <a:effectLst/>
                <a:ea typeface="Arial Unicode MS" pitchFamily="34" charset="-128"/>
                <a:cs typeface="Arial Unicode MS" pitchFamily="34" charset="-128"/>
              </a:rPr>
              <a:t>James Orr:  </a:t>
            </a:r>
            <a:r>
              <a:rPr lang="en-US" dirty="0" smtClean="0">
                <a:effectLst/>
                <a:ea typeface="Arial Unicode MS" pitchFamily="34" charset="-128"/>
                <a:cs typeface="Arial Unicode MS" pitchFamily="34" charset="-128"/>
              </a:rPr>
              <a:t>“</a:t>
            </a:r>
            <a:r>
              <a:rPr lang="en-US" dirty="0" smtClean="0"/>
              <a:t>By ‘eschatology,’ </a:t>
            </a:r>
            <a:r>
              <a:rPr lang="en-US" dirty="0"/>
              <a:t>or </a:t>
            </a:r>
            <a:r>
              <a:rPr lang="en-US" b="1" dirty="0">
                <a:solidFill>
                  <a:srgbClr val="FFFF00"/>
                </a:solidFill>
              </a:rPr>
              <a:t>doctrine of the last things</a:t>
            </a:r>
            <a:r>
              <a:rPr lang="en-US" dirty="0"/>
              <a:t>, is meant the ideas entertained at any period on </a:t>
            </a:r>
            <a:r>
              <a:rPr lang="en-US" b="1" dirty="0">
                <a:solidFill>
                  <a:srgbClr val="FFFF00"/>
                </a:solidFill>
              </a:rPr>
              <a:t>the future life</a:t>
            </a:r>
            <a:r>
              <a:rPr lang="en-US" dirty="0"/>
              <a:t>, the </a:t>
            </a:r>
            <a:r>
              <a:rPr lang="en-US" b="1" dirty="0">
                <a:solidFill>
                  <a:srgbClr val="FFFF00"/>
                </a:solidFill>
              </a:rPr>
              <a:t>end of the world </a:t>
            </a:r>
            <a:r>
              <a:rPr lang="en-US" dirty="0"/>
              <a:t>(</a:t>
            </a:r>
            <a:r>
              <a:rPr lang="en-US" b="1" dirty="0">
                <a:solidFill>
                  <a:srgbClr val="FFFF00"/>
                </a:solidFill>
              </a:rPr>
              <a:t>resurrection</a:t>
            </a:r>
            <a:r>
              <a:rPr lang="en-US" dirty="0"/>
              <a:t>, </a:t>
            </a:r>
            <a:r>
              <a:rPr lang="en-US" b="1" dirty="0">
                <a:solidFill>
                  <a:srgbClr val="FFFF00"/>
                </a:solidFill>
              </a:rPr>
              <a:t>judgment</a:t>
            </a:r>
            <a:r>
              <a:rPr lang="en-US" dirty="0"/>
              <a:t>; in the New Testament, the </a:t>
            </a:r>
            <a:r>
              <a:rPr lang="en-US" b="1" i="1" dirty="0">
                <a:solidFill>
                  <a:srgbClr val="FFFF00"/>
                </a:solidFill>
              </a:rPr>
              <a:t>Parousia</a:t>
            </a:r>
            <a:r>
              <a:rPr lang="en-US" dirty="0"/>
              <a:t>)</a:t>
            </a:r>
            <a:r>
              <a:rPr lang="en-US" i="1" dirty="0"/>
              <a:t>, </a:t>
            </a:r>
            <a:r>
              <a:rPr lang="en-US" dirty="0"/>
              <a:t>and the </a:t>
            </a:r>
            <a:r>
              <a:rPr lang="en-US" b="1" dirty="0">
                <a:solidFill>
                  <a:srgbClr val="FFFF00"/>
                </a:solidFill>
              </a:rPr>
              <a:t>eternal destinies of mankind</a:t>
            </a:r>
            <a:r>
              <a:rPr lang="en-US" dirty="0" smtClean="0"/>
              <a:t>.”</a:t>
            </a:r>
            <a:br>
              <a:rPr lang="en-US" dirty="0" smtClean="0"/>
            </a:br>
            <a:r>
              <a:rPr lang="en-US" dirty="0" smtClean="0"/>
              <a:t/>
            </a:r>
            <a:br>
              <a:rPr lang="en-US" dirty="0" smtClean="0"/>
            </a:br>
            <a:r>
              <a:rPr lang="en-US" sz="2000" dirty="0" smtClean="0"/>
              <a:t>(</a:t>
            </a:r>
            <a:r>
              <a:rPr lang="en-US" sz="2000" dirty="0"/>
              <a:t>Bold emphasis added, </a:t>
            </a:r>
            <a:r>
              <a:rPr lang="en-US" sz="2000" dirty="0" smtClean="0"/>
              <a:t>“Eschatology </a:t>
            </a:r>
            <a:r>
              <a:rPr lang="en-US" sz="2000" dirty="0"/>
              <a:t>Of The Old Testament</a:t>
            </a:r>
            <a:r>
              <a:rPr lang="en-US" sz="2000" dirty="0" smtClean="0"/>
              <a:t>,” </a:t>
            </a:r>
            <a:r>
              <a:rPr lang="en-US" sz="2000" dirty="0"/>
              <a:t>ISBE, 2:972)</a:t>
            </a:r>
          </a:p>
        </p:txBody>
      </p:sp>
      <p:sp>
        <p:nvSpPr>
          <p:cNvPr id="4" name="Slide Number Placeholder 3"/>
          <p:cNvSpPr>
            <a:spLocks noGrp="1"/>
          </p:cNvSpPr>
          <p:nvPr>
            <p:ph type="sldNum" sz="quarter" idx="12"/>
          </p:nvPr>
        </p:nvSpPr>
        <p:spPr/>
        <p:txBody>
          <a:bodyPr/>
          <a:lstStyle/>
          <a:p>
            <a:pPr>
              <a:defRPr/>
            </a:pPr>
            <a:fld id="{DAF3EA29-207C-48BF-9457-0EC6B3E61A43}" type="slidenum">
              <a:rPr lang="en-US"/>
              <a:pPr>
                <a:defRPr/>
              </a:pPr>
              <a:t>5</a:t>
            </a:fld>
            <a:endParaRPr lang="en-US"/>
          </a:p>
        </p:txBody>
      </p:sp>
      <p:sp>
        <p:nvSpPr>
          <p:cNvPr id="5" name="Footer Placeholder 4"/>
          <p:cNvSpPr>
            <a:spLocks noGrp="1"/>
          </p:cNvSpPr>
          <p:nvPr>
            <p:ph type="ftr" sz="quarter" idx="11"/>
          </p:nvPr>
        </p:nvSpPr>
        <p:spPr/>
        <p:txBody>
          <a:bodyPr/>
          <a:lstStyle/>
          <a:p>
            <a:pPr>
              <a:defRPr/>
            </a:pPr>
            <a:r>
              <a:rPr lang="en-US" smtClean="0"/>
              <a:t>Kevin Kay</a:t>
            </a:r>
            <a:endParaRPr lang="en-US"/>
          </a:p>
        </p:txBody>
      </p:sp>
    </p:spTree>
    <p:extLst>
      <p:ext uri="{BB962C8B-B14F-4D97-AF65-F5344CB8AC3E}">
        <p14:creationId xmlns:p14="http://schemas.microsoft.com/office/powerpoint/2010/main" val="1536709795"/>
      </p:ext>
    </p:extLst>
  </p:cSld>
  <p:clrMapOvr>
    <a:overrideClrMapping bg1="dk2" tx1="lt1" bg2="dk1" tx2="lt2" accent1="accent1" accent2="accent2" accent3="accent3" accent4="accent4" accent5="accent5" accent6="accent6" hlink="hlink" folHlink="folHlink"/>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par>
    </p:tn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defRPr/>
            </a:pPr>
            <a:r>
              <a:rPr lang="en-US" dirty="0" smtClean="0"/>
              <a:t>“The </a:t>
            </a:r>
            <a:r>
              <a:rPr lang="en-US" dirty="0"/>
              <a:t>Last </a:t>
            </a:r>
            <a:r>
              <a:rPr lang="en-US" dirty="0" smtClean="0"/>
              <a:t>Days”</a:t>
            </a:r>
            <a:endParaRPr lang="en-US" dirty="0"/>
          </a:p>
        </p:txBody>
      </p:sp>
      <p:sp>
        <p:nvSpPr>
          <p:cNvPr id="3" name="Content Placeholder 2"/>
          <p:cNvSpPr>
            <a:spLocks noGrp="1"/>
          </p:cNvSpPr>
          <p:nvPr>
            <p:ph idx="1"/>
          </p:nvPr>
        </p:nvSpPr>
        <p:spPr>
          <a:xfrm>
            <a:off x="457200" y="1447800"/>
            <a:ext cx="8229600" cy="4683125"/>
          </a:xfrm>
        </p:spPr>
        <p:txBody>
          <a:bodyPr/>
          <a:lstStyle/>
          <a:p>
            <a:pPr marL="0" indent="463550">
              <a:buFont typeface="Wingdings" pitchFamily="2" charset="2"/>
              <a:buNone/>
              <a:defRPr/>
            </a:pPr>
            <a:r>
              <a:rPr lang="en-US" sz="2800" b="1" dirty="0" smtClean="0"/>
              <a:t>“Last </a:t>
            </a:r>
            <a:r>
              <a:rPr lang="en-US" sz="2800" b="1" dirty="0"/>
              <a:t>Day(s), Latter Days. </a:t>
            </a:r>
            <a:r>
              <a:rPr lang="en-US" sz="2800" dirty="0"/>
              <a:t>In the Old Testament several constructions appear with Heb. </a:t>
            </a:r>
            <a:r>
              <a:rPr lang="en-US" sz="2800" i="1" dirty="0"/>
              <a:t>˒</a:t>
            </a:r>
            <a:r>
              <a:rPr lang="en-US" sz="2800" i="1" dirty="0" err="1"/>
              <a:t>aḥ</a:t>
            </a:r>
            <a:r>
              <a:rPr lang="en-US" sz="2800" i="1" baseline="30000" dirty="0" err="1"/>
              <a:t>a</a:t>
            </a:r>
            <a:r>
              <a:rPr lang="en-US" sz="2800" i="1" dirty="0" err="1"/>
              <a:t>rîṯ</a:t>
            </a:r>
            <a:r>
              <a:rPr lang="en-US" sz="2800" dirty="0"/>
              <a:t> </a:t>
            </a:r>
            <a:r>
              <a:rPr lang="en-US" sz="2800" dirty="0" smtClean="0"/>
              <a:t>‘latter</a:t>
            </a:r>
            <a:r>
              <a:rPr lang="en-US" sz="2800" dirty="0"/>
              <a:t>, </a:t>
            </a:r>
            <a:r>
              <a:rPr lang="en-US" sz="2800" dirty="0" smtClean="0"/>
              <a:t>last’ </a:t>
            </a:r>
            <a:r>
              <a:rPr lang="en-US" sz="2800" dirty="0"/>
              <a:t>and related words, but </a:t>
            </a:r>
            <a:r>
              <a:rPr lang="en-US" sz="2800" b="1" dirty="0">
                <a:solidFill>
                  <a:srgbClr val="FFFF00"/>
                </a:solidFill>
              </a:rPr>
              <a:t>only sometimes with a focus that could be called eschatological </a:t>
            </a:r>
            <a:r>
              <a:rPr lang="en-US" sz="2800" dirty="0"/>
              <a:t>(e.g., Ezek. 38:8, 16; Hos. 3:5; Mic. 4:1; cf. Isa. 2:2). </a:t>
            </a:r>
            <a:r>
              <a:rPr lang="en-US" sz="2800" b="1" dirty="0">
                <a:solidFill>
                  <a:srgbClr val="FFFF00"/>
                </a:solidFill>
              </a:rPr>
              <a:t>More often the </a:t>
            </a:r>
            <a:r>
              <a:rPr lang="en-US" sz="2800" b="1" dirty="0" smtClean="0">
                <a:solidFill>
                  <a:srgbClr val="FFFF00"/>
                </a:solidFill>
              </a:rPr>
              <a:t>‘latter days’ </a:t>
            </a:r>
            <a:r>
              <a:rPr lang="en-US" sz="2800" b="1" dirty="0">
                <a:solidFill>
                  <a:srgbClr val="FFFF00"/>
                </a:solidFill>
              </a:rPr>
              <a:t>are simply </a:t>
            </a:r>
            <a:r>
              <a:rPr lang="en-US" sz="2800" b="1" dirty="0" smtClean="0">
                <a:solidFill>
                  <a:srgbClr val="FFFF00"/>
                </a:solidFill>
              </a:rPr>
              <a:t>‘days </a:t>
            </a:r>
            <a:r>
              <a:rPr lang="en-US" sz="2800" b="1" dirty="0">
                <a:solidFill>
                  <a:srgbClr val="FFFF00"/>
                </a:solidFill>
              </a:rPr>
              <a:t>to </a:t>
            </a:r>
            <a:r>
              <a:rPr lang="en-US" sz="2800" b="1" dirty="0" smtClean="0">
                <a:solidFill>
                  <a:srgbClr val="FFFF00"/>
                </a:solidFill>
              </a:rPr>
              <a:t>come’</a:t>
            </a:r>
            <a:r>
              <a:rPr lang="en-US" sz="2800" dirty="0" smtClean="0"/>
              <a:t> </a:t>
            </a:r>
            <a:r>
              <a:rPr lang="en-US" sz="2800" dirty="0"/>
              <a:t>(e.g., Deut. 31:29; cf. 4:30; Num. 24:14) and </a:t>
            </a:r>
            <a:r>
              <a:rPr lang="en-US" sz="2800" b="1" dirty="0">
                <a:solidFill>
                  <a:srgbClr val="FFFF00"/>
                </a:solidFill>
              </a:rPr>
              <a:t>the </a:t>
            </a:r>
            <a:r>
              <a:rPr lang="en-US" sz="2800" b="1" dirty="0" smtClean="0">
                <a:solidFill>
                  <a:srgbClr val="FFFF00"/>
                </a:solidFill>
              </a:rPr>
              <a:t>‘latter </a:t>
            </a:r>
            <a:r>
              <a:rPr lang="en-US" sz="2800" b="1" dirty="0">
                <a:solidFill>
                  <a:srgbClr val="FFFF00"/>
                </a:solidFill>
              </a:rPr>
              <a:t>(time</a:t>
            </a:r>
            <a:r>
              <a:rPr lang="en-US" sz="2800" b="1" dirty="0" smtClean="0">
                <a:solidFill>
                  <a:srgbClr val="FFFF00"/>
                </a:solidFill>
              </a:rPr>
              <a:t>)’ </a:t>
            </a:r>
            <a:r>
              <a:rPr lang="en-US" sz="2800" b="1" dirty="0">
                <a:solidFill>
                  <a:srgbClr val="FFFF00"/>
                </a:solidFill>
              </a:rPr>
              <a:t>is </a:t>
            </a:r>
            <a:r>
              <a:rPr lang="en-US" sz="2800" b="1" dirty="0" smtClean="0">
                <a:solidFill>
                  <a:srgbClr val="FFFF00"/>
                </a:solidFill>
              </a:rPr>
              <a:t>‘the future’</a:t>
            </a:r>
            <a:r>
              <a:rPr lang="en-US" sz="2800" dirty="0" smtClean="0"/>
              <a:t>(</a:t>
            </a:r>
            <a:r>
              <a:rPr lang="en-US" sz="2800" dirty="0"/>
              <a:t>e.g., Prov. 19:20; Jer. 31:17; so RSV)…. </a:t>
            </a:r>
          </a:p>
        </p:txBody>
      </p:sp>
      <p:sp>
        <p:nvSpPr>
          <p:cNvPr id="4" name="Slide Number Placeholder 3"/>
          <p:cNvSpPr>
            <a:spLocks noGrp="1"/>
          </p:cNvSpPr>
          <p:nvPr>
            <p:ph type="sldNum" sz="quarter" idx="12"/>
          </p:nvPr>
        </p:nvSpPr>
        <p:spPr/>
        <p:txBody>
          <a:bodyPr/>
          <a:lstStyle/>
          <a:p>
            <a:pPr>
              <a:defRPr/>
            </a:pPr>
            <a:fld id="{4EBFAE4E-AF53-4E9D-95BB-03952EF7ECA8}" type="slidenum">
              <a:rPr lang="en-US">
                <a:solidFill>
                  <a:srgbClr val="FFFFFF"/>
                </a:solidFill>
              </a:rPr>
              <a:pPr>
                <a:defRPr/>
              </a:pPr>
              <a:t>50</a:t>
            </a:fld>
            <a:endParaRPr lang="en-US">
              <a:solidFill>
                <a:srgbClr val="FFFFFF"/>
              </a:solidFill>
            </a:endParaRPr>
          </a:p>
        </p:txBody>
      </p:sp>
      <p:sp>
        <p:nvSpPr>
          <p:cNvPr id="5" name="Footer Placeholder 4"/>
          <p:cNvSpPr>
            <a:spLocks noGrp="1"/>
          </p:cNvSpPr>
          <p:nvPr>
            <p:ph type="ftr" sz="quarter" idx="11"/>
          </p:nvPr>
        </p:nvSpPr>
        <p:spPr/>
        <p:txBody>
          <a:bodyPr/>
          <a:lstStyle/>
          <a:p>
            <a:pPr>
              <a:defRPr/>
            </a:pPr>
            <a:r>
              <a:rPr lang="en-US" smtClean="0"/>
              <a:t>Kevin Kay</a:t>
            </a:r>
            <a:endParaRPr lang="en-US"/>
          </a:p>
        </p:txBody>
      </p:sp>
    </p:spTree>
    <p:extLst>
      <p:ext uri="{BB962C8B-B14F-4D97-AF65-F5344CB8AC3E}">
        <p14:creationId xmlns:p14="http://schemas.microsoft.com/office/powerpoint/2010/main" val="1002318216"/>
      </p:ext>
    </p:extLst>
  </p:cSld>
  <p:clrMapOvr>
    <a:overrideClrMapping bg1="dk2" tx1="lt1" bg2="dk1" tx2="lt2" accent1="accent1" accent2="accent2" accent3="accent3" accent4="accent4" accent5="accent5" accent6="accent6" hlink="hlink" folHlink="folHlink"/>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par>
    </p:tnLst>
  </p:timing>
</p:sld>
</file>

<file path=ppt/slides/slide500.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97282" name="Rectangle 2"/>
          <p:cNvSpPr>
            <a:spLocks noGrp="1" noChangeArrowheads="1"/>
          </p:cNvSpPr>
          <p:nvPr>
            <p:ph type="title"/>
          </p:nvPr>
        </p:nvSpPr>
        <p:spPr/>
        <p:txBody>
          <a:bodyPr/>
          <a:lstStyle/>
          <a:p>
            <a:pPr>
              <a:defRPr/>
            </a:pPr>
            <a:r>
              <a:rPr lang="en-US" dirty="0" smtClean="0"/>
              <a:t>“Forever” </a:t>
            </a:r>
            <a:r>
              <a:rPr lang="en-US" dirty="0"/>
              <a:t>Or </a:t>
            </a:r>
            <a:r>
              <a:rPr lang="en-US" dirty="0" smtClean="0"/>
              <a:t>“Everlasting”</a:t>
            </a:r>
            <a:r>
              <a:rPr lang="en-US" dirty="0"/>
              <a:t/>
            </a:r>
            <a:br>
              <a:rPr lang="en-US" dirty="0"/>
            </a:br>
            <a:r>
              <a:rPr lang="en-US" sz="3000" dirty="0">
                <a:latin typeface="+mn-lt"/>
              </a:rPr>
              <a:t>(</a:t>
            </a:r>
            <a:r>
              <a:rPr lang="en-US" sz="3000" i="1" dirty="0" err="1">
                <a:latin typeface="+mn-lt"/>
              </a:rPr>
              <a:t>owlam</a:t>
            </a:r>
            <a:r>
              <a:rPr lang="en-US" sz="3000" dirty="0">
                <a:latin typeface="+mn-lt"/>
              </a:rPr>
              <a:t>)</a:t>
            </a:r>
          </a:p>
        </p:txBody>
      </p:sp>
      <p:sp>
        <p:nvSpPr>
          <p:cNvPr id="97283" name="Rectangle 3"/>
          <p:cNvSpPr>
            <a:spLocks noGrp="1" noChangeArrowheads="1"/>
          </p:cNvSpPr>
          <p:nvPr>
            <p:ph idx="1"/>
          </p:nvPr>
        </p:nvSpPr>
        <p:spPr/>
        <p:txBody>
          <a:bodyPr/>
          <a:lstStyle/>
          <a:p>
            <a:pPr marL="461963" indent="-461963">
              <a:spcBef>
                <a:spcPct val="0"/>
              </a:spcBef>
              <a:spcAft>
                <a:spcPct val="80000"/>
              </a:spcAft>
              <a:defRPr/>
            </a:pPr>
            <a:r>
              <a:rPr lang="en-US" sz="2500" b="1" dirty="0">
                <a:cs typeface="Times New Roman" pitchFamily="18" charset="0"/>
              </a:rPr>
              <a:t>ISBE:</a:t>
            </a:r>
            <a:r>
              <a:rPr lang="en-US" sz="2500" dirty="0">
                <a:cs typeface="Times New Roman" pitchFamily="18" charset="0"/>
              </a:rPr>
              <a:t>  </a:t>
            </a:r>
            <a:r>
              <a:rPr lang="en-US" sz="2500" dirty="0" smtClean="0">
                <a:cs typeface="Times New Roman" pitchFamily="18" charset="0"/>
              </a:rPr>
              <a:t>“In </a:t>
            </a:r>
            <a:r>
              <a:rPr lang="en-US" sz="2500" dirty="0">
                <a:cs typeface="Times New Roman" pitchFamily="18" charset="0"/>
              </a:rPr>
              <a:t>the OT, the </a:t>
            </a:r>
            <a:r>
              <a:rPr lang="en-US" sz="2500" dirty="0" err="1">
                <a:cs typeface="Times New Roman" pitchFamily="18" charset="0"/>
              </a:rPr>
              <a:t>Heb</a:t>
            </a:r>
            <a:r>
              <a:rPr lang="en-US" sz="2500" dirty="0">
                <a:cs typeface="Times New Roman" pitchFamily="18" charset="0"/>
              </a:rPr>
              <a:t> word </a:t>
            </a:r>
            <a:r>
              <a:rPr lang="en-US" sz="2500" i="1" dirty="0">
                <a:cs typeface="Times New Roman" pitchFamily="18" charset="0"/>
              </a:rPr>
              <a:t>`olam</a:t>
            </a:r>
            <a:r>
              <a:rPr lang="en-US" sz="2500" dirty="0">
                <a:cs typeface="Times New Roman" pitchFamily="18" charset="0"/>
              </a:rPr>
              <a:t> is used for </a:t>
            </a:r>
            <a:r>
              <a:rPr lang="en-US" sz="2500" dirty="0" smtClean="0">
                <a:solidFill>
                  <a:srgbClr val="FFFF00"/>
                </a:solidFill>
                <a:cs typeface="Times New Roman" pitchFamily="18" charset="0"/>
              </a:rPr>
              <a:t>‘eternity,’</a:t>
            </a:r>
            <a:r>
              <a:rPr lang="en-US" sz="2500" dirty="0" smtClean="0">
                <a:cs typeface="Times New Roman" pitchFamily="18" charset="0"/>
              </a:rPr>
              <a:t> </a:t>
            </a:r>
            <a:r>
              <a:rPr lang="en-US" sz="2500" dirty="0">
                <a:cs typeface="Times New Roman" pitchFamily="18" charset="0"/>
              </a:rPr>
              <a:t>sometimes in the sense of </a:t>
            </a:r>
            <a:r>
              <a:rPr lang="en-US" sz="2500" dirty="0">
                <a:solidFill>
                  <a:srgbClr val="FFFF00"/>
                </a:solidFill>
                <a:cs typeface="Times New Roman" pitchFamily="18" charset="0"/>
              </a:rPr>
              <a:t>unlimited duration</a:t>
            </a:r>
            <a:r>
              <a:rPr lang="en-US" sz="2500" dirty="0">
                <a:cs typeface="Times New Roman" pitchFamily="18" charset="0"/>
              </a:rPr>
              <a:t>, sometimes in the sense of </a:t>
            </a:r>
            <a:r>
              <a:rPr lang="en-US" sz="2500" dirty="0">
                <a:solidFill>
                  <a:srgbClr val="FFFF00"/>
                </a:solidFill>
                <a:cs typeface="Times New Roman" pitchFamily="18" charset="0"/>
              </a:rPr>
              <a:t>a cycle</a:t>
            </a:r>
            <a:r>
              <a:rPr lang="en-US" sz="2500" dirty="0">
                <a:cs typeface="Times New Roman" pitchFamily="18" charset="0"/>
              </a:rPr>
              <a:t> or </a:t>
            </a:r>
            <a:r>
              <a:rPr lang="en-US" sz="2500" dirty="0">
                <a:solidFill>
                  <a:srgbClr val="FFFF00"/>
                </a:solidFill>
                <a:cs typeface="Times New Roman" pitchFamily="18" charset="0"/>
              </a:rPr>
              <a:t>an age</a:t>
            </a:r>
            <a:r>
              <a:rPr lang="en-US" sz="2500" dirty="0" smtClean="0">
                <a:cs typeface="Times New Roman" pitchFamily="18" charset="0"/>
              </a:rPr>
              <a:t>....”</a:t>
            </a:r>
            <a:r>
              <a:rPr lang="en-US" sz="2400" dirty="0" smtClean="0">
                <a:cs typeface="Times New Roman" pitchFamily="18" charset="0"/>
              </a:rPr>
              <a:t>  </a:t>
            </a:r>
            <a:r>
              <a:rPr lang="en-US" sz="2000" dirty="0">
                <a:cs typeface="Times New Roman" pitchFamily="18" charset="0"/>
              </a:rPr>
              <a:t>(Vol. 2, p. 1010)</a:t>
            </a:r>
          </a:p>
          <a:p>
            <a:pPr marL="461963" indent="-461963">
              <a:spcBef>
                <a:spcPct val="0"/>
              </a:spcBef>
              <a:spcAft>
                <a:spcPct val="80000"/>
              </a:spcAft>
              <a:defRPr/>
            </a:pPr>
            <a:r>
              <a:rPr lang="en-US" sz="2500" b="1" dirty="0"/>
              <a:t>Strong:</a:t>
            </a:r>
            <a:r>
              <a:rPr lang="en-US" sz="2500" dirty="0"/>
              <a:t>  </a:t>
            </a:r>
            <a:r>
              <a:rPr lang="en-US" sz="2500" dirty="0" smtClean="0"/>
              <a:t>“prop</a:t>
            </a:r>
            <a:r>
              <a:rPr lang="en-US" sz="2500" dirty="0"/>
              <a:t>. </a:t>
            </a:r>
            <a:r>
              <a:rPr lang="en-US" sz="2500" i="1" dirty="0">
                <a:solidFill>
                  <a:srgbClr val="FFFF00"/>
                </a:solidFill>
              </a:rPr>
              <a:t>concealed</a:t>
            </a:r>
            <a:r>
              <a:rPr lang="en-US" sz="2500" dirty="0"/>
              <a:t>, i.e. </a:t>
            </a:r>
            <a:r>
              <a:rPr lang="en-US" sz="2500" i="1" dirty="0"/>
              <a:t>the</a:t>
            </a:r>
            <a:r>
              <a:rPr lang="en-US" sz="2500" dirty="0">
                <a:solidFill>
                  <a:srgbClr val="FFFF00"/>
                </a:solidFill>
              </a:rPr>
              <a:t> </a:t>
            </a:r>
            <a:r>
              <a:rPr lang="en-US" sz="2500" i="1" dirty="0">
                <a:solidFill>
                  <a:srgbClr val="FFFF00"/>
                </a:solidFill>
              </a:rPr>
              <a:t>vanishing</a:t>
            </a:r>
            <a:r>
              <a:rPr lang="en-US" sz="2500" dirty="0">
                <a:solidFill>
                  <a:srgbClr val="FFFF00"/>
                </a:solidFill>
              </a:rPr>
              <a:t> point</a:t>
            </a:r>
            <a:r>
              <a:rPr lang="en-US" sz="2500" dirty="0"/>
              <a:t>; gen. time</a:t>
            </a:r>
            <a:r>
              <a:rPr lang="en-US" sz="2500" dirty="0">
                <a:solidFill>
                  <a:srgbClr val="FFFF00"/>
                </a:solidFill>
              </a:rPr>
              <a:t> </a:t>
            </a:r>
            <a:r>
              <a:rPr lang="en-US" sz="2500" i="1" dirty="0">
                <a:solidFill>
                  <a:srgbClr val="FFFF00"/>
                </a:solidFill>
              </a:rPr>
              <a:t>out of mind</a:t>
            </a:r>
            <a:r>
              <a:rPr lang="en-US" sz="2500" dirty="0"/>
              <a:t> (past or fut.), i.e. (practically) </a:t>
            </a:r>
            <a:r>
              <a:rPr lang="en-US" sz="2500" i="1" dirty="0">
                <a:solidFill>
                  <a:srgbClr val="FFFF00"/>
                </a:solidFill>
              </a:rPr>
              <a:t>eternity</a:t>
            </a:r>
            <a:r>
              <a:rPr lang="en-US" sz="2500" dirty="0"/>
              <a:t>; freq. adv. (</a:t>
            </a:r>
            <a:r>
              <a:rPr lang="en-US" sz="2500" dirty="0" err="1"/>
              <a:t>espec</a:t>
            </a:r>
            <a:r>
              <a:rPr lang="en-US" sz="2500" dirty="0"/>
              <a:t>. with prep. pref.) </a:t>
            </a:r>
            <a:r>
              <a:rPr lang="en-US" sz="2500" i="1" dirty="0">
                <a:solidFill>
                  <a:srgbClr val="FFFF00"/>
                </a:solidFill>
              </a:rPr>
              <a:t>always</a:t>
            </a:r>
            <a:r>
              <a:rPr lang="en-US" sz="2500" dirty="0" smtClean="0"/>
              <a:t>....”</a:t>
            </a:r>
            <a:r>
              <a:rPr lang="en-US" sz="2400" dirty="0" smtClean="0"/>
              <a:t>  </a:t>
            </a:r>
            <a:r>
              <a:rPr lang="en-US" sz="2000" dirty="0"/>
              <a:t>(</a:t>
            </a:r>
            <a:r>
              <a:rPr lang="en-US" sz="2000" i="1" dirty="0"/>
              <a:t>Hebrew And Chaldee Dictionary</a:t>
            </a:r>
            <a:r>
              <a:rPr lang="en-US" sz="2000" dirty="0"/>
              <a:t>, #5769, p. 86)</a:t>
            </a:r>
            <a:r>
              <a:rPr lang="en-US" sz="2400" dirty="0"/>
              <a:t> </a:t>
            </a:r>
            <a:endParaRPr lang="en-US" sz="2400" dirty="0">
              <a:cs typeface="Times New Roman" pitchFamily="18" charset="0"/>
            </a:endParaRPr>
          </a:p>
          <a:p>
            <a:pPr marL="461963" indent="-461963">
              <a:spcBef>
                <a:spcPct val="0"/>
              </a:spcBef>
              <a:spcAft>
                <a:spcPct val="80000"/>
              </a:spcAft>
              <a:defRPr/>
            </a:pPr>
            <a:r>
              <a:rPr lang="en-US" sz="2500" b="1" dirty="0">
                <a:cs typeface="Times New Roman" pitchFamily="18" charset="0"/>
              </a:rPr>
              <a:t>Young:</a:t>
            </a:r>
            <a:r>
              <a:rPr lang="en-US" sz="2500" dirty="0">
                <a:cs typeface="Times New Roman" pitchFamily="18" charset="0"/>
              </a:rPr>
              <a:t>  </a:t>
            </a:r>
            <a:r>
              <a:rPr lang="en-US" sz="2500" dirty="0" smtClean="0">
                <a:cs typeface="Times New Roman" pitchFamily="18" charset="0"/>
              </a:rPr>
              <a:t>“</a:t>
            </a:r>
            <a:r>
              <a:rPr lang="en-US" sz="2500" i="1" dirty="0" smtClean="0">
                <a:solidFill>
                  <a:srgbClr val="FFFF00"/>
                </a:solidFill>
                <a:cs typeface="Times New Roman" pitchFamily="18" charset="0"/>
              </a:rPr>
              <a:t>Age</a:t>
            </a:r>
            <a:r>
              <a:rPr lang="en-US" sz="2500" i="1" dirty="0">
                <a:cs typeface="Times New Roman" pitchFamily="18" charset="0"/>
              </a:rPr>
              <a:t>, </a:t>
            </a:r>
            <a:r>
              <a:rPr lang="en-US" sz="2500" i="1" dirty="0" smtClean="0">
                <a:solidFill>
                  <a:srgbClr val="FFFF00"/>
                </a:solidFill>
                <a:cs typeface="Times New Roman" pitchFamily="18" charset="0"/>
              </a:rPr>
              <a:t>age-lasting”</a:t>
            </a:r>
            <a:r>
              <a:rPr lang="en-US" sz="2400" dirty="0" smtClean="0">
                <a:cs typeface="Times New Roman" pitchFamily="18" charset="0"/>
              </a:rPr>
              <a:t>  </a:t>
            </a:r>
            <a:r>
              <a:rPr lang="en-US" sz="2000" dirty="0">
                <a:cs typeface="Times New Roman" pitchFamily="18" charset="0"/>
              </a:rPr>
              <a:t>(</a:t>
            </a:r>
            <a:r>
              <a:rPr lang="en-US" sz="2000" i="1" dirty="0" smtClean="0">
                <a:cs typeface="Times New Roman" pitchFamily="18" charset="0"/>
              </a:rPr>
              <a:t>Young's </a:t>
            </a:r>
            <a:r>
              <a:rPr lang="en-US" sz="2000" i="1" dirty="0">
                <a:cs typeface="Times New Roman" pitchFamily="18" charset="0"/>
              </a:rPr>
              <a:t>Analytical Concordance</a:t>
            </a:r>
            <a:r>
              <a:rPr lang="en-US" sz="2000" dirty="0">
                <a:cs typeface="Times New Roman" pitchFamily="18" charset="0"/>
              </a:rPr>
              <a:t>, p. 310)</a:t>
            </a:r>
          </a:p>
        </p:txBody>
      </p:sp>
      <p:sp>
        <p:nvSpPr>
          <p:cNvPr id="6" name="Slide Number Placeholder 5"/>
          <p:cNvSpPr>
            <a:spLocks noGrp="1"/>
          </p:cNvSpPr>
          <p:nvPr>
            <p:ph type="sldNum" sz="quarter" idx="12"/>
          </p:nvPr>
        </p:nvSpPr>
        <p:spPr/>
        <p:txBody>
          <a:bodyPr/>
          <a:lstStyle/>
          <a:p>
            <a:pPr>
              <a:defRPr/>
            </a:pPr>
            <a:fld id="{F5133402-DB15-4199-96A8-3897D4303F24}" type="slidenum">
              <a:rPr lang="en-US">
                <a:solidFill>
                  <a:srgbClr val="FFFFFF"/>
                </a:solidFill>
              </a:rPr>
              <a:pPr>
                <a:defRPr/>
              </a:pPr>
              <a:t>500</a:t>
            </a:fld>
            <a:endParaRPr lang="en-US">
              <a:solidFill>
                <a:srgbClr val="FFFFFF"/>
              </a:solidFill>
            </a:endParaRPr>
          </a:p>
        </p:txBody>
      </p:sp>
      <p:sp>
        <p:nvSpPr>
          <p:cNvPr id="3" name="Footer Placeholder 2"/>
          <p:cNvSpPr>
            <a:spLocks noGrp="1"/>
          </p:cNvSpPr>
          <p:nvPr>
            <p:ph type="ftr" sz="quarter" idx="11"/>
          </p:nvPr>
        </p:nvSpPr>
        <p:spPr/>
        <p:txBody>
          <a:bodyPr/>
          <a:lstStyle/>
          <a:p>
            <a:pPr>
              <a:defRPr/>
            </a:pPr>
            <a:r>
              <a:rPr lang="en-US" smtClean="0">
                <a:solidFill>
                  <a:srgbClr val="FFFFFF"/>
                </a:solidFill>
              </a:rPr>
              <a:t>Kevin Kay</a:t>
            </a:r>
            <a:endParaRPr lang="en-US">
              <a:solidFill>
                <a:srgbClr val="FFFFFF"/>
              </a:solidFill>
            </a:endParaRPr>
          </a:p>
        </p:txBody>
      </p:sp>
    </p:spTree>
    <p:extLst>
      <p:ext uri="{BB962C8B-B14F-4D97-AF65-F5344CB8AC3E}">
        <p14:creationId xmlns:p14="http://schemas.microsoft.com/office/powerpoint/2010/main" val="2571599006"/>
      </p:ext>
    </p:extLst>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97283">
                                            <p:txEl>
                                              <p:pRg st="0" end="0"/>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499"/>
                                          </p:stCondLst>
                                        </p:cTn>
                                        <p:tgtEl>
                                          <p:spTgt spid="97283">
                                            <p:txEl>
                                              <p:pRg st="1" end="1"/>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499"/>
                                          </p:stCondLst>
                                        </p:cTn>
                                        <p:tgtEl>
                                          <p:spTgt spid="97283">
                                            <p:txEl>
                                              <p:pRg st="2" end="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283" grpId="0" build="p" autoUpdateAnimBg="0"/>
    </p:bldLst>
  </p:timing>
</p:sld>
</file>

<file path=ppt/slides/slide5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8306" name="Rectangle 2"/>
          <p:cNvSpPr>
            <a:spLocks noGrp="1" noChangeArrowheads="1"/>
          </p:cNvSpPr>
          <p:nvPr>
            <p:ph type="title"/>
          </p:nvPr>
        </p:nvSpPr>
        <p:spPr>
          <a:xfrm>
            <a:off x="457200" y="381000"/>
            <a:ext cx="8229600" cy="1143000"/>
          </a:xfrm>
        </p:spPr>
        <p:txBody>
          <a:bodyPr/>
          <a:lstStyle/>
          <a:p>
            <a:pPr>
              <a:defRPr/>
            </a:pPr>
            <a:r>
              <a:rPr lang="en-US" b="1" dirty="0" smtClean="0"/>
              <a:t>“Forever” </a:t>
            </a:r>
            <a:r>
              <a:rPr lang="en-US" b="1" dirty="0"/>
              <a:t>Or </a:t>
            </a:r>
            <a:r>
              <a:rPr lang="en-US" b="1" dirty="0" smtClean="0"/>
              <a:t>“Everlasting”</a:t>
            </a:r>
            <a:r>
              <a:rPr lang="en-US" dirty="0"/>
              <a:t/>
            </a:r>
            <a:br>
              <a:rPr lang="en-US" dirty="0"/>
            </a:br>
            <a:r>
              <a:rPr lang="en-US" sz="3000" dirty="0">
                <a:latin typeface="+mn-lt"/>
              </a:rPr>
              <a:t>(</a:t>
            </a:r>
            <a:r>
              <a:rPr lang="en-US" sz="3000" i="1" dirty="0" err="1">
                <a:latin typeface="+mn-lt"/>
              </a:rPr>
              <a:t>owlam</a:t>
            </a:r>
            <a:r>
              <a:rPr lang="en-US" sz="3000" dirty="0">
                <a:latin typeface="+mn-lt"/>
              </a:rPr>
              <a:t>)</a:t>
            </a:r>
          </a:p>
        </p:txBody>
      </p:sp>
      <p:sp>
        <p:nvSpPr>
          <p:cNvPr id="98307" name="Rectangle 3"/>
          <p:cNvSpPr>
            <a:spLocks noGrp="1" noChangeArrowheads="1"/>
          </p:cNvSpPr>
          <p:nvPr>
            <p:ph idx="1"/>
          </p:nvPr>
        </p:nvSpPr>
        <p:spPr>
          <a:xfrm>
            <a:off x="457200" y="2057400"/>
            <a:ext cx="8229600" cy="4073525"/>
          </a:xfrm>
        </p:spPr>
        <p:txBody>
          <a:bodyPr/>
          <a:lstStyle/>
          <a:p>
            <a:pPr marL="461963" indent="-461963">
              <a:defRPr/>
            </a:pPr>
            <a:r>
              <a:rPr lang="en-US" sz="2800" b="1" dirty="0">
                <a:cs typeface="Times New Roman" pitchFamily="18" charset="0"/>
              </a:rPr>
              <a:t>John W. Haley:</a:t>
            </a:r>
            <a:r>
              <a:rPr lang="en-US" sz="2800" dirty="0">
                <a:cs typeface="Times New Roman" pitchFamily="18" charset="0"/>
              </a:rPr>
              <a:t>  </a:t>
            </a:r>
            <a:r>
              <a:rPr lang="en-US" sz="2800" dirty="0" smtClean="0">
                <a:cs typeface="Times New Roman" pitchFamily="18" charset="0"/>
              </a:rPr>
              <a:t>“...</a:t>
            </a:r>
            <a:r>
              <a:rPr lang="en-US" sz="2800" dirty="0">
                <a:cs typeface="Times New Roman" pitchFamily="18" charset="0"/>
              </a:rPr>
              <a:t>the Hebrew word </a:t>
            </a:r>
            <a:r>
              <a:rPr lang="en-US" sz="2800" dirty="0" smtClean="0">
                <a:cs typeface="Times New Roman" pitchFamily="18" charset="0"/>
              </a:rPr>
              <a:t>‘olam’ </a:t>
            </a:r>
            <a:r>
              <a:rPr lang="en-US" sz="2800" dirty="0">
                <a:cs typeface="Times New Roman" pitchFamily="18" charset="0"/>
              </a:rPr>
              <a:t>rendered </a:t>
            </a:r>
            <a:r>
              <a:rPr lang="en-US" sz="2800" dirty="0" smtClean="0">
                <a:cs typeface="Times New Roman" pitchFamily="18" charset="0"/>
              </a:rPr>
              <a:t>‘forever,’ </a:t>
            </a:r>
            <a:r>
              <a:rPr lang="en-US" sz="2800" dirty="0">
                <a:cs typeface="Times New Roman" pitchFamily="18" charset="0"/>
              </a:rPr>
              <a:t>does not imply the metaphysical idea of absolute endlessness, but </a:t>
            </a:r>
            <a:r>
              <a:rPr lang="en-US" sz="2800" dirty="0">
                <a:solidFill>
                  <a:srgbClr val="FFFF00"/>
                </a:solidFill>
                <a:cs typeface="Times New Roman" pitchFamily="18" charset="0"/>
              </a:rPr>
              <a:t>a period of indefinite length</a:t>
            </a:r>
            <a:r>
              <a:rPr lang="en-US" sz="2800" dirty="0">
                <a:cs typeface="Times New Roman" pitchFamily="18" charset="0"/>
              </a:rPr>
              <a:t>, as </a:t>
            </a:r>
            <a:r>
              <a:rPr lang="en-US" sz="2800" dirty="0" err="1">
                <a:cs typeface="Times New Roman" pitchFamily="18" charset="0"/>
              </a:rPr>
              <a:t>Rambach</a:t>
            </a:r>
            <a:r>
              <a:rPr lang="en-US" sz="2800" dirty="0">
                <a:cs typeface="Times New Roman" pitchFamily="18" charset="0"/>
              </a:rPr>
              <a:t> says, </a:t>
            </a:r>
            <a:r>
              <a:rPr lang="en-US" sz="2800" dirty="0" smtClean="0">
                <a:solidFill>
                  <a:srgbClr val="FFFF00"/>
                </a:solidFill>
                <a:cs typeface="Times New Roman" pitchFamily="18" charset="0"/>
              </a:rPr>
              <a:t>‘a </a:t>
            </a:r>
            <a:r>
              <a:rPr lang="en-US" sz="2800" dirty="0">
                <a:solidFill>
                  <a:srgbClr val="FFFF00"/>
                </a:solidFill>
                <a:cs typeface="Times New Roman" pitchFamily="18" charset="0"/>
              </a:rPr>
              <a:t>very long time, the end of which is hidden from us</a:t>
            </a:r>
            <a:r>
              <a:rPr lang="en-US" sz="2800" dirty="0" smtClean="0">
                <a:solidFill>
                  <a:srgbClr val="FFFF00"/>
                </a:solidFill>
                <a:cs typeface="Times New Roman" pitchFamily="18" charset="0"/>
              </a:rPr>
              <a:t>.’”</a:t>
            </a:r>
            <a:r>
              <a:rPr lang="en-US" dirty="0" smtClean="0">
                <a:cs typeface="Times New Roman" pitchFamily="18" charset="0"/>
              </a:rPr>
              <a:t>  </a:t>
            </a:r>
            <a:r>
              <a:rPr lang="en-US" sz="2000" dirty="0">
                <a:cs typeface="Times New Roman" pitchFamily="18" charset="0"/>
              </a:rPr>
              <a:t>(</a:t>
            </a:r>
            <a:r>
              <a:rPr lang="en-US" sz="2000" i="1" dirty="0">
                <a:cs typeface="Times New Roman" pitchFamily="18" charset="0"/>
              </a:rPr>
              <a:t>Alleged Discrepancies Of The Bible</a:t>
            </a:r>
            <a:r>
              <a:rPr lang="en-US" sz="2000" dirty="0">
                <a:cs typeface="Times New Roman" pitchFamily="18" charset="0"/>
              </a:rPr>
              <a:t>, p. 216)</a:t>
            </a:r>
            <a:endParaRPr lang="en-US" sz="2000" dirty="0"/>
          </a:p>
        </p:txBody>
      </p:sp>
      <p:sp>
        <p:nvSpPr>
          <p:cNvPr id="6" name="Slide Number Placeholder 5"/>
          <p:cNvSpPr>
            <a:spLocks noGrp="1"/>
          </p:cNvSpPr>
          <p:nvPr>
            <p:ph type="sldNum" sz="quarter" idx="12"/>
          </p:nvPr>
        </p:nvSpPr>
        <p:spPr/>
        <p:txBody>
          <a:bodyPr/>
          <a:lstStyle/>
          <a:p>
            <a:pPr>
              <a:defRPr/>
            </a:pPr>
            <a:fld id="{DA50D939-8B4F-49E0-AAF0-CEC10A28921B}" type="slidenum">
              <a:rPr lang="en-US">
                <a:solidFill>
                  <a:srgbClr val="FFFFFF"/>
                </a:solidFill>
              </a:rPr>
              <a:pPr>
                <a:defRPr/>
              </a:pPr>
              <a:t>501</a:t>
            </a:fld>
            <a:endParaRPr lang="en-US">
              <a:solidFill>
                <a:srgbClr val="FFFFFF"/>
              </a:solidFill>
            </a:endParaRPr>
          </a:p>
        </p:txBody>
      </p:sp>
      <p:sp>
        <p:nvSpPr>
          <p:cNvPr id="3" name="Footer Placeholder 2"/>
          <p:cNvSpPr>
            <a:spLocks noGrp="1"/>
          </p:cNvSpPr>
          <p:nvPr>
            <p:ph type="ftr" sz="quarter" idx="11"/>
          </p:nvPr>
        </p:nvSpPr>
        <p:spPr/>
        <p:txBody>
          <a:bodyPr/>
          <a:lstStyle/>
          <a:p>
            <a:pPr>
              <a:defRPr/>
            </a:pPr>
            <a:r>
              <a:rPr lang="en-US" smtClean="0">
                <a:solidFill>
                  <a:srgbClr val="FFFFFF"/>
                </a:solidFill>
              </a:rPr>
              <a:t>Kevin Kay</a:t>
            </a:r>
            <a:endParaRPr lang="en-US">
              <a:solidFill>
                <a:srgbClr val="FFFFFF"/>
              </a:solidFill>
            </a:endParaRPr>
          </a:p>
        </p:txBody>
      </p:sp>
    </p:spTree>
    <p:extLst>
      <p:ext uri="{BB962C8B-B14F-4D97-AF65-F5344CB8AC3E}">
        <p14:creationId xmlns:p14="http://schemas.microsoft.com/office/powerpoint/2010/main" val="3511263466"/>
      </p:ext>
    </p:extLst>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par>
    </p:tnLst>
  </p:timing>
</p:sld>
</file>

<file path=ppt/slides/slide5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354" name="Rectangle 2"/>
          <p:cNvSpPr>
            <a:spLocks noGrp="1" noChangeArrowheads="1"/>
          </p:cNvSpPr>
          <p:nvPr>
            <p:ph type="title"/>
          </p:nvPr>
        </p:nvSpPr>
        <p:spPr/>
        <p:txBody>
          <a:bodyPr/>
          <a:lstStyle/>
          <a:p>
            <a:pPr>
              <a:defRPr/>
            </a:pPr>
            <a:r>
              <a:rPr lang="en-US" b="1" dirty="0" smtClean="0">
                <a:latin typeface="+mn-lt"/>
              </a:rPr>
              <a:t>“Forever Things” </a:t>
            </a:r>
            <a:r>
              <a:rPr lang="en-US" b="1" dirty="0">
                <a:latin typeface="+mn-lt"/>
              </a:rPr>
              <a:t>Can Cease</a:t>
            </a:r>
          </a:p>
        </p:txBody>
      </p:sp>
      <p:graphicFrame>
        <p:nvGraphicFramePr>
          <p:cNvPr id="100395" name="Group 43"/>
          <p:cNvGraphicFramePr>
            <a:graphicFrameLocks noGrp="1"/>
          </p:cNvGraphicFramePr>
          <p:nvPr>
            <p:ph type="tbl" idx="1"/>
            <p:extLst>
              <p:ext uri="{D42A27DB-BD31-4B8C-83A1-F6EECF244321}">
                <p14:modId xmlns:p14="http://schemas.microsoft.com/office/powerpoint/2010/main" val="538553477"/>
              </p:ext>
            </p:extLst>
          </p:nvPr>
        </p:nvGraphicFramePr>
        <p:xfrm>
          <a:off x="457200" y="1600200"/>
          <a:ext cx="8229600" cy="4191001"/>
        </p:xfrm>
        <a:graphic>
          <a:graphicData uri="http://schemas.openxmlformats.org/drawingml/2006/table">
            <a:tbl>
              <a:tblPr firstRow="1" bandCol="1">
                <a:tableStyleId>{08FB837D-C827-4EFA-A057-4D05807E0F7C}</a:tableStyleId>
              </a:tblPr>
              <a:tblGrid>
                <a:gridCol w="2581275"/>
                <a:gridCol w="3227388"/>
                <a:gridCol w="2420937"/>
              </a:tblGrid>
              <a:tr h="833438">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90000"/>
                        <a:buFont typeface="Wingdings" pitchFamily="2" charset="2"/>
                        <a:buNone/>
                        <a:tabLst/>
                      </a:pPr>
                      <a:r>
                        <a:rPr kumimoji="0" lang="en-US" sz="2800" u="none" strike="noStrike" cap="none" normalizeH="0" baseline="0" dirty="0">
                          <a:ln>
                            <a:noFill/>
                          </a:ln>
                          <a:effectLst>
                            <a:outerShdw blurRad="38100" dist="38100" dir="2700000" algn="tl">
                              <a:srgbClr val="000000"/>
                            </a:outerShdw>
                          </a:effectLst>
                        </a:rPr>
                        <a:t>Forever</a:t>
                      </a:r>
                      <a:endParaRPr kumimoji="0" lang="en-US" sz="2800" b="1" i="0" u="none" strike="noStrike" cap="none" normalizeH="0" baseline="0" dirty="0">
                        <a:ln>
                          <a:noFill/>
                        </a:ln>
                        <a:solidFill>
                          <a:srgbClr val="FFFF00"/>
                        </a:solidFill>
                        <a:effectLst>
                          <a:outerShdw blurRad="38100" dist="38100" dir="2700000" algn="tl">
                            <a:srgbClr val="000000"/>
                          </a:outerShdw>
                        </a:effectLst>
                        <a:latin typeface="Arial" pitchFamily="34" charset="0"/>
                      </a:endParaRPr>
                    </a:p>
                  </a:txBody>
                  <a:tcPr anchor="ctr" horzOverflow="overflow"/>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90000"/>
                        <a:buFont typeface="Wingdings" pitchFamily="2" charset="2"/>
                        <a:buNone/>
                        <a:tabLst/>
                      </a:pPr>
                      <a:endParaRPr kumimoji="0" lang="en-US" sz="2800" b="0" i="0" u="none" strike="noStrike" cap="none" normalizeH="0" baseline="0">
                        <a:ln>
                          <a:noFill/>
                        </a:ln>
                        <a:solidFill>
                          <a:schemeClr val="tx1"/>
                        </a:solidFill>
                        <a:effectLst>
                          <a:outerShdw blurRad="38100" dist="38100" dir="2700000" algn="tl">
                            <a:srgbClr val="000000"/>
                          </a:outerShdw>
                        </a:effectLst>
                        <a:latin typeface="Arial" pitchFamily="34" charset="0"/>
                      </a:endParaRPr>
                    </a:p>
                  </a:txBody>
                  <a:tcPr anchor="ctr" horzOverflow="overflow"/>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90000"/>
                        <a:buFont typeface="Wingdings" pitchFamily="2" charset="2"/>
                        <a:buNone/>
                        <a:tabLst/>
                      </a:pPr>
                      <a:r>
                        <a:rPr kumimoji="0" lang="en-US" sz="2800" u="none" strike="noStrike" cap="none" normalizeH="0" baseline="0">
                          <a:ln>
                            <a:noFill/>
                          </a:ln>
                          <a:effectLst>
                            <a:outerShdw blurRad="38100" dist="38100" dir="2700000" algn="tl">
                              <a:srgbClr val="000000"/>
                            </a:outerShdw>
                          </a:effectLst>
                        </a:rPr>
                        <a:t>Cease</a:t>
                      </a:r>
                      <a:endParaRPr kumimoji="0" lang="en-US" sz="2800" b="1" i="0" u="none" strike="noStrike" cap="none" normalizeH="0" baseline="0">
                        <a:ln>
                          <a:noFill/>
                        </a:ln>
                        <a:solidFill>
                          <a:srgbClr val="FFFF00"/>
                        </a:solidFill>
                        <a:effectLst>
                          <a:outerShdw blurRad="38100" dist="38100" dir="2700000" algn="tl">
                            <a:srgbClr val="000000"/>
                          </a:outerShdw>
                        </a:effectLst>
                        <a:latin typeface="Arial" pitchFamily="34" charset="0"/>
                      </a:endParaRPr>
                    </a:p>
                  </a:txBody>
                  <a:tcPr anchor="ctr" horzOverflow="overflow"/>
                </a:tc>
              </a:tr>
              <a:tr h="758825">
                <a:tc>
                  <a:txBody>
                    <a:bodyPr/>
                    <a:lstStyle/>
                    <a:p>
                      <a:pPr marL="0" marR="0" lvl="0" indent="0" algn="l" defTabSz="914400" rtl="0" eaLnBrk="1" fontAlgn="base" latinLnBrk="0" hangingPunct="1">
                        <a:lnSpc>
                          <a:spcPct val="100000"/>
                        </a:lnSpc>
                        <a:spcBef>
                          <a:spcPct val="20000"/>
                        </a:spcBef>
                        <a:spcAft>
                          <a:spcPct val="0"/>
                        </a:spcAft>
                        <a:buClr>
                          <a:schemeClr val="hlink"/>
                        </a:buClr>
                        <a:buSzPct val="90000"/>
                        <a:buFont typeface="Wingdings" pitchFamily="2" charset="2"/>
                        <a:buNone/>
                        <a:tabLst/>
                      </a:pPr>
                      <a:r>
                        <a:rPr kumimoji="0" lang="en-US" sz="2200" u="none" strike="noStrike" cap="none" normalizeH="0" baseline="0" dirty="0" smtClean="0">
                          <a:ln>
                            <a:noFill/>
                          </a:ln>
                          <a:effectLst/>
                        </a:rPr>
                        <a:t>Gen. 17:11-14 </a:t>
                      </a:r>
                      <a:endParaRPr kumimoji="0" lang="en-US" sz="2200" b="0" i="0" u="none" strike="noStrike" cap="none" normalizeH="0" baseline="0" dirty="0">
                        <a:ln>
                          <a:noFill/>
                        </a:ln>
                        <a:solidFill>
                          <a:schemeClr val="tx1"/>
                        </a:solidFill>
                        <a:effectLst/>
                        <a:latin typeface="Arial" pitchFamily="34" charset="0"/>
                      </a:endParaRPr>
                    </a:p>
                  </a:txBody>
                  <a:tcPr anchor="ctr" horzOverflow="overflow"/>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90000"/>
                        <a:buFont typeface="Wingdings" pitchFamily="2" charset="2"/>
                        <a:buNone/>
                        <a:tabLst/>
                      </a:pPr>
                      <a:r>
                        <a:rPr kumimoji="0" lang="en-US" sz="2500" u="none" strike="noStrike" cap="none" normalizeH="0" baseline="0" dirty="0">
                          <a:ln>
                            <a:noFill/>
                          </a:ln>
                          <a:effectLst/>
                          <a:latin typeface="+mj-lt"/>
                        </a:rPr>
                        <a:t>Circumcision </a:t>
                      </a:r>
                      <a:endParaRPr kumimoji="0" lang="en-US" sz="2500" b="0" i="0" u="none" strike="noStrike" cap="none" normalizeH="0" baseline="0" dirty="0">
                        <a:ln>
                          <a:noFill/>
                        </a:ln>
                        <a:solidFill>
                          <a:srgbClr val="FFFF00"/>
                        </a:solidFill>
                        <a:effectLst/>
                        <a:latin typeface="+mj-lt"/>
                      </a:endParaRPr>
                    </a:p>
                  </a:txBody>
                  <a:tcPr anchor="ctr" horzOverflow="overflow"/>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90000"/>
                        <a:buFont typeface="Wingdings" pitchFamily="2" charset="2"/>
                        <a:buNone/>
                        <a:tabLst/>
                      </a:pPr>
                      <a:r>
                        <a:rPr kumimoji="0" lang="en-US" sz="2200" u="none" strike="noStrike" cap="none" normalizeH="0" baseline="0">
                          <a:ln>
                            <a:noFill/>
                          </a:ln>
                          <a:effectLst/>
                        </a:rPr>
                        <a:t>Gal. 5:1-6; 6:15 </a:t>
                      </a:r>
                      <a:endParaRPr kumimoji="0" lang="en-US" sz="2200" b="0" i="0" u="none" strike="noStrike" cap="none" normalizeH="0" baseline="0">
                        <a:ln>
                          <a:noFill/>
                        </a:ln>
                        <a:solidFill>
                          <a:schemeClr val="tx1"/>
                        </a:solidFill>
                        <a:effectLst/>
                        <a:latin typeface="Arial" pitchFamily="34" charset="0"/>
                      </a:endParaRPr>
                    </a:p>
                  </a:txBody>
                  <a:tcPr anchor="ctr" horzOverflow="overflow"/>
                </a:tc>
              </a:tr>
              <a:tr h="590550">
                <a:tc>
                  <a:txBody>
                    <a:bodyPr/>
                    <a:lstStyle/>
                    <a:p>
                      <a:pPr marL="0" marR="0" lvl="0" indent="0" algn="l" defTabSz="914400" rtl="0" eaLnBrk="1" fontAlgn="base" latinLnBrk="0" hangingPunct="1">
                        <a:lnSpc>
                          <a:spcPct val="100000"/>
                        </a:lnSpc>
                        <a:spcBef>
                          <a:spcPct val="20000"/>
                        </a:spcBef>
                        <a:spcAft>
                          <a:spcPct val="0"/>
                        </a:spcAft>
                        <a:buClr>
                          <a:schemeClr val="hlink"/>
                        </a:buClr>
                        <a:buSzPct val="90000"/>
                        <a:buFont typeface="Wingdings" pitchFamily="2" charset="2"/>
                        <a:buNone/>
                        <a:tabLst/>
                      </a:pPr>
                      <a:r>
                        <a:rPr kumimoji="0" lang="en-US" sz="2200" u="none" strike="noStrike" cap="none" normalizeH="0" baseline="0" dirty="0">
                          <a:ln>
                            <a:noFill/>
                          </a:ln>
                          <a:effectLst/>
                        </a:rPr>
                        <a:t>Ex. 12:14 </a:t>
                      </a:r>
                      <a:endParaRPr kumimoji="0" lang="en-US" sz="2200" b="0" i="0" u="none" strike="noStrike" cap="none" normalizeH="0" baseline="0" dirty="0">
                        <a:ln>
                          <a:noFill/>
                        </a:ln>
                        <a:solidFill>
                          <a:schemeClr val="tx1"/>
                        </a:solidFill>
                        <a:effectLst/>
                        <a:latin typeface="Arial" pitchFamily="34" charset="0"/>
                      </a:endParaRPr>
                    </a:p>
                  </a:txBody>
                  <a:tcPr anchor="ctr" horzOverflow="overflow"/>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90000"/>
                        <a:buFont typeface="Wingdings" pitchFamily="2" charset="2"/>
                        <a:buNone/>
                        <a:tabLst/>
                      </a:pPr>
                      <a:r>
                        <a:rPr kumimoji="0" lang="en-US" sz="2500" u="none" strike="noStrike" kern="1200" cap="none" normalizeH="0" baseline="0" dirty="0">
                          <a:ln>
                            <a:noFill/>
                          </a:ln>
                          <a:solidFill>
                            <a:schemeClr val="dk1"/>
                          </a:solidFill>
                          <a:effectLst/>
                          <a:latin typeface="+mj-lt"/>
                          <a:ea typeface="+mn-ea"/>
                          <a:cs typeface="+mn-cs"/>
                        </a:rPr>
                        <a:t>Passover</a:t>
                      </a:r>
                      <a:r>
                        <a:rPr kumimoji="0" lang="en-US" sz="2500" u="none" strike="noStrike" cap="none" normalizeH="0" baseline="0" dirty="0">
                          <a:ln>
                            <a:noFill/>
                          </a:ln>
                          <a:effectLst/>
                        </a:rPr>
                        <a:t> </a:t>
                      </a:r>
                      <a:endParaRPr kumimoji="0" lang="en-US" sz="2500" b="0" i="0" u="none" strike="noStrike" cap="none" normalizeH="0" baseline="0" dirty="0">
                        <a:ln>
                          <a:noFill/>
                        </a:ln>
                        <a:solidFill>
                          <a:srgbClr val="FFFF00"/>
                        </a:solidFill>
                        <a:effectLst/>
                        <a:latin typeface="Arial" pitchFamily="34" charset="0"/>
                      </a:endParaRPr>
                    </a:p>
                  </a:txBody>
                  <a:tcPr anchor="ctr" horzOverflow="overflow"/>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90000"/>
                        <a:buFont typeface="Wingdings" pitchFamily="2" charset="2"/>
                        <a:buNone/>
                        <a:tabLst/>
                      </a:pPr>
                      <a:r>
                        <a:rPr kumimoji="0" lang="en-US" sz="2200" u="none" strike="noStrike" cap="none" normalizeH="0" baseline="0" dirty="0">
                          <a:ln>
                            <a:noFill/>
                          </a:ln>
                          <a:effectLst/>
                        </a:rPr>
                        <a:t>Col. 2:16-17 </a:t>
                      </a:r>
                      <a:endParaRPr kumimoji="0" lang="en-US" sz="2200" b="0" i="0" u="none" strike="noStrike" cap="none" normalizeH="0" baseline="0" dirty="0">
                        <a:ln>
                          <a:noFill/>
                        </a:ln>
                        <a:solidFill>
                          <a:schemeClr val="tx1"/>
                        </a:solidFill>
                        <a:effectLst/>
                        <a:latin typeface="Arial" pitchFamily="34" charset="0"/>
                      </a:endParaRPr>
                    </a:p>
                  </a:txBody>
                  <a:tcPr anchor="ctr" horzOverflow="overflow"/>
                </a:tc>
              </a:tr>
              <a:tr h="960438">
                <a:tc>
                  <a:txBody>
                    <a:bodyPr/>
                    <a:lstStyle/>
                    <a:p>
                      <a:pPr marL="0" marR="0" lvl="0" indent="0" algn="l" defTabSz="914400" rtl="0" eaLnBrk="1" fontAlgn="base" latinLnBrk="0" hangingPunct="1">
                        <a:lnSpc>
                          <a:spcPct val="100000"/>
                        </a:lnSpc>
                        <a:spcBef>
                          <a:spcPct val="20000"/>
                        </a:spcBef>
                        <a:spcAft>
                          <a:spcPct val="0"/>
                        </a:spcAft>
                        <a:buClr>
                          <a:schemeClr val="hlink"/>
                        </a:buClr>
                        <a:buSzPct val="90000"/>
                        <a:buFont typeface="Wingdings" pitchFamily="2" charset="2"/>
                        <a:buNone/>
                        <a:tabLst/>
                      </a:pPr>
                      <a:r>
                        <a:rPr kumimoji="0" lang="en-US" sz="2200" u="none" strike="noStrike" cap="none" normalizeH="0" baseline="0" dirty="0">
                          <a:ln>
                            <a:noFill/>
                          </a:ln>
                          <a:effectLst/>
                        </a:rPr>
                        <a:t>Ex. 29:9; 40:15; Num. 25:13 </a:t>
                      </a:r>
                      <a:endParaRPr kumimoji="0" lang="en-US" sz="2200" b="0" i="0" u="none" strike="noStrike" cap="none" normalizeH="0" baseline="0" dirty="0">
                        <a:ln>
                          <a:noFill/>
                        </a:ln>
                        <a:solidFill>
                          <a:schemeClr val="tx1"/>
                        </a:solidFill>
                        <a:effectLst/>
                        <a:latin typeface="Arial" pitchFamily="34" charset="0"/>
                      </a:endParaRPr>
                    </a:p>
                  </a:txBody>
                  <a:tcPr anchor="ctr" horzOverflow="overflow"/>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90000"/>
                        <a:buFont typeface="Wingdings" pitchFamily="2" charset="2"/>
                        <a:buNone/>
                        <a:tabLst/>
                      </a:pPr>
                      <a:r>
                        <a:rPr kumimoji="0" lang="en-US" sz="2500" u="none" strike="noStrike" kern="1200" cap="none" normalizeH="0" baseline="0" dirty="0">
                          <a:ln>
                            <a:noFill/>
                          </a:ln>
                          <a:solidFill>
                            <a:schemeClr val="dk1"/>
                          </a:solidFill>
                          <a:effectLst/>
                          <a:latin typeface="+mj-lt"/>
                          <a:ea typeface="+mn-ea"/>
                          <a:cs typeface="+mn-cs"/>
                        </a:rPr>
                        <a:t>Aaronic</a:t>
                      </a:r>
                      <a:r>
                        <a:rPr kumimoji="0" lang="en-US" sz="2500" u="none" strike="noStrike" cap="none" normalizeH="0" baseline="0" dirty="0">
                          <a:ln>
                            <a:noFill/>
                          </a:ln>
                          <a:effectLst/>
                        </a:rPr>
                        <a:t> </a:t>
                      </a:r>
                      <a:r>
                        <a:rPr kumimoji="0" lang="en-US" sz="2500" u="none" strike="noStrike" kern="1200" cap="none" normalizeH="0" baseline="0" dirty="0">
                          <a:ln>
                            <a:noFill/>
                          </a:ln>
                          <a:solidFill>
                            <a:schemeClr val="dk1"/>
                          </a:solidFill>
                          <a:effectLst/>
                          <a:latin typeface="+mj-lt"/>
                          <a:ea typeface="+mn-ea"/>
                          <a:cs typeface="+mn-cs"/>
                        </a:rPr>
                        <a:t>Priesthood</a:t>
                      </a:r>
                      <a:r>
                        <a:rPr kumimoji="0" lang="en-US" sz="2500" u="none" strike="noStrike" cap="none" normalizeH="0" baseline="0" dirty="0">
                          <a:ln>
                            <a:noFill/>
                          </a:ln>
                          <a:effectLst/>
                        </a:rPr>
                        <a:t> </a:t>
                      </a:r>
                      <a:endParaRPr kumimoji="0" lang="en-US" sz="2500" b="0" i="0" u="none" strike="noStrike" cap="none" normalizeH="0" baseline="0" dirty="0">
                        <a:ln>
                          <a:noFill/>
                        </a:ln>
                        <a:solidFill>
                          <a:srgbClr val="FFFF00"/>
                        </a:solidFill>
                        <a:effectLst/>
                        <a:latin typeface="Arial" pitchFamily="34" charset="0"/>
                      </a:endParaRPr>
                    </a:p>
                  </a:txBody>
                  <a:tcPr anchor="ctr" horzOverflow="overflow"/>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90000"/>
                        <a:buFont typeface="Wingdings" pitchFamily="2" charset="2"/>
                        <a:buNone/>
                        <a:tabLst/>
                      </a:pPr>
                      <a:r>
                        <a:rPr kumimoji="0" lang="en-US" sz="2200" u="none" strike="noStrike" cap="none" normalizeH="0" baseline="0">
                          <a:ln>
                            <a:noFill/>
                          </a:ln>
                          <a:effectLst/>
                        </a:rPr>
                        <a:t>Heb. 7:11-17 </a:t>
                      </a:r>
                      <a:endParaRPr kumimoji="0" lang="en-US" sz="2200" b="0" i="0" u="none" strike="noStrike" cap="none" normalizeH="0" baseline="0">
                        <a:ln>
                          <a:noFill/>
                        </a:ln>
                        <a:solidFill>
                          <a:schemeClr val="tx1"/>
                        </a:solidFill>
                        <a:effectLst/>
                        <a:latin typeface="Arial" pitchFamily="34" charset="0"/>
                      </a:endParaRPr>
                    </a:p>
                  </a:txBody>
                  <a:tcPr anchor="ctr" horzOverflow="overflow"/>
                </a:tc>
              </a:tr>
              <a:tr h="1047750">
                <a:tc>
                  <a:txBody>
                    <a:bodyPr/>
                    <a:lstStyle/>
                    <a:p>
                      <a:pPr marL="0" marR="0" lvl="0" indent="0" algn="l" defTabSz="914400" rtl="0" eaLnBrk="1" fontAlgn="base" latinLnBrk="0" hangingPunct="1">
                        <a:lnSpc>
                          <a:spcPct val="100000"/>
                        </a:lnSpc>
                        <a:spcBef>
                          <a:spcPct val="20000"/>
                        </a:spcBef>
                        <a:spcAft>
                          <a:spcPct val="0"/>
                        </a:spcAft>
                        <a:buClr>
                          <a:schemeClr val="hlink"/>
                        </a:buClr>
                        <a:buSzPct val="90000"/>
                        <a:buFont typeface="Wingdings" pitchFamily="2" charset="2"/>
                        <a:buNone/>
                        <a:tabLst/>
                      </a:pPr>
                      <a:r>
                        <a:rPr kumimoji="0" lang="en-US" sz="2200" u="none" strike="noStrike" cap="none" normalizeH="0" baseline="0" dirty="0" smtClean="0">
                          <a:ln>
                            <a:noFill/>
                          </a:ln>
                          <a:effectLst/>
                        </a:rPr>
                        <a:t>Lev. 16:29, 31, 34; 23:31 </a:t>
                      </a:r>
                      <a:endParaRPr kumimoji="0" lang="en-US" sz="2200" b="0" i="0" u="none" strike="noStrike" cap="none" normalizeH="0" baseline="0" dirty="0">
                        <a:ln>
                          <a:noFill/>
                        </a:ln>
                        <a:solidFill>
                          <a:schemeClr val="tx1"/>
                        </a:solidFill>
                        <a:effectLst/>
                        <a:latin typeface="Arial" pitchFamily="34" charset="0"/>
                      </a:endParaRPr>
                    </a:p>
                  </a:txBody>
                  <a:tcPr anchor="ctr" horzOverflow="overflow"/>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90000"/>
                        <a:buFont typeface="Wingdings" pitchFamily="2" charset="2"/>
                        <a:buNone/>
                        <a:tabLst/>
                      </a:pPr>
                      <a:r>
                        <a:rPr kumimoji="0" lang="en-US" sz="2500" u="none" strike="noStrike" kern="1200" cap="none" normalizeH="0" baseline="0" dirty="0">
                          <a:ln>
                            <a:noFill/>
                          </a:ln>
                          <a:solidFill>
                            <a:schemeClr val="dk1"/>
                          </a:solidFill>
                          <a:effectLst/>
                          <a:latin typeface="+mj-lt"/>
                          <a:ea typeface="+mn-ea"/>
                          <a:cs typeface="+mn-cs"/>
                        </a:rPr>
                        <a:t>Day</a:t>
                      </a:r>
                      <a:r>
                        <a:rPr kumimoji="0" lang="en-US" sz="2500" u="none" strike="noStrike" cap="none" normalizeH="0" baseline="0" dirty="0">
                          <a:ln>
                            <a:noFill/>
                          </a:ln>
                          <a:effectLst/>
                        </a:rPr>
                        <a:t> </a:t>
                      </a:r>
                      <a:r>
                        <a:rPr kumimoji="0" lang="en-US" sz="2500" u="none" strike="noStrike" kern="1200" cap="none" normalizeH="0" baseline="0" dirty="0">
                          <a:ln>
                            <a:noFill/>
                          </a:ln>
                          <a:solidFill>
                            <a:schemeClr val="dk1"/>
                          </a:solidFill>
                          <a:effectLst/>
                          <a:latin typeface="+mj-lt"/>
                          <a:ea typeface="+mn-ea"/>
                          <a:cs typeface="+mn-cs"/>
                        </a:rPr>
                        <a:t>Of Atonement </a:t>
                      </a:r>
                    </a:p>
                  </a:txBody>
                  <a:tcPr anchor="ctr" horzOverflow="overflow"/>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90000"/>
                        <a:buFont typeface="Wingdings" pitchFamily="2" charset="2"/>
                        <a:buNone/>
                        <a:tabLst/>
                      </a:pPr>
                      <a:r>
                        <a:rPr kumimoji="0" lang="en-US" sz="2200" u="none" strike="noStrike" cap="none" normalizeH="0" baseline="0" dirty="0">
                          <a:ln>
                            <a:noFill/>
                          </a:ln>
                          <a:effectLst/>
                        </a:rPr>
                        <a:t>Heb. 9:23-28; 10:1-12, 18 </a:t>
                      </a:r>
                      <a:endParaRPr kumimoji="0" lang="en-US" sz="2200" b="0" i="0" u="none" strike="noStrike" cap="none" normalizeH="0" baseline="0" dirty="0">
                        <a:ln>
                          <a:noFill/>
                        </a:ln>
                        <a:solidFill>
                          <a:schemeClr val="tx1"/>
                        </a:solidFill>
                        <a:effectLst/>
                        <a:latin typeface="Arial" pitchFamily="34" charset="0"/>
                      </a:endParaRPr>
                    </a:p>
                  </a:txBody>
                  <a:tcPr anchor="ctr" horzOverflow="overflow"/>
                </a:tc>
              </a:tr>
            </a:tbl>
          </a:graphicData>
        </a:graphic>
      </p:graphicFrame>
      <p:sp>
        <p:nvSpPr>
          <p:cNvPr id="31" name="Slide Number Placeholder 5"/>
          <p:cNvSpPr>
            <a:spLocks noGrp="1"/>
          </p:cNvSpPr>
          <p:nvPr>
            <p:ph type="sldNum" sz="quarter" idx="12"/>
          </p:nvPr>
        </p:nvSpPr>
        <p:spPr/>
        <p:txBody>
          <a:bodyPr/>
          <a:lstStyle/>
          <a:p>
            <a:pPr>
              <a:defRPr/>
            </a:pPr>
            <a:fld id="{3FDBC07A-1252-4DBF-AC48-F4D8533E4872}" type="slidenum">
              <a:rPr lang="en-US">
                <a:solidFill>
                  <a:srgbClr val="FFFFFF"/>
                </a:solidFill>
              </a:rPr>
              <a:pPr>
                <a:defRPr/>
              </a:pPr>
              <a:t>502</a:t>
            </a:fld>
            <a:endParaRPr lang="en-US">
              <a:solidFill>
                <a:srgbClr val="FFFFFF"/>
              </a:solidFill>
            </a:endParaRPr>
          </a:p>
        </p:txBody>
      </p:sp>
      <p:sp>
        <p:nvSpPr>
          <p:cNvPr id="3" name="Footer Placeholder 2"/>
          <p:cNvSpPr>
            <a:spLocks noGrp="1"/>
          </p:cNvSpPr>
          <p:nvPr>
            <p:ph type="ftr" sz="quarter" idx="11"/>
          </p:nvPr>
        </p:nvSpPr>
        <p:spPr/>
        <p:txBody>
          <a:bodyPr/>
          <a:lstStyle/>
          <a:p>
            <a:pPr>
              <a:defRPr/>
            </a:pPr>
            <a:r>
              <a:rPr lang="en-US" smtClean="0">
                <a:solidFill>
                  <a:srgbClr val="FFFFFF"/>
                </a:solidFill>
              </a:rPr>
              <a:t>Kevin Kay</a:t>
            </a:r>
            <a:endParaRPr lang="en-US">
              <a:solidFill>
                <a:srgbClr val="FFFFFF"/>
              </a:solidFill>
            </a:endParaRPr>
          </a:p>
        </p:txBody>
      </p:sp>
    </p:spTree>
    <p:extLst>
      <p:ext uri="{BB962C8B-B14F-4D97-AF65-F5344CB8AC3E}">
        <p14:creationId xmlns:p14="http://schemas.microsoft.com/office/powerpoint/2010/main" val="624039477"/>
      </p:ext>
    </p:extLst>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par>
    </p:tnLst>
  </p:timing>
</p:sld>
</file>

<file path=ppt/slides/slide5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8" name="Rectangle 2"/>
          <p:cNvSpPr>
            <a:spLocks noGrp="1" noChangeArrowheads="1"/>
          </p:cNvSpPr>
          <p:nvPr>
            <p:ph type="title"/>
          </p:nvPr>
        </p:nvSpPr>
        <p:spPr/>
        <p:txBody>
          <a:bodyPr/>
          <a:lstStyle/>
          <a:p>
            <a:pPr>
              <a:defRPr/>
            </a:pPr>
            <a:r>
              <a:rPr lang="en-US" b="1" dirty="0" smtClean="0">
                <a:latin typeface="+mn-lt"/>
              </a:rPr>
              <a:t>“Forever Things” </a:t>
            </a:r>
            <a:r>
              <a:rPr lang="en-US" b="1" dirty="0">
                <a:latin typeface="+mn-lt"/>
              </a:rPr>
              <a:t>Can Cease</a:t>
            </a:r>
          </a:p>
        </p:txBody>
      </p:sp>
      <p:graphicFrame>
        <p:nvGraphicFramePr>
          <p:cNvPr id="101406" name="Group 30"/>
          <p:cNvGraphicFramePr>
            <a:graphicFrameLocks noGrp="1"/>
          </p:cNvGraphicFramePr>
          <p:nvPr>
            <p:ph type="tbl" idx="1"/>
            <p:extLst>
              <p:ext uri="{D42A27DB-BD31-4B8C-83A1-F6EECF244321}">
                <p14:modId xmlns:p14="http://schemas.microsoft.com/office/powerpoint/2010/main" val="1304908456"/>
              </p:ext>
            </p:extLst>
          </p:nvPr>
        </p:nvGraphicFramePr>
        <p:xfrm>
          <a:off x="609600" y="1676400"/>
          <a:ext cx="7772400" cy="4191001"/>
        </p:xfrm>
        <a:graphic>
          <a:graphicData uri="http://schemas.openxmlformats.org/drawingml/2006/table">
            <a:tbl>
              <a:tblPr firstRow="1" bandCol="1">
                <a:tableStyleId>{08FB837D-C827-4EFA-A057-4D05807E0F7C}</a:tableStyleId>
              </a:tblPr>
              <a:tblGrid>
                <a:gridCol w="2667000"/>
                <a:gridCol w="2514600"/>
                <a:gridCol w="2590800"/>
              </a:tblGrid>
              <a:tr h="552450">
                <a:tc>
                  <a:txBody>
                    <a:bodyPr/>
                    <a:lstStyle/>
                    <a:p>
                      <a:pPr marL="0" marR="0" lvl="0" indent="0" algn="ctr" defTabSz="914400" rtl="0" eaLnBrk="1" fontAlgn="base" latinLnBrk="0" hangingPunct="1">
                        <a:lnSpc>
                          <a:spcPct val="100000"/>
                        </a:lnSpc>
                        <a:spcBef>
                          <a:spcPct val="0"/>
                        </a:spcBef>
                        <a:spcAft>
                          <a:spcPct val="0"/>
                        </a:spcAft>
                        <a:buClr>
                          <a:schemeClr val="hlink"/>
                        </a:buClr>
                        <a:buSzPct val="90000"/>
                        <a:buFont typeface="Wingdings" pitchFamily="2" charset="2"/>
                        <a:buNone/>
                        <a:tabLst/>
                      </a:pPr>
                      <a:r>
                        <a:rPr kumimoji="0" lang="en-US" sz="2800" u="none" strike="noStrike" cap="none" normalizeH="0" baseline="0" dirty="0">
                          <a:ln>
                            <a:noFill/>
                          </a:ln>
                          <a:effectLst>
                            <a:outerShdw blurRad="38100" dist="38100" dir="2700000" algn="tl">
                              <a:srgbClr val="000000"/>
                            </a:outerShdw>
                          </a:effectLst>
                        </a:rPr>
                        <a:t>Forever</a:t>
                      </a:r>
                      <a:endParaRPr kumimoji="0" lang="en-US" sz="2800" b="1" i="0" u="none" strike="noStrike" cap="none" normalizeH="0" baseline="0" dirty="0">
                        <a:ln>
                          <a:noFill/>
                        </a:ln>
                        <a:solidFill>
                          <a:srgbClr val="FFFF00"/>
                        </a:solidFill>
                        <a:effectLst>
                          <a:outerShdw blurRad="38100" dist="38100" dir="2700000" algn="tl">
                            <a:srgbClr val="000000"/>
                          </a:outerShdw>
                        </a:effectLst>
                        <a:latin typeface="Arial" pitchFamily="34" charset="0"/>
                      </a:endParaRPr>
                    </a:p>
                  </a:txBody>
                  <a:tcPr anchor="ctr" horzOverflow="overflow"/>
                </a:tc>
                <a:tc>
                  <a:txBody>
                    <a:bodyPr/>
                    <a:lstStyle/>
                    <a:p>
                      <a:pPr marL="0" marR="0" lvl="0" indent="0" algn="ctr" defTabSz="914400" rtl="0" eaLnBrk="1" fontAlgn="base" latinLnBrk="0" hangingPunct="1">
                        <a:lnSpc>
                          <a:spcPct val="100000"/>
                        </a:lnSpc>
                        <a:spcBef>
                          <a:spcPct val="0"/>
                        </a:spcBef>
                        <a:spcAft>
                          <a:spcPct val="0"/>
                        </a:spcAft>
                        <a:buClr>
                          <a:schemeClr val="hlink"/>
                        </a:buClr>
                        <a:buSzPct val="90000"/>
                        <a:buFont typeface="Wingdings" pitchFamily="2" charset="2"/>
                        <a:buNone/>
                        <a:tabLst/>
                      </a:pPr>
                      <a:endParaRPr kumimoji="0" lang="en-US" sz="2800" b="0" i="0" u="none" strike="noStrike" cap="none" normalizeH="0" baseline="0">
                        <a:ln>
                          <a:noFill/>
                        </a:ln>
                        <a:solidFill>
                          <a:schemeClr val="tx1"/>
                        </a:solidFill>
                        <a:effectLst>
                          <a:outerShdw blurRad="38100" dist="38100" dir="2700000" algn="tl">
                            <a:srgbClr val="000000"/>
                          </a:outerShdw>
                        </a:effectLst>
                        <a:latin typeface="Arial" pitchFamily="34" charset="0"/>
                      </a:endParaRPr>
                    </a:p>
                  </a:txBody>
                  <a:tcPr anchor="ctr" horzOverflow="overflow"/>
                </a:tc>
                <a:tc>
                  <a:txBody>
                    <a:bodyPr/>
                    <a:lstStyle/>
                    <a:p>
                      <a:pPr marL="0" marR="0" lvl="0" indent="0" algn="ctr" defTabSz="914400" rtl="0" eaLnBrk="1" fontAlgn="base" latinLnBrk="0" hangingPunct="1">
                        <a:lnSpc>
                          <a:spcPct val="100000"/>
                        </a:lnSpc>
                        <a:spcBef>
                          <a:spcPct val="0"/>
                        </a:spcBef>
                        <a:spcAft>
                          <a:spcPct val="0"/>
                        </a:spcAft>
                        <a:buClr>
                          <a:schemeClr val="hlink"/>
                        </a:buClr>
                        <a:buSzPct val="90000"/>
                        <a:buFont typeface="Wingdings" pitchFamily="2" charset="2"/>
                        <a:buNone/>
                        <a:tabLst/>
                      </a:pPr>
                      <a:r>
                        <a:rPr kumimoji="0" lang="en-US" sz="2800" u="none" strike="noStrike" cap="none" normalizeH="0" baseline="0">
                          <a:ln>
                            <a:noFill/>
                          </a:ln>
                          <a:effectLst>
                            <a:outerShdw blurRad="38100" dist="38100" dir="2700000" algn="tl">
                              <a:srgbClr val="000000"/>
                            </a:outerShdw>
                          </a:effectLst>
                        </a:rPr>
                        <a:t>Cease</a:t>
                      </a:r>
                      <a:endParaRPr kumimoji="0" lang="en-US" sz="2800" b="1" i="0" u="none" strike="noStrike" cap="none" normalizeH="0" baseline="0">
                        <a:ln>
                          <a:noFill/>
                        </a:ln>
                        <a:solidFill>
                          <a:srgbClr val="FFFF00"/>
                        </a:solidFill>
                        <a:effectLst>
                          <a:outerShdw blurRad="38100" dist="38100" dir="2700000" algn="tl">
                            <a:srgbClr val="000000"/>
                          </a:outerShdw>
                        </a:effectLst>
                        <a:latin typeface="Arial" pitchFamily="34" charset="0"/>
                      </a:endParaRPr>
                    </a:p>
                  </a:txBody>
                  <a:tcPr anchor="ctr" horzOverflow="overflow"/>
                </a:tc>
              </a:tr>
              <a:tr h="909638">
                <a:tc>
                  <a:txBody>
                    <a:bodyPr/>
                    <a:lstStyle/>
                    <a:p>
                      <a:pPr marL="0" marR="0" lvl="0" indent="0" algn="l" defTabSz="914400" rtl="0" eaLnBrk="1" fontAlgn="base" latinLnBrk="0" hangingPunct="1">
                        <a:lnSpc>
                          <a:spcPct val="100000"/>
                        </a:lnSpc>
                        <a:spcBef>
                          <a:spcPct val="0"/>
                        </a:spcBef>
                        <a:spcAft>
                          <a:spcPct val="0"/>
                        </a:spcAft>
                        <a:buClr>
                          <a:schemeClr val="hlink"/>
                        </a:buClr>
                        <a:buSzPct val="90000"/>
                        <a:buFont typeface="Wingdings" pitchFamily="2" charset="2"/>
                        <a:buNone/>
                        <a:tabLst/>
                      </a:pPr>
                      <a:r>
                        <a:rPr kumimoji="0" lang="en-US" sz="2200" u="none" strike="noStrike" cap="none" normalizeH="0" baseline="0" dirty="0">
                          <a:ln>
                            <a:noFill/>
                          </a:ln>
                          <a:effectLst/>
                        </a:rPr>
                        <a:t>Psa. 119:151-152, 160 </a:t>
                      </a:r>
                      <a:endParaRPr kumimoji="0" lang="en-US" sz="2200" b="0" i="0" u="none" strike="noStrike" cap="none" normalizeH="0" baseline="0" dirty="0">
                        <a:ln>
                          <a:noFill/>
                        </a:ln>
                        <a:solidFill>
                          <a:schemeClr val="tx1"/>
                        </a:solidFill>
                        <a:effectLst/>
                        <a:latin typeface="Arial" pitchFamily="34" charset="0"/>
                      </a:endParaRPr>
                    </a:p>
                  </a:txBody>
                  <a:tcPr anchor="ctr" horzOverflow="overflow"/>
                </a:tc>
                <a:tc>
                  <a:txBody>
                    <a:bodyPr/>
                    <a:lstStyle/>
                    <a:p>
                      <a:pPr marL="0" marR="0" lvl="0" indent="0" algn="ctr" defTabSz="914400" rtl="0" eaLnBrk="1" fontAlgn="base" latinLnBrk="0" hangingPunct="1">
                        <a:lnSpc>
                          <a:spcPct val="100000"/>
                        </a:lnSpc>
                        <a:spcBef>
                          <a:spcPct val="0"/>
                        </a:spcBef>
                        <a:spcAft>
                          <a:spcPct val="0"/>
                        </a:spcAft>
                        <a:buClr>
                          <a:schemeClr val="hlink"/>
                        </a:buClr>
                        <a:buSzPct val="90000"/>
                        <a:buFont typeface="Wingdings" pitchFamily="2" charset="2"/>
                        <a:buNone/>
                        <a:tabLst/>
                      </a:pPr>
                      <a:r>
                        <a:rPr kumimoji="0" lang="en-US" sz="2500" u="none" strike="noStrike" kern="1200" cap="none" normalizeH="0" baseline="0" dirty="0">
                          <a:ln>
                            <a:noFill/>
                          </a:ln>
                          <a:solidFill>
                            <a:schemeClr val="dk1"/>
                          </a:solidFill>
                          <a:effectLst/>
                          <a:latin typeface="+mj-lt"/>
                          <a:ea typeface="+mn-ea"/>
                          <a:cs typeface="+mn-cs"/>
                        </a:rPr>
                        <a:t>Righteous Ordinances </a:t>
                      </a:r>
                    </a:p>
                  </a:txBody>
                  <a:tcPr anchor="ctr" horzOverflow="overflow"/>
                </a:tc>
                <a:tc>
                  <a:txBody>
                    <a:bodyPr/>
                    <a:lstStyle/>
                    <a:p>
                      <a:pPr marL="0" marR="0" lvl="0" indent="0" algn="l" defTabSz="914400" rtl="0" eaLnBrk="1" fontAlgn="base" latinLnBrk="0" hangingPunct="1">
                        <a:lnSpc>
                          <a:spcPct val="100000"/>
                        </a:lnSpc>
                        <a:spcBef>
                          <a:spcPct val="0"/>
                        </a:spcBef>
                        <a:spcAft>
                          <a:spcPct val="0"/>
                        </a:spcAft>
                        <a:buClr>
                          <a:schemeClr val="hlink"/>
                        </a:buClr>
                        <a:buSzPct val="90000"/>
                        <a:buFont typeface="Wingdings" pitchFamily="2" charset="2"/>
                        <a:buNone/>
                        <a:tabLst/>
                      </a:pPr>
                      <a:r>
                        <a:rPr kumimoji="0" lang="en-US" sz="2200" u="none" strike="noStrike" cap="none" normalizeH="0" baseline="0" dirty="0">
                          <a:ln>
                            <a:noFill/>
                          </a:ln>
                          <a:effectLst/>
                        </a:rPr>
                        <a:t>Gal. 3:24-25; Heb. 9:10 </a:t>
                      </a:r>
                      <a:endParaRPr kumimoji="0" lang="en-US" sz="2200" b="0" i="0" u="none" strike="noStrike" cap="none" normalizeH="0" baseline="0" dirty="0">
                        <a:ln>
                          <a:noFill/>
                        </a:ln>
                        <a:solidFill>
                          <a:schemeClr val="tx1"/>
                        </a:solidFill>
                        <a:effectLst/>
                        <a:latin typeface="Arial" pitchFamily="34" charset="0"/>
                      </a:endParaRPr>
                    </a:p>
                  </a:txBody>
                  <a:tcPr anchor="ctr" horzOverflow="overflow"/>
                </a:tc>
              </a:tr>
              <a:tr h="1316037">
                <a:tc>
                  <a:txBody>
                    <a:bodyPr/>
                    <a:lstStyle/>
                    <a:p>
                      <a:pPr marL="0" marR="0" lvl="0" indent="0" algn="l" defTabSz="914400" rtl="0" eaLnBrk="1" fontAlgn="base" latinLnBrk="0" hangingPunct="1">
                        <a:lnSpc>
                          <a:spcPct val="100000"/>
                        </a:lnSpc>
                        <a:spcBef>
                          <a:spcPct val="0"/>
                        </a:spcBef>
                        <a:spcAft>
                          <a:spcPct val="0"/>
                        </a:spcAft>
                        <a:buClr>
                          <a:schemeClr val="hlink"/>
                        </a:buClr>
                        <a:buSzPct val="90000"/>
                        <a:buFont typeface="Wingdings" pitchFamily="2" charset="2"/>
                        <a:buNone/>
                        <a:tabLst/>
                      </a:pPr>
                      <a:r>
                        <a:rPr kumimoji="0" lang="en-US" sz="2200" u="none" strike="noStrike" cap="none" normalizeH="0" baseline="0">
                          <a:ln>
                            <a:noFill/>
                          </a:ln>
                          <a:effectLst/>
                        </a:rPr>
                        <a:t>Gen. 13:14-17; 17:</a:t>
                      </a:r>
                      <a:br>
                        <a:rPr kumimoji="0" lang="en-US" sz="2200" u="none" strike="noStrike" cap="none" normalizeH="0" baseline="0">
                          <a:ln>
                            <a:noFill/>
                          </a:ln>
                          <a:effectLst/>
                        </a:rPr>
                      </a:br>
                      <a:r>
                        <a:rPr kumimoji="0" lang="en-US" sz="2200" u="none" strike="noStrike" cap="none" normalizeH="0" baseline="0">
                          <a:ln>
                            <a:noFill/>
                          </a:ln>
                          <a:effectLst/>
                        </a:rPr>
                        <a:t>7-8; 1 Chr. 16:16-18; Psa. 105:9-11 </a:t>
                      </a:r>
                      <a:endParaRPr kumimoji="0" lang="en-US" sz="2200" b="0" i="0" u="none" strike="noStrike" cap="none" normalizeH="0" baseline="0">
                        <a:ln>
                          <a:noFill/>
                        </a:ln>
                        <a:solidFill>
                          <a:schemeClr val="tx1"/>
                        </a:solidFill>
                        <a:effectLst/>
                        <a:latin typeface="Arial" pitchFamily="34" charset="0"/>
                      </a:endParaRPr>
                    </a:p>
                  </a:txBody>
                  <a:tcPr anchor="ctr" horzOverflow="overflow"/>
                </a:tc>
                <a:tc>
                  <a:txBody>
                    <a:bodyPr/>
                    <a:lstStyle/>
                    <a:p>
                      <a:pPr marL="0" marR="0" lvl="0" indent="0" algn="ctr" defTabSz="914400" rtl="0" eaLnBrk="1" fontAlgn="base" latinLnBrk="0" hangingPunct="1">
                        <a:lnSpc>
                          <a:spcPct val="100000"/>
                        </a:lnSpc>
                        <a:spcBef>
                          <a:spcPct val="0"/>
                        </a:spcBef>
                        <a:spcAft>
                          <a:spcPct val="0"/>
                        </a:spcAft>
                        <a:buClr>
                          <a:schemeClr val="hlink"/>
                        </a:buClr>
                        <a:buSzPct val="90000"/>
                        <a:buFont typeface="Wingdings" pitchFamily="2" charset="2"/>
                        <a:buNone/>
                        <a:tabLst/>
                      </a:pPr>
                      <a:r>
                        <a:rPr kumimoji="0" lang="en-US" sz="2500" u="none" strike="noStrike" kern="1200" cap="none" normalizeH="0" baseline="0" dirty="0">
                          <a:ln>
                            <a:noFill/>
                          </a:ln>
                          <a:solidFill>
                            <a:schemeClr val="dk1"/>
                          </a:solidFill>
                          <a:effectLst/>
                          <a:latin typeface="+mj-lt"/>
                          <a:ea typeface="+mn-ea"/>
                          <a:cs typeface="+mn-cs"/>
                        </a:rPr>
                        <a:t>Land Possession </a:t>
                      </a:r>
                    </a:p>
                  </a:txBody>
                  <a:tcPr anchor="ctr" horzOverflow="overflow"/>
                </a:tc>
                <a:tc>
                  <a:txBody>
                    <a:bodyPr/>
                    <a:lstStyle/>
                    <a:p>
                      <a:pPr marL="0" marR="0" lvl="0" indent="0" algn="l" defTabSz="914400" rtl="0" eaLnBrk="1" fontAlgn="base" latinLnBrk="0" hangingPunct="1">
                        <a:lnSpc>
                          <a:spcPct val="100000"/>
                        </a:lnSpc>
                        <a:spcBef>
                          <a:spcPct val="0"/>
                        </a:spcBef>
                        <a:spcAft>
                          <a:spcPct val="0"/>
                        </a:spcAft>
                        <a:buClr>
                          <a:schemeClr val="hlink"/>
                        </a:buClr>
                        <a:buSzPct val="90000"/>
                        <a:buFont typeface="Wingdings" pitchFamily="2" charset="2"/>
                        <a:buNone/>
                        <a:tabLst/>
                      </a:pPr>
                      <a:r>
                        <a:rPr kumimoji="0" lang="en-US" sz="2200" u="none" strike="noStrike" cap="none" normalizeH="0" baseline="0" dirty="0">
                          <a:ln>
                            <a:noFill/>
                          </a:ln>
                          <a:effectLst/>
                        </a:rPr>
                        <a:t>Dt. 28:45-46;</a:t>
                      </a:r>
                      <a:br>
                        <a:rPr kumimoji="0" lang="en-US" sz="2200" u="none" strike="noStrike" cap="none" normalizeH="0" baseline="0" dirty="0">
                          <a:ln>
                            <a:noFill/>
                          </a:ln>
                          <a:effectLst/>
                        </a:rPr>
                      </a:br>
                      <a:r>
                        <a:rPr kumimoji="0" lang="en-US" sz="2200" u="none" strike="noStrike" cap="none" normalizeH="0" baseline="0" dirty="0">
                          <a:ln>
                            <a:noFill/>
                          </a:ln>
                          <a:effectLst/>
                        </a:rPr>
                        <a:t> 1 Chr. 28:9 </a:t>
                      </a:r>
                      <a:endParaRPr kumimoji="0" lang="en-US" sz="2200" b="0" i="0" u="none" strike="noStrike" cap="none" normalizeH="0" baseline="0" dirty="0">
                        <a:ln>
                          <a:noFill/>
                        </a:ln>
                        <a:solidFill>
                          <a:schemeClr val="tx1"/>
                        </a:solidFill>
                        <a:effectLst/>
                        <a:latin typeface="Arial" pitchFamily="34" charset="0"/>
                      </a:endParaRPr>
                    </a:p>
                  </a:txBody>
                  <a:tcPr anchor="ctr" horzOverflow="overflow"/>
                </a:tc>
              </a:tr>
              <a:tr h="503238">
                <a:tc>
                  <a:txBody>
                    <a:bodyPr/>
                    <a:lstStyle/>
                    <a:p>
                      <a:pPr marL="0" marR="0" lvl="0" indent="0" algn="l" defTabSz="914400" rtl="0" eaLnBrk="1" fontAlgn="base" latinLnBrk="0" hangingPunct="1">
                        <a:lnSpc>
                          <a:spcPct val="100000"/>
                        </a:lnSpc>
                        <a:spcBef>
                          <a:spcPct val="0"/>
                        </a:spcBef>
                        <a:spcAft>
                          <a:spcPct val="0"/>
                        </a:spcAft>
                        <a:buClr>
                          <a:schemeClr val="hlink"/>
                        </a:buClr>
                        <a:buSzPct val="90000"/>
                        <a:buFont typeface="Wingdings" pitchFamily="2" charset="2"/>
                        <a:buNone/>
                        <a:tabLst/>
                      </a:pPr>
                      <a:r>
                        <a:rPr kumimoji="0" lang="en-US" sz="2200" u="none" strike="noStrike" cap="none" normalizeH="0" baseline="0">
                          <a:ln>
                            <a:noFill/>
                          </a:ln>
                          <a:effectLst/>
                        </a:rPr>
                        <a:t>Ex. 31:16-17 </a:t>
                      </a:r>
                      <a:endParaRPr kumimoji="0" lang="en-US" sz="2200" b="0" i="0" u="none" strike="noStrike" cap="none" normalizeH="0" baseline="0">
                        <a:ln>
                          <a:noFill/>
                        </a:ln>
                        <a:solidFill>
                          <a:schemeClr val="tx1"/>
                        </a:solidFill>
                        <a:effectLst/>
                        <a:latin typeface="Arial" pitchFamily="34" charset="0"/>
                      </a:endParaRPr>
                    </a:p>
                  </a:txBody>
                  <a:tcPr anchor="ctr" horzOverflow="overflow"/>
                </a:tc>
                <a:tc>
                  <a:txBody>
                    <a:bodyPr/>
                    <a:lstStyle/>
                    <a:p>
                      <a:pPr marL="0" marR="0" lvl="0" indent="0" algn="ctr" defTabSz="914400" rtl="0" eaLnBrk="1" fontAlgn="base" latinLnBrk="0" hangingPunct="1">
                        <a:lnSpc>
                          <a:spcPct val="100000"/>
                        </a:lnSpc>
                        <a:spcBef>
                          <a:spcPct val="0"/>
                        </a:spcBef>
                        <a:spcAft>
                          <a:spcPct val="0"/>
                        </a:spcAft>
                        <a:buClr>
                          <a:schemeClr val="hlink"/>
                        </a:buClr>
                        <a:buSzPct val="90000"/>
                        <a:buFont typeface="Wingdings" pitchFamily="2" charset="2"/>
                        <a:buNone/>
                        <a:tabLst/>
                      </a:pPr>
                      <a:r>
                        <a:rPr kumimoji="0" lang="en-US" sz="2500" u="none" strike="noStrike" kern="1200" cap="none" normalizeH="0" baseline="0" dirty="0">
                          <a:ln>
                            <a:noFill/>
                          </a:ln>
                          <a:solidFill>
                            <a:schemeClr val="dk1"/>
                          </a:solidFill>
                          <a:effectLst/>
                          <a:latin typeface="+mj-lt"/>
                          <a:ea typeface="+mn-ea"/>
                          <a:cs typeface="+mn-cs"/>
                        </a:rPr>
                        <a:t>Sabbath</a:t>
                      </a:r>
                      <a:r>
                        <a:rPr kumimoji="0" lang="en-US" sz="2500" u="none" strike="noStrike" cap="none" normalizeH="0" baseline="0" dirty="0">
                          <a:ln>
                            <a:noFill/>
                          </a:ln>
                          <a:effectLst/>
                        </a:rPr>
                        <a:t> </a:t>
                      </a:r>
                      <a:endParaRPr kumimoji="0" lang="en-US" sz="2500" b="0" i="0" u="none" strike="noStrike" cap="none" normalizeH="0" baseline="0" dirty="0">
                        <a:ln>
                          <a:noFill/>
                        </a:ln>
                        <a:solidFill>
                          <a:srgbClr val="FFFF00"/>
                        </a:solidFill>
                        <a:effectLst/>
                        <a:latin typeface="Arial" pitchFamily="34" charset="0"/>
                      </a:endParaRPr>
                    </a:p>
                  </a:txBody>
                  <a:tcPr anchor="ctr" horzOverflow="overflow"/>
                </a:tc>
                <a:tc>
                  <a:txBody>
                    <a:bodyPr/>
                    <a:lstStyle/>
                    <a:p>
                      <a:pPr marL="0" marR="0" lvl="0" indent="0" algn="l" defTabSz="914400" rtl="0" eaLnBrk="1" fontAlgn="base" latinLnBrk="0" hangingPunct="1">
                        <a:lnSpc>
                          <a:spcPct val="100000"/>
                        </a:lnSpc>
                        <a:spcBef>
                          <a:spcPct val="0"/>
                        </a:spcBef>
                        <a:spcAft>
                          <a:spcPct val="0"/>
                        </a:spcAft>
                        <a:buClr>
                          <a:schemeClr val="hlink"/>
                        </a:buClr>
                        <a:buSzPct val="90000"/>
                        <a:buFont typeface="Wingdings" pitchFamily="2" charset="2"/>
                        <a:buNone/>
                        <a:tabLst/>
                      </a:pPr>
                      <a:r>
                        <a:rPr kumimoji="0" lang="en-US" sz="2200" u="none" strike="noStrike" cap="none" normalizeH="0" baseline="0" dirty="0">
                          <a:ln>
                            <a:noFill/>
                          </a:ln>
                          <a:effectLst/>
                        </a:rPr>
                        <a:t>Col. 2:16-17 </a:t>
                      </a:r>
                      <a:endParaRPr kumimoji="0" lang="en-US" sz="2200" b="0" i="0" u="none" strike="noStrike" cap="none" normalizeH="0" baseline="0" dirty="0">
                        <a:ln>
                          <a:noFill/>
                        </a:ln>
                        <a:solidFill>
                          <a:schemeClr val="tx1"/>
                        </a:solidFill>
                        <a:effectLst/>
                        <a:latin typeface="Arial" pitchFamily="34" charset="0"/>
                      </a:endParaRPr>
                    </a:p>
                  </a:txBody>
                  <a:tcPr anchor="ctr" horzOverflow="overflow"/>
                </a:tc>
              </a:tr>
              <a:tr h="909638">
                <a:tc>
                  <a:txBody>
                    <a:bodyPr/>
                    <a:lstStyle/>
                    <a:p>
                      <a:pPr marL="0" marR="0" lvl="0" indent="0" algn="l" defTabSz="914400" rtl="0" eaLnBrk="1" fontAlgn="base" latinLnBrk="0" hangingPunct="1">
                        <a:lnSpc>
                          <a:spcPct val="100000"/>
                        </a:lnSpc>
                        <a:spcBef>
                          <a:spcPct val="0"/>
                        </a:spcBef>
                        <a:spcAft>
                          <a:spcPct val="0"/>
                        </a:spcAft>
                        <a:buClr>
                          <a:schemeClr val="hlink"/>
                        </a:buClr>
                        <a:buSzPct val="90000"/>
                        <a:buFont typeface="Wingdings" pitchFamily="2" charset="2"/>
                        <a:buNone/>
                        <a:tabLst/>
                      </a:pPr>
                      <a:r>
                        <a:rPr kumimoji="0" lang="en-US" sz="2200" u="none" strike="noStrike" cap="none" normalizeH="0" baseline="0">
                          <a:ln>
                            <a:noFill/>
                          </a:ln>
                          <a:effectLst/>
                        </a:rPr>
                        <a:t>Psa. 78:69; Eccl. 1:4 </a:t>
                      </a:r>
                      <a:endParaRPr kumimoji="0" lang="en-US" sz="2200" b="0" i="0" u="none" strike="noStrike" cap="none" normalizeH="0" baseline="0">
                        <a:ln>
                          <a:noFill/>
                        </a:ln>
                        <a:solidFill>
                          <a:schemeClr val="tx1"/>
                        </a:solidFill>
                        <a:effectLst/>
                        <a:latin typeface="Arial" pitchFamily="34" charset="0"/>
                      </a:endParaRPr>
                    </a:p>
                  </a:txBody>
                  <a:tcPr anchor="ctr" horzOverflow="overflow"/>
                </a:tc>
                <a:tc>
                  <a:txBody>
                    <a:bodyPr/>
                    <a:lstStyle/>
                    <a:p>
                      <a:pPr marL="0" marR="0" lvl="0" indent="0" algn="ctr" defTabSz="914400" rtl="0" eaLnBrk="1" fontAlgn="base" latinLnBrk="0" hangingPunct="1">
                        <a:lnSpc>
                          <a:spcPct val="100000"/>
                        </a:lnSpc>
                        <a:spcBef>
                          <a:spcPct val="0"/>
                        </a:spcBef>
                        <a:spcAft>
                          <a:spcPct val="0"/>
                        </a:spcAft>
                        <a:buClr>
                          <a:schemeClr val="hlink"/>
                        </a:buClr>
                        <a:buSzPct val="90000"/>
                        <a:buFont typeface="Wingdings" pitchFamily="2" charset="2"/>
                        <a:buNone/>
                        <a:tabLst/>
                      </a:pPr>
                      <a:r>
                        <a:rPr kumimoji="0" lang="en-US" sz="2500" u="none" strike="noStrike" kern="1200" cap="none" normalizeH="0" baseline="0" dirty="0">
                          <a:ln>
                            <a:noFill/>
                          </a:ln>
                          <a:solidFill>
                            <a:schemeClr val="dk1"/>
                          </a:solidFill>
                          <a:effectLst/>
                          <a:latin typeface="+mj-lt"/>
                          <a:ea typeface="+mn-ea"/>
                          <a:cs typeface="+mn-cs"/>
                        </a:rPr>
                        <a:t>Earth</a:t>
                      </a:r>
                      <a:r>
                        <a:rPr kumimoji="0" lang="en-US" sz="2500" u="none" strike="noStrike" cap="none" normalizeH="0" baseline="0" dirty="0">
                          <a:ln>
                            <a:noFill/>
                          </a:ln>
                          <a:effectLst/>
                        </a:rPr>
                        <a:t> </a:t>
                      </a:r>
                      <a:endParaRPr kumimoji="0" lang="en-US" sz="2500" b="0" i="0" u="none" strike="noStrike" cap="none" normalizeH="0" baseline="0" dirty="0">
                        <a:ln>
                          <a:noFill/>
                        </a:ln>
                        <a:solidFill>
                          <a:srgbClr val="FFFF00"/>
                        </a:solidFill>
                        <a:effectLst/>
                        <a:latin typeface="Arial" pitchFamily="34" charset="0"/>
                      </a:endParaRPr>
                    </a:p>
                  </a:txBody>
                  <a:tcPr anchor="ctr" horzOverflow="overflow"/>
                </a:tc>
                <a:tc>
                  <a:txBody>
                    <a:bodyPr/>
                    <a:lstStyle/>
                    <a:p>
                      <a:pPr marL="0" marR="0" lvl="0" indent="0" algn="l" defTabSz="914400" rtl="0" eaLnBrk="1" fontAlgn="base" latinLnBrk="0" hangingPunct="1">
                        <a:lnSpc>
                          <a:spcPct val="100000"/>
                        </a:lnSpc>
                        <a:spcBef>
                          <a:spcPct val="0"/>
                        </a:spcBef>
                        <a:spcAft>
                          <a:spcPct val="0"/>
                        </a:spcAft>
                        <a:buClr>
                          <a:schemeClr val="hlink"/>
                        </a:buClr>
                        <a:buSzPct val="90000"/>
                        <a:buFont typeface="Wingdings" pitchFamily="2" charset="2"/>
                        <a:buNone/>
                        <a:tabLst/>
                      </a:pPr>
                      <a:r>
                        <a:rPr kumimoji="0" lang="en-US" sz="2200" u="none" strike="noStrike" cap="none" normalizeH="0" baseline="0" dirty="0">
                          <a:ln>
                            <a:noFill/>
                          </a:ln>
                          <a:effectLst/>
                        </a:rPr>
                        <a:t>2 Pet. 3:7, 10-12 </a:t>
                      </a:r>
                      <a:endParaRPr kumimoji="0" lang="en-US" sz="2200" b="0" i="0" u="none" strike="noStrike" cap="none" normalizeH="0" baseline="0" dirty="0">
                        <a:ln>
                          <a:noFill/>
                        </a:ln>
                        <a:solidFill>
                          <a:schemeClr val="tx1"/>
                        </a:solidFill>
                        <a:effectLst/>
                        <a:latin typeface="Arial" pitchFamily="34" charset="0"/>
                      </a:endParaRPr>
                    </a:p>
                  </a:txBody>
                  <a:tcPr anchor="ctr" horzOverflow="overflow"/>
                </a:tc>
              </a:tr>
            </a:tbl>
          </a:graphicData>
        </a:graphic>
      </p:graphicFrame>
      <p:sp>
        <p:nvSpPr>
          <p:cNvPr id="31" name="Slide Number Placeholder 5"/>
          <p:cNvSpPr>
            <a:spLocks noGrp="1"/>
          </p:cNvSpPr>
          <p:nvPr>
            <p:ph type="sldNum" sz="quarter" idx="12"/>
          </p:nvPr>
        </p:nvSpPr>
        <p:spPr/>
        <p:txBody>
          <a:bodyPr/>
          <a:lstStyle/>
          <a:p>
            <a:pPr>
              <a:defRPr/>
            </a:pPr>
            <a:fld id="{AB324121-AE99-4ECC-BAB3-6FDF9D0CFF03}" type="slidenum">
              <a:rPr lang="en-US">
                <a:solidFill>
                  <a:srgbClr val="FFFFFF"/>
                </a:solidFill>
              </a:rPr>
              <a:pPr>
                <a:defRPr/>
              </a:pPr>
              <a:t>503</a:t>
            </a:fld>
            <a:endParaRPr lang="en-US">
              <a:solidFill>
                <a:srgbClr val="FFFFFF"/>
              </a:solidFill>
            </a:endParaRPr>
          </a:p>
        </p:txBody>
      </p:sp>
      <p:sp>
        <p:nvSpPr>
          <p:cNvPr id="3" name="Footer Placeholder 2"/>
          <p:cNvSpPr>
            <a:spLocks noGrp="1"/>
          </p:cNvSpPr>
          <p:nvPr>
            <p:ph type="ftr" sz="quarter" idx="11"/>
          </p:nvPr>
        </p:nvSpPr>
        <p:spPr/>
        <p:txBody>
          <a:bodyPr/>
          <a:lstStyle/>
          <a:p>
            <a:pPr>
              <a:defRPr/>
            </a:pPr>
            <a:r>
              <a:rPr lang="en-US" smtClean="0">
                <a:solidFill>
                  <a:srgbClr val="FFFFFF"/>
                </a:solidFill>
              </a:rPr>
              <a:t>Kevin Kay</a:t>
            </a:r>
            <a:endParaRPr lang="en-US">
              <a:solidFill>
                <a:srgbClr val="FFFFFF"/>
              </a:solidFill>
            </a:endParaRPr>
          </a:p>
        </p:txBody>
      </p:sp>
    </p:spTree>
    <p:extLst>
      <p:ext uri="{BB962C8B-B14F-4D97-AF65-F5344CB8AC3E}">
        <p14:creationId xmlns:p14="http://schemas.microsoft.com/office/powerpoint/2010/main" val="1560553345"/>
      </p:ext>
    </p:extLst>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par>
    </p:tnLst>
  </p:timing>
</p:sld>
</file>

<file path=ppt/slides/slide5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6"/>
          <p:cNvSpPr>
            <a:spLocks noGrp="1"/>
          </p:cNvSpPr>
          <p:nvPr>
            <p:ph type="title"/>
          </p:nvPr>
        </p:nvSpPr>
        <p:spPr/>
        <p:txBody>
          <a:bodyPr/>
          <a:lstStyle/>
          <a:p>
            <a:r>
              <a:rPr lang="en-US" dirty="0"/>
              <a:t>Christ’s Reign</a:t>
            </a:r>
          </a:p>
        </p:txBody>
      </p:sp>
      <p:graphicFrame>
        <p:nvGraphicFramePr>
          <p:cNvPr id="9" name="Content Placeholder 8"/>
          <p:cNvGraphicFramePr>
            <a:graphicFrameLocks noGrp="1"/>
          </p:cNvGraphicFramePr>
          <p:nvPr>
            <p:ph idx="1"/>
            <p:extLst>
              <p:ext uri="{D42A27DB-BD31-4B8C-83A1-F6EECF244321}">
                <p14:modId xmlns:p14="http://schemas.microsoft.com/office/powerpoint/2010/main" val="177674295"/>
              </p:ext>
            </p:extLst>
          </p:nvPr>
        </p:nvGraphicFramePr>
        <p:xfrm>
          <a:off x="457200" y="1600200"/>
          <a:ext cx="8229600" cy="4530725"/>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2" name="Slide Number Placeholder 1"/>
          <p:cNvSpPr>
            <a:spLocks noGrp="1"/>
          </p:cNvSpPr>
          <p:nvPr>
            <p:ph type="sldNum" sz="quarter" idx="12"/>
          </p:nvPr>
        </p:nvSpPr>
        <p:spPr/>
        <p:txBody>
          <a:bodyPr/>
          <a:lstStyle/>
          <a:p>
            <a:pPr>
              <a:defRPr/>
            </a:pPr>
            <a:fld id="{A4F3638C-56A7-4D86-A7E5-624150A63992}" type="slidenum">
              <a:rPr lang="en-US" smtClean="0">
                <a:solidFill>
                  <a:srgbClr val="FFFFFF"/>
                </a:solidFill>
              </a:rPr>
              <a:pPr>
                <a:defRPr/>
              </a:pPr>
              <a:t>504</a:t>
            </a:fld>
            <a:endParaRPr lang="en-US">
              <a:solidFill>
                <a:srgbClr val="FFFFFF"/>
              </a:solidFill>
            </a:endParaRPr>
          </a:p>
        </p:txBody>
      </p:sp>
      <p:sp>
        <p:nvSpPr>
          <p:cNvPr id="4" name="Footer Placeholder 3"/>
          <p:cNvSpPr>
            <a:spLocks noGrp="1"/>
          </p:cNvSpPr>
          <p:nvPr>
            <p:ph type="ftr" sz="quarter" idx="11"/>
          </p:nvPr>
        </p:nvSpPr>
        <p:spPr/>
        <p:txBody>
          <a:bodyPr/>
          <a:lstStyle/>
          <a:p>
            <a:pPr>
              <a:defRPr/>
            </a:pPr>
            <a:r>
              <a:rPr lang="en-US" smtClean="0">
                <a:solidFill>
                  <a:srgbClr val="FFFFFF"/>
                </a:solidFill>
              </a:rPr>
              <a:t>Kevin Kay</a:t>
            </a:r>
            <a:endParaRPr lang="en-US">
              <a:solidFill>
                <a:srgbClr val="FFFFFF"/>
              </a:solidFill>
            </a:endParaRPr>
          </a:p>
        </p:txBody>
      </p:sp>
    </p:spTree>
    <p:extLst>
      <p:ext uri="{BB962C8B-B14F-4D97-AF65-F5344CB8AC3E}">
        <p14:creationId xmlns:p14="http://schemas.microsoft.com/office/powerpoint/2010/main" val="1226138132"/>
      </p:ext>
    </p:extLst>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par>
    </p:tnLst>
  </p:timing>
</p:sld>
</file>

<file path=ppt/slides/slide5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Christ’s Reign Will End</a:t>
            </a:r>
            <a:endParaRPr lang="en-US" dirty="0"/>
          </a:p>
        </p:txBody>
      </p:sp>
      <p:sp>
        <p:nvSpPr>
          <p:cNvPr id="3" name="Content Placeholder 2"/>
          <p:cNvSpPr>
            <a:spLocks noGrp="1"/>
          </p:cNvSpPr>
          <p:nvPr>
            <p:ph idx="1"/>
          </p:nvPr>
        </p:nvSpPr>
        <p:spPr/>
        <p:txBody>
          <a:bodyPr/>
          <a:lstStyle/>
          <a:p>
            <a:pPr marL="0" indent="457200">
              <a:spcBef>
                <a:spcPts val="0"/>
              </a:spcBef>
              <a:spcAft>
                <a:spcPts val="2400"/>
              </a:spcAft>
              <a:buNone/>
            </a:pPr>
            <a:r>
              <a:rPr lang="en-US" sz="2800" b="1" dirty="0" smtClean="0">
                <a:effectLst/>
              </a:rPr>
              <a:t>1 Cor. 15:24–28:</a:t>
            </a:r>
            <a:r>
              <a:rPr lang="en-US" sz="2800" dirty="0" smtClean="0">
                <a:effectLst/>
              </a:rPr>
              <a:t>  </a:t>
            </a:r>
            <a:r>
              <a:rPr lang="en-US" sz="2800" baseline="30000" dirty="0" smtClean="0">
                <a:effectLst/>
              </a:rPr>
              <a:t>24</a:t>
            </a:r>
            <a:r>
              <a:rPr lang="en-US" sz="2800" dirty="0" smtClean="0">
                <a:effectLst/>
              </a:rPr>
              <a:t>Then </a:t>
            </a:r>
            <a:r>
              <a:rPr lang="en-US" sz="2800" dirty="0">
                <a:effectLst/>
              </a:rPr>
              <a:t>comes the end, when He </a:t>
            </a:r>
            <a:r>
              <a:rPr lang="en-US" sz="2800" b="1" dirty="0">
                <a:solidFill>
                  <a:srgbClr val="FFFF00"/>
                </a:solidFill>
              </a:rPr>
              <a:t>delivers</a:t>
            </a:r>
            <a:r>
              <a:rPr lang="en-US" sz="2800" dirty="0">
                <a:effectLst/>
              </a:rPr>
              <a:t> the kingdom to God the Father, when He puts an end to all rule and all authority and power. </a:t>
            </a:r>
            <a:r>
              <a:rPr lang="en-US" sz="2800" baseline="30000" dirty="0">
                <a:effectLst/>
              </a:rPr>
              <a:t>25</a:t>
            </a:r>
            <a:r>
              <a:rPr lang="en-US" sz="2800" dirty="0">
                <a:effectLst/>
              </a:rPr>
              <a:t> For He must reign </a:t>
            </a:r>
            <a:r>
              <a:rPr lang="en-US" sz="2800" b="1" dirty="0">
                <a:solidFill>
                  <a:srgbClr val="FFFF00"/>
                </a:solidFill>
              </a:rPr>
              <a:t>till</a:t>
            </a:r>
            <a:r>
              <a:rPr lang="en-US" sz="2800" dirty="0">
                <a:effectLst/>
              </a:rPr>
              <a:t> He has put all enemies under His feet. </a:t>
            </a:r>
            <a:r>
              <a:rPr lang="en-US" sz="2800" baseline="30000" dirty="0" smtClean="0">
                <a:effectLst/>
              </a:rPr>
              <a:t>26</a:t>
            </a:r>
            <a:r>
              <a:rPr lang="en-US" sz="2800" dirty="0" smtClean="0">
                <a:effectLst/>
              </a:rPr>
              <a:t> </a:t>
            </a:r>
            <a:r>
              <a:rPr lang="en-US" sz="2800" dirty="0">
                <a:effectLst/>
              </a:rPr>
              <a:t>The </a:t>
            </a:r>
            <a:r>
              <a:rPr lang="en-US" sz="2800" b="1" dirty="0">
                <a:solidFill>
                  <a:srgbClr val="FFFF00"/>
                </a:solidFill>
              </a:rPr>
              <a:t>last enemy </a:t>
            </a:r>
            <a:r>
              <a:rPr lang="en-US" sz="2800" dirty="0">
                <a:effectLst/>
              </a:rPr>
              <a:t>that will be destroyed is </a:t>
            </a:r>
            <a:r>
              <a:rPr lang="en-US" sz="2800" b="1" dirty="0">
                <a:solidFill>
                  <a:srgbClr val="FFFF00"/>
                </a:solidFill>
              </a:rPr>
              <a:t>death</a:t>
            </a:r>
            <a:r>
              <a:rPr lang="en-US" sz="2800" dirty="0" smtClean="0">
                <a:effectLst/>
              </a:rPr>
              <a:t>. </a:t>
            </a:r>
            <a:r>
              <a:rPr lang="en-US" sz="2800" baseline="30000" dirty="0">
                <a:effectLst/>
              </a:rPr>
              <a:t>27</a:t>
            </a:r>
            <a:r>
              <a:rPr lang="en-US" sz="2800" dirty="0">
                <a:effectLst/>
              </a:rPr>
              <a:t> For </a:t>
            </a:r>
            <a:r>
              <a:rPr lang="en-US" sz="2800" dirty="0" smtClean="0">
                <a:effectLst/>
              </a:rPr>
              <a:t>“He </a:t>
            </a:r>
            <a:r>
              <a:rPr lang="en-US" sz="2800" dirty="0">
                <a:effectLst/>
              </a:rPr>
              <a:t>has put all things under His feet</a:t>
            </a:r>
            <a:r>
              <a:rPr lang="en-US" sz="2800" dirty="0" smtClean="0">
                <a:effectLst/>
              </a:rPr>
              <a:t>.” ….  </a:t>
            </a:r>
            <a:r>
              <a:rPr lang="en-US" sz="2800" baseline="30000" dirty="0" smtClean="0">
                <a:effectLst/>
              </a:rPr>
              <a:t>28</a:t>
            </a:r>
            <a:r>
              <a:rPr lang="en-US" sz="2800" dirty="0" smtClean="0">
                <a:effectLst/>
              </a:rPr>
              <a:t> </a:t>
            </a:r>
            <a:r>
              <a:rPr lang="en-US" sz="2800" dirty="0">
                <a:effectLst/>
              </a:rPr>
              <a:t>Now when all things are made subject to Him, then the Son Himself will also be </a:t>
            </a:r>
            <a:r>
              <a:rPr lang="en-US" sz="2800" b="1" dirty="0">
                <a:solidFill>
                  <a:srgbClr val="FFFF00"/>
                </a:solidFill>
              </a:rPr>
              <a:t>subject</a:t>
            </a:r>
            <a:r>
              <a:rPr lang="en-US" sz="2800" dirty="0">
                <a:effectLst/>
              </a:rPr>
              <a:t> </a:t>
            </a:r>
            <a:r>
              <a:rPr lang="en-US" sz="2800" b="1" dirty="0">
                <a:solidFill>
                  <a:srgbClr val="FFFF00"/>
                </a:solidFill>
              </a:rPr>
              <a:t>to Him</a:t>
            </a:r>
            <a:r>
              <a:rPr lang="en-US" sz="2800" dirty="0">
                <a:effectLst/>
              </a:rPr>
              <a:t> who put all things under Him, that God may be all in all. </a:t>
            </a:r>
          </a:p>
          <a:p>
            <a:pPr marL="457200" indent="-457200">
              <a:spcBef>
                <a:spcPts val="0"/>
              </a:spcBef>
              <a:spcAft>
                <a:spcPts val="2400"/>
              </a:spcAft>
            </a:pPr>
            <a:endParaRPr lang="en-US" sz="2800" dirty="0">
              <a:effectLst/>
            </a:endParaRPr>
          </a:p>
          <a:p>
            <a:pPr marL="457200" indent="-457200">
              <a:spcBef>
                <a:spcPts val="0"/>
              </a:spcBef>
              <a:spcAft>
                <a:spcPts val="2400"/>
              </a:spcAft>
            </a:pPr>
            <a:endParaRPr lang="en-US" sz="2800" dirty="0">
              <a:effectLst/>
            </a:endParaRPr>
          </a:p>
          <a:p>
            <a:pPr marL="457200" indent="-457200"/>
            <a:endParaRPr lang="en-US" sz="2800" dirty="0">
              <a:effectLst/>
            </a:endParaRPr>
          </a:p>
          <a:p>
            <a:pPr marL="457200" indent="-457200"/>
            <a:endParaRPr lang="en-US" sz="2800" dirty="0"/>
          </a:p>
        </p:txBody>
      </p:sp>
      <p:sp>
        <p:nvSpPr>
          <p:cNvPr id="4" name="Slide Number Placeholder 3"/>
          <p:cNvSpPr>
            <a:spLocks noGrp="1"/>
          </p:cNvSpPr>
          <p:nvPr>
            <p:ph type="sldNum" sz="quarter" idx="12"/>
          </p:nvPr>
        </p:nvSpPr>
        <p:spPr/>
        <p:txBody>
          <a:bodyPr/>
          <a:lstStyle/>
          <a:p>
            <a:fld id="{633322EB-B88E-46C2-B18C-FF09B79B614E}" type="slidenum">
              <a:rPr lang="en-US" smtClean="0">
                <a:solidFill>
                  <a:srgbClr val="FFFFFF"/>
                </a:solidFill>
              </a:rPr>
              <a:pPr/>
              <a:t>505</a:t>
            </a:fld>
            <a:endParaRPr lang="en-US">
              <a:solidFill>
                <a:srgbClr val="FFFFFF"/>
              </a:solidFill>
            </a:endParaRPr>
          </a:p>
        </p:txBody>
      </p:sp>
      <p:sp>
        <p:nvSpPr>
          <p:cNvPr id="6" name="Footer Placeholder 5"/>
          <p:cNvSpPr>
            <a:spLocks noGrp="1"/>
          </p:cNvSpPr>
          <p:nvPr>
            <p:ph type="ftr" sz="quarter" idx="11"/>
          </p:nvPr>
        </p:nvSpPr>
        <p:spPr/>
        <p:txBody>
          <a:bodyPr/>
          <a:lstStyle/>
          <a:p>
            <a:r>
              <a:rPr lang="en-US" smtClean="0">
                <a:solidFill>
                  <a:srgbClr val="FFFFFF"/>
                </a:solidFill>
              </a:rPr>
              <a:t>Kevin Kay</a:t>
            </a:r>
            <a:endParaRPr lang="en-US">
              <a:solidFill>
                <a:srgbClr val="FFFFFF"/>
              </a:solidFill>
            </a:endParaRPr>
          </a:p>
        </p:txBody>
      </p:sp>
    </p:spTree>
    <p:extLst>
      <p:ext uri="{BB962C8B-B14F-4D97-AF65-F5344CB8AC3E}">
        <p14:creationId xmlns:p14="http://schemas.microsoft.com/office/powerpoint/2010/main" val="3068023241"/>
      </p:ext>
    </p:extLst>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par>
    </p:tnLst>
  </p:timing>
</p:sld>
</file>

<file path=ppt/slides/slide5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defRPr/>
            </a:pPr>
            <a:r>
              <a:rPr lang="en-US" dirty="0" smtClean="0"/>
              <a:t>Christ’s </a:t>
            </a:r>
            <a:r>
              <a:rPr lang="en-US" dirty="0"/>
              <a:t>Rule Ends</a:t>
            </a:r>
            <a:br>
              <a:rPr lang="en-US" dirty="0"/>
            </a:br>
            <a:r>
              <a:rPr lang="en-US" sz="3000" dirty="0">
                <a:latin typeface="+mn-lt"/>
              </a:rPr>
              <a:t>(1 Cor. 15:23-28)</a:t>
            </a:r>
          </a:p>
        </p:txBody>
      </p:sp>
      <p:sp>
        <p:nvSpPr>
          <p:cNvPr id="3" name="Content Placeholder 2"/>
          <p:cNvSpPr>
            <a:spLocks noGrp="1"/>
          </p:cNvSpPr>
          <p:nvPr>
            <p:ph idx="1"/>
          </p:nvPr>
        </p:nvSpPr>
        <p:spPr/>
        <p:txBody>
          <a:bodyPr/>
          <a:lstStyle/>
          <a:p>
            <a:pPr marL="463550" lvl="1" indent="-463550">
              <a:spcBef>
                <a:spcPts val="0"/>
              </a:spcBef>
              <a:spcAft>
                <a:spcPts val="2400"/>
              </a:spcAft>
              <a:buClr>
                <a:schemeClr val="hlink"/>
              </a:buClr>
              <a:buSzPct val="90000"/>
              <a:buFontTx/>
              <a:buBlip>
                <a:blip r:embed="rId3"/>
              </a:buBlip>
              <a:defRPr/>
            </a:pPr>
            <a:r>
              <a:rPr lang="en-US" dirty="0">
                <a:ea typeface="+mn-ea"/>
                <a:cs typeface="+mn-cs"/>
              </a:rPr>
              <a:t>The </a:t>
            </a:r>
            <a:r>
              <a:rPr lang="en-US" b="1" dirty="0">
                <a:solidFill>
                  <a:srgbClr val="FFFF00"/>
                </a:solidFill>
                <a:ea typeface="+mn-ea"/>
                <a:cs typeface="+mn-cs"/>
              </a:rPr>
              <a:t>End</a:t>
            </a:r>
            <a:r>
              <a:rPr lang="en-US" dirty="0">
                <a:ea typeface="+mn-ea"/>
                <a:cs typeface="+mn-cs"/>
              </a:rPr>
              <a:t>  (23-24)</a:t>
            </a:r>
          </a:p>
          <a:p>
            <a:pPr marL="463550" lvl="1" indent="-463550">
              <a:spcBef>
                <a:spcPts val="0"/>
              </a:spcBef>
              <a:spcAft>
                <a:spcPts val="2400"/>
              </a:spcAft>
              <a:buClr>
                <a:schemeClr val="hlink"/>
              </a:buClr>
              <a:buSzPct val="90000"/>
              <a:buFontTx/>
              <a:buBlip>
                <a:blip r:embed="rId3"/>
              </a:buBlip>
              <a:defRPr/>
            </a:pPr>
            <a:r>
              <a:rPr lang="en-US" b="1" dirty="0">
                <a:solidFill>
                  <a:srgbClr val="FFFF00"/>
                </a:solidFill>
                <a:ea typeface="+mn-ea"/>
                <a:cs typeface="+mn-cs"/>
              </a:rPr>
              <a:t>Delivers</a:t>
            </a:r>
            <a:r>
              <a:rPr lang="en-US" dirty="0">
                <a:ea typeface="+mn-ea"/>
                <a:cs typeface="+mn-cs"/>
              </a:rPr>
              <a:t> kingdom to Father  (24)</a:t>
            </a:r>
          </a:p>
          <a:p>
            <a:pPr marL="463550" lvl="1" indent="-463550">
              <a:spcBef>
                <a:spcPts val="0"/>
              </a:spcBef>
              <a:spcAft>
                <a:spcPts val="2400"/>
              </a:spcAft>
              <a:buClr>
                <a:schemeClr val="hlink"/>
              </a:buClr>
              <a:buSzPct val="90000"/>
              <a:buFontTx/>
              <a:buBlip>
                <a:blip r:embed="rId3"/>
              </a:buBlip>
              <a:defRPr/>
            </a:pPr>
            <a:r>
              <a:rPr lang="en-US" dirty="0">
                <a:ea typeface="+mn-ea"/>
                <a:cs typeface="+mn-cs"/>
              </a:rPr>
              <a:t>End to all </a:t>
            </a:r>
            <a:r>
              <a:rPr lang="en-US" b="1" dirty="0">
                <a:solidFill>
                  <a:srgbClr val="FFFF00"/>
                </a:solidFill>
                <a:ea typeface="+mn-ea"/>
                <a:cs typeface="+mn-cs"/>
              </a:rPr>
              <a:t>rule</a:t>
            </a:r>
            <a:r>
              <a:rPr lang="en-US" dirty="0">
                <a:ea typeface="+mn-ea"/>
                <a:cs typeface="+mn-cs"/>
              </a:rPr>
              <a:t>, </a:t>
            </a:r>
            <a:r>
              <a:rPr lang="en-US" b="1" dirty="0">
                <a:solidFill>
                  <a:srgbClr val="FFFF00"/>
                </a:solidFill>
                <a:ea typeface="+mn-ea"/>
                <a:cs typeface="+mn-cs"/>
              </a:rPr>
              <a:t>authority</a:t>
            </a:r>
            <a:r>
              <a:rPr lang="en-US" dirty="0">
                <a:ea typeface="+mn-ea"/>
                <a:cs typeface="+mn-cs"/>
              </a:rPr>
              <a:t>, &amp; </a:t>
            </a:r>
            <a:r>
              <a:rPr lang="en-US" b="1" dirty="0">
                <a:solidFill>
                  <a:srgbClr val="FFFF00"/>
                </a:solidFill>
                <a:ea typeface="+mn-ea"/>
                <a:cs typeface="+mn-cs"/>
              </a:rPr>
              <a:t>power</a:t>
            </a:r>
            <a:r>
              <a:rPr lang="en-US" dirty="0">
                <a:ea typeface="+mn-ea"/>
                <a:cs typeface="+mn-cs"/>
              </a:rPr>
              <a:t>  (24)</a:t>
            </a:r>
          </a:p>
          <a:p>
            <a:pPr marL="463550" lvl="1" indent="-463550">
              <a:spcBef>
                <a:spcPts val="0"/>
              </a:spcBef>
              <a:spcAft>
                <a:spcPts val="2400"/>
              </a:spcAft>
              <a:buClr>
                <a:schemeClr val="hlink"/>
              </a:buClr>
              <a:buSzPct val="90000"/>
              <a:buFontTx/>
              <a:buBlip>
                <a:blip r:embed="rId3"/>
              </a:buBlip>
              <a:defRPr/>
            </a:pPr>
            <a:r>
              <a:rPr lang="en-US" dirty="0" smtClean="0">
                <a:ea typeface="+mn-ea"/>
                <a:cs typeface="+mn-cs"/>
              </a:rPr>
              <a:t>Reign </a:t>
            </a:r>
            <a:r>
              <a:rPr lang="en-US" b="1" dirty="0">
                <a:solidFill>
                  <a:srgbClr val="FFFF00"/>
                </a:solidFill>
                <a:ea typeface="+mn-ea"/>
                <a:cs typeface="+mn-cs"/>
              </a:rPr>
              <a:t>till</a:t>
            </a:r>
            <a:r>
              <a:rPr lang="en-US" dirty="0" smtClean="0">
                <a:ea typeface="+mn-ea"/>
                <a:cs typeface="+mn-cs"/>
              </a:rPr>
              <a:t> all enemies under His feet  (25</a:t>
            </a:r>
            <a:r>
              <a:rPr lang="en-US" dirty="0">
                <a:ea typeface="+mn-ea"/>
                <a:cs typeface="+mn-cs"/>
              </a:rPr>
              <a:t>)</a:t>
            </a:r>
          </a:p>
          <a:p>
            <a:pPr marL="463550" lvl="1" indent="-463550">
              <a:spcBef>
                <a:spcPts val="0"/>
              </a:spcBef>
              <a:spcAft>
                <a:spcPts val="2400"/>
              </a:spcAft>
              <a:buClr>
                <a:schemeClr val="hlink"/>
              </a:buClr>
              <a:buSzPct val="90000"/>
              <a:buFontTx/>
              <a:buBlip>
                <a:blip r:embed="rId3"/>
              </a:buBlip>
              <a:defRPr/>
            </a:pPr>
            <a:r>
              <a:rPr lang="en-US" dirty="0">
                <a:ea typeface="+mn-ea"/>
                <a:cs typeface="+mn-cs"/>
              </a:rPr>
              <a:t>End of </a:t>
            </a:r>
            <a:r>
              <a:rPr lang="en-US" b="1" dirty="0">
                <a:solidFill>
                  <a:srgbClr val="FFFF00"/>
                </a:solidFill>
                <a:ea typeface="+mn-ea"/>
                <a:cs typeface="+mn-cs"/>
              </a:rPr>
              <a:t>last enemy </a:t>
            </a:r>
            <a:r>
              <a:rPr lang="en-US" dirty="0" smtClean="0">
                <a:ea typeface="+mn-ea"/>
                <a:cs typeface="+mn-cs"/>
              </a:rPr>
              <a:t>[death]  </a:t>
            </a:r>
            <a:r>
              <a:rPr lang="en-US" dirty="0">
                <a:ea typeface="+mn-ea"/>
                <a:cs typeface="+mn-cs"/>
              </a:rPr>
              <a:t>(25-26</a:t>
            </a:r>
            <a:r>
              <a:rPr lang="en-US" dirty="0" smtClean="0">
                <a:ea typeface="+mn-ea"/>
                <a:cs typeface="+mn-cs"/>
              </a:rPr>
              <a:t>)</a:t>
            </a:r>
            <a:endParaRPr lang="en-US" dirty="0">
              <a:ea typeface="+mn-ea"/>
              <a:cs typeface="+mn-cs"/>
            </a:endParaRPr>
          </a:p>
        </p:txBody>
      </p:sp>
      <p:sp>
        <p:nvSpPr>
          <p:cNvPr id="4" name="Slide Number Placeholder 3"/>
          <p:cNvSpPr>
            <a:spLocks noGrp="1"/>
          </p:cNvSpPr>
          <p:nvPr>
            <p:ph type="sldNum" sz="quarter" idx="12"/>
          </p:nvPr>
        </p:nvSpPr>
        <p:spPr/>
        <p:txBody>
          <a:bodyPr/>
          <a:lstStyle/>
          <a:p>
            <a:pPr>
              <a:defRPr/>
            </a:pPr>
            <a:fld id="{1F5F5555-8FBC-47C3-9D52-E649F8179102}" type="slidenum">
              <a:rPr lang="en-US">
                <a:solidFill>
                  <a:srgbClr val="FFFFFF"/>
                </a:solidFill>
              </a:rPr>
              <a:pPr>
                <a:defRPr/>
              </a:pPr>
              <a:t>506</a:t>
            </a:fld>
            <a:endParaRPr lang="en-US">
              <a:solidFill>
                <a:srgbClr val="FFFFFF"/>
              </a:solidFill>
            </a:endParaRPr>
          </a:p>
        </p:txBody>
      </p:sp>
      <p:sp>
        <p:nvSpPr>
          <p:cNvPr id="6" name="Footer Placeholder 5"/>
          <p:cNvSpPr>
            <a:spLocks noGrp="1"/>
          </p:cNvSpPr>
          <p:nvPr>
            <p:ph type="ftr" sz="quarter" idx="11"/>
          </p:nvPr>
        </p:nvSpPr>
        <p:spPr/>
        <p:txBody>
          <a:bodyPr/>
          <a:lstStyle/>
          <a:p>
            <a:pPr>
              <a:defRPr/>
            </a:pPr>
            <a:r>
              <a:rPr lang="en-US" smtClean="0">
                <a:solidFill>
                  <a:srgbClr val="FFFFFF"/>
                </a:solidFill>
              </a:rPr>
              <a:t>Kevin Kay</a:t>
            </a:r>
            <a:endParaRPr lang="en-US">
              <a:solidFill>
                <a:srgbClr val="FFFFFF"/>
              </a:solidFill>
            </a:endParaRPr>
          </a:p>
        </p:txBody>
      </p:sp>
    </p:spTree>
    <p:extLst>
      <p:ext uri="{BB962C8B-B14F-4D97-AF65-F5344CB8AC3E}">
        <p14:creationId xmlns:p14="http://schemas.microsoft.com/office/powerpoint/2010/main" val="3259029177"/>
      </p:ext>
    </p:extLst>
  </p:cSld>
  <p:clrMapOvr>
    <a:overrideClrMapping bg1="dk2" tx1="lt1" bg2="dk1" tx2="lt2" accent1="accent1" accent2="accent2" accent3="accent3" accent4="accent4" accent5="accent5" accent6="accent6" hlink="hlink" folHlink="folHlink"/>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par>
    </p:tnLst>
  </p:timing>
</p:sld>
</file>

<file path=ppt/slides/slide5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p:cNvSpPr>
            <a:spLocks noGrp="1"/>
          </p:cNvSpPr>
          <p:nvPr>
            <p:ph type="title"/>
          </p:nvPr>
        </p:nvSpPr>
        <p:spPr/>
        <p:txBody>
          <a:bodyPr/>
          <a:lstStyle/>
          <a:p>
            <a:pPr>
              <a:defRPr/>
            </a:pPr>
            <a:r>
              <a:rPr lang="en-US" dirty="0"/>
              <a:t>Christ’s Rule </a:t>
            </a:r>
            <a:r>
              <a:rPr lang="en-US" dirty="0" smtClean="0"/>
              <a:t>Ends</a:t>
            </a:r>
            <a:br>
              <a:rPr lang="en-US" dirty="0" smtClean="0"/>
            </a:br>
            <a:r>
              <a:rPr lang="en-US" sz="3000" dirty="0" smtClean="0">
                <a:latin typeface="+mn-lt"/>
              </a:rPr>
              <a:t>(1 </a:t>
            </a:r>
            <a:r>
              <a:rPr lang="en-US" sz="3000" dirty="0">
                <a:latin typeface="+mn-lt"/>
              </a:rPr>
              <a:t>Cor. 15:24-28)</a:t>
            </a:r>
          </a:p>
        </p:txBody>
      </p:sp>
      <p:sp>
        <p:nvSpPr>
          <p:cNvPr id="6" name="Content Placeholder 5"/>
          <p:cNvSpPr>
            <a:spLocks noGrp="1"/>
          </p:cNvSpPr>
          <p:nvPr>
            <p:ph idx="1"/>
          </p:nvPr>
        </p:nvSpPr>
        <p:spPr/>
        <p:txBody>
          <a:bodyPr/>
          <a:lstStyle/>
          <a:p>
            <a:pPr marL="463550" indent="-463550">
              <a:spcBef>
                <a:spcPts val="0"/>
              </a:spcBef>
              <a:spcAft>
                <a:spcPts val="2400"/>
              </a:spcAft>
              <a:defRPr/>
            </a:pPr>
            <a:r>
              <a:rPr lang="en-US" sz="2800" dirty="0"/>
              <a:t>God is an </a:t>
            </a:r>
            <a:r>
              <a:rPr lang="en-US" sz="2800" b="1" dirty="0">
                <a:solidFill>
                  <a:srgbClr val="FFFF00"/>
                </a:solidFill>
              </a:rPr>
              <a:t>exception</a:t>
            </a:r>
            <a:r>
              <a:rPr lang="en-US" sz="2800" dirty="0"/>
              <a:t>  (27)</a:t>
            </a:r>
          </a:p>
          <a:p>
            <a:pPr marL="463550" indent="-463550">
              <a:spcBef>
                <a:spcPts val="0"/>
              </a:spcBef>
              <a:spcAft>
                <a:spcPts val="2400"/>
              </a:spcAft>
              <a:defRPr/>
            </a:pPr>
            <a:r>
              <a:rPr lang="en-US" sz="2800" b="1" dirty="0">
                <a:solidFill>
                  <a:srgbClr val="FFFF00"/>
                </a:solidFill>
              </a:rPr>
              <a:t>All things </a:t>
            </a:r>
            <a:r>
              <a:rPr lang="en-US" sz="2800" dirty="0"/>
              <a:t>made subject to Christ  (28)</a:t>
            </a:r>
          </a:p>
          <a:p>
            <a:pPr marL="463550" indent="-463550">
              <a:spcBef>
                <a:spcPts val="0"/>
              </a:spcBef>
              <a:spcAft>
                <a:spcPts val="2400"/>
              </a:spcAft>
              <a:defRPr/>
            </a:pPr>
            <a:r>
              <a:rPr lang="en-US" sz="2800" dirty="0"/>
              <a:t>Christ will be </a:t>
            </a:r>
            <a:r>
              <a:rPr lang="en-US" sz="2800" b="1" dirty="0">
                <a:solidFill>
                  <a:srgbClr val="FFFF00"/>
                </a:solidFill>
              </a:rPr>
              <a:t>subject</a:t>
            </a:r>
            <a:r>
              <a:rPr lang="en-US" sz="2800" dirty="0"/>
              <a:t> to God  (28)</a:t>
            </a:r>
          </a:p>
          <a:p>
            <a:pPr marL="463550" indent="-463550">
              <a:spcBef>
                <a:spcPts val="0"/>
              </a:spcBef>
              <a:spcAft>
                <a:spcPts val="2400"/>
              </a:spcAft>
              <a:defRPr/>
            </a:pPr>
            <a:r>
              <a:rPr lang="en-US" sz="2800" dirty="0"/>
              <a:t>God will be </a:t>
            </a:r>
            <a:r>
              <a:rPr lang="en-US" sz="2800" b="1" dirty="0">
                <a:solidFill>
                  <a:srgbClr val="FFFF00"/>
                </a:solidFill>
              </a:rPr>
              <a:t>all in all  </a:t>
            </a:r>
            <a:r>
              <a:rPr lang="en-US" sz="2800" dirty="0"/>
              <a:t>(28)</a:t>
            </a:r>
          </a:p>
        </p:txBody>
      </p:sp>
      <p:sp>
        <p:nvSpPr>
          <p:cNvPr id="4" name="Slide Number Placeholder 3"/>
          <p:cNvSpPr>
            <a:spLocks noGrp="1"/>
          </p:cNvSpPr>
          <p:nvPr>
            <p:ph type="sldNum" sz="quarter" idx="12"/>
          </p:nvPr>
        </p:nvSpPr>
        <p:spPr/>
        <p:txBody>
          <a:bodyPr/>
          <a:lstStyle/>
          <a:p>
            <a:pPr>
              <a:defRPr/>
            </a:pPr>
            <a:fld id="{77BF0B36-E238-49B2-84C6-06784C28E614}" type="slidenum">
              <a:rPr lang="en-US">
                <a:solidFill>
                  <a:srgbClr val="FFFFFF"/>
                </a:solidFill>
              </a:rPr>
              <a:pPr>
                <a:defRPr/>
              </a:pPr>
              <a:t>507</a:t>
            </a:fld>
            <a:endParaRPr lang="en-US">
              <a:solidFill>
                <a:srgbClr val="FFFFFF"/>
              </a:solidFill>
            </a:endParaRPr>
          </a:p>
        </p:txBody>
      </p:sp>
      <p:sp>
        <p:nvSpPr>
          <p:cNvPr id="7" name="Up Arrow Callout 6"/>
          <p:cNvSpPr/>
          <p:nvPr/>
        </p:nvSpPr>
        <p:spPr bwMode="auto">
          <a:xfrm>
            <a:off x="990600" y="4572000"/>
            <a:ext cx="7239000" cy="1447800"/>
          </a:xfrm>
          <a:prstGeom prst="upArrowCallout">
            <a:avLst/>
          </a:prstGeom>
          <a:solidFill>
            <a:schemeClr val="accent2"/>
          </a:solidFill>
          <a:ln w="9525" cap="flat" cmpd="sng" algn="ctr">
            <a:noFill/>
            <a:prstDash val="solid"/>
            <a:round/>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a:lstStyle/>
          <a:p>
            <a:pPr algn="ctr" eaLnBrk="0" hangingPunct="0">
              <a:defRPr/>
            </a:pPr>
            <a:r>
              <a:rPr lang="en-US" sz="2800" b="1" dirty="0">
                <a:solidFill>
                  <a:srgbClr val="FFFF00"/>
                </a:solidFill>
                <a:latin typeface="Arial"/>
              </a:rPr>
              <a:t>Subjection Is The Opposite Of Authority</a:t>
            </a:r>
            <a:r>
              <a:rPr lang="en-US" sz="2800" dirty="0">
                <a:solidFill>
                  <a:srgbClr val="FFFFFF"/>
                </a:solidFill>
                <a:latin typeface="Arial"/>
              </a:rPr>
              <a:t/>
            </a:r>
            <a:br>
              <a:rPr lang="en-US" sz="2800" dirty="0">
                <a:solidFill>
                  <a:srgbClr val="FFFFFF"/>
                </a:solidFill>
                <a:latin typeface="Arial"/>
              </a:rPr>
            </a:br>
            <a:r>
              <a:rPr lang="en-US" sz="2500" dirty="0">
                <a:solidFill>
                  <a:srgbClr val="FFFFFF"/>
                </a:solidFill>
                <a:latin typeface="Arial"/>
              </a:rPr>
              <a:t>(1 Tim. 2:10-11; 3:4; Heb. 13:17; 1 Pet. 3:22)</a:t>
            </a:r>
          </a:p>
        </p:txBody>
      </p:sp>
      <p:sp>
        <p:nvSpPr>
          <p:cNvPr id="3" name="Footer Placeholder 2"/>
          <p:cNvSpPr>
            <a:spLocks noGrp="1"/>
          </p:cNvSpPr>
          <p:nvPr>
            <p:ph type="ftr" sz="quarter" idx="11"/>
          </p:nvPr>
        </p:nvSpPr>
        <p:spPr/>
        <p:txBody>
          <a:bodyPr/>
          <a:lstStyle/>
          <a:p>
            <a:pPr>
              <a:defRPr/>
            </a:pPr>
            <a:r>
              <a:rPr lang="en-US" smtClean="0">
                <a:solidFill>
                  <a:srgbClr val="FFFFFF"/>
                </a:solidFill>
              </a:rPr>
              <a:t>Kevin Kay</a:t>
            </a:r>
            <a:endParaRPr lang="en-US">
              <a:solidFill>
                <a:srgbClr val="FFFFFF"/>
              </a:solidFill>
            </a:endParaRPr>
          </a:p>
        </p:txBody>
      </p:sp>
    </p:spTree>
    <p:extLst>
      <p:ext uri="{BB962C8B-B14F-4D97-AF65-F5344CB8AC3E}">
        <p14:creationId xmlns:p14="http://schemas.microsoft.com/office/powerpoint/2010/main" val="2018747684"/>
      </p:ext>
    </p:extLst>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par>
    </p:tnLst>
  </p:timing>
</p:sld>
</file>

<file path=ppt/slides/slide5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381000"/>
            <a:ext cx="8229600" cy="1143000"/>
          </a:xfrm>
        </p:spPr>
        <p:txBody>
          <a:bodyPr/>
          <a:lstStyle/>
          <a:p>
            <a:r>
              <a:rPr lang="en-US" dirty="0" smtClean="0"/>
              <a:t>The Messiah’s Rule</a:t>
            </a:r>
            <a:br>
              <a:rPr lang="en-US" dirty="0" smtClean="0"/>
            </a:br>
            <a:r>
              <a:rPr lang="en-US" sz="3000" dirty="0">
                <a:latin typeface="+mn-lt"/>
              </a:rPr>
              <a:t>(1 Cor. 15:24-28)</a:t>
            </a:r>
          </a:p>
        </p:txBody>
      </p:sp>
      <p:graphicFrame>
        <p:nvGraphicFramePr>
          <p:cNvPr id="5" name="Content Placeholder 4"/>
          <p:cNvGraphicFramePr>
            <a:graphicFrameLocks noGrp="1"/>
          </p:cNvGraphicFramePr>
          <p:nvPr>
            <p:ph idx="1"/>
            <p:extLst>
              <p:ext uri="{D42A27DB-BD31-4B8C-83A1-F6EECF244321}">
                <p14:modId xmlns:p14="http://schemas.microsoft.com/office/powerpoint/2010/main" val="510724654"/>
              </p:ext>
            </p:extLst>
          </p:nvPr>
        </p:nvGraphicFramePr>
        <p:xfrm>
          <a:off x="609600" y="1752600"/>
          <a:ext cx="8077200" cy="4530725"/>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4" name="Slide Number Placeholder 3"/>
          <p:cNvSpPr>
            <a:spLocks noGrp="1"/>
          </p:cNvSpPr>
          <p:nvPr>
            <p:ph type="sldNum" sz="quarter" idx="12"/>
          </p:nvPr>
        </p:nvSpPr>
        <p:spPr/>
        <p:txBody>
          <a:bodyPr/>
          <a:lstStyle/>
          <a:p>
            <a:fld id="{633322EB-B88E-46C2-B18C-FF09B79B614E}" type="slidenum">
              <a:rPr lang="en-US" smtClean="0">
                <a:solidFill>
                  <a:srgbClr val="FFFFFF"/>
                </a:solidFill>
              </a:rPr>
              <a:pPr/>
              <a:t>508</a:t>
            </a:fld>
            <a:endParaRPr lang="en-US">
              <a:solidFill>
                <a:srgbClr val="FFFFFF"/>
              </a:solidFill>
            </a:endParaRPr>
          </a:p>
        </p:txBody>
      </p:sp>
      <p:sp>
        <p:nvSpPr>
          <p:cNvPr id="6" name="Footer Placeholder 5"/>
          <p:cNvSpPr>
            <a:spLocks noGrp="1"/>
          </p:cNvSpPr>
          <p:nvPr>
            <p:ph type="ftr" sz="quarter" idx="11"/>
          </p:nvPr>
        </p:nvSpPr>
        <p:spPr/>
        <p:txBody>
          <a:bodyPr/>
          <a:lstStyle/>
          <a:p>
            <a:r>
              <a:rPr lang="en-US" smtClean="0">
                <a:solidFill>
                  <a:srgbClr val="FFFFFF"/>
                </a:solidFill>
              </a:rPr>
              <a:t>Kevin Kay</a:t>
            </a:r>
            <a:endParaRPr lang="en-US">
              <a:solidFill>
                <a:srgbClr val="FFFFFF"/>
              </a:solidFill>
            </a:endParaRPr>
          </a:p>
        </p:txBody>
      </p:sp>
    </p:spTree>
    <p:extLst>
      <p:ext uri="{BB962C8B-B14F-4D97-AF65-F5344CB8AC3E}">
        <p14:creationId xmlns:p14="http://schemas.microsoft.com/office/powerpoint/2010/main" val="2986482251"/>
      </p:ext>
    </p:extLst>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par>
    </p:tnLst>
  </p:timing>
</p:sld>
</file>

<file path=ppt/slides/slide5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“Till”</a:t>
            </a:r>
            <a:br>
              <a:rPr lang="en-US" dirty="0" smtClean="0"/>
            </a:br>
            <a:r>
              <a:rPr lang="en-US" sz="3000" dirty="0" smtClean="0">
                <a:latin typeface="+mn-lt"/>
              </a:rPr>
              <a:t>(</a:t>
            </a:r>
            <a:r>
              <a:rPr lang="en-US" sz="3000" i="1" dirty="0" err="1" smtClean="0">
                <a:effectLst/>
                <a:latin typeface="+mn-lt"/>
              </a:rPr>
              <a:t>achri</a:t>
            </a:r>
            <a:r>
              <a:rPr lang="en-US" sz="3000" dirty="0" smtClean="0">
                <a:effectLst/>
                <a:latin typeface="+mn-lt"/>
              </a:rPr>
              <a:t>)</a:t>
            </a:r>
            <a:endParaRPr lang="en-US" sz="3000" dirty="0">
              <a:latin typeface="+mn-lt"/>
            </a:endParaRPr>
          </a:p>
        </p:txBody>
      </p:sp>
      <p:sp>
        <p:nvSpPr>
          <p:cNvPr id="3" name="Content Placeholder 2"/>
          <p:cNvSpPr>
            <a:spLocks noGrp="1"/>
          </p:cNvSpPr>
          <p:nvPr>
            <p:ph idx="1"/>
          </p:nvPr>
        </p:nvSpPr>
        <p:spPr/>
        <p:txBody>
          <a:bodyPr/>
          <a:lstStyle/>
          <a:p>
            <a:pPr marL="457200" indent="-457200">
              <a:spcBef>
                <a:spcPts val="0"/>
              </a:spcBef>
              <a:spcAft>
                <a:spcPts val="2400"/>
              </a:spcAft>
            </a:pPr>
            <a:r>
              <a:rPr lang="en-US" sz="2800" b="1" i="1" dirty="0">
                <a:effectLst>
                  <a:outerShdw blurRad="38100" dist="38100" dir="2700000" algn="tl">
                    <a:srgbClr val="000000">
                      <a:alpha val="43137"/>
                    </a:srgbClr>
                  </a:outerShdw>
                </a:effectLst>
              </a:rPr>
              <a:t>BDAG</a:t>
            </a:r>
            <a:r>
              <a:rPr lang="en-US" sz="2800" dirty="0">
                <a:effectLst>
                  <a:outerShdw blurRad="38100" dist="38100" dir="2700000" algn="tl">
                    <a:srgbClr val="000000">
                      <a:alpha val="43137"/>
                    </a:srgbClr>
                  </a:outerShdw>
                </a:effectLst>
              </a:rPr>
              <a:t>:  “… 1. marker of continuous extent of </a:t>
            </a:r>
            <a:r>
              <a:rPr lang="en-US" sz="2800" dirty="0">
                <a:solidFill>
                  <a:srgbClr val="FFFF00"/>
                </a:solidFill>
                <a:effectLst>
                  <a:outerShdw blurRad="38100" dist="38100" dir="2700000" algn="tl">
                    <a:srgbClr val="000000">
                      <a:alpha val="43137"/>
                    </a:srgbClr>
                  </a:outerShdw>
                </a:effectLst>
              </a:rPr>
              <a:t>time up to a point</a:t>
            </a:r>
            <a:r>
              <a:rPr lang="en-US" sz="2800" dirty="0">
                <a:effectLst>
                  <a:outerShdw blurRad="38100" dist="38100" dir="2700000" algn="tl">
                    <a:srgbClr val="000000">
                      <a:alpha val="43137"/>
                    </a:srgbClr>
                  </a:outerShdw>
                </a:effectLst>
              </a:rPr>
              <a:t>, </a:t>
            </a:r>
            <a:r>
              <a:rPr lang="en-US" sz="2800" i="1" dirty="0">
                <a:solidFill>
                  <a:srgbClr val="FFFF00"/>
                </a:solidFill>
                <a:effectLst>
                  <a:outerShdw blurRad="38100" dist="38100" dir="2700000" algn="tl">
                    <a:srgbClr val="000000">
                      <a:alpha val="43137"/>
                    </a:srgbClr>
                  </a:outerShdw>
                </a:effectLst>
              </a:rPr>
              <a:t>until</a:t>
            </a:r>
            <a:r>
              <a:rPr lang="en-US" sz="2800" dirty="0">
                <a:effectLst>
                  <a:outerShdw blurRad="38100" dist="38100" dir="2700000" algn="tl">
                    <a:srgbClr val="000000">
                      <a:alpha val="43137"/>
                    </a:srgbClr>
                  </a:outerShdw>
                </a:effectLst>
              </a:rPr>
              <a:t>….  2. marker of extension </a:t>
            </a:r>
            <a:r>
              <a:rPr lang="en-US" sz="2800" dirty="0">
                <a:solidFill>
                  <a:srgbClr val="FFFF00"/>
                </a:solidFill>
                <a:effectLst>
                  <a:outerShdw blurRad="38100" dist="38100" dir="2700000" algn="tl">
                    <a:srgbClr val="000000">
                      <a:alpha val="43137"/>
                    </a:srgbClr>
                  </a:outerShdw>
                </a:effectLst>
              </a:rPr>
              <a:t>up to a certain point</a:t>
            </a:r>
            <a:r>
              <a:rPr lang="en-US" sz="2800" dirty="0">
                <a:effectLst>
                  <a:outerShdw blurRad="38100" dist="38100" dir="2700000" algn="tl">
                    <a:srgbClr val="000000">
                      <a:alpha val="43137"/>
                    </a:srgbClr>
                  </a:outerShdw>
                </a:effectLst>
              </a:rPr>
              <a:t>, </a:t>
            </a:r>
            <a:r>
              <a:rPr lang="en-US" sz="2800" i="1" dirty="0">
                <a:solidFill>
                  <a:srgbClr val="FFFF00"/>
                </a:solidFill>
                <a:effectLst>
                  <a:outerShdw blurRad="38100" dist="38100" dir="2700000" algn="tl">
                    <a:srgbClr val="000000">
                      <a:alpha val="43137"/>
                    </a:srgbClr>
                  </a:outerShdw>
                </a:effectLst>
              </a:rPr>
              <a:t>as far as</a:t>
            </a:r>
            <a:r>
              <a:rPr lang="en-US" sz="2800" dirty="0">
                <a:effectLst>
                  <a:outerShdw blurRad="38100" dist="38100" dir="2700000" algn="tl">
                    <a:srgbClr val="000000">
                      <a:alpha val="43137"/>
                    </a:srgbClr>
                  </a:outerShdw>
                </a:effectLst>
              </a:rPr>
              <a:t>….”  </a:t>
            </a:r>
            <a:r>
              <a:rPr lang="en-US" sz="2000" dirty="0">
                <a:effectLst>
                  <a:outerShdw blurRad="38100" dist="38100" dir="2700000" algn="tl">
                    <a:srgbClr val="000000">
                      <a:alpha val="43137"/>
                    </a:srgbClr>
                  </a:outerShdw>
                </a:effectLst>
              </a:rPr>
              <a:t>(161</a:t>
            </a:r>
            <a:r>
              <a:rPr lang="en-US" sz="2000" dirty="0" smtClean="0">
                <a:effectLst>
                  <a:outerShdw blurRad="38100" dist="38100" dir="2700000" algn="tl">
                    <a:srgbClr val="000000">
                      <a:alpha val="43137"/>
                    </a:srgbClr>
                  </a:outerShdw>
                </a:effectLst>
              </a:rPr>
              <a:t>)</a:t>
            </a:r>
          </a:p>
          <a:p>
            <a:pPr marL="457200" indent="-457200">
              <a:spcBef>
                <a:spcPts val="0"/>
              </a:spcBef>
              <a:spcAft>
                <a:spcPts val="2400"/>
              </a:spcAft>
            </a:pPr>
            <a:r>
              <a:rPr lang="en-US" sz="2800" b="1" i="1" dirty="0">
                <a:effectLst>
                  <a:outerShdw blurRad="38100" dist="38100" dir="2700000" algn="tl">
                    <a:srgbClr val="000000">
                      <a:alpha val="43137"/>
                    </a:srgbClr>
                  </a:outerShdw>
                </a:effectLst>
              </a:rPr>
              <a:t>Thayer</a:t>
            </a:r>
            <a:r>
              <a:rPr lang="en-US" sz="2800" dirty="0">
                <a:effectLst>
                  <a:outerShdw blurRad="38100" dist="38100" dir="2700000" algn="tl">
                    <a:srgbClr val="000000">
                      <a:alpha val="43137"/>
                    </a:srgbClr>
                  </a:outerShdw>
                </a:effectLst>
              </a:rPr>
              <a:t>:  “…It has the force now of a prep. now of a conj., </a:t>
            </a:r>
            <a:r>
              <a:rPr lang="en-US" sz="2800" i="1" dirty="0">
                <a:solidFill>
                  <a:srgbClr val="FFFF00"/>
                </a:solidFill>
                <a:effectLst>
                  <a:outerShdw blurRad="38100" dist="38100" dir="2700000" algn="tl">
                    <a:srgbClr val="000000">
                      <a:alpha val="43137"/>
                    </a:srgbClr>
                  </a:outerShdw>
                </a:effectLst>
              </a:rPr>
              <a:t>even to</a:t>
            </a:r>
            <a:r>
              <a:rPr lang="en-US" sz="2800" i="1" dirty="0">
                <a:effectLst>
                  <a:outerShdw blurRad="38100" dist="38100" dir="2700000" algn="tl">
                    <a:srgbClr val="000000">
                      <a:alpha val="43137"/>
                    </a:srgbClr>
                  </a:outerShdw>
                </a:effectLst>
              </a:rPr>
              <a:t>; </a:t>
            </a:r>
            <a:r>
              <a:rPr lang="en-US" sz="2800" i="1" dirty="0">
                <a:solidFill>
                  <a:srgbClr val="FFFF00"/>
                </a:solidFill>
                <a:effectLst>
                  <a:outerShdw blurRad="38100" dist="38100" dir="2700000" algn="tl">
                    <a:srgbClr val="000000">
                      <a:alpha val="43137"/>
                    </a:srgbClr>
                  </a:outerShdw>
                </a:effectLst>
              </a:rPr>
              <a:t>until</a:t>
            </a:r>
            <a:r>
              <a:rPr lang="en-US" sz="2800" i="1" dirty="0">
                <a:effectLst>
                  <a:outerShdw blurRad="38100" dist="38100" dir="2700000" algn="tl">
                    <a:srgbClr val="000000">
                      <a:alpha val="43137"/>
                    </a:srgbClr>
                  </a:outerShdw>
                </a:effectLst>
              </a:rPr>
              <a:t>, </a:t>
            </a:r>
            <a:r>
              <a:rPr lang="en-US" sz="2800" i="1" dirty="0">
                <a:solidFill>
                  <a:srgbClr val="FFFF00"/>
                </a:solidFill>
                <a:effectLst>
                  <a:outerShdw blurRad="38100" dist="38100" dir="2700000" algn="tl">
                    <a:srgbClr val="000000">
                      <a:alpha val="43137"/>
                    </a:srgbClr>
                  </a:outerShdw>
                </a:effectLst>
              </a:rPr>
              <a:t>to the time that</a:t>
            </a:r>
            <a:r>
              <a:rPr lang="en-US" sz="2800" dirty="0">
                <a:effectLst>
                  <a:outerShdw blurRad="38100" dist="38100" dir="2700000" algn="tl">
                    <a:srgbClr val="000000">
                      <a:alpha val="43137"/>
                    </a:srgbClr>
                  </a:outerShdw>
                </a:effectLst>
              </a:rPr>
              <a:t>….”  </a:t>
            </a:r>
            <a:r>
              <a:rPr lang="en-US" sz="2000" dirty="0">
                <a:effectLst>
                  <a:outerShdw blurRad="38100" dist="38100" dir="2700000" algn="tl">
                    <a:srgbClr val="000000">
                      <a:alpha val="43137"/>
                    </a:srgbClr>
                  </a:outerShdw>
                </a:effectLst>
              </a:rPr>
              <a:t>(91</a:t>
            </a:r>
            <a:r>
              <a:rPr lang="en-US" sz="2000" dirty="0" smtClean="0">
                <a:effectLst>
                  <a:outerShdw blurRad="38100" dist="38100" dir="2700000" algn="tl">
                    <a:srgbClr val="000000">
                      <a:alpha val="43137"/>
                    </a:srgbClr>
                  </a:outerShdw>
                </a:effectLst>
              </a:rPr>
              <a:t>)</a:t>
            </a:r>
          </a:p>
          <a:p>
            <a:pPr marL="457200" indent="-457200">
              <a:spcBef>
                <a:spcPts val="0"/>
              </a:spcBef>
              <a:spcAft>
                <a:spcPts val="2400"/>
              </a:spcAft>
            </a:pPr>
            <a:r>
              <a:rPr lang="en-US" sz="2800" b="1" dirty="0" smtClean="0">
                <a:solidFill>
                  <a:srgbClr val="FFFF00"/>
                </a:solidFill>
                <a:effectLst>
                  <a:outerShdw blurRad="38100" dist="38100" dir="2700000" algn="tl">
                    <a:srgbClr val="000000">
                      <a:alpha val="43137"/>
                    </a:srgbClr>
                  </a:outerShdw>
                </a:effectLst>
              </a:rPr>
              <a:t>Termination point</a:t>
            </a:r>
            <a:r>
              <a:rPr lang="en-US" sz="2800" dirty="0" smtClean="0">
                <a:solidFill>
                  <a:srgbClr val="FFFF00"/>
                </a:solidFill>
                <a:effectLst>
                  <a:outerShdw blurRad="38100" dist="38100" dir="2700000" algn="tl">
                    <a:srgbClr val="000000">
                      <a:alpha val="43137"/>
                    </a:srgbClr>
                  </a:outerShdw>
                </a:effectLst>
              </a:rPr>
              <a:t>  </a:t>
            </a:r>
            <a:r>
              <a:rPr lang="en-US" sz="2800" dirty="0">
                <a:effectLst>
                  <a:outerShdw blurRad="38100" dist="38100" dir="2700000" algn="tl">
                    <a:srgbClr val="000000">
                      <a:alpha val="43137"/>
                    </a:srgbClr>
                  </a:outerShdw>
                </a:effectLst>
              </a:rPr>
              <a:t>(cf. Mt. 24:38; Lk. 1:20; 21:24; Acts 3:21; 13:11; 22:22; 1 Cor. 11:26; </a:t>
            </a:r>
            <a:r>
              <a:rPr lang="en-US" sz="2800" dirty="0" smtClean="0">
                <a:effectLst>
                  <a:outerShdw blurRad="38100" dist="38100" dir="2700000" algn="tl">
                    <a:srgbClr val="000000">
                      <a:alpha val="43137"/>
                    </a:srgbClr>
                  </a:outerShdw>
                </a:effectLst>
              </a:rPr>
              <a:t>15:25; Gal</a:t>
            </a:r>
            <a:r>
              <a:rPr lang="en-US" sz="2800" dirty="0">
                <a:effectLst>
                  <a:outerShdw blurRad="38100" dist="38100" dir="2700000" algn="tl">
                    <a:srgbClr val="000000">
                      <a:alpha val="43137"/>
                    </a:srgbClr>
                  </a:outerShdw>
                </a:effectLst>
              </a:rPr>
              <a:t>. 3:19; Rev. 7:3; </a:t>
            </a:r>
            <a:r>
              <a:rPr lang="en-US" sz="2800" i="1" dirty="0">
                <a:effectLst>
                  <a:outerShdw blurRad="38100" dist="38100" dir="2700000" algn="tl">
                    <a:srgbClr val="000000">
                      <a:alpha val="43137"/>
                    </a:srgbClr>
                  </a:outerShdw>
                </a:effectLst>
              </a:rPr>
              <a:t>et al</a:t>
            </a:r>
            <a:r>
              <a:rPr lang="en-US" sz="2800" dirty="0">
                <a:effectLst>
                  <a:outerShdw blurRad="38100" dist="38100" dir="2700000" algn="tl">
                    <a:srgbClr val="000000">
                      <a:alpha val="43137"/>
                    </a:srgbClr>
                  </a:outerShdw>
                </a:effectLst>
              </a:rPr>
              <a:t>.)</a:t>
            </a:r>
          </a:p>
        </p:txBody>
      </p:sp>
      <p:sp>
        <p:nvSpPr>
          <p:cNvPr id="4" name="Slide Number Placeholder 3"/>
          <p:cNvSpPr>
            <a:spLocks noGrp="1"/>
          </p:cNvSpPr>
          <p:nvPr>
            <p:ph type="sldNum" sz="quarter" idx="12"/>
          </p:nvPr>
        </p:nvSpPr>
        <p:spPr/>
        <p:txBody>
          <a:bodyPr/>
          <a:lstStyle/>
          <a:p>
            <a:fld id="{633322EB-B88E-46C2-B18C-FF09B79B614E}" type="slidenum">
              <a:rPr lang="en-US" smtClean="0">
                <a:solidFill>
                  <a:srgbClr val="FFFFFF"/>
                </a:solidFill>
              </a:rPr>
              <a:pPr/>
              <a:t>509</a:t>
            </a:fld>
            <a:endParaRPr lang="en-US">
              <a:solidFill>
                <a:srgbClr val="FFFFFF"/>
              </a:solidFill>
            </a:endParaRPr>
          </a:p>
        </p:txBody>
      </p:sp>
      <p:sp>
        <p:nvSpPr>
          <p:cNvPr id="6" name="Footer Placeholder 5"/>
          <p:cNvSpPr>
            <a:spLocks noGrp="1"/>
          </p:cNvSpPr>
          <p:nvPr>
            <p:ph type="ftr" sz="quarter" idx="11"/>
          </p:nvPr>
        </p:nvSpPr>
        <p:spPr/>
        <p:txBody>
          <a:bodyPr/>
          <a:lstStyle/>
          <a:p>
            <a:r>
              <a:rPr lang="en-US" smtClean="0">
                <a:solidFill>
                  <a:srgbClr val="FFFFFF"/>
                </a:solidFill>
              </a:rPr>
              <a:t>Kevin Kay</a:t>
            </a:r>
            <a:endParaRPr lang="en-US">
              <a:solidFill>
                <a:srgbClr val="FFFFFF"/>
              </a:solidFill>
            </a:endParaRPr>
          </a:p>
        </p:txBody>
      </p:sp>
    </p:spTree>
    <p:extLst>
      <p:ext uri="{BB962C8B-B14F-4D97-AF65-F5344CB8AC3E}">
        <p14:creationId xmlns:p14="http://schemas.microsoft.com/office/powerpoint/2010/main" val="1036855868"/>
      </p:ext>
    </p:extLst>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par>
    </p:tn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defRPr/>
            </a:pPr>
            <a:r>
              <a:rPr lang="en-US" dirty="0" smtClean="0"/>
              <a:t>“The </a:t>
            </a:r>
            <a:r>
              <a:rPr lang="en-US" dirty="0"/>
              <a:t>Last </a:t>
            </a:r>
            <a:r>
              <a:rPr lang="en-US" dirty="0" smtClean="0"/>
              <a:t>Days”</a:t>
            </a:r>
            <a:endParaRPr lang="en-US" dirty="0"/>
          </a:p>
        </p:txBody>
      </p:sp>
      <p:sp>
        <p:nvSpPr>
          <p:cNvPr id="3" name="Content Placeholder 2"/>
          <p:cNvSpPr>
            <a:spLocks noGrp="1"/>
          </p:cNvSpPr>
          <p:nvPr>
            <p:ph idx="1"/>
          </p:nvPr>
        </p:nvSpPr>
        <p:spPr>
          <a:xfrm>
            <a:off x="457200" y="1447800"/>
            <a:ext cx="8229600" cy="4683125"/>
          </a:xfrm>
        </p:spPr>
        <p:txBody>
          <a:bodyPr/>
          <a:lstStyle/>
          <a:p>
            <a:pPr marL="0" indent="0">
              <a:buFont typeface="Wingdings" pitchFamily="2" charset="2"/>
              <a:buNone/>
              <a:defRPr/>
            </a:pPr>
            <a:r>
              <a:rPr lang="en-US" sz="2800" b="1" dirty="0" smtClean="0">
                <a:solidFill>
                  <a:srgbClr val="FFFF00"/>
                </a:solidFill>
              </a:rPr>
              <a:t>‘The </a:t>
            </a:r>
            <a:r>
              <a:rPr lang="en-US" sz="2800" b="1" dirty="0">
                <a:solidFill>
                  <a:srgbClr val="FFFF00"/>
                </a:solidFill>
              </a:rPr>
              <a:t>end (</a:t>
            </a:r>
            <a:r>
              <a:rPr lang="en-US" sz="2800" b="1" i="1" dirty="0" err="1">
                <a:solidFill>
                  <a:srgbClr val="FFFF00"/>
                </a:solidFill>
              </a:rPr>
              <a:t>qēṣ</a:t>
            </a:r>
            <a:r>
              <a:rPr lang="en-US" sz="2800" b="1" dirty="0">
                <a:solidFill>
                  <a:srgbClr val="FFFF00"/>
                </a:solidFill>
              </a:rPr>
              <a:t>) of </a:t>
            </a:r>
            <a:r>
              <a:rPr lang="en-US" sz="2800" b="1" dirty="0" smtClean="0">
                <a:solidFill>
                  <a:srgbClr val="FFFF00"/>
                </a:solidFill>
              </a:rPr>
              <a:t>days’ </a:t>
            </a:r>
            <a:r>
              <a:rPr lang="en-US" sz="2800" b="1" dirty="0">
                <a:solidFill>
                  <a:srgbClr val="FFFF00"/>
                </a:solidFill>
              </a:rPr>
              <a:t>is another expression used eschatologically </a:t>
            </a:r>
            <a:r>
              <a:rPr lang="en-US" sz="2800" dirty="0"/>
              <a:t>in the Old Testament (Dan. 12:13; simply </a:t>
            </a:r>
            <a:r>
              <a:rPr lang="en-US" sz="2800" dirty="0" smtClean="0"/>
              <a:t>‘the end’ </a:t>
            </a:r>
            <a:r>
              <a:rPr lang="en-US" sz="2800" dirty="0"/>
              <a:t>in Ezekiel and Daniel), </a:t>
            </a:r>
            <a:r>
              <a:rPr lang="en-US" sz="2800" b="1" dirty="0">
                <a:solidFill>
                  <a:srgbClr val="FFFF00"/>
                </a:solidFill>
              </a:rPr>
              <a:t>but more often </a:t>
            </a:r>
            <a:r>
              <a:rPr lang="en-US" sz="2800" b="1" dirty="0" err="1">
                <a:solidFill>
                  <a:srgbClr val="FFFF00"/>
                </a:solidFill>
              </a:rPr>
              <a:t>noneschatologically</a:t>
            </a:r>
            <a:r>
              <a:rPr lang="en-US" sz="2800" b="1" dirty="0">
                <a:solidFill>
                  <a:srgbClr val="FFFF00"/>
                </a:solidFill>
              </a:rPr>
              <a:t> </a:t>
            </a:r>
            <a:r>
              <a:rPr lang="en-US" sz="2800" dirty="0"/>
              <a:t>(e.g., 1 Kgs. 17:7; RSV </a:t>
            </a:r>
            <a:r>
              <a:rPr lang="en-US" sz="2800" dirty="0" smtClean="0"/>
              <a:t>‘after </a:t>
            </a:r>
            <a:r>
              <a:rPr lang="en-US" sz="2800" dirty="0"/>
              <a:t>a </a:t>
            </a:r>
            <a:r>
              <a:rPr lang="en-US" sz="2800" dirty="0" smtClean="0"/>
              <a:t>while’; </a:t>
            </a:r>
            <a:r>
              <a:rPr lang="en-US" sz="2800" dirty="0"/>
              <a:t>Neh. 13:6; RSV </a:t>
            </a:r>
            <a:r>
              <a:rPr lang="en-US" sz="2800" dirty="0" smtClean="0"/>
              <a:t>‘after </a:t>
            </a:r>
            <a:r>
              <a:rPr lang="en-US" sz="2800" dirty="0"/>
              <a:t>some </a:t>
            </a:r>
            <a:r>
              <a:rPr lang="en-US" sz="2800" dirty="0" smtClean="0"/>
              <a:t>time’; </a:t>
            </a:r>
            <a:r>
              <a:rPr lang="en-US" sz="2800" dirty="0"/>
              <a:t>Jer. 13:6; RSV </a:t>
            </a:r>
            <a:r>
              <a:rPr lang="en-US" sz="2800" dirty="0" smtClean="0"/>
              <a:t>‘after </a:t>
            </a:r>
            <a:r>
              <a:rPr lang="en-US" sz="2800" dirty="0"/>
              <a:t>many </a:t>
            </a:r>
            <a:r>
              <a:rPr lang="en-US" sz="2800" dirty="0" smtClean="0"/>
              <a:t>days’).”  </a:t>
            </a:r>
            <a:r>
              <a:rPr lang="en-US" sz="2000" dirty="0"/>
              <a:t>(</a:t>
            </a:r>
            <a:r>
              <a:rPr lang="en-US" sz="2000" i="1" dirty="0"/>
              <a:t>The Eerdmans Bible Dictionary</a:t>
            </a:r>
            <a:r>
              <a:rPr lang="en-US" sz="2000" dirty="0"/>
              <a:t>, 643) </a:t>
            </a:r>
          </a:p>
        </p:txBody>
      </p:sp>
      <p:sp>
        <p:nvSpPr>
          <p:cNvPr id="4" name="Slide Number Placeholder 3"/>
          <p:cNvSpPr>
            <a:spLocks noGrp="1"/>
          </p:cNvSpPr>
          <p:nvPr>
            <p:ph type="sldNum" sz="quarter" idx="12"/>
          </p:nvPr>
        </p:nvSpPr>
        <p:spPr/>
        <p:txBody>
          <a:bodyPr/>
          <a:lstStyle/>
          <a:p>
            <a:pPr>
              <a:defRPr/>
            </a:pPr>
            <a:fld id="{62E85F31-F853-4EEB-B62D-377BBC01A3AF}" type="slidenum">
              <a:rPr lang="en-US">
                <a:solidFill>
                  <a:srgbClr val="FFFFFF"/>
                </a:solidFill>
              </a:rPr>
              <a:pPr>
                <a:defRPr/>
              </a:pPr>
              <a:t>51</a:t>
            </a:fld>
            <a:endParaRPr lang="en-US">
              <a:solidFill>
                <a:srgbClr val="FFFFFF"/>
              </a:solidFill>
            </a:endParaRPr>
          </a:p>
        </p:txBody>
      </p:sp>
      <p:sp>
        <p:nvSpPr>
          <p:cNvPr id="5" name="Footer Placeholder 4"/>
          <p:cNvSpPr>
            <a:spLocks noGrp="1"/>
          </p:cNvSpPr>
          <p:nvPr>
            <p:ph type="ftr" sz="quarter" idx="11"/>
          </p:nvPr>
        </p:nvSpPr>
        <p:spPr/>
        <p:txBody>
          <a:bodyPr/>
          <a:lstStyle/>
          <a:p>
            <a:pPr>
              <a:defRPr/>
            </a:pPr>
            <a:r>
              <a:rPr lang="en-US" smtClean="0"/>
              <a:t>Kevin Kay</a:t>
            </a:r>
            <a:endParaRPr lang="en-US"/>
          </a:p>
        </p:txBody>
      </p:sp>
    </p:spTree>
    <p:extLst>
      <p:ext uri="{BB962C8B-B14F-4D97-AF65-F5344CB8AC3E}">
        <p14:creationId xmlns:p14="http://schemas.microsoft.com/office/powerpoint/2010/main" val="3533536713"/>
      </p:ext>
    </p:extLst>
  </p:cSld>
  <p:clrMapOvr>
    <a:overrideClrMapping bg1="dk2" tx1="lt1" bg2="dk1" tx2="lt2" accent1="accent1" accent2="accent2" accent3="accent3" accent4="accent4" accent5="accent5" accent6="accent6" hlink="hlink" folHlink="folHlink"/>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par>
    </p:tnLst>
  </p:timing>
</p:sld>
</file>

<file path=ppt/slides/slide5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The </a:t>
            </a:r>
            <a:r>
              <a:rPr lang="en-US" dirty="0" smtClean="0"/>
              <a:t>Messiah’s </a:t>
            </a:r>
            <a:r>
              <a:rPr lang="en-US" dirty="0"/>
              <a:t>Rule</a:t>
            </a:r>
            <a:br>
              <a:rPr lang="en-US" dirty="0"/>
            </a:br>
            <a:r>
              <a:rPr lang="en-US" sz="3000" dirty="0">
                <a:solidFill>
                  <a:schemeClr val="tx1"/>
                </a:solidFill>
                <a:latin typeface="+mn-lt"/>
                <a:ea typeface="+mn-ea"/>
                <a:cs typeface="+mn-cs"/>
              </a:rPr>
              <a:t>(1 Cor. 15:24-28)</a:t>
            </a:r>
          </a:p>
        </p:txBody>
      </p:sp>
      <p:graphicFrame>
        <p:nvGraphicFramePr>
          <p:cNvPr id="5" name="Content Placeholder 4"/>
          <p:cNvGraphicFramePr>
            <a:graphicFrameLocks noGrp="1"/>
          </p:cNvGraphicFramePr>
          <p:nvPr>
            <p:ph idx="1"/>
            <p:extLst>
              <p:ext uri="{D42A27DB-BD31-4B8C-83A1-F6EECF244321}">
                <p14:modId xmlns:p14="http://schemas.microsoft.com/office/powerpoint/2010/main" val="372433714"/>
              </p:ext>
            </p:extLst>
          </p:nvPr>
        </p:nvGraphicFramePr>
        <p:xfrm>
          <a:off x="457200" y="1600200"/>
          <a:ext cx="8229600" cy="4530725"/>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4" name="Slide Number Placeholder 3"/>
          <p:cNvSpPr>
            <a:spLocks noGrp="1"/>
          </p:cNvSpPr>
          <p:nvPr>
            <p:ph type="sldNum" sz="quarter" idx="12"/>
          </p:nvPr>
        </p:nvSpPr>
        <p:spPr/>
        <p:txBody>
          <a:bodyPr/>
          <a:lstStyle/>
          <a:p>
            <a:fld id="{633322EB-B88E-46C2-B18C-FF09B79B614E}" type="slidenum">
              <a:rPr lang="en-US" smtClean="0">
                <a:solidFill>
                  <a:srgbClr val="FFFFFF"/>
                </a:solidFill>
              </a:rPr>
              <a:pPr/>
              <a:t>510</a:t>
            </a:fld>
            <a:endParaRPr lang="en-US">
              <a:solidFill>
                <a:srgbClr val="FFFFFF"/>
              </a:solidFill>
            </a:endParaRPr>
          </a:p>
        </p:txBody>
      </p:sp>
      <p:sp>
        <p:nvSpPr>
          <p:cNvPr id="6" name="Rectangular Callout 5"/>
          <p:cNvSpPr/>
          <p:nvPr/>
        </p:nvSpPr>
        <p:spPr bwMode="auto">
          <a:xfrm>
            <a:off x="609600" y="4114800"/>
            <a:ext cx="7772400" cy="1219200"/>
          </a:xfrm>
          <a:prstGeom prst="wedgeRectCallout">
            <a:avLst>
              <a:gd name="adj1" fmla="val -17303"/>
              <a:gd name="adj2" fmla="val -194375"/>
            </a:avLst>
          </a:prstGeom>
          <a:solidFill>
            <a:srgbClr val="C00000"/>
          </a:solidFill>
          <a:ln w="9525" cap="flat" cmpd="sng" algn="ctr">
            <a:noFill/>
            <a:prstDash val="solid"/>
            <a:round/>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91440" tIns="45720" rIns="91440" bIns="45720" numCol="1" rtlCol="0" anchor="ctr" anchorCtr="0" compatLnSpc="1">
            <a:prstTxWarp prst="textNoShape">
              <a:avLst/>
            </a:prstTxWarp>
          </a:bodyPr>
          <a:lstStyle/>
          <a:p>
            <a:pPr marL="571500" lvl="8" indent="-457200" fontAlgn="base" hangingPunct="0">
              <a:spcAft>
                <a:spcPts val="3600"/>
              </a:spcAft>
              <a:buClr>
                <a:srgbClr val="86D1EC"/>
              </a:buClr>
              <a:buSzPct val="90000"/>
              <a:buFontTx/>
              <a:buBlip>
                <a:blip r:embed="rId7"/>
              </a:buBlip>
            </a:pPr>
            <a:r>
              <a:rPr lang="en-US" sz="2800" kern="0" dirty="0">
                <a:solidFill>
                  <a:srgbClr val="FFFFFF"/>
                </a:solidFill>
                <a:effectLst>
                  <a:outerShdw blurRad="38100" dist="38100" dir="2700000" algn="tl">
                    <a:srgbClr val="000000"/>
                  </a:outerShdw>
                </a:effectLst>
                <a:latin typeface="Arial"/>
              </a:rPr>
              <a:t>Does a </a:t>
            </a:r>
            <a:r>
              <a:rPr lang="en-US" sz="2800" b="1" kern="0" dirty="0">
                <a:solidFill>
                  <a:srgbClr val="FFFF00"/>
                </a:solidFill>
                <a:effectLst>
                  <a:outerShdw blurRad="38100" dist="38100" dir="2700000" algn="tl">
                    <a:srgbClr val="000000"/>
                  </a:outerShdw>
                </a:effectLst>
                <a:latin typeface="Arial"/>
              </a:rPr>
              <a:t>submissive wife </a:t>
            </a:r>
            <a:r>
              <a:rPr lang="en-US" sz="2800" kern="0" dirty="0">
                <a:solidFill>
                  <a:srgbClr val="FFFFFF"/>
                </a:solidFill>
                <a:effectLst>
                  <a:outerShdw blurRad="38100" dist="38100" dir="2700000" algn="tl">
                    <a:srgbClr val="000000"/>
                  </a:outerShdw>
                </a:effectLst>
                <a:latin typeface="Arial"/>
              </a:rPr>
              <a:t>(Eph. 5:22-24) have </a:t>
            </a:r>
            <a:r>
              <a:rPr lang="en-US" sz="2800" b="1" kern="0" dirty="0">
                <a:solidFill>
                  <a:srgbClr val="FFFF00"/>
                </a:solidFill>
                <a:effectLst>
                  <a:outerShdw blurRad="38100" dist="38100" dir="2700000" algn="tl">
                    <a:srgbClr val="000000"/>
                  </a:outerShdw>
                </a:effectLst>
                <a:latin typeface="Arial"/>
              </a:rPr>
              <a:t>equal authority </a:t>
            </a:r>
            <a:r>
              <a:rPr lang="en-US" sz="2800" kern="0" dirty="0">
                <a:solidFill>
                  <a:srgbClr val="FFFFFF"/>
                </a:solidFill>
                <a:effectLst>
                  <a:outerShdw blurRad="38100" dist="38100" dir="2700000" algn="tl">
                    <a:srgbClr val="000000"/>
                  </a:outerShdw>
                </a:effectLst>
                <a:latin typeface="Arial"/>
              </a:rPr>
              <a:t>with her husband?</a:t>
            </a:r>
          </a:p>
        </p:txBody>
      </p:sp>
      <p:sp>
        <p:nvSpPr>
          <p:cNvPr id="7" name="Footer Placeholder 6"/>
          <p:cNvSpPr>
            <a:spLocks noGrp="1"/>
          </p:cNvSpPr>
          <p:nvPr>
            <p:ph type="ftr" sz="quarter" idx="11"/>
          </p:nvPr>
        </p:nvSpPr>
        <p:spPr/>
        <p:txBody>
          <a:bodyPr/>
          <a:lstStyle/>
          <a:p>
            <a:r>
              <a:rPr lang="en-US" smtClean="0">
                <a:solidFill>
                  <a:srgbClr val="FFFFFF"/>
                </a:solidFill>
              </a:rPr>
              <a:t>Kevin Kay</a:t>
            </a:r>
            <a:endParaRPr lang="en-US">
              <a:solidFill>
                <a:srgbClr val="FFFFFF"/>
              </a:solidFill>
            </a:endParaRPr>
          </a:p>
        </p:txBody>
      </p:sp>
    </p:spTree>
    <p:extLst>
      <p:ext uri="{BB962C8B-B14F-4D97-AF65-F5344CB8AC3E}">
        <p14:creationId xmlns:p14="http://schemas.microsoft.com/office/powerpoint/2010/main" val="3727495841"/>
      </p:ext>
    </p:extLst>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up)">
                                      <p:cBhvr>
                                        <p:cTn id="7" dur="500"/>
                                        <p:tgtEl>
                                          <p:spTgt spid="6"/>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xit" presetSubtype="0" fill="hold" grpId="1" nodeType="clickEffect">
                                  <p:stCondLst>
                                    <p:cond delay="0"/>
                                  </p:stCondLst>
                                  <p:childTnLst>
                                    <p:animEffect transition="out" filter="fade">
                                      <p:cBhvr>
                                        <p:cTn id="11" dur="500"/>
                                        <p:tgtEl>
                                          <p:spTgt spid="6"/>
                                        </p:tgtEl>
                                      </p:cBhvr>
                                    </p:animEffect>
                                    <p:set>
                                      <p:cBhvr>
                                        <p:cTn id="12" dur="1" fill="hold">
                                          <p:stCondLst>
                                            <p:cond delay="499"/>
                                          </p:stCondLst>
                                        </p:cTn>
                                        <p:tgtEl>
                                          <p:spTgt spid="6"/>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6" grpId="1" animBg="1"/>
    </p:bldLst>
  </p:timing>
</p:sld>
</file>

<file path=ppt/slides/slide5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 name="Content Placeholder 5"/>
          <p:cNvGraphicFramePr>
            <a:graphicFrameLocks noGrp="1"/>
          </p:cNvGraphicFramePr>
          <p:nvPr>
            <p:ph idx="1"/>
            <p:extLst>
              <p:ext uri="{D42A27DB-BD31-4B8C-83A1-F6EECF244321}">
                <p14:modId xmlns:p14="http://schemas.microsoft.com/office/powerpoint/2010/main" val="3594028445"/>
              </p:ext>
            </p:extLst>
          </p:nvPr>
        </p:nvGraphicFramePr>
        <p:xfrm>
          <a:off x="457200" y="685800"/>
          <a:ext cx="8229600" cy="5445125"/>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4" name="Slide Number Placeholder 3"/>
          <p:cNvSpPr>
            <a:spLocks noGrp="1"/>
          </p:cNvSpPr>
          <p:nvPr>
            <p:ph type="sldNum" sz="quarter" idx="12"/>
          </p:nvPr>
        </p:nvSpPr>
        <p:spPr/>
        <p:txBody>
          <a:bodyPr/>
          <a:lstStyle/>
          <a:p>
            <a:pPr>
              <a:defRPr/>
            </a:pPr>
            <a:fld id="{A4F3638C-56A7-4D86-A7E5-624150A63992}" type="slidenum">
              <a:rPr lang="en-US" smtClean="0">
                <a:solidFill>
                  <a:srgbClr val="FFFFFF"/>
                </a:solidFill>
              </a:rPr>
              <a:pPr>
                <a:defRPr/>
              </a:pPr>
              <a:t>511</a:t>
            </a:fld>
            <a:endParaRPr lang="en-US">
              <a:solidFill>
                <a:srgbClr val="FFFFFF"/>
              </a:solidFill>
            </a:endParaRPr>
          </a:p>
        </p:txBody>
      </p:sp>
      <p:sp>
        <p:nvSpPr>
          <p:cNvPr id="3" name="Footer Placeholder 2"/>
          <p:cNvSpPr>
            <a:spLocks noGrp="1"/>
          </p:cNvSpPr>
          <p:nvPr>
            <p:ph type="ftr" sz="quarter" idx="11"/>
          </p:nvPr>
        </p:nvSpPr>
        <p:spPr/>
        <p:txBody>
          <a:bodyPr/>
          <a:lstStyle/>
          <a:p>
            <a:pPr>
              <a:defRPr/>
            </a:pPr>
            <a:r>
              <a:rPr lang="en-US" smtClean="0">
                <a:solidFill>
                  <a:srgbClr val="FFFFFF"/>
                </a:solidFill>
              </a:rPr>
              <a:t>Kevin Kay</a:t>
            </a:r>
            <a:endParaRPr lang="en-US">
              <a:solidFill>
                <a:srgbClr val="FFFFFF"/>
              </a:solidFill>
            </a:endParaRPr>
          </a:p>
        </p:txBody>
      </p:sp>
    </p:spTree>
    <p:extLst>
      <p:ext uri="{BB962C8B-B14F-4D97-AF65-F5344CB8AC3E}">
        <p14:creationId xmlns:p14="http://schemas.microsoft.com/office/powerpoint/2010/main" val="3956321774"/>
      </p:ext>
    </p:extLst>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par>
    </p:tnLst>
  </p:timing>
</p:sld>
</file>

<file path=ppt/slides/slide5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6290" name="Rectangle 2"/>
          <p:cNvSpPr>
            <a:spLocks noGrp="1" noChangeArrowheads="1"/>
          </p:cNvSpPr>
          <p:nvPr>
            <p:ph type="title"/>
          </p:nvPr>
        </p:nvSpPr>
        <p:spPr/>
        <p:txBody>
          <a:bodyPr/>
          <a:lstStyle/>
          <a:p>
            <a:pPr>
              <a:defRPr/>
            </a:pPr>
            <a:r>
              <a:rPr lang="en-US" b="1" dirty="0"/>
              <a:t>The Rule Of Christ</a:t>
            </a:r>
          </a:p>
        </p:txBody>
      </p:sp>
      <p:sp>
        <p:nvSpPr>
          <p:cNvPr id="396291" name="Rectangle 3"/>
          <p:cNvSpPr>
            <a:spLocks noGrp="1" noChangeArrowheads="1"/>
          </p:cNvSpPr>
          <p:nvPr>
            <p:ph idx="1"/>
          </p:nvPr>
        </p:nvSpPr>
        <p:spPr/>
        <p:txBody>
          <a:bodyPr/>
          <a:lstStyle/>
          <a:p>
            <a:pPr marL="457200" indent="-457200">
              <a:lnSpc>
                <a:spcPct val="90000"/>
              </a:lnSpc>
              <a:spcBef>
                <a:spcPct val="0"/>
              </a:spcBef>
              <a:spcAft>
                <a:spcPct val="50000"/>
              </a:spcAft>
              <a:defRPr/>
            </a:pPr>
            <a:r>
              <a:rPr lang="en-US" sz="2500" dirty="0"/>
              <a:t>While sitting at </a:t>
            </a:r>
            <a:r>
              <a:rPr lang="en-US" sz="2500" b="1" dirty="0" smtClean="0">
                <a:solidFill>
                  <a:srgbClr val="FFFF00"/>
                </a:solidFill>
              </a:rPr>
              <a:t>God’s </a:t>
            </a:r>
            <a:r>
              <a:rPr lang="en-US" sz="2500" b="1" dirty="0">
                <a:solidFill>
                  <a:srgbClr val="FFFF00"/>
                </a:solidFill>
              </a:rPr>
              <a:t>right hand  </a:t>
            </a:r>
            <a:r>
              <a:rPr lang="en-US" sz="2500" dirty="0"/>
              <a:t>(Psa. 110:1)</a:t>
            </a:r>
          </a:p>
          <a:p>
            <a:pPr marL="457200" indent="-457200">
              <a:lnSpc>
                <a:spcPct val="90000"/>
              </a:lnSpc>
              <a:spcBef>
                <a:spcPct val="0"/>
              </a:spcBef>
              <a:spcAft>
                <a:spcPct val="50000"/>
              </a:spcAft>
              <a:defRPr/>
            </a:pPr>
            <a:r>
              <a:rPr lang="en-US" sz="2500" dirty="0"/>
              <a:t>In the midst of His </a:t>
            </a:r>
            <a:r>
              <a:rPr lang="en-US" sz="2500" b="1" dirty="0">
                <a:solidFill>
                  <a:srgbClr val="FFFF00"/>
                </a:solidFill>
              </a:rPr>
              <a:t>enemies</a:t>
            </a:r>
            <a:r>
              <a:rPr lang="en-US" sz="2500" dirty="0"/>
              <a:t>  (Psa. 110:2)</a:t>
            </a:r>
          </a:p>
          <a:p>
            <a:pPr marL="457200" indent="-457200">
              <a:lnSpc>
                <a:spcPct val="90000"/>
              </a:lnSpc>
              <a:spcBef>
                <a:spcPct val="0"/>
              </a:spcBef>
              <a:spcAft>
                <a:spcPct val="50000"/>
              </a:spcAft>
              <a:defRPr/>
            </a:pPr>
            <a:r>
              <a:rPr lang="en-US" sz="2500" dirty="0"/>
              <a:t>Till all enemies </a:t>
            </a:r>
            <a:r>
              <a:rPr lang="en-US" sz="2500" b="1" dirty="0">
                <a:solidFill>
                  <a:srgbClr val="FFFF00"/>
                </a:solidFill>
              </a:rPr>
              <a:t>conquered</a:t>
            </a:r>
            <a:r>
              <a:rPr lang="en-US" sz="2500" dirty="0"/>
              <a:t>  (Psa. 110:1; 1 Cor. 15:25)</a:t>
            </a:r>
          </a:p>
          <a:p>
            <a:pPr marL="457200" indent="-457200">
              <a:lnSpc>
                <a:spcPct val="90000"/>
              </a:lnSpc>
              <a:spcBef>
                <a:spcPct val="0"/>
              </a:spcBef>
              <a:spcAft>
                <a:spcPct val="50000"/>
              </a:spcAft>
              <a:defRPr/>
            </a:pPr>
            <a:r>
              <a:rPr lang="en-US" sz="2500" b="1" dirty="0">
                <a:solidFill>
                  <a:srgbClr val="FFFF00"/>
                </a:solidFill>
              </a:rPr>
              <a:t>Death</a:t>
            </a:r>
            <a:r>
              <a:rPr lang="en-US" sz="2500" dirty="0"/>
              <a:t> is the last enemy to be destroyed  (1 Cor. 15:26)</a:t>
            </a:r>
          </a:p>
          <a:p>
            <a:pPr marL="457200" indent="-457200">
              <a:lnSpc>
                <a:spcPct val="90000"/>
              </a:lnSpc>
              <a:spcBef>
                <a:spcPct val="0"/>
              </a:spcBef>
              <a:spcAft>
                <a:spcPct val="50000"/>
              </a:spcAft>
              <a:defRPr/>
            </a:pPr>
            <a:r>
              <a:rPr lang="en-US" sz="2500" dirty="0"/>
              <a:t>Death is destroyed at </a:t>
            </a:r>
            <a:r>
              <a:rPr lang="en-US" sz="2500" b="1" dirty="0">
                <a:solidFill>
                  <a:srgbClr val="FFFF00"/>
                </a:solidFill>
              </a:rPr>
              <a:t>the resurrection  </a:t>
            </a:r>
            <a:r>
              <a:rPr lang="en-US" sz="2500" dirty="0"/>
              <a:t>(1 Cor. 15:22-24)</a:t>
            </a:r>
          </a:p>
          <a:p>
            <a:pPr marL="457200" indent="-457200">
              <a:lnSpc>
                <a:spcPct val="90000"/>
              </a:lnSpc>
              <a:spcBef>
                <a:spcPct val="0"/>
              </a:spcBef>
              <a:spcAft>
                <a:spcPct val="50000"/>
              </a:spcAft>
              <a:defRPr/>
            </a:pPr>
            <a:r>
              <a:rPr lang="en-US" sz="2500" dirty="0"/>
              <a:t>Therefore, Christ will </a:t>
            </a:r>
            <a:r>
              <a:rPr lang="en-US" sz="2500" b="1" dirty="0">
                <a:solidFill>
                  <a:srgbClr val="FFFF00"/>
                </a:solidFill>
              </a:rPr>
              <a:t>rule until the Second Coming </a:t>
            </a:r>
            <a:r>
              <a:rPr lang="en-US" sz="2500" dirty="0"/>
              <a:t>when all the dead are raised</a:t>
            </a:r>
          </a:p>
        </p:txBody>
      </p:sp>
      <p:sp>
        <p:nvSpPr>
          <p:cNvPr id="6" name="Slide Number Placeholder 5"/>
          <p:cNvSpPr>
            <a:spLocks noGrp="1"/>
          </p:cNvSpPr>
          <p:nvPr>
            <p:ph type="sldNum" sz="quarter" idx="12"/>
          </p:nvPr>
        </p:nvSpPr>
        <p:spPr/>
        <p:txBody>
          <a:bodyPr/>
          <a:lstStyle/>
          <a:p>
            <a:pPr>
              <a:defRPr/>
            </a:pPr>
            <a:fld id="{56D2061C-FB84-406D-801F-D5498E0103E0}" type="slidenum">
              <a:rPr lang="en-US">
                <a:solidFill>
                  <a:srgbClr val="FFFFFF"/>
                </a:solidFill>
              </a:rPr>
              <a:pPr>
                <a:defRPr/>
              </a:pPr>
              <a:t>512</a:t>
            </a:fld>
            <a:endParaRPr lang="en-US">
              <a:solidFill>
                <a:srgbClr val="FFFFFF"/>
              </a:solidFill>
            </a:endParaRPr>
          </a:p>
        </p:txBody>
      </p:sp>
      <p:sp>
        <p:nvSpPr>
          <p:cNvPr id="3" name="Footer Placeholder 2"/>
          <p:cNvSpPr>
            <a:spLocks noGrp="1"/>
          </p:cNvSpPr>
          <p:nvPr>
            <p:ph type="ftr" sz="quarter" idx="11"/>
          </p:nvPr>
        </p:nvSpPr>
        <p:spPr/>
        <p:txBody>
          <a:bodyPr/>
          <a:lstStyle/>
          <a:p>
            <a:pPr>
              <a:defRPr/>
            </a:pPr>
            <a:r>
              <a:rPr lang="en-US" smtClean="0">
                <a:solidFill>
                  <a:srgbClr val="FFFFFF"/>
                </a:solidFill>
              </a:rPr>
              <a:t>Kevin Kay</a:t>
            </a:r>
            <a:endParaRPr lang="en-US">
              <a:solidFill>
                <a:srgbClr val="FFFFFF"/>
              </a:solidFill>
            </a:endParaRPr>
          </a:p>
        </p:txBody>
      </p:sp>
    </p:spTree>
    <p:extLst>
      <p:ext uri="{BB962C8B-B14F-4D97-AF65-F5344CB8AC3E}">
        <p14:creationId xmlns:p14="http://schemas.microsoft.com/office/powerpoint/2010/main" val="2324728222"/>
      </p:ext>
    </p:extLst>
  </p:cSld>
  <p:clrMapOvr>
    <a:overrideClrMapping bg1="dk2" tx1="lt1" bg2="dk1" tx2="lt2" accent1="accent1" accent2="accent2" accent3="accent3" accent4="accent4" accent5="accent5" accent6="accent6" hlink="hlink" folHlink="folHlink"/>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par>
    </p:tnLst>
  </p:timing>
</p:sld>
</file>

<file path=ppt/slides/slide513.xml><?xml version="1.0" encoding="utf-8"?>
<p:sld xmlns:a="http://schemas.openxmlformats.org/drawingml/2006/main" xmlns:r="http://schemas.openxmlformats.org/officeDocument/2006/relationships" xmlns:p="http://schemas.openxmlformats.org/presentationml/2006/main" showMasterSp="0">
  <p:cSld>
    <p:bg>
      <p:bgPr>
        <a:blipFill dpi="0" rotWithShape="1">
          <a:blip r:embed="rId3">
            <a:lum/>
          </a:blip>
          <a:srcRect/>
          <a:stretch>
            <a:fillRect l="-15000" r="-15000"/>
          </a:stretch>
        </a:blip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ctrTitle" sz="quarter"/>
          </p:nvPr>
        </p:nvSpPr>
        <p:spPr>
          <a:solidFill>
            <a:srgbClr val="C00000"/>
          </a:solidFill>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a:lstStyle/>
          <a:p>
            <a:pPr>
              <a:defRPr/>
            </a:pPr>
            <a:r>
              <a:rPr lang="en-US" dirty="0"/>
              <a:t>Coming Of</a:t>
            </a:r>
            <a:br>
              <a:rPr lang="en-US" dirty="0"/>
            </a:br>
            <a:r>
              <a:rPr lang="en-US" dirty="0"/>
              <a:t>Eternal Kingdom</a:t>
            </a:r>
          </a:p>
        </p:txBody>
      </p:sp>
      <p:sp>
        <p:nvSpPr>
          <p:cNvPr id="2051" name="Rectangle 3"/>
          <p:cNvSpPr>
            <a:spLocks noGrp="1" noChangeArrowheads="1"/>
          </p:cNvSpPr>
          <p:nvPr>
            <p:ph type="subTitle" sz="quarter" idx="1"/>
          </p:nvPr>
        </p:nvSpPr>
        <p:spPr/>
        <p:txBody>
          <a:bodyPr/>
          <a:lstStyle/>
          <a:p>
            <a:pPr>
              <a:defRPr/>
            </a:pPr>
            <a:endParaRPr lang="en-US"/>
          </a:p>
        </p:txBody>
      </p:sp>
      <p:sp>
        <p:nvSpPr>
          <p:cNvPr id="4" name="Slide Number Placeholder 3"/>
          <p:cNvSpPr>
            <a:spLocks noGrp="1"/>
          </p:cNvSpPr>
          <p:nvPr>
            <p:ph type="sldNum" sz="quarter" idx="12"/>
          </p:nvPr>
        </p:nvSpPr>
        <p:spPr/>
        <p:txBody>
          <a:bodyPr/>
          <a:lstStyle/>
          <a:p>
            <a:pPr>
              <a:defRPr/>
            </a:pPr>
            <a:fld id="{152655FC-439F-46C9-B6C2-3BFB9C43E296}" type="slidenum">
              <a:rPr lang="en-US"/>
              <a:pPr>
                <a:defRPr/>
              </a:pPr>
              <a:t>513</a:t>
            </a:fld>
            <a:endParaRPr lang="en-US"/>
          </a:p>
        </p:txBody>
      </p:sp>
      <p:sp>
        <p:nvSpPr>
          <p:cNvPr id="3" name="Footer Placeholder 2"/>
          <p:cNvSpPr>
            <a:spLocks noGrp="1"/>
          </p:cNvSpPr>
          <p:nvPr>
            <p:ph type="ftr" sz="quarter" idx="11"/>
          </p:nvPr>
        </p:nvSpPr>
        <p:spPr/>
        <p:txBody>
          <a:bodyPr/>
          <a:lstStyle/>
          <a:p>
            <a:pPr>
              <a:defRPr/>
            </a:pPr>
            <a:r>
              <a:rPr lang="en-US" smtClean="0"/>
              <a:t>Kevin Kay</a:t>
            </a:r>
            <a:endParaRPr lang="en-US"/>
          </a:p>
        </p:txBody>
      </p:sp>
    </p:spTree>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par>
    </p:tnLst>
  </p:timing>
</p:sld>
</file>

<file path=ppt/slides/slide5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defRPr/>
            </a:pPr>
            <a:r>
              <a:rPr lang="en-US" sz="4200" dirty="0" smtClean="0">
                <a:solidFill>
                  <a:srgbClr val="FF0000"/>
                </a:solidFill>
              </a:rPr>
              <a:t>Eternal Kingdom In AD 70</a:t>
            </a:r>
            <a:endParaRPr lang="en-US" sz="4200" dirty="0">
              <a:solidFill>
                <a:srgbClr val="FF0000"/>
              </a:solidFill>
            </a:endParaRPr>
          </a:p>
        </p:txBody>
      </p:sp>
      <p:sp>
        <p:nvSpPr>
          <p:cNvPr id="3" name="Content Placeholder 2"/>
          <p:cNvSpPr>
            <a:spLocks noGrp="1"/>
          </p:cNvSpPr>
          <p:nvPr>
            <p:ph idx="1"/>
          </p:nvPr>
        </p:nvSpPr>
        <p:spPr>
          <a:xfrm>
            <a:off x="457200" y="1524000"/>
            <a:ext cx="8229600" cy="4606925"/>
          </a:xfrm>
        </p:spPr>
        <p:txBody>
          <a:bodyPr/>
          <a:lstStyle/>
          <a:p>
            <a:pPr marL="463550" lvl="3" indent="-463550" hangingPunct="0">
              <a:spcBef>
                <a:spcPts val="0"/>
              </a:spcBef>
              <a:spcAft>
                <a:spcPts val="2400"/>
              </a:spcAft>
              <a:buClr>
                <a:schemeClr val="hlink"/>
              </a:buClr>
              <a:buSzPct val="90000"/>
              <a:buBlip>
                <a:blip r:embed="rId3"/>
              </a:buBlip>
              <a:defRPr/>
            </a:pPr>
            <a:r>
              <a:rPr lang="en-US" sz="2700" dirty="0">
                <a:ea typeface="+mn-ea"/>
                <a:cs typeface="+mn-cs"/>
              </a:rPr>
              <a:t>Paul </a:t>
            </a:r>
            <a:r>
              <a:rPr lang="en-US" sz="2700" dirty="0" smtClean="0">
                <a:ea typeface="+mn-ea"/>
                <a:cs typeface="+mn-cs"/>
              </a:rPr>
              <a:t>preserved for </a:t>
            </a:r>
            <a:r>
              <a:rPr lang="en-US" sz="2700" b="1" dirty="0" smtClean="0">
                <a:solidFill>
                  <a:srgbClr val="FFFF00"/>
                </a:solidFill>
                <a:ea typeface="+mn-ea"/>
                <a:cs typeface="+mn-cs"/>
              </a:rPr>
              <a:t>heavenly </a:t>
            </a:r>
            <a:r>
              <a:rPr lang="en-US" sz="2700" b="1" dirty="0">
                <a:solidFill>
                  <a:srgbClr val="FFFF00"/>
                </a:solidFill>
                <a:ea typeface="+mn-ea"/>
                <a:cs typeface="+mn-cs"/>
              </a:rPr>
              <a:t>kingdom</a:t>
            </a:r>
            <a:r>
              <a:rPr lang="en-US" sz="2700" dirty="0">
                <a:ea typeface="+mn-ea"/>
                <a:cs typeface="+mn-cs"/>
              </a:rPr>
              <a:t>  (2 Tim. 4:18)</a:t>
            </a:r>
          </a:p>
          <a:p>
            <a:pPr marL="463550" lvl="3" indent="-463550" hangingPunct="0">
              <a:spcBef>
                <a:spcPts val="0"/>
              </a:spcBef>
              <a:spcAft>
                <a:spcPts val="2400"/>
              </a:spcAft>
              <a:buClr>
                <a:schemeClr val="hlink"/>
              </a:buClr>
              <a:buSzPct val="90000"/>
              <a:buBlip>
                <a:blip r:embed="rId3"/>
              </a:buBlip>
              <a:defRPr/>
            </a:pPr>
            <a:r>
              <a:rPr lang="en-US" sz="2700" dirty="0" smtClean="0">
                <a:ea typeface="+mn-ea"/>
                <a:cs typeface="+mn-cs"/>
              </a:rPr>
              <a:t>Kingdom at </a:t>
            </a:r>
            <a:r>
              <a:rPr lang="en-US" sz="2700" b="1" dirty="0">
                <a:solidFill>
                  <a:srgbClr val="FFFF00"/>
                </a:solidFill>
                <a:ea typeface="+mn-ea"/>
                <a:cs typeface="+mn-cs"/>
              </a:rPr>
              <a:t>His appearing  </a:t>
            </a:r>
            <a:r>
              <a:rPr lang="en-US" sz="2700" dirty="0">
                <a:ea typeface="+mn-ea"/>
                <a:cs typeface="+mn-cs"/>
              </a:rPr>
              <a:t>(2 Tim. 4:1)</a:t>
            </a:r>
          </a:p>
          <a:p>
            <a:pPr marL="463550" lvl="3" indent="-463550" hangingPunct="0">
              <a:spcBef>
                <a:spcPts val="0"/>
              </a:spcBef>
              <a:spcAft>
                <a:spcPts val="2400"/>
              </a:spcAft>
              <a:buClr>
                <a:schemeClr val="hlink"/>
              </a:buClr>
              <a:buSzPct val="90000"/>
              <a:buBlip>
                <a:blip r:embed="rId3"/>
              </a:buBlip>
              <a:defRPr/>
            </a:pPr>
            <a:r>
              <a:rPr lang="en-US" sz="2700" dirty="0" smtClean="0">
                <a:ea typeface="+mn-ea"/>
                <a:cs typeface="+mn-cs"/>
              </a:rPr>
              <a:t>Jesus’ </a:t>
            </a:r>
            <a:r>
              <a:rPr lang="en-US" sz="2700" dirty="0">
                <a:ea typeface="+mn-ea"/>
                <a:cs typeface="+mn-cs"/>
              </a:rPr>
              <a:t>coming was </a:t>
            </a:r>
            <a:r>
              <a:rPr lang="en-US" sz="2700" b="1" dirty="0">
                <a:solidFill>
                  <a:srgbClr val="FFFF00"/>
                </a:solidFill>
                <a:ea typeface="+mn-ea"/>
                <a:cs typeface="+mn-cs"/>
              </a:rPr>
              <a:t>imminent</a:t>
            </a:r>
            <a:r>
              <a:rPr lang="en-US" sz="2700" dirty="0">
                <a:ea typeface="+mn-ea"/>
                <a:cs typeface="+mn-cs"/>
              </a:rPr>
              <a:t>  (Jas. 5:7-8; 1 Pet. 4:7, 17)</a:t>
            </a:r>
          </a:p>
          <a:p>
            <a:pPr marL="463550" lvl="3" indent="-463550" hangingPunct="0">
              <a:spcBef>
                <a:spcPts val="0"/>
              </a:spcBef>
              <a:spcAft>
                <a:spcPts val="2400"/>
              </a:spcAft>
              <a:buClr>
                <a:schemeClr val="hlink"/>
              </a:buClr>
              <a:buSzPct val="90000"/>
              <a:buBlip>
                <a:blip r:embed="rId3"/>
              </a:buBlip>
              <a:defRPr/>
            </a:pPr>
            <a:r>
              <a:rPr lang="en-US" sz="2700" dirty="0">
                <a:ea typeface="+mn-ea"/>
                <a:cs typeface="+mn-cs"/>
              </a:rPr>
              <a:t>The only imminent coming was in the </a:t>
            </a:r>
            <a:r>
              <a:rPr lang="en-US" sz="2700" b="1" dirty="0">
                <a:solidFill>
                  <a:srgbClr val="FFFF00"/>
                </a:solidFill>
                <a:ea typeface="+mn-ea"/>
                <a:cs typeface="+mn-cs"/>
              </a:rPr>
              <a:t>destruction of Jerusalem </a:t>
            </a:r>
            <a:r>
              <a:rPr lang="en-US" sz="2700" dirty="0">
                <a:ea typeface="+mn-ea"/>
                <a:cs typeface="+mn-cs"/>
              </a:rPr>
              <a:t>in AD 70</a:t>
            </a:r>
          </a:p>
          <a:p>
            <a:pPr marL="463550" lvl="3" indent="-463550" hangingPunct="0">
              <a:spcBef>
                <a:spcPts val="0"/>
              </a:spcBef>
              <a:spcAft>
                <a:spcPts val="2400"/>
              </a:spcAft>
              <a:buClr>
                <a:schemeClr val="hlink"/>
              </a:buClr>
              <a:buSzPct val="90000"/>
              <a:buBlip>
                <a:blip r:embed="rId3"/>
              </a:buBlip>
              <a:defRPr/>
            </a:pPr>
            <a:r>
              <a:rPr lang="en-US" sz="2700" dirty="0">
                <a:ea typeface="+mn-ea"/>
                <a:cs typeface="+mn-cs"/>
              </a:rPr>
              <a:t>Therefore, </a:t>
            </a:r>
            <a:r>
              <a:rPr lang="en-US" sz="2700" b="1" dirty="0">
                <a:solidFill>
                  <a:srgbClr val="FFFF00"/>
                </a:solidFill>
                <a:ea typeface="+mn-ea"/>
                <a:cs typeface="+mn-cs"/>
              </a:rPr>
              <a:t>heavenly kingdom came in AD 70</a:t>
            </a:r>
          </a:p>
          <a:p>
            <a:pPr marL="463550" indent="-463550">
              <a:defRPr/>
            </a:pPr>
            <a:endParaRPr lang="en-US" sz="2800" dirty="0"/>
          </a:p>
        </p:txBody>
      </p:sp>
      <p:sp>
        <p:nvSpPr>
          <p:cNvPr id="4" name="Slide Number Placeholder 3"/>
          <p:cNvSpPr>
            <a:spLocks noGrp="1"/>
          </p:cNvSpPr>
          <p:nvPr>
            <p:ph type="sldNum" sz="quarter" idx="12"/>
          </p:nvPr>
        </p:nvSpPr>
        <p:spPr/>
        <p:txBody>
          <a:bodyPr/>
          <a:lstStyle/>
          <a:p>
            <a:pPr>
              <a:defRPr/>
            </a:pPr>
            <a:fld id="{22292AE7-DA69-425D-965A-5B0AC3C1FF77}" type="slidenum">
              <a:rPr lang="en-US"/>
              <a:pPr>
                <a:defRPr/>
              </a:pPr>
              <a:t>514</a:t>
            </a:fld>
            <a:endParaRPr lang="en-US"/>
          </a:p>
        </p:txBody>
      </p:sp>
      <p:sp>
        <p:nvSpPr>
          <p:cNvPr id="6" name="Footer Placeholder 5"/>
          <p:cNvSpPr>
            <a:spLocks noGrp="1"/>
          </p:cNvSpPr>
          <p:nvPr>
            <p:ph type="ftr" sz="quarter" idx="11"/>
          </p:nvPr>
        </p:nvSpPr>
        <p:spPr/>
        <p:txBody>
          <a:bodyPr/>
          <a:lstStyle/>
          <a:p>
            <a:pPr>
              <a:defRPr/>
            </a:pPr>
            <a:r>
              <a:rPr lang="en-US" smtClean="0"/>
              <a:t>Kevin Kay</a:t>
            </a:r>
            <a:endParaRPr lang="en-US"/>
          </a:p>
        </p:txBody>
      </p:sp>
    </p:spTree>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p:cTn id="7" dur="500" fill="hold"/>
                                        <p:tgtEl>
                                          <p:spTgt spid="3">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3">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3">
                                            <p:txEl>
                                              <p:pRg st="0" end="0"/>
                                            </p:txEl>
                                          </p:spTgt>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3">
                                            <p:txEl>
                                              <p:pRg st="1" end="1"/>
                                            </p:txEl>
                                          </p:spTgt>
                                        </p:tgtEl>
                                        <p:attrNameLst>
                                          <p:attrName>style.visibility</p:attrName>
                                        </p:attrNameLst>
                                      </p:cBhvr>
                                      <p:to>
                                        <p:strVal val="visible"/>
                                      </p:to>
                                    </p:set>
                                    <p:anim calcmode="lin" valueType="num">
                                      <p:cBhvr>
                                        <p:cTn id="14" dur="500" fill="hold"/>
                                        <p:tgtEl>
                                          <p:spTgt spid="3">
                                            <p:txEl>
                                              <p:pRg st="1" end="1"/>
                                            </p:txEl>
                                          </p:spTgt>
                                        </p:tgtEl>
                                        <p:attrNameLst>
                                          <p:attrName>ppt_w</p:attrName>
                                        </p:attrNameLst>
                                      </p:cBhvr>
                                      <p:tavLst>
                                        <p:tav tm="0">
                                          <p:val>
                                            <p:fltVal val="0"/>
                                          </p:val>
                                        </p:tav>
                                        <p:tav tm="100000">
                                          <p:val>
                                            <p:strVal val="#ppt_w"/>
                                          </p:val>
                                        </p:tav>
                                      </p:tavLst>
                                    </p:anim>
                                    <p:anim calcmode="lin" valueType="num">
                                      <p:cBhvr>
                                        <p:cTn id="15" dur="500" fill="hold"/>
                                        <p:tgtEl>
                                          <p:spTgt spid="3">
                                            <p:txEl>
                                              <p:pRg st="1" end="1"/>
                                            </p:txEl>
                                          </p:spTgt>
                                        </p:tgtEl>
                                        <p:attrNameLst>
                                          <p:attrName>ppt_h</p:attrName>
                                        </p:attrNameLst>
                                      </p:cBhvr>
                                      <p:tavLst>
                                        <p:tav tm="0">
                                          <p:val>
                                            <p:fltVal val="0"/>
                                          </p:val>
                                        </p:tav>
                                        <p:tav tm="100000">
                                          <p:val>
                                            <p:strVal val="#ppt_h"/>
                                          </p:val>
                                        </p:tav>
                                      </p:tavLst>
                                    </p:anim>
                                    <p:animEffect transition="in" filter="fade">
                                      <p:cBhvr>
                                        <p:cTn id="16" dur="500"/>
                                        <p:tgtEl>
                                          <p:spTgt spid="3">
                                            <p:txEl>
                                              <p:pRg st="1" end="1"/>
                                            </p:txEl>
                                          </p:spTgt>
                                        </p:tgtEl>
                                      </p:cBhvr>
                                    </p:animEffect>
                                  </p:childTnLst>
                                </p:cTn>
                              </p:par>
                            </p:childTnLst>
                          </p:cTn>
                        </p:par>
                      </p:childTnLst>
                    </p:cTn>
                  </p:par>
                  <p:par>
                    <p:cTn id="17" fill="hold">
                      <p:stCondLst>
                        <p:cond delay="indefinite"/>
                      </p:stCondLst>
                      <p:childTnLst>
                        <p:par>
                          <p:cTn id="18" fill="hold">
                            <p:stCondLst>
                              <p:cond delay="0"/>
                            </p:stCondLst>
                            <p:childTnLst>
                              <p:par>
                                <p:cTn id="19" presetID="53" presetClass="entr" presetSubtype="16" fill="hold" grpId="0" nodeType="clickEffect">
                                  <p:stCondLst>
                                    <p:cond delay="0"/>
                                  </p:stCondLst>
                                  <p:childTnLst>
                                    <p:set>
                                      <p:cBhvr>
                                        <p:cTn id="20" dur="1" fill="hold">
                                          <p:stCondLst>
                                            <p:cond delay="0"/>
                                          </p:stCondLst>
                                        </p:cTn>
                                        <p:tgtEl>
                                          <p:spTgt spid="3">
                                            <p:txEl>
                                              <p:pRg st="2" end="2"/>
                                            </p:txEl>
                                          </p:spTgt>
                                        </p:tgtEl>
                                        <p:attrNameLst>
                                          <p:attrName>style.visibility</p:attrName>
                                        </p:attrNameLst>
                                      </p:cBhvr>
                                      <p:to>
                                        <p:strVal val="visible"/>
                                      </p:to>
                                    </p:set>
                                    <p:anim calcmode="lin" valueType="num">
                                      <p:cBhvr>
                                        <p:cTn id="21" dur="500" fill="hold"/>
                                        <p:tgtEl>
                                          <p:spTgt spid="3">
                                            <p:txEl>
                                              <p:pRg st="2" end="2"/>
                                            </p:txEl>
                                          </p:spTgt>
                                        </p:tgtEl>
                                        <p:attrNameLst>
                                          <p:attrName>ppt_w</p:attrName>
                                        </p:attrNameLst>
                                      </p:cBhvr>
                                      <p:tavLst>
                                        <p:tav tm="0">
                                          <p:val>
                                            <p:fltVal val="0"/>
                                          </p:val>
                                        </p:tav>
                                        <p:tav tm="100000">
                                          <p:val>
                                            <p:strVal val="#ppt_w"/>
                                          </p:val>
                                        </p:tav>
                                      </p:tavLst>
                                    </p:anim>
                                    <p:anim calcmode="lin" valueType="num">
                                      <p:cBhvr>
                                        <p:cTn id="22" dur="500" fill="hold"/>
                                        <p:tgtEl>
                                          <p:spTgt spid="3">
                                            <p:txEl>
                                              <p:pRg st="2" end="2"/>
                                            </p:txEl>
                                          </p:spTgt>
                                        </p:tgtEl>
                                        <p:attrNameLst>
                                          <p:attrName>ppt_h</p:attrName>
                                        </p:attrNameLst>
                                      </p:cBhvr>
                                      <p:tavLst>
                                        <p:tav tm="0">
                                          <p:val>
                                            <p:fltVal val="0"/>
                                          </p:val>
                                        </p:tav>
                                        <p:tav tm="100000">
                                          <p:val>
                                            <p:strVal val="#ppt_h"/>
                                          </p:val>
                                        </p:tav>
                                      </p:tavLst>
                                    </p:anim>
                                    <p:animEffect transition="in" filter="fade">
                                      <p:cBhvr>
                                        <p:cTn id="23" dur="500"/>
                                        <p:tgtEl>
                                          <p:spTgt spid="3">
                                            <p:txEl>
                                              <p:pRg st="2" end="2"/>
                                            </p:txEl>
                                          </p:spTgt>
                                        </p:tgtEl>
                                      </p:cBhvr>
                                    </p:animEffect>
                                  </p:childTnLst>
                                </p:cTn>
                              </p:par>
                            </p:childTnLst>
                          </p:cTn>
                        </p:par>
                      </p:childTnLst>
                    </p:cTn>
                  </p:par>
                  <p:par>
                    <p:cTn id="24" fill="hold">
                      <p:stCondLst>
                        <p:cond delay="indefinite"/>
                      </p:stCondLst>
                      <p:childTnLst>
                        <p:par>
                          <p:cTn id="25" fill="hold">
                            <p:stCondLst>
                              <p:cond delay="0"/>
                            </p:stCondLst>
                            <p:childTnLst>
                              <p:par>
                                <p:cTn id="26" presetID="53" presetClass="entr" presetSubtype="16" fill="hold" grpId="0" nodeType="clickEffect">
                                  <p:stCondLst>
                                    <p:cond delay="0"/>
                                  </p:stCondLst>
                                  <p:childTnLst>
                                    <p:set>
                                      <p:cBhvr>
                                        <p:cTn id="27" dur="1" fill="hold">
                                          <p:stCondLst>
                                            <p:cond delay="0"/>
                                          </p:stCondLst>
                                        </p:cTn>
                                        <p:tgtEl>
                                          <p:spTgt spid="3">
                                            <p:txEl>
                                              <p:pRg st="3" end="3"/>
                                            </p:txEl>
                                          </p:spTgt>
                                        </p:tgtEl>
                                        <p:attrNameLst>
                                          <p:attrName>style.visibility</p:attrName>
                                        </p:attrNameLst>
                                      </p:cBhvr>
                                      <p:to>
                                        <p:strVal val="visible"/>
                                      </p:to>
                                    </p:set>
                                    <p:anim calcmode="lin" valueType="num">
                                      <p:cBhvr>
                                        <p:cTn id="28" dur="500" fill="hold"/>
                                        <p:tgtEl>
                                          <p:spTgt spid="3">
                                            <p:txEl>
                                              <p:pRg st="3" end="3"/>
                                            </p:txEl>
                                          </p:spTgt>
                                        </p:tgtEl>
                                        <p:attrNameLst>
                                          <p:attrName>ppt_w</p:attrName>
                                        </p:attrNameLst>
                                      </p:cBhvr>
                                      <p:tavLst>
                                        <p:tav tm="0">
                                          <p:val>
                                            <p:fltVal val="0"/>
                                          </p:val>
                                        </p:tav>
                                        <p:tav tm="100000">
                                          <p:val>
                                            <p:strVal val="#ppt_w"/>
                                          </p:val>
                                        </p:tav>
                                      </p:tavLst>
                                    </p:anim>
                                    <p:anim calcmode="lin" valueType="num">
                                      <p:cBhvr>
                                        <p:cTn id="29" dur="500" fill="hold"/>
                                        <p:tgtEl>
                                          <p:spTgt spid="3">
                                            <p:txEl>
                                              <p:pRg st="3" end="3"/>
                                            </p:txEl>
                                          </p:spTgt>
                                        </p:tgtEl>
                                        <p:attrNameLst>
                                          <p:attrName>ppt_h</p:attrName>
                                        </p:attrNameLst>
                                      </p:cBhvr>
                                      <p:tavLst>
                                        <p:tav tm="0">
                                          <p:val>
                                            <p:fltVal val="0"/>
                                          </p:val>
                                        </p:tav>
                                        <p:tav tm="100000">
                                          <p:val>
                                            <p:strVal val="#ppt_h"/>
                                          </p:val>
                                        </p:tav>
                                      </p:tavLst>
                                    </p:anim>
                                    <p:animEffect transition="in" filter="fade">
                                      <p:cBhvr>
                                        <p:cTn id="30" dur="500"/>
                                        <p:tgtEl>
                                          <p:spTgt spid="3">
                                            <p:txEl>
                                              <p:pRg st="3" end="3"/>
                                            </p:txEl>
                                          </p:spTgt>
                                        </p:tgtEl>
                                      </p:cBhvr>
                                    </p:animEffect>
                                  </p:childTnLst>
                                </p:cTn>
                              </p:par>
                            </p:childTnLst>
                          </p:cTn>
                        </p:par>
                      </p:childTnLst>
                    </p:cTn>
                  </p:par>
                  <p:par>
                    <p:cTn id="31" fill="hold">
                      <p:stCondLst>
                        <p:cond delay="indefinite"/>
                      </p:stCondLst>
                      <p:childTnLst>
                        <p:par>
                          <p:cTn id="32" fill="hold">
                            <p:stCondLst>
                              <p:cond delay="0"/>
                            </p:stCondLst>
                            <p:childTnLst>
                              <p:par>
                                <p:cTn id="33" presetID="53" presetClass="entr" presetSubtype="16" fill="hold" grpId="0" nodeType="clickEffect">
                                  <p:stCondLst>
                                    <p:cond delay="0"/>
                                  </p:stCondLst>
                                  <p:childTnLst>
                                    <p:set>
                                      <p:cBhvr>
                                        <p:cTn id="34" dur="1" fill="hold">
                                          <p:stCondLst>
                                            <p:cond delay="0"/>
                                          </p:stCondLst>
                                        </p:cTn>
                                        <p:tgtEl>
                                          <p:spTgt spid="3">
                                            <p:txEl>
                                              <p:pRg st="4" end="4"/>
                                            </p:txEl>
                                          </p:spTgt>
                                        </p:tgtEl>
                                        <p:attrNameLst>
                                          <p:attrName>style.visibility</p:attrName>
                                        </p:attrNameLst>
                                      </p:cBhvr>
                                      <p:to>
                                        <p:strVal val="visible"/>
                                      </p:to>
                                    </p:set>
                                    <p:anim calcmode="lin" valueType="num">
                                      <p:cBhvr>
                                        <p:cTn id="35" dur="500" fill="hold"/>
                                        <p:tgtEl>
                                          <p:spTgt spid="3">
                                            <p:txEl>
                                              <p:pRg st="4" end="4"/>
                                            </p:txEl>
                                          </p:spTgt>
                                        </p:tgtEl>
                                        <p:attrNameLst>
                                          <p:attrName>ppt_w</p:attrName>
                                        </p:attrNameLst>
                                      </p:cBhvr>
                                      <p:tavLst>
                                        <p:tav tm="0">
                                          <p:val>
                                            <p:fltVal val="0"/>
                                          </p:val>
                                        </p:tav>
                                        <p:tav tm="100000">
                                          <p:val>
                                            <p:strVal val="#ppt_w"/>
                                          </p:val>
                                        </p:tav>
                                      </p:tavLst>
                                    </p:anim>
                                    <p:anim calcmode="lin" valueType="num">
                                      <p:cBhvr>
                                        <p:cTn id="36" dur="500" fill="hold"/>
                                        <p:tgtEl>
                                          <p:spTgt spid="3">
                                            <p:txEl>
                                              <p:pRg st="4" end="4"/>
                                            </p:txEl>
                                          </p:spTgt>
                                        </p:tgtEl>
                                        <p:attrNameLst>
                                          <p:attrName>ppt_h</p:attrName>
                                        </p:attrNameLst>
                                      </p:cBhvr>
                                      <p:tavLst>
                                        <p:tav tm="0">
                                          <p:val>
                                            <p:fltVal val="0"/>
                                          </p:val>
                                        </p:tav>
                                        <p:tav tm="100000">
                                          <p:val>
                                            <p:strVal val="#ppt_h"/>
                                          </p:val>
                                        </p:tav>
                                      </p:tavLst>
                                    </p:anim>
                                    <p:animEffect transition="in" filter="fade">
                                      <p:cBhvr>
                                        <p:cTn id="37" dur="500"/>
                                        <p:tgtEl>
                                          <p:spTgt spid="3">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5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defRPr/>
            </a:pPr>
            <a:r>
              <a:rPr lang="en-US" sz="4200" dirty="0" smtClean="0">
                <a:solidFill>
                  <a:srgbClr val="FF0000"/>
                </a:solidFill>
              </a:rPr>
              <a:t>Eternal Kingdom In AD 70</a:t>
            </a:r>
            <a:endParaRPr lang="en-US" sz="4200" dirty="0">
              <a:solidFill>
                <a:srgbClr val="FF0000"/>
              </a:solidFill>
            </a:endParaRPr>
          </a:p>
        </p:txBody>
      </p:sp>
      <p:sp>
        <p:nvSpPr>
          <p:cNvPr id="3" name="Content Placeholder 2"/>
          <p:cNvSpPr>
            <a:spLocks noGrp="1"/>
          </p:cNvSpPr>
          <p:nvPr>
            <p:ph idx="1"/>
          </p:nvPr>
        </p:nvSpPr>
        <p:spPr>
          <a:xfrm>
            <a:off x="457200" y="1524000"/>
            <a:ext cx="8229600" cy="4606925"/>
          </a:xfrm>
        </p:spPr>
        <p:txBody>
          <a:bodyPr/>
          <a:lstStyle/>
          <a:p>
            <a:pPr marL="457200" indent="-457200" hangingPunct="0">
              <a:spcBef>
                <a:spcPts val="0"/>
              </a:spcBef>
              <a:spcAft>
                <a:spcPts val="2400"/>
              </a:spcAft>
            </a:pPr>
            <a:r>
              <a:rPr lang="en-US" sz="2800" dirty="0" smtClean="0">
                <a:effectLst>
                  <a:outerShdw blurRad="38100" dist="38100" dir="2700000" algn="tl">
                    <a:srgbClr val="000000">
                      <a:alpha val="43137"/>
                    </a:srgbClr>
                  </a:outerShdw>
                </a:effectLst>
              </a:rPr>
              <a:t>Faithful first-century </a:t>
            </a:r>
            <a:r>
              <a:rPr lang="en-US" sz="2800" dirty="0">
                <a:effectLst>
                  <a:outerShdw blurRad="38100" dist="38100" dir="2700000" algn="tl">
                    <a:srgbClr val="000000">
                      <a:alpha val="43137"/>
                    </a:srgbClr>
                  </a:outerShdw>
                </a:effectLst>
              </a:rPr>
              <a:t>Christians </a:t>
            </a:r>
            <a:r>
              <a:rPr lang="en-US" sz="2800" dirty="0" smtClean="0">
                <a:effectLst>
                  <a:outerShdw blurRad="38100" dist="38100" dir="2700000" algn="tl">
                    <a:srgbClr val="000000">
                      <a:alpha val="43137"/>
                    </a:srgbClr>
                  </a:outerShdw>
                </a:effectLst>
              </a:rPr>
              <a:t>would have an abundant </a:t>
            </a:r>
            <a:r>
              <a:rPr lang="en-US" sz="2800" dirty="0">
                <a:effectLst>
                  <a:outerShdw blurRad="38100" dist="38100" dir="2700000" algn="tl">
                    <a:srgbClr val="000000">
                      <a:alpha val="43137"/>
                    </a:srgbClr>
                  </a:outerShdw>
                </a:effectLst>
              </a:rPr>
              <a:t>entrance into the </a:t>
            </a:r>
            <a:r>
              <a:rPr lang="en-US" sz="2800" b="1" dirty="0">
                <a:solidFill>
                  <a:srgbClr val="FFFF00"/>
                </a:solidFill>
                <a:effectLst>
                  <a:outerShdw blurRad="38100" dist="38100" dir="2700000" algn="tl">
                    <a:srgbClr val="000000">
                      <a:alpha val="43137"/>
                    </a:srgbClr>
                  </a:outerShdw>
                </a:effectLst>
              </a:rPr>
              <a:t>everlasting kingdom</a:t>
            </a:r>
            <a:r>
              <a:rPr lang="en-US" sz="2800" dirty="0">
                <a:effectLst>
                  <a:outerShdw blurRad="38100" dist="38100" dir="2700000" algn="tl">
                    <a:srgbClr val="000000">
                      <a:alpha val="43137"/>
                    </a:srgbClr>
                  </a:outerShdw>
                </a:effectLst>
              </a:rPr>
              <a:t>  (2 Pet. 1:11</a:t>
            </a:r>
            <a:r>
              <a:rPr lang="en-US" sz="2800" dirty="0" smtClean="0">
                <a:effectLst>
                  <a:outerShdw blurRad="38100" dist="38100" dir="2700000" algn="tl">
                    <a:srgbClr val="000000">
                      <a:alpha val="43137"/>
                    </a:srgbClr>
                  </a:outerShdw>
                </a:effectLst>
              </a:rPr>
              <a:t>)</a:t>
            </a:r>
          </a:p>
          <a:p>
            <a:pPr marL="457200" lvl="4" indent="-457200" hangingPunct="0">
              <a:spcBef>
                <a:spcPts val="0"/>
              </a:spcBef>
              <a:spcAft>
                <a:spcPts val="2400"/>
              </a:spcAft>
              <a:buClr>
                <a:schemeClr val="hlink"/>
              </a:buClr>
              <a:buBlip>
                <a:blip r:embed="rId3"/>
              </a:buBlip>
            </a:pPr>
            <a:r>
              <a:rPr lang="en-US" sz="2800" dirty="0" smtClean="0">
                <a:effectLst>
                  <a:outerShdw blurRad="38100" dist="38100" dir="2700000" algn="tl">
                    <a:srgbClr val="000000">
                      <a:alpha val="43137"/>
                    </a:srgbClr>
                  </a:outerShdw>
                </a:effectLst>
                <a:ea typeface="+mn-ea"/>
                <a:cs typeface="+mn-cs"/>
              </a:rPr>
              <a:t>But </a:t>
            </a:r>
            <a:r>
              <a:rPr lang="en-US" sz="2800" dirty="0">
                <a:effectLst>
                  <a:outerShdw blurRad="38100" dist="38100" dir="2700000" algn="tl">
                    <a:srgbClr val="000000">
                      <a:alpha val="43137"/>
                    </a:srgbClr>
                  </a:outerShdw>
                </a:effectLst>
                <a:ea typeface="+mn-ea"/>
                <a:cs typeface="+mn-cs"/>
              </a:rPr>
              <a:t>Jesus’ kingdom would come at </a:t>
            </a:r>
            <a:r>
              <a:rPr lang="en-US" sz="2800" b="1" dirty="0">
                <a:solidFill>
                  <a:srgbClr val="FFFF00"/>
                </a:solidFill>
                <a:effectLst>
                  <a:outerShdw blurRad="38100" dist="38100" dir="2700000" algn="tl">
                    <a:srgbClr val="000000">
                      <a:alpha val="43137"/>
                    </a:srgbClr>
                  </a:outerShdw>
                </a:effectLst>
                <a:ea typeface="+mn-ea"/>
                <a:cs typeface="+mn-cs"/>
              </a:rPr>
              <a:t>His appearing  </a:t>
            </a:r>
            <a:r>
              <a:rPr lang="en-US" sz="2800" dirty="0">
                <a:effectLst>
                  <a:outerShdw blurRad="38100" dist="38100" dir="2700000" algn="tl">
                    <a:srgbClr val="000000">
                      <a:alpha val="43137"/>
                    </a:srgbClr>
                  </a:outerShdw>
                </a:effectLst>
                <a:ea typeface="+mn-ea"/>
                <a:cs typeface="+mn-cs"/>
              </a:rPr>
              <a:t>(2 Tim. 4:1)</a:t>
            </a:r>
          </a:p>
          <a:p>
            <a:pPr marL="457200" lvl="4" indent="-457200" hangingPunct="0">
              <a:spcBef>
                <a:spcPts val="0"/>
              </a:spcBef>
              <a:spcAft>
                <a:spcPts val="2400"/>
              </a:spcAft>
              <a:buClr>
                <a:schemeClr val="hlink"/>
              </a:buClr>
              <a:buBlip>
                <a:blip r:embed="rId3"/>
              </a:buBlip>
            </a:pPr>
            <a:r>
              <a:rPr lang="en-US" sz="2800" dirty="0">
                <a:effectLst>
                  <a:outerShdw blurRad="38100" dist="38100" dir="2700000" algn="tl">
                    <a:srgbClr val="000000">
                      <a:alpha val="43137"/>
                    </a:srgbClr>
                  </a:outerShdw>
                </a:effectLst>
                <a:ea typeface="+mn-ea"/>
                <a:cs typeface="+mn-cs"/>
              </a:rPr>
              <a:t>Jesus coming was </a:t>
            </a:r>
            <a:r>
              <a:rPr lang="en-US" sz="2800" b="1" dirty="0">
                <a:solidFill>
                  <a:srgbClr val="FFFF00"/>
                </a:solidFill>
                <a:effectLst>
                  <a:outerShdw blurRad="38100" dist="38100" dir="2700000" algn="tl">
                    <a:srgbClr val="000000">
                      <a:alpha val="43137"/>
                    </a:srgbClr>
                  </a:outerShdw>
                </a:effectLst>
                <a:ea typeface="+mn-ea"/>
                <a:cs typeface="+mn-cs"/>
              </a:rPr>
              <a:t>imminent</a:t>
            </a:r>
            <a:r>
              <a:rPr lang="en-US" sz="2800" dirty="0">
                <a:effectLst>
                  <a:outerShdw blurRad="38100" dist="38100" dir="2700000" algn="tl">
                    <a:srgbClr val="000000">
                      <a:alpha val="43137"/>
                    </a:srgbClr>
                  </a:outerShdw>
                </a:effectLst>
                <a:ea typeface="+mn-ea"/>
                <a:cs typeface="+mn-cs"/>
              </a:rPr>
              <a:t>  (1 Pet. 4:7, 17)</a:t>
            </a:r>
          </a:p>
          <a:p>
            <a:pPr marL="457200" lvl="4" indent="-457200" hangingPunct="0">
              <a:spcBef>
                <a:spcPts val="0"/>
              </a:spcBef>
              <a:spcAft>
                <a:spcPts val="2400"/>
              </a:spcAft>
              <a:buClr>
                <a:schemeClr val="hlink"/>
              </a:buClr>
              <a:buBlip>
                <a:blip r:embed="rId3"/>
              </a:buBlip>
            </a:pPr>
            <a:r>
              <a:rPr lang="en-US" sz="2800" dirty="0">
                <a:effectLst>
                  <a:outerShdw blurRad="38100" dist="38100" dir="2700000" algn="tl">
                    <a:srgbClr val="000000">
                      <a:alpha val="43137"/>
                    </a:srgbClr>
                  </a:outerShdw>
                </a:effectLst>
                <a:ea typeface="+mn-ea"/>
                <a:cs typeface="+mn-cs"/>
              </a:rPr>
              <a:t>2 Peter was written to the </a:t>
            </a:r>
            <a:r>
              <a:rPr lang="en-US" sz="2800" b="1" dirty="0">
                <a:solidFill>
                  <a:srgbClr val="FFFF00"/>
                </a:solidFill>
                <a:effectLst>
                  <a:outerShdw blurRad="38100" dist="38100" dir="2700000" algn="tl">
                    <a:srgbClr val="000000">
                      <a:alpha val="43137"/>
                    </a:srgbClr>
                  </a:outerShdw>
                </a:effectLst>
                <a:ea typeface="+mn-ea"/>
                <a:cs typeface="+mn-cs"/>
              </a:rPr>
              <a:t>same Christians </a:t>
            </a:r>
            <a:r>
              <a:rPr lang="en-US" sz="2800" dirty="0">
                <a:effectLst>
                  <a:outerShdw blurRad="38100" dist="38100" dir="2700000" algn="tl">
                    <a:srgbClr val="000000">
                      <a:alpha val="43137"/>
                    </a:srgbClr>
                  </a:outerShdw>
                </a:effectLst>
                <a:ea typeface="+mn-ea"/>
                <a:cs typeface="+mn-cs"/>
              </a:rPr>
              <a:t>as 1 Peter  (2 Pet. 3:1</a:t>
            </a:r>
            <a:r>
              <a:rPr lang="en-US" sz="2800" dirty="0" smtClean="0">
                <a:effectLst>
                  <a:outerShdw blurRad="38100" dist="38100" dir="2700000" algn="tl">
                    <a:srgbClr val="000000">
                      <a:alpha val="43137"/>
                    </a:srgbClr>
                  </a:outerShdw>
                </a:effectLst>
                <a:ea typeface="+mn-ea"/>
                <a:cs typeface="+mn-cs"/>
              </a:rPr>
              <a:t>)</a:t>
            </a:r>
            <a:endParaRPr lang="en-US" sz="2800" dirty="0">
              <a:effectLst>
                <a:outerShdw blurRad="38100" dist="38100" dir="2700000" algn="tl">
                  <a:srgbClr val="000000">
                    <a:alpha val="43137"/>
                  </a:srgbClr>
                </a:outerShdw>
              </a:effectLst>
              <a:ea typeface="+mn-ea"/>
              <a:cs typeface="+mn-cs"/>
            </a:endParaRPr>
          </a:p>
        </p:txBody>
      </p:sp>
      <p:sp>
        <p:nvSpPr>
          <p:cNvPr id="4" name="Slide Number Placeholder 3"/>
          <p:cNvSpPr>
            <a:spLocks noGrp="1"/>
          </p:cNvSpPr>
          <p:nvPr>
            <p:ph type="sldNum" sz="quarter" idx="12"/>
          </p:nvPr>
        </p:nvSpPr>
        <p:spPr/>
        <p:txBody>
          <a:bodyPr/>
          <a:lstStyle/>
          <a:p>
            <a:pPr>
              <a:defRPr/>
            </a:pPr>
            <a:fld id="{22292AE7-DA69-425D-965A-5B0AC3C1FF77}" type="slidenum">
              <a:rPr lang="en-US"/>
              <a:pPr>
                <a:defRPr/>
              </a:pPr>
              <a:t>515</a:t>
            </a:fld>
            <a:endParaRPr lang="en-US"/>
          </a:p>
        </p:txBody>
      </p:sp>
      <p:sp>
        <p:nvSpPr>
          <p:cNvPr id="6" name="Footer Placeholder 5"/>
          <p:cNvSpPr>
            <a:spLocks noGrp="1"/>
          </p:cNvSpPr>
          <p:nvPr>
            <p:ph type="ftr" sz="quarter" idx="11"/>
          </p:nvPr>
        </p:nvSpPr>
        <p:spPr/>
        <p:txBody>
          <a:bodyPr/>
          <a:lstStyle/>
          <a:p>
            <a:pPr>
              <a:defRPr/>
            </a:pPr>
            <a:r>
              <a:rPr lang="en-US" smtClean="0"/>
              <a:t>Kevin Kay</a:t>
            </a:r>
            <a:endParaRPr lang="en-US"/>
          </a:p>
        </p:txBody>
      </p:sp>
    </p:spTree>
    <p:extLst>
      <p:ext uri="{BB962C8B-B14F-4D97-AF65-F5344CB8AC3E}">
        <p14:creationId xmlns:p14="http://schemas.microsoft.com/office/powerpoint/2010/main" val="3548908282"/>
      </p:ext>
    </p:extLst>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p:cTn id="7" dur="500" fill="hold"/>
                                        <p:tgtEl>
                                          <p:spTgt spid="3">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3">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3">
                                            <p:txEl>
                                              <p:pRg st="0" end="0"/>
                                            </p:txEl>
                                          </p:spTgt>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3">
                                            <p:txEl>
                                              <p:pRg st="1" end="1"/>
                                            </p:txEl>
                                          </p:spTgt>
                                        </p:tgtEl>
                                        <p:attrNameLst>
                                          <p:attrName>style.visibility</p:attrName>
                                        </p:attrNameLst>
                                      </p:cBhvr>
                                      <p:to>
                                        <p:strVal val="visible"/>
                                      </p:to>
                                    </p:set>
                                    <p:anim calcmode="lin" valueType="num">
                                      <p:cBhvr>
                                        <p:cTn id="14" dur="500" fill="hold"/>
                                        <p:tgtEl>
                                          <p:spTgt spid="3">
                                            <p:txEl>
                                              <p:pRg st="1" end="1"/>
                                            </p:txEl>
                                          </p:spTgt>
                                        </p:tgtEl>
                                        <p:attrNameLst>
                                          <p:attrName>ppt_w</p:attrName>
                                        </p:attrNameLst>
                                      </p:cBhvr>
                                      <p:tavLst>
                                        <p:tav tm="0">
                                          <p:val>
                                            <p:fltVal val="0"/>
                                          </p:val>
                                        </p:tav>
                                        <p:tav tm="100000">
                                          <p:val>
                                            <p:strVal val="#ppt_w"/>
                                          </p:val>
                                        </p:tav>
                                      </p:tavLst>
                                    </p:anim>
                                    <p:anim calcmode="lin" valueType="num">
                                      <p:cBhvr>
                                        <p:cTn id="15" dur="500" fill="hold"/>
                                        <p:tgtEl>
                                          <p:spTgt spid="3">
                                            <p:txEl>
                                              <p:pRg st="1" end="1"/>
                                            </p:txEl>
                                          </p:spTgt>
                                        </p:tgtEl>
                                        <p:attrNameLst>
                                          <p:attrName>ppt_h</p:attrName>
                                        </p:attrNameLst>
                                      </p:cBhvr>
                                      <p:tavLst>
                                        <p:tav tm="0">
                                          <p:val>
                                            <p:fltVal val="0"/>
                                          </p:val>
                                        </p:tav>
                                        <p:tav tm="100000">
                                          <p:val>
                                            <p:strVal val="#ppt_h"/>
                                          </p:val>
                                        </p:tav>
                                      </p:tavLst>
                                    </p:anim>
                                    <p:animEffect transition="in" filter="fade">
                                      <p:cBhvr>
                                        <p:cTn id="16" dur="500"/>
                                        <p:tgtEl>
                                          <p:spTgt spid="3">
                                            <p:txEl>
                                              <p:pRg st="1" end="1"/>
                                            </p:txEl>
                                          </p:spTgt>
                                        </p:tgtEl>
                                      </p:cBhvr>
                                    </p:animEffect>
                                  </p:childTnLst>
                                </p:cTn>
                              </p:par>
                            </p:childTnLst>
                          </p:cTn>
                        </p:par>
                      </p:childTnLst>
                    </p:cTn>
                  </p:par>
                  <p:par>
                    <p:cTn id="17" fill="hold">
                      <p:stCondLst>
                        <p:cond delay="indefinite"/>
                      </p:stCondLst>
                      <p:childTnLst>
                        <p:par>
                          <p:cTn id="18" fill="hold">
                            <p:stCondLst>
                              <p:cond delay="0"/>
                            </p:stCondLst>
                            <p:childTnLst>
                              <p:par>
                                <p:cTn id="19" presetID="53" presetClass="entr" presetSubtype="16" fill="hold" grpId="0" nodeType="clickEffect">
                                  <p:stCondLst>
                                    <p:cond delay="0"/>
                                  </p:stCondLst>
                                  <p:childTnLst>
                                    <p:set>
                                      <p:cBhvr>
                                        <p:cTn id="20" dur="1" fill="hold">
                                          <p:stCondLst>
                                            <p:cond delay="0"/>
                                          </p:stCondLst>
                                        </p:cTn>
                                        <p:tgtEl>
                                          <p:spTgt spid="3">
                                            <p:txEl>
                                              <p:pRg st="2" end="2"/>
                                            </p:txEl>
                                          </p:spTgt>
                                        </p:tgtEl>
                                        <p:attrNameLst>
                                          <p:attrName>style.visibility</p:attrName>
                                        </p:attrNameLst>
                                      </p:cBhvr>
                                      <p:to>
                                        <p:strVal val="visible"/>
                                      </p:to>
                                    </p:set>
                                    <p:anim calcmode="lin" valueType="num">
                                      <p:cBhvr>
                                        <p:cTn id="21" dur="500" fill="hold"/>
                                        <p:tgtEl>
                                          <p:spTgt spid="3">
                                            <p:txEl>
                                              <p:pRg st="2" end="2"/>
                                            </p:txEl>
                                          </p:spTgt>
                                        </p:tgtEl>
                                        <p:attrNameLst>
                                          <p:attrName>ppt_w</p:attrName>
                                        </p:attrNameLst>
                                      </p:cBhvr>
                                      <p:tavLst>
                                        <p:tav tm="0">
                                          <p:val>
                                            <p:fltVal val="0"/>
                                          </p:val>
                                        </p:tav>
                                        <p:tav tm="100000">
                                          <p:val>
                                            <p:strVal val="#ppt_w"/>
                                          </p:val>
                                        </p:tav>
                                      </p:tavLst>
                                    </p:anim>
                                    <p:anim calcmode="lin" valueType="num">
                                      <p:cBhvr>
                                        <p:cTn id="22" dur="500" fill="hold"/>
                                        <p:tgtEl>
                                          <p:spTgt spid="3">
                                            <p:txEl>
                                              <p:pRg st="2" end="2"/>
                                            </p:txEl>
                                          </p:spTgt>
                                        </p:tgtEl>
                                        <p:attrNameLst>
                                          <p:attrName>ppt_h</p:attrName>
                                        </p:attrNameLst>
                                      </p:cBhvr>
                                      <p:tavLst>
                                        <p:tav tm="0">
                                          <p:val>
                                            <p:fltVal val="0"/>
                                          </p:val>
                                        </p:tav>
                                        <p:tav tm="100000">
                                          <p:val>
                                            <p:strVal val="#ppt_h"/>
                                          </p:val>
                                        </p:tav>
                                      </p:tavLst>
                                    </p:anim>
                                    <p:animEffect transition="in" filter="fade">
                                      <p:cBhvr>
                                        <p:cTn id="23" dur="500"/>
                                        <p:tgtEl>
                                          <p:spTgt spid="3">
                                            <p:txEl>
                                              <p:pRg st="2" end="2"/>
                                            </p:txEl>
                                          </p:spTgt>
                                        </p:tgtEl>
                                      </p:cBhvr>
                                    </p:animEffect>
                                  </p:childTnLst>
                                </p:cTn>
                              </p:par>
                            </p:childTnLst>
                          </p:cTn>
                        </p:par>
                      </p:childTnLst>
                    </p:cTn>
                  </p:par>
                  <p:par>
                    <p:cTn id="24" fill="hold">
                      <p:stCondLst>
                        <p:cond delay="indefinite"/>
                      </p:stCondLst>
                      <p:childTnLst>
                        <p:par>
                          <p:cTn id="25" fill="hold">
                            <p:stCondLst>
                              <p:cond delay="0"/>
                            </p:stCondLst>
                            <p:childTnLst>
                              <p:par>
                                <p:cTn id="26" presetID="53" presetClass="entr" presetSubtype="16" fill="hold" grpId="0" nodeType="clickEffect">
                                  <p:stCondLst>
                                    <p:cond delay="0"/>
                                  </p:stCondLst>
                                  <p:childTnLst>
                                    <p:set>
                                      <p:cBhvr>
                                        <p:cTn id="27" dur="1" fill="hold">
                                          <p:stCondLst>
                                            <p:cond delay="0"/>
                                          </p:stCondLst>
                                        </p:cTn>
                                        <p:tgtEl>
                                          <p:spTgt spid="3">
                                            <p:txEl>
                                              <p:pRg st="3" end="3"/>
                                            </p:txEl>
                                          </p:spTgt>
                                        </p:tgtEl>
                                        <p:attrNameLst>
                                          <p:attrName>style.visibility</p:attrName>
                                        </p:attrNameLst>
                                      </p:cBhvr>
                                      <p:to>
                                        <p:strVal val="visible"/>
                                      </p:to>
                                    </p:set>
                                    <p:anim calcmode="lin" valueType="num">
                                      <p:cBhvr>
                                        <p:cTn id="28" dur="500" fill="hold"/>
                                        <p:tgtEl>
                                          <p:spTgt spid="3">
                                            <p:txEl>
                                              <p:pRg st="3" end="3"/>
                                            </p:txEl>
                                          </p:spTgt>
                                        </p:tgtEl>
                                        <p:attrNameLst>
                                          <p:attrName>ppt_w</p:attrName>
                                        </p:attrNameLst>
                                      </p:cBhvr>
                                      <p:tavLst>
                                        <p:tav tm="0">
                                          <p:val>
                                            <p:fltVal val="0"/>
                                          </p:val>
                                        </p:tav>
                                        <p:tav tm="100000">
                                          <p:val>
                                            <p:strVal val="#ppt_w"/>
                                          </p:val>
                                        </p:tav>
                                      </p:tavLst>
                                    </p:anim>
                                    <p:anim calcmode="lin" valueType="num">
                                      <p:cBhvr>
                                        <p:cTn id="29" dur="500" fill="hold"/>
                                        <p:tgtEl>
                                          <p:spTgt spid="3">
                                            <p:txEl>
                                              <p:pRg st="3" end="3"/>
                                            </p:txEl>
                                          </p:spTgt>
                                        </p:tgtEl>
                                        <p:attrNameLst>
                                          <p:attrName>ppt_h</p:attrName>
                                        </p:attrNameLst>
                                      </p:cBhvr>
                                      <p:tavLst>
                                        <p:tav tm="0">
                                          <p:val>
                                            <p:fltVal val="0"/>
                                          </p:val>
                                        </p:tav>
                                        <p:tav tm="100000">
                                          <p:val>
                                            <p:strVal val="#ppt_h"/>
                                          </p:val>
                                        </p:tav>
                                      </p:tavLst>
                                    </p:anim>
                                    <p:animEffect transition="in" filter="fade">
                                      <p:cBhvr>
                                        <p:cTn id="30" dur="500"/>
                                        <p:tgtEl>
                                          <p:spTgt spid="3">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5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defRPr/>
            </a:pPr>
            <a:r>
              <a:rPr lang="en-US" sz="4200" dirty="0" smtClean="0">
                <a:solidFill>
                  <a:srgbClr val="FF0000"/>
                </a:solidFill>
              </a:rPr>
              <a:t>Eternal Kingdom In AD 70</a:t>
            </a:r>
            <a:endParaRPr lang="en-US" sz="4200" dirty="0">
              <a:solidFill>
                <a:srgbClr val="FF0000"/>
              </a:solidFill>
            </a:endParaRPr>
          </a:p>
        </p:txBody>
      </p:sp>
      <p:sp>
        <p:nvSpPr>
          <p:cNvPr id="3" name="Content Placeholder 2"/>
          <p:cNvSpPr>
            <a:spLocks noGrp="1"/>
          </p:cNvSpPr>
          <p:nvPr>
            <p:ph idx="1"/>
          </p:nvPr>
        </p:nvSpPr>
        <p:spPr>
          <a:xfrm>
            <a:off x="457200" y="1524000"/>
            <a:ext cx="8229600" cy="4606925"/>
          </a:xfrm>
        </p:spPr>
        <p:txBody>
          <a:bodyPr/>
          <a:lstStyle/>
          <a:p>
            <a:pPr marL="457200" indent="-457200" hangingPunct="0">
              <a:spcBef>
                <a:spcPts val="0"/>
              </a:spcBef>
              <a:spcAft>
                <a:spcPts val="2400"/>
              </a:spcAft>
            </a:pPr>
            <a:r>
              <a:rPr lang="en-US" sz="2800" dirty="0" smtClean="0">
                <a:effectLst/>
              </a:rPr>
              <a:t>The </a:t>
            </a:r>
            <a:r>
              <a:rPr lang="en-US" sz="2800" dirty="0">
                <a:effectLst/>
              </a:rPr>
              <a:t>only imminent coming was in the </a:t>
            </a:r>
            <a:r>
              <a:rPr lang="en-US" sz="2800" b="1" dirty="0">
                <a:solidFill>
                  <a:srgbClr val="FFFF00"/>
                </a:solidFill>
                <a:effectLst/>
              </a:rPr>
              <a:t>destruction of Jerusalem </a:t>
            </a:r>
            <a:r>
              <a:rPr lang="en-US" sz="2800" dirty="0">
                <a:effectLst/>
              </a:rPr>
              <a:t>in AD 70</a:t>
            </a:r>
          </a:p>
          <a:p>
            <a:pPr marL="457200" indent="-457200" hangingPunct="0">
              <a:spcBef>
                <a:spcPts val="0"/>
              </a:spcBef>
              <a:spcAft>
                <a:spcPts val="2400"/>
              </a:spcAft>
            </a:pPr>
            <a:r>
              <a:rPr lang="en-US" sz="2800" dirty="0">
                <a:effectLst/>
              </a:rPr>
              <a:t>Therefore, the </a:t>
            </a:r>
            <a:r>
              <a:rPr lang="en-US" sz="2800" b="1" dirty="0">
                <a:solidFill>
                  <a:srgbClr val="FFFF00"/>
                </a:solidFill>
                <a:effectLst/>
              </a:rPr>
              <a:t>everlasting kingdom </a:t>
            </a:r>
            <a:r>
              <a:rPr lang="en-US" sz="2800" dirty="0">
                <a:effectLst/>
              </a:rPr>
              <a:t>came when </a:t>
            </a:r>
            <a:r>
              <a:rPr lang="en-US" sz="2800" dirty="0" smtClean="0">
                <a:effectLst/>
              </a:rPr>
              <a:t>in </a:t>
            </a:r>
            <a:r>
              <a:rPr lang="en-US" sz="2800" dirty="0">
                <a:effectLst/>
              </a:rPr>
              <a:t>AD 70</a:t>
            </a:r>
          </a:p>
          <a:p>
            <a:pPr marL="463550" indent="-463550">
              <a:defRPr/>
            </a:pPr>
            <a:endParaRPr lang="en-US" sz="2800" dirty="0"/>
          </a:p>
        </p:txBody>
      </p:sp>
      <p:sp>
        <p:nvSpPr>
          <p:cNvPr id="4" name="Slide Number Placeholder 3"/>
          <p:cNvSpPr>
            <a:spLocks noGrp="1"/>
          </p:cNvSpPr>
          <p:nvPr>
            <p:ph type="sldNum" sz="quarter" idx="12"/>
          </p:nvPr>
        </p:nvSpPr>
        <p:spPr/>
        <p:txBody>
          <a:bodyPr/>
          <a:lstStyle/>
          <a:p>
            <a:pPr>
              <a:defRPr/>
            </a:pPr>
            <a:fld id="{22292AE7-DA69-425D-965A-5B0AC3C1FF77}" type="slidenum">
              <a:rPr lang="en-US"/>
              <a:pPr>
                <a:defRPr/>
              </a:pPr>
              <a:t>516</a:t>
            </a:fld>
            <a:endParaRPr lang="en-US"/>
          </a:p>
        </p:txBody>
      </p:sp>
      <p:sp>
        <p:nvSpPr>
          <p:cNvPr id="6" name="Footer Placeholder 5"/>
          <p:cNvSpPr>
            <a:spLocks noGrp="1"/>
          </p:cNvSpPr>
          <p:nvPr>
            <p:ph type="ftr" sz="quarter" idx="11"/>
          </p:nvPr>
        </p:nvSpPr>
        <p:spPr/>
        <p:txBody>
          <a:bodyPr/>
          <a:lstStyle/>
          <a:p>
            <a:pPr>
              <a:defRPr/>
            </a:pPr>
            <a:r>
              <a:rPr lang="en-US" smtClean="0"/>
              <a:t>Kevin Kay</a:t>
            </a:r>
            <a:endParaRPr lang="en-US"/>
          </a:p>
        </p:txBody>
      </p:sp>
    </p:spTree>
    <p:extLst>
      <p:ext uri="{BB962C8B-B14F-4D97-AF65-F5344CB8AC3E}">
        <p14:creationId xmlns:p14="http://schemas.microsoft.com/office/powerpoint/2010/main" val="2140885008"/>
      </p:ext>
    </p:extLst>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p:cTn id="7" dur="500" fill="hold"/>
                                        <p:tgtEl>
                                          <p:spTgt spid="3">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3">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3">
                                            <p:txEl>
                                              <p:pRg st="0" end="0"/>
                                            </p:txEl>
                                          </p:spTgt>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3">
                                            <p:txEl>
                                              <p:pRg st="1" end="1"/>
                                            </p:txEl>
                                          </p:spTgt>
                                        </p:tgtEl>
                                        <p:attrNameLst>
                                          <p:attrName>style.visibility</p:attrName>
                                        </p:attrNameLst>
                                      </p:cBhvr>
                                      <p:to>
                                        <p:strVal val="visible"/>
                                      </p:to>
                                    </p:set>
                                    <p:anim calcmode="lin" valueType="num">
                                      <p:cBhvr>
                                        <p:cTn id="14" dur="500" fill="hold"/>
                                        <p:tgtEl>
                                          <p:spTgt spid="3">
                                            <p:txEl>
                                              <p:pRg st="1" end="1"/>
                                            </p:txEl>
                                          </p:spTgt>
                                        </p:tgtEl>
                                        <p:attrNameLst>
                                          <p:attrName>ppt_w</p:attrName>
                                        </p:attrNameLst>
                                      </p:cBhvr>
                                      <p:tavLst>
                                        <p:tav tm="0">
                                          <p:val>
                                            <p:fltVal val="0"/>
                                          </p:val>
                                        </p:tav>
                                        <p:tav tm="100000">
                                          <p:val>
                                            <p:strVal val="#ppt_w"/>
                                          </p:val>
                                        </p:tav>
                                      </p:tavLst>
                                    </p:anim>
                                    <p:anim calcmode="lin" valueType="num">
                                      <p:cBhvr>
                                        <p:cTn id="15" dur="500" fill="hold"/>
                                        <p:tgtEl>
                                          <p:spTgt spid="3">
                                            <p:txEl>
                                              <p:pRg st="1" end="1"/>
                                            </p:txEl>
                                          </p:spTgt>
                                        </p:tgtEl>
                                        <p:attrNameLst>
                                          <p:attrName>ppt_h</p:attrName>
                                        </p:attrNameLst>
                                      </p:cBhvr>
                                      <p:tavLst>
                                        <p:tav tm="0">
                                          <p:val>
                                            <p:fltVal val="0"/>
                                          </p:val>
                                        </p:tav>
                                        <p:tav tm="100000">
                                          <p:val>
                                            <p:strVal val="#ppt_h"/>
                                          </p:val>
                                        </p:tav>
                                      </p:tavLst>
                                    </p:anim>
                                    <p:animEffect transition="in" filter="fade">
                                      <p:cBhvr>
                                        <p:cTn id="16" dur="500"/>
                                        <p:tgtEl>
                                          <p:spTgt spid="3">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517.xml><?xml version="1.0" encoding="utf-8"?>
<p:sld xmlns:a="http://schemas.openxmlformats.org/drawingml/2006/main" xmlns:r="http://schemas.openxmlformats.org/officeDocument/2006/relationships" xmlns:p="http://schemas.openxmlformats.org/presentationml/2006/main" showMasterSp="0">
  <p:cSld>
    <p:bg>
      <p:bgPr>
        <a:blipFill dpi="0" rotWithShape="1">
          <a:blip r:embed="rId3">
            <a:lum/>
          </a:blip>
          <a:srcRect/>
          <a:stretch>
            <a:fillRect l="-15000" r="-15000"/>
          </a:stretch>
        </a:blip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ctrTitle" sz="quarter"/>
          </p:nvPr>
        </p:nvSpPr>
        <p:spPr>
          <a:solidFill>
            <a:srgbClr val="C00000"/>
          </a:solidFill>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a:lstStyle/>
          <a:p>
            <a:pPr>
              <a:defRPr/>
            </a:pPr>
            <a:r>
              <a:rPr lang="en-US" dirty="0"/>
              <a:t>End Of World (Age)</a:t>
            </a:r>
            <a:br>
              <a:rPr lang="en-US" dirty="0"/>
            </a:br>
            <a:r>
              <a:rPr lang="en-US" dirty="0"/>
              <a:t>In AD 70</a:t>
            </a:r>
          </a:p>
        </p:txBody>
      </p:sp>
      <p:sp>
        <p:nvSpPr>
          <p:cNvPr id="2051" name="Rectangle 3"/>
          <p:cNvSpPr>
            <a:spLocks noGrp="1" noChangeArrowheads="1"/>
          </p:cNvSpPr>
          <p:nvPr>
            <p:ph type="subTitle" sz="quarter" idx="1"/>
          </p:nvPr>
        </p:nvSpPr>
        <p:spPr/>
        <p:txBody>
          <a:bodyPr/>
          <a:lstStyle/>
          <a:p>
            <a:pPr>
              <a:defRPr/>
            </a:pPr>
            <a:endParaRPr lang="en-US"/>
          </a:p>
        </p:txBody>
      </p:sp>
      <p:sp>
        <p:nvSpPr>
          <p:cNvPr id="4" name="Slide Number Placeholder 3"/>
          <p:cNvSpPr>
            <a:spLocks noGrp="1"/>
          </p:cNvSpPr>
          <p:nvPr>
            <p:ph type="sldNum" sz="quarter" idx="12"/>
          </p:nvPr>
        </p:nvSpPr>
        <p:spPr/>
        <p:txBody>
          <a:bodyPr/>
          <a:lstStyle/>
          <a:p>
            <a:pPr>
              <a:defRPr/>
            </a:pPr>
            <a:fld id="{4C0AE7EA-B3E4-440F-A710-2EFFFB40F99C}" type="slidenum">
              <a:rPr lang="en-US"/>
              <a:pPr>
                <a:defRPr/>
              </a:pPr>
              <a:t>517</a:t>
            </a:fld>
            <a:endParaRPr lang="en-US"/>
          </a:p>
        </p:txBody>
      </p:sp>
      <p:sp>
        <p:nvSpPr>
          <p:cNvPr id="3" name="Footer Placeholder 2"/>
          <p:cNvSpPr>
            <a:spLocks noGrp="1"/>
          </p:cNvSpPr>
          <p:nvPr>
            <p:ph type="ftr" sz="quarter" idx="11"/>
          </p:nvPr>
        </p:nvSpPr>
        <p:spPr/>
        <p:txBody>
          <a:bodyPr/>
          <a:lstStyle/>
          <a:p>
            <a:pPr>
              <a:defRPr/>
            </a:pPr>
            <a:r>
              <a:rPr lang="en-US" smtClean="0"/>
              <a:t>Kevin Kay</a:t>
            </a:r>
            <a:endParaRPr lang="en-US"/>
          </a:p>
        </p:txBody>
      </p:sp>
    </p:spTree>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par>
    </p:tnLst>
  </p:timing>
</p:sld>
</file>

<file path=ppt/slides/slide5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defRPr/>
            </a:pPr>
            <a:r>
              <a:rPr lang="en-US" dirty="0">
                <a:solidFill>
                  <a:srgbClr val="FF0000"/>
                </a:solidFill>
              </a:rPr>
              <a:t>End Of The World</a:t>
            </a:r>
          </a:p>
        </p:txBody>
      </p:sp>
      <p:sp>
        <p:nvSpPr>
          <p:cNvPr id="3" name="Content Placeholder 2"/>
          <p:cNvSpPr>
            <a:spLocks noGrp="1"/>
          </p:cNvSpPr>
          <p:nvPr>
            <p:ph idx="1"/>
          </p:nvPr>
        </p:nvSpPr>
        <p:spPr/>
        <p:txBody>
          <a:bodyPr/>
          <a:lstStyle/>
          <a:p>
            <a:pPr marL="0" indent="463550">
              <a:buFont typeface="Wingdings" pitchFamily="2" charset="2"/>
              <a:buNone/>
              <a:defRPr/>
            </a:pPr>
            <a:r>
              <a:rPr lang="en-US" b="1" i="1" dirty="0"/>
              <a:t>Max King</a:t>
            </a:r>
            <a:r>
              <a:rPr lang="en-US" b="1" dirty="0"/>
              <a:t>:  </a:t>
            </a:r>
            <a:r>
              <a:rPr lang="en-US" dirty="0" smtClean="0"/>
              <a:t>“When </a:t>
            </a:r>
            <a:r>
              <a:rPr lang="en-US" dirty="0"/>
              <a:t>the temple is destroyed, </a:t>
            </a:r>
            <a:r>
              <a:rPr lang="en-US" b="1" dirty="0">
                <a:solidFill>
                  <a:srgbClr val="FFFF00"/>
                </a:solidFill>
              </a:rPr>
              <a:t>the world ends</a:t>
            </a:r>
            <a:r>
              <a:rPr lang="en-US" dirty="0"/>
              <a:t>. The ending of the world is </a:t>
            </a:r>
            <a:r>
              <a:rPr lang="en-US" b="1" dirty="0">
                <a:solidFill>
                  <a:srgbClr val="FFFF00"/>
                </a:solidFill>
              </a:rPr>
              <a:t>the coming of Christ</a:t>
            </a:r>
            <a:r>
              <a:rPr lang="en-US" dirty="0"/>
              <a:t>. The coming of Christ is </a:t>
            </a:r>
            <a:r>
              <a:rPr lang="en-US" b="1" dirty="0">
                <a:solidFill>
                  <a:srgbClr val="FFFF00"/>
                </a:solidFill>
              </a:rPr>
              <a:t>the fall of Jerusalem</a:t>
            </a:r>
            <a:r>
              <a:rPr lang="en-US" dirty="0"/>
              <a:t>, or the destruction of the temple, etc....ALL would come to pass before that generation passed into history, and that included the coming of Christ, as well as </a:t>
            </a:r>
            <a:r>
              <a:rPr lang="en-US" b="1" dirty="0">
                <a:solidFill>
                  <a:srgbClr val="FFFF00"/>
                </a:solidFill>
              </a:rPr>
              <a:t>the passing of heaven and earth</a:t>
            </a:r>
            <a:r>
              <a:rPr lang="en-US" dirty="0" smtClean="0"/>
              <a:t>.” </a:t>
            </a:r>
            <a:r>
              <a:rPr lang="en-US" sz="2000" dirty="0"/>
              <a:t>(</a:t>
            </a:r>
            <a:r>
              <a:rPr lang="en-US" sz="2000" i="1" dirty="0"/>
              <a:t>The Spirit of Prophecy</a:t>
            </a:r>
            <a:r>
              <a:rPr lang="en-US" sz="2000" dirty="0"/>
              <a:t>, 39)</a:t>
            </a:r>
          </a:p>
        </p:txBody>
      </p:sp>
      <p:sp>
        <p:nvSpPr>
          <p:cNvPr id="4" name="Slide Number Placeholder 3"/>
          <p:cNvSpPr>
            <a:spLocks noGrp="1"/>
          </p:cNvSpPr>
          <p:nvPr>
            <p:ph type="sldNum" sz="quarter" idx="12"/>
          </p:nvPr>
        </p:nvSpPr>
        <p:spPr/>
        <p:txBody>
          <a:bodyPr/>
          <a:lstStyle/>
          <a:p>
            <a:pPr>
              <a:defRPr/>
            </a:pPr>
            <a:fld id="{7238B137-1681-4ABC-85ED-5DBD887A0D1E}" type="slidenum">
              <a:rPr lang="en-US"/>
              <a:pPr>
                <a:defRPr/>
              </a:pPr>
              <a:t>518</a:t>
            </a:fld>
            <a:endParaRPr lang="en-US"/>
          </a:p>
        </p:txBody>
      </p:sp>
      <p:sp>
        <p:nvSpPr>
          <p:cNvPr id="6" name="Footer Placeholder 5"/>
          <p:cNvSpPr>
            <a:spLocks noGrp="1"/>
          </p:cNvSpPr>
          <p:nvPr>
            <p:ph type="ftr" sz="quarter" idx="11"/>
          </p:nvPr>
        </p:nvSpPr>
        <p:spPr/>
        <p:txBody>
          <a:bodyPr/>
          <a:lstStyle/>
          <a:p>
            <a:pPr>
              <a:defRPr/>
            </a:pPr>
            <a:r>
              <a:rPr lang="en-US" smtClean="0"/>
              <a:t>Kevin Kay</a:t>
            </a:r>
            <a:endParaRPr lang="en-US"/>
          </a:p>
        </p:txBody>
      </p:sp>
    </p:spTree>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par>
    </p:tnLst>
  </p:timing>
</p:sld>
</file>

<file path=ppt/slides/slide5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defRPr/>
            </a:pPr>
            <a:r>
              <a:rPr lang="en-US" dirty="0">
                <a:solidFill>
                  <a:srgbClr val="FF0000"/>
                </a:solidFill>
              </a:rPr>
              <a:t>End Of The World</a:t>
            </a:r>
          </a:p>
        </p:txBody>
      </p:sp>
      <p:sp>
        <p:nvSpPr>
          <p:cNvPr id="3" name="Content Placeholder 2"/>
          <p:cNvSpPr>
            <a:spLocks noGrp="1"/>
          </p:cNvSpPr>
          <p:nvPr>
            <p:ph idx="1"/>
          </p:nvPr>
        </p:nvSpPr>
        <p:spPr/>
        <p:txBody>
          <a:bodyPr/>
          <a:lstStyle/>
          <a:p>
            <a:pPr marL="0" indent="463550">
              <a:buNone/>
              <a:defRPr/>
            </a:pPr>
            <a:r>
              <a:rPr lang="en-US" sz="2700" b="1" i="1" dirty="0"/>
              <a:t>Max King</a:t>
            </a:r>
            <a:r>
              <a:rPr lang="en-US" sz="2700" b="1" dirty="0"/>
              <a:t>:  </a:t>
            </a:r>
            <a:r>
              <a:rPr lang="en-US" sz="2700" dirty="0" smtClean="0"/>
              <a:t>“The </a:t>
            </a:r>
            <a:r>
              <a:rPr lang="en-US" sz="2700" dirty="0"/>
              <a:t>traditional idea of the end of the world is developed primarily from the text of 2 Peter 3:10-12, where Peter taught that the elements of the heavens would melt with fervent heat and the earth, along with its works, would be burned up. </a:t>
            </a:r>
            <a:r>
              <a:rPr lang="en-US" sz="2700" b="1" dirty="0">
                <a:solidFill>
                  <a:srgbClr val="FFFF00"/>
                </a:solidFill>
              </a:rPr>
              <a:t>This is commonly interpreted in a literal sense</a:t>
            </a:r>
            <a:r>
              <a:rPr lang="en-US" sz="2700" dirty="0"/>
              <a:t>, and is often quoted to support the end of the temporal universe as part of the end times. If this is the case, </a:t>
            </a:r>
            <a:r>
              <a:rPr lang="en-US" sz="2700" b="1" dirty="0">
                <a:solidFill>
                  <a:srgbClr val="FFFF00"/>
                </a:solidFill>
              </a:rPr>
              <a:t>why is Peter the only one with this kind of arcane information about </a:t>
            </a:r>
            <a:r>
              <a:rPr lang="en-US" sz="2700" b="1" dirty="0" smtClean="0">
                <a:solidFill>
                  <a:srgbClr val="FFFF00"/>
                </a:solidFill>
              </a:rPr>
              <a:t>earth’s </a:t>
            </a:r>
            <a:r>
              <a:rPr lang="en-US" sz="2700" b="1" dirty="0">
                <a:solidFill>
                  <a:srgbClr val="FFFF00"/>
                </a:solidFill>
              </a:rPr>
              <a:t>last night</a:t>
            </a:r>
            <a:r>
              <a:rPr lang="en-US" sz="2700" b="1" dirty="0" smtClean="0">
                <a:solidFill>
                  <a:srgbClr val="FFFF00"/>
                </a:solidFill>
              </a:rPr>
              <a:t>?</a:t>
            </a:r>
            <a:r>
              <a:rPr lang="en-US" sz="2700" dirty="0" smtClean="0"/>
              <a:t>...”  </a:t>
            </a:r>
            <a:r>
              <a:rPr lang="en-US" sz="2000" dirty="0"/>
              <a:t>(Bold emphasis added, </a:t>
            </a:r>
            <a:r>
              <a:rPr lang="en-US" sz="2000" i="1" dirty="0"/>
              <a:t>The Spirit Of Prophecy</a:t>
            </a:r>
            <a:r>
              <a:rPr lang="en-US" sz="2000" dirty="0"/>
              <a:t>, 2002, 294</a:t>
            </a:r>
            <a:r>
              <a:rPr lang="en-US" sz="2000" dirty="0" smtClean="0"/>
              <a:t>)</a:t>
            </a:r>
            <a:endParaRPr lang="en-US" sz="2000" dirty="0"/>
          </a:p>
          <a:p>
            <a:pPr>
              <a:defRPr/>
            </a:pPr>
            <a:endParaRPr lang="en-US" dirty="0"/>
          </a:p>
        </p:txBody>
      </p:sp>
      <p:sp>
        <p:nvSpPr>
          <p:cNvPr id="4" name="Slide Number Placeholder 3"/>
          <p:cNvSpPr>
            <a:spLocks noGrp="1"/>
          </p:cNvSpPr>
          <p:nvPr>
            <p:ph type="sldNum" sz="quarter" idx="12"/>
          </p:nvPr>
        </p:nvSpPr>
        <p:spPr/>
        <p:txBody>
          <a:bodyPr/>
          <a:lstStyle/>
          <a:p>
            <a:pPr>
              <a:defRPr/>
            </a:pPr>
            <a:fld id="{3034E72A-A4D5-4AD3-9AC0-249C6E0BA894}" type="slidenum">
              <a:rPr lang="en-US"/>
              <a:pPr>
                <a:defRPr/>
              </a:pPr>
              <a:t>519</a:t>
            </a:fld>
            <a:endParaRPr lang="en-US"/>
          </a:p>
        </p:txBody>
      </p:sp>
      <p:sp>
        <p:nvSpPr>
          <p:cNvPr id="6" name="Footer Placeholder 5"/>
          <p:cNvSpPr>
            <a:spLocks noGrp="1"/>
          </p:cNvSpPr>
          <p:nvPr>
            <p:ph type="ftr" sz="quarter" idx="11"/>
          </p:nvPr>
        </p:nvSpPr>
        <p:spPr/>
        <p:txBody>
          <a:bodyPr/>
          <a:lstStyle/>
          <a:p>
            <a:pPr>
              <a:defRPr/>
            </a:pPr>
            <a:r>
              <a:rPr lang="en-US" smtClean="0"/>
              <a:t>Kevin Kay</a:t>
            </a:r>
            <a:endParaRPr lang="en-US"/>
          </a:p>
        </p:txBody>
      </p:sp>
    </p:spTree>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par>
    </p:tn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6096000" cy="1143000"/>
          </a:xfrm>
        </p:spPr>
        <p:txBody>
          <a:bodyPr/>
          <a:lstStyle/>
          <a:p>
            <a:pPr algn="l">
              <a:defRPr/>
            </a:pPr>
            <a:r>
              <a:rPr lang="en-US" dirty="0" smtClean="0"/>
              <a:t>“Last Days”</a:t>
            </a:r>
            <a:r>
              <a:rPr lang="en-US" dirty="0"/>
              <a:t/>
            </a:r>
            <a:br>
              <a:rPr lang="en-US" dirty="0"/>
            </a:br>
            <a:r>
              <a:rPr lang="en-US" sz="2500" dirty="0" smtClean="0">
                <a:latin typeface="+mn-lt"/>
              </a:rPr>
              <a:t>(</a:t>
            </a:r>
            <a:r>
              <a:rPr lang="en-US" sz="2500" i="1" dirty="0" smtClean="0">
                <a:latin typeface="+mn-lt"/>
              </a:rPr>
              <a:t>'</a:t>
            </a:r>
            <a:r>
              <a:rPr lang="en-US" sz="2500" i="1" dirty="0" err="1" smtClean="0">
                <a:latin typeface="+mn-lt"/>
              </a:rPr>
              <a:t>hryt</a:t>
            </a:r>
            <a:r>
              <a:rPr lang="en-US" sz="2500" i="1" dirty="0" smtClean="0">
                <a:latin typeface="+mn-lt"/>
              </a:rPr>
              <a:t> </a:t>
            </a:r>
            <a:r>
              <a:rPr lang="en-US" sz="2500" i="1" dirty="0" err="1">
                <a:latin typeface="+mn-lt"/>
              </a:rPr>
              <a:t>ywm</a:t>
            </a:r>
            <a:r>
              <a:rPr lang="en-US" sz="2500" i="1" dirty="0">
                <a:latin typeface="+mn-lt"/>
              </a:rPr>
              <a:t> </a:t>
            </a:r>
            <a:r>
              <a:rPr lang="en-US" sz="2500" dirty="0">
                <a:latin typeface="+mn-lt"/>
              </a:rPr>
              <a:t>or </a:t>
            </a:r>
            <a:r>
              <a:rPr lang="en-US" sz="2500" i="1" dirty="0" err="1">
                <a:latin typeface="+mn-lt"/>
              </a:rPr>
              <a:t>eschatos</a:t>
            </a:r>
            <a:r>
              <a:rPr lang="en-US" sz="2500" dirty="0">
                <a:latin typeface="+mn-lt"/>
              </a:rPr>
              <a:t> </a:t>
            </a:r>
            <a:r>
              <a:rPr lang="en-US" sz="2500" i="1" dirty="0" err="1">
                <a:latin typeface="+mn-lt"/>
              </a:rPr>
              <a:t>hemera</a:t>
            </a:r>
            <a:r>
              <a:rPr lang="en-US" sz="2500" dirty="0">
                <a:latin typeface="+mn-lt"/>
              </a:rPr>
              <a:t>)</a:t>
            </a:r>
          </a:p>
        </p:txBody>
      </p:sp>
      <p:sp>
        <p:nvSpPr>
          <p:cNvPr id="3" name="Content Placeholder 2"/>
          <p:cNvSpPr>
            <a:spLocks noGrp="1"/>
          </p:cNvSpPr>
          <p:nvPr>
            <p:ph idx="1"/>
          </p:nvPr>
        </p:nvSpPr>
        <p:spPr/>
        <p:txBody>
          <a:bodyPr/>
          <a:lstStyle/>
          <a:p>
            <a:pPr marL="463550" indent="-463550">
              <a:spcBef>
                <a:spcPts val="0"/>
              </a:spcBef>
              <a:spcAft>
                <a:spcPts val="2400"/>
              </a:spcAft>
              <a:defRPr/>
            </a:pPr>
            <a:r>
              <a:rPr lang="en-US" sz="2800" b="1" dirty="0">
                <a:solidFill>
                  <a:srgbClr val="FFFF00"/>
                </a:solidFill>
              </a:rPr>
              <a:t>Gen. 49:1:  </a:t>
            </a:r>
            <a:r>
              <a:rPr lang="en-US" sz="2800" dirty="0"/>
              <a:t>Future history of Israelites</a:t>
            </a:r>
          </a:p>
          <a:p>
            <a:pPr marL="463550" indent="-463550">
              <a:spcBef>
                <a:spcPts val="0"/>
              </a:spcBef>
              <a:spcAft>
                <a:spcPts val="2400"/>
              </a:spcAft>
              <a:defRPr/>
            </a:pPr>
            <a:r>
              <a:rPr lang="en-US" sz="2800" b="1" dirty="0">
                <a:solidFill>
                  <a:srgbClr val="FFFF00"/>
                </a:solidFill>
              </a:rPr>
              <a:t>Acts 2:17:</a:t>
            </a:r>
            <a:r>
              <a:rPr lang="en-US" sz="2800" dirty="0"/>
              <a:t>  Pouring out of Spirit on Pentecost</a:t>
            </a:r>
          </a:p>
          <a:p>
            <a:pPr marL="463550" indent="-463550">
              <a:spcBef>
                <a:spcPts val="0"/>
              </a:spcBef>
              <a:spcAft>
                <a:spcPts val="2400"/>
              </a:spcAft>
              <a:defRPr/>
            </a:pPr>
            <a:r>
              <a:rPr lang="en-US" sz="2800" b="1" dirty="0">
                <a:solidFill>
                  <a:srgbClr val="FFFF00"/>
                </a:solidFill>
              </a:rPr>
              <a:t>2 Tim. 3:1, 5:</a:t>
            </a:r>
            <a:r>
              <a:rPr lang="en-US" sz="2800" dirty="0"/>
              <a:t>  Perilous times</a:t>
            </a:r>
          </a:p>
          <a:p>
            <a:pPr marL="463550" indent="-463550">
              <a:spcBef>
                <a:spcPts val="0"/>
              </a:spcBef>
              <a:spcAft>
                <a:spcPts val="2400"/>
              </a:spcAft>
              <a:defRPr/>
            </a:pPr>
            <a:r>
              <a:rPr lang="en-US" sz="2800" b="1" dirty="0">
                <a:solidFill>
                  <a:srgbClr val="FFFF00"/>
                </a:solidFill>
              </a:rPr>
              <a:t>Heb. 1:1-2:</a:t>
            </a:r>
            <a:r>
              <a:rPr lang="en-US" sz="2800" dirty="0"/>
              <a:t>  God speaking by His Son</a:t>
            </a:r>
          </a:p>
          <a:p>
            <a:pPr marL="463550" indent="-463550">
              <a:spcBef>
                <a:spcPts val="0"/>
              </a:spcBef>
              <a:spcAft>
                <a:spcPts val="2400"/>
              </a:spcAft>
              <a:defRPr/>
            </a:pPr>
            <a:r>
              <a:rPr lang="en-US" sz="2800" b="1" dirty="0">
                <a:solidFill>
                  <a:srgbClr val="FFFF00"/>
                </a:solidFill>
              </a:rPr>
              <a:t>Jas. 5:3:</a:t>
            </a:r>
            <a:r>
              <a:rPr lang="en-US" sz="2800" dirty="0"/>
              <a:t>  </a:t>
            </a:r>
            <a:r>
              <a:rPr lang="en-US" sz="2800" dirty="0" smtClean="0"/>
              <a:t>Rich heaping </a:t>
            </a:r>
            <a:r>
              <a:rPr lang="en-US" sz="2800" dirty="0"/>
              <a:t>up treasure</a:t>
            </a:r>
          </a:p>
          <a:p>
            <a:pPr marL="463550" indent="-463550">
              <a:spcBef>
                <a:spcPts val="0"/>
              </a:spcBef>
              <a:spcAft>
                <a:spcPts val="2400"/>
              </a:spcAft>
              <a:defRPr/>
            </a:pPr>
            <a:r>
              <a:rPr lang="en-US" sz="2800" b="1" dirty="0">
                <a:solidFill>
                  <a:srgbClr val="FFFF00"/>
                </a:solidFill>
              </a:rPr>
              <a:t>2 Pet. 3:3:</a:t>
            </a:r>
            <a:r>
              <a:rPr lang="en-US" sz="2800" dirty="0"/>
              <a:t>  Scoffers deny the </a:t>
            </a:r>
            <a:r>
              <a:rPr lang="en-US" sz="2800" dirty="0" smtClean="0"/>
              <a:t>Lord’s </a:t>
            </a:r>
            <a:r>
              <a:rPr lang="en-US" sz="2800" dirty="0"/>
              <a:t>Coming</a:t>
            </a:r>
          </a:p>
          <a:p>
            <a:pPr marL="463550" indent="-463550">
              <a:defRPr/>
            </a:pPr>
            <a:endParaRPr lang="en-US" sz="2800" dirty="0"/>
          </a:p>
        </p:txBody>
      </p:sp>
      <p:sp>
        <p:nvSpPr>
          <p:cNvPr id="4" name="Slide Number Placeholder 3"/>
          <p:cNvSpPr>
            <a:spLocks noGrp="1"/>
          </p:cNvSpPr>
          <p:nvPr>
            <p:ph type="sldNum" sz="quarter" idx="12"/>
          </p:nvPr>
        </p:nvSpPr>
        <p:spPr/>
        <p:txBody>
          <a:bodyPr/>
          <a:lstStyle/>
          <a:p>
            <a:pPr>
              <a:defRPr/>
            </a:pPr>
            <a:fld id="{D5B8FBA1-33E4-48F1-8CA2-990A4DDA8F94}" type="slidenum">
              <a:rPr lang="en-US"/>
              <a:pPr>
                <a:defRPr/>
              </a:pPr>
              <a:t>52</a:t>
            </a:fld>
            <a:endParaRPr lang="en-US"/>
          </a:p>
        </p:txBody>
      </p:sp>
      <p:pic>
        <p:nvPicPr>
          <p:cNvPr id="100357" name="Picture 4" descr="na01705_"/>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7010400" y="228600"/>
            <a:ext cx="1676400" cy="160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Rounded Rectangular Callout 4"/>
          <p:cNvSpPr/>
          <p:nvPr/>
        </p:nvSpPr>
        <p:spPr bwMode="auto">
          <a:xfrm>
            <a:off x="0" y="3733800"/>
            <a:ext cx="9144000" cy="2514600"/>
          </a:xfrm>
          <a:prstGeom prst="wedgeRoundRectCallout">
            <a:avLst>
              <a:gd name="adj1" fmla="val -13458"/>
              <a:gd name="adj2" fmla="val -116136"/>
              <a:gd name="adj3" fmla="val 16667"/>
            </a:avLst>
          </a:prstGeom>
          <a:solidFill>
            <a:schemeClr val="bg2">
              <a:lumMod val="60000"/>
              <a:lumOff val="40000"/>
            </a:schemeClr>
          </a:solidFill>
          <a:ln w="9525" cap="flat" cmpd="sng" algn="ctr">
            <a:noFill/>
            <a:prstDash val="solid"/>
            <a:round/>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91440" tIns="45720" rIns="91440" bIns="45720" numCol="1" rtlCol="0" anchor="ctr" anchorCtr="0" compatLnSpc="1">
            <a:prstTxWarp prst="textNoShape">
              <a:avLst/>
            </a:prstTxWarp>
          </a:bodyPr>
          <a:lstStyle/>
          <a:p>
            <a:pPr marL="457200" indent="-457200" eaLnBrk="0" hangingPunct="0">
              <a:spcAft>
                <a:spcPts val="600"/>
              </a:spcAft>
              <a:buClr>
                <a:schemeClr val="tx1"/>
              </a:buClr>
              <a:buFont typeface="Wingdings" pitchFamily="2" charset="2"/>
              <a:buChar char="Ø"/>
            </a:pPr>
            <a:r>
              <a:rPr lang="en-US" sz="2500" b="1" dirty="0" smtClean="0">
                <a:solidFill>
                  <a:srgbClr val="FFFF00"/>
                </a:solidFill>
              </a:rPr>
              <a:t>Reuben’s</a:t>
            </a:r>
            <a:r>
              <a:rPr lang="en-US" sz="2500" dirty="0" smtClean="0"/>
              <a:t> loss of primogeniture  (49:3-4)</a:t>
            </a:r>
          </a:p>
          <a:p>
            <a:pPr marL="457200" indent="-457200" eaLnBrk="0" hangingPunct="0">
              <a:spcAft>
                <a:spcPts val="600"/>
              </a:spcAft>
              <a:buClr>
                <a:schemeClr val="tx1"/>
              </a:buClr>
              <a:buFont typeface="Wingdings" pitchFamily="2" charset="2"/>
              <a:buChar char="Ø"/>
            </a:pPr>
            <a:r>
              <a:rPr lang="en-US" sz="2500" dirty="0" smtClean="0"/>
              <a:t>Dispersal of </a:t>
            </a:r>
            <a:r>
              <a:rPr lang="en-US" sz="2500" b="1" dirty="0">
                <a:solidFill>
                  <a:srgbClr val="FFFF00"/>
                </a:solidFill>
              </a:rPr>
              <a:t>Simeon</a:t>
            </a:r>
            <a:r>
              <a:rPr lang="en-US" sz="2500" dirty="0" smtClean="0"/>
              <a:t> &amp; </a:t>
            </a:r>
            <a:r>
              <a:rPr lang="en-US" sz="2500" b="1" dirty="0">
                <a:solidFill>
                  <a:srgbClr val="FFFF00"/>
                </a:solidFill>
              </a:rPr>
              <a:t>Levi</a:t>
            </a:r>
            <a:r>
              <a:rPr lang="en-US" sz="2500" dirty="0" smtClean="0"/>
              <a:t> in Israel  (49:7)</a:t>
            </a:r>
          </a:p>
          <a:p>
            <a:pPr marL="457200" indent="-457200" eaLnBrk="0" hangingPunct="0">
              <a:spcAft>
                <a:spcPts val="600"/>
              </a:spcAft>
              <a:buClr>
                <a:schemeClr val="tx1"/>
              </a:buClr>
              <a:buFont typeface="Wingdings" pitchFamily="2" charset="2"/>
              <a:buChar char="Ø"/>
            </a:pPr>
            <a:r>
              <a:rPr lang="en-US" sz="2500" dirty="0" smtClean="0"/>
              <a:t>Scepter not depart from </a:t>
            </a:r>
            <a:r>
              <a:rPr lang="en-US" sz="2500" b="1" dirty="0">
                <a:solidFill>
                  <a:srgbClr val="FFFF00"/>
                </a:solidFill>
              </a:rPr>
              <a:t>Judah</a:t>
            </a:r>
            <a:r>
              <a:rPr lang="en-US" sz="2500" dirty="0" smtClean="0"/>
              <a:t> till Shiloh comes  (49:10)</a:t>
            </a:r>
          </a:p>
          <a:p>
            <a:pPr marL="457200" indent="-457200" eaLnBrk="0" hangingPunct="0">
              <a:spcAft>
                <a:spcPts val="600"/>
              </a:spcAft>
              <a:buClr>
                <a:schemeClr val="tx1"/>
              </a:buClr>
              <a:buFont typeface="Wingdings" pitchFamily="2" charset="2"/>
              <a:buChar char="Ø"/>
            </a:pPr>
            <a:r>
              <a:rPr lang="en-US" sz="2500" b="1" dirty="0">
                <a:solidFill>
                  <a:srgbClr val="FFFF00"/>
                </a:solidFill>
              </a:rPr>
              <a:t>Zebulun</a:t>
            </a:r>
            <a:r>
              <a:rPr lang="en-US" sz="2500" dirty="0" smtClean="0"/>
              <a:t> dwell by sea  (49:13)</a:t>
            </a:r>
          </a:p>
          <a:p>
            <a:pPr marL="457200" indent="-457200" eaLnBrk="0" hangingPunct="0">
              <a:spcAft>
                <a:spcPts val="600"/>
              </a:spcAft>
              <a:buClr>
                <a:schemeClr val="tx1"/>
              </a:buClr>
              <a:buFont typeface="Wingdings" pitchFamily="2" charset="2"/>
              <a:buChar char="Ø"/>
            </a:pPr>
            <a:r>
              <a:rPr lang="en-US" sz="2500" b="1" dirty="0">
                <a:solidFill>
                  <a:srgbClr val="FFFF00"/>
                </a:solidFill>
              </a:rPr>
              <a:t>Dan</a:t>
            </a:r>
            <a:r>
              <a:rPr lang="en-US" sz="2500" dirty="0" smtClean="0"/>
              <a:t> will judge his people  (49:16)</a:t>
            </a:r>
            <a:endParaRPr kumimoji="0" lang="en-US" sz="2500" b="0" i="0" u="none" strike="noStrike" cap="none" normalizeH="0" baseline="0" dirty="0" smtClean="0">
              <a:ln>
                <a:noFill/>
              </a:ln>
              <a:solidFill>
                <a:schemeClr val="tx1"/>
              </a:solidFill>
              <a:effectLst/>
              <a:latin typeface="Arial" charset="0"/>
            </a:endParaRPr>
          </a:p>
        </p:txBody>
      </p:sp>
      <p:sp>
        <p:nvSpPr>
          <p:cNvPr id="6" name="Footer Placeholder 5"/>
          <p:cNvSpPr>
            <a:spLocks noGrp="1"/>
          </p:cNvSpPr>
          <p:nvPr>
            <p:ph type="ftr" sz="quarter" idx="11"/>
          </p:nvPr>
        </p:nvSpPr>
        <p:spPr/>
        <p:txBody>
          <a:bodyPr/>
          <a:lstStyle/>
          <a:p>
            <a:pPr>
              <a:defRPr/>
            </a:pPr>
            <a:r>
              <a:rPr lang="en-US" smtClean="0"/>
              <a:t>Kevin Kay</a:t>
            </a:r>
            <a:endParaRPr lang="en-US"/>
          </a:p>
        </p:txBody>
      </p:sp>
    </p:spTree>
    <p:extLst>
      <p:ext uri="{BB962C8B-B14F-4D97-AF65-F5344CB8AC3E}">
        <p14:creationId xmlns:p14="http://schemas.microsoft.com/office/powerpoint/2010/main" val="3759053097"/>
      </p:ext>
    </p:extLst>
  </p:cSld>
  <p:clrMapOvr>
    <a:overrideClrMapping bg1="dk2" tx1="lt1" bg2="dk1" tx2="lt2" accent1="accent1" accent2="accent2" accent3="accent3" accent4="accent4" accent5="accent5" accent6="accent6" hlink="hlink" folHlink="folHlink"/>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up)">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xit" presetSubtype="0" fill="hold" grpId="1" nodeType="clickEffect">
                                  <p:stCondLst>
                                    <p:cond delay="0"/>
                                  </p:stCondLst>
                                  <p:childTnLst>
                                    <p:animEffect transition="out" filter="fade">
                                      <p:cBhvr>
                                        <p:cTn id="11" dur="500"/>
                                        <p:tgtEl>
                                          <p:spTgt spid="5"/>
                                        </p:tgtEl>
                                      </p:cBhvr>
                                    </p:animEffect>
                                    <p:set>
                                      <p:cBhvr>
                                        <p:cTn id="12" dur="1" fill="hold">
                                          <p:stCondLst>
                                            <p:cond delay="499"/>
                                          </p:stCondLst>
                                        </p:cTn>
                                        <p:tgtEl>
                                          <p:spTgt spid="5"/>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5" grpId="1" animBg="1"/>
    </p:bldLst>
  </p:timing>
</p:sld>
</file>

<file path=ppt/slides/slide5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defRPr/>
            </a:pPr>
            <a:r>
              <a:rPr lang="en-US" dirty="0">
                <a:solidFill>
                  <a:srgbClr val="FF0000"/>
                </a:solidFill>
              </a:rPr>
              <a:t>End Of The World</a:t>
            </a:r>
          </a:p>
        </p:txBody>
      </p:sp>
      <p:sp>
        <p:nvSpPr>
          <p:cNvPr id="3" name="Content Placeholder 2"/>
          <p:cNvSpPr>
            <a:spLocks noGrp="1"/>
          </p:cNvSpPr>
          <p:nvPr>
            <p:ph idx="1"/>
          </p:nvPr>
        </p:nvSpPr>
        <p:spPr>
          <a:xfrm>
            <a:off x="457200" y="1447800"/>
            <a:ext cx="8229600" cy="4800600"/>
          </a:xfrm>
        </p:spPr>
        <p:txBody>
          <a:bodyPr/>
          <a:lstStyle/>
          <a:p>
            <a:pPr marL="0" indent="463550">
              <a:spcBef>
                <a:spcPts val="0"/>
              </a:spcBef>
              <a:buNone/>
              <a:defRPr/>
            </a:pPr>
            <a:r>
              <a:rPr lang="en-US" sz="2600" b="1" i="1" dirty="0"/>
              <a:t>Max King</a:t>
            </a:r>
            <a:r>
              <a:rPr lang="en-US" sz="2600" b="1" dirty="0"/>
              <a:t>:  </a:t>
            </a:r>
            <a:r>
              <a:rPr lang="en-US" sz="2600" dirty="0" smtClean="0"/>
              <a:t>“Some </a:t>
            </a:r>
            <a:r>
              <a:rPr lang="en-US" sz="2600" dirty="0"/>
              <a:t>are uncomfortable with the idea that </a:t>
            </a:r>
            <a:r>
              <a:rPr lang="en-US" sz="2600" dirty="0" smtClean="0"/>
              <a:t>Peter's </a:t>
            </a:r>
            <a:r>
              <a:rPr lang="en-US" sz="2600" dirty="0"/>
              <a:t>language here is figurative, and this idea of fiery destruction is so widespread that objectivity is difficult. There is, of course, a kind of literal application in that Jerusalem – especially the temple– was destroyed by fire. </a:t>
            </a:r>
            <a:r>
              <a:rPr lang="en-US" sz="2600" b="1" dirty="0">
                <a:solidFill>
                  <a:srgbClr val="FFFF00"/>
                </a:solidFill>
              </a:rPr>
              <a:t>The end of the world, however, is described in a number of ways in Scripture, suggesting the use of figurative language</a:t>
            </a:r>
            <a:r>
              <a:rPr lang="en-US" sz="2600" dirty="0"/>
              <a:t>. If we choose to be overly literal with any of these descriptions, we run the risk of making one or more of the other passages contradictory</a:t>
            </a:r>
            <a:r>
              <a:rPr lang="en-US" sz="2600" dirty="0" smtClean="0"/>
              <a:t>.”</a:t>
            </a:r>
            <a:r>
              <a:rPr lang="en-US" sz="2700" dirty="0" smtClean="0"/>
              <a:t>  </a:t>
            </a:r>
            <a:r>
              <a:rPr lang="en-US" sz="2000" dirty="0"/>
              <a:t>(Bold emphasis added, </a:t>
            </a:r>
            <a:r>
              <a:rPr lang="en-US" sz="2000" i="1" dirty="0"/>
              <a:t>The Spirit Of Prophecy</a:t>
            </a:r>
            <a:r>
              <a:rPr lang="en-US" sz="2000" dirty="0"/>
              <a:t>, 2002, 294</a:t>
            </a:r>
            <a:r>
              <a:rPr lang="en-US" sz="2000" dirty="0" smtClean="0"/>
              <a:t>)</a:t>
            </a:r>
            <a:endParaRPr lang="en-US" dirty="0"/>
          </a:p>
        </p:txBody>
      </p:sp>
      <p:sp>
        <p:nvSpPr>
          <p:cNvPr id="4" name="Slide Number Placeholder 3"/>
          <p:cNvSpPr>
            <a:spLocks noGrp="1"/>
          </p:cNvSpPr>
          <p:nvPr>
            <p:ph type="sldNum" sz="quarter" idx="12"/>
          </p:nvPr>
        </p:nvSpPr>
        <p:spPr/>
        <p:txBody>
          <a:bodyPr/>
          <a:lstStyle/>
          <a:p>
            <a:pPr>
              <a:defRPr/>
            </a:pPr>
            <a:fld id="{117E4148-C9A3-432E-8298-60B4164AFD52}" type="slidenum">
              <a:rPr lang="en-US"/>
              <a:pPr>
                <a:defRPr/>
              </a:pPr>
              <a:t>520</a:t>
            </a:fld>
            <a:endParaRPr lang="en-US"/>
          </a:p>
        </p:txBody>
      </p:sp>
      <p:sp>
        <p:nvSpPr>
          <p:cNvPr id="6" name="Footer Placeholder 5"/>
          <p:cNvSpPr>
            <a:spLocks noGrp="1"/>
          </p:cNvSpPr>
          <p:nvPr>
            <p:ph type="ftr" sz="quarter" idx="11"/>
          </p:nvPr>
        </p:nvSpPr>
        <p:spPr/>
        <p:txBody>
          <a:bodyPr/>
          <a:lstStyle/>
          <a:p>
            <a:pPr>
              <a:defRPr/>
            </a:pPr>
            <a:r>
              <a:rPr lang="en-US" smtClean="0"/>
              <a:t>Kevin Kay</a:t>
            </a:r>
            <a:endParaRPr lang="en-US"/>
          </a:p>
        </p:txBody>
      </p:sp>
    </p:spTree>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par>
    </p:tnLst>
  </p:timing>
</p:sld>
</file>

<file path=ppt/slides/slide5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defRPr/>
            </a:pPr>
            <a:r>
              <a:rPr lang="en-US" dirty="0">
                <a:solidFill>
                  <a:srgbClr val="FF0000"/>
                </a:solidFill>
              </a:rPr>
              <a:t>End Of The World</a:t>
            </a:r>
          </a:p>
        </p:txBody>
      </p:sp>
      <p:sp>
        <p:nvSpPr>
          <p:cNvPr id="3" name="Content Placeholder 2"/>
          <p:cNvSpPr>
            <a:spLocks noGrp="1"/>
          </p:cNvSpPr>
          <p:nvPr>
            <p:ph idx="1"/>
          </p:nvPr>
        </p:nvSpPr>
        <p:spPr/>
        <p:txBody>
          <a:bodyPr/>
          <a:lstStyle/>
          <a:p>
            <a:pPr marL="0" indent="463550">
              <a:buNone/>
              <a:defRPr/>
            </a:pPr>
            <a:r>
              <a:rPr lang="en-US" sz="2800" b="1" i="1" dirty="0"/>
              <a:t>Max King</a:t>
            </a:r>
            <a:r>
              <a:rPr lang="en-US" sz="2800" b="1" dirty="0"/>
              <a:t>:</a:t>
            </a:r>
            <a:r>
              <a:rPr lang="en-US" sz="2800" dirty="0"/>
              <a:t>  </a:t>
            </a:r>
            <a:r>
              <a:rPr lang="en-US" sz="2800" dirty="0" smtClean="0"/>
              <a:t>“The </a:t>
            </a:r>
            <a:r>
              <a:rPr lang="en-US" sz="2800" b="1" dirty="0">
                <a:solidFill>
                  <a:srgbClr val="FFFF00"/>
                </a:solidFill>
              </a:rPr>
              <a:t>world reserved for fire </a:t>
            </a:r>
            <a:r>
              <a:rPr lang="en-US" sz="2800" dirty="0"/>
              <a:t>on the day of judgment (2 Pet. 3:7) was the </a:t>
            </a:r>
            <a:r>
              <a:rPr lang="en-US" sz="2800" b="1" dirty="0">
                <a:solidFill>
                  <a:srgbClr val="FFFF00"/>
                </a:solidFill>
              </a:rPr>
              <a:t>Old Covenant world</a:t>
            </a:r>
            <a:r>
              <a:rPr lang="en-US" sz="2800" dirty="0"/>
              <a:t>. Fire is a symbol of the severity of </a:t>
            </a:r>
            <a:r>
              <a:rPr lang="en-US" sz="2800" dirty="0" smtClean="0"/>
              <a:t>God's </a:t>
            </a:r>
            <a:r>
              <a:rPr lang="en-US" sz="2800" dirty="0"/>
              <a:t>judgment and destruction, </a:t>
            </a:r>
            <a:r>
              <a:rPr lang="en-US" sz="2800" dirty="0" smtClean="0"/>
              <a:t>‘For </a:t>
            </a:r>
            <a:r>
              <a:rPr lang="en-US" sz="2800" dirty="0"/>
              <a:t>our God is a consuming </a:t>
            </a:r>
            <a:r>
              <a:rPr lang="en-US" sz="2800" dirty="0" smtClean="0"/>
              <a:t>fire’ </a:t>
            </a:r>
            <a:r>
              <a:rPr lang="en-US" sz="2800" dirty="0"/>
              <a:t>(Heb. 12:29). That phrase is found in the very context that deals with the shaking of heaven and earth (the Old Covenant world) so that the kingdom, or new heaven and earth, may come in its place</a:t>
            </a:r>
            <a:r>
              <a:rPr lang="en-US" sz="2800" dirty="0" smtClean="0"/>
              <a:t>….”  </a:t>
            </a:r>
            <a:r>
              <a:rPr lang="en-US" sz="2000" dirty="0"/>
              <a:t>(Bold emphasis added, </a:t>
            </a:r>
            <a:r>
              <a:rPr lang="en-US" sz="2000" i="1" dirty="0"/>
              <a:t>The Spirit Of Prophecy</a:t>
            </a:r>
            <a:r>
              <a:rPr lang="en-US" sz="2000" dirty="0"/>
              <a:t>, 2002, 214</a:t>
            </a:r>
            <a:r>
              <a:rPr lang="en-US" sz="2000" dirty="0" smtClean="0"/>
              <a:t>)</a:t>
            </a:r>
            <a:endParaRPr lang="en-US" sz="2000" dirty="0"/>
          </a:p>
          <a:p>
            <a:pPr>
              <a:defRPr/>
            </a:pPr>
            <a:endParaRPr lang="en-US" sz="2600" dirty="0"/>
          </a:p>
        </p:txBody>
      </p:sp>
      <p:sp>
        <p:nvSpPr>
          <p:cNvPr id="4" name="Slide Number Placeholder 3"/>
          <p:cNvSpPr>
            <a:spLocks noGrp="1"/>
          </p:cNvSpPr>
          <p:nvPr>
            <p:ph type="sldNum" sz="quarter" idx="12"/>
          </p:nvPr>
        </p:nvSpPr>
        <p:spPr/>
        <p:txBody>
          <a:bodyPr/>
          <a:lstStyle/>
          <a:p>
            <a:pPr>
              <a:defRPr/>
            </a:pPr>
            <a:fld id="{873C614F-FFF3-4D17-92DE-C7FABDA7FD56}" type="slidenum">
              <a:rPr lang="en-US"/>
              <a:pPr>
                <a:defRPr/>
              </a:pPr>
              <a:t>521</a:t>
            </a:fld>
            <a:endParaRPr lang="en-US"/>
          </a:p>
        </p:txBody>
      </p:sp>
      <p:sp>
        <p:nvSpPr>
          <p:cNvPr id="6" name="Footer Placeholder 5"/>
          <p:cNvSpPr>
            <a:spLocks noGrp="1"/>
          </p:cNvSpPr>
          <p:nvPr>
            <p:ph type="ftr" sz="quarter" idx="11"/>
          </p:nvPr>
        </p:nvSpPr>
        <p:spPr/>
        <p:txBody>
          <a:bodyPr/>
          <a:lstStyle/>
          <a:p>
            <a:pPr>
              <a:defRPr/>
            </a:pPr>
            <a:r>
              <a:rPr lang="en-US" smtClean="0"/>
              <a:t>Kevin Kay</a:t>
            </a:r>
            <a:endParaRPr lang="en-US"/>
          </a:p>
        </p:txBody>
      </p:sp>
    </p:spTree>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par>
    </p:tnLst>
  </p:timing>
</p:sld>
</file>

<file path=ppt/slides/slide5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defRPr/>
            </a:pPr>
            <a:r>
              <a:rPr lang="en-US" dirty="0">
                <a:solidFill>
                  <a:srgbClr val="FF0000"/>
                </a:solidFill>
              </a:rPr>
              <a:t>End Of The World</a:t>
            </a:r>
          </a:p>
        </p:txBody>
      </p:sp>
      <p:sp>
        <p:nvSpPr>
          <p:cNvPr id="3" name="Content Placeholder 2"/>
          <p:cNvSpPr>
            <a:spLocks noGrp="1"/>
          </p:cNvSpPr>
          <p:nvPr>
            <p:ph idx="1"/>
          </p:nvPr>
        </p:nvSpPr>
        <p:spPr/>
        <p:txBody>
          <a:bodyPr/>
          <a:lstStyle/>
          <a:p>
            <a:pPr marL="0" indent="463550">
              <a:buNone/>
              <a:defRPr/>
            </a:pPr>
            <a:r>
              <a:rPr lang="en-US" sz="2800" b="1" i="1" dirty="0"/>
              <a:t>Max King</a:t>
            </a:r>
            <a:r>
              <a:rPr lang="en-US" sz="2800" b="1" dirty="0"/>
              <a:t>:</a:t>
            </a:r>
            <a:r>
              <a:rPr lang="en-US" sz="2800" dirty="0"/>
              <a:t>  </a:t>
            </a:r>
            <a:r>
              <a:rPr lang="en-US" sz="2800" dirty="0" smtClean="0"/>
              <a:t>“…</a:t>
            </a:r>
            <a:r>
              <a:rPr lang="en-US" sz="2800" b="1" dirty="0">
                <a:solidFill>
                  <a:srgbClr val="FFFF00"/>
                </a:solidFill>
              </a:rPr>
              <a:t>Fiery judgment was going to fall on the Old Covenant system</a:t>
            </a:r>
            <a:r>
              <a:rPr lang="en-US" sz="2800" dirty="0"/>
              <a:t>. Jesus said, </a:t>
            </a:r>
            <a:r>
              <a:rPr lang="en-US" sz="2800" dirty="0" smtClean="0"/>
              <a:t>‘I </a:t>
            </a:r>
            <a:r>
              <a:rPr lang="en-US" sz="2800" dirty="0"/>
              <a:t>came to send fire on the  earth, and how I wish it were already kindled</a:t>
            </a:r>
            <a:r>
              <a:rPr lang="en-US" sz="2800" dirty="0" smtClean="0"/>
              <a:t>!’ </a:t>
            </a:r>
            <a:r>
              <a:rPr lang="en-US" sz="2800" dirty="0"/>
              <a:t>(Lk. 12:49). The fire of 2 Peter 3:10 is </a:t>
            </a:r>
            <a:r>
              <a:rPr lang="en-US" sz="2800" b="1" dirty="0">
                <a:solidFill>
                  <a:srgbClr val="FFFF00"/>
                </a:solidFill>
              </a:rPr>
              <a:t>no more literal </a:t>
            </a:r>
            <a:r>
              <a:rPr lang="en-US" sz="2800" dirty="0"/>
              <a:t>than the fire of Luke 12:49</a:t>
            </a:r>
            <a:r>
              <a:rPr lang="en-US" sz="2800" dirty="0" smtClean="0"/>
              <a:t>.” </a:t>
            </a:r>
            <a:r>
              <a:rPr lang="en-US" sz="2000" dirty="0"/>
              <a:t>(Bold emphasis added, </a:t>
            </a:r>
            <a:r>
              <a:rPr lang="en-US" sz="2000" i="1" dirty="0"/>
              <a:t>The Spirit Of Prophecy</a:t>
            </a:r>
            <a:r>
              <a:rPr lang="en-US" sz="2000" dirty="0"/>
              <a:t>, 2002, 214</a:t>
            </a:r>
            <a:r>
              <a:rPr lang="en-US" sz="2000" dirty="0" smtClean="0"/>
              <a:t>)</a:t>
            </a:r>
            <a:endParaRPr lang="en-US" sz="2000" dirty="0"/>
          </a:p>
          <a:p>
            <a:pPr>
              <a:defRPr/>
            </a:pPr>
            <a:endParaRPr lang="en-US" sz="2600" dirty="0"/>
          </a:p>
          <a:p>
            <a:pPr>
              <a:defRPr/>
            </a:pPr>
            <a:endParaRPr lang="en-US" sz="2600" dirty="0"/>
          </a:p>
        </p:txBody>
      </p:sp>
      <p:sp>
        <p:nvSpPr>
          <p:cNvPr id="4" name="Slide Number Placeholder 3"/>
          <p:cNvSpPr>
            <a:spLocks noGrp="1"/>
          </p:cNvSpPr>
          <p:nvPr>
            <p:ph type="sldNum" sz="quarter" idx="12"/>
          </p:nvPr>
        </p:nvSpPr>
        <p:spPr/>
        <p:txBody>
          <a:bodyPr/>
          <a:lstStyle/>
          <a:p>
            <a:pPr>
              <a:defRPr/>
            </a:pPr>
            <a:fld id="{A3E247E5-1A23-4F1E-B57E-3E8715B326F8}" type="slidenum">
              <a:rPr lang="en-US"/>
              <a:pPr>
                <a:defRPr/>
              </a:pPr>
              <a:t>522</a:t>
            </a:fld>
            <a:endParaRPr lang="en-US"/>
          </a:p>
        </p:txBody>
      </p:sp>
      <p:sp>
        <p:nvSpPr>
          <p:cNvPr id="6" name="Footer Placeholder 5"/>
          <p:cNvSpPr>
            <a:spLocks noGrp="1"/>
          </p:cNvSpPr>
          <p:nvPr>
            <p:ph type="ftr" sz="quarter" idx="11"/>
          </p:nvPr>
        </p:nvSpPr>
        <p:spPr/>
        <p:txBody>
          <a:bodyPr/>
          <a:lstStyle/>
          <a:p>
            <a:pPr>
              <a:defRPr/>
            </a:pPr>
            <a:r>
              <a:rPr lang="en-US" smtClean="0"/>
              <a:t>Kevin Kay</a:t>
            </a:r>
            <a:endParaRPr lang="en-US"/>
          </a:p>
        </p:txBody>
      </p:sp>
    </p:spTree>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par>
    </p:tnLst>
  </p:timing>
</p:sld>
</file>

<file path=ppt/slides/slide5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defRPr/>
            </a:pPr>
            <a:r>
              <a:rPr lang="en-US" dirty="0" smtClean="0">
                <a:solidFill>
                  <a:srgbClr val="FF0000"/>
                </a:solidFill>
              </a:rPr>
              <a:t>End </a:t>
            </a:r>
            <a:r>
              <a:rPr lang="en-US" dirty="0">
                <a:solidFill>
                  <a:srgbClr val="FF0000"/>
                </a:solidFill>
              </a:rPr>
              <a:t>Of The World</a:t>
            </a:r>
          </a:p>
        </p:txBody>
      </p:sp>
      <p:sp>
        <p:nvSpPr>
          <p:cNvPr id="3" name="Content Placeholder 2"/>
          <p:cNvSpPr>
            <a:spLocks noGrp="1"/>
          </p:cNvSpPr>
          <p:nvPr>
            <p:ph idx="1"/>
          </p:nvPr>
        </p:nvSpPr>
        <p:spPr>
          <a:xfrm>
            <a:off x="457200" y="1447800"/>
            <a:ext cx="8229600" cy="4683125"/>
          </a:xfrm>
        </p:spPr>
        <p:txBody>
          <a:bodyPr/>
          <a:lstStyle/>
          <a:p>
            <a:pPr fontAlgn="auto">
              <a:spcBef>
                <a:spcPts val="0"/>
              </a:spcBef>
              <a:spcAft>
                <a:spcPts val="2400"/>
              </a:spcAft>
              <a:defRPr/>
            </a:pPr>
            <a:r>
              <a:rPr lang="en-US" sz="2800" dirty="0" smtClean="0"/>
              <a:t>“Why </a:t>
            </a:r>
            <a:r>
              <a:rPr lang="en-US" sz="2800" dirty="0"/>
              <a:t>would God destroy such a creation, Max questioned, if Abraham received a blessing filled promise? </a:t>
            </a:r>
            <a:r>
              <a:rPr lang="en-US" sz="2800" dirty="0">
                <a:solidFill>
                  <a:srgbClr val="FFFF00"/>
                </a:solidFill>
              </a:rPr>
              <a:t>The dogmatic hellfire-and-brimstone messages of his youth turned Max off</a:t>
            </a:r>
            <a:r>
              <a:rPr lang="en-US" sz="2800" dirty="0"/>
              <a:t>. It </a:t>
            </a:r>
            <a:r>
              <a:rPr lang="en-US" sz="2800" dirty="0" smtClean="0"/>
              <a:t>didn't </a:t>
            </a:r>
            <a:r>
              <a:rPr lang="en-US" sz="2800" dirty="0"/>
              <a:t>make sense to him that the victory of God would involve </a:t>
            </a:r>
            <a:r>
              <a:rPr lang="en-US" sz="2800" dirty="0">
                <a:solidFill>
                  <a:srgbClr val="FFFF00"/>
                </a:solidFill>
              </a:rPr>
              <a:t>so many perishing </a:t>
            </a:r>
            <a:r>
              <a:rPr lang="en-US" sz="2800" dirty="0"/>
              <a:t>and </a:t>
            </a:r>
            <a:r>
              <a:rPr lang="en-US" sz="2800" dirty="0">
                <a:solidFill>
                  <a:srgbClr val="FFFF00"/>
                </a:solidFill>
              </a:rPr>
              <a:t>so few being saved</a:t>
            </a:r>
            <a:r>
              <a:rPr lang="en-US" sz="2800" dirty="0" smtClean="0"/>
              <a:t>.” </a:t>
            </a:r>
            <a:r>
              <a:rPr lang="en-US" sz="2000" dirty="0"/>
              <a:t>(http://www.presence.tv/cms/transmillennial_view</a:t>
            </a:r>
            <a:r>
              <a:rPr lang="en-US" sz="2800" dirty="0"/>
              <a:t>.</a:t>
            </a:r>
            <a:r>
              <a:rPr lang="en-US" sz="2000" dirty="0"/>
              <a:t>php)</a:t>
            </a:r>
          </a:p>
          <a:p>
            <a:pPr>
              <a:spcAft>
                <a:spcPts val="2400"/>
              </a:spcAft>
              <a:defRPr/>
            </a:pPr>
            <a:r>
              <a:rPr lang="en-US" sz="2800" dirty="0" smtClean="0"/>
              <a:t>“Why </a:t>
            </a:r>
            <a:r>
              <a:rPr lang="en-US" sz="2800" dirty="0"/>
              <a:t>would God want to incinerate such a beautiful earth</a:t>
            </a:r>
            <a:r>
              <a:rPr lang="en-US" sz="2800" dirty="0" smtClean="0"/>
              <a:t>?” </a:t>
            </a:r>
            <a:r>
              <a:rPr lang="en-US" sz="2000" dirty="0"/>
              <a:t>(http://www.presence.tv/cms/transmillennial_view.php)</a:t>
            </a:r>
          </a:p>
          <a:p>
            <a:pPr>
              <a:defRPr/>
            </a:pPr>
            <a:endParaRPr lang="en-US" dirty="0"/>
          </a:p>
        </p:txBody>
      </p:sp>
      <p:sp>
        <p:nvSpPr>
          <p:cNvPr id="4" name="Slide Number Placeholder 3"/>
          <p:cNvSpPr>
            <a:spLocks noGrp="1"/>
          </p:cNvSpPr>
          <p:nvPr>
            <p:ph type="sldNum" sz="quarter" idx="12"/>
          </p:nvPr>
        </p:nvSpPr>
        <p:spPr/>
        <p:txBody>
          <a:bodyPr/>
          <a:lstStyle/>
          <a:p>
            <a:pPr>
              <a:defRPr/>
            </a:pPr>
            <a:fld id="{859B17D5-C374-4242-BEA6-70ED515059A6}" type="slidenum">
              <a:rPr lang="en-US"/>
              <a:pPr>
                <a:defRPr/>
              </a:pPr>
              <a:t>523</a:t>
            </a:fld>
            <a:endParaRPr lang="en-US"/>
          </a:p>
        </p:txBody>
      </p:sp>
      <p:sp>
        <p:nvSpPr>
          <p:cNvPr id="6" name="Footer Placeholder 5"/>
          <p:cNvSpPr>
            <a:spLocks noGrp="1"/>
          </p:cNvSpPr>
          <p:nvPr>
            <p:ph type="ftr" sz="quarter" idx="11"/>
          </p:nvPr>
        </p:nvSpPr>
        <p:spPr/>
        <p:txBody>
          <a:bodyPr/>
          <a:lstStyle/>
          <a:p>
            <a:pPr>
              <a:defRPr/>
            </a:pPr>
            <a:r>
              <a:rPr lang="en-US" smtClean="0"/>
              <a:t>Kevin Kay</a:t>
            </a:r>
            <a:endParaRPr lang="en-US"/>
          </a:p>
        </p:txBody>
      </p:sp>
    </p:spTree>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par>
    </p:tnLst>
  </p:timing>
</p:sld>
</file>

<file path=ppt/slides/slide5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solidFill>
                  <a:srgbClr val="FF0000"/>
                </a:solidFill>
              </a:rPr>
              <a:t>World’s End In AD 70</a:t>
            </a:r>
            <a:endParaRPr lang="en-US" dirty="0">
              <a:solidFill>
                <a:srgbClr val="FF0000"/>
              </a:solidFill>
            </a:endParaRPr>
          </a:p>
        </p:txBody>
      </p:sp>
      <p:sp>
        <p:nvSpPr>
          <p:cNvPr id="3" name="Content Placeholder 2"/>
          <p:cNvSpPr>
            <a:spLocks noGrp="1"/>
          </p:cNvSpPr>
          <p:nvPr>
            <p:ph idx="1"/>
          </p:nvPr>
        </p:nvSpPr>
        <p:spPr/>
        <p:txBody>
          <a:bodyPr/>
          <a:lstStyle/>
          <a:p>
            <a:pPr marL="457200" indent="-457200">
              <a:spcBef>
                <a:spcPts val="0"/>
              </a:spcBef>
              <a:spcAft>
                <a:spcPts val="2400"/>
              </a:spcAft>
            </a:pPr>
            <a:r>
              <a:rPr lang="en-US" sz="2800" dirty="0" smtClean="0"/>
              <a:t>2 Peter written to </a:t>
            </a:r>
            <a:r>
              <a:rPr lang="en-US" sz="2800" b="1" dirty="0" smtClean="0">
                <a:solidFill>
                  <a:srgbClr val="FFFF00"/>
                </a:solidFill>
              </a:rPr>
              <a:t>same people </a:t>
            </a:r>
            <a:r>
              <a:rPr lang="en-US" sz="2800" dirty="0" smtClean="0"/>
              <a:t>as 1 Peter  (2 Pet. 3:1)</a:t>
            </a:r>
          </a:p>
          <a:p>
            <a:pPr marL="457200" indent="-457200">
              <a:spcBef>
                <a:spcPts val="0"/>
              </a:spcBef>
              <a:spcAft>
                <a:spcPts val="2400"/>
              </a:spcAft>
            </a:pPr>
            <a:r>
              <a:rPr lang="en-US" sz="2800" dirty="0" smtClean="0"/>
              <a:t>Prophets must have </a:t>
            </a:r>
            <a:r>
              <a:rPr lang="en-US" sz="2800" b="1" dirty="0">
                <a:solidFill>
                  <a:srgbClr val="FFFF00"/>
                </a:solidFill>
              </a:rPr>
              <a:t>prophesied</a:t>
            </a:r>
            <a:r>
              <a:rPr lang="en-US" sz="2800" dirty="0" smtClean="0"/>
              <a:t> what Peter talks about in 2 Peter 3  (2 Pet. 3:1-2)</a:t>
            </a:r>
          </a:p>
          <a:p>
            <a:pPr marL="857250" lvl="1" indent="-457200">
              <a:spcBef>
                <a:spcPts val="0"/>
              </a:spcBef>
              <a:spcAft>
                <a:spcPts val="2400"/>
              </a:spcAft>
            </a:pPr>
            <a:r>
              <a:rPr lang="en-US" sz="2400" dirty="0" smtClean="0">
                <a:effectLst/>
              </a:rPr>
              <a:t>New heavens &amp; </a:t>
            </a:r>
            <a:r>
              <a:rPr lang="en-US" sz="2400" dirty="0">
                <a:effectLst/>
              </a:rPr>
              <a:t>new earth  (2 Pet. 3:13; cf. Isa. 65:17; 66:22)</a:t>
            </a:r>
            <a:endParaRPr lang="en-US" sz="2400" dirty="0" smtClean="0"/>
          </a:p>
          <a:p>
            <a:pPr marL="457200" indent="-457200">
              <a:spcBef>
                <a:spcPts val="0"/>
              </a:spcBef>
              <a:spcAft>
                <a:spcPts val="2400"/>
              </a:spcAft>
            </a:pPr>
            <a:r>
              <a:rPr lang="en-US" sz="2800" dirty="0" smtClean="0"/>
              <a:t>“Last days” = </a:t>
            </a:r>
            <a:r>
              <a:rPr lang="en-US" sz="2800" b="1" dirty="0" err="1">
                <a:solidFill>
                  <a:srgbClr val="FFFF00"/>
                </a:solidFill>
              </a:rPr>
              <a:t>Eschaton</a:t>
            </a:r>
            <a:r>
              <a:rPr lang="en-US" sz="2800" dirty="0" smtClean="0"/>
              <a:t> [AD 30-70]  (2 Pet. 3:3; cf. Jude 17-19)</a:t>
            </a:r>
          </a:p>
        </p:txBody>
      </p:sp>
      <p:sp>
        <p:nvSpPr>
          <p:cNvPr id="4" name="Slide Number Placeholder 3"/>
          <p:cNvSpPr>
            <a:spLocks noGrp="1"/>
          </p:cNvSpPr>
          <p:nvPr>
            <p:ph type="sldNum" sz="quarter" idx="12"/>
          </p:nvPr>
        </p:nvSpPr>
        <p:spPr/>
        <p:txBody>
          <a:bodyPr/>
          <a:lstStyle/>
          <a:p>
            <a:pPr>
              <a:defRPr/>
            </a:pPr>
            <a:fld id="{A4F3638C-56A7-4D86-A7E5-624150A63992}" type="slidenum">
              <a:rPr lang="en-US" smtClean="0"/>
              <a:pPr>
                <a:defRPr/>
              </a:pPr>
              <a:t>524</a:t>
            </a:fld>
            <a:endParaRPr lang="en-US"/>
          </a:p>
        </p:txBody>
      </p:sp>
      <p:sp>
        <p:nvSpPr>
          <p:cNvPr id="6" name="Footer Placeholder 5"/>
          <p:cNvSpPr>
            <a:spLocks noGrp="1"/>
          </p:cNvSpPr>
          <p:nvPr>
            <p:ph type="ftr" sz="quarter" idx="11"/>
          </p:nvPr>
        </p:nvSpPr>
        <p:spPr/>
        <p:txBody>
          <a:bodyPr/>
          <a:lstStyle/>
          <a:p>
            <a:pPr>
              <a:defRPr/>
            </a:pPr>
            <a:r>
              <a:rPr lang="en-US" smtClean="0"/>
              <a:t>Kevin Kay</a:t>
            </a:r>
            <a:endParaRPr lang="en-US"/>
          </a:p>
        </p:txBody>
      </p:sp>
    </p:spTree>
    <p:extLst>
      <p:ext uri="{BB962C8B-B14F-4D97-AF65-F5344CB8AC3E}">
        <p14:creationId xmlns:p14="http://schemas.microsoft.com/office/powerpoint/2010/main" val="4088400300"/>
      </p:ext>
    </p:extLst>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p:cTn id="7" dur="500" fill="hold"/>
                                        <p:tgtEl>
                                          <p:spTgt spid="3">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3">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3">
                                            <p:txEl>
                                              <p:pRg st="0" end="0"/>
                                            </p:txEl>
                                          </p:spTgt>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3">
                                            <p:txEl>
                                              <p:pRg st="1" end="1"/>
                                            </p:txEl>
                                          </p:spTgt>
                                        </p:tgtEl>
                                        <p:attrNameLst>
                                          <p:attrName>style.visibility</p:attrName>
                                        </p:attrNameLst>
                                      </p:cBhvr>
                                      <p:to>
                                        <p:strVal val="visible"/>
                                      </p:to>
                                    </p:set>
                                    <p:anim calcmode="lin" valueType="num">
                                      <p:cBhvr>
                                        <p:cTn id="14" dur="500" fill="hold"/>
                                        <p:tgtEl>
                                          <p:spTgt spid="3">
                                            <p:txEl>
                                              <p:pRg st="1" end="1"/>
                                            </p:txEl>
                                          </p:spTgt>
                                        </p:tgtEl>
                                        <p:attrNameLst>
                                          <p:attrName>ppt_w</p:attrName>
                                        </p:attrNameLst>
                                      </p:cBhvr>
                                      <p:tavLst>
                                        <p:tav tm="0">
                                          <p:val>
                                            <p:fltVal val="0"/>
                                          </p:val>
                                        </p:tav>
                                        <p:tav tm="100000">
                                          <p:val>
                                            <p:strVal val="#ppt_w"/>
                                          </p:val>
                                        </p:tav>
                                      </p:tavLst>
                                    </p:anim>
                                    <p:anim calcmode="lin" valueType="num">
                                      <p:cBhvr>
                                        <p:cTn id="15" dur="500" fill="hold"/>
                                        <p:tgtEl>
                                          <p:spTgt spid="3">
                                            <p:txEl>
                                              <p:pRg st="1" end="1"/>
                                            </p:txEl>
                                          </p:spTgt>
                                        </p:tgtEl>
                                        <p:attrNameLst>
                                          <p:attrName>ppt_h</p:attrName>
                                        </p:attrNameLst>
                                      </p:cBhvr>
                                      <p:tavLst>
                                        <p:tav tm="0">
                                          <p:val>
                                            <p:fltVal val="0"/>
                                          </p:val>
                                        </p:tav>
                                        <p:tav tm="100000">
                                          <p:val>
                                            <p:strVal val="#ppt_h"/>
                                          </p:val>
                                        </p:tav>
                                      </p:tavLst>
                                    </p:anim>
                                    <p:animEffect transition="in" filter="fade">
                                      <p:cBhvr>
                                        <p:cTn id="16" dur="500"/>
                                        <p:tgtEl>
                                          <p:spTgt spid="3">
                                            <p:txEl>
                                              <p:pRg st="1" end="1"/>
                                            </p:txEl>
                                          </p:spTgt>
                                        </p:tgtEl>
                                      </p:cBhvr>
                                    </p:animEffect>
                                  </p:childTnLst>
                                </p:cTn>
                              </p:par>
                            </p:childTnLst>
                          </p:cTn>
                        </p:par>
                      </p:childTnLst>
                    </p:cTn>
                  </p:par>
                  <p:par>
                    <p:cTn id="17" fill="hold">
                      <p:stCondLst>
                        <p:cond delay="indefinite"/>
                      </p:stCondLst>
                      <p:childTnLst>
                        <p:par>
                          <p:cTn id="18" fill="hold">
                            <p:stCondLst>
                              <p:cond delay="0"/>
                            </p:stCondLst>
                            <p:childTnLst>
                              <p:par>
                                <p:cTn id="19" presetID="53" presetClass="entr" presetSubtype="16" fill="hold" grpId="0" nodeType="clickEffect">
                                  <p:stCondLst>
                                    <p:cond delay="0"/>
                                  </p:stCondLst>
                                  <p:childTnLst>
                                    <p:set>
                                      <p:cBhvr>
                                        <p:cTn id="20" dur="1" fill="hold">
                                          <p:stCondLst>
                                            <p:cond delay="0"/>
                                          </p:stCondLst>
                                        </p:cTn>
                                        <p:tgtEl>
                                          <p:spTgt spid="3">
                                            <p:txEl>
                                              <p:pRg st="2" end="2"/>
                                            </p:txEl>
                                          </p:spTgt>
                                        </p:tgtEl>
                                        <p:attrNameLst>
                                          <p:attrName>style.visibility</p:attrName>
                                        </p:attrNameLst>
                                      </p:cBhvr>
                                      <p:to>
                                        <p:strVal val="visible"/>
                                      </p:to>
                                    </p:set>
                                    <p:anim calcmode="lin" valueType="num">
                                      <p:cBhvr>
                                        <p:cTn id="21" dur="500" fill="hold"/>
                                        <p:tgtEl>
                                          <p:spTgt spid="3">
                                            <p:txEl>
                                              <p:pRg st="2" end="2"/>
                                            </p:txEl>
                                          </p:spTgt>
                                        </p:tgtEl>
                                        <p:attrNameLst>
                                          <p:attrName>ppt_w</p:attrName>
                                        </p:attrNameLst>
                                      </p:cBhvr>
                                      <p:tavLst>
                                        <p:tav tm="0">
                                          <p:val>
                                            <p:fltVal val="0"/>
                                          </p:val>
                                        </p:tav>
                                        <p:tav tm="100000">
                                          <p:val>
                                            <p:strVal val="#ppt_w"/>
                                          </p:val>
                                        </p:tav>
                                      </p:tavLst>
                                    </p:anim>
                                    <p:anim calcmode="lin" valueType="num">
                                      <p:cBhvr>
                                        <p:cTn id="22" dur="500" fill="hold"/>
                                        <p:tgtEl>
                                          <p:spTgt spid="3">
                                            <p:txEl>
                                              <p:pRg st="2" end="2"/>
                                            </p:txEl>
                                          </p:spTgt>
                                        </p:tgtEl>
                                        <p:attrNameLst>
                                          <p:attrName>ppt_h</p:attrName>
                                        </p:attrNameLst>
                                      </p:cBhvr>
                                      <p:tavLst>
                                        <p:tav tm="0">
                                          <p:val>
                                            <p:fltVal val="0"/>
                                          </p:val>
                                        </p:tav>
                                        <p:tav tm="100000">
                                          <p:val>
                                            <p:strVal val="#ppt_h"/>
                                          </p:val>
                                        </p:tav>
                                      </p:tavLst>
                                    </p:anim>
                                    <p:animEffect transition="in" filter="fade">
                                      <p:cBhvr>
                                        <p:cTn id="23" dur="500"/>
                                        <p:tgtEl>
                                          <p:spTgt spid="3">
                                            <p:txEl>
                                              <p:pRg st="2" end="2"/>
                                            </p:txEl>
                                          </p:spTgt>
                                        </p:tgtEl>
                                      </p:cBhvr>
                                    </p:animEffect>
                                  </p:childTnLst>
                                </p:cTn>
                              </p:par>
                            </p:childTnLst>
                          </p:cTn>
                        </p:par>
                      </p:childTnLst>
                    </p:cTn>
                  </p:par>
                  <p:par>
                    <p:cTn id="24" fill="hold">
                      <p:stCondLst>
                        <p:cond delay="indefinite"/>
                      </p:stCondLst>
                      <p:childTnLst>
                        <p:par>
                          <p:cTn id="25" fill="hold">
                            <p:stCondLst>
                              <p:cond delay="0"/>
                            </p:stCondLst>
                            <p:childTnLst>
                              <p:par>
                                <p:cTn id="26" presetID="53" presetClass="entr" presetSubtype="16" fill="hold" grpId="0" nodeType="clickEffect">
                                  <p:stCondLst>
                                    <p:cond delay="0"/>
                                  </p:stCondLst>
                                  <p:childTnLst>
                                    <p:set>
                                      <p:cBhvr>
                                        <p:cTn id="27" dur="1" fill="hold">
                                          <p:stCondLst>
                                            <p:cond delay="0"/>
                                          </p:stCondLst>
                                        </p:cTn>
                                        <p:tgtEl>
                                          <p:spTgt spid="3">
                                            <p:txEl>
                                              <p:pRg st="3" end="3"/>
                                            </p:txEl>
                                          </p:spTgt>
                                        </p:tgtEl>
                                        <p:attrNameLst>
                                          <p:attrName>style.visibility</p:attrName>
                                        </p:attrNameLst>
                                      </p:cBhvr>
                                      <p:to>
                                        <p:strVal val="visible"/>
                                      </p:to>
                                    </p:set>
                                    <p:anim calcmode="lin" valueType="num">
                                      <p:cBhvr>
                                        <p:cTn id="28" dur="500" fill="hold"/>
                                        <p:tgtEl>
                                          <p:spTgt spid="3">
                                            <p:txEl>
                                              <p:pRg st="3" end="3"/>
                                            </p:txEl>
                                          </p:spTgt>
                                        </p:tgtEl>
                                        <p:attrNameLst>
                                          <p:attrName>ppt_w</p:attrName>
                                        </p:attrNameLst>
                                      </p:cBhvr>
                                      <p:tavLst>
                                        <p:tav tm="0">
                                          <p:val>
                                            <p:fltVal val="0"/>
                                          </p:val>
                                        </p:tav>
                                        <p:tav tm="100000">
                                          <p:val>
                                            <p:strVal val="#ppt_w"/>
                                          </p:val>
                                        </p:tav>
                                      </p:tavLst>
                                    </p:anim>
                                    <p:anim calcmode="lin" valueType="num">
                                      <p:cBhvr>
                                        <p:cTn id="29" dur="500" fill="hold"/>
                                        <p:tgtEl>
                                          <p:spTgt spid="3">
                                            <p:txEl>
                                              <p:pRg st="3" end="3"/>
                                            </p:txEl>
                                          </p:spTgt>
                                        </p:tgtEl>
                                        <p:attrNameLst>
                                          <p:attrName>ppt_h</p:attrName>
                                        </p:attrNameLst>
                                      </p:cBhvr>
                                      <p:tavLst>
                                        <p:tav tm="0">
                                          <p:val>
                                            <p:fltVal val="0"/>
                                          </p:val>
                                        </p:tav>
                                        <p:tav tm="100000">
                                          <p:val>
                                            <p:strVal val="#ppt_h"/>
                                          </p:val>
                                        </p:tav>
                                      </p:tavLst>
                                    </p:anim>
                                    <p:animEffect transition="in" filter="fade">
                                      <p:cBhvr>
                                        <p:cTn id="30" dur="500"/>
                                        <p:tgtEl>
                                          <p:spTgt spid="3">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5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solidFill>
                  <a:srgbClr val="FF0000"/>
                </a:solidFill>
              </a:rPr>
              <a:t>World’s End In AD 70</a:t>
            </a:r>
            <a:endParaRPr lang="en-US" dirty="0">
              <a:solidFill>
                <a:srgbClr val="FF0000"/>
              </a:solidFill>
            </a:endParaRPr>
          </a:p>
        </p:txBody>
      </p:sp>
      <p:sp>
        <p:nvSpPr>
          <p:cNvPr id="3" name="Content Placeholder 2"/>
          <p:cNvSpPr>
            <a:spLocks noGrp="1"/>
          </p:cNvSpPr>
          <p:nvPr>
            <p:ph idx="1"/>
          </p:nvPr>
        </p:nvSpPr>
        <p:spPr/>
        <p:txBody>
          <a:bodyPr/>
          <a:lstStyle/>
          <a:p>
            <a:pPr marL="457200" indent="-457200">
              <a:spcBef>
                <a:spcPts val="0"/>
              </a:spcBef>
              <a:spcAft>
                <a:spcPts val="2400"/>
              </a:spcAft>
            </a:pPr>
            <a:r>
              <a:rPr lang="en-US" sz="2800" dirty="0" smtClean="0"/>
              <a:t>Scoffers doubting promise of </a:t>
            </a:r>
            <a:r>
              <a:rPr lang="en-US" sz="2800" b="1" dirty="0">
                <a:solidFill>
                  <a:srgbClr val="FFFF00"/>
                </a:solidFill>
              </a:rPr>
              <a:t>Christ’s imminent coming</a:t>
            </a:r>
            <a:r>
              <a:rPr lang="en-US" sz="2800" dirty="0" smtClean="0"/>
              <a:t>  (2 Pet. 3:3-4; cf. 1 Pet. 4:7, 17)</a:t>
            </a:r>
          </a:p>
          <a:p>
            <a:pPr marL="457200" indent="-457200">
              <a:spcBef>
                <a:spcPts val="0"/>
              </a:spcBef>
              <a:spcAft>
                <a:spcPts val="2400"/>
              </a:spcAft>
            </a:pPr>
            <a:r>
              <a:rPr lang="en-US" sz="2800" dirty="0" smtClean="0"/>
              <a:t>“World” = religious order of </a:t>
            </a:r>
            <a:r>
              <a:rPr lang="en-US" sz="2800" b="1" dirty="0">
                <a:solidFill>
                  <a:srgbClr val="FFFF00"/>
                </a:solidFill>
              </a:rPr>
              <a:t>Judaism</a:t>
            </a:r>
            <a:r>
              <a:rPr lang="en-US" sz="2800" dirty="0" smtClean="0"/>
              <a:t>  (2 Pet. 2:5; 3:6)</a:t>
            </a:r>
          </a:p>
          <a:p>
            <a:pPr marL="457200" indent="-457200">
              <a:spcBef>
                <a:spcPts val="0"/>
              </a:spcBef>
              <a:spcAft>
                <a:spcPts val="2400"/>
              </a:spcAft>
            </a:pPr>
            <a:r>
              <a:rPr lang="en-US" sz="2800" dirty="0" smtClean="0"/>
              <a:t>“Heavens and earth” = </a:t>
            </a:r>
            <a:r>
              <a:rPr lang="en-US" sz="2800" dirty="0"/>
              <a:t>religious order of </a:t>
            </a:r>
            <a:r>
              <a:rPr lang="en-US" sz="2800" b="1" dirty="0">
                <a:solidFill>
                  <a:srgbClr val="FFFF00"/>
                </a:solidFill>
              </a:rPr>
              <a:t>Judaism</a:t>
            </a:r>
            <a:r>
              <a:rPr lang="en-US" sz="2800" dirty="0"/>
              <a:t>  (2 Pet. </a:t>
            </a:r>
            <a:r>
              <a:rPr lang="en-US" sz="2800" dirty="0" smtClean="0"/>
              <a:t>3:7)</a:t>
            </a:r>
          </a:p>
          <a:p>
            <a:pPr marL="457200" indent="-457200">
              <a:spcBef>
                <a:spcPts val="0"/>
              </a:spcBef>
              <a:spcAft>
                <a:spcPts val="2400"/>
              </a:spcAft>
            </a:pPr>
            <a:endParaRPr lang="en-US" sz="2800" dirty="0" smtClean="0"/>
          </a:p>
        </p:txBody>
      </p:sp>
      <p:sp>
        <p:nvSpPr>
          <p:cNvPr id="4" name="Slide Number Placeholder 3"/>
          <p:cNvSpPr>
            <a:spLocks noGrp="1"/>
          </p:cNvSpPr>
          <p:nvPr>
            <p:ph type="sldNum" sz="quarter" idx="12"/>
          </p:nvPr>
        </p:nvSpPr>
        <p:spPr/>
        <p:txBody>
          <a:bodyPr/>
          <a:lstStyle/>
          <a:p>
            <a:pPr>
              <a:defRPr/>
            </a:pPr>
            <a:fld id="{A4F3638C-56A7-4D86-A7E5-624150A63992}" type="slidenum">
              <a:rPr lang="en-US" smtClean="0"/>
              <a:pPr>
                <a:defRPr/>
              </a:pPr>
              <a:t>525</a:t>
            </a:fld>
            <a:endParaRPr lang="en-US"/>
          </a:p>
        </p:txBody>
      </p:sp>
      <p:sp>
        <p:nvSpPr>
          <p:cNvPr id="6" name="Footer Placeholder 5"/>
          <p:cNvSpPr>
            <a:spLocks noGrp="1"/>
          </p:cNvSpPr>
          <p:nvPr>
            <p:ph type="ftr" sz="quarter" idx="11"/>
          </p:nvPr>
        </p:nvSpPr>
        <p:spPr/>
        <p:txBody>
          <a:bodyPr/>
          <a:lstStyle/>
          <a:p>
            <a:pPr>
              <a:defRPr/>
            </a:pPr>
            <a:r>
              <a:rPr lang="en-US" smtClean="0"/>
              <a:t>Kevin Kay</a:t>
            </a:r>
            <a:endParaRPr lang="en-US"/>
          </a:p>
        </p:txBody>
      </p:sp>
    </p:spTree>
    <p:extLst>
      <p:ext uri="{BB962C8B-B14F-4D97-AF65-F5344CB8AC3E}">
        <p14:creationId xmlns:p14="http://schemas.microsoft.com/office/powerpoint/2010/main" val="2837272451"/>
      </p:ext>
    </p:extLst>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p:cTn id="7" dur="500" fill="hold"/>
                                        <p:tgtEl>
                                          <p:spTgt spid="3">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3">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3">
                                            <p:txEl>
                                              <p:pRg st="0" end="0"/>
                                            </p:txEl>
                                          </p:spTgt>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3">
                                            <p:txEl>
                                              <p:pRg st="1" end="1"/>
                                            </p:txEl>
                                          </p:spTgt>
                                        </p:tgtEl>
                                        <p:attrNameLst>
                                          <p:attrName>style.visibility</p:attrName>
                                        </p:attrNameLst>
                                      </p:cBhvr>
                                      <p:to>
                                        <p:strVal val="visible"/>
                                      </p:to>
                                    </p:set>
                                    <p:anim calcmode="lin" valueType="num">
                                      <p:cBhvr>
                                        <p:cTn id="14" dur="500" fill="hold"/>
                                        <p:tgtEl>
                                          <p:spTgt spid="3">
                                            <p:txEl>
                                              <p:pRg st="1" end="1"/>
                                            </p:txEl>
                                          </p:spTgt>
                                        </p:tgtEl>
                                        <p:attrNameLst>
                                          <p:attrName>ppt_w</p:attrName>
                                        </p:attrNameLst>
                                      </p:cBhvr>
                                      <p:tavLst>
                                        <p:tav tm="0">
                                          <p:val>
                                            <p:fltVal val="0"/>
                                          </p:val>
                                        </p:tav>
                                        <p:tav tm="100000">
                                          <p:val>
                                            <p:strVal val="#ppt_w"/>
                                          </p:val>
                                        </p:tav>
                                      </p:tavLst>
                                    </p:anim>
                                    <p:anim calcmode="lin" valueType="num">
                                      <p:cBhvr>
                                        <p:cTn id="15" dur="500" fill="hold"/>
                                        <p:tgtEl>
                                          <p:spTgt spid="3">
                                            <p:txEl>
                                              <p:pRg st="1" end="1"/>
                                            </p:txEl>
                                          </p:spTgt>
                                        </p:tgtEl>
                                        <p:attrNameLst>
                                          <p:attrName>ppt_h</p:attrName>
                                        </p:attrNameLst>
                                      </p:cBhvr>
                                      <p:tavLst>
                                        <p:tav tm="0">
                                          <p:val>
                                            <p:fltVal val="0"/>
                                          </p:val>
                                        </p:tav>
                                        <p:tav tm="100000">
                                          <p:val>
                                            <p:strVal val="#ppt_h"/>
                                          </p:val>
                                        </p:tav>
                                      </p:tavLst>
                                    </p:anim>
                                    <p:animEffect transition="in" filter="fade">
                                      <p:cBhvr>
                                        <p:cTn id="16" dur="500"/>
                                        <p:tgtEl>
                                          <p:spTgt spid="3">
                                            <p:txEl>
                                              <p:pRg st="1" end="1"/>
                                            </p:txEl>
                                          </p:spTgt>
                                        </p:tgtEl>
                                      </p:cBhvr>
                                    </p:animEffect>
                                  </p:childTnLst>
                                </p:cTn>
                              </p:par>
                            </p:childTnLst>
                          </p:cTn>
                        </p:par>
                      </p:childTnLst>
                    </p:cTn>
                  </p:par>
                  <p:par>
                    <p:cTn id="17" fill="hold">
                      <p:stCondLst>
                        <p:cond delay="indefinite"/>
                      </p:stCondLst>
                      <p:childTnLst>
                        <p:par>
                          <p:cTn id="18" fill="hold">
                            <p:stCondLst>
                              <p:cond delay="0"/>
                            </p:stCondLst>
                            <p:childTnLst>
                              <p:par>
                                <p:cTn id="19" presetID="53" presetClass="entr" presetSubtype="16" fill="hold" grpId="0" nodeType="clickEffect">
                                  <p:stCondLst>
                                    <p:cond delay="0"/>
                                  </p:stCondLst>
                                  <p:childTnLst>
                                    <p:set>
                                      <p:cBhvr>
                                        <p:cTn id="20" dur="1" fill="hold">
                                          <p:stCondLst>
                                            <p:cond delay="0"/>
                                          </p:stCondLst>
                                        </p:cTn>
                                        <p:tgtEl>
                                          <p:spTgt spid="3">
                                            <p:txEl>
                                              <p:pRg st="2" end="2"/>
                                            </p:txEl>
                                          </p:spTgt>
                                        </p:tgtEl>
                                        <p:attrNameLst>
                                          <p:attrName>style.visibility</p:attrName>
                                        </p:attrNameLst>
                                      </p:cBhvr>
                                      <p:to>
                                        <p:strVal val="visible"/>
                                      </p:to>
                                    </p:set>
                                    <p:anim calcmode="lin" valueType="num">
                                      <p:cBhvr>
                                        <p:cTn id="21" dur="500" fill="hold"/>
                                        <p:tgtEl>
                                          <p:spTgt spid="3">
                                            <p:txEl>
                                              <p:pRg st="2" end="2"/>
                                            </p:txEl>
                                          </p:spTgt>
                                        </p:tgtEl>
                                        <p:attrNameLst>
                                          <p:attrName>ppt_w</p:attrName>
                                        </p:attrNameLst>
                                      </p:cBhvr>
                                      <p:tavLst>
                                        <p:tav tm="0">
                                          <p:val>
                                            <p:fltVal val="0"/>
                                          </p:val>
                                        </p:tav>
                                        <p:tav tm="100000">
                                          <p:val>
                                            <p:strVal val="#ppt_w"/>
                                          </p:val>
                                        </p:tav>
                                      </p:tavLst>
                                    </p:anim>
                                    <p:anim calcmode="lin" valueType="num">
                                      <p:cBhvr>
                                        <p:cTn id="22" dur="500" fill="hold"/>
                                        <p:tgtEl>
                                          <p:spTgt spid="3">
                                            <p:txEl>
                                              <p:pRg st="2" end="2"/>
                                            </p:txEl>
                                          </p:spTgt>
                                        </p:tgtEl>
                                        <p:attrNameLst>
                                          <p:attrName>ppt_h</p:attrName>
                                        </p:attrNameLst>
                                      </p:cBhvr>
                                      <p:tavLst>
                                        <p:tav tm="0">
                                          <p:val>
                                            <p:fltVal val="0"/>
                                          </p:val>
                                        </p:tav>
                                        <p:tav tm="100000">
                                          <p:val>
                                            <p:strVal val="#ppt_h"/>
                                          </p:val>
                                        </p:tav>
                                      </p:tavLst>
                                    </p:anim>
                                    <p:animEffect transition="in" filter="fade">
                                      <p:cBhvr>
                                        <p:cTn id="23" dur="500"/>
                                        <p:tgtEl>
                                          <p:spTgt spid="3">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5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solidFill>
                  <a:srgbClr val="FF0000"/>
                </a:solidFill>
              </a:rPr>
              <a:t>World’s End In AD 70</a:t>
            </a:r>
            <a:endParaRPr lang="en-US" dirty="0">
              <a:solidFill>
                <a:srgbClr val="FF0000"/>
              </a:solidFill>
            </a:endParaRPr>
          </a:p>
        </p:txBody>
      </p:sp>
      <p:sp>
        <p:nvSpPr>
          <p:cNvPr id="3" name="Content Placeholder 2"/>
          <p:cNvSpPr>
            <a:spLocks noGrp="1"/>
          </p:cNvSpPr>
          <p:nvPr>
            <p:ph idx="1"/>
          </p:nvPr>
        </p:nvSpPr>
        <p:spPr/>
        <p:txBody>
          <a:bodyPr/>
          <a:lstStyle/>
          <a:p>
            <a:pPr marL="457200" indent="-457200">
              <a:spcBef>
                <a:spcPts val="0"/>
              </a:spcBef>
              <a:spcAft>
                <a:spcPts val="2400"/>
              </a:spcAft>
            </a:pPr>
            <a:r>
              <a:rPr lang="en-US" sz="2800" dirty="0" smtClean="0"/>
              <a:t>Day of the Lord = Judgment on </a:t>
            </a:r>
            <a:r>
              <a:rPr lang="en-US" sz="2800" b="1" dirty="0">
                <a:solidFill>
                  <a:srgbClr val="FFFF00"/>
                </a:solidFill>
              </a:rPr>
              <a:t>Jerusalem</a:t>
            </a:r>
            <a:r>
              <a:rPr lang="en-US" sz="2800" dirty="0" smtClean="0"/>
              <a:t>  (2 Pet. 3:10)</a:t>
            </a:r>
          </a:p>
          <a:p>
            <a:pPr marL="857250" lvl="1" indent="-457200">
              <a:spcBef>
                <a:spcPts val="0"/>
              </a:spcBef>
              <a:spcAft>
                <a:spcPts val="2400"/>
              </a:spcAft>
            </a:pPr>
            <a:r>
              <a:rPr lang="en-US" sz="2400" dirty="0" smtClean="0"/>
              <a:t>Day of the Lord = National judgments in OT</a:t>
            </a:r>
          </a:p>
          <a:p>
            <a:pPr marL="457200" indent="-457200">
              <a:spcBef>
                <a:spcPts val="0"/>
              </a:spcBef>
              <a:spcAft>
                <a:spcPts val="2400"/>
              </a:spcAft>
            </a:pPr>
            <a:r>
              <a:rPr lang="en-US" sz="2800" dirty="0"/>
              <a:t>Cosmic cataclysm = </a:t>
            </a:r>
            <a:r>
              <a:rPr lang="en-US" sz="2800" b="1" dirty="0">
                <a:solidFill>
                  <a:srgbClr val="FFFF00"/>
                </a:solidFill>
              </a:rPr>
              <a:t>Apocalyptic language of judgment</a:t>
            </a:r>
            <a:r>
              <a:rPr lang="en-US" sz="2800" dirty="0" smtClean="0"/>
              <a:t>  (2 Pet. 3:10-12)</a:t>
            </a:r>
          </a:p>
          <a:p>
            <a:pPr marL="857250" lvl="1" indent="-457200">
              <a:spcBef>
                <a:spcPts val="0"/>
              </a:spcBef>
              <a:spcAft>
                <a:spcPts val="2400"/>
              </a:spcAft>
            </a:pPr>
            <a:r>
              <a:rPr lang="en-US" sz="2400" dirty="0" smtClean="0"/>
              <a:t>“Elements” = Rudimentary principles of Judaism </a:t>
            </a:r>
            <a:r>
              <a:rPr lang="en-US" sz="2400" dirty="0"/>
              <a:t>(Gal. 4:3, 9; Col. 2:8, 20; Heb. 5:12</a:t>
            </a:r>
            <a:r>
              <a:rPr lang="en-US" sz="2400" dirty="0" smtClean="0"/>
              <a:t>)</a:t>
            </a:r>
          </a:p>
        </p:txBody>
      </p:sp>
      <p:sp>
        <p:nvSpPr>
          <p:cNvPr id="4" name="Slide Number Placeholder 3"/>
          <p:cNvSpPr>
            <a:spLocks noGrp="1"/>
          </p:cNvSpPr>
          <p:nvPr>
            <p:ph type="sldNum" sz="quarter" idx="12"/>
          </p:nvPr>
        </p:nvSpPr>
        <p:spPr/>
        <p:txBody>
          <a:bodyPr/>
          <a:lstStyle/>
          <a:p>
            <a:pPr>
              <a:defRPr/>
            </a:pPr>
            <a:fld id="{A4F3638C-56A7-4D86-A7E5-624150A63992}" type="slidenum">
              <a:rPr lang="en-US" smtClean="0"/>
              <a:pPr>
                <a:defRPr/>
              </a:pPr>
              <a:t>526</a:t>
            </a:fld>
            <a:endParaRPr lang="en-US"/>
          </a:p>
        </p:txBody>
      </p:sp>
      <p:sp>
        <p:nvSpPr>
          <p:cNvPr id="6" name="Footer Placeholder 5"/>
          <p:cNvSpPr>
            <a:spLocks noGrp="1"/>
          </p:cNvSpPr>
          <p:nvPr>
            <p:ph type="ftr" sz="quarter" idx="11"/>
          </p:nvPr>
        </p:nvSpPr>
        <p:spPr/>
        <p:txBody>
          <a:bodyPr/>
          <a:lstStyle/>
          <a:p>
            <a:pPr>
              <a:defRPr/>
            </a:pPr>
            <a:r>
              <a:rPr lang="en-US" smtClean="0"/>
              <a:t>Kevin Kay</a:t>
            </a:r>
            <a:endParaRPr lang="en-US"/>
          </a:p>
        </p:txBody>
      </p:sp>
    </p:spTree>
    <p:extLst>
      <p:ext uri="{BB962C8B-B14F-4D97-AF65-F5344CB8AC3E}">
        <p14:creationId xmlns:p14="http://schemas.microsoft.com/office/powerpoint/2010/main" val="2012576778"/>
      </p:ext>
    </p:extLst>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p:cTn id="7" dur="500" fill="hold"/>
                                        <p:tgtEl>
                                          <p:spTgt spid="3">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3">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3">
                                            <p:txEl>
                                              <p:pRg st="0" end="0"/>
                                            </p:txEl>
                                          </p:spTgt>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3">
                                            <p:txEl>
                                              <p:pRg st="1" end="1"/>
                                            </p:txEl>
                                          </p:spTgt>
                                        </p:tgtEl>
                                        <p:attrNameLst>
                                          <p:attrName>style.visibility</p:attrName>
                                        </p:attrNameLst>
                                      </p:cBhvr>
                                      <p:to>
                                        <p:strVal val="visible"/>
                                      </p:to>
                                    </p:set>
                                    <p:anim calcmode="lin" valueType="num">
                                      <p:cBhvr>
                                        <p:cTn id="14" dur="500" fill="hold"/>
                                        <p:tgtEl>
                                          <p:spTgt spid="3">
                                            <p:txEl>
                                              <p:pRg st="1" end="1"/>
                                            </p:txEl>
                                          </p:spTgt>
                                        </p:tgtEl>
                                        <p:attrNameLst>
                                          <p:attrName>ppt_w</p:attrName>
                                        </p:attrNameLst>
                                      </p:cBhvr>
                                      <p:tavLst>
                                        <p:tav tm="0">
                                          <p:val>
                                            <p:fltVal val="0"/>
                                          </p:val>
                                        </p:tav>
                                        <p:tav tm="100000">
                                          <p:val>
                                            <p:strVal val="#ppt_w"/>
                                          </p:val>
                                        </p:tav>
                                      </p:tavLst>
                                    </p:anim>
                                    <p:anim calcmode="lin" valueType="num">
                                      <p:cBhvr>
                                        <p:cTn id="15" dur="500" fill="hold"/>
                                        <p:tgtEl>
                                          <p:spTgt spid="3">
                                            <p:txEl>
                                              <p:pRg st="1" end="1"/>
                                            </p:txEl>
                                          </p:spTgt>
                                        </p:tgtEl>
                                        <p:attrNameLst>
                                          <p:attrName>ppt_h</p:attrName>
                                        </p:attrNameLst>
                                      </p:cBhvr>
                                      <p:tavLst>
                                        <p:tav tm="0">
                                          <p:val>
                                            <p:fltVal val="0"/>
                                          </p:val>
                                        </p:tav>
                                        <p:tav tm="100000">
                                          <p:val>
                                            <p:strVal val="#ppt_h"/>
                                          </p:val>
                                        </p:tav>
                                      </p:tavLst>
                                    </p:anim>
                                    <p:animEffect transition="in" filter="fade">
                                      <p:cBhvr>
                                        <p:cTn id="16" dur="500"/>
                                        <p:tgtEl>
                                          <p:spTgt spid="3">
                                            <p:txEl>
                                              <p:pRg st="1" end="1"/>
                                            </p:txEl>
                                          </p:spTgt>
                                        </p:tgtEl>
                                      </p:cBhvr>
                                    </p:animEffect>
                                  </p:childTnLst>
                                </p:cTn>
                              </p:par>
                            </p:childTnLst>
                          </p:cTn>
                        </p:par>
                      </p:childTnLst>
                    </p:cTn>
                  </p:par>
                  <p:par>
                    <p:cTn id="17" fill="hold">
                      <p:stCondLst>
                        <p:cond delay="indefinite"/>
                      </p:stCondLst>
                      <p:childTnLst>
                        <p:par>
                          <p:cTn id="18" fill="hold">
                            <p:stCondLst>
                              <p:cond delay="0"/>
                            </p:stCondLst>
                            <p:childTnLst>
                              <p:par>
                                <p:cTn id="19" presetID="53" presetClass="entr" presetSubtype="16" fill="hold" grpId="0" nodeType="clickEffect">
                                  <p:stCondLst>
                                    <p:cond delay="0"/>
                                  </p:stCondLst>
                                  <p:childTnLst>
                                    <p:set>
                                      <p:cBhvr>
                                        <p:cTn id="20" dur="1" fill="hold">
                                          <p:stCondLst>
                                            <p:cond delay="0"/>
                                          </p:stCondLst>
                                        </p:cTn>
                                        <p:tgtEl>
                                          <p:spTgt spid="3">
                                            <p:txEl>
                                              <p:pRg st="2" end="2"/>
                                            </p:txEl>
                                          </p:spTgt>
                                        </p:tgtEl>
                                        <p:attrNameLst>
                                          <p:attrName>style.visibility</p:attrName>
                                        </p:attrNameLst>
                                      </p:cBhvr>
                                      <p:to>
                                        <p:strVal val="visible"/>
                                      </p:to>
                                    </p:set>
                                    <p:anim calcmode="lin" valueType="num">
                                      <p:cBhvr>
                                        <p:cTn id="21" dur="500" fill="hold"/>
                                        <p:tgtEl>
                                          <p:spTgt spid="3">
                                            <p:txEl>
                                              <p:pRg st="2" end="2"/>
                                            </p:txEl>
                                          </p:spTgt>
                                        </p:tgtEl>
                                        <p:attrNameLst>
                                          <p:attrName>ppt_w</p:attrName>
                                        </p:attrNameLst>
                                      </p:cBhvr>
                                      <p:tavLst>
                                        <p:tav tm="0">
                                          <p:val>
                                            <p:fltVal val="0"/>
                                          </p:val>
                                        </p:tav>
                                        <p:tav tm="100000">
                                          <p:val>
                                            <p:strVal val="#ppt_w"/>
                                          </p:val>
                                        </p:tav>
                                      </p:tavLst>
                                    </p:anim>
                                    <p:anim calcmode="lin" valueType="num">
                                      <p:cBhvr>
                                        <p:cTn id="22" dur="500" fill="hold"/>
                                        <p:tgtEl>
                                          <p:spTgt spid="3">
                                            <p:txEl>
                                              <p:pRg st="2" end="2"/>
                                            </p:txEl>
                                          </p:spTgt>
                                        </p:tgtEl>
                                        <p:attrNameLst>
                                          <p:attrName>ppt_h</p:attrName>
                                        </p:attrNameLst>
                                      </p:cBhvr>
                                      <p:tavLst>
                                        <p:tav tm="0">
                                          <p:val>
                                            <p:fltVal val="0"/>
                                          </p:val>
                                        </p:tav>
                                        <p:tav tm="100000">
                                          <p:val>
                                            <p:strVal val="#ppt_h"/>
                                          </p:val>
                                        </p:tav>
                                      </p:tavLst>
                                    </p:anim>
                                    <p:animEffect transition="in" filter="fade">
                                      <p:cBhvr>
                                        <p:cTn id="23" dur="500"/>
                                        <p:tgtEl>
                                          <p:spTgt spid="3">
                                            <p:txEl>
                                              <p:pRg st="2" end="2"/>
                                            </p:txEl>
                                          </p:spTgt>
                                        </p:tgtEl>
                                      </p:cBhvr>
                                    </p:animEffect>
                                  </p:childTnLst>
                                </p:cTn>
                              </p:par>
                            </p:childTnLst>
                          </p:cTn>
                        </p:par>
                      </p:childTnLst>
                    </p:cTn>
                  </p:par>
                  <p:par>
                    <p:cTn id="24" fill="hold">
                      <p:stCondLst>
                        <p:cond delay="indefinite"/>
                      </p:stCondLst>
                      <p:childTnLst>
                        <p:par>
                          <p:cTn id="25" fill="hold">
                            <p:stCondLst>
                              <p:cond delay="0"/>
                            </p:stCondLst>
                            <p:childTnLst>
                              <p:par>
                                <p:cTn id="26" presetID="53" presetClass="entr" presetSubtype="16" fill="hold" grpId="0" nodeType="clickEffect">
                                  <p:stCondLst>
                                    <p:cond delay="0"/>
                                  </p:stCondLst>
                                  <p:childTnLst>
                                    <p:set>
                                      <p:cBhvr>
                                        <p:cTn id="27" dur="1" fill="hold">
                                          <p:stCondLst>
                                            <p:cond delay="0"/>
                                          </p:stCondLst>
                                        </p:cTn>
                                        <p:tgtEl>
                                          <p:spTgt spid="3">
                                            <p:txEl>
                                              <p:pRg st="3" end="3"/>
                                            </p:txEl>
                                          </p:spTgt>
                                        </p:tgtEl>
                                        <p:attrNameLst>
                                          <p:attrName>style.visibility</p:attrName>
                                        </p:attrNameLst>
                                      </p:cBhvr>
                                      <p:to>
                                        <p:strVal val="visible"/>
                                      </p:to>
                                    </p:set>
                                    <p:anim calcmode="lin" valueType="num">
                                      <p:cBhvr>
                                        <p:cTn id="28" dur="500" fill="hold"/>
                                        <p:tgtEl>
                                          <p:spTgt spid="3">
                                            <p:txEl>
                                              <p:pRg st="3" end="3"/>
                                            </p:txEl>
                                          </p:spTgt>
                                        </p:tgtEl>
                                        <p:attrNameLst>
                                          <p:attrName>ppt_w</p:attrName>
                                        </p:attrNameLst>
                                      </p:cBhvr>
                                      <p:tavLst>
                                        <p:tav tm="0">
                                          <p:val>
                                            <p:fltVal val="0"/>
                                          </p:val>
                                        </p:tav>
                                        <p:tav tm="100000">
                                          <p:val>
                                            <p:strVal val="#ppt_w"/>
                                          </p:val>
                                        </p:tav>
                                      </p:tavLst>
                                    </p:anim>
                                    <p:anim calcmode="lin" valueType="num">
                                      <p:cBhvr>
                                        <p:cTn id="29" dur="500" fill="hold"/>
                                        <p:tgtEl>
                                          <p:spTgt spid="3">
                                            <p:txEl>
                                              <p:pRg st="3" end="3"/>
                                            </p:txEl>
                                          </p:spTgt>
                                        </p:tgtEl>
                                        <p:attrNameLst>
                                          <p:attrName>ppt_h</p:attrName>
                                        </p:attrNameLst>
                                      </p:cBhvr>
                                      <p:tavLst>
                                        <p:tav tm="0">
                                          <p:val>
                                            <p:fltVal val="0"/>
                                          </p:val>
                                        </p:tav>
                                        <p:tav tm="100000">
                                          <p:val>
                                            <p:strVal val="#ppt_h"/>
                                          </p:val>
                                        </p:tav>
                                      </p:tavLst>
                                    </p:anim>
                                    <p:animEffect transition="in" filter="fade">
                                      <p:cBhvr>
                                        <p:cTn id="30" dur="500"/>
                                        <p:tgtEl>
                                          <p:spTgt spid="3">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5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solidFill>
                  <a:srgbClr val="FF0000"/>
                </a:solidFill>
              </a:rPr>
              <a:t>World’s End In AD 70</a:t>
            </a:r>
            <a:endParaRPr lang="en-US" dirty="0">
              <a:solidFill>
                <a:srgbClr val="FF0000"/>
              </a:solidFill>
            </a:endParaRPr>
          </a:p>
        </p:txBody>
      </p:sp>
      <p:sp>
        <p:nvSpPr>
          <p:cNvPr id="3" name="Content Placeholder 2"/>
          <p:cNvSpPr>
            <a:spLocks noGrp="1"/>
          </p:cNvSpPr>
          <p:nvPr>
            <p:ph idx="1"/>
          </p:nvPr>
        </p:nvSpPr>
        <p:spPr/>
        <p:txBody>
          <a:bodyPr/>
          <a:lstStyle/>
          <a:p>
            <a:pPr marL="457200" indent="-457200">
              <a:spcBef>
                <a:spcPts val="0"/>
              </a:spcBef>
              <a:spcAft>
                <a:spcPts val="2400"/>
              </a:spcAft>
            </a:pPr>
            <a:r>
              <a:rPr lang="en-US" sz="2800" dirty="0">
                <a:effectLst>
                  <a:outerShdw blurRad="38100" dist="38100" dir="2700000" algn="tl">
                    <a:srgbClr val="000000">
                      <a:alpha val="43137"/>
                    </a:srgbClr>
                  </a:outerShdw>
                </a:effectLst>
              </a:rPr>
              <a:t>Readers could </a:t>
            </a:r>
            <a:r>
              <a:rPr lang="en-US" sz="2800" b="1" dirty="0">
                <a:solidFill>
                  <a:srgbClr val="FFFF00"/>
                </a:solidFill>
                <a:effectLst>
                  <a:outerShdw blurRad="38100" dist="38100" dir="2700000" algn="tl">
                    <a:srgbClr val="000000">
                      <a:alpha val="43137"/>
                    </a:srgbClr>
                  </a:outerShdw>
                </a:effectLst>
              </a:rPr>
              <a:t>look for </a:t>
            </a:r>
            <a:r>
              <a:rPr lang="en-US" sz="2800" dirty="0">
                <a:effectLst>
                  <a:outerShdw blurRad="38100" dist="38100" dir="2700000" algn="tl">
                    <a:srgbClr val="000000">
                      <a:alpha val="43137"/>
                    </a:srgbClr>
                  </a:outerShdw>
                </a:effectLst>
              </a:rPr>
              <a:t>and </a:t>
            </a:r>
            <a:r>
              <a:rPr lang="en-US" sz="2800" b="1" dirty="0">
                <a:solidFill>
                  <a:srgbClr val="FFFF00"/>
                </a:solidFill>
                <a:effectLst>
                  <a:outerShdw blurRad="38100" dist="38100" dir="2700000" algn="tl">
                    <a:srgbClr val="000000">
                      <a:alpha val="43137"/>
                    </a:srgbClr>
                  </a:outerShdw>
                </a:effectLst>
              </a:rPr>
              <a:t>hasten</a:t>
            </a:r>
            <a:r>
              <a:rPr lang="en-US" sz="2800" dirty="0">
                <a:effectLst>
                  <a:outerShdw blurRad="38100" dist="38100" dir="2700000" algn="tl">
                    <a:srgbClr val="000000">
                      <a:alpha val="43137"/>
                    </a:srgbClr>
                  </a:outerShdw>
                </a:effectLst>
              </a:rPr>
              <a:t> the coming day of God  (2 Pet. 3:12)</a:t>
            </a:r>
          </a:p>
          <a:p>
            <a:pPr marL="457200" indent="-457200">
              <a:spcBef>
                <a:spcPts val="0"/>
              </a:spcBef>
              <a:spcAft>
                <a:spcPts val="2400"/>
              </a:spcAft>
            </a:pPr>
            <a:r>
              <a:rPr lang="en-US" sz="2800" dirty="0" smtClean="0">
                <a:effectLst>
                  <a:outerShdw blurRad="38100" dist="38100" dir="2700000" algn="tl">
                    <a:srgbClr val="000000">
                      <a:alpha val="43137"/>
                    </a:srgbClr>
                  </a:outerShdw>
                </a:effectLst>
              </a:rPr>
              <a:t>“New heavens and earth” = </a:t>
            </a:r>
            <a:r>
              <a:rPr lang="en-US" sz="2800" b="1" dirty="0">
                <a:solidFill>
                  <a:srgbClr val="FFFF00"/>
                </a:solidFill>
                <a:effectLst>
                  <a:outerShdw blurRad="38100" dist="38100" dir="2700000" algn="tl">
                    <a:srgbClr val="000000">
                      <a:alpha val="43137"/>
                    </a:srgbClr>
                  </a:outerShdw>
                </a:effectLst>
              </a:rPr>
              <a:t>Messianic age  </a:t>
            </a:r>
            <a:r>
              <a:rPr lang="en-US" sz="2800" dirty="0" smtClean="0">
                <a:effectLst>
                  <a:outerShdw blurRad="38100" dist="38100" dir="2700000" algn="tl">
                    <a:srgbClr val="000000">
                      <a:alpha val="43137"/>
                    </a:srgbClr>
                  </a:outerShdw>
                </a:effectLst>
              </a:rPr>
              <a:t>(2 Pet. 3:13; cf. Isa. </a:t>
            </a:r>
            <a:r>
              <a:rPr lang="en-US" sz="2800" dirty="0">
                <a:effectLst>
                  <a:outerShdw blurRad="38100" dist="38100" dir="2700000" algn="tl">
                    <a:srgbClr val="000000">
                      <a:alpha val="43137"/>
                    </a:srgbClr>
                  </a:outerShdw>
                </a:effectLst>
              </a:rPr>
              <a:t>Isa. 65:17-25; </a:t>
            </a:r>
            <a:r>
              <a:rPr lang="en-US" sz="2800" dirty="0" smtClean="0">
                <a:effectLst>
                  <a:outerShdw blurRad="38100" dist="38100" dir="2700000" algn="tl">
                    <a:srgbClr val="000000">
                      <a:alpha val="43137"/>
                    </a:srgbClr>
                  </a:outerShdw>
                </a:effectLst>
              </a:rPr>
              <a:t>66:22-24)</a:t>
            </a:r>
          </a:p>
          <a:p>
            <a:pPr marL="457200" indent="-457200">
              <a:spcBef>
                <a:spcPts val="0"/>
              </a:spcBef>
              <a:spcAft>
                <a:spcPts val="2400"/>
              </a:spcAft>
            </a:pPr>
            <a:endParaRPr lang="en-US" sz="2800" dirty="0"/>
          </a:p>
        </p:txBody>
      </p:sp>
      <p:sp>
        <p:nvSpPr>
          <p:cNvPr id="4" name="Slide Number Placeholder 3"/>
          <p:cNvSpPr>
            <a:spLocks noGrp="1"/>
          </p:cNvSpPr>
          <p:nvPr>
            <p:ph type="sldNum" sz="quarter" idx="12"/>
          </p:nvPr>
        </p:nvSpPr>
        <p:spPr/>
        <p:txBody>
          <a:bodyPr/>
          <a:lstStyle/>
          <a:p>
            <a:pPr>
              <a:defRPr/>
            </a:pPr>
            <a:fld id="{A4F3638C-56A7-4D86-A7E5-624150A63992}" type="slidenum">
              <a:rPr lang="en-US" smtClean="0"/>
              <a:pPr>
                <a:defRPr/>
              </a:pPr>
              <a:t>527</a:t>
            </a:fld>
            <a:endParaRPr lang="en-US"/>
          </a:p>
        </p:txBody>
      </p:sp>
      <p:sp>
        <p:nvSpPr>
          <p:cNvPr id="6" name="Footer Placeholder 5"/>
          <p:cNvSpPr>
            <a:spLocks noGrp="1"/>
          </p:cNvSpPr>
          <p:nvPr>
            <p:ph type="ftr" sz="quarter" idx="11"/>
          </p:nvPr>
        </p:nvSpPr>
        <p:spPr/>
        <p:txBody>
          <a:bodyPr/>
          <a:lstStyle/>
          <a:p>
            <a:pPr>
              <a:defRPr/>
            </a:pPr>
            <a:r>
              <a:rPr lang="en-US" smtClean="0"/>
              <a:t>Kevin Kay</a:t>
            </a:r>
            <a:endParaRPr lang="en-US"/>
          </a:p>
        </p:txBody>
      </p:sp>
    </p:spTree>
    <p:extLst>
      <p:ext uri="{BB962C8B-B14F-4D97-AF65-F5344CB8AC3E}">
        <p14:creationId xmlns:p14="http://schemas.microsoft.com/office/powerpoint/2010/main" val="2531145149"/>
      </p:ext>
    </p:extLst>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p:cTn id="7" dur="500" fill="hold"/>
                                        <p:tgtEl>
                                          <p:spTgt spid="3">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3">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3">
                                            <p:txEl>
                                              <p:pRg st="0" end="0"/>
                                            </p:txEl>
                                          </p:spTgt>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3">
                                            <p:txEl>
                                              <p:pRg st="1" end="1"/>
                                            </p:txEl>
                                          </p:spTgt>
                                        </p:tgtEl>
                                        <p:attrNameLst>
                                          <p:attrName>style.visibility</p:attrName>
                                        </p:attrNameLst>
                                      </p:cBhvr>
                                      <p:to>
                                        <p:strVal val="visible"/>
                                      </p:to>
                                    </p:set>
                                    <p:anim calcmode="lin" valueType="num">
                                      <p:cBhvr>
                                        <p:cTn id="14" dur="500" fill="hold"/>
                                        <p:tgtEl>
                                          <p:spTgt spid="3">
                                            <p:txEl>
                                              <p:pRg st="1" end="1"/>
                                            </p:txEl>
                                          </p:spTgt>
                                        </p:tgtEl>
                                        <p:attrNameLst>
                                          <p:attrName>ppt_w</p:attrName>
                                        </p:attrNameLst>
                                      </p:cBhvr>
                                      <p:tavLst>
                                        <p:tav tm="0">
                                          <p:val>
                                            <p:fltVal val="0"/>
                                          </p:val>
                                        </p:tav>
                                        <p:tav tm="100000">
                                          <p:val>
                                            <p:strVal val="#ppt_w"/>
                                          </p:val>
                                        </p:tav>
                                      </p:tavLst>
                                    </p:anim>
                                    <p:anim calcmode="lin" valueType="num">
                                      <p:cBhvr>
                                        <p:cTn id="15" dur="500" fill="hold"/>
                                        <p:tgtEl>
                                          <p:spTgt spid="3">
                                            <p:txEl>
                                              <p:pRg st="1" end="1"/>
                                            </p:txEl>
                                          </p:spTgt>
                                        </p:tgtEl>
                                        <p:attrNameLst>
                                          <p:attrName>ppt_h</p:attrName>
                                        </p:attrNameLst>
                                      </p:cBhvr>
                                      <p:tavLst>
                                        <p:tav tm="0">
                                          <p:val>
                                            <p:fltVal val="0"/>
                                          </p:val>
                                        </p:tav>
                                        <p:tav tm="100000">
                                          <p:val>
                                            <p:strVal val="#ppt_h"/>
                                          </p:val>
                                        </p:tav>
                                      </p:tavLst>
                                    </p:anim>
                                    <p:animEffect transition="in" filter="fade">
                                      <p:cBhvr>
                                        <p:cTn id="16" dur="500"/>
                                        <p:tgtEl>
                                          <p:spTgt spid="3">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5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solidFill>
                  <a:srgbClr val="FF0000"/>
                </a:solidFill>
              </a:rPr>
              <a:t>World That Perished</a:t>
            </a:r>
            <a:br>
              <a:rPr lang="en-US" dirty="0" smtClean="0">
                <a:solidFill>
                  <a:srgbClr val="FF0000"/>
                </a:solidFill>
              </a:rPr>
            </a:br>
            <a:r>
              <a:rPr lang="en-US" sz="3000" dirty="0" smtClean="0">
                <a:solidFill>
                  <a:srgbClr val="FF0000"/>
                </a:solidFill>
                <a:latin typeface="+mn-lt"/>
              </a:rPr>
              <a:t>(2 Pet. 2:5; 3:6)</a:t>
            </a:r>
            <a:endParaRPr lang="en-US" sz="3000" dirty="0">
              <a:solidFill>
                <a:srgbClr val="FF0000"/>
              </a:solidFill>
              <a:latin typeface="+mn-lt"/>
            </a:endParaRPr>
          </a:p>
        </p:txBody>
      </p:sp>
      <p:sp>
        <p:nvSpPr>
          <p:cNvPr id="3" name="Content Placeholder 2"/>
          <p:cNvSpPr>
            <a:spLocks noGrp="1"/>
          </p:cNvSpPr>
          <p:nvPr>
            <p:ph idx="1"/>
          </p:nvPr>
        </p:nvSpPr>
        <p:spPr/>
        <p:txBody>
          <a:bodyPr/>
          <a:lstStyle/>
          <a:p>
            <a:pPr marL="0" indent="457200">
              <a:spcBef>
                <a:spcPts val="0"/>
              </a:spcBef>
              <a:spcAft>
                <a:spcPts val="2400"/>
              </a:spcAft>
              <a:buNone/>
            </a:pPr>
            <a:r>
              <a:rPr lang="en-US" sz="2800" b="1" i="1" dirty="0">
                <a:effectLst>
                  <a:outerShdw blurRad="38100" dist="38100" dir="2700000" algn="tl">
                    <a:srgbClr val="000000">
                      <a:alpha val="43137"/>
                    </a:srgbClr>
                  </a:outerShdw>
                </a:effectLst>
              </a:rPr>
              <a:t>Sam Dawson</a:t>
            </a:r>
            <a:r>
              <a:rPr lang="en-US" sz="2800" dirty="0">
                <a:effectLst>
                  <a:outerShdw blurRad="38100" dist="38100" dir="2700000" algn="tl">
                    <a:srgbClr val="000000">
                      <a:alpha val="43137"/>
                    </a:srgbClr>
                  </a:outerShdw>
                </a:effectLst>
              </a:rPr>
              <a:t>:  “Notice that the world that then perished, the old heavens and earth was </a:t>
            </a:r>
            <a:r>
              <a:rPr lang="en-US" sz="2800" b="1" dirty="0">
                <a:solidFill>
                  <a:srgbClr val="FFFF00"/>
                </a:solidFill>
                <a:effectLst>
                  <a:outerShdw blurRad="38100" dist="38100" dir="2700000" algn="tl">
                    <a:srgbClr val="000000">
                      <a:alpha val="43137"/>
                    </a:srgbClr>
                  </a:outerShdw>
                </a:effectLst>
              </a:rPr>
              <a:t>not the globe and sky</a:t>
            </a:r>
            <a:r>
              <a:rPr lang="en-US" sz="2800" dirty="0">
                <a:effectLst>
                  <a:outerShdw blurRad="38100" dist="38100" dir="2700000" algn="tl">
                    <a:srgbClr val="000000">
                      <a:alpha val="43137"/>
                    </a:srgbClr>
                  </a:outerShdw>
                </a:effectLst>
              </a:rPr>
              <a:t>. They were still there as Peter wrote, but he spoke of </a:t>
            </a:r>
            <a:r>
              <a:rPr lang="en-US" sz="2800" b="1" dirty="0">
                <a:solidFill>
                  <a:srgbClr val="FFFF00"/>
                </a:solidFill>
                <a:effectLst>
                  <a:outerShdw blurRad="38100" dist="38100" dir="2700000" algn="tl">
                    <a:srgbClr val="000000">
                      <a:alpha val="43137"/>
                    </a:srgbClr>
                  </a:outerShdw>
                </a:effectLst>
              </a:rPr>
              <a:t>the old world order</a:t>
            </a:r>
            <a:r>
              <a:rPr lang="en-US" sz="2800" dirty="0">
                <a:effectLst>
                  <a:outerShdw blurRad="38100" dist="38100" dir="2700000" algn="tl">
                    <a:srgbClr val="000000">
                      <a:alpha val="43137"/>
                    </a:srgbClr>
                  </a:outerShdw>
                </a:effectLst>
              </a:rPr>
              <a:t>. Likewise, the planet and stars Peter lived on and under were the same planet and stars Noah lived on and under. Accordingly, </a:t>
            </a:r>
            <a:r>
              <a:rPr lang="en-US" sz="2800" b="1" dirty="0">
                <a:solidFill>
                  <a:srgbClr val="FFFF00"/>
                </a:solidFill>
                <a:effectLst>
                  <a:outerShdw blurRad="38100" dist="38100" dir="2700000" algn="tl">
                    <a:srgbClr val="000000">
                      <a:alpha val="43137"/>
                    </a:srgbClr>
                  </a:outerShdw>
                </a:effectLst>
              </a:rPr>
              <a:t>the earth and heavens that passed away were not the planet and stars, but the corrupt pre-flood order or world</a:t>
            </a:r>
            <a:r>
              <a:rPr lang="en-US" sz="2800" dirty="0">
                <a:effectLst>
                  <a:outerShdw blurRad="38100" dist="38100" dir="2700000" algn="tl">
                    <a:srgbClr val="000000">
                      <a:alpha val="43137"/>
                    </a:srgbClr>
                  </a:outerShdw>
                </a:effectLst>
              </a:rPr>
              <a:t>. The planet and stars Peter lived on </a:t>
            </a:r>
            <a:r>
              <a:rPr lang="en-US" sz="2800" dirty="0" smtClean="0">
                <a:effectLst>
                  <a:outerShdw blurRad="38100" dist="38100" dir="2700000" algn="tl">
                    <a:srgbClr val="000000">
                      <a:alpha val="43137"/>
                    </a:srgbClr>
                  </a:outerShdw>
                </a:effectLst>
              </a:rPr>
              <a:t>and</a:t>
            </a:r>
            <a:endParaRPr lang="en-US" sz="2800" dirty="0">
              <a:effectLst>
                <a:outerShdw blurRad="38100" dist="38100" dir="2700000" algn="tl">
                  <a:srgbClr val="000000">
                    <a:alpha val="43137"/>
                  </a:srgbClr>
                </a:outerShdw>
              </a:effectLst>
            </a:endParaRPr>
          </a:p>
        </p:txBody>
      </p:sp>
      <p:sp>
        <p:nvSpPr>
          <p:cNvPr id="4" name="Slide Number Placeholder 3"/>
          <p:cNvSpPr>
            <a:spLocks noGrp="1"/>
          </p:cNvSpPr>
          <p:nvPr>
            <p:ph type="sldNum" sz="quarter" idx="12"/>
          </p:nvPr>
        </p:nvSpPr>
        <p:spPr/>
        <p:txBody>
          <a:bodyPr/>
          <a:lstStyle/>
          <a:p>
            <a:pPr>
              <a:defRPr/>
            </a:pPr>
            <a:fld id="{A4F3638C-56A7-4D86-A7E5-624150A63992}" type="slidenum">
              <a:rPr lang="en-US" smtClean="0">
                <a:solidFill>
                  <a:prstClr val="white"/>
                </a:solidFill>
              </a:rPr>
              <a:pPr>
                <a:defRPr/>
              </a:pPr>
              <a:t>528</a:t>
            </a:fld>
            <a:endParaRPr lang="en-US">
              <a:solidFill>
                <a:prstClr val="white"/>
              </a:solidFill>
            </a:endParaRPr>
          </a:p>
        </p:txBody>
      </p:sp>
      <p:sp>
        <p:nvSpPr>
          <p:cNvPr id="6" name="Footer Placeholder 5"/>
          <p:cNvSpPr>
            <a:spLocks noGrp="1"/>
          </p:cNvSpPr>
          <p:nvPr>
            <p:ph type="ftr" sz="quarter" idx="11"/>
          </p:nvPr>
        </p:nvSpPr>
        <p:spPr/>
        <p:txBody>
          <a:bodyPr/>
          <a:lstStyle/>
          <a:p>
            <a:pPr>
              <a:defRPr/>
            </a:pPr>
            <a:r>
              <a:rPr lang="en-US" smtClean="0"/>
              <a:t>Kevin Kay</a:t>
            </a:r>
            <a:endParaRPr lang="en-US"/>
          </a:p>
        </p:txBody>
      </p:sp>
    </p:spTree>
    <p:extLst>
      <p:ext uri="{BB962C8B-B14F-4D97-AF65-F5344CB8AC3E}">
        <p14:creationId xmlns:p14="http://schemas.microsoft.com/office/powerpoint/2010/main" val="3114158975"/>
      </p:ext>
    </p:extLst>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par>
    </p:tnLst>
  </p:timing>
</p:sld>
</file>

<file path=ppt/slides/slide5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solidFill>
                  <a:srgbClr val="FF0000"/>
                </a:solidFill>
              </a:rPr>
              <a:t>World That Perished</a:t>
            </a:r>
            <a:br>
              <a:rPr lang="en-US" dirty="0" smtClean="0">
                <a:solidFill>
                  <a:srgbClr val="FF0000"/>
                </a:solidFill>
              </a:rPr>
            </a:br>
            <a:r>
              <a:rPr lang="en-US" sz="3000" dirty="0" smtClean="0">
                <a:solidFill>
                  <a:srgbClr val="FF0000"/>
                </a:solidFill>
                <a:latin typeface="+mn-lt"/>
              </a:rPr>
              <a:t>(2 Pet. 2:5; 3:6)</a:t>
            </a:r>
            <a:endParaRPr lang="en-US" sz="3000" dirty="0">
              <a:solidFill>
                <a:srgbClr val="FF0000"/>
              </a:solidFill>
              <a:latin typeface="+mn-lt"/>
            </a:endParaRPr>
          </a:p>
        </p:txBody>
      </p:sp>
      <p:sp>
        <p:nvSpPr>
          <p:cNvPr id="3" name="Content Placeholder 2"/>
          <p:cNvSpPr>
            <a:spLocks noGrp="1"/>
          </p:cNvSpPr>
          <p:nvPr>
            <p:ph idx="1"/>
          </p:nvPr>
        </p:nvSpPr>
        <p:spPr/>
        <p:txBody>
          <a:bodyPr/>
          <a:lstStyle/>
          <a:p>
            <a:pPr marL="0" indent="0">
              <a:spcBef>
                <a:spcPts val="0"/>
              </a:spcBef>
              <a:spcAft>
                <a:spcPts val="2400"/>
              </a:spcAft>
              <a:buNone/>
            </a:pPr>
            <a:r>
              <a:rPr lang="en-US" sz="2800" dirty="0" smtClean="0">
                <a:effectLst>
                  <a:outerShdw blurRad="38100" dist="38100" dir="2700000" algn="tl">
                    <a:srgbClr val="000000">
                      <a:alpha val="43137"/>
                    </a:srgbClr>
                  </a:outerShdw>
                </a:effectLst>
              </a:rPr>
              <a:t>under </a:t>
            </a:r>
            <a:r>
              <a:rPr lang="en-US" sz="2800" dirty="0">
                <a:effectLst>
                  <a:outerShdw blurRad="38100" dist="38100" dir="2700000" algn="tl">
                    <a:srgbClr val="000000">
                      <a:alpha val="43137"/>
                    </a:srgbClr>
                  </a:outerShdw>
                </a:effectLst>
              </a:rPr>
              <a:t>are the same planet and stars we live on and under. Consequently, the earth and heavens that are about to pass away in II Peter 3 are not the planet and stars, but </a:t>
            </a:r>
            <a:r>
              <a:rPr lang="en-US" sz="2800" b="1" dirty="0">
                <a:solidFill>
                  <a:srgbClr val="FFFF00"/>
                </a:solidFill>
                <a:effectLst>
                  <a:outerShdw blurRad="38100" dist="38100" dir="2700000" algn="tl">
                    <a:srgbClr val="000000">
                      <a:alpha val="43137"/>
                    </a:srgbClr>
                  </a:outerShdw>
                </a:effectLst>
              </a:rPr>
              <a:t>the religious order</a:t>
            </a:r>
            <a:r>
              <a:rPr lang="en-US" sz="2800" dirty="0">
                <a:solidFill>
                  <a:srgbClr val="FFFF00"/>
                </a:solidFill>
                <a:effectLst>
                  <a:outerShdw blurRad="38100" dist="38100" dir="2700000" algn="tl">
                    <a:srgbClr val="000000">
                      <a:alpha val="43137"/>
                    </a:srgbClr>
                  </a:outerShdw>
                </a:effectLst>
              </a:rPr>
              <a:t> </a:t>
            </a:r>
            <a:r>
              <a:rPr lang="en-US" sz="2800" dirty="0">
                <a:effectLst>
                  <a:outerShdw blurRad="38100" dist="38100" dir="2700000" algn="tl">
                    <a:srgbClr val="000000">
                      <a:alpha val="43137"/>
                    </a:srgbClr>
                  </a:outerShdw>
                </a:effectLst>
              </a:rPr>
              <a:t>Peter was living under, i.e., the Mosaic Covenant.”  </a:t>
            </a:r>
            <a:r>
              <a:rPr lang="en-US" sz="2000" dirty="0">
                <a:effectLst>
                  <a:outerShdw blurRad="38100" dist="38100" dir="2700000" algn="tl">
                    <a:srgbClr val="000000">
                      <a:alpha val="43137"/>
                    </a:srgbClr>
                  </a:outerShdw>
                </a:effectLst>
              </a:rPr>
              <a:t>(Bold emphasis added, </a:t>
            </a:r>
            <a:r>
              <a:rPr lang="en-US" sz="2000" i="1" dirty="0">
                <a:effectLst>
                  <a:outerShdw blurRad="38100" dist="38100" dir="2700000" algn="tl">
                    <a:srgbClr val="000000">
                      <a:alpha val="43137"/>
                    </a:srgbClr>
                  </a:outerShdw>
                </a:effectLst>
              </a:rPr>
              <a:t>Essays on Eschatology</a:t>
            </a:r>
            <a:r>
              <a:rPr lang="en-US" sz="2000" dirty="0">
                <a:effectLst>
                  <a:outerShdw blurRad="38100" dist="38100" dir="2700000" algn="tl">
                    <a:srgbClr val="000000">
                      <a:alpha val="43137"/>
                    </a:srgbClr>
                  </a:outerShdw>
                </a:effectLst>
              </a:rPr>
              <a:t>, 90)</a:t>
            </a:r>
            <a:endParaRPr lang="en-US" sz="2000" dirty="0" smtClean="0">
              <a:effectLst>
                <a:outerShdw blurRad="38100" dist="38100" dir="2700000" algn="tl">
                  <a:srgbClr val="000000">
                    <a:alpha val="43137"/>
                  </a:srgbClr>
                </a:outerShdw>
              </a:effectLst>
            </a:endParaRPr>
          </a:p>
          <a:p>
            <a:pPr marL="457200" indent="-457200"/>
            <a:endParaRPr lang="en-US" sz="2800" dirty="0">
              <a:effectLst>
                <a:outerShdw blurRad="38100" dist="38100" dir="2700000" algn="tl">
                  <a:srgbClr val="000000">
                    <a:alpha val="43137"/>
                  </a:srgbClr>
                </a:outerShdw>
              </a:effectLst>
            </a:endParaRPr>
          </a:p>
        </p:txBody>
      </p:sp>
      <p:sp>
        <p:nvSpPr>
          <p:cNvPr id="4" name="Slide Number Placeholder 3"/>
          <p:cNvSpPr>
            <a:spLocks noGrp="1"/>
          </p:cNvSpPr>
          <p:nvPr>
            <p:ph type="sldNum" sz="quarter" idx="12"/>
          </p:nvPr>
        </p:nvSpPr>
        <p:spPr/>
        <p:txBody>
          <a:bodyPr/>
          <a:lstStyle/>
          <a:p>
            <a:pPr>
              <a:defRPr/>
            </a:pPr>
            <a:fld id="{A4F3638C-56A7-4D86-A7E5-624150A63992}" type="slidenum">
              <a:rPr lang="en-US" smtClean="0">
                <a:solidFill>
                  <a:prstClr val="white"/>
                </a:solidFill>
              </a:rPr>
              <a:pPr>
                <a:defRPr/>
              </a:pPr>
              <a:t>529</a:t>
            </a:fld>
            <a:endParaRPr lang="en-US">
              <a:solidFill>
                <a:prstClr val="white"/>
              </a:solidFill>
            </a:endParaRPr>
          </a:p>
        </p:txBody>
      </p:sp>
      <p:sp>
        <p:nvSpPr>
          <p:cNvPr id="6" name="Footer Placeholder 5"/>
          <p:cNvSpPr>
            <a:spLocks noGrp="1"/>
          </p:cNvSpPr>
          <p:nvPr>
            <p:ph type="ftr" sz="quarter" idx="11"/>
          </p:nvPr>
        </p:nvSpPr>
        <p:spPr/>
        <p:txBody>
          <a:bodyPr/>
          <a:lstStyle/>
          <a:p>
            <a:pPr>
              <a:defRPr/>
            </a:pPr>
            <a:r>
              <a:rPr lang="en-US" smtClean="0"/>
              <a:t>Kevin Kay</a:t>
            </a:r>
            <a:endParaRPr lang="en-US"/>
          </a:p>
        </p:txBody>
      </p:sp>
    </p:spTree>
    <p:extLst>
      <p:ext uri="{BB962C8B-B14F-4D97-AF65-F5344CB8AC3E}">
        <p14:creationId xmlns:p14="http://schemas.microsoft.com/office/powerpoint/2010/main" val="349941954"/>
      </p:ext>
    </p:extLst>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par>
    </p:tn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defRPr/>
            </a:pPr>
            <a:r>
              <a:rPr lang="en-US" sz="4000" dirty="0"/>
              <a:t>General &amp; Special Meanings</a:t>
            </a:r>
          </a:p>
        </p:txBody>
      </p:sp>
      <p:graphicFrame>
        <p:nvGraphicFramePr>
          <p:cNvPr id="5" name="Content Placeholder 4"/>
          <p:cNvGraphicFramePr>
            <a:graphicFrameLocks noGrp="1"/>
          </p:cNvGraphicFramePr>
          <p:nvPr>
            <p:ph idx="1"/>
            <p:extLst>
              <p:ext uri="{D42A27DB-BD31-4B8C-83A1-F6EECF244321}">
                <p14:modId xmlns:p14="http://schemas.microsoft.com/office/powerpoint/2010/main" val="3112513082"/>
              </p:ext>
            </p:extLst>
          </p:nvPr>
        </p:nvGraphicFramePr>
        <p:xfrm>
          <a:off x="457200" y="1447800"/>
          <a:ext cx="8229600" cy="4602438"/>
        </p:xfrm>
        <a:graphic>
          <a:graphicData uri="http://schemas.openxmlformats.org/drawingml/2006/table">
            <a:tbl>
              <a:tblPr firstRow="1" bandRow="1">
                <a:tableStyleId>{5C22544A-7EE6-4342-B048-85BDC9FD1C3A}</a:tableStyleId>
              </a:tblPr>
              <a:tblGrid>
                <a:gridCol w="2743200"/>
                <a:gridCol w="2743200"/>
                <a:gridCol w="2743200"/>
              </a:tblGrid>
              <a:tr h="396213">
                <a:tc>
                  <a:txBody>
                    <a:bodyPr/>
                    <a:lstStyle/>
                    <a:p>
                      <a:endParaRPr lang="en-US" sz="2000" dirty="0"/>
                    </a:p>
                  </a:txBody>
                  <a:tcPr marT="45717" marB="45717"/>
                </a:tc>
                <a:tc>
                  <a:txBody>
                    <a:bodyPr/>
                    <a:lstStyle/>
                    <a:p>
                      <a:pPr algn="ctr"/>
                      <a:r>
                        <a:rPr lang="en-US" sz="2000" dirty="0"/>
                        <a:t>General Meaning</a:t>
                      </a:r>
                    </a:p>
                  </a:txBody>
                  <a:tcPr marT="45717" marB="45717"/>
                </a:tc>
                <a:tc>
                  <a:txBody>
                    <a:bodyPr/>
                    <a:lstStyle/>
                    <a:p>
                      <a:pPr algn="ctr"/>
                      <a:r>
                        <a:rPr lang="en-US" sz="2000" dirty="0"/>
                        <a:t>Special Meaning</a:t>
                      </a:r>
                    </a:p>
                  </a:txBody>
                  <a:tcPr marT="45717" marB="45717"/>
                </a:tc>
              </a:tr>
              <a:tr h="700992">
                <a:tc>
                  <a:txBody>
                    <a:bodyPr/>
                    <a:lstStyle/>
                    <a:p>
                      <a:pPr algn="ctr"/>
                      <a:r>
                        <a:rPr lang="en-US" sz="2000" b="1" i="1" dirty="0" err="1"/>
                        <a:t>Angelos</a:t>
                      </a:r>
                      <a:endParaRPr lang="en-US" sz="2000" b="1" i="1" dirty="0"/>
                    </a:p>
                  </a:txBody>
                  <a:tcPr marT="45717" marB="45717" anchor="ctr"/>
                </a:tc>
                <a:tc>
                  <a:txBody>
                    <a:bodyPr/>
                    <a:lstStyle/>
                    <a:p>
                      <a:pPr algn="ctr"/>
                      <a:r>
                        <a:rPr lang="en-US" sz="2000" b="1" dirty="0"/>
                        <a:t>Messenger</a:t>
                      </a:r>
                      <a:r>
                        <a:rPr lang="en-US" sz="2000" dirty="0"/>
                        <a:t/>
                      </a:r>
                      <a:br>
                        <a:rPr lang="en-US" sz="2000" dirty="0"/>
                      </a:br>
                      <a:r>
                        <a:rPr lang="en-US" sz="2000" dirty="0"/>
                        <a:t>(Mt. 11:10)</a:t>
                      </a:r>
                    </a:p>
                  </a:txBody>
                  <a:tcPr marT="45717" marB="45717" anchor="ctr"/>
                </a:tc>
                <a:tc>
                  <a:txBody>
                    <a:bodyPr/>
                    <a:lstStyle/>
                    <a:p>
                      <a:pPr algn="ctr"/>
                      <a:r>
                        <a:rPr lang="en-US" sz="2000" b="1" dirty="0"/>
                        <a:t>Angel</a:t>
                      </a:r>
                      <a:r>
                        <a:rPr lang="en-US" sz="2000" dirty="0"/>
                        <a:t/>
                      </a:r>
                      <a:br>
                        <a:rPr lang="en-US" sz="2000" dirty="0"/>
                      </a:br>
                      <a:r>
                        <a:rPr lang="en-US" sz="2000" dirty="0"/>
                        <a:t>(Mt. 1:20)</a:t>
                      </a:r>
                    </a:p>
                  </a:txBody>
                  <a:tcPr marT="45717" marB="45717" anchor="ctr"/>
                </a:tc>
              </a:tr>
              <a:tr h="700992">
                <a:tc>
                  <a:txBody>
                    <a:bodyPr/>
                    <a:lstStyle/>
                    <a:p>
                      <a:pPr algn="ctr"/>
                      <a:r>
                        <a:rPr lang="en-US" sz="2000" b="1" i="1" dirty="0" err="1"/>
                        <a:t>Apostolos</a:t>
                      </a:r>
                      <a:endParaRPr lang="en-US" sz="2000" b="1" i="1" dirty="0"/>
                    </a:p>
                  </a:txBody>
                  <a:tcPr marT="45717" marB="45717" anchor="ctr"/>
                </a:tc>
                <a:tc>
                  <a:txBody>
                    <a:bodyPr/>
                    <a:lstStyle/>
                    <a:p>
                      <a:pPr algn="ctr"/>
                      <a:r>
                        <a:rPr lang="en-US" sz="2000" b="1" dirty="0"/>
                        <a:t>Messenger</a:t>
                      </a:r>
                      <a:r>
                        <a:rPr lang="en-US" sz="2000" dirty="0"/>
                        <a:t/>
                      </a:r>
                      <a:br>
                        <a:rPr lang="en-US" sz="2000" dirty="0"/>
                      </a:br>
                      <a:r>
                        <a:rPr lang="en-US" sz="2000" dirty="0"/>
                        <a:t>(2 Cor. 8:23)</a:t>
                      </a:r>
                    </a:p>
                  </a:txBody>
                  <a:tcPr marT="45717" marB="45717" anchor="ctr"/>
                </a:tc>
                <a:tc>
                  <a:txBody>
                    <a:bodyPr/>
                    <a:lstStyle/>
                    <a:p>
                      <a:pPr algn="ctr"/>
                      <a:r>
                        <a:rPr lang="en-US" sz="2000" b="1" dirty="0"/>
                        <a:t>Apostle</a:t>
                      </a:r>
                      <a:r>
                        <a:rPr lang="en-US" sz="2000" dirty="0"/>
                        <a:t/>
                      </a:r>
                      <a:br>
                        <a:rPr lang="en-US" sz="2000" dirty="0"/>
                      </a:br>
                      <a:r>
                        <a:rPr lang="en-US" sz="2000" dirty="0"/>
                        <a:t>(Mt. 10:2)</a:t>
                      </a:r>
                    </a:p>
                  </a:txBody>
                  <a:tcPr marT="45717" marB="45717" anchor="ctr"/>
                </a:tc>
              </a:tr>
              <a:tr h="700992">
                <a:tc>
                  <a:txBody>
                    <a:bodyPr/>
                    <a:lstStyle/>
                    <a:p>
                      <a:pPr algn="ctr"/>
                      <a:r>
                        <a:rPr lang="en-US" sz="2000" b="1" i="1" dirty="0" err="1"/>
                        <a:t>Presbyteros</a:t>
                      </a:r>
                      <a:endParaRPr lang="en-US" sz="2000" b="1" i="1" dirty="0"/>
                    </a:p>
                  </a:txBody>
                  <a:tcPr marT="45717" marB="45717" anchor="ctr"/>
                </a:tc>
                <a:tc>
                  <a:txBody>
                    <a:bodyPr/>
                    <a:lstStyle/>
                    <a:p>
                      <a:pPr algn="ctr"/>
                      <a:r>
                        <a:rPr lang="en-US" sz="2000" b="1" dirty="0"/>
                        <a:t>Older man</a:t>
                      </a:r>
                      <a:r>
                        <a:rPr lang="en-US" sz="2000" dirty="0"/>
                        <a:t/>
                      </a:r>
                      <a:br>
                        <a:rPr lang="en-US" sz="2000" dirty="0"/>
                      </a:br>
                      <a:r>
                        <a:rPr lang="en-US" sz="2000" dirty="0"/>
                        <a:t>(1 Tim. 5:1)</a:t>
                      </a:r>
                    </a:p>
                  </a:txBody>
                  <a:tcPr marT="45717" marB="45717" anchor="ctr"/>
                </a:tc>
                <a:tc>
                  <a:txBody>
                    <a:bodyPr/>
                    <a:lstStyle/>
                    <a:p>
                      <a:pPr algn="ctr"/>
                      <a:r>
                        <a:rPr lang="en-US" sz="2000" b="1" dirty="0"/>
                        <a:t>Elder</a:t>
                      </a:r>
                      <a:r>
                        <a:rPr lang="en-US" sz="2000" dirty="0"/>
                        <a:t/>
                      </a:r>
                      <a:br>
                        <a:rPr lang="en-US" sz="2000" dirty="0"/>
                      </a:br>
                      <a:r>
                        <a:rPr lang="en-US" sz="2000" dirty="0"/>
                        <a:t>(Tit. 1:5)</a:t>
                      </a:r>
                    </a:p>
                  </a:txBody>
                  <a:tcPr marT="45717" marB="45717" anchor="ctr"/>
                </a:tc>
              </a:tr>
              <a:tr h="700992">
                <a:tc>
                  <a:txBody>
                    <a:bodyPr/>
                    <a:lstStyle/>
                    <a:p>
                      <a:pPr algn="ctr"/>
                      <a:r>
                        <a:rPr lang="en-US" sz="2000" b="1" i="1" dirty="0" err="1"/>
                        <a:t>Diakonos</a:t>
                      </a:r>
                      <a:endParaRPr lang="en-US" sz="2000" b="1" i="1" dirty="0"/>
                    </a:p>
                  </a:txBody>
                  <a:tcPr marT="45717" marB="45717" anchor="ctr"/>
                </a:tc>
                <a:tc>
                  <a:txBody>
                    <a:bodyPr/>
                    <a:lstStyle/>
                    <a:p>
                      <a:pPr algn="ctr"/>
                      <a:r>
                        <a:rPr lang="en-US" sz="2000" b="1" dirty="0"/>
                        <a:t>Servant</a:t>
                      </a:r>
                      <a:r>
                        <a:rPr lang="en-US" sz="2000" dirty="0"/>
                        <a:t/>
                      </a:r>
                      <a:br>
                        <a:rPr lang="en-US" sz="2000" dirty="0"/>
                      </a:br>
                      <a:r>
                        <a:rPr lang="en-US" sz="2000" dirty="0"/>
                        <a:t>(Jn. 2:5)</a:t>
                      </a:r>
                    </a:p>
                  </a:txBody>
                  <a:tcPr marT="45717" marB="45717" anchor="ctr"/>
                </a:tc>
                <a:tc>
                  <a:txBody>
                    <a:bodyPr/>
                    <a:lstStyle/>
                    <a:p>
                      <a:pPr algn="ctr"/>
                      <a:r>
                        <a:rPr lang="en-US" sz="2000" b="1" dirty="0"/>
                        <a:t>Deacon</a:t>
                      </a:r>
                    </a:p>
                    <a:p>
                      <a:pPr algn="ctr"/>
                      <a:r>
                        <a:rPr lang="en-US" sz="2000" dirty="0"/>
                        <a:t>(Phil. 1:1)</a:t>
                      </a:r>
                    </a:p>
                  </a:txBody>
                  <a:tcPr marT="45717" marB="45717" anchor="ctr"/>
                </a:tc>
              </a:tr>
              <a:tr h="700992">
                <a:tc>
                  <a:txBody>
                    <a:bodyPr/>
                    <a:lstStyle/>
                    <a:p>
                      <a:pPr algn="ctr"/>
                      <a:r>
                        <a:rPr lang="en-US" sz="2000" b="1" i="1" dirty="0" err="1"/>
                        <a:t>Ekklesia</a:t>
                      </a:r>
                      <a:endParaRPr lang="en-US" sz="2000" b="1" i="1" dirty="0"/>
                    </a:p>
                  </a:txBody>
                  <a:tcPr marT="45717" marB="45717" anchor="ctr"/>
                </a:tc>
                <a:tc>
                  <a:txBody>
                    <a:bodyPr/>
                    <a:lstStyle/>
                    <a:p>
                      <a:pPr algn="ctr"/>
                      <a:r>
                        <a:rPr lang="en-US" sz="2000" b="1" dirty="0"/>
                        <a:t>Assembly</a:t>
                      </a:r>
                    </a:p>
                    <a:p>
                      <a:pPr algn="ctr"/>
                      <a:r>
                        <a:rPr lang="en-US" sz="2000" dirty="0"/>
                        <a:t>(Acts 19:32, 39, 41)</a:t>
                      </a:r>
                    </a:p>
                  </a:txBody>
                  <a:tcPr marT="45717" marB="45717" anchor="ctr"/>
                </a:tc>
                <a:tc>
                  <a:txBody>
                    <a:bodyPr/>
                    <a:lstStyle/>
                    <a:p>
                      <a:pPr algn="ctr"/>
                      <a:r>
                        <a:rPr lang="en-US" sz="2000" b="1" dirty="0"/>
                        <a:t>Church</a:t>
                      </a:r>
                    </a:p>
                    <a:p>
                      <a:pPr algn="ctr"/>
                      <a:r>
                        <a:rPr lang="en-US" sz="2000" dirty="0"/>
                        <a:t>(Mt. 16:18)</a:t>
                      </a:r>
                    </a:p>
                  </a:txBody>
                  <a:tcPr marT="45717" marB="45717" anchor="ctr"/>
                </a:tc>
              </a:tr>
              <a:tr h="700992">
                <a:tc>
                  <a:txBody>
                    <a:bodyPr/>
                    <a:lstStyle/>
                    <a:p>
                      <a:pPr algn="ctr"/>
                      <a:r>
                        <a:rPr lang="en-US" sz="2000" b="1" dirty="0"/>
                        <a:t>Last Days</a:t>
                      </a:r>
                    </a:p>
                  </a:txBody>
                  <a:tcPr marT="45717" marB="45717" anchor="ctr"/>
                </a:tc>
                <a:tc>
                  <a:txBody>
                    <a:bodyPr/>
                    <a:lstStyle/>
                    <a:p>
                      <a:pPr algn="ctr"/>
                      <a:r>
                        <a:rPr lang="en-US" sz="2000" b="1" dirty="0"/>
                        <a:t>Future</a:t>
                      </a:r>
                    </a:p>
                    <a:p>
                      <a:pPr algn="ctr"/>
                      <a:r>
                        <a:rPr lang="en-US" sz="2000" dirty="0"/>
                        <a:t>(Gen. 49:1)</a:t>
                      </a:r>
                    </a:p>
                  </a:txBody>
                  <a:tcPr marT="45717" marB="45717" anchor="ctr"/>
                </a:tc>
                <a:tc>
                  <a:txBody>
                    <a:bodyPr/>
                    <a:lstStyle/>
                    <a:p>
                      <a:pPr algn="ctr"/>
                      <a:r>
                        <a:rPr lang="en-US" sz="2000" b="1" dirty="0" smtClean="0"/>
                        <a:t>“</a:t>
                      </a:r>
                      <a:r>
                        <a:rPr lang="en-US" sz="2000" b="1" dirty="0" err="1" smtClean="0"/>
                        <a:t>Eschaton</a:t>
                      </a:r>
                      <a:r>
                        <a:rPr lang="en-US" sz="2000" b="1" dirty="0" smtClean="0"/>
                        <a:t>”</a:t>
                      </a:r>
                      <a:endParaRPr lang="en-US" sz="2000" b="1" dirty="0"/>
                    </a:p>
                    <a:p>
                      <a:pPr algn="ctr"/>
                      <a:r>
                        <a:rPr lang="en-US" sz="2000" dirty="0"/>
                        <a:t>(Acts 2:17)</a:t>
                      </a:r>
                    </a:p>
                  </a:txBody>
                  <a:tcPr marT="45717" marB="45717" anchor="ctr"/>
                </a:tc>
              </a:tr>
            </a:tbl>
          </a:graphicData>
        </a:graphic>
      </p:graphicFrame>
      <p:sp>
        <p:nvSpPr>
          <p:cNvPr id="4" name="Slide Number Placeholder 3"/>
          <p:cNvSpPr>
            <a:spLocks noGrp="1"/>
          </p:cNvSpPr>
          <p:nvPr>
            <p:ph type="sldNum" sz="quarter" idx="12"/>
          </p:nvPr>
        </p:nvSpPr>
        <p:spPr/>
        <p:txBody>
          <a:bodyPr/>
          <a:lstStyle/>
          <a:p>
            <a:pPr>
              <a:defRPr/>
            </a:pPr>
            <a:fld id="{F4B373C5-E8EE-4605-8CE3-44B493F308BE}" type="slidenum">
              <a:rPr lang="en-US">
                <a:solidFill>
                  <a:srgbClr val="FFFFFF"/>
                </a:solidFill>
              </a:rPr>
              <a:pPr>
                <a:defRPr/>
              </a:pPr>
              <a:t>53</a:t>
            </a:fld>
            <a:endParaRPr lang="en-US">
              <a:solidFill>
                <a:srgbClr val="FFFFFF"/>
              </a:solidFill>
            </a:endParaRPr>
          </a:p>
        </p:txBody>
      </p:sp>
      <p:sp>
        <p:nvSpPr>
          <p:cNvPr id="3" name="Footer Placeholder 2"/>
          <p:cNvSpPr>
            <a:spLocks noGrp="1"/>
          </p:cNvSpPr>
          <p:nvPr>
            <p:ph type="ftr" sz="quarter" idx="11"/>
          </p:nvPr>
        </p:nvSpPr>
        <p:spPr/>
        <p:txBody>
          <a:bodyPr/>
          <a:lstStyle/>
          <a:p>
            <a:pPr>
              <a:defRPr/>
            </a:pPr>
            <a:r>
              <a:rPr lang="en-US" smtClean="0"/>
              <a:t>Kevin Kay</a:t>
            </a:r>
            <a:endParaRPr lang="en-US"/>
          </a:p>
        </p:txBody>
      </p:sp>
    </p:spTree>
    <p:extLst>
      <p:ext uri="{BB962C8B-B14F-4D97-AF65-F5344CB8AC3E}">
        <p14:creationId xmlns:p14="http://schemas.microsoft.com/office/powerpoint/2010/main" val="4083009985"/>
      </p:ext>
    </p:extLst>
  </p:cSld>
  <p:clrMapOvr>
    <a:overrideClrMapping bg1="dk2" tx1="lt1" bg2="dk1" tx2="lt2" accent1="accent1" accent2="accent2" accent3="accent3" accent4="accent4" accent5="accent5" accent6="accent6" hlink="hlink" folHlink="folHlink"/>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par>
    </p:tnLst>
  </p:timing>
</p:sld>
</file>

<file path=ppt/slides/slide5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solidFill>
                  <a:srgbClr val="FF0000"/>
                </a:solidFill>
              </a:rPr>
              <a:t>Heavens &amp; Earth</a:t>
            </a:r>
            <a:endParaRPr lang="en-US" dirty="0">
              <a:solidFill>
                <a:srgbClr val="FF0000"/>
              </a:solidFill>
            </a:endParaRPr>
          </a:p>
        </p:txBody>
      </p:sp>
      <p:sp>
        <p:nvSpPr>
          <p:cNvPr id="3" name="Content Placeholder 2"/>
          <p:cNvSpPr>
            <a:spLocks noGrp="1"/>
          </p:cNvSpPr>
          <p:nvPr>
            <p:ph idx="1"/>
          </p:nvPr>
        </p:nvSpPr>
        <p:spPr/>
        <p:txBody>
          <a:bodyPr/>
          <a:lstStyle/>
          <a:p>
            <a:pPr marL="457200" indent="-457200"/>
            <a:r>
              <a:rPr lang="en-US" b="1" dirty="0" smtClean="0">
                <a:effectLst/>
              </a:rPr>
              <a:t>Isa. 51:15-16:</a:t>
            </a:r>
            <a:r>
              <a:rPr lang="en-US" dirty="0" smtClean="0">
                <a:effectLst/>
              </a:rPr>
              <a:t>  </a:t>
            </a:r>
            <a:r>
              <a:rPr lang="en-US" baseline="30000" dirty="0" smtClean="0">
                <a:effectLst/>
              </a:rPr>
              <a:t>15</a:t>
            </a:r>
            <a:r>
              <a:rPr lang="en-US" dirty="0" smtClean="0">
                <a:effectLst/>
              </a:rPr>
              <a:t> </a:t>
            </a:r>
            <a:r>
              <a:rPr lang="en-US" dirty="0">
                <a:effectLst/>
              </a:rPr>
              <a:t>But I am the </a:t>
            </a:r>
            <a:r>
              <a:rPr lang="en-US" cap="small" dirty="0">
                <a:effectLst/>
              </a:rPr>
              <a:t>Lord</a:t>
            </a:r>
            <a:r>
              <a:rPr lang="en-US" dirty="0">
                <a:effectLst/>
              </a:rPr>
              <a:t> your God, Who divided the sea whose waves roared— The </a:t>
            </a:r>
            <a:r>
              <a:rPr lang="en-US" cap="small" dirty="0">
                <a:effectLst/>
              </a:rPr>
              <a:t>Lord</a:t>
            </a:r>
            <a:r>
              <a:rPr lang="en-US" dirty="0">
                <a:effectLst/>
              </a:rPr>
              <a:t> of hosts is His name. </a:t>
            </a:r>
            <a:r>
              <a:rPr lang="en-US" baseline="30000" dirty="0">
                <a:effectLst/>
              </a:rPr>
              <a:t>16</a:t>
            </a:r>
            <a:r>
              <a:rPr lang="en-US" dirty="0">
                <a:effectLst/>
              </a:rPr>
              <a:t> And I have put My words in your mouth; I have covered you with the shadow of My hand, That I may </a:t>
            </a:r>
            <a:r>
              <a:rPr lang="en-US" b="1" dirty="0">
                <a:solidFill>
                  <a:srgbClr val="FFFF00"/>
                </a:solidFill>
                <a:effectLst/>
              </a:rPr>
              <a:t>plant the heavens</a:t>
            </a:r>
            <a:r>
              <a:rPr lang="en-US" dirty="0">
                <a:effectLst/>
              </a:rPr>
              <a:t>, </a:t>
            </a:r>
            <a:r>
              <a:rPr lang="en-US" b="1" dirty="0">
                <a:solidFill>
                  <a:srgbClr val="FFFF00"/>
                </a:solidFill>
                <a:effectLst/>
              </a:rPr>
              <a:t>Lay the foundations of the earth</a:t>
            </a:r>
            <a:r>
              <a:rPr lang="en-US" dirty="0">
                <a:effectLst/>
              </a:rPr>
              <a:t>, And say to Zion, ‘You are My people.’ ” </a:t>
            </a:r>
          </a:p>
          <a:p>
            <a:endParaRPr lang="en-US" dirty="0"/>
          </a:p>
        </p:txBody>
      </p:sp>
      <p:sp>
        <p:nvSpPr>
          <p:cNvPr id="4" name="Slide Number Placeholder 3"/>
          <p:cNvSpPr>
            <a:spLocks noGrp="1"/>
          </p:cNvSpPr>
          <p:nvPr>
            <p:ph type="sldNum" sz="quarter" idx="12"/>
          </p:nvPr>
        </p:nvSpPr>
        <p:spPr/>
        <p:txBody>
          <a:bodyPr/>
          <a:lstStyle/>
          <a:p>
            <a:pPr>
              <a:defRPr/>
            </a:pPr>
            <a:fld id="{A4F3638C-56A7-4D86-A7E5-624150A63992}" type="slidenum">
              <a:rPr lang="en-US" smtClean="0"/>
              <a:pPr>
                <a:defRPr/>
              </a:pPr>
              <a:t>530</a:t>
            </a:fld>
            <a:endParaRPr lang="en-US"/>
          </a:p>
        </p:txBody>
      </p:sp>
      <p:sp>
        <p:nvSpPr>
          <p:cNvPr id="6" name="Footer Placeholder 5"/>
          <p:cNvSpPr>
            <a:spLocks noGrp="1"/>
          </p:cNvSpPr>
          <p:nvPr>
            <p:ph type="ftr" sz="quarter" idx="11"/>
          </p:nvPr>
        </p:nvSpPr>
        <p:spPr/>
        <p:txBody>
          <a:bodyPr/>
          <a:lstStyle/>
          <a:p>
            <a:pPr>
              <a:defRPr/>
            </a:pPr>
            <a:r>
              <a:rPr lang="en-US" smtClean="0"/>
              <a:t>Kevin Kay</a:t>
            </a:r>
            <a:endParaRPr lang="en-US"/>
          </a:p>
        </p:txBody>
      </p:sp>
    </p:spTree>
    <p:extLst>
      <p:ext uri="{BB962C8B-B14F-4D97-AF65-F5344CB8AC3E}">
        <p14:creationId xmlns:p14="http://schemas.microsoft.com/office/powerpoint/2010/main" val="1351218253"/>
      </p:ext>
    </p:extLst>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par>
    </p:tnLst>
  </p:timing>
</p:sld>
</file>

<file path=ppt/slides/slide5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solidFill>
                  <a:srgbClr val="FF0000"/>
                </a:solidFill>
              </a:rPr>
              <a:t>Heavens &amp; Earth</a:t>
            </a:r>
            <a:endParaRPr lang="en-US" dirty="0">
              <a:solidFill>
                <a:srgbClr val="FF0000"/>
              </a:solidFill>
            </a:endParaRPr>
          </a:p>
        </p:txBody>
      </p:sp>
      <p:sp>
        <p:nvSpPr>
          <p:cNvPr id="3" name="Content Placeholder 2"/>
          <p:cNvSpPr>
            <a:spLocks noGrp="1"/>
          </p:cNvSpPr>
          <p:nvPr>
            <p:ph idx="1"/>
          </p:nvPr>
        </p:nvSpPr>
        <p:spPr/>
        <p:txBody>
          <a:bodyPr/>
          <a:lstStyle/>
          <a:p>
            <a:pPr marL="457200" indent="-457200">
              <a:spcBef>
                <a:spcPts val="0"/>
              </a:spcBef>
              <a:spcAft>
                <a:spcPts val="2400"/>
              </a:spcAft>
            </a:pPr>
            <a:r>
              <a:rPr lang="en-US" b="1" dirty="0" smtClean="0">
                <a:effectLst/>
              </a:rPr>
              <a:t>Isa. </a:t>
            </a:r>
            <a:r>
              <a:rPr lang="en-US" b="1" dirty="0">
                <a:effectLst/>
              </a:rPr>
              <a:t>65:17–18</a:t>
            </a:r>
            <a:r>
              <a:rPr lang="en-US" b="1" dirty="0" smtClean="0">
                <a:effectLst/>
              </a:rPr>
              <a:t>:</a:t>
            </a:r>
            <a:r>
              <a:rPr lang="en-US" dirty="0" smtClean="0">
                <a:effectLst/>
              </a:rPr>
              <a:t>  </a:t>
            </a:r>
            <a:r>
              <a:rPr lang="en-US" baseline="30000" dirty="0" smtClean="0">
                <a:effectLst/>
              </a:rPr>
              <a:t>17</a:t>
            </a:r>
            <a:r>
              <a:rPr lang="en-US" dirty="0" smtClean="0">
                <a:effectLst/>
              </a:rPr>
              <a:t> </a:t>
            </a:r>
            <a:r>
              <a:rPr lang="en-US" dirty="0">
                <a:effectLst/>
              </a:rPr>
              <a:t>“For behold, </a:t>
            </a:r>
            <a:r>
              <a:rPr lang="en-US" b="1" dirty="0">
                <a:solidFill>
                  <a:srgbClr val="FFFF00"/>
                </a:solidFill>
                <a:effectLst/>
              </a:rPr>
              <a:t>I create new heavens and a new earth</a:t>
            </a:r>
            <a:r>
              <a:rPr lang="en-US" dirty="0">
                <a:effectLst/>
              </a:rPr>
              <a:t>; And the former shall not be remembered or come to mind. </a:t>
            </a:r>
            <a:r>
              <a:rPr lang="en-US" baseline="30000" dirty="0">
                <a:effectLst/>
              </a:rPr>
              <a:t>18</a:t>
            </a:r>
            <a:r>
              <a:rPr lang="en-US" dirty="0">
                <a:effectLst/>
              </a:rPr>
              <a:t> But be glad and rejoice forever in what I create; For behold, </a:t>
            </a:r>
            <a:r>
              <a:rPr lang="en-US" b="1" dirty="0">
                <a:solidFill>
                  <a:srgbClr val="FFFF00"/>
                </a:solidFill>
                <a:effectLst/>
              </a:rPr>
              <a:t>I create Jerusalem as a rejoicing, And her people a joy</a:t>
            </a:r>
            <a:r>
              <a:rPr lang="en-US" dirty="0" smtClean="0">
                <a:effectLst/>
              </a:rPr>
              <a:t>.</a:t>
            </a:r>
          </a:p>
          <a:p>
            <a:pPr marL="857250" lvl="1" indent="-457200">
              <a:spcBef>
                <a:spcPts val="0"/>
              </a:spcBef>
              <a:spcAft>
                <a:spcPts val="2400"/>
              </a:spcAft>
            </a:pPr>
            <a:r>
              <a:rPr lang="en-US" dirty="0"/>
              <a:t>cf. Isa. 11:6-16</a:t>
            </a:r>
            <a:endParaRPr lang="en-US" dirty="0">
              <a:effectLst/>
            </a:endParaRPr>
          </a:p>
        </p:txBody>
      </p:sp>
      <p:sp>
        <p:nvSpPr>
          <p:cNvPr id="4" name="Slide Number Placeholder 3"/>
          <p:cNvSpPr>
            <a:spLocks noGrp="1"/>
          </p:cNvSpPr>
          <p:nvPr>
            <p:ph type="sldNum" sz="quarter" idx="12"/>
          </p:nvPr>
        </p:nvSpPr>
        <p:spPr/>
        <p:txBody>
          <a:bodyPr/>
          <a:lstStyle/>
          <a:p>
            <a:pPr>
              <a:defRPr/>
            </a:pPr>
            <a:fld id="{A4F3638C-56A7-4D86-A7E5-624150A63992}" type="slidenum">
              <a:rPr lang="en-US" smtClean="0"/>
              <a:pPr>
                <a:defRPr/>
              </a:pPr>
              <a:t>531</a:t>
            </a:fld>
            <a:endParaRPr lang="en-US"/>
          </a:p>
        </p:txBody>
      </p:sp>
      <p:sp>
        <p:nvSpPr>
          <p:cNvPr id="6" name="Footer Placeholder 5"/>
          <p:cNvSpPr>
            <a:spLocks noGrp="1"/>
          </p:cNvSpPr>
          <p:nvPr>
            <p:ph type="ftr" sz="quarter" idx="11"/>
          </p:nvPr>
        </p:nvSpPr>
        <p:spPr/>
        <p:txBody>
          <a:bodyPr/>
          <a:lstStyle/>
          <a:p>
            <a:pPr>
              <a:defRPr/>
            </a:pPr>
            <a:r>
              <a:rPr lang="en-US" smtClean="0"/>
              <a:t>Kevin Kay</a:t>
            </a:r>
            <a:endParaRPr lang="en-US"/>
          </a:p>
        </p:txBody>
      </p:sp>
    </p:spTree>
    <p:extLst>
      <p:ext uri="{BB962C8B-B14F-4D97-AF65-F5344CB8AC3E}">
        <p14:creationId xmlns:p14="http://schemas.microsoft.com/office/powerpoint/2010/main" val="2692112874"/>
      </p:ext>
    </p:extLst>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par>
    </p:tnLst>
  </p:timing>
</p:sld>
</file>

<file path=ppt/slides/slide5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solidFill>
                  <a:srgbClr val="FF0000"/>
                </a:solidFill>
              </a:rPr>
              <a:t>Heavens &amp; Earth</a:t>
            </a:r>
            <a:endParaRPr lang="en-US" dirty="0">
              <a:solidFill>
                <a:srgbClr val="FF0000"/>
              </a:solidFill>
            </a:endParaRPr>
          </a:p>
        </p:txBody>
      </p:sp>
      <p:sp>
        <p:nvSpPr>
          <p:cNvPr id="3" name="Content Placeholder 2"/>
          <p:cNvSpPr>
            <a:spLocks noGrp="1"/>
          </p:cNvSpPr>
          <p:nvPr>
            <p:ph idx="1"/>
          </p:nvPr>
        </p:nvSpPr>
        <p:spPr/>
        <p:txBody>
          <a:bodyPr/>
          <a:lstStyle/>
          <a:p>
            <a:pPr marL="457200" indent="-457200"/>
            <a:r>
              <a:rPr lang="en-US" b="1" dirty="0" smtClean="0">
                <a:effectLst/>
              </a:rPr>
              <a:t>Isa. 66:22-23:  </a:t>
            </a:r>
            <a:r>
              <a:rPr lang="en-US" baseline="30000" dirty="0" smtClean="0">
                <a:effectLst/>
              </a:rPr>
              <a:t>22</a:t>
            </a:r>
            <a:r>
              <a:rPr lang="en-US" dirty="0" smtClean="0">
                <a:effectLst/>
              </a:rPr>
              <a:t> </a:t>
            </a:r>
            <a:r>
              <a:rPr lang="en-US" dirty="0">
                <a:effectLst/>
              </a:rPr>
              <a:t>“For as </a:t>
            </a:r>
            <a:r>
              <a:rPr lang="en-US" b="1" dirty="0">
                <a:solidFill>
                  <a:srgbClr val="FFFF00"/>
                </a:solidFill>
                <a:effectLst/>
              </a:rPr>
              <a:t>the new heavens and the new earth</a:t>
            </a:r>
            <a:r>
              <a:rPr lang="en-US" dirty="0">
                <a:effectLst/>
              </a:rPr>
              <a:t> Which I will make shall remain before Me,” says the </a:t>
            </a:r>
            <a:r>
              <a:rPr lang="en-US" cap="small" dirty="0">
                <a:effectLst/>
              </a:rPr>
              <a:t>Lord</a:t>
            </a:r>
            <a:r>
              <a:rPr lang="en-US" dirty="0">
                <a:effectLst/>
              </a:rPr>
              <a:t>, “So shall your descendants and your name remain. </a:t>
            </a:r>
            <a:r>
              <a:rPr lang="en-US" baseline="30000" dirty="0">
                <a:effectLst/>
              </a:rPr>
              <a:t>23</a:t>
            </a:r>
            <a:r>
              <a:rPr lang="en-US" dirty="0">
                <a:effectLst/>
              </a:rPr>
              <a:t> And it shall come to pass That from one New Moon to another, And from one Sabbath to another, All flesh shall come to worship before Me,” says the </a:t>
            </a:r>
            <a:r>
              <a:rPr lang="en-US" cap="small" dirty="0">
                <a:effectLst/>
              </a:rPr>
              <a:t>Lord</a:t>
            </a:r>
            <a:r>
              <a:rPr lang="en-US" dirty="0">
                <a:effectLst/>
              </a:rPr>
              <a:t>. </a:t>
            </a:r>
          </a:p>
          <a:p>
            <a:pPr marL="457200" indent="-457200"/>
            <a:endParaRPr lang="en-US" sz="2800" dirty="0">
              <a:effectLst/>
            </a:endParaRPr>
          </a:p>
        </p:txBody>
      </p:sp>
      <p:sp>
        <p:nvSpPr>
          <p:cNvPr id="4" name="Slide Number Placeholder 3"/>
          <p:cNvSpPr>
            <a:spLocks noGrp="1"/>
          </p:cNvSpPr>
          <p:nvPr>
            <p:ph type="sldNum" sz="quarter" idx="12"/>
          </p:nvPr>
        </p:nvSpPr>
        <p:spPr/>
        <p:txBody>
          <a:bodyPr/>
          <a:lstStyle/>
          <a:p>
            <a:pPr>
              <a:defRPr/>
            </a:pPr>
            <a:fld id="{A4F3638C-56A7-4D86-A7E5-624150A63992}" type="slidenum">
              <a:rPr lang="en-US" smtClean="0"/>
              <a:pPr>
                <a:defRPr/>
              </a:pPr>
              <a:t>532</a:t>
            </a:fld>
            <a:endParaRPr lang="en-US"/>
          </a:p>
        </p:txBody>
      </p:sp>
      <p:sp>
        <p:nvSpPr>
          <p:cNvPr id="6" name="Footer Placeholder 5"/>
          <p:cNvSpPr>
            <a:spLocks noGrp="1"/>
          </p:cNvSpPr>
          <p:nvPr>
            <p:ph type="ftr" sz="quarter" idx="11"/>
          </p:nvPr>
        </p:nvSpPr>
        <p:spPr/>
        <p:txBody>
          <a:bodyPr/>
          <a:lstStyle/>
          <a:p>
            <a:pPr>
              <a:defRPr/>
            </a:pPr>
            <a:r>
              <a:rPr lang="en-US" smtClean="0"/>
              <a:t>Kevin Kay</a:t>
            </a:r>
            <a:endParaRPr lang="en-US"/>
          </a:p>
        </p:txBody>
      </p:sp>
    </p:spTree>
    <p:extLst>
      <p:ext uri="{BB962C8B-B14F-4D97-AF65-F5344CB8AC3E}">
        <p14:creationId xmlns:p14="http://schemas.microsoft.com/office/powerpoint/2010/main" val="2093827615"/>
      </p:ext>
    </p:extLst>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par>
    </p:tnLst>
  </p:timing>
</p:sld>
</file>

<file path=ppt/slides/slide5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solidFill>
                  <a:srgbClr val="FF0000"/>
                </a:solidFill>
              </a:rPr>
              <a:t>Judgment Of Fire</a:t>
            </a:r>
            <a:br>
              <a:rPr lang="en-US" dirty="0" smtClean="0">
                <a:solidFill>
                  <a:srgbClr val="FF0000"/>
                </a:solidFill>
              </a:rPr>
            </a:br>
            <a:r>
              <a:rPr lang="en-US" sz="3000" dirty="0" smtClean="0">
                <a:solidFill>
                  <a:srgbClr val="FF0000"/>
                </a:solidFill>
                <a:latin typeface="+mn-lt"/>
              </a:rPr>
              <a:t>(2 Pet. 3:7)</a:t>
            </a:r>
            <a:endParaRPr lang="en-US" sz="3000" dirty="0">
              <a:solidFill>
                <a:srgbClr val="FF0000"/>
              </a:solidFill>
              <a:latin typeface="+mn-lt"/>
            </a:endParaRPr>
          </a:p>
        </p:txBody>
      </p:sp>
      <p:sp>
        <p:nvSpPr>
          <p:cNvPr id="3" name="Content Placeholder 2"/>
          <p:cNvSpPr>
            <a:spLocks noGrp="1"/>
          </p:cNvSpPr>
          <p:nvPr>
            <p:ph idx="1"/>
          </p:nvPr>
        </p:nvSpPr>
        <p:spPr>
          <a:xfrm>
            <a:off x="457200" y="1752600"/>
            <a:ext cx="8229600" cy="4378325"/>
          </a:xfrm>
        </p:spPr>
        <p:txBody>
          <a:bodyPr/>
          <a:lstStyle/>
          <a:p>
            <a:pPr marL="457200" lvl="5" indent="-457200" hangingPunct="0">
              <a:spcBef>
                <a:spcPts val="0"/>
              </a:spcBef>
              <a:spcAft>
                <a:spcPts val="3600"/>
              </a:spcAft>
              <a:buClr>
                <a:schemeClr val="hlink"/>
              </a:buClr>
              <a:buBlip>
                <a:blip r:embed="rId2"/>
              </a:buBlip>
            </a:pPr>
            <a:r>
              <a:rPr lang="en-US" sz="2800" dirty="0">
                <a:effectLst>
                  <a:outerShdw blurRad="38100" dist="38100" dir="2700000" algn="tl">
                    <a:srgbClr val="000000">
                      <a:alpha val="43137"/>
                    </a:srgbClr>
                  </a:outerShdw>
                </a:effectLst>
                <a:ea typeface="+mn-ea"/>
                <a:cs typeface="+mn-cs"/>
              </a:rPr>
              <a:t>Judgment on </a:t>
            </a:r>
            <a:r>
              <a:rPr lang="en-US" sz="2800" b="1" dirty="0">
                <a:solidFill>
                  <a:srgbClr val="FFFF00"/>
                </a:solidFill>
                <a:effectLst>
                  <a:outerShdw blurRad="38100" dist="38100" dir="2700000" algn="tl">
                    <a:srgbClr val="000000">
                      <a:alpha val="43137"/>
                    </a:srgbClr>
                  </a:outerShdw>
                </a:effectLst>
                <a:ea typeface="+mn-ea"/>
                <a:cs typeface="+mn-cs"/>
              </a:rPr>
              <a:t>Assyria</a:t>
            </a:r>
            <a:r>
              <a:rPr lang="en-US" sz="2800" dirty="0">
                <a:effectLst>
                  <a:outerShdw blurRad="38100" dist="38100" dir="2700000" algn="tl">
                    <a:srgbClr val="000000">
                      <a:alpha val="43137"/>
                    </a:srgbClr>
                  </a:outerShdw>
                </a:effectLst>
                <a:ea typeface="+mn-ea"/>
                <a:cs typeface="+mn-cs"/>
              </a:rPr>
              <a:t>  (Isa. 33:14)</a:t>
            </a:r>
          </a:p>
          <a:p>
            <a:pPr marL="457200" lvl="5" indent="-457200" hangingPunct="0">
              <a:spcBef>
                <a:spcPts val="0"/>
              </a:spcBef>
              <a:spcAft>
                <a:spcPts val="3600"/>
              </a:spcAft>
              <a:buClr>
                <a:schemeClr val="hlink"/>
              </a:buClr>
              <a:buBlip>
                <a:blip r:embed="rId2"/>
              </a:buBlip>
            </a:pPr>
            <a:r>
              <a:rPr lang="en-US" sz="2800" dirty="0">
                <a:effectLst>
                  <a:outerShdw blurRad="38100" dist="38100" dir="2700000" algn="tl">
                    <a:srgbClr val="000000">
                      <a:alpha val="43137"/>
                    </a:srgbClr>
                  </a:outerShdw>
                </a:effectLst>
              </a:rPr>
              <a:t>Judgment on </a:t>
            </a:r>
            <a:r>
              <a:rPr lang="en-US" sz="2800" b="1" dirty="0">
                <a:solidFill>
                  <a:srgbClr val="FFFF00"/>
                </a:solidFill>
                <a:effectLst>
                  <a:outerShdw blurRad="38100" dist="38100" dir="2700000" algn="tl">
                    <a:srgbClr val="000000">
                      <a:alpha val="43137"/>
                    </a:srgbClr>
                  </a:outerShdw>
                </a:effectLst>
                <a:ea typeface="+mn-ea"/>
                <a:cs typeface="+mn-cs"/>
              </a:rPr>
              <a:t>Israel</a:t>
            </a:r>
            <a:r>
              <a:rPr lang="en-US" sz="2800" dirty="0" smtClean="0">
                <a:effectLst>
                  <a:outerShdw blurRad="38100" dist="38100" dir="2700000" algn="tl">
                    <a:srgbClr val="000000">
                      <a:alpha val="43137"/>
                    </a:srgbClr>
                  </a:outerShdw>
                </a:effectLst>
                <a:ea typeface="+mn-ea"/>
                <a:cs typeface="+mn-cs"/>
              </a:rPr>
              <a:t>  </a:t>
            </a:r>
            <a:r>
              <a:rPr lang="en-US" sz="2800" dirty="0">
                <a:effectLst>
                  <a:outerShdw blurRad="38100" dist="38100" dir="2700000" algn="tl">
                    <a:srgbClr val="000000">
                      <a:alpha val="43137"/>
                    </a:srgbClr>
                  </a:outerShdw>
                </a:effectLst>
                <a:ea typeface="+mn-ea"/>
                <a:cs typeface="+mn-cs"/>
              </a:rPr>
              <a:t>(Jer. 4:4; Amos 5:6)</a:t>
            </a:r>
          </a:p>
          <a:p>
            <a:pPr marL="457200" indent="-457200">
              <a:spcAft>
                <a:spcPts val="3600"/>
              </a:spcAft>
            </a:pPr>
            <a:r>
              <a:rPr lang="en-US" sz="2800" dirty="0">
                <a:effectLst>
                  <a:outerShdw blurRad="38100" dist="38100" dir="2700000" algn="tl">
                    <a:srgbClr val="000000">
                      <a:alpha val="43137"/>
                    </a:srgbClr>
                  </a:outerShdw>
                </a:effectLst>
              </a:rPr>
              <a:t>Judgment </a:t>
            </a:r>
            <a:r>
              <a:rPr lang="en-US" sz="2800" dirty="0" smtClean="0">
                <a:effectLst>
                  <a:outerShdw blurRad="38100" dist="38100" dir="2700000" algn="tl">
                    <a:srgbClr val="000000">
                      <a:alpha val="43137"/>
                    </a:srgbClr>
                  </a:outerShdw>
                </a:effectLst>
              </a:rPr>
              <a:t>on </a:t>
            </a:r>
            <a:r>
              <a:rPr lang="en-US" sz="2800" b="1" dirty="0">
                <a:solidFill>
                  <a:srgbClr val="FFFF00"/>
                </a:solidFill>
                <a:effectLst>
                  <a:outerShdw blurRad="38100" dist="38100" dir="2700000" algn="tl">
                    <a:srgbClr val="000000">
                      <a:alpha val="43137"/>
                    </a:srgbClr>
                  </a:outerShdw>
                </a:effectLst>
              </a:rPr>
              <a:t>Nations</a:t>
            </a:r>
            <a:r>
              <a:rPr lang="en-US" sz="2800" dirty="0">
                <a:effectLst>
                  <a:outerShdw blurRad="38100" dist="38100" dir="2700000" algn="tl">
                    <a:srgbClr val="000000">
                      <a:alpha val="43137"/>
                    </a:srgbClr>
                  </a:outerShdw>
                </a:effectLst>
              </a:rPr>
              <a:t>  (Hag. 2:6-7, 21-22)</a:t>
            </a:r>
            <a:endParaRPr lang="en-US" sz="2800" dirty="0" smtClean="0">
              <a:effectLst>
                <a:outerShdw blurRad="38100" dist="38100" dir="2700000" algn="tl">
                  <a:srgbClr val="000000">
                    <a:alpha val="43137"/>
                  </a:srgbClr>
                </a:outerShdw>
              </a:effectLst>
            </a:endParaRPr>
          </a:p>
          <a:p>
            <a:pPr marL="457200" indent="-457200">
              <a:spcAft>
                <a:spcPts val="3600"/>
              </a:spcAft>
            </a:pPr>
            <a:r>
              <a:rPr lang="en-US" sz="2800" dirty="0" smtClean="0">
                <a:effectLst>
                  <a:outerShdw blurRad="38100" dist="38100" dir="2700000" algn="tl">
                    <a:srgbClr val="000000">
                      <a:alpha val="43137"/>
                    </a:srgbClr>
                  </a:outerShdw>
                </a:effectLst>
              </a:rPr>
              <a:t>Judgment on </a:t>
            </a:r>
            <a:r>
              <a:rPr lang="en-US" sz="2800" b="1" dirty="0">
                <a:solidFill>
                  <a:srgbClr val="FFFF00"/>
                </a:solidFill>
                <a:effectLst>
                  <a:outerShdw blurRad="38100" dist="38100" dir="2700000" algn="tl">
                    <a:srgbClr val="000000">
                      <a:alpha val="43137"/>
                    </a:srgbClr>
                  </a:outerShdw>
                </a:effectLst>
              </a:rPr>
              <a:t>Jerusalem</a:t>
            </a:r>
            <a:r>
              <a:rPr lang="en-US" sz="2800" dirty="0">
                <a:effectLst>
                  <a:outerShdw blurRad="38100" dist="38100" dir="2700000" algn="tl">
                    <a:srgbClr val="000000">
                      <a:alpha val="43137"/>
                    </a:srgbClr>
                  </a:outerShdw>
                </a:effectLst>
              </a:rPr>
              <a:t> in AD 70  (Mt. 3:10-11)</a:t>
            </a:r>
          </a:p>
        </p:txBody>
      </p:sp>
      <p:sp>
        <p:nvSpPr>
          <p:cNvPr id="4" name="Slide Number Placeholder 3"/>
          <p:cNvSpPr>
            <a:spLocks noGrp="1"/>
          </p:cNvSpPr>
          <p:nvPr>
            <p:ph type="sldNum" sz="quarter" idx="12"/>
          </p:nvPr>
        </p:nvSpPr>
        <p:spPr/>
        <p:txBody>
          <a:bodyPr/>
          <a:lstStyle/>
          <a:p>
            <a:pPr>
              <a:defRPr/>
            </a:pPr>
            <a:fld id="{A4F3638C-56A7-4D86-A7E5-624150A63992}" type="slidenum">
              <a:rPr lang="en-US" smtClean="0"/>
              <a:pPr>
                <a:defRPr/>
              </a:pPr>
              <a:t>533</a:t>
            </a:fld>
            <a:endParaRPr lang="en-US"/>
          </a:p>
        </p:txBody>
      </p:sp>
      <p:sp>
        <p:nvSpPr>
          <p:cNvPr id="6" name="Footer Placeholder 5"/>
          <p:cNvSpPr>
            <a:spLocks noGrp="1"/>
          </p:cNvSpPr>
          <p:nvPr>
            <p:ph type="ftr" sz="quarter" idx="11"/>
          </p:nvPr>
        </p:nvSpPr>
        <p:spPr/>
        <p:txBody>
          <a:bodyPr/>
          <a:lstStyle/>
          <a:p>
            <a:pPr>
              <a:defRPr/>
            </a:pPr>
            <a:r>
              <a:rPr lang="en-US" dirty="0" smtClean="0"/>
              <a:t>Sam Dawson</a:t>
            </a:r>
            <a:endParaRPr lang="en-US" dirty="0"/>
          </a:p>
        </p:txBody>
      </p:sp>
    </p:spTree>
    <p:extLst>
      <p:ext uri="{BB962C8B-B14F-4D97-AF65-F5344CB8AC3E}">
        <p14:creationId xmlns:p14="http://schemas.microsoft.com/office/powerpoint/2010/main" val="2762003448"/>
      </p:ext>
    </p:extLst>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par>
    </p:tnLst>
  </p:timing>
</p:sld>
</file>

<file path=ppt/slides/slide5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Slide Number Placeholder 5"/>
          <p:cNvSpPr>
            <a:spLocks noGrp="1"/>
          </p:cNvSpPr>
          <p:nvPr>
            <p:ph type="sldNum" sz="quarter" idx="12"/>
          </p:nvPr>
        </p:nvSpPr>
        <p:spPr/>
        <p:txBody>
          <a:bodyPr/>
          <a:lstStyle/>
          <a:p>
            <a:fld id="{97E14262-3C73-494A-BE0F-2BD746368AF2}" type="slidenum">
              <a:rPr lang="en-US"/>
              <a:pPr/>
              <a:t>534</a:t>
            </a:fld>
            <a:endParaRPr lang="en-US"/>
          </a:p>
        </p:txBody>
      </p:sp>
      <p:sp>
        <p:nvSpPr>
          <p:cNvPr id="1296386" name="Rectangle 2"/>
          <p:cNvSpPr>
            <a:spLocks noGrp="1" noChangeArrowheads="1"/>
          </p:cNvSpPr>
          <p:nvPr>
            <p:ph type="title"/>
          </p:nvPr>
        </p:nvSpPr>
        <p:spPr/>
        <p:txBody>
          <a:bodyPr/>
          <a:lstStyle/>
          <a:p>
            <a:r>
              <a:rPr lang="en-US" dirty="0">
                <a:solidFill>
                  <a:srgbClr val="FF0000"/>
                </a:solidFill>
                <a:latin typeface="Arial Black" pitchFamily="34" charset="0"/>
              </a:rPr>
              <a:t>The Day Of Jehovah</a:t>
            </a:r>
          </a:p>
        </p:txBody>
      </p:sp>
      <p:sp>
        <p:nvSpPr>
          <p:cNvPr id="1296387" name="Rectangle 3"/>
          <p:cNvSpPr>
            <a:spLocks noGrp="1" noChangeArrowheads="1"/>
          </p:cNvSpPr>
          <p:nvPr>
            <p:ph type="body" idx="1"/>
          </p:nvPr>
        </p:nvSpPr>
        <p:spPr/>
        <p:txBody>
          <a:bodyPr/>
          <a:lstStyle/>
          <a:p>
            <a:pPr marL="449263" indent="-449263">
              <a:spcBef>
                <a:spcPct val="0"/>
              </a:spcBef>
              <a:spcAft>
                <a:spcPts val="2400"/>
              </a:spcAft>
            </a:pPr>
            <a:r>
              <a:rPr lang="en-US" sz="2800" dirty="0">
                <a:latin typeface="CG Times (W1)" charset="0"/>
                <a:cs typeface="Times New Roman" pitchFamily="18" charset="0"/>
              </a:rPr>
              <a:t>For</a:t>
            </a:r>
            <a:r>
              <a:rPr lang="en-US" sz="2800" b="1" dirty="0">
                <a:latin typeface="CG Times (W1)" charset="0"/>
                <a:cs typeface="Times New Roman" pitchFamily="18" charset="0"/>
              </a:rPr>
              <a:t> </a:t>
            </a:r>
            <a:r>
              <a:rPr lang="en-US" sz="2800" b="1" dirty="0">
                <a:solidFill>
                  <a:srgbClr val="FFFF00"/>
                </a:solidFill>
                <a:latin typeface="CG Times (W1)" charset="0"/>
                <a:cs typeface="Times New Roman" pitchFamily="18" charset="0"/>
              </a:rPr>
              <a:t>Israel</a:t>
            </a:r>
            <a:r>
              <a:rPr lang="en-US" sz="2800" dirty="0">
                <a:latin typeface="CG Times (W1)" charset="0"/>
                <a:cs typeface="Times New Roman" pitchFamily="18" charset="0"/>
              </a:rPr>
              <a:t>  (Hos. 9:7; Amos 5:18, 20; Mic. 7:4)</a:t>
            </a:r>
            <a:endParaRPr lang="en-US" sz="2800" dirty="0"/>
          </a:p>
          <a:p>
            <a:pPr marL="449263" indent="-449263">
              <a:spcBef>
                <a:spcPct val="0"/>
              </a:spcBef>
              <a:spcAft>
                <a:spcPts val="2400"/>
              </a:spcAft>
            </a:pPr>
            <a:r>
              <a:rPr lang="en-US" sz="2800" dirty="0">
                <a:latin typeface="CG Times (W1)" charset="0"/>
                <a:cs typeface="Times New Roman" pitchFamily="18" charset="0"/>
              </a:rPr>
              <a:t>For </a:t>
            </a:r>
            <a:r>
              <a:rPr lang="en-US" sz="2800" b="1" dirty="0">
                <a:solidFill>
                  <a:srgbClr val="FFFF00"/>
                </a:solidFill>
                <a:latin typeface="CG Times (W1)" charset="0"/>
                <a:cs typeface="Times New Roman" pitchFamily="18" charset="0"/>
              </a:rPr>
              <a:t>Philistia</a:t>
            </a:r>
            <a:r>
              <a:rPr lang="en-US" sz="2800" dirty="0">
                <a:latin typeface="CG Times (W1)" charset="0"/>
                <a:cs typeface="Times New Roman" pitchFamily="18" charset="0"/>
              </a:rPr>
              <a:t>  (Jer. 47:4)</a:t>
            </a:r>
            <a:endParaRPr lang="en-US" sz="2800" dirty="0"/>
          </a:p>
          <a:p>
            <a:pPr marL="449263" indent="-449263">
              <a:spcBef>
                <a:spcPct val="0"/>
              </a:spcBef>
              <a:spcAft>
                <a:spcPts val="2400"/>
              </a:spcAft>
            </a:pPr>
            <a:r>
              <a:rPr lang="en-US" sz="2800" dirty="0">
                <a:latin typeface="CG Times (W1)" charset="0"/>
                <a:cs typeface="Times New Roman" pitchFamily="18" charset="0"/>
              </a:rPr>
              <a:t>For </a:t>
            </a:r>
            <a:r>
              <a:rPr lang="en-US" sz="2800" b="1" dirty="0">
                <a:solidFill>
                  <a:srgbClr val="FFFF00"/>
                </a:solidFill>
                <a:latin typeface="CG Times (W1)" charset="0"/>
                <a:cs typeface="Times New Roman" pitchFamily="18" charset="0"/>
              </a:rPr>
              <a:t>Ephraim</a:t>
            </a:r>
            <a:r>
              <a:rPr lang="en-US" sz="2800" dirty="0">
                <a:latin typeface="CG Times (W1)" charset="0"/>
                <a:cs typeface="Times New Roman" pitchFamily="18" charset="0"/>
              </a:rPr>
              <a:t>  (Hos. 5:9)</a:t>
            </a:r>
            <a:endParaRPr lang="en-US" sz="2800" dirty="0"/>
          </a:p>
          <a:p>
            <a:pPr marL="449263" indent="-449263">
              <a:spcBef>
                <a:spcPct val="0"/>
              </a:spcBef>
              <a:spcAft>
                <a:spcPts val="2400"/>
              </a:spcAft>
            </a:pPr>
            <a:r>
              <a:rPr lang="en-US" sz="2800" dirty="0">
                <a:latin typeface="CG Times (W1)" charset="0"/>
                <a:cs typeface="Times New Roman" pitchFamily="18" charset="0"/>
              </a:rPr>
              <a:t>For </a:t>
            </a:r>
            <a:r>
              <a:rPr lang="en-US" sz="2800" b="1" dirty="0">
                <a:solidFill>
                  <a:srgbClr val="FFFF00"/>
                </a:solidFill>
                <a:latin typeface="CG Times (W1)" charset="0"/>
                <a:cs typeface="Times New Roman" pitchFamily="18" charset="0"/>
              </a:rPr>
              <a:t>Judah</a:t>
            </a:r>
            <a:r>
              <a:rPr lang="en-US" sz="2800" dirty="0">
                <a:latin typeface="CG Times (W1)" charset="0"/>
                <a:cs typeface="Times New Roman" pitchFamily="18" charset="0"/>
              </a:rPr>
              <a:t>  (Isa. 2:12; Jer. 18:17; 30:7; Ezek. 7:19; 21:25, 29; Joel 1:15; 2:1-2, 11, 31; Hab. 3:16; Zeph. 1:7-8, 14, 18)</a:t>
            </a:r>
            <a:endParaRPr lang="en-US" sz="2800" dirty="0"/>
          </a:p>
        </p:txBody>
      </p:sp>
      <p:sp>
        <p:nvSpPr>
          <p:cNvPr id="3" name="Footer Placeholder 2"/>
          <p:cNvSpPr>
            <a:spLocks noGrp="1"/>
          </p:cNvSpPr>
          <p:nvPr>
            <p:ph type="ftr" sz="quarter" idx="11"/>
          </p:nvPr>
        </p:nvSpPr>
        <p:spPr/>
        <p:txBody>
          <a:bodyPr/>
          <a:lstStyle/>
          <a:p>
            <a:pPr>
              <a:defRPr/>
            </a:pPr>
            <a:r>
              <a:rPr lang="en-US" smtClean="0"/>
              <a:t>Kevin Kay</a:t>
            </a:r>
            <a:endParaRPr lang="en-US"/>
          </a:p>
        </p:txBody>
      </p:sp>
    </p:spTree>
    <p:extLst>
      <p:ext uri="{BB962C8B-B14F-4D97-AF65-F5344CB8AC3E}">
        <p14:creationId xmlns:p14="http://schemas.microsoft.com/office/powerpoint/2010/main" val="2828090772"/>
      </p:ext>
    </p:extLst>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par>
    </p:tnLst>
  </p:timing>
</p:sld>
</file>

<file path=ppt/slides/slide5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Slide Number Placeholder 5"/>
          <p:cNvSpPr>
            <a:spLocks noGrp="1"/>
          </p:cNvSpPr>
          <p:nvPr>
            <p:ph type="sldNum" sz="quarter" idx="12"/>
          </p:nvPr>
        </p:nvSpPr>
        <p:spPr/>
        <p:txBody>
          <a:bodyPr/>
          <a:lstStyle/>
          <a:p>
            <a:fld id="{F5209746-FF7D-4CDE-8AF5-320E3EB3D702}" type="slidenum">
              <a:rPr lang="en-US"/>
              <a:pPr/>
              <a:t>535</a:t>
            </a:fld>
            <a:endParaRPr lang="en-US"/>
          </a:p>
        </p:txBody>
      </p:sp>
      <p:sp>
        <p:nvSpPr>
          <p:cNvPr id="1298434" name="Rectangle 2"/>
          <p:cNvSpPr>
            <a:spLocks noGrp="1" noChangeArrowheads="1"/>
          </p:cNvSpPr>
          <p:nvPr>
            <p:ph type="title"/>
          </p:nvPr>
        </p:nvSpPr>
        <p:spPr/>
        <p:txBody>
          <a:bodyPr/>
          <a:lstStyle/>
          <a:p>
            <a:r>
              <a:rPr lang="en-US" dirty="0">
                <a:solidFill>
                  <a:srgbClr val="FF0000"/>
                </a:solidFill>
                <a:latin typeface="Arial Black" pitchFamily="34" charset="0"/>
              </a:rPr>
              <a:t>The Day Of Jehovah</a:t>
            </a:r>
          </a:p>
        </p:txBody>
      </p:sp>
      <p:sp>
        <p:nvSpPr>
          <p:cNvPr id="1298435" name="Rectangle 3"/>
          <p:cNvSpPr>
            <a:spLocks noGrp="1" noChangeArrowheads="1"/>
          </p:cNvSpPr>
          <p:nvPr>
            <p:ph type="body" idx="1"/>
          </p:nvPr>
        </p:nvSpPr>
        <p:spPr/>
        <p:txBody>
          <a:bodyPr/>
          <a:lstStyle/>
          <a:p>
            <a:pPr marL="449263" indent="-449263">
              <a:spcBef>
                <a:spcPct val="0"/>
              </a:spcBef>
              <a:spcAft>
                <a:spcPts val="2400"/>
              </a:spcAft>
            </a:pPr>
            <a:r>
              <a:rPr lang="en-US" sz="2800" dirty="0">
                <a:latin typeface="CG Times (W1)" charset="0"/>
                <a:cs typeface="Times New Roman" pitchFamily="18" charset="0"/>
              </a:rPr>
              <a:t>For </a:t>
            </a:r>
            <a:r>
              <a:rPr lang="en-US" sz="2800" b="1" dirty="0">
                <a:solidFill>
                  <a:srgbClr val="FFFF00"/>
                </a:solidFill>
                <a:latin typeface="CG Times (W1)" charset="0"/>
                <a:cs typeface="Times New Roman" pitchFamily="18" charset="0"/>
              </a:rPr>
              <a:t>Jerusalem</a:t>
            </a:r>
            <a:r>
              <a:rPr lang="en-US" sz="2800" dirty="0">
                <a:latin typeface="CG Times (W1)" charset="0"/>
                <a:cs typeface="Times New Roman" pitchFamily="18" charset="0"/>
              </a:rPr>
              <a:t> in 586 B.C.  (Isa. 10:3; Lam. 1:12; 2:1, 21; Ezek. 22:24)</a:t>
            </a:r>
          </a:p>
          <a:p>
            <a:pPr marL="449263" indent="-449263">
              <a:spcBef>
                <a:spcPct val="0"/>
              </a:spcBef>
              <a:spcAft>
                <a:spcPts val="2400"/>
              </a:spcAft>
            </a:pPr>
            <a:r>
              <a:rPr lang="en-US" sz="2800" dirty="0">
                <a:latin typeface="CG Times (W1)" charset="0"/>
                <a:cs typeface="Times New Roman" pitchFamily="18" charset="0"/>
              </a:rPr>
              <a:t>For </a:t>
            </a:r>
            <a:r>
              <a:rPr lang="en-US" sz="2800" b="1" dirty="0">
                <a:solidFill>
                  <a:srgbClr val="FFFF00"/>
                </a:solidFill>
                <a:latin typeface="CG Times (W1)" charset="0"/>
                <a:cs typeface="Times New Roman" pitchFamily="18" charset="0"/>
              </a:rPr>
              <a:t>Damascus</a:t>
            </a:r>
            <a:r>
              <a:rPr lang="en-US" sz="2800" dirty="0">
                <a:latin typeface="CG Times (W1)" charset="0"/>
                <a:cs typeface="Times New Roman" pitchFamily="18" charset="0"/>
              </a:rPr>
              <a:t>  (Isa. 17:11)</a:t>
            </a:r>
          </a:p>
          <a:p>
            <a:pPr marL="449263" indent="-449263">
              <a:spcBef>
                <a:spcPct val="0"/>
              </a:spcBef>
              <a:spcAft>
                <a:spcPts val="2400"/>
              </a:spcAft>
            </a:pPr>
            <a:r>
              <a:rPr lang="en-US" sz="2800" dirty="0">
                <a:latin typeface="CG Times (W1)" charset="0"/>
                <a:cs typeface="Times New Roman" pitchFamily="18" charset="0"/>
              </a:rPr>
              <a:t>For </a:t>
            </a:r>
            <a:r>
              <a:rPr lang="en-US" sz="2800" b="1" dirty="0">
                <a:solidFill>
                  <a:srgbClr val="FFFF00"/>
                </a:solidFill>
                <a:latin typeface="CG Times (W1)" charset="0"/>
                <a:cs typeface="Times New Roman" pitchFamily="18" charset="0"/>
              </a:rPr>
              <a:t>Egypt</a:t>
            </a:r>
            <a:r>
              <a:rPr lang="en-US" sz="2800" dirty="0">
                <a:latin typeface="CG Times (W1)" charset="0"/>
                <a:cs typeface="Times New Roman" pitchFamily="18" charset="0"/>
              </a:rPr>
              <a:t>  (Jer. 46:10; Ezek. 30:3, 9; 32:10) </a:t>
            </a:r>
          </a:p>
          <a:p>
            <a:pPr marL="449263" indent="-449263">
              <a:spcBef>
                <a:spcPct val="0"/>
              </a:spcBef>
              <a:spcAft>
                <a:spcPts val="2400"/>
              </a:spcAft>
            </a:pPr>
            <a:r>
              <a:rPr lang="en-US" sz="2800" dirty="0">
                <a:latin typeface="CG Times (W1)" charset="0"/>
                <a:cs typeface="Times New Roman" pitchFamily="18" charset="0"/>
              </a:rPr>
              <a:t>For </a:t>
            </a:r>
            <a:r>
              <a:rPr lang="en-US" sz="2800" b="1" dirty="0">
                <a:solidFill>
                  <a:srgbClr val="FFFF00"/>
                </a:solidFill>
                <a:latin typeface="CG Times (W1)" charset="0"/>
                <a:cs typeface="Times New Roman" pitchFamily="18" charset="0"/>
              </a:rPr>
              <a:t>the nations</a:t>
            </a:r>
            <a:r>
              <a:rPr lang="en-US" sz="2800" dirty="0">
                <a:latin typeface="CG Times (W1)" charset="0"/>
                <a:cs typeface="Times New Roman" pitchFamily="18" charset="0"/>
              </a:rPr>
              <a:t>  (Isa. 63:4; Joel 3:14; Zeph. 2:2-3; 3:8; Zech. 14:1) </a:t>
            </a:r>
          </a:p>
          <a:p>
            <a:pPr marL="449263" indent="-449263">
              <a:spcBef>
                <a:spcPct val="0"/>
              </a:spcBef>
              <a:spcAft>
                <a:spcPts val="2400"/>
              </a:spcAft>
            </a:pPr>
            <a:r>
              <a:rPr lang="en-US" sz="2800" dirty="0">
                <a:latin typeface="CG Times (W1)" charset="0"/>
                <a:cs typeface="Times New Roman" pitchFamily="18" charset="0"/>
              </a:rPr>
              <a:t>For </a:t>
            </a:r>
            <a:r>
              <a:rPr lang="en-US" sz="2800" b="1" dirty="0">
                <a:solidFill>
                  <a:srgbClr val="FFFF00"/>
                </a:solidFill>
                <a:latin typeface="CG Times (W1)" charset="0"/>
                <a:cs typeface="Times New Roman" pitchFamily="18" charset="0"/>
              </a:rPr>
              <a:t>Edom</a:t>
            </a:r>
            <a:r>
              <a:rPr lang="en-US" sz="2800" dirty="0">
                <a:latin typeface="CG Times (W1)" charset="0"/>
                <a:cs typeface="Times New Roman" pitchFamily="18" charset="0"/>
              </a:rPr>
              <a:t>  (Isa. 34:8; Obad. 15) </a:t>
            </a:r>
            <a:r>
              <a:rPr lang="en-US" sz="2800" dirty="0"/>
              <a:t> </a:t>
            </a:r>
          </a:p>
        </p:txBody>
      </p:sp>
      <p:sp>
        <p:nvSpPr>
          <p:cNvPr id="3" name="Footer Placeholder 2"/>
          <p:cNvSpPr>
            <a:spLocks noGrp="1"/>
          </p:cNvSpPr>
          <p:nvPr>
            <p:ph type="ftr" sz="quarter" idx="11"/>
          </p:nvPr>
        </p:nvSpPr>
        <p:spPr/>
        <p:txBody>
          <a:bodyPr/>
          <a:lstStyle/>
          <a:p>
            <a:pPr>
              <a:defRPr/>
            </a:pPr>
            <a:r>
              <a:rPr lang="en-US" smtClean="0"/>
              <a:t>Kevin Kay</a:t>
            </a:r>
            <a:endParaRPr lang="en-US"/>
          </a:p>
        </p:txBody>
      </p:sp>
    </p:spTree>
    <p:extLst>
      <p:ext uri="{BB962C8B-B14F-4D97-AF65-F5344CB8AC3E}">
        <p14:creationId xmlns:p14="http://schemas.microsoft.com/office/powerpoint/2010/main" val="294582275"/>
      </p:ext>
    </p:extLst>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par>
    </p:tnLst>
  </p:timing>
</p:sld>
</file>

<file path=ppt/slides/slide5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Slide Number Placeholder 5"/>
          <p:cNvSpPr>
            <a:spLocks noGrp="1"/>
          </p:cNvSpPr>
          <p:nvPr>
            <p:ph type="sldNum" sz="quarter" idx="12"/>
          </p:nvPr>
        </p:nvSpPr>
        <p:spPr/>
        <p:txBody>
          <a:bodyPr/>
          <a:lstStyle/>
          <a:p>
            <a:fld id="{FC823638-FFC5-41BF-BF20-8A2A2F4451F0}" type="slidenum">
              <a:rPr lang="en-US"/>
              <a:pPr/>
              <a:t>536</a:t>
            </a:fld>
            <a:endParaRPr lang="en-US"/>
          </a:p>
        </p:txBody>
      </p:sp>
      <p:sp>
        <p:nvSpPr>
          <p:cNvPr id="1300482" name="Rectangle 2"/>
          <p:cNvSpPr>
            <a:spLocks noGrp="1" noChangeArrowheads="1"/>
          </p:cNvSpPr>
          <p:nvPr>
            <p:ph type="title"/>
          </p:nvPr>
        </p:nvSpPr>
        <p:spPr/>
        <p:txBody>
          <a:bodyPr/>
          <a:lstStyle/>
          <a:p>
            <a:r>
              <a:rPr lang="en-US" dirty="0">
                <a:solidFill>
                  <a:srgbClr val="FF0000"/>
                </a:solidFill>
                <a:latin typeface="Arial Black" pitchFamily="34" charset="0"/>
              </a:rPr>
              <a:t>The Day Of Jehovah</a:t>
            </a:r>
          </a:p>
        </p:txBody>
      </p:sp>
      <p:sp>
        <p:nvSpPr>
          <p:cNvPr id="1300483" name="Rectangle 3"/>
          <p:cNvSpPr>
            <a:spLocks noGrp="1" noChangeArrowheads="1"/>
          </p:cNvSpPr>
          <p:nvPr>
            <p:ph type="body" idx="1"/>
          </p:nvPr>
        </p:nvSpPr>
        <p:spPr/>
        <p:txBody>
          <a:bodyPr/>
          <a:lstStyle/>
          <a:p>
            <a:pPr marL="449263" indent="-449263">
              <a:spcBef>
                <a:spcPct val="0"/>
              </a:spcBef>
              <a:spcAft>
                <a:spcPts val="2400"/>
              </a:spcAft>
            </a:pPr>
            <a:r>
              <a:rPr lang="en-US" sz="2800" dirty="0">
                <a:latin typeface="CG Times (W1)" charset="0"/>
                <a:cs typeface="Times New Roman" pitchFamily="18" charset="0"/>
              </a:rPr>
              <a:t>For </a:t>
            </a:r>
            <a:r>
              <a:rPr lang="en-US" sz="2800" b="1" dirty="0" err="1">
                <a:solidFill>
                  <a:srgbClr val="FFFF00"/>
                </a:solidFill>
                <a:latin typeface="CG Times (W1)" charset="0"/>
                <a:cs typeface="Times New Roman" pitchFamily="18" charset="0"/>
              </a:rPr>
              <a:t>Amon</a:t>
            </a:r>
            <a:r>
              <a:rPr lang="en-US" sz="2800" dirty="0">
                <a:latin typeface="CG Times (W1)" charset="0"/>
                <a:cs typeface="Times New Roman" pitchFamily="18" charset="0"/>
              </a:rPr>
              <a:t>  (Ezek. 21:29; Amos 1:14)</a:t>
            </a:r>
            <a:r>
              <a:rPr lang="en-US" sz="2800" dirty="0"/>
              <a:t> </a:t>
            </a:r>
          </a:p>
          <a:p>
            <a:pPr marL="449263" indent="-449263">
              <a:spcBef>
                <a:spcPct val="0"/>
              </a:spcBef>
              <a:spcAft>
                <a:spcPts val="2400"/>
              </a:spcAft>
            </a:pPr>
            <a:r>
              <a:rPr lang="en-US" sz="2800" dirty="0">
                <a:latin typeface="CG Times (W1)" charset="0"/>
                <a:cs typeface="Times New Roman" pitchFamily="18" charset="0"/>
              </a:rPr>
              <a:t>For </a:t>
            </a:r>
            <a:r>
              <a:rPr lang="en-US" sz="2800" b="1" dirty="0" err="1">
                <a:solidFill>
                  <a:srgbClr val="FFFF00"/>
                </a:solidFill>
                <a:latin typeface="CG Times (W1)" charset="0"/>
                <a:cs typeface="Times New Roman" pitchFamily="18" charset="0"/>
              </a:rPr>
              <a:t>Tyre</a:t>
            </a:r>
            <a:r>
              <a:rPr lang="en-US" sz="2800" dirty="0">
                <a:latin typeface="CG Times (W1)" charset="0"/>
                <a:cs typeface="Times New Roman" pitchFamily="18" charset="0"/>
              </a:rPr>
              <a:t>  (Ezek. 26:18; 27:27)</a:t>
            </a:r>
            <a:r>
              <a:rPr lang="en-US" sz="2800" dirty="0"/>
              <a:t> </a:t>
            </a:r>
          </a:p>
          <a:p>
            <a:pPr marL="449263" indent="-449263">
              <a:spcBef>
                <a:spcPct val="0"/>
              </a:spcBef>
              <a:spcAft>
                <a:spcPts val="2400"/>
              </a:spcAft>
            </a:pPr>
            <a:r>
              <a:rPr lang="en-US" sz="2800" dirty="0">
                <a:latin typeface="CG Times (W1)" charset="0"/>
                <a:cs typeface="Times New Roman" pitchFamily="18" charset="0"/>
              </a:rPr>
              <a:t>For </a:t>
            </a:r>
            <a:r>
              <a:rPr lang="en-US" sz="2800" b="1" dirty="0">
                <a:solidFill>
                  <a:srgbClr val="FFFF00"/>
                </a:solidFill>
                <a:latin typeface="CG Times (W1)" charset="0"/>
                <a:cs typeface="Times New Roman" pitchFamily="18" charset="0"/>
              </a:rPr>
              <a:t>Babylon</a:t>
            </a:r>
            <a:r>
              <a:rPr lang="en-US" sz="2800" dirty="0">
                <a:latin typeface="CG Times (W1)" charset="0"/>
                <a:cs typeface="Times New Roman" pitchFamily="18" charset="0"/>
              </a:rPr>
              <a:t>  (Isa. 13:6, 9; Jer. 50:27, 31; 51:2)</a:t>
            </a:r>
            <a:r>
              <a:rPr lang="en-US" sz="2800" dirty="0"/>
              <a:t> </a:t>
            </a:r>
          </a:p>
          <a:p>
            <a:pPr marL="449263" indent="-449263">
              <a:spcBef>
                <a:spcPct val="0"/>
              </a:spcBef>
              <a:spcAft>
                <a:spcPts val="2400"/>
              </a:spcAft>
            </a:pPr>
            <a:r>
              <a:rPr lang="en-US" sz="2800" dirty="0">
                <a:latin typeface="CG Times (W1)" charset="0"/>
                <a:cs typeface="Times New Roman" pitchFamily="18" charset="0"/>
              </a:rPr>
              <a:t>For </a:t>
            </a:r>
            <a:r>
              <a:rPr lang="en-US" sz="2800" b="1" dirty="0">
                <a:solidFill>
                  <a:srgbClr val="FFFF00"/>
                </a:solidFill>
                <a:latin typeface="CG Times (W1)" charset="0"/>
                <a:cs typeface="Times New Roman" pitchFamily="18" charset="0"/>
              </a:rPr>
              <a:t>Gog</a:t>
            </a:r>
            <a:r>
              <a:rPr lang="en-US" sz="2800" dirty="0">
                <a:latin typeface="CG Times (W1)" charset="0"/>
                <a:cs typeface="Times New Roman" pitchFamily="18" charset="0"/>
              </a:rPr>
              <a:t>  (Ezek. 39:13)</a:t>
            </a:r>
            <a:r>
              <a:rPr lang="en-US" sz="2800" dirty="0"/>
              <a:t> </a:t>
            </a:r>
          </a:p>
          <a:p>
            <a:pPr marL="449263" indent="-449263">
              <a:spcBef>
                <a:spcPct val="0"/>
              </a:spcBef>
              <a:spcAft>
                <a:spcPts val="2400"/>
              </a:spcAft>
            </a:pPr>
            <a:r>
              <a:rPr lang="en-US" sz="2800" dirty="0">
                <a:latin typeface="CG Times (W1)" charset="0"/>
                <a:cs typeface="Times New Roman" pitchFamily="18" charset="0"/>
              </a:rPr>
              <a:t>For </a:t>
            </a:r>
            <a:r>
              <a:rPr lang="en-US" sz="2800" b="1" dirty="0">
                <a:solidFill>
                  <a:srgbClr val="FFFF00"/>
                </a:solidFill>
                <a:latin typeface="CG Times (W1)" charset="0"/>
                <a:cs typeface="Times New Roman" pitchFamily="18" charset="0"/>
              </a:rPr>
              <a:t>Jerusalem</a:t>
            </a:r>
            <a:r>
              <a:rPr lang="en-US" sz="2800" dirty="0">
                <a:latin typeface="CG Times (W1)" charset="0"/>
                <a:cs typeface="Times New Roman" pitchFamily="18" charset="0"/>
              </a:rPr>
              <a:t> in A.D. 70  (Lk. 17:24, 30; 21:20-24; Acts 2:19-20)</a:t>
            </a:r>
            <a:r>
              <a:rPr lang="en-US" sz="2800" dirty="0"/>
              <a:t> </a:t>
            </a:r>
          </a:p>
        </p:txBody>
      </p:sp>
      <p:sp>
        <p:nvSpPr>
          <p:cNvPr id="3" name="Footer Placeholder 2"/>
          <p:cNvSpPr>
            <a:spLocks noGrp="1"/>
          </p:cNvSpPr>
          <p:nvPr>
            <p:ph type="ftr" sz="quarter" idx="11"/>
          </p:nvPr>
        </p:nvSpPr>
        <p:spPr/>
        <p:txBody>
          <a:bodyPr/>
          <a:lstStyle/>
          <a:p>
            <a:pPr>
              <a:defRPr/>
            </a:pPr>
            <a:r>
              <a:rPr lang="en-US" smtClean="0"/>
              <a:t>Kevin Kay</a:t>
            </a:r>
            <a:endParaRPr lang="en-US"/>
          </a:p>
        </p:txBody>
      </p:sp>
    </p:spTree>
    <p:extLst>
      <p:ext uri="{BB962C8B-B14F-4D97-AF65-F5344CB8AC3E}">
        <p14:creationId xmlns:p14="http://schemas.microsoft.com/office/powerpoint/2010/main" val="872960852"/>
      </p:ext>
    </p:extLst>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par>
    </p:tnLst>
  </p:timing>
</p:sld>
</file>

<file path=ppt/slides/slide5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Slide Number Placeholder 5"/>
          <p:cNvSpPr>
            <a:spLocks noGrp="1"/>
          </p:cNvSpPr>
          <p:nvPr>
            <p:ph type="sldNum" sz="quarter" idx="12"/>
          </p:nvPr>
        </p:nvSpPr>
        <p:spPr/>
        <p:txBody>
          <a:bodyPr/>
          <a:lstStyle/>
          <a:p>
            <a:fld id="{9EA80A50-DA46-4E1D-84CB-291A5A258DE5}" type="slidenum">
              <a:rPr lang="en-US"/>
              <a:pPr/>
              <a:t>537</a:t>
            </a:fld>
            <a:endParaRPr lang="en-US"/>
          </a:p>
        </p:txBody>
      </p:sp>
      <p:sp>
        <p:nvSpPr>
          <p:cNvPr id="1302530" name="Rectangle 2"/>
          <p:cNvSpPr>
            <a:spLocks noGrp="1" noChangeArrowheads="1"/>
          </p:cNvSpPr>
          <p:nvPr>
            <p:ph type="title"/>
          </p:nvPr>
        </p:nvSpPr>
        <p:spPr/>
        <p:txBody>
          <a:bodyPr/>
          <a:lstStyle/>
          <a:p>
            <a:r>
              <a:rPr lang="en-US" dirty="0">
                <a:solidFill>
                  <a:srgbClr val="FF0000"/>
                </a:solidFill>
                <a:latin typeface="Arial Black" pitchFamily="34" charset="0"/>
              </a:rPr>
              <a:t>The Day Of Jehovah</a:t>
            </a:r>
          </a:p>
        </p:txBody>
      </p:sp>
      <p:sp>
        <p:nvSpPr>
          <p:cNvPr id="1302531" name="Rectangle 3"/>
          <p:cNvSpPr>
            <a:spLocks noGrp="1" noChangeArrowheads="1"/>
          </p:cNvSpPr>
          <p:nvPr>
            <p:ph type="body" idx="1"/>
          </p:nvPr>
        </p:nvSpPr>
        <p:spPr/>
        <p:txBody>
          <a:bodyPr/>
          <a:lstStyle/>
          <a:p>
            <a:pPr marL="449263" indent="-449263">
              <a:lnSpc>
                <a:spcPct val="90000"/>
              </a:lnSpc>
              <a:spcBef>
                <a:spcPct val="0"/>
              </a:spcBef>
              <a:spcAft>
                <a:spcPts val="2400"/>
              </a:spcAft>
            </a:pPr>
            <a:r>
              <a:rPr lang="en-US" sz="2800" dirty="0">
                <a:latin typeface="CG Times (W1)" charset="0"/>
                <a:cs typeface="Times New Roman" pitchFamily="18" charset="0"/>
              </a:rPr>
              <a:t>For </a:t>
            </a:r>
            <a:r>
              <a:rPr lang="en-US" sz="2800" b="1" dirty="0">
                <a:solidFill>
                  <a:srgbClr val="FFFF00"/>
                </a:solidFill>
                <a:latin typeface="CG Times (W1)" charset="0"/>
                <a:cs typeface="Times New Roman" pitchFamily="18" charset="0"/>
              </a:rPr>
              <a:t>the </a:t>
            </a:r>
            <a:r>
              <a:rPr lang="en-US" sz="2800" b="1" dirty="0" err="1">
                <a:solidFill>
                  <a:srgbClr val="FFFF00"/>
                </a:solidFill>
                <a:latin typeface="CG Times (W1)" charset="0"/>
                <a:cs typeface="Times New Roman" pitchFamily="18" charset="0"/>
              </a:rPr>
              <a:t>Earthdwellers</a:t>
            </a:r>
            <a:r>
              <a:rPr lang="en-US" sz="2800" dirty="0">
                <a:latin typeface="CG Times (W1)" charset="0"/>
                <a:cs typeface="Times New Roman" pitchFamily="18" charset="0"/>
              </a:rPr>
              <a:t>  (Rev. 6:17)</a:t>
            </a:r>
            <a:r>
              <a:rPr lang="en-US" sz="2800" dirty="0"/>
              <a:t> </a:t>
            </a:r>
          </a:p>
          <a:p>
            <a:pPr marL="449263" indent="-449263">
              <a:lnSpc>
                <a:spcPct val="90000"/>
              </a:lnSpc>
              <a:spcBef>
                <a:spcPct val="0"/>
              </a:spcBef>
              <a:spcAft>
                <a:spcPts val="2400"/>
              </a:spcAft>
            </a:pPr>
            <a:r>
              <a:rPr lang="en-US" sz="2800" dirty="0">
                <a:latin typeface="CG Times (W1)" charset="0"/>
                <a:cs typeface="Times New Roman" pitchFamily="18" charset="0"/>
              </a:rPr>
              <a:t>For </a:t>
            </a:r>
            <a:r>
              <a:rPr lang="en-US" sz="2800" b="1" dirty="0">
                <a:latin typeface="CG Times (W1)" charset="0"/>
                <a:cs typeface="Times New Roman" pitchFamily="18" charset="0"/>
              </a:rPr>
              <a:t>the </a:t>
            </a:r>
            <a:r>
              <a:rPr lang="en-US" sz="2800" b="1" dirty="0">
                <a:solidFill>
                  <a:srgbClr val="FFFF00"/>
                </a:solidFill>
                <a:latin typeface="CG Times (W1)" charset="0"/>
                <a:cs typeface="Times New Roman" pitchFamily="18" charset="0"/>
              </a:rPr>
              <a:t>Beast</a:t>
            </a:r>
            <a:r>
              <a:rPr lang="en-US" sz="2800" dirty="0">
                <a:latin typeface="CG Times (W1)" charset="0"/>
                <a:cs typeface="Times New Roman" pitchFamily="18" charset="0"/>
              </a:rPr>
              <a:t>, </a:t>
            </a:r>
            <a:r>
              <a:rPr lang="en-US" sz="2800" b="1" dirty="0">
                <a:latin typeface="CG Times (W1)" charset="0"/>
                <a:cs typeface="Times New Roman" pitchFamily="18" charset="0"/>
              </a:rPr>
              <a:t>the </a:t>
            </a:r>
            <a:r>
              <a:rPr lang="en-US" sz="2800" b="1" dirty="0">
                <a:solidFill>
                  <a:srgbClr val="FFFF00"/>
                </a:solidFill>
                <a:latin typeface="CG Times (W1)" charset="0"/>
                <a:cs typeface="Times New Roman" pitchFamily="18" charset="0"/>
              </a:rPr>
              <a:t>False Prophet</a:t>
            </a:r>
            <a:r>
              <a:rPr lang="en-US" sz="2800" dirty="0">
                <a:latin typeface="CG Times (W1)" charset="0"/>
                <a:cs typeface="Times New Roman" pitchFamily="18" charset="0"/>
              </a:rPr>
              <a:t>, and </a:t>
            </a:r>
            <a:r>
              <a:rPr lang="en-US" sz="2800" b="1" dirty="0">
                <a:latin typeface="CG Times (W1)" charset="0"/>
                <a:cs typeface="Times New Roman" pitchFamily="18" charset="0"/>
              </a:rPr>
              <a:t>the </a:t>
            </a:r>
            <a:r>
              <a:rPr lang="en-US" sz="2800" b="1" dirty="0">
                <a:solidFill>
                  <a:srgbClr val="FFFF00"/>
                </a:solidFill>
                <a:latin typeface="CG Times (W1)" charset="0"/>
                <a:cs typeface="Times New Roman" pitchFamily="18" charset="0"/>
              </a:rPr>
              <a:t>Kings of the Earth</a:t>
            </a:r>
            <a:r>
              <a:rPr lang="en-US" sz="2800" dirty="0">
                <a:latin typeface="CG Times (W1)" charset="0"/>
                <a:cs typeface="Times New Roman" pitchFamily="18" charset="0"/>
              </a:rPr>
              <a:t>  (Rev. 16:14)</a:t>
            </a:r>
            <a:r>
              <a:rPr lang="en-US" sz="2800" dirty="0"/>
              <a:t> </a:t>
            </a:r>
          </a:p>
          <a:p>
            <a:pPr marL="449263" indent="-449263">
              <a:lnSpc>
                <a:spcPct val="90000"/>
              </a:lnSpc>
              <a:spcBef>
                <a:spcPct val="0"/>
              </a:spcBef>
              <a:spcAft>
                <a:spcPts val="2400"/>
              </a:spcAft>
            </a:pPr>
            <a:r>
              <a:rPr lang="en-US" sz="2800" dirty="0">
                <a:latin typeface="CG Times (W1)" charset="0"/>
                <a:cs typeface="Times New Roman" pitchFamily="18" charset="0"/>
              </a:rPr>
              <a:t>For </a:t>
            </a:r>
            <a:r>
              <a:rPr lang="en-US" sz="2800" b="1" dirty="0">
                <a:solidFill>
                  <a:srgbClr val="FFFF00"/>
                </a:solidFill>
                <a:latin typeface="CG Times (W1)" charset="0"/>
                <a:cs typeface="Times New Roman" pitchFamily="18" charset="0"/>
              </a:rPr>
              <a:t>Angels That Kept Not Their Own Principality</a:t>
            </a:r>
            <a:r>
              <a:rPr lang="en-US" sz="2800" dirty="0">
                <a:latin typeface="CG Times (W1)" charset="0"/>
                <a:cs typeface="Times New Roman" pitchFamily="18" charset="0"/>
              </a:rPr>
              <a:t>  (Jude 6)</a:t>
            </a:r>
          </a:p>
          <a:p>
            <a:pPr marL="449263" indent="-449263">
              <a:lnSpc>
                <a:spcPct val="90000"/>
              </a:lnSpc>
              <a:spcBef>
                <a:spcPct val="0"/>
              </a:spcBef>
              <a:spcAft>
                <a:spcPts val="2400"/>
              </a:spcAft>
            </a:pPr>
            <a:r>
              <a:rPr lang="en-US" sz="2800" dirty="0">
                <a:solidFill>
                  <a:srgbClr val="777777"/>
                </a:solidFill>
                <a:latin typeface="CG Times (W1)" charset="0"/>
                <a:cs typeface="Times New Roman" pitchFamily="18" charset="0"/>
              </a:rPr>
              <a:t>For </a:t>
            </a:r>
            <a:r>
              <a:rPr lang="en-US" sz="2800" b="1" dirty="0">
                <a:solidFill>
                  <a:srgbClr val="777777"/>
                </a:solidFill>
                <a:latin typeface="CG Times (W1)" charset="0"/>
                <a:cs typeface="Times New Roman" pitchFamily="18" charset="0"/>
              </a:rPr>
              <a:t>All Men</a:t>
            </a:r>
            <a:r>
              <a:rPr lang="en-US" sz="2800" dirty="0">
                <a:solidFill>
                  <a:srgbClr val="777777"/>
                </a:solidFill>
                <a:latin typeface="CG Times (W1)" charset="0"/>
                <a:cs typeface="Times New Roman" pitchFamily="18" charset="0"/>
              </a:rPr>
              <a:t>  (Mt. 11:22, 24; 12:36; Lk. 10:12, 14; Rom. 2:5; 1 Cor. 1:8; 5:5; 2 Cor. 1:14; Eph. 4:30; Phil. 1:6, 10; 2:16; 1 Th. 5:2, 4; 2 Th. 1:10; 2:1-2; 2 Tim. 1:12; 4:8; 2 Pet. 2:9; 3:7, 10, 12)</a:t>
            </a:r>
            <a:r>
              <a:rPr lang="en-US" sz="2800" dirty="0">
                <a:solidFill>
                  <a:srgbClr val="777777"/>
                </a:solidFill>
              </a:rPr>
              <a:t> </a:t>
            </a:r>
          </a:p>
        </p:txBody>
      </p:sp>
      <p:sp>
        <p:nvSpPr>
          <p:cNvPr id="3" name="Footer Placeholder 2"/>
          <p:cNvSpPr>
            <a:spLocks noGrp="1"/>
          </p:cNvSpPr>
          <p:nvPr>
            <p:ph type="ftr" sz="quarter" idx="11"/>
          </p:nvPr>
        </p:nvSpPr>
        <p:spPr/>
        <p:txBody>
          <a:bodyPr/>
          <a:lstStyle/>
          <a:p>
            <a:pPr>
              <a:defRPr/>
            </a:pPr>
            <a:r>
              <a:rPr lang="en-US" smtClean="0"/>
              <a:t>Kevin Kay</a:t>
            </a:r>
            <a:endParaRPr lang="en-US"/>
          </a:p>
        </p:txBody>
      </p:sp>
    </p:spTree>
    <p:extLst>
      <p:ext uri="{BB962C8B-B14F-4D97-AF65-F5344CB8AC3E}">
        <p14:creationId xmlns:p14="http://schemas.microsoft.com/office/powerpoint/2010/main" val="2949062920"/>
      </p:ext>
    </p:extLst>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par>
    </p:tnLst>
  </p:timing>
</p:sld>
</file>

<file path=ppt/slides/slide5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Slide Number Placeholder 5"/>
          <p:cNvSpPr>
            <a:spLocks noGrp="1"/>
          </p:cNvSpPr>
          <p:nvPr>
            <p:ph type="sldNum" sz="quarter" idx="12"/>
          </p:nvPr>
        </p:nvSpPr>
        <p:spPr/>
        <p:txBody>
          <a:bodyPr/>
          <a:lstStyle/>
          <a:p>
            <a:fld id="{43EEC692-D2CC-4FFE-B665-135E25E8736F}" type="slidenum">
              <a:rPr lang="en-US">
                <a:solidFill>
                  <a:srgbClr val="FFFFFF"/>
                </a:solidFill>
              </a:rPr>
              <a:pPr/>
              <a:t>538</a:t>
            </a:fld>
            <a:endParaRPr lang="en-US">
              <a:solidFill>
                <a:srgbClr val="FFFFFF"/>
              </a:solidFill>
            </a:endParaRPr>
          </a:p>
        </p:txBody>
      </p:sp>
      <p:sp>
        <p:nvSpPr>
          <p:cNvPr id="458754" name="Rectangle 2"/>
          <p:cNvSpPr>
            <a:spLocks noGrp="1" noChangeArrowheads="1"/>
          </p:cNvSpPr>
          <p:nvPr>
            <p:ph type="title"/>
          </p:nvPr>
        </p:nvSpPr>
        <p:spPr>
          <a:xfrm>
            <a:off x="457200" y="277813"/>
            <a:ext cx="6400800" cy="1246187"/>
          </a:xfrm>
        </p:spPr>
        <p:txBody>
          <a:bodyPr/>
          <a:lstStyle/>
          <a:p>
            <a:pPr algn="l"/>
            <a:r>
              <a:rPr lang="en-US" dirty="0" smtClean="0">
                <a:solidFill>
                  <a:srgbClr val="FF0000"/>
                </a:solidFill>
                <a:latin typeface="Arial Black" pitchFamily="34" charset="0"/>
                <a:cs typeface="Times New Roman" pitchFamily="18" charset="0"/>
              </a:rPr>
              <a:t>Cosmic Cataclysm</a:t>
            </a:r>
            <a:r>
              <a:rPr lang="en-US" b="1" dirty="0" smtClean="0">
                <a:solidFill>
                  <a:srgbClr val="FF0000"/>
                </a:solidFill>
                <a:latin typeface="Arial Black" pitchFamily="34" charset="0"/>
                <a:cs typeface="Times New Roman" pitchFamily="18" charset="0"/>
              </a:rPr>
              <a:t/>
            </a:r>
            <a:br>
              <a:rPr lang="en-US" b="1" dirty="0" smtClean="0">
                <a:solidFill>
                  <a:srgbClr val="FF0000"/>
                </a:solidFill>
                <a:latin typeface="Arial Black" pitchFamily="34" charset="0"/>
                <a:cs typeface="Times New Roman" pitchFamily="18" charset="0"/>
              </a:rPr>
            </a:br>
            <a:r>
              <a:rPr lang="en-US" sz="3000" dirty="0" smtClean="0">
                <a:solidFill>
                  <a:srgbClr val="FF0000"/>
                </a:solidFill>
                <a:latin typeface="+mn-lt"/>
                <a:cs typeface="Times New Roman" pitchFamily="18" charset="0"/>
              </a:rPr>
              <a:t>(Mt. 24:29; Mk. 13:24; Lk. 21:25-26)</a:t>
            </a:r>
            <a:endParaRPr lang="en-US" sz="3000" dirty="0">
              <a:solidFill>
                <a:srgbClr val="FF0000"/>
              </a:solidFill>
              <a:latin typeface="+mn-lt"/>
            </a:endParaRPr>
          </a:p>
        </p:txBody>
      </p:sp>
      <p:sp>
        <p:nvSpPr>
          <p:cNvPr id="458757" name="Rectangle 5"/>
          <p:cNvSpPr>
            <a:spLocks noGrp="1" noChangeArrowheads="1"/>
          </p:cNvSpPr>
          <p:nvPr>
            <p:ph type="body" idx="1"/>
          </p:nvPr>
        </p:nvSpPr>
        <p:spPr>
          <a:xfrm>
            <a:off x="457200" y="1752600"/>
            <a:ext cx="8229600" cy="4591050"/>
          </a:xfrm>
        </p:spPr>
        <p:txBody>
          <a:bodyPr/>
          <a:lstStyle/>
          <a:p>
            <a:pPr marL="461963" indent="-461963">
              <a:spcBef>
                <a:spcPct val="0"/>
              </a:spcBef>
              <a:spcAft>
                <a:spcPts val="1800"/>
              </a:spcAft>
            </a:pPr>
            <a:r>
              <a:rPr lang="en-US" sz="2800" b="1" dirty="0">
                <a:solidFill>
                  <a:srgbClr val="FFFF00"/>
                </a:solidFill>
              </a:rPr>
              <a:t>Sun </a:t>
            </a:r>
            <a:r>
              <a:rPr lang="en-US" sz="2800" b="1" dirty="0" smtClean="0">
                <a:solidFill>
                  <a:srgbClr val="FFFF00"/>
                </a:solidFill>
              </a:rPr>
              <a:t>darkened  </a:t>
            </a:r>
            <a:r>
              <a:rPr lang="en-US" sz="2000" dirty="0" smtClean="0"/>
              <a:t>(</a:t>
            </a:r>
            <a:r>
              <a:rPr lang="en-US" sz="2000" dirty="0"/>
              <a:t>cf. Isa. 13:10</a:t>
            </a:r>
            <a:r>
              <a:rPr lang="en-US" sz="2000" dirty="0" smtClean="0"/>
              <a:t>; Jer. 4:23, 28;</a:t>
            </a:r>
            <a:br>
              <a:rPr lang="en-US" sz="2000" dirty="0" smtClean="0"/>
            </a:br>
            <a:r>
              <a:rPr lang="en-US" sz="2000" dirty="0" smtClean="0"/>
              <a:t>Ezek</a:t>
            </a:r>
            <a:r>
              <a:rPr lang="en-US" sz="2000" dirty="0"/>
              <a:t>. </a:t>
            </a:r>
            <a:r>
              <a:rPr lang="en-US" sz="2000" dirty="0" smtClean="0"/>
              <a:t>32:7-8; </a:t>
            </a:r>
            <a:r>
              <a:rPr lang="en-US" sz="2000" dirty="0"/>
              <a:t>Joel </a:t>
            </a:r>
            <a:r>
              <a:rPr lang="en-US" sz="2000" dirty="0" smtClean="0"/>
              <a:t>2:10, 31; </a:t>
            </a:r>
            <a:r>
              <a:rPr lang="en-US" sz="2000" dirty="0"/>
              <a:t>3:15; </a:t>
            </a:r>
            <a:r>
              <a:rPr lang="en-US" sz="2000" dirty="0">
                <a:cs typeface="Times New Roman" pitchFamily="18" charset="0"/>
              </a:rPr>
              <a:t>Amos 8:9 </a:t>
            </a:r>
            <a:r>
              <a:rPr lang="en-US" sz="2000" dirty="0" smtClean="0"/>
              <a:t>Rev</a:t>
            </a:r>
            <a:r>
              <a:rPr lang="en-US" sz="2000" dirty="0"/>
              <a:t>. 6:12)</a:t>
            </a:r>
          </a:p>
          <a:p>
            <a:pPr marL="461963" indent="-461963">
              <a:spcBef>
                <a:spcPct val="0"/>
              </a:spcBef>
              <a:spcAft>
                <a:spcPts val="1800"/>
              </a:spcAft>
            </a:pPr>
            <a:r>
              <a:rPr lang="en-US" sz="2800" b="1" dirty="0" smtClean="0">
                <a:solidFill>
                  <a:srgbClr val="FFFF00"/>
                </a:solidFill>
              </a:rPr>
              <a:t>Moon not give light</a:t>
            </a:r>
            <a:r>
              <a:rPr lang="en-US" sz="2800" dirty="0" smtClean="0">
                <a:solidFill>
                  <a:srgbClr val="FFFF00"/>
                </a:solidFill>
              </a:rPr>
              <a:t>  </a:t>
            </a:r>
            <a:r>
              <a:rPr lang="en-US" sz="2000" dirty="0" smtClean="0"/>
              <a:t>(Jer. </a:t>
            </a:r>
            <a:r>
              <a:rPr lang="en-US" sz="2000" dirty="0"/>
              <a:t>4:23; Ezek. </a:t>
            </a:r>
            <a:r>
              <a:rPr lang="en-US" sz="2000" dirty="0" smtClean="0"/>
              <a:t>32:7-8; Joel 2:10, 31; </a:t>
            </a:r>
            <a:r>
              <a:rPr lang="en-US" sz="2000" dirty="0"/>
              <a:t>3:15</a:t>
            </a:r>
            <a:r>
              <a:rPr lang="en-US" sz="2000" dirty="0" smtClean="0"/>
              <a:t>; Rev. 6:12)</a:t>
            </a:r>
            <a:endParaRPr lang="en-US" sz="2000" dirty="0"/>
          </a:p>
          <a:p>
            <a:pPr marL="461963" indent="-461963">
              <a:spcBef>
                <a:spcPct val="0"/>
              </a:spcBef>
              <a:spcAft>
                <a:spcPts val="1800"/>
              </a:spcAft>
            </a:pPr>
            <a:r>
              <a:rPr lang="en-US" sz="2800" b="1" dirty="0">
                <a:solidFill>
                  <a:srgbClr val="FFFF00"/>
                </a:solidFill>
              </a:rPr>
              <a:t>Stars fall from heaven  </a:t>
            </a:r>
            <a:r>
              <a:rPr lang="en-US" sz="2000" dirty="0"/>
              <a:t>(Isa. 34:4</a:t>
            </a:r>
            <a:r>
              <a:rPr lang="en-US" sz="2000" dirty="0" smtClean="0"/>
              <a:t>; Ezek. 32:7-8; </a:t>
            </a:r>
            <a:r>
              <a:rPr lang="en-US" sz="2000" dirty="0"/>
              <a:t>Joel </a:t>
            </a:r>
            <a:r>
              <a:rPr lang="en-US" sz="2000" dirty="0" smtClean="0"/>
              <a:t>2:10; </a:t>
            </a:r>
            <a:r>
              <a:rPr lang="en-US" sz="2000" dirty="0"/>
              <a:t>3:15</a:t>
            </a:r>
            <a:r>
              <a:rPr lang="en-US" sz="2000" dirty="0" smtClean="0"/>
              <a:t>;  </a:t>
            </a:r>
            <a:r>
              <a:rPr lang="en-US" sz="2000" dirty="0"/>
              <a:t>Rev. </a:t>
            </a:r>
            <a:r>
              <a:rPr lang="en-US" sz="2000" dirty="0" smtClean="0"/>
              <a:t>6:13)</a:t>
            </a:r>
          </a:p>
          <a:p>
            <a:pPr marL="461963" indent="-461963">
              <a:spcBef>
                <a:spcPct val="0"/>
              </a:spcBef>
              <a:spcAft>
                <a:spcPts val="1800"/>
              </a:spcAft>
            </a:pPr>
            <a:r>
              <a:rPr lang="en-US" sz="2800" b="1" dirty="0">
                <a:solidFill>
                  <a:srgbClr val="FFFF00"/>
                </a:solidFill>
              </a:rPr>
              <a:t>Roaring of sea &amp; waves  </a:t>
            </a:r>
            <a:r>
              <a:rPr lang="en-US" sz="2000" dirty="0" smtClean="0"/>
              <a:t>(Isa. 17:12-14)</a:t>
            </a:r>
          </a:p>
          <a:p>
            <a:pPr marL="461963" indent="-461963">
              <a:spcBef>
                <a:spcPct val="0"/>
              </a:spcBef>
              <a:spcAft>
                <a:spcPts val="1800"/>
              </a:spcAft>
            </a:pPr>
            <a:r>
              <a:rPr lang="en-US" sz="2800" b="1" dirty="0">
                <a:solidFill>
                  <a:srgbClr val="FFFF00"/>
                </a:solidFill>
              </a:rPr>
              <a:t>Powers of </a:t>
            </a:r>
            <a:r>
              <a:rPr lang="en-US" sz="2800" b="1" dirty="0" smtClean="0">
                <a:solidFill>
                  <a:srgbClr val="FFFF00"/>
                </a:solidFill>
              </a:rPr>
              <a:t>heavens </a:t>
            </a:r>
            <a:r>
              <a:rPr lang="en-US" sz="2800" b="1" dirty="0">
                <a:solidFill>
                  <a:srgbClr val="FFFF00"/>
                </a:solidFill>
              </a:rPr>
              <a:t>shaken  </a:t>
            </a:r>
            <a:r>
              <a:rPr lang="en-US" sz="2000" dirty="0"/>
              <a:t>(Isa. 13:13; 34:4; Joel 2:10; 3:16; Hag. 2:6-7, 21; Rev. 6:14</a:t>
            </a:r>
            <a:r>
              <a:rPr lang="en-US" sz="2000" dirty="0" smtClean="0"/>
              <a:t>)</a:t>
            </a:r>
            <a:endParaRPr lang="en-US" sz="2000" dirty="0"/>
          </a:p>
        </p:txBody>
      </p:sp>
      <p:pic>
        <p:nvPicPr>
          <p:cNvPr id="1028" name="Picture 4"/>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7166134" y="3810"/>
            <a:ext cx="1970246" cy="197024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3" name="Footer Placeholder 2"/>
          <p:cNvSpPr>
            <a:spLocks noGrp="1"/>
          </p:cNvSpPr>
          <p:nvPr>
            <p:ph type="ftr" sz="quarter" idx="11"/>
          </p:nvPr>
        </p:nvSpPr>
        <p:spPr/>
        <p:txBody>
          <a:bodyPr/>
          <a:lstStyle/>
          <a:p>
            <a:r>
              <a:rPr lang="en-US" smtClean="0">
                <a:solidFill>
                  <a:srgbClr val="FFFFFF"/>
                </a:solidFill>
              </a:rPr>
              <a:t>Kevin Kay</a:t>
            </a:r>
            <a:endParaRPr lang="en-US">
              <a:solidFill>
                <a:srgbClr val="FFFFFF"/>
              </a:solidFill>
            </a:endParaRPr>
          </a:p>
        </p:txBody>
      </p:sp>
    </p:spTree>
    <p:extLst>
      <p:ext uri="{BB962C8B-B14F-4D97-AF65-F5344CB8AC3E}">
        <p14:creationId xmlns:p14="http://schemas.microsoft.com/office/powerpoint/2010/main" val="3644480325"/>
      </p:ext>
    </p:extLst>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par>
    </p:tnLst>
  </p:timing>
</p:sld>
</file>

<file path=ppt/slides/slide5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Slide Number Placeholder 5"/>
          <p:cNvSpPr>
            <a:spLocks noGrp="1"/>
          </p:cNvSpPr>
          <p:nvPr>
            <p:ph type="sldNum" sz="quarter" idx="12"/>
          </p:nvPr>
        </p:nvSpPr>
        <p:spPr/>
        <p:txBody>
          <a:bodyPr/>
          <a:lstStyle/>
          <a:p>
            <a:fld id="{43EEC692-D2CC-4FFE-B665-135E25E8736F}" type="slidenum">
              <a:rPr lang="en-US">
                <a:solidFill>
                  <a:srgbClr val="FFFFFF"/>
                </a:solidFill>
              </a:rPr>
              <a:pPr/>
              <a:t>539</a:t>
            </a:fld>
            <a:endParaRPr lang="en-US">
              <a:solidFill>
                <a:srgbClr val="FFFFFF"/>
              </a:solidFill>
            </a:endParaRPr>
          </a:p>
        </p:txBody>
      </p:sp>
      <p:sp>
        <p:nvSpPr>
          <p:cNvPr id="458757" name="Rectangle 5"/>
          <p:cNvSpPr>
            <a:spLocks noGrp="1" noChangeArrowheads="1"/>
          </p:cNvSpPr>
          <p:nvPr>
            <p:ph type="body" idx="1"/>
          </p:nvPr>
        </p:nvSpPr>
        <p:spPr>
          <a:xfrm>
            <a:off x="457200" y="1752600"/>
            <a:ext cx="8229600" cy="4114800"/>
          </a:xfrm>
        </p:spPr>
        <p:txBody>
          <a:bodyPr/>
          <a:lstStyle/>
          <a:p>
            <a:pPr marL="461963" indent="-461963">
              <a:spcBef>
                <a:spcPct val="0"/>
              </a:spcBef>
              <a:spcAft>
                <a:spcPts val="2400"/>
              </a:spcAft>
            </a:pPr>
            <a:r>
              <a:rPr lang="en-US" sz="2800" dirty="0">
                <a:cs typeface="Times New Roman" pitchFamily="18" charset="0"/>
              </a:rPr>
              <a:t>Judgment on</a:t>
            </a:r>
            <a:r>
              <a:rPr lang="en-US" sz="2800" b="1" dirty="0">
                <a:cs typeface="Times New Roman" pitchFamily="18" charset="0"/>
              </a:rPr>
              <a:t> </a:t>
            </a:r>
            <a:r>
              <a:rPr lang="en-US" sz="2800" b="1" dirty="0">
                <a:solidFill>
                  <a:srgbClr val="FFFF00"/>
                </a:solidFill>
                <a:cs typeface="Times New Roman" pitchFamily="18" charset="0"/>
              </a:rPr>
              <a:t>Babylon</a:t>
            </a:r>
            <a:r>
              <a:rPr lang="en-US" sz="2800" dirty="0">
                <a:cs typeface="Times New Roman" pitchFamily="18" charset="0"/>
              </a:rPr>
              <a:t>  (Isa. </a:t>
            </a:r>
            <a:r>
              <a:rPr lang="en-US" sz="2800" dirty="0" smtClean="0">
                <a:cs typeface="Times New Roman" pitchFamily="18" charset="0"/>
              </a:rPr>
              <a:t>13:1, 10,</a:t>
            </a:r>
            <a:br>
              <a:rPr lang="en-US" sz="2800" dirty="0" smtClean="0">
                <a:cs typeface="Times New Roman" pitchFamily="18" charset="0"/>
              </a:rPr>
            </a:br>
            <a:r>
              <a:rPr lang="en-US" sz="2800" dirty="0" smtClean="0">
                <a:cs typeface="Times New Roman" pitchFamily="18" charset="0"/>
              </a:rPr>
              <a:t>13, 17)</a:t>
            </a:r>
            <a:r>
              <a:rPr lang="en-US" sz="2800" dirty="0" smtClean="0"/>
              <a:t> </a:t>
            </a:r>
            <a:endParaRPr lang="en-US" sz="2800" dirty="0"/>
          </a:p>
          <a:p>
            <a:pPr marL="461963" indent="-461963">
              <a:spcBef>
                <a:spcPct val="0"/>
              </a:spcBef>
              <a:spcAft>
                <a:spcPts val="2400"/>
              </a:spcAft>
            </a:pPr>
            <a:r>
              <a:rPr lang="en-US" sz="2800" dirty="0">
                <a:cs typeface="Times New Roman" pitchFamily="18" charset="0"/>
              </a:rPr>
              <a:t>Judgment on</a:t>
            </a:r>
            <a:r>
              <a:rPr lang="en-US" sz="2800" b="1" dirty="0">
                <a:cs typeface="Times New Roman" pitchFamily="18" charset="0"/>
              </a:rPr>
              <a:t> </a:t>
            </a:r>
            <a:r>
              <a:rPr lang="en-US" sz="2800" b="1" dirty="0">
                <a:solidFill>
                  <a:srgbClr val="FFFF00"/>
                </a:solidFill>
                <a:cs typeface="Times New Roman" pitchFamily="18" charset="0"/>
              </a:rPr>
              <a:t>Edom</a:t>
            </a:r>
            <a:r>
              <a:rPr lang="en-US" sz="2800" dirty="0">
                <a:cs typeface="Times New Roman" pitchFamily="18" charset="0"/>
              </a:rPr>
              <a:t>  (Isa. 34:4-5)</a:t>
            </a:r>
            <a:r>
              <a:rPr lang="en-US" sz="2800" dirty="0"/>
              <a:t> </a:t>
            </a:r>
          </a:p>
          <a:p>
            <a:pPr marL="461963" indent="-461963">
              <a:spcBef>
                <a:spcPct val="0"/>
              </a:spcBef>
              <a:spcAft>
                <a:spcPts val="2400"/>
              </a:spcAft>
            </a:pPr>
            <a:r>
              <a:rPr lang="en-US" sz="2800" dirty="0">
                <a:cs typeface="Times New Roman" pitchFamily="18" charset="0"/>
              </a:rPr>
              <a:t>Judgment on </a:t>
            </a:r>
            <a:r>
              <a:rPr lang="en-US" sz="2800" b="1" dirty="0">
                <a:solidFill>
                  <a:srgbClr val="FFFF00"/>
                </a:solidFill>
                <a:cs typeface="Times New Roman" pitchFamily="18" charset="0"/>
              </a:rPr>
              <a:t>the Peoples</a:t>
            </a:r>
            <a:r>
              <a:rPr lang="en-US" sz="2800" dirty="0">
                <a:cs typeface="Times New Roman" pitchFamily="18" charset="0"/>
              </a:rPr>
              <a:t>  (Isa. 51:6)</a:t>
            </a:r>
            <a:r>
              <a:rPr lang="en-US" sz="2800" dirty="0"/>
              <a:t> </a:t>
            </a:r>
          </a:p>
          <a:p>
            <a:pPr marL="461963" indent="-461963">
              <a:spcBef>
                <a:spcPct val="0"/>
              </a:spcBef>
              <a:spcAft>
                <a:spcPts val="2400"/>
              </a:spcAft>
            </a:pPr>
            <a:r>
              <a:rPr lang="en-US" sz="2800" dirty="0">
                <a:cs typeface="Times New Roman" pitchFamily="18" charset="0"/>
              </a:rPr>
              <a:t>Judgment on</a:t>
            </a:r>
            <a:r>
              <a:rPr lang="en-US" sz="2800" b="1" dirty="0">
                <a:cs typeface="Times New Roman" pitchFamily="18" charset="0"/>
              </a:rPr>
              <a:t> </a:t>
            </a:r>
            <a:r>
              <a:rPr lang="en-US" sz="2800" b="1" dirty="0">
                <a:solidFill>
                  <a:srgbClr val="FFFF00"/>
                </a:solidFill>
                <a:cs typeface="Times New Roman" pitchFamily="18" charset="0"/>
              </a:rPr>
              <a:t>Judah</a:t>
            </a:r>
            <a:r>
              <a:rPr lang="en-US" sz="2800" dirty="0">
                <a:cs typeface="Times New Roman" pitchFamily="18" charset="0"/>
              </a:rPr>
              <a:t>  (Jer. 4:23-24, </a:t>
            </a:r>
            <a:r>
              <a:rPr lang="en-US" sz="2800" dirty="0" smtClean="0">
                <a:cs typeface="Times New Roman" pitchFamily="18" charset="0"/>
              </a:rPr>
              <a:t>27-28</a:t>
            </a:r>
            <a:r>
              <a:rPr lang="en-US" sz="2800" dirty="0">
                <a:cs typeface="Times New Roman" pitchFamily="18" charset="0"/>
              </a:rPr>
              <a:t>)</a:t>
            </a:r>
            <a:r>
              <a:rPr lang="en-US" sz="2800" dirty="0"/>
              <a:t> </a:t>
            </a:r>
          </a:p>
          <a:p>
            <a:pPr marL="461963" indent="-461963">
              <a:spcBef>
                <a:spcPct val="0"/>
              </a:spcBef>
              <a:spcAft>
                <a:spcPts val="2400"/>
              </a:spcAft>
            </a:pPr>
            <a:r>
              <a:rPr lang="en-US" sz="2800" dirty="0">
                <a:cs typeface="Times New Roman" pitchFamily="18" charset="0"/>
              </a:rPr>
              <a:t>Judgment on</a:t>
            </a:r>
            <a:r>
              <a:rPr lang="en-US" sz="2800" b="1" dirty="0">
                <a:cs typeface="Times New Roman" pitchFamily="18" charset="0"/>
              </a:rPr>
              <a:t> </a:t>
            </a:r>
            <a:r>
              <a:rPr lang="en-US" sz="2800" b="1" dirty="0">
                <a:solidFill>
                  <a:srgbClr val="FFFF00"/>
                </a:solidFill>
                <a:cs typeface="Times New Roman" pitchFamily="18" charset="0"/>
              </a:rPr>
              <a:t>Egypt</a:t>
            </a:r>
            <a:r>
              <a:rPr lang="en-US" sz="2800" dirty="0">
                <a:cs typeface="Times New Roman" pitchFamily="18" charset="0"/>
              </a:rPr>
              <a:t>  (Ezek. </a:t>
            </a:r>
            <a:r>
              <a:rPr lang="en-US" sz="2800" dirty="0" smtClean="0">
                <a:cs typeface="Times New Roman" pitchFamily="18" charset="0"/>
              </a:rPr>
              <a:t>32:1-2, 7-8)</a:t>
            </a:r>
            <a:endParaRPr lang="en-US" sz="2800" dirty="0"/>
          </a:p>
        </p:txBody>
      </p:sp>
      <p:pic>
        <p:nvPicPr>
          <p:cNvPr id="1028" name="Picture 4"/>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7166134" y="3810"/>
            <a:ext cx="1970246" cy="197024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3" name="Footer Placeholder 2"/>
          <p:cNvSpPr>
            <a:spLocks noGrp="1"/>
          </p:cNvSpPr>
          <p:nvPr>
            <p:ph type="ftr" sz="quarter" idx="11"/>
          </p:nvPr>
        </p:nvSpPr>
        <p:spPr/>
        <p:txBody>
          <a:bodyPr/>
          <a:lstStyle/>
          <a:p>
            <a:r>
              <a:rPr lang="en-US" smtClean="0">
                <a:solidFill>
                  <a:srgbClr val="FFFFFF"/>
                </a:solidFill>
              </a:rPr>
              <a:t>Kevin Kay</a:t>
            </a:r>
            <a:endParaRPr lang="en-US">
              <a:solidFill>
                <a:srgbClr val="FFFFFF"/>
              </a:solidFill>
            </a:endParaRPr>
          </a:p>
        </p:txBody>
      </p:sp>
      <p:sp>
        <p:nvSpPr>
          <p:cNvPr id="9" name="Rectangle 2"/>
          <p:cNvSpPr txBox="1">
            <a:spLocks noChangeArrowheads="1"/>
          </p:cNvSpPr>
          <p:nvPr/>
        </p:nvSpPr>
        <p:spPr bwMode="auto">
          <a:xfrm>
            <a:off x="457200" y="277813"/>
            <a:ext cx="6400800" cy="1246187"/>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lvl1pPr algn="ctr" rtl="0" fontAlgn="base">
              <a:spcBef>
                <a:spcPct val="0"/>
              </a:spcBef>
              <a:spcAft>
                <a:spcPct val="0"/>
              </a:spcAft>
              <a:defRPr sz="4400">
                <a:solidFill>
                  <a:schemeClr val="tx2"/>
                </a:solidFill>
                <a:effectLst>
                  <a:outerShdw blurRad="38100" dist="38100" dir="2700000" algn="tl">
                    <a:srgbClr val="000000"/>
                  </a:outerShdw>
                </a:effectLst>
                <a:latin typeface="+mj-lt"/>
                <a:ea typeface="+mj-ea"/>
                <a:cs typeface="+mj-cs"/>
              </a:defRPr>
            </a:lvl1pPr>
            <a:lvl2pPr algn="ctr" rtl="0" fontAlgn="base">
              <a:spcBef>
                <a:spcPct val="0"/>
              </a:spcBef>
              <a:spcAft>
                <a:spcPct val="0"/>
              </a:spcAft>
              <a:defRPr sz="4400">
                <a:solidFill>
                  <a:schemeClr val="tx2"/>
                </a:solidFill>
                <a:effectLst>
                  <a:outerShdw blurRad="38100" dist="38100" dir="2700000" algn="tl">
                    <a:srgbClr val="000000"/>
                  </a:outerShdw>
                </a:effectLst>
                <a:latin typeface="Arial" charset="0"/>
              </a:defRPr>
            </a:lvl2pPr>
            <a:lvl3pPr algn="ctr" rtl="0" fontAlgn="base">
              <a:spcBef>
                <a:spcPct val="0"/>
              </a:spcBef>
              <a:spcAft>
                <a:spcPct val="0"/>
              </a:spcAft>
              <a:defRPr sz="4400">
                <a:solidFill>
                  <a:schemeClr val="tx2"/>
                </a:solidFill>
                <a:effectLst>
                  <a:outerShdw blurRad="38100" dist="38100" dir="2700000" algn="tl">
                    <a:srgbClr val="000000"/>
                  </a:outerShdw>
                </a:effectLst>
                <a:latin typeface="Arial" charset="0"/>
              </a:defRPr>
            </a:lvl3pPr>
            <a:lvl4pPr algn="ctr" rtl="0" fontAlgn="base">
              <a:spcBef>
                <a:spcPct val="0"/>
              </a:spcBef>
              <a:spcAft>
                <a:spcPct val="0"/>
              </a:spcAft>
              <a:defRPr sz="4400">
                <a:solidFill>
                  <a:schemeClr val="tx2"/>
                </a:solidFill>
                <a:effectLst>
                  <a:outerShdw blurRad="38100" dist="38100" dir="2700000" algn="tl">
                    <a:srgbClr val="000000"/>
                  </a:outerShdw>
                </a:effectLst>
                <a:latin typeface="Arial" charset="0"/>
              </a:defRPr>
            </a:lvl4pPr>
            <a:lvl5pPr algn="ctr" rtl="0" fontAlgn="base">
              <a:spcBef>
                <a:spcPct val="0"/>
              </a:spcBef>
              <a:spcAft>
                <a:spcPct val="0"/>
              </a:spcAft>
              <a:defRPr sz="4400">
                <a:solidFill>
                  <a:schemeClr val="tx2"/>
                </a:solidFill>
                <a:effectLst>
                  <a:outerShdw blurRad="38100" dist="38100" dir="2700000" algn="tl">
                    <a:srgbClr val="000000"/>
                  </a:outerShdw>
                </a:effectLst>
                <a:latin typeface="Arial" charset="0"/>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charset="0"/>
              </a:defRPr>
            </a:lvl9pPr>
          </a:lstStyle>
          <a:p>
            <a:pPr algn="l"/>
            <a:r>
              <a:rPr lang="en-US" dirty="0" smtClean="0">
                <a:solidFill>
                  <a:srgbClr val="FF0000"/>
                </a:solidFill>
                <a:latin typeface="Arial Black" pitchFamily="34" charset="0"/>
                <a:cs typeface="Times New Roman" pitchFamily="18" charset="0"/>
              </a:rPr>
              <a:t>Cosmic Cataclysm</a:t>
            </a:r>
            <a:r>
              <a:rPr lang="en-US" b="1" dirty="0" smtClean="0">
                <a:solidFill>
                  <a:srgbClr val="FF0000"/>
                </a:solidFill>
                <a:latin typeface="Arial Black" pitchFamily="34" charset="0"/>
                <a:cs typeface="Times New Roman" pitchFamily="18" charset="0"/>
              </a:rPr>
              <a:t/>
            </a:r>
            <a:br>
              <a:rPr lang="en-US" b="1" dirty="0" smtClean="0">
                <a:solidFill>
                  <a:srgbClr val="FF0000"/>
                </a:solidFill>
                <a:latin typeface="Arial Black" pitchFamily="34" charset="0"/>
                <a:cs typeface="Times New Roman" pitchFamily="18" charset="0"/>
              </a:rPr>
            </a:br>
            <a:r>
              <a:rPr lang="en-US" sz="3000" dirty="0" smtClean="0">
                <a:solidFill>
                  <a:srgbClr val="FF0000"/>
                </a:solidFill>
                <a:cs typeface="Times New Roman" pitchFamily="18" charset="0"/>
              </a:rPr>
              <a:t>(Mt. 24:29; Mk. 13:24; Lk. 21:25-26)</a:t>
            </a:r>
            <a:endParaRPr lang="en-US" sz="3000" dirty="0">
              <a:solidFill>
                <a:srgbClr val="FF0000"/>
              </a:solidFill>
            </a:endParaRPr>
          </a:p>
        </p:txBody>
      </p:sp>
    </p:spTree>
    <p:extLst>
      <p:ext uri="{BB962C8B-B14F-4D97-AF65-F5344CB8AC3E}">
        <p14:creationId xmlns:p14="http://schemas.microsoft.com/office/powerpoint/2010/main" val="3393593834"/>
      </p:ext>
    </p:extLst>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par>
    </p:tn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5715000" cy="1143000"/>
          </a:xfrm>
        </p:spPr>
        <p:txBody>
          <a:bodyPr/>
          <a:lstStyle/>
          <a:p>
            <a:pPr algn="l">
              <a:defRPr/>
            </a:pPr>
            <a:r>
              <a:rPr lang="en-US" dirty="0" smtClean="0"/>
              <a:t>“Latter Days”</a:t>
            </a:r>
            <a:r>
              <a:rPr lang="en-US" dirty="0"/>
              <a:t/>
            </a:r>
            <a:br>
              <a:rPr lang="en-US" dirty="0"/>
            </a:br>
            <a:r>
              <a:rPr lang="en-US" sz="3000" dirty="0">
                <a:latin typeface="+mn-lt"/>
              </a:rPr>
              <a:t> </a:t>
            </a:r>
            <a:r>
              <a:rPr lang="en-US" sz="2500" dirty="0" smtClean="0">
                <a:latin typeface="+mn-lt"/>
              </a:rPr>
              <a:t>(‘</a:t>
            </a:r>
            <a:r>
              <a:rPr lang="en-US" sz="2500" i="1" dirty="0" err="1" smtClean="0">
                <a:latin typeface="+mn-lt"/>
              </a:rPr>
              <a:t>hryt</a:t>
            </a:r>
            <a:r>
              <a:rPr lang="en-US" sz="2500" i="1" dirty="0" smtClean="0">
                <a:latin typeface="+mn-lt"/>
              </a:rPr>
              <a:t> </a:t>
            </a:r>
            <a:r>
              <a:rPr lang="en-US" sz="2500" i="1" dirty="0" err="1">
                <a:latin typeface="+mn-lt"/>
              </a:rPr>
              <a:t>ywm</a:t>
            </a:r>
            <a:r>
              <a:rPr lang="en-US" sz="2500" dirty="0">
                <a:latin typeface="+mn-lt"/>
              </a:rPr>
              <a:t>)</a:t>
            </a:r>
          </a:p>
        </p:txBody>
      </p:sp>
      <p:sp>
        <p:nvSpPr>
          <p:cNvPr id="3" name="Content Placeholder 2"/>
          <p:cNvSpPr>
            <a:spLocks noGrp="1"/>
          </p:cNvSpPr>
          <p:nvPr>
            <p:ph idx="1"/>
          </p:nvPr>
        </p:nvSpPr>
        <p:spPr/>
        <p:txBody>
          <a:bodyPr/>
          <a:lstStyle/>
          <a:p>
            <a:pPr marL="463550" indent="-463550">
              <a:spcBef>
                <a:spcPts val="0"/>
              </a:spcBef>
              <a:spcAft>
                <a:spcPts val="1200"/>
              </a:spcAft>
              <a:defRPr/>
            </a:pPr>
            <a:r>
              <a:rPr lang="en-US" sz="2800" b="1" dirty="0">
                <a:solidFill>
                  <a:srgbClr val="FFFF00"/>
                </a:solidFill>
              </a:rPr>
              <a:t>Num. 24:14:  </a:t>
            </a:r>
            <a:r>
              <a:rPr lang="en-US" sz="2800" dirty="0"/>
              <a:t>Future history of Israel</a:t>
            </a:r>
          </a:p>
          <a:p>
            <a:pPr marL="463550" indent="-463550">
              <a:spcBef>
                <a:spcPts val="0"/>
              </a:spcBef>
              <a:spcAft>
                <a:spcPts val="1200"/>
              </a:spcAft>
              <a:defRPr/>
            </a:pPr>
            <a:r>
              <a:rPr lang="en-US" sz="2800" b="1" dirty="0">
                <a:solidFill>
                  <a:srgbClr val="FFFF00"/>
                </a:solidFill>
              </a:rPr>
              <a:t>Dt. 4:25-31:  </a:t>
            </a:r>
            <a:r>
              <a:rPr lang="en-US" sz="2800" dirty="0"/>
              <a:t>Babylonian captivity</a:t>
            </a:r>
          </a:p>
          <a:p>
            <a:pPr marL="463550" indent="-463550">
              <a:spcBef>
                <a:spcPts val="0"/>
              </a:spcBef>
              <a:spcAft>
                <a:spcPts val="1200"/>
              </a:spcAft>
              <a:defRPr/>
            </a:pPr>
            <a:r>
              <a:rPr lang="en-US" sz="2800" b="1" dirty="0">
                <a:solidFill>
                  <a:srgbClr val="FFFF00"/>
                </a:solidFill>
              </a:rPr>
              <a:t>Dt. 31:29:  </a:t>
            </a:r>
            <a:r>
              <a:rPr lang="en-US" sz="2800" dirty="0"/>
              <a:t>Babylonian captivity</a:t>
            </a:r>
          </a:p>
          <a:p>
            <a:pPr marL="463550" indent="-463550">
              <a:spcBef>
                <a:spcPts val="0"/>
              </a:spcBef>
              <a:spcAft>
                <a:spcPts val="1200"/>
              </a:spcAft>
              <a:defRPr/>
            </a:pPr>
            <a:r>
              <a:rPr lang="en-US" sz="2800" b="1" dirty="0">
                <a:solidFill>
                  <a:srgbClr val="FFFF00"/>
                </a:solidFill>
              </a:rPr>
              <a:t>Job 42:12:  </a:t>
            </a:r>
            <a:r>
              <a:rPr lang="en-US" sz="2800" dirty="0" smtClean="0"/>
              <a:t>Job’s </a:t>
            </a:r>
            <a:r>
              <a:rPr lang="en-US" sz="2800" dirty="0"/>
              <a:t>old age</a:t>
            </a:r>
          </a:p>
          <a:p>
            <a:pPr marL="463550" indent="-463550">
              <a:spcBef>
                <a:spcPts val="0"/>
              </a:spcBef>
              <a:spcAft>
                <a:spcPts val="1200"/>
              </a:spcAft>
              <a:defRPr/>
            </a:pPr>
            <a:r>
              <a:rPr lang="en-US" sz="2800" b="1" dirty="0">
                <a:solidFill>
                  <a:srgbClr val="FFFF00"/>
                </a:solidFill>
              </a:rPr>
              <a:t>Pr. 19:20:  </a:t>
            </a:r>
            <a:r>
              <a:rPr lang="en-US" sz="2800" dirty="0"/>
              <a:t>Mature years</a:t>
            </a:r>
          </a:p>
          <a:p>
            <a:pPr marL="463550" indent="-463550">
              <a:spcBef>
                <a:spcPts val="0"/>
              </a:spcBef>
              <a:spcAft>
                <a:spcPts val="1200"/>
              </a:spcAft>
              <a:defRPr/>
            </a:pPr>
            <a:r>
              <a:rPr lang="en-US" sz="2800" b="1" dirty="0">
                <a:solidFill>
                  <a:srgbClr val="FFFF00"/>
                </a:solidFill>
              </a:rPr>
              <a:t>Isa. 2:2:  </a:t>
            </a:r>
            <a:r>
              <a:rPr lang="en-US" sz="2800" dirty="0"/>
              <a:t>Establishment of </a:t>
            </a:r>
            <a:r>
              <a:rPr lang="en-US" sz="2800" dirty="0" smtClean="0"/>
              <a:t>Jehovah’s </a:t>
            </a:r>
            <a:r>
              <a:rPr lang="en-US" sz="2800" dirty="0"/>
              <a:t>mountain</a:t>
            </a:r>
          </a:p>
          <a:p>
            <a:pPr marL="463550" indent="-463550">
              <a:spcBef>
                <a:spcPts val="0"/>
              </a:spcBef>
              <a:spcAft>
                <a:spcPts val="1200"/>
              </a:spcAft>
              <a:defRPr/>
            </a:pPr>
            <a:r>
              <a:rPr lang="en-US" sz="2800" b="1" dirty="0">
                <a:solidFill>
                  <a:srgbClr val="FFFF00"/>
                </a:solidFill>
              </a:rPr>
              <a:t>Jer. 23:20:  </a:t>
            </a:r>
            <a:r>
              <a:rPr lang="en-US" sz="2800" dirty="0"/>
              <a:t>Destruction of Jerusalem (586 BC)</a:t>
            </a:r>
          </a:p>
          <a:p>
            <a:pPr marL="463550" indent="-463550">
              <a:spcBef>
                <a:spcPts val="0"/>
              </a:spcBef>
              <a:spcAft>
                <a:spcPts val="1200"/>
              </a:spcAft>
              <a:defRPr/>
            </a:pPr>
            <a:r>
              <a:rPr lang="en-US" sz="2800" b="1" dirty="0">
                <a:solidFill>
                  <a:srgbClr val="FFFF00"/>
                </a:solidFill>
              </a:rPr>
              <a:t>Jer. 30:24:  </a:t>
            </a:r>
            <a:r>
              <a:rPr lang="en-US" sz="2800" dirty="0"/>
              <a:t>Destruction of Jerusalem (586 BC)</a:t>
            </a:r>
          </a:p>
        </p:txBody>
      </p:sp>
      <p:sp>
        <p:nvSpPr>
          <p:cNvPr id="4" name="Slide Number Placeholder 3"/>
          <p:cNvSpPr>
            <a:spLocks noGrp="1"/>
          </p:cNvSpPr>
          <p:nvPr>
            <p:ph type="sldNum" sz="quarter" idx="12"/>
          </p:nvPr>
        </p:nvSpPr>
        <p:spPr/>
        <p:txBody>
          <a:bodyPr/>
          <a:lstStyle/>
          <a:p>
            <a:pPr>
              <a:defRPr/>
            </a:pPr>
            <a:fld id="{F3A56BB0-F039-4CB0-8D7E-2E2E427B367D}" type="slidenum">
              <a:rPr lang="en-US"/>
              <a:pPr>
                <a:defRPr/>
              </a:pPr>
              <a:t>54</a:t>
            </a:fld>
            <a:endParaRPr lang="en-US"/>
          </a:p>
        </p:txBody>
      </p:sp>
      <p:pic>
        <p:nvPicPr>
          <p:cNvPr id="101381" name="Picture 4" descr="na01705_"/>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7010400" y="228600"/>
            <a:ext cx="1676400" cy="160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Rectangle 4"/>
          <p:cNvSpPr/>
          <p:nvPr/>
        </p:nvSpPr>
        <p:spPr bwMode="auto">
          <a:xfrm>
            <a:off x="6553200" y="2438400"/>
            <a:ext cx="2209800" cy="1905000"/>
          </a:xfrm>
          <a:prstGeom prst="rect">
            <a:avLst/>
          </a:prstGeom>
          <a:solidFill>
            <a:srgbClr val="C00000"/>
          </a:solidFill>
          <a:ln w="9525" cap="flat" cmpd="sng" algn="ctr">
            <a:noFill/>
            <a:prstDash val="solid"/>
            <a:round/>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r>
              <a:rPr kumimoji="0" lang="en-US" sz="2800" b="1" i="0" u="none" strike="noStrike" cap="none" normalizeH="0" baseline="0" dirty="0" smtClean="0">
                <a:ln>
                  <a:noFill/>
                </a:ln>
                <a:solidFill>
                  <a:schemeClr val="tx1"/>
                </a:solidFill>
                <a:effectLst/>
                <a:latin typeface="Arial" charset="0"/>
              </a:rPr>
              <a:t>Most</a:t>
            </a:r>
            <a:r>
              <a:rPr kumimoji="0" lang="en-US" sz="2800" b="1" i="0" u="none" strike="noStrike" cap="none" normalizeH="0" dirty="0" smtClean="0">
                <a:ln>
                  <a:noFill/>
                </a:ln>
                <a:solidFill>
                  <a:schemeClr val="tx1"/>
                </a:solidFill>
                <a:effectLst/>
                <a:latin typeface="Arial" charset="0"/>
              </a:rPr>
              <a:t> occurred before</a:t>
            </a:r>
            <a:br>
              <a:rPr kumimoji="0" lang="en-US" sz="2800" b="1" i="0" u="none" strike="noStrike" cap="none" normalizeH="0" dirty="0" smtClean="0">
                <a:ln>
                  <a:noFill/>
                </a:ln>
                <a:solidFill>
                  <a:schemeClr val="tx1"/>
                </a:solidFill>
                <a:effectLst/>
                <a:latin typeface="Arial" charset="0"/>
              </a:rPr>
            </a:br>
            <a:r>
              <a:rPr kumimoji="0" lang="en-US" sz="2800" b="1" i="0" u="none" strike="noStrike" cap="none" normalizeH="0" dirty="0" smtClean="0">
                <a:ln>
                  <a:noFill/>
                </a:ln>
                <a:solidFill>
                  <a:schemeClr val="tx1"/>
                </a:solidFill>
                <a:effectLst/>
                <a:latin typeface="Arial" charset="0"/>
              </a:rPr>
              <a:t>AD 30-70</a:t>
            </a:r>
            <a:endParaRPr kumimoji="0" lang="en-US" sz="2800" b="1" i="0" u="none" strike="noStrike" cap="none" normalizeH="0" baseline="0" dirty="0" smtClean="0">
              <a:ln>
                <a:noFill/>
              </a:ln>
              <a:solidFill>
                <a:schemeClr val="tx1"/>
              </a:solidFill>
              <a:effectLst/>
              <a:latin typeface="Arial" charset="0"/>
            </a:endParaRPr>
          </a:p>
        </p:txBody>
      </p:sp>
      <p:sp>
        <p:nvSpPr>
          <p:cNvPr id="6" name="Footer Placeholder 5"/>
          <p:cNvSpPr>
            <a:spLocks noGrp="1"/>
          </p:cNvSpPr>
          <p:nvPr>
            <p:ph type="ftr" sz="quarter" idx="11"/>
          </p:nvPr>
        </p:nvSpPr>
        <p:spPr/>
        <p:txBody>
          <a:bodyPr/>
          <a:lstStyle/>
          <a:p>
            <a:pPr>
              <a:defRPr/>
            </a:pPr>
            <a:r>
              <a:rPr lang="en-US" smtClean="0"/>
              <a:t>Kevin Kay</a:t>
            </a:r>
            <a:endParaRPr lang="en-US"/>
          </a:p>
        </p:txBody>
      </p:sp>
    </p:spTree>
  </p:cSld>
  <p:clrMapOvr>
    <a:overrideClrMapping bg1="dk2" tx1="lt1" bg2="dk1" tx2="lt2" accent1="accent1" accent2="accent2" accent3="accent3" accent4="accent4" accent5="accent5" accent6="accent6" hlink="hlink" folHlink="folHlink"/>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p:cTn id="7" dur="500" fill="hold"/>
                                        <p:tgtEl>
                                          <p:spTgt spid="5"/>
                                        </p:tgtEl>
                                        <p:attrNameLst>
                                          <p:attrName>ppt_w</p:attrName>
                                        </p:attrNameLst>
                                      </p:cBhvr>
                                      <p:tavLst>
                                        <p:tav tm="0">
                                          <p:val>
                                            <p:fltVal val="0"/>
                                          </p:val>
                                        </p:tav>
                                        <p:tav tm="100000">
                                          <p:val>
                                            <p:strVal val="#ppt_w"/>
                                          </p:val>
                                        </p:tav>
                                      </p:tavLst>
                                    </p:anim>
                                    <p:anim calcmode="lin" valueType="num">
                                      <p:cBhvr>
                                        <p:cTn id="8" dur="500" fill="hold"/>
                                        <p:tgtEl>
                                          <p:spTgt spid="5"/>
                                        </p:tgtEl>
                                        <p:attrNameLst>
                                          <p:attrName>ppt_h</p:attrName>
                                        </p:attrNameLst>
                                      </p:cBhvr>
                                      <p:tavLst>
                                        <p:tav tm="0">
                                          <p:val>
                                            <p:fltVal val="0"/>
                                          </p:val>
                                        </p:tav>
                                        <p:tav tm="100000">
                                          <p:val>
                                            <p:strVal val="#ppt_h"/>
                                          </p:val>
                                        </p:tav>
                                      </p:tavLst>
                                    </p:anim>
                                    <p:animEffect transition="in" filter="fade">
                                      <p:cBhvr>
                                        <p:cTn id="9"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5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Slide Number Placeholder 5"/>
          <p:cNvSpPr>
            <a:spLocks noGrp="1"/>
          </p:cNvSpPr>
          <p:nvPr>
            <p:ph type="sldNum" sz="quarter" idx="12"/>
          </p:nvPr>
        </p:nvSpPr>
        <p:spPr/>
        <p:txBody>
          <a:bodyPr/>
          <a:lstStyle/>
          <a:p>
            <a:fld id="{43EEC692-D2CC-4FFE-B665-135E25E8736F}" type="slidenum">
              <a:rPr lang="en-US">
                <a:solidFill>
                  <a:srgbClr val="FFFFFF"/>
                </a:solidFill>
              </a:rPr>
              <a:pPr/>
              <a:t>540</a:t>
            </a:fld>
            <a:endParaRPr lang="en-US">
              <a:solidFill>
                <a:srgbClr val="FFFFFF"/>
              </a:solidFill>
            </a:endParaRPr>
          </a:p>
        </p:txBody>
      </p:sp>
      <p:sp>
        <p:nvSpPr>
          <p:cNvPr id="458757" name="Rectangle 5"/>
          <p:cNvSpPr>
            <a:spLocks noGrp="1" noChangeArrowheads="1"/>
          </p:cNvSpPr>
          <p:nvPr>
            <p:ph type="body" idx="1"/>
          </p:nvPr>
        </p:nvSpPr>
        <p:spPr>
          <a:xfrm>
            <a:off x="457200" y="1752600"/>
            <a:ext cx="8229600" cy="4591050"/>
          </a:xfrm>
        </p:spPr>
        <p:txBody>
          <a:bodyPr/>
          <a:lstStyle/>
          <a:p>
            <a:pPr marL="461963" indent="-461963">
              <a:spcBef>
                <a:spcPct val="0"/>
              </a:spcBef>
              <a:spcAft>
                <a:spcPts val="2400"/>
              </a:spcAft>
            </a:pPr>
            <a:r>
              <a:rPr lang="en-US" sz="2800" dirty="0">
                <a:cs typeface="Times New Roman" pitchFamily="18" charset="0"/>
              </a:rPr>
              <a:t>Judgment on</a:t>
            </a:r>
            <a:r>
              <a:rPr lang="en-US" sz="2800" b="1" dirty="0">
                <a:cs typeface="Times New Roman" pitchFamily="18" charset="0"/>
              </a:rPr>
              <a:t> </a:t>
            </a:r>
            <a:r>
              <a:rPr lang="en-US" sz="2800" b="1" dirty="0">
                <a:solidFill>
                  <a:srgbClr val="FFFF00"/>
                </a:solidFill>
                <a:cs typeface="Times New Roman" pitchFamily="18" charset="0"/>
              </a:rPr>
              <a:t>Judah</a:t>
            </a:r>
            <a:r>
              <a:rPr lang="en-US" sz="2800" dirty="0">
                <a:cs typeface="Times New Roman" pitchFamily="18" charset="0"/>
              </a:rPr>
              <a:t>  (Joel 2:10, 31)</a:t>
            </a:r>
            <a:r>
              <a:rPr lang="en-US" sz="2800" dirty="0"/>
              <a:t> </a:t>
            </a:r>
          </a:p>
          <a:p>
            <a:pPr marL="461963" indent="-461963">
              <a:spcBef>
                <a:spcPct val="0"/>
              </a:spcBef>
              <a:spcAft>
                <a:spcPts val="2400"/>
              </a:spcAft>
            </a:pPr>
            <a:r>
              <a:rPr lang="en-US" sz="2800" dirty="0" smtClean="0">
                <a:cs typeface="Times New Roman" pitchFamily="18" charset="0"/>
              </a:rPr>
              <a:t>Judgment </a:t>
            </a:r>
            <a:r>
              <a:rPr lang="en-US" sz="2800" dirty="0">
                <a:cs typeface="Times New Roman" pitchFamily="18" charset="0"/>
              </a:rPr>
              <a:t>on</a:t>
            </a:r>
            <a:r>
              <a:rPr lang="en-US" sz="2800" b="1" dirty="0">
                <a:cs typeface="Times New Roman" pitchFamily="18" charset="0"/>
              </a:rPr>
              <a:t> </a:t>
            </a:r>
            <a:r>
              <a:rPr lang="en-US" sz="2800" b="1" dirty="0">
                <a:solidFill>
                  <a:srgbClr val="FFFF00"/>
                </a:solidFill>
                <a:cs typeface="Times New Roman" pitchFamily="18" charset="0"/>
              </a:rPr>
              <a:t>the Nations</a:t>
            </a:r>
            <a:r>
              <a:rPr lang="en-US" sz="2800" dirty="0">
                <a:cs typeface="Times New Roman" pitchFamily="18" charset="0"/>
              </a:rPr>
              <a:t>  (Joel 3:15-16)</a:t>
            </a:r>
            <a:r>
              <a:rPr lang="en-US" sz="2800" dirty="0"/>
              <a:t> </a:t>
            </a:r>
          </a:p>
          <a:p>
            <a:pPr marL="461963" indent="-461963">
              <a:spcBef>
                <a:spcPct val="0"/>
              </a:spcBef>
              <a:spcAft>
                <a:spcPts val="2400"/>
              </a:spcAft>
            </a:pPr>
            <a:r>
              <a:rPr lang="en-US" sz="2800" dirty="0">
                <a:cs typeface="Times New Roman" pitchFamily="18" charset="0"/>
              </a:rPr>
              <a:t>Judgment on</a:t>
            </a:r>
            <a:r>
              <a:rPr lang="en-US" sz="2800" b="1" dirty="0">
                <a:cs typeface="Times New Roman" pitchFamily="18" charset="0"/>
              </a:rPr>
              <a:t> </a:t>
            </a:r>
            <a:r>
              <a:rPr lang="en-US" sz="2800" b="1" dirty="0">
                <a:solidFill>
                  <a:srgbClr val="FFFF00"/>
                </a:solidFill>
                <a:cs typeface="Times New Roman" pitchFamily="18" charset="0"/>
              </a:rPr>
              <a:t>Israel</a:t>
            </a:r>
            <a:r>
              <a:rPr lang="en-US" sz="2800" dirty="0">
                <a:cs typeface="Times New Roman" pitchFamily="18" charset="0"/>
              </a:rPr>
              <a:t>  (Amos 8:9)</a:t>
            </a:r>
            <a:r>
              <a:rPr lang="en-US" sz="2800" dirty="0"/>
              <a:t> </a:t>
            </a:r>
          </a:p>
          <a:p>
            <a:pPr marL="461963" indent="-461963">
              <a:spcBef>
                <a:spcPct val="0"/>
              </a:spcBef>
              <a:spcAft>
                <a:spcPts val="2400"/>
              </a:spcAft>
            </a:pPr>
            <a:r>
              <a:rPr lang="en-US" sz="2800" dirty="0">
                <a:cs typeface="Times New Roman" pitchFamily="18" charset="0"/>
              </a:rPr>
              <a:t>Judgment on</a:t>
            </a:r>
            <a:r>
              <a:rPr lang="en-US" sz="2800" b="1" dirty="0">
                <a:cs typeface="Times New Roman" pitchFamily="18" charset="0"/>
              </a:rPr>
              <a:t> </a:t>
            </a:r>
            <a:r>
              <a:rPr lang="en-US" sz="2800" b="1" dirty="0">
                <a:solidFill>
                  <a:srgbClr val="FFFF00"/>
                </a:solidFill>
                <a:cs typeface="Times New Roman" pitchFamily="18" charset="0"/>
              </a:rPr>
              <a:t>Jerusalem</a:t>
            </a:r>
            <a:r>
              <a:rPr lang="en-US" sz="2800" dirty="0">
                <a:cs typeface="Times New Roman" pitchFamily="18" charset="0"/>
              </a:rPr>
              <a:t>  (Mt. 24:29; Mk. 13:24-25; Lk. 21:25-26)</a:t>
            </a:r>
            <a:r>
              <a:rPr lang="en-US" sz="2800" dirty="0"/>
              <a:t> </a:t>
            </a:r>
          </a:p>
          <a:p>
            <a:pPr marL="461963" indent="-461963">
              <a:spcBef>
                <a:spcPct val="0"/>
              </a:spcBef>
              <a:spcAft>
                <a:spcPts val="2400"/>
              </a:spcAft>
            </a:pPr>
            <a:r>
              <a:rPr lang="en-US" sz="2800" dirty="0">
                <a:cs typeface="Times New Roman" pitchFamily="18" charset="0"/>
              </a:rPr>
              <a:t>Judgment of the </a:t>
            </a:r>
            <a:r>
              <a:rPr lang="en-US" sz="2800" b="1" dirty="0">
                <a:solidFill>
                  <a:srgbClr val="FFFF00"/>
                </a:solidFill>
                <a:cs typeface="Times New Roman" pitchFamily="18" charset="0"/>
              </a:rPr>
              <a:t>Sixth Seal</a:t>
            </a:r>
            <a:r>
              <a:rPr lang="en-US" sz="2800" dirty="0">
                <a:cs typeface="Times New Roman" pitchFamily="18" charset="0"/>
              </a:rPr>
              <a:t>  (Rev. 6:12-14; 16:20)</a:t>
            </a:r>
            <a:r>
              <a:rPr lang="en-US" sz="2800" dirty="0"/>
              <a:t> </a:t>
            </a:r>
            <a:r>
              <a:rPr lang="en-US" sz="2800" dirty="0" smtClean="0"/>
              <a:t> </a:t>
            </a:r>
            <a:endParaRPr lang="en-US" sz="2800" dirty="0"/>
          </a:p>
        </p:txBody>
      </p:sp>
      <p:pic>
        <p:nvPicPr>
          <p:cNvPr id="1028" name="Picture 4"/>
          <p:cNvPicPr>
            <a:picLocks noChangeAspect="1" noChangeArrowheads="1"/>
          </p:cNvPicPr>
          <p:nvPr/>
        </p:nvPicPr>
        <p:blipFill>
          <a:blip r:embed="rId4">
            <a:extLst>
              <a:ext uri="{BEBA8EAE-BF5A-486C-A8C5-ECC9F3942E4B}">
                <a14:imgProps xmlns:a14="http://schemas.microsoft.com/office/drawing/2010/main">
                  <a14:imgLayer r:embed="rId5">
                    <a14:imgEffect>
                      <a14:sharpenSoften amount="25000"/>
                    </a14:imgEffect>
                  </a14:imgLayer>
                </a14:imgProps>
              </a:ext>
              <a:ext uri="{28A0092B-C50C-407E-A947-70E740481C1C}">
                <a14:useLocalDpi xmlns:a14="http://schemas.microsoft.com/office/drawing/2010/main" val="0"/>
              </a:ext>
            </a:extLst>
          </a:blip>
          <a:srcRect/>
          <a:stretch>
            <a:fillRect/>
          </a:stretch>
        </p:blipFill>
        <p:spPr bwMode="auto">
          <a:xfrm>
            <a:off x="7166134" y="3810"/>
            <a:ext cx="1970246" cy="197024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3" name="Footer Placeholder 2"/>
          <p:cNvSpPr>
            <a:spLocks noGrp="1"/>
          </p:cNvSpPr>
          <p:nvPr>
            <p:ph type="ftr" sz="quarter" idx="11"/>
          </p:nvPr>
        </p:nvSpPr>
        <p:spPr/>
        <p:txBody>
          <a:bodyPr/>
          <a:lstStyle/>
          <a:p>
            <a:r>
              <a:rPr lang="en-US" smtClean="0">
                <a:solidFill>
                  <a:srgbClr val="FFFFFF"/>
                </a:solidFill>
              </a:rPr>
              <a:t>Kevin Kay</a:t>
            </a:r>
            <a:endParaRPr lang="en-US">
              <a:solidFill>
                <a:srgbClr val="FFFFFF"/>
              </a:solidFill>
            </a:endParaRPr>
          </a:p>
        </p:txBody>
      </p:sp>
      <p:sp>
        <p:nvSpPr>
          <p:cNvPr id="9" name="Rectangle 2"/>
          <p:cNvSpPr>
            <a:spLocks noGrp="1" noChangeArrowheads="1"/>
          </p:cNvSpPr>
          <p:nvPr>
            <p:ph type="title"/>
          </p:nvPr>
        </p:nvSpPr>
        <p:spPr>
          <a:xfrm>
            <a:off x="457200" y="277813"/>
            <a:ext cx="6324600" cy="1246187"/>
          </a:xfrm>
        </p:spPr>
        <p:txBody>
          <a:bodyPr/>
          <a:lstStyle/>
          <a:p>
            <a:pPr algn="l"/>
            <a:r>
              <a:rPr lang="en-US" dirty="0" smtClean="0">
                <a:solidFill>
                  <a:srgbClr val="FF0000"/>
                </a:solidFill>
                <a:latin typeface="Arial Black" pitchFamily="34" charset="0"/>
                <a:cs typeface="Times New Roman" pitchFamily="18" charset="0"/>
              </a:rPr>
              <a:t>Cosmic Cataclysm</a:t>
            </a:r>
            <a:r>
              <a:rPr lang="en-US" b="1" dirty="0" smtClean="0">
                <a:solidFill>
                  <a:srgbClr val="FF0000"/>
                </a:solidFill>
                <a:latin typeface="Arial Black" pitchFamily="34" charset="0"/>
                <a:cs typeface="Times New Roman" pitchFamily="18" charset="0"/>
              </a:rPr>
              <a:t/>
            </a:r>
            <a:br>
              <a:rPr lang="en-US" b="1" dirty="0" smtClean="0">
                <a:solidFill>
                  <a:srgbClr val="FF0000"/>
                </a:solidFill>
                <a:latin typeface="Arial Black" pitchFamily="34" charset="0"/>
                <a:cs typeface="Times New Roman" pitchFamily="18" charset="0"/>
              </a:rPr>
            </a:br>
            <a:r>
              <a:rPr lang="en-US" sz="3000" dirty="0" smtClean="0">
                <a:solidFill>
                  <a:srgbClr val="FF0000"/>
                </a:solidFill>
                <a:latin typeface="+mn-lt"/>
                <a:cs typeface="Times New Roman" pitchFamily="18" charset="0"/>
              </a:rPr>
              <a:t>(Mt. 24:29; Mk. 13:24; Lk. 21:25-26)</a:t>
            </a:r>
            <a:endParaRPr lang="en-US" sz="3000" dirty="0">
              <a:solidFill>
                <a:srgbClr val="FF0000"/>
              </a:solidFill>
              <a:latin typeface="+mn-lt"/>
            </a:endParaRPr>
          </a:p>
        </p:txBody>
      </p:sp>
    </p:spTree>
    <p:extLst>
      <p:ext uri="{BB962C8B-B14F-4D97-AF65-F5344CB8AC3E}">
        <p14:creationId xmlns:p14="http://schemas.microsoft.com/office/powerpoint/2010/main" val="3210865184"/>
      </p:ext>
    </p:extLst>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par>
    </p:tnLst>
  </p:timing>
</p:sld>
</file>

<file path=ppt/slides/slide5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Slide Number Placeholder 5"/>
          <p:cNvSpPr>
            <a:spLocks noGrp="1"/>
          </p:cNvSpPr>
          <p:nvPr>
            <p:ph type="sldNum" sz="quarter" idx="12"/>
          </p:nvPr>
        </p:nvSpPr>
        <p:spPr/>
        <p:txBody>
          <a:bodyPr/>
          <a:lstStyle/>
          <a:p>
            <a:fld id="{43EEC692-D2CC-4FFE-B665-135E25E8736F}" type="slidenum">
              <a:rPr lang="en-US">
                <a:solidFill>
                  <a:srgbClr val="FFFFFF"/>
                </a:solidFill>
              </a:rPr>
              <a:pPr/>
              <a:t>541</a:t>
            </a:fld>
            <a:endParaRPr lang="en-US">
              <a:solidFill>
                <a:srgbClr val="FFFFFF"/>
              </a:solidFill>
            </a:endParaRPr>
          </a:p>
        </p:txBody>
      </p:sp>
      <p:sp>
        <p:nvSpPr>
          <p:cNvPr id="458754" name="Rectangle 2"/>
          <p:cNvSpPr>
            <a:spLocks noGrp="1" noChangeArrowheads="1"/>
          </p:cNvSpPr>
          <p:nvPr>
            <p:ph type="title"/>
          </p:nvPr>
        </p:nvSpPr>
        <p:spPr>
          <a:xfrm>
            <a:off x="457200" y="277813"/>
            <a:ext cx="5943600" cy="1246187"/>
          </a:xfrm>
        </p:spPr>
        <p:txBody>
          <a:bodyPr/>
          <a:lstStyle/>
          <a:p>
            <a:pPr algn="l"/>
            <a:r>
              <a:rPr lang="en-US" b="1" dirty="0" smtClean="0">
                <a:solidFill>
                  <a:srgbClr val="FF0000"/>
                </a:solidFill>
                <a:latin typeface="Arial Black" pitchFamily="34" charset="0"/>
                <a:cs typeface="Times New Roman" pitchFamily="18" charset="0"/>
              </a:rPr>
              <a:t>Cosmic Cataclysm</a:t>
            </a:r>
            <a:endParaRPr lang="en-US" dirty="0">
              <a:solidFill>
                <a:srgbClr val="FF0000"/>
              </a:solidFill>
              <a:latin typeface="Arial Black" pitchFamily="34" charset="0"/>
            </a:endParaRPr>
          </a:p>
        </p:txBody>
      </p:sp>
      <p:sp>
        <p:nvSpPr>
          <p:cNvPr id="458757" name="Rectangle 5"/>
          <p:cNvSpPr>
            <a:spLocks noGrp="1" noChangeArrowheads="1"/>
          </p:cNvSpPr>
          <p:nvPr>
            <p:ph type="body" idx="1"/>
          </p:nvPr>
        </p:nvSpPr>
        <p:spPr>
          <a:xfrm>
            <a:off x="457200" y="1600200"/>
            <a:ext cx="8229600" cy="4343400"/>
          </a:xfrm>
        </p:spPr>
        <p:txBody>
          <a:bodyPr/>
          <a:lstStyle/>
          <a:p>
            <a:pPr marL="461963" indent="-461963">
              <a:spcBef>
                <a:spcPct val="0"/>
              </a:spcBef>
              <a:spcAft>
                <a:spcPts val="2400"/>
              </a:spcAft>
            </a:pPr>
            <a:r>
              <a:rPr lang="en-US" sz="2800" b="1" dirty="0">
                <a:solidFill>
                  <a:srgbClr val="FFFF00"/>
                </a:solidFill>
              </a:rPr>
              <a:t>Tribes of earth will mourn</a:t>
            </a:r>
            <a:r>
              <a:rPr lang="en-US" sz="2800" dirty="0">
                <a:solidFill>
                  <a:srgbClr val="FFFF00"/>
                </a:solidFill>
              </a:rPr>
              <a:t>  </a:t>
            </a:r>
            <a:r>
              <a:rPr lang="en-US" sz="2000" dirty="0"/>
              <a:t>(Zech. 12:10</a:t>
            </a:r>
            <a:r>
              <a:rPr lang="en-US" sz="2000" dirty="0" smtClean="0"/>
              <a:t>,</a:t>
            </a:r>
            <a:br>
              <a:rPr lang="en-US" sz="2000" dirty="0" smtClean="0"/>
            </a:br>
            <a:r>
              <a:rPr lang="en-US" sz="2000" dirty="0" smtClean="0"/>
              <a:t>12</a:t>
            </a:r>
            <a:r>
              <a:rPr lang="en-US" sz="2000" dirty="0"/>
              <a:t>; Rev. 1:7)</a:t>
            </a:r>
          </a:p>
          <a:p>
            <a:pPr marL="461963" indent="-461963">
              <a:spcBef>
                <a:spcPct val="0"/>
              </a:spcBef>
              <a:spcAft>
                <a:spcPts val="2400"/>
              </a:spcAft>
            </a:pPr>
            <a:r>
              <a:rPr lang="en-US" sz="2800" b="1" dirty="0">
                <a:solidFill>
                  <a:srgbClr val="FFFF00"/>
                </a:solidFill>
              </a:rPr>
              <a:t>Son of man coming on clouds</a:t>
            </a:r>
            <a:r>
              <a:rPr lang="en-US" sz="2800" dirty="0">
                <a:solidFill>
                  <a:srgbClr val="FFFF00"/>
                </a:solidFill>
              </a:rPr>
              <a:t>  </a:t>
            </a:r>
            <a:r>
              <a:rPr lang="en-US" sz="2000" dirty="0" smtClean="0"/>
              <a:t>(Isa. 19:1; Dan</a:t>
            </a:r>
            <a:r>
              <a:rPr lang="en-US" sz="2000" dirty="0"/>
              <a:t>. 7:13-14; Mt. 16:27; 26:64)</a:t>
            </a:r>
          </a:p>
          <a:p>
            <a:pPr marL="461963" indent="-461963">
              <a:spcBef>
                <a:spcPct val="0"/>
              </a:spcBef>
              <a:spcAft>
                <a:spcPts val="2400"/>
              </a:spcAft>
            </a:pPr>
            <a:r>
              <a:rPr lang="en-US" sz="2800" b="1" dirty="0">
                <a:solidFill>
                  <a:srgbClr val="FFFF00"/>
                </a:solidFill>
              </a:rPr>
              <a:t>Send forth his angels</a:t>
            </a:r>
            <a:r>
              <a:rPr lang="en-US" sz="2800" dirty="0">
                <a:solidFill>
                  <a:srgbClr val="FFFF00"/>
                </a:solidFill>
              </a:rPr>
              <a:t>  </a:t>
            </a:r>
            <a:r>
              <a:rPr lang="en-US" sz="2000" dirty="0"/>
              <a:t>(Mt. 16:27-28)</a:t>
            </a:r>
          </a:p>
          <a:p>
            <a:pPr marL="457200" indent="-457200">
              <a:spcAft>
                <a:spcPts val="2400"/>
              </a:spcAft>
            </a:pPr>
            <a:r>
              <a:rPr lang="en-US" sz="2800" b="1" dirty="0">
                <a:solidFill>
                  <a:srgbClr val="FFFF00"/>
                </a:solidFill>
              </a:rPr>
              <a:t>Gather his elect</a:t>
            </a:r>
            <a:r>
              <a:rPr lang="en-US" sz="2800" dirty="0">
                <a:solidFill>
                  <a:srgbClr val="FFFF00"/>
                </a:solidFill>
              </a:rPr>
              <a:t>  </a:t>
            </a:r>
            <a:r>
              <a:rPr lang="en-US" sz="2000" dirty="0" smtClean="0"/>
              <a:t>(Dt. 30:4-5; Psa. 107:1-3; Isa. </a:t>
            </a:r>
            <a:r>
              <a:rPr lang="en-US" sz="2000" dirty="0"/>
              <a:t>11:11-12; </a:t>
            </a:r>
            <a:r>
              <a:rPr lang="en-US" sz="2000" dirty="0" smtClean="0"/>
              <a:t>27:12-13; 43:5-6; 56:8; Hos</a:t>
            </a:r>
            <a:r>
              <a:rPr lang="en-US" sz="2000" dirty="0"/>
              <a:t>. </a:t>
            </a:r>
            <a:r>
              <a:rPr lang="en-US" sz="2000" dirty="0" smtClean="0"/>
              <a:t>11:10-11)</a:t>
            </a:r>
            <a:endParaRPr lang="en-US" sz="2000" dirty="0"/>
          </a:p>
        </p:txBody>
      </p:sp>
      <p:pic>
        <p:nvPicPr>
          <p:cNvPr id="1028" name="Picture 4"/>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7166134" y="3810"/>
            <a:ext cx="1970246" cy="197024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3" name="Footer Placeholder 2"/>
          <p:cNvSpPr>
            <a:spLocks noGrp="1"/>
          </p:cNvSpPr>
          <p:nvPr>
            <p:ph type="ftr" sz="quarter" idx="11"/>
          </p:nvPr>
        </p:nvSpPr>
        <p:spPr/>
        <p:txBody>
          <a:bodyPr/>
          <a:lstStyle/>
          <a:p>
            <a:r>
              <a:rPr lang="en-US" smtClean="0">
                <a:solidFill>
                  <a:srgbClr val="FFFFFF"/>
                </a:solidFill>
              </a:rPr>
              <a:t>Kevin Kay</a:t>
            </a:r>
            <a:endParaRPr lang="en-US">
              <a:solidFill>
                <a:srgbClr val="FFFFFF"/>
              </a:solidFill>
            </a:endParaRPr>
          </a:p>
        </p:txBody>
      </p:sp>
    </p:spTree>
    <p:extLst>
      <p:ext uri="{BB962C8B-B14F-4D97-AF65-F5344CB8AC3E}">
        <p14:creationId xmlns:p14="http://schemas.microsoft.com/office/powerpoint/2010/main" val="2703352064"/>
      </p:ext>
    </p:extLst>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par>
    </p:tnLst>
  </p:timing>
</p:sld>
</file>

<file path=ppt/slides/slide5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Slide Number Placeholder 5"/>
          <p:cNvSpPr>
            <a:spLocks noGrp="1"/>
          </p:cNvSpPr>
          <p:nvPr>
            <p:ph type="sldNum" sz="quarter" idx="12"/>
          </p:nvPr>
        </p:nvSpPr>
        <p:spPr/>
        <p:txBody>
          <a:bodyPr/>
          <a:lstStyle/>
          <a:p>
            <a:fld id="{9EA80A50-DA46-4E1D-84CB-291A5A258DE5}" type="slidenum">
              <a:rPr lang="en-US">
                <a:solidFill>
                  <a:prstClr val="white"/>
                </a:solidFill>
              </a:rPr>
              <a:pPr/>
              <a:t>542</a:t>
            </a:fld>
            <a:endParaRPr lang="en-US">
              <a:solidFill>
                <a:prstClr val="white"/>
              </a:solidFill>
            </a:endParaRPr>
          </a:p>
        </p:txBody>
      </p:sp>
      <p:sp>
        <p:nvSpPr>
          <p:cNvPr id="1302530" name="Rectangle 2"/>
          <p:cNvSpPr>
            <a:spLocks noGrp="1" noChangeArrowheads="1"/>
          </p:cNvSpPr>
          <p:nvPr>
            <p:ph type="title"/>
          </p:nvPr>
        </p:nvSpPr>
        <p:spPr/>
        <p:txBody>
          <a:bodyPr/>
          <a:lstStyle/>
          <a:p>
            <a:r>
              <a:rPr lang="en-US" dirty="0" smtClean="0">
                <a:solidFill>
                  <a:srgbClr val="FF0000"/>
                </a:solidFill>
                <a:latin typeface="Arial Black" pitchFamily="34" charset="0"/>
              </a:rPr>
              <a:t>Elements</a:t>
            </a:r>
            <a:br>
              <a:rPr lang="en-US" dirty="0" smtClean="0">
                <a:solidFill>
                  <a:srgbClr val="FF0000"/>
                </a:solidFill>
                <a:latin typeface="Arial Black" pitchFamily="34" charset="0"/>
              </a:rPr>
            </a:br>
            <a:r>
              <a:rPr lang="en-US" sz="3000" dirty="0" smtClean="0">
                <a:solidFill>
                  <a:srgbClr val="FF0000"/>
                </a:solidFill>
                <a:latin typeface="+mn-lt"/>
              </a:rPr>
              <a:t>(2 Pet. 3:10, 12)</a:t>
            </a:r>
            <a:endParaRPr lang="en-US" sz="3000" dirty="0">
              <a:solidFill>
                <a:srgbClr val="FF0000"/>
              </a:solidFill>
              <a:latin typeface="+mn-lt"/>
            </a:endParaRPr>
          </a:p>
        </p:txBody>
      </p:sp>
      <p:sp>
        <p:nvSpPr>
          <p:cNvPr id="1302531" name="Rectangle 3"/>
          <p:cNvSpPr>
            <a:spLocks noGrp="1" noChangeArrowheads="1"/>
          </p:cNvSpPr>
          <p:nvPr>
            <p:ph type="body" idx="1"/>
          </p:nvPr>
        </p:nvSpPr>
        <p:spPr/>
        <p:txBody>
          <a:bodyPr/>
          <a:lstStyle/>
          <a:p>
            <a:pPr marL="0" indent="457200">
              <a:spcBef>
                <a:spcPct val="0"/>
              </a:spcBef>
              <a:spcAft>
                <a:spcPts val="0"/>
              </a:spcAft>
              <a:buNone/>
            </a:pPr>
            <a:r>
              <a:rPr lang="en-US" sz="2600" b="1" i="1" dirty="0">
                <a:effectLst/>
              </a:rPr>
              <a:t>Max King</a:t>
            </a:r>
            <a:r>
              <a:rPr lang="en-US" sz="2600" dirty="0">
                <a:effectLst/>
              </a:rPr>
              <a:t>:  “The word element in the scriptures means </a:t>
            </a:r>
            <a:r>
              <a:rPr lang="en-US" sz="2600" dirty="0">
                <a:solidFill>
                  <a:srgbClr val="FFFF00"/>
                </a:solidFill>
                <a:effectLst/>
              </a:rPr>
              <a:t>‘the rudimentary principles of </a:t>
            </a:r>
            <a:r>
              <a:rPr lang="en-US" sz="2600" dirty="0" smtClean="0">
                <a:solidFill>
                  <a:srgbClr val="FFFF00"/>
                </a:solidFill>
                <a:effectLst/>
              </a:rPr>
              <a:t>religion</a:t>
            </a:r>
            <a:r>
              <a:rPr lang="en-US" sz="2600" dirty="0" smtClean="0">
                <a:effectLst/>
              </a:rPr>
              <a:t>... </a:t>
            </a:r>
            <a:r>
              <a:rPr lang="en-US" sz="2600" dirty="0">
                <a:solidFill>
                  <a:srgbClr val="FFFF00"/>
                </a:solidFill>
                <a:effectLst/>
              </a:rPr>
              <a:t>the elementary principles of the O.T.</a:t>
            </a:r>
            <a:r>
              <a:rPr lang="en-US" sz="2600" dirty="0">
                <a:effectLst/>
              </a:rPr>
              <a:t>, as a revelation from God, Heb. 5:12, R.V.’ This same word is found in Gal. 4:3, 9 where it is used in reference to </a:t>
            </a:r>
            <a:r>
              <a:rPr lang="en-US" sz="2600" dirty="0">
                <a:solidFill>
                  <a:srgbClr val="FFFF00"/>
                </a:solidFill>
                <a:effectLst/>
              </a:rPr>
              <a:t>the rudimentary principles of the Jewish system</a:t>
            </a:r>
            <a:r>
              <a:rPr lang="en-US" sz="2600" dirty="0">
                <a:effectLst/>
              </a:rPr>
              <a:t>. Since law or government is involved in the meaning of heaven, it follows that the rudiments or elements of Judaism properly belong to the region of heaven. These were the elements that would melt with fervent heat, fire being a symbol of destruction.”  </a:t>
            </a:r>
            <a:r>
              <a:rPr lang="en-US" sz="2000" dirty="0">
                <a:effectLst/>
              </a:rPr>
              <a:t>(</a:t>
            </a:r>
            <a:r>
              <a:rPr lang="en-US" sz="2000" i="1" dirty="0">
                <a:effectLst/>
              </a:rPr>
              <a:t>The Spirit Of Prophecy</a:t>
            </a:r>
            <a:r>
              <a:rPr lang="en-US" sz="2000" dirty="0">
                <a:effectLst/>
              </a:rPr>
              <a:t>, 187)</a:t>
            </a:r>
            <a:endParaRPr lang="en-US" sz="2000" dirty="0"/>
          </a:p>
        </p:txBody>
      </p:sp>
      <p:sp>
        <p:nvSpPr>
          <p:cNvPr id="3" name="Footer Placeholder 2"/>
          <p:cNvSpPr>
            <a:spLocks noGrp="1"/>
          </p:cNvSpPr>
          <p:nvPr>
            <p:ph type="ftr" sz="quarter" idx="11"/>
          </p:nvPr>
        </p:nvSpPr>
        <p:spPr/>
        <p:txBody>
          <a:bodyPr/>
          <a:lstStyle/>
          <a:p>
            <a:pPr>
              <a:defRPr/>
            </a:pPr>
            <a:r>
              <a:rPr lang="en-US" smtClean="0">
                <a:solidFill>
                  <a:prstClr val="white"/>
                </a:solidFill>
              </a:rPr>
              <a:t>Kevin Kay</a:t>
            </a:r>
            <a:endParaRPr lang="en-US">
              <a:solidFill>
                <a:prstClr val="white"/>
              </a:solidFill>
            </a:endParaRPr>
          </a:p>
        </p:txBody>
      </p:sp>
    </p:spTree>
    <p:extLst>
      <p:ext uri="{BB962C8B-B14F-4D97-AF65-F5344CB8AC3E}">
        <p14:creationId xmlns:p14="http://schemas.microsoft.com/office/powerpoint/2010/main" val="528014289"/>
      </p:ext>
    </p:extLst>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par>
    </p:tnLst>
  </p:timing>
</p:sld>
</file>

<file path=ppt/slides/slide5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solidFill>
                  <a:srgbClr val="FF0000"/>
                </a:solidFill>
              </a:rPr>
              <a:t>New Heavens &amp; Earth</a:t>
            </a:r>
            <a:endParaRPr lang="en-US" dirty="0">
              <a:solidFill>
                <a:srgbClr val="FF0000"/>
              </a:solidFill>
            </a:endParaRPr>
          </a:p>
        </p:txBody>
      </p:sp>
      <p:sp>
        <p:nvSpPr>
          <p:cNvPr id="3" name="Content Placeholder 2"/>
          <p:cNvSpPr>
            <a:spLocks noGrp="1"/>
          </p:cNvSpPr>
          <p:nvPr>
            <p:ph idx="1"/>
          </p:nvPr>
        </p:nvSpPr>
        <p:spPr/>
        <p:txBody>
          <a:bodyPr/>
          <a:lstStyle/>
          <a:p>
            <a:pPr marL="0" indent="457200">
              <a:buNone/>
            </a:pPr>
            <a:r>
              <a:rPr lang="en-US" sz="2800" b="1" i="1" dirty="0">
                <a:effectLst/>
              </a:rPr>
              <a:t>Sam Dawson</a:t>
            </a:r>
            <a:r>
              <a:rPr lang="en-US" sz="2800" dirty="0">
                <a:effectLst/>
              </a:rPr>
              <a:t>:  “This new heavens and new earth were </a:t>
            </a:r>
            <a:r>
              <a:rPr lang="en-US" sz="2800" b="1" dirty="0">
                <a:solidFill>
                  <a:srgbClr val="FFFF00"/>
                </a:solidFill>
                <a:effectLst/>
              </a:rPr>
              <a:t>not a new planet and skies</a:t>
            </a:r>
            <a:r>
              <a:rPr lang="en-US" sz="2800" dirty="0">
                <a:effectLst/>
              </a:rPr>
              <a:t>, any more than the new heavens and earth after Noah were a new planet and skies. Peter spoke of </a:t>
            </a:r>
            <a:r>
              <a:rPr lang="en-US" sz="2800" b="1" dirty="0">
                <a:solidFill>
                  <a:srgbClr val="FFFF00"/>
                </a:solidFill>
                <a:effectLst/>
              </a:rPr>
              <a:t>the new order of things</a:t>
            </a:r>
            <a:r>
              <a:rPr lang="en-US" sz="2800" dirty="0">
                <a:effectLst/>
              </a:rPr>
              <a:t> after the destruction of Jerusalem, the victorious church having weathered Jewish persecution, victorious Christians withstanding potential eradication by Jews.”  </a:t>
            </a:r>
            <a:r>
              <a:rPr lang="en-US" sz="2000" dirty="0">
                <a:effectLst/>
              </a:rPr>
              <a:t>(</a:t>
            </a:r>
            <a:r>
              <a:rPr lang="en-US" sz="2000" i="1" dirty="0">
                <a:effectLst/>
              </a:rPr>
              <a:t>Essays on Eschatology</a:t>
            </a:r>
            <a:r>
              <a:rPr lang="en-US" sz="2000" dirty="0">
                <a:effectLst/>
              </a:rPr>
              <a:t>, 98)</a:t>
            </a:r>
            <a:endParaRPr lang="en-US" sz="2000" dirty="0"/>
          </a:p>
        </p:txBody>
      </p:sp>
      <p:sp>
        <p:nvSpPr>
          <p:cNvPr id="4" name="Slide Number Placeholder 3"/>
          <p:cNvSpPr>
            <a:spLocks noGrp="1"/>
          </p:cNvSpPr>
          <p:nvPr>
            <p:ph type="sldNum" sz="quarter" idx="12"/>
          </p:nvPr>
        </p:nvSpPr>
        <p:spPr/>
        <p:txBody>
          <a:bodyPr/>
          <a:lstStyle/>
          <a:p>
            <a:pPr>
              <a:defRPr/>
            </a:pPr>
            <a:fld id="{A4F3638C-56A7-4D86-A7E5-624150A63992}" type="slidenum">
              <a:rPr lang="en-US" smtClean="0">
                <a:solidFill>
                  <a:srgbClr val="FFFFFF"/>
                </a:solidFill>
              </a:rPr>
              <a:pPr>
                <a:defRPr/>
              </a:pPr>
              <a:t>543</a:t>
            </a:fld>
            <a:endParaRPr lang="en-US">
              <a:solidFill>
                <a:srgbClr val="FFFFFF"/>
              </a:solidFill>
            </a:endParaRPr>
          </a:p>
        </p:txBody>
      </p:sp>
    </p:spTree>
    <p:extLst>
      <p:ext uri="{BB962C8B-B14F-4D97-AF65-F5344CB8AC3E}">
        <p14:creationId xmlns:p14="http://schemas.microsoft.com/office/powerpoint/2010/main" val="596802450"/>
      </p:ext>
    </p:extLst>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par>
    </p:tnLst>
  </p:timing>
</p:sld>
</file>

<file path=ppt/slides/slide5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defRPr/>
            </a:pPr>
            <a:r>
              <a:rPr lang="en-US" sz="4200" dirty="0" smtClean="0">
                <a:solidFill>
                  <a:srgbClr val="FF0000"/>
                </a:solidFill>
              </a:rPr>
              <a:t>2 Pet. 3 &amp; </a:t>
            </a:r>
            <a:r>
              <a:rPr lang="en-US" sz="4200" dirty="0">
                <a:solidFill>
                  <a:srgbClr val="FF0000"/>
                </a:solidFill>
              </a:rPr>
              <a:t>Olivet Discourse</a:t>
            </a:r>
          </a:p>
        </p:txBody>
      </p:sp>
      <p:graphicFrame>
        <p:nvGraphicFramePr>
          <p:cNvPr id="5" name="Content Placeholder 4"/>
          <p:cNvGraphicFramePr>
            <a:graphicFrameLocks noGrp="1"/>
          </p:cNvGraphicFramePr>
          <p:nvPr>
            <p:ph idx="1"/>
            <p:extLst>
              <p:ext uri="{D42A27DB-BD31-4B8C-83A1-F6EECF244321}">
                <p14:modId xmlns:p14="http://schemas.microsoft.com/office/powerpoint/2010/main" val="1717525133"/>
              </p:ext>
            </p:extLst>
          </p:nvPr>
        </p:nvGraphicFramePr>
        <p:xfrm>
          <a:off x="457200" y="1600200"/>
          <a:ext cx="8229600" cy="4554824"/>
        </p:xfrm>
        <a:graphic>
          <a:graphicData uri="http://schemas.openxmlformats.org/drawingml/2006/table">
            <a:tbl>
              <a:tblPr firstRow="1" bandCol="1">
                <a:tableStyleId>{5C22544A-7EE6-4342-B048-85BDC9FD1C3A}</a:tableStyleId>
              </a:tblPr>
              <a:tblGrid>
                <a:gridCol w="2514600"/>
                <a:gridCol w="2971800"/>
                <a:gridCol w="2743200"/>
              </a:tblGrid>
              <a:tr h="570504">
                <a:tc>
                  <a:txBody>
                    <a:bodyPr/>
                    <a:lstStyle/>
                    <a:p>
                      <a:pPr algn="ctr"/>
                      <a:r>
                        <a:rPr lang="en-US" sz="2500" b="1" kern="1200" dirty="0" smtClean="0">
                          <a:solidFill>
                            <a:schemeClr val="lt1"/>
                          </a:solidFill>
                          <a:latin typeface="+mn-lt"/>
                          <a:ea typeface="+mn-ea"/>
                          <a:cs typeface="+mn-cs"/>
                        </a:rPr>
                        <a:t>2 Peter 3</a:t>
                      </a:r>
                      <a:endParaRPr lang="en-US" sz="2500" b="1" kern="1200" dirty="0">
                        <a:solidFill>
                          <a:schemeClr val="lt1"/>
                        </a:solidFill>
                        <a:latin typeface="+mn-lt"/>
                        <a:ea typeface="+mn-ea"/>
                        <a:cs typeface="+mn-cs"/>
                      </a:endParaRPr>
                    </a:p>
                  </a:txBody>
                  <a:tcPr marT="45727" marB="45727" anchor="ctr">
                    <a:solidFill>
                      <a:schemeClr val="tx2">
                        <a:lumMod val="50000"/>
                      </a:schemeClr>
                    </a:solidFill>
                  </a:tcPr>
                </a:tc>
                <a:tc>
                  <a:txBody>
                    <a:bodyPr/>
                    <a:lstStyle/>
                    <a:p>
                      <a:endParaRPr lang="en-US" sz="2000" dirty="0"/>
                    </a:p>
                  </a:txBody>
                  <a:tcPr marT="45727" marB="45727" anchor="ctr">
                    <a:solidFill>
                      <a:schemeClr val="tx2">
                        <a:lumMod val="50000"/>
                      </a:schemeClr>
                    </a:solidFill>
                  </a:tcPr>
                </a:tc>
                <a:tc>
                  <a:txBody>
                    <a:bodyPr/>
                    <a:lstStyle/>
                    <a:p>
                      <a:pPr algn="ctr"/>
                      <a:r>
                        <a:rPr lang="en-US" sz="2500" dirty="0"/>
                        <a:t>Olivet Discourse</a:t>
                      </a:r>
                    </a:p>
                  </a:txBody>
                  <a:tcPr marT="45727" marB="45727" anchor="ctr">
                    <a:solidFill>
                      <a:schemeClr val="tx2">
                        <a:lumMod val="50000"/>
                      </a:schemeClr>
                    </a:solidFill>
                  </a:tcPr>
                </a:tc>
              </a:tr>
              <a:tr h="570504">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000" dirty="0" smtClean="0"/>
                        <a:t>2 Pet. 3:3</a:t>
                      </a:r>
                      <a:endParaRPr lang="en-US" sz="2000" dirty="0"/>
                    </a:p>
                  </a:txBody>
                  <a:tcPr marT="45727" marB="45727" anchor="ctr"/>
                </a:tc>
                <a:tc>
                  <a:txBody>
                    <a:bodyPr/>
                    <a:lstStyle/>
                    <a:p>
                      <a:pPr algn="ctr"/>
                      <a:r>
                        <a:rPr lang="en-US" sz="2000" b="0" dirty="0" smtClean="0">
                          <a:latin typeface="+mj-lt"/>
                        </a:rPr>
                        <a:t>Scoffers will come</a:t>
                      </a:r>
                      <a:endParaRPr lang="en-US" sz="2000" b="0" dirty="0">
                        <a:latin typeface="+mj-lt"/>
                      </a:endParaRPr>
                    </a:p>
                  </a:txBody>
                  <a:tcPr marT="45727" marB="45727" anchor="ct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000" dirty="0" smtClean="0"/>
                        <a:t>Mt. </a:t>
                      </a:r>
                      <a:r>
                        <a:rPr lang="en-US" sz="2000" smtClean="0"/>
                        <a:t>24:5, 11</a:t>
                      </a:r>
                      <a:r>
                        <a:rPr lang="en-US" sz="2000" dirty="0" smtClean="0"/>
                        <a:t>, 24</a:t>
                      </a:r>
                      <a:br>
                        <a:rPr lang="en-US" sz="2000" dirty="0" smtClean="0"/>
                      </a:br>
                      <a:r>
                        <a:rPr lang="en-US" sz="2000" dirty="0" smtClean="0"/>
                        <a:t>Mk. 13:22</a:t>
                      </a:r>
                      <a:endParaRPr lang="en-US" sz="2000" dirty="0"/>
                    </a:p>
                  </a:txBody>
                  <a:tcPr marT="45727" marB="45727" anchor="ctr"/>
                </a:tc>
              </a:tr>
              <a:tr h="570504">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000" dirty="0" smtClean="0"/>
                        <a:t>2 Pet. 3:3</a:t>
                      </a:r>
                    </a:p>
                  </a:txBody>
                  <a:tcPr marT="45727" marB="45727" anchor="ctr"/>
                </a:tc>
                <a:tc>
                  <a:txBody>
                    <a:bodyPr/>
                    <a:lstStyle/>
                    <a:p>
                      <a:pPr algn="ctr"/>
                      <a:r>
                        <a:rPr lang="en-US" sz="2000" b="0" dirty="0" smtClean="0">
                          <a:latin typeface="+mj-lt"/>
                        </a:rPr>
                        <a:t>Last days</a:t>
                      </a:r>
                      <a:endParaRPr lang="en-US" sz="2000" b="0" dirty="0">
                        <a:latin typeface="+mj-lt"/>
                      </a:endParaRPr>
                    </a:p>
                  </a:txBody>
                  <a:tcPr marT="45727" marB="45727" anchor="ct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000" dirty="0" smtClean="0"/>
                        <a:t>(Acts 2:17-21)</a:t>
                      </a:r>
                      <a:endParaRPr lang="en-US" sz="2000" dirty="0"/>
                    </a:p>
                  </a:txBody>
                  <a:tcPr marT="45727" marB="45727" anchor="ctr"/>
                </a:tc>
              </a:tr>
              <a:tr h="570504">
                <a:tc>
                  <a:txBody>
                    <a:bodyPr/>
                    <a:lstStyle/>
                    <a:p>
                      <a:r>
                        <a:rPr lang="en-US" sz="2000" dirty="0" smtClean="0"/>
                        <a:t>2 Pet. 3:4</a:t>
                      </a:r>
                      <a:endParaRPr lang="en-US" sz="2000" dirty="0"/>
                    </a:p>
                  </a:txBody>
                  <a:tcPr marT="45727" marB="45727" anchor="ctr"/>
                </a:tc>
                <a:tc>
                  <a:txBody>
                    <a:bodyPr/>
                    <a:lstStyle/>
                    <a:p>
                      <a:pPr algn="ctr"/>
                      <a:r>
                        <a:rPr lang="en-US" sz="2000" b="0" dirty="0" smtClean="0">
                          <a:latin typeface="+mj-lt"/>
                        </a:rPr>
                        <a:t>Promise of His coming</a:t>
                      </a:r>
                      <a:endParaRPr lang="en-US" sz="2000" b="0" dirty="0">
                        <a:latin typeface="+mj-lt"/>
                      </a:endParaRPr>
                    </a:p>
                  </a:txBody>
                  <a:tcPr marT="45727" marB="45727" anchor="ct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000" dirty="0" smtClean="0"/>
                        <a:t>Mt. 24:3,</a:t>
                      </a:r>
                      <a:r>
                        <a:rPr lang="en-US" sz="2000" baseline="0" dirty="0" smtClean="0"/>
                        <a:t> 27, 30</a:t>
                      </a:r>
                      <a:br>
                        <a:rPr lang="en-US" sz="2000" baseline="0" dirty="0" smtClean="0"/>
                      </a:br>
                      <a:r>
                        <a:rPr lang="en-US" sz="2000" baseline="0" dirty="0" smtClean="0"/>
                        <a:t>Mk. 13:26</a:t>
                      </a:r>
                      <a:br>
                        <a:rPr lang="en-US" sz="2000" baseline="0" dirty="0" smtClean="0"/>
                      </a:br>
                      <a:r>
                        <a:rPr lang="en-US" sz="2000" baseline="0" dirty="0" smtClean="0"/>
                        <a:t>Lk. 21:27</a:t>
                      </a:r>
                      <a:endParaRPr lang="en-US" sz="2000" dirty="0"/>
                    </a:p>
                  </a:txBody>
                  <a:tcPr marT="45727" marB="45727" anchor="ctr"/>
                </a:tc>
              </a:tr>
              <a:tr h="570504">
                <a:tc>
                  <a:txBody>
                    <a:bodyPr/>
                    <a:lstStyle/>
                    <a:p>
                      <a:r>
                        <a:rPr lang="en-US" sz="2000" dirty="0" smtClean="0"/>
                        <a:t>2 Pet. 3:6</a:t>
                      </a:r>
                      <a:endParaRPr lang="en-US" sz="2000" dirty="0"/>
                    </a:p>
                  </a:txBody>
                  <a:tcPr marT="45727" marB="45727" anchor="ctr"/>
                </a:tc>
                <a:tc>
                  <a:txBody>
                    <a:bodyPr/>
                    <a:lstStyle/>
                    <a:p>
                      <a:pPr algn="ctr"/>
                      <a:r>
                        <a:rPr lang="en-US" sz="2000" b="0" dirty="0" smtClean="0">
                          <a:latin typeface="+mj-lt"/>
                        </a:rPr>
                        <a:t>(Noah’s) World perished</a:t>
                      </a:r>
                      <a:endParaRPr lang="en-US" sz="2000" b="0" dirty="0">
                        <a:latin typeface="+mj-lt"/>
                      </a:endParaRPr>
                    </a:p>
                  </a:txBody>
                  <a:tcPr marT="45727" marB="45727" anchor="ct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000" dirty="0" smtClean="0"/>
                        <a:t>Mt. 24:37-39; cf. Lk. 17:26-27</a:t>
                      </a:r>
                      <a:endParaRPr lang="en-US" sz="2000" dirty="0"/>
                    </a:p>
                  </a:txBody>
                  <a:tcPr marT="45727" marB="45727" anchor="ctr"/>
                </a:tc>
              </a:tr>
              <a:tr h="570504">
                <a:tc>
                  <a:txBody>
                    <a:bodyPr/>
                    <a:lstStyle/>
                    <a:p>
                      <a:r>
                        <a:rPr lang="en-US" sz="2000" dirty="0" smtClean="0"/>
                        <a:t>2 Pet. 3:7</a:t>
                      </a:r>
                      <a:endParaRPr lang="en-US" sz="2000" dirty="0"/>
                    </a:p>
                  </a:txBody>
                  <a:tcPr marT="45727" marB="45727" anchor="ctr"/>
                </a:tc>
                <a:tc>
                  <a:txBody>
                    <a:bodyPr/>
                    <a:lstStyle/>
                    <a:p>
                      <a:pPr algn="ctr"/>
                      <a:r>
                        <a:rPr lang="en-US" sz="2000" b="0" dirty="0" smtClean="0">
                          <a:latin typeface="+mj-lt"/>
                        </a:rPr>
                        <a:t>Heavens &amp; earth</a:t>
                      </a:r>
                      <a:endParaRPr lang="en-US" sz="2000" b="0" dirty="0">
                        <a:latin typeface="+mj-lt"/>
                      </a:endParaRPr>
                    </a:p>
                  </a:txBody>
                  <a:tcPr marT="45727" marB="45727" anchor="ct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000" dirty="0" smtClean="0"/>
                        <a:t>Mt. 24:29</a:t>
                      </a:r>
                      <a:br>
                        <a:rPr lang="en-US" sz="2000" dirty="0" smtClean="0"/>
                      </a:br>
                      <a:r>
                        <a:rPr lang="en-US" sz="2000" dirty="0" smtClean="0"/>
                        <a:t>Mk. 13:25;</a:t>
                      </a:r>
                      <a:br>
                        <a:rPr lang="en-US" sz="2000" dirty="0" smtClean="0"/>
                      </a:br>
                      <a:r>
                        <a:rPr lang="en-US" sz="2000" dirty="0" smtClean="0"/>
                        <a:t>Lk. 21:26</a:t>
                      </a:r>
                      <a:endParaRPr lang="en-US" sz="2000" dirty="0"/>
                    </a:p>
                  </a:txBody>
                  <a:tcPr marT="45727" marB="45727" anchor="ctr"/>
                </a:tc>
              </a:tr>
            </a:tbl>
          </a:graphicData>
        </a:graphic>
      </p:graphicFrame>
      <p:sp>
        <p:nvSpPr>
          <p:cNvPr id="4" name="Slide Number Placeholder 3"/>
          <p:cNvSpPr>
            <a:spLocks noGrp="1"/>
          </p:cNvSpPr>
          <p:nvPr>
            <p:ph type="sldNum" sz="quarter" idx="12"/>
          </p:nvPr>
        </p:nvSpPr>
        <p:spPr/>
        <p:txBody>
          <a:bodyPr/>
          <a:lstStyle/>
          <a:p>
            <a:pPr>
              <a:defRPr/>
            </a:pPr>
            <a:fld id="{80A577F0-6536-4EED-93B1-7774EF4782D0}" type="slidenum">
              <a:rPr lang="en-US">
                <a:solidFill>
                  <a:prstClr val="white"/>
                </a:solidFill>
              </a:rPr>
              <a:pPr>
                <a:defRPr/>
              </a:pPr>
              <a:t>544</a:t>
            </a:fld>
            <a:endParaRPr lang="en-US">
              <a:solidFill>
                <a:prstClr val="white"/>
              </a:solidFill>
            </a:endParaRPr>
          </a:p>
        </p:txBody>
      </p:sp>
      <p:sp>
        <p:nvSpPr>
          <p:cNvPr id="6" name="Footer Placeholder 5"/>
          <p:cNvSpPr>
            <a:spLocks noGrp="1"/>
          </p:cNvSpPr>
          <p:nvPr>
            <p:ph type="ftr" sz="quarter" idx="11"/>
          </p:nvPr>
        </p:nvSpPr>
        <p:spPr/>
        <p:txBody>
          <a:bodyPr/>
          <a:lstStyle/>
          <a:p>
            <a:pPr>
              <a:defRPr/>
            </a:pPr>
            <a:r>
              <a:rPr lang="en-US" smtClean="0">
                <a:solidFill>
                  <a:srgbClr val="FFFFFF"/>
                </a:solidFill>
              </a:rPr>
              <a:t>Kevin Kay</a:t>
            </a:r>
            <a:endParaRPr lang="en-US">
              <a:solidFill>
                <a:srgbClr val="FFFFFF"/>
              </a:solidFill>
            </a:endParaRPr>
          </a:p>
        </p:txBody>
      </p:sp>
    </p:spTree>
    <p:extLst>
      <p:ext uri="{BB962C8B-B14F-4D97-AF65-F5344CB8AC3E}">
        <p14:creationId xmlns:p14="http://schemas.microsoft.com/office/powerpoint/2010/main" val="1365538487"/>
      </p:ext>
    </p:extLst>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par>
    </p:tnLst>
  </p:timing>
</p:sld>
</file>

<file path=ppt/slides/slide5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defRPr/>
            </a:pPr>
            <a:r>
              <a:rPr lang="en-US" sz="4200" dirty="0" smtClean="0">
                <a:solidFill>
                  <a:srgbClr val="FF0000"/>
                </a:solidFill>
              </a:rPr>
              <a:t>2 Pet. 3 &amp; </a:t>
            </a:r>
            <a:r>
              <a:rPr lang="en-US" sz="4200" dirty="0">
                <a:solidFill>
                  <a:srgbClr val="FF0000"/>
                </a:solidFill>
              </a:rPr>
              <a:t>Olivet Discourse</a:t>
            </a:r>
          </a:p>
        </p:txBody>
      </p:sp>
      <p:graphicFrame>
        <p:nvGraphicFramePr>
          <p:cNvPr id="5" name="Content Placeholder 4"/>
          <p:cNvGraphicFramePr>
            <a:graphicFrameLocks noGrp="1"/>
          </p:cNvGraphicFramePr>
          <p:nvPr>
            <p:ph idx="1"/>
            <p:extLst>
              <p:ext uri="{D42A27DB-BD31-4B8C-83A1-F6EECF244321}">
                <p14:modId xmlns:p14="http://schemas.microsoft.com/office/powerpoint/2010/main" val="2064289714"/>
              </p:ext>
            </p:extLst>
          </p:nvPr>
        </p:nvGraphicFramePr>
        <p:xfrm>
          <a:off x="457200" y="1447800"/>
          <a:ext cx="8229600" cy="4729074"/>
        </p:xfrm>
        <a:graphic>
          <a:graphicData uri="http://schemas.openxmlformats.org/drawingml/2006/table">
            <a:tbl>
              <a:tblPr firstRow="1" bandCol="1">
                <a:tableStyleId>{5C22544A-7EE6-4342-B048-85BDC9FD1C3A}</a:tableStyleId>
              </a:tblPr>
              <a:tblGrid>
                <a:gridCol w="2514600"/>
                <a:gridCol w="2971800"/>
                <a:gridCol w="2743200"/>
              </a:tblGrid>
              <a:tr h="570504">
                <a:tc>
                  <a:txBody>
                    <a:bodyPr/>
                    <a:lstStyle/>
                    <a:p>
                      <a:pPr algn="ctr"/>
                      <a:r>
                        <a:rPr lang="en-US" sz="2500" b="1" kern="1200" dirty="0" smtClean="0">
                          <a:solidFill>
                            <a:schemeClr val="lt1"/>
                          </a:solidFill>
                          <a:latin typeface="+mn-lt"/>
                          <a:ea typeface="+mn-ea"/>
                          <a:cs typeface="+mn-cs"/>
                        </a:rPr>
                        <a:t>2 Peter 3</a:t>
                      </a:r>
                      <a:endParaRPr lang="en-US" sz="2500" b="1" kern="1200" dirty="0">
                        <a:solidFill>
                          <a:schemeClr val="lt1"/>
                        </a:solidFill>
                        <a:latin typeface="+mn-lt"/>
                        <a:ea typeface="+mn-ea"/>
                        <a:cs typeface="+mn-cs"/>
                      </a:endParaRPr>
                    </a:p>
                  </a:txBody>
                  <a:tcPr marT="45727" marB="45727" anchor="ctr">
                    <a:solidFill>
                      <a:schemeClr val="tx2">
                        <a:lumMod val="50000"/>
                      </a:schemeClr>
                    </a:solidFill>
                  </a:tcPr>
                </a:tc>
                <a:tc>
                  <a:txBody>
                    <a:bodyPr/>
                    <a:lstStyle/>
                    <a:p>
                      <a:endParaRPr lang="en-US" sz="2000" dirty="0"/>
                    </a:p>
                  </a:txBody>
                  <a:tcPr marT="45727" marB="45727" anchor="ctr">
                    <a:solidFill>
                      <a:schemeClr val="tx2">
                        <a:lumMod val="50000"/>
                      </a:schemeClr>
                    </a:solidFill>
                  </a:tcPr>
                </a:tc>
                <a:tc>
                  <a:txBody>
                    <a:bodyPr/>
                    <a:lstStyle/>
                    <a:p>
                      <a:pPr algn="ctr"/>
                      <a:r>
                        <a:rPr lang="en-US" sz="2500" dirty="0"/>
                        <a:t>Olivet Discourse</a:t>
                      </a:r>
                    </a:p>
                  </a:txBody>
                  <a:tcPr marT="45727" marB="45727" anchor="ctr">
                    <a:solidFill>
                      <a:schemeClr val="tx2">
                        <a:lumMod val="50000"/>
                      </a:schemeClr>
                    </a:solidFill>
                  </a:tcPr>
                </a:tc>
              </a:tr>
              <a:tr h="570504">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000" dirty="0" smtClean="0"/>
                        <a:t>2 Pet. 3:7</a:t>
                      </a:r>
                    </a:p>
                  </a:txBody>
                  <a:tcPr marT="45727" marB="45727" anchor="ct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2000" b="0" dirty="0" smtClean="0">
                          <a:latin typeface="+mj-lt"/>
                        </a:rPr>
                        <a:t>Day of Judgment</a:t>
                      </a:r>
                      <a:endParaRPr lang="en-US" sz="2000" b="0" dirty="0">
                        <a:latin typeface="+mj-lt"/>
                      </a:endParaRPr>
                    </a:p>
                  </a:txBody>
                  <a:tcPr marT="45727" marB="45727" anchor="ct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000" dirty="0" smtClean="0"/>
                        <a:t>Mt. 25:31ff</a:t>
                      </a:r>
                    </a:p>
                  </a:txBody>
                  <a:tcPr marT="45727" marB="45727" anchor="ctr"/>
                </a:tc>
              </a:tr>
              <a:tr h="570504">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000" dirty="0" smtClean="0"/>
                        <a:t>2 Pet. 3:</a:t>
                      </a:r>
                      <a:endParaRPr lang="en-US" sz="2000" dirty="0"/>
                    </a:p>
                  </a:txBody>
                  <a:tcPr marT="45727" marB="45727" anchor="ctr"/>
                </a:tc>
                <a:tc>
                  <a:txBody>
                    <a:bodyPr/>
                    <a:lstStyle/>
                    <a:p>
                      <a:pPr algn="ctr"/>
                      <a:r>
                        <a:rPr lang="en-US" sz="2000" b="0" dirty="0" smtClean="0">
                          <a:latin typeface="+mj-lt"/>
                        </a:rPr>
                        <a:t>Day of the Lord</a:t>
                      </a:r>
                      <a:endParaRPr lang="en-US" sz="2000" b="0" dirty="0">
                        <a:latin typeface="+mj-lt"/>
                      </a:endParaRPr>
                    </a:p>
                  </a:txBody>
                  <a:tcPr marT="45727" marB="45727" anchor="ct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000" dirty="0" smtClean="0"/>
                        <a:t>(Lk. 17:24,</a:t>
                      </a:r>
                      <a:r>
                        <a:rPr lang="en-US" sz="2000" baseline="0" dirty="0" smtClean="0"/>
                        <a:t> 30)</a:t>
                      </a:r>
                      <a:r>
                        <a:rPr lang="en-US" sz="2000" dirty="0" smtClean="0"/>
                        <a:t/>
                      </a:r>
                      <a:br>
                        <a:rPr lang="en-US" sz="2000" dirty="0" smtClean="0"/>
                      </a:br>
                      <a:r>
                        <a:rPr lang="en-US" sz="2000" dirty="0" smtClean="0"/>
                        <a:t>Lk. 21:34</a:t>
                      </a:r>
                    </a:p>
                    <a:p>
                      <a:pPr marL="0" marR="0" indent="0" algn="l" defTabSz="914400" rtl="0" eaLnBrk="1" fontAlgn="auto" latinLnBrk="0" hangingPunct="1">
                        <a:lnSpc>
                          <a:spcPct val="100000"/>
                        </a:lnSpc>
                        <a:spcBef>
                          <a:spcPts val="0"/>
                        </a:spcBef>
                        <a:spcAft>
                          <a:spcPts val="0"/>
                        </a:spcAft>
                        <a:buClrTx/>
                        <a:buSzTx/>
                        <a:buFontTx/>
                        <a:buNone/>
                        <a:tabLst/>
                        <a:defRPr/>
                      </a:pPr>
                      <a:r>
                        <a:rPr lang="en-US" sz="2000" dirty="0" smtClean="0">
                          <a:latin typeface="CG Times (W1)" charset="0"/>
                          <a:cs typeface="Times New Roman" pitchFamily="18" charset="0"/>
                        </a:rPr>
                        <a:t>(Acts 2:19-20)</a:t>
                      </a:r>
                      <a:endParaRPr lang="en-US" sz="2000" dirty="0" smtClean="0"/>
                    </a:p>
                  </a:txBody>
                  <a:tcPr marT="45727" marB="45727" anchor="ctr"/>
                </a:tc>
              </a:tr>
              <a:tr h="570504">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000" dirty="0" smtClean="0"/>
                        <a:t>2 Pet. 3:10</a:t>
                      </a:r>
                    </a:p>
                  </a:txBody>
                  <a:tcPr marT="45727" marB="45727" anchor="ctr"/>
                </a:tc>
                <a:tc>
                  <a:txBody>
                    <a:bodyPr/>
                    <a:lstStyle/>
                    <a:p>
                      <a:pPr algn="ctr"/>
                      <a:r>
                        <a:rPr lang="en-US" sz="2000" b="0" dirty="0" smtClean="0">
                          <a:latin typeface="+mj-lt"/>
                        </a:rPr>
                        <a:t>Come as a thief</a:t>
                      </a:r>
                      <a:endParaRPr lang="en-US" sz="2000" b="0" dirty="0">
                        <a:latin typeface="+mj-lt"/>
                      </a:endParaRPr>
                    </a:p>
                  </a:txBody>
                  <a:tcPr marT="45727" marB="45727" anchor="ct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000" dirty="0" smtClean="0"/>
                        <a:t>Mt. 24:42-44; cf. 1 Th. 5:1-2</a:t>
                      </a:r>
                    </a:p>
                    <a:p>
                      <a:pPr marL="0" marR="0" indent="0" algn="l" defTabSz="914400" rtl="0" eaLnBrk="1" fontAlgn="auto" latinLnBrk="0" hangingPunct="1">
                        <a:lnSpc>
                          <a:spcPct val="100000"/>
                        </a:lnSpc>
                        <a:spcBef>
                          <a:spcPts val="0"/>
                        </a:spcBef>
                        <a:spcAft>
                          <a:spcPts val="0"/>
                        </a:spcAft>
                        <a:buClrTx/>
                        <a:buSzTx/>
                        <a:buFontTx/>
                        <a:buNone/>
                        <a:tabLst/>
                        <a:defRPr/>
                      </a:pPr>
                      <a:endParaRPr lang="en-US" sz="2000" dirty="0"/>
                    </a:p>
                  </a:txBody>
                  <a:tcPr marT="45727" marB="45727" anchor="ctr"/>
                </a:tc>
              </a:tr>
              <a:tr h="570504">
                <a:tc>
                  <a:txBody>
                    <a:bodyPr/>
                    <a:lstStyle/>
                    <a:p>
                      <a:r>
                        <a:rPr lang="en-US" sz="2000" dirty="0" smtClean="0"/>
                        <a:t>2 Pet. 3:10</a:t>
                      </a:r>
                      <a:endParaRPr lang="en-US" sz="2000" dirty="0"/>
                    </a:p>
                  </a:txBody>
                  <a:tcPr marT="45727" marB="45727" anchor="ctr"/>
                </a:tc>
                <a:tc>
                  <a:txBody>
                    <a:bodyPr/>
                    <a:lstStyle/>
                    <a:p>
                      <a:pPr algn="ctr"/>
                      <a:r>
                        <a:rPr lang="en-US" sz="2000" b="0" dirty="0" smtClean="0">
                          <a:latin typeface="+mj-lt"/>
                        </a:rPr>
                        <a:t>Heavens pass away</a:t>
                      </a:r>
                      <a:endParaRPr lang="en-US" sz="2000" b="0" dirty="0">
                        <a:latin typeface="+mj-lt"/>
                      </a:endParaRPr>
                    </a:p>
                  </a:txBody>
                  <a:tcPr marT="45727" marB="45727" anchor="ct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000" dirty="0" smtClean="0"/>
                        <a:t>Mt. 24:29</a:t>
                      </a:r>
                      <a:br>
                        <a:rPr lang="en-US" sz="2000" dirty="0" smtClean="0"/>
                      </a:br>
                      <a:r>
                        <a:rPr lang="en-US" sz="2000" dirty="0" smtClean="0"/>
                        <a:t>Mk. 13:25;</a:t>
                      </a:r>
                      <a:br>
                        <a:rPr lang="en-US" sz="2000" dirty="0" smtClean="0"/>
                      </a:br>
                      <a:r>
                        <a:rPr lang="en-US" sz="2000" dirty="0" smtClean="0"/>
                        <a:t>Lk. 21:26</a:t>
                      </a:r>
                    </a:p>
                  </a:txBody>
                  <a:tcPr marT="45727" marB="45727" anchor="ctr"/>
                </a:tc>
              </a:tr>
              <a:tr h="570504">
                <a:tc>
                  <a:txBody>
                    <a:bodyPr/>
                    <a:lstStyle/>
                    <a:p>
                      <a:r>
                        <a:rPr lang="en-US" sz="2000" dirty="0" smtClean="0"/>
                        <a:t>2 Pet. 3:10</a:t>
                      </a:r>
                      <a:endParaRPr lang="en-US" sz="2000" dirty="0"/>
                    </a:p>
                  </a:txBody>
                  <a:tcPr marT="45727" marB="45727" anchor="ctr"/>
                </a:tc>
                <a:tc>
                  <a:txBody>
                    <a:bodyPr/>
                    <a:lstStyle/>
                    <a:p>
                      <a:pPr algn="ctr"/>
                      <a:r>
                        <a:rPr lang="en-US" sz="2000" b="0" dirty="0" smtClean="0">
                          <a:latin typeface="+mj-lt"/>
                        </a:rPr>
                        <a:t>Great noise</a:t>
                      </a:r>
                      <a:endParaRPr lang="en-US" sz="2000" b="0" dirty="0">
                        <a:latin typeface="+mj-lt"/>
                      </a:endParaRPr>
                    </a:p>
                  </a:txBody>
                  <a:tcPr marT="45727" marB="45727" anchor="ct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000" dirty="0" smtClean="0"/>
                        <a:t>Mt. 24:31</a:t>
                      </a:r>
                      <a:endParaRPr lang="en-US" sz="2000" dirty="0"/>
                    </a:p>
                  </a:txBody>
                  <a:tcPr marT="45727" marB="45727" anchor="ctr"/>
                </a:tc>
              </a:tr>
            </a:tbl>
          </a:graphicData>
        </a:graphic>
      </p:graphicFrame>
      <p:sp>
        <p:nvSpPr>
          <p:cNvPr id="4" name="Slide Number Placeholder 3"/>
          <p:cNvSpPr>
            <a:spLocks noGrp="1"/>
          </p:cNvSpPr>
          <p:nvPr>
            <p:ph type="sldNum" sz="quarter" idx="12"/>
          </p:nvPr>
        </p:nvSpPr>
        <p:spPr/>
        <p:txBody>
          <a:bodyPr/>
          <a:lstStyle/>
          <a:p>
            <a:pPr>
              <a:defRPr/>
            </a:pPr>
            <a:fld id="{80A577F0-6536-4EED-93B1-7774EF4782D0}" type="slidenum">
              <a:rPr lang="en-US">
                <a:solidFill>
                  <a:prstClr val="white"/>
                </a:solidFill>
              </a:rPr>
              <a:pPr>
                <a:defRPr/>
              </a:pPr>
              <a:t>545</a:t>
            </a:fld>
            <a:endParaRPr lang="en-US">
              <a:solidFill>
                <a:prstClr val="white"/>
              </a:solidFill>
            </a:endParaRPr>
          </a:p>
        </p:txBody>
      </p:sp>
      <p:sp>
        <p:nvSpPr>
          <p:cNvPr id="6" name="Footer Placeholder 5"/>
          <p:cNvSpPr>
            <a:spLocks noGrp="1"/>
          </p:cNvSpPr>
          <p:nvPr>
            <p:ph type="ftr" sz="quarter" idx="11"/>
          </p:nvPr>
        </p:nvSpPr>
        <p:spPr/>
        <p:txBody>
          <a:bodyPr/>
          <a:lstStyle/>
          <a:p>
            <a:pPr>
              <a:defRPr/>
            </a:pPr>
            <a:r>
              <a:rPr lang="en-US" smtClean="0">
                <a:solidFill>
                  <a:srgbClr val="FFFFFF"/>
                </a:solidFill>
              </a:rPr>
              <a:t>Kevin Kay</a:t>
            </a:r>
            <a:endParaRPr lang="en-US">
              <a:solidFill>
                <a:srgbClr val="FFFFFF"/>
              </a:solidFill>
            </a:endParaRPr>
          </a:p>
        </p:txBody>
      </p:sp>
    </p:spTree>
    <p:extLst>
      <p:ext uri="{BB962C8B-B14F-4D97-AF65-F5344CB8AC3E}">
        <p14:creationId xmlns:p14="http://schemas.microsoft.com/office/powerpoint/2010/main" val="2388994586"/>
      </p:ext>
    </p:extLst>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par>
    </p:tnLst>
  </p:timing>
</p:sld>
</file>

<file path=ppt/slides/slide5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defRPr/>
            </a:pPr>
            <a:r>
              <a:rPr lang="en-US" sz="4200" dirty="0" smtClean="0">
                <a:solidFill>
                  <a:srgbClr val="FF0000"/>
                </a:solidFill>
              </a:rPr>
              <a:t>2 Pet. 3 &amp; </a:t>
            </a:r>
            <a:r>
              <a:rPr lang="en-US" sz="4200" dirty="0">
                <a:solidFill>
                  <a:srgbClr val="FF0000"/>
                </a:solidFill>
              </a:rPr>
              <a:t>Olivet Discourse</a:t>
            </a:r>
          </a:p>
        </p:txBody>
      </p:sp>
      <p:graphicFrame>
        <p:nvGraphicFramePr>
          <p:cNvPr id="5" name="Content Placeholder 4"/>
          <p:cNvGraphicFramePr>
            <a:graphicFrameLocks noGrp="1"/>
          </p:cNvGraphicFramePr>
          <p:nvPr>
            <p:ph idx="1"/>
            <p:extLst>
              <p:ext uri="{D42A27DB-BD31-4B8C-83A1-F6EECF244321}">
                <p14:modId xmlns:p14="http://schemas.microsoft.com/office/powerpoint/2010/main" val="1326144921"/>
              </p:ext>
            </p:extLst>
          </p:nvPr>
        </p:nvGraphicFramePr>
        <p:xfrm>
          <a:off x="457200" y="1524000"/>
          <a:ext cx="8229600" cy="3283266"/>
        </p:xfrm>
        <a:graphic>
          <a:graphicData uri="http://schemas.openxmlformats.org/drawingml/2006/table">
            <a:tbl>
              <a:tblPr firstRow="1" bandCol="1">
                <a:tableStyleId>{5C22544A-7EE6-4342-B048-85BDC9FD1C3A}</a:tableStyleId>
              </a:tblPr>
              <a:tblGrid>
                <a:gridCol w="2514600"/>
                <a:gridCol w="2971800"/>
                <a:gridCol w="2743200"/>
              </a:tblGrid>
              <a:tr h="570504">
                <a:tc>
                  <a:txBody>
                    <a:bodyPr/>
                    <a:lstStyle/>
                    <a:p>
                      <a:pPr algn="ctr"/>
                      <a:r>
                        <a:rPr lang="en-US" sz="2500" b="1" kern="1200" dirty="0" smtClean="0">
                          <a:solidFill>
                            <a:schemeClr val="lt1"/>
                          </a:solidFill>
                          <a:latin typeface="+mn-lt"/>
                          <a:ea typeface="+mn-ea"/>
                          <a:cs typeface="+mn-cs"/>
                        </a:rPr>
                        <a:t>2 Peter 3</a:t>
                      </a:r>
                      <a:endParaRPr lang="en-US" sz="2500" b="1" kern="1200" dirty="0">
                        <a:solidFill>
                          <a:schemeClr val="lt1"/>
                        </a:solidFill>
                        <a:latin typeface="+mn-lt"/>
                        <a:ea typeface="+mn-ea"/>
                        <a:cs typeface="+mn-cs"/>
                      </a:endParaRPr>
                    </a:p>
                  </a:txBody>
                  <a:tcPr marT="45727" marB="45727" anchor="ctr">
                    <a:solidFill>
                      <a:schemeClr val="tx2">
                        <a:lumMod val="50000"/>
                      </a:schemeClr>
                    </a:solidFill>
                  </a:tcPr>
                </a:tc>
                <a:tc>
                  <a:txBody>
                    <a:bodyPr/>
                    <a:lstStyle/>
                    <a:p>
                      <a:endParaRPr lang="en-US" sz="2000" dirty="0"/>
                    </a:p>
                  </a:txBody>
                  <a:tcPr marT="45727" marB="45727" anchor="ctr">
                    <a:solidFill>
                      <a:schemeClr val="tx2">
                        <a:lumMod val="50000"/>
                      </a:schemeClr>
                    </a:solidFill>
                  </a:tcPr>
                </a:tc>
                <a:tc>
                  <a:txBody>
                    <a:bodyPr/>
                    <a:lstStyle/>
                    <a:p>
                      <a:pPr algn="ctr"/>
                      <a:r>
                        <a:rPr lang="en-US" sz="2500" dirty="0"/>
                        <a:t>Olivet Discourse</a:t>
                      </a:r>
                    </a:p>
                  </a:txBody>
                  <a:tcPr marT="45727" marB="45727" anchor="ctr">
                    <a:solidFill>
                      <a:schemeClr val="tx2">
                        <a:lumMod val="50000"/>
                      </a:schemeClr>
                    </a:solidFill>
                  </a:tcPr>
                </a:tc>
              </a:tr>
              <a:tr h="570504">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000" dirty="0" smtClean="0"/>
                        <a:t>2 Pet. 3:12</a:t>
                      </a:r>
                      <a:endParaRPr lang="en-US" sz="2000" dirty="0"/>
                    </a:p>
                  </a:txBody>
                  <a:tcPr marT="45727" marB="45727" anchor="ctr"/>
                </a:tc>
                <a:tc>
                  <a:txBody>
                    <a:bodyPr/>
                    <a:lstStyle/>
                    <a:p>
                      <a:pPr algn="ctr"/>
                      <a:r>
                        <a:rPr lang="en-US" sz="2000" b="0" dirty="0" smtClean="0">
                          <a:latin typeface="+mj-lt"/>
                        </a:rPr>
                        <a:t>Heavens dissolved</a:t>
                      </a:r>
                      <a:endParaRPr lang="en-US" sz="2000" b="0" dirty="0">
                        <a:latin typeface="+mj-lt"/>
                      </a:endParaRPr>
                    </a:p>
                  </a:txBody>
                  <a:tcPr marT="45727" marB="45727" anchor="ct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000" dirty="0" smtClean="0"/>
                        <a:t>Mt. 24:29</a:t>
                      </a:r>
                      <a:br>
                        <a:rPr lang="en-US" sz="2000" dirty="0" smtClean="0"/>
                      </a:br>
                      <a:r>
                        <a:rPr lang="en-US" sz="2000" dirty="0" smtClean="0"/>
                        <a:t>Mk. 13:25;</a:t>
                      </a:r>
                      <a:br>
                        <a:rPr lang="en-US" sz="2000" dirty="0" smtClean="0"/>
                      </a:br>
                      <a:r>
                        <a:rPr lang="en-US" sz="2000" dirty="0" smtClean="0"/>
                        <a:t>Lk. 21:26</a:t>
                      </a:r>
                    </a:p>
                  </a:txBody>
                  <a:tcPr marT="45727" marB="45727" anchor="ctr"/>
                </a:tc>
              </a:tr>
              <a:tr h="570504">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000" dirty="0" smtClean="0"/>
                        <a:t>2 Pet. 3:12</a:t>
                      </a:r>
                    </a:p>
                  </a:txBody>
                  <a:tcPr marT="45727" marB="45727" anchor="ctr"/>
                </a:tc>
                <a:tc>
                  <a:txBody>
                    <a:bodyPr/>
                    <a:lstStyle/>
                    <a:p>
                      <a:pPr algn="ctr"/>
                      <a:r>
                        <a:rPr lang="en-US" sz="2000" b="0" dirty="0" smtClean="0">
                          <a:latin typeface="+mj-lt"/>
                        </a:rPr>
                        <a:t>Elements melt</a:t>
                      </a:r>
                      <a:endParaRPr lang="en-US" sz="2000" b="0" dirty="0">
                        <a:latin typeface="+mj-lt"/>
                      </a:endParaRPr>
                    </a:p>
                  </a:txBody>
                  <a:tcPr marT="45727" marB="45727" anchor="ct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000" dirty="0" smtClean="0"/>
                        <a:t>Mt. 24:29</a:t>
                      </a:r>
                      <a:br>
                        <a:rPr lang="en-US" sz="2000" dirty="0" smtClean="0"/>
                      </a:br>
                      <a:r>
                        <a:rPr lang="en-US" sz="2000" dirty="0" smtClean="0"/>
                        <a:t>Mk. 13:25;</a:t>
                      </a:r>
                      <a:br>
                        <a:rPr lang="en-US" sz="2000" dirty="0" smtClean="0"/>
                      </a:br>
                      <a:r>
                        <a:rPr lang="en-US" sz="2000" dirty="0" smtClean="0"/>
                        <a:t>Lk. 21:26</a:t>
                      </a:r>
                    </a:p>
                  </a:txBody>
                  <a:tcPr marT="45727" marB="45727" anchor="ctr"/>
                </a:tc>
              </a:tr>
              <a:tr h="570504">
                <a:tc>
                  <a:txBody>
                    <a:bodyPr/>
                    <a:lstStyle/>
                    <a:p>
                      <a:r>
                        <a:rPr lang="en-US" sz="2000" dirty="0" smtClean="0"/>
                        <a:t>2 Pet. 3:13</a:t>
                      </a:r>
                      <a:endParaRPr lang="en-US" sz="2000" dirty="0"/>
                    </a:p>
                  </a:txBody>
                  <a:tcPr marT="45727" marB="45727" anchor="ctr"/>
                </a:tc>
                <a:tc>
                  <a:txBody>
                    <a:bodyPr/>
                    <a:lstStyle/>
                    <a:p>
                      <a:pPr algn="ctr"/>
                      <a:r>
                        <a:rPr lang="en-US" sz="2000" b="0" dirty="0" smtClean="0">
                          <a:latin typeface="+mj-lt"/>
                        </a:rPr>
                        <a:t>New heavens</a:t>
                      </a:r>
                      <a:r>
                        <a:rPr lang="en-US" sz="2000" b="0" baseline="0" dirty="0" smtClean="0">
                          <a:latin typeface="+mj-lt"/>
                        </a:rPr>
                        <a:t> &amp; new earth</a:t>
                      </a:r>
                      <a:endParaRPr lang="en-US" sz="2000" b="0" dirty="0">
                        <a:latin typeface="+mj-lt"/>
                      </a:endParaRPr>
                    </a:p>
                  </a:txBody>
                  <a:tcPr marT="45727" marB="45727" anchor="ct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000" dirty="0" smtClean="0"/>
                        <a:t>(Rev. 21:1-2; cf. Isa. 51:15-16)</a:t>
                      </a:r>
                      <a:endParaRPr lang="en-US" sz="2000" dirty="0"/>
                    </a:p>
                  </a:txBody>
                  <a:tcPr marT="45727" marB="45727" anchor="ctr"/>
                </a:tc>
              </a:tr>
            </a:tbl>
          </a:graphicData>
        </a:graphic>
      </p:graphicFrame>
      <p:sp>
        <p:nvSpPr>
          <p:cNvPr id="4" name="Slide Number Placeholder 3"/>
          <p:cNvSpPr>
            <a:spLocks noGrp="1"/>
          </p:cNvSpPr>
          <p:nvPr>
            <p:ph type="sldNum" sz="quarter" idx="12"/>
          </p:nvPr>
        </p:nvSpPr>
        <p:spPr/>
        <p:txBody>
          <a:bodyPr/>
          <a:lstStyle/>
          <a:p>
            <a:pPr>
              <a:defRPr/>
            </a:pPr>
            <a:fld id="{80A577F0-6536-4EED-93B1-7774EF4782D0}" type="slidenum">
              <a:rPr lang="en-US">
                <a:solidFill>
                  <a:prstClr val="white"/>
                </a:solidFill>
              </a:rPr>
              <a:pPr>
                <a:defRPr/>
              </a:pPr>
              <a:t>546</a:t>
            </a:fld>
            <a:endParaRPr lang="en-US">
              <a:solidFill>
                <a:prstClr val="white"/>
              </a:solidFill>
            </a:endParaRPr>
          </a:p>
        </p:txBody>
      </p:sp>
      <p:sp>
        <p:nvSpPr>
          <p:cNvPr id="6" name="Footer Placeholder 5"/>
          <p:cNvSpPr>
            <a:spLocks noGrp="1"/>
          </p:cNvSpPr>
          <p:nvPr>
            <p:ph type="ftr" sz="quarter" idx="11"/>
          </p:nvPr>
        </p:nvSpPr>
        <p:spPr/>
        <p:txBody>
          <a:bodyPr/>
          <a:lstStyle/>
          <a:p>
            <a:pPr>
              <a:defRPr/>
            </a:pPr>
            <a:r>
              <a:rPr lang="en-US" smtClean="0">
                <a:solidFill>
                  <a:srgbClr val="FFFFFF"/>
                </a:solidFill>
              </a:rPr>
              <a:t>Kevin Kay</a:t>
            </a:r>
            <a:endParaRPr lang="en-US">
              <a:solidFill>
                <a:srgbClr val="FFFFFF"/>
              </a:solidFill>
            </a:endParaRPr>
          </a:p>
        </p:txBody>
      </p:sp>
    </p:spTree>
    <p:extLst>
      <p:ext uri="{BB962C8B-B14F-4D97-AF65-F5344CB8AC3E}">
        <p14:creationId xmlns:p14="http://schemas.microsoft.com/office/powerpoint/2010/main" val="777842410"/>
      </p:ext>
    </p:extLst>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par>
    </p:tnLst>
  </p:timing>
</p:sld>
</file>

<file path=ppt/slides/slide5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Context Of 2 Peter</a:t>
            </a:r>
            <a:endParaRPr lang="en-US" dirty="0"/>
          </a:p>
        </p:txBody>
      </p:sp>
      <p:sp>
        <p:nvSpPr>
          <p:cNvPr id="3" name="Content Placeholder 2"/>
          <p:cNvSpPr>
            <a:spLocks noGrp="1"/>
          </p:cNvSpPr>
          <p:nvPr>
            <p:ph idx="1"/>
          </p:nvPr>
        </p:nvSpPr>
        <p:spPr/>
        <p:txBody>
          <a:bodyPr/>
          <a:lstStyle/>
          <a:p>
            <a:pPr marL="457200" indent="-457200">
              <a:spcBef>
                <a:spcPts val="0"/>
              </a:spcBef>
              <a:spcAft>
                <a:spcPts val="2400"/>
              </a:spcAft>
            </a:pPr>
            <a:r>
              <a:rPr lang="en-US" sz="2800" dirty="0" smtClean="0">
                <a:effectLst>
                  <a:outerShdw blurRad="38100" dist="38100" dir="2700000" algn="tl">
                    <a:srgbClr val="000000">
                      <a:alpha val="43137"/>
                    </a:srgbClr>
                  </a:outerShdw>
                </a:effectLst>
              </a:rPr>
              <a:t>Date:  </a:t>
            </a:r>
            <a:r>
              <a:rPr lang="en-US" sz="2800" b="1" dirty="0">
                <a:solidFill>
                  <a:srgbClr val="FFFF00"/>
                </a:solidFill>
                <a:effectLst>
                  <a:outerShdw blurRad="38100" dist="38100" dir="2700000" algn="tl">
                    <a:srgbClr val="000000">
                      <a:alpha val="43137"/>
                    </a:srgbClr>
                  </a:outerShdw>
                </a:effectLst>
              </a:rPr>
              <a:t>Mid to late 60’s</a:t>
            </a:r>
          </a:p>
          <a:p>
            <a:pPr marL="457200" indent="-457200">
              <a:spcBef>
                <a:spcPts val="0"/>
              </a:spcBef>
              <a:spcAft>
                <a:spcPts val="2400"/>
              </a:spcAft>
            </a:pPr>
            <a:r>
              <a:rPr lang="en-US" sz="2800" dirty="0" smtClean="0">
                <a:effectLst>
                  <a:outerShdw blurRad="38100" dist="38100" dir="2700000" algn="tl">
                    <a:srgbClr val="000000">
                      <a:alpha val="43137"/>
                    </a:srgbClr>
                  </a:outerShdw>
                </a:effectLst>
              </a:rPr>
              <a:t>Nothing particularly </a:t>
            </a:r>
            <a:r>
              <a:rPr lang="en-US" sz="2800" b="1" dirty="0">
                <a:solidFill>
                  <a:srgbClr val="FFFF00"/>
                </a:solidFill>
                <a:effectLst>
                  <a:outerShdw blurRad="38100" dist="38100" dir="2700000" algn="tl">
                    <a:srgbClr val="000000">
                      <a:alpha val="43137"/>
                    </a:srgbClr>
                  </a:outerShdw>
                </a:effectLst>
              </a:rPr>
              <a:t>Jewish</a:t>
            </a:r>
            <a:r>
              <a:rPr lang="en-US" sz="2800" dirty="0" smtClean="0">
                <a:effectLst>
                  <a:outerShdw blurRad="38100" dist="38100" dir="2700000" algn="tl">
                    <a:srgbClr val="000000">
                      <a:alpha val="43137"/>
                    </a:srgbClr>
                  </a:outerShdw>
                </a:effectLst>
              </a:rPr>
              <a:t> about letter [?]</a:t>
            </a:r>
          </a:p>
          <a:p>
            <a:pPr marL="857250" lvl="1" indent="-457200">
              <a:spcBef>
                <a:spcPts val="0"/>
              </a:spcBef>
              <a:spcAft>
                <a:spcPts val="2400"/>
              </a:spcAft>
            </a:pPr>
            <a:r>
              <a:rPr lang="en-US" sz="2400" dirty="0" smtClean="0">
                <a:effectLst>
                  <a:outerShdw blurRad="38100" dist="38100" dir="2700000" algn="tl">
                    <a:srgbClr val="000000">
                      <a:alpha val="43137"/>
                    </a:srgbClr>
                  </a:outerShdw>
                </a:effectLst>
              </a:rPr>
              <a:t>Reference to </a:t>
            </a:r>
            <a:r>
              <a:rPr lang="en-US" sz="2400" dirty="0" smtClean="0">
                <a:solidFill>
                  <a:srgbClr val="FFFF00"/>
                </a:solidFill>
                <a:effectLst>
                  <a:outerShdw blurRad="38100" dist="38100" dir="2700000" algn="tl">
                    <a:srgbClr val="000000">
                      <a:alpha val="43137"/>
                    </a:srgbClr>
                  </a:outerShdw>
                </a:effectLst>
              </a:rPr>
              <a:t>Paul’s epistles  </a:t>
            </a:r>
            <a:r>
              <a:rPr lang="en-US" sz="2400" dirty="0" smtClean="0">
                <a:effectLst>
                  <a:outerShdw blurRad="38100" dist="38100" dir="2700000" algn="tl">
                    <a:srgbClr val="000000">
                      <a:alpha val="43137"/>
                    </a:srgbClr>
                  </a:outerShdw>
                </a:effectLst>
              </a:rPr>
              <a:t>(2 Pet. 3:15-16)</a:t>
            </a:r>
          </a:p>
          <a:p>
            <a:pPr marL="457200" indent="-457200">
              <a:spcBef>
                <a:spcPts val="0"/>
              </a:spcBef>
              <a:spcAft>
                <a:spcPts val="2400"/>
              </a:spcAft>
            </a:pPr>
            <a:r>
              <a:rPr lang="en-US" sz="2800" dirty="0" smtClean="0">
                <a:effectLst>
                  <a:outerShdw blurRad="38100" dist="38100" dir="2700000" algn="tl">
                    <a:srgbClr val="000000">
                      <a:alpha val="43137"/>
                    </a:srgbClr>
                  </a:outerShdw>
                </a:effectLst>
              </a:rPr>
              <a:t>Peter expects to </a:t>
            </a:r>
            <a:r>
              <a:rPr lang="en-US" sz="2800" b="1" dirty="0" smtClean="0">
                <a:solidFill>
                  <a:srgbClr val="FFFF00"/>
                </a:solidFill>
                <a:effectLst>
                  <a:outerShdw blurRad="38100" dist="38100" dir="2700000" algn="tl">
                    <a:srgbClr val="000000">
                      <a:alpha val="43137"/>
                    </a:srgbClr>
                  </a:outerShdw>
                </a:effectLst>
              </a:rPr>
              <a:t>die soon</a:t>
            </a:r>
            <a:r>
              <a:rPr lang="en-US" sz="2800" dirty="0" smtClean="0">
                <a:effectLst>
                  <a:outerShdw blurRad="38100" dist="38100" dir="2700000" algn="tl">
                    <a:srgbClr val="000000">
                      <a:alpha val="43137"/>
                    </a:srgbClr>
                  </a:outerShdw>
                </a:effectLst>
              </a:rPr>
              <a:t>; writing to </a:t>
            </a:r>
            <a:r>
              <a:rPr lang="en-US" sz="2800" b="1" dirty="0" smtClean="0">
                <a:solidFill>
                  <a:srgbClr val="FFFF00"/>
                </a:solidFill>
                <a:effectLst>
                  <a:outerShdw blurRad="38100" dist="38100" dir="2700000" algn="tl">
                    <a:srgbClr val="000000">
                      <a:alpha val="43137"/>
                    </a:srgbClr>
                  </a:outerShdw>
                </a:effectLst>
              </a:rPr>
              <a:t>remind</a:t>
            </a:r>
            <a:r>
              <a:rPr lang="en-US" sz="2800" dirty="0" smtClean="0">
                <a:effectLst>
                  <a:outerShdw blurRad="38100" dist="38100" dir="2700000" algn="tl">
                    <a:srgbClr val="000000">
                      <a:alpha val="43137"/>
                    </a:srgbClr>
                  </a:outerShdw>
                </a:effectLst>
              </a:rPr>
              <a:t>  (2 Pet. 1:12-15)</a:t>
            </a:r>
          </a:p>
          <a:p>
            <a:pPr marL="457200" indent="-457200">
              <a:spcBef>
                <a:spcPts val="0"/>
              </a:spcBef>
              <a:spcAft>
                <a:spcPts val="2400"/>
              </a:spcAft>
            </a:pPr>
            <a:r>
              <a:rPr lang="en-US" sz="2800" dirty="0">
                <a:effectLst>
                  <a:outerShdw blurRad="38100" dist="38100" dir="2700000" algn="tl">
                    <a:srgbClr val="000000">
                      <a:alpha val="43137"/>
                    </a:srgbClr>
                  </a:outerShdw>
                </a:effectLst>
              </a:rPr>
              <a:t>Not everyone believes that </a:t>
            </a:r>
            <a:r>
              <a:rPr lang="en-US" sz="2800" b="1" dirty="0">
                <a:solidFill>
                  <a:srgbClr val="FFFF00"/>
                </a:solidFill>
                <a:effectLst>
                  <a:outerShdw blurRad="38100" dist="38100" dir="2700000" algn="tl">
                    <a:srgbClr val="000000">
                      <a:alpha val="43137"/>
                    </a:srgbClr>
                  </a:outerShdw>
                </a:effectLst>
              </a:rPr>
              <a:t>1 Peter</a:t>
            </a:r>
            <a:r>
              <a:rPr lang="en-US" sz="2800" dirty="0">
                <a:solidFill>
                  <a:srgbClr val="FFFF00"/>
                </a:solidFill>
                <a:effectLst>
                  <a:outerShdw blurRad="38100" dist="38100" dir="2700000" algn="tl">
                    <a:srgbClr val="000000">
                      <a:alpha val="43137"/>
                    </a:srgbClr>
                  </a:outerShdw>
                </a:effectLst>
              </a:rPr>
              <a:t> </a:t>
            </a:r>
            <a:r>
              <a:rPr lang="en-US" sz="2800" dirty="0">
                <a:effectLst>
                  <a:outerShdw blurRad="38100" dist="38100" dir="2700000" algn="tl">
                    <a:srgbClr val="000000">
                      <a:alpha val="43137"/>
                    </a:srgbClr>
                  </a:outerShdw>
                </a:effectLst>
              </a:rPr>
              <a:t>is the letter followed by </a:t>
            </a:r>
            <a:r>
              <a:rPr lang="en-US" sz="2800" b="1" dirty="0">
                <a:solidFill>
                  <a:srgbClr val="FFFF00"/>
                </a:solidFill>
                <a:effectLst>
                  <a:outerShdw blurRad="38100" dist="38100" dir="2700000" algn="tl">
                    <a:srgbClr val="000000">
                      <a:alpha val="43137"/>
                    </a:srgbClr>
                  </a:outerShdw>
                </a:effectLst>
              </a:rPr>
              <a:t>“this second epistle”</a:t>
            </a:r>
            <a:r>
              <a:rPr lang="en-US" sz="2800" dirty="0">
                <a:solidFill>
                  <a:srgbClr val="FFFF00"/>
                </a:solidFill>
                <a:effectLst>
                  <a:outerShdw blurRad="38100" dist="38100" dir="2700000" algn="tl">
                    <a:srgbClr val="000000">
                      <a:alpha val="43137"/>
                    </a:srgbClr>
                  </a:outerShdw>
                </a:effectLst>
              </a:rPr>
              <a:t>  </a:t>
            </a:r>
            <a:r>
              <a:rPr lang="en-US" sz="2800" dirty="0">
                <a:effectLst>
                  <a:outerShdw blurRad="38100" dist="38100" dir="2700000" algn="tl">
                    <a:srgbClr val="000000">
                      <a:alpha val="43137"/>
                    </a:srgbClr>
                  </a:outerShdw>
                </a:effectLst>
              </a:rPr>
              <a:t>(2 Pet. 3:1)</a:t>
            </a:r>
          </a:p>
        </p:txBody>
      </p:sp>
      <p:sp>
        <p:nvSpPr>
          <p:cNvPr id="4" name="Slide Number Placeholder 3"/>
          <p:cNvSpPr>
            <a:spLocks noGrp="1"/>
          </p:cNvSpPr>
          <p:nvPr>
            <p:ph type="sldNum" sz="quarter" idx="12"/>
          </p:nvPr>
        </p:nvSpPr>
        <p:spPr/>
        <p:txBody>
          <a:bodyPr/>
          <a:lstStyle/>
          <a:p>
            <a:pPr>
              <a:defRPr/>
            </a:pPr>
            <a:fld id="{A4F3638C-56A7-4D86-A7E5-624150A63992}" type="slidenum">
              <a:rPr lang="en-US" smtClean="0">
                <a:solidFill>
                  <a:prstClr val="white"/>
                </a:solidFill>
              </a:rPr>
              <a:pPr>
                <a:defRPr/>
              </a:pPr>
              <a:t>547</a:t>
            </a:fld>
            <a:endParaRPr lang="en-US">
              <a:solidFill>
                <a:prstClr val="white"/>
              </a:solidFill>
            </a:endParaRPr>
          </a:p>
        </p:txBody>
      </p:sp>
      <p:sp>
        <p:nvSpPr>
          <p:cNvPr id="6" name="Footer Placeholder 5"/>
          <p:cNvSpPr>
            <a:spLocks noGrp="1"/>
          </p:cNvSpPr>
          <p:nvPr>
            <p:ph type="ftr" sz="quarter" idx="11"/>
          </p:nvPr>
        </p:nvSpPr>
        <p:spPr/>
        <p:txBody>
          <a:bodyPr/>
          <a:lstStyle/>
          <a:p>
            <a:pPr>
              <a:defRPr/>
            </a:pPr>
            <a:r>
              <a:rPr lang="en-US" smtClean="0">
                <a:solidFill>
                  <a:prstClr val="white"/>
                </a:solidFill>
              </a:rPr>
              <a:t>Kevin Kay</a:t>
            </a:r>
            <a:endParaRPr lang="en-US">
              <a:solidFill>
                <a:prstClr val="white"/>
              </a:solidFill>
            </a:endParaRPr>
          </a:p>
        </p:txBody>
      </p:sp>
    </p:spTree>
    <p:extLst>
      <p:ext uri="{BB962C8B-B14F-4D97-AF65-F5344CB8AC3E}">
        <p14:creationId xmlns:p14="http://schemas.microsoft.com/office/powerpoint/2010/main" val="1816330114"/>
      </p:ext>
    </p:extLst>
  </p:cSld>
  <p:clrMapOvr>
    <a:overrideClrMapping bg1="dk2" tx1="lt1" bg2="dk1" tx2="lt2" accent1="accent1" accent2="accent2" accent3="accent3" accent4="accent4" accent5="accent5" accent6="accent6" hlink="hlink" folHlink="folHlink"/>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p:cTn id="7" dur="500" fill="hold"/>
                                        <p:tgtEl>
                                          <p:spTgt spid="3">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3">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3">
                                            <p:txEl>
                                              <p:pRg st="0" end="0"/>
                                            </p:txEl>
                                          </p:spTgt>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3">
                                            <p:txEl>
                                              <p:pRg st="1" end="1"/>
                                            </p:txEl>
                                          </p:spTgt>
                                        </p:tgtEl>
                                        <p:attrNameLst>
                                          <p:attrName>style.visibility</p:attrName>
                                        </p:attrNameLst>
                                      </p:cBhvr>
                                      <p:to>
                                        <p:strVal val="visible"/>
                                      </p:to>
                                    </p:set>
                                    <p:anim calcmode="lin" valueType="num">
                                      <p:cBhvr>
                                        <p:cTn id="14" dur="500" fill="hold"/>
                                        <p:tgtEl>
                                          <p:spTgt spid="3">
                                            <p:txEl>
                                              <p:pRg st="1" end="1"/>
                                            </p:txEl>
                                          </p:spTgt>
                                        </p:tgtEl>
                                        <p:attrNameLst>
                                          <p:attrName>ppt_w</p:attrName>
                                        </p:attrNameLst>
                                      </p:cBhvr>
                                      <p:tavLst>
                                        <p:tav tm="0">
                                          <p:val>
                                            <p:fltVal val="0"/>
                                          </p:val>
                                        </p:tav>
                                        <p:tav tm="100000">
                                          <p:val>
                                            <p:strVal val="#ppt_w"/>
                                          </p:val>
                                        </p:tav>
                                      </p:tavLst>
                                    </p:anim>
                                    <p:anim calcmode="lin" valueType="num">
                                      <p:cBhvr>
                                        <p:cTn id="15" dur="500" fill="hold"/>
                                        <p:tgtEl>
                                          <p:spTgt spid="3">
                                            <p:txEl>
                                              <p:pRg st="1" end="1"/>
                                            </p:txEl>
                                          </p:spTgt>
                                        </p:tgtEl>
                                        <p:attrNameLst>
                                          <p:attrName>ppt_h</p:attrName>
                                        </p:attrNameLst>
                                      </p:cBhvr>
                                      <p:tavLst>
                                        <p:tav tm="0">
                                          <p:val>
                                            <p:fltVal val="0"/>
                                          </p:val>
                                        </p:tav>
                                        <p:tav tm="100000">
                                          <p:val>
                                            <p:strVal val="#ppt_h"/>
                                          </p:val>
                                        </p:tav>
                                      </p:tavLst>
                                    </p:anim>
                                    <p:animEffect transition="in" filter="fade">
                                      <p:cBhvr>
                                        <p:cTn id="16" dur="500"/>
                                        <p:tgtEl>
                                          <p:spTgt spid="3">
                                            <p:txEl>
                                              <p:pRg st="1" end="1"/>
                                            </p:txEl>
                                          </p:spTgt>
                                        </p:tgtEl>
                                      </p:cBhvr>
                                    </p:animEffect>
                                  </p:childTnLst>
                                </p:cTn>
                              </p:par>
                              <p:par>
                                <p:cTn id="17" presetID="53" presetClass="entr" presetSubtype="16" fill="hold" grpId="0" nodeType="withEffect">
                                  <p:stCondLst>
                                    <p:cond delay="0"/>
                                  </p:stCondLst>
                                  <p:childTnLst>
                                    <p:set>
                                      <p:cBhvr>
                                        <p:cTn id="18" dur="1" fill="hold">
                                          <p:stCondLst>
                                            <p:cond delay="0"/>
                                          </p:stCondLst>
                                        </p:cTn>
                                        <p:tgtEl>
                                          <p:spTgt spid="3">
                                            <p:txEl>
                                              <p:pRg st="2" end="2"/>
                                            </p:txEl>
                                          </p:spTgt>
                                        </p:tgtEl>
                                        <p:attrNameLst>
                                          <p:attrName>style.visibility</p:attrName>
                                        </p:attrNameLst>
                                      </p:cBhvr>
                                      <p:to>
                                        <p:strVal val="visible"/>
                                      </p:to>
                                    </p:set>
                                    <p:anim calcmode="lin" valueType="num">
                                      <p:cBhvr>
                                        <p:cTn id="19" dur="500" fill="hold"/>
                                        <p:tgtEl>
                                          <p:spTgt spid="3">
                                            <p:txEl>
                                              <p:pRg st="2" end="2"/>
                                            </p:txEl>
                                          </p:spTgt>
                                        </p:tgtEl>
                                        <p:attrNameLst>
                                          <p:attrName>ppt_w</p:attrName>
                                        </p:attrNameLst>
                                      </p:cBhvr>
                                      <p:tavLst>
                                        <p:tav tm="0">
                                          <p:val>
                                            <p:fltVal val="0"/>
                                          </p:val>
                                        </p:tav>
                                        <p:tav tm="100000">
                                          <p:val>
                                            <p:strVal val="#ppt_w"/>
                                          </p:val>
                                        </p:tav>
                                      </p:tavLst>
                                    </p:anim>
                                    <p:anim calcmode="lin" valueType="num">
                                      <p:cBhvr>
                                        <p:cTn id="20" dur="500" fill="hold"/>
                                        <p:tgtEl>
                                          <p:spTgt spid="3">
                                            <p:txEl>
                                              <p:pRg st="2" end="2"/>
                                            </p:txEl>
                                          </p:spTgt>
                                        </p:tgtEl>
                                        <p:attrNameLst>
                                          <p:attrName>ppt_h</p:attrName>
                                        </p:attrNameLst>
                                      </p:cBhvr>
                                      <p:tavLst>
                                        <p:tav tm="0">
                                          <p:val>
                                            <p:fltVal val="0"/>
                                          </p:val>
                                        </p:tav>
                                        <p:tav tm="100000">
                                          <p:val>
                                            <p:strVal val="#ppt_h"/>
                                          </p:val>
                                        </p:tav>
                                      </p:tavLst>
                                    </p:anim>
                                    <p:animEffect transition="in" filter="fade">
                                      <p:cBhvr>
                                        <p:cTn id="21" dur="500"/>
                                        <p:tgtEl>
                                          <p:spTgt spid="3">
                                            <p:txEl>
                                              <p:pRg st="2" end="2"/>
                                            </p:txEl>
                                          </p:spTgt>
                                        </p:tgtEl>
                                      </p:cBhvr>
                                    </p:animEffect>
                                  </p:childTnLst>
                                </p:cTn>
                              </p:par>
                            </p:childTnLst>
                          </p:cTn>
                        </p:par>
                      </p:childTnLst>
                    </p:cTn>
                  </p:par>
                  <p:par>
                    <p:cTn id="22" fill="hold">
                      <p:stCondLst>
                        <p:cond delay="indefinite"/>
                      </p:stCondLst>
                      <p:childTnLst>
                        <p:par>
                          <p:cTn id="23" fill="hold">
                            <p:stCondLst>
                              <p:cond delay="0"/>
                            </p:stCondLst>
                            <p:childTnLst>
                              <p:par>
                                <p:cTn id="24" presetID="53" presetClass="entr" presetSubtype="16" fill="hold" grpId="0" nodeType="clickEffect">
                                  <p:stCondLst>
                                    <p:cond delay="0"/>
                                  </p:stCondLst>
                                  <p:childTnLst>
                                    <p:set>
                                      <p:cBhvr>
                                        <p:cTn id="25" dur="1" fill="hold">
                                          <p:stCondLst>
                                            <p:cond delay="0"/>
                                          </p:stCondLst>
                                        </p:cTn>
                                        <p:tgtEl>
                                          <p:spTgt spid="3">
                                            <p:txEl>
                                              <p:pRg st="3" end="3"/>
                                            </p:txEl>
                                          </p:spTgt>
                                        </p:tgtEl>
                                        <p:attrNameLst>
                                          <p:attrName>style.visibility</p:attrName>
                                        </p:attrNameLst>
                                      </p:cBhvr>
                                      <p:to>
                                        <p:strVal val="visible"/>
                                      </p:to>
                                    </p:set>
                                    <p:anim calcmode="lin" valueType="num">
                                      <p:cBhvr>
                                        <p:cTn id="26" dur="500" fill="hold"/>
                                        <p:tgtEl>
                                          <p:spTgt spid="3">
                                            <p:txEl>
                                              <p:pRg st="3" end="3"/>
                                            </p:txEl>
                                          </p:spTgt>
                                        </p:tgtEl>
                                        <p:attrNameLst>
                                          <p:attrName>ppt_w</p:attrName>
                                        </p:attrNameLst>
                                      </p:cBhvr>
                                      <p:tavLst>
                                        <p:tav tm="0">
                                          <p:val>
                                            <p:fltVal val="0"/>
                                          </p:val>
                                        </p:tav>
                                        <p:tav tm="100000">
                                          <p:val>
                                            <p:strVal val="#ppt_w"/>
                                          </p:val>
                                        </p:tav>
                                      </p:tavLst>
                                    </p:anim>
                                    <p:anim calcmode="lin" valueType="num">
                                      <p:cBhvr>
                                        <p:cTn id="27" dur="500" fill="hold"/>
                                        <p:tgtEl>
                                          <p:spTgt spid="3">
                                            <p:txEl>
                                              <p:pRg st="3" end="3"/>
                                            </p:txEl>
                                          </p:spTgt>
                                        </p:tgtEl>
                                        <p:attrNameLst>
                                          <p:attrName>ppt_h</p:attrName>
                                        </p:attrNameLst>
                                      </p:cBhvr>
                                      <p:tavLst>
                                        <p:tav tm="0">
                                          <p:val>
                                            <p:fltVal val="0"/>
                                          </p:val>
                                        </p:tav>
                                        <p:tav tm="100000">
                                          <p:val>
                                            <p:strVal val="#ppt_h"/>
                                          </p:val>
                                        </p:tav>
                                      </p:tavLst>
                                    </p:anim>
                                    <p:animEffect transition="in" filter="fade">
                                      <p:cBhvr>
                                        <p:cTn id="28" dur="500"/>
                                        <p:tgtEl>
                                          <p:spTgt spid="3">
                                            <p:txEl>
                                              <p:pRg st="3" end="3"/>
                                            </p:txEl>
                                          </p:spTgt>
                                        </p:tgtEl>
                                      </p:cBhvr>
                                    </p:animEffect>
                                  </p:childTnLst>
                                </p:cTn>
                              </p:par>
                            </p:childTnLst>
                          </p:cTn>
                        </p:par>
                      </p:childTnLst>
                    </p:cTn>
                  </p:par>
                  <p:par>
                    <p:cTn id="29" fill="hold">
                      <p:stCondLst>
                        <p:cond delay="indefinite"/>
                      </p:stCondLst>
                      <p:childTnLst>
                        <p:par>
                          <p:cTn id="30" fill="hold">
                            <p:stCondLst>
                              <p:cond delay="0"/>
                            </p:stCondLst>
                            <p:childTnLst>
                              <p:par>
                                <p:cTn id="31" presetID="53" presetClass="entr" presetSubtype="16" fill="hold" grpId="0" nodeType="clickEffect">
                                  <p:stCondLst>
                                    <p:cond delay="0"/>
                                  </p:stCondLst>
                                  <p:childTnLst>
                                    <p:set>
                                      <p:cBhvr>
                                        <p:cTn id="32" dur="1" fill="hold">
                                          <p:stCondLst>
                                            <p:cond delay="0"/>
                                          </p:stCondLst>
                                        </p:cTn>
                                        <p:tgtEl>
                                          <p:spTgt spid="3">
                                            <p:txEl>
                                              <p:pRg st="4" end="4"/>
                                            </p:txEl>
                                          </p:spTgt>
                                        </p:tgtEl>
                                        <p:attrNameLst>
                                          <p:attrName>style.visibility</p:attrName>
                                        </p:attrNameLst>
                                      </p:cBhvr>
                                      <p:to>
                                        <p:strVal val="visible"/>
                                      </p:to>
                                    </p:set>
                                    <p:anim calcmode="lin" valueType="num">
                                      <p:cBhvr>
                                        <p:cTn id="33" dur="500" fill="hold"/>
                                        <p:tgtEl>
                                          <p:spTgt spid="3">
                                            <p:txEl>
                                              <p:pRg st="4" end="4"/>
                                            </p:txEl>
                                          </p:spTgt>
                                        </p:tgtEl>
                                        <p:attrNameLst>
                                          <p:attrName>ppt_w</p:attrName>
                                        </p:attrNameLst>
                                      </p:cBhvr>
                                      <p:tavLst>
                                        <p:tav tm="0">
                                          <p:val>
                                            <p:fltVal val="0"/>
                                          </p:val>
                                        </p:tav>
                                        <p:tav tm="100000">
                                          <p:val>
                                            <p:strVal val="#ppt_w"/>
                                          </p:val>
                                        </p:tav>
                                      </p:tavLst>
                                    </p:anim>
                                    <p:anim calcmode="lin" valueType="num">
                                      <p:cBhvr>
                                        <p:cTn id="34" dur="500" fill="hold"/>
                                        <p:tgtEl>
                                          <p:spTgt spid="3">
                                            <p:txEl>
                                              <p:pRg st="4" end="4"/>
                                            </p:txEl>
                                          </p:spTgt>
                                        </p:tgtEl>
                                        <p:attrNameLst>
                                          <p:attrName>ppt_h</p:attrName>
                                        </p:attrNameLst>
                                      </p:cBhvr>
                                      <p:tavLst>
                                        <p:tav tm="0">
                                          <p:val>
                                            <p:fltVal val="0"/>
                                          </p:val>
                                        </p:tav>
                                        <p:tav tm="100000">
                                          <p:val>
                                            <p:strVal val="#ppt_h"/>
                                          </p:val>
                                        </p:tav>
                                      </p:tavLst>
                                    </p:anim>
                                    <p:animEffect transition="in" filter="fade">
                                      <p:cBhvr>
                                        <p:cTn id="35" dur="500"/>
                                        <p:tgtEl>
                                          <p:spTgt spid="3">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5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defRPr/>
            </a:pPr>
            <a:r>
              <a:rPr lang="en-US" dirty="0"/>
              <a:t>2 Peter 3</a:t>
            </a:r>
          </a:p>
        </p:txBody>
      </p:sp>
      <p:sp>
        <p:nvSpPr>
          <p:cNvPr id="3" name="Content Placeholder 2"/>
          <p:cNvSpPr>
            <a:spLocks noGrp="1"/>
          </p:cNvSpPr>
          <p:nvPr>
            <p:ph idx="1"/>
          </p:nvPr>
        </p:nvSpPr>
        <p:spPr>
          <a:xfrm>
            <a:off x="457200" y="1524000"/>
            <a:ext cx="8229600" cy="4606925"/>
          </a:xfrm>
        </p:spPr>
        <p:txBody>
          <a:bodyPr/>
          <a:lstStyle/>
          <a:p>
            <a:pPr marL="463550" indent="-463550">
              <a:spcBef>
                <a:spcPts val="0"/>
              </a:spcBef>
              <a:spcAft>
                <a:spcPts val="1200"/>
              </a:spcAft>
              <a:defRPr/>
            </a:pPr>
            <a:r>
              <a:rPr lang="en-US" sz="2800" dirty="0" smtClean="0"/>
              <a:t>All things as they were from </a:t>
            </a:r>
            <a:r>
              <a:rPr lang="en-US" sz="2800" b="1" dirty="0" smtClean="0">
                <a:solidFill>
                  <a:srgbClr val="FFFF00"/>
                </a:solidFill>
              </a:rPr>
              <a:t>creation</a:t>
            </a:r>
            <a:r>
              <a:rPr lang="en-US" sz="2800" dirty="0" smtClean="0"/>
              <a:t>  (4)</a:t>
            </a:r>
          </a:p>
          <a:p>
            <a:pPr marL="463550" indent="-463550">
              <a:spcBef>
                <a:spcPts val="0"/>
              </a:spcBef>
              <a:spcAft>
                <a:spcPts val="1200"/>
              </a:spcAft>
              <a:defRPr/>
            </a:pPr>
            <a:r>
              <a:rPr lang="en-US" sz="2800" b="1" dirty="0">
                <a:solidFill>
                  <a:srgbClr val="FFFF00"/>
                </a:solidFill>
              </a:rPr>
              <a:t>Heavens</a:t>
            </a:r>
            <a:r>
              <a:rPr lang="en-US" sz="2800" dirty="0" smtClean="0"/>
              <a:t> of old; </a:t>
            </a:r>
            <a:r>
              <a:rPr lang="en-US" sz="2800" b="1" dirty="0">
                <a:solidFill>
                  <a:srgbClr val="FFFF00"/>
                </a:solidFill>
              </a:rPr>
              <a:t>earth</a:t>
            </a:r>
            <a:r>
              <a:rPr lang="en-US" sz="2800" dirty="0" smtClean="0"/>
              <a:t> out of </a:t>
            </a:r>
            <a:r>
              <a:rPr lang="en-US" sz="2800" u="sng" dirty="0" smtClean="0"/>
              <a:t>water</a:t>
            </a:r>
            <a:r>
              <a:rPr lang="en-US" sz="2800" dirty="0" smtClean="0"/>
              <a:t>  (5)</a:t>
            </a:r>
          </a:p>
          <a:p>
            <a:pPr marL="463550" indent="-463550">
              <a:spcBef>
                <a:spcPts val="0"/>
              </a:spcBef>
              <a:spcAft>
                <a:spcPts val="1200"/>
              </a:spcAft>
              <a:defRPr/>
            </a:pPr>
            <a:r>
              <a:rPr lang="en-US" sz="2800" b="1" dirty="0">
                <a:solidFill>
                  <a:srgbClr val="FFFF00"/>
                </a:solidFill>
              </a:rPr>
              <a:t>World</a:t>
            </a:r>
            <a:r>
              <a:rPr lang="en-US" sz="2800" dirty="0" smtClean="0"/>
              <a:t> </a:t>
            </a:r>
            <a:r>
              <a:rPr lang="en-US" sz="2800" dirty="0"/>
              <a:t>perished by </a:t>
            </a:r>
            <a:r>
              <a:rPr lang="en-US" sz="2800" u="sng" dirty="0"/>
              <a:t>water</a:t>
            </a:r>
            <a:r>
              <a:rPr lang="en-US" sz="2800" dirty="0"/>
              <a:t>  (5-6)</a:t>
            </a:r>
          </a:p>
          <a:p>
            <a:pPr marL="463550" indent="-463550">
              <a:spcBef>
                <a:spcPts val="0"/>
              </a:spcBef>
              <a:spcAft>
                <a:spcPts val="1200"/>
              </a:spcAft>
              <a:defRPr/>
            </a:pPr>
            <a:r>
              <a:rPr lang="en-US" sz="2800" b="1" dirty="0">
                <a:solidFill>
                  <a:srgbClr val="FFFF00"/>
                </a:solidFill>
              </a:rPr>
              <a:t>Heavens</a:t>
            </a:r>
            <a:r>
              <a:rPr lang="en-US" sz="2800" dirty="0"/>
              <a:t> &amp; </a:t>
            </a:r>
            <a:r>
              <a:rPr lang="en-US" sz="2800" b="1" dirty="0">
                <a:solidFill>
                  <a:srgbClr val="FFFF00"/>
                </a:solidFill>
              </a:rPr>
              <a:t>earth</a:t>
            </a:r>
            <a:r>
              <a:rPr lang="en-US" sz="2800" dirty="0"/>
              <a:t> reserved for </a:t>
            </a:r>
            <a:r>
              <a:rPr lang="en-US" sz="2800" u="sng" dirty="0"/>
              <a:t>fire</a:t>
            </a:r>
            <a:r>
              <a:rPr lang="en-US" sz="2800" dirty="0"/>
              <a:t>  (7)</a:t>
            </a:r>
          </a:p>
          <a:p>
            <a:pPr marL="463550" indent="-463550">
              <a:spcBef>
                <a:spcPts val="0"/>
              </a:spcBef>
              <a:spcAft>
                <a:spcPts val="1200"/>
              </a:spcAft>
              <a:defRPr/>
            </a:pPr>
            <a:r>
              <a:rPr lang="en-US" sz="2800" dirty="0"/>
              <a:t>Day of </a:t>
            </a:r>
            <a:r>
              <a:rPr lang="en-US" sz="2800" b="1" dirty="0">
                <a:solidFill>
                  <a:srgbClr val="FFFF00"/>
                </a:solidFill>
              </a:rPr>
              <a:t>judgment</a:t>
            </a:r>
            <a:r>
              <a:rPr lang="en-US" sz="2800" dirty="0"/>
              <a:t>  (7)</a:t>
            </a:r>
          </a:p>
          <a:p>
            <a:pPr marL="463550" indent="-463550">
              <a:spcBef>
                <a:spcPts val="0"/>
              </a:spcBef>
              <a:spcAft>
                <a:spcPts val="1200"/>
              </a:spcAft>
              <a:defRPr/>
            </a:pPr>
            <a:r>
              <a:rPr lang="en-US" sz="2800" dirty="0"/>
              <a:t>Destruction of </a:t>
            </a:r>
            <a:r>
              <a:rPr lang="en-US" sz="2800" b="1" dirty="0">
                <a:solidFill>
                  <a:srgbClr val="FFFF00"/>
                </a:solidFill>
              </a:rPr>
              <a:t>ungodly men  </a:t>
            </a:r>
            <a:r>
              <a:rPr lang="en-US" sz="2800" dirty="0"/>
              <a:t>(7)</a:t>
            </a:r>
          </a:p>
          <a:p>
            <a:pPr marL="463550" indent="-463550">
              <a:spcBef>
                <a:spcPts val="0"/>
              </a:spcBef>
              <a:spcAft>
                <a:spcPts val="1200"/>
              </a:spcAft>
              <a:defRPr/>
            </a:pPr>
            <a:r>
              <a:rPr lang="en-US" sz="2800" dirty="0"/>
              <a:t>Day of the Lord will come as </a:t>
            </a:r>
            <a:r>
              <a:rPr lang="en-US" sz="2800" b="1" dirty="0">
                <a:solidFill>
                  <a:srgbClr val="FFFF00"/>
                </a:solidFill>
              </a:rPr>
              <a:t>thief</a:t>
            </a:r>
            <a:r>
              <a:rPr lang="en-US" sz="2800" dirty="0"/>
              <a:t>  (10</a:t>
            </a:r>
            <a:r>
              <a:rPr lang="en-US" sz="2800" dirty="0" smtClean="0"/>
              <a:t>)</a:t>
            </a:r>
            <a:endParaRPr lang="en-US" sz="2800" dirty="0"/>
          </a:p>
        </p:txBody>
      </p:sp>
      <p:sp>
        <p:nvSpPr>
          <p:cNvPr id="4" name="Slide Number Placeholder 3"/>
          <p:cNvSpPr>
            <a:spLocks noGrp="1"/>
          </p:cNvSpPr>
          <p:nvPr>
            <p:ph type="sldNum" sz="quarter" idx="12"/>
          </p:nvPr>
        </p:nvSpPr>
        <p:spPr/>
        <p:txBody>
          <a:bodyPr/>
          <a:lstStyle/>
          <a:p>
            <a:pPr>
              <a:defRPr/>
            </a:pPr>
            <a:fld id="{F566A51F-D686-4E0E-8D2E-D6D695CBE276}" type="slidenum">
              <a:rPr lang="en-US">
                <a:solidFill>
                  <a:srgbClr val="FFFFFF"/>
                </a:solidFill>
              </a:rPr>
              <a:pPr>
                <a:defRPr/>
              </a:pPr>
              <a:t>548</a:t>
            </a:fld>
            <a:endParaRPr lang="en-US">
              <a:solidFill>
                <a:srgbClr val="FFFFFF"/>
              </a:solidFill>
            </a:endParaRPr>
          </a:p>
        </p:txBody>
      </p:sp>
      <p:sp>
        <p:nvSpPr>
          <p:cNvPr id="6" name="Footer Placeholder 5"/>
          <p:cNvSpPr>
            <a:spLocks noGrp="1"/>
          </p:cNvSpPr>
          <p:nvPr>
            <p:ph type="ftr" sz="quarter" idx="11"/>
          </p:nvPr>
        </p:nvSpPr>
        <p:spPr/>
        <p:txBody>
          <a:bodyPr/>
          <a:lstStyle/>
          <a:p>
            <a:pPr>
              <a:defRPr/>
            </a:pPr>
            <a:r>
              <a:rPr lang="en-US" smtClean="0">
                <a:solidFill>
                  <a:srgbClr val="FFFFFF"/>
                </a:solidFill>
              </a:rPr>
              <a:t>Kevin Kay</a:t>
            </a:r>
            <a:endParaRPr lang="en-US">
              <a:solidFill>
                <a:srgbClr val="FFFFFF"/>
              </a:solidFill>
            </a:endParaRPr>
          </a:p>
        </p:txBody>
      </p:sp>
    </p:spTree>
    <p:extLst>
      <p:ext uri="{BB962C8B-B14F-4D97-AF65-F5344CB8AC3E}">
        <p14:creationId xmlns:p14="http://schemas.microsoft.com/office/powerpoint/2010/main" val="584671856"/>
      </p:ext>
    </p:extLst>
  </p:cSld>
  <p:clrMapOvr>
    <a:overrideClrMapping bg1="dk2" tx1="lt1" bg2="dk1" tx2="lt2" accent1="accent1" accent2="accent2" accent3="accent3" accent4="accent4" accent5="accent5" accent6="accent6" hlink="hlink" folHlink="folHlink"/>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par>
    </p:tnLst>
  </p:timing>
</p:sld>
</file>

<file path=ppt/slides/slide5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defRPr/>
            </a:pPr>
            <a:r>
              <a:rPr lang="en-US" dirty="0"/>
              <a:t>2 Peter 3</a:t>
            </a:r>
          </a:p>
        </p:txBody>
      </p:sp>
      <p:sp>
        <p:nvSpPr>
          <p:cNvPr id="3" name="Content Placeholder 2"/>
          <p:cNvSpPr>
            <a:spLocks noGrp="1"/>
          </p:cNvSpPr>
          <p:nvPr>
            <p:ph idx="1"/>
          </p:nvPr>
        </p:nvSpPr>
        <p:spPr>
          <a:xfrm>
            <a:off x="457200" y="1524000"/>
            <a:ext cx="8229600" cy="4606925"/>
          </a:xfrm>
        </p:spPr>
        <p:txBody>
          <a:bodyPr/>
          <a:lstStyle/>
          <a:p>
            <a:pPr marL="463550" indent="-463550">
              <a:spcBef>
                <a:spcPts val="0"/>
              </a:spcBef>
              <a:spcAft>
                <a:spcPts val="1200"/>
              </a:spcAft>
              <a:defRPr/>
            </a:pPr>
            <a:r>
              <a:rPr lang="en-US" sz="2800" dirty="0"/>
              <a:t>Heavens </a:t>
            </a:r>
            <a:r>
              <a:rPr lang="en-US" sz="2800" b="1" dirty="0">
                <a:solidFill>
                  <a:srgbClr val="FFFF00"/>
                </a:solidFill>
              </a:rPr>
              <a:t>pass away  </a:t>
            </a:r>
            <a:r>
              <a:rPr lang="en-US" sz="2800" dirty="0"/>
              <a:t>(10)</a:t>
            </a:r>
          </a:p>
          <a:p>
            <a:pPr marL="463550" indent="-463550">
              <a:spcBef>
                <a:spcPts val="0"/>
              </a:spcBef>
              <a:spcAft>
                <a:spcPts val="1200"/>
              </a:spcAft>
              <a:defRPr/>
            </a:pPr>
            <a:r>
              <a:rPr lang="en-US" sz="2800" dirty="0"/>
              <a:t>Elements </a:t>
            </a:r>
            <a:r>
              <a:rPr lang="en-US" sz="2800" b="1" dirty="0">
                <a:solidFill>
                  <a:srgbClr val="FFFF00"/>
                </a:solidFill>
              </a:rPr>
              <a:t>melt</a:t>
            </a:r>
            <a:r>
              <a:rPr lang="en-US" sz="2800" dirty="0"/>
              <a:t>  (10)</a:t>
            </a:r>
          </a:p>
          <a:p>
            <a:pPr marL="463550" indent="-463550">
              <a:spcBef>
                <a:spcPts val="0"/>
              </a:spcBef>
              <a:spcAft>
                <a:spcPts val="1200"/>
              </a:spcAft>
              <a:defRPr/>
            </a:pPr>
            <a:r>
              <a:rPr lang="en-US" sz="2800" dirty="0" smtClean="0"/>
              <a:t>Earth </a:t>
            </a:r>
            <a:r>
              <a:rPr lang="en-US" sz="2800" dirty="0"/>
              <a:t>&amp; works </a:t>
            </a:r>
            <a:r>
              <a:rPr lang="en-US" sz="2800" b="1" dirty="0">
                <a:solidFill>
                  <a:srgbClr val="FFFF00"/>
                </a:solidFill>
              </a:rPr>
              <a:t>burned up </a:t>
            </a:r>
            <a:r>
              <a:rPr lang="en-US" sz="2800" dirty="0" smtClean="0"/>
              <a:t>[exposed, ESV]  </a:t>
            </a:r>
            <a:r>
              <a:rPr lang="en-US" sz="2800" dirty="0"/>
              <a:t>(10)</a:t>
            </a:r>
          </a:p>
          <a:p>
            <a:pPr marL="463550" indent="-463550">
              <a:spcBef>
                <a:spcPts val="0"/>
              </a:spcBef>
              <a:spcAft>
                <a:spcPts val="1200"/>
              </a:spcAft>
              <a:defRPr/>
            </a:pPr>
            <a:r>
              <a:rPr lang="en-US" sz="2800" dirty="0"/>
              <a:t>All </a:t>
            </a:r>
            <a:r>
              <a:rPr lang="en-US" sz="2800" b="1" dirty="0">
                <a:solidFill>
                  <a:srgbClr val="FFFF00"/>
                </a:solidFill>
              </a:rPr>
              <a:t>dissolved</a:t>
            </a:r>
            <a:r>
              <a:rPr lang="en-US" sz="2800" dirty="0"/>
              <a:t>  (11)</a:t>
            </a:r>
          </a:p>
          <a:p>
            <a:pPr marL="463550" indent="-463550">
              <a:spcBef>
                <a:spcPts val="0"/>
              </a:spcBef>
              <a:spcAft>
                <a:spcPts val="1200"/>
              </a:spcAft>
              <a:defRPr/>
            </a:pPr>
            <a:r>
              <a:rPr lang="en-US" sz="2800" dirty="0" smtClean="0"/>
              <a:t>Coming </a:t>
            </a:r>
            <a:r>
              <a:rPr lang="en-US" sz="2800" dirty="0"/>
              <a:t>of </a:t>
            </a:r>
            <a:r>
              <a:rPr lang="en-US" sz="2800" b="1" dirty="0">
                <a:solidFill>
                  <a:srgbClr val="FFFF00"/>
                </a:solidFill>
              </a:rPr>
              <a:t>day of God  </a:t>
            </a:r>
            <a:r>
              <a:rPr lang="en-US" sz="2800" dirty="0"/>
              <a:t>(12)</a:t>
            </a:r>
          </a:p>
          <a:p>
            <a:pPr marL="463550" indent="-463550">
              <a:spcBef>
                <a:spcPts val="0"/>
              </a:spcBef>
              <a:spcAft>
                <a:spcPts val="1200"/>
              </a:spcAft>
              <a:defRPr/>
            </a:pPr>
            <a:r>
              <a:rPr lang="en-US" sz="2800" dirty="0"/>
              <a:t>Heavens </a:t>
            </a:r>
            <a:r>
              <a:rPr lang="en-US" sz="2800" b="1" dirty="0">
                <a:solidFill>
                  <a:srgbClr val="FFFF00"/>
                </a:solidFill>
              </a:rPr>
              <a:t>dissolved</a:t>
            </a:r>
            <a:r>
              <a:rPr lang="en-US" sz="2800" dirty="0"/>
              <a:t>  (12)</a:t>
            </a:r>
          </a:p>
          <a:p>
            <a:pPr marL="463550" indent="-463550">
              <a:spcBef>
                <a:spcPts val="0"/>
              </a:spcBef>
              <a:spcAft>
                <a:spcPts val="1200"/>
              </a:spcAft>
              <a:defRPr/>
            </a:pPr>
            <a:r>
              <a:rPr lang="en-US" sz="2800" dirty="0"/>
              <a:t>Elements </a:t>
            </a:r>
            <a:r>
              <a:rPr lang="en-US" sz="2800" b="1" dirty="0">
                <a:solidFill>
                  <a:srgbClr val="FFFF00"/>
                </a:solidFill>
              </a:rPr>
              <a:t>melt</a:t>
            </a:r>
            <a:r>
              <a:rPr lang="en-US" sz="2800" dirty="0"/>
              <a:t>  (12)</a:t>
            </a:r>
          </a:p>
          <a:p>
            <a:pPr marL="463550" indent="-463550">
              <a:spcBef>
                <a:spcPts val="0"/>
              </a:spcBef>
              <a:spcAft>
                <a:spcPts val="1200"/>
              </a:spcAft>
              <a:defRPr/>
            </a:pPr>
            <a:r>
              <a:rPr lang="en-US" sz="2800" b="1" dirty="0">
                <a:solidFill>
                  <a:srgbClr val="FFFF00"/>
                </a:solidFill>
              </a:rPr>
              <a:t>New heavens </a:t>
            </a:r>
            <a:r>
              <a:rPr lang="en-US" sz="2800" dirty="0"/>
              <a:t>&amp; </a:t>
            </a:r>
            <a:r>
              <a:rPr lang="en-US" sz="2800" b="1" dirty="0">
                <a:solidFill>
                  <a:srgbClr val="FFFF00"/>
                </a:solidFill>
              </a:rPr>
              <a:t>new earth  </a:t>
            </a:r>
            <a:r>
              <a:rPr lang="en-US" sz="2800" dirty="0"/>
              <a:t>(13)</a:t>
            </a:r>
          </a:p>
        </p:txBody>
      </p:sp>
      <p:sp>
        <p:nvSpPr>
          <p:cNvPr id="4" name="Slide Number Placeholder 3"/>
          <p:cNvSpPr>
            <a:spLocks noGrp="1"/>
          </p:cNvSpPr>
          <p:nvPr>
            <p:ph type="sldNum" sz="quarter" idx="12"/>
          </p:nvPr>
        </p:nvSpPr>
        <p:spPr/>
        <p:txBody>
          <a:bodyPr/>
          <a:lstStyle/>
          <a:p>
            <a:pPr>
              <a:defRPr/>
            </a:pPr>
            <a:fld id="{C555A2A2-2730-4894-A237-A7CE3228B126}" type="slidenum">
              <a:rPr lang="en-US">
                <a:solidFill>
                  <a:srgbClr val="FFFFFF"/>
                </a:solidFill>
              </a:rPr>
              <a:pPr>
                <a:defRPr/>
              </a:pPr>
              <a:t>549</a:t>
            </a:fld>
            <a:endParaRPr lang="en-US">
              <a:solidFill>
                <a:srgbClr val="FFFFFF"/>
              </a:solidFill>
            </a:endParaRPr>
          </a:p>
        </p:txBody>
      </p:sp>
      <p:sp>
        <p:nvSpPr>
          <p:cNvPr id="6" name="Footer Placeholder 5"/>
          <p:cNvSpPr>
            <a:spLocks noGrp="1"/>
          </p:cNvSpPr>
          <p:nvPr>
            <p:ph type="ftr" sz="quarter" idx="11"/>
          </p:nvPr>
        </p:nvSpPr>
        <p:spPr/>
        <p:txBody>
          <a:bodyPr/>
          <a:lstStyle/>
          <a:p>
            <a:pPr>
              <a:defRPr/>
            </a:pPr>
            <a:r>
              <a:rPr lang="en-US" smtClean="0">
                <a:solidFill>
                  <a:srgbClr val="FFFFFF"/>
                </a:solidFill>
              </a:rPr>
              <a:t>Kevin Kay</a:t>
            </a:r>
            <a:endParaRPr lang="en-US">
              <a:solidFill>
                <a:srgbClr val="FFFFFF"/>
              </a:solidFill>
            </a:endParaRPr>
          </a:p>
        </p:txBody>
      </p:sp>
    </p:spTree>
    <p:extLst>
      <p:ext uri="{BB962C8B-B14F-4D97-AF65-F5344CB8AC3E}">
        <p14:creationId xmlns:p14="http://schemas.microsoft.com/office/powerpoint/2010/main" val="2629944223"/>
      </p:ext>
    </p:extLst>
  </p:cSld>
  <p:clrMapOvr>
    <a:overrideClrMapping bg1="dk2" tx1="lt1" bg2="dk1" tx2="lt2" accent1="accent1" accent2="accent2" accent3="accent3" accent4="accent4" accent5="accent5" accent6="accent6" hlink="hlink" folHlink="folHlink"/>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par>
    </p:tn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p:txBody>
          <a:bodyPr/>
          <a:lstStyle/>
          <a:p>
            <a:pPr marL="463550" indent="-463550">
              <a:spcBef>
                <a:spcPts val="0"/>
              </a:spcBef>
              <a:spcAft>
                <a:spcPts val="1200"/>
              </a:spcAft>
              <a:defRPr/>
            </a:pPr>
            <a:r>
              <a:rPr lang="en-US" sz="2800" b="1" dirty="0">
                <a:solidFill>
                  <a:srgbClr val="FFFF00"/>
                </a:solidFill>
              </a:rPr>
              <a:t>Jer. 48:47:  </a:t>
            </a:r>
            <a:r>
              <a:rPr lang="en-US" sz="2800" dirty="0"/>
              <a:t>Return of captives of Moab</a:t>
            </a:r>
          </a:p>
          <a:p>
            <a:pPr marL="463550" indent="-463550">
              <a:spcBef>
                <a:spcPts val="0"/>
              </a:spcBef>
              <a:spcAft>
                <a:spcPts val="1200"/>
              </a:spcAft>
              <a:defRPr/>
            </a:pPr>
            <a:r>
              <a:rPr lang="en-US" sz="2800" b="1" dirty="0">
                <a:solidFill>
                  <a:srgbClr val="FFFF00"/>
                </a:solidFill>
              </a:rPr>
              <a:t>Jer. 49:39:  </a:t>
            </a:r>
            <a:r>
              <a:rPr lang="en-US" sz="2800" dirty="0"/>
              <a:t>Return of captives of Edom</a:t>
            </a:r>
          </a:p>
          <a:p>
            <a:pPr marL="463550" indent="-463550">
              <a:spcBef>
                <a:spcPts val="0"/>
              </a:spcBef>
              <a:spcAft>
                <a:spcPts val="1200"/>
              </a:spcAft>
              <a:defRPr/>
            </a:pPr>
            <a:r>
              <a:rPr lang="en-US" sz="2800" b="1" dirty="0">
                <a:solidFill>
                  <a:srgbClr val="FFFF00"/>
                </a:solidFill>
              </a:rPr>
              <a:t>Ezek. 38:16:  </a:t>
            </a:r>
            <a:r>
              <a:rPr lang="en-US" sz="2800" dirty="0" smtClean="0"/>
              <a:t>Gog’s </a:t>
            </a:r>
            <a:r>
              <a:rPr lang="en-US" sz="2800" dirty="0"/>
              <a:t>attack on Israel</a:t>
            </a:r>
          </a:p>
          <a:p>
            <a:pPr marL="463550" indent="-463550">
              <a:spcBef>
                <a:spcPts val="0"/>
              </a:spcBef>
              <a:spcAft>
                <a:spcPts val="1200"/>
              </a:spcAft>
              <a:defRPr/>
            </a:pPr>
            <a:r>
              <a:rPr lang="en-US" sz="2800" b="1" dirty="0">
                <a:solidFill>
                  <a:srgbClr val="FFFF00"/>
                </a:solidFill>
              </a:rPr>
              <a:t>Dan. 2:28:  </a:t>
            </a:r>
            <a:r>
              <a:rPr lang="en-US" sz="2800" dirty="0"/>
              <a:t>Four kingdoms &amp; </a:t>
            </a:r>
            <a:r>
              <a:rPr lang="en-US" sz="2800" dirty="0" smtClean="0"/>
              <a:t>God’s </a:t>
            </a:r>
            <a:r>
              <a:rPr lang="en-US" sz="2800" dirty="0"/>
              <a:t>kingdom</a:t>
            </a:r>
          </a:p>
          <a:p>
            <a:pPr marL="463550" indent="-463550">
              <a:spcBef>
                <a:spcPts val="0"/>
              </a:spcBef>
              <a:spcAft>
                <a:spcPts val="1200"/>
              </a:spcAft>
              <a:defRPr/>
            </a:pPr>
            <a:r>
              <a:rPr lang="en-US" sz="2800" b="1" dirty="0">
                <a:solidFill>
                  <a:srgbClr val="FFFF00"/>
                </a:solidFill>
              </a:rPr>
              <a:t>Dan. 10:14:  </a:t>
            </a:r>
            <a:r>
              <a:rPr lang="en-US" sz="2800" dirty="0"/>
              <a:t>Persecution by Antiochus </a:t>
            </a:r>
            <a:br>
              <a:rPr lang="en-US" sz="2800" dirty="0"/>
            </a:br>
            <a:r>
              <a:rPr lang="en-US" sz="2800" dirty="0"/>
              <a:t>                     </a:t>
            </a:r>
            <a:r>
              <a:rPr lang="en-US" sz="2800" dirty="0" err="1"/>
              <a:t>Epiphanes</a:t>
            </a:r>
            <a:r>
              <a:rPr lang="en-US" sz="2800" dirty="0"/>
              <a:t> in 168 BC</a:t>
            </a:r>
          </a:p>
          <a:p>
            <a:pPr marL="463550" indent="-463550">
              <a:spcBef>
                <a:spcPts val="0"/>
              </a:spcBef>
              <a:spcAft>
                <a:spcPts val="1200"/>
              </a:spcAft>
              <a:defRPr/>
            </a:pPr>
            <a:r>
              <a:rPr lang="en-US" sz="2800" b="1" dirty="0">
                <a:solidFill>
                  <a:srgbClr val="FFFF00"/>
                </a:solidFill>
              </a:rPr>
              <a:t>Hos. 3:5:  </a:t>
            </a:r>
            <a:r>
              <a:rPr lang="en-US" sz="2800" dirty="0"/>
              <a:t>Time of the Messiah</a:t>
            </a:r>
          </a:p>
          <a:p>
            <a:pPr marL="463550" indent="-463550">
              <a:spcBef>
                <a:spcPts val="0"/>
              </a:spcBef>
              <a:spcAft>
                <a:spcPts val="1200"/>
              </a:spcAft>
              <a:defRPr/>
            </a:pPr>
            <a:r>
              <a:rPr lang="en-US" sz="2800" b="1" dirty="0">
                <a:solidFill>
                  <a:srgbClr val="FFFF00"/>
                </a:solidFill>
              </a:rPr>
              <a:t>Mic. 4:1:  </a:t>
            </a:r>
            <a:r>
              <a:rPr lang="en-US" sz="2800" dirty="0"/>
              <a:t>Establishment of </a:t>
            </a:r>
            <a:r>
              <a:rPr lang="en-US" sz="2800" dirty="0" smtClean="0"/>
              <a:t>Jehovah’s mountain</a:t>
            </a:r>
            <a:endParaRPr lang="en-US" sz="2800" dirty="0"/>
          </a:p>
        </p:txBody>
      </p:sp>
      <p:sp>
        <p:nvSpPr>
          <p:cNvPr id="4" name="Slide Number Placeholder 3"/>
          <p:cNvSpPr>
            <a:spLocks noGrp="1"/>
          </p:cNvSpPr>
          <p:nvPr>
            <p:ph type="sldNum" sz="quarter" idx="12"/>
          </p:nvPr>
        </p:nvSpPr>
        <p:spPr/>
        <p:txBody>
          <a:bodyPr/>
          <a:lstStyle/>
          <a:p>
            <a:pPr>
              <a:defRPr/>
            </a:pPr>
            <a:fld id="{D9198A2B-7EBC-46CD-8589-6D5422200F0D}" type="slidenum">
              <a:rPr lang="en-US"/>
              <a:pPr>
                <a:defRPr/>
              </a:pPr>
              <a:t>55</a:t>
            </a:fld>
            <a:endParaRPr lang="en-US"/>
          </a:p>
        </p:txBody>
      </p:sp>
      <p:pic>
        <p:nvPicPr>
          <p:cNvPr id="102404" name="Picture 4" descr="na01705_"/>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7010400" y="228600"/>
            <a:ext cx="1676400" cy="160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 name="Title 1"/>
          <p:cNvSpPr txBox="1">
            <a:spLocks/>
          </p:cNvSpPr>
          <p:nvPr/>
        </p:nvSpPr>
        <p:spPr bwMode="auto">
          <a:xfrm>
            <a:off x="457200" y="277813"/>
            <a:ext cx="6172200" cy="1143000"/>
          </a:xfrm>
          <a:prstGeom prst="rect">
            <a:avLst/>
          </a:prstGeom>
          <a:noFill/>
          <a:ln w="9525">
            <a:noFill/>
            <a:miter lim="800000"/>
            <a:headEnd/>
            <a:tailEnd/>
          </a:ln>
          <a:effectLst/>
        </p:spPr>
        <p:txBody>
          <a:bodyPr anchor="ctr"/>
          <a:lstStyle/>
          <a:p>
            <a:pPr>
              <a:defRPr/>
            </a:pPr>
            <a:r>
              <a:rPr lang="en-US" sz="4400" kern="0" dirty="0" smtClean="0">
                <a:solidFill>
                  <a:schemeClr val="tx2"/>
                </a:solidFill>
                <a:effectLst>
                  <a:outerShdw blurRad="38100" dist="38100" dir="2700000" algn="tl">
                    <a:srgbClr val="000000"/>
                  </a:outerShdw>
                </a:effectLst>
                <a:latin typeface="+mj-lt"/>
                <a:ea typeface="+mj-ea"/>
                <a:cs typeface="+mj-cs"/>
              </a:rPr>
              <a:t>“Latter Days”</a:t>
            </a:r>
            <a:r>
              <a:rPr lang="en-US" sz="4400" kern="0" dirty="0">
                <a:solidFill>
                  <a:schemeClr val="tx2"/>
                </a:solidFill>
                <a:effectLst>
                  <a:outerShdw blurRad="38100" dist="38100" dir="2700000" algn="tl">
                    <a:srgbClr val="000000"/>
                  </a:outerShdw>
                </a:effectLst>
                <a:latin typeface="+mj-lt"/>
                <a:ea typeface="+mj-ea"/>
                <a:cs typeface="+mj-cs"/>
              </a:rPr>
              <a:t/>
            </a:r>
            <a:br>
              <a:rPr lang="en-US" sz="4400" kern="0" dirty="0">
                <a:solidFill>
                  <a:schemeClr val="tx2"/>
                </a:solidFill>
                <a:effectLst>
                  <a:outerShdw blurRad="38100" dist="38100" dir="2700000" algn="tl">
                    <a:srgbClr val="000000"/>
                  </a:outerShdw>
                </a:effectLst>
                <a:latin typeface="+mj-lt"/>
                <a:ea typeface="+mj-ea"/>
                <a:cs typeface="+mj-cs"/>
              </a:rPr>
            </a:br>
            <a:r>
              <a:rPr lang="en-US" sz="2500" kern="0" dirty="0">
                <a:solidFill>
                  <a:schemeClr val="tx2"/>
                </a:solidFill>
                <a:effectLst>
                  <a:outerShdw blurRad="38100" dist="38100" dir="2700000" algn="tl">
                    <a:srgbClr val="000000"/>
                  </a:outerShdw>
                </a:effectLst>
                <a:latin typeface="+mn-lt"/>
                <a:ea typeface="+mj-ea"/>
                <a:cs typeface="+mj-cs"/>
              </a:rPr>
              <a:t> </a:t>
            </a:r>
            <a:r>
              <a:rPr lang="en-US" sz="2500" kern="0" dirty="0" smtClean="0">
                <a:solidFill>
                  <a:schemeClr val="tx2"/>
                </a:solidFill>
                <a:effectLst>
                  <a:outerShdw blurRad="38100" dist="38100" dir="2700000" algn="tl">
                    <a:srgbClr val="000000"/>
                  </a:outerShdw>
                </a:effectLst>
                <a:latin typeface="+mn-lt"/>
                <a:ea typeface="+mj-ea"/>
                <a:cs typeface="+mj-cs"/>
              </a:rPr>
              <a:t>(‘</a:t>
            </a:r>
            <a:r>
              <a:rPr lang="en-US" sz="2500" i="1" kern="0" dirty="0" err="1" smtClean="0">
                <a:solidFill>
                  <a:schemeClr val="tx2"/>
                </a:solidFill>
                <a:effectLst>
                  <a:outerShdw blurRad="38100" dist="38100" dir="2700000" algn="tl">
                    <a:srgbClr val="000000"/>
                  </a:outerShdw>
                </a:effectLst>
                <a:latin typeface="+mn-lt"/>
                <a:ea typeface="+mj-ea"/>
                <a:cs typeface="+mj-cs"/>
              </a:rPr>
              <a:t>hryt</a:t>
            </a:r>
            <a:r>
              <a:rPr lang="en-US" sz="2500" i="1" kern="0" dirty="0" smtClean="0">
                <a:solidFill>
                  <a:schemeClr val="tx2"/>
                </a:solidFill>
                <a:effectLst>
                  <a:outerShdw blurRad="38100" dist="38100" dir="2700000" algn="tl">
                    <a:srgbClr val="000000"/>
                  </a:outerShdw>
                </a:effectLst>
                <a:latin typeface="+mn-lt"/>
                <a:ea typeface="+mj-ea"/>
                <a:cs typeface="+mj-cs"/>
              </a:rPr>
              <a:t> </a:t>
            </a:r>
            <a:r>
              <a:rPr lang="en-US" sz="2500" i="1" kern="0" dirty="0" err="1">
                <a:solidFill>
                  <a:schemeClr val="tx2"/>
                </a:solidFill>
                <a:effectLst>
                  <a:outerShdw blurRad="38100" dist="38100" dir="2700000" algn="tl">
                    <a:srgbClr val="000000"/>
                  </a:outerShdw>
                </a:effectLst>
                <a:latin typeface="+mn-lt"/>
                <a:ea typeface="+mj-ea"/>
                <a:cs typeface="+mj-cs"/>
              </a:rPr>
              <a:t>ywm</a:t>
            </a:r>
            <a:r>
              <a:rPr lang="en-US" sz="2500" kern="0" dirty="0">
                <a:solidFill>
                  <a:schemeClr val="tx2"/>
                </a:solidFill>
                <a:effectLst>
                  <a:outerShdw blurRad="38100" dist="38100" dir="2700000" algn="tl">
                    <a:srgbClr val="000000"/>
                  </a:outerShdw>
                </a:effectLst>
                <a:latin typeface="+mn-lt"/>
                <a:ea typeface="+mj-ea"/>
                <a:cs typeface="+mj-cs"/>
              </a:rPr>
              <a:t>)</a:t>
            </a:r>
          </a:p>
        </p:txBody>
      </p:sp>
      <p:sp>
        <p:nvSpPr>
          <p:cNvPr id="2" name="Rectangular Callout 1"/>
          <p:cNvSpPr/>
          <p:nvPr/>
        </p:nvSpPr>
        <p:spPr bwMode="auto">
          <a:xfrm>
            <a:off x="7052310" y="4724400"/>
            <a:ext cx="2057400" cy="838200"/>
          </a:xfrm>
          <a:prstGeom prst="wedgeRectCallout">
            <a:avLst>
              <a:gd name="adj1" fmla="val -65833"/>
              <a:gd name="adj2" fmla="val -86136"/>
            </a:avLst>
          </a:prstGeom>
          <a:solidFill>
            <a:srgbClr val="C00000"/>
          </a:solidFill>
          <a:ln w="9525" cap="flat" cmpd="sng" algn="ctr">
            <a:noFill/>
            <a:prstDash val="solid"/>
            <a:round/>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91440" tIns="45720" rIns="91440" bIns="45720" numCol="1" rtlCol="0" anchor="ctr"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r>
              <a:rPr lang="en-US" sz="2800" b="1" dirty="0" smtClean="0">
                <a:latin typeface="Arial" charset="0"/>
              </a:rPr>
              <a:t>Before</a:t>
            </a:r>
            <a:br>
              <a:rPr lang="en-US" sz="2800" b="1" dirty="0" smtClean="0">
                <a:latin typeface="Arial" charset="0"/>
              </a:rPr>
            </a:br>
            <a:r>
              <a:rPr lang="en-US" sz="2800" b="1" dirty="0" smtClean="0">
                <a:latin typeface="Arial" charset="0"/>
              </a:rPr>
              <a:t>AD 30-70</a:t>
            </a:r>
            <a:endParaRPr kumimoji="0" lang="en-US" sz="2800" b="1" i="0" u="none" strike="noStrike" cap="none" normalizeH="0" baseline="0" dirty="0" smtClean="0">
              <a:ln>
                <a:noFill/>
              </a:ln>
              <a:solidFill>
                <a:schemeClr val="tx1"/>
              </a:solidFill>
              <a:effectLst/>
              <a:latin typeface="Arial" charset="0"/>
            </a:endParaRPr>
          </a:p>
        </p:txBody>
      </p:sp>
      <p:sp>
        <p:nvSpPr>
          <p:cNvPr id="5" name="Footer Placeholder 4"/>
          <p:cNvSpPr>
            <a:spLocks noGrp="1"/>
          </p:cNvSpPr>
          <p:nvPr>
            <p:ph type="ftr" sz="quarter" idx="11"/>
          </p:nvPr>
        </p:nvSpPr>
        <p:spPr/>
        <p:txBody>
          <a:bodyPr/>
          <a:lstStyle/>
          <a:p>
            <a:pPr>
              <a:defRPr/>
            </a:pPr>
            <a:r>
              <a:rPr lang="en-US" smtClean="0"/>
              <a:t>Kevin Kay</a:t>
            </a:r>
            <a:endParaRPr lang="en-US"/>
          </a:p>
        </p:txBody>
      </p:sp>
    </p:spTree>
  </p:cSld>
  <p:clrMapOvr>
    <a:overrideClrMapping bg1="dk2" tx1="lt1" bg2="dk1" tx2="lt2" accent1="accent1" accent2="accent2" accent3="accent3" accent4="accent4" accent5="accent5" accent6="accent6" hlink="hlink" folHlink="folHlink"/>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up)">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5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2 Peter 3:1-2</a:t>
            </a:r>
            <a:endParaRPr lang="en-US" dirty="0"/>
          </a:p>
        </p:txBody>
      </p:sp>
      <p:sp>
        <p:nvSpPr>
          <p:cNvPr id="3" name="Content Placeholder 2"/>
          <p:cNvSpPr>
            <a:spLocks noGrp="1"/>
          </p:cNvSpPr>
          <p:nvPr>
            <p:ph idx="1"/>
          </p:nvPr>
        </p:nvSpPr>
        <p:spPr>
          <a:xfrm>
            <a:off x="457200" y="1447800"/>
            <a:ext cx="8229600" cy="4876800"/>
          </a:xfrm>
        </p:spPr>
        <p:txBody>
          <a:bodyPr/>
          <a:lstStyle/>
          <a:p>
            <a:pPr marL="0" indent="457200">
              <a:spcBef>
                <a:spcPts val="0"/>
              </a:spcBef>
              <a:spcAft>
                <a:spcPts val="2400"/>
              </a:spcAft>
              <a:buNone/>
            </a:pPr>
            <a:r>
              <a:rPr lang="en-US" sz="2800" baseline="30000" dirty="0" smtClean="0">
                <a:effectLst/>
              </a:rPr>
              <a:t>1</a:t>
            </a:r>
            <a:r>
              <a:rPr lang="en-US" sz="2800" dirty="0" smtClean="0">
                <a:effectLst/>
              </a:rPr>
              <a:t> </a:t>
            </a:r>
            <a:r>
              <a:rPr lang="en-US" sz="2800" dirty="0">
                <a:effectLst/>
              </a:rPr>
              <a:t>Beloved, I now write to you this second epistle (in both of which I stir up your pure minds by way of reminder), </a:t>
            </a:r>
            <a:r>
              <a:rPr lang="en-US" sz="2800" baseline="30000" dirty="0">
                <a:effectLst/>
              </a:rPr>
              <a:t>2</a:t>
            </a:r>
            <a:r>
              <a:rPr lang="en-US" sz="2800" dirty="0">
                <a:effectLst/>
              </a:rPr>
              <a:t> that you may be mindful of </a:t>
            </a:r>
            <a:r>
              <a:rPr lang="en-US" sz="2800" b="1" dirty="0">
                <a:solidFill>
                  <a:srgbClr val="FFFF00"/>
                </a:solidFill>
                <a:effectLst/>
              </a:rPr>
              <a:t>the words which were spoken before by the holy prophets</a:t>
            </a:r>
            <a:r>
              <a:rPr lang="en-US" sz="2800" dirty="0">
                <a:effectLst/>
              </a:rPr>
              <a:t>, and of </a:t>
            </a:r>
            <a:r>
              <a:rPr lang="en-US" sz="2800" b="1" dirty="0">
                <a:solidFill>
                  <a:srgbClr val="FFFF00"/>
                </a:solidFill>
                <a:effectLst/>
              </a:rPr>
              <a:t>the commandment </a:t>
            </a:r>
            <a:r>
              <a:rPr lang="en-US" sz="2800" dirty="0">
                <a:effectLst/>
              </a:rPr>
              <a:t>of us, the apostles of the Lord and Savior</a:t>
            </a:r>
            <a:r>
              <a:rPr lang="en-US" sz="2800" dirty="0" smtClean="0">
                <a:effectLst/>
              </a:rPr>
              <a:t>, </a:t>
            </a:r>
            <a:endParaRPr lang="en-US" sz="2800" dirty="0">
              <a:effectLst/>
            </a:endParaRPr>
          </a:p>
          <a:p>
            <a:pPr marL="1028700" lvl="1" indent="-571500">
              <a:spcBef>
                <a:spcPts val="0"/>
              </a:spcBef>
              <a:spcAft>
                <a:spcPts val="2400"/>
              </a:spcAft>
              <a:buFont typeface="Wingdings" pitchFamily="2" charset="2"/>
              <a:buChar char="q"/>
            </a:pPr>
            <a:r>
              <a:rPr lang="en-US" dirty="0" smtClean="0">
                <a:effectLst>
                  <a:outerShdw blurRad="38100" dist="38100" dir="2700000" algn="tl">
                    <a:srgbClr val="000000">
                      <a:alpha val="43137"/>
                    </a:srgbClr>
                  </a:outerShdw>
                </a:effectLst>
              </a:rPr>
              <a:t>Foretelling</a:t>
            </a:r>
          </a:p>
          <a:p>
            <a:pPr marL="1028700" lvl="1" indent="-571500">
              <a:spcBef>
                <a:spcPts val="0"/>
              </a:spcBef>
              <a:spcAft>
                <a:spcPts val="2400"/>
              </a:spcAft>
              <a:buFont typeface="Wingdings" pitchFamily="2" charset="2"/>
              <a:buChar char="q"/>
            </a:pPr>
            <a:r>
              <a:rPr lang="en-US" dirty="0" smtClean="0">
                <a:effectLst>
                  <a:outerShdw blurRad="38100" dist="38100" dir="2700000" algn="tl">
                    <a:srgbClr val="000000">
                      <a:alpha val="43137"/>
                    </a:srgbClr>
                  </a:outerShdw>
                </a:effectLst>
              </a:rPr>
              <a:t>Forth-telling</a:t>
            </a:r>
          </a:p>
          <a:p>
            <a:pPr marL="1028700" lvl="1" indent="-571500">
              <a:spcBef>
                <a:spcPts val="0"/>
              </a:spcBef>
              <a:spcAft>
                <a:spcPts val="2400"/>
              </a:spcAft>
              <a:buFont typeface="Wingdings" pitchFamily="2" charset="2"/>
              <a:buChar char="q"/>
            </a:pPr>
            <a:r>
              <a:rPr lang="en-US" dirty="0" smtClean="0">
                <a:effectLst>
                  <a:outerShdw blurRad="38100" dist="38100" dir="2700000" algn="tl">
                    <a:srgbClr val="000000">
                      <a:alpha val="43137"/>
                    </a:srgbClr>
                  </a:outerShdw>
                </a:effectLst>
              </a:rPr>
              <a:t>Both</a:t>
            </a:r>
            <a:endParaRPr lang="en-US" dirty="0">
              <a:effectLst>
                <a:outerShdw blurRad="38100" dist="38100" dir="2700000" algn="tl">
                  <a:srgbClr val="000000">
                    <a:alpha val="43137"/>
                  </a:srgbClr>
                </a:outerShdw>
              </a:effectLst>
            </a:endParaRPr>
          </a:p>
        </p:txBody>
      </p:sp>
      <p:sp>
        <p:nvSpPr>
          <p:cNvPr id="4" name="Slide Number Placeholder 3"/>
          <p:cNvSpPr>
            <a:spLocks noGrp="1"/>
          </p:cNvSpPr>
          <p:nvPr>
            <p:ph type="sldNum" sz="quarter" idx="12"/>
          </p:nvPr>
        </p:nvSpPr>
        <p:spPr/>
        <p:txBody>
          <a:bodyPr/>
          <a:lstStyle/>
          <a:p>
            <a:pPr>
              <a:defRPr/>
            </a:pPr>
            <a:fld id="{A4F3638C-56A7-4D86-A7E5-624150A63992}" type="slidenum">
              <a:rPr lang="en-US" smtClean="0">
                <a:solidFill>
                  <a:prstClr val="white"/>
                </a:solidFill>
              </a:rPr>
              <a:pPr>
                <a:defRPr/>
              </a:pPr>
              <a:t>550</a:t>
            </a:fld>
            <a:endParaRPr lang="en-US">
              <a:solidFill>
                <a:prstClr val="white"/>
              </a:solidFill>
            </a:endParaRPr>
          </a:p>
        </p:txBody>
      </p:sp>
      <p:sp>
        <p:nvSpPr>
          <p:cNvPr id="6" name="Footer Placeholder 5"/>
          <p:cNvSpPr>
            <a:spLocks noGrp="1"/>
          </p:cNvSpPr>
          <p:nvPr>
            <p:ph type="ftr" sz="quarter" idx="11"/>
          </p:nvPr>
        </p:nvSpPr>
        <p:spPr/>
        <p:txBody>
          <a:bodyPr/>
          <a:lstStyle/>
          <a:p>
            <a:pPr>
              <a:defRPr/>
            </a:pPr>
            <a:r>
              <a:rPr lang="en-US" smtClean="0">
                <a:solidFill>
                  <a:prstClr val="white"/>
                </a:solidFill>
              </a:rPr>
              <a:t>Kevin Kay</a:t>
            </a:r>
            <a:endParaRPr lang="en-US">
              <a:solidFill>
                <a:prstClr val="white"/>
              </a:solidFill>
            </a:endParaRPr>
          </a:p>
        </p:txBody>
      </p:sp>
    </p:spTree>
    <p:extLst>
      <p:ext uri="{BB962C8B-B14F-4D97-AF65-F5344CB8AC3E}">
        <p14:creationId xmlns:p14="http://schemas.microsoft.com/office/powerpoint/2010/main" val="886357126"/>
      </p:ext>
    </p:extLst>
  </p:cSld>
  <p:clrMapOvr>
    <a:overrideClrMapping bg1="dk2" tx1="lt1" bg2="dk1" tx2="lt2" accent1="accent1" accent2="accent2" accent3="accent3" accent4="accent4" accent5="accent5" accent6="accent6" hlink="hlink" folHlink="folHlink"/>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par>
    </p:tnLst>
  </p:timing>
</p:sld>
</file>

<file path=ppt/slides/slide5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Words Of Holy Prophets</a:t>
            </a:r>
            <a:br>
              <a:rPr lang="en-US" dirty="0" smtClean="0"/>
            </a:br>
            <a:r>
              <a:rPr lang="en-US" sz="3000" dirty="0" smtClean="0">
                <a:latin typeface="+mn-lt"/>
              </a:rPr>
              <a:t>(2 Pet. 3:1-2)</a:t>
            </a:r>
            <a:endParaRPr lang="en-US" sz="3000" dirty="0">
              <a:latin typeface="+mn-lt"/>
            </a:endParaRPr>
          </a:p>
        </p:txBody>
      </p:sp>
      <p:sp>
        <p:nvSpPr>
          <p:cNvPr id="3" name="Content Placeholder 2"/>
          <p:cNvSpPr>
            <a:spLocks noGrp="1"/>
          </p:cNvSpPr>
          <p:nvPr>
            <p:ph idx="1"/>
          </p:nvPr>
        </p:nvSpPr>
        <p:spPr/>
        <p:txBody>
          <a:bodyPr/>
          <a:lstStyle/>
          <a:p>
            <a:pPr marL="571500" lvl="5" indent="-571500">
              <a:spcBef>
                <a:spcPts val="0"/>
              </a:spcBef>
              <a:spcAft>
                <a:spcPts val="1200"/>
              </a:spcAft>
              <a:buClr>
                <a:schemeClr val="tx1"/>
              </a:buClr>
              <a:buSzPct val="100000"/>
              <a:buFont typeface="Wingdings" pitchFamily="2" charset="2"/>
              <a:buChar char="q"/>
            </a:pPr>
            <a:r>
              <a:rPr lang="en-US" sz="2800" b="1" dirty="0" smtClean="0">
                <a:solidFill>
                  <a:srgbClr val="FFFF00"/>
                </a:solidFill>
                <a:ea typeface="+mn-ea"/>
                <a:cs typeface="+mn-cs"/>
              </a:rPr>
              <a:t>Scoffers</a:t>
            </a:r>
            <a:r>
              <a:rPr lang="en-US" sz="2800" dirty="0" smtClean="0">
                <a:solidFill>
                  <a:srgbClr val="FFFF00"/>
                </a:solidFill>
                <a:ea typeface="+mn-ea"/>
                <a:cs typeface="+mn-cs"/>
              </a:rPr>
              <a:t>  </a:t>
            </a:r>
            <a:r>
              <a:rPr lang="en-US" sz="2800" dirty="0">
                <a:ea typeface="+mn-ea"/>
                <a:cs typeface="+mn-cs"/>
              </a:rPr>
              <a:t>(2 Pet. 3:3)</a:t>
            </a:r>
          </a:p>
          <a:p>
            <a:pPr marL="571500" lvl="5" indent="-571500">
              <a:spcBef>
                <a:spcPts val="0"/>
              </a:spcBef>
              <a:spcAft>
                <a:spcPts val="1200"/>
              </a:spcAft>
              <a:buClr>
                <a:schemeClr val="tx1"/>
              </a:buClr>
              <a:buSzPct val="100000"/>
              <a:buFont typeface="Wingdings" pitchFamily="2" charset="2"/>
              <a:buChar char="q"/>
            </a:pPr>
            <a:r>
              <a:rPr lang="en-US" sz="2800" b="1" dirty="0">
                <a:solidFill>
                  <a:srgbClr val="FFFF00"/>
                </a:solidFill>
                <a:ea typeface="+mn-ea"/>
                <a:cs typeface="+mn-cs"/>
              </a:rPr>
              <a:t>Coming of the </a:t>
            </a:r>
            <a:r>
              <a:rPr lang="en-US" sz="2800" b="1" dirty="0" smtClean="0">
                <a:solidFill>
                  <a:srgbClr val="FFFF00"/>
                </a:solidFill>
                <a:ea typeface="+mn-ea"/>
                <a:cs typeface="+mn-cs"/>
              </a:rPr>
              <a:t>Lord</a:t>
            </a:r>
            <a:r>
              <a:rPr lang="en-US" sz="2800" dirty="0" smtClean="0">
                <a:ea typeface="+mn-ea"/>
                <a:cs typeface="+mn-cs"/>
              </a:rPr>
              <a:t>  </a:t>
            </a:r>
            <a:r>
              <a:rPr lang="en-US" sz="2800" dirty="0">
                <a:ea typeface="+mn-ea"/>
                <a:cs typeface="+mn-cs"/>
              </a:rPr>
              <a:t>(2 Pet. 3:4)</a:t>
            </a:r>
          </a:p>
          <a:p>
            <a:pPr marL="571500" lvl="5" indent="-571500">
              <a:spcBef>
                <a:spcPts val="0"/>
              </a:spcBef>
              <a:spcAft>
                <a:spcPts val="1200"/>
              </a:spcAft>
              <a:buClr>
                <a:schemeClr val="tx1"/>
              </a:buClr>
              <a:buSzPct val="100000"/>
              <a:buFont typeface="Wingdings" pitchFamily="2" charset="2"/>
              <a:buChar char="q"/>
            </a:pPr>
            <a:r>
              <a:rPr lang="en-US" sz="2800" b="1" dirty="0">
                <a:solidFill>
                  <a:srgbClr val="FFFF00"/>
                </a:solidFill>
                <a:ea typeface="+mn-ea"/>
                <a:cs typeface="+mn-cs"/>
              </a:rPr>
              <a:t>Day of the </a:t>
            </a:r>
            <a:r>
              <a:rPr lang="en-US" sz="2800" b="1" dirty="0" smtClean="0">
                <a:solidFill>
                  <a:srgbClr val="FFFF00"/>
                </a:solidFill>
                <a:ea typeface="+mn-ea"/>
                <a:cs typeface="+mn-cs"/>
              </a:rPr>
              <a:t>Lord</a:t>
            </a:r>
            <a:r>
              <a:rPr lang="en-US" sz="2800" dirty="0" smtClean="0">
                <a:ea typeface="+mn-ea"/>
                <a:cs typeface="+mn-cs"/>
              </a:rPr>
              <a:t>  </a:t>
            </a:r>
            <a:r>
              <a:rPr lang="en-US" sz="2800" dirty="0">
                <a:ea typeface="+mn-ea"/>
                <a:cs typeface="+mn-cs"/>
              </a:rPr>
              <a:t>(2 Pet. 3:10)</a:t>
            </a:r>
          </a:p>
          <a:p>
            <a:pPr marL="571500" lvl="5" indent="-571500">
              <a:spcBef>
                <a:spcPts val="0"/>
              </a:spcBef>
              <a:spcAft>
                <a:spcPts val="1200"/>
              </a:spcAft>
              <a:buClr>
                <a:schemeClr val="tx1"/>
              </a:buClr>
              <a:buSzPct val="100000"/>
              <a:buFont typeface="Wingdings" pitchFamily="2" charset="2"/>
              <a:buChar char="q"/>
            </a:pPr>
            <a:r>
              <a:rPr lang="en-US" sz="2800" b="1" dirty="0">
                <a:solidFill>
                  <a:srgbClr val="FFFF00"/>
                </a:solidFill>
                <a:ea typeface="+mn-ea"/>
                <a:cs typeface="+mn-cs"/>
              </a:rPr>
              <a:t>Destruction of </a:t>
            </a:r>
            <a:r>
              <a:rPr lang="en-US" sz="2800" b="1" dirty="0" smtClean="0">
                <a:solidFill>
                  <a:srgbClr val="FFFF00"/>
                </a:solidFill>
                <a:ea typeface="+mn-ea"/>
                <a:cs typeface="+mn-cs"/>
              </a:rPr>
              <a:t>heavens &amp; earth</a:t>
            </a:r>
            <a:r>
              <a:rPr lang="en-US" sz="2800" dirty="0" smtClean="0">
                <a:ea typeface="+mn-ea"/>
                <a:cs typeface="+mn-cs"/>
              </a:rPr>
              <a:t>  </a:t>
            </a:r>
            <a:r>
              <a:rPr lang="en-US" sz="2800" dirty="0">
                <a:ea typeface="+mn-ea"/>
                <a:cs typeface="+mn-cs"/>
              </a:rPr>
              <a:t>(2 Pet. 3:10-12)</a:t>
            </a:r>
          </a:p>
          <a:p>
            <a:pPr marL="571500" lvl="5" indent="-571500">
              <a:spcBef>
                <a:spcPts val="0"/>
              </a:spcBef>
              <a:spcAft>
                <a:spcPts val="1200"/>
              </a:spcAft>
              <a:buClr>
                <a:schemeClr val="tx1"/>
              </a:buClr>
              <a:buSzPct val="100000"/>
              <a:buFont typeface="Wingdings" pitchFamily="2" charset="2"/>
              <a:buChar char="q"/>
            </a:pPr>
            <a:r>
              <a:rPr lang="en-US" sz="2800" b="1" dirty="0">
                <a:solidFill>
                  <a:srgbClr val="FFFF00"/>
                </a:solidFill>
                <a:ea typeface="+mn-ea"/>
                <a:cs typeface="+mn-cs"/>
              </a:rPr>
              <a:t>New heavens </a:t>
            </a:r>
            <a:r>
              <a:rPr lang="en-US" sz="2800" dirty="0">
                <a:ea typeface="+mn-ea"/>
                <a:cs typeface="+mn-cs"/>
              </a:rPr>
              <a:t>and </a:t>
            </a:r>
            <a:r>
              <a:rPr lang="en-US" sz="2800" b="1" dirty="0" smtClean="0">
                <a:solidFill>
                  <a:srgbClr val="FFFF00"/>
                </a:solidFill>
                <a:ea typeface="+mn-ea"/>
                <a:cs typeface="+mn-cs"/>
              </a:rPr>
              <a:t>new earth</a:t>
            </a:r>
            <a:r>
              <a:rPr lang="en-US" sz="2800" dirty="0" smtClean="0">
                <a:ea typeface="+mn-ea"/>
                <a:cs typeface="+mn-cs"/>
              </a:rPr>
              <a:t>  </a:t>
            </a:r>
            <a:r>
              <a:rPr lang="en-US" sz="2800" dirty="0">
                <a:ea typeface="+mn-ea"/>
                <a:cs typeface="+mn-cs"/>
              </a:rPr>
              <a:t>(2 Pet. 3:13)</a:t>
            </a:r>
          </a:p>
          <a:p>
            <a:pPr marL="571500" lvl="5" indent="-571500">
              <a:spcBef>
                <a:spcPts val="0"/>
              </a:spcBef>
              <a:spcAft>
                <a:spcPts val="1200"/>
              </a:spcAft>
              <a:buClr>
                <a:schemeClr val="tx1"/>
              </a:buClr>
              <a:buSzPct val="100000"/>
              <a:buFont typeface="Wingdings" pitchFamily="2" charset="2"/>
              <a:buChar char="q"/>
            </a:pPr>
            <a:r>
              <a:rPr lang="en-US" sz="2800" b="1" dirty="0" smtClean="0">
                <a:solidFill>
                  <a:srgbClr val="FFFF00"/>
                </a:solidFill>
                <a:ea typeface="+mn-ea"/>
                <a:cs typeface="+mn-cs"/>
              </a:rPr>
              <a:t>All</a:t>
            </a:r>
            <a:r>
              <a:rPr lang="en-US" sz="2800" dirty="0" smtClean="0">
                <a:ea typeface="+mn-ea"/>
                <a:cs typeface="+mn-cs"/>
              </a:rPr>
              <a:t> </a:t>
            </a:r>
            <a:r>
              <a:rPr lang="en-US" sz="2800" dirty="0">
                <a:ea typeface="+mn-ea"/>
                <a:cs typeface="+mn-cs"/>
              </a:rPr>
              <a:t>of the </a:t>
            </a:r>
            <a:r>
              <a:rPr lang="en-US" sz="2800" dirty="0" smtClean="0">
                <a:ea typeface="+mn-ea"/>
                <a:cs typeface="+mn-cs"/>
              </a:rPr>
              <a:t>above</a:t>
            </a:r>
            <a:endParaRPr lang="en-US" sz="2800" dirty="0">
              <a:ea typeface="+mn-ea"/>
              <a:cs typeface="+mn-cs"/>
            </a:endParaRPr>
          </a:p>
          <a:p>
            <a:pPr marL="571500" lvl="5" indent="-571500">
              <a:spcBef>
                <a:spcPts val="0"/>
              </a:spcBef>
              <a:spcAft>
                <a:spcPts val="1200"/>
              </a:spcAft>
              <a:buClr>
                <a:schemeClr val="tx1"/>
              </a:buClr>
              <a:buSzPct val="100000"/>
              <a:buFont typeface="Wingdings" pitchFamily="2" charset="2"/>
              <a:buChar char="q"/>
            </a:pPr>
            <a:r>
              <a:rPr lang="en-US" sz="2800" b="1" dirty="0">
                <a:solidFill>
                  <a:srgbClr val="FFFF00"/>
                </a:solidFill>
                <a:ea typeface="+mn-ea"/>
                <a:cs typeface="+mn-cs"/>
              </a:rPr>
              <a:t>Some</a:t>
            </a:r>
            <a:r>
              <a:rPr lang="en-US" sz="2800" dirty="0">
                <a:ea typeface="+mn-ea"/>
                <a:cs typeface="+mn-cs"/>
              </a:rPr>
              <a:t> of the </a:t>
            </a:r>
            <a:r>
              <a:rPr lang="en-US" sz="2800" dirty="0" smtClean="0">
                <a:ea typeface="+mn-ea"/>
                <a:cs typeface="+mn-cs"/>
              </a:rPr>
              <a:t>above</a:t>
            </a:r>
            <a:endParaRPr lang="en-US" sz="2800" dirty="0">
              <a:ea typeface="+mn-ea"/>
              <a:cs typeface="+mn-cs"/>
            </a:endParaRPr>
          </a:p>
          <a:p>
            <a:pPr marL="457200" indent="-457200"/>
            <a:endParaRPr lang="en-US" sz="2800" dirty="0"/>
          </a:p>
        </p:txBody>
      </p:sp>
      <p:sp>
        <p:nvSpPr>
          <p:cNvPr id="4" name="Slide Number Placeholder 3"/>
          <p:cNvSpPr>
            <a:spLocks noGrp="1"/>
          </p:cNvSpPr>
          <p:nvPr>
            <p:ph type="sldNum" sz="quarter" idx="12"/>
          </p:nvPr>
        </p:nvSpPr>
        <p:spPr/>
        <p:txBody>
          <a:bodyPr/>
          <a:lstStyle/>
          <a:p>
            <a:pPr>
              <a:defRPr/>
            </a:pPr>
            <a:fld id="{A4F3638C-56A7-4D86-A7E5-624150A63992}" type="slidenum">
              <a:rPr lang="en-US" smtClean="0">
                <a:solidFill>
                  <a:prstClr val="white"/>
                </a:solidFill>
              </a:rPr>
              <a:pPr>
                <a:defRPr/>
              </a:pPr>
              <a:t>551</a:t>
            </a:fld>
            <a:endParaRPr lang="en-US">
              <a:solidFill>
                <a:prstClr val="white"/>
              </a:solidFill>
            </a:endParaRPr>
          </a:p>
        </p:txBody>
      </p:sp>
      <p:sp>
        <p:nvSpPr>
          <p:cNvPr id="6" name="Footer Placeholder 5"/>
          <p:cNvSpPr>
            <a:spLocks noGrp="1"/>
          </p:cNvSpPr>
          <p:nvPr>
            <p:ph type="ftr" sz="quarter" idx="11"/>
          </p:nvPr>
        </p:nvSpPr>
        <p:spPr/>
        <p:txBody>
          <a:bodyPr/>
          <a:lstStyle/>
          <a:p>
            <a:r>
              <a:rPr lang="en-US" smtClean="0">
                <a:solidFill>
                  <a:srgbClr val="FFFFFF"/>
                </a:solidFill>
              </a:rPr>
              <a:t>Kevin Kay</a:t>
            </a:r>
            <a:endParaRPr lang="en-US">
              <a:solidFill>
                <a:srgbClr val="FFFFFF"/>
              </a:solidFill>
            </a:endParaRPr>
          </a:p>
        </p:txBody>
      </p:sp>
    </p:spTree>
    <p:extLst>
      <p:ext uri="{BB962C8B-B14F-4D97-AF65-F5344CB8AC3E}">
        <p14:creationId xmlns:p14="http://schemas.microsoft.com/office/powerpoint/2010/main" val="423157604"/>
      </p:ext>
    </p:extLst>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par>
    </p:tnLst>
  </p:timing>
</p:sld>
</file>

<file path=ppt/slides/slide5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Scoffers’ Doubting</a:t>
            </a:r>
            <a:br>
              <a:rPr lang="en-US" dirty="0" smtClean="0"/>
            </a:br>
            <a:r>
              <a:rPr lang="en-US" sz="3000" dirty="0" smtClean="0">
                <a:latin typeface="+mn-lt"/>
              </a:rPr>
              <a:t>(2 Pet. 3:3-4)</a:t>
            </a:r>
            <a:endParaRPr lang="en-US" sz="3000" dirty="0">
              <a:latin typeface="+mn-lt"/>
            </a:endParaRPr>
          </a:p>
        </p:txBody>
      </p:sp>
      <p:graphicFrame>
        <p:nvGraphicFramePr>
          <p:cNvPr id="5" name="Content Placeholder 4"/>
          <p:cNvGraphicFramePr>
            <a:graphicFrameLocks noGrp="1"/>
          </p:cNvGraphicFramePr>
          <p:nvPr>
            <p:ph idx="1"/>
            <p:extLst>
              <p:ext uri="{D42A27DB-BD31-4B8C-83A1-F6EECF244321}">
                <p14:modId xmlns:p14="http://schemas.microsoft.com/office/powerpoint/2010/main" val="4110661195"/>
              </p:ext>
            </p:extLst>
          </p:nvPr>
        </p:nvGraphicFramePr>
        <p:xfrm>
          <a:off x="457200" y="1600200"/>
          <a:ext cx="8229600" cy="4530725"/>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4" name="Slide Number Placeholder 3"/>
          <p:cNvSpPr>
            <a:spLocks noGrp="1"/>
          </p:cNvSpPr>
          <p:nvPr>
            <p:ph type="sldNum" sz="quarter" idx="12"/>
          </p:nvPr>
        </p:nvSpPr>
        <p:spPr/>
        <p:txBody>
          <a:bodyPr/>
          <a:lstStyle/>
          <a:p>
            <a:pPr>
              <a:defRPr/>
            </a:pPr>
            <a:fld id="{A4F3638C-56A7-4D86-A7E5-624150A63992}" type="slidenum">
              <a:rPr lang="en-US" smtClean="0">
                <a:solidFill>
                  <a:prstClr val="white"/>
                </a:solidFill>
              </a:rPr>
              <a:pPr>
                <a:defRPr/>
              </a:pPr>
              <a:t>552</a:t>
            </a:fld>
            <a:endParaRPr lang="en-US">
              <a:solidFill>
                <a:prstClr val="white"/>
              </a:solidFill>
            </a:endParaRPr>
          </a:p>
        </p:txBody>
      </p:sp>
      <p:sp>
        <p:nvSpPr>
          <p:cNvPr id="6" name="Footer Placeholder 5"/>
          <p:cNvSpPr>
            <a:spLocks noGrp="1"/>
          </p:cNvSpPr>
          <p:nvPr>
            <p:ph type="ftr" sz="quarter" idx="11"/>
          </p:nvPr>
        </p:nvSpPr>
        <p:spPr/>
        <p:txBody>
          <a:bodyPr/>
          <a:lstStyle/>
          <a:p>
            <a:r>
              <a:rPr lang="en-US" smtClean="0">
                <a:solidFill>
                  <a:srgbClr val="FFFFFF"/>
                </a:solidFill>
              </a:rPr>
              <a:t>Kevin Kay</a:t>
            </a:r>
            <a:endParaRPr lang="en-US">
              <a:solidFill>
                <a:srgbClr val="FFFFFF"/>
              </a:solidFill>
            </a:endParaRPr>
          </a:p>
        </p:txBody>
      </p:sp>
    </p:spTree>
    <p:extLst>
      <p:ext uri="{BB962C8B-B14F-4D97-AF65-F5344CB8AC3E}">
        <p14:creationId xmlns:p14="http://schemas.microsoft.com/office/powerpoint/2010/main" val="1963879191"/>
      </p:ext>
    </p:extLst>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par>
    </p:tnLst>
  </p:timing>
</p:sld>
</file>

<file path=ppt/slides/slide5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6172200" cy="1143000"/>
          </a:xfrm>
        </p:spPr>
        <p:txBody>
          <a:bodyPr/>
          <a:lstStyle/>
          <a:p>
            <a:pPr algn="l"/>
            <a:r>
              <a:rPr lang="en-US" dirty="0" smtClean="0"/>
              <a:t>“Heavens &amp; Earth”</a:t>
            </a:r>
            <a:endParaRPr lang="en-US" dirty="0"/>
          </a:p>
        </p:txBody>
      </p:sp>
      <p:sp>
        <p:nvSpPr>
          <p:cNvPr id="3" name="Content Placeholder 2"/>
          <p:cNvSpPr>
            <a:spLocks noGrp="1"/>
          </p:cNvSpPr>
          <p:nvPr>
            <p:ph idx="1"/>
          </p:nvPr>
        </p:nvSpPr>
        <p:spPr/>
        <p:txBody>
          <a:bodyPr/>
          <a:lstStyle/>
          <a:p>
            <a:pPr marL="0" indent="457200">
              <a:buNone/>
            </a:pPr>
            <a:r>
              <a:rPr lang="en-US" sz="2800" b="1" dirty="0">
                <a:effectLst/>
              </a:rPr>
              <a:t>2 </a:t>
            </a:r>
            <a:r>
              <a:rPr lang="en-US" sz="2800" b="1" dirty="0" smtClean="0">
                <a:effectLst/>
              </a:rPr>
              <a:t>Pet. 3:5–7 (ESV):  </a:t>
            </a:r>
            <a:r>
              <a:rPr lang="en-US" sz="2800" baseline="30000" dirty="0" smtClean="0">
                <a:effectLst/>
              </a:rPr>
              <a:t>5</a:t>
            </a:r>
            <a:r>
              <a:rPr lang="en-US" sz="2800" dirty="0" smtClean="0">
                <a:effectLst/>
              </a:rPr>
              <a:t> </a:t>
            </a:r>
            <a:r>
              <a:rPr lang="en-US" sz="2800" dirty="0">
                <a:effectLst/>
              </a:rPr>
              <a:t>For they deliberately overlook this fact, that </a:t>
            </a:r>
            <a:r>
              <a:rPr lang="en-US" sz="2800" b="1" dirty="0">
                <a:solidFill>
                  <a:srgbClr val="FFFF00"/>
                </a:solidFill>
                <a:effectLst/>
              </a:rPr>
              <a:t>the heavens </a:t>
            </a:r>
            <a:r>
              <a:rPr lang="en-US" sz="2800" dirty="0">
                <a:effectLst/>
              </a:rPr>
              <a:t>existed long ago, and </a:t>
            </a:r>
            <a:r>
              <a:rPr lang="en-US" sz="2800" b="1" dirty="0">
                <a:solidFill>
                  <a:srgbClr val="FFFF00"/>
                </a:solidFill>
                <a:effectLst/>
              </a:rPr>
              <a:t>the earth </a:t>
            </a:r>
            <a:r>
              <a:rPr lang="en-US" sz="2800" dirty="0">
                <a:effectLst/>
              </a:rPr>
              <a:t>was formed out of water and through water by the word of God, </a:t>
            </a:r>
            <a:r>
              <a:rPr lang="en-US" sz="2800" baseline="30000" dirty="0">
                <a:effectLst/>
              </a:rPr>
              <a:t>6</a:t>
            </a:r>
            <a:r>
              <a:rPr lang="en-US" sz="2800" dirty="0">
                <a:effectLst/>
              </a:rPr>
              <a:t> and that by means of these </a:t>
            </a:r>
            <a:r>
              <a:rPr lang="en-US" sz="2800" b="1" dirty="0">
                <a:solidFill>
                  <a:srgbClr val="FFFF00"/>
                </a:solidFill>
                <a:effectLst/>
              </a:rPr>
              <a:t>the world </a:t>
            </a:r>
            <a:r>
              <a:rPr lang="en-US" sz="2800" dirty="0">
                <a:effectLst/>
              </a:rPr>
              <a:t>that then existed was deluged with water and perished. </a:t>
            </a:r>
            <a:r>
              <a:rPr lang="en-US" sz="2800" baseline="30000" dirty="0">
                <a:effectLst/>
              </a:rPr>
              <a:t>7</a:t>
            </a:r>
            <a:r>
              <a:rPr lang="en-US" sz="2800" dirty="0">
                <a:effectLst/>
              </a:rPr>
              <a:t> But by the same word </a:t>
            </a:r>
            <a:r>
              <a:rPr lang="en-US" sz="2800" b="1" dirty="0">
                <a:solidFill>
                  <a:srgbClr val="FFFF00"/>
                </a:solidFill>
                <a:effectLst/>
              </a:rPr>
              <a:t>the heavens and earth </a:t>
            </a:r>
            <a:r>
              <a:rPr lang="en-US" sz="2800" dirty="0">
                <a:effectLst/>
              </a:rPr>
              <a:t>that now exist are stored up for fire, being kept until the day of judgment and destruction of the ungodly. </a:t>
            </a:r>
          </a:p>
          <a:p>
            <a:pPr marL="0" indent="457200">
              <a:buNone/>
            </a:pPr>
            <a:endParaRPr lang="en-US" dirty="0"/>
          </a:p>
        </p:txBody>
      </p:sp>
      <p:sp>
        <p:nvSpPr>
          <p:cNvPr id="4" name="Slide Number Placeholder 3"/>
          <p:cNvSpPr>
            <a:spLocks noGrp="1"/>
          </p:cNvSpPr>
          <p:nvPr>
            <p:ph type="sldNum" sz="quarter" idx="12"/>
          </p:nvPr>
        </p:nvSpPr>
        <p:spPr/>
        <p:txBody>
          <a:bodyPr/>
          <a:lstStyle/>
          <a:p>
            <a:fld id="{26510927-015E-4E40-92FB-13F339A46826}" type="slidenum">
              <a:rPr lang="en-US" smtClean="0">
                <a:solidFill>
                  <a:srgbClr val="FFFFFF"/>
                </a:solidFill>
              </a:rPr>
              <a:pPr/>
              <a:t>553</a:t>
            </a:fld>
            <a:endParaRPr lang="en-US">
              <a:solidFill>
                <a:srgbClr val="FFFFFF"/>
              </a:solidFill>
            </a:endParaRPr>
          </a:p>
        </p:txBody>
      </p:sp>
      <p:pic>
        <p:nvPicPr>
          <p:cNvPr id="5" name="Picture 2" descr="C:\Users\Kevin\Pictures\Microsoft Clip Organizer\00433903.pn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rot="1206993">
            <a:off x="6948137" y="-62263"/>
            <a:ext cx="1714500" cy="1714500"/>
          </a:xfrm>
          <a:prstGeom prst="rect">
            <a:avLst/>
          </a:prstGeom>
          <a:noFill/>
          <a:extLst>
            <a:ext uri="{909E8E84-426E-40DD-AFC4-6F175D3DCCD1}">
              <a14:hiddenFill xmlns:a14="http://schemas.microsoft.com/office/drawing/2010/main">
                <a:solidFill>
                  <a:srgbClr val="FFFFFF"/>
                </a:solidFill>
              </a14:hiddenFill>
            </a:ext>
          </a:extLst>
        </p:spPr>
      </p:pic>
      <p:sp>
        <p:nvSpPr>
          <p:cNvPr id="6" name="Rounded Rectangular Callout 5"/>
          <p:cNvSpPr/>
          <p:nvPr/>
        </p:nvSpPr>
        <p:spPr bwMode="auto">
          <a:xfrm>
            <a:off x="762000" y="1244568"/>
            <a:ext cx="4114800" cy="599376"/>
          </a:xfrm>
          <a:prstGeom prst="wedgeRoundRectCallout">
            <a:avLst>
              <a:gd name="adj1" fmla="val -13986"/>
              <a:gd name="adj2" fmla="val 154314"/>
              <a:gd name="adj3" fmla="val 16667"/>
            </a:avLst>
          </a:prstGeom>
          <a:solidFill>
            <a:schemeClr val="bg2">
              <a:lumMod val="60000"/>
              <a:lumOff val="40000"/>
            </a:schemeClr>
          </a:solidFill>
          <a:ln w="9525" cap="flat" cmpd="sng" algn="ctr">
            <a:noFill/>
            <a:prstDash val="solid"/>
            <a:round/>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91440" tIns="45720" rIns="91440" bIns="45720" numCol="1" rtlCol="0" anchor="ctr"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r>
              <a:rPr lang="en-US" sz="2800" dirty="0" smtClean="0">
                <a:solidFill>
                  <a:srgbClr val="FFFF00"/>
                </a:solidFill>
                <a:latin typeface="+mj-lt"/>
              </a:rPr>
              <a:t>Creation</a:t>
            </a:r>
            <a:r>
              <a:rPr lang="en-US" sz="2800" dirty="0" smtClean="0">
                <a:latin typeface="Arial" charset="0"/>
              </a:rPr>
              <a:t>  (Gen. 1:1-3)</a:t>
            </a:r>
            <a:endParaRPr kumimoji="0" lang="en-US" sz="2800" b="0" i="0" u="none" strike="noStrike" cap="none" normalizeH="0" baseline="0" dirty="0" smtClean="0">
              <a:ln>
                <a:noFill/>
              </a:ln>
              <a:solidFill>
                <a:schemeClr val="tx1"/>
              </a:solidFill>
              <a:effectLst/>
              <a:latin typeface="Arial" charset="0"/>
            </a:endParaRPr>
          </a:p>
        </p:txBody>
      </p:sp>
      <p:sp>
        <p:nvSpPr>
          <p:cNvPr id="7" name="Rounded Rectangular Callout 6"/>
          <p:cNvSpPr/>
          <p:nvPr/>
        </p:nvSpPr>
        <p:spPr bwMode="auto">
          <a:xfrm>
            <a:off x="3962400" y="2438400"/>
            <a:ext cx="4114800" cy="599376"/>
          </a:xfrm>
          <a:prstGeom prst="wedgeRoundRectCallout">
            <a:avLst>
              <a:gd name="adj1" fmla="val -43430"/>
              <a:gd name="adj2" fmla="val 112360"/>
              <a:gd name="adj3" fmla="val 16667"/>
            </a:avLst>
          </a:prstGeom>
          <a:solidFill>
            <a:schemeClr val="bg2">
              <a:lumMod val="60000"/>
              <a:lumOff val="40000"/>
            </a:schemeClr>
          </a:solidFill>
          <a:ln w="9525" cap="flat" cmpd="sng" algn="ctr">
            <a:noFill/>
            <a:prstDash val="solid"/>
            <a:round/>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91440" tIns="45720" rIns="91440" bIns="45720" numCol="1" rtlCol="0" anchor="ctr"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r>
              <a:rPr lang="en-US" sz="2800" dirty="0">
                <a:solidFill>
                  <a:srgbClr val="FFFF00"/>
                </a:solidFill>
                <a:latin typeface="+mj-lt"/>
              </a:rPr>
              <a:t>Flood</a:t>
            </a:r>
            <a:r>
              <a:rPr lang="en-US" sz="2800" dirty="0" smtClean="0">
                <a:latin typeface="Arial" charset="0"/>
              </a:rPr>
              <a:t>  (Gen. 9:11, 15)</a:t>
            </a:r>
            <a:endParaRPr kumimoji="0" lang="en-US" sz="2800" b="0" i="0" u="none" strike="noStrike" cap="none" normalizeH="0" baseline="0" dirty="0" smtClean="0">
              <a:ln>
                <a:noFill/>
              </a:ln>
              <a:solidFill>
                <a:schemeClr val="tx1"/>
              </a:solidFill>
              <a:effectLst/>
              <a:latin typeface="Arial" charset="0"/>
            </a:endParaRPr>
          </a:p>
        </p:txBody>
      </p:sp>
      <p:sp>
        <p:nvSpPr>
          <p:cNvPr id="8" name="Rounded Rectangular Callout 7"/>
          <p:cNvSpPr/>
          <p:nvPr/>
        </p:nvSpPr>
        <p:spPr bwMode="auto">
          <a:xfrm>
            <a:off x="3276600" y="5181600"/>
            <a:ext cx="4800600" cy="599376"/>
          </a:xfrm>
          <a:prstGeom prst="wedgeRoundRectCallout">
            <a:avLst>
              <a:gd name="adj1" fmla="val -33986"/>
              <a:gd name="adj2" fmla="val -139361"/>
              <a:gd name="adj3" fmla="val 16667"/>
            </a:avLst>
          </a:prstGeom>
          <a:solidFill>
            <a:schemeClr val="bg2">
              <a:lumMod val="60000"/>
              <a:lumOff val="40000"/>
            </a:schemeClr>
          </a:solidFill>
          <a:ln w="9525" cap="flat" cmpd="sng" algn="ctr">
            <a:noFill/>
            <a:prstDash val="solid"/>
            <a:round/>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91440" tIns="45720" rIns="91440" bIns="45720" numCol="1" rtlCol="0" anchor="ctr"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r>
              <a:rPr lang="en-US" sz="2800" dirty="0">
                <a:solidFill>
                  <a:srgbClr val="FFFF00"/>
                </a:solidFill>
                <a:latin typeface="+mj-lt"/>
              </a:rPr>
              <a:t>Some Future Judgment</a:t>
            </a:r>
          </a:p>
        </p:txBody>
      </p:sp>
      <p:sp>
        <p:nvSpPr>
          <p:cNvPr id="9" name="Footer Placeholder 8"/>
          <p:cNvSpPr>
            <a:spLocks noGrp="1"/>
          </p:cNvSpPr>
          <p:nvPr>
            <p:ph type="ftr" sz="quarter" idx="11"/>
          </p:nvPr>
        </p:nvSpPr>
        <p:spPr/>
        <p:txBody>
          <a:bodyPr/>
          <a:lstStyle/>
          <a:p>
            <a:r>
              <a:rPr lang="en-US" smtClean="0">
                <a:solidFill>
                  <a:srgbClr val="FFFFFF"/>
                </a:solidFill>
              </a:rPr>
              <a:t>Kevin Kay</a:t>
            </a:r>
            <a:endParaRPr lang="en-US">
              <a:solidFill>
                <a:srgbClr val="FFFFFF"/>
              </a:solidFill>
            </a:endParaRPr>
          </a:p>
        </p:txBody>
      </p:sp>
    </p:spTree>
    <p:extLst>
      <p:ext uri="{BB962C8B-B14F-4D97-AF65-F5344CB8AC3E}">
        <p14:creationId xmlns:p14="http://schemas.microsoft.com/office/powerpoint/2010/main" val="2782574551"/>
      </p:ext>
    </p:extLst>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down)">
                                      <p:cBhvr>
                                        <p:cTn id="7" dur="500"/>
                                        <p:tgtEl>
                                          <p:spTgt spid="6"/>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grpId="0" nodeType="click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wipe(down)">
                                      <p:cBhvr>
                                        <p:cTn id="12" dur="500"/>
                                        <p:tgtEl>
                                          <p:spTgt spid="7"/>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1" fill="hold" grpId="0" nodeType="clickEffect">
                                  <p:stCondLst>
                                    <p:cond delay="0"/>
                                  </p:stCondLst>
                                  <p:childTnLst>
                                    <p:set>
                                      <p:cBhvr>
                                        <p:cTn id="16" dur="1" fill="hold">
                                          <p:stCondLst>
                                            <p:cond delay="0"/>
                                          </p:stCondLst>
                                        </p:cTn>
                                        <p:tgtEl>
                                          <p:spTgt spid="8"/>
                                        </p:tgtEl>
                                        <p:attrNameLst>
                                          <p:attrName>style.visibility</p:attrName>
                                        </p:attrNameLst>
                                      </p:cBhvr>
                                      <p:to>
                                        <p:strVal val="visible"/>
                                      </p:to>
                                    </p:set>
                                    <p:animEffect transition="in" filter="wipe(up)">
                                      <p:cBhvr>
                                        <p:cTn id="1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Lst>
  </p:timing>
</p:sld>
</file>

<file path=ppt/slides/slide5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6172200" cy="1143000"/>
          </a:xfrm>
        </p:spPr>
        <p:txBody>
          <a:bodyPr/>
          <a:lstStyle/>
          <a:p>
            <a:pPr algn="l"/>
            <a:r>
              <a:rPr lang="en-US" dirty="0" smtClean="0"/>
              <a:t>“Heavens &amp; Earth”</a:t>
            </a:r>
            <a:endParaRPr lang="en-US" dirty="0"/>
          </a:p>
        </p:txBody>
      </p:sp>
      <p:sp>
        <p:nvSpPr>
          <p:cNvPr id="3" name="Content Placeholder 2"/>
          <p:cNvSpPr>
            <a:spLocks noGrp="1"/>
          </p:cNvSpPr>
          <p:nvPr>
            <p:ph idx="1"/>
          </p:nvPr>
        </p:nvSpPr>
        <p:spPr/>
        <p:txBody>
          <a:bodyPr/>
          <a:lstStyle/>
          <a:p>
            <a:pPr marL="0" indent="457200">
              <a:buNone/>
            </a:pPr>
            <a:r>
              <a:rPr lang="en-US" sz="2800" b="1" dirty="0">
                <a:effectLst/>
              </a:rPr>
              <a:t>2 </a:t>
            </a:r>
            <a:r>
              <a:rPr lang="en-US" sz="2800" b="1" dirty="0" smtClean="0">
                <a:effectLst/>
              </a:rPr>
              <a:t>Pet. 3:5–7 (ESV):  </a:t>
            </a:r>
            <a:r>
              <a:rPr lang="en-US" sz="2800" baseline="30000" dirty="0" smtClean="0">
                <a:effectLst/>
              </a:rPr>
              <a:t>5</a:t>
            </a:r>
            <a:r>
              <a:rPr lang="en-US" sz="2800" dirty="0" smtClean="0">
                <a:effectLst/>
              </a:rPr>
              <a:t> </a:t>
            </a:r>
            <a:r>
              <a:rPr lang="en-US" sz="2800" dirty="0">
                <a:effectLst/>
              </a:rPr>
              <a:t>For they deliberately overlook this fact, that </a:t>
            </a:r>
            <a:r>
              <a:rPr lang="en-US" sz="2800" b="1" dirty="0">
                <a:solidFill>
                  <a:srgbClr val="FFFF00"/>
                </a:solidFill>
                <a:effectLst/>
              </a:rPr>
              <a:t>the heavens </a:t>
            </a:r>
            <a:r>
              <a:rPr lang="en-US" sz="2800" dirty="0">
                <a:effectLst/>
              </a:rPr>
              <a:t>existed long ago, and </a:t>
            </a:r>
            <a:r>
              <a:rPr lang="en-US" sz="2800" b="1" dirty="0">
                <a:solidFill>
                  <a:srgbClr val="FFFF00"/>
                </a:solidFill>
                <a:effectLst/>
              </a:rPr>
              <a:t>the earth </a:t>
            </a:r>
            <a:r>
              <a:rPr lang="en-US" sz="2800" dirty="0">
                <a:effectLst/>
              </a:rPr>
              <a:t>was formed out of </a:t>
            </a:r>
            <a:r>
              <a:rPr lang="en-US" sz="2800" b="1" dirty="0">
                <a:solidFill>
                  <a:srgbClr val="00B0F0"/>
                </a:solidFill>
                <a:effectLst/>
              </a:rPr>
              <a:t>water</a:t>
            </a:r>
            <a:r>
              <a:rPr lang="en-US" sz="2800" dirty="0">
                <a:effectLst/>
              </a:rPr>
              <a:t> and through </a:t>
            </a:r>
            <a:r>
              <a:rPr lang="en-US" sz="2800" b="1" dirty="0">
                <a:solidFill>
                  <a:srgbClr val="00B0F0"/>
                </a:solidFill>
                <a:effectLst/>
              </a:rPr>
              <a:t>water</a:t>
            </a:r>
            <a:r>
              <a:rPr lang="en-US" sz="2800" dirty="0">
                <a:effectLst/>
              </a:rPr>
              <a:t> by the word of God, </a:t>
            </a:r>
            <a:r>
              <a:rPr lang="en-US" sz="2800" baseline="30000" dirty="0">
                <a:effectLst/>
              </a:rPr>
              <a:t>6</a:t>
            </a:r>
            <a:r>
              <a:rPr lang="en-US" sz="2800" dirty="0">
                <a:effectLst/>
              </a:rPr>
              <a:t> and that by means of these </a:t>
            </a:r>
            <a:r>
              <a:rPr lang="en-US" sz="2800" b="1" dirty="0">
                <a:solidFill>
                  <a:srgbClr val="FFFF00"/>
                </a:solidFill>
                <a:effectLst/>
              </a:rPr>
              <a:t>the world </a:t>
            </a:r>
            <a:r>
              <a:rPr lang="en-US" sz="2800" dirty="0">
                <a:effectLst/>
              </a:rPr>
              <a:t>that then existed was deluged with </a:t>
            </a:r>
            <a:r>
              <a:rPr lang="en-US" sz="2800" b="1" dirty="0">
                <a:solidFill>
                  <a:srgbClr val="00B0F0"/>
                </a:solidFill>
                <a:effectLst/>
              </a:rPr>
              <a:t>water</a:t>
            </a:r>
            <a:r>
              <a:rPr lang="en-US" sz="2800" dirty="0">
                <a:effectLst/>
              </a:rPr>
              <a:t> and perished. </a:t>
            </a:r>
            <a:r>
              <a:rPr lang="en-US" sz="2800" baseline="30000" dirty="0">
                <a:effectLst/>
              </a:rPr>
              <a:t>7</a:t>
            </a:r>
            <a:r>
              <a:rPr lang="en-US" sz="2800" dirty="0">
                <a:effectLst/>
              </a:rPr>
              <a:t> But by the same word </a:t>
            </a:r>
            <a:r>
              <a:rPr lang="en-US" sz="2800" b="1" dirty="0">
                <a:solidFill>
                  <a:srgbClr val="FFFF00"/>
                </a:solidFill>
                <a:effectLst/>
              </a:rPr>
              <a:t>the heavens and earth </a:t>
            </a:r>
            <a:r>
              <a:rPr lang="en-US" sz="2800" dirty="0">
                <a:effectLst/>
              </a:rPr>
              <a:t>that now exist are stored up for </a:t>
            </a:r>
            <a:r>
              <a:rPr lang="en-US" sz="2800" b="1" dirty="0">
                <a:solidFill>
                  <a:srgbClr val="00B0F0"/>
                </a:solidFill>
                <a:effectLst/>
              </a:rPr>
              <a:t>fire</a:t>
            </a:r>
            <a:r>
              <a:rPr lang="en-US" sz="2800" dirty="0">
                <a:effectLst/>
              </a:rPr>
              <a:t>, being kept until the day of judgment and destruction of the ungodly. </a:t>
            </a:r>
          </a:p>
          <a:p>
            <a:pPr marL="0" indent="457200">
              <a:buNone/>
            </a:pPr>
            <a:endParaRPr lang="en-US" dirty="0"/>
          </a:p>
        </p:txBody>
      </p:sp>
      <p:sp>
        <p:nvSpPr>
          <p:cNvPr id="4" name="Slide Number Placeholder 3"/>
          <p:cNvSpPr>
            <a:spLocks noGrp="1"/>
          </p:cNvSpPr>
          <p:nvPr>
            <p:ph type="sldNum" sz="quarter" idx="12"/>
          </p:nvPr>
        </p:nvSpPr>
        <p:spPr/>
        <p:txBody>
          <a:bodyPr/>
          <a:lstStyle/>
          <a:p>
            <a:fld id="{26510927-015E-4E40-92FB-13F339A46826}" type="slidenum">
              <a:rPr lang="en-US" smtClean="0">
                <a:solidFill>
                  <a:srgbClr val="FFFFFF"/>
                </a:solidFill>
              </a:rPr>
              <a:pPr/>
              <a:t>554</a:t>
            </a:fld>
            <a:endParaRPr lang="en-US">
              <a:solidFill>
                <a:srgbClr val="FFFFFF"/>
              </a:solidFill>
            </a:endParaRPr>
          </a:p>
        </p:txBody>
      </p:sp>
      <p:pic>
        <p:nvPicPr>
          <p:cNvPr id="5" name="Picture 2" descr="C:\Users\Kevin\Pictures\Microsoft Clip Organizer\00433903.pn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rot="1206993">
            <a:off x="6948137" y="-62263"/>
            <a:ext cx="1714500" cy="1714500"/>
          </a:xfrm>
          <a:prstGeom prst="rect">
            <a:avLst/>
          </a:prstGeom>
          <a:noFill/>
          <a:extLst>
            <a:ext uri="{909E8E84-426E-40DD-AFC4-6F175D3DCCD1}">
              <a14:hiddenFill xmlns:a14="http://schemas.microsoft.com/office/drawing/2010/main">
                <a:solidFill>
                  <a:srgbClr val="FFFFFF"/>
                </a:solidFill>
              </a14:hiddenFill>
            </a:ext>
          </a:extLst>
        </p:spPr>
      </p:pic>
      <p:sp>
        <p:nvSpPr>
          <p:cNvPr id="6" name="Rounded Rectangular Callout 5"/>
          <p:cNvSpPr/>
          <p:nvPr/>
        </p:nvSpPr>
        <p:spPr bwMode="auto">
          <a:xfrm>
            <a:off x="5021580" y="1236948"/>
            <a:ext cx="4114800" cy="599376"/>
          </a:xfrm>
          <a:prstGeom prst="wedgeRoundRectCallout">
            <a:avLst>
              <a:gd name="adj1" fmla="val -8153"/>
              <a:gd name="adj2" fmla="val 158128"/>
              <a:gd name="adj3" fmla="val 16667"/>
            </a:avLst>
          </a:prstGeom>
          <a:solidFill>
            <a:srgbClr val="C00000"/>
          </a:solidFill>
          <a:ln w="9525" cap="flat" cmpd="sng" algn="ctr">
            <a:noFill/>
            <a:prstDash val="solid"/>
            <a:round/>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91440" tIns="45720" rIns="91440" bIns="45720" numCol="1" rtlCol="0" anchor="ctr"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r>
              <a:rPr lang="en-US" sz="2800" dirty="0" smtClean="0">
                <a:latin typeface="Arial" charset="0"/>
              </a:rPr>
              <a:t>Literal or Figurative?</a:t>
            </a:r>
            <a:endParaRPr kumimoji="0" lang="en-US" sz="2800" b="0" i="0" u="none" strike="noStrike" cap="none" normalizeH="0" baseline="0" dirty="0" smtClean="0">
              <a:ln>
                <a:noFill/>
              </a:ln>
              <a:solidFill>
                <a:schemeClr val="tx1"/>
              </a:solidFill>
              <a:effectLst/>
              <a:latin typeface="Arial" charset="0"/>
            </a:endParaRPr>
          </a:p>
        </p:txBody>
      </p:sp>
      <p:sp>
        <p:nvSpPr>
          <p:cNvPr id="9" name="Footer Placeholder 8"/>
          <p:cNvSpPr>
            <a:spLocks noGrp="1"/>
          </p:cNvSpPr>
          <p:nvPr>
            <p:ph type="ftr" sz="quarter" idx="11"/>
          </p:nvPr>
        </p:nvSpPr>
        <p:spPr/>
        <p:txBody>
          <a:bodyPr/>
          <a:lstStyle/>
          <a:p>
            <a:r>
              <a:rPr lang="en-US" smtClean="0">
                <a:solidFill>
                  <a:srgbClr val="FFFFFF"/>
                </a:solidFill>
              </a:rPr>
              <a:t>Kevin Kay</a:t>
            </a:r>
            <a:endParaRPr lang="en-US">
              <a:solidFill>
                <a:srgbClr val="FFFFFF"/>
              </a:solidFill>
            </a:endParaRPr>
          </a:p>
        </p:txBody>
      </p:sp>
      <p:sp>
        <p:nvSpPr>
          <p:cNvPr id="10" name="Rounded Rectangular Callout 9"/>
          <p:cNvSpPr/>
          <p:nvPr/>
        </p:nvSpPr>
        <p:spPr bwMode="auto">
          <a:xfrm>
            <a:off x="60960" y="1629282"/>
            <a:ext cx="4114800" cy="599376"/>
          </a:xfrm>
          <a:prstGeom prst="wedgeRoundRectCallout">
            <a:avLst>
              <a:gd name="adj1" fmla="val -2875"/>
              <a:gd name="adj2" fmla="val 179105"/>
              <a:gd name="adj3" fmla="val 16667"/>
            </a:avLst>
          </a:prstGeom>
          <a:solidFill>
            <a:srgbClr val="C00000"/>
          </a:solidFill>
          <a:ln w="9525" cap="flat" cmpd="sng" algn="ctr">
            <a:noFill/>
            <a:prstDash val="solid"/>
            <a:round/>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91440" tIns="45720" rIns="91440" bIns="45720" numCol="1" rtlCol="0" anchor="ctr"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r>
              <a:rPr lang="en-US" sz="2800" dirty="0" smtClean="0">
                <a:latin typeface="Arial" charset="0"/>
              </a:rPr>
              <a:t>Literal or Figurative?</a:t>
            </a:r>
            <a:endParaRPr kumimoji="0" lang="en-US" sz="2800" b="0" i="0" u="none" strike="noStrike" cap="none" normalizeH="0" baseline="0" dirty="0" smtClean="0">
              <a:ln>
                <a:noFill/>
              </a:ln>
              <a:solidFill>
                <a:schemeClr val="tx1"/>
              </a:solidFill>
              <a:effectLst/>
              <a:latin typeface="Arial" charset="0"/>
            </a:endParaRPr>
          </a:p>
        </p:txBody>
      </p:sp>
      <p:sp>
        <p:nvSpPr>
          <p:cNvPr id="11" name="Rounded Rectangular Callout 10"/>
          <p:cNvSpPr/>
          <p:nvPr/>
        </p:nvSpPr>
        <p:spPr bwMode="auto">
          <a:xfrm>
            <a:off x="2286000" y="2362200"/>
            <a:ext cx="4114800" cy="599376"/>
          </a:xfrm>
          <a:prstGeom prst="wedgeRoundRectCallout">
            <a:avLst>
              <a:gd name="adj1" fmla="val -27319"/>
              <a:gd name="adj2" fmla="val 190547"/>
              <a:gd name="adj3" fmla="val 16667"/>
            </a:avLst>
          </a:prstGeom>
          <a:solidFill>
            <a:srgbClr val="C00000"/>
          </a:solidFill>
          <a:ln w="9525" cap="flat" cmpd="sng" algn="ctr">
            <a:noFill/>
            <a:prstDash val="solid"/>
            <a:round/>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91440" tIns="45720" rIns="91440" bIns="45720" numCol="1" rtlCol="0" anchor="ctr"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r>
              <a:rPr lang="en-US" sz="2800" dirty="0" smtClean="0">
                <a:latin typeface="Arial" charset="0"/>
              </a:rPr>
              <a:t>Literal or Figurative?</a:t>
            </a:r>
            <a:endParaRPr kumimoji="0" lang="en-US" sz="2800" b="0" i="0" u="none" strike="noStrike" cap="none" normalizeH="0" baseline="0" dirty="0" smtClean="0">
              <a:ln>
                <a:noFill/>
              </a:ln>
              <a:solidFill>
                <a:schemeClr val="tx1"/>
              </a:solidFill>
              <a:effectLst/>
              <a:latin typeface="Arial" charset="0"/>
            </a:endParaRPr>
          </a:p>
        </p:txBody>
      </p:sp>
      <p:sp>
        <p:nvSpPr>
          <p:cNvPr id="12" name="Rounded Rectangular Callout 11"/>
          <p:cNvSpPr/>
          <p:nvPr/>
        </p:nvSpPr>
        <p:spPr bwMode="auto">
          <a:xfrm>
            <a:off x="4815840" y="3200400"/>
            <a:ext cx="4114800" cy="599376"/>
          </a:xfrm>
          <a:prstGeom prst="wedgeRoundRectCallout">
            <a:avLst>
              <a:gd name="adj1" fmla="val -72042"/>
              <a:gd name="adj2" fmla="val 203896"/>
              <a:gd name="adj3" fmla="val 16667"/>
            </a:avLst>
          </a:prstGeom>
          <a:solidFill>
            <a:srgbClr val="C00000"/>
          </a:solidFill>
          <a:ln w="9525" cap="flat" cmpd="sng" algn="ctr">
            <a:noFill/>
            <a:prstDash val="solid"/>
            <a:round/>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91440" tIns="45720" rIns="91440" bIns="45720" numCol="1" rtlCol="0" anchor="ctr"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r>
              <a:rPr lang="en-US" sz="2800" dirty="0" smtClean="0">
                <a:latin typeface="Arial" charset="0"/>
              </a:rPr>
              <a:t>Literal or Figurative?</a:t>
            </a:r>
            <a:endParaRPr kumimoji="0" lang="en-US" sz="2800" b="0" i="0" u="none" strike="noStrike" cap="none" normalizeH="0" baseline="0" dirty="0" smtClean="0">
              <a:ln>
                <a:noFill/>
              </a:ln>
              <a:solidFill>
                <a:schemeClr val="tx1"/>
              </a:solidFill>
              <a:effectLst/>
              <a:latin typeface="Arial" charset="0"/>
            </a:endParaRPr>
          </a:p>
        </p:txBody>
      </p:sp>
    </p:spTree>
    <p:extLst>
      <p:ext uri="{BB962C8B-B14F-4D97-AF65-F5344CB8AC3E}">
        <p14:creationId xmlns:p14="http://schemas.microsoft.com/office/powerpoint/2010/main" val="1603001256"/>
      </p:ext>
    </p:extLst>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down)">
                                      <p:cBhvr>
                                        <p:cTn id="7" dur="500"/>
                                        <p:tgtEl>
                                          <p:spTgt spid="6"/>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grpId="0" nodeType="clickEffect">
                                  <p:stCondLst>
                                    <p:cond delay="0"/>
                                  </p:stCondLst>
                                  <p:childTnLst>
                                    <p:set>
                                      <p:cBhvr>
                                        <p:cTn id="11" dur="1" fill="hold">
                                          <p:stCondLst>
                                            <p:cond delay="0"/>
                                          </p:stCondLst>
                                        </p:cTn>
                                        <p:tgtEl>
                                          <p:spTgt spid="10"/>
                                        </p:tgtEl>
                                        <p:attrNameLst>
                                          <p:attrName>style.visibility</p:attrName>
                                        </p:attrNameLst>
                                      </p:cBhvr>
                                      <p:to>
                                        <p:strVal val="visible"/>
                                      </p:to>
                                    </p:set>
                                    <p:animEffect transition="in" filter="wipe(down)">
                                      <p:cBhvr>
                                        <p:cTn id="12" dur="500"/>
                                        <p:tgtEl>
                                          <p:spTgt spid="10"/>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4" fill="hold" grpId="0" nodeType="clickEffect">
                                  <p:stCondLst>
                                    <p:cond delay="0"/>
                                  </p:stCondLst>
                                  <p:childTnLst>
                                    <p:set>
                                      <p:cBhvr>
                                        <p:cTn id="16" dur="1" fill="hold">
                                          <p:stCondLst>
                                            <p:cond delay="0"/>
                                          </p:stCondLst>
                                        </p:cTn>
                                        <p:tgtEl>
                                          <p:spTgt spid="11"/>
                                        </p:tgtEl>
                                        <p:attrNameLst>
                                          <p:attrName>style.visibility</p:attrName>
                                        </p:attrNameLst>
                                      </p:cBhvr>
                                      <p:to>
                                        <p:strVal val="visible"/>
                                      </p:to>
                                    </p:set>
                                    <p:animEffect transition="in" filter="wipe(down)">
                                      <p:cBhvr>
                                        <p:cTn id="17" dur="500"/>
                                        <p:tgtEl>
                                          <p:spTgt spid="11"/>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4" fill="hold" grpId="0" nodeType="clickEffect">
                                  <p:stCondLst>
                                    <p:cond delay="0"/>
                                  </p:stCondLst>
                                  <p:childTnLst>
                                    <p:set>
                                      <p:cBhvr>
                                        <p:cTn id="21" dur="1" fill="hold">
                                          <p:stCondLst>
                                            <p:cond delay="0"/>
                                          </p:stCondLst>
                                        </p:cTn>
                                        <p:tgtEl>
                                          <p:spTgt spid="12"/>
                                        </p:tgtEl>
                                        <p:attrNameLst>
                                          <p:attrName>style.visibility</p:attrName>
                                        </p:attrNameLst>
                                      </p:cBhvr>
                                      <p:to>
                                        <p:strVal val="visible"/>
                                      </p:to>
                                    </p:set>
                                    <p:animEffect transition="in" filter="wipe(down)">
                                      <p:cBhvr>
                                        <p:cTn id="22"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10" grpId="0" animBg="1"/>
      <p:bldP spid="11" grpId="0" animBg="1"/>
      <p:bldP spid="12" grpId="0" animBg="1"/>
    </p:bldLst>
  </p:timing>
</p:sld>
</file>

<file path=ppt/slides/slide5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6248400" cy="1143000"/>
          </a:xfrm>
        </p:spPr>
        <p:txBody>
          <a:bodyPr/>
          <a:lstStyle/>
          <a:p>
            <a:r>
              <a:rPr lang="en-US" dirty="0" smtClean="0"/>
              <a:t>“Heavens &amp; Earth”</a:t>
            </a:r>
            <a:br>
              <a:rPr lang="en-US" dirty="0" smtClean="0"/>
            </a:br>
            <a:r>
              <a:rPr lang="en-US" sz="3000" dirty="0" smtClean="0">
                <a:latin typeface="+mn-lt"/>
              </a:rPr>
              <a:t>(2 Pet. 3:5-7)</a:t>
            </a:r>
            <a:endParaRPr lang="en-US" sz="3000" dirty="0">
              <a:latin typeface="+mn-lt"/>
            </a:endParaRPr>
          </a:p>
        </p:txBody>
      </p:sp>
      <p:graphicFrame>
        <p:nvGraphicFramePr>
          <p:cNvPr id="5" name="Content Placeholder 4"/>
          <p:cNvGraphicFramePr>
            <a:graphicFrameLocks noGrp="1"/>
          </p:cNvGraphicFramePr>
          <p:nvPr>
            <p:ph idx="1"/>
            <p:extLst>
              <p:ext uri="{D42A27DB-BD31-4B8C-83A1-F6EECF244321}">
                <p14:modId xmlns:p14="http://schemas.microsoft.com/office/powerpoint/2010/main" val="4138190105"/>
              </p:ext>
            </p:extLst>
          </p:nvPr>
        </p:nvGraphicFramePr>
        <p:xfrm>
          <a:off x="457200" y="1600200"/>
          <a:ext cx="8229600" cy="4530725"/>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4" name="Slide Number Placeholder 3"/>
          <p:cNvSpPr>
            <a:spLocks noGrp="1"/>
          </p:cNvSpPr>
          <p:nvPr>
            <p:ph type="sldNum" sz="quarter" idx="12"/>
          </p:nvPr>
        </p:nvSpPr>
        <p:spPr/>
        <p:txBody>
          <a:bodyPr/>
          <a:lstStyle/>
          <a:p>
            <a:pPr>
              <a:defRPr/>
            </a:pPr>
            <a:fld id="{A4F3638C-56A7-4D86-A7E5-624150A63992}" type="slidenum">
              <a:rPr lang="en-US" smtClean="0">
                <a:solidFill>
                  <a:prstClr val="white"/>
                </a:solidFill>
              </a:rPr>
              <a:pPr>
                <a:defRPr/>
              </a:pPr>
              <a:t>555</a:t>
            </a:fld>
            <a:endParaRPr lang="en-US">
              <a:solidFill>
                <a:prstClr val="white"/>
              </a:solidFill>
            </a:endParaRPr>
          </a:p>
        </p:txBody>
      </p:sp>
      <p:sp>
        <p:nvSpPr>
          <p:cNvPr id="6" name="Footer Placeholder 5"/>
          <p:cNvSpPr>
            <a:spLocks noGrp="1"/>
          </p:cNvSpPr>
          <p:nvPr>
            <p:ph type="ftr" sz="quarter" idx="11"/>
          </p:nvPr>
        </p:nvSpPr>
        <p:spPr/>
        <p:txBody>
          <a:bodyPr/>
          <a:lstStyle/>
          <a:p>
            <a:r>
              <a:rPr lang="en-US" smtClean="0">
                <a:solidFill>
                  <a:srgbClr val="FFFFFF"/>
                </a:solidFill>
              </a:rPr>
              <a:t>Kevin Kay</a:t>
            </a:r>
            <a:endParaRPr lang="en-US">
              <a:solidFill>
                <a:srgbClr val="FFFFFF"/>
              </a:solidFill>
            </a:endParaRPr>
          </a:p>
        </p:txBody>
      </p:sp>
      <p:pic>
        <p:nvPicPr>
          <p:cNvPr id="245762" name="Picture 2" descr="C:\Users\Kevin\Pictures\Microsoft Clip Organizer\00433903.png"/>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rot="1206993">
            <a:off x="6795739" y="-62262"/>
            <a:ext cx="1714500" cy="17145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430787070"/>
      </p:ext>
    </p:extLst>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par>
    </p:tnLst>
  </p:timing>
</p:sld>
</file>

<file path=ppt/slides/slide5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“Elements”</a:t>
            </a:r>
            <a:br>
              <a:rPr lang="en-US" dirty="0" smtClean="0"/>
            </a:br>
            <a:r>
              <a:rPr lang="en-US" sz="3000" dirty="0">
                <a:effectLst/>
                <a:latin typeface="+mn-lt"/>
              </a:rPr>
              <a:t>(</a:t>
            </a:r>
            <a:r>
              <a:rPr lang="en-US" sz="3000" i="1" dirty="0" err="1">
                <a:effectLst/>
                <a:latin typeface="+mn-lt"/>
              </a:rPr>
              <a:t>stoicheion</a:t>
            </a:r>
            <a:r>
              <a:rPr lang="en-US" sz="3000" dirty="0">
                <a:effectLst/>
                <a:latin typeface="+mn-lt"/>
              </a:rPr>
              <a:t>)</a:t>
            </a:r>
            <a:endParaRPr lang="en-US" sz="3000" dirty="0">
              <a:latin typeface="+mn-lt"/>
            </a:endParaRPr>
          </a:p>
        </p:txBody>
      </p:sp>
      <p:sp>
        <p:nvSpPr>
          <p:cNvPr id="3" name="Content Placeholder 2"/>
          <p:cNvSpPr>
            <a:spLocks noGrp="1"/>
          </p:cNvSpPr>
          <p:nvPr>
            <p:ph idx="1"/>
          </p:nvPr>
        </p:nvSpPr>
        <p:spPr/>
        <p:txBody>
          <a:bodyPr/>
          <a:lstStyle/>
          <a:p>
            <a:pPr marL="457200" indent="-457200">
              <a:spcBef>
                <a:spcPts val="0"/>
              </a:spcBef>
              <a:spcAft>
                <a:spcPts val="2400"/>
              </a:spcAft>
            </a:pPr>
            <a:r>
              <a:rPr lang="en-US" sz="2800" dirty="0" smtClean="0"/>
              <a:t>“Elements” can mean the </a:t>
            </a:r>
            <a:r>
              <a:rPr lang="en-US" sz="2800" b="1" dirty="0" smtClean="0">
                <a:solidFill>
                  <a:srgbClr val="FFFF00"/>
                </a:solidFill>
              </a:rPr>
              <a:t>basic components </a:t>
            </a:r>
            <a:r>
              <a:rPr lang="en-US" sz="2800" dirty="0" smtClean="0"/>
              <a:t>of the natural world  </a:t>
            </a:r>
            <a:r>
              <a:rPr lang="en-US" sz="2000" dirty="0" smtClean="0"/>
              <a:t>(BDAG, 946; Thayer, 588-589; Vine, 2:196; TDNT, 7:686)</a:t>
            </a:r>
          </a:p>
          <a:p>
            <a:pPr marL="457200" indent="-457200">
              <a:spcBef>
                <a:spcPts val="0"/>
              </a:spcBef>
              <a:spcAft>
                <a:spcPts val="2400"/>
              </a:spcAft>
            </a:pPr>
            <a:r>
              <a:rPr lang="en-US" sz="2800" dirty="0" smtClean="0"/>
              <a:t>This meaning </a:t>
            </a:r>
            <a:r>
              <a:rPr lang="en-US" sz="2800" b="1" dirty="0">
                <a:solidFill>
                  <a:srgbClr val="FFFF00"/>
                </a:solidFill>
              </a:rPr>
              <a:t>fits context </a:t>
            </a:r>
            <a:r>
              <a:rPr lang="en-US" sz="2800" dirty="0" smtClean="0"/>
              <a:t>of 2 Peter 3</a:t>
            </a:r>
          </a:p>
          <a:p>
            <a:pPr marL="457200" indent="-457200">
              <a:spcBef>
                <a:spcPts val="0"/>
              </a:spcBef>
              <a:spcAft>
                <a:spcPts val="2400"/>
              </a:spcAft>
            </a:pPr>
            <a:r>
              <a:rPr lang="en-US" sz="2800" dirty="0" smtClean="0"/>
              <a:t>Meaning is determined by </a:t>
            </a:r>
            <a:r>
              <a:rPr lang="en-US" sz="2800" b="1" dirty="0">
                <a:solidFill>
                  <a:srgbClr val="FFFF00"/>
                </a:solidFill>
              </a:rPr>
              <a:t>immediate context</a:t>
            </a:r>
            <a:r>
              <a:rPr lang="en-US" sz="2800" dirty="0" smtClean="0"/>
              <a:t>, not predominant usage</a:t>
            </a:r>
          </a:p>
          <a:p>
            <a:pPr marL="857250" lvl="1" indent="-457200">
              <a:spcBef>
                <a:spcPts val="0"/>
              </a:spcBef>
              <a:spcAft>
                <a:spcPts val="2400"/>
              </a:spcAft>
            </a:pPr>
            <a:r>
              <a:rPr lang="en-US" sz="2400" i="1" dirty="0" err="1" smtClean="0">
                <a:solidFill>
                  <a:srgbClr val="FFFF00"/>
                </a:solidFill>
              </a:rPr>
              <a:t>Pneuma</a:t>
            </a:r>
            <a:r>
              <a:rPr lang="en-US" sz="2400" dirty="0" smtClean="0"/>
              <a:t> = Wind  (Jn. 3:8)</a:t>
            </a:r>
          </a:p>
          <a:p>
            <a:pPr marL="857250" lvl="1" indent="-457200">
              <a:spcBef>
                <a:spcPts val="0"/>
              </a:spcBef>
              <a:spcAft>
                <a:spcPts val="2400"/>
              </a:spcAft>
            </a:pPr>
            <a:r>
              <a:rPr lang="en-US" sz="2400" dirty="0" smtClean="0">
                <a:solidFill>
                  <a:srgbClr val="FFFF00"/>
                </a:solidFill>
              </a:rPr>
              <a:t>Leaven</a:t>
            </a:r>
            <a:r>
              <a:rPr lang="en-US" sz="2400" dirty="0" smtClean="0"/>
              <a:t> = Symbol of good  (</a:t>
            </a:r>
            <a:r>
              <a:rPr lang="en-US" sz="2400" dirty="0">
                <a:effectLst/>
              </a:rPr>
              <a:t>Mt. </a:t>
            </a:r>
            <a:r>
              <a:rPr lang="en-US" sz="2400" dirty="0" smtClean="0">
                <a:effectLst/>
              </a:rPr>
              <a:t>13:33)</a:t>
            </a:r>
            <a:endParaRPr lang="en-US" sz="2400" dirty="0" smtClean="0"/>
          </a:p>
          <a:p>
            <a:pPr marL="457200" indent="-457200">
              <a:spcBef>
                <a:spcPts val="0"/>
              </a:spcBef>
              <a:spcAft>
                <a:spcPts val="2400"/>
              </a:spcAft>
            </a:pPr>
            <a:endParaRPr lang="en-US" sz="2800" dirty="0"/>
          </a:p>
        </p:txBody>
      </p:sp>
      <p:sp>
        <p:nvSpPr>
          <p:cNvPr id="4" name="Slide Number Placeholder 3"/>
          <p:cNvSpPr>
            <a:spLocks noGrp="1"/>
          </p:cNvSpPr>
          <p:nvPr>
            <p:ph type="sldNum" sz="quarter" idx="12"/>
          </p:nvPr>
        </p:nvSpPr>
        <p:spPr/>
        <p:txBody>
          <a:bodyPr/>
          <a:lstStyle/>
          <a:p>
            <a:fld id="{26510927-015E-4E40-92FB-13F339A46826}" type="slidenum">
              <a:rPr lang="en-US" smtClean="0">
                <a:solidFill>
                  <a:srgbClr val="FFFFFF"/>
                </a:solidFill>
              </a:rPr>
              <a:pPr/>
              <a:t>556</a:t>
            </a:fld>
            <a:endParaRPr lang="en-US">
              <a:solidFill>
                <a:srgbClr val="FFFFFF"/>
              </a:solidFill>
            </a:endParaRPr>
          </a:p>
        </p:txBody>
      </p:sp>
      <p:sp>
        <p:nvSpPr>
          <p:cNvPr id="5" name="Footer Placeholder 4"/>
          <p:cNvSpPr>
            <a:spLocks noGrp="1"/>
          </p:cNvSpPr>
          <p:nvPr>
            <p:ph type="ftr" sz="quarter" idx="11"/>
          </p:nvPr>
        </p:nvSpPr>
        <p:spPr/>
        <p:txBody>
          <a:bodyPr/>
          <a:lstStyle/>
          <a:p>
            <a:r>
              <a:rPr lang="en-US" smtClean="0">
                <a:solidFill>
                  <a:srgbClr val="FFFFFF"/>
                </a:solidFill>
              </a:rPr>
              <a:t>Kevin Kay</a:t>
            </a:r>
            <a:endParaRPr lang="en-US">
              <a:solidFill>
                <a:srgbClr val="FFFFFF"/>
              </a:solidFill>
            </a:endParaRPr>
          </a:p>
        </p:txBody>
      </p:sp>
    </p:spTree>
    <p:extLst>
      <p:ext uri="{BB962C8B-B14F-4D97-AF65-F5344CB8AC3E}">
        <p14:creationId xmlns:p14="http://schemas.microsoft.com/office/powerpoint/2010/main" val="3634301173"/>
      </p:ext>
    </p:extLst>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p:cTn id="7" dur="500" fill="hold"/>
                                        <p:tgtEl>
                                          <p:spTgt spid="3">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3">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3">
                                            <p:txEl>
                                              <p:pRg st="0" end="0"/>
                                            </p:txEl>
                                          </p:spTgt>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3">
                                            <p:txEl>
                                              <p:pRg st="1" end="1"/>
                                            </p:txEl>
                                          </p:spTgt>
                                        </p:tgtEl>
                                        <p:attrNameLst>
                                          <p:attrName>style.visibility</p:attrName>
                                        </p:attrNameLst>
                                      </p:cBhvr>
                                      <p:to>
                                        <p:strVal val="visible"/>
                                      </p:to>
                                    </p:set>
                                    <p:anim calcmode="lin" valueType="num">
                                      <p:cBhvr>
                                        <p:cTn id="14" dur="500" fill="hold"/>
                                        <p:tgtEl>
                                          <p:spTgt spid="3">
                                            <p:txEl>
                                              <p:pRg st="1" end="1"/>
                                            </p:txEl>
                                          </p:spTgt>
                                        </p:tgtEl>
                                        <p:attrNameLst>
                                          <p:attrName>ppt_w</p:attrName>
                                        </p:attrNameLst>
                                      </p:cBhvr>
                                      <p:tavLst>
                                        <p:tav tm="0">
                                          <p:val>
                                            <p:fltVal val="0"/>
                                          </p:val>
                                        </p:tav>
                                        <p:tav tm="100000">
                                          <p:val>
                                            <p:strVal val="#ppt_w"/>
                                          </p:val>
                                        </p:tav>
                                      </p:tavLst>
                                    </p:anim>
                                    <p:anim calcmode="lin" valueType="num">
                                      <p:cBhvr>
                                        <p:cTn id="15" dur="500" fill="hold"/>
                                        <p:tgtEl>
                                          <p:spTgt spid="3">
                                            <p:txEl>
                                              <p:pRg st="1" end="1"/>
                                            </p:txEl>
                                          </p:spTgt>
                                        </p:tgtEl>
                                        <p:attrNameLst>
                                          <p:attrName>ppt_h</p:attrName>
                                        </p:attrNameLst>
                                      </p:cBhvr>
                                      <p:tavLst>
                                        <p:tav tm="0">
                                          <p:val>
                                            <p:fltVal val="0"/>
                                          </p:val>
                                        </p:tav>
                                        <p:tav tm="100000">
                                          <p:val>
                                            <p:strVal val="#ppt_h"/>
                                          </p:val>
                                        </p:tav>
                                      </p:tavLst>
                                    </p:anim>
                                    <p:animEffect transition="in" filter="fade">
                                      <p:cBhvr>
                                        <p:cTn id="16" dur="500"/>
                                        <p:tgtEl>
                                          <p:spTgt spid="3">
                                            <p:txEl>
                                              <p:pRg st="1" end="1"/>
                                            </p:txEl>
                                          </p:spTgt>
                                        </p:tgtEl>
                                      </p:cBhvr>
                                    </p:animEffect>
                                  </p:childTnLst>
                                </p:cTn>
                              </p:par>
                            </p:childTnLst>
                          </p:cTn>
                        </p:par>
                      </p:childTnLst>
                    </p:cTn>
                  </p:par>
                  <p:par>
                    <p:cTn id="17" fill="hold">
                      <p:stCondLst>
                        <p:cond delay="indefinite"/>
                      </p:stCondLst>
                      <p:childTnLst>
                        <p:par>
                          <p:cTn id="18" fill="hold">
                            <p:stCondLst>
                              <p:cond delay="0"/>
                            </p:stCondLst>
                            <p:childTnLst>
                              <p:par>
                                <p:cTn id="19" presetID="53" presetClass="entr" presetSubtype="16" fill="hold" grpId="0" nodeType="clickEffect">
                                  <p:stCondLst>
                                    <p:cond delay="0"/>
                                  </p:stCondLst>
                                  <p:childTnLst>
                                    <p:set>
                                      <p:cBhvr>
                                        <p:cTn id="20" dur="1" fill="hold">
                                          <p:stCondLst>
                                            <p:cond delay="0"/>
                                          </p:stCondLst>
                                        </p:cTn>
                                        <p:tgtEl>
                                          <p:spTgt spid="3">
                                            <p:txEl>
                                              <p:pRg st="2" end="2"/>
                                            </p:txEl>
                                          </p:spTgt>
                                        </p:tgtEl>
                                        <p:attrNameLst>
                                          <p:attrName>style.visibility</p:attrName>
                                        </p:attrNameLst>
                                      </p:cBhvr>
                                      <p:to>
                                        <p:strVal val="visible"/>
                                      </p:to>
                                    </p:set>
                                    <p:anim calcmode="lin" valueType="num">
                                      <p:cBhvr>
                                        <p:cTn id="21" dur="500" fill="hold"/>
                                        <p:tgtEl>
                                          <p:spTgt spid="3">
                                            <p:txEl>
                                              <p:pRg st="2" end="2"/>
                                            </p:txEl>
                                          </p:spTgt>
                                        </p:tgtEl>
                                        <p:attrNameLst>
                                          <p:attrName>ppt_w</p:attrName>
                                        </p:attrNameLst>
                                      </p:cBhvr>
                                      <p:tavLst>
                                        <p:tav tm="0">
                                          <p:val>
                                            <p:fltVal val="0"/>
                                          </p:val>
                                        </p:tav>
                                        <p:tav tm="100000">
                                          <p:val>
                                            <p:strVal val="#ppt_w"/>
                                          </p:val>
                                        </p:tav>
                                      </p:tavLst>
                                    </p:anim>
                                    <p:anim calcmode="lin" valueType="num">
                                      <p:cBhvr>
                                        <p:cTn id="22" dur="500" fill="hold"/>
                                        <p:tgtEl>
                                          <p:spTgt spid="3">
                                            <p:txEl>
                                              <p:pRg st="2" end="2"/>
                                            </p:txEl>
                                          </p:spTgt>
                                        </p:tgtEl>
                                        <p:attrNameLst>
                                          <p:attrName>ppt_h</p:attrName>
                                        </p:attrNameLst>
                                      </p:cBhvr>
                                      <p:tavLst>
                                        <p:tav tm="0">
                                          <p:val>
                                            <p:fltVal val="0"/>
                                          </p:val>
                                        </p:tav>
                                        <p:tav tm="100000">
                                          <p:val>
                                            <p:strVal val="#ppt_h"/>
                                          </p:val>
                                        </p:tav>
                                      </p:tavLst>
                                    </p:anim>
                                    <p:animEffect transition="in" filter="fade">
                                      <p:cBhvr>
                                        <p:cTn id="23" dur="500"/>
                                        <p:tgtEl>
                                          <p:spTgt spid="3">
                                            <p:txEl>
                                              <p:pRg st="2" end="2"/>
                                            </p:txEl>
                                          </p:spTgt>
                                        </p:tgtEl>
                                      </p:cBhvr>
                                    </p:animEffect>
                                  </p:childTnLst>
                                </p:cTn>
                              </p:par>
                            </p:childTnLst>
                          </p:cTn>
                        </p:par>
                      </p:childTnLst>
                    </p:cTn>
                  </p:par>
                  <p:par>
                    <p:cTn id="24" fill="hold">
                      <p:stCondLst>
                        <p:cond delay="indefinite"/>
                      </p:stCondLst>
                      <p:childTnLst>
                        <p:par>
                          <p:cTn id="25" fill="hold">
                            <p:stCondLst>
                              <p:cond delay="0"/>
                            </p:stCondLst>
                            <p:childTnLst>
                              <p:par>
                                <p:cTn id="26" presetID="53" presetClass="entr" presetSubtype="16" fill="hold" grpId="0" nodeType="clickEffect">
                                  <p:stCondLst>
                                    <p:cond delay="0"/>
                                  </p:stCondLst>
                                  <p:childTnLst>
                                    <p:set>
                                      <p:cBhvr>
                                        <p:cTn id="27" dur="1" fill="hold">
                                          <p:stCondLst>
                                            <p:cond delay="0"/>
                                          </p:stCondLst>
                                        </p:cTn>
                                        <p:tgtEl>
                                          <p:spTgt spid="3">
                                            <p:txEl>
                                              <p:pRg st="3" end="3"/>
                                            </p:txEl>
                                          </p:spTgt>
                                        </p:tgtEl>
                                        <p:attrNameLst>
                                          <p:attrName>style.visibility</p:attrName>
                                        </p:attrNameLst>
                                      </p:cBhvr>
                                      <p:to>
                                        <p:strVal val="visible"/>
                                      </p:to>
                                    </p:set>
                                    <p:anim calcmode="lin" valueType="num">
                                      <p:cBhvr>
                                        <p:cTn id="28" dur="500" fill="hold"/>
                                        <p:tgtEl>
                                          <p:spTgt spid="3">
                                            <p:txEl>
                                              <p:pRg st="3" end="3"/>
                                            </p:txEl>
                                          </p:spTgt>
                                        </p:tgtEl>
                                        <p:attrNameLst>
                                          <p:attrName>ppt_w</p:attrName>
                                        </p:attrNameLst>
                                      </p:cBhvr>
                                      <p:tavLst>
                                        <p:tav tm="0">
                                          <p:val>
                                            <p:fltVal val="0"/>
                                          </p:val>
                                        </p:tav>
                                        <p:tav tm="100000">
                                          <p:val>
                                            <p:strVal val="#ppt_w"/>
                                          </p:val>
                                        </p:tav>
                                      </p:tavLst>
                                    </p:anim>
                                    <p:anim calcmode="lin" valueType="num">
                                      <p:cBhvr>
                                        <p:cTn id="29" dur="500" fill="hold"/>
                                        <p:tgtEl>
                                          <p:spTgt spid="3">
                                            <p:txEl>
                                              <p:pRg st="3" end="3"/>
                                            </p:txEl>
                                          </p:spTgt>
                                        </p:tgtEl>
                                        <p:attrNameLst>
                                          <p:attrName>ppt_h</p:attrName>
                                        </p:attrNameLst>
                                      </p:cBhvr>
                                      <p:tavLst>
                                        <p:tav tm="0">
                                          <p:val>
                                            <p:fltVal val="0"/>
                                          </p:val>
                                        </p:tav>
                                        <p:tav tm="100000">
                                          <p:val>
                                            <p:strVal val="#ppt_h"/>
                                          </p:val>
                                        </p:tav>
                                      </p:tavLst>
                                    </p:anim>
                                    <p:animEffect transition="in" filter="fade">
                                      <p:cBhvr>
                                        <p:cTn id="30" dur="500"/>
                                        <p:tgtEl>
                                          <p:spTgt spid="3">
                                            <p:txEl>
                                              <p:pRg st="3" end="3"/>
                                            </p:txEl>
                                          </p:spTgt>
                                        </p:tgtEl>
                                      </p:cBhvr>
                                    </p:animEffect>
                                  </p:childTnLst>
                                </p:cTn>
                              </p:par>
                            </p:childTnLst>
                          </p:cTn>
                        </p:par>
                      </p:childTnLst>
                    </p:cTn>
                  </p:par>
                  <p:par>
                    <p:cTn id="31" fill="hold">
                      <p:stCondLst>
                        <p:cond delay="indefinite"/>
                      </p:stCondLst>
                      <p:childTnLst>
                        <p:par>
                          <p:cTn id="32" fill="hold">
                            <p:stCondLst>
                              <p:cond delay="0"/>
                            </p:stCondLst>
                            <p:childTnLst>
                              <p:par>
                                <p:cTn id="33" presetID="53" presetClass="entr" presetSubtype="16" fill="hold" grpId="0" nodeType="clickEffect">
                                  <p:stCondLst>
                                    <p:cond delay="0"/>
                                  </p:stCondLst>
                                  <p:childTnLst>
                                    <p:set>
                                      <p:cBhvr>
                                        <p:cTn id="34" dur="1" fill="hold">
                                          <p:stCondLst>
                                            <p:cond delay="0"/>
                                          </p:stCondLst>
                                        </p:cTn>
                                        <p:tgtEl>
                                          <p:spTgt spid="3">
                                            <p:txEl>
                                              <p:pRg st="4" end="4"/>
                                            </p:txEl>
                                          </p:spTgt>
                                        </p:tgtEl>
                                        <p:attrNameLst>
                                          <p:attrName>style.visibility</p:attrName>
                                        </p:attrNameLst>
                                      </p:cBhvr>
                                      <p:to>
                                        <p:strVal val="visible"/>
                                      </p:to>
                                    </p:set>
                                    <p:anim calcmode="lin" valueType="num">
                                      <p:cBhvr>
                                        <p:cTn id="35" dur="500" fill="hold"/>
                                        <p:tgtEl>
                                          <p:spTgt spid="3">
                                            <p:txEl>
                                              <p:pRg st="4" end="4"/>
                                            </p:txEl>
                                          </p:spTgt>
                                        </p:tgtEl>
                                        <p:attrNameLst>
                                          <p:attrName>ppt_w</p:attrName>
                                        </p:attrNameLst>
                                      </p:cBhvr>
                                      <p:tavLst>
                                        <p:tav tm="0">
                                          <p:val>
                                            <p:fltVal val="0"/>
                                          </p:val>
                                        </p:tav>
                                        <p:tav tm="100000">
                                          <p:val>
                                            <p:strVal val="#ppt_w"/>
                                          </p:val>
                                        </p:tav>
                                      </p:tavLst>
                                    </p:anim>
                                    <p:anim calcmode="lin" valueType="num">
                                      <p:cBhvr>
                                        <p:cTn id="36" dur="500" fill="hold"/>
                                        <p:tgtEl>
                                          <p:spTgt spid="3">
                                            <p:txEl>
                                              <p:pRg st="4" end="4"/>
                                            </p:txEl>
                                          </p:spTgt>
                                        </p:tgtEl>
                                        <p:attrNameLst>
                                          <p:attrName>ppt_h</p:attrName>
                                        </p:attrNameLst>
                                      </p:cBhvr>
                                      <p:tavLst>
                                        <p:tav tm="0">
                                          <p:val>
                                            <p:fltVal val="0"/>
                                          </p:val>
                                        </p:tav>
                                        <p:tav tm="100000">
                                          <p:val>
                                            <p:strVal val="#ppt_h"/>
                                          </p:val>
                                        </p:tav>
                                      </p:tavLst>
                                    </p:anim>
                                    <p:animEffect transition="in" filter="fade">
                                      <p:cBhvr>
                                        <p:cTn id="37" dur="500"/>
                                        <p:tgtEl>
                                          <p:spTgt spid="3">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5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“Hastening The Coming”</a:t>
            </a:r>
            <a:br>
              <a:rPr lang="en-US" dirty="0" smtClean="0"/>
            </a:br>
            <a:r>
              <a:rPr lang="en-US" sz="3000" dirty="0" smtClean="0">
                <a:effectLst/>
                <a:latin typeface="+mn-lt"/>
              </a:rPr>
              <a:t>(</a:t>
            </a:r>
            <a:r>
              <a:rPr lang="en-US" sz="3000" i="1" dirty="0" err="1" smtClean="0">
                <a:effectLst/>
                <a:latin typeface="+mn-lt"/>
              </a:rPr>
              <a:t>speudantas</a:t>
            </a:r>
            <a:r>
              <a:rPr lang="en-US" sz="3000" i="1" dirty="0" smtClean="0">
                <a:effectLst/>
                <a:latin typeface="+mn-lt"/>
              </a:rPr>
              <a:t> ten </a:t>
            </a:r>
            <a:r>
              <a:rPr lang="en-US" sz="3000" i="1" dirty="0" err="1" smtClean="0">
                <a:effectLst/>
                <a:latin typeface="+mn-lt"/>
              </a:rPr>
              <a:t>parousian</a:t>
            </a:r>
            <a:r>
              <a:rPr lang="en-US" sz="3000" dirty="0" smtClean="0">
                <a:effectLst/>
                <a:latin typeface="+mn-lt"/>
              </a:rPr>
              <a:t>)</a:t>
            </a:r>
            <a:endParaRPr lang="en-US" sz="3000" dirty="0">
              <a:latin typeface="+mn-lt"/>
            </a:endParaRPr>
          </a:p>
        </p:txBody>
      </p:sp>
      <p:graphicFrame>
        <p:nvGraphicFramePr>
          <p:cNvPr id="6" name="Content Placeholder 5"/>
          <p:cNvGraphicFramePr>
            <a:graphicFrameLocks noGrp="1"/>
          </p:cNvGraphicFramePr>
          <p:nvPr>
            <p:ph idx="1"/>
            <p:extLst>
              <p:ext uri="{D42A27DB-BD31-4B8C-83A1-F6EECF244321}">
                <p14:modId xmlns:p14="http://schemas.microsoft.com/office/powerpoint/2010/main" val="2220577969"/>
              </p:ext>
            </p:extLst>
          </p:nvPr>
        </p:nvGraphicFramePr>
        <p:xfrm>
          <a:off x="457200" y="1600200"/>
          <a:ext cx="8229600" cy="4530725"/>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4" name="Slide Number Placeholder 3"/>
          <p:cNvSpPr>
            <a:spLocks noGrp="1"/>
          </p:cNvSpPr>
          <p:nvPr>
            <p:ph type="sldNum" sz="quarter" idx="12"/>
          </p:nvPr>
        </p:nvSpPr>
        <p:spPr/>
        <p:txBody>
          <a:bodyPr/>
          <a:lstStyle/>
          <a:p>
            <a:fld id="{26510927-015E-4E40-92FB-13F339A46826}" type="slidenum">
              <a:rPr lang="en-US" smtClean="0">
                <a:solidFill>
                  <a:srgbClr val="FFFFFF"/>
                </a:solidFill>
              </a:rPr>
              <a:pPr/>
              <a:t>557</a:t>
            </a:fld>
            <a:endParaRPr lang="en-US">
              <a:solidFill>
                <a:srgbClr val="FFFFFF"/>
              </a:solidFill>
            </a:endParaRPr>
          </a:p>
        </p:txBody>
      </p:sp>
      <p:sp>
        <p:nvSpPr>
          <p:cNvPr id="5" name="Footer Placeholder 4"/>
          <p:cNvSpPr>
            <a:spLocks noGrp="1"/>
          </p:cNvSpPr>
          <p:nvPr>
            <p:ph type="ftr" sz="quarter" idx="11"/>
          </p:nvPr>
        </p:nvSpPr>
        <p:spPr/>
        <p:txBody>
          <a:bodyPr/>
          <a:lstStyle/>
          <a:p>
            <a:r>
              <a:rPr lang="en-US" smtClean="0">
                <a:solidFill>
                  <a:srgbClr val="FFFFFF"/>
                </a:solidFill>
              </a:rPr>
              <a:t>Kevin Kay</a:t>
            </a:r>
            <a:endParaRPr lang="en-US">
              <a:solidFill>
                <a:srgbClr val="FFFFFF"/>
              </a:solidFill>
            </a:endParaRPr>
          </a:p>
        </p:txBody>
      </p:sp>
    </p:spTree>
    <p:extLst>
      <p:ext uri="{BB962C8B-B14F-4D97-AF65-F5344CB8AC3E}">
        <p14:creationId xmlns:p14="http://schemas.microsoft.com/office/powerpoint/2010/main" val="3830266402"/>
      </p:ext>
    </p:extLst>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par>
    </p:tnLst>
  </p:timing>
</p:sld>
</file>

<file path=ppt/slides/slide5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defRPr/>
            </a:pPr>
            <a:r>
              <a:rPr lang="en-US" sz="4200" dirty="0"/>
              <a:t>New Heavens &amp; New Earth</a:t>
            </a:r>
          </a:p>
        </p:txBody>
      </p:sp>
      <p:sp>
        <p:nvSpPr>
          <p:cNvPr id="3" name="Content Placeholder 2"/>
          <p:cNvSpPr>
            <a:spLocks noGrp="1"/>
          </p:cNvSpPr>
          <p:nvPr>
            <p:ph idx="1"/>
          </p:nvPr>
        </p:nvSpPr>
        <p:spPr/>
        <p:txBody>
          <a:bodyPr/>
          <a:lstStyle/>
          <a:p>
            <a:pPr marL="463550" indent="-463550">
              <a:spcBef>
                <a:spcPts val="0"/>
              </a:spcBef>
              <a:spcAft>
                <a:spcPts val="2400"/>
              </a:spcAft>
              <a:defRPr/>
            </a:pPr>
            <a:r>
              <a:rPr lang="en-US" dirty="0"/>
              <a:t>Isa. </a:t>
            </a:r>
            <a:r>
              <a:rPr lang="en-US" dirty="0" smtClean="0"/>
              <a:t>65:17-25</a:t>
            </a:r>
          </a:p>
          <a:p>
            <a:pPr marL="863600" lvl="1" indent="-463550">
              <a:spcBef>
                <a:spcPts val="0"/>
              </a:spcBef>
              <a:spcAft>
                <a:spcPts val="2400"/>
              </a:spcAft>
              <a:defRPr/>
            </a:pPr>
            <a:r>
              <a:rPr lang="en-US" dirty="0" smtClean="0"/>
              <a:t>cf</a:t>
            </a:r>
            <a:r>
              <a:rPr lang="en-US" dirty="0"/>
              <a:t>. Isa. </a:t>
            </a:r>
            <a:r>
              <a:rPr lang="en-US" dirty="0" smtClean="0"/>
              <a:t>11:6-16</a:t>
            </a:r>
            <a:endParaRPr lang="en-US" dirty="0"/>
          </a:p>
          <a:p>
            <a:pPr marL="463550" indent="-463550">
              <a:spcBef>
                <a:spcPts val="0"/>
              </a:spcBef>
              <a:spcAft>
                <a:spcPts val="2400"/>
              </a:spcAft>
              <a:defRPr/>
            </a:pPr>
            <a:r>
              <a:rPr lang="en-US" dirty="0"/>
              <a:t>Isa. 66:22-24</a:t>
            </a:r>
          </a:p>
          <a:p>
            <a:pPr marL="463550" indent="-463550">
              <a:spcBef>
                <a:spcPts val="0"/>
              </a:spcBef>
              <a:spcAft>
                <a:spcPts val="2400"/>
              </a:spcAft>
              <a:defRPr/>
            </a:pPr>
            <a:r>
              <a:rPr lang="en-US" dirty="0"/>
              <a:t>2 Pet. 3:11-13</a:t>
            </a:r>
          </a:p>
          <a:p>
            <a:pPr marL="463550" indent="-463550">
              <a:spcBef>
                <a:spcPts val="0"/>
              </a:spcBef>
              <a:spcAft>
                <a:spcPts val="2400"/>
              </a:spcAft>
              <a:defRPr/>
            </a:pPr>
            <a:r>
              <a:rPr lang="en-US" dirty="0"/>
              <a:t>Rev. 21:1-4</a:t>
            </a:r>
          </a:p>
        </p:txBody>
      </p:sp>
      <p:sp>
        <p:nvSpPr>
          <p:cNvPr id="4" name="Slide Number Placeholder 3"/>
          <p:cNvSpPr>
            <a:spLocks noGrp="1"/>
          </p:cNvSpPr>
          <p:nvPr>
            <p:ph type="sldNum" sz="quarter" idx="12"/>
          </p:nvPr>
        </p:nvSpPr>
        <p:spPr/>
        <p:txBody>
          <a:bodyPr/>
          <a:lstStyle/>
          <a:p>
            <a:pPr>
              <a:defRPr/>
            </a:pPr>
            <a:fld id="{F4100938-BC18-440E-9821-4B25B1E390E9}" type="slidenum">
              <a:rPr lang="en-US">
                <a:solidFill>
                  <a:srgbClr val="FFFFFF"/>
                </a:solidFill>
              </a:rPr>
              <a:pPr>
                <a:defRPr/>
              </a:pPr>
              <a:t>558</a:t>
            </a:fld>
            <a:endParaRPr lang="en-US">
              <a:solidFill>
                <a:srgbClr val="FFFFFF"/>
              </a:solidFill>
            </a:endParaRPr>
          </a:p>
        </p:txBody>
      </p:sp>
      <p:sp>
        <p:nvSpPr>
          <p:cNvPr id="6" name="Footer Placeholder 5"/>
          <p:cNvSpPr>
            <a:spLocks noGrp="1"/>
          </p:cNvSpPr>
          <p:nvPr>
            <p:ph type="ftr" sz="quarter" idx="11"/>
          </p:nvPr>
        </p:nvSpPr>
        <p:spPr/>
        <p:txBody>
          <a:bodyPr/>
          <a:lstStyle/>
          <a:p>
            <a:pPr>
              <a:defRPr/>
            </a:pPr>
            <a:r>
              <a:rPr lang="en-US" smtClean="0">
                <a:solidFill>
                  <a:srgbClr val="FFFFFF"/>
                </a:solidFill>
              </a:rPr>
              <a:t>Kevin Kay</a:t>
            </a:r>
            <a:endParaRPr lang="en-US">
              <a:solidFill>
                <a:srgbClr val="FFFFFF"/>
              </a:solidFill>
            </a:endParaRPr>
          </a:p>
        </p:txBody>
      </p:sp>
      <p:sp>
        <p:nvSpPr>
          <p:cNvPr id="5" name="Left Arrow Callout 4"/>
          <p:cNvSpPr/>
          <p:nvPr/>
        </p:nvSpPr>
        <p:spPr bwMode="auto">
          <a:xfrm>
            <a:off x="3886200" y="1524000"/>
            <a:ext cx="5257800" cy="3657600"/>
          </a:xfrm>
          <a:prstGeom prst="leftArrowCallout">
            <a:avLst>
              <a:gd name="adj1" fmla="val 25000"/>
              <a:gd name="adj2" fmla="val 25000"/>
              <a:gd name="adj3" fmla="val 25000"/>
              <a:gd name="adj4" fmla="val 73253"/>
            </a:avLst>
          </a:prstGeom>
          <a:solidFill>
            <a:srgbClr val="C00000"/>
          </a:solidFill>
          <a:ln w="9525" cap="flat" cmpd="sng" algn="ctr">
            <a:noFill/>
            <a:prstDash val="solid"/>
            <a:round/>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91440" tIns="45720" rIns="91440" bIns="45720" numCol="1" rtlCol="0" anchor="ctr"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r>
              <a:rPr lang="en-US" sz="2800" dirty="0" smtClean="0">
                <a:solidFill>
                  <a:srgbClr val="FFFF00"/>
                </a:solidFill>
                <a:latin typeface="+mj-lt"/>
              </a:rPr>
              <a:t>Same Language</a:t>
            </a:r>
          </a:p>
          <a:p>
            <a:pPr algn="ctr" eaLnBrk="0" hangingPunct="0"/>
            <a:r>
              <a:rPr lang="en-US" sz="2800" dirty="0" smtClean="0">
                <a:latin typeface="ZDingbats"/>
                <a:sym typeface="Wingdings 3"/>
              </a:rPr>
              <a:t></a:t>
            </a:r>
            <a:br>
              <a:rPr lang="en-US" sz="2800" dirty="0" smtClean="0">
                <a:latin typeface="ZDingbats"/>
                <a:sym typeface="Wingdings 3"/>
              </a:rPr>
            </a:br>
            <a:r>
              <a:rPr lang="en-US" sz="2800" dirty="0" smtClean="0">
                <a:solidFill>
                  <a:srgbClr val="FFFF00"/>
                </a:solidFill>
                <a:latin typeface="+mj-lt"/>
              </a:rPr>
              <a:t>Different Things</a:t>
            </a:r>
            <a:br>
              <a:rPr lang="en-US" sz="2800" dirty="0" smtClean="0">
                <a:solidFill>
                  <a:srgbClr val="FFFF00"/>
                </a:solidFill>
                <a:latin typeface="+mj-lt"/>
              </a:rPr>
            </a:br>
            <a:r>
              <a:rPr lang="en-US" sz="2800" dirty="0">
                <a:latin typeface="ZDingbats"/>
                <a:sym typeface="Wingdings 3"/>
              </a:rPr>
              <a:t></a:t>
            </a:r>
            <a:r>
              <a:rPr lang="en-US" sz="2800" dirty="0" smtClean="0">
                <a:latin typeface="Arial" charset="0"/>
              </a:rPr>
              <a:t/>
            </a:r>
            <a:br>
              <a:rPr lang="en-US" sz="2800" dirty="0" smtClean="0">
                <a:latin typeface="Arial" charset="0"/>
              </a:rPr>
            </a:br>
            <a:r>
              <a:rPr lang="en-US" sz="2800" dirty="0">
                <a:solidFill>
                  <a:srgbClr val="FFFF00"/>
                </a:solidFill>
                <a:latin typeface="+mj-lt"/>
              </a:rPr>
              <a:t>Different Contexts</a:t>
            </a:r>
          </a:p>
        </p:txBody>
      </p:sp>
    </p:spTree>
    <p:extLst>
      <p:ext uri="{BB962C8B-B14F-4D97-AF65-F5344CB8AC3E}">
        <p14:creationId xmlns:p14="http://schemas.microsoft.com/office/powerpoint/2010/main" val="619888643"/>
      </p:ext>
    </p:extLst>
  </p:cSld>
  <p:clrMapOvr>
    <a:overrideClrMapping bg1="dk2" tx1="lt1" bg2="dk1" tx2="lt2" accent1="accent1" accent2="accent2" accent3="accent3" accent4="accent4" accent5="accent5" accent6="accent6" hlink="hlink" folHlink="folHlink"/>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par>
    </p:tnLst>
  </p:timing>
</p:sld>
</file>

<file path=ppt/slides/slide5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Psa. 102:25-27</a:t>
            </a:r>
            <a:endParaRPr lang="en-US" dirty="0"/>
          </a:p>
        </p:txBody>
      </p:sp>
      <p:sp>
        <p:nvSpPr>
          <p:cNvPr id="3" name="Content Placeholder 2"/>
          <p:cNvSpPr>
            <a:spLocks noGrp="1"/>
          </p:cNvSpPr>
          <p:nvPr>
            <p:ph idx="1"/>
          </p:nvPr>
        </p:nvSpPr>
        <p:spPr>
          <a:xfrm>
            <a:off x="457200" y="1600201"/>
            <a:ext cx="8229600" cy="3429000"/>
          </a:xfrm>
        </p:spPr>
        <p:txBody>
          <a:bodyPr/>
          <a:lstStyle/>
          <a:p>
            <a:pPr marL="0" indent="457200">
              <a:buNone/>
            </a:pPr>
            <a:r>
              <a:rPr lang="en-US" sz="3000" baseline="30000" dirty="0" smtClean="0">
                <a:effectLst/>
              </a:rPr>
              <a:t>25</a:t>
            </a:r>
            <a:r>
              <a:rPr lang="en-US" sz="3000" dirty="0" smtClean="0">
                <a:effectLst/>
              </a:rPr>
              <a:t> </a:t>
            </a:r>
            <a:r>
              <a:rPr lang="en-US" sz="3000" dirty="0">
                <a:effectLst/>
              </a:rPr>
              <a:t>Of old You laid the foundation of the </a:t>
            </a:r>
            <a:r>
              <a:rPr lang="en-US" sz="3000" b="1" dirty="0">
                <a:solidFill>
                  <a:srgbClr val="FFFF00"/>
                </a:solidFill>
                <a:effectLst/>
              </a:rPr>
              <a:t>earth</a:t>
            </a:r>
            <a:r>
              <a:rPr lang="en-US" sz="3000" dirty="0">
                <a:effectLst/>
              </a:rPr>
              <a:t>, And the </a:t>
            </a:r>
            <a:r>
              <a:rPr lang="en-US" sz="3000" b="1" dirty="0">
                <a:solidFill>
                  <a:srgbClr val="FFFF00"/>
                </a:solidFill>
                <a:effectLst/>
              </a:rPr>
              <a:t>heavens</a:t>
            </a:r>
            <a:r>
              <a:rPr lang="en-US" sz="3000" dirty="0">
                <a:effectLst/>
              </a:rPr>
              <a:t> are the work of Your hands. </a:t>
            </a:r>
            <a:r>
              <a:rPr lang="en-US" sz="3000" baseline="30000" dirty="0">
                <a:effectLst/>
              </a:rPr>
              <a:t>26</a:t>
            </a:r>
            <a:r>
              <a:rPr lang="en-US" sz="3000" dirty="0">
                <a:effectLst/>
              </a:rPr>
              <a:t> They will </a:t>
            </a:r>
            <a:r>
              <a:rPr lang="en-US" sz="3000" b="1" dirty="0">
                <a:solidFill>
                  <a:srgbClr val="FFFF00"/>
                </a:solidFill>
                <a:effectLst/>
              </a:rPr>
              <a:t>perish</a:t>
            </a:r>
            <a:r>
              <a:rPr lang="en-US" sz="3000" dirty="0">
                <a:effectLst/>
              </a:rPr>
              <a:t>, but You will endure; Yes, they will all </a:t>
            </a:r>
            <a:r>
              <a:rPr lang="en-US" sz="3000" b="1" dirty="0">
                <a:solidFill>
                  <a:srgbClr val="FFFF00"/>
                </a:solidFill>
                <a:effectLst/>
              </a:rPr>
              <a:t>grow old </a:t>
            </a:r>
            <a:r>
              <a:rPr lang="en-US" sz="3000" dirty="0">
                <a:effectLst/>
              </a:rPr>
              <a:t>like a garment; Like a cloak You will </a:t>
            </a:r>
            <a:r>
              <a:rPr lang="en-US" sz="3000" b="1" dirty="0">
                <a:solidFill>
                  <a:srgbClr val="FFFF00"/>
                </a:solidFill>
                <a:effectLst/>
              </a:rPr>
              <a:t>change them</a:t>
            </a:r>
            <a:r>
              <a:rPr lang="en-US" sz="3000" dirty="0">
                <a:effectLst/>
              </a:rPr>
              <a:t>, And they will be </a:t>
            </a:r>
            <a:r>
              <a:rPr lang="en-US" sz="3000" b="1" dirty="0">
                <a:solidFill>
                  <a:srgbClr val="FFFF00"/>
                </a:solidFill>
                <a:effectLst/>
              </a:rPr>
              <a:t>changed</a:t>
            </a:r>
            <a:r>
              <a:rPr lang="en-US" sz="3000" dirty="0">
                <a:effectLst/>
              </a:rPr>
              <a:t>. </a:t>
            </a:r>
            <a:r>
              <a:rPr lang="en-US" sz="3000" baseline="30000" dirty="0">
                <a:effectLst/>
              </a:rPr>
              <a:t>27</a:t>
            </a:r>
            <a:r>
              <a:rPr lang="en-US" sz="3000" dirty="0">
                <a:effectLst/>
              </a:rPr>
              <a:t> But You are the same, And Your years will have no end. </a:t>
            </a:r>
          </a:p>
          <a:p>
            <a:endParaRPr lang="en-US" dirty="0"/>
          </a:p>
        </p:txBody>
      </p:sp>
      <p:sp>
        <p:nvSpPr>
          <p:cNvPr id="4" name="Slide Number Placeholder 3"/>
          <p:cNvSpPr>
            <a:spLocks noGrp="1"/>
          </p:cNvSpPr>
          <p:nvPr>
            <p:ph type="sldNum" sz="quarter" idx="12"/>
          </p:nvPr>
        </p:nvSpPr>
        <p:spPr/>
        <p:txBody>
          <a:bodyPr/>
          <a:lstStyle/>
          <a:p>
            <a:pPr>
              <a:defRPr/>
            </a:pPr>
            <a:fld id="{A4F3638C-56A7-4D86-A7E5-624150A63992}" type="slidenum">
              <a:rPr lang="en-US" smtClean="0"/>
              <a:pPr>
                <a:defRPr/>
              </a:pPr>
              <a:t>559</a:t>
            </a:fld>
            <a:endParaRPr lang="en-US"/>
          </a:p>
        </p:txBody>
      </p:sp>
      <p:sp>
        <p:nvSpPr>
          <p:cNvPr id="5" name="Up Arrow Callout 4"/>
          <p:cNvSpPr/>
          <p:nvPr/>
        </p:nvSpPr>
        <p:spPr bwMode="auto">
          <a:xfrm>
            <a:off x="1371600" y="5181600"/>
            <a:ext cx="6019800" cy="990600"/>
          </a:xfrm>
          <a:prstGeom prst="upArrowCallout">
            <a:avLst/>
          </a:prstGeom>
          <a:solidFill>
            <a:srgbClr val="C00000"/>
          </a:solidFill>
          <a:ln w="9525" cap="flat" cmpd="sng" algn="ctr">
            <a:noFill/>
            <a:prstDash val="solid"/>
            <a:round/>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r>
              <a:rPr kumimoji="0" lang="en-US" sz="3200" b="0" i="0" u="none" strike="noStrike" cap="none" normalizeH="0" baseline="0" dirty="0" smtClean="0">
                <a:ln>
                  <a:noFill/>
                </a:ln>
                <a:solidFill>
                  <a:schemeClr val="tx1"/>
                </a:solidFill>
                <a:effectLst/>
                <a:latin typeface="+mj-lt"/>
              </a:rPr>
              <a:t>Jewish Economy???</a:t>
            </a:r>
          </a:p>
        </p:txBody>
      </p:sp>
      <p:sp>
        <p:nvSpPr>
          <p:cNvPr id="7" name="Footer Placeholder 6"/>
          <p:cNvSpPr>
            <a:spLocks noGrp="1"/>
          </p:cNvSpPr>
          <p:nvPr>
            <p:ph type="ftr" sz="quarter" idx="11"/>
          </p:nvPr>
        </p:nvSpPr>
        <p:spPr/>
        <p:txBody>
          <a:bodyPr/>
          <a:lstStyle/>
          <a:p>
            <a:pPr>
              <a:defRPr/>
            </a:pPr>
            <a:r>
              <a:rPr lang="en-US" smtClean="0"/>
              <a:t>Kevin Kay</a:t>
            </a:r>
            <a:endParaRPr lang="en-US"/>
          </a:p>
        </p:txBody>
      </p:sp>
    </p:spTree>
    <p:extLst>
      <p:ext uri="{BB962C8B-B14F-4D97-AF65-F5344CB8AC3E}">
        <p14:creationId xmlns:p14="http://schemas.microsoft.com/office/powerpoint/2010/main" val="257252410"/>
      </p:ext>
    </p:extLst>
  </p:cSld>
  <p:clrMapOvr>
    <a:overrideClrMapping bg1="dk2" tx1="lt1" bg2="dk1" tx2="lt2" accent1="accent1" accent2="accent2" accent3="accent3" accent4="accent4" accent5="accent5" accent6="accent6" hlink="hlink" folHlink="folHlink"/>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down)">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3426" name="Picture 4" descr="na01705_"/>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6096000" y="228600"/>
            <a:ext cx="2362200" cy="2265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74435" name="Rectangle 3"/>
          <p:cNvSpPr>
            <a:spLocks noGrp="1" noChangeArrowheads="1"/>
          </p:cNvSpPr>
          <p:nvPr>
            <p:ph type="title"/>
          </p:nvPr>
        </p:nvSpPr>
        <p:spPr>
          <a:xfrm>
            <a:off x="685800" y="533400"/>
            <a:ext cx="5638800" cy="1143000"/>
          </a:xfrm>
        </p:spPr>
        <p:txBody>
          <a:bodyPr/>
          <a:lstStyle/>
          <a:p>
            <a:pPr algn="l">
              <a:defRPr/>
            </a:pPr>
            <a:r>
              <a:rPr lang="en-US" kern="1200" dirty="0" smtClean="0">
                <a:solidFill>
                  <a:schemeClr val="tx1"/>
                </a:solidFill>
                <a:ea typeface="+mn-ea"/>
                <a:cs typeface="Times New Roman" pitchFamily="18" charset="0"/>
              </a:rPr>
              <a:t>“Last Time(s)”</a:t>
            </a:r>
            <a:r>
              <a:rPr lang="en-US" kern="1200" dirty="0">
                <a:solidFill>
                  <a:schemeClr val="tx1"/>
                </a:solidFill>
                <a:ea typeface="+mn-ea"/>
                <a:cs typeface="Times New Roman" pitchFamily="18" charset="0"/>
              </a:rPr>
              <a:t/>
            </a:r>
            <a:br>
              <a:rPr lang="en-US" kern="1200" dirty="0">
                <a:solidFill>
                  <a:schemeClr val="tx1"/>
                </a:solidFill>
                <a:ea typeface="+mn-ea"/>
                <a:cs typeface="Times New Roman" pitchFamily="18" charset="0"/>
              </a:rPr>
            </a:br>
            <a:r>
              <a:rPr lang="en-US" sz="2500" kern="1200" dirty="0">
                <a:solidFill>
                  <a:schemeClr val="tx1"/>
                </a:solidFill>
                <a:latin typeface="+mn-lt"/>
                <a:ea typeface="+mn-ea"/>
                <a:cs typeface="Times New Roman" pitchFamily="18" charset="0"/>
              </a:rPr>
              <a:t>(</a:t>
            </a:r>
            <a:r>
              <a:rPr lang="en-US" sz="2500" kern="1200" dirty="0" err="1">
                <a:solidFill>
                  <a:schemeClr val="tx1"/>
                </a:solidFill>
                <a:latin typeface="+mn-lt"/>
                <a:ea typeface="+mn-ea"/>
                <a:cs typeface="Times New Roman" pitchFamily="18" charset="0"/>
              </a:rPr>
              <a:t>eschatos</a:t>
            </a:r>
            <a:r>
              <a:rPr lang="en-US" sz="2500" kern="1200" dirty="0">
                <a:solidFill>
                  <a:schemeClr val="tx1"/>
                </a:solidFill>
                <a:latin typeface="+mn-lt"/>
                <a:ea typeface="+mn-ea"/>
                <a:cs typeface="Times New Roman" pitchFamily="18" charset="0"/>
              </a:rPr>
              <a:t> </a:t>
            </a:r>
            <a:r>
              <a:rPr lang="en-US" sz="2500" kern="1200" dirty="0" err="1">
                <a:solidFill>
                  <a:schemeClr val="tx1"/>
                </a:solidFill>
                <a:latin typeface="+mn-lt"/>
                <a:ea typeface="+mn-ea"/>
                <a:cs typeface="Times New Roman" pitchFamily="18" charset="0"/>
              </a:rPr>
              <a:t>kairos</a:t>
            </a:r>
            <a:r>
              <a:rPr lang="en-US" sz="2500" kern="1200" dirty="0">
                <a:solidFill>
                  <a:schemeClr val="tx1"/>
                </a:solidFill>
                <a:latin typeface="+mn-lt"/>
                <a:ea typeface="+mn-ea"/>
                <a:cs typeface="Times New Roman" pitchFamily="18" charset="0"/>
              </a:rPr>
              <a:t> or </a:t>
            </a:r>
            <a:r>
              <a:rPr lang="en-US" sz="2500" i="1" kern="1200" dirty="0" err="1">
                <a:solidFill>
                  <a:schemeClr val="tx1"/>
                </a:solidFill>
                <a:latin typeface="+mn-lt"/>
                <a:ea typeface="+mn-ea"/>
                <a:cs typeface="Times New Roman" pitchFamily="18" charset="0"/>
              </a:rPr>
              <a:t>chronos</a:t>
            </a:r>
            <a:r>
              <a:rPr lang="en-US" sz="2500" kern="1200" dirty="0">
                <a:solidFill>
                  <a:schemeClr val="tx1"/>
                </a:solidFill>
                <a:latin typeface="+mn-lt"/>
                <a:ea typeface="+mn-ea"/>
                <a:cs typeface="Times New Roman" pitchFamily="18" charset="0"/>
              </a:rPr>
              <a:t>)</a:t>
            </a:r>
          </a:p>
        </p:txBody>
      </p:sp>
      <p:sp>
        <p:nvSpPr>
          <p:cNvPr id="274434" name="Rectangle 2"/>
          <p:cNvSpPr>
            <a:spLocks noGrp="1" noChangeArrowheads="1"/>
          </p:cNvSpPr>
          <p:nvPr>
            <p:ph idx="1"/>
          </p:nvPr>
        </p:nvSpPr>
        <p:spPr>
          <a:xfrm>
            <a:off x="609600" y="1752600"/>
            <a:ext cx="7551738" cy="2590800"/>
          </a:xfrm>
        </p:spPr>
        <p:txBody>
          <a:bodyPr/>
          <a:lstStyle/>
          <a:p>
            <a:pPr marL="457200" indent="-457200">
              <a:spcBef>
                <a:spcPct val="0"/>
              </a:spcBef>
              <a:spcAft>
                <a:spcPts val="2400"/>
              </a:spcAft>
              <a:defRPr/>
            </a:pPr>
            <a:r>
              <a:rPr lang="en-US" sz="2800" dirty="0"/>
              <a:t>Salvation ready to be revealed</a:t>
            </a:r>
            <a:br>
              <a:rPr lang="en-US" sz="2800" dirty="0"/>
            </a:br>
            <a:r>
              <a:rPr lang="en-US" sz="2800" dirty="0"/>
              <a:t>(1 Pet. 1:5)</a:t>
            </a:r>
          </a:p>
          <a:p>
            <a:pPr marL="457200" indent="-457200">
              <a:spcBef>
                <a:spcPct val="0"/>
              </a:spcBef>
              <a:spcAft>
                <a:spcPts val="2400"/>
              </a:spcAft>
              <a:defRPr/>
            </a:pPr>
            <a:r>
              <a:rPr lang="en-US" sz="2800" dirty="0"/>
              <a:t>Jesus manifested in last times  (1 Pet. 1:20)</a:t>
            </a:r>
          </a:p>
          <a:p>
            <a:pPr marL="457200" indent="-457200">
              <a:spcBef>
                <a:spcPct val="0"/>
              </a:spcBef>
              <a:spcAft>
                <a:spcPts val="2400"/>
              </a:spcAft>
              <a:defRPr/>
            </a:pPr>
            <a:r>
              <a:rPr lang="en-US" sz="2800" dirty="0"/>
              <a:t>Mockers in the last time  (Jude 18)</a:t>
            </a:r>
          </a:p>
        </p:txBody>
      </p:sp>
      <p:sp>
        <p:nvSpPr>
          <p:cNvPr id="7" name="Slide Number Placeholder 5"/>
          <p:cNvSpPr>
            <a:spLocks noGrp="1"/>
          </p:cNvSpPr>
          <p:nvPr>
            <p:ph type="sldNum" sz="quarter" idx="12"/>
          </p:nvPr>
        </p:nvSpPr>
        <p:spPr/>
        <p:txBody>
          <a:bodyPr/>
          <a:lstStyle/>
          <a:p>
            <a:pPr>
              <a:defRPr/>
            </a:pPr>
            <a:fld id="{A1BB5C00-4093-4A5D-864D-81839DDEDB8E}" type="slidenum">
              <a:rPr lang="en-US"/>
              <a:pPr>
                <a:defRPr/>
              </a:pPr>
              <a:t>56</a:t>
            </a:fld>
            <a:endParaRPr lang="en-US"/>
          </a:p>
        </p:txBody>
      </p:sp>
      <p:sp>
        <p:nvSpPr>
          <p:cNvPr id="6" name="Rectangle 3"/>
          <p:cNvSpPr txBox="1">
            <a:spLocks noChangeArrowheads="1"/>
          </p:cNvSpPr>
          <p:nvPr/>
        </p:nvSpPr>
        <p:spPr bwMode="auto">
          <a:xfrm>
            <a:off x="762000" y="4343400"/>
            <a:ext cx="5638800" cy="1143000"/>
          </a:xfrm>
          <a:prstGeom prst="rect">
            <a:avLst/>
          </a:prstGeom>
          <a:noFill/>
          <a:ln w="9525">
            <a:noFill/>
            <a:miter lim="800000"/>
            <a:headEnd/>
            <a:tailEnd/>
          </a:ln>
          <a:effectLst/>
        </p:spPr>
        <p:txBody>
          <a:bodyPr anchor="ctr"/>
          <a:lstStyle/>
          <a:p>
            <a:pPr>
              <a:defRPr/>
            </a:pPr>
            <a:r>
              <a:rPr lang="en-US" sz="4400" dirty="0" smtClean="0">
                <a:effectLst>
                  <a:outerShdw blurRad="38100" dist="38100" dir="2700000" algn="tl">
                    <a:srgbClr val="000000"/>
                  </a:outerShdw>
                </a:effectLst>
                <a:latin typeface="Arial Black" pitchFamily="34" charset="0"/>
                <a:cs typeface="Times New Roman" pitchFamily="18" charset="0"/>
              </a:rPr>
              <a:t>“Last Hour”</a:t>
            </a:r>
            <a:endParaRPr lang="en-US" sz="4400" dirty="0">
              <a:effectLst>
                <a:outerShdw blurRad="38100" dist="38100" dir="2700000" algn="tl">
                  <a:srgbClr val="000000"/>
                </a:outerShdw>
              </a:effectLst>
              <a:latin typeface="Arial Black" pitchFamily="34" charset="0"/>
              <a:cs typeface="Times New Roman" pitchFamily="18" charset="0"/>
            </a:endParaRPr>
          </a:p>
          <a:p>
            <a:pPr>
              <a:defRPr/>
            </a:pPr>
            <a:r>
              <a:rPr lang="en-US" sz="2500" dirty="0">
                <a:effectLst>
                  <a:outerShdw blurRad="38100" dist="38100" dir="2700000" algn="tl">
                    <a:srgbClr val="000000"/>
                  </a:outerShdw>
                </a:effectLst>
                <a:latin typeface="+mn-lt"/>
                <a:cs typeface="Times New Roman" pitchFamily="18" charset="0"/>
              </a:rPr>
              <a:t>(</a:t>
            </a:r>
            <a:r>
              <a:rPr lang="en-US" sz="2500" dirty="0" err="1">
                <a:effectLst>
                  <a:outerShdw blurRad="38100" dist="38100" dir="2700000" algn="tl">
                    <a:srgbClr val="000000"/>
                  </a:outerShdw>
                </a:effectLst>
                <a:latin typeface="+mn-lt"/>
                <a:cs typeface="Times New Roman" pitchFamily="18" charset="0"/>
              </a:rPr>
              <a:t>eschatos</a:t>
            </a:r>
            <a:r>
              <a:rPr lang="en-US" sz="2500" dirty="0">
                <a:effectLst>
                  <a:outerShdw blurRad="38100" dist="38100" dir="2700000" algn="tl">
                    <a:srgbClr val="000000"/>
                  </a:outerShdw>
                </a:effectLst>
                <a:latin typeface="+mn-lt"/>
                <a:cs typeface="Times New Roman" pitchFamily="18" charset="0"/>
              </a:rPr>
              <a:t> </a:t>
            </a:r>
            <a:r>
              <a:rPr lang="en-US" sz="2500" i="1" dirty="0" err="1">
                <a:effectLst>
                  <a:outerShdw blurRad="38100" dist="38100" dir="2700000" algn="tl">
                    <a:srgbClr val="000000"/>
                  </a:outerShdw>
                </a:effectLst>
                <a:latin typeface="+mn-lt"/>
                <a:cs typeface="Times New Roman" pitchFamily="18" charset="0"/>
              </a:rPr>
              <a:t>hora</a:t>
            </a:r>
            <a:r>
              <a:rPr lang="en-US" sz="2500" dirty="0">
                <a:effectLst>
                  <a:outerShdw blurRad="38100" dist="38100" dir="2700000" algn="tl">
                    <a:srgbClr val="000000"/>
                  </a:outerShdw>
                </a:effectLst>
                <a:latin typeface="+mn-lt"/>
                <a:cs typeface="Times New Roman" pitchFamily="18" charset="0"/>
              </a:rPr>
              <a:t>)</a:t>
            </a:r>
          </a:p>
        </p:txBody>
      </p:sp>
      <p:sp>
        <p:nvSpPr>
          <p:cNvPr id="103431" name="Rectangle 2"/>
          <p:cNvSpPr txBox="1">
            <a:spLocks noChangeArrowheads="1"/>
          </p:cNvSpPr>
          <p:nvPr/>
        </p:nvSpPr>
        <p:spPr bwMode="auto">
          <a:xfrm>
            <a:off x="609600" y="5486400"/>
            <a:ext cx="7551738" cy="685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457200" indent="-457200">
              <a:defRPr>
                <a:solidFill>
                  <a:schemeClr val="tx1"/>
                </a:solidFill>
                <a:latin typeface="Arial" pitchFamily="34" charset="0"/>
              </a:defRPr>
            </a:lvl1pPr>
            <a:lvl2pPr marL="742950" indent="-285750">
              <a:defRPr>
                <a:solidFill>
                  <a:schemeClr val="tx1"/>
                </a:solidFill>
                <a:latin typeface="Arial" pitchFamily="34" charset="0"/>
              </a:defRPr>
            </a:lvl2pPr>
            <a:lvl3pPr marL="1143000" indent="-228600">
              <a:defRPr>
                <a:solidFill>
                  <a:schemeClr val="tx1"/>
                </a:solidFill>
                <a:latin typeface="Arial" pitchFamily="34" charset="0"/>
              </a:defRPr>
            </a:lvl3pPr>
            <a:lvl4pPr marL="1600200" indent="-228600">
              <a:defRPr>
                <a:solidFill>
                  <a:schemeClr val="tx1"/>
                </a:solidFill>
                <a:latin typeface="Arial" pitchFamily="34" charset="0"/>
              </a:defRPr>
            </a:lvl4pPr>
            <a:lvl5pPr marL="2057400" indent="-228600">
              <a:defRPr>
                <a:solidFill>
                  <a:schemeClr val="tx1"/>
                </a:solidFill>
                <a:latin typeface="Arial" pitchFamily="34" charset="0"/>
              </a:defRPr>
            </a:lvl5pPr>
            <a:lvl6pPr marL="2514600" indent="-228600" fontAlgn="base">
              <a:spcBef>
                <a:spcPct val="0"/>
              </a:spcBef>
              <a:spcAft>
                <a:spcPct val="0"/>
              </a:spcAft>
              <a:defRPr>
                <a:solidFill>
                  <a:schemeClr val="tx1"/>
                </a:solidFill>
                <a:latin typeface="Arial" pitchFamily="34" charset="0"/>
              </a:defRPr>
            </a:lvl6pPr>
            <a:lvl7pPr marL="2971800" indent="-228600" fontAlgn="base">
              <a:spcBef>
                <a:spcPct val="0"/>
              </a:spcBef>
              <a:spcAft>
                <a:spcPct val="0"/>
              </a:spcAft>
              <a:defRPr>
                <a:solidFill>
                  <a:schemeClr val="tx1"/>
                </a:solidFill>
                <a:latin typeface="Arial" pitchFamily="34" charset="0"/>
              </a:defRPr>
            </a:lvl7pPr>
            <a:lvl8pPr marL="3429000" indent="-228600" fontAlgn="base">
              <a:spcBef>
                <a:spcPct val="0"/>
              </a:spcBef>
              <a:spcAft>
                <a:spcPct val="0"/>
              </a:spcAft>
              <a:defRPr>
                <a:solidFill>
                  <a:schemeClr val="tx1"/>
                </a:solidFill>
                <a:latin typeface="Arial" pitchFamily="34" charset="0"/>
              </a:defRPr>
            </a:lvl8pPr>
            <a:lvl9pPr marL="3886200" indent="-228600" fontAlgn="base">
              <a:spcBef>
                <a:spcPct val="0"/>
              </a:spcBef>
              <a:spcAft>
                <a:spcPct val="0"/>
              </a:spcAft>
              <a:defRPr>
                <a:solidFill>
                  <a:schemeClr val="tx1"/>
                </a:solidFill>
                <a:latin typeface="Arial" pitchFamily="34" charset="0"/>
              </a:defRPr>
            </a:lvl9pPr>
          </a:lstStyle>
          <a:p>
            <a:pPr>
              <a:spcAft>
                <a:spcPts val="2400"/>
              </a:spcAft>
              <a:buClr>
                <a:schemeClr val="hlink"/>
              </a:buClr>
              <a:buSzPct val="90000"/>
              <a:buFontTx/>
              <a:buBlip>
                <a:blip r:embed="rId5"/>
              </a:buBlip>
            </a:pPr>
            <a:r>
              <a:rPr lang="en-US" sz="2800"/>
              <a:t>Time of Antichrist  (1 Jn. 2:18)</a:t>
            </a:r>
          </a:p>
        </p:txBody>
      </p:sp>
      <p:sp>
        <p:nvSpPr>
          <p:cNvPr id="2" name="Footer Placeholder 1"/>
          <p:cNvSpPr>
            <a:spLocks noGrp="1"/>
          </p:cNvSpPr>
          <p:nvPr>
            <p:ph type="ftr" sz="quarter" idx="11"/>
          </p:nvPr>
        </p:nvSpPr>
        <p:spPr/>
        <p:txBody>
          <a:bodyPr/>
          <a:lstStyle/>
          <a:p>
            <a:pPr>
              <a:defRPr/>
            </a:pPr>
            <a:r>
              <a:rPr lang="en-US" smtClean="0"/>
              <a:t>Kevin Kay</a:t>
            </a:r>
            <a:endParaRPr lang="en-US"/>
          </a:p>
        </p:txBody>
      </p:sp>
    </p:spTree>
  </p:cSld>
  <p:clrMapOvr>
    <a:overrideClrMapping bg1="dk2" tx1="lt1" bg2="dk1" tx2="lt2" accent1="accent1" accent2="accent2" accent3="accent3" accent4="accent4" accent5="accent5" accent6="accent6" hlink="hlink" folHlink="folHlink"/>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par>
    </p:tnLst>
  </p:timing>
</p:sld>
</file>

<file path=ppt/slides/slide5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defRPr/>
            </a:pPr>
            <a:r>
              <a:rPr lang="en-US" dirty="0" smtClean="0"/>
              <a:t>Hebrews 1</a:t>
            </a:r>
            <a:endParaRPr lang="en-US" dirty="0"/>
          </a:p>
        </p:txBody>
      </p:sp>
      <p:sp>
        <p:nvSpPr>
          <p:cNvPr id="3" name="Content Placeholder 2"/>
          <p:cNvSpPr>
            <a:spLocks noGrp="1"/>
          </p:cNvSpPr>
          <p:nvPr>
            <p:ph idx="1"/>
          </p:nvPr>
        </p:nvSpPr>
        <p:spPr>
          <a:xfrm>
            <a:off x="457200" y="1524000"/>
            <a:ext cx="8229600" cy="4606925"/>
          </a:xfrm>
        </p:spPr>
        <p:txBody>
          <a:bodyPr/>
          <a:lstStyle/>
          <a:p>
            <a:pPr marL="463550" indent="-463550">
              <a:spcBef>
                <a:spcPts val="0"/>
              </a:spcBef>
              <a:spcAft>
                <a:spcPts val="2400"/>
              </a:spcAft>
              <a:defRPr/>
            </a:pPr>
            <a:r>
              <a:rPr lang="en-US" dirty="0" smtClean="0"/>
              <a:t>God made </a:t>
            </a:r>
            <a:r>
              <a:rPr lang="en-US" b="1" dirty="0">
                <a:solidFill>
                  <a:srgbClr val="FFFF00"/>
                </a:solidFill>
              </a:rPr>
              <a:t>worlds</a:t>
            </a:r>
            <a:r>
              <a:rPr lang="en-US" dirty="0" smtClean="0"/>
              <a:t> thru Son  (2)</a:t>
            </a:r>
          </a:p>
          <a:p>
            <a:pPr marL="463550" indent="-463550">
              <a:spcBef>
                <a:spcPts val="0"/>
              </a:spcBef>
              <a:spcAft>
                <a:spcPts val="2400"/>
              </a:spcAft>
              <a:defRPr/>
            </a:pPr>
            <a:r>
              <a:rPr lang="en-US" dirty="0" smtClean="0"/>
              <a:t>God brings firstborn into </a:t>
            </a:r>
            <a:r>
              <a:rPr lang="en-US" b="1" dirty="0">
                <a:solidFill>
                  <a:srgbClr val="FFFF00"/>
                </a:solidFill>
              </a:rPr>
              <a:t>world</a:t>
            </a:r>
            <a:r>
              <a:rPr lang="en-US" dirty="0" smtClean="0"/>
              <a:t>  (6)</a:t>
            </a:r>
          </a:p>
          <a:p>
            <a:pPr marL="463550" indent="-463550">
              <a:spcBef>
                <a:spcPts val="0"/>
              </a:spcBef>
              <a:spcAft>
                <a:spcPts val="2400"/>
              </a:spcAft>
              <a:defRPr/>
            </a:pPr>
            <a:r>
              <a:rPr lang="en-US" dirty="0" smtClean="0"/>
              <a:t>You, Lord…laid foundation of </a:t>
            </a:r>
            <a:r>
              <a:rPr lang="en-US" b="1" dirty="0">
                <a:solidFill>
                  <a:srgbClr val="FFFF00"/>
                </a:solidFill>
              </a:rPr>
              <a:t>earth</a:t>
            </a:r>
            <a:r>
              <a:rPr lang="en-US" dirty="0" smtClean="0"/>
              <a:t>  (10)</a:t>
            </a:r>
          </a:p>
          <a:p>
            <a:pPr marL="463550" indent="-463550">
              <a:spcBef>
                <a:spcPts val="0"/>
              </a:spcBef>
              <a:spcAft>
                <a:spcPts val="2400"/>
              </a:spcAft>
              <a:defRPr/>
            </a:pPr>
            <a:r>
              <a:rPr lang="en-US" b="1" dirty="0">
                <a:solidFill>
                  <a:srgbClr val="FFFF00"/>
                </a:solidFill>
              </a:rPr>
              <a:t>Heavens</a:t>
            </a:r>
            <a:r>
              <a:rPr lang="en-US" dirty="0" smtClean="0"/>
              <a:t> are work of Your hands  (10)</a:t>
            </a:r>
          </a:p>
          <a:p>
            <a:pPr marL="463550" indent="-463550">
              <a:spcBef>
                <a:spcPts val="0"/>
              </a:spcBef>
              <a:spcAft>
                <a:spcPts val="2400"/>
              </a:spcAft>
              <a:defRPr/>
            </a:pPr>
            <a:r>
              <a:rPr lang="en-US" dirty="0" smtClean="0"/>
              <a:t>They will </a:t>
            </a:r>
            <a:r>
              <a:rPr lang="en-US" b="1" dirty="0">
                <a:solidFill>
                  <a:srgbClr val="FFFF00"/>
                </a:solidFill>
              </a:rPr>
              <a:t>perish</a:t>
            </a:r>
            <a:r>
              <a:rPr lang="en-US" dirty="0" smtClean="0"/>
              <a:t>  (11)</a:t>
            </a:r>
          </a:p>
          <a:p>
            <a:pPr marL="463550" indent="-463550">
              <a:spcBef>
                <a:spcPts val="0"/>
              </a:spcBef>
              <a:spcAft>
                <a:spcPts val="2400"/>
              </a:spcAft>
              <a:defRPr/>
            </a:pPr>
            <a:r>
              <a:rPr lang="en-US" dirty="0" smtClean="0"/>
              <a:t>You </a:t>
            </a:r>
            <a:r>
              <a:rPr lang="en-US" b="1" dirty="0">
                <a:solidFill>
                  <a:srgbClr val="FFFF00"/>
                </a:solidFill>
              </a:rPr>
              <a:t>remain</a:t>
            </a:r>
            <a:r>
              <a:rPr lang="en-US" dirty="0" smtClean="0"/>
              <a:t>  (11)</a:t>
            </a:r>
          </a:p>
        </p:txBody>
      </p:sp>
      <p:sp>
        <p:nvSpPr>
          <p:cNvPr id="4" name="Slide Number Placeholder 3"/>
          <p:cNvSpPr>
            <a:spLocks noGrp="1"/>
          </p:cNvSpPr>
          <p:nvPr>
            <p:ph type="sldNum" sz="quarter" idx="12"/>
          </p:nvPr>
        </p:nvSpPr>
        <p:spPr/>
        <p:txBody>
          <a:bodyPr/>
          <a:lstStyle/>
          <a:p>
            <a:pPr>
              <a:defRPr/>
            </a:pPr>
            <a:fld id="{C555A2A2-2730-4894-A237-A7CE3228B126}" type="slidenum">
              <a:rPr lang="en-US"/>
              <a:pPr>
                <a:defRPr/>
              </a:pPr>
              <a:t>560</a:t>
            </a:fld>
            <a:endParaRPr lang="en-US"/>
          </a:p>
        </p:txBody>
      </p:sp>
      <p:sp>
        <p:nvSpPr>
          <p:cNvPr id="6" name="Footer Placeholder 5"/>
          <p:cNvSpPr>
            <a:spLocks noGrp="1"/>
          </p:cNvSpPr>
          <p:nvPr>
            <p:ph type="ftr" sz="quarter" idx="11"/>
          </p:nvPr>
        </p:nvSpPr>
        <p:spPr/>
        <p:txBody>
          <a:bodyPr/>
          <a:lstStyle/>
          <a:p>
            <a:pPr>
              <a:defRPr/>
            </a:pPr>
            <a:r>
              <a:rPr lang="en-US" smtClean="0"/>
              <a:t>Kevin Kay</a:t>
            </a:r>
            <a:endParaRPr lang="en-US"/>
          </a:p>
        </p:txBody>
      </p:sp>
    </p:spTree>
    <p:extLst>
      <p:ext uri="{BB962C8B-B14F-4D97-AF65-F5344CB8AC3E}">
        <p14:creationId xmlns:p14="http://schemas.microsoft.com/office/powerpoint/2010/main" val="3364077838"/>
      </p:ext>
    </p:extLst>
  </p:cSld>
  <p:clrMapOvr>
    <a:overrideClrMapping bg1="dk2" tx1="lt1" bg2="dk1" tx2="lt2" accent1="accent1" accent2="accent2" accent3="accent3" accent4="accent4" accent5="accent5" accent6="accent6" hlink="hlink" folHlink="folHlink"/>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par>
    </p:tnLst>
  </p:timing>
</p:sld>
</file>

<file path=ppt/slides/slide5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defRPr/>
            </a:pPr>
            <a:r>
              <a:rPr lang="en-US"/>
              <a:t>Hebrews 1</a:t>
            </a:r>
            <a:endParaRPr lang="en-US" dirty="0"/>
          </a:p>
        </p:txBody>
      </p:sp>
      <p:sp>
        <p:nvSpPr>
          <p:cNvPr id="3" name="Content Placeholder 2"/>
          <p:cNvSpPr>
            <a:spLocks noGrp="1"/>
          </p:cNvSpPr>
          <p:nvPr>
            <p:ph idx="1"/>
          </p:nvPr>
        </p:nvSpPr>
        <p:spPr>
          <a:xfrm>
            <a:off x="457200" y="1524000"/>
            <a:ext cx="8229600" cy="4606925"/>
          </a:xfrm>
        </p:spPr>
        <p:txBody>
          <a:bodyPr/>
          <a:lstStyle/>
          <a:p>
            <a:pPr marL="463550" indent="-463550">
              <a:spcBef>
                <a:spcPts val="0"/>
              </a:spcBef>
              <a:spcAft>
                <a:spcPts val="2400"/>
              </a:spcAft>
              <a:defRPr/>
            </a:pPr>
            <a:r>
              <a:rPr lang="en-US" dirty="0" smtClean="0"/>
              <a:t>They will </a:t>
            </a:r>
            <a:r>
              <a:rPr lang="en-US" b="1" dirty="0">
                <a:solidFill>
                  <a:srgbClr val="FFFF00"/>
                </a:solidFill>
              </a:rPr>
              <a:t>grow old </a:t>
            </a:r>
            <a:r>
              <a:rPr lang="en-US" dirty="0" smtClean="0"/>
              <a:t>like garment  (11)</a:t>
            </a:r>
          </a:p>
          <a:p>
            <a:pPr marL="463550" indent="-463550">
              <a:spcBef>
                <a:spcPts val="0"/>
              </a:spcBef>
              <a:spcAft>
                <a:spcPts val="2400"/>
              </a:spcAft>
              <a:defRPr/>
            </a:pPr>
            <a:r>
              <a:rPr lang="en-US" dirty="0" smtClean="0"/>
              <a:t>Like cloak, You will </a:t>
            </a:r>
            <a:r>
              <a:rPr lang="en-US" b="1" dirty="0">
                <a:solidFill>
                  <a:srgbClr val="FFFF00"/>
                </a:solidFill>
              </a:rPr>
              <a:t>fold them up  </a:t>
            </a:r>
            <a:r>
              <a:rPr lang="en-US" dirty="0" smtClean="0"/>
              <a:t>(12)</a:t>
            </a:r>
          </a:p>
          <a:p>
            <a:pPr marL="463550" indent="-463550">
              <a:spcBef>
                <a:spcPts val="0"/>
              </a:spcBef>
              <a:spcAft>
                <a:spcPts val="2400"/>
              </a:spcAft>
              <a:defRPr/>
            </a:pPr>
            <a:r>
              <a:rPr lang="en-US" dirty="0" smtClean="0"/>
              <a:t>They will be </a:t>
            </a:r>
            <a:r>
              <a:rPr lang="en-US" b="1" dirty="0">
                <a:solidFill>
                  <a:srgbClr val="FFFF00"/>
                </a:solidFill>
              </a:rPr>
              <a:t>changed</a:t>
            </a:r>
            <a:r>
              <a:rPr lang="en-US" dirty="0" smtClean="0"/>
              <a:t>  (12)</a:t>
            </a:r>
          </a:p>
          <a:p>
            <a:pPr marL="463550" indent="-463550">
              <a:spcBef>
                <a:spcPts val="0"/>
              </a:spcBef>
              <a:spcAft>
                <a:spcPts val="2400"/>
              </a:spcAft>
              <a:defRPr/>
            </a:pPr>
            <a:r>
              <a:rPr lang="en-US" dirty="0" smtClean="0"/>
              <a:t>You are the </a:t>
            </a:r>
            <a:r>
              <a:rPr lang="en-US" b="1" dirty="0">
                <a:solidFill>
                  <a:srgbClr val="FFFF00"/>
                </a:solidFill>
              </a:rPr>
              <a:t>same</a:t>
            </a:r>
            <a:r>
              <a:rPr lang="en-US" dirty="0" smtClean="0"/>
              <a:t>  (12)</a:t>
            </a:r>
          </a:p>
          <a:p>
            <a:pPr marL="463550" indent="-463550">
              <a:spcBef>
                <a:spcPts val="0"/>
              </a:spcBef>
              <a:spcAft>
                <a:spcPts val="2400"/>
              </a:spcAft>
              <a:defRPr/>
            </a:pPr>
            <a:r>
              <a:rPr lang="en-US" dirty="0" smtClean="0"/>
              <a:t>Your years will </a:t>
            </a:r>
            <a:r>
              <a:rPr lang="en-US" b="1" dirty="0">
                <a:solidFill>
                  <a:srgbClr val="FFFF00"/>
                </a:solidFill>
              </a:rPr>
              <a:t>not fail  </a:t>
            </a:r>
            <a:r>
              <a:rPr lang="en-US" dirty="0" smtClean="0"/>
              <a:t>(12)</a:t>
            </a:r>
          </a:p>
        </p:txBody>
      </p:sp>
      <p:sp>
        <p:nvSpPr>
          <p:cNvPr id="4" name="Slide Number Placeholder 3"/>
          <p:cNvSpPr>
            <a:spLocks noGrp="1"/>
          </p:cNvSpPr>
          <p:nvPr>
            <p:ph type="sldNum" sz="quarter" idx="12"/>
          </p:nvPr>
        </p:nvSpPr>
        <p:spPr/>
        <p:txBody>
          <a:bodyPr/>
          <a:lstStyle/>
          <a:p>
            <a:pPr>
              <a:defRPr/>
            </a:pPr>
            <a:fld id="{C555A2A2-2730-4894-A237-A7CE3228B126}" type="slidenum">
              <a:rPr lang="en-US"/>
              <a:pPr>
                <a:defRPr/>
              </a:pPr>
              <a:t>561</a:t>
            </a:fld>
            <a:endParaRPr lang="en-US"/>
          </a:p>
        </p:txBody>
      </p:sp>
      <p:sp>
        <p:nvSpPr>
          <p:cNvPr id="6" name="Footer Placeholder 5"/>
          <p:cNvSpPr>
            <a:spLocks noGrp="1"/>
          </p:cNvSpPr>
          <p:nvPr>
            <p:ph type="ftr" sz="quarter" idx="11"/>
          </p:nvPr>
        </p:nvSpPr>
        <p:spPr/>
        <p:txBody>
          <a:bodyPr/>
          <a:lstStyle/>
          <a:p>
            <a:pPr>
              <a:defRPr/>
            </a:pPr>
            <a:r>
              <a:rPr lang="en-US" smtClean="0"/>
              <a:t>Kevin Kay</a:t>
            </a:r>
            <a:endParaRPr lang="en-US"/>
          </a:p>
        </p:txBody>
      </p:sp>
    </p:spTree>
    <p:extLst>
      <p:ext uri="{BB962C8B-B14F-4D97-AF65-F5344CB8AC3E}">
        <p14:creationId xmlns:p14="http://schemas.microsoft.com/office/powerpoint/2010/main" val="79584339"/>
      </p:ext>
    </p:extLst>
  </p:cSld>
  <p:clrMapOvr>
    <a:overrideClrMapping bg1="dk2" tx1="lt1" bg2="dk1" tx2="lt2" accent1="accent1" accent2="accent2" accent3="accent3" accent4="accent4" accent5="accent5" accent6="accent6" hlink="hlink" folHlink="folHlink"/>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par>
    </p:tnLst>
  </p:timing>
</p:sld>
</file>

<file path=ppt/slides/slide5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Heb. 1:10-12</a:t>
            </a:r>
            <a:endParaRPr lang="en-US" dirty="0"/>
          </a:p>
        </p:txBody>
      </p:sp>
      <p:sp>
        <p:nvSpPr>
          <p:cNvPr id="3" name="Content Placeholder 2"/>
          <p:cNvSpPr>
            <a:spLocks noGrp="1"/>
          </p:cNvSpPr>
          <p:nvPr>
            <p:ph idx="1"/>
          </p:nvPr>
        </p:nvSpPr>
        <p:spPr>
          <a:xfrm>
            <a:off x="457200" y="1600201"/>
            <a:ext cx="8229600" cy="3429000"/>
          </a:xfrm>
        </p:spPr>
        <p:txBody>
          <a:bodyPr/>
          <a:lstStyle/>
          <a:p>
            <a:pPr marL="0" indent="457200">
              <a:buNone/>
            </a:pPr>
            <a:r>
              <a:rPr lang="en-US" sz="2800" baseline="30000" dirty="0" smtClean="0">
                <a:effectLst/>
              </a:rPr>
              <a:t>10</a:t>
            </a:r>
            <a:r>
              <a:rPr lang="en-US" sz="2800" dirty="0" smtClean="0">
                <a:effectLst/>
              </a:rPr>
              <a:t> </a:t>
            </a:r>
            <a:r>
              <a:rPr lang="en-US" sz="2800" dirty="0">
                <a:effectLst/>
              </a:rPr>
              <a:t>And: </a:t>
            </a:r>
            <a:r>
              <a:rPr lang="en-US" sz="2800" dirty="0" smtClean="0">
                <a:effectLst/>
              </a:rPr>
              <a:t>"You</a:t>
            </a:r>
            <a:r>
              <a:rPr lang="en-US" sz="2800" dirty="0">
                <a:effectLst/>
              </a:rPr>
              <a:t>, </a:t>
            </a:r>
            <a:r>
              <a:rPr lang="en-US" sz="2800" cap="small" dirty="0">
                <a:effectLst/>
              </a:rPr>
              <a:t>Lord</a:t>
            </a:r>
            <a:r>
              <a:rPr lang="en-US" sz="2800" dirty="0">
                <a:effectLst/>
              </a:rPr>
              <a:t>, in </a:t>
            </a:r>
            <a:r>
              <a:rPr lang="en-US" sz="2800" b="1" dirty="0">
                <a:solidFill>
                  <a:srgbClr val="FFFF00"/>
                </a:solidFill>
                <a:effectLst/>
              </a:rPr>
              <a:t>the beginning </a:t>
            </a:r>
            <a:r>
              <a:rPr lang="en-US" sz="2800" dirty="0">
                <a:effectLst/>
              </a:rPr>
              <a:t>laid the foundation of </a:t>
            </a:r>
            <a:r>
              <a:rPr lang="en-US" sz="2800" b="1" dirty="0">
                <a:solidFill>
                  <a:srgbClr val="FFFF00"/>
                </a:solidFill>
                <a:effectLst/>
              </a:rPr>
              <a:t>the earth</a:t>
            </a:r>
            <a:r>
              <a:rPr lang="en-US" sz="2800" dirty="0">
                <a:effectLst/>
              </a:rPr>
              <a:t>, And </a:t>
            </a:r>
            <a:r>
              <a:rPr lang="en-US" sz="2800" b="1" dirty="0">
                <a:solidFill>
                  <a:srgbClr val="FFFF00"/>
                </a:solidFill>
                <a:effectLst/>
              </a:rPr>
              <a:t>the heavens </a:t>
            </a:r>
            <a:r>
              <a:rPr lang="en-US" sz="2800" dirty="0">
                <a:effectLst/>
              </a:rPr>
              <a:t>are the work of Your hands. </a:t>
            </a:r>
            <a:r>
              <a:rPr lang="en-US" sz="2800" baseline="30000" dirty="0">
                <a:effectLst/>
              </a:rPr>
              <a:t>11</a:t>
            </a:r>
            <a:r>
              <a:rPr lang="en-US" sz="2800" dirty="0">
                <a:effectLst/>
              </a:rPr>
              <a:t> They will </a:t>
            </a:r>
            <a:r>
              <a:rPr lang="en-US" sz="2800" b="1" dirty="0">
                <a:solidFill>
                  <a:srgbClr val="FFFF00"/>
                </a:solidFill>
                <a:effectLst/>
              </a:rPr>
              <a:t>perish</a:t>
            </a:r>
            <a:r>
              <a:rPr lang="en-US" sz="2800" dirty="0">
                <a:effectLst/>
              </a:rPr>
              <a:t>, but You remain; And they will all </a:t>
            </a:r>
            <a:r>
              <a:rPr lang="en-US" sz="2800" b="1" dirty="0">
                <a:solidFill>
                  <a:srgbClr val="FFFF00"/>
                </a:solidFill>
                <a:effectLst/>
              </a:rPr>
              <a:t>grow old </a:t>
            </a:r>
            <a:r>
              <a:rPr lang="en-US" sz="2800" dirty="0">
                <a:effectLst/>
              </a:rPr>
              <a:t>like a garment; </a:t>
            </a:r>
            <a:r>
              <a:rPr lang="en-US" sz="2800" baseline="30000" dirty="0">
                <a:effectLst/>
              </a:rPr>
              <a:t>12</a:t>
            </a:r>
            <a:r>
              <a:rPr lang="en-US" sz="2800" dirty="0">
                <a:effectLst/>
              </a:rPr>
              <a:t> Like a cloak You will </a:t>
            </a:r>
            <a:r>
              <a:rPr lang="en-US" sz="2800" b="1" dirty="0">
                <a:solidFill>
                  <a:srgbClr val="FFFF00"/>
                </a:solidFill>
                <a:effectLst/>
              </a:rPr>
              <a:t>fold them up</a:t>
            </a:r>
            <a:r>
              <a:rPr lang="en-US" sz="2800" dirty="0">
                <a:effectLst/>
              </a:rPr>
              <a:t>, And they will be </a:t>
            </a:r>
            <a:r>
              <a:rPr lang="en-US" sz="2800" b="1" dirty="0">
                <a:solidFill>
                  <a:srgbClr val="FFFF00"/>
                </a:solidFill>
                <a:effectLst/>
              </a:rPr>
              <a:t>changed</a:t>
            </a:r>
            <a:r>
              <a:rPr lang="en-US" sz="2800" dirty="0">
                <a:effectLst/>
              </a:rPr>
              <a:t>. But You are the same, And Your years will not fail</a:t>
            </a:r>
            <a:r>
              <a:rPr lang="en-US" sz="2800" dirty="0" smtClean="0">
                <a:effectLst/>
              </a:rPr>
              <a:t>."</a:t>
            </a:r>
            <a:endParaRPr lang="en-US" sz="2800" dirty="0">
              <a:effectLst/>
            </a:endParaRPr>
          </a:p>
        </p:txBody>
      </p:sp>
      <p:sp>
        <p:nvSpPr>
          <p:cNvPr id="4" name="Slide Number Placeholder 3"/>
          <p:cNvSpPr>
            <a:spLocks noGrp="1"/>
          </p:cNvSpPr>
          <p:nvPr>
            <p:ph type="sldNum" sz="quarter" idx="12"/>
          </p:nvPr>
        </p:nvSpPr>
        <p:spPr/>
        <p:txBody>
          <a:bodyPr/>
          <a:lstStyle/>
          <a:p>
            <a:pPr>
              <a:defRPr/>
            </a:pPr>
            <a:fld id="{A4F3638C-56A7-4D86-A7E5-624150A63992}" type="slidenum">
              <a:rPr lang="en-US" smtClean="0"/>
              <a:pPr>
                <a:defRPr/>
              </a:pPr>
              <a:t>562</a:t>
            </a:fld>
            <a:endParaRPr lang="en-US"/>
          </a:p>
        </p:txBody>
      </p:sp>
      <p:sp>
        <p:nvSpPr>
          <p:cNvPr id="5" name="Up Arrow Callout 4"/>
          <p:cNvSpPr/>
          <p:nvPr/>
        </p:nvSpPr>
        <p:spPr bwMode="auto">
          <a:xfrm>
            <a:off x="1371600" y="5181600"/>
            <a:ext cx="6019800" cy="990600"/>
          </a:xfrm>
          <a:prstGeom prst="upArrowCallout">
            <a:avLst/>
          </a:prstGeom>
          <a:solidFill>
            <a:srgbClr val="C00000"/>
          </a:solidFill>
          <a:ln w="9525" cap="flat" cmpd="sng" algn="ctr">
            <a:noFill/>
            <a:prstDash val="solid"/>
            <a:round/>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r>
              <a:rPr kumimoji="0" lang="en-US" sz="3200" b="0" i="0" u="none" strike="noStrike" cap="none" normalizeH="0" baseline="0" dirty="0" smtClean="0">
                <a:ln>
                  <a:noFill/>
                </a:ln>
                <a:solidFill>
                  <a:schemeClr val="tx1"/>
                </a:solidFill>
                <a:effectLst/>
                <a:latin typeface="+mj-lt"/>
              </a:rPr>
              <a:t>Jewish Economy???</a:t>
            </a:r>
          </a:p>
        </p:txBody>
      </p:sp>
      <p:sp>
        <p:nvSpPr>
          <p:cNvPr id="7" name="Footer Placeholder 6"/>
          <p:cNvSpPr>
            <a:spLocks noGrp="1"/>
          </p:cNvSpPr>
          <p:nvPr>
            <p:ph type="ftr" sz="quarter" idx="11"/>
          </p:nvPr>
        </p:nvSpPr>
        <p:spPr/>
        <p:txBody>
          <a:bodyPr/>
          <a:lstStyle/>
          <a:p>
            <a:pPr>
              <a:defRPr/>
            </a:pPr>
            <a:r>
              <a:rPr lang="en-US" smtClean="0"/>
              <a:t>Kevin Kay</a:t>
            </a:r>
            <a:endParaRPr lang="en-US"/>
          </a:p>
        </p:txBody>
      </p:sp>
    </p:spTree>
    <p:extLst>
      <p:ext uri="{BB962C8B-B14F-4D97-AF65-F5344CB8AC3E}">
        <p14:creationId xmlns:p14="http://schemas.microsoft.com/office/powerpoint/2010/main" val="3431156871"/>
      </p:ext>
    </p:extLst>
  </p:cSld>
  <p:clrMapOvr>
    <a:overrideClrMapping bg1="dk2" tx1="lt1" bg2="dk1" tx2="lt2" accent1="accent1" accent2="accent2" accent3="accent3" accent4="accent4" accent5="accent5" accent6="accent6" hlink="hlink" folHlink="folHlink"/>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down)">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563.xml><?xml version="1.0" encoding="utf-8"?>
<p:sld xmlns:a="http://schemas.openxmlformats.org/drawingml/2006/main" xmlns:r="http://schemas.openxmlformats.org/officeDocument/2006/relationships" xmlns:p="http://schemas.openxmlformats.org/presentationml/2006/main" showMasterSp="0">
  <p:cSld>
    <p:bg>
      <p:bgPr>
        <a:blipFill dpi="0" rotWithShape="1">
          <a:blip r:embed="rId3">
            <a:lum/>
          </a:blip>
          <a:srcRect/>
          <a:stretch>
            <a:fillRect l="-15000" r="-15000"/>
          </a:stretch>
        </a:blipFill>
        <a:effectLst/>
      </p:bgPr>
    </p:bg>
    <p:spTree>
      <p:nvGrpSpPr>
        <p:cNvPr id="1" name=""/>
        <p:cNvGrpSpPr/>
        <p:nvPr/>
      </p:nvGrpSpPr>
      <p:grpSpPr>
        <a:xfrm>
          <a:off x="0" y="0"/>
          <a:ext cx="0" cy="0"/>
          <a:chOff x="0" y="0"/>
          <a:chExt cx="0" cy="0"/>
        </a:xfrm>
      </p:grpSpPr>
      <p:sp>
        <p:nvSpPr>
          <p:cNvPr id="6" name="Title 5"/>
          <p:cNvSpPr>
            <a:spLocks noGrp="1"/>
          </p:cNvSpPr>
          <p:nvPr>
            <p:ph type="ctrTitle" sz="quarter"/>
          </p:nvPr>
        </p:nvSpPr>
        <p:spPr>
          <a:solidFill>
            <a:srgbClr val="C00000"/>
          </a:solidFill>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a:lstStyle/>
          <a:p>
            <a:pPr>
              <a:defRPr/>
            </a:pPr>
            <a:r>
              <a:rPr lang="en-US" dirty="0" smtClean="0"/>
              <a:t>Fundamental Flaws</a:t>
            </a:r>
            <a:endParaRPr lang="en-US" dirty="0"/>
          </a:p>
        </p:txBody>
      </p:sp>
      <p:sp>
        <p:nvSpPr>
          <p:cNvPr id="7" name="Subtitle 6"/>
          <p:cNvSpPr>
            <a:spLocks noGrp="1"/>
          </p:cNvSpPr>
          <p:nvPr>
            <p:ph type="subTitle" sz="quarter" idx="1"/>
          </p:nvPr>
        </p:nvSpPr>
        <p:spPr/>
        <p:txBody>
          <a:bodyPr/>
          <a:lstStyle/>
          <a:p>
            <a:pPr>
              <a:defRPr/>
            </a:pPr>
            <a:r>
              <a:rPr lang="en-US" b="1" dirty="0" smtClean="0"/>
              <a:t>Underlying Factors</a:t>
            </a:r>
            <a:endParaRPr lang="en-US" b="1" dirty="0"/>
          </a:p>
        </p:txBody>
      </p:sp>
      <p:sp>
        <p:nvSpPr>
          <p:cNvPr id="5" name="Slide Number Placeholder 4"/>
          <p:cNvSpPr>
            <a:spLocks noGrp="1"/>
          </p:cNvSpPr>
          <p:nvPr>
            <p:ph type="sldNum" sz="quarter" idx="12"/>
          </p:nvPr>
        </p:nvSpPr>
        <p:spPr/>
        <p:txBody>
          <a:bodyPr/>
          <a:lstStyle/>
          <a:p>
            <a:pPr>
              <a:defRPr/>
            </a:pPr>
            <a:fld id="{98AEB56C-76A9-4BEB-8FAF-969C41A4B574}" type="slidenum">
              <a:rPr lang="en-US">
                <a:solidFill>
                  <a:srgbClr val="FFFFFF"/>
                </a:solidFill>
              </a:rPr>
              <a:pPr>
                <a:defRPr/>
              </a:pPr>
              <a:t>563</a:t>
            </a:fld>
            <a:endParaRPr lang="en-US">
              <a:solidFill>
                <a:srgbClr val="FFFFFF"/>
              </a:solidFill>
            </a:endParaRPr>
          </a:p>
        </p:txBody>
      </p:sp>
      <p:sp>
        <p:nvSpPr>
          <p:cNvPr id="3" name="Footer Placeholder 2"/>
          <p:cNvSpPr>
            <a:spLocks noGrp="1"/>
          </p:cNvSpPr>
          <p:nvPr>
            <p:ph type="ftr" sz="quarter" idx="11"/>
          </p:nvPr>
        </p:nvSpPr>
        <p:spPr/>
        <p:txBody>
          <a:bodyPr/>
          <a:lstStyle/>
          <a:p>
            <a:pPr>
              <a:defRPr/>
            </a:pPr>
            <a:r>
              <a:rPr lang="en-US" smtClean="0">
                <a:solidFill>
                  <a:srgbClr val="FFFFFF"/>
                </a:solidFill>
              </a:rPr>
              <a:t>Kevin Kay</a:t>
            </a:r>
            <a:endParaRPr lang="en-US">
              <a:solidFill>
                <a:srgbClr val="FFFFFF"/>
              </a:solidFill>
            </a:endParaRPr>
          </a:p>
        </p:txBody>
      </p:sp>
    </p:spTree>
    <p:extLst>
      <p:ext uri="{BB962C8B-B14F-4D97-AF65-F5344CB8AC3E}">
        <p14:creationId xmlns:p14="http://schemas.microsoft.com/office/powerpoint/2010/main" val="2860577876"/>
      </p:ext>
    </p:extLst>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par>
    </p:tnLst>
  </p:timing>
</p:sld>
</file>

<file path=ppt/slides/slide5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Fundamental Flaws</a:t>
            </a:r>
            <a:endParaRPr lang="en-US" dirty="0"/>
          </a:p>
        </p:txBody>
      </p:sp>
      <p:sp>
        <p:nvSpPr>
          <p:cNvPr id="3" name="Content Placeholder 2"/>
          <p:cNvSpPr>
            <a:spLocks noGrp="1"/>
          </p:cNvSpPr>
          <p:nvPr>
            <p:ph idx="1"/>
          </p:nvPr>
        </p:nvSpPr>
        <p:spPr/>
        <p:txBody>
          <a:bodyPr/>
          <a:lstStyle/>
          <a:p>
            <a:pPr marL="457200" indent="-457200">
              <a:spcBef>
                <a:spcPts val="0"/>
              </a:spcBef>
              <a:spcAft>
                <a:spcPts val="2800"/>
              </a:spcAft>
            </a:pPr>
            <a:r>
              <a:rPr lang="en-US" b="1" dirty="0" smtClean="0">
                <a:solidFill>
                  <a:srgbClr val="FFFF00"/>
                </a:solidFill>
              </a:rPr>
              <a:t>“Spiritual” Interpretation</a:t>
            </a:r>
          </a:p>
          <a:p>
            <a:pPr marL="457200" indent="-457200">
              <a:spcBef>
                <a:spcPts val="0"/>
              </a:spcBef>
              <a:spcAft>
                <a:spcPts val="2800"/>
              </a:spcAft>
            </a:pPr>
            <a:r>
              <a:rPr lang="en-US" b="1" dirty="0" smtClean="0">
                <a:solidFill>
                  <a:srgbClr val="FFFF00"/>
                </a:solidFill>
              </a:rPr>
              <a:t>Ignore Context</a:t>
            </a:r>
          </a:p>
          <a:p>
            <a:pPr marL="457200" indent="-457200">
              <a:spcBef>
                <a:spcPts val="0"/>
              </a:spcBef>
              <a:spcAft>
                <a:spcPts val="2800"/>
              </a:spcAft>
            </a:pPr>
            <a:r>
              <a:rPr lang="en-US" b="1" dirty="0">
                <a:solidFill>
                  <a:srgbClr val="FFFF00"/>
                </a:solidFill>
              </a:rPr>
              <a:t>Tunnel Vision </a:t>
            </a:r>
            <a:r>
              <a:rPr lang="en-US" sz="2500" dirty="0" smtClean="0"/>
              <a:t>(Inflexible Definitions)</a:t>
            </a:r>
          </a:p>
          <a:p>
            <a:pPr marL="457200" indent="-457200">
              <a:spcBef>
                <a:spcPts val="0"/>
              </a:spcBef>
              <a:spcAft>
                <a:spcPts val="2800"/>
              </a:spcAft>
            </a:pPr>
            <a:r>
              <a:rPr lang="en-US" b="1" dirty="0" smtClean="0">
                <a:solidFill>
                  <a:srgbClr val="FFFF00"/>
                </a:solidFill>
              </a:rPr>
              <a:t>Peculiar Definitions</a:t>
            </a:r>
          </a:p>
          <a:p>
            <a:pPr marL="457200" indent="-457200">
              <a:spcBef>
                <a:spcPts val="0"/>
              </a:spcBef>
              <a:spcAft>
                <a:spcPts val="2800"/>
              </a:spcAft>
            </a:pPr>
            <a:r>
              <a:rPr lang="en-US" b="1" dirty="0" smtClean="0">
                <a:solidFill>
                  <a:srgbClr val="FFFF00"/>
                </a:solidFill>
              </a:rPr>
              <a:t>Assumptions &amp; Inferences</a:t>
            </a:r>
          </a:p>
        </p:txBody>
      </p:sp>
      <p:sp>
        <p:nvSpPr>
          <p:cNvPr id="4" name="Slide Number Placeholder 3"/>
          <p:cNvSpPr>
            <a:spLocks noGrp="1"/>
          </p:cNvSpPr>
          <p:nvPr>
            <p:ph type="sldNum" sz="quarter" idx="12"/>
          </p:nvPr>
        </p:nvSpPr>
        <p:spPr/>
        <p:txBody>
          <a:bodyPr/>
          <a:lstStyle/>
          <a:p>
            <a:pPr>
              <a:defRPr/>
            </a:pPr>
            <a:fld id="{A4F3638C-56A7-4D86-A7E5-624150A63992}" type="slidenum">
              <a:rPr lang="en-US" smtClean="0"/>
              <a:pPr>
                <a:defRPr/>
              </a:pPr>
              <a:t>564</a:t>
            </a:fld>
            <a:endParaRPr lang="en-US"/>
          </a:p>
        </p:txBody>
      </p:sp>
      <p:sp>
        <p:nvSpPr>
          <p:cNvPr id="6" name="Footer Placeholder 5"/>
          <p:cNvSpPr>
            <a:spLocks noGrp="1"/>
          </p:cNvSpPr>
          <p:nvPr>
            <p:ph type="ftr" sz="quarter" idx="11"/>
          </p:nvPr>
        </p:nvSpPr>
        <p:spPr/>
        <p:txBody>
          <a:bodyPr/>
          <a:lstStyle/>
          <a:p>
            <a:pPr>
              <a:defRPr/>
            </a:pPr>
            <a:r>
              <a:rPr lang="en-US" smtClean="0">
                <a:solidFill>
                  <a:srgbClr val="FFFFFF"/>
                </a:solidFill>
              </a:rPr>
              <a:t>Kevin Kay</a:t>
            </a:r>
            <a:endParaRPr lang="en-US">
              <a:solidFill>
                <a:srgbClr val="FFFFFF"/>
              </a:solidFill>
            </a:endParaRPr>
          </a:p>
        </p:txBody>
      </p:sp>
    </p:spTree>
    <p:extLst>
      <p:ext uri="{BB962C8B-B14F-4D97-AF65-F5344CB8AC3E}">
        <p14:creationId xmlns:p14="http://schemas.microsoft.com/office/powerpoint/2010/main" val="1701676420"/>
      </p:ext>
    </p:extLst>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p:cTn id="7" dur="500" fill="hold"/>
                                        <p:tgtEl>
                                          <p:spTgt spid="3">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3">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3">
                                            <p:txEl>
                                              <p:pRg st="0" end="0"/>
                                            </p:txEl>
                                          </p:spTgt>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3">
                                            <p:txEl>
                                              <p:pRg st="1" end="1"/>
                                            </p:txEl>
                                          </p:spTgt>
                                        </p:tgtEl>
                                        <p:attrNameLst>
                                          <p:attrName>style.visibility</p:attrName>
                                        </p:attrNameLst>
                                      </p:cBhvr>
                                      <p:to>
                                        <p:strVal val="visible"/>
                                      </p:to>
                                    </p:set>
                                    <p:anim calcmode="lin" valueType="num">
                                      <p:cBhvr>
                                        <p:cTn id="14" dur="500" fill="hold"/>
                                        <p:tgtEl>
                                          <p:spTgt spid="3">
                                            <p:txEl>
                                              <p:pRg st="1" end="1"/>
                                            </p:txEl>
                                          </p:spTgt>
                                        </p:tgtEl>
                                        <p:attrNameLst>
                                          <p:attrName>ppt_w</p:attrName>
                                        </p:attrNameLst>
                                      </p:cBhvr>
                                      <p:tavLst>
                                        <p:tav tm="0">
                                          <p:val>
                                            <p:fltVal val="0"/>
                                          </p:val>
                                        </p:tav>
                                        <p:tav tm="100000">
                                          <p:val>
                                            <p:strVal val="#ppt_w"/>
                                          </p:val>
                                        </p:tav>
                                      </p:tavLst>
                                    </p:anim>
                                    <p:anim calcmode="lin" valueType="num">
                                      <p:cBhvr>
                                        <p:cTn id="15" dur="500" fill="hold"/>
                                        <p:tgtEl>
                                          <p:spTgt spid="3">
                                            <p:txEl>
                                              <p:pRg st="1" end="1"/>
                                            </p:txEl>
                                          </p:spTgt>
                                        </p:tgtEl>
                                        <p:attrNameLst>
                                          <p:attrName>ppt_h</p:attrName>
                                        </p:attrNameLst>
                                      </p:cBhvr>
                                      <p:tavLst>
                                        <p:tav tm="0">
                                          <p:val>
                                            <p:fltVal val="0"/>
                                          </p:val>
                                        </p:tav>
                                        <p:tav tm="100000">
                                          <p:val>
                                            <p:strVal val="#ppt_h"/>
                                          </p:val>
                                        </p:tav>
                                      </p:tavLst>
                                    </p:anim>
                                    <p:animEffect transition="in" filter="fade">
                                      <p:cBhvr>
                                        <p:cTn id="16" dur="500"/>
                                        <p:tgtEl>
                                          <p:spTgt spid="3">
                                            <p:txEl>
                                              <p:pRg st="1" end="1"/>
                                            </p:txEl>
                                          </p:spTgt>
                                        </p:tgtEl>
                                      </p:cBhvr>
                                    </p:animEffect>
                                  </p:childTnLst>
                                </p:cTn>
                              </p:par>
                            </p:childTnLst>
                          </p:cTn>
                        </p:par>
                      </p:childTnLst>
                    </p:cTn>
                  </p:par>
                  <p:par>
                    <p:cTn id="17" fill="hold">
                      <p:stCondLst>
                        <p:cond delay="indefinite"/>
                      </p:stCondLst>
                      <p:childTnLst>
                        <p:par>
                          <p:cTn id="18" fill="hold">
                            <p:stCondLst>
                              <p:cond delay="0"/>
                            </p:stCondLst>
                            <p:childTnLst>
                              <p:par>
                                <p:cTn id="19" presetID="53" presetClass="entr" presetSubtype="16" fill="hold" grpId="0" nodeType="clickEffect">
                                  <p:stCondLst>
                                    <p:cond delay="0"/>
                                  </p:stCondLst>
                                  <p:childTnLst>
                                    <p:set>
                                      <p:cBhvr>
                                        <p:cTn id="20" dur="1" fill="hold">
                                          <p:stCondLst>
                                            <p:cond delay="0"/>
                                          </p:stCondLst>
                                        </p:cTn>
                                        <p:tgtEl>
                                          <p:spTgt spid="3">
                                            <p:txEl>
                                              <p:pRg st="2" end="2"/>
                                            </p:txEl>
                                          </p:spTgt>
                                        </p:tgtEl>
                                        <p:attrNameLst>
                                          <p:attrName>style.visibility</p:attrName>
                                        </p:attrNameLst>
                                      </p:cBhvr>
                                      <p:to>
                                        <p:strVal val="visible"/>
                                      </p:to>
                                    </p:set>
                                    <p:anim calcmode="lin" valueType="num">
                                      <p:cBhvr>
                                        <p:cTn id="21" dur="500" fill="hold"/>
                                        <p:tgtEl>
                                          <p:spTgt spid="3">
                                            <p:txEl>
                                              <p:pRg st="2" end="2"/>
                                            </p:txEl>
                                          </p:spTgt>
                                        </p:tgtEl>
                                        <p:attrNameLst>
                                          <p:attrName>ppt_w</p:attrName>
                                        </p:attrNameLst>
                                      </p:cBhvr>
                                      <p:tavLst>
                                        <p:tav tm="0">
                                          <p:val>
                                            <p:fltVal val="0"/>
                                          </p:val>
                                        </p:tav>
                                        <p:tav tm="100000">
                                          <p:val>
                                            <p:strVal val="#ppt_w"/>
                                          </p:val>
                                        </p:tav>
                                      </p:tavLst>
                                    </p:anim>
                                    <p:anim calcmode="lin" valueType="num">
                                      <p:cBhvr>
                                        <p:cTn id="22" dur="500" fill="hold"/>
                                        <p:tgtEl>
                                          <p:spTgt spid="3">
                                            <p:txEl>
                                              <p:pRg st="2" end="2"/>
                                            </p:txEl>
                                          </p:spTgt>
                                        </p:tgtEl>
                                        <p:attrNameLst>
                                          <p:attrName>ppt_h</p:attrName>
                                        </p:attrNameLst>
                                      </p:cBhvr>
                                      <p:tavLst>
                                        <p:tav tm="0">
                                          <p:val>
                                            <p:fltVal val="0"/>
                                          </p:val>
                                        </p:tav>
                                        <p:tav tm="100000">
                                          <p:val>
                                            <p:strVal val="#ppt_h"/>
                                          </p:val>
                                        </p:tav>
                                      </p:tavLst>
                                    </p:anim>
                                    <p:animEffect transition="in" filter="fade">
                                      <p:cBhvr>
                                        <p:cTn id="23" dur="500"/>
                                        <p:tgtEl>
                                          <p:spTgt spid="3">
                                            <p:txEl>
                                              <p:pRg st="2" end="2"/>
                                            </p:txEl>
                                          </p:spTgt>
                                        </p:tgtEl>
                                      </p:cBhvr>
                                    </p:animEffect>
                                  </p:childTnLst>
                                </p:cTn>
                              </p:par>
                            </p:childTnLst>
                          </p:cTn>
                        </p:par>
                      </p:childTnLst>
                    </p:cTn>
                  </p:par>
                  <p:par>
                    <p:cTn id="24" fill="hold">
                      <p:stCondLst>
                        <p:cond delay="indefinite"/>
                      </p:stCondLst>
                      <p:childTnLst>
                        <p:par>
                          <p:cTn id="25" fill="hold">
                            <p:stCondLst>
                              <p:cond delay="0"/>
                            </p:stCondLst>
                            <p:childTnLst>
                              <p:par>
                                <p:cTn id="26" presetID="53" presetClass="entr" presetSubtype="16" fill="hold" grpId="0" nodeType="clickEffect">
                                  <p:stCondLst>
                                    <p:cond delay="0"/>
                                  </p:stCondLst>
                                  <p:childTnLst>
                                    <p:set>
                                      <p:cBhvr>
                                        <p:cTn id="27" dur="1" fill="hold">
                                          <p:stCondLst>
                                            <p:cond delay="0"/>
                                          </p:stCondLst>
                                        </p:cTn>
                                        <p:tgtEl>
                                          <p:spTgt spid="3">
                                            <p:txEl>
                                              <p:pRg st="3" end="3"/>
                                            </p:txEl>
                                          </p:spTgt>
                                        </p:tgtEl>
                                        <p:attrNameLst>
                                          <p:attrName>style.visibility</p:attrName>
                                        </p:attrNameLst>
                                      </p:cBhvr>
                                      <p:to>
                                        <p:strVal val="visible"/>
                                      </p:to>
                                    </p:set>
                                    <p:anim calcmode="lin" valueType="num">
                                      <p:cBhvr>
                                        <p:cTn id="28" dur="500" fill="hold"/>
                                        <p:tgtEl>
                                          <p:spTgt spid="3">
                                            <p:txEl>
                                              <p:pRg st="3" end="3"/>
                                            </p:txEl>
                                          </p:spTgt>
                                        </p:tgtEl>
                                        <p:attrNameLst>
                                          <p:attrName>ppt_w</p:attrName>
                                        </p:attrNameLst>
                                      </p:cBhvr>
                                      <p:tavLst>
                                        <p:tav tm="0">
                                          <p:val>
                                            <p:fltVal val="0"/>
                                          </p:val>
                                        </p:tav>
                                        <p:tav tm="100000">
                                          <p:val>
                                            <p:strVal val="#ppt_w"/>
                                          </p:val>
                                        </p:tav>
                                      </p:tavLst>
                                    </p:anim>
                                    <p:anim calcmode="lin" valueType="num">
                                      <p:cBhvr>
                                        <p:cTn id="29" dur="500" fill="hold"/>
                                        <p:tgtEl>
                                          <p:spTgt spid="3">
                                            <p:txEl>
                                              <p:pRg st="3" end="3"/>
                                            </p:txEl>
                                          </p:spTgt>
                                        </p:tgtEl>
                                        <p:attrNameLst>
                                          <p:attrName>ppt_h</p:attrName>
                                        </p:attrNameLst>
                                      </p:cBhvr>
                                      <p:tavLst>
                                        <p:tav tm="0">
                                          <p:val>
                                            <p:fltVal val="0"/>
                                          </p:val>
                                        </p:tav>
                                        <p:tav tm="100000">
                                          <p:val>
                                            <p:strVal val="#ppt_h"/>
                                          </p:val>
                                        </p:tav>
                                      </p:tavLst>
                                    </p:anim>
                                    <p:animEffect transition="in" filter="fade">
                                      <p:cBhvr>
                                        <p:cTn id="30" dur="500"/>
                                        <p:tgtEl>
                                          <p:spTgt spid="3">
                                            <p:txEl>
                                              <p:pRg st="3" end="3"/>
                                            </p:txEl>
                                          </p:spTgt>
                                        </p:tgtEl>
                                      </p:cBhvr>
                                    </p:animEffect>
                                  </p:childTnLst>
                                </p:cTn>
                              </p:par>
                            </p:childTnLst>
                          </p:cTn>
                        </p:par>
                      </p:childTnLst>
                    </p:cTn>
                  </p:par>
                  <p:par>
                    <p:cTn id="31" fill="hold">
                      <p:stCondLst>
                        <p:cond delay="indefinite"/>
                      </p:stCondLst>
                      <p:childTnLst>
                        <p:par>
                          <p:cTn id="32" fill="hold">
                            <p:stCondLst>
                              <p:cond delay="0"/>
                            </p:stCondLst>
                            <p:childTnLst>
                              <p:par>
                                <p:cTn id="33" presetID="53" presetClass="entr" presetSubtype="16" fill="hold" grpId="0" nodeType="clickEffect">
                                  <p:stCondLst>
                                    <p:cond delay="0"/>
                                  </p:stCondLst>
                                  <p:childTnLst>
                                    <p:set>
                                      <p:cBhvr>
                                        <p:cTn id="34" dur="1" fill="hold">
                                          <p:stCondLst>
                                            <p:cond delay="0"/>
                                          </p:stCondLst>
                                        </p:cTn>
                                        <p:tgtEl>
                                          <p:spTgt spid="3">
                                            <p:txEl>
                                              <p:pRg st="4" end="4"/>
                                            </p:txEl>
                                          </p:spTgt>
                                        </p:tgtEl>
                                        <p:attrNameLst>
                                          <p:attrName>style.visibility</p:attrName>
                                        </p:attrNameLst>
                                      </p:cBhvr>
                                      <p:to>
                                        <p:strVal val="visible"/>
                                      </p:to>
                                    </p:set>
                                    <p:anim calcmode="lin" valueType="num">
                                      <p:cBhvr>
                                        <p:cTn id="35" dur="500" fill="hold"/>
                                        <p:tgtEl>
                                          <p:spTgt spid="3">
                                            <p:txEl>
                                              <p:pRg st="4" end="4"/>
                                            </p:txEl>
                                          </p:spTgt>
                                        </p:tgtEl>
                                        <p:attrNameLst>
                                          <p:attrName>ppt_w</p:attrName>
                                        </p:attrNameLst>
                                      </p:cBhvr>
                                      <p:tavLst>
                                        <p:tav tm="0">
                                          <p:val>
                                            <p:fltVal val="0"/>
                                          </p:val>
                                        </p:tav>
                                        <p:tav tm="100000">
                                          <p:val>
                                            <p:strVal val="#ppt_w"/>
                                          </p:val>
                                        </p:tav>
                                      </p:tavLst>
                                    </p:anim>
                                    <p:anim calcmode="lin" valueType="num">
                                      <p:cBhvr>
                                        <p:cTn id="36" dur="500" fill="hold"/>
                                        <p:tgtEl>
                                          <p:spTgt spid="3">
                                            <p:txEl>
                                              <p:pRg st="4" end="4"/>
                                            </p:txEl>
                                          </p:spTgt>
                                        </p:tgtEl>
                                        <p:attrNameLst>
                                          <p:attrName>ppt_h</p:attrName>
                                        </p:attrNameLst>
                                      </p:cBhvr>
                                      <p:tavLst>
                                        <p:tav tm="0">
                                          <p:val>
                                            <p:fltVal val="0"/>
                                          </p:val>
                                        </p:tav>
                                        <p:tav tm="100000">
                                          <p:val>
                                            <p:strVal val="#ppt_h"/>
                                          </p:val>
                                        </p:tav>
                                      </p:tavLst>
                                    </p:anim>
                                    <p:animEffect transition="in" filter="fade">
                                      <p:cBhvr>
                                        <p:cTn id="37" dur="500"/>
                                        <p:tgtEl>
                                          <p:spTgt spid="3">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5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Fundamental Flaws</a:t>
            </a:r>
          </a:p>
        </p:txBody>
      </p:sp>
      <p:sp>
        <p:nvSpPr>
          <p:cNvPr id="3" name="Content Placeholder 2"/>
          <p:cNvSpPr>
            <a:spLocks noGrp="1"/>
          </p:cNvSpPr>
          <p:nvPr>
            <p:ph idx="1"/>
          </p:nvPr>
        </p:nvSpPr>
        <p:spPr/>
        <p:txBody>
          <a:bodyPr/>
          <a:lstStyle/>
          <a:p>
            <a:pPr marL="457200" indent="-457200">
              <a:spcBef>
                <a:spcPts val="0"/>
              </a:spcBef>
              <a:spcAft>
                <a:spcPts val="2800"/>
              </a:spcAft>
            </a:pPr>
            <a:r>
              <a:rPr lang="en-US" b="1" dirty="0">
                <a:solidFill>
                  <a:srgbClr val="FFFF00"/>
                </a:solidFill>
              </a:rPr>
              <a:t>Doctrinal Glasses</a:t>
            </a:r>
          </a:p>
          <a:p>
            <a:pPr marL="457200" indent="-457200">
              <a:spcBef>
                <a:spcPts val="0"/>
              </a:spcBef>
              <a:spcAft>
                <a:spcPts val="2800"/>
              </a:spcAft>
            </a:pPr>
            <a:r>
              <a:rPr lang="en-US" b="1" dirty="0" smtClean="0">
                <a:solidFill>
                  <a:srgbClr val="FFFF00"/>
                </a:solidFill>
              </a:rPr>
              <a:t>Preoccupation </a:t>
            </a:r>
            <a:r>
              <a:rPr lang="en-US" b="1" dirty="0">
                <a:solidFill>
                  <a:srgbClr val="FFFF00"/>
                </a:solidFill>
              </a:rPr>
              <a:t>With Novel  </a:t>
            </a:r>
            <a:r>
              <a:rPr lang="en-US" sz="2500" dirty="0"/>
              <a:t>(Acts 17:21; 2 Cor. 11:4)</a:t>
            </a:r>
          </a:p>
          <a:p>
            <a:pPr marL="457200" indent="-457200">
              <a:spcBef>
                <a:spcPts val="0"/>
              </a:spcBef>
              <a:spcAft>
                <a:spcPts val="2800"/>
              </a:spcAft>
            </a:pPr>
            <a:r>
              <a:rPr lang="en-US" b="1" dirty="0" smtClean="0">
                <a:solidFill>
                  <a:srgbClr val="FFFF00"/>
                </a:solidFill>
              </a:rPr>
              <a:t>Esotericism  </a:t>
            </a:r>
            <a:r>
              <a:rPr lang="en-US" sz="2500" dirty="0" smtClean="0"/>
              <a:t>(Job 12:1-3)</a:t>
            </a:r>
          </a:p>
          <a:p>
            <a:pPr marL="457200" indent="-457200">
              <a:spcBef>
                <a:spcPts val="0"/>
              </a:spcBef>
              <a:spcAft>
                <a:spcPts val="2800"/>
              </a:spcAft>
            </a:pPr>
            <a:r>
              <a:rPr lang="en-US" b="1" dirty="0">
                <a:solidFill>
                  <a:srgbClr val="FFFF00"/>
                </a:solidFill>
              </a:rPr>
              <a:t>Pride &amp; Arrogance</a:t>
            </a:r>
          </a:p>
        </p:txBody>
      </p:sp>
      <p:sp>
        <p:nvSpPr>
          <p:cNvPr id="4" name="Slide Number Placeholder 3"/>
          <p:cNvSpPr>
            <a:spLocks noGrp="1"/>
          </p:cNvSpPr>
          <p:nvPr>
            <p:ph type="sldNum" sz="quarter" idx="12"/>
          </p:nvPr>
        </p:nvSpPr>
        <p:spPr/>
        <p:txBody>
          <a:bodyPr/>
          <a:lstStyle/>
          <a:p>
            <a:pPr>
              <a:defRPr/>
            </a:pPr>
            <a:fld id="{A4F3638C-56A7-4D86-A7E5-624150A63992}" type="slidenum">
              <a:rPr lang="en-US" smtClean="0"/>
              <a:pPr>
                <a:defRPr/>
              </a:pPr>
              <a:t>565</a:t>
            </a:fld>
            <a:endParaRPr lang="en-US"/>
          </a:p>
        </p:txBody>
      </p:sp>
      <p:sp>
        <p:nvSpPr>
          <p:cNvPr id="6" name="Footer Placeholder 5"/>
          <p:cNvSpPr>
            <a:spLocks noGrp="1"/>
          </p:cNvSpPr>
          <p:nvPr>
            <p:ph type="ftr" sz="quarter" idx="11"/>
          </p:nvPr>
        </p:nvSpPr>
        <p:spPr/>
        <p:txBody>
          <a:bodyPr/>
          <a:lstStyle/>
          <a:p>
            <a:pPr>
              <a:defRPr/>
            </a:pPr>
            <a:r>
              <a:rPr lang="en-US" smtClean="0">
                <a:solidFill>
                  <a:srgbClr val="FFFFFF"/>
                </a:solidFill>
              </a:rPr>
              <a:t>Kevin Kay</a:t>
            </a:r>
            <a:endParaRPr lang="en-US">
              <a:solidFill>
                <a:srgbClr val="FFFFFF"/>
              </a:solidFill>
            </a:endParaRPr>
          </a:p>
        </p:txBody>
      </p:sp>
    </p:spTree>
    <p:extLst>
      <p:ext uri="{BB962C8B-B14F-4D97-AF65-F5344CB8AC3E}">
        <p14:creationId xmlns:p14="http://schemas.microsoft.com/office/powerpoint/2010/main" val="2166904136"/>
      </p:ext>
    </p:extLst>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p:cTn id="7" dur="500" fill="hold"/>
                                        <p:tgtEl>
                                          <p:spTgt spid="3">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3">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3">
                                            <p:txEl>
                                              <p:pRg st="0" end="0"/>
                                            </p:txEl>
                                          </p:spTgt>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3">
                                            <p:txEl>
                                              <p:pRg st="1" end="1"/>
                                            </p:txEl>
                                          </p:spTgt>
                                        </p:tgtEl>
                                        <p:attrNameLst>
                                          <p:attrName>style.visibility</p:attrName>
                                        </p:attrNameLst>
                                      </p:cBhvr>
                                      <p:to>
                                        <p:strVal val="visible"/>
                                      </p:to>
                                    </p:set>
                                    <p:anim calcmode="lin" valueType="num">
                                      <p:cBhvr>
                                        <p:cTn id="14" dur="500" fill="hold"/>
                                        <p:tgtEl>
                                          <p:spTgt spid="3">
                                            <p:txEl>
                                              <p:pRg st="1" end="1"/>
                                            </p:txEl>
                                          </p:spTgt>
                                        </p:tgtEl>
                                        <p:attrNameLst>
                                          <p:attrName>ppt_w</p:attrName>
                                        </p:attrNameLst>
                                      </p:cBhvr>
                                      <p:tavLst>
                                        <p:tav tm="0">
                                          <p:val>
                                            <p:fltVal val="0"/>
                                          </p:val>
                                        </p:tav>
                                        <p:tav tm="100000">
                                          <p:val>
                                            <p:strVal val="#ppt_w"/>
                                          </p:val>
                                        </p:tav>
                                      </p:tavLst>
                                    </p:anim>
                                    <p:anim calcmode="lin" valueType="num">
                                      <p:cBhvr>
                                        <p:cTn id="15" dur="500" fill="hold"/>
                                        <p:tgtEl>
                                          <p:spTgt spid="3">
                                            <p:txEl>
                                              <p:pRg st="1" end="1"/>
                                            </p:txEl>
                                          </p:spTgt>
                                        </p:tgtEl>
                                        <p:attrNameLst>
                                          <p:attrName>ppt_h</p:attrName>
                                        </p:attrNameLst>
                                      </p:cBhvr>
                                      <p:tavLst>
                                        <p:tav tm="0">
                                          <p:val>
                                            <p:fltVal val="0"/>
                                          </p:val>
                                        </p:tav>
                                        <p:tav tm="100000">
                                          <p:val>
                                            <p:strVal val="#ppt_h"/>
                                          </p:val>
                                        </p:tav>
                                      </p:tavLst>
                                    </p:anim>
                                    <p:animEffect transition="in" filter="fade">
                                      <p:cBhvr>
                                        <p:cTn id="16" dur="500"/>
                                        <p:tgtEl>
                                          <p:spTgt spid="3">
                                            <p:txEl>
                                              <p:pRg st="1" end="1"/>
                                            </p:txEl>
                                          </p:spTgt>
                                        </p:tgtEl>
                                      </p:cBhvr>
                                    </p:animEffect>
                                  </p:childTnLst>
                                </p:cTn>
                              </p:par>
                            </p:childTnLst>
                          </p:cTn>
                        </p:par>
                      </p:childTnLst>
                    </p:cTn>
                  </p:par>
                  <p:par>
                    <p:cTn id="17" fill="hold">
                      <p:stCondLst>
                        <p:cond delay="indefinite"/>
                      </p:stCondLst>
                      <p:childTnLst>
                        <p:par>
                          <p:cTn id="18" fill="hold">
                            <p:stCondLst>
                              <p:cond delay="0"/>
                            </p:stCondLst>
                            <p:childTnLst>
                              <p:par>
                                <p:cTn id="19" presetID="53" presetClass="entr" presetSubtype="16" fill="hold" grpId="0" nodeType="clickEffect">
                                  <p:stCondLst>
                                    <p:cond delay="0"/>
                                  </p:stCondLst>
                                  <p:childTnLst>
                                    <p:set>
                                      <p:cBhvr>
                                        <p:cTn id="20" dur="1" fill="hold">
                                          <p:stCondLst>
                                            <p:cond delay="0"/>
                                          </p:stCondLst>
                                        </p:cTn>
                                        <p:tgtEl>
                                          <p:spTgt spid="3">
                                            <p:txEl>
                                              <p:pRg st="2" end="2"/>
                                            </p:txEl>
                                          </p:spTgt>
                                        </p:tgtEl>
                                        <p:attrNameLst>
                                          <p:attrName>style.visibility</p:attrName>
                                        </p:attrNameLst>
                                      </p:cBhvr>
                                      <p:to>
                                        <p:strVal val="visible"/>
                                      </p:to>
                                    </p:set>
                                    <p:anim calcmode="lin" valueType="num">
                                      <p:cBhvr>
                                        <p:cTn id="21" dur="500" fill="hold"/>
                                        <p:tgtEl>
                                          <p:spTgt spid="3">
                                            <p:txEl>
                                              <p:pRg st="2" end="2"/>
                                            </p:txEl>
                                          </p:spTgt>
                                        </p:tgtEl>
                                        <p:attrNameLst>
                                          <p:attrName>ppt_w</p:attrName>
                                        </p:attrNameLst>
                                      </p:cBhvr>
                                      <p:tavLst>
                                        <p:tav tm="0">
                                          <p:val>
                                            <p:fltVal val="0"/>
                                          </p:val>
                                        </p:tav>
                                        <p:tav tm="100000">
                                          <p:val>
                                            <p:strVal val="#ppt_w"/>
                                          </p:val>
                                        </p:tav>
                                      </p:tavLst>
                                    </p:anim>
                                    <p:anim calcmode="lin" valueType="num">
                                      <p:cBhvr>
                                        <p:cTn id="22" dur="500" fill="hold"/>
                                        <p:tgtEl>
                                          <p:spTgt spid="3">
                                            <p:txEl>
                                              <p:pRg st="2" end="2"/>
                                            </p:txEl>
                                          </p:spTgt>
                                        </p:tgtEl>
                                        <p:attrNameLst>
                                          <p:attrName>ppt_h</p:attrName>
                                        </p:attrNameLst>
                                      </p:cBhvr>
                                      <p:tavLst>
                                        <p:tav tm="0">
                                          <p:val>
                                            <p:fltVal val="0"/>
                                          </p:val>
                                        </p:tav>
                                        <p:tav tm="100000">
                                          <p:val>
                                            <p:strVal val="#ppt_h"/>
                                          </p:val>
                                        </p:tav>
                                      </p:tavLst>
                                    </p:anim>
                                    <p:animEffect transition="in" filter="fade">
                                      <p:cBhvr>
                                        <p:cTn id="23" dur="500"/>
                                        <p:tgtEl>
                                          <p:spTgt spid="3">
                                            <p:txEl>
                                              <p:pRg st="2" end="2"/>
                                            </p:txEl>
                                          </p:spTgt>
                                        </p:tgtEl>
                                      </p:cBhvr>
                                    </p:animEffect>
                                  </p:childTnLst>
                                </p:cTn>
                              </p:par>
                            </p:childTnLst>
                          </p:cTn>
                        </p:par>
                      </p:childTnLst>
                    </p:cTn>
                  </p:par>
                  <p:par>
                    <p:cTn id="24" fill="hold">
                      <p:stCondLst>
                        <p:cond delay="indefinite"/>
                      </p:stCondLst>
                      <p:childTnLst>
                        <p:par>
                          <p:cTn id="25" fill="hold">
                            <p:stCondLst>
                              <p:cond delay="0"/>
                            </p:stCondLst>
                            <p:childTnLst>
                              <p:par>
                                <p:cTn id="26" presetID="53" presetClass="entr" presetSubtype="16" fill="hold" grpId="0" nodeType="clickEffect">
                                  <p:stCondLst>
                                    <p:cond delay="0"/>
                                  </p:stCondLst>
                                  <p:childTnLst>
                                    <p:set>
                                      <p:cBhvr>
                                        <p:cTn id="27" dur="1" fill="hold">
                                          <p:stCondLst>
                                            <p:cond delay="0"/>
                                          </p:stCondLst>
                                        </p:cTn>
                                        <p:tgtEl>
                                          <p:spTgt spid="3">
                                            <p:txEl>
                                              <p:pRg st="3" end="3"/>
                                            </p:txEl>
                                          </p:spTgt>
                                        </p:tgtEl>
                                        <p:attrNameLst>
                                          <p:attrName>style.visibility</p:attrName>
                                        </p:attrNameLst>
                                      </p:cBhvr>
                                      <p:to>
                                        <p:strVal val="visible"/>
                                      </p:to>
                                    </p:set>
                                    <p:anim calcmode="lin" valueType="num">
                                      <p:cBhvr>
                                        <p:cTn id="28" dur="500" fill="hold"/>
                                        <p:tgtEl>
                                          <p:spTgt spid="3">
                                            <p:txEl>
                                              <p:pRg st="3" end="3"/>
                                            </p:txEl>
                                          </p:spTgt>
                                        </p:tgtEl>
                                        <p:attrNameLst>
                                          <p:attrName>ppt_w</p:attrName>
                                        </p:attrNameLst>
                                      </p:cBhvr>
                                      <p:tavLst>
                                        <p:tav tm="0">
                                          <p:val>
                                            <p:fltVal val="0"/>
                                          </p:val>
                                        </p:tav>
                                        <p:tav tm="100000">
                                          <p:val>
                                            <p:strVal val="#ppt_w"/>
                                          </p:val>
                                        </p:tav>
                                      </p:tavLst>
                                    </p:anim>
                                    <p:anim calcmode="lin" valueType="num">
                                      <p:cBhvr>
                                        <p:cTn id="29" dur="500" fill="hold"/>
                                        <p:tgtEl>
                                          <p:spTgt spid="3">
                                            <p:txEl>
                                              <p:pRg st="3" end="3"/>
                                            </p:txEl>
                                          </p:spTgt>
                                        </p:tgtEl>
                                        <p:attrNameLst>
                                          <p:attrName>ppt_h</p:attrName>
                                        </p:attrNameLst>
                                      </p:cBhvr>
                                      <p:tavLst>
                                        <p:tav tm="0">
                                          <p:val>
                                            <p:fltVal val="0"/>
                                          </p:val>
                                        </p:tav>
                                        <p:tav tm="100000">
                                          <p:val>
                                            <p:strVal val="#ppt_h"/>
                                          </p:val>
                                        </p:tav>
                                      </p:tavLst>
                                    </p:anim>
                                    <p:animEffect transition="in" filter="fade">
                                      <p:cBhvr>
                                        <p:cTn id="30" dur="500"/>
                                        <p:tgtEl>
                                          <p:spTgt spid="3">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5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defRPr/>
            </a:pPr>
            <a:r>
              <a:rPr lang="en-US" dirty="0">
                <a:solidFill>
                  <a:srgbClr val="FF0000"/>
                </a:solidFill>
              </a:rPr>
              <a:t>Spiritual Interpretation</a:t>
            </a:r>
          </a:p>
        </p:txBody>
      </p:sp>
      <p:sp>
        <p:nvSpPr>
          <p:cNvPr id="3" name="Content Placeholder 2"/>
          <p:cNvSpPr>
            <a:spLocks noGrp="1"/>
          </p:cNvSpPr>
          <p:nvPr>
            <p:ph idx="1"/>
          </p:nvPr>
        </p:nvSpPr>
        <p:spPr>
          <a:xfrm>
            <a:off x="457200" y="4419600"/>
            <a:ext cx="8229600" cy="1711325"/>
          </a:xfrm>
        </p:spPr>
        <p:txBody>
          <a:bodyPr/>
          <a:lstStyle/>
          <a:p>
            <a:pPr marL="463550" indent="-463550">
              <a:spcBef>
                <a:spcPts val="0"/>
              </a:spcBef>
              <a:spcAft>
                <a:spcPts val="2400"/>
              </a:spcAft>
              <a:defRPr/>
            </a:pPr>
            <a:r>
              <a:rPr lang="en-US" sz="2800" b="1" dirty="0" smtClean="0">
                <a:solidFill>
                  <a:srgbClr val="FFFF00"/>
                </a:solidFill>
              </a:rPr>
              <a:t>“Literal” </a:t>
            </a:r>
            <a:r>
              <a:rPr lang="en-US" sz="2800" dirty="0"/>
              <a:t>(material</a:t>
            </a:r>
            <a:r>
              <a:rPr lang="en-US" sz="2800" dirty="0" smtClean="0"/>
              <a:t>):  Fleshly Israel</a:t>
            </a:r>
            <a:endParaRPr lang="en-US" sz="2800" dirty="0"/>
          </a:p>
          <a:p>
            <a:pPr marL="463550" indent="-463550">
              <a:spcBef>
                <a:spcPts val="0"/>
              </a:spcBef>
              <a:spcAft>
                <a:spcPts val="2400"/>
              </a:spcAft>
              <a:defRPr/>
            </a:pPr>
            <a:r>
              <a:rPr lang="en-US" sz="2800" b="1" dirty="0" smtClean="0">
                <a:solidFill>
                  <a:srgbClr val="FFFF00"/>
                </a:solidFill>
              </a:rPr>
              <a:t>“Spiritual” </a:t>
            </a:r>
            <a:r>
              <a:rPr lang="en-US" sz="2800" dirty="0"/>
              <a:t>(non-material</a:t>
            </a:r>
            <a:r>
              <a:rPr lang="en-US" sz="2800" dirty="0" smtClean="0"/>
              <a:t>):  Spiritual Israel</a:t>
            </a:r>
            <a:endParaRPr lang="en-US" sz="2800" dirty="0"/>
          </a:p>
        </p:txBody>
      </p:sp>
      <p:sp>
        <p:nvSpPr>
          <p:cNvPr id="4" name="Slide Number Placeholder 3"/>
          <p:cNvSpPr>
            <a:spLocks noGrp="1"/>
          </p:cNvSpPr>
          <p:nvPr>
            <p:ph type="sldNum" sz="quarter" idx="12"/>
          </p:nvPr>
        </p:nvSpPr>
        <p:spPr/>
        <p:txBody>
          <a:bodyPr/>
          <a:lstStyle/>
          <a:p>
            <a:pPr>
              <a:defRPr/>
            </a:pPr>
            <a:fld id="{1A2850BC-4402-43AC-812F-B36DCAB52DC6}" type="slidenum">
              <a:rPr lang="en-US">
                <a:solidFill>
                  <a:srgbClr val="FFFFFF"/>
                </a:solidFill>
              </a:rPr>
              <a:pPr>
                <a:defRPr/>
              </a:pPr>
              <a:t>566</a:t>
            </a:fld>
            <a:endParaRPr lang="en-US">
              <a:solidFill>
                <a:srgbClr val="FFFFFF"/>
              </a:solidFill>
            </a:endParaRPr>
          </a:p>
        </p:txBody>
      </p:sp>
      <p:sp>
        <p:nvSpPr>
          <p:cNvPr id="6" name="Rounded Rectangle 5"/>
          <p:cNvSpPr/>
          <p:nvPr/>
        </p:nvSpPr>
        <p:spPr bwMode="auto">
          <a:xfrm>
            <a:off x="457200" y="1600200"/>
            <a:ext cx="8153400" cy="2438400"/>
          </a:xfrm>
          <a:prstGeom prst="roundRect">
            <a:avLst/>
          </a:prstGeom>
          <a:solidFill>
            <a:srgbClr val="C00000"/>
          </a:solidFill>
          <a:ln w="9525" cap="flat" cmpd="sng" algn="ctr">
            <a:noFill/>
            <a:prstDash val="solid"/>
            <a:round/>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91440" tIns="45720" rIns="91440" bIns="45720" numCol="1" rtlCol="0" anchor="t" anchorCtr="0" compatLnSpc="1">
            <a:prstTxWarp prst="textNoShape">
              <a:avLst/>
            </a:prstTxWarp>
          </a:bodyPr>
          <a:lstStyle/>
          <a:p>
            <a:pPr indent="457200">
              <a:spcBef>
                <a:spcPts val="0"/>
              </a:spcBef>
              <a:spcAft>
                <a:spcPts val="2400"/>
              </a:spcAft>
              <a:defRPr/>
            </a:pPr>
            <a:r>
              <a:rPr lang="en-US" sz="2800" b="1" dirty="0"/>
              <a:t>Max King:  </a:t>
            </a:r>
            <a:r>
              <a:rPr lang="en-US" sz="2800" dirty="0" smtClean="0"/>
              <a:t>“It </a:t>
            </a:r>
            <a:r>
              <a:rPr lang="en-US" sz="2800" dirty="0"/>
              <a:t>is the belief of the author that the </a:t>
            </a:r>
            <a:r>
              <a:rPr lang="en-US" sz="2800" b="1" dirty="0">
                <a:solidFill>
                  <a:srgbClr val="FFFF00"/>
                </a:solidFill>
              </a:rPr>
              <a:t>spiritual method of interpretation </a:t>
            </a:r>
            <a:r>
              <a:rPr lang="en-US" sz="2800" dirty="0"/>
              <a:t>is firmly established in the Bible, and that it </a:t>
            </a:r>
            <a:r>
              <a:rPr lang="en-US" sz="2800" b="1" dirty="0">
                <a:solidFill>
                  <a:srgbClr val="FFFF00"/>
                </a:solidFill>
              </a:rPr>
              <a:t>is the basic and primary method of interpretation</a:t>
            </a:r>
            <a:r>
              <a:rPr lang="en-US" sz="2800" dirty="0"/>
              <a:t> involved in end-time prophecy</a:t>
            </a:r>
            <a:r>
              <a:rPr lang="en-US" sz="2800" dirty="0" smtClean="0"/>
              <a:t>.”  </a:t>
            </a:r>
            <a:r>
              <a:rPr lang="en-US" sz="2000" dirty="0"/>
              <a:t>(</a:t>
            </a:r>
            <a:r>
              <a:rPr lang="en-US" sz="2000" i="1" dirty="0"/>
              <a:t>The Spirit Of </a:t>
            </a:r>
            <a:r>
              <a:rPr lang="en-US" sz="2000" dirty="0"/>
              <a:t>Prophecy, 1-2)</a:t>
            </a:r>
          </a:p>
        </p:txBody>
      </p:sp>
      <p:sp>
        <p:nvSpPr>
          <p:cNvPr id="7" name="Footer Placeholder 6"/>
          <p:cNvSpPr>
            <a:spLocks noGrp="1"/>
          </p:cNvSpPr>
          <p:nvPr>
            <p:ph type="ftr" sz="quarter" idx="11"/>
          </p:nvPr>
        </p:nvSpPr>
        <p:spPr/>
        <p:txBody>
          <a:bodyPr/>
          <a:lstStyle/>
          <a:p>
            <a:pPr>
              <a:defRPr/>
            </a:pPr>
            <a:r>
              <a:rPr lang="en-US" smtClean="0">
                <a:solidFill>
                  <a:srgbClr val="FFFFFF"/>
                </a:solidFill>
              </a:rPr>
              <a:t>Kevin Kay</a:t>
            </a:r>
            <a:endParaRPr lang="en-US">
              <a:solidFill>
                <a:srgbClr val="FFFFFF"/>
              </a:solidFill>
            </a:endParaRPr>
          </a:p>
        </p:txBody>
      </p:sp>
    </p:spTree>
    <p:extLst>
      <p:ext uri="{BB962C8B-B14F-4D97-AF65-F5344CB8AC3E}">
        <p14:creationId xmlns:p14="http://schemas.microsoft.com/office/powerpoint/2010/main" val="3638126316"/>
      </p:ext>
    </p:extLst>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par>
    </p:tnLst>
  </p:timing>
</p:sld>
</file>

<file path=ppt/slides/slide5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solidFill>
                  <a:srgbClr val="FF0000"/>
                </a:solidFill>
              </a:rPr>
              <a:t>Spiritual Interpretation</a:t>
            </a:r>
            <a:endParaRPr lang="en-US" dirty="0">
              <a:solidFill>
                <a:srgbClr val="FF0000"/>
              </a:solidFill>
            </a:endParaRPr>
          </a:p>
        </p:txBody>
      </p:sp>
      <p:sp>
        <p:nvSpPr>
          <p:cNvPr id="3" name="Content Placeholder 2"/>
          <p:cNvSpPr>
            <a:spLocks noGrp="1"/>
          </p:cNvSpPr>
          <p:nvPr>
            <p:ph idx="1"/>
          </p:nvPr>
        </p:nvSpPr>
        <p:spPr/>
        <p:txBody>
          <a:bodyPr/>
          <a:lstStyle/>
          <a:p>
            <a:pPr marL="457200" indent="-457200"/>
            <a:r>
              <a:rPr lang="en-US" b="1" i="1" dirty="0" smtClean="0"/>
              <a:t>Max King:</a:t>
            </a:r>
            <a:r>
              <a:rPr lang="en-US" dirty="0" smtClean="0"/>
              <a:t>  “</a:t>
            </a:r>
            <a:r>
              <a:rPr lang="en-US" dirty="0" smtClean="0">
                <a:effectLst/>
              </a:rPr>
              <a:t>Abraham </a:t>
            </a:r>
            <a:r>
              <a:rPr lang="en-US" dirty="0">
                <a:effectLst/>
              </a:rPr>
              <a:t>had two sons, and the difference between </a:t>
            </a:r>
            <a:r>
              <a:rPr lang="en-US" b="1" dirty="0">
                <a:solidFill>
                  <a:srgbClr val="FFFF00"/>
                </a:solidFill>
                <a:effectLst/>
              </a:rPr>
              <a:t>Ishmael</a:t>
            </a:r>
            <a:r>
              <a:rPr lang="en-US" dirty="0">
                <a:effectLst/>
              </a:rPr>
              <a:t> </a:t>
            </a:r>
            <a:r>
              <a:rPr lang="en-US" dirty="0" smtClean="0">
                <a:effectLst/>
              </a:rPr>
              <a:t>and </a:t>
            </a:r>
            <a:r>
              <a:rPr lang="en-US" b="1" dirty="0">
                <a:solidFill>
                  <a:srgbClr val="FFFF00"/>
                </a:solidFill>
                <a:effectLst/>
              </a:rPr>
              <a:t>Isaac</a:t>
            </a:r>
            <a:r>
              <a:rPr lang="en-US" dirty="0">
                <a:effectLst/>
              </a:rPr>
              <a:t> </a:t>
            </a:r>
            <a:r>
              <a:rPr lang="en-US" dirty="0" smtClean="0">
                <a:effectLst/>
              </a:rPr>
              <a:t>is </a:t>
            </a:r>
            <a:r>
              <a:rPr lang="en-US" dirty="0">
                <a:effectLst/>
              </a:rPr>
              <a:t>the difference between the </a:t>
            </a:r>
            <a:r>
              <a:rPr lang="en-US" b="1" dirty="0">
                <a:solidFill>
                  <a:srgbClr val="FFFF00"/>
                </a:solidFill>
                <a:effectLst/>
              </a:rPr>
              <a:t>old</a:t>
            </a:r>
            <a:r>
              <a:rPr lang="en-US" dirty="0">
                <a:effectLst/>
              </a:rPr>
              <a:t> and the </a:t>
            </a:r>
            <a:r>
              <a:rPr lang="en-US" b="1" dirty="0">
                <a:solidFill>
                  <a:srgbClr val="FFFF00"/>
                </a:solidFill>
                <a:effectLst/>
              </a:rPr>
              <a:t>new</a:t>
            </a:r>
            <a:r>
              <a:rPr lang="en-US" dirty="0">
                <a:effectLst/>
              </a:rPr>
              <a:t> economy. The </a:t>
            </a:r>
            <a:r>
              <a:rPr lang="en-US" b="1" dirty="0">
                <a:solidFill>
                  <a:srgbClr val="FFFF00"/>
                </a:solidFill>
                <a:effectLst/>
              </a:rPr>
              <a:t>spiritual principle of interpretation </a:t>
            </a:r>
            <a:r>
              <a:rPr lang="en-US" dirty="0">
                <a:effectLst/>
              </a:rPr>
              <a:t>receives its support in </a:t>
            </a:r>
            <a:r>
              <a:rPr lang="en-US" b="1" dirty="0">
                <a:solidFill>
                  <a:srgbClr val="FFFF00"/>
                </a:solidFill>
                <a:effectLst/>
              </a:rPr>
              <a:t>Isaac</a:t>
            </a:r>
            <a:r>
              <a:rPr lang="en-US" dirty="0">
                <a:effectLst/>
              </a:rPr>
              <a:t>, just as the </a:t>
            </a:r>
            <a:r>
              <a:rPr lang="en-US" b="1" dirty="0">
                <a:solidFill>
                  <a:srgbClr val="FFFF00"/>
                </a:solidFill>
                <a:effectLst/>
              </a:rPr>
              <a:t>literal or fleshly principle </a:t>
            </a:r>
            <a:r>
              <a:rPr lang="en-US" dirty="0">
                <a:effectLst/>
              </a:rPr>
              <a:t>adheres within </a:t>
            </a:r>
            <a:r>
              <a:rPr lang="en-US" b="1" dirty="0">
                <a:solidFill>
                  <a:srgbClr val="FFFF00"/>
                </a:solidFill>
                <a:effectLst/>
              </a:rPr>
              <a:t>Ishmael</a:t>
            </a:r>
            <a:r>
              <a:rPr lang="en-US" dirty="0">
                <a:effectLst/>
              </a:rPr>
              <a:t>, and cannot be applied to Isaac</a:t>
            </a:r>
            <a:r>
              <a:rPr lang="en-US" dirty="0" smtClean="0">
                <a:effectLst/>
              </a:rPr>
              <a:t>.”  </a:t>
            </a:r>
            <a:r>
              <a:rPr lang="en-US" sz="2000" dirty="0" smtClean="0">
                <a:effectLst/>
              </a:rPr>
              <a:t>(</a:t>
            </a:r>
            <a:r>
              <a:rPr lang="en-US" sz="2000" i="1" dirty="0" smtClean="0">
                <a:effectLst/>
              </a:rPr>
              <a:t>The Spirit of Prophecy</a:t>
            </a:r>
            <a:r>
              <a:rPr lang="en-US" sz="2000" dirty="0" smtClean="0">
                <a:effectLst/>
              </a:rPr>
              <a:t>, 26)</a:t>
            </a:r>
            <a:endParaRPr lang="en-US" sz="2000" dirty="0"/>
          </a:p>
        </p:txBody>
      </p:sp>
      <p:sp>
        <p:nvSpPr>
          <p:cNvPr id="4" name="Slide Number Placeholder 3"/>
          <p:cNvSpPr>
            <a:spLocks noGrp="1"/>
          </p:cNvSpPr>
          <p:nvPr>
            <p:ph type="sldNum" sz="quarter" idx="12"/>
          </p:nvPr>
        </p:nvSpPr>
        <p:spPr/>
        <p:txBody>
          <a:bodyPr/>
          <a:lstStyle/>
          <a:p>
            <a:pPr>
              <a:defRPr/>
            </a:pPr>
            <a:fld id="{A4F3638C-56A7-4D86-A7E5-624150A63992}" type="slidenum">
              <a:rPr lang="en-US" smtClean="0">
                <a:solidFill>
                  <a:srgbClr val="FFFFFF"/>
                </a:solidFill>
              </a:rPr>
              <a:pPr>
                <a:defRPr/>
              </a:pPr>
              <a:t>567</a:t>
            </a:fld>
            <a:endParaRPr lang="en-US">
              <a:solidFill>
                <a:srgbClr val="FFFFFF"/>
              </a:solidFill>
            </a:endParaRPr>
          </a:p>
        </p:txBody>
      </p:sp>
      <p:sp>
        <p:nvSpPr>
          <p:cNvPr id="6" name="Footer Placeholder 5"/>
          <p:cNvSpPr>
            <a:spLocks noGrp="1"/>
          </p:cNvSpPr>
          <p:nvPr>
            <p:ph type="ftr" sz="quarter" idx="11"/>
          </p:nvPr>
        </p:nvSpPr>
        <p:spPr/>
        <p:txBody>
          <a:bodyPr/>
          <a:lstStyle/>
          <a:p>
            <a:pPr>
              <a:defRPr/>
            </a:pPr>
            <a:r>
              <a:rPr lang="en-US" smtClean="0">
                <a:solidFill>
                  <a:prstClr val="white"/>
                </a:solidFill>
              </a:rPr>
              <a:t>Kevin Kay</a:t>
            </a:r>
            <a:endParaRPr lang="en-US">
              <a:solidFill>
                <a:prstClr val="white"/>
              </a:solidFill>
            </a:endParaRPr>
          </a:p>
        </p:txBody>
      </p:sp>
    </p:spTree>
    <p:extLst>
      <p:ext uri="{BB962C8B-B14F-4D97-AF65-F5344CB8AC3E}">
        <p14:creationId xmlns:p14="http://schemas.microsoft.com/office/powerpoint/2010/main" val="4286759777"/>
      </p:ext>
    </p:extLst>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par>
    </p:tnLst>
  </p:timing>
</p:sld>
</file>

<file path=ppt/slides/slide5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6172200" cy="1143000"/>
          </a:xfrm>
        </p:spPr>
        <p:txBody>
          <a:bodyPr/>
          <a:lstStyle/>
          <a:p>
            <a:pPr algn="l"/>
            <a:r>
              <a:rPr lang="en-US" dirty="0" smtClean="0"/>
              <a:t>Consistency, Thou</a:t>
            </a:r>
            <a:br>
              <a:rPr lang="en-US" dirty="0" smtClean="0"/>
            </a:br>
            <a:r>
              <a:rPr lang="en-US" dirty="0" smtClean="0"/>
              <a:t>Art A Jewel</a:t>
            </a:r>
            <a:endParaRPr lang="en-US" dirty="0"/>
          </a:p>
        </p:txBody>
      </p:sp>
      <p:sp>
        <p:nvSpPr>
          <p:cNvPr id="3" name="Content Placeholder 2"/>
          <p:cNvSpPr>
            <a:spLocks noGrp="1"/>
          </p:cNvSpPr>
          <p:nvPr>
            <p:ph idx="1"/>
          </p:nvPr>
        </p:nvSpPr>
        <p:spPr>
          <a:xfrm>
            <a:off x="457200" y="1752600"/>
            <a:ext cx="8305800" cy="3276600"/>
          </a:xfrm>
        </p:spPr>
        <p:txBody>
          <a:bodyPr/>
          <a:lstStyle/>
          <a:p>
            <a:pPr marL="457200" indent="-457200">
              <a:spcBef>
                <a:spcPts val="0"/>
              </a:spcBef>
              <a:spcAft>
                <a:spcPts val="2400"/>
              </a:spcAft>
            </a:pPr>
            <a:r>
              <a:rPr lang="en-US" sz="2800" b="1" dirty="0" smtClean="0">
                <a:solidFill>
                  <a:srgbClr val="FFFF00"/>
                </a:solidFill>
              </a:rPr>
              <a:t>“Elijah”  </a:t>
            </a:r>
            <a:r>
              <a:rPr lang="en-US" sz="2800" dirty="0" smtClean="0"/>
              <a:t>(Mal. 4:5) = John the Baptist  (Mt. 11:13-14; 17:10-13)</a:t>
            </a:r>
          </a:p>
          <a:p>
            <a:pPr marL="457200" indent="-457200">
              <a:spcBef>
                <a:spcPts val="0"/>
              </a:spcBef>
              <a:spcAft>
                <a:spcPts val="2400"/>
              </a:spcAft>
            </a:pPr>
            <a:r>
              <a:rPr lang="en-US" sz="2800" b="1" dirty="0">
                <a:solidFill>
                  <a:srgbClr val="FFFF00"/>
                </a:solidFill>
              </a:rPr>
              <a:t>Prepare way of the Lord</a:t>
            </a:r>
            <a:r>
              <a:rPr lang="en-US" sz="2800" dirty="0" smtClean="0"/>
              <a:t>  (Isa. 40:3-5) = John's preaching  (Mk. 1:1-5; Lk. 3:3-6)</a:t>
            </a:r>
          </a:p>
          <a:p>
            <a:pPr marL="457200" indent="-457200">
              <a:spcBef>
                <a:spcPts val="0"/>
              </a:spcBef>
              <a:spcAft>
                <a:spcPts val="2400"/>
              </a:spcAft>
            </a:pPr>
            <a:r>
              <a:rPr lang="en-US" sz="2800" b="1" dirty="0">
                <a:solidFill>
                  <a:srgbClr val="FFFF00"/>
                </a:solidFill>
              </a:rPr>
              <a:t>End with a flood  </a:t>
            </a:r>
            <a:r>
              <a:rPr lang="en-US" sz="2800" dirty="0" smtClean="0"/>
              <a:t>(Dan. 9:26) = Destruction Of Jerusalem</a:t>
            </a:r>
          </a:p>
          <a:p>
            <a:pPr marL="457200" indent="-457200">
              <a:spcBef>
                <a:spcPts val="0"/>
              </a:spcBef>
              <a:spcAft>
                <a:spcPts val="2400"/>
              </a:spcAft>
            </a:pPr>
            <a:endParaRPr lang="en-US" sz="2800" dirty="0"/>
          </a:p>
        </p:txBody>
      </p:sp>
      <p:sp>
        <p:nvSpPr>
          <p:cNvPr id="4" name="Slide Number Placeholder 3"/>
          <p:cNvSpPr>
            <a:spLocks noGrp="1"/>
          </p:cNvSpPr>
          <p:nvPr>
            <p:ph type="sldNum" sz="quarter" idx="12"/>
          </p:nvPr>
        </p:nvSpPr>
        <p:spPr/>
        <p:txBody>
          <a:bodyPr/>
          <a:lstStyle/>
          <a:p>
            <a:pPr>
              <a:defRPr/>
            </a:pPr>
            <a:fld id="{A4F3638C-56A7-4D86-A7E5-624150A63992}" type="slidenum">
              <a:rPr lang="en-US" smtClean="0">
                <a:solidFill>
                  <a:srgbClr val="FFFFFF"/>
                </a:solidFill>
              </a:rPr>
              <a:pPr>
                <a:defRPr/>
              </a:pPr>
              <a:t>568</a:t>
            </a:fld>
            <a:endParaRPr lang="en-US">
              <a:solidFill>
                <a:srgbClr val="FFFFFF"/>
              </a:solidFill>
            </a:endParaRPr>
          </a:p>
        </p:txBody>
      </p:sp>
      <p:sp>
        <p:nvSpPr>
          <p:cNvPr id="5" name="Up Arrow Callout 4"/>
          <p:cNvSpPr/>
          <p:nvPr/>
        </p:nvSpPr>
        <p:spPr bwMode="auto">
          <a:xfrm>
            <a:off x="1600200" y="5181600"/>
            <a:ext cx="5943600" cy="990600"/>
          </a:xfrm>
          <a:prstGeom prst="upArrowCallout">
            <a:avLst/>
          </a:prstGeom>
          <a:solidFill>
            <a:srgbClr val="C00000"/>
          </a:solidFill>
          <a:ln w="9525" cap="flat" cmpd="sng" algn="ctr">
            <a:noFill/>
            <a:prstDash val="solid"/>
            <a:round/>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91440" tIns="45720" rIns="91440" bIns="45720" numCol="1" rtlCol="0" anchor="ctr"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r>
              <a:rPr kumimoji="0" lang="en-US" sz="3200" b="0" i="0" u="none" strike="noStrike" cap="none" normalizeH="0" baseline="0" dirty="0" smtClean="0">
                <a:ln>
                  <a:noFill/>
                </a:ln>
                <a:solidFill>
                  <a:schemeClr val="tx1"/>
                </a:solidFill>
                <a:effectLst/>
                <a:latin typeface="+mj-lt"/>
              </a:rPr>
              <a:t>Literal or Figurative???</a:t>
            </a:r>
          </a:p>
        </p:txBody>
      </p:sp>
      <p:sp>
        <p:nvSpPr>
          <p:cNvPr id="6" name="Down Arrow Callout 5"/>
          <p:cNvSpPr/>
          <p:nvPr/>
        </p:nvSpPr>
        <p:spPr bwMode="auto">
          <a:xfrm>
            <a:off x="6705600" y="281940"/>
            <a:ext cx="1905000" cy="990600"/>
          </a:xfrm>
          <a:prstGeom prst="downArrowCallout">
            <a:avLst>
              <a:gd name="adj1" fmla="val 25000"/>
              <a:gd name="adj2" fmla="val 25000"/>
              <a:gd name="adj3" fmla="val 25000"/>
              <a:gd name="adj4" fmla="val 53439"/>
            </a:avLst>
          </a:prstGeom>
          <a:solidFill>
            <a:schemeClr val="accent1"/>
          </a:solidFill>
          <a:ln w="9525" cap="flat" cmpd="sng" algn="ctr">
            <a:noFill/>
            <a:prstDash val="solid"/>
            <a:round/>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91440" tIns="45720" rIns="91440" bIns="45720" numCol="1" rtlCol="0" anchor="ctr"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r>
              <a:rPr kumimoji="0" lang="en-US" sz="2800" b="0" i="0" u="none" strike="noStrike" cap="none" normalizeH="0" baseline="0" dirty="0" smtClean="0">
                <a:ln>
                  <a:noFill/>
                </a:ln>
                <a:solidFill>
                  <a:schemeClr val="tx1"/>
                </a:solidFill>
                <a:effectLst/>
                <a:latin typeface="+mj-lt"/>
              </a:rPr>
              <a:t>Israel</a:t>
            </a:r>
          </a:p>
        </p:txBody>
      </p:sp>
      <p:sp>
        <p:nvSpPr>
          <p:cNvPr id="8" name="Footer Placeholder 7"/>
          <p:cNvSpPr>
            <a:spLocks noGrp="1"/>
          </p:cNvSpPr>
          <p:nvPr>
            <p:ph type="ftr" sz="quarter" idx="11"/>
          </p:nvPr>
        </p:nvSpPr>
        <p:spPr/>
        <p:txBody>
          <a:bodyPr/>
          <a:lstStyle/>
          <a:p>
            <a:pPr>
              <a:defRPr/>
            </a:pPr>
            <a:r>
              <a:rPr lang="en-US" smtClean="0">
                <a:solidFill>
                  <a:srgbClr val="FFFFFF"/>
                </a:solidFill>
              </a:rPr>
              <a:t>Kevin Kay</a:t>
            </a:r>
            <a:endParaRPr lang="en-US">
              <a:solidFill>
                <a:srgbClr val="FFFFFF"/>
              </a:solidFill>
            </a:endParaRPr>
          </a:p>
        </p:txBody>
      </p:sp>
    </p:spTree>
    <p:extLst>
      <p:ext uri="{BB962C8B-B14F-4D97-AF65-F5344CB8AC3E}">
        <p14:creationId xmlns:p14="http://schemas.microsoft.com/office/powerpoint/2010/main" val="891023967"/>
      </p:ext>
    </p:extLst>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par>
    </p:tnLst>
  </p:timing>
</p:sld>
</file>

<file path=ppt/slides/slide5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6172200" cy="1143000"/>
          </a:xfrm>
        </p:spPr>
        <p:txBody>
          <a:bodyPr/>
          <a:lstStyle/>
          <a:p>
            <a:pPr algn="l"/>
            <a:r>
              <a:rPr lang="en-US" dirty="0" smtClean="0"/>
              <a:t>Consistency, Thou</a:t>
            </a:r>
            <a:br>
              <a:rPr lang="en-US" dirty="0" smtClean="0"/>
            </a:br>
            <a:r>
              <a:rPr lang="en-US" dirty="0" smtClean="0"/>
              <a:t>Art A Jewel</a:t>
            </a:r>
            <a:endParaRPr lang="en-US" dirty="0"/>
          </a:p>
        </p:txBody>
      </p:sp>
      <p:sp>
        <p:nvSpPr>
          <p:cNvPr id="3" name="Content Placeholder 2"/>
          <p:cNvSpPr>
            <a:spLocks noGrp="1"/>
          </p:cNvSpPr>
          <p:nvPr>
            <p:ph idx="1"/>
          </p:nvPr>
        </p:nvSpPr>
        <p:spPr>
          <a:xfrm>
            <a:off x="457200" y="1752600"/>
            <a:ext cx="8305800" cy="3276600"/>
          </a:xfrm>
        </p:spPr>
        <p:txBody>
          <a:bodyPr/>
          <a:lstStyle/>
          <a:p>
            <a:pPr marL="457200" indent="-457200">
              <a:spcBef>
                <a:spcPts val="0"/>
              </a:spcBef>
              <a:spcAft>
                <a:spcPts val="2400"/>
              </a:spcAft>
            </a:pPr>
            <a:r>
              <a:rPr lang="en-US" sz="2800" b="1" dirty="0" smtClean="0">
                <a:solidFill>
                  <a:srgbClr val="FFFF00"/>
                </a:solidFill>
              </a:rPr>
              <a:t>Time of trouble  </a:t>
            </a:r>
            <a:r>
              <a:rPr lang="en-US" sz="2800" dirty="0" smtClean="0"/>
              <a:t>(Dan. 12:1; Mt. 24:21) = Literal Persecution</a:t>
            </a:r>
          </a:p>
          <a:p>
            <a:pPr marL="457200" indent="-457200">
              <a:spcBef>
                <a:spcPts val="0"/>
              </a:spcBef>
              <a:spcAft>
                <a:spcPts val="2400"/>
              </a:spcAft>
            </a:pPr>
            <a:endParaRPr lang="en-US" sz="2800" dirty="0"/>
          </a:p>
        </p:txBody>
      </p:sp>
      <p:sp>
        <p:nvSpPr>
          <p:cNvPr id="4" name="Slide Number Placeholder 3"/>
          <p:cNvSpPr>
            <a:spLocks noGrp="1"/>
          </p:cNvSpPr>
          <p:nvPr>
            <p:ph type="sldNum" sz="quarter" idx="12"/>
          </p:nvPr>
        </p:nvSpPr>
        <p:spPr/>
        <p:txBody>
          <a:bodyPr/>
          <a:lstStyle/>
          <a:p>
            <a:pPr>
              <a:defRPr/>
            </a:pPr>
            <a:fld id="{A4F3638C-56A7-4D86-A7E5-624150A63992}" type="slidenum">
              <a:rPr lang="en-US" smtClean="0">
                <a:solidFill>
                  <a:srgbClr val="FFFFFF"/>
                </a:solidFill>
              </a:rPr>
              <a:pPr>
                <a:defRPr/>
              </a:pPr>
              <a:t>569</a:t>
            </a:fld>
            <a:endParaRPr lang="en-US">
              <a:solidFill>
                <a:srgbClr val="FFFFFF"/>
              </a:solidFill>
            </a:endParaRPr>
          </a:p>
        </p:txBody>
      </p:sp>
      <p:sp>
        <p:nvSpPr>
          <p:cNvPr id="5" name="Up Arrow Callout 4"/>
          <p:cNvSpPr/>
          <p:nvPr/>
        </p:nvSpPr>
        <p:spPr bwMode="auto">
          <a:xfrm>
            <a:off x="1600200" y="5181600"/>
            <a:ext cx="5943600" cy="990600"/>
          </a:xfrm>
          <a:prstGeom prst="upArrowCallout">
            <a:avLst/>
          </a:prstGeom>
          <a:solidFill>
            <a:srgbClr val="C00000"/>
          </a:solidFill>
          <a:ln w="9525" cap="flat" cmpd="sng" algn="ctr">
            <a:noFill/>
            <a:prstDash val="solid"/>
            <a:round/>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91440" tIns="45720" rIns="91440" bIns="45720" numCol="1" rtlCol="0" anchor="ctr"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r>
              <a:rPr kumimoji="0" lang="en-US" sz="3200" b="0" i="0" u="none" strike="noStrike" cap="none" normalizeH="0" baseline="0" dirty="0" smtClean="0">
                <a:ln>
                  <a:noFill/>
                </a:ln>
                <a:solidFill>
                  <a:schemeClr val="tx1"/>
                </a:solidFill>
                <a:effectLst/>
                <a:latin typeface="+mj-lt"/>
              </a:rPr>
              <a:t>Literal or Figurative???</a:t>
            </a:r>
          </a:p>
        </p:txBody>
      </p:sp>
      <p:sp>
        <p:nvSpPr>
          <p:cNvPr id="6" name="Down Arrow Callout 5"/>
          <p:cNvSpPr/>
          <p:nvPr/>
        </p:nvSpPr>
        <p:spPr bwMode="auto">
          <a:xfrm>
            <a:off x="6705600" y="281940"/>
            <a:ext cx="1905000" cy="990600"/>
          </a:xfrm>
          <a:prstGeom prst="downArrowCallout">
            <a:avLst>
              <a:gd name="adj1" fmla="val 25000"/>
              <a:gd name="adj2" fmla="val 25000"/>
              <a:gd name="adj3" fmla="val 25000"/>
              <a:gd name="adj4" fmla="val 53439"/>
            </a:avLst>
          </a:prstGeom>
          <a:solidFill>
            <a:schemeClr val="accent1"/>
          </a:solidFill>
          <a:ln w="9525" cap="flat" cmpd="sng" algn="ctr">
            <a:noFill/>
            <a:prstDash val="solid"/>
            <a:round/>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91440" tIns="45720" rIns="91440" bIns="45720" numCol="1" rtlCol="0" anchor="ctr"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r>
              <a:rPr kumimoji="0" lang="en-US" sz="2800" b="0" i="0" u="none" strike="noStrike" cap="none" normalizeH="0" baseline="0" dirty="0" smtClean="0">
                <a:ln>
                  <a:noFill/>
                </a:ln>
                <a:solidFill>
                  <a:schemeClr val="tx1"/>
                </a:solidFill>
                <a:effectLst/>
                <a:latin typeface="+mj-lt"/>
              </a:rPr>
              <a:t>Church</a:t>
            </a:r>
          </a:p>
        </p:txBody>
      </p:sp>
      <p:sp>
        <p:nvSpPr>
          <p:cNvPr id="8" name="Footer Placeholder 7"/>
          <p:cNvSpPr>
            <a:spLocks noGrp="1"/>
          </p:cNvSpPr>
          <p:nvPr>
            <p:ph type="ftr" sz="quarter" idx="11"/>
          </p:nvPr>
        </p:nvSpPr>
        <p:spPr/>
        <p:txBody>
          <a:bodyPr/>
          <a:lstStyle/>
          <a:p>
            <a:pPr>
              <a:defRPr/>
            </a:pPr>
            <a:r>
              <a:rPr lang="en-US" smtClean="0">
                <a:solidFill>
                  <a:srgbClr val="FFFFFF"/>
                </a:solidFill>
              </a:rPr>
              <a:t>Kevin Kay</a:t>
            </a:r>
            <a:endParaRPr lang="en-US" dirty="0">
              <a:solidFill>
                <a:srgbClr val="FFFFFF"/>
              </a:solidFill>
            </a:endParaRPr>
          </a:p>
        </p:txBody>
      </p:sp>
    </p:spTree>
    <p:extLst>
      <p:ext uri="{BB962C8B-B14F-4D97-AF65-F5344CB8AC3E}">
        <p14:creationId xmlns:p14="http://schemas.microsoft.com/office/powerpoint/2010/main" val="3836273669"/>
      </p:ext>
    </p:extLst>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par>
    </p:tn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l"/>
            <a:r>
              <a:rPr lang="en-US" sz="3000" dirty="0" smtClean="0">
                <a:latin typeface="+mn-lt"/>
              </a:rPr>
              <a:t>Jewish Concept Of</a:t>
            </a:r>
            <a:br>
              <a:rPr lang="en-US" sz="3000" dirty="0" smtClean="0">
                <a:latin typeface="+mn-lt"/>
              </a:rPr>
            </a:br>
            <a:r>
              <a:rPr lang="en-US" dirty="0" smtClean="0"/>
              <a:t>Two Ages</a:t>
            </a:r>
            <a:endParaRPr lang="en-US" dirty="0"/>
          </a:p>
        </p:txBody>
      </p:sp>
      <p:sp>
        <p:nvSpPr>
          <p:cNvPr id="3" name="Content Placeholder 2"/>
          <p:cNvSpPr>
            <a:spLocks noGrp="1"/>
          </p:cNvSpPr>
          <p:nvPr>
            <p:ph idx="1"/>
          </p:nvPr>
        </p:nvSpPr>
        <p:spPr/>
        <p:txBody>
          <a:bodyPr/>
          <a:lstStyle/>
          <a:p>
            <a:pPr marL="0" indent="457200">
              <a:buNone/>
            </a:pPr>
            <a:r>
              <a:rPr lang="en-US" sz="2800" b="1" dirty="0">
                <a:effectLst/>
              </a:rPr>
              <a:t>2 Enoch 66:6  [A]</a:t>
            </a:r>
            <a:r>
              <a:rPr lang="en-US" sz="2800" dirty="0">
                <a:effectLst/>
              </a:rPr>
              <a:t>:  </a:t>
            </a:r>
            <a:r>
              <a:rPr lang="en-US" sz="2800" baseline="30000" dirty="0">
                <a:effectLst/>
              </a:rPr>
              <a:t>6</a:t>
            </a:r>
            <a:r>
              <a:rPr lang="en-US" sz="2800" dirty="0">
                <a:effectLst/>
              </a:rPr>
              <a:t> Walk, my children, in long-suffering, in meekness, honesty, in provocation, in grief, in faith and in truth, in </a:t>
            </a:r>
            <a:r>
              <a:rPr lang="en-US" sz="2800" i="1" dirty="0">
                <a:effectLst/>
              </a:rPr>
              <a:t>reliance on</a:t>
            </a:r>
            <a:r>
              <a:rPr lang="en-US" sz="2800" dirty="0">
                <a:effectLst/>
              </a:rPr>
              <a:t> promises, in illness, in abuse, in wounds, in temptation, in nakedness, in privation, loving one another, till you go out from </a:t>
            </a:r>
            <a:r>
              <a:rPr lang="en-US" sz="2800" b="1" dirty="0">
                <a:solidFill>
                  <a:srgbClr val="FFFF00"/>
                </a:solidFill>
                <a:effectLst/>
              </a:rPr>
              <a:t>this age of ills</a:t>
            </a:r>
            <a:r>
              <a:rPr lang="en-US" sz="2800" dirty="0">
                <a:effectLst/>
              </a:rPr>
              <a:t>, that you become </a:t>
            </a:r>
            <a:r>
              <a:rPr lang="en-US" sz="2800" b="1" dirty="0">
                <a:solidFill>
                  <a:srgbClr val="FFFF00"/>
                </a:solidFill>
                <a:effectLst/>
              </a:rPr>
              <a:t>inheritors of endless time</a:t>
            </a:r>
            <a:r>
              <a:rPr lang="en-US" sz="2800" dirty="0" smtClean="0">
                <a:effectLst/>
              </a:rPr>
              <a:t>.</a:t>
            </a:r>
            <a:endParaRPr lang="en-US" sz="2800" dirty="0"/>
          </a:p>
        </p:txBody>
      </p:sp>
      <p:sp>
        <p:nvSpPr>
          <p:cNvPr id="4" name="Slide Number Placeholder 3"/>
          <p:cNvSpPr>
            <a:spLocks noGrp="1"/>
          </p:cNvSpPr>
          <p:nvPr>
            <p:ph type="sldNum" sz="quarter" idx="12"/>
          </p:nvPr>
        </p:nvSpPr>
        <p:spPr/>
        <p:txBody>
          <a:bodyPr/>
          <a:lstStyle/>
          <a:p>
            <a:pPr>
              <a:defRPr/>
            </a:pPr>
            <a:fld id="{A4F3638C-56A7-4D86-A7E5-624150A63992}" type="slidenum">
              <a:rPr lang="en-US" smtClean="0"/>
              <a:pPr>
                <a:defRPr/>
              </a:pPr>
              <a:t>57</a:t>
            </a:fld>
            <a:endParaRPr lang="en-US"/>
          </a:p>
        </p:txBody>
      </p:sp>
      <p:sp>
        <p:nvSpPr>
          <p:cNvPr id="5" name="Footer Placeholder 4"/>
          <p:cNvSpPr>
            <a:spLocks noGrp="1"/>
          </p:cNvSpPr>
          <p:nvPr>
            <p:ph type="ftr" sz="quarter" idx="11"/>
          </p:nvPr>
        </p:nvSpPr>
        <p:spPr/>
        <p:txBody>
          <a:bodyPr/>
          <a:lstStyle/>
          <a:p>
            <a:pPr>
              <a:defRPr/>
            </a:pPr>
            <a:r>
              <a:rPr lang="en-US" smtClean="0"/>
              <a:t>Kevin Kay</a:t>
            </a:r>
            <a:endParaRPr lang="en-US"/>
          </a:p>
        </p:txBody>
      </p:sp>
    </p:spTree>
    <p:extLst>
      <p:ext uri="{BB962C8B-B14F-4D97-AF65-F5344CB8AC3E}">
        <p14:creationId xmlns:p14="http://schemas.microsoft.com/office/powerpoint/2010/main" val="6468705"/>
      </p:ext>
    </p:extLst>
  </p:cSld>
  <p:clrMapOvr>
    <a:overrideClrMapping bg1="dk2" tx1="lt1" bg2="dk1" tx2="lt2" accent1="accent1" accent2="accent2" accent3="accent3" accent4="accent4" accent5="accent5" accent6="accent6" hlink="hlink" folHlink="folHlink"/>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par>
    </p:tnLst>
  </p:timing>
</p:sld>
</file>

<file path=ppt/slides/slide5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defRPr/>
            </a:pPr>
            <a:r>
              <a:rPr lang="en-US" sz="4000" dirty="0"/>
              <a:t>Ascension &amp; Second Coming </a:t>
            </a:r>
            <a:r>
              <a:rPr lang="en-US" sz="3000" dirty="0">
                <a:latin typeface="+mn-lt"/>
              </a:rPr>
              <a:t>(Acts 1:9-11)</a:t>
            </a:r>
          </a:p>
        </p:txBody>
      </p:sp>
      <p:sp>
        <p:nvSpPr>
          <p:cNvPr id="3" name="Content Placeholder 2"/>
          <p:cNvSpPr>
            <a:spLocks noGrp="1"/>
          </p:cNvSpPr>
          <p:nvPr>
            <p:ph idx="1"/>
          </p:nvPr>
        </p:nvSpPr>
        <p:spPr/>
        <p:txBody>
          <a:bodyPr/>
          <a:lstStyle/>
          <a:p>
            <a:pPr marL="0" indent="463550">
              <a:buFont typeface="Wingdings" pitchFamily="2" charset="2"/>
              <a:buNone/>
              <a:defRPr/>
            </a:pPr>
            <a:r>
              <a:rPr lang="en-US" sz="2800" baseline="30000" dirty="0"/>
              <a:t>9</a:t>
            </a:r>
            <a:r>
              <a:rPr lang="en-US" sz="2800" dirty="0"/>
              <a:t> Now when He had spoken these things, while they </a:t>
            </a:r>
            <a:r>
              <a:rPr lang="en-US" sz="2800" b="1" dirty="0">
                <a:solidFill>
                  <a:srgbClr val="FFFF00"/>
                </a:solidFill>
              </a:rPr>
              <a:t>watched</a:t>
            </a:r>
            <a:r>
              <a:rPr lang="en-US" sz="2800" dirty="0"/>
              <a:t>, </a:t>
            </a:r>
            <a:r>
              <a:rPr lang="en-US" sz="2800" b="1" dirty="0">
                <a:solidFill>
                  <a:srgbClr val="00B0F0"/>
                </a:solidFill>
              </a:rPr>
              <a:t>He was taken up</a:t>
            </a:r>
            <a:r>
              <a:rPr lang="en-US" sz="2800" dirty="0"/>
              <a:t>, and a cloud received Him out of their </a:t>
            </a:r>
            <a:r>
              <a:rPr lang="en-US" sz="2800" b="1" dirty="0">
                <a:solidFill>
                  <a:srgbClr val="FFFF00"/>
                </a:solidFill>
              </a:rPr>
              <a:t>sight</a:t>
            </a:r>
            <a:r>
              <a:rPr lang="en-US" sz="2800" dirty="0"/>
              <a:t>. </a:t>
            </a:r>
            <a:r>
              <a:rPr lang="en-US" sz="2800" baseline="30000" dirty="0"/>
              <a:t>10</a:t>
            </a:r>
            <a:r>
              <a:rPr lang="en-US" sz="2800" dirty="0"/>
              <a:t> And while they </a:t>
            </a:r>
            <a:r>
              <a:rPr lang="en-US" sz="2800" b="1" dirty="0">
                <a:solidFill>
                  <a:srgbClr val="FFFF00"/>
                </a:solidFill>
              </a:rPr>
              <a:t>looked </a:t>
            </a:r>
            <a:r>
              <a:rPr lang="en-US" sz="2800" dirty="0"/>
              <a:t>steadfastly</a:t>
            </a:r>
            <a:r>
              <a:rPr lang="en-US" sz="2800" b="1" dirty="0">
                <a:solidFill>
                  <a:srgbClr val="FFFF00"/>
                </a:solidFill>
              </a:rPr>
              <a:t> </a:t>
            </a:r>
            <a:r>
              <a:rPr lang="en-US" sz="2800" dirty="0"/>
              <a:t>toward heaven as </a:t>
            </a:r>
            <a:r>
              <a:rPr lang="en-US" sz="2800" b="1" dirty="0">
                <a:solidFill>
                  <a:srgbClr val="00B0F0"/>
                </a:solidFill>
              </a:rPr>
              <a:t>He went up</a:t>
            </a:r>
            <a:r>
              <a:rPr lang="en-US" sz="2800" dirty="0"/>
              <a:t>, behold, two men stood by them in white apparel, </a:t>
            </a:r>
            <a:r>
              <a:rPr lang="en-US" sz="2800" baseline="30000" dirty="0"/>
              <a:t>11</a:t>
            </a:r>
            <a:r>
              <a:rPr lang="en-US" sz="2800" dirty="0"/>
              <a:t> who also said, </a:t>
            </a:r>
            <a:r>
              <a:rPr lang="en-US" sz="2800" dirty="0" smtClean="0"/>
              <a:t>"Men </a:t>
            </a:r>
            <a:r>
              <a:rPr lang="en-US" sz="2800" dirty="0"/>
              <a:t>of Galilee, why do you stand </a:t>
            </a:r>
            <a:r>
              <a:rPr lang="en-US" sz="2800" b="1" dirty="0">
                <a:solidFill>
                  <a:srgbClr val="FFFF00"/>
                </a:solidFill>
              </a:rPr>
              <a:t>gazing </a:t>
            </a:r>
            <a:r>
              <a:rPr lang="en-US" sz="2800" dirty="0"/>
              <a:t>up into heaven? This </a:t>
            </a:r>
            <a:r>
              <a:rPr lang="en-US" sz="2800" b="1" dirty="0">
                <a:solidFill>
                  <a:srgbClr val="00B0F0"/>
                </a:solidFill>
              </a:rPr>
              <a:t>same Jesus</a:t>
            </a:r>
            <a:r>
              <a:rPr lang="en-US" sz="2800" dirty="0"/>
              <a:t>, who was taken up from you into heaven, will </a:t>
            </a:r>
            <a:r>
              <a:rPr lang="en-US" sz="2800" b="1" dirty="0">
                <a:solidFill>
                  <a:srgbClr val="FFC000"/>
                </a:solidFill>
              </a:rPr>
              <a:t>so come in like manner</a:t>
            </a:r>
            <a:r>
              <a:rPr lang="en-US" sz="2800" b="1" dirty="0">
                <a:solidFill>
                  <a:srgbClr val="FFFF00"/>
                </a:solidFill>
              </a:rPr>
              <a:t> </a:t>
            </a:r>
            <a:r>
              <a:rPr lang="en-US" sz="2800" dirty="0"/>
              <a:t>as you </a:t>
            </a:r>
            <a:r>
              <a:rPr lang="en-US" sz="2800" b="1" dirty="0">
                <a:solidFill>
                  <a:srgbClr val="FFFF00"/>
                </a:solidFill>
              </a:rPr>
              <a:t>saw </a:t>
            </a:r>
            <a:r>
              <a:rPr lang="en-US" sz="2800" dirty="0"/>
              <a:t>Him go into heaven</a:t>
            </a:r>
            <a:r>
              <a:rPr lang="en-US" sz="2800" dirty="0" smtClean="0"/>
              <a:t>." </a:t>
            </a:r>
            <a:endParaRPr lang="en-US" sz="2800" dirty="0"/>
          </a:p>
          <a:p>
            <a:pPr>
              <a:defRPr/>
            </a:pPr>
            <a:endParaRPr lang="en-US" dirty="0"/>
          </a:p>
        </p:txBody>
      </p:sp>
      <p:sp>
        <p:nvSpPr>
          <p:cNvPr id="4" name="Slide Number Placeholder 3"/>
          <p:cNvSpPr>
            <a:spLocks noGrp="1"/>
          </p:cNvSpPr>
          <p:nvPr>
            <p:ph type="sldNum" sz="quarter" idx="12"/>
          </p:nvPr>
        </p:nvSpPr>
        <p:spPr/>
        <p:txBody>
          <a:bodyPr/>
          <a:lstStyle/>
          <a:p>
            <a:pPr>
              <a:defRPr/>
            </a:pPr>
            <a:fld id="{C82F5EDE-A0F3-4C26-8957-5103C22FDC26}" type="slidenum">
              <a:rPr lang="en-US">
                <a:solidFill>
                  <a:srgbClr val="FFFFFF"/>
                </a:solidFill>
              </a:rPr>
              <a:pPr>
                <a:defRPr/>
              </a:pPr>
              <a:t>570</a:t>
            </a:fld>
            <a:endParaRPr lang="en-US">
              <a:solidFill>
                <a:srgbClr val="FFFFFF"/>
              </a:solidFill>
            </a:endParaRPr>
          </a:p>
        </p:txBody>
      </p:sp>
      <p:sp>
        <p:nvSpPr>
          <p:cNvPr id="5" name="Rectangular Callout 4"/>
          <p:cNvSpPr/>
          <p:nvPr/>
        </p:nvSpPr>
        <p:spPr bwMode="auto">
          <a:xfrm>
            <a:off x="5410200" y="1752600"/>
            <a:ext cx="3505200" cy="762000"/>
          </a:xfrm>
          <a:prstGeom prst="wedgeRectCallout">
            <a:avLst>
              <a:gd name="adj1" fmla="val -7503"/>
              <a:gd name="adj2" fmla="val 103078"/>
            </a:avLst>
          </a:prstGeom>
          <a:solidFill>
            <a:schemeClr val="accent2"/>
          </a:solidFill>
          <a:ln w="9525" cap="flat" cmpd="sng" algn="ctr">
            <a:noFill/>
            <a:prstDash val="solid"/>
            <a:round/>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anchor="ctr"/>
          <a:lstStyle/>
          <a:p>
            <a:pPr algn="ctr" eaLnBrk="0" hangingPunct="0">
              <a:defRPr/>
            </a:pPr>
            <a:r>
              <a:rPr lang="en-US" sz="2500" dirty="0">
                <a:solidFill>
                  <a:srgbClr val="FFFFFF"/>
                </a:solidFill>
                <a:latin typeface="Arial Black"/>
              </a:rPr>
              <a:t>Bodily Ascension</a:t>
            </a:r>
          </a:p>
          <a:p>
            <a:pPr algn="ctr" eaLnBrk="0" hangingPunct="0">
              <a:defRPr/>
            </a:pPr>
            <a:r>
              <a:rPr lang="en-US" sz="2500" dirty="0">
                <a:solidFill>
                  <a:srgbClr val="FFFFFF"/>
                </a:solidFill>
                <a:latin typeface="Arial"/>
              </a:rPr>
              <a:t>(Lk. 24:39, 50-51)</a:t>
            </a:r>
          </a:p>
        </p:txBody>
      </p:sp>
      <p:sp>
        <p:nvSpPr>
          <p:cNvPr id="6" name="Rectangular Callout 5"/>
          <p:cNvSpPr/>
          <p:nvPr/>
        </p:nvSpPr>
        <p:spPr bwMode="auto">
          <a:xfrm>
            <a:off x="609600" y="3962400"/>
            <a:ext cx="3733800" cy="533400"/>
          </a:xfrm>
          <a:prstGeom prst="wedgeRectCallout">
            <a:avLst>
              <a:gd name="adj1" fmla="val -29203"/>
              <a:gd name="adj2" fmla="val -156669"/>
            </a:avLst>
          </a:prstGeom>
          <a:solidFill>
            <a:schemeClr val="accent2"/>
          </a:solidFill>
          <a:ln w="9525" cap="flat" cmpd="sng" algn="ctr">
            <a:noFill/>
            <a:prstDash val="solid"/>
            <a:round/>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anchor="ctr"/>
          <a:lstStyle/>
          <a:p>
            <a:pPr algn="ctr" eaLnBrk="0" hangingPunct="0">
              <a:defRPr/>
            </a:pPr>
            <a:r>
              <a:rPr lang="en-US" sz="2500" dirty="0">
                <a:solidFill>
                  <a:srgbClr val="FFFFFF"/>
                </a:solidFill>
                <a:latin typeface="Arial Black"/>
              </a:rPr>
              <a:t>Visible Ascension</a:t>
            </a:r>
          </a:p>
        </p:txBody>
      </p:sp>
      <p:sp>
        <p:nvSpPr>
          <p:cNvPr id="7" name="Rectangular Callout 6"/>
          <p:cNvSpPr/>
          <p:nvPr/>
        </p:nvSpPr>
        <p:spPr bwMode="auto">
          <a:xfrm>
            <a:off x="3733800" y="1066800"/>
            <a:ext cx="3733800" cy="533400"/>
          </a:xfrm>
          <a:prstGeom prst="wedgeRectCallout">
            <a:avLst>
              <a:gd name="adj1" fmla="val -26413"/>
              <a:gd name="adj2" fmla="val 147129"/>
            </a:avLst>
          </a:prstGeom>
          <a:solidFill>
            <a:schemeClr val="accent2"/>
          </a:solidFill>
          <a:ln w="9525" cap="flat" cmpd="sng" algn="ctr">
            <a:noFill/>
            <a:prstDash val="solid"/>
            <a:round/>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anchor="ctr"/>
          <a:lstStyle/>
          <a:p>
            <a:pPr algn="ctr" eaLnBrk="0" hangingPunct="0">
              <a:defRPr/>
            </a:pPr>
            <a:r>
              <a:rPr lang="en-US" sz="2500" dirty="0">
                <a:solidFill>
                  <a:srgbClr val="FFFFFF"/>
                </a:solidFill>
                <a:latin typeface="Arial Black"/>
              </a:rPr>
              <a:t>Literal Ascension</a:t>
            </a:r>
          </a:p>
        </p:txBody>
      </p:sp>
      <p:sp>
        <p:nvSpPr>
          <p:cNvPr id="8" name="Rectangular Callout 7"/>
          <p:cNvSpPr/>
          <p:nvPr/>
        </p:nvSpPr>
        <p:spPr bwMode="auto">
          <a:xfrm>
            <a:off x="1143000" y="5791200"/>
            <a:ext cx="3733800" cy="533400"/>
          </a:xfrm>
          <a:prstGeom prst="wedgeRectCallout">
            <a:avLst>
              <a:gd name="adj1" fmla="val -29513"/>
              <a:gd name="adj2" fmla="val -104589"/>
            </a:avLst>
          </a:prstGeom>
          <a:solidFill>
            <a:schemeClr val="accent2"/>
          </a:solidFill>
          <a:ln w="9525" cap="flat" cmpd="sng" algn="ctr">
            <a:noFill/>
            <a:prstDash val="solid"/>
            <a:round/>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anchor="ctr"/>
          <a:lstStyle/>
          <a:p>
            <a:pPr algn="ctr" eaLnBrk="0" hangingPunct="0">
              <a:defRPr/>
            </a:pPr>
            <a:r>
              <a:rPr lang="en-US" sz="2500" dirty="0">
                <a:solidFill>
                  <a:srgbClr val="FFFFFF"/>
                </a:solidFill>
                <a:latin typeface="Arial Black"/>
              </a:rPr>
              <a:t>Identical Return</a:t>
            </a:r>
          </a:p>
        </p:txBody>
      </p:sp>
      <p:sp>
        <p:nvSpPr>
          <p:cNvPr id="10" name="Footer Placeholder 9"/>
          <p:cNvSpPr>
            <a:spLocks noGrp="1"/>
          </p:cNvSpPr>
          <p:nvPr>
            <p:ph type="ftr" sz="quarter" idx="11"/>
          </p:nvPr>
        </p:nvSpPr>
        <p:spPr/>
        <p:txBody>
          <a:bodyPr/>
          <a:lstStyle/>
          <a:p>
            <a:pPr>
              <a:defRPr/>
            </a:pPr>
            <a:r>
              <a:rPr lang="en-US" smtClean="0">
                <a:solidFill>
                  <a:prstClr val="white"/>
                </a:solidFill>
              </a:rPr>
              <a:t>Kevin Kay</a:t>
            </a:r>
            <a:endParaRPr lang="en-US">
              <a:solidFill>
                <a:prstClr val="white"/>
              </a:solidFill>
            </a:endParaRPr>
          </a:p>
        </p:txBody>
      </p:sp>
    </p:spTree>
    <p:extLst>
      <p:ext uri="{BB962C8B-B14F-4D97-AF65-F5344CB8AC3E}">
        <p14:creationId xmlns:p14="http://schemas.microsoft.com/office/powerpoint/2010/main" val="3845990210"/>
      </p:ext>
    </p:extLst>
  </p:cSld>
  <p:clrMapOvr>
    <a:overrideClrMapping bg1="dk2" tx1="lt1" bg2="dk1" tx2="lt2" accent1="accent1" accent2="accent2" accent3="accent3" accent4="accent4" accent5="accent5" accent6="accent6" hlink="hlink" folHlink="folHlink"/>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4" fill="hold"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down)">
                                      <p:cBhvr>
                                        <p:cTn id="7" dur="500"/>
                                        <p:tgtEl>
                                          <p:spTgt spid="7"/>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2" presetClass="entr" presetSubtype="1" fill="hold" nodeType="clickEffect">
                                  <p:stCondLst>
                                    <p:cond delay="0"/>
                                  </p:stCondLst>
                                  <p:childTnLst>
                                    <p:set>
                                      <p:cBhvr>
                                        <p:cTn id="11" dur="1" fill="hold">
                                          <p:stCondLst>
                                            <p:cond delay="0"/>
                                          </p:stCondLst>
                                        </p:cTn>
                                        <p:tgtEl>
                                          <p:spTgt spid="6"/>
                                        </p:tgtEl>
                                        <p:attrNameLst>
                                          <p:attrName>style.visibility</p:attrName>
                                        </p:attrNameLst>
                                      </p:cBhvr>
                                      <p:to>
                                        <p:strVal val="visible"/>
                                      </p:to>
                                    </p:set>
                                    <p:animEffect transition="in" filter="wipe(up)">
                                      <p:cBhvr>
                                        <p:cTn id="12" dur="500"/>
                                        <p:tgtEl>
                                          <p:spTgt spid="6"/>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22" presetClass="entr" presetSubtype="4" fill="hold" nodeType="clickEffect">
                                  <p:stCondLst>
                                    <p:cond delay="0"/>
                                  </p:stCondLst>
                                  <p:childTnLst>
                                    <p:set>
                                      <p:cBhvr>
                                        <p:cTn id="16" dur="1" fill="hold">
                                          <p:stCondLst>
                                            <p:cond delay="0"/>
                                          </p:stCondLst>
                                        </p:cTn>
                                        <p:tgtEl>
                                          <p:spTgt spid="5"/>
                                        </p:tgtEl>
                                        <p:attrNameLst>
                                          <p:attrName>style.visibility</p:attrName>
                                        </p:attrNameLst>
                                      </p:cBhvr>
                                      <p:to>
                                        <p:strVal val="visible"/>
                                      </p:to>
                                    </p:set>
                                    <p:animEffect transition="in" filter="wipe(down)">
                                      <p:cBhvr>
                                        <p:cTn id="17" dur="500"/>
                                        <p:tgtEl>
                                          <p:spTgt spid="5"/>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22" presetClass="entr" presetSubtype="1" fill="hold" nodeType="clickEffect">
                                  <p:stCondLst>
                                    <p:cond delay="0"/>
                                  </p:stCondLst>
                                  <p:childTnLst>
                                    <p:set>
                                      <p:cBhvr>
                                        <p:cTn id="21" dur="1" fill="hold">
                                          <p:stCondLst>
                                            <p:cond delay="0"/>
                                          </p:stCondLst>
                                        </p:cTn>
                                        <p:tgtEl>
                                          <p:spTgt spid="8"/>
                                        </p:tgtEl>
                                        <p:attrNameLst>
                                          <p:attrName>style.visibility</p:attrName>
                                        </p:attrNameLst>
                                      </p:cBhvr>
                                      <p:to>
                                        <p:strVal val="visible"/>
                                      </p:to>
                                    </p:set>
                                    <p:animEffect transition="in" filter="wipe(up)">
                                      <p:cBhvr>
                                        <p:cTn id="22"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7"/>
          <p:cNvSpPr>
            <a:spLocks noGrp="1"/>
          </p:cNvSpPr>
          <p:nvPr>
            <p:ph type="title"/>
          </p:nvPr>
        </p:nvSpPr>
        <p:spPr/>
        <p:txBody>
          <a:bodyPr/>
          <a:lstStyle/>
          <a:p>
            <a:r>
              <a:rPr lang="en-US" sz="4000" dirty="0"/>
              <a:t>Paul’s Preaching In Athens</a:t>
            </a:r>
            <a:r>
              <a:rPr lang="en-US" dirty="0"/>
              <a:t/>
            </a:r>
            <a:br>
              <a:rPr lang="en-US" dirty="0"/>
            </a:br>
            <a:r>
              <a:rPr lang="en-US" sz="3000" dirty="0">
                <a:latin typeface="+mn-lt"/>
              </a:rPr>
              <a:t>(Acts 17</a:t>
            </a:r>
            <a:r>
              <a:rPr lang="en-US" sz="3000" dirty="0" smtClean="0">
                <a:latin typeface="+mn-lt"/>
              </a:rPr>
              <a:t>)</a:t>
            </a:r>
            <a:endParaRPr lang="en-US" sz="3000" dirty="0">
              <a:latin typeface="+mn-lt"/>
            </a:endParaRPr>
          </a:p>
        </p:txBody>
      </p:sp>
      <p:sp>
        <p:nvSpPr>
          <p:cNvPr id="9" name="Content Placeholder 8"/>
          <p:cNvSpPr>
            <a:spLocks noGrp="1"/>
          </p:cNvSpPr>
          <p:nvPr>
            <p:ph idx="1"/>
          </p:nvPr>
        </p:nvSpPr>
        <p:spPr>
          <a:xfrm>
            <a:off x="457200" y="1447800"/>
            <a:ext cx="8229600" cy="3505200"/>
          </a:xfrm>
        </p:spPr>
        <p:txBody>
          <a:bodyPr/>
          <a:lstStyle/>
          <a:p>
            <a:pPr marL="457200" indent="-457200">
              <a:spcBef>
                <a:spcPts val="0"/>
              </a:spcBef>
              <a:spcAft>
                <a:spcPts val="1200"/>
              </a:spcAft>
            </a:pPr>
            <a:r>
              <a:rPr lang="en-US" sz="2800" dirty="0"/>
              <a:t>God made </a:t>
            </a:r>
            <a:r>
              <a:rPr lang="en-US" sz="2800" b="1" dirty="0" smtClean="0">
                <a:solidFill>
                  <a:srgbClr val="FFFF00"/>
                </a:solidFill>
              </a:rPr>
              <a:t>world</a:t>
            </a:r>
            <a:r>
              <a:rPr lang="en-US" sz="2800" dirty="0" smtClean="0"/>
              <a:t> and everything in it  (24)</a:t>
            </a:r>
          </a:p>
          <a:p>
            <a:pPr marL="457200" indent="-457200">
              <a:spcBef>
                <a:spcPts val="0"/>
              </a:spcBef>
              <a:spcAft>
                <a:spcPts val="1200"/>
              </a:spcAft>
            </a:pPr>
            <a:r>
              <a:rPr lang="en-US" sz="2800" dirty="0" smtClean="0"/>
              <a:t>Lord of </a:t>
            </a:r>
            <a:r>
              <a:rPr lang="en-US" sz="2800" b="1" dirty="0" smtClean="0">
                <a:solidFill>
                  <a:srgbClr val="FFFF00"/>
                </a:solidFill>
              </a:rPr>
              <a:t>heaven</a:t>
            </a:r>
            <a:r>
              <a:rPr lang="en-US" sz="2800" dirty="0" smtClean="0"/>
              <a:t> and </a:t>
            </a:r>
            <a:r>
              <a:rPr lang="en-US" sz="2800" b="1" dirty="0" smtClean="0">
                <a:solidFill>
                  <a:srgbClr val="FFFF00"/>
                </a:solidFill>
              </a:rPr>
              <a:t>earth</a:t>
            </a:r>
            <a:r>
              <a:rPr lang="en-US" sz="2800" dirty="0" smtClean="0"/>
              <a:t>  (24)</a:t>
            </a:r>
          </a:p>
          <a:p>
            <a:pPr marL="457200" indent="-457200">
              <a:spcBef>
                <a:spcPts val="0"/>
              </a:spcBef>
              <a:spcAft>
                <a:spcPts val="1200"/>
              </a:spcAft>
            </a:pPr>
            <a:r>
              <a:rPr lang="en-US" sz="2800" dirty="0" smtClean="0"/>
              <a:t>Gives to </a:t>
            </a:r>
            <a:r>
              <a:rPr lang="en-US" sz="2800" b="1" dirty="0" smtClean="0">
                <a:solidFill>
                  <a:srgbClr val="FFFF00"/>
                </a:solidFill>
              </a:rPr>
              <a:t>all</a:t>
            </a:r>
            <a:r>
              <a:rPr lang="en-US" sz="2800" dirty="0" smtClean="0"/>
              <a:t> life, breath, and all things  (25)</a:t>
            </a:r>
          </a:p>
          <a:p>
            <a:pPr marL="457200" indent="-457200">
              <a:spcBef>
                <a:spcPts val="0"/>
              </a:spcBef>
              <a:spcAft>
                <a:spcPts val="1200"/>
              </a:spcAft>
            </a:pPr>
            <a:r>
              <a:rPr lang="en-US" sz="2800" dirty="0" smtClean="0"/>
              <a:t>Made from one </a:t>
            </a:r>
            <a:r>
              <a:rPr lang="en-US" sz="2800" b="1" dirty="0" smtClean="0">
                <a:solidFill>
                  <a:srgbClr val="FFFF00"/>
                </a:solidFill>
              </a:rPr>
              <a:t>every nation </a:t>
            </a:r>
            <a:r>
              <a:rPr lang="en-US" sz="2800" dirty="0" smtClean="0"/>
              <a:t>of men  (26)</a:t>
            </a:r>
          </a:p>
          <a:p>
            <a:pPr marL="457200" indent="-457200">
              <a:spcBef>
                <a:spcPts val="0"/>
              </a:spcBef>
              <a:spcAft>
                <a:spcPts val="1200"/>
              </a:spcAft>
            </a:pPr>
            <a:r>
              <a:rPr lang="en-US" sz="2800" dirty="0" smtClean="0"/>
              <a:t>Commands </a:t>
            </a:r>
            <a:r>
              <a:rPr lang="en-US" sz="2800" b="1" dirty="0" smtClean="0">
                <a:solidFill>
                  <a:srgbClr val="FFFF00"/>
                </a:solidFill>
              </a:rPr>
              <a:t>all men everywhere </a:t>
            </a:r>
            <a:r>
              <a:rPr lang="en-US" sz="2800" dirty="0" smtClean="0"/>
              <a:t>to repent  (30)</a:t>
            </a:r>
          </a:p>
          <a:p>
            <a:pPr marL="457200" indent="-457200">
              <a:spcBef>
                <a:spcPts val="0"/>
              </a:spcBef>
              <a:spcAft>
                <a:spcPts val="1200"/>
              </a:spcAft>
            </a:pPr>
            <a:r>
              <a:rPr lang="en-US" sz="2800" dirty="0" smtClean="0"/>
              <a:t>A day on which He will judge </a:t>
            </a:r>
            <a:r>
              <a:rPr lang="en-US" sz="2800" b="1" dirty="0" smtClean="0">
                <a:solidFill>
                  <a:srgbClr val="FFFF00"/>
                </a:solidFill>
              </a:rPr>
              <a:t>the world  </a:t>
            </a:r>
            <a:r>
              <a:rPr lang="en-US" sz="2800" dirty="0" smtClean="0"/>
              <a:t>(31)</a:t>
            </a:r>
          </a:p>
        </p:txBody>
      </p:sp>
      <p:sp>
        <p:nvSpPr>
          <p:cNvPr id="7" name="Slide Number Placeholder 6"/>
          <p:cNvSpPr>
            <a:spLocks noGrp="1"/>
          </p:cNvSpPr>
          <p:nvPr>
            <p:ph type="sldNum" sz="quarter" idx="12"/>
          </p:nvPr>
        </p:nvSpPr>
        <p:spPr/>
        <p:txBody>
          <a:bodyPr/>
          <a:lstStyle/>
          <a:p>
            <a:pPr>
              <a:defRPr/>
            </a:pPr>
            <a:fld id="{57EB8F9A-F809-40F9-9EF1-127337CB8CD4}" type="slidenum">
              <a:rPr lang="en-US" smtClean="0">
                <a:solidFill>
                  <a:srgbClr val="FFFFFF"/>
                </a:solidFill>
              </a:rPr>
              <a:pPr>
                <a:defRPr/>
              </a:pPr>
              <a:t>571</a:t>
            </a:fld>
            <a:endParaRPr lang="en-US">
              <a:solidFill>
                <a:srgbClr val="FFFFFF"/>
              </a:solidFill>
            </a:endParaRPr>
          </a:p>
        </p:txBody>
      </p:sp>
      <p:sp>
        <p:nvSpPr>
          <p:cNvPr id="2" name="Up Arrow Callout 1"/>
          <p:cNvSpPr/>
          <p:nvPr/>
        </p:nvSpPr>
        <p:spPr bwMode="auto">
          <a:xfrm>
            <a:off x="1053465" y="4880610"/>
            <a:ext cx="7037070" cy="1447800"/>
          </a:xfrm>
          <a:prstGeom prst="upArrowCallout">
            <a:avLst/>
          </a:prstGeom>
          <a:solidFill>
            <a:srgbClr val="C00000"/>
          </a:solidFill>
          <a:ln w="9525" cap="flat" cmpd="sng" algn="ctr">
            <a:noFill/>
            <a:prstDash val="solid"/>
            <a:round/>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91440" tIns="45720" rIns="91440" bIns="45720" numCol="1" rtlCol="0" anchor="t" anchorCtr="0" compatLnSpc="1">
            <a:prstTxWarp prst="textNoShape">
              <a:avLst/>
            </a:prstTxWarp>
          </a:bodyPr>
          <a:lstStyle/>
          <a:p>
            <a:pPr algn="ctr" eaLnBrk="0" hangingPunct="0"/>
            <a:r>
              <a:rPr lang="en-US" sz="2800" b="1" dirty="0">
                <a:solidFill>
                  <a:srgbClr val="FFFFFF"/>
                </a:solidFill>
              </a:rPr>
              <a:t>How would judgment on Jerusalem motivate Gentiles in Athens to </a:t>
            </a:r>
            <a:r>
              <a:rPr lang="en-US" sz="2800" b="1" dirty="0" smtClean="0">
                <a:solidFill>
                  <a:srgbClr val="FFFFFF"/>
                </a:solidFill>
              </a:rPr>
              <a:t>repent?</a:t>
            </a:r>
            <a:endParaRPr lang="en-US" sz="2800" b="1" dirty="0" smtClean="0">
              <a:solidFill>
                <a:srgbClr val="FFFFFF"/>
              </a:solidFill>
              <a:latin typeface="Arial" charset="0"/>
            </a:endParaRPr>
          </a:p>
        </p:txBody>
      </p:sp>
      <p:sp>
        <p:nvSpPr>
          <p:cNvPr id="4" name="Footer Placeholder 3"/>
          <p:cNvSpPr>
            <a:spLocks noGrp="1"/>
          </p:cNvSpPr>
          <p:nvPr>
            <p:ph type="ftr" sz="quarter" idx="11"/>
          </p:nvPr>
        </p:nvSpPr>
        <p:spPr/>
        <p:txBody>
          <a:bodyPr/>
          <a:lstStyle/>
          <a:p>
            <a:pPr>
              <a:defRPr/>
            </a:pPr>
            <a:r>
              <a:rPr lang="en-US" smtClean="0">
                <a:solidFill>
                  <a:prstClr val="white"/>
                </a:solidFill>
              </a:rPr>
              <a:t>Kevin Kay</a:t>
            </a:r>
            <a:endParaRPr lang="en-US">
              <a:solidFill>
                <a:prstClr val="white"/>
              </a:solidFill>
            </a:endParaRPr>
          </a:p>
        </p:txBody>
      </p:sp>
    </p:spTree>
    <p:extLst>
      <p:ext uri="{BB962C8B-B14F-4D97-AF65-F5344CB8AC3E}">
        <p14:creationId xmlns:p14="http://schemas.microsoft.com/office/powerpoint/2010/main" val="4246104089"/>
      </p:ext>
    </p:extLst>
  </p:cSld>
  <p:clrMapOvr>
    <a:overrideClrMapping bg1="dk2" tx1="lt1" bg2="dk1" tx2="lt2" accent1="accent1" accent2="accent2" accent3="accent3" accent4="accent4" accent5="accent5" accent6="accent6" hlink="hlink" folHlink="folHlink"/>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down)">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5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l">
              <a:defRPr/>
            </a:pPr>
            <a:r>
              <a:rPr lang="en-US" sz="3000" dirty="0">
                <a:latin typeface="+mn-lt"/>
              </a:rPr>
              <a:t>Judgment </a:t>
            </a:r>
            <a:r>
              <a:rPr lang="en-US" sz="3000" dirty="0" smtClean="0">
                <a:latin typeface="+mn-lt"/>
              </a:rPr>
              <a:t>That Made</a:t>
            </a:r>
            <a:r>
              <a:rPr lang="en-US" sz="3000" dirty="0">
                <a:latin typeface="+mn-lt"/>
              </a:rPr>
              <a:t/>
            </a:r>
            <a:br>
              <a:rPr lang="en-US" sz="3000" dirty="0">
                <a:latin typeface="+mn-lt"/>
              </a:rPr>
            </a:br>
            <a:r>
              <a:rPr lang="en-US" sz="4200" dirty="0" smtClean="0"/>
              <a:t>Felix Afraid</a:t>
            </a:r>
            <a:endParaRPr lang="en-US" sz="4200" dirty="0"/>
          </a:p>
        </p:txBody>
      </p:sp>
      <p:sp>
        <p:nvSpPr>
          <p:cNvPr id="3" name="Content Placeholder 2"/>
          <p:cNvSpPr>
            <a:spLocks noGrp="1"/>
          </p:cNvSpPr>
          <p:nvPr>
            <p:ph idx="1"/>
          </p:nvPr>
        </p:nvSpPr>
        <p:spPr/>
        <p:txBody>
          <a:bodyPr/>
          <a:lstStyle/>
          <a:p>
            <a:pPr marL="0" lvl="1" indent="457200">
              <a:spcBef>
                <a:spcPts val="0"/>
              </a:spcBef>
              <a:spcAft>
                <a:spcPts val="2400"/>
              </a:spcAft>
              <a:buClr>
                <a:schemeClr val="hlink"/>
              </a:buClr>
              <a:buNone/>
              <a:defRPr/>
            </a:pPr>
            <a:r>
              <a:rPr lang="en-US" b="1" dirty="0" smtClean="0">
                <a:effectLst/>
              </a:rPr>
              <a:t>Acts </a:t>
            </a:r>
            <a:r>
              <a:rPr lang="en-US" b="1" dirty="0">
                <a:effectLst/>
              </a:rPr>
              <a:t>24:25</a:t>
            </a:r>
            <a:r>
              <a:rPr lang="en-US" b="1" dirty="0" smtClean="0">
                <a:effectLst/>
              </a:rPr>
              <a:t>:</a:t>
            </a:r>
            <a:r>
              <a:rPr lang="en-US" dirty="0" smtClean="0">
                <a:effectLst/>
              </a:rPr>
              <a:t>  Now </a:t>
            </a:r>
            <a:r>
              <a:rPr lang="en-US" dirty="0">
                <a:effectLst/>
              </a:rPr>
              <a:t>as he reasoned about righteousness, self-control, and the judgment to come, Felix was </a:t>
            </a:r>
            <a:r>
              <a:rPr lang="en-US" b="1" dirty="0" smtClean="0">
                <a:solidFill>
                  <a:srgbClr val="FFFF00"/>
                </a:solidFill>
                <a:effectLst/>
              </a:rPr>
              <a:t>afraid</a:t>
            </a:r>
            <a:r>
              <a:rPr lang="en-US" dirty="0" smtClean="0">
                <a:effectLst/>
              </a:rPr>
              <a:t>…. </a:t>
            </a:r>
            <a:endParaRPr lang="en-US" dirty="0">
              <a:effectLst/>
            </a:endParaRPr>
          </a:p>
        </p:txBody>
      </p:sp>
      <p:sp>
        <p:nvSpPr>
          <p:cNvPr id="4" name="Slide Number Placeholder 3"/>
          <p:cNvSpPr>
            <a:spLocks noGrp="1"/>
          </p:cNvSpPr>
          <p:nvPr>
            <p:ph type="sldNum" sz="quarter" idx="12"/>
          </p:nvPr>
        </p:nvSpPr>
        <p:spPr/>
        <p:txBody>
          <a:bodyPr/>
          <a:lstStyle/>
          <a:p>
            <a:pPr>
              <a:defRPr/>
            </a:pPr>
            <a:fld id="{C54AF48D-0BEC-45A3-9BB6-0B9124322973}" type="slidenum">
              <a:rPr lang="en-US">
                <a:solidFill>
                  <a:srgbClr val="FFFFFF"/>
                </a:solidFill>
              </a:rPr>
              <a:pPr>
                <a:defRPr/>
              </a:pPr>
              <a:t>572</a:t>
            </a:fld>
            <a:endParaRPr lang="en-US">
              <a:solidFill>
                <a:srgbClr val="FFFFFF"/>
              </a:solidFill>
            </a:endParaRPr>
          </a:p>
        </p:txBody>
      </p:sp>
      <p:sp>
        <p:nvSpPr>
          <p:cNvPr id="5" name="Up Arrow Callout 4"/>
          <p:cNvSpPr/>
          <p:nvPr/>
        </p:nvSpPr>
        <p:spPr bwMode="auto">
          <a:xfrm>
            <a:off x="533400" y="3276600"/>
            <a:ext cx="8077200" cy="2743200"/>
          </a:xfrm>
          <a:prstGeom prst="upArrowCallout">
            <a:avLst/>
          </a:prstGeom>
          <a:solidFill>
            <a:schemeClr val="bg2">
              <a:lumMod val="60000"/>
              <a:lumOff val="40000"/>
            </a:schemeClr>
          </a:solidFill>
          <a:ln w="9525" cap="flat" cmpd="sng" algn="ctr">
            <a:noFill/>
            <a:prstDash val="solid"/>
            <a:round/>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91440" tIns="45720" rIns="91440" bIns="45720" numCol="1" rtlCol="0" anchor="ctr" anchorCtr="0" compatLnSpc="1">
            <a:prstTxWarp prst="textNoShape">
              <a:avLst/>
            </a:prstTxWarp>
          </a:bodyPr>
          <a:lstStyle/>
          <a:p>
            <a:pPr indent="342900" eaLnBrk="0" hangingPunct="0"/>
            <a:r>
              <a:rPr lang="en-US" sz="2500" b="1" i="1" dirty="0">
                <a:solidFill>
                  <a:srgbClr val="FFFFFF"/>
                </a:solidFill>
                <a:latin typeface="Arial" charset="0"/>
              </a:rPr>
              <a:t>Wayne Jackson</a:t>
            </a:r>
            <a:r>
              <a:rPr lang="en-US" sz="2500" dirty="0">
                <a:solidFill>
                  <a:srgbClr val="FFFFFF"/>
                </a:solidFill>
                <a:latin typeface="Arial" charset="0"/>
              </a:rPr>
              <a:t>:  “Why would a Roman be </a:t>
            </a:r>
            <a:r>
              <a:rPr lang="en-US" sz="2500" dirty="0">
                <a:solidFill>
                  <a:srgbClr val="FFFF00"/>
                </a:solidFill>
                <a:latin typeface="Arial" charset="0"/>
              </a:rPr>
              <a:t>‘terrified’ </a:t>
            </a:r>
            <a:r>
              <a:rPr lang="en-US" sz="2500" dirty="0">
                <a:solidFill>
                  <a:srgbClr val="FFFFFF"/>
                </a:solidFill>
                <a:latin typeface="Arial" charset="0"/>
              </a:rPr>
              <a:t>with reference to the impending destruction of Judaism </a:t>
            </a:r>
            <a:r>
              <a:rPr lang="en-US" sz="2500" dirty="0" smtClean="0">
                <a:solidFill>
                  <a:srgbClr val="FFFFFF"/>
                </a:solidFill>
                <a:latin typeface="Arial" charset="0"/>
              </a:rPr>
              <a:t/>
            </a:r>
            <a:br>
              <a:rPr lang="en-US" sz="2500" dirty="0" smtClean="0">
                <a:solidFill>
                  <a:srgbClr val="FFFFFF"/>
                </a:solidFill>
                <a:latin typeface="Arial" charset="0"/>
              </a:rPr>
            </a:br>
            <a:r>
              <a:rPr lang="en-US" sz="2500" dirty="0" smtClean="0">
                <a:solidFill>
                  <a:srgbClr val="FFFFFF"/>
                </a:solidFill>
                <a:latin typeface="Arial" charset="0"/>
              </a:rPr>
              <a:t>-- </a:t>
            </a:r>
            <a:r>
              <a:rPr lang="en-US" sz="2500" dirty="0">
                <a:solidFill>
                  <a:srgbClr val="FFFFFF"/>
                </a:solidFill>
                <a:latin typeface="Arial" charset="0"/>
              </a:rPr>
              <a:t>when he would be on </a:t>
            </a:r>
            <a:r>
              <a:rPr lang="en-US" sz="2500" dirty="0">
                <a:solidFill>
                  <a:srgbClr val="FFFF00"/>
                </a:solidFill>
                <a:latin typeface="Arial" charset="0"/>
              </a:rPr>
              <a:t>the winning side</a:t>
            </a:r>
            <a:r>
              <a:rPr lang="en-US" sz="2500" dirty="0">
                <a:solidFill>
                  <a:srgbClr val="FFFFFF"/>
                </a:solidFill>
                <a:latin typeface="Arial" charset="0"/>
              </a:rPr>
              <a:t>, not the losing one?”  </a:t>
            </a:r>
            <a:r>
              <a:rPr lang="en-US" sz="2000" dirty="0">
                <a:solidFill>
                  <a:srgbClr val="FFFFFF"/>
                </a:solidFill>
                <a:latin typeface="Arial" charset="0"/>
              </a:rPr>
              <a:t>(“The Menace of Radical </a:t>
            </a:r>
            <a:r>
              <a:rPr lang="en-US" sz="2000" dirty="0" err="1">
                <a:solidFill>
                  <a:srgbClr val="FFFFFF"/>
                </a:solidFill>
                <a:latin typeface="Arial" charset="0"/>
              </a:rPr>
              <a:t>Preterism</a:t>
            </a:r>
            <a:r>
              <a:rPr lang="en-US" sz="2000" dirty="0">
                <a:solidFill>
                  <a:srgbClr val="FFFFFF"/>
                </a:solidFill>
                <a:latin typeface="Arial" charset="0"/>
              </a:rPr>
              <a:t>,” ChristianCourier.com)</a:t>
            </a:r>
          </a:p>
        </p:txBody>
      </p:sp>
      <p:sp>
        <p:nvSpPr>
          <p:cNvPr id="7" name="Footer Placeholder 6"/>
          <p:cNvSpPr>
            <a:spLocks noGrp="1"/>
          </p:cNvSpPr>
          <p:nvPr>
            <p:ph type="ftr" sz="quarter" idx="11"/>
          </p:nvPr>
        </p:nvSpPr>
        <p:spPr/>
        <p:txBody>
          <a:bodyPr/>
          <a:lstStyle/>
          <a:p>
            <a:pPr>
              <a:defRPr/>
            </a:pPr>
            <a:r>
              <a:rPr lang="en-US" smtClean="0">
                <a:solidFill>
                  <a:prstClr val="white"/>
                </a:solidFill>
              </a:rPr>
              <a:t>Kevin Kay</a:t>
            </a:r>
            <a:endParaRPr lang="en-US">
              <a:solidFill>
                <a:prstClr val="white"/>
              </a:solidFill>
            </a:endParaRPr>
          </a:p>
        </p:txBody>
      </p:sp>
    </p:spTree>
    <p:extLst>
      <p:ext uri="{BB962C8B-B14F-4D97-AF65-F5344CB8AC3E}">
        <p14:creationId xmlns:p14="http://schemas.microsoft.com/office/powerpoint/2010/main" val="2176995003"/>
      </p:ext>
    </p:extLst>
  </p:cSld>
  <p:clrMapOvr>
    <a:overrideClrMapping bg1="dk2" tx1="lt1" bg2="dk1" tx2="lt2" accent1="accent1" accent2="accent2" accent3="accent3" accent4="accent4" accent5="accent5" accent6="accent6" hlink="hlink" folHlink="folHlink"/>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down)">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5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defRPr/>
            </a:pPr>
            <a:r>
              <a:rPr lang="en-US" dirty="0"/>
              <a:t>Tunnel Vision</a:t>
            </a:r>
          </a:p>
        </p:txBody>
      </p:sp>
      <p:sp>
        <p:nvSpPr>
          <p:cNvPr id="3" name="Content Placeholder 2"/>
          <p:cNvSpPr>
            <a:spLocks noGrp="1"/>
          </p:cNvSpPr>
          <p:nvPr>
            <p:ph idx="1"/>
          </p:nvPr>
        </p:nvSpPr>
        <p:spPr/>
        <p:txBody>
          <a:bodyPr/>
          <a:lstStyle/>
          <a:p>
            <a:pPr marL="463550" indent="-463550">
              <a:spcBef>
                <a:spcPts val="0"/>
              </a:spcBef>
              <a:spcAft>
                <a:spcPts val="2400"/>
              </a:spcAft>
              <a:defRPr/>
            </a:pPr>
            <a:r>
              <a:rPr lang="en-US" sz="2800" b="1" dirty="0" smtClean="0">
                <a:solidFill>
                  <a:srgbClr val="FFFF00"/>
                </a:solidFill>
              </a:rPr>
              <a:t>“Body” </a:t>
            </a:r>
            <a:r>
              <a:rPr lang="en-US" sz="2800" dirty="0" smtClean="0"/>
              <a:t>(Rom</a:t>
            </a:r>
            <a:r>
              <a:rPr lang="en-US" sz="2800" dirty="0"/>
              <a:t>. </a:t>
            </a:r>
            <a:r>
              <a:rPr lang="en-US" sz="2800" dirty="0" smtClean="0"/>
              <a:t>8:23; 1 Cor. 15:35; Phil. 3:21)</a:t>
            </a:r>
            <a:endParaRPr lang="en-US" sz="2800" b="1" dirty="0" smtClean="0">
              <a:solidFill>
                <a:srgbClr val="FFFF00"/>
              </a:solidFill>
            </a:endParaRPr>
          </a:p>
          <a:p>
            <a:pPr marL="463550" indent="-463550">
              <a:spcBef>
                <a:spcPts val="0"/>
              </a:spcBef>
              <a:spcAft>
                <a:spcPts val="2400"/>
              </a:spcAft>
              <a:defRPr/>
            </a:pPr>
            <a:r>
              <a:rPr lang="en-US" sz="2800" b="1" dirty="0" smtClean="0">
                <a:solidFill>
                  <a:srgbClr val="FFFF00"/>
                </a:solidFill>
              </a:rPr>
              <a:t>“Redemption”  </a:t>
            </a:r>
            <a:r>
              <a:rPr lang="en-US" sz="2800" dirty="0" smtClean="0"/>
              <a:t>(Lk. 21:28; Rom. 8:23)</a:t>
            </a:r>
            <a:endParaRPr lang="en-US" sz="2800" dirty="0"/>
          </a:p>
          <a:p>
            <a:pPr marL="463550" indent="-463550">
              <a:spcBef>
                <a:spcPts val="0"/>
              </a:spcBef>
              <a:spcAft>
                <a:spcPts val="2400"/>
              </a:spcAft>
              <a:defRPr/>
            </a:pPr>
            <a:r>
              <a:rPr lang="en-US" sz="2800" b="1" dirty="0" smtClean="0">
                <a:solidFill>
                  <a:srgbClr val="FFFF00"/>
                </a:solidFill>
              </a:rPr>
              <a:t>“Last days”</a:t>
            </a:r>
            <a:r>
              <a:rPr lang="en-US" sz="2800" dirty="0" smtClean="0"/>
              <a:t>  (2 Tim. 3:1; 2 Pet. 3:3)</a:t>
            </a:r>
            <a:endParaRPr lang="en-US" sz="2800" dirty="0"/>
          </a:p>
          <a:p>
            <a:pPr marL="463550" indent="-463550">
              <a:spcBef>
                <a:spcPts val="0"/>
              </a:spcBef>
              <a:spcAft>
                <a:spcPts val="2400"/>
              </a:spcAft>
              <a:defRPr/>
            </a:pPr>
            <a:r>
              <a:rPr lang="en-US" sz="2800" b="1" dirty="0" smtClean="0">
                <a:solidFill>
                  <a:srgbClr val="FFFF00"/>
                </a:solidFill>
              </a:rPr>
              <a:t>“The end”</a:t>
            </a:r>
            <a:r>
              <a:rPr lang="en-US" sz="2800" dirty="0" smtClean="0"/>
              <a:t>  (Dan. 9:26; 12:4, 8-9, 13; Mt. 24:3, 6, 13-14</a:t>
            </a:r>
          </a:p>
          <a:p>
            <a:pPr marL="463550" indent="-463550">
              <a:spcBef>
                <a:spcPts val="0"/>
              </a:spcBef>
              <a:spcAft>
                <a:spcPts val="2400"/>
              </a:spcAft>
              <a:defRPr/>
            </a:pPr>
            <a:r>
              <a:rPr lang="en-US" sz="2800" b="1" dirty="0" smtClean="0">
                <a:solidFill>
                  <a:srgbClr val="FFFF00"/>
                </a:solidFill>
              </a:rPr>
              <a:t>“Coming </a:t>
            </a:r>
            <a:r>
              <a:rPr lang="en-US" sz="2800" b="1" dirty="0">
                <a:solidFill>
                  <a:srgbClr val="FFFF00"/>
                </a:solidFill>
              </a:rPr>
              <a:t>of the </a:t>
            </a:r>
            <a:r>
              <a:rPr lang="en-US" sz="2800" b="1" dirty="0" smtClean="0">
                <a:solidFill>
                  <a:srgbClr val="FFFF00"/>
                </a:solidFill>
              </a:rPr>
              <a:t>Lord”</a:t>
            </a:r>
            <a:r>
              <a:rPr lang="en-US" sz="2800" dirty="0" smtClean="0"/>
              <a:t>  (1 Th. 4:15)</a:t>
            </a:r>
            <a:endParaRPr lang="en-US" sz="2800" dirty="0"/>
          </a:p>
        </p:txBody>
      </p:sp>
      <p:sp>
        <p:nvSpPr>
          <p:cNvPr id="4" name="Slide Number Placeholder 3"/>
          <p:cNvSpPr>
            <a:spLocks noGrp="1"/>
          </p:cNvSpPr>
          <p:nvPr>
            <p:ph type="sldNum" sz="quarter" idx="12"/>
          </p:nvPr>
        </p:nvSpPr>
        <p:spPr/>
        <p:txBody>
          <a:bodyPr/>
          <a:lstStyle/>
          <a:p>
            <a:pPr>
              <a:defRPr/>
            </a:pPr>
            <a:fld id="{9B180300-3D71-4CFA-815F-CDDBC81CE9AE}" type="slidenum">
              <a:rPr lang="en-US"/>
              <a:pPr>
                <a:defRPr/>
              </a:pPr>
              <a:t>573</a:t>
            </a:fld>
            <a:endParaRPr lang="en-US"/>
          </a:p>
        </p:txBody>
      </p:sp>
      <p:pic>
        <p:nvPicPr>
          <p:cNvPr id="244741" name="Picture 5" descr="C:\Users\Kevin\AppData\Local\Microsoft\Windows\Temporary Internet Files\Content.IE5\P2ZIXDWL\MC900053613[1].wmf"/>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543800" y="152400"/>
            <a:ext cx="1303934" cy="1785823"/>
          </a:xfrm>
          <a:prstGeom prst="rect">
            <a:avLst/>
          </a:prstGeom>
          <a:noFill/>
          <a:extLst>
            <a:ext uri="{909E8E84-426E-40DD-AFC4-6F175D3DCCD1}">
              <a14:hiddenFill xmlns:a14="http://schemas.microsoft.com/office/drawing/2010/main">
                <a:solidFill>
                  <a:srgbClr val="FFFFFF"/>
                </a:solidFill>
              </a14:hiddenFill>
            </a:ext>
          </a:extLst>
        </p:spPr>
      </p:pic>
      <p:sp>
        <p:nvSpPr>
          <p:cNvPr id="6" name="Footer Placeholder 5"/>
          <p:cNvSpPr>
            <a:spLocks noGrp="1"/>
          </p:cNvSpPr>
          <p:nvPr>
            <p:ph type="ftr" sz="quarter" idx="11"/>
          </p:nvPr>
        </p:nvSpPr>
        <p:spPr/>
        <p:txBody>
          <a:bodyPr/>
          <a:lstStyle/>
          <a:p>
            <a:pPr>
              <a:defRPr/>
            </a:pPr>
            <a:r>
              <a:rPr lang="en-US" smtClean="0">
                <a:solidFill>
                  <a:srgbClr val="FFFFFF"/>
                </a:solidFill>
              </a:rPr>
              <a:t>Kevin Kay</a:t>
            </a:r>
            <a:endParaRPr lang="en-US">
              <a:solidFill>
                <a:srgbClr val="FFFFFF"/>
              </a:solidFill>
            </a:endParaRPr>
          </a:p>
        </p:txBody>
      </p:sp>
    </p:spTree>
    <p:extLst>
      <p:ext uri="{BB962C8B-B14F-4D97-AF65-F5344CB8AC3E}">
        <p14:creationId xmlns:p14="http://schemas.microsoft.com/office/powerpoint/2010/main" val="2118888807"/>
      </p:ext>
    </p:extLst>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par>
    </p:tnLst>
  </p:timing>
</p:sld>
</file>

<file path=ppt/slides/slide5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defRPr/>
            </a:pPr>
            <a:r>
              <a:rPr lang="en-US" dirty="0"/>
              <a:t>Tunnel Vision</a:t>
            </a:r>
          </a:p>
        </p:txBody>
      </p:sp>
      <p:sp>
        <p:nvSpPr>
          <p:cNvPr id="3" name="Content Placeholder 2"/>
          <p:cNvSpPr>
            <a:spLocks noGrp="1"/>
          </p:cNvSpPr>
          <p:nvPr>
            <p:ph idx="1"/>
          </p:nvPr>
        </p:nvSpPr>
        <p:spPr/>
        <p:txBody>
          <a:bodyPr/>
          <a:lstStyle/>
          <a:p>
            <a:pPr marL="463550" indent="-463550">
              <a:spcBef>
                <a:spcPts val="0"/>
              </a:spcBef>
              <a:spcAft>
                <a:spcPts val="2400"/>
              </a:spcAft>
              <a:defRPr/>
            </a:pPr>
            <a:r>
              <a:rPr lang="en-US" sz="2800" b="1" dirty="0" smtClean="0">
                <a:solidFill>
                  <a:srgbClr val="FFFF00"/>
                </a:solidFill>
              </a:rPr>
              <a:t>“This age”</a:t>
            </a:r>
            <a:r>
              <a:rPr lang="en-US" sz="2800" dirty="0" smtClean="0"/>
              <a:t> </a:t>
            </a:r>
            <a:r>
              <a:rPr lang="en-US" sz="2800" dirty="0"/>
              <a:t>&amp; </a:t>
            </a:r>
            <a:r>
              <a:rPr lang="en-US" sz="2800" b="1" dirty="0" smtClean="0">
                <a:solidFill>
                  <a:srgbClr val="FFFF00"/>
                </a:solidFill>
              </a:rPr>
              <a:t>“the </a:t>
            </a:r>
            <a:r>
              <a:rPr lang="en-US" sz="2800" b="1" dirty="0">
                <a:solidFill>
                  <a:srgbClr val="FFFF00"/>
                </a:solidFill>
              </a:rPr>
              <a:t>age to </a:t>
            </a:r>
            <a:r>
              <a:rPr lang="en-US" sz="2800" b="1" dirty="0" smtClean="0">
                <a:solidFill>
                  <a:srgbClr val="FFFF00"/>
                </a:solidFill>
              </a:rPr>
              <a:t>come”</a:t>
            </a:r>
            <a:r>
              <a:rPr lang="en-US" sz="2800" dirty="0" smtClean="0"/>
              <a:t>  </a:t>
            </a:r>
            <a:r>
              <a:rPr lang="en-US" sz="2800" dirty="0"/>
              <a:t>(Lk. 20:34-35)</a:t>
            </a:r>
          </a:p>
          <a:p>
            <a:pPr marL="463550" indent="-463550">
              <a:spcBef>
                <a:spcPts val="0"/>
              </a:spcBef>
              <a:spcAft>
                <a:spcPts val="2400"/>
              </a:spcAft>
              <a:defRPr/>
            </a:pPr>
            <a:r>
              <a:rPr lang="en-US" sz="2800" b="1" dirty="0" smtClean="0">
                <a:solidFill>
                  <a:srgbClr val="FFFF00"/>
                </a:solidFill>
              </a:rPr>
              <a:t>“World”</a:t>
            </a:r>
            <a:r>
              <a:rPr lang="en-US" sz="2800" dirty="0" smtClean="0"/>
              <a:t> </a:t>
            </a:r>
            <a:r>
              <a:rPr lang="en-US" sz="2800" dirty="0"/>
              <a:t>(2 Pet. </a:t>
            </a:r>
            <a:r>
              <a:rPr lang="en-US" sz="2800" dirty="0" smtClean="0"/>
              <a:t>3:6)</a:t>
            </a:r>
            <a:endParaRPr lang="en-US" sz="2800" b="1" dirty="0" smtClean="0">
              <a:solidFill>
                <a:srgbClr val="FFFF00"/>
              </a:solidFill>
            </a:endParaRPr>
          </a:p>
          <a:p>
            <a:pPr marL="463550" indent="-463550">
              <a:spcBef>
                <a:spcPts val="0"/>
              </a:spcBef>
              <a:spcAft>
                <a:spcPts val="2400"/>
              </a:spcAft>
              <a:defRPr/>
            </a:pPr>
            <a:r>
              <a:rPr lang="en-US" sz="2800" b="1" dirty="0" smtClean="0">
                <a:solidFill>
                  <a:srgbClr val="FFFF00"/>
                </a:solidFill>
              </a:rPr>
              <a:t>“Heaven(s</a:t>
            </a:r>
            <a:r>
              <a:rPr lang="en-US" sz="2800" b="1" dirty="0">
                <a:solidFill>
                  <a:srgbClr val="FFFF00"/>
                </a:solidFill>
              </a:rPr>
              <a:t>) and </a:t>
            </a:r>
            <a:r>
              <a:rPr lang="en-US" sz="2800" b="1" dirty="0" smtClean="0">
                <a:solidFill>
                  <a:srgbClr val="FFFF00"/>
                </a:solidFill>
              </a:rPr>
              <a:t>earth”</a:t>
            </a:r>
            <a:r>
              <a:rPr lang="en-US" sz="2800" dirty="0" smtClean="0"/>
              <a:t>  </a:t>
            </a:r>
            <a:r>
              <a:rPr lang="en-US" sz="2800" dirty="0"/>
              <a:t>(2 Pet. 3:7)</a:t>
            </a:r>
          </a:p>
          <a:p>
            <a:pPr marL="463550" indent="-463550">
              <a:spcBef>
                <a:spcPts val="0"/>
              </a:spcBef>
              <a:spcAft>
                <a:spcPts val="2400"/>
              </a:spcAft>
              <a:defRPr/>
            </a:pPr>
            <a:r>
              <a:rPr lang="en-US" sz="2800" b="1" dirty="0" smtClean="0">
                <a:solidFill>
                  <a:srgbClr val="FFFF00"/>
                </a:solidFill>
              </a:rPr>
              <a:t>“Judgment”</a:t>
            </a:r>
            <a:r>
              <a:rPr lang="en-US" sz="2800" dirty="0" smtClean="0"/>
              <a:t>  </a:t>
            </a:r>
            <a:r>
              <a:rPr lang="en-US" sz="2800" dirty="0"/>
              <a:t>(2 Pet. 3:7)</a:t>
            </a:r>
          </a:p>
          <a:p>
            <a:pPr marL="463550" indent="-463550">
              <a:spcBef>
                <a:spcPts val="0"/>
              </a:spcBef>
              <a:spcAft>
                <a:spcPts val="2400"/>
              </a:spcAft>
              <a:defRPr/>
            </a:pPr>
            <a:r>
              <a:rPr lang="en-US" sz="2800" b="1" dirty="0" smtClean="0">
                <a:solidFill>
                  <a:srgbClr val="FFFF00"/>
                </a:solidFill>
              </a:rPr>
              <a:t>“Day </a:t>
            </a:r>
            <a:r>
              <a:rPr lang="en-US" sz="2800" b="1" dirty="0">
                <a:solidFill>
                  <a:srgbClr val="FFFF00"/>
                </a:solidFill>
              </a:rPr>
              <a:t>of the </a:t>
            </a:r>
            <a:r>
              <a:rPr lang="en-US" sz="2800" b="1" dirty="0" smtClean="0">
                <a:solidFill>
                  <a:srgbClr val="FFFF00"/>
                </a:solidFill>
              </a:rPr>
              <a:t>Lord”</a:t>
            </a:r>
            <a:r>
              <a:rPr lang="en-US" sz="2800" dirty="0" smtClean="0"/>
              <a:t>  (2 Pet. 3:10)</a:t>
            </a:r>
          </a:p>
          <a:p>
            <a:pPr marL="463550" indent="-463550">
              <a:spcBef>
                <a:spcPts val="0"/>
              </a:spcBef>
              <a:spcAft>
                <a:spcPts val="2400"/>
              </a:spcAft>
              <a:defRPr/>
            </a:pPr>
            <a:r>
              <a:rPr lang="en-US" sz="2800" b="1" dirty="0" smtClean="0">
                <a:solidFill>
                  <a:srgbClr val="FFFF00"/>
                </a:solidFill>
              </a:rPr>
              <a:t>“Elements”</a:t>
            </a:r>
            <a:r>
              <a:rPr lang="en-US" sz="2800" dirty="0" smtClean="0"/>
              <a:t>  (2 Pet. 3:10)</a:t>
            </a:r>
            <a:endParaRPr lang="en-US" sz="2800" dirty="0"/>
          </a:p>
        </p:txBody>
      </p:sp>
      <p:sp>
        <p:nvSpPr>
          <p:cNvPr id="4" name="Slide Number Placeholder 3"/>
          <p:cNvSpPr>
            <a:spLocks noGrp="1"/>
          </p:cNvSpPr>
          <p:nvPr>
            <p:ph type="sldNum" sz="quarter" idx="12"/>
          </p:nvPr>
        </p:nvSpPr>
        <p:spPr/>
        <p:txBody>
          <a:bodyPr/>
          <a:lstStyle/>
          <a:p>
            <a:pPr>
              <a:defRPr/>
            </a:pPr>
            <a:fld id="{9B180300-3D71-4CFA-815F-CDDBC81CE9AE}" type="slidenum">
              <a:rPr lang="en-US"/>
              <a:pPr>
                <a:defRPr/>
              </a:pPr>
              <a:t>574</a:t>
            </a:fld>
            <a:endParaRPr lang="en-US"/>
          </a:p>
        </p:txBody>
      </p:sp>
      <p:pic>
        <p:nvPicPr>
          <p:cNvPr id="244741" name="Picture 5" descr="C:\Users\Kevin\AppData\Local\Microsoft\Windows\Temporary Internet Files\Content.IE5\P2ZIXDWL\MC900053613[1].wmf"/>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543800" y="152400"/>
            <a:ext cx="1303934" cy="1785823"/>
          </a:xfrm>
          <a:prstGeom prst="rect">
            <a:avLst/>
          </a:prstGeom>
          <a:noFill/>
          <a:extLst>
            <a:ext uri="{909E8E84-426E-40DD-AFC4-6F175D3DCCD1}">
              <a14:hiddenFill xmlns:a14="http://schemas.microsoft.com/office/drawing/2010/main">
                <a:solidFill>
                  <a:srgbClr val="FFFFFF"/>
                </a:solidFill>
              </a14:hiddenFill>
            </a:ext>
          </a:extLst>
        </p:spPr>
      </p:pic>
      <p:sp>
        <p:nvSpPr>
          <p:cNvPr id="6" name="Footer Placeholder 5"/>
          <p:cNvSpPr>
            <a:spLocks noGrp="1"/>
          </p:cNvSpPr>
          <p:nvPr>
            <p:ph type="ftr" sz="quarter" idx="11"/>
          </p:nvPr>
        </p:nvSpPr>
        <p:spPr/>
        <p:txBody>
          <a:bodyPr/>
          <a:lstStyle/>
          <a:p>
            <a:pPr>
              <a:defRPr/>
            </a:pPr>
            <a:r>
              <a:rPr lang="en-US" smtClean="0">
                <a:solidFill>
                  <a:srgbClr val="FFFFFF"/>
                </a:solidFill>
              </a:rPr>
              <a:t>Kevin Kay</a:t>
            </a:r>
            <a:endParaRPr lang="en-US">
              <a:solidFill>
                <a:srgbClr val="FFFFFF"/>
              </a:solidFill>
            </a:endParaRPr>
          </a:p>
        </p:txBody>
      </p:sp>
    </p:spTree>
    <p:extLst>
      <p:ext uri="{BB962C8B-B14F-4D97-AF65-F5344CB8AC3E}">
        <p14:creationId xmlns:p14="http://schemas.microsoft.com/office/powerpoint/2010/main" val="1892952111"/>
      </p:ext>
    </p:extLst>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par>
    </p:tnLst>
  </p:timing>
</p:sld>
</file>

<file path=ppt/slides/slide5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Peculiar Definitions</a:t>
            </a:r>
            <a:endParaRPr lang="en-US" dirty="0"/>
          </a:p>
        </p:txBody>
      </p:sp>
      <p:sp>
        <p:nvSpPr>
          <p:cNvPr id="6" name="Content Placeholder 5"/>
          <p:cNvSpPr>
            <a:spLocks noGrp="1"/>
          </p:cNvSpPr>
          <p:nvPr>
            <p:ph sz="half" idx="2"/>
          </p:nvPr>
        </p:nvSpPr>
        <p:spPr>
          <a:xfrm>
            <a:off x="4648200" y="2438400"/>
            <a:ext cx="4038600" cy="3692525"/>
          </a:xfrm>
        </p:spPr>
        <p:txBody>
          <a:bodyPr/>
          <a:lstStyle/>
          <a:p>
            <a:pPr marL="0" indent="457200">
              <a:buNone/>
            </a:pPr>
            <a:r>
              <a:rPr lang="en-US" dirty="0" smtClean="0"/>
              <a:t>“When I use a word, it means just what I choose it to mean – neither more nor less.”</a:t>
            </a:r>
          </a:p>
          <a:p>
            <a:pPr marL="0" indent="457200">
              <a:buNone/>
            </a:pPr>
            <a:endParaRPr lang="en-US" dirty="0"/>
          </a:p>
          <a:p>
            <a:pPr marL="0" indent="457200" algn="r">
              <a:buNone/>
            </a:pPr>
            <a:r>
              <a:rPr lang="en-US" dirty="0" smtClean="0"/>
              <a:t>(Lewis Carroll)</a:t>
            </a:r>
            <a:endParaRPr lang="en-US" dirty="0"/>
          </a:p>
        </p:txBody>
      </p:sp>
      <p:sp>
        <p:nvSpPr>
          <p:cNvPr id="4" name="Slide Number Placeholder 3"/>
          <p:cNvSpPr>
            <a:spLocks noGrp="1"/>
          </p:cNvSpPr>
          <p:nvPr>
            <p:ph type="sldNum" sz="quarter" idx="12"/>
          </p:nvPr>
        </p:nvSpPr>
        <p:spPr/>
        <p:txBody>
          <a:bodyPr/>
          <a:lstStyle/>
          <a:p>
            <a:pPr>
              <a:defRPr/>
            </a:pPr>
            <a:fld id="{A4F3638C-56A7-4D86-A7E5-624150A63992}" type="slidenum">
              <a:rPr lang="en-US" smtClean="0">
                <a:solidFill>
                  <a:srgbClr val="FFFFFF"/>
                </a:solidFill>
              </a:rPr>
              <a:pPr>
                <a:defRPr/>
              </a:pPr>
              <a:t>575</a:t>
            </a:fld>
            <a:endParaRPr lang="en-US">
              <a:solidFill>
                <a:srgbClr val="FFFFFF"/>
              </a:solidFill>
            </a:endParaRPr>
          </a:p>
        </p:txBody>
      </p:sp>
      <p:pic>
        <p:nvPicPr>
          <p:cNvPr id="244743" name="Picture 7"/>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781050" y="1752600"/>
            <a:ext cx="3632731" cy="411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5" name="Footer Placeholder 4"/>
          <p:cNvSpPr>
            <a:spLocks noGrp="1"/>
          </p:cNvSpPr>
          <p:nvPr>
            <p:ph type="ftr" sz="quarter" idx="11"/>
          </p:nvPr>
        </p:nvSpPr>
        <p:spPr/>
        <p:txBody>
          <a:bodyPr/>
          <a:lstStyle/>
          <a:p>
            <a:pPr>
              <a:defRPr/>
            </a:pPr>
            <a:r>
              <a:rPr lang="en-US" smtClean="0">
                <a:solidFill>
                  <a:srgbClr val="FFFFFF"/>
                </a:solidFill>
              </a:rPr>
              <a:t>Allen Dvorak</a:t>
            </a:r>
            <a:endParaRPr lang="en-US" dirty="0">
              <a:solidFill>
                <a:srgbClr val="FFFFFF"/>
              </a:solidFill>
            </a:endParaRPr>
          </a:p>
        </p:txBody>
      </p:sp>
    </p:spTree>
    <p:extLst>
      <p:ext uri="{BB962C8B-B14F-4D97-AF65-F5344CB8AC3E}">
        <p14:creationId xmlns:p14="http://schemas.microsoft.com/office/powerpoint/2010/main" val="927662727"/>
      </p:ext>
    </p:extLst>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par>
    </p:tnLst>
  </p:timing>
</p:sld>
</file>

<file path=ppt/slides/slide5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Peculiar Definitions</a:t>
            </a:r>
            <a:endParaRPr lang="en-US" dirty="0"/>
          </a:p>
        </p:txBody>
      </p:sp>
      <p:graphicFrame>
        <p:nvGraphicFramePr>
          <p:cNvPr id="5" name="Content Placeholder 4"/>
          <p:cNvGraphicFramePr>
            <a:graphicFrameLocks noGrp="1"/>
          </p:cNvGraphicFramePr>
          <p:nvPr>
            <p:ph idx="1"/>
            <p:extLst>
              <p:ext uri="{D42A27DB-BD31-4B8C-83A1-F6EECF244321}">
                <p14:modId xmlns:p14="http://schemas.microsoft.com/office/powerpoint/2010/main" val="590341122"/>
              </p:ext>
            </p:extLst>
          </p:nvPr>
        </p:nvGraphicFramePr>
        <p:xfrm>
          <a:off x="457200" y="1524000"/>
          <a:ext cx="8229600" cy="4785360"/>
        </p:xfrm>
        <a:graphic>
          <a:graphicData uri="http://schemas.openxmlformats.org/drawingml/2006/table">
            <a:tbl>
              <a:tblPr firstRow="1" bandRow="1">
                <a:tableStyleId>{5C22544A-7EE6-4342-B048-85BDC9FD1C3A}</a:tableStyleId>
              </a:tblPr>
              <a:tblGrid>
                <a:gridCol w="4114800"/>
                <a:gridCol w="4114800"/>
              </a:tblGrid>
              <a:tr h="370840">
                <a:tc>
                  <a:txBody>
                    <a:bodyPr/>
                    <a:lstStyle/>
                    <a:p>
                      <a:pPr algn="ctr"/>
                      <a:r>
                        <a:rPr lang="en-US" sz="2800" dirty="0" smtClean="0"/>
                        <a:t>Terms</a:t>
                      </a:r>
                      <a:endParaRPr lang="en-US" sz="2800" dirty="0"/>
                    </a:p>
                  </a:txBody>
                  <a:tcPr anchor="ctr"/>
                </a:tc>
                <a:tc>
                  <a:txBody>
                    <a:bodyPr/>
                    <a:lstStyle/>
                    <a:p>
                      <a:pPr algn="ctr"/>
                      <a:r>
                        <a:rPr lang="en-US" sz="2800" dirty="0" smtClean="0"/>
                        <a:t>Peculiar Definitions</a:t>
                      </a:r>
                      <a:endParaRPr lang="en-US" sz="2800" dirty="0"/>
                    </a:p>
                  </a:txBody>
                  <a:tcPr anchor="ctr"/>
                </a:tc>
              </a:tr>
              <a:tr h="370840">
                <a:tc>
                  <a:txBody>
                    <a:bodyPr/>
                    <a:lstStyle/>
                    <a:p>
                      <a:pPr algn="ctr"/>
                      <a:r>
                        <a:rPr lang="en-US" sz="2000" b="1" dirty="0" smtClean="0"/>
                        <a:t>"Last Days"  </a:t>
                      </a:r>
                      <a:r>
                        <a:rPr lang="en-US" sz="2000" b="0" dirty="0" smtClean="0"/>
                        <a:t>(2 Tim. 3:1)</a:t>
                      </a:r>
                      <a:endParaRPr lang="en-US" sz="2000" b="0" dirty="0"/>
                    </a:p>
                  </a:txBody>
                  <a:tcPr anchor="ctr"/>
                </a:tc>
                <a:tc>
                  <a:txBody>
                    <a:bodyPr/>
                    <a:lstStyle/>
                    <a:p>
                      <a:pPr algn="ctr"/>
                      <a:r>
                        <a:rPr lang="en-US" sz="2000" b="1" dirty="0" err="1" smtClean="0"/>
                        <a:t>Eschaton</a:t>
                      </a:r>
                      <a:r>
                        <a:rPr lang="en-US" sz="2000" dirty="0" smtClean="0"/>
                        <a:t> (AD 30-70)</a:t>
                      </a:r>
                      <a:endParaRPr lang="en-US" sz="2000" dirty="0"/>
                    </a:p>
                  </a:txBody>
                  <a:tcPr anchor="ctr"/>
                </a:tc>
              </a:tr>
              <a:tr h="370840">
                <a:tc>
                  <a:txBody>
                    <a:bodyPr/>
                    <a:lstStyle/>
                    <a:p>
                      <a:pPr algn="ctr"/>
                      <a:r>
                        <a:rPr lang="en-US" sz="2000" b="1" dirty="0" smtClean="0"/>
                        <a:t>"Living and Dead"  </a:t>
                      </a:r>
                      <a:r>
                        <a:rPr lang="en-US" sz="2000" dirty="0" smtClean="0"/>
                        <a:t>(2 Tim. 4:1)</a:t>
                      </a:r>
                      <a:endParaRPr lang="en-US" sz="2000" dirty="0"/>
                    </a:p>
                  </a:txBody>
                  <a:tcPr anchor="ctr"/>
                </a:tc>
                <a:tc>
                  <a:txBody>
                    <a:bodyPr/>
                    <a:lstStyle/>
                    <a:p>
                      <a:pPr algn="ctr"/>
                      <a:r>
                        <a:rPr lang="en-US" sz="2000" b="1" dirty="0" smtClean="0"/>
                        <a:t>Jews &amp; Gentiles</a:t>
                      </a:r>
                      <a:endParaRPr lang="en-US" sz="2000" b="1" dirty="0"/>
                    </a:p>
                  </a:txBody>
                  <a:tcPr anchor="ctr"/>
                </a:tc>
              </a:tr>
              <a:tr h="370840">
                <a:tc>
                  <a:txBody>
                    <a:bodyPr/>
                    <a:lstStyle/>
                    <a:p>
                      <a:pPr algn="ctr"/>
                      <a:r>
                        <a:rPr lang="en-US" sz="2000" b="1" dirty="0" smtClean="0"/>
                        <a:t>"Graves"  </a:t>
                      </a:r>
                      <a:r>
                        <a:rPr lang="en-US" sz="2000" dirty="0" smtClean="0"/>
                        <a:t>(Jn. 5:28-29)</a:t>
                      </a:r>
                      <a:endParaRPr lang="en-US" sz="2000" dirty="0"/>
                    </a:p>
                  </a:txBody>
                  <a:tcPr anchor="ctr"/>
                </a:tc>
                <a:tc>
                  <a:txBody>
                    <a:bodyPr/>
                    <a:lstStyle/>
                    <a:p>
                      <a:pPr algn="ctr"/>
                      <a:r>
                        <a:rPr lang="en-US" sz="2000" b="1" dirty="0" smtClean="0"/>
                        <a:t>National Israel</a:t>
                      </a:r>
                      <a:endParaRPr lang="en-US" sz="2000" b="1" dirty="0"/>
                    </a:p>
                  </a:txBody>
                  <a:tcPr anchor="ctr"/>
                </a:tc>
              </a:tr>
              <a:tr h="370840">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2000" b="1" kern="1200" dirty="0" smtClean="0">
                          <a:solidFill>
                            <a:schemeClr val="dk1"/>
                          </a:solidFill>
                          <a:latin typeface="+mn-lt"/>
                          <a:ea typeface="+mn-ea"/>
                          <a:cs typeface="+mn-cs"/>
                        </a:rPr>
                        <a:t>"Lowly Body"  </a:t>
                      </a:r>
                      <a:r>
                        <a:rPr lang="en-US" sz="2000" kern="1200" dirty="0" smtClean="0">
                          <a:solidFill>
                            <a:schemeClr val="dk1"/>
                          </a:solidFill>
                          <a:latin typeface="+mn-lt"/>
                          <a:ea typeface="+mn-ea"/>
                          <a:cs typeface="+mn-cs"/>
                        </a:rPr>
                        <a:t>(Phil. 3:21)</a:t>
                      </a:r>
                    </a:p>
                  </a:txBody>
                  <a:tcPr anchor="ctr"/>
                </a:tc>
                <a:tc>
                  <a:txBody>
                    <a:bodyPr/>
                    <a:lstStyle/>
                    <a:p>
                      <a:pPr algn="ctr"/>
                      <a:r>
                        <a:rPr lang="en-US" sz="2000" b="1" dirty="0" smtClean="0"/>
                        <a:t>Judaism</a:t>
                      </a:r>
                      <a:endParaRPr lang="en-US" sz="2000" b="1" dirty="0"/>
                    </a:p>
                  </a:txBody>
                  <a:tcPr anchor="ctr"/>
                </a:tc>
              </a:tr>
              <a:tr h="370840">
                <a:tc>
                  <a:txBody>
                    <a:bodyPr/>
                    <a:lstStyle/>
                    <a:p>
                      <a:pPr algn="ctr"/>
                      <a:r>
                        <a:rPr lang="en-US" sz="2000" b="1" dirty="0" smtClean="0"/>
                        <a:t>"Glorious Body"  </a:t>
                      </a:r>
                      <a:r>
                        <a:rPr lang="en-US" sz="2000" dirty="0" smtClean="0"/>
                        <a:t>(Phil. 3:21)</a:t>
                      </a:r>
                      <a:endParaRPr lang="en-US" sz="2000" dirty="0"/>
                    </a:p>
                  </a:txBody>
                  <a:tcPr anchor="ctr"/>
                </a:tc>
                <a:tc>
                  <a:txBody>
                    <a:bodyPr/>
                    <a:lstStyle/>
                    <a:p>
                      <a:pPr algn="ctr"/>
                      <a:r>
                        <a:rPr lang="en-US" sz="2000" b="1" dirty="0" smtClean="0"/>
                        <a:t>Church</a:t>
                      </a:r>
                      <a:endParaRPr lang="en-US" sz="2000" b="1" dirty="0"/>
                    </a:p>
                  </a:txBody>
                  <a:tcPr anchor="ctr"/>
                </a:tc>
              </a:tr>
              <a:tr h="370840">
                <a:tc>
                  <a:txBody>
                    <a:bodyPr/>
                    <a:lstStyle/>
                    <a:p>
                      <a:pPr algn="ctr"/>
                      <a:r>
                        <a:rPr lang="en-US" sz="2000" b="1" dirty="0" smtClean="0"/>
                        <a:t>"World"  </a:t>
                      </a:r>
                      <a:r>
                        <a:rPr lang="en-US" sz="2000" dirty="0" smtClean="0"/>
                        <a:t>(1 Jn. 2:15-17)</a:t>
                      </a:r>
                      <a:endParaRPr lang="en-US" sz="2000" dirty="0"/>
                    </a:p>
                  </a:txBody>
                  <a:tcPr anchor="ctr"/>
                </a:tc>
                <a:tc>
                  <a:txBody>
                    <a:bodyPr/>
                    <a:lstStyle/>
                    <a:p>
                      <a:pPr algn="ctr"/>
                      <a:r>
                        <a:rPr lang="en-US" sz="2000" b="1" dirty="0" smtClean="0"/>
                        <a:t>Judaism</a:t>
                      </a:r>
                      <a:endParaRPr lang="en-US" sz="2000" b="1" dirty="0"/>
                    </a:p>
                  </a:txBody>
                  <a:tcPr anchor="ctr"/>
                </a:tc>
              </a:tr>
              <a:tr h="370840">
                <a:tc>
                  <a:txBody>
                    <a:bodyPr/>
                    <a:lstStyle/>
                    <a:p>
                      <a:pPr algn="ctr"/>
                      <a:r>
                        <a:rPr lang="en-US" sz="2000" b="1" dirty="0" smtClean="0"/>
                        <a:t>“Heaven &amp; earth”</a:t>
                      </a:r>
                      <a:br>
                        <a:rPr lang="en-US" sz="2000" b="1" dirty="0" smtClean="0"/>
                      </a:br>
                      <a:r>
                        <a:rPr lang="en-US" sz="2000" dirty="0" smtClean="0"/>
                        <a:t>(Mt. 5:18; 24:35; 2 Pet. 3:7)</a:t>
                      </a:r>
                      <a:endParaRPr lang="en-US" sz="2000" dirty="0"/>
                    </a:p>
                  </a:txBody>
                  <a:tcPr anchor="ctr"/>
                </a:tc>
                <a:tc>
                  <a:txBody>
                    <a:bodyPr/>
                    <a:lstStyle/>
                    <a:p>
                      <a:pPr algn="ctr"/>
                      <a:r>
                        <a:rPr lang="en-US" sz="2000" b="1" dirty="0" smtClean="0"/>
                        <a:t>Judaism</a:t>
                      </a:r>
                      <a:endParaRPr lang="en-US" sz="2000" b="1" dirty="0"/>
                    </a:p>
                  </a:txBody>
                  <a:tcPr anchor="ctr"/>
                </a:tc>
              </a:tr>
              <a:tr h="370840">
                <a:tc>
                  <a:txBody>
                    <a:bodyPr/>
                    <a:lstStyle/>
                    <a:p>
                      <a:pPr algn="ctr"/>
                      <a:r>
                        <a:rPr lang="en-US" sz="2000" b="1" dirty="0" smtClean="0"/>
                        <a:t>“Second Coming”  </a:t>
                      </a:r>
                      <a:r>
                        <a:rPr lang="en-US" sz="2000" dirty="0" smtClean="0"/>
                        <a:t>(Heb. 9:28)</a:t>
                      </a:r>
                      <a:endParaRPr lang="en-US" sz="2000" dirty="0"/>
                    </a:p>
                  </a:txBody>
                  <a:tcPr anchor="ctr"/>
                </a:tc>
                <a:tc>
                  <a:txBody>
                    <a:bodyPr/>
                    <a:lstStyle/>
                    <a:p>
                      <a:pPr algn="ctr"/>
                      <a:r>
                        <a:rPr lang="en-US" sz="2000" b="1" dirty="0" smtClean="0"/>
                        <a:t>Coming</a:t>
                      </a:r>
                      <a:r>
                        <a:rPr lang="en-US" sz="2000" b="1" baseline="0" dirty="0" smtClean="0"/>
                        <a:t> on Jerusalem</a:t>
                      </a:r>
                      <a:endParaRPr lang="en-US" sz="2000" b="1" dirty="0"/>
                    </a:p>
                  </a:txBody>
                  <a:tcPr anchor="ctr"/>
                </a:tc>
              </a:tr>
              <a:tr h="370840">
                <a:tc>
                  <a:txBody>
                    <a:bodyPr/>
                    <a:lstStyle/>
                    <a:p>
                      <a:pPr algn="ctr"/>
                      <a:r>
                        <a:rPr lang="en-US" sz="2000" b="1" dirty="0" smtClean="0"/>
                        <a:t>“Day of the Lord”  </a:t>
                      </a:r>
                      <a:r>
                        <a:rPr lang="en-US" sz="2000" dirty="0" smtClean="0"/>
                        <a:t>(2 Pet. 3:10)</a:t>
                      </a:r>
                      <a:endParaRPr lang="en-US" sz="2000" dirty="0"/>
                    </a:p>
                  </a:txBody>
                  <a:tcPr anchor="ctr"/>
                </a:tc>
                <a:tc>
                  <a:txBody>
                    <a:bodyPr/>
                    <a:lstStyle/>
                    <a:p>
                      <a:pPr algn="ctr"/>
                      <a:r>
                        <a:rPr lang="en-US" sz="2000" b="1" dirty="0" smtClean="0"/>
                        <a:t>Judgment on Jerusalem</a:t>
                      </a:r>
                      <a:endParaRPr lang="en-US" sz="2000" b="1" dirty="0"/>
                    </a:p>
                  </a:txBody>
                  <a:tcPr anchor="ctr"/>
                </a:tc>
              </a:tr>
              <a:tr h="370840">
                <a:tc>
                  <a:txBody>
                    <a:bodyPr/>
                    <a:lstStyle/>
                    <a:p>
                      <a:pPr algn="ctr"/>
                      <a:r>
                        <a:rPr lang="en-US" sz="2000" b="1" dirty="0" smtClean="0"/>
                        <a:t>“End”  </a:t>
                      </a:r>
                      <a:r>
                        <a:rPr lang="en-US" sz="2000" b="0" dirty="0" smtClean="0"/>
                        <a:t>(Heb. 3:6, 14)</a:t>
                      </a:r>
                      <a:endParaRPr lang="en-US" sz="2000" b="0" dirty="0"/>
                    </a:p>
                  </a:txBody>
                  <a:tcPr anchor="ctr"/>
                </a:tc>
                <a:tc>
                  <a:txBody>
                    <a:bodyPr/>
                    <a:lstStyle/>
                    <a:p>
                      <a:pPr algn="ctr"/>
                      <a:r>
                        <a:rPr lang="en-US" sz="2000" b="1" dirty="0" smtClean="0"/>
                        <a:t>End of Judaism</a:t>
                      </a:r>
                      <a:endParaRPr lang="en-US" sz="2000" b="1" dirty="0"/>
                    </a:p>
                  </a:txBody>
                  <a:tcPr anchor="ctr"/>
                </a:tc>
              </a:tr>
            </a:tbl>
          </a:graphicData>
        </a:graphic>
      </p:graphicFrame>
      <p:sp>
        <p:nvSpPr>
          <p:cNvPr id="4" name="Slide Number Placeholder 3"/>
          <p:cNvSpPr>
            <a:spLocks noGrp="1"/>
          </p:cNvSpPr>
          <p:nvPr>
            <p:ph type="sldNum" sz="quarter" idx="12"/>
          </p:nvPr>
        </p:nvSpPr>
        <p:spPr/>
        <p:txBody>
          <a:bodyPr/>
          <a:lstStyle/>
          <a:p>
            <a:pPr>
              <a:defRPr/>
            </a:pPr>
            <a:fld id="{A4F3638C-56A7-4D86-A7E5-624150A63992}" type="slidenum">
              <a:rPr lang="en-US" smtClean="0">
                <a:solidFill>
                  <a:srgbClr val="FFFFFF"/>
                </a:solidFill>
              </a:rPr>
              <a:pPr>
                <a:defRPr/>
              </a:pPr>
              <a:t>576</a:t>
            </a:fld>
            <a:endParaRPr lang="en-US">
              <a:solidFill>
                <a:srgbClr val="FFFFFF"/>
              </a:solidFill>
            </a:endParaRPr>
          </a:p>
        </p:txBody>
      </p:sp>
      <p:sp>
        <p:nvSpPr>
          <p:cNvPr id="3" name="Footer Placeholder 2"/>
          <p:cNvSpPr>
            <a:spLocks noGrp="1"/>
          </p:cNvSpPr>
          <p:nvPr>
            <p:ph type="ftr" sz="quarter" idx="11"/>
          </p:nvPr>
        </p:nvSpPr>
        <p:spPr/>
        <p:txBody>
          <a:bodyPr/>
          <a:lstStyle/>
          <a:p>
            <a:pPr>
              <a:defRPr/>
            </a:pPr>
            <a:r>
              <a:rPr lang="en-US" smtClean="0">
                <a:solidFill>
                  <a:srgbClr val="FFFFFF"/>
                </a:solidFill>
              </a:rPr>
              <a:t>Kevin Kay</a:t>
            </a:r>
            <a:endParaRPr lang="en-US">
              <a:solidFill>
                <a:srgbClr val="FFFFFF"/>
              </a:solidFill>
            </a:endParaRPr>
          </a:p>
        </p:txBody>
      </p:sp>
    </p:spTree>
    <p:extLst>
      <p:ext uri="{BB962C8B-B14F-4D97-AF65-F5344CB8AC3E}">
        <p14:creationId xmlns:p14="http://schemas.microsoft.com/office/powerpoint/2010/main" val="860812844"/>
      </p:ext>
    </p:extLst>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par>
    </p:tnLst>
  </p:timing>
</p:sld>
</file>

<file path=ppt/slides/slide5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p:cNvSpPr>
            <a:spLocks noGrp="1"/>
          </p:cNvSpPr>
          <p:nvPr>
            <p:ph type="title"/>
          </p:nvPr>
        </p:nvSpPr>
        <p:spPr/>
        <p:txBody>
          <a:bodyPr/>
          <a:lstStyle/>
          <a:p>
            <a:r>
              <a:rPr lang="en-US" dirty="0" smtClean="0"/>
              <a:t>Peculiar Definitions</a:t>
            </a:r>
            <a:endParaRPr lang="en-US" dirty="0"/>
          </a:p>
        </p:txBody>
      </p:sp>
      <p:sp>
        <p:nvSpPr>
          <p:cNvPr id="2" name="Content Placeholder 1"/>
          <p:cNvSpPr>
            <a:spLocks noGrp="1"/>
          </p:cNvSpPr>
          <p:nvPr>
            <p:ph sz="half" idx="2"/>
          </p:nvPr>
        </p:nvSpPr>
        <p:spPr>
          <a:xfrm>
            <a:off x="3886200" y="2057401"/>
            <a:ext cx="4800600" cy="3200400"/>
          </a:xfrm>
        </p:spPr>
        <p:txBody>
          <a:bodyPr/>
          <a:lstStyle/>
          <a:p>
            <a:pPr marL="0" indent="457200">
              <a:buNone/>
            </a:pPr>
            <a:r>
              <a:rPr lang="en-US" b="1" dirty="0" smtClean="0">
                <a:effectLst>
                  <a:outerShdw blurRad="38100" dist="38100" dir="2700000" algn="tl">
                    <a:srgbClr val="000000">
                      <a:alpha val="43137"/>
                    </a:srgbClr>
                  </a:outerShdw>
                </a:effectLst>
              </a:rPr>
              <a:t>Max King:  </a:t>
            </a:r>
            <a:r>
              <a:rPr lang="en-US" dirty="0" smtClean="0">
                <a:effectLst>
                  <a:outerShdw blurRad="38100" dist="38100" dir="2700000" algn="tl">
                    <a:srgbClr val="000000">
                      <a:alpha val="43137"/>
                    </a:srgbClr>
                  </a:outerShdw>
                </a:effectLst>
              </a:rPr>
              <a:t>“When </a:t>
            </a:r>
            <a:r>
              <a:rPr lang="en-US" dirty="0">
                <a:effectLst>
                  <a:outerShdw blurRad="38100" dist="38100" dir="2700000" algn="tl">
                    <a:srgbClr val="000000">
                      <a:alpha val="43137"/>
                    </a:srgbClr>
                  </a:outerShdw>
                </a:effectLst>
              </a:rPr>
              <a:t>men must </a:t>
            </a:r>
            <a:r>
              <a:rPr lang="en-US" b="1" dirty="0">
                <a:solidFill>
                  <a:srgbClr val="FFFF00"/>
                </a:solidFill>
                <a:effectLst>
                  <a:outerShdw blurRad="38100" dist="38100" dir="2700000" algn="tl">
                    <a:srgbClr val="000000">
                      <a:alpha val="43137"/>
                    </a:srgbClr>
                  </a:outerShdw>
                </a:effectLst>
              </a:rPr>
              <a:t>change or pervert the meaning of words </a:t>
            </a:r>
            <a:r>
              <a:rPr lang="en-US" dirty="0">
                <a:effectLst>
                  <a:outerShdw blurRad="38100" dist="38100" dir="2700000" algn="tl">
                    <a:srgbClr val="000000">
                      <a:alpha val="43137"/>
                    </a:srgbClr>
                  </a:outerShdw>
                </a:effectLst>
              </a:rPr>
              <a:t>to uphold their theory, the process of learning has been swallowed up in </a:t>
            </a:r>
            <a:r>
              <a:rPr lang="en-US" b="1" dirty="0">
                <a:solidFill>
                  <a:srgbClr val="FFFF00"/>
                </a:solidFill>
                <a:effectLst>
                  <a:outerShdw blurRad="38100" dist="38100" dir="2700000" algn="tl">
                    <a:srgbClr val="000000">
                      <a:alpha val="43137"/>
                    </a:srgbClr>
                  </a:outerShdw>
                </a:effectLst>
              </a:rPr>
              <a:t>prejudicial pride</a:t>
            </a:r>
            <a:r>
              <a:rPr lang="en-US" dirty="0" smtClean="0">
                <a:effectLst>
                  <a:outerShdw blurRad="38100" dist="38100" dir="2700000" algn="tl">
                    <a:srgbClr val="000000">
                      <a:alpha val="43137"/>
                    </a:srgbClr>
                  </a:outerShdw>
                </a:effectLst>
              </a:rPr>
              <a:t>.”  </a:t>
            </a:r>
            <a:r>
              <a:rPr lang="en-US" sz="2000" dirty="0" smtClean="0">
                <a:effectLst>
                  <a:outerShdw blurRad="38100" dist="38100" dir="2700000" algn="tl">
                    <a:srgbClr val="000000">
                      <a:alpha val="43137"/>
                    </a:srgbClr>
                  </a:outerShdw>
                </a:effectLst>
              </a:rPr>
              <a:t>(Bold emphasis added, </a:t>
            </a:r>
            <a:r>
              <a:rPr lang="en-US" sz="2000" i="1" dirty="0" smtClean="0">
                <a:effectLst>
                  <a:outerShdw blurRad="38100" dist="38100" dir="2700000" algn="tl">
                    <a:srgbClr val="000000">
                      <a:alpha val="43137"/>
                    </a:srgbClr>
                  </a:outerShdw>
                </a:effectLst>
              </a:rPr>
              <a:t>The Spirit of Prophecy</a:t>
            </a:r>
            <a:r>
              <a:rPr lang="en-US" sz="2000" dirty="0" smtClean="0">
                <a:effectLst>
                  <a:outerShdw blurRad="38100" dist="38100" dir="2700000" algn="tl">
                    <a:srgbClr val="000000">
                      <a:alpha val="43137"/>
                    </a:srgbClr>
                  </a:outerShdw>
                </a:effectLst>
              </a:rPr>
              <a:t>, 365)</a:t>
            </a:r>
            <a:endParaRPr lang="en-US" sz="2000" dirty="0">
              <a:effectLst>
                <a:outerShdw blurRad="38100" dist="38100" dir="2700000" algn="tl">
                  <a:srgbClr val="000000">
                    <a:alpha val="43137"/>
                  </a:srgbClr>
                </a:outerShdw>
              </a:effectLst>
            </a:endParaRPr>
          </a:p>
        </p:txBody>
      </p:sp>
      <p:sp>
        <p:nvSpPr>
          <p:cNvPr id="5" name="Slide Number Placeholder 4"/>
          <p:cNvSpPr>
            <a:spLocks noGrp="1"/>
          </p:cNvSpPr>
          <p:nvPr>
            <p:ph type="sldNum" sz="quarter" idx="12"/>
          </p:nvPr>
        </p:nvSpPr>
        <p:spPr/>
        <p:txBody>
          <a:bodyPr/>
          <a:lstStyle/>
          <a:p>
            <a:pPr>
              <a:defRPr/>
            </a:pPr>
            <a:fld id="{55A4F543-A8C0-49B7-B18F-9EC73C4923E3}" type="slidenum">
              <a:rPr lang="en-US" smtClean="0">
                <a:solidFill>
                  <a:srgbClr val="FFFFFF"/>
                </a:solidFill>
              </a:rPr>
              <a:pPr>
                <a:defRPr/>
              </a:pPr>
              <a:t>577</a:t>
            </a:fld>
            <a:endParaRPr lang="en-US">
              <a:solidFill>
                <a:srgbClr val="FFFFFF"/>
              </a:solidFill>
            </a:endParaRPr>
          </a:p>
        </p:txBody>
      </p:sp>
      <p:pic>
        <p:nvPicPr>
          <p:cNvPr id="244738" name="Picture 2"/>
          <p:cNvPicPr>
            <a:picLocks noGrp="1" noChangeAspect="1" noChangeArrowheads="1"/>
          </p:cNvPicPr>
          <p:nvPr>
            <p:ph sz="half" idx="1"/>
          </p:nvPr>
        </p:nvPicPr>
        <p:blipFill>
          <a:blip r:embed="rId2">
            <a:extLst>
              <a:ext uri="{28A0092B-C50C-407E-A947-70E740481C1C}">
                <a14:useLocalDpi xmlns:a14="http://schemas.microsoft.com/office/drawing/2010/main" val="0"/>
              </a:ext>
            </a:extLst>
          </a:blip>
          <a:srcRect/>
          <a:stretch>
            <a:fillRect/>
          </a:stretch>
        </p:blipFill>
        <p:spPr bwMode="auto">
          <a:xfrm>
            <a:off x="1066800" y="1981200"/>
            <a:ext cx="2334970" cy="304826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4" name="Footer Placeholder 3"/>
          <p:cNvSpPr>
            <a:spLocks noGrp="1"/>
          </p:cNvSpPr>
          <p:nvPr>
            <p:ph type="ftr" sz="quarter" idx="11"/>
          </p:nvPr>
        </p:nvSpPr>
        <p:spPr/>
        <p:txBody>
          <a:bodyPr/>
          <a:lstStyle/>
          <a:p>
            <a:pPr>
              <a:defRPr/>
            </a:pPr>
            <a:r>
              <a:rPr lang="en-US" smtClean="0">
                <a:solidFill>
                  <a:srgbClr val="FFFFFF"/>
                </a:solidFill>
              </a:rPr>
              <a:t>Kevin Kay</a:t>
            </a:r>
            <a:endParaRPr lang="en-US">
              <a:solidFill>
                <a:srgbClr val="FFFFFF"/>
              </a:solidFill>
            </a:endParaRPr>
          </a:p>
        </p:txBody>
      </p:sp>
      <p:sp>
        <p:nvSpPr>
          <p:cNvPr id="3" name="Down Arrow Callout 2"/>
          <p:cNvSpPr/>
          <p:nvPr/>
        </p:nvSpPr>
        <p:spPr bwMode="auto">
          <a:xfrm>
            <a:off x="609600" y="381000"/>
            <a:ext cx="7848600" cy="1447800"/>
          </a:xfrm>
          <a:prstGeom prst="downArrowCallout">
            <a:avLst/>
          </a:prstGeom>
          <a:solidFill>
            <a:schemeClr val="bg2">
              <a:lumMod val="60000"/>
              <a:lumOff val="40000"/>
            </a:schemeClr>
          </a:solidFill>
          <a:ln w="9525" cap="flat" cmpd="sng" algn="ctr">
            <a:noFill/>
            <a:prstDash val="solid"/>
            <a:round/>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91440" tIns="45720" rIns="91440" bIns="45720" numCol="1" rtlCol="0" anchor="t" anchorCtr="0" compatLnSpc="1">
            <a:prstTxWarp prst="textNoShape">
              <a:avLst/>
            </a:prstTxWarp>
          </a:bodyPr>
          <a:lstStyle/>
          <a:p>
            <a:pPr indent="342900" eaLnBrk="0" hangingPunct="0"/>
            <a:r>
              <a:rPr lang="en-US" sz="2800" b="1" dirty="0" smtClean="0">
                <a:latin typeface="Arial" charset="0"/>
              </a:rPr>
              <a:t>Rom. 2:21:  </a:t>
            </a:r>
            <a:r>
              <a:rPr lang="en-US" sz="2800" dirty="0" smtClean="0">
                <a:latin typeface="Arial" charset="0"/>
              </a:rPr>
              <a:t>“You</a:t>
            </a:r>
            <a:r>
              <a:rPr lang="en-US" sz="2800" dirty="0">
                <a:latin typeface="Arial" charset="0"/>
              </a:rPr>
              <a:t>, therefore, who teach another, do you not teach yourself</a:t>
            </a:r>
            <a:r>
              <a:rPr lang="en-US" sz="2800" dirty="0" smtClean="0">
                <a:latin typeface="Arial" charset="0"/>
              </a:rPr>
              <a:t>?....”</a:t>
            </a:r>
            <a:endParaRPr lang="en-US" sz="2800" dirty="0">
              <a:latin typeface="Arial" charset="0"/>
            </a:endParaRPr>
          </a:p>
          <a:p>
            <a:pPr eaLnBrk="0" hangingPunct="0"/>
            <a:endParaRPr lang="en-US" dirty="0">
              <a:latin typeface="Arial" charset="0"/>
            </a:endParaRPr>
          </a:p>
        </p:txBody>
      </p:sp>
    </p:spTree>
    <p:extLst>
      <p:ext uri="{BB962C8B-B14F-4D97-AF65-F5344CB8AC3E}">
        <p14:creationId xmlns:p14="http://schemas.microsoft.com/office/powerpoint/2010/main" val="2296381202"/>
      </p:ext>
    </p:extLst>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up)">
                                      <p:cBhvr>
                                        <p:cTn id="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5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l">
              <a:defRPr/>
            </a:pPr>
            <a:r>
              <a:rPr lang="en-US" dirty="0"/>
              <a:t>Doctrinal Glasses</a:t>
            </a:r>
          </a:p>
        </p:txBody>
      </p:sp>
      <p:sp>
        <p:nvSpPr>
          <p:cNvPr id="3" name="Content Placeholder 2"/>
          <p:cNvSpPr>
            <a:spLocks noGrp="1"/>
          </p:cNvSpPr>
          <p:nvPr>
            <p:ph idx="1"/>
          </p:nvPr>
        </p:nvSpPr>
        <p:spPr>
          <a:xfrm>
            <a:off x="457200" y="1676400"/>
            <a:ext cx="8229600" cy="4495800"/>
          </a:xfrm>
        </p:spPr>
        <p:txBody>
          <a:bodyPr/>
          <a:lstStyle/>
          <a:p>
            <a:pPr marL="463550" indent="-463550">
              <a:spcBef>
                <a:spcPts val="0"/>
              </a:spcBef>
              <a:spcAft>
                <a:spcPts val="2400"/>
              </a:spcAft>
              <a:defRPr/>
            </a:pPr>
            <a:r>
              <a:rPr lang="en-US" sz="2800" dirty="0"/>
              <a:t>Catholics:  </a:t>
            </a:r>
            <a:r>
              <a:rPr lang="en-US" sz="2800" b="1" dirty="0">
                <a:solidFill>
                  <a:srgbClr val="FFFF00"/>
                </a:solidFill>
              </a:rPr>
              <a:t>Mariolatry</a:t>
            </a:r>
            <a:r>
              <a:rPr lang="en-US" sz="2800" dirty="0"/>
              <a:t> </a:t>
            </a:r>
          </a:p>
          <a:p>
            <a:pPr marL="463550" indent="-463550">
              <a:spcBef>
                <a:spcPts val="0"/>
              </a:spcBef>
              <a:spcAft>
                <a:spcPts val="2400"/>
              </a:spcAft>
              <a:defRPr/>
            </a:pPr>
            <a:r>
              <a:rPr lang="en-US" sz="2800" dirty="0"/>
              <a:t>Denominationalists:  </a:t>
            </a:r>
            <a:r>
              <a:rPr lang="en-US" sz="2800" b="1" dirty="0">
                <a:solidFill>
                  <a:srgbClr val="FFFF00"/>
                </a:solidFill>
              </a:rPr>
              <a:t>Faith Only Salvation</a:t>
            </a:r>
          </a:p>
          <a:p>
            <a:pPr marL="463550" indent="-463550">
              <a:spcBef>
                <a:spcPts val="0"/>
              </a:spcBef>
              <a:spcAft>
                <a:spcPts val="2400"/>
              </a:spcAft>
              <a:defRPr/>
            </a:pPr>
            <a:r>
              <a:rPr lang="en-US" sz="2800" dirty="0" err="1"/>
              <a:t>Paedobaptists</a:t>
            </a:r>
            <a:r>
              <a:rPr lang="en-US" sz="2800" dirty="0"/>
              <a:t>:  </a:t>
            </a:r>
            <a:r>
              <a:rPr lang="en-US" sz="2800" b="1" dirty="0">
                <a:solidFill>
                  <a:srgbClr val="FFFF00"/>
                </a:solidFill>
              </a:rPr>
              <a:t>Infant Baptism</a:t>
            </a:r>
          </a:p>
          <a:p>
            <a:pPr marL="463550" indent="-463550">
              <a:spcBef>
                <a:spcPts val="0"/>
              </a:spcBef>
              <a:spcAft>
                <a:spcPts val="2400"/>
              </a:spcAft>
              <a:defRPr/>
            </a:pPr>
            <a:r>
              <a:rPr lang="en-US" sz="2800" dirty="0"/>
              <a:t>Calvinists:  </a:t>
            </a:r>
            <a:r>
              <a:rPr lang="en-US" sz="2800" b="1" dirty="0">
                <a:solidFill>
                  <a:srgbClr val="FFFF00"/>
                </a:solidFill>
              </a:rPr>
              <a:t>Once Saved Always Saved</a:t>
            </a:r>
          </a:p>
          <a:p>
            <a:pPr marL="463550" indent="-463550">
              <a:spcBef>
                <a:spcPts val="0"/>
              </a:spcBef>
              <a:spcAft>
                <a:spcPts val="2400"/>
              </a:spcAft>
              <a:defRPr/>
            </a:pPr>
            <a:r>
              <a:rPr lang="en-US" sz="2800" dirty="0"/>
              <a:t>Materialists:  </a:t>
            </a:r>
            <a:r>
              <a:rPr lang="en-US" sz="2800" b="1" dirty="0">
                <a:solidFill>
                  <a:srgbClr val="FFFF00"/>
                </a:solidFill>
              </a:rPr>
              <a:t>Annihilation </a:t>
            </a:r>
          </a:p>
          <a:p>
            <a:pPr marL="463550" indent="-463550">
              <a:spcBef>
                <a:spcPts val="0"/>
              </a:spcBef>
              <a:spcAft>
                <a:spcPts val="2400"/>
              </a:spcAft>
              <a:defRPr/>
            </a:pPr>
            <a:r>
              <a:rPr lang="en-US" sz="2800" dirty="0"/>
              <a:t>Realized Eschatologists:  </a:t>
            </a:r>
            <a:r>
              <a:rPr lang="en-US" sz="2800" b="1" dirty="0">
                <a:solidFill>
                  <a:srgbClr val="FFFF00"/>
                </a:solidFill>
              </a:rPr>
              <a:t>AD 70 Doctrine</a:t>
            </a:r>
          </a:p>
        </p:txBody>
      </p:sp>
      <p:sp>
        <p:nvSpPr>
          <p:cNvPr id="4" name="Slide Number Placeholder 3"/>
          <p:cNvSpPr>
            <a:spLocks noGrp="1"/>
          </p:cNvSpPr>
          <p:nvPr>
            <p:ph type="sldNum" sz="quarter" idx="12"/>
          </p:nvPr>
        </p:nvSpPr>
        <p:spPr/>
        <p:txBody>
          <a:bodyPr/>
          <a:lstStyle/>
          <a:p>
            <a:pPr>
              <a:defRPr/>
            </a:pPr>
            <a:fld id="{760E9FFE-19FF-4570-88DD-F379593F6223}" type="slidenum">
              <a:rPr lang="en-US"/>
              <a:pPr>
                <a:defRPr/>
              </a:pPr>
              <a:t>578</a:t>
            </a:fld>
            <a:endParaRPr lang="en-US"/>
          </a:p>
        </p:txBody>
      </p:sp>
      <p:pic>
        <p:nvPicPr>
          <p:cNvPr id="338949" name="Picture 3" descr="C:\Users\Kevin\Pictures\Microsoft Clip Organizer\pe01546_.wmf"/>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6477000" y="228600"/>
            <a:ext cx="1633538" cy="2159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 name="Vertical Scroll 5"/>
          <p:cNvSpPr/>
          <p:nvPr/>
        </p:nvSpPr>
        <p:spPr bwMode="auto">
          <a:xfrm>
            <a:off x="4114800" y="2514600"/>
            <a:ext cx="4419600" cy="3505200"/>
          </a:xfrm>
          <a:prstGeom prst="verticalScroll">
            <a:avLst/>
          </a:prstGeom>
          <a:solidFill>
            <a:schemeClr val="accent1"/>
          </a:solidFill>
          <a:ln w="9525" cap="flat" cmpd="sng" algn="ctr">
            <a:solidFill>
              <a:schemeClr val="tx1"/>
            </a:solidFill>
            <a:prstDash val="solid"/>
            <a:round/>
            <a:headEnd type="none" w="med" len="med"/>
            <a:tailEnd type="none" w="med" len="med"/>
          </a:ln>
          <a:effectLst/>
        </p:spPr>
        <p:txBody>
          <a:bodyPr/>
          <a:lstStyle/>
          <a:p>
            <a:pPr algn="ctr" eaLnBrk="0" hangingPunct="0">
              <a:spcAft>
                <a:spcPts val="2400"/>
              </a:spcAft>
              <a:defRPr/>
            </a:pPr>
            <a:r>
              <a:rPr lang="en-US" sz="2800" dirty="0">
                <a:latin typeface="+mj-lt"/>
                <a:cs typeface="+mn-cs"/>
              </a:rPr>
              <a:t>Two Errors</a:t>
            </a:r>
          </a:p>
          <a:p>
            <a:pPr marL="514350" indent="-514350" eaLnBrk="0" hangingPunct="0">
              <a:spcAft>
                <a:spcPts val="2400"/>
              </a:spcAft>
              <a:buFontTx/>
              <a:buAutoNum type="arabicPeriod"/>
              <a:defRPr/>
            </a:pPr>
            <a:r>
              <a:rPr lang="en-US" sz="2800" dirty="0">
                <a:latin typeface="Arial" charset="0"/>
                <a:cs typeface="+mn-cs"/>
              </a:rPr>
              <a:t>Read into text what </a:t>
            </a:r>
            <a:r>
              <a:rPr lang="en-US" sz="2800" dirty="0" smtClean="0">
                <a:latin typeface="Arial" charset="0"/>
                <a:cs typeface="+mn-cs"/>
              </a:rPr>
              <a:t>isn’t </a:t>
            </a:r>
            <a:r>
              <a:rPr lang="en-US" sz="2800" dirty="0">
                <a:latin typeface="Arial" charset="0"/>
                <a:cs typeface="+mn-cs"/>
              </a:rPr>
              <a:t>there</a:t>
            </a:r>
          </a:p>
          <a:p>
            <a:pPr marL="514350" indent="-514350" eaLnBrk="0" hangingPunct="0">
              <a:spcAft>
                <a:spcPts val="2400"/>
              </a:spcAft>
              <a:buFontTx/>
              <a:buAutoNum type="arabicPeriod"/>
              <a:defRPr/>
            </a:pPr>
            <a:r>
              <a:rPr lang="en-US" sz="2800" dirty="0" smtClean="0">
                <a:latin typeface="Arial" charset="0"/>
                <a:cs typeface="+mn-cs"/>
              </a:rPr>
              <a:t>Can’t </a:t>
            </a:r>
            <a:r>
              <a:rPr lang="en-US" sz="2800" dirty="0">
                <a:latin typeface="Arial" charset="0"/>
                <a:cs typeface="+mn-cs"/>
              </a:rPr>
              <a:t>see what is in text</a:t>
            </a:r>
          </a:p>
        </p:txBody>
      </p:sp>
      <p:sp>
        <p:nvSpPr>
          <p:cNvPr id="7" name="Footer Placeholder 6"/>
          <p:cNvSpPr>
            <a:spLocks noGrp="1"/>
          </p:cNvSpPr>
          <p:nvPr>
            <p:ph type="ftr" sz="quarter" idx="11"/>
          </p:nvPr>
        </p:nvSpPr>
        <p:spPr/>
        <p:txBody>
          <a:bodyPr/>
          <a:lstStyle/>
          <a:p>
            <a:pPr>
              <a:defRPr/>
            </a:pPr>
            <a:r>
              <a:rPr lang="en-US" smtClean="0"/>
              <a:t>Kevin Kay</a:t>
            </a:r>
            <a:endParaRPr lang="en-US"/>
          </a:p>
        </p:txBody>
      </p:sp>
    </p:spTree>
  </p:cSld>
  <p:clrMapOvr>
    <a:overrideClrMapping bg1="dk2" tx1="lt1" bg2="dk1" tx2="lt2" accent1="accent1" accent2="accent2" accent3="accent3" accent4="accent4" accent5="accent5" accent6="accent6" hlink="hlink" folHlink="folHlink"/>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3" presetClass="entr" presetSubtype="16"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500" fill="hold"/>
                                        <p:tgtEl>
                                          <p:spTgt spid="6"/>
                                        </p:tgtEl>
                                        <p:attrNameLst>
                                          <p:attrName>ppt_w</p:attrName>
                                        </p:attrNameLst>
                                      </p:cBhvr>
                                      <p:tavLst>
                                        <p:tav tm="0">
                                          <p:val>
                                            <p:fltVal val="0"/>
                                          </p:val>
                                        </p:tav>
                                        <p:tav tm="100000">
                                          <p:val>
                                            <p:strVal val="#ppt_w"/>
                                          </p:val>
                                        </p:tav>
                                      </p:tavLst>
                                    </p:anim>
                                    <p:anim calcmode="lin" valueType="num">
                                      <p:cBhvr>
                                        <p:cTn id="8" dur="500" fill="hold"/>
                                        <p:tgtEl>
                                          <p:spTgt spid="6"/>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
</file>

<file path=ppt/slides/slide5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p:cNvSpPr>
            <a:spLocks noGrp="1"/>
          </p:cNvSpPr>
          <p:nvPr>
            <p:ph type="title"/>
          </p:nvPr>
        </p:nvSpPr>
        <p:spPr/>
        <p:txBody>
          <a:bodyPr/>
          <a:lstStyle/>
          <a:p>
            <a:pPr>
              <a:defRPr/>
            </a:pPr>
            <a:r>
              <a:rPr lang="en-US" dirty="0"/>
              <a:t>Assumptions</a:t>
            </a:r>
          </a:p>
        </p:txBody>
      </p:sp>
      <p:sp>
        <p:nvSpPr>
          <p:cNvPr id="4" name="Content Placeholder 3"/>
          <p:cNvSpPr>
            <a:spLocks noGrp="1"/>
          </p:cNvSpPr>
          <p:nvPr>
            <p:ph idx="1"/>
          </p:nvPr>
        </p:nvSpPr>
        <p:spPr/>
        <p:txBody>
          <a:bodyPr/>
          <a:lstStyle/>
          <a:p>
            <a:pPr marL="463550" indent="-463550">
              <a:spcBef>
                <a:spcPts val="0"/>
              </a:spcBef>
              <a:spcAft>
                <a:spcPts val="2400"/>
              </a:spcAft>
              <a:defRPr/>
            </a:pPr>
            <a:r>
              <a:rPr lang="en-US" sz="2800" dirty="0"/>
              <a:t>Similar language means </a:t>
            </a:r>
            <a:r>
              <a:rPr lang="en-US" sz="2800" dirty="0" smtClean="0"/>
              <a:t>identical reference</a:t>
            </a:r>
            <a:endParaRPr lang="en-US" sz="2800" dirty="0"/>
          </a:p>
          <a:p>
            <a:pPr marL="463550" indent="-463550">
              <a:spcBef>
                <a:spcPts val="0"/>
              </a:spcBef>
              <a:spcAft>
                <a:spcPts val="2400"/>
              </a:spcAft>
              <a:defRPr/>
            </a:pPr>
            <a:r>
              <a:rPr lang="en-US" sz="2800" dirty="0" smtClean="0"/>
              <a:t>Coming of the Lord = Judgment on Jerusalem</a:t>
            </a:r>
          </a:p>
          <a:p>
            <a:pPr marL="463550" indent="-463550">
              <a:spcBef>
                <a:spcPts val="0"/>
              </a:spcBef>
              <a:spcAft>
                <a:spcPts val="2400"/>
              </a:spcAft>
              <a:defRPr/>
            </a:pPr>
            <a:r>
              <a:rPr lang="en-US" sz="2800" dirty="0" smtClean="0"/>
              <a:t>“</a:t>
            </a:r>
            <a:r>
              <a:rPr lang="en-US" sz="2800" dirty="0"/>
              <a:t>Last days” = last days of Judaism</a:t>
            </a:r>
          </a:p>
          <a:p>
            <a:pPr marL="463550" indent="-463550">
              <a:spcBef>
                <a:spcPts val="0"/>
              </a:spcBef>
              <a:spcAft>
                <a:spcPts val="2400"/>
              </a:spcAft>
              <a:defRPr/>
            </a:pPr>
            <a:r>
              <a:rPr lang="en-US" sz="2800" dirty="0"/>
              <a:t>“Last days” = this age</a:t>
            </a:r>
          </a:p>
          <a:p>
            <a:pPr marL="463550" indent="-463550">
              <a:defRPr/>
            </a:pPr>
            <a:endParaRPr lang="en-US" dirty="0"/>
          </a:p>
        </p:txBody>
      </p:sp>
      <p:sp>
        <p:nvSpPr>
          <p:cNvPr id="2" name="Slide Number Placeholder 1"/>
          <p:cNvSpPr>
            <a:spLocks noGrp="1"/>
          </p:cNvSpPr>
          <p:nvPr>
            <p:ph type="sldNum" sz="quarter" idx="12"/>
          </p:nvPr>
        </p:nvSpPr>
        <p:spPr/>
        <p:txBody>
          <a:bodyPr/>
          <a:lstStyle/>
          <a:p>
            <a:pPr>
              <a:defRPr/>
            </a:pPr>
            <a:fld id="{C8EDBCC7-7FED-4677-A032-33B1347064BC}" type="slidenum">
              <a:rPr lang="en-US">
                <a:solidFill>
                  <a:srgbClr val="FFFFFF"/>
                </a:solidFill>
              </a:rPr>
              <a:pPr>
                <a:defRPr/>
              </a:pPr>
              <a:t>579</a:t>
            </a:fld>
            <a:endParaRPr lang="en-US">
              <a:solidFill>
                <a:srgbClr val="FFFFFF"/>
              </a:solidFill>
            </a:endParaRPr>
          </a:p>
        </p:txBody>
      </p:sp>
      <p:sp>
        <p:nvSpPr>
          <p:cNvPr id="5" name="Footer Placeholder 4"/>
          <p:cNvSpPr>
            <a:spLocks noGrp="1"/>
          </p:cNvSpPr>
          <p:nvPr>
            <p:ph type="ftr" sz="quarter" idx="11"/>
          </p:nvPr>
        </p:nvSpPr>
        <p:spPr/>
        <p:txBody>
          <a:bodyPr/>
          <a:lstStyle/>
          <a:p>
            <a:r>
              <a:rPr lang="en-US" smtClean="0">
                <a:solidFill>
                  <a:srgbClr val="FFFFFF"/>
                </a:solidFill>
              </a:rPr>
              <a:t>Kevin Kay</a:t>
            </a:r>
            <a:endParaRPr lang="en-US" dirty="0">
              <a:solidFill>
                <a:srgbClr val="FFFFFF"/>
              </a:solidFill>
            </a:endParaRPr>
          </a:p>
        </p:txBody>
      </p:sp>
    </p:spTree>
    <p:extLst>
      <p:ext uri="{BB962C8B-B14F-4D97-AF65-F5344CB8AC3E}">
        <p14:creationId xmlns:p14="http://schemas.microsoft.com/office/powerpoint/2010/main" val="1625626552"/>
      </p:ext>
    </p:extLst>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par>
    </p:tn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l"/>
            <a:r>
              <a:rPr lang="en-US" sz="3000" dirty="0" smtClean="0">
                <a:latin typeface="+mn-lt"/>
              </a:rPr>
              <a:t>Jewish Concept Of</a:t>
            </a:r>
            <a:br>
              <a:rPr lang="en-US" sz="3000" dirty="0" smtClean="0">
                <a:latin typeface="+mn-lt"/>
              </a:rPr>
            </a:br>
            <a:r>
              <a:rPr lang="en-US" dirty="0" smtClean="0"/>
              <a:t>Two Ages</a:t>
            </a:r>
            <a:endParaRPr lang="en-US" dirty="0"/>
          </a:p>
        </p:txBody>
      </p:sp>
      <p:sp>
        <p:nvSpPr>
          <p:cNvPr id="3" name="Content Placeholder 2"/>
          <p:cNvSpPr>
            <a:spLocks noGrp="1"/>
          </p:cNvSpPr>
          <p:nvPr>
            <p:ph idx="1"/>
          </p:nvPr>
        </p:nvSpPr>
        <p:spPr/>
        <p:txBody>
          <a:bodyPr/>
          <a:lstStyle/>
          <a:p>
            <a:pPr marL="0" indent="457200">
              <a:buNone/>
            </a:pPr>
            <a:r>
              <a:rPr lang="en-US" sz="2700" b="1" dirty="0">
                <a:effectLst/>
              </a:rPr>
              <a:t>2 Enoch 65:8-10  [A]</a:t>
            </a:r>
            <a:r>
              <a:rPr lang="en-US" sz="2700" dirty="0">
                <a:effectLst/>
              </a:rPr>
              <a:t>:  </a:t>
            </a:r>
            <a:r>
              <a:rPr lang="en-US" sz="2700" baseline="30000" dirty="0">
                <a:effectLst/>
              </a:rPr>
              <a:t>8</a:t>
            </a:r>
            <a:r>
              <a:rPr lang="en-US" sz="2700" dirty="0">
                <a:effectLst/>
              </a:rPr>
              <a:t>  There will be </a:t>
            </a:r>
            <a:r>
              <a:rPr lang="en-US" sz="2700" b="1" dirty="0">
                <a:solidFill>
                  <a:srgbClr val="FFFF00"/>
                </a:solidFill>
                <a:effectLst/>
              </a:rPr>
              <a:t>one aeon</a:t>
            </a:r>
            <a:r>
              <a:rPr lang="en-US" sz="2700" dirty="0">
                <a:effectLst/>
              </a:rPr>
              <a:t>, and all the righteous who shall escape </a:t>
            </a:r>
            <a:r>
              <a:rPr lang="en-US" sz="2700" b="1" dirty="0">
                <a:solidFill>
                  <a:srgbClr val="FFFF00"/>
                </a:solidFill>
                <a:effectLst/>
              </a:rPr>
              <a:t>the Lord’s great </a:t>
            </a:r>
            <a:r>
              <a:rPr lang="en-US" sz="2700" b="1" dirty="0" err="1">
                <a:solidFill>
                  <a:srgbClr val="FFFF00"/>
                </a:solidFill>
                <a:effectLst/>
              </a:rPr>
              <a:t>judgement</a:t>
            </a:r>
            <a:r>
              <a:rPr lang="en-US" sz="2700" dirty="0">
                <a:effectLst/>
              </a:rPr>
              <a:t>, shall be collected in </a:t>
            </a:r>
            <a:r>
              <a:rPr lang="en-US" sz="2700" b="1" dirty="0">
                <a:solidFill>
                  <a:srgbClr val="FFFF00"/>
                </a:solidFill>
                <a:effectLst/>
              </a:rPr>
              <a:t>the great aeon</a:t>
            </a:r>
            <a:r>
              <a:rPr lang="en-US" sz="2700" dirty="0">
                <a:effectLst/>
              </a:rPr>
              <a:t>, for the righteous </a:t>
            </a:r>
            <a:r>
              <a:rPr lang="en-US" sz="2700" b="1" dirty="0">
                <a:solidFill>
                  <a:srgbClr val="FFFF00"/>
                </a:solidFill>
                <a:effectLst/>
              </a:rPr>
              <a:t>the great aeon</a:t>
            </a:r>
            <a:r>
              <a:rPr lang="en-US" sz="2700" dirty="0">
                <a:solidFill>
                  <a:srgbClr val="FFFF00"/>
                </a:solidFill>
                <a:effectLst/>
              </a:rPr>
              <a:t> </a:t>
            </a:r>
            <a:r>
              <a:rPr lang="en-US" sz="2700" dirty="0">
                <a:effectLst/>
              </a:rPr>
              <a:t>Will begin, and they will </a:t>
            </a:r>
            <a:r>
              <a:rPr lang="en-US" sz="2700" b="1" dirty="0">
                <a:solidFill>
                  <a:srgbClr val="FFFF00"/>
                </a:solidFill>
                <a:effectLst/>
              </a:rPr>
              <a:t>live eternally</a:t>
            </a:r>
            <a:r>
              <a:rPr lang="en-US" sz="2700" dirty="0">
                <a:effectLst/>
              </a:rPr>
              <a:t>, </a:t>
            </a:r>
            <a:r>
              <a:rPr lang="en-US" sz="2700" baseline="30000" dirty="0">
                <a:effectLst/>
              </a:rPr>
              <a:t>9</a:t>
            </a:r>
            <a:r>
              <a:rPr lang="en-US" sz="2700" dirty="0">
                <a:effectLst/>
              </a:rPr>
              <a:t> and then too there will be amongst them neither </a:t>
            </a:r>
            <a:r>
              <a:rPr lang="en-US" sz="2700" dirty="0" err="1">
                <a:effectLst/>
              </a:rPr>
              <a:t>labour</a:t>
            </a:r>
            <a:r>
              <a:rPr lang="en-US" sz="2700" dirty="0">
                <a:effectLst/>
              </a:rPr>
              <a:t>, nor sickness, nor humiliation, nor anxiety, nor need, nor violence, nor night, nor darkness, but great light.  </a:t>
            </a:r>
            <a:r>
              <a:rPr lang="en-US" sz="2700" baseline="30000" dirty="0">
                <a:effectLst/>
              </a:rPr>
              <a:t>10</a:t>
            </a:r>
            <a:r>
              <a:rPr lang="en-US" sz="2700" dirty="0">
                <a:effectLst/>
              </a:rPr>
              <a:t> And they shall have a great indestructible wall, and a paradise bright and incorruptible, for all corruptible things shall pass away, and there will be </a:t>
            </a:r>
            <a:r>
              <a:rPr lang="en-US" sz="2700" b="1" dirty="0">
                <a:solidFill>
                  <a:srgbClr val="FFFF00"/>
                </a:solidFill>
                <a:effectLst/>
              </a:rPr>
              <a:t>eternal life</a:t>
            </a:r>
            <a:r>
              <a:rPr lang="en-US" sz="2700" dirty="0">
                <a:effectLst/>
              </a:rPr>
              <a:t>.</a:t>
            </a:r>
            <a:endParaRPr lang="en-US" sz="2700" dirty="0"/>
          </a:p>
        </p:txBody>
      </p:sp>
      <p:sp>
        <p:nvSpPr>
          <p:cNvPr id="4" name="Slide Number Placeholder 3"/>
          <p:cNvSpPr>
            <a:spLocks noGrp="1"/>
          </p:cNvSpPr>
          <p:nvPr>
            <p:ph type="sldNum" sz="quarter" idx="12"/>
          </p:nvPr>
        </p:nvSpPr>
        <p:spPr/>
        <p:txBody>
          <a:bodyPr/>
          <a:lstStyle/>
          <a:p>
            <a:pPr>
              <a:defRPr/>
            </a:pPr>
            <a:fld id="{A4F3638C-56A7-4D86-A7E5-624150A63992}" type="slidenum">
              <a:rPr lang="en-US" smtClean="0"/>
              <a:pPr>
                <a:defRPr/>
              </a:pPr>
              <a:t>58</a:t>
            </a:fld>
            <a:endParaRPr lang="en-US"/>
          </a:p>
        </p:txBody>
      </p:sp>
      <p:sp>
        <p:nvSpPr>
          <p:cNvPr id="5" name="Footer Placeholder 4"/>
          <p:cNvSpPr>
            <a:spLocks noGrp="1"/>
          </p:cNvSpPr>
          <p:nvPr>
            <p:ph type="ftr" sz="quarter" idx="11"/>
          </p:nvPr>
        </p:nvSpPr>
        <p:spPr/>
        <p:txBody>
          <a:bodyPr/>
          <a:lstStyle/>
          <a:p>
            <a:pPr>
              <a:defRPr/>
            </a:pPr>
            <a:r>
              <a:rPr lang="en-US" smtClean="0"/>
              <a:t>Kevin Kay</a:t>
            </a:r>
            <a:endParaRPr lang="en-US"/>
          </a:p>
        </p:txBody>
      </p:sp>
    </p:spTree>
    <p:extLst>
      <p:ext uri="{BB962C8B-B14F-4D97-AF65-F5344CB8AC3E}">
        <p14:creationId xmlns:p14="http://schemas.microsoft.com/office/powerpoint/2010/main" val="2995104924"/>
      </p:ext>
    </p:extLst>
  </p:cSld>
  <p:clrMapOvr>
    <a:overrideClrMapping bg1="dk2" tx1="lt1" bg2="dk1" tx2="lt2" accent1="accent1" accent2="accent2" accent3="accent3" accent4="accent4" accent5="accent5" accent6="accent6" hlink="hlink" folHlink="folHlink"/>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par>
    </p:tnLst>
  </p:timing>
</p:sld>
</file>

<file path=ppt/slides/slide5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Jumping To Conclusions</a:t>
            </a:r>
            <a:endParaRPr lang="en-US" dirty="0"/>
          </a:p>
        </p:txBody>
      </p:sp>
      <p:graphicFrame>
        <p:nvGraphicFramePr>
          <p:cNvPr id="6" name="Content Placeholder 5"/>
          <p:cNvGraphicFramePr>
            <a:graphicFrameLocks noGrp="1"/>
          </p:cNvGraphicFramePr>
          <p:nvPr>
            <p:ph idx="1"/>
            <p:extLst>
              <p:ext uri="{D42A27DB-BD31-4B8C-83A1-F6EECF244321}">
                <p14:modId xmlns:p14="http://schemas.microsoft.com/office/powerpoint/2010/main" val="561679176"/>
              </p:ext>
            </p:extLst>
          </p:nvPr>
        </p:nvGraphicFramePr>
        <p:xfrm>
          <a:off x="457200" y="1676400"/>
          <a:ext cx="8229600" cy="4606925"/>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4" name="Slide Number Placeholder 3"/>
          <p:cNvSpPr>
            <a:spLocks noGrp="1"/>
          </p:cNvSpPr>
          <p:nvPr>
            <p:ph type="sldNum" sz="quarter" idx="12"/>
          </p:nvPr>
        </p:nvSpPr>
        <p:spPr/>
        <p:txBody>
          <a:bodyPr/>
          <a:lstStyle/>
          <a:p>
            <a:fld id="{7AD551FB-DEC3-480A-AD8A-B4BC8D479210}" type="slidenum">
              <a:rPr lang="en-US" smtClean="0">
                <a:solidFill>
                  <a:srgbClr val="FFFFFF"/>
                </a:solidFill>
              </a:rPr>
              <a:pPr/>
              <a:t>580</a:t>
            </a:fld>
            <a:endParaRPr lang="en-US">
              <a:solidFill>
                <a:srgbClr val="FFFFFF"/>
              </a:solidFill>
            </a:endParaRPr>
          </a:p>
        </p:txBody>
      </p:sp>
      <p:sp>
        <p:nvSpPr>
          <p:cNvPr id="5" name="Footer Placeholder 4"/>
          <p:cNvSpPr>
            <a:spLocks noGrp="1"/>
          </p:cNvSpPr>
          <p:nvPr>
            <p:ph type="ftr" sz="quarter" idx="11"/>
          </p:nvPr>
        </p:nvSpPr>
        <p:spPr/>
        <p:txBody>
          <a:bodyPr/>
          <a:lstStyle/>
          <a:p>
            <a:r>
              <a:rPr lang="en-US" smtClean="0">
                <a:solidFill>
                  <a:srgbClr val="FFFFFF"/>
                </a:solidFill>
              </a:rPr>
              <a:t>Don Preston</a:t>
            </a:r>
            <a:endParaRPr lang="en-US" dirty="0">
              <a:solidFill>
                <a:srgbClr val="FFFFFF"/>
              </a:solidFill>
            </a:endParaRPr>
          </a:p>
        </p:txBody>
      </p:sp>
    </p:spTree>
    <p:extLst>
      <p:ext uri="{BB962C8B-B14F-4D97-AF65-F5344CB8AC3E}">
        <p14:creationId xmlns:p14="http://schemas.microsoft.com/office/powerpoint/2010/main" val="515710265"/>
      </p:ext>
    </p:extLst>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par>
    </p:tnLst>
  </p:timing>
</p:sld>
</file>

<file path=ppt/slides/slide5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Jumping To Conclusions</a:t>
            </a:r>
            <a:endParaRPr lang="en-US" dirty="0"/>
          </a:p>
        </p:txBody>
      </p:sp>
      <p:graphicFrame>
        <p:nvGraphicFramePr>
          <p:cNvPr id="6" name="Content Placeholder 5"/>
          <p:cNvGraphicFramePr>
            <a:graphicFrameLocks noGrp="1"/>
          </p:cNvGraphicFramePr>
          <p:nvPr>
            <p:ph idx="1"/>
            <p:extLst>
              <p:ext uri="{D42A27DB-BD31-4B8C-83A1-F6EECF244321}">
                <p14:modId xmlns:p14="http://schemas.microsoft.com/office/powerpoint/2010/main" val="313289548"/>
              </p:ext>
            </p:extLst>
          </p:nvPr>
        </p:nvGraphicFramePr>
        <p:xfrm>
          <a:off x="457200" y="1676400"/>
          <a:ext cx="8229600" cy="4606925"/>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4" name="Slide Number Placeholder 3"/>
          <p:cNvSpPr>
            <a:spLocks noGrp="1"/>
          </p:cNvSpPr>
          <p:nvPr>
            <p:ph type="sldNum" sz="quarter" idx="12"/>
          </p:nvPr>
        </p:nvSpPr>
        <p:spPr/>
        <p:txBody>
          <a:bodyPr/>
          <a:lstStyle/>
          <a:p>
            <a:fld id="{7AD551FB-DEC3-480A-AD8A-B4BC8D479210}" type="slidenum">
              <a:rPr lang="en-US" smtClean="0">
                <a:solidFill>
                  <a:srgbClr val="FFFFFF"/>
                </a:solidFill>
              </a:rPr>
              <a:pPr/>
              <a:t>581</a:t>
            </a:fld>
            <a:endParaRPr lang="en-US">
              <a:solidFill>
                <a:srgbClr val="FFFFFF"/>
              </a:solidFill>
            </a:endParaRPr>
          </a:p>
        </p:txBody>
      </p:sp>
      <p:sp>
        <p:nvSpPr>
          <p:cNvPr id="5" name="Footer Placeholder 4"/>
          <p:cNvSpPr>
            <a:spLocks noGrp="1"/>
          </p:cNvSpPr>
          <p:nvPr>
            <p:ph type="ftr" sz="quarter" idx="11"/>
          </p:nvPr>
        </p:nvSpPr>
        <p:spPr/>
        <p:txBody>
          <a:bodyPr/>
          <a:lstStyle/>
          <a:p>
            <a:r>
              <a:rPr lang="en-US" smtClean="0">
                <a:solidFill>
                  <a:srgbClr val="FFFFFF"/>
                </a:solidFill>
              </a:rPr>
              <a:t>Don Preston</a:t>
            </a:r>
            <a:endParaRPr lang="en-US" dirty="0">
              <a:solidFill>
                <a:srgbClr val="FFFFFF"/>
              </a:solidFill>
            </a:endParaRPr>
          </a:p>
        </p:txBody>
      </p:sp>
      <p:sp>
        <p:nvSpPr>
          <p:cNvPr id="3" name="Rounded Rectangular Callout 2"/>
          <p:cNvSpPr/>
          <p:nvPr/>
        </p:nvSpPr>
        <p:spPr bwMode="auto">
          <a:xfrm>
            <a:off x="1066800" y="34290"/>
            <a:ext cx="6248400" cy="762000"/>
          </a:xfrm>
          <a:prstGeom prst="wedgeRoundRectCallout">
            <a:avLst>
              <a:gd name="adj1" fmla="val -12629"/>
              <a:gd name="adj2" fmla="val 212000"/>
              <a:gd name="adj3" fmla="val 16667"/>
            </a:avLst>
          </a:prstGeom>
          <a:solidFill>
            <a:schemeClr val="accent2"/>
          </a:solidFill>
          <a:ln w="9525" cap="flat" cmpd="sng" algn="ctr">
            <a:noFill/>
            <a:prstDash val="solid"/>
            <a:round/>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91440" tIns="45720" rIns="91440" bIns="45720" numCol="1" rtlCol="0" anchor="t" anchorCtr="0" compatLnSpc="1">
            <a:prstTxWarp prst="textNoShape">
              <a:avLst/>
            </a:prstTxWarp>
          </a:bodyPr>
          <a:lstStyle/>
          <a:p>
            <a:pPr eaLnBrk="0" hangingPunct="0"/>
            <a:r>
              <a:rPr kumimoji="0" lang="en-US" sz="2000" b="1" i="0" u="none" strike="noStrike" cap="none" normalizeH="0" baseline="0" dirty="0" smtClean="0">
                <a:ln>
                  <a:noFill/>
                </a:ln>
                <a:solidFill>
                  <a:srgbClr val="FFFF00"/>
                </a:solidFill>
                <a:effectLst/>
                <a:latin typeface="Arial" charset="0"/>
              </a:rPr>
              <a:t>“Coming”</a:t>
            </a:r>
            <a:r>
              <a:rPr kumimoji="0" lang="en-US" sz="2000" b="1" i="0" u="none" strike="noStrike" cap="none" normalizeH="0" dirty="0" smtClean="0">
                <a:ln>
                  <a:noFill/>
                </a:ln>
                <a:solidFill>
                  <a:srgbClr val="FFFF00"/>
                </a:solidFill>
                <a:effectLst/>
                <a:latin typeface="Arial" charset="0"/>
              </a:rPr>
              <a:t> </a:t>
            </a:r>
            <a:r>
              <a:rPr kumimoji="0" lang="en-US" sz="2000" b="1" i="0" u="none" strike="noStrike" cap="none" normalizeH="0" baseline="0" dirty="0" smtClean="0">
                <a:ln>
                  <a:noFill/>
                </a:ln>
                <a:solidFill>
                  <a:srgbClr val="FFFF00"/>
                </a:solidFill>
                <a:effectLst/>
                <a:latin typeface="Arial" charset="0"/>
              </a:rPr>
              <a:t>= Incarnation  </a:t>
            </a:r>
            <a:r>
              <a:rPr kumimoji="0" lang="en-US" sz="2000" b="0" i="0" u="none" strike="noStrike" cap="none" normalizeH="0" baseline="0" dirty="0" smtClean="0">
                <a:ln>
                  <a:noFill/>
                </a:ln>
                <a:solidFill>
                  <a:schemeClr val="tx1"/>
                </a:solidFill>
                <a:effectLst/>
                <a:latin typeface="Arial" charset="0"/>
              </a:rPr>
              <a:t>(Peter was an eyewitness of this coming  2 Pet. 1:16; cf. </a:t>
            </a:r>
            <a:r>
              <a:rPr lang="en-US" sz="2000" dirty="0" smtClean="0"/>
              <a:t>1 </a:t>
            </a:r>
            <a:r>
              <a:rPr lang="en-US" sz="2000" dirty="0"/>
              <a:t>Pet. </a:t>
            </a:r>
            <a:r>
              <a:rPr lang="en-US" sz="2000" dirty="0" smtClean="0"/>
              <a:t>1:20)</a:t>
            </a:r>
            <a:endParaRPr kumimoji="0" lang="en-US" sz="2000" b="0" i="0" u="none" strike="noStrike" cap="none" normalizeH="0" baseline="0" dirty="0" smtClean="0">
              <a:ln>
                <a:noFill/>
              </a:ln>
              <a:solidFill>
                <a:schemeClr val="tx1"/>
              </a:solidFill>
              <a:effectLst/>
              <a:latin typeface="Arial" charset="0"/>
            </a:endParaRPr>
          </a:p>
        </p:txBody>
      </p:sp>
    </p:spTree>
    <p:extLst>
      <p:ext uri="{BB962C8B-B14F-4D97-AF65-F5344CB8AC3E}">
        <p14:creationId xmlns:p14="http://schemas.microsoft.com/office/powerpoint/2010/main" val="2356872807"/>
      </p:ext>
    </p:extLst>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down)">
                                      <p:cBhvr>
                                        <p:cTn id="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5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solidFill>
                  <a:srgbClr val="FF0000"/>
                </a:solidFill>
              </a:rPr>
              <a:t>Salvation Of Israel</a:t>
            </a:r>
            <a:br>
              <a:rPr lang="en-US" dirty="0" smtClean="0">
                <a:solidFill>
                  <a:srgbClr val="FF0000"/>
                </a:solidFill>
              </a:rPr>
            </a:br>
            <a:r>
              <a:rPr lang="en-US" sz="3000" dirty="0" smtClean="0">
                <a:solidFill>
                  <a:srgbClr val="FF0000"/>
                </a:solidFill>
                <a:latin typeface="+mn-lt"/>
              </a:rPr>
              <a:t>(Argument #1)</a:t>
            </a:r>
            <a:endParaRPr lang="en-US" sz="3000" dirty="0">
              <a:solidFill>
                <a:srgbClr val="FF0000"/>
              </a:solidFill>
              <a:latin typeface="+mn-lt"/>
            </a:endParaRPr>
          </a:p>
        </p:txBody>
      </p:sp>
      <p:sp>
        <p:nvSpPr>
          <p:cNvPr id="3" name="Content Placeholder 2"/>
          <p:cNvSpPr>
            <a:spLocks noGrp="1"/>
          </p:cNvSpPr>
          <p:nvPr>
            <p:ph idx="1"/>
          </p:nvPr>
        </p:nvSpPr>
        <p:spPr/>
        <p:txBody>
          <a:bodyPr/>
          <a:lstStyle/>
          <a:p>
            <a:pPr marL="457200" lvl="5" indent="-457200">
              <a:spcBef>
                <a:spcPts val="0"/>
              </a:spcBef>
              <a:spcAft>
                <a:spcPts val="2400"/>
              </a:spcAft>
              <a:buClr>
                <a:schemeClr val="hlink"/>
              </a:buClr>
              <a:buBlip>
                <a:blip r:embed="rId2"/>
              </a:buBlip>
            </a:pPr>
            <a:r>
              <a:rPr lang="en-US" sz="2800" dirty="0">
                <a:ea typeface="+mn-ea"/>
                <a:cs typeface="+mn-cs"/>
              </a:rPr>
              <a:t>All Israel will be </a:t>
            </a:r>
            <a:r>
              <a:rPr lang="en-US" sz="2800" b="1" dirty="0">
                <a:solidFill>
                  <a:srgbClr val="FFFF00"/>
                </a:solidFill>
                <a:ea typeface="+mn-ea"/>
                <a:cs typeface="+mn-cs"/>
              </a:rPr>
              <a:t>saved</a:t>
            </a:r>
            <a:r>
              <a:rPr lang="en-US" sz="2800" dirty="0">
                <a:ea typeface="+mn-ea"/>
                <a:cs typeface="+mn-cs"/>
              </a:rPr>
              <a:t> when the Deliver </a:t>
            </a:r>
            <a:r>
              <a:rPr lang="en-US" sz="2800" b="1" dirty="0">
                <a:solidFill>
                  <a:srgbClr val="FFFF00"/>
                </a:solidFill>
                <a:ea typeface="+mn-ea"/>
                <a:cs typeface="+mn-cs"/>
              </a:rPr>
              <a:t>comes out of Zion</a:t>
            </a:r>
            <a:r>
              <a:rPr lang="en-US" sz="2800" dirty="0">
                <a:ea typeface="+mn-ea"/>
                <a:cs typeface="+mn-cs"/>
              </a:rPr>
              <a:t> </a:t>
            </a:r>
            <a:r>
              <a:rPr lang="en-US" sz="2800" dirty="0" smtClean="0">
                <a:ea typeface="+mn-ea"/>
                <a:cs typeface="+mn-cs"/>
              </a:rPr>
              <a:t> (</a:t>
            </a:r>
            <a:r>
              <a:rPr lang="en-US" sz="2800" dirty="0">
                <a:ea typeface="+mn-ea"/>
                <a:cs typeface="+mn-cs"/>
              </a:rPr>
              <a:t>Rom. 11:26-27)</a:t>
            </a:r>
          </a:p>
          <a:p>
            <a:pPr marL="457200" lvl="5" indent="-457200">
              <a:spcBef>
                <a:spcPts val="0"/>
              </a:spcBef>
              <a:spcAft>
                <a:spcPts val="2400"/>
              </a:spcAft>
              <a:buClr>
                <a:schemeClr val="hlink"/>
              </a:buClr>
              <a:buBlip>
                <a:blip r:embed="rId2"/>
              </a:buBlip>
            </a:pPr>
            <a:r>
              <a:rPr lang="en-US" sz="2800" dirty="0">
                <a:ea typeface="+mn-ea"/>
                <a:cs typeface="+mn-cs"/>
              </a:rPr>
              <a:t>The Deliverer would come to </a:t>
            </a:r>
            <a:r>
              <a:rPr lang="en-US" sz="2800" b="1" dirty="0">
                <a:solidFill>
                  <a:srgbClr val="FFFF00"/>
                </a:solidFill>
                <a:ea typeface="+mn-ea"/>
                <a:cs typeface="+mn-cs"/>
              </a:rPr>
              <a:t>take away Israel’s sins</a:t>
            </a:r>
            <a:r>
              <a:rPr lang="en-US" sz="2800" dirty="0">
                <a:ea typeface="+mn-ea"/>
                <a:cs typeface="+mn-cs"/>
              </a:rPr>
              <a:t> (Isa. 59:20-21) when He came in </a:t>
            </a:r>
            <a:r>
              <a:rPr lang="en-US" sz="2800" b="1" dirty="0">
                <a:solidFill>
                  <a:srgbClr val="FFFF00"/>
                </a:solidFill>
                <a:ea typeface="+mn-ea"/>
                <a:cs typeface="+mn-cs"/>
              </a:rPr>
              <a:t>judgment</a:t>
            </a:r>
            <a:r>
              <a:rPr lang="en-US" sz="2800" dirty="0">
                <a:ea typeface="+mn-ea"/>
                <a:cs typeface="+mn-cs"/>
              </a:rPr>
              <a:t> on Israel (Isa. 59:18-19) for </a:t>
            </a:r>
            <a:r>
              <a:rPr lang="en-US" sz="2800" b="1" dirty="0">
                <a:solidFill>
                  <a:srgbClr val="FFFF00"/>
                </a:solidFill>
                <a:ea typeface="+mn-ea"/>
                <a:cs typeface="+mn-cs"/>
              </a:rPr>
              <a:t>shedding innocent blood</a:t>
            </a:r>
            <a:r>
              <a:rPr lang="en-US" sz="2800" dirty="0">
                <a:ea typeface="+mn-ea"/>
                <a:cs typeface="+mn-cs"/>
              </a:rPr>
              <a:t>  (Isa. 59:3, 6-7)</a:t>
            </a:r>
          </a:p>
          <a:p>
            <a:pPr marL="457200" lvl="5" indent="-457200">
              <a:spcBef>
                <a:spcPts val="0"/>
              </a:spcBef>
              <a:spcAft>
                <a:spcPts val="2400"/>
              </a:spcAft>
              <a:buClr>
                <a:schemeClr val="hlink"/>
              </a:buClr>
              <a:buBlip>
                <a:blip r:embed="rId2"/>
              </a:buBlip>
            </a:pPr>
            <a:r>
              <a:rPr lang="en-US" sz="2800" dirty="0">
                <a:ea typeface="+mn-ea"/>
                <a:cs typeface="+mn-cs"/>
              </a:rPr>
              <a:t>But all the blood shed on the earth would be required of </a:t>
            </a:r>
            <a:r>
              <a:rPr lang="en-US" sz="2800" b="1" dirty="0">
                <a:solidFill>
                  <a:srgbClr val="FFFF00"/>
                </a:solidFill>
                <a:ea typeface="+mn-ea"/>
                <a:cs typeface="+mn-cs"/>
              </a:rPr>
              <a:t>Jesus’ generation  </a:t>
            </a:r>
            <a:r>
              <a:rPr lang="en-US" sz="2800" dirty="0">
                <a:ea typeface="+mn-ea"/>
                <a:cs typeface="+mn-cs"/>
              </a:rPr>
              <a:t>(Mt. 23:31-36; Lk. 11:47-51</a:t>
            </a:r>
            <a:r>
              <a:rPr lang="en-US" sz="2800" dirty="0" smtClean="0">
                <a:ea typeface="+mn-ea"/>
                <a:cs typeface="+mn-cs"/>
              </a:rPr>
              <a:t>)</a:t>
            </a:r>
            <a:endParaRPr lang="en-US" sz="2800" dirty="0">
              <a:ea typeface="+mn-ea"/>
              <a:cs typeface="+mn-cs"/>
            </a:endParaRPr>
          </a:p>
        </p:txBody>
      </p:sp>
      <p:sp>
        <p:nvSpPr>
          <p:cNvPr id="5" name="Footer Placeholder 4"/>
          <p:cNvSpPr>
            <a:spLocks noGrp="1"/>
          </p:cNvSpPr>
          <p:nvPr>
            <p:ph type="ftr" sz="quarter" idx="11"/>
          </p:nvPr>
        </p:nvSpPr>
        <p:spPr/>
        <p:txBody>
          <a:bodyPr/>
          <a:lstStyle/>
          <a:p>
            <a:r>
              <a:rPr lang="en-US" smtClean="0">
                <a:solidFill>
                  <a:srgbClr val="FFFFFF"/>
                </a:solidFill>
              </a:rPr>
              <a:t>Don Preston</a:t>
            </a:r>
            <a:endParaRPr lang="en-US">
              <a:solidFill>
                <a:srgbClr val="FFFFFF"/>
              </a:solidFill>
            </a:endParaRPr>
          </a:p>
        </p:txBody>
      </p:sp>
      <p:sp>
        <p:nvSpPr>
          <p:cNvPr id="4" name="Slide Number Placeholder 3"/>
          <p:cNvSpPr>
            <a:spLocks noGrp="1"/>
          </p:cNvSpPr>
          <p:nvPr>
            <p:ph type="sldNum" sz="quarter" idx="12"/>
          </p:nvPr>
        </p:nvSpPr>
        <p:spPr/>
        <p:txBody>
          <a:bodyPr/>
          <a:lstStyle/>
          <a:p>
            <a:fld id="{7AD551FB-DEC3-480A-AD8A-B4BC8D479210}" type="slidenum">
              <a:rPr lang="en-US" smtClean="0">
                <a:solidFill>
                  <a:srgbClr val="FFFFFF"/>
                </a:solidFill>
              </a:rPr>
              <a:pPr/>
              <a:t>582</a:t>
            </a:fld>
            <a:endParaRPr lang="en-US">
              <a:solidFill>
                <a:srgbClr val="FFFFFF"/>
              </a:solidFill>
            </a:endParaRPr>
          </a:p>
        </p:txBody>
      </p:sp>
      <p:sp>
        <p:nvSpPr>
          <p:cNvPr id="6" name="Rounded Rectangular Callout 5"/>
          <p:cNvSpPr/>
          <p:nvPr/>
        </p:nvSpPr>
        <p:spPr bwMode="auto">
          <a:xfrm>
            <a:off x="990600" y="3886200"/>
            <a:ext cx="7315200" cy="609600"/>
          </a:xfrm>
          <a:prstGeom prst="wedgeRoundRectCallout">
            <a:avLst>
              <a:gd name="adj1" fmla="val -13106"/>
              <a:gd name="adj2" fmla="val 183125"/>
              <a:gd name="adj3" fmla="val 16667"/>
            </a:avLst>
          </a:prstGeom>
          <a:solidFill>
            <a:srgbClr val="C00000"/>
          </a:solidFill>
          <a:ln w="9525" cap="flat" cmpd="sng" algn="ctr">
            <a:noFill/>
            <a:prstDash val="solid"/>
            <a:round/>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91440" tIns="45720" rIns="91440" bIns="45720" numCol="1" rtlCol="0" anchor="ctr"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r>
              <a:rPr lang="en-US" sz="2800" dirty="0" smtClean="0">
                <a:latin typeface="+mj-lt"/>
              </a:rPr>
              <a:t>Destruction of Jerusalem (AD 70)</a:t>
            </a:r>
            <a:endParaRPr kumimoji="0" lang="en-US" sz="2800" b="0" i="0" u="none" strike="noStrike" cap="none" normalizeH="0" baseline="0" dirty="0" smtClean="0">
              <a:ln>
                <a:noFill/>
              </a:ln>
              <a:solidFill>
                <a:schemeClr val="tx1"/>
              </a:solidFill>
              <a:effectLst/>
              <a:latin typeface="+mj-lt"/>
            </a:endParaRPr>
          </a:p>
        </p:txBody>
      </p:sp>
      <p:sp>
        <p:nvSpPr>
          <p:cNvPr id="7" name="Rounded Rectangular Callout 6"/>
          <p:cNvSpPr/>
          <p:nvPr/>
        </p:nvSpPr>
        <p:spPr bwMode="auto">
          <a:xfrm>
            <a:off x="990600" y="228600"/>
            <a:ext cx="7315200" cy="685800"/>
          </a:xfrm>
          <a:prstGeom prst="wedgeRoundRectCallout">
            <a:avLst>
              <a:gd name="adj1" fmla="val -11543"/>
              <a:gd name="adj2" fmla="val 166429"/>
              <a:gd name="adj3" fmla="val 16667"/>
            </a:avLst>
          </a:prstGeom>
          <a:solidFill>
            <a:srgbClr val="C00000"/>
          </a:solidFill>
          <a:ln w="9525" cap="flat" cmpd="sng" algn="ctr">
            <a:noFill/>
            <a:prstDash val="solid"/>
            <a:round/>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91440" tIns="45720" rIns="91440" bIns="45720" numCol="1" rtlCol="0" anchor="ctr"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r>
              <a:rPr lang="en-US" sz="2800" dirty="0" smtClean="0">
                <a:latin typeface="+mj-lt"/>
              </a:rPr>
              <a:t>Israel’s sins taken away in AD 70</a:t>
            </a:r>
            <a:endParaRPr kumimoji="0" lang="en-US" sz="2800" b="0" i="0" u="none" strike="noStrike" cap="none" normalizeH="0" baseline="0" dirty="0" smtClean="0">
              <a:ln>
                <a:noFill/>
              </a:ln>
              <a:solidFill>
                <a:schemeClr val="tx1"/>
              </a:solidFill>
              <a:effectLst/>
              <a:latin typeface="+mj-lt"/>
            </a:endParaRPr>
          </a:p>
        </p:txBody>
      </p:sp>
    </p:spTree>
    <p:extLst>
      <p:ext uri="{BB962C8B-B14F-4D97-AF65-F5344CB8AC3E}">
        <p14:creationId xmlns:p14="http://schemas.microsoft.com/office/powerpoint/2010/main" val="988673769"/>
      </p:ext>
    </p:extLst>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p:cTn id="7" dur="500" fill="hold"/>
                                        <p:tgtEl>
                                          <p:spTgt spid="3">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3">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3">
                                            <p:txEl>
                                              <p:pRg st="0" end="0"/>
                                            </p:txEl>
                                          </p:spTgt>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3">
                                            <p:txEl>
                                              <p:pRg st="1" end="1"/>
                                            </p:txEl>
                                          </p:spTgt>
                                        </p:tgtEl>
                                        <p:attrNameLst>
                                          <p:attrName>style.visibility</p:attrName>
                                        </p:attrNameLst>
                                      </p:cBhvr>
                                      <p:to>
                                        <p:strVal val="visible"/>
                                      </p:to>
                                    </p:set>
                                    <p:anim calcmode="lin" valueType="num">
                                      <p:cBhvr>
                                        <p:cTn id="14" dur="500" fill="hold"/>
                                        <p:tgtEl>
                                          <p:spTgt spid="3">
                                            <p:txEl>
                                              <p:pRg st="1" end="1"/>
                                            </p:txEl>
                                          </p:spTgt>
                                        </p:tgtEl>
                                        <p:attrNameLst>
                                          <p:attrName>ppt_w</p:attrName>
                                        </p:attrNameLst>
                                      </p:cBhvr>
                                      <p:tavLst>
                                        <p:tav tm="0">
                                          <p:val>
                                            <p:fltVal val="0"/>
                                          </p:val>
                                        </p:tav>
                                        <p:tav tm="100000">
                                          <p:val>
                                            <p:strVal val="#ppt_w"/>
                                          </p:val>
                                        </p:tav>
                                      </p:tavLst>
                                    </p:anim>
                                    <p:anim calcmode="lin" valueType="num">
                                      <p:cBhvr>
                                        <p:cTn id="15" dur="500" fill="hold"/>
                                        <p:tgtEl>
                                          <p:spTgt spid="3">
                                            <p:txEl>
                                              <p:pRg st="1" end="1"/>
                                            </p:txEl>
                                          </p:spTgt>
                                        </p:tgtEl>
                                        <p:attrNameLst>
                                          <p:attrName>ppt_h</p:attrName>
                                        </p:attrNameLst>
                                      </p:cBhvr>
                                      <p:tavLst>
                                        <p:tav tm="0">
                                          <p:val>
                                            <p:fltVal val="0"/>
                                          </p:val>
                                        </p:tav>
                                        <p:tav tm="100000">
                                          <p:val>
                                            <p:strVal val="#ppt_h"/>
                                          </p:val>
                                        </p:tav>
                                      </p:tavLst>
                                    </p:anim>
                                    <p:animEffect transition="in" filter="fade">
                                      <p:cBhvr>
                                        <p:cTn id="16" dur="500"/>
                                        <p:tgtEl>
                                          <p:spTgt spid="3">
                                            <p:txEl>
                                              <p:pRg st="1" end="1"/>
                                            </p:txEl>
                                          </p:spTgt>
                                        </p:tgtEl>
                                      </p:cBhvr>
                                    </p:animEffect>
                                  </p:childTnLst>
                                </p:cTn>
                              </p:par>
                            </p:childTnLst>
                          </p:cTn>
                        </p:par>
                      </p:childTnLst>
                    </p:cTn>
                  </p:par>
                  <p:par>
                    <p:cTn id="17" fill="hold">
                      <p:stCondLst>
                        <p:cond delay="indefinite"/>
                      </p:stCondLst>
                      <p:childTnLst>
                        <p:par>
                          <p:cTn id="18" fill="hold">
                            <p:stCondLst>
                              <p:cond delay="0"/>
                            </p:stCondLst>
                            <p:childTnLst>
                              <p:par>
                                <p:cTn id="19" presetID="53" presetClass="entr" presetSubtype="16" fill="hold" grpId="0" nodeType="clickEffect">
                                  <p:stCondLst>
                                    <p:cond delay="0"/>
                                  </p:stCondLst>
                                  <p:childTnLst>
                                    <p:set>
                                      <p:cBhvr>
                                        <p:cTn id="20" dur="1" fill="hold">
                                          <p:stCondLst>
                                            <p:cond delay="0"/>
                                          </p:stCondLst>
                                        </p:cTn>
                                        <p:tgtEl>
                                          <p:spTgt spid="3">
                                            <p:txEl>
                                              <p:pRg st="2" end="2"/>
                                            </p:txEl>
                                          </p:spTgt>
                                        </p:tgtEl>
                                        <p:attrNameLst>
                                          <p:attrName>style.visibility</p:attrName>
                                        </p:attrNameLst>
                                      </p:cBhvr>
                                      <p:to>
                                        <p:strVal val="visible"/>
                                      </p:to>
                                    </p:set>
                                    <p:anim calcmode="lin" valueType="num">
                                      <p:cBhvr>
                                        <p:cTn id="21" dur="500" fill="hold"/>
                                        <p:tgtEl>
                                          <p:spTgt spid="3">
                                            <p:txEl>
                                              <p:pRg st="2" end="2"/>
                                            </p:txEl>
                                          </p:spTgt>
                                        </p:tgtEl>
                                        <p:attrNameLst>
                                          <p:attrName>ppt_w</p:attrName>
                                        </p:attrNameLst>
                                      </p:cBhvr>
                                      <p:tavLst>
                                        <p:tav tm="0">
                                          <p:val>
                                            <p:fltVal val="0"/>
                                          </p:val>
                                        </p:tav>
                                        <p:tav tm="100000">
                                          <p:val>
                                            <p:strVal val="#ppt_w"/>
                                          </p:val>
                                        </p:tav>
                                      </p:tavLst>
                                    </p:anim>
                                    <p:anim calcmode="lin" valueType="num">
                                      <p:cBhvr>
                                        <p:cTn id="22" dur="500" fill="hold"/>
                                        <p:tgtEl>
                                          <p:spTgt spid="3">
                                            <p:txEl>
                                              <p:pRg st="2" end="2"/>
                                            </p:txEl>
                                          </p:spTgt>
                                        </p:tgtEl>
                                        <p:attrNameLst>
                                          <p:attrName>ppt_h</p:attrName>
                                        </p:attrNameLst>
                                      </p:cBhvr>
                                      <p:tavLst>
                                        <p:tav tm="0">
                                          <p:val>
                                            <p:fltVal val="0"/>
                                          </p:val>
                                        </p:tav>
                                        <p:tav tm="100000">
                                          <p:val>
                                            <p:strVal val="#ppt_h"/>
                                          </p:val>
                                        </p:tav>
                                      </p:tavLst>
                                    </p:anim>
                                    <p:animEffect transition="in" filter="fade">
                                      <p:cBhvr>
                                        <p:cTn id="23" dur="500"/>
                                        <p:tgtEl>
                                          <p:spTgt spid="3">
                                            <p:txEl>
                                              <p:pRg st="2" end="2"/>
                                            </p:txEl>
                                          </p:spTgt>
                                        </p:tgtEl>
                                      </p:cBhvr>
                                    </p:animEffect>
                                  </p:childTnLst>
                                </p:cTn>
                              </p:par>
                            </p:childTnLst>
                          </p:cTn>
                        </p:par>
                      </p:childTnLst>
                    </p:cTn>
                  </p:par>
                  <p:par>
                    <p:cTn id="24" fill="hold">
                      <p:stCondLst>
                        <p:cond delay="indefinite"/>
                      </p:stCondLst>
                      <p:childTnLst>
                        <p:par>
                          <p:cTn id="25" fill="hold">
                            <p:stCondLst>
                              <p:cond delay="0"/>
                            </p:stCondLst>
                            <p:childTnLst>
                              <p:par>
                                <p:cTn id="26" presetID="22" presetClass="entr" presetSubtype="4" fill="hold" grpId="0" nodeType="clickEffect">
                                  <p:stCondLst>
                                    <p:cond delay="0"/>
                                  </p:stCondLst>
                                  <p:childTnLst>
                                    <p:set>
                                      <p:cBhvr>
                                        <p:cTn id="27" dur="1" fill="hold">
                                          <p:stCondLst>
                                            <p:cond delay="0"/>
                                          </p:stCondLst>
                                        </p:cTn>
                                        <p:tgtEl>
                                          <p:spTgt spid="6"/>
                                        </p:tgtEl>
                                        <p:attrNameLst>
                                          <p:attrName>style.visibility</p:attrName>
                                        </p:attrNameLst>
                                      </p:cBhvr>
                                      <p:to>
                                        <p:strVal val="visible"/>
                                      </p:to>
                                    </p:set>
                                    <p:animEffect transition="in" filter="wipe(down)">
                                      <p:cBhvr>
                                        <p:cTn id="28" dur="500"/>
                                        <p:tgtEl>
                                          <p:spTgt spid="6"/>
                                        </p:tgtEl>
                                      </p:cBhvr>
                                    </p:animEffect>
                                  </p:childTnLst>
                                </p:cTn>
                              </p:par>
                            </p:childTnLst>
                          </p:cTn>
                        </p:par>
                      </p:childTnLst>
                    </p:cTn>
                  </p:par>
                  <p:par>
                    <p:cTn id="29" fill="hold">
                      <p:stCondLst>
                        <p:cond delay="indefinite"/>
                      </p:stCondLst>
                      <p:childTnLst>
                        <p:par>
                          <p:cTn id="30" fill="hold">
                            <p:stCondLst>
                              <p:cond delay="0"/>
                            </p:stCondLst>
                            <p:childTnLst>
                              <p:par>
                                <p:cTn id="31" presetID="22" presetClass="entr" presetSubtype="4" fill="hold" grpId="0" nodeType="clickEffect">
                                  <p:stCondLst>
                                    <p:cond delay="0"/>
                                  </p:stCondLst>
                                  <p:childTnLst>
                                    <p:set>
                                      <p:cBhvr>
                                        <p:cTn id="32" dur="1" fill="hold">
                                          <p:stCondLst>
                                            <p:cond delay="0"/>
                                          </p:stCondLst>
                                        </p:cTn>
                                        <p:tgtEl>
                                          <p:spTgt spid="7"/>
                                        </p:tgtEl>
                                        <p:attrNameLst>
                                          <p:attrName>style.visibility</p:attrName>
                                        </p:attrNameLst>
                                      </p:cBhvr>
                                      <p:to>
                                        <p:strVal val="visible"/>
                                      </p:to>
                                    </p:set>
                                    <p:animEffect transition="in" filter="wipe(down)">
                                      <p:cBhvr>
                                        <p:cTn id="33"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P spid="6" grpId="0" animBg="1"/>
      <p:bldP spid="7" grpId="0" animBg="1"/>
    </p:bldLst>
  </p:timing>
</p:sld>
</file>

<file path=ppt/slides/slide5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solidFill>
                  <a:srgbClr val="FF0000"/>
                </a:solidFill>
              </a:rPr>
              <a:t>Salvation Of Israel</a:t>
            </a:r>
            <a:endParaRPr lang="en-US" dirty="0">
              <a:solidFill>
                <a:srgbClr val="FF0000"/>
              </a:solidFill>
            </a:endParaRPr>
          </a:p>
        </p:txBody>
      </p:sp>
      <p:sp>
        <p:nvSpPr>
          <p:cNvPr id="3" name="Content Placeholder 2"/>
          <p:cNvSpPr>
            <a:spLocks noGrp="1"/>
          </p:cNvSpPr>
          <p:nvPr>
            <p:ph idx="1"/>
          </p:nvPr>
        </p:nvSpPr>
        <p:spPr>
          <a:xfrm>
            <a:off x="457200" y="2286001"/>
            <a:ext cx="8229600" cy="2819400"/>
          </a:xfrm>
        </p:spPr>
        <p:txBody>
          <a:bodyPr/>
          <a:lstStyle/>
          <a:p>
            <a:pPr marL="0" indent="457200">
              <a:buNone/>
            </a:pPr>
            <a:r>
              <a:rPr lang="en-US" sz="2800" b="1" dirty="0" smtClean="0">
                <a:effectLst/>
              </a:rPr>
              <a:t>Rom. </a:t>
            </a:r>
            <a:r>
              <a:rPr lang="en-US" sz="2800" b="1" dirty="0">
                <a:effectLst/>
              </a:rPr>
              <a:t>11:26–27</a:t>
            </a:r>
            <a:r>
              <a:rPr lang="en-US" sz="2800" b="1" dirty="0" smtClean="0">
                <a:effectLst/>
              </a:rPr>
              <a:t>:  </a:t>
            </a:r>
            <a:r>
              <a:rPr lang="en-US" sz="2800" baseline="30000" dirty="0" smtClean="0">
                <a:effectLst/>
              </a:rPr>
              <a:t>26</a:t>
            </a:r>
            <a:r>
              <a:rPr lang="en-US" sz="2800" dirty="0" smtClean="0">
                <a:effectLst/>
              </a:rPr>
              <a:t> </a:t>
            </a:r>
            <a:r>
              <a:rPr lang="en-US" sz="2800" dirty="0">
                <a:effectLst/>
              </a:rPr>
              <a:t>And so all Israel will be saved, as it is written: “</a:t>
            </a:r>
            <a:r>
              <a:rPr lang="en-US" sz="2800" b="1" dirty="0">
                <a:solidFill>
                  <a:srgbClr val="FFFF00"/>
                </a:solidFill>
                <a:effectLst/>
              </a:rPr>
              <a:t>The Deliverer will come </a:t>
            </a:r>
            <a:r>
              <a:rPr lang="en-US" sz="2800" b="1" u="sng" dirty="0">
                <a:solidFill>
                  <a:srgbClr val="FFFF00"/>
                </a:solidFill>
                <a:effectLst/>
              </a:rPr>
              <a:t>out of</a:t>
            </a:r>
            <a:r>
              <a:rPr lang="en-US" sz="2800" b="1" dirty="0">
                <a:solidFill>
                  <a:srgbClr val="FFFF00"/>
                </a:solidFill>
                <a:effectLst/>
              </a:rPr>
              <a:t> Zion</a:t>
            </a:r>
            <a:r>
              <a:rPr lang="en-US" sz="2800" dirty="0">
                <a:effectLst/>
              </a:rPr>
              <a:t>, And He will </a:t>
            </a:r>
            <a:r>
              <a:rPr lang="en-US" sz="2800" b="1" dirty="0">
                <a:solidFill>
                  <a:srgbClr val="FFFF00"/>
                </a:solidFill>
                <a:effectLst/>
              </a:rPr>
              <a:t>turn away ungodliness </a:t>
            </a:r>
            <a:r>
              <a:rPr lang="en-US" sz="2800" dirty="0">
                <a:effectLst/>
              </a:rPr>
              <a:t>from Jacob; </a:t>
            </a:r>
            <a:r>
              <a:rPr lang="en-US" sz="2800" baseline="30000" dirty="0">
                <a:effectLst/>
              </a:rPr>
              <a:t>27</a:t>
            </a:r>
            <a:r>
              <a:rPr lang="en-US" sz="2800" dirty="0">
                <a:effectLst/>
              </a:rPr>
              <a:t> For </a:t>
            </a:r>
            <a:r>
              <a:rPr lang="en-US" sz="2800" b="1" dirty="0">
                <a:solidFill>
                  <a:srgbClr val="FFFF00"/>
                </a:solidFill>
                <a:effectLst/>
              </a:rPr>
              <a:t>this is My covenant with them</a:t>
            </a:r>
            <a:r>
              <a:rPr lang="en-US" sz="2800" dirty="0">
                <a:effectLst/>
              </a:rPr>
              <a:t>, </a:t>
            </a:r>
            <a:r>
              <a:rPr lang="en-US" sz="2800" b="1" dirty="0">
                <a:solidFill>
                  <a:srgbClr val="00B0F0"/>
                </a:solidFill>
                <a:effectLst/>
              </a:rPr>
              <a:t>When I take away their sins</a:t>
            </a:r>
            <a:r>
              <a:rPr lang="en-US" sz="2800" dirty="0">
                <a:effectLst/>
              </a:rPr>
              <a:t>.” </a:t>
            </a:r>
          </a:p>
          <a:p>
            <a:endParaRPr lang="en-US" dirty="0"/>
          </a:p>
        </p:txBody>
      </p:sp>
      <p:sp>
        <p:nvSpPr>
          <p:cNvPr id="4" name="Slide Number Placeholder 3"/>
          <p:cNvSpPr>
            <a:spLocks noGrp="1"/>
          </p:cNvSpPr>
          <p:nvPr>
            <p:ph type="sldNum" sz="quarter" idx="12"/>
          </p:nvPr>
        </p:nvSpPr>
        <p:spPr/>
        <p:txBody>
          <a:bodyPr/>
          <a:lstStyle/>
          <a:p>
            <a:pPr>
              <a:defRPr/>
            </a:pPr>
            <a:fld id="{A4F3638C-56A7-4D86-A7E5-624150A63992}" type="slidenum">
              <a:rPr lang="en-US" smtClean="0">
                <a:solidFill>
                  <a:prstClr val="white"/>
                </a:solidFill>
              </a:rPr>
              <a:pPr>
                <a:defRPr/>
              </a:pPr>
              <a:t>583</a:t>
            </a:fld>
            <a:endParaRPr lang="en-US">
              <a:solidFill>
                <a:prstClr val="white"/>
              </a:solidFill>
            </a:endParaRPr>
          </a:p>
        </p:txBody>
      </p:sp>
      <p:sp>
        <p:nvSpPr>
          <p:cNvPr id="5" name="Rounded Rectangular Callout 4"/>
          <p:cNvSpPr/>
          <p:nvPr/>
        </p:nvSpPr>
        <p:spPr bwMode="auto">
          <a:xfrm>
            <a:off x="6324600" y="1287780"/>
            <a:ext cx="2819400" cy="838200"/>
          </a:xfrm>
          <a:prstGeom prst="wedgeRoundRectCallout">
            <a:avLst>
              <a:gd name="adj1" fmla="val 9173"/>
              <a:gd name="adj2" fmla="val 136835"/>
              <a:gd name="adj3" fmla="val 16667"/>
            </a:avLst>
          </a:prstGeom>
          <a:solidFill>
            <a:srgbClr val="C00000"/>
          </a:solidFill>
          <a:ln w="9525" cap="flat" cmpd="sng" algn="ctr">
            <a:noFill/>
            <a:prstDash val="solid"/>
            <a:round/>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91440" tIns="45720" rIns="91440" bIns="45720" numCol="1" rtlCol="0" anchor="ctr" anchorCtr="0" compatLnSpc="1">
            <a:prstTxWarp prst="textNoShape">
              <a:avLst/>
            </a:prstTxWarp>
          </a:bodyPr>
          <a:lstStyle/>
          <a:p>
            <a:pPr algn="ctr" eaLnBrk="0" hangingPunct="0"/>
            <a:r>
              <a:rPr lang="en-US" sz="3200" b="1" dirty="0" smtClean="0">
                <a:latin typeface="Arial" charset="0"/>
              </a:rPr>
              <a:t>Isa. 59:20-21</a:t>
            </a:r>
            <a:endParaRPr lang="en-US" sz="3200" dirty="0">
              <a:latin typeface="Arial" charset="0"/>
            </a:endParaRPr>
          </a:p>
        </p:txBody>
      </p:sp>
      <p:sp>
        <p:nvSpPr>
          <p:cNvPr id="7" name="Rounded Rectangular Callout 6"/>
          <p:cNvSpPr/>
          <p:nvPr/>
        </p:nvSpPr>
        <p:spPr bwMode="auto">
          <a:xfrm>
            <a:off x="4572000" y="5105400"/>
            <a:ext cx="2819400" cy="838200"/>
          </a:xfrm>
          <a:prstGeom prst="wedgeRoundRectCallout">
            <a:avLst>
              <a:gd name="adj1" fmla="val -29746"/>
              <a:gd name="adj2" fmla="val -126347"/>
              <a:gd name="adj3" fmla="val 16667"/>
            </a:avLst>
          </a:prstGeom>
          <a:solidFill>
            <a:srgbClr val="C00000"/>
          </a:solidFill>
          <a:ln w="9525" cap="flat" cmpd="sng" algn="ctr">
            <a:noFill/>
            <a:prstDash val="solid"/>
            <a:round/>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91440" tIns="45720" rIns="91440" bIns="45720" numCol="1" rtlCol="0" anchor="ctr" anchorCtr="0" compatLnSpc="1">
            <a:prstTxWarp prst="textNoShape">
              <a:avLst/>
            </a:prstTxWarp>
          </a:bodyPr>
          <a:lstStyle/>
          <a:p>
            <a:pPr algn="ctr" eaLnBrk="0" hangingPunct="0"/>
            <a:r>
              <a:rPr lang="en-US" sz="3200" b="1" dirty="0" smtClean="0">
                <a:latin typeface="Arial" charset="0"/>
              </a:rPr>
              <a:t>Isa. 27:9</a:t>
            </a:r>
            <a:endParaRPr lang="en-US" sz="3200" dirty="0">
              <a:latin typeface="Arial" charset="0"/>
            </a:endParaRPr>
          </a:p>
        </p:txBody>
      </p:sp>
    </p:spTree>
    <p:extLst>
      <p:ext uri="{BB962C8B-B14F-4D97-AF65-F5344CB8AC3E}">
        <p14:creationId xmlns:p14="http://schemas.microsoft.com/office/powerpoint/2010/main" val="40098875"/>
      </p:ext>
    </p:extLst>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down)">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1" fill="hold" grpId="0" nodeType="click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wipe(up)">
                                      <p:cBhvr>
                                        <p:cTn id="12"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7" grpId="0" animBg="1"/>
    </p:bldLst>
  </p:timing>
</p:sld>
</file>

<file path=ppt/slides/slide5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solidFill>
                  <a:srgbClr val="FF0000"/>
                </a:solidFill>
              </a:rPr>
              <a:t>Isa. 59:20-21</a:t>
            </a:r>
            <a:endParaRPr lang="en-US" dirty="0">
              <a:solidFill>
                <a:srgbClr val="FF0000"/>
              </a:solidFill>
            </a:endParaRPr>
          </a:p>
        </p:txBody>
      </p:sp>
      <p:sp>
        <p:nvSpPr>
          <p:cNvPr id="3" name="Content Placeholder 2"/>
          <p:cNvSpPr>
            <a:spLocks noGrp="1"/>
          </p:cNvSpPr>
          <p:nvPr>
            <p:ph idx="1"/>
          </p:nvPr>
        </p:nvSpPr>
        <p:spPr/>
        <p:txBody>
          <a:bodyPr/>
          <a:lstStyle/>
          <a:p>
            <a:pPr marL="0" indent="457200">
              <a:buNone/>
            </a:pPr>
            <a:r>
              <a:rPr lang="en-US" sz="2800" dirty="0">
                <a:latin typeface="+mj-lt"/>
              </a:rPr>
              <a:t>NKJV:  </a:t>
            </a:r>
            <a:r>
              <a:rPr lang="en-US" sz="2800" baseline="30000" dirty="0" smtClean="0">
                <a:effectLst/>
              </a:rPr>
              <a:t>20</a:t>
            </a:r>
            <a:r>
              <a:rPr lang="en-US" sz="2800" dirty="0" smtClean="0">
                <a:effectLst/>
              </a:rPr>
              <a:t> </a:t>
            </a:r>
            <a:r>
              <a:rPr lang="en-US" sz="2800" dirty="0">
                <a:effectLst/>
              </a:rPr>
              <a:t>“</a:t>
            </a:r>
            <a:r>
              <a:rPr lang="en-US" sz="2800" b="1" dirty="0">
                <a:solidFill>
                  <a:srgbClr val="FFFF00"/>
                </a:solidFill>
                <a:effectLst/>
              </a:rPr>
              <a:t>The Redeemer will come </a:t>
            </a:r>
            <a:r>
              <a:rPr lang="en-US" sz="2800" b="1" u="sng" dirty="0">
                <a:solidFill>
                  <a:srgbClr val="FFFF00"/>
                </a:solidFill>
                <a:effectLst/>
              </a:rPr>
              <a:t>to</a:t>
            </a:r>
            <a:r>
              <a:rPr lang="en-US" sz="2800" b="1" dirty="0">
                <a:solidFill>
                  <a:srgbClr val="FFFF00"/>
                </a:solidFill>
                <a:effectLst/>
              </a:rPr>
              <a:t> Zion</a:t>
            </a:r>
            <a:r>
              <a:rPr lang="en-US" sz="2800" dirty="0">
                <a:effectLst/>
              </a:rPr>
              <a:t>, And </a:t>
            </a:r>
            <a:r>
              <a:rPr lang="en-US" sz="2800" b="1" dirty="0">
                <a:solidFill>
                  <a:srgbClr val="FFFF00"/>
                </a:solidFill>
                <a:effectLst/>
              </a:rPr>
              <a:t>to those who turn from transgression in Jacob</a:t>
            </a:r>
            <a:r>
              <a:rPr lang="en-US" sz="2800" dirty="0">
                <a:effectLst/>
              </a:rPr>
              <a:t>,” Says the </a:t>
            </a:r>
            <a:r>
              <a:rPr lang="en-US" sz="2800" cap="small" dirty="0">
                <a:effectLst/>
              </a:rPr>
              <a:t>Lord</a:t>
            </a:r>
            <a:r>
              <a:rPr lang="en-US" sz="2800" dirty="0">
                <a:effectLst/>
              </a:rPr>
              <a:t>. </a:t>
            </a:r>
            <a:r>
              <a:rPr lang="en-US" sz="2800" baseline="30000" dirty="0">
                <a:effectLst/>
              </a:rPr>
              <a:t>21</a:t>
            </a:r>
            <a:r>
              <a:rPr lang="en-US" sz="2800" dirty="0">
                <a:effectLst/>
              </a:rPr>
              <a:t> “As for Me,” says the </a:t>
            </a:r>
            <a:r>
              <a:rPr lang="en-US" sz="2800" cap="small" dirty="0">
                <a:effectLst/>
              </a:rPr>
              <a:t>Lord</a:t>
            </a:r>
            <a:r>
              <a:rPr lang="en-US" sz="2800" dirty="0">
                <a:effectLst/>
              </a:rPr>
              <a:t>, “</a:t>
            </a:r>
            <a:r>
              <a:rPr lang="en-US" sz="2800" b="1" dirty="0">
                <a:solidFill>
                  <a:srgbClr val="FFFF00"/>
                </a:solidFill>
                <a:effectLst/>
              </a:rPr>
              <a:t>this is My covenant with them</a:t>
            </a:r>
            <a:r>
              <a:rPr lang="en-US" sz="2800" dirty="0">
                <a:effectLst/>
              </a:rPr>
              <a:t>: My Spirit who is upon you, and My words which I have put in your mouth, shall not depart from your mouth, nor from the mouth of your descendants, nor from the mouth of your descendants’ descendants,” says the </a:t>
            </a:r>
            <a:r>
              <a:rPr lang="en-US" sz="2800" cap="small" dirty="0">
                <a:effectLst/>
              </a:rPr>
              <a:t>Lord</a:t>
            </a:r>
            <a:r>
              <a:rPr lang="en-US" sz="2800" dirty="0">
                <a:effectLst/>
              </a:rPr>
              <a:t>, “from this time and forevermore</a:t>
            </a:r>
            <a:r>
              <a:rPr lang="en-US" sz="2800" dirty="0" smtClean="0">
                <a:effectLst/>
              </a:rPr>
              <a:t>.”</a:t>
            </a:r>
            <a:endParaRPr lang="en-US" sz="2800" dirty="0">
              <a:effectLst/>
            </a:endParaRPr>
          </a:p>
        </p:txBody>
      </p:sp>
      <p:sp>
        <p:nvSpPr>
          <p:cNvPr id="4" name="Slide Number Placeholder 3"/>
          <p:cNvSpPr>
            <a:spLocks noGrp="1"/>
          </p:cNvSpPr>
          <p:nvPr>
            <p:ph type="sldNum" sz="quarter" idx="12"/>
          </p:nvPr>
        </p:nvSpPr>
        <p:spPr/>
        <p:txBody>
          <a:bodyPr/>
          <a:lstStyle/>
          <a:p>
            <a:pPr>
              <a:defRPr/>
            </a:pPr>
            <a:fld id="{A4F3638C-56A7-4D86-A7E5-624150A63992}" type="slidenum">
              <a:rPr lang="en-US" smtClean="0">
                <a:solidFill>
                  <a:prstClr val="white"/>
                </a:solidFill>
              </a:rPr>
              <a:pPr>
                <a:defRPr/>
              </a:pPr>
              <a:t>584</a:t>
            </a:fld>
            <a:endParaRPr lang="en-US">
              <a:solidFill>
                <a:prstClr val="white"/>
              </a:solidFill>
            </a:endParaRPr>
          </a:p>
        </p:txBody>
      </p:sp>
    </p:spTree>
    <p:extLst>
      <p:ext uri="{BB962C8B-B14F-4D97-AF65-F5344CB8AC3E}">
        <p14:creationId xmlns:p14="http://schemas.microsoft.com/office/powerpoint/2010/main" val="3762171309"/>
      </p:ext>
    </p:extLst>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par>
    </p:tnLst>
  </p:timing>
</p:sld>
</file>

<file path=ppt/slides/slide5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solidFill>
                  <a:srgbClr val="FF0000"/>
                </a:solidFill>
              </a:rPr>
              <a:t>Isa. 59:20-21</a:t>
            </a:r>
            <a:endParaRPr lang="en-US" dirty="0">
              <a:solidFill>
                <a:srgbClr val="FF0000"/>
              </a:solidFill>
            </a:endParaRPr>
          </a:p>
        </p:txBody>
      </p:sp>
      <p:sp>
        <p:nvSpPr>
          <p:cNvPr id="3" name="Content Placeholder 2"/>
          <p:cNvSpPr>
            <a:spLocks noGrp="1"/>
          </p:cNvSpPr>
          <p:nvPr>
            <p:ph idx="1"/>
          </p:nvPr>
        </p:nvSpPr>
        <p:spPr/>
        <p:txBody>
          <a:bodyPr/>
          <a:lstStyle/>
          <a:p>
            <a:pPr marL="0" indent="457200">
              <a:buNone/>
            </a:pPr>
            <a:r>
              <a:rPr lang="en-US" sz="2800" dirty="0" smtClean="0">
                <a:latin typeface="+mj-lt"/>
              </a:rPr>
              <a:t>LXX:  </a:t>
            </a:r>
            <a:r>
              <a:rPr lang="en-US" sz="2800" baseline="30000" dirty="0" smtClean="0">
                <a:latin typeface="Arial" charset="0"/>
              </a:rPr>
              <a:t>20</a:t>
            </a:r>
            <a:r>
              <a:rPr lang="en-US" sz="2800" dirty="0">
                <a:latin typeface="Arial" charset="0"/>
              </a:rPr>
              <a:t> And </a:t>
            </a:r>
            <a:r>
              <a:rPr lang="en-US" sz="2800" b="1" dirty="0">
                <a:solidFill>
                  <a:srgbClr val="FFFF00"/>
                </a:solidFill>
                <a:latin typeface="Arial" charset="0"/>
              </a:rPr>
              <a:t>the deliverer shall come </a:t>
            </a:r>
            <a:r>
              <a:rPr lang="en-US" sz="2800" b="1" u="sng" dirty="0">
                <a:solidFill>
                  <a:srgbClr val="FFFF00"/>
                </a:solidFill>
                <a:latin typeface="Arial" charset="0"/>
              </a:rPr>
              <a:t>for </a:t>
            </a:r>
            <a:r>
              <a:rPr lang="en-US" sz="2800" b="1" u="sng" dirty="0" err="1">
                <a:solidFill>
                  <a:srgbClr val="FFFF00"/>
                </a:solidFill>
                <a:latin typeface="Arial" charset="0"/>
              </a:rPr>
              <a:t>Sion’s</a:t>
            </a:r>
            <a:r>
              <a:rPr lang="en-US" sz="2800" b="1" u="sng" dirty="0">
                <a:solidFill>
                  <a:srgbClr val="FFFF00"/>
                </a:solidFill>
                <a:latin typeface="Arial" charset="0"/>
              </a:rPr>
              <a:t> sake</a:t>
            </a:r>
            <a:r>
              <a:rPr lang="en-US" sz="2800" dirty="0">
                <a:latin typeface="Arial" charset="0"/>
              </a:rPr>
              <a:t>, and shall </a:t>
            </a:r>
            <a:r>
              <a:rPr lang="en-US" sz="2800" b="1" dirty="0">
                <a:solidFill>
                  <a:srgbClr val="FFFF00"/>
                </a:solidFill>
                <a:latin typeface="Arial" charset="0"/>
              </a:rPr>
              <a:t>turn away ungodliness from Jacob</a:t>
            </a:r>
            <a:r>
              <a:rPr lang="en-US" sz="2800" dirty="0">
                <a:latin typeface="Arial" charset="0"/>
              </a:rPr>
              <a:t>. </a:t>
            </a:r>
            <a:r>
              <a:rPr lang="en-US" sz="2800" baseline="30000" dirty="0">
                <a:latin typeface="Arial" charset="0"/>
              </a:rPr>
              <a:t>21</a:t>
            </a:r>
            <a:r>
              <a:rPr lang="en-US" sz="2800" dirty="0">
                <a:latin typeface="Arial" charset="0"/>
              </a:rPr>
              <a:t> And </a:t>
            </a:r>
            <a:r>
              <a:rPr lang="en-US" sz="2800" b="1" dirty="0">
                <a:solidFill>
                  <a:srgbClr val="FFFF00"/>
                </a:solidFill>
                <a:latin typeface="Arial" charset="0"/>
              </a:rPr>
              <a:t>this shall be my covenant with them</a:t>
            </a:r>
            <a:r>
              <a:rPr lang="en-US" sz="2800" dirty="0">
                <a:latin typeface="Arial" charset="0"/>
              </a:rPr>
              <a:t>, said the Lord; My Spirit which is upon thee, and the words which I have put in thy mouth, shall never fail from thy mouth, nor from the mouth of thy seed, for the Lord has spoken it, henceforth and for ever</a:t>
            </a:r>
            <a:r>
              <a:rPr lang="en-US" sz="2800" dirty="0" smtClean="0">
                <a:latin typeface="Arial" charset="0"/>
              </a:rPr>
              <a:t>.”</a:t>
            </a:r>
            <a:endParaRPr lang="en-US" sz="2800" dirty="0">
              <a:latin typeface="Arial" charset="0"/>
            </a:endParaRPr>
          </a:p>
          <a:p>
            <a:endParaRPr lang="en-US" dirty="0"/>
          </a:p>
        </p:txBody>
      </p:sp>
      <p:sp>
        <p:nvSpPr>
          <p:cNvPr id="4" name="Slide Number Placeholder 3"/>
          <p:cNvSpPr>
            <a:spLocks noGrp="1"/>
          </p:cNvSpPr>
          <p:nvPr>
            <p:ph type="sldNum" sz="quarter" idx="12"/>
          </p:nvPr>
        </p:nvSpPr>
        <p:spPr/>
        <p:txBody>
          <a:bodyPr/>
          <a:lstStyle/>
          <a:p>
            <a:pPr>
              <a:defRPr/>
            </a:pPr>
            <a:fld id="{A4F3638C-56A7-4D86-A7E5-624150A63992}" type="slidenum">
              <a:rPr lang="en-US" smtClean="0">
                <a:solidFill>
                  <a:prstClr val="white"/>
                </a:solidFill>
              </a:rPr>
              <a:pPr>
                <a:defRPr/>
              </a:pPr>
              <a:t>585</a:t>
            </a:fld>
            <a:endParaRPr lang="en-US">
              <a:solidFill>
                <a:prstClr val="white"/>
              </a:solidFill>
            </a:endParaRPr>
          </a:p>
        </p:txBody>
      </p:sp>
    </p:spTree>
    <p:extLst>
      <p:ext uri="{BB962C8B-B14F-4D97-AF65-F5344CB8AC3E}">
        <p14:creationId xmlns:p14="http://schemas.microsoft.com/office/powerpoint/2010/main" val="879109174"/>
      </p:ext>
    </p:extLst>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par>
    </p:tnLst>
  </p:timing>
</p:sld>
</file>

<file path=ppt/slides/slide5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Comparing Texts</a:t>
            </a:r>
            <a:br>
              <a:rPr lang="en-US" dirty="0" smtClean="0"/>
            </a:br>
            <a:r>
              <a:rPr lang="en-US" sz="3000" dirty="0" smtClean="0">
                <a:latin typeface="+mn-lt"/>
              </a:rPr>
              <a:t>(Rom. 11:26 &amp; Isa. 59:20-21)</a:t>
            </a:r>
            <a:endParaRPr lang="en-US" sz="3000" dirty="0">
              <a:latin typeface="+mn-lt"/>
            </a:endParaRPr>
          </a:p>
        </p:txBody>
      </p:sp>
      <p:graphicFrame>
        <p:nvGraphicFramePr>
          <p:cNvPr id="5" name="Content Placeholder 4"/>
          <p:cNvGraphicFramePr>
            <a:graphicFrameLocks noGrp="1"/>
          </p:cNvGraphicFramePr>
          <p:nvPr>
            <p:ph idx="1"/>
            <p:extLst>
              <p:ext uri="{D42A27DB-BD31-4B8C-83A1-F6EECF244321}">
                <p14:modId xmlns:p14="http://schemas.microsoft.com/office/powerpoint/2010/main" val="1983121407"/>
              </p:ext>
            </p:extLst>
          </p:nvPr>
        </p:nvGraphicFramePr>
        <p:xfrm>
          <a:off x="480060" y="1897380"/>
          <a:ext cx="8229600" cy="3322320"/>
        </p:xfrm>
        <a:graphic>
          <a:graphicData uri="http://schemas.openxmlformats.org/drawingml/2006/table">
            <a:tbl>
              <a:tblPr firstRow="1" bandRow="1">
                <a:tableStyleId>{5C22544A-7EE6-4342-B048-85BDC9FD1C3A}</a:tableStyleId>
              </a:tblPr>
              <a:tblGrid>
                <a:gridCol w="2743200"/>
                <a:gridCol w="2743200"/>
                <a:gridCol w="2743200"/>
              </a:tblGrid>
              <a:tr h="370840">
                <a:tc>
                  <a:txBody>
                    <a:bodyPr/>
                    <a:lstStyle/>
                    <a:p>
                      <a:pPr algn="ctr"/>
                      <a:r>
                        <a:rPr lang="en-US" sz="2800" b="0" dirty="0" smtClean="0">
                          <a:solidFill>
                            <a:srgbClr val="FFFF00"/>
                          </a:solidFill>
                          <a:latin typeface="+mj-lt"/>
                        </a:rPr>
                        <a:t>Paul</a:t>
                      </a:r>
                      <a:endParaRPr lang="en-US" sz="2800" b="0" dirty="0">
                        <a:solidFill>
                          <a:srgbClr val="FFFF00"/>
                        </a:solidFill>
                        <a:latin typeface="+mj-lt"/>
                      </a:endParaRPr>
                    </a:p>
                  </a:txBody>
                  <a:tcPr anchor="ctr"/>
                </a:tc>
                <a:tc>
                  <a:txBody>
                    <a:bodyPr/>
                    <a:lstStyle/>
                    <a:p>
                      <a:pPr algn="ctr"/>
                      <a:r>
                        <a:rPr lang="en-US" sz="2800" b="0" kern="1200" dirty="0" smtClean="0">
                          <a:solidFill>
                            <a:srgbClr val="FFFF00"/>
                          </a:solidFill>
                          <a:latin typeface="+mj-lt"/>
                          <a:ea typeface="+mn-ea"/>
                          <a:cs typeface="+mn-cs"/>
                        </a:rPr>
                        <a:t>MT</a:t>
                      </a:r>
                      <a:endParaRPr lang="en-US" sz="2800" b="0" kern="1200" dirty="0">
                        <a:solidFill>
                          <a:srgbClr val="FFFF00"/>
                        </a:solidFill>
                        <a:latin typeface="+mj-lt"/>
                        <a:ea typeface="+mn-ea"/>
                        <a:cs typeface="+mn-cs"/>
                      </a:endParaRPr>
                    </a:p>
                  </a:txBody>
                  <a:tcPr anchor="ctr"/>
                </a:tc>
                <a:tc>
                  <a:txBody>
                    <a:bodyPr/>
                    <a:lstStyle/>
                    <a:p>
                      <a:pPr algn="ctr"/>
                      <a:r>
                        <a:rPr lang="en-US" sz="2800" b="0" kern="1200" dirty="0" smtClean="0">
                          <a:solidFill>
                            <a:srgbClr val="FFFF00"/>
                          </a:solidFill>
                          <a:latin typeface="+mj-lt"/>
                          <a:ea typeface="+mn-ea"/>
                          <a:cs typeface="+mn-cs"/>
                        </a:rPr>
                        <a:t>LXX</a:t>
                      </a:r>
                      <a:endParaRPr lang="en-US" sz="2800" b="0" kern="1200" dirty="0">
                        <a:solidFill>
                          <a:srgbClr val="FFFF00"/>
                        </a:solidFill>
                        <a:latin typeface="+mj-lt"/>
                        <a:ea typeface="+mn-ea"/>
                        <a:cs typeface="+mn-cs"/>
                      </a:endParaRPr>
                    </a:p>
                  </a:txBody>
                  <a:tcPr anchor="ctr"/>
                </a:tc>
              </a:tr>
              <a:tr h="370840">
                <a:tc>
                  <a:txBody>
                    <a:bodyPr/>
                    <a:lstStyle/>
                    <a:p>
                      <a:pPr algn="ctr"/>
                      <a:r>
                        <a:rPr lang="en-US" sz="2000" b="0" dirty="0" smtClean="0">
                          <a:latin typeface="+mj-lt"/>
                        </a:rPr>
                        <a:t>Deliverer</a:t>
                      </a:r>
                      <a:endParaRPr lang="en-US" sz="2000" b="0" dirty="0">
                        <a:latin typeface="+mj-lt"/>
                      </a:endParaRPr>
                    </a:p>
                  </a:txBody>
                  <a:tcPr anchor="ctr"/>
                </a:tc>
                <a:tc>
                  <a:txBody>
                    <a:bodyPr/>
                    <a:lstStyle/>
                    <a:p>
                      <a:pPr algn="ctr"/>
                      <a:r>
                        <a:rPr lang="en-US" sz="2000" b="0" kern="1200" dirty="0" smtClean="0">
                          <a:solidFill>
                            <a:schemeClr val="dk1"/>
                          </a:solidFill>
                          <a:latin typeface="+mj-lt"/>
                          <a:ea typeface="+mn-ea"/>
                          <a:cs typeface="+mn-cs"/>
                        </a:rPr>
                        <a:t>Redeemer</a:t>
                      </a:r>
                      <a:endParaRPr lang="en-US" sz="2000" b="0" kern="1200" dirty="0">
                        <a:solidFill>
                          <a:schemeClr val="dk1"/>
                        </a:solidFill>
                        <a:latin typeface="+mj-lt"/>
                        <a:ea typeface="+mn-ea"/>
                        <a:cs typeface="+mn-cs"/>
                      </a:endParaRPr>
                    </a:p>
                  </a:txBody>
                  <a:tcPr anchor="ctr"/>
                </a:tc>
                <a:tc>
                  <a:txBody>
                    <a:bodyPr/>
                    <a:lstStyle/>
                    <a:p>
                      <a:pPr algn="ctr"/>
                      <a:r>
                        <a:rPr lang="en-US" sz="2000" b="0" kern="1200" dirty="0" smtClean="0">
                          <a:solidFill>
                            <a:schemeClr val="dk1"/>
                          </a:solidFill>
                          <a:latin typeface="+mj-lt"/>
                          <a:ea typeface="+mn-ea"/>
                          <a:cs typeface="+mn-cs"/>
                        </a:rPr>
                        <a:t>Deliverer</a:t>
                      </a:r>
                      <a:endParaRPr lang="en-US" sz="2000" b="0" kern="1200" dirty="0">
                        <a:solidFill>
                          <a:schemeClr val="dk1"/>
                        </a:solidFill>
                        <a:latin typeface="+mj-lt"/>
                        <a:ea typeface="+mn-ea"/>
                        <a:cs typeface="+mn-cs"/>
                      </a:endParaRPr>
                    </a:p>
                  </a:txBody>
                  <a:tcPr anchor="ctr"/>
                </a:tc>
              </a:tr>
              <a:tr h="370840">
                <a:tc>
                  <a:txBody>
                    <a:bodyPr/>
                    <a:lstStyle/>
                    <a:p>
                      <a:pPr algn="ctr"/>
                      <a:r>
                        <a:rPr lang="en-US" sz="2000" dirty="0" smtClean="0">
                          <a:latin typeface="+mn-lt"/>
                        </a:rPr>
                        <a:t>Come</a:t>
                      </a:r>
                      <a:r>
                        <a:rPr lang="en-US" sz="2000" baseline="0" dirty="0" smtClean="0">
                          <a:latin typeface="+mn-lt"/>
                        </a:rPr>
                        <a:t> </a:t>
                      </a:r>
                      <a:r>
                        <a:rPr lang="en-US" sz="2000" b="0" kern="1200" dirty="0" smtClean="0">
                          <a:solidFill>
                            <a:schemeClr val="dk1"/>
                          </a:solidFill>
                          <a:latin typeface="+mj-lt"/>
                          <a:ea typeface="+mn-ea"/>
                          <a:cs typeface="+mn-cs"/>
                        </a:rPr>
                        <a:t>out</a:t>
                      </a:r>
                      <a:r>
                        <a:rPr lang="en-US" sz="2000" b="0" baseline="0" dirty="0" smtClean="0">
                          <a:latin typeface="+mn-lt"/>
                        </a:rPr>
                        <a:t> </a:t>
                      </a:r>
                      <a:r>
                        <a:rPr lang="en-US" sz="2000" b="0" kern="1200" dirty="0" smtClean="0">
                          <a:solidFill>
                            <a:schemeClr val="dk1"/>
                          </a:solidFill>
                          <a:latin typeface="+mj-lt"/>
                          <a:ea typeface="+mn-ea"/>
                          <a:cs typeface="+mn-cs"/>
                        </a:rPr>
                        <a:t>of</a:t>
                      </a:r>
                      <a:r>
                        <a:rPr lang="en-US" sz="2000" b="0" baseline="0" dirty="0" smtClean="0">
                          <a:latin typeface="+mn-lt"/>
                        </a:rPr>
                        <a:t> </a:t>
                      </a:r>
                      <a:r>
                        <a:rPr lang="en-US" sz="2000" baseline="0" dirty="0" smtClean="0">
                          <a:latin typeface="+mn-lt"/>
                        </a:rPr>
                        <a:t>Zion</a:t>
                      </a:r>
                      <a:endParaRPr lang="en-US" sz="2000" dirty="0">
                        <a:latin typeface="+mn-lt"/>
                      </a:endParaRPr>
                    </a:p>
                  </a:txBody>
                  <a:tcPr anchor="ctr"/>
                </a:tc>
                <a:tc>
                  <a:txBody>
                    <a:bodyPr/>
                    <a:lstStyle/>
                    <a:p>
                      <a:pPr algn="ctr"/>
                      <a:r>
                        <a:rPr lang="en-US" sz="2000" dirty="0" smtClean="0">
                          <a:latin typeface="+mn-lt"/>
                        </a:rPr>
                        <a:t>Come </a:t>
                      </a:r>
                      <a:r>
                        <a:rPr lang="en-US" sz="2000" b="0" kern="1200" dirty="0" smtClean="0">
                          <a:solidFill>
                            <a:schemeClr val="dk1"/>
                          </a:solidFill>
                          <a:latin typeface="+mj-lt"/>
                          <a:ea typeface="+mn-ea"/>
                          <a:cs typeface="+mn-cs"/>
                        </a:rPr>
                        <a:t>to</a:t>
                      </a:r>
                      <a:r>
                        <a:rPr lang="en-US" sz="2000" baseline="0" dirty="0" smtClean="0">
                          <a:latin typeface="+mn-lt"/>
                        </a:rPr>
                        <a:t> Zion</a:t>
                      </a:r>
                      <a:endParaRPr lang="en-US" sz="2000" dirty="0">
                        <a:latin typeface="+mn-lt"/>
                      </a:endParaRPr>
                    </a:p>
                  </a:txBody>
                  <a:tcPr anchor="ctr"/>
                </a:tc>
                <a:tc>
                  <a:txBody>
                    <a:bodyPr/>
                    <a:lstStyle/>
                    <a:p>
                      <a:pPr algn="ctr"/>
                      <a:r>
                        <a:rPr lang="en-US" sz="2000" dirty="0" smtClean="0">
                          <a:latin typeface="+mn-lt"/>
                        </a:rPr>
                        <a:t>Come </a:t>
                      </a:r>
                      <a:r>
                        <a:rPr lang="en-US" sz="2000" b="0" kern="1200" dirty="0" smtClean="0">
                          <a:solidFill>
                            <a:schemeClr val="dk1"/>
                          </a:solidFill>
                          <a:latin typeface="+mj-lt"/>
                          <a:ea typeface="+mn-ea"/>
                          <a:cs typeface="+mn-cs"/>
                        </a:rPr>
                        <a:t>for</a:t>
                      </a:r>
                      <a:r>
                        <a:rPr lang="en-US" sz="2000" dirty="0" smtClean="0">
                          <a:latin typeface="+mn-lt"/>
                        </a:rPr>
                        <a:t> </a:t>
                      </a:r>
                      <a:r>
                        <a:rPr lang="en-US" sz="2000" dirty="0" err="1" smtClean="0">
                          <a:latin typeface="+mn-lt"/>
                        </a:rPr>
                        <a:t>Sion’s</a:t>
                      </a:r>
                      <a:r>
                        <a:rPr lang="en-US" sz="2000" dirty="0" smtClean="0">
                          <a:latin typeface="+mn-lt"/>
                        </a:rPr>
                        <a:t> </a:t>
                      </a:r>
                      <a:r>
                        <a:rPr lang="en-US" sz="2000" b="0" kern="1200" baseline="0" dirty="0" smtClean="0">
                          <a:solidFill>
                            <a:schemeClr val="dk1"/>
                          </a:solidFill>
                          <a:latin typeface="+mn-lt"/>
                          <a:ea typeface="+mn-ea"/>
                          <a:cs typeface="+mn-cs"/>
                        </a:rPr>
                        <a:t>sake</a:t>
                      </a:r>
                      <a:endParaRPr lang="en-US" sz="2000" b="0" kern="1200" baseline="0" dirty="0">
                        <a:solidFill>
                          <a:schemeClr val="dk1"/>
                        </a:solidFill>
                        <a:latin typeface="+mn-lt"/>
                        <a:ea typeface="+mn-ea"/>
                        <a:cs typeface="+mn-cs"/>
                      </a:endParaRPr>
                    </a:p>
                  </a:txBody>
                  <a:tcPr anchor="ctr"/>
                </a:tc>
              </a:tr>
              <a:tr h="370840">
                <a:tc>
                  <a:txBody>
                    <a:bodyPr/>
                    <a:lstStyle/>
                    <a:p>
                      <a:pPr algn="ctr"/>
                      <a:r>
                        <a:rPr lang="en-US" sz="2000" i="0" dirty="0" smtClean="0">
                          <a:latin typeface="+mn-lt"/>
                        </a:rPr>
                        <a:t>He will </a:t>
                      </a:r>
                      <a:r>
                        <a:rPr lang="en-US" sz="2000" b="0" kern="1200" baseline="0" dirty="0" smtClean="0">
                          <a:solidFill>
                            <a:schemeClr val="dk1"/>
                          </a:solidFill>
                          <a:latin typeface="+mj-lt"/>
                          <a:ea typeface="+mn-ea"/>
                          <a:cs typeface="+mn-cs"/>
                        </a:rPr>
                        <a:t>turn</a:t>
                      </a:r>
                      <a:r>
                        <a:rPr lang="en-US" sz="2000" b="0" i="0" dirty="0" smtClean="0">
                          <a:latin typeface="+mj-lt"/>
                        </a:rPr>
                        <a:t> </a:t>
                      </a:r>
                      <a:r>
                        <a:rPr lang="en-US" sz="2000" b="0" kern="1200" baseline="0" dirty="0" smtClean="0">
                          <a:solidFill>
                            <a:schemeClr val="dk1"/>
                          </a:solidFill>
                          <a:latin typeface="+mj-lt"/>
                          <a:ea typeface="+mn-ea"/>
                          <a:cs typeface="+mn-cs"/>
                        </a:rPr>
                        <a:t>away</a:t>
                      </a:r>
                      <a:r>
                        <a:rPr lang="en-US" sz="2000" b="0" i="0" dirty="0" smtClean="0">
                          <a:latin typeface="+mj-lt"/>
                        </a:rPr>
                        <a:t> </a:t>
                      </a:r>
                      <a:r>
                        <a:rPr lang="en-US" sz="2000" b="0" kern="1200" baseline="0" dirty="0" smtClean="0">
                          <a:solidFill>
                            <a:schemeClr val="dk1"/>
                          </a:solidFill>
                          <a:latin typeface="+mj-lt"/>
                          <a:ea typeface="+mn-ea"/>
                          <a:cs typeface="+mn-cs"/>
                        </a:rPr>
                        <a:t>ungodliness</a:t>
                      </a:r>
                      <a:br>
                        <a:rPr lang="en-US" sz="2000" b="0" kern="1200" baseline="0" dirty="0" smtClean="0">
                          <a:solidFill>
                            <a:schemeClr val="dk1"/>
                          </a:solidFill>
                          <a:latin typeface="+mj-lt"/>
                          <a:ea typeface="+mn-ea"/>
                          <a:cs typeface="+mn-cs"/>
                        </a:rPr>
                      </a:br>
                      <a:r>
                        <a:rPr lang="en-US" sz="2000" i="0" dirty="0" smtClean="0">
                          <a:latin typeface="+mn-lt"/>
                        </a:rPr>
                        <a:t>from Jacob</a:t>
                      </a:r>
                      <a:endParaRPr lang="en-US" sz="2000" i="0" dirty="0">
                        <a:latin typeface="+mn-lt"/>
                      </a:endParaRPr>
                    </a:p>
                  </a:txBody>
                  <a:tcPr anchor="ctr"/>
                </a:tc>
                <a:tc>
                  <a:txBody>
                    <a:bodyPr/>
                    <a:lstStyle/>
                    <a:p>
                      <a:pPr algn="ctr"/>
                      <a:r>
                        <a:rPr lang="en-US" sz="2000" dirty="0" smtClean="0">
                          <a:latin typeface="+mn-lt"/>
                        </a:rPr>
                        <a:t>To those </a:t>
                      </a:r>
                      <a:r>
                        <a:rPr lang="en-US" sz="2000" b="0" dirty="0" smtClean="0">
                          <a:latin typeface="+mn-lt"/>
                        </a:rPr>
                        <a:t>who</a:t>
                      </a:r>
                      <a:r>
                        <a:rPr lang="en-US" sz="2000" b="1" dirty="0" smtClean="0">
                          <a:latin typeface="+mn-lt"/>
                        </a:rPr>
                        <a:t> </a:t>
                      </a:r>
                      <a:r>
                        <a:rPr lang="en-US" sz="2000" b="0" kern="1200" baseline="0" dirty="0" smtClean="0">
                          <a:solidFill>
                            <a:schemeClr val="dk1"/>
                          </a:solidFill>
                          <a:latin typeface="+mj-lt"/>
                          <a:ea typeface="+mn-ea"/>
                          <a:cs typeface="+mn-cs"/>
                        </a:rPr>
                        <a:t>turn</a:t>
                      </a:r>
                      <a:r>
                        <a:rPr lang="en-US" sz="2000" b="1" dirty="0" smtClean="0">
                          <a:latin typeface="+mn-lt"/>
                        </a:rPr>
                        <a:t> </a:t>
                      </a:r>
                      <a:r>
                        <a:rPr lang="en-US" sz="2000" b="0" kern="1200" baseline="0" dirty="0" smtClean="0">
                          <a:solidFill>
                            <a:schemeClr val="dk1"/>
                          </a:solidFill>
                          <a:latin typeface="+mj-lt"/>
                          <a:ea typeface="+mn-ea"/>
                          <a:cs typeface="+mn-cs"/>
                        </a:rPr>
                        <a:t>from</a:t>
                      </a:r>
                      <a:r>
                        <a:rPr lang="en-US" sz="2000" b="1" dirty="0" smtClean="0">
                          <a:latin typeface="+mn-lt"/>
                        </a:rPr>
                        <a:t> </a:t>
                      </a:r>
                      <a:r>
                        <a:rPr lang="en-US" sz="2000" b="0" kern="1200" baseline="0" dirty="0" smtClean="0">
                          <a:solidFill>
                            <a:schemeClr val="dk1"/>
                          </a:solidFill>
                          <a:latin typeface="+mj-lt"/>
                          <a:ea typeface="+mn-ea"/>
                          <a:cs typeface="+mn-cs"/>
                        </a:rPr>
                        <a:t>trans-</a:t>
                      </a:r>
                      <a:r>
                        <a:rPr lang="en-US" sz="2000" b="0" kern="1200" baseline="0" dirty="0" err="1" smtClean="0">
                          <a:solidFill>
                            <a:schemeClr val="dk1"/>
                          </a:solidFill>
                          <a:latin typeface="+mj-lt"/>
                          <a:ea typeface="+mn-ea"/>
                          <a:cs typeface="+mn-cs"/>
                        </a:rPr>
                        <a:t>gression</a:t>
                      </a:r>
                      <a:r>
                        <a:rPr lang="en-US" sz="2000" dirty="0" smtClean="0">
                          <a:latin typeface="+mn-lt"/>
                        </a:rPr>
                        <a:t> in Jacob</a:t>
                      </a:r>
                      <a:endParaRPr lang="en-US" sz="2000" dirty="0">
                        <a:latin typeface="+mn-lt"/>
                      </a:endParaRPr>
                    </a:p>
                  </a:txBody>
                  <a:tcPr anchor="ctr"/>
                </a:tc>
                <a:tc>
                  <a:txBody>
                    <a:bodyPr/>
                    <a:lstStyle/>
                    <a:p>
                      <a:pPr algn="ctr"/>
                      <a:r>
                        <a:rPr lang="en-US" sz="2000" dirty="0" smtClean="0">
                          <a:latin typeface="+mn-lt"/>
                        </a:rPr>
                        <a:t>Shall </a:t>
                      </a:r>
                      <a:r>
                        <a:rPr lang="en-US" sz="2000" b="0" kern="1200" baseline="0" dirty="0" smtClean="0">
                          <a:solidFill>
                            <a:schemeClr val="dk1"/>
                          </a:solidFill>
                          <a:latin typeface="+mj-lt"/>
                          <a:ea typeface="+mn-ea"/>
                          <a:cs typeface="+mn-cs"/>
                        </a:rPr>
                        <a:t>turn</a:t>
                      </a:r>
                      <a:r>
                        <a:rPr lang="en-US" sz="2000" dirty="0" smtClean="0">
                          <a:latin typeface="+mn-lt"/>
                        </a:rPr>
                        <a:t> </a:t>
                      </a:r>
                      <a:r>
                        <a:rPr lang="en-US" sz="2000" b="0" kern="1200" baseline="0" dirty="0" smtClean="0">
                          <a:solidFill>
                            <a:schemeClr val="dk1"/>
                          </a:solidFill>
                          <a:latin typeface="+mj-lt"/>
                          <a:ea typeface="+mn-ea"/>
                          <a:cs typeface="+mn-cs"/>
                        </a:rPr>
                        <a:t>away</a:t>
                      </a:r>
                      <a:r>
                        <a:rPr lang="en-US" sz="2000" dirty="0" smtClean="0">
                          <a:latin typeface="+mn-lt"/>
                        </a:rPr>
                        <a:t> </a:t>
                      </a:r>
                      <a:r>
                        <a:rPr lang="en-US" sz="2000" b="0" kern="1200" baseline="0" dirty="0" smtClean="0">
                          <a:solidFill>
                            <a:schemeClr val="dk1"/>
                          </a:solidFill>
                          <a:latin typeface="+mj-lt"/>
                          <a:ea typeface="+mn-ea"/>
                          <a:cs typeface="+mn-cs"/>
                        </a:rPr>
                        <a:t>ungodliness</a:t>
                      </a:r>
                      <a:br>
                        <a:rPr lang="en-US" sz="2000" b="0" kern="1200" baseline="0" dirty="0" smtClean="0">
                          <a:solidFill>
                            <a:schemeClr val="dk1"/>
                          </a:solidFill>
                          <a:latin typeface="+mj-lt"/>
                          <a:ea typeface="+mn-ea"/>
                          <a:cs typeface="+mn-cs"/>
                        </a:rPr>
                      </a:br>
                      <a:r>
                        <a:rPr lang="en-US" sz="2000" dirty="0" smtClean="0">
                          <a:latin typeface="+mn-lt"/>
                        </a:rPr>
                        <a:t>from Jacob</a:t>
                      </a:r>
                      <a:endParaRPr lang="en-US" sz="2000" dirty="0">
                        <a:latin typeface="+mn-lt"/>
                      </a:endParaRPr>
                    </a:p>
                  </a:txBody>
                  <a:tcPr anchor="ctr"/>
                </a:tc>
              </a:tr>
              <a:tr h="370840">
                <a:tc>
                  <a:txBody>
                    <a:bodyPr/>
                    <a:lstStyle/>
                    <a:p>
                      <a:pPr algn="ctr"/>
                      <a:r>
                        <a:rPr lang="en-US" sz="2000" i="0" dirty="0" smtClean="0">
                          <a:latin typeface="+mn-lt"/>
                        </a:rPr>
                        <a:t>For this is </a:t>
                      </a:r>
                      <a:r>
                        <a:rPr lang="en-US" sz="2000" b="0" kern="1200" baseline="0" dirty="0" smtClean="0">
                          <a:solidFill>
                            <a:schemeClr val="dk1"/>
                          </a:solidFill>
                          <a:latin typeface="+mj-lt"/>
                          <a:ea typeface="+mn-ea"/>
                          <a:cs typeface="+mn-cs"/>
                        </a:rPr>
                        <a:t>My</a:t>
                      </a:r>
                      <a:r>
                        <a:rPr lang="en-US" sz="2000" i="0" dirty="0" smtClean="0">
                          <a:latin typeface="+mn-lt"/>
                        </a:rPr>
                        <a:t> </a:t>
                      </a:r>
                      <a:r>
                        <a:rPr lang="en-US" sz="2000" b="0" kern="1200" baseline="0" dirty="0" smtClean="0">
                          <a:solidFill>
                            <a:schemeClr val="dk1"/>
                          </a:solidFill>
                          <a:latin typeface="+mj-lt"/>
                          <a:ea typeface="+mn-ea"/>
                          <a:cs typeface="+mn-cs"/>
                        </a:rPr>
                        <a:t>covenant</a:t>
                      </a:r>
                      <a:r>
                        <a:rPr lang="en-US" sz="2000" i="0" dirty="0" smtClean="0">
                          <a:latin typeface="+mn-lt"/>
                        </a:rPr>
                        <a:t> with them</a:t>
                      </a:r>
                      <a:endParaRPr lang="en-US" sz="2000" i="0" dirty="0">
                        <a:latin typeface="+mn-lt"/>
                      </a:endParaRPr>
                    </a:p>
                  </a:txBody>
                  <a:tcPr anchor="ctr"/>
                </a:tc>
                <a:tc>
                  <a:txBody>
                    <a:bodyPr/>
                    <a:lstStyle/>
                    <a:p>
                      <a:r>
                        <a:rPr lang="en-US" sz="2000" i="0" dirty="0" smtClean="0"/>
                        <a:t>“As for Me,” says the Lord, “this is </a:t>
                      </a:r>
                      <a:r>
                        <a:rPr lang="en-US" sz="2000" b="0" kern="1200" baseline="0" dirty="0" smtClean="0">
                          <a:solidFill>
                            <a:schemeClr val="dk1"/>
                          </a:solidFill>
                          <a:latin typeface="+mj-lt"/>
                          <a:ea typeface="+mn-ea"/>
                          <a:cs typeface="+mn-cs"/>
                        </a:rPr>
                        <a:t>My</a:t>
                      </a:r>
                      <a:r>
                        <a:rPr lang="en-US" sz="2000" i="0" dirty="0" smtClean="0"/>
                        <a:t> </a:t>
                      </a:r>
                      <a:r>
                        <a:rPr lang="en-US" sz="2000" b="0" kern="1200" baseline="0" dirty="0" smtClean="0">
                          <a:solidFill>
                            <a:schemeClr val="dk1"/>
                          </a:solidFill>
                          <a:latin typeface="+mj-lt"/>
                          <a:ea typeface="+mn-ea"/>
                          <a:cs typeface="+mn-cs"/>
                        </a:rPr>
                        <a:t>covenant</a:t>
                      </a:r>
                      <a:r>
                        <a:rPr lang="en-US" sz="2000" i="0" dirty="0" smtClean="0"/>
                        <a:t> with them</a:t>
                      </a:r>
                    </a:p>
                  </a:txBody>
                  <a:tcPr anchor="ctr"/>
                </a:tc>
                <a:tc>
                  <a:txBody>
                    <a:bodyPr/>
                    <a:lstStyle/>
                    <a:p>
                      <a:r>
                        <a:rPr lang="en-US" sz="2000" dirty="0" smtClean="0"/>
                        <a:t>And this shall be </a:t>
                      </a:r>
                      <a:r>
                        <a:rPr lang="en-US" sz="2000" b="0" kern="1200" baseline="0" dirty="0" smtClean="0">
                          <a:solidFill>
                            <a:schemeClr val="dk1"/>
                          </a:solidFill>
                          <a:latin typeface="+mj-lt"/>
                          <a:ea typeface="+mn-ea"/>
                          <a:cs typeface="+mn-cs"/>
                        </a:rPr>
                        <a:t>my</a:t>
                      </a:r>
                      <a:r>
                        <a:rPr lang="en-US" sz="2000" dirty="0" smtClean="0"/>
                        <a:t> </a:t>
                      </a:r>
                      <a:r>
                        <a:rPr lang="en-US" sz="2000" b="0" kern="1200" baseline="0" dirty="0" smtClean="0">
                          <a:solidFill>
                            <a:schemeClr val="dk1"/>
                          </a:solidFill>
                          <a:latin typeface="+mj-lt"/>
                          <a:ea typeface="+mn-ea"/>
                          <a:cs typeface="+mn-cs"/>
                        </a:rPr>
                        <a:t>covenant</a:t>
                      </a:r>
                      <a:r>
                        <a:rPr lang="en-US" sz="2000" dirty="0" smtClean="0"/>
                        <a:t> with them, said the Lord</a:t>
                      </a:r>
                    </a:p>
                  </a:txBody>
                  <a:tcPr anchor="ctr"/>
                </a:tc>
              </a:tr>
            </a:tbl>
          </a:graphicData>
        </a:graphic>
      </p:graphicFrame>
      <p:sp>
        <p:nvSpPr>
          <p:cNvPr id="4" name="Slide Number Placeholder 3"/>
          <p:cNvSpPr>
            <a:spLocks noGrp="1"/>
          </p:cNvSpPr>
          <p:nvPr>
            <p:ph type="sldNum" sz="quarter" idx="12"/>
          </p:nvPr>
        </p:nvSpPr>
        <p:spPr/>
        <p:txBody>
          <a:bodyPr/>
          <a:lstStyle/>
          <a:p>
            <a:pPr>
              <a:defRPr/>
            </a:pPr>
            <a:fld id="{A4F3638C-56A7-4D86-A7E5-624150A63992}" type="slidenum">
              <a:rPr lang="en-US" smtClean="0">
                <a:solidFill>
                  <a:prstClr val="white"/>
                </a:solidFill>
              </a:rPr>
              <a:pPr>
                <a:defRPr/>
              </a:pPr>
              <a:t>586</a:t>
            </a:fld>
            <a:endParaRPr lang="en-US">
              <a:solidFill>
                <a:prstClr val="white"/>
              </a:solidFill>
            </a:endParaRPr>
          </a:p>
        </p:txBody>
      </p:sp>
    </p:spTree>
    <p:extLst>
      <p:ext uri="{BB962C8B-B14F-4D97-AF65-F5344CB8AC3E}">
        <p14:creationId xmlns:p14="http://schemas.microsoft.com/office/powerpoint/2010/main" val="2849176020"/>
      </p:ext>
    </p:extLst>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par>
    </p:tnLst>
  </p:timing>
</p:sld>
</file>

<file path=ppt/slides/slide5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Comparing Texts</a:t>
            </a:r>
            <a:br>
              <a:rPr lang="en-US" dirty="0" smtClean="0"/>
            </a:br>
            <a:r>
              <a:rPr lang="en-US" sz="3000" dirty="0" smtClean="0">
                <a:latin typeface="+mn-lt"/>
              </a:rPr>
              <a:t>(Rom. 11:27 &amp; Isa. 27:9)</a:t>
            </a:r>
            <a:endParaRPr lang="en-US" sz="3000" dirty="0">
              <a:latin typeface="+mn-lt"/>
            </a:endParaRPr>
          </a:p>
        </p:txBody>
      </p:sp>
      <p:graphicFrame>
        <p:nvGraphicFramePr>
          <p:cNvPr id="5" name="Content Placeholder 4"/>
          <p:cNvGraphicFramePr>
            <a:graphicFrameLocks noGrp="1"/>
          </p:cNvGraphicFramePr>
          <p:nvPr>
            <p:ph idx="1"/>
            <p:extLst>
              <p:ext uri="{D42A27DB-BD31-4B8C-83A1-F6EECF244321}">
                <p14:modId xmlns:p14="http://schemas.microsoft.com/office/powerpoint/2010/main" val="769531323"/>
              </p:ext>
            </p:extLst>
          </p:nvPr>
        </p:nvGraphicFramePr>
        <p:xfrm>
          <a:off x="457200" y="2209800"/>
          <a:ext cx="8229600" cy="2743200"/>
        </p:xfrm>
        <a:graphic>
          <a:graphicData uri="http://schemas.openxmlformats.org/drawingml/2006/table">
            <a:tbl>
              <a:tblPr firstRow="1" bandRow="1">
                <a:tableStyleId>{5C22544A-7EE6-4342-B048-85BDC9FD1C3A}</a:tableStyleId>
              </a:tblPr>
              <a:tblGrid>
                <a:gridCol w="2743200"/>
                <a:gridCol w="2743200"/>
                <a:gridCol w="2743200"/>
              </a:tblGrid>
              <a:tr h="370840">
                <a:tc>
                  <a:txBody>
                    <a:bodyPr/>
                    <a:lstStyle/>
                    <a:p>
                      <a:pPr algn="ctr"/>
                      <a:r>
                        <a:rPr lang="en-US" sz="2800" b="0" kern="1200" dirty="0" smtClean="0">
                          <a:solidFill>
                            <a:srgbClr val="FFFF00"/>
                          </a:solidFill>
                          <a:latin typeface="+mj-lt"/>
                          <a:ea typeface="+mn-ea"/>
                          <a:cs typeface="+mn-cs"/>
                        </a:rPr>
                        <a:t>Paul</a:t>
                      </a:r>
                      <a:endParaRPr lang="en-US" sz="2800" b="0" kern="1200" dirty="0">
                        <a:solidFill>
                          <a:srgbClr val="FFFF00"/>
                        </a:solidFill>
                        <a:latin typeface="+mj-lt"/>
                        <a:ea typeface="+mn-ea"/>
                        <a:cs typeface="+mn-cs"/>
                      </a:endParaRPr>
                    </a:p>
                  </a:txBody>
                  <a:tcPr anchor="ctr"/>
                </a:tc>
                <a:tc>
                  <a:txBody>
                    <a:bodyPr/>
                    <a:lstStyle/>
                    <a:p>
                      <a:pPr algn="ctr"/>
                      <a:r>
                        <a:rPr lang="en-US" sz="2800" b="0" kern="1200" dirty="0" smtClean="0">
                          <a:solidFill>
                            <a:srgbClr val="FFFF00"/>
                          </a:solidFill>
                          <a:latin typeface="+mj-lt"/>
                          <a:ea typeface="+mn-ea"/>
                          <a:cs typeface="+mn-cs"/>
                        </a:rPr>
                        <a:t>MT</a:t>
                      </a:r>
                      <a:endParaRPr lang="en-US" sz="2800" b="0" kern="1200" dirty="0">
                        <a:solidFill>
                          <a:srgbClr val="FFFF00"/>
                        </a:solidFill>
                        <a:latin typeface="+mj-lt"/>
                        <a:ea typeface="+mn-ea"/>
                        <a:cs typeface="+mn-cs"/>
                      </a:endParaRPr>
                    </a:p>
                  </a:txBody>
                  <a:tcPr anchor="ctr"/>
                </a:tc>
                <a:tc>
                  <a:txBody>
                    <a:bodyPr/>
                    <a:lstStyle/>
                    <a:p>
                      <a:pPr algn="ctr"/>
                      <a:r>
                        <a:rPr lang="en-US" sz="2800" b="0" kern="1200" dirty="0" smtClean="0">
                          <a:solidFill>
                            <a:srgbClr val="FFFF00"/>
                          </a:solidFill>
                          <a:latin typeface="+mj-lt"/>
                          <a:ea typeface="+mn-ea"/>
                          <a:cs typeface="+mn-cs"/>
                        </a:rPr>
                        <a:t>LXX</a:t>
                      </a:r>
                      <a:endParaRPr lang="en-US" sz="2800" b="0" kern="1200" dirty="0">
                        <a:solidFill>
                          <a:srgbClr val="FFFF00"/>
                        </a:solidFill>
                        <a:latin typeface="+mj-lt"/>
                        <a:ea typeface="+mn-ea"/>
                        <a:cs typeface="+mn-cs"/>
                      </a:endParaRPr>
                    </a:p>
                  </a:txBody>
                  <a:tcPr anchor="ctr"/>
                </a:tc>
              </a:tr>
              <a:tr h="370840">
                <a:tc>
                  <a:txBody>
                    <a:bodyPr/>
                    <a:lstStyle/>
                    <a:p>
                      <a:pPr algn="l"/>
                      <a:r>
                        <a:rPr lang="en-US" sz="2000" i="0" dirty="0" smtClean="0"/>
                        <a:t>When I </a:t>
                      </a:r>
                      <a:r>
                        <a:rPr lang="en-US" sz="2000" b="0" kern="1200" baseline="0" dirty="0" smtClean="0">
                          <a:solidFill>
                            <a:schemeClr val="dk1"/>
                          </a:solidFill>
                          <a:latin typeface="+mj-lt"/>
                          <a:ea typeface="+mn-ea"/>
                          <a:cs typeface="+mn-cs"/>
                        </a:rPr>
                        <a:t>take away their sins</a:t>
                      </a:r>
                      <a:endParaRPr lang="en-US" sz="2000" b="0" kern="1200" baseline="0" dirty="0">
                        <a:solidFill>
                          <a:schemeClr val="dk1"/>
                        </a:solidFill>
                        <a:latin typeface="+mj-lt"/>
                        <a:ea typeface="+mn-ea"/>
                        <a:cs typeface="+mn-cs"/>
                      </a:endParaRPr>
                    </a:p>
                  </a:txBody>
                  <a:tcPr anchor="ctr"/>
                </a:tc>
                <a:tc>
                  <a:txBody>
                    <a:bodyPr/>
                    <a:lstStyle/>
                    <a:p>
                      <a:pPr rtl="0"/>
                      <a:r>
                        <a:rPr lang="en-US" sz="2000" i="0" dirty="0" smtClean="0"/>
                        <a:t>Therefore by this </a:t>
                      </a:r>
                      <a:r>
                        <a:rPr lang="en-US" sz="2000" b="0" kern="1200" baseline="0" dirty="0" smtClean="0">
                          <a:solidFill>
                            <a:schemeClr val="dk1"/>
                          </a:solidFill>
                          <a:latin typeface="+mj-lt"/>
                          <a:ea typeface="+mn-ea"/>
                          <a:cs typeface="+mn-cs"/>
                        </a:rPr>
                        <a:t>the iniquity of Jacob will be covered</a:t>
                      </a:r>
                      <a:r>
                        <a:rPr lang="en-US" sz="2000" i="0" dirty="0" smtClean="0"/>
                        <a:t>; And this is all the fruit of </a:t>
                      </a:r>
                      <a:r>
                        <a:rPr lang="en-US" sz="2000" b="0" kern="1200" baseline="0" dirty="0" smtClean="0">
                          <a:solidFill>
                            <a:schemeClr val="dk1"/>
                          </a:solidFill>
                          <a:latin typeface="+mj-lt"/>
                          <a:ea typeface="+mn-ea"/>
                          <a:cs typeface="+mn-cs"/>
                        </a:rPr>
                        <a:t>taking away his sin</a:t>
                      </a:r>
                    </a:p>
                  </a:txBody>
                  <a:tcPr anchor="ctr"/>
                </a:tc>
                <a:tc>
                  <a:txBody>
                    <a:bodyPr/>
                    <a:lstStyle/>
                    <a:p>
                      <a:r>
                        <a:rPr lang="en-US" sz="2000" dirty="0" smtClean="0"/>
                        <a:t>Therefore </a:t>
                      </a:r>
                      <a:r>
                        <a:rPr lang="en-US" sz="2000" b="0" kern="1200" baseline="0" dirty="0" smtClean="0">
                          <a:solidFill>
                            <a:schemeClr val="dk1"/>
                          </a:solidFill>
                          <a:latin typeface="+mj-lt"/>
                          <a:ea typeface="+mn-ea"/>
                          <a:cs typeface="+mn-cs"/>
                        </a:rPr>
                        <a:t>shall the iniquity of Jacob be taken away</a:t>
                      </a:r>
                      <a:r>
                        <a:rPr lang="en-US" sz="2000" dirty="0" smtClean="0"/>
                        <a:t>; and this is his blessing, when I shall have </a:t>
                      </a:r>
                      <a:r>
                        <a:rPr lang="en-US" sz="2000" b="0" kern="1200" baseline="0" dirty="0" smtClean="0">
                          <a:solidFill>
                            <a:schemeClr val="dk1"/>
                          </a:solidFill>
                          <a:latin typeface="+mj-lt"/>
                          <a:ea typeface="+mn-ea"/>
                          <a:cs typeface="+mn-cs"/>
                        </a:rPr>
                        <a:t>taken away his sin</a:t>
                      </a:r>
                    </a:p>
                  </a:txBody>
                  <a:tcPr anchor="ctr"/>
                </a:tc>
              </a:tr>
            </a:tbl>
          </a:graphicData>
        </a:graphic>
      </p:graphicFrame>
      <p:sp>
        <p:nvSpPr>
          <p:cNvPr id="4" name="Slide Number Placeholder 3"/>
          <p:cNvSpPr>
            <a:spLocks noGrp="1"/>
          </p:cNvSpPr>
          <p:nvPr>
            <p:ph type="sldNum" sz="quarter" idx="12"/>
          </p:nvPr>
        </p:nvSpPr>
        <p:spPr/>
        <p:txBody>
          <a:bodyPr/>
          <a:lstStyle/>
          <a:p>
            <a:pPr>
              <a:defRPr/>
            </a:pPr>
            <a:fld id="{A4F3638C-56A7-4D86-A7E5-624150A63992}" type="slidenum">
              <a:rPr lang="en-US" smtClean="0">
                <a:solidFill>
                  <a:prstClr val="white"/>
                </a:solidFill>
              </a:rPr>
              <a:pPr>
                <a:defRPr/>
              </a:pPr>
              <a:t>587</a:t>
            </a:fld>
            <a:endParaRPr lang="en-US">
              <a:solidFill>
                <a:prstClr val="white"/>
              </a:solidFill>
            </a:endParaRPr>
          </a:p>
        </p:txBody>
      </p:sp>
    </p:spTree>
    <p:extLst>
      <p:ext uri="{BB962C8B-B14F-4D97-AF65-F5344CB8AC3E}">
        <p14:creationId xmlns:p14="http://schemas.microsoft.com/office/powerpoint/2010/main" val="124502161"/>
      </p:ext>
    </p:extLst>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par>
    </p:tnLst>
  </p:timing>
</p:sld>
</file>

<file path=ppt/slides/slide5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solidFill>
                  <a:srgbClr val="FF0000"/>
                </a:solidFill>
              </a:rPr>
              <a:t>Isa. 59:18-19</a:t>
            </a:r>
            <a:endParaRPr lang="en-US" dirty="0">
              <a:solidFill>
                <a:srgbClr val="FF0000"/>
              </a:solidFill>
            </a:endParaRPr>
          </a:p>
        </p:txBody>
      </p:sp>
      <p:sp>
        <p:nvSpPr>
          <p:cNvPr id="3" name="Content Placeholder 2"/>
          <p:cNvSpPr>
            <a:spLocks noGrp="1"/>
          </p:cNvSpPr>
          <p:nvPr>
            <p:ph idx="1"/>
          </p:nvPr>
        </p:nvSpPr>
        <p:spPr/>
        <p:txBody>
          <a:bodyPr/>
          <a:lstStyle/>
          <a:p>
            <a:pPr marL="0" indent="457200">
              <a:buNone/>
            </a:pPr>
            <a:r>
              <a:rPr lang="en-US" sz="2800" dirty="0" smtClean="0">
                <a:latin typeface="+mj-lt"/>
              </a:rPr>
              <a:t>NKJV:  </a:t>
            </a:r>
            <a:r>
              <a:rPr lang="en-US" sz="2800" baseline="30000" dirty="0" smtClean="0">
                <a:effectLst/>
              </a:rPr>
              <a:t>18</a:t>
            </a:r>
            <a:r>
              <a:rPr lang="en-US" sz="2800" dirty="0" smtClean="0">
                <a:effectLst/>
              </a:rPr>
              <a:t> </a:t>
            </a:r>
            <a:r>
              <a:rPr lang="en-US" sz="2800" b="1" dirty="0">
                <a:solidFill>
                  <a:srgbClr val="FFFF00"/>
                </a:solidFill>
                <a:effectLst/>
              </a:rPr>
              <a:t>According to their deeds, accordingly He will repay, Fury to His adversaries, Recompense to His enemies</a:t>
            </a:r>
            <a:r>
              <a:rPr lang="en-US" sz="2800" dirty="0">
                <a:effectLst/>
              </a:rPr>
              <a:t>; The coastlands He will fully repay. </a:t>
            </a:r>
            <a:r>
              <a:rPr lang="en-US" sz="2800" baseline="30000" dirty="0">
                <a:effectLst/>
              </a:rPr>
              <a:t>19</a:t>
            </a:r>
            <a:r>
              <a:rPr lang="en-US" sz="2800" dirty="0">
                <a:effectLst/>
              </a:rPr>
              <a:t> So shall they fear The name of the </a:t>
            </a:r>
            <a:r>
              <a:rPr lang="en-US" sz="2800" cap="small" dirty="0">
                <a:effectLst/>
              </a:rPr>
              <a:t>Lord</a:t>
            </a:r>
            <a:r>
              <a:rPr lang="en-US" sz="2800" dirty="0">
                <a:effectLst/>
              </a:rPr>
              <a:t> from the west, And His glory from the rising of the sun; When the enemy comes in like a flood, The Spirit of the </a:t>
            </a:r>
            <a:r>
              <a:rPr lang="en-US" sz="2800" cap="small" dirty="0">
                <a:effectLst/>
              </a:rPr>
              <a:t>Lord</a:t>
            </a:r>
            <a:r>
              <a:rPr lang="en-US" sz="2800" dirty="0">
                <a:effectLst/>
              </a:rPr>
              <a:t> will lift up a standard against him. </a:t>
            </a:r>
          </a:p>
          <a:p>
            <a:pPr marL="457200" indent="-457200"/>
            <a:endParaRPr lang="en-US" sz="2800" dirty="0">
              <a:effectLst/>
            </a:endParaRPr>
          </a:p>
        </p:txBody>
      </p:sp>
      <p:sp>
        <p:nvSpPr>
          <p:cNvPr id="4" name="Slide Number Placeholder 3"/>
          <p:cNvSpPr>
            <a:spLocks noGrp="1"/>
          </p:cNvSpPr>
          <p:nvPr>
            <p:ph type="sldNum" sz="quarter" idx="12"/>
          </p:nvPr>
        </p:nvSpPr>
        <p:spPr/>
        <p:txBody>
          <a:bodyPr/>
          <a:lstStyle/>
          <a:p>
            <a:pPr>
              <a:defRPr/>
            </a:pPr>
            <a:fld id="{A4F3638C-56A7-4D86-A7E5-624150A63992}" type="slidenum">
              <a:rPr lang="en-US" smtClean="0">
                <a:solidFill>
                  <a:prstClr val="white"/>
                </a:solidFill>
              </a:rPr>
              <a:pPr>
                <a:defRPr/>
              </a:pPr>
              <a:t>588</a:t>
            </a:fld>
            <a:endParaRPr lang="en-US">
              <a:solidFill>
                <a:prstClr val="white"/>
              </a:solidFill>
            </a:endParaRPr>
          </a:p>
        </p:txBody>
      </p:sp>
    </p:spTree>
    <p:extLst>
      <p:ext uri="{BB962C8B-B14F-4D97-AF65-F5344CB8AC3E}">
        <p14:creationId xmlns:p14="http://schemas.microsoft.com/office/powerpoint/2010/main" val="1186387512"/>
      </p:ext>
    </p:extLst>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par>
    </p:tnLst>
  </p:timing>
</p:sld>
</file>

<file path=ppt/slides/slide5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solidFill>
                  <a:srgbClr val="FF0000"/>
                </a:solidFill>
              </a:rPr>
              <a:t>Isa. 59:3, 6-7</a:t>
            </a:r>
            <a:endParaRPr lang="en-US" dirty="0">
              <a:solidFill>
                <a:srgbClr val="FF0000"/>
              </a:solidFill>
            </a:endParaRPr>
          </a:p>
        </p:txBody>
      </p:sp>
      <p:sp>
        <p:nvSpPr>
          <p:cNvPr id="3" name="Content Placeholder 2"/>
          <p:cNvSpPr>
            <a:spLocks noGrp="1"/>
          </p:cNvSpPr>
          <p:nvPr>
            <p:ph idx="1"/>
          </p:nvPr>
        </p:nvSpPr>
        <p:spPr/>
        <p:txBody>
          <a:bodyPr/>
          <a:lstStyle/>
          <a:p>
            <a:pPr marL="0" indent="457200">
              <a:buNone/>
            </a:pPr>
            <a:r>
              <a:rPr lang="en-US" sz="2800" dirty="0" smtClean="0">
                <a:latin typeface="+mj-lt"/>
              </a:rPr>
              <a:t>NKJV:  </a:t>
            </a:r>
            <a:r>
              <a:rPr lang="en-US" sz="2800" dirty="0" smtClean="0">
                <a:effectLst/>
              </a:rPr>
              <a:t> </a:t>
            </a:r>
            <a:r>
              <a:rPr lang="en-US" sz="2800" baseline="30000" dirty="0" smtClean="0">
                <a:effectLst/>
              </a:rPr>
              <a:t>3</a:t>
            </a:r>
            <a:r>
              <a:rPr lang="en-US" sz="2800" dirty="0" smtClean="0">
                <a:effectLst/>
              </a:rPr>
              <a:t> </a:t>
            </a:r>
            <a:r>
              <a:rPr lang="en-US" sz="2800" dirty="0">
                <a:effectLst/>
              </a:rPr>
              <a:t>For your hands are </a:t>
            </a:r>
            <a:r>
              <a:rPr lang="en-US" sz="2800" b="1" dirty="0">
                <a:solidFill>
                  <a:srgbClr val="FFFF00"/>
                </a:solidFill>
                <a:effectLst/>
              </a:rPr>
              <a:t>defiled with blood</a:t>
            </a:r>
            <a:r>
              <a:rPr lang="en-US" sz="2800" dirty="0">
                <a:effectLst/>
              </a:rPr>
              <a:t>, And your fingers with iniquity; Your lips have spoken lies, Your tongue has muttered perversity. </a:t>
            </a:r>
            <a:r>
              <a:rPr lang="en-US" sz="2800" dirty="0" smtClean="0">
                <a:effectLst/>
              </a:rPr>
              <a:t>…. </a:t>
            </a:r>
            <a:r>
              <a:rPr lang="en-US" sz="2800" baseline="30000" dirty="0" smtClean="0">
                <a:effectLst/>
              </a:rPr>
              <a:t>6</a:t>
            </a:r>
            <a:r>
              <a:rPr lang="en-US" sz="2800" dirty="0" smtClean="0">
                <a:effectLst/>
              </a:rPr>
              <a:t> </a:t>
            </a:r>
            <a:r>
              <a:rPr lang="en-US" sz="2800" dirty="0">
                <a:effectLst/>
              </a:rPr>
              <a:t>Their webs will not become garments, Nor will they cover themselves with their works; Their works are works of iniquity, And the </a:t>
            </a:r>
            <a:r>
              <a:rPr lang="en-US" sz="2800" b="1" dirty="0">
                <a:solidFill>
                  <a:srgbClr val="FFFF00"/>
                </a:solidFill>
                <a:effectLst/>
              </a:rPr>
              <a:t>act of violence is in their hands</a:t>
            </a:r>
            <a:r>
              <a:rPr lang="en-US" sz="2800" dirty="0">
                <a:effectLst/>
              </a:rPr>
              <a:t>. </a:t>
            </a:r>
            <a:r>
              <a:rPr lang="en-US" sz="2800" baseline="30000" dirty="0">
                <a:effectLst/>
              </a:rPr>
              <a:t>7</a:t>
            </a:r>
            <a:r>
              <a:rPr lang="en-US" sz="2800" dirty="0">
                <a:effectLst/>
              </a:rPr>
              <a:t> Their feet run to evil, And they make haste to </a:t>
            </a:r>
            <a:r>
              <a:rPr lang="en-US" sz="2800" b="1" dirty="0">
                <a:solidFill>
                  <a:srgbClr val="FFFF00"/>
                </a:solidFill>
                <a:effectLst/>
              </a:rPr>
              <a:t>shed innocent blood</a:t>
            </a:r>
            <a:r>
              <a:rPr lang="en-US" sz="2800" dirty="0">
                <a:effectLst/>
              </a:rPr>
              <a:t>; Their thoughts are thoughts of iniquity; Wasting and </a:t>
            </a:r>
            <a:r>
              <a:rPr lang="en-US" sz="2800" b="1" dirty="0">
                <a:solidFill>
                  <a:srgbClr val="FFFF00"/>
                </a:solidFill>
                <a:effectLst/>
              </a:rPr>
              <a:t>destruction</a:t>
            </a:r>
            <a:r>
              <a:rPr lang="en-US" sz="2800" dirty="0">
                <a:effectLst/>
              </a:rPr>
              <a:t> are in their paths. </a:t>
            </a:r>
          </a:p>
          <a:p>
            <a:pPr marL="457200" indent="-457200"/>
            <a:endParaRPr lang="en-US" sz="2800" dirty="0">
              <a:effectLst/>
            </a:endParaRPr>
          </a:p>
          <a:p>
            <a:pPr marL="457200" indent="-457200"/>
            <a:endParaRPr lang="en-US" sz="2800" dirty="0">
              <a:effectLst/>
            </a:endParaRPr>
          </a:p>
          <a:p>
            <a:pPr marL="457200" indent="-457200"/>
            <a:endParaRPr lang="en-US" sz="2800" dirty="0">
              <a:effectLst/>
            </a:endParaRPr>
          </a:p>
        </p:txBody>
      </p:sp>
      <p:sp>
        <p:nvSpPr>
          <p:cNvPr id="4" name="Slide Number Placeholder 3"/>
          <p:cNvSpPr>
            <a:spLocks noGrp="1"/>
          </p:cNvSpPr>
          <p:nvPr>
            <p:ph type="sldNum" sz="quarter" idx="12"/>
          </p:nvPr>
        </p:nvSpPr>
        <p:spPr/>
        <p:txBody>
          <a:bodyPr/>
          <a:lstStyle/>
          <a:p>
            <a:pPr>
              <a:defRPr/>
            </a:pPr>
            <a:fld id="{A4F3638C-56A7-4D86-A7E5-624150A63992}" type="slidenum">
              <a:rPr lang="en-US" smtClean="0">
                <a:solidFill>
                  <a:prstClr val="white"/>
                </a:solidFill>
              </a:rPr>
              <a:pPr>
                <a:defRPr/>
              </a:pPr>
              <a:t>589</a:t>
            </a:fld>
            <a:endParaRPr lang="en-US">
              <a:solidFill>
                <a:prstClr val="white"/>
              </a:solidFill>
            </a:endParaRPr>
          </a:p>
        </p:txBody>
      </p:sp>
    </p:spTree>
    <p:extLst>
      <p:ext uri="{BB962C8B-B14F-4D97-AF65-F5344CB8AC3E}">
        <p14:creationId xmlns:p14="http://schemas.microsoft.com/office/powerpoint/2010/main" val="4195963753"/>
      </p:ext>
    </p:extLst>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par>
    </p:tn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l"/>
            <a:r>
              <a:rPr lang="en-US" sz="3000" dirty="0" smtClean="0">
                <a:latin typeface="+mn-lt"/>
              </a:rPr>
              <a:t>Jewish Concept Of</a:t>
            </a:r>
            <a:br>
              <a:rPr lang="en-US" sz="3000" dirty="0" smtClean="0">
                <a:latin typeface="+mn-lt"/>
              </a:rPr>
            </a:br>
            <a:r>
              <a:rPr lang="en-US" dirty="0" smtClean="0"/>
              <a:t>Two Ages</a:t>
            </a:r>
            <a:endParaRPr lang="en-US" dirty="0"/>
          </a:p>
        </p:txBody>
      </p:sp>
      <p:sp>
        <p:nvSpPr>
          <p:cNvPr id="3" name="Content Placeholder 2"/>
          <p:cNvSpPr>
            <a:spLocks noGrp="1"/>
          </p:cNvSpPr>
          <p:nvPr>
            <p:ph idx="1"/>
          </p:nvPr>
        </p:nvSpPr>
        <p:spPr>
          <a:xfrm>
            <a:off x="457200" y="1524000"/>
            <a:ext cx="8229600" cy="4648200"/>
          </a:xfrm>
        </p:spPr>
        <p:txBody>
          <a:bodyPr/>
          <a:lstStyle/>
          <a:p>
            <a:pPr marL="0" indent="457200">
              <a:buNone/>
            </a:pPr>
            <a:r>
              <a:rPr lang="en-US" sz="2500" b="1" dirty="0">
                <a:effectLst/>
              </a:rPr>
              <a:t>2 Enoch 65:8-10  [B]</a:t>
            </a:r>
            <a:r>
              <a:rPr lang="en-US" sz="2500" dirty="0">
                <a:effectLst/>
              </a:rPr>
              <a:t>:  </a:t>
            </a:r>
            <a:r>
              <a:rPr lang="en-US" sz="2500" baseline="30000" dirty="0">
                <a:effectLst/>
              </a:rPr>
              <a:t>8</a:t>
            </a:r>
            <a:r>
              <a:rPr lang="en-US" sz="2500" dirty="0">
                <a:effectLst/>
              </a:rPr>
              <a:t> And all the righteous shall be collected together in </a:t>
            </a:r>
            <a:r>
              <a:rPr lang="en-US" sz="2500" b="1" dirty="0">
                <a:solidFill>
                  <a:srgbClr val="FFFF00"/>
                </a:solidFill>
                <a:effectLst/>
              </a:rPr>
              <a:t>the great age</a:t>
            </a:r>
            <a:r>
              <a:rPr lang="en-US" sz="2500" dirty="0">
                <a:effectLst/>
              </a:rPr>
              <a:t>, and age and age of the righteous shall be collected together, and they shall be </a:t>
            </a:r>
            <a:r>
              <a:rPr lang="en-US" sz="2500" b="1" dirty="0">
                <a:solidFill>
                  <a:srgbClr val="FFFF00"/>
                </a:solidFill>
                <a:effectLst/>
              </a:rPr>
              <a:t>eternal and incorruptible</a:t>
            </a:r>
            <a:r>
              <a:rPr lang="en-US" sz="2500" dirty="0">
                <a:effectLst/>
              </a:rPr>
              <a:t>.  </a:t>
            </a:r>
            <a:r>
              <a:rPr lang="en-US" sz="2500" baseline="30000" dirty="0">
                <a:effectLst/>
              </a:rPr>
              <a:t>9</a:t>
            </a:r>
            <a:r>
              <a:rPr lang="en-US" sz="2500" dirty="0">
                <a:effectLst/>
              </a:rPr>
              <a:t> And thenceforward there shall be no </a:t>
            </a:r>
            <a:r>
              <a:rPr lang="en-US" sz="2500" dirty="0" err="1">
                <a:effectLst/>
              </a:rPr>
              <a:t>labour</a:t>
            </a:r>
            <a:r>
              <a:rPr lang="en-US" sz="2500" dirty="0">
                <a:effectLst/>
              </a:rPr>
              <a:t> amongst them, nor sickness nor humiliation, nor anxiety </a:t>
            </a:r>
            <a:r>
              <a:rPr lang="en-US" sz="2500" i="1" dirty="0">
                <a:effectLst/>
              </a:rPr>
              <a:t>nor</a:t>
            </a:r>
            <a:r>
              <a:rPr lang="en-US" sz="2500" dirty="0">
                <a:effectLst/>
              </a:rPr>
              <a:t> need, nor night nor darkness, but </a:t>
            </a:r>
            <a:r>
              <a:rPr lang="en-US" sz="2500" b="1" dirty="0">
                <a:solidFill>
                  <a:srgbClr val="FFFF00"/>
                </a:solidFill>
                <a:effectLst/>
              </a:rPr>
              <a:t>great, endless, and indestructible light</a:t>
            </a:r>
            <a:r>
              <a:rPr lang="en-US" sz="2500" dirty="0">
                <a:effectLst/>
              </a:rPr>
              <a:t>.  </a:t>
            </a:r>
            <a:r>
              <a:rPr lang="en-US" sz="2500" baseline="30000" dirty="0">
                <a:effectLst/>
              </a:rPr>
              <a:t>10</a:t>
            </a:r>
            <a:r>
              <a:rPr lang="en-US" sz="2500" dirty="0">
                <a:effectLst/>
              </a:rPr>
              <a:t> And </a:t>
            </a:r>
            <a:r>
              <a:rPr lang="en-US" sz="2500" b="1" dirty="0">
                <a:solidFill>
                  <a:srgbClr val="FFFF00"/>
                </a:solidFill>
                <a:effectLst/>
              </a:rPr>
              <a:t>the great paradise</a:t>
            </a:r>
            <a:r>
              <a:rPr lang="en-US" sz="2500" dirty="0">
                <a:solidFill>
                  <a:srgbClr val="FFFF00"/>
                </a:solidFill>
                <a:effectLst/>
              </a:rPr>
              <a:t> </a:t>
            </a:r>
            <a:r>
              <a:rPr lang="en-US" sz="2500" dirty="0">
                <a:effectLst/>
              </a:rPr>
              <a:t>will be their shelter and </a:t>
            </a:r>
            <a:r>
              <a:rPr lang="en-US" sz="2500" b="1" dirty="0">
                <a:solidFill>
                  <a:srgbClr val="FFFF00"/>
                </a:solidFill>
                <a:effectLst/>
              </a:rPr>
              <a:t>eternal dwelling-place</a:t>
            </a:r>
            <a:r>
              <a:rPr lang="en-US" sz="2500" dirty="0">
                <a:effectLst/>
              </a:rPr>
              <a:t>, and they shall no more bear the injuries (lit. </a:t>
            </a:r>
            <a:r>
              <a:rPr lang="en-US" sz="2500" dirty="0" err="1">
                <a:effectLst/>
              </a:rPr>
              <a:t>lawlessnesses</a:t>
            </a:r>
            <a:r>
              <a:rPr lang="en-US" sz="2500" dirty="0">
                <a:effectLst/>
              </a:rPr>
              <a:t>) of those on earth.  The Lord will send down great destruction on to earth and </a:t>
            </a:r>
            <a:r>
              <a:rPr lang="en-US" sz="2500" b="1" dirty="0">
                <a:solidFill>
                  <a:srgbClr val="FFFF00"/>
                </a:solidFill>
                <a:effectLst/>
              </a:rPr>
              <a:t>the earth’s whole composition shall perish</a:t>
            </a:r>
            <a:r>
              <a:rPr lang="en-US" sz="2500" dirty="0">
                <a:effectLst/>
              </a:rPr>
              <a:t>.</a:t>
            </a:r>
            <a:endParaRPr lang="en-US" sz="2500" dirty="0"/>
          </a:p>
        </p:txBody>
      </p:sp>
      <p:sp>
        <p:nvSpPr>
          <p:cNvPr id="4" name="Slide Number Placeholder 3"/>
          <p:cNvSpPr>
            <a:spLocks noGrp="1"/>
          </p:cNvSpPr>
          <p:nvPr>
            <p:ph type="sldNum" sz="quarter" idx="12"/>
          </p:nvPr>
        </p:nvSpPr>
        <p:spPr/>
        <p:txBody>
          <a:bodyPr/>
          <a:lstStyle/>
          <a:p>
            <a:pPr>
              <a:defRPr/>
            </a:pPr>
            <a:fld id="{A4F3638C-56A7-4D86-A7E5-624150A63992}" type="slidenum">
              <a:rPr lang="en-US" smtClean="0"/>
              <a:pPr>
                <a:defRPr/>
              </a:pPr>
              <a:t>59</a:t>
            </a:fld>
            <a:endParaRPr lang="en-US"/>
          </a:p>
        </p:txBody>
      </p:sp>
      <p:sp>
        <p:nvSpPr>
          <p:cNvPr id="5" name="Footer Placeholder 4"/>
          <p:cNvSpPr>
            <a:spLocks noGrp="1"/>
          </p:cNvSpPr>
          <p:nvPr>
            <p:ph type="ftr" sz="quarter" idx="11"/>
          </p:nvPr>
        </p:nvSpPr>
        <p:spPr/>
        <p:txBody>
          <a:bodyPr/>
          <a:lstStyle/>
          <a:p>
            <a:pPr>
              <a:defRPr/>
            </a:pPr>
            <a:r>
              <a:rPr lang="en-US" smtClean="0"/>
              <a:t>Kevin Kay</a:t>
            </a:r>
            <a:endParaRPr lang="en-US"/>
          </a:p>
        </p:txBody>
      </p:sp>
    </p:spTree>
    <p:extLst>
      <p:ext uri="{BB962C8B-B14F-4D97-AF65-F5344CB8AC3E}">
        <p14:creationId xmlns:p14="http://schemas.microsoft.com/office/powerpoint/2010/main" val="4276607430"/>
      </p:ext>
    </p:extLst>
  </p:cSld>
  <p:clrMapOvr>
    <a:overrideClrMapping bg1="dk2" tx1="lt1" bg2="dk1" tx2="lt2" accent1="accent1" accent2="accent2" accent3="accent3" accent4="accent4" accent5="accent5" accent6="accent6" hlink="hlink" folHlink="folHlink"/>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par>
    </p:tnLst>
  </p:timing>
</p:sld>
</file>

<file path=ppt/slides/slide5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solidFill>
                  <a:srgbClr val="FF0000"/>
                </a:solidFill>
              </a:rPr>
              <a:t>Salvation Of Israel</a:t>
            </a:r>
            <a:br>
              <a:rPr lang="en-US" dirty="0" smtClean="0">
                <a:solidFill>
                  <a:srgbClr val="FF0000"/>
                </a:solidFill>
              </a:rPr>
            </a:br>
            <a:r>
              <a:rPr lang="en-US" sz="3000" dirty="0" smtClean="0">
                <a:solidFill>
                  <a:srgbClr val="FF0000"/>
                </a:solidFill>
                <a:latin typeface="+mn-lt"/>
              </a:rPr>
              <a:t>(Argument #2)</a:t>
            </a:r>
            <a:endParaRPr lang="en-US" sz="3000" dirty="0">
              <a:solidFill>
                <a:srgbClr val="FF0000"/>
              </a:solidFill>
              <a:latin typeface="+mn-lt"/>
            </a:endParaRPr>
          </a:p>
        </p:txBody>
      </p:sp>
      <p:sp>
        <p:nvSpPr>
          <p:cNvPr id="3" name="Content Placeholder 2"/>
          <p:cNvSpPr>
            <a:spLocks noGrp="1"/>
          </p:cNvSpPr>
          <p:nvPr>
            <p:ph idx="1"/>
          </p:nvPr>
        </p:nvSpPr>
        <p:spPr/>
        <p:txBody>
          <a:bodyPr/>
          <a:lstStyle/>
          <a:p>
            <a:pPr marL="457200" lvl="5" indent="-457200">
              <a:spcBef>
                <a:spcPts val="0"/>
              </a:spcBef>
              <a:spcAft>
                <a:spcPts val="2400"/>
              </a:spcAft>
              <a:buClr>
                <a:schemeClr val="hlink"/>
              </a:buClr>
              <a:buBlip>
                <a:blip r:embed="rId2"/>
              </a:buBlip>
            </a:pPr>
            <a:r>
              <a:rPr lang="en-US" sz="2800" dirty="0">
                <a:effectLst>
                  <a:outerShdw blurRad="38100" dist="38100" dir="2700000" algn="tl">
                    <a:srgbClr val="000000">
                      <a:alpha val="43137"/>
                    </a:srgbClr>
                  </a:outerShdw>
                </a:effectLst>
              </a:rPr>
              <a:t>Israel would be saved when </a:t>
            </a:r>
            <a:r>
              <a:rPr lang="en-US" sz="2800" b="1" dirty="0">
                <a:solidFill>
                  <a:srgbClr val="FFFF00"/>
                </a:solidFill>
                <a:effectLst/>
                <a:ea typeface="+mn-ea"/>
                <a:cs typeface="+mn-cs"/>
              </a:rPr>
              <a:t>the Deliverer came out of Zion</a:t>
            </a:r>
            <a:r>
              <a:rPr lang="en-US" sz="2800" dirty="0">
                <a:effectLst>
                  <a:outerShdw blurRad="38100" dist="38100" dir="2700000" algn="tl">
                    <a:srgbClr val="000000">
                      <a:alpha val="43137"/>
                    </a:srgbClr>
                  </a:outerShdw>
                </a:effectLst>
              </a:rPr>
              <a:t> and </a:t>
            </a:r>
            <a:r>
              <a:rPr lang="en-US" sz="2800" b="1" dirty="0">
                <a:solidFill>
                  <a:srgbClr val="FFFF00"/>
                </a:solidFill>
                <a:effectLst/>
                <a:ea typeface="+mn-ea"/>
                <a:cs typeface="+mn-cs"/>
              </a:rPr>
              <a:t>took away their sins  </a:t>
            </a:r>
            <a:r>
              <a:rPr lang="en-US" sz="2800" dirty="0">
                <a:effectLst>
                  <a:outerShdw blurRad="38100" dist="38100" dir="2700000" algn="tl">
                    <a:srgbClr val="000000">
                      <a:alpha val="43137"/>
                    </a:srgbClr>
                  </a:outerShdw>
                </a:effectLst>
              </a:rPr>
              <a:t>(Rom. 11:26-27 &amp; Isa. </a:t>
            </a:r>
            <a:r>
              <a:rPr lang="en-US" sz="2800" dirty="0" smtClean="0">
                <a:effectLst>
                  <a:outerShdw blurRad="38100" dist="38100" dir="2700000" algn="tl">
                    <a:srgbClr val="000000">
                      <a:alpha val="43137"/>
                    </a:srgbClr>
                  </a:outerShdw>
                </a:effectLst>
              </a:rPr>
              <a:t>27:9-10)</a:t>
            </a:r>
          </a:p>
          <a:p>
            <a:pPr marL="457200" lvl="5" indent="-457200">
              <a:spcBef>
                <a:spcPts val="0"/>
              </a:spcBef>
              <a:spcAft>
                <a:spcPts val="2400"/>
              </a:spcAft>
              <a:buClr>
                <a:schemeClr val="hlink"/>
              </a:buClr>
              <a:buBlip>
                <a:blip r:embed="rId2"/>
              </a:buBlip>
            </a:pPr>
            <a:r>
              <a:rPr lang="en-US" sz="2800" dirty="0">
                <a:effectLst>
                  <a:outerShdw blurRad="38100" dist="38100" dir="2700000" algn="tl">
                    <a:srgbClr val="000000">
                      <a:alpha val="43137"/>
                    </a:srgbClr>
                  </a:outerShdw>
                </a:effectLst>
              </a:rPr>
              <a:t>Israel’s sin would be taken away when </a:t>
            </a:r>
            <a:r>
              <a:rPr lang="en-US" sz="2800" b="1" dirty="0">
                <a:solidFill>
                  <a:srgbClr val="FFFF00"/>
                </a:solidFill>
                <a:effectLst/>
                <a:ea typeface="+mn-ea"/>
                <a:cs typeface="+mn-cs"/>
              </a:rPr>
              <a:t>the stones of the altar were turned to chalkstone  </a:t>
            </a:r>
            <a:r>
              <a:rPr lang="en-US" sz="2800" dirty="0">
                <a:effectLst>
                  <a:outerShdw blurRad="38100" dist="38100" dir="2700000" algn="tl">
                    <a:srgbClr val="000000">
                      <a:alpha val="43137"/>
                    </a:srgbClr>
                  </a:outerShdw>
                </a:effectLst>
              </a:rPr>
              <a:t>(Isa. 27:9-10</a:t>
            </a:r>
            <a:r>
              <a:rPr lang="en-US" sz="2800" dirty="0" smtClean="0">
                <a:effectLst>
                  <a:outerShdw blurRad="38100" dist="38100" dir="2700000" algn="tl">
                    <a:srgbClr val="000000">
                      <a:alpha val="43137"/>
                    </a:srgbClr>
                  </a:outerShdw>
                </a:effectLst>
              </a:rPr>
              <a:t>)</a:t>
            </a:r>
          </a:p>
          <a:p>
            <a:pPr marL="457200" lvl="5" indent="-457200">
              <a:spcBef>
                <a:spcPts val="0"/>
              </a:spcBef>
              <a:spcAft>
                <a:spcPts val="2400"/>
              </a:spcAft>
              <a:buClr>
                <a:schemeClr val="hlink"/>
              </a:buClr>
              <a:buBlip>
                <a:blip r:embed="rId2"/>
              </a:buBlip>
            </a:pPr>
            <a:r>
              <a:rPr lang="en-US" sz="2800" dirty="0">
                <a:effectLst>
                  <a:outerShdw blurRad="38100" dist="38100" dir="2700000" algn="tl">
                    <a:srgbClr val="000000">
                      <a:alpha val="43137"/>
                    </a:srgbClr>
                  </a:outerShdw>
                </a:effectLst>
              </a:rPr>
              <a:t>This would occur when Jehovah came to </a:t>
            </a:r>
            <a:r>
              <a:rPr lang="en-US" sz="2800" b="1" dirty="0">
                <a:solidFill>
                  <a:srgbClr val="FFFF00"/>
                </a:solidFill>
                <a:effectLst/>
                <a:ea typeface="+mn-ea"/>
                <a:cs typeface="+mn-cs"/>
              </a:rPr>
              <a:t>avenge the shedding of blood  </a:t>
            </a:r>
            <a:r>
              <a:rPr lang="en-US" sz="2800" dirty="0">
                <a:effectLst>
                  <a:outerShdw blurRad="38100" dist="38100" dir="2700000" algn="tl">
                    <a:srgbClr val="000000">
                      <a:alpha val="43137"/>
                    </a:srgbClr>
                  </a:outerShdw>
                </a:effectLst>
              </a:rPr>
              <a:t>(Isa. </a:t>
            </a:r>
            <a:r>
              <a:rPr lang="en-US" sz="2800" dirty="0" smtClean="0">
                <a:effectLst>
                  <a:outerShdw blurRad="38100" dist="38100" dir="2700000" algn="tl">
                    <a:srgbClr val="000000">
                      <a:alpha val="43137"/>
                    </a:srgbClr>
                  </a:outerShdw>
                </a:effectLst>
              </a:rPr>
              <a:t>26:20-21; 27:1)</a:t>
            </a:r>
            <a:endParaRPr lang="en-US" sz="2800" dirty="0">
              <a:effectLst>
                <a:outerShdw blurRad="38100" dist="38100" dir="2700000" algn="tl">
                  <a:srgbClr val="000000">
                    <a:alpha val="43137"/>
                  </a:srgbClr>
                </a:outerShdw>
              </a:effectLst>
              <a:ea typeface="+mn-ea"/>
              <a:cs typeface="+mn-cs"/>
            </a:endParaRPr>
          </a:p>
        </p:txBody>
      </p:sp>
      <p:sp>
        <p:nvSpPr>
          <p:cNvPr id="5" name="Footer Placeholder 4"/>
          <p:cNvSpPr>
            <a:spLocks noGrp="1"/>
          </p:cNvSpPr>
          <p:nvPr>
            <p:ph type="ftr" sz="quarter" idx="11"/>
          </p:nvPr>
        </p:nvSpPr>
        <p:spPr/>
        <p:txBody>
          <a:bodyPr/>
          <a:lstStyle/>
          <a:p>
            <a:r>
              <a:rPr lang="en-US" smtClean="0">
                <a:solidFill>
                  <a:srgbClr val="FFFFFF"/>
                </a:solidFill>
              </a:rPr>
              <a:t>Don Preston</a:t>
            </a:r>
            <a:endParaRPr lang="en-US">
              <a:solidFill>
                <a:srgbClr val="FFFFFF"/>
              </a:solidFill>
            </a:endParaRPr>
          </a:p>
        </p:txBody>
      </p:sp>
      <p:sp>
        <p:nvSpPr>
          <p:cNvPr id="4" name="Slide Number Placeholder 3"/>
          <p:cNvSpPr>
            <a:spLocks noGrp="1"/>
          </p:cNvSpPr>
          <p:nvPr>
            <p:ph type="sldNum" sz="quarter" idx="12"/>
          </p:nvPr>
        </p:nvSpPr>
        <p:spPr/>
        <p:txBody>
          <a:bodyPr/>
          <a:lstStyle/>
          <a:p>
            <a:fld id="{7AD551FB-DEC3-480A-AD8A-B4BC8D479210}" type="slidenum">
              <a:rPr lang="en-US" smtClean="0">
                <a:solidFill>
                  <a:srgbClr val="FFFFFF"/>
                </a:solidFill>
              </a:rPr>
              <a:pPr/>
              <a:t>590</a:t>
            </a:fld>
            <a:endParaRPr lang="en-US">
              <a:solidFill>
                <a:srgbClr val="FFFFFF"/>
              </a:solidFill>
            </a:endParaRPr>
          </a:p>
        </p:txBody>
      </p:sp>
    </p:spTree>
    <p:extLst>
      <p:ext uri="{BB962C8B-B14F-4D97-AF65-F5344CB8AC3E}">
        <p14:creationId xmlns:p14="http://schemas.microsoft.com/office/powerpoint/2010/main" val="4012641178"/>
      </p:ext>
    </p:extLst>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p:cTn id="7" dur="500" fill="hold"/>
                                        <p:tgtEl>
                                          <p:spTgt spid="3">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3">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3">
                                            <p:txEl>
                                              <p:pRg st="0" end="0"/>
                                            </p:txEl>
                                          </p:spTgt>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3">
                                            <p:txEl>
                                              <p:pRg st="1" end="1"/>
                                            </p:txEl>
                                          </p:spTgt>
                                        </p:tgtEl>
                                        <p:attrNameLst>
                                          <p:attrName>style.visibility</p:attrName>
                                        </p:attrNameLst>
                                      </p:cBhvr>
                                      <p:to>
                                        <p:strVal val="visible"/>
                                      </p:to>
                                    </p:set>
                                    <p:anim calcmode="lin" valueType="num">
                                      <p:cBhvr>
                                        <p:cTn id="14" dur="500" fill="hold"/>
                                        <p:tgtEl>
                                          <p:spTgt spid="3">
                                            <p:txEl>
                                              <p:pRg st="1" end="1"/>
                                            </p:txEl>
                                          </p:spTgt>
                                        </p:tgtEl>
                                        <p:attrNameLst>
                                          <p:attrName>ppt_w</p:attrName>
                                        </p:attrNameLst>
                                      </p:cBhvr>
                                      <p:tavLst>
                                        <p:tav tm="0">
                                          <p:val>
                                            <p:fltVal val="0"/>
                                          </p:val>
                                        </p:tav>
                                        <p:tav tm="100000">
                                          <p:val>
                                            <p:strVal val="#ppt_w"/>
                                          </p:val>
                                        </p:tav>
                                      </p:tavLst>
                                    </p:anim>
                                    <p:anim calcmode="lin" valueType="num">
                                      <p:cBhvr>
                                        <p:cTn id="15" dur="500" fill="hold"/>
                                        <p:tgtEl>
                                          <p:spTgt spid="3">
                                            <p:txEl>
                                              <p:pRg st="1" end="1"/>
                                            </p:txEl>
                                          </p:spTgt>
                                        </p:tgtEl>
                                        <p:attrNameLst>
                                          <p:attrName>ppt_h</p:attrName>
                                        </p:attrNameLst>
                                      </p:cBhvr>
                                      <p:tavLst>
                                        <p:tav tm="0">
                                          <p:val>
                                            <p:fltVal val="0"/>
                                          </p:val>
                                        </p:tav>
                                        <p:tav tm="100000">
                                          <p:val>
                                            <p:strVal val="#ppt_h"/>
                                          </p:val>
                                        </p:tav>
                                      </p:tavLst>
                                    </p:anim>
                                    <p:animEffect transition="in" filter="fade">
                                      <p:cBhvr>
                                        <p:cTn id="16" dur="500"/>
                                        <p:tgtEl>
                                          <p:spTgt spid="3">
                                            <p:txEl>
                                              <p:pRg st="1" end="1"/>
                                            </p:txEl>
                                          </p:spTgt>
                                        </p:tgtEl>
                                      </p:cBhvr>
                                    </p:animEffect>
                                  </p:childTnLst>
                                </p:cTn>
                              </p:par>
                            </p:childTnLst>
                          </p:cTn>
                        </p:par>
                      </p:childTnLst>
                    </p:cTn>
                  </p:par>
                  <p:par>
                    <p:cTn id="17" fill="hold">
                      <p:stCondLst>
                        <p:cond delay="indefinite"/>
                      </p:stCondLst>
                      <p:childTnLst>
                        <p:par>
                          <p:cTn id="18" fill="hold">
                            <p:stCondLst>
                              <p:cond delay="0"/>
                            </p:stCondLst>
                            <p:childTnLst>
                              <p:par>
                                <p:cTn id="19" presetID="53" presetClass="entr" presetSubtype="16" fill="hold" grpId="0" nodeType="clickEffect">
                                  <p:stCondLst>
                                    <p:cond delay="0"/>
                                  </p:stCondLst>
                                  <p:childTnLst>
                                    <p:set>
                                      <p:cBhvr>
                                        <p:cTn id="20" dur="1" fill="hold">
                                          <p:stCondLst>
                                            <p:cond delay="0"/>
                                          </p:stCondLst>
                                        </p:cTn>
                                        <p:tgtEl>
                                          <p:spTgt spid="3">
                                            <p:txEl>
                                              <p:pRg st="2" end="2"/>
                                            </p:txEl>
                                          </p:spTgt>
                                        </p:tgtEl>
                                        <p:attrNameLst>
                                          <p:attrName>style.visibility</p:attrName>
                                        </p:attrNameLst>
                                      </p:cBhvr>
                                      <p:to>
                                        <p:strVal val="visible"/>
                                      </p:to>
                                    </p:set>
                                    <p:anim calcmode="lin" valueType="num">
                                      <p:cBhvr>
                                        <p:cTn id="21" dur="500" fill="hold"/>
                                        <p:tgtEl>
                                          <p:spTgt spid="3">
                                            <p:txEl>
                                              <p:pRg st="2" end="2"/>
                                            </p:txEl>
                                          </p:spTgt>
                                        </p:tgtEl>
                                        <p:attrNameLst>
                                          <p:attrName>ppt_w</p:attrName>
                                        </p:attrNameLst>
                                      </p:cBhvr>
                                      <p:tavLst>
                                        <p:tav tm="0">
                                          <p:val>
                                            <p:fltVal val="0"/>
                                          </p:val>
                                        </p:tav>
                                        <p:tav tm="100000">
                                          <p:val>
                                            <p:strVal val="#ppt_w"/>
                                          </p:val>
                                        </p:tav>
                                      </p:tavLst>
                                    </p:anim>
                                    <p:anim calcmode="lin" valueType="num">
                                      <p:cBhvr>
                                        <p:cTn id="22" dur="500" fill="hold"/>
                                        <p:tgtEl>
                                          <p:spTgt spid="3">
                                            <p:txEl>
                                              <p:pRg st="2" end="2"/>
                                            </p:txEl>
                                          </p:spTgt>
                                        </p:tgtEl>
                                        <p:attrNameLst>
                                          <p:attrName>ppt_h</p:attrName>
                                        </p:attrNameLst>
                                      </p:cBhvr>
                                      <p:tavLst>
                                        <p:tav tm="0">
                                          <p:val>
                                            <p:fltVal val="0"/>
                                          </p:val>
                                        </p:tav>
                                        <p:tav tm="100000">
                                          <p:val>
                                            <p:strVal val="#ppt_h"/>
                                          </p:val>
                                        </p:tav>
                                      </p:tavLst>
                                    </p:anim>
                                    <p:animEffect transition="in" filter="fade">
                                      <p:cBhvr>
                                        <p:cTn id="23" dur="500"/>
                                        <p:tgtEl>
                                          <p:spTgt spid="3">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5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solidFill>
                  <a:srgbClr val="FF0000"/>
                </a:solidFill>
              </a:rPr>
              <a:t>Salvation Of Israel</a:t>
            </a:r>
            <a:br>
              <a:rPr lang="en-US" dirty="0" smtClean="0">
                <a:solidFill>
                  <a:srgbClr val="FF0000"/>
                </a:solidFill>
              </a:rPr>
            </a:br>
            <a:r>
              <a:rPr lang="en-US" sz="3000" dirty="0" smtClean="0">
                <a:solidFill>
                  <a:srgbClr val="FF0000"/>
                </a:solidFill>
                <a:latin typeface="+mn-lt"/>
              </a:rPr>
              <a:t>(Argument #2)</a:t>
            </a:r>
            <a:endParaRPr lang="en-US" sz="3000" dirty="0">
              <a:solidFill>
                <a:srgbClr val="FF0000"/>
              </a:solidFill>
              <a:latin typeface="+mn-lt"/>
            </a:endParaRPr>
          </a:p>
        </p:txBody>
      </p:sp>
      <p:sp>
        <p:nvSpPr>
          <p:cNvPr id="3" name="Content Placeholder 2"/>
          <p:cNvSpPr>
            <a:spLocks noGrp="1"/>
          </p:cNvSpPr>
          <p:nvPr>
            <p:ph idx="1"/>
          </p:nvPr>
        </p:nvSpPr>
        <p:spPr/>
        <p:txBody>
          <a:bodyPr/>
          <a:lstStyle/>
          <a:p>
            <a:pPr marL="457200" lvl="5" indent="-457200">
              <a:spcBef>
                <a:spcPts val="0"/>
              </a:spcBef>
              <a:spcAft>
                <a:spcPts val="2400"/>
              </a:spcAft>
              <a:buClr>
                <a:schemeClr val="hlink"/>
              </a:buClr>
              <a:buBlip>
                <a:blip r:embed="rId2"/>
              </a:buBlip>
            </a:pPr>
            <a:r>
              <a:rPr lang="en-US" sz="2800" dirty="0"/>
              <a:t>But all the blood shed on the earth would be required of </a:t>
            </a:r>
            <a:r>
              <a:rPr lang="en-US" sz="2800" b="1" dirty="0">
                <a:solidFill>
                  <a:srgbClr val="FFFF00"/>
                </a:solidFill>
                <a:effectLst/>
                <a:ea typeface="+mn-ea"/>
                <a:cs typeface="+mn-cs"/>
              </a:rPr>
              <a:t>Jesus’ generation  </a:t>
            </a:r>
            <a:r>
              <a:rPr lang="en-US" sz="2800" dirty="0"/>
              <a:t>(Mt. 23:31-36; Lk. 11:47-51)</a:t>
            </a:r>
          </a:p>
          <a:p>
            <a:pPr marL="457200" lvl="5" indent="-457200">
              <a:spcBef>
                <a:spcPts val="0"/>
              </a:spcBef>
              <a:spcAft>
                <a:spcPts val="2400"/>
              </a:spcAft>
              <a:buClr>
                <a:schemeClr val="hlink"/>
              </a:buClr>
              <a:buBlip>
                <a:blip r:embed="rId2"/>
              </a:buBlip>
            </a:pPr>
            <a:r>
              <a:rPr lang="en-US" sz="2800" dirty="0" smtClean="0">
                <a:effectLst>
                  <a:outerShdw blurRad="38100" dist="38100" dir="2700000" algn="tl">
                    <a:srgbClr val="000000">
                      <a:alpha val="43137"/>
                    </a:srgbClr>
                  </a:outerShdw>
                </a:effectLst>
              </a:rPr>
              <a:t>This </a:t>
            </a:r>
            <a:r>
              <a:rPr lang="en-US" sz="2800" dirty="0">
                <a:effectLst>
                  <a:outerShdw blurRad="38100" dist="38100" dir="2700000" algn="tl">
                    <a:srgbClr val="000000">
                      <a:alpha val="43137"/>
                    </a:srgbClr>
                  </a:outerShdw>
                </a:effectLst>
              </a:rPr>
              <a:t>coming in judgment was also the time of </a:t>
            </a:r>
            <a:r>
              <a:rPr lang="en-US" sz="2800" b="1" dirty="0">
                <a:solidFill>
                  <a:srgbClr val="FFFF00"/>
                </a:solidFill>
                <a:effectLst/>
                <a:ea typeface="+mn-ea"/>
                <a:cs typeface="+mn-cs"/>
              </a:rPr>
              <a:t>the resurrection  </a:t>
            </a:r>
            <a:r>
              <a:rPr lang="en-US" sz="2800" dirty="0">
                <a:effectLst>
                  <a:outerShdw blurRad="38100" dist="38100" dir="2700000" algn="tl">
                    <a:srgbClr val="000000">
                      <a:alpha val="43137"/>
                    </a:srgbClr>
                  </a:outerShdw>
                </a:effectLst>
              </a:rPr>
              <a:t>(Isa. 26:19</a:t>
            </a:r>
            <a:r>
              <a:rPr lang="en-US" sz="2800" dirty="0" smtClean="0">
                <a:effectLst>
                  <a:outerShdw blurRad="38100" dist="38100" dir="2700000" algn="tl">
                    <a:srgbClr val="000000">
                      <a:alpha val="43137"/>
                    </a:srgbClr>
                  </a:outerShdw>
                </a:effectLst>
              </a:rPr>
              <a:t>)</a:t>
            </a:r>
          </a:p>
        </p:txBody>
      </p:sp>
      <p:sp>
        <p:nvSpPr>
          <p:cNvPr id="5" name="Footer Placeholder 4"/>
          <p:cNvSpPr>
            <a:spLocks noGrp="1"/>
          </p:cNvSpPr>
          <p:nvPr>
            <p:ph type="ftr" sz="quarter" idx="11"/>
          </p:nvPr>
        </p:nvSpPr>
        <p:spPr/>
        <p:txBody>
          <a:bodyPr/>
          <a:lstStyle/>
          <a:p>
            <a:r>
              <a:rPr lang="en-US" smtClean="0">
                <a:solidFill>
                  <a:srgbClr val="FFFFFF"/>
                </a:solidFill>
              </a:rPr>
              <a:t>Don Preston</a:t>
            </a:r>
            <a:endParaRPr lang="en-US">
              <a:solidFill>
                <a:srgbClr val="FFFFFF"/>
              </a:solidFill>
            </a:endParaRPr>
          </a:p>
        </p:txBody>
      </p:sp>
      <p:sp>
        <p:nvSpPr>
          <p:cNvPr id="4" name="Slide Number Placeholder 3"/>
          <p:cNvSpPr>
            <a:spLocks noGrp="1"/>
          </p:cNvSpPr>
          <p:nvPr>
            <p:ph type="sldNum" sz="quarter" idx="12"/>
          </p:nvPr>
        </p:nvSpPr>
        <p:spPr/>
        <p:txBody>
          <a:bodyPr/>
          <a:lstStyle/>
          <a:p>
            <a:fld id="{7AD551FB-DEC3-480A-AD8A-B4BC8D479210}" type="slidenum">
              <a:rPr lang="en-US" smtClean="0">
                <a:solidFill>
                  <a:srgbClr val="FFFFFF"/>
                </a:solidFill>
              </a:rPr>
              <a:pPr/>
              <a:t>591</a:t>
            </a:fld>
            <a:endParaRPr lang="en-US">
              <a:solidFill>
                <a:srgbClr val="FFFFFF"/>
              </a:solidFill>
            </a:endParaRPr>
          </a:p>
        </p:txBody>
      </p:sp>
      <p:sp>
        <p:nvSpPr>
          <p:cNvPr id="6" name="Rounded Rectangular Callout 5"/>
          <p:cNvSpPr/>
          <p:nvPr/>
        </p:nvSpPr>
        <p:spPr bwMode="auto">
          <a:xfrm>
            <a:off x="1371600" y="4800600"/>
            <a:ext cx="7315200" cy="609600"/>
          </a:xfrm>
          <a:prstGeom prst="wedgeRoundRectCallout">
            <a:avLst>
              <a:gd name="adj1" fmla="val -20606"/>
              <a:gd name="adj2" fmla="val -418750"/>
              <a:gd name="adj3" fmla="val 16667"/>
            </a:avLst>
          </a:prstGeom>
          <a:solidFill>
            <a:srgbClr val="C00000"/>
          </a:solidFill>
          <a:ln w="9525" cap="flat" cmpd="sng" algn="ctr">
            <a:noFill/>
            <a:prstDash val="solid"/>
            <a:round/>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91440" tIns="45720" rIns="91440" bIns="45720" numCol="1" rtlCol="0" anchor="ctr"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r>
              <a:rPr lang="en-US" sz="2800" dirty="0" smtClean="0">
                <a:latin typeface="+mj-lt"/>
              </a:rPr>
              <a:t>Destruction of Jerusalem (AD 70)</a:t>
            </a:r>
            <a:endParaRPr kumimoji="0" lang="en-US" sz="2800" b="0" i="0" u="none" strike="noStrike" cap="none" normalizeH="0" baseline="0" dirty="0" smtClean="0">
              <a:ln>
                <a:noFill/>
              </a:ln>
              <a:solidFill>
                <a:schemeClr val="tx1"/>
              </a:solidFill>
              <a:effectLst/>
              <a:latin typeface="+mj-lt"/>
            </a:endParaRPr>
          </a:p>
        </p:txBody>
      </p:sp>
    </p:spTree>
    <p:extLst>
      <p:ext uri="{BB962C8B-B14F-4D97-AF65-F5344CB8AC3E}">
        <p14:creationId xmlns:p14="http://schemas.microsoft.com/office/powerpoint/2010/main" val="731939230"/>
      </p:ext>
    </p:extLst>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p:cTn id="7" dur="500" fill="hold"/>
                                        <p:tgtEl>
                                          <p:spTgt spid="3">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3">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3">
                                            <p:txEl>
                                              <p:pRg st="0" end="0"/>
                                            </p:txEl>
                                          </p:spTgt>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3">
                                            <p:txEl>
                                              <p:pRg st="1" end="1"/>
                                            </p:txEl>
                                          </p:spTgt>
                                        </p:tgtEl>
                                        <p:attrNameLst>
                                          <p:attrName>style.visibility</p:attrName>
                                        </p:attrNameLst>
                                      </p:cBhvr>
                                      <p:to>
                                        <p:strVal val="visible"/>
                                      </p:to>
                                    </p:set>
                                    <p:anim calcmode="lin" valueType="num">
                                      <p:cBhvr>
                                        <p:cTn id="14" dur="500" fill="hold"/>
                                        <p:tgtEl>
                                          <p:spTgt spid="3">
                                            <p:txEl>
                                              <p:pRg st="1" end="1"/>
                                            </p:txEl>
                                          </p:spTgt>
                                        </p:tgtEl>
                                        <p:attrNameLst>
                                          <p:attrName>ppt_w</p:attrName>
                                        </p:attrNameLst>
                                      </p:cBhvr>
                                      <p:tavLst>
                                        <p:tav tm="0">
                                          <p:val>
                                            <p:fltVal val="0"/>
                                          </p:val>
                                        </p:tav>
                                        <p:tav tm="100000">
                                          <p:val>
                                            <p:strVal val="#ppt_w"/>
                                          </p:val>
                                        </p:tav>
                                      </p:tavLst>
                                    </p:anim>
                                    <p:anim calcmode="lin" valueType="num">
                                      <p:cBhvr>
                                        <p:cTn id="15" dur="500" fill="hold"/>
                                        <p:tgtEl>
                                          <p:spTgt spid="3">
                                            <p:txEl>
                                              <p:pRg st="1" end="1"/>
                                            </p:txEl>
                                          </p:spTgt>
                                        </p:tgtEl>
                                        <p:attrNameLst>
                                          <p:attrName>ppt_h</p:attrName>
                                        </p:attrNameLst>
                                      </p:cBhvr>
                                      <p:tavLst>
                                        <p:tav tm="0">
                                          <p:val>
                                            <p:fltVal val="0"/>
                                          </p:val>
                                        </p:tav>
                                        <p:tav tm="100000">
                                          <p:val>
                                            <p:strVal val="#ppt_h"/>
                                          </p:val>
                                        </p:tav>
                                      </p:tavLst>
                                    </p:anim>
                                    <p:animEffect transition="in" filter="fade">
                                      <p:cBhvr>
                                        <p:cTn id="16" dur="500"/>
                                        <p:tgtEl>
                                          <p:spTgt spid="3">
                                            <p:txEl>
                                              <p:pRg st="1" end="1"/>
                                            </p:txEl>
                                          </p:spTgt>
                                        </p:tgtEl>
                                      </p:cBhvr>
                                    </p:animEffect>
                                  </p:childTnLst>
                                </p:cTn>
                              </p:par>
                            </p:childTnLst>
                          </p:cTn>
                        </p:par>
                      </p:childTnLst>
                    </p:cTn>
                  </p:par>
                  <p:par>
                    <p:cTn id="17" fill="hold">
                      <p:stCondLst>
                        <p:cond delay="indefinite"/>
                      </p:stCondLst>
                      <p:childTnLst>
                        <p:par>
                          <p:cTn id="18" fill="hold">
                            <p:stCondLst>
                              <p:cond delay="0"/>
                            </p:stCondLst>
                            <p:childTnLst>
                              <p:par>
                                <p:cTn id="19" presetID="22" presetClass="entr" presetSubtype="1" fill="hold" grpId="0" nodeType="clickEffect">
                                  <p:stCondLst>
                                    <p:cond delay="0"/>
                                  </p:stCondLst>
                                  <p:childTnLst>
                                    <p:set>
                                      <p:cBhvr>
                                        <p:cTn id="20" dur="1" fill="hold">
                                          <p:stCondLst>
                                            <p:cond delay="0"/>
                                          </p:stCondLst>
                                        </p:cTn>
                                        <p:tgtEl>
                                          <p:spTgt spid="6"/>
                                        </p:tgtEl>
                                        <p:attrNameLst>
                                          <p:attrName>style.visibility</p:attrName>
                                        </p:attrNameLst>
                                      </p:cBhvr>
                                      <p:to>
                                        <p:strVal val="visible"/>
                                      </p:to>
                                    </p:set>
                                    <p:animEffect transition="in" filter="wipe(up)">
                                      <p:cBhvr>
                                        <p:cTn id="21"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P spid="6" grpId="0" animBg="1"/>
    </p:bldLst>
  </p:timing>
</p:sld>
</file>

<file path=ppt/slides/slide5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solidFill>
                  <a:srgbClr val="FF0000"/>
                </a:solidFill>
              </a:rPr>
              <a:t>Isa. 27:9</a:t>
            </a:r>
            <a:endParaRPr lang="en-US" dirty="0">
              <a:solidFill>
                <a:srgbClr val="FF0000"/>
              </a:solidFill>
            </a:endParaRPr>
          </a:p>
        </p:txBody>
      </p:sp>
      <p:sp>
        <p:nvSpPr>
          <p:cNvPr id="3" name="Content Placeholder 2"/>
          <p:cNvSpPr>
            <a:spLocks noGrp="1"/>
          </p:cNvSpPr>
          <p:nvPr>
            <p:ph idx="1"/>
          </p:nvPr>
        </p:nvSpPr>
        <p:spPr/>
        <p:txBody>
          <a:bodyPr/>
          <a:lstStyle/>
          <a:p>
            <a:pPr marL="0" indent="457200">
              <a:buNone/>
            </a:pPr>
            <a:r>
              <a:rPr lang="en-US" sz="2800" dirty="0" smtClean="0">
                <a:latin typeface="+mj-lt"/>
              </a:rPr>
              <a:t>NKJV:  </a:t>
            </a:r>
            <a:r>
              <a:rPr lang="en-US" sz="2800" baseline="30000" dirty="0" smtClean="0">
                <a:effectLst/>
              </a:rPr>
              <a:t>9</a:t>
            </a:r>
            <a:r>
              <a:rPr lang="en-US" sz="2800" dirty="0" smtClean="0">
                <a:effectLst/>
              </a:rPr>
              <a:t> </a:t>
            </a:r>
            <a:r>
              <a:rPr lang="en-US" sz="2800" dirty="0">
                <a:effectLst/>
              </a:rPr>
              <a:t>Therefore by this </a:t>
            </a:r>
            <a:r>
              <a:rPr lang="en-US" sz="2800" b="1" dirty="0">
                <a:solidFill>
                  <a:srgbClr val="00B0F0"/>
                </a:solidFill>
                <a:effectLst/>
              </a:rPr>
              <a:t>the iniquity of Jacob will be covered</a:t>
            </a:r>
            <a:r>
              <a:rPr lang="en-US" sz="2800" dirty="0">
                <a:effectLst/>
              </a:rPr>
              <a:t>; And this is all the fruit of </a:t>
            </a:r>
            <a:r>
              <a:rPr lang="en-US" sz="2800" b="1" dirty="0">
                <a:solidFill>
                  <a:srgbClr val="00B0F0"/>
                </a:solidFill>
                <a:effectLst/>
              </a:rPr>
              <a:t>taking away his sin</a:t>
            </a:r>
            <a:r>
              <a:rPr lang="en-US" sz="2800" dirty="0">
                <a:effectLst/>
              </a:rPr>
              <a:t>: When he </a:t>
            </a:r>
            <a:r>
              <a:rPr lang="en-US" sz="2800" b="1" dirty="0">
                <a:solidFill>
                  <a:srgbClr val="FFFF00"/>
                </a:solidFill>
                <a:effectLst/>
              </a:rPr>
              <a:t>makes all the stones of the altar Like chalkstones</a:t>
            </a:r>
            <a:r>
              <a:rPr lang="en-US" sz="2800" dirty="0">
                <a:effectLst/>
              </a:rPr>
              <a:t> that are beaten to dust, Wooden images and incense altars shall not stand. </a:t>
            </a:r>
          </a:p>
          <a:p>
            <a:pPr marL="457200" indent="-457200"/>
            <a:endParaRPr lang="en-US" sz="2800" dirty="0"/>
          </a:p>
        </p:txBody>
      </p:sp>
      <p:sp>
        <p:nvSpPr>
          <p:cNvPr id="4" name="Slide Number Placeholder 3"/>
          <p:cNvSpPr>
            <a:spLocks noGrp="1"/>
          </p:cNvSpPr>
          <p:nvPr>
            <p:ph type="sldNum" sz="quarter" idx="12"/>
          </p:nvPr>
        </p:nvSpPr>
        <p:spPr/>
        <p:txBody>
          <a:bodyPr/>
          <a:lstStyle/>
          <a:p>
            <a:pPr>
              <a:defRPr/>
            </a:pPr>
            <a:fld id="{A4F3638C-56A7-4D86-A7E5-624150A63992}" type="slidenum">
              <a:rPr lang="en-US" smtClean="0">
                <a:solidFill>
                  <a:prstClr val="white"/>
                </a:solidFill>
              </a:rPr>
              <a:pPr>
                <a:defRPr/>
              </a:pPr>
              <a:t>592</a:t>
            </a:fld>
            <a:endParaRPr lang="en-US">
              <a:solidFill>
                <a:prstClr val="white"/>
              </a:solidFill>
            </a:endParaRPr>
          </a:p>
        </p:txBody>
      </p:sp>
    </p:spTree>
    <p:extLst>
      <p:ext uri="{BB962C8B-B14F-4D97-AF65-F5344CB8AC3E}">
        <p14:creationId xmlns:p14="http://schemas.microsoft.com/office/powerpoint/2010/main" val="720838825"/>
      </p:ext>
    </p:extLst>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par>
    </p:tnLst>
  </p:timing>
</p:sld>
</file>

<file path=ppt/slides/slide5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solidFill>
                  <a:srgbClr val="FF0000"/>
                </a:solidFill>
              </a:rPr>
              <a:t>Isa. 27:9</a:t>
            </a:r>
            <a:endParaRPr lang="en-US" dirty="0">
              <a:solidFill>
                <a:srgbClr val="FF0000"/>
              </a:solidFill>
            </a:endParaRPr>
          </a:p>
        </p:txBody>
      </p:sp>
      <p:sp>
        <p:nvSpPr>
          <p:cNvPr id="3" name="Content Placeholder 2"/>
          <p:cNvSpPr>
            <a:spLocks noGrp="1"/>
          </p:cNvSpPr>
          <p:nvPr>
            <p:ph idx="1"/>
          </p:nvPr>
        </p:nvSpPr>
        <p:spPr/>
        <p:txBody>
          <a:bodyPr/>
          <a:lstStyle/>
          <a:p>
            <a:pPr marL="0" indent="457200">
              <a:buNone/>
            </a:pPr>
            <a:r>
              <a:rPr lang="en-US" sz="2800" dirty="0">
                <a:latin typeface="+mj-lt"/>
              </a:rPr>
              <a:t>LXX:  </a:t>
            </a:r>
            <a:r>
              <a:rPr lang="en-US" sz="2800" baseline="30000" dirty="0" smtClean="0"/>
              <a:t>9</a:t>
            </a:r>
            <a:r>
              <a:rPr lang="en-US" sz="2800" dirty="0"/>
              <a:t> Therefore shall </a:t>
            </a:r>
            <a:r>
              <a:rPr lang="en-US" sz="2800" b="1" dirty="0">
                <a:solidFill>
                  <a:srgbClr val="00B0F0"/>
                </a:solidFill>
              </a:rPr>
              <a:t>the iniquity of Jacob be taken away</a:t>
            </a:r>
            <a:r>
              <a:rPr lang="en-US" sz="2800" dirty="0"/>
              <a:t>; and this is his blessing, </a:t>
            </a:r>
            <a:r>
              <a:rPr lang="en-US" sz="2800" b="1" dirty="0">
                <a:solidFill>
                  <a:srgbClr val="00B0F0"/>
                </a:solidFill>
                <a:effectLst/>
              </a:rPr>
              <a:t>when I shall have taken away his sin</a:t>
            </a:r>
            <a:r>
              <a:rPr lang="en-US" sz="2800" dirty="0"/>
              <a:t>; when they shall have </a:t>
            </a:r>
            <a:r>
              <a:rPr lang="en-US" sz="2800" b="1" dirty="0">
                <a:solidFill>
                  <a:srgbClr val="FFFF00"/>
                </a:solidFill>
              </a:rPr>
              <a:t>broken to pieces all the stones of the altars as fine dust</a:t>
            </a:r>
            <a:r>
              <a:rPr lang="en-US" sz="2800" dirty="0"/>
              <a:t>, and their trees shall not remain, and their idols shall be cut off, as a thicket afar off</a:t>
            </a:r>
            <a:r>
              <a:rPr lang="en-US" sz="2800" dirty="0" smtClean="0"/>
              <a:t>.</a:t>
            </a:r>
            <a:endParaRPr lang="en-US" sz="2800" dirty="0"/>
          </a:p>
        </p:txBody>
      </p:sp>
      <p:sp>
        <p:nvSpPr>
          <p:cNvPr id="4" name="Slide Number Placeholder 3"/>
          <p:cNvSpPr>
            <a:spLocks noGrp="1"/>
          </p:cNvSpPr>
          <p:nvPr>
            <p:ph type="sldNum" sz="quarter" idx="12"/>
          </p:nvPr>
        </p:nvSpPr>
        <p:spPr/>
        <p:txBody>
          <a:bodyPr/>
          <a:lstStyle/>
          <a:p>
            <a:pPr>
              <a:defRPr/>
            </a:pPr>
            <a:fld id="{A4F3638C-56A7-4D86-A7E5-624150A63992}" type="slidenum">
              <a:rPr lang="en-US" smtClean="0">
                <a:solidFill>
                  <a:prstClr val="white"/>
                </a:solidFill>
              </a:rPr>
              <a:pPr>
                <a:defRPr/>
              </a:pPr>
              <a:t>593</a:t>
            </a:fld>
            <a:endParaRPr lang="en-US">
              <a:solidFill>
                <a:prstClr val="white"/>
              </a:solidFill>
            </a:endParaRPr>
          </a:p>
        </p:txBody>
      </p:sp>
    </p:spTree>
    <p:extLst>
      <p:ext uri="{BB962C8B-B14F-4D97-AF65-F5344CB8AC3E}">
        <p14:creationId xmlns:p14="http://schemas.microsoft.com/office/powerpoint/2010/main" val="1376551856"/>
      </p:ext>
    </p:extLst>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par>
    </p:tnLst>
  </p:timing>
</p:sld>
</file>

<file path=ppt/slides/slide5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Salvation Of Israel</a:t>
            </a:r>
            <a:br>
              <a:rPr lang="en-US" dirty="0" smtClean="0"/>
            </a:br>
            <a:r>
              <a:rPr lang="en-US" sz="3000" dirty="0" smtClean="0">
                <a:latin typeface="+mn-lt"/>
              </a:rPr>
              <a:t>(Rom. 11:26-27 &amp; Isa. 59:20-21; 27:9)</a:t>
            </a:r>
            <a:endParaRPr lang="en-US" sz="3000" dirty="0">
              <a:latin typeface="+mn-lt"/>
            </a:endParaRPr>
          </a:p>
        </p:txBody>
      </p:sp>
      <p:sp>
        <p:nvSpPr>
          <p:cNvPr id="3" name="Content Placeholder 2"/>
          <p:cNvSpPr>
            <a:spLocks noGrp="1"/>
          </p:cNvSpPr>
          <p:nvPr>
            <p:ph idx="1"/>
          </p:nvPr>
        </p:nvSpPr>
        <p:spPr>
          <a:xfrm>
            <a:off x="457200" y="1828800"/>
            <a:ext cx="8229600" cy="4302125"/>
          </a:xfrm>
        </p:spPr>
        <p:txBody>
          <a:bodyPr/>
          <a:lstStyle/>
          <a:p>
            <a:pPr marL="457200" indent="-457200">
              <a:spcBef>
                <a:spcPts val="0"/>
              </a:spcBef>
              <a:spcAft>
                <a:spcPts val="2400"/>
              </a:spcAft>
            </a:pPr>
            <a:r>
              <a:rPr lang="en-US" sz="2800" dirty="0" smtClean="0"/>
              <a:t>An </a:t>
            </a:r>
            <a:r>
              <a:rPr lang="en-US" sz="2800" b="1" dirty="0" smtClean="0">
                <a:solidFill>
                  <a:srgbClr val="FFFF00"/>
                </a:solidFill>
              </a:rPr>
              <a:t>inference</a:t>
            </a:r>
            <a:endParaRPr lang="en-US" sz="2800" dirty="0" smtClean="0"/>
          </a:p>
          <a:p>
            <a:pPr marL="857250" lvl="1" indent="-457200">
              <a:spcBef>
                <a:spcPts val="0"/>
              </a:spcBef>
              <a:spcAft>
                <a:spcPts val="2400"/>
              </a:spcAft>
            </a:pPr>
            <a:r>
              <a:rPr lang="en-US" sz="2400" dirty="0" smtClean="0"/>
              <a:t>One can </a:t>
            </a:r>
            <a:r>
              <a:rPr lang="en-US" sz="2400" dirty="0" smtClean="0">
                <a:solidFill>
                  <a:srgbClr val="FFFF00"/>
                </a:solidFill>
              </a:rPr>
              <a:t>infer</a:t>
            </a:r>
            <a:r>
              <a:rPr lang="en-US" sz="2400" dirty="0" smtClean="0"/>
              <a:t> what is </a:t>
            </a:r>
            <a:r>
              <a:rPr lang="en-US" sz="2400" dirty="0" smtClean="0">
                <a:solidFill>
                  <a:srgbClr val="FFFF00"/>
                </a:solidFill>
              </a:rPr>
              <a:t>not implied  </a:t>
            </a:r>
            <a:r>
              <a:rPr lang="en-US" sz="2400" dirty="0" smtClean="0"/>
              <a:t>(cf. Jn. 21:20-23)</a:t>
            </a:r>
          </a:p>
          <a:p>
            <a:pPr marL="457200" indent="-457200">
              <a:spcBef>
                <a:spcPts val="0"/>
              </a:spcBef>
              <a:spcAft>
                <a:spcPts val="2400"/>
              </a:spcAft>
            </a:pPr>
            <a:r>
              <a:rPr lang="en-US" sz="2800" dirty="0" smtClean="0"/>
              <a:t>An inference </a:t>
            </a:r>
            <a:r>
              <a:rPr lang="en-US" sz="2800" b="1" dirty="0" smtClean="0">
                <a:solidFill>
                  <a:srgbClr val="FFFF00"/>
                </a:solidFill>
              </a:rPr>
              <a:t>made </a:t>
            </a:r>
            <a:r>
              <a:rPr lang="en-US" sz="2800" b="1" dirty="0">
                <a:solidFill>
                  <a:srgbClr val="FFFF00"/>
                </a:solidFill>
              </a:rPr>
              <a:t>by </a:t>
            </a:r>
            <a:r>
              <a:rPr lang="en-US" sz="2800" b="1" dirty="0" smtClean="0">
                <a:solidFill>
                  <a:srgbClr val="FFFF00"/>
                </a:solidFill>
              </a:rPr>
              <a:t>RE’s, not Paul</a:t>
            </a:r>
            <a:endParaRPr lang="en-US" sz="2800" b="1" dirty="0">
              <a:solidFill>
                <a:srgbClr val="FFFF00"/>
              </a:solidFill>
            </a:endParaRPr>
          </a:p>
          <a:p>
            <a:pPr marL="457200" indent="-457200">
              <a:spcBef>
                <a:spcPts val="0"/>
              </a:spcBef>
              <a:spcAft>
                <a:spcPts val="2400"/>
              </a:spcAft>
            </a:pPr>
            <a:r>
              <a:rPr lang="en-US" sz="2800" dirty="0" smtClean="0"/>
              <a:t>An inference that </a:t>
            </a:r>
            <a:r>
              <a:rPr lang="en-US" sz="2800" b="1" dirty="0">
                <a:solidFill>
                  <a:srgbClr val="FFFF00"/>
                </a:solidFill>
              </a:rPr>
              <a:t>contradicts</a:t>
            </a:r>
            <a:r>
              <a:rPr lang="en-US" sz="2800" dirty="0" smtClean="0"/>
              <a:t> clear and explicit NT statements  (Eph. 2:14-18; Col. 1:19-22; 2:13-15; Heb. 9:12; 10:19-22)</a:t>
            </a:r>
          </a:p>
        </p:txBody>
      </p:sp>
      <p:sp>
        <p:nvSpPr>
          <p:cNvPr id="4" name="Slide Number Placeholder 3"/>
          <p:cNvSpPr>
            <a:spLocks noGrp="1"/>
          </p:cNvSpPr>
          <p:nvPr>
            <p:ph type="sldNum" sz="quarter" idx="12"/>
          </p:nvPr>
        </p:nvSpPr>
        <p:spPr/>
        <p:txBody>
          <a:bodyPr/>
          <a:lstStyle/>
          <a:p>
            <a:fld id="{7AD551FB-DEC3-480A-AD8A-B4BC8D479210}" type="slidenum">
              <a:rPr lang="en-US" smtClean="0">
                <a:solidFill>
                  <a:srgbClr val="FFFFFF"/>
                </a:solidFill>
              </a:rPr>
              <a:pPr/>
              <a:t>594</a:t>
            </a:fld>
            <a:endParaRPr lang="en-US">
              <a:solidFill>
                <a:srgbClr val="FFFFFF"/>
              </a:solidFill>
            </a:endParaRPr>
          </a:p>
        </p:txBody>
      </p:sp>
      <p:sp>
        <p:nvSpPr>
          <p:cNvPr id="5" name="Footer Placeholder 4"/>
          <p:cNvSpPr>
            <a:spLocks noGrp="1"/>
          </p:cNvSpPr>
          <p:nvPr>
            <p:ph type="ftr" sz="quarter" idx="11"/>
          </p:nvPr>
        </p:nvSpPr>
        <p:spPr/>
        <p:txBody>
          <a:bodyPr/>
          <a:lstStyle/>
          <a:p>
            <a:r>
              <a:rPr lang="en-US" smtClean="0">
                <a:solidFill>
                  <a:srgbClr val="FFFFFF"/>
                </a:solidFill>
              </a:rPr>
              <a:t>Kevin Kay</a:t>
            </a:r>
            <a:endParaRPr lang="en-US">
              <a:solidFill>
                <a:srgbClr val="FFFFFF"/>
              </a:solidFill>
            </a:endParaRPr>
          </a:p>
        </p:txBody>
      </p:sp>
    </p:spTree>
    <p:extLst>
      <p:ext uri="{BB962C8B-B14F-4D97-AF65-F5344CB8AC3E}">
        <p14:creationId xmlns:p14="http://schemas.microsoft.com/office/powerpoint/2010/main" val="687994816"/>
      </p:ext>
    </p:extLst>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p:cTn id="7" dur="500" fill="hold"/>
                                        <p:tgtEl>
                                          <p:spTgt spid="3">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3">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3">
                                            <p:txEl>
                                              <p:pRg st="0" end="0"/>
                                            </p:txEl>
                                          </p:spTgt>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3">
                                            <p:txEl>
                                              <p:pRg st="1" end="1"/>
                                            </p:txEl>
                                          </p:spTgt>
                                        </p:tgtEl>
                                        <p:attrNameLst>
                                          <p:attrName>style.visibility</p:attrName>
                                        </p:attrNameLst>
                                      </p:cBhvr>
                                      <p:to>
                                        <p:strVal val="visible"/>
                                      </p:to>
                                    </p:set>
                                    <p:anim calcmode="lin" valueType="num">
                                      <p:cBhvr>
                                        <p:cTn id="12" dur="500" fill="hold"/>
                                        <p:tgtEl>
                                          <p:spTgt spid="3">
                                            <p:txEl>
                                              <p:pRg st="1" end="1"/>
                                            </p:txEl>
                                          </p:spTgt>
                                        </p:tgtEl>
                                        <p:attrNameLst>
                                          <p:attrName>ppt_w</p:attrName>
                                        </p:attrNameLst>
                                      </p:cBhvr>
                                      <p:tavLst>
                                        <p:tav tm="0">
                                          <p:val>
                                            <p:fltVal val="0"/>
                                          </p:val>
                                        </p:tav>
                                        <p:tav tm="100000">
                                          <p:val>
                                            <p:strVal val="#ppt_w"/>
                                          </p:val>
                                        </p:tav>
                                      </p:tavLst>
                                    </p:anim>
                                    <p:anim calcmode="lin" valueType="num">
                                      <p:cBhvr>
                                        <p:cTn id="13" dur="500" fill="hold"/>
                                        <p:tgtEl>
                                          <p:spTgt spid="3">
                                            <p:txEl>
                                              <p:pRg st="1" end="1"/>
                                            </p:txEl>
                                          </p:spTgt>
                                        </p:tgtEl>
                                        <p:attrNameLst>
                                          <p:attrName>ppt_h</p:attrName>
                                        </p:attrNameLst>
                                      </p:cBhvr>
                                      <p:tavLst>
                                        <p:tav tm="0">
                                          <p:val>
                                            <p:fltVal val="0"/>
                                          </p:val>
                                        </p:tav>
                                        <p:tav tm="100000">
                                          <p:val>
                                            <p:strVal val="#ppt_h"/>
                                          </p:val>
                                        </p:tav>
                                      </p:tavLst>
                                    </p:anim>
                                    <p:animEffect transition="in" filter="fade">
                                      <p:cBhvr>
                                        <p:cTn id="14" dur="500"/>
                                        <p:tgtEl>
                                          <p:spTgt spid="3">
                                            <p:txEl>
                                              <p:pRg st="1" end="1"/>
                                            </p:txEl>
                                          </p:spTgt>
                                        </p:tgtEl>
                                      </p:cBhvr>
                                    </p:animEffect>
                                  </p:childTnLst>
                                </p:cTn>
                              </p:par>
                            </p:childTnLst>
                          </p:cTn>
                        </p:par>
                      </p:childTnLst>
                    </p:cTn>
                  </p:par>
                  <p:par>
                    <p:cTn id="15" fill="hold">
                      <p:stCondLst>
                        <p:cond delay="indefinite"/>
                      </p:stCondLst>
                      <p:childTnLst>
                        <p:par>
                          <p:cTn id="16" fill="hold">
                            <p:stCondLst>
                              <p:cond delay="0"/>
                            </p:stCondLst>
                            <p:childTnLst>
                              <p:par>
                                <p:cTn id="17" presetID="53" presetClass="entr" presetSubtype="16" fill="hold" grpId="0" nodeType="clickEffect">
                                  <p:stCondLst>
                                    <p:cond delay="0"/>
                                  </p:stCondLst>
                                  <p:childTnLst>
                                    <p:set>
                                      <p:cBhvr>
                                        <p:cTn id="18" dur="1" fill="hold">
                                          <p:stCondLst>
                                            <p:cond delay="0"/>
                                          </p:stCondLst>
                                        </p:cTn>
                                        <p:tgtEl>
                                          <p:spTgt spid="3">
                                            <p:txEl>
                                              <p:pRg st="2" end="2"/>
                                            </p:txEl>
                                          </p:spTgt>
                                        </p:tgtEl>
                                        <p:attrNameLst>
                                          <p:attrName>style.visibility</p:attrName>
                                        </p:attrNameLst>
                                      </p:cBhvr>
                                      <p:to>
                                        <p:strVal val="visible"/>
                                      </p:to>
                                    </p:set>
                                    <p:anim calcmode="lin" valueType="num">
                                      <p:cBhvr>
                                        <p:cTn id="19" dur="500" fill="hold"/>
                                        <p:tgtEl>
                                          <p:spTgt spid="3">
                                            <p:txEl>
                                              <p:pRg st="2" end="2"/>
                                            </p:txEl>
                                          </p:spTgt>
                                        </p:tgtEl>
                                        <p:attrNameLst>
                                          <p:attrName>ppt_w</p:attrName>
                                        </p:attrNameLst>
                                      </p:cBhvr>
                                      <p:tavLst>
                                        <p:tav tm="0">
                                          <p:val>
                                            <p:fltVal val="0"/>
                                          </p:val>
                                        </p:tav>
                                        <p:tav tm="100000">
                                          <p:val>
                                            <p:strVal val="#ppt_w"/>
                                          </p:val>
                                        </p:tav>
                                      </p:tavLst>
                                    </p:anim>
                                    <p:anim calcmode="lin" valueType="num">
                                      <p:cBhvr>
                                        <p:cTn id="20" dur="500" fill="hold"/>
                                        <p:tgtEl>
                                          <p:spTgt spid="3">
                                            <p:txEl>
                                              <p:pRg st="2" end="2"/>
                                            </p:txEl>
                                          </p:spTgt>
                                        </p:tgtEl>
                                        <p:attrNameLst>
                                          <p:attrName>ppt_h</p:attrName>
                                        </p:attrNameLst>
                                      </p:cBhvr>
                                      <p:tavLst>
                                        <p:tav tm="0">
                                          <p:val>
                                            <p:fltVal val="0"/>
                                          </p:val>
                                        </p:tav>
                                        <p:tav tm="100000">
                                          <p:val>
                                            <p:strVal val="#ppt_h"/>
                                          </p:val>
                                        </p:tav>
                                      </p:tavLst>
                                    </p:anim>
                                    <p:animEffect transition="in" filter="fade">
                                      <p:cBhvr>
                                        <p:cTn id="21" dur="500"/>
                                        <p:tgtEl>
                                          <p:spTgt spid="3">
                                            <p:txEl>
                                              <p:pRg st="2" end="2"/>
                                            </p:txEl>
                                          </p:spTgt>
                                        </p:tgtEl>
                                      </p:cBhvr>
                                    </p:animEffect>
                                  </p:childTnLst>
                                </p:cTn>
                              </p:par>
                            </p:childTnLst>
                          </p:cTn>
                        </p:par>
                      </p:childTnLst>
                    </p:cTn>
                  </p:par>
                  <p:par>
                    <p:cTn id="22" fill="hold">
                      <p:stCondLst>
                        <p:cond delay="indefinite"/>
                      </p:stCondLst>
                      <p:childTnLst>
                        <p:par>
                          <p:cTn id="23" fill="hold">
                            <p:stCondLst>
                              <p:cond delay="0"/>
                            </p:stCondLst>
                            <p:childTnLst>
                              <p:par>
                                <p:cTn id="24" presetID="53" presetClass="entr" presetSubtype="16" fill="hold" grpId="0" nodeType="clickEffect">
                                  <p:stCondLst>
                                    <p:cond delay="0"/>
                                  </p:stCondLst>
                                  <p:childTnLst>
                                    <p:set>
                                      <p:cBhvr>
                                        <p:cTn id="25" dur="1" fill="hold">
                                          <p:stCondLst>
                                            <p:cond delay="0"/>
                                          </p:stCondLst>
                                        </p:cTn>
                                        <p:tgtEl>
                                          <p:spTgt spid="3">
                                            <p:txEl>
                                              <p:pRg st="3" end="3"/>
                                            </p:txEl>
                                          </p:spTgt>
                                        </p:tgtEl>
                                        <p:attrNameLst>
                                          <p:attrName>style.visibility</p:attrName>
                                        </p:attrNameLst>
                                      </p:cBhvr>
                                      <p:to>
                                        <p:strVal val="visible"/>
                                      </p:to>
                                    </p:set>
                                    <p:anim calcmode="lin" valueType="num">
                                      <p:cBhvr>
                                        <p:cTn id="26" dur="500" fill="hold"/>
                                        <p:tgtEl>
                                          <p:spTgt spid="3">
                                            <p:txEl>
                                              <p:pRg st="3" end="3"/>
                                            </p:txEl>
                                          </p:spTgt>
                                        </p:tgtEl>
                                        <p:attrNameLst>
                                          <p:attrName>ppt_w</p:attrName>
                                        </p:attrNameLst>
                                      </p:cBhvr>
                                      <p:tavLst>
                                        <p:tav tm="0">
                                          <p:val>
                                            <p:fltVal val="0"/>
                                          </p:val>
                                        </p:tav>
                                        <p:tav tm="100000">
                                          <p:val>
                                            <p:strVal val="#ppt_w"/>
                                          </p:val>
                                        </p:tav>
                                      </p:tavLst>
                                    </p:anim>
                                    <p:anim calcmode="lin" valueType="num">
                                      <p:cBhvr>
                                        <p:cTn id="27" dur="500" fill="hold"/>
                                        <p:tgtEl>
                                          <p:spTgt spid="3">
                                            <p:txEl>
                                              <p:pRg st="3" end="3"/>
                                            </p:txEl>
                                          </p:spTgt>
                                        </p:tgtEl>
                                        <p:attrNameLst>
                                          <p:attrName>ppt_h</p:attrName>
                                        </p:attrNameLst>
                                      </p:cBhvr>
                                      <p:tavLst>
                                        <p:tav tm="0">
                                          <p:val>
                                            <p:fltVal val="0"/>
                                          </p:val>
                                        </p:tav>
                                        <p:tav tm="100000">
                                          <p:val>
                                            <p:strVal val="#ppt_h"/>
                                          </p:val>
                                        </p:tav>
                                      </p:tavLst>
                                    </p:anim>
                                    <p:animEffect transition="in" filter="fade">
                                      <p:cBhvr>
                                        <p:cTn id="28" dur="500"/>
                                        <p:tgtEl>
                                          <p:spTgt spid="3">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5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Salvation Of Israel</a:t>
            </a:r>
            <a:br>
              <a:rPr lang="en-US" dirty="0"/>
            </a:br>
            <a:r>
              <a:rPr lang="en-US" sz="3000" dirty="0">
                <a:latin typeface="+mn-lt"/>
              </a:rPr>
              <a:t>(Rom. 11:26-27 &amp; Isa. 59:20-21; 27:9)</a:t>
            </a:r>
          </a:p>
        </p:txBody>
      </p:sp>
      <p:sp>
        <p:nvSpPr>
          <p:cNvPr id="3" name="Content Placeholder 2"/>
          <p:cNvSpPr>
            <a:spLocks noGrp="1"/>
          </p:cNvSpPr>
          <p:nvPr>
            <p:ph idx="1"/>
          </p:nvPr>
        </p:nvSpPr>
        <p:spPr>
          <a:xfrm>
            <a:off x="457200" y="1828800"/>
            <a:ext cx="8229600" cy="4302125"/>
          </a:xfrm>
        </p:spPr>
        <p:txBody>
          <a:bodyPr/>
          <a:lstStyle/>
          <a:p>
            <a:pPr marL="457200" indent="-457200">
              <a:spcBef>
                <a:spcPts val="0"/>
              </a:spcBef>
              <a:spcAft>
                <a:spcPts val="2400"/>
              </a:spcAft>
            </a:pPr>
            <a:r>
              <a:rPr lang="en-US" sz="2800" dirty="0"/>
              <a:t>An inference that </a:t>
            </a:r>
            <a:r>
              <a:rPr lang="en-US" sz="2800" b="1" dirty="0">
                <a:solidFill>
                  <a:srgbClr val="FFFF00"/>
                </a:solidFill>
              </a:rPr>
              <a:t>ignores the original </a:t>
            </a:r>
            <a:r>
              <a:rPr lang="en-US" sz="2800" b="1" dirty="0" smtClean="0">
                <a:solidFill>
                  <a:srgbClr val="FFFF00"/>
                </a:solidFill>
              </a:rPr>
              <a:t>context </a:t>
            </a:r>
            <a:r>
              <a:rPr lang="en-US" sz="2800" dirty="0"/>
              <a:t>of Isaiah 59</a:t>
            </a:r>
          </a:p>
          <a:p>
            <a:pPr marL="857250" lvl="1" indent="-457200">
              <a:spcBef>
                <a:spcPts val="0"/>
              </a:spcBef>
              <a:spcAft>
                <a:spcPts val="2400"/>
              </a:spcAft>
            </a:pPr>
            <a:r>
              <a:rPr lang="en-US" sz="2400" dirty="0">
                <a:effectLst/>
              </a:rPr>
              <a:t>Judgment on </a:t>
            </a:r>
            <a:r>
              <a:rPr lang="en-US" sz="2400" dirty="0" smtClean="0">
                <a:effectLst/>
              </a:rPr>
              <a:t>wicked </a:t>
            </a:r>
            <a:r>
              <a:rPr lang="en-US" sz="2400" b="1" dirty="0" smtClean="0">
                <a:solidFill>
                  <a:srgbClr val="FFFF00"/>
                </a:solidFill>
                <a:effectLst/>
              </a:rPr>
              <a:t>adversaries</a:t>
            </a:r>
            <a:r>
              <a:rPr lang="en-US" sz="2400" dirty="0" smtClean="0">
                <a:effectLst/>
              </a:rPr>
              <a:t> [Jews] and </a:t>
            </a:r>
            <a:r>
              <a:rPr lang="en-US" sz="2400" b="1" dirty="0" smtClean="0">
                <a:solidFill>
                  <a:srgbClr val="FFFF00"/>
                </a:solidFill>
                <a:effectLst/>
              </a:rPr>
              <a:t>enemies</a:t>
            </a:r>
            <a:r>
              <a:rPr lang="en-US" sz="2400" dirty="0" smtClean="0">
                <a:effectLst/>
              </a:rPr>
              <a:t> [heathen]  (Isa. 59:18-19)</a:t>
            </a:r>
          </a:p>
          <a:p>
            <a:pPr marL="857250" lvl="1" indent="-457200">
              <a:spcBef>
                <a:spcPts val="0"/>
              </a:spcBef>
              <a:spcAft>
                <a:spcPts val="2400"/>
              </a:spcAft>
            </a:pPr>
            <a:r>
              <a:rPr lang="en-US" sz="2400" dirty="0" smtClean="0">
                <a:effectLst/>
              </a:rPr>
              <a:t>Redeemer comes </a:t>
            </a:r>
            <a:r>
              <a:rPr lang="en-US" sz="2400" b="1" dirty="0" smtClean="0">
                <a:solidFill>
                  <a:srgbClr val="FFFF00"/>
                </a:solidFill>
                <a:effectLst/>
              </a:rPr>
              <a:t>to Zion </a:t>
            </a:r>
            <a:r>
              <a:rPr lang="en-US" sz="2400" dirty="0" smtClean="0">
                <a:effectLst/>
              </a:rPr>
              <a:t>to offer the penitent </a:t>
            </a:r>
            <a:r>
              <a:rPr lang="en-US" sz="2400" b="1" dirty="0" smtClean="0">
                <a:solidFill>
                  <a:srgbClr val="FFFF00"/>
                </a:solidFill>
                <a:effectLst/>
              </a:rPr>
              <a:t>salvation</a:t>
            </a:r>
            <a:r>
              <a:rPr lang="en-US" sz="2400" dirty="0" smtClean="0">
                <a:effectLst/>
              </a:rPr>
              <a:t>  (Isa. 59:20)</a:t>
            </a:r>
            <a:endParaRPr lang="en-US" sz="2400" dirty="0">
              <a:effectLst/>
            </a:endParaRPr>
          </a:p>
        </p:txBody>
      </p:sp>
      <p:sp>
        <p:nvSpPr>
          <p:cNvPr id="4" name="Slide Number Placeholder 3"/>
          <p:cNvSpPr>
            <a:spLocks noGrp="1"/>
          </p:cNvSpPr>
          <p:nvPr>
            <p:ph type="sldNum" sz="quarter" idx="12"/>
          </p:nvPr>
        </p:nvSpPr>
        <p:spPr/>
        <p:txBody>
          <a:bodyPr/>
          <a:lstStyle/>
          <a:p>
            <a:fld id="{7AD551FB-DEC3-480A-AD8A-B4BC8D479210}" type="slidenum">
              <a:rPr lang="en-US" smtClean="0">
                <a:solidFill>
                  <a:srgbClr val="FFFFFF"/>
                </a:solidFill>
              </a:rPr>
              <a:pPr/>
              <a:t>595</a:t>
            </a:fld>
            <a:endParaRPr lang="en-US">
              <a:solidFill>
                <a:srgbClr val="FFFFFF"/>
              </a:solidFill>
            </a:endParaRPr>
          </a:p>
        </p:txBody>
      </p:sp>
      <p:sp>
        <p:nvSpPr>
          <p:cNvPr id="5" name="Footer Placeholder 4"/>
          <p:cNvSpPr>
            <a:spLocks noGrp="1"/>
          </p:cNvSpPr>
          <p:nvPr>
            <p:ph type="ftr" sz="quarter" idx="11"/>
          </p:nvPr>
        </p:nvSpPr>
        <p:spPr/>
        <p:txBody>
          <a:bodyPr/>
          <a:lstStyle/>
          <a:p>
            <a:r>
              <a:rPr lang="en-US" smtClean="0">
                <a:solidFill>
                  <a:srgbClr val="FFFFFF"/>
                </a:solidFill>
              </a:rPr>
              <a:t>Kevin Kay</a:t>
            </a:r>
            <a:endParaRPr lang="en-US">
              <a:solidFill>
                <a:srgbClr val="FFFFFF"/>
              </a:solidFill>
            </a:endParaRPr>
          </a:p>
        </p:txBody>
      </p:sp>
    </p:spTree>
    <p:extLst>
      <p:ext uri="{BB962C8B-B14F-4D97-AF65-F5344CB8AC3E}">
        <p14:creationId xmlns:p14="http://schemas.microsoft.com/office/powerpoint/2010/main" val="2270629062"/>
      </p:ext>
    </p:extLst>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p:cTn id="7" dur="500" fill="hold"/>
                                        <p:tgtEl>
                                          <p:spTgt spid="3">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3">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3">
                                            <p:txEl>
                                              <p:pRg st="0" end="0"/>
                                            </p:txEl>
                                          </p:spTgt>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3">
                                            <p:txEl>
                                              <p:pRg st="1" end="1"/>
                                            </p:txEl>
                                          </p:spTgt>
                                        </p:tgtEl>
                                        <p:attrNameLst>
                                          <p:attrName>style.visibility</p:attrName>
                                        </p:attrNameLst>
                                      </p:cBhvr>
                                      <p:to>
                                        <p:strVal val="visible"/>
                                      </p:to>
                                    </p:set>
                                    <p:anim calcmode="lin" valueType="num">
                                      <p:cBhvr>
                                        <p:cTn id="12" dur="500" fill="hold"/>
                                        <p:tgtEl>
                                          <p:spTgt spid="3">
                                            <p:txEl>
                                              <p:pRg st="1" end="1"/>
                                            </p:txEl>
                                          </p:spTgt>
                                        </p:tgtEl>
                                        <p:attrNameLst>
                                          <p:attrName>ppt_w</p:attrName>
                                        </p:attrNameLst>
                                      </p:cBhvr>
                                      <p:tavLst>
                                        <p:tav tm="0">
                                          <p:val>
                                            <p:fltVal val="0"/>
                                          </p:val>
                                        </p:tav>
                                        <p:tav tm="100000">
                                          <p:val>
                                            <p:strVal val="#ppt_w"/>
                                          </p:val>
                                        </p:tav>
                                      </p:tavLst>
                                    </p:anim>
                                    <p:anim calcmode="lin" valueType="num">
                                      <p:cBhvr>
                                        <p:cTn id="13" dur="500" fill="hold"/>
                                        <p:tgtEl>
                                          <p:spTgt spid="3">
                                            <p:txEl>
                                              <p:pRg st="1" end="1"/>
                                            </p:txEl>
                                          </p:spTgt>
                                        </p:tgtEl>
                                        <p:attrNameLst>
                                          <p:attrName>ppt_h</p:attrName>
                                        </p:attrNameLst>
                                      </p:cBhvr>
                                      <p:tavLst>
                                        <p:tav tm="0">
                                          <p:val>
                                            <p:fltVal val="0"/>
                                          </p:val>
                                        </p:tav>
                                        <p:tav tm="100000">
                                          <p:val>
                                            <p:strVal val="#ppt_h"/>
                                          </p:val>
                                        </p:tav>
                                      </p:tavLst>
                                    </p:anim>
                                    <p:animEffect transition="in" filter="fade">
                                      <p:cBhvr>
                                        <p:cTn id="14" dur="500"/>
                                        <p:tgtEl>
                                          <p:spTgt spid="3">
                                            <p:txEl>
                                              <p:pRg st="1" end="1"/>
                                            </p:txEl>
                                          </p:spTgt>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3">
                                            <p:txEl>
                                              <p:pRg st="2" end="2"/>
                                            </p:txEl>
                                          </p:spTgt>
                                        </p:tgtEl>
                                        <p:attrNameLst>
                                          <p:attrName>style.visibility</p:attrName>
                                        </p:attrNameLst>
                                      </p:cBhvr>
                                      <p:to>
                                        <p:strVal val="visible"/>
                                      </p:to>
                                    </p:set>
                                    <p:anim calcmode="lin" valueType="num">
                                      <p:cBhvr>
                                        <p:cTn id="17" dur="500" fill="hold"/>
                                        <p:tgtEl>
                                          <p:spTgt spid="3">
                                            <p:txEl>
                                              <p:pRg st="2" end="2"/>
                                            </p:txEl>
                                          </p:spTgt>
                                        </p:tgtEl>
                                        <p:attrNameLst>
                                          <p:attrName>ppt_w</p:attrName>
                                        </p:attrNameLst>
                                      </p:cBhvr>
                                      <p:tavLst>
                                        <p:tav tm="0">
                                          <p:val>
                                            <p:fltVal val="0"/>
                                          </p:val>
                                        </p:tav>
                                        <p:tav tm="100000">
                                          <p:val>
                                            <p:strVal val="#ppt_w"/>
                                          </p:val>
                                        </p:tav>
                                      </p:tavLst>
                                    </p:anim>
                                    <p:anim calcmode="lin" valueType="num">
                                      <p:cBhvr>
                                        <p:cTn id="18" dur="500" fill="hold"/>
                                        <p:tgtEl>
                                          <p:spTgt spid="3">
                                            <p:txEl>
                                              <p:pRg st="2" end="2"/>
                                            </p:txEl>
                                          </p:spTgt>
                                        </p:tgtEl>
                                        <p:attrNameLst>
                                          <p:attrName>ppt_h</p:attrName>
                                        </p:attrNameLst>
                                      </p:cBhvr>
                                      <p:tavLst>
                                        <p:tav tm="0">
                                          <p:val>
                                            <p:fltVal val="0"/>
                                          </p:val>
                                        </p:tav>
                                        <p:tav tm="100000">
                                          <p:val>
                                            <p:strVal val="#ppt_h"/>
                                          </p:val>
                                        </p:tav>
                                      </p:tavLst>
                                    </p:anim>
                                    <p:animEffect transition="in" filter="fade">
                                      <p:cBhvr>
                                        <p:cTn id="19" dur="500"/>
                                        <p:tgtEl>
                                          <p:spTgt spid="3">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5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Salvation Of Israel</a:t>
            </a:r>
            <a:br>
              <a:rPr lang="en-US" dirty="0"/>
            </a:br>
            <a:r>
              <a:rPr lang="en-US" sz="3000" dirty="0">
                <a:latin typeface="+mn-lt"/>
              </a:rPr>
              <a:t>(Rom. 11:26-27 &amp; Isa. 59:20-21; 27:9)</a:t>
            </a:r>
          </a:p>
        </p:txBody>
      </p:sp>
      <p:sp>
        <p:nvSpPr>
          <p:cNvPr id="3" name="Content Placeholder 2"/>
          <p:cNvSpPr>
            <a:spLocks noGrp="1"/>
          </p:cNvSpPr>
          <p:nvPr>
            <p:ph idx="1"/>
          </p:nvPr>
        </p:nvSpPr>
        <p:spPr>
          <a:xfrm>
            <a:off x="457200" y="1524000"/>
            <a:ext cx="8305800" cy="4606925"/>
          </a:xfrm>
        </p:spPr>
        <p:txBody>
          <a:bodyPr/>
          <a:lstStyle/>
          <a:p>
            <a:pPr marL="457200" indent="-457200">
              <a:spcBef>
                <a:spcPts val="0"/>
              </a:spcBef>
              <a:spcAft>
                <a:spcPts val="1800"/>
              </a:spcAft>
            </a:pPr>
            <a:r>
              <a:rPr lang="en-US" sz="2800" dirty="0"/>
              <a:t>An inference that </a:t>
            </a:r>
            <a:r>
              <a:rPr lang="en-US" sz="2800" b="1" dirty="0">
                <a:solidFill>
                  <a:srgbClr val="FFFF00"/>
                </a:solidFill>
              </a:rPr>
              <a:t>ignores the original </a:t>
            </a:r>
            <a:r>
              <a:rPr lang="en-US" sz="2800" b="1" dirty="0" smtClean="0">
                <a:solidFill>
                  <a:srgbClr val="FFFF00"/>
                </a:solidFill>
              </a:rPr>
              <a:t>context </a:t>
            </a:r>
            <a:r>
              <a:rPr lang="en-US" sz="2800" dirty="0"/>
              <a:t>of Isaiah </a:t>
            </a:r>
            <a:r>
              <a:rPr lang="en-US" sz="2800" dirty="0" smtClean="0"/>
              <a:t>27 </a:t>
            </a:r>
          </a:p>
          <a:p>
            <a:pPr marL="857250" lvl="1" indent="-457200">
              <a:spcBef>
                <a:spcPts val="0"/>
              </a:spcBef>
              <a:spcAft>
                <a:spcPts val="1800"/>
              </a:spcAft>
            </a:pPr>
            <a:r>
              <a:rPr lang="en-US" sz="2400" b="1" dirty="0" smtClean="0">
                <a:solidFill>
                  <a:srgbClr val="FFFF00"/>
                </a:solidFill>
                <a:effectLst/>
              </a:rPr>
              <a:t>Altar(s</a:t>
            </a:r>
            <a:r>
              <a:rPr lang="en-US" sz="2400" b="1" dirty="0">
                <a:solidFill>
                  <a:srgbClr val="FFFF00"/>
                </a:solidFill>
                <a:effectLst/>
              </a:rPr>
              <a:t>) [LXX] to idols</a:t>
            </a:r>
            <a:r>
              <a:rPr lang="en-US" sz="2400" dirty="0">
                <a:effectLst/>
              </a:rPr>
              <a:t>, not </a:t>
            </a:r>
            <a:r>
              <a:rPr lang="en-US" sz="2400" dirty="0" smtClean="0">
                <a:effectLst/>
              </a:rPr>
              <a:t>altar(s) in </a:t>
            </a:r>
            <a:r>
              <a:rPr lang="en-US" sz="2400" dirty="0">
                <a:effectLst/>
              </a:rPr>
              <a:t>temple  (Isa. </a:t>
            </a:r>
            <a:r>
              <a:rPr lang="en-US" sz="2400" dirty="0" smtClean="0">
                <a:effectLst/>
              </a:rPr>
              <a:t>27:9</a:t>
            </a:r>
            <a:r>
              <a:rPr lang="en-US" sz="2400" dirty="0">
                <a:effectLst/>
              </a:rPr>
              <a:t>; </a:t>
            </a:r>
            <a:r>
              <a:rPr lang="en-US" sz="2000" dirty="0">
                <a:effectLst/>
              </a:rPr>
              <a:t>See Young, </a:t>
            </a:r>
            <a:r>
              <a:rPr lang="en-US" sz="2000" dirty="0" smtClean="0">
                <a:effectLst/>
              </a:rPr>
              <a:t>2:247</a:t>
            </a:r>
            <a:r>
              <a:rPr lang="en-US" sz="2400" dirty="0" smtClean="0">
                <a:effectLst/>
              </a:rPr>
              <a:t>)</a:t>
            </a:r>
            <a:endParaRPr lang="en-US" sz="2400" dirty="0">
              <a:effectLst/>
            </a:endParaRPr>
          </a:p>
          <a:p>
            <a:pPr marL="857250" lvl="1" indent="-457200">
              <a:spcBef>
                <a:spcPts val="0"/>
              </a:spcBef>
              <a:spcAft>
                <a:spcPts val="1800"/>
              </a:spcAft>
            </a:pPr>
            <a:r>
              <a:rPr lang="en-US" sz="2400" dirty="0" smtClean="0">
                <a:effectLst/>
              </a:rPr>
              <a:t>Judgment of the </a:t>
            </a:r>
            <a:r>
              <a:rPr lang="en-US" sz="2400" b="1" dirty="0" smtClean="0">
                <a:solidFill>
                  <a:srgbClr val="FFFF00"/>
                </a:solidFill>
                <a:effectLst/>
              </a:rPr>
              <a:t>exile</a:t>
            </a:r>
            <a:r>
              <a:rPr lang="en-US" sz="2400" dirty="0" smtClean="0">
                <a:effectLst/>
              </a:rPr>
              <a:t>  (Isa. 27:7-8; </a:t>
            </a:r>
            <a:r>
              <a:rPr lang="en-US" sz="2000" dirty="0" smtClean="0">
                <a:effectLst/>
              </a:rPr>
              <a:t>See Young, 2:245</a:t>
            </a:r>
            <a:r>
              <a:rPr lang="en-US" sz="2400" dirty="0" smtClean="0">
                <a:effectLst/>
              </a:rPr>
              <a:t>)</a:t>
            </a:r>
          </a:p>
          <a:p>
            <a:pPr marL="857250" lvl="1" indent="-457200">
              <a:spcBef>
                <a:spcPts val="0"/>
              </a:spcBef>
              <a:spcAft>
                <a:spcPts val="1800"/>
              </a:spcAft>
            </a:pPr>
            <a:r>
              <a:rPr lang="en-US" sz="2400" dirty="0" smtClean="0">
                <a:effectLst/>
              </a:rPr>
              <a:t>Judgment </a:t>
            </a:r>
            <a:r>
              <a:rPr lang="en-US" sz="2400" dirty="0">
                <a:effectLst/>
              </a:rPr>
              <a:t>because of </a:t>
            </a:r>
            <a:r>
              <a:rPr lang="en-US" sz="2400" b="1" dirty="0">
                <a:solidFill>
                  <a:srgbClr val="FFFF00"/>
                </a:solidFill>
                <a:effectLst/>
              </a:rPr>
              <a:t>idolatry</a:t>
            </a:r>
            <a:r>
              <a:rPr lang="en-US" sz="2400" dirty="0">
                <a:effectLst/>
              </a:rPr>
              <a:t>  (Isa. 27:9</a:t>
            </a:r>
            <a:r>
              <a:rPr lang="en-US" sz="2400" dirty="0" smtClean="0">
                <a:effectLst/>
              </a:rPr>
              <a:t>)</a:t>
            </a:r>
            <a:endParaRPr lang="en-US" sz="2400" dirty="0">
              <a:effectLst/>
            </a:endParaRPr>
          </a:p>
          <a:p>
            <a:pPr marL="857250" lvl="1" indent="-457200">
              <a:spcBef>
                <a:spcPts val="0"/>
              </a:spcBef>
              <a:spcAft>
                <a:spcPts val="1800"/>
              </a:spcAft>
            </a:pPr>
            <a:r>
              <a:rPr lang="en-US" sz="2400" dirty="0" smtClean="0">
                <a:effectLst/>
              </a:rPr>
              <a:t>Deliverance </a:t>
            </a:r>
            <a:r>
              <a:rPr lang="en-US" sz="2400" dirty="0">
                <a:effectLst/>
              </a:rPr>
              <a:t>after </a:t>
            </a:r>
            <a:r>
              <a:rPr lang="en-US" sz="2400" b="1" dirty="0">
                <a:solidFill>
                  <a:srgbClr val="FFFF00"/>
                </a:solidFill>
                <a:effectLst/>
              </a:rPr>
              <a:t>Assyrian Captivity  </a:t>
            </a:r>
            <a:r>
              <a:rPr lang="en-US" sz="2400" dirty="0">
                <a:effectLst/>
              </a:rPr>
              <a:t>(Isa. 27:12-13)</a:t>
            </a:r>
          </a:p>
          <a:p>
            <a:pPr marL="857250" lvl="1" indent="-457200">
              <a:spcBef>
                <a:spcPts val="0"/>
              </a:spcBef>
              <a:spcAft>
                <a:spcPts val="1800"/>
              </a:spcAft>
            </a:pPr>
            <a:r>
              <a:rPr lang="en-US" sz="2400" dirty="0" smtClean="0">
                <a:effectLst/>
              </a:rPr>
              <a:t>The Lord’s </a:t>
            </a:r>
            <a:r>
              <a:rPr lang="en-US" sz="2400" dirty="0">
                <a:effectLst/>
              </a:rPr>
              <a:t>coming out of Zion </a:t>
            </a:r>
            <a:r>
              <a:rPr lang="en-US" sz="2400" dirty="0" smtClean="0">
                <a:effectLst/>
              </a:rPr>
              <a:t>is associated with </a:t>
            </a:r>
            <a:r>
              <a:rPr lang="en-US" sz="2400" dirty="0">
                <a:effectLst/>
              </a:rPr>
              <a:t>the </a:t>
            </a:r>
            <a:r>
              <a:rPr lang="en-US" sz="2400" b="1" dirty="0">
                <a:solidFill>
                  <a:srgbClr val="FFFF00"/>
                </a:solidFill>
                <a:effectLst/>
              </a:rPr>
              <a:t>return of </a:t>
            </a:r>
            <a:r>
              <a:rPr lang="en-US" sz="2400" b="1" dirty="0" smtClean="0">
                <a:solidFill>
                  <a:srgbClr val="FFFF00"/>
                </a:solidFill>
                <a:effectLst/>
              </a:rPr>
              <a:t>remnant </a:t>
            </a:r>
            <a:r>
              <a:rPr lang="en-US" sz="2400" dirty="0">
                <a:effectLst/>
              </a:rPr>
              <a:t>from captivity  (Psa. 14:7; </a:t>
            </a:r>
            <a:r>
              <a:rPr lang="en-US" sz="2400" dirty="0" smtClean="0">
                <a:effectLst/>
              </a:rPr>
              <a:t>53:6)</a:t>
            </a:r>
          </a:p>
        </p:txBody>
      </p:sp>
      <p:sp>
        <p:nvSpPr>
          <p:cNvPr id="4" name="Slide Number Placeholder 3"/>
          <p:cNvSpPr>
            <a:spLocks noGrp="1"/>
          </p:cNvSpPr>
          <p:nvPr>
            <p:ph type="sldNum" sz="quarter" idx="12"/>
          </p:nvPr>
        </p:nvSpPr>
        <p:spPr/>
        <p:txBody>
          <a:bodyPr/>
          <a:lstStyle/>
          <a:p>
            <a:fld id="{7AD551FB-DEC3-480A-AD8A-B4BC8D479210}" type="slidenum">
              <a:rPr lang="en-US" smtClean="0">
                <a:solidFill>
                  <a:srgbClr val="FFFFFF"/>
                </a:solidFill>
              </a:rPr>
              <a:pPr/>
              <a:t>596</a:t>
            </a:fld>
            <a:endParaRPr lang="en-US">
              <a:solidFill>
                <a:srgbClr val="FFFFFF"/>
              </a:solidFill>
            </a:endParaRPr>
          </a:p>
        </p:txBody>
      </p:sp>
      <p:sp>
        <p:nvSpPr>
          <p:cNvPr id="5" name="Footer Placeholder 4"/>
          <p:cNvSpPr>
            <a:spLocks noGrp="1"/>
          </p:cNvSpPr>
          <p:nvPr>
            <p:ph type="ftr" sz="quarter" idx="11"/>
          </p:nvPr>
        </p:nvSpPr>
        <p:spPr/>
        <p:txBody>
          <a:bodyPr/>
          <a:lstStyle/>
          <a:p>
            <a:r>
              <a:rPr lang="en-US" smtClean="0">
                <a:solidFill>
                  <a:srgbClr val="FFFFFF"/>
                </a:solidFill>
              </a:rPr>
              <a:t>Kevin Kay</a:t>
            </a:r>
            <a:endParaRPr lang="en-US">
              <a:solidFill>
                <a:srgbClr val="FFFFFF"/>
              </a:solidFill>
            </a:endParaRPr>
          </a:p>
        </p:txBody>
      </p:sp>
      <p:sp>
        <p:nvSpPr>
          <p:cNvPr id="7" name="Rounded Rectangular Callout 6"/>
          <p:cNvSpPr/>
          <p:nvPr/>
        </p:nvSpPr>
        <p:spPr bwMode="auto">
          <a:xfrm>
            <a:off x="990600" y="838200"/>
            <a:ext cx="7772400" cy="2209800"/>
          </a:xfrm>
          <a:prstGeom prst="wedgeRoundRectCallout">
            <a:avLst>
              <a:gd name="adj1" fmla="val -4246"/>
              <a:gd name="adj2" fmla="val 101441"/>
              <a:gd name="adj3" fmla="val 16667"/>
            </a:avLst>
          </a:prstGeom>
          <a:solidFill>
            <a:schemeClr val="bg2">
              <a:lumMod val="60000"/>
              <a:lumOff val="40000"/>
            </a:schemeClr>
          </a:solidFill>
          <a:ln w="9525" cap="flat" cmpd="sng" algn="ctr">
            <a:noFill/>
            <a:prstDash val="solid"/>
            <a:round/>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91440" tIns="45720" rIns="91440" bIns="45720" numCol="1" rtlCol="0" anchor="t" anchorCtr="0" compatLnSpc="1">
            <a:prstTxWarp prst="textNoShape">
              <a:avLst/>
            </a:prstTxWarp>
          </a:bodyPr>
          <a:lstStyle/>
          <a:p>
            <a:pPr marR="0" indent="342900" algn="l" defTabSz="914400" rtl="0" eaLnBrk="0" fontAlgn="base" latinLnBrk="0" hangingPunct="0">
              <a:lnSpc>
                <a:spcPct val="100000"/>
              </a:lnSpc>
              <a:spcBef>
                <a:spcPct val="0"/>
              </a:spcBef>
              <a:spcAft>
                <a:spcPct val="0"/>
              </a:spcAft>
              <a:buClrTx/>
              <a:buSzTx/>
              <a:buFontTx/>
              <a:buNone/>
              <a:tabLst/>
            </a:pPr>
            <a:r>
              <a:rPr kumimoji="0" lang="en-US" sz="2500" b="1" i="1" u="none" strike="noStrike" cap="none" normalizeH="0" baseline="0" dirty="0" smtClean="0">
                <a:ln>
                  <a:noFill/>
                </a:ln>
                <a:solidFill>
                  <a:schemeClr val="tx1"/>
                </a:solidFill>
                <a:effectLst/>
                <a:latin typeface="Arial" charset="0"/>
              </a:rPr>
              <a:t>Homer Hailey</a:t>
            </a:r>
            <a:r>
              <a:rPr kumimoji="0" lang="en-US" sz="2500" b="0" i="0" u="none" strike="noStrike" cap="none" normalizeH="0" baseline="0" dirty="0" smtClean="0">
                <a:ln>
                  <a:noFill/>
                </a:ln>
                <a:solidFill>
                  <a:schemeClr val="tx1"/>
                </a:solidFill>
                <a:effectLst/>
                <a:latin typeface="Arial" charset="0"/>
              </a:rPr>
              <a:t>:  “</a:t>
            </a:r>
            <a:r>
              <a:rPr kumimoji="0" lang="en-US" sz="2500" b="1" i="0" u="none" strike="noStrike" cap="none" normalizeH="0" baseline="0" dirty="0" smtClean="0">
                <a:ln>
                  <a:noFill/>
                </a:ln>
                <a:solidFill>
                  <a:srgbClr val="FFFF00"/>
                </a:solidFill>
                <a:effectLst/>
                <a:latin typeface="Arial" charset="0"/>
              </a:rPr>
              <a:t>After the captivity, idolatry</a:t>
            </a:r>
            <a:r>
              <a:rPr kumimoji="0" lang="en-US" sz="2500" b="1" i="0" u="none" strike="noStrike" cap="none" normalizeH="0" dirty="0" smtClean="0">
                <a:ln>
                  <a:noFill/>
                </a:ln>
                <a:solidFill>
                  <a:srgbClr val="FFFF00"/>
                </a:solidFill>
                <a:effectLst/>
                <a:latin typeface="Arial" charset="0"/>
              </a:rPr>
              <a:t> never appeared again among the people</a:t>
            </a:r>
            <a:r>
              <a:rPr kumimoji="0" lang="en-US" sz="2500" b="0" i="0" u="none" strike="noStrike" cap="none" normalizeH="0" dirty="0" smtClean="0">
                <a:ln>
                  <a:noFill/>
                </a:ln>
                <a:solidFill>
                  <a:schemeClr val="tx1"/>
                </a:solidFill>
                <a:effectLst/>
                <a:latin typeface="Arial" charset="0"/>
              </a:rPr>
              <a:t>.  Though they were corrupted by Greek philosophy, they never again yielded to the worship of idols.”  </a:t>
            </a:r>
            <a:r>
              <a:rPr kumimoji="0" lang="en-US" sz="2000" b="0" i="0" u="none" strike="noStrike" cap="none" normalizeH="0" dirty="0" smtClean="0">
                <a:ln>
                  <a:noFill/>
                </a:ln>
                <a:solidFill>
                  <a:schemeClr val="tx1"/>
                </a:solidFill>
                <a:effectLst/>
                <a:latin typeface="Arial" charset="0"/>
              </a:rPr>
              <a:t>(</a:t>
            </a:r>
            <a:r>
              <a:rPr kumimoji="0" lang="en-US" sz="2000" b="0" i="1" u="none" strike="noStrike" cap="none" normalizeH="0" dirty="0" smtClean="0">
                <a:ln>
                  <a:noFill/>
                </a:ln>
                <a:solidFill>
                  <a:schemeClr val="tx1"/>
                </a:solidFill>
                <a:effectLst/>
                <a:latin typeface="Arial" charset="0"/>
              </a:rPr>
              <a:t>A Commentary on Isaiah</a:t>
            </a:r>
            <a:r>
              <a:rPr kumimoji="0" lang="en-US" sz="2000" b="0" u="none" strike="noStrike" cap="none" normalizeH="0" dirty="0" smtClean="0">
                <a:ln>
                  <a:noFill/>
                </a:ln>
                <a:solidFill>
                  <a:schemeClr val="tx1"/>
                </a:solidFill>
                <a:effectLst/>
                <a:latin typeface="Arial" charset="0"/>
              </a:rPr>
              <a:t>, 222)</a:t>
            </a:r>
            <a:endParaRPr kumimoji="0" lang="en-US" sz="2000" b="0" i="0" u="none" strike="noStrike" cap="none" normalizeH="0" baseline="0" dirty="0" smtClean="0">
              <a:ln>
                <a:noFill/>
              </a:ln>
              <a:solidFill>
                <a:schemeClr val="tx1"/>
              </a:solidFill>
              <a:effectLst/>
              <a:latin typeface="Arial" charset="0"/>
            </a:endParaRPr>
          </a:p>
        </p:txBody>
      </p:sp>
    </p:spTree>
    <p:extLst>
      <p:ext uri="{BB962C8B-B14F-4D97-AF65-F5344CB8AC3E}">
        <p14:creationId xmlns:p14="http://schemas.microsoft.com/office/powerpoint/2010/main" val="1388899652"/>
      </p:ext>
    </p:extLst>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p:cTn id="7" dur="500" fill="hold"/>
                                        <p:tgtEl>
                                          <p:spTgt spid="3">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3">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3">
                                            <p:txEl>
                                              <p:pRg st="0" end="0"/>
                                            </p:txEl>
                                          </p:spTgt>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3">
                                            <p:txEl>
                                              <p:pRg st="1" end="1"/>
                                            </p:txEl>
                                          </p:spTgt>
                                        </p:tgtEl>
                                        <p:attrNameLst>
                                          <p:attrName>style.visibility</p:attrName>
                                        </p:attrNameLst>
                                      </p:cBhvr>
                                      <p:to>
                                        <p:strVal val="visible"/>
                                      </p:to>
                                    </p:set>
                                    <p:anim calcmode="lin" valueType="num">
                                      <p:cBhvr>
                                        <p:cTn id="14" dur="500" fill="hold"/>
                                        <p:tgtEl>
                                          <p:spTgt spid="3">
                                            <p:txEl>
                                              <p:pRg st="1" end="1"/>
                                            </p:txEl>
                                          </p:spTgt>
                                        </p:tgtEl>
                                        <p:attrNameLst>
                                          <p:attrName>ppt_w</p:attrName>
                                        </p:attrNameLst>
                                      </p:cBhvr>
                                      <p:tavLst>
                                        <p:tav tm="0">
                                          <p:val>
                                            <p:fltVal val="0"/>
                                          </p:val>
                                        </p:tav>
                                        <p:tav tm="100000">
                                          <p:val>
                                            <p:strVal val="#ppt_w"/>
                                          </p:val>
                                        </p:tav>
                                      </p:tavLst>
                                    </p:anim>
                                    <p:anim calcmode="lin" valueType="num">
                                      <p:cBhvr>
                                        <p:cTn id="15" dur="500" fill="hold"/>
                                        <p:tgtEl>
                                          <p:spTgt spid="3">
                                            <p:txEl>
                                              <p:pRg st="1" end="1"/>
                                            </p:txEl>
                                          </p:spTgt>
                                        </p:tgtEl>
                                        <p:attrNameLst>
                                          <p:attrName>ppt_h</p:attrName>
                                        </p:attrNameLst>
                                      </p:cBhvr>
                                      <p:tavLst>
                                        <p:tav tm="0">
                                          <p:val>
                                            <p:fltVal val="0"/>
                                          </p:val>
                                        </p:tav>
                                        <p:tav tm="100000">
                                          <p:val>
                                            <p:strVal val="#ppt_h"/>
                                          </p:val>
                                        </p:tav>
                                      </p:tavLst>
                                    </p:anim>
                                    <p:animEffect transition="in" filter="fade">
                                      <p:cBhvr>
                                        <p:cTn id="16" dur="500"/>
                                        <p:tgtEl>
                                          <p:spTgt spid="3">
                                            <p:txEl>
                                              <p:pRg st="1" end="1"/>
                                            </p:txEl>
                                          </p:spTgt>
                                        </p:tgtEl>
                                      </p:cBhvr>
                                    </p:animEffect>
                                  </p:childTnLst>
                                </p:cTn>
                              </p:par>
                            </p:childTnLst>
                          </p:cTn>
                        </p:par>
                      </p:childTnLst>
                    </p:cTn>
                  </p:par>
                  <p:par>
                    <p:cTn id="17" fill="hold">
                      <p:stCondLst>
                        <p:cond delay="indefinite"/>
                      </p:stCondLst>
                      <p:childTnLst>
                        <p:par>
                          <p:cTn id="18" fill="hold">
                            <p:stCondLst>
                              <p:cond delay="0"/>
                            </p:stCondLst>
                            <p:childTnLst>
                              <p:par>
                                <p:cTn id="19" presetID="53" presetClass="entr" presetSubtype="16" fill="hold" grpId="0" nodeType="clickEffect">
                                  <p:stCondLst>
                                    <p:cond delay="0"/>
                                  </p:stCondLst>
                                  <p:childTnLst>
                                    <p:set>
                                      <p:cBhvr>
                                        <p:cTn id="20" dur="1" fill="hold">
                                          <p:stCondLst>
                                            <p:cond delay="0"/>
                                          </p:stCondLst>
                                        </p:cTn>
                                        <p:tgtEl>
                                          <p:spTgt spid="3">
                                            <p:txEl>
                                              <p:pRg st="2" end="2"/>
                                            </p:txEl>
                                          </p:spTgt>
                                        </p:tgtEl>
                                        <p:attrNameLst>
                                          <p:attrName>style.visibility</p:attrName>
                                        </p:attrNameLst>
                                      </p:cBhvr>
                                      <p:to>
                                        <p:strVal val="visible"/>
                                      </p:to>
                                    </p:set>
                                    <p:anim calcmode="lin" valueType="num">
                                      <p:cBhvr>
                                        <p:cTn id="21" dur="500" fill="hold"/>
                                        <p:tgtEl>
                                          <p:spTgt spid="3">
                                            <p:txEl>
                                              <p:pRg st="2" end="2"/>
                                            </p:txEl>
                                          </p:spTgt>
                                        </p:tgtEl>
                                        <p:attrNameLst>
                                          <p:attrName>ppt_w</p:attrName>
                                        </p:attrNameLst>
                                      </p:cBhvr>
                                      <p:tavLst>
                                        <p:tav tm="0">
                                          <p:val>
                                            <p:fltVal val="0"/>
                                          </p:val>
                                        </p:tav>
                                        <p:tav tm="100000">
                                          <p:val>
                                            <p:strVal val="#ppt_w"/>
                                          </p:val>
                                        </p:tav>
                                      </p:tavLst>
                                    </p:anim>
                                    <p:anim calcmode="lin" valueType="num">
                                      <p:cBhvr>
                                        <p:cTn id="22" dur="500" fill="hold"/>
                                        <p:tgtEl>
                                          <p:spTgt spid="3">
                                            <p:txEl>
                                              <p:pRg st="2" end="2"/>
                                            </p:txEl>
                                          </p:spTgt>
                                        </p:tgtEl>
                                        <p:attrNameLst>
                                          <p:attrName>ppt_h</p:attrName>
                                        </p:attrNameLst>
                                      </p:cBhvr>
                                      <p:tavLst>
                                        <p:tav tm="0">
                                          <p:val>
                                            <p:fltVal val="0"/>
                                          </p:val>
                                        </p:tav>
                                        <p:tav tm="100000">
                                          <p:val>
                                            <p:strVal val="#ppt_h"/>
                                          </p:val>
                                        </p:tav>
                                      </p:tavLst>
                                    </p:anim>
                                    <p:animEffect transition="in" filter="fade">
                                      <p:cBhvr>
                                        <p:cTn id="23" dur="500"/>
                                        <p:tgtEl>
                                          <p:spTgt spid="3">
                                            <p:txEl>
                                              <p:pRg st="2" end="2"/>
                                            </p:txEl>
                                          </p:spTgt>
                                        </p:tgtEl>
                                      </p:cBhvr>
                                    </p:animEffect>
                                  </p:childTnLst>
                                </p:cTn>
                              </p:par>
                            </p:childTnLst>
                          </p:cTn>
                        </p:par>
                      </p:childTnLst>
                    </p:cTn>
                  </p:par>
                  <p:par>
                    <p:cTn id="24" fill="hold">
                      <p:stCondLst>
                        <p:cond delay="indefinite"/>
                      </p:stCondLst>
                      <p:childTnLst>
                        <p:par>
                          <p:cTn id="25" fill="hold">
                            <p:stCondLst>
                              <p:cond delay="0"/>
                            </p:stCondLst>
                            <p:childTnLst>
                              <p:par>
                                <p:cTn id="26" presetID="53" presetClass="entr" presetSubtype="16" fill="hold" grpId="0" nodeType="clickEffect">
                                  <p:stCondLst>
                                    <p:cond delay="0"/>
                                  </p:stCondLst>
                                  <p:childTnLst>
                                    <p:set>
                                      <p:cBhvr>
                                        <p:cTn id="27" dur="1" fill="hold">
                                          <p:stCondLst>
                                            <p:cond delay="0"/>
                                          </p:stCondLst>
                                        </p:cTn>
                                        <p:tgtEl>
                                          <p:spTgt spid="3">
                                            <p:txEl>
                                              <p:pRg st="3" end="3"/>
                                            </p:txEl>
                                          </p:spTgt>
                                        </p:tgtEl>
                                        <p:attrNameLst>
                                          <p:attrName>style.visibility</p:attrName>
                                        </p:attrNameLst>
                                      </p:cBhvr>
                                      <p:to>
                                        <p:strVal val="visible"/>
                                      </p:to>
                                    </p:set>
                                    <p:anim calcmode="lin" valueType="num">
                                      <p:cBhvr>
                                        <p:cTn id="28" dur="500" fill="hold"/>
                                        <p:tgtEl>
                                          <p:spTgt spid="3">
                                            <p:txEl>
                                              <p:pRg st="3" end="3"/>
                                            </p:txEl>
                                          </p:spTgt>
                                        </p:tgtEl>
                                        <p:attrNameLst>
                                          <p:attrName>ppt_w</p:attrName>
                                        </p:attrNameLst>
                                      </p:cBhvr>
                                      <p:tavLst>
                                        <p:tav tm="0">
                                          <p:val>
                                            <p:fltVal val="0"/>
                                          </p:val>
                                        </p:tav>
                                        <p:tav tm="100000">
                                          <p:val>
                                            <p:strVal val="#ppt_w"/>
                                          </p:val>
                                        </p:tav>
                                      </p:tavLst>
                                    </p:anim>
                                    <p:anim calcmode="lin" valueType="num">
                                      <p:cBhvr>
                                        <p:cTn id="29" dur="500" fill="hold"/>
                                        <p:tgtEl>
                                          <p:spTgt spid="3">
                                            <p:txEl>
                                              <p:pRg st="3" end="3"/>
                                            </p:txEl>
                                          </p:spTgt>
                                        </p:tgtEl>
                                        <p:attrNameLst>
                                          <p:attrName>ppt_h</p:attrName>
                                        </p:attrNameLst>
                                      </p:cBhvr>
                                      <p:tavLst>
                                        <p:tav tm="0">
                                          <p:val>
                                            <p:fltVal val="0"/>
                                          </p:val>
                                        </p:tav>
                                        <p:tav tm="100000">
                                          <p:val>
                                            <p:strVal val="#ppt_h"/>
                                          </p:val>
                                        </p:tav>
                                      </p:tavLst>
                                    </p:anim>
                                    <p:animEffect transition="in" filter="fade">
                                      <p:cBhvr>
                                        <p:cTn id="30" dur="500"/>
                                        <p:tgtEl>
                                          <p:spTgt spid="3">
                                            <p:txEl>
                                              <p:pRg st="3" end="3"/>
                                            </p:txEl>
                                          </p:spTgt>
                                        </p:tgtEl>
                                      </p:cBhvr>
                                    </p:animEffect>
                                  </p:childTnLst>
                                </p:cTn>
                              </p:par>
                            </p:childTnLst>
                          </p:cTn>
                        </p:par>
                      </p:childTnLst>
                    </p:cTn>
                  </p:par>
                  <p:par>
                    <p:cTn id="31" fill="hold">
                      <p:stCondLst>
                        <p:cond delay="indefinite"/>
                      </p:stCondLst>
                      <p:childTnLst>
                        <p:par>
                          <p:cTn id="32" fill="hold">
                            <p:stCondLst>
                              <p:cond delay="0"/>
                            </p:stCondLst>
                            <p:childTnLst>
                              <p:par>
                                <p:cTn id="33" presetID="53" presetClass="entr" presetSubtype="16" fill="hold" grpId="0" nodeType="clickEffect">
                                  <p:stCondLst>
                                    <p:cond delay="0"/>
                                  </p:stCondLst>
                                  <p:childTnLst>
                                    <p:set>
                                      <p:cBhvr>
                                        <p:cTn id="34" dur="1" fill="hold">
                                          <p:stCondLst>
                                            <p:cond delay="0"/>
                                          </p:stCondLst>
                                        </p:cTn>
                                        <p:tgtEl>
                                          <p:spTgt spid="3">
                                            <p:txEl>
                                              <p:pRg st="4" end="4"/>
                                            </p:txEl>
                                          </p:spTgt>
                                        </p:tgtEl>
                                        <p:attrNameLst>
                                          <p:attrName>style.visibility</p:attrName>
                                        </p:attrNameLst>
                                      </p:cBhvr>
                                      <p:to>
                                        <p:strVal val="visible"/>
                                      </p:to>
                                    </p:set>
                                    <p:anim calcmode="lin" valueType="num">
                                      <p:cBhvr>
                                        <p:cTn id="35" dur="500" fill="hold"/>
                                        <p:tgtEl>
                                          <p:spTgt spid="3">
                                            <p:txEl>
                                              <p:pRg st="4" end="4"/>
                                            </p:txEl>
                                          </p:spTgt>
                                        </p:tgtEl>
                                        <p:attrNameLst>
                                          <p:attrName>ppt_w</p:attrName>
                                        </p:attrNameLst>
                                      </p:cBhvr>
                                      <p:tavLst>
                                        <p:tav tm="0">
                                          <p:val>
                                            <p:fltVal val="0"/>
                                          </p:val>
                                        </p:tav>
                                        <p:tav tm="100000">
                                          <p:val>
                                            <p:strVal val="#ppt_w"/>
                                          </p:val>
                                        </p:tav>
                                      </p:tavLst>
                                    </p:anim>
                                    <p:anim calcmode="lin" valueType="num">
                                      <p:cBhvr>
                                        <p:cTn id="36" dur="500" fill="hold"/>
                                        <p:tgtEl>
                                          <p:spTgt spid="3">
                                            <p:txEl>
                                              <p:pRg st="4" end="4"/>
                                            </p:txEl>
                                          </p:spTgt>
                                        </p:tgtEl>
                                        <p:attrNameLst>
                                          <p:attrName>ppt_h</p:attrName>
                                        </p:attrNameLst>
                                      </p:cBhvr>
                                      <p:tavLst>
                                        <p:tav tm="0">
                                          <p:val>
                                            <p:fltVal val="0"/>
                                          </p:val>
                                        </p:tav>
                                        <p:tav tm="100000">
                                          <p:val>
                                            <p:strVal val="#ppt_h"/>
                                          </p:val>
                                        </p:tav>
                                      </p:tavLst>
                                    </p:anim>
                                    <p:animEffect transition="in" filter="fade">
                                      <p:cBhvr>
                                        <p:cTn id="37" dur="500"/>
                                        <p:tgtEl>
                                          <p:spTgt spid="3">
                                            <p:txEl>
                                              <p:pRg st="4" end="4"/>
                                            </p:txEl>
                                          </p:spTgt>
                                        </p:tgtEl>
                                      </p:cBhvr>
                                    </p:animEffect>
                                  </p:childTnLst>
                                </p:cTn>
                              </p:par>
                            </p:childTnLst>
                          </p:cTn>
                        </p:par>
                      </p:childTnLst>
                    </p:cTn>
                  </p:par>
                  <p:par>
                    <p:cTn id="38" fill="hold">
                      <p:stCondLst>
                        <p:cond delay="indefinite"/>
                      </p:stCondLst>
                      <p:childTnLst>
                        <p:par>
                          <p:cTn id="39" fill="hold">
                            <p:stCondLst>
                              <p:cond delay="0"/>
                            </p:stCondLst>
                            <p:childTnLst>
                              <p:par>
                                <p:cTn id="40" presetID="53" presetClass="entr" presetSubtype="16" fill="hold" grpId="0" nodeType="clickEffect">
                                  <p:stCondLst>
                                    <p:cond delay="0"/>
                                  </p:stCondLst>
                                  <p:childTnLst>
                                    <p:set>
                                      <p:cBhvr>
                                        <p:cTn id="41" dur="1" fill="hold">
                                          <p:stCondLst>
                                            <p:cond delay="0"/>
                                          </p:stCondLst>
                                        </p:cTn>
                                        <p:tgtEl>
                                          <p:spTgt spid="3">
                                            <p:txEl>
                                              <p:pRg st="5" end="5"/>
                                            </p:txEl>
                                          </p:spTgt>
                                        </p:tgtEl>
                                        <p:attrNameLst>
                                          <p:attrName>style.visibility</p:attrName>
                                        </p:attrNameLst>
                                      </p:cBhvr>
                                      <p:to>
                                        <p:strVal val="visible"/>
                                      </p:to>
                                    </p:set>
                                    <p:anim calcmode="lin" valueType="num">
                                      <p:cBhvr>
                                        <p:cTn id="42" dur="500" fill="hold"/>
                                        <p:tgtEl>
                                          <p:spTgt spid="3">
                                            <p:txEl>
                                              <p:pRg st="5" end="5"/>
                                            </p:txEl>
                                          </p:spTgt>
                                        </p:tgtEl>
                                        <p:attrNameLst>
                                          <p:attrName>ppt_w</p:attrName>
                                        </p:attrNameLst>
                                      </p:cBhvr>
                                      <p:tavLst>
                                        <p:tav tm="0">
                                          <p:val>
                                            <p:fltVal val="0"/>
                                          </p:val>
                                        </p:tav>
                                        <p:tav tm="100000">
                                          <p:val>
                                            <p:strVal val="#ppt_w"/>
                                          </p:val>
                                        </p:tav>
                                      </p:tavLst>
                                    </p:anim>
                                    <p:anim calcmode="lin" valueType="num">
                                      <p:cBhvr>
                                        <p:cTn id="43" dur="500" fill="hold"/>
                                        <p:tgtEl>
                                          <p:spTgt spid="3">
                                            <p:txEl>
                                              <p:pRg st="5" end="5"/>
                                            </p:txEl>
                                          </p:spTgt>
                                        </p:tgtEl>
                                        <p:attrNameLst>
                                          <p:attrName>ppt_h</p:attrName>
                                        </p:attrNameLst>
                                      </p:cBhvr>
                                      <p:tavLst>
                                        <p:tav tm="0">
                                          <p:val>
                                            <p:fltVal val="0"/>
                                          </p:val>
                                        </p:tav>
                                        <p:tav tm="100000">
                                          <p:val>
                                            <p:strVal val="#ppt_h"/>
                                          </p:val>
                                        </p:tav>
                                      </p:tavLst>
                                    </p:anim>
                                    <p:animEffect transition="in" filter="fade">
                                      <p:cBhvr>
                                        <p:cTn id="44" dur="500"/>
                                        <p:tgtEl>
                                          <p:spTgt spid="3">
                                            <p:txEl>
                                              <p:pRg st="5" end="5"/>
                                            </p:txEl>
                                          </p:spTgt>
                                        </p:tgtEl>
                                      </p:cBhvr>
                                    </p:animEffect>
                                  </p:childTnLst>
                                </p:cTn>
                              </p:par>
                            </p:childTnLst>
                          </p:cTn>
                        </p:par>
                      </p:childTnLst>
                    </p:cTn>
                  </p:par>
                  <p:par>
                    <p:cTn id="45" fill="hold">
                      <p:stCondLst>
                        <p:cond delay="indefinite"/>
                      </p:stCondLst>
                      <p:childTnLst>
                        <p:par>
                          <p:cTn id="46" fill="hold">
                            <p:stCondLst>
                              <p:cond delay="0"/>
                            </p:stCondLst>
                            <p:childTnLst>
                              <p:par>
                                <p:cTn id="47" presetID="22" presetClass="entr" presetSubtype="4" fill="hold" grpId="0" nodeType="clickEffect">
                                  <p:stCondLst>
                                    <p:cond delay="0"/>
                                  </p:stCondLst>
                                  <p:childTnLst>
                                    <p:set>
                                      <p:cBhvr>
                                        <p:cTn id="48" dur="1" fill="hold">
                                          <p:stCondLst>
                                            <p:cond delay="0"/>
                                          </p:stCondLst>
                                        </p:cTn>
                                        <p:tgtEl>
                                          <p:spTgt spid="7"/>
                                        </p:tgtEl>
                                        <p:attrNameLst>
                                          <p:attrName>style.visibility</p:attrName>
                                        </p:attrNameLst>
                                      </p:cBhvr>
                                      <p:to>
                                        <p:strVal val="visible"/>
                                      </p:to>
                                    </p:set>
                                    <p:animEffect transition="in" filter="wipe(down)">
                                      <p:cBhvr>
                                        <p:cTn id="49" dur="500"/>
                                        <p:tgtEl>
                                          <p:spTgt spid="7"/>
                                        </p:tgtEl>
                                      </p:cBhvr>
                                    </p:animEffect>
                                  </p:childTnLst>
                                </p:cTn>
                              </p:par>
                            </p:childTnLst>
                          </p:cTn>
                        </p:par>
                      </p:childTnLst>
                    </p:cTn>
                  </p:par>
                  <p:par>
                    <p:cTn id="50" fill="hold">
                      <p:stCondLst>
                        <p:cond delay="indefinite"/>
                      </p:stCondLst>
                      <p:childTnLst>
                        <p:par>
                          <p:cTn id="51" fill="hold">
                            <p:stCondLst>
                              <p:cond delay="0"/>
                            </p:stCondLst>
                            <p:childTnLst>
                              <p:par>
                                <p:cTn id="52" presetID="14" presetClass="exit" presetSubtype="10" fill="hold" grpId="1" nodeType="clickEffect">
                                  <p:stCondLst>
                                    <p:cond delay="0"/>
                                  </p:stCondLst>
                                  <p:childTnLst>
                                    <p:animEffect transition="out" filter="randombar(horizontal)">
                                      <p:cBhvr>
                                        <p:cTn id="53" dur="500"/>
                                        <p:tgtEl>
                                          <p:spTgt spid="7"/>
                                        </p:tgtEl>
                                      </p:cBhvr>
                                    </p:animEffect>
                                    <p:set>
                                      <p:cBhvr>
                                        <p:cTn id="54" dur="1" fill="hold">
                                          <p:stCondLst>
                                            <p:cond delay="499"/>
                                          </p:stCondLst>
                                        </p:cTn>
                                        <p:tgtEl>
                                          <p:spTgt spid="7"/>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uiExpand="1" build="p"/>
      <p:bldP spid="7" grpId="0" animBg="1"/>
      <p:bldP spid="7" grpId="1" animBg="1"/>
    </p:bldLst>
  </p:timing>
</p:sld>
</file>

<file path=ppt/slides/slide5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Salvation Of Israel</a:t>
            </a:r>
            <a:br>
              <a:rPr lang="en-US" dirty="0"/>
            </a:br>
            <a:r>
              <a:rPr lang="en-US" sz="3000" dirty="0">
                <a:latin typeface="+mn-lt"/>
              </a:rPr>
              <a:t>(Rom. 11:26-27 &amp; Isa. 59:20-21; 27:9)</a:t>
            </a:r>
          </a:p>
        </p:txBody>
      </p:sp>
      <p:sp>
        <p:nvSpPr>
          <p:cNvPr id="3" name="Content Placeholder 2"/>
          <p:cNvSpPr>
            <a:spLocks noGrp="1"/>
          </p:cNvSpPr>
          <p:nvPr>
            <p:ph idx="1"/>
          </p:nvPr>
        </p:nvSpPr>
        <p:spPr/>
        <p:txBody>
          <a:bodyPr/>
          <a:lstStyle/>
          <a:p>
            <a:pPr marL="457200" indent="-457200">
              <a:spcBef>
                <a:spcPts val="0"/>
              </a:spcBef>
              <a:spcAft>
                <a:spcPts val="2400"/>
              </a:spcAft>
            </a:pPr>
            <a:r>
              <a:rPr lang="en-US" sz="2800" dirty="0" smtClean="0"/>
              <a:t>An </a:t>
            </a:r>
            <a:r>
              <a:rPr lang="en-US" sz="2800" dirty="0"/>
              <a:t>inference that </a:t>
            </a:r>
            <a:r>
              <a:rPr lang="en-US" sz="2800" b="1" dirty="0">
                <a:solidFill>
                  <a:srgbClr val="FFFF00"/>
                </a:solidFill>
              </a:rPr>
              <a:t>begs the </a:t>
            </a:r>
            <a:r>
              <a:rPr lang="en-US" sz="2800" b="1" dirty="0" smtClean="0">
                <a:solidFill>
                  <a:srgbClr val="FFFF00"/>
                </a:solidFill>
              </a:rPr>
              <a:t>question</a:t>
            </a:r>
          </a:p>
          <a:p>
            <a:pPr marL="857250" lvl="1" indent="-457200">
              <a:spcBef>
                <a:spcPts val="0"/>
              </a:spcBef>
              <a:spcAft>
                <a:spcPts val="2400"/>
              </a:spcAft>
            </a:pPr>
            <a:r>
              <a:rPr lang="en-US" sz="2400" dirty="0" smtClean="0"/>
              <a:t>Assumes a </a:t>
            </a:r>
            <a:r>
              <a:rPr lang="en-US" sz="2400" b="1" dirty="0" smtClean="0">
                <a:solidFill>
                  <a:srgbClr val="FFFF00"/>
                </a:solidFill>
              </a:rPr>
              <a:t>future coming from Paul’s time</a:t>
            </a:r>
            <a:r>
              <a:rPr lang="en-US" sz="2400" dirty="0" smtClean="0"/>
              <a:t>, not from Isaiah’s and Jeremiah’s time</a:t>
            </a:r>
          </a:p>
          <a:p>
            <a:pPr marL="857250" lvl="1" indent="-457200">
              <a:spcBef>
                <a:spcPts val="0"/>
              </a:spcBef>
              <a:spcAft>
                <a:spcPts val="2400"/>
              </a:spcAft>
            </a:pPr>
            <a:r>
              <a:rPr lang="en-US" sz="2400" dirty="0" smtClean="0"/>
              <a:t>Assumes this coming is </a:t>
            </a:r>
            <a:r>
              <a:rPr lang="en-US" sz="2400" b="1" dirty="0" smtClean="0">
                <a:solidFill>
                  <a:srgbClr val="FFFF00"/>
                </a:solidFill>
              </a:rPr>
              <a:t>Jesus’ coming to destroy Jerusalem</a:t>
            </a:r>
            <a:r>
              <a:rPr lang="en-US" sz="2400" dirty="0" smtClean="0"/>
              <a:t> in AD 70, not His Incarnation  (Acts 3:26; Heb. 9:26)</a:t>
            </a:r>
          </a:p>
          <a:p>
            <a:pPr marL="857250" lvl="1" indent="-457200">
              <a:spcBef>
                <a:spcPts val="0"/>
              </a:spcBef>
              <a:spcAft>
                <a:spcPts val="2400"/>
              </a:spcAft>
            </a:pPr>
            <a:r>
              <a:rPr lang="en-US" sz="2400" dirty="0"/>
              <a:t>Assumes </a:t>
            </a:r>
            <a:r>
              <a:rPr lang="en-US" sz="2400" b="1" dirty="0">
                <a:solidFill>
                  <a:srgbClr val="FFFF00"/>
                </a:solidFill>
              </a:rPr>
              <a:t>trumpet blown in AD 70 </a:t>
            </a:r>
            <a:r>
              <a:rPr lang="en-US" sz="2400" dirty="0"/>
              <a:t>(Mt. 24:31), not 539 BC  (</a:t>
            </a:r>
            <a:r>
              <a:rPr lang="en-US" sz="2400" dirty="0">
                <a:cs typeface="Times New Roman" pitchFamily="18" charset="0"/>
              </a:rPr>
              <a:t>Isa. 27:12-13</a:t>
            </a:r>
            <a:r>
              <a:rPr lang="en-US" sz="2400" dirty="0" smtClean="0">
                <a:cs typeface="Times New Roman" pitchFamily="18" charset="0"/>
              </a:rPr>
              <a:t>)</a:t>
            </a:r>
          </a:p>
        </p:txBody>
      </p:sp>
      <p:sp>
        <p:nvSpPr>
          <p:cNvPr id="4" name="Slide Number Placeholder 3"/>
          <p:cNvSpPr>
            <a:spLocks noGrp="1"/>
          </p:cNvSpPr>
          <p:nvPr>
            <p:ph type="sldNum" sz="quarter" idx="12"/>
          </p:nvPr>
        </p:nvSpPr>
        <p:spPr/>
        <p:txBody>
          <a:bodyPr/>
          <a:lstStyle/>
          <a:p>
            <a:fld id="{7AD551FB-DEC3-480A-AD8A-B4BC8D479210}" type="slidenum">
              <a:rPr lang="en-US" smtClean="0">
                <a:solidFill>
                  <a:srgbClr val="FFFFFF"/>
                </a:solidFill>
              </a:rPr>
              <a:pPr/>
              <a:t>597</a:t>
            </a:fld>
            <a:endParaRPr lang="en-US">
              <a:solidFill>
                <a:srgbClr val="FFFFFF"/>
              </a:solidFill>
            </a:endParaRPr>
          </a:p>
        </p:txBody>
      </p:sp>
      <p:sp>
        <p:nvSpPr>
          <p:cNvPr id="5" name="Footer Placeholder 4"/>
          <p:cNvSpPr>
            <a:spLocks noGrp="1"/>
          </p:cNvSpPr>
          <p:nvPr>
            <p:ph type="ftr" sz="quarter" idx="11"/>
          </p:nvPr>
        </p:nvSpPr>
        <p:spPr/>
        <p:txBody>
          <a:bodyPr/>
          <a:lstStyle/>
          <a:p>
            <a:r>
              <a:rPr lang="en-US" smtClean="0">
                <a:solidFill>
                  <a:srgbClr val="FFFFFF"/>
                </a:solidFill>
              </a:rPr>
              <a:t>Kevin Kay</a:t>
            </a:r>
            <a:endParaRPr lang="en-US">
              <a:solidFill>
                <a:srgbClr val="FFFFFF"/>
              </a:solidFill>
            </a:endParaRPr>
          </a:p>
        </p:txBody>
      </p:sp>
    </p:spTree>
    <p:extLst>
      <p:ext uri="{BB962C8B-B14F-4D97-AF65-F5344CB8AC3E}">
        <p14:creationId xmlns:p14="http://schemas.microsoft.com/office/powerpoint/2010/main" val="3556824762"/>
      </p:ext>
    </p:extLst>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p:cTn id="7" dur="500" fill="hold"/>
                                        <p:tgtEl>
                                          <p:spTgt spid="3">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3">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3">
                                            <p:txEl>
                                              <p:pRg st="0" end="0"/>
                                            </p:txEl>
                                          </p:spTgt>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3">
                                            <p:txEl>
                                              <p:pRg st="1" end="1"/>
                                            </p:txEl>
                                          </p:spTgt>
                                        </p:tgtEl>
                                        <p:attrNameLst>
                                          <p:attrName>style.visibility</p:attrName>
                                        </p:attrNameLst>
                                      </p:cBhvr>
                                      <p:to>
                                        <p:strVal val="visible"/>
                                      </p:to>
                                    </p:set>
                                    <p:anim calcmode="lin" valueType="num">
                                      <p:cBhvr>
                                        <p:cTn id="12" dur="500" fill="hold"/>
                                        <p:tgtEl>
                                          <p:spTgt spid="3">
                                            <p:txEl>
                                              <p:pRg st="1" end="1"/>
                                            </p:txEl>
                                          </p:spTgt>
                                        </p:tgtEl>
                                        <p:attrNameLst>
                                          <p:attrName>ppt_w</p:attrName>
                                        </p:attrNameLst>
                                      </p:cBhvr>
                                      <p:tavLst>
                                        <p:tav tm="0">
                                          <p:val>
                                            <p:fltVal val="0"/>
                                          </p:val>
                                        </p:tav>
                                        <p:tav tm="100000">
                                          <p:val>
                                            <p:strVal val="#ppt_w"/>
                                          </p:val>
                                        </p:tav>
                                      </p:tavLst>
                                    </p:anim>
                                    <p:anim calcmode="lin" valueType="num">
                                      <p:cBhvr>
                                        <p:cTn id="13" dur="500" fill="hold"/>
                                        <p:tgtEl>
                                          <p:spTgt spid="3">
                                            <p:txEl>
                                              <p:pRg st="1" end="1"/>
                                            </p:txEl>
                                          </p:spTgt>
                                        </p:tgtEl>
                                        <p:attrNameLst>
                                          <p:attrName>ppt_h</p:attrName>
                                        </p:attrNameLst>
                                      </p:cBhvr>
                                      <p:tavLst>
                                        <p:tav tm="0">
                                          <p:val>
                                            <p:fltVal val="0"/>
                                          </p:val>
                                        </p:tav>
                                        <p:tav tm="100000">
                                          <p:val>
                                            <p:strVal val="#ppt_h"/>
                                          </p:val>
                                        </p:tav>
                                      </p:tavLst>
                                    </p:anim>
                                    <p:animEffect transition="in" filter="fade">
                                      <p:cBhvr>
                                        <p:cTn id="14" dur="500"/>
                                        <p:tgtEl>
                                          <p:spTgt spid="3">
                                            <p:txEl>
                                              <p:pRg st="1" end="1"/>
                                            </p:txEl>
                                          </p:spTgt>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3">
                                            <p:txEl>
                                              <p:pRg st="2" end="2"/>
                                            </p:txEl>
                                          </p:spTgt>
                                        </p:tgtEl>
                                        <p:attrNameLst>
                                          <p:attrName>style.visibility</p:attrName>
                                        </p:attrNameLst>
                                      </p:cBhvr>
                                      <p:to>
                                        <p:strVal val="visible"/>
                                      </p:to>
                                    </p:set>
                                    <p:anim calcmode="lin" valueType="num">
                                      <p:cBhvr>
                                        <p:cTn id="17" dur="500" fill="hold"/>
                                        <p:tgtEl>
                                          <p:spTgt spid="3">
                                            <p:txEl>
                                              <p:pRg st="2" end="2"/>
                                            </p:txEl>
                                          </p:spTgt>
                                        </p:tgtEl>
                                        <p:attrNameLst>
                                          <p:attrName>ppt_w</p:attrName>
                                        </p:attrNameLst>
                                      </p:cBhvr>
                                      <p:tavLst>
                                        <p:tav tm="0">
                                          <p:val>
                                            <p:fltVal val="0"/>
                                          </p:val>
                                        </p:tav>
                                        <p:tav tm="100000">
                                          <p:val>
                                            <p:strVal val="#ppt_w"/>
                                          </p:val>
                                        </p:tav>
                                      </p:tavLst>
                                    </p:anim>
                                    <p:anim calcmode="lin" valueType="num">
                                      <p:cBhvr>
                                        <p:cTn id="18" dur="500" fill="hold"/>
                                        <p:tgtEl>
                                          <p:spTgt spid="3">
                                            <p:txEl>
                                              <p:pRg st="2" end="2"/>
                                            </p:txEl>
                                          </p:spTgt>
                                        </p:tgtEl>
                                        <p:attrNameLst>
                                          <p:attrName>ppt_h</p:attrName>
                                        </p:attrNameLst>
                                      </p:cBhvr>
                                      <p:tavLst>
                                        <p:tav tm="0">
                                          <p:val>
                                            <p:fltVal val="0"/>
                                          </p:val>
                                        </p:tav>
                                        <p:tav tm="100000">
                                          <p:val>
                                            <p:strVal val="#ppt_h"/>
                                          </p:val>
                                        </p:tav>
                                      </p:tavLst>
                                    </p:anim>
                                    <p:animEffect transition="in" filter="fade">
                                      <p:cBhvr>
                                        <p:cTn id="19" dur="500"/>
                                        <p:tgtEl>
                                          <p:spTgt spid="3">
                                            <p:txEl>
                                              <p:pRg st="2" end="2"/>
                                            </p:txEl>
                                          </p:spTgt>
                                        </p:tgtEl>
                                      </p:cBhvr>
                                    </p:animEffect>
                                  </p:childTnLst>
                                </p:cTn>
                              </p:par>
                              <p:par>
                                <p:cTn id="20" presetID="53" presetClass="entr" presetSubtype="16" fill="hold" grpId="0" nodeType="withEffect">
                                  <p:stCondLst>
                                    <p:cond delay="0"/>
                                  </p:stCondLst>
                                  <p:childTnLst>
                                    <p:set>
                                      <p:cBhvr>
                                        <p:cTn id="21" dur="1" fill="hold">
                                          <p:stCondLst>
                                            <p:cond delay="0"/>
                                          </p:stCondLst>
                                        </p:cTn>
                                        <p:tgtEl>
                                          <p:spTgt spid="3">
                                            <p:txEl>
                                              <p:pRg st="3" end="3"/>
                                            </p:txEl>
                                          </p:spTgt>
                                        </p:tgtEl>
                                        <p:attrNameLst>
                                          <p:attrName>style.visibility</p:attrName>
                                        </p:attrNameLst>
                                      </p:cBhvr>
                                      <p:to>
                                        <p:strVal val="visible"/>
                                      </p:to>
                                    </p:set>
                                    <p:anim calcmode="lin" valueType="num">
                                      <p:cBhvr>
                                        <p:cTn id="22" dur="500" fill="hold"/>
                                        <p:tgtEl>
                                          <p:spTgt spid="3">
                                            <p:txEl>
                                              <p:pRg st="3" end="3"/>
                                            </p:txEl>
                                          </p:spTgt>
                                        </p:tgtEl>
                                        <p:attrNameLst>
                                          <p:attrName>ppt_w</p:attrName>
                                        </p:attrNameLst>
                                      </p:cBhvr>
                                      <p:tavLst>
                                        <p:tav tm="0">
                                          <p:val>
                                            <p:fltVal val="0"/>
                                          </p:val>
                                        </p:tav>
                                        <p:tav tm="100000">
                                          <p:val>
                                            <p:strVal val="#ppt_w"/>
                                          </p:val>
                                        </p:tav>
                                      </p:tavLst>
                                    </p:anim>
                                    <p:anim calcmode="lin" valueType="num">
                                      <p:cBhvr>
                                        <p:cTn id="23" dur="500" fill="hold"/>
                                        <p:tgtEl>
                                          <p:spTgt spid="3">
                                            <p:txEl>
                                              <p:pRg st="3" end="3"/>
                                            </p:txEl>
                                          </p:spTgt>
                                        </p:tgtEl>
                                        <p:attrNameLst>
                                          <p:attrName>ppt_h</p:attrName>
                                        </p:attrNameLst>
                                      </p:cBhvr>
                                      <p:tavLst>
                                        <p:tav tm="0">
                                          <p:val>
                                            <p:fltVal val="0"/>
                                          </p:val>
                                        </p:tav>
                                        <p:tav tm="100000">
                                          <p:val>
                                            <p:strVal val="#ppt_h"/>
                                          </p:val>
                                        </p:tav>
                                      </p:tavLst>
                                    </p:anim>
                                    <p:animEffect transition="in" filter="fade">
                                      <p:cBhvr>
                                        <p:cTn id="24" dur="500"/>
                                        <p:tgtEl>
                                          <p:spTgt spid="3">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5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Salvation Of Israel</a:t>
            </a:r>
            <a:br>
              <a:rPr lang="en-US" dirty="0"/>
            </a:br>
            <a:r>
              <a:rPr lang="en-US" sz="3000" dirty="0">
                <a:latin typeface="+mn-lt"/>
              </a:rPr>
              <a:t>(Rom. 11:26-27 &amp; Isa. 59:20-21; 27:9)</a:t>
            </a:r>
          </a:p>
        </p:txBody>
      </p:sp>
      <p:sp>
        <p:nvSpPr>
          <p:cNvPr id="3" name="Content Placeholder 2"/>
          <p:cNvSpPr>
            <a:spLocks noGrp="1"/>
          </p:cNvSpPr>
          <p:nvPr>
            <p:ph idx="1"/>
          </p:nvPr>
        </p:nvSpPr>
        <p:spPr/>
        <p:txBody>
          <a:bodyPr/>
          <a:lstStyle/>
          <a:p>
            <a:pPr marL="457200" indent="-457200">
              <a:spcBef>
                <a:spcPts val="0"/>
              </a:spcBef>
              <a:spcAft>
                <a:spcPts val="2400"/>
              </a:spcAft>
            </a:pPr>
            <a:r>
              <a:rPr lang="en-US" sz="2800" dirty="0"/>
              <a:t>An inference that </a:t>
            </a:r>
            <a:r>
              <a:rPr lang="en-US" sz="2800" b="1" dirty="0">
                <a:solidFill>
                  <a:srgbClr val="FFFF00"/>
                </a:solidFill>
              </a:rPr>
              <a:t>begs the </a:t>
            </a:r>
            <a:r>
              <a:rPr lang="en-US" sz="2800" b="1" dirty="0" smtClean="0">
                <a:solidFill>
                  <a:srgbClr val="FFFF00"/>
                </a:solidFill>
              </a:rPr>
              <a:t>question  </a:t>
            </a:r>
            <a:r>
              <a:rPr lang="en-US" sz="2800" dirty="0" smtClean="0"/>
              <a:t>[cont.]</a:t>
            </a:r>
            <a:endParaRPr lang="en-US" sz="2800" dirty="0"/>
          </a:p>
          <a:p>
            <a:pPr marL="857250" lvl="1" indent="-457200">
              <a:spcBef>
                <a:spcPts val="0"/>
              </a:spcBef>
              <a:spcAft>
                <a:spcPts val="2400"/>
              </a:spcAft>
            </a:pPr>
            <a:r>
              <a:rPr lang="en-US" sz="2400" dirty="0" smtClean="0"/>
              <a:t>Assumes coming to </a:t>
            </a:r>
            <a:r>
              <a:rPr lang="en-US" sz="2400" b="1" dirty="0" smtClean="0">
                <a:solidFill>
                  <a:srgbClr val="FFFF00"/>
                </a:solidFill>
              </a:rPr>
              <a:t>avenge all blood in AD 70 </a:t>
            </a:r>
            <a:r>
              <a:rPr lang="en-US" sz="2400" dirty="0" smtClean="0"/>
              <a:t>(Mt. 23:31-36; Lk. 11:49-51), not some blood in the Babylonian invasion  (2 Ki. 24:1-4; Psa. 106:34-42)</a:t>
            </a:r>
          </a:p>
          <a:p>
            <a:pPr marL="857250" lvl="1" indent="-457200">
              <a:spcBef>
                <a:spcPts val="0"/>
              </a:spcBef>
              <a:spcAft>
                <a:spcPts val="2400"/>
              </a:spcAft>
            </a:pPr>
            <a:r>
              <a:rPr lang="en-US" sz="2400" dirty="0" smtClean="0"/>
              <a:t>Assumes </a:t>
            </a:r>
            <a:r>
              <a:rPr lang="en-US" sz="2400" b="1" dirty="0" smtClean="0">
                <a:solidFill>
                  <a:srgbClr val="FFFF00"/>
                </a:solidFill>
              </a:rPr>
              <a:t>altar stones turned to chalk stones in AD 70</a:t>
            </a:r>
            <a:r>
              <a:rPr lang="en-US" sz="2400" dirty="0" smtClean="0"/>
              <a:t>, not stones of idol altars or the temple altar in 586 BC  (cf. 2 Ki. 25:8-9, 2 Chr. 36:19; Isa. 64:10-11)</a:t>
            </a:r>
            <a:endParaRPr lang="en-US" sz="2400" dirty="0"/>
          </a:p>
        </p:txBody>
      </p:sp>
      <p:sp>
        <p:nvSpPr>
          <p:cNvPr id="4" name="Slide Number Placeholder 3"/>
          <p:cNvSpPr>
            <a:spLocks noGrp="1"/>
          </p:cNvSpPr>
          <p:nvPr>
            <p:ph type="sldNum" sz="quarter" idx="12"/>
          </p:nvPr>
        </p:nvSpPr>
        <p:spPr/>
        <p:txBody>
          <a:bodyPr/>
          <a:lstStyle/>
          <a:p>
            <a:fld id="{7AD551FB-DEC3-480A-AD8A-B4BC8D479210}" type="slidenum">
              <a:rPr lang="en-US" smtClean="0">
                <a:solidFill>
                  <a:srgbClr val="FFFFFF"/>
                </a:solidFill>
              </a:rPr>
              <a:pPr/>
              <a:t>598</a:t>
            </a:fld>
            <a:endParaRPr lang="en-US">
              <a:solidFill>
                <a:srgbClr val="FFFFFF"/>
              </a:solidFill>
            </a:endParaRPr>
          </a:p>
        </p:txBody>
      </p:sp>
      <p:sp>
        <p:nvSpPr>
          <p:cNvPr id="5" name="Footer Placeholder 4"/>
          <p:cNvSpPr>
            <a:spLocks noGrp="1"/>
          </p:cNvSpPr>
          <p:nvPr>
            <p:ph type="ftr" sz="quarter" idx="11"/>
          </p:nvPr>
        </p:nvSpPr>
        <p:spPr/>
        <p:txBody>
          <a:bodyPr/>
          <a:lstStyle/>
          <a:p>
            <a:r>
              <a:rPr lang="en-US" smtClean="0">
                <a:solidFill>
                  <a:srgbClr val="FFFFFF"/>
                </a:solidFill>
              </a:rPr>
              <a:t>Kevin Kay</a:t>
            </a:r>
            <a:endParaRPr lang="en-US">
              <a:solidFill>
                <a:srgbClr val="FFFFFF"/>
              </a:solidFill>
            </a:endParaRPr>
          </a:p>
        </p:txBody>
      </p:sp>
    </p:spTree>
    <p:extLst>
      <p:ext uri="{BB962C8B-B14F-4D97-AF65-F5344CB8AC3E}">
        <p14:creationId xmlns:p14="http://schemas.microsoft.com/office/powerpoint/2010/main" val="4152544153"/>
      </p:ext>
    </p:extLst>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p:cTn id="7" dur="500" fill="hold"/>
                                        <p:tgtEl>
                                          <p:spTgt spid="3">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3">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3">
                                            <p:txEl>
                                              <p:pRg st="0" end="0"/>
                                            </p:txEl>
                                          </p:spTgt>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3">
                                            <p:txEl>
                                              <p:pRg st="1" end="1"/>
                                            </p:txEl>
                                          </p:spTgt>
                                        </p:tgtEl>
                                        <p:attrNameLst>
                                          <p:attrName>style.visibility</p:attrName>
                                        </p:attrNameLst>
                                      </p:cBhvr>
                                      <p:to>
                                        <p:strVal val="visible"/>
                                      </p:to>
                                    </p:set>
                                    <p:anim calcmode="lin" valueType="num">
                                      <p:cBhvr>
                                        <p:cTn id="14" dur="500" fill="hold"/>
                                        <p:tgtEl>
                                          <p:spTgt spid="3">
                                            <p:txEl>
                                              <p:pRg st="1" end="1"/>
                                            </p:txEl>
                                          </p:spTgt>
                                        </p:tgtEl>
                                        <p:attrNameLst>
                                          <p:attrName>ppt_w</p:attrName>
                                        </p:attrNameLst>
                                      </p:cBhvr>
                                      <p:tavLst>
                                        <p:tav tm="0">
                                          <p:val>
                                            <p:fltVal val="0"/>
                                          </p:val>
                                        </p:tav>
                                        <p:tav tm="100000">
                                          <p:val>
                                            <p:strVal val="#ppt_w"/>
                                          </p:val>
                                        </p:tav>
                                      </p:tavLst>
                                    </p:anim>
                                    <p:anim calcmode="lin" valueType="num">
                                      <p:cBhvr>
                                        <p:cTn id="15" dur="500" fill="hold"/>
                                        <p:tgtEl>
                                          <p:spTgt spid="3">
                                            <p:txEl>
                                              <p:pRg st="1" end="1"/>
                                            </p:txEl>
                                          </p:spTgt>
                                        </p:tgtEl>
                                        <p:attrNameLst>
                                          <p:attrName>ppt_h</p:attrName>
                                        </p:attrNameLst>
                                      </p:cBhvr>
                                      <p:tavLst>
                                        <p:tav tm="0">
                                          <p:val>
                                            <p:fltVal val="0"/>
                                          </p:val>
                                        </p:tav>
                                        <p:tav tm="100000">
                                          <p:val>
                                            <p:strVal val="#ppt_h"/>
                                          </p:val>
                                        </p:tav>
                                      </p:tavLst>
                                    </p:anim>
                                    <p:animEffect transition="in" filter="fade">
                                      <p:cBhvr>
                                        <p:cTn id="16" dur="500"/>
                                        <p:tgtEl>
                                          <p:spTgt spid="3">
                                            <p:txEl>
                                              <p:pRg st="1" end="1"/>
                                            </p:txEl>
                                          </p:spTgt>
                                        </p:tgtEl>
                                      </p:cBhvr>
                                    </p:animEffect>
                                  </p:childTnLst>
                                </p:cTn>
                              </p:par>
                              <p:par>
                                <p:cTn id="17" presetID="53" presetClass="entr" presetSubtype="16" fill="hold" grpId="0" nodeType="withEffect">
                                  <p:stCondLst>
                                    <p:cond delay="0"/>
                                  </p:stCondLst>
                                  <p:childTnLst>
                                    <p:set>
                                      <p:cBhvr>
                                        <p:cTn id="18" dur="1" fill="hold">
                                          <p:stCondLst>
                                            <p:cond delay="0"/>
                                          </p:stCondLst>
                                        </p:cTn>
                                        <p:tgtEl>
                                          <p:spTgt spid="3">
                                            <p:txEl>
                                              <p:pRg st="2" end="2"/>
                                            </p:txEl>
                                          </p:spTgt>
                                        </p:tgtEl>
                                        <p:attrNameLst>
                                          <p:attrName>style.visibility</p:attrName>
                                        </p:attrNameLst>
                                      </p:cBhvr>
                                      <p:to>
                                        <p:strVal val="visible"/>
                                      </p:to>
                                    </p:set>
                                    <p:anim calcmode="lin" valueType="num">
                                      <p:cBhvr>
                                        <p:cTn id="19" dur="500" fill="hold"/>
                                        <p:tgtEl>
                                          <p:spTgt spid="3">
                                            <p:txEl>
                                              <p:pRg st="2" end="2"/>
                                            </p:txEl>
                                          </p:spTgt>
                                        </p:tgtEl>
                                        <p:attrNameLst>
                                          <p:attrName>ppt_w</p:attrName>
                                        </p:attrNameLst>
                                      </p:cBhvr>
                                      <p:tavLst>
                                        <p:tav tm="0">
                                          <p:val>
                                            <p:fltVal val="0"/>
                                          </p:val>
                                        </p:tav>
                                        <p:tav tm="100000">
                                          <p:val>
                                            <p:strVal val="#ppt_w"/>
                                          </p:val>
                                        </p:tav>
                                      </p:tavLst>
                                    </p:anim>
                                    <p:anim calcmode="lin" valueType="num">
                                      <p:cBhvr>
                                        <p:cTn id="20" dur="500" fill="hold"/>
                                        <p:tgtEl>
                                          <p:spTgt spid="3">
                                            <p:txEl>
                                              <p:pRg st="2" end="2"/>
                                            </p:txEl>
                                          </p:spTgt>
                                        </p:tgtEl>
                                        <p:attrNameLst>
                                          <p:attrName>ppt_h</p:attrName>
                                        </p:attrNameLst>
                                      </p:cBhvr>
                                      <p:tavLst>
                                        <p:tav tm="0">
                                          <p:val>
                                            <p:fltVal val="0"/>
                                          </p:val>
                                        </p:tav>
                                        <p:tav tm="100000">
                                          <p:val>
                                            <p:strVal val="#ppt_h"/>
                                          </p:val>
                                        </p:tav>
                                      </p:tavLst>
                                    </p:anim>
                                    <p:animEffect transition="in" filter="fade">
                                      <p:cBhvr>
                                        <p:cTn id="21" dur="500"/>
                                        <p:tgtEl>
                                          <p:spTgt spid="3">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5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Jumping To Conclusions</a:t>
            </a:r>
            <a:endParaRPr lang="en-US" dirty="0"/>
          </a:p>
        </p:txBody>
      </p:sp>
      <p:sp>
        <p:nvSpPr>
          <p:cNvPr id="3" name="Content Placeholder 2"/>
          <p:cNvSpPr>
            <a:spLocks noGrp="1"/>
          </p:cNvSpPr>
          <p:nvPr>
            <p:ph idx="1"/>
          </p:nvPr>
        </p:nvSpPr>
        <p:spPr/>
        <p:txBody>
          <a:bodyPr/>
          <a:lstStyle/>
          <a:p>
            <a:pPr marL="457200" lvl="4" indent="-457200">
              <a:spcBef>
                <a:spcPts val="0"/>
              </a:spcBef>
              <a:spcAft>
                <a:spcPts val="2400"/>
              </a:spcAft>
              <a:buClr>
                <a:schemeClr val="hlink"/>
              </a:buClr>
              <a:buBlip>
                <a:blip r:embed="rId2"/>
              </a:buBlip>
            </a:pPr>
            <a:r>
              <a:rPr lang="en-US" sz="2800" b="1" dirty="0" smtClean="0">
                <a:effectLst/>
              </a:rPr>
              <a:t>Mt. </a:t>
            </a:r>
            <a:r>
              <a:rPr lang="en-US" sz="2800" b="1" dirty="0">
                <a:effectLst/>
              </a:rPr>
              <a:t>27:5</a:t>
            </a:r>
            <a:r>
              <a:rPr lang="en-US" sz="2800" b="1" dirty="0" smtClean="0">
                <a:effectLst/>
              </a:rPr>
              <a:t>:</a:t>
            </a:r>
            <a:r>
              <a:rPr lang="en-US" sz="2800" dirty="0" smtClean="0">
                <a:effectLst/>
              </a:rPr>
              <a:t>  Then </a:t>
            </a:r>
            <a:r>
              <a:rPr lang="en-US" sz="2800" dirty="0">
                <a:effectLst/>
              </a:rPr>
              <a:t>he threw down the pieces of silver in the temple and departed, and went and </a:t>
            </a:r>
            <a:r>
              <a:rPr lang="en-US" sz="2800" b="1" dirty="0">
                <a:solidFill>
                  <a:srgbClr val="FFFF00"/>
                </a:solidFill>
                <a:effectLst/>
              </a:rPr>
              <a:t>hanged himself</a:t>
            </a:r>
            <a:r>
              <a:rPr lang="en-US" sz="2800" dirty="0">
                <a:effectLst/>
              </a:rPr>
              <a:t>. </a:t>
            </a:r>
          </a:p>
          <a:p>
            <a:pPr marL="457200" lvl="4" indent="-457200">
              <a:spcBef>
                <a:spcPts val="0"/>
              </a:spcBef>
              <a:spcAft>
                <a:spcPts val="2400"/>
              </a:spcAft>
              <a:buClr>
                <a:schemeClr val="hlink"/>
              </a:buClr>
              <a:buBlip>
                <a:blip r:embed="rId2"/>
              </a:buBlip>
            </a:pPr>
            <a:r>
              <a:rPr lang="en-US" sz="2800" b="1" dirty="0" smtClean="0">
                <a:effectLst/>
              </a:rPr>
              <a:t>Lk. </a:t>
            </a:r>
            <a:r>
              <a:rPr lang="en-US" sz="2800" b="1" dirty="0">
                <a:effectLst/>
              </a:rPr>
              <a:t>10:37</a:t>
            </a:r>
            <a:r>
              <a:rPr lang="en-US" sz="2800" b="1" dirty="0" smtClean="0">
                <a:effectLst/>
              </a:rPr>
              <a:t>:  </a:t>
            </a:r>
            <a:r>
              <a:rPr lang="en-US" sz="2800" dirty="0" smtClean="0">
                <a:effectLst/>
              </a:rPr>
              <a:t>And </a:t>
            </a:r>
            <a:r>
              <a:rPr lang="en-US" sz="2800" dirty="0">
                <a:effectLst/>
              </a:rPr>
              <a:t>he said, “He who showed mercy on him.” Then Jesus said to him, </a:t>
            </a:r>
            <a:r>
              <a:rPr lang="en-US" sz="2800" b="1" dirty="0">
                <a:solidFill>
                  <a:srgbClr val="FFFF00"/>
                </a:solidFill>
                <a:effectLst/>
              </a:rPr>
              <a:t>“Go and do likewise.”</a:t>
            </a:r>
            <a:r>
              <a:rPr lang="en-US" sz="2800" dirty="0">
                <a:effectLst/>
              </a:rPr>
              <a:t> </a:t>
            </a:r>
          </a:p>
          <a:p>
            <a:pPr marL="457200" indent="-457200">
              <a:spcBef>
                <a:spcPts val="0"/>
              </a:spcBef>
              <a:spcAft>
                <a:spcPts val="2400"/>
              </a:spcAft>
            </a:pPr>
            <a:r>
              <a:rPr lang="en-US" sz="2800" b="1" dirty="0" smtClean="0">
                <a:effectLst/>
              </a:rPr>
              <a:t>Jn. </a:t>
            </a:r>
            <a:r>
              <a:rPr lang="en-US" sz="2800" b="1" dirty="0">
                <a:effectLst/>
              </a:rPr>
              <a:t>13:27</a:t>
            </a:r>
            <a:r>
              <a:rPr lang="en-US" sz="2800" b="1" dirty="0" smtClean="0">
                <a:effectLst/>
              </a:rPr>
              <a:t>:  </a:t>
            </a:r>
            <a:r>
              <a:rPr lang="en-US" sz="2800" dirty="0" smtClean="0">
                <a:effectLst/>
              </a:rPr>
              <a:t>Now </a:t>
            </a:r>
            <a:r>
              <a:rPr lang="en-US" sz="2800" dirty="0">
                <a:effectLst/>
              </a:rPr>
              <a:t>after the piece of bread, Satan entered him. Then Jesus said to him, </a:t>
            </a:r>
            <a:r>
              <a:rPr lang="en-US" sz="2800" b="1" dirty="0">
                <a:solidFill>
                  <a:srgbClr val="FFFF00"/>
                </a:solidFill>
                <a:effectLst/>
              </a:rPr>
              <a:t>“What you do, do quickly.” </a:t>
            </a:r>
          </a:p>
          <a:p>
            <a:pPr marL="457200" indent="-457200"/>
            <a:endParaRPr lang="en-US" dirty="0"/>
          </a:p>
        </p:txBody>
      </p:sp>
      <p:sp>
        <p:nvSpPr>
          <p:cNvPr id="4" name="Slide Number Placeholder 3"/>
          <p:cNvSpPr>
            <a:spLocks noGrp="1"/>
          </p:cNvSpPr>
          <p:nvPr>
            <p:ph type="sldNum" sz="quarter" idx="12"/>
          </p:nvPr>
        </p:nvSpPr>
        <p:spPr/>
        <p:txBody>
          <a:bodyPr/>
          <a:lstStyle/>
          <a:p>
            <a:fld id="{7AD551FB-DEC3-480A-AD8A-B4BC8D479210}" type="slidenum">
              <a:rPr lang="en-US" smtClean="0">
                <a:solidFill>
                  <a:srgbClr val="FFFFFF"/>
                </a:solidFill>
              </a:rPr>
              <a:pPr/>
              <a:t>599</a:t>
            </a:fld>
            <a:endParaRPr lang="en-US">
              <a:solidFill>
                <a:srgbClr val="FFFFFF"/>
              </a:solidFill>
            </a:endParaRPr>
          </a:p>
        </p:txBody>
      </p:sp>
      <p:sp>
        <p:nvSpPr>
          <p:cNvPr id="5" name="Footer Placeholder 4"/>
          <p:cNvSpPr>
            <a:spLocks noGrp="1"/>
          </p:cNvSpPr>
          <p:nvPr>
            <p:ph type="ftr" sz="quarter" idx="11"/>
          </p:nvPr>
        </p:nvSpPr>
        <p:spPr/>
        <p:txBody>
          <a:bodyPr/>
          <a:lstStyle/>
          <a:p>
            <a:r>
              <a:rPr lang="en-US" smtClean="0">
                <a:solidFill>
                  <a:srgbClr val="FFFFFF"/>
                </a:solidFill>
              </a:rPr>
              <a:t>Kevin Kay</a:t>
            </a:r>
            <a:endParaRPr lang="en-US">
              <a:solidFill>
                <a:srgbClr val="FFFFFF"/>
              </a:solidFill>
            </a:endParaRPr>
          </a:p>
        </p:txBody>
      </p:sp>
    </p:spTree>
    <p:extLst>
      <p:ext uri="{BB962C8B-B14F-4D97-AF65-F5344CB8AC3E}">
        <p14:creationId xmlns:p14="http://schemas.microsoft.com/office/powerpoint/2010/main" val="4123113271"/>
      </p:ext>
    </p:extLst>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p:cTn id="7" dur="500" fill="hold"/>
                                        <p:tgtEl>
                                          <p:spTgt spid="3">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3">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3">
                                            <p:txEl>
                                              <p:pRg st="0" end="0"/>
                                            </p:txEl>
                                          </p:spTgt>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3">
                                            <p:txEl>
                                              <p:pRg st="1" end="1"/>
                                            </p:txEl>
                                          </p:spTgt>
                                        </p:tgtEl>
                                        <p:attrNameLst>
                                          <p:attrName>style.visibility</p:attrName>
                                        </p:attrNameLst>
                                      </p:cBhvr>
                                      <p:to>
                                        <p:strVal val="visible"/>
                                      </p:to>
                                    </p:set>
                                    <p:anim calcmode="lin" valueType="num">
                                      <p:cBhvr>
                                        <p:cTn id="14" dur="500" fill="hold"/>
                                        <p:tgtEl>
                                          <p:spTgt spid="3">
                                            <p:txEl>
                                              <p:pRg st="1" end="1"/>
                                            </p:txEl>
                                          </p:spTgt>
                                        </p:tgtEl>
                                        <p:attrNameLst>
                                          <p:attrName>ppt_w</p:attrName>
                                        </p:attrNameLst>
                                      </p:cBhvr>
                                      <p:tavLst>
                                        <p:tav tm="0">
                                          <p:val>
                                            <p:fltVal val="0"/>
                                          </p:val>
                                        </p:tav>
                                        <p:tav tm="100000">
                                          <p:val>
                                            <p:strVal val="#ppt_w"/>
                                          </p:val>
                                        </p:tav>
                                      </p:tavLst>
                                    </p:anim>
                                    <p:anim calcmode="lin" valueType="num">
                                      <p:cBhvr>
                                        <p:cTn id="15" dur="500" fill="hold"/>
                                        <p:tgtEl>
                                          <p:spTgt spid="3">
                                            <p:txEl>
                                              <p:pRg st="1" end="1"/>
                                            </p:txEl>
                                          </p:spTgt>
                                        </p:tgtEl>
                                        <p:attrNameLst>
                                          <p:attrName>ppt_h</p:attrName>
                                        </p:attrNameLst>
                                      </p:cBhvr>
                                      <p:tavLst>
                                        <p:tav tm="0">
                                          <p:val>
                                            <p:fltVal val="0"/>
                                          </p:val>
                                        </p:tav>
                                        <p:tav tm="100000">
                                          <p:val>
                                            <p:strVal val="#ppt_h"/>
                                          </p:val>
                                        </p:tav>
                                      </p:tavLst>
                                    </p:anim>
                                    <p:animEffect transition="in" filter="fade">
                                      <p:cBhvr>
                                        <p:cTn id="16" dur="500"/>
                                        <p:tgtEl>
                                          <p:spTgt spid="3">
                                            <p:txEl>
                                              <p:pRg st="1" end="1"/>
                                            </p:txEl>
                                          </p:spTgt>
                                        </p:tgtEl>
                                      </p:cBhvr>
                                    </p:animEffect>
                                  </p:childTnLst>
                                </p:cTn>
                              </p:par>
                            </p:childTnLst>
                          </p:cTn>
                        </p:par>
                      </p:childTnLst>
                    </p:cTn>
                  </p:par>
                  <p:par>
                    <p:cTn id="17" fill="hold">
                      <p:stCondLst>
                        <p:cond delay="indefinite"/>
                      </p:stCondLst>
                      <p:childTnLst>
                        <p:par>
                          <p:cTn id="18" fill="hold">
                            <p:stCondLst>
                              <p:cond delay="0"/>
                            </p:stCondLst>
                            <p:childTnLst>
                              <p:par>
                                <p:cTn id="19" presetID="53" presetClass="entr" presetSubtype="16" fill="hold" grpId="0" nodeType="clickEffect">
                                  <p:stCondLst>
                                    <p:cond delay="0"/>
                                  </p:stCondLst>
                                  <p:childTnLst>
                                    <p:set>
                                      <p:cBhvr>
                                        <p:cTn id="20" dur="1" fill="hold">
                                          <p:stCondLst>
                                            <p:cond delay="0"/>
                                          </p:stCondLst>
                                        </p:cTn>
                                        <p:tgtEl>
                                          <p:spTgt spid="3">
                                            <p:txEl>
                                              <p:pRg st="2" end="2"/>
                                            </p:txEl>
                                          </p:spTgt>
                                        </p:tgtEl>
                                        <p:attrNameLst>
                                          <p:attrName>style.visibility</p:attrName>
                                        </p:attrNameLst>
                                      </p:cBhvr>
                                      <p:to>
                                        <p:strVal val="visible"/>
                                      </p:to>
                                    </p:set>
                                    <p:anim calcmode="lin" valueType="num">
                                      <p:cBhvr>
                                        <p:cTn id="21" dur="500" fill="hold"/>
                                        <p:tgtEl>
                                          <p:spTgt spid="3">
                                            <p:txEl>
                                              <p:pRg st="2" end="2"/>
                                            </p:txEl>
                                          </p:spTgt>
                                        </p:tgtEl>
                                        <p:attrNameLst>
                                          <p:attrName>ppt_w</p:attrName>
                                        </p:attrNameLst>
                                      </p:cBhvr>
                                      <p:tavLst>
                                        <p:tav tm="0">
                                          <p:val>
                                            <p:fltVal val="0"/>
                                          </p:val>
                                        </p:tav>
                                        <p:tav tm="100000">
                                          <p:val>
                                            <p:strVal val="#ppt_w"/>
                                          </p:val>
                                        </p:tav>
                                      </p:tavLst>
                                    </p:anim>
                                    <p:anim calcmode="lin" valueType="num">
                                      <p:cBhvr>
                                        <p:cTn id="22" dur="500" fill="hold"/>
                                        <p:tgtEl>
                                          <p:spTgt spid="3">
                                            <p:txEl>
                                              <p:pRg st="2" end="2"/>
                                            </p:txEl>
                                          </p:spTgt>
                                        </p:tgtEl>
                                        <p:attrNameLst>
                                          <p:attrName>ppt_h</p:attrName>
                                        </p:attrNameLst>
                                      </p:cBhvr>
                                      <p:tavLst>
                                        <p:tav tm="0">
                                          <p:val>
                                            <p:fltVal val="0"/>
                                          </p:val>
                                        </p:tav>
                                        <p:tav tm="100000">
                                          <p:val>
                                            <p:strVal val="#ppt_h"/>
                                          </p:val>
                                        </p:tav>
                                      </p:tavLst>
                                    </p:anim>
                                    <p:animEffect transition="in" filter="fade">
                                      <p:cBhvr>
                                        <p:cTn id="23" dur="500"/>
                                        <p:tgtEl>
                                          <p:spTgt spid="3">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defRPr/>
            </a:pPr>
            <a:r>
              <a:rPr lang="en-US" dirty="0" smtClean="0"/>
              <a:t>“Eschatology”</a:t>
            </a:r>
            <a:endParaRPr lang="en-US" dirty="0"/>
          </a:p>
        </p:txBody>
      </p:sp>
      <p:sp>
        <p:nvSpPr>
          <p:cNvPr id="3" name="Content Placeholder 2"/>
          <p:cNvSpPr>
            <a:spLocks noGrp="1"/>
          </p:cNvSpPr>
          <p:nvPr>
            <p:ph idx="1"/>
          </p:nvPr>
        </p:nvSpPr>
        <p:spPr/>
        <p:txBody>
          <a:bodyPr/>
          <a:lstStyle/>
          <a:p>
            <a:pPr marL="0" indent="457200">
              <a:buNone/>
              <a:defRPr/>
            </a:pPr>
            <a:r>
              <a:rPr lang="en-US" sz="2800" b="1" dirty="0"/>
              <a:t>Wayne Jackson</a:t>
            </a:r>
            <a:r>
              <a:rPr lang="en-US" sz="2800" dirty="0"/>
              <a:t>:  </a:t>
            </a:r>
            <a:r>
              <a:rPr lang="en-US" sz="2800" dirty="0" smtClean="0"/>
              <a:t>“The </a:t>
            </a:r>
            <a:r>
              <a:rPr lang="en-US" sz="2800" dirty="0"/>
              <a:t>word </a:t>
            </a:r>
            <a:r>
              <a:rPr lang="en-US" sz="2800" b="1" dirty="0" smtClean="0">
                <a:solidFill>
                  <a:srgbClr val="FFFF00"/>
                </a:solidFill>
              </a:rPr>
              <a:t>‘eschatology’ </a:t>
            </a:r>
            <a:r>
              <a:rPr lang="en-US" sz="2800" dirty="0"/>
              <a:t>derives from </a:t>
            </a:r>
            <a:r>
              <a:rPr lang="en-US" sz="2800" dirty="0" smtClean="0"/>
              <a:t>two root forms, </a:t>
            </a:r>
            <a:r>
              <a:rPr lang="en-US" sz="2800" i="1" dirty="0" err="1">
                <a:solidFill>
                  <a:srgbClr val="FFFF00"/>
                </a:solidFill>
              </a:rPr>
              <a:t>eschatos</a:t>
            </a:r>
            <a:r>
              <a:rPr lang="en-US" sz="2800" dirty="0"/>
              <a:t>, </a:t>
            </a:r>
            <a:r>
              <a:rPr lang="en-US" sz="2800" dirty="0" smtClean="0"/>
              <a:t>which is the Greek word </a:t>
            </a:r>
            <a:r>
              <a:rPr lang="en-US" sz="2800" dirty="0"/>
              <a:t>for </a:t>
            </a:r>
            <a:r>
              <a:rPr lang="en-US" sz="2800" b="1" dirty="0" smtClean="0">
                <a:solidFill>
                  <a:srgbClr val="FFFF00"/>
                </a:solidFill>
              </a:rPr>
              <a:t>‘last things’ </a:t>
            </a:r>
            <a:r>
              <a:rPr lang="en-US" sz="2800" dirty="0"/>
              <a:t>or </a:t>
            </a:r>
            <a:r>
              <a:rPr lang="en-US" sz="2800" b="1" dirty="0">
                <a:solidFill>
                  <a:srgbClr val="FFFF00"/>
                </a:solidFill>
              </a:rPr>
              <a:t>‘end things,’</a:t>
            </a:r>
            <a:r>
              <a:rPr lang="en-US" sz="2800" dirty="0" smtClean="0"/>
              <a:t> and the word </a:t>
            </a:r>
            <a:r>
              <a:rPr lang="en-US" sz="2800" i="1" dirty="0">
                <a:solidFill>
                  <a:srgbClr val="FFFF00"/>
                </a:solidFill>
              </a:rPr>
              <a:t>logos</a:t>
            </a:r>
            <a:r>
              <a:rPr lang="en-US" sz="2800" dirty="0" smtClean="0"/>
              <a:t>, which suggests </a:t>
            </a:r>
            <a:r>
              <a:rPr lang="en-US" sz="2800" dirty="0"/>
              <a:t>a </a:t>
            </a:r>
            <a:r>
              <a:rPr lang="en-US" sz="2800" b="1" dirty="0">
                <a:solidFill>
                  <a:srgbClr val="FFFF00"/>
                </a:solidFill>
              </a:rPr>
              <a:t>‘study’</a:t>
            </a:r>
            <a:r>
              <a:rPr lang="en-US" sz="2800" dirty="0" smtClean="0"/>
              <a:t> of a particular theme.  And so, </a:t>
            </a:r>
            <a:r>
              <a:rPr lang="en-US" sz="2800" b="1" dirty="0">
                <a:solidFill>
                  <a:srgbClr val="FFFF00"/>
                </a:solidFill>
              </a:rPr>
              <a:t>‘eschatology’</a:t>
            </a:r>
            <a:r>
              <a:rPr lang="en-US" sz="2800" dirty="0" smtClean="0"/>
              <a:t> is </a:t>
            </a:r>
            <a:r>
              <a:rPr lang="en-US" sz="2800" b="1" dirty="0">
                <a:solidFill>
                  <a:srgbClr val="FFFF00"/>
                </a:solidFill>
              </a:rPr>
              <a:t>a study of the Bible doctrine of final things, or last things</a:t>
            </a:r>
            <a:r>
              <a:rPr lang="en-US" sz="2800" dirty="0" smtClean="0"/>
              <a:t>.  It includes such themes as the </a:t>
            </a:r>
            <a:r>
              <a:rPr lang="en-US" sz="2800" dirty="0"/>
              <a:t>coming of Christ, the resurrection of the dead, the judgment day, the end of the world,</a:t>
            </a:r>
            <a:r>
              <a:rPr lang="en-US" sz="2800" dirty="0" smtClean="0"/>
              <a:t> etc.”  </a:t>
            </a:r>
            <a:r>
              <a:rPr lang="en-US" sz="2000" dirty="0"/>
              <a:t>(Bold emphasis added, </a:t>
            </a:r>
            <a:r>
              <a:rPr lang="en-US" sz="2000" i="1" dirty="0" smtClean="0"/>
              <a:t>The A.D. 70 Theory:  A Review of the Max King Doctrine</a:t>
            </a:r>
            <a:r>
              <a:rPr lang="en-US" sz="2000" dirty="0" smtClean="0"/>
              <a:t>, 7)</a:t>
            </a:r>
          </a:p>
        </p:txBody>
      </p:sp>
      <p:sp>
        <p:nvSpPr>
          <p:cNvPr id="4" name="Slide Number Placeholder 3"/>
          <p:cNvSpPr>
            <a:spLocks noGrp="1"/>
          </p:cNvSpPr>
          <p:nvPr>
            <p:ph type="sldNum" sz="quarter" idx="12"/>
          </p:nvPr>
        </p:nvSpPr>
        <p:spPr/>
        <p:txBody>
          <a:bodyPr/>
          <a:lstStyle/>
          <a:p>
            <a:pPr>
              <a:defRPr/>
            </a:pPr>
            <a:fld id="{23BFD1B3-2DFA-4C69-A192-7F859A6CC27F}" type="slidenum">
              <a:rPr lang="en-US"/>
              <a:pPr>
                <a:defRPr/>
              </a:pPr>
              <a:t>6</a:t>
            </a:fld>
            <a:endParaRPr lang="en-US"/>
          </a:p>
        </p:txBody>
      </p:sp>
      <p:sp>
        <p:nvSpPr>
          <p:cNvPr id="5" name="Footer Placeholder 4"/>
          <p:cNvSpPr>
            <a:spLocks noGrp="1"/>
          </p:cNvSpPr>
          <p:nvPr>
            <p:ph type="ftr" sz="quarter" idx="11"/>
          </p:nvPr>
        </p:nvSpPr>
        <p:spPr/>
        <p:txBody>
          <a:bodyPr/>
          <a:lstStyle/>
          <a:p>
            <a:pPr>
              <a:defRPr/>
            </a:pPr>
            <a:r>
              <a:rPr lang="en-US" smtClean="0"/>
              <a:t>Kevin Kay</a:t>
            </a:r>
            <a:endParaRPr lang="en-US"/>
          </a:p>
        </p:txBody>
      </p:sp>
    </p:spTree>
    <p:extLst>
      <p:ext uri="{BB962C8B-B14F-4D97-AF65-F5344CB8AC3E}">
        <p14:creationId xmlns:p14="http://schemas.microsoft.com/office/powerpoint/2010/main" val="3978491610"/>
      </p:ext>
    </p:extLst>
  </p:cSld>
  <p:clrMapOvr>
    <a:overrideClrMapping bg1="dk2" tx1="lt1" bg2="dk1" tx2="lt2" accent1="accent1" accent2="accent2" accent3="accent3" accent4="accent4" accent5="accent5" accent6="accent6" hlink="hlink" folHlink="folHlink"/>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par>
    </p:tn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l"/>
            <a:r>
              <a:rPr lang="en-US" sz="3000" dirty="0" smtClean="0">
                <a:latin typeface="+mn-lt"/>
              </a:rPr>
              <a:t>Jewish Concept Of</a:t>
            </a:r>
            <a:br>
              <a:rPr lang="en-US" sz="3000" dirty="0" smtClean="0">
                <a:latin typeface="+mn-lt"/>
              </a:rPr>
            </a:br>
            <a:r>
              <a:rPr lang="en-US" dirty="0" smtClean="0"/>
              <a:t>Two Ages</a:t>
            </a:r>
            <a:endParaRPr lang="en-US" dirty="0"/>
          </a:p>
        </p:txBody>
      </p:sp>
      <p:sp>
        <p:nvSpPr>
          <p:cNvPr id="3" name="Content Placeholder 2"/>
          <p:cNvSpPr>
            <a:spLocks noGrp="1"/>
          </p:cNvSpPr>
          <p:nvPr>
            <p:ph idx="1"/>
          </p:nvPr>
        </p:nvSpPr>
        <p:spPr>
          <a:xfrm>
            <a:off x="457200" y="1828800"/>
            <a:ext cx="8229600" cy="4343400"/>
          </a:xfrm>
        </p:spPr>
        <p:txBody>
          <a:bodyPr/>
          <a:lstStyle/>
          <a:p>
            <a:pPr marL="0" indent="457200">
              <a:spcBef>
                <a:spcPts val="0"/>
              </a:spcBef>
              <a:spcAft>
                <a:spcPts val="3600"/>
              </a:spcAft>
              <a:buNone/>
            </a:pPr>
            <a:r>
              <a:rPr lang="en-US" sz="2800" b="1" dirty="0">
                <a:effectLst/>
              </a:rPr>
              <a:t>2 Enoch 50:2  [A]</a:t>
            </a:r>
            <a:r>
              <a:rPr lang="en-US" sz="2800" dirty="0">
                <a:effectLst/>
              </a:rPr>
              <a:t>:  </a:t>
            </a:r>
            <a:r>
              <a:rPr lang="en-US" sz="2800" baseline="30000" dirty="0">
                <a:effectLst/>
              </a:rPr>
              <a:t>2</a:t>
            </a:r>
            <a:r>
              <a:rPr lang="en-US" sz="2800" dirty="0">
                <a:effectLst/>
              </a:rPr>
              <a:t> I see all things. Now therefore, my children, in patience and meekness spend the number of your days, that you </a:t>
            </a:r>
            <a:r>
              <a:rPr lang="en-US" sz="2800" b="1" dirty="0">
                <a:solidFill>
                  <a:srgbClr val="FFFF00"/>
                </a:solidFill>
                <a:effectLst/>
              </a:rPr>
              <a:t>inherit endless life</a:t>
            </a:r>
            <a:r>
              <a:rPr lang="en-US" sz="2800" dirty="0" smtClean="0">
                <a:effectLst/>
              </a:rPr>
              <a:t>.</a:t>
            </a:r>
          </a:p>
          <a:p>
            <a:pPr marL="0" indent="457200">
              <a:spcBef>
                <a:spcPts val="0"/>
              </a:spcBef>
              <a:spcAft>
                <a:spcPts val="3600"/>
              </a:spcAft>
              <a:buNone/>
            </a:pPr>
            <a:r>
              <a:rPr lang="en-US" sz="2800" b="1" dirty="0">
                <a:effectLst/>
              </a:rPr>
              <a:t>2 Enoch 50:2  [B]</a:t>
            </a:r>
            <a:r>
              <a:rPr lang="en-US" sz="2800" dirty="0">
                <a:effectLst/>
              </a:rPr>
              <a:t>:  </a:t>
            </a:r>
            <a:r>
              <a:rPr lang="en-US" sz="2800" baseline="30000" dirty="0">
                <a:effectLst/>
              </a:rPr>
              <a:t>2</a:t>
            </a:r>
            <a:r>
              <a:rPr lang="en-US" sz="2800" dirty="0">
                <a:effectLst/>
              </a:rPr>
              <a:t> And now, my children, spend the number of your days in patience and gentleness, that you inherit </a:t>
            </a:r>
            <a:r>
              <a:rPr lang="en-US" sz="2800" b="1" dirty="0">
                <a:solidFill>
                  <a:srgbClr val="FFFF00"/>
                </a:solidFill>
                <a:effectLst/>
              </a:rPr>
              <a:t>the endless age that is to come</a:t>
            </a:r>
            <a:r>
              <a:rPr lang="en-US" sz="2800" dirty="0">
                <a:effectLst/>
              </a:rPr>
              <a:t>.</a:t>
            </a:r>
            <a:endParaRPr lang="en-US" sz="2800" dirty="0"/>
          </a:p>
        </p:txBody>
      </p:sp>
      <p:sp>
        <p:nvSpPr>
          <p:cNvPr id="4" name="Slide Number Placeholder 3"/>
          <p:cNvSpPr>
            <a:spLocks noGrp="1"/>
          </p:cNvSpPr>
          <p:nvPr>
            <p:ph type="sldNum" sz="quarter" idx="12"/>
          </p:nvPr>
        </p:nvSpPr>
        <p:spPr/>
        <p:txBody>
          <a:bodyPr/>
          <a:lstStyle/>
          <a:p>
            <a:pPr>
              <a:defRPr/>
            </a:pPr>
            <a:fld id="{A4F3638C-56A7-4D86-A7E5-624150A63992}" type="slidenum">
              <a:rPr lang="en-US" smtClean="0"/>
              <a:pPr>
                <a:defRPr/>
              </a:pPr>
              <a:t>60</a:t>
            </a:fld>
            <a:endParaRPr lang="en-US"/>
          </a:p>
        </p:txBody>
      </p:sp>
      <p:sp>
        <p:nvSpPr>
          <p:cNvPr id="5" name="Footer Placeholder 4"/>
          <p:cNvSpPr>
            <a:spLocks noGrp="1"/>
          </p:cNvSpPr>
          <p:nvPr>
            <p:ph type="ftr" sz="quarter" idx="11"/>
          </p:nvPr>
        </p:nvSpPr>
        <p:spPr/>
        <p:txBody>
          <a:bodyPr/>
          <a:lstStyle/>
          <a:p>
            <a:pPr>
              <a:defRPr/>
            </a:pPr>
            <a:r>
              <a:rPr lang="en-US" smtClean="0"/>
              <a:t>Kevin Kay</a:t>
            </a:r>
            <a:endParaRPr lang="en-US"/>
          </a:p>
        </p:txBody>
      </p:sp>
    </p:spTree>
    <p:extLst>
      <p:ext uri="{BB962C8B-B14F-4D97-AF65-F5344CB8AC3E}">
        <p14:creationId xmlns:p14="http://schemas.microsoft.com/office/powerpoint/2010/main" val="768041935"/>
      </p:ext>
    </p:extLst>
  </p:cSld>
  <p:clrMapOvr>
    <a:overrideClrMapping bg1="dk2" tx1="lt1" bg2="dk1" tx2="lt2" accent1="accent1" accent2="accent2" accent3="accent3" accent4="accent4" accent5="accent5" accent6="accent6" hlink="hlink" folHlink="folHlink"/>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par>
    </p:tnLst>
  </p:timing>
</p:sld>
</file>

<file path=ppt/slides/slide6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defRPr/>
            </a:pPr>
            <a:r>
              <a:rPr lang="en-US" sz="4200" b="1" dirty="0">
                <a:effectLst/>
              </a:rPr>
              <a:t>Assumptions &amp; Inferences</a:t>
            </a:r>
            <a:endParaRPr lang="en-US" sz="4200" dirty="0"/>
          </a:p>
        </p:txBody>
      </p:sp>
      <p:sp>
        <p:nvSpPr>
          <p:cNvPr id="3" name="Content Placeholder 2"/>
          <p:cNvSpPr>
            <a:spLocks noGrp="1"/>
          </p:cNvSpPr>
          <p:nvPr>
            <p:ph idx="1"/>
          </p:nvPr>
        </p:nvSpPr>
        <p:spPr>
          <a:xfrm>
            <a:off x="457200" y="1676400"/>
            <a:ext cx="8229600" cy="4495800"/>
          </a:xfrm>
        </p:spPr>
        <p:txBody>
          <a:bodyPr/>
          <a:lstStyle/>
          <a:p>
            <a:pPr marL="463550" indent="-463550">
              <a:spcBef>
                <a:spcPts val="0"/>
              </a:spcBef>
              <a:spcAft>
                <a:spcPts val="2400"/>
              </a:spcAft>
              <a:defRPr/>
            </a:pPr>
            <a:r>
              <a:rPr lang="en-US" sz="2800" b="1" i="1" dirty="0">
                <a:effectLst>
                  <a:outerShdw blurRad="38100" dist="38100" dir="2700000" algn="tl">
                    <a:srgbClr val="000000">
                      <a:alpha val="43137"/>
                    </a:srgbClr>
                  </a:outerShdw>
                </a:effectLst>
              </a:rPr>
              <a:t>Kurt Simmons</a:t>
            </a:r>
            <a:r>
              <a:rPr lang="en-US" sz="2800" dirty="0">
                <a:effectLst>
                  <a:outerShdw blurRad="38100" dist="38100" dir="2700000" algn="tl">
                    <a:srgbClr val="000000">
                      <a:alpha val="43137"/>
                    </a:srgbClr>
                  </a:outerShdw>
                </a:effectLst>
              </a:rPr>
              <a:t>:  “We all understand the plain testimony of verses, but when men start building doctrine based upon deductions, look out!  </a:t>
            </a:r>
            <a:r>
              <a:rPr lang="en-US" sz="2800" b="1" dirty="0">
                <a:solidFill>
                  <a:srgbClr val="FFFF00"/>
                </a:solidFill>
                <a:effectLst>
                  <a:outerShdw blurRad="38100" dist="38100" dir="2700000" algn="tl">
                    <a:srgbClr val="000000">
                      <a:alpha val="43137"/>
                    </a:srgbClr>
                  </a:outerShdw>
                </a:effectLst>
              </a:rPr>
              <a:t>‘If this, then that.  And if that, then this, and this, and this!’</a:t>
            </a:r>
            <a:r>
              <a:rPr lang="en-US" sz="2800" dirty="0">
                <a:effectLst>
                  <a:outerShdw blurRad="38100" dist="38100" dir="2700000" algn="tl">
                    <a:srgbClr val="000000">
                      <a:alpha val="43137"/>
                    </a:srgbClr>
                  </a:outerShdw>
                </a:effectLst>
              </a:rPr>
              <a:t>”  </a:t>
            </a:r>
            <a:r>
              <a:rPr lang="en-US" sz="2000" dirty="0">
                <a:effectLst>
                  <a:outerShdw blurRad="38100" dist="38100" dir="2700000" algn="tl">
                    <a:srgbClr val="000000">
                      <a:alpha val="43137"/>
                    </a:srgbClr>
                  </a:outerShdw>
                </a:effectLst>
              </a:rPr>
              <a:t>(“Second Negative,” </a:t>
            </a:r>
            <a:r>
              <a:rPr lang="en-US" sz="2000" i="1" dirty="0">
                <a:effectLst>
                  <a:outerShdw blurRad="38100" dist="38100" dir="2700000" algn="tl">
                    <a:srgbClr val="000000">
                      <a:alpha val="43137"/>
                    </a:srgbClr>
                  </a:outerShdw>
                </a:effectLst>
              </a:rPr>
              <a:t>The Preston-Simmons Debate</a:t>
            </a:r>
            <a:r>
              <a:rPr lang="en-US" sz="2000" dirty="0">
                <a:effectLst>
                  <a:outerShdw blurRad="38100" dist="38100" dir="2700000" algn="tl">
                    <a:srgbClr val="000000">
                      <a:alpha val="43137"/>
                    </a:srgbClr>
                  </a:outerShdw>
                </a:effectLst>
              </a:rPr>
              <a:t>, </a:t>
            </a:r>
            <a:r>
              <a:rPr lang="en-US" sz="2000" dirty="0" smtClean="0">
                <a:effectLst>
                  <a:outerShdw blurRad="38100" dist="38100" dir="2700000" algn="tl">
                    <a:srgbClr val="000000">
                      <a:alpha val="43137"/>
                    </a:srgbClr>
                  </a:outerShdw>
                </a:effectLst>
              </a:rPr>
              <a:t>46)</a:t>
            </a:r>
          </a:p>
        </p:txBody>
      </p:sp>
      <p:sp>
        <p:nvSpPr>
          <p:cNvPr id="4" name="Slide Number Placeholder 3"/>
          <p:cNvSpPr>
            <a:spLocks noGrp="1"/>
          </p:cNvSpPr>
          <p:nvPr>
            <p:ph type="sldNum" sz="quarter" idx="12"/>
          </p:nvPr>
        </p:nvSpPr>
        <p:spPr/>
        <p:txBody>
          <a:bodyPr/>
          <a:lstStyle/>
          <a:p>
            <a:pPr>
              <a:defRPr/>
            </a:pPr>
            <a:fld id="{760E9FFE-19FF-4570-88DD-F379593F6223}" type="slidenum">
              <a:rPr lang="en-US"/>
              <a:pPr>
                <a:defRPr/>
              </a:pPr>
              <a:t>600</a:t>
            </a:fld>
            <a:endParaRPr lang="en-US"/>
          </a:p>
        </p:txBody>
      </p:sp>
      <p:sp>
        <p:nvSpPr>
          <p:cNvPr id="6" name="Footer Placeholder 5"/>
          <p:cNvSpPr>
            <a:spLocks noGrp="1"/>
          </p:cNvSpPr>
          <p:nvPr>
            <p:ph type="ftr" sz="quarter" idx="11"/>
          </p:nvPr>
        </p:nvSpPr>
        <p:spPr/>
        <p:txBody>
          <a:bodyPr/>
          <a:lstStyle/>
          <a:p>
            <a:pPr>
              <a:defRPr/>
            </a:pPr>
            <a:r>
              <a:rPr lang="en-US" smtClean="0"/>
              <a:t>Kevin Kay</a:t>
            </a:r>
            <a:endParaRPr lang="en-US"/>
          </a:p>
        </p:txBody>
      </p:sp>
      <p:sp>
        <p:nvSpPr>
          <p:cNvPr id="5" name="Up Arrow Callout 4"/>
          <p:cNvSpPr/>
          <p:nvPr/>
        </p:nvSpPr>
        <p:spPr bwMode="auto">
          <a:xfrm>
            <a:off x="1093470" y="4191000"/>
            <a:ext cx="7086600" cy="1676400"/>
          </a:xfrm>
          <a:prstGeom prst="upArrowCallout">
            <a:avLst/>
          </a:prstGeom>
          <a:solidFill>
            <a:schemeClr val="bg2">
              <a:lumMod val="60000"/>
              <a:lumOff val="40000"/>
            </a:schemeClr>
          </a:solidFill>
          <a:ln w="9525" cap="flat" cmpd="sng" algn="ctr">
            <a:noFill/>
            <a:prstDash val="solid"/>
            <a:round/>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91440" tIns="45720" rIns="91440" bIns="45720" numCol="1" rtlCol="0" anchor="ctr" anchorCtr="0" compatLnSpc="1">
            <a:prstTxWarp prst="textNoShape">
              <a:avLst/>
            </a:prstTxWarp>
          </a:bodyPr>
          <a:lstStyle/>
          <a:p>
            <a:pPr algn="ctr" eaLnBrk="0" hangingPunct="0"/>
            <a:r>
              <a:rPr lang="en-US" sz="2800" dirty="0">
                <a:effectLst>
                  <a:outerShdw blurRad="38100" dist="38100" dir="2700000" algn="tl">
                    <a:srgbClr val="000000">
                      <a:alpha val="43137"/>
                    </a:srgbClr>
                  </a:outerShdw>
                </a:effectLst>
              </a:rPr>
              <a:t>One can </a:t>
            </a:r>
            <a:r>
              <a:rPr lang="en-US" sz="2800" b="1" dirty="0">
                <a:solidFill>
                  <a:srgbClr val="FFFF00"/>
                </a:solidFill>
                <a:effectLst>
                  <a:outerShdw blurRad="38100" dist="38100" dir="2700000" algn="tl">
                    <a:srgbClr val="000000">
                      <a:alpha val="43137"/>
                    </a:srgbClr>
                  </a:outerShdw>
                </a:effectLst>
              </a:rPr>
              <a:t>infer</a:t>
            </a:r>
            <a:r>
              <a:rPr lang="en-US" sz="2800" dirty="0">
                <a:effectLst>
                  <a:outerShdw blurRad="38100" dist="38100" dir="2700000" algn="tl">
                    <a:srgbClr val="000000">
                      <a:alpha val="43137"/>
                    </a:srgbClr>
                  </a:outerShdw>
                </a:effectLst>
              </a:rPr>
              <a:t> what is </a:t>
            </a:r>
            <a:r>
              <a:rPr lang="en-US" sz="2800" b="1" dirty="0">
                <a:solidFill>
                  <a:srgbClr val="FFFF00"/>
                </a:solidFill>
                <a:effectLst>
                  <a:outerShdw blurRad="38100" dist="38100" dir="2700000" algn="tl">
                    <a:srgbClr val="000000">
                      <a:alpha val="43137"/>
                    </a:srgbClr>
                  </a:outerShdw>
                </a:effectLst>
              </a:rPr>
              <a:t>not </a:t>
            </a:r>
            <a:r>
              <a:rPr lang="en-US" sz="2800" b="1" dirty="0" smtClean="0">
                <a:solidFill>
                  <a:srgbClr val="FFFF00"/>
                </a:solidFill>
                <a:effectLst>
                  <a:outerShdw blurRad="38100" dist="38100" dir="2700000" algn="tl">
                    <a:srgbClr val="000000">
                      <a:alpha val="43137"/>
                    </a:srgbClr>
                  </a:outerShdw>
                </a:effectLst>
              </a:rPr>
              <a:t>implied</a:t>
            </a:r>
            <a:br>
              <a:rPr lang="en-US" sz="2800" b="1" dirty="0" smtClean="0">
                <a:solidFill>
                  <a:srgbClr val="FFFF00"/>
                </a:solidFill>
                <a:effectLst>
                  <a:outerShdw blurRad="38100" dist="38100" dir="2700000" algn="tl">
                    <a:srgbClr val="000000">
                      <a:alpha val="43137"/>
                    </a:srgbClr>
                  </a:outerShdw>
                </a:effectLst>
              </a:rPr>
            </a:br>
            <a:r>
              <a:rPr lang="en-US" sz="2800" dirty="0" smtClean="0">
                <a:effectLst>
                  <a:outerShdw blurRad="38100" dist="38100" dir="2700000" algn="tl">
                    <a:srgbClr val="000000">
                      <a:alpha val="43137"/>
                    </a:srgbClr>
                  </a:outerShdw>
                </a:effectLst>
              </a:rPr>
              <a:t>(</a:t>
            </a:r>
            <a:r>
              <a:rPr lang="en-US" sz="2800" dirty="0">
                <a:effectLst>
                  <a:outerShdw blurRad="38100" dist="38100" dir="2700000" algn="tl">
                    <a:srgbClr val="000000">
                      <a:alpha val="43137"/>
                    </a:srgbClr>
                  </a:outerShdw>
                </a:effectLst>
              </a:rPr>
              <a:t>Jn. </a:t>
            </a:r>
            <a:r>
              <a:rPr lang="en-US" sz="2800" dirty="0" smtClean="0">
                <a:effectLst>
                  <a:outerShdw blurRad="38100" dist="38100" dir="2700000" algn="tl">
                    <a:srgbClr val="000000">
                      <a:alpha val="43137"/>
                    </a:srgbClr>
                  </a:outerShdw>
                </a:effectLst>
              </a:rPr>
              <a:t>21:22-23)</a:t>
            </a:r>
            <a:endParaRPr kumimoji="0" lang="en-US" sz="2800" b="0" i="0" u="none" strike="noStrike" cap="none" normalizeH="0" baseline="0" dirty="0" smtClean="0">
              <a:ln>
                <a:noFill/>
              </a:ln>
              <a:solidFill>
                <a:schemeClr val="tx1"/>
              </a:solidFill>
              <a:effectLst/>
              <a:latin typeface="Arial" charset="0"/>
            </a:endParaRPr>
          </a:p>
        </p:txBody>
      </p:sp>
    </p:spTree>
    <p:extLst>
      <p:ext uri="{BB962C8B-B14F-4D97-AF65-F5344CB8AC3E}">
        <p14:creationId xmlns:p14="http://schemas.microsoft.com/office/powerpoint/2010/main" val="791153139"/>
      </p:ext>
    </p:extLst>
  </p:cSld>
  <p:clrMapOvr>
    <a:overrideClrMapping bg1="dk2" tx1="lt1" bg2="dk1" tx2="lt2" accent1="accent1" accent2="accent2" accent3="accent3" accent4="accent4" accent5="accent5" accent6="accent6" hlink="hlink" folHlink="folHlink"/>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p:cTn id="7" dur="500" fill="hold"/>
                                        <p:tgtEl>
                                          <p:spTgt spid="3">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3">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3">
                                            <p:txEl>
                                              <p:pRg st="0" end="0"/>
                                            </p:txEl>
                                          </p:spTgt>
                                        </p:tgtEl>
                                      </p:cBhvr>
                                    </p:animEffect>
                                  </p:childTnLst>
                                </p:cTn>
                              </p:par>
                            </p:childTnLst>
                          </p:cTn>
                        </p:par>
                      </p:childTnLst>
                    </p:cTn>
                  </p:par>
                  <p:par>
                    <p:cTn id="10" fill="hold">
                      <p:stCondLst>
                        <p:cond delay="indefinite"/>
                      </p:stCondLst>
                      <p:childTnLst>
                        <p:par>
                          <p:cTn id="11" fill="hold">
                            <p:stCondLst>
                              <p:cond delay="0"/>
                            </p:stCondLst>
                            <p:childTnLst>
                              <p:par>
                                <p:cTn id="12" presetID="22" presetClass="entr" presetSubtype="4" fill="hold" grpId="0" nodeType="clickEffect">
                                  <p:stCondLst>
                                    <p:cond delay="0"/>
                                  </p:stCondLst>
                                  <p:childTnLst>
                                    <p:set>
                                      <p:cBhvr>
                                        <p:cTn id="13" dur="1" fill="hold">
                                          <p:stCondLst>
                                            <p:cond delay="0"/>
                                          </p:stCondLst>
                                        </p:cTn>
                                        <p:tgtEl>
                                          <p:spTgt spid="5"/>
                                        </p:tgtEl>
                                        <p:attrNameLst>
                                          <p:attrName>style.visibility</p:attrName>
                                        </p:attrNameLst>
                                      </p:cBhvr>
                                      <p:to>
                                        <p:strVal val="visible"/>
                                      </p:to>
                                    </p:set>
                                    <p:animEffect transition="in" filter="wipe(down)">
                                      <p:cBhvr>
                                        <p:cTn id="14"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P spid="5" grpId="0" animBg="1"/>
    </p:bldLst>
  </p:timing>
</p:sld>
</file>

<file path=ppt/slides/slide6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defRPr/>
            </a:pPr>
            <a:r>
              <a:rPr lang="en-US" dirty="0" smtClean="0"/>
              <a:t>Preoccupation With Novel</a:t>
            </a:r>
            <a:endParaRPr lang="en-US" dirty="0"/>
          </a:p>
        </p:txBody>
      </p:sp>
      <p:sp>
        <p:nvSpPr>
          <p:cNvPr id="3" name="Content Placeholder 2"/>
          <p:cNvSpPr>
            <a:spLocks noGrp="1"/>
          </p:cNvSpPr>
          <p:nvPr>
            <p:ph idx="1"/>
          </p:nvPr>
        </p:nvSpPr>
        <p:spPr>
          <a:xfrm>
            <a:off x="457200" y="1524000"/>
            <a:ext cx="8229600" cy="4606925"/>
          </a:xfrm>
        </p:spPr>
        <p:txBody>
          <a:bodyPr/>
          <a:lstStyle/>
          <a:p>
            <a:pPr marL="463550" indent="-463550">
              <a:spcBef>
                <a:spcPts val="0"/>
              </a:spcBef>
              <a:spcAft>
                <a:spcPts val="2400"/>
              </a:spcAft>
              <a:defRPr/>
            </a:pPr>
            <a:r>
              <a:rPr lang="en-US" sz="2800" b="1" dirty="0" smtClean="0">
                <a:effectLst/>
              </a:rPr>
              <a:t>Acts </a:t>
            </a:r>
            <a:r>
              <a:rPr lang="en-US" sz="2800" b="1" dirty="0">
                <a:effectLst/>
              </a:rPr>
              <a:t>17:21</a:t>
            </a:r>
            <a:r>
              <a:rPr lang="en-US" sz="2800" b="1" dirty="0" smtClean="0">
                <a:effectLst/>
              </a:rPr>
              <a:t>:  </a:t>
            </a:r>
            <a:r>
              <a:rPr lang="en-US" sz="2800" baseline="30000" dirty="0" smtClean="0">
                <a:effectLst/>
              </a:rPr>
              <a:t>21</a:t>
            </a:r>
            <a:r>
              <a:rPr lang="en-US" sz="2800" dirty="0" smtClean="0">
                <a:effectLst/>
              </a:rPr>
              <a:t> </a:t>
            </a:r>
            <a:r>
              <a:rPr lang="en-US" sz="2800" dirty="0">
                <a:effectLst/>
              </a:rPr>
              <a:t>For all the Athenians and the foreigners who were there spent their time in nothing else but either to </a:t>
            </a:r>
            <a:r>
              <a:rPr lang="en-US" sz="2800" b="1" dirty="0">
                <a:solidFill>
                  <a:srgbClr val="FFFF00"/>
                </a:solidFill>
                <a:effectLst/>
              </a:rPr>
              <a:t>tell or to hear some new thing</a:t>
            </a:r>
            <a:r>
              <a:rPr lang="en-US" sz="2800" dirty="0" smtClean="0">
                <a:effectLst/>
              </a:rPr>
              <a:t>.</a:t>
            </a:r>
          </a:p>
          <a:p>
            <a:pPr marL="463550" indent="-463550">
              <a:spcBef>
                <a:spcPts val="0"/>
              </a:spcBef>
              <a:spcAft>
                <a:spcPts val="2400"/>
              </a:spcAft>
              <a:defRPr/>
            </a:pPr>
            <a:r>
              <a:rPr lang="en-US" sz="2800" b="1" dirty="0">
                <a:effectLst/>
              </a:rPr>
              <a:t>2 </a:t>
            </a:r>
            <a:r>
              <a:rPr lang="en-US" sz="2800" b="1" dirty="0" smtClean="0">
                <a:effectLst/>
              </a:rPr>
              <a:t>Cor. </a:t>
            </a:r>
            <a:r>
              <a:rPr lang="en-US" sz="2800" b="1" dirty="0">
                <a:effectLst/>
              </a:rPr>
              <a:t>11:4</a:t>
            </a:r>
            <a:r>
              <a:rPr lang="en-US" sz="2800" b="1" dirty="0" smtClean="0">
                <a:effectLst/>
              </a:rPr>
              <a:t>:  </a:t>
            </a:r>
            <a:r>
              <a:rPr lang="en-US" sz="2800" baseline="30000" dirty="0" smtClean="0">
                <a:effectLst/>
              </a:rPr>
              <a:t>4</a:t>
            </a:r>
            <a:r>
              <a:rPr lang="en-US" sz="2800" dirty="0" smtClean="0">
                <a:effectLst/>
              </a:rPr>
              <a:t> </a:t>
            </a:r>
            <a:r>
              <a:rPr lang="en-US" sz="2800" dirty="0">
                <a:effectLst/>
              </a:rPr>
              <a:t>For if he who comes preaches </a:t>
            </a:r>
            <a:r>
              <a:rPr lang="en-US" sz="2800" b="1" dirty="0">
                <a:solidFill>
                  <a:srgbClr val="FFFF00"/>
                </a:solidFill>
                <a:effectLst/>
                <a:ea typeface="Arial Unicode MS" pitchFamily="34" charset="-128"/>
                <a:cs typeface="Arial Unicode MS" pitchFamily="34" charset="-128"/>
              </a:rPr>
              <a:t>another Jesus </a:t>
            </a:r>
            <a:r>
              <a:rPr lang="en-US" sz="2800" dirty="0">
                <a:effectLst/>
              </a:rPr>
              <a:t>whom we have not preached, or if you receive a </a:t>
            </a:r>
            <a:r>
              <a:rPr lang="en-US" sz="2800" b="1" dirty="0">
                <a:solidFill>
                  <a:srgbClr val="FFFF00"/>
                </a:solidFill>
                <a:effectLst/>
                <a:ea typeface="Arial Unicode MS" pitchFamily="34" charset="-128"/>
                <a:cs typeface="Arial Unicode MS" pitchFamily="34" charset="-128"/>
              </a:rPr>
              <a:t>different spirit </a:t>
            </a:r>
            <a:r>
              <a:rPr lang="en-US" sz="2800" dirty="0">
                <a:effectLst/>
              </a:rPr>
              <a:t>which you have not received, or a </a:t>
            </a:r>
            <a:r>
              <a:rPr lang="en-US" sz="2800" b="1" dirty="0">
                <a:solidFill>
                  <a:srgbClr val="FFFF00"/>
                </a:solidFill>
                <a:effectLst/>
                <a:ea typeface="Arial Unicode MS" pitchFamily="34" charset="-128"/>
                <a:cs typeface="Arial Unicode MS" pitchFamily="34" charset="-128"/>
              </a:rPr>
              <a:t>different gospel </a:t>
            </a:r>
            <a:r>
              <a:rPr lang="en-US" sz="2800" dirty="0">
                <a:effectLst/>
              </a:rPr>
              <a:t>which you have not accepted—you may well </a:t>
            </a:r>
            <a:r>
              <a:rPr lang="en-US" sz="2800" b="1" dirty="0">
                <a:solidFill>
                  <a:srgbClr val="FFFF00"/>
                </a:solidFill>
                <a:effectLst/>
                <a:ea typeface="Arial Unicode MS" pitchFamily="34" charset="-128"/>
                <a:cs typeface="Arial Unicode MS" pitchFamily="34" charset="-128"/>
              </a:rPr>
              <a:t>put up with it</a:t>
            </a:r>
            <a:r>
              <a:rPr lang="en-US" sz="2800" dirty="0" smtClean="0">
                <a:effectLst/>
              </a:rPr>
              <a:t>!</a:t>
            </a:r>
            <a:endParaRPr lang="en-US" sz="2800" dirty="0">
              <a:effectLst/>
            </a:endParaRPr>
          </a:p>
          <a:p>
            <a:pPr marL="463550" indent="-463550">
              <a:defRPr/>
            </a:pPr>
            <a:endParaRPr lang="en-US" sz="2800" dirty="0"/>
          </a:p>
        </p:txBody>
      </p:sp>
      <p:sp>
        <p:nvSpPr>
          <p:cNvPr id="4" name="Slide Number Placeholder 3"/>
          <p:cNvSpPr>
            <a:spLocks noGrp="1"/>
          </p:cNvSpPr>
          <p:nvPr>
            <p:ph type="sldNum" sz="quarter" idx="12"/>
          </p:nvPr>
        </p:nvSpPr>
        <p:spPr/>
        <p:txBody>
          <a:bodyPr/>
          <a:lstStyle/>
          <a:p>
            <a:pPr>
              <a:defRPr/>
            </a:pPr>
            <a:fld id="{AD104CDF-A83E-4307-AE98-812001075D6D}" type="slidenum">
              <a:rPr lang="en-US"/>
              <a:pPr>
                <a:defRPr/>
              </a:pPr>
              <a:t>601</a:t>
            </a:fld>
            <a:endParaRPr lang="en-US"/>
          </a:p>
        </p:txBody>
      </p:sp>
      <p:sp>
        <p:nvSpPr>
          <p:cNvPr id="6" name="Footer Placeholder 5"/>
          <p:cNvSpPr>
            <a:spLocks noGrp="1"/>
          </p:cNvSpPr>
          <p:nvPr>
            <p:ph type="ftr" sz="quarter" idx="11"/>
          </p:nvPr>
        </p:nvSpPr>
        <p:spPr/>
        <p:txBody>
          <a:bodyPr/>
          <a:lstStyle/>
          <a:p>
            <a:pPr>
              <a:defRPr/>
            </a:pPr>
            <a:r>
              <a:rPr lang="en-US" smtClean="0"/>
              <a:t>Kevin Kay</a:t>
            </a:r>
            <a:endParaRPr lang="en-US"/>
          </a:p>
        </p:txBody>
      </p:sp>
    </p:spTree>
  </p:cSld>
  <p:clrMapOvr>
    <a:overrideClrMapping bg1="dk2" tx1="lt1" bg2="dk1" tx2="lt2" accent1="accent1" accent2="accent2" accent3="accent3" accent4="accent4" accent5="accent5" accent6="accent6" hlink="hlink" folHlink="folHlink"/>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p:cTn id="7" dur="500" fill="hold"/>
                                        <p:tgtEl>
                                          <p:spTgt spid="3">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3">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3">
                                            <p:txEl>
                                              <p:pRg st="0" end="0"/>
                                            </p:txEl>
                                          </p:spTgt>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3">
                                            <p:txEl>
                                              <p:pRg st="1" end="1"/>
                                            </p:txEl>
                                          </p:spTgt>
                                        </p:tgtEl>
                                        <p:attrNameLst>
                                          <p:attrName>style.visibility</p:attrName>
                                        </p:attrNameLst>
                                      </p:cBhvr>
                                      <p:to>
                                        <p:strVal val="visible"/>
                                      </p:to>
                                    </p:set>
                                    <p:anim calcmode="lin" valueType="num">
                                      <p:cBhvr>
                                        <p:cTn id="14" dur="500" fill="hold"/>
                                        <p:tgtEl>
                                          <p:spTgt spid="3">
                                            <p:txEl>
                                              <p:pRg st="1" end="1"/>
                                            </p:txEl>
                                          </p:spTgt>
                                        </p:tgtEl>
                                        <p:attrNameLst>
                                          <p:attrName>ppt_w</p:attrName>
                                        </p:attrNameLst>
                                      </p:cBhvr>
                                      <p:tavLst>
                                        <p:tav tm="0">
                                          <p:val>
                                            <p:fltVal val="0"/>
                                          </p:val>
                                        </p:tav>
                                        <p:tav tm="100000">
                                          <p:val>
                                            <p:strVal val="#ppt_w"/>
                                          </p:val>
                                        </p:tav>
                                      </p:tavLst>
                                    </p:anim>
                                    <p:anim calcmode="lin" valueType="num">
                                      <p:cBhvr>
                                        <p:cTn id="15" dur="500" fill="hold"/>
                                        <p:tgtEl>
                                          <p:spTgt spid="3">
                                            <p:txEl>
                                              <p:pRg st="1" end="1"/>
                                            </p:txEl>
                                          </p:spTgt>
                                        </p:tgtEl>
                                        <p:attrNameLst>
                                          <p:attrName>ppt_h</p:attrName>
                                        </p:attrNameLst>
                                      </p:cBhvr>
                                      <p:tavLst>
                                        <p:tav tm="0">
                                          <p:val>
                                            <p:fltVal val="0"/>
                                          </p:val>
                                        </p:tav>
                                        <p:tav tm="100000">
                                          <p:val>
                                            <p:strVal val="#ppt_h"/>
                                          </p:val>
                                        </p:tav>
                                      </p:tavLst>
                                    </p:anim>
                                    <p:animEffect transition="in" filter="fade">
                                      <p:cBhvr>
                                        <p:cTn id="16" dur="500"/>
                                        <p:tgtEl>
                                          <p:spTgt spid="3">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6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defRPr/>
            </a:pPr>
            <a:r>
              <a:rPr lang="en-US" dirty="0" smtClean="0"/>
              <a:t>Esotericism</a:t>
            </a:r>
            <a:endParaRPr lang="en-US" dirty="0"/>
          </a:p>
        </p:txBody>
      </p:sp>
      <p:sp>
        <p:nvSpPr>
          <p:cNvPr id="3" name="Content Placeholder 2"/>
          <p:cNvSpPr>
            <a:spLocks noGrp="1"/>
          </p:cNvSpPr>
          <p:nvPr>
            <p:ph idx="1"/>
          </p:nvPr>
        </p:nvSpPr>
        <p:spPr>
          <a:xfrm>
            <a:off x="457200" y="1524000"/>
            <a:ext cx="8229600" cy="4606925"/>
          </a:xfrm>
        </p:spPr>
        <p:txBody>
          <a:bodyPr/>
          <a:lstStyle/>
          <a:p>
            <a:pPr marL="463550" indent="-463550">
              <a:defRPr/>
            </a:pPr>
            <a:r>
              <a:rPr lang="en-US" sz="2800" b="1" dirty="0">
                <a:effectLst/>
              </a:rPr>
              <a:t>Job 12:1–3</a:t>
            </a:r>
            <a:r>
              <a:rPr lang="en-US" sz="2800" b="1" dirty="0" smtClean="0">
                <a:effectLst/>
              </a:rPr>
              <a:t>:  </a:t>
            </a:r>
            <a:r>
              <a:rPr lang="en-US" sz="2800" baseline="30000" dirty="0" smtClean="0">
                <a:effectLst/>
              </a:rPr>
              <a:t>1</a:t>
            </a:r>
            <a:r>
              <a:rPr lang="en-US" sz="2800" dirty="0" smtClean="0">
                <a:effectLst/>
              </a:rPr>
              <a:t> </a:t>
            </a:r>
            <a:r>
              <a:rPr lang="en-US" sz="2800" dirty="0">
                <a:effectLst/>
              </a:rPr>
              <a:t>Then Job answered and said: </a:t>
            </a:r>
            <a:r>
              <a:rPr lang="en-US" sz="2800" baseline="30000" dirty="0">
                <a:effectLst/>
              </a:rPr>
              <a:t>2</a:t>
            </a:r>
            <a:r>
              <a:rPr lang="en-US" sz="2800" dirty="0">
                <a:effectLst/>
              </a:rPr>
              <a:t> </a:t>
            </a:r>
            <a:r>
              <a:rPr lang="en-US" sz="2800" b="1" dirty="0">
                <a:solidFill>
                  <a:srgbClr val="FFFF00"/>
                </a:solidFill>
                <a:effectLst/>
                <a:ea typeface="Arial Unicode MS" pitchFamily="34" charset="-128"/>
                <a:cs typeface="Arial Unicode MS" pitchFamily="34" charset="-128"/>
              </a:rPr>
              <a:t>“No doubt you are the people, And wisdom will die with you! </a:t>
            </a:r>
            <a:r>
              <a:rPr lang="en-US" sz="2800" baseline="30000" dirty="0">
                <a:effectLst/>
              </a:rPr>
              <a:t>3</a:t>
            </a:r>
            <a:r>
              <a:rPr lang="en-US" sz="2800" dirty="0">
                <a:effectLst/>
              </a:rPr>
              <a:t> But I have understanding as well as you; I am not inferior to you. Indeed, who does not know such things as these? </a:t>
            </a:r>
          </a:p>
          <a:p>
            <a:pPr marL="463550" indent="-463550">
              <a:defRPr/>
            </a:pPr>
            <a:endParaRPr lang="en-US" sz="2800" dirty="0"/>
          </a:p>
        </p:txBody>
      </p:sp>
      <p:sp>
        <p:nvSpPr>
          <p:cNvPr id="4" name="Slide Number Placeholder 3"/>
          <p:cNvSpPr>
            <a:spLocks noGrp="1"/>
          </p:cNvSpPr>
          <p:nvPr>
            <p:ph type="sldNum" sz="quarter" idx="12"/>
          </p:nvPr>
        </p:nvSpPr>
        <p:spPr/>
        <p:txBody>
          <a:bodyPr/>
          <a:lstStyle/>
          <a:p>
            <a:pPr>
              <a:defRPr/>
            </a:pPr>
            <a:fld id="{AD104CDF-A83E-4307-AE98-812001075D6D}" type="slidenum">
              <a:rPr lang="en-US"/>
              <a:pPr>
                <a:defRPr/>
              </a:pPr>
              <a:t>602</a:t>
            </a:fld>
            <a:endParaRPr lang="en-US"/>
          </a:p>
        </p:txBody>
      </p:sp>
      <p:sp>
        <p:nvSpPr>
          <p:cNvPr id="6" name="Footer Placeholder 5"/>
          <p:cNvSpPr>
            <a:spLocks noGrp="1"/>
          </p:cNvSpPr>
          <p:nvPr>
            <p:ph type="ftr" sz="quarter" idx="11"/>
          </p:nvPr>
        </p:nvSpPr>
        <p:spPr/>
        <p:txBody>
          <a:bodyPr/>
          <a:lstStyle/>
          <a:p>
            <a:pPr>
              <a:defRPr/>
            </a:pPr>
            <a:r>
              <a:rPr lang="en-US" smtClean="0"/>
              <a:t>Kevin Kay</a:t>
            </a:r>
            <a:endParaRPr lang="en-US"/>
          </a:p>
        </p:txBody>
      </p:sp>
    </p:spTree>
    <p:extLst>
      <p:ext uri="{BB962C8B-B14F-4D97-AF65-F5344CB8AC3E}">
        <p14:creationId xmlns:p14="http://schemas.microsoft.com/office/powerpoint/2010/main" val="2640748291"/>
      </p:ext>
    </p:extLst>
  </p:cSld>
  <p:clrMapOvr>
    <a:overrideClrMapping bg1="dk2" tx1="lt1" bg2="dk1" tx2="lt2" accent1="accent1" accent2="accent2" accent3="accent3" accent4="accent4" accent5="accent5" accent6="accent6" hlink="hlink" folHlink="folHlink"/>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p:cTn id="7" dur="500" fill="hold"/>
                                        <p:tgtEl>
                                          <p:spTgt spid="3">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3">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6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defRPr/>
            </a:pPr>
            <a:r>
              <a:rPr lang="en-US" dirty="0" smtClean="0"/>
              <a:t>Pride &amp; Arrogance</a:t>
            </a:r>
            <a:endParaRPr lang="en-US" dirty="0"/>
          </a:p>
        </p:txBody>
      </p:sp>
      <p:sp>
        <p:nvSpPr>
          <p:cNvPr id="3" name="Content Placeholder 2"/>
          <p:cNvSpPr>
            <a:spLocks noGrp="1"/>
          </p:cNvSpPr>
          <p:nvPr>
            <p:ph idx="1"/>
          </p:nvPr>
        </p:nvSpPr>
        <p:spPr/>
        <p:txBody>
          <a:bodyPr/>
          <a:lstStyle/>
          <a:p>
            <a:pPr marL="463550" indent="-463550">
              <a:spcBef>
                <a:spcPts val="0"/>
              </a:spcBef>
              <a:spcAft>
                <a:spcPts val="3600"/>
              </a:spcAft>
              <a:defRPr/>
            </a:pPr>
            <a:r>
              <a:rPr lang="en-US" sz="2800" dirty="0" smtClean="0"/>
              <a:t>“There’s </a:t>
            </a:r>
            <a:r>
              <a:rPr lang="en-US" sz="2800" dirty="0"/>
              <a:t>a curious irony to the fact that in science or religion, if </a:t>
            </a:r>
            <a:r>
              <a:rPr lang="en-US" sz="2800" dirty="0" smtClean="0"/>
              <a:t>you’re </a:t>
            </a:r>
            <a:r>
              <a:rPr lang="en-US" sz="2800" b="1" dirty="0">
                <a:solidFill>
                  <a:srgbClr val="FFFF00"/>
                </a:solidFill>
              </a:rPr>
              <a:t>two steps ahead</a:t>
            </a:r>
            <a:r>
              <a:rPr lang="en-US" sz="2800" dirty="0"/>
              <a:t>, </a:t>
            </a:r>
            <a:r>
              <a:rPr lang="en-US" sz="2800" dirty="0" smtClean="0"/>
              <a:t>you’re </a:t>
            </a:r>
            <a:r>
              <a:rPr lang="en-US" sz="2800" dirty="0"/>
              <a:t>hailed as a </a:t>
            </a:r>
            <a:r>
              <a:rPr lang="en-US" sz="2800" b="1" dirty="0">
                <a:solidFill>
                  <a:srgbClr val="FFFF00"/>
                </a:solidFill>
              </a:rPr>
              <a:t>leader</a:t>
            </a:r>
            <a:r>
              <a:rPr lang="en-US" sz="2800" dirty="0"/>
              <a:t>. If </a:t>
            </a:r>
            <a:r>
              <a:rPr lang="en-US" sz="2800" dirty="0" smtClean="0"/>
              <a:t>you’re </a:t>
            </a:r>
            <a:r>
              <a:rPr lang="en-US" sz="2800" b="1" dirty="0">
                <a:solidFill>
                  <a:srgbClr val="FFFF00"/>
                </a:solidFill>
              </a:rPr>
              <a:t>five steps ahead</a:t>
            </a:r>
            <a:r>
              <a:rPr lang="en-US" sz="2800" dirty="0"/>
              <a:t>, </a:t>
            </a:r>
            <a:r>
              <a:rPr lang="en-US" sz="2800" dirty="0" smtClean="0"/>
              <a:t>you’re </a:t>
            </a:r>
            <a:r>
              <a:rPr lang="en-US" sz="2800" dirty="0"/>
              <a:t>considered a </a:t>
            </a:r>
            <a:r>
              <a:rPr lang="en-US" sz="2800" b="1" dirty="0">
                <a:solidFill>
                  <a:srgbClr val="FFFF00"/>
                </a:solidFill>
              </a:rPr>
              <a:t>visionary</a:t>
            </a:r>
            <a:r>
              <a:rPr lang="en-US" sz="2800" dirty="0"/>
              <a:t>. But if </a:t>
            </a:r>
            <a:r>
              <a:rPr lang="en-US" sz="2800" dirty="0" smtClean="0"/>
              <a:t>you’re </a:t>
            </a:r>
            <a:r>
              <a:rPr lang="en-US" sz="2800" b="1" dirty="0">
                <a:solidFill>
                  <a:srgbClr val="FFFF00"/>
                </a:solidFill>
              </a:rPr>
              <a:t>ten steps ahead</a:t>
            </a:r>
            <a:r>
              <a:rPr lang="en-US" sz="2800" dirty="0"/>
              <a:t>, </a:t>
            </a:r>
            <a:r>
              <a:rPr lang="en-US" sz="2800" dirty="0" smtClean="0"/>
              <a:t>you’re </a:t>
            </a:r>
            <a:r>
              <a:rPr lang="en-US" sz="2800" dirty="0"/>
              <a:t>a </a:t>
            </a:r>
            <a:r>
              <a:rPr lang="en-US" sz="2800" b="1" dirty="0">
                <a:solidFill>
                  <a:srgbClr val="FFFF00"/>
                </a:solidFill>
              </a:rPr>
              <a:t>heretic</a:t>
            </a:r>
            <a:r>
              <a:rPr lang="en-US" sz="2800" dirty="0"/>
              <a:t> or a </a:t>
            </a:r>
            <a:r>
              <a:rPr lang="en-US" sz="2800" b="1" dirty="0">
                <a:solidFill>
                  <a:srgbClr val="FFFF00"/>
                </a:solidFill>
              </a:rPr>
              <a:t>madman</a:t>
            </a:r>
            <a:r>
              <a:rPr lang="en-US" sz="2800" dirty="0" smtClean="0"/>
              <a:t>.”</a:t>
            </a:r>
            <a:r>
              <a:rPr lang="en-US" sz="2800" dirty="0"/>
              <a:t> </a:t>
            </a:r>
            <a:r>
              <a:rPr lang="en-US" sz="2000" dirty="0" smtClean="0"/>
              <a:t>(</a:t>
            </a:r>
            <a:r>
              <a:rPr lang="en-US" sz="2000" dirty="0"/>
              <a:t>http://www.presence.tv/cms/transmillennial_view.php</a:t>
            </a:r>
            <a:r>
              <a:rPr lang="en-US" sz="2000" dirty="0" smtClean="0"/>
              <a:t>)</a:t>
            </a:r>
          </a:p>
          <a:p>
            <a:pPr marL="463550" indent="-463550">
              <a:spcBef>
                <a:spcPts val="0"/>
              </a:spcBef>
              <a:spcAft>
                <a:spcPts val="3600"/>
              </a:spcAft>
              <a:defRPr/>
            </a:pPr>
            <a:r>
              <a:rPr lang="en-US" sz="2800" dirty="0" smtClean="0"/>
              <a:t>“I know that the brethren </a:t>
            </a:r>
            <a:r>
              <a:rPr lang="en-US" sz="2800" b="1" dirty="0" smtClean="0">
                <a:solidFill>
                  <a:srgbClr val="FFFF00"/>
                </a:solidFill>
              </a:rPr>
              <a:t>aren’t ready for this yet</a:t>
            </a:r>
            <a:r>
              <a:rPr lang="en-US" sz="2800" dirty="0" smtClean="0"/>
              <a:t>.”</a:t>
            </a:r>
            <a:endParaRPr lang="en-US" sz="2800" dirty="0"/>
          </a:p>
        </p:txBody>
      </p:sp>
      <p:sp>
        <p:nvSpPr>
          <p:cNvPr id="4" name="Slide Number Placeholder 3"/>
          <p:cNvSpPr>
            <a:spLocks noGrp="1"/>
          </p:cNvSpPr>
          <p:nvPr>
            <p:ph type="sldNum" sz="quarter" idx="12"/>
          </p:nvPr>
        </p:nvSpPr>
        <p:spPr/>
        <p:txBody>
          <a:bodyPr/>
          <a:lstStyle/>
          <a:p>
            <a:pPr>
              <a:defRPr/>
            </a:pPr>
            <a:fld id="{AD104CDF-A83E-4307-AE98-812001075D6D}" type="slidenum">
              <a:rPr lang="en-US"/>
              <a:pPr>
                <a:defRPr/>
              </a:pPr>
              <a:t>603</a:t>
            </a:fld>
            <a:endParaRPr lang="en-US"/>
          </a:p>
        </p:txBody>
      </p:sp>
      <p:sp>
        <p:nvSpPr>
          <p:cNvPr id="6" name="Footer Placeholder 5"/>
          <p:cNvSpPr>
            <a:spLocks noGrp="1"/>
          </p:cNvSpPr>
          <p:nvPr>
            <p:ph type="ftr" sz="quarter" idx="11"/>
          </p:nvPr>
        </p:nvSpPr>
        <p:spPr/>
        <p:txBody>
          <a:bodyPr/>
          <a:lstStyle/>
          <a:p>
            <a:pPr>
              <a:defRPr/>
            </a:pPr>
            <a:r>
              <a:rPr lang="en-US" smtClean="0"/>
              <a:t>Kevin Kay</a:t>
            </a:r>
            <a:endParaRPr lang="en-US"/>
          </a:p>
        </p:txBody>
      </p:sp>
    </p:spTree>
    <p:extLst>
      <p:ext uri="{BB962C8B-B14F-4D97-AF65-F5344CB8AC3E}">
        <p14:creationId xmlns:p14="http://schemas.microsoft.com/office/powerpoint/2010/main" val="1913569152"/>
      </p:ext>
    </p:extLst>
  </p:cSld>
  <p:clrMapOvr>
    <a:overrideClrMapping bg1="dk2" tx1="lt1" bg2="dk1" tx2="lt2" accent1="accent1" accent2="accent2" accent3="accent3" accent4="accent4" accent5="accent5" accent6="accent6" hlink="hlink" folHlink="folHlink"/>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p:cTn id="7" dur="500" fill="hold"/>
                                        <p:tgtEl>
                                          <p:spTgt spid="3">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3">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3">
                                            <p:txEl>
                                              <p:pRg st="0" end="0"/>
                                            </p:txEl>
                                          </p:spTgt>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3">
                                            <p:txEl>
                                              <p:pRg st="1" end="1"/>
                                            </p:txEl>
                                          </p:spTgt>
                                        </p:tgtEl>
                                        <p:attrNameLst>
                                          <p:attrName>style.visibility</p:attrName>
                                        </p:attrNameLst>
                                      </p:cBhvr>
                                      <p:to>
                                        <p:strVal val="visible"/>
                                      </p:to>
                                    </p:set>
                                    <p:anim calcmode="lin" valueType="num">
                                      <p:cBhvr>
                                        <p:cTn id="14" dur="500" fill="hold"/>
                                        <p:tgtEl>
                                          <p:spTgt spid="3">
                                            <p:txEl>
                                              <p:pRg st="1" end="1"/>
                                            </p:txEl>
                                          </p:spTgt>
                                        </p:tgtEl>
                                        <p:attrNameLst>
                                          <p:attrName>ppt_w</p:attrName>
                                        </p:attrNameLst>
                                      </p:cBhvr>
                                      <p:tavLst>
                                        <p:tav tm="0">
                                          <p:val>
                                            <p:fltVal val="0"/>
                                          </p:val>
                                        </p:tav>
                                        <p:tav tm="100000">
                                          <p:val>
                                            <p:strVal val="#ppt_w"/>
                                          </p:val>
                                        </p:tav>
                                      </p:tavLst>
                                    </p:anim>
                                    <p:anim calcmode="lin" valueType="num">
                                      <p:cBhvr>
                                        <p:cTn id="15" dur="500" fill="hold"/>
                                        <p:tgtEl>
                                          <p:spTgt spid="3">
                                            <p:txEl>
                                              <p:pRg st="1" end="1"/>
                                            </p:txEl>
                                          </p:spTgt>
                                        </p:tgtEl>
                                        <p:attrNameLst>
                                          <p:attrName>ppt_h</p:attrName>
                                        </p:attrNameLst>
                                      </p:cBhvr>
                                      <p:tavLst>
                                        <p:tav tm="0">
                                          <p:val>
                                            <p:fltVal val="0"/>
                                          </p:val>
                                        </p:tav>
                                        <p:tav tm="100000">
                                          <p:val>
                                            <p:strVal val="#ppt_h"/>
                                          </p:val>
                                        </p:tav>
                                      </p:tavLst>
                                    </p:anim>
                                    <p:animEffect transition="in" filter="fade">
                                      <p:cBhvr>
                                        <p:cTn id="16" dur="500"/>
                                        <p:tgtEl>
                                          <p:spTgt spid="3">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6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defRPr/>
            </a:pPr>
            <a:r>
              <a:rPr lang="en-US" dirty="0"/>
              <a:t>Pride &amp; Arrogance</a:t>
            </a:r>
          </a:p>
        </p:txBody>
      </p:sp>
      <p:sp>
        <p:nvSpPr>
          <p:cNvPr id="3" name="Content Placeholder 2"/>
          <p:cNvSpPr>
            <a:spLocks noGrp="1"/>
          </p:cNvSpPr>
          <p:nvPr>
            <p:ph idx="1"/>
          </p:nvPr>
        </p:nvSpPr>
        <p:spPr/>
        <p:txBody>
          <a:bodyPr/>
          <a:lstStyle/>
          <a:p>
            <a:pPr marL="463550" indent="-463550">
              <a:defRPr/>
            </a:pPr>
            <a:r>
              <a:rPr lang="en-US" sz="2800" dirty="0" smtClean="0"/>
              <a:t>“In </a:t>
            </a:r>
            <a:r>
              <a:rPr lang="en-US" sz="2800" dirty="0"/>
              <a:t>contrast to </a:t>
            </a:r>
            <a:r>
              <a:rPr lang="en-US" sz="2800" dirty="0" smtClean="0"/>
              <a:t>Lindsey's </a:t>
            </a:r>
            <a:r>
              <a:rPr lang="en-US" sz="2800" dirty="0"/>
              <a:t>phenomenal success, </a:t>
            </a:r>
            <a:r>
              <a:rPr lang="en-US" sz="2800" i="1" dirty="0"/>
              <a:t>The Spirit of Prophecy </a:t>
            </a:r>
            <a:r>
              <a:rPr lang="en-US" sz="2800" dirty="0"/>
              <a:t>received little attention outside of </a:t>
            </a:r>
            <a:r>
              <a:rPr lang="en-US" sz="2800" dirty="0" smtClean="0"/>
              <a:t>Max's </a:t>
            </a:r>
            <a:r>
              <a:rPr lang="en-US" sz="2800" dirty="0"/>
              <a:t>immediate church tradition. Those who did take notice condemned it, much like the church had once done to </a:t>
            </a:r>
            <a:r>
              <a:rPr lang="en-US" sz="2800" b="1" dirty="0">
                <a:solidFill>
                  <a:srgbClr val="FFFF00"/>
                </a:solidFill>
              </a:rPr>
              <a:t>Galileo</a:t>
            </a:r>
            <a:r>
              <a:rPr lang="en-US" sz="2800" dirty="0"/>
              <a:t> for observing that the earth revolved around the sun</a:t>
            </a:r>
            <a:r>
              <a:rPr lang="en-US" sz="2800" dirty="0" smtClean="0"/>
              <a:t>.”</a:t>
            </a:r>
            <a:br>
              <a:rPr lang="en-US" sz="2800" dirty="0" smtClean="0"/>
            </a:br>
            <a:r>
              <a:rPr lang="en-US" sz="2800" dirty="0" smtClean="0"/>
              <a:t/>
            </a:r>
            <a:br>
              <a:rPr lang="en-US" sz="2800" dirty="0" smtClean="0"/>
            </a:br>
            <a:r>
              <a:rPr lang="en-US" sz="2000" dirty="0" smtClean="0"/>
              <a:t>(</a:t>
            </a:r>
            <a:r>
              <a:rPr lang="en-US" sz="2000" dirty="0"/>
              <a:t>http://www.presence.tv/cms/transmillennial_view.php)</a:t>
            </a:r>
          </a:p>
        </p:txBody>
      </p:sp>
      <p:sp>
        <p:nvSpPr>
          <p:cNvPr id="4" name="Slide Number Placeholder 3"/>
          <p:cNvSpPr>
            <a:spLocks noGrp="1"/>
          </p:cNvSpPr>
          <p:nvPr>
            <p:ph type="sldNum" sz="quarter" idx="12"/>
          </p:nvPr>
        </p:nvSpPr>
        <p:spPr/>
        <p:txBody>
          <a:bodyPr/>
          <a:lstStyle/>
          <a:p>
            <a:pPr>
              <a:defRPr/>
            </a:pPr>
            <a:fld id="{3052EABE-949C-4B9C-B11A-CE1ABBB829D8}" type="slidenum">
              <a:rPr lang="en-US"/>
              <a:pPr>
                <a:defRPr/>
              </a:pPr>
              <a:t>604</a:t>
            </a:fld>
            <a:endParaRPr lang="en-US"/>
          </a:p>
        </p:txBody>
      </p:sp>
      <p:sp>
        <p:nvSpPr>
          <p:cNvPr id="6" name="Footer Placeholder 5"/>
          <p:cNvSpPr>
            <a:spLocks noGrp="1"/>
          </p:cNvSpPr>
          <p:nvPr>
            <p:ph type="ftr" sz="quarter" idx="11"/>
          </p:nvPr>
        </p:nvSpPr>
        <p:spPr/>
        <p:txBody>
          <a:bodyPr/>
          <a:lstStyle/>
          <a:p>
            <a:pPr>
              <a:defRPr/>
            </a:pPr>
            <a:r>
              <a:rPr lang="en-US" smtClean="0"/>
              <a:t>Kevin Kay</a:t>
            </a:r>
            <a:endParaRPr lang="en-US"/>
          </a:p>
        </p:txBody>
      </p:sp>
    </p:spTree>
  </p:cSld>
  <p:clrMapOvr>
    <a:overrideClrMapping bg1="dk2" tx1="lt1" bg2="dk1" tx2="lt2" accent1="accent1" accent2="accent2" accent3="accent3" accent4="accent4" accent5="accent5" accent6="accent6" hlink="hlink" folHlink="folHlink"/>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par>
    </p:tnLst>
  </p:timing>
</p:sld>
</file>

<file path=ppt/slides/slide6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defRPr/>
            </a:pPr>
            <a:r>
              <a:rPr lang="en-US" dirty="0"/>
              <a:t>Pride &amp; Arrogance</a:t>
            </a:r>
          </a:p>
        </p:txBody>
      </p:sp>
      <p:sp>
        <p:nvSpPr>
          <p:cNvPr id="3" name="Content Placeholder 2"/>
          <p:cNvSpPr>
            <a:spLocks noGrp="1"/>
          </p:cNvSpPr>
          <p:nvPr>
            <p:ph idx="1"/>
          </p:nvPr>
        </p:nvSpPr>
        <p:spPr/>
        <p:txBody>
          <a:bodyPr/>
          <a:lstStyle/>
          <a:p>
            <a:pPr marL="463550" indent="-463550">
              <a:defRPr/>
            </a:pPr>
            <a:r>
              <a:rPr lang="en-US" sz="2800" dirty="0" smtClean="0"/>
              <a:t>“Through </a:t>
            </a:r>
            <a:r>
              <a:rPr lang="en-US" sz="2800" i="1" dirty="0"/>
              <a:t>The Spirit of Prophecy </a:t>
            </a:r>
            <a:r>
              <a:rPr lang="en-US" sz="2800" dirty="0"/>
              <a:t>and all that has followed the last three decades or more, Max King can be credited with founding an </a:t>
            </a:r>
            <a:r>
              <a:rPr lang="en-US" sz="2800" b="1" dirty="0">
                <a:solidFill>
                  <a:srgbClr val="FFFF00"/>
                </a:solidFill>
              </a:rPr>
              <a:t>entirely new field of Christian millennialism </a:t>
            </a:r>
            <a:r>
              <a:rPr lang="en-US" sz="2800" dirty="0"/>
              <a:t>that, unlike other efforts throughout the ages, </a:t>
            </a:r>
            <a:r>
              <a:rPr lang="en-US" sz="2800" b="1" dirty="0">
                <a:solidFill>
                  <a:srgbClr val="FFFF00"/>
                </a:solidFill>
              </a:rPr>
              <a:t>will not be snuffed out</a:t>
            </a:r>
            <a:r>
              <a:rPr lang="en-US" sz="2800" dirty="0" smtClean="0"/>
              <a:t>.”</a:t>
            </a:r>
            <a:br>
              <a:rPr lang="en-US" sz="2800" dirty="0" smtClean="0"/>
            </a:br>
            <a:r>
              <a:rPr lang="en-US" sz="2800" dirty="0" smtClean="0"/>
              <a:t/>
            </a:r>
            <a:br>
              <a:rPr lang="en-US" sz="2800" dirty="0" smtClean="0"/>
            </a:br>
            <a:r>
              <a:rPr lang="en-US" sz="2000" dirty="0" smtClean="0"/>
              <a:t>(</a:t>
            </a:r>
            <a:r>
              <a:rPr lang="en-US" sz="2000" dirty="0"/>
              <a:t>http://www.presence.tv/cms/transmillennial_view.php)</a:t>
            </a:r>
          </a:p>
        </p:txBody>
      </p:sp>
      <p:sp>
        <p:nvSpPr>
          <p:cNvPr id="4" name="Slide Number Placeholder 3"/>
          <p:cNvSpPr>
            <a:spLocks noGrp="1"/>
          </p:cNvSpPr>
          <p:nvPr>
            <p:ph type="sldNum" sz="quarter" idx="12"/>
          </p:nvPr>
        </p:nvSpPr>
        <p:spPr/>
        <p:txBody>
          <a:bodyPr/>
          <a:lstStyle/>
          <a:p>
            <a:pPr>
              <a:defRPr/>
            </a:pPr>
            <a:fld id="{152585B0-E1FC-4069-8770-7F0D3E6D0561}" type="slidenum">
              <a:rPr lang="en-US"/>
              <a:pPr>
                <a:defRPr/>
              </a:pPr>
              <a:t>605</a:t>
            </a:fld>
            <a:endParaRPr lang="en-US"/>
          </a:p>
        </p:txBody>
      </p:sp>
      <p:sp>
        <p:nvSpPr>
          <p:cNvPr id="6" name="Footer Placeholder 5"/>
          <p:cNvSpPr>
            <a:spLocks noGrp="1"/>
          </p:cNvSpPr>
          <p:nvPr>
            <p:ph type="ftr" sz="quarter" idx="11"/>
          </p:nvPr>
        </p:nvSpPr>
        <p:spPr/>
        <p:txBody>
          <a:bodyPr/>
          <a:lstStyle/>
          <a:p>
            <a:pPr>
              <a:defRPr/>
            </a:pPr>
            <a:r>
              <a:rPr lang="en-US" smtClean="0">
                <a:solidFill>
                  <a:srgbClr val="FFFFFF"/>
                </a:solidFill>
              </a:rPr>
              <a:t>Kevin Kay</a:t>
            </a:r>
            <a:endParaRPr lang="en-US">
              <a:solidFill>
                <a:srgbClr val="FFFFFF"/>
              </a:solidFill>
            </a:endParaRPr>
          </a:p>
        </p:txBody>
      </p:sp>
    </p:spTree>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par>
    </p:tnLst>
  </p:timing>
</p:sld>
</file>

<file path=ppt/slides/slide606.xml><?xml version="1.0" encoding="utf-8"?>
<p:sld xmlns:a="http://schemas.openxmlformats.org/drawingml/2006/main" xmlns:r="http://schemas.openxmlformats.org/officeDocument/2006/relationships" xmlns:p="http://schemas.openxmlformats.org/presentationml/2006/main" showMasterSp="0">
  <p:cSld>
    <p:bg>
      <p:bgPr>
        <a:blipFill dpi="0" rotWithShape="1">
          <a:blip r:embed="rId3">
            <a:lum/>
          </a:blip>
          <a:srcRect/>
          <a:stretch>
            <a:fillRect l="-15000" r="-15000"/>
          </a:stretch>
        </a:blipFill>
        <a:effectLst/>
      </p:bgPr>
    </p:bg>
    <p:spTree>
      <p:nvGrpSpPr>
        <p:cNvPr id="1" name=""/>
        <p:cNvGrpSpPr/>
        <p:nvPr/>
      </p:nvGrpSpPr>
      <p:grpSpPr>
        <a:xfrm>
          <a:off x="0" y="0"/>
          <a:ext cx="0" cy="0"/>
          <a:chOff x="0" y="0"/>
          <a:chExt cx="0" cy="0"/>
        </a:xfrm>
      </p:grpSpPr>
      <p:sp>
        <p:nvSpPr>
          <p:cNvPr id="6" name="Title 5"/>
          <p:cNvSpPr>
            <a:spLocks noGrp="1"/>
          </p:cNvSpPr>
          <p:nvPr>
            <p:ph type="ctrTitle" sz="quarter"/>
          </p:nvPr>
        </p:nvSpPr>
        <p:spPr>
          <a:solidFill>
            <a:srgbClr val="C00000"/>
          </a:solidFill>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a:lstStyle/>
          <a:p>
            <a:pPr>
              <a:defRPr/>
            </a:pPr>
            <a:r>
              <a:rPr lang="en-US" dirty="0" smtClean="0"/>
              <a:t>Consequences of RE</a:t>
            </a:r>
            <a:endParaRPr lang="en-US" dirty="0"/>
          </a:p>
        </p:txBody>
      </p:sp>
      <p:sp>
        <p:nvSpPr>
          <p:cNvPr id="7" name="Subtitle 6"/>
          <p:cNvSpPr>
            <a:spLocks noGrp="1"/>
          </p:cNvSpPr>
          <p:nvPr>
            <p:ph type="subTitle" sz="quarter" idx="1"/>
          </p:nvPr>
        </p:nvSpPr>
        <p:spPr/>
        <p:txBody>
          <a:bodyPr/>
          <a:lstStyle/>
          <a:p>
            <a:pPr>
              <a:defRPr/>
            </a:pPr>
            <a:endParaRPr lang="en-US"/>
          </a:p>
        </p:txBody>
      </p:sp>
      <p:sp>
        <p:nvSpPr>
          <p:cNvPr id="5" name="Slide Number Placeholder 4"/>
          <p:cNvSpPr>
            <a:spLocks noGrp="1"/>
          </p:cNvSpPr>
          <p:nvPr>
            <p:ph type="sldNum" sz="quarter" idx="12"/>
          </p:nvPr>
        </p:nvSpPr>
        <p:spPr/>
        <p:txBody>
          <a:bodyPr/>
          <a:lstStyle/>
          <a:p>
            <a:pPr>
              <a:defRPr/>
            </a:pPr>
            <a:fld id="{98AEB56C-76A9-4BEB-8FAF-969C41A4B574}" type="slidenum">
              <a:rPr lang="en-US">
                <a:solidFill>
                  <a:srgbClr val="FFFFFF"/>
                </a:solidFill>
              </a:rPr>
              <a:pPr>
                <a:defRPr/>
              </a:pPr>
              <a:t>606</a:t>
            </a:fld>
            <a:endParaRPr lang="en-US">
              <a:solidFill>
                <a:srgbClr val="FFFFFF"/>
              </a:solidFill>
            </a:endParaRPr>
          </a:p>
        </p:txBody>
      </p:sp>
      <p:sp>
        <p:nvSpPr>
          <p:cNvPr id="3" name="Footer Placeholder 2"/>
          <p:cNvSpPr>
            <a:spLocks noGrp="1"/>
          </p:cNvSpPr>
          <p:nvPr>
            <p:ph type="ftr" sz="quarter" idx="11"/>
          </p:nvPr>
        </p:nvSpPr>
        <p:spPr/>
        <p:txBody>
          <a:bodyPr/>
          <a:lstStyle/>
          <a:p>
            <a:pPr>
              <a:defRPr/>
            </a:pPr>
            <a:r>
              <a:rPr lang="en-US" smtClean="0">
                <a:solidFill>
                  <a:srgbClr val="FFFFFF"/>
                </a:solidFill>
              </a:rPr>
              <a:t>Kevin Kay</a:t>
            </a:r>
            <a:endParaRPr lang="en-US" dirty="0">
              <a:solidFill>
                <a:srgbClr val="FFFFFF"/>
              </a:solidFill>
            </a:endParaRPr>
          </a:p>
        </p:txBody>
      </p:sp>
    </p:spTree>
    <p:extLst>
      <p:ext uri="{BB962C8B-B14F-4D97-AF65-F5344CB8AC3E}">
        <p14:creationId xmlns:p14="http://schemas.microsoft.com/office/powerpoint/2010/main" val="930320308"/>
      </p:ext>
    </p:extLst>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par>
    </p:tnLst>
  </p:timing>
</p:sld>
</file>

<file path=ppt/slides/slide6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solidFill>
                  <a:srgbClr val="FF0000"/>
                </a:solidFill>
              </a:rPr>
              <a:t>Consequences Of RE</a:t>
            </a:r>
            <a:endParaRPr lang="en-US" dirty="0">
              <a:solidFill>
                <a:srgbClr val="FF0000"/>
              </a:solidFill>
            </a:endParaRPr>
          </a:p>
        </p:txBody>
      </p:sp>
      <p:sp>
        <p:nvSpPr>
          <p:cNvPr id="3" name="Content Placeholder 2"/>
          <p:cNvSpPr>
            <a:spLocks noGrp="1"/>
          </p:cNvSpPr>
          <p:nvPr>
            <p:ph idx="1"/>
          </p:nvPr>
        </p:nvSpPr>
        <p:spPr/>
        <p:txBody>
          <a:bodyPr/>
          <a:lstStyle/>
          <a:p>
            <a:pPr marL="457200" indent="-457200">
              <a:spcBef>
                <a:spcPts val="0"/>
              </a:spcBef>
              <a:spcAft>
                <a:spcPts val="2400"/>
              </a:spcAft>
            </a:pPr>
            <a:r>
              <a:rPr lang="en-US" b="1" dirty="0" smtClean="0">
                <a:solidFill>
                  <a:srgbClr val="FFFF00"/>
                </a:solidFill>
              </a:rPr>
              <a:t>Universalism</a:t>
            </a:r>
          </a:p>
          <a:p>
            <a:pPr marL="457200" indent="-457200">
              <a:spcBef>
                <a:spcPts val="0"/>
              </a:spcBef>
              <a:spcAft>
                <a:spcPts val="2400"/>
              </a:spcAft>
            </a:pPr>
            <a:r>
              <a:rPr lang="en-US" b="1" dirty="0" err="1">
                <a:solidFill>
                  <a:srgbClr val="FFFF00"/>
                </a:solidFill>
              </a:rPr>
              <a:t>Transdenominationalism</a:t>
            </a:r>
            <a:endParaRPr lang="en-US" b="1" dirty="0">
              <a:solidFill>
                <a:srgbClr val="FFFF00"/>
              </a:solidFill>
            </a:endParaRPr>
          </a:p>
          <a:p>
            <a:pPr marL="457200" indent="-457200">
              <a:spcBef>
                <a:spcPts val="0"/>
              </a:spcBef>
              <a:spcAft>
                <a:spcPts val="2400"/>
              </a:spcAft>
            </a:pPr>
            <a:r>
              <a:rPr lang="en-US" b="1" dirty="0">
                <a:solidFill>
                  <a:srgbClr val="FFFF00"/>
                </a:solidFill>
              </a:rPr>
              <a:t>Rejection of </a:t>
            </a:r>
            <a:r>
              <a:rPr lang="en-US" b="1" dirty="0" smtClean="0">
                <a:solidFill>
                  <a:srgbClr val="FFFF00"/>
                </a:solidFill>
              </a:rPr>
              <a:t>Hell</a:t>
            </a:r>
            <a:endParaRPr lang="en-US" b="1" dirty="0">
              <a:solidFill>
                <a:srgbClr val="FFFF00"/>
              </a:solidFill>
            </a:endParaRPr>
          </a:p>
          <a:p>
            <a:pPr marL="457200" indent="-457200">
              <a:spcBef>
                <a:spcPts val="0"/>
              </a:spcBef>
              <a:spcAft>
                <a:spcPts val="2400"/>
              </a:spcAft>
            </a:pPr>
            <a:r>
              <a:rPr lang="en-US" b="1" dirty="0">
                <a:solidFill>
                  <a:srgbClr val="FFFF00"/>
                </a:solidFill>
              </a:rPr>
              <a:t>Heaven </a:t>
            </a:r>
            <a:r>
              <a:rPr lang="en-US" b="1" dirty="0" smtClean="0">
                <a:solidFill>
                  <a:srgbClr val="FFFF00"/>
                </a:solidFill>
              </a:rPr>
              <a:t>On Earth Now</a:t>
            </a:r>
            <a:endParaRPr lang="en-US" b="1" dirty="0">
              <a:solidFill>
                <a:srgbClr val="FFFF00"/>
              </a:solidFill>
            </a:endParaRPr>
          </a:p>
          <a:p>
            <a:pPr marL="457200" indent="-457200">
              <a:spcBef>
                <a:spcPts val="0"/>
              </a:spcBef>
              <a:spcAft>
                <a:spcPts val="2400"/>
              </a:spcAft>
            </a:pPr>
            <a:r>
              <a:rPr lang="en-US" b="1" dirty="0">
                <a:solidFill>
                  <a:srgbClr val="FFFF00"/>
                </a:solidFill>
              </a:rPr>
              <a:t>Questions </a:t>
            </a:r>
            <a:r>
              <a:rPr lang="en-US" b="1" dirty="0" smtClean="0">
                <a:solidFill>
                  <a:srgbClr val="FFFF00"/>
                </a:solidFill>
              </a:rPr>
              <a:t>About NT Rituals</a:t>
            </a:r>
          </a:p>
          <a:p>
            <a:pPr marL="457200" indent="-457200">
              <a:spcBef>
                <a:spcPts val="0"/>
              </a:spcBef>
              <a:spcAft>
                <a:spcPts val="2400"/>
              </a:spcAft>
            </a:pPr>
            <a:r>
              <a:rPr lang="en-US" b="1" dirty="0" smtClean="0">
                <a:solidFill>
                  <a:srgbClr val="FFFF00"/>
                </a:solidFill>
              </a:rPr>
              <a:t>Who Knows???</a:t>
            </a:r>
            <a:endParaRPr lang="en-US" b="1" dirty="0">
              <a:solidFill>
                <a:srgbClr val="FFFF00"/>
              </a:solidFill>
            </a:endParaRPr>
          </a:p>
          <a:p>
            <a:pPr marL="457200" indent="-457200"/>
            <a:endParaRPr lang="en-US" dirty="0" smtClean="0"/>
          </a:p>
          <a:p>
            <a:pPr marL="457200" indent="-457200"/>
            <a:endParaRPr lang="en-US" dirty="0" smtClean="0"/>
          </a:p>
          <a:p>
            <a:pPr marL="457200" indent="-457200"/>
            <a:endParaRPr lang="en-US" dirty="0"/>
          </a:p>
        </p:txBody>
      </p:sp>
      <p:sp>
        <p:nvSpPr>
          <p:cNvPr id="4" name="Slide Number Placeholder 3"/>
          <p:cNvSpPr>
            <a:spLocks noGrp="1"/>
          </p:cNvSpPr>
          <p:nvPr>
            <p:ph type="sldNum" sz="quarter" idx="12"/>
          </p:nvPr>
        </p:nvSpPr>
        <p:spPr/>
        <p:txBody>
          <a:bodyPr/>
          <a:lstStyle/>
          <a:p>
            <a:pPr>
              <a:defRPr/>
            </a:pPr>
            <a:fld id="{A4F3638C-56A7-4D86-A7E5-624150A63992}" type="slidenum">
              <a:rPr lang="en-US" smtClean="0"/>
              <a:pPr>
                <a:defRPr/>
              </a:pPr>
              <a:t>607</a:t>
            </a:fld>
            <a:endParaRPr lang="en-US"/>
          </a:p>
        </p:txBody>
      </p:sp>
      <p:pic>
        <p:nvPicPr>
          <p:cNvPr id="245770" name="Picture 10"/>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6477000" y="1447800"/>
            <a:ext cx="2136047" cy="32766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6" name="Footer Placeholder 5"/>
          <p:cNvSpPr>
            <a:spLocks noGrp="1"/>
          </p:cNvSpPr>
          <p:nvPr>
            <p:ph type="ftr" sz="quarter" idx="11"/>
          </p:nvPr>
        </p:nvSpPr>
        <p:spPr/>
        <p:txBody>
          <a:bodyPr/>
          <a:lstStyle/>
          <a:p>
            <a:pPr>
              <a:defRPr/>
            </a:pPr>
            <a:r>
              <a:rPr lang="en-US" smtClean="0"/>
              <a:t>Kevin Kay</a:t>
            </a:r>
            <a:endParaRPr lang="en-US"/>
          </a:p>
        </p:txBody>
      </p:sp>
    </p:spTree>
    <p:extLst>
      <p:ext uri="{BB962C8B-B14F-4D97-AF65-F5344CB8AC3E}">
        <p14:creationId xmlns:p14="http://schemas.microsoft.com/office/powerpoint/2010/main" val="1613297822"/>
      </p:ext>
    </p:extLst>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par>
    </p:tnLst>
  </p:timing>
</p:sld>
</file>

<file path=ppt/slides/slide6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l"/>
            <a:r>
              <a:rPr lang="en-US" sz="3000" dirty="0" smtClean="0">
                <a:solidFill>
                  <a:srgbClr val="FF0000"/>
                </a:solidFill>
                <a:latin typeface="+mn-lt"/>
              </a:rPr>
              <a:t>Consequences Of RE:</a:t>
            </a:r>
            <a:r>
              <a:rPr lang="en-US" dirty="0" smtClean="0">
                <a:solidFill>
                  <a:srgbClr val="FF0000"/>
                </a:solidFill>
              </a:rPr>
              <a:t/>
            </a:r>
            <a:br>
              <a:rPr lang="en-US" dirty="0" smtClean="0">
                <a:solidFill>
                  <a:srgbClr val="FF0000"/>
                </a:solidFill>
              </a:rPr>
            </a:br>
            <a:r>
              <a:rPr lang="en-US" dirty="0" smtClean="0">
                <a:solidFill>
                  <a:srgbClr val="FF0000"/>
                </a:solidFill>
              </a:rPr>
              <a:t>Universalism</a:t>
            </a:r>
            <a:endParaRPr lang="en-US" dirty="0">
              <a:solidFill>
                <a:srgbClr val="FF0000"/>
              </a:solidFill>
            </a:endParaRPr>
          </a:p>
        </p:txBody>
      </p:sp>
      <p:sp>
        <p:nvSpPr>
          <p:cNvPr id="3" name="Content Placeholder 2"/>
          <p:cNvSpPr>
            <a:spLocks noGrp="1"/>
          </p:cNvSpPr>
          <p:nvPr>
            <p:ph idx="1"/>
          </p:nvPr>
        </p:nvSpPr>
        <p:spPr>
          <a:xfrm>
            <a:off x="457200" y="2362201"/>
            <a:ext cx="8229600" cy="3124200"/>
          </a:xfrm>
        </p:spPr>
        <p:txBody>
          <a:bodyPr/>
          <a:lstStyle/>
          <a:p>
            <a:pPr marL="0" indent="457200">
              <a:buNone/>
            </a:pPr>
            <a:r>
              <a:rPr lang="en-US" b="1" i="1" dirty="0">
                <a:effectLst/>
              </a:rPr>
              <a:t>Kurt Simmons</a:t>
            </a:r>
            <a:r>
              <a:rPr lang="en-US" dirty="0">
                <a:effectLst/>
              </a:rPr>
              <a:t>:  “[Max] King was at the front of </a:t>
            </a:r>
            <a:r>
              <a:rPr lang="en-US" dirty="0" err="1">
                <a:effectLst/>
              </a:rPr>
              <a:t>Preterism</a:t>
            </a:r>
            <a:r>
              <a:rPr lang="en-US" dirty="0">
                <a:effectLst/>
              </a:rPr>
              <a:t> in the 70’s, 80’s and 90’s until his system of eschatology led him into </a:t>
            </a:r>
            <a:r>
              <a:rPr lang="en-US" b="1" dirty="0">
                <a:solidFill>
                  <a:srgbClr val="FFFF00"/>
                </a:solidFill>
                <a:effectLst/>
              </a:rPr>
              <a:t>Universalism</a:t>
            </a:r>
            <a:r>
              <a:rPr lang="en-US" dirty="0">
                <a:effectLst/>
              </a:rPr>
              <a:t>.”  </a:t>
            </a:r>
            <a:r>
              <a:rPr lang="en-US" sz="2000" dirty="0">
                <a:effectLst/>
              </a:rPr>
              <a:t>(Bold emphasis added, “First Negative,” </a:t>
            </a:r>
            <a:r>
              <a:rPr lang="en-US" sz="2000" i="1" dirty="0">
                <a:effectLst/>
              </a:rPr>
              <a:t>The Preston-Simmons Debate</a:t>
            </a:r>
            <a:r>
              <a:rPr lang="en-US" sz="2000" dirty="0">
                <a:effectLst/>
              </a:rPr>
              <a:t>, p. 17)</a:t>
            </a:r>
            <a:endParaRPr lang="en-US" sz="2000" dirty="0"/>
          </a:p>
        </p:txBody>
      </p:sp>
      <p:sp>
        <p:nvSpPr>
          <p:cNvPr id="4" name="Slide Number Placeholder 3"/>
          <p:cNvSpPr>
            <a:spLocks noGrp="1"/>
          </p:cNvSpPr>
          <p:nvPr>
            <p:ph type="sldNum" sz="quarter" idx="12"/>
          </p:nvPr>
        </p:nvSpPr>
        <p:spPr/>
        <p:txBody>
          <a:bodyPr/>
          <a:lstStyle/>
          <a:p>
            <a:pPr>
              <a:defRPr/>
            </a:pPr>
            <a:fld id="{A4F3638C-56A7-4D86-A7E5-624150A63992}" type="slidenum">
              <a:rPr lang="en-US" smtClean="0">
                <a:solidFill>
                  <a:prstClr val="white"/>
                </a:solidFill>
              </a:rPr>
              <a:pPr>
                <a:defRPr/>
              </a:pPr>
              <a:t>608</a:t>
            </a:fld>
            <a:endParaRPr lang="en-US">
              <a:solidFill>
                <a:prstClr val="white"/>
              </a:solidFill>
            </a:endParaRPr>
          </a:p>
        </p:txBody>
      </p:sp>
      <p:pic>
        <p:nvPicPr>
          <p:cNvPr id="249858" name="Picture 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244114" y="38100"/>
            <a:ext cx="2878137" cy="19018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6" name="Footer Placeholder 5"/>
          <p:cNvSpPr>
            <a:spLocks noGrp="1"/>
          </p:cNvSpPr>
          <p:nvPr>
            <p:ph type="ftr" sz="quarter" idx="11"/>
          </p:nvPr>
        </p:nvSpPr>
        <p:spPr/>
        <p:txBody>
          <a:bodyPr/>
          <a:lstStyle/>
          <a:p>
            <a:pPr>
              <a:defRPr/>
            </a:pPr>
            <a:r>
              <a:rPr lang="en-US" smtClean="0">
                <a:solidFill>
                  <a:prstClr val="white"/>
                </a:solidFill>
              </a:rPr>
              <a:t>Kevin Kay</a:t>
            </a:r>
            <a:endParaRPr lang="en-US">
              <a:solidFill>
                <a:prstClr val="white"/>
              </a:solidFill>
            </a:endParaRPr>
          </a:p>
        </p:txBody>
      </p:sp>
    </p:spTree>
    <p:extLst>
      <p:ext uri="{BB962C8B-B14F-4D97-AF65-F5344CB8AC3E}">
        <p14:creationId xmlns:p14="http://schemas.microsoft.com/office/powerpoint/2010/main" val="3243239648"/>
      </p:ext>
    </p:extLst>
  </p:cSld>
  <p:clrMapOvr>
    <a:overrideClrMapping bg1="dk2" tx1="lt1" bg2="dk1" tx2="lt2" accent1="accent1" accent2="accent2" accent3="accent3" accent4="accent4" accent5="accent5" accent6="accent6" hlink="hlink" folHlink="folHlink"/>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p:cTn id="7" dur="500" fill="hold"/>
                                        <p:tgtEl>
                                          <p:spTgt spid="3">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3">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6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50882" name="Picture 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262053" y="22860"/>
            <a:ext cx="2878137" cy="19018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2" name="Title 1"/>
          <p:cNvSpPr>
            <a:spLocks noGrp="1"/>
          </p:cNvSpPr>
          <p:nvPr>
            <p:ph type="title"/>
          </p:nvPr>
        </p:nvSpPr>
        <p:spPr/>
        <p:txBody>
          <a:bodyPr/>
          <a:lstStyle/>
          <a:p>
            <a:pPr algn="l"/>
            <a:r>
              <a:rPr lang="en-US" sz="3000" dirty="0">
                <a:solidFill>
                  <a:srgbClr val="FF0000"/>
                </a:solidFill>
                <a:latin typeface="+mn-lt"/>
              </a:rPr>
              <a:t>Consequences Of RE:</a:t>
            </a:r>
            <a:r>
              <a:rPr lang="en-US" dirty="0">
                <a:solidFill>
                  <a:srgbClr val="FF0000"/>
                </a:solidFill>
              </a:rPr>
              <a:t/>
            </a:r>
            <a:br>
              <a:rPr lang="en-US" dirty="0">
                <a:solidFill>
                  <a:srgbClr val="FF0000"/>
                </a:solidFill>
              </a:rPr>
            </a:br>
            <a:r>
              <a:rPr lang="en-US" dirty="0" err="1" smtClean="0">
                <a:solidFill>
                  <a:srgbClr val="FF0000"/>
                </a:solidFill>
              </a:rPr>
              <a:t>Transdenominationalism</a:t>
            </a:r>
            <a:endParaRPr lang="en-US" dirty="0">
              <a:solidFill>
                <a:srgbClr val="FF0000"/>
              </a:solidFill>
            </a:endParaRPr>
          </a:p>
        </p:txBody>
      </p:sp>
      <p:sp>
        <p:nvSpPr>
          <p:cNvPr id="3" name="Content Placeholder 2"/>
          <p:cNvSpPr>
            <a:spLocks noGrp="1"/>
          </p:cNvSpPr>
          <p:nvPr>
            <p:ph idx="1"/>
          </p:nvPr>
        </p:nvSpPr>
        <p:spPr>
          <a:xfrm>
            <a:off x="457200" y="1924685"/>
            <a:ext cx="8229600" cy="4206240"/>
          </a:xfrm>
        </p:spPr>
        <p:txBody>
          <a:bodyPr/>
          <a:lstStyle/>
          <a:p>
            <a:pPr marL="0" indent="457200">
              <a:buNone/>
            </a:pPr>
            <a:r>
              <a:rPr lang="en-US" sz="2800" dirty="0" smtClean="0">
                <a:effectLst/>
              </a:rPr>
              <a:t>“</a:t>
            </a:r>
            <a:r>
              <a:rPr lang="en-US" sz="2800" dirty="0"/>
              <a:t>Last year Tim King became president of Living Presence Ministries and opened their ministry to others with a view to </a:t>
            </a:r>
            <a:r>
              <a:rPr lang="en-US" sz="2800" b="1" dirty="0" err="1">
                <a:solidFill>
                  <a:srgbClr val="FFFF00"/>
                </a:solidFill>
              </a:rPr>
              <a:t>transdenominationalism</a:t>
            </a:r>
            <a:r>
              <a:rPr lang="en-US" sz="2800" dirty="0"/>
              <a:t>. It cannot be denied that this </a:t>
            </a:r>
            <a:r>
              <a:rPr lang="en-US" sz="2800" b="1" dirty="0">
                <a:solidFill>
                  <a:srgbClr val="FFFF00"/>
                </a:solidFill>
              </a:rPr>
              <a:t>one-time church of Christ ministry</a:t>
            </a:r>
            <a:r>
              <a:rPr lang="en-US" sz="2800" dirty="0"/>
              <a:t>, through its teaching, established the foundation of the present-day </a:t>
            </a:r>
            <a:r>
              <a:rPr lang="en-US" sz="2800" dirty="0" err="1"/>
              <a:t>preterist</a:t>
            </a:r>
            <a:r>
              <a:rPr lang="en-US" sz="2800" dirty="0"/>
              <a:t> </a:t>
            </a:r>
            <a:r>
              <a:rPr lang="en-US" sz="2800" dirty="0" smtClean="0"/>
              <a:t>movement.”  </a:t>
            </a:r>
            <a:r>
              <a:rPr lang="en-US" sz="2000" dirty="0" smtClean="0"/>
              <a:t>(Bold emphasis added, </a:t>
            </a:r>
            <a:r>
              <a:rPr lang="en-US" sz="2000" i="1" dirty="0" smtClean="0"/>
              <a:t>Quest</a:t>
            </a:r>
            <a:r>
              <a:rPr lang="en-US" sz="2000" dirty="0" smtClean="0"/>
              <a:t>, Jan. 2000, quoted by Wayne Jackson, “</a:t>
            </a:r>
            <a:r>
              <a:rPr lang="en-US" sz="2000" dirty="0"/>
              <a:t>King &amp; Company </a:t>
            </a:r>
            <a:r>
              <a:rPr lang="en-US" sz="2000" dirty="0" smtClean="0"/>
              <a:t>Go </a:t>
            </a:r>
            <a:r>
              <a:rPr lang="en-US" sz="2000" dirty="0" err="1" smtClean="0"/>
              <a:t>Transdenominational</a:t>
            </a:r>
            <a:r>
              <a:rPr lang="en-US" sz="2000" dirty="0" smtClean="0"/>
              <a:t>, ChristianCourier.com)</a:t>
            </a:r>
            <a:endParaRPr lang="en-US" sz="2000" dirty="0"/>
          </a:p>
        </p:txBody>
      </p:sp>
      <p:sp>
        <p:nvSpPr>
          <p:cNvPr id="4" name="Slide Number Placeholder 3"/>
          <p:cNvSpPr>
            <a:spLocks noGrp="1"/>
          </p:cNvSpPr>
          <p:nvPr>
            <p:ph type="sldNum" sz="quarter" idx="12"/>
          </p:nvPr>
        </p:nvSpPr>
        <p:spPr/>
        <p:txBody>
          <a:bodyPr/>
          <a:lstStyle/>
          <a:p>
            <a:pPr>
              <a:defRPr/>
            </a:pPr>
            <a:fld id="{A4F3638C-56A7-4D86-A7E5-624150A63992}" type="slidenum">
              <a:rPr lang="en-US" smtClean="0">
                <a:solidFill>
                  <a:prstClr val="white"/>
                </a:solidFill>
              </a:rPr>
              <a:pPr>
                <a:defRPr/>
              </a:pPr>
              <a:t>609</a:t>
            </a:fld>
            <a:endParaRPr lang="en-US">
              <a:solidFill>
                <a:prstClr val="white"/>
              </a:solidFill>
            </a:endParaRPr>
          </a:p>
        </p:txBody>
      </p:sp>
      <p:sp>
        <p:nvSpPr>
          <p:cNvPr id="6" name="Footer Placeholder 5"/>
          <p:cNvSpPr>
            <a:spLocks noGrp="1"/>
          </p:cNvSpPr>
          <p:nvPr>
            <p:ph type="ftr" sz="quarter" idx="11"/>
          </p:nvPr>
        </p:nvSpPr>
        <p:spPr/>
        <p:txBody>
          <a:bodyPr/>
          <a:lstStyle/>
          <a:p>
            <a:pPr>
              <a:defRPr/>
            </a:pPr>
            <a:r>
              <a:rPr lang="en-US" smtClean="0">
                <a:solidFill>
                  <a:prstClr val="white"/>
                </a:solidFill>
              </a:rPr>
              <a:t>Kevin Kay</a:t>
            </a:r>
            <a:endParaRPr lang="en-US">
              <a:solidFill>
                <a:prstClr val="white"/>
              </a:solidFill>
            </a:endParaRPr>
          </a:p>
        </p:txBody>
      </p:sp>
    </p:spTree>
    <p:extLst>
      <p:ext uri="{BB962C8B-B14F-4D97-AF65-F5344CB8AC3E}">
        <p14:creationId xmlns:p14="http://schemas.microsoft.com/office/powerpoint/2010/main" val="93902042"/>
      </p:ext>
    </p:extLst>
  </p:cSld>
  <p:clrMapOvr>
    <a:overrideClrMapping bg1="dk2" tx1="lt1" bg2="dk1" tx2="lt2" accent1="accent1" accent2="accent2" accent3="accent3" accent4="accent4" accent5="accent5" accent6="accent6" hlink="hlink" folHlink="folHlink"/>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p:cTn id="7" dur="500" fill="hold"/>
                                        <p:tgtEl>
                                          <p:spTgt spid="3">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3">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l"/>
            <a:r>
              <a:rPr lang="en-US" sz="3000" dirty="0" smtClean="0">
                <a:latin typeface="+mn-lt"/>
              </a:rPr>
              <a:t>Jewish Concept Of</a:t>
            </a:r>
            <a:br>
              <a:rPr lang="en-US" sz="3000" dirty="0" smtClean="0">
                <a:latin typeface="+mn-lt"/>
              </a:rPr>
            </a:br>
            <a:r>
              <a:rPr lang="en-US" dirty="0" smtClean="0"/>
              <a:t>Two Ages</a:t>
            </a:r>
            <a:endParaRPr lang="en-US" dirty="0"/>
          </a:p>
        </p:txBody>
      </p:sp>
      <p:sp>
        <p:nvSpPr>
          <p:cNvPr id="3" name="Content Placeholder 2"/>
          <p:cNvSpPr>
            <a:spLocks noGrp="1"/>
          </p:cNvSpPr>
          <p:nvPr>
            <p:ph idx="1"/>
          </p:nvPr>
        </p:nvSpPr>
        <p:spPr/>
        <p:txBody>
          <a:bodyPr/>
          <a:lstStyle/>
          <a:p>
            <a:pPr marL="0" indent="457200">
              <a:buNone/>
            </a:pPr>
            <a:r>
              <a:rPr lang="en-US" dirty="0"/>
              <a:t>“The two </a:t>
            </a:r>
            <a:r>
              <a:rPr lang="el-GR" dirty="0"/>
              <a:t>αἰῶνες</a:t>
            </a:r>
            <a:r>
              <a:rPr lang="en-US" dirty="0"/>
              <a:t> here are </a:t>
            </a:r>
            <a:r>
              <a:rPr lang="en-US" b="1" dirty="0">
                <a:solidFill>
                  <a:srgbClr val="FFFF00"/>
                </a:solidFill>
              </a:rPr>
              <a:t>the time between the creation and conclusion of the world</a:t>
            </a:r>
            <a:r>
              <a:rPr lang="en-US" dirty="0"/>
              <a:t> and </a:t>
            </a:r>
            <a:r>
              <a:rPr lang="en-US" b="1" dirty="0">
                <a:solidFill>
                  <a:srgbClr val="FFFF00"/>
                </a:solidFill>
              </a:rPr>
              <a:t>the endless eternity </a:t>
            </a:r>
            <a:r>
              <a:rPr lang="en-US" dirty="0"/>
              <a:t>which follows </a:t>
            </a:r>
            <a:r>
              <a:rPr lang="en-US" dirty="0" smtClean="0"/>
              <a:t>([2 Enoch] 65:3ff</a:t>
            </a:r>
            <a:r>
              <a:rPr lang="en-US" dirty="0"/>
              <a:t>.), though this temporal dualism is interfused with the spatial dualism between the visible world and the invisible, between this world and the world to come</a:t>
            </a:r>
            <a:r>
              <a:rPr lang="en-US" dirty="0" smtClean="0"/>
              <a:t>.”  </a:t>
            </a:r>
            <a:r>
              <a:rPr lang="en-US" sz="2000" dirty="0" smtClean="0"/>
              <a:t>(</a:t>
            </a:r>
            <a:r>
              <a:rPr lang="en-US" sz="2000" dirty="0" err="1" smtClean="0"/>
              <a:t>Kittel</a:t>
            </a:r>
            <a:r>
              <a:rPr lang="en-US" sz="2000" dirty="0" smtClean="0"/>
              <a:t>, TDNT, 1:206)</a:t>
            </a:r>
            <a:endParaRPr lang="en-US" sz="2000" dirty="0"/>
          </a:p>
        </p:txBody>
      </p:sp>
      <p:sp>
        <p:nvSpPr>
          <p:cNvPr id="4" name="Slide Number Placeholder 3"/>
          <p:cNvSpPr>
            <a:spLocks noGrp="1"/>
          </p:cNvSpPr>
          <p:nvPr>
            <p:ph type="sldNum" sz="quarter" idx="12"/>
          </p:nvPr>
        </p:nvSpPr>
        <p:spPr/>
        <p:txBody>
          <a:bodyPr/>
          <a:lstStyle/>
          <a:p>
            <a:pPr>
              <a:defRPr/>
            </a:pPr>
            <a:fld id="{A4F3638C-56A7-4D86-A7E5-624150A63992}" type="slidenum">
              <a:rPr lang="en-US" smtClean="0"/>
              <a:pPr>
                <a:defRPr/>
              </a:pPr>
              <a:t>61</a:t>
            </a:fld>
            <a:endParaRPr lang="en-US"/>
          </a:p>
        </p:txBody>
      </p:sp>
      <p:sp>
        <p:nvSpPr>
          <p:cNvPr id="5" name="Footer Placeholder 4"/>
          <p:cNvSpPr>
            <a:spLocks noGrp="1"/>
          </p:cNvSpPr>
          <p:nvPr>
            <p:ph type="ftr" sz="quarter" idx="11"/>
          </p:nvPr>
        </p:nvSpPr>
        <p:spPr/>
        <p:txBody>
          <a:bodyPr/>
          <a:lstStyle/>
          <a:p>
            <a:pPr>
              <a:defRPr/>
            </a:pPr>
            <a:r>
              <a:rPr lang="en-US" smtClean="0"/>
              <a:t>Kevin Kay</a:t>
            </a:r>
            <a:endParaRPr lang="en-US"/>
          </a:p>
        </p:txBody>
      </p:sp>
    </p:spTree>
    <p:extLst>
      <p:ext uri="{BB962C8B-B14F-4D97-AF65-F5344CB8AC3E}">
        <p14:creationId xmlns:p14="http://schemas.microsoft.com/office/powerpoint/2010/main" val="2983483668"/>
      </p:ext>
    </p:extLst>
  </p:cSld>
  <p:clrMapOvr>
    <a:overrideClrMapping bg1="dk2" tx1="lt1" bg2="dk1" tx2="lt2" accent1="accent1" accent2="accent2" accent3="accent3" accent4="accent4" accent5="accent5" accent6="accent6" hlink="hlink" folHlink="folHlink"/>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par>
    </p:tnLst>
  </p:timing>
</p:sld>
</file>

<file path=ppt/slides/slide6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51906" name="Picture 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262053" y="76200"/>
            <a:ext cx="2878137" cy="19018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2" name="Title 1"/>
          <p:cNvSpPr>
            <a:spLocks noGrp="1"/>
          </p:cNvSpPr>
          <p:nvPr>
            <p:ph type="title"/>
          </p:nvPr>
        </p:nvSpPr>
        <p:spPr/>
        <p:txBody>
          <a:bodyPr/>
          <a:lstStyle/>
          <a:p>
            <a:pPr algn="l"/>
            <a:r>
              <a:rPr lang="en-US" sz="3000" dirty="0">
                <a:solidFill>
                  <a:srgbClr val="FF0000"/>
                </a:solidFill>
                <a:latin typeface="+mn-lt"/>
              </a:rPr>
              <a:t>Consequences Of RE:</a:t>
            </a:r>
            <a:r>
              <a:rPr lang="en-US" dirty="0">
                <a:solidFill>
                  <a:srgbClr val="FF0000"/>
                </a:solidFill>
              </a:rPr>
              <a:t/>
            </a:r>
            <a:br>
              <a:rPr lang="en-US" dirty="0">
                <a:solidFill>
                  <a:srgbClr val="FF0000"/>
                </a:solidFill>
              </a:rPr>
            </a:br>
            <a:r>
              <a:rPr lang="en-US" dirty="0" smtClean="0">
                <a:solidFill>
                  <a:srgbClr val="FF0000"/>
                </a:solidFill>
              </a:rPr>
              <a:t>Rejection Of Hell</a:t>
            </a:r>
            <a:endParaRPr lang="en-US" dirty="0">
              <a:solidFill>
                <a:srgbClr val="FF0000"/>
              </a:solidFill>
            </a:endParaRPr>
          </a:p>
        </p:txBody>
      </p:sp>
      <p:sp>
        <p:nvSpPr>
          <p:cNvPr id="3" name="Content Placeholder 2"/>
          <p:cNvSpPr>
            <a:spLocks noGrp="1"/>
          </p:cNvSpPr>
          <p:nvPr>
            <p:ph idx="1"/>
          </p:nvPr>
        </p:nvSpPr>
        <p:spPr>
          <a:xfrm>
            <a:off x="457200" y="1524000"/>
            <a:ext cx="8229600" cy="4606925"/>
          </a:xfrm>
        </p:spPr>
        <p:txBody>
          <a:bodyPr/>
          <a:lstStyle/>
          <a:p>
            <a:pPr marL="0" indent="457200">
              <a:buNone/>
            </a:pPr>
            <a:r>
              <a:rPr lang="en-US" sz="2700" b="1" i="1" dirty="0">
                <a:effectLst/>
              </a:rPr>
              <a:t>Sam Dawson</a:t>
            </a:r>
            <a:r>
              <a:rPr lang="en-US" sz="2700" dirty="0">
                <a:effectLst/>
              </a:rPr>
              <a:t>:  “I now believe </a:t>
            </a:r>
            <a:r>
              <a:rPr lang="en-US" sz="2700" dirty="0" smtClean="0">
                <a:effectLst/>
              </a:rPr>
              <a:t>that</a:t>
            </a:r>
            <a:br>
              <a:rPr lang="en-US" sz="2700" dirty="0" smtClean="0">
                <a:effectLst/>
              </a:rPr>
            </a:br>
            <a:r>
              <a:rPr lang="en-US" sz="2700" b="1" dirty="0" smtClean="0">
                <a:solidFill>
                  <a:srgbClr val="FFFF00"/>
                </a:solidFill>
                <a:effectLst/>
              </a:rPr>
              <a:t>hell </a:t>
            </a:r>
            <a:r>
              <a:rPr lang="en-US" sz="2700" b="1" dirty="0">
                <a:solidFill>
                  <a:srgbClr val="FFFF00"/>
                </a:solidFill>
                <a:effectLst/>
              </a:rPr>
              <a:t>is the invention of Roman Catholicism</a:t>
            </a:r>
            <a:r>
              <a:rPr lang="en-US" sz="2700" dirty="0">
                <a:effectLst/>
              </a:rPr>
              <a:t>; and surprisingly, most, if not all, of our popular concepts of hell can be found in the writings of Roman Catholic writers like the Italian poet Dante </a:t>
            </a:r>
            <a:r>
              <a:rPr lang="en-US" sz="2700" dirty="0" err="1">
                <a:effectLst/>
              </a:rPr>
              <a:t>Alighiere</a:t>
            </a:r>
            <a:r>
              <a:rPr lang="en-US" sz="2700" dirty="0">
                <a:effectLst/>
              </a:rPr>
              <a:t> (1265-1321), author of </a:t>
            </a:r>
            <a:r>
              <a:rPr lang="en-US" sz="2700" i="1" dirty="0">
                <a:effectLst/>
              </a:rPr>
              <a:t>Dante’s Inferno</a:t>
            </a:r>
            <a:r>
              <a:rPr lang="en-US" sz="2700" dirty="0">
                <a:effectLst/>
              </a:rPr>
              <a:t>.  The English poet John Milton (1608-1674), author of </a:t>
            </a:r>
            <a:r>
              <a:rPr lang="en-US" sz="2700" i="1" dirty="0">
                <a:effectLst/>
              </a:rPr>
              <a:t>Paradise Lost</a:t>
            </a:r>
            <a:r>
              <a:rPr lang="en-US" sz="2700" dirty="0">
                <a:effectLst/>
              </a:rPr>
              <a:t>, set forth the same concepts in a fashion highly acceptable to the Roman Catholic faith.  </a:t>
            </a:r>
            <a:r>
              <a:rPr lang="en-US" sz="2700" b="1" i="1" dirty="0">
                <a:solidFill>
                  <a:srgbClr val="FFFF00"/>
                </a:solidFill>
                <a:effectLst/>
              </a:rPr>
              <a:t>Yet none of our concepts of hell can be found in the teaching of Jesus Christ</a:t>
            </a:r>
            <a:r>
              <a:rPr lang="en-US" sz="2700" i="1" dirty="0">
                <a:effectLst/>
              </a:rPr>
              <a:t>!</a:t>
            </a:r>
            <a:r>
              <a:rPr lang="en-US" sz="2700" dirty="0">
                <a:effectLst/>
              </a:rPr>
              <a:t>”  </a:t>
            </a:r>
            <a:r>
              <a:rPr lang="en-US" sz="2000" dirty="0" smtClean="0">
                <a:effectLst/>
              </a:rPr>
              <a:t>(Bold emphasis added, Essays on Eschatology, 209</a:t>
            </a:r>
            <a:r>
              <a:rPr lang="en-US" sz="2000" dirty="0">
                <a:effectLst/>
              </a:rPr>
              <a:t>)</a:t>
            </a:r>
            <a:endParaRPr lang="en-US" sz="2000" dirty="0"/>
          </a:p>
        </p:txBody>
      </p:sp>
      <p:sp>
        <p:nvSpPr>
          <p:cNvPr id="4" name="Slide Number Placeholder 3"/>
          <p:cNvSpPr>
            <a:spLocks noGrp="1"/>
          </p:cNvSpPr>
          <p:nvPr>
            <p:ph type="sldNum" sz="quarter" idx="12"/>
          </p:nvPr>
        </p:nvSpPr>
        <p:spPr/>
        <p:txBody>
          <a:bodyPr/>
          <a:lstStyle/>
          <a:p>
            <a:pPr>
              <a:defRPr/>
            </a:pPr>
            <a:fld id="{A4F3638C-56A7-4D86-A7E5-624150A63992}" type="slidenum">
              <a:rPr lang="en-US" smtClean="0">
                <a:solidFill>
                  <a:prstClr val="white"/>
                </a:solidFill>
              </a:rPr>
              <a:pPr>
                <a:defRPr/>
              </a:pPr>
              <a:t>610</a:t>
            </a:fld>
            <a:endParaRPr lang="en-US">
              <a:solidFill>
                <a:prstClr val="white"/>
              </a:solidFill>
            </a:endParaRPr>
          </a:p>
        </p:txBody>
      </p:sp>
      <p:sp>
        <p:nvSpPr>
          <p:cNvPr id="6" name="Footer Placeholder 5"/>
          <p:cNvSpPr>
            <a:spLocks noGrp="1"/>
          </p:cNvSpPr>
          <p:nvPr>
            <p:ph type="ftr" sz="quarter" idx="11"/>
          </p:nvPr>
        </p:nvSpPr>
        <p:spPr/>
        <p:txBody>
          <a:bodyPr/>
          <a:lstStyle/>
          <a:p>
            <a:pPr>
              <a:defRPr/>
            </a:pPr>
            <a:r>
              <a:rPr lang="en-US" smtClean="0"/>
              <a:t>Kevin Kay</a:t>
            </a:r>
            <a:endParaRPr lang="en-US"/>
          </a:p>
        </p:txBody>
      </p:sp>
    </p:spTree>
    <p:extLst>
      <p:ext uri="{BB962C8B-B14F-4D97-AF65-F5344CB8AC3E}">
        <p14:creationId xmlns:p14="http://schemas.microsoft.com/office/powerpoint/2010/main" val="1966795325"/>
      </p:ext>
    </p:extLst>
  </p:cSld>
  <p:clrMapOvr>
    <a:overrideClrMapping bg1="dk2" tx1="lt1" bg2="dk1" tx2="lt2" accent1="accent1" accent2="accent2" accent3="accent3" accent4="accent4" accent5="accent5" accent6="accent6" hlink="hlink" folHlink="folHlink"/>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p:cTn id="7" dur="500" fill="hold"/>
                                        <p:tgtEl>
                                          <p:spTgt spid="3">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3">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6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53954" name="Picture 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265863" y="34290"/>
            <a:ext cx="2878137" cy="19018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2" name="Title 1"/>
          <p:cNvSpPr>
            <a:spLocks noGrp="1"/>
          </p:cNvSpPr>
          <p:nvPr>
            <p:ph type="title"/>
          </p:nvPr>
        </p:nvSpPr>
        <p:spPr/>
        <p:txBody>
          <a:bodyPr/>
          <a:lstStyle/>
          <a:p>
            <a:pPr algn="l">
              <a:defRPr/>
            </a:pPr>
            <a:r>
              <a:rPr lang="en-US" sz="3000" dirty="0">
                <a:solidFill>
                  <a:srgbClr val="FF0000"/>
                </a:solidFill>
                <a:latin typeface="+mn-lt"/>
              </a:rPr>
              <a:t>Consequences Of RE:</a:t>
            </a:r>
            <a:r>
              <a:rPr lang="en-US" dirty="0">
                <a:solidFill>
                  <a:srgbClr val="FF0000"/>
                </a:solidFill>
              </a:rPr>
              <a:t/>
            </a:r>
            <a:br>
              <a:rPr lang="en-US" dirty="0">
                <a:solidFill>
                  <a:srgbClr val="FF0000"/>
                </a:solidFill>
              </a:rPr>
            </a:br>
            <a:r>
              <a:rPr lang="en-US" dirty="0">
                <a:solidFill>
                  <a:srgbClr val="FF0000"/>
                </a:solidFill>
              </a:rPr>
              <a:t>Heaven On Earth Now</a:t>
            </a:r>
          </a:p>
        </p:txBody>
      </p:sp>
      <p:sp>
        <p:nvSpPr>
          <p:cNvPr id="3" name="Content Placeholder 2"/>
          <p:cNvSpPr>
            <a:spLocks noGrp="1"/>
          </p:cNvSpPr>
          <p:nvPr>
            <p:ph idx="1"/>
          </p:nvPr>
        </p:nvSpPr>
        <p:spPr>
          <a:xfrm>
            <a:off x="457200" y="2209800"/>
            <a:ext cx="8305800" cy="3733800"/>
          </a:xfrm>
        </p:spPr>
        <p:txBody>
          <a:bodyPr/>
          <a:lstStyle/>
          <a:p>
            <a:pPr marL="463550" lvl="1" indent="-463550">
              <a:spcBef>
                <a:spcPts val="0"/>
              </a:spcBef>
              <a:spcAft>
                <a:spcPts val="3600"/>
              </a:spcAft>
              <a:buClr>
                <a:schemeClr val="hlink"/>
              </a:buClr>
              <a:buSzPct val="90000"/>
              <a:buBlip>
                <a:blip r:embed="rId4"/>
              </a:buBlip>
              <a:defRPr/>
            </a:pPr>
            <a:r>
              <a:rPr lang="en-US" dirty="0" smtClean="0"/>
              <a:t>“</a:t>
            </a:r>
            <a:r>
              <a:rPr lang="en-US" dirty="0"/>
              <a:t>Some, throughout cultural history, have seen the </a:t>
            </a:r>
            <a:r>
              <a:rPr lang="en-US" b="1" dirty="0">
                <a:solidFill>
                  <a:srgbClr val="FFFF00"/>
                </a:solidFill>
              </a:rPr>
              <a:t>greater reality</a:t>
            </a:r>
            <a:r>
              <a:rPr lang="en-US" dirty="0"/>
              <a:t>, finding </a:t>
            </a:r>
            <a:r>
              <a:rPr lang="en-US" b="1" dirty="0">
                <a:solidFill>
                  <a:srgbClr val="FFFF00"/>
                </a:solidFill>
              </a:rPr>
              <a:t>eternal life in the here and now</a:t>
            </a:r>
            <a:r>
              <a:rPr lang="en-US" dirty="0" smtClean="0"/>
              <a:t>.”  </a:t>
            </a:r>
            <a:r>
              <a:rPr lang="en-US" sz="2000" dirty="0" smtClean="0"/>
              <a:t>(</a:t>
            </a:r>
            <a:r>
              <a:rPr lang="en-US" sz="2000" dirty="0"/>
              <a:t>http://www.presence.tv/cms/faqview.php</a:t>
            </a:r>
            <a:r>
              <a:rPr lang="en-US" sz="2000" dirty="0" smtClean="0"/>
              <a:t>)</a:t>
            </a:r>
          </a:p>
          <a:p>
            <a:pPr marL="463550" lvl="1" indent="-463550">
              <a:spcBef>
                <a:spcPts val="0"/>
              </a:spcBef>
              <a:spcAft>
                <a:spcPts val="3600"/>
              </a:spcAft>
              <a:buClr>
                <a:schemeClr val="hlink"/>
              </a:buClr>
              <a:buSzPct val="90000"/>
              <a:buBlip>
                <a:blip r:embed="rId4"/>
              </a:buBlip>
              <a:defRPr/>
            </a:pPr>
            <a:r>
              <a:rPr lang="en-US" b="1" i="1" dirty="0" smtClean="0"/>
              <a:t>Tim </a:t>
            </a:r>
            <a:r>
              <a:rPr lang="en-US" b="1" i="1" dirty="0"/>
              <a:t>King</a:t>
            </a:r>
            <a:r>
              <a:rPr lang="en-US" b="1" dirty="0"/>
              <a:t>:  </a:t>
            </a:r>
            <a:r>
              <a:rPr lang="en-US" dirty="0"/>
              <a:t>“We live in the </a:t>
            </a:r>
            <a:r>
              <a:rPr lang="en-US" b="1" dirty="0">
                <a:solidFill>
                  <a:srgbClr val="FFFF00"/>
                </a:solidFill>
              </a:rPr>
              <a:t>new heavens </a:t>
            </a:r>
            <a:r>
              <a:rPr lang="en-US" dirty="0"/>
              <a:t>and </a:t>
            </a:r>
            <a:r>
              <a:rPr lang="en-US" b="1" dirty="0">
                <a:solidFill>
                  <a:srgbClr val="FFFF00"/>
                </a:solidFill>
              </a:rPr>
              <a:t>new earth </a:t>
            </a:r>
            <a:r>
              <a:rPr lang="en-US" dirty="0"/>
              <a:t>that has come.”   </a:t>
            </a:r>
            <a:r>
              <a:rPr lang="en-US" sz="2000" dirty="0"/>
              <a:t>(The </a:t>
            </a:r>
            <a:r>
              <a:rPr lang="en-US" sz="2000" dirty="0" err="1"/>
              <a:t>Transmillennial</a:t>
            </a:r>
            <a:r>
              <a:rPr lang="en-US" sz="2000" dirty="0"/>
              <a:t>® View, Jan 15, 200</a:t>
            </a:r>
            <a:r>
              <a:rPr lang="en-US" sz="2000" dirty="0" smtClean="0"/>
              <a:t>)</a:t>
            </a:r>
          </a:p>
          <a:p>
            <a:pPr marL="463550" lvl="1" indent="-463550">
              <a:spcBef>
                <a:spcPts val="0"/>
              </a:spcBef>
              <a:spcAft>
                <a:spcPts val="2400"/>
              </a:spcAft>
              <a:buClr>
                <a:schemeClr val="hlink"/>
              </a:buClr>
              <a:buSzPct val="90000"/>
              <a:buBlip>
                <a:blip r:embed="rId4"/>
              </a:buBlip>
              <a:defRPr/>
            </a:pPr>
            <a:endParaRPr lang="en-US" sz="2000" dirty="0"/>
          </a:p>
          <a:p>
            <a:pPr marL="463550" indent="-463550">
              <a:defRPr/>
            </a:pPr>
            <a:endParaRPr lang="en-US" sz="2000" dirty="0"/>
          </a:p>
        </p:txBody>
      </p:sp>
      <p:sp>
        <p:nvSpPr>
          <p:cNvPr id="4" name="Slide Number Placeholder 3"/>
          <p:cNvSpPr>
            <a:spLocks noGrp="1"/>
          </p:cNvSpPr>
          <p:nvPr>
            <p:ph type="sldNum" sz="quarter" idx="12"/>
          </p:nvPr>
        </p:nvSpPr>
        <p:spPr/>
        <p:txBody>
          <a:bodyPr/>
          <a:lstStyle/>
          <a:p>
            <a:pPr>
              <a:defRPr/>
            </a:pPr>
            <a:fld id="{524915C5-2D70-4F77-8B54-47C2F23DDFA5}" type="slidenum">
              <a:rPr lang="en-US">
                <a:solidFill>
                  <a:prstClr val="white"/>
                </a:solidFill>
              </a:rPr>
              <a:pPr>
                <a:defRPr/>
              </a:pPr>
              <a:t>611</a:t>
            </a:fld>
            <a:endParaRPr lang="en-US">
              <a:solidFill>
                <a:prstClr val="white"/>
              </a:solidFill>
            </a:endParaRPr>
          </a:p>
        </p:txBody>
      </p:sp>
      <p:sp>
        <p:nvSpPr>
          <p:cNvPr id="6" name="Footer Placeholder 5"/>
          <p:cNvSpPr>
            <a:spLocks noGrp="1"/>
          </p:cNvSpPr>
          <p:nvPr>
            <p:ph type="ftr" sz="quarter" idx="11"/>
          </p:nvPr>
        </p:nvSpPr>
        <p:spPr/>
        <p:txBody>
          <a:bodyPr/>
          <a:lstStyle/>
          <a:p>
            <a:pPr>
              <a:defRPr/>
            </a:pPr>
            <a:r>
              <a:rPr lang="en-US" smtClean="0"/>
              <a:t>Kevin Kay</a:t>
            </a:r>
            <a:endParaRPr lang="en-US"/>
          </a:p>
        </p:txBody>
      </p:sp>
    </p:spTree>
    <p:extLst>
      <p:ext uri="{BB962C8B-B14F-4D97-AF65-F5344CB8AC3E}">
        <p14:creationId xmlns:p14="http://schemas.microsoft.com/office/powerpoint/2010/main" val="3372619742"/>
      </p:ext>
    </p:extLst>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p:cTn id="7" dur="500" fill="hold"/>
                                        <p:tgtEl>
                                          <p:spTgt spid="3">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3">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3">
                                            <p:txEl>
                                              <p:pRg st="0" end="0"/>
                                            </p:txEl>
                                          </p:spTgt>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3">
                                            <p:txEl>
                                              <p:pRg st="1" end="1"/>
                                            </p:txEl>
                                          </p:spTgt>
                                        </p:tgtEl>
                                        <p:attrNameLst>
                                          <p:attrName>style.visibility</p:attrName>
                                        </p:attrNameLst>
                                      </p:cBhvr>
                                      <p:to>
                                        <p:strVal val="visible"/>
                                      </p:to>
                                    </p:set>
                                    <p:anim calcmode="lin" valueType="num">
                                      <p:cBhvr>
                                        <p:cTn id="14" dur="500" fill="hold"/>
                                        <p:tgtEl>
                                          <p:spTgt spid="3">
                                            <p:txEl>
                                              <p:pRg st="1" end="1"/>
                                            </p:txEl>
                                          </p:spTgt>
                                        </p:tgtEl>
                                        <p:attrNameLst>
                                          <p:attrName>ppt_w</p:attrName>
                                        </p:attrNameLst>
                                      </p:cBhvr>
                                      <p:tavLst>
                                        <p:tav tm="0">
                                          <p:val>
                                            <p:fltVal val="0"/>
                                          </p:val>
                                        </p:tav>
                                        <p:tav tm="100000">
                                          <p:val>
                                            <p:strVal val="#ppt_w"/>
                                          </p:val>
                                        </p:tav>
                                      </p:tavLst>
                                    </p:anim>
                                    <p:anim calcmode="lin" valueType="num">
                                      <p:cBhvr>
                                        <p:cTn id="15" dur="500" fill="hold"/>
                                        <p:tgtEl>
                                          <p:spTgt spid="3">
                                            <p:txEl>
                                              <p:pRg st="1" end="1"/>
                                            </p:txEl>
                                          </p:spTgt>
                                        </p:tgtEl>
                                        <p:attrNameLst>
                                          <p:attrName>ppt_h</p:attrName>
                                        </p:attrNameLst>
                                      </p:cBhvr>
                                      <p:tavLst>
                                        <p:tav tm="0">
                                          <p:val>
                                            <p:fltVal val="0"/>
                                          </p:val>
                                        </p:tav>
                                        <p:tav tm="100000">
                                          <p:val>
                                            <p:strVal val="#ppt_h"/>
                                          </p:val>
                                        </p:tav>
                                      </p:tavLst>
                                    </p:anim>
                                    <p:animEffect transition="in" filter="fade">
                                      <p:cBhvr>
                                        <p:cTn id="16" dur="500"/>
                                        <p:tgtEl>
                                          <p:spTgt spid="3">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6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53954" name="Picture 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265863" y="34290"/>
            <a:ext cx="2878137" cy="19018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2" name="Title 1"/>
          <p:cNvSpPr>
            <a:spLocks noGrp="1"/>
          </p:cNvSpPr>
          <p:nvPr>
            <p:ph type="title"/>
          </p:nvPr>
        </p:nvSpPr>
        <p:spPr/>
        <p:txBody>
          <a:bodyPr/>
          <a:lstStyle/>
          <a:p>
            <a:pPr algn="l">
              <a:defRPr/>
            </a:pPr>
            <a:r>
              <a:rPr lang="en-US" sz="3000" dirty="0">
                <a:solidFill>
                  <a:srgbClr val="FF0000"/>
                </a:solidFill>
                <a:latin typeface="+mn-lt"/>
              </a:rPr>
              <a:t>Consequences Of RE:</a:t>
            </a:r>
            <a:r>
              <a:rPr lang="en-US" dirty="0">
                <a:solidFill>
                  <a:srgbClr val="FF0000"/>
                </a:solidFill>
              </a:rPr>
              <a:t/>
            </a:r>
            <a:br>
              <a:rPr lang="en-US" dirty="0">
                <a:solidFill>
                  <a:srgbClr val="FF0000"/>
                </a:solidFill>
              </a:rPr>
            </a:br>
            <a:r>
              <a:rPr lang="en-US" dirty="0">
                <a:solidFill>
                  <a:srgbClr val="FF0000"/>
                </a:solidFill>
              </a:rPr>
              <a:t>Heaven On Earth Now</a:t>
            </a:r>
          </a:p>
        </p:txBody>
      </p:sp>
      <p:sp>
        <p:nvSpPr>
          <p:cNvPr id="3" name="Content Placeholder 2"/>
          <p:cNvSpPr>
            <a:spLocks noGrp="1"/>
          </p:cNvSpPr>
          <p:nvPr>
            <p:ph idx="1"/>
          </p:nvPr>
        </p:nvSpPr>
        <p:spPr>
          <a:xfrm>
            <a:off x="457200" y="2209800"/>
            <a:ext cx="8305800" cy="3733800"/>
          </a:xfrm>
        </p:spPr>
        <p:txBody>
          <a:bodyPr/>
          <a:lstStyle/>
          <a:p>
            <a:pPr marL="463550" lvl="1" indent="-463550">
              <a:spcBef>
                <a:spcPts val="0"/>
              </a:spcBef>
              <a:spcAft>
                <a:spcPts val="2400"/>
              </a:spcAft>
              <a:buClr>
                <a:schemeClr val="hlink"/>
              </a:buClr>
              <a:buSzPct val="90000"/>
              <a:buBlip>
                <a:blip r:embed="rId4"/>
              </a:buBlip>
              <a:defRPr/>
            </a:pPr>
            <a:r>
              <a:rPr lang="en-US" dirty="0"/>
              <a:t>“Unlike traditional dogma,  </a:t>
            </a:r>
            <a:r>
              <a:rPr lang="en-US" dirty="0" err="1"/>
              <a:t>Transmillennialism</a:t>
            </a:r>
            <a:r>
              <a:rPr lang="en-US" dirty="0"/>
              <a:t>™ sees </a:t>
            </a:r>
            <a:r>
              <a:rPr lang="en-US" b="1" dirty="0">
                <a:solidFill>
                  <a:srgbClr val="FFFF00"/>
                </a:solidFill>
              </a:rPr>
              <a:t>Christ’s millennial reign in its first-century context</a:t>
            </a:r>
            <a:r>
              <a:rPr lang="en-US" dirty="0"/>
              <a:t>, from the Old to the New Covenant, bringing about the transformation of the ages.  It sees the thrust of the Bible’s speaking about </a:t>
            </a:r>
            <a:r>
              <a:rPr lang="en-US" b="1" dirty="0">
                <a:solidFill>
                  <a:srgbClr val="FFFF00"/>
                </a:solidFill>
              </a:rPr>
              <a:t>how heaven comes to earth</a:t>
            </a:r>
            <a:r>
              <a:rPr lang="en-US" dirty="0"/>
              <a:t>, not primarily about </a:t>
            </a:r>
            <a:r>
              <a:rPr lang="en-US" b="1" dirty="0">
                <a:solidFill>
                  <a:srgbClr val="FFFF00"/>
                </a:solidFill>
              </a:rPr>
              <a:t>how one gets to heaven</a:t>
            </a:r>
            <a:r>
              <a:rPr lang="en-US" dirty="0"/>
              <a:t>.”</a:t>
            </a:r>
            <a:br>
              <a:rPr lang="en-US" dirty="0"/>
            </a:br>
            <a:r>
              <a:rPr lang="en-US" sz="2000" dirty="0"/>
              <a:t>(The </a:t>
            </a:r>
            <a:r>
              <a:rPr lang="en-US" sz="2000" dirty="0" err="1"/>
              <a:t>Transmillennial</a:t>
            </a:r>
            <a:r>
              <a:rPr lang="en-US" sz="2000" dirty="0"/>
              <a:t>® View, Timothy R. King, Jan 15, 2002</a:t>
            </a:r>
            <a:r>
              <a:rPr lang="en-US" sz="2000" dirty="0" smtClean="0"/>
              <a:t>)</a:t>
            </a:r>
            <a:endParaRPr lang="en-US" sz="2000" dirty="0"/>
          </a:p>
          <a:p>
            <a:pPr marL="463550" indent="-463550">
              <a:defRPr/>
            </a:pPr>
            <a:endParaRPr lang="en-US" sz="2000" dirty="0"/>
          </a:p>
        </p:txBody>
      </p:sp>
      <p:sp>
        <p:nvSpPr>
          <p:cNvPr id="4" name="Slide Number Placeholder 3"/>
          <p:cNvSpPr>
            <a:spLocks noGrp="1"/>
          </p:cNvSpPr>
          <p:nvPr>
            <p:ph type="sldNum" sz="quarter" idx="12"/>
          </p:nvPr>
        </p:nvSpPr>
        <p:spPr/>
        <p:txBody>
          <a:bodyPr/>
          <a:lstStyle/>
          <a:p>
            <a:pPr>
              <a:defRPr/>
            </a:pPr>
            <a:fld id="{524915C5-2D70-4F77-8B54-47C2F23DDFA5}" type="slidenum">
              <a:rPr lang="en-US">
                <a:solidFill>
                  <a:prstClr val="white"/>
                </a:solidFill>
              </a:rPr>
              <a:pPr>
                <a:defRPr/>
              </a:pPr>
              <a:t>612</a:t>
            </a:fld>
            <a:endParaRPr lang="en-US">
              <a:solidFill>
                <a:prstClr val="white"/>
              </a:solidFill>
            </a:endParaRPr>
          </a:p>
        </p:txBody>
      </p:sp>
      <p:sp>
        <p:nvSpPr>
          <p:cNvPr id="6" name="Footer Placeholder 5"/>
          <p:cNvSpPr>
            <a:spLocks noGrp="1"/>
          </p:cNvSpPr>
          <p:nvPr>
            <p:ph type="ftr" sz="quarter" idx="11"/>
          </p:nvPr>
        </p:nvSpPr>
        <p:spPr/>
        <p:txBody>
          <a:bodyPr/>
          <a:lstStyle/>
          <a:p>
            <a:pPr>
              <a:defRPr/>
            </a:pPr>
            <a:r>
              <a:rPr lang="en-US" smtClean="0"/>
              <a:t>Kevin Kay</a:t>
            </a:r>
            <a:endParaRPr lang="en-US"/>
          </a:p>
        </p:txBody>
      </p:sp>
    </p:spTree>
    <p:extLst>
      <p:ext uri="{BB962C8B-B14F-4D97-AF65-F5344CB8AC3E}">
        <p14:creationId xmlns:p14="http://schemas.microsoft.com/office/powerpoint/2010/main" val="3358217020"/>
      </p:ext>
    </p:extLst>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par>
    </p:tnLst>
  </p:timing>
</p:sld>
</file>

<file path=ppt/slides/slide6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53954" name="Picture 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265863" y="34290"/>
            <a:ext cx="2878137" cy="19018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2" name="Title 1"/>
          <p:cNvSpPr>
            <a:spLocks noGrp="1"/>
          </p:cNvSpPr>
          <p:nvPr>
            <p:ph type="title"/>
          </p:nvPr>
        </p:nvSpPr>
        <p:spPr/>
        <p:txBody>
          <a:bodyPr/>
          <a:lstStyle/>
          <a:p>
            <a:pPr algn="l">
              <a:defRPr/>
            </a:pPr>
            <a:r>
              <a:rPr lang="en-US" sz="3000" dirty="0">
                <a:solidFill>
                  <a:srgbClr val="FF0000"/>
                </a:solidFill>
                <a:latin typeface="+mn-lt"/>
              </a:rPr>
              <a:t>Consequences Of RE:</a:t>
            </a:r>
            <a:r>
              <a:rPr lang="en-US" dirty="0">
                <a:solidFill>
                  <a:srgbClr val="FF0000"/>
                </a:solidFill>
              </a:rPr>
              <a:t/>
            </a:r>
            <a:br>
              <a:rPr lang="en-US" dirty="0">
                <a:solidFill>
                  <a:srgbClr val="FF0000"/>
                </a:solidFill>
              </a:rPr>
            </a:br>
            <a:r>
              <a:rPr lang="en-US" dirty="0">
                <a:solidFill>
                  <a:srgbClr val="FF0000"/>
                </a:solidFill>
              </a:rPr>
              <a:t>Heaven On Earth Now</a:t>
            </a:r>
          </a:p>
        </p:txBody>
      </p:sp>
      <p:sp>
        <p:nvSpPr>
          <p:cNvPr id="3" name="Content Placeholder 2"/>
          <p:cNvSpPr>
            <a:spLocks noGrp="1"/>
          </p:cNvSpPr>
          <p:nvPr>
            <p:ph idx="1"/>
          </p:nvPr>
        </p:nvSpPr>
        <p:spPr>
          <a:xfrm>
            <a:off x="457200" y="2209800"/>
            <a:ext cx="8305800" cy="3733800"/>
          </a:xfrm>
        </p:spPr>
        <p:txBody>
          <a:bodyPr/>
          <a:lstStyle/>
          <a:p>
            <a:pPr marL="463550" lvl="1" indent="-463550">
              <a:spcBef>
                <a:spcPts val="0"/>
              </a:spcBef>
              <a:spcAft>
                <a:spcPts val="3600"/>
              </a:spcAft>
              <a:buClr>
                <a:schemeClr val="hlink"/>
              </a:buClr>
              <a:buSzPct val="90000"/>
              <a:buBlip>
                <a:blip r:embed="rId4"/>
              </a:buBlip>
              <a:defRPr/>
            </a:pPr>
            <a:r>
              <a:rPr lang="en-US" dirty="0" smtClean="0"/>
              <a:t>“</a:t>
            </a:r>
            <a:r>
              <a:rPr lang="en-US" dirty="0"/>
              <a:t>We are Zion-born -- heaven is our birthright, </a:t>
            </a:r>
            <a:r>
              <a:rPr lang="en-US" b="1" dirty="0">
                <a:solidFill>
                  <a:srgbClr val="FFFF00"/>
                </a:solidFill>
              </a:rPr>
              <a:t>the country we now inhabit</a:t>
            </a:r>
            <a:r>
              <a:rPr lang="en-US" dirty="0"/>
              <a:t>.”  </a:t>
            </a:r>
            <a:r>
              <a:rPr lang="en-US" sz="2000" dirty="0"/>
              <a:t>(http://www.presence.tv/cms/transmillennial_view.php</a:t>
            </a:r>
            <a:r>
              <a:rPr lang="en-US" sz="2000" dirty="0" smtClean="0"/>
              <a:t>)</a:t>
            </a:r>
          </a:p>
          <a:p>
            <a:pPr marL="463550" lvl="1" indent="-463550">
              <a:spcBef>
                <a:spcPts val="0"/>
              </a:spcBef>
              <a:spcAft>
                <a:spcPts val="3600"/>
              </a:spcAft>
              <a:buClr>
                <a:schemeClr val="hlink"/>
              </a:buClr>
              <a:buSzPct val="90000"/>
              <a:buBlip>
                <a:blip r:embed="rId4"/>
              </a:buBlip>
              <a:defRPr/>
            </a:pPr>
            <a:r>
              <a:rPr lang="en-US" dirty="0"/>
              <a:t>“Heaven is the </a:t>
            </a:r>
            <a:r>
              <a:rPr lang="en-US" b="1" dirty="0">
                <a:solidFill>
                  <a:srgbClr val="FFFF00"/>
                </a:solidFill>
              </a:rPr>
              <a:t>inner spiritual reality</a:t>
            </a:r>
            <a:r>
              <a:rPr lang="en-US" dirty="0"/>
              <a:t>, And earth is the </a:t>
            </a:r>
            <a:r>
              <a:rPr lang="en-US" b="1" dirty="0">
                <a:solidFill>
                  <a:srgbClr val="FFFF00"/>
                </a:solidFill>
              </a:rPr>
              <a:t>outer visible reality</a:t>
            </a:r>
            <a:r>
              <a:rPr lang="en-US" dirty="0"/>
              <a:t>.”  </a:t>
            </a:r>
            <a:r>
              <a:rPr lang="en-US" sz="2000" dirty="0"/>
              <a:t>(http://www.presence.tv/cms/faqview.php</a:t>
            </a:r>
            <a:r>
              <a:rPr lang="en-US" sz="2000" dirty="0" smtClean="0"/>
              <a:t>)</a:t>
            </a:r>
            <a:endParaRPr lang="en-US" dirty="0" smtClean="0"/>
          </a:p>
          <a:p>
            <a:pPr marL="463550" lvl="1" indent="-463550">
              <a:spcBef>
                <a:spcPts val="0"/>
              </a:spcBef>
              <a:spcAft>
                <a:spcPts val="2400"/>
              </a:spcAft>
              <a:buClr>
                <a:schemeClr val="hlink"/>
              </a:buClr>
              <a:buSzPct val="90000"/>
              <a:buBlip>
                <a:blip r:embed="rId4"/>
              </a:buBlip>
              <a:defRPr/>
            </a:pPr>
            <a:endParaRPr lang="en-US" sz="2000" dirty="0" smtClean="0"/>
          </a:p>
          <a:p>
            <a:pPr marL="463550" lvl="1" indent="-463550">
              <a:spcBef>
                <a:spcPts val="0"/>
              </a:spcBef>
              <a:spcAft>
                <a:spcPts val="2400"/>
              </a:spcAft>
              <a:buClr>
                <a:schemeClr val="hlink"/>
              </a:buClr>
              <a:buSzPct val="90000"/>
              <a:buBlip>
                <a:blip r:embed="rId4"/>
              </a:buBlip>
              <a:defRPr/>
            </a:pPr>
            <a:endParaRPr lang="en-US" sz="2000" dirty="0"/>
          </a:p>
          <a:p>
            <a:pPr marL="463550" indent="-463550">
              <a:defRPr/>
            </a:pPr>
            <a:endParaRPr lang="en-US" sz="2000" dirty="0"/>
          </a:p>
        </p:txBody>
      </p:sp>
      <p:sp>
        <p:nvSpPr>
          <p:cNvPr id="4" name="Slide Number Placeholder 3"/>
          <p:cNvSpPr>
            <a:spLocks noGrp="1"/>
          </p:cNvSpPr>
          <p:nvPr>
            <p:ph type="sldNum" sz="quarter" idx="12"/>
          </p:nvPr>
        </p:nvSpPr>
        <p:spPr/>
        <p:txBody>
          <a:bodyPr/>
          <a:lstStyle/>
          <a:p>
            <a:pPr>
              <a:defRPr/>
            </a:pPr>
            <a:fld id="{524915C5-2D70-4F77-8B54-47C2F23DDFA5}" type="slidenum">
              <a:rPr lang="en-US">
                <a:solidFill>
                  <a:prstClr val="white"/>
                </a:solidFill>
              </a:rPr>
              <a:pPr>
                <a:defRPr/>
              </a:pPr>
              <a:t>613</a:t>
            </a:fld>
            <a:endParaRPr lang="en-US">
              <a:solidFill>
                <a:prstClr val="white"/>
              </a:solidFill>
            </a:endParaRPr>
          </a:p>
        </p:txBody>
      </p:sp>
      <p:sp>
        <p:nvSpPr>
          <p:cNvPr id="6" name="Footer Placeholder 5"/>
          <p:cNvSpPr>
            <a:spLocks noGrp="1"/>
          </p:cNvSpPr>
          <p:nvPr>
            <p:ph type="ftr" sz="quarter" idx="11"/>
          </p:nvPr>
        </p:nvSpPr>
        <p:spPr/>
        <p:txBody>
          <a:bodyPr/>
          <a:lstStyle/>
          <a:p>
            <a:pPr>
              <a:defRPr/>
            </a:pPr>
            <a:r>
              <a:rPr lang="en-US" smtClean="0"/>
              <a:t>Kevin Kay</a:t>
            </a:r>
            <a:endParaRPr lang="en-US"/>
          </a:p>
        </p:txBody>
      </p:sp>
    </p:spTree>
    <p:extLst>
      <p:ext uri="{BB962C8B-B14F-4D97-AF65-F5344CB8AC3E}">
        <p14:creationId xmlns:p14="http://schemas.microsoft.com/office/powerpoint/2010/main" val="2581376039"/>
      </p:ext>
    </p:extLst>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p:cTn id="7" dur="500" fill="hold"/>
                                        <p:tgtEl>
                                          <p:spTgt spid="3">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3">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3">
                                            <p:txEl>
                                              <p:pRg st="0" end="0"/>
                                            </p:txEl>
                                          </p:spTgt>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3">
                                            <p:txEl>
                                              <p:pRg st="1" end="1"/>
                                            </p:txEl>
                                          </p:spTgt>
                                        </p:tgtEl>
                                        <p:attrNameLst>
                                          <p:attrName>style.visibility</p:attrName>
                                        </p:attrNameLst>
                                      </p:cBhvr>
                                      <p:to>
                                        <p:strVal val="visible"/>
                                      </p:to>
                                    </p:set>
                                    <p:anim calcmode="lin" valueType="num">
                                      <p:cBhvr>
                                        <p:cTn id="14" dur="500" fill="hold"/>
                                        <p:tgtEl>
                                          <p:spTgt spid="3">
                                            <p:txEl>
                                              <p:pRg st="1" end="1"/>
                                            </p:txEl>
                                          </p:spTgt>
                                        </p:tgtEl>
                                        <p:attrNameLst>
                                          <p:attrName>ppt_w</p:attrName>
                                        </p:attrNameLst>
                                      </p:cBhvr>
                                      <p:tavLst>
                                        <p:tav tm="0">
                                          <p:val>
                                            <p:fltVal val="0"/>
                                          </p:val>
                                        </p:tav>
                                        <p:tav tm="100000">
                                          <p:val>
                                            <p:strVal val="#ppt_w"/>
                                          </p:val>
                                        </p:tav>
                                      </p:tavLst>
                                    </p:anim>
                                    <p:anim calcmode="lin" valueType="num">
                                      <p:cBhvr>
                                        <p:cTn id="15" dur="500" fill="hold"/>
                                        <p:tgtEl>
                                          <p:spTgt spid="3">
                                            <p:txEl>
                                              <p:pRg st="1" end="1"/>
                                            </p:txEl>
                                          </p:spTgt>
                                        </p:tgtEl>
                                        <p:attrNameLst>
                                          <p:attrName>ppt_h</p:attrName>
                                        </p:attrNameLst>
                                      </p:cBhvr>
                                      <p:tavLst>
                                        <p:tav tm="0">
                                          <p:val>
                                            <p:fltVal val="0"/>
                                          </p:val>
                                        </p:tav>
                                        <p:tav tm="100000">
                                          <p:val>
                                            <p:strVal val="#ppt_h"/>
                                          </p:val>
                                        </p:tav>
                                      </p:tavLst>
                                    </p:anim>
                                    <p:animEffect transition="in" filter="fade">
                                      <p:cBhvr>
                                        <p:cTn id="16" dur="500"/>
                                        <p:tgtEl>
                                          <p:spTgt spid="3">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6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53954" name="Picture 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265863" y="34290"/>
            <a:ext cx="2878137" cy="19018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2" name="Title 1"/>
          <p:cNvSpPr>
            <a:spLocks noGrp="1"/>
          </p:cNvSpPr>
          <p:nvPr>
            <p:ph type="title"/>
          </p:nvPr>
        </p:nvSpPr>
        <p:spPr/>
        <p:txBody>
          <a:bodyPr/>
          <a:lstStyle/>
          <a:p>
            <a:pPr algn="l">
              <a:defRPr/>
            </a:pPr>
            <a:r>
              <a:rPr lang="en-US" sz="3000" dirty="0">
                <a:solidFill>
                  <a:srgbClr val="FF0000"/>
                </a:solidFill>
                <a:latin typeface="+mn-lt"/>
              </a:rPr>
              <a:t>Consequences Of RE:</a:t>
            </a:r>
            <a:r>
              <a:rPr lang="en-US" dirty="0">
                <a:solidFill>
                  <a:srgbClr val="FF0000"/>
                </a:solidFill>
              </a:rPr>
              <a:t/>
            </a:r>
            <a:br>
              <a:rPr lang="en-US" dirty="0">
                <a:solidFill>
                  <a:srgbClr val="FF0000"/>
                </a:solidFill>
              </a:rPr>
            </a:br>
            <a:r>
              <a:rPr lang="en-US" dirty="0">
                <a:solidFill>
                  <a:srgbClr val="FF0000"/>
                </a:solidFill>
              </a:rPr>
              <a:t>Heaven On Earth Now</a:t>
            </a:r>
          </a:p>
        </p:txBody>
      </p:sp>
      <p:sp>
        <p:nvSpPr>
          <p:cNvPr id="3" name="Content Placeholder 2"/>
          <p:cNvSpPr>
            <a:spLocks noGrp="1"/>
          </p:cNvSpPr>
          <p:nvPr>
            <p:ph idx="1"/>
          </p:nvPr>
        </p:nvSpPr>
        <p:spPr>
          <a:xfrm>
            <a:off x="457200" y="2209800"/>
            <a:ext cx="8305800" cy="3733800"/>
          </a:xfrm>
        </p:spPr>
        <p:txBody>
          <a:bodyPr/>
          <a:lstStyle/>
          <a:p>
            <a:pPr marL="463550" indent="-463550">
              <a:spcBef>
                <a:spcPts val="0"/>
              </a:spcBef>
              <a:spcAft>
                <a:spcPts val="2400"/>
              </a:spcAft>
              <a:defRPr/>
            </a:pPr>
            <a:r>
              <a:rPr lang="en-US" sz="2800" dirty="0"/>
              <a:t>“Our name announces the </a:t>
            </a:r>
            <a:r>
              <a:rPr lang="en-US" sz="2800" dirty="0" smtClean="0"/>
              <a:t>fact that </a:t>
            </a:r>
            <a:r>
              <a:rPr lang="en-US" sz="2800" dirty="0"/>
              <a:t>the Presence of God has been restored and we live in a </a:t>
            </a:r>
            <a:r>
              <a:rPr lang="en-US" sz="2800" b="1" dirty="0">
                <a:solidFill>
                  <a:srgbClr val="FFFF00"/>
                </a:solidFill>
              </a:rPr>
              <a:t>face-to-face relationship with God</a:t>
            </a:r>
            <a:r>
              <a:rPr lang="en-US" sz="2800" dirty="0"/>
              <a:t>.”  </a:t>
            </a:r>
            <a:r>
              <a:rPr lang="en-US" sz="2000" dirty="0"/>
              <a:t>(http://www.presence.tv/cms/faqview.php</a:t>
            </a:r>
            <a:r>
              <a:rPr lang="en-US" sz="2000" dirty="0" smtClean="0"/>
              <a:t>)</a:t>
            </a:r>
          </a:p>
          <a:p>
            <a:pPr marL="463550" indent="-463550">
              <a:defRPr/>
            </a:pPr>
            <a:endParaRPr lang="en-US" sz="2000" dirty="0"/>
          </a:p>
        </p:txBody>
      </p:sp>
      <p:sp>
        <p:nvSpPr>
          <p:cNvPr id="4" name="Slide Number Placeholder 3"/>
          <p:cNvSpPr>
            <a:spLocks noGrp="1"/>
          </p:cNvSpPr>
          <p:nvPr>
            <p:ph type="sldNum" sz="quarter" idx="12"/>
          </p:nvPr>
        </p:nvSpPr>
        <p:spPr/>
        <p:txBody>
          <a:bodyPr/>
          <a:lstStyle/>
          <a:p>
            <a:pPr>
              <a:defRPr/>
            </a:pPr>
            <a:fld id="{524915C5-2D70-4F77-8B54-47C2F23DDFA5}" type="slidenum">
              <a:rPr lang="en-US">
                <a:solidFill>
                  <a:prstClr val="white"/>
                </a:solidFill>
              </a:rPr>
              <a:pPr>
                <a:defRPr/>
              </a:pPr>
              <a:t>614</a:t>
            </a:fld>
            <a:endParaRPr lang="en-US">
              <a:solidFill>
                <a:prstClr val="white"/>
              </a:solidFill>
            </a:endParaRPr>
          </a:p>
        </p:txBody>
      </p:sp>
      <p:sp>
        <p:nvSpPr>
          <p:cNvPr id="6" name="Footer Placeholder 5"/>
          <p:cNvSpPr>
            <a:spLocks noGrp="1"/>
          </p:cNvSpPr>
          <p:nvPr>
            <p:ph type="ftr" sz="quarter" idx="11"/>
          </p:nvPr>
        </p:nvSpPr>
        <p:spPr/>
        <p:txBody>
          <a:bodyPr/>
          <a:lstStyle/>
          <a:p>
            <a:pPr>
              <a:defRPr/>
            </a:pPr>
            <a:r>
              <a:rPr lang="en-US" smtClean="0"/>
              <a:t>Kevin Kay</a:t>
            </a:r>
            <a:endParaRPr lang="en-US"/>
          </a:p>
        </p:txBody>
      </p:sp>
    </p:spTree>
    <p:extLst>
      <p:ext uri="{BB962C8B-B14F-4D97-AF65-F5344CB8AC3E}">
        <p14:creationId xmlns:p14="http://schemas.microsoft.com/office/powerpoint/2010/main" val="3355013984"/>
      </p:ext>
    </p:extLst>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par>
    </p:tnLst>
  </p:timing>
</p:sld>
</file>

<file path=ppt/slides/slide6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54978" name="Picture 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265863" y="76200"/>
            <a:ext cx="2878137" cy="19018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2" name="Title 1"/>
          <p:cNvSpPr>
            <a:spLocks noGrp="1"/>
          </p:cNvSpPr>
          <p:nvPr>
            <p:ph type="title"/>
          </p:nvPr>
        </p:nvSpPr>
        <p:spPr/>
        <p:txBody>
          <a:bodyPr/>
          <a:lstStyle/>
          <a:p>
            <a:pPr algn="l"/>
            <a:r>
              <a:rPr lang="en-US" sz="3000" dirty="0">
                <a:solidFill>
                  <a:srgbClr val="FF0000"/>
                </a:solidFill>
                <a:latin typeface="+mn-lt"/>
              </a:rPr>
              <a:t>Consequences Of RE:</a:t>
            </a:r>
            <a:r>
              <a:rPr lang="en-US" dirty="0">
                <a:solidFill>
                  <a:srgbClr val="FF0000"/>
                </a:solidFill>
              </a:rPr>
              <a:t/>
            </a:r>
            <a:br>
              <a:rPr lang="en-US" dirty="0">
                <a:solidFill>
                  <a:srgbClr val="FF0000"/>
                </a:solidFill>
              </a:rPr>
            </a:br>
            <a:r>
              <a:rPr lang="en-US" sz="4000" dirty="0" smtClean="0">
                <a:solidFill>
                  <a:srgbClr val="FF0000"/>
                </a:solidFill>
              </a:rPr>
              <a:t>Questions About NT Rituals</a:t>
            </a:r>
            <a:endParaRPr lang="en-US" sz="4000" dirty="0">
              <a:solidFill>
                <a:srgbClr val="FF0000"/>
              </a:solidFill>
            </a:endParaRPr>
          </a:p>
        </p:txBody>
      </p:sp>
      <p:sp>
        <p:nvSpPr>
          <p:cNvPr id="3" name="Content Placeholder 2"/>
          <p:cNvSpPr>
            <a:spLocks noGrp="1"/>
          </p:cNvSpPr>
          <p:nvPr>
            <p:ph idx="1"/>
          </p:nvPr>
        </p:nvSpPr>
        <p:spPr/>
        <p:txBody>
          <a:bodyPr/>
          <a:lstStyle/>
          <a:p>
            <a:pPr marL="0" indent="457200">
              <a:buNone/>
            </a:pPr>
            <a:r>
              <a:rPr lang="en-US" sz="2800" b="1" i="1" dirty="0" smtClean="0">
                <a:effectLst/>
              </a:rPr>
              <a:t>Ed Stevens</a:t>
            </a:r>
            <a:r>
              <a:rPr lang="en-US" sz="2800" dirty="0" smtClean="0">
                <a:effectLst/>
              </a:rPr>
              <a:t>:  “If </a:t>
            </a:r>
            <a:r>
              <a:rPr lang="en-US" sz="2800" dirty="0">
                <a:effectLst/>
              </a:rPr>
              <a:t>we are living </a:t>
            </a:r>
            <a:r>
              <a:rPr lang="en-US" sz="2800" dirty="0" smtClean="0">
                <a:effectLst/>
              </a:rPr>
              <a:t>in</a:t>
            </a:r>
            <a:br>
              <a:rPr lang="en-US" sz="2800" dirty="0" smtClean="0">
                <a:effectLst/>
              </a:rPr>
            </a:br>
            <a:r>
              <a:rPr lang="en-US" sz="2800" dirty="0" smtClean="0">
                <a:effectLst/>
              </a:rPr>
              <a:t>the </a:t>
            </a:r>
            <a:r>
              <a:rPr lang="en-US" sz="2800" dirty="0">
                <a:effectLst/>
              </a:rPr>
              <a:t>paradise of God again, does this mean that rituals, ceremonies, sacrifices (such as </a:t>
            </a:r>
            <a:r>
              <a:rPr lang="en-US" sz="2800" b="1" dirty="0">
                <a:solidFill>
                  <a:srgbClr val="FFFF00"/>
                </a:solidFill>
                <a:effectLst/>
              </a:rPr>
              <a:t>baptism</a:t>
            </a:r>
            <a:r>
              <a:rPr lang="en-US" sz="2800" dirty="0">
                <a:effectLst/>
              </a:rPr>
              <a:t>, </a:t>
            </a:r>
            <a:r>
              <a:rPr lang="en-US" sz="2800" b="1" dirty="0" smtClean="0">
                <a:solidFill>
                  <a:srgbClr val="FFFF00"/>
                </a:solidFill>
                <a:effectLst/>
              </a:rPr>
              <a:t>Lord’s</a:t>
            </a:r>
            <a:r>
              <a:rPr lang="en-US" sz="2800" dirty="0" smtClean="0">
                <a:solidFill>
                  <a:srgbClr val="FFFF00"/>
                </a:solidFill>
                <a:effectLst/>
              </a:rPr>
              <a:t> </a:t>
            </a:r>
            <a:r>
              <a:rPr lang="en-US" sz="2800" b="1" dirty="0">
                <a:solidFill>
                  <a:srgbClr val="FFFF00"/>
                </a:solidFill>
                <a:effectLst/>
              </a:rPr>
              <a:t>Supper</a:t>
            </a:r>
            <a:r>
              <a:rPr lang="en-US" sz="2800" dirty="0">
                <a:effectLst/>
              </a:rPr>
              <a:t>, etc.), physical temples </a:t>
            </a:r>
            <a:r>
              <a:rPr lang="en-US" sz="2800" dirty="0" smtClean="0">
                <a:effectLst/>
              </a:rPr>
              <a:t>(‘church’ </a:t>
            </a:r>
            <a:r>
              <a:rPr lang="en-US" sz="2800" dirty="0">
                <a:effectLst/>
              </a:rPr>
              <a:t>buildings), priesthood (clergy) and other such physical trappings are no longer </a:t>
            </a:r>
            <a:r>
              <a:rPr lang="en-US" sz="2800" dirty="0" smtClean="0">
                <a:effectLst/>
              </a:rPr>
              <a:t>‘imposed’ </a:t>
            </a:r>
            <a:r>
              <a:rPr lang="en-US" sz="2800" dirty="0">
                <a:effectLst/>
              </a:rPr>
              <a:t>on us (see Heb. 9:10)? Adam and Eve </a:t>
            </a:r>
            <a:r>
              <a:rPr lang="en-US" sz="2800" dirty="0" smtClean="0">
                <a:effectLst/>
              </a:rPr>
              <a:t>didn’t </a:t>
            </a:r>
            <a:r>
              <a:rPr lang="en-US" sz="2800" dirty="0">
                <a:effectLst/>
              </a:rPr>
              <a:t>have those things in the Garden, nor did they need them until after the Fall and the Curse. </a:t>
            </a:r>
            <a:r>
              <a:rPr lang="en-US" sz="2800" b="1" dirty="0">
                <a:solidFill>
                  <a:srgbClr val="FFFF00"/>
                </a:solidFill>
                <a:effectLst/>
              </a:rPr>
              <a:t>Do we need those things now that the conditions of the </a:t>
            </a:r>
            <a:r>
              <a:rPr lang="en-US" sz="2800" b="1" dirty="0" smtClean="0">
                <a:solidFill>
                  <a:srgbClr val="FFFF00"/>
                </a:solidFill>
                <a:effectLst/>
              </a:rPr>
              <a:t>Garden</a:t>
            </a:r>
            <a:endParaRPr lang="en-US" sz="2800" b="1" dirty="0"/>
          </a:p>
        </p:txBody>
      </p:sp>
      <p:sp>
        <p:nvSpPr>
          <p:cNvPr id="4" name="Slide Number Placeholder 3"/>
          <p:cNvSpPr>
            <a:spLocks noGrp="1"/>
          </p:cNvSpPr>
          <p:nvPr>
            <p:ph type="sldNum" sz="quarter" idx="12"/>
          </p:nvPr>
        </p:nvSpPr>
        <p:spPr/>
        <p:txBody>
          <a:bodyPr/>
          <a:lstStyle/>
          <a:p>
            <a:pPr>
              <a:defRPr/>
            </a:pPr>
            <a:fld id="{A4F3638C-56A7-4D86-A7E5-624150A63992}" type="slidenum">
              <a:rPr lang="en-US" smtClean="0">
                <a:solidFill>
                  <a:prstClr val="white"/>
                </a:solidFill>
              </a:rPr>
              <a:pPr>
                <a:defRPr/>
              </a:pPr>
              <a:t>615</a:t>
            </a:fld>
            <a:endParaRPr lang="en-US">
              <a:solidFill>
                <a:prstClr val="white"/>
              </a:solidFill>
            </a:endParaRPr>
          </a:p>
        </p:txBody>
      </p:sp>
      <p:sp>
        <p:nvSpPr>
          <p:cNvPr id="6" name="Footer Placeholder 5"/>
          <p:cNvSpPr>
            <a:spLocks noGrp="1"/>
          </p:cNvSpPr>
          <p:nvPr>
            <p:ph type="ftr" sz="quarter" idx="11"/>
          </p:nvPr>
        </p:nvSpPr>
        <p:spPr/>
        <p:txBody>
          <a:bodyPr/>
          <a:lstStyle/>
          <a:p>
            <a:pPr>
              <a:defRPr/>
            </a:pPr>
            <a:r>
              <a:rPr lang="en-US" smtClean="0"/>
              <a:t>Kevin Kay</a:t>
            </a:r>
            <a:endParaRPr lang="en-US"/>
          </a:p>
        </p:txBody>
      </p:sp>
    </p:spTree>
    <p:extLst>
      <p:ext uri="{BB962C8B-B14F-4D97-AF65-F5344CB8AC3E}">
        <p14:creationId xmlns:p14="http://schemas.microsoft.com/office/powerpoint/2010/main" val="2677715000"/>
      </p:ext>
    </p:extLst>
  </p:cSld>
  <p:clrMapOvr>
    <a:overrideClrMapping bg1="dk2" tx1="lt1" bg2="dk1" tx2="lt2" accent1="accent1" accent2="accent2" accent3="accent3" accent4="accent4" accent5="accent5" accent6="accent6" hlink="hlink" folHlink="folHlink"/>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p:cTn id="7" dur="500" fill="hold"/>
                                        <p:tgtEl>
                                          <p:spTgt spid="3">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3">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6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56002" name="Picture 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265863" y="0"/>
            <a:ext cx="2878137" cy="19018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2" name="Title 1"/>
          <p:cNvSpPr>
            <a:spLocks noGrp="1"/>
          </p:cNvSpPr>
          <p:nvPr>
            <p:ph type="title"/>
          </p:nvPr>
        </p:nvSpPr>
        <p:spPr/>
        <p:txBody>
          <a:bodyPr/>
          <a:lstStyle/>
          <a:p>
            <a:pPr algn="l"/>
            <a:r>
              <a:rPr lang="en-US" sz="3000" dirty="0">
                <a:solidFill>
                  <a:srgbClr val="FF0000"/>
                </a:solidFill>
                <a:latin typeface="+mn-lt"/>
              </a:rPr>
              <a:t>Consequences Of RE:</a:t>
            </a:r>
            <a:r>
              <a:rPr lang="en-US" dirty="0">
                <a:solidFill>
                  <a:srgbClr val="FF0000"/>
                </a:solidFill>
              </a:rPr>
              <a:t/>
            </a:r>
            <a:br>
              <a:rPr lang="en-US" dirty="0">
                <a:solidFill>
                  <a:srgbClr val="FF0000"/>
                </a:solidFill>
              </a:rPr>
            </a:br>
            <a:r>
              <a:rPr lang="en-US" sz="4000" dirty="0">
                <a:solidFill>
                  <a:srgbClr val="FF0000"/>
                </a:solidFill>
              </a:rPr>
              <a:t>Questions About NT Rituals</a:t>
            </a:r>
            <a:endParaRPr lang="en-US" sz="4000" dirty="0"/>
          </a:p>
        </p:txBody>
      </p:sp>
      <p:sp>
        <p:nvSpPr>
          <p:cNvPr id="3" name="Content Placeholder 2"/>
          <p:cNvSpPr>
            <a:spLocks noGrp="1"/>
          </p:cNvSpPr>
          <p:nvPr>
            <p:ph idx="1"/>
          </p:nvPr>
        </p:nvSpPr>
        <p:spPr/>
        <p:txBody>
          <a:bodyPr/>
          <a:lstStyle/>
          <a:p>
            <a:pPr marL="0" indent="0">
              <a:buNone/>
            </a:pPr>
            <a:r>
              <a:rPr lang="en-US" sz="2800" b="1" dirty="0">
                <a:solidFill>
                  <a:srgbClr val="FFFF00"/>
                </a:solidFill>
                <a:effectLst/>
              </a:rPr>
              <a:t>have </a:t>
            </a:r>
            <a:r>
              <a:rPr lang="en-US" sz="2800" b="1" dirty="0" smtClean="0">
                <a:solidFill>
                  <a:srgbClr val="FFFF00"/>
                </a:solidFill>
                <a:effectLst/>
              </a:rPr>
              <a:t>been </a:t>
            </a:r>
            <a:r>
              <a:rPr lang="en-US" sz="2800" b="1" dirty="0">
                <a:solidFill>
                  <a:srgbClr val="FFFF00"/>
                </a:solidFill>
                <a:effectLst/>
              </a:rPr>
              <a:t>restored?</a:t>
            </a:r>
            <a:r>
              <a:rPr lang="en-US" sz="2800" dirty="0">
                <a:solidFill>
                  <a:srgbClr val="FFFF00"/>
                </a:solidFill>
                <a:effectLst/>
              </a:rPr>
              <a:t> </a:t>
            </a:r>
            <a:r>
              <a:rPr lang="en-US" sz="2800" dirty="0">
                <a:effectLst/>
              </a:rPr>
              <a:t>But, do </a:t>
            </a:r>
            <a:r>
              <a:rPr lang="en-US" sz="2800" dirty="0" smtClean="0">
                <a:effectLst/>
              </a:rPr>
              <a:t>we</a:t>
            </a:r>
            <a:br>
              <a:rPr lang="en-US" sz="2800" dirty="0" smtClean="0">
                <a:effectLst/>
              </a:rPr>
            </a:br>
            <a:r>
              <a:rPr lang="en-US" sz="2800" dirty="0" smtClean="0">
                <a:effectLst/>
              </a:rPr>
              <a:t>go to </a:t>
            </a:r>
            <a:r>
              <a:rPr lang="en-US" sz="2800" dirty="0">
                <a:effectLst/>
              </a:rPr>
              <a:t>the extreme of throwing them out with the proverbial </a:t>
            </a:r>
            <a:r>
              <a:rPr lang="en-US" sz="2800" dirty="0" smtClean="0">
                <a:effectLst/>
              </a:rPr>
              <a:t>‘bath water’, </a:t>
            </a:r>
            <a:r>
              <a:rPr lang="en-US" sz="2800" dirty="0">
                <a:effectLst/>
              </a:rPr>
              <a:t>or could they still have some value if observed as teaching, confessional and </a:t>
            </a:r>
            <a:r>
              <a:rPr lang="en-US" sz="2800" dirty="0" err="1">
                <a:effectLst/>
              </a:rPr>
              <a:t>edificational</a:t>
            </a:r>
            <a:r>
              <a:rPr lang="en-US" sz="2800" dirty="0">
                <a:effectLst/>
              </a:rPr>
              <a:t> tools (even though </a:t>
            </a:r>
            <a:r>
              <a:rPr lang="en-US" sz="2800" b="1" dirty="0">
                <a:solidFill>
                  <a:srgbClr val="FFFF00"/>
                </a:solidFill>
                <a:effectLst/>
              </a:rPr>
              <a:t>no longer obligatory and binding</a:t>
            </a:r>
            <a:r>
              <a:rPr lang="en-US" sz="2800" dirty="0" smtClean="0">
                <a:effectLst/>
              </a:rPr>
              <a:t>)?”  </a:t>
            </a:r>
            <a:r>
              <a:rPr lang="en-US" sz="2000" dirty="0" smtClean="0">
                <a:effectLst/>
              </a:rPr>
              <a:t>("</a:t>
            </a:r>
            <a:r>
              <a:rPr lang="en-US" sz="2000" dirty="0" err="1" smtClean="0">
                <a:effectLst/>
              </a:rPr>
              <a:t>Preterist</a:t>
            </a:r>
            <a:r>
              <a:rPr lang="en-US" sz="2000" dirty="0" smtClean="0">
                <a:effectLst/>
              </a:rPr>
              <a:t> </a:t>
            </a:r>
            <a:r>
              <a:rPr lang="en-US" sz="2000" dirty="0">
                <a:effectLst/>
              </a:rPr>
              <a:t>Principles &amp; Their </a:t>
            </a:r>
            <a:r>
              <a:rPr lang="en-US" sz="2000" dirty="0" smtClean="0">
                <a:effectLst/>
              </a:rPr>
              <a:t>Implications," 1)</a:t>
            </a:r>
            <a:endParaRPr lang="en-US" sz="2000" dirty="0"/>
          </a:p>
        </p:txBody>
      </p:sp>
      <p:sp>
        <p:nvSpPr>
          <p:cNvPr id="4" name="Slide Number Placeholder 3"/>
          <p:cNvSpPr>
            <a:spLocks noGrp="1"/>
          </p:cNvSpPr>
          <p:nvPr>
            <p:ph type="sldNum" sz="quarter" idx="12"/>
          </p:nvPr>
        </p:nvSpPr>
        <p:spPr/>
        <p:txBody>
          <a:bodyPr/>
          <a:lstStyle/>
          <a:p>
            <a:pPr>
              <a:defRPr/>
            </a:pPr>
            <a:fld id="{A4F3638C-56A7-4D86-A7E5-624150A63992}" type="slidenum">
              <a:rPr lang="en-US" smtClean="0">
                <a:solidFill>
                  <a:prstClr val="white"/>
                </a:solidFill>
              </a:rPr>
              <a:pPr>
                <a:defRPr/>
              </a:pPr>
              <a:t>616</a:t>
            </a:fld>
            <a:endParaRPr lang="en-US">
              <a:solidFill>
                <a:prstClr val="white"/>
              </a:solidFill>
            </a:endParaRPr>
          </a:p>
        </p:txBody>
      </p:sp>
      <p:sp>
        <p:nvSpPr>
          <p:cNvPr id="6" name="Footer Placeholder 5"/>
          <p:cNvSpPr>
            <a:spLocks noGrp="1"/>
          </p:cNvSpPr>
          <p:nvPr>
            <p:ph type="ftr" sz="quarter" idx="11"/>
          </p:nvPr>
        </p:nvSpPr>
        <p:spPr/>
        <p:txBody>
          <a:bodyPr/>
          <a:lstStyle/>
          <a:p>
            <a:pPr>
              <a:defRPr/>
            </a:pPr>
            <a:r>
              <a:rPr lang="en-US" smtClean="0"/>
              <a:t>Kevin Kay</a:t>
            </a:r>
            <a:endParaRPr lang="en-US"/>
          </a:p>
        </p:txBody>
      </p:sp>
    </p:spTree>
    <p:extLst>
      <p:ext uri="{BB962C8B-B14F-4D97-AF65-F5344CB8AC3E}">
        <p14:creationId xmlns:p14="http://schemas.microsoft.com/office/powerpoint/2010/main" val="3451839641"/>
      </p:ext>
    </p:extLst>
  </p:cSld>
  <p:clrMapOvr>
    <a:overrideClrMapping bg1="dk2" tx1="lt1" bg2="dk1" tx2="lt2" accent1="accent1" accent2="accent2" accent3="accent3" accent4="accent4" accent5="accent5" accent6="accent6" hlink="hlink" folHlink="folHlink"/>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par>
    </p:tnLst>
  </p:timing>
</p:sld>
</file>

<file path=ppt/slides/slide6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l"/>
            <a:r>
              <a:rPr lang="en-US" sz="3000" dirty="0">
                <a:solidFill>
                  <a:srgbClr val="FF0000"/>
                </a:solidFill>
                <a:latin typeface="+mn-lt"/>
              </a:rPr>
              <a:t>Consequences Of RE:</a:t>
            </a:r>
            <a:r>
              <a:rPr lang="en-US" dirty="0">
                <a:solidFill>
                  <a:srgbClr val="FF0000"/>
                </a:solidFill>
              </a:rPr>
              <a:t/>
            </a:r>
            <a:br>
              <a:rPr lang="en-US" dirty="0">
                <a:solidFill>
                  <a:srgbClr val="FF0000"/>
                </a:solidFill>
              </a:rPr>
            </a:br>
            <a:r>
              <a:rPr lang="en-US" dirty="0" smtClean="0">
                <a:solidFill>
                  <a:srgbClr val="FF0000"/>
                </a:solidFill>
              </a:rPr>
              <a:t>Who Knows?</a:t>
            </a:r>
            <a:endParaRPr lang="en-US" dirty="0"/>
          </a:p>
        </p:txBody>
      </p:sp>
      <p:sp>
        <p:nvSpPr>
          <p:cNvPr id="3" name="Content Placeholder 2"/>
          <p:cNvSpPr>
            <a:spLocks noGrp="1"/>
          </p:cNvSpPr>
          <p:nvPr>
            <p:ph idx="1"/>
          </p:nvPr>
        </p:nvSpPr>
        <p:spPr/>
        <p:txBody>
          <a:bodyPr/>
          <a:lstStyle/>
          <a:p>
            <a:pPr marL="0" indent="457200">
              <a:buNone/>
            </a:pPr>
            <a:r>
              <a:rPr lang="en-US" sz="2800" b="1" i="1" dirty="0">
                <a:effectLst/>
              </a:rPr>
              <a:t>Oscar Miles</a:t>
            </a:r>
            <a:r>
              <a:rPr lang="en-US" sz="2800" dirty="0">
                <a:effectLst/>
              </a:rPr>
              <a:t>:  “I glanced at </a:t>
            </a:r>
            <a:r>
              <a:rPr lang="en-US" sz="2800" dirty="0" smtClean="0">
                <a:effectLst/>
              </a:rPr>
              <a:t>the</a:t>
            </a:r>
            <a:br>
              <a:rPr lang="en-US" sz="2800" dirty="0" smtClean="0">
                <a:effectLst/>
              </a:rPr>
            </a:br>
            <a:r>
              <a:rPr lang="en-US" sz="2800" dirty="0" smtClean="0">
                <a:effectLst/>
              </a:rPr>
              <a:t>article </a:t>
            </a:r>
            <a:r>
              <a:rPr lang="en-US" sz="2800" dirty="0">
                <a:effectLst/>
              </a:rPr>
              <a:t>by Ed Stevens after you brought it to my intention.  I certainly agree with the attitude expressed.  I used to think members of churches of Christ would actually live up to the </a:t>
            </a:r>
            <a:r>
              <a:rPr lang="en-US" sz="2800" dirty="0" err="1">
                <a:effectLst/>
              </a:rPr>
              <a:t>Berean</a:t>
            </a:r>
            <a:r>
              <a:rPr lang="en-US" sz="2800" dirty="0">
                <a:effectLst/>
              </a:rPr>
              <a:t> attitude of being willing to have every belief questioned and examined.  But the great majority of the ones I have met will never consent to a serious consideration of teachings like covenant eschatology.  </a:t>
            </a:r>
            <a:r>
              <a:rPr lang="en-US" sz="2800" b="1" dirty="0">
                <a:solidFill>
                  <a:srgbClr val="FFFF00"/>
                </a:solidFill>
                <a:effectLst/>
              </a:rPr>
              <a:t>Ed Stevens does not know all </a:t>
            </a:r>
            <a:r>
              <a:rPr lang="en-US" sz="2800" b="1" dirty="0" smtClean="0">
                <a:solidFill>
                  <a:srgbClr val="FFFF00"/>
                </a:solidFill>
                <a:effectLst/>
              </a:rPr>
              <a:t>of</a:t>
            </a:r>
            <a:endParaRPr lang="en-US" sz="2000" dirty="0">
              <a:solidFill>
                <a:srgbClr val="FFFF00"/>
              </a:solidFill>
            </a:endParaRPr>
          </a:p>
        </p:txBody>
      </p:sp>
      <p:sp>
        <p:nvSpPr>
          <p:cNvPr id="4" name="Slide Number Placeholder 3"/>
          <p:cNvSpPr>
            <a:spLocks noGrp="1"/>
          </p:cNvSpPr>
          <p:nvPr>
            <p:ph type="sldNum" sz="quarter" idx="12"/>
          </p:nvPr>
        </p:nvSpPr>
        <p:spPr/>
        <p:txBody>
          <a:bodyPr/>
          <a:lstStyle/>
          <a:p>
            <a:pPr>
              <a:defRPr/>
            </a:pPr>
            <a:fld id="{A4F3638C-56A7-4D86-A7E5-624150A63992}" type="slidenum">
              <a:rPr lang="en-US" smtClean="0">
                <a:solidFill>
                  <a:prstClr val="white"/>
                </a:solidFill>
              </a:rPr>
              <a:pPr>
                <a:defRPr/>
              </a:pPr>
              <a:t>617</a:t>
            </a:fld>
            <a:endParaRPr lang="en-US">
              <a:solidFill>
                <a:prstClr val="white"/>
              </a:solidFill>
            </a:endParaRPr>
          </a:p>
        </p:txBody>
      </p:sp>
      <p:pic>
        <p:nvPicPr>
          <p:cNvPr id="257026" name="Picture 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265863" y="0"/>
            <a:ext cx="2878137" cy="19018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6" name="Footer Placeholder 5"/>
          <p:cNvSpPr>
            <a:spLocks noGrp="1"/>
          </p:cNvSpPr>
          <p:nvPr>
            <p:ph type="ftr" sz="quarter" idx="11"/>
          </p:nvPr>
        </p:nvSpPr>
        <p:spPr/>
        <p:txBody>
          <a:bodyPr/>
          <a:lstStyle/>
          <a:p>
            <a:pPr>
              <a:defRPr/>
            </a:pPr>
            <a:r>
              <a:rPr lang="en-US" smtClean="0"/>
              <a:t>Kevin Kay</a:t>
            </a:r>
            <a:endParaRPr lang="en-US"/>
          </a:p>
        </p:txBody>
      </p:sp>
    </p:spTree>
    <p:extLst>
      <p:ext uri="{BB962C8B-B14F-4D97-AF65-F5344CB8AC3E}">
        <p14:creationId xmlns:p14="http://schemas.microsoft.com/office/powerpoint/2010/main" val="1349802554"/>
      </p:ext>
    </p:extLst>
  </p:cSld>
  <p:clrMapOvr>
    <a:overrideClrMapping bg1="dk2" tx1="lt1" bg2="dk1" tx2="lt2" accent1="accent1" accent2="accent2" accent3="accent3" accent4="accent4" accent5="accent5" accent6="accent6" hlink="hlink" folHlink="folHlink"/>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p:cTn id="7" dur="500" fill="hold"/>
                                        <p:tgtEl>
                                          <p:spTgt spid="3">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3">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6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l"/>
            <a:r>
              <a:rPr lang="en-US" sz="3000" dirty="0">
                <a:solidFill>
                  <a:srgbClr val="FF0000"/>
                </a:solidFill>
                <a:latin typeface="+mn-lt"/>
              </a:rPr>
              <a:t>Consequences Of RE:</a:t>
            </a:r>
            <a:r>
              <a:rPr lang="en-US" dirty="0">
                <a:solidFill>
                  <a:srgbClr val="FF0000"/>
                </a:solidFill>
              </a:rPr>
              <a:t/>
            </a:r>
            <a:br>
              <a:rPr lang="en-US" dirty="0">
                <a:solidFill>
                  <a:srgbClr val="FF0000"/>
                </a:solidFill>
              </a:rPr>
            </a:br>
            <a:r>
              <a:rPr lang="en-US" dirty="0">
                <a:solidFill>
                  <a:srgbClr val="FF0000"/>
                </a:solidFill>
              </a:rPr>
              <a:t>Who Knows?</a:t>
            </a:r>
            <a:endParaRPr lang="en-US" dirty="0"/>
          </a:p>
        </p:txBody>
      </p:sp>
      <p:sp>
        <p:nvSpPr>
          <p:cNvPr id="3" name="Content Placeholder 2"/>
          <p:cNvSpPr>
            <a:spLocks noGrp="1"/>
          </p:cNvSpPr>
          <p:nvPr>
            <p:ph idx="1"/>
          </p:nvPr>
        </p:nvSpPr>
        <p:spPr/>
        <p:txBody>
          <a:bodyPr/>
          <a:lstStyle/>
          <a:p>
            <a:pPr marL="0" indent="0">
              <a:buNone/>
            </a:pPr>
            <a:r>
              <a:rPr lang="en-US" sz="2800" b="1" dirty="0" smtClean="0">
                <a:solidFill>
                  <a:srgbClr val="FFFF00"/>
                </a:solidFill>
                <a:effectLst/>
              </a:rPr>
              <a:t>the </a:t>
            </a:r>
            <a:r>
              <a:rPr lang="en-US" sz="2800" b="1" dirty="0">
                <a:solidFill>
                  <a:srgbClr val="FFFF00"/>
                </a:solidFill>
                <a:effectLst/>
              </a:rPr>
              <a:t>implications and neither do I</a:t>
            </a:r>
            <a:r>
              <a:rPr lang="en-US" sz="2800" dirty="0" smtClean="0">
                <a:effectLst/>
              </a:rPr>
              <a:t>.</a:t>
            </a:r>
            <a:br>
              <a:rPr lang="en-US" sz="2800" dirty="0" smtClean="0">
                <a:effectLst/>
              </a:rPr>
            </a:br>
            <a:r>
              <a:rPr lang="en-US" sz="2800" dirty="0" smtClean="0">
                <a:effectLst/>
              </a:rPr>
              <a:t>But </a:t>
            </a:r>
            <a:r>
              <a:rPr lang="en-US" sz="2800" dirty="0">
                <a:effectLst/>
              </a:rPr>
              <a:t>for our study, we need to talk about whether Bible eschatology is about the end of physical universe or the end of a covenantal world.  </a:t>
            </a:r>
            <a:r>
              <a:rPr lang="en-US" sz="2800" b="1" dirty="0">
                <a:solidFill>
                  <a:srgbClr val="FFFF00"/>
                </a:solidFill>
                <a:effectLst/>
              </a:rPr>
              <a:t>Considering the implications and specific applications </a:t>
            </a:r>
            <a:r>
              <a:rPr lang="en-US" sz="2800" b="1" dirty="0" smtClean="0">
                <a:solidFill>
                  <a:srgbClr val="FFFF00"/>
                </a:solidFill>
                <a:effectLst/>
              </a:rPr>
              <a:t>if [</a:t>
            </a:r>
            <a:r>
              <a:rPr lang="en-US" sz="2800" b="1" i="1" dirty="0" smtClean="0">
                <a:solidFill>
                  <a:srgbClr val="FFFF00"/>
                </a:solidFill>
                <a:effectLst/>
              </a:rPr>
              <a:t>sic</a:t>
            </a:r>
            <a:r>
              <a:rPr lang="en-US" sz="2800" b="1" dirty="0" smtClean="0">
                <a:solidFill>
                  <a:srgbClr val="FFFF00"/>
                </a:solidFill>
                <a:effectLst/>
              </a:rPr>
              <a:t>] </a:t>
            </a:r>
            <a:r>
              <a:rPr lang="en-US" sz="2800" b="1" dirty="0">
                <a:solidFill>
                  <a:srgbClr val="FFFF00"/>
                </a:solidFill>
                <a:effectLst/>
              </a:rPr>
              <a:t>way too premature</a:t>
            </a:r>
            <a:r>
              <a:rPr lang="en-US" sz="2800" dirty="0">
                <a:effectLst/>
              </a:rPr>
              <a:t>.”</a:t>
            </a:r>
            <a:r>
              <a:rPr lang="en-US" sz="2000" dirty="0">
                <a:effectLst/>
              </a:rPr>
              <a:t>  (Email to Kevin Kay, 07/04/11)</a:t>
            </a:r>
            <a:endParaRPr lang="en-US" sz="2000" dirty="0"/>
          </a:p>
        </p:txBody>
      </p:sp>
      <p:sp>
        <p:nvSpPr>
          <p:cNvPr id="4" name="Slide Number Placeholder 3"/>
          <p:cNvSpPr>
            <a:spLocks noGrp="1"/>
          </p:cNvSpPr>
          <p:nvPr>
            <p:ph type="sldNum" sz="quarter" idx="12"/>
          </p:nvPr>
        </p:nvSpPr>
        <p:spPr/>
        <p:txBody>
          <a:bodyPr/>
          <a:lstStyle/>
          <a:p>
            <a:pPr>
              <a:defRPr/>
            </a:pPr>
            <a:fld id="{A4F3638C-56A7-4D86-A7E5-624150A63992}" type="slidenum">
              <a:rPr lang="en-US" smtClean="0">
                <a:solidFill>
                  <a:prstClr val="white"/>
                </a:solidFill>
              </a:rPr>
              <a:pPr>
                <a:defRPr/>
              </a:pPr>
              <a:t>618</a:t>
            </a:fld>
            <a:endParaRPr lang="en-US">
              <a:solidFill>
                <a:prstClr val="white"/>
              </a:solidFill>
            </a:endParaRPr>
          </a:p>
        </p:txBody>
      </p:sp>
      <p:pic>
        <p:nvPicPr>
          <p:cNvPr id="258050" name="Picture 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265863" y="0"/>
            <a:ext cx="2878137" cy="19018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6" name="Footer Placeholder 5"/>
          <p:cNvSpPr>
            <a:spLocks noGrp="1"/>
          </p:cNvSpPr>
          <p:nvPr>
            <p:ph type="ftr" sz="quarter" idx="11"/>
          </p:nvPr>
        </p:nvSpPr>
        <p:spPr/>
        <p:txBody>
          <a:bodyPr/>
          <a:lstStyle/>
          <a:p>
            <a:pPr>
              <a:defRPr/>
            </a:pPr>
            <a:r>
              <a:rPr lang="en-US" smtClean="0"/>
              <a:t>Kevin Kay</a:t>
            </a:r>
            <a:endParaRPr lang="en-US"/>
          </a:p>
        </p:txBody>
      </p:sp>
    </p:spTree>
    <p:extLst>
      <p:ext uri="{BB962C8B-B14F-4D97-AF65-F5344CB8AC3E}">
        <p14:creationId xmlns:p14="http://schemas.microsoft.com/office/powerpoint/2010/main" val="3313278383"/>
      </p:ext>
    </p:extLst>
  </p:cSld>
  <p:clrMapOvr>
    <a:overrideClrMapping bg1="dk2" tx1="lt1" bg2="dk1" tx2="lt2" accent1="accent1" accent2="accent2" accent3="accent3" accent4="accent4" accent5="accent5" accent6="accent6" hlink="hlink" folHlink="folHlink"/>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par>
    </p:tnLst>
  </p:timing>
</p:sld>
</file>

<file path=ppt/slides/slide619.xml><?xml version="1.0" encoding="utf-8"?>
<p:sld xmlns:a="http://schemas.openxmlformats.org/drawingml/2006/main" xmlns:r="http://schemas.openxmlformats.org/officeDocument/2006/relationships" xmlns:p="http://schemas.openxmlformats.org/presentationml/2006/main" showMasterSp="0">
  <p:cSld>
    <p:bg>
      <p:bgPr>
        <a:blipFill dpi="0" rotWithShape="1">
          <a:blip r:embed="rId3">
            <a:lum/>
          </a:blip>
          <a:srcRect/>
          <a:stretch>
            <a:fillRect l="-15000" r="-15000"/>
          </a:stretch>
        </a:blipFill>
        <a:effectLst/>
      </p:bgPr>
    </p:bg>
    <p:spTree>
      <p:nvGrpSpPr>
        <p:cNvPr id="1" name=""/>
        <p:cNvGrpSpPr/>
        <p:nvPr/>
      </p:nvGrpSpPr>
      <p:grpSpPr>
        <a:xfrm>
          <a:off x="0" y="0"/>
          <a:ext cx="0" cy="0"/>
          <a:chOff x="0" y="0"/>
          <a:chExt cx="0" cy="0"/>
        </a:xfrm>
      </p:grpSpPr>
      <p:sp>
        <p:nvSpPr>
          <p:cNvPr id="6" name="Title 5"/>
          <p:cNvSpPr>
            <a:spLocks noGrp="1"/>
          </p:cNvSpPr>
          <p:nvPr>
            <p:ph type="ctrTitle" sz="quarter"/>
          </p:nvPr>
        </p:nvSpPr>
        <p:spPr>
          <a:solidFill>
            <a:srgbClr val="C00000"/>
          </a:solidFill>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a:lstStyle/>
          <a:p>
            <a:pPr>
              <a:defRPr/>
            </a:pPr>
            <a:r>
              <a:rPr lang="en-US" dirty="0" smtClean="0"/>
              <a:t>Conclusion</a:t>
            </a:r>
            <a:endParaRPr lang="en-US" dirty="0"/>
          </a:p>
        </p:txBody>
      </p:sp>
      <p:sp>
        <p:nvSpPr>
          <p:cNvPr id="7" name="Subtitle 6"/>
          <p:cNvSpPr>
            <a:spLocks noGrp="1"/>
          </p:cNvSpPr>
          <p:nvPr>
            <p:ph type="subTitle" sz="quarter" idx="1"/>
          </p:nvPr>
        </p:nvSpPr>
        <p:spPr/>
        <p:txBody>
          <a:bodyPr/>
          <a:lstStyle/>
          <a:p>
            <a:pPr>
              <a:defRPr/>
            </a:pPr>
            <a:endParaRPr lang="en-US"/>
          </a:p>
        </p:txBody>
      </p:sp>
      <p:sp>
        <p:nvSpPr>
          <p:cNvPr id="5" name="Slide Number Placeholder 4"/>
          <p:cNvSpPr>
            <a:spLocks noGrp="1"/>
          </p:cNvSpPr>
          <p:nvPr>
            <p:ph type="sldNum" sz="quarter" idx="12"/>
          </p:nvPr>
        </p:nvSpPr>
        <p:spPr/>
        <p:txBody>
          <a:bodyPr/>
          <a:lstStyle/>
          <a:p>
            <a:pPr>
              <a:defRPr/>
            </a:pPr>
            <a:fld id="{98AEB56C-76A9-4BEB-8FAF-969C41A4B574}" type="slidenum">
              <a:rPr lang="en-US">
                <a:solidFill>
                  <a:srgbClr val="FFFFFF"/>
                </a:solidFill>
              </a:rPr>
              <a:pPr>
                <a:defRPr/>
              </a:pPr>
              <a:t>619</a:t>
            </a:fld>
            <a:endParaRPr lang="en-US">
              <a:solidFill>
                <a:srgbClr val="FFFFFF"/>
              </a:solidFill>
            </a:endParaRPr>
          </a:p>
        </p:txBody>
      </p:sp>
      <p:sp>
        <p:nvSpPr>
          <p:cNvPr id="3" name="Footer Placeholder 2"/>
          <p:cNvSpPr>
            <a:spLocks noGrp="1"/>
          </p:cNvSpPr>
          <p:nvPr>
            <p:ph type="ftr" sz="quarter" idx="11"/>
          </p:nvPr>
        </p:nvSpPr>
        <p:spPr/>
        <p:txBody>
          <a:bodyPr/>
          <a:lstStyle/>
          <a:p>
            <a:pPr>
              <a:defRPr/>
            </a:pPr>
            <a:r>
              <a:rPr lang="en-US" smtClean="0">
                <a:solidFill>
                  <a:srgbClr val="FFFFFF"/>
                </a:solidFill>
              </a:rPr>
              <a:t>Kevin Kay</a:t>
            </a:r>
            <a:endParaRPr lang="en-US">
              <a:solidFill>
                <a:srgbClr val="FFFFFF"/>
              </a:solidFill>
            </a:endParaRPr>
          </a:p>
        </p:txBody>
      </p:sp>
    </p:spTree>
    <p:extLst>
      <p:ext uri="{BB962C8B-B14F-4D97-AF65-F5344CB8AC3E}">
        <p14:creationId xmlns:p14="http://schemas.microsoft.com/office/powerpoint/2010/main" val="3642404691"/>
      </p:ext>
    </p:extLst>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par>
    </p:tn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p:cNvSpPr>
            <a:spLocks noGrp="1"/>
          </p:cNvSpPr>
          <p:nvPr>
            <p:ph type="title"/>
          </p:nvPr>
        </p:nvSpPr>
        <p:spPr/>
        <p:txBody>
          <a:bodyPr/>
          <a:lstStyle/>
          <a:p>
            <a:pPr algn="l"/>
            <a:r>
              <a:rPr lang="en-US" sz="3000" dirty="0" smtClean="0">
                <a:solidFill>
                  <a:schemeClr val="tx1"/>
                </a:solidFill>
                <a:latin typeface="+mn-lt"/>
              </a:rPr>
              <a:t>Jewish Concept of</a:t>
            </a:r>
            <a:r>
              <a:rPr lang="en-US" dirty="0" smtClean="0">
                <a:solidFill>
                  <a:schemeClr val="tx1"/>
                </a:solidFill>
              </a:rPr>
              <a:t/>
            </a:r>
            <a:br>
              <a:rPr lang="en-US" dirty="0" smtClean="0">
                <a:solidFill>
                  <a:schemeClr val="tx1"/>
                </a:solidFill>
              </a:rPr>
            </a:br>
            <a:r>
              <a:rPr lang="en-US" dirty="0" smtClean="0">
                <a:solidFill>
                  <a:schemeClr val="tx1"/>
                </a:solidFill>
              </a:rPr>
              <a:t>Two Ages</a:t>
            </a:r>
            <a:endParaRPr lang="en-US" dirty="0">
              <a:solidFill>
                <a:schemeClr val="tx1"/>
              </a:solidFill>
            </a:endParaRPr>
          </a:p>
        </p:txBody>
      </p:sp>
      <p:sp>
        <p:nvSpPr>
          <p:cNvPr id="4" name="Slide Number Placeholder 3"/>
          <p:cNvSpPr>
            <a:spLocks noGrp="1"/>
          </p:cNvSpPr>
          <p:nvPr>
            <p:ph type="sldNum" sz="quarter" idx="12"/>
          </p:nvPr>
        </p:nvSpPr>
        <p:spPr/>
        <p:txBody>
          <a:bodyPr/>
          <a:lstStyle/>
          <a:p>
            <a:pPr>
              <a:defRPr/>
            </a:pPr>
            <a:fld id="{A4F3638C-56A7-4D86-A7E5-624150A63992}" type="slidenum">
              <a:rPr lang="en-US" smtClean="0">
                <a:solidFill>
                  <a:srgbClr val="FFFFFF"/>
                </a:solidFill>
              </a:rPr>
              <a:pPr>
                <a:defRPr/>
              </a:pPr>
              <a:t>62</a:t>
            </a:fld>
            <a:endParaRPr lang="en-US">
              <a:solidFill>
                <a:srgbClr val="FFFFFF"/>
              </a:solidFill>
            </a:endParaRPr>
          </a:p>
        </p:txBody>
      </p:sp>
      <p:cxnSp>
        <p:nvCxnSpPr>
          <p:cNvPr id="7" name="Straight Arrow Connector 6"/>
          <p:cNvCxnSpPr/>
          <p:nvPr/>
        </p:nvCxnSpPr>
        <p:spPr bwMode="auto">
          <a:xfrm>
            <a:off x="685800" y="3200400"/>
            <a:ext cx="7543800" cy="0"/>
          </a:xfrm>
          <a:prstGeom prst="straightConnector1">
            <a:avLst/>
          </a:prstGeom>
          <a:solidFill>
            <a:schemeClr val="accent1"/>
          </a:solidFill>
          <a:ln w="76200" cap="flat" cmpd="sng" algn="ctr">
            <a:solidFill>
              <a:schemeClr val="tx1"/>
            </a:solidFill>
            <a:prstDash val="solid"/>
            <a:round/>
            <a:headEnd type="none" w="med" len="med"/>
            <a:tailEnd type="arrow"/>
          </a:ln>
          <a:effectLst/>
        </p:spPr>
      </p:cxnSp>
      <p:sp>
        <p:nvSpPr>
          <p:cNvPr id="8" name="TextBox 7"/>
          <p:cNvSpPr txBox="1"/>
          <p:nvPr/>
        </p:nvSpPr>
        <p:spPr>
          <a:xfrm>
            <a:off x="914400" y="3733800"/>
            <a:ext cx="2514600" cy="954107"/>
          </a:xfrm>
          <a:prstGeom prst="rect">
            <a:avLst/>
          </a:prstGeom>
          <a:noFill/>
        </p:spPr>
        <p:txBody>
          <a:bodyPr wrap="square" rtlCol="0">
            <a:spAutoFit/>
          </a:bodyPr>
          <a:lstStyle/>
          <a:p>
            <a:pPr algn="ctr"/>
            <a:r>
              <a:rPr lang="en-US" sz="2800" dirty="0" smtClean="0">
                <a:solidFill>
                  <a:srgbClr val="FFFF00"/>
                </a:solidFill>
                <a:latin typeface="+mj-lt"/>
              </a:rPr>
              <a:t>“This Age”</a:t>
            </a:r>
            <a:br>
              <a:rPr lang="en-US" sz="2800" dirty="0" smtClean="0">
                <a:solidFill>
                  <a:srgbClr val="FFFF00"/>
                </a:solidFill>
                <a:latin typeface="+mj-lt"/>
              </a:rPr>
            </a:br>
            <a:r>
              <a:rPr lang="en-US" sz="2800" dirty="0" smtClean="0"/>
              <a:t>(This World)</a:t>
            </a:r>
            <a:endParaRPr lang="en-US" sz="2800" dirty="0"/>
          </a:p>
        </p:txBody>
      </p:sp>
      <p:sp>
        <p:nvSpPr>
          <p:cNvPr id="9" name="TextBox 8"/>
          <p:cNvSpPr txBox="1"/>
          <p:nvPr/>
        </p:nvSpPr>
        <p:spPr>
          <a:xfrm>
            <a:off x="4229100" y="3738413"/>
            <a:ext cx="4229100" cy="954107"/>
          </a:xfrm>
          <a:prstGeom prst="rect">
            <a:avLst/>
          </a:prstGeom>
          <a:noFill/>
        </p:spPr>
        <p:txBody>
          <a:bodyPr wrap="square" rtlCol="0">
            <a:spAutoFit/>
          </a:bodyPr>
          <a:lstStyle/>
          <a:p>
            <a:pPr algn="ctr"/>
            <a:r>
              <a:rPr lang="en-US" sz="2800" dirty="0">
                <a:solidFill>
                  <a:srgbClr val="FFFF00"/>
                </a:solidFill>
                <a:latin typeface="+mj-lt"/>
              </a:rPr>
              <a:t>“The Age To Come”</a:t>
            </a:r>
            <a:br>
              <a:rPr lang="en-US" sz="2800" dirty="0">
                <a:solidFill>
                  <a:srgbClr val="FFFF00"/>
                </a:solidFill>
                <a:latin typeface="+mj-lt"/>
              </a:rPr>
            </a:br>
            <a:r>
              <a:rPr lang="en-US" sz="2800" dirty="0" smtClean="0"/>
              <a:t>(Eternity)</a:t>
            </a:r>
            <a:endParaRPr lang="en-US" sz="2800" dirty="0"/>
          </a:p>
        </p:txBody>
      </p:sp>
      <p:cxnSp>
        <p:nvCxnSpPr>
          <p:cNvPr id="11" name="Straight Connector 10"/>
          <p:cNvCxnSpPr/>
          <p:nvPr/>
        </p:nvCxnSpPr>
        <p:spPr bwMode="auto">
          <a:xfrm>
            <a:off x="4191000" y="3048000"/>
            <a:ext cx="0" cy="304800"/>
          </a:xfrm>
          <a:prstGeom prst="line">
            <a:avLst/>
          </a:prstGeom>
          <a:solidFill>
            <a:schemeClr val="accent1"/>
          </a:solidFill>
          <a:ln w="38100" cap="flat" cmpd="sng" algn="ctr">
            <a:solidFill>
              <a:schemeClr val="tx1"/>
            </a:solidFill>
            <a:prstDash val="solid"/>
            <a:round/>
            <a:headEnd type="none" w="med" len="med"/>
            <a:tailEnd type="none" w="med" len="med"/>
          </a:ln>
          <a:effectLst/>
        </p:spPr>
      </p:cxnSp>
      <p:sp>
        <p:nvSpPr>
          <p:cNvPr id="12" name="Rectangular Callout 11"/>
          <p:cNvSpPr/>
          <p:nvPr/>
        </p:nvSpPr>
        <p:spPr bwMode="auto">
          <a:xfrm>
            <a:off x="4191000" y="914400"/>
            <a:ext cx="4267200" cy="1066800"/>
          </a:xfrm>
          <a:prstGeom prst="wedgeRectCallout">
            <a:avLst>
              <a:gd name="adj1" fmla="val -48423"/>
              <a:gd name="adj2" fmla="val 139857"/>
            </a:avLst>
          </a:prstGeom>
          <a:solidFill>
            <a:srgbClr val="C00000"/>
          </a:solidFill>
          <a:ln w="9525" cap="flat" cmpd="sng" algn="ctr">
            <a:noFill/>
            <a:prstDash val="solid"/>
            <a:round/>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91440" tIns="45720" rIns="91440" bIns="45720" numCol="1" rtlCol="0" anchor="ctr"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r>
              <a:rPr lang="en-US" sz="2800" dirty="0">
                <a:solidFill>
                  <a:srgbClr val="FFFF00"/>
                </a:solidFill>
                <a:latin typeface="+mj-lt"/>
              </a:rPr>
              <a:t>“Day of the Lord”</a:t>
            </a:r>
            <a:br>
              <a:rPr lang="en-US" sz="2800" dirty="0">
                <a:solidFill>
                  <a:srgbClr val="FFFF00"/>
                </a:solidFill>
                <a:latin typeface="+mj-lt"/>
              </a:rPr>
            </a:br>
            <a:r>
              <a:rPr kumimoji="0" lang="en-US" sz="2800" b="0" i="0" u="none" strike="noStrike" cap="none" normalizeH="0" baseline="0" dirty="0" smtClean="0">
                <a:ln>
                  <a:noFill/>
                </a:ln>
                <a:solidFill>
                  <a:schemeClr val="tx1"/>
                </a:solidFill>
                <a:effectLst/>
                <a:latin typeface="Arial" charset="0"/>
              </a:rPr>
              <a:t>(Second Coming)</a:t>
            </a:r>
          </a:p>
        </p:txBody>
      </p:sp>
      <p:sp>
        <p:nvSpPr>
          <p:cNvPr id="2" name="Footer Placeholder 1"/>
          <p:cNvSpPr>
            <a:spLocks noGrp="1"/>
          </p:cNvSpPr>
          <p:nvPr>
            <p:ph type="ftr" sz="quarter" idx="11"/>
          </p:nvPr>
        </p:nvSpPr>
        <p:spPr/>
        <p:txBody>
          <a:bodyPr/>
          <a:lstStyle/>
          <a:p>
            <a:pPr>
              <a:defRPr/>
            </a:pPr>
            <a:r>
              <a:rPr lang="en-US" smtClean="0"/>
              <a:t>Kevin Kay</a:t>
            </a:r>
            <a:endParaRPr lang="en-US"/>
          </a:p>
        </p:txBody>
      </p:sp>
    </p:spTree>
    <p:extLst>
      <p:ext uri="{BB962C8B-B14F-4D97-AF65-F5344CB8AC3E}">
        <p14:creationId xmlns:p14="http://schemas.microsoft.com/office/powerpoint/2010/main" val="2028796712"/>
      </p:ext>
    </p:extLst>
  </p:cSld>
  <p:clrMapOvr>
    <a:overrideClrMapping bg1="dk2" tx1="lt1" bg2="dk1" tx2="lt2" accent1="accent1" accent2="accent2" accent3="accent3" accent4="accent4" accent5="accent5" accent6="accent6" hlink="hlink" folHlink="folHlink"/>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par>
    </p:tnLst>
  </p:timing>
</p:sld>
</file>

<file path=ppt/slides/slide6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381000"/>
            <a:ext cx="8229600" cy="1371600"/>
          </a:xfrm>
        </p:spPr>
        <p:txBody>
          <a:bodyPr/>
          <a:lstStyle/>
          <a:p>
            <a:pPr algn="l">
              <a:defRPr/>
            </a:pPr>
            <a:r>
              <a:rPr lang="en-US" dirty="0" smtClean="0"/>
              <a:t>RE Is An Insidious</a:t>
            </a:r>
            <a:br>
              <a:rPr lang="en-US" dirty="0" smtClean="0"/>
            </a:br>
            <a:r>
              <a:rPr lang="en-US" dirty="0" smtClean="0"/>
              <a:t>False Doctrine</a:t>
            </a:r>
            <a:endParaRPr lang="en-US" dirty="0"/>
          </a:p>
        </p:txBody>
      </p:sp>
      <p:sp>
        <p:nvSpPr>
          <p:cNvPr id="3" name="Content Placeholder 2"/>
          <p:cNvSpPr>
            <a:spLocks noGrp="1"/>
          </p:cNvSpPr>
          <p:nvPr>
            <p:ph idx="1"/>
          </p:nvPr>
        </p:nvSpPr>
        <p:spPr>
          <a:xfrm>
            <a:off x="457200" y="2286000"/>
            <a:ext cx="8229600" cy="3844925"/>
          </a:xfrm>
        </p:spPr>
        <p:txBody>
          <a:bodyPr/>
          <a:lstStyle/>
          <a:p>
            <a:pPr marL="463550" indent="-463550">
              <a:spcBef>
                <a:spcPts val="0"/>
              </a:spcBef>
              <a:spcAft>
                <a:spcPts val="2400"/>
              </a:spcAft>
              <a:defRPr/>
            </a:pPr>
            <a:r>
              <a:rPr lang="en-US" sz="3000" dirty="0"/>
              <a:t>It </a:t>
            </a:r>
            <a:r>
              <a:rPr lang="en-US" sz="3000" dirty="0" smtClean="0"/>
              <a:t>drastically affects </a:t>
            </a:r>
            <a:r>
              <a:rPr lang="en-US" sz="3000" b="1" dirty="0">
                <a:solidFill>
                  <a:srgbClr val="FFFF00"/>
                </a:solidFill>
              </a:rPr>
              <a:t>biblical interpretation</a:t>
            </a:r>
          </a:p>
          <a:p>
            <a:pPr marL="463550" indent="-463550">
              <a:spcBef>
                <a:spcPts val="0"/>
              </a:spcBef>
              <a:spcAft>
                <a:spcPts val="2400"/>
              </a:spcAft>
              <a:defRPr/>
            </a:pPr>
            <a:r>
              <a:rPr lang="en-US" sz="3000" dirty="0"/>
              <a:t>It has </a:t>
            </a:r>
            <a:r>
              <a:rPr lang="en-US" sz="3000" b="1" dirty="0">
                <a:solidFill>
                  <a:srgbClr val="FFFF00"/>
                </a:solidFill>
              </a:rPr>
              <a:t>serious consequences</a:t>
            </a:r>
          </a:p>
          <a:p>
            <a:pPr marL="463550" indent="-463550">
              <a:spcBef>
                <a:spcPts val="0"/>
              </a:spcBef>
              <a:spcAft>
                <a:spcPts val="2400"/>
              </a:spcAft>
              <a:defRPr/>
            </a:pPr>
            <a:r>
              <a:rPr lang="en-US" sz="3000" dirty="0"/>
              <a:t>It has </a:t>
            </a:r>
            <a:r>
              <a:rPr lang="en-US" sz="3000" b="1" dirty="0">
                <a:solidFill>
                  <a:srgbClr val="FFFF00"/>
                </a:solidFill>
              </a:rPr>
              <a:t>troubled and divided churches</a:t>
            </a:r>
          </a:p>
          <a:p>
            <a:pPr marL="463550" indent="-463550">
              <a:spcBef>
                <a:spcPts val="0"/>
              </a:spcBef>
              <a:spcAft>
                <a:spcPts val="2400"/>
              </a:spcAft>
              <a:defRPr/>
            </a:pPr>
            <a:r>
              <a:rPr lang="en-US" sz="3000" dirty="0" smtClean="0"/>
              <a:t>It appears to be </a:t>
            </a:r>
            <a:r>
              <a:rPr lang="en-US" sz="3000" b="1" dirty="0">
                <a:solidFill>
                  <a:srgbClr val="FFFF00"/>
                </a:solidFill>
              </a:rPr>
              <a:t>gaining acceptance</a:t>
            </a:r>
          </a:p>
        </p:txBody>
      </p:sp>
      <p:sp>
        <p:nvSpPr>
          <p:cNvPr id="4" name="Slide Number Placeholder 3"/>
          <p:cNvSpPr>
            <a:spLocks noGrp="1"/>
          </p:cNvSpPr>
          <p:nvPr>
            <p:ph type="sldNum" sz="quarter" idx="12"/>
          </p:nvPr>
        </p:nvSpPr>
        <p:spPr/>
        <p:txBody>
          <a:bodyPr/>
          <a:lstStyle/>
          <a:p>
            <a:pPr>
              <a:defRPr/>
            </a:pPr>
            <a:fld id="{F70C6D7C-F1DA-4B42-A634-912AC9C3C72B}" type="slidenum">
              <a:rPr lang="en-US">
                <a:solidFill>
                  <a:srgbClr val="FFFFFF"/>
                </a:solidFill>
              </a:rPr>
              <a:pPr>
                <a:defRPr/>
              </a:pPr>
              <a:t>620</a:t>
            </a:fld>
            <a:endParaRPr lang="en-US">
              <a:solidFill>
                <a:srgbClr val="FFFFFF"/>
              </a:solidFill>
            </a:endParaRPr>
          </a:p>
        </p:txBody>
      </p:sp>
      <p:sp>
        <p:nvSpPr>
          <p:cNvPr id="6" name="Footer Placeholder 5"/>
          <p:cNvSpPr>
            <a:spLocks noGrp="1"/>
          </p:cNvSpPr>
          <p:nvPr>
            <p:ph type="ftr" sz="quarter" idx="11"/>
          </p:nvPr>
        </p:nvSpPr>
        <p:spPr/>
        <p:txBody>
          <a:bodyPr/>
          <a:lstStyle/>
          <a:p>
            <a:pPr>
              <a:defRPr/>
            </a:pPr>
            <a:r>
              <a:rPr lang="en-US" smtClean="0">
                <a:solidFill>
                  <a:prstClr val="white"/>
                </a:solidFill>
              </a:rPr>
              <a:t>Kevin Kay</a:t>
            </a:r>
            <a:endParaRPr lang="en-US">
              <a:solidFill>
                <a:prstClr val="white"/>
              </a:solidFill>
            </a:endParaRPr>
          </a:p>
        </p:txBody>
      </p:sp>
      <p:pic>
        <p:nvPicPr>
          <p:cNvPr id="247810" name="Picture 2" descr="C:\Users\Kevin\Pictures\Temple\Destruction of Jerusalem.jp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162277" y="228600"/>
            <a:ext cx="2985534" cy="17526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964315914"/>
      </p:ext>
    </p:extLst>
  </p:cSld>
  <p:clrMapOvr>
    <a:overrideClrMapping bg1="dk2" tx1="lt1" bg2="dk1" tx2="lt2" accent1="accent1" accent2="accent2" accent3="accent3" accent4="accent4" accent5="accent5" accent6="accent6" hlink="hlink" folHlink="folHlink"/>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p:cTn id="7" dur="500" fill="hold"/>
                                        <p:tgtEl>
                                          <p:spTgt spid="3">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3">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3">
                                            <p:txEl>
                                              <p:pRg st="0" end="0"/>
                                            </p:txEl>
                                          </p:spTgt>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3">
                                            <p:txEl>
                                              <p:pRg st="1" end="1"/>
                                            </p:txEl>
                                          </p:spTgt>
                                        </p:tgtEl>
                                        <p:attrNameLst>
                                          <p:attrName>style.visibility</p:attrName>
                                        </p:attrNameLst>
                                      </p:cBhvr>
                                      <p:to>
                                        <p:strVal val="visible"/>
                                      </p:to>
                                    </p:set>
                                    <p:anim calcmode="lin" valueType="num">
                                      <p:cBhvr>
                                        <p:cTn id="14" dur="500" fill="hold"/>
                                        <p:tgtEl>
                                          <p:spTgt spid="3">
                                            <p:txEl>
                                              <p:pRg st="1" end="1"/>
                                            </p:txEl>
                                          </p:spTgt>
                                        </p:tgtEl>
                                        <p:attrNameLst>
                                          <p:attrName>ppt_w</p:attrName>
                                        </p:attrNameLst>
                                      </p:cBhvr>
                                      <p:tavLst>
                                        <p:tav tm="0">
                                          <p:val>
                                            <p:fltVal val="0"/>
                                          </p:val>
                                        </p:tav>
                                        <p:tav tm="100000">
                                          <p:val>
                                            <p:strVal val="#ppt_w"/>
                                          </p:val>
                                        </p:tav>
                                      </p:tavLst>
                                    </p:anim>
                                    <p:anim calcmode="lin" valueType="num">
                                      <p:cBhvr>
                                        <p:cTn id="15" dur="500" fill="hold"/>
                                        <p:tgtEl>
                                          <p:spTgt spid="3">
                                            <p:txEl>
                                              <p:pRg st="1" end="1"/>
                                            </p:txEl>
                                          </p:spTgt>
                                        </p:tgtEl>
                                        <p:attrNameLst>
                                          <p:attrName>ppt_h</p:attrName>
                                        </p:attrNameLst>
                                      </p:cBhvr>
                                      <p:tavLst>
                                        <p:tav tm="0">
                                          <p:val>
                                            <p:fltVal val="0"/>
                                          </p:val>
                                        </p:tav>
                                        <p:tav tm="100000">
                                          <p:val>
                                            <p:strVal val="#ppt_h"/>
                                          </p:val>
                                        </p:tav>
                                      </p:tavLst>
                                    </p:anim>
                                    <p:animEffect transition="in" filter="fade">
                                      <p:cBhvr>
                                        <p:cTn id="16" dur="500"/>
                                        <p:tgtEl>
                                          <p:spTgt spid="3">
                                            <p:txEl>
                                              <p:pRg st="1" end="1"/>
                                            </p:txEl>
                                          </p:spTgt>
                                        </p:tgtEl>
                                      </p:cBhvr>
                                    </p:animEffect>
                                  </p:childTnLst>
                                </p:cTn>
                              </p:par>
                            </p:childTnLst>
                          </p:cTn>
                        </p:par>
                      </p:childTnLst>
                    </p:cTn>
                  </p:par>
                  <p:par>
                    <p:cTn id="17" fill="hold">
                      <p:stCondLst>
                        <p:cond delay="indefinite"/>
                      </p:stCondLst>
                      <p:childTnLst>
                        <p:par>
                          <p:cTn id="18" fill="hold">
                            <p:stCondLst>
                              <p:cond delay="0"/>
                            </p:stCondLst>
                            <p:childTnLst>
                              <p:par>
                                <p:cTn id="19" presetID="53" presetClass="entr" presetSubtype="16" fill="hold" grpId="0" nodeType="clickEffect">
                                  <p:stCondLst>
                                    <p:cond delay="0"/>
                                  </p:stCondLst>
                                  <p:childTnLst>
                                    <p:set>
                                      <p:cBhvr>
                                        <p:cTn id="20" dur="1" fill="hold">
                                          <p:stCondLst>
                                            <p:cond delay="0"/>
                                          </p:stCondLst>
                                        </p:cTn>
                                        <p:tgtEl>
                                          <p:spTgt spid="3">
                                            <p:txEl>
                                              <p:pRg st="2" end="2"/>
                                            </p:txEl>
                                          </p:spTgt>
                                        </p:tgtEl>
                                        <p:attrNameLst>
                                          <p:attrName>style.visibility</p:attrName>
                                        </p:attrNameLst>
                                      </p:cBhvr>
                                      <p:to>
                                        <p:strVal val="visible"/>
                                      </p:to>
                                    </p:set>
                                    <p:anim calcmode="lin" valueType="num">
                                      <p:cBhvr>
                                        <p:cTn id="21" dur="500" fill="hold"/>
                                        <p:tgtEl>
                                          <p:spTgt spid="3">
                                            <p:txEl>
                                              <p:pRg st="2" end="2"/>
                                            </p:txEl>
                                          </p:spTgt>
                                        </p:tgtEl>
                                        <p:attrNameLst>
                                          <p:attrName>ppt_w</p:attrName>
                                        </p:attrNameLst>
                                      </p:cBhvr>
                                      <p:tavLst>
                                        <p:tav tm="0">
                                          <p:val>
                                            <p:fltVal val="0"/>
                                          </p:val>
                                        </p:tav>
                                        <p:tav tm="100000">
                                          <p:val>
                                            <p:strVal val="#ppt_w"/>
                                          </p:val>
                                        </p:tav>
                                      </p:tavLst>
                                    </p:anim>
                                    <p:anim calcmode="lin" valueType="num">
                                      <p:cBhvr>
                                        <p:cTn id="22" dur="500" fill="hold"/>
                                        <p:tgtEl>
                                          <p:spTgt spid="3">
                                            <p:txEl>
                                              <p:pRg st="2" end="2"/>
                                            </p:txEl>
                                          </p:spTgt>
                                        </p:tgtEl>
                                        <p:attrNameLst>
                                          <p:attrName>ppt_h</p:attrName>
                                        </p:attrNameLst>
                                      </p:cBhvr>
                                      <p:tavLst>
                                        <p:tav tm="0">
                                          <p:val>
                                            <p:fltVal val="0"/>
                                          </p:val>
                                        </p:tav>
                                        <p:tav tm="100000">
                                          <p:val>
                                            <p:strVal val="#ppt_h"/>
                                          </p:val>
                                        </p:tav>
                                      </p:tavLst>
                                    </p:anim>
                                    <p:animEffect transition="in" filter="fade">
                                      <p:cBhvr>
                                        <p:cTn id="23" dur="500"/>
                                        <p:tgtEl>
                                          <p:spTgt spid="3">
                                            <p:txEl>
                                              <p:pRg st="2" end="2"/>
                                            </p:txEl>
                                          </p:spTgt>
                                        </p:tgtEl>
                                      </p:cBhvr>
                                    </p:animEffect>
                                  </p:childTnLst>
                                </p:cTn>
                              </p:par>
                            </p:childTnLst>
                          </p:cTn>
                        </p:par>
                      </p:childTnLst>
                    </p:cTn>
                  </p:par>
                  <p:par>
                    <p:cTn id="24" fill="hold">
                      <p:stCondLst>
                        <p:cond delay="indefinite"/>
                      </p:stCondLst>
                      <p:childTnLst>
                        <p:par>
                          <p:cTn id="25" fill="hold">
                            <p:stCondLst>
                              <p:cond delay="0"/>
                            </p:stCondLst>
                            <p:childTnLst>
                              <p:par>
                                <p:cTn id="26" presetID="53" presetClass="entr" presetSubtype="16" fill="hold" grpId="0" nodeType="clickEffect">
                                  <p:stCondLst>
                                    <p:cond delay="0"/>
                                  </p:stCondLst>
                                  <p:childTnLst>
                                    <p:set>
                                      <p:cBhvr>
                                        <p:cTn id="27" dur="1" fill="hold">
                                          <p:stCondLst>
                                            <p:cond delay="0"/>
                                          </p:stCondLst>
                                        </p:cTn>
                                        <p:tgtEl>
                                          <p:spTgt spid="3">
                                            <p:txEl>
                                              <p:pRg st="3" end="3"/>
                                            </p:txEl>
                                          </p:spTgt>
                                        </p:tgtEl>
                                        <p:attrNameLst>
                                          <p:attrName>style.visibility</p:attrName>
                                        </p:attrNameLst>
                                      </p:cBhvr>
                                      <p:to>
                                        <p:strVal val="visible"/>
                                      </p:to>
                                    </p:set>
                                    <p:anim calcmode="lin" valueType="num">
                                      <p:cBhvr>
                                        <p:cTn id="28" dur="500" fill="hold"/>
                                        <p:tgtEl>
                                          <p:spTgt spid="3">
                                            <p:txEl>
                                              <p:pRg st="3" end="3"/>
                                            </p:txEl>
                                          </p:spTgt>
                                        </p:tgtEl>
                                        <p:attrNameLst>
                                          <p:attrName>ppt_w</p:attrName>
                                        </p:attrNameLst>
                                      </p:cBhvr>
                                      <p:tavLst>
                                        <p:tav tm="0">
                                          <p:val>
                                            <p:fltVal val="0"/>
                                          </p:val>
                                        </p:tav>
                                        <p:tav tm="100000">
                                          <p:val>
                                            <p:strVal val="#ppt_w"/>
                                          </p:val>
                                        </p:tav>
                                      </p:tavLst>
                                    </p:anim>
                                    <p:anim calcmode="lin" valueType="num">
                                      <p:cBhvr>
                                        <p:cTn id="29" dur="500" fill="hold"/>
                                        <p:tgtEl>
                                          <p:spTgt spid="3">
                                            <p:txEl>
                                              <p:pRg st="3" end="3"/>
                                            </p:txEl>
                                          </p:spTgt>
                                        </p:tgtEl>
                                        <p:attrNameLst>
                                          <p:attrName>ppt_h</p:attrName>
                                        </p:attrNameLst>
                                      </p:cBhvr>
                                      <p:tavLst>
                                        <p:tav tm="0">
                                          <p:val>
                                            <p:fltVal val="0"/>
                                          </p:val>
                                        </p:tav>
                                        <p:tav tm="100000">
                                          <p:val>
                                            <p:strVal val="#ppt_h"/>
                                          </p:val>
                                        </p:tav>
                                      </p:tavLst>
                                    </p:anim>
                                    <p:animEffect transition="in" filter="fade">
                                      <p:cBhvr>
                                        <p:cTn id="30" dur="500"/>
                                        <p:tgtEl>
                                          <p:spTgt spid="3">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6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533400"/>
            <a:ext cx="5715000" cy="1143000"/>
          </a:xfrm>
        </p:spPr>
        <p:txBody>
          <a:bodyPr/>
          <a:lstStyle/>
          <a:p>
            <a:pPr algn="l">
              <a:defRPr/>
            </a:pPr>
            <a:r>
              <a:rPr lang="en-US" dirty="0" smtClean="0"/>
              <a:t>Believing But Not Teaching RE</a:t>
            </a:r>
            <a:endParaRPr lang="en-US" dirty="0"/>
          </a:p>
        </p:txBody>
      </p:sp>
      <p:sp>
        <p:nvSpPr>
          <p:cNvPr id="3" name="Content Placeholder 2"/>
          <p:cNvSpPr>
            <a:spLocks noGrp="1"/>
          </p:cNvSpPr>
          <p:nvPr>
            <p:ph idx="1"/>
          </p:nvPr>
        </p:nvSpPr>
        <p:spPr>
          <a:xfrm>
            <a:off x="457200" y="2286000"/>
            <a:ext cx="8229600" cy="3844925"/>
          </a:xfrm>
        </p:spPr>
        <p:txBody>
          <a:bodyPr/>
          <a:lstStyle/>
          <a:p>
            <a:pPr marL="463550" lvl="1" indent="-463550">
              <a:spcBef>
                <a:spcPts val="0"/>
              </a:spcBef>
              <a:spcAft>
                <a:spcPts val="2400"/>
              </a:spcAft>
              <a:buClr>
                <a:schemeClr val="hlink"/>
              </a:buClr>
              <a:buSzPct val="90000"/>
              <a:buBlip>
                <a:blip r:embed="rId4"/>
              </a:buBlip>
              <a:defRPr/>
            </a:pPr>
            <a:r>
              <a:rPr lang="en-US" dirty="0">
                <a:effectLst/>
              </a:rPr>
              <a:t>They still </a:t>
            </a:r>
            <a:r>
              <a:rPr lang="en-US" b="1" dirty="0">
                <a:solidFill>
                  <a:srgbClr val="FFFF00"/>
                </a:solidFill>
                <a:effectLst/>
              </a:rPr>
              <a:t>believe error</a:t>
            </a:r>
            <a:r>
              <a:rPr lang="en-US" dirty="0">
                <a:effectLst/>
              </a:rPr>
              <a:t>, and that’s serious  (1 Tim. 1:3-7; 4:1-2)</a:t>
            </a:r>
          </a:p>
          <a:p>
            <a:pPr marL="463550" lvl="1" indent="-463550">
              <a:spcBef>
                <a:spcPts val="0"/>
              </a:spcBef>
              <a:spcAft>
                <a:spcPts val="2400"/>
              </a:spcAft>
              <a:buClr>
                <a:schemeClr val="hlink"/>
              </a:buClr>
              <a:buSzPct val="90000"/>
              <a:buBlip>
                <a:blip r:embed="rId4"/>
              </a:buBlip>
              <a:defRPr/>
            </a:pPr>
            <a:r>
              <a:rPr lang="en-US" dirty="0">
                <a:effectLst/>
              </a:rPr>
              <a:t>Their </a:t>
            </a:r>
            <a:r>
              <a:rPr lang="en-US" b="1" dirty="0">
                <a:solidFill>
                  <a:srgbClr val="FFFF00"/>
                </a:solidFill>
                <a:effectLst/>
              </a:rPr>
              <a:t>hermeneutical approach</a:t>
            </a:r>
            <a:r>
              <a:rPr lang="en-US" dirty="0">
                <a:solidFill>
                  <a:srgbClr val="FFFF00"/>
                </a:solidFill>
                <a:effectLst/>
              </a:rPr>
              <a:t> </a:t>
            </a:r>
            <a:r>
              <a:rPr lang="en-US" dirty="0">
                <a:effectLst/>
              </a:rPr>
              <a:t>to RE will likely affect other </a:t>
            </a:r>
            <a:r>
              <a:rPr lang="en-US" dirty="0" smtClean="0">
                <a:effectLst/>
              </a:rPr>
              <a:t>doctrines</a:t>
            </a:r>
            <a:endParaRPr lang="en-US" dirty="0">
              <a:effectLst/>
            </a:endParaRPr>
          </a:p>
        </p:txBody>
      </p:sp>
      <p:sp>
        <p:nvSpPr>
          <p:cNvPr id="4" name="Slide Number Placeholder 3"/>
          <p:cNvSpPr>
            <a:spLocks noGrp="1"/>
          </p:cNvSpPr>
          <p:nvPr>
            <p:ph type="sldNum" sz="quarter" idx="12"/>
          </p:nvPr>
        </p:nvSpPr>
        <p:spPr/>
        <p:txBody>
          <a:bodyPr/>
          <a:lstStyle/>
          <a:p>
            <a:pPr>
              <a:defRPr/>
            </a:pPr>
            <a:fld id="{F70C6D7C-F1DA-4B42-A634-912AC9C3C72B}" type="slidenum">
              <a:rPr lang="en-US">
                <a:solidFill>
                  <a:srgbClr val="FFFFFF"/>
                </a:solidFill>
              </a:rPr>
              <a:pPr>
                <a:defRPr/>
              </a:pPr>
              <a:t>621</a:t>
            </a:fld>
            <a:endParaRPr lang="en-US">
              <a:solidFill>
                <a:srgbClr val="FFFFFF"/>
              </a:solidFill>
            </a:endParaRPr>
          </a:p>
        </p:txBody>
      </p:sp>
      <p:sp>
        <p:nvSpPr>
          <p:cNvPr id="6" name="Footer Placeholder 5"/>
          <p:cNvSpPr>
            <a:spLocks noGrp="1"/>
          </p:cNvSpPr>
          <p:nvPr>
            <p:ph type="ftr" sz="quarter" idx="11"/>
          </p:nvPr>
        </p:nvSpPr>
        <p:spPr/>
        <p:txBody>
          <a:bodyPr/>
          <a:lstStyle/>
          <a:p>
            <a:pPr>
              <a:defRPr/>
            </a:pPr>
            <a:r>
              <a:rPr lang="en-US" smtClean="0">
                <a:solidFill>
                  <a:prstClr val="white"/>
                </a:solidFill>
              </a:rPr>
              <a:t>Kevin Kay</a:t>
            </a:r>
            <a:endParaRPr lang="en-US">
              <a:solidFill>
                <a:prstClr val="white"/>
              </a:solidFill>
            </a:endParaRPr>
          </a:p>
        </p:txBody>
      </p:sp>
      <p:pic>
        <p:nvPicPr>
          <p:cNvPr id="7" name="Picture 2" descr="C:\Users\Kevin\Pictures\Temple\Destruction of Jerusalem.jpg"/>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6162277" y="228600"/>
            <a:ext cx="2985534" cy="17526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224848153"/>
      </p:ext>
    </p:extLst>
  </p:cSld>
  <p:clrMapOvr>
    <a:overrideClrMapping bg1="dk2" tx1="lt1" bg2="dk1" tx2="lt2" accent1="accent1" accent2="accent2" accent3="accent3" accent4="accent4" accent5="accent5" accent6="accent6" hlink="hlink" folHlink="folHlink"/>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p:cTn id="7" dur="500" fill="hold"/>
                                        <p:tgtEl>
                                          <p:spTgt spid="3">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3">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3">
                                            <p:txEl>
                                              <p:pRg st="0" end="0"/>
                                            </p:txEl>
                                          </p:spTgt>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3">
                                            <p:txEl>
                                              <p:pRg st="1" end="1"/>
                                            </p:txEl>
                                          </p:spTgt>
                                        </p:tgtEl>
                                        <p:attrNameLst>
                                          <p:attrName>style.visibility</p:attrName>
                                        </p:attrNameLst>
                                      </p:cBhvr>
                                      <p:to>
                                        <p:strVal val="visible"/>
                                      </p:to>
                                    </p:set>
                                    <p:anim calcmode="lin" valueType="num">
                                      <p:cBhvr>
                                        <p:cTn id="12" dur="500" fill="hold"/>
                                        <p:tgtEl>
                                          <p:spTgt spid="3">
                                            <p:txEl>
                                              <p:pRg st="1" end="1"/>
                                            </p:txEl>
                                          </p:spTgt>
                                        </p:tgtEl>
                                        <p:attrNameLst>
                                          <p:attrName>ppt_w</p:attrName>
                                        </p:attrNameLst>
                                      </p:cBhvr>
                                      <p:tavLst>
                                        <p:tav tm="0">
                                          <p:val>
                                            <p:fltVal val="0"/>
                                          </p:val>
                                        </p:tav>
                                        <p:tav tm="100000">
                                          <p:val>
                                            <p:strVal val="#ppt_w"/>
                                          </p:val>
                                        </p:tav>
                                      </p:tavLst>
                                    </p:anim>
                                    <p:anim calcmode="lin" valueType="num">
                                      <p:cBhvr>
                                        <p:cTn id="13" dur="500" fill="hold"/>
                                        <p:tgtEl>
                                          <p:spTgt spid="3">
                                            <p:txEl>
                                              <p:pRg st="1" end="1"/>
                                            </p:txEl>
                                          </p:spTgt>
                                        </p:tgtEl>
                                        <p:attrNameLst>
                                          <p:attrName>ppt_h</p:attrName>
                                        </p:attrNameLst>
                                      </p:cBhvr>
                                      <p:tavLst>
                                        <p:tav tm="0">
                                          <p:val>
                                            <p:fltVal val="0"/>
                                          </p:val>
                                        </p:tav>
                                        <p:tav tm="100000">
                                          <p:val>
                                            <p:strVal val="#ppt_h"/>
                                          </p:val>
                                        </p:tav>
                                      </p:tavLst>
                                    </p:anim>
                                    <p:animEffect transition="in" filter="fade">
                                      <p:cBhvr>
                                        <p:cTn id="14" dur="500"/>
                                        <p:tgtEl>
                                          <p:spTgt spid="3">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6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533400"/>
            <a:ext cx="5791200" cy="1143000"/>
          </a:xfrm>
        </p:spPr>
        <p:txBody>
          <a:bodyPr/>
          <a:lstStyle/>
          <a:p>
            <a:pPr algn="l">
              <a:defRPr/>
            </a:pPr>
            <a:r>
              <a:rPr lang="en-US" dirty="0" smtClean="0"/>
              <a:t>Believing But Not Teaching RE</a:t>
            </a:r>
            <a:endParaRPr lang="en-US" dirty="0"/>
          </a:p>
        </p:txBody>
      </p:sp>
      <p:sp>
        <p:nvSpPr>
          <p:cNvPr id="3" name="Content Placeholder 2"/>
          <p:cNvSpPr>
            <a:spLocks noGrp="1"/>
          </p:cNvSpPr>
          <p:nvPr>
            <p:ph idx="1"/>
          </p:nvPr>
        </p:nvSpPr>
        <p:spPr>
          <a:xfrm>
            <a:off x="457200" y="2286000"/>
            <a:ext cx="8229600" cy="3844925"/>
          </a:xfrm>
        </p:spPr>
        <p:txBody>
          <a:bodyPr/>
          <a:lstStyle/>
          <a:p>
            <a:pPr marL="463550" lvl="1" indent="-463550">
              <a:spcBef>
                <a:spcPts val="0"/>
              </a:spcBef>
              <a:spcAft>
                <a:spcPts val="2400"/>
              </a:spcAft>
              <a:buClr>
                <a:schemeClr val="hlink"/>
              </a:buClr>
              <a:buSzPct val="90000"/>
              <a:buBlip>
                <a:blip r:embed="rId4"/>
              </a:buBlip>
              <a:defRPr/>
            </a:pPr>
            <a:r>
              <a:rPr lang="en-US" dirty="0" smtClean="0">
                <a:effectLst/>
              </a:rPr>
              <a:t>They </a:t>
            </a:r>
            <a:r>
              <a:rPr lang="en-US" dirty="0">
                <a:effectLst/>
              </a:rPr>
              <a:t>must avoid several </a:t>
            </a:r>
            <a:r>
              <a:rPr lang="en-US" b="1" dirty="0">
                <a:solidFill>
                  <a:srgbClr val="FFFF00"/>
                </a:solidFill>
                <a:effectLst/>
              </a:rPr>
              <a:t>key passages</a:t>
            </a:r>
            <a:r>
              <a:rPr lang="en-US" dirty="0">
                <a:solidFill>
                  <a:srgbClr val="FFFF00"/>
                </a:solidFill>
                <a:effectLst/>
              </a:rPr>
              <a:t> </a:t>
            </a:r>
            <a:r>
              <a:rPr lang="en-US" dirty="0" smtClean="0">
                <a:effectLst/>
              </a:rPr>
              <a:t>and </a:t>
            </a:r>
            <a:r>
              <a:rPr lang="en-US" b="1" dirty="0" smtClean="0">
                <a:solidFill>
                  <a:srgbClr val="FFFF00"/>
                </a:solidFill>
                <a:effectLst/>
              </a:rPr>
              <a:t>key </a:t>
            </a:r>
            <a:r>
              <a:rPr lang="en-US" b="1" dirty="0">
                <a:solidFill>
                  <a:srgbClr val="FFFF00"/>
                </a:solidFill>
                <a:effectLst/>
              </a:rPr>
              <a:t>doctrines</a:t>
            </a:r>
            <a:r>
              <a:rPr lang="en-US" dirty="0">
                <a:effectLst/>
              </a:rPr>
              <a:t> </a:t>
            </a:r>
            <a:r>
              <a:rPr lang="en-US" dirty="0" smtClean="0">
                <a:effectLst/>
              </a:rPr>
              <a:t>which </a:t>
            </a:r>
            <a:r>
              <a:rPr lang="en-US" dirty="0">
                <a:effectLst/>
              </a:rPr>
              <a:t>means they are not preaching </a:t>
            </a:r>
            <a:r>
              <a:rPr lang="en-US" b="1" dirty="0">
                <a:solidFill>
                  <a:srgbClr val="FFFF00"/>
                </a:solidFill>
                <a:effectLst/>
              </a:rPr>
              <a:t>“the whole counsel of God”</a:t>
            </a:r>
            <a:r>
              <a:rPr lang="en-US" dirty="0">
                <a:solidFill>
                  <a:srgbClr val="FFFF00"/>
                </a:solidFill>
                <a:effectLst/>
              </a:rPr>
              <a:t>  </a:t>
            </a:r>
            <a:r>
              <a:rPr lang="en-US" dirty="0">
                <a:effectLst/>
              </a:rPr>
              <a:t>(Acts 20:26</a:t>
            </a:r>
            <a:r>
              <a:rPr lang="en-US" dirty="0" smtClean="0">
                <a:effectLst/>
              </a:rPr>
              <a:t>)</a:t>
            </a:r>
          </a:p>
          <a:p>
            <a:pPr marL="463550" lvl="1" indent="-463550">
              <a:spcBef>
                <a:spcPts val="0"/>
              </a:spcBef>
              <a:spcAft>
                <a:spcPts val="2400"/>
              </a:spcAft>
              <a:buClr>
                <a:schemeClr val="hlink"/>
              </a:buClr>
              <a:buSzPct val="90000"/>
              <a:buBlip>
                <a:blip r:embed="rId4"/>
              </a:buBlip>
              <a:defRPr/>
            </a:pPr>
            <a:r>
              <a:rPr lang="en-US" dirty="0">
                <a:effectLst/>
              </a:rPr>
              <a:t>They must teach on these key passages and doctrines but </a:t>
            </a:r>
            <a:r>
              <a:rPr lang="en-US" b="1" dirty="0">
                <a:solidFill>
                  <a:srgbClr val="FFFF00"/>
                </a:solidFill>
                <a:effectLst/>
              </a:rPr>
              <a:t>keep their true convictions to themselves</a:t>
            </a:r>
            <a:r>
              <a:rPr lang="en-US" b="1" dirty="0">
                <a:effectLst/>
              </a:rPr>
              <a:t> </a:t>
            </a:r>
            <a:r>
              <a:rPr lang="en-US" dirty="0">
                <a:effectLst/>
              </a:rPr>
              <a:t>which means they are </a:t>
            </a:r>
            <a:r>
              <a:rPr lang="en-US" b="1" dirty="0">
                <a:solidFill>
                  <a:srgbClr val="FFFF00"/>
                </a:solidFill>
                <a:effectLst/>
              </a:rPr>
              <a:t>dishonest</a:t>
            </a:r>
            <a:r>
              <a:rPr lang="en-US" dirty="0">
                <a:effectLst/>
              </a:rPr>
              <a:t>  (cf. Mk. 7:21-23)</a:t>
            </a:r>
          </a:p>
          <a:p>
            <a:pPr marL="463550" indent="-463550">
              <a:spcBef>
                <a:spcPts val="0"/>
              </a:spcBef>
              <a:spcAft>
                <a:spcPts val="2400"/>
              </a:spcAft>
              <a:defRPr/>
            </a:pPr>
            <a:endParaRPr lang="en-US" sz="3000" b="1" dirty="0">
              <a:solidFill>
                <a:srgbClr val="FFFF00"/>
              </a:solidFill>
            </a:endParaRPr>
          </a:p>
        </p:txBody>
      </p:sp>
      <p:sp>
        <p:nvSpPr>
          <p:cNvPr id="4" name="Slide Number Placeholder 3"/>
          <p:cNvSpPr>
            <a:spLocks noGrp="1"/>
          </p:cNvSpPr>
          <p:nvPr>
            <p:ph type="sldNum" sz="quarter" idx="12"/>
          </p:nvPr>
        </p:nvSpPr>
        <p:spPr/>
        <p:txBody>
          <a:bodyPr/>
          <a:lstStyle/>
          <a:p>
            <a:pPr>
              <a:defRPr/>
            </a:pPr>
            <a:fld id="{F70C6D7C-F1DA-4B42-A634-912AC9C3C72B}" type="slidenum">
              <a:rPr lang="en-US">
                <a:solidFill>
                  <a:srgbClr val="FFFFFF"/>
                </a:solidFill>
              </a:rPr>
              <a:pPr>
                <a:defRPr/>
              </a:pPr>
              <a:t>622</a:t>
            </a:fld>
            <a:endParaRPr lang="en-US">
              <a:solidFill>
                <a:srgbClr val="FFFFFF"/>
              </a:solidFill>
            </a:endParaRPr>
          </a:p>
        </p:txBody>
      </p:sp>
      <p:sp>
        <p:nvSpPr>
          <p:cNvPr id="6" name="Footer Placeholder 5"/>
          <p:cNvSpPr>
            <a:spLocks noGrp="1"/>
          </p:cNvSpPr>
          <p:nvPr>
            <p:ph type="ftr" sz="quarter" idx="11"/>
          </p:nvPr>
        </p:nvSpPr>
        <p:spPr/>
        <p:txBody>
          <a:bodyPr/>
          <a:lstStyle/>
          <a:p>
            <a:pPr>
              <a:defRPr/>
            </a:pPr>
            <a:r>
              <a:rPr lang="en-US" smtClean="0">
                <a:solidFill>
                  <a:prstClr val="white"/>
                </a:solidFill>
              </a:rPr>
              <a:t>Kevin Kay</a:t>
            </a:r>
            <a:endParaRPr lang="en-US">
              <a:solidFill>
                <a:prstClr val="white"/>
              </a:solidFill>
            </a:endParaRPr>
          </a:p>
        </p:txBody>
      </p:sp>
      <p:pic>
        <p:nvPicPr>
          <p:cNvPr id="7" name="Picture 2" descr="C:\Users\Kevin\Pictures\Temple\Destruction of Jerusalem.jpg"/>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6162277" y="228600"/>
            <a:ext cx="2985534" cy="17526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727601147"/>
      </p:ext>
    </p:extLst>
  </p:cSld>
  <p:clrMapOvr>
    <a:overrideClrMapping bg1="dk2" tx1="lt1" bg2="dk1" tx2="lt2" accent1="accent1" accent2="accent2" accent3="accent3" accent4="accent4" accent5="accent5" accent6="accent6" hlink="hlink" folHlink="folHlink"/>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p:cTn id="7" dur="500" fill="hold"/>
                                        <p:tgtEl>
                                          <p:spTgt spid="3">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3">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3">
                                            <p:txEl>
                                              <p:pRg st="0" end="0"/>
                                            </p:txEl>
                                          </p:spTgt>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3">
                                            <p:txEl>
                                              <p:pRg st="1" end="1"/>
                                            </p:txEl>
                                          </p:spTgt>
                                        </p:tgtEl>
                                        <p:attrNameLst>
                                          <p:attrName>style.visibility</p:attrName>
                                        </p:attrNameLst>
                                      </p:cBhvr>
                                      <p:to>
                                        <p:strVal val="visible"/>
                                      </p:to>
                                    </p:set>
                                    <p:anim calcmode="lin" valueType="num">
                                      <p:cBhvr>
                                        <p:cTn id="12" dur="500" fill="hold"/>
                                        <p:tgtEl>
                                          <p:spTgt spid="3">
                                            <p:txEl>
                                              <p:pRg st="1" end="1"/>
                                            </p:txEl>
                                          </p:spTgt>
                                        </p:tgtEl>
                                        <p:attrNameLst>
                                          <p:attrName>ppt_w</p:attrName>
                                        </p:attrNameLst>
                                      </p:cBhvr>
                                      <p:tavLst>
                                        <p:tav tm="0">
                                          <p:val>
                                            <p:fltVal val="0"/>
                                          </p:val>
                                        </p:tav>
                                        <p:tav tm="100000">
                                          <p:val>
                                            <p:strVal val="#ppt_w"/>
                                          </p:val>
                                        </p:tav>
                                      </p:tavLst>
                                    </p:anim>
                                    <p:anim calcmode="lin" valueType="num">
                                      <p:cBhvr>
                                        <p:cTn id="13" dur="500" fill="hold"/>
                                        <p:tgtEl>
                                          <p:spTgt spid="3">
                                            <p:txEl>
                                              <p:pRg st="1" end="1"/>
                                            </p:txEl>
                                          </p:spTgt>
                                        </p:tgtEl>
                                        <p:attrNameLst>
                                          <p:attrName>ppt_h</p:attrName>
                                        </p:attrNameLst>
                                      </p:cBhvr>
                                      <p:tavLst>
                                        <p:tav tm="0">
                                          <p:val>
                                            <p:fltVal val="0"/>
                                          </p:val>
                                        </p:tav>
                                        <p:tav tm="100000">
                                          <p:val>
                                            <p:strVal val="#ppt_h"/>
                                          </p:val>
                                        </p:tav>
                                      </p:tavLst>
                                    </p:anim>
                                    <p:animEffect transition="in" filter="fade">
                                      <p:cBhvr>
                                        <p:cTn id="14" dur="500"/>
                                        <p:tgtEl>
                                          <p:spTgt spid="3">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6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381000"/>
            <a:ext cx="5715000" cy="1143000"/>
          </a:xfrm>
        </p:spPr>
        <p:txBody>
          <a:bodyPr/>
          <a:lstStyle/>
          <a:p>
            <a:pPr algn="l">
              <a:defRPr/>
            </a:pPr>
            <a:r>
              <a:rPr lang="en-US" dirty="0" smtClean="0"/>
              <a:t>Believing But Not Teaching RE</a:t>
            </a:r>
            <a:endParaRPr lang="en-US" dirty="0"/>
          </a:p>
        </p:txBody>
      </p:sp>
      <p:sp>
        <p:nvSpPr>
          <p:cNvPr id="3" name="Content Placeholder 2"/>
          <p:cNvSpPr>
            <a:spLocks noGrp="1"/>
          </p:cNvSpPr>
          <p:nvPr>
            <p:ph idx="1"/>
          </p:nvPr>
        </p:nvSpPr>
        <p:spPr>
          <a:xfrm>
            <a:off x="457200" y="2286000"/>
            <a:ext cx="8229600" cy="3844925"/>
          </a:xfrm>
        </p:spPr>
        <p:txBody>
          <a:bodyPr/>
          <a:lstStyle/>
          <a:p>
            <a:pPr marL="463550" lvl="1" indent="-463550">
              <a:spcBef>
                <a:spcPts val="0"/>
              </a:spcBef>
              <a:spcAft>
                <a:spcPts val="2400"/>
              </a:spcAft>
              <a:buClr>
                <a:schemeClr val="hlink"/>
              </a:buClr>
              <a:buSzPct val="90000"/>
              <a:buBlip>
                <a:blip r:embed="rId4"/>
              </a:buBlip>
              <a:defRPr/>
            </a:pPr>
            <a:r>
              <a:rPr lang="en-US" dirty="0">
                <a:effectLst/>
              </a:rPr>
              <a:t>They must </a:t>
            </a:r>
            <a:r>
              <a:rPr lang="en-US" b="1" dirty="0">
                <a:solidFill>
                  <a:srgbClr val="FFFF00"/>
                </a:solidFill>
                <a:effectLst/>
              </a:rPr>
              <a:t>teach their convictions</a:t>
            </a:r>
            <a:r>
              <a:rPr lang="en-US" dirty="0">
                <a:solidFill>
                  <a:srgbClr val="FFFF00"/>
                </a:solidFill>
                <a:effectLst/>
              </a:rPr>
              <a:t> </a:t>
            </a:r>
            <a:r>
              <a:rPr lang="en-US" dirty="0">
                <a:effectLst/>
              </a:rPr>
              <a:t>on RE, but then it’s </a:t>
            </a:r>
            <a:r>
              <a:rPr lang="en-US" b="1" dirty="0">
                <a:solidFill>
                  <a:srgbClr val="FFFF00"/>
                </a:solidFill>
                <a:effectLst/>
              </a:rPr>
              <a:t>not private</a:t>
            </a:r>
            <a:r>
              <a:rPr lang="en-US" dirty="0">
                <a:solidFill>
                  <a:srgbClr val="FFFF00"/>
                </a:solidFill>
                <a:effectLst/>
              </a:rPr>
              <a:t> </a:t>
            </a:r>
            <a:r>
              <a:rPr lang="en-US" dirty="0">
                <a:effectLst/>
              </a:rPr>
              <a:t>anymore, and they will </a:t>
            </a:r>
            <a:r>
              <a:rPr lang="en-US" b="1" dirty="0">
                <a:solidFill>
                  <a:srgbClr val="FFFF00"/>
                </a:solidFill>
                <a:effectLst/>
              </a:rPr>
              <a:t>cause trouble</a:t>
            </a:r>
            <a:r>
              <a:rPr lang="en-US" dirty="0">
                <a:solidFill>
                  <a:srgbClr val="FFFF00"/>
                </a:solidFill>
                <a:effectLst/>
              </a:rPr>
              <a:t> </a:t>
            </a:r>
            <a:r>
              <a:rPr lang="en-US" dirty="0">
                <a:effectLst/>
              </a:rPr>
              <a:t>among their brethren (1 Tim. 6:3-5; 2 Tim. 2:16-18) and </a:t>
            </a:r>
            <a:r>
              <a:rPr lang="en-US" b="1" dirty="0">
                <a:solidFill>
                  <a:srgbClr val="FFFF00"/>
                </a:solidFill>
                <a:effectLst/>
              </a:rPr>
              <a:t>“deceive the hearts of the simple”</a:t>
            </a:r>
            <a:r>
              <a:rPr lang="en-US" dirty="0">
                <a:effectLst/>
              </a:rPr>
              <a:t>  (Rom. 16:17-18)</a:t>
            </a:r>
            <a:endParaRPr lang="en-US" sz="3000" b="1" dirty="0">
              <a:solidFill>
                <a:srgbClr val="FFFF00"/>
              </a:solidFill>
            </a:endParaRPr>
          </a:p>
        </p:txBody>
      </p:sp>
      <p:sp>
        <p:nvSpPr>
          <p:cNvPr id="4" name="Slide Number Placeholder 3"/>
          <p:cNvSpPr>
            <a:spLocks noGrp="1"/>
          </p:cNvSpPr>
          <p:nvPr>
            <p:ph type="sldNum" sz="quarter" idx="12"/>
          </p:nvPr>
        </p:nvSpPr>
        <p:spPr/>
        <p:txBody>
          <a:bodyPr/>
          <a:lstStyle/>
          <a:p>
            <a:pPr>
              <a:defRPr/>
            </a:pPr>
            <a:fld id="{F70C6D7C-F1DA-4B42-A634-912AC9C3C72B}" type="slidenum">
              <a:rPr lang="en-US">
                <a:solidFill>
                  <a:srgbClr val="FFFFFF"/>
                </a:solidFill>
              </a:rPr>
              <a:pPr>
                <a:defRPr/>
              </a:pPr>
              <a:t>623</a:t>
            </a:fld>
            <a:endParaRPr lang="en-US">
              <a:solidFill>
                <a:srgbClr val="FFFFFF"/>
              </a:solidFill>
            </a:endParaRPr>
          </a:p>
        </p:txBody>
      </p:sp>
      <p:sp>
        <p:nvSpPr>
          <p:cNvPr id="6" name="Footer Placeholder 5"/>
          <p:cNvSpPr>
            <a:spLocks noGrp="1"/>
          </p:cNvSpPr>
          <p:nvPr>
            <p:ph type="ftr" sz="quarter" idx="11"/>
          </p:nvPr>
        </p:nvSpPr>
        <p:spPr/>
        <p:txBody>
          <a:bodyPr/>
          <a:lstStyle/>
          <a:p>
            <a:pPr>
              <a:defRPr/>
            </a:pPr>
            <a:r>
              <a:rPr lang="en-US" smtClean="0">
                <a:solidFill>
                  <a:prstClr val="white"/>
                </a:solidFill>
              </a:rPr>
              <a:t>Kevin Kay</a:t>
            </a:r>
            <a:endParaRPr lang="en-US">
              <a:solidFill>
                <a:prstClr val="white"/>
              </a:solidFill>
            </a:endParaRPr>
          </a:p>
        </p:txBody>
      </p:sp>
      <p:pic>
        <p:nvPicPr>
          <p:cNvPr id="7" name="Picture 2" descr="C:\Users\Kevin\Pictures\Temple\Destruction of Jerusalem.jpg"/>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6162277" y="228600"/>
            <a:ext cx="2985534" cy="17526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763048293"/>
      </p:ext>
    </p:extLst>
  </p:cSld>
  <p:clrMapOvr>
    <a:overrideClrMapping bg1="dk2" tx1="lt1" bg2="dk1" tx2="lt2" accent1="accent1" accent2="accent2" accent3="accent3" accent4="accent4" accent5="accent5" accent6="accent6" hlink="hlink" folHlink="folHlink"/>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p:cTn id="7" dur="500" fill="hold"/>
                                        <p:tgtEl>
                                          <p:spTgt spid="3">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3">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624.xml><?xml version="1.0" encoding="utf-8"?>
<p:sld xmlns:a="http://schemas.openxmlformats.org/drawingml/2006/main" xmlns:r="http://schemas.openxmlformats.org/officeDocument/2006/relationships" xmlns:p="http://schemas.openxmlformats.org/presentationml/2006/main" showMasterSp="0">
  <p:cSld>
    <p:bg>
      <p:bgPr>
        <a:blipFill dpi="0" rotWithShape="1">
          <a:blip r:embed="rId3">
            <a:lum/>
          </a:blip>
          <a:srcRect/>
          <a:stretch>
            <a:fillRect l="-15000" r="-15000"/>
          </a:stretch>
        </a:blipFill>
        <a:effectLst/>
      </p:bgPr>
    </p:bg>
    <p:spTree>
      <p:nvGrpSpPr>
        <p:cNvPr id="1" name=""/>
        <p:cNvGrpSpPr/>
        <p:nvPr/>
      </p:nvGrpSpPr>
      <p:grpSpPr>
        <a:xfrm>
          <a:off x="0" y="0"/>
          <a:ext cx="0" cy="0"/>
          <a:chOff x="0" y="0"/>
          <a:chExt cx="0" cy="0"/>
        </a:xfrm>
      </p:grpSpPr>
      <p:sp>
        <p:nvSpPr>
          <p:cNvPr id="6" name="Title 5"/>
          <p:cNvSpPr>
            <a:spLocks noGrp="1"/>
          </p:cNvSpPr>
          <p:nvPr>
            <p:ph type="ctrTitle" sz="quarter"/>
          </p:nvPr>
        </p:nvSpPr>
        <p:spPr>
          <a:solidFill>
            <a:srgbClr val="C00000"/>
          </a:solidFill>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a:lstStyle/>
          <a:p>
            <a:pPr>
              <a:defRPr/>
            </a:pPr>
            <a:r>
              <a:rPr lang="en-US" dirty="0" smtClean="0"/>
              <a:t>Extra Slides</a:t>
            </a:r>
            <a:endParaRPr lang="en-US" dirty="0"/>
          </a:p>
        </p:txBody>
      </p:sp>
      <p:sp>
        <p:nvSpPr>
          <p:cNvPr id="7" name="Subtitle 6"/>
          <p:cNvSpPr>
            <a:spLocks noGrp="1"/>
          </p:cNvSpPr>
          <p:nvPr>
            <p:ph type="subTitle" sz="quarter" idx="1"/>
          </p:nvPr>
        </p:nvSpPr>
        <p:spPr/>
        <p:txBody>
          <a:bodyPr/>
          <a:lstStyle/>
          <a:p>
            <a:pPr>
              <a:defRPr/>
            </a:pPr>
            <a:endParaRPr lang="en-US"/>
          </a:p>
        </p:txBody>
      </p:sp>
      <p:sp>
        <p:nvSpPr>
          <p:cNvPr id="5" name="Slide Number Placeholder 4"/>
          <p:cNvSpPr>
            <a:spLocks noGrp="1"/>
          </p:cNvSpPr>
          <p:nvPr>
            <p:ph type="sldNum" sz="quarter" idx="12"/>
          </p:nvPr>
        </p:nvSpPr>
        <p:spPr/>
        <p:txBody>
          <a:bodyPr/>
          <a:lstStyle/>
          <a:p>
            <a:pPr>
              <a:defRPr/>
            </a:pPr>
            <a:fld id="{98AEB56C-76A9-4BEB-8FAF-969C41A4B574}" type="slidenum">
              <a:rPr lang="en-US">
                <a:solidFill>
                  <a:srgbClr val="FFFFFF"/>
                </a:solidFill>
              </a:rPr>
              <a:pPr>
                <a:defRPr/>
              </a:pPr>
              <a:t>624</a:t>
            </a:fld>
            <a:endParaRPr lang="en-US">
              <a:solidFill>
                <a:srgbClr val="FFFFFF"/>
              </a:solidFill>
            </a:endParaRPr>
          </a:p>
        </p:txBody>
      </p:sp>
      <p:sp>
        <p:nvSpPr>
          <p:cNvPr id="3" name="Footer Placeholder 2"/>
          <p:cNvSpPr>
            <a:spLocks noGrp="1"/>
          </p:cNvSpPr>
          <p:nvPr>
            <p:ph type="ftr" sz="quarter" idx="11"/>
          </p:nvPr>
        </p:nvSpPr>
        <p:spPr/>
        <p:txBody>
          <a:bodyPr/>
          <a:lstStyle/>
          <a:p>
            <a:pPr>
              <a:defRPr/>
            </a:pPr>
            <a:r>
              <a:rPr lang="en-US" smtClean="0">
                <a:solidFill>
                  <a:srgbClr val="FFFFFF"/>
                </a:solidFill>
              </a:rPr>
              <a:t>Kevin Kay</a:t>
            </a:r>
            <a:endParaRPr lang="en-US">
              <a:solidFill>
                <a:srgbClr val="FFFFFF"/>
              </a:solidFill>
            </a:endParaRPr>
          </a:p>
        </p:txBody>
      </p:sp>
    </p:spTree>
    <p:extLst>
      <p:ext uri="{BB962C8B-B14F-4D97-AF65-F5344CB8AC3E}">
        <p14:creationId xmlns:p14="http://schemas.microsoft.com/office/powerpoint/2010/main" val="2352034354"/>
      </p:ext>
    </p:extLst>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par>
    </p:tnLst>
  </p:timing>
</p:sld>
</file>

<file path=ppt/slides/slide6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Slide Number Placeholder 5"/>
          <p:cNvSpPr>
            <a:spLocks noGrp="1"/>
          </p:cNvSpPr>
          <p:nvPr>
            <p:ph type="sldNum" sz="quarter" idx="12"/>
          </p:nvPr>
        </p:nvSpPr>
        <p:spPr/>
        <p:txBody>
          <a:bodyPr/>
          <a:lstStyle/>
          <a:p>
            <a:pPr>
              <a:defRPr/>
            </a:pPr>
            <a:fld id="{7D04425C-A1F6-4CCC-9A3D-ABB2CAEFFA05}" type="slidenum">
              <a:rPr lang="en-US">
                <a:solidFill>
                  <a:srgbClr val="FFFFFF"/>
                </a:solidFill>
              </a:rPr>
              <a:pPr>
                <a:defRPr/>
              </a:pPr>
              <a:t>625</a:t>
            </a:fld>
            <a:endParaRPr lang="en-US">
              <a:solidFill>
                <a:srgbClr val="FFFFFF"/>
              </a:solidFill>
            </a:endParaRPr>
          </a:p>
        </p:txBody>
      </p:sp>
      <p:sp>
        <p:nvSpPr>
          <p:cNvPr id="407554" name="Rectangle 2"/>
          <p:cNvSpPr>
            <a:spLocks noGrp="1" noChangeArrowheads="1"/>
          </p:cNvSpPr>
          <p:nvPr>
            <p:ph type="title"/>
          </p:nvPr>
        </p:nvSpPr>
        <p:spPr>
          <a:xfrm>
            <a:off x="457200" y="277813"/>
            <a:ext cx="5105400" cy="1143000"/>
          </a:xfrm>
        </p:spPr>
        <p:txBody>
          <a:bodyPr/>
          <a:lstStyle/>
          <a:p>
            <a:pPr algn="l">
              <a:defRPr/>
            </a:pPr>
            <a:r>
              <a:rPr lang="en-US" dirty="0" smtClean="0"/>
              <a:t>Second </a:t>
            </a:r>
            <a:r>
              <a:rPr lang="en-US" dirty="0"/>
              <a:t>Coming</a:t>
            </a:r>
          </a:p>
        </p:txBody>
      </p:sp>
      <p:sp>
        <p:nvSpPr>
          <p:cNvPr id="407555" name="Rectangle 3"/>
          <p:cNvSpPr>
            <a:spLocks noGrp="1" noChangeArrowheads="1"/>
          </p:cNvSpPr>
          <p:nvPr>
            <p:ph type="body" idx="1"/>
          </p:nvPr>
        </p:nvSpPr>
        <p:spPr/>
        <p:txBody>
          <a:bodyPr/>
          <a:lstStyle/>
          <a:p>
            <a:pPr marL="457200" indent="-457200">
              <a:spcBef>
                <a:spcPct val="0"/>
              </a:spcBef>
              <a:spcAft>
                <a:spcPct val="80000"/>
              </a:spcAft>
              <a:defRPr/>
            </a:pPr>
            <a:r>
              <a:rPr lang="en-US" sz="3000" b="1" dirty="0" smtClean="0">
                <a:solidFill>
                  <a:srgbClr val="FFFF00"/>
                </a:solidFill>
              </a:rPr>
              <a:t>“Coming”</a:t>
            </a:r>
            <a:r>
              <a:rPr lang="en-US" sz="3000" dirty="0" smtClean="0"/>
              <a:t> </a:t>
            </a:r>
            <a:r>
              <a:rPr lang="en-US" sz="3000" dirty="0"/>
              <a:t>[</a:t>
            </a:r>
            <a:r>
              <a:rPr lang="en-US" sz="3000" i="1" dirty="0" err="1"/>
              <a:t>parousia</a:t>
            </a:r>
            <a:r>
              <a:rPr lang="en-US" sz="3000" dirty="0"/>
              <a:t>]  (Mt. 24:37, 39</a:t>
            </a:r>
            <a:r>
              <a:rPr lang="en-US" sz="3000" dirty="0" smtClean="0"/>
              <a:t>;</a:t>
            </a:r>
            <a:br>
              <a:rPr lang="en-US" sz="3000" dirty="0" smtClean="0"/>
            </a:br>
            <a:r>
              <a:rPr lang="en-US" sz="3000" dirty="0" smtClean="0"/>
              <a:t>1 </a:t>
            </a:r>
            <a:r>
              <a:rPr lang="en-US" sz="3000" dirty="0"/>
              <a:t>Cor. 15:23; 1 Th. 2:19; 3:13; 4:15; 5:23; 2 Th. 2:1, 8; Jas. 5:7-8; 2 Pet. 3:4, 12; 1 Jn. 2:28)</a:t>
            </a:r>
          </a:p>
          <a:p>
            <a:pPr marL="457200" indent="-457200">
              <a:spcBef>
                <a:spcPct val="0"/>
              </a:spcBef>
              <a:spcAft>
                <a:spcPct val="80000"/>
              </a:spcAft>
              <a:defRPr/>
            </a:pPr>
            <a:r>
              <a:rPr lang="en-US" sz="3000" b="1" dirty="0" smtClean="0">
                <a:solidFill>
                  <a:srgbClr val="FFFF00"/>
                </a:solidFill>
              </a:rPr>
              <a:t>“Appearing”</a:t>
            </a:r>
            <a:r>
              <a:rPr lang="en-US" sz="3000" dirty="0" smtClean="0"/>
              <a:t> </a:t>
            </a:r>
            <a:r>
              <a:rPr lang="en-US" sz="3000" dirty="0"/>
              <a:t>[</a:t>
            </a:r>
            <a:r>
              <a:rPr lang="en-US" sz="3000" i="1" dirty="0" err="1"/>
              <a:t>epiphaneia</a:t>
            </a:r>
            <a:r>
              <a:rPr lang="en-US" sz="3000" dirty="0"/>
              <a:t>]  (2 Th. 2:8; 1 Tim. 6:14; 2 Tim. 4:1, 8; Tit. 2:13)</a:t>
            </a:r>
          </a:p>
          <a:p>
            <a:pPr marL="457200" indent="-457200">
              <a:spcBef>
                <a:spcPct val="0"/>
              </a:spcBef>
              <a:spcAft>
                <a:spcPct val="80000"/>
              </a:spcAft>
              <a:defRPr/>
            </a:pPr>
            <a:r>
              <a:rPr lang="en-US" sz="3000" b="1" dirty="0" smtClean="0">
                <a:solidFill>
                  <a:srgbClr val="FFFF00"/>
                </a:solidFill>
              </a:rPr>
              <a:t>“Revelation”</a:t>
            </a:r>
            <a:r>
              <a:rPr lang="en-US" sz="3000" dirty="0" smtClean="0"/>
              <a:t> </a:t>
            </a:r>
            <a:r>
              <a:rPr lang="en-US" sz="3000" dirty="0"/>
              <a:t>[</a:t>
            </a:r>
            <a:r>
              <a:rPr lang="en-US" sz="3000" i="1" dirty="0" err="1"/>
              <a:t>apokalupsis</a:t>
            </a:r>
            <a:r>
              <a:rPr lang="en-US" sz="3000" dirty="0"/>
              <a:t>]  (Rom. 2:5; 8:19; 1 Cor. 1:7; 2 Th. 1:7; 1 Pet. 1:7, 13; 4:13)</a:t>
            </a:r>
          </a:p>
        </p:txBody>
      </p:sp>
      <p:pic>
        <p:nvPicPr>
          <p:cNvPr id="245762" name="Picture 2"/>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7620000" y="38100"/>
            <a:ext cx="1524000" cy="1927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3" name="Footer Placeholder 2"/>
          <p:cNvSpPr>
            <a:spLocks noGrp="1"/>
          </p:cNvSpPr>
          <p:nvPr>
            <p:ph type="ftr" sz="quarter" idx="11"/>
          </p:nvPr>
        </p:nvSpPr>
        <p:spPr/>
        <p:txBody>
          <a:bodyPr/>
          <a:lstStyle/>
          <a:p>
            <a:pPr>
              <a:defRPr/>
            </a:pPr>
            <a:r>
              <a:rPr lang="en-US" smtClean="0">
                <a:solidFill>
                  <a:srgbClr val="FFFFFF"/>
                </a:solidFill>
              </a:rPr>
              <a:t>Kevin Kay</a:t>
            </a:r>
            <a:endParaRPr lang="en-US">
              <a:solidFill>
                <a:srgbClr val="FFFFFF"/>
              </a:solidFill>
            </a:endParaRPr>
          </a:p>
        </p:txBody>
      </p:sp>
    </p:spTree>
    <p:extLst>
      <p:ext uri="{BB962C8B-B14F-4D97-AF65-F5344CB8AC3E}">
        <p14:creationId xmlns:p14="http://schemas.microsoft.com/office/powerpoint/2010/main" val="3619302234"/>
      </p:ext>
    </p:extLst>
  </p:cSld>
  <p:clrMapOvr>
    <a:overrideClrMapping bg1="dk2" tx1="lt1" bg2="dk1" tx2="lt2" accent1="accent1" accent2="accent2" accent3="accent3" accent4="accent4" accent5="accent5" accent6="accent6" hlink="hlink" folHlink="folHlink"/>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par>
    </p:tnLst>
  </p:timing>
</p:sld>
</file>

<file path=ppt/slides/slide6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p:txBody>
          <a:bodyPr/>
          <a:lstStyle/>
          <a:p>
            <a:pPr algn="l">
              <a:defRPr/>
            </a:pPr>
            <a:r>
              <a:rPr lang="en-US" dirty="0"/>
              <a:t>Appearance</a:t>
            </a:r>
            <a:br>
              <a:rPr lang="en-US" dirty="0"/>
            </a:br>
            <a:r>
              <a:rPr lang="en-US" sz="3000" dirty="0">
                <a:latin typeface="+mn-lt"/>
              </a:rPr>
              <a:t>(</a:t>
            </a:r>
            <a:r>
              <a:rPr lang="en-US" sz="3000" i="1" dirty="0" err="1">
                <a:latin typeface="+mn-lt"/>
              </a:rPr>
              <a:t>phaneroo</a:t>
            </a:r>
            <a:r>
              <a:rPr lang="en-US" sz="3000" dirty="0">
                <a:latin typeface="+mn-lt"/>
              </a:rPr>
              <a:t>)</a:t>
            </a:r>
          </a:p>
        </p:txBody>
      </p:sp>
      <p:sp>
        <p:nvSpPr>
          <p:cNvPr id="5123" name="Rectangle 3"/>
          <p:cNvSpPr>
            <a:spLocks noGrp="1" noChangeArrowheads="1"/>
          </p:cNvSpPr>
          <p:nvPr>
            <p:ph idx="1"/>
          </p:nvPr>
        </p:nvSpPr>
        <p:spPr>
          <a:xfrm>
            <a:off x="457200" y="1905000"/>
            <a:ext cx="8229600" cy="4225925"/>
          </a:xfrm>
        </p:spPr>
        <p:txBody>
          <a:bodyPr/>
          <a:lstStyle/>
          <a:p>
            <a:pPr marL="463550" indent="-463550">
              <a:spcBef>
                <a:spcPct val="0"/>
              </a:spcBef>
              <a:spcAft>
                <a:spcPts val="2400"/>
              </a:spcAft>
              <a:defRPr/>
            </a:pPr>
            <a:r>
              <a:rPr lang="en-US" sz="2800" b="1" dirty="0">
                <a:solidFill>
                  <a:srgbClr val="FFFF00"/>
                </a:solidFill>
              </a:rPr>
              <a:t>Incarnation</a:t>
            </a:r>
            <a:r>
              <a:rPr lang="en-US" sz="2800" dirty="0"/>
              <a:t>  (1 Tim. 3:16</a:t>
            </a:r>
            <a:r>
              <a:rPr lang="en-US" sz="2800" dirty="0" smtClean="0"/>
              <a:t>; 2 </a:t>
            </a:r>
            <a:r>
              <a:rPr lang="en-US" sz="2800" dirty="0"/>
              <a:t>Tim. 1:9-10</a:t>
            </a:r>
            <a:r>
              <a:rPr lang="en-US" sz="2800" dirty="0" smtClean="0"/>
              <a:t>;</a:t>
            </a:r>
            <a:br>
              <a:rPr lang="en-US" sz="2800" dirty="0" smtClean="0"/>
            </a:br>
            <a:r>
              <a:rPr lang="en-US" sz="2800" dirty="0" smtClean="0"/>
              <a:t>Heb</a:t>
            </a:r>
            <a:r>
              <a:rPr lang="en-US" sz="2800" dirty="0"/>
              <a:t>. 9:26; 1 Pet. 1:20; 1 Jn. 1:2; 3:5, 8)</a:t>
            </a:r>
          </a:p>
          <a:p>
            <a:pPr marL="463550" indent="-463550">
              <a:spcBef>
                <a:spcPct val="0"/>
              </a:spcBef>
              <a:spcAft>
                <a:spcPts val="2400"/>
              </a:spcAft>
              <a:defRPr/>
            </a:pPr>
            <a:r>
              <a:rPr lang="en-US" sz="2800" b="1" dirty="0">
                <a:solidFill>
                  <a:srgbClr val="FFFF00"/>
                </a:solidFill>
              </a:rPr>
              <a:t>Post-resurrection appearance</a:t>
            </a:r>
            <a:r>
              <a:rPr lang="en-US" sz="2800" dirty="0">
                <a:solidFill>
                  <a:srgbClr val="FFFF00"/>
                </a:solidFill>
              </a:rPr>
              <a:t>  </a:t>
            </a:r>
            <a:r>
              <a:rPr lang="en-US" sz="2800" dirty="0"/>
              <a:t>(Mk. 16:12, 14; Jn. 21:1, 14</a:t>
            </a:r>
          </a:p>
          <a:p>
            <a:pPr marL="463550" indent="-463550">
              <a:spcBef>
                <a:spcPct val="0"/>
              </a:spcBef>
              <a:spcAft>
                <a:spcPts val="2400"/>
              </a:spcAft>
              <a:defRPr/>
            </a:pPr>
            <a:r>
              <a:rPr lang="en-US" sz="2800" b="1" dirty="0">
                <a:solidFill>
                  <a:srgbClr val="FFFF00"/>
                </a:solidFill>
              </a:rPr>
              <a:t>Second Coming</a:t>
            </a:r>
            <a:r>
              <a:rPr lang="en-US" sz="2800" dirty="0">
                <a:solidFill>
                  <a:srgbClr val="FFFF00"/>
                </a:solidFill>
              </a:rPr>
              <a:t>  </a:t>
            </a:r>
            <a:r>
              <a:rPr lang="en-US" sz="2800" dirty="0"/>
              <a:t>(1 Cor. 4:5; Col. 3:4; 1 Pet. 5:4; 1 Jn. 2:28; 3:2)</a:t>
            </a:r>
          </a:p>
        </p:txBody>
      </p:sp>
      <p:sp>
        <p:nvSpPr>
          <p:cNvPr id="4" name="Slide Number Placeholder 3"/>
          <p:cNvSpPr>
            <a:spLocks noGrp="1"/>
          </p:cNvSpPr>
          <p:nvPr>
            <p:ph type="sldNum" sz="quarter" idx="12"/>
          </p:nvPr>
        </p:nvSpPr>
        <p:spPr/>
        <p:txBody>
          <a:bodyPr/>
          <a:lstStyle/>
          <a:p>
            <a:pPr>
              <a:defRPr/>
            </a:pPr>
            <a:fld id="{9C135D0F-4AEC-4709-BDE5-8F6F38CF367D}" type="slidenum">
              <a:rPr lang="en-US">
                <a:solidFill>
                  <a:srgbClr val="FFFFFF"/>
                </a:solidFill>
              </a:rPr>
              <a:pPr>
                <a:defRPr/>
              </a:pPr>
              <a:t>626</a:t>
            </a:fld>
            <a:endParaRPr lang="en-US">
              <a:solidFill>
                <a:srgbClr val="FFFFFF"/>
              </a:solidFill>
            </a:endParaRPr>
          </a:p>
        </p:txBody>
      </p:sp>
      <p:pic>
        <p:nvPicPr>
          <p:cNvPr id="369669" name="Picture 4" descr="BSNRE014"/>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7618412" y="14129"/>
            <a:ext cx="1525588" cy="1925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 name="Footer Placeholder 2"/>
          <p:cNvSpPr>
            <a:spLocks noGrp="1"/>
          </p:cNvSpPr>
          <p:nvPr>
            <p:ph type="ftr" sz="quarter" idx="11"/>
          </p:nvPr>
        </p:nvSpPr>
        <p:spPr/>
        <p:txBody>
          <a:bodyPr/>
          <a:lstStyle/>
          <a:p>
            <a:pPr>
              <a:defRPr/>
            </a:pPr>
            <a:r>
              <a:rPr lang="en-US" smtClean="0">
                <a:solidFill>
                  <a:srgbClr val="FFFFFF"/>
                </a:solidFill>
              </a:rPr>
              <a:t>Kevin Kay</a:t>
            </a:r>
            <a:endParaRPr lang="en-US">
              <a:solidFill>
                <a:srgbClr val="FFFFFF"/>
              </a:solidFill>
            </a:endParaRPr>
          </a:p>
        </p:txBody>
      </p:sp>
    </p:spTree>
    <p:extLst>
      <p:ext uri="{BB962C8B-B14F-4D97-AF65-F5344CB8AC3E}">
        <p14:creationId xmlns:p14="http://schemas.microsoft.com/office/powerpoint/2010/main" val="3228587885"/>
      </p:ext>
    </p:extLst>
  </p:cSld>
  <p:clrMapOvr>
    <a:overrideClrMapping bg1="dk2" tx1="lt1" bg2="dk1" tx2="lt2" accent1="accent1" accent2="accent2" accent3="accent3" accent4="accent4" accent5="accent5" accent6="accent6" hlink="hlink" folHlink="folHlink"/>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par>
    </p:tnLst>
  </p:timing>
</p:sld>
</file>

<file path=ppt/slides/slide6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6" name="Rectangle 2"/>
          <p:cNvSpPr>
            <a:spLocks noGrp="1" noChangeArrowheads="1"/>
          </p:cNvSpPr>
          <p:nvPr>
            <p:ph type="title"/>
          </p:nvPr>
        </p:nvSpPr>
        <p:spPr/>
        <p:txBody>
          <a:bodyPr/>
          <a:lstStyle/>
          <a:p>
            <a:pPr algn="l">
              <a:defRPr/>
            </a:pPr>
            <a:r>
              <a:rPr lang="en-US" dirty="0"/>
              <a:t>Coming or Presence</a:t>
            </a:r>
            <a:br>
              <a:rPr lang="en-US" dirty="0"/>
            </a:br>
            <a:r>
              <a:rPr lang="en-US" sz="3000" dirty="0">
                <a:latin typeface="+mn-lt"/>
              </a:rPr>
              <a:t>(</a:t>
            </a:r>
            <a:r>
              <a:rPr lang="en-US" sz="3000" i="1" dirty="0" err="1">
                <a:latin typeface="+mn-lt"/>
              </a:rPr>
              <a:t>parousia</a:t>
            </a:r>
            <a:r>
              <a:rPr lang="en-US" sz="3000" dirty="0">
                <a:latin typeface="+mn-lt"/>
              </a:rPr>
              <a:t>)</a:t>
            </a:r>
          </a:p>
        </p:txBody>
      </p:sp>
      <p:sp>
        <p:nvSpPr>
          <p:cNvPr id="6147" name="Rectangle 3"/>
          <p:cNvSpPr>
            <a:spLocks noGrp="1" noChangeArrowheads="1"/>
          </p:cNvSpPr>
          <p:nvPr>
            <p:ph type="body" idx="1"/>
          </p:nvPr>
        </p:nvSpPr>
        <p:spPr>
          <a:xfrm>
            <a:off x="457200" y="1752600"/>
            <a:ext cx="8229600" cy="4378325"/>
          </a:xfrm>
        </p:spPr>
        <p:txBody>
          <a:bodyPr/>
          <a:lstStyle/>
          <a:p>
            <a:pPr marL="463550" indent="-463550">
              <a:spcBef>
                <a:spcPct val="0"/>
              </a:spcBef>
              <a:spcAft>
                <a:spcPts val="2400"/>
              </a:spcAft>
              <a:defRPr/>
            </a:pPr>
            <a:r>
              <a:rPr lang="en-US" sz="2800" b="1" dirty="0">
                <a:solidFill>
                  <a:srgbClr val="FFFF00"/>
                </a:solidFill>
              </a:rPr>
              <a:t>Physical coming of </a:t>
            </a:r>
            <a:r>
              <a:rPr lang="en-US" sz="2800" b="1" dirty="0" smtClean="0">
                <a:solidFill>
                  <a:srgbClr val="FFFF00"/>
                </a:solidFill>
              </a:rPr>
              <a:t>men  </a:t>
            </a:r>
            <a:r>
              <a:rPr lang="en-US" sz="2800" dirty="0" smtClean="0"/>
              <a:t>(</a:t>
            </a:r>
            <a:r>
              <a:rPr lang="en-US" sz="2800" dirty="0"/>
              <a:t>1 Cor. 16:17</a:t>
            </a:r>
            <a:r>
              <a:rPr lang="en-US" sz="2800" dirty="0" smtClean="0"/>
              <a:t>;</a:t>
            </a:r>
            <a:br>
              <a:rPr lang="en-US" sz="2800" dirty="0" smtClean="0"/>
            </a:br>
            <a:r>
              <a:rPr lang="en-US" sz="2800" dirty="0" smtClean="0"/>
              <a:t>2 </a:t>
            </a:r>
            <a:r>
              <a:rPr lang="en-US" sz="2800" dirty="0"/>
              <a:t>Cor. 7:6-7; Phil. 1:26)</a:t>
            </a:r>
          </a:p>
          <a:p>
            <a:pPr marL="463550" indent="-463550">
              <a:spcBef>
                <a:spcPct val="0"/>
              </a:spcBef>
              <a:spcAft>
                <a:spcPts val="2400"/>
              </a:spcAft>
              <a:defRPr/>
            </a:pPr>
            <a:r>
              <a:rPr lang="en-US" sz="2800" b="1" dirty="0">
                <a:solidFill>
                  <a:srgbClr val="FFFF00"/>
                </a:solidFill>
              </a:rPr>
              <a:t>Physical presence</a:t>
            </a:r>
            <a:r>
              <a:rPr lang="en-US" sz="2800" dirty="0"/>
              <a:t>  (2 Cor. 10:10; Phil. 2:12)</a:t>
            </a:r>
          </a:p>
          <a:p>
            <a:pPr marL="463550" indent="-463550">
              <a:spcBef>
                <a:spcPct val="0"/>
              </a:spcBef>
              <a:spcAft>
                <a:spcPts val="2400"/>
              </a:spcAft>
              <a:defRPr/>
            </a:pPr>
            <a:r>
              <a:rPr lang="en-US" sz="2800" b="1" dirty="0">
                <a:solidFill>
                  <a:srgbClr val="FFFF00"/>
                </a:solidFill>
              </a:rPr>
              <a:t>Incarnation</a:t>
            </a:r>
            <a:r>
              <a:rPr lang="en-US" sz="2800" dirty="0"/>
              <a:t>  (2 Pet. 1:16)</a:t>
            </a:r>
          </a:p>
          <a:p>
            <a:pPr marL="463550" indent="-463550">
              <a:spcBef>
                <a:spcPct val="0"/>
              </a:spcBef>
              <a:spcAft>
                <a:spcPts val="2400"/>
              </a:spcAft>
              <a:defRPr/>
            </a:pPr>
            <a:r>
              <a:rPr lang="en-US" sz="2800" b="1" dirty="0">
                <a:solidFill>
                  <a:srgbClr val="FFFF00"/>
                </a:solidFill>
              </a:rPr>
              <a:t>Coming of Christ</a:t>
            </a:r>
            <a:r>
              <a:rPr lang="en-US" sz="2800" dirty="0">
                <a:solidFill>
                  <a:srgbClr val="FFFF00"/>
                </a:solidFill>
              </a:rPr>
              <a:t>  </a:t>
            </a:r>
            <a:r>
              <a:rPr lang="en-US" sz="2800" dirty="0"/>
              <a:t>(Mt. 24:3, 27, 37, 39)</a:t>
            </a:r>
          </a:p>
        </p:txBody>
      </p:sp>
      <p:sp>
        <p:nvSpPr>
          <p:cNvPr id="4" name="Slide Number Placeholder 3"/>
          <p:cNvSpPr>
            <a:spLocks noGrp="1"/>
          </p:cNvSpPr>
          <p:nvPr>
            <p:ph type="sldNum" sz="quarter" idx="12"/>
          </p:nvPr>
        </p:nvSpPr>
        <p:spPr/>
        <p:txBody>
          <a:bodyPr/>
          <a:lstStyle/>
          <a:p>
            <a:pPr>
              <a:defRPr/>
            </a:pPr>
            <a:fld id="{CAB2A4D5-5D11-4DB6-B023-D8F61DC5712C}" type="slidenum">
              <a:rPr lang="en-US">
                <a:solidFill>
                  <a:srgbClr val="FFFFFF"/>
                </a:solidFill>
              </a:rPr>
              <a:pPr>
                <a:defRPr/>
              </a:pPr>
              <a:t>627</a:t>
            </a:fld>
            <a:endParaRPr lang="en-US">
              <a:solidFill>
                <a:srgbClr val="FFFFFF"/>
              </a:solidFill>
            </a:endParaRPr>
          </a:p>
        </p:txBody>
      </p:sp>
      <p:pic>
        <p:nvPicPr>
          <p:cNvPr id="370693" name="Picture 4" descr="BSNRE014"/>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7618412" y="0"/>
            <a:ext cx="1525588" cy="1925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 name="Footer Placeholder 2"/>
          <p:cNvSpPr>
            <a:spLocks noGrp="1"/>
          </p:cNvSpPr>
          <p:nvPr>
            <p:ph type="ftr" sz="quarter" idx="11"/>
          </p:nvPr>
        </p:nvSpPr>
        <p:spPr/>
        <p:txBody>
          <a:bodyPr/>
          <a:lstStyle/>
          <a:p>
            <a:pPr>
              <a:defRPr/>
            </a:pPr>
            <a:r>
              <a:rPr lang="en-US" smtClean="0">
                <a:solidFill>
                  <a:srgbClr val="FFFFFF"/>
                </a:solidFill>
              </a:rPr>
              <a:t>Kevin Kay</a:t>
            </a:r>
            <a:endParaRPr lang="en-US">
              <a:solidFill>
                <a:srgbClr val="FFFFFF"/>
              </a:solidFill>
            </a:endParaRPr>
          </a:p>
        </p:txBody>
      </p:sp>
    </p:spTree>
    <p:extLst>
      <p:ext uri="{BB962C8B-B14F-4D97-AF65-F5344CB8AC3E}">
        <p14:creationId xmlns:p14="http://schemas.microsoft.com/office/powerpoint/2010/main" val="2018731297"/>
      </p:ext>
    </p:extLst>
  </p:cSld>
  <p:clrMapOvr>
    <a:overrideClrMapping bg1="dk2" tx1="lt1" bg2="dk1" tx2="lt2" accent1="accent1" accent2="accent2" accent3="accent3" accent4="accent4" accent5="accent5" accent6="accent6" hlink="hlink" folHlink="folHlink"/>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par>
    </p:tnLst>
  </p:timing>
</p:sld>
</file>

<file path=ppt/slides/slide6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0" name="Rectangle 2"/>
          <p:cNvSpPr>
            <a:spLocks noGrp="1" noChangeArrowheads="1"/>
          </p:cNvSpPr>
          <p:nvPr>
            <p:ph type="title"/>
          </p:nvPr>
        </p:nvSpPr>
        <p:spPr>
          <a:xfrm>
            <a:off x="457200" y="381000"/>
            <a:ext cx="6477000" cy="1143000"/>
          </a:xfrm>
        </p:spPr>
        <p:txBody>
          <a:bodyPr/>
          <a:lstStyle/>
          <a:p>
            <a:pPr algn="l">
              <a:defRPr/>
            </a:pPr>
            <a:r>
              <a:rPr lang="en-US" dirty="0"/>
              <a:t>Coming or Presence</a:t>
            </a:r>
            <a:br>
              <a:rPr lang="en-US" dirty="0"/>
            </a:br>
            <a:r>
              <a:rPr lang="en-US" sz="3000" dirty="0">
                <a:latin typeface="+mn-lt"/>
              </a:rPr>
              <a:t>(</a:t>
            </a:r>
            <a:r>
              <a:rPr lang="en-US" sz="3000" i="1" dirty="0" err="1">
                <a:latin typeface="+mn-lt"/>
              </a:rPr>
              <a:t>parousia</a:t>
            </a:r>
            <a:r>
              <a:rPr lang="en-US" sz="3000" dirty="0">
                <a:latin typeface="+mn-lt"/>
              </a:rPr>
              <a:t>)</a:t>
            </a:r>
            <a:endParaRPr lang="en-US" dirty="0">
              <a:latin typeface="+mn-lt"/>
            </a:endParaRPr>
          </a:p>
        </p:txBody>
      </p:sp>
      <p:sp>
        <p:nvSpPr>
          <p:cNvPr id="7171" name="Rectangle 3"/>
          <p:cNvSpPr>
            <a:spLocks noGrp="1" noChangeArrowheads="1"/>
          </p:cNvSpPr>
          <p:nvPr>
            <p:ph type="body" idx="1"/>
          </p:nvPr>
        </p:nvSpPr>
        <p:spPr>
          <a:xfrm>
            <a:off x="457200" y="2133600"/>
            <a:ext cx="8229600" cy="3997325"/>
          </a:xfrm>
        </p:spPr>
        <p:txBody>
          <a:bodyPr/>
          <a:lstStyle/>
          <a:p>
            <a:pPr marL="514350" lvl="1" indent="-450850">
              <a:spcBef>
                <a:spcPct val="0"/>
              </a:spcBef>
              <a:spcAft>
                <a:spcPts val="2400"/>
              </a:spcAft>
              <a:buClr>
                <a:schemeClr val="hlink"/>
              </a:buClr>
              <a:buSzPct val="90000"/>
              <a:buFontTx/>
              <a:buBlip>
                <a:blip r:embed="rId4"/>
              </a:buBlip>
              <a:defRPr/>
            </a:pPr>
            <a:r>
              <a:rPr lang="en-US" b="1" dirty="0">
                <a:solidFill>
                  <a:srgbClr val="FFFF00"/>
                </a:solidFill>
              </a:rPr>
              <a:t>Second Coming</a:t>
            </a:r>
            <a:r>
              <a:rPr lang="en-US" dirty="0">
                <a:solidFill>
                  <a:srgbClr val="FFFF00"/>
                </a:solidFill>
              </a:rPr>
              <a:t>  </a:t>
            </a:r>
            <a:r>
              <a:rPr lang="en-US" dirty="0"/>
              <a:t>(1 Cor. 15:23</a:t>
            </a:r>
            <a:r>
              <a:rPr lang="en-US" dirty="0" smtClean="0"/>
              <a:t>; 1 </a:t>
            </a:r>
            <a:r>
              <a:rPr lang="en-US" dirty="0"/>
              <a:t>Th. 2:19; 3:13; 4:15; 5:23; 2 Th. 2:1, 8; Jas. 5:7-8; 2 Pet. 3:4; 1 Jn. 2:28)</a:t>
            </a:r>
          </a:p>
          <a:p>
            <a:pPr marL="514350" indent="-450850">
              <a:spcBef>
                <a:spcPct val="0"/>
              </a:spcBef>
              <a:spcAft>
                <a:spcPts val="2400"/>
              </a:spcAft>
              <a:defRPr/>
            </a:pPr>
            <a:r>
              <a:rPr lang="en-US" sz="2800" b="1" dirty="0">
                <a:solidFill>
                  <a:srgbClr val="FFFF00"/>
                </a:solidFill>
              </a:rPr>
              <a:t>Day of God</a:t>
            </a:r>
            <a:r>
              <a:rPr lang="en-US" sz="2800" dirty="0">
                <a:solidFill>
                  <a:srgbClr val="FFFF00"/>
                </a:solidFill>
              </a:rPr>
              <a:t>  </a:t>
            </a:r>
            <a:r>
              <a:rPr lang="en-US" sz="2800" dirty="0"/>
              <a:t>(2 Pet. 3:12)</a:t>
            </a:r>
          </a:p>
          <a:p>
            <a:pPr marL="514350" indent="-450850">
              <a:spcBef>
                <a:spcPct val="0"/>
              </a:spcBef>
              <a:spcAft>
                <a:spcPts val="2400"/>
              </a:spcAft>
              <a:defRPr/>
            </a:pPr>
            <a:r>
              <a:rPr lang="en-US" sz="2800" b="1" dirty="0">
                <a:solidFill>
                  <a:srgbClr val="FFFF00"/>
                </a:solidFill>
              </a:rPr>
              <a:t>Coming of lawless one</a:t>
            </a:r>
            <a:r>
              <a:rPr lang="en-US" sz="2800" dirty="0">
                <a:solidFill>
                  <a:srgbClr val="FFFF00"/>
                </a:solidFill>
              </a:rPr>
              <a:t>  </a:t>
            </a:r>
            <a:r>
              <a:rPr lang="en-US" sz="2800" dirty="0"/>
              <a:t>(2 Th. 2:9)</a:t>
            </a:r>
          </a:p>
        </p:txBody>
      </p:sp>
      <p:sp>
        <p:nvSpPr>
          <p:cNvPr id="4" name="Slide Number Placeholder 3"/>
          <p:cNvSpPr>
            <a:spLocks noGrp="1"/>
          </p:cNvSpPr>
          <p:nvPr>
            <p:ph type="sldNum" sz="quarter" idx="12"/>
          </p:nvPr>
        </p:nvSpPr>
        <p:spPr/>
        <p:txBody>
          <a:bodyPr/>
          <a:lstStyle/>
          <a:p>
            <a:pPr>
              <a:defRPr/>
            </a:pPr>
            <a:fld id="{7214B197-85D5-42D1-8E3C-B1EFF3CEEA43}" type="slidenum">
              <a:rPr lang="en-US">
                <a:solidFill>
                  <a:srgbClr val="FFFFFF"/>
                </a:solidFill>
              </a:rPr>
              <a:pPr>
                <a:defRPr/>
              </a:pPr>
              <a:t>628</a:t>
            </a:fld>
            <a:endParaRPr lang="en-US">
              <a:solidFill>
                <a:srgbClr val="FFFFFF"/>
              </a:solidFill>
            </a:endParaRPr>
          </a:p>
        </p:txBody>
      </p:sp>
      <p:pic>
        <p:nvPicPr>
          <p:cNvPr id="371717" name="Picture 4" descr="BSNRE014"/>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7618412" y="38100"/>
            <a:ext cx="1525588" cy="1925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 name="Footer Placeholder 2"/>
          <p:cNvSpPr>
            <a:spLocks noGrp="1"/>
          </p:cNvSpPr>
          <p:nvPr>
            <p:ph type="ftr" sz="quarter" idx="11"/>
          </p:nvPr>
        </p:nvSpPr>
        <p:spPr/>
        <p:txBody>
          <a:bodyPr/>
          <a:lstStyle/>
          <a:p>
            <a:pPr>
              <a:defRPr/>
            </a:pPr>
            <a:r>
              <a:rPr lang="en-US" smtClean="0">
                <a:solidFill>
                  <a:srgbClr val="FFFFFF"/>
                </a:solidFill>
              </a:rPr>
              <a:t>Kevin Kay</a:t>
            </a:r>
            <a:endParaRPr lang="en-US">
              <a:solidFill>
                <a:srgbClr val="FFFFFF"/>
              </a:solidFill>
            </a:endParaRPr>
          </a:p>
        </p:txBody>
      </p:sp>
    </p:spTree>
    <p:extLst>
      <p:ext uri="{BB962C8B-B14F-4D97-AF65-F5344CB8AC3E}">
        <p14:creationId xmlns:p14="http://schemas.microsoft.com/office/powerpoint/2010/main" val="3597196289"/>
      </p:ext>
    </p:extLst>
  </p:cSld>
  <p:clrMapOvr>
    <a:overrideClrMapping bg1="dk2" tx1="lt1" bg2="dk1" tx2="lt2" accent1="accent1" accent2="accent2" accent3="accent3" accent4="accent4" accent5="accent5" accent6="accent6" hlink="hlink" folHlink="folHlink"/>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par>
    </p:tnLst>
  </p:timing>
</p:sld>
</file>

<file path=ppt/slides/slide6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4" name="Rectangle 2"/>
          <p:cNvSpPr>
            <a:spLocks noGrp="1" noChangeArrowheads="1"/>
          </p:cNvSpPr>
          <p:nvPr>
            <p:ph type="title"/>
          </p:nvPr>
        </p:nvSpPr>
        <p:spPr/>
        <p:txBody>
          <a:bodyPr/>
          <a:lstStyle/>
          <a:p>
            <a:pPr algn="l">
              <a:defRPr/>
            </a:pPr>
            <a:r>
              <a:rPr lang="en-US" dirty="0"/>
              <a:t>Appearing or Brightness</a:t>
            </a:r>
            <a:br>
              <a:rPr lang="en-US" dirty="0"/>
            </a:br>
            <a:r>
              <a:rPr lang="en-US" sz="3000" dirty="0">
                <a:latin typeface="+mn-lt"/>
              </a:rPr>
              <a:t>(</a:t>
            </a:r>
            <a:r>
              <a:rPr lang="en-US" sz="3000" i="1" dirty="0" err="1">
                <a:latin typeface="+mn-lt"/>
              </a:rPr>
              <a:t>epiphaneia</a:t>
            </a:r>
            <a:r>
              <a:rPr lang="en-US" sz="3000" dirty="0">
                <a:latin typeface="+mn-lt"/>
              </a:rPr>
              <a:t>)</a:t>
            </a:r>
          </a:p>
        </p:txBody>
      </p:sp>
      <p:sp>
        <p:nvSpPr>
          <p:cNvPr id="8195" name="Rectangle 3"/>
          <p:cNvSpPr>
            <a:spLocks noGrp="1" noChangeArrowheads="1"/>
          </p:cNvSpPr>
          <p:nvPr>
            <p:ph type="body" idx="1"/>
          </p:nvPr>
        </p:nvSpPr>
        <p:spPr>
          <a:xfrm>
            <a:off x="685800" y="1905000"/>
            <a:ext cx="7772400" cy="4343400"/>
          </a:xfrm>
        </p:spPr>
        <p:txBody>
          <a:bodyPr/>
          <a:lstStyle/>
          <a:p>
            <a:pPr marL="463550" indent="-463550">
              <a:spcBef>
                <a:spcPct val="0"/>
              </a:spcBef>
              <a:spcAft>
                <a:spcPts val="2400"/>
              </a:spcAft>
              <a:defRPr/>
            </a:pPr>
            <a:r>
              <a:rPr lang="en-US" sz="2800" b="1" dirty="0">
                <a:solidFill>
                  <a:srgbClr val="FFFF00"/>
                </a:solidFill>
              </a:rPr>
              <a:t>Incarnation</a:t>
            </a:r>
            <a:r>
              <a:rPr lang="en-US" sz="2800" dirty="0"/>
              <a:t>  (2 Tim. 1:10)</a:t>
            </a:r>
          </a:p>
          <a:p>
            <a:pPr marL="463550" indent="-463550">
              <a:spcBef>
                <a:spcPct val="0"/>
              </a:spcBef>
              <a:spcAft>
                <a:spcPts val="2400"/>
              </a:spcAft>
              <a:defRPr/>
            </a:pPr>
            <a:r>
              <a:rPr lang="en-US" sz="2800" b="1" dirty="0">
                <a:solidFill>
                  <a:srgbClr val="FFFF00"/>
                </a:solidFill>
              </a:rPr>
              <a:t>Second Coming</a:t>
            </a:r>
            <a:r>
              <a:rPr lang="en-US" sz="2800" dirty="0">
                <a:solidFill>
                  <a:srgbClr val="FFFF00"/>
                </a:solidFill>
              </a:rPr>
              <a:t>  </a:t>
            </a:r>
            <a:r>
              <a:rPr lang="en-US" sz="2800" dirty="0"/>
              <a:t>(2 Th. 2:8; 1 Tim. 6:14; 2 Tim. 4:1, 8; Tit. 2:13)</a:t>
            </a:r>
          </a:p>
        </p:txBody>
      </p:sp>
      <p:sp>
        <p:nvSpPr>
          <p:cNvPr id="4" name="Slide Number Placeholder 3"/>
          <p:cNvSpPr>
            <a:spLocks noGrp="1"/>
          </p:cNvSpPr>
          <p:nvPr>
            <p:ph type="sldNum" sz="quarter" idx="12"/>
          </p:nvPr>
        </p:nvSpPr>
        <p:spPr/>
        <p:txBody>
          <a:bodyPr/>
          <a:lstStyle/>
          <a:p>
            <a:pPr>
              <a:defRPr/>
            </a:pPr>
            <a:fld id="{E9D3315E-B3F9-46A9-AA44-DA2A49DBE824}" type="slidenum">
              <a:rPr lang="en-US">
                <a:solidFill>
                  <a:srgbClr val="FFFFFF"/>
                </a:solidFill>
              </a:rPr>
              <a:pPr>
                <a:defRPr/>
              </a:pPr>
              <a:t>629</a:t>
            </a:fld>
            <a:endParaRPr lang="en-US">
              <a:solidFill>
                <a:srgbClr val="FFFFFF"/>
              </a:solidFill>
            </a:endParaRPr>
          </a:p>
        </p:txBody>
      </p:sp>
      <p:pic>
        <p:nvPicPr>
          <p:cNvPr id="372741" name="Picture 4" descr="BSNRE014"/>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7010400" y="3505200"/>
            <a:ext cx="2133600" cy="2693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 name="Footer Placeholder 2"/>
          <p:cNvSpPr>
            <a:spLocks noGrp="1"/>
          </p:cNvSpPr>
          <p:nvPr>
            <p:ph type="ftr" sz="quarter" idx="11"/>
          </p:nvPr>
        </p:nvSpPr>
        <p:spPr/>
        <p:txBody>
          <a:bodyPr/>
          <a:lstStyle/>
          <a:p>
            <a:pPr>
              <a:defRPr/>
            </a:pPr>
            <a:r>
              <a:rPr lang="en-US" smtClean="0">
                <a:solidFill>
                  <a:srgbClr val="FFFFFF"/>
                </a:solidFill>
              </a:rPr>
              <a:t>Kevin Kay</a:t>
            </a:r>
            <a:endParaRPr lang="en-US">
              <a:solidFill>
                <a:srgbClr val="FFFFFF"/>
              </a:solidFill>
            </a:endParaRPr>
          </a:p>
        </p:txBody>
      </p:sp>
    </p:spTree>
    <p:extLst>
      <p:ext uri="{BB962C8B-B14F-4D97-AF65-F5344CB8AC3E}">
        <p14:creationId xmlns:p14="http://schemas.microsoft.com/office/powerpoint/2010/main" val="2265554391"/>
      </p:ext>
    </p:extLst>
  </p:cSld>
  <p:clrMapOvr>
    <a:overrideClrMapping bg1="dk2" tx1="lt1" bg2="dk1" tx2="lt2" accent1="accent1" accent2="accent2" accent3="accent3" accent4="accent4" accent5="accent5" accent6="accent6" hlink="hlink" folHlink="folHlink"/>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par>
    </p:tn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7"/>
          <p:cNvSpPr>
            <a:spLocks noGrp="1"/>
          </p:cNvSpPr>
          <p:nvPr>
            <p:ph type="title"/>
          </p:nvPr>
        </p:nvSpPr>
        <p:spPr/>
        <p:txBody>
          <a:bodyPr/>
          <a:lstStyle/>
          <a:p>
            <a:pPr algn="l">
              <a:defRPr/>
            </a:pPr>
            <a:r>
              <a:rPr lang="en-US" sz="3000" dirty="0" smtClean="0">
                <a:latin typeface="+mn-lt"/>
              </a:rPr>
              <a:t>“This Age” &amp; “That Age” That</a:t>
            </a:r>
            <a:r>
              <a:rPr lang="en-US" dirty="0"/>
              <a:t/>
            </a:r>
            <a:br>
              <a:rPr lang="en-US" dirty="0"/>
            </a:br>
            <a:r>
              <a:rPr lang="en-US" dirty="0" smtClean="0"/>
              <a:t>Do Not </a:t>
            </a:r>
            <a:r>
              <a:rPr lang="en-US" dirty="0"/>
              <a:t>Fit AD 70</a:t>
            </a:r>
          </a:p>
        </p:txBody>
      </p:sp>
      <p:graphicFrame>
        <p:nvGraphicFramePr>
          <p:cNvPr id="3" name="Content Placeholder 2"/>
          <p:cNvGraphicFramePr>
            <a:graphicFrameLocks noGrp="1"/>
          </p:cNvGraphicFramePr>
          <p:nvPr>
            <p:ph idx="1"/>
            <p:extLst>
              <p:ext uri="{D42A27DB-BD31-4B8C-83A1-F6EECF244321}">
                <p14:modId xmlns:p14="http://schemas.microsoft.com/office/powerpoint/2010/main" val="3145096038"/>
              </p:ext>
            </p:extLst>
          </p:nvPr>
        </p:nvGraphicFramePr>
        <p:xfrm>
          <a:off x="457200" y="1828800"/>
          <a:ext cx="8229600" cy="4267200"/>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7" name="Slide Number Placeholder 6"/>
          <p:cNvSpPr>
            <a:spLocks noGrp="1"/>
          </p:cNvSpPr>
          <p:nvPr>
            <p:ph type="sldNum" sz="quarter" idx="12"/>
          </p:nvPr>
        </p:nvSpPr>
        <p:spPr/>
        <p:txBody>
          <a:bodyPr/>
          <a:lstStyle/>
          <a:p>
            <a:pPr>
              <a:defRPr/>
            </a:pPr>
            <a:fld id="{C50EAF6A-347B-4DBA-8A92-A2EDEBB5BFD1}" type="slidenum">
              <a:rPr lang="en-US">
                <a:solidFill>
                  <a:srgbClr val="FFFFFF"/>
                </a:solidFill>
              </a:rPr>
              <a:pPr>
                <a:defRPr/>
              </a:pPr>
              <a:t>63</a:t>
            </a:fld>
            <a:endParaRPr lang="en-US">
              <a:solidFill>
                <a:srgbClr val="FFFFFF"/>
              </a:solidFill>
            </a:endParaRPr>
          </a:p>
        </p:txBody>
      </p:sp>
      <p:sp>
        <p:nvSpPr>
          <p:cNvPr id="2" name="Footer Placeholder 1"/>
          <p:cNvSpPr>
            <a:spLocks noGrp="1"/>
          </p:cNvSpPr>
          <p:nvPr>
            <p:ph type="ftr" sz="quarter" idx="11"/>
          </p:nvPr>
        </p:nvSpPr>
        <p:spPr/>
        <p:txBody>
          <a:bodyPr/>
          <a:lstStyle/>
          <a:p>
            <a:pPr>
              <a:defRPr/>
            </a:pPr>
            <a:r>
              <a:rPr lang="en-US" smtClean="0"/>
              <a:t>Kevin Kay</a:t>
            </a:r>
            <a:endParaRPr lang="en-US"/>
          </a:p>
        </p:txBody>
      </p:sp>
    </p:spTree>
    <p:extLst>
      <p:ext uri="{BB962C8B-B14F-4D97-AF65-F5344CB8AC3E}">
        <p14:creationId xmlns:p14="http://schemas.microsoft.com/office/powerpoint/2010/main" val="2702497327"/>
      </p:ext>
    </p:extLst>
  </p:cSld>
  <p:clrMapOvr>
    <a:overrideClrMapping bg1="dk2" tx1="lt1" bg2="dk1" tx2="lt2" accent1="accent1" accent2="accent2" accent3="accent3" accent4="accent4" accent5="accent5" accent6="accent6" hlink="hlink" folHlink="folHlink"/>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par>
    </p:tnLst>
  </p:timing>
</p:sld>
</file>

<file path=ppt/slides/slide6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8" name="Rectangle 2"/>
          <p:cNvSpPr>
            <a:spLocks noGrp="1" noChangeArrowheads="1"/>
          </p:cNvSpPr>
          <p:nvPr>
            <p:ph type="title"/>
          </p:nvPr>
        </p:nvSpPr>
        <p:spPr>
          <a:xfrm>
            <a:off x="533400" y="533400"/>
            <a:ext cx="3810000" cy="1143000"/>
          </a:xfrm>
        </p:spPr>
        <p:txBody>
          <a:bodyPr/>
          <a:lstStyle/>
          <a:p>
            <a:pPr algn="l">
              <a:defRPr/>
            </a:pPr>
            <a:r>
              <a:rPr lang="en-US" dirty="0"/>
              <a:t>Revelation</a:t>
            </a:r>
            <a:br>
              <a:rPr lang="en-US" dirty="0"/>
            </a:br>
            <a:r>
              <a:rPr lang="en-US" sz="3000" dirty="0">
                <a:latin typeface="+mn-lt"/>
              </a:rPr>
              <a:t>(</a:t>
            </a:r>
            <a:r>
              <a:rPr lang="en-US" sz="3000" i="1" dirty="0" err="1">
                <a:latin typeface="+mn-lt"/>
              </a:rPr>
              <a:t>apokalupsis</a:t>
            </a:r>
            <a:r>
              <a:rPr lang="en-US" sz="3000" dirty="0">
                <a:latin typeface="+mn-lt"/>
              </a:rPr>
              <a:t>)</a:t>
            </a:r>
          </a:p>
        </p:txBody>
      </p:sp>
      <p:sp>
        <p:nvSpPr>
          <p:cNvPr id="9219" name="Rectangle 3"/>
          <p:cNvSpPr>
            <a:spLocks noGrp="1" noChangeArrowheads="1"/>
          </p:cNvSpPr>
          <p:nvPr>
            <p:ph type="body" idx="1"/>
          </p:nvPr>
        </p:nvSpPr>
        <p:spPr>
          <a:xfrm>
            <a:off x="685800" y="2057400"/>
            <a:ext cx="7772400" cy="4191000"/>
          </a:xfrm>
        </p:spPr>
        <p:txBody>
          <a:bodyPr/>
          <a:lstStyle/>
          <a:p>
            <a:pPr marL="463550" indent="-463550">
              <a:spcBef>
                <a:spcPct val="0"/>
              </a:spcBef>
              <a:spcAft>
                <a:spcPts val="2400"/>
              </a:spcAft>
              <a:defRPr/>
            </a:pPr>
            <a:r>
              <a:rPr lang="en-US" sz="2800" b="1" dirty="0">
                <a:solidFill>
                  <a:srgbClr val="FFFF00"/>
                </a:solidFill>
              </a:rPr>
              <a:t>Revelation of the word</a:t>
            </a:r>
            <a:r>
              <a:rPr lang="en-US" sz="2800" dirty="0">
                <a:solidFill>
                  <a:srgbClr val="FFFF00"/>
                </a:solidFill>
              </a:rPr>
              <a:t>  </a:t>
            </a:r>
            <a:r>
              <a:rPr lang="en-US" sz="2800" dirty="0"/>
              <a:t>(Lk. 2:32;</a:t>
            </a:r>
            <a:br>
              <a:rPr lang="en-US" sz="2800" dirty="0"/>
            </a:br>
            <a:r>
              <a:rPr lang="en-US" sz="2800" dirty="0"/>
              <a:t>Rom. 16:25; 1 Cor. 14:6, 26; Gal. 1:12; 2:2; Eph. 3:3; Rev. 1:1)</a:t>
            </a:r>
          </a:p>
          <a:p>
            <a:pPr marL="463550" indent="-463550">
              <a:spcBef>
                <a:spcPct val="0"/>
              </a:spcBef>
              <a:spcAft>
                <a:spcPts val="2400"/>
              </a:spcAft>
              <a:defRPr/>
            </a:pPr>
            <a:r>
              <a:rPr lang="en-US" sz="2800" b="1" dirty="0" smtClean="0">
                <a:solidFill>
                  <a:srgbClr val="FFFF00"/>
                </a:solidFill>
              </a:rPr>
              <a:t>Paul's </a:t>
            </a:r>
            <a:r>
              <a:rPr lang="en-US" sz="2800" b="1" dirty="0">
                <a:solidFill>
                  <a:srgbClr val="FFFF00"/>
                </a:solidFill>
              </a:rPr>
              <a:t>vision</a:t>
            </a:r>
            <a:r>
              <a:rPr lang="en-US" sz="2800" dirty="0">
                <a:solidFill>
                  <a:srgbClr val="FFFF00"/>
                </a:solidFill>
              </a:rPr>
              <a:t>  </a:t>
            </a:r>
            <a:r>
              <a:rPr lang="en-US" sz="2800" dirty="0"/>
              <a:t>(2 Cor. 12:1, 7)</a:t>
            </a:r>
          </a:p>
          <a:p>
            <a:pPr marL="463550" indent="-463550">
              <a:spcBef>
                <a:spcPct val="0"/>
              </a:spcBef>
              <a:spcAft>
                <a:spcPts val="2400"/>
              </a:spcAft>
              <a:defRPr/>
            </a:pPr>
            <a:r>
              <a:rPr lang="en-US" sz="2800" b="1" dirty="0">
                <a:solidFill>
                  <a:srgbClr val="FFFF00"/>
                </a:solidFill>
              </a:rPr>
              <a:t>Second Coming</a:t>
            </a:r>
            <a:r>
              <a:rPr lang="en-US" sz="2800" dirty="0">
                <a:solidFill>
                  <a:srgbClr val="FFFF00"/>
                </a:solidFill>
              </a:rPr>
              <a:t>  </a:t>
            </a:r>
            <a:r>
              <a:rPr lang="en-US" sz="2800" dirty="0"/>
              <a:t>(Rom. 2:5; 8:19; 1 Cor. 1:7; 2 Th. 1:7; 1 Pet. 1:7, 13; 4:13)</a:t>
            </a:r>
          </a:p>
        </p:txBody>
      </p:sp>
      <p:sp>
        <p:nvSpPr>
          <p:cNvPr id="4" name="Slide Number Placeholder 3"/>
          <p:cNvSpPr>
            <a:spLocks noGrp="1"/>
          </p:cNvSpPr>
          <p:nvPr>
            <p:ph type="sldNum" sz="quarter" idx="12"/>
          </p:nvPr>
        </p:nvSpPr>
        <p:spPr/>
        <p:txBody>
          <a:bodyPr/>
          <a:lstStyle/>
          <a:p>
            <a:pPr>
              <a:defRPr/>
            </a:pPr>
            <a:fld id="{D72E046E-8D3C-4B11-BFAB-7B0DF2877B70}" type="slidenum">
              <a:rPr lang="en-US">
                <a:solidFill>
                  <a:srgbClr val="FFFFFF"/>
                </a:solidFill>
              </a:rPr>
              <a:pPr>
                <a:defRPr/>
              </a:pPr>
              <a:t>630</a:t>
            </a:fld>
            <a:endParaRPr lang="en-US">
              <a:solidFill>
                <a:srgbClr val="FFFFFF"/>
              </a:solidFill>
            </a:endParaRPr>
          </a:p>
        </p:txBody>
      </p:sp>
      <p:pic>
        <p:nvPicPr>
          <p:cNvPr id="373765" name="Picture 4" descr="BSNRE014"/>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7391400" y="33178"/>
            <a:ext cx="1752600" cy="221217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 name="Footer Placeholder 2"/>
          <p:cNvSpPr>
            <a:spLocks noGrp="1"/>
          </p:cNvSpPr>
          <p:nvPr>
            <p:ph type="ftr" sz="quarter" idx="11"/>
          </p:nvPr>
        </p:nvSpPr>
        <p:spPr/>
        <p:txBody>
          <a:bodyPr/>
          <a:lstStyle/>
          <a:p>
            <a:pPr>
              <a:defRPr/>
            </a:pPr>
            <a:r>
              <a:rPr lang="en-US" smtClean="0">
                <a:solidFill>
                  <a:srgbClr val="FFFFFF"/>
                </a:solidFill>
              </a:rPr>
              <a:t>Kevin Kay</a:t>
            </a:r>
            <a:endParaRPr lang="en-US">
              <a:solidFill>
                <a:srgbClr val="FFFFFF"/>
              </a:solidFill>
            </a:endParaRPr>
          </a:p>
        </p:txBody>
      </p:sp>
    </p:spTree>
    <p:extLst>
      <p:ext uri="{BB962C8B-B14F-4D97-AF65-F5344CB8AC3E}">
        <p14:creationId xmlns:p14="http://schemas.microsoft.com/office/powerpoint/2010/main" val="1783558855"/>
      </p:ext>
    </p:extLst>
  </p:cSld>
  <p:clrMapOvr>
    <a:overrideClrMapping bg1="dk2" tx1="lt1" bg2="dk1" tx2="lt2" accent1="accent1" accent2="accent2" accent3="accent3" accent4="accent4" accent5="accent5" accent6="accent6" hlink="hlink" folHlink="folHlink"/>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par>
    </p:tnLst>
  </p:timing>
</p:sld>
</file>

<file path=ppt/slides/slide6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Slide Number Placeholder 5"/>
          <p:cNvSpPr>
            <a:spLocks noGrp="1"/>
          </p:cNvSpPr>
          <p:nvPr>
            <p:ph type="sldNum" sz="quarter" idx="12"/>
          </p:nvPr>
        </p:nvSpPr>
        <p:spPr/>
        <p:txBody>
          <a:bodyPr/>
          <a:lstStyle/>
          <a:p>
            <a:pPr>
              <a:defRPr/>
            </a:pPr>
            <a:fld id="{87E020F1-51AF-4DBF-BC90-DF25060C3ED2}" type="slidenum">
              <a:rPr lang="en-US">
                <a:solidFill>
                  <a:srgbClr val="FFFFFF"/>
                </a:solidFill>
              </a:rPr>
              <a:pPr>
                <a:defRPr/>
              </a:pPr>
              <a:t>631</a:t>
            </a:fld>
            <a:endParaRPr lang="en-US">
              <a:solidFill>
                <a:srgbClr val="FFFFFF"/>
              </a:solidFill>
            </a:endParaRPr>
          </a:p>
        </p:txBody>
      </p:sp>
      <p:sp>
        <p:nvSpPr>
          <p:cNvPr id="435202" name="Rectangle 2"/>
          <p:cNvSpPr>
            <a:spLocks noGrp="1" noChangeArrowheads="1"/>
          </p:cNvSpPr>
          <p:nvPr>
            <p:ph type="title"/>
          </p:nvPr>
        </p:nvSpPr>
        <p:spPr/>
        <p:txBody>
          <a:bodyPr/>
          <a:lstStyle/>
          <a:p>
            <a:pPr>
              <a:defRPr/>
            </a:pPr>
            <a:r>
              <a:rPr lang="en-US" dirty="0"/>
              <a:t>2 Th. 2:1, 8-9</a:t>
            </a:r>
          </a:p>
        </p:txBody>
      </p:sp>
      <p:sp>
        <p:nvSpPr>
          <p:cNvPr id="435203" name="Rectangle 3"/>
          <p:cNvSpPr>
            <a:spLocks noGrp="1" noChangeArrowheads="1"/>
          </p:cNvSpPr>
          <p:nvPr>
            <p:ph type="body" idx="1"/>
          </p:nvPr>
        </p:nvSpPr>
        <p:spPr/>
        <p:txBody>
          <a:bodyPr/>
          <a:lstStyle/>
          <a:p>
            <a:pPr marL="0" indent="463550">
              <a:lnSpc>
                <a:spcPct val="90000"/>
              </a:lnSpc>
              <a:buFont typeface="Wingdings" pitchFamily="2" charset="2"/>
              <a:buNone/>
              <a:defRPr/>
            </a:pPr>
            <a:r>
              <a:rPr lang="en-US" baseline="30000" dirty="0"/>
              <a:t>1</a:t>
            </a:r>
            <a:r>
              <a:rPr lang="en-US" dirty="0"/>
              <a:t> Now, brethren, concerning the </a:t>
            </a:r>
            <a:r>
              <a:rPr lang="en-US" b="1" dirty="0">
                <a:solidFill>
                  <a:srgbClr val="FFFF00"/>
                </a:solidFill>
              </a:rPr>
              <a:t>coming</a:t>
            </a:r>
            <a:r>
              <a:rPr lang="en-US" dirty="0"/>
              <a:t> of our Lord Jesus Christ and our gathering together to Him, we ask you….  </a:t>
            </a:r>
            <a:r>
              <a:rPr lang="en-US" baseline="30000" dirty="0"/>
              <a:t>8</a:t>
            </a:r>
            <a:r>
              <a:rPr lang="en-US" dirty="0"/>
              <a:t> And then the lawless one will be revealed, whom the Lord will consume with the breath of His mouth and destroy with the </a:t>
            </a:r>
            <a:r>
              <a:rPr lang="en-US" b="1" dirty="0">
                <a:solidFill>
                  <a:srgbClr val="FFFF00"/>
                </a:solidFill>
              </a:rPr>
              <a:t>brightness</a:t>
            </a:r>
            <a:r>
              <a:rPr lang="en-US" dirty="0"/>
              <a:t> of His </a:t>
            </a:r>
            <a:r>
              <a:rPr lang="en-US" b="1" dirty="0">
                <a:solidFill>
                  <a:srgbClr val="FFFF00"/>
                </a:solidFill>
              </a:rPr>
              <a:t>coming</a:t>
            </a:r>
            <a:r>
              <a:rPr lang="en-US" dirty="0"/>
              <a:t>.  </a:t>
            </a:r>
            <a:r>
              <a:rPr lang="en-US" baseline="30000" dirty="0"/>
              <a:t>9</a:t>
            </a:r>
            <a:r>
              <a:rPr lang="en-US" dirty="0"/>
              <a:t> The coming of the </a:t>
            </a:r>
            <a:r>
              <a:rPr lang="en-US" i="1" dirty="0"/>
              <a:t>lawless one</a:t>
            </a:r>
            <a:r>
              <a:rPr lang="en-US" dirty="0"/>
              <a:t> is according to the working of Satan, with all power, signs, and lying wonders,</a:t>
            </a:r>
            <a:br>
              <a:rPr lang="en-US" dirty="0"/>
            </a:br>
            <a:endParaRPr lang="en-US" dirty="0"/>
          </a:p>
        </p:txBody>
      </p:sp>
      <p:sp>
        <p:nvSpPr>
          <p:cNvPr id="435204" name="AutoShape 4"/>
          <p:cNvSpPr>
            <a:spLocks noChangeArrowheads="1"/>
          </p:cNvSpPr>
          <p:nvPr/>
        </p:nvSpPr>
        <p:spPr bwMode="auto">
          <a:xfrm>
            <a:off x="6781800" y="685800"/>
            <a:ext cx="1752600" cy="533400"/>
          </a:xfrm>
          <a:prstGeom prst="wedgeRectCallout">
            <a:avLst>
              <a:gd name="adj1" fmla="val -20292"/>
              <a:gd name="adj2" fmla="val 138690"/>
            </a:avLst>
          </a:prstGeom>
          <a:solidFill>
            <a:schemeClr val="accent1">
              <a:lumMod val="75000"/>
            </a:schemeClr>
          </a:solidFill>
          <a:ln w="9525">
            <a:noFill/>
            <a:miter lim="800000"/>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anchor="ctr"/>
          <a:lstStyle/>
          <a:p>
            <a:pPr algn="ctr" fontAlgn="auto">
              <a:spcBef>
                <a:spcPts val="0"/>
              </a:spcBef>
              <a:spcAft>
                <a:spcPts val="0"/>
              </a:spcAft>
              <a:defRPr/>
            </a:pPr>
            <a:r>
              <a:rPr lang="en-US" sz="2500" i="1" dirty="0" err="1">
                <a:solidFill>
                  <a:srgbClr val="FFFFFF"/>
                </a:solidFill>
                <a:latin typeface="Arial"/>
              </a:rPr>
              <a:t>parousia</a:t>
            </a:r>
            <a:endParaRPr lang="en-US" sz="2500" i="1" dirty="0">
              <a:solidFill>
                <a:srgbClr val="FFFFFF"/>
              </a:solidFill>
              <a:latin typeface="Arial"/>
            </a:endParaRPr>
          </a:p>
        </p:txBody>
      </p:sp>
      <p:sp>
        <p:nvSpPr>
          <p:cNvPr id="435205" name="AutoShape 5"/>
          <p:cNvSpPr>
            <a:spLocks noChangeArrowheads="1"/>
          </p:cNvSpPr>
          <p:nvPr/>
        </p:nvSpPr>
        <p:spPr bwMode="auto">
          <a:xfrm>
            <a:off x="6248400" y="2514600"/>
            <a:ext cx="2209800" cy="533400"/>
          </a:xfrm>
          <a:prstGeom prst="wedgeRectCallout">
            <a:avLst>
              <a:gd name="adj1" fmla="val -28736"/>
              <a:gd name="adj2" fmla="val 216370"/>
            </a:avLst>
          </a:prstGeom>
          <a:solidFill>
            <a:schemeClr val="accent1">
              <a:lumMod val="75000"/>
            </a:schemeClr>
          </a:solidFill>
          <a:ln w="9525">
            <a:noFill/>
            <a:miter lim="800000"/>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anchor="ctr"/>
          <a:lstStyle/>
          <a:p>
            <a:pPr algn="ctr" fontAlgn="auto">
              <a:spcBef>
                <a:spcPts val="0"/>
              </a:spcBef>
              <a:spcAft>
                <a:spcPts val="0"/>
              </a:spcAft>
              <a:defRPr/>
            </a:pPr>
            <a:r>
              <a:rPr lang="en-US" sz="2500" i="1" dirty="0" err="1">
                <a:solidFill>
                  <a:srgbClr val="FFFFFF"/>
                </a:solidFill>
                <a:latin typeface="Arial"/>
              </a:rPr>
              <a:t>epiphananeia</a:t>
            </a:r>
            <a:endParaRPr lang="en-US" sz="2500" i="1" dirty="0">
              <a:solidFill>
                <a:srgbClr val="FFFFFF"/>
              </a:solidFill>
              <a:latin typeface="Arial"/>
            </a:endParaRPr>
          </a:p>
        </p:txBody>
      </p:sp>
      <p:sp>
        <p:nvSpPr>
          <p:cNvPr id="435206" name="AutoShape 6"/>
          <p:cNvSpPr>
            <a:spLocks noChangeArrowheads="1"/>
          </p:cNvSpPr>
          <p:nvPr/>
        </p:nvSpPr>
        <p:spPr bwMode="auto">
          <a:xfrm>
            <a:off x="609600" y="2514600"/>
            <a:ext cx="1752600" cy="533400"/>
          </a:xfrm>
          <a:prstGeom prst="wedgeRectCallout">
            <a:avLst>
              <a:gd name="adj1" fmla="val 20741"/>
              <a:gd name="adj2" fmla="val 281250"/>
            </a:avLst>
          </a:prstGeom>
          <a:solidFill>
            <a:schemeClr val="accent1">
              <a:lumMod val="75000"/>
            </a:schemeClr>
          </a:solidFill>
          <a:ln w="9525">
            <a:noFill/>
            <a:miter lim="800000"/>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anchor="ctr"/>
          <a:lstStyle/>
          <a:p>
            <a:pPr algn="ctr" fontAlgn="auto">
              <a:spcBef>
                <a:spcPts val="0"/>
              </a:spcBef>
              <a:spcAft>
                <a:spcPts val="0"/>
              </a:spcAft>
              <a:defRPr/>
            </a:pPr>
            <a:r>
              <a:rPr lang="en-US" sz="2500" i="1" dirty="0" err="1">
                <a:solidFill>
                  <a:srgbClr val="FFFFFF"/>
                </a:solidFill>
                <a:latin typeface="Arial"/>
              </a:rPr>
              <a:t>parousia</a:t>
            </a:r>
            <a:endParaRPr lang="en-US" sz="2500" i="1" dirty="0">
              <a:solidFill>
                <a:srgbClr val="FFFFFF"/>
              </a:solidFill>
              <a:latin typeface="Arial"/>
            </a:endParaRPr>
          </a:p>
        </p:txBody>
      </p:sp>
      <p:sp>
        <p:nvSpPr>
          <p:cNvPr id="3" name="Footer Placeholder 2"/>
          <p:cNvSpPr>
            <a:spLocks noGrp="1"/>
          </p:cNvSpPr>
          <p:nvPr>
            <p:ph type="ftr" sz="quarter" idx="11"/>
          </p:nvPr>
        </p:nvSpPr>
        <p:spPr/>
        <p:txBody>
          <a:bodyPr/>
          <a:lstStyle/>
          <a:p>
            <a:pPr>
              <a:defRPr/>
            </a:pPr>
            <a:r>
              <a:rPr lang="en-US" smtClean="0">
                <a:solidFill>
                  <a:prstClr val="white"/>
                </a:solidFill>
              </a:rPr>
              <a:t>Kevin Kay</a:t>
            </a:r>
            <a:endParaRPr lang="en-US">
              <a:solidFill>
                <a:prstClr val="white"/>
              </a:solidFill>
            </a:endParaRPr>
          </a:p>
        </p:txBody>
      </p:sp>
    </p:spTree>
    <p:extLst>
      <p:ext uri="{BB962C8B-B14F-4D97-AF65-F5344CB8AC3E}">
        <p14:creationId xmlns:p14="http://schemas.microsoft.com/office/powerpoint/2010/main" val="3934617069"/>
      </p:ext>
    </p:extLst>
  </p:cSld>
  <p:clrMapOvr>
    <a:overrideClrMapping bg1="dk2" tx1="lt1" bg2="dk1" tx2="lt2" accent1="accent1" accent2="accent2" accent3="accent3" accent4="accent4" accent5="accent5" accent6="accent6" hlink="hlink" folHlink="folHlink"/>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4" fill="hold" nodeType="clickEffect">
                                  <p:stCondLst>
                                    <p:cond delay="0"/>
                                  </p:stCondLst>
                                  <p:childTnLst>
                                    <p:set>
                                      <p:cBhvr>
                                        <p:cTn id="6" dur="1" fill="hold">
                                          <p:stCondLst>
                                            <p:cond delay="0"/>
                                          </p:stCondLst>
                                        </p:cTn>
                                        <p:tgtEl>
                                          <p:spTgt spid="435204"/>
                                        </p:tgtEl>
                                        <p:attrNameLst>
                                          <p:attrName>style.visibility</p:attrName>
                                        </p:attrNameLst>
                                      </p:cBhvr>
                                      <p:to>
                                        <p:strVal val="visible"/>
                                      </p:to>
                                    </p:set>
                                    <p:animEffect transition="in" filter="wipe(down)">
                                      <p:cBhvr>
                                        <p:cTn id="7" dur="500"/>
                                        <p:tgtEl>
                                          <p:spTgt spid="435204"/>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2" presetClass="entr" presetSubtype="4" fill="hold" nodeType="clickEffect">
                                  <p:stCondLst>
                                    <p:cond delay="0"/>
                                  </p:stCondLst>
                                  <p:childTnLst>
                                    <p:set>
                                      <p:cBhvr>
                                        <p:cTn id="11" dur="1" fill="hold">
                                          <p:stCondLst>
                                            <p:cond delay="0"/>
                                          </p:stCondLst>
                                        </p:cTn>
                                        <p:tgtEl>
                                          <p:spTgt spid="435205"/>
                                        </p:tgtEl>
                                        <p:attrNameLst>
                                          <p:attrName>style.visibility</p:attrName>
                                        </p:attrNameLst>
                                      </p:cBhvr>
                                      <p:to>
                                        <p:strVal val="visible"/>
                                      </p:to>
                                    </p:set>
                                    <p:animEffect transition="in" filter="wipe(down)">
                                      <p:cBhvr>
                                        <p:cTn id="12" dur="500"/>
                                        <p:tgtEl>
                                          <p:spTgt spid="435205"/>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22" presetClass="entr" presetSubtype="4" fill="hold" nodeType="clickEffect">
                                  <p:stCondLst>
                                    <p:cond delay="0"/>
                                  </p:stCondLst>
                                  <p:childTnLst>
                                    <p:set>
                                      <p:cBhvr>
                                        <p:cTn id="16" dur="1" fill="hold">
                                          <p:stCondLst>
                                            <p:cond delay="0"/>
                                          </p:stCondLst>
                                        </p:cTn>
                                        <p:tgtEl>
                                          <p:spTgt spid="435206"/>
                                        </p:tgtEl>
                                        <p:attrNameLst>
                                          <p:attrName>style.visibility</p:attrName>
                                        </p:attrNameLst>
                                      </p:cBhvr>
                                      <p:to>
                                        <p:strVal val="visible"/>
                                      </p:to>
                                    </p:set>
                                    <p:animEffect transition="in" filter="wipe(down)">
                                      <p:cBhvr>
                                        <p:cTn id="17" dur="500"/>
                                        <p:tgtEl>
                                          <p:spTgt spid="43520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Slide Number Placeholder 6"/>
          <p:cNvSpPr>
            <a:spLocks noGrp="1"/>
          </p:cNvSpPr>
          <p:nvPr>
            <p:ph type="sldNum" sz="quarter" idx="12"/>
          </p:nvPr>
        </p:nvSpPr>
        <p:spPr/>
        <p:txBody>
          <a:bodyPr/>
          <a:lstStyle/>
          <a:p>
            <a:pPr>
              <a:defRPr/>
            </a:pPr>
            <a:fld id="{2D4301B4-F7C7-4B12-9A1D-D829E1ADF8D1}" type="slidenum">
              <a:rPr lang="en-US">
                <a:solidFill>
                  <a:srgbClr val="FFFFFF"/>
                </a:solidFill>
              </a:rPr>
              <a:pPr>
                <a:defRPr/>
              </a:pPr>
              <a:t>632</a:t>
            </a:fld>
            <a:endParaRPr lang="en-US">
              <a:solidFill>
                <a:srgbClr val="FFFFFF"/>
              </a:solidFill>
            </a:endParaRPr>
          </a:p>
        </p:txBody>
      </p:sp>
      <p:sp>
        <p:nvSpPr>
          <p:cNvPr id="428034" name="Rectangle 2"/>
          <p:cNvSpPr>
            <a:spLocks noGrp="1" noChangeArrowheads="1"/>
          </p:cNvSpPr>
          <p:nvPr>
            <p:ph type="title"/>
          </p:nvPr>
        </p:nvSpPr>
        <p:spPr>
          <a:xfrm>
            <a:off x="457200" y="457200"/>
            <a:ext cx="4648200" cy="1143000"/>
          </a:xfrm>
        </p:spPr>
        <p:txBody>
          <a:bodyPr/>
          <a:lstStyle/>
          <a:p>
            <a:pPr>
              <a:defRPr/>
            </a:pPr>
            <a:r>
              <a:rPr lang="en-US" sz="4000" b="1" dirty="0"/>
              <a:t>Second Coming In 10 Words</a:t>
            </a:r>
          </a:p>
        </p:txBody>
      </p:sp>
      <p:sp>
        <p:nvSpPr>
          <p:cNvPr id="428035" name="Rectangle 3"/>
          <p:cNvSpPr>
            <a:spLocks noGrp="1" noChangeArrowheads="1"/>
          </p:cNvSpPr>
          <p:nvPr>
            <p:ph type="body" sz="half" idx="2"/>
          </p:nvPr>
        </p:nvSpPr>
        <p:spPr>
          <a:xfrm>
            <a:off x="685801" y="1981200"/>
            <a:ext cx="6705599" cy="4149725"/>
          </a:xfrm>
        </p:spPr>
        <p:txBody>
          <a:bodyPr/>
          <a:lstStyle/>
          <a:p>
            <a:pPr marL="463550" indent="-463550">
              <a:spcBef>
                <a:spcPct val="0"/>
              </a:spcBef>
              <a:spcAft>
                <a:spcPct val="70000"/>
              </a:spcAft>
              <a:defRPr/>
            </a:pPr>
            <a:r>
              <a:rPr lang="en-US" sz="2800" b="1" dirty="0">
                <a:solidFill>
                  <a:srgbClr val="FFFF00"/>
                </a:solidFill>
              </a:rPr>
              <a:t>Personal</a:t>
            </a:r>
            <a:r>
              <a:rPr lang="en-US" sz="2500" dirty="0"/>
              <a:t>  </a:t>
            </a:r>
            <a:r>
              <a:rPr lang="en-US" sz="2000" dirty="0"/>
              <a:t>(1 Th. 4:16; Heb. 9:27-28)</a:t>
            </a:r>
          </a:p>
          <a:p>
            <a:pPr marL="463550" indent="-463550">
              <a:spcBef>
                <a:spcPct val="0"/>
              </a:spcBef>
              <a:spcAft>
                <a:spcPct val="70000"/>
              </a:spcAft>
              <a:defRPr/>
            </a:pPr>
            <a:r>
              <a:rPr lang="en-US" sz="2800" b="1" dirty="0">
                <a:solidFill>
                  <a:srgbClr val="FFFF00"/>
                </a:solidFill>
              </a:rPr>
              <a:t>Visible</a:t>
            </a:r>
            <a:r>
              <a:rPr lang="en-US" sz="2500" dirty="0"/>
              <a:t>  </a:t>
            </a:r>
            <a:r>
              <a:rPr lang="en-US" sz="2000" dirty="0"/>
              <a:t>(Acts 1:9-11; 1 Jn. 3:1-2)</a:t>
            </a:r>
          </a:p>
          <a:p>
            <a:pPr marL="463550" indent="-463550">
              <a:spcBef>
                <a:spcPct val="0"/>
              </a:spcBef>
              <a:spcAft>
                <a:spcPct val="70000"/>
              </a:spcAft>
              <a:defRPr/>
            </a:pPr>
            <a:r>
              <a:rPr lang="en-US" sz="2800" b="1" dirty="0">
                <a:solidFill>
                  <a:srgbClr val="FFFF00"/>
                </a:solidFill>
              </a:rPr>
              <a:t>Audible</a:t>
            </a:r>
            <a:r>
              <a:rPr lang="en-US" sz="2500" dirty="0"/>
              <a:t>  </a:t>
            </a:r>
            <a:r>
              <a:rPr lang="en-US" sz="2000" dirty="0"/>
              <a:t>(1 Th. 4:16)</a:t>
            </a:r>
          </a:p>
          <a:p>
            <a:pPr marL="463550" indent="-463550">
              <a:spcBef>
                <a:spcPct val="0"/>
              </a:spcBef>
              <a:spcAft>
                <a:spcPct val="70000"/>
              </a:spcAft>
              <a:defRPr/>
            </a:pPr>
            <a:r>
              <a:rPr lang="en-US" sz="2800" b="1" dirty="0">
                <a:solidFill>
                  <a:srgbClr val="FFFF00"/>
                </a:solidFill>
              </a:rPr>
              <a:t>Unpredictable</a:t>
            </a:r>
            <a:r>
              <a:rPr lang="en-US" sz="2500" dirty="0"/>
              <a:t>  </a:t>
            </a:r>
            <a:r>
              <a:rPr lang="en-US" sz="2000" dirty="0"/>
              <a:t>(Mt. 24:36, 42, 44, 50; 25:13)</a:t>
            </a:r>
          </a:p>
          <a:p>
            <a:pPr marL="463550" indent="-463550">
              <a:spcBef>
                <a:spcPct val="0"/>
              </a:spcBef>
              <a:spcAft>
                <a:spcPct val="70000"/>
              </a:spcAft>
              <a:defRPr/>
            </a:pPr>
            <a:r>
              <a:rPr lang="en-US" sz="2800" b="1" dirty="0">
                <a:solidFill>
                  <a:srgbClr val="FFFF00"/>
                </a:solidFill>
              </a:rPr>
              <a:t>Inevitable</a:t>
            </a:r>
            <a:r>
              <a:rPr lang="en-US" sz="2500" dirty="0"/>
              <a:t>  </a:t>
            </a:r>
            <a:r>
              <a:rPr lang="en-US" sz="2000" dirty="0"/>
              <a:t>(2 Pet. 3:10)</a:t>
            </a:r>
            <a:endParaRPr lang="en-US" sz="2000" b="1" dirty="0"/>
          </a:p>
        </p:txBody>
      </p:sp>
      <p:pic>
        <p:nvPicPr>
          <p:cNvPr id="385029" name="Picture 4" descr="BSNRE014"/>
          <p:cNvPicPr>
            <a:picLocks noGrp="1" noChangeAspect="1" noChangeArrowheads="1"/>
          </p:cNvPicPr>
          <p:nvPr>
            <p:ph sz="half" idx="1"/>
          </p:nvPr>
        </p:nvPicPr>
        <p:blipFill>
          <a:blip r:embed="rId4" cstate="print">
            <a:extLst>
              <a:ext uri="{28A0092B-C50C-407E-A947-70E740481C1C}">
                <a14:useLocalDpi xmlns:a14="http://schemas.microsoft.com/office/drawing/2010/main" val="0"/>
              </a:ext>
            </a:extLst>
          </a:blip>
          <a:srcRect/>
          <a:stretch>
            <a:fillRect/>
          </a:stretch>
        </p:blipFill>
        <p:spPr>
          <a:xfrm>
            <a:off x="6854190" y="0"/>
            <a:ext cx="2278380" cy="2876809"/>
          </a:xfrm>
        </p:spPr>
      </p:pic>
      <p:sp>
        <p:nvSpPr>
          <p:cNvPr id="3" name="Footer Placeholder 2"/>
          <p:cNvSpPr>
            <a:spLocks noGrp="1"/>
          </p:cNvSpPr>
          <p:nvPr>
            <p:ph type="ftr" sz="quarter" idx="11"/>
          </p:nvPr>
        </p:nvSpPr>
        <p:spPr/>
        <p:txBody>
          <a:bodyPr/>
          <a:lstStyle/>
          <a:p>
            <a:pPr>
              <a:defRPr/>
            </a:pPr>
            <a:r>
              <a:rPr lang="en-US" smtClean="0">
                <a:solidFill>
                  <a:prstClr val="white"/>
                </a:solidFill>
              </a:rPr>
              <a:t>Kevin Kay</a:t>
            </a:r>
            <a:endParaRPr lang="en-US">
              <a:solidFill>
                <a:prstClr val="white"/>
              </a:solidFill>
            </a:endParaRPr>
          </a:p>
        </p:txBody>
      </p:sp>
    </p:spTree>
    <p:extLst>
      <p:ext uri="{BB962C8B-B14F-4D97-AF65-F5344CB8AC3E}">
        <p14:creationId xmlns:p14="http://schemas.microsoft.com/office/powerpoint/2010/main" val="4079704565"/>
      </p:ext>
    </p:extLst>
  </p:cSld>
  <p:clrMapOvr>
    <a:overrideClrMapping bg1="dk2" tx1="lt1" bg2="dk1" tx2="lt2" accent1="accent1" accent2="accent2" accent3="accent3" accent4="accent4" accent5="accent5" accent6="accent6" hlink="hlink" folHlink="folHlink"/>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par>
    </p:tnLst>
  </p:timing>
</p:sld>
</file>

<file path=ppt/slides/slide6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Slide Number Placeholder 6"/>
          <p:cNvSpPr>
            <a:spLocks noGrp="1"/>
          </p:cNvSpPr>
          <p:nvPr>
            <p:ph type="sldNum" sz="quarter" idx="12"/>
          </p:nvPr>
        </p:nvSpPr>
        <p:spPr/>
        <p:txBody>
          <a:bodyPr/>
          <a:lstStyle/>
          <a:p>
            <a:pPr>
              <a:defRPr/>
            </a:pPr>
            <a:fld id="{2D4301B4-F7C7-4B12-9A1D-D829E1ADF8D1}" type="slidenum">
              <a:rPr lang="en-US">
                <a:solidFill>
                  <a:srgbClr val="FFFFFF"/>
                </a:solidFill>
              </a:rPr>
              <a:pPr>
                <a:defRPr/>
              </a:pPr>
              <a:t>633</a:t>
            </a:fld>
            <a:endParaRPr lang="en-US">
              <a:solidFill>
                <a:srgbClr val="FFFFFF"/>
              </a:solidFill>
            </a:endParaRPr>
          </a:p>
        </p:txBody>
      </p:sp>
      <p:sp>
        <p:nvSpPr>
          <p:cNvPr id="428034" name="Rectangle 2"/>
          <p:cNvSpPr>
            <a:spLocks noGrp="1" noChangeArrowheads="1"/>
          </p:cNvSpPr>
          <p:nvPr>
            <p:ph type="title"/>
          </p:nvPr>
        </p:nvSpPr>
        <p:spPr>
          <a:xfrm>
            <a:off x="457200" y="457200"/>
            <a:ext cx="4648200" cy="1143000"/>
          </a:xfrm>
        </p:spPr>
        <p:txBody>
          <a:bodyPr/>
          <a:lstStyle/>
          <a:p>
            <a:pPr>
              <a:defRPr/>
            </a:pPr>
            <a:r>
              <a:rPr lang="en-US" sz="4000" b="1" dirty="0"/>
              <a:t>Second Coming In 10 Words</a:t>
            </a:r>
          </a:p>
        </p:txBody>
      </p:sp>
      <p:sp>
        <p:nvSpPr>
          <p:cNvPr id="428035" name="Rectangle 3"/>
          <p:cNvSpPr>
            <a:spLocks noGrp="1" noChangeArrowheads="1"/>
          </p:cNvSpPr>
          <p:nvPr>
            <p:ph type="body" sz="half" idx="2"/>
          </p:nvPr>
        </p:nvSpPr>
        <p:spPr>
          <a:xfrm>
            <a:off x="685801" y="1981200"/>
            <a:ext cx="6705599" cy="4149725"/>
          </a:xfrm>
        </p:spPr>
        <p:txBody>
          <a:bodyPr/>
          <a:lstStyle/>
          <a:p>
            <a:pPr marL="463550" indent="-463550">
              <a:lnSpc>
                <a:spcPct val="90000"/>
              </a:lnSpc>
              <a:spcBef>
                <a:spcPct val="0"/>
              </a:spcBef>
              <a:spcAft>
                <a:spcPct val="70000"/>
              </a:spcAft>
              <a:defRPr/>
            </a:pPr>
            <a:r>
              <a:rPr lang="en-US" sz="2800" b="1" dirty="0">
                <a:solidFill>
                  <a:srgbClr val="FFFF00"/>
                </a:solidFill>
              </a:rPr>
              <a:t>Inescapable</a:t>
            </a:r>
            <a:r>
              <a:rPr lang="en-US" sz="2500" b="1" dirty="0"/>
              <a:t>  </a:t>
            </a:r>
            <a:r>
              <a:rPr lang="en-US" sz="2000" dirty="0"/>
              <a:t>(Mt. 25:31-32; 1 Th. 5:3)</a:t>
            </a:r>
          </a:p>
          <a:p>
            <a:pPr marL="463550" indent="-463550">
              <a:lnSpc>
                <a:spcPct val="90000"/>
              </a:lnSpc>
              <a:spcBef>
                <a:spcPct val="0"/>
              </a:spcBef>
              <a:spcAft>
                <a:spcPct val="70000"/>
              </a:spcAft>
              <a:defRPr/>
            </a:pPr>
            <a:r>
              <a:rPr lang="en-US" sz="2800" b="1" dirty="0">
                <a:solidFill>
                  <a:srgbClr val="FFFF00"/>
                </a:solidFill>
              </a:rPr>
              <a:t>Eschatological</a:t>
            </a:r>
            <a:r>
              <a:rPr lang="en-US" sz="2500" dirty="0"/>
              <a:t>  </a:t>
            </a:r>
            <a:r>
              <a:rPr lang="en-US" sz="2000" dirty="0"/>
              <a:t>(Jn. 5:28-29; 6:39-40, 44</a:t>
            </a:r>
            <a:r>
              <a:rPr lang="en-US" sz="2000" dirty="0" smtClean="0"/>
              <a:t>,</a:t>
            </a:r>
            <a:br>
              <a:rPr lang="en-US" sz="2000" dirty="0" smtClean="0"/>
            </a:br>
            <a:r>
              <a:rPr lang="en-US" sz="2000" dirty="0" smtClean="0"/>
              <a:t>54</a:t>
            </a:r>
            <a:r>
              <a:rPr lang="en-US" sz="2000" dirty="0"/>
              <a:t>; 11:24; 12:48)</a:t>
            </a:r>
          </a:p>
          <a:p>
            <a:pPr marL="463550" indent="-463550">
              <a:lnSpc>
                <a:spcPct val="90000"/>
              </a:lnSpc>
              <a:spcBef>
                <a:spcPct val="0"/>
              </a:spcBef>
              <a:spcAft>
                <a:spcPct val="70000"/>
              </a:spcAft>
              <a:defRPr/>
            </a:pPr>
            <a:r>
              <a:rPr lang="en-US" sz="2800" b="1" dirty="0">
                <a:solidFill>
                  <a:srgbClr val="FFFF00"/>
                </a:solidFill>
              </a:rPr>
              <a:t>Judicial</a:t>
            </a:r>
            <a:r>
              <a:rPr lang="en-US" sz="2500" dirty="0"/>
              <a:t>  </a:t>
            </a:r>
            <a:r>
              <a:rPr lang="en-US" sz="2000" dirty="0"/>
              <a:t>(Acts 17:30-31; 2 Tim. 4:1)</a:t>
            </a:r>
          </a:p>
          <a:p>
            <a:pPr marL="463550" indent="-463550">
              <a:lnSpc>
                <a:spcPct val="90000"/>
              </a:lnSpc>
              <a:spcBef>
                <a:spcPct val="0"/>
              </a:spcBef>
              <a:spcAft>
                <a:spcPct val="70000"/>
              </a:spcAft>
              <a:defRPr/>
            </a:pPr>
            <a:r>
              <a:rPr lang="en-US" sz="2800" b="1" dirty="0">
                <a:solidFill>
                  <a:srgbClr val="FFFF00"/>
                </a:solidFill>
              </a:rPr>
              <a:t>Potential</a:t>
            </a:r>
            <a:r>
              <a:rPr lang="en-US" sz="2500" dirty="0"/>
              <a:t>  </a:t>
            </a:r>
            <a:r>
              <a:rPr lang="en-US" sz="2000" dirty="0"/>
              <a:t>(Mt. 24:45-51)</a:t>
            </a:r>
          </a:p>
          <a:p>
            <a:pPr marL="463550" indent="-463550">
              <a:lnSpc>
                <a:spcPct val="90000"/>
              </a:lnSpc>
              <a:spcBef>
                <a:spcPct val="0"/>
              </a:spcBef>
              <a:spcAft>
                <a:spcPct val="70000"/>
              </a:spcAft>
              <a:defRPr/>
            </a:pPr>
            <a:r>
              <a:rPr lang="en-US" sz="2800" b="1" dirty="0">
                <a:solidFill>
                  <a:srgbClr val="FFFF00"/>
                </a:solidFill>
              </a:rPr>
              <a:t>Motivational</a:t>
            </a:r>
            <a:r>
              <a:rPr lang="en-US" sz="2500" dirty="0"/>
              <a:t>  </a:t>
            </a:r>
            <a:r>
              <a:rPr lang="en-US" sz="2000" dirty="0"/>
              <a:t>(2 Pet. 3:14-18</a:t>
            </a:r>
            <a:r>
              <a:rPr lang="en-US" sz="2000" dirty="0" smtClean="0"/>
              <a:t>)</a:t>
            </a:r>
            <a:endParaRPr lang="en-US" sz="2000" b="1" dirty="0"/>
          </a:p>
        </p:txBody>
      </p:sp>
      <p:pic>
        <p:nvPicPr>
          <p:cNvPr id="385029" name="Picture 4" descr="BSNRE014"/>
          <p:cNvPicPr>
            <a:picLocks noGrp="1" noChangeAspect="1" noChangeArrowheads="1"/>
          </p:cNvPicPr>
          <p:nvPr>
            <p:ph sz="half" idx="1"/>
          </p:nvPr>
        </p:nvPicPr>
        <p:blipFill>
          <a:blip r:embed="rId4" cstate="print">
            <a:extLst>
              <a:ext uri="{28A0092B-C50C-407E-A947-70E740481C1C}">
                <a14:useLocalDpi xmlns:a14="http://schemas.microsoft.com/office/drawing/2010/main" val="0"/>
              </a:ext>
            </a:extLst>
          </a:blip>
          <a:srcRect/>
          <a:stretch>
            <a:fillRect/>
          </a:stretch>
        </p:blipFill>
        <p:spPr>
          <a:xfrm>
            <a:off x="6854190" y="0"/>
            <a:ext cx="2278380" cy="2876809"/>
          </a:xfrm>
        </p:spPr>
      </p:pic>
      <p:sp>
        <p:nvSpPr>
          <p:cNvPr id="3" name="Footer Placeholder 2"/>
          <p:cNvSpPr>
            <a:spLocks noGrp="1"/>
          </p:cNvSpPr>
          <p:nvPr>
            <p:ph type="ftr" sz="quarter" idx="11"/>
          </p:nvPr>
        </p:nvSpPr>
        <p:spPr/>
        <p:txBody>
          <a:bodyPr/>
          <a:lstStyle/>
          <a:p>
            <a:pPr>
              <a:defRPr/>
            </a:pPr>
            <a:r>
              <a:rPr lang="en-US" smtClean="0">
                <a:solidFill>
                  <a:prstClr val="white"/>
                </a:solidFill>
              </a:rPr>
              <a:t>Kevin Kay</a:t>
            </a:r>
            <a:endParaRPr lang="en-US">
              <a:solidFill>
                <a:prstClr val="white"/>
              </a:solidFill>
            </a:endParaRPr>
          </a:p>
        </p:txBody>
      </p:sp>
    </p:spTree>
    <p:extLst>
      <p:ext uri="{BB962C8B-B14F-4D97-AF65-F5344CB8AC3E}">
        <p14:creationId xmlns:p14="http://schemas.microsoft.com/office/powerpoint/2010/main" val="515851123"/>
      </p:ext>
    </p:extLst>
  </p:cSld>
  <p:clrMapOvr>
    <a:overrideClrMapping bg1="dk2" tx1="lt1" bg2="dk1" tx2="lt2" accent1="accent1" accent2="accent2" accent3="accent3" accent4="accent4" accent5="accent5" accent6="accent6" hlink="hlink" folHlink="folHlink"/>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par>
    </p:tnLst>
  </p:timing>
</p:sld>
</file>

<file path=ppt/slides/slide6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defRPr/>
            </a:pPr>
            <a:r>
              <a:rPr lang="en-US" dirty="0" smtClean="0"/>
              <a:t>Resurrection Like Jesus’</a:t>
            </a:r>
            <a:br>
              <a:rPr lang="en-US" dirty="0" smtClean="0"/>
            </a:br>
            <a:r>
              <a:rPr lang="en-US" sz="3000" dirty="0" smtClean="0">
                <a:latin typeface="+mn-lt"/>
              </a:rPr>
              <a:t>(1 Cor. 15)</a:t>
            </a:r>
            <a:endParaRPr lang="en-US" sz="3000" dirty="0">
              <a:latin typeface="+mn-lt"/>
            </a:endParaRPr>
          </a:p>
        </p:txBody>
      </p:sp>
      <p:sp>
        <p:nvSpPr>
          <p:cNvPr id="3" name="Content Placeholder 2"/>
          <p:cNvSpPr>
            <a:spLocks noGrp="1"/>
          </p:cNvSpPr>
          <p:nvPr>
            <p:ph idx="1"/>
          </p:nvPr>
        </p:nvSpPr>
        <p:spPr/>
        <p:txBody>
          <a:bodyPr/>
          <a:lstStyle/>
          <a:p>
            <a:pPr marL="463550" indent="-463550">
              <a:spcBef>
                <a:spcPts val="0"/>
              </a:spcBef>
              <a:spcAft>
                <a:spcPts val="2400"/>
              </a:spcAft>
              <a:defRPr/>
            </a:pPr>
            <a:r>
              <a:rPr lang="en-US" sz="2800" b="1" dirty="0">
                <a:solidFill>
                  <a:srgbClr val="FFFF00"/>
                </a:solidFill>
              </a:rPr>
              <a:t>Death</a:t>
            </a:r>
            <a:r>
              <a:rPr lang="en-US" sz="2800" dirty="0"/>
              <a:t>, </a:t>
            </a:r>
            <a:r>
              <a:rPr lang="en-US" sz="2800" b="1" dirty="0">
                <a:solidFill>
                  <a:srgbClr val="FFFF00"/>
                </a:solidFill>
              </a:rPr>
              <a:t>burial</a:t>
            </a:r>
            <a:r>
              <a:rPr lang="en-US" sz="2800" dirty="0"/>
              <a:t>, &amp; </a:t>
            </a:r>
            <a:r>
              <a:rPr lang="en-US" sz="2800" b="1" dirty="0">
                <a:solidFill>
                  <a:srgbClr val="FFFF00"/>
                </a:solidFill>
              </a:rPr>
              <a:t>resurrection</a:t>
            </a:r>
            <a:r>
              <a:rPr lang="en-US" sz="2800" dirty="0"/>
              <a:t> of Jesus  (3-4)</a:t>
            </a:r>
          </a:p>
          <a:p>
            <a:pPr marL="463550" indent="-463550">
              <a:spcBef>
                <a:spcPts val="0"/>
              </a:spcBef>
              <a:spcAft>
                <a:spcPts val="2400"/>
              </a:spcAft>
              <a:defRPr/>
            </a:pPr>
            <a:r>
              <a:rPr lang="en-US" sz="2800" dirty="0"/>
              <a:t>Resurrected Jesus </a:t>
            </a:r>
            <a:r>
              <a:rPr lang="en-US" sz="2800" b="1" dirty="0">
                <a:solidFill>
                  <a:srgbClr val="FFFF00"/>
                </a:solidFill>
              </a:rPr>
              <a:t>seen by many  </a:t>
            </a:r>
            <a:r>
              <a:rPr lang="en-US" sz="2800" dirty="0"/>
              <a:t>(5-8)</a:t>
            </a:r>
          </a:p>
          <a:p>
            <a:pPr marL="463550" indent="-463550">
              <a:spcBef>
                <a:spcPts val="0"/>
              </a:spcBef>
              <a:spcAft>
                <a:spcPts val="2400"/>
              </a:spcAft>
              <a:defRPr/>
            </a:pPr>
            <a:r>
              <a:rPr lang="en-US" sz="2800" dirty="0"/>
              <a:t>Resurrection of Jesus </a:t>
            </a:r>
            <a:r>
              <a:rPr lang="en-US" sz="2800" b="1" dirty="0">
                <a:solidFill>
                  <a:srgbClr val="FFFF00"/>
                </a:solidFill>
              </a:rPr>
              <a:t>preached</a:t>
            </a:r>
            <a:r>
              <a:rPr lang="en-US" sz="2800" dirty="0"/>
              <a:t>  (</a:t>
            </a:r>
            <a:r>
              <a:rPr lang="en-US" sz="2800" dirty="0" smtClean="0"/>
              <a:t>11)</a:t>
            </a:r>
            <a:endParaRPr lang="en-US" sz="2800" dirty="0"/>
          </a:p>
          <a:p>
            <a:pPr marL="463550" indent="-463550">
              <a:spcBef>
                <a:spcPts val="0"/>
              </a:spcBef>
              <a:spcAft>
                <a:spcPts val="2400"/>
              </a:spcAft>
              <a:defRPr/>
            </a:pPr>
            <a:r>
              <a:rPr lang="en-US" sz="2800" b="1" dirty="0">
                <a:solidFill>
                  <a:srgbClr val="FFFF00"/>
                </a:solidFill>
              </a:rPr>
              <a:t>No resurrection of dead </a:t>
            </a:r>
            <a:r>
              <a:rPr lang="en-US" sz="2800" dirty="0"/>
              <a:t>means </a:t>
            </a:r>
            <a:r>
              <a:rPr lang="en-US" sz="2800" b="1" dirty="0">
                <a:solidFill>
                  <a:srgbClr val="FFFF00"/>
                </a:solidFill>
              </a:rPr>
              <a:t>Christ not raised</a:t>
            </a:r>
            <a:r>
              <a:rPr lang="en-US" sz="2800" dirty="0"/>
              <a:t>  (12-13</a:t>
            </a:r>
            <a:r>
              <a:rPr lang="en-US" sz="2800" dirty="0" smtClean="0"/>
              <a:t>)</a:t>
            </a:r>
          </a:p>
          <a:p>
            <a:pPr marL="863600" lvl="1" indent="-463550">
              <a:spcBef>
                <a:spcPts val="0"/>
              </a:spcBef>
              <a:spcAft>
                <a:spcPts val="2400"/>
              </a:spcAft>
              <a:defRPr/>
            </a:pPr>
            <a:r>
              <a:rPr lang="en-US" sz="2400" dirty="0" smtClean="0"/>
              <a:t>"Dead" [ones]  </a:t>
            </a:r>
            <a:r>
              <a:rPr lang="en-US" sz="2000" dirty="0" smtClean="0"/>
              <a:t>(adjective, genitive, plural, masculine)</a:t>
            </a:r>
            <a:endParaRPr lang="en-US" sz="2000" dirty="0"/>
          </a:p>
          <a:p>
            <a:pPr marL="463550" indent="-463550">
              <a:spcBef>
                <a:spcPts val="0"/>
              </a:spcBef>
              <a:spcAft>
                <a:spcPts val="2400"/>
              </a:spcAft>
              <a:defRPr/>
            </a:pPr>
            <a:r>
              <a:rPr lang="en-US" sz="2800" dirty="0"/>
              <a:t>If Christ not raised, </a:t>
            </a:r>
            <a:r>
              <a:rPr lang="en-US" sz="2800" b="1" dirty="0">
                <a:solidFill>
                  <a:srgbClr val="FFFF00"/>
                </a:solidFill>
              </a:rPr>
              <a:t>faith futile  </a:t>
            </a:r>
            <a:r>
              <a:rPr lang="en-US" sz="2800" dirty="0"/>
              <a:t>(14-20)</a:t>
            </a:r>
          </a:p>
        </p:txBody>
      </p:sp>
      <p:sp>
        <p:nvSpPr>
          <p:cNvPr id="4" name="Slide Number Placeholder 3"/>
          <p:cNvSpPr>
            <a:spLocks noGrp="1"/>
          </p:cNvSpPr>
          <p:nvPr>
            <p:ph type="sldNum" sz="quarter" idx="12"/>
          </p:nvPr>
        </p:nvSpPr>
        <p:spPr/>
        <p:txBody>
          <a:bodyPr/>
          <a:lstStyle/>
          <a:p>
            <a:pPr>
              <a:defRPr/>
            </a:pPr>
            <a:fld id="{9DFEAE65-BD99-44BC-B78C-2471572AE9A4}" type="slidenum">
              <a:rPr lang="en-US">
                <a:solidFill>
                  <a:srgbClr val="FFFFFF"/>
                </a:solidFill>
              </a:rPr>
              <a:pPr>
                <a:defRPr/>
              </a:pPr>
              <a:t>634</a:t>
            </a:fld>
            <a:endParaRPr lang="en-US">
              <a:solidFill>
                <a:srgbClr val="FFFFFF"/>
              </a:solidFill>
            </a:endParaRPr>
          </a:p>
        </p:txBody>
      </p:sp>
      <p:sp>
        <p:nvSpPr>
          <p:cNvPr id="5" name="Footer Placeholder 4"/>
          <p:cNvSpPr>
            <a:spLocks noGrp="1"/>
          </p:cNvSpPr>
          <p:nvPr>
            <p:ph type="ftr" sz="quarter" idx="11"/>
          </p:nvPr>
        </p:nvSpPr>
        <p:spPr/>
        <p:txBody>
          <a:bodyPr/>
          <a:lstStyle/>
          <a:p>
            <a:pPr>
              <a:defRPr/>
            </a:pPr>
            <a:r>
              <a:rPr lang="en-US" smtClean="0">
                <a:solidFill>
                  <a:srgbClr val="FFFFFF"/>
                </a:solidFill>
              </a:rPr>
              <a:t>Kevin Kay</a:t>
            </a:r>
            <a:endParaRPr lang="en-US">
              <a:solidFill>
                <a:srgbClr val="FFFFFF"/>
              </a:solidFill>
            </a:endParaRPr>
          </a:p>
        </p:txBody>
      </p:sp>
    </p:spTree>
    <p:extLst>
      <p:ext uri="{BB962C8B-B14F-4D97-AF65-F5344CB8AC3E}">
        <p14:creationId xmlns:p14="http://schemas.microsoft.com/office/powerpoint/2010/main" val="1935501153"/>
      </p:ext>
    </p:extLst>
  </p:cSld>
  <p:clrMapOvr>
    <a:overrideClrMapping bg1="dk2" tx1="lt1" bg2="dk1" tx2="lt2" accent1="accent1" accent2="accent2" accent3="accent3" accent4="accent4" accent5="accent5" accent6="accent6" hlink="hlink" folHlink="folHlink"/>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par>
    </p:tnLst>
  </p:timing>
</p:sld>
</file>

<file path=ppt/slides/slide635.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pic>
        <p:nvPicPr>
          <p:cNvPr id="245762" name="Picture 2"/>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495800" y="2209800"/>
            <a:ext cx="4346023" cy="297899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6146" name="Slide Number Placeholder 5"/>
          <p:cNvSpPr>
            <a:spLocks noGrp="1"/>
          </p:cNvSpPr>
          <p:nvPr>
            <p:ph type="sldNum" sz="quarter" idx="12"/>
          </p:nvPr>
        </p:nvSpPr>
        <p:spPr>
          <a:noFill/>
        </p:spPr>
        <p:txBody>
          <a:bodyPr/>
          <a:lstStyle/>
          <a:p>
            <a:fld id="{7C2D1541-F737-401F-9150-A9E017589797}" type="slidenum">
              <a:rPr lang="en-US">
                <a:solidFill>
                  <a:srgbClr val="FFFFFF"/>
                </a:solidFill>
              </a:rPr>
              <a:pPr/>
              <a:t>635</a:t>
            </a:fld>
            <a:endParaRPr lang="en-US">
              <a:solidFill>
                <a:srgbClr val="FFFFFF"/>
              </a:solidFill>
            </a:endParaRPr>
          </a:p>
        </p:txBody>
      </p:sp>
      <p:sp>
        <p:nvSpPr>
          <p:cNvPr id="2050" name="Rectangle 2"/>
          <p:cNvSpPr>
            <a:spLocks noGrp="1" noChangeArrowheads="1"/>
          </p:cNvSpPr>
          <p:nvPr>
            <p:ph type="title"/>
          </p:nvPr>
        </p:nvSpPr>
        <p:spPr/>
        <p:txBody>
          <a:bodyPr/>
          <a:lstStyle/>
          <a:p>
            <a:pPr eaLnBrk="1" hangingPunct="1">
              <a:defRPr/>
            </a:pPr>
            <a:r>
              <a:rPr lang="en-US" b="1" dirty="0"/>
              <a:t>If Christ Is Not Risen</a:t>
            </a:r>
            <a:br>
              <a:rPr lang="en-US" b="1" dirty="0"/>
            </a:br>
            <a:r>
              <a:rPr lang="en-US" sz="3000" dirty="0">
                <a:latin typeface="+mn-lt"/>
              </a:rPr>
              <a:t>(1 Cor. 15:12-19)</a:t>
            </a:r>
          </a:p>
        </p:txBody>
      </p:sp>
      <p:sp>
        <p:nvSpPr>
          <p:cNvPr id="2052" name="Rectangle 4"/>
          <p:cNvSpPr>
            <a:spLocks noGrp="1" noChangeArrowheads="1"/>
          </p:cNvSpPr>
          <p:nvPr>
            <p:ph type="body" idx="1"/>
          </p:nvPr>
        </p:nvSpPr>
        <p:spPr/>
        <p:txBody>
          <a:bodyPr/>
          <a:lstStyle/>
          <a:p>
            <a:pPr marL="571500" indent="-571500" eaLnBrk="1" hangingPunct="1">
              <a:spcBef>
                <a:spcPct val="0"/>
              </a:spcBef>
              <a:spcAft>
                <a:spcPts val="1800"/>
              </a:spcAft>
              <a:buClr>
                <a:schemeClr val="tx1"/>
              </a:buClr>
              <a:buFont typeface="Wingdings" pitchFamily="2" charset="2"/>
              <a:buChar char="Ø"/>
            </a:pPr>
            <a:r>
              <a:rPr lang="en-US" sz="2800" dirty="0" smtClean="0">
                <a:latin typeface="Arial" charset="0"/>
              </a:rPr>
              <a:t>Our </a:t>
            </a:r>
            <a:r>
              <a:rPr lang="en-US" sz="2800" b="1" dirty="0" smtClean="0">
                <a:solidFill>
                  <a:srgbClr val="FFFF00"/>
                </a:solidFill>
                <a:latin typeface="Arial" charset="0"/>
              </a:rPr>
              <a:t>preaching</a:t>
            </a:r>
            <a:r>
              <a:rPr lang="en-US" sz="2800" dirty="0" smtClean="0">
                <a:latin typeface="Arial" charset="0"/>
              </a:rPr>
              <a:t> is vain</a:t>
            </a:r>
          </a:p>
          <a:p>
            <a:pPr marL="571500" indent="-571500" eaLnBrk="1" hangingPunct="1">
              <a:spcBef>
                <a:spcPct val="0"/>
              </a:spcBef>
              <a:spcAft>
                <a:spcPts val="1800"/>
              </a:spcAft>
              <a:buClr>
                <a:schemeClr val="tx1"/>
              </a:buClr>
              <a:buFont typeface="Wingdings" pitchFamily="2" charset="2"/>
              <a:buChar char="Ø"/>
            </a:pPr>
            <a:r>
              <a:rPr lang="en-US" sz="2800" dirty="0" smtClean="0">
                <a:latin typeface="Arial" charset="0"/>
              </a:rPr>
              <a:t>Your </a:t>
            </a:r>
            <a:r>
              <a:rPr lang="en-US" sz="2800" b="1" dirty="0">
                <a:solidFill>
                  <a:srgbClr val="FFFF00"/>
                </a:solidFill>
                <a:latin typeface="Arial" charset="0"/>
              </a:rPr>
              <a:t>faith</a:t>
            </a:r>
            <a:r>
              <a:rPr lang="en-US" sz="2800" dirty="0" smtClean="0">
                <a:latin typeface="Arial" charset="0"/>
              </a:rPr>
              <a:t> is vain</a:t>
            </a:r>
          </a:p>
          <a:p>
            <a:pPr marL="571500" indent="-571500" eaLnBrk="1" hangingPunct="1">
              <a:spcBef>
                <a:spcPct val="0"/>
              </a:spcBef>
              <a:spcAft>
                <a:spcPts val="1800"/>
              </a:spcAft>
              <a:buClr>
                <a:schemeClr val="tx1"/>
              </a:buClr>
              <a:buFont typeface="Wingdings" pitchFamily="2" charset="2"/>
              <a:buChar char="Ø"/>
            </a:pPr>
            <a:r>
              <a:rPr lang="en-US" sz="2800" dirty="0" smtClean="0">
                <a:latin typeface="Arial" charset="0"/>
              </a:rPr>
              <a:t>We are </a:t>
            </a:r>
            <a:r>
              <a:rPr lang="en-US" sz="2800" b="1" dirty="0">
                <a:solidFill>
                  <a:srgbClr val="FFFF00"/>
                </a:solidFill>
                <a:latin typeface="Arial" charset="0"/>
              </a:rPr>
              <a:t>false witnesses </a:t>
            </a:r>
            <a:r>
              <a:rPr lang="en-US" sz="2800" dirty="0" smtClean="0">
                <a:latin typeface="Arial" charset="0"/>
              </a:rPr>
              <a:t>of God</a:t>
            </a:r>
          </a:p>
          <a:p>
            <a:pPr marL="571500" indent="-571500" eaLnBrk="1" hangingPunct="1">
              <a:spcBef>
                <a:spcPct val="0"/>
              </a:spcBef>
              <a:spcAft>
                <a:spcPts val="1800"/>
              </a:spcAft>
              <a:buClr>
                <a:schemeClr val="tx1"/>
              </a:buClr>
              <a:buFont typeface="Wingdings" pitchFamily="2" charset="2"/>
              <a:buChar char="Ø"/>
            </a:pPr>
            <a:r>
              <a:rPr lang="en-US" sz="2800" dirty="0" smtClean="0">
                <a:latin typeface="Arial" charset="0"/>
              </a:rPr>
              <a:t>Your </a:t>
            </a:r>
            <a:r>
              <a:rPr lang="en-US" sz="2800" b="1" dirty="0">
                <a:solidFill>
                  <a:srgbClr val="FFFF00"/>
                </a:solidFill>
                <a:latin typeface="Arial" charset="0"/>
              </a:rPr>
              <a:t>faith</a:t>
            </a:r>
            <a:r>
              <a:rPr lang="en-US" sz="2800" dirty="0" smtClean="0">
                <a:latin typeface="Arial" charset="0"/>
              </a:rPr>
              <a:t> is futile</a:t>
            </a:r>
          </a:p>
          <a:p>
            <a:pPr marL="571500" indent="-571500">
              <a:spcBef>
                <a:spcPct val="0"/>
              </a:spcBef>
              <a:spcAft>
                <a:spcPts val="1800"/>
              </a:spcAft>
              <a:buClr>
                <a:schemeClr val="tx1"/>
              </a:buClr>
              <a:buFont typeface="Wingdings" pitchFamily="2" charset="2"/>
              <a:buChar char="Ø"/>
            </a:pPr>
            <a:r>
              <a:rPr lang="en-US" sz="2800" dirty="0">
                <a:latin typeface="Arial" charset="0"/>
              </a:rPr>
              <a:t>You are </a:t>
            </a:r>
            <a:r>
              <a:rPr lang="en-US" sz="2800" b="1" dirty="0">
                <a:solidFill>
                  <a:srgbClr val="FFFF00"/>
                </a:solidFill>
                <a:latin typeface="Arial" charset="0"/>
              </a:rPr>
              <a:t>still in your sins</a:t>
            </a:r>
          </a:p>
          <a:p>
            <a:pPr marL="571500" indent="-571500">
              <a:spcBef>
                <a:spcPct val="0"/>
              </a:spcBef>
              <a:spcAft>
                <a:spcPts val="1800"/>
              </a:spcAft>
              <a:buClr>
                <a:schemeClr val="tx1"/>
              </a:buClr>
              <a:buFont typeface="Wingdings" pitchFamily="2" charset="2"/>
              <a:buChar char="Ø"/>
            </a:pPr>
            <a:r>
              <a:rPr lang="en-US" sz="2800" dirty="0">
                <a:latin typeface="Arial" charset="0"/>
              </a:rPr>
              <a:t>The </a:t>
            </a:r>
            <a:r>
              <a:rPr lang="en-US" sz="2800" b="1" dirty="0">
                <a:solidFill>
                  <a:srgbClr val="FFFF00"/>
                </a:solidFill>
                <a:latin typeface="Arial" charset="0"/>
              </a:rPr>
              <a:t>dead are perished</a:t>
            </a:r>
          </a:p>
          <a:p>
            <a:pPr marL="571500" indent="-571500">
              <a:spcBef>
                <a:spcPct val="0"/>
              </a:spcBef>
              <a:spcAft>
                <a:spcPts val="1800"/>
              </a:spcAft>
              <a:buClr>
                <a:schemeClr val="tx1"/>
              </a:buClr>
              <a:buFont typeface="Wingdings" pitchFamily="2" charset="2"/>
              <a:buChar char="Ø"/>
            </a:pPr>
            <a:r>
              <a:rPr lang="en-US" sz="2800" dirty="0">
                <a:latin typeface="Arial" charset="0"/>
              </a:rPr>
              <a:t>We are of all men the </a:t>
            </a:r>
            <a:r>
              <a:rPr lang="en-US" sz="2800" b="1" dirty="0">
                <a:solidFill>
                  <a:srgbClr val="FFFF00"/>
                </a:solidFill>
                <a:latin typeface="Arial" charset="0"/>
              </a:rPr>
              <a:t>most pitiable</a:t>
            </a:r>
          </a:p>
        </p:txBody>
      </p:sp>
      <p:sp>
        <p:nvSpPr>
          <p:cNvPr id="2" name="Footer Placeholder 1"/>
          <p:cNvSpPr>
            <a:spLocks noGrp="1"/>
          </p:cNvSpPr>
          <p:nvPr>
            <p:ph type="ftr" sz="quarter" idx="11"/>
          </p:nvPr>
        </p:nvSpPr>
        <p:spPr/>
        <p:txBody>
          <a:bodyPr/>
          <a:lstStyle/>
          <a:p>
            <a:pPr>
              <a:defRPr/>
            </a:pPr>
            <a:r>
              <a:rPr lang="en-US" smtClean="0">
                <a:solidFill>
                  <a:srgbClr val="FFFFFF"/>
                </a:solidFill>
              </a:rPr>
              <a:t>Kevin Kay</a:t>
            </a:r>
            <a:endParaRPr lang="en-US">
              <a:solidFill>
                <a:srgbClr val="FFFFFF"/>
              </a:solidFill>
            </a:endParaRPr>
          </a:p>
        </p:txBody>
      </p:sp>
    </p:spTree>
    <p:extLst>
      <p:ext uri="{BB962C8B-B14F-4D97-AF65-F5344CB8AC3E}">
        <p14:creationId xmlns:p14="http://schemas.microsoft.com/office/powerpoint/2010/main" val="1285310747"/>
      </p:ext>
    </p:extLst>
  </p:cSld>
  <p:clrMapOvr>
    <a:overrideClrMapping bg1="dk2" tx1="lt1" bg2="dk1" tx2="lt2" accent1="accent1" accent2="accent2" accent3="accent3" accent4="accent4" accent5="accent5" accent6="accent6" hlink="hlink" folHlink="folHlink"/>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5" presetClass="entr" presetSubtype="0" fill="hold" grpId="0" nodeType="clickEffect">
                                  <p:stCondLst>
                                    <p:cond delay="0"/>
                                  </p:stCondLst>
                                  <p:childTnLst>
                                    <p:set>
                                      <p:cBhvr>
                                        <p:cTn id="6" dur="1" fill="hold">
                                          <p:stCondLst>
                                            <p:cond delay="0"/>
                                          </p:stCondLst>
                                        </p:cTn>
                                        <p:tgtEl>
                                          <p:spTgt spid="2052">
                                            <p:txEl>
                                              <p:pRg st="0" end="0"/>
                                            </p:txEl>
                                          </p:spTgt>
                                        </p:tgtEl>
                                        <p:attrNameLst>
                                          <p:attrName>style.visibility</p:attrName>
                                        </p:attrNameLst>
                                      </p:cBhvr>
                                      <p:to>
                                        <p:strVal val="visible"/>
                                      </p:to>
                                    </p:set>
                                    <p:anim calcmode="lin" valueType="num">
                                      <p:cBhvr>
                                        <p:cTn id="7" dur="1000" fill="hold"/>
                                        <p:tgtEl>
                                          <p:spTgt spid="2052">
                                            <p:txEl>
                                              <p:pRg st="0" end="0"/>
                                            </p:txEl>
                                          </p:spTgt>
                                        </p:tgtEl>
                                        <p:attrNameLst>
                                          <p:attrName>ppt_w</p:attrName>
                                        </p:attrNameLst>
                                      </p:cBhvr>
                                      <p:tavLst>
                                        <p:tav tm="0">
                                          <p:val>
                                            <p:fltVal val="0"/>
                                          </p:val>
                                        </p:tav>
                                        <p:tav tm="100000">
                                          <p:val>
                                            <p:strVal val="#ppt_w"/>
                                          </p:val>
                                        </p:tav>
                                      </p:tavLst>
                                    </p:anim>
                                    <p:anim calcmode="lin" valueType="num">
                                      <p:cBhvr>
                                        <p:cTn id="8" dur="1000" fill="hold"/>
                                        <p:tgtEl>
                                          <p:spTgt spid="2052">
                                            <p:txEl>
                                              <p:pRg st="0" end="0"/>
                                            </p:txEl>
                                          </p:spTgt>
                                        </p:tgtEl>
                                        <p:attrNameLst>
                                          <p:attrName>ppt_h</p:attrName>
                                        </p:attrNameLst>
                                      </p:cBhvr>
                                      <p:tavLst>
                                        <p:tav tm="0">
                                          <p:val>
                                            <p:fltVal val="0"/>
                                          </p:val>
                                        </p:tav>
                                        <p:tav tm="100000">
                                          <p:val>
                                            <p:strVal val="#ppt_h"/>
                                          </p:val>
                                        </p:tav>
                                      </p:tavLst>
                                    </p:anim>
                                    <p:anim calcmode="lin" valueType="num">
                                      <p:cBhvr>
                                        <p:cTn id="9" dur="1000" fill="hold"/>
                                        <p:tgtEl>
                                          <p:spTgt spid="2052">
                                            <p:txEl>
                                              <p:pRg st="0" end="0"/>
                                            </p:txEl>
                                          </p:spTgt>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2052">
                                            <p:txEl>
                                              <p:pRg st="0" end="0"/>
                                            </p:txEl>
                                          </p:spTgt>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1" fill="hold">
                      <p:stCondLst>
                        <p:cond delay="indefinite"/>
                      </p:stCondLst>
                      <p:childTnLst>
                        <p:par>
                          <p:cTn id="12" fill="hold">
                            <p:stCondLst>
                              <p:cond delay="0"/>
                            </p:stCondLst>
                            <p:childTnLst>
                              <p:par>
                                <p:cTn id="13" presetID="15" presetClass="entr" presetSubtype="0" fill="hold" grpId="0" nodeType="clickEffect">
                                  <p:stCondLst>
                                    <p:cond delay="0"/>
                                  </p:stCondLst>
                                  <p:childTnLst>
                                    <p:set>
                                      <p:cBhvr>
                                        <p:cTn id="14" dur="1" fill="hold">
                                          <p:stCondLst>
                                            <p:cond delay="0"/>
                                          </p:stCondLst>
                                        </p:cTn>
                                        <p:tgtEl>
                                          <p:spTgt spid="2052">
                                            <p:txEl>
                                              <p:pRg st="1" end="1"/>
                                            </p:txEl>
                                          </p:spTgt>
                                        </p:tgtEl>
                                        <p:attrNameLst>
                                          <p:attrName>style.visibility</p:attrName>
                                        </p:attrNameLst>
                                      </p:cBhvr>
                                      <p:to>
                                        <p:strVal val="visible"/>
                                      </p:to>
                                    </p:set>
                                    <p:anim calcmode="lin" valueType="num">
                                      <p:cBhvr>
                                        <p:cTn id="15" dur="1000" fill="hold"/>
                                        <p:tgtEl>
                                          <p:spTgt spid="2052">
                                            <p:txEl>
                                              <p:pRg st="1" end="1"/>
                                            </p:txEl>
                                          </p:spTgt>
                                        </p:tgtEl>
                                        <p:attrNameLst>
                                          <p:attrName>ppt_w</p:attrName>
                                        </p:attrNameLst>
                                      </p:cBhvr>
                                      <p:tavLst>
                                        <p:tav tm="0">
                                          <p:val>
                                            <p:fltVal val="0"/>
                                          </p:val>
                                        </p:tav>
                                        <p:tav tm="100000">
                                          <p:val>
                                            <p:strVal val="#ppt_w"/>
                                          </p:val>
                                        </p:tav>
                                      </p:tavLst>
                                    </p:anim>
                                    <p:anim calcmode="lin" valueType="num">
                                      <p:cBhvr>
                                        <p:cTn id="16" dur="1000" fill="hold"/>
                                        <p:tgtEl>
                                          <p:spTgt spid="2052">
                                            <p:txEl>
                                              <p:pRg st="1" end="1"/>
                                            </p:txEl>
                                          </p:spTgt>
                                        </p:tgtEl>
                                        <p:attrNameLst>
                                          <p:attrName>ppt_h</p:attrName>
                                        </p:attrNameLst>
                                      </p:cBhvr>
                                      <p:tavLst>
                                        <p:tav tm="0">
                                          <p:val>
                                            <p:fltVal val="0"/>
                                          </p:val>
                                        </p:tav>
                                        <p:tav tm="100000">
                                          <p:val>
                                            <p:strVal val="#ppt_h"/>
                                          </p:val>
                                        </p:tav>
                                      </p:tavLst>
                                    </p:anim>
                                    <p:anim calcmode="lin" valueType="num">
                                      <p:cBhvr>
                                        <p:cTn id="17" dur="1000" fill="hold"/>
                                        <p:tgtEl>
                                          <p:spTgt spid="2052">
                                            <p:txEl>
                                              <p:pRg st="1" end="1"/>
                                            </p:txEl>
                                          </p:spTgt>
                                        </p:tgtEl>
                                        <p:attrNameLst>
                                          <p:attrName>ppt_x</p:attrName>
                                        </p:attrNameLst>
                                      </p:cBhvr>
                                      <p:tavLst>
                                        <p:tav tm="0" fmla="#ppt_x+(cos(-2*pi*(1-$))*-#ppt_x-sin(-2*pi*(1-$))*(1-#ppt_y))*(1-$)">
                                          <p:val>
                                            <p:fltVal val="0"/>
                                          </p:val>
                                        </p:tav>
                                        <p:tav tm="100000">
                                          <p:val>
                                            <p:fltVal val="1"/>
                                          </p:val>
                                        </p:tav>
                                      </p:tavLst>
                                    </p:anim>
                                    <p:anim calcmode="lin" valueType="num">
                                      <p:cBhvr>
                                        <p:cTn id="18" dur="1000" fill="hold"/>
                                        <p:tgtEl>
                                          <p:spTgt spid="2052">
                                            <p:txEl>
                                              <p:pRg st="1" end="1"/>
                                            </p:txEl>
                                          </p:spTgt>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9" fill="hold">
                      <p:stCondLst>
                        <p:cond delay="indefinite"/>
                      </p:stCondLst>
                      <p:childTnLst>
                        <p:par>
                          <p:cTn id="20" fill="hold">
                            <p:stCondLst>
                              <p:cond delay="0"/>
                            </p:stCondLst>
                            <p:childTnLst>
                              <p:par>
                                <p:cTn id="21" presetID="15" presetClass="entr" presetSubtype="0" fill="hold" grpId="0" nodeType="clickEffect">
                                  <p:stCondLst>
                                    <p:cond delay="0"/>
                                  </p:stCondLst>
                                  <p:childTnLst>
                                    <p:set>
                                      <p:cBhvr>
                                        <p:cTn id="22" dur="1" fill="hold">
                                          <p:stCondLst>
                                            <p:cond delay="0"/>
                                          </p:stCondLst>
                                        </p:cTn>
                                        <p:tgtEl>
                                          <p:spTgt spid="2052">
                                            <p:txEl>
                                              <p:pRg st="2" end="2"/>
                                            </p:txEl>
                                          </p:spTgt>
                                        </p:tgtEl>
                                        <p:attrNameLst>
                                          <p:attrName>style.visibility</p:attrName>
                                        </p:attrNameLst>
                                      </p:cBhvr>
                                      <p:to>
                                        <p:strVal val="visible"/>
                                      </p:to>
                                    </p:set>
                                    <p:anim calcmode="lin" valueType="num">
                                      <p:cBhvr>
                                        <p:cTn id="23" dur="1000" fill="hold"/>
                                        <p:tgtEl>
                                          <p:spTgt spid="2052">
                                            <p:txEl>
                                              <p:pRg st="2" end="2"/>
                                            </p:txEl>
                                          </p:spTgt>
                                        </p:tgtEl>
                                        <p:attrNameLst>
                                          <p:attrName>ppt_w</p:attrName>
                                        </p:attrNameLst>
                                      </p:cBhvr>
                                      <p:tavLst>
                                        <p:tav tm="0">
                                          <p:val>
                                            <p:fltVal val="0"/>
                                          </p:val>
                                        </p:tav>
                                        <p:tav tm="100000">
                                          <p:val>
                                            <p:strVal val="#ppt_w"/>
                                          </p:val>
                                        </p:tav>
                                      </p:tavLst>
                                    </p:anim>
                                    <p:anim calcmode="lin" valueType="num">
                                      <p:cBhvr>
                                        <p:cTn id="24" dur="1000" fill="hold"/>
                                        <p:tgtEl>
                                          <p:spTgt spid="2052">
                                            <p:txEl>
                                              <p:pRg st="2" end="2"/>
                                            </p:txEl>
                                          </p:spTgt>
                                        </p:tgtEl>
                                        <p:attrNameLst>
                                          <p:attrName>ppt_h</p:attrName>
                                        </p:attrNameLst>
                                      </p:cBhvr>
                                      <p:tavLst>
                                        <p:tav tm="0">
                                          <p:val>
                                            <p:fltVal val="0"/>
                                          </p:val>
                                        </p:tav>
                                        <p:tav tm="100000">
                                          <p:val>
                                            <p:strVal val="#ppt_h"/>
                                          </p:val>
                                        </p:tav>
                                      </p:tavLst>
                                    </p:anim>
                                    <p:anim calcmode="lin" valueType="num">
                                      <p:cBhvr>
                                        <p:cTn id="25" dur="1000" fill="hold"/>
                                        <p:tgtEl>
                                          <p:spTgt spid="2052">
                                            <p:txEl>
                                              <p:pRg st="2" end="2"/>
                                            </p:txEl>
                                          </p:spTgt>
                                        </p:tgtEl>
                                        <p:attrNameLst>
                                          <p:attrName>ppt_x</p:attrName>
                                        </p:attrNameLst>
                                      </p:cBhvr>
                                      <p:tavLst>
                                        <p:tav tm="0" fmla="#ppt_x+(cos(-2*pi*(1-$))*-#ppt_x-sin(-2*pi*(1-$))*(1-#ppt_y))*(1-$)">
                                          <p:val>
                                            <p:fltVal val="0"/>
                                          </p:val>
                                        </p:tav>
                                        <p:tav tm="100000">
                                          <p:val>
                                            <p:fltVal val="1"/>
                                          </p:val>
                                        </p:tav>
                                      </p:tavLst>
                                    </p:anim>
                                    <p:anim calcmode="lin" valueType="num">
                                      <p:cBhvr>
                                        <p:cTn id="26" dur="1000" fill="hold"/>
                                        <p:tgtEl>
                                          <p:spTgt spid="2052">
                                            <p:txEl>
                                              <p:pRg st="2" end="2"/>
                                            </p:txEl>
                                          </p:spTgt>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27" fill="hold">
                      <p:stCondLst>
                        <p:cond delay="indefinite"/>
                      </p:stCondLst>
                      <p:childTnLst>
                        <p:par>
                          <p:cTn id="28" fill="hold">
                            <p:stCondLst>
                              <p:cond delay="0"/>
                            </p:stCondLst>
                            <p:childTnLst>
                              <p:par>
                                <p:cTn id="29" presetID="15" presetClass="entr" presetSubtype="0" fill="hold" grpId="0" nodeType="clickEffect">
                                  <p:stCondLst>
                                    <p:cond delay="0"/>
                                  </p:stCondLst>
                                  <p:childTnLst>
                                    <p:set>
                                      <p:cBhvr>
                                        <p:cTn id="30" dur="1" fill="hold">
                                          <p:stCondLst>
                                            <p:cond delay="0"/>
                                          </p:stCondLst>
                                        </p:cTn>
                                        <p:tgtEl>
                                          <p:spTgt spid="2052">
                                            <p:txEl>
                                              <p:pRg st="3" end="3"/>
                                            </p:txEl>
                                          </p:spTgt>
                                        </p:tgtEl>
                                        <p:attrNameLst>
                                          <p:attrName>style.visibility</p:attrName>
                                        </p:attrNameLst>
                                      </p:cBhvr>
                                      <p:to>
                                        <p:strVal val="visible"/>
                                      </p:to>
                                    </p:set>
                                    <p:anim calcmode="lin" valueType="num">
                                      <p:cBhvr>
                                        <p:cTn id="31" dur="1000" fill="hold"/>
                                        <p:tgtEl>
                                          <p:spTgt spid="2052">
                                            <p:txEl>
                                              <p:pRg st="3" end="3"/>
                                            </p:txEl>
                                          </p:spTgt>
                                        </p:tgtEl>
                                        <p:attrNameLst>
                                          <p:attrName>ppt_w</p:attrName>
                                        </p:attrNameLst>
                                      </p:cBhvr>
                                      <p:tavLst>
                                        <p:tav tm="0">
                                          <p:val>
                                            <p:fltVal val="0"/>
                                          </p:val>
                                        </p:tav>
                                        <p:tav tm="100000">
                                          <p:val>
                                            <p:strVal val="#ppt_w"/>
                                          </p:val>
                                        </p:tav>
                                      </p:tavLst>
                                    </p:anim>
                                    <p:anim calcmode="lin" valueType="num">
                                      <p:cBhvr>
                                        <p:cTn id="32" dur="1000" fill="hold"/>
                                        <p:tgtEl>
                                          <p:spTgt spid="2052">
                                            <p:txEl>
                                              <p:pRg st="3" end="3"/>
                                            </p:txEl>
                                          </p:spTgt>
                                        </p:tgtEl>
                                        <p:attrNameLst>
                                          <p:attrName>ppt_h</p:attrName>
                                        </p:attrNameLst>
                                      </p:cBhvr>
                                      <p:tavLst>
                                        <p:tav tm="0">
                                          <p:val>
                                            <p:fltVal val="0"/>
                                          </p:val>
                                        </p:tav>
                                        <p:tav tm="100000">
                                          <p:val>
                                            <p:strVal val="#ppt_h"/>
                                          </p:val>
                                        </p:tav>
                                      </p:tavLst>
                                    </p:anim>
                                    <p:anim calcmode="lin" valueType="num">
                                      <p:cBhvr>
                                        <p:cTn id="33" dur="1000" fill="hold"/>
                                        <p:tgtEl>
                                          <p:spTgt spid="2052">
                                            <p:txEl>
                                              <p:pRg st="3" end="3"/>
                                            </p:txEl>
                                          </p:spTgt>
                                        </p:tgtEl>
                                        <p:attrNameLst>
                                          <p:attrName>ppt_x</p:attrName>
                                        </p:attrNameLst>
                                      </p:cBhvr>
                                      <p:tavLst>
                                        <p:tav tm="0" fmla="#ppt_x+(cos(-2*pi*(1-$))*-#ppt_x-sin(-2*pi*(1-$))*(1-#ppt_y))*(1-$)">
                                          <p:val>
                                            <p:fltVal val="0"/>
                                          </p:val>
                                        </p:tav>
                                        <p:tav tm="100000">
                                          <p:val>
                                            <p:fltVal val="1"/>
                                          </p:val>
                                        </p:tav>
                                      </p:tavLst>
                                    </p:anim>
                                    <p:anim calcmode="lin" valueType="num">
                                      <p:cBhvr>
                                        <p:cTn id="34" dur="1000" fill="hold"/>
                                        <p:tgtEl>
                                          <p:spTgt spid="2052">
                                            <p:txEl>
                                              <p:pRg st="3" end="3"/>
                                            </p:txEl>
                                          </p:spTgt>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35" fill="hold">
                      <p:stCondLst>
                        <p:cond delay="indefinite"/>
                      </p:stCondLst>
                      <p:childTnLst>
                        <p:par>
                          <p:cTn id="36" fill="hold">
                            <p:stCondLst>
                              <p:cond delay="0"/>
                            </p:stCondLst>
                            <p:childTnLst>
                              <p:par>
                                <p:cTn id="37" presetID="15" presetClass="entr" presetSubtype="0" fill="hold" grpId="0" nodeType="clickEffect">
                                  <p:stCondLst>
                                    <p:cond delay="0"/>
                                  </p:stCondLst>
                                  <p:childTnLst>
                                    <p:set>
                                      <p:cBhvr>
                                        <p:cTn id="38" dur="1" fill="hold">
                                          <p:stCondLst>
                                            <p:cond delay="0"/>
                                          </p:stCondLst>
                                        </p:cTn>
                                        <p:tgtEl>
                                          <p:spTgt spid="2052">
                                            <p:txEl>
                                              <p:pRg st="4" end="4"/>
                                            </p:txEl>
                                          </p:spTgt>
                                        </p:tgtEl>
                                        <p:attrNameLst>
                                          <p:attrName>style.visibility</p:attrName>
                                        </p:attrNameLst>
                                      </p:cBhvr>
                                      <p:to>
                                        <p:strVal val="visible"/>
                                      </p:to>
                                    </p:set>
                                    <p:anim calcmode="lin" valueType="num">
                                      <p:cBhvr>
                                        <p:cTn id="39" dur="1000" fill="hold"/>
                                        <p:tgtEl>
                                          <p:spTgt spid="2052">
                                            <p:txEl>
                                              <p:pRg st="4" end="4"/>
                                            </p:txEl>
                                          </p:spTgt>
                                        </p:tgtEl>
                                        <p:attrNameLst>
                                          <p:attrName>ppt_w</p:attrName>
                                        </p:attrNameLst>
                                      </p:cBhvr>
                                      <p:tavLst>
                                        <p:tav tm="0">
                                          <p:val>
                                            <p:fltVal val="0"/>
                                          </p:val>
                                        </p:tav>
                                        <p:tav tm="100000">
                                          <p:val>
                                            <p:strVal val="#ppt_w"/>
                                          </p:val>
                                        </p:tav>
                                      </p:tavLst>
                                    </p:anim>
                                    <p:anim calcmode="lin" valueType="num">
                                      <p:cBhvr>
                                        <p:cTn id="40" dur="1000" fill="hold"/>
                                        <p:tgtEl>
                                          <p:spTgt spid="2052">
                                            <p:txEl>
                                              <p:pRg st="4" end="4"/>
                                            </p:txEl>
                                          </p:spTgt>
                                        </p:tgtEl>
                                        <p:attrNameLst>
                                          <p:attrName>ppt_h</p:attrName>
                                        </p:attrNameLst>
                                      </p:cBhvr>
                                      <p:tavLst>
                                        <p:tav tm="0">
                                          <p:val>
                                            <p:fltVal val="0"/>
                                          </p:val>
                                        </p:tav>
                                        <p:tav tm="100000">
                                          <p:val>
                                            <p:strVal val="#ppt_h"/>
                                          </p:val>
                                        </p:tav>
                                      </p:tavLst>
                                    </p:anim>
                                    <p:anim calcmode="lin" valueType="num">
                                      <p:cBhvr>
                                        <p:cTn id="41" dur="1000" fill="hold"/>
                                        <p:tgtEl>
                                          <p:spTgt spid="2052">
                                            <p:txEl>
                                              <p:pRg st="4" end="4"/>
                                            </p:txEl>
                                          </p:spTgt>
                                        </p:tgtEl>
                                        <p:attrNameLst>
                                          <p:attrName>ppt_x</p:attrName>
                                        </p:attrNameLst>
                                      </p:cBhvr>
                                      <p:tavLst>
                                        <p:tav tm="0" fmla="#ppt_x+(cos(-2*pi*(1-$))*-#ppt_x-sin(-2*pi*(1-$))*(1-#ppt_y))*(1-$)">
                                          <p:val>
                                            <p:fltVal val="0"/>
                                          </p:val>
                                        </p:tav>
                                        <p:tav tm="100000">
                                          <p:val>
                                            <p:fltVal val="1"/>
                                          </p:val>
                                        </p:tav>
                                      </p:tavLst>
                                    </p:anim>
                                    <p:anim calcmode="lin" valueType="num">
                                      <p:cBhvr>
                                        <p:cTn id="42" dur="1000" fill="hold"/>
                                        <p:tgtEl>
                                          <p:spTgt spid="2052">
                                            <p:txEl>
                                              <p:pRg st="4" end="4"/>
                                            </p:txEl>
                                          </p:spTgt>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43" fill="hold">
                      <p:stCondLst>
                        <p:cond delay="indefinite"/>
                      </p:stCondLst>
                      <p:childTnLst>
                        <p:par>
                          <p:cTn id="44" fill="hold">
                            <p:stCondLst>
                              <p:cond delay="0"/>
                            </p:stCondLst>
                            <p:childTnLst>
                              <p:par>
                                <p:cTn id="45" presetID="15" presetClass="entr" presetSubtype="0" fill="hold" grpId="0" nodeType="clickEffect">
                                  <p:stCondLst>
                                    <p:cond delay="0"/>
                                  </p:stCondLst>
                                  <p:childTnLst>
                                    <p:set>
                                      <p:cBhvr>
                                        <p:cTn id="46" dur="1" fill="hold">
                                          <p:stCondLst>
                                            <p:cond delay="0"/>
                                          </p:stCondLst>
                                        </p:cTn>
                                        <p:tgtEl>
                                          <p:spTgt spid="2052">
                                            <p:txEl>
                                              <p:pRg st="5" end="5"/>
                                            </p:txEl>
                                          </p:spTgt>
                                        </p:tgtEl>
                                        <p:attrNameLst>
                                          <p:attrName>style.visibility</p:attrName>
                                        </p:attrNameLst>
                                      </p:cBhvr>
                                      <p:to>
                                        <p:strVal val="visible"/>
                                      </p:to>
                                    </p:set>
                                    <p:anim calcmode="lin" valueType="num">
                                      <p:cBhvr>
                                        <p:cTn id="47" dur="1000" fill="hold"/>
                                        <p:tgtEl>
                                          <p:spTgt spid="2052">
                                            <p:txEl>
                                              <p:pRg st="5" end="5"/>
                                            </p:txEl>
                                          </p:spTgt>
                                        </p:tgtEl>
                                        <p:attrNameLst>
                                          <p:attrName>ppt_w</p:attrName>
                                        </p:attrNameLst>
                                      </p:cBhvr>
                                      <p:tavLst>
                                        <p:tav tm="0">
                                          <p:val>
                                            <p:fltVal val="0"/>
                                          </p:val>
                                        </p:tav>
                                        <p:tav tm="100000">
                                          <p:val>
                                            <p:strVal val="#ppt_w"/>
                                          </p:val>
                                        </p:tav>
                                      </p:tavLst>
                                    </p:anim>
                                    <p:anim calcmode="lin" valueType="num">
                                      <p:cBhvr>
                                        <p:cTn id="48" dur="1000" fill="hold"/>
                                        <p:tgtEl>
                                          <p:spTgt spid="2052">
                                            <p:txEl>
                                              <p:pRg st="5" end="5"/>
                                            </p:txEl>
                                          </p:spTgt>
                                        </p:tgtEl>
                                        <p:attrNameLst>
                                          <p:attrName>ppt_h</p:attrName>
                                        </p:attrNameLst>
                                      </p:cBhvr>
                                      <p:tavLst>
                                        <p:tav tm="0">
                                          <p:val>
                                            <p:fltVal val="0"/>
                                          </p:val>
                                        </p:tav>
                                        <p:tav tm="100000">
                                          <p:val>
                                            <p:strVal val="#ppt_h"/>
                                          </p:val>
                                        </p:tav>
                                      </p:tavLst>
                                    </p:anim>
                                    <p:anim calcmode="lin" valueType="num">
                                      <p:cBhvr>
                                        <p:cTn id="49" dur="1000" fill="hold"/>
                                        <p:tgtEl>
                                          <p:spTgt spid="2052">
                                            <p:txEl>
                                              <p:pRg st="5" end="5"/>
                                            </p:txEl>
                                          </p:spTgt>
                                        </p:tgtEl>
                                        <p:attrNameLst>
                                          <p:attrName>ppt_x</p:attrName>
                                        </p:attrNameLst>
                                      </p:cBhvr>
                                      <p:tavLst>
                                        <p:tav tm="0" fmla="#ppt_x+(cos(-2*pi*(1-$))*-#ppt_x-sin(-2*pi*(1-$))*(1-#ppt_y))*(1-$)">
                                          <p:val>
                                            <p:fltVal val="0"/>
                                          </p:val>
                                        </p:tav>
                                        <p:tav tm="100000">
                                          <p:val>
                                            <p:fltVal val="1"/>
                                          </p:val>
                                        </p:tav>
                                      </p:tavLst>
                                    </p:anim>
                                    <p:anim calcmode="lin" valueType="num">
                                      <p:cBhvr>
                                        <p:cTn id="50" dur="1000" fill="hold"/>
                                        <p:tgtEl>
                                          <p:spTgt spid="2052">
                                            <p:txEl>
                                              <p:pRg st="5" end="5"/>
                                            </p:txEl>
                                          </p:spTgt>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51" fill="hold">
                      <p:stCondLst>
                        <p:cond delay="indefinite"/>
                      </p:stCondLst>
                      <p:childTnLst>
                        <p:par>
                          <p:cTn id="52" fill="hold">
                            <p:stCondLst>
                              <p:cond delay="0"/>
                            </p:stCondLst>
                            <p:childTnLst>
                              <p:par>
                                <p:cTn id="53" presetID="15" presetClass="entr" presetSubtype="0" fill="hold" grpId="0" nodeType="clickEffect">
                                  <p:stCondLst>
                                    <p:cond delay="0"/>
                                  </p:stCondLst>
                                  <p:childTnLst>
                                    <p:set>
                                      <p:cBhvr>
                                        <p:cTn id="54" dur="1" fill="hold">
                                          <p:stCondLst>
                                            <p:cond delay="0"/>
                                          </p:stCondLst>
                                        </p:cTn>
                                        <p:tgtEl>
                                          <p:spTgt spid="2052">
                                            <p:txEl>
                                              <p:pRg st="6" end="6"/>
                                            </p:txEl>
                                          </p:spTgt>
                                        </p:tgtEl>
                                        <p:attrNameLst>
                                          <p:attrName>style.visibility</p:attrName>
                                        </p:attrNameLst>
                                      </p:cBhvr>
                                      <p:to>
                                        <p:strVal val="visible"/>
                                      </p:to>
                                    </p:set>
                                    <p:anim calcmode="lin" valueType="num">
                                      <p:cBhvr>
                                        <p:cTn id="55" dur="1000" fill="hold"/>
                                        <p:tgtEl>
                                          <p:spTgt spid="2052">
                                            <p:txEl>
                                              <p:pRg st="6" end="6"/>
                                            </p:txEl>
                                          </p:spTgt>
                                        </p:tgtEl>
                                        <p:attrNameLst>
                                          <p:attrName>ppt_w</p:attrName>
                                        </p:attrNameLst>
                                      </p:cBhvr>
                                      <p:tavLst>
                                        <p:tav tm="0">
                                          <p:val>
                                            <p:fltVal val="0"/>
                                          </p:val>
                                        </p:tav>
                                        <p:tav tm="100000">
                                          <p:val>
                                            <p:strVal val="#ppt_w"/>
                                          </p:val>
                                        </p:tav>
                                      </p:tavLst>
                                    </p:anim>
                                    <p:anim calcmode="lin" valueType="num">
                                      <p:cBhvr>
                                        <p:cTn id="56" dur="1000" fill="hold"/>
                                        <p:tgtEl>
                                          <p:spTgt spid="2052">
                                            <p:txEl>
                                              <p:pRg st="6" end="6"/>
                                            </p:txEl>
                                          </p:spTgt>
                                        </p:tgtEl>
                                        <p:attrNameLst>
                                          <p:attrName>ppt_h</p:attrName>
                                        </p:attrNameLst>
                                      </p:cBhvr>
                                      <p:tavLst>
                                        <p:tav tm="0">
                                          <p:val>
                                            <p:fltVal val="0"/>
                                          </p:val>
                                        </p:tav>
                                        <p:tav tm="100000">
                                          <p:val>
                                            <p:strVal val="#ppt_h"/>
                                          </p:val>
                                        </p:tav>
                                      </p:tavLst>
                                    </p:anim>
                                    <p:anim calcmode="lin" valueType="num">
                                      <p:cBhvr>
                                        <p:cTn id="57" dur="1000" fill="hold"/>
                                        <p:tgtEl>
                                          <p:spTgt spid="2052">
                                            <p:txEl>
                                              <p:pRg st="6" end="6"/>
                                            </p:txEl>
                                          </p:spTgt>
                                        </p:tgtEl>
                                        <p:attrNameLst>
                                          <p:attrName>ppt_x</p:attrName>
                                        </p:attrNameLst>
                                      </p:cBhvr>
                                      <p:tavLst>
                                        <p:tav tm="0" fmla="#ppt_x+(cos(-2*pi*(1-$))*-#ppt_x-sin(-2*pi*(1-$))*(1-#ppt_y))*(1-$)">
                                          <p:val>
                                            <p:fltVal val="0"/>
                                          </p:val>
                                        </p:tav>
                                        <p:tav tm="100000">
                                          <p:val>
                                            <p:fltVal val="1"/>
                                          </p:val>
                                        </p:tav>
                                      </p:tavLst>
                                    </p:anim>
                                    <p:anim calcmode="lin" valueType="num">
                                      <p:cBhvr>
                                        <p:cTn id="58" dur="1000" fill="hold"/>
                                        <p:tgtEl>
                                          <p:spTgt spid="2052">
                                            <p:txEl>
                                              <p:pRg st="6" end="6"/>
                                            </p:txEl>
                                          </p:spTgt>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52" grpId="0" build="p" autoUpdateAnimBg="0"/>
    </p:bldLst>
  </p:timing>
</p:sld>
</file>

<file path=ppt/slides/slide6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defRPr/>
            </a:pPr>
            <a:r>
              <a:rPr lang="en-US" dirty="0"/>
              <a:t>Resurrection Like </a:t>
            </a:r>
            <a:r>
              <a:rPr lang="en-US" dirty="0" smtClean="0"/>
              <a:t>Jesus'</a:t>
            </a:r>
            <a:r>
              <a:rPr lang="en-US" dirty="0"/>
              <a:t/>
            </a:r>
            <a:br>
              <a:rPr lang="en-US" dirty="0"/>
            </a:br>
            <a:r>
              <a:rPr lang="en-US" sz="3000" dirty="0">
                <a:latin typeface="+mn-lt"/>
              </a:rPr>
              <a:t>(1 Cor. 15)</a:t>
            </a:r>
          </a:p>
        </p:txBody>
      </p:sp>
      <p:sp>
        <p:nvSpPr>
          <p:cNvPr id="3" name="Content Placeholder 2"/>
          <p:cNvSpPr>
            <a:spLocks noGrp="1"/>
          </p:cNvSpPr>
          <p:nvPr>
            <p:ph idx="1"/>
          </p:nvPr>
        </p:nvSpPr>
        <p:spPr>
          <a:xfrm>
            <a:off x="457200" y="1447800"/>
            <a:ext cx="8229600" cy="4876800"/>
          </a:xfrm>
        </p:spPr>
        <p:txBody>
          <a:bodyPr/>
          <a:lstStyle/>
          <a:p>
            <a:pPr marL="463550" indent="-463550">
              <a:spcBef>
                <a:spcPts val="0"/>
              </a:spcBef>
              <a:spcAft>
                <a:spcPts val="1800"/>
              </a:spcAft>
              <a:defRPr/>
            </a:pPr>
            <a:r>
              <a:rPr lang="en-US" sz="2800" dirty="0" smtClean="0"/>
              <a:t>Christ is </a:t>
            </a:r>
            <a:r>
              <a:rPr lang="en-US" sz="2800" b="1" dirty="0" err="1">
                <a:solidFill>
                  <a:srgbClr val="FFFF00"/>
                </a:solidFill>
              </a:rPr>
              <a:t>firstfruits</a:t>
            </a:r>
            <a:r>
              <a:rPr lang="en-US" sz="2800" dirty="0"/>
              <a:t> of </a:t>
            </a:r>
            <a:r>
              <a:rPr lang="en-US" sz="2800" dirty="0" smtClean="0"/>
              <a:t>dead  (</a:t>
            </a:r>
            <a:r>
              <a:rPr lang="en-US" sz="2800" dirty="0"/>
              <a:t>20)</a:t>
            </a:r>
          </a:p>
          <a:p>
            <a:pPr marL="463550" indent="-463550">
              <a:spcBef>
                <a:spcPts val="0"/>
              </a:spcBef>
              <a:spcAft>
                <a:spcPts val="1800"/>
              </a:spcAft>
              <a:defRPr/>
            </a:pPr>
            <a:r>
              <a:rPr lang="en-US" sz="2800" dirty="0"/>
              <a:t>All </a:t>
            </a:r>
            <a:r>
              <a:rPr lang="en-US" sz="2800" b="1" dirty="0">
                <a:solidFill>
                  <a:srgbClr val="FFFF00"/>
                </a:solidFill>
              </a:rPr>
              <a:t>die in Adam </a:t>
            </a:r>
            <a:r>
              <a:rPr lang="en-US" sz="2800" dirty="0"/>
              <a:t>&amp; made </a:t>
            </a:r>
            <a:r>
              <a:rPr lang="en-US" sz="2800" b="1" dirty="0">
                <a:solidFill>
                  <a:srgbClr val="FFFF00"/>
                </a:solidFill>
              </a:rPr>
              <a:t>alive in Christ  </a:t>
            </a:r>
            <a:r>
              <a:rPr lang="en-US" sz="2800" dirty="0"/>
              <a:t>(21-22)</a:t>
            </a:r>
          </a:p>
          <a:p>
            <a:pPr marL="463550" indent="-463550">
              <a:spcBef>
                <a:spcPts val="0"/>
              </a:spcBef>
              <a:spcAft>
                <a:spcPts val="1800"/>
              </a:spcAft>
              <a:defRPr/>
            </a:pPr>
            <a:r>
              <a:rPr lang="en-US" sz="2800" dirty="0"/>
              <a:t>Dead </a:t>
            </a:r>
            <a:r>
              <a:rPr lang="en-US" sz="2800" b="1" dirty="0">
                <a:solidFill>
                  <a:srgbClr val="FFFF00"/>
                </a:solidFill>
              </a:rPr>
              <a:t>raised</a:t>
            </a:r>
            <a:r>
              <a:rPr lang="en-US" sz="2800" dirty="0"/>
              <a:t> at His coming  (23)</a:t>
            </a:r>
          </a:p>
          <a:p>
            <a:pPr marL="463550" indent="-463550">
              <a:spcBef>
                <a:spcPts val="0"/>
              </a:spcBef>
              <a:spcAft>
                <a:spcPts val="1800"/>
              </a:spcAft>
              <a:defRPr/>
            </a:pPr>
            <a:r>
              <a:rPr lang="en-US" sz="2800" dirty="0"/>
              <a:t>The </a:t>
            </a:r>
            <a:r>
              <a:rPr lang="en-US" sz="2800" b="1" dirty="0">
                <a:solidFill>
                  <a:srgbClr val="FFFF00"/>
                </a:solidFill>
              </a:rPr>
              <a:t>end</a:t>
            </a:r>
            <a:r>
              <a:rPr lang="en-US" sz="2800" dirty="0"/>
              <a:t> comes  (24)</a:t>
            </a:r>
          </a:p>
          <a:p>
            <a:pPr marL="463550" indent="-463550">
              <a:spcBef>
                <a:spcPts val="0"/>
              </a:spcBef>
              <a:spcAft>
                <a:spcPts val="1800"/>
              </a:spcAft>
              <a:defRPr/>
            </a:pPr>
            <a:r>
              <a:rPr lang="en-US" sz="2800" dirty="0"/>
              <a:t>Christ </a:t>
            </a:r>
            <a:r>
              <a:rPr lang="en-US" sz="2800" b="1" dirty="0">
                <a:solidFill>
                  <a:srgbClr val="FFFF00"/>
                </a:solidFill>
              </a:rPr>
              <a:t>delivers kingdom </a:t>
            </a:r>
            <a:r>
              <a:rPr lang="en-US" sz="2800" dirty="0"/>
              <a:t>to Father  (24)</a:t>
            </a:r>
          </a:p>
          <a:p>
            <a:pPr marL="463550" indent="-463550">
              <a:spcBef>
                <a:spcPts val="0"/>
              </a:spcBef>
              <a:spcAft>
                <a:spcPts val="1800"/>
              </a:spcAft>
              <a:defRPr/>
            </a:pPr>
            <a:r>
              <a:rPr lang="en-US" sz="2800" dirty="0"/>
              <a:t>Reign till all </a:t>
            </a:r>
            <a:r>
              <a:rPr lang="en-US" sz="2800" b="1" dirty="0">
                <a:solidFill>
                  <a:srgbClr val="FFFF00"/>
                </a:solidFill>
              </a:rPr>
              <a:t>enemies</a:t>
            </a:r>
            <a:r>
              <a:rPr lang="en-US" sz="2800" dirty="0"/>
              <a:t> under His feet  (25)</a:t>
            </a:r>
          </a:p>
          <a:p>
            <a:pPr marL="463550" indent="-463550">
              <a:spcBef>
                <a:spcPts val="0"/>
              </a:spcBef>
              <a:spcAft>
                <a:spcPts val="1800"/>
              </a:spcAft>
              <a:defRPr/>
            </a:pPr>
            <a:r>
              <a:rPr lang="en-US" sz="2800" b="1" dirty="0">
                <a:solidFill>
                  <a:srgbClr val="FFFF00"/>
                </a:solidFill>
              </a:rPr>
              <a:t>Last enemy </a:t>
            </a:r>
            <a:r>
              <a:rPr lang="en-US" sz="2800" dirty="0" smtClean="0"/>
              <a:t>[death] </a:t>
            </a:r>
            <a:r>
              <a:rPr lang="en-US" sz="2800" dirty="0"/>
              <a:t>destroyed  (26)</a:t>
            </a:r>
          </a:p>
        </p:txBody>
      </p:sp>
      <p:sp>
        <p:nvSpPr>
          <p:cNvPr id="4" name="Slide Number Placeholder 3"/>
          <p:cNvSpPr>
            <a:spLocks noGrp="1"/>
          </p:cNvSpPr>
          <p:nvPr>
            <p:ph type="sldNum" sz="quarter" idx="12"/>
          </p:nvPr>
        </p:nvSpPr>
        <p:spPr/>
        <p:txBody>
          <a:bodyPr/>
          <a:lstStyle/>
          <a:p>
            <a:pPr>
              <a:defRPr/>
            </a:pPr>
            <a:fld id="{CA0209AE-01BB-4719-A085-D7975CBCD10D}" type="slidenum">
              <a:rPr lang="en-US">
                <a:solidFill>
                  <a:srgbClr val="FFFFFF"/>
                </a:solidFill>
              </a:rPr>
              <a:pPr>
                <a:defRPr/>
              </a:pPr>
              <a:t>636</a:t>
            </a:fld>
            <a:endParaRPr lang="en-US">
              <a:solidFill>
                <a:srgbClr val="FFFFFF"/>
              </a:solidFill>
            </a:endParaRPr>
          </a:p>
        </p:txBody>
      </p:sp>
      <p:sp>
        <p:nvSpPr>
          <p:cNvPr id="5" name="Footer Placeholder 4"/>
          <p:cNvSpPr>
            <a:spLocks noGrp="1"/>
          </p:cNvSpPr>
          <p:nvPr>
            <p:ph type="ftr" sz="quarter" idx="11"/>
          </p:nvPr>
        </p:nvSpPr>
        <p:spPr/>
        <p:txBody>
          <a:bodyPr/>
          <a:lstStyle/>
          <a:p>
            <a:pPr>
              <a:defRPr/>
            </a:pPr>
            <a:r>
              <a:rPr lang="en-US" smtClean="0">
                <a:solidFill>
                  <a:srgbClr val="FFFFFF"/>
                </a:solidFill>
              </a:rPr>
              <a:t>Kevin Kay</a:t>
            </a:r>
            <a:endParaRPr lang="en-US">
              <a:solidFill>
                <a:srgbClr val="FFFFFF"/>
              </a:solidFill>
            </a:endParaRPr>
          </a:p>
        </p:txBody>
      </p:sp>
    </p:spTree>
    <p:extLst>
      <p:ext uri="{BB962C8B-B14F-4D97-AF65-F5344CB8AC3E}">
        <p14:creationId xmlns:p14="http://schemas.microsoft.com/office/powerpoint/2010/main" val="2909605048"/>
      </p:ext>
    </p:extLst>
  </p:cSld>
  <p:clrMapOvr>
    <a:overrideClrMapping bg1="dk2" tx1="lt1" bg2="dk1" tx2="lt2" accent1="accent1" accent2="accent2" accent3="accent3" accent4="accent4" accent5="accent5" accent6="accent6" hlink="hlink" folHlink="folHlink"/>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par>
    </p:tnLst>
  </p:timing>
</p:sld>
</file>

<file path=ppt/slides/slide6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l">
              <a:defRPr/>
            </a:pPr>
            <a:r>
              <a:rPr lang="en-US" sz="3000" dirty="0">
                <a:latin typeface="+mn-lt"/>
              </a:rPr>
              <a:t>Resurrection Of</a:t>
            </a:r>
            <a:r>
              <a:rPr lang="en-US" dirty="0" smtClean="0"/>
              <a:t/>
            </a:r>
            <a:br>
              <a:rPr lang="en-US" dirty="0" smtClean="0"/>
            </a:br>
            <a:r>
              <a:rPr lang="en-US" dirty="0" smtClean="0"/>
              <a:t>1 </a:t>
            </a:r>
            <a:r>
              <a:rPr lang="en-US" dirty="0"/>
              <a:t>Cor. 15</a:t>
            </a:r>
          </a:p>
        </p:txBody>
      </p:sp>
      <p:sp>
        <p:nvSpPr>
          <p:cNvPr id="3" name="Content Placeholder 2"/>
          <p:cNvSpPr>
            <a:spLocks noGrp="1"/>
          </p:cNvSpPr>
          <p:nvPr>
            <p:ph idx="1"/>
          </p:nvPr>
        </p:nvSpPr>
        <p:spPr/>
        <p:txBody>
          <a:bodyPr/>
          <a:lstStyle/>
          <a:p>
            <a:pPr marL="463550" indent="-463550">
              <a:spcBef>
                <a:spcPts val="0"/>
              </a:spcBef>
              <a:spcAft>
                <a:spcPts val="2400"/>
              </a:spcAft>
              <a:defRPr/>
            </a:pPr>
            <a:r>
              <a:rPr lang="en-US" sz="2800" dirty="0"/>
              <a:t>If dead not raised, why </a:t>
            </a:r>
            <a:r>
              <a:rPr lang="en-US" sz="2800" b="1" dirty="0">
                <a:solidFill>
                  <a:srgbClr val="FFFF00"/>
                </a:solidFill>
              </a:rPr>
              <a:t>baptize</a:t>
            </a:r>
            <a:r>
              <a:rPr lang="en-US" sz="2800" dirty="0"/>
              <a:t> for them?  (29)</a:t>
            </a:r>
          </a:p>
          <a:p>
            <a:pPr marL="463550" indent="-463550">
              <a:spcBef>
                <a:spcPts val="0"/>
              </a:spcBef>
              <a:spcAft>
                <a:spcPts val="2400"/>
              </a:spcAft>
              <a:defRPr/>
            </a:pPr>
            <a:r>
              <a:rPr lang="en-US" sz="2800" dirty="0"/>
              <a:t>If dead not raised, why </a:t>
            </a:r>
            <a:r>
              <a:rPr lang="en-US" sz="2800" b="1" dirty="0">
                <a:solidFill>
                  <a:srgbClr val="FFFF00"/>
                </a:solidFill>
              </a:rPr>
              <a:t>stand in jeopardy</a:t>
            </a:r>
            <a:r>
              <a:rPr lang="en-US" sz="2800" dirty="0"/>
              <a:t>?  (30-32)</a:t>
            </a:r>
          </a:p>
          <a:p>
            <a:pPr marL="463550" indent="-463550">
              <a:spcBef>
                <a:spcPts val="0"/>
              </a:spcBef>
              <a:spcAft>
                <a:spcPts val="2400"/>
              </a:spcAft>
              <a:defRPr/>
            </a:pPr>
            <a:r>
              <a:rPr lang="en-US" sz="2800" dirty="0"/>
              <a:t>If dead not raised, </a:t>
            </a:r>
            <a:r>
              <a:rPr lang="en-US" sz="2800" b="1" dirty="0">
                <a:solidFill>
                  <a:srgbClr val="FFFF00"/>
                </a:solidFill>
              </a:rPr>
              <a:t>eat</a:t>
            </a:r>
            <a:r>
              <a:rPr lang="en-US" sz="2800" dirty="0"/>
              <a:t>, </a:t>
            </a:r>
            <a:r>
              <a:rPr lang="en-US" sz="2800" b="1" dirty="0">
                <a:solidFill>
                  <a:srgbClr val="FFFF00"/>
                </a:solidFill>
              </a:rPr>
              <a:t>drink</a:t>
            </a:r>
            <a:r>
              <a:rPr lang="en-US" sz="2800" dirty="0"/>
              <a:t>, &amp; </a:t>
            </a:r>
            <a:r>
              <a:rPr lang="en-US" sz="2800" b="1" dirty="0">
                <a:solidFill>
                  <a:srgbClr val="FFFF00"/>
                </a:solidFill>
              </a:rPr>
              <a:t>be merry  </a:t>
            </a:r>
            <a:r>
              <a:rPr lang="en-US" sz="2800" dirty="0"/>
              <a:t>(32)</a:t>
            </a:r>
          </a:p>
        </p:txBody>
      </p:sp>
      <p:sp>
        <p:nvSpPr>
          <p:cNvPr id="4" name="Slide Number Placeholder 3"/>
          <p:cNvSpPr>
            <a:spLocks noGrp="1"/>
          </p:cNvSpPr>
          <p:nvPr>
            <p:ph type="sldNum" sz="quarter" idx="12"/>
          </p:nvPr>
        </p:nvSpPr>
        <p:spPr/>
        <p:txBody>
          <a:bodyPr/>
          <a:lstStyle/>
          <a:p>
            <a:pPr>
              <a:defRPr/>
            </a:pPr>
            <a:fld id="{0882C6A9-DFA5-406A-80BB-F225208A10D4}" type="slidenum">
              <a:rPr lang="en-US">
                <a:solidFill>
                  <a:srgbClr val="FFFFFF"/>
                </a:solidFill>
              </a:rPr>
              <a:pPr>
                <a:defRPr/>
              </a:pPr>
              <a:t>637</a:t>
            </a:fld>
            <a:endParaRPr lang="en-US">
              <a:solidFill>
                <a:srgbClr val="FFFFFF"/>
              </a:solidFill>
            </a:endParaRPr>
          </a:p>
        </p:txBody>
      </p:sp>
      <p:sp>
        <p:nvSpPr>
          <p:cNvPr id="5" name="Footer Placeholder 4"/>
          <p:cNvSpPr>
            <a:spLocks noGrp="1"/>
          </p:cNvSpPr>
          <p:nvPr>
            <p:ph type="ftr" sz="quarter" idx="11"/>
          </p:nvPr>
        </p:nvSpPr>
        <p:spPr/>
        <p:txBody>
          <a:bodyPr/>
          <a:lstStyle/>
          <a:p>
            <a:pPr>
              <a:defRPr/>
            </a:pPr>
            <a:r>
              <a:rPr lang="en-US" smtClean="0">
                <a:solidFill>
                  <a:srgbClr val="FFFFFF"/>
                </a:solidFill>
              </a:rPr>
              <a:t>Kevin Kay</a:t>
            </a:r>
            <a:endParaRPr lang="en-US">
              <a:solidFill>
                <a:srgbClr val="FFFFFF"/>
              </a:solidFill>
            </a:endParaRPr>
          </a:p>
        </p:txBody>
      </p:sp>
    </p:spTree>
    <p:extLst>
      <p:ext uri="{BB962C8B-B14F-4D97-AF65-F5344CB8AC3E}">
        <p14:creationId xmlns:p14="http://schemas.microsoft.com/office/powerpoint/2010/main" val="3475561020"/>
      </p:ext>
    </p:extLst>
  </p:cSld>
  <p:clrMapOvr>
    <a:overrideClrMapping bg1="dk2" tx1="lt1" bg2="dk1" tx2="lt2" accent1="accent1" accent2="accent2" accent3="accent3" accent4="accent4" accent5="accent5" accent6="accent6" hlink="hlink" folHlink="folHlink"/>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par>
    </p:tnLst>
  </p:timing>
</p:sld>
</file>

<file path=ppt/slides/slide6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Slide Number Placeholder 5"/>
          <p:cNvSpPr>
            <a:spLocks noGrp="1"/>
          </p:cNvSpPr>
          <p:nvPr>
            <p:ph type="sldNum" sz="quarter" idx="12"/>
          </p:nvPr>
        </p:nvSpPr>
        <p:spPr/>
        <p:txBody>
          <a:bodyPr/>
          <a:lstStyle/>
          <a:p>
            <a:pPr>
              <a:defRPr/>
            </a:pPr>
            <a:fld id="{C9EED448-9A53-43A9-9F65-91238AF5930B}" type="slidenum">
              <a:rPr lang="en-US">
                <a:solidFill>
                  <a:srgbClr val="FFFFFF"/>
                </a:solidFill>
              </a:rPr>
              <a:pPr>
                <a:defRPr/>
              </a:pPr>
              <a:t>638</a:t>
            </a:fld>
            <a:endParaRPr lang="en-US">
              <a:solidFill>
                <a:srgbClr val="FFFFFF"/>
              </a:solidFill>
            </a:endParaRPr>
          </a:p>
        </p:txBody>
      </p:sp>
      <p:sp>
        <p:nvSpPr>
          <p:cNvPr id="35842" name="Rectangle 2"/>
          <p:cNvSpPr>
            <a:spLocks noGrp="1" noChangeArrowheads="1"/>
          </p:cNvSpPr>
          <p:nvPr>
            <p:ph type="title"/>
          </p:nvPr>
        </p:nvSpPr>
        <p:spPr>
          <a:xfrm>
            <a:off x="457200" y="582613"/>
            <a:ext cx="8229600" cy="838200"/>
          </a:xfrm>
        </p:spPr>
        <p:txBody>
          <a:bodyPr/>
          <a:lstStyle/>
          <a:p>
            <a:pPr eaLnBrk="1" hangingPunct="1">
              <a:defRPr/>
            </a:pPr>
            <a:r>
              <a:rPr lang="en-US" dirty="0" smtClean="0">
                <a:latin typeface="Arial Black" pitchFamily="34" charset="0"/>
              </a:rPr>
              <a:t>Jesus’ </a:t>
            </a:r>
            <a:r>
              <a:rPr lang="en-US" dirty="0">
                <a:latin typeface="Arial Black" pitchFamily="34" charset="0"/>
              </a:rPr>
              <a:t>Resurrection Body</a:t>
            </a:r>
          </a:p>
        </p:txBody>
      </p:sp>
      <p:sp>
        <p:nvSpPr>
          <p:cNvPr id="35843" name="Rectangle 3"/>
          <p:cNvSpPr>
            <a:spLocks noGrp="1" noChangeArrowheads="1"/>
          </p:cNvSpPr>
          <p:nvPr>
            <p:ph type="body" idx="1"/>
          </p:nvPr>
        </p:nvSpPr>
        <p:spPr>
          <a:xfrm>
            <a:off x="685800" y="1676400"/>
            <a:ext cx="7772400" cy="4419600"/>
          </a:xfrm>
        </p:spPr>
        <p:txBody>
          <a:bodyPr/>
          <a:lstStyle/>
          <a:p>
            <a:pPr marL="461963" indent="-461963" eaLnBrk="1" hangingPunct="1">
              <a:lnSpc>
                <a:spcPct val="90000"/>
              </a:lnSpc>
              <a:spcBef>
                <a:spcPct val="0"/>
              </a:spcBef>
              <a:spcAft>
                <a:spcPts val="1200"/>
              </a:spcAft>
              <a:defRPr/>
            </a:pPr>
            <a:r>
              <a:rPr lang="en-US" sz="2800" b="1" dirty="0">
                <a:solidFill>
                  <a:srgbClr val="FFFF00"/>
                </a:solidFill>
              </a:rPr>
              <a:t>Recognizable</a:t>
            </a:r>
            <a:r>
              <a:rPr lang="en-US" sz="2800" dirty="0"/>
              <a:t>  (Mt. 28:7; Mk. 16:7)</a:t>
            </a:r>
          </a:p>
          <a:p>
            <a:pPr marL="461963" indent="-461963" eaLnBrk="1" hangingPunct="1">
              <a:lnSpc>
                <a:spcPct val="90000"/>
              </a:lnSpc>
              <a:spcBef>
                <a:spcPct val="0"/>
              </a:spcBef>
              <a:spcAft>
                <a:spcPts val="1200"/>
              </a:spcAft>
              <a:defRPr/>
            </a:pPr>
            <a:r>
              <a:rPr lang="en-US" sz="2800" b="1" dirty="0">
                <a:solidFill>
                  <a:srgbClr val="FFFF00"/>
                </a:solidFill>
              </a:rPr>
              <a:t>Tangible</a:t>
            </a:r>
            <a:r>
              <a:rPr lang="en-US" sz="2800" dirty="0"/>
              <a:t>  (Mt. 28:9)</a:t>
            </a:r>
          </a:p>
          <a:p>
            <a:pPr marL="461963" indent="-461963" eaLnBrk="1" hangingPunct="1">
              <a:lnSpc>
                <a:spcPct val="90000"/>
              </a:lnSpc>
              <a:spcBef>
                <a:spcPct val="0"/>
              </a:spcBef>
              <a:spcAft>
                <a:spcPts val="1200"/>
              </a:spcAft>
              <a:defRPr/>
            </a:pPr>
            <a:r>
              <a:rPr lang="en-US" sz="2800" b="1" dirty="0"/>
              <a:t>Appeared in </a:t>
            </a:r>
            <a:r>
              <a:rPr lang="en-US" sz="2800" b="1" dirty="0" smtClean="0">
                <a:solidFill>
                  <a:srgbClr val="FFFF00"/>
                </a:solidFill>
              </a:rPr>
              <a:t>different </a:t>
            </a:r>
            <a:r>
              <a:rPr lang="en-US" sz="2800" b="1" dirty="0">
                <a:solidFill>
                  <a:srgbClr val="FFFF00"/>
                </a:solidFill>
              </a:rPr>
              <a:t>form</a:t>
            </a:r>
            <a:r>
              <a:rPr lang="en-US" sz="2800" dirty="0">
                <a:solidFill>
                  <a:srgbClr val="FFFF00"/>
                </a:solidFill>
              </a:rPr>
              <a:t>  </a:t>
            </a:r>
            <a:r>
              <a:rPr lang="en-US" sz="2800" dirty="0"/>
              <a:t>(Mk. 16:12)</a:t>
            </a:r>
          </a:p>
          <a:p>
            <a:pPr marL="461963" indent="-461963" eaLnBrk="1" hangingPunct="1">
              <a:lnSpc>
                <a:spcPct val="90000"/>
              </a:lnSpc>
              <a:spcBef>
                <a:spcPct val="0"/>
              </a:spcBef>
              <a:spcAft>
                <a:spcPts val="1200"/>
              </a:spcAft>
              <a:defRPr/>
            </a:pPr>
            <a:r>
              <a:rPr lang="en-US" sz="2800" b="1" dirty="0"/>
              <a:t>Able to </a:t>
            </a:r>
            <a:r>
              <a:rPr lang="en-US" sz="2800" b="1" dirty="0">
                <a:solidFill>
                  <a:srgbClr val="FFFF00"/>
                </a:solidFill>
              </a:rPr>
              <a:t>vanish</a:t>
            </a:r>
            <a:r>
              <a:rPr lang="en-US" sz="2800" dirty="0"/>
              <a:t>  (Lk. 24:31)</a:t>
            </a:r>
          </a:p>
          <a:p>
            <a:pPr marL="461963" indent="-461963" eaLnBrk="1" hangingPunct="1">
              <a:lnSpc>
                <a:spcPct val="90000"/>
              </a:lnSpc>
              <a:spcBef>
                <a:spcPct val="0"/>
              </a:spcBef>
              <a:spcAft>
                <a:spcPts val="1200"/>
              </a:spcAft>
              <a:defRPr/>
            </a:pPr>
            <a:r>
              <a:rPr lang="en-US" sz="2800" b="1" dirty="0"/>
              <a:t>Able to </a:t>
            </a:r>
            <a:r>
              <a:rPr lang="en-US" sz="2800" b="1" dirty="0">
                <a:solidFill>
                  <a:srgbClr val="FFFF00"/>
                </a:solidFill>
              </a:rPr>
              <a:t>appear</a:t>
            </a:r>
            <a:r>
              <a:rPr lang="en-US" sz="2800" dirty="0"/>
              <a:t>  (Lk. 24:36; Jn. 20:19, 26)</a:t>
            </a:r>
          </a:p>
          <a:p>
            <a:pPr marL="461963" indent="-461963" eaLnBrk="1" hangingPunct="1">
              <a:lnSpc>
                <a:spcPct val="90000"/>
              </a:lnSpc>
              <a:spcBef>
                <a:spcPct val="0"/>
              </a:spcBef>
              <a:spcAft>
                <a:spcPts val="1200"/>
              </a:spcAft>
              <a:defRPr/>
            </a:pPr>
            <a:r>
              <a:rPr lang="en-US" sz="2800" b="1" dirty="0"/>
              <a:t>Mistaken for </a:t>
            </a:r>
            <a:r>
              <a:rPr lang="en-US" sz="2800" b="1" dirty="0">
                <a:solidFill>
                  <a:srgbClr val="FFFF00"/>
                </a:solidFill>
              </a:rPr>
              <a:t>a spirit</a:t>
            </a:r>
            <a:r>
              <a:rPr lang="en-US" sz="2800" dirty="0">
                <a:solidFill>
                  <a:srgbClr val="FFFF00"/>
                </a:solidFill>
              </a:rPr>
              <a:t>  </a:t>
            </a:r>
            <a:r>
              <a:rPr lang="en-US" sz="2800" dirty="0"/>
              <a:t>(Lk. 24:37)</a:t>
            </a:r>
          </a:p>
          <a:p>
            <a:pPr marL="461963" indent="-461963" eaLnBrk="1" hangingPunct="1">
              <a:lnSpc>
                <a:spcPct val="90000"/>
              </a:lnSpc>
              <a:spcBef>
                <a:spcPct val="0"/>
              </a:spcBef>
              <a:spcAft>
                <a:spcPts val="1200"/>
              </a:spcAft>
              <a:defRPr/>
            </a:pPr>
            <a:r>
              <a:rPr lang="en-US" sz="2800" b="1" dirty="0">
                <a:solidFill>
                  <a:srgbClr val="FFFF00"/>
                </a:solidFill>
              </a:rPr>
              <a:t>Flesh</a:t>
            </a:r>
            <a:r>
              <a:rPr lang="en-US" sz="2800" b="1" dirty="0"/>
              <a:t> </a:t>
            </a:r>
            <a:r>
              <a:rPr lang="en-US" sz="2800" b="1" dirty="0" smtClean="0"/>
              <a:t>&amp; </a:t>
            </a:r>
            <a:r>
              <a:rPr lang="en-US" sz="2800" b="1" dirty="0" smtClean="0">
                <a:solidFill>
                  <a:srgbClr val="FFFF00"/>
                </a:solidFill>
              </a:rPr>
              <a:t>bones</a:t>
            </a:r>
            <a:r>
              <a:rPr lang="en-US" sz="2800" dirty="0" smtClean="0"/>
              <a:t>  </a:t>
            </a:r>
            <a:r>
              <a:rPr lang="en-US" sz="2800" dirty="0"/>
              <a:t>(Lk. 24:39-40</a:t>
            </a:r>
            <a:r>
              <a:rPr lang="en-US" sz="2800" dirty="0" smtClean="0"/>
              <a:t>)</a:t>
            </a:r>
          </a:p>
          <a:p>
            <a:pPr marL="461963" indent="-461963" eaLnBrk="1" hangingPunct="1">
              <a:lnSpc>
                <a:spcPct val="90000"/>
              </a:lnSpc>
              <a:spcBef>
                <a:spcPct val="0"/>
              </a:spcBef>
              <a:spcAft>
                <a:spcPts val="1200"/>
              </a:spcAft>
              <a:defRPr/>
            </a:pPr>
            <a:r>
              <a:rPr lang="en-US" sz="2800" b="1" dirty="0"/>
              <a:t>Able to </a:t>
            </a:r>
            <a:r>
              <a:rPr lang="en-US" sz="2800" b="1" dirty="0">
                <a:solidFill>
                  <a:srgbClr val="FFFF00"/>
                </a:solidFill>
              </a:rPr>
              <a:t>eat</a:t>
            </a:r>
            <a:r>
              <a:rPr lang="en-US" sz="2800" dirty="0"/>
              <a:t>  (Lk. 24:41-43</a:t>
            </a:r>
            <a:r>
              <a:rPr lang="en-US" sz="2800" dirty="0" smtClean="0"/>
              <a:t>)</a:t>
            </a:r>
            <a:endParaRPr lang="en-US" sz="2800" dirty="0"/>
          </a:p>
        </p:txBody>
      </p:sp>
      <p:sp>
        <p:nvSpPr>
          <p:cNvPr id="2" name="Footer Placeholder 1"/>
          <p:cNvSpPr>
            <a:spLocks noGrp="1"/>
          </p:cNvSpPr>
          <p:nvPr>
            <p:ph type="ftr" sz="quarter" idx="11"/>
          </p:nvPr>
        </p:nvSpPr>
        <p:spPr/>
        <p:txBody>
          <a:bodyPr/>
          <a:lstStyle/>
          <a:p>
            <a:pPr>
              <a:defRPr/>
            </a:pPr>
            <a:r>
              <a:rPr lang="en-US" smtClean="0">
                <a:solidFill>
                  <a:srgbClr val="FFFFFF"/>
                </a:solidFill>
              </a:rPr>
              <a:t>Kevin Kay</a:t>
            </a:r>
            <a:endParaRPr lang="en-US">
              <a:solidFill>
                <a:srgbClr val="FFFFFF"/>
              </a:solidFill>
            </a:endParaRPr>
          </a:p>
        </p:txBody>
      </p:sp>
    </p:spTree>
    <p:extLst>
      <p:ext uri="{BB962C8B-B14F-4D97-AF65-F5344CB8AC3E}">
        <p14:creationId xmlns:p14="http://schemas.microsoft.com/office/powerpoint/2010/main" val="3061181467"/>
      </p:ext>
    </p:extLst>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584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5843">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35843">
                                            <p:txEl>
                                              <p:pRg st="2" end="2"/>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35843">
                                            <p:txEl>
                                              <p:pRg st="3" end="3"/>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35843">
                                            <p:txEl>
                                              <p:pRg st="4" end="4"/>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35843">
                                            <p:txEl>
                                              <p:pRg st="5" end="5"/>
                                            </p:txEl>
                                          </p:spTgt>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35843">
                                            <p:txEl>
                                              <p:pRg st="6" end="6"/>
                                            </p:txEl>
                                          </p:spTgt>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35843">
                                            <p:txEl>
                                              <p:pRg st="7" end="7"/>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843" grpId="0" build="p"/>
    </p:bldLst>
  </p:timing>
</p:sld>
</file>

<file path=ppt/slides/slide6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866" name="Rectangle 2"/>
          <p:cNvSpPr>
            <a:spLocks noGrp="1" noChangeArrowheads="1"/>
          </p:cNvSpPr>
          <p:nvPr>
            <p:ph type="title"/>
          </p:nvPr>
        </p:nvSpPr>
        <p:spPr/>
        <p:txBody>
          <a:bodyPr/>
          <a:lstStyle/>
          <a:p>
            <a:pPr eaLnBrk="1" hangingPunct="1">
              <a:defRPr/>
            </a:pPr>
            <a:r>
              <a:rPr lang="en-US" dirty="0" smtClean="0">
                <a:latin typeface="Arial Black" pitchFamily="34" charset="0"/>
              </a:rPr>
              <a:t>Jesus’ </a:t>
            </a:r>
            <a:r>
              <a:rPr lang="en-US" dirty="0">
                <a:latin typeface="Arial Black" pitchFamily="34" charset="0"/>
              </a:rPr>
              <a:t>Resurrection Body</a:t>
            </a:r>
          </a:p>
        </p:txBody>
      </p:sp>
      <p:sp>
        <p:nvSpPr>
          <p:cNvPr id="36867" name="Rectangle 3"/>
          <p:cNvSpPr>
            <a:spLocks noGrp="1" noChangeArrowheads="1"/>
          </p:cNvSpPr>
          <p:nvPr>
            <p:ph sz="half" idx="1"/>
          </p:nvPr>
        </p:nvSpPr>
        <p:spPr>
          <a:xfrm>
            <a:off x="457200" y="1600201"/>
            <a:ext cx="7924800" cy="2057400"/>
          </a:xfrm>
        </p:spPr>
        <p:txBody>
          <a:bodyPr/>
          <a:lstStyle/>
          <a:p>
            <a:pPr marL="461963" indent="-461963" eaLnBrk="1" hangingPunct="1">
              <a:spcBef>
                <a:spcPct val="0"/>
              </a:spcBef>
              <a:spcAft>
                <a:spcPct val="50000"/>
              </a:spcAft>
              <a:defRPr/>
            </a:pPr>
            <a:r>
              <a:rPr lang="en-US" sz="2800" b="1" dirty="0" smtClean="0"/>
              <a:t>Marked </a:t>
            </a:r>
            <a:r>
              <a:rPr lang="en-US" sz="2800" b="1" dirty="0"/>
              <a:t>with </a:t>
            </a:r>
            <a:r>
              <a:rPr lang="en-US" sz="2800" b="1" dirty="0">
                <a:solidFill>
                  <a:srgbClr val="FFFF00"/>
                </a:solidFill>
              </a:rPr>
              <a:t>scars</a:t>
            </a:r>
            <a:r>
              <a:rPr lang="en-US" sz="2800" dirty="0"/>
              <a:t>  (Jn. 20:27)</a:t>
            </a:r>
          </a:p>
          <a:p>
            <a:pPr marL="461963" indent="-461963" eaLnBrk="1" hangingPunct="1">
              <a:spcBef>
                <a:spcPct val="0"/>
              </a:spcBef>
              <a:spcAft>
                <a:spcPct val="50000"/>
              </a:spcAft>
              <a:defRPr/>
            </a:pPr>
            <a:r>
              <a:rPr lang="en-US" sz="2800" b="1" dirty="0"/>
              <a:t>Ascended to </a:t>
            </a:r>
            <a:r>
              <a:rPr lang="en-US" sz="2800" b="1" dirty="0">
                <a:solidFill>
                  <a:srgbClr val="FFFF00"/>
                </a:solidFill>
              </a:rPr>
              <a:t>right hand of God</a:t>
            </a:r>
            <a:r>
              <a:rPr lang="en-US" sz="2800" dirty="0">
                <a:solidFill>
                  <a:srgbClr val="FFFF00"/>
                </a:solidFill>
              </a:rPr>
              <a:t>  </a:t>
            </a:r>
            <a:r>
              <a:rPr lang="en-US" sz="2800" dirty="0"/>
              <a:t>(Mk. 16:19; Acts 1:9-11)</a:t>
            </a:r>
          </a:p>
          <a:p>
            <a:pPr marL="461963" indent="-461963" eaLnBrk="1" hangingPunct="1">
              <a:spcBef>
                <a:spcPct val="0"/>
              </a:spcBef>
              <a:spcAft>
                <a:spcPct val="50000"/>
              </a:spcAft>
              <a:defRPr/>
            </a:pPr>
            <a:endParaRPr lang="en-US" sz="2800" dirty="0"/>
          </a:p>
        </p:txBody>
      </p:sp>
      <p:sp>
        <p:nvSpPr>
          <p:cNvPr id="2" name="Content Placeholder 1"/>
          <p:cNvSpPr>
            <a:spLocks noGrp="1"/>
          </p:cNvSpPr>
          <p:nvPr>
            <p:ph sz="half" idx="2"/>
          </p:nvPr>
        </p:nvSpPr>
        <p:spPr>
          <a:xfrm>
            <a:off x="4267200" y="3810000"/>
            <a:ext cx="4419600" cy="2320925"/>
          </a:xfrm>
        </p:spPr>
        <p:txBody>
          <a:bodyPr/>
          <a:lstStyle/>
          <a:p>
            <a:pPr marL="457200" indent="-457200">
              <a:spcBef>
                <a:spcPts val="0"/>
              </a:spcBef>
              <a:spcAft>
                <a:spcPts val="2400"/>
              </a:spcAft>
            </a:pPr>
            <a:r>
              <a:rPr lang="en-US" b="1" dirty="0"/>
              <a:t>Walked on water</a:t>
            </a:r>
            <a:r>
              <a:rPr lang="en-US" dirty="0"/>
              <a:t>  (Mt. </a:t>
            </a:r>
            <a:r>
              <a:rPr lang="en-US" dirty="0" smtClean="0"/>
              <a:t>14:25)</a:t>
            </a:r>
          </a:p>
          <a:p>
            <a:pPr marL="457200" indent="-457200">
              <a:spcBef>
                <a:spcPts val="0"/>
              </a:spcBef>
              <a:spcAft>
                <a:spcPts val="2400"/>
              </a:spcAft>
            </a:pPr>
            <a:r>
              <a:rPr lang="en-US" b="1" dirty="0"/>
              <a:t>Vanished</a:t>
            </a:r>
            <a:r>
              <a:rPr lang="en-US" dirty="0"/>
              <a:t>  (Lk. 4:28-30</a:t>
            </a:r>
          </a:p>
        </p:txBody>
      </p:sp>
      <p:sp>
        <p:nvSpPr>
          <p:cNvPr id="7" name="Slide Number Placeholder 5"/>
          <p:cNvSpPr>
            <a:spLocks noGrp="1"/>
          </p:cNvSpPr>
          <p:nvPr>
            <p:ph type="sldNum" sz="quarter" idx="12"/>
          </p:nvPr>
        </p:nvSpPr>
        <p:spPr/>
        <p:txBody>
          <a:bodyPr/>
          <a:lstStyle/>
          <a:p>
            <a:pPr>
              <a:defRPr/>
            </a:pPr>
            <a:fld id="{F202209E-80F1-4510-A903-D5D301B1CCC6}" type="slidenum">
              <a:rPr lang="en-US">
                <a:solidFill>
                  <a:srgbClr val="FFFFFF"/>
                </a:solidFill>
              </a:rPr>
              <a:pPr>
                <a:defRPr/>
              </a:pPr>
              <a:t>639</a:t>
            </a:fld>
            <a:endParaRPr lang="en-US">
              <a:solidFill>
                <a:srgbClr val="FFFFFF"/>
              </a:solidFill>
            </a:endParaRPr>
          </a:p>
        </p:txBody>
      </p:sp>
      <p:sp>
        <p:nvSpPr>
          <p:cNvPr id="3" name="Notched Right Arrow 2"/>
          <p:cNvSpPr/>
          <p:nvPr/>
        </p:nvSpPr>
        <p:spPr bwMode="auto">
          <a:xfrm>
            <a:off x="381000" y="3886200"/>
            <a:ext cx="3657600" cy="1447800"/>
          </a:xfrm>
          <a:prstGeom prst="notchedRightArrow">
            <a:avLst/>
          </a:prstGeom>
          <a:solidFill>
            <a:srgbClr val="C00000"/>
          </a:solidFill>
          <a:ln w="9525" cap="flat" cmpd="sng" algn="ctr">
            <a:noFill/>
            <a:prstDash val="solid"/>
            <a:round/>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91440" tIns="45720" rIns="91440" bIns="45720" numCol="1" rtlCol="0" anchor="ctr" anchorCtr="0" compatLnSpc="1">
            <a:prstTxWarp prst="textNoShape">
              <a:avLst/>
            </a:prstTxWarp>
          </a:bodyPr>
          <a:lstStyle/>
          <a:p>
            <a:pPr algn="ctr" eaLnBrk="0" hangingPunct="0"/>
            <a:r>
              <a:rPr lang="en-US" sz="2800" dirty="0" smtClean="0">
                <a:solidFill>
                  <a:srgbClr val="FFFFFF"/>
                </a:solidFill>
                <a:latin typeface="Arial Black" pitchFamily="34" charset="0"/>
              </a:rPr>
              <a:t>Before Death</a:t>
            </a:r>
          </a:p>
        </p:txBody>
      </p:sp>
      <p:sp>
        <p:nvSpPr>
          <p:cNvPr id="4" name="Footer Placeholder 3"/>
          <p:cNvSpPr>
            <a:spLocks noGrp="1"/>
          </p:cNvSpPr>
          <p:nvPr>
            <p:ph type="ftr" sz="quarter" idx="11"/>
          </p:nvPr>
        </p:nvSpPr>
        <p:spPr/>
        <p:txBody>
          <a:bodyPr/>
          <a:lstStyle/>
          <a:p>
            <a:pPr>
              <a:defRPr/>
            </a:pPr>
            <a:r>
              <a:rPr lang="en-US" smtClean="0">
                <a:solidFill>
                  <a:srgbClr val="FFFFFF"/>
                </a:solidFill>
              </a:rPr>
              <a:t>Kevin Kay</a:t>
            </a:r>
            <a:endParaRPr lang="en-US">
              <a:solidFill>
                <a:srgbClr val="FFFFFF"/>
              </a:solidFill>
            </a:endParaRPr>
          </a:p>
        </p:txBody>
      </p:sp>
    </p:spTree>
    <p:extLst>
      <p:ext uri="{BB962C8B-B14F-4D97-AF65-F5344CB8AC3E}">
        <p14:creationId xmlns:p14="http://schemas.microsoft.com/office/powerpoint/2010/main" val="2735423646"/>
      </p:ext>
    </p:extLst>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6867">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6867">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22" presetClass="entr" presetSubtype="8" fill="hold" grpId="0" nodeType="click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wipe(left)">
                                      <p:cBhvr>
                                        <p:cTn id="15" dur="500"/>
                                        <p:tgtEl>
                                          <p:spTgt spid="3"/>
                                        </p:tgtEl>
                                      </p:cBhvr>
                                    </p:animEffect>
                                  </p:childTnLst>
                                </p:cTn>
                              </p:par>
                            </p:childTnLst>
                          </p:cTn>
                        </p:par>
                      </p:childTnLst>
                    </p:cTn>
                  </p:par>
                  <p:par>
                    <p:cTn id="16" fill="hold">
                      <p:stCondLst>
                        <p:cond delay="indefinite"/>
                      </p:stCondLst>
                      <p:childTnLst>
                        <p:par>
                          <p:cTn id="17" fill="hold">
                            <p:stCondLst>
                              <p:cond delay="0"/>
                            </p:stCondLst>
                            <p:childTnLst>
                              <p:par>
                                <p:cTn id="18" presetID="2" presetClass="entr" presetSubtype="2" fill="hold" grpId="0" nodeType="clickEffect">
                                  <p:stCondLst>
                                    <p:cond delay="0"/>
                                  </p:stCondLst>
                                  <p:childTnLst>
                                    <p:set>
                                      <p:cBhvr>
                                        <p:cTn id="19" dur="1" fill="hold">
                                          <p:stCondLst>
                                            <p:cond delay="0"/>
                                          </p:stCondLst>
                                        </p:cTn>
                                        <p:tgtEl>
                                          <p:spTgt spid="2">
                                            <p:txEl>
                                              <p:pRg st="0" end="0"/>
                                            </p:txEl>
                                          </p:spTgt>
                                        </p:tgtEl>
                                        <p:attrNameLst>
                                          <p:attrName>style.visibility</p:attrName>
                                        </p:attrNameLst>
                                      </p:cBhvr>
                                      <p:to>
                                        <p:strVal val="visible"/>
                                      </p:to>
                                    </p:set>
                                    <p:anim calcmode="lin" valueType="num">
                                      <p:cBhvr additive="base">
                                        <p:cTn id="20" dur="500" fill="hold"/>
                                        <p:tgtEl>
                                          <p:spTgt spid="2">
                                            <p:txEl>
                                              <p:pRg st="0" end="0"/>
                                            </p:txEl>
                                          </p:spTgt>
                                        </p:tgtEl>
                                        <p:attrNameLst>
                                          <p:attrName>ppt_x</p:attrName>
                                        </p:attrNameLst>
                                      </p:cBhvr>
                                      <p:tavLst>
                                        <p:tav tm="0">
                                          <p:val>
                                            <p:strVal val="1+#ppt_w/2"/>
                                          </p:val>
                                        </p:tav>
                                        <p:tav tm="100000">
                                          <p:val>
                                            <p:strVal val="#ppt_x"/>
                                          </p:val>
                                        </p:tav>
                                      </p:tavLst>
                                    </p:anim>
                                    <p:anim calcmode="lin" valueType="num">
                                      <p:cBhvr additive="base">
                                        <p:cTn id="21" dur="500" fill="hold"/>
                                        <p:tgtEl>
                                          <p:spTgt spid="2">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22" fill="hold">
                      <p:stCondLst>
                        <p:cond delay="indefinite"/>
                      </p:stCondLst>
                      <p:childTnLst>
                        <p:par>
                          <p:cTn id="23" fill="hold">
                            <p:stCondLst>
                              <p:cond delay="0"/>
                            </p:stCondLst>
                            <p:childTnLst>
                              <p:par>
                                <p:cTn id="24" presetID="2" presetClass="entr" presetSubtype="2" fill="hold" grpId="0" nodeType="clickEffect">
                                  <p:stCondLst>
                                    <p:cond delay="0"/>
                                  </p:stCondLst>
                                  <p:childTnLst>
                                    <p:set>
                                      <p:cBhvr>
                                        <p:cTn id="25" dur="1" fill="hold">
                                          <p:stCondLst>
                                            <p:cond delay="0"/>
                                          </p:stCondLst>
                                        </p:cTn>
                                        <p:tgtEl>
                                          <p:spTgt spid="2">
                                            <p:txEl>
                                              <p:pRg st="1" end="1"/>
                                            </p:txEl>
                                          </p:spTgt>
                                        </p:tgtEl>
                                        <p:attrNameLst>
                                          <p:attrName>style.visibility</p:attrName>
                                        </p:attrNameLst>
                                      </p:cBhvr>
                                      <p:to>
                                        <p:strVal val="visible"/>
                                      </p:to>
                                    </p:set>
                                    <p:anim calcmode="lin" valueType="num">
                                      <p:cBhvr additive="base">
                                        <p:cTn id="26" dur="500" fill="hold"/>
                                        <p:tgtEl>
                                          <p:spTgt spid="2">
                                            <p:txEl>
                                              <p:pRg st="1" end="1"/>
                                            </p:txEl>
                                          </p:spTgt>
                                        </p:tgtEl>
                                        <p:attrNameLst>
                                          <p:attrName>ppt_x</p:attrName>
                                        </p:attrNameLst>
                                      </p:cBhvr>
                                      <p:tavLst>
                                        <p:tav tm="0">
                                          <p:val>
                                            <p:strVal val="1+#ppt_w/2"/>
                                          </p:val>
                                        </p:tav>
                                        <p:tav tm="100000">
                                          <p:val>
                                            <p:strVal val="#ppt_x"/>
                                          </p:val>
                                        </p:tav>
                                      </p:tavLst>
                                    </p:anim>
                                    <p:anim calcmode="lin" valueType="num">
                                      <p:cBhvr additive="base">
                                        <p:cTn id="27" dur="500" fill="hold"/>
                                        <p:tgtEl>
                                          <p:spTgt spid="2">
                                            <p:txEl>
                                              <p:pRg st="1" end="1"/>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867" grpId="0" build="p"/>
      <p:bldP spid="2" grpId="0" build="p"/>
      <p:bldP spid="3" grpId="0" animBg="1"/>
    </p:bld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7"/>
          <p:cNvSpPr>
            <a:spLocks noGrp="1"/>
          </p:cNvSpPr>
          <p:nvPr>
            <p:ph type="title"/>
          </p:nvPr>
        </p:nvSpPr>
        <p:spPr/>
        <p:txBody>
          <a:bodyPr/>
          <a:lstStyle/>
          <a:p>
            <a:pPr algn="l">
              <a:defRPr/>
            </a:pPr>
            <a:r>
              <a:rPr lang="en-US" sz="3000" dirty="0" smtClean="0">
                <a:latin typeface="+mn-lt"/>
              </a:rPr>
              <a:t>“This Age” &amp; “That Age” That</a:t>
            </a:r>
            <a:r>
              <a:rPr lang="en-US" dirty="0"/>
              <a:t/>
            </a:r>
            <a:br>
              <a:rPr lang="en-US" dirty="0"/>
            </a:br>
            <a:r>
              <a:rPr lang="en-US" dirty="0" smtClean="0"/>
              <a:t>Do Not </a:t>
            </a:r>
            <a:r>
              <a:rPr lang="en-US" dirty="0"/>
              <a:t>Fit AD 70</a:t>
            </a:r>
          </a:p>
        </p:txBody>
      </p:sp>
      <p:graphicFrame>
        <p:nvGraphicFramePr>
          <p:cNvPr id="3" name="Content Placeholder 2"/>
          <p:cNvGraphicFramePr>
            <a:graphicFrameLocks noGrp="1"/>
          </p:cNvGraphicFramePr>
          <p:nvPr>
            <p:ph idx="1"/>
            <p:extLst>
              <p:ext uri="{D42A27DB-BD31-4B8C-83A1-F6EECF244321}">
                <p14:modId xmlns:p14="http://schemas.microsoft.com/office/powerpoint/2010/main" val="3335819660"/>
              </p:ext>
            </p:extLst>
          </p:nvPr>
        </p:nvGraphicFramePr>
        <p:xfrm>
          <a:off x="457200" y="1676400"/>
          <a:ext cx="8229600" cy="4572000"/>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7" name="Slide Number Placeholder 6"/>
          <p:cNvSpPr>
            <a:spLocks noGrp="1"/>
          </p:cNvSpPr>
          <p:nvPr>
            <p:ph type="sldNum" sz="quarter" idx="12"/>
          </p:nvPr>
        </p:nvSpPr>
        <p:spPr/>
        <p:txBody>
          <a:bodyPr/>
          <a:lstStyle/>
          <a:p>
            <a:pPr>
              <a:defRPr/>
            </a:pPr>
            <a:fld id="{C50EAF6A-347B-4DBA-8A92-A2EDEBB5BFD1}" type="slidenum">
              <a:rPr lang="en-US">
                <a:solidFill>
                  <a:srgbClr val="FFFFFF"/>
                </a:solidFill>
              </a:rPr>
              <a:pPr>
                <a:defRPr/>
              </a:pPr>
              <a:t>64</a:t>
            </a:fld>
            <a:endParaRPr lang="en-US">
              <a:solidFill>
                <a:srgbClr val="FFFFFF"/>
              </a:solidFill>
            </a:endParaRPr>
          </a:p>
        </p:txBody>
      </p:sp>
      <p:sp>
        <p:nvSpPr>
          <p:cNvPr id="2" name="Footer Placeholder 1"/>
          <p:cNvSpPr>
            <a:spLocks noGrp="1"/>
          </p:cNvSpPr>
          <p:nvPr>
            <p:ph type="ftr" sz="quarter" idx="11"/>
          </p:nvPr>
        </p:nvSpPr>
        <p:spPr/>
        <p:txBody>
          <a:bodyPr/>
          <a:lstStyle/>
          <a:p>
            <a:pPr>
              <a:defRPr/>
            </a:pPr>
            <a:r>
              <a:rPr lang="en-US" smtClean="0"/>
              <a:t>Kevin Kay</a:t>
            </a:r>
            <a:endParaRPr lang="en-US"/>
          </a:p>
        </p:txBody>
      </p:sp>
    </p:spTree>
    <p:extLst>
      <p:ext uri="{BB962C8B-B14F-4D97-AF65-F5344CB8AC3E}">
        <p14:creationId xmlns:p14="http://schemas.microsoft.com/office/powerpoint/2010/main" val="1397398855"/>
      </p:ext>
    </p:extLst>
  </p:cSld>
  <p:clrMapOvr>
    <a:overrideClrMapping bg1="dk2" tx1="lt1" bg2="dk1" tx2="lt2" accent1="accent1" accent2="accent2" accent3="accent3" accent4="accent4" accent5="accent5" accent6="accent6" hlink="hlink" folHlink="folHlink"/>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par>
    </p:tnLst>
  </p:timing>
</p:sld>
</file>

<file path=ppt/slides/slide6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Slide Number Placeholder 5"/>
          <p:cNvSpPr>
            <a:spLocks noGrp="1"/>
          </p:cNvSpPr>
          <p:nvPr>
            <p:ph type="sldNum" sz="quarter" idx="12"/>
          </p:nvPr>
        </p:nvSpPr>
        <p:spPr/>
        <p:txBody>
          <a:bodyPr/>
          <a:lstStyle/>
          <a:p>
            <a:pPr>
              <a:defRPr/>
            </a:pPr>
            <a:fld id="{3E69E68B-B1B5-4F41-B4EA-968EA12A4B2D}" type="slidenum">
              <a:rPr lang="en-US">
                <a:solidFill>
                  <a:srgbClr val="FFFFFF"/>
                </a:solidFill>
              </a:rPr>
              <a:pPr>
                <a:defRPr/>
              </a:pPr>
              <a:t>640</a:t>
            </a:fld>
            <a:endParaRPr lang="en-US">
              <a:solidFill>
                <a:srgbClr val="FFFFFF"/>
              </a:solidFill>
            </a:endParaRPr>
          </a:p>
        </p:txBody>
      </p:sp>
      <p:sp>
        <p:nvSpPr>
          <p:cNvPr id="389122" name="Rectangle 2"/>
          <p:cNvSpPr>
            <a:spLocks noGrp="1" noChangeArrowheads="1"/>
          </p:cNvSpPr>
          <p:nvPr>
            <p:ph type="title"/>
          </p:nvPr>
        </p:nvSpPr>
        <p:spPr/>
        <p:txBody>
          <a:bodyPr/>
          <a:lstStyle/>
          <a:p>
            <a:pPr>
              <a:defRPr/>
            </a:pPr>
            <a:r>
              <a:rPr lang="en-US" dirty="0"/>
              <a:t>Events On The Last Day</a:t>
            </a:r>
          </a:p>
        </p:txBody>
      </p:sp>
      <p:graphicFrame>
        <p:nvGraphicFramePr>
          <p:cNvPr id="2" name="Diagram 1"/>
          <p:cNvGraphicFramePr/>
          <p:nvPr>
            <p:extLst>
              <p:ext uri="{D42A27DB-BD31-4B8C-83A1-F6EECF244321}">
                <p14:modId xmlns:p14="http://schemas.microsoft.com/office/powerpoint/2010/main" val="1522978835"/>
              </p:ext>
            </p:extLst>
          </p:nvPr>
        </p:nvGraphicFramePr>
        <p:xfrm>
          <a:off x="685800" y="1676400"/>
          <a:ext cx="7772400" cy="4419600"/>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4" name="Footer Placeholder 3"/>
          <p:cNvSpPr>
            <a:spLocks noGrp="1"/>
          </p:cNvSpPr>
          <p:nvPr>
            <p:ph type="ftr" sz="quarter" idx="11"/>
          </p:nvPr>
        </p:nvSpPr>
        <p:spPr/>
        <p:txBody>
          <a:bodyPr/>
          <a:lstStyle/>
          <a:p>
            <a:pPr>
              <a:defRPr/>
            </a:pPr>
            <a:r>
              <a:rPr lang="en-US" smtClean="0">
                <a:solidFill>
                  <a:srgbClr val="FFFFFF"/>
                </a:solidFill>
              </a:rPr>
              <a:t>Kevin Kay</a:t>
            </a:r>
            <a:endParaRPr lang="en-US">
              <a:solidFill>
                <a:srgbClr val="FFFFFF"/>
              </a:solidFill>
            </a:endParaRPr>
          </a:p>
        </p:txBody>
      </p:sp>
    </p:spTree>
    <p:extLst>
      <p:ext uri="{BB962C8B-B14F-4D97-AF65-F5344CB8AC3E}">
        <p14:creationId xmlns:p14="http://schemas.microsoft.com/office/powerpoint/2010/main" val="358111834"/>
      </p:ext>
    </p:extLst>
  </p:cSld>
  <p:clrMapOvr>
    <a:overrideClrMapping bg1="dk2" tx1="lt1" bg2="dk1" tx2="lt2" accent1="accent1" accent2="accent2" accent3="accent3" accent4="accent4" accent5="accent5" accent6="accent6" hlink="hlink" folHlink="folHlink"/>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par>
    </p:tnLst>
  </p:timing>
</p:sld>
</file>

<file path=ppt/slides/slide6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pPr>
              <a:defRPr/>
            </a:pPr>
            <a:r>
              <a:rPr lang="en-US" b="1" dirty="0"/>
              <a:t>When Christ Returns</a:t>
            </a:r>
          </a:p>
        </p:txBody>
      </p:sp>
      <p:sp>
        <p:nvSpPr>
          <p:cNvPr id="3" name="Content Placeholder 2"/>
          <p:cNvSpPr>
            <a:spLocks noGrp="1"/>
          </p:cNvSpPr>
          <p:nvPr>
            <p:ph idx="1"/>
          </p:nvPr>
        </p:nvSpPr>
        <p:spPr/>
        <p:txBody>
          <a:bodyPr>
            <a:noAutofit/>
          </a:bodyPr>
          <a:lstStyle/>
          <a:p>
            <a:pPr marL="457200" indent="-457200">
              <a:spcBef>
                <a:spcPts val="0"/>
              </a:spcBef>
              <a:spcAft>
                <a:spcPts val="1200"/>
              </a:spcAft>
              <a:defRPr/>
            </a:pPr>
            <a:r>
              <a:rPr lang="en-US" sz="2500" b="1" dirty="0"/>
              <a:t>Return Literally &amp; Personally  </a:t>
            </a:r>
            <a:r>
              <a:rPr lang="en-US" sz="2500" dirty="0"/>
              <a:t>(Acts 1:11; 1 Th. 4:16)</a:t>
            </a:r>
          </a:p>
          <a:p>
            <a:pPr marL="457200" indent="-457200">
              <a:spcBef>
                <a:spcPts val="0"/>
              </a:spcBef>
              <a:spcAft>
                <a:spcPts val="1200"/>
              </a:spcAft>
              <a:defRPr/>
            </a:pPr>
            <a:r>
              <a:rPr lang="en-US" sz="2500" b="1" dirty="0"/>
              <a:t>Return Visibly  </a:t>
            </a:r>
            <a:r>
              <a:rPr lang="en-US" sz="2500" dirty="0"/>
              <a:t>(Acts 1:11; 1 Jn. 3:2)</a:t>
            </a:r>
          </a:p>
          <a:p>
            <a:pPr marL="457200" indent="-457200">
              <a:spcBef>
                <a:spcPts val="0"/>
              </a:spcBef>
              <a:spcAft>
                <a:spcPts val="1200"/>
              </a:spcAft>
              <a:defRPr/>
            </a:pPr>
            <a:r>
              <a:rPr lang="en-US" sz="2500" b="1" dirty="0"/>
              <a:t>Raise The Dead</a:t>
            </a:r>
          </a:p>
          <a:p>
            <a:pPr marL="857250" lvl="1" indent="-457200">
              <a:spcBef>
                <a:spcPts val="0"/>
              </a:spcBef>
              <a:spcAft>
                <a:spcPts val="1200"/>
              </a:spcAft>
              <a:defRPr/>
            </a:pPr>
            <a:r>
              <a:rPr lang="en-US" sz="2500" b="1" dirty="0"/>
              <a:t>Righteous  </a:t>
            </a:r>
            <a:r>
              <a:rPr lang="en-US" sz="2500" dirty="0"/>
              <a:t>(1 Th. 4:16-17; Phil. 3:20-21)</a:t>
            </a:r>
          </a:p>
          <a:p>
            <a:pPr marL="857250" lvl="1" indent="-457200">
              <a:spcBef>
                <a:spcPts val="0"/>
              </a:spcBef>
              <a:spcAft>
                <a:spcPts val="1200"/>
              </a:spcAft>
              <a:defRPr/>
            </a:pPr>
            <a:r>
              <a:rPr lang="en-US" sz="2500" b="1" dirty="0"/>
              <a:t>Wicked  </a:t>
            </a:r>
            <a:r>
              <a:rPr lang="en-US" sz="2500" dirty="0"/>
              <a:t>(1 Cor. 15:23-26; Jn. 6:39-40 &amp; 12:48; Jn. 5:28-29)</a:t>
            </a:r>
          </a:p>
          <a:p>
            <a:pPr marL="457200" indent="-457200">
              <a:spcBef>
                <a:spcPts val="0"/>
              </a:spcBef>
              <a:spcAft>
                <a:spcPts val="1200"/>
              </a:spcAft>
              <a:defRPr/>
            </a:pPr>
            <a:r>
              <a:rPr lang="en-US" sz="2500" b="1" dirty="0"/>
              <a:t>Judge All Men  </a:t>
            </a:r>
            <a:r>
              <a:rPr lang="en-US" sz="2500" dirty="0"/>
              <a:t>(Mt. 25:31ff)</a:t>
            </a:r>
          </a:p>
          <a:p>
            <a:pPr marL="457200" indent="-457200">
              <a:spcBef>
                <a:spcPts val="0"/>
              </a:spcBef>
              <a:spcAft>
                <a:spcPts val="1200"/>
              </a:spcAft>
              <a:defRPr/>
            </a:pPr>
            <a:r>
              <a:rPr lang="en-US" sz="2500" b="1" dirty="0"/>
              <a:t>Destroy The Universe  </a:t>
            </a:r>
            <a:r>
              <a:rPr lang="en-US" sz="2500" dirty="0"/>
              <a:t>(2 Pet. 3:7, 10-12)</a:t>
            </a:r>
          </a:p>
          <a:p>
            <a:pPr marL="457200" indent="-457200">
              <a:spcBef>
                <a:spcPts val="0"/>
              </a:spcBef>
              <a:spcAft>
                <a:spcPts val="1200"/>
              </a:spcAft>
              <a:defRPr/>
            </a:pPr>
            <a:endParaRPr lang="en-US" sz="2500" dirty="0"/>
          </a:p>
        </p:txBody>
      </p:sp>
      <p:sp>
        <p:nvSpPr>
          <p:cNvPr id="5" name="Slide Number Placeholder 4"/>
          <p:cNvSpPr>
            <a:spLocks noGrp="1"/>
          </p:cNvSpPr>
          <p:nvPr>
            <p:ph type="sldNum" sz="quarter" idx="12"/>
          </p:nvPr>
        </p:nvSpPr>
        <p:spPr/>
        <p:txBody>
          <a:bodyPr/>
          <a:lstStyle/>
          <a:p>
            <a:pPr>
              <a:defRPr/>
            </a:pPr>
            <a:fld id="{C98677BF-F894-451D-BB20-64938E9741CB}" type="slidenum">
              <a:rPr lang="en-US">
                <a:solidFill>
                  <a:srgbClr val="FFFFFF"/>
                </a:solidFill>
              </a:rPr>
              <a:pPr>
                <a:defRPr/>
              </a:pPr>
              <a:t>641</a:t>
            </a:fld>
            <a:endParaRPr lang="en-US" dirty="0">
              <a:solidFill>
                <a:srgbClr val="FFFFFF"/>
              </a:solidFill>
            </a:endParaRPr>
          </a:p>
        </p:txBody>
      </p:sp>
      <p:sp>
        <p:nvSpPr>
          <p:cNvPr id="6" name="Footer Placeholder 5"/>
          <p:cNvSpPr>
            <a:spLocks noGrp="1"/>
          </p:cNvSpPr>
          <p:nvPr>
            <p:ph type="ftr" sz="quarter" idx="11"/>
          </p:nvPr>
        </p:nvSpPr>
        <p:spPr/>
        <p:txBody>
          <a:bodyPr/>
          <a:lstStyle/>
          <a:p>
            <a:pPr>
              <a:defRPr/>
            </a:pPr>
            <a:r>
              <a:rPr lang="en-US" smtClean="0">
                <a:solidFill>
                  <a:srgbClr val="FFFFFF"/>
                </a:solidFill>
              </a:rPr>
              <a:t>Kevin Kay</a:t>
            </a:r>
            <a:endParaRPr lang="en-US">
              <a:solidFill>
                <a:srgbClr val="FFFFFF"/>
              </a:solidFill>
            </a:endParaRPr>
          </a:p>
        </p:txBody>
      </p:sp>
    </p:spTree>
    <p:extLst>
      <p:ext uri="{BB962C8B-B14F-4D97-AF65-F5344CB8AC3E}">
        <p14:creationId xmlns:p14="http://schemas.microsoft.com/office/powerpoint/2010/main" val="1392382391"/>
      </p:ext>
    </p:extLst>
  </p:cSld>
  <p:clrMapOvr>
    <a:overrideClrMapping bg1="dk2" tx1="lt1" bg2="dk1" tx2="lt2" accent1="accent1" accent2="accent2" accent3="accent3" accent4="accent4" accent5="accent5" accent6="accent6" hlink="hlink" folHlink="folHlink"/>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3" presetClass="entr" presetSubtype="16"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p:cTn id="7" dur="500" fill="hold"/>
                                        <p:tgtEl>
                                          <p:spTgt spid="3">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3">
                                            <p:txEl>
                                              <p:pRg st="0" end="0"/>
                                            </p:txEl>
                                          </p:spTgt>
                                        </p:tgtEl>
                                        <p:attrNameLst>
                                          <p:attrName>ppt_h</p:attrName>
                                        </p:attrNameLst>
                                      </p:cBhvr>
                                      <p:tavLst>
                                        <p:tav tm="0">
                                          <p:val>
                                            <p:fltVal val="0"/>
                                          </p:val>
                                        </p:tav>
                                        <p:tav tm="100000">
                                          <p:val>
                                            <p:strVal val="#ppt_h"/>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3" presetClass="entr" presetSubtype="16" fill="hold" grpId="0" nodeType="clickEffect">
                                  <p:stCondLst>
                                    <p:cond delay="0"/>
                                  </p:stCondLst>
                                  <p:childTnLst>
                                    <p:set>
                                      <p:cBhvr>
                                        <p:cTn id="12" dur="1" fill="hold">
                                          <p:stCondLst>
                                            <p:cond delay="0"/>
                                          </p:stCondLst>
                                        </p:cTn>
                                        <p:tgtEl>
                                          <p:spTgt spid="3">
                                            <p:txEl>
                                              <p:pRg st="1" end="1"/>
                                            </p:txEl>
                                          </p:spTgt>
                                        </p:tgtEl>
                                        <p:attrNameLst>
                                          <p:attrName>style.visibility</p:attrName>
                                        </p:attrNameLst>
                                      </p:cBhvr>
                                      <p:to>
                                        <p:strVal val="visible"/>
                                      </p:to>
                                    </p:set>
                                    <p:anim calcmode="lin" valueType="num">
                                      <p:cBhvr>
                                        <p:cTn id="13" dur="500" fill="hold"/>
                                        <p:tgtEl>
                                          <p:spTgt spid="3">
                                            <p:txEl>
                                              <p:pRg st="1" end="1"/>
                                            </p:txEl>
                                          </p:spTgt>
                                        </p:tgtEl>
                                        <p:attrNameLst>
                                          <p:attrName>ppt_w</p:attrName>
                                        </p:attrNameLst>
                                      </p:cBhvr>
                                      <p:tavLst>
                                        <p:tav tm="0">
                                          <p:val>
                                            <p:fltVal val="0"/>
                                          </p:val>
                                        </p:tav>
                                        <p:tav tm="100000">
                                          <p:val>
                                            <p:strVal val="#ppt_w"/>
                                          </p:val>
                                        </p:tav>
                                      </p:tavLst>
                                    </p:anim>
                                    <p:anim calcmode="lin" valueType="num">
                                      <p:cBhvr>
                                        <p:cTn id="14" dur="500" fill="hold"/>
                                        <p:tgtEl>
                                          <p:spTgt spid="3">
                                            <p:txEl>
                                              <p:pRg st="1" end="1"/>
                                            </p:txEl>
                                          </p:spTgt>
                                        </p:tgtEl>
                                        <p:attrNameLst>
                                          <p:attrName>ppt_h</p:attrName>
                                        </p:attrNameLst>
                                      </p:cBhvr>
                                      <p:tavLst>
                                        <p:tav tm="0">
                                          <p:val>
                                            <p:fltVal val="0"/>
                                          </p:val>
                                        </p:tav>
                                        <p:tav tm="100000">
                                          <p:val>
                                            <p:strVal val="#ppt_h"/>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3" presetClass="entr" presetSubtype="16" fill="hold" grpId="0" nodeType="clickEffect">
                                  <p:stCondLst>
                                    <p:cond delay="0"/>
                                  </p:stCondLst>
                                  <p:childTnLst>
                                    <p:set>
                                      <p:cBhvr>
                                        <p:cTn id="18" dur="1" fill="hold">
                                          <p:stCondLst>
                                            <p:cond delay="0"/>
                                          </p:stCondLst>
                                        </p:cTn>
                                        <p:tgtEl>
                                          <p:spTgt spid="3">
                                            <p:txEl>
                                              <p:pRg st="2" end="2"/>
                                            </p:txEl>
                                          </p:spTgt>
                                        </p:tgtEl>
                                        <p:attrNameLst>
                                          <p:attrName>style.visibility</p:attrName>
                                        </p:attrNameLst>
                                      </p:cBhvr>
                                      <p:to>
                                        <p:strVal val="visible"/>
                                      </p:to>
                                    </p:set>
                                    <p:anim calcmode="lin" valueType="num">
                                      <p:cBhvr>
                                        <p:cTn id="19" dur="500" fill="hold"/>
                                        <p:tgtEl>
                                          <p:spTgt spid="3">
                                            <p:txEl>
                                              <p:pRg st="2" end="2"/>
                                            </p:txEl>
                                          </p:spTgt>
                                        </p:tgtEl>
                                        <p:attrNameLst>
                                          <p:attrName>ppt_w</p:attrName>
                                        </p:attrNameLst>
                                      </p:cBhvr>
                                      <p:tavLst>
                                        <p:tav tm="0">
                                          <p:val>
                                            <p:fltVal val="0"/>
                                          </p:val>
                                        </p:tav>
                                        <p:tav tm="100000">
                                          <p:val>
                                            <p:strVal val="#ppt_w"/>
                                          </p:val>
                                        </p:tav>
                                      </p:tavLst>
                                    </p:anim>
                                    <p:anim calcmode="lin" valueType="num">
                                      <p:cBhvr>
                                        <p:cTn id="20" dur="500" fill="hold"/>
                                        <p:tgtEl>
                                          <p:spTgt spid="3">
                                            <p:txEl>
                                              <p:pRg st="2" end="2"/>
                                            </p:txEl>
                                          </p:spTgt>
                                        </p:tgtEl>
                                        <p:attrNameLst>
                                          <p:attrName>ppt_h</p:attrName>
                                        </p:attrNameLst>
                                      </p:cBhvr>
                                      <p:tavLst>
                                        <p:tav tm="0">
                                          <p:val>
                                            <p:fltVal val="0"/>
                                          </p:val>
                                        </p:tav>
                                        <p:tav tm="100000">
                                          <p:val>
                                            <p:strVal val="#ppt_h"/>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3" presetClass="entr" presetSubtype="16" fill="hold" grpId="0" nodeType="clickEffect">
                                  <p:stCondLst>
                                    <p:cond delay="0"/>
                                  </p:stCondLst>
                                  <p:childTnLst>
                                    <p:set>
                                      <p:cBhvr>
                                        <p:cTn id="24" dur="1" fill="hold">
                                          <p:stCondLst>
                                            <p:cond delay="0"/>
                                          </p:stCondLst>
                                        </p:cTn>
                                        <p:tgtEl>
                                          <p:spTgt spid="3">
                                            <p:txEl>
                                              <p:pRg st="3" end="3"/>
                                            </p:txEl>
                                          </p:spTgt>
                                        </p:tgtEl>
                                        <p:attrNameLst>
                                          <p:attrName>style.visibility</p:attrName>
                                        </p:attrNameLst>
                                      </p:cBhvr>
                                      <p:to>
                                        <p:strVal val="visible"/>
                                      </p:to>
                                    </p:set>
                                    <p:anim calcmode="lin" valueType="num">
                                      <p:cBhvr>
                                        <p:cTn id="25" dur="500" fill="hold"/>
                                        <p:tgtEl>
                                          <p:spTgt spid="3">
                                            <p:txEl>
                                              <p:pRg st="3" end="3"/>
                                            </p:txEl>
                                          </p:spTgt>
                                        </p:tgtEl>
                                        <p:attrNameLst>
                                          <p:attrName>ppt_w</p:attrName>
                                        </p:attrNameLst>
                                      </p:cBhvr>
                                      <p:tavLst>
                                        <p:tav tm="0">
                                          <p:val>
                                            <p:fltVal val="0"/>
                                          </p:val>
                                        </p:tav>
                                        <p:tav tm="100000">
                                          <p:val>
                                            <p:strVal val="#ppt_w"/>
                                          </p:val>
                                        </p:tav>
                                      </p:tavLst>
                                    </p:anim>
                                    <p:anim calcmode="lin" valueType="num">
                                      <p:cBhvr>
                                        <p:cTn id="26" dur="500" fill="hold"/>
                                        <p:tgtEl>
                                          <p:spTgt spid="3">
                                            <p:txEl>
                                              <p:pRg st="3" end="3"/>
                                            </p:txEl>
                                          </p:spTgt>
                                        </p:tgtEl>
                                        <p:attrNameLst>
                                          <p:attrName>ppt_h</p:attrName>
                                        </p:attrNameLst>
                                      </p:cBhvr>
                                      <p:tavLst>
                                        <p:tav tm="0">
                                          <p:val>
                                            <p:fltVal val="0"/>
                                          </p:val>
                                        </p:tav>
                                        <p:tav tm="100000">
                                          <p:val>
                                            <p:strVal val="#ppt_h"/>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3" presetClass="entr" presetSubtype="16" fill="hold" grpId="0" nodeType="clickEffect">
                                  <p:stCondLst>
                                    <p:cond delay="0"/>
                                  </p:stCondLst>
                                  <p:childTnLst>
                                    <p:set>
                                      <p:cBhvr>
                                        <p:cTn id="30" dur="1" fill="hold">
                                          <p:stCondLst>
                                            <p:cond delay="0"/>
                                          </p:stCondLst>
                                        </p:cTn>
                                        <p:tgtEl>
                                          <p:spTgt spid="3">
                                            <p:txEl>
                                              <p:pRg st="4" end="4"/>
                                            </p:txEl>
                                          </p:spTgt>
                                        </p:tgtEl>
                                        <p:attrNameLst>
                                          <p:attrName>style.visibility</p:attrName>
                                        </p:attrNameLst>
                                      </p:cBhvr>
                                      <p:to>
                                        <p:strVal val="visible"/>
                                      </p:to>
                                    </p:set>
                                    <p:anim calcmode="lin" valueType="num">
                                      <p:cBhvr>
                                        <p:cTn id="31" dur="500" fill="hold"/>
                                        <p:tgtEl>
                                          <p:spTgt spid="3">
                                            <p:txEl>
                                              <p:pRg st="4" end="4"/>
                                            </p:txEl>
                                          </p:spTgt>
                                        </p:tgtEl>
                                        <p:attrNameLst>
                                          <p:attrName>ppt_w</p:attrName>
                                        </p:attrNameLst>
                                      </p:cBhvr>
                                      <p:tavLst>
                                        <p:tav tm="0">
                                          <p:val>
                                            <p:fltVal val="0"/>
                                          </p:val>
                                        </p:tav>
                                        <p:tav tm="100000">
                                          <p:val>
                                            <p:strVal val="#ppt_w"/>
                                          </p:val>
                                        </p:tav>
                                      </p:tavLst>
                                    </p:anim>
                                    <p:anim calcmode="lin" valueType="num">
                                      <p:cBhvr>
                                        <p:cTn id="32" dur="500" fill="hold"/>
                                        <p:tgtEl>
                                          <p:spTgt spid="3">
                                            <p:txEl>
                                              <p:pRg st="4" end="4"/>
                                            </p:txEl>
                                          </p:spTgt>
                                        </p:tgtEl>
                                        <p:attrNameLst>
                                          <p:attrName>ppt_h</p:attrName>
                                        </p:attrNameLst>
                                      </p:cBhvr>
                                      <p:tavLst>
                                        <p:tav tm="0">
                                          <p:val>
                                            <p:fltVal val="0"/>
                                          </p:val>
                                        </p:tav>
                                        <p:tav tm="100000">
                                          <p:val>
                                            <p:strVal val="#ppt_h"/>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3" presetClass="entr" presetSubtype="16" fill="hold" grpId="0" nodeType="clickEffect">
                                  <p:stCondLst>
                                    <p:cond delay="0"/>
                                  </p:stCondLst>
                                  <p:childTnLst>
                                    <p:set>
                                      <p:cBhvr>
                                        <p:cTn id="36" dur="1" fill="hold">
                                          <p:stCondLst>
                                            <p:cond delay="0"/>
                                          </p:stCondLst>
                                        </p:cTn>
                                        <p:tgtEl>
                                          <p:spTgt spid="3">
                                            <p:txEl>
                                              <p:pRg st="5" end="5"/>
                                            </p:txEl>
                                          </p:spTgt>
                                        </p:tgtEl>
                                        <p:attrNameLst>
                                          <p:attrName>style.visibility</p:attrName>
                                        </p:attrNameLst>
                                      </p:cBhvr>
                                      <p:to>
                                        <p:strVal val="visible"/>
                                      </p:to>
                                    </p:set>
                                    <p:anim calcmode="lin" valueType="num">
                                      <p:cBhvr>
                                        <p:cTn id="37" dur="500" fill="hold"/>
                                        <p:tgtEl>
                                          <p:spTgt spid="3">
                                            <p:txEl>
                                              <p:pRg st="5" end="5"/>
                                            </p:txEl>
                                          </p:spTgt>
                                        </p:tgtEl>
                                        <p:attrNameLst>
                                          <p:attrName>ppt_w</p:attrName>
                                        </p:attrNameLst>
                                      </p:cBhvr>
                                      <p:tavLst>
                                        <p:tav tm="0">
                                          <p:val>
                                            <p:fltVal val="0"/>
                                          </p:val>
                                        </p:tav>
                                        <p:tav tm="100000">
                                          <p:val>
                                            <p:strVal val="#ppt_w"/>
                                          </p:val>
                                        </p:tav>
                                      </p:tavLst>
                                    </p:anim>
                                    <p:anim calcmode="lin" valueType="num">
                                      <p:cBhvr>
                                        <p:cTn id="38" dur="500" fill="hold"/>
                                        <p:tgtEl>
                                          <p:spTgt spid="3">
                                            <p:txEl>
                                              <p:pRg st="5" end="5"/>
                                            </p:txEl>
                                          </p:spTgt>
                                        </p:tgtEl>
                                        <p:attrNameLst>
                                          <p:attrName>ppt_h</p:attrName>
                                        </p:attrNameLst>
                                      </p:cBhvr>
                                      <p:tavLst>
                                        <p:tav tm="0">
                                          <p:val>
                                            <p:fltVal val="0"/>
                                          </p:val>
                                        </p:tav>
                                        <p:tav tm="100000">
                                          <p:val>
                                            <p:strVal val="#ppt_h"/>
                                          </p:val>
                                        </p:tav>
                                      </p:tavLst>
                                    </p:anim>
                                  </p:childTnLst>
                                </p:cTn>
                              </p:par>
                            </p:childTnLst>
                          </p:cTn>
                        </p:par>
                      </p:childTnLst>
                    </p:cTn>
                  </p:par>
                  <p:par>
                    <p:cTn id="39" fill="hold" nodeType="clickPar">
                      <p:stCondLst>
                        <p:cond delay="indefinite"/>
                      </p:stCondLst>
                      <p:childTnLst>
                        <p:par>
                          <p:cTn id="40" fill="hold" nodeType="withGroup">
                            <p:stCondLst>
                              <p:cond delay="0"/>
                            </p:stCondLst>
                            <p:childTnLst>
                              <p:par>
                                <p:cTn id="41" presetID="23" presetClass="entr" presetSubtype="16" fill="hold" grpId="0" nodeType="clickEffect">
                                  <p:stCondLst>
                                    <p:cond delay="0"/>
                                  </p:stCondLst>
                                  <p:childTnLst>
                                    <p:set>
                                      <p:cBhvr>
                                        <p:cTn id="42" dur="1" fill="hold">
                                          <p:stCondLst>
                                            <p:cond delay="0"/>
                                          </p:stCondLst>
                                        </p:cTn>
                                        <p:tgtEl>
                                          <p:spTgt spid="3">
                                            <p:txEl>
                                              <p:pRg st="6" end="6"/>
                                            </p:txEl>
                                          </p:spTgt>
                                        </p:tgtEl>
                                        <p:attrNameLst>
                                          <p:attrName>style.visibility</p:attrName>
                                        </p:attrNameLst>
                                      </p:cBhvr>
                                      <p:to>
                                        <p:strVal val="visible"/>
                                      </p:to>
                                    </p:set>
                                    <p:anim calcmode="lin" valueType="num">
                                      <p:cBhvr>
                                        <p:cTn id="43" dur="500" fill="hold"/>
                                        <p:tgtEl>
                                          <p:spTgt spid="3">
                                            <p:txEl>
                                              <p:pRg st="6" end="6"/>
                                            </p:txEl>
                                          </p:spTgt>
                                        </p:tgtEl>
                                        <p:attrNameLst>
                                          <p:attrName>ppt_w</p:attrName>
                                        </p:attrNameLst>
                                      </p:cBhvr>
                                      <p:tavLst>
                                        <p:tav tm="0">
                                          <p:val>
                                            <p:fltVal val="0"/>
                                          </p:val>
                                        </p:tav>
                                        <p:tav tm="100000">
                                          <p:val>
                                            <p:strVal val="#ppt_w"/>
                                          </p:val>
                                        </p:tav>
                                      </p:tavLst>
                                    </p:anim>
                                    <p:anim calcmode="lin" valueType="num">
                                      <p:cBhvr>
                                        <p:cTn id="44" dur="500" fill="hold"/>
                                        <p:tgtEl>
                                          <p:spTgt spid="3">
                                            <p:txEl>
                                              <p:pRg st="6" end="6"/>
                                            </p:txEl>
                                          </p:spTgt>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6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Slide Number Placeholder 5"/>
          <p:cNvSpPr>
            <a:spLocks noGrp="1"/>
          </p:cNvSpPr>
          <p:nvPr>
            <p:ph type="sldNum" sz="quarter" idx="12"/>
          </p:nvPr>
        </p:nvSpPr>
        <p:spPr/>
        <p:txBody>
          <a:bodyPr/>
          <a:lstStyle/>
          <a:p>
            <a:pPr>
              <a:defRPr/>
            </a:pPr>
            <a:fld id="{227D11D4-E836-49F9-A201-8423E35861FD}" type="slidenum">
              <a:rPr lang="en-US">
                <a:solidFill>
                  <a:srgbClr val="FFFFFF"/>
                </a:solidFill>
              </a:rPr>
              <a:pPr>
                <a:defRPr/>
              </a:pPr>
              <a:t>642</a:t>
            </a:fld>
            <a:endParaRPr lang="en-US">
              <a:solidFill>
                <a:srgbClr val="FFFFFF"/>
              </a:solidFill>
            </a:endParaRPr>
          </a:p>
        </p:txBody>
      </p:sp>
      <p:sp>
        <p:nvSpPr>
          <p:cNvPr id="272386" name="Rectangle 2"/>
          <p:cNvSpPr>
            <a:spLocks noGrp="1" noChangeArrowheads="1"/>
          </p:cNvSpPr>
          <p:nvPr>
            <p:ph type="title"/>
          </p:nvPr>
        </p:nvSpPr>
        <p:spPr/>
        <p:txBody>
          <a:bodyPr/>
          <a:lstStyle/>
          <a:p>
            <a:pPr>
              <a:defRPr/>
            </a:pPr>
            <a:r>
              <a:rPr lang="en-US" dirty="0"/>
              <a:t>When Will Jesus Reign?</a:t>
            </a:r>
          </a:p>
        </p:txBody>
      </p:sp>
      <p:sp>
        <p:nvSpPr>
          <p:cNvPr id="272387" name="Rectangle 3"/>
          <p:cNvSpPr>
            <a:spLocks noGrp="1" noChangeArrowheads="1"/>
          </p:cNvSpPr>
          <p:nvPr>
            <p:ph type="body" idx="1"/>
          </p:nvPr>
        </p:nvSpPr>
        <p:spPr>
          <a:xfrm>
            <a:off x="457200" y="1371600"/>
            <a:ext cx="8229600" cy="4876800"/>
          </a:xfrm>
        </p:spPr>
        <p:txBody>
          <a:bodyPr/>
          <a:lstStyle/>
          <a:p>
            <a:pPr marL="457200" indent="-457200">
              <a:spcBef>
                <a:spcPct val="0"/>
              </a:spcBef>
              <a:spcAft>
                <a:spcPts val="1200"/>
              </a:spcAft>
              <a:defRPr/>
            </a:pPr>
            <a:r>
              <a:rPr lang="en-US" sz="2400" dirty="0"/>
              <a:t>Jesus will </a:t>
            </a:r>
            <a:r>
              <a:rPr lang="en-US" sz="2400" b="1" dirty="0">
                <a:solidFill>
                  <a:srgbClr val="FFFF00"/>
                </a:solidFill>
              </a:rPr>
              <a:t>sit</a:t>
            </a:r>
            <a:r>
              <a:rPr lang="en-US" sz="2400" dirty="0"/>
              <a:t> at the right hand of God until His enemies are made the footstool of His feet  (Psa. 110:1; Heb. 1:13)</a:t>
            </a:r>
          </a:p>
          <a:p>
            <a:pPr marL="457200" indent="-457200">
              <a:spcBef>
                <a:spcPct val="0"/>
              </a:spcBef>
              <a:spcAft>
                <a:spcPts val="1200"/>
              </a:spcAft>
              <a:defRPr/>
            </a:pPr>
            <a:r>
              <a:rPr lang="en-US" sz="2400" dirty="0"/>
              <a:t>Jesus will </a:t>
            </a:r>
            <a:r>
              <a:rPr lang="en-US" sz="2400" b="1" dirty="0">
                <a:solidFill>
                  <a:srgbClr val="FFFF00"/>
                </a:solidFill>
              </a:rPr>
              <a:t>rule</a:t>
            </a:r>
            <a:r>
              <a:rPr lang="en-US" sz="2400" dirty="0"/>
              <a:t> in the midst of His enemies  (Psa. 110:2)</a:t>
            </a:r>
          </a:p>
          <a:p>
            <a:pPr marL="457200" indent="-457200">
              <a:spcBef>
                <a:spcPct val="0"/>
              </a:spcBef>
              <a:spcAft>
                <a:spcPts val="1200"/>
              </a:spcAft>
              <a:defRPr/>
            </a:pPr>
            <a:r>
              <a:rPr lang="en-US" sz="2400" dirty="0"/>
              <a:t>Jesus will rule until He has put all His enemies </a:t>
            </a:r>
            <a:r>
              <a:rPr lang="en-US" sz="2400" b="1" dirty="0">
                <a:solidFill>
                  <a:srgbClr val="FFFF00"/>
                </a:solidFill>
              </a:rPr>
              <a:t>under His feet</a:t>
            </a:r>
            <a:r>
              <a:rPr lang="en-US" sz="2400" dirty="0"/>
              <a:t>  (1 Cor. 15:24-28)</a:t>
            </a:r>
          </a:p>
          <a:p>
            <a:pPr marL="457200" indent="-457200">
              <a:spcBef>
                <a:spcPct val="0"/>
              </a:spcBef>
              <a:spcAft>
                <a:spcPts val="1200"/>
              </a:spcAft>
              <a:defRPr/>
            </a:pPr>
            <a:r>
              <a:rPr lang="en-US" sz="2400" dirty="0"/>
              <a:t>Therefore, Jesus will rule while He is </a:t>
            </a:r>
            <a:r>
              <a:rPr lang="en-US" sz="2400" b="1" dirty="0">
                <a:solidFill>
                  <a:srgbClr val="FFFF00"/>
                </a:solidFill>
              </a:rPr>
              <a:t>sitting at the right hand</a:t>
            </a:r>
            <a:r>
              <a:rPr lang="en-US" sz="2400" dirty="0"/>
              <a:t> of God</a:t>
            </a:r>
          </a:p>
          <a:p>
            <a:pPr marL="457200" indent="-457200">
              <a:spcBef>
                <a:spcPct val="0"/>
              </a:spcBef>
              <a:spcAft>
                <a:spcPts val="1200"/>
              </a:spcAft>
              <a:defRPr/>
            </a:pPr>
            <a:r>
              <a:rPr lang="en-US" sz="2400" dirty="0"/>
              <a:t>Jesus has </a:t>
            </a:r>
            <a:r>
              <a:rPr lang="en-US" sz="2400" b="1" dirty="0">
                <a:solidFill>
                  <a:srgbClr val="FFFF00"/>
                </a:solidFill>
              </a:rPr>
              <a:t>already sat down </a:t>
            </a:r>
            <a:r>
              <a:rPr lang="en-US" sz="2400" dirty="0"/>
              <a:t>at the right hand of God  (Heb. 1:3)</a:t>
            </a:r>
          </a:p>
          <a:p>
            <a:pPr marL="457200" indent="-457200">
              <a:spcBef>
                <a:spcPct val="0"/>
              </a:spcBef>
              <a:spcAft>
                <a:spcPts val="1200"/>
              </a:spcAft>
              <a:defRPr/>
            </a:pPr>
            <a:r>
              <a:rPr lang="en-US" sz="2400" dirty="0"/>
              <a:t>Therefore, Jesus is </a:t>
            </a:r>
            <a:r>
              <a:rPr lang="en-US" sz="2400" b="1" dirty="0">
                <a:solidFill>
                  <a:srgbClr val="FFFF00"/>
                </a:solidFill>
              </a:rPr>
              <a:t>already reigning  </a:t>
            </a:r>
            <a:r>
              <a:rPr lang="en-US" sz="2400" dirty="0"/>
              <a:t>(Rev. 2:26-28)</a:t>
            </a:r>
          </a:p>
        </p:txBody>
      </p:sp>
      <p:sp>
        <p:nvSpPr>
          <p:cNvPr id="3" name="Footer Placeholder 2"/>
          <p:cNvSpPr>
            <a:spLocks noGrp="1"/>
          </p:cNvSpPr>
          <p:nvPr>
            <p:ph type="ftr" sz="quarter" idx="11"/>
          </p:nvPr>
        </p:nvSpPr>
        <p:spPr/>
        <p:txBody>
          <a:bodyPr/>
          <a:lstStyle/>
          <a:p>
            <a:pPr>
              <a:defRPr/>
            </a:pPr>
            <a:r>
              <a:rPr lang="en-US" smtClean="0">
                <a:solidFill>
                  <a:srgbClr val="FFFFFF"/>
                </a:solidFill>
              </a:rPr>
              <a:t>Kevin Kay</a:t>
            </a:r>
            <a:endParaRPr lang="en-US">
              <a:solidFill>
                <a:srgbClr val="FFFFFF"/>
              </a:solidFill>
            </a:endParaRPr>
          </a:p>
        </p:txBody>
      </p:sp>
    </p:spTree>
    <p:extLst>
      <p:ext uri="{BB962C8B-B14F-4D97-AF65-F5344CB8AC3E}">
        <p14:creationId xmlns:p14="http://schemas.microsoft.com/office/powerpoint/2010/main" val="2657561857"/>
      </p:ext>
    </p:extLst>
  </p:cSld>
  <p:clrMapOvr>
    <a:overrideClrMapping bg1="dk2" tx1="lt1" bg2="dk1" tx2="lt2" accent1="accent1" accent2="accent2" accent3="accent3" accent4="accent4" accent5="accent5" accent6="accent6" hlink="hlink" folHlink="folHlink"/>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72387">
                                            <p:txEl>
                                              <p:pRg st="0" end="0"/>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272387">
                                            <p:txEl>
                                              <p:pRg st="1" end="1"/>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272387">
                                            <p:txEl>
                                              <p:pRg st="2" end="2"/>
                                            </p:txEl>
                                          </p:spTgt>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272387">
                                            <p:txEl>
                                              <p:pRg st="3" end="3"/>
                                            </p:txEl>
                                          </p:spTgt>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272387">
                                            <p:txEl>
                                              <p:pRg st="4" end="4"/>
                                            </p:txEl>
                                          </p:spTgt>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272387">
                                            <p:txEl>
                                              <p:pRg st="5" end="5"/>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2387" grpId="0" build="p"/>
    </p:bldLst>
  </p:timing>
</p:sld>
</file>

<file path=ppt/slides/slide6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22" name="Rectangle 2"/>
          <p:cNvSpPr>
            <a:spLocks noGrp="1" noChangeArrowheads="1"/>
          </p:cNvSpPr>
          <p:nvPr>
            <p:ph type="title"/>
          </p:nvPr>
        </p:nvSpPr>
        <p:spPr>
          <a:xfrm>
            <a:off x="457200" y="277813"/>
            <a:ext cx="4800600" cy="1143000"/>
          </a:xfrm>
        </p:spPr>
        <p:txBody>
          <a:bodyPr/>
          <a:lstStyle/>
          <a:p>
            <a:pPr algn="l">
              <a:defRPr/>
            </a:pPr>
            <a:r>
              <a:rPr lang="en-US" dirty="0"/>
              <a:t>Judgment </a:t>
            </a:r>
            <a:r>
              <a:rPr lang="en-US" dirty="0" smtClean="0"/>
              <a:t>Day</a:t>
            </a:r>
            <a:endParaRPr lang="en-US" dirty="0"/>
          </a:p>
        </p:txBody>
      </p:sp>
      <p:sp>
        <p:nvSpPr>
          <p:cNvPr id="286723" name="Rectangle 3"/>
          <p:cNvSpPr>
            <a:spLocks noGrp="1" noChangeArrowheads="1"/>
          </p:cNvSpPr>
          <p:nvPr>
            <p:ph idx="1"/>
          </p:nvPr>
        </p:nvSpPr>
        <p:spPr>
          <a:xfrm>
            <a:off x="685800" y="1676400"/>
            <a:ext cx="7772400" cy="4191000"/>
          </a:xfrm>
        </p:spPr>
        <p:txBody>
          <a:bodyPr/>
          <a:lstStyle/>
          <a:p>
            <a:pPr marL="457200" indent="-457200">
              <a:spcBef>
                <a:spcPct val="0"/>
              </a:spcBef>
              <a:spcAft>
                <a:spcPct val="100000"/>
              </a:spcAft>
              <a:defRPr/>
            </a:pPr>
            <a:r>
              <a:rPr lang="en-US" b="1" dirty="0" smtClean="0">
                <a:solidFill>
                  <a:srgbClr val="FFFF00"/>
                </a:solidFill>
              </a:rPr>
              <a:t>“Day </a:t>
            </a:r>
            <a:r>
              <a:rPr lang="en-US" b="1" dirty="0">
                <a:solidFill>
                  <a:srgbClr val="FFFF00"/>
                </a:solidFill>
              </a:rPr>
              <a:t>of </a:t>
            </a:r>
            <a:r>
              <a:rPr lang="en-US" b="1" dirty="0" smtClean="0">
                <a:solidFill>
                  <a:srgbClr val="FFFF00"/>
                </a:solidFill>
              </a:rPr>
              <a:t>Christ”</a:t>
            </a:r>
            <a:r>
              <a:rPr lang="en-US" dirty="0" smtClean="0"/>
              <a:t>  </a:t>
            </a:r>
            <a:r>
              <a:rPr lang="en-US" sz="2800" dirty="0"/>
              <a:t>(Phil. 1:10</a:t>
            </a:r>
            <a:r>
              <a:rPr lang="en-US" sz="2800" dirty="0" smtClean="0"/>
              <a:t>;</a:t>
            </a:r>
            <a:br>
              <a:rPr lang="en-US" sz="2800" dirty="0" smtClean="0"/>
            </a:br>
            <a:r>
              <a:rPr lang="en-US" sz="2800" dirty="0" smtClean="0"/>
              <a:t>2:16</a:t>
            </a:r>
            <a:r>
              <a:rPr lang="en-US" sz="2800" dirty="0"/>
              <a:t>; 2 Th. 2:2 [</a:t>
            </a:r>
            <a:r>
              <a:rPr lang="en-US" sz="2800" dirty="0" err="1"/>
              <a:t>KJV</a:t>
            </a:r>
            <a:r>
              <a:rPr lang="en-US" sz="2800" dirty="0"/>
              <a:t>])</a:t>
            </a:r>
          </a:p>
          <a:p>
            <a:pPr marL="457200" indent="-457200">
              <a:spcBef>
                <a:spcPct val="0"/>
              </a:spcBef>
              <a:spcAft>
                <a:spcPct val="100000"/>
              </a:spcAft>
              <a:defRPr/>
            </a:pPr>
            <a:r>
              <a:rPr lang="en-US" b="1" dirty="0" smtClean="0">
                <a:solidFill>
                  <a:srgbClr val="FFFF00"/>
                </a:solidFill>
              </a:rPr>
              <a:t>“Day </a:t>
            </a:r>
            <a:r>
              <a:rPr lang="en-US" b="1" dirty="0">
                <a:solidFill>
                  <a:srgbClr val="FFFF00"/>
                </a:solidFill>
              </a:rPr>
              <a:t>of the </a:t>
            </a:r>
            <a:r>
              <a:rPr lang="en-US" b="1" dirty="0" smtClean="0">
                <a:solidFill>
                  <a:srgbClr val="FFFF00"/>
                </a:solidFill>
              </a:rPr>
              <a:t>Lord”</a:t>
            </a:r>
            <a:r>
              <a:rPr lang="en-US" dirty="0" smtClean="0"/>
              <a:t>  </a:t>
            </a:r>
            <a:r>
              <a:rPr lang="en-US" sz="2800" dirty="0"/>
              <a:t>(Acts 2:20; 1 Cor. 5:5; 2 Cor. 1:14; 1 Th. 5:2; 2 Pet. 3:10)</a:t>
            </a:r>
          </a:p>
          <a:p>
            <a:pPr marL="457200" indent="-457200">
              <a:spcBef>
                <a:spcPct val="0"/>
              </a:spcBef>
              <a:spcAft>
                <a:spcPct val="100000"/>
              </a:spcAft>
              <a:defRPr/>
            </a:pPr>
            <a:r>
              <a:rPr lang="en-US" b="1" dirty="0" smtClean="0">
                <a:solidFill>
                  <a:srgbClr val="FFFF00"/>
                </a:solidFill>
              </a:rPr>
              <a:t>“Day </a:t>
            </a:r>
            <a:r>
              <a:rPr lang="en-US" b="1" dirty="0">
                <a:solidFill>
                  <a:srgbClr val="FFFF00"/>
                </a:solidFill>
              </a:rPr>
              <a:t>of </a:t>
            </a:r>
            <a:r>
              <a:rPr lang="en-US" b="1" dirty="0" smtClean="0">
                <a:solidFill>
                  <a:srgbClr val="FFFF00"/>
                </a:solidFill>
              </a:rPr>
              <a:t>God”</a:t>
            </a:r>
            <a:r>
              <a:rPr lang="en-US" dirty="0" smtClean="0"/>
              <a:t>  </a:t>
            </a:r>
            <a:r>
              <a:rPr lang="en-US" sz="2800" dirty="0"/>
              <a:t>(2 Pet. 3:12; Rev. 16:14)</a:t>
            </a:r>
          </a:p>
        </p:txBody>
      </p:sp>
      <p:sp>
        <p:nvSpPr>
          <p:cNvPr id="6" name="Slide Number Placeholder 5"/>
          <p:cNvSpPr>
            <a:spLocks noGrp="1"/>
          </p:cNvSpPr>
          <p:nvPr>
            <p:ph type="sldNum" sz="quarter" idx="12"/>
          </p:nvPr>
        </p:nvSpPr>
        <p:spPr/>
        <p:txBody>
          <a:bodyPr/>
          <a:lstStyle/>
          <a:p>
            <a:pPr>
              <a:defRPr/>
            </a:pPr>
            <a:fld id="{58ED38A8-D623-4F21-A7EC-DE7D7C34CFE7}" type="slidenum">
              <a:rPr lang="en-US">
                <a:solidFill>
                  <a:srgbClr val="FFFFFF"/>
                </a:solidFill>
              </a:rPr>
              <a:pPr>
                <a:defRPr/>
              </a:pPr>
              <a:t>643</a:t>
            </a:fld>
            <a:endParaRPr lang="en-US">
              <a:solidFill>
                <a:srgbClr val="FFFFFF"/>
              </a:solidFill>
            </a:endParaRPr>
          </a:p>
        </p:txBody>
      </p:sp>
      <p:pic>
        <p:nvPicPr>
          <p:cNvPr id="1030" name="Picture 6" descr="C:\Users\Kevin\AppData\Local\Microsoft\Windows\Temporary Internet Files\Content.IE5\L4DF49LX\MC900441394[1].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400800" y="19050"/>
            <a:ext cx="2743200" cy="2743200"/>
          </a:xfrm>
          <a:prstGeom prst="rect">
            <a:avLst/>
          </a:prstGeom>
          <a:noFill/>
          <a:extLst>
            <a:ext uri="{909E8E84-426E-40DD-AFC4-6F175D3DCCD1}">
              <a14:hiddenFill xmlns:a14="http://schemas.microsoft.com/office/drawing/2010/main">
                <a:solidFill>
                  <a:srgbClr val="FFFFFF"/>
                </a:solidFill>
              </a14:hiddenFill>
            </a:ext>
          </a:extLst>
        </p:spPr>
      </p:pic>
      <p:sp>
        <p:nvSpPr>
          <p:cNvPr id="2" name="Footer Placeholder 1"/>
          <p:cNvSpPr>
            <a:spLocks noGrp="1"/>
          </p:cNvSpPr>
          <p:nvPr>
            <p:ph type="ftr" sz="quarter" idx="11"/>
          </p:nvPr>
        </p:nvSpPr>
        <p:spPr/>
        <p:txBody>
          <a:bodyPr/>
          <a:lstStyle/>
          <a:p>
            <a:pPr>
              <a:defRPr/>
            </a:pPr>
            <a:r>
              <a:rPr lang="en-US" smtClean="0">
                <a:solidFill>
                  <a:srgbClr val="FFFFFF"/>
                </a:solidFill>
              </a:rPr>
              <a:t>Kevin Kay</a:t>
            </a:r>
            <a:endParaRPr lang="en-US">
              <a:solidFill>
                <a:srgbClr val="FFFFFF"/>
              </a:solidFill>
            </a:endParaRPr>
          </a:p>
        </p:txBody>
      </p:sp>
    </p:spTree>
    <p:extLst>
      <p:ext uri="{BB962C8B-B14F-4D97-AF65-F5344CB8AC3E}">
        <p14:creationId xmlns:p14="http://schemas.microsoft.com/office/powerpoint/2010/main" val="471058675"/>
      </p:ext>
    </p:extLst>
  </p:cSld>
  <p:clrMapOvr>
    <a:overrideClrMapping bg1="dk2" tx1="lt1" bg2="dk1" tx2="lt2" accent1="accent1" accent2="accent2" accent3="accent3" accent4="accent4" accent5="accent5" accent6="accent6" hlink="hlink" folHlink="folHlink"/>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par>
    </p:tnLst>
  </p:timing>
</p:sld>
</file>

<file path=ppt/slides/slide6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defRPr/>
            </a:pPr>
            <a:r>
              <a:rPr lang="en-US" dirty="0" smtClean="0"/>
              <a:t>“New”</a:t>
            </a:r>
            <a:endParaRPr lang="en-US" dirty="0"/>
          </a:p>
        </p:txBody>
      </p:sp>
      <p:sp>
        <p:nvSpPr>
          <p:cNvPr id="3" name="Content Placeholder 2"/>
          <p:cNvSpPr>
            <a:spLocks noGrp="1"/>
          </p:cNvSpPr>
          <p:nvPr>
            <p:ph idx="1"/>
          </p:nvPr>
        </p:nvSpPr>
        <p:spPr/>
        <p:txBody>
          <a:bodyPr/>
          <a:lstStyle/>
          <a:p>
            <a:pPr marL="0" indent="463550">
              <a:buFont typeface="Wingdings" pitchFamily="2" charset="2"/>
              <a:buNone/>
              <a:defRPr/>
            </a:pPr>
            <a:r>
              <a:rPr lang="en-US" sz="2800" b="1" dirty="0"/>
              <a:t>M. J. Harris:  </a:t>
            </a:r>
            <a:r>
              <a:rPr lang="en-US" sz="2800" b="1" dirty="0" smtClean="0"/>
              <a:t>“</a:t>
            </a:r>
            <a:r>
              <a:rPr lang="en-US" sz="2800" dirty="0" smtClean="0"/>
              <a:t>It </a:t>
            </a:r>
            <a:r>
              <a:rPr lang="en-US" sz="2800" dirty="0"/>
              <a:t>is difficult, if not impossible, always to </a:t>
            </a:r>
            <a:r>
              <a:rPr lang="en-US" sz="2800" b="1" dirty="0">
                <a:solidFill>
                  <a:srgbClr val="FFFF00"/>
                </a:solidFill>
              </a:rPr>
              <a:t>maintain a distinction </a:t>
            </a:r>
            <a:r>
              <a:rPr lang="en-US" sz="2800" dirty="0"/>
              <a:t>in the NT between </a:t>
            </a:r>
            <a:r>
              <a:rPr lang="el-GR" sz="2800" dirty="0"/>
              <a:t>καινός</a:t>
            </a:r>
            <a:r>
              <a:rPr lang="en-US" sz="2800" dirty="0"/>
              <a:t> (</a:t>
            </a:r>
            <a:r>
              <a:rPr lang="en-US" sz="2800" i="1" dirty="0" err="1"/>
              <a:t>kainos</a:t>
            </a:r>
            <a:r>
              <a:rPr lang="en-US" sz="2800" dirty="0"/>
              <a:t>) and </a:t>
            </a:r>
            <a:r>
              <a:rPr lang="el-GR" sz="2800" dirty="0"/>
              <a:t>νέος</a:t>
            </a:r>
            <a:r>
              <a:rPr lang="en-US" sz="2800" dirty="0"/>
              <a:t> (</a:t>
            </a:r>
            <a:r>
              <a:rPr lang="en-US" sz="2800" i="1" dirty="0" err="1"/>
              <a:t>neos</a:t>
            </a:r>
            <a:r>
              <a:rPr lang="en-US" sz="2800" dirty="0"/>
              <a:t>) or cognate terms. Compare, e.g., the use of these terms and their cognate verbs in Eph 4:23, 24 and Col 3:10. Sometimes, however, </a:t>
            </a:r>
            <a:r>
              <a:rPr lang="en-US" sz="2800" b="1" i="1" dirty="0" err="1">
                <a:solidFill>
                  <a:srgbClr val="FFFF00"/>
                </a:solidFill>
              </a:rPr>
              <a:t>neos</a:t>
            </a:r>
            <a:r>
              <a:rPr lang="en-US" sz="2800" b="1" dirty="0">
                <a:solidFill>
                  <a:srgbClr val="FFFF00"/>
                </a:solidFill>
              </a:rPr>
              <a:t> implies </a:t>
            </a:r>
            <a:r>
              <a:rPr lang="en-US" sz="2800" b="1" dirty="0" err="1">
                <a:solidFill>
                  <a:srgbClr val="FFFF00"/>
                </a:solidFill>
              </a:rPr>
              <a:t>recency</a:t>
            </a:r>
            <a:r>
              <a:rPr lang="en-US" sz="2800" dirty="0">
                <a:solidFill>
                  <a:srgbClr val="FFFF00"/>
                </a:solidFill>
              </a:rPr>
              <a:t> </a:t>
            </a:r>
            <a:r>
              <a:rPr lang="en-US" sz="2800" dirty="0"/>
              <a:t>(newness in time or origin) and </a:t>
            </a:r>
            <a:r>
              <a:rPr lang="en-US" sz="2800" b="1" i="1" dirty="0" err="1">
                <a:solidFill>
                  <a:srgbClr val="FFFF00"/>
                </a:solidFill>
              </a:rPr>
              <a:t>kainos</a:t>
            </a:r>
            <a:r>
              <a:rPr lang="en-US" sz="2800" b="1" dirty="0">
                <a:solidFill>
                  <a:srgbClr val="FFFF00"/>
                </a:solidFill>
              </a:rPr>
              <a:t>, superiority</a:t>
            </a:r>
            <a:r>
              <a:rPr lang="en-US" sz="2800" dirty="0">
                <a:solidFill>
                  <a:srgbClr val="FFFF00"/>
                </a:solidFill>
              </a:rPr>
              <a:t> </a:t>
            </a:r>
            <a:r>
              <a:rPr lang="en-US" sz="2800" dirty="0"/>
              <a:t>(newness in nature or quality). See further J. </a:t>
            </a:r>
            <a:r>
              <a:rPr lang="en-US" sz="2800" dirty="0" err="1"/>
              <a:t>Behm</a:t>
            </a:r>
            <a:r>
              <a:rPr lang="en-US" sz="2800" dirty="0"/>
              <a:t>, TDNT, 3:447–454; 4:896–901</a:t>
            </a:r>
            <a:r>
              <a:rPr lang="en-US" sz="2800" dirty="0" smtClean="0"/>
              <a:t>.”  </a:t>
            </a:r>
            <a:r>
              <a:rPr lang="en-US" sz="2000" dirty="0" smtClean="0"/>
              <a:t>("2 </a:t>
            </a:r>
            <a:r>
              <a:rPr lang="en-US" sz="2000" dirty="0"/>
              <a:t>Corinthians</a:t>
            </a:r>
            <a:r>
              <a:rPr lang="en-US" sz="2000" dirty="0" smtClean="0"/>
              <a:t>," </a:t>
            </a:r>
            <a:r>
              <a:rPr lang="en-US" sz="2000" dirty="0"/>
              <a:t>EBC, 10:335, n. 6)</a:t>
            </a:r>
          </a:p>
        </p:txBody>
      </p:sp>
      <p:sp>
        <p:nvSpPr>
          <p:cNvPr id="4" name="Slide Number Placeholder 3"/>
          <p:cNvSpPr>
            <a:spLocks noGrp="1"/>
          </p:cNvSpPr>
          <p:nvPr>
            <p:ph type="sldNum" sz="quarter" idx="12"/>
          </p:nvPr>
        </p:nvSpPr>
        <p:spPr/>
        <p:txBody>
          <a:bodyPr/>
          <a:lstStyle/>
          <a:p>
            <a:pPr>
              <a:defRPr/>
            </a:pPr>
            <a:fld id="{C7FBF7D7-C1E1-49B2-8738-88369BFD9589}" type="slidenum">
              <a:rPr lang="en-US">
                <a:solidFill>
                  <a:srgbClr val="FFFFFF"/>
                </a:solidFill>
              </a:rPr>
              <a:pPr>
                <a:defRPr/>
              </a:pPr>
              <a:t>644</a:t>
            </a:fld>
            <a:endParaRPr lang="en-US">
              <a:solidFill>
                <a:srgbClr val="FFFFFF"/>
              </a:solidFill>
            </a:endParaRPr>
          </a:p>
        </p:txBody>
      </p:sp>
      <p:sp>
        <p:nvSpPr>
          <p:cNvPr id="6" name="Footer Placeholder 5"/>
          <p:cNvSpPr>
            <a:spLocks noGrp="1"/>
          </p:cNvSpPr>
          <p:nvPr>
            <p:ph type="ftr" sz="quarter" idx="11"/>
          </p:nvPr>
        </p:nvSpPr>
        <p:spPr/>
        <p:txBody>
          <a:bodyPr/>
          <a:lstStyle/>
          <a:p>
            <a:pPr>
              <a:defRPr/>
            </a:pPr>
            <a:r>
              <a:rPr lang="en-US" smtClean="0">
                <a:solidFill>
                  <a:srgbClr val="FFFFFF"/>
                </a:solidFill>
              </a:rPr>
              <a:t>Kevin Kay</a:t>
            </a:r>
            <a:endParaRPr lang="en-US">
              <a:solidFill>
                <a:srgbClr val="FFFFFF"/>
              </a:solidFill>
            </a:endParaRPr>
          </a:p>
        </p:txBody>
      </p:sp>
    </p:spTree>
    <p:extLst>
      <p:ext uri="{BB962C8B-B14F-4D97-AF65-F5344CB8AC3E}">
        <p14:creationId xmlns:p14="http://schemas.microsoft.com/office/powerpoint/2010/main" val="4161222992"/>
      </p:ext>
    </p:extLst>
  </p:cSld>
  <p:clrMapOvr>
    <a:overrideClrMapping bg1="dk2" tx1="lt1" bg2="dk1" tx2="lt2" accent1="accent1" accent2="accent2" accent3="accent3" accent4="accent4" accent5="accent5" accent6="accent6" hlink="hlink" folHlink="folHlink"/>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par>
    </p:tnLst>
  </p:timing>
</p:sld>
</file>

<file path=ppt/slides/slide6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defRPr/>
            </a:pPr>
            <a:r>
              <a:rPr lang="en-US" dirty="0" smtClean="0"/>
              <a:t>“New”</a:t>
            </a:r>
            <a:endParaRPr lang="en-US" dirty="0"/>
          </a:p>
        </p:txBody>
      </p:sp>
      <p:sp>
        <p:nvSpPr>
          <p:cNvPr id="3" name="Content Placeholder 2"/>
          <p:cNvSpPr>
            <a:spLocks noGrp="1"/>
          </p:cNvSpPr>
          <p:nvPr>
            <p:ph idx="1"/>
          </p:nvPr>
        </p:nvSpPr>
        <p:spPr/>
        <p:txBody>
          <a:bodyPr/>
          <a:lstStyle/>
          <a:p>
            <a:pPr>
              <a:defRPr/>
            </a:pPr>
            <a:r>
              <a:rPr lang="en-US" sz="2800" b="1" dirty="0"/>
              <a:t>M. J. Harris: </a:t>
            </a:r>
            <a:r>
              <a:rPr lang="en-US" sz="2800" dirty="0"/>
              <a:t> </a:t>
            </a:r>
            <a:r>
              <a:rPr lang="en-US" sz="2800" dirty="0" smtClean="0"/>
              <a:t>“Since </a:t>
            </a:r>
            <a:r>
              <a:rPr lang="en-US" sz="2800" dirty="0"/>
              <a:t>the adjectives </a:t>
            </a:r>
            <a:r>
              <a:rPr lang="el-GR" sz="2800" dirty="0"/>
              <a:t>καινός</a:t>
            </a:r>
            <a:r>
              <a:rPr lang="en-US" sz="2800" dirty="0"/>
              <a:t> and </a:t>
            </a:r>
            <a:r>
              <a:rPr lang="el-GR" sz="2800" dirty="0"/>
              <a:t>νέος</a:t>
            </a:r>
            <a:r>
              <a:rPr lang="en-US" sz="2800" dirty="0"/>
              <a:t>, both of which mean </a:t>
            </a:r>
            <a:r>
              <a:rPr lang="en-US" sz="2800" dirty="0" smtClean="0"/>
              <a:t>'new,' </a:t>
            </a:r>
            <a:r>
              <a:rPr lang="en-US" sz="2800" b="1" dirty="0">
                <a:solidFill>
                  <a:srgbClr val="FFFF00"/>
                </a:solidFill>
              </a:rPr>
              <a:t>share considerable semantic territory in NT usage</a:t>
            </a:r>
            <a:r>
              <a:rPr lang="en-US" sz="2800" dirty="0"/>
              <a:t>, it would be unwise to insist that in speaking of the </a:t>
            </a:r>
            <a:r>
              <a:rPr lang="en-US" sz="2800" dirty="0" smtClean="0"/>
              <a:t>‘new’ </a:t>
            </a:r>
            <a:r>
              <a:rPr lang="en-US" sz="2800" dirty="0"/>
              <a:t>covenant Paul was emphasizing its </a:t>
            </a:r>
            <a:r>
              <a:rPr lang="en-US" sz="2800" b="1" dirty="0">
                <a:solidFill>
                  <a:srgbClr val="FFFF00"/>
                </a:solidFill>
              </a:rPr>
              <a:t>newness in nature or quality </a:t>
            </a:r>
            <a:r>
              <a:rPr lang="en-US" sz="2800" dirty="0"/>
              <a:t>(</a:t>
            </a:r>
            <a:r>
              <a:rPr lang="el-GR" sz="2800" dirty="0"/>
              <a:t>καινός</a:t>
            </a:r>
            <a:r>
              <a:rPr lang="en-US" sz="2800" dirty="0"/>
              <a:t>) as opposed to its </a:t>
            </a:r>
            <a:r>
              <a:rPr lang="en-US" sz="2800" b="1" dirty="0">
                <a:solidFill>
                  <a:srgbClr val="FFFF00"/>
                </a:solidFill>
              </a:rPr>
              <a:t>newness in time or origin </a:t>
            </a:r>
            <a:r>
              <a:rPr lang="en-US" sz="2800" dirty="0"/>
              <a:t>(</a:t>
            </a:r>
            <a:r>
              <a:rPr lang="el-GR" sz="2800" dirty="0"/>
              <a:t>νέος</a:t>
            </a:r>
            <a:r>
              <a:rPr lang="en-US" sz="2800" dirty="0" smtClean="0"/>
              <a:t>)."  </a:t>
            </a:r>
            <a:r>
              <a:rPr lang="en-US" sz="2000" dirty="0" smtClean="0"/>
              <a:t>(Bold emphasis added, "2 </a:t>
            </a:r>
            <a:r>
              <a:rPr lang="en-US" sz="2000" dirty="0"/>
              <a:t>Corinthians</a:t>
            </a:r>
            <a:r>
              <a:rPr lang="en-US" sz="2000" dirty="0" smtClean="0"/>
              <a:t>," </a:t>
            </a:r>
            <a:r>
              <a:rPr lang="en-US" sz="2000" dirty="0"/>
              <a:t>NIGTC, 271)</a:t>
            </a:r>
          </a:p>
        </p:txBody>
      </p:sp>
      <p:sp>
        <p:nvSpPr>
          <p:cNvPr id="4" name="Slide Number Placeholder 3"/>
          <p:cNvSpPr>
            <a:spLocks noGrp="1"/>
          </p:cNvSpPr>
          <p:nvPr>
            <p:ph type="sldNum" sz="quarter" idx="12"/>
          </p:nvPr>
        </p:nvSpPr>
        <p:spPr/>
        <p:txBody>
          <a:bodyPr/>
          <a:lstStyle/>
          <a:p>
            <a:pPr>
              <a:defRPr/>
            </a:pPr>
            <a:fld id="{20501C19-967F-4C31-BF09-DC1F0F72616A}" type="slidenum">
              <a:rPr lang="en-US">
                <a:solidFill>
                  <a:srgbClr val="FFFFFF"/>
                </a:solidFill>
              </a:rPr>
              <a:pPr>
                <a:defRPr/>
              </a:pPr>
              <a:t>645</a:t>
            </a:fld>
            <a:endParaRPr lang="en-US">
              <a:solidFill>
                <a:srgbClr val="FFFFFF"/>
              </a:solidFill>
            </a:endParaRPr>
          </a:p>
        </p:txBody>
      </p:sp>
      <p:sp>
        <p:nvSpPr>
          <p:cNvPr id="6" name="Footer Placeholder 5"/>
          <p:cNvSpPr>
            <a:spLocks noGrp="1"/>
          </p:cNvSpPr>
          <p:nvPr>
            <p:ph type="ftr" sz="quarter" idx="11"/>
          </p:nvPr>
        </p:nvSpPr>
        <p:spPr/>
        <p:txBody>
          <a:bodyPr/>
          <a:lstStyle/>
          <a:p>
            <a:pPr>
              <a:defRPr/>
            </a:pPr>
            <a:r>
              <a:rPr lang="en-US" smtClean="0">
                <a:solidFill>
                  <a:srgbClr val="FFFFFF"/>
                </a:solidFill>
              </a:rPr>
              <a:t>Kevin Kay</a:t>
            </a:r>
            <a:endParaRPr lang="en-US">
              <a:solidFill>
                <a:srgbClr val="FFFFFF"/>
              </a:solidFill>
            </a:endParaRPr>
          </a:p>
        </p:txBody>
      </p:sp>
    </p:spTree>
    <p:extLst>
      <p:ext uri="{BB962C8B-B14F-4D97-AF65-F5344CB8AC3E}">
        <p14:creationId xmlns:p14="http://schemas.microsoft.com/office/powerpoint/2010/main" val="2528520998"/>
      </p:ext>
    </p:extLst>
  </p:cSld>
  <p:clrMapOvr>
    <a:overrideClrMapping bg1="dk2" tx1="lt1" bg2="dk1" tx2="lt2" accent1="accent1" accent2="accent2" accent3="accent3" accent4="accent4" accent5="accent5" accent6="accent6" hlink="hlink" folHlink="folHlink"/>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par>
    </p:tnLst>
  </p:timing>
</p:sld>
</file>

<file path=ppt/slides/slide6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Power &amp; Glory</a:t>
            </a:r>
            <a:endParaRPr lang="en-US" dirty="0"/>
          </a:p>
        </p:txBody>
      </p:sp>
      <p:sp>
        <p:nvSpPr>
          <p:cNvPr id="3" name="Content Placeholder 2"/>
          <p:cNvSpPr>
            <a:spLocks noGrp="1"/>
          </p:cNvSpPr>
          <p:nvPr>
            <p:ph idx="1"/>
          </p:nvPr>
        </p:nvSpPr>
        <p:spPr/>
        <p:txBody>
          <a:bodyPr/>
          <a:lstStyle/>
          <a:p>
            <a:pPr marL="457200" indent="-457200">
              <a:spcBef>
                <a:spcPts val="0"/>
              </a:spcBef>
              <a:spcAft>
                <a:spcPts val="2400"/>
              </a:spcAft>
            </a:pPr>
            <a:r>
              <a:rPr lang="en-US" sz="2800" b="1" dirty="0" smtClean="0">
                <a:solidFill>
                  <a:srgbClr val="FFFF00"/>
                </a:solidFill>
              </a:rPr>
              <a:t>Son of Man </a:t>
            </a:r>
            <a:r>
              <a:rPr lang="en-US" sz="2800" dirty="0" smtClean="0"/>
              <a:t>coming on clouds  (Mt. 24:30; Mk. 13:26; Lk. 21:27)</a:t>
            </a:r>
          </a:p>
          <a:p>
            <a:pPr marL="457200" indent="-457200">
              <a:spcBef>
                <a:spcPts val="0"/>
              </a:spcBef>
              <a:spcAft>
                <a:spcPts val="2400"/>
              </a:spcAft>
            </a:pPr>
            <a:r>
              <a:rPr lang="en-US" sz="2800" b="1" dirty="0">
                <a:solidFill>
                  <a:srgbClr val="FFFF00"/>
                </a:solidFill>
              </a:rPr>
              <a:t>Body</a:t>
            </a:r>
            <a:r>
              <a:rPr lang="en-US" sz="2800" dirty="0" smtClean="0"/>
              <a:t> sown &amp; raised  (1 Cor. 15:43)</a:t>
            </a:r>
          </a:p>
          <a:p>
            <a:pPr marL="457200" indent="-457200">
              <a:spcBef>
                <a:spcPts val="0"/>
              </a:spcBef>
              <a:spcAft>
                <a:spcPts val="2400"/>
              </a:spcAft>
            </a:pPr>
            <a:r>
              <a:rPr lang="en-US" sz="2800" b="1" dirty="0">
                <a:solidFill>
                  <a:srgbClr val="FFFF00"/>
                </a:solidFill>
              </a:rPr>
              <a:t>Wicked</a:t>
            </a:r>
            <a:r>
              <a:rPr lang="en-US" sz="2800" dirty="0" smtClean="0"/>
              <a:t> punished  (2 Th. 1:8-10)</a:t>
            </a:r>
          </a:p>
          <a:p>
            <a:pPr marL="457200" indent="-457200">
              <a:spcBef>
                <a:spcPts val="0"/>
              </a:spcBef>
              <a:spcAft>
                <a:spcPts val="2400"/>
              </a:spcAft>
            </a:pPr>
            <a:r>
              <a:rPr lang="en-US" sz="2800" b="1" dirty="0">
                <a:solidFill>
                  <a:srgbClr val="FFFF00"/>
                </a:solidFill>
              </a:rPr>
              <a:t>Kingdom</a:t>
            </a:r>
            <a:r>
              <a:rPr lang="en-US" sz="2800" dirty="0" smtClean="0"/>
              <a:t> of God  (Mk. 9:1; Rev. 12:10)</a:t>
            </a:r>
          </a:p>
          <a:p>
            <a:pPr marL="457200" indent="-457200"/>
            <a:endParaRPr lang="en-US" sz="2800" dirty="0"/>
          </a:p>
        </p:txBody>
      </p:sp>
      <p:sp>
        <p:nvSpPr>
          <p:cNvPr id="4" name="Slide Number Placeholder 3"/>
          <p:cNvSpPr>
            <a:spLocks noGrp="1"/>
          </p:cNvSpPr>
          <p:nvPr>
            <p:ph type="sldNum" sz="quarter" idx="12"/>
          </p:nvPr>
        </p:nvSpPr>
        <p:spPr/>
        <p:txBody>
          <a:bodyPr/>
          <a:lstStyle/>
          <a:p>
            <a:pPr>
              <a:defRPr/>
            </a:pPr>
            <a:fld id="{A4F3638C-56A7-4D86-A7E5-624150A63992}" type="slidenum">
              <a:rPr lang="en-US" smtClean="0">
                <a:solidFill>
                  <a:srgbClr val="FFFFFF"/>
                </a:solidFill>
              </a:rPr>
              <a:pPr>
                <a:defRPr/>
              </a:pPr>
              <a:t>646</a:t>
            </a:fld>
            <a:endParaRPr lang="en-US">
              <a:solidFill>
                <a:srgbClr val="FFFFFF"/>
              </a:solidFill>
            </a:endParaRPr>
          </a:p>
        </p:txBody>
      </p:sp>
      <p:sp>
        <p:nvSpPr>
          <p:cNvPr id="6" name="Footer Placeholder 5"/>
          <p:cNvSpPr>
            <a:spLocks noGrp="1"/>
          </p:cNvSpPr>
          <p:nvPr>
            <p:ph type="ftr" sz="quarter" idx="11"/>
          </p:nvPr>
        </p:nvSpPr>
        <p:spPr/>
        <p:txBody>
          <a:bodyPr/>
          <a:lstStyle/>
          <a:p>
            <a:pPr>
              <a:defRPr/>
            </a:pPr>
            <a:r>
              <a:rPr lang="en-US" smtClean="0">
                <a:solidFill>
                  <a:srgbClr val="FFFFFF"/>
                </a:solidFill>
              </a:rPr>
              <a:t>Kevin Kay</a:t>
            </a:r>
            <a:endParaRPr lang="en-US">
              <a:solidFill>
                <a:srgbClr val="FFFFFF"/>
              </a:solidFill>
            </a:endParaRPr>
          </a:p>
        </p:txBody>
      </p:sp>
    </p:spTree>
    <p:extLst>
      <p:ext uri="{BB962C8B-B14F-4D97-AF65-F5344CB8AC3E}">
        <p14:creationId xmlns:p14="http://schemas.microsoft.com/office/powerpoint/2010/main" val="3824124309"/>
      </p:ext>
    </p:extLst>
  </p:cSld>
  <p:clrMapOvr>
    <a:overrideClrMapping bg1="dk2" tx1="lt1" bg2="dk1" tx2="lt2" accent1="accent1" accent2="accent2" accent3="accent3" accent4="accent4" accent5="accent5" accent6="accent6" hlink="hlink" folHlink="folHlink"/>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par>
    </p:tnLst>
  </p:timing>
</p:sld>
</file>

<file path=ppt/slides/slide6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defRPr/>
            </a:pPr>
            <a:r>
              <a:rPr lang="en-US" dirty="0"/>
              <a:t>Transition </a:t>
            </a:r>
            <a:r>
              <a:rPr lang="en-US" dirty="0" smtClean="0"/>
              <a:t>Period</a:t>
            </a:r>
            <a:endParaRPr lang="en-US" dirty="0"/>
          </a:p>
        </p:txBody>
      </p:sp>
      <p:graphicFrame>
        <p:nvGraphicFramePr>
          <p:cNvPr id="5" name="Content Placeholder 4"/>
          <p:cNvGraphicFramePr>
            <a:graphicFrameLocks noGrp="1"/>
          </p:cNvGraphicFramePr>
          <p:nvPr>
            <p:ph idx="1"/>
            <p:extLst>
              <p:ext uri="{D42A27DB-BD31-4B8C-83A1-F6EECF244321}">
                <p14:modId xmlns:p14="http://schemas.microsoft.com/office/powerpoint/2010/main" val="2750931796"/>
              </p:ext>
            </p:extLst>
          </p:nvPr>
        </p:nvGraphicFramePr>
        <p:xfrm>
          <a:off x="457200" y="1600200"/>
          <a:ext cx="8229600" cy="4530725"/>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4" name="Slide Number Placeholder 3"/>
          <p:cNvSpPr>
            <a:spLocks noGrp="1"/>
          </p:cNvSpPr>
          <p:nvPr>
            <p:ph type="sldNum" sz="quarter" idx="12"/>
          </p:nvPr>
        </p:nvSpPr>
        <p:spPr/>
        <p:txBody>
          <a:bodyPr/>
          <a:lstStyle/>
          <a:p>
            <a:pPr>
              <a:defRPr/>
            </a:pPr>
            <a:fld id="{AC0470C9-70FA-4EE2-97DE-3166075ECA9C}" type="slidenum">
              <a:rPr lang="en-US">
                <a:solidFill>
                  <a:srgbClr val="FFFFFF"/>
                </a:solidFill>
              </a:rPr>
              <a:pPr>
                <a:defRPr/>
              </a:pPr>
              <a:t>647</a:t>
            </a:fld>
            <a:endParaRPr lang="en-US">
              <a:solidFill>
                <a:srgbClr val="FFFFFF"/>
              </a:solidFill>
            </a:endParaRPr>
          </a:p>
        </p:txBody>
      </p:sp>
      <p:sp>
        <p:nvSpPr>
          <p:cNvPr id="6" name="Footer Placeholder 5"/>
          <p:cNvSpPr>
            <a:spLocks noGrp="1"/>
          </p:cNvSpPr>
          <p:nvPr>
            <p:ph type="ftr" sz="quarter" idx="11"/>
          </p:nvPr>
        </p:nvSpPr>
        <p:spPr/>
        <p:txBody>
          <a:bodyPr/>
          <a:lstStyle/>
          <a:p>
            <a:pPr>
              <a:defRPr/>
            </a:pPr>
            <a:r>
              <a:rPr lang="en-US" smtClean="0">
                <a:solidFill>
                  <a:srgbClr val="FFFFFF"/>
                </a:solidFill>
              </a:rPr>
              <a:t>Kevin Kay</a:t>
            </a:r>
            <a:endParaRPr lang="en-US">
              <a:solidFill>
                <a:srgbClr val="FFFFFF"/>
              </a:solidFill>
            </a:endParaRPr>
          </a:p>
        </p:txBody>
      </p:sp>
    </p:spTree>
    <p:extLst>
      <p:ext uri="{BB962C8B-B14F-4D97-AF65-F5344CB8AC3E}">
        <p14:creationId xmlns:p14="http://schemas.microsoft.com/office/powerpoint/2010/main" val="4261153254"/>
      </p:ext>
    </p:extLst>
  </p:cSld>
  <p:clrMapOvr>
    <a:overrideClrMapping bg1="dk2" tx1="lt1" bg2="dk1" tx2="lt2" accent1="accent1" accent2="accent2" accent3="accent3" accent4="accent4" accent5="accent5" accent6="accent6" hlink="hlink" folHlink="folHlink"/>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par>
    </p:tnLst>
  </p:timing>
</p:sld>
</file>

<file path=ppt/slides/slide6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defRPr/>
            </a:pPr>
            <a:r>
              <a:rPr lang="en-US" dirty="0">
                <a:solidFill>
                  <a:srgbClr val="FF0000"/>
                </a:solidFill>
              </a:rPr>
              <a:t>Eternal </a:t>
            </a:r>
            <a:r>
              <a:rPr lang="en-US" dirty="0" smtClean="0">
                <a:solidFill>
                  <a:srgbClr val="FF0000"/>
                </a:solidFill>
              </a:rPr>
              <a:t>State At Death</a:t>
            </a:r>
            <a:endParaRPr lang="en-US" dirty="0">
              <a:solidFill>
                <a:srgbClr val="FF0000"/>
              </a:solidFill>
            </a:endParaRPr>
          </a:p>
        </p:txBody>
      </p:sp>
      <p:sp>
        <p:nvSpPr>
          <p:cNvPr id="3" name="Content Placeholder 2"/>
          <p:cNvSpPr>
            <a:spLocks noGrp="1"/>
          </p:cNvSpPr>
          <p:nvPr>
            <p:ph idx="1"/>
          </p:nvPr>
        </p:nvSpPr>
        <p:spPr/>
        <p:txBody>
          <a:bodyPr/>
          <a:lstStyle/>
          <a:p>
            <a:pPr marL="0" indent="457200">
              <a:buNone/>
              <a:defRPr/>
            </a:pPr>
            <a:r>
              <a:rPr lang="en-US" sz="2600" b="1" dirty="0"/>
              <a:t>Max King:  </a:t>
            </a:r>
            <a:r>
              <a:rPr lang="en-US" sz="2600" dirty="0" smtClean="0"/>
              <a:t>“Where </a:t>
            </a:r>
            <a:r>
              <a:rPr lang="en-US" sz="2600" dirty="0"/>
              <a:t>do people go today when they experience physical death? This depends upon their state before God at the time of death. If one is a faithful citizen of the everlasting kingdom they will be received into </a:t>
            </a:r>
            <a:r>
              <a:rPr lang="en-US" sz="2600" b="1" dirty="0">
                <a:solidFill>
                  <a:srgbClr val="FFFF00"/>
                </a:solidFill>
              </a:rPr>
              <a:t>a full and complete spiritual state of existence in that eternal kingdom</a:t>
            </a:r>
            <a:r>
              <a:rPr lang="en-US" sz="2600" dirty="0"/>
              <a:t>, which was entered by spiritual birth during their fleshly sojourn. If they are found outside of that kingdom, or disinherited, they are consigned to </a:t>
            </a:r>
            <a:r>
              <a:rPr lang="en-US" sz="2600" b="1" dirty="0">
                <a:solidFill>
                  <a:srgbClr val="FFFF00"/>
                </a:solidFill>
              </a:rPr>
              <a:t>an eternal Hell, known as the second death</a:t>
            </a:r>
            <a:r>
              <a:rPr lang="en-US" sz="2600" dirty="0" smtClean="0"/>
              <a:t>.” </a:t>
            </a:r>
            <a:r>
              <a:rPr lang="en-US" sz="2000" dirty="0"/>
              <a:t>(Bold emphasis added, </a:t>
            </a:r>
            <a:r>
              <a:rPr lang="en-US" sz="2000" i="1" dirty="0"/>
              <a:t>The Spirit Of Prophecy</a:t>
            </a:r>
            <a:r>
              <a:rPr lang="en-US" sz="2000" dirty="0"/>
              <a:t>, 2002, 290</a:t>
            </a:r>
            <a:r>
              <a:rPr lang="en-US" sz="2000" dirty="0" smtClean="0"/>
              <a:t>)</a:t>
            </a:r>
            <a:endParaRPr lang="en-US" sz="2000" dirty="0"/>
          </a:p>
        </p:txBody>
      </p:sp>
      <p:sp>
        <p:nvSpPr>
          <p:cNvPr id="4" name="Slide Number Placeholder 3"/>
          <p:cNvSpPr>
            <a:spLocks noGrp="1"/>
          </p:cNvSpPr>
          <p:nvPr>
            <p:ph type="sldNum" sz="quarter" idx="12"/>
          </p:nvPr>
        </p:nvSpPr>
        <p:spPr/>
        <p:txBody>
          <a:bodyPr/>
          <a:lstStyle/>
          <a:p>
            <a:pPr>
              <a:defRPr/>
            </a:pPr>
            <a:fld id="{192497D0-0AAC-45A3-B30F-8BB8A6D967B6}" type="slidenum">
              <a:rPr lang="en-US">
                <a:solidFill>
                  <a:prstClr val="white"/>
                </a:solidFill>
              </a:rPr>
              <a:pPr>
                <a:defRPr/>
              </a:pPr>
              <a:t>648</a:t>
            </a:fld>
            <a:endParaRPr lang="en-US">
              <a:solidFill>
                <a:prstClr val="white"/>
              </a:solidFill>
            </a:endParaRPr>
          </a:p>
        </p:txBody>
      </p:sp>
      <p:sp>
        <p:nvSpPr>
          <p:cNvPr id="6" name="Footer Placeholder 5"/>
          <p:cNvSpPr>
            <a:spLocks noGrp="1"/>
          </p:cNvSpPr>
          <p:nvPr>
            <p:ph type="ftr" sz="quarter" idx="11"/>
          </p:nvPr>
        </p:nvSpPr>
        <p:spPr/>
        <p:txBody>
          <a:bodyPr/>
          <a:lstStyle/>
          <a:p>
            <a:pPr>
              <a:defRPr/>
            </a:pPr>
            <a:r>
              <a:rPr lang="en-US" smtClean="0">
                <a:solidFill>
                  <a:prstClr val="white"/>
                </a:solidFill>
              </a:rPr>
              <a:t>Kevin Kay</a:t>
            </a:r>
            <a:endParaRPr lang="en-US">
              <a:solidFill>
                <a:prstClr val="white"/>
              </a:solidFill>
            </a:endParaRPr>
          </a:p>
        </p:txBody>
      </p:sp>
    </p:spTree>
    <p:extLst>
      <p:ext uri="{BB962C8B-B14F-4D97-AF65-F5344CB8AC3E}">
        <p14:creationId xmlns:p14="http://schemas.microsoft.com/office/powerpoint/2010/main" val="3155640223"/>
      </p:ext>
    </p:extLst>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par>
    </p:tnLst>
  </p:timing>
</p:sld>
</file>

<file path=ppt/slides/slide6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defRPr/>
            </a:pPr>
            <a:r>
              <a:rPr lang="en-US" sz="4200" dirty="0"/>
              <a:t>Different </a:t>
            </a:r>
            <a:r>
              <a:rPr lang="en-US" sz="4200" dirty="0" smtClean="0"/>
              <a:t>“Consummations”</a:t>
            </a:r>
            <a:r>
              <a:rPr lang="en-US" sz="4200" dirty="0"/>
              <a:t/>
            </a:r>
            <a:br>
              <a:rPr lang="en-US" sz="4200" dirty="0"/>
            </a:br>
            <a:r>
              <a:rPr lang="en-US" sz="3000" i="1" dirty="0" err="1">
                <a:latin typeface="+mn-lt"/>
              </a:rPr>
              <a:t>kala</a:t>
            </a:r>
            <a:r>
              <a:rPr lang="en-US" sz="3000" i="1" dirty="0">
                <a:latin typeface="+mn-lt"/>
              </a:rPr>
              <a:t>(h)</a:t>
            </a:r>
            <a:r>
              <a:rPr lang="en-US" sz="3000" dirty="0">
                <a:latin typeface="+mn-lt"/>
              </a:rPr>
              <a:t> </a:t>
            </a:r>
          </a:p>
        </p:txBody>
      </p:sp>
      <p:sp>
        <p:nvSpPr>
          <p:cNvPr id="3" name="Content Placeholder 2"/>
          <p:cNvSpPr>
            <a:spLocks noGrp="1"/>
          </p:cNvSpPr>
          <p:nvPr>
            <p:ph idx="1"/>
          </p:nvPr>
        </p:nvSpPr>
        <p:spPr/>
        <p:txBody>
          <a:bodyPr/>
          <a:lstStyle/>
          <a:p>
            <a:pPr marL="463550" indent="-463550">
              <a:spcBef>
                <a:spcPts val="0"/>
              </a:spcBef>
              <a:spcAft>
                <a:spcPts val="1800"/>
              </a:spcAft>
              <a:defRPr/>
            </a:pPr>
            <a:r>
              <a:rPr lang="en-US" sz="2800" dirty="0"/>
              <a:t>Isa. 10:23:  Judgment on the </a:t>
            </a:r>
            <a:r>
              <a:rPr lang="en-US" sz="2800" dirty="0">
                <a:solidFill>
                  <a:srgbClr val="FFFF00"/>
                </a:solidFill>
              </a:rPr>
              <a:t>land</a:t>
            </a:r>
            <a:r>
              <a:rPr lang="en-US" sz="2800" dirty="0"/>
              <a:t>  (???)</a:t>
            </a:r>
          </a:p>
          <a:p>
            <a:pPr marL="463550" indent="-463550">
              <a:spcBef>
                <a:spcPts val="0"/>
              </a:spcBef>
              <a:spcAft>
                <a:spcPts val="1800"/>
              </a:spcAft>
              <a:defRPr/>
            </a:pPr>
            <a:r>
              <a:rPr lang="en-US" sz="2800" dirty="0"/>
              <a:t>Isa. 28:22:  Judgment on </a:t>
            </a:r>
            <a:r>
              <a:rPr lang="en-US" sz="2800" dirty="0">
                <a:solidFill>
                  <a:srgbClr val="FFFF00"/>
                </a:solidFill>
              </a:rPr>
              <a:t>whole earth  </a:t>
            </a:r>
            <a:r>
              <a:rPr lang="en-US" sz="2800" dirty="0"/>
              <a:t>(???)</a:t>
            </a:r>
          </a:p>
          <a:p>
            <a:pPr marL="463550" indent="-463550">
              <a:spcBef>
                <a:spcPts val="0"/>
              </a:spcBef>
              <a:spcAft>
                <a:spcPts val="1800"/>
              </a:spcAft>
              <a:defRPr/>
            </a:pPr>
            <a:r>
              <a:rPr lang="en-US" sz="2800" dirty="0"/>
              <a:t>Jer. 30:11:  Judgment on </a:t>
            </a:r>
            <a:r>
              <a:rPr lang="en-US" sz="2800" dirty="0">
                <a:solidFill>
                  <a:srgbClr val="FFFF00"/>
                </a:solidFill>
              </a:rPr>
              <a:t>nations</a:t>
            </a:r>
            <a:r>
              <a:rPr lang="en-US" sz="2800" dirty="0"/>
              <a:t>  (???)</a:t>
            </a:r>
          </a:p>
          <a:p>
            <a:pPr marL="463550" indent="-463550">
              <a:spcBef>
                <a:spcPts val="0"/>
              </a:spcBef>
              <a:spcAft>
                <a:spcPts val="1800"/>
              </a:spcAft>
              <a:defRPr/>
            </a:pPr>
            <a:r>
              <a:rPr lang="en-US" sz="2800" dirty="0"/>
              <a:t>Jer. 46:28:  Judgment on </a:t>
            </a:r>
            <a:r>
              <a:rPr lang="en-US" sz="2800" dirty="0">
                <a:solidFill>
                  <a:srgbClr val="FFFF00"/>
                </a:solidFill>
              </a:rPr>
              <a:t>nations</a:t>
            </a:r>
            <a:r>
              <a:rPr lang="en-US" sz="2800" dirty="0"/>
              <a:t>  </a:t>
            </a:r>
            <a:r>
              <a:rPr lang="en-US" sz="2800" dirty="0" smtClean="0"/>
              <a:t>(???)</a:t>
            </a:r>
            <a:endParaRPr lang="en-US" sz="2800" dirty="0"/>
          </a:p>
          <a:p>
            <a:pPr marL="463550" indent="-463550">
              <a:spcBef>
                <a:spcPts val="0"/>
              </a:spcBef>
              <a:spcAft>
                <a:spcPts val="1800"/>
              </a:spcAft>
              <a:defRPr/>
            </a:pPr>
            <a:r>
              <a:rPr lang="en-US" sz="2800" dirty="0"/>
              <a:t>Nah. 1:8-9:  Destruction of </a:t>
            </a:r>
            <a:r>
              <a:rPr lang="en-US" sz="2800" dirty="0">
                <a:solidFill>
                  <a:srgbClr val="FFFF00"/>
                </a:solidFill>
              </a:rPr>
              <a:t>Nineveh</a:t>
            </a:r>
            <a:r>
              <a:rPr lang="en-US" sz="2800" dirty="0"/>
              <a:t>  (612 BC)</a:t>
            </a:r>
          </a:p>
          <a:p>
            <a:pPr marL="463550" indent="-463550">
              <a:spcBef>
                <a:spcPts val="0"/>
              </a:spcBef>
              <a:spcAft>
                <a:spcPts val="1800"/>
              </a:spcAft>
              <a:defRPr/>
            </a:pPr>
            <a:r>
              <a:rPr lang="en-US" sz="2800" dirty="0"/>
              <a:t>Zeph. 1:18:  Destruction of </a:t>
            </a:r>
            <a:r>
              <a:rPr lang="en-US" sz="2800" dirty="0">
                <a:solidFill>
                  <a:srgbClr val="FFFF00"/>
                </a:solidFill>
              </a:rPr>
              <a:t>Jerusalem</a:t>
            </a:r>
            <a:r>
              <a:rPr lang="en-US" sz="2800" dirty="0"/>
              <a:t>  (586 BC)</a:t>
            </a:r>
          </a:p>
          <a:p>
            <a:pPr marL="463550" indent="-463550">
              <a:spcBef>
                <a:spcPts val="0"/>
              </a:spcBef>
              <a:spcAft>
                <a:spcPts val="1800"/>
              </a:spcAft>
              <a:defRPr/>
            </a:pPr>
            <a:r>
              <a:rPr lang="en-US" sz="2800" dirty="0"/>
              <a:t>Dan. 9:27:  Destruction of </a:t>
            </a:r>
            <a:r>
              <a:rPr lang="en-US" sz="2800" dirty="0">
                <a:solidFill>
                  <a:srgbClr val="FFFF00"/>
                </a:solidFill>
              </a:rPr>
              <a:t>Jerusalem</a:t>
            </a:r>
            <a:r>
              <a:rPr lang="en-US" sz="2800" dirty="0"/>
              <a:t>  (AD 70)</a:t>
            </a:r>
          </a:p>
        </p:txBody>
      </p:sp>
      <p:sp>
        <p:nvSpPr>
          <p:cNvPr id="4" name="Slide Number Placeholder 3"/>
          <p:cNvSpPr>
            <a:spLocks noGrp="1"/>
          </p:cNvSpPr>
          <p:nvPr>
            <p:ph type="sldNum" sz="quarter" idx="12"/>
          </p:nvPr>
        </p:nvSpPr>
        <p:spPr/>
        <p:txBody>
          <a:bodyPr/>
          <a:lstStyle/>
          <a:p>
            <a:pPr>
              <a:defRPr/>
            </a:pPr>
            <a:fld id="{7F4E0567-EC7B-46A5-AA26-9AB6604C4839}" type="slidenum">
              <a:rPr lang="en-US">
                <a:solidFill>
                  <a:srgbClr val="FFFFFF"/>
                </a:solidFill>
              </a:rPr>
              <a:pPr>
                <a:defRPr/>
              </a:pPr>
              <a:t>649</a:t>
            </a:fld>
            <a:endParaRPr lang="en-US">
              <a:solidFill>
                <a:srgbClr val="FFFFFF"/>
              </a:solidFill>
            </a:endParaRPr>
          </a:p>
        </p:txBody>
      </p:sp>
      <p:sp>
        <p:nvSpPr>
          <p:cNvPr id="6" name="Footer Placeholder 5"/>
          <p:cNvSpPr>
            <a:spLocks noGrp="1"/>
          </p:cNvSpPr>
          <p:nvPr>
            <p:ph type="ftr" sz="quarter" idx="11"/>
          </p:nvPr>
        </p:nvSpPr>
        <p:spPr/>
        <p:txBody>
          <a:bodyPr/>
          <a:lstStyle/>
          <a:p>
            <a:pPr>
              <a:defRPr/>
            </a:pPr>
            <a:r>
              <a:rPr lang="en-US" smtClean="0">
                <a:solidFill>
                  <a:srgbClr val="FFFFFF"/>
                </a:solidFill>
              </a:rPr>
              <a:t>Kevin Kay</a:t>
            </a:r>
            <a:endParaRPr lang="en-US">
              <a:solidFill>
                <a:srgbClr val="FFFFFF"/>
              </a:solidFill>
            </a:endParaRPr>
          </a:p>
        </p:txBody>
      </p:sp>
    </p:spTree>
    <p:extLst>
      <p:ext uri="{BB962C8B-B14F-4D97-AF65-F5344CB8AC3E}">
        <p14:creationId xmlns:p14="http://schemas.microsoft.com/office/powerpoint/2010/main" val="4269276245"/>
      </p:ext>
    </p:extLst>
  </p:cSld>
  <p:clrMapOvr>
    <a:overrideClrMapping bg1="dk2" tx1="lt1" bg2="dk1" tx2="lt2" accent1="accent1" accent2="accent2" accent3="accent3" accent4="accent4" accent5="accent5" accent6="accent6" hlink="hlink" folHlink="folHlink"/>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par>
    </p:tn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defRPr/>
            </a:pPr>
            <a:r>
              <a:rPr lang="en-US" sz="4200" dirty="0" smtClean="0"/>
              <a:t>Which Makes More Sense?</a:t>
            </a:r>
            <a:endParaRPr lang="en-US" sz="4200" dirty="0"/>
          </a:p>
        </p:txBody>
      </p:sp>
      <p:graphicFrame>
        <p:nvGraphicFramePr>
          <p:cNvPr id="5" name="Content Placeholder 4"/>
          <p:cNvGraphicFramePr>
            <a:graphicFrameLocks noGrp="1"/>
          </p:cNvGraphicFramePr>
          <p:nvPr>
            <p:ph idx="1"/>
            <p:extLst>
              <p:ext uri="{D42A27DB-BD31-4B8C-83A1-F6EECF244321}">
                <p14:modId xmlns:p14="http://schemas.microsoft.com/office/powerpoint/2010/main" val="3194413978"/>
              </p:ext>
            </p:extLst>
          </p:nvPr>
        </p:nvGraphicFramePr>
        <p:xfrm>
          <a:off x="457200" y="1600200"/>
          <a:ext cx="8229600" cy="4310355"/>
        </p:xfrm>
        <a:graphic>
          <a:graphicData uri="http://schemas.openxmlformats.org/drawingml/2006/table">
            <a:tbl>
              <a:tblPr firstRow="1" bandRow="1">
                <a:tableStyleId>{5C22544A-7EE6-4342-B048-85BDC9FD1C3A}</a:tableStyleId>
              </a:tblPr>
              <a:tblGrid>
                <a:gridCol w="6019800"/>
                <a:gridCol w="1066800"/>
                <a:gridCol w="1143000"/>
              </a:tblGrid>
              <a:tr h="612245">
                <a:tc>
                  <a:txBody>
                    <a:bodyPr/>
                    <a:lstStyle/>
                    <a:p>
                      <a:pPr algn="ctr"/>
                      <a:r>
                        <a:rPr lang="en-US" sz="2800" b="0" kern="1200" dirty="0" smtClean="0">
                          <a:solidFill>
                            <a:srgbClr val="FFFF00"/>
                          </a:solidFill>
                          <a:latin typeface="+mj-lt"/>
                          <a:ea typeface="+mn-ea"/>
                          <a:cs typeface="+mn-cs"/>
                        </a:rPr>
                        <a:t>“This Age” &amp; “Age To Come”</a:t>
                      </a:r>
                      <a:endParaRPr lang="en-US" sz="2800" b="0" kern="1200" dirty="0">
                        <a:solidFill>
                          <a:srgbClr val="FFFF00"/>
                        </a:solidFill>
                        <a:latin typeface="+mj-lt"/>
                        <a:ea typeface="+mn-ea"/>
                        <a:cs typeface="+mn-cs"/>
                      </a:endParaRPr>
                    </a:p>
                  </a:txBody>
                  <a:tcPr marT="45724" marB="45724" anchor="ctr"/>
                </a:tc>
                <a:tc>
                  <a:txBody>
                    <a:bodyPr/>
                    <a:lstStyle/>
                    <a:p>
                      <a:pPr algn="ctr"/>
                      <a:r>
                        <a:rPr lang="en-US" sz="2000" dirty="0"/>
                        <a:t>AD</a:t>
                      </a:r>
                      <a:r>
                        <a:rPr lang="en-US" sz="2000" baseline="0" dirty="0"/>
                        <a:t> 70</a:t>
                      </a:r>
                      <a:endParaRPr lang="en-US" sz="2000" dirty="0"/>
                    </a:p>
                  </a:txBody>
                  <a:tcPr marT="45724" marB="45724" anchor="ctr"/>
                </a:tc>
                <a:tc>
                  <a:txBody>
                    <a:bodyPr/>
                    <a:lstStyle/>
                    <a:p>
                      <a:pPr algn="ctr"/>
                      <a:r>
                        <a:rPr lang="en-US" sz="2000" dirty="0"/>
                        <a:t>Future</a:t>
                      </a:r>
                    </a:p>
                  </a:txBody>
                  <a:tcPr marT="45724" marB="45724" anchor="ctr"/>
                </a:tc>
              </a:tr>
              <a:tr h="657893">
                <a:tc>
                  <a:txBody>
                    <a:bodyPr/>
                    <a:lstStyle/>
                    <a:p>
                      <a:pPr marL="0" marR="0" lvl="3" indent="0" algn="l" defTabSz="914400" rtl="0" eaLnBrk="1" fontAlgn="auto" latinLnBrk="0" hangingPunct="1">
                        <a:lnSpc>
                          <a:spcPct val="100000"/>
                        </a:lnSpc>
                        <a:spcBef>
                          <a:spcPts val="0"/>
                        </a:spcBef>
                        <a:spcAft>
                          <a:spcPts val="0"/>
                        </a:spcAft>
                        <a:buClrTx/>
                        <a:buSzTx/>
                        <a:buFontTx/>
                        <a:buNone/>
                        <a:tabLst/>
                        <a:defRPr/>
                      </a:pPr>
                      <a:r>
                        <a:rPr lang="en-US" sz="2000" dirty="0" smtClean="0">
                          <a:solidFill>
                            <a:srgbClr val="002060"/>
                          </a:solidFill>
                          <a:effectLst/>
                        </a:rPr>
                        <a:t>Age to come </a:t>
                      </a:r>
                      <a:r>
                        <a:rPr lang="en-US" sz="2000" dirty="0" smtClean="0">
                          <a:solidFill>
                            <a:srgbClr val="002060"/>
                          </a:solidFill>
                          <a:effectLst/>
                          <a:latin typeface="ZDingbats"/>
                        </a:rPr>
                        <a:t>â</a:t>
                      </a:r>
                      <a:r>
                        <a:rPr lang="en-US" sz="2000" dirty="0" smtClean="0">
                          <a:solidFill>
                            <a:srgbClr val="002060"/>
                          </a:solidFill>
                          <a:effectLst/>
                        </a:rPr>
                        <a:t> </a:t>
                      </a:r>
                      <a:r>
                        <a:rPr lang="en-US" sz="2000" b="0" dirty="0" smtClean="0">
                          <a:solidFill>
                            <a:srgbClr val="002060"/>
                          </a:solidFill>
                          <a:effectLst/>
                          <a:latin typeface="+mj-lt"/>
                        </a:rPr>
                        <a:t>eternal life  </a:t>
                      </a:r>
                      <a:r>
                        <a:rPr lang="en-US" sz="2000" dirty="0" smtClean="0">
                          <a:solidFill>
                            <a:srgbClr val="002060"/>
                          </a:solidFill>
                          <a:effectLst/>
                        </a:rPr>
                        <a:t>(Mk. 10:30)</a:t>
                      </a:r>
                    </a:p>
                  </a:txBody>
                  <a:tcPr marT="45724" marB="45724" anchor="ctr"/>
                </a:tc>
                <a:tc>
                  <a:txBody>
                    <a:bodyPr/>
                    <a:lstStyle/>
                    <a:p>
                      <a:pPr algn="ctr"/>
                      <a:r>
                        <a:rPr lang="en-US" sz="3000" dirty="0" smtClean="0">
                          <a:sym typeface="Wingdings"/>
                        </a:rPr>
                        <a:t></a:t>
                      </a:r>
                      <a:endParaRPr lang="en-US" sz="3000" dirty="0"/>
                    </a:p>
                  </a:txBody>
                  <a:tcPr marT="45724" marB="45724" anchor="ct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3000" dirty="0" smtClean="0">
                          <a:sym typeface="Wingdings"/>
                        </a:rPr>
                        <a:t></a:t>
                      </a:r>
                      <a:endParaRPr lang="en-US" sz="3000" dirty="0" smtClean="0"/>
                    </a:p>
                  </a:txBody>
                  <a:tcPr marT="45724" marB="45724" anchor="ctr"/>
                </a:tc>
              </a:tr>
              <a:tr h="840638">
                <a:tc>
                  <a:txBody>
                    <a:bodyPr/>
                    <a:lstStyle/>
                    <a:p>
                      <a:pPr marL="0" marR="0" lvl="3" indent="0" algn="l" defTabSz="914400" rtl="0" eaLnBrk="1" fontAlgn="auto" latinLnBrk="0" hangingPunct="1">
                        <a:lnSpc>
                          <a:spcPct val="100000"/>
                        </a:lnSpc>
                        <a:spcBef>
                          <a:spcPts val="0"/>
                        </a:spcBef>
                        <a:spcAft>
                          <a:spcPts val="0"/>
                        </a:spcAft>
                        <a:buClrTx/>
                        <a:buSzTx/>
                        <a:buFontTx/>
                        <a:buNone/>
                        <a:tabLst/>
                        <a:defRPr/>
                      </a:pPr>
                      <a:r>
                        <a:rPr lang="en-US" sz="2000" dirty="0" smtClean="0">
                          <a:solidFill>
                            <a:srgbClr val="002060"/>
                          </a:solidFill>
                          <a:effectLst/>
                        </a:rPr>
                        <a:t>That age &amp; resurrection </a:t>
                      </a:r>
                      <a:r>
                        <a:rPr lang="en-US" sz="2000" dirty="0" smtClean="0">
                          <a:solidFill>
                            <a:srgbClr val="002060"/>
                          </a:solidFill>
                          <a:effectLst/>
                          <a:latin typeface="ZDingbats"/>
                        </a:rPr>
                        <a:t>â</a:t>
                      </a:r>
                      <a:r>
                        <a:rPr lang="en-US" sz="2000" dirty="0" smtClean="0">
                          <a:solidFill>
                            <a:srgbClr val="002060"/>
                          </a:solidFill>
                          <a:effectLst/>
                        </a:rPr>
                        <a:t> </a:t>
                      </a:r>
                      <a:r>
                        <a:rPr lang="en-US" sz="2000" b="0" kern="1200" dirty="0" smtClean="0">
                          <a:solidFill>
                            <a:srgbClr val="002060"/>
                          </a:solidFill>
                          <a:effectLst/>
                          <a:latin typeface="+mj-lt"/>
                          <a:ea typeface="+mn-ea"/>
                          <a:cs typeface="+mn-cs"/>
                        </a:rPr>
                        <a:t>no marriage or death</a:t>
                      </a:r>
                      <a:r>
                        <a:rPr lang="en-US" sz="2000" dirty="0" smtClean="0">
                          <a:solidFill>
                            <a:srgbClr val="002060"/>
                          </a:solidFill>
                          <a:effectLst/>
                        </a:rPr>
                        <a:t>;</a:t>
                      </a:r>
                      <a:r>
                        <a:rPr lang="en-US" sz="2000" baseline="0" dirty="0" smtClean="0">
                          <a:solidFill>
                            <a:srgbClr val="002060"/>
                          </a:solidFill>
                          <a:effectLst/>
                        </a:rPr>
                        <a:t> </a:t>
                      </a:r>
                      <a:r>
                        <a:rPr lang="en-US" sz="2000" b="0" kern="1200" dirty="0" smtClean="0">
                          <a:solidFill>
                            <a:srgbClr val="002060"/>
                          </a:solidFill>
                          <a:effectLst/>
                          <a:latin typeface="+mj-lt"/>
                          <a:ea typeface="+mn-ea"/>
                          <a:cs typeface="+mn-cs"/>
                        </a:rPr>
                        <a:t>equal to angels  </a:t>
                      </a:r>
                      <a:r>
                        <a:rPr lang="en-US" sz="2000" dirty="0" smtClean="0">
                          <a:solidFill>
                            <a:srgbClr val="002060"/>
                          </a:solidFill>
                          <a:effectLst/>
                        </a:rPr>
                        <a:t>(Lk. 20:34-36)</a:t>
                      </a:r>
                    </a:p>
                  </a:txBody>
                  <a:tcPr marT="45724" marB="45724" anchor="ctr"/>
                </a:tc>
                <a:tc>
                  <a:txBody>
                    <a:bodyPr/>
                    <a:lstStyle/>
                    <a:p>
                      <a:pPr algn="ctr"/>
                      <a:r>
                        <a:rPr lang="en-US" sz="3000" dirty="0" smtClean="0">
                          <a:sym typeface="Wingdings"/>
                        </a:rPr>
                        <a:t></a:t>
                      </a:r>
                      <a:endParaRPr lang="en-US" sz="3000" dirty="0"/>
                    </a:p>
                  </a:txBody>
                  <a:tcPr marT="45724" marB="45724" anchor="ctr"/>
                </a:tc>
                <a:tc>
                  <a:txBody>
                    <a:bodyPr/>
                    <a:lstStyle/>
                    <a:p>
                      <a:pPr algn="ctr"/>
                      <a:r>
                        <a:rPr lang="en-US" sz="3000" dirty="0" smtClean="0">
                          <a:sym typeface="Wingdings"/>
                        </a:rPr>
                        <a:t></a:t>
                      </a:r>
                      <a:endParaRPr lang="en-US" sz="3000" dirty="0"/>
                    </a:p>
                  </a:txBody>
                  <a:tcPr marT="45724" marB="45724" anchor="ctr"/>
                </a:tc>
              </a:tr>
              <a:tr h="657893">
                <a:tc>
                  <a:txBody>
                    <a:bodyPr/>
                    <a:lstStyle/>
                    <a:p>
                      <a:pPr marL="0" marR="0" lvl="3" indent="0" algn="l" defTabSz="914400" rtl="0" eaLnBrk="1" fontAlgn="auto" latinLnBrk="0" hangingPunct="1">
                        <a:lnSpc>
                          <a:spcPct val="100000"/>
                        </a:lnSpc>
                        <a:spcBef>
                          <a:spcPts val="0"/>
                        </a:spcBef>
                        <a:spcAft>
                          <a:spcPts val="0"/>
                        </a:spcAft>
                        <a:buClrTx/>
                        <a:buSzTx/>
                        <a:buFontTx/>
                        <a:buNone/>
                        <a:tabLst/>
                        <a:defRPr/>
                      </a:pPr>
                      <a:r>
                        <a:rPr lang="en-US" sz="2000" b="0" dirty="0" smtClean="0"/>
                        <a:t>Hates life in this world (Jewish age) </a:t>
                      </a:r>
                      <a:r>
                        <a:rPr lang="en-US" sz="2000" b="0" dirty="0" smtClean="0">
                          <a:latin typeface="ZDingbats"/>
                        </a:rPr>
                        <a:t>â</a:t>
                      </a:r>
                      <a:r>
                        <a:rPr lang="en-US" sz="2000" b="0" dirty="0" smtClean="0"/>
                        <a:t> </a:t>
                      </a:r>
                      <a:r>
                        <a:rPr lang="en-US" sz="2000" b="0" kern="1200" dirty="0" smtClean="0">
                          <a:solidFill>
                            <a:srgbClr val="002060"/>
                          </a:solidFill>
                          <a:effectLst/>
                          <a:latin typeface="+mj-lt"/>
                          <a:ea typeface="+mn-ea"/>
                          <a:cs typeface="+mn-cs"/>
                        </a:rPr>
                        <a:t>eternal life </a:t>
                      </a:r>
                      <a:r>
                        <a:rPr lang="en-US" sz="2000" b="0" dirty="0" smtClean="0"/>
                        <a:t>&amp; </a:t>
                      </a:r>
                      <a:r>
                        <a:rPr lang="en-US" sz="2000" b="0" kern="1200" dirty="0" smtClean="0">
                          <a:solidFill>
                            <a:srgbClr val="002060"/>
                          </a:solidFill>
                          <a:effectLst/>
                          <a:latin typeface="+mj-lt"/>
                          <a:ea typeface="+mn-ea"/>
                          <a:cs typeface="+mn-cs"/>
                        </a:rPr>
                        <a:t>where Jesus is  </a:t>
                      </a:r>
                      <a:r>
                        <a:rPr lang="en-US" sz="2000" dirty="0" smtClean="0">
                          <a:solidFill>
                            <a:srgbClr val="002060"/>
                          </a:solidFill>
                          <a:effectLst/>
                        </a:rPr>
                        <a:t>(Jn.</a:t>
                      </a:r>
                      <a:r>
                        <a:rPr lang="en-US" sz="2000" baseline="0" dirty="0" smtClean="0">
                          <a:solidFill>
                            <a:srgbClr val="002060"/>
                          </a:solidFill>
                          <a:effectLst/>
                        </a:rPr>
                        <a:t> 12:25-26)</a:t>
                      </a:r>
                      <a:endParaRPr lang="en-US" sz="2000" dirty="0" smtClean="0">
                        <a:solidFill>
                          <a:srgbClr val="002060"/>
                        </a:solidFill>
                        <a:effectLst/>
                      </a:endParaRPr>
                    </a:p>
                  </a:txBody>
                  <a:tcPr marT="45724" marB="45724" anchor="ctr"/>
                </a:tc>
                <a:tc>
                  <a:txBody>
                    <a:bodyPr/>
                    <a:lstStyle/>
                    <a:p>
                      <a:pPr algn="ctr"/>
                      <a:r>
                        <a:rPr lang="en-US" sz="3000" dirty="0" smtClean="0">
                          <a:sym typeface="Wingdings"/>
                        </a:rPr>
                        <a:t></a:t>
                      </a:r>
                      <a:endParaRPr lang="en-US" sz="3000" dirty="0"/>
                    </a:p>
                  </a:txBody>
                  <a:tcPr marT="45724" marB="45724" anchor="ctr"/>
                </a:tc>
                <a:tc>
                  <a:txBody>
                    <a:bodyPr/>
                    <a:lstStyle/>
                    <a:p>
                      <a:pPr algn="ctr"/>
                      <a:r>
                        <a:rPr lang="en-US" sz="3000" dirty="0" smtClean="0">
                          <a:sym typeface="Wingdings"/>
                        </a:rPr>
                        <a:t></a:t>
                      </a:r>
                      <a:endParaRPr lang="en-US" sz="3000" dirty="0"/>
                    </a:p>
                  </a:txBody>
                  <a:tcPr marT="45724" marB="45724" anchor="ctr"/>
                </a:tc>
              </a:tr>
              <a:tr h="840638">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2000" dirty="0" smtClean="0"/>
                        <a:t>Live godly in </a:t>
                      </a:r>
                      <a:r>
                        <a:rPr lang="en-US" sz="2000" b="0" kern="1200" dirty="0" smtClean="0">
                          <a:solidFill>
                            <a:srgbClr val="002060"/>
                          </a:solidFill>
                          <a:effectLst/>
                          <a:latin typeface="+mj-lt"/>
                          <a:ea typeface="+mn-ea"/>
                          <a:cs typeface="+mn-cs"/>
                        </a:rPr>
                        <a:t>present age </a:t>
                      </a:r>
                      <a:r>
                        <a:rPr lang="en-US" sz="2000" dirty="0" smtClean="0"/>
                        <a:t>(Jewish age)</a:t>
                      </a:r>
                    </a:p>
                    <a:p>
                      <a:r>
                        <a:rPr lang="en-US" sz="2000" baseline="0" dirty="0" smtClean="0">
                          <a:solidFill>
                            <a:srgbClr val="002060"/>
                          </a:solidFill>
                          <a:effectLst/>
                        </a:rPr>
                        <a:t>(Tit. 2:12-13)</a:t>
                      </a:r>
                      <a:endParaRPr lang="en-US" sz="2000" dirty="0">
                        <a:solidFill>
                          <a:srgbClr val="002060"/>
                        </a:solidFill>
                        <a:effectLst/>
                      </a:endParaRPr>
                    </a:p>
                  </a:txBody>
                  <a:tcPr marT="45724" marB="45724" anchor="ctr"/>
                </a:tc>
                <a:tc>
                  <a:txBody>
                    <a:bodyPr/>
                    <a:lstStyle/>
                    <a:p>
                      <a:pPr algn="ctr"/>
                      <a:r>
                        <a:rPr lang="en-US" sz="3000" dirty="0" smtClean="0">
                          <a:sym typeface="Wingdings"/>
                        </a:rPr>
                        <a:t></a:t>
                      </a:r>
                      <a:endParaRPr lang="en-US" sz="3000" dirty="0"/>
                    </a:p>
                  </a:txBody>
                  <a:tcPr marT="45724" marB="45724" anchor="ctr"/>
                </a:tc>
                <a:tc>
                  <a:txBody>
                    <a:bodyPr/>
                    <a:lstStyle/>
                    <a:p>
                      <a:pPr algn="ctr"/>
                      <a:r>
                        <a:rPr lang="en-US" sz="3000" dirty="0" smtClean="0">
                          <a:sym typeface="Wingdings"/>
                        </a:rPr>
                        <a:t></a:t>
                      </a:r>
                      <a:endParaRPr lang="en-US" sz="3000" dirty="0"/>
                    </a:p>
                  </a:txBody>
                  <a:tcPr marT="45724" marB="45724" anchor="ctr"/>
                </a:tc>
              </a:tr>
              <a:tr h="657893">
                <a:tc>
                  <a:txBody>
                    <a:bodyPr/>
                    <a:lstStyle/>
                    <a:p>
                      <a:r>
                        <a:rPr lang="en-US" sz="2000" dirty="0" smtClean="0">
                          <a:solidFill>
                            <a:srgbClr val="002060"/>
                          </a:solidFill>
                          <a:effectLst/>
                        </a:rPr>
                        <a:t>Poor of this world </a:t>
                      </a:r>
                      <a:r>
                        <a:rPr lang="en-US" sz="2000" dirty="0" smtClean="0">
                          <a:solidFill>
                            <a:srgbClr val="002060"/>
                          </a:solidFill>
                          <a:effectLst/>
                          <a:latin typeface="ZDingbats"/>
                        </a:rPr>
                        <a:t>â </a:t>
                      </a:r>
                      <a:r>
                        <a:rPr lang="en-US" sz="2000" b="0" kern="1200" dirty="0" smtClean="0">
                          <a:solidFill>
                            <a:srgbClr val="002060"/>
                          </a:solidFill>
                          <a:effectLst/>
                          <a:latin typeface="+mj-lt"/>
                          <a:ea typeface="+mn-ea"/>
                          <a:cs typeface="+mn-cs"/>
                        </a:rPr>
                        <a:t>rich in faith  </a:t>
                      </a:r>
                      <a:r>
                        <a:rPr lang="en-US" sz="2000" baseline="0" dirty="0" smtClean="0">
                          <a:solidFill>
                            <a:srgbClr val="002060"/>
                          </a:solidFill>
                          <a:effectLst/>
                        </a:rPr>
                        <a:t>(Jas. 2:5)</a:t>
                      </a:r>
                      <a:endParaRPr lang="en-US" sz="2000" dirty="0">
                        <a:solidFill>
                          <a:srgbClr val="002060"/>
                        </a:solidFill>
                        <a:effectLst/>
                      </a:endParaRPr>
                    </a:p>
                  </a:txBody>
                  <a:tcPr marT="45724" marB="45724" anchor="ctr"/>
                </a:tc>
                <a:tc>
                  <a:txBody>
                    <a:bodyPr/>
                    <a:lstStyle/>
                    <a:p>
                      <a:pPr algn="ctr"/>
                      <a:r>
                        <a:rPr lang="en-US" sz="3000" dirty="0" smtClean="0">
                          <a:sym typeface="Wingdings"/>
                        </a:rPr>
                        <a:t></a:t>
                      </a:r>
                      <a:endParaRPr lang="en-US" sz="3000" dirty="0"/>
                    </a:p>
                  </a:txBody>
                  <a:tcPr marT="45724" marB="45724" anchor="ctr"/>
                </a:tc>
                <a:tc>
                  <a:txBody>
                    <a:bodyPr/>
                    <a:lstStyle/>
                    <a:p>
                      <a:pPr algn="ctr"/>
                      <a:r>
                        <a:rPr lang="en-US" sz="3000" dirty="0" smtClean="0">
                          <a:sym typeface="Wingdings"/>
                        </a:rPr>
                        <a:t></a:t>
                      </a:r>
                      <a:endParaRPr lang="en-US" sz="3000" dirty="0"/>
                    </a:p>
                  </a:txBody>
                  <a:tcPr marT="45724" marB="45724" anchor="ctr"/>
                </a:tc>
              </a:tr>
            </a:tbl>
          </a:graphicData>
        </a:graphic>
      </p:graphicFrame>
      <p:sp>
        <p:nvSpPr>
          <p:cNvPr id="4" name="Slide Number Placeholder 3"/>
          <p:cNvSpPr>
            <a:spLocks noGrp="1"/>
          </p:cNvSpPr>
          <p:nvPr>
            <p:ph type="sldNum" sz="quarter" idx="12"/>
          </p:nvPr>
        </p:nvSpPr>
        <p:spPr/>
        <p:txBody>
          <a:bodyPr/>
          <a:lstStyle/>
          <a:p>
            <a:pPr>
              <a:defRPr/>
            </a:pPr>
            <a:fld id="{024FB3C2-FC22-416B-B636-18FC2578F599}" type="slidenum">
              <a:rPr lang="en-US">
                <a:solidFill>
                  <a:srgbClr val="FFFFFF"/>
                </a:solidFill>
              </a:rPr>
              <a:pPr>
                <a:defRPr/>
              </a:pPr>
              <a:t>65</a:t>
            </a:fld>
            <a:endParaRPr lang="en-US">
              <a:solidFill>
                <a:srgbClr val="FFFFFF"/>
              </a:solidFill>
            </a:endParaRPr>
          </a:p>
        </p:txBody>
      </p:sp>
      <p:sp>
        <p:nvSpPr>
          <p:cNvPr id="3" name="Footer Placeholder 2"/>
          <p:cNvSpPr>
            <a:spLocks noGrp="1"/>
          </p:cNvSpPr>
          <p:nvPr>
            <p:ph type="ftr" sz="quarter" idx="11"/>
          </p:nvPr>
        </p:nvSpPr>
        <p:spPr/>
        <p:txBody>
          <a:bodyPr/>
          <a:lstStyle/>
          <a:p>
            <a:pPr>
              <a:defRPr/>
            </a:pPr>
            <a:r>
              <a:rPr lang="en-US" smtClean="0">
                <a:solidFill>
                  <a:srgbClr val="FFFFFF"/>
                </a:solidFill>
              </a:rPr>
              <a:t>Kevin Kay</a:t>
            </a:r>
            <a:endParaRPr lang="en-US">
              <a:solidFill>
                <a:srgbClr val="FFFFFF"/>
              </a:solidFill>
            </a:endParaRPr>
          </a:p>
        </p:txBody>
      </p:sp>
    </p:spTree>
    <p:extLst>
      <p:ext uri="{BB962C8B-B14F-4D97-AF65-F5344CB8AC3E}">
        <p14:creationId xmlns:p14="http://schemas.microsoft.com/office/powerpoint/2010/main" val="1942020866"/>
      </p:ext>
    </p:extLst>
  </p:cSld>
  <p:clrMapOvr>
    <a:overrideClrMapping bg1="dk2" tx1="lt1" bg2="dk1" tx2="lt2" accent1="accent1" accent2="accent2" accent3="accent3" accent4="accent4" accent5="accent5" accent6="accent6" hlink="hlink" folHlink="folHlink"/>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par>
    </p:tn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p:txBody>
          <a:bodyPr/>
          <a:lstStyle/>
          <a:p>
            <a:pPr algn="l"/>
            <a:r>
              <a:rPr lang="en-US" sz="3000" dirty="0">
                <a:latin typeface="+mn-lt"/>
              </a:rPr>
              <a:t>“This Age” &amp; “That Age” That</a:t>
            </a:r>
            <a:r>
              <a:rPr lang="en-US" dirty="0"/>
              <a:t/>
            </a:r>
            <a:br>
              <a:rPr lang="en-US" dirty="0"/>
            </a:br>
            <a:r>
              <a:rPr lang="en-US" dirty="0"/>
              <a:t>Do Not Fit AD 70</a:t>
            </a:r>
          </a:p>
        </p:txBody>
      </p:sp>
      <p:sp>
        <p:nvSpPr>
          <p:cNvPr id="5" name="Content Placeholder 4"/>
          <p:cNvSpPr>
            <a:spLocks noGrp="1"/>
          </p:cNvSpPr>
          <p:nvPr>
            <p:ph idx="1"/>
          </p:nvPr>
        </p:nvSpPr>
        <p:spPr/>
        <p:txBody>
          <a:bodyPr/>
          <a:lstStyle/>
          <a:p>
            <a:pPr marL="0" indent="457200">
              <a:buNone/>
            </a:pPr>
            <a:r>
              <a:rPr lang="en-US" sz="3000" b="1" dirty="0">
                <a:effectLst/>
              </a:rPr>
              <a:t>Mk 10:29–30</a:t>
            </a:r>
            <a:r>
              <a:rPr lang="en-US" sz="3000" b="1" dirty="0" smtClean="0">
                <a:effectLst/>
              </a:rPr>
              <a:t>:</a:t>
            </a:r>
            <a:r>
              <a:rPr lang="en-US" sz="3000" dirty="0" smtClean="0">
                <a:effectLst/>
              </a:rPr>
              <a:t>  </a:t>
            </a:r>
            <a:r>
              <a:rPr lang="en-US" sz="3000" baseline="30000" dirty="0" smtClean="0">
                <a:effectLst/>
              </a:rPr>
              <a:t>29</a:t>
            </a:r>
            <a:r>
              <a:rPr lang="en-US" sz="3000" dirty="0" smtClean="0">
                <a:effectLst/>
              </a:rPr>
              <a:t> </a:t>
            </a:r>
            <a:r>
              <a:rPr lang="en-US" sz="3000" dirty="0">
                <a:effectLst/>
              </a:rPr>
              <a:t>Jesus said, “Truly I tell you, there is no one who has left house or brothers or sisters or mother or father or children or fields, for my sake and for the sake of the good news, </a:t>
            </a:r>
            <a:r>
              <a:rPr lang="en-US" sz="3000" baseline="30000" dirty="0">
                <a:effectLst/>
              </a:rPr>
              <a:t>30</a:t>
            </a:r>
            <a:r>
              <a:rPr lang="en-US" sz="3000" dirty="0">
                <a:effectLst/>
              </a:rPr>
              <a:t> who will not receive </a:t>
            </a:r>
            <a:r>
              <a:rPr lang="en-US" sz="3000" b="1" dirty="0">
                <a:solidFill>
                  <a:srgbClr val="FFFF00"/>
                </a:solidFill>
                <a:effectLst/>
              </a:rPr>
              <a:t>a hundredfold now in this age</a:t>
            </a:r>
            <a:r>
              <a:rPr lang="en-US" sz="3000" dirty="0">
                <a:effectLst/>
              </a:rPr>
              <a:t>—houses, brothers and sisters, mothers and children, and fields, with persecutions—and in </a:t>
            </a:r>
            <a:r>
              <a:rPr lang="en-US" sz="3000" b="1" dirty="0">
                <a:solidFill>
                  <a:srgbClr val="FFFF00"/>
                </a:solidFill>
                <a:effectLst/>
              </a:rPr>
              <a:t>the age to come eternal life</a:t>
            </a:r>
            <a:r>
              <a:rPr lang="en-US" sz="3000" dirty="0">
                <a:effectLst/>
              </a:rPr>
              <a:t>. </a:t>
            </a:r>
            <a:r>
              <a:rPr lang="en-US" sz="3000" dirty="0" smtClean="0">
                <a:effectLst/>
              </a:rPr>
              <a:t> (cf. Lk. 18:29-30)</a:t>
            </a:r>
            <a:endParaRPr lang="en-US" sz="3000" dirty="0">
              <a:effectLst/>
            </a:endParaRPr>
          </a:p>
          <a:p>
            <a:endParaRPr lang="en-US" dirty="0"/>
          </a:p>
        </p:txBody>
      </p:sp>
      <p:sp>
        <p:nvSpPr>
          <p:cNvPr id="3" name="Slide Number Placeholder 2"/>
          <p:cNvSpPr>
            <a:spLocks noGrp="1"/>
          </p:cNvSpPr>
          <p:nvPr>
            <p:ph type="sldNum" sz="quarter" idx="12"/>
          </p:nvPr>
        </p:nvSpPr>
        <p:spPr/>
        <p:txBody>
          <a:bodyPr/>
          <a:lstStyle/>
          <a:p>
            <a:pPr>
              <a:defRPr/>
            </a:pPr>
            <a:fld id="{A42CC230-33AD-4C24-B468-A5F073B1BDA8}" type="slidenum">
              <a:rPr lang="en-US" smtClean="0"/>
              <a:pPr>
                <a:defRPr/>
              </a:pPr>
              <a:t>66</a:t>
            </a:fld>
            <a:endParaRPr lang="en-US"/>
          </a:p>
        </p:txBody>
      </p:sp>
      <p:sp>
        <p:nvSpPr>
          <p:cNvPr id="6" name="Rectangular Callout 5"/>
          <p:cNvSpPr/>
          <p:nvPr/>
        </p:nvSpPr>
        <p:spPr bwMode="auto">
          <a:xfrm>
            <a:off x="0" y="1600200"/>
            <a:ext cx="9144000" cy="1524000"/>
          </a:xfrm>
          <a:prstGeom prst="wedgeRectCallout">
            <a:avLst>
              <a:gd name="adj1" fmla="val 31771"/>
              <a:gd name="adj2" fmla="val 162464"/>
            </a:avLst>
          </a:prstGeom>
          <a:solidFill>
            <a:schemeClr val="bg2">
              <a:lumMod val="60000"/>
              <a:lumOff val="40000"/>
            </a:schemeClr>
          </a:solidFill>
          <a:ln w="9525" cap="flat" cmpd="sng" algn="ctr">
            <a:noFill/>
            <a:prstDash val="solid"/>
            <a:round/>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91440" tIns="45720" rIns="91440" bIns="45720" numCol="1" rtlCol="0" anchor="ctr" anchorCtr="0" compatLnSpc="1">
            <a:prstTxWarp prst="textNoShape">
              <a:avLst/>
            </a:prstTxWarp>
          </a:bodyPr>
          <a:lstStyle/>
          <a:p>
            <a:pPr marL="685800" marR="0" indent="-457200" algn="l" defTabSz="914400" rtl="0" eaLnBrk="0" fontAlgn="base" latinLnBrk="0" hangingPunct="0">
              <a:lnSpc>
                <a:spcPct val="100000"/>
              </a:lnSpc>
              <a:spcBef>
                <a:spcPct val="0"/>
              </a:spcBef>
              <a:spcAft>
                <a:spcPct val="0"/>
              </a:spcAft>
              <a:buClrTx/>
              <a:buSzTx/>
              <a:buFont typeface="Wingdings" pitchFamily="2" charset="2"/>
              <a:buChar char="Ø"/>
            </a:pPr>
            <a:r>
              <a:rPr kumimoji="0" lang="en-US" sz="2800" b="0" i="0" u="none" strike="noStrike" cap="none" normalizeH="0" baseline="0" dirty="0" smtClean="0">
                <a:ln>
                  <a:noFill/>
                </a:ln>
                <a:solidFill>
                  <a:schemeClr val="tx1"/>
                </a:solidFill>
                <a:effectLst/>
                <a:latin typeface="Arial" charset="0"/>
              </a:rPr>
              <a:t>“Eternal</a:t>
            </a:r>
            <a:r>
              <a:rPr kumimoji="0" lang="en-US" sz="2800" b="0" i="0" u="none" strike="noStrike" cap="none" normalizeH="0" dirty="0" smtClean="0">
                <a:ln>
                  <a:noFill/>
                </a:ln>
                <a:solidFill>
                  <a:schemeClr val="tx1"/>
                </a:solidFill>
                <a:effectLst/>
                <a:latin typeface="Arial" charset="0"/>
              </a:rPr>
              <a:t> Life” = Immortality  (Rom. 2:6-7)</a:t>
            </a:r>
          </a:p>
          <a:p>
            <a:pPr marL="685800" marR="0" indent="-457200" algn="l" defTabSz="914400" rtl="0" eaLnBrk="0" fontAlgn="base" latinLnBrk="0" hangingPunct="0">
              <a:lnSpc>
                <a:spcPct val="100000"/>
              </a:lnSpc>
              <a:spcBef>
                <a:spcPct val="0"/>
              </a:spcBef>
              <a:spcAft>
                <a:spcPct val="0"/>
              </a:spcAft>
              <a:buClrTx/>
              <a:buSzTx/>
              <a:buFont typeface="Wingdings" pitchFamily="2" charset="2"/>
              <a:buChar char="Ø"/>
              <a:tabLst/>
            </a:pPr>
            <a:r>
              <a:rPr lang="en-US" sz="2800" dirty="0" smtClean="0">
                <a:latin typeface="Arial" charset="0"/>
              </a:rPr>
              <a:t>Do we have immortality now?  (</a:t>
            </a:r>
            <a:r>
              <a:rPr kumimoji="0" lang="en-US" sz="2800" b="0" i="0" u="none" strike="noStrike" cap="none" normalizeH="0" dirty="0" smtClean="0">
                <a:ln>
                  <a:noFill/>
                </a:ln>
                <a:solidFill>
                  <a:schemeClr val="tx1"/>
                </a:solidFill>
                <a:effectLst/>
                <a:latin typeface="Arial" charset="0"/>
              </a:rPr>
              <a:t>cf. 1 Cor. 15:53-54)</a:t>
            </a:r>
            <a:endParaRPr kumimoji="0" lang="en-US" sz="2800" b="0" i="0" u="none" strike="noStrike" cap="none" normalizeH="0" baseline="0" dirty="0" smtClean="0">
              <a:ln>
                <a:noFill/>
              </a:ln>
              <a:solidFill>
                <a:schemeClr val="tx1"/>
              </a:solidFill>
              <a:effectLst/>
              <a:latin typeface="Arial" charset="0"/>
            </a:endParaRPr>
          </a:p>
        </p:txBody>
      </p:sp>
      <p:sp>
        <p:nvSpPr>
          <p:cNvPr id="2" name="Footer Placeholder 1"/>
          <p:cNvSpPr>
            <a:spLocks noGrp="1"/>
          </p:cNvSpPr>
          <p:nvPr>
            <p:ph type="ftr" sz="quarter" idx="11"/>
          </p:nvPr>
        </p:nvSpPr>
        <p:spPr/>
        <p:txBody>
          <a:bodyPr/>
          <a:lstStyle/>
          <a:p>
            <a:pPr>
              <a:defRPr/>
            </a:pPr>
            <a:r>
              <a:rPr lang="en-US" smtClean="0"/>
              <a:t>Kevin Kay</a:t>
            </a:r>
            <a:endParaRPr lang="en-US"/>
          </a:p>
        </p:txBody>
      </p:sp>
    </p:spTree>
    <p:extLst>
      <p:ext uri="{BB962C8B-B14F-4D97-AF65-F5344CB8AC3E}">
        <p14:creationId xmlns:p14="http://schemas.microsoft.com/office/powerpoint/2010/main" val="997623352"/>
      </p:ext>
    </p:extLst>
  </p:cSld>
  <p:clrMapOvr>
    <a:overrideClrMapping bg1="dk2" tx1="lt1" bg2="dk1" tx2="lt2" accent1="accent1" accent2="accent2" accent3="accent3" accent4="accent4" accent5="accent5" accent6="accent6" hlink="hlink" folHlink="folHlink"/>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down)">
                                      <p:cBhvr>
                                        <p:cTn id="7" dur="500"/>
                                        <p:tgtEl>
                                          <p:spTgt spid="6"/>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xit" presetSubtype="0" fill="hold" grpId="1" nodeType="clickEffect">
                                  <p:stCondLst>
                                    <p:cond delay="0"/>
                                  </p:stCondLst>
                                  <p:childTnLst>
                                    <p:animEffect transition="out" filter="fade">
                                      <p:cBhvr>
                                        <p:cTn id="11" dur="500"/>
                                        <p:tgtEl>
                                          <p:spTgt spid="6"/>
                                        </p:tgtEl>
                                      </p:cBhvr>
                                    </p:animEffect>
                                    <p:set>
                                      <p:cBhvr>
                                        <p:cTn id="12" dur="1" fill="hold">
                                          <p:stCondLst>
                                            <p:cond delay="499"/>
                                          </p:stCondLst>
                                        </p:cTn>
                                        <p:tgtEl>
                                          <p:spTgt spid="6"/>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6" grpId="1" animBg="1"/>
    </p:bld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6503" name="Rectangle 7"/>
          <p:cNvSpPr>
            <a:spLocks noGrp="1" noChangeArrowheads="1"/>
          </p:cNvSpPr>
          <p:nvPr>
            <p:ph idx="1"/>
          </p:nvPr>
        </p:nvSpPr>
        <p:spPr>
          <a:xfrm>
            <a:off x="457200" y="1828800"/>
            <a:ext cx="8229600" cy="4465637"/>
          </a:xfrm>
        </p:spPr>
        <p:txBody>
          <a:bodyPr>
            <a:normAutofit/>
          </a:bodyPr>
          <a:lstStyle/>
          <a:p>
            <a:pPr marL="717804" indent="-457200">
              <a:spcBef>
                <a:spcPct val="0"/>
              </a:spcBef>
              <a:spcAft>
                <a:spcPct val="50000"/>
              </a:spcAft>
            </a:pPr>
            <a:r>
              <a:rPr lang="en-US" sz="3100" b="1" dirty="0">
                <a:solidFill>
                  <a:srgbClr val="FFFF00"/>
                </a:solidFill>
              </a:rPr>
              <a:t>Believes</a:t>
            </a:r>
            <a:r>
              <a:rPr lang="en-US" sz="3100" dirty="0"/>
              <a:t>  (Jn. 3:36)</a:t>
            </a:r>
          </a:p>
          <a:p>
            <a:pPr marL="717804" indent="-457200">
              <a:spcBef>
                <a:spcPct val="0"/>
              </a:spcBef>
              <a:spcAft>
                <a:spcPct val="50000"/>
              </a:spcAft>
            </a:pPr>
            <a:r>
              <a:rPr lang="en-US" sz="3100" b="1" dirty="0">
                <a:solidFill>
                  <a:srgbClr val="FFFF00"/>
                </a:solidFill>
              </a:rPr>
              <a:t>Hears &amp; Believes </a:t>
            </a:r>
            <a:r>
              <a:rPr lang="en-US" sz="3100" dirty="0"/>
              <a:t>(Jn. 5:24)</a:t>
            </a:r>
          </a:p>
          <a:p>
            <a:pPr marL="717804" indent="-457200">
              <a:spcBef>
                <a:spcPct val="0"/>
              </a:spcBef>
              <a:spcAft>
                <a:spcPct val="50000"/>
              </a:spcAft>
            </a:pPr>
            <a:r>
              <a:rPr lang="en-US" sz="3100" b="1" dirty="0">
                <a:solidFill>
                  <a:srgbClr val="FFFF00"/>
                </a:solidFill>
              </a:rPr>
              <a:t>Believes</a:t>
            </a:r>
            <a:r>
              <a:rPr lang="en-US" sz="3100" dirty="0"/>
              <a:t>  (Jn. 6:47)</a:t>
            </a:r>
          </a:p>
          <a:p>
            <a:pPr marL="717804" indent="-457200">
              <a:spcBef>
                <a:spcPct val="0"/>
              </a:spcBef>
              <a:spcAft>
                <a:spcPct val="50000"/>
              </a:spcAft>
            </a:pPr>
            <a:r>
              <a:rPr lang="en-US" sz="3100" b="1" dirty="0">
                <a:solidFill>
                  <a:srgbClr val="FFFF00"/>
                </a:solidFill>
              </a:rPr>
              <a:t>Eats Flesh &amp; Drinks Blood  </a:t>
            </a:r>
            <a:r>
              <a:rPr lang="en-US" sz="3100" dirty="0"/>
              <a:t>(Jn. 6:54)</a:t>
            </a:r>
          </a:p>
          <a:p>
            <a:pPr marL="717804" indent="-457200">
              <a:spcBef>
                <a:spcPct val="0"/>
              </a:spcBef>
              <a:spcAft>
                <a:spcPct val="50000"/>
              </a:spcAft>
            </a:pPr>
            <a:r>
              <a:rPr lang="en-US" sz="3100" b="1" dirty="0">
                <a:solidFill>
                  <a:srgbClr val="FFFF00"/>
                </a:solidFill>
              </a:rPr>
              <a:t>Hear &amp; Follow  </a:t>
            </a:r>
            <a:r>
              <a:rPr lang="en-US" sz="3100" dirty="0"/>
              <a:t>(Jn. 10:27-28)</a:t>
            </a:r>
          </a:p>
          <a:p>
            <a:pPr marL="717804" indent="-457200">
              <a:spcBef>
                <a:spcPct val="0"/>
              </a:spcBef>
              <a:spcAft>
                <a:spcPct val="50000"/>
              </a:spcAft>
            </a:pPr>
            <a:r>
              <a:rPr lang="en-US" sz="3100" b="1" dirty="0">
                <a:solidFill>
                  <a:srgbClr val="FFFF00"/>
                </a:solidFill>
              </a:rPr>
              <a:t>Believe In Name Of Son  </a:t>
            </a:r>
            <a:r>
              <a:rPr lang="en-US" sz="3100" dirty="0"/>
              <a:t>(1 Jn. 5:11-13)</a:t>
            </a:r>
          </a:p>
        </p:txBody>
      </p:sp>
      <p:sp>
        <p:nvSpPr>
          <p:cNvPr id="106502" name="Rectangle 6"/>
          <p:cNvSpPr>
            <a:spLocks noGrp="1" noChangeArrowheads="1"/>
          </p:cNvSpPr>
          <p:nvPr>
            <p:ph type="title"/>
          </p:nvPr>
        </p:nvSpPr>
        <p:spPr>
          <a:xfrm>
            <a:off x="457200" y="533400"/>
            <a:ext cx="8229600" cy="990600"/>
          </a:xfrm>
        </p:spPr>
        <p:txBody>
          <a:bodyPr>
            <a:normAutofit fontScale="90000"/>
          </a:bodyPr>
          <a:lstStyle/>
          <a:p>
            <a:pPr algn="l"/>
            <a:r>
              <a:rPr lang="en-US" sz="3300" dirty="0">
                <a:latin typeface="+mn-lt"/>
              </a:rPr>
              <a:t>Eternal Life</a:t>
            </a:r>
            <a:r>
              <a:rPr lang="en-US" sz="3300" dirty="0" smtClean="0">
                <a:latin typeface="+mn-lt"/>
              </a:rPr>
              <a:t>:</a:t>
            </a:r>
            <a:r>
              <a:rPr lang="en-US" b="1" dirty="0" smtClean="0"/>
              <a:t/>
            </a:r>
            <a:br>
              <a:rPr lang="en-US" b="1" dirty="0" smtClean="0"/>
            </a:br>
            <a:r>
              <a:rPr lang="en-US" sz="4900" b="1" dirty="0" smtClean="0"/>
              <a:t>A </a:t>
            </a:r>
            <a:r>
              <a:rPr lang="en-US" sz="4900" b="1" dirty="0"/>
              <a:t>Present Possession</a:t>
            </a:r>
          </a:p>
        </p:txBody>
      </p:sp>
      <p:sp>
        <p:nvSpPr>
          <p:cNvPr id="7" name="Slide Number Placeholder 6"/>
          <p:cNvSpPr>
            <a:spLocks noGrp="1"/>
          </p:cNvSpPr>
          <p:nvPr>
            <p:ph type="sldNum" sz="quarter" idx="12"/>
          </p:nvPr>
        </p:nvSpPr>
        <p:spPr/>
        <p:txBody>
          <a:bodyPr/>
          <a:lstStyle/>
          <a:p>
            <a:fld id="{F30779D9-FEA7-4D26-B496-2A050DA9BF90}" type="slidenum">
              <a:rPr lang="en-US"/>
              <a:pPr/>
              <a:t>67</a:t>
            </a:fld>
            <a:endParaRPr lang="en-US"/>
          </a:p>
        </p:txBody>
      </p:sp>
      <p:sp>
        <p:nvSpPr>
          <p:cNvPr id="2" name="Footer Placeholder 1"/>
          <p:cNvSpPr>
            <a:spLocks noGrp="1"/>
          </p:cNvSpPr>
          <p:nvPr>
            <p:ph type="ftr" sz="quarter" idx="11"/>
          </p:nvPr>
        </p:nvSpPr>
        <p:spPr/>
        <p:txBody>
          <a:bodyPr/>
          <a:lstStyle/>
          <a:p>
            <a:pPr>
              <a:defRPr/>
            </a:pPr>
            <a:r>
              <a:rPr lang="en-US" smtClean="0"/>
              <a:t>Kevin Kay</a:t>
            </a:r>
            <a:endParaRPr lang="en-US"/>
          </a:p>
        </p:txBody>
      </p:sp>
    </p:spTree>
    <p:extLst>
      <p:ext uri="{BB962C8B-B14F-4D97-AF65-F5344CB8AC3E}">
        <p14:creationId xmlns:p14="http://schemas.microsoft.com/office/powerpoint/2010/main" val="3485032840"/>
      </p:ext>
    </p:extLst>
  </p:cSld>
  <p:clrMapOvr>
    <a:overrideClrMapping bg1="dk2" tx1="lt1" bg2="dk1" tx2="lt2" accent1="accent1" accent2="accent2" accent3="accent3" accent4="accent4" accent5="accent5" accent6="accent6" hlink="hlink" folHlink="folHlink"/>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par>
    </p:tn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l">
              <a:defRPr/>
            </a:pPr>
            <a:r>
              <a:rPr lang="en-US" sz="3000" dirty="0">
                <a:latin typeface="+mn-lt"/>
              </a:rPr>
              <a:t>Eternal Life:</a:t>
            </a:r>
            <a:br>
              <a:rPr lang="en-US" sz="3000" dirty="0">
                <a:latin typeface="+mn-lt"/>
              </a:rPr>
            </a:br>
            <a:r>
              <a:rPr lang="en-US" b="1" dirty="0"/>
              <a:t>A </a:t>
            </a:r>
            <a:r>
              <a:rPr lang="en-US" b="1" dirty="0" smtClean="0"/>
              <a:t>Future Possession</a:t>
            </a:r>
            <a:endParaRPr lang="en-US" dirty="0"/>
          </a:p>
        </p:txBody>
      </p:sp>
      <p:sp>
        <p:nvSpPr>
          <p:cNvPr id="3" name="Content Placeholder 2"/>
          <p:cNvSpPr>
            <a:spLocks noGrp="1"/>
          </p:cNvSpPr>
          <p:nvPr>
            <p:ph idx="1"/>
          </p:nvPr>
        </p:nvSpPr>
        <p:spPr>
          <a:xfrm>
            <a:off x="457200" y="1524000"/>
            <a:ext cx="8229600" cy="4606925"/>
          </a:xfrm>
        </p:spPr>
        <p:txBody>
          <a:bodyPr/>
          <a:lstStyle/>
          <a:p>
            <a:pPr marL="463550" indent="-463550">
              <a:spcBef>
                <a:spcPts val="0"/>
              </a:spcBef>
              <a:spcAft>
                <a:spcPts val="1800"/>
              </a:spcAft>
              <a:defRPr/>
            </a:pPr>
            <a:r>
              <a:rPr lang="en-US" sz="2800" dirty="0"/>
              <a:t>After </a:t>
            </a:r>
            <a:r>
              <a:rPr lang="en-US" sz="2800" b="1" dirty="0">
                <a:solidFill>
                  <a:srgbClr val="FFFF00"/>
                </a:solidFill>
              </a:rPr>
              <a:t>this present age  </a:t>
            </a:r>
            <a:r>
              <a:rPr lang="en-US" sz="2800" dirty="0"/>
              <a:t>(Mk. 10:28-30; Lk. 18:28-30)</a:t>
            </a:r>
          </a:p>
          <a:p>
            <a:pPr marL="463550" indent="-463550">
              <a:spcBef>
                <a:spcPts val="0"/>
              </a:spcBef>
              <a:spcAft>
                <a:spcPts val="1800"/>
              </a:spcAft>
              <a:defRPr/>
            </a:pPr>
            <a:r>
              <a:rPr lang="en-US" sz="2800" dirty="0"/>
              <a:t>After a </a:t>
            </a:r>
            <a:r>
              <a:rPr lang="en-US" sz="2800" b="1" dirty="0">
                <a:solidFill>
                  <a:srgbClr val="FFFF00"/>
                </a:solidFill>
              </a:rPr>
              <a:t>judgment of all the nations  </a:t>
            </a:r>
            <a:r>
              <a:rPr lang="en-US" sz="2800" dirty="0"/>
              <a:t>(Mt. 25:31-32, 46)</a:t>
            </a:r>
          </a:p>
          <a:p>
            <a:pPr marL="463550" indent="-463550">
              <a:spcBef>
                <a:spcPts val="0"/>
              </a:spcBef>
              <a:spcAft>
                <a:spcPts val="1800"/>
              </a:spcAft>
              <a:defRPr/>
            </a:pPr>
            <a:r>
              <a:rPr lang="en-US" sz="2800" dirty="0"/>
              <a:t>After </a:t>
            </a:r>
            <a:r>
              <a:rPr lang="en-US" sz="2800" b="1" dirty="0">
                <a:solidFill>
                  <a:srgbClr val="FFFF00"/>
                </a:solidFill>
              </a:rPr>
              <a:t>resurrection</a:t>
            </a:r>
            <a:r>
              <a:rPr lang="en-US" sz="2800" dirty="0"/>
              <a:t> on the last day  (Jn. 6:40)</a:t>
            </a:r>
          </a:p>
          <a:p>
            <a:pPr marL="463550" indent="-463550">
              <a:spcBef>
                <a:spcPts val="0"/>
              </a:spcBef>
              <a:spcAft>
                <a:spcPts val="1800"/>
              </a:spcAft>
              <a:defRPr/>
            </a:pPr>
            <a:r>
              <a:rPr lang="en-US" sz="2800" dirty="0"/>
              <a:t>After </a:t>
            </a:r>
            <a:r>
              <a:rPr lang="en-US" sz="2800" b="1" dirty="0">
                <a:solidFill>
                  <a:srgbClr val="FFFF00"/>
                </a:solidFill>
              </a:rPr>
              <a:t>this world  </a:t>
            </a:r>
            <a:r>
              <a:rPr lang="en-US" sz="2800" dirty="0"/>
              <a:t>(Jn. 12:25)</a:t>
            </a:r>
          </a:p>
          <a:p>
            <a:pPr marL="463550" indent="-463550">
              <a:spcBef>
                <a:spcPts val="0"/>
              </a:spcBef>
              <a:spcAft>
                <a:spcPts val="1800"/>
              </a:spcAft>
              <a:defRPr/>
            </a:pPr>
            <a:r>
              <a:rPr lang="en-US" sz="2800" dirty="0"/>
              <a:t>After the </a:t>
            </a:r>
            <a:r>
              <a:rPr lang="en-US" sz="2800" b="1" dirty="0">
                <a:solidFill>
                  <a:srgbClr val="FFFF00"/>
                </a:solidFill>
              </a:rPr>
              <a:t>judgment of God  </a:t>
            </a:r>
            <a:r>
              <a:rPr lang="en-US" sz="2800" dirty="0"/>
              <a:t>(Rom. 2:5-7)</a:t>
            </a:r>
          </a:p>
          <a:p>
            <a:pPr marL="463550" indent="-463550">
              <a:spcBef>
                <a:spcPts val="0"/>
              </a:spcBef>
              <a:spcAft>
                <a:spcPts val="1800"/>
              </a:spcAft>
              <a:defRPr/>
            </a:pPr>
            <a:r>
              <a:rPr lang="en-US" sz="2800" dirty="0"/>
              <a:t>In the </a:t>
            </a:r>
            <a:r>
              <a:rPr lang="en-US" sz="2800" b="1" dirty="0">
                <a:solidFill>
                  <a:srgbClr val="FFFF00"/>
                </a:solidFill>
              </a:rPr>
              <a:t>time to come  </a:t>
            </a:r>
            <a:r>
              <a:rPr lang="en-US" sz="2800" dirty="0"/>
              <a:t>(1 Tim. 6:19)</a:t>
            </a:r>
          </a:p>
          <a:p>
            <a:pPr marL="463550" indent="-463550">
              <a:defRPr/>
            </a:pPr>
            <a:endParaRPr lang="en-US" sz="2800" dirty="0"/>
          </a:p>
        </p:txBody>
      </p:sp>
      <p:sp>
        <p:nvSpPr>
          <p:cNvPr id="4" name="Slide Number Placeholder 3"/>
          <p:cNvSpPr>
            <a:spLocks noGrp="1"/>
          </p:cNvSpPr>
          <p:nvPr>
            <p:ph type="sldNum" sz="quarter" idx="12"/>
          </p:nvPr>
        </p:nvSpPr>
        <p:spPr/>
        <p:txBody>
          <a:bodyPr/>
          <a:lstStyle/>
          <a:p>
            <a:pPr>
              <a:defRPr/>
            </a:pPr>
            <a:fld id="{22A01BC6-72F5-4553-927C-A91698E49957}" type="slidenum">
              <a:rPr lang="en-US">
                <a:solidFill>
                  <a:srgbClr val="FFFFFF"/>
                </a:solidFill>
              </a:rPr>
              <a:pPr>
                <a:defRPr/>
              </a:pPr>
              <a:t>68</a:t>
            </a:fld>
            <a:endParaRPr lang="en-US">
              <a:solidFill>
                <a:srgbClr val="FFFFFF"/>
              </a:solidFill>
            </a:endParaRPr>
          </a:p>
        </p:txBody>
      </p:sp>
      <p:sp>
        <p:nvSpPr>
          <p:cNvPr id="5" name="Footer Placeholder 4"/>
          <p:cNvSpPr>
            <a:spLocks noGrp="1"/>
          </p:cNvSpPr>
          <p:nvPr>
            <p:ph type="ftr" sz="quarter" idx="11"/>
          </p:nvPr>
        </p:nvSpPr>
        <p:spPr/>
        <p:txBody>
          <a:bodyPr/>
          <a:lstStyle/>
          <a:p>
            <a:pPr>
              <a:defRPr/>
            </a:pPr>
            <a:r>
              <a:rPr lang="en-US" smtClean="0">
                <a:solidFill>
                  <a:srgbClr val="FFFFFF"/>
                </a:solidFill>
              </a:rPr>
              <a:t>Kevin Kay</a:t>
            </a:r>
            <a:endParaRPr lang="en-US">
              <a:solidFill>
                <a:srgbClr val="FFFFFF"/>
              </a:solidFill>
            </a:endParaRPr>
          </a:p>
        </p:txBody>
      </p:sp>
    </p:spTree>
    <p:extLst>
      <p:ext uri="{BB962C8B-B14F-4D97-AF65-F5344CB8AC3E}">
        <p14:creationId xmlns:p14="http://schemas.microsoft.com/office/powerpoint/2010/main" val="409781322"/>
      </p:ext>
    </p:extLst>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par>
    </p:tn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Slide Number Placeholder 5"/>
          <p:cNvSpPr>
            <a:spLocks noGrp="1"/>
          </p:cNvSpPr>
          <p:nvPr>
            <p:ph type="sldNum" sz="quarter" idx="12"/>
          </p:nvPr>
        </p:nvSpPr>
        <p:spPr/>
        <p:txBody>
          <a:bodyPr/>
          <a:lstStyle/>
          <a:p>
            <a:fld id="{BE3EBF1C-BAE2-49F9-9B50-AE8AD0BC3F68}" type="slidenum">
              <a:rPr lang="en-US"/>
              <a:pPr/>
              <a:t>69</a:t>
            </a:fld>
            <a:endParaRPr lang="en-US"/>
          </a:p>
        </p:txBody>
      </p:sp>
      <p:sp>
        <p:nvSpPr>
          <p:cNvPr id="107522" name="Rectangle 2"/>
          <p:cNvSpPr>
            <a:spLocks noGrp="1" noChangeArrowheads="1"/>
          </p:cNvSpPr>
          <p:nvPr>
            <p:ph type="title"/>
          </p:nvPr>
        </p:nvSpPr>
        <p:spPr>
          <a:xfrm>
            <a:off x="609600" y="304800"/>
            <a:ext cx="7772400" cy="914400"/>
          </a:xfrm>
        </p:spPr>
        <p:txBody>
          <a:bodyPr>
            <a:normAutofit fontScale="90000"/>
          </a:bodyPr>
          <a:lstStyle/>
          <a:p>
            <a:pPr algn="l"/>
            <a:r>
              <a:rPr lang="en-US" sz="3300" dirty="0">
                <a:latin typeface="+mn-lt"/>
              </a:rPr>
              <a:t>Eternal Life:</a:t>
            </a:r>
            <a:r>
              <a:rPr lang="en-US" b="1" dirty="0" smtClean="0"/>
              <a:t/>
            </a:r>
            <a:br>
              <a:rPr lang="en-US" b="1" dirty="0" smtClean="0"/>
            </a:br>
            <a:r>
              <a:rPr lang="en-US" sz="4900" b="1" dirty="0" smtClean="0"/>
              <a:t>A </a:t>
            </a:r>
            <a:r>
              <a:rPr lang="en-US" sz="4900" b="1" dirty="0"/>
              <a:t>Future Possession</a:t>
            </a:r>
          </a:p>
        </p:txBody>
      </p:sp>
      <p:sp>
        <p:nvSpPr>
          <p:cNvPr id="107523" name="Rectangle 3"/>
          <p:cNvSpPr>
            <a:spLocks noGrp="1" noChangeArrowheads="1"/>
          </p:cNvSpPr>
          <p:nvPr>
            <p:ph type="body" idx="1"/>
          </p:nvPr>
        </p:nvSpPr>
        <p:spPr>
          <a:xfrm>
            <a:off x="685800" y="1447800"/>
            <a:ext cx="7772400" cy="3733800"/>
          </a:xfrm>
        </p:spPr>
        <p:txBody>
          <a:bodyPr/>
          <a:lstStyle/>
          <a:p>
            <a:pPr marL="457200" indent="-457200">
              <a:lnSpc>
                <a:spcPct val="90000"/>
              </a:lnSpc>
            </a:pPr>
            <a:r>
              <a:rPr lang="en-US" sz="2400" b="1" dirty="0">
                <a:solidFill>
                  <a:srgbClr val="FFFF00"/>
                </a:solidFill>
              </a:rPr>
              <a:t>In the world to come</a:t>
            </a:r>
            <a:r>
              <a:rPr lang="en-US" sz="2400" dirty="0"/>
              <a:t>  (Mk. 10:29-30; Lk. 18:30)</a:t>
            </a:r>
          </a:p>
          <a:p>
            <a:pPr marL="457200" indent="-457200">
              <a:lnSpc>
                <a:spcPct val="90000"/>
              </a:lnSpc>
            </a:pPr>
            <a:r>
              <a:rPr lang="en-US" sz="2400" b="1" dirty="0">
                <a:solidFill>
                  <a:srgbClr val="FFFF00"/>
                </a:solidFill>
              </a:rPr>
              <a:t>Son will give</a:t>
            </a:r>
            <a:r>
              <a:rPr lang="en-US" sz="2400" dirty="0"/>
              <a:t>  (Jn. 6:27)</a:t>
            </a:r>
          </a:p>
          <a:p>
            <a:pPr marL="457200" indent="-457200">
              <a:lnSpc>
                <a:spcPct val="90000"/>
              </a:lnSpc>
            </a:pPr>
            <a:r>
              <a:rPr lang="en-US" sz="2400" b="1" dirty="0">
                <a:solidFill>
                  <a:srgbClr val="FFFF00"/>
                </a:solidFill>
              </a:rPr>
              <a:t>In hope of eternal life</a:t>
            </a:r>
            <a:r>
              <a:rPr lang="en-US" sz="2400" dirty="0"/>
              <a:t>  (Tit. 1:2; 3:7)</a:t>
            </a:r>
          </a:p>
          <a:p>
            <a:pPr marL="457200" indent="-457200">
              <a:lnSpc>
                <a:spcPct val="90000"/>
              </a:lnSpc>
            </a:pPr>
            <a:r>
              <a:rPr lang="en-US" sz="2400" b="1" dirty="0">
                <a:solidFill>
                  <a:srgbClr val="FFFF00"/>
                </a:solidFill>
              </a:rPr>
              <a:t>The promise of eternal life</a:t>
            </a:r>
            <a:r>
              <a:rPr lang="en-US" sz="2400" dirty="0"/>
              <a:t>  (1 Jn. 2:25)</a:t>
            </a:r>
          </a:p>
          <a:p>
            <a:pPr marL="457200" indent="-457200">
              <a:lnSpc>
                <a:spcPct val="90000"/>
              </a:lnSpc>
            </a:pPr>
            <a:r>
              <a:rPr lang="en-US" sz="2400" b="1" dirty="0">
                <a:solidFill>
                  <a:srgbClr val="FFFF00"/>
                </a:solidFill>
              </a:rPr>
              <a:t>After judgment</a:t>
            </a:r>
            <a:r>
              <a:rPr lang="en-US" sz="2400" dirty="0"/>
              <a:t>  (Mt. 25:46; Rom. 2:5-10)</a:t>
            </a:r>
          </a:p>
          <a:p>
            <a:pPr marL="457200" indent="-457200">
              <a:lnSpc>
                <a:spcPct val="90000"/>
              </a:lnSpc>
            </a:pPr>
            <a:r>
              <a:rPr lang="en-US" sz="2400" b="1" dirty="0">
                <a:solidFill>
                  <a:srgbClr val="FFFF00"/>
                </a:solidFill>
              </a:rPr>
              <a:t>Salvation nearer than at first</a:t>
            </a:r>
            <a:r>
              <a:rPr lang="en-US" sz="2400" dirty="0"/>
              <a:t>  (Rom. 13:11)</a:t>
            </a:r>
            <a:endParaRPr lang="en-US" sz="2400" b="1" dirty="0"/>
          </a:p>
          <a:p>
            <a:pPr marL="457200" indent="-457200">
              <a:lnSpc>
                <a:spcPct val="90000"/>
              </a:lnSpc>
            </a:pPr>
            <a:r>
              <a:rPr lang="en-US" sz="2400" b="1" dirty="0">
                <a:solidFill>
                  <a:srgbClr val="FFFF00"/>
                </a:solidFill>
              </a:rPr>
              <a:t>Lay hold on eternal life</a:t>
            </a:r>
            <a:r>
              <a:rPr lang="en-US" sz="2400" dirty="0"/>
              <a:t>  (1 Tim. 6:11-12)</a:t>
            </a:r>
          </a:p>
          <a:p>
            <a:pPr marL="457200" indent="-457200">
              <a:lnSpc>
                <a:spcPct val="90000"/>
              </a:lnSpc>
            </a:pPr>
            <a:r>
              <a:rPr lang="en-US" sz="2400" b="1" dirty="0">
                <a:solidFill>
                  <a:srgbClr val="FFFF00"/>
                </a:solidFill>
              </a:rPr>
              <a:t>The life to come</a:t>
            </a:r>
            <a:r>
              <a:rPr lang="en-US" sz="2400" dirty="0"/>
              <a:t>  (1 Tim. 4:8, 16)</a:t>
            </a:r>
          </a:p>
          <a:p>
            <a:pPr marL="457200" indent="-457200">
              <a:lnSpc>
                <a:spcPct val="90000"/>
              </a:lnSpc>
            </a:pPr>
            <a:r>
              <a:rPr lang="en-US" sz="2400" b="1" dirty="0">
                <a:solidFill>
                  <a:srgbClr val="FFFF00"/>
                </a:solidFill>
              </a:rPr>
              <a:t>Inheritance reserved in heaven</a:t>
            </a:r>
            <a:r>
              <a:rPr lang="en-US" sz="2400" dirty="0"/>
              <a:t>  (1 Pet. 1:3-5)</a:t>
            </a:r>
          </a:p>
        </p:txBody>
      </p:sp>
      <p:sp>
        <p:nvSpPr>
          <p:cNvPr id="107524" name="Text Box 4"/>
          <p:cNvSpPr txBox="1">
            <a:spLocks noChangeArrowheads="1"/>
          </p:cNvSpPr>
          <p:nvPr/>
        </p:nvSpPr>
        <p:spPr bwMode="auto">
          <a:xfrm>
            <a:off x="838200" y="5334000"/>
            <a:ext cx="7239000" cy="830997"/>
          </a:xfrm>
          <a:prstGeom prst="rect">
            <a:avLst/>
          </a:prstGeom>
          <a:solidFill>
            <a:srgbClr val="0000FF"/>
          </a:solidFill>
          <a:ln w="38100">
            <a:noFill/>
            <a:miter lim="800000"/>
            <a:headEnd/>
            <a:tailEnd/>
          </a:ln>
          <a:effectLst/>
        </p:spPr>
        <p:txBody>
          <a:bodyPr>
            <a:spAutoFit/>
          </a:bodyPr>
          <a:lstStyle/>
          <a:p>
            <a:pPr algn="ctr" eaLnBrk="1" hangingPunct="1"/>
            <a:r>
              <a:rPr lang="en-US" sz="2400" b="1" dirty="0" smtClean="0"/>
              <a:t>Do We Hope </a:t>
            </a:r>
            <a:r>
              <a:rPr lang="en-US" sz="2400" b="1" dirty="0"/>
              <a:t>For What Is Already </a:t>
            </a:r>
            <a:r>
              <a:rPr lang="en-US" sz="2400" b="1" dirty="0" smtClean="0"/>
              <a:t>Obtained?</a:t>
            </a:r>
            <a:endParaRPr lang="en-US" sz="2400" b="1" dirty="0"/>
          </a:p>
          <a:p>
            <a:pPr algn="ctr" eaLnBrk="1" hangingPunct="1"/>
            <a:r>
              <a:rPr lang="en-US" sz="2400" dirty="0"/>
              <a:t>(Rom. 8:24)</a:t>
            </a:r>
          </a:p>
        </p:txBody>
      </p:sp>
      <p:sp>
        <p:nvSpPr>
          <p:cNvPr id="2" name="Footer Placeholder 1"/>
          <p:cNvSpPr>
            <a:spLocks noGrp="1"/>
          </p:cNvSpPr>
          <p:nvPr>
            <p:ph type="ftr" sz="quarter" idx="11"/>
          </p:nvPr>
        </p:nvSpPr>
        <p:spPr/>
        <p:txBody>
          <a:bodyPr/>
          <a:lstStyle/>
          <a:p>
            <a:pPr>
              <a:defRPr/>
            </a:pPr>
            <a:r>
              <a:rPr lang="en-US" smtClean="0"/>
              <a:t>Kevin Kay</a:t>
            </a:r>
            <a:endParaRPr lang="en-US"/>
          </a:p>
        </p:txBody>
      </p:sp>
    </p:spTree>
    <p:extLst>
      <p:ext uri="{BB962C8B-B14F-4D97-AF65-F5344CB8AC3E}">
        <p14:creationId xmlns:p14="http://schemas.microsoft.com/office/powerpoint/2010/main" val="830663722"/>
      </p:ext>
    </p:extLst>
  </p:cSld>
  <p:clrMapOvr>
    <a:overrideClrMapping bg1="dk2" tx1="lt1" bg2="dk1" tx2="lt2" accent1="accent1" accent2="accent2" accent3="accent3" accent4="accent4" accent5="accent5" accent6="accent6" hlink="hlink" folHlink="folHlink"/>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par>
    </p:tnLst>
  </p:timing>
</p:sld>
</file>

<file path=ppt/slides/slide7.xml><?xml version="1.0" encoding="utf-8"?>
<p:sld xmlns:a="http://schemas.openxmlformats.org/drawingml/2006/main" xmlns:r="http://schemas.openxmlformats.org/officeDocument/2006/relationships" xmlns:p="http://schemas.openxmlformats.org/presentationml/2006/main" showMasterSp="0">
  <p:cSld>
    <p:bg>
      <p:bgPr>
        <a:blipFill dpi="0" rotWithShape="1">
          <a:blip r:embed="rId2">
            <a:lum/>
          </a:blip>
          <a:srcRect/>
          <a:stretch>
            <a:fillRect l="-15000" r="-15000"/>
          </a:stretch>
        </a:blipFill>
        <a:effectLst/>
      </p:bgPr>
    </p:bg>
    <p:spTree>
      <p:nvGrpSpPr>
        <p:cNvPr id="1" name=""/>
        <p:cNvGrpSpPr/>
        <p:nvPr/>
      </p:nvGrpSpPr>
      <p:grpSpPr>
        <a:xfrm>
          <a:off x="0" y="0"/>
          <a:ext cx="0" cy="0"/>
          <a:chOff x="0" y="0"/>
          <a:chExt cx="0" cy="0"/>
        </a:xfrm>
      </p:grpSpPr>
      <p:sp>
        <p:nvSpPr>
          <p:cNvPr id="7" name="Title 6"/>
          <p:cNvSpPr>
            <a:spLocks noGrp="1"/>
          </p:cNvSpPr>
          <p:nvPr>
            <p:ph type="ctrTitle" sz="quarter"/>
          </p:nvPr>
        </p:nvSpPr>
        <p:spPr/>
        <p:txBody>
          <a:bodyPr/>
          <a:lstStyle/>
          <a:p>
            <a:pPr>
              <a:defRPr/>
            </a:pPr>
            <a:r>
              <a:rPr lang="en-US" dirty="0" smtClean="0"/>
              <a:t>Realized Eschatology</a:t>
            </a:r>
            <a:endParaRPr lang="en-US" dirty="0"/>
          </a:p>
        </p:txBody>
      </p:sp>
      <p:sp>
        <p:nvSpPr>
          <p:cNvPr id="8" name="Subtitle 7"/>
          <p:cNvSpPr>
            <a:spLocks noGrp="1"/>
          </p:cNvSpPr>
          <p:nvPr>
            <p:ph type="subTitle" sz="quarter" idx="1"/>
          </p:nvPr>
        </p:nvSpPr>
        <p:spPr>
          <a:xfrm>
            <a:off x="1371600" y="3124200"/>
            <a:ext cx="6400800" cy="3276600"/>
          </a:xfrm>
        </p:spPr>
        <p:txBody>
          <a:bodyPr/>
          <a:lstStyle/>
          <a:p>
            <a:pPr>
              <a:defRPr/>
            </a:pPr>
            <a:r>
              <a:rPr lang="en-US" sz="2500" b="1" dirty="0" smtClean="0"/>
              <a:t>Covenant Eschatology</a:t>
            </a:r>
          </a:p>
          <a:p>
            <a:pPr>
              <a:defRPr/>
            </a:pPr>
            <a:r>
              <a:rPr lang="en-US" sz="2500" b="1" dirty="0" smtClean="0"/>
              <a:t>Fulfilled Eschatology</a:t>
            </a:r>
          </a:p>
          <a:p>
            <a:pPr>
              <a:defRPr/>
            </a:pPr>
            <a:r>
              <a:rPr lang="en-US" sz="2500" b="1" dirty="0" smtClean="0"/>
              <a:t>Consistent Eschatology</a:t>
            </a:r>
          </a:p>
          <a:p>
            <a:pPr>
              <a:defRPr/>
            </a:pPr>
            <a:r>
              <a:rPr lang="en-US" sz="2500" b="1" dirty="0" err="1" smtClean="0"/>
              <a:t>Transmillennialism</a:t>
            </a:r>
            <a:endParaRPr lang="en-US" sz="2500" b="1" dirty="0" smtClean="0"/>
          </a:p>
          <a:p>
            <a:pPr>
              <a:defRPr/>
            </a:pPr>
            <a:r>
              <a:rPr lang="en-US" sz="2500" b="1" dirty="0"/>
              <a:t>Covenant Theology</a:t>
            </a:r>
          </a:p>
          <a:p>
            <a:pPr>
              <a:defRPr/>
            </a:pPr>
            <a:r>
              <a:rPr lang="en-US" sz="2500" b="1" dirty="0" smtClean="0"/>
              <a:t>(Hyper) </a:t>
            </a:r>
            <a:r>
              <a:rPr lang="en-US" sz="2500" b="1" dirty="0" err="1"/>
              <a:t>Preterism</a:t>
            </a:r>
            <a:endParaRPr lang="en-US" sz="2500" b="1" dirty="0"/>
          </a:p>
          <a:p>
            <a:pPr>
              <a:defRPr/>
            </a:pPr>
            <a:r>
              <a:rPr lang="en-US" sz="2500" b="1" dirty="0" smtClean="0"/>
              <a:t>AD 70 Doctrine</a:t>
            </a:r>
            <a:endParaRPr lang="en-US" sz="2500" b="1" dirty="0"/>
          </a:p>
        </p:txBody>
      </p:sp>
      <p:sp>
        <p:nvSpPr>
          <p:cNvPr id="4" name="Slide Number Placeholder 3"/>
          <p:cNvSpPr>
            <a:spLocks noGrp="1"/>
          </p:cNvSpPr>
          <p:nvPr>
            <p:ph type="sldNum" sz="quarter" idx="12"/>
          </p:nvPr>
        </p:nvSpPr>
        <p:spPr/>
        <p:txBody>
          <a:bodyPr/>
          <a:lstStyle/>
          <a:p>
            <a:pPr>
              <a:defRPr/>
            </a:pPr>
            <a:fld id="{F7632A26-AEF6-45A6-8A11-6ACC050D0626}" type="slidenum">
              <a:rPr lang="en-US"/>
              <a:pPr>
                <a:defRPr/>
              </a:pPr>
              <a:t>7</a:t>
            </a:fld>
            <a:endParaRPr lang="en-US"/>
          </a:p>
        </p:txBody>
      </p:sp>
      <p:sp>
        <p:nvSpPr>
          <p:cNvPr id="2" name="Right Arrow 1"/>
          <p:cNvSpPr/>
          <p:nvPr/>
        </p:nvSpPr>
        <p:spPr bwMode="auto">
          <a:xfrm>
            <a:off x="381000" y="3810000"/>
            <a:ext cx="1828800" cy="1295400"/>
          </a:xfrm>
          <a:prstGeom prst="rightArrow">
            <a:avLst/>
          </a:prstGeom>
          <a:solidFill>
            <a:srgbClr val="002060"/>
          </a:solidFill>
          <a:ln w="9525" cap="flat" cmpd="sng" algn="ctr">
            <a:noFill/>
            <a:prstDash val="solid"/>
            <a:round/>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91440" tIns="45720" rIns="91440" bIns="45720" numCol="1" rtlCol="0" anchor="ctr"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r>
              <a:rPr kumimoji="0" lang="en-US" sz="3200" b="0" i="0" u="none" strike="noStrike" cap="none" normalizeH="0" baseline="0" dirty="0" smtClean="0">
                <a:ln>
                  <a:noFill/>
                </a:ln>
                <a:solidFill>
                  <a:schemeClr val="tx1"/>
                </a:solidFill>
                <a:effectLst/>
                <a:latin typeface="+mj-lt"/>
              </a:rPr>
              <a:t>A.K.A</a:t>
            </a:r>
          </a:p>
        </p:txBody>
      </p:sp>
      <p:sp>
        <p:nvSpPr>
          <p:cNvPr id="3" name="Footer Placeholder 2"/>
          <p:cNvSpPr>
            <a:spLocks noGrp="1"/>
          </p:cNvSpPr>
          <p:nvPr>
            <p:ph type="ftr" sz="quarter" idx="11"/>
          </p:nvPr>
        </p:nvSpPr>
        <p:spPr/>
        <p:txBody>
          <a:bodyPr/>
          <a:lstStyle/>
          <a:p>
            <a:pPr>
              <a:defRPr/>
            </a:pPr>
            <a:r>
              <a:rPr lang="en-US" smtClean="0"/>
              <a:t>Kevin Kay</a:t>
            </a:r>
            <a:endParaRPr lang="en-US"/>
          </a:p>
        </p:txBody>
      </p:sp>
    </p:spTree>
    <p:extLst>
      <p:ext uri="{BB962C8B-B14F-4D97-AF65-F5344CB8AC3E}">
        <p14:creationId xmlns:p14="http://schemas.microsoft.com/office/powerpoint/2010/main" val="1646254574"/>
      </p:ext>
    </p:extLst>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par>
    </p:tn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6502" name="Rectangle 6"/>
          <p:cNvSpPr>
            <a:spLocks noGrp="1" noChangeArrowheads="1"/>
          </p:cNvSpPr>
          <p:nvPr>
            <p:ph type="title"/>
          </p:nvPr>
        </p:nvSpPr>
        <p:spPr>
          <a:xfrm>
            <a:off x="457200" y="533400"/>
            <a:ext cx="8229600" cy="990600"/>
          </a:xfrm>
        </p:spPr>
        <p:txBody>
          <a:bodyPr>
            <a:normAutofit fontScale="90000"/>
          </a:bodyPr>
          <a:lstStyle/>
          <a:p>
            <a:pPr algn="l">
              <a:defRPr/>
            </a:pPr>
            <a:r>
              <a:rPr lang="en-US" sz="3300" dirty="0">
                <a:latin typeface="+mn-lt"/>
              </a:rPr>
              <a:t>Eternal Life:</a:t>
            </a:r>
            <a:r>
              <a:rPr lang="en-US" b="1" dirty="0"/>
              <a:t/>
            </a:r>
            <a:br>
              <a:rPr lang="en-US" b="1" dirty="0"/>
            </a:br>
            <a:r>
              <a:rPr lang="en-US" sz="4900" dirty="0"/>
              <a:t>A Present Possession</a:t>
            </a:r>
          </a:p>
        </p:txBody>
      </p:sp>
      <p:sp>
        <p:nvSpPr>
          <p:cNvPr id="106503" name="Rectangle 7"/>
          <p:cNvSpPr>
            <a:spLocks noGrp="1" noChangeArrowheads="1"/>
          </p:cNvSpPr>
          <p:nvPr>
            <p:ph idx="1"/>
          </p:nvPr>
        </p:nvSpPr>
        <p:spPr>
          <a:xfrm>
            <a:off x="457200" y="1828800"/>
            <a:ext cx="8229600" cy="4465638"/>
          </a:xfrm>
        </p:spPr>
        <p:txBody>
          <a:bodyPr>
            <a:normAutofit/>
          </a:bodyPr>
          <a:lstStyle/>
          <a:p>
            <a:pPr marL="717804" indent="-457200">
              <a:spcBef>
                <a:spcPct val="0"/>
              </a:spcBef>
              <a:spcAft>
                <a:spcPct val="50000"/>
              </a:spcAft>
              <a:defRPr/>
            </a:pPr>
            <a:r>
              <a:rPr lang="en-US" sz="3100" b="1" dirty="0">
                <a:solidFill>
                  <a:srgbClr val="FFFF00"/>
                </a:solidFill>
              </a:rPr>
              <a:t>Believes</a:t>
            </a:r>
            <a:r>
              <a:rPr lang="en-US" sz="3100" dirty="0"/>
              <a:t>  (Jn. 3:36)</a:t>
            </a:r>
          </a:p>
          <a:p>
            <a:pPr marL="717804" indent="-457200">
              <a:spcBef>
                <a:spcPct val="0"/>
              </a:spcBef>
              <a:spcAft>
                <a:spcPct val="50000"/>
              </a:spcAft>
              <a:defRPr/>
            </a:pPr>
            <a:r>
              <a:rPr lang="en-US" sz="3100" b="1" dirty="0">
                <a:solidFill>
                  <a:srgbClr val="FFFF00"/>
                </a:solidFill>
              </a:rPr>
              <a:t>Hears &amp; Believes </a:t>
            </a:r>
            <a:r>
              <a:rPr lang="en-US" sz="3100" dirty="0"/>
              <a:t>(Jn. 5:24)</a:t>
            </a:r>
          </a:p>
          <a:p>
            <a:pPr marL="717804" indent="-457200">
              <a:spcBef>
                <a:spcPct val="0"/>
              </a:spcBef>
              <a:spcAft>
                <a:spcPct val="50000"/>
              </a:spcAft>
              <a:defRPr/>
            </a:pPr>
            <a:r>
              <a:rPr lang="en-US" sz="3100" b="1" dirty="0">
                <a:solidFill>
                  <a:srgbClr val="FFFF00"/>
                </a:solidFill>
              </a:rPr>
              <a:t>Believes</a:t>
            </a:r>
            <a:r>
              <a:rPr lang="en-US" sz="3100" dirty="0"/>
              <a:t>  (Jn. 6:47)</a:t>
            </a:r>
          </a:p>
          <a:p>
            <a:pPr marL="717804" indent="-457200">
              <a:spcBef>
                <a:spcPct val="0"/>
              </a:spcBef>
              <a:spcAft>
                <a:spcPct val="50000"/>
              </a:spcAft>
              <a:defRPr/>
            </a:pPr>
            <a:r>
              <a:rPr lang="en-US" sz="3100" b="1" dirty="0">
                <a:solidFill>
                  <a:srgbClr val="FFFF00"/>
                </a:solidFill>
              </a:rPr>
              <a:t>Eats Flesh &amp; Drinks Blood  </a:t>
            </a:r>
            <a:r>
              <a:rPr lang="en-US" sz="3100" dirty="0"/>
              <a:t>(Jn. 6:54)</a:t>
            </a:r>
          </a:p>
          <a:p>
            <a:pPr marL="717804" indent="-457200">
              <a:spcBef>
                <a:spcPct val="0"/>
              </a:spcBef>
              <a:spcAft>
                <a:spcPct val="50000"/>
              </a:spcAft>
              <a:defRPr/>
            </a:pPr>
            <a:r>
              <a:rPr lang="en-US" sz="3100" b="1" dirty="0">
                <a:solidFill>
                  <a:srgbClr val="FFFF00"/>
                </a:solidFill>
              </a:rPr>
              <a:t>Hear &amp; Follow  </a:t>
            </a:r>
            <a:r>
              <a:rPr lang="en-US" sz="3100" dirty="0"/>
              <a:t>(Jn. 10:27-28)</a:t>
            </a:r>
          </a:p>
          <a:p>
            <a:pPr marL="717804" indent="-457200">
              <a:spcBef>
                <a:spcPct val="0"/>
              </a:spcBef>
              <a:spcAft>
                <a:spcPct val="50000"/>
              </a:spcAft>
              <a:defRPr/>
            </a:pPr>
            <a:r>
              <a:rPr lang="en-US" sz="3100" b="1" dirty="0">
                <a:solidFill>
                  <a:srgbClr val="FFFF00"/>
                </a:solidFill>
              </a:rPr>
              <a:t>Believe In Name Of Son  </a:t>
            </a:r>
            <a:r>
              <a:rPr lang="en-US" sz="3100" dirty="0"/>
              <a:t>(1 Jn. 5:11-13)</a:t>
            </a:r>
          </a:p>
        </p:txBody>
      </p:sp>
      <p:sp>
        <p:nvSpPr>
          <p:cNvPr id="7" name="Slide Number Placeholder 6"/>
          <p:cNvSpPr>
            <a:spLocks noGrp="1"/>
          </p:cNvSpPr>
          <p:nvPr>
            <p:ph type="sldNum" sz="quarter" idx="12"/>
          </p:nvPr>
        </p:nvSpPr>
        <p:spPr/>
        <p:txBody>
          <a:bodyPr/>
          <a:lstStyle/>
          <a:p>
            <a:pPr>
              <a:defRPr/>
            </a:pPr>
            <a:fld id="{90E28BD3-A685-4742-81E4-3240D5BF9D09}" type="slidenum">
              <a:rPr lang="en-US">
                <a:solidFill>
                  <a:srgbClr val="FFFFFF"/>
                </a:solidFill>
              </a:rPr>
              <a:pPr>
                <a:defRPr/>
              </a:pPr>
              <a:t>70</a:t>
            </a:fld>
            <a:endParaRPr lang="en-US">
              <a:solidFill>
                <a:srgbClr val="FFFFFF"/>
              </a:solidFill>
            </a:endParaRPr>
          </a:p>
        </p:txBody>
      </p:sp>
      <p:sp>
        <p:nvSpPr>
          <p:cNvPr id="8" name="Rectangular Callout 7"/>
          <p:cNvSpPr/>
          <p:nvPr/>
        </p:nvSpPr>
        <p:spPr>
          <a:xfrm>
            <a:off x="4343400" y="1905000"/>
            <a:ext cx="4267200" cy="4191000"/>
          </a:xfrm>
          <a:prstGeom prst="wedgeRectCallout">
            <a:avLst>
              <a:gd name="adj1" fmla="val -50791"/>
              <a:gd name="adj2" fmla="val -58112"/>
            </a:avLst>
          </a:prstGeom>
          <a:solidFill>
            <a:schemeClr val="bg2">
              <a:lumMod val="60000"/>
              <a:lumOff val="40000"/>
            </a:schemeClr>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1200"/>
              </a:spcAft>
              <a:defRPr/>
            </a:pPr>
            <a:r>
              <a:rPr lang="en-US" sz="3200" dirty="0">
                <a:solidFill>
                  <a:srgbClr val="FFFFFF"/>
                </a:solidFill>
                <a:latin typeface="Arial Black"/>
              </a:rPr>
              <a:t/>
            </a:r>
            <a:br>
              <a:rPr lang="en-US" sz="3200" dirty="0">
                <a:solidFill>
                  <a:srgbClr val="FFFFFF"/>
                </a:solidFill>
                <a:latin typeface="Arial Black"/>
              </a:rPr>
            </a:br>
            <a:r>
              <a:rPr lang="en-US" sz="3200" dirty="0">
                <a:solidFill>
                  <a:srgbClr val="FFFFFF"/>
                </a:solidFill>
                <a:latin typeface="Arial Black"/>
              </a:rPr>
              <a:t>How?</a:t>
            </a:r>
          </a:p>
          <a:p>
            <a:pPr marL="574675" lvl="1" indent="-341313" fontAlgn="auto">
              <a:lnSpc>
                <a:spcPct val="90000"/>
              </a:lnSpc>
              <a:spcAft>
                <a:spcPct val="50000"/>
              </a:spcAft>
              <a:buClr>
                <a:srgbClr val="FFFFFF"/>
              </a:buClr>
              <a:buFont typeface="Arial" pitchFamily="34" charset="0"/>
              <a:buChar char="•"/>
              <a:defRPr/>
            </a:pPr>
            <a:r>
              <a:rPr lang="en-US" sz="2700" dirty="0">
                <a:solidFill>
                  <a:srgbClr val="FFFFFF"/>
                </a:solidFill>
              </a:rPr>
              <a:t>In </a:t>
            </a:r>
            <a:r>
              <a:rPr lang="en-US" sz="2700" b="1" dirty="0">
                <a:solidFill>
                  <a:srgbClr val="FFFF00"/>
                </a:solidFill>
              </a:rPr>
              <a:t>promise</a:t>
            </a:r>
            <a:r>
              <a:rPr lang="en-US" sz="2700" dirty="0">
                <a:solidFill>
                  <a:srgbClr val="FFFFFF"/>
                </a:solidFill>
              </a:rPr>
              <a:t>  (1 Jn. 2:25)</a:t>
            </a:r>
          </a:p>
          <a:p>
            <a:pPr marL="574675" lvl="1" indent="-341313" fontAlgn="auto">
              <a:lnSpc>
                <a:spcPct val="90000"/>
              </a:lnSpc>
              <a:spcAft>
                <a:spcPct val="50000"/>
              </a:spcAft>
              <a:buClr>
                <a:srgbClr val="FFFFFF"/>
              </a:buClr>
              <a:buFont typeface="Arial" pitchFamily="34" charset="0"/>
              <a:buChar char="•"/>
              <a:defRPr/>
            </a:pPr>
            <a:r>
              <a:rPr lang="en-US" sz="2700" dirty="0">
                <a:solidFill>
                  <a:srgbClr val="FFFFFF"/>
                </a:solidFill>
              </a:rPr>
              <a:t>In </a:t>
            </a:r>
            <a:r>
              <a:rPr lang="en-US" sz="2700" b="1" dirty="0">
                <a:solidFill>
                  <a:srgbClr val="FFFF00"/>
                </a:solidFill>
              </a:rPr>
              <a:t>hope</a:t>
            </a:r>
            <a:r>
              <a:rPr lang="en-US" sz="2700" dirty="0">
                <a:solidFill>
                  <a:srgbClr val="FFFFFF"/>
                </a:solidFill>
              </a:rPr>
              <a:t> (Tit. 1:2; 3:7)</a:t>
            </a:r>
          </a:p>
          <a:p>
            <a:pPr marL="574675" lvl="1" indent="-341313" fontAlgn="auto">
              <a:lnSpc>
                <a:spcPct val="90000"/>
              </a:lnSpc>
              <a:spcAft>
                <a:spcPct val="50000"/>
              </a:spcAft>
              <a:buClr>
                <a:srgbClr val="FFFFFF"/>
              </a:buClr>
              <a:buFont typeface="Arial" pitchFamily="34" charset="0"/>
              <a:buChar char="•"/>
              <a:defRPr/>
            </a:pPr>
            <a:r>
              <a:rPr lang="en-US" sz="2700" dirty="0">
                <a:solidFill>
                  <a:srgbClr val="FFFFFF"/>
                </a:solidFill>
              </a:rPr>
              <a:t>By </a:t>
            </a:r>
            <a:r>
              <a:rPr lang="en-US" sz="2700" b="1" dirty="0">
                <a:solidFill>
                  <a:srgbClr val="FFFF00"/>
                </a:solidFill>
              </a:rPr>
              <a:t>faith</a:t>
            </a:r>
            <a:r>
              <a:rPr lang="en-US" sz="2700" dirty="0">
                <a:solidFill>
                  <a:srgbClr val="FFFFFF"/>
                </a:solidFill>
              </a:rPr>
              <a:t>  (Jn. 3:36; 5:24)</a:t>
            </a:r>
          </a:p>
          <a:p>
            <a:pPr marL="574675" lvl="1" indent="-341313" fontAlgn="auto">
              <a:lnSpc>
                <a:spcPct val="90000"/>
              </a:lnSpc>
              <a:spcAft>
                <a:spcPct val="50000"/>
              </a:spcAft>
              <a:buClr>
                <a:srgbClr val="FFFFFF"/>
              </a:buClr>
              <a:buFont typeface="Arial" pitchFamily="34" charset="0"/>
              <a:buChar char="•"/>
              <a:defRPr/>
            </a:pPr>
            <a:r>
              <a:rPr lang="en-US" sz="2700" dirty="0">
                <a:solidFill>
                  <a:srgbClr val="FFFFFF"/>
                </a:solidFill>
              </a:rPr>
              <a:t>In </a:t>
            </a:r>
            <a:r>
              <a:rPr lang="en-US" sz="2700" b="1" dirty="0" smtClean="0">
                <a:solidFill>
                  <a:srgbClr val="FFFF00"/>
                </a:solidFill>
              </a:rPr>
              <a:t>God's </a:t>
            </a:r>
            <a:r>
              <a:rPr lang="en-US" sz="2700" b="1" dirty="0">
                <a:solidFill>
                  <a:srgbClr val="FFFF00"/>
                </a:solidFill>
              </a:rPr>
              <a:t>Son</a:t>
            </a:r>
            <a:r>
              <a:rPr lang="en-US" sz="2700" dirty="0">
                <a:solidFill>
                  <a:srgbClr val="FFFFFF"/>
                </a:solidFill>
              </a:rPr>
              <a:t>  (1 Jn. 5:11-13, 20)</a:t>
            </a:r>
            <a:endParaRPr lang="en-US" dirty="0">
              <a:solidFill>
                <a:srgbClr val="FFFFFF"/>
              </a:solidFill>
            </a:endParaRPr>
          </a:p>
          <a:p>
            <a:pPr algn="ctr" fontAlgn="auto">
              <a:spcBef>
                <a:spcPts val="0"/>
              </a:spcBef>
              <a:spcAft>
                <a:spcPts val="0"/>
              </a:spcAft>
              <a:defRPr/>
            </a:pPr>
            <a:endParaRPr lang="en-US" dirty="0">
              <a:solidFill>
                <a:srgbClr val="FFFFFF"/>
              </a:solidFill>
            </a:endParaRPr>
          </a:p>
        </p:txBody>
      </p:sp>
      <p:sp>
        <p:nvSpPr>
          <p:cNvPr id="2" name="Footer Placeholder 1"/>
          <p:cNvSpPr>
            <a:spLocks noGrp="1"/>
          </p:cNvSpPr>
          <p:nvPr>
            <p:ph type="ftr" sz="quarter" idx="11"/>
          </p:nvPr>
        </p:nvSpPr>
        <p:spPr/>
        <p:txBody>
          <a:bodyPr/>
          <a:lstStyle/>
          <a:p>
            <a:pPr>
              <a:defRPr/>
            </a:pPr>
            <a:r>
              <a:rPr lang="en-US" smtClean="0">
                <a:solidFill>
                  <a:srgbClr val="FFFFFF"/>
                </a:solidFill>
              </a:rPr>
              <a:t>Kevin Kay</a:t>
            </a:r>
            <a:endParaRPr lang="en-US">
              <a:solidFill>
                <a:srgbClr val="FFFFFF"/>
              </a:solidFill>
            </a:endParaRPr>
          </a:p>
        </p:txBody>
      </p:sp>
    </p:spTree>
    <p:extLst>
      <p:ext uri="{BB962C8B-B14F-4D97-AF65-F5344CB8AC3E}">
        <p14:creationId xmlns:p14="http://schemas.microsoft.com/office/powerpoint/2010/main" val="4211930901"/>
      </p:ext>
    </p:extLst>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up)">
                                      <p:cBhvr>
                                        <p:cTn id="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p:cNvSpPr>
            <a:spLocks noGrp="1"/>
          </p:cNvSpPr>
          <p:nvPr>
            <p:ph type="title"/>
          </p:nvPr>
        </p:nvSpPr>
        <p:spPr/>
        <p:txBody>
          <a:bodyPr/>
          <a:lstStyle/>
          <a:p>
            <a:pPr eaLnBrk="1" hangingPunct="1">
              <a:defRPr/>
            </a:pPr>
            <a:r>
              <a:rPr lang="en-US" dirty="0"/>
              <a:t>Luke </a:t>
            </a:r>
            <a:r>
              <a:rPr lang="en-US" dirty="0" smtClean="0"/>
              <a:t>20:34-36</a:t>
            </a:r>
            <a:endParaRPr lang="en-US" dirty="0"/>
          </a:p>
        </p:txBody>
      </p:sp>
      <p:sp>
        <p:nvSpPr>
          <p:cNvPr id="9" name="Content Placeholder 8"/>
          <p:cNvSpPr>
            <a:spLocks noGrp="1"/>
          </p:cNvSpPr>
          <p:nvPr>
            <p:ph sz="half" idx="1"/>
          </p:nvPr>
        </p:nvSpPr>
        <p:spPr>
          <a:xfrm>
            <a:off x="457200" y="2438400"/>
            <a:ext cx="3352800" cy="3692525"/>
          </a:xfrm>
        </p:spPr>
        <p:txBody>
          <a:bodyPr/>
          <a:lstStyle/>
          <a:p>
            <a:pPr marL="463550" indent="-463550" eaLnBrk="1" hangingPunct="1">
              <a:spcBef>
                <a:spcPts val="0"/>
              </a:spcBef>
              <a:spcAft>
                <a:spcPts val="2400"/>
              </a:spcAft>
              <a:defRPr/>
            </a:pPr>
            <a:r>
              <a:rPr lang="en-US" dirty="0"/>
              <a:t>Marriage</a:t>
            </a:r>
          </a:p>
          <a:p>
            <a:pPr marL="463550" indent="-463550" eaLnBrk="1" hangingPunct="1">
              <a:spcBef>
                <a:spcPts val="0"/>
              </a:spcBef>
              <a:spcAft>
                <a:spcPts val="2400"/>
              </a:spcAft>
              <a:defRPr/>
            </a:pPr>
            <a:r>
              <a:rPr lang="en-US" dirty="0"/>
              <a:t>Death</a:t>
            </a:r>
          </a:p>
        </p:txBody>
      </p:sp>
      <p:sp>
        <p:nvSpPr>
          <p:cNvPr id="10" name="Content Placeholder 9"/>
          <p:cNvSpPr>
            <a:spLocks noGrp="1"/>
          </p:cNvSpPr>
          <p:nvPr>
            <p:ph sz="half" idx="2"/>
          </p:nvPr>
        </p:nvSpPr>
        <p:spPr>
          <a:xfrm>
            <a:off x="5486400" y="2438400"/>
            <a:ext cx="3200400" cy="3692525"/>
          </a:xfrm>
        </p:spPr>
        <p:txBody>
          <a:bodyPr/>
          <a:lstStyle/>
          <a:p>
            <a:pPr marL="463550" indent="-463550" eaLnBrk="1" hangingPunct="1">
              <a:spcBef>
                <a:spcPts val="0"/>
              </a:spcBef>
              <a:spcAft>
                <a:spcPts val="2400"/>
              </a:spcAft>
              <a:defRPr/>
            </a:pPr>
            <a:r>
              <a:rPr lang="en-US" dirty="0"/>
              <a:t>No Marriage</a:t>
            </a:r>
          </a:p>
          <a:p>
            <a:pPr marL="463550" indent="-463550" eaLnBrk="1" hangingPunct="1">
              <a:spcBef>
                <a:spcPts val="0"/>
              </a:spcBef>
              <a:spcAft>
                <a:spcPts val="2400"/>
              </a:spcAft>
              <a:defRPr/>
            </a:pPr>
            <a:r>
              <a:rPr lang="en-US" dirty="0"/>
              <a:t>No Death</a:t>
            </a:r>
          </a:p>
          <a:p>
            <a:pPr marL="463550" indent="-463550" eaLnBrk="1" hangingPunct="1">
              <a:spcBef>
                <a:spcPts val="0"/>
              </a:spcBef>
              <a:spcAft>
                <a:spcPts val="2400"/>
              </a:spcAft>
              <a:defRPr/>
            </a:pPr>
            <a:r>
              <a:rPr lang="en-US" dirty="0"/>
              <a:t>Equal to Angels</a:t>
            </a:r>
          </a:p>
          <a:p>
            <a:pPr marL="463550" indent="-463550" eaLnBrk="1" hangingPunct="1">
              <a:spcBef>
                <a:spcPts val="0"/>
              </a:spcBef>
              <a:spcAft>
                <a:spcPts val="2400"/>
              </a:spcAft>
              <a:defRPr/>
            </a:pPr>
            <a:r>
              <a:rPr lang="en-US" dirty="0"/>
              <a:t>Sons of God</a:t>
            </a:r>
          </a:p>
        </p:txBody>
      </p:sp>
      <p:sp>
        <p:nvSpPr>
          <p:cNvPr id="4" name="Slide Number Placeholder 3"/>
          <p:cNvSpPr>
            <a:spLocks noGrp="1"/>
          </p:cNvSpPr>
          <p:nvPr>
            <p:ph type="sldNum" sz="quarter" idx="12"/>
          </p:nvPr>
        </p:nvSpPr>
        <p:spPr/>
        <p:txBody>
          <a:bodyPr/>
          <a:lstStyle/>
          <a:p>
            <a:pPr>
              <a:defRPr/>
            </a:pPr>
            <a:fld id="{9910F921-4FF4-4026-AE79-895A859B7DD4}" type="slidenum">
              <a:rPr lang="en-US"/>
              <a:pPr>
                <a:defRPr/>
              </a:pPr>
              <a:t>71</a:t>
            </a:fld>
            <a:endParaRPr lang="en-US"/>
          </a:p>
        </p:txBody>
      </p:sp>
      <p:sp>
        <p:nvSpPr>
          <p:cNvPr id="6" name="TextBox 5"/>
          <p:cNvSpPr txBox="1"/>
          <p:nvPr/>
        </p:nvSpPr>
        <p:spPr>
          <a:xfrm>
            <a:off x="4191000" y="1524000"/>
            <a:ext cx="838200" cy="4708981"/>
          </a:xfrm>
          <a:prstGeom prst="rect">
            <a:avLst/>
          </a:prstGeom>
          <a:solidFill>
            <a:srgbClr val="FF0000"/>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a:spAutoFit/>
          </a:bodyPr>
          <a:lstStyle/>
          <a:p>
            <a:pPr algn="ctr" fontAlgn="auto">
              <a:spcBef>
                <a:spcPts val="0"/>
              </a:spcBef>
              <a:spcAft>
                <a:spcPts val="0"/>
              </a:spcAft>
              <a:defRPr/>
            </a:pPr>
            <a:r>
              <a:rPr lang="en-US" sz="2500" dirty="0">
                <a:latin typeface="+mj-lt"/>
                <a:cs typeface="+mn-cs"/>
              </a:rPr>
              <a:t>R</a:t>
            </a:r>
          </a:p>
          <a:p>
            <a:pPr algn="ctr" fontAlgn="auto">
              <a:spcBef>
                <a:spcPts val="0"/>
              </a:spcBef>
              <a:spcAft>
                <a:spcPts val="0"/>
              </a:spcAft>
              <a:defRPr/>
            </a:pPr>
            <a:r>
              <a:rPr lang="en-US" sz="2500" dirty="0">
                <a:latin typeface="+mj-lt"/>
                <a:cs typeface="+mn-cs"/>
              </a:rPr>
              <a:t>E</a:t>
            </a:r>
          </a:p>
          <a:p>
            <a:pPr algn="ctr" fontAlgn="auto">
              <a:spcBef>
                <a:spcPts val="0"/>
              </a:spcBef>
              <a:spcAft>
                <a:spcPts val="0"/>
              </a:spcAft>
              <a:defRPr/>
            </a:pPr>
            <a:r>
              <a:rPr lang="en-US" sz="2500" dirty="0">
                <a:latin typeface="+mj-lt"/>
                <a:cs typeface="+mn-cs"/>
              </a:rPr>
              <a:t>S</a:t>
            </a:r>
          </a:p>
          <a:p>
            <a:pPr algn="ctr" fontAlgn="auto">
              <a:spcBef>
                <a:spcPts val="0"/>
              </a:spcBef>
              <a:spcAft>
                <a:spcPts val="0"/>
              </a:spcAft>
              <a:defRPr/>
            </a:pPr>
            <a:r>
              <a:rPr lang="en-US" sz="2500" dirty="0">
                <a:latin typeface="+mj-lt"/>
                <a:cs typeface="+mn-cs"/>
              </a:rPr>
              <a:t>U</a:t>
            </a:r>
          </a:p>
          <a:p>
            <a:pPr algn="ctr" fontAlgn="auto">
              <a:spcBef>
                <a:spcPts val="0"/>
              </a:spcBef>
              <a:spcAft>
                <a:spcPts val="0"/>
              </a:spcAft>
              <a:defRPr/>
            </a:pPr>
            <a:r>
              <a:rPr lang="en-US" sz="2500" dirty="0">
                <a:latin typeface="+mj-lt"/>
                <a:cs typeface="+mn-cs"/>
              </a:rPr>
              <a:t>R</a:t>
            </a:r>
          </a:p>
          <a:p>
            <a:pPr algn="ctr" fontAlgn="auto">
              <a:spcBef>
                <a:spcPts val="0"/>
              </a:spcBef>
              <a:spcAft>
                <a:spcPts val="0"/>
              </a:spcAft>
              <a:defRPr/>
            </a:pPr>
            <a:r>
              <a:rPr lang="en-US" sz="2500" dirty="0">
                <a:latin typeface="+mj-lt"/>
                <a:cs typeface="+mn-cs"/>
              </a:rPr>
              <a:t>R</a:t>
            </a:r>
          </a:p>
          <a:p>
            <a:pPr algn="ctr" fontAlgn="auto">
              <a:spcBef>
                <a:spcPts val="0"/>
              </a:spcBef>
              <a:spcAft>
                <a:spcPts val="0"/>
              </a:spcAft>
              <a:defRPr/>
            </a:pPr>
            <a:r>
              <a:rPr lang="en-US" sz="2500" dirty="0">
                <a:latin typeface="+mj-lt"/>
                <a:cs typeface="+mn-cs"/>
              </a:rPr>
              <a:t>E</a:t>
            </a:r>
          </a:p>
          <a:p>
            <a:pPr algn="ctr" fontAlgn="auto">
              <a:spcBef>
                <a:spcPts val="0"/>
              </a:spcBef>
              <a:spcAft>
                <a:spcPts val="0"/>
              </a:spcAft>
              <a:defRPr/>
            </a:pPr>
            <a:r>
              <a:rPr lang="en-US" sz="2500" dirty="0">
                <a:latin typeface="+mj-lt"/>
                <a:cs typeface="+mn-cs"/>
              </a:rPr>
              <a:t>C</a:t>
            </a:r>
          </a:p>
          <a:p>
            <a:pPr algn="ctr" fontAlgn="auto">
              <a:spcBef>
                <a:spcPts val="0"/>
              </a:spcBef>
              <a:spcAft>
                <a:spcPts val="0"/>
              </a:spcAft>
              <a:defRPr/>
            </a:pPr>
            <a:r>
              <a:rPr lang="en-US" sz="2500" dirty="0">
                <a:latin typeface="+mj-lt"/>
                <a:cs typeface="+mn-cs"/>
              </a:rPr>
              <a:t>T</a:t>
            </a:r>
          </a:p>
          <a:p>
            <a:pPr algn="ctr" fontAlgn="auto">
              <a:spcBef>
                <a:spcPts val="0"/>
              </a:spcBef>
              <a:spcAft>
                <a:spcPts val="0"/>
              </a:spcAft>
              <a:defRPr/>
            </a:pPr>
            <a:r>
              <a:rPr lang="en-US" sz="2500" dirty="0">
                <a:latin typeface="+mj-lt"/>
                <a:cs typeface="+mn-cs"/>
              </a:rPr>
              <a:t>I</a:t>
            </a:r>
          </a:p>
          <a:p>
            <a:pPr algn="ctr" fontAlgn="auto">
              <a:spcBef>
                <a:spcPts val="0"/>
              </a:spcBef>
              <a:spcAft>
                <a:spcPts val="0"/>
              </a:spcAft>
              <a:defRPr/>
            </a:pPr>
            <a:r>
              <a:rPr lang="en-US" sz="2500" dirty="0">
                <a:latin typeface="+mj-lt"/>
                <a:cs typeface="+mn-cs"/>
              </a:rPr>
              <a:t>O</a:t>
            </a:r>
          </a:p>
          <a:p>
            <a:pPr algn="ctr" fontAlgn="auto">
              <a:spcBef>
                <a:spcPts val="0"/>
              </a:spcBef>
              <a:spcAft>
                <a:spcPts val="0"/>
              </a:spcAft>
              <a:defRPr/>
            </a:pPr>
            <a:r>
              <a:rPr lang="en-US" sz="2500" dirty="0">
                <a:latin typeface="+mj-lt"/>
                <a:cs typeface="+mn-cs"/>
              </a:rPr>
              <a:t>N</a:t>
            </a:r>
          </a:p>
        </p:txBody>
      </p:sp>
      <p:sp>
        <p:nvSpPr>
          <p:cNvPr id="7" name="Down Arrow Callout 6"/>
          <p:cNvSpPr/>
          <p:nvPr/>
        </p:nvSpPr>
        <p:spPr bwMode="auto">
          <a:xfrm>
            <a:off x="990600" y="1828800"/>
            <a:ext cx="2286000" cy="609600"/>
          </a:xfrm>
          <a:prstGeom prst="downArrowCallout">
            <a:avLst/>
          </a:prstGeom>
          <a:solidFill>
            <a:schemeClr val="accent2"/>
          </a:solidFill>
          <a:ln w="9525" cap="flat" cmpd="sng" algn="ctr">
            <a:noFill/>
            <a:prstDash val="solid"/>
            <a:round/>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anchor="ctr"/>
          <a:lstStyle/>
          <a:p>
            <a:pPr algn="ctr" eaLnBrk="0" hangingPunct="0">
              <a:defRPr/>
            </a:pPr>
            <a:r>
              <a:rPr lang="en-US" sz="2500" dirty="0" smtClean="0">
                <a:latin typeface="+mj-lt"/>
                <a:cs typeface="+mn-cs"/>
              </a:rPr>
              <a:t>“This Age”</a:t>
            </a:r>
            <a:endParaRPr lang="en-US" sz="2500" dirty="0">
              <a:latin typeface="+mj-lt"/>
              <a:cs typeface="+mn-cs"/>
            </a:endParaRPr>
          </a:p>
        </p:txBody>
      </p:sp>
      <p:sp>
        <p:nvSpPr>
          <p:cNvPr id="8" name="Down Arrow Callout 7"/>
          <p:cNvSpPr/>
          <p:nvPr/>
        </p:nvSpPr>
        <p:spPr bwMode="auto">
          <a:xfrm>
            <a:off x="5867400" y="1828800"/>
            <a:ext cx="2286000" cy="609600"/>
          </a:xfrm>
          <a:prstGeom prst="downArrowCallout">
            <a:avLst/>
          </a:prstGeom>
          <a:solidFill>
            <a:schemeClr val="accent2"/>
          </a:solidFill>
          <a:ln w="9525" cap="flat" cmpd="sng" algn="ctr">
            <a:noFill/>
            <a:prstDash val="solid"/>
            <a:round/>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anchor="ctr"/>
          <a:lstStyle/>
          <a:p>
            <a:pPr algn="ctr" eaLnBrk="0" hangingPunct="0">
              <a:defRPr/>
            </a:pPr>
            <a:r>
              <a:rPr lang="en-US" sz="2500" dirty="0" smtClean="0">
                <a:latin typeface="+mj-lt"/>
                <a:cs typeface="+mn-cs"/>
              </a:rPr>
              <a:t>“That Age”</a:t>
            </a:r>
            <a:endParaRPr lang="en-US" sz="2500" dirty="0">
              <a:latin typeface="+mj-lt"/>
              <a:cs typeface="+mn-cs"/>
            </a:endParaRPr>
          </a:p>
        </p:txBody>
      </p:sp>
      <p:sp>
        <p:nvSpPr>
          <p:cNvPr id="13" name="TextBox 12"/>
          <p:cNvSpPr txBox="1"/>
          <p:nvPr/>
        </p:nvSpPr>
        <p:spPr>
          <a:xfrm>
            <a:off x="4191000" y="1524000"/>
            <a:ext cx="838200" cy="4724400"/>
          </a:xfrm>
          <a:prstGeom prst="rect">
            <a:avLst/>
          </a:prstGeom>
          <a:solidFill>
            <a:srgbClr val="FF0000"/>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anchor="ctr">
            <a:spAutoFit/>
          </a:bodyPr>
          <a:lstStyle/>
          <a:p>
            <a:pPr algn="ctr" fontAlgn="auto">
              <a:spcBef>
                <a:spcPts val="0"/>
              </a:spcBef>
              <a:spcAft>
                <a:spcPts val="0"/>
              </a:spcAft>
              <a:defRPr/>
            </a:pPr>
            <a:endParaRPr lang="en-US" sz="5000" dirty="0">
              <a:latin typeface="+mj-lt"/>
              <a:cs typeface="+mn-cs"/>
            </a:endParaRPr>
          </a:p>
          <a:p>
            <a:pPr algn="ctr" fontAlgn="auto">
              <a:spcBef>
                <a:spcPts val="0"/>
              </a:spcBef>
              <a:spcAft>
                <a:spcPts val="0"/>
              </a:spcAft>
              <a:defRPr/>
            </a:pPr>
            <a:r>
              <a:rPr lang="en-US" sz="4000" dirty="0">
                <a:latin typeface="+mj-lt"/>
                <a:cs typeface="+mn-cs"/>
              </a:rPr>
              <a:t>A</a:t>
            </a:r>
          </a:p>
          <a:p>
            <a:pPr algn="ctr" fontAlgn="auto">
              <a:spcBef>
                <a:spcPts val="0"/>
              </a:spcBef>
              <a:spcAft>
                <a:spcPts val="0"/>
              </a:spcAft>
              <a:defRPr/>
            </a:pPr>
            <a:r>
              <a:rPr lang="en-US" sz="4000" dirty="0">
                <a:latin typeface="+mj-lt"/>
                <a:cs typeface="+mn-cs"/>
              </a:rPr>
              <a:t>D</a:t>
            </a:r>
          </a:p>
          <a:p>
            <a:pPr algn="ctr" fontAlgn="auto">
              <a:spcBef>
                <a:spcPts val="0"/>
              </a:spcBef>
              <a:spcAft>
                <a:spcPts val="0"/>
              </a:spcAft>
              <a:defRPr/>
            </a:pPr>
            <a:endParaRPr lang="en-US" sz="4000" dirty="0">
              <a:latin typeface="+mj-lt"/>
              <a:cs typeface="+mn-cs"/>
            </a:endParaRPr>
          </a:p>
          <a:p>
            <a:pPr algn="ctr" fontAlgn="auto">
              <a:spcBef>
                <a:spcPts val="0"/>
              </a:spcBef>
              <a:spcAft>
                <a:spcPts val="0"/>
              </a:spcAft>
              <a:defRPr/>
            </a:pPr>
            <a:r>
              <a:rPr lang="en-US" sz="4000" dirty="0">
                <a:latin typeface="+mj-lt"/>
                <a:cs typeface="+mn-cs"/>
              </a:rPr>
              <a:t>7</a:t>
            </a:r>
          </a:p>
          <a:p>
            <a:pPr algn="ctr" fontAlgn="auto">
              <a:spcBef>
                <a:spcPts val="0"/>
              </a:spcBef>
              <a:spcAft>
                <a:spcPts val="0"/>
              </a:spcAft>
              <a:defRPr/>
            </a:pPr>
            <a:r>
              <a:rPr lang="en-US" sz="4000" dirty="0">
                <a:latin typeface="+mj-lt"/>
                <a:cs typeface="+mn-cs"/>
              </a:rPr>
              <a:t>0</a:t>
            </a:r>
          </a:p>
          <a:p>
            <a:pPr algn="ctr" fontAlgn="auto">
              <a:spcBef>
                <a:spcPts val="0"/>
              </a:spcBef>
              <a:spcAft>
                <a:spcPts val="0"/>
              </a:spcAft>
              <a:defRPr/>
            </a:pPr>
            <a:endParaRPr lang="en-US" sz="4000" dirty="0">
              <a:latin typeface="+mj-lt"/>
              <a:cs typeface="+mn-cs"/>
            </a:endParaRPr>
          </a:p>
        </p:txBody>
      </p:sp>
      <p:sp>
        <p:nvSpPr>
          <p:cNvPr id="2" name="Footer Placeholder 1"/>
          <p:cNvSpPr>
            <a:spLocks noGrp="1"/>
          </p:cNvSpPr>
          <p:nvPr>
            <p:ph type="ftr" sz="quarter" idx="11"/>
          </p:nvPr>
        </p:nvSpPr>
        <p:spPr/>
        <p:txBody>
          <a:bodyPr/>
          <a:lstStyle/>
          <a:p>
            <a:pPr>
              <a:defRPr/>
            </a:pPr>
            <a:r>
              <a:rPr lang="en-US" smtClean="0"/>
              <a:t>Kevin Kay</a:t>
            </a:r>
            <a:endParaRPr lang="en-US"/>
          </a:p>
        </p:txBody>
      </p:sp>
      <p:sp>
        <p:nvSpPr>
          <p:cNvPr id="3" name="Action Button: Return 2">
            <a:hlinkClick r:id="rId4" action="ppaction://hlinksldjump" highlightClick="1"/>
          </p:cNvPr>
          <p:cNvSpPr/>
          <p:nvPr/>
        </p:nvSpPr>
        <p:spPr bwMode="auto">
          <a:xfrm>
            <a:off x="838200" y="5943600"/>
            <a:ext cx="381000" cy="289381"/>
          </a:xfrm>
          <a:prstGeom prst="actionButtonReturn">
            <a:avLst/>
          </a:prstGeom>
          <a:solidFill>
            <a:schemeClr val="accent1"/>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tx1"/>
              </a:solidFill>
              <a:effectLst/>
              <a:latin typeface="Arial" charset="0"/>
            </a:endParaRPr>
          </a:p>
        </p:txBody>
      </p:sp>
    </p:spTree>
    <p:extLst>
      <p:ext uri="{BB962C8B-B14F-4D97-AF65-F5344CB8AC3E}">
        <p14:creationId xmlns:p14="http://schemas.microsoft.com/office/powerpoint/2010/main" val="1435653235"/>
      </p:ext>
    </p:extLst>
  </p:cSld>
  <p:clrMapOvr>
    <a:overrideClrMapping bg1="dk2" tx1="lt1" bg2="dk1" tx2="lt2" accent1="accent1" accent2="accent2" accent3="accent3" accent4="accent4" accent5="accent5" accent6="accent6" hlink="hlink" folHlink="folHlink"/>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3" presetClass="entr" presetSubtype="32" fill="hold" nodeType="clickEffect">
                                  <p:stCondLst>
                                    <p:cond delay="0"/>
                                  </p:stCondLst>
                                  <p:childTnLst>
                                    <p:set>
                                      <p:cBhvr>
                                        <p:cTn id="6" dur="1" fill="hold">
                                          <p:stCondLst>
                                            <p:cond delay="0"/>
                                          </p:stCondLst>
                                        </p:cTn>
                                        <p:tgtEl>
                                          <p:spTgt spid="13"/>
                                        </p:tgtEl>
                                        <p:attrNameLst>
                                          <p:attrName>style.visibility</p:attrName>
                                        </p:attrNameLst>
                                      </p:cBhvr>
                                      <p:to>
                                        <p:strVal val="visible"/>
                                      </p:to>
                                    </p:set>
                                    <p:anim calcmode="lin" valueType="num">
                                      <p:cBhvr>
                                        <p:cTn id="7" dur="500" fill="hold"/>
                                        <p:tgtEl>
                                          <p:spTgt spid="13"/>
                                        </p:tgtEl>
                                        <p:attrNameLst>
                                          <p:attrName>ppt_w</p:attrName>
                                        </p:attrNameLst>
                                      </p:cBhvr>
                                      <p:tavLst>
                                        <p:tav tm="0">
                                          <p:val>
                                            <p:strVal val="4*#ppt_w"/>
                                          </p:val>
                                        </p:tav>
                                        <p:tav tm="100000">
                                          <p:val>
                                            <p:strVal val="#ppt_w"/>
                                          </p:val>
                                        </p:tav>
                                      </p:tavLst>
                                    </p:anim>
                                    <p:anim calcmode="lin" valueType="num">
                                      <p:cBhvr>
                                        <p:cTn id="8" dur="500" fill="hold"/>
                                        <p:tgtEl>
                                          <p:spTgt spid="13"/>
                                        </p:tgtEl>
                                        <p:attrNameLst>
                                          <p:attrName>ppt_h</p:attrName>
                                        </p:attrNameLst>
                                      </p:cBhvr>
                                      <p:tavLst>
                                        <p:tav tm="0">
                                          <p:val>
                                            <p:strVal val="4*#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p:cNvSpPr>
            <a:spLocks noGrp="1"/>
          </p:cNvSpPr>
          <p:nvPr>
            <p:ph type="title"/>
          </p:nvPr>
        </p:nvSpPr>
        <p:spPr/>
        <p:txBody>
          <a:bodyPr/>
          <a:lstStyle/>
          <a:p>
            <a:pPr>
              <a:defRPr/>
            </a:pPr>
            <a:r>
              <a:rPr lang="en-US" sz="3800" dirty="0"/>
              <a:t>This Age &amp; The Age To Come</a:t>
            </a:r>
            <a:br>
              <a:rPr lang="en-US" sz="3800" dirty="0"/>
            </a:br>
            <a:r>
              <a:rPr lang="en-US" sz="3000" dirty="0">
                <a:latin typeface="+mn-lt"/>
              </a:rPr>
              <a:t>(Lk. 20:34-36)</a:t>
            </a:r>
          </a:p>
        </p:txBody>
      </p:sp>
      <p:graphicFrame>
        <p:nvGraphicFramePr>
          <p:cNvPr id="2" name="Content Placeholder 1"/>
          <p:cNvGraphicFramePr>
            <a:graphicFrameLocks noGrp="1"/>
          </p:cNvGraphicFramePr>
          <p:nvPr>
            <p:ph idx="1"/>
            <p:extLst>
              <p:ext uri="{D42A27DB-BD31-4B8C-83A1-F6EECF244321}">
                <p14:modId xmlns:p14="http://schemas.microsoft.com/office/powerpoint/2010/main" val="377234776"/>
              </p:ext>
            </p:extLst>
          </p:nvPr>
        </p:nvGraphicFramePr>
        <p:xfrm>
          <a:off x="457200" y="1676400"/>
          <a:ext cx="8229600" cy="4114800"/>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5" name="Slide Number Placeholder 4"/>
          <p:cNvSpPr>
            <a:spLocks noGrp="1"/>
          </p:cNvSpPr>
          <p:nvPr>
            <p:ph type="sldNum" sz="quarter" idx="12"/>
          </p:nvPr>
        </p:nvSpPr>
        <p:spPr/>
        <p:txBody>
          <a:bodyPr/>
          <a:lstStyle/>
          <a:p>
            <a:pPr>
              <a:defRPr/>
            </a:pPr>
            <a:fld id="{2F7401FF-C7A6-4156-929E-F237ECB98587}" type="slidenum">
              <a:rPr lang="en-US"/>
              <a:pPr>
                <a:defRPr/>
              </a:pPr>
              <a:t>72</a:t>
            </a:fld>
            <a:endParaRPr lang="en-US"/>
          </a:p>
        </p:txBody>
      </p:sp>
      <p:sp>
        <p:nvSpPr>
          <p:cNvPr id="9" name="Up Arrow Callout 8"/>
          <p:cNvSpPr/>
          <p:nvPr/>
        </p:nvSpPr>
        <p:spPr bwMode="auto">
          <a:xfrm>
            <a:off x="1524000" y="5334000"/>
            <a:ext cx="6934200" cy="914400"/>
          </a:xfrm>
          <a:prstGeom prst="upArrowCallout">
            <a:avLst/>
          </a:prstGeom>
          <a:solidFill>
            <a:srgbClr val="C00000"/>
          </a:solidFill>
          <a:ln w="9525" cap="flat" cmpd="sng" algn="ctr">
            <a:noFill/>
            <a:prstDash val="solid"/>
            <a:round/>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anchor="ctr"/>
          <a:lstStyle/>
          <a:p>
            <a:pPr algn="ctr" eaLnBrk="0" hangingPunct="0">
              <a:defRPr/>
            </a:pPr>
            <a:r>
              <a:rPr lang="en-US" sz="2800" dirty="0" smtClean="0">
                <a:latin typeface="+mj-lt"/>
                <a:cs typeface="+mn-cs"/>
              </a:rPr>
              <a:t>“This Age” </a:t>
            </a:r>
            <a:r>
              <a:rPr lang="en-US" sz="2800" dirty="0">
                <a:latin typeface="+mj-lt"/>
                <a:cs typeface="+mn-cs"/>
              </a:rPr>
              <a:t>Is Not The Jewish Age</a:t>
            </a:r>
          </a:p>
        </p:txBody>
      </p:sp>
      <p:sp>
        <p:nvSpPr>
          <p:cNvPr id="3" name="Footer Placeholder 2"/>
          <p:cNvSpPr>
            <a:spLocks noGrp="1"/>
          </p:cNvSpPr>
          <p:nvPr>
            <p:ph type="ftr" sz="quarter" idx="11"/>
          </p:nvPr>
        </p:nvSpPr>
        <p:spPr/>
        <p:txBody>
          <a:bodyPr/>
          <a:lstStyle/>
          <a:p>
            <a:pPr>
              <a:defRPr/>
            </a:pPr>
            <a:r>
              <a:rPr lang="en-US" smtClean="0"/>
              <a:t>Kevin Kay</a:t>
            </a:r>
            <a:endParaRPr lang="en-US"/>
          </a:p>
        </p:txBody>
      </p:sp>
    </p:spTree>
  </p:cSld>
  <p:clrMapOvr>
    <a:overrideClrMapping bg1="dk2" tx1="lt1" bg2="dk1" tx2="lt2" accent1="accent1" accent2="accent2" accent3="accent3" accent4="accent4" accent5="accent5" accent6="accent6" hlink="hlink" folHlink="folHlink"/>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par>
    </p:tn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077200" cy="1143000"/>
          </a:xfrm>
        </p:spPr>
        <p:txBody>
          <a:bodyPr/>
          <a:lstStyle/>
          <a:p>
            <a:pPr algn="l"/>
            <a:r>
              <a:rPr lang="en-US" sz="3000" dirty="0">
                <a:latin typeface="+mn-lt"/>
              </a:rPr>
              <a:t>“This Age” &amp; “That Age” That</a:t>
            </a:r>
            <a:r>
              <a:rPr lang="en-US" dirty="0"/>
              <a:t/>
            </a:r>
            <a:br>
              <a:rPr lang="en-US" dirty="0"/>
            </a:br>
            <a:r>
              <a:rPr lang="en-US" dirty="0"/>
              <a:t>Do Not Fit AD 70</a:t>
            </a:r>
          </a:p>
        </p:txBody>
      </p:sp>
      <p:sp>
        <p:nvSpPr>
          <p:cNvPr id="3" name="Content Placeholder 2"/>
          <p:cNvSpPr>
            <a:spLocks noGrp="1"/>
          </p:cNvSpPr>
          <p:nvPr>
            <p:ph idx="1"/>
          </p:nvPr>
        </p:nvSpPr>
        <p:spPr>
          <a:xfrm>
            <a:off x="457200" y="2209800"/>
            <a:ext cx="8229600" cy="3921125"/>
          </a:xfrm>
        </p:spPr>
        <p:txBody>
          <a:bodyPr/>
          <a:lstStyle/>
          <a:p>
            <a:pPr marL="0" indent="457200">
              <a:buNone/>
            </a:pPr>
            <a:r>
              <a:rPr lang="en-US" b="1" dirty="0" smtClean="0">
                <a:effectLst/>
              </a:rPr>
              <a:t>Jn. 12:25-26:  </a:t>
            </a:r>
            <a:r>
              <a:rPr lang="en-US" baseline="30000" dirty="0" smtClean="0">
                <a:effectLst/>
              </a:rPr>
              <a:t>25</a:t>
            </a:r>
            <a:r>
              <a:rPr lang="en-US" dirty="0" smtClean="0">
                <a:effectLst/>
              </a:rPr>
              <a:t> </a:t>
            </a:r>
            <a:r>
              <a:rPr lang="en-US" dirty="0">
                <a:effectLst/>
              </a:rPr>
              <a:t>Those who love their life lose it, and those who hate their life in </a:t>
            </a:r>
            <a:r>
              <a:rPr lang="en-US" b="1" dirty="0">
                <a:solidFill>
                  <a:srgbClr val="FFFF00"/>
                </a:solidFill>
                <a:effectLst/>
              </a:rPr>
              <a:t>this world </a:t>
            </a:r>
            <a:r>
              <a:rPr lang="en-US" dirty="0">
                <a:effectLst/>
              </a:rPr>
              <a:t>will keep it for </a:t>
            </a:r>
            <a:r>
              <a:rPr lang="en-US" b="1" dirty="0">
                <a:solidFill>
                  <a:srgbClr val="FFFF00"/>
                </a:solidFill>
                <a:effectLst/>
              </a:rPr>
              <a:t>eternal life</a:t>
            </a:r>
            <a:r>
              <a:rPr lang="en-US" dirty="0">
                <a:effectLst/>
              </a:rPr>
              <a:t>. </a:t>
            </a:r>
            <a:r>
              <a:rPr lang="en-US" baseline="30000" dirty="0">
                <a:effectLst/>
              </a:rPr>
              <a:t>26</a:t>
            </a:r>
            <a:r>
              <a:rPr lang="en-US" dirty="0">
                <a:effectLst/>
              </a:rPr>
              <a:t> Whoever serves me must follow me, and </a:t>
            </a:r>
            <a:r>
              <a:rPr lang="en-US" b="1" dirty="0">
                <a:solidFill>
                  <a:srgbClr val="FFFF00"/>
                </a:solidFill>
                <a:effectLst/>
              </a:rPr>
              <a:t>where I am, there will my servant be also</a:t>
            </a:r>
            <a:r>
              <a:rPr lang="en-US" dirty="0">
                <a:effectLst/>
              </a:rPr>
              <a:t>. Whoever serves me, the Father will honor. </a:t>
            </a:r>
          </a:p>
          <a:p>
            <a:endParaRPr lang="en-US" dirty="0"/>
          </a:p>
        </p:txBody>
      </p:sp>
      <p:sp>
        <p:nvSpPr>
          <p:cNvPr id="4" name="Slide Number Placeholder 3"/>
          <p:cNvSpPr>
            <a:spLocks noGrp="1"/>
          </p:cNvSpPr>
          <p:nvPr>
            <p:ph type="sldNum" sz="quarter" idx="12"/>
          </p:nvPr>
        </p:nvSpPr>
        <p:spPr/>
        <p:txBody>
          <a:bodyPr/>
          <a:lstStyle/>
          <a:p>
            <a:pPr>
              <a:defRPr/>
            </a:pPr>
            <a:fld id="{A4F3638C-56A7-4D86-A7E5-624150A63992}" type="slidenum">
              <a:rPr lang="en-US" smtClean="0"/>
              <a:pPr>
                <a:defRPr/>
              </a:pPr>
              <a:t>73</a:t>
            </a:fld>
            <a:endParaRPr lang="en-US"/>
          </a:p>
        </p:txBody>
      </p:sp>
      <p:sp>
        <p:nvSpPr>
          <p:cNvPr id="5" name="Rectangular Callout 4"/>
          <p:cNvSpPr/>
          <p:nvPr/>
        </p:nvSpPr>
        <p:spPr bwMode="auto">
          <a:xfrm>
            <a:off x="6084570" y="304800"/>
            <a:ext cx="2743200" cy="914400"/>
          </a:xfrm>
          <a:prstGeom prst="wedgeRectCallout">
            <a:avLst>
              <a:gd name="adj1" fmla="val 13001"/>
              <a:gd name="adj2" fmla="val 239000"/>
            </a:avLst>
          </a:prstGeom>
          <a:solidFill>
            <a:srgbClr val="C00000"/>
          </a:solidFill>
          <a:ln w="9525" cap="flat" cmpd="sng" algn="ctr">
            <a:noFill/>
            <a:prstDash val="solid"/>
            <a:round/>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91440" tIns="45720" rIns="91440" bIns="45720" numCol="1" rtlCol="0" anchor="ctr"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r>
              <a:rPr kumimoji="0" lang="en-US" sz="2800" b="0" i="0" u="none" strike="noStrike" cap="none" normalizeH="0" baseline="0" dirty="0" smtClean="0">
                <a:ln>
                  <a:noFill/>
                </a:ln>
                <a:solidFill>
                  <a:schemeClr val="tx1"/>
                </a:solidFill>
                <a:effectLst/>
                <a:latin typeface="Arial" charset="0"/>
              </a:rPr>
              <a:t>Jewish Age</a:t>
            </a:r>
            <a:br>
              <a:rPr kumimoji="0" lang="en-US" sz="2800" b="0" i="0" u="none" strike="noStrike" cap="none" normalizeH="0" baseline="0" dirty="0" smtClean="0">
                <a:ln>
                  <a:noFill/>
                </a:ln>
                <a:solidFill>
                  <a:schemeClr val="tx1"/>
                </a:solidFill>
                <a:effectLst/>
                <a:latin typeface="Arial" charset="0"/>
              </a:rPr>
            </a:br>
            <a:r>
              <a:rPr kumimoji="0" lang="en-US" sz="2800" b="0" i="0" u="none" strike="noStrike" cap="none" normalizeH="0" baseline="0" dirty="0" smtClean="0">
                <a:ln>
                  <a:noFill/>
                </a:ln>
                <a:solidFill>
                  <a:schemeClr val="tx1"/>
                </a:solidFill>
                <a:effectLst/>
                <a:latin typeface="Arial" charset="0"/>
              </a:rPr>
              <a:t> </a:t>
            </a:r>
            <a:r>
              <a:rPr kumimoji="0" lang="en-US" sz="2500" b="0" i="0" u="none" strike="noStrike" cap="none" normalizeH="0" baseline="0" dirty="0" smtClean="0">
                <a:ln>
                  <a:noFill/>
                </a:ln>
                <a:solidFill>
                  <a:schemeClr val="tx1"/>
                </a:solidFill>
                <a:effectLst/>
                <a:latin typeface="Arial" charset="0"/>
              </a:rPr>
              <a:t>(Before</a:t>
            </a:r>
            <a:r>
              <a:rPr kumimoji="0" lang="en-US" sz="2500" b="0" i="0" u="none" strike="noStrike" cap="none" normalizeH="0" dirty="0" smtClean="0">
                <a:ln>
                  <a:noFill/>
                </a:ln>
                <a:solidFill>
                  <a:schemeClr val="tx1"/>
                </a:solidFill>
                <a:effectLst/>
                <a:latin typeface="Arial" charset="0"/>
              </a:rPr>
              <a:t> AD 70)</a:t>
            </a:r>
            <a:endParaRPr kumimoji="0" lang="en-US" sz="2500" b="0" i="0" u="none" strike="noStrike" cap="none" normalizeH="0" baseline="0" dirty="0" smtClean="0">
              <a:ln>
                <a:noFill/>
              </a:ln>
              <a:solidFill>
                <a:schemeClr val="tx1"/>
              </a:solidFill>
              <a:effectLst/>
              <a:latin typeface="Arial" charset="0"/>
            </a:endParaRPr>
          </a:p>
        </p:txBody>
      </p:sp>
      <p:sp>
        <p:nvSpPr>
          <p:cNvPr id="6" name="Rectangular Callout 5"/>
          <p:cNvSpPr/>
          <p:nvPr/>
        </p:nvSpPr>
        <p:spPr bwMode="auto">
          <a:xfrm>
            <a:off x="2590800" y="1421130"/>
            <a:ext cx="2971800" cy="891540"/>
          </a:xfrm>
          <a:prstGeom prst="wedgeRectCallout">
            <a:avLst>
              <a:gd name="adj1" fmla="val 17324"/>
              <a:gd name="adj2" fmla="val 158077"/>
            </a:avLst>
          </a:prstGeom>
          <a:solidFill>
            <a:srgbClr val="C00000"/>
          </a:solidFill>
          <a:ln w="9525" cap="flat" cmpd="sng" algn="ctr">
            <a:noFill/>
            <a:prstDash val="solid"/>
            <a:round/>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91440" tIns="45720" rIns="91440" bIns="45720" numCol="1" rtlCol="0" anchor="ctr"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r>
              <a:rPr lang="en-US" sz="2800" dirty="0" smtClean="0">
                <a:latin typeface="Arial" charset="0"/>
              </a:rPr>
              <a:t>Messianic </a:t>
            </a:r>
            <a:r>
              <a:rPr kumimoji="0" lang="en-US" sz="2800" b="0" i="0" u="none" strike="noStrike" cap="none" normalizeH="0" baseline="0" dirty="0" smtClean="0">
                <a:ln>
                  <a:noFill/>
                </a:ln>
                <a:solidFill>
                  <a:schemeClr val="tx1"/>
                </a:solidFill>
                <a:effectLst/>
                <a:latin typeface="Arial" charset="0"/>
              </a:rPr>
              <a:t>Age</a:t>
            </a:r>
            <a:br>
              <a:rPr kumimoji="0" lang="en-US" sz="2800" b="0" i="0" u="none" strike="noStrike" cap="none" normalizeH="0" baseline="0" dirty="0" smtClean="0">
                <a:ln>
                  <a:noFill/>
                </a:ln>
                <a:solidFill>
                  <a:schemeClr val="tx1"/>
                </a:solidFill>
                <a:effectLst/>
                <a:latin typeface="Arial" charset="0"/>
              </a:rPr>
            </a:br>
            <a:r>
              <a:rPr kumimoji="0" lang="en-US" sz="2800" b="0" i="0" u="none" strike="noStrike" cap="none" normalizeH="0" baseline="0" dirty="0" smtClean="0">
                <a:ln>
                  <a:noFill/>
                </a:ln>
                <a:solidFill>
                  <a:schemeClr val="tx1"/>
                </a:solidFill>
                <a:effectLst/>
                <a:latin typeface="Arial" charset="0"/>
              </a:rPr>
              <a:t> </a:t>
            </a:r>
            <a:r>
              <a:rPr kumimoji="0" lang="en-US" sz="2500" b="0" i="0" u="none" strike="noStrike" cap="none" normalizeH="0" baseline="0" dirty="0" smtClean="0">
                <a:ln>
                  <a:noFill/>
                </a:ln>
                <a:solidFill>
                  <a:schemeClr val="tx1"/>
                </a:solidFill>
                <a:effectLst/>
                <a:latin typeface="Arial" charset="0"/>
              </a:rPr>
              <a:t>(After </a:t>
            </a:r>
            <a:r>
              <a:rPr kumimoji="0" lang="en-US" sz="2500" b="0" i="0" u="none" strike="noStrike" cap="none" normalizeH="0" dirty="0" smtClean="0">
                <a:ln>
                  <a:noFill/>
                </a:ln>
                <a:solidFill>
                  <a:schemeClr val="tx1"/>
                </a:solidFill>
                <a:effectLst/>
                <a:latin typeface="Arial" charset="0"/>
              </a:rPr>
              <a:t>AD 70)</a:t>
            </a:r>
            <a:endParaRPr kumimoji="0" lang="en-US" sz="2500" b="0" i="0" u="none" strike="noStrike" cap="none" normalizeH="0" baseline="0" dirty="0" smtClean="0">
              <a:ln>
                <a:noFill/>
              </a:ln>
              <a:solidFill>
                <a:schemeClr val="tx1"/>
              </a:solidFill>
              <a:effectLst/>
              <a:latin typeface="Arial" charset="0"/>
            </a:endParaRPr>
          </a:p>
        </p:txBody>
      </p:sp>
      <p:sp>
        <p:nvSpPr>
          <p:cNvPr id="7" name="Rectangular Callout 6"/>
          <p:cNvSpPr/>
          <p:nvPr/>
        </p:nvSpPr>
        <p:spPr bwMode="auto">
          <a:xfrm>
            <a:off x="236220" y="5562600"/>
            <a:ext cx="4724400" cy="457200"/>
          </a:xfrm>
          <a:prstGeom prst="wedgeRectCallout">
            <a:avLst>
              <a:gd name="adj1" fmla="val -14674"/>
              <a:gd name="adj2" fmla="val -250000"/>
            </a:avLst>
          </a:prstGeom>
          <a:solidFill>
            <a:srgbClr val="C00000"/>
          </a:solidFill>
          <a:ln w="9525" cap="flat" cmpd="sng" algn="ctr">
            <a:noFill/>
            <a:prstDash val="solid"/>
            <a:round/>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91440" tIns="45720" rIns="91440" bIns="45720" numCol="1" rtlCol="0" anchor="ctr"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r>
              <a:rPr lang="en-US" sz="2800" dirty="0" smtClean="0">
                <a:latin typeface="Arial" charset="0"/>
              </a:rPr>
              <a:t>Are we where Jesus is now?</a:t>
            </a:r>
            <a:endParaRPr kumimoji="0" lang="en-US" sz="2800" b="0" i="0" u="none" strike="noStrike" cap="none" normalizeH="0" baseline="0" dirty="0" smtClean="0">
              <a:ln>
                <a:noFill/>
              </a:ln>
              <a:solidFill>
                <a:schemeClr val="tx1"/>
              </a:solidFill>
              <a:effectLst/>
              <a:latin typeface="Arial" charset="0"/>
            </a:endParaRPr>
          </a:p>
        </p:txBody>
      </p:sp>
      <p:sp>
        <p:nvSpPr>
          <p:cNvPr id="8" name="Footer Placeholder 7"/>
          <p:cNvSpPr>
            <a:spLocks noGrp="1"/>
          </p:cNvSpPr>
          <p:nvPr>
            <p:ph type="ftr" sz="quarter" idx="11"/>
          </p:nvPr>
        </p:nvSpPr>
        <p:spPr/>
        <p:txBody>
          <a:bodyPr/>
          <a:lstStyle/>
          <a:p>
            <a:pPr>
              <a:defRPr/>
            </a:pPr>
            <a:r>
              <a:rPr lang="en-US" smtClean="0"/>
              <a:t>Kevin Kay</a:t>
            </a:r>
            <a:endParaRPr lang="en-US"/>
          </a:p>
        </p:txBody>
      </p:sp>
    </p:spTree>
    <p:extLst>
      <p:ext uri="{BB962C8B-B14F-4D97-AF65-F5344CB8AC3E}">
        <p14:creationId xmlns:p14="http://schemas.microsoft.com/office/powerpoint/2010/main" val="1606920185"/>
      </p:ext>
    </p:extLst>
  </p:cSld>
  <p:clrMapOvr>
    <a:overrideClrMapping bg1="dk2" tx1="lt1" bg2="dk1" tx2="lt2" accent1="accent1" accent2="accent2" accent3="accent3" accent4="accent4" accent5="accent5" accent6="accent6" hlink="hlink" folHlink="folHlink"/>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down)">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grpId="0" nodeType="clickEffect">
                                  <p:stCondLst>
                                    <p:cond delay="0"/>
                                  </p:stCondLst>
                                  <p:childTnLst>
                                    <p:set>
                                      <p:cBhvr>
                                        <p:cTn id="11" dur="1" fill="hold">
                                          <p:stCondLst>
                                            <p:cond delay="0"/>
                                          </p:stCondLst>
                                        </p:cTn>
                                        <p:tgtEl>
                                          <p:spTgt spid="6"/>
                                        </p:tgtEl>
                                        <p:attrNameLst>
                                          <p:attrName>style.visibility</p:attrName>
                                        </p:attrNameLst>
                                      </p:cBhvr>
                                      <p:to>
                                        <p:strVal val="visible"/>
                                      </p:to>
                                    </p:set>
                                    <p:animEffect transition="in" filter="wipe(down)">
                                      <p:cBhvr>
                                        <p:cTn id="12" dur="500"/>
                                        <p:tgtEl>
                                          <p:spTgt spid="6"/>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1" fill="hold" grpId="0" nodeType="clickEffect">
                                  <p:stCondLst>
                                    <p:cond delay="0"/>
                                  </p:stCondLst>
                                  <p:childTnLst>
                                    <p:set>
                                      <p:cBhvr>
                                        <p:cTn id="16" dur="1" fill="hold">
                                          <p:stCondLst>
                                            <p:cond delay="0"/>
                                          </p:stCondLst>
                                        </p:cTn>
                                        <p:tgtEl>
                                          <p:spTgt spid="7"/>
                                        </p:tgtEl>
                                        <p:attrNameLst>
                                          <p:attrName>style.visibility</p:attrName>
                                        </p:attrNameLst>
                                      </p:cBhvr>
                                      <p:to>
                                        <p:strVal val="visible"/>
                                      </p:to>
                                    </p:set>
                                    <p:animEffect transition="in" filter="wipe(up)">
                                      <p:cBhvr>
                                        <p:cTn id="1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animBg="1"/>
      <p:bldP spid="7" grpId="0" animBg="1"/>
    </p:bld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153400" cy="1143000"/>
          </a:xfrm>
        </p:spPr>
        <p:txBody>
          <a:bodyPr/>
          <a:lstStyle/>
          <a:p>
            <a:pPr algn="l"/>
            <a:r>
              <a:rPr lang="en-US" sz="3000" dirty="0">
                <a:latin typeface="+mn-lt"/>
              </a:rPr>
              <a:t>“This Age” &amp; “That Age” That</a:t>
            </a:r>
            <a:r>
              <a:rPr lang="en-US" dirty="0"/>
              <a:t/>
            </a:r>
            <a:br>
              <a:rPr lang="en-US" dirty="0"/>
            </a:br>
            <a:r>
              <a:rPr lang="en-US" dirty="0"/>
              <a:t>Do Not Fit AD 70</a:t>
            </a:r>
          </a:p>
        </p:txBody>
      </p:sp>
      <p:sp>
        <p:nvSpPr>
          <p:cNvPr id="3" name="Content Placeholder 2"/>
          <p:cNvSpPr>
            <a:spLocks noGrp="1"/>
          </p:cNvSpPr>
          <p:nvPr>
            <p:ph idx="1"/>
          </p:nvPr>
        </p:nvSpPr>
        <p:spPr>
          <a:xfrm>
            <a:off x="457200" y="1828800"/>
            <a:ext cx="8229600" cy="4302125"/>
          </a:xfrm>
        </p:spPr>
        <p:txBody>
          <a:bodyPr/>
          <a:lstStyle/>
          <a:p>
            <a:pPr marL="0" indent="457200">
              <a:buNone/>
            </a:pPr>
            <a:r>
              <a:rPr lang="en-US" b="1" dirty="0" smtClean="0">
                <a:effectLst/>
              </a:rPr>
              <a:t>Tit. 2:12-13:  </a:t>
            </a:r>
            <a:r>
              <a:rPr lang="en-US" baseline="30000" dirty="0" smtClean="0">
                <a:effectLst/>
              </a:rPr>
              <a:t>12</a:t>
            </a:r>
            <a:r>
              <a:rPr lang="en-US" dirty="0" smtClean="0">
                <a:effectLst/>
              </a:rPr>
              <a:t> </a:t>
            </a:r>
            <a:r>
              <a:rPr lang="en-US" dirty="0">
                <a:effectLst/>
              </a:rPr>
              <a:t>teaching us that, denying ungodliness and worldly lusts, we should live soberly, righteously, and godly in </a:t>
            </a:r>
            <a:r>
              <a:rPr lang="en-US" b="1" dirty="0">
                <a:solidFill>
                  <a:srgbClr val="FFFF00"/>
                </a:solidFill>
                <a:effectLst/>
              </a:rPr>
              <a:t>the present age</a:t>
            </a:r>
            <a:r>
              <a:rPr lang="en-US" dirty="0">
                <a:effectLst/>
              </a:rPr>
              <a:t>, </a:t>
            </a:r>
            <a:r>
              <a:rPr lang="en-US" baseline="30000" dirty="0">
                <a:effectLst/>
              </a:rPr>
              <a:t>13</a:t>
            </a:r>
            <a:r>
              <a:rPr lang="en-US" dirty="0">
                <a:effectLst/>
              </a:rPr>
              <a:t> looking for the blessed hope and </a:t>
            </a:r>
            <a:r>
              <a:rPr lang="en-US" b="1" dirty="0">
                <a:solidFill>
                  <a:srgbClr val="FFFF00"/>
                </a:solidFill>
                <a:effectLst/>
              </a:rPr>
              <a:t>glorious appearing</a:t>
            </a:r>
            <a:r>
              <a:rPr lang="en-US" dirty="0">
                <a:effectLst/>
              </a:rPr>
              <a:t> of our great God and Savior Jesus Christ, </a:t>
            </a:r>
          </a:p>
          <a:p>
            <a:endParaRPr lang="en-US" dirty="0"/>
          </a:p>
        </p:txBody>
      </p:sp>
      <p:sp>
        <p:nvSpPr>
          <p:cNvPr id="4" name="Slide Number Placeholder 3"/>
          <p:cNvSpPr>
            <a:spLocks noGrp="1"/>
          </p:cNvSpPr>
          <p:nvPr>
            <p:ph type="sldNum" sz="quarter" idx="12"/>
          </p:nvPr>
        </p:nvSpPr>
        <p:spPr/>
        <p:txBody>
          <a:bodyPr/>
          <a:lstStyle/>
          <a:p>
            <a:pPr>
              <a:defRPr/>
            </a:pPr>
            <a:fld id="{A4F3638C-56A7-4D86-A7E5-624150A63992}" type="slidenum">
              <a:rPr lang="en-US" smtClean="0"/>
              <a:pPr>
                <a:defRPr/>
              </a:pPr>
              <a:t>74</a:t>
            </a:fld>
            <a:endParaRPr lang="en-US"/>
          </a:p>
        </p:txBody>
      </p:sp>
      <p:sp>
        <p:nvSpPr>
          <p:cNvPr id="8" name="Up Arrow Callout 7"/>
          <p:cNvSpPr/>
          <p:nvPr/>
        </p:nvSpPr>
        <p:spPr bwMode="auto">
          <a:xfrm>
            <a:off x="1036320" y="4953000"/>
            <a:ext cx="7239000" cy="990600"/>
          </a:xfrm>
          <a:prstGeom prst="upArrowCallout">
            <a:avLst/>
          </a:prstGeom>
          <a:solidFill>
            <a:srgbClr val="C00000"/>
          </a:solidFill>
          <a:ln w="9525" cap="flat" cmpd="sng" algn="ctr">
            <a:noFill/>
            <a:prstDash val="solid"/>
            <a:round/>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91440" tIns="45720" rIns="91440" bIns="45720" numCol="1" rtlCol="0" anchor="ctr"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r>
              <a:rPr kumimoji="0" lang="en-US" sz="2800" b="1" i="0" u="none" strike="noStrike" cap="none" normalizeH="0" baseline="0" dirty="0" smtClean="0">
                <a:ln>
                  <a:noFill/>
                </a:ln>
                <a:solidFill>
                  <a:schemeClr val="tx1"/>
                </a:solidFill>
                <a:effectLst/>
                <a:latin typeface="Arial" charset="0"/>
              </a:rPr>
              <a:t>Does This Passage Apply To Us Today?</a:t>
            </a:r>
          </a:p>
        </p:txBody>
      </p:sp>
      <p:sp>
        <p:nvSpPr>
          <p:cNvPr id="11" name="Rectangular Callout 10"/>
          <p:cNvSpPr/>
          <p:nvPr/>
        </p:nvSpPr>
        <p:spPr bwMode="auto">
          <a:xfrm>
            <a:off x="457200" y="1524000"/>
            <a:ext cx="2743200" cy="914400"/>
          </a:xfrm>
          <a:prstGeom prst="wedgeRectCallout">
            <a:avLst>
              <a:gd name="adj1" fmla="val -18249"/>
              <a:gd name="adj2" fmla="val 146500"/>
            </a:avLst>
          </a:prstGeom>
          <a:solidFill>
            <a:srgbClr val="C00000"/>
          </a:solidFill>
          <a:ln w="9525" cap="flat" cmpd="sng" algn="ctr">
            <a:noFill/>
            <a:prstDash val="solid"/>
            <a:round/>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91440" tIns="45720" rIns="91440" bIns="45720" numCol="1" rtlCol="0" anchor="ctr"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r>
              <a:rPr kumimoji="0" lang="en-US" sz="2800" b="0" i="0" u="none" strike="noStrike" cap="none" normalizeH="0" baseline="0" dirty="0" smtClean="0">
                <a:ln>
                  <a:noFill/>
                </a:ln>
                <a:solidFill>
                  <a:schemeClr val="tx1"/>
                </a:solidFill>
                <a:effectLst/>
                <a:latin typeface="Arial" charset="0"/>
              </a:rPr>
              <a:t>Jewish Age</a:t>
            </a:r>
            <a:br>
              <a:rPr kumimoji="0" lang="en-US" sz="2800" b="0" i="0" u="none" strike="noStrike" cap="none" normalizeH="0" baseline="0" dirty="0" smtClean="0">
                <a:ln>
                  <a:noFill/>
                </a:ln>
                <a:solidFill>
                  <a:schemeClr val="tx1"/>
                </a:solidFill>
                <a:effectLst/>
                <a:latin typeface="Arial" charset="0"/>
              </a:rPr>
            </a:br>
            <a:r>
              <a:rPr kumimoji="0" lang="en-US" sz="2800" b="0" i="0" u="none" strike="noStrike" cap="none" normalizeH="0" baseline="0" dirty="0" smtClean="0">
                <a:ln>
                  <a:noFill/>
                </a:ln>
                <a:solidFill>
                  <a:schemeClr val="tx1"/>
                </a:solidFill>
                <a:effectLst/>
                <a:latin typeface="Arial" charset="0"/>
              </a:rPr>
              <a:t> </a:t>
            </a:r>
            <a:r>
              <a:rPr kumimoji="0" lang="en-US" sz="2500" b="0" i="0" u="none" strike="noStrike" cap="none" normalizeH="0" baseline="0" dirty="0" smtClean="0">
                <a:ln>
                  <a:noFill/>
                </a:ln>
                <a:solidFill>
                  <a:schemeClr val="tx1"/>
                </a:solidFill>
                <a:effectLst/>
                <a:latin typeface="Arial" charset="0"/>
              </a:rPr>
              <a:t>(Before</a:t>
            </a:r>
            <a:r>
              <a:rPr kumimoji="0" lang="en-US" sz="2500" b="0" i="0" u="none" strike="noStrike" cap="none" normalizeH="0" dirty="0" smtClean="0">
                <a:ln>
                  <a:noFill/>
                </a:ln>
                <a:solidFill>
                  <a:schemeClr val="tx1"/>
                </a:solidFill>
                <a:effectLst/>
                <a:latin typeface="Arial" charset="0"/>
              </a:rPr>
              <a:t> AD 70)</a:t>
            </a:r>
            <a:endParaRPr kumimoji="0" lang="en-US" sz="2500" b="0" i="0" u="none" strike="noStrike" cap="none" normalizeH="0" baseline="0" dirty="0" smtClean="0">
              <a:ln>
                <a:noFill/>
              </a:ln>
              <a:solidFill>
                <a:schemeClr val="tx1"/>
              </a:solidFill>
              <a:effectLst/>
              <a:latin typeface="Arial" charset="0"/>
            </a:endParaRPr>
          </a:p>
        </p:txBody>
      </p:sp>
      <p:sp>
        <p:nvSpPr>
          <p:cNvPr id="12" name="Rectangular Callout 11"/>
          <p:cNvSpPr/>
          <p:nvPr/>
        </p:nvSpPr>
        <p:spPr bwMode="auto">
          <a:xfrm>
            <a:off x="3505200" y="1524000"/>
            <a:ext cx="2971800" cy="891540"/>
          </a:xfrm>
          <a:prstGeom prst="wedgeRectCallout">
            <a:avLst>
              <a:gd name="adj1" fmla="val -35753"/>
              <a:gd name="adj2" fmla="val 208077"/>
            </a:avLst>
          </a:prstGeom>
          <a:solidFill>
            <a:srgbClr val="C00000"/>
          </a:solidFill>
          <a:ln w="9525" cap="flat" cmpd="sng" algn="ctr">
            <a:noFill/>
            <a:prstDash val="solid"/>
            <a:round/>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91440" tIns="45720" rIns="91440" bIns="45720" numCol="1" rtlCol="0" anchor="ctr"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r>
              <a:rPr lang="en-US" sz="2800" dirty="0" smtClean="0">
                <a:latin typeface="Arial" charset="0"/>
              </a:rPr>
              <a:t>Messianic </a:t>
            </a:r>
            <a:r>
              <a:rPr kumimoji="0" lang="en-US" sz="2800" b="0" i="0" u="none" strike="noStrike" cap="none" normalizeH="0" baseline="0" dirty="0" smtClean="0">
                <a:ln>
                  <a:noFill/>
                </a:ln>
                <a:solidFill>
                  <a:schemeClr val="tx1"/>
                </a:solidFill>
                <a:effectLst/>
                <a:latin typeface="Arial" charset="0"/>
              </a:rPr>
              <a:t>Age</a:t>
            </a:r>
            <a:br>
              <a:rPr kumimoji="0" lang="en-US" sz="2800" b="0" i="0" u="none" strike="noStrike" cap="none" normalizeH="0" baseline="0" dirty="0" smtClean="0">
                <a:ln>
                  <a:noFill/>
                </a:ln>
                <a:solidFill>
                  <a:schemeClr val="tx1"/>
                </a:solidFill>
                <a:effectLst/>
                <a:latin typeface="Arial" charset="0"/>
              </a:rPr>
            </a:br>
            <a:r>
              <a:rPr kumimoji="0" lang="en-US" sz="2800" b="0" i="0" u="none" strike="noStrike" cap="none" normalizeH="0" baseline="0" dirty="0" smtClean="0">
                <a:ln>
                  <a:noFill/>
                </a:ln>
                <a:solidFill>
                  <a:schemeClr val="tx1"/>
                </a:solidFill>
                <a:effectLst/>
                <a:latin typeface="Arial" charset="0"/>
              </a:rPr>
              <a:t> </a:t>
            </a:r>
            <a:r>
              <a:rPr kumimoji="0" lang="en-US" sz="2500" b="0" i="0" u="none" strike="noStrike" cap="none" normalizeH="0" baseline="0" dirty="0" smtClean="0">
                <a:ln>
                  <a:noFill/>
                </a:ln>
                <a:solidFill>
                  <a:schemeClr val="tx1"/>
                </a:solidFill>
                <a:effectLst/>
                <a:latin typeface="Arial" charset="0"/>
              </a:rPr>
              <a:t>(After </a:t>
            </a:r>
            <a:r>
              <a:rPr kumimoji="0" lang="en-US" sz="2500" b="0" i="0" u="none" strike="noStrike" cap="none" normalizeH="0" dirty="0" smtClean="0">
                <a:ln>
                  <a:noFill/>
                </a:ln>
                <a:solidFill>
                  <a:schemeClr val="tx1"/>
                </a:solidFill>
                <a:effectLst/>
                <a:latin typeface="Arial" charset="0"/>
              </a:rPr>
              <a:t>AD 70)</a:t>
            </a:r>
            <a:endParaRPr kumimoji="0" lang="en-US" sz="2500" b="0" i="0" u="none" strike="noStrike" cap="none" normalizeH="0" baseline="0" dirty="0" smtClean="0">
              <a:ln>
                <a:noFill/>
              </a:ln>
              <a:solidFill>
                <a:schemeClr val="tx1"/>
              </a:solidFill>
              <a:effectLst/>
              <a:latin typeface="Arial" charset="0"/>
            </a:endParaRPr>
          </a:p>
        </p:txBody>
      </p:sp>
      <p:sp>
        <p:nvSpPr>
          <p:cNvPr id="5" name="Footer Placeholder 4"/>
          <p:cNvSpPr>
            <a:spLocks noGrp="1"/>
          </p:cNvSpPr>
          <p:nvPr>
            <p:ph type="ftr" sz="quarter" idx="11"/>
          </p:nvPr>
        </p:nvSpPr>
        <p:spPr/>
        <p:txBody>
          <a:bodyPr/>
          <a:lstStyle/>
          <a:p>
            <a:pPr>
              <a:defRPr/>
            </a:pPr>
            <a:r>
              <a:rPr lang="en-US" smtClean="0"/>
              <a:t>Kevin Kay</a:t>
            </a:r>
            <a:endParaRPr lang="en-US"/>
          </a:p>
        </p:txBody>
      </p:sp>
    </p:spTree>
    <p:extLst>
      <p:ext uri="{BB962C8B-B14F-4D97-AF65-F5344CB8AC3E}">
        <p14:creationId xmlns:p14="http://schemas.microsoft.com/office/powerpoint/2010/main" val="3342469033"/>
      </p:ext>
    </p:extLst>
  </p:cSld>
  <p:clrMapOvr>
    <a:overrideClrMapping bg1="dk2" tx1="lt1" bg2="dk1" tx2="lt2" accent1="accent1" accent2="accent2" accent3="accent3" accent4="accent4" accent5="accent5" accent6="accent6" hlink="hlink" folHlink="folHlink"/>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wipe(down)">
                                      <p:cBhvr>
                                        <p:cTn id="7" dur="500"/>
                                        <p:tgtEl>
                                          <p:spTgt spid="11"/>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grpId="0" nodeType="clickEffect">
                                  <p:stCondLst>
                                    <p:cond delay="0"/>
                                  </p:stCondLst>
                                  <p:childTnLst>
                                    <p:set>
                                      <p:cBhvr>
                                        <p:cTn id="11" dur="1" fill="hold">
                                          <p:stCondLst>
                                            <p:cond delay="0"/>
                                          </p:stCondLst>
                                        </p:cTn>
                                        <p:tgtEl>
                                          <p:spTgt spid="12"/>
                                        </p:tgtEl>
                                        <p:attrNameLst>
                                          <p:attrName>style.visibility</p:attrName>
                                        </p:attrNameLst>
                                      </p:cBhvr>
                                      <p:to>
                                        <p:strVal val="visible"/>
                                      </p:to>
                                    </p:set>
                                    <p:animEffect transition="in" filter="wipe(down)">
                                      <p:cBhvr>
                                        <p:cTn id="12" dur="500"/>
                                        <p:tgtEl>
                                          <p:spTgt spid="12"/>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4" fill="hold" grpId="0" nodeType="clickEffect">
                                  <p:stCondLst>
                                    <p:cond delay="0"/>
                                  </p:stCondLst>
                                  <p:childTnLst>
                                    <p:set>
                                      <p:cBhvr>
                                        <p:cTn id="16" dur="1" fill="hold">
                                          <p:stCondLst>
                                            <p:cond delay="0"/>
                                          </p:stCondLst>
                                        </p:cTn>
                                        <p:tgtEl>
                                          <p:spTgt spid="8"/>
                                        </p:tgtEl>
                                        <p:attrNameLst>
                                          <p:attrName>style.visibility</p:attrName>
                                        </p:attrNameLst>
                                      </p:cBhvr>
                                      <p:to>
                                        <p:strVal val="visible"/>
                                      </p:to>
                                    </p:set>
                                    <p:animEffect transition="in" filter="wipe(down)">
                                      <p:cBhvr>
                                        <p:cTn id="1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11" grpId="0" animBg="1"/>
      <p:bldP spid="12" grpId="0" animBg="1"/>
    </p:bld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153400" cy="1143000"/>
          </a:xfrm>
        </p:spPr>
        <p:txBody>
          <a:bodyPr/>
          <a:lstStyle/>
          <a:p>
            <a:pPr algn="l"/>
            <a:r>
              <a:rPr lang="en-US" sz="3000" dirty="0">
                <a:latin typeface="+mn-lt"/>
              </a:rPr>
              <a:t>“This Age” &amp; “That Age” That</a:t>
            </a:r>
            <a:r>
              <a:rPr lang="en-US" dirty="0"/>
              <a:t/>
            </a:r>
            <a:br>
              <a:rPr lang="en-US" dirty="0"/>
            </a:br>
            <a:r>
              <a:rPr lang="en-US" dirty="0"/>
              <a:t>Do Not Fit AD 70</a:t>
            </a:r>
          </a:p>
        </p:txBody>
      </p:sp>
      <p:sp>
        <p:nvSpPr>
          <p:cNvPr id="3" name="Content Placeholder 2"/>
          <p:cNvSpPr>
            <a:spLocks noGrp="1"/>
          </p:cNvSpPr>
          <p:nvPr>
            <p:ph idx="1"/>
          </p:nvPr>
        </p:nvSpPr>
        <p:spPr>
          <a:xfrm>
            <a:off x="457200" y="1828801"/>
            <a:ext cx="8229600" cy="2667000"/>
          </a:xfrm>
        </p:spPr>
        <p:txBody>
          <a:bodyPr/>
          <a:lstStyle/>
          <a:p>
            <a:pPr marL="0" indent="457200">
              <a:buNone/>
            </a:pPr>
            <a:r>
              <a:rPr lang="en-US" b="1" dirty="0" smtClean="0">
                <a:effectLst/>
              </a:rPr>
              <a:t>Jas. 2:5:  </a:t>
            </a:r>
            <a:r>
              <a:rPr lang="en-US" baseline="30000" dirty="0" smtClean="0">
                <a:effectLst/>
              </a:rPr>
              <a:t>5</a:t>
            </a:r>
            <a:r>
              <a:rPr lang="en-US" dirty="0" smtClean="0">
                <a:effectLst/>
              </a:rPr>
              <a:t> </a:t>
            </a:r>
            <a:r>
              <a:rPr lang="en-US" dirty="0">
                <a:effectLst/>
              </a:rPr>
              <a:t>Listen, my beloved brethren: Has God not chosen the poor of </a:t>
            </a:r>
            <a:r>
              <a:rPr lang="en-US" b="1" dirty="0">
                <a:solidFill>
                  <a:srgbClr val="FFFF00"/>
                </a:solidFill>
                <a:effectLst/>
              </a:rPr>
              <a:t>this world </a:t>
            </a:r>
            <a:r>
              <a:rPr lang="en-US" dirty="0">
                <a:effectLst/>
              </a:rPr>
              <a:t>to be rich in faith and </a:t>
            </a:r>
            <a:r>
              <a:rPr lang="en-US" b="1" dirty="0">
                <a:solidFill>
                  <a:srgbClr val="FFFF00"/>
                </a:solidFill>
                <a:effectLst/>
              </a:rPr>
              <a:t>heirs of the kingdom </a:t>
            </a:r>
            <a:r>
              <a:rPr lang="en-US" dirty="0">
                <a:effectLst/>
              </a:rPr>
              <a:t>which He promised to those who love Him</a:t>
            </a:r>
            <a:r>
              <a:rPr lang="en-US" dirty="0" smtClean="0">
                <a:effectLst/>
              </a:rPr>
              <a:t>?</a:t>
            </a:r>
            <a:endParaRPr lang="en-US" dirty="0">
              <a:effectLst/>
            </a:endParaRPr>
          </a:p>
        </p:txBody>
      </p:sp>
      <p:sp>
        <p:nvSpPr>
          <p:cNvPr id="4" name="Slide Number Placeholder 3"/>
          <p:cNvSpPr>
            <a:spLocks noGrp="1"/>
          </p:cNvSpPr>
          <p:nvPr>
            <p:ph type="sldNum" sz="quarter" idx="12"/>
          </p:nvPr>
        </p:nvSpPr>
        <p:spPr/>
        <p:txBody>
          <a:bodyPr/>
          <a:lstStyle/>
          <a:p>
            <a:pPr>
              <a:defRPr/>
            </a:pPr>
            <a:fld id="{A4F3638C-56A7-4D86-A7E5-624150A63992}" type="slidenum">
              <a:rPr lang="en-US" smtClean="0"/>
              <a:pPr>
                <a:defRPr/>
              </a:pPr>
              <a:t>75</a:t>
            </a:fld>
            <a:endParaRPr lang="en-US"/>
          </a:p>
        </p:txBody>
      </p:sp>
      <p:sp>
        <p:nvSpPr>
          <p:cNvPr id="8" name="Up Arrow Callout 7"/>
          <p:cNvSpPr/>
          <p:nvPr/>
        </p:nvSpPr>
        <p:spPr bwMode="auto">
          <a:xfrm>
            <a:off x="1066800" y="4267200"/>
            <a:ext cx="7239000" cy="1524000"/>
          </a:xfrm>
          <a:prstGeom prst="upArrowCallout">
            <a:avLst/>
          </a:prstGeom>
          <a:solidFill>
            <a:srgbClr val="C00000"/>
          </a:solidFill>
          <a:ln w="9525" cap="flat" cmpd="sng" algn="ctr">
            <a:noFill/>
            <a:prstDash val="solid"/>
            <a:round/>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91440" tIns="45720" rIns="91440" bIns="45720" numCol="1" rtlCol="0" anchor="ctr" anchorCtr="0" compatLnSpc="1">
            <a:prstTxWarp prst="textNoShape">
              <a:avLst/>
            </a:prstTxWarp>
          </a:bodyPr>
          <a:lstStyle/>
          <a:p>
            <a:pPr algn="ctr" eaLnBrk="0" hangingPunct="0"/>
            <a:r>
              <a:rPr lang="en-US" sz="2800" b="1" dirty="0" smtClean="0"/>
              <a:t>Is James </a:t>
            </a:r>
            <a:r>
              <a:rPr lang="en-US" sz="2800" b="1" dirty="0"/>
              <a:t>only talking about </a:t>
            </a:r>
            <a:r>
              <a:rPr lang="en-US" sz="2800" b="1" dirty="0" smtClean="0"/>
              <a:t>the</a:t>
            </a:r>
            <a:br>
              <a:rPr lang="en-US" sz="2800" b="1" dirty="0" smtClean="0"/>
            </a:br>
            <a:r>
              <a:rPr lang="en-US" sz="2800" b="1" dirty="0" smtClean="0"/>
              <a:t>poor </a:t>
            </a:r>
            <a:r>
              <a:rPr lang="en-US" sz="2800" b="1" dirty="0"/>
              <a:t>of the Jewish Age?</a:t>
            </a:r>
            <a:endParaRPr kumimoji="0" lang="en-US" sz="2800" b="1" i="0" u="none" strike="noStrike" cap="none" normalizeH="0" baseline="0" dirty="0" smtClean="0">
              <a:ln>
                <a:noFill/>
              </a:ln>
              <a:solidFill>
                <a:schemeClr val="tx1"/>
              </a:solidFill>
              <a:effectLst/>
              <a:latin typeface="Arial" charset="0"/>
            </a:endParaRPr>
          </a:p>
        </p:txBody>
      </p:sp>
      <p:sp>
        <p:nvSpPr>
          <p:cNvPr id="9" name="Rectangular Callout 8"/>
          <p:cNvSpPr/>
          <p:nvPr/>
        </p:nvSpPr>
        <p:spPr bwMode="auto">
          <a:xfrm>
            <a:off x="6172200" y="152400"/>
            <a:ext cx="2743200" cy="914400"/>
          </a:xfrm>
          <a:prstGeom prst="wedgeRectCallout">
            <a:avLst>
              <a:gd name="adj1" fmla="val -17832"/>
              <a:gd name="adj2" fmla="val 196500"/>
            </a:avLst>
          </a:prstGeom>
          <a:solidFill>
            <a:srgbClr val="C00000"/>
          </a:solidFill>
          <a:ln w="9525" cap="flat" cmpd="sng" algn="ctr">
            <a:noFill/>
            <a:prstDash val="solid"/>
            <a:round/>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91440" tIns="45720" rIns="91440" bIns="45720" numCol="1" rtlCol="0" anchor="ctr"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r>
              <a:rPr kumimoji="0" lang="en-US" sz="2800" b="0" i="0" u="none" strike="noStrike" cap="none" normalizeH="0" baseline="0" dirty="0" smtClean="0">
                <a:ln>
                  <a:noFill/>
                </a:ln>
                <a:solidFill>
                  <a:schemeClr val="tx1"/>
                </a:solidFill>
                <a:effectLst/>
                <a:latin typeface="Arial" charset="0"/>
              </a:rPr>
              <a:t>Jewish Age</a:t>
            </a:r>
            <a:br>
              <a:rPr kumimoji="0" lang="en-US" sz="2800" b="0" i="0" u="none" strike="noStrike" cap="none" normalizeH="0" baseline="0" dirty="0" smtClean="0">
                <a:ln>
                  <a:noFill/>
                </a:ln>
                <a:solidFill>
                  <a:schemeClr val="tx1"/>
                </a:solidFill>
                <a:effectLst/>
                <a:latin typeface="Arial" charset="0"/>
              </a:rPr>
            </a:br>
            <a:r>
              <a:rPr kumimoji="0" lang="en-US" sz="2800" b="0" i="0" u="none" strike="noStrike" cap="none" normalizeH="0" baseline="0" dirty="0" smtClean="0">
                <a:ln>
                  <a:noFill/>
                </a:ln>
                <a:solidFill>
                  <a:schemeClr val="tx1"/>
                </a:solidFill>
                <a:effectLst/>
                <a:latin typeface="Arial" charset="0"/>
              </a:rPr>
              <a:t> </a:t>
            </a:r>
            <a:r>
              <a:rPr kumimoji="0" lang="en-US" sz="2500" b="0" i="0" u="none" strike="noStrike" cap="none" normalizeH="0" baseline="0" dirty="0" smtClean="0">
                <a:ln>
                  <a:noFill/>
                </a:ln>
                <a:solidFill>
                  <a:schemeClr val="tx1"/>
                </a:solidFill>
                <a:effectLst/>
                <a:latin typeface="Arial" charset="0"/>
              </a:rPr>
              <a:t>(Before</a:t>
            </a:r>
            <a:r>
              <a:rPr kumimoji="0" lang="en-US" sz="2500" b="0" i="0" u="none" strike="noStrike" cap="none" normalizeH="0" dirty="0" smtClean="0">
                <a:ln>
                  <a:noFill/>
                </a:ln>
                <a:solidFill>
                  <a:schemeClr val="tx1"/>
                </a:solidFill>
                <a:effectLst/>
                <a:latin typeface="Arial" charset="0"/>
              </a:rPr>
              <a:t> AD 70)</a:t>
            </a:r>
            <a:endParaRPr kumimoji="0" lang="en-US" sz="2500" b="0" i="0" u="none" strike="noStrike" cap="none" normalizeH="0" baseline="0" dirty="0" smtClean="0">
              <a:ln>
                <a:noFill/>
              </a:ln>
              <a:solidFill>
                <a:schemeClr val="tx1"/>
              </a:solidFill>
              <a:effectLst/>
              <a:latin typeface="Arial" charset="0"/>
            </a:endParaRPr>
          </a:p>
        </p:txBody>
      </p:sp>
      <p:sp>
        <p:nvSpPr>
          <p:cNvPr id="10" name="Rectangular Callout 9"/>
          <p:cNvSpPr/>
          <p:nvPr/>
        </p:nvSpPr>
        <p:spPr bwMode="auto">
          <a:xfrm>
            <a:off x="2590800" y="1421130"/>
            <a:ext cx="2971800" cy="891540"/>
          </a:xfrm>
          <a:prstGeom prst="wedgeRectCallout">
            <a:avLst>
              <a:gd name="adj1" fmla="val 33478"/>
              <a:gd name="adj2" fmla="val 110641"/>
            </a:avLst>
          </a:prstGeom>
          <a:solidFill>
            <a:srgbClr val="C00000"/>
          </a:solidFill>
          <a:ln w="9525" cap="flat" cmpd="sng" algn="ctr">
            <a:noFill/>
            <a:prstDash val="solid"/>
            <a:round/>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91440" tIns="45720" rIns="91440" bIns="45720" numCol="1" rtlCol="0" anchor="ctr"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r>
              <a:rPr lang="en-US" sz="2800" dirty="0" smtClean="0">
                <a:latin typeface="Arial" charset="0"/>
              </a:rPr>
              <a:t>Messianic </a:t>
            </a:r>
            <a:r>
              <a:rPr kumimoji="0" lang="en-US" sz="2800" b="0" i="0" u="none" strike="noStrike" cap="none" normalizeH="0" baseline="0" dirty="0" smtClean="0">
                <a:ln>
                  <a:noFill/>
                </a:ln>
                <a:solidFill>
                  <a:schemeClr val="tx1"/>
                </a:solidFill>
                <a:effectLst/>
                <a:latin typeface="Arial" charset="0"/>
              </a:rPr>
              <a:t>Age</a:t>
            </a:r>
            <a:br>
              <a:rPr kumimoji="0" lang="en-US" sz="2800" b="0" i="0" u="none" strike="noStrike" cap="none" normalizeH="0" baseline="0" dirty="0" smtClean="0">
                <a:ln>
                  <a:noFill/>
                </a:ln>
                <a:solidFill>
                  <a:schemeClr val="tx1"/>
                </a:solidFill>
                <a:effectLst/>
                <a:latin typeface="Arial" charset="0"/>
              </a:rPr>
            </a:br>
            <a:r>
              <a:rPr kumimoji="0" lang="en-US" sz="2800" b="0" i="0" u="none" strike="noStrike" cap="none" normalizeH="0" baseline="0" dirty="0" smtClean="0">
                <a:ln>
                  <a:noFill/>
                </a:ln>
                <a:solidFill>
                  <a:schemeClr val="tx1"/>
                </a:solidFill>
                <a:effectLst/>
                <a:latin typeface="Arial" charset="0"/>
              </a:rPr>
              <a:t> </a:t>
            </a:r>
            <a:r>
              <a:rPr kumimoji="0" lang="en-US" sz="2500" b="0" i="0" u="none" strike="noStrike" cap="none" normalizeH="0" baseline="0" dirty="0" smtClean="0">
                <a:ln>
                  <a:noFill/>
                </a:ln>
                <a:solidFill>
                  <a:schemeClr val="tx1"/>
                </a:solidFill>
                <a:effectLst/>
                <a:latin typeface="Arial" charset="0"/>
              </a:rPr>
              <a:t>(After </a:t>
            </a:r>
            <a:r>
              <a:rPr kumimoji="0" lang="en-US" sz="2500" b="0" i="0" u="none" strike="noStrike" cap="none" normalizeH="0" dirty="0" smtClean="0">
                <a:ln>
                  <a:noFill/>
                </a:ln>
                <a:solidFill>
                  <a:schemeClr val="tx1"/>
                </a:solidFill>
                <a:effectLst/>
                <a:latin typeface="Arial" charset="0"/>
              </a:rPr>
              <a:t>AD 70)</a:t>
            </a:r>
            <a:endParaRPr kumimoji="0" lang="en-US" sz="2500" b="0" i="0" u="none" strike="noStrike" cap="none" normalizeH="0" baseline="0" dirty="0" smtClean="0">
              <a:ln>
                <a:noFill/>
              </a:ln>
              <a:solidFill>
                <a:schemeClr val="tx1"/>
              </a:solidFill>
              <a:effectLst/>
              <a:latin typeface="Arial" charset="0"/>
            </a:endParaRPr>
          </a:p>
        </p:txBody>
      </p:sp>
      <p:sp>
        <p:nvSpPr>
          <p:cNvPr id="5" name="Footer Placeholder 4"/>
          <p:cNvSpPr>
            <a:spLocks noGrp="1"/>
          </p:cNvSpPr>
          <p:nvPr>
            <p:ph type="ftr" sz="quarter" idx="11"/>
          </p:nvPr>
        </p:nvSpPr>
        <p:spPr/>
        <p:txBody>
          <a:bodyPr/>
          <a:lstStyle/>
          <a:p>
            <a:pPr>
              <a:defRPr/>
            </a:pPr>
            <a:r>
              <a:rPr lang="en-US" smtClean="0"/>
              <a:t>Kevin Kay</a:t>
            </a:r>
            <a:endParaRPr lang="en-US"/>
          </a:p>
        </p:txBody>
      </p:sp>
    </p:spTree>
    <p:extLst>
      <p:ext uri="{BB962C8B-B14F-4D97-AF65-F5344CB8AC3E}">
        <p14:creationId xmlns:p14="http://schemas.microsoft.com/office/powerpoint/2010/main" val="507062783"/>
      </p:ext>
    </p:extLst>
  </p:cSld>
  <p:clrMapOvr>
    <a:overrideClrMapping bg1="dk2" tx1="lt1" bg2="dk1" tx2="lt2" accent1="accent1" accent2="accent2" accent3="accent3" accent4="accent4" accent5="accent5" accent6="accent6" hlink="hlink" folHlink="folHlink"/>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down)">
                                      <p:cBhvr>
                                        <p:cTn id="7" dur="500"/>
                                        <p:tgtEl>
                                          <p:spTgt spid="9"/>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grpId="0" nodeType="clickEffect">
                                  <p:stCondLst>
                                    <p:cond delay="0"/>
                                  </p:stCondLst>
                                  <p:childTnLst>
                                    <p:set>
                                      <p:cBhvr>
                                        <p:cTn id="11" dur="1" fill="hold">
                                          <p:stCondLst>
                                            <p:cond delay="0"/>
                                          </p:stCondLst>
                                        </p:cTn>
                                        <p:tgtEl>
                                          <p:spTgt spid="10"/>
                                        </p:tgtEl>
                                        <p:attrNameLst>
                                          <p:attrName>style.visibility</p:attrName>
                                        </p:attrNameLst>
                                      </p:cBhvr>
                                      <p:to>
                                        <p:strVal val="visible"/>
                                      </p:to>
                                    </p:set>
                                    <p:animEffect transition="in" filter="wipe(down)">
                                      <p:cBhvr>
                                        <p:cTn id="12" dur="500"/>
                                        <p:tgtEl>
                                          <p:spTgt spid="10"/>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4" fill="hold" grpId="0" nodeType="clickEffect">
                                  <p:stCondLst>
                                    <p:cond delay="0"/>
                                  </p:stCondLst>
                                  <p:childTnLst>
                                    <p:set>
                                      <p:cBhvr>
                                        <p:cTn id="16" dur="1" fill="hold">
                                          <p:stCondLst>
                                            <p:cond delay="0"/>
                                          </p:stCondLst>
                                        </p:cTn>
                                        <p:tgtEl>
                                          <p:spTgt spid="8"/>
                                        </p:tgtEl>
                                        <p:attrNameLst>
                                          <p:attrName>style.visibility</p:attrName>
                                        </p:attrNameLst>
                                      </p:cBhvr>
                                      <p:to>
                                        <p:strVal val="visible"/>
                                      </p:to>
                                    </p:set>
                                    <p:animEffect transition="in" filter="wipe(down)">
                                      <p:cBhvr>
                                        <p:cTn id="1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9" grpId="0" animBg="1"/>
      <p:bldP spid="10" grpId="0" animBg="1"/>
    </p:bld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l"/>
            <a:r>
              <a:rPr lang="en-US" sz="3000" dirty="0" smtClean="0">
                <a:latin typeface="+mn-lt"/>
              </a:rPr>
              <a:t>The Parable Of The</a:t>
            </a:r>
            <a:r>
              <a:rPr lang="en-US" dirty="0" smtClean="0"/>
              <a:t/>
            </a:r>
            <a:br>
              <a:rPr lang="en-US" dirty="0" smtClean="0"/>
            </a:br>
            <a:r>
              <a:rPr lang="en-US" dirty="0" smtClean="0"/>
              <a:t>Wheat And The Tares</a:t>
            </a:r>
            <a:endParaRPr lang="en-US" dirty="0"/>
          </a:p>
        </p:txBody>
      </p:sp>
      <p:graphicFrame>
        <p:nvGraphicFramePr>
          <p:cNvPr id="5" name="Content Placeholder 4"/>
          <p:cNvGraphicFramePr>
            <a:graphicFrameLocks noGrp="1"/>
          </p:cNvGraphicFramePr>
          <p:nvPr>
            <p:ph idx="1"/>
            <p:extLst>
              <p:ext uri="{D42A27DB-BD31-4B8C-83A1-F6EECF244321}">
                <p14:modId xmlns:p14="http://schemas.microsoft.com/office/powerpoint/2010/main" val="3426918559"/>
              </p:ext>
            </p:extLst>
          </p:nvPr>
        </p:nvGraphicFramePr>
        <p:xfrm>
          <a:off x="457200" y="1828800"/>
          <a:ext cx="8229600" cy="4389120"/>
        </p:xfrm>
        <a:graphic>
          <a:graphicData uri="http://schemas.openxmlformats.org/drawingml/2006/table">
            <a:tbl>
              <a:tblPr firstRow="1" bandRow="1">
                <a:tableStyleId>{5C22544A-7EE6-4342-B048-85BDC9FD1C3A}</a:tableStyleId>
              </a:tblPr>
              <a:tblGrid>
                <a:gridCol w="3657600"/>
                <a:gridCol w="4572000"/>
              </a:tblGrid>
              <a:tr h="370840">
                <a:tc>
                  <a:txBody>
                    <a:bodyPr/>
                    <a:lstStyle/>
                    <a:p>
                      <a:pPr algn="ctr"/>
                      <a:r>
                        <a:rPr lang="en-US" sz="2800" dirty="0" smtClean="0"/>
                        <a:t>Earthly Story</a:t>
                      </a:r>
                      <a:endParaRPr lang="en-US" sz="2800" dirty="0"/>
                    </a:p>
                  </a:txBody>
                  <a:tcPr anchor="ctr"/>
                </a:tc>
                <a:tc>
                  <a:txBody>
                    <a:bodyPr/>
                    <a:lstStyle/>
                    <a:p>
                      <a:pPr algn="ctr"/>
                      <a:r>
                        <a:rPr lang="en-US" sz="2800" dirty="0" smtClean="0"/>
                        <a:t>Heavenly Meaning</a:t>
                      </a:r>
                      <a:endParaRPr lang="en-US" sz="2800" dirty="0"/>
                    </a:p>
                  </a:txBody>
                  <a:tcPr anchor="ctr"/>
                </a:tc>
              </a:tr>
              <a:tr h="370840">
                <a:tc>
                  <a:txBody>
                    <a:bodyPr/>
                    <a:lstStyle/>
                    <a:p>
                      <a:r>
                        <a:rPr lang="en-US" sz="2000" b="1" dirty="0" smtClean="0"/>
                        <a:t>Man who sowed</a:t>
                      </a:r>
                      <a:r>
                        <a:rPr lang="en-US" sz="2000" b="1" baseline="0" dirty="0" smtClean="0"/>
                        <a:t>  </a:t>
                      </a:r>
                      <a:r>
                        <a:rPr lang="en-US" sz="2000" baseline="0" dirty="0" smtClean="0"/>
                        <a:t>(Mt. 13:24)</a:t>
                      </a:r>
                      <a:endParaRPr lang="en-US" sz="2000" dirty="0"/>
                    </a:p>
                  </a:txBody>
                  <a:tcPr anchor="ctr"/>
                </a:tc>
                <a:tc>
                  <a:txBody>
                    <a:bodyPr/>
                    <a:lstStyle/>
                    <a:p>
                      <a:r>
                        <a:rPr lang="en-US" sz="2000" b="1" dirty="0" smtClean="0"/>
                        <a:t>Son</a:t>
                      </a:r>
                      <a:r>
                        <a:rPr lang="en-US" sz="2000" b="1" baseline="0" dirty="0" smtClean="0"/>
                        <a:t> of Man  </a:t>
                      </a:r>
                      <a:r>
                        <a:rPr lang="en-US" sz="2000" baseline="0" dirty="0" smtClean="0"/>
                        <a:t>(Mt. 13:37)</a:t>
                      </a:r>
                      <a:endParaRPr lang="en-US" sz="2000" dirty="0"/>
                    </a:p>
                  </a:txBody>
                  <a:tcPr anchor="ctr"/>
                </a:tc>
              </a:tr>
              <a:tr h="370840">
                <a:tc>
                  <a:txBody>
                    <a:bodyPr/>
                    <a:lstStyle/>
                    <a:p>
                      <a:r>
                        <a:rPr lang="en-US" sz="2000" b="1" dirty="0" smtClean="0"/>
                        <a:t>Good seed  </a:t>
                      </a:r>
                      <a:r>
                        <a:rPr lang="en-US" sz="2000" dirty="0" smtClean="0"/>
                        <a:t>(Mt.</a:t>
                      </a:r>
                      <a:r>
                        <a:rPr lang="en-US" sz="2000" baseline="0" dirty="0" smtClean="0"/>
                        <a:t> 13:24)</a:t>
                      </a:r>
                      <a:endParaRPr lang="en-US" sz="2000" dirty="0"/>
                    </a:p>
                  </a:txBody>
                  <a:tcPr anchor="ctr"/>
                </a:tc>
                <a:tc>
                  <a:txBody>
                    <a:bodyPr/>
                    <a:lstStyle/>
                    <a:p>
                      <a:r>
                        <a:rPr lang="en-US" sz="2000" b="1" dirty="0" smtClean="0"/>
                        <a:t>Sons of kingdom  </a:t>
                      </a:r>
                      <a:r>
                        <a:rPr lang="en-US" sz="2000" dirty="0" smtClean="0"/>
                        <a:t>(Mt.</a:t>
                      </a:r>
                      <a:r>
                        <a:rPr lang="en-US" sz="2000" baseline="0" dirty="0" smtClean="0"/>
                        <a:t> 13:38)</a:t>
                      </a:r>
                      <a:endParaRPr lang="en-US" sz="2000" dirty="0"/>
                    </a:p>
                  </a:txBody>
                  <a:tcPr anchor="ctr"/>
                </a:tc>
              </a:tr>
              <a:tr h="370840">
                <a:tc>
                  <a:txBody>
                    <a:bodyPr/>
                    <a:lstStyle/>
                    <a:p>
                      <a:r>
                        <a:rPr lang="en-US" sz="2000" b="1" dirty="0" smtClean="0"/>
                        <a:t>Field</a:t>
                      </a:r>
                      <a:r>
                        <a:rPr lang="en-US" sz="2000" dirty="0" smtClean="0"/>
                        <a:t>  (Mt. 13:24)</a:t>
                      </a:r>
                      <a:endParaRPr lang="en-US" sz="2000" dirty="0"/>
                    </a:p>
                  </a:txBody>
                  <a:tcPr anchor="ctr"/>
                </a:tc>
                <a:tc>
                  <a:txBody>
                    <a:bodyPr/>
                    <a:lstStyle/>
                    <a:p>
                      <a:r>
                        <a:rPr lang="en-US" sz="2000" b="1" dirty="0" smtClean="0"/>
                        <a:t>World</a:t>
                      </a:r>
                      <a:r>
                        <a:rPr lang="en-US" sz="2000" baseline="0" dirty="0" smtClean="0"/>
                        <a:t>  (Mt. 13:38)</a:t>
                      </a:r>
                      <a:endParaRPr lang="en-US" sz="2000" dirty="0"/>
                    </a:p>
                  </a:txBody>
                  <a:tcPr anchor="ctr"/>
                </a:tc>
              </a:tr>
              <a:tr h="370840">
                <a:tc>
                  <a:txBody>
                    <a:bodyPr/>
                    <a:lstStyle/>
                    <a:p>
                      <a:r>
                        <a:rPr lang="en-US" sz="2000" b="1" dirty="0" smtClean="0"/>
                        <a:t>Enemy</a:t>
                      </a:r>
                      <a:r>
                        <a:rPr lang="en-US" sz="2000" dirty="0" smtClean="0"/>
                        <a:t>  (Mt. 13:25)</a:t>
                      </a:r>
                      <a:endParaRPr lang="en-US" sz="2000" dirty="0"/>
                    </a:p>
                  </a:txBody>
                  <a:tcPr anchor="ctr"/>
                </a:tc>
                <a:tc>
                  <a:txBody>
                    <a:bodyPr/>
                    <a:lstStyle/>
                    <a:p>
                      <a:r>
                        <a:rPr lang="en-US" sz="2000" b="1" dirty="0" smtClean="0"/>
                        <a:t>Devil</a:t>
                      </a:r>
                      <a:r>
                        <a:rPr lang="en-US" sz="2000" dirty="0" smtClean="0"/>
                        <a:t>  (Mt. 13:39)</a:t>
                      </a:r>
                      <a:endParaRPr lang="en-US" sz="2000" dirty="0"/>
                    </a:p>
                  </a:txBody>
                  <a:tcPr anchor="ctr"/>
                </a:tc>
              </a:tr>
              <a:tr h="370840">
                <a:tc>
                  <a:txBody>
                    <a:bodyPr/>
                    <a:lstStyle/>
                    <a:p>
                      <a:r>
                        <a:rPr lang="en-US" sz="2000" b="1" dirty="0" smtClean="0"/>
                        <a:t>Tares</a:t>
                      </a:r>
                      <a:r>
                        <a:rPr lang="en-US" sz="2000" baseline="0" dirty="0" smtClean="0"/>
                        <a:t>  (Mt. 13:25)</a:t>
                      </a:r>
                      <a:endParaRPr lang="en-US" sz="2000" dirty="0"/>
                    </a:p>
                  </a:txBody>
                  <a:tcPr anchor="ctr"/>
                </a:tc>
                <a:tc>
                  <a:txBody>
                    <a:bodyPr/>
                    <a:lstStyle/>
                    <a:p>
                      <a:r>
                        <a:rPr lang="en-US" sz="2000" b="1" dirty="0" smtClean="0"/>
                        <a:t>Sons</a:t>
                      </a:r>
                      <a:r>
                        <a:rPr lang="en-US" sz="2000" dirty="0" smtClean="0"/>
                        <a:t> </a:t>
                      </a:r>
                      <a:r>
                        <a:rPr lang="en-US" sz="2000" b="1" dirty="0" smtClean="0"/>
                        <a:t>of wicked one  </a:t>
                      </a:r>
                      <a:r>
                        <a:rPr lang="en-US" sz="2000" dirty="0" smtClean="0"/>
                        <a:t>(Mt. 13:38)</a:t>
                      </a:r>
                      <a:endParaRPr lang="en-US" sz="2000" dirty="0"/>
                    </a:p>
                  </a:txBody>
                  <a:tcPr anchor="ctr"/>
                </a:tc>
              </a:tr>
              <a:tr h="370840">
                <a:tc>
                  <a:txBody>
                    <a:bodyPr/>
                    <a:lstStyle/>
                    <a:p>
                      <a:r>
                        <a:rPr lang="en-US" sz="2000" b="1" dirty="0" smtClean="0"/>
                        <a:t>Harvest</a:t>
                      </a:r>
                      <a:r>
                        <a:rPr lang="en-US" sz="2000" dirty="0" smtClean="0"/>
                        <a:t>  (Mt.</a:t>
                      </a:r>
                      <a:r>
                        <a:rPr lang="en-US" sz="2000" baseline="0" dirty="0" smtClean="0"/>
                        <a:t> 13:30)</a:t>
                      </a:r>
                      <a:endParaRPr lang="en-US" sz="2000" dirty="0"/>
                    </a:p>
                  </a:txBody>
                  <a:tcPr anchor="ctr"/>
                </a:tc>
                <a:tc>
                  <a:txBody>
                    <a:bodyPr/>
                    <a:lstStyle/>
                    <a:p>
                      <a:r>
                        <a:rPr lang="en-US" sz="2000" b="1" dirty="0" smtClean="0"/>
                        <a:t>End of age  </a:t>
                      </a:r>
                      <a:r>
                        <a:rPr lang="en-US" sz="2000" dirty="0" smtClean="0"/>
                        <a:t>(Mt.</a:t>
                      </a:r>
                      <a:r>
                        <a:rPr lang="en-US" sz="2000" baseline="0" dirty="0" smtClean="0"/>
                        <a:t> 13:39)</a:t>
                      </a:r>
                      <a:endParaRPr lang="en-US" sz="2000" dirty="0"/>
                    </a:p>
                  </a:txBody>
                  <a:tcPr anchor="ctr"/>
                </a:tc>
              </a:tr>
              <a:tr h="370840">
                <a:tc>
                  <a:txBody>
                    <a:bodyPr/>
                    <a:lstStyle/>
                    <a:p>
                      <a:r>
                        <a:rPr lang="en-US" sz="2000" b="1" dirty="0" smtClean="0"/>
                        <a:t>Reapers</a:t>
                      </a:r>
                      <a:r>
                        <a:rPr lang="en-US" sz="2000" dirty="0" smtClean="0"/>
                        <a:t>  (Mt. 13:30)</a:t>
                      </a:r>
                      <a:endParaRPr lang="en-US" sz="2000" dirty="0"/>
                    </a:p>
                  </a:txBody>
                  <a:tcPr anchor="ctr"/>
                </a:tc>
                <a:tc>
                  <a:txBody>
                    <a:bodyPr/>
                    <a:lstStyle/>
                    <a:p>
                      <a:r>
                        <a:rPr lang="en-US" sz="2000" b="1" dirty="0" smtClean="0"/>
                        <a:t>Angels</a:t>
                      </a:r>
                      <a:r>
                        <a:rPr lang="en-US" sz="2000" dirty="0" smtClean="0"/>
                        <a:t>  (Mt. 13:39)</a:t>
                      </a:r>
                      <a:endParaRPr lang="en-US" sz="2000" dirty="0"/>
                    </a:p>
                  </a:txBody>
                  <a:tcPr anchor="ctr"/>
                </a:tc>
              </a:tr>
              <a:tr h="370840">
                <a:tc>
                  <a:txBody>
                    <a:bodyPr/>
                    <a:lstStyle/>
                    <a:p>
                      <a:r>
                        <a:rPr lang="en-US" sz="2000" b="1" dirty="0" smtClean="0"/>
                        <a:t>Burn tares  </a:t>
                      </a:r>
                      <a:r>
                        <a:rPr lang="en-US" sz="2000" dirty="0" smtClean="0"/>
                        <a:t>(Mt. 13:30)</a:t>
                      </a:r>
                      <a:endParaRPr lang="en-US" sz="2000" dirty="0"/>
                    </a:p>
                  </a:txBody>
                  <a:tcPr anchor="ctr"/>
                </a:tc>
                <a:tc>
                  <a:txBody>
                    <a:bodyPr/>
                    <a:lstStyle/>
                    <a:p>
                      <a:r>
                        <a:rPr lang="en-US" sz="2000" b="1" dirty="0" smtClean="0"/>
                        <a:t>Wicked</a:t>
                      </a:r>
                      <a:r>
                        <a:rPr lang="en-US" sz="2000" dirty="0" smtClean="0"/>
                        <a:t> in furnace of fire  (Mt. 13:41-42)</a:t>
                      </a:r>
                      <a:endParaRPr lang="en-US" sz="2000" dirty="0"/>
                    </a:p>
                  </a:txBody>
                  <a:tcPr anchor="ctr"/>
                </a:tc>
              </a:tr>
              <a:tr h="370840">
                <a:tc>
                  <a:txBody>
                    <a:bodyPr/>
                    <a:lstStyle/>
                    <a:p>
                      <a:r>
                        <a:rPr lang="en-US" sz="2000" b="1" dirty="0" smtClean="0"/>
                        <a:t>Gather wheat  </a:t>
                      </a:r>
                      <a:r>
                        <a:rPr lang="en-US" sz="2000" dirty="0" smtClean="0"/>
                        <a:t>(Mt.</a:t>
                      </a:r>
                      <a:r>
                        <a:rPr lang="en-US" sz="2000" baseline="0" dirty="0" smtClean="0"/>
                        <a:t> 13:30)</a:t>
                      </a:r>
                      <a:endParaRPr lang="en-US" sz="2000" dirty="0"/>
                    </a:p>
                  </a:txBody>
                  <a:tcPr anchor="ctr"/>
                </a:tc>
                <a:tc>
                  <a:txBody>
                    <a:bodyPr/>
                    <a:lstStyle/>
                    <a:p>
                      <a:r>
                        <a:rPr lang="en-US" sz="2000" b="1" dirty="0" smtClean="0"/>
                        <a:t>Righteous</a:t>
                      </a:r>
                      <a:r>
                        <a:rPr lang="en-US" sz="2000" baseline="0" dirty="0" smtClean="0"/>
                        <a:t> in kingdom  (Mt. 13:43)</a:t>
                      </a:r>
                      <a:endParaRPr lang="en-US" sz="2000" dirty="0"/>
                    </a:p>
                  </a:txBody>
                  <a:tcPr anchor="ctr"/>
                </a:tc>
              </a:tr>
            </a:tbl>
          </a:graphicData>
        </a:graphic>
      </p:graphicFrame>
      <p:sp>
        <p:nvSpPr>
          <p:cNvPr id="4" name="Slide Number Placeholder 3"/>
          <p:cNvSpPr>
            <a:spLocks noGrp="1"/>
          </p:cNvSpPr>
          <p:nvPr>
            <p:ph type="sldNum" sz="quarter" idx="12"/>
          </p:nvPr>
        </p:nvSpPr>
        <p:spPr/>
        <p:txBody>
          <a:bodyPr/>
          <a:lstStyle/>
          <a:p>
            <a:pPr>
              <a:defRPr/>
            </a:pPr>
            <a:fld id="{A4F3638C-56A7-4D86-A7E5-624150A63992}" type="slidenum">
              <a:rPr lang="en-US" smtClean="0">
                <a:solidFill>
                  <a:srgbClr val="FFFFFF"/>
                </a:solidFill>
              </a:rPr>
              <a:pPr>
                <a:defRPr/>
              </a:pPr>
              <a:t>76</a:t>
            </a:fld>
            <a:endParaRPr lang="en-US">
              <a:solidFill>
                <a:srgbClr val="FFFFFF"/>
              </a:solidFill>
            </a:endParaRPr>
          </a:p>
        </p:txBody>
      </p:sp>
      <p:sp>
        <p:nvSpPr>
          <p:cNvPr id="6" name="Footer Placeholder 5"/>
          <p:cNvSpPr>
            <a:spLocks noGrp="1"/>
          </p:cNvSpPr>
          <p:nvPr>
            <p:ph type="ftr" sz="quarter" idx="11"/>
          </p:nvPr>
        </p:nvSpPr>
        <p:spPr/>
        <p:txBody>
          <a:bodyPr/>
          <a:lstStyle/>
          <a:p>
            <a:pPr>
              <a:defRPr/>
            </a:pPr>
            <a:r>
              <a:rPr lang="en-US" smtClean="0">
                <a:solidFill>
                  <a:srgbClr val="FFFFFF"/>
                </a:solidFill>
              </a:rPr>
              <a:t>Kevin Kay</a:t>
            </a:r>
            <a:endParaRPr lang="en-US">
              <a:solidFill>
                <a:srgbClr val="FFFFFF"/>
              </a:solidFill>
            </a:endParaRPr>
          </a:p>
        </p:txBody>
      </p:sp>
    </p:spTree>
    <p:extLst>
      <p:ext uri="{BB962C8B-B14F-4D97-AF65-F5344CB8AC3E}">
        <p14:creationId xmlns:p14="http://schemas.microsoft.com/office/powerpoint/2010/main" val="1410597979"/>
      </p:ext>
    </p:extLst>
  </p:cSld>
  <p:clrMapOvr>
    <a:overrideClrMapping bg1="dk2" tx1="lt1" bg2="dk1" tx2="lt2" accent1="accent1" accent2="accent2" accent3="accent3" accent4="accent4" accent5="accent5" accent6="accent6" hlink="hlink" folHlink="folHlink"/>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par>
    </p:tn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defRPr/>
            </a:pPr>
            <a:r>
              <a:rPr lang="en-US" dirty="0" smtClean="0"/>
              <a:t>“End </a:t>
            </a:r>
            <a:r>
              <a:rPr lang="en-US" dirty="0"/>
              <a:t>Of The Age(s</a:t>
            </a:r>
            <a:r>
              <a:rPr lang="en-US" dirty="0" smtClean="0"/>
              <a:t>)”</a:t>
            </a:r>
            <a:endParaRPr lang="en-US" dirty="0"/>
          </a:p>
        </p:txBody>
      </p:sp>
      <p:sp>
        <p:nvSpPr>
          <p:cNvPr id="3" name="Content Placeholder 2"/>
          <p:cNvSpPr>
            <a:spLocks noGrp="1"/>
          </p:cNvSpPr>
          <p:nvPr>
            <p:ph idx="1"/>
          </p:nvPr>
        </p:nvSpPr>
        <p:spPr/>
        <p:txBody>
          <a:bodyPr/>
          <a:lstStyle/>
          <a:p>
            <a:pPr marL="463550" indent="-463550">
              <a:spcBef>
                <a:spcPts val="0"/>
              </a:spcBef>
              <a:spcAft>
                <a:spcPts val="3600"/>
              </a:spcAft>
              <a:defRPr/>
            </a:pPr>
            <a:r>
              <a:rPr lang="en-US" dirty="0" smtClean="0"/>
              <a:t>Fulfillment </a:t>
            </a:r>
            <a:r>
              <a:rPr lang="en-US" dirty="0"/>
              <a:t>in </a:t>
            </a:r>
            <a:r>
              <a:rPr lang="en-US" b="1" dirty="0">
                <a:solidFill>
                  <a:srgbClr val="FFFF00"/>
                </a:solidFill>
              </a:rPr>
              <a:t>Incarnation</a:t>
            </a:r>
            <a:r>
              <a:rPr lang="en-US" dirty="0"/>
              <a:t>  (Heb. 9:26)</a:t>
            </a:r>
          </a:p>
          <a:p>
            <a:pPr marL="463550" indent="-463550">
              <a:spcBef>
                <a:spcPts val="0"/>
              </a:spcBef>
              <a:spcAft>
                <a:spcPts val="3600"/>
              </a:spcAft>
              <a:defRPr/>
            </a:pPr>
            <a:r>
              <a:rPr lang="en-US" dirty="0"/>
              <a:t>Fulfillment </a:t>
            </a:r>
            <a:r>
              <a:rPr lang="en-US" b="1" dirty="0">
                <a:solidFill>
                  <a:srgbClr val="FFFF00"/>
                </a:solidFill>
              </a:rPr>
              <a:t>near at hand  </a:t>
            </a:r>
            <a:r>
              <a:rPr lang="en-US" dirty="0"/>
              <a:t>(1 Cor. 10:11; Mt. 24:3)</a:t>
            </a:r>
          </a:p>
          <a:p>
            <a:pPr marL="463550" indent="-463550">
              <a:spcBef>
                <a:spcPts val="0"/>
              </a:spcBef>
              <a:spcAft>
                <a:spcPts val="3600"/>
              </a:spcAft>
              <a:defRPr/>
            </a:pPr>
            <a:r>
              <a:rPr lang="en-US" dirty="0"/>
              <a:t>Fulfillment in </a:t>
            </a:r>
            <a:r>
              <a:rPr lang="en-US" b="1" dirty="0">
                <a:solidFill>
                  <a:srgbClr val="FFFF00"/>
                </a:solidFill>
              </a:rPr>
              <a:t>far distant future  </a:t>
            </a:r>
            <a:r>
              <a:rPr lang="en-US" dirty="0"/>
              <a:t>(Dan. </a:t>
            </a:r>
            <a:r>
              <a:rPr lang="en-US" dirty="0" smtClean="0"/>
              <a:t>12:13; </a:t>
            </a:r>
            <a:r>
              <a:rPr lang="en-US" dirty="0"/>
              <a:t>Mt. 13:39-40, 49; 28:20)</a:t>
            </a:r>
          </a:p>
          <a:p>
            <a:pPr marL="463550" indent="-463550">
              <a:spcBef>
                <a:spcPts val="0"/>
              </a:spcBef>
              <a:spcAft>
                <a:spcPts val="2400"/>
              </a:spcAft>
              <a:defRPr/>
            </a:pPr>
            <a:endParaRPr lang="en-US" sz="2800" dirty="0"/>
          </a:p>
        </p:txBody>
      </p:sp>
      <p:sp>
        <p:nvSpPr>
          <p:cNvPr id="4" name="Slide Number Placeholder 3"/>
          <p:cNvSpPr>
            <a:spLocks noGrp="1"/>
          </p:cNvSpPr>
          <p:nvPr>
            <p:ph type="sldNum" sz="quarter" idx="12"/>
          </p:nvPr>
        </p:nvSpPr>
        <p:spPr/>
        <p:txBody>
          <a:bodyPr/>
          <a:lstStyle/>
          <a:p>
            <a:pPr>
              <a:defRPr/>
            </a:pPr>
            <a:fld id="{06ABEBE5-E96F-482F-BDCA-B6EBD1F60F43}" type="slidenum">
              <a:rPr lang="en-US">
                <a:solidFill>
                  <a:srgbClr val="FFFFFF"/>
                </a:solidFill>
              </a:rPr>
              <a:pPr>
                <a:defRPr/>
              </a:pPr>
              <a:t>77</a:t>
            </a:fld>
            <a:endParaRPr lang="en-US">
              <a:solidFill>
                <a:srgbClr val="FFFFFF"/>
              </a:solidFill>
            </a:endParaRPr>
          </a:p>
        </p:txBody>
      </p:sp>
      <p:sp>
        <p:nvSpPr>
          <p:cNvPr id="6" name="Footer Placeholder 5"/>
          <p:cNvSpPr>
            <a:spLocks noGrp="1"/>
          </p:cNvSpPr>
          <p:nvPr>
            <p:ph type="ftr" sz="quarter" idx="11"/>
          </p:nvPr>
        </p:nvSpPr>
        <p:spPr/>
        <p:txBody>
          <a:bodyPr/>
          <a:lstStyle/>
          <a:p>
            <a:pPr>
              <a:defRPr/>
            </a:pPr>
            <a:r>
              <a:rPr lang="en-US" dirty="0" smtClean="0">
                <a:solidFill>
                  <a:srgbClr val="FFFFFF"/>
                </a:solidFill>
              </a:rPr>
              <a:t>Mark Mayberry</a:t>
            </a:r>
            <a:endParaRPr lang="en-US" dirty="0">
              <a:solidFill>
                <a:srgbClr val="FFFFFF"/>
              </a:solidFill>
            </a:endParaRPr>
          </a:p>
        </p:txBody>
      </p:sp>
    </p:spTree>
    <p:extLst>
      <p:ext uri="{BB962C8B-B14F-4D97-AF65-F5344CB8AC3E}">
        <p14:creationId xmlns:p14="http://schemas.microsoft.com/office/powerpoint/2010/main" val="3999579227"/>
      </p:ext>
    </p:extLst>
  </p:cSld>
  <p:clrMapOvr>
    <a:overrideClrMapping bg1="dk2" tx1="lt1" bg2="dk1" tx2="lt2" accent1="accent1" accent2="accent2" accent3="accent3" accent4="accent4" accent5="accent5" accent6="accent6" hlink="hlink" folHlink="folHlink"/>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par>
    </p:tn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defRPr/>
            </a:pPr>
            <a:r>
              <a:rPr lang="en-US" dirty="0" smtClean="0"/>
              <a:t>If End Of Age In AD 70</a:t>
            </a:r>
            <a:endParaRPr lang="en-US" dirty="0"/>
          </a:p>
        </p:txBody>
      </p:sp>
      <p:sp>
        <p:nvSpPr>
          <p:cNvPr id="3" name="Content Placeholder 2"/>
          <p:cNvSpPr>
            <a:spLocks noGrp="1"/>
          </p:cNvSpPr>
          <p:nvPr>
            <p:ph idx="1"/>
          </p:nvPr>
        </p:nvSpPr>
        <p:spPr/>
        <p:txBody>
          <a:bodyPr/>
          <a:lstStyle/>
          <a:p>
            <a:pPr marL="457200" indent="-457200">
              <a:spcBef>
                <a:spcPts val="0"/>
              </a:spcBef>
              <a:spcAft>
                <a:spcPts val="3600"/>
              </a:spcAft>
              <a:defRPr/>
            </a:pPr>
            <a:r>
              <a:rPr lang="en-US" sz="2800" dirty="0" smtClean="0"/>
              <a:t>Why is </a:t>
            </a:r>
            <a:r>
              <a:rPr lang="en-US" sz="2800" b="1" dirty="0">
                <a:solidFill>
                  <a:srgbClr val="FFFF00"/>
                </a:solidFill>
              </a:rPr>
              <a:t>Daniel</a:t>
            </a:r>
            <a:r>
              <a:rPr lang="en-US" sz="2800" dirty="0"/>
              <a:t> not among us (Dan. 12:13)?</a:t>
            </a:r>
          </a:p>
          <a:p>
            <a:pPr marL="457200" indent="-457200">
              <a:spcBef>
                <a:spcPts val="0"/>
              </a:spcBef>
              <a:spcAft>
                <a:spcPts val="3600"/>
              </a:spcAft>
              <a:defRPr/>
            </a:pPr>
            <a:r>
              <a:rPr lang="en-US" sz="2800" dirty="0" smtClean="0"/>
              <a:t>Why are </a:t>
            </a:r>
            <a:r>
              <a:rPr lang="en-US" sz="2800" b="1" dirty="0">
                <a:solidFill>
                  <a:srgbClr val="FFFF00"/>
                </a:solidFill>
              </a:rPr>
              <a:t>the wicked </a:t>
            </a:r>
            <a:r>
              <a:rPr lang="en-US" sz="2800" dirty="0"/>
              <a:t>still among us (</a:t>
            </a:r>
            <a:r>
              <a:rPr lang="en-US" sz="2800" dirty="0" smtClean="0"/>
              <a:t>Mt</a:t>
            </a:r>
            <a:r>
              <a:rPr lang="en-US" sz="2800" dirty="0"/>
              <a:t>. 13:36-43)?</a:t>
            </a:r>
          </a:p>
          <a:p>
            <a:pPr marL="457200" indent="-457200">
              <a:spcBef>
                <a:spcPts val="0"/>
              </a:spcBef>
              <a:spcAft>
                <a:spcPts val="3600"/>
              </a:spcAft>
              <a:defRPr/>
            </a:pPr>
            <a:r>
              <a:rPr lang="en-US" sz="2800" dirty="0" smtClean="0"/>
              <a:t>By what </a:t>
            </a:r>
            <a:r>
              <a:rPr lang="en-US" sz="2800" dirty="0"/>
              <a:t>authority do we </a:t>
            </a:r>
            <a:r>
              <a:rPr lang="en-US" sz="2800" b="1" dirty="0">
                <a:solidFill>
                  <a:srgbClr val="FFFF00"/>
                </a:solidFill>
              </a:rPr>
              <a:t>preach</a:t>
            </a:r>
            <a:r>
              <a:rPr lang="en-US" sz="2800" dirty="0"/>
              <a:t> the </a:t>
            </a:r>
            <a:r>
              <a:rPr lang="en-US" sz="2800" dirty="0" smtClean="0"/>
              <a:t>gospel  (Mt</a:t>
            </a:r>
            <a:r>
              <a:rPr lang="en-US" sz="2800" dirty="0"/>
              <a:t>. 28:18-20</a:t>
            </a:r>
            <a:r>
              <a:rPr lang="en-US" sz="2800" dirty="0" smtClean="0"/>
              <a:t>)?</a:t>
            </a:r>
            <a:endParaRPr lang="en-US" sz="2800" dirty="0"/>
          </a:p>
        </p:txBody>
      </p:sp>
      <p:sp>
        <p:nvSpPr>
          <p:cNvPr id="4" name="Slide Number Placeholder 3"/>
          <p:cNvSpPr>
            <a:spLocks noGrp="1"/>
          </p:cNvSpPr>
          <p:nvPr>
            <p:ph type="sldNum" sz="quarter" idx="12"/>
          </p:nvPr>
        </p:nvSpPr>
        <p:spPr/>
        <p:txBody>
          <a:bodyPr/>
          <a:lstStyle/>
          <a:p>
            <a:pPr>
              <a:defRPr/>
            </a:pPr>
            <a:fld id="{182048D5-BFF3-4BE8-9B75-3C89FB4C353E}" type="slidenum">
              <a:rPr lang="en-US">
                <a:solidFill>
                  <a:srgbClr val="FFFFFF"/>
                </a:solidFill>
              </a:rPr>
              <a:pPr>
                <a:defRPr/>
              </a:pPr>
              <a:t>78</a:t>
            </a:fld>
            <a:endParaRPr lang="en-US">
              <a:solidFill>
                <a:srgbClr val="FFFFFF"/>
              </a:solidFill>
            </a:endParaRPr>
          </a:p>
        </p:txBody>
      </p:sp>
      <p:sp>
        <p:nvSpPr>
          <p:cNvPr id="6" name="Footer Placeholder 5"/>
          <p:cNvSpPr>
            <a:spLocks noGrp="1"/>
          </p:cNvSpPr>
          <p:nvPr>
            <p:ph type="ftr" sz="quarter" idx="11"/>
          </p:nvPr>
        </p:nvSpPr>
        <p:spPr/>
        <p:txBody>
          <a:bodyPr/>
          <a:lstStyle/>
          <a:p>
            <a:pPr>
              <a:defRPr/>
            </a:pPr>
            <a:r>
              <a:rPr lang="en-US" dirty="0" smtClean="0">
                <a:solidFill>
                  <a:srgbClr val="FFFFFF"/>
                </a:solidFill>
              </a:rPr>
              <a:t>Mark Mayberry</a:t>
            </a:r>
            <a:endParaRPr lang="en-US" dirty="0">
              <a:solidFill>
                <a:srgbClr val="FFFFFF"/>
              </a:solidFill>
            </a:endParaRPr>
          </a:p>
        </p:txBody>
      </p:sp>
    </p:spTree>
    <p:extLst>
      <p:ext uri="{BB962C8B-B14F-4D97-AF65-F5344CB8AC3E}">
        <p14:creationId xmlns:p14="http://schemas.microsoft.com/office/powerpoint/2010/main" val="2608092604"/>
      </p:ext>
    </p:extLst>
  </p:cSld>
  <p:clrMapOvr>
    <a:overrideClrMapping bg1="dk2" tx1="lt1" bg2="dk1" tx2="lt2" accent1="accent1" accent2="accent2" accent3="accent3" accent4="accent4" accent5="accent5" accent6="accent6" hlink="hlink" folHlink="folHlink"/>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par>
    </p:tnLst>
  </p:timing>
</p:sld>
</file>

<file path=ppt/slides/slide79.xml><?xml version="1.0" encoding="utf-8"?>
<p:sld xmlns:a="http://schemas.openxmlformats.org/drawingml/2006/main" xmlns:r="http://schemas.openxmlformats.org/officeDocument/2006/relationships" xmlns:p="http://schemas.openxmlformats.org/presentationml/2006/main" showMasterSp="0">
  <p:cSld>
    <p:bg>
      <p:bgPr>
        <a:blipFill dpi="0" rotWithShape="1">
          <a:blip r:embed="rId3">
            <a:lum/>
          </a:blip>
          <a:srcRect/>
          <a:stretch>
            <a:fillRect l="-15000" r="-15000"/>
          </a:stretch>
        </a:blip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ctrTitle" sz="quarter"/>
          </p:nvPr>
        </p:nvSpPr>
        <p:spPr>
          <a:xfrm>
            <a:off x="457200" y="1752600"/>
            <a:ext cx="8229600" cy="1828800"/>
          </a:xfrm>
          <a:solidFill>
            <a:srgbClr val="C00000"/>
          </a:solidFill>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a:lstStyle/>
          <a:p>
            <a:pPr>
              <a:defRPr/>
            </a:pPr>
            <a:r>
              <a:rPr lang="en-US" dirty="0"/>
              <a:t>Law Of Moses Continued Till AD 70</a:t>
            </a:r>
          </a:p>
        </p:txBody>
      </p:sp>
      <p:sp>
        <p:nvSpPr>
          <p:cNvPr id="2051" name="Rectangle 3"/>
          <p:cNvSpPr>
            <a:spLocks noGrp="1" noChangeArrowheads="1"/>
          </p:cNvSpPr>
          <p:nvPr>
            <p:ph type="subTitle" sz="quarter" idx="1"/>
          </p:nvPr>
        </p:nvSpPr>
        <p:spPr/>
        <p:txBody>
          <a:bodyPr/>
          <a:lstStyle/>
          <a:p>
            <a:pPr>
              <a:defRPr/>
            </a:pPr>
            <a:endParaRPr lang="en-US"/>
          </a:p>
        </p:txBody>
      </p:sp>
      <p:sp>
        <p:nvSpPr>
          <p:cNvPr id="4" name="Slide Number Placeholder 3"/>
          <p:cNvSpPr>
            <a:spLocks noGrp="1"/>
          </p:cNvSpPr>
          <p:nvPr>
            <p:ph type="sldNum" sz="quarter" idx="12"/>
          </p:nvPr>
        </p:nvSpPr>
        <p:spPr/>
        <p:txBody>
          <a:bodyPr/>
          <a:lstStyle/>
          <a:p>
            <a:pPr>
              <a:defRPr/>
            </a:pPr>
            <a:fld id="{99352046-CE2A-4B68-8877-1CE2B1514F18}" type="slidenum">
              <a:rPr lang="en-US"/>
              <a:pPr>
                <a:defRPr/>
              </a:pPr>
              <a:t>79</a:t>
            </a:fld>
            <a:endParaRPr lang="en-US"/>
          </a:p>
        </p:txBody>
      </p:sp>
      <p:sp>
        <p:nvSpPr>
          <p:cNvPr id="2" name="Footer Placeholder 1"/>
          <p:cNvSpPr>
            <a:spLocks noGrp="1"/>
          </p:cNvSpPr>
          <p:nvPr>
            <p:ph type="ftr" sz="quarter" idx="11"/>
          </p:nvPr>
        </p:nvSpPr>
        <p:spPr/>
        <p:txBody>
          <a:bodyPr/>
          <a:lstStyle/>
          <a:p>
            <a:pPr>
              <a:defRPr/>
            </a:pPr>
            <a:r>
              <a:rPr lang="en-US" smtClean="0"/>
              <a:t>Kevin Kay</a:t>
            </a:r>
            <a:endParaRPr lang="en-US"/>
          </a:p>
        </p:txBody>
      </p:sp>
    </p:spTree>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2050"/>
                                        </p:tgtEl>
                                        <p:attrNameLst>
                                          <p:attrName>style.visibility</p:attrName>
                                        </p:attrNameLst>
                                      </p:cBhvr>
                                      <p:to>
                                        <p:strVal val="visible"/>
                                      </p:to>
                                    </p:set>
                                    <p:anim calcmode="lin" valueType="num">
                                      <p:cBhvr>
                                        <p:cTn id="7" dur="500" fill="hold"/>
                                        <p:tgtEl>
                                          <p:spTgt spid="2050"/>
                                        </p:tgtEl>
                                        <p:attrNameLst>
                                          <p:attrName>ppt_w</p:attrName>
                                        </p:attrNameLst>
                                      </p:cBhvr>
                                      <p:tavLst>
                                        <p:tav tm="0">
                                          <p:val>
                                            <p:fltVal val="0"/>
                                          </p:val>
                                        </p:tav>
                                        <p:tav tm="100000">
                                          <p:val>
                                            <p:strVal val="#ppt_w"/>
                                          </p:val>
                                        </p:tav>
                                      </p:tavLst>
                                    </p:anim>
                                    <p:anim calcmode="lin" valueType="num">
                                      <p:cBhvr>
                                        <p:cTn id="8" dur="500" fill="hold"/>
                                        <p:tgtEl>
                                          <p:spTgt spid="2050"/>
                                        </p:tgtEl>
                                        <p:attrNameLst>
                                          <p:attrName>ppt_h</p:attrName>
                                        </p:attrNameLst>
                                      </p:cBhvr>
                                      <p:tavLst>
                                        <p:tav tm="0">
                                          <p:val>
                                            <p:fltVal val="0"/>
                                          </p:val>
                                        </p:tav>
                                        <p:tav tm="100000">
                                          <p:val>
                                            <p:strVal val="#ppt_h"/>
                                          </p:val>
                                        </p:tav>
                                      </p:tavLst>
                                    </p:anim>
                                    <p:animEffect transition="in" filter="fade">
                                      <p:cBhvr>
                                        <p:cTn id="9" dur="500"/>
                                        <p:tgtEl>
                                          <p:spTgt spid="205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50" grpId="0" animBg="1"/>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defRPr/>
            </a:pPr>
            <a:r>
              <a:rPr lang="en-US" sz="4800" b="1" dirty="0" err="1">
                <a:solidFill>
                  <a:srgbClr val="FF0000"/>
                </a:solidFill>
                <a:effectLst/>
              </a:rPr>
              <a:t>Transmillennialism</a:t>
            </a:r>
            <a:endParaRPr lang="en-US" sz="4800" b="1" dirty="0">
              <a:solidFill>
                <a:srgbClr val="FF0000"/>
              </a:solidFill>
              <a:effectLst/>
            </a:endParaRPr>
          </a:p>
        </p:txBody>
      </p:sp>
      <p:sp>
        <p:nvSpPr>
          <p:cNvPr id="3" name="Content Placeholder 2"/>
          <p:cNvSpPr>
            <a:spLocks noGrp="1"/>
          </p:cNvSpPr>
          <p:nvPr>
            <p:ph idx="1"/>
          </p:nvPr>
        </p:nvSpPr>
        <p:spPr/>
        <p:txBody>
          <a:bodyPr/>
          <a:lstStyle/>
          <a:p>
            <a:pPr marL="0" indent="457200">
              <a:buNone/>
              <a:defRPr/>
            </a:pPr>
            <a:r>
              <a:rPr lang="en-US" sz="2800" b="1" dirty="0"/>
              <a:t>Tim King:  </a:t>
            </a:r>
            <a:r>
              <a:rPr lang="en-US" sz="2800" b="1" dirty="0" smtClean="0"/>
              <a:t>“</a:t>
            </a:r>
            <a:r>
              <a:rPr lang="en-US" sz="2800" dirty="0" smtClean="0"/>
              <a:t>By </a:t>
            </a:r>
            <a:r>
              <a:rPr lang="en-US" sz="2800" dirty="0"/>
              <a:t>1999 we began to look long-term at what it would take to extend </a:t>
            </a:r>
            <a:r>
              <a:rPr lang="en-US" sz="2800" dirty="0" smtClean="0"/>
              <a:t>Max’s </a:t>
            </a:r>
            <a:r>
              <a:rPr lang="en-US" sz="2800" dirty="0"/>
              <a:t>research as a second generation and prepare the church for the postmodern age….In the summer of 1999 we invented a new word </a:t>
            </a:r>
            <a:r>
              <a:rPr lang="en-US" sz="2800" dirty="0" smtClean="0"/>
              <a:t>– </a:t>
            </a:r>
            <a:r>
              <a:rPr lang="en-US" sz="2800" b="1" dirty="0" smtClean="0">
                <a:solidFill>
                  <a:srgbClr val="FFFF00"/>
                </a:solidFill>
              </a:rPr>
              <a:t>‘Trans-millennialism.’ </a:t>
            </a:r>
            <a:r>
              <a:rPr lang="en-US" sz="2800" dirty="0"/>
              <a:t>As a new term, this could stand beside </a:t>
            </a:r>
            <a:r>
              <a:rPr lang="en-US" sz="2800" b="1" dirty="0">
                <a:solidFill>
                  <a:srgbClr val="FFFF00"/>
                </a:solidFill>
              </a:rPr>
              <a:t>‘pre-,’ ‘a-,’ </a:t>
            </a:r>
            <a:r>
              <a:rPr lang="en-US" sz="2800" dirty="0"/>
              <a:t>and </a:t>
            </a:r>
            <a:r>
              <a:rPr lang="en-US" sz="2800" dirty="0" smtClean="0"/>
              <a:t>‘</a:t>
            </a:r>
            <a:r>
              <a:rPr lang="en-US" sz="2800" b="1" dirty="0">
                <a:solidFill>
                  <a:srgbClr val="FFFF00"/>
                </a:solidFill>
              </a:rPr>
              <a:t>post-’</a:t>
            </a:r>
            <a:r>
              <a:rPr lang="en-US" sz="2800" dirty="0" smtClean="0"/>
              <a:t> </a:t>
            </a:r>
            <a:r>
              <a:rPr lang="en-US" sz="2800" dirty="0"/>
              <a:t>millennialism, the final forms that had developed in Christian eschatology….</a:t>
            </a:r>
          </a:p>
          <a:p>
            <a:pPr>
              <a:defRPr/>
            </a:pPr>
            <a:endParaRPr lang="en-US" sz="2600" dirty="0"/>
          </a:p>
        </p:txBody>
      </p:sp>
      <p:sp>
        <p:nvSpPr>
          <p:cNvPr id="4" name="Slide Number Placeholder 3"/>
          <p:cNvSpPr>
            <a:spLocks noGrp="1"/>
          </p:cNvSpPr>
          <p:nvPr>
            <p:ph type="sldNum" sz="quarter" idx="12"/>
          </p:nvPr>
        </p:nvSpPr>
        <p:spPr/>
        <p:txBody>
          <a:bodyPr/>
          <a:lstStyle/>
          <a:p>
            <a:pPr>
              <a:defRPr/>
            </a:pPr>
            <a:fld id="{12182F58-8912-4695-BEBC-0BCFC6CDBE2C}" type="slidenum">
              <a:rPr lang="en-US"/>
              <a:pPr>
                <a:defRPr/>
              </a:pPr>
              <a:t>8</a:t>
            </a:fld>
            <a:endParaRPr lang="en-US"/>
          </a:p>
        </p:txBody>
      </p:sp>
      <p:sp>
        <p:nvSpPr>
          <p:cNvPr id="5" name="Footer Placeholder 4"/>
          <p:cNvSpPr>
            <a:spLocks noGrp="1"/>
          </p:cNvSpPr>
          <p:nvPr>
            <p:ph type="ftr" sz="quarter" idx="11"/>
          </p:nvPr>
        </p:nvSpPr>
        <p:spPr/>
        <p:txBody>
          <a:bodyPr/>
          <a:lstStyle/>
          <a:p>
            <a:pPr>
              <a:defRPr/>
            </a:pPr>
            <a:r>
              <a:rPr lang="en-US" smtClean="0"/>
              <a:t>Kevin Kay</a:t>
            </a:r>
            <a:endParaRPr lang="en-US"/>
          </a:p>
        </p:txBody>
      </p:sp>
    </p:spTree>
    <p:extLst>
      <p:ext uri="{BB962C8B-B14F-4D97-AF65-F5344CB8AC3E}">
        <p14:creationId xmlns:p14="http://schemas.microsoft.com/office/powerpoint/2010/main" val="885632393"/>
      </p:ext>
    </p:extLst>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par>
    </p:tn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defRPr/>
            </a:pPr>
            <a:r>
              <a:rPr lang="en-US" sz="3800" dirty="0">
                <a:solidFill>
                  <a:srgbClr val="FF0000"/>
                </a:solidFill>
              </a:rPr>
              <a:t>Jesus </a:t>
            </a:r>
            <a:r>
              <a:rPr lang="en-US" sz="3800" dirty="0" smtClean="0">
                <a:solidFill>
                  <a:srgbClr val="FF0000"/>
                </a:solidFill>
              </a:rPr>
              <a:t>Didn’t </a:t>
            </a:r>
            <a:r>
              <a:rPr lang="en-US" sz="3800" dirty="0">
                <a:solidFill>
                  <a:srgbClr val="FF0000"/>
                </a:solidFill>
              </a:rPr>
              <a:t>Come To Destroy The Law Or The Prophets</a:t>
            </a:r>
          </a:p>
        </p:txBody>
      </p:sp>
      <p:graphicFrame>
        <p:nvGraphicFramePr>
          <p:cNvPr id="5" name="Content Placeholder 4"/>
          <p:cNvGraphicFramePr>
            <a:graphicFrameLocks noGrp="1"/>
          </p:cNvGraphicFramePr>
          <p:nvPr>
            <p:ph idx="1"/>
            <p:extLst>
              <p:ext uri="{D42A27DB-BD31-4B8C-83A1-F6EECF244321}">
                <p14:modId xmlns:p14="http://schemas.microsoft.com/office/powerpoint/2010/main" val="3368672541"/>
              </p:ext>
            </p:extLst>
          </p:nvPr>
        </p:nvGraphicFramePr>
        <p:xfrm>
          <a:off x="457200" y="1752600"/>
          <a:ext cx="8229600" cy="4378325"/>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4" name="Slide Number Placeholder 3"/>
          <p:cNvSpPr>
            <a:spLocks noGrp="1"/>
          </p:cNvSpPr>
          <p:nvPr>
            <p:ph type="sldNum" sz="quarter" idx="12"/>
          </p:nvPr>
        </p:nvSpPr>
        <p:spPr/>
        <p:txBody>
          <a:bodyPr/>
          <a:lstStyle/>
          <a:p>
            <a:pPr>
              <a:defRPr/>
            </a:pPr>
            <a:fld id="{87541BCA-3BA2-49F8-A667-B5F9D281BAC2}" type="slidenum">
              <a:rPr lang="en-US"/>
              <a:pPr>
                <a:defRPr/>
              </a:pPr>
              <a:t>80</a:t>
            </a:fld>
            <a:endParaRPr lang="en-US"/>
          </a:p>
        </p:txBody>
      </p:sp>
      <p:sp>
        <p:nvSpPr>
          <p:cNvPr id="6" name="Rounded Rectangular Callout 5"/>
          <p:cNvSpPr/>
          <p:nvPr/>
        </p:nvSpPr>
        <p:spPr bwMode="auto">
          <a:xfrm>
            <a:off x="457200" y="4038600"/>
            <a:ext cx="8229600" cy="1676400"/>
          </a:xfrm>
          <a:prstGeom prst="wedgeRoundRectCallout">
            <a:avLst>
              <a:gd name="adj1" fmla="val 5157"/>
              <a:gd name="adj2" fmla="val -136591"/>
              <a:gd name="adj3" fmla="val 16667"/>
            </a:avLst>
          </a:prstGeom>
          <a:solidFill>
            <a:srgbClr val="C00000"/>
          </a:solidFill>
          <a:ln w="9525" cap="flat" cmpd="sng" algn="ctr">
            <a:noFill/>
            <a:prstDash val="solid"/>
            <a:round/>
            <a:headEnd type="none" w="med" len="med"/>
            <a:tailEnd type="none" w="med" len="med"/>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txBody>
          <a:bodyPr vert="horz" wrap="square" lIns="91440" tIns="45720" rIns="91440" bIns="45720" numCol="1" rtlCol="0" anchor="ctr" anchorCtr="0" compatLnSpc="1">
            <a:prstTxWarp prst="textNoShape">
              <a:avLst/>
            </a:prstTxWarp>
          </a:bodyPr>
          <a:lstStyle/>
          <a:p>
            <a:pPr indent="457200" eaLnBrk="0" hangingPunct="0"/>
            <a:r>
              <a:rPr kumimoji="0" lang="en-US" sz="2800" b="1" i="0" u="none" strike="noStrike" cap="none" normalizeH="0" baseline="0" dirty="0" smtClean="0">
                <a:ln>
                  <a:noFill/>
                </a:ln>
                <a:solidFill>
                  <a:schemeClr val="tx1"/>
                </a:solidFill>
                <a:effectLst/>
                <a:latin typeface="Arial" charset="0"/>
              </a:rPr>
              <a:t>Don Preston:  </a:t>
            </a:r>
            <a:r>
              <a:rPr kumimoji="0" lang="en-US" sz="2800" b="0" i="0" u="none" strike="noStrike" cap="none" normalizeH="0" baseline="0" dirty="0" smtClean="0">
                <a:ln>
                  <a:noFill/>
                </a:ln>
                <a:solidFill>
                  <a:schemeClr val="tx1"/>
                </a:solidFill>
                <a:effectLst/>
                <a:latin typeface="Arial" charset="0"/>
              </a:rPr>
              <a:t>“</a:t>
            </a:r>
            <a:r>
              <a:rPr lang="en-US" sz="2800" b="1" dirty="0" smtClean="0">
                <a:solidFill>
                  <a:srgbClr val="FFFF00"/>
                </a:solidFill>
              </a:rPr>
              <a:t>None</a:t>
            </a:r>
            <a:r>
              <a:rPr lang="en-US" sz="2800" dirty="0" smtClean="0"/>
              <a:t> </a:t>
            </a:r>
            <a:r>
              <a:rPr lang="en-US" sz="2800" dirty="0"/>
              <a:t>of the law would pass, until </a:t>
            </a:r>
            <a:r>
              <a:rPr lang="en-US" sz="2800" b="1" dirty="0">
                <a:solidFill>
                  <a:srgbClr val="FFFF00"/>
                </a:solidFill>
              </a:rPr>
              <a:t>all</a:t>
            </a:r>
            <a:r>
              <a:rPr lang="en-US" sz="2800" dirty="0"/>
              <a:t> of the law was fulfilled</a:t>
            </a:r>
            <a:r>
              <a:rPr lang="en-US" sz="2800" dirty="0" smtClean="0"/>
              <a:t>.”  </a:t>
            </a:r>
            <a:r>
              <a:rPr lang="en-US" sz="2000" dirty="0" smtClean="0"/>
              <a:t>(</a:t>
            </a:r>
            <a:r>
              <a:rPr lang="en-US" sz="2000" i="1" dirty="0"/>
              <a:t>Like Father, Like, Son, On Clouds of </a:t>
            </a:r>
            <a:r>
              <a:rPr lang="en-US" sz="2000" i="1" dirty="0" smtClean="0"/>
              <a:t>Glory</a:t>
            </a:r>
            <a:r>
              <a:rPr lang="en-US" sz="2000" dirty="0" smtClean="0"/>
              <a:t>, 2006, 190)</a:t>
            </a:r>
            <a:endParaRPr kumimoji="0" lang="en-US" sz="2000" b="0" i="0" u="none" strike="noStrike" cap="none" normalizeH="0" baseline="0" dirty="0" smtClean="0">
              <a:ln>
                <a:noFill/>
              </a:ln>
              <a:solidFill>
                <a:schemeClr val="tx1"/>
              </a:solidFill>
              <a:effectLst/>
              <a:latin typeface="Arial" charset="0"/>
            </a:endParaRPr>
          </a:p>
        </p:txBody>
      </p:sp>
      <p:sp>
        <p:nvSpPr>
          <p:cNvPr id="3" name="Footer Placeholder 2"/>
          <p:cNvSpPr>
            <a:spLocks noGrp="1"/>
          </p:cNvSpPr>
          <p:nvPr>
            <p:ph type="ftr" sz="quarter" idx="11"/>
          </p:nvPr>
        </p:nvSpPr>
        <p:spPr/>
        <p:txBody>
          <a:bodyPr/>
          <a:lstStyle/>
          <a:p>
            <a:pPr>
              <a:defRPr/>
            </a:pPr>
            <a:r>
              <a:rPr lang="en-US" smtClean="0"/>
              <a:t>Kevin Kay</a:t>
            </a:r>
            <a:endParaRPr lang="en-US"/>
          </a:p>
        </p:txBody>
      </p:sp>
    </p:spTree>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up)">
                                      <p:cBhvr>
                                        <p:cTn id="7" dur="500"/>
                                        <p:tgtEl>
                                          <p:spTgt spid="6"/>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xit" presetSubtype="0" fill="hold" grpId="1" nodeType="clickEffect">
                                  <p:stCondLst>
                                    <p:cond delay="0"/>
                                  </p:stCondLst>
                                  <p:childTnLst>
                                    <p:animEffect transition="out" filter="fade">
                                      <p:cBhvr>
                                        <p:cTn id="11" dur="500"/>
                                        <p:tgtEl>
                                          <p:spTgt spid="6"/>
                                        </p:tgtEl>
                                      </p:cBhvr>
                                    </p:animEffect>
                                    <p:set>
                                      <p:cBhvr>
                                        <p:cTn id="12" dur="1" fill="hold">
                                          <p:stCondLst>
                                            <p:cond delay="499"/>
                                          </p:stCondLst>
                                        </p:cTn>
                                        <p:tgtEl>
                                          <p:spTgt spid="6"/>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6" grpId="1" animBg="1"/>
    </p:bld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z="3800" dirty="0">
                <a:solidFill>
                  <a:srgbClr val="FF0000"/>
                </a:solidFill>
              </a:rPr>
              <a:t>Jesus Didn’t Come To Destroy The Law Or The Prophets</a:t>
            </a:r>
          </a:p>
        </p:txBody>
      </p:sp>
      <p:sp>
        <p:nvSpPr>
          <p:cNvPr id="3" name="Content Placeholder 2"/>
          <p:cNvSpPr>
            <a:spLocks noGrp="1"/>
          </p:cNvSpPr>
          <p:nvPr>
            <p:ph idx="1"/>
          </p:nvPr>
        </p:nvSpPr>
        <p:spPr/>
        <p:txBody>
          <a:bodyPr/>
          <a:lstStyle/>
          <a:p>
            <a:pPr marL="457200" indent="-457200">
              <a:spcBef>
                <a:spcPts val="0"/>
              </a:spcBef>
              <a:spcAft>
                <a:spcPts val="3600"/>
              </a:spcAft>
            </a:pPr>
            <a:r>
              <a:rPr lang="en-US" sz="2800" b="1" dirty="0">
                <a:effectLst/>
              </a:rPr>
              <a:t>Mt 5:17–18</a:t>
            </a:r>
            <a:r>
              <a:rPr lang="en-US" sz="2800" b="1" dirty="0" smtClean="0">
                <a:effectLst/>
              </a:rPr>
              <a:t>:</a:t>
            </a:r>
            <a:r>
              <a:rPr lang="en-US" sz="2800" dirty="0" smtClean="0">
                <a:effectLst/>
              </a:rPr>
              <a:t>  </a:t>
            </a:r>
            <a:r>
              <a:rPr lang="en-US" sz="2800" baseline="30000" dirty="0" smtClean="0">
                <a:effectLst/>
              </a:rPr>
              <a:t>17</a:t>
            </a:r>
            <a:r>
              <a:rPr lang="en-US" sz="2800" dirty="0" smtClean="0">
                <a:effectLst/>
              </a:rPr>
              <a:t> </a:t>
            </a:r>
            <a:r>
              <a:rPr lang="en-US" sz="2800" dirty="0">
                <a:effectLst/>
              </a:rPr>
              <a:t>“Do not think that I came to destroy the Law or the Prophets. I did not come to destroy but to fulfill. </a:t>
            </a:r>
            <a:r>
              <a:rPr lang="en-US" sz="2800" baseline="30000" dirty="0">
                <a:effectLst/>
              </a:rPr>
              <a:t>18</a:t>
            </a:r>
            <a:r>
              <a:rPr lang="en-US" sz="2800" dirty="0">
                <a:effectLst/>
              </a:rPr>
              <a:t> For assuredly, I say to you, </a:t>
            </a:r>
            <a:r>
              <a:rPr lang="en-US" sz="2800" b="1" dirty="0">
                <a:solidFill>
                  <a:srgbClr val="FFFF00"/>
                </a:solidFill>
                <a:effectLst/>
              </a:rPr>
              <a:t>till heaven and earth pass away</a:t>
            </a:r>
            <a:r>
              <a:rPr lang="en-US" sz="2800" dirty="0">
                <a:effectLst/>
              </a:rPr>
              <a:t>, one jot or one tittle will by no means pass from the law </a:t>
            </a:r>
            <a:r>
              <a:rPr lang="en-US" sz="2800" b="1" dirty="0">
                <a:solidFill>
                  <a:srgbClr val="FFFF00"/>
                </a:solidFill>
                <a:effectLst/>
              </a:rPr>
              <a:t>till all is fulfilled</a:t>
            </a:r>
            <a:r>
              <a:rPr lang="en-US" sz="2800" dirty="0" smtClean="0">
                <a:effectLst/>
              </a:rPr>
              <a:t>.</a:t>
            </a:r>
          </a:p>
          <a:p>
            <a:pPr marL="457200" indent="-457200">
              <a:spcBef>
                <a:spcPts val="0"/>
              </a:spcBef>
              <a:spcAft>
                <a:spcPts val="3600"/>
              </a:spcAft>
            </a:pPr>
            <a:r>
              <a:rPr lang="en-US" sz="2800" b="1" dirty="0">
                <a:effectLst/>
              </a:rPr>
              <a:t>Lk 21:22</a:t>
            </a:r>
            <a:r>
              <a:rPr lang="en-US" sz="2800" b="1" dirty="0" smtClean="0">
                <a:effectLst/>
              </a:rPr>
              <a:t>:  </a:t>
            </a:r>
            <a:r>
              <a:rPr lang="en-US" sz="2800" baseline="30000" dirty="0" smtClean="0">
                <a:effectLst/>
              </a:rPr>
              <a:t>22</a:t>
            </a:r>
            <a:r>
              <a:rPr lang="en-US" sz="2800" dirty="0" smtClean="0">
                <a:effectLst/>
              </a:rPr>
              <a:t> </a:t>
            </a:r>
            <a:r>
              <a:rPr lang="en-US" sz="2800" dirty="0">
                <a:effectLst/>
              </a:rPr>
              <a:t>For these are the days of vengeance, that </a:t>
            </a:r>
            <a:r>
              <a:rPr lang="en-US" sz="2800" b="1" dirty="0">
                <a:solidFill>
                  <a:srgbClr val="FFFF00"/>
                </a:solidFill>
                <a:effectLst/>
              </a:rPr>
              <a:t>all things which are written may be fulfilled</a:t>
            </a:r>
            <a:r>
              <a:rPr lang="en-US" sz="2800" dirty="0" smtClean="0">
                <a:effectLst/>
              </a:rPr>
              <a:t>. </a:t>
            </a:r>
            <a:endParaRPr lang="en-US" sz="2800" dirty="0">
              <a:effectLst/>
            </a:endParaRPr>
          </a:p>
          <a:p>
            <a:pPr marL="457200" indent="-457200"/>
            <a:endParaRPr lang="en-US" dirty="0"/>
          </a:p>
        </p:txBody>
      </p:sp>
      <p:sp>
        <p:nvSpPr>
          <p:cNvPr id="4" name="Slide Number Placeholder 3"/>
          <p:cNvSpPr>
            <a:spLocks noGrp="1"/>
          </p:cNvSpPr>
          <p:nvPr>
            <p:ph type="sldNum" sz="quarter" idx="12"/>
          </p:nvPr>
        </p:nvSpPr>
        <p:spPr/>
        <p:txBody>
          <a:bodyPr/>
          <a:lstStyle/>
          <a:p>
            <a:pPr>
              <a:defRPr/>
            </a:pPr>
            <a:fld id="{A4F3638C-56A7-4D86-A7E5-624150A63992}" type="slidenum">
              <a:rPr lang="en-US" smtClean="0"/>
              <a:pPr>
                <a:defRPr/>
              </a:pPr>
              <a:t>81</a:t>
            </a:fld>
            <a:endParaRPr lang="en-US"/>
          </a:p>
        </p:txBody>
      </p:sp>
      <p:sp>
        <p:nvSpPr>
          <p:cNvPr id="5" name="Footer Placeholder 4"/>
          <p:cNvSpPr>
            <a:spLocks noGrp="1"/>
          </p:cNvSpPr>
          <p:nvPr>
            <p:ph type="ftr" sz="quarter" idx="11"/>
          </p:nvPr>
        </p:nvSpPr>
        <p:spPr/>
        <p:txBody>
          <a:bodyPr/>
          <a:lstStyle/>
          <a:p>
            <a:pPr>
              <a:defRPr/>
            </a:pPr>
            <a:r>
              <a:rPr lang="en-US" smtClean="0"/>
              <a:t>Kevin Kay</a:t>
            </a:r>
            <a:endParaRPr lang="en-US"/>
          </a:p>
        </p:txBody>
      </p:sp>
    </p:spTree>
    <p:extLst>
      <p:ext uri="{BB962C8B-B14F-4D97-AF65-F5344CB8AC3E}">
        <p14:creationId xmlns:p14="http://schemas.microsoft.com/office/powerpoint/2010/main" val="263632477"/>
      </p:ext>
    </p:extLst>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par>
    </p:tnLst>
  </p:timing>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304800"/>
            <a:ext cx="8229600" cy="1143000"/>
          </a:xfrm>
        </p:spPr>
        <p:txBody>
          <a:bodyPr/>
          <a:lstStyle/>
          <a:p>
            <a:pPr algn="l"/>
            <a:r>
              <a:rPr lang="en-US" sz="3000" dirty="0" smtClean="0">
                <a:solidFill>
                  <a:srgbClr val="FF0000"/>
                </a:solidFill>
                <a:latin typeface="+mn-lt"/>
              </a:rPr>
              <a:t>OT Prophecies</a:t>
            </a:r>
            <a:r>
              <a:rPr lang="en-US" dirty="0" smtClean="0">
                <a:solidFill>
                  <a:srgbClr val="FF0000"/>
                </a:solidFill>
              </a:rPr>
              <a:t/>
            </a:r>
            <a:br>
              <a:rPr lang="en-US" dirty="0" smtClean="0">
                <a:solidFill>
                  <a:srgbClr val="FF0000"/>
                </a:solidFill>
              </a:rPr>
            </a:br>
            <a:r>
              <a:rPr lang="en-US" dirty="0" smtClean="0">
                <a:solidFill>
                  <a:srgbClr val="FF0000"/>
                </a:solidFill>
              </a:rPr>
              <a:t>Fulfilled After The Cross</a:t>
            </a:r>
            <a:endParaRPr lang="en-US" dirty="0">
              <a:solidFill>
                <a:srgbClr val="FF0000"/>
              </a:solidFill>
            </a:endParaRPr>
          </a:p>
        </p:txBody>
      </p:sp>
      <p:sp>
        <p:nvSpPr>
          <p:cNvPr id="3" name="Content Placeholder 2"/>
          <p:cNvSpPr>
            <a:spLocks noGrp="1"/>
          </p:cNvSpPr>
          <p:nvPr>
            <p:ph idx="1"/>
          </p:nvPr>
        </p:nvSpPr>
        <p:spPr>
          <a:xfrm>
            <a:off x="457200" y="1600200"/>
            <a:ext cx="8229600" cy="4648200"/>
          </a:xfrm>
        </p:spPr>
        <p:txBody>
          <a:bodyPr/>
          <a:lstStyle/>
          <a:p>
            <a:pPr marL="457200" lvl="6" indent="-457200" hangingPunct="0">
              <a:spcBef>
                <a:spcPts val="0"/>
              </a:spcBef>
              <a:spcAft>
                <a:spcPts val="1200"/>
              </a:spcAft>
              <a:buClr>
                <a:schemeClr val="hlink"/>
              </a:buClr>
              <a:buBlip>
                <a:blip r:embed="rId2"/>
              </a:buBlip>
            </a:pPr>
            <a:r>
              <a:rPr lang="en-US" sz="2800" b="1" dirty="0" smtClean="0">
                <a:solidFill>
                  <a:srgbClr val="FFFF00"/>
                </a:solidFill>
                <a:ea typeface="+mn-ea"/>
                <a:cs typeface="+mn-cs"/>
              </a:rPr>
              <a:t>Resurrection</a:t>
            </a:r>
            <a:r>
              <a:rPr lang="en-US" sz="2800" dirty="0" smtClean="0">
                <a:ea typeface="+mn-ea"/>
                <a:cs typeface="+mn-cs"/>
              </a:rPr>
              <a:t> of </a:t>
            </a:r>
            <a:r>
              <a:rPr lang="en-US" sz="2800" dirty="0">
                <a:ea typeface="+mn-ea"/>
                <a:cs typeface="+mn-cs"/>
              </a:rPr>
              <a:t>Jesus  </a:t>
            </a:r>
            <a:r>
              <a:rPr lang="en-US" dirty="0">
                <a:ea typeface="+mn-ea"/>
                <a:cs typeface="+mn-cs"/>
              </a:rPr>
              <a:t>(Psa. 16:8-11; cf. Acts 2:25-32)</a:t>
            </a:r>
          </a:p>
          <a:p>
            <a:pPr marL="457200" lvl="6" indent="-457200" hangingPunct="0">
              <a:spcBef>
                <a:spcPts val="0"/>
              </a:spcBef>
              <a:spcAft>
                <a:spcPts val="1200"/>
              </a:spcAft>
              <a:buClr>
                <a:schemeClr val="hlink"/>
              </a:buClr>
              <a:buBlip>
                <a:blip r:embed="rId2"/>
              </a:buBlip>
            </a:pPr>
            <a:r>
              <a:rPr lang="en-US" sz="2800" dirty="0" smtClean="0">
                <a:ea typeface="+mn-ea"/>
                <a:cs typeface="+mn-cs"/>
              </a:rPr>
              <a:t>Pouring out </a:t>
            </a:r>
            <a:r>
              <a:rPr lang="en-US" sz="2800" dirty="0">
                <a:ea typeface="+mn-ea"/>
                <a:cs typeface="+mn-cs"/>
              </a:rPr>
              <a:t>of </a:t>
            </a:r>
            <a:r>
              <a:rPr lang="en-US" sz="2800" b="1" dirty="0">
                <a:solidFill>
                  <a:srgbClr val="FFFF00"/>
                </a:solidFill>
                <a:ea typeface="+mn-ea"/>
                <a:cs typeface="+mn-cs"/>
              </a:rPr>
              <a:t>the Spirit</a:t>
            </a:r>
            <a:r>
              <a:rPr lang="en-US" sz="2800" dirty="0">
                <a:ea typeface="+mn-ea"/>
                <a:cs typeface="+mn-cs"/>
              </a:rPr>
              <a:t>  </a:t>
            </a:r>
            <a:r>
              <a:rPr lang="en-US" dirty="0">
                <a:ea typeface="+mn-ea"/>
                <a:cs typeface="+mn-cs"/>
              </a:rPr>
              <a:t>(Joel 2:28-32; cf. Acts 2:16-21)</a:t>
            </a:r>
          </a:p>
          <a:p>
            <a:pPr marL="457200" lvl="6" indent="-457200" hangingPunct="0">
              <a:spcBef>
                <a:spcPts val="0"/>
              </a:spcBef>
              <a:spcAft>
                <a:spcPts val="1200"/>
              </a:spcAft>
              <a:buClr>
                <a:schemeClr val="hlink"/>
              </a:buClr>
              <a:buBlip>
                <a:blip r:embed="rId2"/>
              </a:buBlip>
            </a:pPr>
            <a:r>
              <a:rPr lang="en-US" sz="2800" dirty="0" smtClean="0">
                <a:ea typeface="+mn-ea"/>
                <a:cs typeface="+mn-cs"/>
              </a:rPr>
              <a:t>Gospel call </a:t>
            </a:r>
            <a:r>
              <a:rPr lang="en-US" sz="2800" dirty="0">
                <a:ea typeface="+mn-ea"/>
                <a:cs typeface="+mn-cs"/>
              </a:rPr>
              <a:t>of </a:t>
            </a:r>
            <a:r>
              <a:rPr lang="en-US" sz="2800" b="1" dirty="0">
                <a:solidFill>
                  <a:srgbClr val="FFFF00"/>
                </a:solidFill>
                <a:ea typeface="+mn-ea"/>
                <a:cs typeface="+mn-cs"/>
              </a:rPr>
              <a:t>the Gentiles</a:t>
            </a:r>
            <a:r>
              <a:rPr lang="en-US" sz="2800" dirty="0">
                <a:ea typeface="+mn-ea"/>
                <a:cs typeface="+mn-cs"/>
              </a:rPr>
              <a:t>  </a:t>
            </a:r>
            <a:r>
              <a:rPr lang="en-US" dirty="0">
                <a:ea typeface="+mn-ea"/>
                <a:cs typeface="+mn-cs"/>
              </a:rPr>
              <a:t>(Amos 9:11-12; cf. Acts 15:13-17)</a:t>
            </a:r>
          </a:p>
          <a:p>
            <a:pPr marL="457200" lvl="6" indent="-457200" hangingPunct="0">
              <a:spcBef>
                <a:spcPts val="0"/>
              </a:spcBef>
              <a:spcAft>
                <a:spcPts val="1200"/>
              </a:spcAft>
              <a:buClr>
                <a:schemeClr val="hlink"/>
              </a:buClr>
              <a:buBlip>
                <a:blip r:embed="rId2"/>
              </a:buBlip>
            </a:pPr>
            <a:r>
              <a:rPr lang="en-US" sz="2800" dirty="0" smtClean="0">
                <a:ea typeface="+mn-ea"/>
                <a:cs typeface="+mn-cs"/>
              </a:rPr>
              <a:t>Destruction of </a:t>
            </a:r>
            <a:r>
              <a:rPr lang="en-US" sz="2800" b="1" dirty="0">
                <a:solidFill>
                  <a:srgbClr val="FFFF00"/>
                </a:solidFill>
                <a:ea typeface="+mn-ea"/>
                <a:cs typeface="+mn-cs"/>
              </a:rPr>
              <a:t>Jerusalem</a:t>
            </a:r>
            <a:r>
              <a:rPr lang="en-US" sz="2800" dirty="0">
                <a:ea typeface="+mn-ea"/>
                <a:cs typeface="+mn-cs"/>
              </a:rPr>
              <a:t> in AD 70  </a:t>
            </a:r>
            <a:r>
              <a:rPr lang="en-US" dirty="0">
                <a:ea typeface="+mn-ea"/>
                <a:cs typeface="+mn-cs"/>
              </a:rPr>
              <a:t>(Dan. 9:24-27; Mal. 3:1-3; 4:1, 5-6)</a:t>
            </a:r>
          </a:p>
          <a:p>
            <a:pPr marL="457200" lvl="6" indent="-457200" hangingPunct="0">
              <a:spcBef>
                <a:spcPts val="0"/>
              </a:spcBef>
              <a:spcAft>
                <a:spcPts val="1200"/>
              </a:spcAft>
              <a:buClr>
                <a:schemeClr val="hlink"/>
              </a:buClr>
              <a:buBlip>
                <a:blip r:embed="rId2"/>
              </a:buBlip>
            </a:pPr>
            <a:r>
              <a:rPr lang="en-US" sz="2800" dirty="0" smtClean="0">
                <a:ea typeface="+mn-ea"/>
                <a:cs typeface="+mn-cs"/>
              </a:rPr>
              <a:t>Cessation of </a:t>
            </a:r>
            <a:r>
              <a:rPr lang="en-US" sz="2800" b="1" dirty="0">
                <a:solidFill>
                  <a:srgbClr val="FFFF00"/>
                </a:solidFill>
                <a:ea typeface="+mn-ea"/>
                <a:cs typeface="+mn-cs"/>
              </a:rPr>
              <a:t>animal sacrifices</a:t>
            </a:r>
            <a:r>
              <a:rPr lang="en-US" sz="2800" dirty="0">
                <a:ea typeface="+mn-ea"/>
                <a:cs typeface="+mn-cs"/>
              </a:rPr>
              <a:t>  </a:t>
            </a:r>
            <a:r>
              <a:rPr lang="en-US" dirty="0">
                <a:ea typeface="+mn-ea"/>
                <a:cs typeface="+mn-cs"/>
              </a:rPr>
              <a:t>(Dan. 9:27)  </a:t>
            </a:r>
          </a:p>
          <a:p>
            <a:pPr marL="457200" lvl="6" indent="-457200" hangingPunct="0">
              <a:spcBef>
                <a:spcPts val="0"/>
              </a:spcBef>
              <a:spcAft>
                <a:spcPts val="1200"/>
              </a:spcAft>
              <a:buClr>
                <a:schemeClr val="hlink"/>
              </a:buClr>
              <a:buBlip>
                <a:blip r:embed="rId2"/>
              </a:buBlip>
            </a:pPr>
            <a:r>
              <a:rPr lang="en-US" sz="2800" dirty="0" smtClean="0">
                <a:ea typeface="+mn-ea"/>
                <a:cs typeface="+mn-cs"/>
              </a:rPr>
              <a:t>End of </a:t>
            </a:r>
            <a:r>
              <a:rPr lang="en-US" sz="2800" b="1" dirty="0">
                <a:solidFill>
                  <a:srgbClr val="FFFF00"/>
                </a:solidFill>
                <a:ea typeface="+mn-ea"/>
                <a:cs typeface="+mn-cs"/>
              </a:rPr>
              <a:t>Israel</a:t>
            </a:r>
            <a:r>
              <a:rPr lang="en-US" sz="2800" dirty="0">
                <a:ea typeface="+mn-ea"/>
                <a:cs typeface="+mn-cs"/>
              </a:rPr>
              <a:t> </a:t>
            </a:r>
            <a:r>
              <a:rPr lang="en-US" dirty="0">
                <a:ea typeface="+mn-ea"/>
                <a:cs typeface="+mn-cs"/>
              </a:rPr>
              <a:t>(Dt. 32:20-29)</a:t>
            </a:r>
          </a:p>
          <a:p>
            <a:pPr marL="457200" lvl="6" indent="-457200" hangingPunct="0">
              <a:spcBef>
                <a:spcPts val="0"/>
              </a:spcBef>
              <a:spcAft>
                <a:spcPts val="1200"/>
              </a:spcAft>
              <a:buClr>
                <a:schemeClr val="hlink"/>
              </a:buClr>
              <a:buBlip>
                <a:blip r:embed="rId2"/>
              </a:buBlip>
            </a:pPr>
            <a:r>
              <a:rPr lang="en-US" sz="2800" b="1" dirty="0">
                <a:solidFill>
                  <a:srgbClr val="FFFF00"/>
                </a:solidFill>
                <a:ea typeface="+mn-ea"/>
                <a:cs typeface="+mn-cs"/>
              </a:rPr>
              <a:t>Resurrection</a:t>
            </a:r>
            <a:r>
              <a:rPr lang="en-US" sz="2800" dirty="0" smtClean="0">
                <a:ea typeface="+mn-ea"/>
                <a:cs typeface="+mn-cs"/>
              </a:rPr>
              <a:t> of </a:t>
            </a:r>
            <a:r>
              <a:rPr lang="en-US" sz="2800" dirty="0">
                <a:ea typeface="+mn-ea"/>
                <a:cs typeface="+mn-cs"/>
              </a:rPr>
              <a:t>Israel  </a:t>
            </a:r>
            <a:r>
              <a:rPr lang="en-US" dirty="0">
                <a:ea typeface="+mn-ea"/>
                <a:cs typeface="+mn-cs"/>
              </a:rPr>
              <a:t>(Dan. 12:1-3</a:t>
            </a:r>
            <a:r>
              <a:rPr lang="en-US" dirty="0" smtClean="0">
                <a:ea typeface="+mn-ea"/>
                <a:cs typeface="+mn-cs"/>
              </a:rPr>
              <a:t>)</a:t>
            </a:r>
            <a:endParaRPr lang="en-US" dirty="0">
              <a:ea typeface="+mn-ea"/>
              <a:cs typeface="+mn-cs"/>
            </a:endParaRPr>
          </a:p>
        </p:txBody>
      </p:sp>
      <p:sp>
        <p:nvSpPr>
          <p:cNvPr id="4" name="Slide Number Placeholder 3"/>
          <p:cNvSpPr>
            <a:spLocks noGrp="1"/>
          </p:cNvSpPr>
          <p:nvPr>
            <p:ph type="sldNum" sz="quarter" idx="12"/>
          </p:nvPr>
        </p:nvSpPr>
        <p:spPr/>
        <p:txBody>
          <a:bodyPr/>
          <a:lstStyle/>
          <a:p>
            <a:pPr>
              <a:defRPr/>
            </a:pPr>
            <a:fld id="{A4F3638C-56A7-4D86-A7E5-624150A63992}" type="slidenum">
              <a:rPr lang="en-US" smtClean="0"/>
              <a:pPr>
                <a:defRPr/>
              </a:pPr>
              <a:t>82</a:t>
            </a:fld>
            <a:endParaRPr lang="en-US"/>
          </a:p>
        </p:txBody>
      </p:sp>
      <p:sp>
        <p:nvSpPr>
          <p:cNvPr id="5" name="Footer Placeholder 4"/>
          <p:cNvSpPr>
            <a:spLocks noGrp="1"/>
          </p:cNvSpPr>
          <p:nvPr>
            <p:ph type="ftr" sz="quarter" idx="11"/>
          </p:nvPr>
        </p:nvSpPr>
        <p:spPr/>
        <p:txBody>
          <a:bodyPr/>
          <a:lstStyle/>
          <a:p>
            <a:pPr>
              <a:defRPr/>
            </a:pPr>
            <a:r>
              <a:rPr lang="en-US" dirty="0" smtClean="0"/>
              <a:t>Kevin Kay</a:t>
            </a:r>
            <a:endParaRPr lang="en-US" dirty="0"/>
          </a:p>
        </p:txBody>
      </p:sp>
    </p:spTree>
    <p:extLst>
      <p:ext uri="{BB962C8B-B14F-4D97-AF65-F5344CB8AC3E}">
        <p14:creationId xmlns:p14="http://schemas.microsoft.com/office/powerpoint/2010/main" val="1890595531"/>
      </p:ext>
    </p:extLst>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par>
    </p:tnLst>
  </p:timing>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defRPr/>
            </a:pPr>
            <a:r>
              <a:rPr lang="en-US" sz="3800" dirty="0">
                <a:solidFill>
                  <a:srgbClr val="FF0000"/>
                </a:solidFill>
              </a:rPr>
              <a:t>Jesus </a:t>
            </a:r>
            <a:r>
              <a:rPr lang="en-US" sz="3800" dirty="0" smtClean="0">
                <a:solidFill>
                  <a:srgbClr val="FF0000"/>
                </a:solidFill>
              </a:rPr>
              <a:t>Didn’t </a:t>
            </a:r>
            <a:r>
              <a:rPr lang="en-US" sz="3800" dirty="0">
                <a:solidFill>
                  <a:srgbClr val="FF0000"/>
                </a:solidFill>
              </a:rPr>
              <a:t>Come To Destroy The Law Or The Prophets</a:t>
            </a:r>
          </a:p>
        </p:txBody>
      </p:sp>
      <p:graphicFrame>
        <p:nvGraphicFramePr>
          <p:cNvPr id="5" name="Content Placeholder 4"/>
          <p:cNvGraphicFramePr>
            <a:graphicFrameLocks noGrp="1"/>
          </p:cNvGraphicFramePr>
          <p:nvPr>
            <p:ph idx="1"/>
            <p:extLst>
              <p:ext uri="{D42A27DB-BD31-4B8C-83A1-F6EECF244321}">
                <p14:modId xmlns:p14="http://schemas.microsoft.com/office/powerpoint/2010/main" val="3422068984"/>
              </p:ext>
            </p:extLst>
          </p:nvPr>
        </p:nvGraphicFramePr>
        <p:xfrm>
          <a:off x="457200" y="1752600"/>
          <a:ext cx="8229600" cy="4378325"/>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4" name="Slide Number Placeholder 3"/>
          <p:cNvSpPr>
            <a:spLocks noGrp="1"/>
          </p:cNvSpPr>
          <p:nvPr>
            <p:ph type="sldNum" sz="quarter" idx="12"/>
          </p:nvPr>
        </p:nvSpPr>
        <p:spPr/>
        <p:txBody>
          <a:bodyPr/>
          <a:lstStyle/>
          <a:p>
            <a:pPr>
              <a:defRPr/>
            </a:pPr>
            <a:fld id="{87541BCA-3BA2-49F8-A667-B5F9D281BAC2}" type="slidenum">
              <a:rPr lang="en-US"/>
              <a:pPr>
                <a:defRPr/>
              </a:pPr>
              <a:t>83</a:t>
            </a:fld>
            <a:endParaRPr lang="en-US"/>
          </a:p>
        </p:txBody>
      </p:sp>
      <p:sp>
        <p:nvSpPr>
          <p:cNvPr id="3" name="Footer Placeholder 2"/>
          <p:cNvSpPr>
            <a:spLocks noGrp="1"/>
          </p:cNvSpPr>
          <p:nvPr>
            <p:ph type="ftr" sz="quarter" idx="11"/>
          </p:nvPr>
        </p:nvSpPr>
        <p:spPr/>
        <p:txBody>
          <a:bodyPr/>
          <a:lstStyle/>
          <a:p>
            <a:pPr>
              <a:defRPr/>
            </a:pPr>
            <a:r>
              <a:rPr lang="en-US" smtClean="0"/>
              <a:t>Kevin Kay</a:t>
            </a:r>
            <a:endParaRPr lang="en-US"/>
          </a:p>
        </p:txBody>
      </p:sp>
    </p:spTree>
    <p:extLst>
      <p:ext uri="{BB962C8B-B14F-4D97-AF65-F5344CB8AC3E}">
        <p14:creationId xmlns:p14="http://schemas.microsoft.com/office/powerpoint/2010/main" val="95156428"/>
      </p:ext>
    </p:extLst>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par>
    </p:tnLst>
  </p:timing>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457200"/>
            <a:ext cx="8229600" cy="1143000"/>
          </a:xfrm>
        </p:spPr>
        <p:txBody>
          <a:bodyPr/>
          <a:lstStyle/>
          <a:p>
            <a:pPr>
              <a:defRPr/>
            </a:pPr>
            <a:r>
              <a:rPr lang="en-US" dirty="0"/>
              <a:t>Did Jesus Do What He Came To Do?</a:t>
            </a:r>
          </a:p>
        </p:txBody>
      </p:sp>
      <p:graphicFrame>
        <p:nvGraphicFramePr>
          <p:cNvPr id="6" name="Content Placeholder 5"/>
          <p:cNvGraphicFramePr>
            <a:graphicFrameLocks noGrp="1"/>
          </p:cNvGraphicFramePr>
          <p:nvPr>
            <p:ph idx="1"/>
            <p:extLst>
              <p:ext uri="{D42A27DB-BD31-4B8C-83A1-F6EECF244321}">
                <p14:modId xmlns:p14="http://schemas.microsoft.com/office/powerpoint/2010/main" val="4089477414"/>
              </p:ext>
            </p:extLst>
          </p:nvPr>
        </p:nvGraphicFramePr>
        <p:xfrm>
          <a:off x="457200" y="1981200"/>
          <a:ext cx="8229600" cy="4149725"/>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4" name="Slide Number Placeholder 3"/>
          <p:cNvSpPr>
            <a:spLocks noGrp="1"/>
          </p:cNvSpPr>
          <p:nvPr>
            <p:ph type="sldNum" sz="quarter" idx="12"/>
          </p:nvPr>
        </p:nvSpPr>
        <p:spPr/>
        <p:txBody>
          <a:bodyPr/>
          <a:lstStyle/>
          <a:p>
            <a:pPr>
              <a:defRPr/>
            </a:pPr>
            <a:fld id="{6B3DF99D-CB8D-46F1-B632-8AD81FBF4702}" type="slidenum">
              <a:rPr lang="en-US"/>
              <a:pPr>
                <a:defRPr/>
              </a:pPr>
              <a:t>84</a:t>
            </a:fld>
            <a:endParaRPr lang="en-US"/>
          </a:p>
        </p:txBody>
      </p:sp>
      <p:sp>
        <p:nvSpPr>
          <p:cNvPr id="3" name="Footer Placeholder 2"/>
          <p:cNvSpPr>
            <a:spLocks noGrp="1"/>
          </p:cNvSpPr>
          <p:nvPr>
            <p:ph type="ftr" sz="quarter" idx="11"/>
          </p:nvPr>
        </p:nvSpPr>
        <p:spPr/>
        <p:txBody>
          <a:bodyPr/>
          <a:lstStyle/>
          <a:p>
            <a:pPr>
              <a:defRPr/>
            </a:pPr>
            <a:r>
              <a:rPr lang="en-US" smtClean="0"/>
              <a:t>Kevin Kay</a:t>
            </a:r>
            <a:endParaRPr lang="en-US"/>
          </a:p>
        </p:txBody>
      </p:sp>
    </p:spTree>
    <p:extLst>
      <p:ext uri="{BB962C8B-B14F-4D97-AF65-F5344CB8AC3E}">
        <p14:creationId xmlns:p14="http://schemas.microsoft.com/office/powerpoint/2010/main" val="1465451478"/>
      </p:ext>
    </p:extLst>
  </p:cSld>
  <p:clrMapOvr>
    <a:overrideClrMapping bg1="dk2" tx1="lt1" bg2="dk1" tx2="lt2" accent1="accent1" accent2="accent2" accent3="accent3" accent4="accent4" accent5="accent5" accent6="accent6" hlink="hlink" folHlink="folHlink"/>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500" fill="hold"/>
                                        <p:tgtEl>
                                          <p:spTgt spid="6"/>
                                        </p:tgtEl>
                                        <p:attrNameLst>
                                          <p:attrName>ppt_w</p:attrName>
                                        </p:attrNameLst>
                                      </p:cBhvr>
                                      <p:tavLst>
                                        <p:tav tm="0">
                                          <p:val>
                                            <p:fltVal val="0"/>
                                          </p:val>
                                        </p:tav>
                                        <p:tav tm="100000">
                                          <p:val>
                                            <p:strVal val="#ppt_w"/>
                                          </p:val>
                                        </p:tav>
                                      </p:tavLst>
                                    </p:anim>
                                    <p:anim calcmode="lin" valueType="num">
                                      <p:cBhvr>
                                        <p:cTn id="8" dur="500" fill="hold"/>
                                        <p:tgtEl>
                                          <p:spTgt spid="6"/>
                                        </p:tgtEl>
                                        <p:attrNameLst>
                                          <p:attrName>ppt_h</p:attrName>
                                        </p:attrNameLst>
                                      </p:cBhvr>
                                      <p:tavLst>
                                        <p:tav tm="0">
                                          <p:val>
                                            <p:fltVal val="0"/>
                                          </p:val>
                                        </p:tav>
                                        <p:tav tm="100000">
                                          <p:val>
                                            <p:strVal val="#ppt_h"/>
                                          </p:val>
                                        </p:tav>
                                      </p:tavLst>
                                    </p:anim>
                                    <p:animEffect transition="in" filter="fade">
                                      <p:cBhvr>
                                        <p:cTn id="9"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6" grpId="0">
        <p:bldAsOne/>
      </p:bldGraphic>
    </p:bldLst>
  </p:timing>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p:cNvSpPr>
            <a:spLocks noGrp="1"/>
          </p:cNvSpPr>
          <p:nvPr>
            <p:ph type="sldNum" sz="quarter" idx="12"/>
          </p:nvPr>
        </p:nvSpPr>
        <p:spPr/>
        <p:txBody>
          <a:bodyPr/>
          <a:lstStyle/>
          <a:p>
            <a:pPr>
              <a:defRPr/>
            </a:pPr>
            <a:fld id="{173BDC2F-BEBB-4C06-BC3A-2391A22A4D3E}" type="slidenum">
              <a:rPr lang="en-US">
                <a:solidFill>
                  <a:srgbClr val="FFFFFF"/>
                </a:solidFill>
              </a:rPr>
              <a:pPr>
                <a:defRPr/>
              </a:pPr>
              <a:t>85</a:t>
            </a:fld>
            <a:endParaRPr lang="en-US">
              <a:solidFill>
                <a:srgbClr val="FFFFFF"/>
              </a:solidFill>
            </a:endParaRPr>
          </a:p>
        </p:txBody>
      </p:sp>
      <p:cxnSp>
        <p:nvCxnSpPr>
          <p:cNvPr id="25603" name="Straight Arrow Connector 3"/>
          <p:cNvCxnSpPr>
            <a:cxnSpLocks noChangeShapeType="1"/>
          </p:cNvCxnSpPr>
          <p:nvPr/>
        </p:nvCxnSpPr>
        <p:spPr bwMode="auto">
          <a:xfrm>
            <a:off x="361949" y="2436812"/>
            <a:ext cx="8077200" cy="1588"/>
          </a:xfrm>
          <a:prstGeom prst="straightConnector1">
            <a:avLst/>
          </a:prstGeom>
          <a:noFill/>
          <a:ln w="76200" algn="ctr">
            <a:solidFill>
              <a:schemeClr val="tx1"/>
            </a:solidFill>
            <a:round/>
            <a:headEnd/>
            <a:tailEnd type="arrow" w="med" len="med"/>
          </a:ln>
        </p:spPr>
      </p:cxnSp>
      <p:pic>
        <p:nvPicPr>
          <p:cNvPr id="25604" name="Picture 2" descr="C:\Users\Kevin\Pictures\Microsoft Clip Organizer\MCBD07701_0000[1].wmf"/>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2343149" y="1324232"/>
            <a:ext cx="671513" cy="1031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5605" name="TextBox 5"/>
          <p:cNvSpPr txBox="1">
            <a:spLocks noChangeArrowheads="1"/>
          </p:cNvSpPr>
          <p:nvPr/>
        </p:nvSpPr>
        <p:spPr bwMode="auto">
          <a:xfrm>
            <a:off x="2145505" y="3131511"/>
            <a:ext cx="1066800" cy="4770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Arial" pitchFamily="34" charset="0"/>
              </a:defRPr>
            </a:lvl1pPr>
            <a:lvl2pPr marL="742950" indent="-285750">
              <a:defRPr>
                <a:solidFill>
                  <a:schemeClr val="tx1"/>
                </a:solidFill>
                <a:latin typeface="Arial" pitchFamily="34" charset="0"/>
              </a:defRPr>
            </a:lvl2pPr>
            <a:lvl3pPr marL="1143000" indent="-228600">
              <a:defRPr>
                <a:solidFill>
                  <a:schemeClr val="tx1"/>
                </a:solidFill>
                <a:latin typeface="Arial" pitchFamily="34" charset="0"/>
              </a:defRPr>
            </a:lvl3pPr>
            <a:lvl4pPr marL="1600200" indent="-228600">
              <a:defRPr>
                <a:solidFill>
                  <a:schemeClr val="tx1"/>
                </a:solidFill>
                <a:latin typeface="Arial" pitchFamily="34" charset="0"/>
              </a:defRPr>
            </a:lvl4pPr>
            <a:lvl5pPr marL="2057400" indent="-228600">
              <a:defRPr>
                <a:solidFill>
                  <a:schemeClr val="tx1"/>
                </a:solidFill>
                <a:latin typeface="Arial" pitchFamily="34" charset="0"/>
              </a:defRPr>
            </a:lvl5pPr>
            <a:lvl6pPr marL="2514600" indent="-228600" fontAlgn="base">
              <a:spcBef>
                <a:spcPct val="0"/>
              </a:spcBef>
              <a:spcAft>
                <a:spcPct val="0"/>
              </a:spcAft>
              <a:defRPr>
                <a:solidFill>
                  <a:schemeClr val="tx1"/>
                </a:solidFill>
                <a:latin typeface="Arial" pitchFamily="34" charset="0"/>
              </a:defRPr>
            </a:lvl6pPr>
            <a:lvl7pPr marL="2971800" indent="-228600" fontAlgn="base">
              <a:spcBef>
                <a:spcPct val="0"/>
              </a:spcBef>
              <a:spcAft>
                <a:spcPct val="0"/>
              </a:spcAft>
              <a:defRPr>
                <a:solidFill>
                  <a:schemeClr val="tx1"/>
                </a:solidFill>
                <a:latin typeface="Arial" pitchFamily="34" charset="0"/>
              </a:defRPr>
            </a:lvl7pPr>
            <a:lvl8pPr marL="3429000" indent="-228600" fontAlgn="base">
              <a:spcBef>
                <a:spcPct val="0"/>
              </a:spcBef>
              <a:spcAft>
                <a:spcPct val="0"/>
              </a:spcAft>
              <a:defRPr>
                <a:solidFill>
                  <a:schemeClr val="tx1"/>
                </a:solidFill>
                <a:latin typeface="Arial" pitchFamily="34" charset="0"/>
              </a:defRPr>
            </a:lvl8pPr>
            <a:lvl9pPr marL="3886200" indent="-228600" fontAlgn="base">
              <a:spcBef>
                <a:spcPct val="0"/>
              </a:spcBef>
              <a:spcAft>
                <a:spcPct val="0"/>
              </a:spcAft>
              <a:defRPr>
                <a:solidFill>
                  <a:schemeClr val="tx1"/>
                </a:solidFill>
                <a:latin typeface="Arial" pitchFamily="34" charset="0"/>
              </a:defRPr>
            </a:lvl9pPr>
          </a:lstStyle>
          <a:p>
            <a:pPr algn="ctr"/>
            <a:r>
              <a:rPr lang="en-US" sz="2500" dirty="0">
                <a:solidFill>
                  <a:srgbClr val="FFFFFF"/>
                </a:solidFill>
              </a:rPr>
              <a:t>AD 30</a:t>
            </a:r>
          </a:p>
        </p:txBody>
      </p:sp>
      <p:sp>
        <p:nvSpPr>
          <p:cNvPr id="25606" name="TextBox 6"/>
          <p:cNvSpPr txBox="1">
            <a:spLocks noChangeArrowheads="1"/>
          </p:cNvSpPr>
          <p:nvPr/>
        </p:nvSpPr>
        <p:spPr bwMode="auto">
          <a:xfrm>
            <a:off x="6457948" y="2683017"/>
            <a:ext cx="1196181" cy="4770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Arial" pitchFamily="34" charset="0"/>
              </a:defRPr>
            </a:lvl1pPr>
            <a:lvl2pPr marL="742950" indent="-285750">
              <a:defRPr>
                <a:solidFill>
                  <a:schemeClr val="tx1"/>
                </a:solidFill>
                <a:latin typeface="Arial" pitchFamily="34" charset="0"/>
              </a:defRPr>
            </a:lvl2pPr>
            <a:lvl3pPr marL="1143000" indent="-228600">
              <a:defRPr>
                <a:solidFill>
                  <a:schemeClr val="tx1"/>
                </a:solidFill>
                <a:latin typeface="Arial" pitchFamily="34" charset="0"/>
              </a:defRPr>
            </a:lvl3pPr>
            <a:lvl4pPr marL="1600200" indent="-228600">
              <a:defRPr>
                <a:solidFill>
                  <a:schemeClr val="tx1"/>
                </a:solidFill>
                <a:latin typeface="Arial" pitchFamily="34" charset="0"/>
              </a:defRPr>
            </a:lvl4pPr>
            <a:lvl5pPr marL="2057400" indent="-228600">
              <a:defRPr>
                <a:solidFill>
                  <a:schemeClr val="tx1"/>
                </a:solidFill>
                <a:latin typeface="Arial" pitchFamily="34" charset="0"/>
              </a:defRPr>
            </a:lvl5pPr>
            <a:lvl6pPr marL="2514600" indent="-228600" fontAlgn="base">
              <a:spcBef>
                <a:spcPct val="0"/>
              </a:spcBef>
              <a:spcAft>
                <a:spcPct val="0"/>
              </a:spcAft>
              <a:defRPr>
                <a:solidFill>
                  <a:schemeClr val="tx1"/>
                </a:solidFill>
                <a:latin typeface="Arial" pitchFamily="34" charset="0"/>
              </a:defRPr>
            </a:lvl6pPr>
            <a:lvl7pPr marL="2971800" indent="-228600" fontAlgn="base">
              <a:spcBef>
                <a:spcPct val="0"/>
              </a:spcBef>
              <a:spcAft>
                <a:spcPct val="0"/>
              </a:spcAft>
              <a:defRPr>
                <a:solidFill>
                  <a:schemeClr val="tx1"/>
                </a:solidFill>
                <a:latin typeface="Arial" pitchFamily="34" charset="0"/>
              </a:defRPr>
            </a:lvl7pPr>
            <a:lvl8pPr marL="3429000" indent="-228600" fontAlgn="base">
              <a:spcBef>
                <a:spcPct val="0"/>
              </a:spcBef>
              <a:spcAft>
                <a:spcPct val="0"/>
              </a:spcAft>
              <a:defRPr>
                <a:solidFill>
                  <a:schemeClr val="tx1"/>
                </a:solidFill>
                <a:latin typeface="Arial" pitchFamily="34" charset="0"/>
              </a:defRPr>
            </a:lvl8pPr>
            <a:lvl9pPr marL="3886200" indent="-228600" fontAlgn="base">
              <a:spcBef>
                <a:spcPct val="0"/>
              </a:spcBef>
              <a:spcAft>
                <a:spcPct val="0"/>
              </a:spcAft>
              <a:defRPr>
                <a:solidFill>
                  <a:schemeClr val="tx1"/>
                </a:solidFill>
                <a:latin typeface="Arial" pitchFamily="34" charset="0"/>
              </a:defRPr>
            </a:lvl9pPr>
          </a:lstStyle>
          <a:p>
            <a:pPr algn="ctr"/>
            <a:r>
              <a:rPr lang="en-US" sz="2500" dirty="0">
                <a:solidFill>
                  <a:srgbClr val="FFFFFF"/>
                </a:solidFill>
              </a:rPr>
              <a:t>AD 70</a:t>
            </a:r>
          </a:p>
        </p:txBody>
      </p:sp>
      <p:pic>
        <p:nvPicPr>
          <p:cNvPr id="25610" name="Picture 16" descr="jerusalem_destruction_70ad.jpg"/>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6583756" y="1408370"/>
            <a:ext cx="944563" cy="863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TextBox 4"/>
          <p:cNvSpPr txBox="1"/>
          <p:nvPr/>
        </p:nvSpPr>
        <p:spPr>
          <a:xfrm>
            <a:off x="358139" y="2589213"/>
            <a:ext cx="457200" cy="584775"/>
          </a:xfrm>
          <a:prstGeom prst="rect">
            <a:avLst/>
          </a:prstGeom>
          <a:noFill/>
        </p:spPr>
        <p:txBody>
          <a:bodyPr wrap="square" rtlCol="0">
            <a:spAutoFit/>
          </a:bodyPr>
          <a:lstStyle/>
          <a:p>
            <a:pPr algn="ctr"/>
            <a:r>
              <a:rPr lang="en-US" sz="3200" dirty="0" smtClean="0">
                <a:solidFill>
                  <a:srgbClr val="FFFFFF"/>
                </a:solidFill>
                <a:latin typeface="Arial Black"/>
              </a:rPr>
              <a:t>B</a:t>
            </a:r>
            <a:endParaRPr lang="en-US" sz="3200" dirty="0">
              <a:solidFill>
                <a:srgbClr val="FFFFFF"/>
              </a:solidFill>
              <a:latin typeface="Arial Black"/>
            </a:endParaRPr>
          </a:p>
        </p:txBody>
      </p:sp>
      <p:sp>
        <p:nvSpPr>
          <p:cNvPr id="18" name="TextBox 17"/>
          <p:cNvSpPr txBox="1"/>
          <p:nvPr/>
        </p:nvSpPr>
        <p:spPr>
          <a:xfrm>
            <a:off x="2450305" y="2589212"/>
            <a:ext cx="457200" cy="584775"/>
          </a:xfrm>
          <a:prstGeom prst="rect">
            <a:avLst/>
          </a:prstGeom>
          <a:noFill/>
        </p:spPr>
        <p:txBody>
          <a:bodyPr wrap="square" rtlCol="0">
            <a:spAutoFit/>
          </a:bodyPr>
          <a:lstStyle/>
          <a:p>
            <a:pPr algn="ctr"/>
            <a:r>
              <a:rPr lang="en-US" sz="3200" dirty="0" smtClean="0">
                <a:solidFill>
                  <a:srgbClr val="FFFFFF"/>
                </a:solidFill>
                <a:latin typeface="Arial Black"/>
              </a:rPr>
              <a:t>D</a:t>
            </a:r>
            <a:endParaRPr lang="en-US" sz="3200" dirty="0">
              <a:solidFill>
                <a:srgbClr val="FFFFFF"/>
              </a:solidFill>
              <a:latin typeface="Arial Black"/>
            </a:endParaRPr>
          </a:p>
        </p:txBody>
      </p:sp>
      <p:sp>
        <p:nvSpPr>
          <p:cNvPr id="23" name="TextBox 22"/>
          <p:cNvSpPr txBox="1"/>
          <p:nvPr/>
        </p:nvSpPr>
        <p:spPr>
          <a:xfrm>
            <a:off x="3052761" y="2589213"/>
            <a:ext cx="457200" cy="584775"/>
          </a:xfrm>
          <a:prstGeom prst="rect">
            <a:avLst/>
          </a:prstGeom>
          <a:noFill/>
        </p:spPr>
        <p:txBody>
          <a:bodyPr wrap="square" rtlCol="0">
            <a:spAutoFit/>
          </a:bodyPr>
          <a:lstStyle/>
          <a:p>
            <a:pPr algn="ctr"/>
            <a:r>
              <a:rPr lang="en-US" sz="3200" dirty="0" smtClean="0">
                <a:solidFill>
                  <a:srgbClr val="FFFFFF"/>
                </a:solidFill>
                <a:latin typeface="Arial Black"/>
              </a:rPr>
              <a:t>R</a:t>
            </a:r>
            <a:endParaRPr lang="en-US" sz="3200" dirty="0">
              <a:solidFill>
                <a:srgbClr val="FFFFFF"/>
              </a:solidFill>
              <a:latin typeface="Arial Black"/>
            </a:endParaRPr>
          </a:p>
        </p:txBody>
      </p:sp>
      <p:sp>
        <p:nvSpPr>
          <p:cNvPr id="24" name="TextBox 23"/>
          <p:cNvSpPr txBox="1"/>
          <p:nvPr/>
        </p:nvSpPr>
        <p:spPr>
          <a:xfrm>
            <a:off x="3943349" y="2589213"/>
            <a:ext cx="457200" cy="584775"/>
          </a:xfrm>
          <a:prstGeom prst="rect">
            <a:avLst/>
          </a:prstGeom>
          <a:noFill/>
        </p:spPr>
        <p:txBody>
          <a:bodyPr wrap="square" rtlCol="0">
            <a:spAutoFit/>
          </a:bodyPr>
          <a:lstStyle/>
          <a:p>
            <a:pPr algn="ctr"/>
            <a:r>
              <a:rPr lang="en-US" sz="3200" dirty="0" smtClean="0">
                <a:solidFill>
                  <a:srgbClr val="FFFFFF"/>
                </a:solidFill>
                <a:latin typeface="Arial Black"/>
              </a:rPr>
              <a:t>A</a:t>
            </a:r>
            <a:endParaRPr lang="en-US" sz="3200" dirty="0">
              <a:solidFill>
                <a:srgbClr val="FFFFFF"/>
              </a:solidFill>
              <a:latin typeface="Arial Black"/>
            </a:endParaRPr>
          </a:p>
        </p:txBody>
      </p:sp>
      <p:sp>
        <p:nvSpPr>
          <p:cNvPr id="10" name="Left Brace 9"/>
          <p:cNvSpPr/>
          <p:nvPr/>
        </p:nvSpPr>
        <p:spPr bwMode="auto">
          <a:xfrm rot="16200000">
            <a:off x="2055975" y="2116278"/>
            <a:ext cx="688624" cy="3695733"/>
          </a:xfrm>
          <a:prstGeom prst="leftBrace">
            <a:avLst>
              <a:gd name="adj1" fmla="val 8333"/>
              <a:gd name="adj2" fmla="val 50309"/>
            </a:avLst>
          </a:prstGeom>
          <a:no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eaLnBrk="0" hangingPunct="0"/>
            <a:endParaRPr lang="en-US" dirty="0" smtClean="0">
              <a:solidFill>
                <a:srgbClr val="FFFFFF"/>
              </a:solidFill>
              <a:latin typeface="Arial" charset="0"/>
            </a:endParaRPr>
          </a:p>
        </p:txBody>
      </p:sp>
      <p:sp>
        <p:nvSpPr>
          <p:cNvPr id="11" name="TextBox 10"/>
          <p:cNvSpPr txBox="1"/>
          <p:nvPr/>
        </p:nvSpPr>
        <p:spPr>
          <a:xfrm>
            <a:off x="1120139" y="4308457"/>
            <a:ext cx="2332672" cy="523220"/>
          </a:xfrm>
          <a:prstGeom prst="rect">
            <a:avLst/>
          </a:prstGeom>
          <a:noFill/>
        </p:spPr>
        <p:txBody>
          <a:bodyPr wrap="square" rtlCol="0">
            <a:spAutoFit/>
          </a:bodyPr>
          <a:lstStyle/>
          <a:p>
            <a:pPr algn="ctr"/>
            <a:r>
              <a:rPr lang="en-US" sz="2800" dirty="0" smtClean="0">
                <a:solidFill>
                  <a:srgbClr val="FFFFFF"/>
                </a:solidFill>
                <a:latin typeface="+mj-lt"/>
              </a:rPr>
              <a:t>1</a:t>
            </a:r>
            <a:r>
              <a:rPr lang="en-US" sz="2800" baseline="30000" dirty="0" smtClean="0">
                <a:solidFill>
                  <a:srgbClr val="FFFFFF"/>
                </a:solidFill>
                <a:latin typeface="+mj-lt"/>
              </a:rPr>
              <a:t>st</a:t>
            </a:r>
            <a:r>
              <a:rPr lang="en-US" sz="2800" dirty="0" smtClean="0">
                <a:solidFill>
                  <a:srgbClr val="FFFFFF"/>
                </a:solidFill>
                <a:latin typeface="+mj-lt"/>
              </a:rPr>
              <a:t> Coming</a:t>
            </a:r>
            <a:endParaRPr lang="en-US" sz="2800" dirty="0">
              <a:solidFill>
                <a:srgbClr val="FFFFFF"/>
              </a:solidFill>
              <a:latin typeface="+mj-lt"/>
            </a:endParaRPr>
          </a:p>
        </p:txBody>
      </p:sp>
      <p:sp>
        <p:nvSpPr>
          <p:cNvPr id="26" name="Left Brace 25"/>
          <p:cNvSpPr/>
          <p:nvPr/>
        </p:nvSpPr>
        <p:spPr bwMode="auto">
          <a:xfrm rot="16200000">
            <a:off x="6821743" y="3381849"/>
            <a:ext cx="594402" cy="1070371"/>
          </a:xfrm>
          <a:prstGeom prst="leftBrace">
            <a:avLst>
              <a:gd name="adj1" fmla="val 8333"/>
              <a:gd name="adj2" fmla="val 50309"/>
            </a:avLst>
          </a:prstGeom>
          <a:no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eaLnBrk="0" hangingPunct="0"/>
            <a:endParaRPr lang="en-US" dirty="0" smtClean="0">
              <a:solidFill>
                <a:srgbClr val="FFFFFF"/>
              </a:solidFill>
              <a:latin typeface="Arial" charset="0"/>
            </a:endParaRPr>
          </a:p>
        </p:txBody>
      </p:sp>
      <p:sp>
        <p:nvSpPr>
          <p:cNvPr id="27" name="TextBox 26"/>
          <p:cNvSpPr txBox="1"/>
          <p:nvPr/>
        </p:nvSpPr>
        <p:spPr>
          <a:xfrm>
            <a:off x="5920739" y="4308457"/>
            <a:ext cx="2639711" cy="523220"/>
          </a:xfrm>
          <a:prstGeom prst="rect">
            <a:avLst/>
          </a:prstGeom>
          <a:noFill/>
        </p:spPr>
        <p:txBody>
          <a:bodyPr wrap="square" rtlCol="0">
            <a:spAutoFit/>
          </a:bodyPr>
          <a:lstStyle/>
          <a:p>
            <a:pPr algn="ctr"/>
            <a:r>
              <a:rPr lang="en-US" sz="2800" dirty="0">
                <a:solidFill>
                  <a:srgbClr val="FFFFFF"/>
                </a:solidFill>
                <a:latin typeface="+mj-lt"/>
              </a:rPr>
              <a:t>2nd Coming</a:t>
            </a:r>
          </a:p>
        </p:txBody>
      </p:sp>
      <p:sp>
        <p:nvSpPr>
          <p:cNvPr id="15" name="Line Callout 1 14"/>
          <p:cNvSpPr/>
          <p:nvPr/>
        </p:nvSpPr>
        <p:spPr bwMode="auto">
          <a:xfrm flipH="1">
            <a:off x="552408" y="526273"/>
            <a:ext cx="3052775" cy="693360"/>
          </a:xfrm>
          <a:prstGeom prst="borderCallout1">
            <a:avLst>
              <a:gd name="adj1" fmla="val 114148"/>
              <a:gd name="adj2" fmla="val 5794"/>
              <a:gd name="adj3" fmla="val 259630"/>
              <a:gd name="adj4" fmla="val -13801"/>
            </a:avLst>
          </a:prstGeom>
          <a:solidFill>
            <a:schemeClr val="tx1"/>
          </a:solidFill>
          <a:ln w="19050" cap="flat" cmpd="sng" algn="ctr">
            <a:solidFill>
              <a:schemeClr val="tx1"/>
            </a:solidFill>
            <a:prstDash val="solid"/>
            <a:round/>
            <a:headEnd type="none" w="med" len="med"/>
            <a:tailEnd type="arrow" w="med" len="med"/>
          </a:ln>
          <a:effectLst/>
        </p:spPr>
        <p:txBody>
          <a:bodyPr vert="horz" wrap="square" lIns="91440" tIns="45720" rIns="91440" bIns="45720" numCol="1" rtlCol="0" anchor="ctr" anchorCtr="0" compatLnSpc="1">
            <a:prstTxWarp prst="textNoShape">
              <a:avLst/>
            </a:prstTxWarp>
          </a:bodyPr>
          <a:lstStyle/>
          <a:p>
            <a:pPr algn="ctr" eaLnBrk="0" hangingPunct="0"/>
            <a:r>
              <a:rPr lang="en-US" sz="2000" dirty="0">
                <a:solidFill>
                  <a:srgbClr val="002060"/>
                </a:solidFill>
                <a:latin typeface="+mj-lt"/>
              </a:rPr>
              <a:t>“All Things” </a:t>
            </a:r>
            <a:r>
              <a:rPr lang="en-US" sz="2000" dirty="0" smtClean="0">
                <a:solidFill>
                  <a:srgbClr val="002060"/>
                </a:solidFill>
                <a:latin typeface="+mj-lt"/>
              </a:rPr>
              <a:t>Fulfilled</a:t>
            </a:r>
            <a:br>
              <a:rPr lang="en-US" sz="2000" dirty="0" smtClean="0">
                <a:solidFill>
                  <a:srgbClr val="002060"/>
                </a:solidFill>
                <a:latin typeface="+mj-lt"/>
              </a:rPr>
            </a:br>
            <a:r>
              <a:rPr lang="en-US" sz="2000" dirty="0" smtClean="0">
                <a:solidFill>
                  <a:srgbClr val="002060"/>
                </a:solidFill>
                <a:latin typeface="+mj-lt"/>
              </a:rPr>
              <a:t> </a:t>
            </a:r>
            <a:r>
              <a:rPr lang="en-US" sz="2000" dirty="0">
                <a:solidFill>
                  <a:srgbClr val="002060"/>
                </a:solidFill>
                <a:latin typeface="+mj-lt"/>
              </a:rPr>
              <a:t>&amp; Jesus Succeeded</a:t>
            </a:r>
          </a:p>
        </p:txBody>
      </p:sp>
      <p:sp>
        <p:nvSpPr>
          <p:cNvPr id="32" name="Line Callout 1 31"/>
          <p:cNvSpPr/>
          <p:nvPr/>
        </p:nvSpPr>
        <p:spPr bwMode="auto">
          <a:xfrm flipH="1">
            <a:off x="5507676" y="526273"/>
            <a:ext cx="3052775" cy="693360"/>
          </a:xfrm>
          <a:prstGeom prst="borderCallout1">
            <a:avLst>
              <a:gd name="adj1" fmla="val 110851"/>
              <a:gd name="adj2" fmla="val 96028"/>
              <a:gd name="adj3" fmla="val 182151"/>
              <a:gd name="adj4" fmla="val 69319"/>
            </a:avLst>
          </a:prstGeom>
          <a:solidFill>
            <a:schemeClr val="tx1"/>
          </a:solidFill>
          <a:ln w="19050" cap="flat" cmpd="sng" algn="ctr">
            <a:solidFill>
              <a:schemeClr val="tx1"/>
            </a:solidFill>
            <a:prstDash val="solid"/>
            <a:round/>
            <a:headEnd type="none" w="med" len="med"/>
            <a:tailEnd type="arrow" w="med" len="med"/>
          </a:ln>
          <a:effectLst/>
        </p:spPr>
        <p:txBody>
          <a:bodyPr vert="horz" wrap="square" lIns="91440" tIns="45720" rIns="91440" bIns="45720" numCol="1" rtlCol="0" anchor="ctr" anchorCtr="0" compatLnSpc="1">
            <a:prstTxWarp prst="textNoShape">
              <a:avLst/>
            </a:prstTxWarp>
          </a:bodyPr>
          <a:lstStyle/>
          <a:p>
            <a:pPr algn="ctr" eaLnBrk="0" hangingPunct="0"/>
            <a:r>
              <a:rPr lang="en-US" sz="2000" dirty="0">
                <a:solidFill>
                  <a:srgbClr val="002060"/>
                </a:solidFill>
                <a:latin typeface="+mj-lt"/>
              </a:rPr>
              <a:t>“All Things” </a:t>
            </a:r>
            <a:r>
              <a:rPr lang="en-US" sz="2000" dirty="0" smtClean="0">
                <a:solidFill>
                  <a:srgbClr val="002060"/>
                </a:solidFill>
                <a:latin typeface="+mj-lt"/>
              </a:rPr>
              <a:t>Fulfilled</a:t>
            </a:r>
            <a:br>
              <a:rPr lang="en-US" sz="2000" dirty="0" smtClean="0">
                <a:solidFill>
                  <a:srgbClr val="002060"/>
                </a:solidFill>
                <a:latin typeface="+mj-lt"/>
              </a:rPr>
            </a:br>
            <a:r>
              <a:rPr lang="en-US" sz="2000" dirty="0" smtClean="0">
                <a:solidFill>
                  <a:srgbClr val="002060"/>
                </a:solidFill>
                <a:latin typeface="+mj-lt"/>
              </a:rPr>
              <a:t> </a:t>
            </a:r>
            <a:r>
              <a:rPr lang="en-US" sz="2000" dirty="0">
                <a:solidFill>
                  <a:srgbClr val="002060"/>
                </a:solidFill>
                <a:latin typeface="+mj-lt"/>
              </a:rPr>
              <a:t>&amp; Jesus </a:t>
            </a:r>
            <a:r>
              <a:rPr lang="en-US" sz="2000" dirty="0" smtClean="0">
                <a:solidFill>
                  <a:srgbClr val="002060"/>
                </a:solidFill>
                <a:latin typeface="+mj-lt"/>
              </a:rPr>
              <a:t>Failed</a:t>
            </a:r>
            <a:endParaRPr lang="en-US" sz="2000" dirty="0">
              <a:solidFill>
                <a:srgbClr val="002060"/>
              </a:solidFill>
              <a:latin typeface="+mj-lt"/>
            </a:endParaRPr>
          </a:p>
        </p:txBody>
      </p:sp>
      <p:sp>
        <p:nvSpPr>
          <p:cNvPr id="3" name="Footer Placeholder 2"/>
          <p:cNvSpPr>
            <a:spLocks noGrp="1"/>
          </p:cNvSpPr>
          <p:nvPr>
            <p:ph type="ftr" sz="quarter" idx="11"/>
          </p:nvPr>
        </p:nvSpPr>
        <p:spPr/>
        <p:txBody>
          <a:bodyPr/>
          <a:lstStyle/>
          <a:p>
            <a:r>
              <a:rPr lang="en-US" smtClean="0">
                <a:solidFill>
                  <a:srgbClr val="FFFFFF"/>
                </a:solidFill>
              </a:rPr>
              <a:t>Kevin Kay</a:t>
            </a:r>
            <a:endParaRPr lang="en-US">
              <a:solidFill>
                <a:srgbClr val="FFFFFF"/>
              </a:solidFill>
            </a:endParaRPr>
          </a:p>
        </p:txBody>
      </p:sp>
      <p:sp>
        <p:nvSpPr>
          <p:cNvPr id="4" name="Line Callout 1 3"/>
          <p:cNvSpPr/>
          <p:nvPr/>
        </p:nvSpPr>
        <p:spPr bwMode="auto">
          <a:xfrm>
            <a:off x="11723" y="5357446"/>
            <a:ext cx="9067800" cy="914400"/>
          </a:xfrm>
          <a:prstGeom prst="borderCallout1">
            <a:avLst>
              <a:gd name="adj1" fmla="val -65865"/>
              <a:gd name="adj2" fmla="val 24198"/>
              <a:gd name="adj3" fmla="val -13141"/>
              <a:gd name="adj4" fmla="val 27292"/>
            </a:avLst>
          </a:prstGeom>
          <a:solidFill>
            <a:schemeClr val="tx1"/>
          </a:solidFill>
          <a:ln w="57150" cap="flat" cmpd="sng" algn="ctr">
            <a:solidFill>
              <a:schemeClr val="tx1"/>
            </a:solidFill>
            <a:prstDash val="solid"/>
            <a:round/>
            <a:headEnd type="arrow"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91440" tIns="45720" rIns="91440" bIns="45720" numCol="1" rtlCol="0" anchor="ctr" anchorCtr="0" compatLnSpc="1">
            <a:prstTxWarp prst="textNoShape">
              <a:avLst/>
            </a:prstTxWarp>
          </a:bodyPr>
          <a:lstStyle/>
          <a:p>
            <a:pPr eaLnBrk="0" hangingPunct="0"/>
            <a:r>
              <a:rPr lang="en-US" sz="2000" b="1" dirty="0">
                <a:solidFill>
                  <a:srgbClr val="002060"/>
                </a:solidFill>
                <a:latin typeface="Arial" charset="0"/>
              </a:rPr>
              <a:t>Jn 16:28:</a:t>
            </a:r>
            <a:r>
              <a:rPr lang="en-US" sz="2000" dirty="0">
                <a:solidFill>
                  <a:srgbClr val="002060"/>
                </a:solidFill>
                <a:latin typeface="Arial" charset="0"/>
              </a:rPr>
              <a:t>  I </a:t>
            </a:r>
            <a:r>
              <a:rPr lang="en-US" sz="2000" b="1" dirty="0">
                <a:solidFill>
                  <a:srgbClr val="002060"/>
                </a:solidFill>
                <a:latin typeface="+mj-lt"/>
              </a:rPr>
              <a:t>came forth</a:t>
            </a:r>
            <a:r>
              <a:rPr lang="en-US" sz="2000" dirty="0">
                <a:solidFill>
                  <a:srgbClr val="002060"/>
                </a:solidFill>
                <a:latin typeface="+mj-lt"/>
              </a:rPr>
              <a:t> </a:t>
            </a:r>
            <a:r>
              <a:rPr lang="en-US" sz="2000" dirty="0">
                <a:solidFill>
                  <a:srgbClr val="002060"/>
                </a:solidFill>
                <a:latin typeface="Arial" charset="0"/>
              </a:rPr>
              <a:t>from the Father and have </a:t>
            </a:r>
            <a:r>
              <a:rPr lang="en-US" sz="2000" b="1" dirty="0">
                <a:solidFill>
                  <a:srgbClr val="002060"/>
                </a:solidFill>
                <a:latin typeface="+mj-lt"/>
              </a:rPr>
              <a:t>come into the world</a:t>
            </a:r>
            <a:r>
              <a:rPr lang="en-US" sz="2000" dirty="0">
                <a:solidFill>
                  <a:srgbClr val="002060"/>
                </a:solidFill>
                <a:latin typeface="Arial" charset="0"/>
              </a:rPr>
              <a:t>. Again, I </a:t>
            </a:r>
            <a:r>
              <a:rPr lang="en-US" sz="2000" b="1" dirty="0">
                <a:solidFill>
                  <a:srgbClr val="002060"/>
                </a:solidFill>
                <a:latin typeface="+mj-lt"/>
              </a:rPr>
              <a:t>leave the world</a:t>
            </a:r>
            <a:r>
              <a:rPr lang="en-US" sz="2000" b="1" dirty="0">
                <a:solidFill>
                  <a:srgbClr val="002060"/>
                </a:solidFill>
                <a:latin typeface="Arial" charset="0"/>
              </a:rPr>
              <a:t> </a:t>
            </a:r>
            <a:r>
              <a:rPr lang="en-US" sz="2000" dirty="0">
                <a:solidFill>
                  <a:srgbClr val="002060"/>
                </a:solidFill>
                <a:latin typeface="Arial" charset="0"/>
              </a:rPr>
              <a:t>and </a:t>
            </a:r>
            <a:r>
              <a:rPr lang="en-US" sz="2000" b="1" dirty="0">
                <a:solidFill>
                  <a:srgbClr val="002060"/>
                </a:solidFill>
                <a:latin typeface="+mj-lt"/>
              </a:rPr>
              <a:t>go to the Father</a:t>
            </a:r>
            <a:r>
              <a:rPr lang="en-US" sz="2000" dirty="0">
                <a:solidFill>
                  <a:srgbClr val="002060"/>
                </a:solidFill>
                <a:latin typeface="Arial" charset="0"/>
              </a:rPr>
              <a:t>.”  (cf. Heb. 10:5-10)</a:t>
            </a:r>
          </a:p>
        </p:txBody>
      </p:sp>
    </p:spTree>
    <p:extLst>
      <p:ext uri="{BB962C8B-B14F-4D97-AF65-F5344CB8AC3E}">
        <p14:creationId xmlns:p14="http://schemas.microsoft.com/office/powerpoint/2010/main" val="2039534114"/>
      </p:ext>
    </p:extLst>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down)">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grpId="0" nodeType="clickEffect">
                                  <p:stCondLst>
                                    <p:cond delay="0"/>
                                  </p:stCondLst>
                                  <p:childTnLst>
                                    <p:set>
                                      <p:cBhvr>
                                        <p:cTn id="11" dur="1" fill="hold">
                                          <p:stCondLst>
                                            <p:cond delay="0"/>
                                          </p:stCondLst>
                                        </p:cTn>
                                        <p:tgtEl>
                                          <p:spTgt spid="15"/>
                                        </p:tgtEl>
                                        <p:attrNameLst>
                                          <p:attrName>style.visibility</p:attrName>
                                        </p:attrNameLst>
                                      </p:cBhvr>
                                      <p:to>
                                        <p:strVal val="visible"/>
                                      </p:to>
                                    </p:set>
                                    <p:animEffect transition="in" filter="wipe(down)">
                                      <p:cBhvr>
                                        <p:cTn id="12" dur="500"/>
                                        <p:tgtEl>
                                          <p:spTgt spid="15"/>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4" fill="hold" grpId="0" nodeType="clickEffect">
                                  <p:stCondLst>
                                    <p:cond delay="0"/>
                                  </p:stCondLst>
                                  <p:childTnLst>
                                    <p:set>
                                      <p:cBhvr>
                                        <p:cTn id="16" dur="1" fill="hold">
                                          <p:stCondLst>
                                            <p:cond delay="0"/>
                                          </p:stCondLst>
                                        </p:cTn>
                                        <p:tgtEl>
                                          <p:spTgt spid="32"/>
                                        </p:tgtEl>
                                        <p:attrNameLst>
                                          <p:attrName>style.visibility</p:attrName>
                                        </p:attrNameLst>
                                      </p:cBhvr>
                                      <p:to>
                                        <p:strVal val="visible"/>
                                      </p:to>
                                    </p:set>
                                    <p:animEffect transition="in" filter="wipe(down)">
                                      <p:cBhvr>
                                        <p:cTn id="17" dur="500"/>
                                        <p:tgtEl>
                                          <p:spTgt spid="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animBg="1"/>
      <p:bldP spid="32" grpId="0" animBg="1"/>
      <p:bldP spid="4" grpId="0" animBg="1"/>
    </p:bldLst>
  </p:timing>
</p:sld>
</file>

<file path=ppt/slides/slide86.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297986" name="Rectangle 2"/>
          <p:cNvSpPr>
            <a:spLocks noGrp="1" noChangeArrowheads="1"/>
          </p:cNvSpPr>
          <p:nvPr>
            <p:ph type="title"/>
          </p:nvPr>
        </p:nvSpPr>
        <p:spPr>
          <a:xfrm>
            <a:off x="685800" y="457200"/>
            <a:ext cx="7772400" cy="1295400"/>
          </a:xfrm>
        </p:spPr>
        <p:txBody>
          <a:bodyPr/>
          <a:lstStyle/>
          <a:p>
            <a:pPr>
              <a:defRPr/>
            </a:pPr>
            <a:r>
              <a:rPr lang="en-US" sz="3600" dirty="0"/>
              <a:t>Jesus </a:t>
            </a:r>
            <a:r>
              <a:rPr lang="en-US" sz="3600" dirty="0" smtClean="0"/>
              <a:t>Didn’t </a:t>
            </a:r>
            <a:r>
              <a:rPr lang="en-US" sz="3600" dirty="0"/>
              <a:t>Come To Destroy The Law Or The Prophets</a:t>
            </a:r>
          </a:p>
        </p:txBody>
      </p:sp>
      <p:graphicFrame>
        <p:nvGraphicFramePr>
          <p:cNvPr id="2" name="Content Placeholder 1"/>
          <p:cNvGraphicFramePr>
            <a:graphicFrameLocks noGrp="1"/>
          </p:cNvGraphicFramePr>
          <p:nvPr>
            <p:ph idx="1"/>
            <p:extLst>
              <p:ext uri="{D42A27DB-BD31-4B8C-83A1-F6EECF244321}">
                <p14:modId xmlns:p14="http://schemas.microsoft.com/office/powerpoint/2010/main" val="3129095154"/>
              </p:ext>
            </p:extLst>
          </p:nvPr>
        </p:nvGraphicFramePr>
        <p:xfrm>
          <a:off x="457200" y="2057400"/>
          <a:ext cx="8229600" cy="4073525"/>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6" name="Slide Number Placeholder 5"/>
          <p:cNvSpPr>
            <a:spLocks noGrp="1"/>
          </p:cNvSpPr>
          <p:nvPr>
            <p:ph type="sldNum" sz="quarter" idx="12"/>
          </p:nvPr>
        </p:nvSpPr>
        <p:spPr/>
        <p:txBody>
          <a:bodyPr/>
          <a:lstStyle/>
          <a:p>
            <a:pPr>
              <a:defRPr/>
            </a:pPr>
            <a:fld id="{15F12F0B-BB7D-4938-8CDA-357D1842FBC4}" type="slidenum">
              <a:rPr lang="en-US"/>
              <a:pPr>
                <a:defRPr/>
              </a:pPr>
              <a:t>86</a:t>
            </a:fld>
            <a:endParaRPr lang="en-US"/>
          </a:p>
        </p:txBody>
      </p:sp>
      <p:sp>
        <p:nvSpPr>
          <p:cNvPr id="4" name="Rectangular Callout 3"/>
          <p:cNvSpPr/>
          <p:nvPr/>
        </p:nvSpPr>
        <p:spPr bwMode="auto">
          <a:xfrm>
            <a:off x="762000" y="533400"/>
            <a:ext cx="7696200" cy="1143000"/>
          </a:xfrm>
          <a:prstGeom prst="wedgeRectCallout">
            <a:avLst>
              <a:gd name="adj1" fmla="val -17417"/>
              <a:gd name="adj2" fmla="val 200500"/>
            </a:avLst>
          </a:prstGeom>
          <a:solidFill>
            <a:srgbClr val="C00000"/>
          </a:solidFill>
          <a:ln w="9525" cap="flat" cmpd="sng" algn="ctr">
            <a:noFill/>
            <a:prstDash val="solid"/>
            <a:round/>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91440" tIns="45720" rIns="91440" bIns="45720" numCol="1" rtlCol="0" anchor="t" anchorCtr="0" compatLnSpc="1">
            <a:prstTxWarp prst="textNoShape">
              <a:avLst/>
            </a:prstTxWarp>
          </a:bodyPr>
          <a:lstStyle/>
          <a:p>
            <a:pPr eaLnBrk="0" hangingPunct="0"/>
            <a:r>
              <a:rPr lang="en-US" sz="2000" dirty="0"/>
              <a:t>Matt. 1:22; 2:15, 17, 23; 4:14; 8:17; 12:17; 13:35; 21:4; 26:54, 56; 27:9, 35; Mk. 14:49; 15:28; Lk. 4:21; 24:44; Jn. 12:38; 13:18; 15:25; 17:12; 19:24, 28, </a:t>
            </a:r>
            <a:r>
              <a:rPr lang="en-US" sz="2000" dirty="0" smtClean="0"/>
              <a:t>36-37</a:t>
            </a:r>
            <a:r>
              <a:rPr lang="en-US" sz="2000" dirty="0"/>
              <a:t>; Acts 1:16; 3:18; 13:27, </a:t>
            </a:r>
            <a:r>
              <a:rPr lang="en-US" sz="2000" dirty="0" smtClean="0"/>
              <a:t>29, 33</a:t>
            </a:r>
            <a:endParaRPr kumimoji="0" lang="en-US" sz="2000" b="0" i="0" u="none" strike="noStrike" cap="none" normalizeH="0" baseline="0" dirty="0" smtClean="0">
              <a:ln>
                <a:noFill/>
              </a:ln>
              <a:solidFill>
                <a:schemeClr val="tx1"/>
              </a:solidFill>
              <a:effectLst/>
              <a:latin typeface="Arial" charset="0"/>
            </a:endParaRPr>
          </a:p>
        </p:txBody>
      </p:sp>
      <p:sp>
        <p:nvSpPr>
          <p:cNvPr id="3" name="Footer Placeholder 2"/>
          <p:cNvSpPr>
            <a:spLocks noGrp="1"/>
          </p:cNvSpPr>
          <p:nvPr>
            <p:ph type="ftr" sz="quarter" idx="11"/>
          </p:nvPr>
        </p:nvSpPr>
        <p:spPr/>
        <p:txBody>
          <a:bodyPr/>
          <a:lstStyle/>
          <a:p>
            <a:pPr>
              <a:defRPr/>
            </a:pPr>
            <a:r>
              <a:rPr lang="en-US" smtClean="0"/>
              <a:t>Kevin Kay</a:t>
            </a:r>
            <a:endParaRPr lang="en-US"/>
          </a:p>
        </p:txBody>
      </p:sp>
    </p:spTree>
  </p:cSld>
  <p:clrMapOvr>
    <a:overrideClrMapping bg1="dk2" tx1="lt1" bg2="dk1" tx2="lt2" accent1="accent1" accent2="accent2" accent3="accent3" accent4="accent4" accent5="accent5" accent6="accent6" hlink="hlink" folHlink="folHlink"/>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down)">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xit" presetSubtype="0" fill="hold" grpId="1" nodeType="clickEffect">
                                  <p:stCondLst>
                                    <p:cond delay="0"/>
                                  </p:stCondLst>
                                  <p:childTnLst>
                                    <p:animEffect transition="out" filter="fade">
                                      <p:cBhvr>
                                        <p:cTn id="11" dur="500"/>
                                        <p:tgtEl>
                                          <p:spTgt spid="4"/>
                                        </p:tgtEl>
                                      </p:cBhvr>
                                    </p:animEffect>
                                    <p:set>
                                      <p:cBhvr>
                                        <p:cTn id="12" dur="1" fill="hold">
                                          <p:stCondLst>
                                            <p:cond delay="499"/>
                                          </p:stCondLst>
                                        </p:cTn>
                                        <p:tgtEl>
                                          <p:spTgt spid="4"/>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4" grpId="1" animBg="1"/>
    </p:bldLst>
  </p:timing>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“I Came”</a:t>
            </a:r>
            <a:endParaRPr lang="en-US" dirty="0"/>
          </a:p>
        </p:txBody>
      </p:sp>
      <p:sp>
        <p:nvSpPr>
          <p:cNvPr id="3" name="Content Placeholder 2"/>
          <p:cNvSpPr>
            <a:spLocks noGrp="1"/>
          </p:cNvSpPr>
          <p:nvPr>
            <p:ph idx="1"/>
          </p:nvPr>
        </p:nvSpPr>
        <p:spPr/>
        <p:txBody>
          <a:bodyPr/>
          <a:lstStyle/>
          <a:p>
            <a:pPr marL="457200" indent="-457200">
              <a:spcBef>
                <a:spcPts val="0"/>
              </a:spcBef>
              <a:spcAft>
                <a:spcPts val="1000"/>
              </a:spcAft>
            </a:pPr>
            <a:r>
              <a:rPr lang="en-US" sz="2500" dirty="0" smtClean="0"/>
              <a:t>Not to destroy law but to fulfill  (Mt. 5:17)</a:t>
            </a:r>
          </a:p>
          <a:p>
            <a:pPr marL="457200" indent="-457200">
              <a:spcBef>
                <a:spcPts val="0"/>
              </a:spcBef>
              <a:spcAft>
                <a:spcPts val="1000"/>
              </a:spcAft>
            </a:pPr>
            <a:r>
              <a:rPr lang="en-US" sz="2500" dirty="0" smtClean="0"/>
              <a:t>Not peace but a sword  (Mt. 10:34)</a:t>
            </a:r>
          </a:p>
          <a:p>
            <a:pPr marL="457200" indent="-457200">
              <a:spcBef>
                <a:spcPts val="0"/>
              </a:spcBef>
              <a:spcAft>
                <a:spcPts val="1000"/>
              </a:spcAft>
            </a:pPr>
            <a:r>
              <a:rPr lang="en-US" sz="2500" dirty="0"/>
              <a:t>Set family against one another  (Mt. 10:35)</a:t>
            </a:r>
          </a:p>
          <a:p>
            <a:pPr marL="457200" indent="-457200">
              <a:spcBef>
                <a:spcPts val="0"/>
              </a:spcBef>
              <a:spcAft>
                <a:spcPts val="1000"/>
              </a:spcAft>
            </a:pPr>
            <a:r>
              <a:rPr lang="en-US" sz="2500" dirty="0"/>
              <a:t>To preach  (Mk. 1:38)</a:t>
            </a:r>
          </a:p>
          <a:p>
            <a:pPr marL="457200" indent="-457200">
              <a:spcBef>
                <a:spcPts val="0"/>
              </a:spcBef>
              <a:spcAft>
                <a:spcPts val="1000"/>
              </a:spcAft>
            </a:pPr>
            <a:r>
              <a:rPr lang="en-US" sz="2500" b="1" dirty="0" smtClean="0">
                <a:solidFill>
                  <a:srgbClr val="FFFF00"/>
                </a:solidFill>
              </a:rPr>
              <a:t>To send fire on the earth  (Lk. 12:49)</a:t>
            </a:r>
          </a:p>
          <a:p>
            <a:pPr marL="457200" indent="-457200">
              <a:spcBef>
                <a:spcPts val="0"/>
              </a:spcBef>
              <a:spcAft>
                <a:spcPts val="1000"/>
              </a:spcAft>
            </a:pPr>
            <a:r>
              <a:rPr lang="en-US" sz="2500" dirty="0" smtClean="0"/>
              <a:t>Not peace, but division  (Lk. 12:51)</a:t>
            </a:r>
          </a:p>
          <a:p>
            <a:pPr marL="457200" indent="-457200">
              <a:spcBef>
                <a:spcPts val="0"/>
              </a:spcBef>
              <a:spcAft>
                <a:spcPts val="1000"/>
              </a:spcAft>
            </a:pPr>
            <a:r>
              <a:rPr lang="en-US" sz="2500" dirty="0"/>
              <a:t>For judgment  (Jn. 9:39</a:t>
            </a:r>
            <a:r>
              <a:rPr lang="en-US" sz="2500" dirty="0" smtClean="0"/>
              <a:t>)</a:t>
            </a:r>
          </a:p>
          <a:p>
            <a:pPr marL="457200" indent="-457200">
              <a:spcBef>
                <a:spcPts val="0"/>
              </a:spcBef>
              <a:spcAft>
                <a:spcPts val="1000"/>
              </a:spcAft>
            </a:pPr>
            <a:r>
              <a:rPr lang="en-US" sz="2500" dirty="0"/>
              <a:t>That they may have life  (Jn. 10:10)</a:t>
            </a:r>
          </a:p>
          <a:p>
            <a:pPr marL="457200" indent="-457200">
              <a:spcBef>
                <a:spcPts val="0"/>
              </a:spcBef>
              <a:spcAft>
                <a:spcPts val="1000"/>
              </a:spcAft>
            </a:pPr>
            <a:r>
              <a:rPr lang="en-US" sz="2500" dirty="0"/>
              <a:t>To bear witness to the truth  (Jn. 18:37)</a:t>
            </a:r>
          </a:p>
          <a:p>
            <a:pPr marL="457200" indent="-457200"/>
            <a:endParaRPr lang="en-US" sz="2000" dirty="0"/>
          </a:p>
          <a:p>
            <a:pPr marL="457200" indent="-457200"/>
            <a:endParaRPr lang="en-US" sz="2000" dirty="0" smtClean="0"/>
          </a:p>
          <a:p>
            <a:pPr marL="457200" indent="-457200"/>
            <a:endParaRPr lang="en-US" sz="2800" dirty="0" smtClean="0"/>
          </a:p>
          <a:p>
            <a:pPr marL="457200" indent="-457200"/>
            <a:endParaRPr lang="en-US" dirty="0"/>
          </a:p>
        </p:txBody>
      </p:sp>
      <p:sp>
        <p:nvSpPr>
          <p:cNvPr id="4" name="Slide Number Placeholder 3"/>
          <p:cNvSpPr>
            <a:spLocks noGrp="1"/>
          </p:cNvSpPr>
          <p:nvPr>
            <p:ph type="sldNum" sz="quarter" idx="12"/>
          </p:nvPr>
        </p:nvSpPr>
        <p:spPr/>
        <p:txBody>
          <a:bodyPr/>
          <a:lstStyle/>
          <a:p>
            <a:pPr>
              <a:defRPr/>
            </a:pPr>
            <a:fld id="{A4F3638C-56A7-4D86-A7E5-624150A63992}" type="slidenum">
              <a:rPr lang="en-US" smtClean="0">
                <a:solidFill>
                  <a:srgbClr val="FFFFFF"/>
                </a:solidFill>
              </a:rPr>
              <a:pPr>
                <a:defRPr/>
              </a:pPr>
              <a:t>87</a:t>
            </a:fld>
            <a:endParaRPr lang="en-US">
              <a:solidFill>
                <a:srgbClr val="FFFFFF"/>
              </a:solidFill>
            </a:endParaRPr>
          </a:p>
        </p:txBody>
      </p:sp>
      <p:sp>
        <p:nvSpPr>
          <p:cNvPr id="5" name="Footer Placeholder 4"/>
          <p:cNvSpPr>
            <a:spLocks noGrp="1"/>
          </p:cNvSpPr>
          <p:nvPr>
            <p:ph type="ftr" sz="quarter" idx="11"/>
          </p:nvPr>
        </p:nvSpPr>
        <p:spPr/>
        <p:txBody>
          <a:bodyPr/>
          <a:lstStyle/>
          <a:p>
            <a:pPr>
              <a:defRPr/>
            </a:pPr>
            <a:r>
              <a:rPr lang="en-US" smtClean="0">
                <a:solidFill>
                  <a:prstClr val="white"/>
                </a:solidFill>
              </a:rPr>
              <a:t>Kevin Kay</a:t>
            </a:r>
            <a:endParaRPr lang="en-US">
              <a:solidFill>
                <a:prstClr val="white"/>
              </a:solidFill>
            </a:endParaRPr>
          </a:p>
        </p:txBody>
      </p:sp>
    </p:spTree>
    <p:extLst>
      <p:ext uri="{BB962C8B-B14F-4D97-AF65-F5344CB8AC3E}">
        <p14:creationId xmlns:p14="http://schemas.microsoft.com/office/powerpoint/2010/main" val="2670639785"/>
      </p:ext>
    </p:extLst>
  </p:cSld>
  <p:clrMapOvr>
    <a:overrideClrMapping bg1="dk2" tx1="lt1" bg2="dk1" tx2="lt2" accent1="accent1" accent2="accent2" accent3="accent3" accent4="accent4" accent5="accent5" accent6="accent6" hlink="hlink" folHlink="folHlink"/>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par>
    </p:tnLst>
  </p:timing>
</p:sld>
</file>

<file path=ppt/slides/slide88.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550914" name="Rectangle 2"/>
          <p:cNvSpPr>
            <a:spLocks noGrp="1" noChangeArrowheads="1"/>
          </p:cNvSpPr>
          <p:nvPr>
            <p:ph type="title"/>
          </p:nvPr>
        </p:nvSpPr>
        <p:spPr>
          <a:xfrm>
            <a:off x="685800" y="457200"/>
            <a:ext cx="7772400" cy="1295400"/>
          </a:xfrm>
        </p:spPr>
        <p:txBody>
          <a:bodyPr/>
          <a:lstStyle/>
          <a:p>
            <a:pPr>
              <a:defRPr/>
            </a:pPr>
            <a:r>
              <a:rPr lang="en-US" sz="3600" dirty="0"/>
              <a:t>Jesus </a:t>
            </a:r>
            <a:r>
              <a:rPr lang="en-US" sz="3600" dirty="0" smtClean="0"/>
              <a:t>Didn’t </a:t>
            </a:r>
            <a:r>
              <a:rPr lang="en-US" sz="3600" dirty="0"/>
              <a:t>Come To Destroy The Law Or The Prophets</a:t>
            </a:r>
          </a:p>
        </p:txBody>
      </p:sp>
      <p:graphicFrame>
        <p:nvGraphicFramePr>
          <p:cNvPr id="4" name="Content Placeholder 3"/>
          <p:cNvGraphicFramePr>
            <a:graphicFrameLocks noGrp="1"/>
          </p:cNvGraphicFramePr>
          <p:nvPr>
            <p:ph idx="1"/>
            <p:extLst>
              <p:ext uri="{D42A27DB-BD31-4B8C-83A1-F6EECF244321}">
                <p14:modId xmlns:p14="http://schemas.microsoft.com/office/powerpoint/2010/main" val="2237553772"/>
              </p:ext>
            </p:extLst>
          </p:nvPr>
        </p:nvGraphicFramePr>
        <p:xfrm>
          <a:off x="457200" y="2057400"/>
          <a:ext cx="8229600" cy="4073525"/>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6" name="Slide Number Placeholder 5"/>
          <p:cNvSpPr>
            <a:spLocks noGrp="1"/>
          </p:cNvSpPr>
          <p:nvPr>
            <p:ph type="sldNum" sz="quarter" idx="12"/>
          </p:nvPr>
        </p:nvSpPr>
        <p:spPr/>
        <p:txBody>
          <a:bodyPr/>
          <a:lstStyle/>
          <a:p>
            <a:pPr>
              <a:defRPr/>
            </a:pPr>
            <a:fld id="{C8020B1A-4E49-4D5D-A367-6301C0DCD474}" type="slidenum">
              <a:rPr lang="en-US"/>
              <a:pPr>
                <a:defRPr/>
              </a:pPr>
              <a:t>88</a:t>
            </a:fld>
            <a:endParaRPr lang="en-US"/>
          </a:p>
        </p:txBody>
      </p:sp>
      <p:sp>
        <p:nvSpPr>
          <p:cNvPr id="2" name="Footer Placeholder 1"/>
          <p:cNvSpPr>
            <a:spLocks noGrp="1"/>
          </p:cNvSpPr>
          <p:nvPr>
            <p:ph type="ftr" sz="quarter" idx="11"/>
          </p:nvPr>
        </p:nvSpPr>
        <p:spPr/>
        <p:txBody>
          <a:bodyPr/>
          <a:lstStyle/>
          <a:p>
            <a:pPr>
              <a:defRPr/>
            </a:pPr>
            <a:r>
              <a:rPr lang="en-US" smtClean="0"/>
              <a:t>Kevin Kay</a:t>
            </a:r>
            <a:endParaRPr lang="en-US"/>
          </a:p>
        </p:txBody>
      </p:sp>
    </p:spTree>
  </p:cSld>
  <p:clrMapOvr>
    <a:overrideClrMapping bg1="dk2" tx1="lt1" bg2="dk1" tx2="lt2" accent1="accent1" accent2="accent2" accent3="accent3" accent4="accent4" accent5="accent5" accent6="accent6" hlink="hlink" folHlink="folHlink"/>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par>
    </p:tnLst>
  </p:timing>
</p:sld>
</file>

<file path=ppt/slides/slide89.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556034" name="Rectangle 2"/>
          <p:cNvSpPr>
            <a:spLocks noGrp="1" noChangeArrowheads="1"/>
          </p:cNvSpPr>
          <p:nvPr>
            <p:ph type="title"/>
          </p:nvPr>
        </p:nvSpPr>
        <p:spPr>
          <a:xfrm>
            <a:off x="457200" y="277813"/>
            <a:ext cx="8229600" cy="1322387"/>
          </a:xfrm>
        </p:spPr>
        <p:txBody>
          <a:bodyPr/>
          <a:lstStyle/>
          <a:p>
            <a:pPr>
              <a:defRPr/>
            </a:pPr>
            <a:r>
              <a:rPr lang="en-US" sz="3600" dirty="0"/>
              <a:t>Jesus </a:t>
            </a:r>
            <a:r>
              <a:rPr lang="en-US" sz="3600" dirty="0" smtClean="0"/>
              <a:t>Didn’t </a:t>
            </a:r>
            <a:r>
              <a:rPr lang="en-US" sz="3600" dirty="0"/>
              <a:t>Come To Destroy The Law Or The Prophets</a:t>
            </a:r>
          </a:p>
        </p:txBody>
      </p:sp>
      <p:graphicFrame>
        <p:nvGraphicFramePr>
          <p:cNvPr id="2" name="Content Placeholder 1"/>
          <p:cNvGraphicFramePr>
            <a:graphicFrameLocks noGrp="1"/>
          </p:cNvGraphicFramePr>
          <p:nvPr>
            <p:ph idx="1"/>
            <p:extLst>
              <p:ext uri="{D42A27DB-BD31-4B8C-83A1-F6EECF244321}">
                <p14:modId xmlns:p14="http://schemas.microsoft.com/office/powerpoint/2010/main" val="1012079751"/>
              </p:ext>
            </p:extLst>
          </p:nvPr>
        </p:nvGraphicFramePr>
        <p:xfrm>
          <a:off x="457200" y="1828800"/>
          <a:ext cx="8229600" cy="4302125"/>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7" name="Slide Number Placeholder 5"/>
          <p:cNvSpPr>
            <a:spLocks noGrp="1"/>
          </p:cNvSpPr>
          <p:nvPr>
            <p:ph type="sldNum" sz="quarter" idx="12"/>
          </p:nvPr>
        </p:nvSpPr>
        <p:spPr/>
        <p:txBody>
          <a:bodyPr/>
          <a:lstStyle/>
          <a:p>
            <a:pPr>
              <a:defRPr/>
            </a:pPr>
            <a:fld id="{CC465757-1BC7-4D6B-AAE3-D1D8C1FC9377}" type="slidenum">
              <a:rPr lang="en-US"/>
              <a:pPr>
                <a:defRPr/>
              </a:pPr>
              <a:t>89</a:t>
            </a:fld>
            <a:endParaRPr lang="en-US"/>
          </a:p>
        </p:txBody>
      </p:sp>
      <p:sp>
        <p:nvSpPr>
          <p:cNvPr id="3" name="Footer Placeholder 2"/>
          <p:cNvSpPr>
            <a:spLocks noGrp="1"/>
          </p:cNvSpPr>
          <p:nvPr>
            <p:ph type="ftr" sz="quarter" idx="11"/>
          </p:nvPr>
        </p:nvSpPr>
        <p:spPr/>
        <p:txBody>
          <a:bodyPr/>
          <a:lstStyle/>
          <a:p>
            <a:pPr>
              <a:defRPr/>
            </a:pPr>
            <a:r>
              <a:rPr lang="en-US" smtClean="0"/>
              <a:t>Kevin Kay</a:t>
            </a:r>
            <a:endParaRPr lang="en-US"/>
          </a:p>
        </p:txBody>
      </p:sp>
    </p:spTree>
  </p:cSld>
  <p:clrMapOvr>
    <a:overrideClrMapping bg1="dk2" tx1="lt1" bg2="dk1" tx2="lt2" accent1="accent1" accent2="accent2" accent3="accent3" accent4="accent4" accent5="accent5" accent6="accent6" hlink="hlink" folHlink="folHlink"/>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defRPr/>
            </a:pPr>
            <a:r>
              <a:rPr lang="en-US" sz="4800" b="1" dirty="0" err="1">
                <a:solidFill>
                  <a:srgbClr val="FF0000"/>
                </a:solidFill>
                <a:effectLst/>
              </a:rPr>
              <a:t>Transmillennialism</a:t>
            </a:r>
            <a:endParaRPr lang="en-US" sz="4800" b="1" dirty="0">
              <a:solidFill>
                <a:srgbClr val="FF0000"/>
              </a:solidFill>
              <a:effectLst/>
            </a:endParaRPr>
          </a:p>
        </p:txBody>
      </p:sp>
      <p:sp>
        <p:nvSpPr>
          <p:cNvPr id="3" name="Content Placeholder 2"/>
          <p:cNvSpPr>
            <a:spLocks noGrp="1"/>
          </p:cNvSpPr>
          <p:nvPr>
            <p:ph idx="1"/>
          </p:nvPr>
        </p:nvSpPr>
        <p:spPr/>
        <p:txBody>
          <a:bodyPr/>
          <a:lstStyle/>
          <a:p>
            <a:pPr marL="0" indent="457200">
              <a:buNone/>
              <a:defRPr/>
            </a:pPr>
            <a:r>
              <a:rPr lang="en-US" sz="2800" dirty="0" smtClean="0"/>
              <a:t>“As </a:t>
            </a:r>
            <a:r>
              <a:rPr lang="en-US" sz="2800" dirty="0"/>
              <a:t>a prefix to millennialism, </a:t>
            </a:r>
            <a:r>
              <a:rPr lang="en-US" sz="2800" b="1" dirty="0" smtClean="0">
                <a:solidFill>
                  <a:srgbClr val="FFFF00"/>
                </a:solidFill>
              </a:rPr>
              <a:t>‘Trans-’</a:t>
            </a:r>
            <a:r>
              <a:rPr lang="en-US" sz="2800" dirty="0" smtClean="0"/>
              <a:t> </a:t>
            </a:r>
            <a:r>
              <a:rPr lang="en-US" sz="2800" dirty="0"/>
              <a:t>means </a:t>
            </a:r>
            <a:r>
              <a:rPr lang="en-US" sz="2800" b="1" dirty="0" smtClean="0">
                <a:solidFill>
                  <a:srgbClr val="FFFF00"/>
                </a:solidFill>
              </a:rPr>
              <a:t>‘across’ </a:t>
            </a:r>
            <a:r>
              <a:rPr lang="en-US" sz="2800" dirty="0"/>
              <a:t>or </a:t>
            </a:r>
            <a:r>
              <a:rPr lang="en-US" sz="2800" b="1" dirty="0" smtClean="0">
                <a:solidFill>
                  <a:srgbClr val="FFFF00"/>
                </a:solidFill>
              </a:rPr>
              <a:t>‘over’ </a:t>
            </a:r>
            <a:r>
              <a:rPr lang="en-US" sz="2800" dirty="0"/>
              <a:t>or </a:t>
            </a:r>
            <a:r>
              <a:rPr lang="en-US" sz="2800" b="1" dirty="0" smtClean="0">
                <a:solidFill>
                  <a:srgbClr val="FFFF00"/>
                </a:solidFill>
              </a:rPr>
              <a:t>‘on </a:t>
            </a:r>
            <a:r>
              <a:rPr lang="en-US" sz="2800" b="1" dirty="0">
                <a:solidFill>
                  <a:srgbClr val="FFFF00"/>
                </a:solidFill>
              </a:rPr>
              <a:t>the other side of</a:t>
            </a:r>
            <a:r>
              <a:rPr lang="en-US" sz="2800" b="1" dirty="0" smtClean="0">
                <a:solidFill>
                  <a:srgbClr val="FFFF00"/>
                </a:solidFill>
              </a:rPr>
              <a:t>.’ </a:t>
            </a:r>
            <a:r>
              <a:rPr lang="en-US" sz="2800" dirty="0"/>
              <a:t>It also means </a:t>
            </a:r>
            <a:r>
              <a:rPr lang="en-US" sz="2800" b="1" dirty="0" smtClean="0">
                <a:solidFill>
                  <a:srgbClr val="FFFF00"/>
                </a:solidFill>
              </a:rPr>
              <a:t>‘above </a:t>
            </a:r>
            <a:r>
              <a:rPr lang="en-US" sz="2800" b="1" dirty="0">
                <a:solidFill>
                  <a:srgbClr val="FFFF00"/>
                </a:solidFill>
              </a:rPr>
              <a:t>and beyond, </a:t>
            </a:r>
            <a:r>
              <a:rPr lang="en-US" sz="2800" b="1" dirty="0" smtClean="0">
                <a:solidFill>
                  <a:srgbClr val="FFFF00"/>
                </a:solidFill>
              </a:rPr>
              <a:t>transcending’ </a:t>
            </a:r>
            <a:r>
              <a:rPr lang="en-US" sz="2800" dirty="0"/>
              <a:t>such as </a:t>
            </a:r>
            <a:r>
              <a:rPr lang="en-US" sz="2800" dirty="0" smtClean="0"/>
              <a:t>‘transatlantic.’ </a:t>
            </a:r>
            <a:r>
              <a:rPr lang="en-US" sz="2800" dirty="0"/>
              <a:t>The </a:t>
            </a:r>
            <a:r>
              <a:rPr lang="en-US" sz="2800" dirty="0" smtClean="0"/>
              <a:t>‘trans’ </a:t>
            </a:r>
            <a:r>
              <a:rPr lang="en-US" sz="2800" dirty="0"/>
              <a:t>part of Trans-millennialism™ stands for </a:t>
            </a:r>
            <a:r>
              <a:rPr lang="en-US" sz="2800" b="1" dirty="0">
                <a:solidFill>
                  <a:srgbClr val="FFFF00"/>
                </a:solidFill>
              </a:rPr>
              <a:t>moving through or beyond what has gone before</a:t>
            </a:r>
            <a:r>
              <a:rPr lang="en-US" sz="2800" dirty="0" smtClean="0"/>
              <a:t>.”</a:t>
            </a:r>
            <a:br>
              <a:rPr lang="en-US" sz="2800" dirty="0" smtClean="0"/>
            </a:br>
            <a:r>
              <a:rPr lang="en-US" sz="2800" dirty="0" smtClean="0"/>
              <a:t/>
            </a:r>
            <a:br>
              <a:rPr lang="en-US" sz="2800" dirty="0" smtClean="0"/>
            </a:br>
            <a:r>
              <a:rPr lang="en-US" sz="2000" dirty="0" smtClean="0"/>
              <a:t>(http</a:t>
            </a:r>
            <a:r>
              <a:rPr lang="en-US" sz="2000" dirty="0"/>
              <a:t>://</a:t>
            </a:r>
            <a:r>
              <a:rPr lang="en-US" sz="2000" dirty="0" smtClean="0"/>
              <a:t>www.presence.tv/cms/transmillennial_view.php)</a:t>
            </a:r>
            <a:endParaRPr lang="en-US" sz="2000" dirty="0"/>
          </a:p>
          <a:p>
            <a:pPr marL="0" indent="457200">
              <a:buNone/>
              <a:defRPr/>
            </a:pPr>
            <a:endParaRPr lang="en-US" sz="2800" dirty="0"/>
          </a:p>
          <a:p>
            <a:pPr>
              <a:defRPr/>
            </a:pPr>
            <a:endParaRPr lang="en-US" sz="2600" dirty="0"/>
          </a:p>
        </p:txBody>
      </p:sp>
      <p:sp>
        <p:nvSpPr>
          <p:cNvPr id="4" name="Slide Number Placeholder 3"/>
          <p:cNvSpPr>
            <a:spLocks noGrp="1"/>
          </p:cNvSpPr>
          <p:nvPr>
            <p:ph type="sldNum" sz="quarter" idx="12"/>
          </p:nvPr>
        </p:nvSpPr>
        <p:spPr/>
        <p:txBody>
          <a:bodyPr/>
          <a:lstStyle/>
          <a:p>
            <a:pPr>
              <a:defRPr/>
            </a:pPr>
            <a:fld id="{12182F58-8912-4695-BEBC-0BCFC6CDBE2C}" type="slidenum">
              <a:rPr lang="en-US"/>
              <a:pPr>
                <a:defRPr/>
              </a:pPr>
              <a:t>9</a:t>
            </a:fld>
            <a:endParaRPr lang="en-US"/>
          </a:p>
        </p:txBody>
      </p:sp>
      <p:sp>
        <p:nvSpPr>
          <p:cNvPr id="5" name="Footer Placeholder 4"/>
          <p:cNvSpPr>
            <a:spLocks noGrp="1"/>
          </p:cNvSpPr>
          <p:nvPr>
            <p:ph type="ftr" sz="quarter" idx="11"/>
          </p:nvPr>
        </p:nvSpPr>
        <p:spPr/>
        <p:txBody>
          <a:bodyPr/>
          <a:lstStyle/>
          <a:p>
            <a:pPr>
              <a:defRPr/>
            </a:pPr>
            <a:r>
              <a:rPr lang="en-US" smtClean="0"/>
              <a:t>Kevin Kay</a:t>
            </a:r>
            <a:endParaRPr lang="en-US"/>
          </a:p>
        </p:txBody>
      </p:sp>
    </p:spTree>
    <p:extLst>
      <p:ext uri="{BB962C8B-B14F-4D97-AF65-F5344CB8AC3E}">
        <p14:creationId xmlns:p14="http://schemas.microsoft.com/office/powerpoint/2010/main" val="13893105"/>
      </p:ext>
    </p:extLst>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par>
    </p:tnLst>
  </p:timing>
</p:sld>
</file>

<file path=ppt/slides/slide90.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556034" name="Rectangle 2"/>
          <p:cNvSpPr>
            <a:spLocks noGrp="1" noChangeArrowheads="1"/>
          </p:cNvSpPr>
          <p:nvPr>
            <p:ph type="title"/>
          </p:nvPr>
        </p:nvSpPr>
        <p:spPr>
          <a:xfrm>
            <a:off x="457200" y="277813"/>
            <a:ext cx="8229600" cy="1322387"/>
          </a:xfrm>
        </p:spPr>
        <p:txBody>
          <a:bodyPr/>
          <a:lstStyle/>
          <a:p>
            <a:pPr>
              <a:defRPr/>
            </a:pPr>
            <a:r>
              <a:rPr lang="en-US" sz="3600" dirty="0"/>
              <a:t>Jesus </a:t>
            </a:r>
            <a:r>
              <a:rPr lang="en-US" sz="3600" dirty="0" smtClean="0"/>
              <a:t>Didn’t </a:t>
            </a:r>
            <a:r>
              <a:rPr lang="en-US" sz="3600" dirty="0"/>
              <a:t>Come To Destroy The Law Or The Prophets</a:t>
            </a:r>
          </a:p>
        </p:txBody>
      </p:sp>
      <p:graphicFrame>
        <p:nvGraphicFramePr>
          <p:cNvPr id="2" name="Content Placeholder 1"/>
          <p:cNvGraphicFramePr>
            <a:graphicFrameLocks noGrp="1"/>
          </p:cNvGraphicFramePr>
          <p:nvPr>
            <p:ph idx="1"/>
            <p:extLst>
              <p:ext uri="{D42A27DB-BD31-4B8C-83A1-F6EECF244321}">
                <p14:modId xmlns:p14="http://schemas.microsoft.com/office/powerpoint/2010/main" val="2584761490"/>
              </p:ext>
            </p:extLst>
          </p:nvPr>
        </p:nvGraphicFramePr>
        <p:xfrm>
          <a:off x="457200" y="1828800"/>
          <a:ext cx="8229600" cy="4302125"/>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7" name="Slide Number Placeholder 5"/>
          <p:cNvSpPr>
            <a:spLocks noGrp="1"/>
          </p:cNvSpPr>
          <p:nvPr>
            <p:ph type="sldNum" sz="quarter" idx="12"/>
          </p:nvPr>
        </p:nvSpPr>
        <p:spPr/>
        <p:txBody>
          <a:bodyPr/>
          <a:lstStyle/>
          <a:p>
            <a:pPr>
              <a:defRPr/>
            </a:pPr>
            <a:fld id="{CC465757-1BC7-4D6B-AAE3-D1D8C1FC9377}" type="slidenum">
              <a:rPr lang="en-US"/>
              <a:pPr>
                <a:defRPr/>
              </a:pPr>
              <a:t>90</a:t>
            </a:fld>
            <a:endParaRPr lang="en-US"/>
          </a:p>
        </p:txBody>
      </p:sp>
      <p:sp>
        <p:nvSpPr>
          <p:cNvPr id="5" name="Rectangular Callout 4"/>
          <p:cNvSpPr/>
          <p:nvPr/>
        </p:nvSpPr>
        <p:spPr bwMode="auto">
          <a:xfrm>
            <a:off x="0" y="0"/>
            <a:ext cx="9144000" cy="2133600"/>
          </a:xfrm>
          <a:prstGeom prst="wedgeRectCallout">
            <a:avLst>
              <a:gd name="adj1" fmla="val -14295"/>
              <a:gd name="adj2" fmla="val 111330"/>
            </a:avLst>
          </a:prstGeom>
          <a:solidFill>
            <a:srgbClr val="C00000"/>
          </a:solidFill>
          <a:ln w="9525" cap="flat" cmpd="sng" algn="ctr">
            <a:noFill/>
            <a:prstDash val="solid"/>
            <a:round/>
            <a:headEnd type="none" w="med" len="med"/>
            <a:tailEnd type="none" w="med" len="med"/>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txBody>
          <a:bodyPr vert="horz" wrap="square" lIns="91440" tIns="45720" rIns="91440" bIns="45720" numCol="1" rtlCol="0" anchor="ctr" anchorCtr="0" compatLnSpc="1">
            <a:prstTxWarp prst="textNoShape">
              <a:avLst/>
            </a:prstTxWarp>
          </a:bodyPr>
          <a:lstStyle/>
          <a:p>
            <a:pPr marL="457200" marR="0" indent="-457200" algn="l" defTabSz="914400" rtl="0" eaLnBrk="0" fontAlgn="base" latinLnBrk="0" hangingPunct="0">
              <a:lnSpc>
                <a:spcPct val="100000"/>
              </a:lnSpc>
              <a:spcBef>
                <a:spcPct val="0"/>
              </a:spcBef>
              <a:spcAft>
                <a:spcPct val="0"/>
              </a:spcAft>
              <a:buClrTx/>
              <a:buSzTx/>
              <a:buFont typeface="Wingdings" pitchFamily="2" charset="2"/>
              <a:buChar char="Ø"/>
              <a:tabLst/>
            </a:pPr>
            <a:r>
              <a:rPr kumimoji="0" lang="en-US" sz="2500" b="1" i="0" u="none" strike="noStrike" cap="none" normalizeH="0" baseline="0" dirty="0" smtClean="0">
                <a:ln>
                  <a:noFill/>
                </a:ln>
                <a:solidFill>
                  <a:srgbClr val="FFFF00"/>
                </a:solidFill>
                <a:effectLst/>
                <a:latin typeface="Arial" charset="0"/>
              </a:rPr>
              <a:t>Circumcision</a:t>
            </a:r>
            <a:r>
              <a:rPr kumimoji="0" lang="en-US" sz="2000" b="0" i="0" u="none" strike="noStrike" cap="none" normalizeH="0" baseline="0" dirty="0" smtClean="0">
                <a:ln>
                  <a:noFill/>
                </a:ln>
                <a:solidFill>
                  <a:schemeClr val="tx1"/>
                </a:solidFill>
                <a:effectLst/>
                <a:latin typeface="Arial" charset="0"/>
              </a:rPr>
              <a:t>  (Lev. 12:1-3; cf. </a:t>
            </a:r>
            <a:r>
              <a:rPr lang="en-US" sz="2000" dirty="0" smtClean="0">
                <a:latin typeface="Arial" charset="0"/>
              </a:rPr>
              <a:t>1 Cor. 7:18-19; Gal. 5:1-6; 6:15)</a:t>
            </a:r>
            <a:endParaRPr kumimoji="0" lang="en-US" sz="2000" b="0" i="0" u="none" strike="noStrike" cap="none" normalizeH="0" baseline="0" dirty="0" smtClean="0">
              <a:ln>
                <a:noFill/>
              </a:ln>
              <a:solidFill>
                <a:schemeClr val="tx1"/>
              </a:solidFill>
              <a:effectLst/>
              <a:latin typeface="Arial" charset="0"/>
            </a:endParaRPr>
          </a:p>
          <a:p>
            <a:pPr marL="457200" marR="0" indent="-457200" algn="l" defTabSz="914400" rtl="0" eaLnBrk="0" fontAlgn="base" latinLnBrk="0" hangingPunct="0">
              <a:lnSpc>
                <a:spcPct val="100000"/>
              </a:lnSpc>
              <a:spcBef>
                <a:spcPct val="0"/>
              </a:spcBef>
              <a:spcAft>
                <a:spcPct val="0"/>
              </a:spcAft>
              <a:buClrTx/>
              <a:buSzTx/>
              <a:buFont typeface="Wingdings" pitchFamily="2" charset="2"/>
              <a:buChar char="Ø"/>
              <a:tabLst/>
            </a:pPr>
            <a:r>
              <a:rPr kumimoji="0" lang="en-US" sz="2500" b="1" i="0" u="none" strike="noStrike" cap="none" normalizeH="0" baseline="0" dirty="0" smtClean="0">
                <a:ln>
                  <a:noFill/>
                </a:ln>
                <a:solidFill>
                  <a:srgbClr val="FFFF00"/>
                </a:solidFill>
                <a:effectLst/>
                <a:latin typeface="Arial" charset="0"/>
              </a:rPr>
              <a:t>Food laws  </a:t>
            </a:r>
            <a:r>
              <a:rPr kumimoji="0" lang="en-US" sz="2000" b="0" i="0" u="none" strike="noStrike" cap="none" normalizeH="0" baseline="0" dirty="0" smtClean="0">
                <a:ln>
                  <a:noFill/>
                </a:ln>
                <a:solidFill>
                  <a:schemeClr val="tx1"/>
                </a:solidFill>
                <a:effectLst/>
                <a:latin typeface="Arial" charset="0"/>
              </a:rPr>
              <a:t>(Dt. 14:3-20; cf. Mk. 7:19; Rom. 14:14, 20;</a:t>
            </a:r>
            <a:r>
              <a:rPr kumimoji="0" lang="en-US" sz="2000" b="0" i="0" u="none" strike="noStrike" cap="none" normalizeH="0" dirty="0" smtClean="0">
                <a:ln>
                  <a:noFill/>
                </a:ln>
                <a:solidFill>
                  <a:schemeClr val="tx1"/>
                </a:solidFill>
                <a:effectLst/>
                <a:latin typeface="Arial" charset="0"/>
              </a:rPr>
              <a:t> 1 Tim. 4:1-5)</a:t>
            </a:r>
          </a:p>
          <a:p>
            <a:pPr marL="457200" marR="0" indent="-457200" algn="l" defTabSz="914400" rtl="0" eaLnBrk="0" fontAlgn="base" latinLnBrk="0" hangingPunct="0">
              <a:lnSpc>
                <a:spcPct val="100000"/>
              </a:lnSpc>
              <a:spcBef>
                <a:spcPct val="0"/>
              </a:spcBef>
              <a:spcAft>
                <a:spcPct val="0"/>
              </a:spcAft>
              <a:buClrTx/>
              <a:buSzTx/>
              <a:buFont typeface="Wingdings" pitchFamily="2" charset="2"/>
              <a:buChar char="Ø"/>
              <a:tabLst/>
            </a:pPr>
            <a:r>
              <a:rPr lang="en-US" sz="2500" b="1" baseline="0" dirty="0" smtClean="0">
                <a:solidFill>
                  <a:srgbClr val="FFFF00"/>
                </a:solidFill>
                <a:latin typeface="Arial" charset="0"/>
              </a:rPr>
              <a:t>Shunning </a:t>
            </a:r>
            <a:r>
              <a:rPr lang="en-US" sz="2500" b="1" dirty="0" smtClean="0">
                <a:solidFill>
                  <a:srgbClr val="FFFF00"/>
                </a:solidFill>
                <a:latin typeface="Arial" charset="0"/>
              </a:rPr>
              <a:t>Gentiles  </a:t>
            </a:r>
            <a:r>
              <a:rPr lang="en-US" sz="2000" dirty="0" smtClean="0">
                <a:latin typeface="Arial" charset="0"/>
              </a:rPr>
              <a:t>(Acts 10:28; 11:2; cf. Gal. 2:11-12)</a:t>
            </a:r>
          </a:p>
          <a:p>
            <a:pPr marL="457200" marR="0" indent="-457200" algn="l" defTabSz="914400" rtl="0" eaLnBrk="0" fontAlgn="base" latinLnBrk="0" hangingPunct="0">
              <a:lnSpc>
                <a:spcPct val="100000"/>
              </a:lnSpc>
              <a:spcBef>
                <a:spcPct val="0"/>
              </a:spcBef>
              <a:spcAft>
                <a:spcPct val="0"/>
              </a:spcAft>
              <a:buClrTx/>
              <a:buSzTx/>
              <a:buFont typeface="Wingdings" pitchFamily="2" charset="2"/>
              <a:buChar char="Ø"/>
              <a:tabLst/>
            </a:pPr>
            <a:r>
              <a:rPr kumimoji="0" lang="en-US" sz="2500" b="1" i="0" u="none" strike="noStrike" cap="none" normalizeH="0" baseline="0" dirty="0" smtClean="0">
                <a:ln>
                  <a:noFill/>
                </a:ln>
                <a:solidFill>
                  <a:srgbClr val="FFFF00"/>
                </a:solidFill>
                <a:effectLst/>
                <a:latin typeface="Arial" charset="0"/>
              </a:rPr>
              <a:t>Sabbath &amp; Feast Days  </a:t>
            </a:r>
            <a:r>
              <a:rPr kumimoji="0" lang="en-US" sz="2000" b="0" i="0" u="none" strike="noStrike" cap="none" normalizeH="0" baseline="0" dirty="0" smtClean="0">
                <a:ln>
                  <a:noFill/>
                </a:ln>
                <a:solidFill>
                  <a:schemeClr val="tx1"/>
                </a:solidFill>
                <a:effectLst/>
                <a:latin typeface="Arial" charset="0"/>
              </a:rPr>
              <a:t>(Ex. 20:8-11; Lev. 23; cf. </a:t>
            </a:r>
            <a:r>
              <a:rPr lang="en-US" sz="2000" dirty="0" smtClean="0">
                <a:latin typeface="Arial" charset="0"/>
              </a:rPr>
              <a:t>Gal. 4:10; </a:t>
            </a:r>
            <a:r>
              <a:rPr kumimoji="0" lang="en-US" sz="2000" b="0" i="0" u="none" strike="noStrike" cap="none" normalizeH="0" baseline="0" dirty="0" smtClean="0">
                <a:ln>
                  <a:noFill/>
                </a:ln>
                <a:solidFill>
                  <a:schemeClr val="tx1"/>
                </a:solidFill>
                <a:effectLst/>
                <a:latin typeface="Arial" charset="0"/>
              </a:rPr>
              <a:t>Col. 2:16-17)</a:t>
            </a:r>
          </a:p>
        </p:txBody>
      </p:sp>
      <p:sp>
        <p:nvSpPr>
          <p:cNvPr id="8" name="Rounded Rectangular Callout 7"/>
          <p:cNvSpPr/>
          <p:nvPr/>
        </p:nvSpPr>
        <p:spPr bwMode="auto">
          <a:xfrm>
            <a:off x="403860" y="4495800"/>
            <a:ext cx="8382000" cy="1676400"/>
          </a:xfrm>
          <a:prstGeom prst="wedgeRoundRectCallout">
            <a:avLst>
              <a:gd name="adj1" fmla="val -16612"/>
              <a:gd name="adj2" fmla="val -88864"/>
              <a:gd name="adj3" fmla="val 16667"/>
            </a:avLst>
          </a:prstGeom>
          <a:solidFill>
            <a:srgbClr val="C00000"/>
          </a:solidFill>
          <a:ln w="9525" cap="flat" cmpd="sng" algn="ctr">
            <a:noFill/>
            <a:prstDash val="solid"/>
            <a:round/>
            <a:headEnd type="none" w="med" len="med"/>
            <a:tailEnd type="none" w="med" len="med"/>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txBody>
          <a:bodyPr vert="horz" wrap="square" lIns="91440" tIns="45720" rIns="91440" bIns="45720" numCol="1" rtlCol="0" anchor="ctr" anchorCtr="0" compatLnSpc="1">
            <a:prstTxWarp prst="textNoShape">
              <a:avLst/>
            </a:prstTxWarp>
          </a:bodyPr>
          <a:lstStyle/>
          <a:p>
            <a:pPr indent="457200" eaLnBrk="0" hangingPunct="0"/>
            <a:r>
              <a:rPr kumimoji="0" lang="en-US" sz="2800" b="1" i="0" u="none" strike="noStrike" cap="none" normalizeH="0" baseline="0" dirty="0" smtClean="0">
                <a:ln>
                  <a:noFill/>
                </a:ln>
                <a:solidFill>
                  <a:schemeClr val="tx1"/>
                </a:solidFill>
                <a:effectLst/>
                <a:latin typeface="Arial" charset="0"/>
              </a:rPr>
              <a:t>Don Preston:  </a:t>
            </a:r>
            <a:r>
              <a:rPr kumimoji="0" lang="en-US" sz="2800" b="0" i="0" u="none" strike="noStrike" cap="none" normalizeH="0" baseline="0" dirty="0" smtClean="0">
                <a:ln>
                  <a:noFill/>
                </a:ln>
                <a:solidFill>
                  <a:schemeClr val="tx1"/>
                </a:solidFill>
                <a:effectLst/>
                <a:latin typeface="Arial" charset="0"/>
              </a:rPr>
              <a:t>“</a:t>
            </a:r>
            <a:r>
              <a:rPr lang="en-US" sz="2800" b="1" dirty="0" smtClean="0">
                <a:solidFill>
                  <a:srgbClr val="FFFF00"/>
                </a:solidFill>
              </a:rPr>
              <a:t>None</a:t>
            </a:r>
            <a:r>
              <a:rPr lang="en-US" sz="2800" dirty="0" smtClean="0"/>
              <a:t> </a:t>
            </a:r>
            <a:r>
              <a:rPr lang="en-US" sz="2800" dirty="0"/>
              <a:t>of the law would pass, until </a:t>
            </a:r>
            <a:r>
              <a:rPr lang="en-US" sz="2800" b="1" dirty="0">
                <a:solidFill>
                  <a:srgbClr val="FFFF00"/>
                </a:solidFill>
              </a:rPr>
              <a:t>all</a:t>
            </a:r>
            <a:r>
              <a:rPr lang="en-US" sz="2800" dirty="0"/>
              <a:t> of the law was fulfilled</a:t>
            </a:r>
            <a:r>
              <a:rPr lang="en-US" sz="2800" dirty="0" smtClean="0"/>
              <a:t>.”  </a:t>
            </a:r>
            <a:r>
              <a:rPr lang="en-US" sz="2000" dirty="0" smtClean="0"/>
              <a:t>(</a:t>
            </a:r>
            <a:r>
              <a:rPr lang="en-US" sz="2000" i="1" dirty="0"/>
              <a:t>Like Father, Like, Son, On Clouds of </a:t>
            </a:r>
            <a:r>
              <a:rPr lang="en-US" sz="2000" i="1" dirty="0" smtClean="0"/>
              <a:t>Glory</a:t>
            </a:r>
            <a:r>
              <a:rPr lang="en-US" sz="2000" dirty="0" smtClean="0"/>
              <a:t>, 2006, 190)</a:t>
            </a:r>
            <a:endParaRPr kumimoji="0" lang="en-US" sz="2000" b="0" i="0" u="none" strike="noStrike" cap="none" normalizeH="0" baseline="0" dirty="0" smtClean="0">
              <a:ln>
                <a:noFill/>
              </a:ln>
              <a:solidFill>
                <a:schemeClr val="tx1"/>
              </a:solidFill>
              <a:effectLst/>
              <a:latin typeface="Arial" charset="0"/>
            </a:endParaRPr>
          </a:p>
        </p:txBody>
      </p:sp>
      <p:sp>
        <p:nvSpPr>
          <p:cNvPr id="4" name="Footer Placeholder 3"/>
          <p:cNvSpPr>
            <a:spLocks noGrp="1"/>
          </p:cNvSpPr>
          <p:nvPr>
            <p:ph type="ftr" sz="quarter" idx="11"/>
          </p:nvPr>
        </p:nvSpPr>
        <p:spPr/>
        <p:txBody>
          <a:bodyPr/>
          <a:lstStyle/>
          <a:p>
            <a:pPr>
              <a:defRPr/>
            </a:pPr>
            <a:r>
              <a:rPr lang="en-US" smtClean="0"/>
              <a:t>Kevin Kay</a:t>
            </a:r>
            <a:endParaRPr lang="en-US"/>
          </a:p>
        </p:txBody>
      </p:sp>
    </p:spTree>
    <p:extLst>
      <p:ext uri="{BB962C8B-B14F-4D97-AF65-F5344CB8AC3E}">
        <p14:creationId xmlns:p14="http://schemas.microsoft.com/office/powerpoint/2010/main" val="382108864"/>
      </p:ext>
    </p:extLst>
  </p:cSld>
  <p:clrMapOvr>
    <a:overrideClrMapping bg1="dk2" tx1="lt1" bg2="dk1" tx2="lt2" accent1="accent1" accent2="accent2" accent3="accent3" accent4="accent4" accent5="accent5" accent6="accent6" hlink="hlink" folHlink="folHlink"/>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down)">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1" fill="hold" grpId="0" nodeType="clickEffect">
                                  <p:stCondLst>
                                    <p:cond delay="0"/>
                                  </p:stCondLst>
                                  <p:childTnLst>
                                    <p:set>
                                      <p:cBhvr>
                                        <p:cTn id="11" dur="1" fill="hold">
                                          <p:stCondLst>
                                            <p:cond delay="0"/>
                                          </p:stCondLst>
                                        </p:cTn>
                                        <p:tgtEl>
                                          <p:spTgt spid="8"/>
                                        </p:tgtEl>
                                        <p:attrNameLst>
                                          <p:attrName>style.visibility</p:attrName>
                                        </p:attrNameLst>
                                      </p:cBhvr>
                                      <p:to>
                                        <p:strVal val="visible"/>
                                      </p:to>
                                    </p:set>
                                    <p:animEffect transition="in" filter="wipe(up)">
                                      <p:cBhvr>
                                        <p:cTn id="12" dur="500"/>
                                        <p:tgtEl>
                                          <p:spTgt spid="8"/>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xit" presetSubtype="0" fill="hold" grpId="1" nodeType="clickEffect">
                                  <p:stCondLst>
                                    <p:cond delay="0"/>
                                  </p:stCondLst>
                                  <p:childTnLst>
                                    <p:animEffect transition="out" filter="fade">
                                      <p:cBhvr>
                                        <p:cTn id="16" dur="500"/>
                                        <p:tgtEl>
                                          <p:spTgt spid="5"/>
                                        </p:tgtEl>
                                      </p:cBhvr>
                                    </p:animEffect>
                                    <p:set>
                                      <p:cBhvr>
                                        <p:cTn id="17" dur="1" fill="hold">
                                          <p:stCondLst>
                                            <p:cond delay="499"/>
                                          </p:stCondLst>
                                        </p:cTn>
                                        <p:tgtEl>
                                          <p:spTgt spid="5"/>
                                        </p:tgtEl>
                                        <p:attrNameLst>
                                          <p:attrName>style.visibility</p:attrName>
                                        </p:attrNameLst>
                                      </p:cBhvr>
                                      <p:to>
                                        <p:strVal val="hidden"/>
                                      </p:to>
                                    </p:set>
                                  </p:childTnLst>
                                </p:cTn>
                              </p:par>
                              <p:par>
                                <p:cTn id="18" presetID="10" presetClass="exit" presetSubtype="0" fill="hold" grpId="1" nodeType="withEffect">
                                  <p:stCondLst>
                                    <p:cond delay="0"/>
                                  </p:stCondLst>
                                  <p:childTnLst>
                                    <p:animEffect transition="out" filter="fade">
                                      <p:cBhvr>
                                        <p:cTn id="19" dur="500"/>
                                        <p:tgtEl>
                                          <p:spTgt spid="8"/>
                                        </p:tgtEl>
                                      </p:cBhvr>
                                    </p:animEffect>
                                    <p:set>
                                      <p:cBhvr>
                                        <p:cTn id="20" dur="1" fill="hold">
                                          <p:stCondLst>
                                            <p:cond delay="499"/>
                                          </p:stCondLst>
                                        </p:cTn>
                                        <p:tgtEl>
                                          <p:spTgt spid="8"/>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5" grpId="1" animBg="1"/>
      <p:bldP spid="8" grpId="0" animBg="1"/>
      <p:bldP spid="8" grpId="1" animBg="1"/>
    </p:bldLst>
  </p:timing>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p:cNvSpPr>
            <a:spLocks noGrp="1"/>
          </p:cNvSpPr>
          <p:nvPr>
            <p:ph type="sldNum" sz="quarter" idx="12"/>
          </p:nvPr>
        </p:nvSpPr>
        <p:spPr/>
        <p:txBody>
          <a:bodyPr/>
          <a:lstStyle/>
          <a:p>
            <a:pPr>
              <a:defRPr/>
            </a:pPr>
            <a:fld id="{173BDC2F-BEBB-4C06-BC3A-2391A22A4D3E}" type="slidenum">
              <a:rPr lang="en-US">
                <a:solidFill>
                  <a:srgbClr val="FFFFFF"/>
                </a:solidFill>
              </a:rPr>
              <a:pPr>
                <a:defRPr/>
              </a:pPr>
              <a:t>91</a:t>
            </a:fld>
            <a:endParaRPr lang="en-US">
              <a:solidFill>
                <a:srgbClr val="FFFFFF"/>
              </a:solidFill>
            </a:endParaRPr>
          </a:p>
        </p:txBody>
      </p:sp>
      <p:cxnSp>
        <p:nvCxnSpPr>
          <p:cNvPr id="25603" name="Straight Arrow Connector 3"/>
          <p:cNvCxnSpPr>
            <a:cxnSpLocks noChangeShapeType="1"/>
          </p:cNvCxnSpPr>
          <p:nvPr/>
        </p:nvCxnSpPr>
        <p:spPr bwMode="auto">
          <a:xfrm>
            <a:off x="384810" y="3708976"/>
            <a:ext cx="8077200" cy="1588"/>
          </a:xfrm>
          <a:prstGeom prst="straightConnector1">
            <a:avLst/>
          </a:prstGeom>
          <a:noFill/>
          <a:ln w="76200" algn="ctr">
            <a:solidFill>
              <a:schemeClr val="tx1"/>
            </a:solidFill>
            <a:round/>
            <a:headEnd/>
            <a:tailEnd type="arrow" w="med" len="med"/>
          </a:ln>
        </p:spPr>
      </p:cxnSp>
      <p:pic>
        <p:nvPicPr>
          <p:cNvPr id="25604" name="Picture 2" descr="C:\Users\Kevin\Pictures\Microsoft Clip Organizer\MCBD07701_0000[1].wmf"/>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2366010" y="2596396"/>
            <a:ext cx="671513" cy="1031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5606" name="TextBox 6"/>
          <p:cNvSpPr txBox="1">
            <a:spLocks noChangeArrowheads="1"/>
          </p:cNvSpPr>
          <p:nvPr/>
        </p:nvSpPr>
        <p:spPr bwMode="auto">
          <a:xfrm>
            <a:off x="6480809" y="3955181"/>
            <a:ext cx="1196181" cy="4770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Arial" pitchFamily="34" charset="0"/>
              </a:defRPr>
            </a:lvl1pPr>
            <a:lvl2pPr marL="742950" indent="-285750">
              <a:defRPr>
                <a:solidFill>
                  <a:schemeClr val="tx1"/>
                </a:solidFill>
                <a:latin typeface="Arial" pitchFamily="34" charset="0"/>
              </a:defRPr>
            </a:lvl2pPr>
            <a:lvl3pPr marL="1143000" indent="-228600">
              <a:defRPr>
                <a:solidFill>
                  <a:schemeClr val="tx1"/>
                </a:solidFill>
                <a:latin typeface="Arial" pitchFamily="34" charset="0"/>
              </a:defRPr>
            </a:lvl3pPr>
            <a:lvl4pPr marL="1600200" indent="-228600">
              <a:defRPr>
                <a:solidFill>
                  <a:schemeClr val="tx1"/>
                </a:solidFill>
                <a:latin typeface="Arial" pitchFamily="34" charset="0"/>
              </a:defRPr>
            </a:lvl4pPr>
            <a:lvl5pPr marL="2057400" indent="-228600">
              <a:defRPr>
                <a:solidFill>
                  <a:schemeClr val="tx1"/>
                </a:solidFill>
                <a:latin typeface="Arial" pitchFamily="34" charset="0"/>
              </a:defRPr>
            </a:lvl5pPr>
            <a:lvl6pPr marL="2514600" indent="-228600" fontAlgn="base">
              <a:spcBef>
                <a:spcPct val="0"/>
              </a:spcBef>
              <a:spcAft>
                <a:spcPct val="0"/>
              </a:spcAft>
              <a:defRPr>
                <a:solidFill>
                  <a:schemeClr val="tx1"/>
                </a:solidFill>
                <a:latin typeface="Arial" pitchFamily="34" charset="0"/>
              </a:defRPr>
            </a:lvl6pPr>
            <a:lvl7pPr marL="2971800" indent="-228600" fontAlgn="base">
              <a:spcBef>
                <a:spcPct val="0"/>
              </a:spcBef>
              <a:spcAft>
                <a:spcPct val="0"/>
              </a:spcAft>
              <a:defRPr>
                <a:solidFill>
                  <a:schemeClr val="tx1"/>
                </a:solidFill>
                <a:latin typeface="Arial" pitchFamily="34" charset="0"/>
              </a:defRPr>
            </a:lvl7pPr>
            <a:lvl8pPr marL="3429000" indent="-228600" fontAlgn="base">
              <a:spcBef>
                <a:spcPct val="0"/>
              </a:spcBef>
              <a:spcAft>
                <a:spcPct val="0"/>
              </a:spcAft>
              <a:defRPr>
                <a:solidFill>
                  <a:schemeClr val="tx1"/>
                </a:solidFill>
                <a:latin typeface="Arial" pitchFamily="34" charset="0"/>
              </a:defRPr>
            </a:lvl8pPr>
            <a:lvl9pPr marL="3886200" indent="-228600" fontAlgn="base">
              <a:spcBef>
                <a:spcPct val="0"/>
              </a:spcBef>
              <a:spcAft>
                <a:spcPct val="0"/>
              </a:spcAft>
              <a:defRPr>
                <a:solidFill>
                  <a:schemeClr val="tx1"/>
                </a:solidFill>
                <a:latin typeface="Arial" pitchFamily="34" charset="0"/>
              </a:defRPr>
            </a:lvl9pPr>
          </a:lstStyle>
          <a:p>
            <a:pPr algn="ctr"/>
            <a:r>
              <a:rPr lang="en-US" sz="2500" dirty="0">
                <a:solidFill>
                  <a:srgbClr val="FFFFFF"/>
                </a:solidFill>
              </a:rPr>
              <a:t>AD 70</a:t>
            </a:r>
          </a:p>
        </p:txBody>
      </p:sp>
      <p:pic>
        <p:nvPicPr>
          <p:cNvPr id="25610" name="Picture 16" descr="jerusalem_destruction_70ad.jpg"/>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6606617" y="2680534"/>
            <a:ext cx="944563" cy="863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TextBox 4"/>
          <p:cNvSpPr txBox="1"/>
          <p:nvPr/>
        </p:nvSpPr>
        <p:spPr>
          <a:xfrm>
            <a:off x="381000" y="3861377"/>
            <a:ext cx="457200" cy="584775"/>
          </a:xfrm>
          <a:prstGeom prst="rect">
            <a:avLst/>
          </a:prstGeom>
          <a:noFill/>
        </p:spPr>
        <p:txBody>
          <a:bodyPr wrap="square" rtlCol="0">
            <a:spAutoFit/>
          </a:bodyPr>
          <a:lstStyle/>
          <a:p>
            <a:pPr algn="ctr"/>
            <a:r>
              <a:rPr lang="en-US" sz="3200" dirty="0" smtClean="0">
                <a:solidFill>
                  <a:srgbClr val="FFFFFF"/>
                </a:solidFill>
                <a:latin typeface="Arial Black"/>
              </a:rPr>
              <a:t>B</a:t>
            </a:r>
            <a:endParaRPr lang="en-US" sz="3200" dirty="0">
              <a:solidFill>
                <a:srgbClr val="FFFFFF"/>
              </a:solidFill>
              <a:latin typeface="Arial Black"/>
            </a:endParaRPr>
          </a:p>
        </p:txBody>
      </p:sp>
      <p:sp>
        <p:nvSpPr>
          <p:cNvPr id="18" name="TextBox 17"/>
          <p:cNvSpPr txBox="1"/>
          <p:nvPr/>
        </p:nvSpPr>
        <p:spPr>
          <a:xfrm>
            <a:off x="2473166" y="3861376"/>
            <a:ext cx="457200" cy="584775"/>
          </a:xfrm>
          <a:prstGeom prst="rect">
            <a:avLst/>
          </a:prstGeom>
          <a:noFill/>
        </p:spPr>
        <p:txBody>
          <a:bodyPr wrap="square" rtlCol="0">
            <a:spAutoFit/>
          </a:bodyPr>
          <a:lstStyle/>
          <a:p>
            <a:pPr algn="ctr"/>
            <a:r>
              <a:rPr lang="en-US" sz="3200" dirty="0" smtClean="0">
                <a:solidFill>
                  <a:srgbClr val="FFFFFF"/>
                </a:solidFill>
                <a:latin typeface="Arial Black"/>
              </a:rPr>
              <a:t>D</a:t>
            </a:r>
            <a:endParaRPr lang="en-US" sz="3200" dirty="0">
              <a:solidFill>
                <a:srgbClr val="FFFFFF"/>
              </a:solidFill>
              <a:latin typeface="Arial Black"/>
            </a:endParaRPr>
          </a:p>
        </p:txBody>
      </p:sp>
      <p:sp>
        <p:nvSpPr>
          <p:cNvPr id="6" name="TextBox 5"/>
          <p:cNvSpPr txBox="1"/>
          <p:nvPr/>
        </p:nvSpPr>
        <p:spPr>
          <a:xfrm>
            <a:off x="0" y="34290"/>
            <a:ext cx="9144000" cy="1677382"/>
          </a:xfrm>
          <a:prstGeom prst="rect">
            <a:avLst/>
          </a:prstGeom>
          <a:solidFill>
            <a:schemeClr val="bg2">
              <a:lumMod val="60000"/>
              <a:lumOff val="40000"/>
            </a:schemeClr>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wrap="square" rtlCol="0" anchor="ctr">
            <a:spAutoFit/>
          </a:bodyPr>
          <a:lstStyle/>
          <a:p>
            <a:pPr indent="457200"/>
            <a:r>
              <a:rPr lang="en-US" sz="2500" b="1" i="1" dirty="0" smtClean="0"/>
              <a:t>Oscar Miles</a:t>
            </a:r>
            <a:r>
              <a:rPr lang="en-US" sz="2500" dirty="0" smtClean="0"/>
              <a:t>:  “You </a:t>
            </a:r>
            <a:r>
              <a:rPr lang="en-US" sz="2500" dirty="0"/>
              <a:t>define “I came” in </a:t>
            </a:r>
            <a:r>
              <a:rPr lang="en-US" sz="2500" u="sng" dirty="0"/>
              <a:t>Mt. 5:17</a:t>
            </a:r>
            <a:r>
              <a:rPr lang="en-US" sz="2500" dirty="0"/>
              <a:t> as “birth to ascension.”  I define it as </a:t>
            </a:r>
            <a:r>
              <a:rPr lang="en-US" sz="2500" b="1" dirty="0">
                <a:solidFill>
                  <a:srgbClr val="FFFF00"/>
                </a:solidFill>
              </a:rPr>
              <a:t>“birth to DOJ.”</a:t>
            </a:r>
            <a:r>
              <a:rPr lang="en-US" sz="2500" dirty="0"/>
              <a:t>  I see everything from the birth of John the Baptist to the DOJ as </a:t>
            </a:r>
            <a:r>
              <a:rPr lang="en-US" sz="2500" b="1" dirty="0">
                <a:solidFill>
                  <a:srgbClr val="FFFF00"/>
                </a:solidFill>
              </a:rPr>
              <a:t>one process</a:t>
            </a:r>
            <a:r>
              <a:rPr lang="en-US" sz="2500" dirty="0" smtClean="0"/>
              <a:t>.”  </a:t>
            </a:r>
            <a:r>
              <a:rPr lang="en-US" sz="2000" dirty="0" smtClean="0"/>
              <a:t>(Email, 8/10/11)</a:t>
            </a:r>
            <a:r>
              <a:rPr lang="en-US" sz="2800" dirty="0" smtClean="0"/>
              <a:t> </a:t>
            </a:r>
            <a:r>
              <a:rPr lang="en-US" sz="2800" dirty="0" smtClean="0">
                <a:solidFill>
                  <a:srgbClr val="FFFFFF"/>
                </a:solidFill>
              </a:rPr>
              <a:t> </a:t>
            </a:r>
            <a:endParaRPr lang="en-US" sz="2800" dirty="0">
              <a:solidFill>
                <a:srgbClr val="FFFFFF"/>
              </a:solidFill>
            </a:endParaRPr>
          </a:p>
        </p:txBody>
      </p:sp>
      <p:sp>
        <p:nvSpPr>
          <p:cNvPr id="23" name="TextBox 22"/>
          <p:cNvSpPr txBox="1"/>
          <p:nvPr/>
        </p:nvSpPr>
        <p:spPr>
          <a:xfrm>
            <a:off x="3075622" y="3861377"/>
            <a:ext cx="457200" cy="584775"/>
          </a:xfrm>
          <a:prstGeom prst="rect">
            <a:avLst/>
          </a:prstGeom>
          <a:noFill/>
        </p:spPr>
        <p:txBody>
          <a:bodyPr wrap="square" rtlCol="0">
            <a:spAutoFit/>
          </a:bodyPr>
          <a:lstStyle/>
          <a:p>
            <a:pPr algn="ctr"/>
            <a:r>
              <a:rPr lang="en-US" sz="3200" dirty="0" smtClean="0">
                <a:solidFill>
                  <a:srgbClr val="FFFFFF"/>
                </a:solidFill>
                <a:latin typeface="Arial Black"/>
              </a:rPr>
              <a:t>R</a:t>
            </a:r>
            <a:endParaRPr lang="en-US" sz="3200" dirty="0">
              <a:solidFill>
                <a:srgbClr val="FFFFFF"/>
              </a:solidFill>
              <a:latin typeface="Arial Black"/>
            </a:endParaRPr>
          </a:p>
        </p:txBody>
      </p:sp>
      <p:sp>
        <p:nvSpPr>
          <p:cNvPr id="24" name="TextBox 23"/>
          <p:cNvSpPr txBox="1"/>
          <p:nvPr/>
        </p:nvSpPr>
        <p:spPr>
          <a:xfrm>
            <a:off x="3966210" y="3861377"/>
            <a:ext cx="457200" cy="584775"/>
          </a:xfrm>
          <a:prstGeom prst="rect">
            <a:avLst/>
          </a:prstGeom>
          <a:noFill/>
        </p:spPr>
        <p:txBody>
          <a:bodyPr wrap="square" rtlCol="0">
            <a:spAutoFit/>
          </a:bodyPr>
          <a:lstStyle/>
          <a:p>
            <a:pPr algn="ctr"/>
            <a:r>
              <a:rPr lang="en-US" sz="3200" dirty="0" smtClean="0">
                <a:solidFill>
                  <a:srgbClr val="FFFFFF"/>
                </a:solidFill>
                <a:latin typeface="Arial Black"/>
              </a:rPr>
              <a:t>A</a:t>
            </a:r>
            <a:endParaRPr lang="en-US" sz="3200" dirty="0">
              <a:solidFill>
                <a:srgbClr val="FFFFFF"/>
              </a:solidFill>
              <a:latin typeface="Arial Black"/>
            </a:endParaRPr>
          </a:p>
        </p:txBody>
      </p:sp>
      <p:grpSp>
        <p:nvGrpSpPr>
          <p:cNvPr id="7" name="Group 6"/>
          <p:cNvGrpSpPr/>
          <p:nvPr/>
        </p:nvGrpSpPr>
        <p:grpSpPr>
          <a:xfrm>
            <a:off x="575283" y="4403675"/>
            <a:ext cx="6975900" cy="1344586"/>
            <a:chOff x="575283" y="4403675"/>
            <a:chExt cx="6975900" cy="1344586"/>
          </a:xfrm>
        </p:grpSpPr>
        <p:sp>
          <p:nvSpPr>
            <p:cNvPr id="25605" name="TextBox 5"/>
            <p:cNvSpPr txBox="1">
              <a:spLocks noChangeArrowheads="1"/>
            </p:cNvSpPr>
            <p:nvPr/>
          </p:nvSpPr>
          <p:spPr bwMode="auto">
            <a:xfrm>
              <a:off x="2168366" y="4403675"/>
              <a:ext cx="1066800" cy="4770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Arial" pitchFamily="34" charset="0"/>
                </a:defRPr>
              </a:lvl1pPr>
              <a:lvl2pPr marL="742950" indent="-285750">
                <a:defRPr>
                  <a:solidFill>
                    <a:schemeClr val="tx1"/>
                  </a:solidFill>
                  <a:latin typeface="Arial" pitchFamily="34" charset="0"/>
                </a:defRPr>
              </a:lvl2pPr>
              <a:lvl3pPr marL="1143000" indent="-228600">
                <a:defRPr>
                  <a:solidFill>
                    <a:schemeClr val="tx1"/>
                  </a:solidFill>
                  <a:latin typeface="Arial" pitchFamily="34" charset="0"/>
                </a:defRPr>
              </a:lvl3pPr>
              <a:lvl4pPr marL="1600200" indent="-228600">
                <a:defRPr>
                  <a:solidFill>
                    <a:schemeClr val="tx1"/>
                  </a:solidFill>
                  <a:latin typeface="Arial" pitchFamily="34" charset="0"/>
                </a:defRPr>
              </a:lvl4pPr>
              <a:lvl5pPr marL="2057400" indent="-228600">
                <a:defRPr>
                  <a:solidFill>
                    <a:schemeClr val="tx1"/>
                  </a:solidFill>
                  <a:latin typeface="Arial" pitchFamily="34" charset="0"/>
                </a:defRPr>
              </a:lvl5pPr>
              <a:lvl6pPr marL="2514600" indent="-228600" fontAlgn="base">
                <a:spcBef>
                  <a:spcPct val="0"/>
                </a:spcBef>
                <a:spcAft>
                  <a:spcPct val="0"/>
                </a:spcAft>
                <a:defRPr>
                  <a:solidFill>
                    <a:schemeClr val="tx1"/>
                  </a:solidFill>
                  <a:latin typeface="Arial" pitchFamily="34" charset="0"/>
                </a:defRPr>
              </a:lvl6pPr>
              <a:lvl7pPr marL="2971800" indent="-228600" fontAlgn="base">
                <a:spcBef>
                  <a:spcPct val="0"/>
                </a:spcBef>
                <a:spcAft>
                  <a:spcPct val="0"/>
                </a:spcAft>
                <a:defRPr>
                  <a:solidFill>
                    <a:schemeClr val="tx1"/>
                  </a:solidFill>
                  <a:latin typeface="Arial" pitchFamily="34" charset="0"/>
                </a:defRPr>
              </a:lvl7pPr>
              <a:lvl8pPr marL="3429000" indent="-228600" fontAlgn="base">
                <a:spcBef>
                  <a:spcPct val="0"/>
                </a:spcBef>
                <a:spcAft>
                  <a:spcPct val="0"/>
                </a:spcAft>
                <a:defRPr>
                  <a:solidFill>
                    <a:schemeClr val="tx1"/>
                  </a:solidFill>
                  <a:latin typeface="Arial" pitchFamily="34" charset="0"/>
                </a:defRPr>
              </a:lvl8pPr>
              <a:lvl9pPr marL="3886200" indent="-228600" fontAlgn="base">
                <a:spcBef>
                  <a:spcPct val="0"/>
                </a:spcBef>
                <a:spcAft>
                  <a:spcPct val="0"/>
                </a:spcAft>
                <a:defRPr>
                  <a:solidFill>
                    <a:schemeClr val="tx1"/>
                  </a:solidFill>
                  <a:latin typeface="Arial" pitchFamily="34" charset="0"/>
                </a:defRPr>
              </a:lvl9pPr>
            </a:lstStyle>
            <a:p>
              <a:pPr algn="ctr"/>
              <a:r>
                <a:rPr lang="en-US" sz="2500" dirty="0">
                  <a:solidFill>
                    <a:srgbClr val="FFFFFF"/>
                  </a:solidFill>
                </a:rPr>
                <a:t>AD 30</a:t>
              </a:r>
            </a:p>
          </p:txBody>
        </p:sp>
        <p:sp>
          <p:nvSpPr>
            <p:cNvPr id="10" name="Left Brace 9"/>
            <p:cNvSpPr/>
            <p:nvPr/>
          </p:nvSpPr>
          <p:spPr bwMode="auto">
            <a:xfrm rot="16200000">
              <a:off x="3718921" y="1392779"/>
              <a:ext cx="688624" cy="6975900"/>
            </a:xfrm>
            <a:prstGeom prst="leftBrace">
              <a:avLst>
                <a:gd name="adj1" fmla="val 8333"/>
                <a:gd name="adj2" fmla="val 50309"/>
              </a:avLst>
            </a:prstGeom>
            <a:no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eaLnBrk="0" hangingPunct="0"/>
              <a:endParaRPr lang="en-US" dirty="0" smtClean="0">
                <a:solidFill>
                  <a:srgbClr val="FFFFFF"/>
                </a:solidFill>
                <a:latin typeface="Arial" charset="0"/>
              </a:endParaRPr>
            </a:p>
          </p:txBody>
        </p:sp>
        <p:sp>
          <p:nvSpPr>
            <p:cNvPr id="11" name="TextBox 10"/>
            <p:cNvSpPr txBox="1"/>
            <p:nvPr/>
          </p:nvSpPr>
          <p:spPr>
            <a:xfrm>
              <a:off x="2503646" y="5225041"/>
              <a:ext cx="2642235" cy="523220"/>
            </a:xfrm>
            <a:prstGeom prst="rect">
              <a:avLst/>
            </a:prstGeom>
            <a:noFill/>
          </p:spPr>
          <p:txBody>
            <a:bodyPr wrap="square" rtlCol="0">
              <a:spAutoFit/>
            </a:bodyPr>
            <a:lstStyle/>
            <a:p>
              <a:pPr algn="ctr"/>
              <a:r>
                <a:rPr lang="en-US" sz="2800" dirty="0">
                  <a:solidFill>
                    <a:srgbClr val="FFFFFF"/>
                  </a:solidFill>
                  <a:latin typeface="+mj-lt"/>
                </a:rPr>
                <a:t>1st Coming</a:t>
              </a:r>
            </a:p>
          </p:txBody>
        </p:sp>
      </p:grpSp>
      <p:grpSp>
        <p:nvGrpSpPr>
          <p:cNvPr id="8" name="Group 7"/>
          <p:cNvGrpSpPr/>
          <p:nvPr/>
        </p:nvGrpSpPr>
        <p:grpSpPr>
          <a:xfrm>
            <a:off x="5943600" y="4987750"/>
            <a:ext cx="2699902" cy="1116091"/>
            <a:chOff x="5943600" y="4987750"/>
            <a:chExt cx="2699902" cy="1116091"/>
          </a:xfrm>
        </p:grpSpPr>
        <p:sp>
          <p:nvSpPr>
            <p:cNvPr id="26" name="Left Brace 25"/>
            <p:cNvSpPr/>
            <p:nvPr/>
          </p:nvSpPr>
          <p:spPr bwMode="auto">
            <a:xfrm rot="16200000">
              <a:off x="6844605" y="4749765"/>
              <a:ext cx="594402" cy="1070371"/>
            </a:xfrm>
            <a:prstGeom prst="leftBrace">
              <a:avLst>
                <a:gd name="adj1" fmla="val 8333"/>
                <a:gd name="adj2" fmla="val 50309"/>
              </a:avLst>
            </a:prstGeom>
            <a:no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eaLnBrk="0" hangingPunct="0"/>
              <a:endParaRPr lang="en-US" dirty="0" smtClean="0">
                <a:solidFill>
                  <a:srgbClr val="FFFFFF"/>
                </a:solidFill>
                <a:latin typeface="Arial" charset="0"/>
              </a:endParaRPr>
            </a:p>
          </p:txBody>
        </p:sp>
        <p:sp>
          <p:nvSpPr>
            <p:cNvPr id="27" name="TextBox 26"/>
            <p:cNvSpPr txBox="1"/>
            <p:nvPr/>
          </p:nvSpPr>
          <p:spPr>
            <a:xfrm>
              <a:off x="5943600" y="5580621"/>
              <a:ext cx="2699902" cy="523220"/>
            </a:xfrm>
            <a:prstGeom prst="rect">
              <a:avLst/>
            </a:prstGeom>
            <a:noFill/>
          </p:spPr>
          <p:txBody>
            <a:bodyPr wrap="square" rtlCol="0">
              <a:spAutoFit/>
            </a:bodyPr>
            <a:lstStyle/>
            <a:p>
              <a:pPr algn="ctr"/>
              <a:r>
                <a:rPr lang="en-US" sz="2800" dirty="0">
                  <a:solidFill>
                    <a:srgbClr val="FFFFFF"/>
                  </a:solidFill>
                  <a:latin typeface="+mj-lt"/>
                </a:rPr>
                <a:t>2nd Coming</a:t>
              </a:r>
            </a:p>
          </p:txBody>
        </p:sp>
      </p:grpSp>
      <p:sp>
        <p:nvSpPr>
          <p:cNvPr id="15" name="Line Callout 1 14"/>
          <p:cNvSpPr/>
          <p:nvPr/>
        </p:nvSpPr>
        <p:spPr bwMode="auto">
          <a:xfrm flipH="1">
            <a:off x="6264905" y="1757344"/>
            <a:ext cx="2824173" cy="483696"/>
          </a:xfrm>
          <a:prstGeom prst="borderCallout1">
            <a:avLst>
              <a:gd name="adj1" fmla="val 135140"/>
              <a:gd name="adj2" fmla="val 30440"/>
              <a:gd name="adj3" fmla="val 230069"/>
              <a:gd name="adj4" fmla="val 50247"/>
            </a:avLst>
          </a:prstGeom>
          <a:solidFill>
            <a:schemeClr val="tx1"/>
          </a:solidFill>
          <a:ln w="38100" cap="flat" cmpd="sng" algn="ctr">
            <a:solidFill>
              <a:schemeClr val="tx1"/>
            </a:solidFill>
            <a:prstDash val="solid"/>
            <a:round/>
            <a:headEnd type="none" w="med" len="med"/>
            <a:tailEnd type="arrow" w="med" len="med"/>
          </a:ln>
          <a:effectLst/>
        </p:spPr>
        <p:txBody>
          <a:bodyPr vert="horz" wrap="square" lIns="91440" tIns="45720" rIns="91440" bIns="45720" numCol="1" rtlCol="0" anchor="ctr" anchorCtr="0" compatLnSpc="1">
            <a:prstTxWarp prst="textNoShape">
              <a:avLst/>
            </a:prstTxWarp>
          </a:bodyPr>
          <a:lstStyle/>
          <a:p>
            <a:pPr algn="ctr" eaLnBrk="0" hangingPunct="0"/>
            <a:r>
              <a:rPr lang="en-US" sz="2000" b="1" dirty="0">
                <a:solidFill>
                  <a:srgbClr val="002060"/>
                </a:solidFill>
                <a:latin typeface="Arial" charset="0"/>
              </a:rPr>
              <a:t>“All Things” </a:t>
            </a:r>
            <a:r>
              <a:rPr lang="en-US" sz="2000" b="1" dirty="0" smtClean="0">
                <a:solidFill>
                  <a:srgbClr val="002060"/>
                </a:solidFill>
                <a:latin typeface="Arial" charset="0"/>
              </a:rPr>
              <a:t>Fulfilled</a:t>
            </a:r>
            <a:endParaRPr lang="en-US" sz="2000" b="1" dirty="0">
              <a:solidFill>
                <a:srgbClr val="002060"/>
              </a:solidFill>
              <a:latin typeface="Arial" charset="0"/>
            </a:endParaRPr>
          </a:p>
        </p:txBody>
      </p:sp>
      <p:sp>
        <p:nvSpPr>
          <p:cNvPr id="34" name="Line Callout 1 33"/>
          <p:cNvSpPr/>
          <p:nvPr/>
        </p:nvSpPr>
        <p:spPr bwMode="auto">
          <a:xfrm flipH="1">
            <a:off x="1752600" y="2407921"/>
            <a:ext cx="4343400" cy="704413"/>
          </a:xfrm>
          <a:prstGeom prst="borderCallout1">
            <a:avLst>
              <a:gd name="adj1" fmla="val 106217"/>
              <a:gd name="adj2" fmla="val 29081"/>
              <a:gd name="adj3" fmla="val 172538"/>
              <a:gd name="adj4" fmla="val 23642"/>
            </a:avLst>
          </a:prstGeom>
          <a:solidFill>
            <a:schemeClr val="tx1"/>
          </a:solidFill>
          <a:ln w="28575" cap="flat" cmpd="sng" algn="ctr">
            <a:solidFill>
              <a:schemeClr val="tx1"/>
            </a:solidFill>
            <a:prstDash val="solid"/>
            <a:round/>
            <a:headEnd type="none" w="med" len="med"/>
            <a:tailEnd type="arrow" w="med" len="med"/>
          </a:ln>
          <a:effectLst/>
        </p:spPr>
        <p:txBody>
          <a:bodyPr vert="horz" wrap="square" lIns="91440" tIns="45720" rIns="91440" bIns="45720" numCol="1" rtlCol="0" anchor="ctr" anchorCtr="0" compatLnSpc="1">
            <a:prstTxWarp prst="textNoShape">
              <a:avLst/>
            </a:prstTxWarp>
          </a:bodyPr>
          <a:lstStyle/>
          <a:p>
            <a:pPr algn="ctr" eaLnBrk="0" hangingPunct="0"/>
            <a:r>
              <a:rPr lang="en-US" sz="2000" b="1" dirty="0" smtClean="0">
                <a:solidFill>
                  <a:srgbClr val="002060"/>
                </a:solidFill>
                <a:latin typeface="Arial" charset="0"/>
              </a:rPr>
              <a:t>Food laws &amp; circumcision pass</a:t>
            </a:r>
            <a:br>
              <a:rPr lang="en-US" sz="2000" b="1" dirty="0" smtClean="0">
                <a:solidFill>
                  <a:srgbClr val="002060"/>
                </a:solidFill>
                <a:latin typeface="Arial" charset="0"/>
              </a:rPr>
            </a:br>
            <a:r>
              <a:rPr lang="en-US" sz="2000" b="1" dirty="0" smtClean="0">
                <a:solidFill>
                  <a:srgbClr val="002060"/>
                </a:solidFill>
                <a:latin typeface="Arial" charset="0"/>
              </a:rPr>
              <a:t>&amp; Jesus wrong &amp; least in kingdom</a:t>
            </a:r>
            <a:endParaRPr lang="en-US" sz="2000" b="1" dirty="0">
              <a:solidFill>
                <a:srgbClr val="002060"/>
              </a:solidFill>
              <a:latin typeface="Arial" charset="0"/>
            </a:endParaRPr>
          </a:p>
        </p:txBody>
      </p:sp>
      <p:sp>
        <p:nvSpPr>
          <p:cNvPr id="3" name="TextBox 2"/>
          <p:cNvSpPr txBox="1"/>
          <p:nvPr/>
        </p:nvSpPr>
        <p:spPr>
          <a:xfrm>
            <a:off x="533400" y="5726128"/>
            <a:ext cx="5181600" cy="707886"/>
          </a:xfrm>
          <a:prstGeom prst="rect">
            <a:avLst/>
          </a:prstGeom>
          <a:noFill/>
        </p:spPr>
        <p:txBody>
          <a:bodyPr wrap="square" rtlCol="0">
            <a:spAutoFit/>
          </a:bodyPr>
          <a:lstStyle/>
          <a:p>
            <a:pPr algn="ctr"/>
            <a:r>
              <a:rPr lang="en-US" sz="2000" dirty="0" smtClean="0"/>
              <a:t>How can 1</a:t>
            </a:r>
            <a:r>
              <a:rPr lang="en-US" sz="2000" baseline="30000" dirty="0" smtClean="0"/>
              <a:t>st</a:t>
            </a:r>
            <a:r>
              <a:rPr lang="en-US" sz="2000" dirty="0" smtClean="0"/>
              <a:t> Coming extend to 2</a:t>
            </a:r>
            <a:r>
              <a:rPr lang="en-US" sz="2000" baseline="30000" dirty="0" smtClean="0"/>
              <a:t>nd</a:t>
            </a:r>
            <a:r>
              <a:rPr lang="en-US" sz="2000" dirty="0" smtClean="0"/>
              <a:t> Coming?  (Jn. 14:1-3)</a:t>
            </a:r>
            <a:endParaRPr lang="en-US" sz="2000" dirty="0"/>
          </a:p>
        </p:txBody>
      </p:sp>
      <p:sp>
        <p:nvSpPr>
          <p:cNvPr id="4" name="Footer Placeholder 3"/>
          <p:cNvSpPr>
            <a:spLocks noGrp="1"/>
          </p:cNvSpPr>
          <p:nvPr>
            <p:ph type="ftr" sz="quarter" idx="11"/>
          </p:nvPr>
        </p:nvSpPr>
        <p:spPr/>
        <p:txBody>
          <a:bodyPr/>
          <a:lstStyle/>
          <a:p>
            <a:r>
              <a:rPr lang="en-US" smtClean="0">
                <a:solidFill>
                  <a:srgbClr val="FFFFFF"/>
                </a:solidFill>
              </a:rPr>
              <a:t>Kevin Kay</a:t>
            </a:r>
            <a:endParaRPr lang="en-US">
              <a:solidFill>
                <a:srgbClr val="FFFFFF"/>
              </a:solidFill>
            </a:endParaRPr>
          </a:p>
        </p:txBody>
      </p:sp>
      <p:sp>
        <p:nvSpPr>
          <p:cNvPr id="22" name="Line Callout 1 21"/>
          <p:cNvSpPr/>
          <p:nvPr/>
        </p:nvSpPr>
        <p:spPr bwMode="auto">
          <a:xfrm flipH="1">
            <a:off x="653057" y="1752600"/>
            <a:ext cx="4833342" cy="488440"/>
          </a:xfrm>
          <a:prstGeom prst="borderCallout1">
            <a:avLst>
              <a:gd name="adj1" fmla="val 124938"/>
              <a:gd name="adj2" fmla="val 93325"/>
              <a:gd name="adj3" fmla="val 369107"/>
              <a:gd name="adj4" fmla="val 73582"/>
            </a:avLst>
          </a:prstGeom>
          <a:solidFill>
            <a:schemeClr val="tx1"/>
          </a:solidFill>
          <a:ln w="28575" cap="flat" cmpd="sng" algn="ctr">
            <a:solidFill>
              <a:schemeClr val="tx1"/>
            </a:solidFill>
            <a:prstDash val="solid"/>
            <a:round/>
            <a:headEnd type="none" w="med" len="med"/>
            <a:tailEnd type="arrow" w="med" len="med"/>
          </a:ln>
          <a:effectLst/>
        </p:spPr>
        <p:txBody>
          <a:bodyPr vert="horz" wrap="square" lIns="91440" tIns="45720" rIns="91440" bIns="45720" numCol="1" rtlCol="0" anchor="ctr" anchorCtr="0" compatLnSpc="1">
            <a:prstTxWarp prst="textNoShape">
              <a:avLst/>
            </a:prstTxWarp>
          </a:bodyPr>
          <a:lstStyle/>
          <a:p>
            <a:pPr eaLnBrk="0" hangingPunct="0"/>
            <a:r>
              <a:rPr lang="en-US" sz="2000" b="1" dirty="0">
                <a:solidFill>
                  <a:srgbClr val="002060"/>
                </a:solidFill>
                <a:latin typeface="Arial" charset="0"/>
              </a:rPr>
              <a:t>Not one jot or tittle pass till all fulfilled</a:t>
            </a:r>
          </a:p>
        </p:txBody>
      </p:sp>
    </p:spTree>
    <p:extLst>
      <p:ext uri="{BB962C8B-B14F-4D97-AF65-F5344CB8AC3E}">
        <p14:creationId xmlns:p14="http://schemas.microsoft.com/office/powerpoint/2010/main" val="1257643147"/>
      </p:ext>
    </p:extLst>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500" fill="hold"/>
                                        <p:tgtEl>
                                          <p:spTgt spid="6"/>
                                        </p:tgtEl>
                                        <p:attrNameLst>
                                          <p:attrName>ppt_w</p:attrName>
                                        </p:attrNameLst>
                                      </p:cBhvr>
                                      <p:tavLst>
                                        <p:tav tm="0">
                                          <p:val>
                                            <p:fltVal val="0"/>
                                          </p:val>
                                        </p:tav>
                                        <p:tav tm="100000">
                                          <p:val>
                                            <p:strVal val="#ppt_w"/>
                                          </p:val>
                                        </p:tav>
                                      </p:tavLst>
                                    </p:anim>
                                    <p:anim calcmode="lin" valueType="num">
                                      <p:cBhvr>
                                        <p:cTn id="8" dur="500" fill="hold"/>
                                        <p:tgtEl>
                                          <p:spTgt spid="6"/>
                                        </p:tgtEl>
                                        <p:attrNameLst>
                                          <p:attrName>ppt_h</p:attrName>
                                        </p:attrNameLst>
                                      </p:cBhvr>
                                      <p:tavLst>
                                        <p:tav tm="0">
                                          <p:val>
                                            <p:fltVal val="0"/>
                                          </p:val>
                                        </p:tav>
                                        <p:tav tm="100000">
                                          <p:val>
                                            <p:strVal val="#ppt_h"/>
                                          </p:val>
                                        </p:tav>
                                      </p:tavLst>
                                    </p:anim>
                                    <p:animEffect transition="in" filter="fade">
                                      <p:cBhvr>
                                        <p:cTn id="9" dur="500"/>
                                        <p:tgtEl>
                                          <p:spTgt spid="6"/>
                                        </p:tgtEl>
                                      </p:cBhvr>
                                    </p:animEffect>
                                  </p:childTnLst>
                                </p:cTn>
                              </p:par>
                            </p:childTnLst>
                          </p:cTn>
                        </p:par>
                      </p:childTnLst>
                    </p:cTn>
                  </p:par>
                  <p:par>
                    <p:cTn id="10" fill="hold">
                      <p:stCondLst>
                        <p:cond delay="indefinite"/>
                      </p:stCondLst>
                      <p:childTnLst>
                        <p:par>
                          <p:cTn id="11" fill="hold">
                            <p:stCondLst>
                              <p:cond delay="0"/>
                            </p:stCondLst>
                            <p:childTnLst>
                              <p:par>
                                <p:cTn id="12" presetID="22" presetClass="entr" presetSubtype="8" fill="hold" nodeType="clickEffect">
                                  <p:stCondLst>
                                    <p:cond delay="0"/>
                                  </p:stCondLst>
                                  <p:childTnLst>
                                    <p:set>
                                      <p:cBhvr>
                                        <p:cTn id="13" dur="1" fill="hold">
                                          <p:stCondLst>
                                            <p:cond delay="0"/>
                                          </p:stCondLst>
                                        </p:cTn>
                                        <p:tgtEl>
                                          <p:spTgt spid="7"/>
                                        </p:tgtEl>
                                        <p:attrNameLst>
                                          <p:attrName>style.visibility</p:attrName>
                                        </p:attrNameLst>
                                      </p:cBhvr>
                                      <p:to>
                                        <p:strVal val="visible"/>
                                      </p:to>
                                    </p:set>
                                    <p:animEffect transition="in" filter="wipe(left)">
                                      <p:cBhvr>
                                        <p:cTn id="14" dur="500"/>
                                        <p:tgtEl>
                                          <p:spTgt spid="7"/>
                                        </p:tgtEl>
                                      </p:cBhvr>
                                    </p:animEffect>
                                  </p:childTnLst>
                                </p:cTn>
                              </p:par>
                            </p:childTnLst>
                          </p:cTn>
                        </p:par>
                      </p:childTnLst>
                    </p:cTn>
                  </p:par>
                  <p:par>
                    <p:cTn id="15" fill="hold">
                      <p:stCondLst>
                        <p:cond delay="indefinite"/>
                      </p:stCondLst>
                      <p:childTnLst>
                        <p:par>
                          <p:cTn id="16" fill="hold">
                            <p:stCondLst>
                              <p:cond delay="0"/>
                            </p:stCondLst>
                            <p:childTnLst>
                              <p:par>
                                <p:cTn id="17" presetID="22" presetClass="entr" presetSubtype="4" fill="hold" nodeType="clickEffect">
                                  <p:stCondLst>
                                    <p:cond delay="0"/>
                                  </p:stCondLst>
                                  <p:childTnLst>
                                    <p:set>
                                      <p:cBhvr>
                                        <p:cTn id="18" dur="1" fill="hold">
                                          <p:stCondLst>
                                            <p:cond delay="0"/>
                                          </p:stCondLst>
                                        </p:cTn>
                                        <p:tgtEl>
                                          <p:spTgt spid="8"/>
                                        </p:tgtEl>
                                        <p:attrNameLst>
                                          <p:attrName>style.visibility</p:attrName>
                                        </p:attrNameLst>
                                      </p:cBhvr>
                                      <p:to>
                                        <p:strVal val="visible"/>
                                      </p:to>
                                    </p:set>
                                    <p:animEffect transition="in" filter="wipe(down)">
                                      <p:cBhvr>
                                        <p:cTn id="19" dur="500"/>
                                        <p:tgtEl>
                                          <p:spTgt spid="8"/>
                                        </p:tgtEl>
                                      </p:cBhvr>
                                    </p:animEffect>
                                  </p:childTnLst>
                                </p:cTn>
                              </p:par>
                            </p:childTnLst>
                          </p:cTn>
                        </p:par>
                      </p:childTnLst>
                    </p:cTn>
                  </p:par>
                  <p:par>
                    <p:cTn id="20" fill="hold">
                      <p:stCondLst>
                        <p:cond delay="indefinite"/>
                      </p:stCondLst>
                      <p:childTnLst>
                        <p:par>
                          <p:cTn id="21" fill="hold">
                            <p:stCondLst>
                              <p:cond delay="0"/>
                            </p:stCondLst>
                            <p:childTnLst>
                              <p:par>
                                <p:cTn id="22" presetID="53" presetClass="entr" presetSubtype="16" fill="hold" grpId="0" nodeType="clickEffect">
                                  <p:stCondLst>
                                    <p:cond delay="0"/>
                                  </p:stCondLst>
                                  <p:childTnLst>
                                    <p:set>
                                      <p:cBhvr>
                                        <p:cTn id="23" dur="1" fill="hold">
                                          <p:stCondLst>
                                            <p:cond delay="0"/>
                                          </p:stCondLst>
                                        </p:cTn>
                                        <p:tgtEl>
                                          <p:spTgt spid="3"/>
                                        </p:tgtEl>
                                        <p:attrNameLst>
                                          <p:attrName>style.visibility</p:attrName>
                                        </p:attrNameLst>
                                      </p:cBhvr>
                                      <p:to>
                                        <p:strVal val="visible"/>
                                      </p:to>
                                    </p:set>
                                    <p:anim calcmode="lin" valueType="num">
                                      <p:cBhvr>
                                        <p:cTn id="24" dur="500" fill="hold"/>
                                        <p:tgtEl>
                                          <p:spTgt spid="3"/>
                                        </p:tgtEl>
                                        <p:attrNameLst>
                                          <p:attrName>ppt_w</p:attrName>
                                        </p:attrNameLst>
                                      </p:cBhvr>
                                      <p:tavLst>
                                        <p:tav tm="0">
                                          <p:val>
                                            <p:fltVal val="0"/>
                                          </p:val>
                                        </p:tav>
                                        <p:tav tm="100000">
                                          <p:val>
                                            <p:strVal val="#ppt_w"/>
                                          </p:val>
                                        </p:tav>
                                      </p:tavLst>
                                    </p:anim>
                                    <p:anim calcmode="lin" valueType="num">
                                      <p:cBhvr>
                                        <p:cTn id="25" dur="500" fill="hold"/>
                                        <p:tgtEl>
                                          <p:spTgt spid="3"/>
                                        </p:tgtEl>
                                        <p:attrNameLst>
                                          <p:attrName>ppt_h</p:attrName>
                                        </p:attrNameLst>
                                      </p:cBhvr>
                                      <p:tavLst>
                                        <p:tav tm="0">
                                          <p:val>
                                            <p:fltVal val="0"/>
                                          </p:val>
                                        </p:tav>
                                        <p:tav tm="100000">
                                          <p:val>
                                            <p:strVal val="#ppt_h"/>
                                          </p:val>
                                        </p:tav>
                                      </p:tavLst>
                                    </p:anim>
                                    <p:animEffect transition="in" filter="fade">
                                      <p:cBhvr>
                                        <p:cTn id="26" dur="500"/>
                                        <p:tgtEl>
                                          <p:spTgt spid="3"/>
                                        </p:tgtEl>
                                      </p:cBhvr>
                                    </p:animEffect>
                                  </p:childTnLst>
                                </p:cTn>
                              </p:par>
                            </p:childTnLst>
                          </p:cTn>
                        </p:par>
                      </p:childTnLst>
                    </p:cTn>
                  </p:par>
                  <p:par>
                    <p:cTn id="27" fill="hold">
                      <p:stCondLst>
                        <p:cond delay="indefinite"/>
                      </p:stCondLst>
                      <p:childTnLst>
                        <p:par>
                          <p:cTn id="28" fill="hold">
                            <p:stCondLst>
                              <p:cond delay="0"/>
                            </p:stCondLst>
                            <p:childTnLst>
                              <p:par>
                                <p:cTn id="29" presetID="22" presetClass="entr" presetSubtype="4" fill="hold" grpId="0" nodeType="clickEffect">
                                  <p:stCondLst>
                                    <p:cond delay="0"/>
                                  </p:stCondLst>
                                  <p:childTnLst>
                                    <p:set>
                                      <p:cBhvr>
                                        <p:cTn id="30" dur="1" fill="hold">
                                          <p:stCondLst>
                                            <p:cond delay="0"/>
                                          </p:stCondLst>
                                        </p:cTn>
                                        <p:tgtEl>
                                          <p:spTgt spid="22"/>
                                        </p:tgtEl>
                                        <p:attrNameLst>
                                          <p:attrName>style.visibility</p:attrName>
                                        </p:attrNameLst>
                                      </p:cBhvr>
                                      <p:to>
                                        <p:strVal val="visible"/>
                                      </p:to>
                                    </p:set>
                                    <p:animEffect transition="in" filter="wipe(down)">
                                      <p:cBhvr>
                                        <p:cTn id="31" dur="500"/>
                                        <p:tgtEl>
                                          <p:spTgt spid="22"/>
                                        </p:tgtEl>
                                      </p:cBhvr>
                                    </p:animEffect>
                                  </p:childTnLst>
                                </p:cTn>
                              </p:par>
                            </p:childTnLst>
                          </p:cTn>
                        </p:par>
                      </p:childTnLst>
                    </p:cTn>
                  </p:par>
                  <p:par>
                    <p:cTn id="32" fill="hold">
                      <p:stCondLst>
                        <p:cond delay="indefinite"/>
                      </p:stCondLst>
                      <p:childTnLst>
                        <p:par>
                          <p:cTn id="33" fill="hold">
                            <p:stCondLst>
                              <p:cond delay="0"/>
                            </p:stCondLst>
                            <p:childTnLst>
                              <p:par>
                                <p:cTn id="34" presetID="22" presetClass="entr" presetSubtype="4" fill="hold" grpId="0" nodeType="clickEffect">
                                  <p:stCondLst>
                                    <p:cond delay="0"/>
                                  </p:stCondLst>
                                  <p:childTnLst>
                                    <p:set>
                                      <p:cBhvr>
                                        <p:cTn id="35" dur="1" fill="hold">
                                          <p:stCondLst>
                                            <p:cond delay="0"/>
                                          </p:stCondLst>
                                        </p:cTn>
                                        <p:tgtEl>
                                          <p:spTgt spid="15"/>
                                        </p:tgtEl>
                                        <p:attrNameLst>
                                          <p:attrName>style.visibility</p:attrName>
                                        </p:attrNameLst>
                                      </p:cBhvr>
                                      <p:to>
                                        <p:strVal val="visible"/>
                                      </p:to>
                                    </p:set>
                                    <p:animEffect transition="in" filter="wipe(down)">
                                      <p:cBhvr>
                                        <p:cTn id="36" dur="500"/>
                                        <p:tgtEl>
                                          <p:spTgt spid="15"/>
                                        </p:tgtEl>
                                      </p:cBhvr>
                                    </p:animEffect>
                                  </p:childTnLst>
                                </p:cTn>
                              </p:par>
                            </p:childTnLst>
                          </p:cTn>
                        </p:par>
                      </p:childTnLst>
                    </p:cTn>
                  </p:par>
                  <p:par>
                    <p:cTn id="37" fill="hold">
                      <p:stCondLst>
                        <p:cond delay="indefinite"/>
                      </p:stCondLst>
                      <p:childTnLst>
                        <p:par>
                          <p:cTn id="38" fill="hold">
                            <p:stCondLst>
                              <p:cond delay="0"/>
                            </p:stCondLst>
                            <p:childTnLst>
                              <p:par>
                                <p:cTn id="39" presetID="22" presetClass="entr" presetSubtype="4" fill="hold" grpId="0" nodeType="clickEffect">
                                  <p:stCondLst>
                                    <p:cond delay="0"/>
                                  </p:stCondLst>
                                  <p:childTnLst>
                                    <p:set>
                                      <p:cBhvr>
                                        <p:cTn id="40" dur="1" fill="hold">
                                          <p:stCondLst>
                                            <p:cond delay="0"/>
                                          </p:stCondLst>
                                        </p:cTn>
                                        <p:tgtEl>
                                          <p:spTgt spid="34"/>
                                        </p:tgtEl>
                                        <p:attrNameLst>
                                          <p:attrName>style.visibility</p:attrName>
                                        </p:attrNameLst>
                                      </p:cBhvr>
                                      <p:to>
                                        <p:strVal val="visible"/>
                                      </p:to>
                                    </p:set>
                                    <p:animEffect transition="in" filter="wipe(down)">
                                      <p:cBhvr>
                                        <p:cTn id="41" dur="500"/>
                                        <p:tgtEl>
                                          <p:spTgt spid="3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15" grpId="0" animBg="1"/>
      <p:bldP spid="34" grpId="0" animBg="1"/>
      <p:bldP spid="3" grpId="0"/>
      <p:bldP spid="22" grpId="0" animBg="1"/>
    </p:bldLst>
  </p:timing>
</p:sld>
</file>

<file path=ppt/slides/slide92.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556034" name="Rectangle 2"/>
          <p:cNvSpPr>
            <a:spLocks noGrp="1" noChangeArrowheads="1"/>
          </p:cNvSpPr>
          <p:nvPr>
            <p:ph type="title"/>
          </p:nvPr>
        </p:nvSpPr>
        <p:spPr>
          <a:xfrm>
            <a:off x="457200" y="277813"/>
            <a:ext cx="8229600" cy="1322387"/>
          </a:xfrm>
        </p:spPr>
        <p:txBody>
          <a:bodyPr/>
          <a:lstStyle/>
          <a:p>
            <a:pPr>
              <a:defRPr/>
            </a:pPr>
            <a:r>
              <a:rPr lang="en-US" sz="3600" dirty="0"/>
              <a:t>Jesus </a:t>
            </a:r>
            <a:r>
              <a:rPr lang="en-US" sz="3600" dirty="0" smtClean="0"/>
              <a:t>Didn’t </a:t>
            </a:r>
            <a:r>
              <a:rPr lang="en-US" sz="3600" dirty="0"/>
              <a:t>Come To Destroy The Law Or The Prophets</a:t>
            </a:r>
          </a:p>
        </p:txBody>
      </p:sp>
      <p:graphicFrame>
        <p:nvGraphicFramePr>
          <p:cNvPr id="2" name="Content Placeholder 1"/>
          <p:cNvGraphicFramePr>
            <a:graphicFrameLocks noGrp="1"/>
          </p:cNvGraphicFramePr>
          <p:nvPr>
            <p:ph idx="1"/>
            <p:extLst>
              <p:ext uri="{D42A27DB-BD31-4B8C-83A1-F6EECF244321}">
                <p14:modId xmlns:p14="http://schemas.microsoft.com/office/powerpoint/2010/main" val="648502320"/>
              </p:ext>
            </p:extLst>
          </p:nvPr>
        </p:nvGraphicFramePr>
        <p:xfrm>
          <a:off x="457200" y="1828800"/>
          <a:ext cx="8229600" cy="4302125"/>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7" name="Slide Number Placeholder 5"/>
          <p:cNvSpPr>
            <a:spLocks noGrp="1"/>
          </p:cNvSpPr>
          <p:nvPr>
            <p:ph type="sldNum" sz="quarter" idx="12"/>
          </p:nvPr>
        </p:nvSpPr>
        <p:spPr/>
        <p:txBody>
          <a:bodyPr/>
          <a:lstStyle/>
          <a:p>
            <a:pPr>
              <a:defRPr/>
            </a:pPr>
            <a:fld id="{CC465757-1BC7-4D6B-AAE3-D1D8C1FC9377}" type="slidenum">
              <a:rPr lang="en-US"/>
              <a:pPr>
                <a:defRPr/>
              </a:pPr>
              <a:t>92</a:t>
            </a:fld>
            <a:endParaRPr lang="en-US"/>
          </a:p>
        </p:txBody>
      </p:sp>
      <p:sp>
        <p:nvSpPr>
          <p:cNvPr id="3" name="&quot;No&quot; Symbol 2"/>
          <p:cNvSpPr/>
          <p:nvPr/>
        </p:nvSpPr>
        <p:spPr bwMode="auto">
          <a:xfrm>
            <a:off x="2819400" y="1752600"/>
            <a:ext cx="4267200" cy="4267200"/>
          </a:xfrm>
          <a:prstGeom prst="noSmoking">
            <a:avLst>
              <a:gd name="adj" fmla="val 10789"/>
            </a:avLst>
          </a:prstGeom>
          <a:solidFill>
            <a:srgbClr val="C00000"/>
          </a:solidFill>
          <a:ln w="9525" cap="flat" cmpd="sng" algn="ctr">
            <a:noFill/>
            <a:prstDash val="solid"/>
            <a:round/>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91440" tIns="45720" rIns="91440" bIns="45720" numCol="1" rtlCol="0" anchor="ctr"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r>
              <a:rPr lang="en-US" sz="4000" dirty="0" err="1" smtClean="0">
                <a:solidFill>
                  <a:srgbClr val="000000"/>
                </a:solidFill>
                <a:latin typeface="+mj-lt"/>
              </a:rPr>
              <a:t>Reductio</a:t>
            </a:r>
            <a:r>
              <a:rPr lang="en-US" sz="4000" dirty="0" smtClean="0">
                <a:solidFill>
                  <a:srgbClr val="000000"/>
                </a:solidFill>
                <a:latin typeface="+mj-lt"/>
              </a:rPr>
              <a:t/>
            </a:r>
            <a:br>
              <a:rPr lang="en-US" sz="4000" dirty="0" smtClean="0">
                <a:solidFill>
                  <a:srgbClr val="000000"/>
                </a:solidFill>
                <a:latin typeface="+mj-lt"/>
              </a:rPr>
            </a:br>
            <a:r>
              <a:rPr lang="en-US" sz="4000" dirty="0" smtClean="0">
                <a:solidFill>
                  <a:srgbClr val="000000"/>
                </a:solidFill>
                <a:latin typeface="+mj-lt"/>
              </a:rPr>
              <a:t>ad absurdum</a:t>
            </a:r>
            <a:endParaRPr kumimoji="0" lang="en-US" sz="4000" b="0" i="0" u="none" strike="noStrike" cap="none" normalizeH="0" baseline="0" dirty="0" smtClean="0">
              <a:ln>
                <a:noFill/>
              </a:ln>
              <a:solidFill>
                <a:srgbClr val="000000"/>
              </a:solidFill>
              <a:effectLst/>
              <a:latin typeface="+mj-lt"/>
            </a:endParaRPr>
          </a:p>
        </p:txBody>
      </p:sp>
      <p:sp>
        <p:nvSpPr>
          <p:cNvPr id="4" name="Footer Placeholder 3"/>
          <p:cNvSpPr>
            <a:spLocks noGrp="1"/>
          </p:cNvSpPr>
          <p:nvPr>
            <p:ph type="ftr" sz="quarter" idx="11"/>
          </p:nvPr>
        </p:nvSpPr>
        <p:spPr/>
        <p:txBody>
          <a:bodyPr/>
          <a:lstStyle/>
          <a:p>
            <a:pPr>
              <a:defRPr/>
            </a:pPr>
            <a:r>
              <a:rPr lang="en-US" smtClean="0"/>
              <a:t>Kevin Kay</a:t>
            </a:r>
            <a:endParaRPr lang="en-US"/>
          </a:p>
        </p:txBody>
      </p:sp>
    </p:spTree>
    <p:extLst>
      <p:ext uri="{BB962C8B-B14F-4D97-AF65-F5344CB8AC3E}">
        <p14:creationId xmlns:p14="http://schemas.microsoft.com/office/powerpoint/2010/main" val="749346608"/>
      </p:ext>
    </p:extLst>
  </p:cSld>
  <p:clrMapOvr>
    <a:overrideClrMapping bg1="dk2" tx1="lt1" bg2="dk1" tx2="lt2" accent1="accent1" accent2="accent2" accent3="accent3" accent4="accent4" accent5="accent5" accent6="accent6" hlink="hlink" folHlink="folHlink"/>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fltVal val="0"/>
                                          </p:val>
                                        </p:tav>
                                        <p:tav tm="100000">
                                          <p:val>
                                            <p:strVal val="#ppt_w"/>
                                          </p:val>
                                        </p:tav>
                                      </p:tavLst>
                                    </p:anim>
                                    <p:anim calcmode="lin" valueType="num">
                                      <p:cBhvr>
                                        <p:cTn id="8" dur="500" fill="hold"/>
                                        <p:tgtEl>
                                          <p:spTgt spid="3"/>
                                        </p:tgtEl>
                                        <p:attrNameLst>
                                          <p:attrName>ppt_h</p:attrName>
                                        </p:attrNameLst>
                                      </p:cBhvr>
                                      <p:tavLst>
                                        <p:tav tm="0">
                                          <p:val>
                                            <p:fltVal val="0"/>
                                          </p:val>
                                        </p:tav>
                                        <p:tav tm="100000">
                                          <p:val>
                                            <p:strVal val="#ppt_h"/>
                                          </p:val>
                                        </p:tav>
                                      </p:tavLst>
                                    </p:anim>
                                    <p:animEffect transition="in" filter="fade">
                                      <p:cBhvr>
                                        <p:cTn id="9"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z="4200" dirty="0" smtClean="0"/>
              <a:t>Which Makes More Sense?</a:t>
            </a:r>
            <a:endParaRPr lang="en-US" sz="4200" dirty="0"/>
          </a:p>
        </p:txBody>
      </p:sp>
      <p:graphicFrame>
        <p:nvGraphicFramePr>
          <p:cNvPr id="4" name="Content Placeholder 3"/>
          <p:cNvGraphicFramePr>
            <a:graphicFrameLocks noGrp="1"/>
          </p:cNvGraphicFramePr>
          <p:nvPr>
            <p:ph idx="1"/>
            <p:extLst>
              <p:ext uri="{D42A27DB-BD31-4B8C-83A1-F6EECF244321}">
                <p14:modId xmlns:p14="http://schemas.microsoft.com/office/powerpoint/2010/main" val="3419934566"/>
              </p:ext>
            </p:extLst>
          </p:nvPr>
        </p:nvGraphicFramePr>
        <p:xfrm>
          <a:off x="457200" y="1600200"/>
          <a:ext cx="8229600" cy="4530725"/>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6" name="Slide Number Placeholder 5"/>
          <p:cNvSpPr>
            <a:spLocks noGrp="1"/>
          </p:cNvSpPr>
          <p:nvPr>
            <p:ph type="sldNum" sz="quarter" idx="12"/>
          </p:nvPr>
        </p:nvSpPr>
        <p:spPr/>
        <p:txBody>
          <a:bodyPr/>
          <a:lstStyle/>
          <a:p>
            <a:fld id="{26510927-015E-4E40-92FB-13F339A46826}" type="slidenum">
              <a:rPr lang="en-US" smtClean="0">
                <a:solidFill>
                  <a:srgbClr val="FFFFFF"/>
                </a:solidFill>
              </a:rPr>
              <a:pPr/>
              <a:t>93</a:t>
            </a:fld>
            <a:endParaRPr lang="en-US">
              <a:solidFill>
                <a:srgbClr val="FFFFFF"/>
              </a:solidFill>
            </a:endParaRPr>
          </a:p>
        </p:txBody>
      </p:sp>
      <p:sp>
        <p:nvSpPr>
          <p:cNvPr id="3" name="Footer Placeholder 2"/>
          <p:cNvSpPr>
            <a:spLocks noGrp="1"/>
          </p:cNvSpPr>
          <p:nvPr>
            <p:ph type="ftr" sz="quarter" idx="11"/>
          </p:nvPr>
        </p:nvSpPr>
        <p:spPr/>
        <p:txBody>
          <a:bodyPr/>
          <a:lstStyle/>
          <a:p>
            <a:r>
              <a:rPr lang="en-US" smtClean="0">
                <a:solidFill>
                  <a:srgbClr val="FFFFFF"/>
                </a:solidFill>
              </a:rPr>
              <a:t>Kevin Kay</a:t>
            </a:r>
            <a:endParaRPr lang="en-US">
              <a:solidFill>
                <a:srgbClr val="FFFFFF"/>
              </a:solidFill>
            </a:endParaRPr>
          </a:p>
        </p:txBody>
      </p:sp>
    </p:spTree>
    <p:extLst>
      <p:ext uri="{BB962C8B-B14F-4D97-AF65-F5344CB8AC3E}">
        <p14:creationId xmlns:p14="http://schemas.microsoft.com/office/powerpoint/2010/main" val="1878614589"/>
      </p:ext>
    </p:extLst>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par>
    </p:tnLst>
  </p:timing>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z="4200" dirty="0" smtClean="0"/>
              <a:t>Which Makes More Sense?</a:t>
            </a:r>
            <a:endParaRPr lang="en-US" sz="4200" dirty="0"/>
          </a:p>
        </p:txBody>
      </p:sp>
      <p:graphicFrame>
        <p:nvGraphicFramePr>
          <p:cNvPr id="4" name="Content Placeholder 3"/>
          <p:cNvGraphicFramePr>
            <a:graphicFrameLocks noGrp="1"/>
          </p:cNvGraphicFramePr>
          <p:nvPr>
            <p:ph idx="1"/>
            <p:extLst>
              <p:ext uri="{D42A27DB-BD31-4B8C-83A1-F6EECF244321}">
                <p14:modId xmlns:p14="http://schemas.microsoft.com/office/powerpoint/2010/main" val="3350484758"/>
              </p:ext>
            </p:extLst>
          </p:nvPr>
        </p:nvGraphicFramePr>
        <p:xfrm>
          <a:off x="457200" y="1600200"/>
          <a:ext cx="8229600" cy="4530725"/>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6" name="Slide Number Placeholder 5"/>
          <p:cNvSpPr>
            <a:spLocks noGrp="1"/>
          </p:cNvSpPr>
          <p:nvPr>
            <p:ph type="sldNum" sz="quarter" idx="12"/>
          </p:nvPr>
        </p:nvSpPr>
        <p:spPr/>
        <p:txBody>
          <a:bodyPr/>
          <a:lstStyle/>
          <a:p>
            <a:fld id="{26510927-015E-4E40-92FB-13F339A46826}" type="slidenum">
              <a:rPr lang="en-US" smtClean="0">
                <a:solidFill>
                  <a:srgbClr val="FFFFFF"/>
                </a:solidFill>
              </a:rPr>
              <a:pPr/>
              <a:t>94</a:t>
            </a:fld>
            <a:endParaRPr lang="en-US">
              <a:solidFill>
                <a:srgbClr val="FFFFFF"/>
              </a:solidFill>
            </a:endParaRPr>
          </a:p>
        </p:txBody>
      </p:sp>
      <p:sp>
        <p:nvSpPr>
          <p:cNvPr id="3" name="Footer Placeholder 2"/>
          <p:cNvSpPr>
            <a:spLocks noGrp="1"/>
          </p:cNvSpPr>
          <p:nvPr>
            <p:ph type="ftr" sz="quarter" idx="11"/>
          </p:nvPr>
        </p:nvSpPr>
        <p:spPr/>
        <p:txBody>
          <a:bodyPr/>
          <a:lstStyle/>
          <a:p>
            <a:r>
              <a:rPr lang="en-US" smtClean="0">
                <a:solidFill>
                  <a:srgbClr val="FFFFFF"/>
                </a:solidFill>
              </a:rPr>
              <a:t>Kevin Kay</a:t>
            </a:r>
            <a:endParaRPr lang="en-US">
              <a:solidFill>
                <a:srgbClr val="FFFFFF"/>
              </a:solidFill>
            </a:endParaRPr>
          </a:p>
        </p:txBody>
      </p:sp>
    </p:spTree>
    <p:extLst>
      <p:ext uri="{BB962C8B-B14F-4D97-AF65-F5344CB8AC3E}">
        <p14:creationId xmlns:p14="http://schemas.microsoft.com/office/powerpoint/2010/main" val="2168492276"/>
      </p:ext>
    </p:extLst>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par>
    </p:tnLst>
  </p:timing>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z="4200" dirty="0" smtClean="0"/>
              <a:t>Which Makes More Sense?</a:t>
            </a:r>
            <a:endParaRPr lang="en-US" sz="4200" dirty="0"/>
          </a:p>
        </p:txBody>
      </p:sp>
      <p:graphicFrame>
        <p:nvGraphicFramePr>
          <p:cNvPr id="4" name="Content Placeholder 3"/>
          <p:cNvGraphicFramePr>
            <a:graphicFrameLocks noGrp="1"/>
          </p:cNvGraphicFramePr>
          <p:nvPr>
            <p:ph idx="1"/>
            <p:extLst>
              <p:ext uri="{D42A27DB-BD31-4B8C-83A1-F6EECF244321}">
                <p14:modId xmlns:p14="http://schemas.microsoft.com/office/powerpoint/2010/main" val="1715669955"/>
              </p:ext>
            </p:extLst>
          </p:nvPr>
        </p:nvGraphicFramePr>
        <p:xfrm>
          <a:off x="457200" y="1600200"/>
          <a:ext cx="8229600" cy="4530725"/>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6" name="Slide Number Placeholder 5"/>
          <p:cNvSpPr>
            <a:spLocks noGrp="1"/>
          </p:cNvSpPr>
          <p:nvPr>
            <p:ph type="sldNum" sz="quarter" idx="12"/>
          </p:nvPr>
        </p:nvSpPr>
        <p:spPr/>
        <p:txBody>
          <a:bodyPr/>
          <a:lstStyle/>
          <a:p>
            <a:fld id="{26510927-015E-4E40-92FB-13F339A46826}" type="slidenum">
              <a:rPr lang="en-US" smtClean="0">
                <a:solidFill>
                  <a:srgbClr val="FFFFFF"/>
                </a:solidFill>
              </a:rPr>
              <a:pPr/>
              <a:t>95</a:t>
            </a:fld>
            <a:endParaRPr lang="en-US">
              <a:solidFill>
                <a:srgbClr val="FFFFFF"/>
              </a:solidFill>
            </a:endParaRPr>
          </a:p>
        </p:txBody>
      </p:sp>
      <p:sp>
        <p:nvSpPr>
          <p:cNvPr id="3" name="Footer Placeholder 2"/>
          <p:cNvSpPr>
            <a:spLocks noGrp="1"/>
          </p:cNvSpPr>
          <p:nvPr>
            <p:ph type="ftr" sz="quarter" idx="11"/>
          </p:nvPr>
        </p:nvSpPr>
        <p:spPr/>
        <p:txBody>
          <a:bodyPr/>
          <a:lstStyle/>
          <a:p>
            <a:r>
              <a:rPr lang="en-US" smtClean="0">
                <a:solidFill>
                  <a:srgbClr val="FFFFFF"/>
                </a:solidFill>
              </a:rPr>
              <a:t>Kevin Kay</a:t>
            </a:r>
            <a:endParaRPr lang="en-US">
              <a:solidFill>
                <a:srgbClr val="FFFFFF"/>
              </a:solidFill>
            </a:endParaRPr>
          </a:p>
        </p:txBody>
      </p:sp>
    </p:spTree>
    <p:extLst>
      <p:ext uri="{BB962C8B-B14F-4D97-AF65-F5344CB8AC3E}">
        <p14:creationId xmlns:p14="http://schemas.microsoft.com/office/powerpoint/2010/main" val="3130507483"/>
      </p:ext>
    </p:extLst>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par>
    </p:tnLst>
  </p:timing>
</p:sld>
</file>

<file path=ppt/slides/slide96.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550914" name="Rectangle 2"/>
          <p:cNvSpPr>
            <a:spLocks noGrp="1" noChangeArrowheads="1"/>
          </p:cNvSpPr>
          <p:nvPr>
            <p:ph type="title"/>
          </p:nvPr>
        </p:nvSpPr>
        <p:spPr>
          <a:xfrm>
            <a:off x="685800" y="457200"/>
            <a:ext cx="7772400" cy="1295400"/>
          </a:xfrm>
        </p:spPr>
        <p:txBody>
          <a:bodyPr/>
          <a:lstStyle/>
          <a:p>
            <a:pPr>
              <a:defRPr/>
            </a:pPr>
            <a:r>
              <a:rPr lang="en-US" dirty="0"/>
              <a:t>Jesus </a:t>
            </a:r>
            <a:r>
              <a:rPr lang="en-US" dirty="0" smtClean="0"/>
              <a:t>Fulfilled The Law</a:t>
            </a:r>
            <a:endParaRPr lang="en-US" dirty="0"/>
          </a:p>
        </p:txBody>
      </p:sp>
      <p:graphicFrame>
        <p:nvGraphicFramePr>
          <p:cNvPr id="3" name="Content Placeholder 2"/>
          <p:cNvGraphicFramePr>
            <a:graphicFrameLocks noGrp="1"/>
          </p:cNvGraphicFramePr>
          <p:nvPr>
            <p:ph idx="1"/>
            <p:extLst>
              <p:ext uri="{D42A27DB-BD31-4B8C-83A1-F6EECF244321}">
                <p14:modId xmlns:p14="http://schemas.microsoft.com/office/powerpoint/2010/main" val="3553425334"/>
              </p:ext>
            </p:extLst>
          </p:nvPr>
        </p:nvGraphicFramePr>
        <p:xfrm>
          <a:off x="457200" y="2057400"/>
          <a:ext cx="8229600" cy="4073525"/>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6" name="Slide Number Placeholder 5"/>
          <p:cNvSpPr>
            <a:spLocks noGrp="1"/>
          </p:cNvSpPr>
          <p:nvPr>
            <p:ph type="sldNum" sz="quarter" idx="12"/>
          </p:nvPr>
        </p:nvSpPr>
        <p:spPr/>
        <p:txBody>
          <a:bodyPr/>
          <a:lstStyle/>
          <a:p>
            <a:pPr>
              <a:defRPr/>
            </a:pPr>
            <a:fld id="{C8020B1A-4E49-4D5D-A367-6301C0DCD474}" type="slidenum">
              <a:rPr lang="en-US"/>
              <a:pPr>
                <a:defRPr/>
              </a:pPr>
              <a:t>96</a:t>
            </a:fld>
            <a:endParaRPr lang="en-US"/>
          </a:p>
        </p:txBody>
      </p:sp>
      <p:sp>
        <p:nvSpPr>
          <p:cNvPr id="2" name="Footer Placeholder 1"/>
          <p:cNvSpPr>
            <a:spLocks noGrp="1"/>
          </p:cNvSpPr>
          <p:nvPr>
            <p:ph type="ftr" sz="quarter" idx="11"/>
          </p:nvPr>
        </p:nvSpPr>
        <p:spPr/>
        <p:txBody>
          <a:bodyPr/>
          <a:lstStyle/>
          <a:p>
            <a:pPr>
              <a:defRPr/>
            </a:pPr>
            <a:r>
              <a:rPr lang="en-US" smtClean="0"/>
              <a:t>Kevin Kay</a:t>
            </a:r>
            <a:endParaRPr lang="en-US"/>
          </a:p>
        </p:txBody>
      </p:sp>
    </p:spTree>
    <p:extLst>
      <p:ext uri="{BB962C8B-B14F-4D97-AF65-F5344CB8AC3E}">
        <p14:creationId xmlns:p14="http://schemas.microsoft.com/office/powerpoint/2010/main" val="3423761380"/>
      </p:ext>
    </p:extLst>
  </p:cSld>
  <p:clrMapOvr>
    <a:overrideClrMapping bg1="dk2" tx1="lt1" bg2="dk1" tx2="lt2" accent1="accent1" accent2="accent2" accent3="accent3" accent4="accent4" accent5="accent5" accent6="accent6" hlink="hlink" folHlink="folHlink"/>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par>
    </p:tnLst>
  </p:timing>
</p:sld>
</file>

<file path=ppt/slides/slide97.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550914" name="Rectangle 2"/>
          <p:cNvSpPr>
            <a:spLocks noGrp="1" noChangeArrowheads="1"/>
          </p:cNvSpPr>
          <p:nvPr>
            <p:ph type="title"/>
          </p:nvPr>
        </p:nvSpPr>
        <p:spPr>
          <a:xfrm>
            <a:off x="685800" y="457200"/>
            <a:ext cx="7772400" cy="1295400"/>
          </a:xfrm>
        </p:spPr>
        <p:txBody>
          <a:bodyPr/>
          <a:lstStyle/>
          <a:p>
            <a:pPr>
              <a:defRPr/>
            </a:pPr>
            <a:r>
              <a:rPr lang="en-US" dirty="0"/>
              <a:t>Jesus </a:t>
            </a:r>
            <a:r>
              <a:rPr lang="en-US" dirty="0" smtClean="0"/>
              <a:t>Fulfilled The Law</a:t>
            </a:r>
            <a:endParaRPr lang="en-US" dirty="0"/>
          </a:p>
        </p:txBody>
      </p:sp>
      <p:graphicFrame>
        <p:nvGraphicFramePr>
          <p:cNvPr id="3" name="Content Placeholder 2"/>
          <p:cNvGraphicFramePr>
            <a:graphicFrameLocks noGrp="1"/>
          </p:cNvGraphicFramePr>
          <p:nvPr>
            <p:ph idx="1"/>
            <p:extLst>
              <p:ext uri="{D42A27DB-BD31-4B8C-83A1-F6EECF244321}">
                <p14:modId xmlns:p14="http://schemas.microsoft.com/office/powerpoint/2010/main" val="957234659"/>
              </p:ext>
            </p:extLst>
          </p:nvPr>
        </p:nvGraphicFramePr>
        <p:xfrm>
          <a:off x="457200" y="1828800"/>
          <a:ext cx="8229600" cy="4302125"/>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6" name="Slide Number Placeholder 5"/>
          <p:cNvSpPr>
            <a:spLocks noGrp="1"/>
          </p:cNvSpPr>
          <p:nvPr>
            <p:ph type="sldNum" sz="quarter" idx="12"/>
          </p:nvPr>
        </p:nvSpPr>
        <p:spPr/>
        <p:txBody>
          <a:bodyPr/>
          <a:lstStyle/>
          <a:p>
            <a:pPr>
              <a:defRPr/>
            </a:pPr>
            <a:fld id="{C8020B1A-4E49-4D5D-A367-6301C0DCD474}" type="slidenum">
              <a:rPr lang="en-US"/>
              <a:pPr>
                <a:defRPr/>
              </a:pPr>
              <a:t>97</a:t>
            </a:fld>
            <a:endParaRPr lang="en-US"/>
          </a:p>
        </p:txBody>
      </p:sp>
      <p:sp>
        <p:nvSpPr>
          <p:cNvPr id="2" name="Footer Placeholder 1"/>
          <p:cNvSpPr>
            <a:spLocks noGrp="1"/>
          </p:cNvSpPr>
          <p:nvPr>
            <p:ph type="ftr" sz="quarter" idx="11"/>
          </p:nvPr>
        </p:nvSpPr>
        <p:spPr/>
        <p:txBody>
          <a:bodyPr/>
          <a:lstStyle/>
          <a:p>
            <a:pPr>
              <a:defRPr/>
            </a:pPr>
            <a:r>
              <a:rPr lang="en-US" smtClean="0"/>
              <a:t>Kevin Kay</a:t>
            </a:r>
            <a:endParaRPr lang="en-US"/>
          </a:p>
        </p:txBody>
      </p:sp>
    </p:spTree>
    <p:extLst>
      <p:ext uri="{BB962C8B-B14F-4D97-AF65-F5344CB8AC3E}">
        <p14:creationId xmlns:p14="http://schemas.microsoft.com/office/powerpoint/2010/main" val="1968473226"/>
      </p:ext>
    </p:extLst>
  </p:cSld>
  <p:clrMapOvr>
    <a:overrideClrMapping bg1="dk2" tx1="lt1" bg2="dk1" tx2="lt2" accent1="accent1" accent2="accent2" accent3="accent3" accent4="accent4" accent5="accent5" accent6="accent6" hlink="hlink" folHlink="folHlink"/>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par>
    </p:tnLst>
  </p:timing>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3970" name="Rectangle 2"/>
          <p:cNvSpPr>
            <a:spLocks noGrp="1" noChangeArrowheads="1"/>
          </p:cNvSpPr>
          <p:nvPr>
            <p:ph type="title"/>
          </p:nvPr>
        </p:nvSpPr>
        <p:spPr/>
        <p:txBody>
          <a:bodyPr/>
          <a:lstStyle/>
          <a:p>
            <a:pPr>
              <a:defRPr/>
            </a:pPr>
            <a:r>
              <a:rPr lang="en-US" b="1" dirty="0" smtClean="0"/>
              <a:t>“All”</a:t>
            </a:r>
            <a:r>
              <a:rPr lang="en-US" b="1" dirty="0"/>
              <a:t/>
            </a:r>
            <a:br>
              <a:rPr lang="en-US" b="1" dirty="0"/>
            </a:br>
            <a:r>
              <a:rPr lang="en-US" sz="3000" dirty="0">
                <a:latin typeface="+mn-lt"/>
              </a:rPr>
              <a:t>(</a:t>
            </a:r>
            <a:r>
              <a:rPr lang="en-US" sz="3000" i="1" dirty="0" err="1">
                <a:latin typeface="+mn-lt"/>
              </a:rPr>
              <a:t>Pantas</a:t>
            </a:r>
            <a:r>
              <a:rPr lang="en-US" sz="3000" dirty="0">
                <a:latin typeface="+mn-lt"/>
              </a:rPr>
              <a:t>)</a:t>
            </a:r>
          </a:p>
        </p:txBody>
      </p:sp>
      <p:sp>
        <p:nvSpPr>
          <p:cNvPr id="83971" name="Rectangle 3"/>
          <p:cNvSpPr>
            <a:spLocks noGrp="1" noChangeArrowheads="1"/>
          </p:cNvSpPr>
          <p:nvPr>
            <p:ph idx="1"/>
          </p:nvPr>
        </p:nvSpPr>
        <p:spPr>
          <a:xfrm>
            <a:off x="457200" y="1828800"/>
            <a:ext cx="8229600" cy="4302125"/>
          </a:xfrm>
        </p:spPr>
        <p:txBody>
          <a:bodyPr/>
          <a:lstStyle/>
          <a:p>
            <a:pPr marL="0" indent="457200">
              <a:buNone/>
              <a:defRPr/>
            </a:pPr>
            <a:r>
              <a:rPr lang="en-US" sz="2800" b="1" i="1" dirty="0"/>
              <a:t>BAGD</a:t>
            </a:r>
            <a:r>
              <a:rPr lang="en-US" sz="2800" b="1" dirty="0"/>
              <a:t>:</a:t>
            </a:r>
            <a:r>
              <a:rPr lang="en-US" sz="2800" dirty="0"/>
              <a:t>  </a:t>
            </a:r>
            <a:r>
              <a:rPr lang="en-US" sz="2800" dirty="0" smtClean="0"/>
              <a:t>“…</a:t>
            </a:r>
            <a:r>
              <a:rPr lang="en-US" sz="2800" dirty="0"/>
              <a:t>2. subst. –a. without the art. -- </a:t>
            </a:r>
            <a:r>
              <a:rPr lang="en-US" sz="2800" dirty="0">
                <a:sym typeface="Symbol" pitchFamily="18" charset="2"/>
              </a:rPr>
              <a:t>.  </a:t>
            </a:r>
            <a:r>
              <a:rPr lang="en-US" sz="2800" i="1" dirty="0">
                <a:sym typeface="Symbol" pitchFamily="18" charset="2"/>
              </a:rPr>
              <a:t>pas </a:t>
            </a:r>
            <a:r>
              <a:rPr lang="en-US" sz="2800" i="1" dirty="0">
                <a:solidFill>
                  <a:srgbClr val="FFFF00"/>
                </a:solidFill>
                <a:sym typeface="Symbol" pitchFamily="18" charset="2"/>
              </a:rPr>
              <a:t>everyone without exception</a:t>
            </a:r>
            <a:r>
              <a:rPr lang="en-US" sz="2800" dirty="0">
                <a:sym typeface="Symbol" pitchFamily="18" charset="2"/>
              </a:rPr>
              <a:t> Lk 16:16…. .  </a:t>
            </a:r>
            <a:r>
              <a:rPr lang="en-US" sz="2800" i="1" dirty="0" err="1">
                <a:sym typeface="Symbol" pitchFamily="18" charset="2"/>
              </a:rPr>
              <a:t>pantes</a:t>
            </a:r>
            <a:r>
              <a:rPr lang="en-US" sz="2800" i="1" dirty="0">
                <a:sym typeface="Symbol" pitchFamily="18" charset="2"/>
              </a:rPr>
              <a:t>, </a:t>
            </a:r>
            <a:r>
              <a:rPr lang="en-US" sz="2800" i="1" dirty="0" err="1">
                <a:sym typeface="Symbol" pitchFamily="18" charset="2"/>
              </a:rPr>
              <a:t>panai</a:t>
            </a:r>
            <a:r>
              <a:rPr lang="en-US" sz="2800" i="1" dirty="0">
                <a:sym typeface="Symbol" pitchFamily="18" charset="2"/>
              </a:rPr>
              <a:t> </a:t>
            </a:r>
            <a:r>
              <a:rPr lang="en-US" sz="2800" i="1" dirty="0">
                <a:solidFill>
                  <a:srgbClr val="FFFF00"/>
                </a:solidFill>
                <a:sym typeface="Symbol" pitchFamily="18" charset="2"/>
              </a:rPr>
              <a:t>all, everyone</a:t>
            </a:r>
            <a:r>
              <a:rPr lang="en-US" sz="2800" dirty="0">
                <a:sym typeface="Symbol" pitchFamily="18" charset="2"/>
              </a:rPr>
              <a:t> (even when only two are involved = both…)….  . </a:t>
            </a:r>
            <a:r>
              <a:rPr lang="en-US" sz="2800" i="1" dirty="0" err="1">
                <a:sym typeface="Symbol" pitchFamily="18" charset="2"/>
              </a:rPr>
              <a:t>panta</a:t>
            </a:r>
            <a:r>
              <a:rPr lang="en-US" sz="2800" i="1" dirty="0">
                <a:sym typeface="Symbol" pitchFamily="18" charset="2"/>
              </a:rPr>
              <a:t> </a:t>
            </a:r>
            <a:r>
              <a:rPr lang="en-US" sz="2800" i="1" dirty="0">
                <a:solidFill>
                  <a:srgbClr val="FFFF00"/>
                </a:solidFill>
                <a:sym typeface="Symbol" pitchFamily="18" charset="2"/>
              </a:rPr>
              <a:t>all things, everything</a:t>
            </a:r>
            <a:r>
              <a:rPr lang="en-US" sz="2800" dirty="0">
                <a:sym typeface="Symbol" pitchFamily="18" charset="2"/>
              </a:rPr>
              <a:t>.  In the absolute sense…. –</a:t>
            </a:r>
            <a:r>
              <a:rPr lang="en-US" sz="2800" b="1" dirty="0">
                <a:solidFill>
                  <a:srgbClr val="FFFF00"/>
                </a:solidFill>
                <a:sym typeface="Symbol" pitchFamily="18" charset="2"/>
              </a:rPr>
              <a:t>Of a </a:t>
            </a:r>
            <a:r>
              <a:rPr lang="en-US" sz="2800" b="1" dirty="0" smtClean="0">
                <a:solidFill>
                  <a:srgbClr val="FFFF00"/>
                </a:solidFill>
                <a:sym typeface="Symbol" pitchFamily="18" charset="2"/>
              </a:rPr>
              <a:t>'whole' </a:t>
            </a:r>
            <a:r>
              <a:rPr lang="en-US" sz="2800" b="1" dirty="0">
                <a:solidFill>
                  <a:srgbClr val="FFFF00"/>
                </a:solidFill>
                <a:sym typeface="Symbol" pitchFamily="18" charset="2"/>
              </a:rPr>
              <a:t>that is implied </a:t>
            </a:r>
            <a:r>
              <a:rPr lang="en-US" sz="2800" b="1" dirty="0" err="1">
                <a:solidFill>
                  <a:srgbClr val="FFFF00"/>
                </a:solidFill>
                <a:sym typeface="Symbol" pitchFamily="18" charset="2"/>
              </a:rPr>
              <a:t>fr.</a:t>
            </a:r>
            <a:r>
              <a:rPr lang="en-US" sz="2800" b="1" dirty="0">
                <a:solidFill>
                  <a:srgbClr val="FFFF00"/>
                </a:solidFill>
                <a:sym typeface="Symbol" pitchFamily="18" charset="2"/>
              </a:rPr>
              <a:t> the context</a:t>
            </a:r>
            <a:r>
              <a:rPr lang="en-US" sz="2800" dirty="0" smtClean="0">
                <a:sym typeface="Symbol" pitchFamily="18" charset="2"/>
              </a:rPr>
              <a:t>….”  </a:t>
            </a:r>
            <a:r>
              <a:rPr lang="en-US" sz="2000" dirty="0">
                <a:sym typeface="Symbol" pitchFamily="18" charset="2"/>
              </a:rPr>
              <a:t>(pp. 631-633)</a:t>
            </a:r>
            <a:endParaRPr lang="en-US" sz="2000" b="1" dirty="0"/>
          </a:p>
        </p:txBody>
      </p:sp>
      <p:sp>
        <p:nvSpPr>
          <p:cNvPr id="6" name="Slide Number Placeholder 5"/>
          <p:cNvSpPr>
            <a:spLocks noGrp="1"/>
          </p:cNvSpPr>
          <p:nvPr>
            <p:ph type="sldNum" sz="quarter" idx="12"/>
          </p:nvPr>
        </p:nvSpPr>
        <p:spPr/>
        <p:txBody>
          <a:bodyPr/>
          <a:lstStyle/>
          <a:p>
            <a:pPr>
              <a:defRPr/>
            </a:pPr>
            <a:fld id="{E9DD0A04-DE5F-4D24-B1E5-638FE863111B}" type="slidenum">
              <a:rPr lang="en-US"/>
              <a:pPr>
                <a:defRPr/>
              </a:pPr>
              <a:t>98</a:t>
            </a:fld>
            <a:endParaRPr lang="en-US"/>
          </a:p>
        </p:txBody>
      </p:sp>
      <p:sp>
        <p:nvSpPr>
          <p:cNvPr id="2" name="Footer Placeholder 1"/>
          <p:cNvSpPr>
            <a:spLocks noGrp="1"/>
          </p:cNvSpPr>
          <p:nvPr>
            <p:ph type="ftr" sz="quarter" idx="11"/>
          </p:nvPr>
        </p:nvSpPr>
        <p:spPr/>
        <p:txBody>
          <a:bodyPr/>
          <a:lstStyle/>
          <a:p>
            <a:pPr>
              <a:defRPr/>
            </a:pPr>
            <a:r>
              <a:rPr lang="en-US" smtClean="0"/>
              <a:t>Kevin Kay</a:t>
            </a:r>
            <a:endParaRPr lang="en-US"/>
          </a:p>
        </p:txBody>
      </p:sp>
    </p:spTree>
  </p:cSld>
  <p:clrMapOvr>
    <a:overrideClrMapping bg1="dk2" tx1="lt1" bg2="dk1" tx2="lt2" accent1="accent1" accent2="accent2" accent3="accent3" accent4="accent4" accent5="accent5" accent6="accent6" hlink="hlink" folHlink="folHlink"/>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par>
    </p:tnLst>
  </p:timing>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994" name="Rectangle 2"/>
          <p:cNvSpPr>
            <a:spLocks noGrp="1" noChangeArrowheads="1"/>
          </p:cNvSpPr>
          <p:nvPr>
            <p:ph type="title"/>
          </p:nvPr>
        </p:nvSpPr>
        <p:spPr>
          <a:xfrm>
            <a:off x="685800" y="304800"/>
            <a:ext cx="7772400" cy="914400"/>
          </a:xfrm>
        </p:spPr>
        <p:txBody>
          <a:bodyPr/>
          <a:lstStyle/>
          <a:p>
            <a:pPr>
              <a:defRPr/>
            </a:pPr>
            <a:r>
              <a:rPr lang="en-US" b="1" dirty="0" smtClean="0"/>
              <a:t>“All”</a:t>
            </a:r>
            <a:r>
              <a:rPr lang="en-US" b="1" dirty="0"/>
              <a:t/>
            </a:r>
            <a:br>
              <a:rPr lang="en-US" b="1" dirty="0"/>
            </a:br>
            <a:r>
              <a:rPr lang="en-US" sz="3000" dirty="0">
                <a:latin typeface="+mn-lt"/>
              </a:rPr>
              <a:t>(</a:t>
            </a:r>
            <a:r>
              <a:rPr lang="en-US" sz="3000" i="1" dirty="0" err="1">
                <a:latin typeface="+mn-lt"/>
              </a:rPr>
              <a:t>Pantas</a:t>
            </a:r>
            <a:r>
              <a:rPr lang="en-US" sz="3000" dirty="0">
                <a:latin typeface="+mn-lt"/>
              </a:rPr>
              <a:t>)</a:t>
            </a:r>
          </a:p>
        </p:txBody>
      </p:sp>
      <p:sp>
        <p:nvSpPr>
          <p:cNvPr id="84995" name="Rectangle 3"/>
          <p:cNvSpPr>
            <a:spLocks noGrp="1" noChangeArrowheads="1"/>
          </p:cNvSpPr>
          <p:nvPr>
            <p:ph idx="1"/>
          </p:nvPr>
        </p:nvSpPr>
        <p:spPr>
          <a:xfrm>
            <a:off x="685800" y="1524000"/>
            <a:ext cx="7772400" cy="4572000"/>
          </a:xfrm>
        </p:spPr>
        <p:txBody>
          <a:bodyPr/>
          <a:lstStyle/>
          <a:p>
            <a:pPr marL="0" indent="457200">
              <a:spcBef>
                <a:spcPct val="0"/>
              </a:spcBef>
              <a:buNone/>
              <a:defRPr/>
            </a:pPr>
            <a:r>
              <a:rPr lang="en-US" sz="2800" b="1" i="1" dirty="0"/>
              <a:t>Vine</a:t>
            </a:r>
            <a:r>
              <a:rPr lang="en-US" sz="2800" b="1" dirty="0"/>
              <a:t>:</a:t>
            </a:r>
            <a:r>
              <a:rPr lang="en-US" sz="2800" dirty="0"/>
              <a:t>  </a:t>
            </a:r>
            <a:r>
              <a:rPr lang="en-US" sz="2800" dirty="0" smtClean="0"/>
              <a:t>“radically </a:t>
            </a:r>
            <a:r>
              <a:rPr lang="en-US" sz="2800" dirty="0"/>
              <a:t>means </a:t>
            </a:r>
            <a:r>
              <a:rPr lang="en-US" sz="2800" b="1" dirty="0" smtClean="0">
                <a:solidFill>
                  <a:srgbClr val="FFFF00"/>
                </a:solidFill>
              </a:rPr>
              <a:t>‘all.’</a:t>
            </a:r>
            <a:r>
              <a:rPr lang="en-US" sz="2800" dirty="0" smtClean="0"/>
              <a:t>  </a:t>
            </a:r>
            <a:r>
              <a:rPr lang="en-US" sz="2800" dirty="0"/>
              <a:t>Used without the article it means </a:t>
            </a:r>
            <a:r>
              <a:rPr lang="en-US" sz="2800" dirty="0" smtClean="0"/>
              <a:t>‘</a:t>
            </a:r>
            <a:r>
              <a:rPr lang="en-US" sz="2800" b="1" dirty="0" smtClean="0">
                <a:solidFill>
                  <a:srgbClr val="FFFF00"/>
                </a:solidFill>
              </a:rPr>
              <a:t>every,’</a:t>
            </a:r>
            <a:r>
              <a:rPr lang="en-US" sz="2800" dirty="0" smtClean="0"/>
              <a:t> </a:t>
            </a:r>
            <a:r>
              <a:rPr lang="en-US" sz="2800" dirty="0"/>
              <a:t>every kind or variety.  …or it may signify the highest degree, the maximum of what is referred to….  Used with the article, it means </a:t>
            </a:r>
            <a:r>
              <a:rPr lang="en-US" sz="2800" b="1" dirty="0">
                <a:solidFill>
                  <a:srgbClr val="FFFF00"/>
                </a:solidFill>
              </a:rPr>
              <a:t>the whole of one object</a:t>
            </a:r>
            <a:r>
              <a:rPr lang="en-US" sz="2800" dirty="0"/>
              <a:t>.  In the plural it signifies </a:t>
            </a:r>
            <a:r>
              <a:rPr lang="en-US" sz="2800" b="1" dirty="0">
                <a:solidFill>
                  <a:srgbClr val="FFFF00"/>
                </a:solidFill>
              </a:rPr>
              <a:t>the totality of the persons or things referred to</a:t>
            </a:r>
            <a:r>
              <a:rPr lang="en-US" sz="2800" dirty="0"/>
              <a:t>.  Used without a noun it virtually becomes a pronoun, meaning </a:t>
            </a:r>
            <a:r>
              <a:rPr lang="en-US" sz="2800" b="1" dirty="0" smtClean="0">
                <a:solidFill>
                  <a:srgbClr val="FFFF00"/>
                </a:solidFill>
              </a:rPr>
              <a:t>‘everyone’</a:t>
            </a:r>
            <a:r>
              <a:rPr lang="en-US" sz="2800" dirty="0" smtClean="0"/>
              <a:t> </a:t>
            </a:r>
            <a:r>
              <a:rPr lang="en-US" sz="2800" dirty="0"/>
              <a:t>or </a:t>
            </a:r>
            <a:r>
              <a:rPr lang="en-US" sz="2800" b="1" dirty="0" smtClean="0">
                <a:solidFill>
                  <a:srgbClr val="FFFF00"/>
                </a:solidFill>
              </a:rPr>
              <a:t>‘anyone.’</a:t>
            </a:r>
            <a:r>
              <a:rPr lang="en-US" sz="2800" dirty="0" smtClean="0"/>
              <a:t>  </a:t>
            </a:r>
            <a:r>
              <a:rPr lang="en-US" sz="2800" dirty="0"/>
              <a:t>In the plural with a noun it means </a:t>
            </a:r>
            <a:r>
              <a:rPr lang="en-US" sz="2800" b="1" dirty="0" smtClean="0">
                <a:solidFill>
                  <a:srgbClr val="FFFF00"/>
                </a:solidFill>
              </a:rPr>
              <a:t>‘all.’</a:t>
            </a:r>
            <a:r>
              <a:rPr lang="en-US" sz="2800" b="1" dirty="0" smtClean="0"/>
              <a:t>  </a:t>
            </a:r>
            <a:r>
              <a:rPr lang="en-US" sz="2800" dirty="0" smtClean="0"/>
              <a:t>…."  </a:t>
            </a:r>
            <a:r>
              <a:rPr lang="en-US" sz="2000" dirty="0"/>
              <a:t>(#3956, p. 38)</a:t>
            </a:r>
            <a:endParaRPr lang="en-US" sz="2000" b="1" dirty="0"/>
          </a:p>
        </p:txBody>
      </p:sp>
      <p:sp>
        <p:nvSpPr>
          <p:cNvPr id="6" name="Slide Number Placeholder 5"/>
          <p:cNvSpPr>
            <a:spLocks noGrp="1"/>
          </p:cNvSpPr>
          <p:nvPr>
            <p:ph type="sldNum" sz="quarter" idx="12"/>
          </p:nvPr>
        </p:nvSpPr>
        <p:spPr/>
        <p:txBody>
          <a:bodyPr/>
          <a:lstStyle/>
          <a:p>
            <a:pPr>
              <a:defRPr/>
            </a:pPr>
            <a:fld id="{4D3BC60F-8CB9-4084-B974-11EC64D25EC3}" type="slidenum">
              <a:rPr lang="en-US"/>
              <a:pPr>
                <a:defRPr/>
              </a:pPr>
              <a:t>99</a:t>
            </a:fld>
            <a:endParaRPr lang="en-US"/>
          </a:p>
        </p:txBody>
      </p:sp>
      <p:sp>
        <p:nvSpPr>
          <p:cNvPr id="2" name="Footer Placeholder 1"/>
          <p:cNvSpPr>
            <a:spLocks noGrp="1"/>
          </p:cNvSpPr>
          <p:nvPr>
            <p:ph type="ftr" sz="quarter" idx="11"/>
          </p:nvPr>
        </p:nvSpPr>
        <p:spPr/>
        <p:txBody>
          <a:bodyPr/>
          <a:lstStyle/>
          <a:p>
            <a:pPr>
              <a:defRPr/>
            </a:pPr>
            <a:r>
              <a:rPr lang="en-US" smtClean="0"/>
              <a:t>Kevin Kay</a:t>
            </a:r>
            <a:endParaRPr lang="en-US"/>
          </a:p>
        </p:txBody>
      </p:sp>
    </p:spTree>
  </p:cSld>
  <p:clrMapOvr>
    <a:overrideClrMapping bg1="dk2" tx1="lt1" bg2="dk1" tx2="lt2" accent1="accent1" accent2="accent2" accent3="accent3" accent4="accent4" accent5="accent5" accent6="accent6" hlink="hlink" folHlink="folHlink"/>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par>
    </p:tnLst>
  </p:timing>
</p:sld>
</file>

<file path=ppt/theme/theme1.xml><?xml version="1.0" encoding="utf-8"?>
<a:theme xmlns:a="http://schemas.openxmlformats.org/drawingml/2006/main" name="1_Beam">
  <a:themeElements>
    <a:clrScheme name="Welcome">
      <a:dk1>
        <a:sysClr val="windowText" lastClr="000000"/>
      </a:dk1>
      <a:lt1>
        <a:sysClr val="window" lastClr="FFFFFF"/>
      </a:lt1>
      <a:dk2>
        <a:srgbClr val="00272B"/>
      </a:dk2>
      <a:lt2>
        <a:srgbClr val="F7F7FF"/>
      </a:lt2>
      <a:accent1>
        <a:srgbClr val="006AED"/>
      </a:accent1>
      <a:accent2>
        <a:srgbClr val="0087BF"/>
      </a:accent2>
      <a:accent3>
        <a:srgbClr val="5D974B"/>
      </a:accent3>
      <a:accent4>
        <a:srgbClr val="9DBB3F"/>
      </a:accent4>
      <a:accent5>
        <a:srgbClr val="C77CC7"/>
      </a:accent5>
      <a:accent6>
        <a:srgbClr val="996699"/>
      </a:accent6>
      <a:hlink>
        <a:srgbClr val="E78707"/>
      </a:hlink>
      <a:folHlink>
        <a:srgbClr val="C618BA"/>
      </a:folHlink>
    </a:clrScheme>
    <a:fontScheme name="Favorite">
      <a:majorFont>
        <a:latin typeface="Arial Black"/>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charset="0"/>
          </a:defRPr>
        </a:defPPr>
      </a:lstStyle>
    </a:lnDef>
  </a:objectDefaults>
  <a:extraClrSchemeLst>
    <a:extraClrScheme>
      <a:clrScheme name="Beam 1">
        <a:dk1>
          <a:srgbClr val="1A006C"/>
        </a:dk1>
        <a:lt1>
          <a:srgbClr val="FFFFFF"/>
        </a:lt1>
        <a:dk2>
          <a:srgbClr val="000066"/>
        </a:dk2>
        <a:lt2>
          <a:srgbClr val="CCCCFF"/>
        </a:lt2>
        <a:accent1>
          <a:srgbClr val="0099CC"/>
        </a:accent1>
        <a:accent2>
          <a:srgbClr val="6600CC"/>
        </a:accent2>
        <a:accent3>
          <a:srgbClr val="AAAAB8"/>
        </a:accent3>
        <a:accent4>
          <a:srgbClr val="DADADA"/>
        </a:accent4>
        <a:accent5>
          <a:srgbClr val="AACAE2"/>
        </a:accent5>
        <a:accent6>
          <a:srgbClr val="5C00B9"/>
        </a:accent6>
        <a:hlink>
          <a:srgbClr val="9999FF"/>
        </a:hlink>
        <a:folHlink>
          <a:srgbClr val="33CCCC"/>
        </a:folHlink>
      </a:clrScheme>
      <a:clrMap bg1="dk2" tx1="lt1" bg2="dk1" tx2="lt2" accent1="accent1" accent2="accent2" accent3="accent3" accent4="accent4" accent5="accent5" accent6="accent6" hlink="hlink" folHlink="folHlink"/>
    </a:extraClrScheme>
    <a:extraClrScheme>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clrMap bg1="dk2" tx1="lt1" bg2="dk1" tx2="lt2" accent1="accent1" accent2="accent2" accent3="accent3" accent4="accent4" accent5="accent5" accent6="accent6" hlink="hlink" folHlink="folHlink"/>
    </a:extraClrScheme>
    <a:extraClrScheme>
      <a:clrScheme name="Beam 3">
        <a:dk1>
          <a:srgbClr val="3F4873"/>
        </a:dk1>
        <a:lt1>
          <a:srgbClr val="FFFFFF"/>
        </a:lt1>
        <a:dk2>
          <a:srgbClr val="4F598D"/>
        </a:dk2>
        <a:lt2>
          <a:srgbClr val="CCECFF"/>
        </a:lt2>
        <a:accent1>
          <a:srgbClr val="0099CC"/>
        </a:accent1>
        <a:accent2>
          <a:srgbClr val="4C8470"/>
        </a:accent2>
        <a:accent3>
          <a:srgbClr val="B2B5C5"/>
        </a:accent3>
        <a:accent4>
          <a:srgbClr val="DADADA"/>
        </a:accent4>
        <a:accent5>
          <a:srgbClr val="AACAE2"/>
        </a:accent5>
        <a:accent6>
          <a:srgbClr val="447765"/>
        </a:accent6>
        <a:hlink>
          <a:srgbClr val="99CC00"/>
        </a:hlink>
        <a:folHlink>
          <a:srgbClr val="96A4C8"/>
        </a:folHlink>
      </a:clrScheme>
      <a:clrMap bg1="dk2" tx1="lt1" bg2="dk1" tx2="lt2" accent1="accent1" accent2="accent2" accent3="accent3" accent4="accent4" accent5="accent5" accent6="accent6" hlink="hlink" folHlink="folHlink"/>
    </a:extraClrScheme>
    <a:extraClrScheme>
      <a:clrScheme name="Beam 4">
        <a:dk1>
          <a:srgbClr val="006E6B"/>
        </a:dk1>
        <a:lt1>
          <a:srgbClr val="FFFFFF"/>
        </a:lt1>
        <a:dk2>
          <a:srgbClr val="008080"/>
        </a:dk2>
        <a:lt2>
          <a:srgbClr val="E2EFCD"/>
        </a:lt2>
        <a:accent1>
          <a:srgbClr val="33CCCC"/>
        </a:accent1>
        <a:accent2>
          <a:srgbClr val="6352B8"/>
        </a:accent2>
        <a:accent3>
          <a:srgbClr val="AAC0C0"/>
        </a:accent3>
        <a:accent4>
          <a:srgbClr val="DADADA"/>
        </a:accent4>
        <a:accent5>
          <a:srgbClr val="ADE2E2"/>
        </a:accent5>
        <a:accent6>
          <a:srgbClr val="5949A6"/>
        </a:accent6>
        <a:hlink>
          <a:srgbClr val="CCFFFF"/>
        </a:hlink>
        <a:folHlink>
          <a:srgbClr val="99CCFF"/>
        </a:folHlink>
      </a:clrScheme>
      <a:clrMap bg1="dk2" tx1="lt1" bg2="dk1" tx2="lt2" accent1="accent1" accent2="accent2" accent3="accent3" accent4="accent4" accent5="accent5" accent6="accent6" hlink="hlink" folHlink="folHlink"/>
    </a:extraClrScheme>
    <a:extraClrScheme>
      <a:clrScheme name="Beam 5">
        <a:dk1>
          <a:srgbClr val="48562C"/>
        </a:dk1>
        <a:lt1>
          <a:srgbClr val="FFFFFF"/>
        </a:lt1>
        <a:dk2>
          <a:srgbClr val="546434"/>
        </a:dk2>
        <a:lt2>
          <a:srgbClr val="FFFFCC"/>
        </a:lt2>
        <a:accent1>
          <a:srgbClr val="7B8A6E"/>
        </a:accent1>
        <a:accent2>
          <a:srgbClr val="527C3A"/>
        </a:accent2>
        <a:accent3>
          <a:srgbClr val="B3B8AE"/>
        </a:accent3>
        <a:accent4>
          <a:srgbClr val="DADADA"/>
        </a:accent4>
        <a:accent5>
          <a:srgbClr val="BFC4BA"/>
        </a:accent5>
        <a:accent6>
          <a:srgbClr val="497034"/>
        </a:accent6>
        <a:hlink>
          <a:srgbClr val="55B55E"/>
        </a:hlink>
        <a:folHlink>
          <a:srgbClr val="85B3B1"/>
        </a:folHlink>
      </a:clrScheme>
      <a:clrMap bg1="dk2" tx1="lt1" bg2="dk1" tx2="lt2" accent1="accent1" accent2="accent2" accent3="accent3" accent4="accent4" accent5="accent5" accent6="accent6" hlink="hlink" folHlink="folHlink"/>
    </a:extraClrScheme>
    <a:extraClrScheme>
      <a:clrScheme name="Beam 6">
        <a:dk1>
          <a:srgbClr val="96B29E"/>
        </a:dk1>
        <a:lt1>
          <a:srgbClr val="FFFFFF"/>
        </a:lt1>
        <a:dk2>
          <a:srgbClr val="A5BDAC"/>
        </a:dk2>
        <a:lt2>
          <a:srgbClr val="FFFFCC"/>
        </a:lt2>
        <a:accent1>
          <a:srgbClr val="4E8880"/>
        </a:accent1>
        <a:accent2>
          <a:srgbClr val="2F71B9"/>
        </a:accent2>
        <a:accent3>
          <a:srgbClr val="CFDBD2"/>
        </a:accent3>
        <a:accent4>
          <a:srgbClr val="DADADA"/>
        </a:accent4>
        <a:accent5>
          <a:srgbClr val="B2C3C0"/>
        </a:accent5>
        <a:accent6>
          <a:srgbClr val="2A66A7"/>
        </a:accent6>
        <a:hlink>
          <a:srgbClr val="9DC0E7"/>
        </a:hlink>
        <a:folHlink>
          <a:srgbClr val="54CA89"/>
        </a:folHlink>
      </a:clrScheme>
      <a:clrMap bg1="dk2" tx1="lt1" bg2="dk1" tx2="lt2" accent1="accent1" accent2="accent2" accent3="accent3" accent4="accent4" accent5="accent5" accent6="accent6" hlink="hlink" folHlink="folHlink"/>
    </a:extraClrScheme>
    <a:extraClrScheme>
      <a:clrScheme name="Beam 7">
        <a:dk1>
          <a:srgbClr val="D49C00"/>
        </a:dk1>
        <a:lt1>
          <a:srgbClr val="FFFFFF"/>
        </a:lt1>
        <a:dk2>
          <a:srgbClr val="CC9900"/>
        </a:dk2>
        <a:lt2>
          <a:srgbClr val="CEBD40"/>
        </a:lt2>
        <a:accent1>
          <a:srgbClr val="CC6600"/>
        </a:accent1>
        <a:accent2>
          <a:srgbClr val="808000"/>
        </a:accent2>
        <a:accent3>
          <a:srgbClr val="E2CAAA"/>
        </a:accent3>
        <a:accent4>
          <a:srgbClr val="DADADA"/>
        </a:accent4>
        <a:accent5>
          <a:srgbClr val="E2B8AA"/>
        </a:accent5>
        <a:accent6>
          <a:srgbClr val="737300"/>
        </a:accent6>
        <a:hlink>
          <a:srgbClr val="FF9900"/>
        </a:hlink>
        <a:folHlink>
          <a:srgbClr val="FFFF99"/>
        </a:folHlink>
      </a:clrScheme>
      <a:clrMap bg1="dk2" tx1="lt1" bg2="dk1" tx2="lt2" accent1="accent1" accent2="accent2" accent3="accent3" accent4="accent4" accent5="accent5" accent6="accent6" hlink="hlink" folHlink="folHlink"/>
    </a:extraClrScheme>
    <a:extraClrScheme>
      <a:clrScheme name="Beam 8">
        <a:dk1>
          <a:srgbClr val="881700"/>
        </a:dk1>
        <a:lt1>
          <a:srgbClr val="FAF9E6"/>
        </a:lt1>
        <a:dk2>
          <a:srgbClr val="990000"/>
        </a:dk2>
        <a:lt2>
          <a:srgbClr val="EADC78"/>
        </a:lt2>
        <a:accent1>
          <a:srgbClr val="FF6600"/>
        </a:accent1>
        <a:accent2>
          <a:srgbClr val="B86D52"/>
        </a:accent2>
        <a:accent3>
          <a:srgbClr val="CAAAAA"/>
        </a:accent3>
        <a:accent4>
          <a:srgbClr val="D6D5C4"/>
        </a:accent4>
        <a:accent5>
          <a:srgbClr val="FFB8AA"/>
        </a:accent5>
        <a:accent6>
          <a:srgbClr val="A66249"/>
        </a:accent6>
        <a:hlink>
          <a:srgbClr val="D78D15"/>
        </a:hlink>
        <a:folHlink>
          <a:srgbClr val="C6B37E"/>
        </a:folHlink>
      </a:clrScheme>
      <a:clrMap bg1="dk2" tx1="lt1" bg2="dk1" tx2="lt2" accent1="accent1" accent2="accent2" accent3="accent3" accent4="accent4" accent5="accent5" accent6="accent6" hlink="hlink" folHlink="folHlink"/>
    </a:extraClrScheme>
    <a:extraClrScheme>
      <a:clrScheme name="Beam 9">
        <a:dk1>
          <a:srgbClr val="000000"/>
        </a:dk1>
        <a:lt1>
          <a:srgbClr val="FFFFFF"/>
        </a:lt1>
        <a:dk2>
          <a:srgbClr val="000000"/>
        </a:dk2>
        <a:lt2>
          <a:srgbClr val="DDDDDD"/>
        </a:lt2>
        <a:accent1>
          <a:srgbClr val="E6F5F6"/>
        </a:accent1>
        <a:accent2>
          <a:srgbClr val="A5E1A8"/>
        </a:accent2>
        <a:accent3>
          <a:srgbClr val="FFFFFF"/>
        </a:accent3>
        <a:accent4>
          <a:srgbClr val="000000"/>
        </a:accent4>
        <a:accent5>
          <a:srgbClr val="F0F9FA"/>
        </a:accent5>
        <a:accent6>
          <a:srgbClr val="95CC98"/>
        </a:accent6>
        <a:hlink>
          <a:srgbClr val="5B00B6"/>
        </a:hlink>
        <a:folHlink>
          <a:srgbClr val="34988E"/>
        </a:folHlink>
      </a:clrScheme>
      <a:clrMap bg1="lt1" tx1="dk1" bg2="lt2" tx2="dk2" accent1="accent1" accent2="accent2" accent3="accent3" accent4="accent4" accent5="accent5" accent6="accent6" hlink="hlink" folHlink="folHlink"/>
    </a:extraClrScheme>
  </a:extraClrSchemeLst>
</a:theme>
</file>

<file path=ppt/theme/theme10.xml><?xml version="1.0" encoding="utf-8"?>
<a:theme xmlns:a="http://schemas.openxmlformats.org/drawingml/2006/main" name="19_Beam">
  <a:themeElements>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fontScheme name="Favorite">
      <a:majorFont>
        <a:latin typeface="Arial Black"/>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charset="0"/>
          </a:defRPr>
        </a:defPPr>
      </a:lstStyle>
    </a:lnDef>
  </a:objectDefaults>
  <a:extraClrSchemeLst>
    <a:extraClrScheme>
      <a:clrScheme name="Beam 1">
        <a:dk1>
          <a:srgbClr val="1A006C"/>
        </a:dk1>
        <a:lt1>
          <a:srgbClr val="FFFFFF"/>
        </a:lt1>
        <a:dk2>
          <a:srgbClr val="000066"/>
        </a:dk2>
        <a:lt2>
          <a:srgbClr val="CCCCFF"/>
        </a:lt2>
        <a:accent1>
          <a:srgbClr val="0099CC"/>
        </a:accent1>
        <a:accent2>
          <a:srgbClr val="6600CC"/>
        </a:accent2>
        <a:accent3>
          <a:srgbClr val="AAAAB8"/>
        </a:accent3>
        <a:accent4>
          <a:srgbClr val="DADADA"/>
        </a:accent4>
        <a:accent5>
          <a:srgbClr val="AACAE2"/>
        </a:accent5>
        <a:accent6>
          <a:srgbClr val="5C00B9"/>
        </a:accent6>
        <a:hlink>
          <a:srgbClr val="9999FF"/>
        </a:hlink>
        <a:folHlink>
          <a:srgbClr val="33CCCC"/>
        </a:folHlink>
      </a:clrScheme>
      <a:clrMap bg1="dk2" tx1="lt1" bg2="dk1" tx2="lt2" accent1="accent1" accent2="accent2" accent3="accent3" accent4="accent4" accent5="accent5" accent6="accent6" hlink="hlink" folHlink="folHlink"/>
    </a:extraClrScheme>
    <a:extraClrScheme>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clrMap bg1="dk2" tx1="lt1" bg2="dk1" tx2="lt2" accent1="accent1" accent2="accent2" accent3="accent3" accent4="accent4" accent5="accent5" accent6="accent6" hlink="hlink" folHlink="folHlink"/>
    </a:extraClrScheme>
    <a:extraClrScheme>
      <a:clrScheme name="Beam 3">
        <a:dk1>
          <a:srgbClr val="3F4873"/>
        </a:dk1>
        <a:lt1>
          <a:srgbClr val="FFFFFF"/>
        </a:lt1>
        <a:dk2>
          <a:srgbClr val="4F598D"/>
        </a:dk2>
        <a:lt2>
          <a:srgbClr val="CCECFF"/>
        </a:lt2>
        <a:accent1>
          <a:srgbClr val="0099CC"/>
        </a:accent1>
        <a:accent2>
          <a:srgbClr val="4C8470"/>
        </a:accent2>
        <a:accent3>
          <a:srgbClr val="B2B5C5"/>
        </a:accent3>
        <a:accent4>
          <a:srgbClr val="DADADA"/>
        </a:accent4>
        <a:accent5>
          <a:srgbClr val="AACAE2"/>
        </a:accent5>
        <a:accent6>
          <a:srgbClr val="447765"/>
        </a:accent6>
        <a:hlink>
          <a:srgbClr val="99CC00"/>
        </a:hlink>
        <a:folHlink>
          <a:srgbClr val="96A4C8"/>
        </a:folHlink>
      </a:clrScheme>
      <a:clrMap bg1="dk2" tx1="lt1" bg2="dk1" tx2="lt2" accent1="accent1" accent2="accent2" accent3="accent3" accent4="accent4" accent5="accent5" accent6="accent6" hlink="hlink" folHlink="folHlink"/>
    </a:extraClrScheme>
    <a:extraClrScheme>
      <a:clrScheme name="Beam 4">
        <a:dk1>
          <a:srgbClr val="006E6B"/>
        </a:dk1>
        <a:lt1>
          <a:srgbClr val="FFFFFF"/>
        </a:lt1>
        <a:dk2>
          <a:srgbClr val="008080"/>
        </a:dk2>
        <a:lt2>
          <a:srgbClr val="E2EFCD"/>
        </a:lt2>
        <a:accent1>
          <a:srgbClr val="33CCCC"/>
        </a:accent1>
        <a:accent2>
          <a:srgbClr val="6352B8"/>
        </a:accent2>
        <a:accent3>
          <a:srgbClr val="AAC0C0"/>
        </a:accent3>
        <a:accent4>
          <a:srgbClr val="DADADA"/>
        </a:accent4>
        <a:accent5>
          <a:srgbClr val="ADE2E2"/>
        </a:accent5>
        <a:accent6>
          <a:srgbClr val="5949A6"/>
        </a:accent6>
        <a:hlink>
          <a:srgbClr val="CCFFFF"/>
        </a:hlink>
        <a:folHlink>
          <a:srgbClr val="99CCFF"/>
        </a:folHlink>
      </a:clrScheme>
      <a:clrMap bg1="dk2" tx1="lt1" bg2="dk1" tx2="lt2" accent1="accent1" accent2="accent2" accent3="accent3" accent4="accent4" accent5="accent5" accent6="accent6" hlink="hlink" folHlink="folHlink"/>
    </a:extraClrScheme>
    <a:extraClrScheme>
      <a:clrScheme name="Beam 5">
        <a:dk1>
          <a:srgbClr val="48562C"/>
        </a:dk1>
        <a:lt1>
          <a:srgbClr val="FFFFFF"/>
        </a:lt1>
        <a:dk2>
          <a:srgbClr val="546434"/>
        </a:dk2>
        <a:lt2>
          <a:srgbClr val="FFFFCC"/>
        </a:lt2>
        <a:accent1>
          <a:srgbClr val="7B8A6E"/>
        </a:accent1>
        <a:accent2>
          <a:srgbClr val="527C3A"/>
        </a:accent2>
        <a:accent3>
          <a:srgbClr val="B3B8AE"/>
        </a:accent3>
        <a:accent4>
          <a:srgbClr val="DADADA"/>
        </a:accent4>
        <a:accent5>
          <a:srgbClr val="BFC4BA"/>
        </a:accent5>
        <a:accent6>
          <a:srgbClr val="497034"/>
        </a:accent6>
        <a:hlink>
          <a:srgbClr val="55B55E"/>
        </a:hlink>
        <a:folHlink>
          <a:srgbClr val="85B3B1"/>
        </a:folHlink>
      </a:clrScheme>
      <a:clrMap bg1="dk2" tx1="lt1" bg2="dk1" tx2="lt2" accent1="accent1" accent2="accent2" accent3="accent3" accent4="accent4" accent5="accent5" accent6="accent6" hlink="hlink" folHlink="folHlink"/>
    </a:extraClrScheme>
    <a:extraClrScheme>
      <a:clrScheme name="Beam 6">
        <a:dk1>
          <a:srgbClr val="96B29E"/>
        </a:dk1>
        <a:lt1>
          <a:srgbClr val="FFFFFF"/>
        </a:lt1>
        <a:dk2>
          <a:srgbClr val="A5BDAC"/>
        </a:dk2>
        <a:lt2>
          <a:srgbClr val="FFFFCC"/>
        </a:lt2>
        <a:accent1>
          <a:srgbClr val="4E8880"/>
        </a:accent1>
        <a:accent2>
          <a:srgbClr val="2F71B9"/>
        </a:accent2>
        <a:accent3>
          <a:srgbClr val="CFDBD2"/>
        </a:accent3>
        <a:accent4>
          <a:srgbClr val="DADADA"/>
        </a:accent4>
        <a:accent5>
          <a:srgbClr val="B2C3C0"/>
        </a:accent5>
        <a:accent6>
          <a:srgbClr val="2A66A7"/>
        </a:accent6>
        <a:hlink>
          <a:srgbClr val="9DC0E7"/>
        </a:hlink>
        <a:folHlink>
          <a:srgbClr val="54CA89"/>
        </a:folHlink>
      </a:clrScheme>
      <a:clrMap bg1="dk2" tx1="lt1" bg2="dk1" tx2="lt2" accent1="accent1" accent2="accent2" accent3="accent3" accent4="accent4" accent5="accent5" accent6="accent6" hlink="hlink" folHlink="folHlink"/>
    </a:extraClrScheme>
    <a:extraClrScheme>
      <a:clrScheme name="Beam 7">
        <a:dk1>
          <a:srgbClr val="D49C00"/>
        </a:dk1>
        <a:lt1>
          <a:srgbClr val="FFFFFF"/>
        </a:lt1>
        <a:dk2>
          <a:srgbClr val="CC9900"/>
        </a:dk2>
        <a:lt2>
          <a:srgbClr val="CEBD40"/>
        </a:lt2>
        <a:accent1>
          <a:srgbClr val="CC6600"/>
        </a:accent1>
        <a:accent2>
          <a:srgbClr val="808000"/>
        </a:accent2>
        <a:accent3>
          <a:srgbClr val="E2CAAA"/>
        </a:accent3>
        <a:accent4>
          <a:srgbClr val="DADADA"/>
        </a:accent4>
        <a:accent5>
          <a:srgbClr val="E2B8AA"/>
        </a:accent5>
        <a:accent6>
          <a:srgbClr val="737300"/>
        </a:accent6>
        <a:hlink>
          <a:srgbClr val="FF9900"/>
        </a:hlink>
        <a:folHlink>
          <a:srgbClr val="FFFF99"/>
        </a:folHlink>
      </a:clrScheme>
      <a:clrMap bg1="dk2" tx1="lt1" bg2="dk1" tx2="lt2" accent1="accent1" accent2="accent2" accent3="accent3" accent4="accent4" accent5="accent5" accent6="accent6" hlink="hlink" folHlink="folHlink"/>
    </a:extraClrScheme>
    <a:extraClrScheme>
      <a:clrScheme name="Beam 8">
        <a:dk1>
          <a:srgbClr val="881700"/>
        </a:dk1>
        <a:lt1>
          <a:srgbClr val="FAF9E6"/>
        </a:lt1>
        <a:dk2>
          <a:srgbClr val="990000"/>
        </a:dk2>
        <a:lt2>
          <a:srgbClr val="EADC78"/>
        </a:lt2>
        <a:accent1>
          <a:srgbClr val="FF6600"/>
        </a:accent1>
        <a:accent2>
          <a:srgbClr val="B86D52"/>
        </a:accent2>
        <a:accent3>
          <a:srgbClr val="CAAAAA"/>
        </a:accent3>
        <a:accent4>
          <a:srgbClr val="D6D5C4"/>
        </a:accent4>
        <a:accent5>
          <a:srgbClr val="FFB8AA"/>
        </a:accent5>
        <a:accent6>
          <a:srgbClr val="A66249"/>
        </a:accent6>
        <a:hlink>
          <a:srgbClr val="D78D15"/>
        </a:hlink>
        <a:folHlink>
          <a:srgbClr val="C6B37E"/>
        </a:folHlink>
      </a:clrScheme>
      <a:clrMap bg1="dk2" tx1="lt1" bg2="dk1" tx2="lt2" accent1="accent1" accent2="accent2" accent3="accent3" accent4="accent4" accent5="accent5" accent6="accent6" hlink="hlink" folHlink="folHlink"/>
    </a:extraClrScheme>
    <a:extraClrScheme>
      <a:clrScheme name="Beam 9">
        <a:dk1>
          <a:srgbClr val="000000"/>
        </a:dk1>
        <a:lt1>
          <a:srgbClr val="FFFFFF"/>
        </a:lt1>
        <a:dk2>
          <a:srgbClr val="000000"/>
        </a:dk2>
        <a:lt2>
          <a:srgbClr val="DDDDDD"/>
        </a:lt2>
        <a:accent1>
          <a:srgbClr val="E6F5F6"/>
        </a:accent1>
        <a:accent2>
          <a:srgbClr val="A5E1A8"/>
        </a:accent2>
        <a:accent3>
          <a:srgbClr val="FFFFFF"/>
        </a:accent3>
        <a:accent4>
          <a:srgbClr val="000000"/>
        </a:accent4>
        <a:accent5>
          <a:srgbClr val="F0F9FA"/>
        </a:accent5>
        <a:accent6>
          <a:srgbClr val="95CC98"/>
        </a:accent6>
        <a:hlink>
          <a:srgbClr val="5B00B6"/>
        </a:hlink>
        <a:folHlink>
          <a:srgbClr val="34988E"/>
        </a:folHlink>
      </a:clrScheme>
      <a:clrMap bg1="lt1" tx1="dk1" bg2="lt2" tx2="dk2" accent1="accent1" accent2="accent2" accent3="accent3" accent4="accent4" accent5="accent5" accent6="accent6" hlink="hlink" folHlink="folHlink"/>
    </a:extraClrScheme>
  </a:extraClrSchemeLst>
</a:theme>
</file>

<file path=ppt/theme/theme11.xml><?xml version="1.0" encoding="utf-8"?>
<a:theme xmlns:a="http://schemas.openxmlformats.org/drawingml/2006/main" name="20_Beam">
  <a:themeElements>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fontScheme name="Favorite">
      <a:majorFont>
        <a:latin typeface="Arial Black"/>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charset="0"/>
          </a:defRPr>
        </a:defPPr>
      </a:lstStyle>
    </a:lnDef>
  </a:objectDefaults>
  <a:extraClrSchemeLst>
    <a:extraClrScheme>
      <a:clrScheme name="Beam 1">
        <a:dk1>
          <a:srgbClr val="1A006C"/>
        </a:dk1>
        <a:lt1>
          <a:srgbClr val="FFFFFF"/>
        </a:lt1>
        <a:dk2>
          <a:srgbClr val="000066"/>
        </a:dk2>
        <a:lt2>
          <a:srgbClr val="CCCCFF"/>
        </a:lt2>
        <a:accent1>
          <a:srgbClr val="0099CC"/>
        </a:accent1>
        <a:accent2>
          <a:srgbClr val="6600CC"/>
        </a:accent2>
        <a:accent3>
          <a:srgbClr val="AAAAB8"/>
        </a:accent3>
        <a:accent4>
          <a:srgbClr val="DADADA"/>
        </a:accent4>
        <a:accent5>
          <a:srgbClr val="AACAE2"/>
        </a:accent5>
        <a:accent6>
          <a:srgbClr val="5C00B9"/>
        </a:accent6>
        <a:hlink>
          <a:srgbClr val="9999FF"/>
        </a:hlink>
        <a:folHlink>
          <a:srgbClr val="33CCCC"/>
        </a:folHlink>
      </a:clrScheme>
      <a:clrMap bg1="dk2" tx1="lt1" bg2="dk1" tx2="lt2" accent1="accent1" accent2="accent2" accent3="accent3" accent4="accent4" accent5="accent5" accent6="accent6" hlink="hlink" folHlink="folHlink"/>
    </a:extraClrScheme>
    <a:extraClrScheme>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clrMap bg1="dk2" tx1="lt1" bg2="dk1" tx2="lt2" accent1="accent1" accent2="accent2" accent3="accent3" accent4="accent4" accent5="accent5" accent6="accent6" hlink="hlink" folHlink="folHlink"/>
    </a:extraClrScheme>
    <a:extraClrScheme>
      <a:clrScheme name="Beam 3">
        <a:dk1>
          <a:srgbClr val="3F4873"/>
        </a:dk1>
        <a:lt1>
          <a:srgbClr val="FFFFFF"/>
        </a:lt1>
        <a:dk2>
          <a:srgbClr val="4F598D"/>
        </a:dk2>
        <a:lt2>
          <a:srgbClr val="CCECFF"/>
        </a:lt2>
        <a:accent1>
          <a:srgbClr val="0099CC"/>
        </a:accent1>
        <a:accent2>
          <a:srgbClr val="4C8470"/>
        </a:accent2>
        <a:accent3>
          <a:srgbClr val="B2B5C5"/>
        </a:accent3>
        <a:accent4>
          <a:srgbClr val="DADADA"/>
        </a:accent4>
        <a:accent5>
          <a:srgbClr val="AACAE2"/>
        </a:accent5>
        <a:accent6>
          <a:srgbClr val="447765"/>
        </a:accent6>
        <a:hlink>
          <a:srgbClr val="99CC00"/>
        </a:hlink>
        <a:folHlink>
          <a:srgbClr val="96A4C8"/>
        </a:folHlink>
      </a:clrScheme>
      <a:clrMap bg1="dk2" tx1="lt1" bg2="dk1" tx2="lt2" accent1="accent1" accent2="accent2" accent3="accent3" accent4="accent4" accent5="accent5" accent6="accent6" hlink="hlink" folHlink="folHlink"/>
    </a:extraClrScheme>
    <a:extraClrScheme>
      <a:clrScheme name="Beam 4">
        <a:dk1>
          <a:srgbClr val="006E6B"/>
        </a:dk1>
        <a:lt1>
          <a:srgbClr val="FFFFFF"/>
        </a:lt1>
        <a:dk2>
          <a:srgbClr val="008080"/>
        </a:dk2>
        <a:lt2>
          <a:srgbClr val="E2EFCD"/>
        </a:lt2>
        <a:accent1>
          <a:srgbClr val="33CCCC"/>
        </a:accent1>
        <a:accent2>
          <a:srgbClr val="6352B8"/>
        </a:accent2>
        <a:accent3>
          <a:srgbClr val="AAC0C0"/>
        </a:accent3>
        <a:accent4>
          <a:srgbClr val="DADADA"/>
        </a:accent4>
        <a:accent5>
          <a:srgbClr val="ADE2E2"/>
        </a:accent5>
        <a:accent6>
          <a:srgbClr val="5949A6"/>
        </a:accent6>
        <a:hlink>
          <a:srgbClr val="CCFFFF"/>
        </a:hlink>
        <a:folHlink>
          <a:srgbClr val="99CCFF"/>
        </a:folHlink>
      </a:clrScheme>
      <a:clrMap bg1="dk2" tx1="lt1" bg2="dk1" tx2="lt2" accent1="accent1" accent2="accent2" accent3="accent3" accent4="accent4" accent5="accent5" accent6="accent6" hlink="hlink" folHlink="folHlink"/>
    </a:extraClrScheme>
    <a:extraClrScheme>
      <a:clrScheme name="Beam 5">
        <a:dk1>
          <a:srgbClr val="48562C"/>
        </a:dk1>
        <a:lt1>
          <a:srgbClr val="FFFFFF"/>
        </a:lt1>
        <a:dk2>
          <a:srgbClr val="546434"/>
        </a:dk2>
        <a:lt2>
          <a:srgbClr val="FFFFCC"/>
        </a:lt2>
        <a:accent1>
          <a:srgbClr val="7B8A6E"/>
        </a:accent1>
        <a:accent2>
          <a:srgbClr val="527C3A"/>
        </a:accent2>
        <a:accent3>
          <a:srgbClr val="B3B8AE"/>
        </a:accent3>
        <a:accent4>
          <a:srgbClr val="DADADA"/>
        </a:accent4>
        <a:accent5>
          <a:srgbClr val="BFC4BA"/>
        </a:accent5>
        <a:accent6>
          <a:srgbClr val="497034"/>
        </a:accent6>
        <a:hlink>
          <a:srgbClr val="55B55E"/>
        </a:hlink>
        <a:folHlink>
          <a:srgbClr val="85B3B1"/>
        </a:folHlink>
      </a:clrScheme>
      <a:clrMap bg1="dk2" tx1="lt1" bg2="dk1" tx2="lt2" accent1="accent1" accent2="accent2" accent3="accent3" accent4="accent4" accent5="accent5" accent6="accent6" hlink="hlink" folHlink="folHlink"/>
    </a:extraClrScheme>
    <a:extraClrScheme>
      <a:clrScheme name="Beam 6">
        <a:dk1>
          <a:srgbClr val="96B29E"/>
        </a:dk1>
        <a:lt1>
          <a:srgbClr val="FFFFFF"/>
        </a:lt1>
        <a:dk2>
          <a:srgbClr val="A5BDAC"/>
        </a:dk2>
        <a:lt2>
          <a:srgbClr val="FFFFCC"/>
        </a:lt2>
        <a:accent1>
          <a:srgbClr val="4E8880"/>
        </a:accent1>
        <a:accent2>
          <a:srgbClr val="2F71B9"/>
        </a:accent2>
        <a:accent3>
          <a:srgbClr val="CFDBD2"/>
        </a:accent3>
        <a:accent4>
          <a:srgbClr val="DADADA"/>
        </a:accent4>
        <a:accent5>
          <a:srgbClr val="B2C3C0"/>
        </a:accent5>
        <a:accent6>
          <a:srgbClr val="2A66A7"/>
        </a:accent6>
        <a:hlink>
          <a:srgbClr val="9DC0E7"/>
        </a:hlink>
        <a:folHlink>
          <a:srgbClr val="54CA89"/>
        </a:folHlink>
      </a:clrScheme>
      <a:clrMap bg1="dk2" tx1="lt1" bg2="dk1" tx2="lt2" accent1="accent1" accent2="accent2" accent3="accent3" accent4="accent4" accent5="accent5" accent6="accent6" hlink="hlink" folHlink="folHlink"/>
    </a:extraClrScheme>
    <a:extraClrScheme>
      <a:clrScheme name="Beam 7">
        <a:dk1>
          <a:srgbClr val="D49C00"/>
        </a:dk1>
        <a:lt1>
          <a:srgbClr val="FFFFFF"/>
        </a:lt1>
        <a:dk2>
          <a:srgbClr val="CC9900"/>
        </a:dk2>
        <a:lt2>
          <a:srgbClr val="CEBD40"/>
        </a:lt2>
        <a:accent1>
          <a:srgbClr val="CC6600"/>
        </a:accent1>
        <a:accent2>
          <a:srgbClr val="808000"/>
        </a:accent2>
        <a:accent3>
          <a:srgbClr val="E2CAAA"/>
        </a:accent3>
        <a:accent4>
          <a:srgbClr val="DADADA"/>
        </a:accent4>
        <a:accent5>
          <a:srgbClr val="E2B8AA"/>
        </a:accent5>
        <a:accent6>
          <a:srgbClr val="737300"/>
        </a:accent6>
        <a:hlink>
          <a:srgbClr val="FF9900"/>
        </a:hlink>
        <a:folHlink>
          <a:srgbClr val="FFFF99"/>
        </a:folHlink>
      </a:clrScheme>
      <a:clrMap bg1="dk2" tx1="lt1" bg2="dk1" tx2="lt2" accent1="accent1" accent2="accent2" accent3="accent3" accent4="accent4" accent5="accent5" accent6="accent6" hlink="hlink" folHlink="folHlink"/>
    </a:extraClrScheme>
    <a:extraClrScheme>
      <a:clrScheme name="Beam 8">
        <a:dk1>
          <a:srgbClr val="881700"/>
        </a:dk1>
        <a:lt1>
          <a:srgbClr val="FAF9E6"/>
        </a:lt1>
        <a:dk2>
          <a:srgbClr val="990000"/>
        </a:dk2>
        <a:lt2>
          <a:srgbClr val="EADC78"/>
        </a:lt2>
        <a:accent1>
          <a:srgbClr val="FF6600"/>
        </a:accent1>
        <a:accent2>
          <a:srgbClr val="B86D52"/>
        </a:accent2>
        <a:accent3>
          <a:srgbClr val="CAAAAA"/>
        </a:accent3>
        <a:accent4>
          <a:srgbClr val="D6D5C4"/>
        </a:accent4>
        <a:accent5>
          <a:srgbClr val="FFB8AA"/>
        </a:accent5>
        <a:accent6>
          <a:srgbClr val="A66249"/>
        </a:accent6>
        <a:hlink>
          <a:srgbClr val="D78D15"/>
        </a:hlink>
        <a:folHlink>
          <a:srgbClr val="C6B37E"/>
        </a:folHlink>
      </a:clrScheme>
      <a:clrMap bg1="dk2" tx1="lt1" bg2="dk1" tx2="lt2" accent1="accent1" accent2="accent2" accent3="accent3" accent4="accent4" accent5="accent5" accent6="accent6" hlink="hlink" folHlink="folHlink"/>
    </a:extraClrScheme>
    <a:extraClrScheme>
      <a:clrScheme name="Beam 9">
        <a:dk1>
          <a:srgbClr val="000000"/>
        </a:dk1>
        <a:lt1>
          <a:srgbClr val="FFFFFF"/>
        </a:lt1>
        <a:dk2>
          <a:srgbClr val="000000"/>
        </a:dk2>
        <a:lt2>
          <a:srgbClr val="DDDDDD"/>
        </a:lt2>
        <a:accent1>
          <a:srgbClr val="E6F5F6"/>
        </a:accent1>
        <a:accent2>
          <a:srgbClr val="A5E1A8"/>
        </a:accent2>
        <a:accent3>
          <a:srgbClr val="FFFFFF"/>
        </a:accent3>
        <a:accent4>
          <a:srgbClr val="000000"/>
        </a:accent4>
        <a:accent5>
          <a:srgbClr val="F0F9FA"/>
        </a:accent5>
        <a:accent6>
          <a:srgbClr val="95CC98"/>
        </a:accent6>
        <a:hlink>
          <a:srgbClr val="5B00B6"/>
        </a:hlink>
        <a:folHlink>
          <a:srgbClr val="34988E"/>
        </a:folHlink>
      </a:clrScheme>
      <a:clrMap bg1="lt1" tx1="dk1" bg2="lt2" tx2="dk2" accent1="accent1" accent2="accent2" accent3="accent3" accent4="accent4" accent5="accent5" accent6="accent6" hlink="hlink" folHlink="folHlink"/>
    </a:extraClrScheme>
  </a:extraClrSchemeLst>
</a:theme>
</file>

<file path=ppt/theme/theme12.xml><?xml version="1.0" encoding="utf-8"?>
<a:theme xmlns:a="http://schemas.openxmlformats.org/drawingml/2006/main" name="15_Beam">
  <a:themeElements>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fontScheme name="Beam">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charset="0"/>
          </a:defRPr>
        </a:defPPr>
      </a:lstStyle>
    </a:lnDef>
  </a:objectDefaults>
  <a:extraClrSchemeLst>
    <a:extraClrScheme>
      <a:clrScheme name="Beam 1">
        <a:dk1>
          <a:srgbClr val="1A006C"/>
        </a:dk1>
        <a:lt1>
          <a:srgbClr val="FFFFFF"/>
        </a:lt1>
        <a:dk2>
          <a:srgbClr val="000066"/>
        </a:dk2>
        <a:lt2>
          <a:srgbClr val="CCCCFF"/>
        </a:lt2>
        <a:accent1>
          <a:srgbClr val="0099CC"/>
        </a:accent1>
        <a:accent2>
          <a:srgbClr val="6600CC"/>
        </a:accent2>
        <a:accent3>
          <a:srgbClr val="AAAAB8"/>
        </a:accent3>
        <a:accent4>
          <a:srgbClr val="DADADA"/>
        </a:accent4>
        <a:accent5>
          <a:srgbClr val="AACAE2"/>
        </a:accent5>
        <a:accent6>
          <a:srgbClr val="5C00B9"/>
        </a:accent6>
        <a:hlink>
          <a:srgbClr val="9999FF"/>
        </a:hlink>
        <a:folHlink>
          <a:srgbClr val="33CCCC"/>
        </a:folHlink>
      </a:clrScheme>
      <a:clrMap bg1="dk2" tx1="lt1" bg2="dk1" tx2="lt2" accent1="accent1" accent2="accent2" accent3="accent3" accent4="accent4" accent5="accent5" accent6="accent6" hlink="hlink" folHlink="folHlink"/>
    </a:extraClrScheme>
    <a:extraClrScheme>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clrMap bg1="dk2" tx1="lt1" bg2="dk1" tx2="lt2" accent1="accent1" accent2="accent2" accent3="accent3" accent4="accent4" accent5="accent5" accent6="accent6" hlink="hlink" folHlink="folHlink"/>
    </a:extraClrScheme>
    <a:extraClrScheme>
      <a:clrScheme name="Beam 3">
        <a:dk1>
          <a:srgbClr val="3F4873"/>
        </a:dk1>
        <a:lt1>
          <a:srgbClr val="FFFFFF"/>
        </a:lt1>
        <a:dk2>
          <a:srgbClr val="4F598D"/>
        </a:dk2>
        <a:lt2>
          <a:srgbClr val="CCECFF"/>
        </a:lt2>
        <a:accent1>
          <a:srgbClr val="0099CC"/>
        </a:accent1>
        <a:accent2>
          <a:srgbClr val="4C8470"/>
        </a:accent2>
        <a:accent3>
          <a:srgbClr val="B2B5C5"/>
        </a:accent3>
        <a:accent4>
          <a:srgbClr val="DADADA"/>
        </a:accent4>
        <a:accent5>
          <a:srgbClr val="AACAE2"/>
        </a:accent5>
        <a:accent6>
          <a:srgbClr val="447765"/>
        </a:accent6>
        <a:hlink>
          <a:srgbClr val="99CC00"/>
        </a:hlink>
        <a:folHlink>
          <a:srgbClr val="96A4C8"/>
        </a:folHlink>
      </a:clrScheme>
      <a:clrMap bg1="dk2" tx1="lt1" bg2="dk1" tx2="lt2" accent1="accent1" accent2="accent2" accent3="accent3" accent4="accent4" accent5="accent5" accent6="accent6" hlink="hlink" folHlink="folHlink"/>
    </a:extraClrScheme>
    <a:extraClrScheme>
      <a:clrScheme name="Beam 4">
        <a:dk1>
          <a:srgbClr val="006E6B"/>
        </a:dk1>
        <a:lt1>
          <a:srgbClr val="FFFFFF"/>
        </a:lt1>
        <a:dk2>
          <a:srgbClr val="008080"/>
        </a:dk2>
        <a:lt2>
          <a:srgbClr val="E2EFCD"/>
        </a:lt2>
        <a:accent1>
          <a:srgbClr val="33CCCC"/>
        </a:accent1>
        <a:accent2>
          <a:srgbClr val="6352B8"/>
        </a:accent2>
        <a:accent3>
          <a:srgbClr val="AAC0C0"/>
        </a:accent3>
        <a:accent4>
          <a:srgbClr val="DADADA"/>
        </a:accent4>
        <a:accent5>
          <a:srgbClr val="ADE2E2"/>
        </a:accent5>
        <a:accent6>
          <a:srgbClr val="5949A6"/>
        </a:accent6>
        <a:hlink>
          <a:srgbClr val="CCFFFF"/>
        </a:hlink>
        <a:folHlink>
          <a:srgbClr val="99CCFF"/>
        </a:folHlink>
      </a:clrScheme>
      <a:clrMap bg1="dk2" tx1="lt1" bg2="dk1" tx2="lt2" accent1="accent1" accent2="accent2" accent3="accent3" accent4="accent4" accent5="accent5" accent6="accent6" hlink="hlink" folHlink="folHlink"/>
    </a:extraClrScheme>
    <a:extraClrScheme>
      <a:clrScheme name="Beam 5">
        <a:dk1>
          <a:srgbClr val="48562C"/>
        </a:dk1>
        <a:lt1>
          <a:srgbClr val="FFFFFF"/>
        </a:lt1>
        <a:dk2>
          <a:srgbClr val="546434"/>
        </a:dk2>
        <a:lt2>
          <a:srgbClr val="FFFFCC"/>
        </a:lt2>
        <a:accent1>
          <a:srgbClr val="7B8A6E"/>
        </a:accent1>
        <a:accent2>
          <a:srgbClr val="527C3A"/>
        </a:accent2>
        <a:accent3>
          <a:srgbClr val="B3B8AE"/>
        </a:accent3>
        <a:accent4>
          <a:srgbClr val="DADADA"/>
        </a:accent4>
        <a:accent5>
          <a:srgbClr val="BFC4BA"/>
        </a:accent5>
        <a:accent6>
          <a:srgbClr val="497034"/>
        </a:accent6>
        <a:hlink>
          <a:srgbClr val="55B55E"/>
        </a:hlink>
        <a:folHlink>
          <a:srgbClr val="85B3B1"/>
        </a:folHlink>
      </a:clrScheme>
      <a:clrMap bg1="dk2" tx1="lt1" bg2="dk1" tx2="lt2" accent1="accent1" accent2="accent2" accent3="accent3" accent4="accent4" accent5="accent5" accent6="accent6" hlink="hlink" folHlink="folHlink"/>
    </a:extraClrScheme>
    <a:extraClrScheme>
      <a:clrScheme name="Beam 6">
        <a:dk1>
          <a:srgbClr val="96B29E"/>
        </a:dk1>
        <a:lt1>
          <a:srgbClr val="FFFFFF"/>
        </a:lt1>
        <a:dk2>
          <a:srgbClr val="A5BDAC"/>
        </a:dk2>
        <a:lt2>
          <a:srgbClr val="FFFFCC"/>
        </a:lt2>
        <a:accent1>
          <a:srgbClr val="4E8880"/>
        </a:accent1>
        <a:accent2>
          <a:srgbClr val="2F71B9"/>
        </a:accent2>
        <a:accent3>
          <a:srgbClr val="CFDBD2"/>
        </a:accent3>
        <a:accent4>
          <a:srgbClr val="DADADA"/>
        </a:accent4>
        <a:accent5>
          <a:srgbClr val="B2C3C0"/>
        </a:accent5>
        <a:accent6>
          <a:srgbClr val="2A66A7"/>
        </a:accent6>
        <a:hlink>
          <a:srgbClr val="9DC0E7"/>
        </a:hlink>
        <a:folHlink>
          <a:srgbClr val="54CA89"/>
        </a:folHlink>
      </a:clrScheme>
      <a:clrMap bg1="dk2" tx1="lt1" bg2="dk1" tx2="lt2" accent1="accent1" accent2="accent2" accent3="accent3" accent4="accent4" accent5="accent5" accent6="accent6" hlink="hlink" folHlink="folHlink"/>
    </a:extraClrScheme>
    <a:extraClrScheme>
      <a:clrScheme name="Beam 7">
        <a:dk1>
          <a:srgbClr val="D49C00"/>
        </a:dk1>
        <a:lt1>
          <a:srgbClr val="FFFFFF"/>
        </a:lt1>
        <a:dk2>
          <a:srgbClr val="CC9900"/>
        </a:dk2>
        <a:lt2>
          <a:srgbClr val="CEBD40"/>
        </a:lt2>
        <a:accent1>
          <a:srgbClr val="CC6600"/>
        </a:accent1>
        <a:accent2>
          <a:srgbClr val="808000"/>
        </a:accent2>
        <a:accent3>
          <a:srgbClr val="E2CAAA"/>
        </a:accent3>
        <a:accent4>
          <a:srgbClr val="DADADA"/>
        </a:accent4>
        <a:accent5>
          <a:srgbClr val="E2B8AA"/>
        </a:accent5>
        <a:accent6>
          <a:srgbClr val="737300"/>
        </a:accent6>
        <a:hlink>
          <a:srgbClr val="FF9900"/>
        </a:hlink>
        <a:folHlink>
          <a:srgbClr val="FFFF99"/>
        </a:folHlink>
      </a:clrScheme>
      <a:clrMap bg1="dk2" tx1="lt1" bg2="dk1" tx2="lt2" accent1="accent1" accent2="accent2" accent3="accent3" accent4="accent4" accent5="accent5" accent6="accent6" hlink="hlink" folHlink="folHlink"/>
    </a:extraClrScheme>
    <a:extraClrScheme>
      <a:clrScheme name="Beam 8">
        <a:dk1>
          <a:srgbClr val="881700"/>
        </a:dk1>
        <a:lt1>
          <a:srgbClr val="FAF9E6"/>
        </a:lt1>
        <a:dk2>
          <a:srgbClr val="990000"/>
        </a:dk2>
        <a:lt2>
          <a:srgbClr val="EADC78"/>
        </a:lt2>
        <a:accent1>
          <a:srgbClr val="FF6600"/>
        </a:accent1>
        <a:accent2>
          <a:srgbClr val="B86D52"/>
        </a:accent2>
        <a:accent3>
          <a:srgbClr val="CAAAAA"/>
        </a:accent3>
        <a:accent4>
          <a:srgbClr val="D6D5C4"/>
        </a:accent4>
        <a:accent5>
          <a:srgbClr val="FFB8AA"/>
        </a:accent5>
        <a:accent6>
          <a:srgbClr val="A66249"/>
        </a:accent6>
        <a:hlink>
          <a:srgbClr val="D78D15"/>
        </a:hlink>
        <a:folHlink>
          <a:srgbClr val="C6B37E"/>
        </a:folHlink>
      </a:clrScheme>
      <a:clrMap bg1="dk2" tx1="lt1" bg2="dk1" tx2="lt2" accent1="accent1" accent2="accent2" accent3="accent3" accent4="accent4" accent5="accent5" accent6="accent6" hlink="hlink" folHlink="folHlink"/>
    </a:extraClrScheme>
    <a:extraClrScheme>
      <a:clrScheme name="Beam 9">
        <a:dk1>
          <a:srgbClr val="000000"/>
        </a:dk1>
        <a:lt1>
          <a:srgbClr val="FFFFFF"/>
        </a:lt1>
        <a:dk2>
          <a:srgbClr val="000000"/>
        </a:dk2>
        <a:lt2>
          <a:srgbClr val="DDDDDD"/>
        </a:lt2>
        <a:accent1>
          <a:srgbClr val="E6F5F6"/>
        </a:accent1>
        <a:accent2>
          <a:srgbClr val="A5E1A8"/>
        </a:accent2>
        <a:accent3>
          <a:srgbClr val="FFFFFF"/>
        </a:accent3>
        <a:accent4>
          <a:srgbClr val="000000"/>
        </a:accent4>
        <a:accent5>
          <a:srgbClr val="F0F9FA"/>
        </a:accent5>
        <a:accent6>
          <a:srgbClr val="95CC98"/>
        </a:accent6>
        <a:hlink>
          <a:srgbClr val="5B00B6"/>
        </a:hlink>
        <a:folHlink>
          <a:srgbClr val="34988E"/>
        </a:folHlink>
      </a:clrScheme>
      <a:clrMap bg1="lt1" tx1="dk1" bg2="lt2" tx2="dk2" accent1="accent1" accent2="accent2" accent3="accent3" accent4="accent4" accent5="accent5" accent6="accent6" hlink="hlink" folHlink="folHlink"/>
    </a:extraClrScheme>
  </a:extraClrSchemeLst>
</a:theme>
</file>

<file path=ppt/theme/theme13.xml><?xml version="1.0" encoding="utf-8"?>
<a:theme xmlns:a="http://schemas.openxmlformats.org/drawingml/2006/main" name="3_Beam">
  <a:themeElements>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fontScheme name="Beam">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pitchFamily="34"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pitchFamily="34" charset="0"/>
          </a:defRPr>
        </a:defPPr>
      </a:lstStyle>
    </a:lnDef>
  </a:objectDefaults>
  <a:extraClrSchemeLst>
    <a:extraClrScheme>
      <a:clrScheme name="Beam 1">
        <a:dk1>
          <a:srgbClr val="1A006C"/>
        </a:dk1>
        <a:lt1>
          <a:srgbClr val="FFFFFF"/>
        </a:lt1>
        <a:dk2>
          <a:srgbClr val="000066"/>
        </a:dk2>
        <a:lt2>
          <a:srgbClr val="CCCCFF"/>
        </a:lt2>
        <a:accent1>
          <a:srgbClr val="0099CC"/>
        </a:accent1>
        <a:accent2>
          <a:srgbClr val="6600CC"/>
        </a:accent2>
        <a:accent3>
          <a:srgbClr val="AAAAB8"/>
        </a:accent3>
        <a:accent4>
          <a:srgbClr val="DADADA"/>
        </a:accent4>
        <a:accent5>
          <a:srgbClr val="AACAE2"/>
        </a:accent5>
        <a:accent6>
          <a:srgbClr val="5C00B9"/>
        </a:accent6>
        <a:hlink>
          <a:srgbClr val="9999FF"/>
        </a:hlink>
        <a:folHlink>
          <a:srgbClr val="33CCCC"/>
        </a:folHlink>
      </a:clrScheme>
      <a:clrMap bg1="dk2" tx1="lt1" bg2="dk1" tx2="lt2" accent1="accent1" accent2="accent2" accent3="accent3" accent4="accent4" accent5="accent5" accent6="accent6" hlink="hlink" folHlink="folHlink"/>
    </a:extraClrScheme>
    <a:extraClrScheme>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clrMap bg1="dk2" tx1="lt1" bg2="dk1" tx2="lt2" accent1="accent1" accent2="accent2" accent3="accent3" accent4="accent4" accent5="accent5" accent6="accent6" hlink="hlink" folHlink="folHlink"/>
    </a:extraClrScheme>
    <a:extraClrScheme>
      <a:clrScheme name="Beam 3">
        <a:dk1>
          <a:srgbClr val="3F4873"/>
        </a:dk1>
        <a:lt1>
          <a:srgbClr val="FFFFFF"/>
        </a:lt1>
        <a:dk2>
          <a:srgbClr val="4F598D"/>
        </a:dk2>
        <a:lt2>
          <a:srgbClr val="CCECFF"/>
        </a:lt2>
        <a:accent1>
          <a:srgbClr val="0099CC"/>
        </a:accent1>
        <a:accent2>
          <a:srgbClr val="4C8470"/>
        </a:accent2>
        <a:accent3>
          <a:srgbClr val="B2B5C5"/>
        </a:accent3>
        <a:accent4>
          <a:srgbClr val="DADADA"/>
        </a:accent4>
        <a:accent5>
          <a:srgbClr val="AACAE2"/>
        </a:accent5>
        <a:accent6>
          <a:srgbClr val="447765"/>
        </a:accent6>
        <a:hlink>
          <a:srgbClr val="99CC00"/>
        </a:hlink>
        <a:folHlink>
          <a:srgbClr val="96A4C8"/>
        </a:folHlink>
      </a:clrScheme>
      <a:clrMap bg1="dk2" tx1="lt1" bg2="dk1" tx2="lt2" accent1="accent1" accent2="accent2" accent3="accent3" accent4="accent4" accent5="accent5" accent6="accent6" hlink="hlink" folHlink="folHlink"/>
    </a:extraClrScheme>
    <a:extraClrScheme>
      <a:clrScheme name="Beam 4">
        <a:dk1>
          <a:srgbClr val="006E6B"/>
        </a:dk1>
        <a:lt1>
          <a:srgbClr val="FFFFFF"/>
        </a:lt1>
        <a:dk2>
          <a:srgbClr val="008080"/>
        </a:dk2>
        <a:lt2>
          <a:srgbClr val="E2EFCD"/>
        </a:lt2>
        <a:accent1>
          <a:srgbClr val="33CCCC"/>
        </a:accent1>
        <a:accent2>
          <a:srgbClr val="6352B8"/>
        </a:accent2>
        <a:accent3>
          <a:srgbClr val="AAC0C0"/>
        </a:accent3>
        <a:accent4>
          <a:srgbClr val="DADADA"/>
        </a:accent4>
        <a:accent5>
          <a:srgbClr val="ADE2E2"/>
        </a:accent5>
        <a:accent6>
          <a:srgbClr val="5949A6"/>
        </a:accent6>
        <a:hlink>
          <a:srgbClr val="CCFFFF"/>
        </a:hlink>
        <a:folHlink>
          <a:srgbClr val="99CCFF"/>
        </a:folHlink>
      </a:clrScheme>
      <a:clrMap bg1="dk2" tx1="lt1" bg2="dk1" tx2="lt2" accent1="accent1" accent2="accent2" accent3="accent3" accent4="accent4" accent5="accent5" accent6="accent6" hlink="hlink" folHlink="folHlink"/>
    </a:extraClrScheme>
    <a:extraClrScheme>
      <a:clrScheme name="Beam 5">
        <a:dk1>
          <a:srgbClr val="48562C"/>
        </a:dk1>
        <a:lt1>
          <a:srgbClr val="FFFFFF"/>
        </a:lt1>
        <a:dk2>
          <a:srgbClr val="546434"/>
        </a:dk2>
        <a:lt2>
          <a:srgbClr val="FFFFCC"/>
        </a:lt2>
        <a:accent1>
          <a:srgbClr val="7B8A6E"/>
        </a:accent1>
        <a:accent2>
          <a:srgbClr val="527C3A"/>
        </a:accent2>
        <a:accent3>
          <a:srgbClr val="B3B8AE"/>
        </a:accent3>
        <a:accent4>
          <a:srgbClr val="DADADA"/>
        </a:accent4>
        <a:accent5>
          <a:srgbClr val="BFC4BA"/>
        </a:accent5>
        <a:accent6>
          <a:srgbClr val="497034"/>
        </a:accent6>
        <a:hlink>
          <a:srgbClr val="55B55E"/>
        </a:hlink>
        <a:folHlink>
          <a:srgbClr val="85B3B1"/>
        </a:folHlink>
      </a:clrScheme>
      <a:clrMap bg1="dk2" tx1="lt1" bg2="dk1" tx2="lt2" accent1="accent1" accent2="accent2" accent3="accent3" accent4="accent4" accent5="accent5" accent6="accent6" hlink="hlink" folHlink="folHlink"/>
    </a:extraClrScheme>
    <a:extraClrScheme>
      <a:clrScheme name="Beam 6">
        <a:dk1>
          <a:srgbClr val="96B29E"/>
        </a:dk1>
        <a:lt1>
          <a:srgbClr val="FFFFFF"/>
        </a:lt1>
        <a:dk2>
          <a:srgbClr val="A5BDAC"/>
        </a:dk2>
        <a:lt2>
          <a:srgbClr val="FFFFCC"/>
        </a:lt2>
        <a:accent1>
          <a:srgbClr val="4E8880"/>
        </a:accent1>
        <a:accent2>
          <a:srgbClr val="2F71B9"/>
        </a:accent2>
        <a:accent3>
          <a:srgbClr val="CFDBD2"/>
        </a:accent3>
        <a:accent4>
          <a:srgbClr val="DADADA"/>
        </a:accent4>
        <a:accent5>
          <a:srgbClr val="B2C3C0"/>
        </a:accent5>
        <a:accent6>
          <a:srgbClr val="2A66A7"/>
        </a:accent6>
        <a:hlink>
          <a:srgbClr val="9DC0E7"/>
        </a:hlink>
        <a:folHlink>
          <a:srgbClr val="54CA89"/>
        </a:folHlink>
      </a:clrScheme>
      <a:clrMap bg1="dk2" tx1="lt1" bg2="dk1" tx2="lt2" accent1="accent1" accent2="accent2" accent3="accent3" accent4="accent4" accent5="accent5" accent6="accent6" hlink="hlink" folHlink="folHlink"/>
    </a:extraClrScheme>
    <a:extraClrScheme>
      <a:clrScheme name="Beam 7">
        <a:dk1>
          <a:srgbClr val="D49C00"/>
        </a:dk1>
        <a:lt1>
          <a:srgbClr val="FFFFFF"/>
        </a:lt1>
        <a:dk2>
          <a:srgbClr val="CC9900"/>
        </a:dk2>
        <a:lt2>
          <a:srgbClr val="CEBD40"/>
        </a:lt2>
        <a:accent1>
          <a:srgbClr val="CC6600"/>
        </a:accent1>
        <a:accent2>
          <a:srgbClr val="808000"/>
        </a:accent2>
        <a:accent3>
          <a:srgbClr val="E2CAAA"/>
        </a:accent3>
        <a:accent4>
          <a:srgbClr val="DADADA"/>
        </a:accent4>
        <a:accent5>
          <a:srgbClr val="E2B8AA"/>
        </a:accent5>
        <a:accent6>
          <a:srgbClr val="737300"/>
        </a:accent6>
        <a:hlink>
          <a:srgbClr val="FF9900"/>
        </a:hlink>
        <a:folHlink>
          <a:srgbClr val="FFFF99"/>
        </a:folHlink>
      </a:clrScheme>
      <a:clrMap bg1="dk2" tx1="lt1" bg2="dk1" tx2="lt2" accent1="accent1" accent2="accent2" accent3="accent3" accent4="accent4" accent5="accent5" accent6="accent6" hlink="hlink" folHlink="folHlink"/>
    </a:extraClrScheme>
    <a:extraClrScheme>
      <a:clrScheme name="Beam 8">
        <a:dk1>
          <a:srgbClr val="881700"/>
        </a:dk1>
        <a:lt1>
          <a:srgbClr val="FAF9E6"/>
        </a:lt1>
        <a:dk2>
          <a:srgbClr val="990000"/>
        </a:dk2>
        <a:lt2>
          <a:srgbClr val="EADC78"/>
        </a:lt2>
        <a:accent1>
          <a:srgbClr val="FF6600"/>
        </a:accent1>
        <a:accent2>
          <a:srgbClr val="B86D52"/>
        </a:accent2>
        <a:accent3>
          <a:srgbClr val="CAAAAA"/>
        </a:accent3>
        <a:accent4>
          <a:srgbClr val="D6D5C4"/>
        </a:accent4>
        <a:accent5>
          <a:srgbClr val="FFB8AA"/>
        </a:accent5>
        <a:accent6>
          <a:srgbClr val="A66249"/>
        </a:accent6>
        <a:hlink>
          <a:srgbClr val="D78D15"/>
        </a:hlink>
        <a:folHlink>
          <a:srgbClr val="C6B37E"/>
        </a:folHlink>
      </a:clrScheme>
      <a:clrMap bg1="dk2" tx1="lt1" bg2="dk1" tx2="lt2" accent1="accent1" accent2="accent2" accent3="accent3" accent4="accent4" accent5="accent5" accent6="accent6" hlink="hlink" folHlink="folHlink"/>
    </a:extraClrScheme>
    <a:extraClrScheme>
      <a:clrScheme name="Beam 9">
        <a:dk1>
          <a:srgbClr val="000000"/>
        </a:dk1>
        <a:lt1>
          <a:srgbClr val="FFFFFF"/>
        </a:lt1>
        <a:dk2>
          <a:srgbClr val="000000"/>
        </a:dk2>
        <a:lt2>
          <a:srgbClr val="DDDDDD"/>
        </a:lt2>
        <a:accent1>
          <a:srgbClr val="E6F5F6"/>
        </a:accent1>
        <a:accent2>
          <a:srgbClr val="A5E1A8"/>
        </a:accent2>
        <a:accent3>
          <a:srgbClr val="FFFFFF"/>
        </a:accent3>
        <a:accent4>
          <a:srgbClr val="000000"/>
        </a:accent4>
        <a:accent5>
          <a:srgbClr val="F0F9FA"/>
        </a:accent5>
        <a:accent6>
          <a:srgbClr val="95CC98"/>
        </a:accent6>
        <a:hlink>
          <a:srgbClr val="5B00B6"/>
        </a:hlink>
        <a:folHlink>
          <a:srgbClr val="34988E"/>
        </a:folHlink>
      </a:clrScheme>
      <a:clrMap bg1="lt1" tx1="dk1" bg2="lt2" tx2="dk2" accent1="accent1" accent2="accent2" accent3="accent3" accent4="accent4" accent5="accent5" accent6="accent6" hlink="hlink" folHlink="folHlink"/>
    </a:extraClrScheme>
  </a:extraClrSchemeLst>
</a:theme>
</file>

<file path=ppt/theme/theme14.xml><?xml version="1.0" encoding="utf-8"?>
<a:theme xmlns:a="http://schemas.openxmlformats.org/drawingml/2006/main" name="5_Beam">
  <a:themeElements>
    <a:clrScheme name="Welcome">
      <a:dk1>
        <a:sysClr val="windowText" lastClr="000000"/>
      </a:dk1>
      <a:lt1>
        <a:sysClr val="window" lastClr="FFFFFF"/>
      </a:lt1>
      <a:dk2>
        <a:srgbClr val="00272B"/>
      </a:dk2>
      <a:lt2>
        <a:srgbClr val="F7F7FF"/>
      </a:lt2>
      <a:accent1>
        <a:srgbClr val="006AED"/>
      </a:accent1>
      <a:accent2>
        <a:srgbClr val="0087BF"/>
      </a:accent2>
      <a:accent3>
        <a:srgbClr val="5D974B"/>
      </a:accent3>
      <a:accent4>
        <a:srgbClr val="9DBB3F"/>
      </a:accent4>
      <a:accent5>
        <a:srgbClr val="C77CC7"/>
      </a:accent5>
      <a:accent6>
        <a:srgbClr val="996699"/>
      </a:accent6>
      <a:hlink>
        <a:srgbClr val="E78707"/>
      </a:hlink>
      <a:folHlink>
        <a:srgbClr val="C618BA"/>
      </a:folHlink>
    </a:clrScheme>
    <a:fontScheme name="Favorite">
      <a:majorFont>
        <a:latin typeface="Arial Black"/>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charset="0"/>
          </a:defRPr>
        </a:defPPr>
      </a:lstStyle>
    </a:lnDef>
  </a:objectDefaults>
  <a:extraClrSchemeLst>
    <a:extraClrScheme>
      <a:clrScheme name="Beam 1">
        <a:dk1>
          <a:srgbClr val="1A006C"/>
        </a:dk1>
        <a:lt1>
          <a:srgbClr val="FFFFFF"/>
        </a:lt1>
        <a:dk2>
          <a:srgbClr val="000066"/>
        </a:dk2>
        <a:lt2>
          <a:srgbClr val="CCCCFF"/>
        </a:lt2>
        <a:accent1>
          <a:srgbClr val="0099CC"/>
        </a:accent1>
        <a:accent2>
          <a:srgbClr val="6600CC"/>
        </a:accent2>
        <a:accent3>
          <a:srgbClr val="AAAAB8"/>
        </a:accent3>
        <a:accent4>
          <a:srgbClr val="DADADA"/>
        </a:accent4>
        <a:accent5>
          <a:srgbClr val="AACAE2"/>
        </a:accent5>
        <a:accent6>
          <a:srgbClr val="5C00B9"/>
        </a:accent6>
        <a:hlink>
          <a:srgbClr val="9999FF"/>
        </a:hlink>
        <a:folHlink>
          <a:srgbClr val="33CCCC"/>
        </a:folHlink>
      </a:clrScheme>
      <a:clrMap bg1="dk2" tx1="lt1" bg2="dk1" tx2="lt2" accent1="accent1" accent2="accent2" accent3="accent3" accent4="accent4" accent5="accent5" accent6="accent6" hlink="hlink" folHlink="folHlink"/>
    </a:extraClrScheme>
    <a:extraClrScheme>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clrMap bg1="dk2" tx1="lt1" bg2="dk1" tx2="lt2" accent1="accent1" accent2="accent2" accent3="accent3" accent4="accent4" accent5="accent5" accent6="accent6" hlink="hlink" folHlink="folHlink"/>
    </a:extraClrScheme>
    <a:extraClrScheme>
      <a:clrScheme name="Beam 3">
        <a:dk1>
          <a:srgbClr val="3F4873"/>
        </a:dk1>
        <a:lt1>
          <a:srgbClr val="FFFFFF"/>
        </a:lt1>
        <a:dk2>
          <a:srgbClr val="4F598D"/>
        </a:dk2>
        <a:lt2>
          <a:srgbClr val="CCECFF"/>
        </a:lt2>
        <a:accent1>
          <a:srgbClr val="0099CC"/>
        </a:accent1>
        <a:accent2>
          <a:srgbClr val="4C8470"/>
        </a:accent2>
        <a:accent3>
          <a:srgbClr val="B2B5C5"/>
        </a:accent3>
        <a:accent4>
          <a:srgbClr val="DADADA"/>
        </a:accent4>
        <a:accent5>
          <a:srgbClr val="AACAE2"/>
        </a:accent5>
        <a:accent6>
          <a:srgbClr val="447765"/>
        </a:accent6>
        <a:hlink>
          <a:srgbClr val="99CC00"/>
        </a:hlink>
        <a:folHlink>
          <a:srgbClr val="96A4C8"/>
        </a:folHlink>
      </a:clrScheme>
      <a:clrMap bg1="dk2" tx1="lt1" bg2="dk1" tx2="lt2" accent1="accent1" accent2="accent2" accent3="accent3" accent4="accent4" accent5="accent5" accent6="accent6" hlink="hlink" folHlink="folHlink"/>
    </a:extraClrScheme>
    <a:extraClrScheme>
      <a:clrScheme name="Beam 4">
        <a:dk1>
          <a:srgbClr val="006E6B"/>
        </a:dk1>
        <a:lt1>
          <a:srgbClr val="FFFFFF"/>
        </a:lt1>
        <a:dk2>
          <a:srgbClr val="008080"/>
        </a:dk2>
        <a:lt2>
          <a:srgbClr val="E2EFCD"/>
        </a:lt2>
        <a:accent1>
          <a:srgbClr val="33CCCC"/>
        </a:accent1>
        <a:accent2>
          <a:srgbClr val="6352B8"/>
        </a:accent2>
        <a:accent3>
          <a:srgbClr val="AAC0C0"/>
        </a:accent3>
        <a:accent4>
          <a:srgbClr val="DADADA"/>
        </a:accent4>
        <a:accent5>
          <a:srgbClr val="ADE2E2"/>
        </a:accent5>
        <a:accent6>
          <a:srgbClr val="5949A6"/>
        </a:accent6>
        <a:hlink>
          <a:srgbClr val="CCFFFF"/>
        </a:hlink>
        <a:folHlink>
          <a:srgbClr val="99CCFF"/>
        </a:folHlink>
      </a:clrScheme>
      <a:clrMap bg1="dk2" tx1="lt1" bg2="dk1" tx2="lt2" accent1="accent1" accent2="accent2" accent3="accent3" accent4="accent4" accent5="accent5" accent6="accent6" hlink="hlink" folHlink="folHlink"/>
    </a:extraClrScheme>
    <a:extraClrScheme>
      <a:clrScheme name="Beam 5">
        <a:dk1>
          <a:srgbClr val="48562C"/>
        </a:dk1>
        <a:lt1>
          <a:srgbClr val="FFFFFF"/>
        </a:lt1>
        <a:dk2>
          <a:srgbClr val="546434"/>
        </a:dk2>
        <a:lt2>
          <a:srgbClr val="FFFFCC"/>
        </a:lt2>
        <a:accent1>
          <a:srgbClr val="7B8A6E"/>
        </a:accent1>
        <a:accent2>
          <a:srgbClr val="527C3A"/>
        </a:accent2>
        <a:accent3>
          <a:srgbClr val="B3B8AE"/>
        </a:accent3>
        <a:accent4>
          <a:srgbClr val="DADADA"/>
        </a:accent4>
        <a:accent5>
          <a:srgbClr val="BFC4BA"/>
        </a:accent5>
        <a:accent6>
          <a:srgbClr val="497034"/>
        </a:accent6>
        <a:hlink>
          <a:srgbClr val="55B55E"/>
        </a:hlink>
        <a:folHlink>
          <a:srgbClr val="85B3B1"/>
        </a:folHlink>
      </a:clrScheme>
      <a:clrMap bg1="dk2" tx1="lt1" bg2="dk1" tx2="lt2" accent1="accent1" accent2="accent2" accent3="accent3" accent4="accent4" accent5="accent5" accent6="accent6" hlink="hlink" folHlink="folHlink"/>
    </a:extraClrScheme>
    <a:extraClrScheme>
      <a:clrScheme name="Beam 6">
        <a:dk1>
          <a:srgbClr val="96B29E"/>
        </a:dk1>
        <a:lt1>
          <a:srgbClr val="FFFFFF"/>
        </a:lt1>
        <a:dk2>
          <a:srgbClr val="A5BDAC"/>
        </a:dk2>
        <a:lt2>
          <a:srgbClr val="FFFFCC"/>
        </a:lt2>
        <a:accent1>
          <a:srgbClr val="4E8880"/>
        </a:accent1>
        <a:accent2>
          <a:srgbClr val="2F71B9"/>
        </a:accent2>
        <a:accent3>
          <a:srgbClr val="CFDBD2"/>
        </a:accent3>
        <a:accent4>
          <a:srgbClr val="DADADA"/>
        </a:accent4>
        <a:accent5>
          <a:srgbClr val="B2C3C0"/>
        </a:accent5>
        <a:accent6>
          <a:srgbClr val="2A66A7"/>
        </a:accent6>
        <a:hlink>
          <a:srgbClr val="9DC0E7"/>
        </a:hlink>
        <a:folHlink>
          <a:srgbClr val="54CA89"/>
        </a:folHlink>
      </a:clrScheme>
      <a:clrMap bg1="dk2" tx1="lt1" bg2="dk1" tx2="lt2" accent1="accent1" accent2="accent2" accent3="accent3" accent4="accent4" accent5="accent5" accent6="accent6" hlink="hlink" folHlink="folHlink"/>
    </a:extraClrScheme>
    <a:extraClrScheme>
      <a:clrScheme name="Beam 7">
        <a:dk1>
          <a:srgbClr val="D49C00"/>
        </a:dk1>
        <a:lt1>
          <a:srgbClr val="FFFFFF"/>
        </a:lt1>
        <a:dk2>
          <a:srgbClr val="CC9900"/>
        </a:dk2>
        <a:lt2>
          <a:srgbClr val="CEBD40"/>
        </a:lt2>
        <a:accent1>
          <a:srgbClr val="CC6600"/>
        </a:accent1>
        <a:accent2>
          <a:srgbClr val="808000"/>
        </a:accent2>
        <a:accent3>
          <a:srgbClr val="E2CAAA"/>
        </a:accent3>
        <a:accent4>
          <a:srgbClr val="DADADA"/>
        </a:accent4>
        <a:accent5>
          <a:srgbClr val="E2B8AA"/>
        </a:accent5>
        <a:accent6>
          <a:srgbClr val="737300"/>
        </a:accent6>
        <a:hlink>
          <a:srgbClr val="FF9900"/>
        </a:hlink>
        <a:folHlink>
          <a:srgbClr val="FFFF99"/>
        </a:folHlink>
      </a:clrScheme>
      <a:clrMap bg1="dk2" tx1="lt1" bg2="dk1" tx2="lt2" accent1="accent1" accent2="accent2" accent3="accent3" accent4="accent4" accent5="accent5" accent6="accent6" hlink="hlink" folHlink="folHlink"/>
    </a:extraClrScheme>
    <a:extraClrScheme>
      <a:clrScheme name="Beam 8">
        <a:dk1>
          <a:srgbClr val="881700"/>
        </a:dk1>
        <a:lt1>
          <a:srgbClr val="FAF9E6"/>
        </a:lt1>
        <a:dk2>
          <a:srgbClr val="990000"/>
        </a:dk2>
        <a:lt2>
          <a:srgbClr val="EADC78"/>
        </a:lt2>
        <a:accent1>
          <a:srgbClr val="FF6600"/>
        </a:accent1>
        <a:accent2>
          <a:srgbClr val="B86D52"/>
        </a:accent2>
        <a:accent3>
          <a:srgbClr val="CAAAAA"/>
        </a:accent3>
        <a:accent4>
          <a:srgbClr val="D6D5C4"/>
        </a:accent4>
        <a:accent5>
          <a:srgbClr val="FFB8AA"/>
        </a:accent5>
        <a:accent6>
          <a:srgbClr val="A66249"/>
        </a:accent6>
        <a:hlink>
          <a:srgbClr val="D78D15"/>
        </a:hlink>
        <a:folHlink>
          <a:srgbClr val="C6B37E"/>
        </a:folHlink>
      </a:clrScheme>
      <a:clrMap bg1="dk2" tx1="lt1" bg2="dk1" tx2="lt2" accent1="accent1" accent2="accent2" accent3="accent3" accent4="accent4" accent5="accent5" accent6="accent6" hlink="hlink" folHlink="folHlink"/>
    </a:extraClrScheme>
    <a:extraClrScheme>
      <a:clrScheme name="Beam 9">
        <a:dk1>
          <a:srgbClr val="000000"/>
        </a:dk1>
        <a:lt1>
          <a:srgbClr val="FFFFFF"/>
        </a:lt1>
        <a:dk2>
          <a:srgbClr val="000000"/>
        </a:dk2>
        <a:lt2>
          <a:srgbClr val="DDDDDD"/>
        </a:lt2>
        <a:accent1>
          <a:srgbClr val="E6F5F6"/>
        </a:accent1>
        <a:accent2>
          <a:srgbClr val="A5E1A8"/>
        </a:accent2>
        <a:accent3>
          <a:srgbClr val="FFFFFF"/>
        </a:accent3>
        <a:accent4>
          <a:srgbClr val="000000"/>
        </a:accent4>
        <a:accent5>
          <a:srgbClr val="F0F9FA"/>
        </a:accent5>
        <a:accent6>
          <a:srgbClr val="95CC98"/>
        </a:accent6>
        <a:hlink>
          <a:srgbClr val="5B00B6"/>
        </a:hlink>
        <a:folHlink>
          <a:srgbClr val="34988E"/>
        </a:folHlink>
      </a:clrScheme>
      <a:clrMap bg1="lt1" tx1="dk1" bg2="lt2" tx2="dk2" accent1="accent1" accent2="accent2" accent3="accent3" accent4="accent4" accent5="accent5" accent6="accent6" hlink="hlink" folHlink="folHlink"/>
    </a:extraClrScheme>
  </a:extraClrSchemeLst>
</a:theme>
</file>

<file path=ppt/theme/theme15.xml><?xml version="1.0" encoding="utf-8"?>
<a:theme xmlns:a="http://schemas.openxmlformats.org/drawingml/2006/main" name="6_Beam">
  <a:themeElements>
    <a:clrScheme name="Welcome">
      <a:dk1>
        <a:sysClr val="windowText" lastClr="000000"/>
      </a:dk1>
      <a:lt1>
        <a:sysClr val="window" lastClr="FFFFFF"/>
      </a:lt1>
      <a:dk2>
        <a:srgbClr val="00272B"/>
      </a:dk2>
      <a:lt2>
        <a:srgbClr val="F7F7FF"/>
      </a:lt2>
      <a:accent1>
        <a:srgbClr val="006AED"/>
      </a:accent1>
      <a:accent2>
        <a:srgbClr val="0087BF"/>
      </a:accent2>
      <a:accent3>
        <a:srgbClr val="5D974B"/>
      </a:accent3>
      <a:accent4>
        <a:srgbClr val="9DBB3F"/>
      </a:accent4>
      <a:accent5>
        <a:srgbClr val="C77CC7"/>
      </a:accent5>
      <a:accent6>
        <a:srgbClr val="996699"/>
      </a:accent6>
      <a:hlink>
        <a:srgbClr val="E78707"/>
      </a:hlink>
      <a:folHlink>
        <a:srgbClr val="C618BA"/>
      </a:folHlink>
    </a:clrScheme>
    <a:fontScheme name="Favorite">
      <a:majorFont>
        <a:latin typeface="Arial Black"/>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charset="0"/>
          </a:defRPr>
        </a:defPPr>
      </a:lstStyle>
    </a:lnDef>
  </a:objectDefaults>
  <a:extraClrSchemeLst>
    <a:extraClrScheme>
      <a:clrScheme name="Beam 1">
        <a:dk1>
          <a:srgbClr val="1A006C"/>
        </a:dk1>
        <a:lt1>
          <a:srgbClr val="FFFFFF"/>
        </a:lt1>
        <a:dk2>
          <a:srgbClr val="000066"/>
        </a:dk2>
        <a:lt2>
          <a:srgbClr val="CCCCFF"/>
        </a:lt2>
        <a:accent1>
          <a:srgbClr val="0099CC"/>
        </a:accent1>
        <a:accent2>
          <a:srgbClr val="6600CC"/>
        </a:accent2>
        <a:accent3>
          <a:srgbClr val="AAAAB8"/>
        </a:accent3>
        <a:accent4>
          <a:srgbClr val="DADADA"/>
        </a:accent4>
        <a:accent5>
          <a:srgbClr val="AACAE2"/>
        </a:accent5>
        <a:accent6>
          <a:srgbClr val="5C00B9"/>
        </a:accent6>
        <a:hlink>
          <a:srgbClr val="9999FF"/>
        </a:hlink>
        <a:folHlink>
          <a:srgbClr val="33CCCC"/>
        </a:folHlink>
      </a:clrScheme>
      <a:clrMap bg1="dk2" tx1="lt1" bg2="dk1" tx2="lt2" accent1="accent1" accent2="accent2" accent3="accent3" accent4="accent4" accent5="accent5" accent6="accent6" hlink="hlink" folHlink="folHlink"/>
    </a:extraClrScheme>
    <a:extraClrScheme>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clrMap bg1="dk2" tx1="lt1" bg2="dk1" tx2="lt2" accent1="accent1" accent2="accent2" accent3="accent3" accent4="accent4" accent5="accent5" accent6="accent6" hlink="hlink" folHlink="folHlink"/>
    </a:extraClrScheme>
    <a:extraClrScheme>
      <a:clrScheme name="Beam 3">
        <a:dk1>
          <a:srgbClr val="3F4873"/>
        </a:dk1>
        <a:lt1>
          <a:srgbClr val="FFFFFF"/>
        </a:lt1>
        <a:dk2>
          <a:srgbClr val="4F598D"/>
        </a:dk2>
        <a:lt2>
          <a:srgbClr val="CCECFF"/>
        </a:lt2>
        <a:accent1>
          <a:srgbClr val="0099CC"/>
        </a:accent1>
        <a:accent2>
          <a:srgbClr val="4C8470"/>
        </a:accent2>
        <a:accent3>
          <a:srgbClr val="B2B5C5"/>
        </a:accent3>
        <a:accent4>
          <a:srgbClr val="DADADA"/>
        </a:accent4>
        <a:accent5>
          <a:srgbClr val="AACAE2"/>
        </a:accent5>
        <a:accent6>
          <a:srgbClr val="447765"/>
        </a:accent6>
        <a:hlink>
          <a:srgbClr val="99CC00"/>
        </a:hlink>
        <a:folHlink>
          <a:srgbClr val="96A4C8"/>
        </a:folHlink>
      </a:clrScheme>
      <a:clrMap bg1="dk2" tx1="lt1" bg2="dk1" tx2="lt2" accent1="accent1" accent2="accent2" accent3="accent3" accent4="accent4" accent5="accent5" accent6="accent6" hlink="hlink" folHlink="folHlink"/>
    </a:extraClrScheme>
    <a:extraClrScheme>
      <a:clrScheme name="Beam 4">
        <a:dk1>
          <a:srgbClr val="006E6B"/>
        </a:dk1>
        <a:lt1>
          <a:srgbClr val="FFFFFF"/>
        </a:lt1>
        <a:dk2>
          <a:srgbClr val="008080"/>
        </a:dk2>
        <a:lt2>
          <a:srgbClr val="E2EFCD"/>
        </a:lt2>
        <a:accent1>
          <a:srgbClr val="33CCCC"/>
        </a:accent1>
        <a:accent2>
          <a:srgbClr val="6352B8"/>
        </a:accent2>
        <a:accent3>
          <a:srgbClr val="AAC0C0"/>
        </a:accent3>
        <a:accent4>
          <a:srgbClr val="DADADA"/>
        </a:accent4>
        <a:accent5>
          <a:srgbClr val="ADE2E2"/>
        </a:accent5>
        <a:accent6>
          <a:srgbClr val="5949A6"/>
        </a:accent6>
        <a:hlink>
          <a:srgbClr val="CCFFFF"/>
        </a:hlink>
        <a:folHlink>
          <a:srgbClr val="99CCFF"/>
        </a:folHlink>
      </a:clrScheme>
      <a:clrMap bg1="dk2" tx1="lt1" bg2="dk1" tx2="lt2" accent1="accent1" accent2="accent2" accent3="accent3" accent4="accent4" accent5="accent5" accent6="accent6" hlink="hlink" folHlink="folHlink"/>
    </a:extraClrScheme>
    <a:extraClrScheme>
      <a:clrScheme name="Beam 5">
        <a:dk1>
          <a:srgbClr val="48562C"/>
        </a:dk1>
        <a:lt1>
          <a:srgbClr val="FFFFFF"/>
        </a:lt1>
        <a:dk2>
          <a:srgbClr val="546434"/>
        </a:dk2>
        <a:lt2>
          <a:srgbClr val="FFFFCC"/>
        </a:lt2>
        <a:accent1>
          <a:srgbClr val="7B8A6E"/>
        </a:accent1>
        <a:accent2>
          <a:srgbClr val="527C3A"/>
        </a:accent2>
        <a:accent3>
          <a:srgbClr val="B3B8AE"/>
        </a:accent3>
        <a:accent4>
          <a:srgbClr val="DADADA"/>
        </a:accent4>
        <a:accent5>
          <a:srgbClr val="BFC4BA"/>
        </a:accent5>
        <a:accent6>
          <a:srgbClr val="497034"/>
        </a:accent6>
        <a:hlink>
          <a:srgbClr val="55B55E"/>
        </a:hlink>
        <a:folHlink>
          <a:srgbClr val="85B3B1"/>
        </a:folHlink>
      </a:clrScheme>
      <a:clrMap bg1="dk2" tx1="lt1" bg2="dk1" tx2="lt2" accent1="accent1" accent2="accent2" accent3="accent3" accent4="accent4" accent5="accent5" accent6="accent6" hlink="hlink" folHlink="folHlink"/>
    </a:extraClrScheme>
    <a:extraClrScheme>
      <a:clrScheme name="Beam 6">
        <a:dk1>
          <a:srgbClr val="96B29E"/>
        </a:dk1>
        <a:lt1>
          <a:srgbClr val="FFFFFF"/>
        </a:lt1>
        <a:dk2>
          <a:srgbClr val="A5BDAC"/>
        </a:dk2>
        <a:lt2>
          <a:srgbClr val="FFFFCC"/>
        </a:lt2>
        <a:accent1>
          <a:srgbClr val="4E8880"/>
        </a:accent1>
        <a:accent2>
          <a:srgbClr val="2F71B9"/>
        </a:accent2>
        <a:accent3>
          <a:srgbClr val="CFDBD2"/>
        </a:accent3>
        <a:accent4>
          <a:srgbClr val="DADADA"/>
        </a:accent4>
        <a:accent5>
          <a:srgbClr val="B2C3C0"/>
        </a:accent5>
        <a:accent6>
          <a:srgbClr val="2A66A7"/>
        </a:accent6>
        <a:hlink>
          <a:srgbClr val="9DC0E7"/>
        </a:hlink>
        <a:folHlink>
          <a:srgbClr val="54CA89"/>
        </a:folHlink>
      </a:clrScheme>
      <a:clrMap bg1="dk2" tx1="lt1" bg2="dk1" tx2="lt2" accent1="accent1" accent2="accent2" accent3="accent3" accent4="accent4" accent5="accent5" accent6="accent6" hlink="hlink" folHlink="folHlink"/>
    </a:extraClrScheme>
    <a:extraClrScheme>
      <a:clrScheme name="Beam 7">
        <a:dk1>
          <a:srgbClr val="D49C00"/>
        </a:dk1>
        <a:lt1>
          <a:srgbClr val="FFFFFF"/>
        </a:lt1>
        <a:dk2>
          <a:srgbClr val="CC9900"/>
        </a:dk2>
        <a:lt2>
          <a:srgbClr val="CEBD40"/>
        </a:lt2>
        <a:accent1>
          <a:srgbClr val="CC6600"/>
        </a:accent1>
        <a:accent2>
          <a:srgbClr val="808000"/>
        </a:accent2>
        <a:accent3>
          <a:srgbClr val="E2CAAA"/>
        </a:accent3>
        <a:accent4>
          <a:srgbClr val="DADADA"/>
        </a:accent4>
        <a:accent5>
          <a:srgbClr val="E2B8AA"/>
        </a:accent5>
        <a:accent6>
          <a:srgbClr val="737300"/>
        </a:accent6>
        <a:hlink>
          <a:srgbClr val="FF9900"/>
        </a:hlink>
        <a:folHlink>
          <a:srgbClr val="FFFF99"/>
        </a:folHlink>
      </a:clrScheme>
      <a:clrMap bg1="dk2" tx1="lt1" bg2="dk1" tx2="lt2" accent1="accent1" accent2="accent2" accent3="accent3" accent4="accent4" accent5="accent5" accent6="accent6" hlink="hlink" folHlink="folHlink"/>
    </a:extraClrScheme>
    <a:extraClrScheme>
      <a:clrScheme name="Beam 8">
        <a:dk1>
          <a:srgbClr val="881700"/>
        </a:dk1>
        <a:lt1>
          <a:srgbClr val="FAF9E6"/>
        </a:lt1>
        <a:dk2>
          <a:srgbClr val="990000"/>
        </a:dk2>
        <a:lt2>
          <a:srgbClr val="EADC78"/>
        </a:lt2>
        <a:accent1>
          <a:srgbClr val="FF6600"/>
        </a:accent1>
        <a:accent2>
          <a:srgbClr val="B86D52"/>
        </a:accent2>
        <a:accent3>
          <a:srgbClr val="CAAAAA"/>
        </a:accent3>
        <a:accent4>
          <a:srgbClr val="D6D5C4"/>
        </a:accent4>
        <a:accent5>
          <a:srgbClr val="FFB8AA"/>
        </a:accent5>
        <a:accent6>
          <a:srgbClr val="A66249"/>
        </a:accent6>
        <a:hlink>
          <a:srgbClr val="D78D15"/>
        </a:hlink>
        <a:folHlink>
          <a:srgbClr val="C6B37E"/>
        </a:folHlink>
      </a:clrScheme>
      <a:clrMap bg1="dk2" tx1="lt1" bg2="dk1" tx2="lt2" accent1="accent1" accent2="accent2" accent3="accent3" accent4="accent4" accent5="accent5" accent6="accent6" hlink="hlink" folHlink="folHlink"/>
    </a:extraClrScheme>
    <a:extraClrScheme>
      <a:clrScheme name="Beam 9">
        <a:dk1>
          <a:srgbClr val="000000"/>
        </a:dk1>
        <a:lt1>
          <a:srgbClr val="FFFFFF"/>
        </a:lt1>
        <a:dk2>
          <a:srgbClr val="000000"/>
        </a:dk2>
        <a:lt2>
          <a:srgbClr val="DDDDDD"/>
        </a:lt2>
        <a:accent1>
          <a:srgbClr val="E6F5F6"/>
        </a:accent1>
        <a:accent2>
          <a:srgbClr val="A5E1A8"/>
        </a:accent2>
        <a:accent3>
          <a:srgbClr val="FFFFFF"/>
        </a:accent3>
        <a:accent4>
          <a:srgbClr val="000000"/>
        </a:accent4>
        <a:accent5>
          <a:srgbClr val="F0F9FA"/>
        </a:accent5>
        <a:accent6>
          <a:srgbClr val="95CC98"/>
        </a:accent6>
        <a:hlink>
          <a:srgbClr val="5B00B6"/>
        </a:hlink>
        <a:folHlink>
          <a:srgbClr val="34988E"/>
        </a:folHlink>
      </a:clrScheme>
      <a:clrMap bg1="lt1" tx1="dk1" bg2="lt2" tx2="dk2" accent1="accent1" accent2="accent2" accent3="accent3" accent4="accent4" accent5="accent5" accent6="accent6" hlink="hlink" folHlink="folHlink"/>
    </a:extraClrScheme>
  </a:extraClrSchemeLst>
</a:theme>
</file>

<file path=ppt/theme/theme16.xml><?xml version="1.0" encoding="utf-8"?>
<a:theme xmlns:a="http://schemas.openxmlformats.org/drawingml/2006/main" name="10_Beam">
  <a:themeElements>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fontScheme name="Beam">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pitchFamily="34"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pitchFamily="34" charset="0"/>
          </a:defRPr>
        </a:defPPr>
      </a:lstStyle>
    </a:lnDef>
  </a:objectDefaults>
  <a:extraClrSchemeLst>
    <a:extraClrScheme>
      <a:clrScheme name="Beam 1">
        <a:dk1>
          <a:srgbClr val="1A006C"/>
        </a:dk1>
        <a:lt1>
          <a:srgbClr val="FFFFFF"/>
        </a:lt1>
        <a:dk2>
          <a:srgbClr val="000066"/>
        </a:dk2>
        <a:lt2>
          <a:srgbClr val="CCCCFF"/>
        </a:lt2>
        <a:accent1>
          <a:srgbClr val="0099CC"/>
        </a:accent1>
        <a:accent2>
          <a:srgbClr val="6600CC"/>
        </a:accent2>
        <a:accent3>
          <a:srgbClr val="AAAAB8"/>
        </a:accent3>
        <a:accent4>
          <a:srgbClr val="DADADA"/>
        </a:accent4>
        <a:accent5>
          <a:srgbClr val="AACAE2"/>
        </a:accent5>
        <a:accent6>
          <a:srgbClr val="5C00B9"/>
        </a:accent6>
        <a:hlink>
          <a:srgbClr val="9999FF"/>
        </a:hlink>
        <a:folHlink>
          <a:srgbClr val="33CCCC"/>
        </a:folHlink>
      </a:clrScheme>
      <a:clrMap bg1="dk2" tx1="lt1" bg2="dk1" tx2="lt2" accent1="accent1" accent2="accent2" accent3="accent3" accent4="accent4" accent5="accent5" accent6="accent6" hlink="hlink" folHlink="folHlink"/>
    </a:extraClrScheme>
    <a:extraClrScheme>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clrMap bg1="dk2" tx1="lt1" bg2="dk1" tx2="lt2" accent1="accent1" accent2="accent2" accent3="accent3" accent4="accent4" accent5="accent5" accent6="accent6" hlink="hlink" folHlink="folHlink"/>
    </a:extraClrScheme>
    <a:extraClrScheme>
      <a:clrScheme name="Beam 3">
        <a:dk1>
          <a:srgbClr val="3F4873"/>
        </a:dk1>
        <a:lt1>
          <a:srgbClr val="FFFFFF"/>
        </a:lt1>
        <a:dk2>
          <a:srgbClr val="4F598D"/>
        </a:dk2>
        <a:lt2>
          <a:srgbClr val="CCECFF"/>
        </a:lt2>
        <a:accent1>
          <a:srgbClr val="0099CC"/>
        </a:accent1>
        <a:accent2>
          <a:srgbClr val="4C8470"/>
        </a:accent2>
        <a:accent3>
          <a:srgbClr val="B2B5C5"/>
        </a:accent3>
        <a:accent4>
          <a:srgbClr val="DADADA"/>
        </a:accent4>
        <a:accent5>
          <a:srgbClr val="AACAE2"/>
        </a:accent5>
        <a:accent6>
          <a:srgbClr val="447765"/>
        </a:accent6>
        <a:hlink>
          <a:srgbClr val="99CC00"/>
        </a:hlink>
        <a:folHlink>
          <a:srgbClr val="96A4C8"/>
        </a:folHlink>
      </a:clrScheme>
      <a:clrMap bg1="dk2" tx1="lt1" bg2="dk1" tx2="lt2" accent1="accent1" accent2="accent2" accent3="accent3" accent4="accent4" accent5="accent5" accent6="accent6" hlink="hlink" folHlink="folHlink"/>
    </a:extraClrScheme>
    <a:extraClrScheme>
      <a:clrScheme name="Beam 4">
        <a:dk1>
          <a:srgbClr val="006E6B"/>
        </a:dk1>
        <a:lt1>
          <a:srgbClr val="FFFFFF"/>
        </a:lt1>
        <a:dk2>
          <a:srgbClr val="008080"/>
        </a:dk2>
        <a:lt2>
          <a:srgbClr val="E2EFCD"/>
        </a:lt2>
        <a:accent1>
          <a:srgbClr val="33CCCC"/>
        </a:accent1>
        <a:accent2>
          <a:srgbClr val="6352B8"/>
        </a:accent2>
        <a:accent3>
          <a:srgbClr val="AAC0C0"/>
        </a:accent3>
        <a:accent4>
          <a:srgbClr val="DADADA"/>
        </a:accent4>
        <a:accent5>
          <a:srgbClr val="ADE2E2"/>
        </a:accent5>
        <a:accent6>
          <a:srgbClr val="5949A6"/>
        </a:accent6>
        <a:hlink>
          <a:srgbClr val="CCFFFF"/>
        </a:hlink>
        <a:folHlink>
          <a:srgbClr val="99CCFF"/>
        </a:folHlink>
      </a:clrScheme>
      <a:clrMap bg1="dk2" tx1="lt1" bg2="dk1" tx2="lt2" accent1="accent1" accent2="accent2" accent3="accent3" accent4="accent4" accent5="accent5" accent6="accent6" hlink="hlink" folHlink="folHlink"/>
    </a:extraClrScheme>
    <a:extraClrScheme>
      <a:clrScheme name="Beam 5">
        <a:dk1>
          <a:srgbClr val="48562C"/>
        </a:dk1>
        <a:lt1>
          <a:srgbClr val="FFFFFF"/>
        </a:lt1>
        <a:dk2>
          <a:srgbClr val="546434"/>
        </a:dk2>
        <a:lt2>
          <a:srgbClr val="FFFFCC"/>
        </a:lt2>
        <a:accent1>
          <a:srgbClr val="7B8A6E"/>
        </a:accent1>
        <a:accent2>
          <a:srgbClr val="527C3A"/>
        </a:accent2>
        <a:accent3>
          <a:srgbClr val="B3B8AE"/>
        </a:accent3>
        <a:accent4>
          <a:srgbClr val="DADADA"/>
        </a:accent4>
        <a:accent5>
          <a:srgbClr val="BFC4BA"/>
        </a:accent5>
        <a:accent6>
          <a:srgbClr val="497034"/>
        </a:accent6>
        <a:hlink>
          <a:srgbClr val="55B55E"/>
        </a:hlink>
        <a:folHlink>
          <a:srgbClr val="85B3B1"/>
        </a:folHlink>
      </a:clrScheme>
      <a:clrMap bg1="dk2" tx1="lt1" bg2="dk1" tx2="lt2" accent1="accent1" accent2="accent2" accent3="accent3" accent4="accent4" accent5="accent5" accent6="accent6" hlink="hlink" folHlink="folHlink"/>
    </a:extraClrScheme>
    <a:extraClrScheme>
      <a:clrScheme name="Beam 6">
        <a:dk1>
          <a:srgbClr val="96B29E"/>
        </a:dk1>
        <a:lt1>
          <a:srgbClr val="FFFFFF"/>
        </a:lt1>
        <a:dk2>
          <a:srgbClr val="A5BDAC"/>
        </a:dk2>
        <a:lt2>
          <a:srgbClr val="FFFFCC"/>
        </a:lt2>
        <a:accent1>
          <a:srgbClr val="4E8880"/>
        </a:accent1>
        <a:accent2>
          <a:srgbClr val="2F71B9"/>
        </a:accent2>
        <a:accent3>
          <a:srgbClr val="CFDBD2"/>
        </a:accent3>
        <a:accent4>
          <a:srgbClr val="DADADA"/>
        </a:accent4>
        <a:accent5>
          <a:srgbClr val="B2C3C0"/>
        </a:accent5>
        <a:accent6>
          <a:srgbClr val="2A66A7"/>
        </a:accent6>
        <a:hlink>
          <a:srgbClr val="9DC0E7"/>
        </a:hlink>
        <a:folHlink>
          <a:srgbClr val="54CA89"/>
        </a:folHlink>
      </a:clrScheme>
      <a:clrMap bg1="dk2" tx1="lt1" bg2="dk1" tx2="lt2" accent1="accent1" accent2="accent2" accent3="accent3" accent4="accent4" accent5="accent5" accent6="accent6" hlink="hlink" folHlink="folHlink"/>
    </a:extraClrScheme>
    <a:extraClrScheme>
      <a:clrScheme name="Beam 7">
        <a:dk1>
          <a:srgbClr val="D49C00"/>
        </a:dk1>
        <a:lt1>
          <a:srgbClr val="FFFFFF"/>
        </a:lt1>
        <a:dk2>
          <a:srgbClr val="CC9900"/>
        </a:dk2>
        <a:lt2>
          <a:srgbClr val="CEBD40"/>
        </a:lt2>
        <a:accent1>
          <a:srgbClr val="CC6600"/>
        </a:accent1>
        <a:accent2>
          <a:srgbClr val="808000"/>
        </a:accent2>
        <a:accent3>
          <a:srgbClr val="E2CAAA"/>
        </a:accent3>
        <a:accent4>
          <a:srgbClr val="DADADA"/>
        </a:accent4>
        <a:accent5>
          <a:srgbClr val="E2B8AA"/>
        </a:accent5>
        <a:accent6>
          <a:srgbClr val="737300"/>
        </a:accent6>
        <a:hlink>
          <a:srgbClr val="FF9900"/>
        </a:hlink>
        <a:folHlink>
          <a:srgbClr val="FFFF99"/>
        </a:folHlink>
      </a:clrScheme>
      <a:clrMap bg1="dk2" tx1="lt1" bg2="dk1" tx2="lt2" accent1="accent1" accent2="accent2" accent3="accent3" accent4="accent4" accent5="accent5" accent6="accent6" hlink="hlink" folHlink="folHlink"/>
    </a:extraClrScheme>
    <a:extraClrScheme>
      <a:clrScheme name="Beam 8">
        <a:dk1>
          <a:srgbClr val="881700"/>
        </a:dk1>
        <a:lt1>
          <a:srgbClr val="FAF9E6"/>
        </a:lt1>
        <a:dk2>
          <a:srgbClr val="990000"/>
        </a:dk2>
        <a:lt2>
          <a:srgbClr val="EADC78"/>
        </a:lt2>
        <a:accent1>
          <a:srgbClr val="FF6600"/>
        </a:accent1>
        <a:accent2>
          <a:srgbClr val="B86D52"/>
        </a:accent2>
        <a:accent3>
          <a:srgbClr val="CAAAAA"/>
        </a:accent3>
        <a:accent4>
          <a:srgbClr val="D6D5C4"/>
        </a:accent4>
        <a:accent5>
          <a:srgbClr val="FFB8AA"/>
        </a:accent5>
        <a:accent6>
          <a:srgbClr val="A66249"/>
        </a:accent6>
        <a:hlink>
          <a:srgbClr val="D78D15"/>
        </a:hlink>
        <a:folHlink>
          <a:srgbClr val="C6B37E"/>
        </a:folHlink>
      </a:clrScheme>
      <a:clrMap bg1="dk2" tx1="lt1" bg2="dk1" tx2="lt2" accent1="accent1" accent2="accent2" accent3="accent3" accent4="accent4" accent5="accent5" accent6="accent6" hlink="hlink" folHlink="folHlink"/>
    </a:extraClrScheme>
    <a:extraClrScheme>
      <a:clrScheme name="Beam 9">
        <a:dk1>
          <a:srgbClr val="000000"/>
        </a:dk1>
        <a:lt1>
          <a:srgbClr val="FFFFFF"/>
        </a:lt1>
        <a:dk2>
          <a:srgbClr val="000000"/>
        </a:dk2>
        <a:lt2>
          <a:srgbClr val="DDDDDD"/>
        </a:lt2>
        <a:accent1>
          <a:srgbClr val="E6F5F6"/>
        </a:accent1>
        <a:accent2>
          <a:srgbClr val="A5E1A8"/>
        </a:accent2>
        <a:accent3>
          <a:srgbClr val="FFFFFF"/>
        </a:accent3>
        <a:accent4>
          <a:srgbClr val="000000"/>
        </a:accent4>
        <a:accent5>
          <a:srgbClr val="F0F9FA"/>
        </a:accent5>
        <a:accent6>
          <a:srgbClr val="95CC98"/>
        </a:accent6>
        <a:hlink>
          <a:srgbClr val="5B00B6"/>
        </a:hlink>
        <a:folHlink>
          <a:srgbClr val="34988E"/>
        </a:folHlink>
      </a:clrScheme>
      <a:clrMap bg1="lt1" tx1="dk1" bg2="lt2" tx2="dk2" accent1="accent1" accent2="accent2" accent3="accent3" accent4="accent4" accent5="accent5" accent6="accent6" hlink="hlink" folHlink="folHlink"/>
    </a:extraClrScheme>
  </a:extraClrSchemeLst>
</a:theme>
</file>

<file path=ppt/theme/theme17.xml><?xml version="1.0" encoding="utf-8"?>
<a:theme xmlns:a="http://schemas.openxmlformats.org/drawingml/2006/main" name="21_Beam">
  <a:themeElements>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fontScheme name="Favorite">
      <a:majorFont>
        <a:latin typeface="Arial Black"/>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charset="0"/>
          </a:defRPr>
        </a:defPPr>
      </a:lstStyle>
    </a:lnDef>
  </a:objectDefaults>
  <a:extraClrSchemeLst>
    <a:extraClrScheme>
      <a:clrScheme name="Beam 1">
        <a:dk1>
          <a:srgbClr val="1A006C"/>
        </a:dk1>
        <a:lt1>
          <a:srgbClr val="FFFFFF"/>
        </a:lt1>
        <a:dk2>
          <a:srgbClr val="000066"/>
        </a:dk2>
        <a:lt2>
          <a:srgbClr val="CCCCFF"/>
        </a:lt2>
        <a:accent1>
          <a:srgbClr val="0099CC"/>
        </a:accent1>
        <a:accent2>
          <a:srgbClr val="6600CC"/>
        </a:accent2>
        <a:accent3>
          <a:srgbClr val="AAAAB8"/>
        </a:accent3>
        <a:accent4>
          <a:srgbClr val="DADADA"/>
        </a:accent4>
        <a:accent5>
          <a:srgbClr val="AACAE2"/>
        </a:accent5>
        <a:accent6>
          <a:srgbClr val="5C00B9"/>
        </a:accent6>
        <a:hlink>
          <a:srgbClr val="9999FF"/>
        </a:hlink>
        <a:folHlink>
          <a:srgbClr val="33CCCC"/>
        </a:folHlink>
      </a:clrScheme>
      <a:clrMap bg1="dk2" tx1="lt1" bg2="dk1" tx2="lt2" accent1="accent1" accent2="accent2" accent3="accent3" accent4="accent4" accent5="accent5" accent6="accent6" hlink="hlink" folHlink="folHlink"/>
    </a:extraClrScheme>
    <a:extraClrScheme>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clrMap bg1="dk2" tx1="lt1" bg2="dk1" tx2="lt2" accent1="accent1" accent2="accent2" accent3="accent3" accent4="accent4" accent5="accent5" accent6="accent6" hlink="hlink" folHlink="folHlink"/>
    </a:extraClrScheme>
    <a:extraClrScheme>
      <a:clrScheme name="Beam 3">
        <a:dk1>
          <a:srgbClr val="3F4873"/>
        </a:dk1>
        <a:lt1>
          <a:srgbClr val="FFFFFF"/>
        </a:lt1>
        <a:dk2>
          <a:srgbClr val="4F598D"/>
        </a:dk2>
        <a:lt2>
          <a:srgbClr val="CCECFF"/>
        </a:lt2>
        <a:accent1>
          <a:srgbClr val="0099CC"/>
        </a:accent1>
        <a:accent2>
          <a:srgbClr val="4C8470"/>
        </a:accent2>
        <a:accent3>
          <a:srgbClr val="B2B5C5"/>
        </a:accent3>
        <a:accent4>
          <a:srgbClr val="DADADA"/>
        </a:accent4>
        <a:accent5>
          <a:srgbClr val="AACAE2"/>
        </a:accent5>
        <a:accent6>
          <a:srgbClr val="447765"/>
        </a:accent6>
        <a:hlink>
          <a:srgbClr val="99CC00"/>
        </a:hlink>
        <a:folHlink>
          <a:srgbClr val="96A4C8"/>
        </a:folHlink>
      </a:clrScheme>
      <a:clrMap bg1="dk2" tx1="lt1" bg2="dk1" tx2="lt2" accent1="accent1" accent2="accent2" accent3="accent3" accent4="accent4" accent5="accent5" accent6="accent6" hlink="hlink" folHlink="folHlink"/>
    </a:extraClrScheme>
    <a:extraClrScheme>
      <a:clrScheme name="Beam 4">
        <a:dk1>
          <a:srgbClr val="006E6B"/>
        </a:dk1>
        <a:lt1>
          <a:srgbClr val="FFFFFF"/>
        </a:lt1>
        <a:dk2>
          <a:srgbClr val="008080"/>
        </a:dk2>
        <a:lt2>
          <a:srgbClr val="E2EFCD"/>
        </a:lt2>
        <a:accent1>
          <a:srgbClr val="33CCCC"/>
        </a:accent1>
        <a:accent2>
          <a:srgbClr val="6352B8"/>
        </a:accent2>
        <a:accent3>
          <a:srgbClr val="AAC0C0"/>
        </a:accent3>
        <a:accent4>
          <a:srgbClr val="DADADA"/>
        </a:accent4>
        <a:accent5>
          <a:srgbClr val="ADE2E2"/>
        </a:accent5>
        <a:accent6>
          <a:srgbClr val="5949A6"/>
        </a:accent6>
        <a:hlink>
          <a:srgbClr val="CCFFFF"/>
        </a:hlink>
        <a:folHlink>
          <a:srgbClr val="99CCFF"/>
        </a:folHlink>
      </a:clrScheme>
      <a:clrMap bg1="dk2" tx1="lt1" bg2="dk1" tx2="lt2" accent1="accent1" accent2="accent2" accent3="accent3" accent4="accent4" accent5="accent5" accent6="accent6" hlink="hlink" folHlink="folHlink"/>
    </a:extraClrScheme>
    <a:extraClrScheme>
      <a:clrScheme name="Beam 5">
        <a:dk1>
          <a:srgbClr val="48562C"/>
        </a:dk1>
        <a:lt1>
          <a:srgbClr val="FFFFFF"/>
        </a:lt1>
        <a:dk2>
          <a:srgbClr val="546434"/>
        </a:dk2>
        <a:lt2>
          <a:srgbClr val="FFFFCC"/>
        </a:lt2>
        <a:accent1>
          <a:srgbClr val="7B8A6E"/>
        </a:accent1>
        <a:accent2>
          <a:srgbClr val="527C3A"/>
        </a:accent2>
        <a:accent3>
          <a:srgbClr val="B3B8AE"/>
        </a:accent3>
        <a:accent4>
          <a:srgbClr val="DADADA"/>
        </a:accent4>
        <a:accent5>
          <a:srgbClr val="BFC4BA"/>
        </a:accent5>
        <a:accent6>
          <a:srgbClr val="497034"/>
        </a:accent6>
        <a:hlink>
          <a:srgbClr val="55B55E"/>
        </a:hlink>
        <a:folHlink>
          <a:srgbClr val="85B3B1"/>
        </a:folHlink>
      </a:clrScheme>
      <a:clrMap bg1="dk2" tx1="lt1" bg2="dk1" tx2="lt2" accent1="accent1" accent2="accent2" accent3="accent3" accent4="accent4" accent5="accent5" accent6="accent6" hlink="hlink" folHlink="folHlink"/>
    </a:extraClrScheme>
    <a:extraClrScheme>
      <a:clrScheme name="Beam 6">
        <a:dk1>
          <a:srgbClr val="96B29E"/>
        </a:dk1>
        <a:lt1>
          <a:srgbClr val="FFFFFF"/>
        </a:lt1>
        <a:dk2>
          <a:srgbClr val="A5BDAC"/>
        </a:dk2>
        <a:lt2>
          <a:srgbClr val="FFFFCC"/>
        </a:lt2>
        <a:accent1>
          <a:srgbClr val="4E8880"/>
        </a:accent1>
        <a:accent2>
          <a:srgbClr val="2F71B9"/>
        </a:accent2>
        <a:accent3>
          <a:srgbClr val="CFDBD2"/>
        </a:accent3>
        <a:accent4>
          <a:srgbClr val="DADADA"/>
        </a:accent4>
        <a:accent5>
          <a:srgbClr val="B2C3C0"/>
        </a:accent5>
        <a:accent6>
          <a:srgbClr val="2A66A7"/>
        </a:accent6>
        <a:hlink>
          <a:srgbClr val="9DC0E7"/>
        </a:hlink>
        <a:folHlink>
          <a:srgbClr val="54CA89"/>
        </a:folHlink>
      </a:clrScheme>
      <a:clrMap bg1="dk2" tx1="lt1" bg2="dk1" tx2="lt2" accent1="accent1" accent2="accent2" accent3="accent3" accent4="accent4" accent5="accent5" accent6="accent6" hlink="hlink" folHlink="folHlink"/>
    </a:extraClrScheme>
    <a:extraClrScheme>
      <a:clrScheme name="Beam 7">
        <a:dk1>
          <a:srgbClr val="D49C00"/>
        </a:dk1>
        <a:lt1>
          <a:srgbClr val="FFFFFF"/>
        </a:lt1>
        <a:dk2>
          <a:srgbClr val="CC9900"/>
        </a:dk2>
        <a:lt2>
          <a:srgbClr val="CEBD40"/>
        </a:lt2>
        <a:accent1>
          <a:srgbClr val="CC6600"/>
        </a:accent1>
        <a:accent2>
          <a:srgbClr val="808000"/>
        </a:accent2>
        <a:accent3>
          <a:srgbClr val="E2CAAA"/>
        </a:accent3>
        <a:accent4>
          <a:srgbClr val="DADADA"/>
        </a:accent4>
        <a:accent5>
          <a:srgbClr val="E2B8AA"/>
        </a:accent5>
        <a:accent6>
          <a:srgbClr val="737300"/>
        </a:accent6>
        <a:hlink>
          <a:srgbClr val="FF9900"/>
        </a:hlink>
        <a:folHlink>
          <a:srgbClr val="FFFF99"/>
        </a:folHlink>
      </a:clrScheme>
      <a:clrMap bg1="dk2" tx1="lt1" bg2="dk1" tx2="lt2" accent1="accent1" accent2="accent2" accent3="accent3" accent4="accent4" accent5="accent5" accent6="accent6" hlink="hlink" folHlink="folHlink"/>
    </a:extraClrScheme>
    <a:extraClrScheme>
      <a:clrScheme name="Beam 8">
        <a:dk1>
          <a:srgbClr val="881700"/>
        </a:dk1>
        <a:lt1>
          <a:srgbClr val="FAF9E6"/>
        </a:lt1>
        <a:dk2>
          <a:srgbClr val="990000"/>
        </a:dk2>
        <a:lt2>
          <a:srgbClr val="EADC78"/>
        </a:lt2>
        <a:accent1>
          <a:srgbClr val="FF6600"/>
        </a:accent1>
        <a:accent2>
          <a:srgbClr val="B86D52"/>
        </a:accent2>
        <a:accent3>
          <a:srgbClr val="CAAAAA"/>
        </a:accent3>
        <a:accent4>
          <a:srgbClr val="D6D5C4"/>
        </a:accent4>
        <a:accent5>
          <a:srgbClr val="FFB8AA"/>
        </a:accent5>
        <a:accent6>
          <a:srgbClr val="A66249"/>
        </a:accent6>
        <a:hlink>
          <a:srgbClr val="D78D15"/>
        </a:hlink>
        <a:folHlink>
          <a:srgbClr val="C6B37E"/>
        </a:folHlink>
      </a:clrScheme>
      <a:clrMap bg1="dk2" tx1="lt1" bg2="dk1" tx2="lt2" accent1="accent1" accent2="accent2" accent3="accent3" accent4="accent4" accent5="accent5" accent6="accent6" hlink="hlink" folHlink="folHlink"/>
    </a:extraClrScheme>
    <a:extraClrScheme>
      <a:clrScheme name="Beam 9">
        <a:dk1>
          <a:srgbClr val="000000"/>
        </a:dk1>
        <a:lt1>
          <a:srgbClr val="FFFFFF"/>
        </a:lt1>
        <a:dk2>
          <a:srgbClr val="000000"/>
        </a:dk2>
        <a:lt2>
          <a:srgbClr val="DDDDDD"/>
        </a:lt2>
        <a:accent1>
          <a:srgbClr val="E6F5F6"/>
        </a:accent1>
        <a:accent2>
          <a:srgbClr val="A5E1A8"/>
        </a:accent2>
        <a:accent3>
          <a:srgbClr val="FFFFFF"/>
        </a:accent3>
        <a:accent4>
          <a:srgbClr val="000000"/>
        </a:accent4>
        <a:accent5>
          <a:srgbClr val="F0F9FA"/>
        </a:accent5>
        <a:accent6>
          <a:srgbClr val="95CC98"/>
        </a:accent6>
        <a:hlink>
          <a:srgbClr val="5B00B6"/>
        </a:hlink>
        <a:folHlink>
          <a:srgbClr val="34988E"/>
        </a:folHlink>
      </a:clrScheme>
      <a:clrMap bg1="lt1" tx1="dk1" bg2="lt2" tx2="dk2" accent1="accent1" accent2="accent2" accent3="accent3" accent4="accent4" accent5="accent5" accent6="accent6" hlink="hlink" folHlink="folHlink"/>
    </a:extraClrScheme>
  </a:extraClrSchemeLst>
</a:theme>
</file>

<file path=ppt/theme/theme18.xml><?xml version="1.0" encoding="utf-8"?>
<a:theme xmlns:a="http://schemas.openxmlformats.org/drawingml/2006/main" name="22_Beam">
  <a:themeElements>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fontScheme name="Favorite">
      <a:majorFont>
        <a:latin typeface="Arial Black"/>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charset="0"/>
          </a:defRPr>
        </a:defPPr>
      </a:lstStyle>
    </a:lnDef>
  </a:objectDefaults>
  <a:extraClrSchemeLst>
    <a:extraClrScheme>
      <a:clrScheme name="Beam 1">
        <a:dk1>
          <a:srgbClr val="1A006C"/>
        </a:dk1>
        <a:lt1>
          <a:srgbClr val="FFFFFF"/>
        </a:lt1>
        <a:dk2>
          <a:srgbClr val="000066"/>
        </a:dk2>
        <a:lt2>
          <a:srgbClr val="CCCCFF"/>
        </a:lt2>
        <a:accent1>
          <a:srgbClr val="0099CC"/>
        </a:accent1>
        <a:accent2>
          <a:srgbClr val="6600CC"/>
        </a:accent2>
        <a:accent3>
          <a:srgbClr val="AAAAB8"/>
        </a:accent3>
        <a:accent4>
          <a:srgbClr val="DADADA"/>
        </a:accent4>
        <a:accent5>
          <a:srgbClr val="AACAE2"/>
        </a:accent5>
        <a:accent6>
          <a:srgbClr val="5C00B9"/>
        </a:accent6>
        <a:hlink>
          <a:srgbClr val="9999FF"/>
        </a:hlink>
        <a:folHlink>
          <a:srgbClr val="33CCCC"/>
        </a:folHlink>
      </a:clrScheme>
      <a:clrMap bg1="dk2" tx1="lt1" bg2="dk1" tx2="lt2" accent1="accent1" accent2="accent2" accent3="accent3" accent4="accent4" accent5="accent5" accent6="accent6" hlink="hlink" folHlink="folHlink"/>
    </a:extraClrScheme>
    <a:extraClrScheme>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clrMap bg1="dk2" tx1="lt1" bg2="dk1" tx2="lt2" accent1="accent1" accent2="accent2" accent3="accent3" accent4="accent4" accent5="accent5" accent6="accent6" hlink="hlink" folHlink="folHlink"/>
    </a:extraClrScheme>
    <a:extraClrScheme>
      <a:clrScheme name="Beam 3">
        <a:dk1>
          <a:srgbClr val="3F4873"/>
        </a:dk1>
        <a:lt1>
          <a:srgbClr val="FFFFFF"/>
        </a:lt1>
        <a:dk2>
          <a:srgbClr val="4F598D"/>
        </a:dk2>
        <a:lt2>
          <a:srgbClr val="CCECFF"/>
        </a:lt2>
        <a:accent1>
          <a:srgbClr val="0099CC"/>
        </a:accent1>
        <a:accent2>
          <a:srgbClr val="4C8470"/>
        </a:accent2>
        <a:accent3>
          <a:srgbClr val="B2B5C5"/>
        </a:accent3>
        <a:accent4>
          <a:srgbClr val="DADADA"/>
        </a:accent4>
        <a:accent5>
          <a:srgbClr val="AACAE2"/>
        </a:accent5>
        <a:accent6>
          <a:srgbClr val="447765"/>
        </a:accent6>
        <a:hlink>
          <a:srgbClr val="99CC00"/>
        </a:hlink>
        <a:folHlink>
          <a:srgbClr val="96A4C8"/>
        </a:folHlink>
      </a:clrScheme>
      <a:clrMap bg1="dk2" tx1="lt1" bg2="dk1" tx2="lt2" accent1="accent1" accent2="accent2" accent3="accent3" accent4="accent4" accent5="accent5" accent6="accent6" hlink="hlink" folHlink="folHlink"/>
    </a:extraClrScheme>
    <a:extraClrScheme>
      <a:clrScheme name="Beam 4">
        <a:dk1>
          <a:srgbClr val="006E6B"/>
        </a:dk1>
        <a:lt1>
          <a:srgbClr val="FFFFFF"/>
        </a:lt1>
        <a:dk2>
          <a:srgbClr val="008080"/>
        </a:dk2>
        <a:lt2>
          <a:srgbClr val="E2EFCD"/>
        </a:lt2>
        <a:accent1>
          <a:srgbClr val="33CCCC"/>
        </a:accent1>
        <a:accent2>
          <a:srgbClr val="6352B8"/>
        </a:accent2>
        <a:accent3>
          <a:srgbClr val="AAC0C0"/>
        </a:accent3>
        <a:accent4>
          <a:srgbClr val="DADADA"/>
        </a:accent4>
        <a:accent5>
          <a:srgbClr val="ADE2E2"/>
        </a:accent5>
        <a:accent6>
          <a:srgbClr val="5949A6"/>
        </a:accent6>
        <a:hlink>
          <a:srgbClr val="CCFFFF"/>
        </a:hlink>
        <a:folHlink>
          <a:srgbClr val="99CCFF"/>
        </a:folHlink>
      </a:clrScheme>
      <a:clrMap bg1="dk2" tx1="lt1" bg2="dk1" tx2="lt2" accent1="accent1" accent2="accent2" accent3="accent3" accent4="accent4" accent5="accent5" accent6="accent6" hlink="hlink" folHlink="folHlink"/>
    </a:extraClrScheme>
    <a:extraClrScheme>
      <a:clrScheme name="Beam 5">
        <a:dk1>
          <a:srgbClr val="48562C"/>
        </a:dk1>
        <a:lt1>
          <a:srgbClr val="FFFFFF"/>
        </a:lt1>
        <a:dk2>
          <a:srgbClr val="546434"/>
        </a:dk2>
        <a:lt2>
          <a:srgbClr val="FFFFCC"/>
        </a:lt2>
        <a:accent1>
          <a:srgbClr val="7B8A6E"/>
        </a:accent1>
        <a:accent2>
          <a:srgbClr val="527C3A"/>
        </a:accent2>
        <a:accent3>
          <a:srgbClr val="B3B8AE"/>
        </a:accent3>
        <a:accent4>
          <a:srgbClr val="DADADA"/>
        </a:accent4>
        <a:accent5>
          <a:srgbClr val="BFC4BA"/>
        </a:accent5>
        <a:accent6>
          <a:srgbClr val="497034"/>
        </a:accent6>
        <a:hlink>
          <a:srgbClr val="55B55E"/>
        </a:hlink>
        <a:folHlink>
          <a:srgbClr val="85B3B1"/>
        </a:folHlink>
      </a:clrScheme>
      <a:clrMap bg1="dk2" tx1="lt1" bg2="dk1" tx2="lt2" accent1="accent1" accent2="accent2" accent3="accent3" accent4="accent4" accent5="accent5" accent6="accent6" hlink="hlink" folHlink="folHlink"/>
    </a:extraClrScheme>
    <a:extraClrScheme>
      <a:clrScheme name="Beam 6">
        <a:dk1>
          <a:srgbClr val="96B29E"/>
        </a:dk1>
        <a:lt1>
          <a:srgbClr val="FFFFFF"/>
        </a:lt1>
        <a:dk2>
          <a:srgbClr val="A5BDAC"/>
        </a:dk2>
        <a:lt2>
          <a:srgbClr val="FFFFCC"/>
        </a:lt2>
        <a:accent1>
          <a:srgbClr val="4E8880"/>
        </a:accent1>
        <a:accent2>
          <a:srgbClr val="2F71B9"/>
        </a:accent2>
        <a:accent3>
          <a:srgbClr val="CFDBD2"/>
        </a:accent3>
        <a:accent4>
          <a:srgbClr val="DADADA"/>
        </a:accent4>
        <a:accent5>
          <a:srgbClr val="B2C3C0"/>
        </a:accent5>
        <a:accent6>
          <a:srgbClr val="2A66A7"/>
        </a:accent6>
        <a:hlink>
          <a:srgbClr val="9DC0E7"/>
        </a:hlink>
        <a:folHlink>
          <a:srgbClr val="54CA89"/>
        </a:folHlink>
      </a:clrScheme>
      <a:clrMap bg1="dk2" tx1="lt1" bg2="dk1" tx2="lt2" accent1="accent1" accent2="accent2" accent3="accent3" accent4="accent4" accent5="accent5" accent6="accent6" hlink="hlink" folHlink="folHlink"/>
    </a:extraClrScheme>
    <a:extraClrScheme>
      <a:clrScheme name="Beam 7">
        <a:dk1>
          <a:srgbClr val="D49C00"/>
        </a:dk1>
        <a:lt1>
          <a:srgbClr val="FFFFFF"/>
        </a:lt1>
        <a:dk2>
          <a:srgbClr val="CC9900"/>
        </a:dk2>
        <a:lt2>
          <a:srgbClr val="CEBD40"/>
        </a:lt2>
        <a:accent1>
          <a:srgbClr val="CC6600"/>
        </a:accent1>
        <a:accent2>
          <a:srgbClr val="808000"/>
        </a:accent2>
        <a:accent3>
          <a:srgbClr val="E2CAAA"/>
        </a:accent3>
        <a:accent4>
          <a:srgbClr val="DADADA"/>
        </a:accent4>
        <a:accent5>
          <a:srgbClr val="E2B8AA"/>
        </a:accent5>
        <a:accent6>
          <a:srgbClr val="737300"/>
        </a:accent6>
        <a:hlink>
          <a:srgbClr val="FF9900"/>
        </a:hlink>
        <a:folHlink>
          <a:srgbClr val="FFFF99"/>
        </a:folHlink>
      </a:clrScheme>
      <a:clrMap bg1="dk2" tx1="lt1" bg2="dk1" tx2="lt2" accent1="accent1" accent2="accent2" accent3="accent3" accent4="accent4" accent5="accent5" accent6="accent6" hlink="hlink" folHlink="folHlink"/>
    </a:extraClrScheme>
    <a:extraClrScheme>
      <a:clrScheme name="Beam 8">
        <a:dk1>
          <a:srgbClr val="881700"/>
        </a:dk1>
        <a:lt1>
          <a:srgbClr val="FAF9E6"/>
        </a:lt1>
        <a:dk2>
          <a:srgbClr val="990000"/>
        </a:dk2>
        <a:lt2>
          <a:srgbClr val="EADC78"/>
        </a:lt2>
        <a:accent1>
          <a:srgbClr val="FF6600"/>
        </a:accent1>
        <a:accent2>
          <a:srgbClr val="B86D52"/>
        </a:accent2>
        <a:accent3>
          <a:srgbClr val="CAAAAA"/>
        </a:accent3>
        <a:accent4>
          <a:srgbClr val="D6D5C4"/>
        </a:accent4>
        <a:accent5>
          <a:srgbClr val="FFB8AA"/>
        </a:accent5>
        <a:accent6>
          <a:srgbClr val="A66249"/>
        </a:accent6>
        <a:hlink>
          <a:srgbClr val="D78D15"/>
        </a:hlink>
        <a:folHlink>
          <a:srgbClr val="C6B37E"/>
        </a:folHlink>
      </a:clrScheme>
      <a:clrMap bg1="dk2" tx1="lt1" bg2="dk1" tx2="lt2" accent1="accent1" accent2="accent2" accent3="accent3" accent4="accent4" accent5="accent5" accent6="accent6" hlink="hlink" folHlink="folHlink"/>
    </a:extraClrScheme>
    <a:extraClrScheme>
      <a:clrScheme name="Beam 9">
        <a:dk1>
          <a:srgbClr val="000000"/>
        </a:dk1>
        <a:lt1>
          <a:srgbClr val="FFFFFF"/>
        </a:lt1>
        <a:dk2>
          <a:srgbClr val="000000"/>
        </a:dk2>
        <a:lt2>
          <a:srgbClr val="DDDDDD"/>
        </a:lt2>
        <a:accent1>
          <a:srgbClr val="E6F5F6"/>
        </a:accent1>
        <a:accent2>
          <a:srgbClr val="A5E1A8"/>
        </a:accent2>
        <a:accent3>
          <a:srgbClr val="FFFFFF"/>
        </a:accent3>
        <a:accent4>
          <a:srgbClr val="000000"/>
        </a:accent4>
        <a:accent5>
          <a:srgbClr val="F0F9FA"/>
        </a:accent5>
        <a:accent6>
          <a:srgbClr val="95CC98"/>
        </a:accent6>
        <a:hlink>
          <a:srgbClr val="5B00B6"/>
        </a:hlink>
        <a:folHlink>
          <a:srgbClr val="34988E"/>
        </a:folHlink>
      </a:clrScheme>
      <a:clrMap bg1="lt1" tx1="dk1" bg2="lt2" tx2="dk2" accent1="accent1" accent2="accent2" accent3="accent3" accent4="accent4" accent5="accent5" accent6="accent6" hlink="hlink" folHlink="folHlink"/>
    </a:extraClrScheme>
  </a:extraClrSchemeLst>
</a:theme>
</file>

<file path=ppt/theme/theme19.xml><?xml version="1.0" encoding="utf-8"?>
<a:theme xmlns:a="http://schemas.openxmlformats.org/drawingml/2006/main" name="14_Beam">
  <a:themeElements>
    <a:clrScheme name="Welcome">
      <a:dk1>
        <a:sysClr val="windowText" lastClr="000000"/>
      </a:dk1>
      <a:lt1>
        <a:sysClr val="window" lastClr="FFFFFF"/>
      </a:lt1>
      <a:dk2>
        <a:srgbClr val="00272B"/>
      </a:dk2>
      <a:lt2>
        <a:srgbClr val="F7F7FF"/>
      </a:lt2>
      <a:accent1>
        <a:srgbClr val="006AED"/>
      </a:accent1>
      <a:accent2>
        <a:srgbClr val="0087BF"/>
      </a:accent2>
      <a:accent3>
        <a:srgbClr val="5D974B"/>
      </a:accent3>
      <a:accent4>
        <a:srgbClr val="9DBB3F"/>
      </a:accent4>
      <a:accent5>
        <a:srgbClr val="C77CC7"/>
      </a:accent5>
      <a:accent6>
        <a:srgbClr val="996699"/>
      </a:accent6>
      <a:hlink>
        <a:srgbClr val="E78707"/>
      </a:hlink>
      <a:folHlink>
        <a:srgbClr val="C618BA"/>
      </a:folHlink>
    </a:clrScheme>
    <a:fontScheme name="Favorite">
      <a:majorFont>
        <a:latin typeface="Arial Black"/>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charset="0"/>
          </a:defRPr>
        </a:defPPr>
      </a:lstStyle>
    </a:lnDef>
  </a:objectDefaults>
  <a:extraClrSchemeLst>
    <a:extraClrScheme>
      <a:clrScheme name="Beam 1">
        <a:dk1>
          <a:srgbClr val="1A006C"/>
        </a:dk1>
        <a:lt1>
          <a:srgbClr val="FFFFFF"/>
        </a:lt1>
        <a:dk2>
          <a:srgbClr val="000066"/>
        </a:dk2>
        <a:lt2>
          <a:srgbClr val="CCCCFF"/>
        </a:lt2>
        <a:accent1>
          <a:srgbClr val="0099CC"/>
        </a:accent1>
        <a:accent2>
          <a:srgbClr val="6600CC"/>
        </a:accent2>
        <a:accent3>
          <a:srgbClr val="AAAAB8"/>
        </a:accent3>
        <a:accent4>
          <a:srgbClr val="DADADA"/>
        </a:accent4>
        <a:accent5>
          <a:srgbClr val="AACAE2"/>
        </a:accent5>
        <a:accent6>
          <a:srgbClr val="5C00B9"/>
        </a:accent6>
        <a:hlink>
          <a:srgbClr val="9999FF"/>
        </a:hlink>
        <a:folHlink>
          <a:srgbClr val="33CCCC"/>
        </a:folHlink>
      </a:clrScheme>
      <a:clrMap bg1="dk2" tx1="lt1" bg2="dk1" tx2="lt2" accent1="accent1" accent2="accent2" accent3="accent3" accent4="accent4" accent5="accent5" accent6="accent6" hlink="hlink" folHlink="folHlink"/>
    </a:extraClrScheme>
    <a:extraClrScheme>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clrMap bg1="dk2" tx1="lt1" bg2="dk1" tx2="lt2" accent1="accent1" accent2="accent2" accent3="accent3" accent4="accent4" accent5="accent5" accent6="accent6" hlink="hlink" folHlink="folHlink"/>
    </a:extraClrScheme>
    <a:extraClrScheme>
      <a:clrScheme name="Beam 3">
        <a:dk1>
          <a:srgbClr val="3F4873"/>
        </a:dk1>
        <a:lt1>
          <a:srgbClr val="FFFFFF"/>
        </a:lt1>
        <a:dk2>
          <a:srgbClr val="4F598D"/>
        </a:dk2>
        <a:lt2>
          <a:srgbClr val="CCECFF"/>
        </a:lt2>
        <a:accent1>
          <a:srgbClr val="0099CC"/>
        </a:accent1>
        <a:accent2>
          <a:srgbClr val="4C8470"/>
        </a:accent2>
        <a:accent3>
          <a:srgbClr val="B2B5C5"/>
        </a:accent3>
        <a:accent4>
          <a:srgbClr val="DADADA"/>
        </a:accent4>
        <a:accent5>
          <a:srgbClr val="AACAE2"/>
        </a:accent5>
        <a:accent6>
          <a:srgbClr val="447765"/>
        </a:accent6>
        <a:hlink>
          <a:srgbClr val="99CC00"/>
        </a:hlink>
        <a:folHlink>
          <a:srgbClr val="96A4C8"/>
        </a:folHlink>
      </a:clrScheme>
      <a:clrMap bg1="dk2" tx1="lt1" bg2="dk1" tx2="lt2" accent1="accent1" accent2="accent2" accent3="accent3" accent4="accent4" accent5="accent5" accent6="accent6" hlink="hlink" folHlink="folHlink"/>
    </a:extraClrScheme>
    <a:extraClrScheme>
      <a:clrScheme name="Beam 4">
        <a:dk1>
          <a:srgbClr val="006E6B"/>
        </a:dk1>
        <a:lt1>
          <a:srgbClr val="FFFFFF"/>
        </a:lt1>
        <a:dk2>
          <a:srgbClr val="008080"/>
        </a:dk2>
        <a:lt2>
          <a:srgbClr val="E2EFCD"/>
        </a:lt2>
        <a:accent1>
          <a:srgbClr val="33CCCC"/>
        </a:accent1>
        <a:accent2>
          <a:srgbClr val="6352B8"/>
        </a:accent2>
        <a:accent3>
          <a:srgbClr val="AAC0C0"/>
        </a:accent3>
        <a:accent4>
          <a:srgbClr val="DADADA"/>
        </a:accent4>
        <a:accent5>
          <a:srgbClr val="ADE2E2"/>
        </a:accent5>
        <a:accent6>
          <a:srgbClr val="5949A6"/>
        </a:accent6>
        <a:hlink>
          <a:srgbClr val="CCFFFF"/>
        </a:hlink>
        <a:folHlink>
          <a:srgbClr val="99CCFF"/>
        </a:folHlink>
      </a:clrScheme>
      <a:clrMap bg1="dk2" tx1="lt1" bg2="dk1" tx2="lt2" accent1="accent1" accent2="accent2" accent3="accent3" accent4="accent4" accent5="accent5" accent6="accent6" hlink="hlink" folHlink="folHlink"/>
    </a:extraClrScheme>
    <a:extraClrScheme>
      <a:clrScheme name="Beam 5">
        <a:dk1>
          <a:srgbClr val="48562C"/>
        </a:dk1>
        <a:lt1>
          <a:srgbClr val="FFFFFF"/>
        </a:lt1>
        <a:dk2>
          <a:srgbClr val="546434"/>
        </a:dk2>
        <a:lt2>
          <a:srgbClr val="FFFFCC"/>
        </a:lt2>
        <a:accent1>
          <a:srgbClr val="7B8A6E"/>
        </a:accent1>
        <a:accent2>
          <a:srgbClr val="527C3A"/>
        </a:accent2>
        <a:accent3>
          <a:srgbClr val="B3B8AE"/>
        </a:accent3>
        <a:accent4>
          <a:srgbClr val="DADADA"/>
        </a:accent4>
        <a:accent5>
          <a:srgbClr val="BFC4BA"/>
        </a:accent5>
        <a:accent6>
          <a:srgbClr val="497034"/>
        </a:accent6>
        <a:hlink>
          <a:srgbClr val="55B55E"/>
        </a:hlink>
        <a:folHlink>
          <a:srgbClr val="85B3B1"/>
        </a:folHlink>
      </a:clrScheme>
      <a:clrMap bg1="dk2" tx1="lt1" bg2="dk1" tx2="lt2" accent1="accent1" accent2="accent2" accent3="accent3" accent4="accent4" accent5="accent5" accent6="accent6" hlink="hlink" folHlink="folHlink"/>
    </a:extraClrScheme>
    <a:extraClrScheme>
      <a:clrScheme name="Beam 6">
        <a:dk1>
          <a:srgbClr val="96B29E"/>
        </a:dk1>
        <a:lt1>
          <a:srgbClr val="FFFFFF"/>
        </a:lt1>
        <a:dk2>
          <a:srgbClr val="A5BDAC"/>
        </a:dk2>
        <a:lt2>
          <a:srgbClr val="FFFFCC"/>
        </a:lt2>
        <a:accent1>
          <a:srgbClr val="4E8880"/>
        </a:accent1>
        <a:accent2>
          <a:srgbClr val="2F71B9"/>
        </a:accent2>
        <a:accent3>
          <a:srgbClr val="CFDBD2"/>
        </a:accent3>
        <a:accent4>
          <a:srgbClr val="DADADA"/>
        </a:accent4>
        <a:accent5>
          <a:srgbClr val="B2C3C0"/>
        </a:accent5>
        <a:accent6>
          <a:srgbClr val="2A66A7"/>
        </a:accent6>
        <a:hlink>
          <a:srgbClr val="9DC0E7"/>
        </a:hlink>
        <a:folHlink>
          <a:srgbClr val="54CA89"/>
        </a:folHlink>
      </a:clrScheme>
      <a:clrMap bg1="dk2" tx1="lt1" bg2="dk1" tx2="lt2" accent1="accent1" accent2="accent2" accent3="accent3" accent4="accent4" accent5="accent5" accent6="accent6" hlink="hlink" folHlink="folHlink"/>
    </a:extraClrScheme>
    <a:extraClrScheme>
      <a:clrScheme name="Beam 7">
        <a:dk1>
          <a:srgbClr val="D49C00"/>
        </a:dk1>
        <a:lt1>
          <a:srgbClr val="FFFFFF"/>
        </a:lt1>
        <a:dk2>
          <a:srgbClr val="CC9900"/>
        </a:dk2>
        <a:lt2>
          <a:srgbClr val="CEBD40"/>
        </a:lt2>
        <a:accent1>
          <a:srgbClr val="CC6600"/>
        </a:accent1>
        <a:accent2>
          <a:srgbClr val="808000"/>
        </a:accent2>
        <a:accent3>
          <a:srgbClr val="E2CAAA"/>
        </a:accent3>
        <a:accent4>
          <a:srgbClr val="DADADA"/>
        </a:accent4>
        <a:accent5>
          <a:srgbClr val="E2B8AA"/>
        </a:accent5>
        <a:accent6>
          <a:srgbClr val="737300"/>
        </a:accent6>
        <a:hlink>
          <a:srgbClr val="FF9900"/>
        </a:hlink>
        <a:folHlink>
          <a:srgbClr val="FFFF99"/>
        </a:folHlink>
      </a:clrScheme>
      <a:clrMap bg1="dk2" tx1="lt1" bg2="dk1" tx2="lt2" accent1="accent1" accent2="accent2" accent3="accent3" accent4="accent4" accent5="accent5" accent6="accent6" hlink="hlink" folHlink="folHlink"/>
    </a:extraClrScheme>
    <a:extraClrScheme>
      <a:clrScheme name="Beam 8">
        <a:dk1>
          <a:srgbClr val="881700"/>
        </a:dk1>
        <a:lt1>
          <a:srgbClr val="FAF9E6"/>
        </a:lt1>
        <a:dk2>
          <a:srgbClr val="990000"/>
        </a:dk2>
        <a:lt2>
          <a:srgbClr val="EADC78"/>
        </a:lt2>
        <a:accent1>
          <a:srgbClr val="FF6600"/>
        </a:accent1>
        <a:accent2>
          <a:srgbClr val="B86D52"/>
        </a:accent2>
        <a:accent3>
          <a:srgbClr val="CAAAAA"/>
        </a:accent3>
        <a:accent4>
          <a:srgbClr val="D6D5C4"/>
        </a:accent4>
        <a:accent5>
          <a:srgbClr val="FFB8AA"/>
        </a:accent5>
        <a:accent6>
          <a:srgbClr val="A66249"/>
        </a:accent6>
        <a:hlink>
          <a:srgbClr val="D78D15"/>
        </a:hlink>
        <a:folHlink>
          <a:srgbClr val="C6B37E"/>
        </a:folHlink>
      </a:clrScheme>
      <a:clrMap bg1="dk2" tx1="lt1" bg2="dk1" tx2="lt2" accent1="accent1" accent2="accent2" accent3="accent3" accent4="accent4" accent5="accent5" accent6="accent6" hlink="hlink" folHlink="folHlink"/>
    </a:extraClrScheme>
    <a:extraClrScheme>
      <a:clrScheme name="Beam 9">
        <a:dk1>
          <a:srgbClr val="000000"/>
        </a:dk1>
        <a:lt1>
          <a:srgbClr val="FFFFFF"/>
        </a:lt1>
        <a:dk2>
          <a:srgbClr val="000000"/>
        </a:dk2>
        <a:lt2>
          <a:srgbClr val="DDDDDD"/>
        </a:lt2>
        <a:accent1>
          <a:srgbClr val="E6F5F6"/>
        </a:accent1>
        <a:accent2>
          <a:srgbClr val="A5E1A8"/>
        </a:accent2>
        <a:accent3>
          <a:srgbClr val="FFFFFF"/>
        </a:accent3>
        <a:accent4>
          <a:srgbClr val="000000"/>
        </a:accent4>
        <a:accent5>
          <a:srgbClr val="F0F9FA"/>
        </a:accent5>
        <a:accent6>
          <a:srgbClr val="95CC98"/>
        </a:accent6>
        <a:hlink>
          <a:srgbClr val="5B00B6"/>
        </a:hlink>
        <a:folHlink>
          <a:srgbClr val="34988E"/>
        </a:folHlink>
      </a:clrScheme>
      <a:clrMap bg1="lt1" tx1="dk1" bg2="lt2" tx2="dk2" accent1="accent1" accent2="accent2" accent3="accent3" accent4="accent4" accent5="accent5" accent6="accent6" hlink="hlink" folHlink="folHlink"/>
    </a:extraClrScheme>
  </a:extraClrSchemeLst>
</a:theme>
</file>

<file path=ppt/theme/theme2.xml><?xml version="1.0" encoding="utf-8"?>
<a:theme xmlns:a="http://schemas.openxmlformats.org/drawingml/2006/main" name="2_Beam">
  <a:themeElements>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fontScheme name="Favorite">
      <a:majorFont>
        <a:latin typeface="Arial Black"/>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charset="0"/>
          </a:defRPr>
        </a:defPPr>
      </a:lstStyle>
    </a:lnDef>
  </a:objectDefaults>
  <a:extraClrSchemeLst>
    <a:extraClrScheme>
      <a:clrScheme name="Beam 1">
        <a:dk1>
          <a:srgbClr val="1A006C"/>
        </a:dk1>
        <a:lt1>
          <a:srgbClr val="FFFFFF"/>
        </a:lt1>
        <a:dk2>
          <a:srgbClr val="000066"/>
        </a:dk2>
        <a:lt2>
          <a:srgbClr val="CCCCFF"/>
        </a:lt2>
        <a:accent1>
          <a:srgbClr val="0099CC"/>
        </a:accent1>
        <a:accent2>
          <a:srgbClr val="6600CC"/>
        </a:accent2>
        <a:accent3>
          <a:srgbClr val="AAAAB8"/>
        </a:accent3>
        <a:accent4>
          <a:srgbClr val="DADADA"/>
        </a:accent4>
        <a:accent5>
          <a:srgbClr val="AACAE2"/>
        </a:accent5>
        <a:accent6>
          <a:srgbClr val="5C00B9"/>
        </a:accent6>
        <a:hlink>
          <a:srgbClr val="9999FF"/>
        </a:hlink>
        <a:folHlink>
          <a:srgbClr val="33CCCC"/>
        </a:folHlink>
      </a:clrScheme>
      <a:clrMap bg1="dk2" tx1="lt1" bg2="dk1" tx2="lt2" accent1="accent1" accent2="accent2" accent3="accent3" accent4="accent4" accent5="accent5" accent6="accent6" hlink="hlink" folHlink="folHlink"/>
    </a:extraClrScheme>
    <a:extraClrScheme>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clrMap bg1="dk2" tx1="lt1" bg2="dk1" tx2="lt2" accent1="accent1" accent2="accent2" accent3="accent3" accent4="accent4" accent5="accent5" accent6="accent6" hlink="hlink" folHlink="folHlink"/>
    </a:extraClrScheme>
    <a:extraClrScheme>
      <a:clrScheme name="Beam 3">
        <a:dk1>
          <a:srgbClr val="3F4873"/>
        </a:dk1>
        <a:lt1>
          <a:srgbClr val="FFFFFF"/>
        </a:lt1>
        <a:dk2>
          <a:srgbClr val="4F598D"/>
        </a:dk2>
        <a:lt2>
          <a:srgbClr val="CCECFF"/>
        </a:lt2>
        <a:accent1>
          <a:srgbClr val="0099CC"/>
        </a:accent1>
        <a:accent2>
          <a:srgbClr val="4C8470"/>
        </a:accent2>
        <a:accent3>
          <a:srgbClr val="B2B5C5"/>
        </a:accent3>
        <a:accent4>
          <a:srgbClr val="DADADA"/>
        </a:accent4>
        <a:accent5>
          <a:srgbClr val="AACAE2"/>
        </a:accent5>
        <a:accent6>
          <a:srgbClr val="447765"/>
        </a:accent6>
        <a:hlink>
          <a:srgbClr val="99CC00"/>
        </a:hlink>
        <a:folHlink>
          <a:srgbClr val="96A4C8"/>
        </a:folHlink>
      </a:clrScheme>
      <a:clrMap bg1="dk2" tx1="lt1" bg2="dk1" tx2="lt2" accent1="accent1" accent2="accent2" accent3="accent3" accent4="accent4" accent5="accent5" accent6="accent6" hlink="hlink" folHlink="folHlink"/>
    </a:extraClrScheme>
    <a:extraClrScheme>
      <a:clrScheme name="Beam 4">
        <a:dk1>
          <a:srgbClr val="006E6B"/>
        </a:dk1>
        <a:lt1>
          <a:srgbClr val="FFFFFF"/>
        </a:lt1>
        <a:dk2>
          <a:srgbClr val="008080"/>
        </a:dk2>
        <a:lt2>
          <a:srgbClr val="E2EFCD"/>
        </a:lt2>
        <a:accent1>
          <a:srgbClr val="33CCCC"/>
        </a:accent1>
        <a:accent2>
          <a:srgbClr val="6352B8"/>
        </a:accent2>
        <a:accent3>
          <a:srgbClr val="AAC0C0"/>
        </a:accent3>
        <a:accent4>
          <a:srgbClr val="DADADA"/>
        </a:accent4>
        <a:accent5>
          <a:srgbClr val="ADE2E2"/>
        </a:accent5>
        <a:accent6>
          <a:srgbClr val="5949A6"/>
        </a:accent6>
        <a:hlink>
          <a:srgbClr val="CCFFFF"/>
        </a:hlink>
        <a:folHlink>
          <a:srgbClr val="99CCFF"/>
        </a:folHlink>
      </a:clrScheme>
      <a:clrMap bg1="dk2" tx1="lt1" bg2="dk1" tx2="lt2" accent1="accent1" accent2="accent2" accent3="accent3" accent4="accent4" accent5="accent5" accent6="accent6" hlink="hlink" folHlink="folHlink"/>
    </a:extraClrScheme>
    <a:extraClrScheme>
      <a:clrScheme name="Beam 5">
        <a:dk1>
          <a:srgbClr val="48562C"/>
        </a:dk1>
        <a:lt1>
          <a:srgbClr val="FFFFFF"/>
        </a:lt1>
        <a:dk2>
          <a:srgbClr val="546434"/>
        </a:dk2>
        <a:lt2>
          <a:srgbClr val="FFFFCC"/>
        </a:lt2>
        <a:accent1>
          <a:srgbClr val="7B8A6E"/>
        </a:accent1>
        <a:accent2>
          <a:srgbClr val="527C3A"/>
        </a:accent2>
        <a:accent3>
          <a:srgbClr val="B3B8AE"/>
        </a:accent3>
        <a:accent4>
          <a:srgbClr val="DADADA"/>
        </a:accent4>
        <a:accent5>
          <a:srgbClr val="BFC4BA"/>
        </a:accent5>
        <a:accent6>
          <a:srgbClr val="497034"/>
        </a:accent6>
        <a:hlink>
          <a:srgbClr val="55B55E"/>
        </a:hlink>
        <a:folHlink>
          <a:srgbClr val="85B3B1"/>
        </a:folHlink>
      </a:clrScheme>
      <a:clrMap bg1="dk2" tx1="lt1" bg2="dk1" tx2="lt2" accent1="accent1" accent2="accent2" accent3="accent3" accent4="accent4" accent5="accent5" accent6="accent6" hlink="hlink" folHlink="folHlink"/>
    </a:extraClrScheme>
    <a:extraClrScheme>
      <a:clrScheme name="Beam 6">
        <a:dk1>
          <a:srgbClr val="96B29E"/>
        </a:dk1>
        <a:lt1>
          <a:srgbClr val="FFFFFF"/>
        </a:lt1>
        <a:dk2>
          <a:srgbClr val="A5BDAC"/>
        </a:dk2>
        <a:lt2>
          <a:srgbClr val="FFFFCC"/>
        </a:lt2>
        <a:accent1>
          <a:srgbClr val="4E8880"/>
        </a:accent1>
        <a:accent2>
          <a:srgbClr val="2F71B9"/>
        </a:accent2>
        <a:accent3>
          <a:srgbClr val="CFDBD2"/>
        </a:accent3>
        <a:accent4>
          <a:srgbClr val="DADADA"/>
        </a:accent4>
        <a:accent5>
          <a:srgbClr val="B2C3C0"/>
        </a:accent5>
        <a:accent6>
          <a:srgbClr val="2A66A7"/>
        </a:accent6>
        <a:hlink>
          <a:srgbClr val="9DC0E7"/>
        </a:hlink>
        <a:folHlink>
          <a:srgbClr val="54CA89"/>
        </a:folHlink>
      </a:clrScheme>
      <a:clrMap bg1="dk2" tx1="lt1" bg2="dk1" tx2="lt2" accent1="accent1" accent2="accent2" accent3="accent3" accent4="accent4" accent5="accent5" accent6="accent6" hlink="hlink" folHlink="folHlink"/>
    </a:extraClrScheme>
    <a:extraClrScheme>
      <a:clrScheme name="Beam 7">
        <a:dk1>
          <a:srgbClr val="D49C00"/>
        </a:dk1>
        <a:lt1>
          <a:srgbClr val="FFFFFF"/>
        </a:lt1>
        <a:dk2>
          <a:srgbClr val="CC9900"/>
        </a:dk2>
        <a:lt2>
          <a:srgbClr val="CEBD40"/>
        </a:lt2>
        <a:accent1>
          <a:srgbClr val="CC6600"/>
        </a:accent1>
        <a:accent2>
          <a:srgbClr val="808000"/>
        </a:accent2>
        <a:accent3>
          <a:srgbClr val="E2CAAA"/>
        </a:accent3>
        <a:accent4>
          <a:srgbClr val="DADADA"/>
        </a:accent4>
        <a:accent5>
          <a:srgbClr val="E2B8AA"/>
        </a:accent5>
        <a:accent6>
          <a:srgbClr val="737300"/>
        </a:accent6>
        <a:hlink>
          <a:srgbClr val="FF9900"/>
        </a:hlink>
        <a:folHlink>
          <a:srgbClr val="FFFF99"/>
        </a:folHlink>
      </a:clrScheme>
      <a:clrMap bg1="dk2" tx1="lt1" bg2="dk1" tx2="lt2" accent1="accent1" accent2="accent2" accent3="accent3" accent4="accent4" accent5="accent5" accent6="accent6" hlink="hlink" folHlink="folHlink"/>
    </a:extraClrScheme>
    <a:extraClrScheme>
      <a:clrScheme name="Beam 8">
        <a:dk1>
          <a:srgbClr val="881700"/>
        </a:dk1>
        <a:lt1>
          <a:srgbClr val="FAF9E6"/>
        </a:lt1>
        <a:dk2>
          <a:srgbClr val="990000"/>
        </a:dk2>
        <a:lt2>
          <a:srgbClr val="EADC78"/>
        </a:lt2>
        <a:accent1>
          <a:srgbClr val="FF6600"/>
        </a:accent1>
        <a:accent2>
          <a:srgbClr val="B86D52"/>
        </a:accent2>
        <a:accent3>
          <a:srgbClr val="CAAAAA"/>
        </a:accent3>
        <a:accent4>
          <a:srgbClr val="D6D5C4"/>
        </a:accent4>
        <a:accent5>
          <a:srgbClr val="FFB8AA"/>
        </a:accent5>
        <a:accent6>
          <a:srgbClr val="A66249"/>
        </a:accent6>
        <a:hlink>
          <a:srgbClr val="D78D15"/>
        </a:hlink>
        <a:folHlink>
          <a:srgbClr val="C6B37E"/>
        </a:folHlink>
      </a:clrScheme>
      <a:clrMap bg1="dk2" tx1="lt1" bg2="dk1" tx2="lt2" accent1="accent1" accent2="accent2" accent3="accent3" accent4="accent4" accent5="accent5" accent6="accent6" hlink="hlink" folHlink="folHlink"/>
    </a:extraClrScheme>
    <a:extraClrScheme>
      <a:clrScheme name="Beam 9">
        <a:dk1>
          <a:srgbClr val="000000"/>
        </a:dk1>
        <a:lt1>
          <a:srgbClr val="FFFFFF"/>
        </a:lt1>
        <a:dk2>
          <a:srgbClr val="000000"/>
        </a:dk2>
        <a:lt2>
          <a:srgbClr val="DDDDDD"/>
        </a:lt2>
        <a:accent1>
          <a:srgbClr val="E6F5F6"/>
        </a:accent1>
        <a:accent2>
          <a:srgbClr val="A5E1A8"/>
        </a:accent2>
        <a:accent3>
          <a:srgbClr val="FFFFFF"/>
        </a:accent3>
        <a:accent4>
          <a:srgbClr val="000000"/>
        </a:accent4>
        <a:accent5>
          <a:srgbClr val="F0F9FA"/>
        </a:accent5>
        <a:accent6>
          <a:srgbClr val="95CC98"/>
        </a:accent6>
        <a:hlink>
          <a:srgbClr val="5B00B6"/>
        </a:hlink>
        <a:folHlink>
          <a:srgbClr val="34988E"/>
        </a:folHlink>
      </a:clrScheme>
      <a:clrMap bg1="lt1" tx1="dk1" bg2="lt2" tx2="dk2" accent1="accent1" accent2="accent2" accent3="accent3" accent4="accent4" accent5="accent5" accent6="accent6" hlink="hlink" folHlink="folHlink"/>
    </a:extraClrScheme>
  </a:extraClrSchemeLst>
</a:theme>
</file>

<file path=ppt/theme/theme20.xml><?xml version="1.0" encoding="utf-8"?>
<a:theme xmlns:a="http://schemas.openxmlformats.org/drawingml/2006/main" name="17_Beam">
  <a:themeElements>
    <a:clrScheme name="Welcome">
      <a:dk1>
        <a:sysClr val="windowText" lastClr="000000"/>
      </a:dk1>
      <a:lt1>
        <a:sysClr val="window" lastClr="FFFFFF"/>
      </a:lt1>
      <a:dk2>
        <a:srgbClr val="00272B"/>
      </a:dk2>
      <a:lt2>
        <a:srgbClr val="F7F7FF"/>
      </a:lt2>
      <a:accent1>
        <a:srgbClr val="006AED"/>
      </a:accent1>
      <a:accent2>
        <a:srgbClr val="0087BF"/>
      </a:accent2>
      <a:accent3>
        <a:srgbClr val="5D974B"/>
      </a:accent3>
      <a:accent4>
        <a:srgbClr val="9DBB3F"/>
      </a:accent4>
      <a:accent5>
        <a:srgbClr val="C77CC7"/>
      </a:accent5>
      <a:accent6>
        <a:srgbClr val="996699"/>
      </a:accent6>
      <a:hlink>
        <a:srgbClr val="E78707"/>
      </a:hlink>
      <a:folHlink>
        <a:srgbClr val="C618BA"/>
      </a:folHlink>
    </a:clrScheme>
    <a:fontScheme name="Favorite">
      <a:majorFont>
        <a:latin typeface="Arial Black"/>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charset="0"/>
          </a:defRPr>
        </a:defPPr>
      </a:lstStyle>
    </a:lnDef>
  </a:objectDefaults>
  <a:extraClrSchemeLst>
    <a:extraClrScheme>
      <a:clrScheme name="Beam 1">
        <a:dk1>
          <a:srgbClr val="1A006C"/>
        </a:dk1>
        <a:lt1>
          <a:srgbClr val="FFFFFF"/>
        </a:lt1>
        <a:dk2>
          <a:srgbClr val="000066"/>
        </a:dk2>
        <a:lt2>
          <a:srgbClr val="CCCCFF"/>
        </a:lt2>
        <a:accent1>
          <a:srgbClr val="0099CC"/>
        </a:accent1>
        <a:accent2>
          <a:srgbClr val="6600CC"/>
        </a:accent2>
        <a:accent3>
          <a:srgbClr val="AAAAB8"/>
        </a:accent3>
        <a:accent4>
          <a:srgbClr val="DADADA"/>
        </a:accent4>
        <a:accent5>
          <a:srgbClr val="AACAE2"/>
        </a:accent5>
        <a:accent6>
          <a:srgbClr val="5C00B9"/>
        </a:accent6>
        <a:hlink>
          <a:srgbClr val="9999FF"/>
        </a:hlink>
        <a:folHlink>
          <a:srgbClr val="33CCCC"/>
        </a:folHlink>
      </a:clrScheme>
      <a:clrMap bg1="dk2" tx1="lt1" bg2="dk1" tx2="lt2" accent1="accent1" accent2="accent2" accent3="accent3" accent4="accent4" accent5="accent5" accent6="accent6" hlink="hlink" folHlink="folHlink"/>
    </a:extraClrScheme>
    <a:extraClrScheme>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clrMap bg1="dk2" tx1="lt1" bg2="dk1" tx2="lt2" accent1="accent1" accent2="accent2" accent3="accent3" accent4="accent4" accent5="accent5" accent6="accent6" hlink="hlink" folHlink="folHlink"/>
    </a:extraClrScheme>
    <a:extraClrScheme>
      <a:clrScheme name="Beam 3">
        <a:dk1>
          <a:srgbClr val="3F4873"/>
        </a:dk1>
        <a:lt1>
          <a:srgbClr val="FFFFFF"/>
        </a:lt1>
        <a:dk2>
          <a:srgbClr val="4F598D"/>
        </a:dk2>
        <a:lt2>
          <a:srgbClr val="CCECFF"/>
        </a:lt2>
        <a:accent1>
          <a:srgbClr val="0099CC"/>
        </a:accent1>
        <a:accent2>
          <a:srgbClr val="4C8470"/>
        </a:accent2>
        <a:accent3>
          <a:srgbClr val="B2B5C5"/>
        </a:accent3>
        <a:accent4>
          <a:srgbClr val="DADADA"/>
        </a:accent4>
        <a:accent5>
          <a:srgbClr val="AACAE2"/>
        </a:accent5>
        <a:accent6>
          <a:srgbClr val="447765"/>
        </a:accent6>
        <a:hlink>
          <a:srgbClr val="99CC00"/>
        </a:hlink>
        <a:folHlink>
          <a:srgbClr val="96A4C8"/>
        </a:folHlink>
      </a:clrScheme>
      <a:clrMap bg1="dk2" tx1="lt1" bg2="dk1" tx2="lt2" accent1="accent1" accent2="accent2" accent3="accent3" accent4="accent4" accent5="accent5" accent6="accent6" hlink="hlink" folHlink="folHlink"/>
    </a:extraClrScheme>
    <a:extraClrScheme>
      <a:clrScheme name="Beam 4">
        <a:dk1>
          <a:srgbClr val="006E6B"/>
        </a:dk1>
        <a:lt1>
          <a:srgbClr val="FFFFFF"/>
        </a:lt1>
        <a:dk2>
          <a:srgbClr val="008080"/>
        </a:dk2>
        <a:lt2>
          <a:srgbClr val="E2EFCD"/>
        </a:lt2>
        <a:accent1>
          <a:srgbClr val="33CCCC"/>
        </a:accent1>
        <a:accent2>
          <a:srgbClr val="6352B8"/>
        </a:accent2>
        <a:accent3>
          <a:srgbClr val="AAC0C0"/>
        </a:accent3>
        <a:accent4>
          <a:srgbClr val="DADADA"/>
        </a:accent4>
        <a:accent5>
          <a:srgbClr val="ADE2E2"/>
        </a:accent5>
        <a:accent6>
          <a:srgbClr val="5949A6"/>
        </a:accent6>
        <a:hlink>
          <a:srgbClr val="CCFFFF"/>
        </a:hlink>
        <a:folHlink>
          <a:srgbClr val="99CCFF"/>
        </a:folHlink>
      </a:clrScheme>
      <a:clrMap bg1="dk2" tx1="lt1" bg2="dk1" tx2="lt2" accent1="accent1" accent2="accent2" accent3="accent3" accent4="accent4" accent5="accent5" accent6="accent6" hlink="hlink" folHlink="folHlink"/>
    </a:extraClrScheme>
    <a:extraClrScheme>
      <a:clrScheme name="Beam 5">
        <a:dk1>
          <a:srgbClr val="48562C"/>
        </a:dk1>
        <a:lt1>
          <a:srgbClr val="FFFFFF"/>
        </a:lt1>
        <a:dk2>
          <a:srgbClr val="546434"/>
        </a:dk2>
        <a:lt2>
          <a:srgbClr val="FFFFCC"/>
        </a:lt2>
        <a:accent1>
          <a:srgbClr val="7B8A6E"/>
        </a:accent1>
        <a:accent2>
          <a:srgbClr val="527C3A"/>
        </a:accent2>
        <a:accent3>
          <a:srgbClr val="B3B8AE"/>
        </a:accent3>
        <a:accent4>
          <a:srgbClr val="DADADA"/>
        </a:accent4>
        <a:accent5>
          <a:srgbClr val="BFC4BA"/>
        </a:accent5>
        <a:accent6>
          <a:srgbClr val="497034"/>
        </a:accent6>
        <a:hlink>
          <a:srgbClr val="55B55E"/>
        </a:hlink>
        <a:folHlink>
          <a:srgbClr val="85B3B1"/>
        </a:folHlink>
      </a:clrScheme>
      <a:clrMap bg1="dk2" tx1="lt1" bg2="dk1" tx2="lt2" accent1="accent1" accent2="accent2" accent3="accent3" accent4="accent4" accent5="accent5" accent6="accent6" hlink="hlink" folHlink="folHlink"/>
    </a:extraClrScheme>
    <a:extraClrScheme>
      <a:clrScheme name="Beam 6">
        <a:dk1>
          <a:srgbClr val="96B29E"/>
        </a:dk1>
        <a:lt1>
          <a:srgbClr val="FFFFFF"/>
        </a:lt1>
        <a:dk2>
          <a:srgbClr val="A5BDAC"/>
        </a:dk2>
        <a:lt2>
          <a:srgbClr val="FFFFCC"/>
        </a:lt2>
        <a:accent1>
          <a:srgbClr val="4E8880"/>
        </a:accent1>
        <a:accent2>
          <a:srgbClr val="2F71B9"/>
        </a:accent2>
        <a:accent3>
          <a:srgbClr val="CFDBD2"/>
        </a:accent3>
        <a:accent4>
          <a:srgbClr val="DADADA"/>
        </a:accent4>
        <a:accent5>
          <a:srgbClr val="B2C3C0"/>
        </a:accent5>
        <a:accent6>
          <a:srgbClr val="2A66A7"/>
        </a:accent6>
        <a:hlink>
          <a:srgbClr val="9DC0E7"/>
        </a:hlink>
        <a:folHlink>
          <a:srgbClr val="54CA89"/>
        </a:folHlink>
      </a:clrScheme>
      <a:clrMap bg1="dk2" tx1="lt1" bg2="dk1" tx2="lt2" accent1="accent1" accent2="accent2" accent3="accent3" accent4="accent4" accent5="accent5" accent6="accent6" hlink="hlink" folHlink="folHlink"/>
    </a:extraClrScheme>
    <a:extraClrScheme>
      <a:clrScheme name="Beam 7">
        <a:dk1>
          <a:srgbClr val="D49C00"/>
        </a:dk1>
        <a:lt1>
          <a:srgbClr val="FFFFFF"/>
        </a:lt1>
        <a:dk2>
          <a:srgbClr val="CC9900"/>
        </a:dk2>
        <a:lt2>
          <a:srgbClr val="CEBD40"/>
        </a:lt2>
        <a:accent1>
          <a:srgbClr val="CC6600"/>
        </a:accent1>
        <a:accent2>
          <a:srgbClr val="808000"/>
        </a:accent2>
        <a:accent3>
          <a:srgbClr val="E2CAAA"/>
        </a:accent3>
        <a:accent4>
          <a:srgbClr val="DADADA"/>
        </a:accent4>
        <a:accent5>
          <a:srgbClr val="E2B8AA"/>
        </a:accent5>
        <a:accent6>
          <a:srgbClr val="737300"/>
        </a:accent6>
        <a:hlink>
          <a:srgbClr val="FF9900"/>
        </a:hlink>
        <a:folHlink>
          <a:srgbClr val="FFFF99"/>
        </a:folHlink>
      </a:clrScheme>
      <a:clrMap bg1="dk2" tx1="lt1" bg2="dk1" tx2="lt2" accent1="accent1" accent2="accent2" accent3="accent3" accent4="accent4" accent5="accent5" accent6="accent6" hlink="hlink" folHlink="folHlink"/>
    </a:extraClrScheme>
    <a:extraClrScheme>
      <a:clrScheme name="Beam 8">
        <a:dk1>
          <a:srgbClr val="881700"/>
        </a:dk1>
        <a:lt1>
          <a:srgbClr val="FAF9E6"/>
        </a:lt1>
        <a:dk2>
          <a:srgbClr val="990000"/>
        </a:dk2>
        <a:lt2>
          <a:srgbClr val="EADC78"/>
        </a:lt2>
        <a:accent1>
          <a:srgbClr val="FF6600"/>
        </a:accent1>
        <a:accent2>
          <a:srgbClr val="B86D52"/>
        </a:accent2>
        <a:accent3>
          <a:srgbClr val="CAAAAA"/>
        </a:accent3>
        <a:accent4>
          <a:srgbClr val="D6D5C4"/>
        </a:accent4>
        <a:accent5>
          <a:srgbClr val="FFB8AA"/>
        </a:accent5>
        <a:accent6>
          <a:srgbClr val="A66249"/>
        </a:accent6>
        <a:hlink>
          <a:srgbClr val="D78D15"/>
        </a:hlink>
        <a:folHlink>
          <a:srgbClr val="C6B37E"/>
        </a:folHlink>
      </a:clrScheme>
      <a:clrMap bg1="dk2" tx1="lt1" bg2="dk1" tx2="lt2" accent1="accent1" accent2="accent2" accent3="accent3" accent4="accent4" accent5="accent5" accent6="accent6" hlink="hlink" folHlink="folHlink"/>
    </a:extraClrScheme>
    <a:extraClrScheme>
      <a:clrScheme name="Beam 9">
        <a:dk1>
          <a:srgbClr val="000000"/>
        </a:dk1>
        <a:lt1>
          <a:srgbClr val="FFFFFF"/>
        </a:lt1>
        <a:dk2>
          <a:srgbClr val="000000"/>
        </a:dk2>
        <a:lt2>
          <a:srgbClr val="DDDDDD"/>
        </a:lt2>
        <a:accent1>
          <a:srgbClr val="E6F5F6"/>
        </a:accent1>
        <a:accent2>
          <a:srgbClr val="A5E1A8"/>
        </a:accent2>
        <a:accent3>
          <a:srgbClr val="FFFFFF"/>
        </a:accent3>
        <a:accent4>
          <a:srgbClr val="000000"/>
        </a:accent4>
        <a:accent5>
          <a:srgbClr val="F0F9FA"/>
        </a:accent5>
        <a:accent6>
          <a:srgbClr val="95CC98"/>
        </a:accent6>
        <a:hlink>
          <a:srgbClr val="5B00B6"/>
        </a:hlink>
        <a:folHlink>
          <a:srgbClr val="34988E"/>
        </a:folHlink>
      </a:clrScheme>
      <a:clrMap bg1="lt1" tx1="dk1" bg2="lt2" tx2="dk2" accent1="accent1" accent2="accent2" accent3="accent3" accent4="accent4" accent5="accent5" accent6="accent6" hlink="hlink" folHlink="folHlink"/>
    </a:extraClrScheme>
  </a:extraClrSchemeLst>
</a:theme>
</file>

<file path=ppt/theme/theme21.xml><?xml version="1.0" encoding="utf-8"?>
<a:theme xmlns:a="http://schemas.openxmlformats.org/drawingml/2006/main" name="18_Beam">
  <a:themeElements>
    <a:clrScheme name="Welcome">
      <a:dk1>
        <a:sysClr val="windowText" lastClr="000000"/>
      </a:dk1>
      <a:lt1>
        <a:sysClr val="window" lastClr="FFFFFF"/>
      </a:lt1>
      <a:dk2>
        <a:srgbClr val="00272B"/>
      </a:dk2>
      <a:lt2>
        <a:srgbClr val="F7F7FF"/>
      </a:lt2>
      <a:accent1>
        <a:srgbClr val="006AED"/>
      </a:accent1>
      <a:accent2>
        <a:srgbClr val="0087BF"/>
      </a:accent2>
      <a:accent3>
        <a:srgbClr val="5D974B"/>
      </a:accent3>
      <a:accent4>
        <a:srgbClr val="9DBB3F"/>
      </a:accent4>
      <a:accent5>
        <a:srgbClr val="C77CC7"/>
      </a:accent5>
      <a:accent6>
        <a:srgbClr val="996699"/>
      </a:accent6>
      <a:hlink>
        <a:srgbClr val="E78707"/>
      </a:hlink>
      <a:folHlink>
        <a:srgbClr val="C618BA"/>
      </a:folHlink>
    </a:clrScheme>
    <a:fontScheme name="Favorite">
      <a:majorFont>
        <a:latin typeface="Arial Black"/>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charset="0"/>
          </a:defRPr>
        </a:defPPr>
      </a:lstStyle>
    </a:lnDef>
  </a:objectDefaults>
  <a:extraClrSchemeLst>
    <a:extraClrScheme>
      <a:clrScheme name="Beam 1">
        <a:dk1>
          <a:srgbClr val="1A006C"/>
        </a:dk1>
        <a:lt1>
          <a:srgbClr val="FFFFFF"/>
        </a:lt1>
        <a:dk2>
          <a:srgbClr val="000066"/>
        </a:dk2>
        <a:lt2>
          <a:srgbClr val="CCCCFF"/>
        </a:lt2>
        <a:accent1>
          <a:srgbClr val="0099CC"/>
        </a:accent1>
        <a:accent2>
          <a:srgbClr val="6600CC"/>
        </a:accent2>
        <a:accent3>
          <a:srgbClr val="AAAAB8"/>
        </a:accent3>
        <a:accent4>
          <a:srgbClr val="DADADA"/>
        </a:accent4>
        <a:accent5>
          <a:srgbClr val="AACAE2"/>
        </a:accent5>
        <a:accent6>
          <a:srgbClr val="5C00B9"/>
        </a:accent6>
        <a:hlink>
          <a:srgbClr val="9999FF"/>
        </a:hlink>
        <a:folHlink>
          <a:srgbClr val="33CCCC"/>
        </a:folHlink>
      </a:clrScheme>
      <a:clrMap bg1="dk2" tx1="lt1" bg2="dk1" tx2="lt2" accent1="accent1" accent2="accent2" accent3="accent3" accent4="accent4" accent5="accent5" accent6="accent6" hlink="hlink" folHlink="folHlink"/>
    </a:extraClrScheme>
    <a:extraClrScheme>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clrMap bg1="dk2" tx1="lt1" bg2="dk1" tx2="lt2" accent1="accent1" accent2="accent2" accent3="accent3" accent4="accent4" accent5="accent5" accent6="accent6" hlink="hlink" folHlink="folHlink"/>
    </a:extraClrScheme>
    <a:extraClrScheme>
      <a:clrScheme name="Beam 3">
        <a:dk1>
          <a:srgbClr val="3F4873"/>
        </a:dk1>
        <a:lt1>
          <a:srgbClr val="FFFFFF"/>
        </a:lt1>
        <a:dk2>
          <a:srgbClr val="4F598D"/>
        </a:dk2>
        <a:lt2>
          <a:srgbClr val="CCECFF"/>
        </a:lt2>
        <a:accent1>
          <a:srgbClr val="0099CC"/>
        </a:accent1>
        <a:accent2>
          <a:srgbClr val="4C8470"/>
        </a:accent2>
        <a:accent3>
          <a:srgbClr val="B2B5C5"/>
        </a:accent3>
        <a:accent4>
          <a:srgbClr val="DADADA"/>
        </a:accent4>
        <a:accent5>
          <a:srgbClr val="AACAE2"/>
        </a:accent5>
        <a:accent6>
          <a:srgbClr val="447765"/>
        </a:accent6>
        <a:hlink>
          <a:srgbClr val="99CC00"/>
        </a:hlink>
        <a:folHlink>
          <a:srgbClr val="96A4C8"/>
        </a:folHlink>
      </a:clrScheme>
      <a:clrMap bg1="dk2" tx1="lt1" bg2="dk1" tx2="lt2" accent1="accent1" accent2="accent2" accent3="accent3" accent4="accent4" accent5="accent5" accent6="accent6" hlink="hlink" folHlink="folHlink"/>
    </a:extraClrScheme>
    <a:extraClrScheme>
      <a:clrScheme name="Beam 4">
        <a:dk1>
          <a:srgbClr val="006E6B"/>
        </a:dk1>
        <a:lt1>
          <a:srgbClr val="FFFFFF"/>
        </a:lt1>
        <a:dk2>
          <a:srgbClr val="008080"/>
        </a:dk2>
        <a:lt2>
          <a:srgbClr val="E2EFCD"/>
        </a:lt2>
        <a:accent1>
          <a:srgbClr val="33CCCC"/>
        </a:accent1>
        <a:accent2>
          <a:srgbClr val="6352B8"/>
        </a:accent2>
        <a:accent3>
          <a:srgbClr val="AAC0C0"/>
        </a:accent3>
        <a:accent4>
          <a:srgbClr val="DADADA"/>
        </a:accent4>
        <a:accent5>
          <a:srgbClr val="ADE2E2"/>
        </a:accent5>
        <a:accent6>
          <a:srgbClr val="5949A6"/>
        </a:accent6>
        <a:hlink>
          <a:srgbClr val="CCFFFF"/>
        </a:hlink>
        <a:folHlink>
          <a:srgbClr val="99CCFF"/>
        </a:folHlink>
      </a:clrScheme>
      <a:clrMap bg1="dk2" tx1="lt1" bg2="dk1" tx2="lt2" accent1="accent1" accent2="accent2" accent3="accent3" accent4="accent4" accent5="accent5" accent6="accent6" hlink="hlink" folHlink="folHlink"/>
    </a:extraClrScheme>
    <a:extraClrScheme>
      <a:clrScheme name="Beam 5">
        <a:dk1>
          <a:srgbClr val="48562C"/>
        </a:dk1>
        <a:lt1>
          <a:srgbClr val="FFFFFF"/>
        </a:lt1>
        <a:dk2>
          <a:srgbClr val="546434"/>
        </a:dk2>
        <a:lt2>
          <a:srgbClr val="FFFFCC"/>
        </a:lt2>
        <a:accent1>
          <a:srgbClr val="7B8A6E"/>
        </a:accent1>
        <a:accent2>
          <a:srgbClr val="527C3A"/>
        </a:accent2>
        <a:accent3>
          <a:srgbClr val="B3B8AE"/>
        </a:accent3>
        <a:accent4>
          <a:srgbClr val="DADADA"/>
        </a:accent4>
        <a:accent5>
          <a:srgbClr val="BFC4BA"/>
        </a:accent5>
        <a:accent6>
          <a:srgbClr val="497034"/>
        </a:accent6>
        <a:hlink>
          <a:srgbClr val="55B55E"/>
        </a:hlink>
        <a:folHlink>
          <a:srgbClr val="85B3B1"/>
        </a:folHlink>
      </a:clrScheme>
      <a:clrMap bg1="dk2" tx1="lt1" bg2="dk1" tx2="lt2" accent1="accent1" accent2="accent2" accent3="accent3" accent4="accent4" accent5="accent5" accent6="accent6" hlink="hlink" folHlink="folHlink"/>
    </a:extraClrScheme>
    <a:extraClrScheme>
      <a:clrScheme name="Beam 6">
        <a:dk1>
          <a:srgbClr val="96B29E"/>
        </a:dk1>
        <a:lt1>
          <a:srgbClr val="FFFFFF"/>
        </a:lt1>
        <a:dk2>
          <a:srgbClr val="A5BDAC"/>
        </a:dk2>
        <a:lt2>
          <a:srgbClr val="FFFFCC"/>
        </a:lt2>
        <a:accent1>
          <a:srgbClr val="4E8880"/>
        </a:accent1>
        <a:accent2>
          <a:srgbClr val="2F71B9"/>
        </a:accent2>
        <a:accent3>
          <a:srgbClr val="CFDBD2"/>
        </a:accent3>
        <a:accent4>
          <a:srgbClr val="DADADA"/>
        </a:accent4>
        <a:accent5>
          <a:srgbClr val="B2C3C0"/>
        </a:accent5>
        <a:accent6>
          <a:srgbClr val="2A66A7"/>
        </a:accent6>
        <a:hlink>
          <a:srgbClr val="9DC0E7"/>
        </a:hlink>
        <a:folHlink>
          <a:srgbClr val="54CA89"/>
        </a:folHlink>
      </a:clrScheme>
      <a:clrMap bg1="dk2" tx1="lt1" bg2="dk1" tx2="lt2" accent1="accent1" accent2="accent2" accent3="accent3" accent4="accent4" accent5="accent5" accent6="accent6" hlink="hlink" folHlink="folHlink"/>
    </a:extraClrScheme>
    <a:extraClrScheme>
      <a:clrScheme name="Beam 7">
        <a:dk1>
          <a:srgbClr val="D49C00"/>
        </a:dk1>
        <a:lt1>
          <a:srgbClr val="FFFFFF"/>
        </a:lt1>
        <a:dk2>
          <a:srgbClr val="CC9900"/>
        </a:dk2>
        <a:lt2>
          <a:srgbClr val="CEBD40"/>
        </a:lt2>
        <a:accent1>
          <a:srgbClr val="CC6600"/>
        </a:accent1>
        <a:accent2>
          <a:srgbClr val="808000"/>
        </a:accent2>
        <a:accent3>
          <a:srgbClr val="E2CAAA"/>
        </a:accent3>
        <a:accent4>
          <a:srgbClr val="DADADA"/>
        </a:accent4>
        <a:accent5>
          <a:srgbClr val="E2B8AA"/>
        </a:accent5>
        <a:accent6>
          <a:srgbClr val="737300"/>
        </a:accent6>
        <a:hlink>
          <a:srgbClr val="FF9900"/>
        </a:hlink>
        <a:folHlink>
          <a:srgbClr val="FFFF99"/>
        </a:folHlink>
      </a:clrScheme>
      <a:clrMap bg1="dk2" tx1="lt1" bg2="dk1" tx2="lt2" accent1="accent1" accent2="accent2" accent3="accent3" accent4="accent4" accent5="accent5" accent6="accent6" hlink="hlink" folHlink="folHlink"/>
    </a:extraClrScheme>
    <a:extraClrScheme>
      <a:clrScheme name="Beam 8">
        <a:dk1>
          <a:srgbClr val="881700"/>
        </a:dk1>
        <a:lt1>
          <a:srgbClr val="FAF9E6"/>
        </a:lt1>
        <a:dk2>
          <a:srgbClr val="990000"/>
        </a:dk2>
        <a:lt2>
          <a:srgbClr val="EADC78"/>
        </a:lt2>
        <a:accent1>
          <a:srgbClr val="FF6600"/>
        </a:accent1>
        <a:accent2>
          <a:srgbClr val="B86D52"/>
        </a:accent2>
        <a:accent3>
          <a:srgbClr val="CAAAAA"/>
        </a:accent3>
        <a:accent4>
          <a:srgbClr val="D6D5C4"/>
        </a:accent4>
        <a:accent5>
          <a:srgbClr val="FFB8AA"/>
        </a:accent5>
        <a:accent6>
          <a:srgbClr val="A66249"/>
        </a:accent6>
        <a:hlink>
          <a:srgbClr val="D78D15"/>
        </a:hlink>
        <a:folHlink>
          <a:srgbClr val="C6B37E"/>
        </a:folHlink>
      </a:clrScheme>
      <a:clrMap bg1="dk2" tx1="lt1" bg2="dk1" tx2="lt2" accent1="accent1" accent2="accent2" accent3="accent3" accent4="accent4" accent5="accent5" accent6="accent6" hlink="hlink" folHlink="folHlink"/>
    </a:extraClrScheme>
    <a:extraClrScheme>
      <a:clrScheme name="Beam 9">
        <a:dk1>
          <a:srgbClr val="000000"/>
        </a:dk1>
        <a:lt1>
          <a:srgbClr val="FFFFFF"/>
        </a:lt1>
        <a:dk2>
          <a:srgbClr val="000000"/>
        </a:dk2>
        <a:lt2>
          <a:srgbClr val="DDDDDD"/>
        </a:lt2>
        <a:accent1>
          <a:srgbClr val="E6F5F6"/>
        </a:accent1>
        <a:accent2>
          <a:srgbClr val="A5E1A8"/>
        </a:accent2>
        <a:accent3>
          <a:srgbClr val="FFFFFF"/>
        </a:accent3>
        <a:accent4>
          <a:srgbClr val="000000"/>
        </a:accent4>
        <a:accent5>
          <a:srgbClr val="F0F9FA"/>
        </a:accent5>
        <a:accent6>
          <a:srgbClr val="95CC98"/>
        </a:accent6>
        <a:hlink>
          <a:srgbClr val="5B00B6"/>
        </a:hlink>
        <a:folHlink>
          <a:srgbClr val="34988E"/>
        </a:folHlink>
      </a:clrScheme>
      <a:clrMap bg1="lt1" tx1="dk1" bg2="lt2" tx2="dk2" accent1="accent1" accent2="accent2" accent3="accent3" accent4="accent4" accent5="accent5" accent6="accent6" hlink="hlink" folHlink="folHlink"/>
    </a:extraClrScheme>
  </a:extraClrSchemeLst>
</a:theme>
</file>

<file path=ppt/theme/theme22.xml><?xml version="1.0" encoding="utf-8"?>
<a:theme xmlns:a="http://schemas.openxmlformats.org/drawingml/2006/main" name="13_Beam">
  <a:themeElements>
    <a:clrScheme name="Welcome">
      <a:dk1>
        <a:sysClr val="windowText" lastClr="000000"/>
      </a:dk1>
      <a:lt1>
        <a:sysClr val="window" lastClr="FFFFFF"/>
      </a:lt1>
      <a:dk2>
        <a:srgbClr val="00272B"/>
      </a:dk2>
      <a:lt2>
        <a:srgbClr val="F7F7FF"/>
      </a:lt2>
      <a:accent1>
        <a:srgbClr val="006AED"/>
      </a:accent1>
      <a:accent2>
        <a:srgbClr val="0087BF"/>
      </a:accent2>
      <a:accent3>
        <a:srgbClr val="5D974B"/>
      </a:accent3>
      <a:accent4>
        <a:srgbClr val="9DBB3F"/>
      </a:accent4>
      <a:accent5>
        <a:srgbClr val="C77CC7"/>
      </a:accent5>
      <a:accent6>
        <a:srgbClr val="996699"/>
      </a:accent6>
      <a:hlink>
        <a:srgbClr val="E78707"/>
      </a:hlink>
      <a:folHlink>
        <a:srgbClr val="C618BA"/>
      </a:folHlink>
    </a:clrScheme>
    <a:fontScheme name="Favorite">
      <a:majorFont>
        <a:latin typeface="Arial Black"/>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charset="0"/>
          </a:defRPr>
        </a:defPPr>
      </a:lstStyle>
    </a:lnDef>
  </a:objectDefaults>
  <a:extraClrSchemeLst>
    <a:extraClrScheme>
      <a:clrScheme name="Beam 1">
        <a:dk1>
          <a:srgbClr val="1A006C"/>
        </a:dk1>
        <a:lt1>
          <a:srgbClr val="FFFFFF"/>
        </a:lt1>
        <a:dk2>
          <a:srgbClr val="000066"/>
        </a:dk2>
        <a:lt2>
          <a:srgbClr val="CCCCFF"/>
        </a:lt2>
        <a:accent1>
          <a:srgbClr val="0099CC"/>
        </a:accent1>
        <a:accent2>
          <a:srgbClr val="6600CC"/>
        </a:accent2>
        <a:accent3>
          <a:srgbClr val="AAAAB8"/>
        </a:accent3>
        <a:accent4>
          <a:srgbClr val="DADADA"/>
        </a:accent4>
        <a:accent5>
          <a:srgbClr val="AACAE2"/>
        </a:accent5>
        <a:accent6>
          <a:srgbClr val="5C00B9"/>
        </a:accent6>
        <a:hlink>
          <a:srgbClr val="9999FF"/>
        </a:hlink>
        <a:folHlink>
          <a:srgbClr val="33CCCC"/>
        </a:folHlink>
      </a:clrScheme>
      <a:clrMap bg1="dk2" tx1="lt1" bg2="dk1" tx2="lt2" accent1="accent1" accent2="accent2" accent3="accent3" accent4="accent4" accent5="accent5" accent6="accent6" hlink="hlink" folHlink="folHlink"/>
    </a:extraClrScheme>
    <a:extraClrScheme>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clrMap bg1="dk2" tx1="lt1" bg2="dk1" tx2="lt2" accent1="accent1" accent2="accent2" accent3="accent3" accent4="accent4" accent5="accent5" accent6="accent6" hlink="hlink" folHlink="folHlink"/>
    </a:extraClrScheme>
    <a:extraClrScheme>
      <a:clrScheme name="Beam 3">
        <a:dk1>
          <a:srgbClr val="3F4873"/>
        </a:dk1>
        <a:lt1>
          <a:srgbClr val="FFFFFF"/>
        </a:lt1>
        <a:dk2>
          <a:srgbClr val="4F598D"/>
        </a:dk2>
        <a:lt2>
          <a:srgbClr val="CCECFF"/>
        </a:lt2>
        <a:accent1>
          <a:srgbClr val="0099CC"/>
        </a:accent1>
        <a:accent2>
          <a:srgbClr val="4C8470"/>
        </a:accent2>
        <a:accent3>
          <a:srgbClr val="B2B5C5"/>
        </a:accent3>
        <a:accent4>
          <a:srgbClr val="DADADA"/>
        </a:accent4>
        <a:accent5>
          <a:srgbClr val="AACAE2"/>
        </a:accent5>
        <a:accent6>
          <a:srgbClr val="447765"/>
        </a:accent6>
        <a:hlink>
          <a:srgbClr val="99CC00"/>
        </a:hlink>
        <a:folHlink>
          <a:srgbClr val="96A4C8"/>
        </a:folHlink>
      </a:clrScheme>
      <a:clrMap bg1="dk2" tx1="lt1" bg2="dk1" tx2="lt2" accent1="accent1" accent2="accent2" accent3="accent3" accent4="accent4" accent5="accent5" accent6="accent6" hlink="hlink" folHlink="folHlink"/>
    </a:extraClrScheme>
    <a:extraClrScheme>
      <a:clrScheme name="Beam 4">
        <a:dk1>
          <a:srgbClr val="006E6B"/>
        </a:dk1>
        <a:lt1>
          <a:srgbClr val="FFFFFF"/>
        </a:lt1>
        <a:dk2>
          <a:srgbClr val="008080"/>
        </a:dk2>
        <a:lt2>
          <a:srgbClr val="E2EFCD"/>
        </a:lt2>
        <a:accent1>
          <a:srgbClr val="33CCCC"/>
        </a:accent1>
        <a:accent2>
          <a:srgbClr val="6352B8"/>
        </a:accent2>
        <a:accent3>
          <a:srgbClr val="AAC0C0"/>
        </a:accent3>
        <a:accent4>
          <a:srgbClr val="DADADA"/>
        </a:accent4>
        <a:accent5>
          <a:srgbClr val="ADE2E2"/>
        </a:accent5>
        <a:accent6>
          <a:srgbClr val="5949A6"/>
        </a:accent6>
        <a:hlink>
          <a:srgbClr val="CCFFFF"/>
        </a:hlink>
        <a:folHlink>
          <a:srgbClr val="99CCFF"/>
        </a:folHlink>
      </a:clrScheme>
      <a:clrMap bg1="dk2" tx1="lt1" bg2="dk1" tx2="lt2" accent1="accent1" accent2="accent2" accent3="accent3" accent4="accent4" accent5="accent5" accent6="accent6" hlink="hlink" folHlink="folHlink"/>
    </a:extraClrScheme>
    <a:extraClrScheme>
      <a:clrScheme name="Beam 5">
        <a:dk1>
          <a:srgbClr val="48562C"/>
        </a:dk1>
        <a:lt1>
          <a:srgbClr val="FFFFFF"/>
        </a:lt1>
        <a:dk2>
          <a:srgbClr val="546434"/>
        </a:dk2>
        <a:lt2>
          <a:srgbClr val="FFFFCC"/>
        </a:lt2>
        <a:accent1>
          <a:srgbClr val="7B8A6E"/>
        </a:accent1>
        <a:accent2>
          <a:srgbClr val="527C3A"/>
        </a:accent2>
        <a:accent3>
          <a:srgbClr val="B3B8AE"/>
        </a:accent3>
        <a:accent4>
          <a:srgbClr val="DADADA"/>
        </a:accent4>
        <a:accent5>
          <a:srgbClr val="BFC4BA"/>
        </a:accent5>
        <a:accent6>
          <a:srgbClr val="497034"/>
        </a:accent6>
        <a:hlink>
          <a:srgbClr val="55B55E"/>
        </a:hlink>
        <a:folHlink>
          <a:srgbClr val="85B3B1"/>
        </a:folHlink>
      </a:clrScheme>
      <a:clrMap bg1="dk2" tx1="lt1" bg2="dk1" tx2="lt2" accent1="accent1" accent2="accent2" accent3="accent3" accent4="accent4" accent5="accent5" accent6="accent6" hlink="hlink" folHlink="folHlink"/>
    </a:extraClrScheme>
    <a:extraClrScheme>
      <a:clrScheme name="Beam 6">
        <a:dk1>
          <a:srgbClr val="96B29E"/>
        </a:dk1>
        <a:lt1>
          <a:srgbClr val="FFFFFF"/>
        </a:lt1>
        <a:dk2>
          <a:srgbClr val="A5BDAC"/>
        </a:dk2>
        <a:lt2>
          <a:srgbClr val="FFFFCC"/>
        </a:lt2>
        <a:accent1>
          <a:srgbClr val="4E8880"/>
        </a:accent1>
        <a:accent2>
          <a:srgbClr val="2F71B9"/>
        </a:accent2>
        <a:accent3>
          <a:srgbClr val="CFDBD2"/>
        </a:accent3>
        <a:accent4>
          <a:srgbClr val="DADADA"/>
        </a:accent4>
        <a:accent5>
          <a:srgbClr val="B2C3C0"/>
        </a:accent5>
        <a:accent6>
          <a:srgbClr val="2A66A7"/>
        </a:accent6>
        <a:hlink>
          <a:srgbClr val="9DC0E7"/>
        </a:hlink>
        <a:folHlink>
          <a:srgbClr val="54CA89"/>
        </a:folHlink>
      </a:clrScheme>
      <a:clrMap bg1="dk2" tx1="lt1" bg2="dk1" tx2="lt2" accent1="accent1" accent2="accent2" accent3="accent3" accent4="accent4" accent5="accent5" accent6="accent6" hlink="hlink" folHlink="folHlink"/>
    </a:extraClrScheme>
    <a:extraClrScheme>
      <a:clrScheme name="Beam 7">
        <a:dk1>
          <a:srgbClr val="D49C00"/>
        </a:dk1>
        <a:lt1>
          <a:srgbClr val="FFFFFF"/>
        </a:lt1>
        <a:dk2>
          <a:srgbClr val="CC9900"/>
        </a:dk2>
        <a:lt2>
          <a:srgbClr val="CEBD40"/>
        </a:lt2>
        <a:accent1>
          <a:srgbClr val="CC6600"/>
        </a:accent1>
        <a:accent2>
          <a:srgbClr val="808000"/>
        </a:accent2>
        <a:accent3>
          <a:srgbClr val="E2CAAA"/>
        </a:accent3>
        <a:accent4>
          <a:srgbClr val="DADADA"/>
        </a:accent4>
        <a:accent5>
          <a:srgbClr val="E2B8AA"/>
        </a:accent5>
        <a:accent6>
          <a:srgbClr val="737300"/>
        </a:accent6>
        <a:hlink>
          <a:srgbClr val="FF9900"/>
        </a:hlink>
        <a:folHlink>
          <a:srgbClr val="FFFF99"/>
        </a:folHlink>
      </a:clrScheme>
      <a:clrMap bg1="dk2" tx1="lt1" bg2="dk1" tx2="lt2" accent1="accent1" accent2="accent2" accent3="accent3" accent4="accent4" accent5="accent5" accent6="accent6" hlink="hlink" folHlink="folHlink"/>
    </a:extraClrScheme>
    <a:extraClrScheme>
      <a:clrScheme name="Beam 8">
        <a:dk1>
          <a:srgbClr val="881700"/>
        </a:dk1>
        <a:lt1>
          <a:srgbClr val="FAF9E6"/>
        </a:lt1>
        <a:dk2>
          <a:srgbClr val="990000"/>
        </a:dk2>
        <a:lt2>
          <a:srgbClr val="EADC78"/>
        </a:lt2>
        <a:accent1>
          <a:srgbClr val="FF6600"/>
        </a:accent1>
        <a:accent2>
          <a:srgbClr val="B86D52"/>
        </a:accent2>
        <a:accent3>
          <a:srgbClr val="CAAAAA"/>
        </a:accent3>
        <a:accent4>
          <a:srgbClr val="D6D5C4"/>
        </a:accent4>
        <a:accent5>
          <a:srgbClr val="FFB8AA"/>
        </a:accent5>
        <a:accent6>
          <a:srgbClr val="A66249"/>
        </a:accent6>
        <a:hlink>
          <a:srgbClr val="D78D15"/>
        </a:hlink>
        <a:folHlink>
          <a:srgbClr val="C6B37E"/>
        </a:folHlink>
      </a:clrScheme>
      <a:clrMap bg1="dk2" tx1="lt1" bg2="dk1" tx2="lt2" accent1="accent1" accent2="accent2" accent3="accent3" accent4="accent4" accent5="accent5" accent6="accent6" hlink="hlink" folHlink="folHlink"/>
    </a:extraClrScheme>
    <a:extraClrScheme>
      <a:clrScheme name="Beam 9">
        <a:dk1>
          <a:srgbClr val="000000"/>
        </a:dk1>
        <a:lt1>
          <a:srgbClr val="FFFFFF"/>
        </a:lt1>
        <a:dk2>
          <a:srgbClr val="000000"/>
        </a:dk2>
        <a:lt2>
          <a:srgbClr val="DDDDDD"/>
        </a:lt2>
        <a:accent1>
          <a:srgbClr val="E6F5F6"/>
        </a:accent1>
        <a:accent2>
          <a:srgbClr val="A5E1A8"/>
        </a:accent2>
        <a:accent3>
          <a:srgbClr val="FFFFFF"/>
        </a:accent3>
        <a:accent4>
          <a:srgbClr val="000000"/>
        </a:accent4>
        <a:accent5>
          <a:srgbClr val="F0F9FA"/>
        </a:accent5>
        <a:accent6>
          <a:srgbClr val="95CC98"/>
        </a:accent6>
        <a:hlink>
          <a:srgbClr val="5B00B6"/>
        </a:hlink>
        <a:folHlink>
          <a:srgbClr val="34988E"/>
        </a:folHlink>
      </a:clrScheme>
      <a:clrMap bg1="lt1" tx1="dk1" bg2="lt2" tx2="dk2" accent1="accent1" accent2="accent2" accent3="accent3" accent4="accent4" accent5="accent5" accent6="accent6" hlink="hlink" folHlink="folHlink"/>
    </a:extraClrScheme>
  </a:extraClrSchemeLst>
</a:theme>
</file>

<file path=ppt/theme/theme23.xml><?xml version="1.0" encoding="utf-8"?>
<a:theme xmlns:a="http://schemas.openxmlformats.org/drawingml/2006/main" name="23_Beam">
  <a:themeElements>
    <a:clrScheme name="Welcome">
      <a:dk1>
        <a:sysClr val="windowText" lastClr="000000"/>
      </a:dk1>
      <a:lt1>
        <a:sysClr val="window" lastClr="FFFFFF"/>
      </a:lt1>
      <a:dk2>
        <a:srgbClr val="00272B"/>
      </a:dk2>
      <a:lt2>
        <a:srgbClr val="F7F7FF"/>
      </a:lt2>
      <a:accent1>
        <a:srgbClr val="006AED"/>
      </a:accent1>
      <a:accent2>
        <a:srgbClr val="0087BF"/>
      </a:accent2>
      <a:accent3>
        <a:srgbClr val="5D974B"/>
      </a:accent3>
      <a:accent4>
        <a:srgbClr val="9DBB3F"/>
      </a:accent4>
      <a:accent5>
        <a:srgbClr val="C77CC7"/>
      </a:accent5>
      <a:accent6>
        <a:srgbClr val="996699"/>
      </a:accent6>
      <a:hlink>
        <a:srgbClr val="E78707"/>
      </a:hlink>
      <a:folHlink>
        <a:srgbClr val="C618BA"/>
      </a:folHlink>
    </a:clrScheme>
    <a:fontScheme name="Favorite">
      <a:majorFont>
        <a:latin typeface="Arial Black"/>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charset="0"/>
          </a:defRPr>
        </a:defPPr>
      </a:lstStyle>
    </a:lnDef>
  </a:objectDefaults>
  <a:extraClrSchemeLst>
    <a:extraClrScheme>
      <a:clrScheme name="Beam 1">
        <a:dk1>
          <a:srgbClr val="1A006C"/>
        </a:dk1>
        <a:lt1>
          <a:srgbClr val="FFFFFF"/>
        </a:lt1>
        <a:dk2>
          <a:srgbClr val="000066"/>
        </a:dk2>
        <a:lt2>
          <a:srgbClr val="CCCCFF"/>
        </a:lt2>
        <a:accent1>
          <a:srgbClr val="0099CC"/>
        </a:accent1>
        <a:accent2>
          <a:srgbClr val="6600CC"/>
        </a:accent2>
        <a:accent3>
          <a:srgbClr val="AAAAB8"/>
        </a:accent3>
        <a:accent4>
          <a:srgbClr val="DADADA"/>
        </a:accent4>
        <a:accent5>
          <a:srgbClr val="AACAE2"/>
        </a:accent5>
        <a:accent6>
          <a:srgbClr val="5C00B9"/>
        </a:accent6>
        <a:hlink>
          <a:srgbClr val="9999FF"/>
        </a:hlink>
        <a:folHlink>
          <a:srgbClr val="33CCCC"/>
        </a:folHlink>
      </a:clrScheme>
      <a:clrMap bg1="dk2" tx1="lt1" bg2="dk1" tx2="lt2" accent1="accent1" accent2="accent2" accent3="accent3" accent4="accent4" accent5="accent5" accent6="accent6" hlink="hlink" folHlink="folHlink"/>
    </a:extraClrScheme>
    <a:extraClrScheme>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clrMap bg1="dk2" tx1="lt1" bg2="dk1" tx2="lt2" accent1="accent1" accent2="accent2" accent3="accent3" accent4="accent4" accent5="accent5" accent6="accent6" hlink="hlink" folHlink="folHlink"/>
    </a:extraClrScheme>
    <a:extraClrScheme>
      <a:clrScheme name="Beam 3">
        <a:dk1>
          <a:srgbClr val="3F4873"/>
        </a:dk1>
        <a:lt1>
          <a:srgbClr val="FFFFFF"/>
        </a:lt1>
        <a:dk2>
          <a:srgbClr val="4F598D"/>
        </a:dk2>
        <a:lt2>
          <a:srgbClr val="CCECFF"/>
        </a:lt2>
        <a:accent1>
          <a:srgbClr val="0099CC"/>
        </a:accent1>
        <a:accent2>
          <a:srgbClr val="4C8470"/>
        </a:accent2>
        <a:accent3>
          <a:srgbClr val="B2B5C5"/>
        </a:accent3>
        <a:accent4>
          <a:srgbClr val="DADADA"/>
        </a:accent4>
        <a:accent5>
          <a:srgbClr val="AACAE2"/>
        </a:accent5>
        <a:accent6>
          <a:srgbClr val="447765"/>
        </a:accent6>
        <a:hlink>
          <a:srgbClr val="99CC00"/>
        </a:hlink>
        <a:folHlink>
          <a:srgbClr val="96A4C8"/>
        </a:folHlink>
      </a:clrScheme>
      <a:clrMap bg1="dk2" tx1="lt1" bg2="dk1" tx2="lt2" accent1="accent1" accent2="accent2" accent3="accent3" accent4="accent4" accent5="accent5" accent6="accent6" hlink="hlink" folHlink="folHlink"/>
    </a:extraClrScheme>
    <a:extraClrScheme>
      <a:clrScheme name="Beam 4">
        <a:dk1>
          <a:srgbClr val="006E6B"/>
        </a:dk1>
        <a:lt1>
          <a:srgbClr val="FFFFFF"/>
        </a:lt1>
        <a:dk2>
          <a:srgbClr val="008080"/>
        </a:dk2>
        <a:lt2>
          <a:srgbClr val="E2EFCD"/>
        </a:lt2>
        <a:accent1>
          <a:srgbClr val="33CCCC"/>
        </a:accent1>
        <a:accent2>
          <a:srgbClr val="6352B8"/>
        </a:accent2>
        <a:accent3>
          <a:srgbClr val="AAC0C0"/>
        </a:accent3>
        <a:accent4>
          <a:srgbClr val="DADADA"/>
        </a:accent4>
        <a:accent5>
          <a:srgbClr val="ADE2E2"/>
        </a:accent5>
        <a:accent6>
          <a:srgbClr val="5949A6"/>
        </a:accent6>
        <a:hlink>
          <a:srgbClr val="CCFFFF"/>
        </a:hlink>
        <a:folHlink>
          <a:srgbClr val="99CCFF"/>
        </a:folHlink>
      </a:clrScheme>
      <a:clrMap bg1="dk2" tx1="lt1" bg2="dk1" tx2="lt2" accent1="accent1" accent2="accent2" accent3="accent3" accent4="accent4" accent5="accent5" accent6="accent6" hlink="hlink" folHlink="folHlink"/>
    </a:extraClrScheme>
    <a:extraClrScheme>
      <a:clrScheme name="Beam 5">
        <a:dk1>
          <a:srgbClr val="48562C"/>
        </a:dk1>
        <a:lt1>
          <a:srgbClr val="FFFFFF"/>
        </a:lt1>
        <a:dk2>
          <a:srgbClr val="546434"/>
        </a:dk2>
        <a:lt2>
          <a:srgbClr val="FFFFCC"/>
        </a:lt2>
        <a:accent1>
          <a:srgbClr val="7B8A6E"/>
        </a:accent1>
        <a:accent2>
          <a:srgbClr val="527C3A"/>
        </a:accent2>
        <a:accent3>
          <a:srgbClr val="B3B8AE"/>
        </a:accent3>
        <a:accent4>
          <a:srgbClr val="DADADA"/>
        </a:accent4>
        <a:accent5>
          <a:srgbClr val="BFC4BA"/>
        </a:accent5>
        <a:accent6>
          <a:srgbClr val="497034"/>
        </a:accent6>
        <a:hlink>
          <a:srgbClr val="55B55E"/>
        </a:hlink>
        <a:folHlink>
          <a:srgbClr val="85B3B1"/>
        </a:folHlink>
      </a:clrScheme>
      <a:clrMap bg1="dk2" tx1="lt1" bg2="dk1" tx2="lt2" accent1="accent1" accent2="accent2" accent3="accent3" accent4="accent4" accent5="accent5" accent6="accent6" hlink="hlink" folHlink="folHlink"/>
    </a:extraClrScheme>
    <a:extraClrScheme>
      <a:clrScheme name="Beam 6">
        <a:dk1>
          <a:srgbClr val="96B29E"/>
        </a:dk1>
        <a:lt1>
          <a:srgbClr val="FFFFFF"/>
        </a:lt1>
        <a:dk2>
          <a:srgbClr val="A5BDAC"/>
        </a:dk2>
        <a:lt2>
          <a:srgbClr val="FFFFCC"/>
        </a:lt2>
        <a:accent1>
          <a:srgbClr val="4E8880"/>
        </a:accent1>
        <a:accent2>
          <a:srgbClr val="2F71B9"/>
        </a:accent2>
        <a:accent3>
          <a:srgbClr val="CFDBD2"/>
        </a:accent3>
        <a:accent4>
          <a:srgbClr val="DADADA"/>
        </a:accent4>
        <a:accent5>
          <a:srgbClr val="B2C3C0"/>
        </a:accent5>
        <a:accent6>
          <a:srgbClr val="2A66A7"/>
        </a:accent6>
        <a:hlink>
          <a:srgbClr val="9DC0E7"/>
        </a:hlink>
        <a:folHlink>
          <a:srgbClr val="54CA89"/>
        </a:folHlink>
      </a:clrScheme>
      <a:clrMap bg1="dk2" tx1="lt1" bg2="dk1" tx2="lt2" accent1="accent1" accent2="accent2" accent3="accent3" accent4="accent4" accent5="accent5" accent6="accent6" hlink="hlink" folHlink="folHlink"/>
    </a:extraClrScheme>
    <a:extraClrScheme>
      <a:clrScheme name="Beam 7">
        <a:dk1>
          <a:srgbClr val="D49C00"/>
        </a:dk1>
        <a:lt1>
          <a:srgbClr val="FFFFFF"/>
        </a:lt1>
        <a:dk2>
          <a:srgbClr val="CC9900"/>
        </a:dk2>
        <a:lt2>
          <a:srgbClr val="CEBD40"/>
        </a:lt2>
        <a:accent1>
          <a:srgbClr val="CC6600"/>
        </a:accent1>
        <a:accent2>
          <a:srgbClr val="808000"/>
        </a:accent2>
        <a:accent3>
          <a:srgbClr val="E2CAAA"/>
        </a:accent3>
        <a:accent4>
          <a:srgbClr val="DADADA"/>
        </a:accent4>
        <a:accent5>
          <a:srgbClr val="E2B8AA"/>
        </a:accent5>
        <a:accent6>
          <a:srgbClr val="737300"/>
        </a:accent6>
        <a:hlink>
          <a:srgbClr val="FF9900"/>
        </a:hlink>
        <a:folHlink>
          <a:srgbClr val="FFFF99"/>
        </a:folHlink>
      </a:clrScheme>
      <a:clrMap bg1="dk2" tx1="lt1" bg2="dk1" tx2="lt2" accent1="accent1" accent2="accent2" accent3="accent3" accent4="accent4" accent5="accent5" accent6="accent6" hlink="hlink" folHlink="folHlink"/>
    </a:extraClrScheme>
    <a:extraClrScheme>
      <a:clrScheme name="Beam 8">
        <a:dk1>
          <a:srgbClr val="881700"/>
        </a:dk1>
        <a:lt1>
          <a:srgbClr val="FAF9E6"/>
        </a:lt1>
        <a:dk2>
          <a:srgbClr val="990000"/>
        </a:dk2>
        <a:lt2>
          <a:srgbClr val="EADC78"/>
        </a:lt2>
        <a:accent1>
          <a:srgbClr val="FF6600"/>
        </a:accent1>
        <a:accent2>
          <a:srgbClr val="B86D52"/>
        </a:accent2>
        <a:accent3>
          <a:srgbClr val="CAAAAA"/>
        </a:accent3>
        <a:accent4>
          <a:srgbClr val="D6D5C4"/>
        </a:accent4>
        <a:accent5>
          <a:srgbClr val="FFB8AA"/>
        </a:accent5>
        <a:accent6>
          <a:srgbClr val="A66249"/>
        </a:accent6>
        <a:hlink>
          <a:srgbClr val="D78D15"/>
        </a:hlink>
        <a:folHlink>
          <a:srgbClr val="C6B37E"/>
        </a:folHlink>
      </a:clrScheme>
      <a:clrMap bg1="dk2" tx1="lt1" bg2="dk1" tx2="lt2" accent1="accent1" accent2="accent2" accent3="accent3" accent4="accent4" accent5="accent5" accent6="accent6" hlink="hlink" folHlink="folHlink"/>
    </a:extraClrScheme>
    <a:extraClrScheme>
      <a:clrScheme name="Beam 9">
        <a:dk1>
          <a:srgbClr val="000000"/>
        </a:dk1>
        <a:lt1>
          <a:srgbClr val="FFFFFF"/>
        </a:lt1>
        <a:dk2>
          <a:srgbClr val="000000"/>
        </a:dk2>
        <a:lt2>
          <a:srgbClr val="DDDDDD"/>
        </a:lt2>
        <a:accent1>
          <a:srgbClr val="E6F5F6"/>
        </a:accent1>
        <a:accent2>
          <a:srgbClr val="A5E1A8"/>
        </a:accent2>
        <a:accent3>
          <a:srgbClr val="FFFFFF"/>
        </a:accent3>
        <a:accent4>
          <a:srgbClr val="000000"/>
        </a:accent4>
        <a:accent5>
          <a:srgbClr val="F0F9FA"/>
        </a:accent5>
        <a:accent6>
          <a:srgbClr val="95CC98"/>
        </a:accent6>
        <a:hlink>
          <a:srgbClr val="5B00B6"/>
        </a:hlink>
        <a:folHlink>
          <a:srgbClr val="34988E"/>
        </a:folHlink>
      </a:clrScheme>
      <a:clrMap bg1="lt1" tx1="dk1" bg2="lt2" tx2="dk2" accent1="accent1" accent2="accent2" accent3="accent3" accent4="accent4" accent5="accent5" accent6="accent6" hlink="hlink" folHlink="folHlink"/>
    </a:extraClrScheme>
  </a:extraClrSchemeLst>
</a:theme>
</file>

<file path=ppt/theme/theme24.xml><?xml version="1.0" encoding="utf-8"?>
<a:theme xmlns:a="http://schemas.openxmlformats.org/drawingml/2006/main" name="25_Beam">
  <a:themeElements>
    <a:clrScheme name="Welcome">
      <a:dk1>
        <a:sysClr val="windowText" lastClr="000000"/>
      </a:dk1>
      <a:lt1>
        <a:sysClr val="window" lastClr="FFFFFF"/>
      </a:lt1>
      <a:dk2>
        <a:srgbClr val="00272B"/>
      </a:dk2>
      <a:lt2>
        <a:srgbClr val="F7F7FF"/>
      </a:lt2>
      <a:accent1>
        <a:srgbClr val="006AED"/>
      </a:accent1>
      <a:accent2>
        <a:srgbClr val="0087BF"/>
      </a:accent2>
      <a:accent3>
        <a:srgbClr val="5D974B"/>
      </a:accent3>
      <a:accent4>
        <a:srgbClr val="9DBB3F"/>
      </a:accent4>
      <a:accent5>
        <a:srgbClr val="C77CC7"/>
      </a:accent5>
      <a:accent6>
        <a:srgbClr val="996699"/>
      </a:accent6>
      <a:hlink>
        <a:srgbClr val="E78707"/>
      </a:hlink>
      <a:folHlink>
        <a:srgbClr val="C618BA"/>
      </a:folHlink>
    </a:clrScheme>
    <a:fontScheme name="Favorite">
      <a:majorFont>
        <a:latin typeface="Arial Black"/>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charset="0"/>
          </a:defRPr>
        </a:defPPr>
      </a:lstStyle>
    </a:lnDef>
  </a:objectDefaults>
  <a:extraClrSchemeLst>
    <a:extraClrScheme>
      <a:clrScheme name="Beam 1">
        <a:dk1>
          <a:srgbClr val="1A006C"/>
        </a:dk1>
        <a:lt1>
          <a:srgbClr val="FFFFFF"/>
        </a:lt1>
        <a:dk2>
          <a:srgbClr val="000066"/>
        </a:dk2>
        <a:lt2>
          <a:srgbClr val="CCCCFF"/>
        </a:lt2>
        <a:accent1>
          <a:srgbClr val="0099CC"/>
        </a:accent1>
        <a:accent2>
          <a:srgbClr val="6600CC"/>
        </a:accent2>
        <a:accent3>
          <a:srgbClr val="AAAAB8"/>
        </a:accent3>
        <a:accent4>
          <a:srgbClr val="DADADA"/>
        </a:accent4>
        <a:accent5>
          <a:srgbClr val="AACAE2"/>
        </a:accent5>
        <a:accent6>
          <a:srgbClr val="5C00B9"/>
        </a:accent6>
        <a:hlink>
          <a:srgbClr val="9999FF"/>
        </a:hlink>
        <a:folHlink>
          <a:srgbClr val="33CCCC"/>
        </a:folHlink>
      </a:clrScheme>
      <a:clrMap bg1="dk2" tx1="lt1" bg2="dk1" tx2="lt2" accent1="accent1" accent2="accent2" accent3="accent3" accent4="accent4" accent5="accent5" accent6="accent6" hlink="hlink" folHlink="folHlink"/>
    </a:extraClrScheme>
    <a:extraClrScheme>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clrMap bg1="dk2" tx1="lt1" bg2="dk1" tx2="lt2" accent1="accent1" accent2="accent2" accent3="accent3" accent4="accent4" accent5="accent5" accent6="accent6" hlink="hlink" folHlink="folHlink"/>
    </a:extraClrScheme>
    <a:extraClrScheme>
      <a:clrScheme name="Beam 3">
        <a:dk1>
          <a:srgbClr val="3F4873"/>
        </a:dk1>
        <a:lt1>
          <a:srgbClr val="FFFFFF"/>
        </a:lt1>
        <a:dk2>
          <a:srgbClr val="4F598D"/>
        </a:dk2>
        <a:lt2>
          <a:srgbClr val="CCECFF"/>
        </a:lt2>
        <a:accent1>
          <a:srgbClr val="0099CC"/>
        </a:accent1>
        <a:accent2>
          <a:srgbClr val="4C8470"/>
        </a:accent2>
        <a:accent3>
          <a:srgbClr val="B2B5C5"/>
        </a:accent3>
        <a:accent4>
          <a:srgbClr val="DADADA"/>
        </a:accent4>
        <a:accent5>
          <a:srgbClr val="AACAE2"/>
        </a:accent5>
        <a:accent6>
          <a:srgbClr val="447765"/>
        </a:accent6>
        <a:hlink>
          <a:srgbClr val="99CC00"/>
        </a:hlink>
        <a:folHlink>
          <a:srgbClr val="96A4C8"/>
        </a:folHlink>
      </a:clrScheme>
      <a:clrMap bg1="dk2" tx1="lt1" bg2="dk1" tx2="lt2" accent1="accent1" accent2="accent2" accent3="accent3" accent4="accent4" accent5="accent5" accent6="accent6" hlink="hlink" folHlink="folHlink"/>
    </a:extraClrScheme>
    <a:extraClrScheme>
      <a:clrScheme name="Beam 4">
        <a:dk1>
          <a:srgbClr val="006E6B"/>
        </a:dk1>
        <a:lt1>
          <a:srgbClr val="FFFFFF"/>
        </a:lt1>
        <a:dk2>
          <a:srgbClr val="008080"/>
        </a:dk2>
        <a:lt2>
          <a:srgbClr val="E2EFCD"/>
        </a:lt2>
        <a:accent1>
          <a:srgbClr val="33CCCC"/>
        </a:accent1>
        <a:accent2>
          <a:srgbClr val="6352B8"/>
        </a:accent2>
        <a:accent3>
          <a:srgbClr val="AAC0C0"/>
        </a:accent3>
        <a:accent4>
          <a:srgbClr val="DADADA"/>
        </a:accent4>
        <a:accent5>
          <a:srgbClr val="ADE2E2"/>
        </a:accent5>
        <a:accent6>
          <a:srgbClr val="5949A6"/>
        </a:accent6>
        <a:hlink>
          <a:srgbClr val="CCFFFF"/>
        </a:hlink>
        <a:folHlink>
          <a:srgbClr val="99CCFF"/>
        </a:folHlink>
      </a:clrScheme>
      <a:clrMap bg1="dk2" tx1="lt1" bg2="dk1" tx2="lt2" accent1="accent1" accent2="accent2" accent3="accent3" accent4="accent4" accent5="accent5" accent6="accent6" hlink="hlink" folHlink="folHlink"/>
    </a:extraClrScheme>
    <a:extraClrScheme>
      <a:clrScheme name="Beam 5">
        <a:dk1>
          <a:srgbClr val="48562C"/>
        </a:dk1>
        <a:lt1>
          <a:srgbClr val="FFFFFF"/>
        </a:lt1>
        <a:dk2>
          <a:srgbClr val="546434"/>
        </a:dk2>
        <a:lt2>
          <a:srgbClr val="FFFFCC"/>
        </a:lt2>
        <a:accent1>
          <a:srgbClr val="7B8A6E"/>
        </a:accent1>
        <a:accent2>
          <a:srgbClr val="527C3A"/>
        </a:accent2>
        <a:accent3>
          <a:srgbClr val="B3B8AE"/>
        </a:accent3>
        <a:accent4>
          <a:srgbClr val="DADADA"/>
        </a:accent4>
        <a:accent5>
          <a:srgbClr val="BFC4BA"/>
        </a:accent5>
        <a:accent6>
          <a:srgbClr val="497034"/>
        </a:accent6>
        <a:hlink>
          <a:srgbClr val="55B55E"/>
        </a:hlink>
        <a:folHlink>
          <a:srgbClr val="85B3B1"/>
        </a:folHlink>
      </a:clrScheme>
      <a:clrMap bg1="dk2" tx1="lt1" bg2="dk1" tx2="lt2" accent1="accent1" accent2="accent2" accent3="accent3" accent4="accent4" accent5="accent5" accent6="accent6" hlink="hlink" folHlink="folHlink"/>
    </a:extraClrScheme>
    <a:extraClrScheme>
      <a:clrScheme name="Beam 6">
        <a:dk1>
          <a:srgbClr val="96B29E"/>
        </a:dk1>
        <a:lt1>
          <a:srgbClr val="FFFFFF"/>
        </a:lt1>
        <a:dk2>
          <a:srgbClr val="A5BDAC"/>
        </a:dk2>
        <a:lt2>
          <a:srgbClr val="FFFFCC"/>
        </a:lt2>
        <a:accent1>
          <a:srgbClr val="4E8880"/>
        </a:accent1>
        <a:accent2>
          <a:srgbClr val="2F71B9"/>
        </a:accent2>
        <a:accent3>
          <a:srgbClr val="CFDBD2"/>
        </a:accent3>
        <a:accent4>
          <a:srgbClr val="DADADA"/>
        </a:accent4>
        <a:accent5>
          <a:srgbClr val="B2C3C0"/>
        </a:accent5>
        <a:accent6>
          <a:srgbClr val="2A66A7"/>
        </a:accent6>
        <a:hlink>
          <a:srgbClr val="9DC0E7"/>
        </a:hlink>
        <a:folHlink>
          <a:srgbClr val="54CA89"/>
        </a:folHlink>
      </a:clrScheme>
      <a:clrMap bg1="dk2" tx1="lt1" bg2="dk1" tx2="lt2" accent1="accent1" accent2="accent2" accent3="accent3" accent4="accent4" accent5="accent5" accent6="accent6" hlink="hlink" folHlink="folHlink"/>
    </a:extraClrScheme>
    <a:extraClrScheme>
      <a:clrScheme name="Beam 7">
        <a:dk1>
          <a:srgbClr val="D49C00"/>
        </a:dk1>
        <a:lt1>
          <a:srgbClr val="FFFFFF"/>
        </a:lt1>
        <a:dk2>
          <a:srgbClr val="CC9900"/>
        </a:dk2>
        <a:lt2>
          <a:srgbClr val="CEBD40"/>
        </a:lt2>
        <a:accent1>
          <a:srgbClr val="CC6600"/>
        </a:accent1>
        <a:accent2>
          <a:srgbClr val="808000"/>
        </a:accent2>
        <a:accent3>
          <a:srgbClr val="E2CAAA"/>
        </a:accent3>
        <a:accent4>
          <a:srgbClr val="DADADA"/>
        </a:accent4>
        <a:accent5>
          <a:srgbClr val="E2B8AA"/>
        </a:accent5>
        <a:accent6>
          <a:srgbClr val="737300"/>
        </a:accent6>
        <a:hlink>
          <a:srgbClr val="FF9900"/>
        </a:hlink>
        <a:folHlink>
          <a:srgbClr val="FFFF99"/>
        </a:folHlink>
      </a:clrScheme>
      <a:clrMap bg1="dk2" tx1="lt1" bg2="dk1" tx2="lt2" accent1="accent1" accent2="accent2" accent3="accent3" accent4="accent4" accent5="accent5" accent6="accent6" hlink="hlink" folHlink="folHlink"/>
    </a:extraClrScheme>
    <a:extraClrScheme>
      <a:clrScheme name="Beam 8">
        <a:dk1>
          <a:srgbClr val="881700"/>
        </a:dk1>
        <a:lt1>
          <a:srgbClr val="FAF9E6"/>
        </a:lt1>
        <a:dk2>
          <a:srgbClr val="990000"/>
        </a:dk2>
        <a:lt2>
          <a:srgbClr val="EADC78"/>
        </a:lt2>
        <a:accent1>
          <a:srgbClr val="FF6600"/>
        </a:accent1>
        <a:accent2>
          <a:srgbClr val="B86D52"/>
        </a:accent2>
        <a:accent3>
          <a:srgbClr val="CAAAAA"/>
        </a:accent3>
        <a:accent4>
          <a:srgbClr val="D6D5C4"/>
        </a:accent4>
        <a:accent5>
          <a:srgbClr val="FFB8AA"/>
        </a:accent5>
        <a:accent6>
          <a:srgbClr val="A66249"/>
        </a:accent6>
        <a:hlink>
          <a:srgbClr val="D78D15"/>
        </a:hlink>
        <a:folHlink>
          <a:srgbClr val="C6B37E"/>
        </a:folHlink>
      </a:clrScheme>
      <a:clrMap bg1="dk2" tx1="lt1" bg2="dk1" tx2="lt2" accent1="accent1" accent2="accent2" accent3="accent3" accent4="accent4" accent5="accent5" accent6="accent6" hlink="hlink" folHlink="folHlink"/>
    </a:extraClrScheme>
    <a:extraClrScheme>
      <a:clrScheme name="Beam 9">
        <a:dk1>
          <a:srgbClr val="000000"/>
        </a:dk1>
        <a:lt1>
          <a:srgbClr val="FFFFFF"/>
        </a:lt1>
        <a:dk2>
          <a:srgbClr val="000000"/>
        </a:dk2>
        <a:lt2>
          <a:srgbClr val="DDDDDD"/>
        </a:lt2>
        <a:accent1>
          <a:srgbClr val="E6F5F6"/>
        </a:accent1>
        <a:accent2>
          <a:srgbClr val="A5E1A8"/>
        </a:accent2>
        <a:accent3>
          <a:srgbClr val="FFFFFF"/>
        </a:accent3>
        <a:accent4>
          <a:srgbClr val="000000"/>
        </a:accent4>
        <a:accent5>
          <a:srgbClr val="F0F9FA"/>
        </a:accent5>
        <a:accent6>
          <a:srgbClr val="95CC98"/>
        </a:accent6>
        <a:hlink>
          <a:srgbClr val="5B00B6"/>
        </a:hlink>
        <a:folHlink>
          <a:srgbClr val="34988E"/>
        </a:folHlink>
      </a:clrScheme>
      <a:clrMap bg1="lt1" tx1="dk1" bg2="lt2" tx2="dk2" accent1="accent1" accent2="accent2" accent3="accent3" accent4="accent4" accent5="accent5" accent6="accent6" hlink="hlink" folHlink="folHlink"/>
    </a:extraClrScheme>
  </a:extraClrSchemeLst>
</a:theme>
</file>

<file path=ppt/theme/theme25.xml><?xml version="1.0" encoding="utf-8"?>
<a:theme xmlns:a="http://schemas.openxmlformats.org/drawingml/2006/main" name="26_Beam">
  <a:themeElements>
    <a:clrScheme name="Welcome">
      <a:dk1>
        <a:sysClr val="windowText" lastClr="000000"/>
      </a:dk1>
      <a:lt1>
        <a:sysClr val="window" lastClr="FFFFFF"/>
      </a:lt1>
      <a:dk2>
        <a:srgbClr val="00272B"/>
      </a:dk2>
      <a:lt2>
        <a:srgbClr val="F7F7FF"/>
      </a:lt2>
      <a:accent1>
        <a:srgbClr val="006AED"/>
      </a:accent1>
      <a:accent2>
        <a:srgbClr val="0087BF"/>
      </a:accent2>
      <a:accent3>
        <a:srgbClr val="5D974B"/>
      </a:accent3>
      <a:accent4>
        <a:srgbClr val="9DBB3F"/>
      </a:accent4>
      <a:accent5>
        <a:srgbClr val="C77CC7"/>
      </a:accent5>
      <a:accent6>
        <a:srgbClr val="996699"/>
      </a:accent6>
      <a:hlink>
        <a:srgbClr val="E78707"/>
      </a:hlink>
      <a:folHlink>
        <a:srgbClr val="C618BA"/>
      </a:folHlink>
    </a:clrScheme>
    <a:fontScheme name="Favorite">
      <a:majorFont>
        <a:latin typeface="Arial Black"/>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charset="0"/>
          </a:defRPr>
        </a:defPPr>
      </a:lstStyle>
    </a:lnDef>
  </a:objectDefaults>
  <a:extraClrSchemeLst>
    <a:extraClrScheme>
      <a:clrScheme name="Beam 1">
        <a:dk1>
          <a:srgbClr val="1A006C"/>
        </a:dk1>
        <a:lt1>
          <a:srgbClr val="FFFFFF"/>
        </a:lt1>
        <a:dk2>
          <a:srgbClr val="000066"/>
        </a:dk2>
        <a:lt2>
          <a:srgbClr val="CCCCFF"/>
        </a:lt2>
        <a:accent1>
          <a:srgbClr val="0099CC"/>
        </a:accent1>
        <a:accent2>
          <a:srgbClr val="6600CC"/>
        </a:accent2>
        <a:accent3>
          <a:srgbClr val="AAAAB8"/>
        </a:accent3>
        <a:accent4>
          <a:srgbClr val="DADADA"/>
        </a:accent4>
        <a:accent5>
          <a:srgbClr val="AACAE2"/>
        </a:accent5>
        <a:accent6>
          <a:srgbClr val="5C00B9"/>
        </a:accent6>
        <a:hlink>
          <a:srgbClr val="9999FF"/>
        </a:hlink>
        <a:folHlink>
          <a:srgbClr val="33CCCC"/>
        </a:folHlink>
      </a:clrScheme>
      <a:clrMap bg1="dk2" tx1="lt1" bg2="dk1" tx2="lt2" accent1="accent1" accent2="accent2" accent3="accent3" accent4="accent4" accent5="accent5" accent6="accent6" hlink="hlink" folHlink="folHlink"/>
    </a:extraClrScheme>
    <a:extraClrScheme>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clrMap bg1="dk2" tx1="lt1" bg2="dk1" tx2="lt2" accent1="accent1" accent2="accent2" accent3="accent3" accent4="accent4" accent5="accent5" accent6="accent6" hlink="hlink" folHlink="folHlink"/>
    </a:extraClrScheme>
    <a:extraClrScheme>
      <a:clrScheme name="Beam 3">
        <a:dk1>
          <a:srgbClr val="3F4873"/>
        </a:dk1>
        <a:lt1>
          <a:srgbClr val="FFFFFF"/>
        </a:lt1>
        <a:dk2>
          <a:srgbClr val="4F598D"/>
        </a:dk2>
        <a:lt2>
          <a:srgbClr val="CCECFF"/>
        </a:lt2>
        <a:accent1>
          <a:srgbClr val="0099CC"/>
        </a:accent1>
        <a:accent2>
          <a:srgbClr val="4C8470"/>
        </a:accent2>
        <a:accent3>
          <a:srgbClr val="B2B5C5"/>
        </a:accent3>
        <a:accent4>
          <a:srgbClr val="DADADA"/>
        </a:accent4>
        <a:accent5>
          <a:srgbClr val="AACAE2"/>
        </a:accent5>
        <a:accent6>
          <a:srgbClr val="447765"/>
        </a:accent6>
        <a:hlink>
          <a:srgbClr val="99CC00"/>
        </a:hlink>
        <a:folHlink>
          <a:srgbClr val="96A4C8"/>
        </a:folHlink>
      </a:clrScheme>
      <a:clrMap bg1="dk2" tx1="lt1" bg2="dk1" tx2="lt2" accent1="accent1" accent2="accent2" accent3="accent3" accent4="accent4" accent5="accent5" accent6="accent6" hlink="hlink" folHlink="folHlink"/>
    </a:extraClrScheme>
    <a:extraClrScheme>
      <a:clrScheme name="Beam 4">
        <a:dk1>
          <a:srgbClr val="006E6B"/>
        </a:dk1>
        <a:lt1>
          <a:srgbClr val="FFFFFF"/>
        </a:lt1>
        <a:dk2>
          <a:srgbClr val="008080"/>
        </a:dk2>
        <a:lt2>
          <a:srgbClr val="E2EFCD"/>
        </a:lt2>
        <a:accent1>
          <a:srgbClr val="33CCCC"/>
        </a:accent1>
        <a:accent2>
          <a:srgbClr val="6352B8"/>
        </a:accent2>
        <a:accent3>
          <a:srgbClr val="AAC0C0"/>
        </a:accent3>
        <a:accent4>
          <a:srgbClr val="DADADA"/>
        </a:accent4>
        <a:accent5>
          <a:srgbClr val="ADE2E2"/>
        </a:accent5>
        <a:accent6>
          <a:srgbClr val="5949A6"/>
        </a:accent6>
        <a:hlink>
          <a:srgbClr val="CCFFFF"/>
        </a:hlink>
        <a:folHlink>
          <a:srgbClr val="99CCFF"/>
        </a:folHlink>
      </a:clrScheme>
      <a:clrMap bg1="dk2" tx1="lt1" bg2="dk1" tx2="lt2" accent1="accent1" accent2="accent2" accent3="accent3" accent4="accent4" accent5="accent5" accent6="accent6" hlink="hlink" folHlink="folHlink"/>
    </a:extraClrScheme>
    <a:extraClrScheme>
      <a:clrScheme name="Beam 5">
        <a:dk1>
          <a:srgbClr val="48562C"/>
        </a:dk1>
        <a:lt1>
          <a:srgbClr val="FFFFFF"/>
        </a:lt1>
        <a:dk2>
          <a:srgbClr val="546434"/>
        </a:dk2>
        <a:lt2>
          <a:srgbClr val="FFFFCC"/>
        </a:lt2>
        <a:accent1>
          <a:srgbClr val="7B8A6E"/>
        </a:accent1>
        <a:accent2>
          <a:srgbClr val="527C3A"/>
        </a:accent2>
        <a:accent3>
          <a:srgbClr val="B3B8AE"/>
        </a:accent3>
        <a:accent4>
          <a:srgbClr val="DADADA"/>
        </a:accent4>
        <a:accent5>
          <a:srgbClr val="BFC4BA"/>
        </a:accent5>
        <a:accent6>
          <a:srgbClr val="497034"/>
        </a:accent6>
        <a:hlink>
          <a:srgbClr val="55B55E"/>
        </a:hlink>
        <a:folHlink>
          <a:srgbClr val="85B3B1"/>
        </a:folHlink>
      </a:clrScheme>
      <a:clrMap bg1="dk2" tx1="lt1" bg2="dk1" tx2="lt2" accent1="accent1" accent2="accent2" accent3="accent3" accent4="accent4" accent5="accent5" accent6="accent6" hlink="hlink" folHlink="folHlink"/>
    </a:extraClrScheme>
    <a:extraClrScheme>
      <a:clrScheme name="Beam 6">
        <a:dk1>
          <a:srgbClr val="96B29E"/>
        </a:dk1>
        <a:lt1>
          <a:srgbClr val="FFFFFF"/>
        </a:lt1>
        <a:dk2>
          <a:srgbClr val="A5BDAC"/>
        </a:dk2>
        <a:lt2>
          <a:srgbClr val="FFFFCC"/>
        </a:lt2>
        <a:accent1>
          <a:srgbClr val="4E8880"/>
        </a:accent1>
        <a:accent2>
          <a:srgbClr val="2F71B9"/>
        </a:accent2>
        <a:accent3>
          <a:srgbClr val="CFDBD2"/>
        </a:accent3>
        <a:accent4>
          <a:srgbClr val="DADADA"/>
        </a:accent4>
        <a:accent5>
          <a:srgbClr val="B2C3C0"/>
        </a:accent5>
        <a:accent6>
          <a:srgbClr val="2A66A7"/>
        </a:accent6>
        <a:hlink>
          <a:srgbClr val="9DC0E7"/>
        </a:hlink>
        <a:folHlink>
          <a:srgbClr val="54CA89"/>
        </a:folHlink>
      </a:clrScheme>
      <a:clrMap bg1="dk2" tx1="lt1" bg2="dk1" tx2="lt2" accent1="accent1" accent2="accent2" accent3="accent3" accent4="accent4" accent5="accent5" accent6="accent6" hlink="hlink" folHlink="folHlink"/>
    </a:extraClrScheme>
    <a:extraClrScheme>
      <a:clrScheme name="Beam 7">
        <a:dk1>
          <a:srgbClr val="D49C00"/>
        </a:dk1>
        <a:lt1>
          <a:srgbClr val="FFFFFF"/>
        </a:lt1>
        <a:dk2>
          <a:srgbClr val="CC9900"/>
        </a:dk2>
        <a:lt2>
          <a:srgbClr val="CEBD40"/>
        </a:lt2>
        <a:accent1>
          <a:srgbClr val="CC6600"/>
        </a:accent1>
        <a:accent2>
          <a:srgbClr val="808000"/>
        </a:accent2>
        <a:accent3>
          <a:srgbClr val="E2CAAA"/>
        </a:accent3>
        <a:accent4>
          <a:srgbClr val="DADADA"/>
        </a:accent4>
        <a:accent5>
          <a:srgbClr val="E2B8AA"/>
        </a:accent5>
        <a:accent6>
          <a:srgbClr val="737300"/>
        </a:accent6>
        <a:hlink>
          <a:srgbClr val="FF9900"/>
        </a:hlink>
        <a:folHlink>
          <a:srgbClr val="FFFF99"/>
        </a:folHlink>
      </a:clrScheme>
      <a:clrMap bg1="dk2" tx1="lt1" bg2="dk1" tx2="lt2" accent1="accent1" accent2="accent2" accent3="accent3" accent4="accent4" accent5="accent5" accent6="accent6" hlink="hlink" folHlink="folHlink"/>
    </a:extraClrScheme>
    <a:extraClrScheme>
      <a:clrScheme name="Beam 8">
        <a:dk1>
          <a:srgbClr val="881700"/>
        </a:dk1>
        <a:lt1>
          <a:srgbClr val="FAF9E6"/>
        </a:lt1>
        <a:dk2>
          <a:srgbClr val="990000"/>
        </a:dk2>
        <a:lt2>
          <a:srgbClr val="EADC78"/>
        </a:lt2>
        <a:accent1>
          <a:srgbClr val="FF6600"/>
        </a:accent1>
        <a:accent2>
          <a:srgbClr val="B86D52"/>
        </a:accent2>
        <a:accent3>
          <a:srgbClr val="CAAAAA"/>
        </a:accent3>
        <a:accent4>
          <a:srgbClr val="D6D5C4"/>
        </a:accent4>
        <a:accent5>
          <a:srgbClr val="FFB8AA"/>
        </a:accent5>
        <a:accent6>
          <a:srgbClr val="A66249"/>
        </a:accent6>
        <a:hlink>
          <a:srgbClr val="D78D15"/>
        </a:hlink>
        <a:folHlink>
          <a:srgbClr val="C6B37E"/>
        </a:folHlink>
      </a:clrScheme>
      <a:clrMap bg1="dk2" tx1="lt1" bg2="dk1" tx2="lt2" accent1="accent1" accent2="accent2" accent3="accent3" accent4="accent4" accent5="accent5" accent6="accent6" hlink="hlink" folHlink="folHlink"/>
    </a:extraClrScheme>
    <a:extraClrScheme>
      <a:clrScheme name="Beam 9">
        <a:dk1>
          <a:srgbClr val="000000"/>
        </a:dk1>
        <a:lt1>
          <a:srgbClr val="FFFFFF"/>
        </a:lt1>
        <a:dk2>
          <a:srgbClr val="000000"/>
        </a:dk2>
        <a:lt2>
          <a:srgbClr val="DDDDDD"/>
        </a:lt2>
        <a:accent1>
          <a:srgbClr val="E6F5F6"/>
        </a:accent1>
        <a:accent2>
          <a:srgbClr val="A5E1A8"/>
        </a:accent2>
        <a:accent3>
          <a:srgbClr val="FFFFFF"/>
        </a:accent3>
        <a:accent4>
          <a:srgbClr val="000000"/>
        </a:accent4>
        <a:accent5>
          <a:srgbClr val="F0F9FA"/>
        </a:accent5>
        <a:accent6>
          <a:srgbClr val="95CC98"/>
        </a:accent6>
        <a:hlink>
          <a:srgbClr val="5B00B6"/>
        </a:hlink>
        <a:folHlink>
          <a:srgbClr val="34988E"/>
        </a:folHlink>
      </a:clrScheme>
      <a:clrMap bg1="lt1" tx1="dk1" bg2="lt2" tx2="dk2" accent1="accent1" accent2="accent2" accent3="accent3" accent4="accent4" accent5="accent5" accent6="accent6" hlink="hlink" folHlink="folHlink"/>
    </a:extraClrScheme>
  </a:extraClrSchemeLst>
</a:theme>
</file>

<file path=ppt/theme/theme26.xml><?xml version="1.0" encoding="utf-8"?>
<a:theme xmlns:a="http://schemas.openxmlformats.org/drawingml/2006/main" name="27_Beam">
  <a:themeElements>
    <a:clrScheme name="Welcome">
      <a:dk1>
        <a:sysClr val="windowText" lastClr="000000"/>
      </a:dk1>
      <a:lt1>
        <a:sysClr val="window" lastClr="FFFFFF"/>
      </a:lt1>
      <a:dk2>
        <a:srgbClr val="00272B"/>
      </a:dk2>
      <a:lt2>
        <a:srgbClr val="F7F7FF"/>
      </a:lt2>
      <a:accent1>
        <a:srgbClr val="006AED"/>
      </a:accent1>
      <a:accent2>
        <a:srgbClr val="0087BF"/>
      </a:accent2>
      <a:accent3>
        <a:srgbClr val="5D974B"/>
      </a:accent3>
      <a:accent4>
        <a:srgbClr val="9DBB3F"/>
      </a:accent4>
      <a:accent5>
        <a:srgbClr val="C77CC7"/>
      </a:accent5>
      <a:accent6>
        <a:srgbClr val="996699"/>
      </a:accent6>
      <a:hlink>
        <a:srgbClr val="E78707"/>
      </a:hlink>
      <a:folHlink>
        <a:srgbClr val="C618BA"/>
      </a:folHlink>
    </a:clrScheme>
    <a:fontScheme name="Favorite">
      <a:majorFont>
        <a:latin typeface="Arial Black"/>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charset="0"/>
          </a:defRPr>
        </a:defPPr>
      </a:lstStyle>
    </a:lnDef>
  </a:objectDefaults>
  <a:extraClrSchemeLst>
    <a:extraClrScheme>
      <a:clrScheme name="Beam 1">
        <a:dk1>
          <a:srgbClr val="1A006C"/>
        </a:dk1>
        <a:lt1>
          <a:srgbClr val="FFFFFF"/>
        </a:lt1>
        <a:dk2>
          <a:srgbClr val="000066"/>
        </a:dk2>
        <a:lt2>
          <a:srgbClr val="CCCCFF"/>
        </a:lt2>
        <a:accent1>
          <a:srgbClr val="0099CC"/>
        </a:accent1>
        <a:accent2>
          <a:srgbClr val="6600CC"/>
        </a:accent2>
        <a:accent3>
          <a:srgbClr val="AAAAB8"/>
        </a:accent3>
        <a:accent4>
          <a:srgbClr val="DADADA"/>
        </a:accent4>
        <a:accent5>
          <a:srgbClr val="AACAE2"/>
        </a:accent5>
        <a:accent6>
          <a:srgbClr val="5C00B9"/>
        </a:accent6>
        <a:hlink>
          <a:srgbClr val="9999FF"/>
        </a:hlink>
        <a:folHlink>
          <a:srgbClr val="33CCCC"/>
        </a:folHlink>
      </a:clrScheme>
      <a:clrMap bg1="dk2" tx1="lt1" bg2="dk1" tx2="lt2" accent1="accent1" accent2="accent2" accent3="accent3" accent4="accent4" accent5="accent5" accent6="accent6" hlink="hlink" folHlink="folHlink"/>
    </a:extraClrScheme>
    <a:extraClrScheme>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clrMap bg1="dk2" tx1="lt1" bg2="dk1" tx2="lt2" accent1="accent1" accent2="accent2" accent3="accent3" accent4="accent4" accent5="accent5" accent6="accent6" hlink="hlink" folHlink="folHlink"/>
    </a:extraClrScheme>
    <a:extraClrScheme>
      <a:clrScheme name="Beam 3">
        <a:dk1>
          <a:srgbClr val="3F4873"/>
        </a:dk1>
        <a:lt1>
          <a:srgbClr val="FFFFFF"/>
        </a:lt1>
        <a:dk2>
          <a:srgbClr val="4F598D"/>
        </a:dk2>
        <a:lt2>
          <a:srgbClr val="CCECFF"/>
        </a:lt2>
        <a:accent1>
          <a:srgbClr val="0099CC"/>
        </a:accent1>
        <a:accent2>
          <a:srgbClr val="4C8470"/>
        </a:accent2>
        <a:accent3>
          <a:srgbClr val="B2B5C5"/>
        </a:accent3>
        <a:accent4>
          <a:srgbClr val="DADADA"/>
        </a:accent4>
        <a:accent5>
          <a:srgbClr val="AACAE2"/>
        </a:accent5>
        <a:accent6>
          <a:srgbClr val="447765"/>
        </a:accent6>
        <a:hlink>
          <a:srgbClr val="99CC00"/>
        </a:hlink>
        <a:folHlink>
          <a:srgbClr val="96A4C8"/>
        </a:folHlink>
      </a:clrScheme>
      <a:clrMap bg1="dk2" tx1="lt1" bg2="dk1" tx2="lt2" accent1="accent1" accent2="accent2" accent3="accent3" accent4="accent4" accent5="accent5" accent6="accent6" hlink="hlink" folHlink="folHlink"/>
    </a:extraClrScheme>
    <a:extraClrScheme>
      <a:clrScheme name="Beam 4">
        <a:dk1>
          <a:srgbClr val="006E6B"/>
        </a:dk1>
        <a:lt1>
          <a:srgbClr val="FFFFFF"/>
        </a:lt1>
        <a:dk2>
          <a:srgbClr val="008080"/>
        </a:dk2>
        <a:lt2>
          <a:srgbClr val="E2EFCD"/>
        </a:lt2>
        <a:accent1>
          <a:srgbClr val="33CCCC"/>
        </a:accent1>
        <a:accent2>
          <a:srgbClr val="6352B8"/>
        </a:accent2>
        <a:accent3>
          <a:srgbClr val="AAC0C0"/>
        </a:accent3>
        <a:accent4>
          <a:srgbClr val="DADADA"/>
        </a:accent4>
        <a:accent5>
          <a:srgbClr val="ADE2E2"/>
        </a:accent5>
        <a:accent6>
          <a:srgbClr val="5949A6"/>
        </a:accent6>
        <a:hlink>
          <a:srgbClr val="CCFFFF"/>
        </a:hlink>
        <a:folHlink>
          <a:srgbClr val="99CCFF"/>
        </a:folHlink>
      </a:clrScheme>
      <a:clrMap bg1="dk2" tx1="lt1" bg2="dk1" tx2="lt2" accent1="accent1" accent2="accent2" accent3="accent3" accent4="accent4" accent5="accent5" accent6="accent6" hlink="hlink" folHlink="folHlink"/>
    </a:extraClrScheme>
    <a:extraClrScheme>
      <a:clrScheme name="Beam 5">
        <a:dk1>
          <a:srgbClr val="48562C"/>
        </a:dk1>
        <a:lt1>
          <a:srgbClr val="FFFFFF"/>
        </a:lt1>
        <a:dk2>
          <a:srgbClr val="546434"/>
        </a:dk2>
        <a:lt2>
          <a:srgbClr val="FFFFCC"/>
        </a:lt2>
        <a:accent1>
          <a:srgbClr val="7B8A6E"/>
        </a:accent1>
        <a:accent2>
          <a:srgbClr val="527C3A"/>
        </a:accent2>
        <a:accent3>
          <a:srgbClr val="B3B8AE"/>
        </a:accent3>
        <a:accent4>
          <a:srgbClr val="DADADA"/>
        </a:accent4>
        <a:accent5>
          <a:srgbClr val="BFC4BA"/>
        </a:accent5>
        <a:accent6>
          <a:srgbClr val="497034"/>
        </a:accent6>
        <a:hlink>
          <a:srgbClr val="55B55E"/>
        </a:hlink>
        <a:folHlink>
          <a:srgbClr val="85B3B1"/>
        </a:folHlink>
      </a:clrScheme>
      <a:clrMap bg1="dk2" tx1="lt1" bg2="dk1" tx2="lt2" accent1="accent1" accent2="accent2" accent3="accent3" accent4="accent4" accent5="accent5" accent6="accent6" hlink="hlink" folHlink="folHlink"/>
    </a:extraClrScheme>
    <a:extraClrScheme>
      <a:clrScheme name="Beam 6">
        <a:dk1>
          <a:srgbClr val="96B29E"/>
        </a:dk1>
        <a:lt1>
          <a:srgbClr val="FFFFFF"/>
        </a:lt1>
        <a:dk2>
          <a:srgbClr val="A5BDAC"/>
        </a:dk2>
        <a:lt2>
          <a:srgbClr val="FFFFCC"/>
        </a:lt2>
        <a:accent1>
          <a:srgbClr val="4E8880"/>
        </a:accent1>
        <a:accent2>
          <a:srgbClr val="2F71B9"/>
        </a:accent2>
        <a:accent3>
          <a:srgbClr val="CFDBD2"/>
        </a:accent3>
        <a:accent4>
          <a:srgbClr val="DADADA"/>
        </a:accent4>
        <a:accent5>
          <a:srgbClr val="B2C3C0"/>
        </a:accent5>
        <a:accent6>
          <a:srgbClr val="2A66A7"/>
        </a:accent6>
        <a:hlink>
          <a:srgbClr val="9DC0E7"/>
        </a:hlink>
        <a:folHlink>
          <a:srgbClr val="54CA89"/>
        </a:folHlink>
      </a:clrScheme>
      <a:clrMap bg1="dk2" tx1="lt1" bg2="dk1" tx2="lt2" accent1="accent1" accent2="accent2" accent3="accent3" accent4="accent4" accent5="accent5" accent6="accent6" hlink="hlink" folHlink="folHlink"/>
    </a:extraClrScheme>
    <a:extraClrScheme>
      <a:clrScheme name="Beam 7">
        <a:dk1>
          <a:srgbClr val="D49C00"/>
        </a:dk1>
        <a:lt1>
          <a:srgbClr val="FFFFFF"/>
        </a:lt1>
        <a:dk2>
          <a:srgbClr val="CC9900"/>
        </a:dk2>
        <a:lt2>
          <a:srgbClr val="CEBD40"/>
        </a:lt2>
        <a:accent1>
          <a:srgbClr val="CC6600"/>
        </a:accent1>
        <a:accent2>
          <a:srgbClr val="808000"/>
        </a:accent2>
        <a:accent3>
          <a:srgbClr val="E2CAAA"/>
        </a:accent3>
        <a:accent4>
          <a:srgbClr val="DADADA"/>
        </a:accent4>
        <a:accent5>
          <a:srgbClr val="E2B8AA"/>
        </a:accent5>
        <a:accent6>
          <a:srgbClr val="737300"/>
        </a:accent6>
        <a:hlink>
          <a:srgbClr val="FF9900"/>
        </a:hlink>
        <a:folHlink>
          <a:srgbClr val="FFFF99"/>
        </a:folHlink>
      </a:clrScheme>
      <a:clrMap bg1="dk2" tx1="lt1" bg2="dk1" tx2="lt2" accent1="accent1" accent2="accent2" accent3="accent3" accent4="accent4" accent5="accent5" accent6="accent6" hlink="hlink" folHlink="folHlink"/>
    </a:extraClrScheme>
    <a:extraClrScheme>
      <a:clrScheme name="Beam 8">
        <a:dk1>
          <a:srgbClr val="881700"/>
        </a:dk1>
        <a:lt1>
          <a:srgbClr val="FAF9E6"/>
        </a:lt1>
        <a:dk2>
          <a:srgbClr val="990000"/>
        </a:dk2>
        <a:lt2>
          <a:srgbClr val="EADC78"/>
        </a:lt2>
        <a:accent1>
          <a:srgbClr val="FF6600"/>
        </a:accent1>
        <a:accent2>
          <a:srgbClr val="B86D52"/>
        </a:accent2>
        <a:accent3>
          <a:srgbClr val="CAAAAA"/>
        </a:accent3>
        <a:accent4>
          <a:srgbClr val="D6D5C4"/>
        </a:accent4>
        <a:accent5>
          <a:srgbClr val="FFB8AA"/>
        </a:accent5>
        <a:accent6>
          <a:srgbClr val="A66249"/>
        </a:accent6>
        <a:hlink>
          <a:srgbClr val="D78D15"/>
        </a:hlink>
        <a:folHlink>
          <a:srgbClr val="C6B37E"/>
        </a:folHlink>
      </a:clrScheme>
      <a:clrMap bg1="dk2" tx1="lt1" bg2="dk1" tx2="lt2" accent1="accent1" accent2="accent2" accent3="accent3" accent4="accent4" accent5="accent5" accent6="accent6" hlink="hlink" folHlink="folHlink"/>
    </a:extraClrScheme>
    <a:extraClrScheme>
      <a:clrScheme name="Beam 9">
        <a:dk1>
          <a:srgbClr val="000000"/>
        </a:dk1>
        <a:lt1>
          <a:srgbClr val="FFFFFF"/>
        </a:lt1>
        <a:dk2>
          <a:srgbClr val="000000"/>
        </a:dk2>
        <a:lt2>
          <a:srgbClr val="DDDDDD"/>
        </a:lt2>
        <a:accent1>
          <a:srgbClr val="E6F5F6"/>
        </a:accent1>
        <a:accent2>
          <a:srgbClr val="A5E1A8"/>
        </a:accent2>
        <a:accent3>
          <a:srgbClr val="FFFFFF"/>
        </a:accent3>
        <a:accent4>
          <a:srgbClr val="000000"/>
        </a:accent4>
        <a:accent5>
          <a:srgbClr val="F0F9FA"/>
        </a:accent5>
        <a:accent6>
          <a:srgbClr val="95CC98"/>
        </a:accent6>
        <a:hlink>
          <a:srgbClr val="5B00B6"/>
        </a:hlink>
        <a:folHlink>
          <a:srgbClr val="34988E"/>
        </a:folHlink>
      </a:clrScheme>
      <a:clrMap bg1="lt1" tx1="dk1" bg2="lt2" tx2="dk2" accent1="accent1" accent2="accent2" accent3="accent3" accent4="accent4" accent5="accent5" accent6="accent6" hlink="hlink" folHlink="folHlink"/>
    </a:extraClrScheme>
  </a:extraClrSchemeLst>
</a:theme>
</file>

<file path=ppt/theme/theme27.xml><?xml version="1.0" encoding="utf-8"?>
<a:theme xmlns:a="http://schemas.openxmlformats.org/drawingml/2006/main" name="28_Beam">
  <a:themeElements>
    <a:clrScheme name="Welcome">
      <a:dk1>
        <a:sysClr val="windowText" lastClr="000000"/>
      </a:dk1>
      <a:lt1>
        <a:sysClr val="window" lastClr="FFFFFF"/>
      </a:lt1>
      <a:dk2>
        <a:srgbClr val="00272B"/>
      </a:dk2>
      <a:lt2>
        <a:srgbClr val="F7F7FF"/>
      </a:lt2>
      <a:accent1>
        <a:srgbClr val="006AED"/>
      </a:accent1>
      <a:accent2>
        <a:srgbClr val="0087BF"/>
      </a:accent2>
      <a:accent3>
        <a:srgbClr val="5D974B"/>
      </a:accent3>
      <a:accent4>
        <a:srgbClr val="9DBB3F"/>
      </a:accent4>
      <a:accent5>
        <a:srgbClr val="C77CC7"/>
      </a:accent5>
      <a:accent6>
        <a:srgbClr val="996699"/>
      </a:accent6>
      <a:hlink>
        <a:srgbClr val="E78707"/>
      </a:hlink>
      <a:folHlink>
        <a:srgbClr val="C618BA"/>
      </a:folHlink>
    </a:clrScheme>
    <a:fontScheme name="Favorite">
      <a:majorFont>
        <a:latin typeface="Arial Black"/>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charset="0"/>
          </a:defRPr>
        </a:defPPr>
      </a:lstStyle>
    </a:lnDef>
  </a:objectDefaults>
  <a:extraClrSchemeLst>
    <a:extraClrScheme>
      <a:clrScheme name="Beam 1">
        <a:dk1>
          <a:srgbClr val="1A006C"/>
        </a:dk1>
        <a:lt1>
          <a:srgbClr val="FFFFFF"/>
        </a:lt1>
        <a:dk2>
          <a:srgbClr val="000066"/>
        </a:dk2>
        <a:lt2>
          <a:srgbClr val="CCCCFF"/>
        </a:lt2>
        <a:accent1>
          <a:srgbClr val="0099CC"/>
        </a:accent1>
        <a:accent2>
          <a:srgbClr val="6600CC"/>
        </a:accent2>
        <a:accent3>
          <a:srgbClr val="AAAAB8"/>
        </a:accent3>
        <a:accent4>
          <a:srgbClr val="DADADA"/>
        </a:accent4>
        <a:accent5>
          <a:srgbClr val="AACAE2"/>
        </a:accent5>
        <a:accent6>
          <a:srgbClr val="5C00B9"/>
        </a:accent6>
        <a:hlink>
          <a:srgbClr val="9999FF"/>
        </a:hlink>
        <a:folHlink>
          <a:srgbClr val="33CCCC"/>
        </a:folHlink>
      </a:clrScheme>
      <a:clrMap bg1="dk2" tx1="lt1" bg2="dk1" tx2="lt2" accent1="accent1" accent2="accent2" accent3="accent3" accent4="accent4" accent5="accent5" accent6="accent6" hlink="hlink" folHlink="folHlink"/>
    </a:extraClrScheme>
    <a:extraClrScheme>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clrMap bg1="dk2" tx1="lt1" bg2="dk1" tx2="lt2" accent1="accent1" accent2="accent2" accent3="accent3" accent4="accent4" accent5="accent5" accent6="accent6" hlink="hlink" folHlink="folHlink"/>
    </a:extraClrScheme>
    <a:extraClrScheme>
      <a:clrScheme name="Beam 3">
        <a:dk1>
          <a:srgbClr val="3F4873"/>
        </a:dk1>
        <a:lt1>
          <a:srgbClr val="FFFFFF"/>
        </a:lt1>
        <a:dk2>
          <a:srgbClr val="4F598D"/>
        </a:dk2>
        <a:lt2>
          <a:srgbClr val="CCECFF"/>
        </a:lt2>
        <a:accent1>
          <a:srgbClr val="0099CC"/>
        </a:accent1>
        <a:accent2>
          <a:srgbClr val="4C8470"/>
        </a:accent2>
        <a:accent3>
          <a:srgbClr val="B2B5C5"/>
        </a:accent3>
        <a:accent4>
          <a:srgbClr val="DADADA"/>
        </a:accent4>
        <a:accent5>
          <a:srgbClr val="AACAE2"/>
        </a:accent5>
        <a:accent6>
          <a:srgbClr val="447765"/>
        </a:accent6>
        <a:hlink>
          <a:srgbClr val="99CC00"/>
        </a:hlink>
        <a:folHlink>
          <a:srgbClr val="96A4C8"/>
        </a:folHlink>
      </a:clrScheme>
      <a:clrMap bg1="dk2" tx1="lt1" bg2="dk1" tx2="lt2" accent1="accent1" accent2="accent2" accent3="accent3" accent4="accent4" accent5="accent5" accent6="accent6" hlink="hlink" folHlink="folHlink"/>
    </a:extraClrScheme>
    <a:extraClrScheme>
      <a:clrScheme name="Beam 4">
        <a:dk1>
          <a:srgbClr val="006E6B"/>
        </a:dk1>
        <a:lt1>
          <a:srgbClr val="FFFFFF"/>
        </a:lt1>
        <a:dk2>
          <a:srgbClr val="008080"/>
        </a:dk2>
        <a:lt2>
          <a:srgbClr val="E2EFCD"/>
        </a:lt2>
        <a:accent1>
          <a:srgbClr val="33CCCC"/>
        </a:accent1>
        <a:accent2>
          <a:srgbClr val="6352B8"/>
        </a:accent2>
        <a:accent3>
          <a:srgbClr val="AAC0C0"/>
        </a:accent3>
        <a:accent4>
          <a:srgbClr val="DADADA"/>
        </a:accent4>
        <a:accent5>
          <a:srgbClr val="ADE2E2"/>
        </a:accent5>
        <a:accent6>
          <a:srgbClr val="5949A6"/>
        </a:accent6>
        <a:hlink>
          <a:srgbClr val="CCFFFF"/>
        </a:hlink>
        <a:folHlink>
          <a:srgbClr val="99CCFF"/>
        </a:folHlink>
      </a:clrScheme>
      <a:clrMap bg1="dk2" tx1="lt1" bg2="dk1" tx2="lt2" accent1="accent1" accent2="accent2" accent3="accent3" accent4="accent4" accent5="accent5" accent6="accent6" hlink="hlink" folHlink="folHlink"/>
    </a:extraClrScheme>
    <a:extraClrScheme>
      <a:clrScheme name="Beam 5">
        <a:dk1>
          <a:srgbClr val="48562C"/>
        </a:dk1>
        <a:lt1>
          <a:srgbClr val="FFFFFF"/>
        </a:lt1>
        <a:dk2>
          <a:srgbClr val="546434"/>
        </a:dk2>
        <a:lt2>
          <a:srgbClr val="FFFFCC"/>
        </a:lt2>
        <a:accent1>
          <a:srgbClr val="7B8A6E"/>
        </a:accent1>
        <a:accent2>
          <a:srgbClr val="527C3A"/>
        </a:accent2>
        <a:accent3>
          <a:srgbClr val="B3B8AE"/>
        </a:accent3>
        <a:accent4>
          <a:srgbClr val="DADADA"/>
        </a:accent4>
        <a:accent5>
          <a:srgbClr val="BFC4BA"/>
        </a:accent5>
        <a:accent6>
          <a:srgbClr val="497034"/>
        </a:accent6>
        <a:hlink>
          <a:srgbClr val="55B55E"/>
        </a:hlink>
        <a:folHlink>
          <a:srgbClr val="85B3B1"/>
        </a:folHlink>
      </a:clrScheme>
      <a:clrMap bg1="dk2" tx1="lt1" bg2="dk1" tx2="lt2" accent1="accent1" accent2="accent2" accent3="accent3" accent4="accent4" accent5="accent5" accent6="accent6" hlink="hlink" folHlink="folHlink"/>
    </a:extraClrScheme>
    <a:extraClrScheme>
      <a:clrScheme name="Beam 6">
        <a:dk1>
          <a:srgbClr val="96B29E"/>
        </a:dk1>
        <a:lt1>
          <a:srgbClr val="FFFFFF"/>
        </a:lt1>
        <a:dk2>
          <a:srgbClr val="A5BDAC"/>
        </a:dk2>
        <a:lt2>
          <a:srgbClr val="FFFFCC"/>
        </a:lt2>
        <a:accent1>
          <a:srgbClr val="4E8880"/>
        </a:accent1>
        <a:accent2>
          <a:srgbClr val="2F71B9"/>
        </a:accent2>
        <a:accent3>
          <a:srgbClr val="CFDBD2"/>
        </a:accent3>
        <a:accent4>
          <a:srgbClr val="DADADA"/>
        </a:accent4>
        <a:accent5>
          <a:srgbClr val="B2C3C0"/>
        </a:accent5>
        <a:accent6>
          <a:srgbClr val="2A66A7"/>
        </a:accent6>
        <a:hlink>
          <a:srgbClr val="9DC0E7"/>
        </a:hlink>
        <a:folHlink>
          <a:srgbClr val="54CA89"/>
        </a:folHlink>
      </a:clrScheme>
      <a:clrMap bg1="dk2" tx1="lt1" bg2="dk1" tx2="lt2" accent1="accent1" accent2="accent2" accent3="accent3" accent4="accent4" accent5="accent5" accent6="accent6" hlink="hlink" folHlink="folHlink"/>
    </a:extraClrScheme>
    <a:extraClrScheme>
      <a:clrScheme name="Beam 7">
        <a:dk1>
          <a:srgbClr val="D49C00"/>
        </a:dk1>
        <a:lt1>
          <a:srgbClr val="FFFFFF"/>
        </a:lt1>
        <a:dk2>
          <a:srgbClr val="CC9900"/>
        </a:dk2>
        <a:lt2>
          <a:srgbClr val="CEBD40"/>
        </a:lt2>
        <a:accent1>
          <a:srgbClr val="CC6600"/>
        </a:accent1>
        <a:accent2>
          <a:srgbClr val="808000"/>
        </a:accent2>
        <a:accent3>
          <a:srgbClr val="E2CAAA"/>
        </a:accent3>
        <a:accent4>
          <a:srgbClr val="DADADA"/>
        </a:accent4>
        <a:accent5>
          <a:srgbClr val="E2B8AA"/>
        </a:accent5>
        <a:accent6>
          <a:srgbClr val="737300"/>
        </a:accent6>
        <a:hlink>
          <a:srgbClr val="FF9900"/>
        </a:hlink>
        <a:folHlink>
          <a:srgbClr val="FFFF99"/>
        </a:folHlink>
      </a:clrScheme>
      <a:clrMap bg1="dk2" tx1="lt1" bg2="dk1" tx2="lt2" accent1="accent1" accent2="accent2" accent3="accent3" accent4="accent4" accent5="accent5" accent6="accent6" hlink="hlink" folHlink="folHlink"/>
    </a:extraClrScheme>
    <a:extraClrScheme>
      <a:clrScheme name="Beam 8">
        <a:dk1>
          <a:srgbClr val="881700"/>
        </a:dk1>
        <a:lt1>
          <a:srgbClr val="FAF9E6"/>
        </a:lt1>
        <a:dk2>
          <a:srgbClr val="990000"/>
        </a:dk2>
        <a:lt2>
          <a:srgbClr val="EADC78"/>
        </a:lt2>
        <a:accent1>
          <a:srgbClr val="FF6600"/>
        </a:accent1>
        <a:accent2>
          <a:srgbClr val="B86D52"/>
        </a:accent2>
        <a:accent3>
          <a:srgbClr val="CAAAAA"/>
        </a:accent3>
        <a:accent4>
          <a:srgbClr val="D6D5C4"/>
        </a:accent4>
        <a:accent5>
          <a:srgbClr val="FFB8AA"/>
        </a:accent5>
        <a:accent6>
          <a:srgbClr val="A66249"/>
        </a:accent6>
        <a:hlink>
          <a:srgbClr val="D78D15"/>
        </a:hlink>
        <a:folHlink>
          <a:srgbClr val="C6B37E"/>
        </a:folHlink>
      </a:clrScheme>
      <a:clrMap bg1="dk2" tx1="lt1" bg2="dk1" tx2="lt2" accent1="accent1" accent2="accent2" accent3="accent3" accent4="accent4" accent5="accent5" accent6="accent6" hlink="hlink" folHlink="folHlink"/>
    </a:extraClrScheme>
    <a:extraClrScheme>
      <a:clrScheme name="Beam 9">
        <a:dk1>
          <a:srgbClr val="000000"/>
        </a:dk1>
        <a:lt1>
          <a:srgbClr val="FFFFFF"/>
        </a:lt1>
        <a:dk2>
          <a:srgbClr val="000000"/>
        </a:dk2>
        <a:lt2>
          <a:srgbClr val="DDDDDD"/>
        </a:lt2>
        <a:accent1>
          <a:srgbClr val="E6F5F6"/>
        </a:accent1>
        <a:accent2>
          <a:srgbClr val="A5E1A8"/>
        </a:accent2>
        <a:accent3>
          <a:srgbClr val="FFFFFF"/>
        </a:accent3>
        <a:accent4>
          <a:srgbClr val="000000"/>
        </a:accent4>
        <a:accent5>
          <a:srgbClr val="F0F9FA"/>
        </a:accent5>
        <a:accent6>
          <a:srgbClr val="95CC98"/>
        </a:accent6>
        <a:hlink>
          <a:srgbClr val="5B00B6"/>
        </a:hlink>
        <a:folHlink>
          <a:srgbClr val="34988E"/>
        </a:folHlink>
      </a:clrScheme>
      <a:clrMap bg1="lt1" tx1="dk1" bg2="lt2" tx2="dk2" accent1="accent1" accent2="accent2" accent3="accent3" accent4="accent4" accent5="accent5" accent6="accent6" hlink="hlink" folHlink="folHlink"/>
    </a:extraClrScheme>
  </a:extraClrSchemeLst>
</a:theme>
</file>

<file path=ppt/theme/theme28.xml><?xml version="1.0" encoding="utf-8"?>
<a:theme xmlns:a="http://schemas.openxmlformats.org/drawingml/2006/main" name="29_Beam">
  <a:themeElements>
    <a:clrScheme name="Welcome">
      <a:dk1>
        <a:sysClr val="windowText" lastClr="000000"/>
      </a:dk1>
      <a:lt1>
        <a:sysClr val="window" lastClr="FFFFFF"/>
      </a:lt1>
      <a:dk2>
        <a:srgbClr val="00272B"/>
      </a:dk2>
      <a:lt2>
        <a:srgbClr val="F7F7FF"/>
      </a:lt2>
      <a:accent1>
        <a:srgbClr val="006AED"/>
      </a:accent1>
      <a:accent2>
        <a:srgbClr val="0087BF"/>
      </a:accent2>
      <a:accent3>
        <a:srgbClr val="5D974B"/>
      </a:accent3>
      <a:accent4>
        <a:srgbClr val="9DBB3F"/>
      </a:accent4>
      <a:accent5>
        <a:srgbClr val="C77CC7"/>
      </a:accent5>
      <a:accent6>
        <a:srgbClr val="996699"/>
      </a:accent6>
      <a:hlink>
        <a:srgbClr val="E78707"/>
      </a:hlink>
      <a:folHlink>
        <a:srgbClr val="C618BA"/>
      </a:folHlink>
    </a:clrScheme>
    <a:fontScheme name="Favorite">
      <a:majorFont>
        <a:latin typeface="Arial Black"/>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charset="0"/>
          </a:defRPr>
        </a:defPPr>
      </a:lstStyle>
    </a:lnDef>
  </a:objectDefaults>
  <a:extraClrSchemeLst>
    <a:extraClrScheme>
      <a:clrScheme name="Beam 1">
        <a:dk1>
          <a:srgbClr val="1A006C"/>
        </a:dk1>
        <a:lt1>
          <a:srgbClr val="FFFFFF"/>
        </a:lt1>
        <a:dk2>
          <a:srgbClr val="000066"/>
        </a:dk2>
        <a:lt2>
          <a:srgbClr val="CCCCFF"/>
        </a:lt2>
        <a:accent1>
          <a:srgbClr val="0099CC"/>
        </a:accent1>
        <a:accent2>
          <a:srgbClr val="6600CC"/>
        </a:accent2>
        <a:accent3>
          <a:srgbClr val="AAAAB8"/>
        </a:accent3>
        <a:accent4>
          <a:srgbClr val="DADADA"/>
        </a:accent4>
        <a:accent5>
          <a:srgbClr val="AACAE2"/>
        </a:accent5>
        <a:accent6>
          <a:srgbClr val="5C00B9"/>
        </a:accent6>
        <a:hlink>
          <a:srgbClr val="9999FF"/>
        </a:hlink>
        <a:folHlink>
          <a:srgbClr val="33CCCC"/>
        </a:folHlink>
      </a:clrScheme>
      <a:clrMap bg1="dk2" tx1="lt1" bg2="dk1" tx2="lt2" accent1="accent1" accent2="accent2" accent3="accent3" accent4="accent4" accent5="accent5" accent6="accent6" hlink="hlink" folHlink="folHlink"/>
    </a:extraClrScheme>
    <a:extraClrScheme>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clrMap bg1="dk2" tx1="lt1" bg2="dk1" tx2="lt2" accent1="accent1" accent2="accent2" accent3="accent3" accent4="accent4" accent5="accent5" accent6="accent6" hlink="hlink" folHlink="folHlink"/>
    </a:extraClrScheme>
    <a:extraClrScheme>
      <a:clrScheme name="Beam 3">
        <a:dk1>
          <a:srgbClr val="3F4873"/>
        </a:dk1>
        <a:lt1>
          <a:srgbClr val="FFFFFF"/>
        </a:lt1>
        <a:dk2>
          <a:srgbClr val="4F598D"/>
        </a:dk2>
        <a:lt2>
          <a:srgbClr val="CCECFF"/>
        </a:lt2>
        <a:accent1>
          <a:srgbClr val="0099CC"/>
        </a:accent1>
        <a:accent2>
          <a:srgbClr val="4C8470"/>
        </a:accent2>
        <a:accent3>
          <a:srgbClr val="B2B5C5"/>
        </a:accent3>
        <a:accent4>
          <a:srgbClr val="DADADA"/>
        </a:accent4>
        <a:accent5>
          <a:srgbClr val="AACAE2"/>
        </a:accent5>
        <a:accent6>
          <a:srgbClr val="447765"/>
        </a:accent6>
        <a:hlink>
          <a:srgbClr val="99CC00"/>
        </a:hlink>
        <a:folHlink>
          <a:srgbClr val="96A4C8"/>
        </a:folHlink>
      </a:clrScheme>
      <a:clrMap bg1="dk2" tx1="lt1" bg2="dk1" tx2="lt2" accent1="accent1" accent2="accent2" accent3="accent3" accent4="accent4" accent5="accent5" accent6="accent6" hlink="hlink" folHlink="folHlink"/>
    </a:extraClrScheme>
    <a:extraClrScheme>
      <a:clrScheme name="Beam 4">
        <a:dk1>
          <a:srgbClr val="006E6B"/>
        </a:dk1>
        <a:lt1>
          <a:srgbClr val="FFFFFF"/>
        </a:lt1>
        <a:dk2>
          <a:srgbClr val="008080"/>
        </a:dk2>
        <a:lt2>
          <a:srgbClr val="E2EFCD"/>
        </a:lt2>
        <a:accent1>
          <a:srgbClr val="33CCCC"/>
        </a:accent1>
        <a:accent2>
          <a:srgbClr val="6352B8"/>
        </a:accent2>
        <a:accent3>
          <a:srgbClr val="AAC0C0"/>
        </a:accent3>
        <a:accent4>
          <a:srgbClr val="DADADA"/>
        </a:accent4>
        <a:accent5>
          <a:srgbClr val="ADE2E2"/>
        </a:accent5>
        <a:accent6>
          <a:srgbClr val="5949A6"/>
        </a:accent6>
        <a:hlink>
          <a:srgbClr val="CCFFFF"/>
        </a:hlink>
        <a:folHlink>
          <a:srgbClr val="99CCFF"/>
        </a:folHlink>
      </a:clrScheme>
      <a:clrMap bg1="dk2" tx1="lt1" bg2="dk1" tx2="lt2" accent1="accent1" accent2="accent2" accent3="accent3" accent4="accent4" accent5="accent5" accent6="accent6" hlink="hlink" folHlink="folHlink"/>
    </a:extraClrScheme>
    <a:extraClrScheme>
      <a:clrScheme name="Beam 5">
        <a:dk1>
          <a:srgbClr val="48562C"/>
        </a:dk1>
        <a:lt1>
          <a:srgbClr val="FFFFFF"/>
        </a:lt1>
        <a:dk2>
          <a:srgbClr val="546434"/>
        </a:dk2>
        <a:lt2>
          <a:srgbClr val="FFFFCC"/>
        </a:lt2>
        <a:accent1>
          <a:srgbClr val="7B8A6E"/>
        </a:accent1>
        <a:accent2>
          <a:srgbClr val="527C3A"/>
        </a:accent2>
        <a:accent3>
          <a:srgbClr val="B3B8AE"/>
        </a:accent3>
        <a:accent4>
          <a:srgbClr val="DADADA"/>
        </a:accent4>
        <a:accent5>
          <a:srgbClr val="BFC4BA"/>
        </a:accent5>
        <a:accent6>
          <a:srgbClr val="497034"/>
        </a:accent6>
        <a:hlink>
          <a:srgbClr val="55B55E"/>
        </a:hlink>
        <a:folHlink>
          <a:srgbClr val="85B3B1"/>
        </a:folHlink>
      </a:clrScheme>
      <a:clrMap bg1="dk2" tx1="lt1" bg2="dk1" tx2="lt2" accent1="accent1" accent2="accent2" accent3="accent3" accent4="accent4" accent5="accent5" accent6="accent6" hlink="hlink" folHlink="folHlink"/>
    </a:extraClrScheme>
    <a:extraClrScheme>
      <a:clrScheme name="Beam 6">
        <a:dk1>
          <a:srgbClr val="96B29E"/>
        </a:dk1>
        <a:lt1>
          <a:srgbClr val="FFFFFF"/>
        </a:lt1>
        <a:dk2>
          <a:srgbClr val="A5BDAC"/>
        </a:dk2>
        <a:lt2>
          <a:srgbClr val="FFFFCC"/>
        </a:lt2>
        <a:accent1>
          <a:srgbClr val="4E8880"/>
        </a:accent1>
        <a:accent2>
          <a:srgbClr val="2F71B9"/>
        </a:accent2>
        <a:accent3>
          <a:srgbClr val="CFDBD2"/>
        </a:accent3>
        <a:accent4>
          <a:srgbClr val="DADADA"/>
        </a:accent4>
        <a:accent5>
          <a:srgbClr val="B2C3C0"/>
        </a:accent5>
        <a:accent6>
          <a:srgbClr val="2A66A7"/>
        </a:accent6>
        <a:hlink>
          <a:srgbClr val="9DC0E7"/>
        </a:hlink>
        <a:folHlink>
          <a:srgbClr val="54CA89"/>
        </a:folHlink>
      </a:clrScheme>
      <a:clrMap bg1="dk2" tx1="lt1" bg2="dk1" tx2="lt2" accent1="accent1" accent2="accent2" accent3="accent3" accent4="accent4" accent5="accent5" accent6="accent6" hlink="hlink" folHlink="folHlink"/>
    </a:extraClrScheme>
    <a:extraClrScheme>
      <a:clrScheme name="Beam 7">
        <a:dk1>
          <a:srgbClr val="D49C00"/>
        </a:dk1>
        <a:lt1>
          <a:srgbClr val="FFFFFF"/>
        </a:lt1>
        <a:dk2>
          <a:srgbClr val="CC9900"/>
        </a:dk2>
        <a:lt2>
          <a:srgbClr val="CEBD40"/>
        </a:lt2>
        <a:accent1>
          <a:srgbClr val="CC6600"/>
        </a:accent1>
        <a:accent2>
          <a:srgbClr val="808000"/>
        </a:accent2>
        <a:accent3>
          <a:srgbClr val="E2CAAA"/>
        </a:accent3>
        <a:accent4>
          <a:srgbClr val="DADADA"/>
        </a:accent4>
        <a:accent5>
          <a:srgbClr val="E2B8AA"/>
        </a:accent5>
        <a:accent6>
          <a:srgbClr val="737300"/>
        </a:accent6>
        <a:hlink>
          <a:srgbClr val="FF9900"/>
        </a:hlink>
        <a:folHlink>
          <a:srgbClr val="FFFF99"/>
        </a:folHlink>
      </a:clrScheme>
      <a:clrMap bg1="dk2" tx1="lt1" bg2="dk1" tx2="lt2" accent1="accent1" accent2="accent2" accent3="accent3" accent4="accent4" accent5="accent5" accent6="accent6" hlink="hlink" folHlink="folHlink"/>
    </a:extraClrScheme>
    <a:extraClrScheme>
      <a:clrScheme name="Beam 8">
        <a:dk1>
          <a:srgbClr val="881700"/>
        </a:dk1>
        <a:lt1>
          <a:srgbClr val="FAF9E6"/>
        </a:lt1>
        <a:dk2>
          <a:srgbClr val="990000"/>
        </a:dk2>
        <a:lt2>
          <a:srgbClr val="EADC78"/>
        </a:lt2>
        <a:accent1>
          <a:srgbClr val="FF6600"/>
        </a:accent1>
        <a:accent2>
          <a:srgbClr val="B86D52"/>
        </a:accent2>
        <a:accent3>
          <a:srgbClr val="CAAAAA"/>
        </a:accent3>
        <a:accent4>
          <a:srgbClr val="D6D5C4"/>
        </a:accent4>
        <a:accent5>
          <a:srgbClr val="FFB8AA"/>
        </a:accent5>
        <a:accent6>
          <a:srgbClr val="A66249"/>
        </a:accent6>
        <a:hlink>
          <a:srgbClr val="D78D15"/>
        </a:hlink>
        <a:folHlink>
          <a:srgbClr val="C6B37E"/>
        </a:folHlink>
      </a:clrScheme>
      <a:clrMap bg1="dk2" tx1="lt1" bg2="dk1" tx2="lt2" accent1="accent1" accent2="accent2" accent3="accent3" accent4="accent4" accent5="accent5" accent6="accent6" hlink="hlink" folHlink="folHlink"/>
    </a:extraClrScheme>
    <a:extraClrScheme>
      <a:clrScheme name="Beam 9">
        <a:dk1>
          <a:srgbClr val="000000"/>
        </a:dk1>
        <a:lt1>
          <a:srgbClr val="FFFFFF"/>
        </a:lt1>
        <a:dk2>
          <a:srgbClr val="000000"/>
        </a:dk2>
        <a:lt2>
          <a:srgbClr val="DDDDDD"/>
        </a:lt2>
        <a:accent1>
          <a:srgbClr val="E6F5F6"/>
        </a:accent1>
        <a:accent2>
          <a:srgbClr val="A5E1A8"/>
        </a:accent2>
        <a:accent3>
          <a:srgbClr val="FFFFFF"/>
        </a:accent3>
        <a:accent4>
          <a:srgbClr val="000000"/>
        </a:accent4>
        <a:accent5>
          <a:srgbClr val="F0F9FA"/>
        </a:accent5>
        <a:accent6>
          <a:srgbClr val="95CC98"/>
        </a:accent6>
        <a:hlink>
          <a:srgbClr val="5B00B6"/>
        </a:hlink>
        <a:folHlink>
          <a:srgbClr val="34988E"/>
        </a:folHlink>
      </a:clrScheme>
      <a:clrMap bg1="lt1" tx1="dk1" bg2="lt2" tx2="dk2" accent1="accent1" accent2="accent2" accent3="accent3" accent4="accent4" accent5="accent5" accent6="accent6" hlink="hlink" folHlink="folHlink"/>
    </a:extraClrScheme>
  </a:extraClrSchemeLst>
</a:theme>
</file>

<file path=ppt/theme/theme29.xml><?xml version="1.0" encoding="utf-8"?>
<a:theme xmlns:a="http://schemas.openxmlformats.org/drawingml/2006/main" name="31_Beam">
  <a:themeElements>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fontScheme name="Favorite">
      <a:majorFont>
        <a:latin typeface="Arial Black"/>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pitchFamily="34"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pitchFamily="34" charset="0"/>
          </a:defRPr>
        </a:defPPr>
      </a:lstStyle>
    </a:lnDef>
  </a:objectDefaults>
  <a:extraClrSchemeLst>
    <a:extraClrScheme>
      <a:clrScheme name="Beam 1">
        <a:dk1>
          <a:srgbClr val="1A006C"/>
        </a:dk1>
        <a:lt1>
          <a:srgbClr val="FFFFFF"/>
        </a:lt1>
        <a:dk2>
          <a:srgbClr val="000066"/>
        </a:dk2>
        <a:lt2>
          <a:srgbClr val="CCCCFF"/>
        </a:lt2>
        <a:accent1>
          <a:srgbClr val="0099CC"/>
        </a:accent1>
        <a:accent2>
          <a:srgbClr val="6600CC"/>
        </a:accent2>
        <a:accent3>
          <a:srgbClr val="AAAAB8"/>
        </a:accent3>
        <a:accent4>
          <a:srgbClr val="DADADA"/>
        </a:accent4>
        <a:accent5>
          <a:srgbClr val="AACAE2"/>
        </a:accent5>
        <a:accent6>
          <a:srgbClr val="5C00B9"/>
        </a:accent6>
        <a:hlink>
          <a:srgbClr val="9999FF"/>
        </a:hlink>
        <a:folHlink>
          <a:srgbClr val="33CCCC"/>
        </a:folHlink>
      </a:clrScheme>
      <a:clrMap bg1="dk2" tx1="lt1" bg2="dk1" tx2="lt2" accent1="accent1" accent2="accent2" accent3="accent3" accent4="accent4" accent5="accent5" accent6="accent6" hlink="hlink" folHlink="folHlink"/>
    </a:extraClrScheme>
    <a:extraClrScheme>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clrMap bg1="dk2" tx1="lt1" bg2="dk1" tx2="lt2" accent1="accent1" accent2="accent2" accent3="accent3" accent4="accent4" accent5="accent5" accent6="accent6" hlink="hlink" folHlink="folHlink"/>
    </a:extraClrScheme>
    <a:extraClrScheme>
      <a:clrScheme name="Beam 3">
        <a:dk1>
          <a:srgbClr val="3F4873"/>
        </a:dk1>
        <a:lt1>
          <a:srgbClr val="FFFFFF"/>
        </a:lt1>
        <a:dk2>
          <a:srgbClr val="4F598D"/>
        </a:dk2>
        <a:lt2>
          <a:srgbClr val="CCECFF"/>
        </a:lt2>
        <a:accent1>
          <a:srgbClr val="0099CC"/>
        </a:accent1>
        <a:accent2>
          <a:srgbClr val="4C8470"/>
        </a:accent2>
        <a:accent3>
          <a:srgbClr val="B2B5C5"/>
        </a:accent3>
        <a:accent4>
          <a:srgbClr val="DADADA"/>
        </a:accent4>
        <a:accent5>
          <a:srgbClr val="AACAE2"/>
        </a:accent5>
        <a:accent6>
          <a:srgbClr val="447765"/>
        </a:accent6>
        <a:hlink>
          <a:srgbClr val="99CC00"/>
        </a:hlink>
        <a:folHlink>
          <a:srgbClr val="96A4C8"/>
        </a:folHlink>
      </a:clrScheme>
      <a:clrMap bg1="dk2" tx1="lt1" bg2="dk1" tx2="lt2" accent1="accent1" accent2="accent2" accent3="accent3" accent4="accent4" accent5="accent5" accent6="accent6" hlink="hlink" folHlink="folHlink"/>
    </a:extraClrScheme>
    <a:extraClrScheme>
      <a:clrScheme name="Beam 4">
        <a:dk1>
          <a:srgbClr val="006E6B"/>
        </a:dk1>
        <a:lt1>
          <a:srgbClr val="FFFFFF"/>
        </a:lt1>
        <a:dk2>
          <a:srgbClr val="008080"/>
        </a:dk2>
        <a:lt2>
          <a:srgbClr val="E2EFCD"/>
        </a:lt2>
        <a:accent1>
          <a:srgbClr val="33CCCC"/>
        </a:accent1>
        <a:accent2>
          <a:srgbClr val="6352B8"/>
        </a:accent2>
        <a:accent3>
          <a:srgbClr val="AAC0C0"/>
        </a:accent3>
        <a:accent4>
          <a:srgbClr val="DADADA"/>
        </a:accent4>
        <a:accent5>
          <a:srgbClr val="ADE2E2"/>
        </a:accent5>
        <a:accent6>
          <a:srgbClr val="5949A6"/>
        </a:accent6>
        <a:hlink>
          <a:srgbClr val="CCFFFF"/>
        </a:hlink>
        <a:folHlink>
          <a:srgbClr val="99CCFF"/>
        </a:folHlink>
      </a:clrScheme>
      <a:clrMap bg1="dk2" tx1="lt1" bg2="dk1" tx2="lt2" accent1="accent1" accent2="accent2" accent3="accent3" accent4="accent4" accent5="accent5" accent6="accent6" hlink="hlink" folHlink="folHlink"/>
    </a:extraClrScheme>
    <a:extraClrScheme>
      <a:clrScheme name="Beam 5">
        <a:dk1>
          <a:srgbClr val="48562C"/>
        </a:dk1>
        <a:lt1>
          <a:srgbClr val="FFFFFF"/>
        </a:lt1>
        <a:dk2>
          <a:srgbClr val="546434"/>
        </a:dk2>
        <a:lt2>
          <a:srgbClr val="FFFFCC"/>
        </a:lt2>
        <a:accent1>
          <a:srgbClr val="7B8A6E"/>
        </a:accent1>
        <a:accent2>
          <a:srgbClr val="527C3A"/>
        </a:accent2>
        <a:accent3>
          <a:srgbClr val="B3B8AE"/>
        </a:accent3>
        <a:accent4>
          <a:srgbClr val="DADADA"/>
        </a:accent4>
        <a:accent5>
          <a:srgbClr val="BFC4BA"/>
        </a:accent5>
        <a:accent6>
          <a:srgbClr val="497034"/>
        </a:accent6>
        <a:hlink>
          <a:srgbClr val="55B55E"/>
        </a:hlink>
        <a:folHlink>
          <a:srgbClr val="85B3B1"/>
        </a:folHlink>
      </a:clrScheme>
      <a:clrMap bg1="dk2" tx1="lt1" bg2="dk1" tx2="lt2" accent1="accent1" accent2="accent2" accent3="accent3" accent4="accent4" accent5="accent5" accent6="accent6" hlink="hlink" folHlink="folHlink"/>
    </a:extraClrScheme>
    <a:extraClrScheme>
      <a:clrScheme name="Beam 6">
        <a:dk1>
          <a:srgbClr val="96B29E"/>
        </a:dk1>
        <a:lt1>
          <a:srgbClr val="FFFFFF"/>
        </a:lt1>
        <a:dk2>
          <a:srgbClr val="A5BDAC"/>
        </a:dk2>
        <a:lt2>
          <a:srgbClr val="FFFFCC"/>
        </a:lt2>
        <a:accent1>
          <a:srgbClr val="4E8880"/>
        </a:accent1>
        <a:accent2>
          <a:srgbClr val="2F71B9"/>
        </a:accent2>
        <a:accent3>
          <a:srgbClr val="CFDBD2"/>
        </a:accent3>
        <a:accent4>
          <a:srgbClr val="DADADA"/>
        </a:accent4>
        <a:accent5>
          <a:srgbClr val="B2C3C0"/>
        </a:accent5>
        <a:accent6>
          <a:srgbClr val="2A66A7"/>
        </a:accent6>
        <a:hlink>
          <a:srgbClr val="9DC0E7"/>
        </a:hlink>
        <a:folHlink>
          <a:srgbClr val="54CA89"/>
        </a:folHlink>
      </a:clrScheme>
      <a:clrMap bg1="dk2" tx1="lt1" bg2="dk1" tx2="lt2" accent1="accent1" accent2="accent2" accent3="accent3" accent4="accent4" accent5="accent5" accent6="accent6" hlink="hlink" folHlink="folHlink"/>
    </a:extraClrScheme>
    <a:extraClrScheme>
      <a:clrScheme name="Beam 7">
        <a:dk1>
          <a:srgbClr val="D49C00"/>
        </a:dk1>
        <a:lt1>
          <a:srgbClr val="FFFFFF"/>
        </a:lt1>
        <a:dk2>
          <a:srgbClr val="CC9900"/>
        </a:dk2>
        <a:lt2>
          <a:srgbClr val="CEBD40"/>
        </a:lt2>
        <a:accent1>
          <a:srgbClr val="CC6600"/>
        </a:accent1>
        <a:accent2>
          <a:srgbClr val="808000"/>
        </a:accent2>
        <a:accent3>
          <a:srgbClr val="E2CAAA"/>
        </a:accent3>
        <a:accent4>
          <a:srgbClr val="DADADA"/>
        </a:accent4>
        <a:accent5>
          <a:srgbClr val="E2B8AA"/>
        </a:accent5>
        <a:accent6>
          <a:srgbClr val="737300"/>
        </a:accent6>
        <a:hlink>
          <a:srgbClr val="FF9900"/>
        </a:hlink>
        <a:folHlink>
          <a:srgbClr val="FFFF99"/>
        </a:folHlink>
      </a:clrScheme>
      <a:clrMap bg1="dk2" tx1="lt1" bg2="dk1" tx2="lt2" accent1="accent1" accent2="accent2" accent3="accent3" accent4="accent4" accent5="accent5" accent6="accent6" hlink="hlink" folHlink="folHlink"/>
    </a:extraClrScheme>
    <a:extraClrScheme>
      <a:clrScheme name="Beam 8">
        <a:dk1>
          <a:srgbClr val="881700"/>
        </a:dk1>
        <a:lt1>
          <a:srgbClr val="FAF9E6"/>
        </a:lt1>
        <a:dk2>
          <a:srgbClr val="990000"/>
        </a:dk2>
        <a:lt2>
          <a:srgbClr val="EADC78"/>
        </a:lt2>
        <a:accent1>
          <a:srgbClr val="FF6600"/>
        </a:accent1>
        <a:accent2>
          <a:srgbClr val="B86D52"/>
        </a:accent2>
        <a:accent3>
          <a:srgbClr val="CAAAAA"/>
        </a:accent3>
        <a:accent4>
          <a:srgbClr val="D6D5C4"/>
        </a:accent4>
        <a:accent5>
          <a:srgbClr val="FFB8AA"/>
        </a:accent5>
        <a:accent6>
          <a:srgbClr val="A66249"/>
        </a:accent6>
        <a:hlink>
          <a:srgbClr val="D78D15"/>
        </a:hlink>
        <a:folHlink>
          <a:srgbClr val="C6B37E"/>
        </a:folHlink>
      </a:clrScheme>
      <a:clrMap bg1="dk2" tx1="lt1" bg2="dk1" tx2="lt2" accent1="accent1" accent2="accent2" accent3="accent3" accent4="accent4" accent5="accent5" accent6="accent6" hlink="hlink" folHlink="folHlink"/>
    </a:extraClrScheme>
    <a:extraClrScheme>
      <a:clrScheme name="Beam 9">
        <a:dk1>
          <a:srgbClr val="000000"/>
        </a:dk1>
        <a:lt1>
          <a:srgbClr val="FFFFFF"/>
        </a:lt1>
        <a:dk2>
          <a:srgbClr val="000000"/>
        </a:dk2>
        <a:lt2>
          <a:srgbClr val="DDDDDD"/>
        </a:lt2>
        <a:accent1>
          <a:srgbClr val="E6F5F6"/>
        </a:accent1>
        <a:accent2>
          <a:srgbClr val="A5E1A8"/>
        </a:accent2>
        <a:accent3>
          <a:srgbClr val="FFFFFF"/>
        </a:accent3>
        <a:accent4>
          <a:srgbClr val="000000"/>
        </a:accent4>
        <a:accent5>
          <a:srgbClr val="F0F9FA"/>
        </a:accent5>
        <a:accent6>
          <a:srgbClr val="95CC98"/>
        </a:accent6>
        <a:hlink>
          <a:srgbClr val="5B00B6"/>
        </a:hlink>
        <a:folHlink>
          <a:srgbClr val="34988E"/>
        </a:folHlink>
      </a:clrScheme>
      <a:clrMap bg1="lt1" tx1="dk1" bg2="lt2" tx2="dk2" accent1="accent1" accent2="accent2" accent3="accent3" accent4="accent4" accent5="accent5" accent6="accent6" hlink="hlink" folHlink="folHlink"/>
    </a:extraClrScheme>
  </a:extraClrSchemeLst>
</a:theme>
</file>

<file path=ppt/theme/theme3.xml><?xml version="1.0" encoding="utf-8"?>
<a:theme xmlns:a="http://schemas.openxmlformats.org/drawingml/2006/main" name="4_Beam">
  <a:themeElements>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fontScheme name="Favorite">
      <a:majorFont>
        <a:latin typeface="Arial Black"/>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charset="0"/>
          </a:defRPr>
        </a:defPPr>
      </a:lstStyle>
    </a:lnDef>
  </a:objectDefaults>
  <a:extraClrSchemeLst>
    <a:extraClrScheme>
      <a:clrScheme name="Beam 1">
        <a:dk1>
          <a:srgbClr val="1A006C"/>
        </a:dk1>
        <a:lt1>
          <a:srgbClr val="FFFFFF"/>
        </a:lt1>
        <a:dk2>
          <a:srgbClr val="000066"/>
        </a:dk2>
        <a:lt2>
          <a:srgbClr val="CCCCFF"/>
        </a:lt2>
        <a:accent1>
          <a:srgbClr val="0099CC"/>
        </a:accent1>
        <a:accent2>
          <a:srgbClr val="6600CC"/>
        </a:accent2>
        <a:accent3>
          <a:srgbClr val="AAAAB8"/>
        </a:accent3>
        <a:accent4>
          <a:srgbClr val="DADADA"/>
        </a:accent4>
        <a:accent5>
          <a:srgbClr val="AACAE2"/>
        </a:accent5>
        <a:accent6>
          <a:srgbClr val="5C00B9"/>
        </a:accent6>
        <a:hlink>
          <a:srgbClr val="9999FF"/>
        </a:hlink>
        <a:folHlink>
          <a:srgbClr val="33CCCC"/>
        </a:folHlink>
      </a:clrScheme>
      <a:clrMap bg1="dk2" tx1="lt1" bg2="dk1" tx2="lt2" accent1="accent1" accent2="accent2" accent3="accent3" accent4="accent4" accent5="accent5" accent6="accent6" hlink="hlink" folHlink="folHlink"/>
    </a:extraClrScheme>
    <a:extraClrScheme>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clrMap bg1="dk2" tx1="lt1" bg2="dk1" tx2="lt2" accent1="accent1" accent2="accent2" accent3="accent3" accent4="accent4" accent5="accent5" accent6="accent6" hlink="hlink" folHlink="folHlink"/>
    </a:extraClrScheme>
    <a:extraClrScheme>
      <a:clrScheme name="Beam 3">
        <a:dk1>
          <a:srgbClr val="3F4873"/>
        </a:dk1>
        <a:lt1>
          <a:srgbClr val="FFFFFF"/>
        </a:lt1>
        <a:dk2>
          <a:srgbClr val="4F598D"/>
        </a:dk2>
        <a:lt2>
          <a:srgbClr val="CCECFF"/>
        </a:lt2>
        <a:accent1>
          <a:srgbClr val="0099CC"/>
        </a:accent1>
        <a:accent2>
          <a:srgbClr val="4C8470"/>
        </a:accent2>
        <a:accent3>
          <a:srgbClr val="B2B5C5"/>
        </a:accent3>
        <a:accent4>
          <a:srgbClr val="DADADA"/>
        </a:accent4>
        <a:accent5>
          <a:srgbClr val="AACAE2"/>
        </a:accent5>
        <a:accent6>
          <a:srgbClr val="447765"/>
        </a:accent6>
        <a:hlink>
          <a:srgbClr val="99CC00"/>
        </a:hlink>
        <a:folHlink>
          <a:srgbClr val="96A4C8"/>
        </a:folHlink>
      </a:clrScheme>
      <a:clrMap bg1="dk2" tx1="lt1" bg2="dk1" tx2="lt2" accent1="accent1" accent2="accent2" accent3="accent3" accent4="accent4" accent5="accent5" accent6="accent6" hlink="hlink" folHlink="folHlink"/>
    </a:extraClrScheme>
    <a:extraClrScheme>
      <a:clrScheme name="Beam 4">
        <a:dk1>
          <a:srgbClr val="006E6B"/>
        </a:dk1>
        <a:lt1>
          <a:srgbClr val="FFFFFF"/>
        </a:lt1>
        <a:dk2>
          <a:srgbClr val="008080"/>
        </a:dk2>
        <a:lt2>
          <a:srgbClr val="E2EFCD"/>
        </a:lt2>
        <a:accent1>
          <a:srgbClr val="33CCCC"/>
        </a:accent1>
        <a:accent2>
          <a:srgbClr val="6352B8"/>
        </a:accent2>
        <a:accent3>
          <a:srgbClr val="AAC0C0"/>
        </a:accent3>
        <a:accent4>
          <a:srgbClr val="DADADA"/>
        </a:accent4>
        <a:accent5>
          <a:srgbClr val="ADE2E2"/>
        </a:accent5>
        <a:accent6>
          <a:srgbClr val="5949A6"/>
        </a:accent6>
        <a:hlink>
          <a:srgbClr val="CCFFFF"/>
        </a:hlink>
        <a:folHlink>
          <a:srgbClr val="99CCFF"/>
        </a:folHlink>
      </a:clrScheme>
      <a:clrMap bg1="dk2" tx1="lt1" bg2="dk1" tx2="lt2" accent1="accent1" accent2="accent2" accent3="accent3" accent4="accent4" accent5="accent5" accent6="accent6" hlink="hlink" folHlink="folHlink"/>
    </a:extraClrScheme>
    <a:extraClrScheme>
      <a:clrScheme name="Beam 5">
        <a:dk1>
          <a:srgbClr val="48562C"/>
        </a:dk1>
        <a:lt1>
          <a:srgbClr val="FFFFFF"/>
        </a:lt1>
        <a:dk2>
          <a:srgbClr val="546434"/>
        </a:dk2>
        <a:lt2>
          <a:srgbClr val="FFFFCC"/>
        </a:lt2>
        <a:accent1>
          <a:srgbClr val="7B8A6E"/>
        </a:accent1>
        <a:accent2>
          <a:srgbClr val="527C3A"/>
        </a:accent2>
        <a:accent3>
          <a:srgbClr val="B3B8AE"/>
        </a:accent3>
        <a:accent4>
          <a:srgbClr val="DADADA"/>
        </a:accent4>
        <a:accent5>
          <a:srgbClr val="BFC4BA"/>
        </a:accent5>
        <a:accent6>
          <a:srgbClr val="497034"/>
        </a:accent6>
        <a:hlink>
          <a:srgbClr val="55B55E"/>
        </a:hlink>
        <a:folHlink>
          <a:srgbClr val="85B3B1"/>
        </a:folHlink>
      </a:clrScheme>
      <a:clrMap bg1="dk2" tx1="lt1" bg2="dk1" tx2="lt2" accent1="accent1" accent2="accent2" accent3="accent3" accent4="accent4" accent5="accent5" accent6="accent6" hlink="hlink" folHlink="folHlink"/>
    </a:extraClrScheme>
    <a:extraClrScheme>
      <a:clrScheme name="Beam 6">
        <a:dk1>
          <a:srgbClr val="96B29E"/>
        </a:dk1>
        <a:lt1>
          <a:srgbClr val="FFFFFF"/>
        </a:lt1>
        <a:dk2>
          <a:srgbClr val="A5BDAC"/>
        </a:dk2>
        <a:lt2>
          <a:srgbClr val="FFFFCC"/>
        </a:lt2>
        <a:accent1>
          <a:srgbClr val="4E8880"/>
        </a:accent1>
        <a:accent2>
          <a:srgbClr val="2F71B9"/>
        </a:accent2>
        <a:accent3>
          <a:srgbClr val="CFDBD2"/>
        </a:accent3>
        <a:accent4>
          <a:srgbClr val="DADADA"/>
        </a:accent4>
        <a:accent5>
          <a:srgbClr val="B2C3C0"/>
        </a:accent5>
        <a:accent6>
          <a:srgbClr val="2A66A7"/>
        </a:accent6>
        <a:hlink>
          <a:srgbClr val="9DC0E7"/>
        </a:hlink>
        <a:folHlink>
          <a:srgbClr val="54CA89"/>
        </a:folHlink>
      </a:clrScheme>
      <a:clrMap bg1="dk2" tx1="lt1" bg2="dk1" tx2="lt2" accent1="accent1" accent2="accent2" accent3="accent3" accent4="accent4" accent5="accent5" accent6="accent6" hlink="hlink" folHlink="folHlink"/>
    </a:extraClrScheme>
    <a:extraClrScheme>
      <a:clrScheme name="Beam 7">
        <a:dk1>
          <a:srgbClr val="D49C00"/>
        </a:dk1>
        <a:lt1>
          <a:srgbClr val="FFFFFF"/>
        </a:lt1>
        <a:dk2>
          <a:srgbClr val="CC9900"/>
        </a:dk2>
        <a:lt2>
          <a:srgbClr val="CEBD40"/>
        </a:lt2>
        <a:accent1>
          <a:srgbClr val="CC6600"/>
        </a:accent1>
        <a:accent2>
          <a:srgbClr val="808000"/>
        </a:accent2>
        <a:accent3>
          <a:srgbClr val="E2CAAA"/>
        </a:accent3>
        <a:accent4>
          <a:srgbClr val="DADADA"/>
        </a:accent4>
        <a:accent5>
          <a:srgbClr val="E2B8AA"/>
        </a:accent5>
        <a:accent6>
          <a:srgbClr val="737300"/>
        </a:accent6>
        <a:hlink>
          <a:srgbClr val="FF9900"/>
        </a:hlink>
        <a:folHlink>
          <a:srgbClr val="FFFF99"/>
        </a:folHlink>
      </a:clrScheme>
      <a:clrMap bg1="dk2" tx1="lt1" bg2="dk1" tx2="lt2" accent1="accent1" accent2="accent2" accent3="accent3" accent4="accent4" accent5="accent5" accent6="accent6" hlink="hlink" folHlink="folHlink"/>
    </a:extraClrScheme>
    <a:extraClrScheme>
      <a:clrScheme name="Beam 8">
        <a:dk1>
          <a:srgbClr val="881700"/>
        </a:dk1>
        <a:lt1>
          <a:srgbClr val="FAF9E6"/>
        </a:lt1>
        <a:dk2>
          <a:srgbClr val="990000"/>
        </a:dk2>
        <a:lt2>
          <a:srgbClr val="EADC78"/>
        </a:lt2>
        <a:accent1>
          <a:srgbClr val="FF6600"/>
        </a:accent1>
        <a:accent2>
          <a:srgbClr val="B86D52"/>
        </a:accent2>
        <a:accent3>
          <a:srgbClr val="CAAAAA"/>
        </a:accent3>
        <a:accent4>
          <a:srgbClr val="D6D5C4"/>
        </a:accent4>
        <a:accent5>
          <a:srgbClr val="FFB8AA"/>
        </a:accent5>
        <a:accent6>
          <a:srgbClr val="A66249"/>
        </a:accent6>
        <a:hlink>
          <a:srgbClr val="D78D15"/>
        </a:hlink>
        <a:folHlink>
          <a:srgbClr val="C6B37E"/>
        </a:folHlink>
      </a:clrScheme>
      <a:clrMap bg1="dk2" tx1="lt1" bg2="dk1" tx2="lt2" accent1="accent1" accent2="accent2" accent3="accent3" accent4="accent4" accent5="accent5" accent6="accent6" hlink="hlink" folHlink="folHlink"/>
    </a:extraClrScheme>
    <a:extraClrScheme>
      <a:clrScheme name="Beam 9">
        <a:dk1>
          <a:srgbClr val="000000"/>
        </a:dk1>
        <a:lt1>
          <a:srgbClr val="FFFFFF"/>
        </a:lt1>
        <a:dk2>
          <a:srgbClr val="000000"/>
        </a:dk2>
        <a:lt2>
          <a:srgbClr val="DDDDDD"/>
        </a:lt2>
        <a:accent1>
          <a:srgbClr val="E6F5F6"/>
        </a:accent1>
        <a:accent2>
          <a:srgbClr val="A5E1A8"/>
        </a:accent2>
        <a:accent3>
          <a:srgbClr val="FFFFFF"/>
        </a:accent3>
        <a:accent4>
          <a:srgbClr val="000000"/>
        </a:accent4>
        <a:accent5>
          <a:srgbClr val="F0F9FA"/>
        </a:accent5>
        <a:accent6>
          <a:srgbClr val="95CC98"/>
        </a:accent6>
        <a:hlink>
          <a:srgbClr val="5B00B6"/>
        </a:hlink>
        <a:folHlink>
          <a:srgbClr val="34988E"/>
        </a:folHlink>
      </a:clrScheme>
      <a:clrMap bg1="lt1" tx1="dk1" bg2="lt2" tx2="dk2" accent1="accent1" accent2="accent2" accent3="accent3" accent4="accent4" accent5="accent5" accent6="accent6" hlink="hlink" folHlink="folHlink"/>
    </a:extraClrScheme>
  </a:extraClrSchemeLst>
</a:theme>
</file>

<file path=ppt/theme/theme30.xml><?xml version="1.0" encoding="utf-8"?>
<a:theme xmlns:a="http://schemas.openxmlformats.org/drawingml/2006/main" name="32_Beam">
  <a:themeElements>
    <a:clrScheme name="Welcome">
      <a:dk1>
        <a:sysClr val="windowText" lastClr="000000"/>
      </a:dk1>
      <a:lt1>
        <a:sysClr val="window" lastClr="FFFFFF"/>
      </a:lt1>
      <a:dk2>
        <a:srgbClr val="00272B"/>
      </a:dk2>
      <a:lt2>
        <a:srgbClr val="F7F7FF"/>
      </a:lt2>
      <a:accent1>
        <a:srgbClr val="006AED"/>
      </a:accent1>
      <a:accent2>
        <a:srgbClr val="0087BF"/>
      </a:accent2>
      <a:accent3>
        <a:srgbClr val="5D974B"/>
      </a:accent3>
      <a:accent4>
        <a:srgbClr val="9DBB3F"/>
      </a:accent4>
      <a:accent5>
        <a:srgbClr val="C77CC7"/>
      </a:accent5>
      <a:accent6>
        <a:srgbClr val="996699"/>
      </a:accent6>
      <a:hlink>
        <a:srgbClr val="E78707"/>
      </a:hlink>
      <a:folHlink>
        <a:srgbClr val="C618BA"/>
      </a:folHlink>
    </a:clrScheme>
    <a:fontScheme name="Favorite">
      <a:majorFont>
        <a:latin typeface="Arial Black"/>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charset="0"/>
          </a:defRPr>
        </a:defPPr>
      </a:lstStyle>
    </a:lnDef>
  </a:objectDefaults>
  <a:extraClrSchemeLst>
    <a:extraClrScheme>
      <a:clrScheme name="Beam 1">
        <a:dk1>
          <a:srgbClr val="1A006C"/>
        </a:dk1>
        <a:lt1>
          <a:srgbClr val="FFFFFF"/>
        </a:lt1>
        <a:dk2>
          <a:srgbClr val="000066"/>
        </a:dk2>
        <a:lt2>
          <a:srgbClr val="CCCCFF"/>
        </a:lt2>
        <a:accent1>
          <a:srgbClr val="0099CC"/>
        </a:accent1>
        <a:accent2>
          <a:srgbClr val="6600CC"/>
        </a:accent2>
        <a:accent3>
          <a:srgbClr val="AAAAB8"/>
        </a:accent3>
        <a:accent4>
          <a:srgbClr val="DADADA"/>
        </a:accent4>
        <a:accent5>
          <a:srgbClr val="AACAE2"/>
        </a:accent5>
        <a:accent6>
          <a:srgbClr val="5C00B9"/>
        </a:accent6>
        <a:hlink>
          <a:srgbClr val="9999FF"/>
        </a:hlink>
        <a:folHlink>
          <a:srgbClr val="33CCCC"/>
        </a:folHlink>
      </a:clrScheme>
      <a:clrMap bg1="dk2" tx1="lt1" bg2="dk1" tx2="lt2" accent1="accent1" accent2="accent2" accent3="accent3" accent4="accent4" accent5="accent5" accent6="accent6" hlink="hlink" folHlink="folHlink"/>
    </a:extraClrScheme>
    <a:extraClrScheme>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clrMap bg1="dk2" tx1="lt1" bg2="dk1" tx2="lt2" accent1="accent1" accent2="accent2" accent3="accent3" accent4="accent4" accent5="accent5" accent6="accent6" hlink="hlink" folHlink="folHlink"/>
    </a:extraClrScheme>
    <a:extraClrScheme>
      <a:clrScheme name="Beam 3">
        <a:dk1>
          <a:srgbClr val="3F4873"/>
        </a:dk1>
        <a:lt1>
          <a:srgbClr val="FFFFFF"/>
        </a:lt1>
        <a:dk2>
          <a:srgbClr val="4F598D"/>
        </a:dk2>
        <a:lt2>
          <a:srgbClr val="CCECFF"/>
        </a:lt2>
        <a:accent1>
          <a:srgbClr val="0099CC"/>
        </a:accent1>
        <a:accent2>
          <a:srgbClr val="4C8470"/>
        </a:accent2>
        <a:accent3>
          <a:srgbClr val="B2B5C5"/>
        </a:accent3>
        <a:accent4>
          <a:srgbClr val="DADADA"/>
        </a:accent4>
        <a:accent5>
          <a:srgbClr val="AACAE2"/>
        </a:accent5>
        <a:accent6>
          <a:srgbClr val="447765"/>
        </a:accent6>
        <a:hlink>
          <a:srgbClr val="99CC00"/>
        </a:hlink>
        <a:folHlink>
          <a:srgbClr val="96A4C8"/>
        </a:folHlink>
      </a:clrScheme>
      <a:clrMap bg1="dk2" tx1="lt1" bg2="dk1" tx2="lt2" accent1="accent1" accent2="accent2" accent3="accent3" accent4="accent4" accent5="accent5" accent6="accent6" hlink="hlink" folHlink="folHlink"/>
    </a:extraClrScheme>
    <a:extraClrScheme>
      <a:clrScheme name="Beam 4">
        <a:dk1>
          <a:srgbClr val="006E6B"/>
        </a:dk1>
        <a:lt1>
          <a:srgbClr val="FFFFFF"/>
        </a:lt1>
        <a:dk2>
          <a:srgbClr val="008080"/>
        </a:dk2>
        <a:lt2>
          <a:srgbClr val="E2EFCD"/>
        </a:lt2>
        <a:accent1>
          <a:srgbClr val="33CCCC"/>
        </a:accent1>
        <a:accent2>
          <a:srgbClr val="6352B8"/>
        </a:accent2>
        <a:accent3>
          <a:srgbClr val="AAC0C0"/>
        </a:accent3>
        <a:accent4>
          <a:srgbClr val="DADADA"/>
        </a:accent4>
        <a:accent5>
          <a:srgbClr val="ADE2E2"/>
        </a:accent5>
        <a:accent6>
          <a:srgbClr val="5949A6"/>
        </a:accent6>
        <a:hlink>
          <a:srgbClr val="CCFFFF"/>
        </a:hlink>
        <a:folHlink>
          <a:srgbClr val="99CCFF"/>
        </a:folHlink>
      </a:clrScheme>
      <a:clrMap bg1="dk2" tx1="lt1" bg2="dk1" tx2="lt2" accent1="accent1" accent2="accent2" accent3="accent3" accent4="accent4" accent5="accent5" accent6="accent6" hlink="hlink" folHlink="folHlink"/>
    </a:extraClrScheme>
    <a:extraClrScheme>
      <a:clrScheme name="Beam 5">
        <a:dk1>
          <a:srgbClr val="48562C"/>
        </a:dk1>
        <a:lt1>
          <a:srgbClr val="FFFFFF"/>
        </a:lt1>
        <a:dk2>
          <a:srgbClr val="546434"/>
        </a:dk2>
        <a:lt2>
          <a:srgbClr val="FFFFCC"/>
        </a:lt2>
        <a:accent1>
          <a:srgbClr val="7B8A6E"/>
        </a:accent1>
        <a:accent2>
          <a:srgbClr val="527C3A"/>
        </a:accent2>
        <a:accent3>
          <a:srgbClr val="B3B8AE"/>
        </a:accent3>
        <a:accent4>
          <a:srgbClr val="DADADA"/>
        </a:accent4>
        <a:accent5>
          <a:srgbClr val="BFC4BA"/>
        </a:accent5>
        <a:accent6>
          <a:srgbClr val="497034"/>
        </a:accent6>
        <a:hlink>
          <a:srgbClr val="55B55E"/>
        </a:hlink>
        <a:folHlink>
          <a:srgbClr val="85B3B1"/>
        </a:folHlink>
      </a:clrScheme>
      <a:clrMap bg1="dk2" tx1="lt1" bg2="dk1" tx2="lt2" accent1="accent1" accent2="accent2" accent3="accent3" accent4="accent4" accent5="accent5" accent6="accent6" hlink="hlink" folHlink="folHlink"/>
    </a:extraClrScheme>
    <a:extraClrScheme>
      <a:clrScheme name="Beam 6">
        <a:dk1>
          <a:srgbClr val="96B29E"/>
        </a:dk1>
        <a:lt1>
          <a:srgbClr val="FFFFFF"/>
        </a:lt1>
        <a:dk2>
          <a:srgbClr val="A5BDAC"/>
        </a:dk2>
        <a:lt2>
          <a:srgbClr val="FFFFCC"/>
        </a:lt2>
        <a:accent1>
          <a:srgbClr val="4E8880"/>
        </a:accent1>
        <a:accent2>
          <a:srgbClr val="2F71B9"/>
        </a:accent2>
        <a:accent3>
          <a:srgbClr val="CFDBD2"/>
        </a:accent3>
        <a:accent4>
          <a:srgbClr val="DADADA"/>
        </a:accent4>
        <a:accent5>
          <a:srgbClr val="B2C3C0"/>
        </a:accent5>
        <a:accent6>
          <a:srgbClr val="2A66A7"/>
        </a:accent6>
        <a:hlink>
          <a:srgbClr val="9DC0E7"/>
        </a:hlink>
        <a:folHlink>
          <a:srgbClr val="54CA89"/>
        </a:folHlink>
      </a:clrScheme>
      <a:clrMap bg1="dk2" tx1="lt1" bg2="dk1" tx2="lt2" accent1="accent1" accent2="accent2" accent3="accent3" accent4="accent4" accent5="accent5" accent6="accent6" hlink="hlink" folHlink="folHlink"/>
    </a:extraClrScheme>
    <a:extraClrScheme>
      <a:clrScheme name="Beam 7">
        <a:dk1>
          <a:srgbClr val="D49C00"/>
        </a:dk1>
        <a:lt1>
          <a:srgbClr val="FFFFFF"/>
        </a:lt1>
        <a:dk2>
          <a:srgbClr val="CC9900"/>
        </a:dk2>
        <a:lt2>
          <a:srgbClr val="CEBD40"/>
        </a:lt2>
        <a:accent1>
          <a:srgbClr val="CC6600"/>
        </a:accent1>
        <a:accent2>
          <a:srgbClr val="808000"/>
        </a:accent2>
        <a:accent3>
          <a:srgbClr val="E2CAAA"/>
        </a:accent3>
        <a:accent4>
          <a:srgbClr val="DADADA"/>
        </a:accent4>
        <a:accent5>
          <a:srgbClr val="E2B8AA"/>
        </a:accent5>
        <a:accent6>
          <a:srgbClr val="737300"/>
        </a:accent6>
        <a:hlink>
          <a:srgbClr val="FF9900"/>
        </a:hlink>
        <a:folHlink>
          <a:srgbClr val="FFFF99"/>
        </a:folHlink>
      </a:clrScheme>
      <a:clrMap bg1="dk2" tx1="lt1" bg2="dk1" tx2="lt2" accent1="accent1" accent2="accent2" accent3="accent3" accent4="accent4" accent5="accent5" accent6="accent6" hlink="hlink" folHlink="folHlink"/>
    </a:extraClrScheme>
    <a:extraClrScheme>
      <a:clrScheme name="Beam 8">
        <a:dk1>
          <a:srgbClr val="881700"/>
        </a:dk1>
        <a:lt1>
          <a:srgbClr val="FAF9E6"/>
        </a:lt1>
        <a:dk2>
          <a:srgbClr val="990000"/>
        </a:dk2>
        <a:lt2>
          <a:srgbClr val="EADC78"/>
        </a:lt2>
        <a:accent1>
          <a:srgbClr val="FF6600"/>
        </a:accent1>
        <a:accent2>
          <a:srgbClr val="B86D52"/>
        </a:accent2>
        <a:accent3>
          <a:srgbClr val="CAAAAA"/>
        </a:accent3>
        <a:accent4>
          <a:srgbClr val="D6D5C4"/>
        </a:accent4>
        <a:accent5>
          <a:srgbClr val="FFB8AA"/>
        </a:accent5>
        <a:accent6>
          <a:srgbClr val="A66249"/>
        </a:accent6>
        <a:hlink>
          <a:srgbClr val="D78D15"/>
        </a:hlink>
        <a:folHlink>
          <a:srgbClr val="C6B37E"/>
        </a:folHlink>
      </a:clrScheme>
      <a:clrMap bg1="dk2" tx1="lt1" bg2="dk1" tx2="lt2" accent1="accent1" accent2="accent2" accent3="accent3" accent4="accent4" accent5="accent5" accent6="accent6" hlink="hlink" folHlink="folHlink"/>
    </a:extraClrScheme>
    <a:extraClrScheme>
      <a:clrScheme name="Beam 9">
        <a:dk1>
          <a:srgbClr val="000000"/>
        </a:dk1>
        <a:lt1>
          <a:srgbClr val="FFFFFF"/>
        </a:lt1>
        <a:dk2>
          <a:srgbClr val="000000"/>
        </a:dk2>
        <a:lt2>
          <a:srgbClr val="DDDDDD"/>
        </a:lt2>
        <a:accent1>
          <a:srgbClr val="E6F5F6"/>
        </a:accent1>
        <a:accent2>
          <a:srgbClr val="A5E1A8"/>
        </a:accent2>
        <a:accent3>
          <a:srgbClr val="FFFFFF"/>
        </a:accent3>
        <a:accent4>
          <a:srgbClr val="000000"/>
        </a:accent4>
        <a:accent5>
          <a:srgbClr val="F0F9FA"/>
        </a:accent5>
        <a:accent6>
          <a:srgbClr val="95CC98"/>
        </a:accent6>
        <a:hlink>
          <a:srgbClr val="5B00B6"/>
        </a:hlink>
        <a:folHlink>
          <a:srgbClr val="34988E"/>
        </a:folHlink>
      </a:clrScheme>
      <a:clrMap bg1="lt1" tx1="dk1" bg2="lt2" tx2="dk2" accent1="accent1" accent2="accent2" accent3="accent3" accent4="accent4" accent5="accent5" accent6="accent6" hlink="hlink" folHlink="folHlink"/>
    </a:extraClrScheme>
  </a:extraClrSchemeLst>
</a:theme>
</file>

<file path=ppt/theme/theme31.xml><?xml version="1.0" encoding="utf-8"?>
<a:theme xmlns:a="http://schemas.openxmlformats.org/drawingml/2006/main" name="33_Beam">
  <a:themeElements>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fontScheme name="Favorite">
      <a:majorFont>
        <a:latin typeface="Arial Black"/>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charset="0"/>
          </a:defRPr>
        </a:defPPr>
      </a:lstStyle>
    </a:lnDef>
  </a:objectDefaults>
  <a:extraClrSchemeLst>
    <a:extraClrScheme>
      <a:clrScheme name="Beam 1">
        <a:dk1>
          <a:srgbClr val="1A006C"/>
        </a:dk1>
        <a:lt1>
          <a:srgbClr val="FFFFFF"/>
        </a:lt1>
        <a:dk2>
          <a:srgbClr val="000066"/>
        </a:dk2>
        <a:lt2>
          <a:srgbClr val="CCCCFF"/>
        </a:lt2>
        <a:accent1>
          <a:srgbClr val="0099CC"/>
        </a:accent1>
        <a:accent2>
          <a:srgbClr val="6600CC"/>
        </a:accent2>
        <a:accent3>
          <a:srgbClr val="AAAAB8"/>
        </a:accent3>
        <a:accent4>
          <a:srgbClr val="DADADA"/>
        </a:accent4>
        <a:accent5>
          <a:srgbClr val="AACAE2"/>
        </a:accent5>
        <a:accent6>
          <a:srgbClr val="5C00B9"/>
        </a:accent6>
        <a:hlink>
          <a:srgbClr val="9999FF"/>
        </a:hlink>
        <a:folHlink>
          <a:srgbClr val="33CCCC"/>
        </a:folHlink>
      </a:clrScheme>
      <a:clrMap bg1="dk2" tx1="lt1" bg2="dk1" tx2="lt2" accent1="accent1" accent2="accent2" accent3="accent3" accent4="accent4" accent5="accent5" accent6="accent6" hlink="hlink" folHlink="folHlink"/>
    </a:extraClrScheme>
    <a:extraClrScheme>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clrMap bg1="dk2" tx1="lt1" bg2="dk1" tx2="lt2" accent1="accent1" accent2="accent2" accent3="accent3" accent4="accent4" accent5="accent5" accent6="accent6" hlink="hlink" folHlink="folHlink"/>
    </a:extraClrScheme>
    <a:extraClrScheme>
      <a:clrScheme name="Beam 3">
        <a:dk1>
          <a:srgbClr val="3F4873"/>
        </a:dk1>
        <a:lt1>
          <a:srgbClr val="FFFFFF"/>
        </a:lt1>
        <a:dk2>
          <a:srgbClr val="4F598D"/>
        </a:dk2>
        <a:lt2>
          <a:srgbClr val="CCECFF"/>
        </a:lt2>
        <a:accent1>
          <a:srgbClr val="0099CC"/>
        </a:accent1>
        <a:accent2>
          <a:srgbClr val="4C8470"/>
        </a:accent2>
        <a:accent3>
          <a:srgbClr val="B2B5C5"/>
        </a:accent3>
        <a:accent4>
          <a:srgbClr val="DADADA"/>
        </a:accent4>
        <a:accent5>
          <a:srgbClr val="AACAE2"/>
        </a:accent5>
        <a:accent6>
          <a:srgbClr val="447765"/>
        </a:accent6>
        <a:hlink>
          <a:srgbClr val="99CC00"/>
        </a:hlink>
        <a:folHlink>
          <a:srgbClr val="96A4C8"/>
        </a:folHlink>
      </a:clrScheme>
      <a:clrMap bg1="dk2" tx1="lt1" bg2="dk1" tx2="lt2" accent1="accent1" accent2="accent2" accent3="accent3" accent4="accent4" accent5="accent5" accent6="accent6" hlink="hlink" folHlink="folHlink"/>
    </a:extraClrScheme>
    <a:extraClrScheme>
      <a:clrScheme name="Beam 4">
        <a:dk1>
          <a:srgbClr val="006E6B"/>
        </a:dk1>
        <a:lt1>
          <a:srgbClr val="FFFFFF"/>
        </a:lt1>
        <a:dk2>
          <a:srgbClr val="008080"/>
        </a:dk2>
        <a:lt2>
          <a:srgbClr val="E2EFCD"/>
        </a:lt2>
        <a:accent1>
          <a:srgbClr val="33CCCC"/>
        </a:accent1>
        <a:accent2>
          <a:srgbClr val="6352B8"/>
        </a:accent2>
        <a:accent3>
          <a:srgbClr val="AAC0C0"/>
        </a:accent3>
        <a:accent4>
          <a:srgbClr val="DADADA"/>
        </a:accent4>
        <a:accent5>
          <a:srgbClr val="ADE2E2"/>
        </a:accent5>
        <a:accent6>
          <a:srgbClr val="5949A6"/>
        </a:accent6>
        <a:hlink>
          <a:srgbClr val="CCFFFF"/>
        </a:hlink>
        <a:folHlink>
          <a:srgbClr val="99CCFF"/>
        </a:folHlink>
      </a:clrScheme>
      <a:clrMap bg1="dk2" tx1="lt1" bg2="dk1" tx2="lt2" accent1="accent1" accent2="accent2" accent3="accent3" accent4="accent4" accent5="accent5" accent6="accent6" hlink="hlink" folHlink="folHlink"/>
    </a:extraClrScheme>
    <a:extraClrScheme>
      <a:clrScheme name="Beam 5">
        <a:dk1>
          <a:srgbClr val="48562C"/>
        </a:dk1>
        <a:lt1>
          <a:srgbClr val="FFFFFF"/>
        </a:lt1>
        <a:dk2>
          <a:srgbClr val="546434"/>
        </a:dk2>
        <a:lt2>
          <a:srgbClr val="FFFFCC"/>
        </a:lt2>
        <a:accent1>
          <a:srgbClr val="7B8A6E"/>
        </a:accent1>
        <a:accent2>
          <a:srgbClr val="527C3A"/>
        </a:accent2>
        <a:accent3>
          <a:srgbClr val="B3B8AE"/>
        </a:accent3>
        <a:accent4>
          <a:srgbClr val="DADADA"/>
        </a:accent4>
        <a:accent5>
          <a:srgbClr val="BFC4BA"/>
        </a:accent5>
        <a:accent6>
          <a:srgbClr val="497034"/>
        </a:accent6>
        <a:hlink>
          <a:srgbClr val="55B55E"/>
        </a:hlink>
        <a:folHlink>
          <a:srgbClr val="85B3B1"/>
        </a:folHlink>
      </a:clrScheme>
      <a:clrMap bg1="dk2" tx1="lt1" bg2="dk1" tx2="lt2" accent1="accent1" accent2="accent2" accent3="accent3" accent4="accent4" accent5="accent5" accent6="accent6" hlink="hlink" folHlink="folHlink"/>
    </a:extraClrScheme>
    <a:extraClrScheme>
      <a:clrScheme name="Beam 6">
        <a:dk1>
          <a:srgbClr val="96B29E"/>
        </a:dk1>
        <a:lt1>
          <a:srgbClr val="FFFFFF"/>
        </a:lt1>
        <a:dk2>
          <a:srgbClr val="A5BDAC"/>
        </a:dk2>
        <a:lt2>
          <a:srgbClr val="FFFFCC"/>
        </a:lt2>
        <a:accent1>
          <a:srgbClr val="4E8880"/>
        </a:accent1>
        <a:accent2>
          <a:srgbClr val="2F71B9"/>
        </a:accent2>
        <a:accent3>
          <a:srgbClr val="CFDBD2"/>
        </a:accent3>
        <a:accent4>
          <a:srgbClr val="DADADA"/>
        </a:accent4>
        <a:accent5>
          <a:srgbClr val="B2C3C0"/>
        </a:accent5>
        <a:accent6>
          <a:srgbClr val="2A66A7"/>
        </a:accent6>
        <a:hlink>
          <a:srgbClr val="9DC0E7"/>
        </a:hlink>
        <a:folHlink>
          <a:srgbClr val="54CA89"/>
        </a:folHlink>
      </a:clrScheme>
      <a:clrMap bg1="dk2" tx1="lt1" bg2="dk1" tx2="lt2" accent1="accent1" accent2="accent2" accent3="accent3" accent4="accent4" accent5="accent5" accent6="accent6" hlink="hlink" folHlink="folHlink"/>
    </a:extraClrScheme>
    <a:extraClrScheme>
      <a:clrScheme name="Beam 7">
        <a:dk1>
          <a:srgbClr val="D49C00"/>
        </a:dk1>
        <a:lt1>
          <a:srgbClr val="FFFFFF"/>
        </a:lt1>
        <a:dk2>
          <a:srgbClr val="CC9900"/>
        </a:dk2>
        <a:lt2>
          <a:srgbClr val="CEBD40"/>
        </a:lt2>
        <a:accent1>
          <a:srgbClr val="CC6600"/>
        </a:accent1>
        <a:accent2>
          <a:srgbClr val="808000"/>
        </a:accent2>
        <a:accent3>
          <a:srgbClr val="E2CAAA"/>
        </a:accent3>
        <a:accent4>
          <a:srgbClr val="DADADA"/>
        </a:accent4>
        <a:accent5>
          <a:srgbClr val="E2B8AA"/>
        </a:accent5>
        <a:accent6>
          <a:srgbClr val="737300"/>
        </a:accent6>
        <a:hlink>
          <a:srgbClr val="FF9900"/>
        </a:hlink>
        <a:folHlink>
          <a:srgbClr val="FFFF99"/>
        </a:folHlink>
      </a:clrScheme>
      <a:clrMap bg1="dk2" tx1="lt1" bg2="dk1" tx2="lt2" accent1="accent1" accent2="accent2" accent3="accent3" accent4="accent4" accent5="accent5" accent6="accent6" hlink="hlink" folHlink="folHlink"/>
    </a:extraClrScheme>
    <a:extraClrScheme>
      <a:clrScheme name="Beam 8">
        <a:dk1>
          <a:srgbClr val="881700"/>
        </a:dk1>
        <a:lt1>
          <a:srgbClr val="FAF9E6"/>
        </a:lt1>
        <a:dk2>
          <a:srgbClr val="990000"/>
        </a:dk2>
        <a:lt2>
          <a:srgbClr val="EADC78"/>
        </a:lt2>
        <a:accent1>
          <a:srgbClr val="FF6600"/>
        </a:accent1>
        <a:accent2>
          <a:srgbClr val="B86D52"/>
        </a:accent2>
        <a:accent3>
          <a:srgbClr val="CAAAAA"/>
        </a:accent3>
        <a:accent4>
          <a:srgbClr val="D6D5C4"/>
        </a:accent4>
        <a:accent5>
          <a:srgbClr val="FFB8AA"/>
        </a:accent5>
        <a:accent6>
          <a:srgbClr val="A66249"/>
        </a:accent6>
        <a:hlink>
          <a:srgbClr val="D78D15"/>
        </a:hlink>
        <a:folHlink>
          <a:srgbClr val="C6B37E"/>
        </a:folHlink>
      </a:clrScheme>
      <a:clrMap bg1="dk2" tx1="lt1" bg2="dk1" tx2="lt2" accent1="accent1" accent2="accent2" accent3="accent3" accent4="accent4" accent5="accent5" accent6="accent6" hlink="hlink" folHlink="folHlink"/>
    </a:extraClrScheme>
    <a:extraClrScheme>
      <a:clrScheme name="Beam 9">
        <a:dk1>
          <a:srgbClr val="000000"/>
        </a:dk1>
        <a:lt1>
          <a:srgbClr val="FFFFFF"/>
        </a:lt1>
        <a:dk2>
          <a:srgbClr val="000000"/>
        </a:dk2>
        <a:lt2>
          <a:srgbClr val="DDDDDD"/>
        </a:lt2>
        <a:accent1>
          <a:srgbClr val="E6F5F6"/>
        </a:accent1>
        <a:accent2>
          <a:srgbClr val="A5E1A8"/>
        </a:accent2>
        <a:accent3>
          <a:srgbClr val="FFFFFF"/>
        </a:accent3>
        <a:accent4>
          <a:srgbClr val="000000"/>
        </a:accent4>
        <a:accent5>
          <a:srgbClr val="F0F9FA"/>
        </a:accent5>
        <a:accent6>
          <a:srgbClr val="95CC98"/>
        </a:accent6>
        <a:hlink>
          <a:srgbClr val="5B00B6"/>
        </a:hlink>
        <a:folHlink>
          <a:srgbClr val="34988E"/>
        </a:folHlink>
      </a:clrScheme>
      <a:clrMap bg1="lt1" tx1="dk1" bg2="lt2" tx2="dk2" accent1="accent1" accent2="accent2" accent3="accent3" accent4="accent4" accent5="accent5" accent6="accent6" hlink="hlink" folHlink="folHlink"/>
    </a:extraClrScheme>
  </a:extraClrSchemeLst>
</a:theme>
</file>

<file path=ppt/theme/theme32.xml><?xml version="1.0" encoding="utf-8"?>
<a:theme xmlns:a="http://schemas.openxmlformats.org/drawingml/2006/main" name="34_Beam">
  <a:themeElements>
    <a:clrScheme name="Welcome">
      <a:dk1>
        <a:sysClr val="windowText" lastClr="000000"/>
      </a:dk1>
      <a:lt1>
        <a:sysClr val="window" lastClr="FFFFFF"/>
      </a:lt1>
      <a:dk2>
        <a:srgbClr val="00272B"/>
      </a:dk2>
      <a:lt2>
        <a:srgbClr val="F7F7FF"/>
      </a:lt2>
      <a:accent1>
        <a:srgbClr val="006AED"/>
      </a:accent1>
      <a:accent2>
        <a:srgbClr val="0087BF"/>
      </a:accent2>
      <a:accent3>
        <a:srgbClr val="5D974B"/>
      </a:accent3>
      <a:accent4>
        <a:srgbClr val="9DBB3F"/>
      </a:accent4>
      <a:accent5>
        <a:srgbClr val="C77CC7"/>
      </a:accent5>
      <a:accent6>
        <a:srgbClr val="996699"/>
      </a:accent6>
      <a:hlink>
        <a:srgbClr val="E78707"/>
      </a:hlink>
      <a:folHlink>
        <a:srgbClr val="C618BA"/>
      </a:folHlink>
    </a:clrScheme>
    <a:fontScheme name="Favorite">
      <a:majorFont>
        <a:latin typeface="Arial Black"/>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charset="0"/>
          </a:defRPr>
        </a:defPPr>
      </a:lstStyle>
    </a:lnDef>
  </a:objectDefaults>
  <a:extraClrSchemeLst>
    <a:extraClrScheme>
      <a:clrScheme name="Beam 1">
        <a:dk1>
          <a:srgbClr val="1A006C"/>
        </a:dk1>
        <a:lt1>
          <a:srgbClr val="FFFFFF"/>
        </a:lt1>
        <a:dk2>
          <a:srgbClr val="000066"/>
        </a:dk2>
        <a:lt2>
          <a:srgbClr val="CCCCFF"/>
        </a:lt2>
        <a:accent1>
          <a:srgbClr val="0099CC"/>
        </a:accent1>
        <a:accent2>
          <a:srgbClr val="6600CC"/>
        </a:accent2>
        <a:accent3>
          <a:srgbClr val="AAAAB8"/>
        </a:accent3>
        <a:accent4>
          <a:srgbClr val="DADADA"/>
        </a:accent4>
        <a:accent5>
          <a:srgbClr val="AACAE2"/>
        </a:accent5>
        <a:accent6>
          <a:srgbClr val="5C00B9"/>
        </a:accent6>
        <a:hlink>
          <a:srgbClr val="9999FF"/>
        </a:hlink>
        <a:folHlink>
          <a:srgbClr val="33CCCC"/>
        </a:folHlink>
      </a:clrScheme>
      <a:clrMap bg1="dk2" tx1="lt1" bg2="dk1" tx2="lt2" accent1="accent1" accent2="accent2" accent3="accent3" accent4="accent4" accent5="accent5" accent6="accent6" hlink="hlink" folHlink="folHlink"/>
    </a:extraClrScheme>
    <a:extraClrScheme>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clrMap bg1="dk2" tx1="lt1" bg2="dk1" tx2="lt2" accent1="accent1" accent2="accent2" accent3="accent3" accent4="accent4" accent5="accent5" accent6="accent6" hlink="hlink" folHlink="folHlink"/>
    </a:extraClrScheme>
    <a:extraClrScheme>
      <a:clrScheme name="Beam 3">
        <a:dk1>
          <a:srgbClr val="3F4873"/>
        </a:dk1>
        <a:lt1>
          <a:srgbClr val="FFFFFF"/>
        </a:lt1>
        <a:dk2>
          <a:srgbClr val="4F598D"/>
        </a:dk2>
        <a:lt2>
          <a:srgbClr val="CCECFF"/>
        </a:lt2>
        <a:accent1>
          <a:srgbClr val="0099CC"/>
        </a:accent1>
        <a:accent2>
          <a:srgbClr val="4C8470"/>
        </a:accent2>
        <a:accent3>
          <a:srgbClr val="B2B5C5"/>
        </a:accent3>
        <a:accent4>
          <a:srgbClr val="DADADA"/>
        </a:accent4>
        <a:accent5>
          <a:srgbClr val="AACAE2"/>
        </a:accent5>
        <a:accent6>
          <a:srgbClr val="447765"/>
        </a:accent6>
        <a:hlink>
          <a:srgbClr val="99CC00"/>
        </a:hlink>
        <a:folHlink>
          <a:srgbClr val="96A4C8"/>
        </a:folHlink>
      </a:clrScheme>
      <a:clrMap bg1="dk2" tx1="lt1" bg2="dk1" tx2="lt2" accent1="accent1" accent2="accent2" accent3="accent3" accent4="accent4" accent5="accent5" accent6="accent6" hlink="hlink" folHlink="folHlink"/>
    </a:extraClrScheme>
    <a:extraClrScheme>
      <a:clrScheme name="Beam 4">
        <a:dk1>
          <a:srgbClr val="006E6B"/>
        </a:dk1>
        <a:lt1>
          <a:srgbClr val="FFFFFF"/>
        </a:lt1>
        <a:dk2>
          <a:srgbClr val="008080"/>
        </a:dk2>
        <a:lt2>
          <a:srgbClr val="E2EFCD"/>
        </a:lt2>
        <a:accent1>
          <a:srgbClr val="33CCCC"/>
        </a:accent1>
        <a:accent2>
          <a:srgbClr val="6352B8"/>
        </a:accent2>
        <a:accent3>
          <a:srgbClr val="AAC0C0"/>
        </a:accent3>
        <a:accent4>
          <a:srgbClr val="DADADA"/>
        </a:accent4>
        <a:accent5>
          <a:srgbClr val="ADE2E2"/>
        </a:accent5>
        <a:accent6>
          <a:srgbClr val="5949A6"/>
        </a:accent6>
        <a:hlink>
          <a:srgbClr val="CCFFFF"/>
        </a:hlink>
        <a:folHlink>
          <a:srgbClr val="99CCFF"/>
        </a:folHlink>
      </a:clrScheme>
      <a:clrMap bg1="dk2" tx1="lt1" bg2="dk1" tx2="lt2" accent1="accent1" accent2="accent2" accent3="accent3" accent4="accent4" accent5="accent5" accent6="accent6" hlink="hlink" folHlink="folHlink"/>
    </a:extraClrScheme>
    <a:extraClrScheme>
      <a:clrScheme name="Beam 5">
        <a:dk1>
          <a:srgbClr val="48562C"/>
        </a:dk1>
        <a:lt1>
          <a:srgbClr val="FFFFFF"/>
        </a:lt1>
        <a:dk2>
          <a:srgbClr val="546434"/>
        </a:dk2>
        <a:lt2>
          <a:srgbClr val="FFFFCC"/>
        </a:lt2>
        <a:accent1>
          <a:srgbClr val="7B8A6E"/>
        </a:accent1>
        <a:accent2>
          <a:srgbClr val="527C3A"/>
        </a:accent2>
        <a:accent3>
          <a:srgbClr val="B3B8AE"/>
        </a:accent3>
        <a:accent4>
          <a:srgbClr val="DADADA"/>
        </a:accent4>
        <a:accent5>
          <a:srgbClr val="BFC4BA"/>
        </a:accent5>
        <a:accent6>
          <a:srgbClr val="497034"/>
        </a:accent6>
        <a:hlink>
          <a:srgbClr val="55B55E"/>
        </a:hlink>
        <a:folHlink>
          <a:srgbClr val="85B3B1"/>
        </a:folHlink>
      </a:clrScheme>
      <a:clrMap bg1="dk2" tx1="lt1" bg2="dk1" tx2="lt2" accent1="accent1" accent2="accent2" accent3="accent3" accent4="accent4" accent5="accent5" accent6="accent6" hlink="hlink" folHlink="folHlink"/>
    </a:extraClrScheme>
    <a:extraClrScheme>
      <a:clrScheme name="Beam 6">
        <a:dk1>
          <a:srgbClr val="96B29E"/>
        </a:dk1>
        <a:lt1>
          <a:srgbClr val="FFFFFF"/>
        </a:lt1>
        <a:dk2>
          <a:srgbClr val="A5BDAC"/>
        </a:dk2>
        <a:lt2>
          <a:srgbClr val="FFFFCC"/>
        </a:lt2>
        <a:accent1>
          <a:srgbClr val="4E8880"/>
        </a:accent1>
        <a:accent2>
          <a:srgbClr val="2F71B9"/>
        </a:accent2>
        <a:accent3>
          <a:srgbClr val="CFDBD2"/>
        </a:accent3>
        <a:accent4>
          <a:srgbClr val="DADADA"/>
        </a:accent4>
        <a:accent5>
          <a:srgbClr val="B2C3C0"/>
        </a:accent5>
        <a:accent6>
          <a:srgbClr val="2A66A7"/>
        </a:accent6>
        <a:hlink>
          <a:srgbClr val="9DC0E7"/>
        </a:hlink>
        <a:folHlink>
          <a:srgbClr val="54CA89"/>
        </a:folHlink>
      </a:clrScheme>
      <a:clrMap bg1="dk2" tx1="lt1" bg2="dk1" tx2="lt2" accent1="accent1" accent2="accent2" accent3="accent3" accent4="accent4" accent5="accent5" accent6="accent6" hlink="hlink" folHlink="folHlink"/>
    </a:extraClrScheme>
    <a:extraClrScheme>
      <a:clrScheme name="Beam 7">
        <a:dk1>
          <a:srgbClr val="D49C00"/>
        </a:dk1>
        <a:lt1>
          <a:srgbClr val="FFFFFF"/>
        </a:lt1>
        <a:dk2>
          <a:srgbClr val="CC9900"/>
        </a:dk2>
        <a:lt2>
          <a:srgbClr val="CEBD40"/>
        </a:lt2>
        <a:accent1>
          <a:srgbClr val="CC6600"/>
        </a:accent1>
        <a:accent2>
          <a:srgbClr val="808000"/>
        </a:accent2>
        <a:accent3>
          <a:srgbClr val="E2CAAA"/>
        </a:accent3>
        <a:accent4>
          <a:srgbClr val="DADADA"/>
        </a:accent4>
        <a:accent5>
          <a:srgbClr val="E2B8AA"/>
        </a:accent5>
        <a:accent6>
          <a:srgbClr val="737300"/>
        </a:accent6>
        <a:hlink>
          <a:srgbClr val="FF9900"/>
        </a:hlink>
        <a:folHlink>
          <a:srgbClr val="FFFF99"/>
        </a:folHlink>
      </a:clrScheme>
      <a:clrMap bg1="dk2" tx1="lt1" bg2="dk1" tx2="lt2" accent1="accent1" accent2="accent2" accent3="accent3" accent4="accent4" accent5="accent5" accent6="accent6" hlink="hlink" folHlink="folHlink"/>
    </a:extraClrScheme>
    <a:extraClrScheme>
      <a:clrScheme name="Beam 8">
        <a:dk1>
          <a:srgbClr val="881700"/>
        </a:dk1>
        <a:lt1>
          <a:srgbClr val="FAF9E6"/>
        </a:lt1>
        <a:dk2>
          <a:srgbClr val="990000"/>
        </a:dk2>
        <a:lt2>
          <a:srgbClr val="EADC78"/>
        </a:lt2>
        <a:accent1>
          <a:srgbClr val="FF6600"/>
        </a:accent1>
        <a:accent2>
          <a:srgbClr val="B86D52"/>
        </a:accent2>
        <a:accent3>
          <a:srgbClr val="CAAAAA"/>
        </a:accent3>
        <a:accent4>
          <a:srgbClr val="D6D5C4"/>
        </a:accent4>
        <a:accent5>
          <a:srgbClr val="FFB8AA"/>
        </a:accent5>
        <a:accent6>
          <a:srgbClr val="A66249"/>
        </a:accent6>
        <a:hlink>
          <a:srgbClr val="D78D15"/>
        </a:hlink>
        <a:folHlink>
          <a:srgbClr val="C6B37E"/>
        </a:folHlink>
      </a:clrScheme>
      <a:clrMap bg1="dk2" tx1="lt1" bg2="dk1" tx2="lt2" accent1="accent1" accent2="accent2" accent3="accent3" accent4="accent4" accent5="accent5" accent6="accent6" hlink="hlink" folHlink="folHlink"/>
    </a:extraClrScheme>
    <a:extraClrScheme>
      <a:clrScheme name="Beam 9">
        <a:dk1>
          <a:srgbClr val="000000"/>
        </a:dk1>
        <a:lt1>
          <a:srgbClr val="FFFFFF"/>
        </a:lt1>
        <a:dk2>
          <a:srgbClr val="000000"/>
        </a:dk2>
        <a:lt2>
          <a:srgbClr val="DDDDDD"/>
        </a:lt2>
        <a:accent1>
          <a:srgbClr val="E6F5F6"/>
        </a:accent1>
        <a:accent2>
          <a:srgbClr val="A5E1A8"/>
        </a:accent2>
        <a:accent3>
          <a:srgbClr val="FFFFFF"/>
        </a:accent3>
        <a:accent4>
          <a:srgbClr val="000000"/>
        </a:accent4>
        <a:accent5>
          <a:srgbClr val="F0F9FA"/>
        </a:accent5>
        <a:accent6>
          <a:srgbClr val="95CC98"/>
        </a:accent6>
        <a:hlink>
          <a:srgbClr val="5B00B6"/>
        </a:hlink>
        <a:folHlink>
          <a:srgbClr val="34988E"/>
        </a:folHlink>
      </a:clrScheme>
      <a:clrMap bg1="lt1" tx1="dk1" bg2="lt2" tx2="dk2" accent1="accent1" accent2="accent2" accent3="accent3" accent4="accent4" accent5="accent5" accent6="accent6" hlink="hlink" folHlink="folHlink"/>
    </a:extraClrScheme>
  </a:extraClrSchemeLst>
</a:theme>
</file>

<file path=ppt/theme/theme33.xml><?xml version="1.0" encoding="utf-8"?>
<a:theme xmlns:a="http://schemas.openxmlformats.org/drawingml/2006/main" name="16_Beam">
  <a:themeElements>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fontScheme name="Beam">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pitchFamily="34"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pitchFamily="34" charset="0"/>
          </a:defRPr>
        </a:defPPr>
      </a:lstStyle>
    </a:lnDef>
  </a:objectDefaults>
  <a:extraClrSchemeLst>
    <a:extraClrScheme>
      <a:clrScheme name="Beam 1">
        <a:dk1>
          <a:srgbClr val="1A006C"/>
        </a:dk1>
        <a:lt1>
          <a:srgbClr val="FFFFFF"/>
        </a:lt1>
        <a:dk2>
          <a:srgbClr val="000066"/>
        </a:dk2>
        <a:lt2>
          <a:srgbClr val="CCCCFF"/>
        </a:lt2>
        <a:accent1>
          <a:srgbClr val="0099CC"/>
        </a:accent1>
        <a:accent2>
          <a:srgbClr val="6600CC"/>
        </a:accent2>
        <a:accent3>
          <a:srgbClr val="AAAAB8"/>
        </a:accent3>
        <a:accent4>
          <a:srgbClr val="DADADA"/>
        </a:accent4>
        <a:accent5>
          <a:srgbClr val="AACAE2"/>
        </a:accent5>
        <a:accent6>
          <a:srgbClr val="5C00B9"/>
        </a:accent6>
        <a:hlink>
          <a:srgbClr val="9999FF"/>
        </a:hlink>
        <a:folHlink>
          <a:srgbClr val="33CCCC"/>
        </a:folHlink>
      </a:clrScheme>
      <a:clrMap bg1="dk2" tx1="lt1" bg2="dk1" tx2="lt2" accent1="accent1" accent2="accent2" accent3="accent3" accent4="accent4" accent5="accent5" accent6="accent6" hlink="hlink" folHlink="folHlink"/>
    </a:extraClrScheme>
    <a:extraClrScheme>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clrMap bg1="dk2" tx1="lt1" bg2="dk1" tx2="lt2" accent1="accent1" accent2="accent2" accent3="accent3" accent4="accent4" accent5="accent5" accent6="accent6" hlink="hlink" folHlink="folHlink"/>
    </a:extraClrScheme>
    <a:extraClrScheme>
      <a:clrScheme name="Beam 3">
        <a:dk1>
          <a:srgbClr val="3F4873"/>
        </a:dk1>
        <a:lt1>
          <a:srgbClr val="FFFFFF"/>
        </a:lt1>
        <a:dk2>
          <a:srgbClr val="4F598D"/>
        </a:dk2>
        <a:lt2>
          <a:srgbClr val="CCECFF"/>
        </a:lt2>
        <a:accent1>
          <a:srgbClr val="0099CC"/>
        </a:accent1>
        <a:accent2>
          <a:srgbClr val="4C8470"/>
        </a:accent2>
        <a:accent3>
          <a:srgbClr val="B2B5C5"/>
        </a:accent3>
        <a:accent4>
          <a:srgbClr val="DADADA"/>
        </a:accent4>
        <a:accent5>
          <a:srgbClr val="AACAE2"/>
        </a:accent5>
        <a:accent6>
          <a:srgbClr val="447765"/>
        </a:accent6>
        <a:hlink>
          <a:srgbClr val="99CC00"/>
        </a:hlink>
        <a:folHlink>
          <a:srgbClr val="96A4C8"/>
        </a:folHlink>
      </a:clrScheme>
      <a:clrMap bg1="dk2" tx1="lt1" bg2="dk1" tx2="lt2" accent1="accent1" accent2="accent2" accent3="accent3" accent4="accent4" accent5="accent5" accent6="accent6" hlink="hlink" folHlink="folHlink"/>
    </a:extraClrScheme>
    <a:extraClrScheme>
      <a:clrScheme name="Beam 4">
        <a:dk1>
          <a:srgbClr val="006E6B"/>
        </a:dk1>
        <a:lt1>
          <a:srgbClr val="FFFFFF"/>
        </a:lt1>
        <a:dk2>
          <a:srgbClr val="008080"/>
        </a:dk2>
        <a:lt2>
          <a:srgbClr val="E2EFCD"/>
        </a:lt2>
        <a:accent1>
          <a:srgbClr val="33CCCC"/>
        </a:accent1>
        <a:accent2>
          <a:srgbClr val="6352B8"/>
        </a:accent2>
        <a:accent3>
          <a:srgbClr val="AAC0C0"/>
        </a:accent3>
        <a:accent4>
          <a:srgbClr val="DADADA"/>
        </a:accent4>
        <a:accent5>
          <a:srgbClr val="ADE2E2"/>
        </a:accent5>
        <a:accent6>
          <a:srgbClr val="5949A6"/>
        </a:accent6>
        <a:hlink>
          <a:srgbClr val="CCFFFF"/>
        </a:hlink>
        <a:folHlink>
          <a:srgbClr val="99CCFF"/>
        </a:folHlink>
      </a:clrScheme>
      <a:clrMap bg1="dk2" tx1="lt1" bg2="dk1" tx2="lt2" accent1="accent1" accent2="accent2" accent3="accent3" accent4="accent4" accent5="accent5" accent6="accent6" hlink="hlink" folHlink="folHlink"/>
    </a:extraClrScheme>
    <a:extraClrScheme>
      <a:clrScheme name="Beam 5">
        <a:dk1>
          <a:srgbClr val="48562C"/>
        </a:dk1>
        <a:lt1>
          <a:srgbClr val="FFFFFF"/>
        </a:lt1>
        <a:dk2>
          <a:srgbClr val="546434"/>
        </a:dk2>
        <a:lt2>
          <a:srgbClr val="FFFFCC"/>
        </a:lt2>
        <a:accent1>
          <a:srgbClr val="7B8A6E"/>
        </a:accent1>
        <a:accent2>
          <a:srgbClr val="527C3A"/>
        </a:accent2>
        <a:accent3>
          <a:srgbClr val="B3B8AE"/>
        </a:accent3>
        <a:accent4>
          <a:srgbClr val="DADADA"/>
        </a:accent4>
        <a:accent5>
          <a:srgbClr val="BFC4BA"/>
        </a:accent5>
        <a:accent6>
          <a:srgbClr val="497034"/>
        </a:accent6>
        <a:hlink>
          <a:srgbClr val="55B55E"/>
        </a:hlink>
        <a:folHlink>
          <a:srgbClr val="85B3B1"/>
        </a:folHlink>
      </a:clrScheme>
      <a:clrMap bg1="dk2" tx1="lt1" bg2="dk1" tx2="lt2" accent1="accent1" accent2="accent2" accent3="accent3" accent4="accent4" accent5="accent5" accent6="accent6" hlink="hlink" folHlink="folHlink"/>
    </a:extraClrScheme>
    <a:extraClrScheme>
      <a:clrScheme name="Beam 6">
        <a:dk1>
          <a:srgbClr val="96B29E"/>
        </a:dk1>
        <a:lt1>
          <a:srgbClr val="FFFFFF"/>
        </a:lt1>
        <a:dk2>
          <a:srgbClr val="A5BDAC"/>
        </a:dk2>
        <a:lt2>
          <a:srgbClr val="FFFFCC"/>
        </a:lt2>
        <a:accent1>
          <a:srgbClr val="4E8880"/>
        </a:accent1>
        <a:accent2>
          <a:srgbClr val="2F71B9"/>
        </a:accent2>
        <a:accent3>
          <a:srgbClr val="CFDBD2"/>
        </a:accent3>
        <a:accent4>
          <a:srgbClr val="DADADA"/>
        </a:accent4>
        <a:accent5>
          <a:srgbClr val="B2C3C0"/>
        </a:accent5>
        <a:accent6>
          <a:srgbClr val="2A66A7"/>
        </a:accent6>
        <a:hlink>
          <a:srgbClr val="9DC0E7"/>
        </a:hlink>
        <a:folHlink>
          <a:srgbClr val="54CA89"/>
        </a:folHlink>
      </a:clrScheme>
      <a:clrMap bg1="dk2" tx1="lt1" bg2="dk1" tx2="lt2" accent1="accent1" accent2="accent2" accent3="accent3" accent4="accent4" accent5="accent5" accent6="accent6" hlink="hlink" folHlink="folHlink"/>
    </a:extraClrScheme>
    <a:extraClrScheme>
      <a:clrScheme name="Beam 7">
        <a:dk1>
          <a:srgbClr val="D49C00"/>
        </a:dk1>
        <a:lt1>
          <a:srgbClr val="FFFFFF"/>
        </a:lt1>
        <a:dk2>
          <a:srgbClr val="CC9900"/>
        </a:dk2>
        <a:lt2>
          <a:srgbClr val="CEBD40"/>
        </a:lt2>
        <a:accent1>
          <a:srgbClr val="CC6600"/>
        </a:accent1>
        <a:accent2>
          <a:srgbClr val="808000"/>
        </a:accent2>
        <a:accent3>
          <a:srgbClr val="E2CAAA"/>
        </a:accent3>
        <a:accent4>
          <a:srgbClr val="DADADA"/>
        </a:accent4>
        <a:accent5>
          <a:srgbClr val="E2B8AA"/>
        </a:accent5>
        <a:accent6>
          <a:srgbClr val="737300"/>
        </a:accent6>
        <a:hlink>
          <a:srgbClr val="FF9900"/>
        </a:hlink>
        <a:folHlink>
          <a:srgbClr val="FFFF99"/>
        </a:folHlink>
      </a:clrScheme>
      <a:clrMap bg1="dk2" tx1="lt1" bg2="dk1" tx2="lt2" accent1="accent1" accent2="accent2" accent3="accent3" accent4="accent4" accent5="accent5" accent6="accent6" hlink="hlink" folHlink="folHlink"/>
    </a:extraClrScheme>
    <a:extraClrScheme>
      <a:clrScheme name="Beam 8">
        <a:dk1>
          <a:srgbClr val="881700"/>
        </a:dk1>
        <a:lt1>
          <a:srgbClr val="FAF9E6"/>
        </a:lt1>
        <a:dk2>
          <a:srgbClr val="990000"/>
        </a:dk2>
        <a:lt2>
          <a:srgbClr val="EADC78"/>
        </a:lt2>
        <a:accent1>
          <a:srgbClr val="FF6600"/>
        </a:accent1>
        <a:accent2>
          <a:srgbClr val="B86D52"/>
        </a:accent2>
        <a:accent3>
          <a:srgbClr val="CAAAAA"/>
        </a:accent3>
        <a:accent4>
          <a:srgbClr val="D6D5C4"/>
        </a:accent4>
        <a:accent5>
          <a:srgbClr val="FFB8AA"/>
        </a:accent5>
        <a:accent6>
          <a:srgbClr val="A66249"/>
        </a:accent6>
        <a:hlink>
          <a:srgbClr val="D78D15"/>
        </a:hlink>
        <a:folHlink>
          <a:srgbClr val="C6B37E"/>
        </a:folHlink>
      </a:clrScheme>
      <a:clrMap bg1="dk2" tx1="lt1" bg2="dk1" tx2="lt2" accent1="accent1" accent2="accent2" accent3="accent3" accent4="accent4" accent5="accent5" accent6="accent6" hlink="hlink" folHlink="folHlink"/>
    </a:extraClrScheme>
    <a:extraClrScheme>
      <a:clrScheme name="Beam 9">
        <a:dk1>
          <a:srgbClr val="000000"/>
        </a:dk1>
        <a:lt1>
          <a:srgbClr val="FFFFFF"/>
        </a:lt1>
        <a:dk2>
          <a:srgbClr val="000000"/>
        </a:dk2>
        <a:lt2>
          <a:srgbClr val="DDDDDD"/>
        </a:lt2>
        <a:accent1>
          <a:srgbClr val="E6F5F6"/>
        </a:accent1>
        <a:accent2>
          <a:srgbClr val="A5E1A8"/>
        </a:accent2>
        <a:accent3>
          <a:srgbClr val="FFFFFF"/>
        </a:accent3>
        <a:accent4>
          <a:srgbClr val="000000"/>
        </a:accent4>
        <a:accent5>
          <a:srgbClr val="F0F9FA"/>
        </a:accent5>
        <a:accent6>
          <a:srgbClr val="95CC98"/>
        </a:accent6>
        <a:hlink>
          <a:srgbClr val="5B00B6"/>
        </a:hlink>
        <a:folHlink>
          <a:srgbClr val="34988E"/>
        </a:folHlink>
      </a:clrScheme>
      <a:clrMap bg1="lt1" tx1="dk1" bg2="lt2" tx2="dk2" accent1="accent1" accent2="accent2" accent3="accent3" accent4="accent4" accent5="accent5" accent6="accent6" hlink="hlink" folHlink="folHlink"/>
    </a:extraClrScheme>
  </a:extraClrSchemeLst>
</a:theme>
</file>

<file path=ppt/theme/theme34.xml><?xml version="1.0" encoding="utf-8"?>
<a:theme xmlns:a="http://schemas.openxmlformats.org/drawingml/2006/main" name="Clouds2">
  <a:themeElements>
    <a:clrScheme name="Apex">
      <a:dk1>
        <a:sysClr val="windowText" lastClr="000000"/>
      </a:dk1>
      <a:lt1>
        <a:sysClr val="window" lastClr="FFFFFF"/>
      </a:lt1>
      <a:dk2>
        <a:srgbClr val="69676D"/>
      </a:dk2>
      <a:lt2>
        <a:srgbClr val="C9C2D1"/>
      </a:lt2>
      <a:accent1>
        <a:srgbClr val="CEB966"/>
      </a:accent1>
      <a:accent2>
        <a:srgbClr val="9CB084"/>
      </a:accent2>
      <a:accent3>
        <a:srgbClr val="6BB1C9"/>
      </a:accent3>
      <a:accent4>
        <a:srgbClr val="6585CF"/>
      </a:accent4>
      <a:accent5>
        <a:srgbClr val="7E6BC9"/>
      </a:accent5>
      <a:accent6>
        <a:srgbClr val="A379BB"/>
      </a:accent6>
      <a:hlink>
        <a:srgbClr val="410082"/>
      </a:hlink>
      <a:folHlink>
        <a:srgbClr val="932968"/>
      </a:folHlink>
    </a:clrScheme>
    <a:fontScheme name="Aspect">
      <a:majorFont>
        <a:latin typeface="Verdana"/>
        <a:ea typeface=""/>
        <a:cs typeface=""/>
        <a:font script="Jpan" typeface="ＭＳ ゴシック"/>
        <a:font script="Hang" typeface="굴림"/>
        <a:font script="Hans" typeface="微软雅黑"/>
        <a:font script="Hant" typeface="微軟正黑體"/>
        <a:font script="Arab" typeface="Tahoma"/>
        <a:font script="Hebr" typeface="Tahoma"/>
        <a:font script="Thai" typeface="Frees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Verdana"/>
        <a:font script="Uigh" typeface="Microsoft Uighur"/>
      </a:majorFont>
      <a:minorFont>
        <a:latin typeface="Verdana"/>
        <a:ea typeface=""/>
        <a:cs typeface=""/>
        <a:font script="Jpan" typeface="ＭＳ ゴシック"/>
        <a:font script="Hang" typeface="굴림"/>
        <a:font script="Hans" typeface="微软雅黑"/>
        <a:font script="Hant" typeface="微軟正黑體"/>
        <a:font script="Arab" typeface="Tahoma"/>
        <a:font script="Hebr" typeface="Tahoma"/>
        <a:font script="Thai" typeface="Frees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Verdana"/>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5.xml><?xml version="1.0" encoding="utf-8"?>
<a:theme xmlns:a="http://schemas.openxmlformats.org/drawingml/2006/main" name="30_Beam">
  <a:themeElements>
    <a:clrScheme name="Welcome">
      <a:dk1>
        <a:sysClr val="windowText" lastClr="000000"/>
      </a:dk1>
      <a:lt1>
        <a:sysClr val="window" lastClr="FFFFFF"/>
      </a:lt1>
      <a:dk2>
        <a:srgbClr val="00272B"/>
      </a:dk2>
      <a:lt2>
        <a:srgbClr val="F7F7FF"/>
      </a:lt2>
      <a:accent1>
        <a:srgbClr val="006AED"/>
      </a:accent1>
      <a:accent2>
        <a:srgbClr val="0087BF"/>
      </a:accent2>
      <a:accent3>
        <a:srgbClr val="5D974B"/>
      </a:accent3>
      <a:accent4>
        <a:srgbClr val="9DBB3F"/>
      </a:accent4>
      <a:accent5>
        <a:srgbClr val="C77CC7"/>
      </a:accent5>
      <a:accent6>
        <a:srgbClr val="996699"/>
      </a:accent6>
      <a:hlink>
        <a:srgbClr val="E78707"/>
      </a:hlink>
      <a:folHlink>
        <a:srgbClr val="C618BA"/>
      </a:folHlink>
    </a:clrScheme>
    <a:fontScheme name="Favorite">
      <a:majorFont>
        <a:latin typeface="Arial Black"/>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charset="0"/>
          </a:defRPr>
        </a:defPPr>
      </a:lstStyle>
    </a:lnDef>
  </a:objectDefaults>
  <a:extraClrSchemeLst>
    <a:extraClrScheme>
      <a:clrScheme name="Beam 1">
        <a:dk1>
          <a:srgbClr val="1A006C"/>
        </a:dk1>
        <a:lt1>
          <a:srgbClr val="FFFFFF"/>
        </a:lt1>
        <a:dk2>
          <a:srgbClr val="000066"/>
        </a:dk2>
        <a:lt2>
          <a:srgbClr val="CCCCFF"/>
        </a:lt2>
        <a:accent1>
          <a:srgbClr val="0099CC"/>
        </a:accent1>
        <a:accent2>
          <a:srgbClr val="6600CC"/>
        </a:accent2>
        <a:accent3>
          <a:srgbClr val="AAAAB8"/>
        </a:accent3>
        <a:accent4>
          <a:srgbClr val="DADADA"/>
        </a:accent4>
        <a:accent5>
          <a:srgbClr val="AACAE2"/>
        </a:accent5>
        <a:accent6>
          <a:srgbClr val="5C00B9"/>
        </a:accent6>
        <a:hlink>
          <a:srgbClr val="9999FF"/>
        </a:hlink>
        <a:folHlink>
          <a:srgbClr val="33CCCC"/>
        </a:folHlink>
      </a:clrScheme>
      <a:clrMap bg1="dk2" tx1="lt1" bg2="dk1" tx2="lt2" accent1="accent1" accent2="accent2" accent3="accent3" accent4="accent4" accent5="accent5" accent6="accent6" hlink="hlink" folHlink="folHlink"/>
    </a:extraClrScheme>
    <a:extraClrScheme>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clrMap bg1="dk2" tx1="lt1" bg2="dk1" tx2="lt2" accent1="accent1" accent2="accent2" accent3="accent3" accent4="accent4" accent5="accent5" accent6="accent6" hlink="hlink" folHlink="folHlink"/>
    </a:extraClrScheme>
    <a:extraClrScheme>
      <a:clrScheme name="Beam 3">
        <a:dk1>
          <a:srgbClr val="3F4873"/>
        </a:dk1>
        <a:lt1>
          <a:srgbClr val="FFFFFF"/>
        </a:lt1>
        <a:dk2>
          <a:srgbClr val="4F598D"/>
        </a:dk2>
        <a:lt2>
          <a:srgbClr val="CCECFF"/>
        </a:lt2>
        <a:accent1>
          <a:srgbClr val="0099CC"/>
        </a:accent1>
        <a:accent2>
          <a:srgbClr val="4C8470"/>
        </a:accent2>
        <a:accent3>
          <a:srgbClr val="B2B5C5"/>
        </a:accent3>
        <a:accent4>
          <a:srgbClr val="DADADA"/>
        </a:accent4>
        <a:accent5>
          <a:srgbClr val="AACAE2"/>
        </a:accent5>
        <a:accent6>
          <a:srgbClr val="447765"/>
        </a:accent6>
        <a:hlink>
          <a:srgbClr val="99CC00"/>
        </a:hlink>
        <a:folHlink>
          <a:srgbClr val="96A4C8"/>
        </a:folHlink>
      </a:clrScheme>
      <a:clrMap bg1="dk2" tx1="lt1" bg2="dk1" tx2="lt2" accent1="accent1" accent2="accent2" accent3="accent3" accent4="accent4" accent5="accent5" accent6="accent6" hlink="hlink" folHlink="folHlink"/>
    </a:extraClrScheme>
    <a:extraClrScheme>
      <a:clrScheme name="Beam 4">
        <a:dk1>
          <a:srgbClr val="006E6B"/>
        </a:dk1>
        <a:lt1>
          <a:srgbClr val="FFFFFF"/>
        </a:lt1>
        <a:dk2>
          <a:srgbClr val="008080"/>
        </a:dk2>
        <a:lt2>
          <a:srgbClr val="E2EFCD"/>
        </a:lt2>
        <a:accent1>
          <a:srgbClr val="33CCCC"/>
        </a:accent1>
        <a:accent2>
          <a:srgbClr val="6352B8"/>
        </a:accent2>
        <a:accent3>
          <a:srgbClr val="AAC0C0"/>
        </a:accent3>
        <a:accent4>
          <a:srgbClr val="DADADA"/>
        </a:accent4>
        <a:accent5>
          <a:srgbClr val="ADE2E2"/>
        </a:accent5>
        <a:accent6>
          <a:srgbClr val="5949A6"/>
        </a:accent6>
        <a:hlink>
          <a:srgbClr val="CCFFFF"/>
        </a:hlink>
        <a:folHlink>
          <a:srgbClr val="99CCFF"/>
        </a:folHlink>
      </a:clrScheme>
      <a:clrMap bg1="dk2" tx1="lt1" bg2="dk1" tx2="lt2" accent1="accent1" accent2="accent2" accent3="accent3" accent4="accent4" accent5="accent5" accent6="accent6" hlink="hlink" folHlink="folHlink"/>
    </a:extraClrScheme>
    <a:extraClrScheme>
      <a:clrScheme name="Beam 5">
        <a:dk1>
          <a:srgbClr val="48562C"/>
        </a:dk1>
        <a:lt1>
          <a:srgbClr val="FFFFFF"/>
        </a:lt1>
        <a:dk2>
          <a:srgbClr val="546434"/>
        </a:dk2>
        <a:lt2>
          <a:srgbClr val="FFFFCC"/>
        </a:lt2>
        <a:accent1>
          <a:srgbClr val="7B8A6E"/>
        </a:accent1>
        <a:accent2>
          <a:srgbClr val="527C3A"/>
        </a:accent2>
        <a:accent3>
          <a:srgbClr val="B3B8AE"/>
        </a:accent3>
        <a:accent4>
          <a:srgbClr val="DADADA"/>
        </a:accent4>
        <a:accent5>
          <a:srgbClr val="BFC4BA"/>
        </a:accent5>
        <a:accent6>
          <a:srgbClr val="497034"/>
        </a:accent6>
        <a:hlink>
          <a:srgbClr val="55B55E"/>
        </a:hlink>
        <a:folHlink>
          <a:srgbClr val="85B3B1"/>
        </a:folHlink>
      </a:clrScheme>
      <a:clrMap bg1="dk2" tx1="lt1" bg2="dk1" tx2="lt2" accent1="accent1" accent2="accent2" accent3="accent3" accent4="accent4" accent5="accent5" accent6="accent6" hlink="hlink" folHlink="folHlink"/>
    </a:extraClrScheme>
    <a:extraClrScheme>
      <a:clrScheme name="Beam 6">
        <a:dk1>
          <a:srgbClr val="96B29E"/>
        </a:dk1>
        <a:lt1>
          <a:srgbClr val="FFFFFF"/>
        </a:lt1>
        <a:dk2>
          <a:srgbClr val="A5BDAC"/>
        </a:dk2>
        <a:lt2>
          <a:srgbClr val="FFFFCC"/>
        </a:lt2>
        <a:accent1>
          <a:srgbClr val="4E8880"/>
        </a:accent1>
        <a:accent2>
          <a:srgbClr val="2F71B9"/>
        </a:accent2>
        <a:accent3>
          <a:srgbClr val="CFDBD2"/>
        </a:accent3>
        <a:accent4>
          <a:srgbClr val="DADADA"/>
        </a:accent4>
        <a:accent5>
          <a:srgbClr val="B2C3C0"/>
        </a:accent5>
        <a:accent6>
          <a:srgbClr val="2A66A7"/>
        </a:accent6>
        <a:hlink>
          <a:srgbClr val="9DC0E7"/>
        </a:hlink>
        <a:folHlink>
          <a:srgbClr val="54CA89"/>
        </a:folHlink>
      </a:clrScheme>
      <a:clrMap bg1="dk2" tx1="lt1" bg2="dk1" tx2="lt2" accent1="accent1" accent2="accent2" accent3="accent3" accent4="accent4" accent5="accent5" accent6="accent6" hlink="hlink" folHlink="folHlink"/>
    </a:extraClrScheme>
    <a:extraClrScheme>
      <a:clrScheme name="Beam 7">
        <a:dk1>
          <a:srgbClr val="D49C00"/>
        </a:dk1>
        <a:lt1>
          <a:srgbClr val="FFFFFF"/>
        </a:lt1>
        <a:dk2>
          <a:srgbClr val="CC9900"/>
        </a:dk2>
        <a:lt2>
          <a:srgbClr val="CEBD40"/>
        </a:lt2>
        <a:accent1>
          <a:srgbClr val="CC6600"/>
        </a:accent1>
        <a:accent2>
          <a:srgbClr val="808000"/>
        </a:accent2>
        <a:accent3>
          <a:srgbClr val="E2CAAA"/>
        </a:accent3>
        <a:accent4>
          <a:srgbClr val="DADADA"/>
        </a:accent4>
        <a:accent5>
          <a:srgbClr val="E2B8AA"/>
        </a:accent5>
        <a:accent6>
          <a:srgbClr val="737300"/>
        </a:accent6>
        <a:hlink>
          <a:srgbClr val="FF9900"/>
        </a:hlink>
        <a:folHlink>
          <a:srgbClr val="FFFF99"/>
        </a:folHlink>
      </a:clrScheme>
      <a:clrMap bg1="dk2" tx1="lt1" bg2="dk1" tx2="lt2" accent1="accent1" accent2="accent2" accent3="accent3" accent4="accent4" accent5="accent5" accent6="accent6" hlink="hlink" folHlink="folHlink"/>
    </a:extraClrScheme>
    <a:extraClrScheme>
      <a:clrScheme name="Beam 8">
        <a:dk1>
          <a:srgbClr val="881700"/>
        </a:dk1>
        <a:lt1>
          <a:srgbClr val="FAF9E6"/>
        </a:lt1>
        <a:dk2>
          <a:srgbClr val="990000"/>
        </a:dk2>
        <a:lt2>
          <a:srgbClr val="EADC78"/>
        </a:lt2>
        <a:accent1>
          <a:srgbClr val="FF6600"/>
        </a:accent1>
        <a:accent2>
          <a:srgbClr val="B86D52"/>
        </a:accent2>
        <a:accent3>
          <a:srgbClr val="CAAAAA"/>
        </a:accent3>
        <a:accent4>
          <a:srgbClr val="D6D5C4"/>
        </a:accent4>
        <a:accent5>
          <a:srgbClr val="FFB8AA"/>
        </a:accent5>
        <a:accent6>
          <a:srgbClr val="A66249"/>
        </a:accent6>
        <a:hlink>
          <a:srgbClr val="D78D15"/>
        </a:hlink>
        <a:folHlink>
          <a:srgbClr val="C6B37E"/>
        </a:folHlink>
      </a:clrScheme>
      <a:clrMap bg1="dk2" tx1="lt1" bg2="dk1" tx2="lt2" accent1="accent1" accent2="accent2" accent3="accent3" accent4="accent4" accent5="accent5" accent6="accent6" hlink="hlink" folHlink="folHlink"/>
    </a:extraClrScheme>
    <a:extraClrScheme>
      <a:clrScheme name="Beam 9">
        <a:dk1>
          <a:srgbClr val="000000"/>
        </a:dk1>
        <a:lt1>
          <a:srgbClr val="FFFFFF"/>
        </a:lt1>
        <a:dk2>
          <a:srgbClr val="000000"/>
        </a:dk2>
        <a:lt2>
          <a:srgbClr val="DDDDDD"/>
        </a:lt2>
        <a:accent1>
          <a:srgbClr val="E6F5F6"/>
        </a:accent1>
        <a:accent2>
          <a:srgbClr val="A5E1A8"/>
        </a:accent2>
        <a:accent3>
          <a:srgbClr val="FFFFFF"/>
        </a:accent3>
        <a:accent4>
          <a:srgbClr val="000000"/>
        </a:accent4>
        <a:accent5>
          <a:srgbClr val="F0F9FA"/>
        </a:accent5>
        <a:accent6>
          <a:srgbClr val="95CC98"/>
        </a:accent6>
        <a:hlink>
          <a:srgbClr val="5B00B6"/>
        </a:hlink>
        <a:folHlink>
          <a:srgbClr val="34988E"/>
        </a:folHlink>
      </a:clrScheme>
      <a:clrMap bg1="lt1" tx1="dk1" bg2="lt2" tx2="dk2" accent1="accent1" accent2="accent2" accent3="accent3" accent4="accent4" accent5="accent5" accent6="accent6" hlink="hlink" folHlink="folHlink"/>
    </a:extraClrScheme>
  </a:extraClrSchemeLst>
</a:theme>
</file>

<file path=ppt/theme/theme36.xml><?xml version="1.0" encoding="utf-8"?>
<a:theme xmlns:a="http://schemas.openxmlformats.org/drawingml/2006/main" name="35_Beam">
  <a:themeElements>
    <a:clrScheme name="Welcome">
      <a:dk1>
        <a:sysClr val="windowText" lastClr="000000"/>
      </a:dk1>
      <a:lt1>
        <a:sysClr val="window" lastClr="FFFFFF"/>
      </a:lt1>
      <a:dk2>
        <a:srgbClr val="00272B"/>
      </a:dk2>
      <a:lt2>
        <a:srgbClr val="F7F7FF"/>
      </a:lt2>
      <a:accent1>
        <a:srgbClr val="006AED"/>
      </a:accent1>
      <a:accent2>
        <a:srgbClr val="0087BF"/>
      </a:accent2>
      <a:accent3>
        <a:srgbClr val="5D974B"/>
      </a:accent3>
      <a:accent4>
        <a:srgbClr val="9DBB3F"/>
      </a:accent4>
      <a:accent5>
        <a:srgbClr val="C77CC7"/>
      </a:accent5>
      <a:accent6>
        <a:srgbClr val="996699"/>
      </a:accent6>
      <a:hlink>
        <a:srgbClr val="E78707"/>
      </a:hlink>
      <a:folHlink>
        <a:srgbClr val="C618BA"/>
      </a:folHlink>
    </a:clrScheme>
    <a:fontScheme name="Favorite">
      <a:majorFont>
        <a:latin typeface="Arial Black"/>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charset="0"/>
          </a:defRPr>
        </a:defPPr>
      </a:lstStyle>
    </a:lnDef>
  </a:objectDefaults>
  <a:extraClrSchemeLst>
    <a:extraClrScheme>
      <a:clrScheme name="Beam 1">
        <a:dk1>
          <a:srgbClr val="1A006C"/>
        </a:dk1>
        <a:lt1>
          <a:srgbClr val="FFFFFF"/>
        </a:lt1>
        <a:dk2>
          <a:srgbClr val="000066"/>
        </a:dk2>
        <a:lt2>
          <a:srgbClr val="CCCCFF"/>
        </a:lt2>
        <a:accent1>
          <a:srgbClr val="0099CC"/>
        </a:accent1>
        <a:accent2>
          <a:srgbClr val="6600CC"/>
        </a:accent2>
        <a:accent3>
          <a:srgbClr val="AAAAB8"/>
        </a:accent3>
        <a:accent4>
          <a:srgbClr val="DADADA"/>
        </a:accent4>
        <a:accent5>
          <a:srgbClr val="AACAE2"/>
        </a:accent5>
        <a:accent6>
          <a:srgbClr val="5C00B9"/>
        </a:accent6>
        <a:hlink>
          <a:srgbClr val="9999FF"/>
        </a:hlink>
        <a:folHlink>
          <a:srgbClr val="33CCCC"/>
        </a:folHlink>
      </a:clrScheme>
      <a:clrMap bg1="dk2" tx1="lt1" bg2="dk1" tx2="lt2" accent1="accent1" accent2="accent2" accent3="accent3" accent4="accent4" accent5="accent5" accent6="accent6" hlink="hlink" folHlink="folHlink"/>
    </a:extraClrScheme>
    <a:extraClrScheme>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clrMap bg1="dk2" tx1="lt1" bg2="dk1" tx2="lt2" accent1="accent1" accent2="accent2" accent3="accent3" accent4="accent4" accent5="accent5" accent6="accent6" hlink="hlink" folHlink="folHlink"/>
    </a:extraClrScheme>
    <a:extraClrScheme>
      <a:clrScheme name="Beam 3">
        <a:dk1>
          <a:srgbClr val="3F4873"/>
        </a:dk1>
        <a:lt1>
          <a:srgbClr val="FFFFFF"/>
        </a:lt1>
        <a:dk2>
          <a:srgbClr val="4F598D"/>
        </a:dk2>
        <a:lt2>
          <a:srgbClr val="CCECFF"/>
        </a:lt2>
        <a:accent1>
          <a:srgbClr val="0099CC"/>
        </a:accent1>
        <a:accent2>
          <a:srgbClr val="4C8470"/>
        </a:accent2>
        <a:accent3>
          <a:srgbClr val="B2B5C5"/>
        </a:accent3>
        <a:accent4>
          <a:srgbClr val="DADADA"/>
        </a:accent4>
        <a:accent5>
          <a:srgbClr val="AACAE2"/>
        </a:accent5>
        <a:accent6>
          <a:srgbClr val="447765"/>
        </a:accent6>
        <a:hlink>
          <a:srgbClr val="99CC00"/>
        </a:hlink>
        <a:folHlink>
          <a:srgbClr val="96A4C8"/>
        </a:folHlink>
      </a:clrScheme>
      <a:clrMap bg1="dk2" tx1="lt1" bg2="dk1" tx2="lt2" accent1="accent1" accent2="accent2" accent3="accent3" accent4="accent4" accent5="accent5" accent6="accent6" hlink="hlink" folHlink="folHlink"/>
    </a:extraClrScheme>
    <a:extraClrScheme>
      <a:clrScheme name="Beam 4">
        <a:dk1>
          <a:srgbClr val="006E6B"/>
        </a:dk1>
        <a:lt1>
          <a:srgbClr val="FFFFFF"/>
        </a:lt1>
        <a:dk2>
          <a:srgbClr val="008080"/>
        </a:dk2>
        <a:lt2>
          <a:srgbClr val="E2EFCD"/>
        </a:lt2>
        <a:accent1>
          <a:srgbClr val="33CCCC"/>
        </a:accent1>
        <a:accent2>
          <a:srgbClr val="6352B8"/>
        </a:accent2>
        <a:accent3>
          <a:srgbClr val="AAC0C0"/>
        </a:accent3>
        <a:accent4>
          <a:srgbClr val="DADADA"/>
        </a:accent4>
        <a:accent5>
          <a:srgbClr val="ADE2E2"/>
        </a:accent5>
        <a:accent6>
          <a:srgbClr val="5949A6"/>
        </a:accent6>
        <a:hlink>
          <a:srgbClr val="CCFFFF"/>
        </a:hlink>
        <a:folHlink>
          <a:srgbClr val="99CCFF"/>
        </a:folHlink>
      </a:clrScheme>
      <a:clrMap bg1="dk2" tx1="lt1" bg2="dk1" tx2="lt2" accent1="accent1" accent2="accent2" accent3="accent3" accent4="accent4" accent5="accent5" accent6="accent6" hlink="hlink" folHlink="folHlink"/>
    </a:extraClrScheme>
    <a:extraClrScheme>
      <a:clrScheme name="Beam 5">
        <a:dk1>
          <a:srgbClr val="48562C"/>
        </a:dk1>
        <a:lt1>
          <a:srgbClr val="FFFFFF"/>
        </a:lt1>
        <a:dk2>
          <a:srgbClr val="546434"/>
        </a:dk2>
        <a:lt2>
          <a:srgbClr val="FFFFCC"/>
        </a:lt2>
        <a:accent1>
          <a:srgbClr val="7B8A6E"/>
        </a:accent1>
        <a:accent2>
          <a:srgbClr val="527C3A"/>
        </a:accent2>
        <a:accent3>
          <a:srgbClr val="B3B8AE"/>
        </a:accent3>
        <a:accent4>
          <a:srgbClr val="DADADA"/>
        </a:accent4>
        <a:accent5>
          <a:srgbClr val="BFC4BA"/>
        </a:accent5>
        <a:accent6>
          <a:srgbClr val="497034"/>
        </a:accent6>
        <a:hlink>
          <a:srgbClr val="55B55E"/>
        </a:hlink>
        <a:folHlink>
          <a:srgbClr val="85B3B1"/>
        </a:folHlink>
      </a:clrScheme>
      <a:clrMap bg1="dk2" tx1="lt1" bg2="dk1" tx2="lt2" accent1="accent1" accent2="accent2" accent3="accent3" accent4="accent4" accent5="accent5" accent6="accent6" hlink="hlink" folHlink="folHlink"/>
    </a:extraClrScheme>
    <a:extraClrScheme>
      <a:clrScheme name="Beam 6">
        <a:dk1>
          <a:srgbClr val="96B29E"/>
        </a:dk1>
        <a:lt1>
          <a:srgbClr val="FFFFFF"/>
        </a:lt1>
        <a:dk2>
          <a:srgbClr val="A5BDAC"/>
        </a:dk2>
        <a:lt2>
          <a:srgbClr val="FFFFCC"/>
        </a:lt2>
        <a:accent1>
          <a:srgbClr val="4E8880"/>
        </a:accent1>
        <a:accent2>
          <a:srgbClr val="2F71B9"/>
        </a:accent2>
        <a:accent3>
          <a:srgbClr val="CFDBD2"/>
        </a:accent3>
        <a:accent4>
          <a:srgbClr val="DADADA"/>
        </a:accent4>
        <a:accent5>
          <a:srgbClr val="B2C3C0"/>
        </a:accent5>
        <a:accent6>
          <a:srgbClr val="2A66A7"/>
        </a:accent6>
        <a:hlink>
          <a:srgbClr val="9DC0E7"/>
        </a:hlink>
        <a:folHlink>
          <a:srgbClr val="54CA89"/>
        </a:folHlink>
      </a:clrScheme>
      <a:clrMap bg1="dk2" tx1="lt1" bg2="dk1" tx2="lt2" accent1="accent1" accent2="accent2" accent3="accent3" accent4="accent4" accent5="accent5" accent6="accent6" hlink="hlink" folHlink="folHlink"/>
    </a:extraClrScheme>
    <a:extraClrScheme>
      <a:clrScheme name="Beam 7">
        <a:dk1>
          <a:srgbClr val="D49C00"/>
        </a:dk1>
        <a:lt1>
          <a:srgbClr val="FFFFFF"/>
        </a:lt1>
        <a:dk2>
          <a:srgbClr val="CC9900"/>
        </a:dk2>
        <a:lt2>
          <a:srgbClr val="CEBD40"/>
        </a:lt2>
        <a:accent1>
          <a:srgbClr val="CC6600"/>
        </a:accent1>
        <a:accent2>
          <a:srgbClr val="808000"/>
        </a:accent2>
        <a:accent3>
          <a:srgbClr val="E2CAAA"/>
        </a:accent3>
        <a:accent4>
          <a:srgbClr val="DADADA"/>
        </a:accent4>
        <a:accent5>
          <a:srgbClr val="E2B8AA"/>
        </a:accent5>
        <a:accent6>
          <a:srgbClr val="737300"/>
        </a:accent6>
        <a:hlink>
          <a:srgbClr val="FF9900"/>
        </a:hlink>
        <a:folHlink>
          <a:srgbClr val="FFFF99"/>
        </a:folHlink>
      </a:clrScheme>
      <a:clrMap bg1="dk2" tx1="lt1" bg2="dk1" tx2="lt2" accent1="accent1" accent2="accent2" accent3="accent3" accent4="accent4" accent5="accent5" accent6="accent6" hlink="hlink" folHlink="folHlink"/>
    </a:extraClrScheme>
    <a:extraClrScheme>
      <a:clrScheme name="Beam 8">
        <a:dk1>
          <a:srgbClr val="881700"/>
        </a:dk1>
        <a:lt1>
          <a:srgbClr val="FAF9E6"/>
        </a:lt1>
        <a:dk2>
          <a:srgbClr val="990000"/>
        </a:dk2>
        <a:lt2>
          <a:srgbClr val="EADC78"/>
        </a:lt2>
        <a:accent1>
          <a:srgbClr val="FF6600"/>
        </a:accent1>
        <a:accent2>
          <a:srgbClr val="B86D52"/>
        </a:accent2>
        <a:accent3>
          <a:srgbClr val="CAAAAA"/>
        </a:accent3>
        <a:accent4>
          <a:srgbClr val="D6D5C4"/>
        </a:accent4>
        <a:accent5>
          <a:srgbClr val="FFB8AA"/>
        </a:accent5>
        <a:accent6>
          <a:srgbClr val="A66249"/>
        </a:accent6>
        <a:hlink>
          <a:srgbClr val="D78D15"/>
        </a:hlink>
        <a:folHlink>
          <a:srgbClr val="C6B37E"/>
        </a:folHlink>
      </a:clrScheme>
      <a:clrMap bg1="dk2" tx1="lt1" bg2="dk1" tx2="lt2" accent1="accent1" accent2="accent2" accent3="accent3" accent4="accent4" accent5="accent5" accent6="accent6" hlink="hlink" folHlink="folHlink"/>
    </a:extraClrScheme>
    <a:extraClrScheme>
      <a:clrScheme name="Beam 9">
        <a:dk1>
          <a:srgbClr val="000000"/>
        </a:dk1>
        <a:lt1>
          <a:srgbClr val="FFFFFF"/>
        </a:lt1>
        <a:dk2>
          <a:srgbClr val="000000"/>
        </a:dk2>
        <a:lt2>
          <a:srgbClr val="DDDDDD"/>
        </a:lt2>
        <a:accent1>
          <a:srgbClr val="E6F5F6"/>
        </a:accent1>
        <a:accent2>
          <a:srgbClr val="A5E1A8"/>
        </a:accent2>
        <a:accent3>
          <a:srgbClr val="FFFFFF"/>
        </a:accent3>
        <a:accent4>
          <a:srgbClr val="000000"/>
        </a:accent4>
        <a:accent5>
          <a:srgbClr val="F0F9FA"/>
        </a:accent5>
        <a:accent6>
          <a:srgbClr val="95CC98"/>
        </a:accent6>
        <a:hlink>
          <a:srgbClr val="5B00B6"/>
        </a:hlink>
        <a:folHlink>
          <a:srgbClr val="34988E"/>
        </a:folHlink>
      </a:clrScheme>
      <a:clrMap bg1="lt1" tx1="dk1" bg2="lt2" tx2="dk2" accent1="accent1" accent2="accent2" accent3="accent3" accent4="accent4" accent5="accent5" accent6="accent6" hlink="hlink" folHlink="folHlink"/>
    </a:extraClrScheme>
  </a:extraClrSchemeLst>
</a:theme>
</file>

<file path=ppt/theme/theme37.xml><?xml version="1.0" encoding="utf-8"?>
<a:theme xmlns:a="http://schemas.openxmlformats.org/drawingml/2006/main" name="36_Beam">
  <a:themeElements>
    <a:clrScheme name="Welcome">
      <a:dk1>
        <a:sysClr val="windowText" lastClr="000000"/>
      </a:dk1>
      <a:lt1>
        <a:sysClr val="window" lastClr="FFFFFF"/>
      </a:lt1>
      <a:dk2>
        <a:srgbClr val="00272B"/>
      </a:dk2>
      <a:lt2>
        <a:srgbClr val="F7F7FF"/>
      </a:lt2>
      <a:accent1>
        <a:srgbClr val="006AED"/>
      </a:accent1>
      <a:accent2>
        <a:srgbClr val="0087BF"/>
      </a:accent2>
      <a:accent3>
        <a:srgbClr val="5D974B"/>
      </a:accent3>
      <a:accent4>
        <a:srgbClr val="9DBB3F"/>
      </a:accent4>
      <a:accent5>
        <a:srgbClr val="C77CC7"/>
      </a:accent5>
      <a:accent6>
        <a:srgbClr val="996699"/>
      </a:accent6>
      <a:hlink>
        <a:srgbClr val="E78707"/>
      </a:hlink>
      <a:folHlink>
        <a:srgbClr val="C618BA"/>
      </a:folHlink>
    </a:clrScheme>
    <a:fontScheme name="Favorite">
      <a:majorFont>
        <a:latin typeface="Arial Black"/>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charset="0"/>
          </a:defRPr>
        </a:defPPr>
      </a:lstStyle>
    </a:lnDef>
  </a:objectDefaults>
  <a:extraClrSchemeLst>
    <a:extraClrScheme>
      <a:clrScheme name="Beam 1">
        <a:dk1>
          <a:srgbClr val="1A006C"/>
        </a:dk1>
        <a:lt1>
          <a:srgbClr val="FFFFFF"/>
        </a:lt1>
        <a:dk2>
          <a:srgbClr val="000066"/>
        </a:dk2>
        <a:lt2>
          <a:srgbClr val="CCCCFF"/>
        </a:lt2>
        <a:accent1>
          <a:srgbClr val="0099CC"/>
        </a:accent1>
        <a:accent2>
          <a:srgbClr val="6600CC"/>
        </a:accent2>
        <a:accent3>
          <a:srgbClr val="AAAAB8"/>
        </a:accent3>
        <a:accent4>
          <a:srgbClr val="DADADA"/>
        </a:accent4>
        <a:accent5>
          <a:srgbClr val="AACAE2"/>
        </a:accent5>
        <a:accent6>
          <a:srgbClr val="5C00B9"/>
        </a:accent6>
        <a:hlink>
          <a:srgbClr val="9999FF"/>
        </a:hlink>
        <a:folHlink>
          <a:srgbClr val="33CCCC"/>
        </a:folHlink>
      </a:clrScheme>
      <a:clrMap bg1="dk2" tx1="lt1" bg2="dk1" tx2="lt2" accent1="accent1" accent2="accent2" accent3="accent3" accent4="accent4" accent5="accent5" accent6="accent6" hlink="hlink" folHlink="folHlink"/>
    </a:extraClrScheme>
    <a:extraClrScheme>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clrMap bg1="dk2" tx1="lt1" bg2="dk1" tx2="lt2" accent1="accent1" accent2="accent2" accent3="accent3" accent4="accent4" accent5="accent5" accent6="accent6" hlink="hlink" folHlink="folHlink"/>
    </a:extraClrScheme>
    <a:extraClrScheme>
      <a:clrScheme name="Beam 3">
        <a:dk1>
          <a:srgbClr val="3F4873"/>
        </a:dk1>
        <a:lt1>
          <a:srgbClr val="FFFFFF"/>
        </a:lt1>
        <a:dk2>
          <a:srgbClr val="4F598D"/>
        </a:dk2>
        <a:lt2>
          <a:srgbClr val="CCECFF"/>
        </a:lt2>
        <a:accent1>
          <a:srgbClr val="0099CC"/>
        </a:accent1>
        <a:accent2>
          <a:srgbClr val="4C8470"/>
        </a:accent2>
        <a:accent3>
          <a:srgbClr val="B2B5C5"/>
        </a:accent3>
        <a:accent4>
          <a:srgbClr val="DADADA"/>
        </a:accent4>
        <a:accent5>
          <a:srgbClr val="AACAE2"/>
        </a:accent5>
        <a:accent6>
          <a:srgbClr val="447765"/>
        </a:accent6>
        <a:hlink>
          <a:srgbClr val="99CC00"/>
        </a:hlink>
        <a:folHlink>
          <a:srgbClr val="96A4C8"/>
        </a:folHlink>
      </a:clrScheme>
      <a:clrMap bg1="dk2" tx1="lt1" bg2="dk1" tx2="lt2" accent1="accent1" accent2="accent2" accent3="accent3" accent4="accent4" accent5="accent5" accent6="accent6" hlink="hlink" folHlink="folHlink"/>
    </a:extraClrScheme>
    <a:extraClrScheme>
      <a:clrScheme name="Beam 4">
        <a:dk1>
          <a:srgbClr val="006E6B"/>
        </a:dk1>
        <a:lt1>
          <a:srgbClr val="FFFFFF"/>
        </a:lt1>
        <a:dk2>
          <a:srgbClr val="008080"/>
        </a:dk2>
        <a:lt2>
          <a:srgbClr val="E2EFCD"/>
        </a:lt2>
        <a:accent1>
          <a:srgbClr val="33CCCC"/>
        </a:accent1>
        <a:accent2>
          <a:srgbClr val="6352B8"/>
        </a:accent2>
        <a:accent3>
          <a:srgbClr val="AAC0C0"/>
        </a:accent3>
        <a:accent4>
          <a:srgbClr val="DADADA"/>
        </a:accent4>
        <a:accent5>
          <a:srgbClr val="ADE2E2"/>
        </a:accent5>
        <a:accent6>
          <a:srgbClr val="5949A6"/>
        </a:accent6>
        <a:hlink>
          <a:srgbClr val="CCFFFF"/>
        </a:hlink>
        <a:folHlink>
          <a:srgbClr val="99CCFF"/>
        </a:folHlink>
      </a:clrScheme>
      <a:clrMap bg1="dk2" tx1="lt1" bg2="dk1" tx2="lt2" accent1="accent1" accent2="accent2" accent3="accent3" accent4="accent4" accent5="accent5" accent6="accent6" hlink="hlink" folHlink="folHlink"/>
    </a:extraClrScheme>
    <a:extraClrScheme>
      <a:clrScheme name="Beam 5">
        <a:dk1>
          <a:srgbClr val="48562C"/>
        </a:dk1>
        <a:lt1>
          <a:srgbClr val="FFFFFF"/>
        </a:lt1>
        <a:dk2>
          <a:srgbClr val="546434"/>
        </a:dk2>
        <a:lt2>
          <a:srgbClr val="FFFFCC"/>
        </a:lt2>
        <a:accent1>
          <a:srgbClr val="7B8A6E"/>
        </a:accent1>
        <a:accent2>
          <a:srgbClr val="527C3A"/>
        </a:accent2>
        <a:accent3>
          <a:srgbClr val="B3B8AE"/>
        </a:accent3>
        <a:accent4>
          <a:srgbClr val="DADADA"/>
        </a:accent4>
        <a:accent5>
          <a:srgbClr val="BFC4BA"/>
        </a:accent5>
        <a:accent6>
          <a:srgbClr val="497034"/>
        </a:accent6>
        <a:hlink>
          <a:srgbClr val="55B55E"/>
        </a:hlink>
        <a:folHlink>
          <a:srgbClr val="85B3B1"/>
        </a:folHlink>
      </a:clrScheme>
      <a:clrMap bg1="dk2" tx1="lt1" bg2="dk1" tx2="lt2" accent1="accent1" accent2="accent2" accent3="accent3" accent4="accent4" accent5="accent5" accent6="accent6" hlink="hlink" folHlink="folHlink"/>
    </a:extraClrScheme>
    <a:extraClrScheme>
      <a:clrScheme name="Beam 6">
        <a:dk1>
          <a:srgbClr val="96B29E"/>
        </a:dk1>
        <a:lt1>
          <a:srgbClr val="FFFFFF"/>
        </a:lt1>
        <a:dk2>
          <a:srgbClr val="A5BDAC"/>
        </a:dk2>
        <a:lt2>
          <a:srgbClr val="FFFFCC"/>
        </a:lt2>
        <a:accent1>
          <a:srgbClr val="4E8880"/>
        </a:accent1>
        <a:accent2>
          <a:srgbClr val="2F71B9"/>
        </a:accent2>
        <a:accent3>
          <a:srgbClr val="CFDBD2"/>
        </a:accent3>
        <a:accent4>
          <a:srgbClr val="DADADA"/>
        </a:accent4>
        <a:accent5>
          <a:srgbClr val="B2C3C0"/>
        </a:accent5>
        <a:accent6>
          <a:srgbClr val="2A66A7"/>
        </a:accent6>
        <a:hlink>
          <a:srgbClr val="9DC0E7"/>
        </a:hlink>
        <a:folHlink>
          <a:srgbClr val="54CA89"/>
        </a:folHlink>
      </a:clrScheme>
      <a:clrMap bg1="dk2" tx1="lt1" bg2="dk1" tx2="lt2" accent1="accent1" accent2="accent2" accent3="accent3" accent4="accent4" accent5="accent5" accent6="accent6" hlink="hlink" folHlink="folHlink"/>
    </a:extraClrScheme>
    <a:extraClrScheme>
      <a:clrScheme name="Beam 7">
        <a:dk1>
          <a:srgbClr val="D49C00"/>
        </a:dk1>
        <a:lt1>
          <a:srgbClr val="FFFFFF"/>
        </a:lt1>
        <a:dk2>
          <a:srgbClr val="CC9900"/>
        </a:dk2>
        <a:lt2>
          <a:srgbClr val="CEBD40"/>
        </a:lt2>
        <a:accent1>
          <a:srgbClr val="CC6600"/>
        </a:accent1>
        <a:accent2>
          <a:srgbClr val="808000"/>
        </a:accent2>
        <a:accent3>
          <a:srgbClr val="E2CAAA"/>
        </a:accent3>
        <a:accent4>
          <a:srgbClr val="DADADA"/>
        </a:accent4>
        <a:accent5>
          <a:srgbClr val="E2B8AA"/>
        </a:accent5>
        <a:accent6>
          <a:srgbClr val="737300"/>
        </a:accent6>
        <a:hlink>
          <a:srgbClr val="FF9900"/>
        </a:hlink>
        <a:folHlink>
          <a:srgbClr val="FFFF99"/>
        </a:folHlink>
      </a:clrScheme>
      <a:clrMap bg1="dk2" tx1="lt1" bg2="dk1" tx2="lt2" accent1="accent1" accent2="accent2" accent3="accent3" accent4="accent4" accent5="accent5" accent6="accent6" hlink="hlink" folHlink="folHlink"/>
    </a:extraClrScheme>
    <a:extraClrScheme>
      <a:clrScheme name="Beam 8">
        <a:dk1>
          <a:srgbClr val="881700"/>
        </a:dk1>
        <a:lt1>
          <a:srgbClr val="FAF9E6"/>
        </a:lt1>
        <a:dk2>
          <a:srgbClr val="990000"/>
        </a:dk2>
        <a:lt2>
          <a:srgbClr val="EADC78"/>
        </a:lt2>
        <a:accent1>
          <a:srgbClr val="FF6600"/>
        </a:accent1>
        <a:accent2>
          <a:srgbClr val="B86D52"/>
        </a:accent2>
        <a:accent3>
          <a:srgbClr val="CAAAAA"/>
        </a:accent3>
        <a:accent4>
          <a:srgbClr val="D6D5C4"/>
        </a:accent4>
        <a:accent5>
          <a:srgbClr val="FFB8AA"/>
        </a:accent5>
        <a:accent6>
          <a:srgbClr val="A66249"/>
        </a:accent6>
        <a:hlink>
          <a:srgbClr val="D78D15"/>
        </a:hlink>
        <a:folHlink>
          <a:srgbClr val="C6B37E"/>
        </a:folHlink>
      </a:clrScheme>
      <a:clrMap bg1="dk2" tx1="lt1" bg2="dk1" tx2="lt2" accent1="accent1" accent2="accent2" accent3="accent3" accent4="accent4" accent5="accent5" accent6="accent6" hlink="hlink" folHlink="folHlink"/>
    </a:extraClrScheme>
    <a:extraClrScheme>
      <a:clrScheme name="Beam 9">
        <a:dk1>
          <a:srgbClr val="000000"/>
        </a:dk1>
        <a:lt1>
          <a:srgbClr val="FFFFFF"/>
        </a:lt1>
        <a:dk2>
          <a:srgbClr val="000000"/>
        </a:dk2>
        <a:lt2>
          <a:srgbClr val="DDDDDD"/>
        </a:lt2>
        <a:accent1>
          <a:srgbClr val="E6F5F6"/>
        </a:accent1>
        <a:accent2>
          <a:srgbClr val="A5E1A8"/>
        </a:accent2>
        <a:accent3>
          <a:srgbClr val="FFFFFF"/>
        </a:accent3>
        <a:accent4>
          <a:srgbClr val="000000"/>
        </a:accent4>
        <a:accent5>
          <a:srgbClr val="F0F9FA"/>
        </a:accent5>
        <a:accent6>
          <a:srgbClr val="95CC98"/>
        </a:accent6>
        <a:hlink>
          <a:srgbClr val="5B00B6"/>
        </a:hlink>
        <a:folHlink>
          <a:srgbClr val="34988E"/>
        </a:folHlink>
      </a:clrScheme>
      <a:clrMap bg1="lt1" tx1="dk1" bg2="lt2" tx2="dk2" accent1="accent1" accent2="accent2" accent3="accent3" accent4="accent4" accent5="accent5" accent6="accent6" hlink="hlink" folHlink="folHlink"/>
    </a:extraClrScheme>
  </a:extraClrSchemeLst>
</a:theme>
</file>

<file path=ppt/theme/theme38.xml><?xml version="1.0" encoding="utf-8"?>
<a:theme xmlns:a="http://schemas.openxmlformats.org/drawingml/2006/main" name="37_Beam">
  <a:themeElements>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fontScheme name="Favorite">
      <a:majorFont>
        <a:latin typeface="Arial Black"/>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charset="0"/>
          </a:defRPr>
        </a:defPPr>
      </a:lstStyle>
    </a:lnDef>
  </a:objectDefaults>
  <a:extraClrSchemeLst>
    <a:extraClrScheme>
      <a:clrScheme name="Beam 1">
        <a:dk1>
          <a:srgbClr val="1A006C"/>
        </a:dk1>
        <a:lt1>
          <a:srgbClr val="FFFFFF"/>
        </a:lt1>
        <a:dk2>
          <a:srgbClr val="000066"/>
        </a:dk2>
        <a:lt2>
          <a:srgbClr val="CCCCFF"/>
        </a:lt2>
        <a:accent1>
          <a:srgbClr val="0099CC"/>
        </a:accent1>
        <a:accent2>
          <a:srgbClr val="6600CC"/>
        </a:accent2>
        <a:accent3>
          <a:srgbClr val="AAAAB8"/>
        </a:accent3>
        <a:accent4>
          <a:srgbClr val="DADADA"/>
        </a:accent4>
        <a:accent5>
          <a:srgbClr val="AACAE2"/>
        </a:accent5>
        <a:accent6>
          <a:srgbClr val="5C00B9"/>
        </a:accent6>
        <a:hlink>
          <a:srgbClr val="9999FF"/>
        </a:hlink>
        <a:folHlink>
          <a:srgbClr val="33CCCC"/>
        </a:folHlink>
      </a:clrScheme>
      <a:clrMap bg1="dk2" tx1="lt1" bg2="dk1" tx2="lt2" accent1="accent1" accent2="accent2" accent3="accent3" accent4="accent4" accent5="accent5" accent6="accent6" hlink="hlink" folHlink="folHlink"/>
    </a:extraClrScheme>
    <a:extraClrScheme>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clrMap bg1="dk2" tx1="lt1" bg2="dk1" tx2="lt2" accent1="accent1" accent2="accent2" accent3="accent3" accent4="accent4" accent5="accent5" accent6="accent6" hlink="hlink" folHlink="folHlink"/>
    </a:extraClrScheme>
    <a:extraClrScheme>
      <a:clrScheme name="Beam 3">
        <a:dk1>
          <a:srgbClr val="3F4873"/>
        </a:dk1>
        <a:lt1>
          <a:srgbClr val="FFFFFF"/>
        </a:lt1>
        <a:dk2>
          <a:srgbClr val="4F598D"/>
        </a:dk2>
        <a:lt2>
          <a:srgbClr val="CCECFF"/>
        </a:lt2>
        <a:accent1>
          <a:srgbClr val="0099CC"/>
        </a:accent1>
        <a:accent2>
          <a:srgbClr val="4C8470"/>
        </a:accent2>
        <a:accent3>
          <a:srgbClr val="B2B5C5"/>
        </a:accent3>
        <a:accent4>
          <a:srgbClr val="DADADA"/>
        </a:accent4>
        <a:accent5>
          <a:srgbClr val="AACAE2"/>
        </a:accent5>
        <a:accent6>
          <a:srgbClr val="447765"/>
        </a:accent6>
        <a:hlink>
          <a:srgbClr val="99CC00"/>
        </a:hlink>
        <a:folHlink>
          <a:srgbClr val="96A4C8"/>
        </a:folHlink>
      </a:clrScheme>
      <a:clrMap bg1="dk2" tx1="lt1" bg2="dk1" tx2="lt2" accent1="accent1" accent2="accent2" accent3="accent3" accent4="accent4" accent5="accent5" accent6="accent6" hlink="hlink" folHlink="folHlink"/>
    </a:extraClrScheme>
    <a:extraClrScheme>
      <a:clrScheme name="Beam 4">
        <a:dk1>
          <a:srgbClr val="006E6B"/>
        </a:dk1>
        <a:lt1>
          <a:srgbClr val="FFFFFF"/>
        </a:lt1>
        <a:dk2>
          <a:srgbClr val="008080"/>
        </a:dk2>
        <a:lt2>
          <a:srgbClr val="E2EFCD"/>
        </a:lt2>
        <a:accent1>
          <a:srgbClr val="33CCCC"/>
        </a:accent1>
        <a:accent2>
          <a:srgbClr val="6352B8"/>
        </a:accent2>
        <a:accent3>
          <a:srgbClr val="AAC0C0"/>
        </a:accent3>
        <a:accent4>
          <a:srgbClr val="DADADA"/>
        </a:accent4>
        <a:accent5>
          <a:srgbClr val="ADE2E2"/>
        </a:accent5>
        <a:accent6>
          <a:srgbClr val="5949A6"/>
        </a:accent6>
        <a:hlink>
          <a:srgbClr val="CCFFFF"/>
        </a:hlink>
        <a:folHlink>
          <a:srgbClr val="99CCFF"/>
        </a:folHlink>
      </a:clrScheme>
      <a:clrMap bg1="dk2" tx1="lt1" bg2="dk1" tx2="lt2" accent1="accent1" accent2="accent2" accent3="accent3" accent4="accent4" accent5="accent5" accent6="accent6" hlink="hlink" folHlink="folHlink"/>
    </a:extraClrScheme>
    <a:extraClrScheme>
      <a:clrScheme name="Beam 5">
        <a:dk1>
          <a:srgbClr val="48562C"/>
        </a:dk1>
        <a:lt1>
          <a:srgbClr val="FFFFFF"/>
        </a:lt1>
        <a:dk2>
          <a:srgbClr val="546434"/>
        </a:dk2>
        <a:lt2>
          <a:srgbClr val="FFFFCC"/>
        </a:lt2>
        <a:accent1>
          <a:srgbClr val="7B8A6E"/>
        </a:accent1>
        <a:accent2>
          <a:srgbClr val="527C3A"/>
        </a:accent2>
        <a:accent3>
          <a:srgbClr val="B3B8AE"/>
        </a:accent3>
        <a:accent4>
          <a:srgbClr val="DADADA"/>
        </a:accent4>
        <a:accent5>
          <a:srgbClr val="BFC4BA"/>
        </a:accent5>
        <a:accent6>
          <a:srgbClr val="497034"/>
        </a:accent6>
        <a:hlink>
          <a:srgbClr val="55B55E"/>
        </a:hlink>
        <a:folHlink>
          <a:srgbClr val="85B3B1"/>
        </a:folHlink>
      </a:clrScheme>
      <a:clrMap bg1="dk2" tx1="lt1" bg2="dk1" tx2="lt2" accent1="accent1" accent2="accent2" accent3="accent3" accent4="accent4" accent5="accent5" accent6="accent6" hlink="hlink" folHlink="folHlink"/>
    </a:extraClrScheme>
    <a:extraClrScheme>
      <a:clrScheme name="Beam 6">
        <a:dk1>
          <a:srgbClr val="96B29E"/>
        </a:dk1>
        <a:lt1>
          <a:srgbClr val="FFFFFF"/>
        </a:lt1>
        <a:dk2>
          <a:srgbClr val="A5BDAC"/>
        </a:dk2>
        <a:lt2>
          <a:srgbClr val="FFFFCC"/>
        </a:lt2>
        <a:accent1>
          <a:srgbClr val="4E8880"/>
        </a:accent1>
        <a:accent2>
          <a:srgbClr val="2F71B9"/>
        </a:accent2>
        <a:accent3>
          <a:srgbClr val="CFDBD2"/>
        </a:accent3>
        <a:accent4>
          <a:srgbClr val="DADADA"/>
        </a:accent4>
        <a:accent5>
          <a:srgbClr val="B2C3C0"/>
        </a:accent5>
        <a:accent6>
          <a:srgbClr val="2A66A7"/>
        </a:accent6>
        <a:hlink>
          <a:srgbClr val="9DC0E7"/>
        </a:hlink>
        <a:folHlink>
          <a:srgbClr val="54CA89"/>
        </a:folHlink>
      </a:clrScheme>
      <a:clrMap bg1="dk2" tx1="lt1" bg2="dk1" tx2="lt2" accent1="accent1" accent2="accent2" accent3="accent3" accent4="accent4" accent5="accent5" accent6="accent6" hlink="hlink" folHlink="folHlink"/>
    </a:extraClrScheme>
    <a:extraClrScheme>
      <a:clrScheme name="Beam 7">
        <a:dk1>
          <a:srgbClr val="D49C00"/>
        </a:dk1>
        <a:lt1>
          <a:srgbClr val="FFFFFF"/>
        </a:lt1>
        <a:dk2>
          <a:srgbClr val="CC9900"/>
        </a:dk2>
        <a:lt2>
          <a:srgbClr val="CEBD40"/>
        </a:lt2>
        <a:accent1>
          <a:srgbClr val="CC6600"/>
        </a:accent1>
        <a:accent2>
          <a:srgbClr val="808000"/>
        </a:accent2>
        <a:accent3>
          <a:srgbClr val="E2CAAA"/>
        </a:accent3>
        <a:accent4>
          <a:srgbClr val="DADADA"/>
        </a:accent4>
        <a:accent5>
          <a:srgbClr val="E2B8AA"/>
        </a:accent5>
        <a:accent6>
          <a:srgbClr val="737300"/>
        </a:accent6>
        <a:hlink>
          <a:srgbClr val="FF9900"/>
        </a:hlink>
        <a:folHlink>
          <a:srgbClr val="FFFF99"/>
        </a:folHlink>
      </a:clrScheme>
      <a:clrMap bg1="dk2" tx1="lt1" bg2="dk1" tx2="lt2" accent1="accent1" accent2="accent2" accent3="accent3" accent4="accent4" accent5="accent5" accent6="accent6" hlink="hlink" folHlink="folHlink"/>
    </a:extraClrScheme>
    <a:extraClrScheme>
      <a:clrScheme name="Beam 8">
        <a:dk1>
          <a:srgbClr val="881700"/>
        </a:dk1>
        <a:lt1>
          <a:srgbClr val="FAF9E6"/>
        </a:lt1>
        <a:dk2>
          <a:srgbClr val="990000"/>
        </a:dk2>
        <a:lt2>
          <a:srgbClr val="EADC78"/>
        </a:lt2>
        <a:accent1>
          <a:srgbClr val="FF6600"/>
        </a:accent1>
        <a:accent2>
          <a:srgbClr val="B86D52"/>
        </a:accent2>
        <a:accent3>
          <a:srgbClr val="CAAAAA"/>
        </a:accent3>
        <a:accent4>
          <a:srgbClr val="D6D5C4"/>
        </a:accent4>
        <a:accent5>
          <a:srgbClr val="FFB8AA"/>
        </a:accent5>
        <a:accent6>
          <a:srgbClr val="A66249"/>
        </a:accent6>
        <a:hlink>
          <a:srgbClr val="D78D15"/>
        </a:hlink>
        <a:folHlink>
          <a:srgbClr val="C6B37E"/>
        </a:folHlink>
      </a:clrScheme>
      <a:clrMap bg1="dk2" tx1="lt1" bg2="dk1" tx2="lt2" accent1="accent1" accent2="accent2" accent3="accent3" accent4="accent4" accent5="accent5" accent6="accent6" hlink="hlink" folHlink="folHlink"/>
    </a:extraClrScheme>
    <a:extraClrScheme>
      <a:clrScheme name="Beam 9">
        <a:dk1>
          <a:srgbClr val="000000"/>
        </a:dk1>
        <a:lt1>
          <a:srgbClr val="FFFFFF"/>
        </a:lt1>
        <a:dk2>
          <a:srgbClr val="000000"/>
        </a:dk2>
        <a:lt2>
          <a:srgbClr val="DDDDDD"/>
        </a:lt2>
        <a:accent1>
          <a:srgbClr val="E6F5F6"/>
        </a:accent1>
        <a:accent2>
          <a:srgbClr val="A5E1A8"/>
        </a:accent2>
        <a:accent3>
          <a:srgbClr val="FFFFFF"/>
        </a:accent3>
        <a:accent4>
          <a:srgbClr val="000000"/>
        </a:accent4>
        <a:accent5>
          <a:srgbClr val="F0F9FA"/>
        </a:accent5>
        <a:accent6>
          <a:srgbClr val="95CC98"/>
        </a:accent6>
        <a:hlink>
          <a:srgbClr val="5B00B6"/>
        </a:hlink>
        <a:folHlink>
          <a:srgbClr val="34988E"/>
        </a:folHlink>
      </a:clrScheme>
      <a:clrMap bg1="lt1" tx1="dk1" bg2="lt2" tx2="dk2" accent1="accent1" accent2="accent2" accent3="accent3" accent4="accent4" accent5="accent5" accent6="accent6" hlink="hlink" folHlink="folHlink"/>
    </a:extraClrScheme>
  </a:extraClrSchemeLst>
</a:theme>
</file>

<file path=ppt/theme/theme39.xml><?xml version="1.0" encoding="utf-8"?>
<a:theme xmlns:a="http://schemas.openxmlformats.org/drawingml/2006/main" name="38_Beam">
  <a:themeElements>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fontScheme name="Favorite">
      <a:majorFont>
        <a:latin typeface="Arial Black"/>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charset="0"/>
          </a:defRPr>
        </a:defPPr>
      </a:lstStyle>
    </a:lnDef>
  </a:objectDefaults>
  <a:extraClrSchemeLst>
    <a:extraClrScheme>
      <a:clrScheme name="Beam 1">
        <a:dk1>
          <a:srgbClr val="1A006C"/>
        </a:dk1>
        <a:lt1>
          <a:srgbClr val="FFFFFF"/>
        </a:lt1>
        <a:dk2>
          <a:srgbClr val="000066"/>
        </a:dk2>
        <a:lt2>
          <a:srgbClr val="CCCCFF"/>
        </a:lt2>
        <a:accent1>
          <a:srgbClr val="0099CC"/>
        </a:accent1>
        <a:accent2>
          <a:srgbClr val="6600CC"/>
        </a:accent2>
        <a:accent3>
          <a:srgbClr val="AAAAB8"/>
        </a:accent3>
        <a:accent4>
          <a:srgbClr val="DADADA"/>
        </a:accent4>
        <a:accent5>
          <a:srgbClr val="AACAE2"/>
        </a:accent5>
        <a:accent6>
          <a:srgbClr val="5C00B9"/>
        </a:accent6>
        <a:hlink>
          <a:srgbClr val="9999FF"/>
        </a:hlink>
        <a:folHlink>
          <a:srgbClr val="33CCCC"/>
        </a:folHlink>
      </a:clrScheme>
      <a:clrMap bg1="dk2" tx1="lt1" bg2="dk1" tx2="lt2" accent1="accent1" accent2="accent2" accent3="accent3" accent4="accent4" accent5="accent5" accent6="accent6" hlink="hlink" folHlink="folHlink"/>
    </a:extraClrScheme>
    <a:extraClrScheme>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clrMap bg1="dk2" tx1="lt1" bg2="dk1" tx2="lt2" accent1="accent1" accent2="accent2" accent3="accent3" accent4="accent4" accent5="accent5" accent6="accent6" hlink="hlink" folHlink="folHlink"/>
    </a:extraClrScheme>
    <a:extraClrScheme>
      <a:clrScheme name="Beam 3">
        <a:dk1>
          <a:srgbClr val="3F4873"/>
        </a:dk1>
        <a:lt1>
          <a:srgbClr val="FFFFFF"/>
        </a:lt1>
        <a:dk2>
          <a:srgbClr val="4F598D"/>
        </a:dk2>
        <a:lt2>
          <a:srgbClr val="CCECFF"/>
        </a:lt2>
        <a:accent1>
          <a:srgbClr val="0099CC"/>
        </a:accent1>
        <a:accent2>
          <a:srgbClr val="4C8470"/>
        </a:accent2>
        <a:accent3>
          <a:srgbClr val="B2B5C5"/>
        </a:accent3>
        <a:accent4>
          <a:srgbClr val="DADADA"/>
        </a:accent4>
        <a:accent5>
          <a:srgbClr val="AACAE2"/>
        </a:accent5>
        <a:accent6>
          <a:srgbClr val="447765"/>
        </a:accent6>
        <a:hlink>
          <a:srgbClr val="99CC00"/>
        </a:hlink>
        <a:folHlink>
          <a:srgbClr val="96A4C8"/>
        </a:folHlink>
      </a:clrScheme>
      <a:clrMap bg1="dk2" tx1="lt1" bg2="dk1" tx2="lt2" accent1="accent1" accent2="accent2" accent3="accent3" accent4="accent4" accent5="accent5" accent6="accent6" hlink="hlink" folHlink="folHlink"/>
    </a:extraClrScheme>
    <a:extraClrScheme>
      <a:clrScheme name="Beam 4">
        <a:dk1>
          <a:srgbClr val="006E6B"/>
        </a:dk1>
        <a:lt1>
          <a:srgbClr val="FFFFFF"/>
        </a:lt1>
        <a:dk2>
          <a:srgbClr val="008080"/>
        </a:dk2>
        <a:lt2>
          <a:srgbClr val="E2EFCD"/>
        </a:lt2>
        <a:accent1>
          <a:srgbClr val="33CCCC"/>
        </a:accent1>
        <a:accent2>
          <a:srgbClr val="6352B8"/>
        </a:accent2>
        <a:accent3>
          <a:srgbClr val="AAC0C0"/>
        </a:accent3>
        <a:accent4>
          <a:srgbClr val="DADADA"/>
        </a:accent4>
        <a:accent5>
          <a:srgbClr val="ADE2E2"/>
        </a:accent5>
        <a:accent6>
          <a:srgbClr val="5949A6"/>
        </a:accent6>
        <a:hlink>
          <a:srgbClr val="CCFFFF"/>
        </a:hlink>
        <a:folHlink>
          <a:srgbClr val="99CCFF"/>
        </a:folHlink>
      </a:clrScheme>
      <a:clrMap bg1="dk2" tx1="lt1" bg2="dk1" tx2="lt2" accent1="accent1" accent2="accent2" accent3="accent3" accent4="accent4" accent5="accent5" accent6="accent6" hlink="hlink" folHlink="folHlink"/>
    </a:extraClrScheme>
    <a:extraClrScheme>
      <a:clrScheme name="Beam 5">
        <a:dk1>
          <a:srgbClr val="48562C"/>
        </a:dk1>
        <a:lt1>
          <a:srgbClr val="FFFFFF"/>
        </a:lt1>
        <a:dk2>
          <a:srgbClr val="546434"/>
        </a:dk2>
        <a:lt2>
          <a:srgbClr val="FFFFCC"/>
        </a:lt2>
        <a:accent1>
          <a:srgbClr val="7B8A6E"/>
        </a:accent1>
        <a:accent2>
          <a:srgbClr val="527C3A"/>
        </a:accent2>
        <a:accent3>
          <a:srgbClr val="B3B8AE"/>
        </a:accent3>
        <a:accent4>
          <a:srgbClr val="DADADA"/>
        </a:accent4>
        <a:accent5>
          <a:srgbClr val="BFC4BA"/>
        </a:accent5>
        <a:accent6>
          <a:srgbClr val="497034"/>
        </a:accent6>
        <a:hlink>
          <a:srgbClr val="55B55E"/>
        </a:hlink>
        <a:folHlink>
          <a:srgbClr val="85B3B1"/>
        </a:folHlink>
      </a:clrScheme>
      <a:clrMap bg1="dk2" tx1="lt1" bg2="dk1" tx2="lt2" accent1="accent1" accent2="accent2" accent3="accent3" accent4="accent4" accent5="accent5" accent6="accent6" hlink="hlink" folHlink="folHlink"/>
    </a:extraClrScheme>
    <a:extraClrScheme>
      <a:clrScheme name="Beam 6">
        <a:dk1>
          <a:srgbClr val="96B29E"/>
        </a:dk1>
        <a:lt1>
          <a:srgbClr val="FFFFFF"/>
        </a:lt1>
        <a:dk2>
          <a:srgbClr val="A5BDAC"/>
        </a:dk2>
        <a:lt2>
          <a:srgbClr val="FFFFCC"/>
        </a:lt2>
        <a:accent1>
          <a:srgbClr val="4E8880"/>
        </a:accent1>
        <a:accent2>
          <a:srgbClr val="2F71B9"/>
        </a:accent2>
        <a:accent3>
          <a:srgbClr val="CFDBD2"/>
        </a:accent3>
        <a:accent4>
          <a:srgbClr val="DADADA"/>
        </a:accent4>
        <a:accent5>
          <a:srgbClr val="B2C3C0"/>
        </a:accent5>
        <a:accent6>
          <a:srgbClr val="2A66A7"/>
        </a:accent6>
        <a:hlink>
          <a:srgbClr val="9DC0E7"/>
        </a:hlink>
        <a:folHlink>
          <a:srgbClr val="54CA89"/>
        </a:folHlink>
      </a:clrScheme>
      <a:clrMap bg1="dk2" tx1="lt1" bg2="dk1" tx2="lt2" accent1="accent1" accent2="accent2" accent3="accent3" accent4="accent4" accent5="accent5" accent6="accent6" hlink="hlink" folHlink="folHlink"/>
    </a:extraClrScheme>
    <a:extraClrScheme>
      <a:clrScheme name="Beam 7">
        <a:dk1>
          <a:srgbClr val="D49C00"/>
        </a:dk1>
        <a:lt1>
          <a:srgbClr val="FFFFFF"/>
        </a:lt1>
        <a:dk2>
          <a:srgbClr val="CC9900"/>
        </a:dk2>
        <a:lt2>
          <a:srgbClr val="CEBD40"/>
        </a:lt2>
        <a:accent1>
          <a:srgbClr val="CC6600"/>
        </a:accent1>
        <a:accent2>
          <a:srgbClr val="808000"/>
        </a:accent2>
        <a:accent3>
          <a:srgbClr val="E2CAAA"/>
        </a:accent3>
        <a:accent4>
          <a:srgbClr val="DADADA"/>
        </a:accent4>
        <a:accent5>
          <a:srgbClr val="E2B8AA"/>
        </a:accent5>
        <a:accent6>
          <a:srgbClr val="737300"/>
        </a:accent6>
        <a:hlink>
          <a:srgbClr val="FF9900"/>
        </a:hlink>
        <a:folHlink>
          <a:srgbClr val="FFFF99"/>
        </a:folHlink>
      </a:clrScheme>
      <a:clrMap bg1="dk2" tx1="lt1" bg2="dk1" tx2="lt2" accent1="accent1" accent2="accent2" accent3="accent3" accent4="accent4" accent5="accent5" accent6="accent6" hlink="hlink" folHlink="folHlink"/>
    </a:extraClrScheme>
    <a:extraClrScheme>
      <a:clrScheme name="Beam 8">
        <a:dk1>
          <a:srgbClr val="881700"/>
        </a:dk1>
        <a:lt1>
          <a:srgbClr val="FAF9E6"/>
        </a:lt1>
        <a:dk2>
          <a:srgbClr val="990000"/>
        </a:dk2>
        <a:lt2>
          <a:srgbClr val="EADC78"/>
        </a:lt2>
        <a:accent1>
          <a:srgbClr val="FF6600"/>
        </a:accent1>
        <a:accent2>
          <a:srgbClr val="B86D52"/>
        </a:accent2>
        <a:accent3>
          <a:srgbClr val="CAAAAA"/>
        </a:accent3>
        <a:accent4>
          <a:srgbClr val="D6D5C4"/>
        </a:accent4>
        <a:accent5>
          <a:srgbClr val="FFB8AA"/>
        </a:accent5>
        <a:accent6>
          <a:srgbClr val="A66249"/>
        </a:accent6>
        <a:hlink>
          <a:srgbClr val="D78D15"/>
        </a:hlink>
        <a:folHlink>
          <a:srgbClr val="C6B37E"/>
        </a:folHlink>
      </a:clrScheme>
      <a:clrMap bg1="dk2" tx1="lt1" bg2="dk1" tx2="lt2" accent1="accent1" accent2="accent2" accent3="accent3" accent4="accent4" accent5="accent5" accent6="accent6" hlink="hlink" folHlink="folHlink"/>
    </a:extraClrScheme>
    <a:extraClrScheme>
      <a:clrScheme name="Beam 9">
        <a:dk1>
          <a:srgbClr val="000000"/>
        </a:dk1>
        <a:lt1>
          <a:srgbClr val="FFFFFF"/>
        </a:lt1>
        <a:dk2>
          <a:srgbClr val="000000"/>
        </a:dk2>
        <a:lt2>
          <a:srgbClr val="DDDDDD"/>
        </a:lt2>
        <a:accent1>
          <a:srgbClr val="E6F5F6"/>
        </a:accent1>
        <a:accent2>
          <a:srgbClr val="A5E1A8"/>
        </a:accent2>
        <a:accent3>
          <a:srgbClr val="FFFFFF"/>
        </a:accent3>
        <a:accent4>
          <a:srgbClr val="000000"/>
        </a:accent4>
        <a:accent5>
          <a:srgbClr val="F0F9FA"/>
        </a:accent5>
        <a:accent6>
          <a:srgbClr val="95CC98"/>
        </a:accent6>
        <a:hlink>
          <a:srgbClr val="5B00B6"/>
        </a:hlink>
        <a:folHlink>
          <a:srgbClr val="34988E"/>
        </a:folHlink>
      </a:clrScheme>
      <a:clrMap bg1="lt1" tx1="dk1" bg2="lt2" tx2="dk2" accent1="accent1" accent2="accent2" accent3="accent3" accent4="accent4" accent5="accent5" accent6="accent6" hlink="hlink" folHlink="folHlink"/>
    </a:extraClrScheme>
  </a:extraClrSchemeLst>
</a:theme>
</file>

<file path=ppt/theme/theme4.xml><?xml version="1.0" encoding="utf-8"?>
<a:theme xmlns:a="http://schemas.openxmlformats.org/drawingml/2006/main" name="Beam">
  <a:themeElements>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fontScheme name="Beam">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Beam 1">
        <a:dk1>
          <a:srgbClr val="1A006C"/>
        </a:dk1>
        <a:lt1>
          <a:srgbClr val="FFFFFF"/>
        </a:lt1>
        <a:dk2>
          <a:srgbClr val="000066"/>
        </a:dk2>
        <a:lt2>
          <a:srgbClr val="CCCCFF"/>
        </a:lt2>
        <a:accent1>
          <a:srgbClr val="0099CC"/>
        </a:accent1>
        <a:accent2>
          <a:srgbClr val="6600CC"/>
        </a:accent2>
        <a:accent3>
          <a:srgbClr val="AAAAB8"/>
        </a:accent3>
        <a:accent4>
          <a:srgbClr val="DADADA"/>
        </a:accent4>
        <a:accent5>
          <a:srgbClr val="AACAE2"/>
        </a:accent5>
        <a:accent6>
          <a:srgbClr val="5C00B9"/>
        </a:accent6>
        <a:hlink>
          <a:srgbClr val="9999FF"/>
        </a:hlink>
        <a:folHlink>
          <a:srgbClr val="33CCCC"/>
        </a:folHlink>
      </a:clrScheme>
      <a:clrMap bg1="dk2" tx1="lt1" bg2="dk1" tx2="lt2" accent1="accent1" accent2="accent2" accent3="accent3" accent4="accent4" accent5="accent5" accent6="accent6" hlink="hlink" folHlink="folHlink"/>
    </a:extraClrScheme>
    <a:extraClrScheme>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clrMap bg1="dk2" tx1="lt1" bg2="dk1" tx2="lt2" accent1="accent1" accent2="accent2" accent3="accent3" accent4="accent4" accent5="accent5" accent6="accent6" hlink="hlink" folHlink="folHlink"/>
    </a:extraClrScheme>
    <a:extraClrScheme>
      <a:clrScheme name="Beam 3">
        <a:dk1>
          <a:srgbClr val="3F4873"/>
        </a:dk1>
        <a:lt1>
          <a:srgbClr val="FFFFFF"/>
        </a:lt1>
        <a:dk2>
          <a:srgbClr val="4F598D"/>
        </a:dk2>
        <a:lt2>
          <a:srgbClr val="CCECFF"/>
        </a:lt2>
        <a:accent1>
          <a:srgbClr val="0099CC"/>
        </a:accent1>
        <a:accent2>
          <a:srgbClr val="4C8470"/>
        </a:accent2>
        <a:accent3>
          <a:srgbClr val="B2B5C5"/>
        </a:accent3>
        <a:accent4>
          <a:srgbClr val="DADADA"/>
        </a:accent4>
        <a:accent5>
          <a:srgbClr val="AACAE2"/>
        </a:accent5>
        <a:accent6>
          <a:srgbClr val="447765"/>
        </a:accent6>
        <a:hlink>
          <a:srgbClr val="99CC00"/>
        </a:hlink>
        <a:folHlink>
          <a:srgbClr val="96A4C8"/>
        </a:folHlink>
      </a:clrScheme>
      <a:clrMap bg1="dk2" tx1="lt1" bg2="dk1" tx2="lt2" accent1="accent1" accent2="accent2" accent3="accent3" accent4="accent4" accent5="accent5" accent6="accent6" hlink="hlink" folHlink="folHlink"/>
    </a:extraClrScheme>
    <a:extraClrScheme>
      <a:clrScheme name="Beam 4">
        <a:dk1>
          <a:srgbClr val="006E6B"/>
        </a:dk1>
        <a:lt1>
          <a:srgbClr val="FFFFFF"/>
        </a:lt1>
        <a:dk2>
          <a:srgbClr val="008080"/>
        </a:dk2>
        <a:lt2>
          <a:srgbClr val="E2EFCD"/>
        </a:lt2>
        <a:accent1>
          <a:srgbClr val="33CCCC"/>
        </a:accent1>
        <a:accent2>
          <a:srgbClr val="6352B8"/>
        </a:accent2>
        <a:accent3>
          <a:srgbClr val="AAC0C0"/>
        </a:accent3>
        <a:accent4>
          <a:srgbClr val="DADADA"/>
        </a:accent4>
        <a:accent5>
          <a:srgbClr val="ADE2E2"/>
        </a:accent5>
        <a:accent6>
          <a:srgbClr val="5949A6"/>
        </a:accent6>
        <a:hlink>
          <a:srgbClr val="CCFFFF"/>
        </a:hlink>
        <a:folHlink>
          <a:srgbClr val="99CCFF"/>
        </a:folHlink>
      </a:clrScheme>
      <a:clrMap bg1="dk2" tx1="lt1" bg2="dk1" tx2="lt2" accent1="accent1" accent2="accent2" accent3="accent3" accent4="accent4" accent5="accent5" accent6="accent6" hlink="hlink" folHlink="folHlink"/>
    </a:extraClrScheme>
    <a:extraClrScheme>
      <a:clrScheme name="Beam 5">
        <a:dk1>
          <a:srgbClr val="48562C"/>
        </a:dk1>
        <a:lt1>
          <a:srgbClr val="FFFFFF"/>
        </a:lt1>
        <a:dk2>
          <a:srgbClr val="546434"/>
        </a:dk2>
        <a:lt2>
          <a:srgbClr val="FFFFCC"/>
        </a:lt2>
        <a:accent1>
          <a:srgbClr val="7B8A6E"/>
        </a:accent1>
        <a:accent2>
          <a:srgbClr val="527C3A"/>
        </a:accent2>
        <a:accent3>
          <a:srgbClr val="B3B8AE"/>
        </a:accent3>
        <a:accent4>
          <a:srgbClr val="DADADA"/>
        </a:accent4>
        <a:accent5>
          <a:srgbClr val="BFC4BA"/>
        </a:accent5>
        <a:accent6>
          <a:srgbClr val="497034"/>
        </a:accent6>
        <a:hlink>
          <a:srgbClr val="55B55E"/>
        </a:hlink>
        <a:folHlink>
          <a:srgbClr val="85B3B1"/>
        </a:folHlink>
      </a:clrScheme>
      <a:clrMap bg1="dk2" tx1="lt1" bg2="dk1" tx2="lt2" accent1="accent1" accent2="accent2" accent3="accent3" accent4="accent4" accent5="accent5" accent6="accent6" hlink="hlink" folHlink="folHlink"/>
    </a:extraClrScheme>
    <a:extraClrScheme>
      <a:clrScheme name="Beam 6">
        <a:dk1>
          <a:srgbClr val="96B29E"/>
        </a:dk1>
        <a:lt1>
          <a:srgbClr val="FFFFFF"/>
        </a:lt1>
        <a:dk2>
          <a:srgbClr val="A5BDAC"/>
        </a:dk2>
        <a:lt2>
          <a:srgbClr val="FFFFCC"/>
        </a:lt2>
        <a:accent1>
          <a:srgbClr val="4E8880"/>
        </a:accent1>
        <a:accent2>
          <a:srgbClr val="2F71B9"/>
        </a:accent2>
        <a:accent3>
          <a:srgbClr val="CFDBD2"/>
        </a:accent3>
        <a:accent4>
          <a:srgbClr val="DADADA"/>
        </a:accent4>
        <a:accent5>
          <a:srgbClr val="B2C3C0"/>
        </a:accent5>
        <a:accent6>
          <a:srgbClr val="2A66A7"/>
        </a:accent6>
        <a:hlink>
          <a:srgbClr val="9DC0E7"/>
        </a:hlink>
        <a:folHlink>
          <a:srgbClr val="54CA89"/>
        </a:folHlink>
      </a:clrScheme>
      <a:clrMap bg1="dk2" tx1="lt1" bg2="dk1" tx2="lt2" accent1="accent1" accent2="accent2" accent3="accent3" accent4="accent4" accent5="accent5" accent6="accent6" hlink="hlink" folHlink="folHlink"/>
    </a:extraClrScheme>
    <a:extraClrScheme>
      <a:clrScheme name="Beam 7">
        <a:dk1>
          <a:srgbClr val="D49C00"/>
        </a:dk1>
        <a:lt1>
          <a:srgbClr val="FFFFFF"/>
        </a:lt1>
        <a:dk2>
          <a:srgbClr val="CC9900"/>
        </a:dk2>
        <a:lt2>
          <a:srgbClr val="CEBD40"/>
        </a:lt2>
        <a:accent1>
          <a:srgbClr val="CC6600"/>
        </a:accent1>
        <a:accent2>
          <a:srgbClr val="808000"/>
        </a:accent2>
        <a:accent3>
          <a:srgbClr val="E2CAAA"/>
        </a:accent3>
        <a:accent4>
          <a:srgbClr val="DADADA"/>
        </a:accent4>
        <a:accent5>
          <a:srgbClr val="E2B8AA"/>
        </a:accent5>
        <a:accent6>
          <a:srgbClr val="737300"/>
        </a:accent6>
        <a:hlink>
          <a:srgbClr val="FF9900"/>
        </a:hlink>
        <a:folHlink>
          <a:srgbClr val="FFFF99"/>
        </a:folHlink>
      </a:clrScheme>
      <a:clrMap bg1="dk2" tx1="lt1" bg2="dk1" tx2="lt2" accent1="accent1" accent2="accent2" accent3="accent3" accent4="accent4" accent5="accent5" accent6="accent6" hlink="hlink" folHlink="folHlink"/>
    </a:extraClrScheme>
    <a:extraClrScheme>
      <a:clrScheme name="Beam 8">
        <a:dk1>
          <a:srgbClr val="881700"/>
        </a:dk1>
        <a:lt1>
          <a:srgbClr val="FAF9E6"/>
        </a:lt1>
        <a:dk2>
          <a:srgbClr val="990000"/>
        </a:dk2>
        <a:lt2>
          <a:srgbClr val="EADC78"/>
        </a:lt2>
        <a:accent1>
          <a:srgbClr val="FF6600"/>
        </a:accent1>
        <a:accent2>
          <a:srgbClr val="B86D52"/>
        </a:accent2>
        <a:accent3>
          <a:srgbClr val="CAAAAA"/>
        </a:accent3>
        <a:accent4>
          <a:srgbClr val="D6D5C4"/>
        </a:accent4>
        <a:accent5>
          <a:srgbClr val="FFB8AA"/>
        </a:accent5>
        <a:accent6>
          <a:srgbClr val="A66249"/>
        </a:accent6>
        <a:hlink>
          <a:srgbClr val="D78D15"/>
        </a:hlink>
        <a:folHlink>
          <a:srgbClr val="C6B37E"/>
        </a:folHlink>
      </a:clrScheme>
      <a:clrMap bg1="dk2" tx1="lt1" bg2="dk1" tx2="lt2" accent1="accent1" accent2="accent2" accent3="accent3" accent4="accent4" accent5="accent5" accent6="accent6" hlink="hlink" folHlink="folHlink"/>
    </a:extraClrScheme>
    <a:extraClrScheme>
      <a:clrScheme name="Beam 9">
        <a:dk1>
          <a:srgbClr val="000000"/>
        </a:dk1>
        <a:lt1>
          <a:srgbClr val="FFFFFF"/>
        </a:lt1>
        <a:dk2>
          <a:srgbClr val="000000"/>
        </a:dk2>
        <a:lt2>
          <a:srgbClr val="DDDDDD"/>
        </a:lt2>
        <a:accent1>
          <a:srgbClr val="E6F5F6"/>
        </a:accent1>
        <a:accent2>
          <a:srgbClr val="A5E1A8"/>
        </a:accent2>
        <a:accent3>
          <a:srgbClr val="FFFFFF"/>
        </a:accent3>
        <a:accent4>
          <a:srgbClr val="000000"/>
        </a:accent4>
        <a:accent5>
          <a:srgbClr val="F0F9FA"/>
        </a:accent5>
        <a:accent6>
          <a:srgbClr val="95CC98"/>
        </a:accent6>
        <a:hlink>
          <a:srgbClr val="5B00B6"/>
        </a:hlink>
        <a:folHlink>
          <a:srgbClr val="34988E"/>
        </a:folHlink>
      </a:clrScheme>
      <a:clrMap bg1="lt1" tx1="dk1" bg2="lt2" tx2="dk2" accent1="accent1" accent2="accent2" accent3="accent3" accent4="accent4" accent5="accent5" accent6="accent6" hlink="hlink" folHlink="folHlink"/>
    </a:extraClrScheme>
  </a:extraClrSchemeLst>
</a:theme>
</file>

<file path=ppt/theme/theme40.xml><?xml version="1.0" encoding="utf-8"?>
<a:theme xmlns:a="http://schemas.openxmlformats.org/drawingml/2006/main" name="40_Beam">
  <a:themeElements>
    <a:clrScheme name="Welcome">
      <a:dk1>
        <a:sysClr val="windowText" lastClr="000000"/>
      </a:dk1>
      <a:lt1>
        <a:sysClr val="window" lastClr="FFFFFF"/>
      </a:lt1>
      <a:dk2>
        <a:srgbClr val="00272B"/>
      </a:dk2>
      <a:lt2>
        <a:srgbClr val="F7F7FF"/>
      </a:lt2>
      <a:accent1>
        <a:srgbClr val="006AED"/>
      </a:accent1>
      <a:accent2>
        <a:srgbClr val="0087BF"/>
      </a:accent2>
      <a:accent3>
        <a:srgbClr val="5D974B"/>
      </a:accent3>
      <a:accent4>
        <a:srgbClr val="9DBB3F"/>
      </a:accent4>
      <a:accent5>
        <a:srgbClr val="C77CC7"/>
      </a:accent5>
      <a:accent6>
        <a:srgbClr val="996699"/>
      </a:accent6>
      <a:hlink>
        <a:srgbClr val="E78707"/>
      </a:hlink>
      <a:folHlink>
        <a:srgbClr val="C618BA"/>
      </a:folHlink>
    </a:clrScheme>
    <a:fontScheme name="Favorite">
      <a:majorFont>
        <a:latin typeface="Arial Black"/>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charset="0"/>
          </a:defRPr>
        </a:defPPr>
      </a:lstStyle>
    </a:lnDef>
  </a:objectDefaults>
  <a:extraClrSchemeLst>
    <a:extraClrScheme>
      <a:clrScheme name="Beam 1">
        <a:dk1>
          <a:srgbClr val="1A006C"/>
        </a:dk1>
        <a:lt1>
          <a:srgbClr val="FFFFFF"/>
        </a:lt1>
        <a:dk2>
          <a:srgbClr val="000066"/>
        </a:dk2>
        <a:lt2>
          <a:srgbClr val="CCCCFF"/>
        </a:lt2>
        <a:accent1>
          <a:srgbClr val="0099CC"/>
        </a:accent1>
        <a:accent2>
          <a:srgbClr val="6600CC"/>
        </a:accent2>
        <a:accent3>
          <a:srgbClr val="AAAAB8"/>
        </a:accent3>
        <a:accent4>
          <a:srgbClr val="DADADA"/>
        </a:accent4>
        <a:accent5>
          <a:srgbClr val="AACAE2"/>
        </a:accent5>
        <a:accent6>
          <a:srgbClr val="5C00B9"/>
        </a:accent6>
        <a:hlink>
          <a:srgbClr val="9999FF"/>
        </a:hlink>
        <a:folHlink>
          <a:srgbClr val="33CCCC"/>
        </a:folHlink>
      </a:clrScheme>
      <a:clrMap bg1="dk2" tx1="lt1" bg2="dk1" tx2="lt2" accent1="accent1" accent2="accent2" accent3="accent3" accent4="accent4" accent5="accent5" accent6="accent6" hlink="hlink" folHlink="folHlink"/>
    </a:extraClrScheme>
    <a:extraClrScheme>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clrMap bg1="dk2" tx1="lt1" bg2="dk1" tx2="lt2" accent1="accent1" accent2="accent2" accent3="accent3" accent4="accent4" accent5="accent5" accent6="accent6" hlink="hlink" folHlink="folHlink"/>
    </a:extraClrScheme>
    <a:extraClrScheme>
      <a:clrScheme name="Beam 3">
        <a:dk1>
          <a:srgbClr val="3F4873"/>
        </a:dk1>
        <a:lt1>
          <a:srgbClr val="FFFFFF"/>
        </a:lt1>
        <a:dk2>
          <a:srgbClr val="4F598D"/>
        </a:dk2>
        <a:lt2>
          <a:srgbClr val="CCECFF"/>
        </a:lt2>
        <a:accent1>
          <a:srgbClr val="0099CC"/>
        </a:accent1>
        <a:accent2>
          <a:srgbClr val="4C8470"/>
        </a:accent2>
        <a:accent3>
          <a:srgbClr val="B2B5C5"/>
        </a:accent3>
        <a:accent4>
          <a:srgbClr val="DADADA"/>
        </a:accent4>
        <a:accent5>
          <a:srgbClr val="AACAE2"/>
        </a:accent5>
        <a:accent6>
          <a:srgbClr val="447765"/>
        </a:accent6>
        <a:hlink>
          <a:srgbClr val="99CC00"/>
        </a:hlink>
        <a:folHlink>
          <a:srgbClr val="96A4C8"/>
        </a:folHlink>
      </a:clrScheme>
      <a:clrMap bg1="dk2" tx1="lt1" bg2="dk1" tx2="lt2" accent1="accent1" accent2="accent2" accent3="accent3" accent4="accent4" accent5="accent5" accent6="accent6" hlink="hlink" folHlink="folHlink"/>
    </a:extraClrScheme>
    <a:extraClrScheme>
      <a:clrScheme name="Beam 4">
        <a:dk1>
          <a:srgbClr val="006E6B"/>
        </a:dk1>
        <a:lt1>
          <a:srgbClr val="FFFFFF"/>
        </a:lt1>
        <a:dk2>
          <a:srgbClr val="008080"/>
        </a:dk2>
        <a:lt2>
          <a:srgbClr val="E2EFCD"/>
        </a:lt2>
        <a:accent1>
          <a:srgbClr val="33CCCC"/>
        </a:accent1>
        <a:accent2>
          <a:srgbClr val="6352B8"/>
        </a:accent2>
        <a:accent3>
          <a:srgbClr val="AAC0C0"/>
        </a:accent3>
        <a:accent4>
          <a:srgbClr val="DADADA"/>
        </a:accent4>
        <a:accent5>
          <a:srgbClr val="ADE2E2"/>
        </a:accent5>
        <a:accent6>
          <a:srgbClr val="5949A6"/>
        </a:accent6>
        <a:hlink>
          <a:srgbClr val="CCFFFF"/>
        </a:hlink>
        <a:folHlink>
          <a:srgbClr val="99CCFF"/>
        </a:folHlink>
      </a:clrScheme>
      <a:clrMap bg1="dk2" tx1="lt1" bg2="dk1" tx2="lt2" accent1="accent1" accent2="accent2" accent3="accent3" accent4="accent4" accent5="accent5" accent6="accent6" hlink="hlink" folHlink="folHlink"/>
    </a:extraClrScheme>
    <a:extraClrScheme>
      <a:clrScheme name="Beam 5">
        <a:dk1>
          <a:srgbClr val="48562C"/>
        </a:dk1>
        <a:lt1>
          <a:srgbClr val="FFFFFF"/>
        </a:lt1>
        <a:dk2>
          <a:srgbClr val="546434"/>
        </a:dk2>
        <a:lt2>
          <a:srgbClr val="FFFFCC"/>
        </a:lt2>
        <a:accent1>
          <a:srgbClr val="7B8A6E"/>
        </a:accent1>
        <a:accent2>
          <a:srgbClr val="527C3A"/>
        </a:accent2>
        <a:accent3>
          <a:srgbClr val="B3B8AE"/>
        </a:accent3>
        <a:accent4>
          <a:srgbClr val="DADADA"/>
        </a:accent4>
        <a:accent5>
          <a:srgbClr val="BFC4BA"/>
        </a:accent5>
        <a:accent6>
          <a:srgbClr val="497034"/>
        </a:accent6>
        <a:hlink>
          <a:srgbClr val="55B55E"/>
        </a:hlink>
        <a:folHlink>
          <a:srgbClr val="85B3B1"/>
        </a:folHlink>
      </a:clrScheme>
      <a:clrMap bg1="dk2" tx1="lt1" bg2="dk1" tx2="lt2" accent1="accent1" accent2="accent2" accent3="accent3" accent4="accent4" accent5="accent5" accent6="accent6" hlink="hlink" folHlink="folHlink"/>
    </a:extraClrScheme>
    <a:extraClrScheme>
      <a:clrScheme name="Beam 6">
        <a:dk1>
          <a:srgbClr val="96B29E"/>
        </a:dk1>
        <a:lt1>
          <a:srgbClr val="FFFFFF"/>
        </a:lt1>
        <a:dk2>
          <a:srgbClr val="A5BDAC"/>
        </a:dk2>
        <a:lt2>
          <a:srgbClr val="FFFFCC"/>
        </a:lt2>
        <a:accent1>
          <a:srgbClr val="4E8880"/>
        </a:accent1>
        <a:accent2>
          <a:srgbClr val="2F71B9"/>
        </a:accent2>
        <a:accent3>
          <a:srgbClr val="CFDBD2"/>
        </a:accent3>
        <a:accent4>
          <a:srgbClr val="DADADA"/>
        </a:accent4>
        <a:accent5>
          <a:srgbClr val="B2C3C0"/>
        </a:accent5>
        <a:accent6>
          <a:srgbClr val="2A66A7"/>
        </a:accent6>
        <a:hlink>
          <a:srgbClr val="9DC0E7"/>
        </a:hlink>
        <a:folHlink>
          <a:srgbClr val="54CA89"/>
        </a:folHlink>
      </a:clrScheme>
      <a:clrMap bg1="dk2" tx1="lt1" bg2="dk1" tx2="lt2" accent1="accent1" accent2="accent2" accent3="accent3" accent4="accent4" accent5="accent5" accent6="accent6" hlink="hlink" folHlink="folHlink"/>
    </a:extraClrScheme>
    <a:extraClrScheme>
      <a:clrScheme name="Beam 7">
        <a:dk1>
          <a:srgbClr val="D49C00"/>
        </a:dk1>
        <a:lt1>
          <a:srgbClr val="FFFFFF"/>
        </a:lt1>
        <a:dk2>
          <a:srgbClr val="CC9900"/>
        </a:dk2>
        <a:lt2>
          <a:srgbClr val="CEBD40"/>
        </a:lt2>
        <a:accent1>
          <a:srgbClr val="CC6600"/>
        </a:accent1>
        <a:accent2>
          <a:srgbClr val="808000"/>
        </a:accent2>
        <a:accent3>
          <a:srgbClr val="E2CAAA"/>
        </a:accent3>
        <a:accent4>
          <a:srgbClr val="DADADA"/>
        </a:accent4>
        <a:accent5>
          <a:srgbClr val="E2B8AA"/>
        </a:accent5>
        <a:accent6>
          <a:srgbClr val="737300"/>
        </a:accent6>
        <a:hlink>
          <a:srgbClr val="FF9900"/>
        </a:hlink>
        <a:folHlink>
          <a:srgbClr val="FFFF99"/>
        </a:folHlink>
      </a:clrScheme>
      <a:clrMap bg1="dk2" tx1="lt1" bg2="dk1" tx2="lt2" accent1="accent1" accent2="accent2" accent3="accent3" accent4="accent4" accent5="accent5" accent6="accent6" hlink="hlink" folHlink="folHlink"/>
    </a:extraClrScheme>
    <a:extraClrScheme>
      <a:clrScheme name="Beam 8">
        <a:dk1>
          <a:srgbClr val="881700"/>
        </a:dk1>
        <a:lt1>
          <a:srgbClr val="FAF9E6"/>
        </a:lt1>
        <a:dk2>
          <a:srgbClr val="990000"/>
        </a:dk2>
        <a:lt2>
          <a:srgbClr val="EADC78"/>
        </a:lt2>
        <a:accent1>
          <a:srgbClr val="FF6600"/>
        </a:accent1>
        <a:accent2>
          <a:srgbClr val="B86D52"/>
        </a:accent2>
        <a:accent3>
          <a:srgbClr val="CAAAAA"/>
        </a:accent3>
        <a:accent4>
          <a:srgbClr val="D6D5C4"/>
        </a:accent4>
        <a:accent5>
          <a:srgbClr val="FFB8AA"/>
        </a:accent5>
        <a:accent6>
          <a:srgbClr val="A66249"/>
        </a:accent6>
        <a:hlink>
          <a:srgbClr val="D78D15"/>
        </a:hlink>
        <a:folHlink>
          <a:srgbClr val="C6B37E"/>
        </a:folHlink>
      </a:clrScheme>
      <a:clrMap bg1="dk2" tx1="lt1" bg2="dk1" tx2="lt2" accent1="accent1" accent2="accent2" accent3="accent3" accent4="accent4" accent5="accent5" accent6="accent6" hlink="hlink" folHlink="folHlink"/>
    </a:extraClrScheme>
    <a:extraClrScheme>
      <a:clrScheme name="Beam 9">
        <a:dk1>
          <a:srgbClr val="000000"/>
        </a:dk1>
        <a:lt1>
          <a:srgbClr val="FFFFFF"/>
        </a:lt1>
        <a:dk2>
          <a:srgbClr val="000000"/>
        </a:dk2>
        <a:lt2>
          <a:srgbClr val="DDDDDD"/>
        </a:lt2>
        <a:accent1>
          <a:srgbClr val="E6F5F6"/>
        </a:accent1>
        <a:accent2>
          <a:srgbClr val="A5E1A8"/>
        </a:accent2>
        <a:accent3>
          <a:srgbClr val="FFFFFF"/>
        </a:accent3>
        <a:accent4>
          <a:srgbClr val="000000"/>
        </a:accent4>
        <a:accent5>
          <a:srgbClr val="F0F9FA"/>
        </a:accent5>
        <a:accent6>
          <a:srgbClr val="95CC98"/>
        </a:accent6>
        <a:hlink>
          <a:srgbClr val="5B00B6"/>
        </a:hlink>
        <a:folHlink>
          <a:srgbClr val="34988E"/>
        </a:folHlink>
      </a:clrScheme>
      <a:clrMap bg1="lt1" tx1="dk1" bg2="lt2" tx2="dk2" accent1="accent1" accent2="accent2" accent3="accent3" accent4="accent4" accent5="accent5" accent6="accent6" hlink="hlink" folHlink="folHlink"/>
    </a:extraClrScheme>
  </a:extraClrSchemeLst>
</a:theme>
</file>

<file path=ppt/theme/theme41.xml><?xml version="1.0" encoding="utf-8"?>
<a:theme xmlns:a="http://schemas.openxmlformats.org/drawingml/2006/main" name="41_Beam">
  <a:themeElements>
    <a:clrScheme name="Welcome">
      <a:dk1>
        <a:sysClr val="windowText" lastClr="000000"/>
      </a:dk1>
      <a:lt1>
        <a:sysClr val="window" lastClr="FFFFFF"/>
      </a:lt1>
      <a:dk2>
        <a:srgbClr val="00272B"/>
      </a:dk2>
      <a:lt2>
        <a:srgbClr val="F7F7FF"/>
      </a:lt2>
      <a:accent1>
        <a:srgbClr val="006AED"/>
      </a:accent1>
      <a:accent2>
        <a:srgbClr val="0087BF"/>
      </a:accent2>
      <a:accent3>
        <a:srgbClr val="5D974B"/>
      </a:accent3>
      <a:accent4>
        <a:srgbClr val="9DBB3F"/>
      </a:accent4>
      <a:accent5>
        <a:srgbClr val="C77CC7"/>
      </a:accent5>
      <a:accent6>
        <a:srgbClr val="996699"/>
      </a:accent6>
      <a:hlink>
        <a:srgbClr val="E78707"/>
      </a:hlink>
      <a:folHlink>
        <a:srgbClr val="C618BA"/>
      </a:folHlink>
    </a:clrScheme>
    <a:fontScheme name="Favorite">
      <a:majorFont>
        <a:latin typeface="Arial Black"/>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charset="0"/>
          </a:defRPr>
        </a:defPPr>
      </a:lstStyle>
    </a:lnDef>
  </a:objectDefaults>
  <a:extraClrSchemeLst>
    <a:extraClrScheme>
      <a:clrScheme name="Beam 1">
        <a:dk1>
          <a:srgbClr val="1A006C"/>
        </a:dk1>
        <a:lt1>
          <a:srgbClr val="FFFFFF"/>
        </a:lt1>
        <a:dk2>
          <a:srgbClr val="000066"/>
        </a:dk2>
        <a:lt2>
          <a:srgbClr val="CCCCFF"/>
        </a:lt2>
        <a:accent1>
          <a:srgbClr val="0099CC"/>
        </a:accent1>
        <a:accent2>
          <a:srgbClr val="6600CC"/>
        </a:accent2>
        <a:accent3>
          <a:srgbClr val="AAAAB8"/>
        </a:accent3>
        <a:accent4>
          <a:srgbClr val="DADADA"/>
        </a:accent4>
        <a:accent5>
          <a:srgbClr val="AACAE2"/>
        </a:accent5>
        <a:accent6>
          <a:srgbClr val="5C00B9"/>
        </a:accent6>
        <a:hlink>
          <a:srgbClr val="9999FF"/>
        </a:hlink>
        <a:folHlink>
          <a:srgbClr val="33CCCC"/>
        </a:folHlink>
      </a:clrScheme>
      <a:clrMap bg1="dk2" tx1="lt1" bg2="dk1" tx2="lt2" accent1="accent1" accent2="accent2" accent3="accent3" accent4="accent4" accent5="accent5" accent6="accent6" hlink="hlink" folHlink="folHlink"/>
    </a:extraClrScheme>
    <a:extraClrScheme>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clrMap bg1="dk2" tx1="lt1" bg2="dk1" tx2="lt2" accent1="accent1" accent2="accent2" accent3="accent3" accent4="accent4" accent5="accent5" accent6="accent6" hlink="hlink" folHlink="folHlink"/>
    </a:extraClrScheme>
    <a:extraClrScheme>
      <a:clrScheme name="Beam 3">
        <a:dk1>
          <a:srgbClr val="3F4873"/>
        </a:dk1>
        <a:lt1>
          <a:srgbClr val="FFFFFF"/>
        </a:lt1>
        <a:dk2>
          <a:srgbClr val="4F598D"/>
        </a:dk2>
        <a:lt2>
          <a:srgbClr val="CCECFF"/>
        </a:lt2>
        <a:accent1>
          <a:srgbClr val="0099CC"/>
        </a:accent1>
        <a:accent2>
          <a:srgbClr val="4C8470"/>
        </a:accent2>
        <a:accent3>
          <a:srgbClr val="B2B5C5"/>
        </a:accent3>
        <a:accent4>
          <a:srgbClr val="DADADA"/>
        </a:accent4>
        <a:accent5>
          <a:srgbClr val="AACAE2"/>
        </a:accent5>
        <a:accent6>
          <a:srgbClr val="447765"/>
        </a:accent6>
        <a:hlink>
          <a:srgbClr val="99CC00"/>
        </a:hlink>
        <a:folHlink>
          <a:srgbClr val="96A4C8"/>
        </a:folHlink>
      </a:clrScheme>
      <a:clrMap bg1="dk2" tx1="lt1" bg2="dk1" tx2="lt2" accent1="accent1" accent2="accent2" accent3="accent3" accent4="accent4" accent5="accent5" accent6="accent6" hlink="hlink" folHlink="folHlink"/>
    </a:extraClrScheme>
    <a:extraClrScheme>
      <a:clrScheme name="Beam 4">
        <a:dk1>
          <a:srgbClr val="006E6B"/>
        </a:dk1>
        <a:lt1>
          <a:srgbClr val="FFFFFF"/>
        </a:lt1>
        <a:dk2>
          <a:srgbClr val="008080"/>
        </a:dk2>
        <a:lt2>
          <a:srgbClr val="E2EFCD"/>
        </a:lt2>
        <a:accent1>
          <a:srgbClr val="33CCCC"/>
        </a:accent1>
        <a:accent2>
          <a:srgbClr val="6352B8"/>
        </a:accent2>
        <a:accent3>
          <a:srgbClr val="AAC0C0"/>
        </a:accent3>
        <a:accent4>
          <a:srgbClr val="DADADA"/>
        </a:accent4>
        <a:accent5>
          <a:srgbClr val="ADE2E2"/>
        </a:accent5>
        <a:accent6>
          <a:srgbClr val="5949A6"/>
        </a:accent6>
        <a:hlink>
          <a:srgbClr val="CCFFFF"/>
        </a:hlink>
        <a:folHlink>
          <a:srgbClr val="99CCFF"/>
        </a:folHlink>
      </a:clrScheme>
      <a:clrMap bg1="dk2" tx1="lt1" bg2="dk1" tx2="lt2" accent1="accent1" accent2="accent2" accent3="accent3" accent4="accent4" accent5="accent5" accent6="accent6" hlink="hlink" folHlink="folHlink"/>
    </a:extraClrScheme>
    <a:extraClrScheme>
      <a:clrScheme name="Beam 5">
        <a:dk1>
          <a:srgbClr val="48562C"/>
        </a:dk1>
        <a:lt1>
          <a:srgbClr val="FFFFFF"/>
        </a:lt1>
        <a:dk2>
          <a:srgbClr val="546434"/>
        </a:dk2>
        <a:lt2>
          <a:srgbClr val="FFFFCC"/>
        </a:lt2>
        <a:accent1>
          <a:srgbClr val="7B8A6E"/>
        </a:accent1>
        <a:accent2>
          <a:srgbClr val="527C3A"/>
        </a:accent2>
        <a:accent3>
          <a:srgbClr val="B3B8AE"/>
        </a:accent3>
        <a:accent4>
          <a:srgbClr val="DADADA"/>
        </a:accent4>
        <a:accent5>
          <a:srgbClr val="BFC4BA"/>
        </a:accent5>
        <a:accent6>
          <a:srgbClr val="497034"/>
        </a:accent6>
        <a:hlink>
          <a:srgbClr val="55B55E"/>
        </a:hlink>
        <a:folHlink>
          <a:srgbClr val="85B3B1"/>
        </a:folHlink>
      </a:clrScheme>
      <a:clrMap bg1="dk2" tx1="lt1" bg2="dk1" tx2="lt2" accent1="accent1" accent2="accent2" accent3="accent3" accent4="accent4" accent5="accent5" accent6="accent6" hlink="hlink" folHlink="folHlink"/>
    </a:extraClrScheme>
    <a:extraClrScheme>
      <a:clrScheme name="Beam 6">
        <a:dk1>
          <a:srgbClr val="96B29E"/>
        </a:dk1>
        <a:lt1>
          <a:srgbClr val="FFFFFF"/>
        </a:lt1>
        <a:dk2>
          <a:srgbClr val="A5BDAC"/>
        </a:dk2>
        <a:lt2>
          <a:srgbClr val="FFFFCC"/>
        </a:lt2>
        <a:accent1>
          <a:srgbClr val="4E8880"/>
        </a:accent1>
        <a:accent2>
          <a:srgbClr val="2F71B9"/>
        </a:accent2>
        <a:accent3>
          <a:srgbClr val="CFDBD2"/>
        </a:accent3>
        <a:accent4>
          <a:srgbClr val="DADADA"/>
        </a:accent4>
        <a:accent5>
          <a:srgbClr val="B2C3C0"/>
        </a:accent5>
        <a:accent6>
          <a:srgbClr val="2A66A7"/>
        </a:accent6>
        <a:hlink>
          <a:srgbClr val="9DC0E7"/>
        </a:hlink>
        <a:folHlink>
          <a:srgbClr val="54CA89"/>
        </a:folHlink>
      </a:clrScheme>
      <a:clrMap bg1="dk2" tx1="lt1" bg2="dk1" tx2="lt2" accent1="accent1" accent2="accent2" accent3="accent3" accent4="accent4" accent5="accent5" accent6="accent6" hlink="hlink" folHlink="folHlink"/>
    </a:extraClrScheme>
    <a:extraClrScheme>
      <a:clrScheme name="Beam 7">
        <a:dk1>
          <a:srgbClr val="D49C00"/>
        </a:dk1>
        <a:lt1>
          <a:srgbClr val="FFFFFF"/>
        </a:lt1>
        <a:dk2>
          <a:srgbClr val="CC9900"/>
        </a:dk2>
        <a:lt2>
          <a:srgbClr val="CEBD40"/>
        </a:lt2>
        <a:accent1>
          <a:srgbClr val="CC6600"/>
        </a:accent1>
        <a:accent2>
          <a:srgbClr val="808000"/>
        </a:accent2>
        <a:accent3>
          <a:srgbClr val="E2CAAA"/>
        </a:accent3>
        <a:accent4>
          <a:srgbClr val="DADADA"/>
        </a:accent4>
        <a:accent5>
          <a:srgbClr val="E2B8AA"/>
        </a:accent5>
        <a:accent6>
          <a:srgbClr val="737300"/>
        </a:accent6>
        <a:hlink>
          <a:srgbClr val="FF9900"/>
        </a:hlink>
        <a:folHlink>
          <a:srgbClr val="FFFF99"/>
        </a:folHlink>
      </a:clrScheme>
      <a:clrMap bg1="dk2" tx1="lt1" bg2="dk1" tx2="lt2" accent1="accent1" accent2="accent2" accent3="accent3" accent4="accent4" accent5="accent5" accent6="accent6" hlink="hlink" folHlink="folHlink"/>
    </a:extraClrScheme>
    <a:extraClrScheme>
      <a:clrScheme name="Beam 8">
        <a:dk1>
          <a:srgbClr val="881700"/>
        </a:dk1>
        <a:lt1>
          <a:srgbClr val="FAF9E6"/>
        </a:lt1>
        <a:dk2>
          <a:srgbClr val="990000"/>
        </a:dk2>
        <a:lt2>
          <a:srgbClr val="EADC78"/>
        </a:lt2>
        <a:accent1>
          <a:srgbClr val="FF6600"/>
        </a:accent1>
        <a:accent2>
          <a:srgbClr val="B86D52"/>
        </a:accent2>
        <a:accent3>
          <a:srgbClr val="CAAAAA"/>
        </a:accent3>
        <a:accent4>
          <a:srgbClr val="D6D5C4"/>
        </a:accent4>
        <a:accent5>
          <a:srgbClr val="FFB8AA"/>
        </a:accent5>
        <a:accent6>
          <a:srgbClr val="A66249"/>
        </a:accent6>
        <a:hlink>
          <a:srgbClr val="D78D15"/>
        </a:hlink>
        <a:folHlink>
          <a:srgbClr val="C6B37E"/>
        </a:folHlink>
      </a:clrScheme>
      <a:clrMap bg1="dk2" tx1="lt1" bg2="dk1" tx2="lt2" accent1="accent1" accent2="accent2" accent3="accent3" accent4="accent4" accent5="accent5" accent6="accent6" hlink="hlink" folHlink="folHlink"/>
    </a:extraClrScheme>
    <a:extraClrScheme>
      <a:clrScheme name="Beam 9">
        <a:dk1>
          <a:srgbClr val="000000"/>
        </a:dk1>
        <a:lt1>
          <a:srgbClr val="FFFFFF"/>
        </a:lt1>
        <a:dk2>
          <a:srgbClr val="000000"/>
        </a:dk2>
        <a:lt2>
          <a:srgbClr val="DDDDDD"/>
        </a:lt2>
        <a:accent1>
          <a:srgbClr val="E6F5F6"/>
        </a:accent1>
        <a:accent2>
          <a:srgbClr val="A5E1A8"/>
        </a:accent2>
        <a:accent3>
          <a:srgbClr val="FFFFFF"/>
        </a:accent3>
        <a:accent4>
          <a:srgbClr val="000000"/>
        </a:accent4>
        <a:accent5>
          <a:srgbClr val="F0F9FA"/>
        </a:accent5>
        <a:accent6>
          <a:srgbClr val="95CC98"/>
        </a:accent6>
        <a:hlink>
          <a:srgbClr val="5B00B6"/>
        </a:hlink>
        <a:folHlink>
          <a:srgbClr val="34988E"/>
        </a:folHlink>
      </a:clrScheme>
      <a:clrMap bg1="lt1" tx1="dk1" bg2="lt2" tx2="dk2" accent1="accent1" accent2="accent2" accent3="accent3" accent4="accent4" accent5="accent5" accent6="accent6" hlink="hlink" folHlink="folHlink"/>
    </a:extraClrScheme>
  </a:extraClrSchemeLst>
</a:theme>
</file>

<file path=ppt/theme/theme42.xml><?xml version="1.0" encoding="utf-8"?>
<a:theme xmlns:a="http://schemas.openxmlformats.org/drawingml/2006/main" name="24_Beam">
  <a:themeElements>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fontScheme name="Beam">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charset="0"/>
          </a:defRPr>
        </a:defPPr>
      </a:lstStyle>
    </a:lnDef>
  </a:objectDefaults>
  <a:extraClrSchemeLst>
    <a:extraClrScheme>
      <a:clrScheme name="Beam 1">
        <a:dk1>
          <a:srgbClr val="1A006C"/>
        </a:dk1>
        <a:lt1>
          <a:srgbClr val="FFFFFF"/>
        </a:lt1>
        <a:dk2>
          <a:srgbClr val="000066"/>
        </a:dk2>
        <a:lt2>
          <a:srgbClr val="CCCCFF"/>
        </a:lt2>
        <a:accent1>
          <a:srgbClr val="0099CC"/>
        </a:accent1>
        <a:accent2>
          <a:srgbClr val="6600CC"/>
        </a:accent2>
        <a:accent3>
          <a:srgbClr val="AAAAB8"/>
        </a:accent3>
        <a:accent4>
          <a:srgbClr val="DADADA"/>
        </a:accent4>
        <a:accent5>
          <a:srgbClr val="AACAE2"/>
        </a:accent5>
        <a:accent6>
          <a:srgbClr val="5C00B9"/>
        </a:accent6>
        <a:hlink>
          <a:srgbClr val="9999FF"/>
        </a:hlink>
        <a:folHlink>
          <a:srgbClr val="33CCCC"/>
        </a:folHlink>
      </a:clrScheme>
      <a:clrMap bg1="dk2" tx1="lt1" bg2="dk1" tx2="lt2" accent1="accent1" accent2="accent2" accent3="accent3" accent4="accent4" accent5="accent5" accent6="accent6" hlink="hlink" folHlink="folHlink"/>
    </a:extraClrScheme>
    <a:extraClrScheme>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clrMap bg1="dk2" tx1="lt1" bg2="dk1" tx2="lt2" accent1="accent1" accent2="accent2" accent3="accent3" accent4="accent4" accent5="accent5" accent6="accent6" hlink="hlink" folHlink="folHlink"/>
    </a:extraClrScheme>
    <a:extraClrScheme>
      <a:clrScheme name="Beam 3">
        <a:dk1>
          <a:srgbClr val="3F4873"/>
        </a:dk1>
        <a:lt1>
          <a:srgbClr val="FFFFFF"/>
        </a:lt1>
        <a:dk2>
          <a:srgbClr val="4F598D"/>
        </a:dk2>
        <a:lt2>
          <a:srgbClr val="CCECFF"/>
        </a:lt2>
        <a:accent1>
          <a:srgbClr val="0099CC"/>
        </a:accent1>
        <a:accent2>
          <a:srgbClr val="4C8470"/>
        </a:accent2>
        <a:accent3>
          <a:srgbClr val="B2B5C5"/>
        </a:accent3>
        <a:accent4>
          <a:srgbClr val="DADADA"/>
        </a:accent4>
        <a:accent5>
          <a:srgbClr val="AACAE2"/>
        </a:accent5>
        <a:accent6>
          <a:srgbClr val="447765"/>
        </a:accent6>
        <a:hlink>
          <a:srgbClr val="99CC00"/>
        </a:hlink>
        <a:folHlink>
          <a:srgbClr val="96A4C8"/>
        </a:folHlink>
      </a:clrScheme>
      <a:clrMap bg1="dk2" tx1="lt1" bg2="dk1" tx2="lt2" accent1="accent1" accent2="accent2" accent3="accent3" accent4="accent4" accent5="accent5" accent6="accent6" hlink="hlink" folHlink="folHlink"/>
    </a:extraClrScheme>
    <a:extraClrScheme>
      <a:clrScheme name="Beam 4">
        <a:dk1>
          <a:srgbClr val="006E6B"/>
        </a:dk1>
        <a:lt1>
          <a:srgbClr val="FFFFFF"/>
        </a:lt1>
        <a:dk2>
          <a:srgbClr val="008080"/>
        </a:dk2>
        <a:lt2>
          <a:srgbClr val="E2EFCD"/>
        </a:lt2>
        <a:accent1>
          <a:srgbClr val="33CCCC"/>
        </a:accent1>
        <a:accent2>
          <a:srgbClr val="6352B8"/>
        </a:accent2>
        <a:accent3>
          <a:srgbClr val="AAC0C0"/>
        </a:accent3>
        <a:accent4>
          <a:srgbClr val="DADADA"/>
        </a:accent4>
        <a:accent5>
          <a:srgbClr val="ADE2E2"/>
        </a:accent5>
        <a:accent6>
          <a:srgbClr val="5949A6"/>
        </a:accent6>
        <a:hlink>
          <a:srgbClr val="CCFFFF"/>
        </a:hlink>
        <a:folHlink>
          <a:srgbClr val="99CCFF"/>
        </a:folHlink>
      </a:clrScheme>
      <a:clrMap bg1="dk2" tx1="lt1" bg2="dk1" tx2="lt2" accent1="accent1" accent2="accent2" accent3="accent3" accent4="accent4" accent5="accent5" accent6="accent6" hlink="hlink" folHlink="folHlink"/>
    </a:extraClrScheme>
    <a:extraClrScheme>
      <a:clrScheme name="Beam 5">
        <a:dk1>
          <a:srgbClr val="48562C"/>
        </a:dk1>
        <a:lt1>
          <a:srgbClr val="FFFFFF"/>
        </a:lt1>
        <a:dk2>
          <a:srgbClr val="546434"/>
        </a:dk2>
        <a:lt2>
          <a:srgbClr val="FFFFCC"/>
        </a:lt2>
        <a:accent1>
          <a:srgbClr val="7B8A6E"/>
        </a:accent1>
        <a:accent2>
          <a:srgbClr val="527C3A"/>
        </a:accent2>
        <a:accent3>
          <a:srgbClr val="B3B8AE"/>
        </a:accent3>
        <a:accent4>
          <a:srgbClr val="DADADA"/>
        </a:accent4>
        <a:accent5>
          <a:srgbClr val="BFC4BA"/>
        </a:accent5>
        <a:accent6>
          <a:srgbClr val="497034"/>
        </a:accent6>
        <a:hlink>
          <a:srgbClr val="55B55E"/>
        </a:hlink>
        <a:folHlink>
          <a:srgbClr val="85B3B1"/>
        </a:folHlink>
      </a:clrScheme>
      <a:clrMap bg1="dk2" tx1="lt1" bg2="dk1" tx2="lt2" accent1="accent1" accent2="accent2" accent3="accent3" accent4="accent4" accent5="accent5" accent6="accent6" hlink="hlink" folHlink="folHlink"/>
    </a:extraClrScheme>
    <a:extraClrScheme>
      <a:clrScheme name="Beam 6">
        <a:dk1>
          <a:srgbClr val="96B29E"/>
        </a:dk1>
        <a:lt1>
          <a:srgbClr val="FFFFFF"/>
        </a:lt1>
        <a:dk2>
          <a:srgbClr val="A5BDAC"/>
        </a:dk2>
        <a:lt2>
          <a:srgbClr val="FFFFCC"/>
        </a:lt2>
        <a:accent1>
          <a:srgbClr val="4E8880"/>
        </a:accent1>
        <a:accent2>
          <a:srgbClr val="2F71B9"/>
        </a:accent2>
        <a:accent3>
          <a:srgbClr val="CFDBD2"/>
        </a:accent3>
        <a:accent4>
          <a:srgbClr val="DADADA"/>
        </a:accent4>
        <a:accent5>
          <a:srgbClr val="B2C3C0"/>
        </a:accent5>
        <a:accent6>
          <a:srgbClr val="2A66A7"/>
        </a:accent6>
        <a:hlink>
          <a:srgbClr val="9DC0E7"/>
        </a:hlink>
        <a:folHlink>
          <a:srgbClr val="54CA89"/>
        </a:folHlink>
      </a:clrScheme>
      <a:clrMap bg1="dk2" tx1="lt1" bg2="dk1" tx2="lt2" accent1="accent1" accent2="accent2" accent3="accent3" accent4="accent4" accent5="accent5" accent6="accent6" hlink="hlink" folHlink="folHlink"/>
    </a:extraClrScheme>
    <a:extraClrScheme>
      <a:clrScheme name="Beam 7">
        <a:dk1>
          <a:srgbClr val="D49C00"/>
        </a:dk1>
        <a:lt1>
          <a:srgbClr val="FFFFFF"/>
        </a:lt1>
        <a:dk2>
          <a:srgbClr val="CC9900"/>
        </a:dk2>
        <a:lt2>
          <a:srgbClr val="CEBD40"/>
        </a:lt2>
        <a:accent1>
          <a:srgbClr val="CC6600"/>
        </a:accent1>
        <a:accent2>
          <a:srgbClr val="808000"/>
        </a:accent2>
        <a:accent3>
          <a:srgbClr val="E2CAAA"/>
        </a:accent3>
        <a:accent4>
          <a:srgbClr val="DADADA"/>
        </a:accent4>
        <a:accent5>
          <a:srgbClr val="E2B8AA"/>
        </a:accent5>
        <a:accent6>
          <a:srgbClr val="737300"/>
        </a:accent6>
        <a:hlink>
          <a:srgbClr val="FF9900"/>
        </a:hlink>
        <a:folHlink>
          <a:srgbClr val="FFFF99"/>
        </a:folHlink>
      </a:clrScheme>
      <a:clrMap bg1="dk2" tx1="lt1" bg2="dk1" tx2="lt2" accent1="accent1" accent2="accent2" accent3="accent3" accent4="accent4" accent5="accent5" accent6="accent6" hlink="hlink" folHlink="folHlink"/>
    </a:extraClrScheme>
    <a:extraClrScheme>
      <a:clrScheme name="Beam 8">
        <a:dk1>
          <a:srgbClr val="881700"/>
        </a:dk1>
        <a:lt1>
          <a:srgbClr val="FAF9E6"/>
        </a:lt1>
        <a:dk2>
          <a:srgbClr val="990000"/>
        </a:dk2>
        <a:lt2>
          <a:srgbClr val="EADC78"/>
        </a:lt2>
        <a:accent1>
          <a:srgbClr val="FF6600"/>
        </a:accent1>
        <a:accent2>
          <a:srgbClr val="B86D52"/>
        </a:accent2>
        <a:accent3>
          <a:srgbClr val="CAAAAA"/>
        </a:accent3>
        <a:accent4>
          <a:srgbClr val="D6D5C4"/>
        </a:accent4>
        <a:accent5>
          <a:srgbClr val="FFB8AA"/>
        </a:accent5>
        <a:accent6>
          <a:srgbClr val="A66249"/>
        </a:accent6>
        <a:hlink>
          <a:srgbClr val="D78D15"/>
        </a:hlink>
        <a:folHlink>
          <a:srgbClr val="C6B37E"/>
        </a:folHlink>
      </a:clrScheme>
      <a:clrMap bg1="dk2" tx1="lt1" bg2="dk1" tx2="lt2" accent1="accent1" accent2="accent2" accent3="accent3" accent4="accent4" accent5="accent5" accent6="accent6" hlink="hlink" folHlink="folHlink"/>
    </a:extraClrScheme>
    <a:extraClrScheme>
      <a:clrScheme name="Beam 9">
        <a:dk1>
          <a:srgbClr val="000000"/>
        </a:dk1>
        <a:lt1>
          <a:srgbClr val="FFFFFF"/>
        </a:lt1>
        <a:dk2>
          <a:srgbClr val="000000"/>
        </a:dk2>
        <a:lt2>
          <a:srgbClr val="DDDDDD"/>
        </a:lt2>
        <a:accent1>
          <a:srgbClr val="E6F5F6"/>
        </a:accent1>
        <a:accent2>
          <a:srgbClr val="A5E1A8"/>
        </a:accent2>
        <a:accent3>
          <a:srgbClr val="FFFFFF"/>
        </a:accent3>
        <a:accent4>
          <a:srgbClr val="000000"/>
        </a:accent4>
        <a:accent5>
          <a:srgbClr val="F0F9FA"/>
        </a:accent5>
        <a:accent6>
          <a:srgbClr val="95CC98"/>
        </a:accent6>
        <a:hlink>
          <a:srgbClr val="5B00B6"/>
        </a:hlink>
        <a:folHlink>
          <a:srgbClr val="34988E"/>
        </a:folHlink>
      </a:clrScheme>
      <a:clrMap bg1="lt1" tx1="dk1" bg2="lt2" tx2="dk2" accent1="accent1" accent2="accent2" accent3="accent3" accent4="accent4" accent5="accent5" accent6="accent6" hlink="hlink" folHlink="folHlink"/>
    </a:extraClrScheme>
  </a:extraClrSchemeLst>
</a:theme>
</file>

<file path=ppt/theme/theme43.xml><?xml version="1.0" encoding="utf-8"?>
<a:theme xmlns:a="http://schemas.openxmlformats.org/drawingml/2006/main" name="39_Beam">
  <a:themeElements>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fontScheme name="Beam">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pitchFamily="34"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pitchFamily="34" charset="0"/>
          </a:defRPr>
        </a:defPPr>
      </a:lstStyle>
    </a:lnDef>
  </a:objectDefaults>
  <a:extraClrSchemeLst>
    <a:extraClrScheme>
      <a:clrScheme name="Beam 1">
        <a:dk1>
          <a:srgbClr val="1A006C"/>
        </a:dk1>
        <a:lt1>
          <a:srgbClr val="FFFFFF"/>
        </a:lt1>
        <a:dk2>
          <a:srgbClr val="000066"/>
        </a:dk2>
        <a:lt2>
          <a:srgbClr val="CCCCFF"/>
        </a:lt2>
        <a:accent1>
          <a:srgbClr val="0099CC"/>
        </a:accent1>
        <a:accent2>
          <a:srgbClr val="6600CC"/>
        </a:accent2>
        <a:accent3>
          <a:srgbClr val="AAAAB8"/>
        </a:accent3>
        <a:accent4>
          <a:srgbClr val="DADADA"/>
        </a:accent4>
        <a:accent5>
          <a:srgbClr val="AACAE2"/>
        </a:accent5>
        <a:accent6>
          <a:srgbClr val="5C00B9"/>
        </a:accent6>
        <a:hlink>
          <a:srgbClr val="9999FF"/>
        </a:hlink>
        <a:folHlink>
          <a:srgbClr val="33CCCC"/>
        </a:folHlink>
      </a:clrScheme>
      <a:clrMap bg1="dk2" tx1="lt1" bg2="dk1" tx2="lt2" accent1="accent1" accent2="accent2" accent3="accent3" accent4="accent4" accent5="accent5" accent6="accent6" hlink="hlink" folHlink="folHlink"/>
    </a:extraClrScheme>
    <a:extraClrScheme>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clrMap bg1="dk2" tx1="lt1" bg2="dk1" tx2="lt2" accent1="accent1" accent2="accent2" accent3="accent3" accent4="accent4" accent5="accent5" accent6="accent6" hlink="hlink" folHlink="folHlink"/>
    </a:extraClrScheme>
    <a:extraClrScheme>
      <a:clrScheme name="Beam 3">
        <a:dk1>
          <a:srgbClr val="3F4873"/>
        </a:dk1>
        <a:lt1>
          <a:srgbClr val="FFFFFF"/>
        </a:lt1>
        <a:dk2>
          <a:srgbClr val="4F598D"/>
        </a:dk2>
        <a:lt2>
          <a:srgbClr val="CCECFF"/>
        </a:lt2>
        <a:accent1>
          <a:srgbClr val="0099CC"/>
        </a:accent1>
        <a:accent2>
          <a:srgbClr val="4C8470"/>
        </a:accent2>
        <a:accent3>
          <a:srgbClr val="B2B5C5"/>
        </a:accent3>
        <a:accent4>
          <a:srgbClr val="DADADA"/>
        </a:accent4>
        <a:accent5>
          <a:srgbClr val="AACAE2"/>
        </a:accent5>
        <a:accent6>
          <a:srgbClr val="447765"/>
        </a:accent6>
        <a:hlink>
          <a:srgbClr val="99CC00"/>
        </a:hlink>
        <a:folHlink>
          <a:srgbClr val="96A4C8"/>
        </a:folHlink>
      </a:clrScheme>
      <a:clrMap bg1="dk2" tx1="lt1" bg2="dk1" tx2="lt2" accent1="accent1" accent2="accent2" accent3="accent3" accent4="accent4" accent5="accent5" accent6="accent6" hlink="hlink" folHlink="folHlink"/>
    </a:extraClrScheme>
    <a:extraClrScheme>
      <a:clrScheme name="Beam 4">
        <a:dk1>
          <a:srgbClr val="006E6B"/>
        </a:dk1>
        <a:lt1>
          <a:srgbClr val="FFFFFF"/>
        </a:lt1>
        <a:dk2>
          <a:srgbClr val="008080"/>
        </a:dk2>
        <a:lt2>
          <a:srgbClr val="E2EFCD"/>
        </a:lt2>
        <a:accent1>
          <a:srgbClr val="33CCCC"/>
        </a:accent1>
        <a:accent2>
          <a:srgbClr val="6352B8"/>
        </a:accent2>
        <a:accent3>
          <a:srgbClr val="AAC0C0"/>
        </a:accent3>
        <a:accent4>
          <a:srgbClr val="DADADA"/>
        </a:accent4>
        <a:accent5>
          <a:srgbClr val="ADE2E2"/>
        </a:accent5>
        <a:accent6>
          <a:srgbClr val="5949A6"/>
        </a:accent6>
        <a:hlink>
          <a:srgbClr val="CCFFFF"/>
        </a:hlink>
        <a:folHlink>
          <a:srgbClr val="99CCFF"/>
        </a:folHlink>
      </a:clrScheme>
      <a:clrMap bg1="dk2" tx1="lt1" bg2="dk1" tx2="lt2" accent1="accent1" accent2="accent2" accent3="accent3" accent4="accent4" accent5="accent5" accent6="accent6" hlink="hlink" folHlink="folHlink"/>
    </a:extraClrScheme>
    <a:extraClrScheme>
      <a:clrScheme name="Beam 5">
        <a:dk1>
          <a:srgbClr val="48562C"/>
        </a:dk1>
        <a:lt1>
          <a:srgbClr val="FFFFFF"/>
        </a:lt1>
        <a:dk2>
          <a:srgbClr val="546434"/>
        </a:dk2>
        <a:lt2>
          <a:srgbClr val="FFFFCC"/>
        </a:lt2>
        <a:accent1>
          <a:srgbClr val="7B8A6E"/>
        </a:accent1>
        <a:accent2>
          <a:srgbClr val="527C3A"/>
        </a:accent2>
        <a:accent3>
          <a:srgbClr val="B3B8AE"/>
        </a:accent3>
        <a:accent4>
          <a:srgbClr val="DADADA"/>
        </a:accent4>
        <a:accent5>
          <a:srgbClr val="BFC4BA"/>
        </a:accent5>
        <a:accent6>
          <a:srgbClr val="497034"/>
        </a:accent6>
        <a:hlink>
          <a:srgbClr val="55B55E"/>
        </a:hlink>
        <a:folHlink>
          <a:srgbClr val="85B3B1"/>
        </a:folHlink>
      </a:clrScheme>
      <a:clrMap bg1="dk2" tx1="lt1" bg2="dk1" tx2="lt2" accent1="accent1" accent2="accent2" accent3="accent3" accent4="accent4" accent5="accent5" accent6="accent6" hlink="hlink" folHlink="folHlink"/>
    </a:extraClrScheme>
    <a:extraClrScheme>
      <a:clrScheme name="Beam 6">
        <a:dk1>
          <a:srgbClr val="96B29E"/>
        </a:dk1>
        <a:lt1>
          <a:srgbClr val="FFFFFF"/>
        </a:lt1>
        <a:dk2>
          <a:srgbClr val="A5BDAC"/>
        </a:dk2>
        <a:lt2>
          <a:srgbClr val="FFFFCC"/>
        </a:lt2>
        <a:accent1>
          <a:srgbClr val="4E8880"/>
        </a:accent1>
        <a:accent2>
          <a:srgbClr val="2F71B9"/>
        </a:accent2>
        <a:accent3>
          <a:srgbClr val="CFDBD2"/>
        </a:accent3>
        <a:accent4>
          <a:srgbClr val="DADADA"/>
        </a:accent4>
        <a:accent5>
          <a:srgbClr val="B2C3C0"/>
        </a:accent5>
        <a:accent6>
          <a:srgbClr val="2A66A7"/>
        </a:accent6>
        <a:hlink>
          <a:srgbClr val="9DC0E7"/>
        </a:hlink>
        <a:folHlink>
          <a:srgbClr val="54CA89"/>
        </a:folHlink>
      </a:clrScheme>
      <a:clrMap bg1="dk2" tx1="lt1" bg2="dk1" tx2="lt2" accent1="accent1" accent2="accent2" accent3="accent3" accent4="accent4" accent5="accent5" accent6="accent6" hlink="hlink" folHlink="folHlink"/>
    </a:extraClrScheme>
    <a:extraClrScheme>
      <a:clrScheme name="Beam 7">
        <a:dk1>
          <a:srgbClr val="D49C00"/>
        </a:dk1>
        <a:lt1>
          <a:srgbClr val="FFFFFF"/>
        </a:lt1>
        <a:dk2>
          <a:srgbClr val="CC9900"/>
        </a:dk2>
        <a:lt2>
          <a:srgbClr val="CEBD40"/>
        </a:lt2>
        <a:accent1>
          <a:srgbClr val="CC6600"/>
        </a:accent1>
        <a:accent2>
          <a:srgbClr val="808000"/>
        </a:accent2>
        <a:accent3>
          <a:srgbClr val="E2CAAA"/>
        </a:accent3>
        <a:accent4>
          <a:srgbClr val="DADADA"/>
        </a:accent4>
        <a:accent5>
          <a:srgbClr val="E2B8AA"/>
        </a:accent5>
        <a:accent6>
          <a:srgbClr val="737300"/>
        </a:accent6>
        <a:hlink>
          <a:srgbClr val="FF9900"/>
        </a:hlink>
        <a:folHlink>
          <a:srgbClr val="FFFF99"/>
        </a:folHlink>
      </a:clrScheme>
      <a:clrMap bg1="dk2" tx1="lt1" bg2="dk1" tx2="lt2" accent1="accent1" accent2="accent2" accent3="accent3" accent4="accent4" accent5="accent5" accent6="accent6" hlink="hlink" folHlink="folHlink"/>
    </a:extraClrScheme>
    <a:extraClrScheme>
      <a:clrScheme name="Beam 8">
        <a:dk1>
          <a:srgbClr val="881700"/>
        </a:dk1>
        <a:lt1>
          <a:srgbClr val="FAF9E6"/>
        </a:lt1>
        <a:dk2>
          <a:srgbClr val="990000"/>
        </a:dk2>
        <a:lt2>
          <a:srgbClr val="EADC78"/>
        </a:lt2>
        <a:accent1>
          <a:srgbClr val="FF6600"/>
        </a:accent1>
        <a:accent2>
          <a:srgbClr val="B86D52"/>
        </a:accent2>
        <a:accent3>
          <a:srgbClr val="CAAAAA"/>
        </a:accent3>
        <a:accent4>
          <a:srgbClr val="D6D5C4"/>
        </a:accent4>
        <a:accent5>
          <a:srgbClr val="FFB8AA"/>
        </a:accent5>
        <a:accent6>
          <a:srgbClr val="A66249"/>
        </a:accent6>
        <a:hlink>
          <a:srgbClr val="D78D15"/>
        </a:hlink>
        <a:folHlink>
          <a:srgbClr val="C6B37E"/>
        </a:folHlink>
      </a:clrScheme>
      <a:clrMap bg1="dk2" tx1="lt1" bg2="dk1" tx2="lt2" accent1="accent1" accent2="accent2" accent3="accent3" accent4="accent4" accent5="accent5" accent6="accent6" hlink="hlink" folHlink="folHlink"/>
    </a:extraClrScheme>
    <a:extraClrScheme>
      <a:clrScheme name="Beam 9">
        <a:dk1>
          <a:srgbClr val="000000"/>
        </a:dk1>
        <a:lt1>
          <a:srgbClr val="FFFFFF"/>
        </a:lt1>
        <a:dk2>
          <a:srgbClr val="000000"/>
        </a:dk2>
        <a:lt2>
          <a:srgbClr val="DDDDDD"/>
        </a:lt2>
        <a:accent1>
          <a:srgbClr val="E6F5F6"/>
        </a:accent1>
        <a:accent2>
          <a:srgbClr val="A5E1A8"/>
        </a:accent2>
        <a:accent3>
          <a:srgbClr val="FFFFFF"/>
        </a:accent3>
        <a:accent4>
          <a:srgbClr val="000000"/>
        </a:accent4>
        <a:accent5>
          <a:srgbClr val="F0F9FA"/>
        </a:accent5>
        <a:accent6>
          <a:srgbClr val="95CC98"/>
        </a:accent6>
        <a:hlink>
          <a:srgbClr val="5B00B6"/>
        </a:hlink>
        <a:folHlink>
          <a:srgbClr val="34988E"/>
        </a:folHlink>
      </a:clrScheme>
      <a:clrMap bg1="lt1" tx1="dk1" bg2="lt2" tx2="dk2" accent1="accent1" accent2="accent2" accent3="accent3" accent4="accent4" accent5="accent5" accent6="accent6" hlink="hlink" folHlink="folHlink"/>
    </a:extraClrScheme>
  </a:extraClrSchemeLst>
</a:theme>
</file>

<file path=ppt/theme/theme44.xml><?xml version="1.0" encoding="utf-8"?>
<a:theme xmlns:a="http://schemas.openxmlformats.org/drawingml/2006/main" name="42_Beam">
  <a:themeElements>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fontScheme name="Favorite">
      <a:majorFont>
        <a:latin typeface="Arial Black"/>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charset="0"/>
          </a:defRPr>
        </a:defPPr>
      </a:lstStyle>
    </a:lnDef>
  </a:objectDefaults>
  <a:extraClrSchemeLst>
    <a:extraClrScheme>
      <a:clrScheme name="Beam 1">
        <a:dk1>
          <a:srgbClr val="1A006C"/>
        </a:dk1>
        <a:lt1>
          <a:srgbClr val="FFFFFF"/>
        </a:lt1>
        <a:dk2>
          <a:srgbClr val="000066"/>
        </a:dk2>
        <a:lt2>
          <a:srgbClr val="CCCCFF"/>
        </a:lt2>
        <a:accent1>
          <a:srgbClr val="0099CC"/>
        </a:accent1>
        <a:accent2>
          <a:srgbClr val="6600CC"/>
        </a:accent2>
        <a:accent3>
          <a:srgbClr val="AAAAB8"/>
        </a:accent3>
        <a:accent4>
          <a:srgbClr val="DADADA"/>
        </a:accent4>
        <a:accent5>
          <a:srgbClr val="AACAE2"/>
        </a:accent5>
        <a:accent6>
          <a:srgbClr val="5C00B9"/>
        </a:accent6>
        <a:hlink>
          <a:srgbClr val="9999FF"/>
        </a:hlink>
        <a:folHlink>
          <a:srgbClr val="33CCCC"/>
        </a:folHlink>
      </a:clrScheme>
      <a:clrMap bg1="dk2" tx1="lt1" bg2="dk1" tx2="lt2" accent1="accent1" accent2="accent2" accent3="accent3" accent4="accent4" accent5="accent5" accent6="accent6" hlink="hlink" folHlink="folHlink"/>
    </a:extraClrScheme>
    <a:extraClrScheme>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clrMap bg1="dk2" tx1="lt1" bg2="dk1" tx2="lt2" accent1="accent1" accent2="accent2" accent3="accent3" accent4="accent4" accent5="accent5" accent6="accent6" hlink="hlink" folHlink="folHlink"/>
    </a:extraClrScheme>
    <a:extraClrScheme>
      <a:clrScheme name="Beam 3">
        <a:dk1>
          <a:srgbClr val="3F4873"/>
        </a:dk1>
        <a:lt1>
          <a:srgbClr val="FFFFFF"/>
        </a:lt1>
        <a:dk2>
          <a:srgbClr val="4F598D"/>
        </a:dk2>
        <a:lt2>
          <a:srgbClr val="CCECFF"/>
        </a:lt2>
        <a:accent1>
          <a:srgbClr val="0099CC"/>
        </a:accent1>
        <a:accent2>
          <a:srgbClr val="4C8470"/>
        </a:accent2>
        <a:accent3>
          <a:srgbClr val="B2B5C5"/>
        </a:accent3>
        <a:accent4>
          <a:srgbClr val="DADADA"/>
        </a:accent4>
        <a:accent5>
          <a:srgbClr val="AACAE2"/>
        </a:accent5>
        <a:accent6>
          <a:srgbClr val="447765"/>
        </a:accent6>
        <a:hlink>
          <a:srgbClr val="99CC00"/>
        </a:hlink>
        <a:folHlink>
          <a:srgbClr val="96A4C8"/>
        </a:folHlink>
      </a:clrScheme>
      <a:clrMap bg1="dk2" tx1="lt1" bg2="dk1" tx2="lt2" accent1="accent1" accent2="accent2" accent3="accent3" accent4="accent4" accent5="accent5" accent6="accent6" hlink="hlink" folHlink="folHlink"/>
    </a:extraClrScheme>
    <a:extraClrScheme>
      <a:clrScheme name="Beam 4">
        <a:dk1>
          <a:srgbClr val="006E6B"/>
        </a:dk1>
        <a:lt1>
          <a:srgbClr val="FFFFFF"/>
        </a:lt1>
        <a:dk2>
          <a:srgbClr val="008080"/>
        </a:dk2>
        <a:lt2>
          <a:srgbClr val="E2EFCD"/>
        </a:lt2>
        <a:accent1>
          <a:srgbClr val="33CCCC"/>
        </a:accent1>
        <a:accent2>
          <a:srgbClr val="6352B8"/>
        </a:accent2>
        <a:accent3>
          <a:srgbClr val="AAC0C0"/>
        </a:accent3>
        <a:accent4>
          <a:srgbClr val="DADADA"/>
        </a:accent4>
        <a:accent5>
          <a:srgbClr val="ADE2E2"/>
        </a:accent5>
        <a:accent6>
          <a:srgbClr val="5949A6"/>
        </a:accent6>
        <a:hlink>
          <a:srgbClr val="CCFFFF"/>
        </a:hlink>
        <a:folHlink>
          <a:srgbClr val="99CCFF"/>
        </a:folHlink>
      </a:clrScheme>
      <a:clrMap bg1="dk2" tx1="lt1" bg2="dk1" tx2="lt2" accent1="accent1" accent2="accent2" accent3="accent3" accent4="accent4" accent5="accent5" accent6="accent6" hlink="hlink" folHlink="folHlink"/>
    </a:extraClrScheme>
    <a:extraClrScheme>
      <a:clrScheme name="Beam 5">
        <a:dk1>
          <a:srgbClr val="48562C"/>
        </a:dk1>
        <a:lt1>
          <a:srgbClr val="FFFFFF"/>
        </a:lt1>
        <a:dk2>
          <a:srgbClr val="546434"/>
        </a:dk2>
        <a:lt2>
          <a:srgbClr val="FFFFCC"/>
        </a:lt2>
        <a:accent1>
          <a:srgbClr val="7B8A6E"/>
        </a:accent1>
        <a:accent2>
          <a:srgbClr val="527C3A"/>
        </a:accent2>
        <a:accent3>
          <a:srgbClr val="B3B8AE"/>
        </a:accent3>
        <a:accent4>
          <a:srgbClr val="DADADA"/>
        </a:accent4>
        <a:accent5>
          <a:srgbClr val="BFC4BA"/>
        </a:accent5>
        <a:accent6>
          <a:srgbClr val="497034"/>
        </a:accent6>
        <a:hlink>
          <a:srgbClr val="55B55E"/>
        </a:hlink>
        <a:folHlink>
          <a:srgbClr val="85B3B1"/>
        </a:folHlink>
      </a:clrScheme>
      <a:clrMap bg1="dk2" tx1="lt1" bg2="dk1" tx2="lt2" accent1="accent1" accent2="accent2" accent3="accent3" accent4="accent4" accent5="accent5" accent6="accent6" hlink="hlink" folHlink="folHlink"/>
    </a:extraClrScheme>
    <a:extraClrScheme>
      <a:clrScheme name="Beam 6">
        <a:dk1>
          <a:srgbClr val="96B29E"/>
        </a:dk1>
        <a:lt1>
          <a:srgbClr val="FFFFFF"/>
        </a:lt1>
        <a:dk2>
          <a:srgbClr val="A5BDAC"/>
        </a:dk2>
        <a:lt2>
          <a:srgbClr val="FFFFCC"/>
        </a:lt2>
        <a:accent1>
          <a:srgbClr val="4E8880"/>
        </a:accent1>
        <a:accent2>
          <a:srgbClr val="2F71B9"/>
        </a:accent2>
        <a:accent3>
          <a:srgbClr val="CFDBD2"/>
        </a:accent3>
        <a:accent4>
          <a:srgbClr val="DADADA"/>
        </a:accent4>
        <a:accent5>
          <a:srgbClr val="B2C3C0"/>
        </a:accent5>
        <a:accent6>
          <a:srgbClr val="2A66A7"/>
        </a:accent6>
        <a:hlink>
          <a:srgbClr val="9DC0E7"/>
        </a:hlink>
        <a:folHlink>
          <a:srgbClr val="54CA89"/>
        </a:folHlink>
      </a:clrScheme>
      <a:clrMap bg1="dk2" tx1="lt1" bg2="dk1" tx2="lt2" accent1="accent1" accent2="accent2" accent3="accent3" accent4="accent4" accent5="accent5" accent6="accent6" hlink="hlink" folHlink="folHlink"/>
    </a:extraClrScheme>
    <a:extraClrScheme>
      <a:clrScheme name="Beam 7">
        <a:dk1>
          <a:srgbClr val="D49C00"/>
        </a:dk1>
        <a:lt1>
          <a:srgbClr val="FFFFFF"/>
        </a:lt1>
        <a:dk2>
          <a:srgbClr val="CC9900"/>
        </a:dk2>
        <a:lt2>
          <a:srgbClr val="CEBD40"/>
        </a:lt2>
        <a:accent1>
          <a:srgbClr val="CC6600"/>
        </a:accent1>
        <a:accent2>
          <a:srgbClr val="808000"/>
        </a:accent2>
        <a:accent3>
          <a:srgbClr val="E2CAAA"/>
        </a:accent3>
        <a:accent4>
          <a:srgbClr val="DADADA"/>
        </a:accent4>
        <a:accent5>
          <a:srgbClr val="E2B8AA"/>
        </a:accent5>
        <a:accent6>
          <a:srgbClr val="737300"/>
        </a:accent6>
        <a:hlink>
          <a:srgbClr val="FF9900"/>
        </a:hlink>
        <a:folHlink>
          <a:srgbClr val="FFFF99"/>
        </a:folHlink>
      </a:clrScheme>
      <a:clrMap bg1="dk2" tx1="lt1" bg2="dk1" tx2="lt2" accent1="accent1" accent2="accent2" accent3="accent3" accent4="accent4" accent5="accent5" accent6="accent6" hlink="hlink" folHlink="folHlink"/>
    </a:extraClrScheme>
    <a:extraClrScheme>
      <a:clrScheme name="Beam 8">
        <a:dk1>
          <a:srgbClr val="881700"/>
        </a:dk1>
        <a:lt1>
          <a:srgbClr val="FAF9E6"/>
        </a:lt1>
        <a:dk2>
          <a:srgbClr val="990000"/>
        </a:dk2>
        <a:lt2>
          <a:srgbClr val="EADC78"/>
        </a:lt2>
        <a:accent1>
          <a:srgbClr val="FF6600"/>
        </a:accent1>
        <a:accent2>
          <a:srgbClr val="B86D52"/>
        </a:accent2>
        <a:accent3>
          <a:srgbClr val="CAAAAA"/>
        </a:accent3>
        <a:accent4>
          <a:srgbClr val="D6D5C4"/>
        </a:accent4>
        <a:accent5>
          <a:srgbClr val="FFB8AA"/>
        </a:accent5>
        <a:accent6>
          <a:srgbClr val="A66249"/>
        </a:accent6>
        <a:hlink>
          <a:srgbClr val="D78D15"/>
        </a:hlink>
        <a:folHlink>
          <a:srgbClr val="C6B37E"/>
        </a:folHlink>
      </a:clrScheme>
      <a:clrMap bg1="dk2" tx1="lt1" bg2="dk1" tx2="lt2" accent1="accent1" accent2="accent2" accent3="accent3" accent4="accent4" accent5="accent5" accent6="accent6" hlink="hlink" folHlink="folHlink"/>
    </a:extraClrScheme>
    <a:extraClrScheme>
      <a:clrScheme name="Beam 9">
        <a:dk1>
          <a:srgbClr val="000000"/>
        </a:dk1>
        <a:lt1>
          <a:srgbClr val="FFFFFF"/>
        </a:lt1>
        <a:dk2>
          <a:srgbClr val="000000"/>
        </a:dk2>
        <a:lt2>
          <a:srgbClr val="DDDDDD"/>
        </a:lt2>
        <a:accent1>
          <a:srgbClr val="E6F5F6"/>
        </a:accent1>
        <a:accent2>
          <a:srgbClr val="A5E1A8"/>
        </a:accent2>
        <a:accent3>
          <a:srgbClr val="FFFFFF"/>
        </a:accent3>
        <a:accent4>
          <a:srgbClr val="000000"/>
        </a:accent4>
        <a:accent5>
          <a:srgbClr val="F0F9FA"/>
        </a:accent5>
        <a:accent6>
          <a:srgbClr val="95CC98"/>
        </a:accent6>
        <a:hlink>
          <a:srgbClr val="5B00B6"/>
        </a:hlink>
        <a:folHlink>
          <a:srgbClr val="34988E"/>
        </a:folHlink>
      </a:clrScheme>
      <a:clrMap bg1="lt1" tx1="dk1" bg2="lt2" tx2="dk2" accent1="accent1" accent2="accent2" accent3="accent3" accent4="accent4" accent5="accent5" accent6="accent6" hlink="hlink" folHlink="folHlink"/>
    </a:extraClrScheme>
  </a:extraClrSchemeLst>
</a:theme>
</file>

<file path=ppt/theme/theme45.xml><?xml version="1.0" encoding="utf-8"?>
<a:theme xmlns:a="http://schemas.openxmlformats.org/drawingml/2006/main" name="43_Beam">
  <a:themeElements>
    <a:clrScheme name="Welcome">
      <a:dk1>
        <a:sysClr val="windowText" lastClr="000000"/>
      </a:dk1>
      <a:lt1>
        <a:sysClr val="window" lastClr="FFFFFF"/>
      </a:lt1>
      <a:dk2>
        <a:srgbClr val="00272B"/>
      </a:dk2>
      <a:lt2>
        <a:srgbClr val="F7F7FF"/>
      </a:lt2>
      <a:accent1>
        <a:srgbClr val="006AED"/>
      </a:accent1>
      <a:accent2>
        <a:srgbClr val="0087BF"/>
      </a:accent2>
      <a:accent3>
        <a:srgbClr val="5D974B"/>
      </a:accent3>
      <a:accent4>
        <a:srgbClr val="9DBB3F"/>
      </a:accent4>
      <a:accent5>
        <a:srgbClr val="C77CC7"/>
      </a:accent5>
      <a:accent6>
        <a:srgbClr val="996699"/>
      </a:accent6>
      <a:hlink>
        <a:srgbClr val="E78707"/>
      </a:hlink>
      <a:folHlink>
        <a:srgbClr val="C618BA"/>
      </a:folHlink>
    </a:clrScheme>
    <a:fontScheme name="Favorite">
      <a:majorFont>
        <a:latin typeface="Arial Black"/>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charset="0"/>
          </a:defRPr>
        </a:defPPr>
      </a:lstStyle>
    </a:lnDef>
  </a:objectDefaults>
  <a:extraClrSchemeLst>
    <a:extraClrScheme>
      <a:clrScheme name="Beam 1">
        <a:dk1>
          <a:srgbClr val="1A006C"/>
        </a:dk1>
        <a:lt1>
          <a:srgbClr val="FFFFFF"/>
        </a:lt1>
        <a:dk2>
          <a:srgbClr val="000066"/>
        </a:dk2>
        <a:lt2>
          <a:srgbClr val="CCCCFF"/>
        </a:lt2>
        <a:accent1>
          <a:srgbClr val="0099CC"/>
        </a:accent1>
        <a:accent2>
          <a:srgbClr val="6600CC"/>
        </a:accent2>
        <a:accent3>
          <a:srgbClr val="AAAAB8"/>
        </a:accent3>
        <a:accent4>
          <a:srgbClr val="DADADA"/>
        </a:accent4>
        <a:accent5>
          <a:srgbClr val="AACAE2"/>
        </a:accent5>
        <a:accent6>
          <a:srgbClr val="5C00B9"/>
        </a:accent6>
        <a:hlink>
          <a:srgbClr val="9999FF"/>
        </a:hlink>
        <a:folHlink>
          <a:srgbClr val="33CCCC"/>
        </a:folHlink>
      </a:clrScheme>
      <a:clrMap bg1="dk2" tx1="lt1" bg2="dk1" tx2="lt2" accent1="accent1" accent2="accent2" accent3="accent3" accent4="accent4" accent5="accent5" accent6="accent6" hlink="hlink" folHlink="folHlink"/>
    </a:extraClrScheme>
    <a:extraClrScheme>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clrMap bg1="dk2" tx1="lt1" bg2="dk1" tx2="lt2" accent1="accent1" accent2="accent2" accent3="accent3" accent4="accent4" accent5="accent5" accent6="accent6" hlink="hlink" folHlink="folHlink"/>
    </a:extraClrScheme>
    <a:extraClrScheme>
      <a:clrScheme name="Beam 3">
        <a:dk1>
          <a:srgbClr val="3F4873"/>
        </a:dk1>
        <a:lt1>
          <a:srgbClr val="FFFFFF"/>
        </a:lt1>
        <a:dk2>
          <a:srgbClr val="4F598D"/>
        </a:dk2>
        <a:lt2>
          <a:srgbClr val="CCECFF"/>
        </a:lt2>
        <a:accent1>
          <a:srgbClr val="0099CC"/>
        </a:accent1>
        <a:accent2>
          <a:srgbClr val="4C8470"/>
        </a:accent2>
        <a:accent3>
          <a:srgbClr val="B2B5C5"/>
        </a:accent3>
        <a:accent4>
          <a:srgbClr val="DADADA"/>
        </a:accent4>
        <a:accent5>
          <a:srgbClr val="AACAE2"/>
        </a:accent5>
        <a:accent6>
          <a:srgbClr val="447765"/>
        </a:accent6>
        <a:hlink>
          <a:srgbClr val="99CC00"/>
        </a:hlink>
        <a:folHlink>
          <a:srgbClr val="96A4C8"/>
        </a:folHlink>
      </a:clrScheme>
      <a:clrMap bg1="dk2" tx1="lt1" bg2="dk1" tx2="lt2" accent1="accent1" accent2="accent2" accent3="accent3" accent4="accent4" accent5="accent5" accent6="accent6" hlink="hlink" folHlink="folHlink"/>
    </a:extraClrScheme>
    <a:extraClrScheme>
      <a:clrScheme name="Beam 4">
        <a:dk1>
          <a:srgbClr val="006E6B"/>
        </a:dk1>
        <a:lt1>
          <a:srgbClr val="FFFFFF"/>
        </a:lt1>
        <a:dk2>
          <a:srgbClr val="008080"/>
        </a:dk2>
        <a:lt2>
          <a:srgbClr val="E2EFCD"/>
        </a:lt2>
        <a:accent1>
          <a:srgbClr val="33CCCC"/>
        </a:accent1>
        <a:accent2>
          <a:srgbClr val="6352B8"/>
        </a:accent2>
        <a:accent3>
          <a:srgbClr val="AAC0C0"/>
        </a:accent3>
        <a:accent4>
          <a:srgbClr val="DADADA"/>
        </a:accent4>
        <a:accent5>
          <a:srgbClr val="ADE2E2"/>
        </a:accent5>
        <a:accent6>
          <a:srgbClr val="5949A6"/>
        </a:accent6>
        <a:hlink>
          <a:srgbClr val="CCFFFF"/>
        </a:hlink>
        <a:folHlink>
          <a:srgbClr val="99CCFF"/>
        </a:folHlink>
      </a:clrScheme>
      <a:clrMap bg1="dk2" tx1="lt1" bg2="dk1" tx2="lt2" accent1="accent1" accent2="accent2" accent3="accent3" accent4="accent4" accent5="accent5" accent6="accent6" hlink="hlink" folHlink="folHlink"/>
    </a:extraClrScheme>
    <a:extraClrScheme>
      <a:clrScheme name="Beam 5">
        <a:dk1>
          <a:srgbClr val="48562C"/>
        </a:dk1>
        <a:lt1>
          <a:srgbClr val="FFFFFF"/>
        </a:lt1>
        <a:dk2>
          <a:srgbClr val="546434"/>
        </a:dk2>
        <a:lt2>
          <a:srgbClr val="FFFFCC"/>
        </a:lt2>
        <a:accent1>
          <a:srgbClr val="7B8A6E"/>
        </a:accent1>
        <a:accent2>
          <a:srgbClr val="527C3A"/>
        </a:accent2>
        <a:accent3>
          <a:srgbClr val="B3B8AE"/>
        </a:accent3>
        <a:accent4>
          <a:srgbClr val="DADADA"/>
        </a:accent4>
        <a:accent5>
          <a:srgbClr val="BFC4BA"/>
        </a:accent5>
        <a:accent6>
          <a:srgbClr val="497034"/>
        </a:accent6>
        <a:hlink>
          <a:srgbClr val="55B55E"/>
        </a:hlink>
        <a:folHlink>
          <a:srgbClr val="85B3B1"/>
        </a:folHlink>
      </a:clrScheme>
      <a:clrMap bg1="dk2" tx1="lt1" bg2="dk1" tx2="lt2" accent1="accent1" accent2="accent2" accent3="accent3" accent4="accent4" accent5="accent5" accent6="accent6" hlink="hlink" folHlink="folHlink"/>
    </a:extraClrScheme>
    <a:extraClrScheme>
      <a:clrScheme name="Beam 6">
        <a:dk1>
          <a:srgbClr val="96B29E"/>
        </a:dk1>
        <a:lt1>
          <a:srgbClr val="FFFFFF"/>
        </a:lt1>
        <a:dk2>
          <a:srgbClr val="A5BDAC"/>
        </a:dk2>
        <a:lt2>
          <a:srgbClr val="FFFFCC"/>
        </a:lt2>
        <a:accent1>
          <a:srgbClr val="4E8880"/>
        </a:accent1>
        <a:accent2>
          <a:srgbClr val="2F71B9"/>
        </a:accent2>
        <a:accent3>
          <a:srgbClr val="CFDBD2"/>
        </a:accent3>
        <a:accent4>
          <a:srgbClr val="DADADA"/>
        </a:accent4>
        <a:accent5>
          <a:srgbClr val="B2C3C0"/>
        </a:accent5>
        <a:accent6>
          <a:srgbClr val="2A66A7"/>
        </a:accent6>
        <a:hlink>
          <a:srgbClr val="9DC0E7"/>
        </a:hlink>
        <a:folHlink>
          <a:srgbClr val="54CA89"/>
        </a:folHlink>
      </a:clrScheme>
      <a:clrMap bg1="dk2" tx1="lt1" bg2="dk1" tx2="lt2" accent1="accent1" accent2="accent2" accent3="accent3" accent4="accent4" accent5="accent5" accent6="accent6" hlink="hlink" folHlink="folHlink"/>
    </a:extraClrScheme>
    <a:extraClrScheme>
      <a:clrScheme name="Beam 7">
        <a:dk1>
          <a:srgbClr val="D49C00"/>
        </a:dk1>
        <a:lt1>
          <a:srgbClr val="FFFFFF"/>
        </a:lt1>
        <a:dk2>
          <a:srgbClr val="CC9900"/>
        </a:dk2>
        <a:lt2>
          <a:srgbClr val="CEBD40"/>
        </a:lt2>
        <a:accent1>
          <a:srgbClr val="CC6600"/>
        </a:accent1>
        <a:accent2>
          <a:srgbClr val="808000"/>
        </a:accent2>
        <a:accent3>
          <a:srgbClr val="E2CAAA"/>
        </a:accent3>
        <a:accent4>
          <a:srgbClr val="DADADA"/>
        </a:accent4>
        <a:accent5>
          <a:srgbClr val="E2B8AA"/>
        </a:accent5>
        <a:accent6>
          <a:srgbClr val="737300"/>
        </a:accent6>
        <a:hlink>
          <a:srgbClr val="FF9900"/>
        </a:hlink>
        <a:folHlink>
          <a:srgbClr val="FFFF99"/>
        </a:folHlink>
      </a:clrScheme>
      <a:clrMap bg1="dk2" tx1="lt1" bg2="dk1" tx2="lt2" accent1="accent1" accent2="accent2" accent3="accent3" accent4="accent4" accent5="accent5" accent6="accent6" hlink="hlink" folHlink="folHlink"/>
    </a:extraClrScheme>
    <a:extraClrScheme>
      <a:clrScheme name="Beam 8">
        <a:dk1>
          <a:srgbClr val="881700"/>
        </a:dk1>
        <a:lt1>
          <a:srgbClr val="FAF9E6"/>
        </a:lt1>
        <a:dk2>
          <a:srgbClr val="990000"/>
        </a:dk2>
        <a:lt2>
          <a:srgbClr val="EADC78"/>
        </a:lt2>
        <a:accent1>
          <a:srgbClr val="FF6600"/>
        </a:accent1>
        <a:accent2>
          <a:srgbClr val="B86D52"/>
        </a:accent2>
        <a:accent3>
          <a:srgbClr val="CAAAAA"/>
        </a:accent3>
        <a:accent4>
          <a:srgbClr val="D6D5C4"/>
        </a:accent4>
        <a:accent5>
          <a:srgbClr val="FFB8AA"/>
        </a:accent5>
        <a:accent6>
          <a:srgbClr val="A66249"/>
        </a:accent6>
        <a:hlink>
          <a:srgbClr val="D78D15"/>
        </a:hlink>
        <a:folHlink>
          <a:srgbClr val="C6B37E"/>
        </a:folHlink>
      </a:clrScheme>
      <a:clrMap bg1="dk2" tx1="lt1" bg2="dk1" tx2="lt2" accent1="accent1" accent2="accent2" accent3="accent3" accent4="accent4" accent5="accent5" accent6="accent6" hlink="hlink" folHlink="folHlink"/>
    </a:extraClrScheme>
    <a:extraClrScheme>
      <a:clrScheme name="Beam 9">
        <a:dk1>
          <a:srgbClr val="000000"/>
        </a:dk1>
        <a:lt1>
          <a:srgbClr val="FFFFFF"/>
        </a:lt1>
        <a:dk2>
          <a:srgbClr val="000000"/>
        </a:dk2>
        <a:lt2>
          <a:srgbClr val="DDDDDD"/>
        </a:lt2>
        <a:accent1>
          <a:srgbClr val="E6F5F6"/>
        </a:accent1>
        <a:accent2>
          <a:srgbClr val="A5E1A8"/>
        </a:accent2>
        <a:accent3>
          <a:srgbClr val="FFFFFF"/>
        </a:accent3>
        <a:accent4>
          <a:srgbClr val="000000"/>
        </a:accent4>
        <a:accent5>
          <a:srgbClr val="F0F9FA"/>
        </a:accent5>
        <a:accent6>
          <a:srgbClr val="95CC98"/>
        </a:accent6>
        <a:hlink>
          <a:srgbClr val="5B00B6"/>
        </a:hlink>
        <a:folHlink>
          <a:srgbClr val="34988E"/>
        </a:folHlink>
      </a:clrScheme>
      <a:clrMap bg1="lt1" tx1="dk1" bg2="lt2" tx2="dk2" accent1="accent1" accent2="accent2" accent3="accent3" accent4="accent4" accent5="accent5" accent6="accent6" hlink="hlink" folHlink="folHlink"/>
    </a:extraClrScheme>
  </a:extraClrSchemeLst>
</a:theme>
</file>

<file path=ppt/theme/theme46.xml><?xml version="1.0" encoding="utf-8"?>
<a:theme xmlns:a="http://schemas.openxmlformats.org/drawingml/2006/main" name="44_Beam">
  <a:themeElements>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fontScheme name="Favorite">
      <a:majorFont>
        <a:latin typeface="Arial Black"/>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charset="0"/>
          </a:defRPr>
        </a:defPPr>
      </a:lstStyle>
    </a:lnDef>
  </a:objectDefaults>
  <a:extraClrSchemeLst>
    <a:extraClrScheme>
      <a:clrScheme name="Beam 1">
        <a:dk1>
          <a:srgbClr val="1A006C"/>
        </a:dk1>
        <a:lt1>
          <a:srgbClr val="FFFFFF"/>
        </a:lt1>
        <a:dk2>
          <a:srgbClr val="000066"/>
        </a:dk2>
        <a:lt2>
          <a:srgbClr val="CCCCFF"/>
        </a:lt2>
        <a:accent1>
          <a:srgbClr val="0099CC"/>
        </a:accent1>
        <a:accent2>
          <a:srgbClr val="6600CC"/>
        </a:accent2>
        <a:accent3>
          <a:srgbClr val="AAAAB8"/>
        </a:accent3>
        <a:accent4>
          <a:srgbClr val="DADADA"/>
        </a:accent4>
        <a:accent5>
          <a:srgbClr val="AACAE2"/>
        </a:accent5>
        <a:accent6>
          <a:srgbClr val="5C00B9"/>
        </a:accent6>
        <a:hlink>
          <a:srgbClr val="9999FF"/>
        </a:hlink>
        <a:folHlink>
          <a:srgbClr val="33CCCC"/>
        </a:folHlink>
      </a:clrScheme>
      <a:clrMap bg1="dk2" tx1="lt1" bg2="dk1" tx2="lt2" accent1="accent1" accent2="accent2" accent3="accent3" accent4="accent4" accent5="accent5" accent6="accent6" hlink="hlink" folHlink="folHlink"/>
    </a:extraClrScheme>
    <a:extraClrScheme>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clrMap bg1="dk2" tx1="lt1" bg2="dk1" tx2="lt2" accent1="accent1" accent2="accent2" accent3="accent3" accent4="accent4" accent5="accent5" accent6="accent6" hlink="hlink" folHlink="folHlink"/>
    </a:extraClrScheme>
    <a:extraClrScheme>
      <a:clrScheme name="Beam 3">
        <a:dk1>
          <a:srgbClr val="3F4873"/>
        </a:dk1>
        <a:lt1>
          <a:srgbClr val="FFFFFF"/>
        </a:lt1>
        <a:dk2>
          <a:srgbClr val="4F598D"/>
        </a:dk2>
        <a:lt2>
          <a:srgbClr val="CCECFF"/>
        </a:lt2>
        <a:accent1>
          <a:srgbClr val="0099CC"/>
        </a:accent1>
        <a:accent2>
          <a:srgbClr val="4C8470"/>
        </a:accent2>
        <a:accent3>
          <a:srgbClr val="B2B5C5"/>
        </a:accent3>
        <a:accent4>
          <a:srgbClr val="DADADA"/>
        </a:accent4>
        <a:accent5>
          <a:srgbClr val="AACAE2"/>
        </a:accent5>
        <a:accent6>
          <a:srgbClr val="447765"/>
        </a:accent6>
        <a:hlink>
          <a:srgbClr val="99CC00"/>
        </a:hlink>
        <a:folHlink>
          <a:srgbClr val="96A4C8"/>
        </a:folHlink>
      </a:clrScheme>
      <a:clrMap bg1="dk2" tx1="lt1" bg2="dk1" tx2="lt2" accent1="accent1" accent2="accent2" accent3="accent3" accent4="accent4" accent5="accent5" accent6="accent6" hlink="hlink" folHlink="folHlink"/>
    </a:extraClrScheme>
    <a:extraClrScheme>
      <a:clrScheme name="Beam 4">
        <a:dk1>
          <a:srgbClr val="006E6B"/>
        </a:dk1>
        <a:lt1>
          <a:srgbClr val="FFFFFF"/>
        </a:lt1>
        <a:dk2>
          <a:srgbClr val="008080"/>
        </a:dk2>
        <a:lt2>
          <a:srgbClr val="E2EFCD"/>
        </a:lt2>
        <a:accent1>
          <a:srgbClr val="33CCCC"/>
        </a:accent1>
        <a:accent2>
          <a:srgbClr val="6352B8"/>
        </a:accent2>
        <a:accent3>
          <a:srgbClr val="AAC0C0"/>
        </a:accent3>
        <a:accent4>
          <a:srgbClr val="DADADA"/>
        </a:accent4>
        <a:accent5>
          <a:srgbClr val="ADE2E2"/>
        </a:accent5>
        <a:accent6>
          <a:srgbClr val="5949A6"/>
        </a:accent6>
        <a:hlink>
          <a:srgbClr val="CCFFFF"/>
        </a:hlink>
        <a:folHlink>
          <a:srgbClr val="99CCFF"/>
        </a:folHlink>
      </a:clrScheme>
      <a:clrMap bg1="dk2" tx1="lt1" bg2="dk1" tx2="lt2" accent1="accent1" accent2="accent2" accent3="accent3" accent4="accent4" accent5="accent5" accent6="accent6" hlink="hlink" folHlink="folHlink"/>
    </a:extraClrScheme>
    <a:extraClrScheme>
      <a:clrScheme name="Beam 5">
        <a:dk1>
          <a:srgbClr val="48562C"/>
        </a:dk1>
        <a:lt1>
          <a:srgbClr val="FFFFFF"/>
        </a:lt1>
        <a:dk2>
          <a:srgbClr val="546434"/>
        </a:dk2>
        <a:lt2>
          <a:srgbClr val="FFFFCC"/>
        </a:lt2>
        <a:accent1>
          <a:srgbClr val="7B8A6E"/>
        </a:accent1>
        <a:accent2>
          <a:srgbClr val="527C3A"/>
        </a:accent2>
        <a:accent3>
          <a:srgbClr val="B3B8AE"/>
        </a:accent3>
        <a:accent4>
          <a:srgbClr val="DADADA"/>
        </a:accent4>
        <a:accent5>
          <a:srgbClr val="BFC4BA"/>
        </a:accent5>
        <a:accent6>
          <a:srgbClr val="497034"/>
        </a:accent6>
        <a:hlink>
          <a:srgbClr val="55B55E"/>
        </a:hlink>
        <a:folHlink>
          <a:srgbClr val="85B3B1"/>
        </a:folHlink>
      </a:clrScheme>
      <a:clrMap bg1="dk2" tx1="lt1" bg2="dk1" tx2="lt2" accent1="accent1" accent2="accent2" accent3="accent3" accent4="accent4" accent5="accent5" accent6="accent6" hlink="hlink" folHlink="folHlink"/>
    </a:extraClrScheme>
    <a:extraClrScheme>
      <a:clrScheme name="Beam 6">
        <a:dk1>
          <a:srgbClr val="96B29E"/>
        </a:dk1>
        <a:lt1>
          <a:srgbClr val="FFFFFF"/>
        </a:lt1>
        <a:dk2>
          <a:srgbClr val="A5BDAC"/>
        </a:dk2>
        <a:lt2>
          <a:srgbClr val="FFFFCC"/>
        </a:lt2>
        <a:accent1>
          <a:srgbClr val="4E8880"/>
        </a:accent1>
        <a:accent2>
          <a:srgbClr val="2F71B9"/>
        </a:accent2>
        <a:accent3>
          <a:srgbClr val="CFDBD2"/>
        </a:accent3>
        <a:accent4>
          <a:srgbClr val="DADADA"/>
        </a:accent4>
        <a:accent5>
          <a:srgbClr val="B2C3C0"/>
        </a:accent5>
        <a:accent6>
          <a:srgbClr val="2A66A7"/>
        </a:accent6>
        <a:hlink>
          <a:srgbClr val="9DC0E7"/>
        </a:hlink>
        <a:folHlink>
          <a:srgbClr val="54CA89"/>
        </a:folHlink>
      </a:clrScheme>
      <a:clrMap bg1="dk2" tx1="lt1" bg2="dk1" tx2="lt2" accent1="accent1" accent2="accent2" accent3="accent3" accent4="accent4" accent5="accent5" accent6="accent6" hlink="hlink" folHlink="folHlink"/>
    </a:extraClrScheme>
    <a:extraClrScheme>
      <a:clrScheme name="Beam 7">
        <a:dk1>
          <a:srgbClr val="D49C00"/>
        </a:dk1>
        <a:lt1>
          <a:srgbClr val="FFFFFF"/>
        </a:lt1>
        <a:dk2>
          <a:srgbClr val="CC9900"/>
        </a:dk2>
        <a:lt2>
          <a:srgbClr val="CEBD40"/>
        </a:lt2>
        <a:accent1>
          <a:srgbClr val="CC6600"/>
        </a:accent1>
        <a:accent2>
          <a:srgbClr val="808000"/>
        </a:accent2>
        <a:accent3>
          <a:srgbClr val="E2CAAA"/>
        </a:accent3>
        <a:accent4>
          <a:srgbClr val="DADADA"/>
        </a:accent4>
        <a:accent5>
          <a:srgbClr val="E2B8AA"/>
        </a:accent5>
        <a:accent6>
          <a:srgbClr val="737300"/>
        </a:accent6>
        <a:hlink>
          <a:srgbClr val="FF9900"/>
        </a:hlink>
        <a:folHlink>
          <a:srgbClr val="FFFF99"/>
        </a:folHlink>
      </a:clrScheme>
      <a:clrMap bg1="dk2" tx1="lt1" bg2="dk1" tx2="lt2" accent1="accent1" accent2="accent2" accent3="accent3" accent4="accent4" accent5="accent5" accent6="accent6" hlink="hlink" folHlink="folHlink"/>
    </a:extraClrScheme>
    <a:extraClrScheme>
      <a:clrScheme name="Beam 8">
        <a:dk1>
          <a:srgbClr val="881700"/>
        </a:dk1>
        <a:lt1>
          <a:srgbClr val="FAF9E6"/>
        </a:lt1>
        <a:dk2>
          <a:srgbClr val="990000"/>
        </a:dk2>
        <a:lt2>
          <a:srgbClr val="EADC78"/>
        </a:lt2>
        <a:accent1>
          <a:srgbClr val="FF6600"/>
        </a:accent1>
        <a:accent2>
          <a:srgbClr val="B86D52"/>
        </a:accent2>
        <a:accent3>
          <a:srgbClr val="CAAAAA"/>
        </a:accent3>
        <a:accent4>
          <a:srgbClr val="D6D5C4"/>
        </a:accent4>
        <a:accent5>
          <a:srgbClr val="FFB8AA"/>
        </a:accent5>
        <a:accent6>
          <a:srgbClr val="A66249"/>
        </a:accent6>
        <a:hlink>
          <a:srgbClr val="D78D15"/>
        </a:hlink>
        <a:folHlink>
          <a:srgbClr val="C6B37E"/>
        </a:folHlink>
      </a:clrScheme>
      <a:clrMap bg1="dk2" tx1="lt1" bg2="dk1" tx2="lt2" accent1="accent1" accent2="accent2" accent3="accent3" accent4="accent4" accent5="accent5" accent6="accent6" hlink="hlink" folHlink="folHlink"/>
    </a:extraClrScheme>
    <a:extraClrScheme>
      <a:clrScheme name="Beam 9">
        <a:dk1>
          <a:srgbClr val="000000"/>
        </a:dk1>
        <a:lt1>
          <a:srgbClr val="FFFFFF"/>
        </a:lt1>
        <a:dk2>
          <a:srgbClr val="000000"/>
        </a:dk2>
        <a:lt2>
          <a:srgbClr val="DDDDDD"/>
        </a:lt2>
        <a:accent1>
          <a:srgbClr val="E6F5F6"/>
        </a:accent1>
        <a:accent2>
          <a:srgbClr val="A5E1A8"/>
        </a:accent2>
        <a:accent3>
          <a:srgbClr val="FFFFFF"/>
        </a:accent3>
        <a:accent4>
          <a:srgbClr val="000000"/>
        </a:accent4>
        <a:accent5>
          <a:srgbClr val="F0F9FA"/>
        </a:accent5>
        <a:accent6>
          <a:srgbClr val="95CC98"/>
        </a:accent6>
        <a:hlink>
          <a:srgbClr val="5B00B6"/>
        </a:hlink>
        <a:folHlink>
          <a:srgbClr val="34988E"/>
        </a:folHlink>
      </a:clrScheme>
      <a:clrMap bg1="lt1" tx1="dk1" bg2="lt2" tx2="dk2" accent1="accent1" accent2="accent2" accent3="accent3" accent4="accent4" accent5="accent5" accent6="accent6" hlink="hlink" folHlink="folHlink"/>
    </a:extraClrScheme>
  </a:extraClrSchemeLst>
</a:theme>
</file>

<file path=ppt/theme/theme47.xml><?xml version="1.0" encoding="utf-8"?>
<a:theme xmlns:a="http://schemas.openxmlformats.org/drawingml/2006/main" name="45_Beam">
  <a:themeElements>
    <a:clrScheme name="Welcome">
      <a:dk1>
        <a:sysClr val="windowText" lastClr="000000"/>
      </a:dk1>
      <a:lt1>
        <a:sysClr val="window" lastClr="FFFFFF"/>
      </a:lt1>
      <a:dk2>
        <a:srgbClr val="00272B"/>
      </a:dk2>
      <a:lt2>
        <a:srgbClr val="F7F7FF"/>
      </a:lt2>
      <a:accent1>
        <a:srgbClr val="006AED"/>
      </a:accent1>
      <a:accent2>
        <a:srgbClr val="0087BF"/>
      </a:accent2>
      <a:accent3>
        <a:srgbClr val="5D974B"/>
      </a:accent3>
      <a:accent4>
        <a:srgbClr val="9DBB3F"/>
      </a:accent4>
      <a:accent5>
        <a:srgbClr val="C77CC7"/>
      </a:accent5>
      <a:accent6>
        <a:srgbClr val="996699"/>
      </a:accent6>
      <a:hlink>
        <a:srgbClr val="E78707"/>
      </a:hlink>
      <a:folHlink>
        <a:srgbClr val="C618BA"/>
      </a:folHlink>
    </a:clrScheme>
    <a:fontScheme name="Favorite">
      <a:majorFont>
        <a:latin typeface="Arial Black"/>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charset="0"/>
          </a:defRPr>
        </a:defPPr>
      </a:lstStyle>
    </a:lnDef>
  </a:objectDefaults>
  <a:extraClrSchemeLst>
    <a:extraClrScheme>
      <a:clrScheme name="Beam 1">
        <a:dk1>
          <a:srgbClr val="1A006C"/>
        </a:dk1>
        <a:lt1>
          <a:srgbClr val="FFFFFF"/>
        </a:lt1>
        <a:dk2>
          <a:srgbClr val="000066"/>
        </a:dk2>
        <a:lt2>
          <a:srgbClr val="CCCCFF"/>
        </a:lt2>
        <a:accent1>
          <a:srgbClr val="0099CC"/>
        </a:accent1>
        <a:accent2>
          <a:srgbClr val="6600CC"/>
        </a:accent2>
        <a:accent3>
          <a:srgbClr val="AAAAB8"/>
        </a:accent3>
        <a:accent4>
          <a:srgbClr val="DADADA"/>
        </a:accent4>
        <a:accent5>
          <a:srgbClr val="AACAE2"/>
        </a:accent5>
        <a:accent6>
          <a:srgbClr val="5C00B9"/>
        </a:accent6>
        <a:hlink>
          <a:srgbClr val="9999FF"/>
        </a:hlink>
        <a:folHlink>
          <a:srgbClr val="33CCCC"/>
        </a:folHlink>
      </a:clrScheme>
      <a:clrMap bg1="dk2" tx1="lt1" bg2="dk1" tx2="lt2" accent1="accent1" accent2="accent2" accent3="accent3" accent4="accent4" accent5="accent5" accent6="accent6" hlink="hlink" folHlink="folHlink"/>
    </a:extraClrScheme>
    <a:extraClrScheme>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clrMap bg1="dk2" tx1="lt1" bg2="dk1" tx2="lt2" accent1="accent1" accent2="accent2" accent3="accent3" accent4="accent4" accent5="accent5" accent6="accent6" hlink="hlink" folHlink="folHlink"/>
    </a:extraClrScheme>
    <a:extraClrScheme>
      <a:clrScheme name="Beam 3">
        <a:dk1>
          <a:srgbClr val="3F4873"/>
        </a:dk1>
        <a:lt1>
          <a:srgbClr val="FFFFFF"/>
        </a:lt1>
        <a:dk2>
          <a:srgbClr val="4F598D"/>
        </a:dk2>
        <a:lt2>
          <a:srgbClr val="CCECFF"/>
        </a:lt2>
        <a:accent1>
          <a:srgbClr val="0099CC"/>
        </a:accent1>
        <a:accent2>
          <a:srgbClr val="4C8470"/>
        </a:accent2>
        <a:accent3>
          <a:srgbClr val="B2B5C5"/>
        </a:accent3>
        <a:accent4>
          <a:srgbClr val="DADADA"/>
        </a:accent4>
        <a:accent5>
          <a:srgbClr val="AACAE2"/>
        </a:accent5>
        <a:accent6>
          <a:srgbClr val="447765"/>
        </a:accent6>
        <a:hlink>
          <a:srgbClr val="99CC00"/>
        </a:hlink>
        <a:folHlink>
          <a:srgbClr val="96A4C8"/>
        </a:folHlink>
      </a:clrScheme>
      <a:clrMap bg1="dk2" tx1="lt1" bg2="dk1" tx2="lt2" accent1="accent1" accent2="accent2" accent3="accent3" accent4="accent4" accent5="accent5" accent6="accent6" hlink="hlink" folHlink="folHlink"/>
    </a:extraClrScheme>
    <a:extraClrScheme>
      <a:clrScheme name="Beam 4">
        <a:dk1>
          <a:srgbClr val="006E6B"/>
        </a:dk1>
        <a:lt1>
          <a:srgbClr val="FFFFFF"/>
        </a:lt1>
        <a:dk2>
          <a:srgbClr val="008080"/>
        </a:dk2>
        <a:lt2>
          <a:srgbClr val="E2EFCD"/>
        </a:lt2>
        <a:accent1>
          <a:srgbClr val="33CCCC"/>
        </a:accent1>
        <a:accent2>
          <a:srgbClr val="6352B8"/>
        </a:accent2>
        <a:accent3>
          <a:srgbClr val="AAC0C0"/>
        </a:accent3>
        <a:accent4>
          <a:srgbClr val="DADADA"/>
        </a:accent4>
        <a:accent5>
          <a:srgbClr val="ADE2E2"/>
        </a:accent5>
        <a:accent6>
          <a:srgbClr val="5949A6"/>
        </a:accent6>
        <a:hlink>
          <a:srgbClr val="CCFFFF"/>
        </a:hlink>
        <a:folHlink>
          <a:srgbClr val="99CCFF"/>
        </a:folHlink>
      </a:clrScheme>
      <a:clrMap bg1="dk2" tx1="lt1" bg2="dk1" tx2="lt2" accent1="accent1" accent2="accent2" accent3="accent3" accent4="accent4" accent5="accent5" accent6="accent6" hlink="hlink" folHlink="folHlink"/>
    </a:extraClrScheme>
    <a:extraClrScheme>
      <a:clrScheme name="Beam 5">
        <a:dk1>
          <a:srgbClr val="48562C"/>
        </a:dk1>
        <a:lt1>
          <a:srgbClr val="FFFFFF"/>
        </a:lt1>
        <a:dk2>
          <a:srgbClr val="546434"/>
        </a:dk2>
        <a:lt2>
          <a:srgbClr val="FFFFCC"/>
        </a:lt2>
        <a:accent1>
          <a:srgbClr val="7B8A6E"/>
        </a:accent1>
        <a:accent2>
          <a:srgbClr val="527C3A"/>
        </a:accent2>
        <a:accent3>
          <a:srgbClr val="B3B8AE"/>
        </a:accent3>
        <a:accent4>
          <a:srgbClr val="DADADA"/>
        </a:accent4>
        <a:accent5>
          <a:srgbClr val="BFC4BA"/>
        </a:accent5>
        <a:accent6>
          <a:srgbClr val="497034"/>
        </a:accent6>
        <a:hlink>
          <a:srgbClr val="55B55E"/>
        </a:hlink>
        <a:folHlink>
          <a:srgbClr val="85B3B1"/>
        </a:folHlink>
      </a:clrScheme>
      <a:clrMap bg1="dk2" tx1="lt1" bg2="dk1" tx2="lt2" accent1="accent1" accent2="accent2" accent3="accent3" accent4="accent4" accent5="accent5" accent6="accent6" hlink="hlink" folHlink="folHlink"/>
    </a:extraClrScheme>
    <a:extraClrScheme>
      <a:clrScheme name="Beam 6">
        <a:dk1>
          <a:srgbClr val="96B29E"/>
        </a:dk1>
        <a:lt1>
          <a:srgbClr val="FFFFFF"/>
        </a:lt1>
        <a:dk2>
          <a:srgbClr val="A5BDAC"/>
        </a:dk2>
        <a:lt2>
          <a:srgbClr val="FFFFCC"/>
        </a:lt2>
        <a:accent1>
          <a:srgbClr val="4E8880"/>
        </a:accent1>
        <a:accent2>
          <a:srgbClr val="2F71B9"/>
        </a:accent2>
        <a:accent3>
          <a:srgbClr val="CFDBD2"/>
        </a:accent3>
        <a:accent4>
          <a:srgbClr val="DADADA"/>
        </a:accent4>
        <a:accent5>
          <a:srgbClr val="B2C3C0"/>
        </a:accent5>
        <a:accent6>
          <a:srgbClr val="2A66A7"/>
        </a:accent6>
        <a:hlink>
          <a:srgbClr val="9DC0E7"/>
        </a:hlink>
        <a:folHlink>
          <a:srgbClr val="54CA89"/>
        </a:folHlink>
      </a:clrScheme>
      <a:clrMap bg1="dk2" tx1="lt1" bg2="dk1" tx2="lt2" accent1="accent1" accent2="accent2" accent3="accent3" accent4="accent4" accent5="accent5" accent6="accent6" hlink="hlink" folHlink="folHlink"/>
    </a:extraClrScheme>
    <a:extraClrScheme>
      <a:clrScheme name="Beam 7">
        <a:dk1>
          <a:srgbClr val="D49C00"/>
        </a:dk1>
        <a:lt1>
          <a:srgbClr val="FFFFFF"/>
        </a:lt1>
        <a:dk2>
          <a:srgbClr val="CC9900"/>
        </a:dk2>
        <a:lt2>
          <a:srgbClr val="CEBD40"/>
        </a:lt2>
        <a:accent1>
          <a:srgbClr val="CC6600"/>
        </a:accent1>
        <a:accent2>
          <a:srgbClr val="808000"/>
        </a:accent2>
        <a:accent3>
          <a:srgbClr val="E2CAAA"/>
        </a:accent3>
        <a:accent4>
          <a:srgbClr val="DADADA"/>
        </a:accent4>
        <a:accent5>
          <a:srgbClr val="E2B8AA"/>
        </a:accent5>
        <a:accent6>
          <a:srgbClr val="737300"/>
        </a:accent6>
        <a:hlink>
          <a:srgbClr val="FF9900"/>
        </a:hlink>
        <a:folHlink>
          <a:srgbClr val="FFFF99"/>
        </a:folHlink>
      </a:clrScheme>
      <a:clrMap bg1="dk2" tx1="lt1" bg2="dk1" tx2="lt2" accent1="accent1" accent2="accent2" accent3="accent3" accent4="accent4" accent5="accent5" accent6="accent6" hlink="hlink" folHlink="folHlink"/>
    </a:extraClrScheme>
    <a:extraClrScheme>
      <a:clrScheme name="Beam 8">
        <a:dk1>
          <a:srgbClr val="881700"/>
        </a:dk1>
        <a:lt1>
          <a:srgbClr val="FAF9E6"/>
        </a:lt1>
        <a:dk2>
          <a:srgbClr val="990000"/>
        </a:dk2>
        <a:lt2>
          <a:srgbClr val="EADC78"/>
        </a:lt2>
        <a:accent1>
          <a:srgbClr val="FF6600"/>
        </a:accent1>
        <a:accent2>
          <a:srgbClr val="B86D52"/>
        </a:accent2>
        <a:accent3>
          <a:srgbClr val="CAAAAA"/>
        </a:accent3>
        <a:accent4>
          <a:srgbClr val="D6D5C4"/>
        </a:accent4>
        <a:accent5>
          <a:srgbClr val="FFB8AA"/>
        </a:accent5>
        <a:accent6>
          <a:srgbClr val="A66249"/>
        </a:accent6>
        <a:hlink>
          <a:srgbClr val="D78D15"/>
        </a:hlink>
        <a:folHlink>
          <a:srgbClr val="C6B37E"/>
        </a:folHlink>
      </a:clrScheme>
      <a:clrMap bg1="dk2" tx1="lt1" bg2="dk1" tx2="lt2" accent1="accent1" accent2="accent2" accent3="accent3" accent4="accent4" accent5="accent5" accent6="accent6" hlink="hlink" folHlink="folHlink"/>
    </a:extraClrScheme>
    <a:extraClrScheme>
      <a:clrScheme name="Beam 9">
        <a:dk1>
          <a:srgbClr val="000000"/>
        </a:dk1>
        <a:lt1>
          <a:srgbClr val="FFFFFF"/>
        </a:lt1>
        <a:dk2>
          <a:srgbClr val="000000"/>
        </a:dk2>
        <a:lt2>
          <a:srgbClr val="DDDDDD"/>
        </a:lt2>
        <a:accent1>
          <a:srgbClr val="E6F5F6"/>
        </a:accent1>
        <a:accent2>
          <a:srgbClr val="A5E1A8"/>
        </a:accent2>
        <a:accent3>
          <a:srgbClr val="FFFFFF"/>
        </a:accent3>
        <a:accent4>
          <a:srgbClr val="000000"/>
        </a:accent4>
        <a:accent5>
          <a:srgbClr val="F0F9FA"/>
        </a:accent5>
        <a:accent6>
          <a:srgbClr val="95CC98"/>
        </a:accent6>
        <a:hlink>
          <a:srgbClr val="5B00B6"/>
        </a:hlink>
        <a:folHlink>
          <a:srgbClr val="34988E"/>
        </a:folHlink>
      </a:clrScheme>
      <a:clrMap bg1="lt1" tx1="dk1" bg2="lt2" tx2="dk2" accent1="accent1" accent2="accent2" accent3="accent3" accent4="accent4" accent5="accent5" accent6="accent6" hlink="hlink" folHlink="folHlink"/>
    </a:extraClrScheme>
  </a:extraClrSchemeLst>
</a:theme>
</file>

<file path=ppt/theme/theme48.xml><?xml version="1.0" encoding="utf-8"?>
<a:theme xmlns:a="http://schemas.openxmlformats.org/drawingml/2006/main" name="46_Beam">
  <a:themeElements>
    <a:clrScheme name="Welcome">
      <a:dk1>
        <a:sysClr val="windowText" lastClr="000000"/>
      </a:dk1>
      <a:lt1>
        <a:sysClr val="window" lastClr="FFFFFF"/>
      </a:lt1>
      <a:dk2>
        <a:srgbClr val="00272B"/>
      </a:dk2>
      <a:lt2>
        <a:srgbClr val="F7F7FF"/>
      </a:lt2>
      <a:accent1>
        <a:srgbClr val="006AED"/>
      </a:accent1>
      <a:accent2>
        <a:srgbClr val="0087BF"/>
      </a:accent2>
      <a:accent3>
        <a:srgbClr val="5D974B"/>
      </a:accent3>
      <a:accent4>
        <a:srgbClr val="9DBB3F"/>
      </a:accent4>
      <a:accent5>
        <a:srgbClr val="C77CC7"/>
      </a:accent5>
      <a:accent6>
        <a:srgbClr val="996699"/>
      </a:accent6>
      <a:hlink>
        <a:srgbClr val="E78707"/>
      </a:hlink>
      <a:folHlink>
        <a:srgbClr val="C618BA"/>
      </a:folHlink>
    </a:clrScheme>
    <a:fontScheme name="Favorite">
      <a:majorFont>
        <a:latin typeface="Arial Black"/>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charset="0"/>
          </a:defRPr>
        </a:defPPr>
      </a:lstStyle>
    </a:lnDef>
  </a:objectDefaults>
  <a:extraClrSchemeLst>
    <a:extraClrScheme>
      <a:clrScheme name="Beam 1">
        <a:dk1>
          <a:srgbClr val="1A006C"/>
        </a:dk1>
        <a:lt1>
          <a:srgbClr val="FFFFFF"/>
        </a:lt1>
        <a:dk2>
          <a:srgbClr val="000066"/>
        </a:dk2>
        <a:lt2>
          <a:srgbClr val="CCCCFF"/>
        </a:lt2>
        <a:accent1>
          <a:srgbClr val="0099CC"/>
        </a:accent1>
        <a:accent2>
          <a:srgbClr val="6600CC"/>
        </a:accent2>
        <a:accent3>
          <a:srgbClr val="AAAAB8"/>
        </a:accent3>
        <a:accent4>
          <a:srgbClr val="DADADA"/>
        </a:accent4>
        <a:accent5>
          <a:srgbClr val="AACAE2"/>
        </a:accent5>
        <a:accent6>
          <a:srgbClr val="5C00B9"/>
        </a:accent6>
        <a:hlink>
          <a:srgbClr val="9999FF"/>
        </a:hlink>
        <a:folHlink>
          <a:srgbClr val="33CCCC"/>
        </a:folHlink>
      </a:clrScheme>
      <a:clrMap bg1="dk2" tx1="lt1" bg2="dk1" tx2="lt2" accent1="accent1" accent2="accent2" accent3="accent3" accent4="accent4" accent5="accent5" accent6="accent6" hlink="hlink" folHlink="folHlink"/>
    </a:extraClrScheme>
    <a:extraClrScheme>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clrMap bg1="dk2" tx1="lt1" bg2="dk1" tx2="lt2" accent1="accent1" accent2="accent2" accent3="accent3" accent4="accent4" accent5="accent5" accent6="accent6" hlink="hlink" folHlink="folHlink"/>
    </a:extraClrScheme>
    <a:extraClrScheme>
      <a:clrScheme name="Beam 3">
        <a:dk1>
          <a:srgbClr val="3F4873"/>
        </a:dk1>
        <a:lt1>
          <a:srgbClr val="FFFFFF"/>
        </a:lt1>
        <a:dk2>
          <a:srgbClr val="4F598D"/>
        </a:dk2>
        <a:lt2>
          <a:srgbClr val="CCECFF"/>
        </a:lt2>
        <a:accent1>
          <a:srgbClr val="0099CC"/>
        </a:accent1>
        <a:accent2>
          <a:srgbClr val="4C8470"/>
        </a:accent2>
        <a:accent3>
          <a:srgbClr val="B2B5C5"/>
        </a:accent3>
        <a:accent4>
          <a:srgbClr val="DADADA"/>
        </a:accent4>
        <a:accent5>
          <a:srgbClr val="AACAE2"/>
        </a:accent5>
        <a:accent6>
          <a:srgbClr val="447765"/>
        </a:accent6>
        <a:hlink>
          <a:srgbClr val="99CC00"/>
        </a:hlink>
        <a:folHlink>
          <a:srgbClr val="96A4C8"/>
        </a:folHlink>
      </a:clrScheme>
      <a:clrMap bg1="dk2" tx1="lt1" bg2="dk1" tx2="lt2" accent1="accent1" accent2="accent2" accent3="accent3" accent4="accent4" accent5="accent5" accent6="accent6" hlink="hlink" folHlink="folHlink"/>
    </a:extraClrScheme>
    <a:extraClrScheme>
      <a:clrScheme name="Beam 4">
        <a:dk1>
          <a:srgbClr val="006E6B"/>
        </a:dk1>
        <a:lt1>
          <a:srgbClr val="FFFFFF"/>
        </a:lt1>
        <a:dk2>
          <a:srgbClr val="008080"/>
        </a:dk2>
        <a:lt2>
          <a:srgbClr val="E2EFCD"/>
        </a:lt2>
        <a:accent1>
          <a:srgbClr val="33CCCC"/>
        </a:accent1>
        <a:accent2>
          <a:srgbClr val="6352B8"/>
        </a:accent2>
        <a:accent3>
          <a:srgbClr val="AAC0C0"/>
        </a:accent3>
        <a:accent4>
          <a:srgbClr val="DADADA"/>
        </a:accent4>
        <a:accent5>
          <a:srgbClr val="ADE2E2"/>
        </a:accent5>
        <a:accent6>
          <a:srgbClr val="5949A6"/>
        </a:accent6>
        <a:hlink>
          <a:srgbClr val="CCFFFF"/>
        </a:hlink>
        <a:folHlink>
          <a:srgbClr val="99CCFF"/>
        </a:folHlink>
      </a:clrScheme>
      <a:clrMap bg1="dk2" tx1="lt1" bg2="dk1" tx2="lt2" accent1="accent1" accent2="accent2" accent3="accent3" accent4="accent4" accent5="accent5" accent6="accent6" hlink="hlink" folHlink="folHlink"/>
    </a:extraClrScheme>
    <a:extraClrScheme>
      <a:clrScheme name="Beam 5">
        <a:dk1>
          <a:srgbClr val="48562C"/>
        </a:dk1>
        <a:lt1>
          <a:srgbClr val="FFFFFF"/>
        </a:lt1>
        <a:dk2>
          <a:srgbClr val="546434"/>
        </a:dk2>
        <a:lt2>
          <a:srgbClr val="FFFFCC"/>
        </a:lt2>
        <a:accent1>
          <a:srgbClr val="7B8A6E"/>
        </a:accent1>
        <a:accent2>
          <a:srgbClr val="527C3A"/>
        </a:accent2>
        <a:accent3>
          <a:srgbClr val="B3B8AE"/>
        </a:accent3>
        <a:accent4>
          <a:srgbClr val="DADADA"/>
        </a:accent4>
        <a:accent5>
          <a:srgbClr val="BFC4BA"/>
        </a:accent5>
        <a:accent6>
          <a:srgbClr val="497034"/>
        </a:accent6>
        <a:hlink>
          <a:srgbClr val="55B55E"/>
        </a:hlink>
        <a:folHlink>
          <a:srgbClr val="85B3B1"/>
        </a:folHlink>
      </a:clrScheme>
      <a:clrMap bg1="dk2" tx1="lt1" bg2="dk1" tx2="lt2" accent1="accent1" accent2="accent2" accent3="accent3" accent4="accent4" accent5="accent5" accent6="accent6" hlink="hlink" folHlink="folHlink"/>
    </a:extraClrScheme>
    <a:extraClrScheme>
      <a:clrScheme name="Beam 6">
        <a:dk1>
          <a:srgbClr val="96B29E"/>
        </a:dk1>
        <a:lt1>
          <a:srgbClr val="FFFFFF"/>
        </a:lt1>
        <a:dk2>
          <a:srgbClr val="A5BDAC"/>
        </a:dk2>
        <a:lt2>
          <a:srgbClr val="FFFFCC"/>
        </a:lt2>
        <a:accent1>
          <a:srgbClr val="4E8880"/>
        </a:accent1>
        <a:accent2>
          <a:srgbClr val="2F71B9"/>
        </a:accent2>
        <a:accent3>
          <a:srgbClr val="CFDBD2"/>
        </a:accent3>
        <a:accent4>
          <a:srgbClr val="DADADA"/>
        </a:accent4>
        <a:accent5>
          <a:srgbClr val="B2C3C0"/>
        </a:accent5>
        <a:accent6>
          <a:srgbClr val="2A66A7"/>
        </a:accent6>
        <a:hlink>
          <a:srgbClr val="9DC0E7"/>
        </a:hlink>
        <a:folHlink>
          <a:srgbClr val="54CA89"/>
        </a:folHlink>
      </a:clrScheme>
      <a:clrMap bg1="dk2" tx1="lt1" bg2="dk1" tx2="lt2" accent1="accent1" accent2="accent2" accent3="accent3" accent4="accent4" accent5="accent5" accent6="accent6" hlink="hlink" folHlink="folHlink"/>
    </a:extraClrScheme>
    <a:extraClrScheme>
      <a:clrScheme name="Beam 7">
        <a:dk1>
          <a:srgbClr val="D49C00"/>
        </a:dk1>
        <a:lt1>
          <a:srgbClr val="FFFFFF"/>
        </a:lt1>
        <a:dk2>
          <a:srgbClr val="CC9900"/>
        </a:dk2>
        <a:lt2>
          <a:srgbClr val="CEBD40"/>
        </a:lt2>
        <a:accent1>
          <a:srgbClr val="CC6600"/>
        </a:accent1>
        <a:accent2>
          <a:srgbClr val="808000"/>
        </a:accent2>
        <a:accent3>
          <a:srgbClr val="E2CAAA"/>
        </a:accent3>
        <a:accent4>
          <a:srgbClr val="DADADA"/>
        </a:accent4>
        <a:accent5>
          <a:srgbClr val="E2B8AA"/>
        </a:accent5>
        <a:accent6>
          <a:srgbClr val="737300"/>
        </a:accent6>
        <a:hlink>
          <a:srgbClr val="FF9900"/>
        </a:hlink>
        <a:folHlink>
          <a:srgbClr val="FFFF99"/>
        </a:folHlink>
      </a:clrScheme>
      <a:clrMap bg1="dk2" tx1="lt1" bg2="dk1" tx2="lt2" accent1="accent1" accent2="accent2" accent3="accent3" accent4="accent4" accent5="accent5" accent6="accent6" hlink="hlink" folHlink="folHlink"/>
    </a:extraClrScheme>
    <a:extraClrScheme>
      <a:clrScheme name="Beam 8">
        <a:dk1>
          <a:srgbClr val="881700"/>
        </a:dk1>
        <a:lt1>
          <a:srgbClr val="FAF9E6"/>
        </a:lt1>
        <a:dk2>
          <a:srgbClr val="990000"/>
        </a:dk2>
        <a:lt2>
          <a:srgbClr val="EADC78"/>
        </a:lt2>
        <a:accent1>
          <a:srgbClr val="FF6600"/>
        </a:accent1>
        <a:accent2>
          <a:srgbClr val="B86D52"/>
        </a:accent2>
        <a:accent3>
          <a:srgbClr val="CAAAAA"/>
        </a:accent3>
        <a:accent4>
          <a:srgbClr val="D6D5C4"/>
        </a:accent4>
        <a:accent5>
          <a:srgbClr val="FFB8AA"/>
        </a:accent5>
        <a:accent6>
          <a:srgbClr val="A66249"/>
        </a:accent6>
        <a:hlink>
          <a:srgbClr val="D78D15"/>
        </a:hlink>
        <a:folHlink>
          <a:srgbClr val="C6B37E"/>
        </a:folHlink>
      </a:clrScheme>
      <a:clrMap bg1="dk2" tx1="lt1" bg2="dk1" tx2="lt2" accent1="accent1" accent2="accent2" accent3="accent3" accent4="accent4" accent5="accent5" accent6="accent6" hlink="hlink" folHlink="folHlink"/>
    </a:extraClrScheme>
    <a:extraClrScheme>
      <a:clrScheme name="Beam 9">
        <a:dk1>
          <a:srgbClr val="000000"/>
        </a:dk1>
        <a:lt1>
          <a:srgbClr val="FFFFFF"/>
        </a:lt1>
        <a:dk2>
          <a:srgbClr val="000000"/>
        </a:dk2>
        <a:lt2>
          <a:srgbClr val="DDDDDD"/>
        </a:lt2>
        <a:accent1>
          <a:srgbClr val="E6F5F6"/>
        </a:accent1>
        <a:accent2>
          <a:srgbClr val="A5E1A8"/>
        </a:accent2>
        <a:accent3>
          <a:srgbClr val="FFFFFF"/>
        </a:accent3>
        <a:accent4>
          <a:srgbClr val="000000"/>
        </a:accent4>
        <a:accent5>
          <a:srgbClr val="F0F9FA"/>
        </a:accent5>
        <a:accent6>
          <a:srgbClr val="95CC98"/>
        </a:accent6>
        <a:hlink>
          <a:srgbClr val="5B00B6"/>
        </a:hlink>
        <a:folHlink>
          <a:srgbClr val="34988E"/>
        </a:folHlink>
      </a:clrScheme>
      <a:clrMap bg1="lt1" tx1="dk1" bg2="lt2" tx2="dk2" accent1="accent1" accent2="accent2" accent3="accent3" accent4="accent4" accent5="accent5" accent6="accent6" hlink="hlink" folHlink="folHlink"/>
    </a:extraClrScheme>
  </a:extraClrSchemeLst>
</a:theme>
</file>

<file path=ppt/theme/theme49.xml><?xml version="1.0" encoding="utf-8"?>
<a:theme xmlns:a="http://schemas.openxmlformats.org/drawingml/2006/main" name="47_Beam">
  <a:themeElements>
    <a:clrScheme name="Welcome">
      <a:dk1>
        <a:sysClr val="windowText" lastClr="000000"/>
      </a:dk1>
      <a:lt1>
        <a:sysClr val="window" lastClr="FFFFFF"/>
      </a:lt1>
      <a:dk2>
        <a:srgbClr val="00272B"/>
      </a:dk2>
      <a:lt2>
        <a:srgbClr val="F7F7FF"/>
      </a:lt2>
      <a:accent1>
        <a:srgbClr val="006AED"/>
      </a:accent1>
      <a:accent2>
        <a:srgbClr val="0087BF"/>
      </a:accent2>
      <a:accent3>
        <a:srgbClr val="5D974B"/>
      </a:accent3>
      <a:accent4>
        <a:srgbClr val="9DBB3F"/>
      </a:accent4>
      <a:accent5>
        <a:srgbClr val="C77CC7"/>
      </a:accent5>
      <a:accent6>
        <a:srgbClr val="996699"/>
      </a:accent6>
      <a:hlink>
        <a:srgbClr val="E78707"/>
      </a:hlink>
      <a:folHlink>
        <a:srgbClr val="C618BA"/>
      </a:folHlink>
    </a:clrScheme>
    <a:fontScheme name="Favorite">
      <a:majorFont>
        <a:latin typeface="Arial Black"/>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charset="0"/>
          </a:defRPr>
        </a:defPPr>
      </a:lstStyle>
    </a:lnDef>
  </a:objectDefaults>
  <a:extraClrSchemeLst>
    <a:extraClrScheme>
      <a:clrScheme name="Beam 1">
        <a:dk1>
          <a:srgbClr val="1A006C"/>
        </a:dk1>
        <a:lt1>
          <a:srgbClr val="FFFFFF"/>
        </a:lt1>
        <a:dk2>
          <a:srgbClr val="000066"/>
        </a:dk2>
        <a:lt2>
          <a:srgbClr val="CCCCFF"/>
        </a:lt2>
        <a:accent1>
          <a:srgbClr val="0099CC"/>
        </a:accent1>
        <a:accent2>
          <a:srgbClr val="6600CC"/>
        </a:accent2>
        <a:accent3>
          <a:srgbClr val="AAAAB8"/>
        </a:accent3>
        <a:accent4>
          <a:srgbClr val="DADADA"/>
        </a:accent4>
        <a:accent5>
          <a:srgbClr val="AACAE2"/>
        </a:accent5>
        <a:accent6>
          <a:srgbClr val="5C00B9"/>
        </a:accent6>
        <a:hlink>
          <a:srgbClr val="9999FF"/>
        </a:hlink>
        <a:folHlink>
          <a:srgbClr val="33CCCC"/>
        </a:folHlink>
      </a:clrScheme>
      <a:clrMap bg1="dk2" tx1="lt1" bg2="dk1" tx2="lt2" accent1="accent1" accent2="accent2" accent3="accent3" accent4="accent4" accent5="accent5" accent6="accent6" hlink="hlink" folHlink="folHlink"/>
    </a:extraClrScheme>
    <a:extraClrScheme>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clrMap bg1="dk2" tx1="lt1" bg2="dk1" tx2="lt2" accent1="accent1" accent2="accent2" accent3="accent3" accent4="accent4" accent5="accent5" accent6="accent6" hlink="hlink" folHlink="folHlink"/>
    </a:extraClrScheme>
    <a:extraClrScheme>
      <a:clrScheme name="Beam 3">
        <a:dk1>
          <a:srgbClr val="3F4873"/>
        </a:dk1>
        <a:lt1>
          <a:srgbClr val="FFFFFF"/>
        </a:lt1>
        <a:dk2>
          <a:srgbClr val="4F598D"/>
        </a:dk2>
        <a:lt2>
          <a:srgbClr val="CCECFF"/>
        </a:lt2>
        <a:accent1>
          <a:srgbClr val="0099CC"/>
        </a:accent1>
        <a:accent2>
          <a:srgbClr val="4C8470"/>
        </a:accent2>
        <a:accent3>
          <a:srgbClr val="B2B5C5"/>
        </a:accent3>
        <a:accent4>
          <a:srgbClr val="DADADA"/>
        </a:accent4>
        <a:accent5>
          <a:srgbClr val="AACAE2"/>
        </a:accent5>
        <a:accent6>
          <a:srgbClr val="447765"/>
        </a:accent6>
        <a:hlink>
          <a:srgbClr val="99CC00"/>
        </a:hlink>
        <a:folHlink>
          <a:srgbClr val="96A4C8"/>
        </a:folHlink>
      </a:clrScheme>
      <a:clrMap bg1="dk2" tx1="lt1" bg2="dk1" tx2="lt2" accent1="accent1" accent2="accent2" accent3="accent3" accent4="accent4" accent5="accent5" accent6="accent6" hlink="hlink" folHlink="folHlink"/>
    </a:extraClrScheme>
    <a:extraClrScheme>
      <a:clrScheme name="Beam 4">
        <a:dk1>
          <a:srgbClr val="006E6B"/>
        </a:dk1>
        <a:lt1>
          <a:srgbClr val="FFFFFF"/>
        </a:lt1>
        <a:dk2>
          <a:srgbClr val="008080"/>
        </a:dk2>
        <a:lt2>
          <a:srgbClr val="E2EFCD"/>
        </a:lt2>
        <a:accent1>
          <a:srgbClr val="33CCCC"/>
        </a:accent1>
        <a:accent2>
          <a:srgbClr val="6352B8"/>
        </a:accent2>
        <a:accent3>
          <a:srgbClr val="AAC0C0"/>
        </a:accent3>
        <a:accent4>
          <a:srgbClr val="DADADA"/>
        </a:accent4>
        <a:accent5>
          <a:srgbClr val="ADE2E2"/>
        </a:accent5>
        <a:accent6>
          <a:srgbClr val="5949A6"/>
        </a:accent6>
        <a:hlink>
          <a:srgbClr val="CCFFFF"/>
        </a:hlink>
        <a:folHlink>
          <a:srgbClr val="99CCFF"/>
        </a:folHlink>
      </a:clrScheme>
      <a:clrMap bg1="dk2" tx1="lt1" bg2="dk1" tx2="lt2" accent1="accent1" accent2="accent2" accent3="accent3" accent4="accent4" accent5="accent5" accent6="accent6" hlink="hlink" folHlink="folHlink"/>
    </a:extraClrScheme>
    <a:extraClrScheme>
      <a:clrScheme name="Beam 5">
        <a:dk1>
          <a:srgbClr val="48562C"/>
        </a:dk1>
        <a:lt1>
          <a:srgbClr val="FFFFFF"/>
        </a:lt1>
        <a:dk2>
          <a:srgbClr val="546434"/>
        </a:dk2>
        <a:lt2>
          <a:srgbClr val="FFFFCC"/>
        </a:lt2>
        <a:accent1>
          <a:srgbClr val="7B8A6E"/>
        </a:accent1>
        <a:accent2>
          <a:srgbClr val="527C3A"/>
        </a:accent2>
        <a:accent3>
          <a:srgbClr val="B3B8AE"/>
        </a:accent3>
        <a:accent4>
          <a:srgbClr val="DADADA"/>
        </a:accent4>
        <a:accent5>
          <a:srgbClr val="BFC4BA"/>
        </a:accent5>
        <a:accent6>
          <a:srgbClr val="497034"/>
        </a:accent6>
        <a:hlink>
          <a:srgbClr val="55B55E"/>
        </a:hlink>
        <a:folHlink>
          <a:srgbClr val="85B3B1"/>
        </a:folHlink>
      </a:clrScheme>
      <a:clrMap bg1="dk2" tx1="lt1" bg2="dk1" tx2="lt2" accent1="accent1" accent2="accent2" accent3="accent3" accent4="accent4" accent5="accent5" accent6="accent6" hlink="hlink" folHlink="folHlink"/>
    </a:extraClrScheme>
    <a:extraClrScheme>
      <a:clrScheme name="Beam 6">
        <a:dk1>
          <a:srgbClr val="96B29E"/>
        </a:dk1>
        <a:lt1>
          <a:srgbClr val="FFFFFF"/>
        </a:lt1>
        <a:dk2>
          <a:srgbClr val="A5BDAC"/>
        </a:dk2>
        <a:lt2>
          <a:srgbClr val="FFFFCC"/>
        </a:lt2>
        <a:accent1>
          <a:srgbClr val="4E8880"/>
        </a:accent1>
        <a:accent2>
          <a:srgbClr val="2F71B9"/>
        </a:accent2>
        <a:accent3>
          <a:srgbClr val="CFDBD2"/>
        </a:accent3>
        <a:accent4>
          <a:srgbClr val="DADADA"/>
        </a:accent4>
        <a:accent5>
          <a:srgbClr val="B2C3C0"/>
        </a:accent5>
        <a:accent6>
          <a:srgbClr val="2A66A7"/>
        </a:accent6>
        <a:hlink>
          <a:srgbClr val="9DC0E7"/>
        </a:hlink>
        <a:folHlink>
          <a:srgbClr val="54CA89"/>
        </a:folHlink>
      </a:clrScheme>
      <a:clrMap bg1="dk2" tx1="lt1" bg2="dk1" tx2="lt2" accent1="accent1" accent2="accent2" accent3="accent3" accent4="accent4" accent5="accent5" accent6="accent6" hlink="hlink" folHlink="folHlink"/>
    </a:extraClrScheme>
    <a:extraClrScheme>
      <a:clrScheme name="Beam 7">
        <a:dk1>
          <a:srgbClr val="D49C00"/>
        </a:dk1>
        <a:lt1>
          <a:srgbClr val="FFFFFF"/>
        </a:lt1>
        <a:dk2>
          <a:srgbClr val="CC9900"/>
        </a:dk2>
        <a:lt2>
          <a:srgbClr val="CEBD40"/>
        </a:lt2>
        <a:accent1>
          <a:srgbClr val="CC6600"/>
        </a:accent1>
        <a:accent2>
          <a:srgbClr val="808000"/>
        </a:accent2>
        <a:accent3>
          <a:srgbClr val="E2CAAA"/>
        </a:accent3>
        <a:accent4>
          <a:srgbClr val="DADADA"/>
        </a:accent4>
        <a:accent5>
          <a:srgbClr val="E2B8AA"/>
        </a:accent5>
        <a:accent6>
          <a:srgbClr val="737300"/>
        </a:accent6>
        <a:hlink>
          <a:srgbClr val="FF9900"/>
        </a:hlink>
        <a:folHlink>
          <a:srgbClr val="FFFF99"/>
        </a:folHlink>
      </a:clrScheme>
      <a:clrMap bg1="dk2" tx1="lt1" bg2="dk1" tx2="lt2" accent1="accent1" accent2="accent2" accent3="accent3" accent4="accent4" accent5="accent5" accent6="accent6" hlink="hlink" folHlink="folHlink"/>
    </a:extraClrScheme>
    <a:extraClrScheme>
      <a:clrScheme name="Beam 8">
        <a:dk1>
          <a:srgbClr val="881700"/>
        </a:dk1>
        <a:lt1>
          <a:srgbClr val="FAF9E6"/>
        </a:lt1>
        <a:dk2>
          <a:srgbClr val="990000"/>
        </a:dk2>
        <a:lt2>
          <a:srgbClr val="EADC78"/>
        </a:lt2>
        <a:accent1>
          <a:srgbClr val="FF6600"/>
        </a:accent1>
        <a:accent2>
          <a:srgbClr val="B86D52"/>
        </a:accent2>
        <a:accent3>
          <a:srgbClr val="CAAAAA"/>
        </a:accent3>
        <a:accent4>
          <a:srgbClr val="D6D5C4"/>
        </a:accent4>
        <a:accent5>
          <a:srgbClr val="FFB8AA"/>
        </a:accent5>
        <a:accent6>
          <a:srgbClr val="A66249"/>
        </a:accent6>
        <a:hlink>
          <a:srgbClr val="D78D15"/>
        </a:hlink>
        <a:folHlink>
          <a:srgbClr val="C6B37E"/>
        </a:folHlink>
      </a:clrScheme>
      <a:clrMap bg1="dk2" tx1="lt1" bg2="dk1" tx2="lt2" accent1="accent1" accent2="accent2" accent3="accent3" accent4="accent4" accent5="accent5" accent6="accent6" hlink="hlink" folHlink="folHlink"/>
    </a:extraClrScheme>
    <a:extraClrScheme>
      <a:clrScheme name="Beam 9">
        <a:dk1>
          <a:srgbClr val="000000"/>
        </a:dk1>
        <a:lt1>
          <a:srgbClr val="FFFFFF"/>
        </a:lt1>
        <a:dk2>
          <a:srgbClr val="000000"/>
        </a:dk2>
        <a:lt2>
          <a:srgbClr val="DDDDDD"/>
        </a:lt2>
        <a:accent1>
          <a:srgbClr val="E6F5F6"/>
        </a:accent1>
        <a:accent2>
          <a:srgbClr val="A5E1A8"/>
        </a:accent2>
        <a:accent3>
          <a:srgbClr val="FFFFFF"/>
        </a:accent3>
        <a:accent4>
          <a:srgbClr val="000000"/>
        </a:accent4>
        <a:accent5>
          <a:srgbClr val="F0F9FA"/>
        </a:accent5>
        <a:accent6>
          <a:srgbClr val="95CC98"/>
        </a:accent6>
        <a:hlink>
          <a:srgbClr val="5B00B6"/>
        </a:hlink>
        <a:folHlink>
          <a:srgbClr val="34988E"/>
        </a:folHlink>
      </a:clrScheme>
      <a:clrMap bg1="lt1" tx1="dk1" bg2="lt2" tx2="dk2" accent1="accent1" accent2="accent2" accent3="accent3" accent4="accent4" accent5="accent5" accent6="accent6" hlink="hlink" folHlink="folHlink"/>
    </a:extraClrScheme>
  </a:extraClrSchemeLst>
</a:theme>
</file>

<file path=ppt/theme/theme5.xml><?xml version="1.0" encoding="utf-8"?>
<a:theme xmlns:a="http://schemas.openxmlformats.org/drawingml/2006/main" name="7_Beam">
  <a:themeElements>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fontScheme name="Favorite">
      <a:majorFont>
        <a:latin typeface="Arial Black"/>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pitchFamily="34"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pitchFamily="34" charset="0"/>
          </a:defRPr>
        </a:defPPr>
      </a:lstStyle>
    </a:lnDef>
  </a:objectDefaults>
  <a:extraClrSchemeLst>
    <a:extraClrScheme>
      <a:clrScheme name="Beam 1">
        <a:dk1>
          <a:srgbClr val="1A006C"/>
        </a:dk1>
        <a:lt1>
          <a:srgbClr val="FFFFFF"/>
        </a:lt1>
        <a:dk2>
          <a:srgbClr val="000066"/>
        </a:dk2>
        <a:lt2>
          <a:srgbClr val="CCCCFF"/>
        </a:lt2>
        <a:accent1>
          <a:srgbClr val="0099CC"/>
        </a:accent1>
        <a:accent2>
          <a:srgbClr val="6600CC"/>
        </a:accent2>
        <a:accent3>
          <a:srgbClr val="AAAAB8"/>
        </a:accent3>
        <a:accent4>
          <a:srgbClr val="DADADA"/>
        </a:accent4>
        <a:accent5>
          <a:srgbClr val="AACAE2"/>
        </a:accent5>
        <a:accent6>
          <a:srgbClr val="5C00B9"/>
        </a:accent6>
        <a:hlink>
          <a:srgbClr val="9999FF"/>
        </a:hlink>
        <a:folHlink>
          <a:srgbClr val="33CCCC"/>
        </a:folHlink>
      </a:clrScheme>
      <a:clrMap bg1="dk2" tx1="lt1" bg2="dk1" tx2="lt2" accent1="accent1" accent2="accent2" accent3="accent3" accent4="accent4" accent5="accent5" accent6="accent6" hlink="hlink" folHlink="folHlink"/>
    </a:extraClrScheme>
    <a:extraClrScheme>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clrMap bg1="dk2" tx1="lt1" bg2="dk1" tx2="lt2" accent1="accent1" accent2="accent2" accent3="accent3" accent4="accent4" accent5="accent5" accent6="accent6" hlink="hlink" folHlink="folHlink"/>
    </a:extraClrScheme>
    <a:extraClrScheme>
      <a:clrScheme name="Beam 3">
        <a:dk1>
          <a:srgbClr val="3F4873"/>
        </a:dk1>
        <a:lt1>
          <a:srgbClr val="FFFFFF"/>
        </a:lt1>
        <a:dk2>
          <a:srgbClr val="4F598D"/>
        </a:dk2>
        <a:lt2>
          <a:srgbClr val="CCECFF"/>
        </a:lt2>
        <a:accent1>
          <a:srgbClr val="0099CC"/>
        </a:accent1>
        <a:accent2>
          <a:srgbClr val="4C8470"/>
        </a:accent2>
        <a:accent3>
          <a:srgbClr val="B2B5C5"/>
        </a:accent3>
        <a:accent4>
          <a:srgbClr val="DADADA"/>
        </a:accent4>
        <a:accent5>
          <a:srgbClr val="AACAE2"/>
        </a:accent5>
        <a:accent6>
          <a:srgbClr val="447765"/>
        </a:accent6>
        <a:hlink>
          <a:srgbClr val="99CC00"/>
        </a:hlink>
        <a:folHlink>
          <a:srgbClr val="96A4C8"/>
        </a:folHlink>
      </a:clrScheme>
      <a:clrMap bg1="dk2" tx1="lt1" bg2="dk1" tx2="lt2" accent1="accent1" accent2="accent2" accent3="accent3" accent4="accent4" accent5="accent5" accent6="accent6" hlink="hlink" folHlink="folHlink"/>
    </a:extraClrScheme>
    <a:extraClrScheme>
      <a:clrScheme name="Beam 4">
        <a:dk1>
          <a:srgbClr val="006E6B"/>
        </a:dk1>
        <a:lt1>
          <a:srgbClr val="FFFFFF"/>
        </a:lt1>
        <a:dk2>
          <a:srgbClr val="008080"/>
        </a:dk2>
        <a:lt2>
          <a:srgbClr val="E2EFCD"/>
        </a:lt2>
        <a:accent1>
          <a:srgbClr val="33CCCC"/>
        </a:accent1>
        <a:accent2>
          <a:srgbClr val="6352B8"/>
        </a:accent2>
        <a:accent3>
          <a:srgbClr val="AAC0C0"/>
        </a:accent3>
        <a:accent4>
          <a:srgbClr val="DADADA"/>
        </a:accent4>
        <a:accent5>
          <a:srgbClr val="ADE2E2"/>
        </a:accent5>
        <a:accent6>
          <a:srgbClr val="5949A6"/>
        </a:accent6>
        <a:hlink>
          <a:srgbClr val="CCFFFF"/>
        </a:hlink>
        <a:folHlink>
          <a:srgbClr val="99CCFF"/>
        </a:folHlink>
      </a:clrScheme>
      <a:clrMap bg1="dk2" tx1="lt1" bg2="dk1" tx2="lt2" accent1="accent1" accent2="accent2" accent3="accent3" accent4="accent4" accent5="accent5" accent6="accent6" hlink="hlink" folHlink="folHlink"/>
    </a:extraClrScheme>
    <a:extraClrScheme>
      <a:clrScheme name="Beam 5">
        <a:dk1>
          <a:srgbClr val="48562C"/>
        </a:dk1>
        <a:lt1>
          <a:srgbClr val="FFFFFF"/>
        </a:lt1>
        <a:dk2>
          <a:srgbClr val="546434"/>
        </a:dk2>
        <a:lt2>
          <a:srgbClr val="FFFFCC"/>
        </a:lt2>
        <a:accent1>
          <a:srgbClr val="7B8A6E"/>
        </a:accent1>
        <a:accent2>
          <a:srgbClr val="527C3A"/>
        </a:accent2>
        <a:accent3>
          <a:srgbClr val="B3B8AE"/>
        </a:accent3>
        <a:accent4>
          <a:srgbClr val="DADADA"/>
        </a:accent4>
        <a:accent5>
          <a:srgbClr val="BFC4BA"/>
        </a:accent5>
        <a:accent6>
          <a:srgbClr val="497034"/>
        </a:accent6>
        <a:hlink>
          <a:srgbClr val="55B55E"/>
        </a:hlink>
        <a:folHlink>
          <a:srgbClr val="85B3B1"/>
        </a:folHlink>
      </a:clrScheme>
      <a:clrMap bg1="dk2" tx1="lt1" bg2="dk1" tx2="lt2" accent1="accent1" accent2="accent2" accent3="accent3" accent4="accent4" accent5="accent5" accent6="accent6" hlink="hlink" folHlink="folHlink"/>
    </a:extraClrScheme>
    <a:extraClrScheme>
      <a:clrScheme name="Beam 6">
        <a:dk1>
          <a:srgbClr val="96B29E"/>
        </a:dk1>
        <a:lt1>
          <a:srgbClr val="FFFFFF"/>
        </a:lt1>
        <a:dk2>
          <a:srgbClr val="A5BDAC"/>
        </a:dk2>
        <a:lt2>
          <a:srgbClr val="FFFFCC"/>
        </a:lt2>
        <a:accent1>
          <a:srgbClr val="4E8880"/>
        </a:accent1>
        <a:accent2>
          <a:srgbClr val="2F71B9"/>
        </a:accent2>
        <a:accent3>
          <a:srgbClr val="CFDBD2"/>
        </a:accent3>
        <a:accent4>
          <a:srgbClr val="DADADA"/>
        </a:accent4>
        <a:accent5>
          <a:srgbClr val="B2C3C0"/>
        </a:accent5>
        <a:accent6>
          <a:srgbClr val="2A66A7"/>
        </a:accent6>
        <a:hlink>
          <a:srgbClr val="9DC0E7"/>
        </a:hlink>
        <a:folHlink>
          <a:srgbClr val="54CA89"/>
        </a:folHlink>
      </a:clrScheme>
      <a:clrMap bg1="dk2" tx1="lt1" bg2="dk1" tx2="lt2" accent1="accent1" accent2="accent2" accent3="accent3" accent4="accent4" accent5="accent5" accent6="accent6" hlink="hlink" folHlink="folHlink"/>
    </a:extraClrScheme>
    <a:extraClrScheme>
      <a:clrScheme name="Beam 7">
        <a:dk1>
          <a:srgbClr val="D49C00"/>
        </a:dk1>
        <a:lt1>
          <a:srgbClr val="FFFFFF"/>
        </a:lt1>
        <a:dk2>
          <a:srgbClr val="CC9900"/>
        </a:dk2>
        <a:lt2>
          <a:srgbClr val="CEBD40"/>
        </a:lt2>
        <a:accent1>
          <a:srgbClr val="CC6600"/>
        </a:accent1>
        <a:accent2>
          <a:srgbClr val="808000"/>
        </a:accent2>
        <a:accent3>
          <a:srgbClr val="E2CAAA"/>
        </a:accent3>
        <a:accent4>
          <a:srgbClr val="DADADA"/>
        </a:accent4>
        <a:accent5>
          <a:srgbClr val="E2B8AA"/>
        </a:accent5>
        <a:accent6>
          <a:srgbClr val="737300"/>
        </a:accent6>
        <a:hlink>
          <a:srgbClr val="FF9900"/>
        </a:hlink>
        <a:folHlink>
          <a:srgbClr val="FFFF99"/>
        </a:folHlink>
      </a:clrScheme>
      <a:clrMap bg1="dk2" tx1="lt1" bg2="dk1" tx2="lt2" accent1="accent1" accent2="accent2" accent3="accent3" accent4="accent4" accent5="accent5" accent6="accent6" hlink="hlink" folHlink="folHlink"/>
    </a:extraClrScheme>
    <a:extraClrScheme>
      <a:clrScheme name="Beam 8">
        <a:dk1>
          <a:srgbClr val="881700"/>
        </a:dk1>
        <a:lt1>
          <a:srgbClr val="FAF9E6"/>
        </a:lt1>
        <a:dk2>
          <a:srgbClr val="990000"/>
        </a:dk2>
        <a:lt2>
          <a:srgbClr val="EADC78"/>
        </a:lt2>
        <a:accent1>
          <a:srgbClr val="FF6600"/>
        </a:accent1>
        <a:accent2>
          <a:srgbClr val="B86D52"/>
        </a:accent2>
        <a:accent3>
          <a:srgbClr val="CAAAAA"/>
        </a:accent3>
        <a:accent4>
          <a:srgbClr val="D6D5C4"/>
        </a:accent4>
        <a:accent5>
          <a:srgbClr val="FFB8AA"/>
        </a:accent5>
        <a:accent6>
          <a:srgbClr val="A66249"/>
        </a:accent6>
        <a:hlink>
          <a:srgbClr val="D78D15"/>
        </a:hlink>
        <a:folHlink>
          <a:srgbClr val="C6B37E"/>
        </a:folHlink>
      </a:clrScheme>
      <a:clrMap bg1="dk2" tx1="lt1" bg2="dk1" tx2="lt2" accent1="accent1" accent2="accent2" accent3="accent3" accent4="accent4" accent5="accent5" accent6="accent6" hlink="hlink" folHlink="folHlink"/>
    </a:extraClrScheme>
    <a:extraClrScheme>
      <a:clrScheme name="Beam 9">
        <a:dk1>
          <a:srgbClr val="000000"/>
        </a:dk1>
        <a:lt1>
          <a:srgbClr val="FFFFFF"/>
        </a:lt1>
        <a:dk2>
          <a:srgbClr val="000000"/>
        </a:dk2>
        <a:lt2>
          <a:srgbClr val="DDDDDD"/>
        </a:lt2>
        <a:accent1>
          <a:srgbClr val="E6F5F6"/>
        </a:accent1>
        <a:accent2>
          <a:srgbClr val="A5E1A8"/>
        </a:accent2>
        <a:accent3>
          <a:srgbClr val="FFFFFF"/>
        </a:accent3>
        <a:accent4>
          <a:srgbClr val="000000"/>
        </a:accent4>
        <a:accent5>
          <a:srgbClr val="F0F9FA"/>
        </a:accent5>
        <a:accent6>
          <a:srgbClr val="95CC98"/>
        </a:accent6>
        <a:hlink>
          <a:srgbClr val="5B00B6"/>
        </a:hlink>
        <a:folHlink>
          <a:srgbClr val="34988E"/>
        </a:folHlink>
      </a:clrScheme>
      <a:clrMap bg1="lt1" tx1="dk1" bg2="lt2" tx2="dk2" accent1="accent1" accent2="accent2" accent3="accent3" accent4="accent4" accent5="accent5" accent6="accent6" hlink="hlink" folHlink="folHlink"/>
    </a:extraClrScheme>
  </a:extraClrSchemeLst>
</a:theme>
</file>

<file path=ppt/theme/theme50.xml><?xml version="1.0" encoding="utf-8"?>
<a:theme xmlns:a="http://schemas.openxmlformats.org/drawingml/2006/main" name="48_Beam">
  <a:themeElements>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fontScheme name="Beam">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38100" cap="flat" cmpd="sng" algn="ctr">
          <a:noFill/>
          <a:prstDash val="solid"/>
          <a:round/>
          <a:headEnd type="none" w="med" len="med"/>
          <a:tailEnd type="none" w="med" len="med"/>
        </a:ln>
        <a:effectLst/>
        <a:scene3d>
          <a:camera prst="legacyPerspectiveTopRight"/>
          <a:lightRig rig="legacyFlat3" dir="b"/>
        </a:scene3d>
        <a:sp3d extrusionH="121893000" prstMaterial="legacyMatte">
          <a:bevelT w="13500" h="13500" prst="angle"/>
          <a:bevelB w="13500" h="13500" prst="angle"/>
          <a:extrusionClr>
            <a:schemeClr val="accent1"/>
          </a:extrusionClr>
        </a:sp3d>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20000"/>
          </a:spcBef>
          <a:spcAft>
            <a:spcPct val="0"/>
          </a:spcAft>
          <a:buClrTx/>
          <a:buSzTx/>
          <a:buFontTx/>
          <a:buNone/>
          <a:tabLst/>
          <a:defRPr kumimoji="0" lang="en-US" sz="3000" b="0" i="0" u="none" strike="noStrike" cap="none" normalizeH="0" baseline="0" smtClean="0">
            <a:ln>
              <a:noFill/>
            </a:ln>
            <a:solidFill>
              <a:schemeClr val="tx1"/>
            </a:solidFill>
            <a:effectLst/>
            <a:latin typeface="Times New Roman" pitchFamily="18" charset="0"/>
          </a:defRPr>
        </a:defPPr>
      </a:lstStyle>
    </a:spDef>
    <a:lnDef>
      <a:spPr bwMode="auto">
        <a:xfrm>
          <a:off x="0" y="0"/>
          <a:ext cx="1" cy="1"/>
        </a:xfrm>
        <a:custGeom>
          <a:avLst/>
          <a:gdLst/>
          <a:ahLst/>
          <a:cxnLst/>
          <a:rect l="0" t="0" r="0" b="0"/>
          <a:pathLst/>
        </a:custGeom>
        <a:solidFill>
          <a:schemeClr val="accent1"/>
        </a:solidFill>
        <a:ln w="38100" cap="flat" cmpd="sng" algn="ctr">
          <a:noFill/>
          <a:prstDash val="solid"/>
          <a:round/>
          <a:headEnd type="none" w="med" len="med"/>
          <a:tailEnd type="none" w="med" len="med"/>
        </a:ln>
        <a:effectLst/>
        <a:scene3d>
          <a:camera prst="legacyPerspectiveTopRight"/>
          <a:lightRig rig="legacyFlat3" dir="b"/>
        </a:scene3d>
        <a:sp3d extrusionH="121893000" prstMaterial="legacyMatte">
          <a:bevelT w="13500" h="13500" prst="angle"/>
          <a:bevelB w="13500" h="13500" prst="angle"/>
          <a:extrusionClr>
            <a:schemeClr val="accent1"/>
          </a:extrusionClr>
        </a:sp3d>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20000"/>
          </a:spcBef>
          <a:spcAft>
            <a:spcPct val="0"/>
          </a:spcAft>
          <a:buClrTx/>
          <a:buSzTx/>
          <a:buFontTx/>
          <a:buNone/>
          <a:tabLst/>
          <a:defRPr kumimoji="0" lang="en-US" sz="3000" b="0" i="0" u="none" strike="noStrike" cap="none" normalizeH="0" baseline="0" smtClean="0">
            <a:ln>
              <a:noFill/>
            </a:ln>
            <a:solidFill>
              <a:schemeClr val="tx1"/>
            </a:solidFill>
            <a:effectLst/>
            <a:latin typeface="Times New Roman" pitchFamily="18" charset="0"/>
          </a:defRPr>
        </a:defPPr>
      </a:lstStyle>
    </a:lnDef>
  </a:objectDefaults>
  <a:extraClrSchemeLst>
    <a:extraClrScheme>
      <a:clrScheme name="Beam 1">
        <a:dk1>
          <a:srgbClr val="1A006C"/>
        </a:dk1>
        <a:lt1>
          <a:srgbClr val="FFFFFF"/>
        </a:lt1>
        <a:dk2>
          <a:srgbClr val="000066"/>
        </a:dk2>
        <a:lt2>
          <a:srgbClr val="CCCCFF"/>
        </a:lt2>
        <a:accent1>
          <a:srgbClr val="0099CC"/>
        </a:accent1>
        <a:accent2>
          <a:srgbClr val="6600CC"/>
        </a:accent2>
        <a:accent3>
          <a:srgbClr val="AAAAB8"/>
        </a:accent3>
        <a:accent4>
          <a:srgbClr val="DADADA"/>
        </a:accent4>
        <a:accent5>
          <a:srgbClr val="AACAE2"/>
        </a:accent5>
        <a:accent6>
          <a:srgbClr val="5C00B9"/>
        </a:accent6>
        <a:hlink>
          <a:srgbClr val="9999FF"/>
        </a:hlink>
        <a:folHlink>
          <a:srgbClr val="33CCCC"/>
        </a:folHlink>
      </a:clrScheme>
      <a:clrMap bg1="dk2" tx1="lt1" bg2="dk1" tx2="lt2" accent1="accent1" accent2="accent2" accent3="accent3" accent4="accent4" accent5="accent5" accent6="accent6" hlink="hlink" folHlink="folHlink"/>
    </a:extraClrScheme>
    <a:extraClrScheme>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clrMap bg1="dk2" tx1="lt1" bg2="dk1" tx2="lt2" accent1="accent1" accent2="accent2" accent3="accent3" accent4="accent4" accent5="accent5" accent6="accent6" hlink="hlink" folHlink="folHlink"/>
    </a:extraClrScheme>
    <a:extraClrScheme>
      <a:clrScheme name="Beam 3">
        <a:dk1>
          <a:srgbClr val="3F4873"/>
        </a:dk1>
        <a:lt1>
          <a:srgbClr val="FFFFFF"/>
        </a:lt1>
        <a:dk2>
          <a:srgbClr val="4F598D"/>
        </a:dk2>
        <a:lt2>
          <a:srgbClr val="CCECFF"/>
        </a:lt2>
        <a:accent1>
          <a:srgbClr val="0099CC"/>
        </a:accent1>
        <a:accent2>
          <a:srgbClr val="4C8470"/>
        </a:accent2>
        <a:accent3>
          <a:srgbClr val="B2B5C5"/>
        </a:accent3>
        <a:accent4>
          <a:srgbClr val="DADADA"/>
        </a:accent4>
        <a:accent5>
          <a:srgbClr val="AACAE2"/>
        </a:accent5>
        <a:accent6>
          <a:srgbClr val="447765"/>
        </a:accent6>
        <a:hlink>
          <a:srgbClr val="99CC00"/>
        </a:hlink>
        <a:folHlink>
          <a:srgbClr val="96A4C8"/>
        </a:folHlink>
      </a:clrScheme>
      <a:clrMap bg1="dk2" tx1="lt1" bg2="dk1" tx2="lt2" accent1="accent1" accent2="accent2" accent3="accent3" accent4="accent4" accent5="accent5" accent6="accent6" hlink="hlink" folHlink="folHlink"/>
    </a:extraClrScheme>
    <a:extraClrScheme>
      <a:clrScheme name="Beam 4">
        <a:dk1>
          <a:srgbClr val="006E6B"/>
        </a:dk1>
        <a:lt1>
          <a:srgbClr val="FFFFFF"/>
        </a:lt1>
        <a:dk2>
          <a:srgbClr val="008080"/>
        </a:dk2>
        <a:lt2>
          <a:srgbClr val="E2EFCD"/>
        </a:lt2>
        <a:accent1>
          <a:srgbClr val="33CCCC"/>
        </a:accent1>
        <a:accent2>
          <a:srgbClr val="6352B8"/>
        </a:accent2>
        <a:accent3>
          <a:srgbClr val="AAC0C0"/>
        </a:accent3>
        <a:accent4>
          <a:srgbClr val="DADADA"/>
        </a:accent4>
        <a:accent5>
          <a:srgbClr val="ADE2E2"/>
        </a:accent5>
        <a:accent6>
          <a:srgbClr val="5949A6"/>
        </a:accent6>
        <a:hlink>
          <a:srgbClr val="CCFFFF"/>
        </a:hlink>
        <a:folHlink>
          <a:srgbClr val="99CCFF"/>
        </a:folHlink>
      </a:clrScheme>
      <a:clrMap bg1="dk2" tx1="lt1" bg2="dk1" tx2="lt2" accent1="accent1" accent2="accent2" accent3="accent3" accent4="accent4" accent5="accent5" accent6="accent6" hlink="hlink" folHlink="folHlink"/>
    </a:extraClrScheme>
    <a:extraClrScheme>
      <a:clrScheme name="Beam 5">
        <a:dk1>
          <a:srgbClr val="48562C"/>
        </a:dk1>
        <a:lt1>
          <a:srgbClr val="FFFFFF"/>
        </a:lt1>
        <a:dk2>
          <a:srgbClr val="546434"/>
        </a:dk2>
        <a:lt2>
          <a:srgbClr val="FFFFCC"/>
        </a:lt2>
        <a:accent1>
          <a:srgbClr val="7B8A6E"/>
        </a:accent1>
        <a:accent2>
          <a:srgbClr val="527C3A"/>
        </a:accent2>
        <a:accent3>
          <a:srgbClr val="B3B8AE"/>
        </a:accent3>
        <a:accent4>
          <a:srgbClr val="DADADA"/>
        </a:accent4>
        <a:accent5>
          <a:srgbClr val="BFC4BA"/>
        </a:accent5>
        <a:accent6>
          <a:srgbClr val="497034"/>
        </a:accent6>
        <a:hlink>
          <a:srgbClr val="55B55E"/>
        </a:hlink>
        <a:folHlink>
          <a:srgbClr val="85B3B1"/>
        </a:folHlink>
      </a:clrScheme>
      <a:clrMap bg1="dk2" tx1="lt1" bg2="dk1" tx2="lt2" accent1="accent1" accent2="accent2" accent3="accent3" accent4="accent4" accent5="accent5" accent6="accent6" hlink="hlink" folHlink="folHlink"/>
    </a:extraClrScheme>
    <a:extraClrScheme>
      <a:clrScheme name="Beam 6">
        <a:dk1>
          <a:srgbClr val="96B29E"/>
        </a:dk1>
        <a:lt1>
          <a:srgbClr val="FFFFFF"/>
        </a:lt1>
        <a:dk2>
          <a:srgbClr val="A5BDAC"/>
        </a:dk2>
        <a:lt2>
          <a:srgbClr val="FFFFCC"/>
        </a:lt2>
        <a:accent1>
          <a:srgbClr val="4E8880"/>
        </a:accent1>
        <a:accent2>
          <a:srgbClr val="2F71B9"/>
        </a:accent2>
        <a:accent3>
          <a:srgbClr val="CFDBD2"/>
        </a:accent3>
        <a:accent4>
          <a:srgbClr val="DADADA"/>
        </a:accent4>
        <a:accent5>
          <a:srgbClr val="B2C3C0"/>
        </a:accent5>
        <a:accent6>
          <a:srgbClr val="2A66A7"/>
        </a:accent6>
        <a:hlink>
          <a:srgbClr val="9DC0E7"/>
        </a:hlink>
        <a:folHlink>
          <a:srgbClr val="54CA89"/>
        </a:folHlink>
      </a:clrScheme>
      <a:clrMap bg1="dk2" tx1="lt1" bg2="dk1" tx2="lt2" accent1="accent1" accent2="accent2" accent3="accent3" accent4="accent4" accent5="accent5" accent6="accent6" hlink="hlink" folHlink="folHlink"/>
    </a:extraClrScheme>
    <a:extraClrScheme>
      <a:clrScheme name="Beam 7">
        <a:dk1>
          <a:srgbClr val="D49C00"/>
        </a:dk1>
        <a:lt1>
          <a:srgbClr val="FFFFFF"/>
        </a:lt1>
        <a:dk2>
          <a:srgbClr val="CC9900"/>
        </a:dk2>
        <a:lt2>
          <a:srgbClr val="CEBD40"/>
        </a:lt2>
        <a:accent1>
          <a:srgbClr val="CC6600"/>
        </a:accent1>
        <a:accent2>
          <a:srgbClr val="808000"/>
        </a:accent2>
        <a:accent3>
          <a:srgbClr val="E2CAAA"/>
        </a:accent3>
        <a:accent4>
          <a:srgbClr val="DADADA"/>
        </a:accent4>
        <a:accent5>
          <a:srgbClr val="E2B8AA"/>
        </a:accent5>
        <a:accent6>
          <a:srgbClr val="737300"/>
        </a:accent6>
        <a:hlink>
          <a:srgbClr val="FF9900"/>
        </a:hlink>
        <a:folHlink>
          <a:srgbClr val="FFFF99"/>
        </a:folHlink>
      </a:clrScheme>
      <a:clrMap bg1="dk2" tx1="lt1" bg2="dk1" tx2="lt2" accent1="accent1" accent2="accent2" accent3="accent3" accent4="accent4" accent5="accent5" accent6="accent6" hlink="hlink" folHlink="folHlink"/>
    </a:extraClrScheme>
    <a:extraClrScheme>
      <a:clrScheme name="Beam 8">
        <a:dk1>
          <a:srgbClr val="881700"/>
        </a:dk1>
        <a:lt1>
          <a:srgbClr val="FAF9E6"/>
        </a:lt1>
        <a:dk2>
          <a:srgbClr val="990000"/>
        </a:dk2>
        <a:lt2>
          <a:srgbClr val="EADC78"/>
        </a:lt2>
        <a:accent1>
          <a:srgbClr val="FF6600"/>
        </a:accent1>
        <a:accent2>
          <a:srgbClr val="B86D52"/>
        </a:accent2>
        <a:accent3>
          <a:srgbClr val="CAAAAA"/>
        </a:accent3>
        <a:accent4>
          <a:srgbClr val="D6D5C4"/>
        </a:accent4>
        <a:accent5>
          <a:srgbClr val="FFB8AA"/>
        </a:accent5>
        <a:accent6>
          <a:srgbClr val="A66249"/>
        </a:accent6>
        <a:hlink>
          <a:srgbClr val="D78D15"/>
        </a:hlink>
        <a:folHlink>
          <a:srgbClr val="C6B37E"/>
        </a:folHlink>
      </a:clrScheme>
      <a:clrMap bg1="dk2" tx1="lt1" bg2="dk1" tx2="lt2" accent1="accent1" accent2="accent2" accent3="accent3" accent4="accent4" accent5="accent5" accent6="accent6" hlink="hlink" folHlink="folHlink"/>
    </a:extraClrScheme>
    <a:extraClrScheme>
      <a:clrScheme name="Beam 9">
        <a:dk1>
          <a:srgbClr val="000000"/>
        </a:dk1>
        <a:lt1>
          <a:srgbClr val="FFFFFF"/>
        </a:lt1>
        <a:dk2>
          <a:srgbClr val="000000"/>
        </a:dk2>
        <a:lt2>
          <a:srgbClr val="DDDDDD"/>
        </a:lt2>
        <a:accent1>
          <a:srgbClr val="E6F5F6"/>
        </a:accent1>
        <a:accent2>
          <a:srgbClr val="A5E1A8"/>
        </a:accent2>
        <a:accent3>
          <a:srgbClr val="FFFFFF"/>
        </a:accent3>
        <a:accent4>
          <a:srgbClr val="000000"/>
        </a:accent4>
        <a:accent5>
          <a:srgbClr val="F0F9FA"/>
        </a:accent5>
        <a:accent6>
          <a:srgbClr val="95CC98"/>
        </a:accent6>
        <a:hlink>
          <a:srgbClr val="5B00B6"/>
        </a:hlink>
        <a:folHlink>
          <a:srgbClr val="34988E"/>
        </a:folHlink>
      </a:clrScheme>
      <a:clrMap bg1="lt1" tx1="dk1" bg2="lt2" tx2="dk2" accent1="accent1" accent2="accent2" accent3="accent3" accent4="accent4" accent5="accent5" accent6="accent6" hlink="hlink" folHlink="folHlink"/>
    </a:extraClrScheme>
  </a:extraClrSchemeLst>
</a:theme>
</file>

<file path=ppt/theme/theme51.xml><?xml version="1.0" encoding="utf-8"?>
<a:theme xmlns:a="http://schemas.openxmlformats.org/drawingml/2006/main" name="49_Beam">
  <a:themeElements>
    <a:clrScheme name="Welcome">
      <a:dk1>
        <a:sysClr val="windowText" lastClr="000000"/>
      </a:dk1>
      <a:lt1>
        <a:sysClr val="window" lastClr="FFFFFF"/>
      </a:lt1>
      <a:dk2>
        <a:srgbClr val="00272B"/>
      </a:dk2>
      <a:lt2>
        <a:srgbClr val="F7F7FF"/>
      </a:lt2>
      <a:accent1>
        <a:srgbClr val="006AED"/>
      </a:accent1>
      <a:accent2>
        <a:srgbClr val="0087BF"/>
      </a:accent2>
      <a:accent3>
        <a:srgbClr val="5D974B"/>
      </a:accent3>
      <a:accent4>
        <a:srgbClr val="9DBB3F"/>
      </a:accent4>
      <a:accent5>
        <a:srgbClr val="C77CC7"/>
      </a:accent5>
      <a:accent6>
        <a:srgbClr val="996699"/>
      </a:accent6>
      <a:hlink>
        <a:srgbClr val="E78707"/>
      </a:hlink>
      <a:folHlink>
        <a:srgbClr val="C618BA"/>
      </a:folHlink>
    </a:clrScheme>
    <a:fontScheme name="Favorite">
      <a:majorFont>
        <a:latin typeface="Arial Black"/>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charset="0"/>
          </a:defRPr>
        </a:defPPr>
      </a:lstStyle>
    </a:lnDef>
  </a:objectDefaults>
  <a:extraClrSchemeLst>
    <a:extraClrScheme>
      <a:clrScheme name="Beam 1">
        <a:dk1>
          <a:srgbClr val="1A006C"/>
        </a:dk1>
        <a:lt1>
          <a:srgbClr val="FFFFFF"/>
        </a:lt1>
        <a:dk2>
          <a:srgbClr val="000066"/>
        </a:dk2>
        <a:lt2>
          <a:srgbClr val="CCCCFF"/>
        </a:lt2>
        <a:accent1>
          <a:srgbClr val="0099CC"/>
        </a:accent1>
        <a:accent2>
          <a:srgbClr val="6600CC"/>
        </a:accent2>
        <a:accent3>
          <a:srgbClr val="AAAAB8"/>
        </a:accent3>
        <a:accent4>
          <a:srgbClr val="DADADA"/>
        </a:accent4>
        <a:accent5>
          <a:srgbClr val="AACAE2"/>
        </a:accent5>
        <a:accent6>
          <a:srgbClr val="5C00B9"/>
        </a:accent6>
        <a:hlink>
          <a:srgbClr val="9999FF"/>
        </a:hlink>
        <a:folHlink>
          <a:srgbClr val="33CCCC"/>
        </a:folHlink>
      </a:clrScheme>
      <a:clrMap bg1="dk2" tx1="lt1" bg2="dk1" tx2="lt2" accent1="accent1" accent2="accent2" accent3="accent3" accent4="accent4" accent5="accent5" accent6="accent6" hlink="hlink" folHlink="folHlink"/>
    </a:extraClrScheme>
    <a:extraClrScheme>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clrMap bg1="dk2" tx1="lt1" bg2="dk1" tx2="lt2" accent1="accent1" accent2="accent2" accent3="accent3" accent4="accent4" accent5="accent5" accent6="accent6" hlink="hlink" folHlink="folHlink"/>
    </a:extraClrScheme>
    <a:extraClrScheme>
      <a:clrScheme name="Beam 3">
        <a:dk1>
          <a:srgbClr val="3F4873"/>
        </a:dk1>
        <a:lt1>
          <a:srgbClr val="FFFFFF"/>
        </a:lt1>
        <a:dk2>
          <a:srgbClr val="4F598D"/>
        </a:dk2>
        <a:lt2>
          <a:srgbClr val="CCECFF"/>
        </a:lt2>
        <a:accent1>
          <a:srgbClr val="0099CC"/>
        </a:accent1>
        <a:accent2>
          <a:srgbClr val="4C8470"/>
        </a:accent2>
        <a:accent3>
          <a:srgbClr val="B2B5C5"/>
        </a:accent3>
        <a:accent4>
          <a:srgbClr val="DADADA"/>
        </a:accent4>
        <a:accent5>
          <a:srgbClr val="AACAE2"/>
        </a:accent5>
        <a:accent6>
          <a:srgbClr val="447765"/>
        </a:accent6>
        <a:hlink>
          <a:srgbClr val="99CC00"/>
        </a:hlink>
        <a:folHlink>
          <a:srgbClr val="96A4C8"/>
        </a:folHlink>
      </a:clrScheme>
      <a:clrMap bg1="dk2" tx1="lt1" bg2="dk1" tx2="lt2" accent1="accent1" accent2="accent2" accent3="accent3" accent4="accent4" accent5="accent5" accent6="accent6" hlink="hlink" folHlink="folHlink"/>
    </a:extraClrScheme>
    <a:extraClrScheme>
      <a:clrScheme name="Beam 4">
        <a:dk1>
          <a:srgbClr val="006E6B"/>
        </a:dk1>
        <a:lt1>
          <a:srgbClr val="FFFFFF"/>
        </a:lt1>
        <a:dk2>
          <a:srgbClr val="008080"/>
        </a:dk2>
        <a:lt2>
          <a:srgbClr val="E2EFCD"/>
        </a:lt2>
        <a:accent1>
          <a:srgbClr val="33CCCC"/>
        </a:accent1>
        <a:accent2>
          <a:srgbClr val="6352B8"/>
        </a:accent2>
        <a:accent3>
          <a:srgbClr val="AAC0C0"/>
        </a:accent3>
        <a:accent4>
          <a:srgbClr val="DADADA"/>
        </a:accent4>
        <a:accent5>
          <a:srgbClr val="ADE2E2"/>
        </a:accent5>
        <a:accent6>
          <a:srgbClr val="5949A6"/>
        </a:accent6>
        <a:hlink>
          <a:srgbClr val="CCFFFF"/>
        </a:hlink>
        <a:folHlink>
          <a:srgbClr val="99CCFF"/>
        </a:folHlink>
      </a:clrScheme>
      <a:clrMap bg1="dk2" tx1="lt1" bg2="dk1" tx2="lt2" accent1="accent1" accent2="accent2" accent3="accent3" accent4="accent4" accent5="accent5" accent6="accent6" hlink="hlink" folHlink="folHlink"/>
    </a:extraClrScheme>
    <a:extraClrScheme>
      <a:clrScheme name="Beam 5">
        <a:dk1>
          <a:srgbClr val="48562C"/>
        </a:dk1>
        <a:lt1>
          <a:srgbClr val="FFFFFF"/>
        </a:lt1>
        <a:dk2>
          <a:srgbClr val="546434"/>
        </a:dk2>
        <a:lt2>
          <a:srgbClr val="FFFFCC"/>
        </a:lt2>
        <a:accent1>
          <a:srgbClr val="7B8A6E"/>
        </a:accent1>
        <a:accent2>
          <a:srgbClr val="527C3A"/>
        </a:accent2>
        <a:accent3>
          <a:srgbClr val="B3B8AE"/>
        </a:accent3>
        <a:accent4>
          <a:srgbClr val="DADADA"/>
        </a:accent4>
        <a:accent5>
          <a:srgbClr val="BFC4BA"/>
        </a:accent5>
        <a:accent6>
          <a:srgbClr val="497034"/>
        </a:accent6>
        <a:hlink>
          <a:srgbClr val="55B55E"/>
        </a:hlink>
        <a:folHlink>
          <a:srgbClr val="85B3B1"/>
        </a:folHlink>
      </a:clrScheme>
      <a:clrMap bg1="dk2" tx1="lt1" bg2="dk1" tx2="lt2" accent1="accent1" accent2="accent2" accent3="accent3" accent4="accent4" accent5="accent5" accent6="accent6" hlink="hlink" folHlink="folHlink"/>
    </a:extraClrScheme>
    <a:extraClrScheme>
      <a:clrScheme name="Beam 6">
        <a:dk1>
          <a:srgbClr val="96B29E"/>
        </a:dk1>
        <a:lt1>
          <a:srgbClr val="FFFFFF"/>
        </a:lt1>
        <a:dk2>
          <a:srgbClr val="A5BDAC"/>
        </a:dk2>
        <a:lt2>
          <a:srgbClr val="FFFFCC"/>
        </a:lt2>
        <a:accent1>
          <a:srgbClr val="4E8880"/>
        </a:accent1>
        <a:accent2>
          <a:srgbClr val="2F71B9"/>
        </a:accent2>
        <a:accent3>
          <a:srgbClr val="CFDBD2"/>
        </a:accent3>
        <a:accent4>
          <a:srgbClr val="DADADA"/>
        </a:accent4>
        <a:accent5>
          <a:srgbClr val="B2C3C0"/>
        </a:accent5>
        <a:accent6>
          <a:srgbClr val="2A66A7"/>
        </a:accent6>
        <a:hlink>
          <a:srgbClr val="9DC0E7"/>
        </a:hlink>
        <a:folHlink>
          <a:srgbClr val="54CA89"/>
        </a:folHlink>
      </a:clrScheme>
      <a:clrMap bg1="dk2" tx1="lt1" bg2="dk1" tx2="lt2" accent1="accent1" accent2="accent2" accent3="accent3" accent4="accent4" accent5="accent5" accent6="accent6" hlink="hlink" folHlink="folHlink"/>
    </a:extraClrScheme>
    <a:extraClrScheme>
      <a:clrScheme name="Beam 7">
        <a:dk1>
          <a:srgbClr val="D49C00"/>
        </a:dk1>
        <a:lt1>
          <a:srgbClr val="FFFFFF"/>
        </a:lt1>
        <a:dk2>
          <a:srgbClr val="CC9900"/>
        </a:dk2>
        <a:lt2>
          <a:srgbClr val="CEBD40"/>
        </a:lt2>
        <a:accent1>
          <a:srgbClr val="CC6600"/>
        </a:accent1>
        <a:accent2>
          <a:srgbClr val="808000"/>
        </a:accent2>
        <a:accent3>
          <a:srgbClr val="E2CAAA"/>
        </a:accent3>
        <a:accent4>
          <a:srgbClr val="DADADA"/>
        </a:accent4>
        <a:accent5>
          <a:srgbClr val="E2B8AA"/>
        </a:accent5>
        <a:accent6>
          <a:srgbClr val="737300"/>
        </a:accent6>
        <a:hlink>
          <a:srgbClr val="FF9900"/>
        </a:hlink>
        <a:folHlink>
          <a:srgbClr val="FFFF99"/>
        </a:folHlink>
      </a:clrScheme>
      <a:clrMap bg1="dk2" tx1="lt1" bg2="dk1" tx2="lt2" accent1="accent1" accent2="accent2" accent3="accent3" accent4="accent4" accent5="accent5" accent6="accent6" hlink="hlink" folHlink="folHlink"/>
    </a:extraClrScheme>
    <a:extraClrScheme>
      <a:clrScheme name="Beam 8">
        <a:dk1>
          <a:srgbClr val="881700"/>
        </a:dk1>
        <a:lt1>
          <a:srgbClr val="FAF9E6"/>
        </a:lt1>
        <a:dk2>
          <a:srgbClr val="990000"/>
        </a:dk2>
        <a:lt2>
          <a:srgbClr val="EADC78"/>
        </a:lt2>
        <a:accent1>
          <a:srgbClr val="FF6600"/>
        </a:accent1>
        <a:accent2>
          <a:srgbClr val="B86D52"/>
        </a:accent2>
        <a:accent3>
          <a:srgbClr val="CAAAAA"/>
        </a:accent3>
        <a:accent4>
          <a:srgbClr val="D6D5C4"/>
        </a:accent4>
        <a:accent5>
          <a:srgbClr val="FFB8AA"/>
        </a:accent5>
        <a:accent6>
          <a:srgbClr val="A66249"/>
        </a:accent6>
        <a:hlink>
          <a:srgbClr val="D78D15"/>
        </a:hlink>
        <a:folHlink>
          <a:srgbClr val="C6B37E"/>
        </a:folHlink>
      </a:clrScheme>
      <a:clrMap bg1="dk2" tx1="lt1" bg2="dk1" tx2="lt2" accent1="accent1" accent2="accent2" accent3="accent3" accent4="accent4" accent5="accent5" accent6="accent6" hlink="hlink" folHlink="folHlink"/>
    </a:extraClrScheme>
    <a:extraClrScheme>
      <a:clrScheme name="Beam 9">
        <a:dk1>
          <a:srgbClr val="000000"/>
        </a:dk1>
        <a:lt1>
          <a:srgbClr val="FFFFFF"/>
        </a:lt1>
        <a:dk2>
          <a:srgbClr val="000000"/>
        </a:dk2>
        <a:lt2>
          <a:srgbClr val="DDDDDD"/>
        </a:lt2>
        <a:accent1>
          <a:srgbClr val="E6F5F6"/>
        </a:accent1>
        <a:accent2>
          <a:srgbClr val="A5E1A8"/>
        </a:accent2>
        <a:accent3>
          <a:srgbClr val="FFFFFF"/>
        </a:accent3>
        <a:accent4>
          <a:srgbClr val="000000"/>
        </a:accent4>
        <a:accent5>
          <a:srgbClr val="F0F9FA"/>
        </a:accent5>
        <a:accent6>
          <a:srgbClr val="95CC98"/>
        </a:accent6>
        <a:hlink>
          <a:srgbClr val="5B00B6"/>
        </a:hlink>
        <a:folHlink>
          <a:srgbClr val="34988E"/>
        </a:folHlink>
      </a:clrScheme>
      <a:clrMap bg1="lt1" tx1="dk1" bg2="lt2" tx2="dk2" accent1="accent1" accent2="accent2" accent3="accent3" accent4="accent4" accent5="accent5" accent6="accent6" hlink="hlink" folHlink="folHlink"/>
    </a:extraClrScheme>
  </a:extraClrSchemeLst>
</a:theme>
</file>

<file path=ppt/theme/theme52.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53.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6.xml><?xml version="1.0" encoding="utf-8"?>
<a:theme xmlns:a="http://schemas.openxmlformats.org/drawingml/2006/main" name="8_Beam">
  <a:themeElements>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fontScheme name="Favorite">
      <a:majorFont>
        <a:latin typeface="Arial Black"/>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pitchFamily="34"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pitchFamily="34" charset="0"/>
          </a:defRPr>
        </a:defPPr>
      </a:lstStyle>
    </a:lnDef>
  </a:objectDefaults>
  <a:extraClrSchemeLst>
    <a:extraClrScheme>
      <a:clrScheme name="Beam 1">
        <a:dk1>
          <a:srgbClr val="1A006C"/>
        </a:dk1>
        <a:lt1>
          <a:srgbClr val="FFFFFF"/>
        </a:lt1>
        <a:dk2>
          <a:srgbClr val="000066"/>
        </a:dk2>
        <a:lt2>
          <a:srgbClr val="CCCCFF"/>
        </a:lt2>
        <a:accent1>
          <a:srgbClr val="0099CC"/>
        </a:accent1>
        <a:accent2>
          <a:srgbClr val="6600CC"/>
        </a:accent2>
        <a:accent3>
          <a:srgbClr val="AAAAB8"/>
        </a:accent3>
        <a:accent4>
          <a:srgbClr val="DADADA"/>
        </a:accent4>
        <a:accent5>
          <a:srgbClr val="AACAE2"/>
        </a:accent5>
        <a:accent6>
          <a:srgbClr val="5C00B9"/>
        </a:accent6>
        <a:hlink>
          <a:srgbClr val="9999FF"/>
        </a:hlink>
        <a:folHlink>
          <a:srgbClr val="33CCCC"/>
        </a:folHlink>
      </a:clrScheme>
      <a:clrMap bg1="dk2" tx1="lt1" bg2="dk1" tx2="lt2" accent1="accent1" accent2="accent2" accent3="accent3" accent4="accent4" accent5="accent5" accent6="accent6" hlink="hlink" folHlink="folHlink"/>
    </a:extraClrScheme>
    <a:extraClrScheme>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clrMap bg1="dk2" tx1="lt1" bg2="dk1" tx2="lt2" accent1="accent1" accent2="accent2" accent3="accent3" accent4="accent4" accent5="accent5" accent6="accent6" hlink="hlink" folHlink="folHlink"/>
    </a:extraClrScheme>
    <a:extraClrScheme>
      <a:clrScheme name="Beam 3">
        <a:dk1>
          <a:srgbClr val="3F4873"/>
        </a:dk1>
        <a:lt1>
          <a:srgbClr val="FFFFFF"/>
        </a:lt1>
        <a:dk2>
          <a:srgbClr val="4F598D"/>
        </a:dk2>
        <a:lt2>
          <a:srgbClr val="CCECFF"/>
        </a:lt2>
        <a:accent1>
          <a:srgbClr val="0099CC"/>
        </a:accent1>
        <a:accent2>
          <a:srgbClr val="4C8470"/>
        </a:accent2>
        <a:accent3>
          <a:srgbClr val="B2B5C5"/>
        </a:accent3>
        <a:accent4>
          <a:srgbClr val="DADADA"/>
        </a:accent4>
        <a:accent5>
          <a:srgbClr val="AACAE2"/>
        </a:accent5>
        <a:accent6>
          <a:srgbClr val="447765"/>
        </a:accent6>
        <a:hlink>
          <a:srgbClr val="99CC00"/>
        </a:hlink>
        <a:folHlink>
          <a:srgbClr val="96A4C8"/>
        </a:folHlink>
      </a:clrScheme>
      <a:clrMap bg1="dk2" tx1="lt1" bg2="dk1" tx2="lt2" accent1="accent1" accent2="accent2" accent3="accent3" accent4="accent4" accent5="accent5" accent6="accent6" hlink="hlink" folHlink="folHlink"/>
    </a:extraClrScheme>
    <a:extraClrScheme>
      <a:clrScheme name="Beam 4">
        <a:dk1>
          <a:srgbClr val="006E6B"/>
        </a:dk1>
        <a:lt1>
          <a:srgbClr val="FFFFFF"/>
        </a:lt1>
        <a:dk2>
          <a:srgbClr val="008080"/>
        </a:dk2>
        <a:lt2>
          <a:srgbClr val="E2EFCD"/>
        </a:lt2>
        <a:accent1>
          <a:srgbClr val="33CCCC"/>
        </a:accent1>
        <a:accent2>
          <a:srgbClr val="6352B8"/>
        </a:accent2>
        <a:accent3>
          <a:srgbClr val="AAC0C0"/>
        </a:accent3>
        <a:accent4>
          <a:srgbClr val="DADADA"/>
        </a:accent4>
        <a:accent5>
          <a:srgbClr val="ADE2E2"/>
        </a:accent5>
        <a:accent6>
          <a:srgbClr val="5949A6"/>
        </a:accent6>
        <a:hlink>
          <a:srgbClr val="CCFFFF"/>
        </a:hlink>
        <a:folHlink>
          <a:srgbClr val="99CCFF"/>
        </a:folHlink>
      </a:clrScheme>
      <a:clrMap bg1="dk2" tx1="lt1" bg2="dk1" tx2="lt2" accent1="accent1" accent2="accent2" accent3="accent3" accent4="accent4" accent5="accent5" accent6="accent6" hlink="hlink" folHlink="folHlink"/>
    </a:extraClrScheme>
    <a:extraClrScheme>
      <a:clrScheme name="Beam 5">
        <a:dk1>
          <a:srgbClr val="48562C"/>
        </a:dk1>
        <a:lt1>
          <a:srgbClr val="FFFFFF"/>
        </a:lt1>
        <a:dk2>
          <a:srgbClr val="546434"/>
        </a:dk2>
        <a:lt2>
          <a:srgbClr val="FFFFCC"/>
        </a:lt2>
        <a:accent1>
          <a:srgbClr val="7B8A6E"/>
        </a:accent1>
        <a:accent2>
          <a:srgbClr val="527C3A"/>
        </a:accent2>
        <a:accent3>
          <a:srgbClr val="B3B8AE"/>
        </a:accent3>
        <a:accent4>
          <a:srgbClr val="DADADA"/>
        </a:accent4>
        <a:accent5>
          <a:srgbClr val="BFC4BA"/>
        </a:accent5>
        <a:accent6>
          <a:srgbClr val="497034"/>
        </a:accent6>
        <a:hlink>
          <a:srgbClr val="55B55E"/>
        </a:hlink>
        <a:folHlink>
          <a:srgbClr val="85B3B1"/>
        </a:folHlink>
      </a:clrScheme>
      <a:clrMap bg1="dk2" tx1="lt1" bg2="dk1" tx2="lt2" accent1="accent1" accent2="accent2" accent3="accent3" accent4="accent4" accent5="accent5" accent6="accent6" hlink="hlink" folHlink="folHlink"/>
    </a:extraClrScheme>
    <a:extraClrScheme>
      <a:clrScheme name="Beam 6">
        <a:dk1>
          <a:srgbClr val="96B29E"/>
        </a:dk1>
        <a:lt1>
          <a:srgbClr val="FFFFFF"/>
        </a:lt1>
        <a:dk2>
          <a:srgbClr val="A5BDAC"/>
        </a:dk2>
        <a:lt2>
          <a:srgbClr val="FFFFCC"/>
        </a:lt2>
        <a:accent1>
          <a:srgbClr val="4E8880"/>
        </a:accent1>
        <a:accent2>
          <a:srgbClr val="2F71B9"/>
        </a:accent2>
        <a:accent3>
          <a:srgbClr val="CFDBD2"/>
        </a:accent3>
        <a:accent4>
          <a:srgbClr val="DADADA"/>
        </a:accent4>
        <a:accent5>
          <a:srgbClr val="B2C3C0"/>
        </a:accent5>
        <a:accent6>
          <a:srgbClr val="2A66A7"/>
        </a:accent6>
        <a:hlink>
          <a:srgbClr val="9DC0E7"/>
        </a:hlink>
        <a:folHlink>
          <a:srgbClr val="54CA89"/>
        </a:folHlink>
      </a:clrScheme>
      <a:clrMap bg1="dk2" tx1="lt1" bg2="dk1" tx2="lt2" accent1="accent1" accent2="accent2" accent3="accent3" accent4="accent4" accent5="accent5" accent6="accent6" hlink="hlink" folHlink="folHlink"/>
    </a:extraClrScheme>
    <a:extraClrScheme>
      <a:clrScheme name="Beam 7">
        <a:dk1>
          <a:srgbClr val="D49C00"/>
        </a:dk1>
        <a:lt1>
          <a:srgbClr val="FFFFFF"/>
        </a:lt1>
        <a:dk2>
          <a:srgbClr val="CC9900"/>
        </a:dk2>
        <a:lt2>
          <a:srgbClr val="CEBD40"/>
        </a:lt2>
        <a:accent1>
          <a:srgbClr val="CC6600"/>
        </a:accent1>
        <a:accent2>
          <a:srgbClr val="808000"/>
        </a:accent2>
        <a:accent3>
          <a:srgbClr val="E2CAAA"/>
        </a:accent3>
        <a:accent4>
          <a:srgbClr val="DADADA"/>
        </a:accent4>
        <a:accent5>
          <a:srgbClr val="E2B8AA"/>
        </a:accent5>
        <a:accent6>
          <a:srgbClr val="737300"/>
        </a:accent6>
        <a:hlink>
          <a:srgbClr val="FF9900"/>
        </a:hlink>
        <a:folHlink>
          <a:srgbClr val="FFFF99"/>
        </a:folHlink>
      </a:clrScheme>
      <a:clrMap bg1="dk2" tx1="lt1" bg2="dk1" tx2="lt2" accent1="accent1" accent2="accent2" accent3="accent3" accent4="accent4" accent5="accent5" accent6="accent6" hlink="hlink" folHlink="folHlink"/>
    </a:extraClrScheme>
    <a:extraClrScheme>
      <a:clrScheme name="Beam 8">
        <a:dk1>
          <a:srgbClr val="881700"/>
        </a:dk1>
        <a:lt1>
          <a:srgbClr val="FAF9E6"/>
        </a:lt1>
        <a:dk2>
          <a:srgbClr val="990000"/>
        </a:dk2>
        <a:lt2>
          <a:srgbClr val="EADC78"/>
        </a:lt2>
        <a:accent1>
          <a:srgbClr val="FF6600"/>
        </a:accent1>
        <a:accent2>
          <a:srgbClr val="B86D52"/>
        </a:accent2>
        <a:accent3>
          <a:srgbClr val="CAAAAA"/>
        </a:accent3>
        <a:accent4>
          <a:srgbClr val="D6D5C4"/>
        </a:accent4>
        <a:accent5>
          <a:srgbClr val="FFB8AA"/>
        </a:accent5>
        <a:accent6>
          <a:srgbClr val="A66249"/>
        </a:accent6>
        <a:hlink>
          <a:srgbClr val="D78D15"/>
        </a:hlink>
        <a:folHlink>
          <a:srgbClr val="C6B37E"/>
        </a:folHlink>
      </a:clrScheme>
      <a:clrMap bg1="dk2" tx1="lt1" bg2="dk1" tx2="lt2" accent1="accent1" accent2="accent2" accent3="accent3" accent4="accent4" accent5="accent5" accent6="accent6" hlink="hlink" folHlink="folHlink"/>
    </a:extraClrScheme>
    <a:extraClrScheme>
      <a:clrScheme name="Beam 9">
        <a:dk1>
          <a:srgbClr val="000000"/>
        </a:dk1>
        <a:lt1>
          <a:srgbClr val="FFFFFF"/>
        </a:lt1>
        <a:dk2>
          <a:srgbClr val="000000"/>
        </a:dk2>
        <a:lt2>
          <a:srgbClr val="DDDDDD"/>
        </a:lt2>
        <a:accent1>
          <a:srgbClr val="E6F5F6"/>
        </a:accent1>
        <a:accent2>
          <a:srgbClr val="A5E1A8"/>
        </a:accent2>
        <a:accent3>
          <a:srgbClr val="FFFFFF"/>
        </a:accent3>
        <a:accent4>
          <a:srgbClr val="000000"/>
        </a:accent4>
        <a:accent5>
          <a:srgbClr val="F0F9FA"/>
        </a:accent5>
        <a:accent6>
          <a:srgbClr val="95CC98"/>
        </a:accent6>
        <a:hlink>
          <a:srgbClr val="5B00B6"/>
        </a:hlink>
        <a:folHlink>
          <a:srgbClr val="34988E"/>
        </a:folHlink>
      </a:clrScheme>
      <a:clrMap bg1="lt1" tx1="dk1" bg2="lt2" tx2="dk2" accent1="accent1" accent2="accent2" accent3="accent3" accent4="accent4" accent5="accent5" accent6="accent6" hlink="hlink" folHlink="folHlink"/>
    </a:extraClrScheme>
  </a:extraClrSchemeLst>
</a:theme>
</file>

<file path=ppt/theme/theme7.xml><?xml version="1.0" encoding="utf-8"?>
<a:theme xmlns:a="http://schemas.openxmlformats.org/drawingml/2006/main" name="9_Beam">
  <a:themeElements>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fontScheme name="Beam">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38100" cap="flat" cmpd="sng" algn="ctr">
          <a:noFill/>
          <a:prstDash val="solid"/>
          <a:round/>
          <a:headEnd type="none" w="med" len="med"/>
          <a:tailEnd type="none" w="med" len="med"/>
        </a:ln>
        <a:effectLst/>
        <a:scene3d>
          <a:camera prst="legacyPerspectiveTopRight"/>
          <a:lightRig rig="legacyFlat3" dir="b"/>
        </a:scene3d>
        <a:sp3d extrusionH="121893000" prstMaterial="legacyMatte">
          <a:bevelT w="13500" h="13500" prst="angle"/>
          <a:bevelB w="13500" h="13500" prst="angle"/>
          <a:extrusionClr>
            <a:schemeClr val="accent1"/>
          </a:extrusionClr>
        </a:sp3d>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20000"/>
          </a:spcBef>
          <a:spcAft>
            <a:spcPct val="0"/>
          </a:spcAft>
          <a:buClrTx/>
          <a:buSzTx/>
          <a:buFontTx/>
          <a:buNone/>
          <a:tabLst/>
          <a:defRPr kumimoji="0" lang="en-US" sz="3000" b="0" i="0" u="none" strike="noStrike" cap="none" normalizeH="0" baseline="0" smtClean="0">
            <a:ln>
              <a:noFill/>
            </a:ln>
            <a:solidFill>
              <a:schemeClr val="tx1"/>
            </a:solidFill>
            <a:effectLst/>
            <a:latin typeface="Times New Roman" pitchFamily="18" charset="0"/>
          </a:defRPr>
        </a:defPPr>
      </a:lstStyle>
    </a:spDef>
    <a:lnDef>
      <a:spPr bwMode="auto">
        <a:xfrm>
          <a:off x="0" y="0"/>
          <a:ext cx="1" cy="1"/>
        </a:xfrm>
        <a:custGeom>
          <a:avLst/>
          <a:gdLst/>
          <a:ahLst/>
          <a:cxnLst/>
          <a:rect l="0" t="0" r="0" b="0"/>
          <a:pathLst/>
        </a:custGeom>
        <a:solidFill>
          <a:schemeClr val="accent1"/>
        </a:solidFill>
        <a:ln w="38100" cap="flat" cmpd="sng" algn="ctr">
          <a:noFill/>
          <a:prstDash val="solid"/>
          <a:round/>
          <a:headEnd type="none" w="med" len="med"/>
          <a:tailEnd type="none" w="med" len="med"/>
        </a:ln>
        <a:effectLst/>
        <a:scene3d>
          <a:camera prst="legacyPerspectiveTopRight"/>
          <a:lightRig rig="legacyFlat3" dir="b"/>
        </a:scene3d>
        <a:sp3d extrusionH="121893000" prstMaterial="legacyMatte">
          <a:bevelT w="13500" h="13500" prst="angle"/>
          <a:bevelB w="13500" h="13500" prst="angle"/>
          <a:extrusionClr>
            <a:schemeClr val="accent1"/>
          </a:extrusionClr>
        </a:sp3d>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20000"/>
          </a:spcBef>
          <a:spcAft>
            <a:spcPct val="0"/>
          </a:spcAft>
          <a:buClrTx/>
          <a:buSzTx/>
          <a:buFontTx/>
          <a:buNone/>
          <a:tabLst/>
          <a:defRPr kumimoji="0" lang="en-US" sz="3000" b="0" i="0" u="none" strike="noStrike" cap="none" normalizeH="0" baseline="0" smtClean="0">
            <a:ln>
              <a:noFill/>
            </a:ln>
            <a:solidFill>
              <a:schemeClr val="tx1"/>
            </a:solidFill>
            <a:effectLst/>
            <a:latin typeface="Times New Roman" pitchFamily="18" charset="0"/>
          </a:defRPr>
        </a:defPPr>
      </a:lstStyle>
    </a:lnDef>
  </a:objectDefaults>
  <a:extraClrSchemeLst>
    <a:extraClrScheme>
      <a:clrScheme name="Beam 1">
        <a:dk1>
          <a:srgbClr val="1A006C"/>
        </a:dk1>
        <a:lt1>
          <a:srgbClr val="FFFFFF"/>
        </a:lt1>
        <a:dk2>
          <a:srgbClr val="000066"/>
        </a:dk2>
        <a:lt2>
          <a:srgbClr val="CCCCFF"/>
        </a:lt2>
        <a:accent1>
          <a:srgbClr val="0099CC"/>
        </a:accent1>
        <a:accent2>
          <a:srgbClr val="6600CC"/>
        </a:accent2>
        <a:accent3>
          <a:srgbClr val="AAAAB8"/>
        </a:accent3>
        <a:accent4>
          <a:srgbClr val="DADADA"/>
        </a:accent4>
        <a:accent5>
          <a:srgbClr val="AACAE2"/>
        </a:accent5>
        <a:accent6>
          <a:srgbClr val="5C00B9"/>
        </a:accent6>
        <a:hlink>
          <a:srgbClr val="9999FF"/>
        </a:hlink>
        <a:folHlink>
          <a:srgbClr val="33CCCC"/>
        </a:folHlink>
      </a:clrScheme>
      <a:clrMap bg1="dk2" tx1="lt1" bg2="dk1" tx2="lt2" accent1="accent1" accent2="accent2" accent3="accent3" accent4="accent4" accent5="accent5" accent6="accent6" hlink="hlink" folHlink="folHlink"/>
    </a:extraClrScheme>
    <a:extraClrScheme>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clrMap bg1="dk2" tx1="lt1" bg2="dk1" tx2="lt2" accent1="accent1" accent2="accent2" accent3="accent3" accent4="accent4" accent5="accent5" accent6="accent6" hlink="hlink" folHlink="folHlink"/>
    </a:extraClrScheme>
    <a:extraClrScheme>
      <a:clrScheme name="Beam 3">
        <a:dk1>
          <a:srgbClr val="3F4873"/>
        </a:dk1>
        <a:lt1>
          <a:srgbClr val="FFFFFF"/>
        </a:lt1>
        <a:dk2>
          <a:srgbClr val="4F598D"/>
        </a:dk2>
        <a:lt2>
          <a:srgbClr val="CCECFF"/>
        </a:lt2>
        <a:accent1>
          <a:srgbClr val="0099CC"/>
        </a:accent1>
        <a:accent2>
          <a:srgbClr val="4C8470"/>
        </a:accent2>
        <a:accent3>
          <a:srgbClr val="B2B5C5"/>
        </a:accent3>
        <a:accent4>
          <a:srgbClr val="DADADA"/>
        </a:accent4>
        <a:accent5>
          <a:srgbClr val="AACAE2"/>
        </a:accent5>
        <a:accent6>
          <a:srgbClr val="447765"/>
        </a:accent6>
        <a:hlink>
          <a:srgbClr val="99CC00"/>
        </a:hlink>
        <a:folHlink>
          <a:srgbClr val="96A4C8"/>
        </a:folHlink>
      </a:clrScheme>
      <a:clrMap bg1="dk2" tx1="lt1" bg2="dk1" tx2="lt2" accent1="accent1" accent2="accent2" accent3="accent3" accent4="accent4" accent5="accent5" accent6="accent6" hlink="hlink" folHlink="folHlink"/>
    </a:extraClrScheme>
    <a:extraClrScheme>
      <a:clrScheme name="Beam 4">
        <a:dk1>
          <a:srgbClr val="006E6B"/>
        </a:dk1>
        <a:lt1>
          <a:srgbClr val="FFFFFF"/>
        </a:lt1>
        <a:dk2>
          <a:srgbClr val="008080"/>
        </a:dk2>
        <a:lt2>
          <a:srgbClr val="E2EFCD"/>
        </a:lt2>
        <a:accent1>
          <a:srgbClr val="33CCCC"/>
        </a:accent1>
        <a:accent2>
          <a:srgbClr val="6352B8"/>
        </a:accent2>
        <a:accent3>
          <a:srgbClr val="AAC0C0"/>
        </a:accent3>
        <a:accent4>
          <a:srgbClr val="DADADA"/>
        </a:accent4>
        <a:accent5>
          <a:srgbClr val="ADE2E2"/>
        </a:accent5>
        <a:accent6>
          <a:srgbClr val="5949A6"/>
        </a:accent6>
        <a:hlink>
          <a:srgbClr val="CCFFFF"/>
        </a:hlink>
        <a:folHlink>
          <a:srgbClr val="99CCFF"/>
        </a:folHlink>
      </a:clrScheme>
      <a:clrMap bg1="dk2" tx1="lt1" bg2="dk1" tx2="lt2" accent1="accent1" accent2="accent2" accent3="accent3" accent4="accent4" accent5="accent5" accent6="accent6" hlink="hlink" folHlink="folHlink"/>
    </a:extraClrScheme>
    <a:extraClrScheme>
      <a:clrScheme name="Beam 5">
        <a:dk1>
          <a:srgbClr val="48562C"/>
        </a:dk1>
        <a:lt1>
          <a:srgbClr val="FFFFFF"/>
        </a:lt1>
        <a:dk2>
          <a:srgbClr val="546434"/>
        </a:dk2>
        <a:lt2>
          <a:srgbClr val="FFFFCC"/>
        </a:lt2>
        <a:accent1>
          <a:srgbClr val="7B8A6E"/>
        </a:accent1>
        <a:accent2>
          <a:srgbClr val="527C3A"/>
        </a:accent2>
        <a:accent3>
          <a:srgbClr val="B3B8AE"/>
        </a:accent3>
        <a:accent4>
          <a:srgbClr val="DADADA"/>
        </a:accent4>
        <a:accent5>
          <a:srgbClr val="BFC4BA"/>
        </a:accent5>
        <a:accent6>
          <a:srgbClr val="497034"/>
        </a:accent6>
        <a:hlink>
          <a:srgbClr val="55B55E"/>
        </a:hlink>
        <a:folHlink>
          <a:srgbClr val="85B3B1"/>
        </a:folHlink>
      </a:clrScheme>
      <a:clrMap bg1="dk2" tx1="lt1" bg2="dk1" tx2="lt2" accent1="accent1" accent2="accent2" accent3="accent3" accent4="accent4" accent5="accent5" accent6="accent6" hlink="hlink" folHlink="folHlink"/>
    </a:extraClrScheme>
    <a:extraClrScheme>
      <a:clrScheme name="Beam 6">
        <a:dk1>
          <a:srgbClr val="96B29E"/>
        </a:dk1>
        <a:lt1>
          <a:srgbClr val="FFFFFF"/>
        </a:lt1>
        <a:dk2>
          <a:srgbClr val="A5BDAC"/>
        </a:dk2>
        <a:lt2>
          <a:srgbClr val="FFFFCC"/>
        </a:lt2>
        <a:accent1>
          <a:srgbClr val="4E8880"/>
        </a:accent1>
        <a:accent2>
          <a:srgbClr val="2F71B9"/>
        </a:accent2>
        <a:accent3>
          <a:srgbClr val="CFDBD2"/>
        </a:accent3>
        <a:accent4>
          <a:srgbClr val="DADADA"/>
        </a:accent4>
        <a:accent5>
          <a:srgbClr val="B2C3C0"/>
        </a:accent5>
        <a:accent6>
          <a:srgbClr val="2A66A7"/>
        </a:accent6>
        <a:hlink>
          <a:srgbClr val="9DC0E7"/>
        </a:hlink>
        <a:folHlink>
          <a:srgbClr val="54CA89"/>
        </a:folHlink>
      </a:clrScheme>
      <a:clrMap bg1="dk2" tx1="lt1" bg2="dk1" tx2="lt2" accent1="accent1" accent2="accent2" accent3="accent3" accent4="accent4" accent5="accent5" accent6="accent6" hlink="hlink" folHlink="folHlink"/>
    </a:extraClrScheme>
    <a:extraClrScheme>
      <a:clrScheme name="Beam 7">
        <a:dk1>
          <a:srgbClr val="D49C00"/>
        </a:dk1>
        <a:lt1>
          <a:srgbClr val="FFFFFF"/>
        </a:lt1>
        <a:dk2>
          <a:srgbClr val="CC9900"/>
        </a:dk2>
        <a:lt2>
          <a:srgbClr val="CEBD40"/>
        </a:lt2>
        <a:accent1>
          <a:srgbClr val="CC6600"/>
        </a:accent1>
        <a:accent2>
          <a:srgbClr val="808000"/>
        </a:accent2>
        <a:accent3>
          <a:srgbClr val="E2CAAA"/>
        </a:accent3>
        <a:accent4>
          <a:srgbClr val="DADADA"/>
        </a:accent4>
        <a:accent5>
          <a:srgbClr val="E2B8AA"/>
        </a:accent5>
        <a:accent6>
          <a:srgbClr val="737300"/>
        </a:accent6>
        <a:hlink>
          <a:srgbClr val="FF9900"/>
        </a:hlink>
        <a:folHlink>
          <a:srgbClr val="FFFF99"/>
        </a:folHlink>
      </a:clrScheme>
      <a:clrMap bg1="dk2" tx1="lt1" bg2="dk1" tx2="lt2" accent1="accent1" accent2="accent2" accent3="accent3" accent4="accent4" accent5="accent5" accent6="accent6" hlink="hlink" folHlink="folHlink"/>
    </a:extraClrScheme>
    <a:extraClrScheme>
      <a:clrScheme name="Beam 8">
        <a:dk1>
          <a:srgbClr val="881700"/>
        </a:dk1>
        <a:lt1>
          <a:srgbClr val="FAF9E6"/>
        </a:lt1>
        <a:dk2>
          <a:srgbClr val="990000"/>
        </a:dk2>
        <a:lt2>
          <a:srgbClr val="EADC78"/>
        </a:lt2>
        <a:accent1>
          <a:srgbClr val="FF6600"/>
        </a:accent1>
        <a:accent2>
          <a:srgbClr val="B86D52"/>
        </a:accent2>
        <a:accent3>
          <a:srgbClr val="CAAAAA"/>
        </a:accent3>
        <a:accent4>
          <a:srgbClr val="D6D5C4"/>
        </a:accent4>
        <a:accent5>
          <a:srgbClr val="FFB8AA"/>
        </a:accent5>
        <a:accent6>
          <a:srgbClr val="A66249"/>
        </a:accent6>
        <a:hlink>
          <a:srgbClr val="D78D15"/>
        </a:hlink>
        <a:folHlink>
          <a:srgbClr val="C6B37E"/>
        </a:folHlink>
      </a:clrScheme>
      <a:clrMap bg1="dk2" tx1="lt1" bg2="dk1" tx2="lt2" accent1="accent1" accent2="accent2" accent3="accent3" accent4="accent4" accent5="accent5" accent6="accent6" hlink="hlink" folHlink="folHlink"/>
    </a:extraClrScheme>
    <a:extraClrScheme>
      <a:clrScheme name="Beam 9">
        <a:dk1>
          <a:srgbClr val="000000"/>
        </a:dk1>
        <a:lt1>
          <a:srgbClr val="FFFFFF"/>
        </a:lt1>
        <a:dk2>
          <a:srgbClr val="000000"/>
        </a:dk2>
        <a:lt2>
          <a:srgbClr val="DDDDDD"/>
        </a:lt2>
        <a:accent1>
          <a:srgbClr val="E6F5F6"/>
        </a:accent1>
        <a:accent2>
          <a:srgbClr val="A5E1A8"/>
        </a:accent2>
        <a:accent3>
          <a:srgbClr val="FFFFFF"/>
        </a:accent3>
        <a:accent4>
          <a:srgbClr val="000000"/>
        </a:accent4>
        <a:accent5>
          <a:srgbClr val="F0F9FA"/>
        </a:accent5>
        <a:accent6>
          <a:srgbClr val="95CC98"/>
        </a:accent6>
        <a:hlink>
          <a:srgbClr val="5B00B6"/>
        </a:hlink>
        <a:folHlink>
          <a:srgbClr val="34988E"/>
        </a:folHlink>
      </a:clrScheme>
      <a:clrMap bg1="lt1" tx1="dk1" bg2="lt2" tx2="dk2" accent1="accent1" accent2="accent2" accent3="accent3" accent4="accent4" accent5="accent5" accent6="accent6" hlink="hlink" folHlink="folHlink"/>
    </a:extraClrScheme>
  </a:extraClrSchemeLst>
</a:theme>
</file>

<file path=ppt/theme/theme8.xml><?xml version="1.0" encoding="utf-8"?>
<a:theme xmlns:a="http://schemas.openxmlformats.org/drawingml/2006/main" name="11_Beam">
  <a:themeElements>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fontScheme name="Favorite">
      <a:majorFont>
        <a:latin typeface="Arial Black"/>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pitchFamily="34"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pitchFamily="34" charset="0"/>
          </a:defRPr>
        </a:defPPr>
      </a:lstStyle>
    </a:lnDef>
  </a:objectDefaults>
  <a:extraClrSchemeLst>
    <a:extraClrScheme>
      <a:clrScheme name="Beam 1">
        <a:dk1>
          <a:srgbClr val="1A006C"/>
        </a:dk1>
        <a:lt1>
          <a:srgbClr val="FFFFFF"/>
        </a:lt1>
        <a:dk2>
          <a:srgbClr val="000066"/>
        </a:dk2>
        <a:lt2>
          <a:srgbClr val="CCCCFF"/>
        </a:lt2>
        <a:accent1>
          <a:srgbClr val="0099CC"/>
        </a:accent1>
        <a:accent2>
          <a:srgbClr val="6600CC"/>
        </a:accent2>
        <a:accent3>
          <a:srgbClr val="AAAAB8"/>
        </a:accent3>
        <a:accent4>
          <a:srgbClr val="DADADA"/>
        </a:accent4>
        <a:accent5>
          <a:srgbClr val="AACAE2"/>
        </a:accent5>
        <a:accent6>
          <a:srgbClr val="5C00B9"/>
        </a:accent6>
        <a:hlink>
          <a:srgbClr val="9999FF"/>
        </a:hlink>
        <a:folHlink>
          <a:srgbClr val="33CCCC"/>
        </a:folHlink>
      </a:clrScheme>
      <a:clrMap bg1="dk2" tx1="lt1" bg2="dk1" tx2="lt2" accent1="accent1" accent2="accent2" accent3="accent3" accent4="accent4" accent5="accent5" accent6="accent6" hlink="hlink" folHlink="folHlink"/>
    </a:extraClrScheme>
    <a:extraClrScheme>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clrMap bg1="dk2" tx1="lt1" bg2="dk1" tx2="lt2" accent1="accent1" accent2="accent2" accent3="accent3" accent4="accent4" accent5="accent5" accent6="accent6" hlink="hlink" folHlink="folHlink"/>
    </a:extraClrScheme>
    <a:extraClrScheme>
      <a:clrScheme name="Beam 3">
        <a:dk1>
          <a:srgbClr val="3F4873"/>
        </a:dk1>
        <a:lt1>
          <a:srgbClr val="FFFFFF"/>
        </a:lt1>
        <a:dk2>
          <a:srgbClr val="4F598D"/>
        </a:dk2>
        <a:lt2>
          <a:srgbClr val="CCECFF"/>
        </a:lt2>
        <a:accent1>
          <a:srgbClr val="0099CC"/>
        </a:accent1>
        <a:accent2>
          <a:srgbClr val="4C8470"/>
        </a:accent2>
        <a:accent3>
          <a:srgbClr val="B2B5C5"/>
        </a:accent3>
        <a:accent4>
          <a:srgbClr val="DADADA"/>
        </a:accent4>
        <a:accent5>
          <a:srgbClr val="AACAE2"/>
        </a:accent5>
        <a:accent6>
          <a:srgbClr val="447765"/>
        </a:accent6>
        <a:hlink>
          <a:srgbClr val="99CC00"/>
        </a:hlink>
        <a:folHlink>
          <a:srgbClr val="96A4C8"/>
        </a:folHlink>
      </a:clrScheme>
      <a:clrMap bg1="dk2" tx1="lt1" bg2="dk1" tx2="lt2" accent1="accent1" accent2="accent2" accent3="accent3" accent4="accent4" accent5="accent5" accent6="accent6" hlink="hlink" folHlink="folHlink"/>
    </a:extraClrScheme>
    <a:extraClrScheme>
      <a:clrScheme name="Beam 4">
        <a:dk1>
          <a:srgbClr val="006E6B"/>
        </a:dk1>
        <a:lt1>
          <a:srgbClr val="FFFFFF"/>
        </a:lt1>
        <a:dk2>
          <a:srgbClr val="008080"/>
        </a:dk2>
        <a:lt2>
          <a:srgbClr val="E2EFCD"/>
        </a:lt2>
        <a:accent1>
          <a:srgbClr val="33CCCC"/>
        </a:accent1>
        <a:accent2>
          <a:srgbClr val="6352B8"/>
        </a:accent2>
        <a:accent3>
          <a:srgbClr val="AAC0C0"/>
        </a:accent3>
        <a:accent4>
          <a:srgbClr val="DADADA"/>
        </a:accent4>
        <a:accent5>
          <a:srgbClr val="ADE2E2"/>
        </a:accent5>
        <a:accent6>
          <a:srgbClr val="5949A6"/>
        </a:accent6>
        <a:hlink>
          <a:srgbClr val="CCFFFF"/>
        </a:hlink>
        <a:folHlink>
          <a:srgbClr val="99CCFF"/>
        </a:folHlink>
      </a:clrScheme>
      <a:clrMap bg1="dk2" tx1="lt1" bg2="dk1" tx2="lt2" accent1="accent1" accent2="accent2" accent3="accent3" accent4="accent4" accent5="accent5" accent6="accent6" hlink="hlink" folHlink="folHlink"/>
    </a:extraClrScheme>
    <a:extraClrScheme>
      <a:clrScheme name="Beam 5">
        <a:dk1>
          <a:srgbClr val="48562C"/>
        </a:dk1>
        <a:lt1>
          <a:srgbClr val="FFFFFF"/>
        </a:lt1>
        <a:dk2>
          <a:srgbClr val="546434"/>
        </a:dk2>
        <a:lt2>
          <a:srgbClr val="FFFFCC"/>
        </a:lt2>
        <a:accent1>
          <a:srgbClr val="7B8A6E"/>
        </a:accent1>
        <a:accent2>
          <a:srgbClr val="527C3A"/>
        </a:accent2>
        <a:accent3>
          <a:srgbClr val="B3B8AE"/>
        </a:accent3>
        <a:accent4>
          <a:srgbClr val="DADADA"/>
        </a:accent4>
        <a:accent5>
          <a:srgbClr val="BFC4BA"/>
        </a:accent5>
        <a:accent6>
          <a:srgbClr val="497034"/>
        </a:accent6>
        <a:hlink>
          <a:srgbClr val="55B55E"/>
        </a:hlink>
        <a:folHlink>
          <a:srgbClr val="85B3B1"/>
        </a:folHlink>
      </a:clrScheme>
      <a:clrMap bg1="dk2" tx1="lt1" bg2="dk1" tx2="lt2" accent1="accent1" accent2="accent2" accent3="accent3" accent4="accent4" accent5="accent5" accent6="accent6" hlink="hlink" folHlink="folHlink"/>
    </a:extraClrScheme>
    <a:extraClrScheme>
      <a:clrScheme name="Beam 6">
        <a:dk1>
          <a:srgbClr val="96B29E"/>
        </a:dk1>
        <a:lt1>
          <a:srgbClr val="FFFFFF"/>
        </a:lt1>
        <a:dk2>
          <a:srgbClr val="A5BDAC"/>
        </a:dk2>
        <a:lt2>
          <a:srgbClr val="FFFFCC"/>
        </a:lt2>
        <a:accent1>
          <a:srgbClr val="4E8880"/>
        </a:accent1>
        <a:accent2>
          <a:srgbClr val="2F71B9"/>
        </a:accent2>
        <a:accent3>
          <a:srgbClr val="CFDBD2"/>
        </a:accent3>
        <a:accent4>
          <a:srgbClr val="DADADA"/>
        </a:accent4>
        <a:accent5>
          <a:srgbClr val="B2C3C0"/>
        </a:accent5>
        <a:accent6>
          <a:srgbClr val="2A66A7"/>
        </a:accent6>
        <a:hlink>
          <a:srgbClr val="9DC0E7"/>
        </a:hlink>
        <a:folHlink>
          <a:srgbClr val="54CA89"/>
        </a:folHlink>
      </a:clrScheme>
      <a:clrMap bg1="dk2" tx1="lt1" bg2="dk1" tx2="lt2" accent1="accent1" accent2="accent2" accent3="accent3" accent4="accent4" accent5="accent5" accent6="accent6" hlink="hlink" folHlink="folHlink"/>
    </a:extraClrScheme>
    <a:extraClrScheme>
      <a:clrScheme name="Beam 7">
        <a:dk1>
          <a:srgbClr val="D49C00"/>
        </a:dk1>
        <a:lt1>
          <a:srgbClr val="FFFFFF"/>
        </a:lt1>
        <a:dk2>
          <a:srgbClr val="CC9900"/>
        </a:dk2>
        <a:lt2>
          <a:srgbClr val="CEBD40"/>
        </a:lt2>
        <a:accent1>
          <a:srgbClr val="CC6600"/>
        </a:accent1>
        <a:accent2>
          <a:srgbClr val="808000"/>
        </a:accent2>
        <a:accent3>
          <a:srgbClr val="E2CAAA"/>
        </a:accent3>
        <a:accent4>
          <a:srgbClr val="DADADA"/>
        </a:accent4>
        <a:accent5>
          <a:srgbClr val="E2B8AA"/>
        </a:accent5>
        <a:accent6>
          <a:srgbClr val="737300"/>
        </a:accent6>
        <a:hlink>
          <a:srgbClr val="FF9900"/>
        </a:hlink>
        <a:folHlink>
          <a:srgbClr val="FFFF99"/>
        </a:folHlink>
      </a:clrScheme>
      <a:clrMap bg1="dk2" tx1="lt1" bg2="dk1" tx2="lt2" accent1="accent1" accent2="accent2" accent3="accent3" accent4="accent4" accent5="accent5" accent6="accent6" hlink="hlink" folHlink="folHlink"/>
    </a:extraClrScheme>
    <a:extraClrScheme>
      <a:clrScheme name="Beam 8">
        <a:dk1>
          <a:srgbClr val="881700"/>
        </a:dk1>
        <a:lt1>
          <a:srgbClr val="FAF9E6"/>
        </a:lt1>
        <a:dk2>
          <a:srgbClr val="990000"/>
        </a:dk2>
        <a:lt2>
          <a:srgbClr val="EADC78"/>
        </a:lt2>
        <a:accent1>
          <a:srgbClr val="FF6600"/>
        </a:accent1>
        <a:accent2>
          <a:srgbClr val="B86D52"/>
        </a:accent2>
        <a:accent3>
          <a:srgbClr val="CAAAAA"/>
        </a:accent3>
        <a:accent4>
          <a:srgbClr val="D6D5C4"/>
        </a:accent4>
        <a:accent5>
          <a:srgbClr val="FFB8AA"/>
        </a:accent5>
        <a:accent6>
          <a:srgbClr val="A66249"/>
        </a:accent6>
        <a:hlink>
          <a:srgbClr val="D78D15"/>
        </a:hlink>
        <a:folHlink>
          <a:srgbClr val="C6B37E"/>
        </a:folHlink>
      </a:clrScheme>
      <a:clrMap bg1="dk2" tx1="lt1" bg2="dk1" tx2="lt2" accent1="accent1" accent2="accent2" accent3="accent3" accent4="accent4" accent5="accent5" accent6="accent6" hlink="hlink" folHlink="folHlink"/>
    </a:extraClrScheme>
    <a:extraClrScheme>
      <a:clrScheme name="Beam 9">
        <a:dk1>
          <a:srgbClr val="000000"/>
        </a:dk1>
        <a:lt1>
          <a:srgbClr val="FFFFFF"/>
        </a:lt1>
        <a:dk2>
          <a:srgbClr val="000000"/>
        </a:dk2>
        <a:lt2>
          <a:srgbClr val="DDDDDD"/>
        </a:lt2>
        <a:accent1>
          <a:srgbClr val="E6F5F6"/>
        </a:accent1>
        <a:accent2>
          <a:srgbClr val="A5E1A8"/>
        </a:accent2>
        <a:accent3>
          <a:srgbClr val="FFFFFF"/>
        </a:accent3>
        <a:accent4>
          <a:srgbClr val="000000"/>
        </a:accent4>
        <a:accent5>
          <a:srgbClr val="F0F9FA"/>
        </a:accent5>
        <a:accent6>
          <a:srgbClr val="95CC98"/>
        </a:accent6>
        <a:hlink>
          <a:srgbClr val="5B00B6"/>
        </a:hlink>
        <a:folHlink>
          <a:srgbClr val="34988E"/>
        </a:folHlink>
      </a:clrScheme>
      <a:clrMap bg1="lt1" tx1="dk1" bg2="lt2" tx2="dk2" accent1="accent1" accent2="accent2" accent3="accent3" accent4="accent4" accent5="accent5" accent6="accent6" hlink="hlink" folHlink="folHlink"/>
    </a:extraClrScheme>
  </a:extraClrSchemeLst>
</a:theme>
</file>

<file path=ppt/theme/theme9.xml><?xml version="1.0" encoding="utf-8"?>
<a:theme xmlns:a="http://schemas.openxmlformats.org/drawingml/2006/main" name="12_Beam">
  <a:themeElements>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fontScheme name="Beam">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charset="0"/>
          </a:defRPr>
        </a:defPPr>
      </a:lstStyle>
    </a:lnDef>
  </a:objectDefaults>
  <a:extraClrSchemeLst>
    <a:extraClrScheme>
      <a:clrScheme name="Beam 1">
        <a:dk1>
          <a:srgbClr val="1A006C"/>
        </a:dk1>
        <a:lt1>
          <a:srgbClr val="FFFFFF"/>
        </a:lt1>
        <a:dk2>
          <a:srgbClr val="000066"/>
        </a:dk2>
        <a:lt2>
          <a:srgbClr val="CCCCFF"/>
        </a:lt2>
        <a:accent1>
          <a:srgbClr val="0099CC"/>
        </a:accent1>
        <a:accent2>
          <a:srgbClr val="6600CC"/>
        </a:accent2>
        <a:accent3>
          <a:srgbClr val="AAAAB8"/>
        </a:accent3>
        <a:accent4>
          <a:srgbClr val="DADADA"/>
        </a:accent4>
        <a:accent5>
          <a:srgbClr val="AACAE2"/>
        </a:accent5>
        <a:accent6>
          <a:srgbClr val="5C00B9"/>
        </a:accent6>
        <a:hlink>
          <a:srgbClr val="9999FF"/>
        </a:hlink>
        <a:folHlink>
          <a:srgbClr val="33CCCC"/>
        </a:folHlink>
      </a:clrScheme>
      <a:clrMap bg1="dk2" tx1="lt1" bg2="dk1" tx2="lt2" accent1="accent1" accent2="accent2" accent3="accent3" accent4="accent4" accent5="accent5" accent6="accent6" hlink="hlink" folHlink="folHlink"/>
    </a:extraClrScheme>
    <a:extraClrScheme>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clrMap bg1="dk2" tx1="lt1" bg2="dk1" tx2="lt2" accent1="accent1" accent2="accent2" accent3="accent3" accent4="accent4" accent5="accent5" accent6="accent6" hlink="hlink" folHlink="folHlink"/>
    </a:extraClrScheme>
    <a:extraClrScheme>
      <a:clrScheme name="Beam 3">
        <a:dk1>
          <a:srgbClr val="3F4873"/>
        </a:dk1>
        <a:lt1>
          <a:srgbClr val="FFFFFF"/>
        </a:lt1>
        <a:dk2>
          <a:srgbClr val="4F598D"/>
        </a:dk2>
        <a:lt2>
          <a:srgbClr val="CCECFF"/>
        </a:lt2>
        <a:accent1>
          <a:srgbClr val="0099CC"/>
        </a:accent1>
        <a:accent2>
          <a:srgbClr val="4C8470"/>
        </a:accent2>
        <a:accent3>
          <a:srgbClr val="B2B5C5"/>
        </a:accent3>
        <a:accent4>
          <a:srgbClr val="DADADA"/>
        </a:accent4>
        <a:accent5>
          <a:srgbClr val="AACAE2"/>
        </a:accent5>
        <a:accent6>
          <a:srgbClr val="447765"/>
        </a:accent6>
        <a:hlink>
          <a:srgbClr val="99CC00"/>
        </a:hlink>
        <a:folHlink>
          <a:srgbClr val="96A4C8"/>
        </a:folHlink>
      </a:clrScheme>
      <a:clrMap bg1="dk2" tx1="lt1" bg2="dk1" tx2="lt2" accent1="accent1" accent2="accent2" accent3="accent3" accent4="accent4" accent5="accent5" accent6="accent6" hlink="hlink" folHlink="folHlink"/>
    </a:extraClrScheme>
    <a:extraClrScheme>
      <a:clrScheme name="Beam 4">
        <a:dk1>
          <a:srgbClr val="006E6B"/>
        </a:dk1>
        <a:lt1>
          <a:srgbClr val="FFFFFF"/>
        </a:lt1>
        <a:dk2>
          <a:srgbClr val="008080"/>
        </a:dk2>
        <a:lt2>
          <a:srgbClr val="E2EFCD"/>
        </a:lt2>
        <a:accent1>
          <a:srgbClr val="33CCCC"/>
        </a:accent1>
        <a:accent2>
          <a:srgbClr val="6352B8"/>
        </a:accent2>
        <a:accent3>
          <a:srgbClr val="AAC0C0"/>
        </a:accent3>
        <a:accent4>
          <a:srgbClr val="DADADA"/>
        </a:accent4>
        <a:accent5>
          <a:srgbClr val="ADE2E2"/>
        </a:accent5>
        <a:accent6>
          <a:srgbClr val="5949A6"/>
        </a:accent6>
        <a:hlink>
          <a:srgbClr val="CCFFFF"/>
        </a:hlink>
        <a:folHlink>
          <a:srgbClr val="99CCFF"/>
        </a:folHlink>
      </a:clrScheme>
      <a:clrMap bg1="dk2" tx1="lt1" bg2="dk1" tx2="lt2" accent1="accent1" accent2="accent2" accent3="accent3" accent4="accent4" accent5="accent5" accent6="accent6" hlink="hlink" folHlink="folHlink"/>
    </a:extraClrScheme>
    <a:extraClrScheme>
      <a:clrScheme name="Beam 5">
        <a:dk1>
          <a:srgbClr val="48562C"/>
        </a:dk1>
        <a:lt1>
          <a:srgbClr val="FFFFFF"/>
        </a:lt1>
        <a:dk2>
          <a:srgbClr val="546434"/>
        </a:dk2>
        <a:lt2>
          <a:srgbClr val="FFFFCC"/>
        </a:lt2>
        <a:accent1>
          <a:srgbClr val="7B8A6E"/>
        </a:accent1>
        <a:accent2>
          <a:srgbClr val="527C3A"/>
        </a:accent2>
        <a:accent3>
          <a:srgbClr val="B3B8AE"/>
        </a:accent3>
        <a:accent4>
          <a:srgbClr val="DADADA"/>
        </a:accent4>
        <a:accent5>
          <a:srgbClr val="BFC4BA"/>
        </a:accent5>
        <a:accent6>
          <a:srgbClr val="497034"/>
        </a:accent6>
        <a:hlink>
          <a:srgbClr val="55B55E"/>
        </a:hlink>
        <a:folHlink>
          <a:srgbClr val="85B3B1"/>
        </a:folHlink>
      </a:clrScheme>
      <a:clrMap bg1="dk2" tx1="lt1" bg2="dk1" tx2="lt2" accent1="accent1" accent2="accent2" accent3="accent3" accent4="accent4" accent5="accent5" accent6="accent6" hlink="hlink" folHlink="folHlink"/>
    </a:extraClrScheme>
    <a:extraClrScheme>
      <a:clrScheme name="Beam 6">
        <a:dk1>
          <a:srgbClr val="96B29E"/>
        </a:dk1>
        <a:lt1>
          <a:srgbClr val="FFFFFF"/>
        </a:lt1>
        <a:dk2>
          <a:srgbClr val="A5BDAC"/>
        </a:dk2>
        <a:lt2>
          <a:srgbClr val="FFFFCC"/>
        </a:lt2>
        <a:accent1>
          <a:srgbClr val="4E8880"/>
        </a:accent1>
        <a:accent2>
          <a:srgbClr val="2F71B9"/>
        </a:accent2>
        <a:accent3>
          <a:srgbClr val="CFDBD2"/>
        </a:accent3>
        <a:accent4>
          <a:srgbClr val="DADADA"/>
        </a:accent4>
        <a:accent5>
          <a:srgbClr val="B2C3C0"/>
        </a:accent5>
        <a:accent6>
          <a:srgbClr val="2A66A7"/>
        </a:accent6>
        <a:hlink>
          <a:srgbClr val="9DC0E7"/>
        </a:hlink>
        <a:folHlink>
          <a:srgbClr val="54CA89"/>
        </a:folHlink>
      </a:clrScheme>
      <a:clrMap bg1="dk2" tx1="lt1" bg2="dk1" tx2="lt2" accent1="accent1" accent2="accent2" accent3="accent3" accent4="accent4" accent5="accent5" accent6="accent6" hlink="hlink" folHlink="folHlink"/>
    </a:extraClrScheme>
    <a:extraClrScheme>
      <a:clrScheme name="Beam 7">
        <a:dk1>
          <a:srgbClr val="D49C00"/>
        </a:dk1>
        <a:lt1>
          <a:srgbClr val="FFFFFF"/>
        </a:lt1>
        <a:dk2>
          <a:srgbClr val="CC9900"/>
        </a:dk2>
        <a:lt2>
          <a:srgbClr val="CEBD40"/>
        </a:lt2>
        <a:accent1>
          <a:srgbClr val="CC6600"/>
        </a:accent1>
        <a:accent2>
          <a:srgbClr val="808000"/>
        </a:accent2>
        <a:accent3>
          <a:srgbClr val="E2CAAA"/>
        </a:accent3>
        <a:accent4>
          <a:srgbClr val="DADADA"/>
        </a:accent4>
        <a:accent5>
          <a:srgbClr val="E2B8AA"/>
        </a:accent5>
        <a:accent6>
          <a:srgbClr val="737300"/>
        </a:accent6>
        <a:hlink>
          <a:srgbClr val="FF9900"/>
        </a:hlink>
        <a:folHlink>
          <a:srgbClr val="FFFF99"/>
        </a:folHlink>
      </a:clrScheme>
      <a:clrMap bg1="dk2" tx1="lt1" bg2="dk1" tx2="lt2" accent1="accent1" accent2="accent2" accent3="accent3" accent4="accent4" accent5="accent5" accent6="accent6" hlink="hlink" folHlink="folHlink"/>
    </a:extraClrScheme>
    <a:extraClrScheme>
      <a:clrScheme name="Beam 8">
        <a:dk1>
          <a:srgbClr val="881700"/>
        </a:dk1>
        <a:lt1>
          <a:srgbClr val="FAF9E6"/>
        </a:lt1>
        <a:dk2>
          <a:srgbClr val="990000"/>
        </a:dk2>
        <a:lt2>
          <a:srgbClr val="EADC78"/>
        </a:lt2>
        <a:accent1>
          <a:srgbClr val="FF6600"/>
        </a:accent1>
        <a:accent2>
          <a:srgbClr val="B86D52"/>
        </a:accent2>
        <a:accent3>
          <a:srgbClr val="CAAAAA"/>
        </a:accent3>
        <a:accent4>
          <a:srgbClr val="D6D5C4"/>
        </a:accent4>
        <a:accent5>
          <a:srgbClr val="FFB8AA"/>
        </a:accent5>
        <a:accent6>
          <a:srgbClr val="A66249"/>
        </a:accent6>
        <a:hlink>
          <a:srgbClr val="D78D15"/>
        </a:hlink>
        <a:folHlink>
          <a:srgbClr val="C6B37E"/>
        </a:folHlink>
      </a:clrScheme>
      <a:clrMap bg1="dk2" tx1="lt1" bg2="dk1" tx2="lt2" accent1="accent1" accent2="accent2" accent3="accent3" accent4="accent4" accent5="accent5" accent6="accent6" hlink="hlink" folHlink="folHlink"/>
    </a:extraClrScheme>
    <a:extraClrScheme>
      <a:clrScheme name="Beam 9">
        <a:dk1>
          <a:srgbClr val="000000"/>
        </a:dk1>
        <a:lt1>
          <a:srgbClr val="FFFFFF"/>
        </a:lt1>
        <a:dk2>
          <a:srgbClr val="000000"/>
        </a:dk2>
        <a:lt2>
          <a:srgbClr val="DDDDDD"/>
        </a:lt2>
        <a:accent1>
          <a:srgbClr val="E6F5F6"/>
        </a:accent1>
        <a:accent2>
          <a:srgbClr val="A5E1A8"/>
        </a:accent2>
        <a:accent3>
          <a:srgbClr val="FFFFFF"/>
        </a:accent3>
        <a:accent4>
          <a:srgbClr val="000000"/>
        </a:accent4>
        <a:accent5>
          <a:srgbClr val="F0F9FA"/>
        </a:accent5>
        <a:accent6>
          <a:srgbClr val="95CC98"/>
        </a:accent6>
        <a:hlink>
          <a:srgbClr val="5B00B6"/>
        </a:hlink>
        <a:folHlink>
          <a:srgbClr val="34988E"/>
        </a:folHlink>
      </a:clrScheme>
      <a:clrMap bg1="lt1" tx1="dk1" bg2="lt2" tx2="dk2" accent1="accent1" accent2="accent2" accent3="accent3" accent4="accent4" accent5="accent5" accent6="accent6" hlink="hlink" folHlink="folHlink"/>
    </a:extraClrScheme>
  </a:extraClrSchemeLst>
</a:theme>
</file>

<file path=ppt/theme/themeOverride1.xml><?xml version="1.0" encoding="utf-8"?>
<a:themeOverride xmlns:a="http://schemas.openxmlformats.org/drawingml/2006/main">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themeOverride>
</file>

<file path=ppt/theme/themeOverride10.xml><?xml version="1.0" encoding="utf-8"?>
<a:themeOverride xmlns:a="http://schemas.openxmlformats.org/drawingml/2006/main">
  <a:clrScheme name="Welcome">
    <a:dk1>
      <a:sysClr val="windowText" lastClr="000000"/>
    </a:dk1>
    <a:lt1>
      <a:sysClr val="window" lastClr="FFFFFF"/>
    </a:lt1>
    <a:dk2>
      <a:srgbClr val="00272B"/>
    </a:dk2>
    <a:lt2>
      <a:srgbClr val="F7F7FF"/>
    </a:lt2>
    <a:accent1>
      <a:srgbClr val="006AED"/>
    </a:accent1>
    <a:accent2>
      <a:srgbClr val="0087BF"/>
    </a:accent2>
    <a:accent3>
      <a:srgbClr val="5D974B"/>
    </a:accent3>
    <a:accent4>
      <a:srgbClr val="9DBB3F"/>
    </a:accent4>
    <a:accent5>
      <a:srgbClr val="C77CC7"/>
    </a:accent5>
    <a:accent6>
      <a:srgbClr val="996699"/>
    </a:accent6>
    <a:hlink>
      <a:srgbClr val="E78707"/>
    </a:hlink>
    <a:folHlink>
      <a:srgbClr val="C618BA"/>
    </a:folHlink>
  </a:clrScheme>
</a:themeOverride>
</file>

<file path=ppt/theme/themeOverride100.xml><?xml version="1.0" encoding="utf-8"?>
<a:themeOverride xmlns:a="http://schemas.openxmlformats.org/drawingml/2006/main">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themeOverride>
</file>

<file path=ppt/theme/themeOverride101.xml><?xml version="1.0" encoding="utf-8"?>
<a:themeOverride xmlns:a="http://schemas.openxmlformats.org/drawingml/2006/main">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themeOverride>
</file>

<file path=ppt/theme/themeOverride102.xml><?xml version="1.0" encoding="utf-8"?>
<a:themeOverride xmlns:a="http://schemas.openxmlformats.org/drawingml/2006/main">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themeOverride>
</file>

<file path=ppt/theme/themeOverride103.xml><?xml version="1.0" encoding="utf-8"?>
<a:themeOverride xmlns:a="http://schemas.openxmlformats.org/drawingml/2006/main">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themeOverride>
</file>

<file path=ppt/theme/themeOverride104.xml><?xml version="1.0" encoding="utf-8"?>
<a:themeOverride xmlns:a="http://schemas.openxmlformats.org/drawingml/2006/main">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themeOverride>
</file>

<file path=ppt/theme/themeOverride105.xml><?xml version="1.0" encoding="utf-8"?>
<a:themeOverride xmlns:a="http://schemas.openxmlformats.org/drawingml/2006/main">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themeOverride>
</file>

<file path=ppt/theme/themeOverride106.xml><?xml version="1.0" encoding="utf-8"?>
<a:themeOverride xmlns:a="http://schemas.openxmlformats.org/drawingml/2006/main">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themeOverride>
</file>

<file path=ppt/theme/themeOverride107.xml><?xml version="1.0" encoding="utf-8"?>
<a:themeOverride xmlns:a="http://schemas.openxmlformats.org/drawingml/2006/main">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themeOverride>
</file>

<file path=ppt/theme/themeOverride108.xml><?xml version="1.0" encoding="utf-8"?>
<a:themeOverride xmlns:a="http://schemas.openxmlformats.org/drawingml/2006/main">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themeOverride>
</file>

<file path=ppt/theme/themeOverride109.xml><?xml version="1.0" encoding="utf-8"?>
<a:themeOverride xmlns:a="http://schemas.openxmlformats.org/drawingml/2006/main">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themeOverride>
</file>

<file path=ppt/theme/themeOverride11.xml><?xml version="1.0" encoding="utf-8"?>
<a:themeOverride xmlns:a="http://schemas.openxmlformats.org/drawingml/2006/main">
  <a:clrScheme name="Welcome">
    <a:dk1>
      <a:sysClr val="windowText" lastClr="000000"/>
    </a:dk1>
    <a:lt1>
      <a:sysClr val="window" lastClr="FFFFFF"/>
    </a:lt1>
    <a:dk2>
      <a:srgbClr val="00272B"/>
    </a:dk2>
    <a:lt2>
      <a:srgbClr val="F7F7FF"/>
    </a:lt2>
    <a:accent1>
      <a:srgbClr val="006AED"/>
    </a:accent1>
    <a:accent2>
      <a:srgbClr val="0087BF"/>
    </a:accent2>
    <a:accent3>
      <a:srgbClr val="5D974B"/>
    </a:accent3>
    <a:accent4>
      <a:srgbClr val="9DBB3F"/>
    </a:accent4>
    <a:accent5>
      <a:srgbClr val="C77CC7"/>
    </a:accent5>
    <a:accent6>
      <a:srgbClr val="996699"/>
    </a:accent6>
    <a:hlink>
      <a:srgbClr val="E78707"/>
    </a:hlink>
    <a:folHlink>
      <a:srgbClr val="C618BA"/>
    </a:folHlink>
  </a:clrScheme>
</a:themeOverride>
</file>

<file path=ppt/theme/themeOverride110.xml><?xml version="1.0" encoding="utf-8"?>
<a:themeOverride xmlns:a="http://schemas.openxmlformats.org/drawingml/2006/main">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themeOverride>
</file>

<file path=ppt/theme/themeOverride111.xml><?xml version="1.0" encoding="utf-8"?>
<a:themeOverride xmlns:a="http://schemas.openxmlformats.org/drawingml/2006/main">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themeOverride>
</file>

<file path=ppt/theme/themeOverride112.xml><?xml version="1.0" encoding="utf-8"?>
<a:themeOverride xmlns:a="http://schemas.openxmlformats.org/drawingml/2006/main">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themeOverride>
</file>

<file path=ppt/theme/themeOverride113.xml><?xml version="1.0" encoding="utf-8"?>
<a:themeOverride xmlns:a="http://schemas.openxmlformats.org/drawingml/2006/main">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themeOverride>
</file>

<file path=ppt/theme/themeOverride114.xml><?xml version="1.0" encoding="utf-8"?>
<a:themeOverride xmlns:a="http://schemas.openxmlformats.org/drawingml/2006/main">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themeOverride>
</file>

<file path=ppt/theme/themeOverride115.xml><?xml version="1.0" encoding="utf-8"?>
<a:themeOverride xmlns:a="http://schemas.openxmlformats.org/drawingml/2006/main">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themeOverride>
</file>

<file path=ppt/theme/themeOverride116.xml><?xml version="1.0" encoding="utf-8"?>
<a:themeOverride xmlns:a="http://schemas.openxmlformats.org/drawingml/2006/main">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themeOverride>
</file>

<file path=ppt/theme/themeOverride117.xml><?xml version="1.0" encoding="utf-8"?>
<a:themeOverride xmlns:a="http://schemas.openxmlformats.org/drawingml/2006/main">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themeOverride>
</file>

<file path=ppt/theme/themeOverride118.xml><?xml version="1.0" encoding="utf-8"?>
<a:themeOverride xmlns:a="http://schemas.openxmlformats.org/drawingml/2006/main">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themeOverride>
</file>

<file path=ppt/theme/themeOverride119.xml><?xml version="1.0" encoding="utf-8"?>
<a:themeOverride xmlns:a="http://schemas.openxmlformats.org/drawingml/2006/main">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themeOverride>
</file>

<file path=ppt/theme/themeOverride12.xml><?xml version="1.0" encoding="utf-8"?>
<a:themeOverride xmlns:a="http://schemas.openxmlformats.org/drawingml/2006/main">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themeOverride>
</file>

<file path=ppt/theme/themeOverride120.xml><?xml version="1.0" encoding="utf-8"?>
<a:themeOverride xmlns:a="http://schemas.openxmlformats.org/drawingml/2006/main">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themeOverride>
</file>

<file path=ppt/theme/themeOverride121.xml><?xml version="1.0" encoding="utf-8"?>
<a:themeOverride xmlns:a="http://schemas.openxmlformats.org/drawingml/2006/main">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themeOverride>
</file>

<file path=ppt/theme/themeOverride122.xml><?xml version="1.0" encoding="utf-8"?>
<a:themeOverride xmlns:a="http://schemas.openxmlformats.org/drawingml/2006/main">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themeOverride>
</file>

<file path=ppt/theme/themeOverride123.xml><?xml version="1.0" encoding="utf-8"?>
<a:themeOverride xmlns:a="http://schemas.openxmlformats.org/drawingml/2006/main">
  <a:clrScheme name="Welcome">
    <a:dk1>
      <a:sysClr val="windowText" lastClr="000000"/>
    </a:dk1>
    <a:lt1>
      <a:sysClr val="window" lastClr="FFFFFF"/>
    </a:lt1>
    <a:dk2>
      <a:srgbClr val="00272B"/>
    </a:dk2>
    <a:lt2>
      <a:srgbClr val="F7F7FF"/>
    </a:lt2>
    <a:accent1>
      <a:srgbClr val="006AED"/>
    </a:accent1>
    <a:accent2>
      <a:srgbClr val="0087BF"/>
    </a:accent2>
    <a:accent3>
      <a:srgbClr val="5D974B"/>
    </a:accent3>
    <a:accent4>
      <a:srgbClr val="9DBB3F"/>
    </a:accent4>
    <a:accent5>
      <a:srgbClr val="C77CC7"/>
    </a:accent5>
    <a:accent6>
      <a:srgbClr val="996699"/>
    </a:accent6>
    <a:hlink>
      <a:srgbClr val="E78707"/>
    </a:hlink>
    <a:folHlink>
      <a:srgbClr val="C618BA"/>
    </a:folHlink>
  </a:clrScheme>
</a:themeOverride>
</file>

<file path=ppt/theme/themeOverride124.xml><?xml version="1.0" encoding="utf-8"?>
<a:themeOverride xmlns:a="http://schemas.openxmlformats.org/drawingml/2006/main">
  <a:clrScheme name="Welcome">
    <a:dk1>
      <a:sysClr val="windowText" lastClr="000000"/>
    </a:dk1>
    <a:lt1>
      <a:sysClr val="window" lastClr="FFFFFF"/>
    </a:lt1>
    <a:dk2>
      <a:srgbClr val="00272B"/>
    </a:dk2>
    <a:lt2>
      <a:srgbClr val="F7F7FF"/>
    </a:lt2>
    <a:accent1>
      <a:srgbClr val="006AED"/>
    </a:accent1>
    <a:accent2>
      <a:srgbClr val="0087BF"/>
    </a:accent2>
    <a:accent3>
      <a:srgbClr val="5D974B"/>
    </a:accent3>
    <a:accent4>
      <a:srgbClr val="9DBB3F"/>
    </a:accent4>
    <a:accent5>
      <a:srgbClr val="C77CC7"/>
    </a:accent5>
    <a:accent6>
      <a:srgbClr val="996699"/>
    </a:accent6>
    <a:hlink>
      <a:srgbClr val="E78707"/>
    </a:hlink>
    <a:folHlink>
      <a:srgbClr val="C618BA"/>
    </a:folHlink>
  </a:clrScheme>
</a:themeOverride>
</file>

<file path=ppt/theme/themeOverride125.xml><?xml version="1.0" encoding="utf-8"?>
<a:themeOverride xmlns:a="http://schemas.openxmlformats.org/drawingml/2006/main">
  <a:clrScheme name="Welcome">
    <a:dk1>
      <a:sysClr val="windowText" lastClr="000000"/>
    </a:dk1>
    <a:lt1>
      <a:sysClr val="window" lastClr="FFFFFF"/>
    </a:lt1>
    <a:dk2>
      <a:srgbClr val="00272B"/>
    </a:dk2>
    <a:lt2>
      <a:srgbClr val="F7F7FF"/>
    </a:lt2>
    <a:accent1>
      <a:srgbClr val="006AED"/>
    </a:accent1>
    <a:accent2>
      <a:srgbClr val="0087BF"/>
    </a:accent2>
    <a:accent3>
      <a:srgbClr val="5D974B"/>
    </a:accent3>
    <a:accent4>
      <a:srgbClr val="9DBB3F"/>
    </a:accent4>
    <a:accent5>
      <a:srgbClr val="C77CC7"/>
    </a:accent5>
    <a:accent6>
      <a:srgbClr val="996699"/>
    </a:accent6>
    <a:hlink>
      <a:srgbClr val="E78707"/>
    </a:hlink>
    <a:folHlink>
      <a:srgbClr val="C618BA"/>
    </a:folHlink>
  </a:clrScheme>
</a:themeOverride>
</file>

<file path=ppt/theme/themeOverride126.xml><?xml version="1.0" encoding="utf-8"?>
<a:themeOverride xmlns:a="http://schemas.openxmlformats.org/drawingml/2006/main">
  <a:clrScheme name="Welcome">
    <a:dk1>
      <a:sysClr val="windowText" lastClr="000000"/>
    </a:dk1>
    <a:lt1>
      <a:sysClr val="window" lastClr="FFFFFF"/>
    </a:lt1>
    <a:dk2>
      <a:srgbClr val="00272B"/>
    </a:dk2>
    <a:lt2>
      <a:srgbClr val="F7F7FF"/>
    </a:lt2>
    <a:accent1>
      <a:srgbClr val="006AED"/>
    </a:accent1>
    <a:accent2>
      <a:srgbClr val="0087BF"/>
    </a:accent2>
    <a:accent3>
      <a:srgbClr val="5D974B"/>
    </a:accent3>
    <a:accent4>
      <a:srgbClr val="9DBB3F"/>
    </a:accent4>
    <a:accent5>
      <a:srgbClr val="C77CC7"/>
    </a:accent5>
    <a:accent6>
      <a:srgbClr val="996699"/>
    </a:accent6>
    <a:hlink>
      <a:srgbClr val="E78707"/>
    </a:hlink>
    <a:folHlink>
      <a:srgbClr val="C618BA"/>
    </a:folHlink>
  </a:clrScheme>
</a:themeOverride>
</file>

<file path=ppt/theme/themeOverride127.xml><?xml version="1.0" encoding="utf-8"?>
<a:themeOverride xmlns:a="http://schemas.openxmlformats.org/drawingml/2006/main">
  <a:clrScheme name="Welcome">
    <a:dk1>
      <a:sysClr val="windowText" lastClr="000000"/>
    </a:dk1>
    <a:lt1>
      <a:sysClr val="window" lastClr="FFFFFF"/>
    </a:lt1>
    <a:dk2>
      <a:srgbClr val="00272B"/>
    </a:dk2>
    <a:lt2>
      <a:srgbClr val="F7F7FF"/>
    </a:lt2>
    <a:accent1>
      <a:srgbClr val="006AED"/>
    </a:accent1>
    <a:accent2>
      <a:srgbClr val="0087BF"/>
    </a:accent2>
    <a:accent3>
      <a:srgbClr val="5D974B"/>
    </a:accent3>
    <a:accent4>
      <a:srgbClr val="9DBB3F"/>
    </a:accent4>
    <a:accent5>
      <a:srgbClr val="C77CC7"/>
    </a:accent5>
    <a:accent6>
      <a:srgbClr val="996699"/>
    </a:accent6>
    <a:hlink>
      <a:srgbClr val="E78707"/>
    </a:hlink>
    <a:folHlink>
      <a:srgbClr val="C618BA"/>
    </a:folHlink>
  </a:clrScheme>
</a:themeOverride>
</file>

<file path=ppt/theme/themeOverride128.xml><?xml version="1.0" encoding="utf-8"?>
<a:themeOverride xmlns:a="http://schemas.openxmlformats.org/drawingml/2006/main">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themeOverride>
</file>

<file path=ppt/theme/themeOverride129.xml><?xml version="1.0" encoding="utf-8"?>
<a:themeOverride xmlns:a="http://schemas.openxmlformats.org/drawingml/2006/main">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themeOverride>
</file>

<file path=ppt/theme/themeOverride13.xml><?xml version="1.0" encoding="utf-8"?>
<a:themeOverride xmlns:a="http://schemas.openxmlformats.org/drawingml/2006/main">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themeOverride>
</file>

<file path=ppt/theme/themeOverride130.xml><?xml version="1.0" encoding="utf-8"?>
<a:themeOverride xmlns:a="http://schemas.openxmlformats.org/drawingml/2006/main">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themeOverride>
</file>

<file path=ppt/theme/themeOverride131.xml><?xml version="1.0" encoding="utf-8"?>
<a:themeOverride xmlns:a="http://schemas.openxmlformats.org/drawingml/2006/main">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themeOverride>
</file>

<file path=ppt/theme/themeOverride132.xml><?xml version="1.0" encoding="utf-8"?>
<a:themeOverride xmlns:a="http://schemas.openxmlformats.org/drawingml/2006/main">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themeOverride>
</file>

<file path=ppt/theme/themeOverride133.xml><?xml version="1.0" encoding="utf-8"?>
<a:themeOverride xmlns:a="http://schemas.openxmlformats.org/drawingml/2006/main">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themeOverride>
</file>

<file path=ppt/theme/themeOverride134.xml><?xml version="1.0" encoding="utf-8"?>
<a:themeOverride xmlns:a="http://schemas.openxmlformats.org/drawingml/2006/main">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themeOverride>
</file>

<file path=ppt/theme/themeOverride135.xml><?xml version="1.0" encoding="utf-8"?>
<a:themeOverride xmlns:a="http://schemas.openxmlformats.org/drawingml/2006/main">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themeOverride>
</file>

<file path=ppt/theme/themeOverride136.xml><?xml version="1.0" encoding="utf-8"?>
<a:themeOverride xmlns:a="http://schemas.openxmlformats.org/drawingml/2006/main">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themeOverride>
</file>

<file path=ppt/theme/themeOverride137.xml><?xml version="1.0" encoding="utf-8"?>
<a:themeOverride xmlns:a="http://schemas.openxmlformats.org/drawingml/2006/main">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themeOverride>
</file>

<file path=ppt/theme/themeOverride138.xml><?xml version="1.0" encoding="utf-8"?>
<a:themeOverride xmlns:a="http://schemas.openxmlformats.org/drawingml/2006/main">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themeOverride>
</file>

<file path=ppt/theme/themeOverride139.xml><?xml version="1.0" encoding="utf-8"?>
<a:themeOverride xmlns:a="http://schemas.openxmlformats.org/drawingml/2006/main">
  <a:clrScheme name="Welcome">
    <a:dk1>
      <a:sysClr val="windowText" lastClr="000000"/>
    </a:dk1>
    <a:lt1>
      <a:sysClr val="window" lastClr="FFFFFF"/>
    </a:lt1>
    <a:dk2>
      <a:srgbClr val="00272B"/>
    </a:dk2>
    <a:lt2>
      <a:srgbClr val="F7F7FF"/>
    </a:lt2>
    <a:accent1>
      <a:srgbClr val="006AED"/>
    </a:accent1>
    <a:accent2>
      <a:srgbClr val="0087BF"/>
    </a:accent2>
    <a:accent3>
      <a:srgbClr val="5D974B"/>
    </a:accent3>
    <a:accent4>
      <a:srgbClr val="9DBB3F"/>
    </a:accent4>
    <a:accent5>
      <a:srgbClr val="C77CC7"/>
    </a:accent5>
    <a:accent6>
      <a:srgbClr val="996699"/>
    </a:accent6>
    <a:hlink>
      <a:srgbClr val="E78707"/>
    </a:hlink>
    <a:folHlink>
      <a:srgbClr val="C618BA"/>
    </a:folHlink>
  </a:clrScheme>
</a:themeOverride>
</file>

<file path=ppt/theme/themeOverride14.xml><?xml version="1.0" encoding="utf-8"?>
<a:themeOverride xmlns:a="http://schemas.openxmlformats.org/drawingml/2006/main">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themeOverride>
</file>

<file path=ppt/theme/themeOverride140.xml><?xml version="1.0" encoding="utf-8"?>
<a:themeOverride xmlns:a="http://schemas.openxmlformats.org/drawingml/2006/main">
  <a:clrScheme name="Welcome">
    <a:dk1>
      <a:sysClr val="windowText" lastClr="000000"/>
    </a:dk1>
    <a:lt1>
      <a:sysClr val="window" lastClr="FFFFFF"/>
    </a:lt1>
    <a:dk2>
      <a:srgbClr val="00272B"/>
    </a:dk2>
    <a:lt2>
      <a:srgbClr val="F7F7FF"/>
    </a:lt2>
    <a:accent1>
      <a:srgbClr val="006AED"/>
    </a:accent1>
    <a:accent2>
      <a:srgbClr val="0087BF"/>
    </a:accent2>
    <a:accent3>
      <a:srgbClr val="5D974B"/>
    </a:accent3>
    <a:accent4>
      <a:srgbClr val="9DBB3F"/>
    </a:accent4>
    <a:accent5>
      <a:srgbClr val="C77CC7"/>
    </a:accent5>
    <a:accent6>
      <a:srgbClr val="996699"/>
    </a:accent6>
    <a:hlink>
      <a:srgbClr val="E78707"/>
    </a:hlink>
    <a:folHlink>
      <a:srgbClr val="C618BA"/>
    </a:folHlink>
  </a:clrScheme>
</a:themeOverride>
</file>

<file path=ppt/theme/themeOverride141.xml><?xml version="1.0" encoding="utf-8"?>
<a:themeOverride xmlns:a="http://schemas.openxmlformats.org/drawingml/2006/main">
  <a:clrScheme name="Welcome">
    <a:dk1>
      <a:sysClr val="windowText" lastClr="000000"/>
    </a:dk1>
    <a:lt1>
      <a:sysClr val="window" lastClr="FFFFFF"/>
    </a:lt1>
    <a:dk2>
      <a:srgbClr val="00272B"/>
    </a:dk2>
    <a:lt2>
      <a:srgbClr val="F7F7FF"/>
    </a:lt2>
    <a:accent1>
      <a:srgbClr val="006AED"/>
    </a:accent1>
    <a:accent2>
      <a:srgbClr val="0087BF"/>
    </a:accent2>
    <a:accent3>
      <a:srgbClr val="5D974B"/>
    </a:accent3>
    <a:accent4>
      <a:srgbClr val="9DBB3F"/>
    </a:accent4>
    <a:accent5>
      <a:srgbClr val="C77CC7"/>
    </a:accent5>
    <a:accent6>
      <a:srgbClr val="996699"/>
    </a:accent6>
    <a:hlink>
      <a:srgbClr val="E78707"/>
    </a:hlink>
    <a:folHlink>
      <a:srgbClr val="C618BA"/>
    </a:folHlink>
  </a:clrScheme>
</a:themeOverride>
</file>

<file path=ppt/theme/themeOverride142.xml><?xml version="1.0" encoding="utf-8"?>
<a:themeOverride xmlns:a="http://schemas.openxmlformats.org/drawingml/2006/main">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themeOverride>
</file>

<file path=ppt/theme/themeOverride143.xml><?xml version="1.0" encoding="utf-8"?>
<a:themeOverride xmlns:a="http://schemas.openxmlformats.org/drawingml/2006/main">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themeOverride>
</file>

<file path=ppt/theme/themeOverride144.xml><?xml version="1.0" encoding="utf-8"?>
<a:themeOverride xmlns:a="http://schemas.openxmlformats.org/drawingml/2006/main">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themeOverride>
</file>

<file path=ppt/theme/themeOverride145.xml><?xml version="1.0" encoding="utf-8"?>
<a:themeOverride xmlns:a="http://schemas.openxmlformats.org/drawingml/2006/main">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themeOverride>
</file>

<file path=ppt/theme/themeOverride146.xml><?xml version="1.0" encoding="utf-8"?>
<a:themeOverride xmlns:a="http://schemas.openxmlformats.org/drawingml/2006/main">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themeOverride>
</file>

<file path=ppt/theme/themeOverride147.xml><?xml version="1.0" encoding="utf-8"?>
<a:themeOverride xmlns:a="http://schemas.openxmlformats.org/drawingml/2006/main">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themeOverride>
</file>

<file path=ppt/theme/themeOverride148.xml><?xml version="1.0" encoding="utf-8"?>
<a:themeOverride xmlns:a="http://schemas.openxmlformats.org/drawingml/2006/main">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themeOverride>
</file>

<file path=ppt/theme/themeOverride149.xml><?xml version="1.0" encoding="utf-8"?>
<a:themeOverride xmlns:a="http://schemas.openxmlformats.org/drawingml/2006/main">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themeOverride>
</file>

<file path=ppt/theme/themeOverride15.xml><?xml version="1.0" encoding="utf-8"?>
<a:themeOverride xmlns:a="http://schemas.openxmlformats.org/drawingml/2006/main">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themeOverride>
</file>

<file path=ppt/theme/themeOverride150.xml><?xml version="1.0" encoding="utf-8"?>
<a:themeOverride xmlns:a="http://schemas.openxmlformats.org/drawingml/2006/main">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themeOverride>
</file>

<file path=ppt/theme/themeOverride151.xml><?xml version="1.0" encoding="utf-8"?>
<a:themeOverride xmlns:a="http://schemas.openxmlformats.org/drawingml/2006/main">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themeOverride>
</file>

<file path=ppt/theme/themeOverride152.xml><?xml version="1.0" encoding="utf-8"?>
<a:themeOverride xmlns:a="http://schemas.openxmlformats.org/drawingml/2006/main">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themeOverride>
</file>

<file path=ppt/theme/themeOverride153.xml><?xml version="1.0" encoding="utf-8"?>
<a:themeOverride xmlns:a="http://schemas.openxmlformats.org/drawingml/2006/main">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themeOverride>
</file>

<file path=ppt/theme/themeOverride154.xml><?xml version="1.0" encoding="utf-8"?>
<a:themeOverride xmlns:a="http://schemas.openxmlformats.org/drawingml/2006/main">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themeOverride>
</file>

<file path=ppt/theme/themeOverride155.xml><?xml version="1.0" encoding="utf-8"?>
<a:themeOverride xmlns:a="http://schemas.openxmlformats.org/drawingml/2006/main">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themeOverride>
</file>

<file path=ppt/theme/themeOverride156.xml><?xml version="1.0" encoding="utf-8"?>
<a:themeOverride xmlns:a="http://schemas.openxmlformats.org/drawingml/2006/main">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themeOverride>
</file>

<file path=ppt/theme/themeOverride157.xml><?xml version="1.0" encoding="utf-8"?>
<a:themeOverride xmlns:a="http://schemas.openxmlformats.org/drawingml/2006/main">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themeOverride>
</file>

<file path=ppt/theme/themeOverride158.xml><?xml version="1.0" encoding="utf-8"?>
<a:themeOverride xmlns:a="http://schemas.openxmlformats.org/drawingml/2006/main">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themeOverride>
</file>

<file path=ppt/theme/themeOverride159.xml><?xml version="1.0" encoding="utf-8"?>
<a:themeOverride xmlns:a="http://schemas.openxmlformats.org/drawingml/2006/main">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themeOverride>
</file>

<file path=ppt/theme/themeOverride16.xml><?xml version="1.0" encoding="utf-8"?>
<a:themeOverride xmlns:a="http://schemas.openxmlformats.org/drawingml/2006/main">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themeOverride>
</file>

<file path=ppt/theme/themeOverride160.xml><?xml version="1.0" encoding="utf-8"?>
<a:themeOverride xmlns:a="http://schemas.openxmlformats.org/drawingml/2006/main">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themeOverride>
</file>

<file path=ppt/theme/themeOverride161.xml><?xml version="1.0" encoding="utf-8"?>
<a:themeOverride xmlns:a="http://schemas.openxmlformats.org/drawingml/2006/main">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themeOverride>
</file>

<file path=ppt/theme/themeOverride162.xml><?xml version="1.0" encoding="utf-8"?>
<a:themeOverride xmlns:a="http://schemas.openxmlformats.org/drawingml/2006/main">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themeOverride>
</file>

<file path=ppt/theme/themeOverride163.xml><?xml version="1.0" encoding="utf-8"?>
<a:themeOverride xmlns:a="http://schemas.openxmlformats.org/drawingml/2006/main">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themeOverride>
</file>

<file path=ppt/theme/themeOverride164.xml><?xml version="1.0" encoding="utf-8"?>
<a:themeOverride xmlns:a="http://schemas.openxmlformats.org/drawingml/2006/main">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themeOverride>
</file>

<file path=ppt/theme/themeOverride165.xml><?xml version="1.0" encoding="utf-8"?>
<a:themeOverride xmlns:a="http://schemas.openxmlformats.org/drawingml/2006/main">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themeOverride>
</file>

<file path=ppt/theme/themeOverride166.xml><?xml version="1.0" encoding="utf-8"?>
<a:themeOverride xmlns:a="http://schemas.openxmlformats.org/drawingml/2006/main">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themeOverride>
</file>

<file path=ppt/theme/themeOverride167.xml><?xml version="1.0" encoding="utf-8"?>
<a:themeOverride xmlns:a="http://schemas.openxmlformats.org/drawingml/2006/main">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themeOverride>
</file>

<file path=ppt/theme/themeOverride168.xml><?xml version="1.0" encoding="utf-8"?>
<a:themeOverride xmlns:a="http://schemas.openxmlformats.org/drawingml/2006/main">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themeOverride>
</file>

<file path=ppt/theme/themeOverride169.xml><?xml version="1.0" encoding="utf-8"?>
<a:themeOverride xmlns:a="http://schemas.openxmlformats.org/drawingml/2006/main">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themeOverride>
</file>

<file path=ppt/theme/themeOverride17.xml><?xml version="1.0" encoding="utf-8"?>
<a:themeOverride xmlns:a="http://schemas.openxmlformats.org/drawingml/2006/main">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themeOverride>
</file>

<file path=ppt/theme/themeOverride170.xml><?xml version="1.0" encoding="utf-8"?>
<a:themeOverride xmlns:a="http://schemas.openxmlformats.org/drawingml/2006/main">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themeOverride>
</file>

<file path=ppt/theme/themeOverride171.xml><?xml version="1.0" encoding="utf-8"?>
<a:themeOverride xmlns:a="http://schemas.openxmlformats.org/drawingml/2006/main">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themeOverride>
</file>

<file path=ppt/theme/themeOverride172.xml><?xml version="1.0" encoding="utf-8"?>
<a:themeOverride xmlns:a="http://schemas.openxmlformats.org/drawingml/2006/main">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themeOverride>
</file>

<file path=ppt/theme/themeOverride173.xml><?xml version="1.0" encoding="utf-8"?>
<a:themeOverride xmlns:a="http://schemas.openxmlformats.org/drawingml/2006/main">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themeOverride>
</file>

<file path=ppt/theme/themeOverride174.xml><?xml version="1.0" encoding="utf-8"?>
<a:themeOverride xmlns:a="http://schemas.openxmlformats.org/drawingml/2006/main">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themeOverride>
</file>

<file path=ppt/theme/themeOverride175.xml><?xml version="1.0" encoding="utf-8"?>
<a:themeOverride xmlns:a="http://schemas.openxmlformats.org/drawingml/2006/main">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themeOverride>
</file>

<file path=ppt/theme/themeOverride176.xml><?xml version="1.0" encoding="utf-8"?>
<a:themeOverride xmlns:a="http://schemas.openxmlformats.org/drawingml/2006/main">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themeOverride>
</file>

<file path=ppt/theme/themeOverride177.xml><?xml version="1.0" encoding="utf-8"?>
<a:themeOverride xmlns:a="http://schemas.openxmlformats.org/drawingml/2006/main">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themeOverride>
</file>

<file path=ppt/theme/themeOverride178.xml><?xml version="1.0" encoding="utf-8"?>
<a:themeOverride xmlns:a="http://schemas.openxmlformats.org/drawingml/2006/main">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themeOverride>
</file>

<file path=ppt/theme/themeOverride179.xml><?xml version="1.0" encoding="utf-8"?>
<a:themeOverride xmlns:a="http://schemas.openxmlformats.org/drawingml/2006/main">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themeOverride>
</file>

<file path=ppt/theme/themeOverride18.xml><?xml version="1.0" encoding="utf-8"?>
<a:themeOverride xmlns:a="http://schemas.openxmlformats.org/drawingml/2006/main">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themeOverride>
</file>

<file path=ppt/theme/themeOverride180.xml><?xml version="1.0" encoding="utf-8"?>
<a:themeOverride xmlns:a="http://schemas.openxmlformats.org/drawingml/2006/main">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themeOverride>
</file>

<file path=ppt/theme/themeOverride181.xml><?xml version="1.0" encoding="utf-8"?>
<a:themeOverride xmlns:a="http://schemas.openxmlformats.org/drawingml/2006/main">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themeOverride>
</file>

<file path=ppt/theme/themeOverride182.xml><?xml version="1.0" encoding="utf-8"?>
<a:themeOverride xmlns:a="http://schemas.openxmlformats.org/drawingml/2006/main">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themeOverride>
</file>

<file path=ppt/theme/themeOverride183.xml><?xml version="1.0" encoding="utf-8"?>
<a:themeOverride xmlns:a="http://schemas.openxmlformats.org/drawingml/2006/main">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themeOverride>
</file>

<file path=ppt/theme/themeOverride184.xml><?xml version="1.0" encoding="utf-8"?>
<a:themeOverride xmlns:a="http://schemas.openxmlformats.org/drawingml/2006/main">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themeOverride>
</file>

<file path=ppt/theme/themeOverride185.xml><?xml version="1.0" encoding="utf-8"?>
<a:themeOverride xmlns:a="http://schemas.openxmlformats.org/drawingml/2006/main">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themeOverride>
</file>

<file path=ppt/theme/themeOverride186.xml><?xml version="1.0" encoding="utf-8"?>
<a:themeOverride xmlns:a="http://schemas.openxmlformats.org/drawingml/2006/main">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themeOverride>
</file>

<file path=ppt/theme/themeOverride187.xml><?xml version="1.0" encoding="utf-8"?>
<a:themeOverride xmlns:a="http://schemas.openxmlformats.org/drawingml/2006/main">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themeOverride>
</file>

<file path=ppt/theme/themeOverride188.xml><?xml version="1.0" encoding="utf-8"?>
<a:themeOverride xmlns:a="http://schemas.openxmlformats.org/drawingml/2006/main">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themeOverride>
</file>

<file path=ppt/theme/themeOverride189.xml><?xml version="1.0" encoding="utf-8"?>
<a:themeOverride xmlns:a="http://schemas.openxmlformats.org/drawingml/2006/main">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themeOverride>
</file>

<file path=ppt/theme/themeOverride19.xml><?xml version="1.0" encoding="utf-8"?>
<a:themeOverride xmlns:a="http://schemas.openxmlformats.org/drawingml/2006/main">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themeOverride>
</file>

<file path=ppt/theme/themeOverride190.xml><?xml version="1.0" encoding="utf-8"?>
<a:themeOverride xmlns:a="http://schemas.openxmlformats.org/drawingml/2006/main">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themeOverride>
</file>

<file path=ppt/theme/themeOverride191.xml><?xml version="1.0" encoding="utf-8"?>
<a:themeOverride xmlns:a="http://schemas.openxmlformats.org/drawingml/2006/main">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themeOverride>
</file>

<file path=ppt/theme/themeOverride192.xml><?xml version="1.0" encoding="utf-8"?>
<a:themeOverride xmlns:a="http://schemas.openxmlformats.org/drawingml/2006/main">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themeOverride>
</file>

<file path=ppt/theme/themeOverride193.xml><?xml version="1.0" encoding="utf-8"?>
<a:themeOverride xmlns:a="http://schemas.openxmlformats.org/drawingml/2006/main">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themeOverride>
</file>

<file path=ppt/theme/themeOverride194.xml><?xml version="1.0" encoding="utf-8"?>
<a:themeOverride xmlns:a="http://schemas.openxmlformats.org/drawingml/2006/main">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themeOverride>
</file>

<file path=ppt/theme/themeOverride195.xml><?xml version="1.0" encoding="utf-8"?>
<a:themeOverride xmlns:a="http://schemas.openxmlformats.org/drawingml/2006/main">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themeOverride>
</file>

<file path=ppt/theme/themeOverride196.xml><?xml version="1.0" encoding="utf-8"?>
<a:themeOverride xmlns:a="http://schemas.openxmlformats.org/drawingml/2006/main">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themeOverride>
</file>

<file path=ppt/theme/themeOverride197.xml><?xml version="1.0" encoding="utf-8"?>
<a:themeOverride xmlns:a="http://schemas.openxmlformats.org/drawingml/2006/main">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themeOverride>
</file>

<file path=ppt/theme/themeOverride198.xml><?xml version="1.0" encoding="utf-8"?>
<a:themeOverride xmlns:a="http://schemas.openxmlformats.org/drawingml/2006/main">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themeOverride>
</file>

<file path=ppt/theme/themeOverride199.xml><?xml version="1.0" encoding="utf-8"?>
<a:themeOverride xmlns:a="http://schemas.openxmlformats.org/drawingml/2006/main">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themeOverride>
</file>

<file path=ppt/theme/themeOverride2.xml><?xml version="1.0" encoding="utf-8"?>
<a:themeOverride xmlns:a="http://schemas.openxmlformats.org/drawingml/2006/main">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themeOverride>
</file>

<file path=ppt/theme/themeOverride20.xml><?xml version="1.0" encoding="utf-8"?>
<a:themeOverride xmlns:a="http://schemas.openxmlformats.org/drawingml/2006/main">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themeOverride>
</file>

<file path=ppt/theme/themeOverride200.xml><?xml version="1.0" encoding="utf-8"?>
<a:themeOverride xmlns:a="http://schemas.openxmlformats.org/drawingml/2006/main">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themeOverride>
</file>

<file path=ppt/theme/themeOverride201.xml><?xml version="1.0" encoding="utf-8"?>
<a:themeOverride xmlns:a="http://schemas.openxmlformats.org/drawingml/2006/main">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themeOverride>
</file>

<file path=ppt/theme/themeOverride202.xml><?xml version="1.0" encoding="utf-8"?>
<a:themeOverride xmlns:a="http://schemas.openxmlformats.org/drawingml/2006/main">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themeOverride>
</file>

<file path=ppt/theme/themeOverride203.xml><?xml version="1.0" encoding="utf-8"?>
<a:themeOverride xmlns:a="http://schemas.openxmlformats.org/drawingml/2006/main">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themeOverride>
</file>

<file path=ppt/theme/themeOverride204.xml><?xml version="1.0" encoding="utf-8"?>
<a:themeOverride xmlns:a="http://schemas.openxmlformats.org/drawingml/2006/main">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themeOverride>
</file>

<file path=ppt/theme/themeOverride205.xml><?xml version="1.0" encoding="utf-8"?>
<a:themeOverride xmlns:a="http://schemas.openxmlformats.org/drawingml/2006/main">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themeOverride>
</file>

<file path=ppt/theme/themeOverride206.xml><?xml version="1.0" encoding="utf-8"?>
<a:themeOverride xmlns:a="http://schemas.openxmlformats.org/drawingml/2006/main">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themeOverride>
</file>

<file path=ppt/theme/themeOverride207.xml><?xml version="1.0" encoding="utf-8"?>
<a:themeOverride xmlns:a="http://schemas.openxmlformats.org/drawingml/2006/main">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themeOverride>
</file>

<file path=ppt/theme/themeOverride208.xml><?xml version="1.0" encoding="utf-8"?>
<a:themeOverride xmlns:a="http://schemas.openxmlformats.org/drawingml/2006/main">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themeOverride>
</file>

<file path=ppt/theme/themeOverride209.xml><?xml version="1.0" encoding="utf-8"?>
<a:themeOverride xmlns:a="http://schemas.openxmlformats.org/drawingml/2006/main">
  <a:clrScheme name="Welcome">
    <a:dk1>
      <a:sysClr val="windowText" lastClr="000000"/>
    </a:dk1>
    <a:lt1>
      <a:sysClr val="window" lastClr="FFFFFF"/>
    </a:lt1>
    <a:dk2>
      <a:srgbClr val="00272B"/>
    </a:dk2>
    <a:lt2>
      <a:srgbClr val="F7F7FF"/>
    </a:lt2>
    <a:accent1>
      <a:srgbClr val="006AED"/>
    </a:accent1>
    <a:accent2>
      <a:srgbClr val="0087BF"/>
    </a:accent2>
    <a:accent3>
      <a:srgbClr val="5D974B"/>
    </a:accent3>
    <a:accent4>
      <a:srgbClr val="9DBB3F"/>
    </a:accent4>
    <a:accent5>
      <a:srgbClr val="C77CC7"/>
    </a:accent5>
    <a:accent6>
      <a:srgbClr val="996699"/>
    </a:accent6>
    <a:hlink>
      <a:srgbClr val="E78707"/>
    </a:hlink>
    <a:folHlink>
      <a:srgbClr val="C618BA"/>
    </a:folHlink>
  </a:clrScheme>
</a:themeOverride>
</file>

<file path=ppt/theme/themeOverride21.xml><?xml version="1.0" encoding="utf-8"?>
<a:themeOverride xmlns:a="http://schemas.openxmlformats.org/drawingml/2006/main">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themeOverride>
</file>

<file path=ppt/theme/themeOverride210.xml><?xml version="1.0" encoding="utf-8"?>
<a:themeOverride xmlns:a="http://schemas.openxmlformats.org/drawingml/2006/main">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themeOverride>
</file>

<file path=ppt/theme/themeOverride211.xml><?xml version="1.0" encoding="utf-8"?>
<a:themeOverride xmlns:a="http://schemas.openxmlformats.org/drawingml/2006/main">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themeOverride>
</file>

<file path=ppt/theme/themeOverride212.xml><?xml version="1.0" encoding="utf-8"?>
<a:themeOverride xmlns:a="http://schemas.openxmlformats.org/drawingml/2006/main">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themeOverride>
</file>

<file path=ppt/theme/themeOverride213.xml><?xml version="1.0" encoding="utf-8"?>
<a:themeOverride xmlns:a="http://schemas.openxmlformats.org/drawingml/2006/main">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themeOverride>
</file>

<file path=ppt/theme/themeOverride214.xml><?xml version="1.0" encoding="utf-8"?>
<a:themeOverride xmlns:a="http://schemas.openxmlformats.org/drawingml/2006/main">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themeOverride>
</file>

<file path=ppt/theme/themeOverride215.xml><?xml version="1.0" encoding="utf-8"?>
<a:themeOverride xmlns:a="http://schemas.openxmlformats.org/drawingml/2006/main">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themeOverride>
</file>

<file path=ppt/theme/themeOverride216.xml><?xml version="1.0" encoding="utf-8"?>
<a:themeOverride xmlns:a="http://schemas.openxmlformats.org/drawingml/2006/main">
  <a:clrScheme name="Welcome">
    <a:dk1>
      <a:sysClr val="windowText" lastClr="000000"/>
    </a:dk1>
    <a:lt1>
      <a:sysClr val="window" lastClr="FFFFFF"/>
    </a:lt1>
    <a:dk2>
      <a:srgbClr val="00272B"/>
    </a:dk2>
    <a:lt2>
      <a:srgbClr val="F7F7FF"/>
    </a:lt2>
    <a:accent1>
      <a:srgbClr val="006AED"/>
    </a:accent1>
    <a:accent2>
      <a:srgbClr val="0087BF"/>
    </a:accent2>
    <a:accent3>
      <a:srgbClr val="5D974B"/>
    </a:accent3>
    <a:accent4>
      <a:srgbClr val="9DBB3F"/>
    </a:accent4>
    <a:accent5>
      <a:srgbClr val="C77CC7"/>
    </a:accent5>
    <a:accent6>
      <a:srgbClr val="996699"/>
    </a:accent6>
    <a:hlink>
      <a:srgbClr val="E78707"/>
    </a:hlink>
    <a:folHlink>
      <a:srgbClr val="C618BA"/>
    </a:folHlink>
  </a:clrScheme>
</a:themeOverride>
</file>

<file path=ppt/theme/themeOverride217.xml><?xml version="1.0" encoding="utf-8"?>
<a:themeOverride xmlns:a="http://schemas.openxmlformats.org/drawingml/2006/main">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themeOverride>
</file>

<file path=ppt/theme/themeOverride218.xml><?xml version="1.0" encoding="utf-8"?>
<a:themeOverride xmlns:a="http://schemas.openxmlformats.org/drawingml/2006/main">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themeOverride>
</file>

<file path=ppt/theme/themeOverride219.xml><?xml version="1.0" encoding="utf-8"?>
<a:themeOverride xmlns:a="http://schemas.openxmlformats.org/drawingml/2006/main">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themeOverride>
</file>

<file path=ppt/theme/themeOverride22.xml><?xml version="1.0" encoding="utf-8"?>
<a:themeOverride xmlns:a="http://schemas.openxmlformats.org/drawingml/2006/main">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themeOverride>
</file>

<file path=ppt/theme/themeOverride220.xml><?xml version="1.0" encoding="utf-8"?>
<a:themeOverride xmlns:a="http://schemas.openxmlformats.org/drawingml/2006/main">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themeOverride>
</file>

<file path=ppt/theme/themeOverride221.xml><?xml version="1.0" encoding="utf-8"?>
<a:themeOverride xmlns:a="http://schemas.openxmlformats.org/drawingml/2006/main">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themeOverride>
</file>

<file path=ppt/theme/themeOverride222.xml><?xml version="1.0" encoding="utf-8"?>
<a:themeOverride xmlns:a="http://schemas.openxmlformats.org/drawingml/2006/main">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themeOverride>
</file>

<file path=ppt/theme/themeOverride223.xml><?xml version="1.0" encoding="utf-8"?>
<a:themeOverride xmlns:a="http://schemas.openxmlformats.org/drawingml/2006/main">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themeOverride>
</file>

<file path=ppt/theme/themeOverride224.xml><?xml version="1.0" encoding="utf-8"?>
<a:themeOverride xmlns:a="http://schemas.openxmlformats.org/drawingml/2006/main">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themeOverride>
</file>

<file path=ppt/theme/themeOverride225.xml><?xml version="1.0" encoding="utf-8"?>
<a:themeOverride xmlns:a="http://schemas.openxmlformats.org/drawingml/2006/main">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themeOverride>
</file>

<file path=ppt/theme/themeOverride226.xml><?xml version="1.0" encoding="utf-8"?>
<a:themeOverride xmlns:a="http://schemas.openxmlformats.org/drawingml/2006/main">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themeOverride>
</file>

<file path=ppt/theme/themeOverride227.xml><?xml version="1.0" encoding="utf-8"?>
<a:themeOverride xmlns:a="http://schemas.openxmlformats.org/drawingml/2006/main">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themeOverride>
</file>

<file path=ppt/theme/themeOverride228.xml><?xml version="1.0" encoding="utf-8"?>
<a:themeOverride xmlns:a="http://schemas.openxmlformats.org/drawingml/2006/main">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themeOverride>
</file>

<file path=ppt/theme/themeOverride229.xml><?xml version="1.0" encoding="utf-8"?>
<a:themeOverride xmlns:a="http://schemas.openxmlformats.org/drawingml/2006/main">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themeOverride>
</file>

<file path=ppt/theme/themeOverride23.xml><?xml version="1.0" encoding="utf-8"?>
<a:themeOverride xmlns:a="http://schemas.openxmlformats.org/drawingml/2006/main">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themeOverride>
</file>

<file path=ppt/theme/themeOverride230.xml><?xml version="1.0" encoding="utf-8"?>
<a:themeOverride xmlns:a="http://schemas.openxmlformats.org/drawingml/2006/main">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themeOverride>
</file>

<file path=ppt/theme/themeOverride231.xml><?xml version="1.0" encoding="utf-8"?>
<a:themeOverride xmlns:a="http://schemas.openxmlformats.org/drawingml/2006/main">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themeOverride>
</file>

<file path=ppt/theme/themeOverride232.xml><?xml version="1.0" encoding="utf-8"?>
<a:themeOverride xmlns:a="http://schemas.openxmlformats.org/drawingml/2006/main">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themeOverride>
</file>

<file path=ppt/theme/themeOverride233.xml><?xml version="1.0" encoding="utf-8"?>
<a:themeOverride xmlns:a="http://schemas.openxmlformats.org/drawingml/2006/main">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themeOverride>
</file>

<file path=ppt/theme/themeOverride234.xml><?xml version="1.0" encoding="utf-8"?>
<a:themeOverride xmlns:a="http://schemas.openxmlformats.org/drawingml/2006/main">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themeOverride>
</file>

<file path=ppt/theme/themeOverride235.xml><?xml version="1.0" encoding="utf-8"?>
<a:themeOverride xmlns:a="http://schemas.openxmlformats.org/drawingml/2006/main">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themeOverride>
</file>

<file path=ppt/theme/themeOverride236.xml><?xml version="1.0" encoding="utf-8"?>
<a:themeOverride xmlns:a="http://schemas.openxmlformats.org/drawingml/2006/main">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themeOverride>
</file>

<file path=ppt/theme/themeOverride237.xml><?xml version="1.0" encoding="utf-8"?>
<a:themeOverride xmlns:a="http://schemas.openxmlformats.org/drawingml/2006/main">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themeOverride>
</file>

<file path=ppt/theme/themeOverride238.xml><?xml version="1.0" encoding="utf-8"?>
<a:themeOverride xmlns:a="http://schemas.openxmlformats.org/drawingml/2006/main">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themeOverride>
</file>

<file path=ppt/theme/themeOverride239.xml><?xml version="1.0" encoding="utf-8"?>
<a:themeOverride xmlns:a="http://schemas.openxmlformats.org/drawingml/2006/main">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themeOverride>
</file>

<file path=ppt/theme/themeOverride24.xml><?xml version="1.0" encoding="utf-8"?>
<a:themeOverride xmlns:a="http://schemas.openxmlformats.org/drawingml/2006/main">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themeOverride>
</file>

<file path=ppt/theme/themeOverride240.xml><?xml version="1.0" encoding="utf-8"?>
<a:themeOverride xmlns:a="http://schemas.openxmlformats.org/drawingml/2006/main">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themeOverride>
</file>

<file path=ppt/theme/themeOverride241.xml><?xml version="1.0" encoding="utf-8"?>
<a:themeOverride xmlns:a="http://schemas.openxmlformats.org/drawingml/2006/main">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themeOverride>
</file>

<file path=ppt/theme/themeOverride242.xml><?xml version="1.0" encoding="utf-8"?>
<a:themeOverride xmlns:a="http://schemas.openxmlformats.org/drawingml/2006/main">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themeOverride>
</file>

<file path=ppt/theme/themeOverride243.xml><?xml version="1.0" encoding="utf-8"?>
<a:themeOverride xmlns:a="http://schemas.openxmlformats.org/drawingml/2006/main">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themeOverride>
</file>

<file path=ppt/theme/themeOverride244.xml><?xml version="1.0" encoding="utf-8"?>
<a:themeOverride xmlns:a="http://schemas.openxmlformats.org/drawingml/2006/main">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themeOverride>
</file>

<file path=ppt/theme/themeOverride245.xml><?xml version="1.0" encoding="utf-8"?>
<a:themeOverride xmlns:a="http://schemas.openxmlformats.org/drawingml/2006/main">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themeOverride>
</file>

<file path=ppt/theme/themeOverride246.xml><?xml version="1.0" encoding="utf-8"?>
<a:themeOverride xmlns:a="http://schemas.openxmlformats.org/drawingml/2006/main">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themeOverride>
</file>

<file path=ppt/theme/themeOverride247.xml><?xml version="1.0" encoding="utf-8"?>
<a:themeOverride xmlns:a="http://schemas.openxmlformats.org/drawingml/2006/main">
  <a:clrScheme name="Welcome">
    <a:dk1>
      <a:sysClr val="windowText" lastClr="000000"/>
    </a:dk1>
    <a:lt1>
      <a:sysClr val="window" lastClr="FFFFFF"/>
    </a:lt1>
    <a:dk2>
      <a:srgbClr val="00272B"/>
    </a:dk2>
    <a:lt2>
      <a:srgbClr val="F7F7FF"/>
    </a:lt2>
    <a:accent1>
      <a:srgbClr val="006AED"/>
    </a:accent1>
    <a:accent2>
      <a:srgbClr val="0087BF"/>
    </a:accent2>
    <a:accent3>
      <a:srgbClr val="5D974B"/>
    </a:accent3>
    <a:accent4>
      <a:srgbClr val="9DBB3F"/>
    </a:accent4>
    <a:accent5>
      <a:srgbClr val="C77CC7"/>
    </a:accent5>
    <a:accent6>
      <a:srgbClr val="996699"/>
    </a:accent6>
    <a:hlink>
      <a:srgbClr val="E78707"/>
    </a:hlink>
    <a:folHlink>
      <a:srgbClr val="C618BA"/>
    </a:folHlink>
  </a:clrScheme>
</a:themeOverride>
</file>

<file path=ppt/theme/themeOverride248.xml><?xml version="1.0" encoding="utf-8"?>
<a:themeOverride xmlns:a="http://schemas.openxmlformats.org/drawingml/2006/main">
  <a:clrScheme name="Welcome">
    <a:dk1>
      <a:sysClr val="windowText" lastClr="000000"/>
    </a:dk1>
    <a:lt1>
      <a:sysClr val="window" lastClr="FFFFFF"/>
    </a:lt1>
    <a:dk2>
      <a:srgbClr val="00272B"/>
    </a:dk2>
    <a:lt2>
      <a:srgbClr val="F7F7FF"/>
    </a:lt2>
    <a:accent1>
      <a:srgbClr val="006AED"/>
    </a:accent1>
    <a:accent2>
      <a:srgbClr val="0087BF"/>
    </a:accent2>
    <a:accent3>
      <a:srgbClr val="5D974B"/>
    </a:accent3>
    <a:accent4>
      <a:srgbClr val="9DBB3F"/>
    </a:accent4>
    <a:accent5>
      <a:srgbClr val="C77CC7"/>
    </a:accent5>
    <a:accent6>
      <a:srgbClr val="996699"/>
    </a:accent6>
    <a:hlink>
      <a:srgbClr val="E78707"/>
    </a:hlink>
    <a:folHlink>
      <a:srgbClr val="C618BA"/>
    </a:folHlink>
  </a:clrScheme>
</a:themeOverride>
</file>

<file path=ppt/theme/themeOverride249.xml><?xml version="1.0" encoding="utf-8"?>
<a:themeOverride xmlns:a="http://schemas.openxmlformats.org/drawingml/2006/main">
  <a:clrScheme name="Welcome">
    <a:dk1>
      <a:sysClr val="windowText" lastClr="000000"/>
    </a:dk1>
    <a:lt1>
      <a:sysClr val="window" lastClr="FFFFFF"/>
    </a:lt1>
    <a:dk2>
      <a:srgbClr val="00272B"/>
    </a:dk2>
    <a:lt2>
      <a:srgbClr val="F7F7FF"/>
    </a:lt2>
    <a:accent1>
      <a:srgbClr val="006AED"/>
    </a:accent1>
    <a:accent2>
      <a:srgbClr val="0087BF"/>
    </a:accent2>
    <a:accent3>
      <a:srgbClr val="5D974B"/>
    </a:accent3>
    <a:accent4>
      <a:srgbClr val="9DBB3F"/>
    </a:accent4>
    <a:accent5>
      <a:srgbClr val="C77CC7"/>
    </a:accent5>
    <a:accent6>
      <a:srgbClr val="996699"/>
    </a:accent6>
    <a:hlink>
      <a:srgbClr val="E78707"/>
    </a:hlink>
    <a:folHlink>
      <a:srgbClr val="C618BA"/>
    </a:folHlink>
  </a:clrScheme>
</a:themeOverride>
</file>

<file path=ppt/theme/themeOverride25.xml><?xml version="1.0" encoding="utf-8"?>
<a:themeOverride xmlns:a="http://schemas.openxmlformats.org/drawingml/2006/main">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themeOverride>
</file>

<file path=ppt/theme/themeOverride250.xml><?xml version="1.0" encoding="utf-8"?>
<a:themeOverride xmlns:a="http://schemas.openxmlformats.org/drawingml/2006/main">
  <a:clrScheme name="Welcome">
    <a:dk1>
      <a:sysClr val="windowText" lastClr="000000"/>
    </a:dk1>
    <a:lt1>
      <a:sysClr val="window" lastClr="FFFFFF"/>
    </a:lt1>
    <a:dk2>
      <a:srgbClr val="00272B"/>
    </a:dk2>
    <a:lt2>
      <a:srgbClr val="F7F7FF"/>
    </a:lt2>
    <a:accent1>
      <a:srgbClr val="006AED"/>
    </a:accent1>
    <a:accent2>
      <a:srgbClr val="0087BF"/>
    </a:accent2>
    <a:accent3>
      <a:srgbClr val="5D974B"/>
    </a:accent3>
    <a:accent4>
      <a:srgbClr val="9DBB3F"/>
    </a:accent4>
    <a:accent5>
      <a:srgbClr val="C77CC7"/>
    </a:accent5>
    <a:accent6>
      <a:srgbClr val="996699"/>
    </a:accent6>
    <a:hlink>
      <a:srgbClr val="E78707"/>
    </a:hlink>
    <a:folHlink>
      <a:srgbClr val="C618BA"/>
    </a:folHlink>
  </a:clrScheme>
</a:themeOverride>
</file>

<file path=ppt/theme/themeOverride251.xml><?xml version="1.0" encoding="utf-8"?>
<a:themeOverride xmlns:a="http://schemas.openxmlformats.org/drawingml/2006/main">
  <a:clrScheme name="Welcome">
    <a:dk1>
      <a:sysClr val="windowText" lastClr="000000"/>
    </a:dk1>
    <a:lt1>
      <a:sysClr val="window" lastClr="FFFFFF"/>
    </a:lt1>
    <a:dk2>
      <a:srgbClr val="00272B"/>
    </a:dk2>
    <a:lt2>
      <a:srgbClr val="F7F7FF"/>
    </a:lt2>
    <a:accent1>
      <a:srgbClr val="006AED"/>
    </a:accent1>
    <a:accent2>
      <a:srgbClr val="0087BF"/>
    </a:accent2>
    <a:accent3>
      <a:srgbClr val="5D974B"/>
    </a:accent3>
    <a:accent4>
      <a:srgbClr val="9DBB3F"/>
    </a:accent4>
    <a:accent5>
      <a:srgbClr val="C77CC7"/>
    </a:accent5>
    <a:accent6>
      <a:srgbClr val="996699"/>
    </a:accent6>
    <a:hlink>
      <a:srgbClr val="E78707"/>
    </a:hlink>
    <a:folHlink>
      <a:srgbClr val="C618BA"/>
    </a:folHlink>
  </a:clrScheme>
</a:themeOverride>
</file>

<file path=ppt/theme/themeOverride252.xml><?xml version="1.0" encoding="utf-8"?>
<a:themeOverride xmlns:a="http://schemas.openxmlformats.org/drawingml/2006/main">
  <a:clrScheme name="Welcome">
    <a:dk1>
      <a:sysClr val="windowText" lastClr="000000"/>
    </a:dk1>
    <a:lt1>
      <a:sysClr val="window" lastClr="FFFFFF"/>
    </a:lt1>
    <a:dk2>
      <a:srgbClr val="00272B"/>
    </a:dk2>
    <a:lt2>
      <a:srgbClr val="F7F7FF"/>
    </a:lt2>
    <a:accent1>
      <a:srgbClr val="006AED"/>
    </a:accent1>
    <a:accent2>
      <a:srgbClr val="0087BF"/>
    </a:accent2>
    <a:accent3>
      <a:srgbClr val="5D974B"/>
    </a:accent3>
    <a:accent4>
      <a:srgbClr val="9DBB3F"/>
    </a:accent4>
    <a:accent5>
      <a:srgbClr val="C77CC7"/>
    </a:accent5>
    <a:accent6>
      <a:srgbClr val="996699"/>
    </a:accent6>
    <a:hlink>
      <a:srgbClr val="E78707"/>
    </a:hlink>
    <a:folHlink>
      <a:srgbClr val="C618BA"/>
    </a:folHlink>
  </a:clrScheme>
</a:themeOverride>
</file>

<file path=ppt/theme/themeOverride253.xml><?xml version="1.0" encoding="utf-8"?>
<a:themeOverride xmlns:a="http://schemas.openxmlformats.org/drawingml/2006/main">
  <a:clrScheme name="Welcome">
    <a:dk1>
      <a:sysClr val="windowText" lastClr="000000"/>
    </a:dk1>
    <a:lt1>
      <a:sysClr val="window" lastClr="FFFFFF"/>
    </a:lt1>
    <a:dk2>
      <a:srgbClr val="00272B"/>
    </a:dk2>
    <a:lt2>
      <a:srgbClr val="F7F7FF"/>
    </a:lt2>
    <a:accent1>
      <a:srgbClr val="006AED"/>
    </a:accent1>
    <a:accent2>
      <a:srgbClr val="0087BF"/>
    </a:accent2>
    <a:accent3>
      <a:srgbClr val="5D974B"/>
    </a:accent3>
    <a:accent4>
      <a:srgbClr val="9DBB3F"/>
    </a:accent4>
    <a:accent5>
      <a:srgbClr val="C77CC7"/>
    </a:accent5>
    <a:accent6>
      <a:srgbClr val="996699"/>
    </a:accent6>
    <a:hlink>
      <a:srgbClr val="E78707"/>
    </a:hlink>
    <a:folHlink>
      <a:srgbClr val="C618BA"/>
    </a:folHlink>
  </a:clrScheme>
</a:themeOverride>
</file>

<file path=ppt/theme/themeOverride254.xml><?xml version="1.0" encoding="utf-8"?>
<a:themeOverride xmlns:a="http://schemas.openxmlformats.org/drawingml/2006/main">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themeOverride>
</file>

<file path=ppt/theme/themeOverride255.xml><?xml version="1.0" encoding="utf-8"?>
<a:themeOverride xmlns:a="http://schemas.openxmlformats.org/drawingml/2006/main">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themeOverride>
</file>

<file path=ppt/theme/themeOverride256.xml><?xml version="1.0" encoding="utf-8"?>
<a:themeOverride xmlns:a="http://schemas.openxmlformats.org/drawingml/2006/main">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themeOverride>
</file>

<file path=ppt/theme/themeOverride257.xml><?xml version="1.0" encoding="utf-8"?>
<a:themeOverride xmlns:a="http://schemas.openxmlformats.org/drawingml/2006/main">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themeOverride>
</file>

<file path=ppt/theme/themeOverride258.xml><?xml version="1.0" encoding="utf-8"?>
<a:themeOverride xmlns:a="http://schemas.openxmlformats.org/drawingml/2006/main">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themeOverride>
</file>

<file path=ppt/theme/themeOverride259.xml><?xml version="1.0" encoding="utf-8"?>
<a:themeOverride xmlns:a="http://schemas.openxmlformats.org/drawingml/2006/main">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themeOverride>
</file>

<file path=ppt/theme/themeOverride26.xml><?xml version="1.0" encoding="utf-8"?>
<a:themeOverride xmlns:a="http://schemas.openxmlformats.org/drawingml/2006/main">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themeOverride>
</file>

<file path=ppt/theme/themeOverride260.xml><?xml version="1.0" encoding="utf-8"?>
<a:themeOverride xmlns:a="http://schemas.openxmlformats.org/drawingml/2006/main">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themeOverride>
</file>

<file path=ppt/theme/themeOverride261.xml><?xml version="1.0" encoding="utf-8"?>
<a:themeOverride xmlns:a="http://schemas.openxmlformats.org/drawingml/2006/main">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themeOverride>
</file>

<file path=ppt/theme/themeOverride262.xml><?xml version="1.0" encoding="utf-8"?>
<a:themeOverride xmlns:a="http://schemas.openxmlformats.org/drawingml/2006/main">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themeOverride>
</file>

<file path=ppt/theme/themeOverride263.xml><?xml version="1.0" encoding="utf-8"?>
<a:themeOverride xmlns:a="http://schemas.openxmlformats.org/drawingml/2006/main">
  <a:clrScheme name="Welcome">
    <a:dk1>
      <a:sysClr val="windowText" lastClr="000000"/>
    </a:dk1>
    <a:lt1>
      <a:sysClr val="window" lastClr="FFFFFF"/>
    </a:lt1>
    <a:dk2>
      <a:srgbClr val="00272B"/>
    </a:dk2>
    <a:lt2>
      <a:srgbClr val="F7F7FF"/>
    </a:lt2>
    <a:accent1>
      <a:srgbClr val="006AED"/>
    </a:accent1>
    <a:accent2>
      <a:srgbClr val="0087BF"/>
    </a:accent2>
    <a:accent3>
      <a:srgbClr val="5D974B"/>
    </a:accent3>
    <a:accent4>
      <a:srgbClr val="9DBB3F"/>
    </a:accent4>
    <a:accent5>
      <a:srgbClr val="C77CC7"/>
    </a:accent5>
    <a:accent6>
      <a:srgbClr val="996699"/>
    </a:accent6>
    <a:hlink>
      <a:srgbClr val="E78707"/>
    </a:hlink>
    <a:folHlink>
      <a:srgbClr val="C618BA"/>
    </a:folHlink>
  </a:clrScheme>
</a:themeOverride>
</file>

<file path=ppt/theme/themeOverride264.xml><?xml version="1.0" encoding="utf-8"?>
<a:themeOverride xmlns:a="http://schemas.openxmlformats.org/drawingml/2006/main">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themeOverride>
</file>

<file path=ppt/theme/themeOverride265.xml><?xml version="1.0" encoding="utf-8"?>
<a:themeOverride xmlns:a="http://schemas.openxmlformats.org/drawingml/2006/main">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themeOverride>
</file>

<file path=ppt/theme/themeOverride266.xml><?xml version="1.0" encoding="utf-8"?>
<a:themeOverride xmlns:a="http://schemas.openxmlformats.org/drawingml/2006/main">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themeOverride>
</file>

<file path=ppt/theme/themeOverride267.xml><?xml version="1.0" encoding="utf-8"?>
<a:themeOverride xmlns:a="http://schemas.openxmlformats.org/drawingml/2006/main">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themeOverride>
</file>

<file path=ppt/theme/themeOverride268.xml><?xml version="1.0" encoding="utf-8"?>
<a:themeOverride xmlns:a="http://schemas.openxmlformats.org/drawingml/2006/main">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themeOverride>
</file>

<file path=ppt/theme/themeOverride269.xml><?xml version="1.0" encoding="utf-8"?>
<a:themeOverride xmlns:a="http://schemas.openxmlformats.org/drawingml/2006/main">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themeOverride>
</file>

<file path=ppt/theme/themeOverride27.xml><?xml version="1.0" encoding="utf-8"?>
<a:themeOverride xmlns:a="http://schemas.openxmlformats.org/drawingml/2006/main">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themeOverride>
</file>

<file path=ppt/theme/themeOverride270.xml><?xml version="1.0" encoding="utf-8"?>
<a:themeOverride xmlns:a="http://schemas.openxmlformats.org/drawingml/2006/main">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themeOverride>
</file>

<file path=ppt/theme/themeOverride271.xml><?xml version="1.0" encoding="utf-8"?>
<a:themeOverride xmlns:a="http://schemas.openxmlformats.org/drawingml/2006/main">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themeOverride>
</file>

<file path=ppt/theme/themeOverride272.xml><?xml version="1.0" encoding="utf-8"?>
<a:themeOverride xmlns:a="http://schemas.openxmlformats.org/drawingml/2006/main">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themeOverride>
</file>

<file path=ppt/theme/themeOverride273.xml><?xml version="1.0" encoding="utf-8"?>
<a:themeOverride xmlns:a="http://schemas.openxmlformats.org/drawingml/2006/main">
  <a:clrScheme name="Welcome">
    <a:dk1>
      <a:sysClr val="windowText" lastClr="000000"/>
    </a:dk1>
    <a:lt1>
      <a:sysClr val="window" lastClr="FFFFFF"/>
    </a:lt1>
    <a:dk2>
      <a:srgbClr val="00272B"/>
    </a:dk2>
    <a:lt2>
      <a:srgbClr val="F7F7FF"/>
    </a:lt2>
    <a:accent1>
      <a:srgbClr val="006AED"/>
    </a:accent1>
    <a:accent2>
      <a:srgbClr val="0087BF"/>
    </a:accent2>
    <a:accent3>
      <a:srgbClr val="5D974B"/>
    </a:accent3>
    <a:accent4>
      <a:srgbClr val="9DBB3F"/>
    </a:accent4>
    <a:accent5>
      <a:srgbClr val="C77CC7"/>
    </a:accent5>
    <a:accent6>
      <a:srgbClr val="996699"/>
    </a:accent6>
    <a:hlink>
      <a:srgbClr val="E78707"/>
    </a:hlink>
    <a:folHlink>
      <a:srgbClr val="C618BA"/>
    </a:folHlink>
  </a:clrScheme>
</a:themeOverride>
</file>

<file path=ppt/theme/themeOverride274.xml><?xml version="1.0" encoding="utf-8"?>
<a:themeOverride xmlns:a="http://schemas.openxmlformats.org/drawingml/2006/main">
  <a:clrScheme name="Welcome">
    <a:dk1>
      <a:sysClr val="windowText" lastClr="000000"/>
    </a:dk1>
    <a:lt1>
      <a:sysClr val="window" lastClr="FFFFFF"/>
    </a:lt1>
    <a:dk2>
      <a:srgbClr val="00272B"/>
    </a:dk2>
    <a:lt2>
      <a:srgbClr val="F7F7FF"/>
    </a:lt2>
    <a:accent1>
      <a:srgbClr val="006AED"/>
    </a:accent1>
    <a:accent2>
      <a:srgbClr val="0087BF"/>
    </a:accent2>
    <a:accent3>
      <a:srgbClr val="5D974B"/>
    </a:accent3>
    <a:accent4>
      <a:srgbClr val="9DBB3F"/>
    </a:accent4>
    <a:accent5>
      <a:srgbClr val="C77CC7"/>
    </a:accent5>
    <a:accent6>
      <a:srgbClr val="996699"/>
    </a:accent6>
    <a:hlink>
      <a:srgbClr val="E78707"/>
    </a:hlink>
    <a:folHlink>
      <a:srgbClr val="C618BA"/>
    </a:folHlink>
  </a:clrScheme>
</a:themeOverride>
</file>

<file path=ppt/theme/themeOverride275.xml><?xml version="1.0" encoding="utf-8"?>
<a:themeOverride xmlns:a="http://schemas.openxmlformats.org/drawingml/2006/main">
  <a:clrScheme name="Welcome">
    <a:dk1>
      <a:sysClr val="windowText" lastClr="000000"/>
    </a:dk1>
    <a:lt1>
      <a:sysClr val="window" lastClr="FFFFFF"/>
    </a:lt1>
    <a:dk2>
      <a:srgbClr val="00272B"/>
    </a:dk2>
    <a:lt2>
      <a:srgbClr val="F7F7FF"/>
    </a:lt2>
    <a:accent1>
      <a:srgbClr val="006AED"/>
    </a:accent1>
    <a:accent2>
      <a:srgbClr val="0087BF"/>
    </a:accent2>
    <a:accent3>
      <a:srgbClr val="5D974B"/>
    </a:accent3>
    <a:accent4>
      <a:srgbClr val="9DBB3F"/>
    </a:accent4>
    <a:accent5>
      <a:srgbClr val="C77CC7"/>
    </a:accent5>
    <a:accent6>
      <a:srgbClr val="996699"/>
    </a:accent6>
    <a:hlink>
      <a:srgbClr val="E78707"/>
    </a:hlink>
    <a:folHlink>
      <a:srgbClr val="C618BA"/>
    </a:folHlink>
  </a:clrScheme>
</a:themeOverride>
</file>

<file path=ppt/theme/themeOverride276.xml><?xml version="1.0" encoding="utf-8"?>
<a:themeOverride xmlns:a="http://schemas.openxmlformats.org/drawingml/2006/main">
  <a:clrScheme name="Welcome">
    <a:dk1>
      <a:sysClr val="windowText" lastClr="000000"/>
    </a:dk1>
    <a:lt1>
      <a:sysClr val="window" lastClr="FFFFFF"/>
    </a:lt1>
    <a:dk2>
      <a:srgbClr val="00272B"/>
    </a:dk2>
    <a:lt2>
      <a:srgbClr val="F7F7FF"/>
    </a:lt2>
    <a:accent1>
      <a:srgbClr val="006AED"/>
    </a:accent1>
    <a:accent2>
      <a:srgbClr val="0087BF"/>
    </a:accent2>
    <a:accent3>
      <a:srgbClr val="5D974B"/>
    </a:accent3>
    <a:accent4>
      <a:srgbClr val="9DBB3F"/>
    </a:accent4>
    <a:accent5>
      <a:srgbClr val="C77CC7"/>
    </a:accent5>
    <a:accent6>
      <a:srgbClr val="996699"/>
    </a:accent6>
    <a:hlink>
      <a:srgbClr val="E78707"/>
    </a:hlink>
    <a:folHlink>
      <a:srgbClr val="C618BA"/>
    </a:folHlink>
  </a:clrScheme>
</a:themeOverride>
</file>

<file path=ppt/theme/themeOverride277.xml><?xml version="1.0" encoding="utf-8"?>
<a:themeOverride xmlns:a="http://schemas.openxmlformats.org/drawingml/2006/main">
  <a:clrScheme name="Welcome">
    <a:dk1>
      <a:sysClr val="windowText" lastClr="000000"/>
    </a:dk1>
    <a:lt1>
      <a:sysClr val="window" lastClr="FFFFFF"/>
    </a:lt1>
    <a:dk2>
      <a:srgbClr val="00272B"/>
    </a:dk2>
    <a:lt2>
      <a:srgbClr val="F7F7FF"/>
    </a:lt2>
    <a:accent1>
      <a:srgbClr val="006AED"/>
    </a:accent1>
    <a:accent2>
      <a:srgbClr val="0087BF"/>
    </a:accent2>
    <a:accent3>
      <a:srgbClr val="5D974B"/>
    </a:accent3>
    <a:accent4>
      <a:srgbClr val="9DBB3F"/>
    </a:accent4>
    <a:accent5>
      <a:srgbClr val="C77CC7"/>
    </a:accent5>
    <a:accent6>
      <a:srgbClr val="996699"/>
    </a:accent6>
    <a:hlink>
      <a:srgbClr val="E78707"/>
    </a:hlink>
    <a:folHlink>
      <a:srgbClr val="C618BA"/>
    </a:folHlink>
  </a:clrScheme>
</a:themeOverride>
</file>

<file path=ppt/theme/themeOverride278.xml><?xml version="1.0" encoding="utf-8"?>
<a:themeOverride xmlns:a="http://schemas.openxmlformats.org/drawingml/2006/main">
  <a:clrScheme name="Welcome">
    <a:dk1>
      <a:sysClr val="windowText" lastClr="000000"/>
    </a:dk1>
    <a:lt1>
      <a:sysClr val="window" lastClr="FFFFFF"/>
    </a:lt1>
    <a:dk2>
      <a:srgbClr val="00272B"/>
    </a:dk2>
    <a:lt2>
      <a:srgbClr val="F7F7FF"/>
    </a:lt2>
    <a:accent1>
      <a:srgbClr val="006AED"/>
    </a:accent1>
    <a:accent2>
      <a:srgbClr val="0087BF"/>
    </a:accent2>
    <a:accent3>
      <a:srgbClr val="5D974B"/>
    </a:accent3>
    <a:accent4>
      <a:srgbClr val="9DBB3F"/>
    </a:accent4>
    <a:accent5>
      <a:srgbClr val="C77CC7"/>
    </a:accent5>
    <a:accent6>
      <a:srgbClr val="996699"/>
    </a:accent6>
    <a:hlink>
      <a:srgbClr val="E78707"/>
    </a:hlink>
    <a:folHlink>
      <a:srgbClr val="C618BA"/>
    </a:folHlink>
  </a:clrScheme>
</a:themeOverride>
</file>

<file path=ppt/theme/themeOverride279.xml><?xml version="1.0" encoding="utf-8"?>
<a:themeOverride xmlns:a="http://schemas.openxmlformats.org/drawingml/2006/main">
  <a:clrScheme name="Welcome">
    <a:dk1>
      <a:sysClr val="windowText" lastClr="000000"/>
    </a:dk1>
    <a:lt1>
      <a:sysClr val="window" lastClr="FFFFFF"/>
    </a:lt1>
    <a:dk2>
      <a:srgbClr val="00272B"/>
    </a:dk2>
    <a:lt2>
      <a:srgbClr val="F7F7FF"/>
    </a:lt2>
    <a:accent1>
      <a:srgbClr val="006AED"/>
    </a:accent1>
    <a:accent2>
      <a:srgbClr val="0087BF"/>
    </a:accent2>
    <a:accent3>
      <a:srgbClr val="5D974B"/>
    </a:accent3>
    <a:accent4>
      <a:srgbClr val="9DBB3F"/>
    </a:accent4>
    <a:accent5>
      <a:srgbClr val="C77CC7"/>
    </a:accent5>
    <a:accent6>
      <a:srgbClr val="996699"/>
    </a:accent6>
    <a:hlink>
      <a:srgbClr val="E78707"/>
    </a:hlink>
    <a:folHlink>
      <a:srgbClr val="C618BA"/>
    </a:folHlink>
  </a:clrScheme>
</a:themeOverride>
</file>

<file path=ppt/theme/themeOverride28.xml><?xml version="1.0" encoding="utf-8"?>
<a:themeOverride xmlns:a="http://schemas.openxmlformats.org/drawingml/2006/main">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themeOverride>
</file>

<file path=ppt/theme/themeOverride280.xml><?xml version="1.0" encoding="utf-8"?>
<a:themeOverride xmlns:a="http://schemas.openxmlformats.org/drawingml/2006/main">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themeOverride>
</file>

<file path=ppt/theme/themeOverride281.xml><?xml version="1.0" encoding="utf-8"?>
<a:themeOverride xmlns:a="http://schemas.openxmlformats.org/drawingml/2006/main">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themeOverride>
</file>

<file path=ppt/theme/themeOverride282.xml><?xml version="1.0" encoding="utf-8"?>
<a:themeOverride xmlns:a="http://schemas.openxmlformats.org/drawingml/2006/main">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themeOverride>
</file>

<file path=ppt/theme/themeOverride283.xml><?xml version="1.0" encoding="utf-8"?>
<a:themeOverride xmlns:a="http://schemas.openxmlformats.org/drawingml/2006/main">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themeOverride>
</file>

<file path=ppt/theme/themeOverride284.xml><?xml version="1.0" encoding="utf-8"?>
<a:themeOverride xmlns:a="http://schemas.openxmlformats.org/drawingml/2006/main">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themeOverride>
</file>

<file path=ppt/theme/themeOverride285.xml><?xml version="1.0" encoding="utf-8"?>
<a:themeOverride xmlns:a="http://schemas.openxmlformats.org/drawingml/2006/main">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themeOverride>
</file>

<file path=ppt/theme/themeOverride286.xml><?xml version="1.0" encoding="utf-8"?>
<a:themeOverride xmlns:a="http://schemas.openxmlformats.org/drawingml/2006/main">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themeOverride>
</file>

<file path=ppt/theme/themeOverride287.xml><?xml version="1.0" encoding="utf-8"?>
<a:themeOverride xmlns:a="http://schemas.openxmlformats.org/drawingml/2006/main">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themeOverride>
</file>

<file path=ppt/theme/themeOverride288.xml><?xml version="1.0" encoding="utf-8"?>
<a:themeOverride xmlns:a="http://schemas.openxmlformats.org/drawingml/2006/main">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themeOverride>
</file>

<file path=ppt/theme/themeOverride289.xml><?xml version="1.0" encoding="utf-8"?>
<a:themeOverride xmlns:a="http://schemas.openxmlformats.org/drawingml/2006/main">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themeOverride>
</file>

<file path=ppt/theme/themeOverride29.xml><?xml version="1.0" encoding="utf-8"?>
<a:themeOverride xmlns:a="http://schemas.openxmlformats.org/drawingml/2006/main">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themeOverride>
</file>

<file path=ppt/theme/themeOverride290.xml><?xml version="1.0" encoding="utf-8"?>
<a:themeOverride xmlns:a="http://schemas.openxmlformats.org/drawingml/2006/main">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themeOverride>
</file>

<file path=ppt/theme/themeOverride291.xml><?xml version="1.0" encoding="utf-8"?>
<a:themeOverride xmlns:a="http://schemas.openxmlformats.org/drawingml/2006/main">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themeOverride>
</file>

<file path=ppt/theme/themeOverride292.xml><?xml version="1.0" encoding="utf-8"?>
<a:themeOverride xmlns:a="http://schemas.openxmlformats.org/drawingml/2006/main">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themeOverride>
</file>

<file path=ppt/theme/themeOverride293.xml><?xml version="1.0" encoding="utf-8"?>
<a:themeOverride xmlns:a="http://schemas.openxmlformats.org/drawingml/2006/main">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themeOverride>
</file>

<file path=ppt/theme/themeOverride294.xml><?xml version="1.0" encoding="utf-8"?>
<a:themeOverride xmlns:a="http://schemas.openxmlformats.org/drawingml/2006/main">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themeOverride>
</file>

<file path=ppt/theme/themeOverride295.xml><?xml version="1.0" encoding="utf-8"?>
<a:themeOverride xmlns:a="http://schemas.openxmlformats.org/drawingml/2006/main">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themeOverride>
</file>

<file path=ppt/theme/themeOverride296.xml><?xml version="1.0" encoding="utf-8"?>
<a:themeOverride xmlns:a="http://schemas.openxmlformats.org/drawingml/2006/main">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themeOverride>
</file>

<file path=ppt/theme/themeOverride297.xml><?xml version="1.0" encoding="utf-8"?>
<a:themeOverride xmlns:a="http://schemas.openxmlformats.org/drawingml/2006/main">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themeOverride>
</file>

<file path=ppt/theme/themeOverride298.xml><?xml version="1.0" encoding="utf-8"?>
<a:themeOverride xmlns:a="http://schemas.openxmlformats.org/drawingml/2006/main">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themeOverride>
</file>

<file path=ppt/theme/themeOverride299.xml><?xml version="1.0" encoding="utf-8"?>
<a:themeOverride xmlns:a="http://schemas.openxmlformats.org/drawingml/2006/main">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themeOverride>
</file>

<file path=ppt/theme/themeOverride3.xml><?xml version="1.0" encoding="utf-8"?>
<a:themeOverride xmlns:a="http://schemas.openxmlformats.org/drawingml/2006/main">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themeOverride>
</file>

<file path=ppt/theme/themeOverride30.xml><?xml version="1.0" encoding="utf-8"?>
<a:themeOverride xmlns:a="http://schemas.openxmlformats.org/drawingml/2006/main">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themeOverride>
</file>

<file path=ppt/theme/themeOverride300.xml><?xml version="1.0" encoding="utf-8"?>
<a:themeOverride xmlns:a="http://schemas.openxmlformats.org/drawingml/2006/main">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themeOverride>
</file>

<file path=ppt/theme/themeOverride301.xml><?xml version="1.0" encoding="utf-8"?>
<a:themeOverride xmlns:a="http://schemas.openxmlformats.org/drawingml/2006/main">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themeOverride>
</file>

<file path=ppt/theme/themeOverride302.xml><?xml version="1.0" encoding="utf-8"?>
<a:themeOverride xmlns:a="http://schemas.openxmlformats.org/drawingml/2006/main">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themeOverride>
</file>

<file path=ppt/theme/themeOverride303.xml><?xml version="1.0" encoding="utf-8"?>
<a:themeOverride xmlns:a="http://schemas.openxmlformats.org/drawingml/2006/main">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themeOverride>
</file>

<file path=ppt/theme/themeOverride304.xml><?xml version="1.0" encoding="utf-8"?>
<a:themeOverride xmlns:a="http://schemas.openxmlformats.org/drawingml/2006/main">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themeOverride>
</file>

<file path=ppt/theme/themeOverride305.xml><?xml version="1.0" encoding="utf-8"?>
<a:themeOverride xmlns:a="http://schemas.openxmlformats.org/drawingml/2006/main">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themeOverride>
</file>

<file path=ppt/theme/themeOverride31.xml><?xml version="1.0" encoding="utf-8"?>
<a:themeOverride xmlns:a="http://schemas.openxmlformats.org/drawingml/2006/main">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themeOverride>
</file>

<file path=ppt/theme/themeOverride32.xml><?xml version="1.0" encoding="utf-8"?>
<a:themeOverride xmlns:a="http://schemas.openxmlformats.org/drawingml/2006/main">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themeOverride>
</file>

<file path=ppt/theme/themeOverride33.xml><?xml version="1.0" encoding="utf-8"?>
<a:themeOverride xmlns:a="http://schemas.openxmlformats.org/drawingml/2006/main">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themeOverride>
</file>

<file path=ppt/theme/themeOverride34.xml><?xml version="1.0" encoding="utf-8"?>
<a:themeOverride xmlns:a="http://schemas.openxmlformats.org/drawingml/2006/main">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themeOverride>
</file>

<file path=ppt/theme/themeOverride35.xml><?xml version="1.0" encoding="utf-8"?>
<a:themeOverride xmlns:a="http://schemas.openxmlformats.org/drawingml/2006/main">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themeOverride>
</file>

<file path=ppt/theme/themeOverride36.xml><?xml version="1.0" encoding="utf-8"?>
<a:themeOverride xmlns:a="http://schemas.openxmlformats.org/drawingml/2006/main">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themeOverride>
</file>

<file path=ppt/theme/themeOverride37.xml><?xml version="1.0" encoding="utf-8"?>
<a:themeOverride xmlns:a="http://schemas.openxmlformats.org/drawingml/2006/main">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themeOverride>
</file>

<file path=ppt/theme/themeOverride38.xml><?xml version="1.0" encoding="utf-8"?>
<a:themeOverride xmlns:a="http://schemas.openxmlformats.org/drawingml/2006/main">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themeOverride>
</file>

<file path=ppt/theme/themeOverride39.xml><?xml version="1.0" encoding="utf-8"?>
<a:themeOverride xmlns:a="http://schemas.openxmlformats.org/drawingml/2006/main">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themeOverride>
</file>

<file path=ppt/theme/themeOverride4.xml><?xml version="1.0" encoding="utf-8"?>
<a:themeOverride xmlns:a="http://schemas.openxmlformats.org/drawingml/2006/main">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themeOverride>
</file>

<file path=ppt/theme/themeOverride40.xml><?xml version="1.0" encoding="utf-8"?>
<a:themeOverride xmlns:a="http://schemas.openxmlformats.org/drawingml/2006/main">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themeOverride>
</file>

<file path=ppt/theme/themeOverride41.xml><?xml version="1.0" encoding="utf-8"?>
<a:themeOverride xmlns:a="http://schemas.openxmlformats.org/drawingml/2006/main">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themeOverride>
</file>

<file path=ppt/theme/themeOverride42.xml><?xml version="1.0" encoding="utf-8"?>
<a:themeOverride xmlns:a="http://schemas.openxmlformats.org/drawingml/2006/main">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themeOverride>
</file>

<file path=ppt/theme/themeOverride43.xml><?xml version="1.0" encoding="utf-8"?>
<a:themeOverride xmlns:a="http://schemas.openxmlformats.org/drawingml/2006/main">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themeOverride>
</file>

<file path=ppt/theme/themeOverride44.xml><?xml version="1.0" encoding="utf-8"?>
<a:themeOverride xmlns:a="http://schemas.openxmlformats.org/drawingml/2006/main">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themeOverride>
</file>

<file path=ppt/theme/themeOverride45.xml><?xml version="1.0" encoding="utf-8"?>
<a:themeOverride xmlns:a="http://schemas.openxmlformats.org/drawingml/2006/main">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themeOverride>
</file>

<file path=ppt/theme/themeOverride46.xml><?xml version="1.0" encoding="utf-8"?>
<a:themeOverride xmlns:a="http://schemas.openxmlformats.org/drawingml/2006/main">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themeOverride>
</file>

<file path=ppt/theme/themeOverride47.xml><?xml version="1.0" encoding="utf-8"?>
<a:themeOverride xmlns:a="http://schemas.openxmlformats.org/drawingml/2006/main">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themeOverride>
</file>

<file path=ppt/theme/themeOverride48.xml><?xml version="1.0" encoding="utf-8"?>
<a:themeOverride xmlns:a="http://schemas.openxmlformats.org/drawingml/2006/main">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themeOverride>
</file>

<file path=ppt/theme/themeOverride49.xml><?xml version="1.0" encoding="utf-8"?>
<a:themeOverride xmlns:a="http://schemas.openxmlformats.org/drawingml/2006/main">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themeOverride>
</file>

<file path=ppt/theme/themeOverride5.xml><?xml version="1.0" encoding="utf-8"?>
<a:themeOverride xmlns:a="http://schemas.openxmlformats.org/drawingml/2006/main">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themeOverride>
</file>

<file path=ppt/theme/themeOverride50.xml><?xml version="1.0" encoding="utf-8"?>
<a:themeOverride xmlns:a="http://schemas.openxmlformats.org/drawingml/2006/main">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themeOverride>
</file>

<file path=ppt/theme/themeOverride51.xml><?xml version="1.0" encoding="utf-8"?>
<a:themeOverride xmlns:a="http://schemas.openxmlformats.org/drawingml/2006/main">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themeOverride>
</file>

<file path=ppt/theme/themeOverride52.xml><?xml version="1.0" encoding="utf-8"?>
<a:themeOverride xmlns:a="http://schemas.openxmlformats.org/drawingml/2006/main">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themeOverride>
</file>

<file path=ppt/theme/themeOverride53.xml><?xml version="1.0" encoding="utf-8"?>
<a:themeOverride xmlns:a="http://schemas.openxmlformats.org/drawingml/2006/main">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themeOverride>
</file>

<file path=ppt/theme/themeOverride54.xml><?xml version="1.0" encoding="utf-8"?>
<a:themeOverride xmlns:a="http://schemas.openxmlformats.org/drawingml/2006/main">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themeOverride>
</file>

<file path=ppt/theme/themeOverride55.xml><?xml version="1.0" encoding="utf-8"?>
<a:themeOverride xmlns:a="http://schemas.openxmlformats.org/drawingml/2006/main">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themeOverride>
</file>

<file path=ppt/theme/themeOverride56.xml><?xml version="1.0" encoding="utf-8"?>
<a:themeOverride xmlns:a="http://schemas.openxmlformats.org/drawingml/2006/main">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themeOverride>
</file>

<file path=ppt/theme/themeOverride57.xml><?xml version="1.0" encoding="utf-8"?>
<a:themeOverride xmlns:a="http://schemas.openxmlformats.org/drawingml/2006/main">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themeOverride>
</file>

<file path=ppt/theme/themeOverride58.xml><?xml version="1.0" encoding="utf-8"?>
<a:themeOverride xmlns:a="http://schemas.openxmlformats.org/drawingml/2006/main">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themeOverride>
</file>

<file path=ppt/theme/themeOverride59.xml><?xml version="1.0" encoding="utf-8"?>
<a:themeOverride xmlns:a="http://schemas.openxmlformats.org/drawingml/2006/main">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themeOverride>
</file>

<file path=ppt/theme/themeOverride6.xml><?xml version="1.0" encoding="utf-8"?>
<a:themeOverride xmlns:a="http://schemas.openxmlformats.org/drawingml/2006/main">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themeOverride>
</file>

<file path=ppt/theme/themeOverride60.xml><?xml version="1.0" encoding="utf-8"?>
<a:themeOverride xmlns:a="http://schemas.openxmlformats.org/drawingml/2006/main">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themeOverride>
</file>

<file path=ppt/theme/themeOverride61.xml><?xml version="1.0" encoding="utf-8"?>
<a:themeOverride xmlns:a="http://schemas.openxmlformats.org/drawingml/2006/main">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themeOverride>
</file>

<file path=ppt/theme/themeOverride62.xml><?xml version="1.0" encoding="utf-8"?>
<a:themeOverride xmlns:a="http://schemas.openxmlformats.org/drawingml/2006/main">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themeOverride>
</file>

<file path=ppt/theme/themeOverride63.xml><?xml version="1.0" encoding="utf-8"?>
<a:themeOverride xmlns:a="http://schemas.openxmlformats.org/drawingml/2006/main">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themeOverride>
</file>

<file path=ppt/theme/themeOverride64.xml><?xml version="1.0" encoding="utf-8"?>
<a:themeOverride xmlns:a="http://schemas.openxmlformats.org/drawingml/2006/main">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themeOverride>
</file>

<file path=ppt/theme/themeOverride65.xml><?xml version="1.0" encoding="utf-8"?>
<a:themeOverride xmlns:a="http://schemas.openxmlformats.org/drawingml/2006/main">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themeOverride>
</file>

<file path=ppt/theme/themeOverride66.xml><?xml version="1.0" encoding="utf-8"?>
<a:themeOverride xmlns:a="http://schemas.openxmlformats.org/drawingml/2006/main">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themeOverride>
</file>

<file path=ppt/theme/themeOverride67.xml><?xml version="1.0" encoding="utf-8"?>
<a:themeOverride xmlns:a="http://schemas.openxmlformats.org/drawingml/2006/main">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themeOverride>
</file>

<file path=ppt/theme/themeOverride68.xml><?xml version="1.0" encoding="utf-8"?>
<a:themeOverride xmlns:a="http://schemas.openxmlformats.org/drawingml/2006/main">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themeOverride>
</file>

<file path=ppt/theme/themeOverride69.xml><?xml version="1.0" encoding="utf-8"?>
<a:themeOverride xmlns:a="http://schemas.openxmlformats.org/drawingml/2006/main">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themeOverride>
</file>

<file path=ppt/theme/themeOverride7.xml><?xml version="1.0" encoding="utf-8"?>
<a:themeOverride xmlns:a="http://schemas.openxmlformats.org/drawingml/2006/main">
  <a:clrScheme name="Welcome">
    <a:dk1>
      <a:sysClr val="windowText" lastClr="000000"/>
    </a:dk1>
    <a:lt1>
      <a:sysClr val="window" lastClr="FFFFFF"/>
    </a:lt1>
    <a:dk2>
      <a:srgbClr val="00272B"/>
    </a:dk2>
    <a:lt2>
      <a:srgbClr val="F7F7FF"/>
    </a:lt2>
    <a:accent1>
      <a:srgbClr val="006AED"/>
    </a:accent1>
    <a:accent2>
      <a:srgbClr val="0087BF"/>
    </a:accent2>
    <a:accent3>
      <a:srgbClr val="5D974B"/>
    </a:accent3>
    <a:accent4>
      <a:srgbClr val="9DBB3F"/>
    </a:accent4>
    <a:accent5>
      <a:srgbClr val="C77CC7"/>
    </a:accent5>
    <a:accent6>
      <a:srgbClr val="996699"/>
    </a:accent6>
    <a:hlink>
      <a:srgbClr val="E78707"/>
    </a:hlink>
    <a:folHlink>
      <a:srgbClr val="C618BA"/>
    </a:folHlink>
  </a:clrScheme>
</a:themeOverride>
</file>

<file path=ppt/theme/themeOverride70.xml><?xml version="1.0" encoding="utf-8"?>
<a:themeOverride xmlns:a="http://schemas.openxmlformats.org/drawingml/2006/main">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themeOverride>
</file>

<file path=ppt/theme/themeOverride71.xml><?xml version="1.0" encoding="utf-8"?>
<a:themeOverride xmlns:a="http://schemas.openxmlformats.org/drawingml/2006/main">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themeOverride>
</file>

<file path=ppt/theme/themeOverride72.xml><?xml version="1.0" encoding="utf-8"?>
<a:themeOverride xmlns:a="http://schemas.openxmlformats.org/drawingml/2006/main">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themeOverride>
</file>

<file path=ppt/theme/themeOverride73.xml><?xml version="1.0" encoding="utf-8"?>
<a:themeOverride xmlns:a="http://schemas.openxmlformats.org/drawingml/2006/main">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themeOverride>
</file>

<file path=ppt/theme/themeOverride74.xml><?xml version="1.0" encoding="utf-8"?>
<a:themeOverride xmlns:a="http://schemas.openxmlformats.org/drawingml/2006/main">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themeOverride>
</file>

<file path=ppt/theme/themeOverride75.xml><?xml version="1.0" encoding="utf-8"?>
<a:themeOverride xmlns:a="http://schemas.openxmlformats.org/drawingml/2006/main">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themeOverride>
</file>

<file path=ppt/theme/themeOverride76.xml><?xml version="1.0" encoding="utf-8"?>
<a:themeOverride xmlns:a="http://schemas.openxmlformats.org/drawingml/2006/main">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themeOverride>
</file>

<file path=ppt/theme/themeOverride77.xml><?xml version="1.0" encoding="utf-8"?>
<a:themeOverride xmlns:a="http://schemas.openxmlformats.org/drawingml/2006/main">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themeOverride>
</file>

<file path=ppt/theme/themeOverride78.xml><?xml version="1.0" encoding="utf-8"?>
<a:themeOverride xmlns:a="http://schemas.openxmlformats.org/drawingml/2006/main">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themeOverride>
</file>

<file path=ppt/theme/themeOverride79.xml><?xml version="1.0" encoding="utf-8"?>
<a:themeOverride xmlns:a="http://schemas.openxmlformats.org/drawingml/2006/main">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themeOverride>
</file>

<file path=ppt/theme/themeOverride8.xml><?xml version="1.0" encoding="utf-8"?>
<a:themeOverride xmlns:a="http://schemas.openxmlformats.org/drawingml/2006/main">
  <a:clrScheme name="Welcome">
    <a:dk1>
      <a:sysClr val="windowText" lastClr="000000"/>
    </a:dk1>
    <a:lt1>
      <a:sysClr val="window" lastClr="FFFFFF"/>
    </a:lt1>
    <a:dk2>
      <a:srgbClr val="00272B"/>
    </a:dk2>
    <a:lt2>
      <a:srgbClr val="F7F7FF"/>
    </a:lt2>
    <a:accent1>
      <a:srgbClr val="006AED"/>
    </a:accent1>
    <a:accent2>
      <a:srgbClr val="0087BF"/>
    </a:accent2>
    <a:accent3>
      <a:srgbClr val="5D974B"/>
    </a:accent3>
    <a:accent4>
      <a:srgbClr val="9DBB3F"/>
    </a:accent4>
    <a:accent5>
      <a:srgbClr val="C77CC7"/>
    </a:accent5>
    <a:accent6>
      <a:srgbClr val="996699"/>
    </a:accent6>
    <a:hlink>
      <a:srgbClr val="E78707"/>
    </a:hlink>
    <a:folHlink>
      <a:srgbClr val="C618BA"/>
    </a:folHlink>
  </a:clrScheme>
</a:themeOverride>
</file>

<file path=ppt/theme/themeOverride80.xml><?xml version="1.0" encoding="utf-8"?>
<a:themeOverride xmlns:a="http://schemas.openxmlformats.org/drawingml/2006/main">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themeOverride>
</file>

<file path=ppt/theme/themeOverride81.xml><?xml version="1.0" encoding="utf-8"?>
<a:themeOverride xmlns:a="http://schemas.openxmlformats.org/drawingml/2006/main">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themeOverride>
</file>

<file path=ppt/theme/themeOverride82.xml><?xml version="1.0" encoding="utf-8"?>
<a:themeOverride xmlns:a="http://schemas.openxmlformats.org/drawingml/2006/main">
  <a:clrScheme name="Welcome">
    <a:dk1>
      <a:sysClr val="windowText" lastClr="000000"/>
    </a:dk1>
    <a:lt1>
      <a:sysClr val="window" lastClr="FFFFFF"/>
    </a:lt1>
    <a:dk2>
      <a:srgbClr val="00272B"/>
    </a:dk2>
    <a:lt2>
      <a:srgbClr val="F7F7FF"/>
    </a:lt2>
    <a:accent1>
      <a:srgbClr val="006AED"/>
    </a:accent1>
    <a:accent2>
      <a:srgbClr val="0087BF"/>
    </a:accent2>
    <a:accent3>
      <a:srgbClr val="5D974B"/>
    </a:accent3>
    <a:accent4>
      <a:srgbClr val="9DBB3F"/>
    </a:accent4>
    <a:accent5>
      <a:srgbClr val="C77CC7"/>
    </a:accent5>
    <a:accent6>
      <a:srgbClr val="996699"/>
    </a:accent6>
    <a:hlink>
      <a:srgbClr val="E78707"/>
    </a:hlink>
    <a:folHlink>
      <a:srgbClr val="C618BA"/>
    </a:folHlink>
  </a:clrScheme>
</a:themeOverride>
</file>

<file path=ppt/theme/themeOverride83.xml><?xml version="1.0" encoding="utf-8"?>
<a:themeOverride xmlns:a="http://schemas.openxmlformats.org/drawingml/2006/main">
  <a:clrScheme name="Welcome">
    <a:dk1>
      <a:sysClr val="windowText" lastClr="000000"/>
    </a:dk1>
    <a:lt1>
      <a:sysClr val="window" lastClr="FFFFFF"/>
    </a:lt1>
    <a:dk2>
      <a:srgbClr val="00272B"/>
    </a:dk2>
    <a:lt2>
      <a:srgbClr val="F7F7FF"/>
    </a:lt2>
    <a:accent1>
      <a:srgbClr val="006AED"/>
    </a:accent1>
    <a:accent2>
      <a:srgbClr val="0087BF"/>
    </a:accent2>
    <a:accent3>
      <a:srgbClr val="5D974B"/>
    </a:accent3>
    <a:accent4>
      <a:srgbClr val="9DBB3F"/>
    </a:accent4>
    <a:accent5>
      <a:srgbClr val="C77CC7"/>
    </a:accent5>
    <a:accent6>
      <a:srgbClr val="996699"/>
    </a:accent6>
    <a:hlink>
      <a:srgbClr val="E78707"/>
    </a:hlink>
    <a:folHlink>
      <a:srgbClr val="C618BA"/>
    </a:folHlink>
  </a:clrScheme>
</a:themeOverride>
</file>

<file path=ppt/theme/themeOverride84.xml><?xml version="1.0" encoding="utf-8"?>
<a:themeOverride xmlns:a="http://schemas.openxmlformats.org/drawingml/2006/main">
  <a:clrScheme name="Welcome">
    <a:dk1>
      <a:sysClr val="windowText" lastClr="000000"/>
    </a:dk1>
    <a:lt1>
      <a:sysClr val="window" lastClr="FFFFFF"/>
    </a:lt1>
    <a:dk2>
      <a:srgbClr val="00272B"/>
    </a:dk2>
    <a:lt2>
      <a:srgbClr val="F7F7FF"/>
    </a:lt2>
    <a:accent1>
      <a:srgbClr val="006AED"/>
    </a:accent1>
    <a:accent2>
      <a:srgbClr val="0087BF"/>
    </a:accent2>
    <a:accent3>
      <a:srgbClr val="5D974B"/>
    </a:accent3>
    <a:accent4>
      <a:srgbClr val="9DBB3F"/>
    </a:accent4>
    <a:accent5>
      <a:srgbClr val="C77CC7"/>
    </a:accent5>
    <a:accent6>
      <a:srgbClr val="996699"/>
    </a:accent6>
    <a:hlink>
      <a:srgbClr val="E78707"/>
    </a:hlink>
    <a:folHlink>
      <a:srgbClr val="C618BA"/>
    </a:folHlink>
  </a:clrScheme>
</a:themeOverride>
</file>

<file path=ppt/theme/themeOverride85.xml><?xml version="1.0" encoding="utf-8"?>
<a:themeOverride xmlns:a="http://schemas.openxmlformats.org/drawingml/2006/main">
  <a:clrScheme name="Welcome">
    <a:dk1>
      <a:sysClr val="windowText" lastClr="000000"/>
    </a:dk1>
    <a:lt1>
      <a:sysClr val="window" lastClr="FFFFFF"/>
    </a:lt1>
    <a:dk2>
      <a:srgbClr val="00272B"/>
    </a:dk2>
    <a:lt2>
      <a:srgbClr val="F7F7FF"/>
    </a:lt2>
    <a:accent1>
      <a:srgbClr val="006AED"/>
    </a:accent1>
    <a:accent2>
      <a:srgbClr val="0087BF"/>
    </a:accent2>
    <a:accent3>
      <a:srgbClr val="5D974B"/>
    </a:accent3>
    <a:accent4>
      <a:srgbClr val="9DBB3F"/>
    </a:accent4>
    <a:accent5>
      <a:srgbClr val="C77CC7"/>
    </a:accent5>
    <a:accent6>
      <a:srgbClr val="996699"/>
    </a:accent6>
    <a:hlink>
      <a:srgbClr val="E78707"/>
    </a:hlink>
    <a:folHlink>
      <a:srgbClr val="C618BA"/>
    </a:folHlink>
  </a:clrScheme>
</a:themeOverride>
</file>

<file path=ppt/theme/themeOverride86.xml><?xml version="1.0" encoding="utf-8"?>
<a:themeOverride xmlns:a="http://schemas.openxmlformats.org/drawingml/2006/main">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themeOverride>
</file>

<file path=ppt/theme/themeOverride87.xml><?xml version="1.0" encoding="utf-8"?>
<a:themeOverride xmlns:a="http://schemas.openxmlformats.org/drawingml/2006/main">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themeOverride>
</file>

<file path=ppt/theme/themeOverride88.xml><?xml version="1.0" encoding="utf-8"?>
<a:themeOverride xmlns:a="http://schemas.openxmlformats.org/drawingml/2006/main">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themeOverride>
</file>

<file path=ppt/theme/themeOverride89.xml><?xml version="1.0" encoding="utf-8"?>
<a:themeOverride xmlns:a="http://schemas.openxmlformats.org/drawingml/2006/main">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themeOverride>
</file>

<file path=ppt/theme/themeOverride9.xml><?xml version="1.0" encoding="utf-8"?>
<a:themeOverride xmlns:a="http://schemas.openxmlformats.org/drawingml/2006/main">
  <a:clrScheme name="Welcome">
    <a:dk1>
      <a:sysClr val="windowText" lastClr="000000"/>
    </a:dk1>
    <a:lt1>
      <a:sysClr val="window" lastClr="FFFFFF"/>
    </a:lt1>
    <a:dk2>
      <a:srgbClr val="00272B"/>
    </a:dk2>
    <a:lt2>
      <a:srgbClr val="F7F7FF"/>
    </a:lt2>
    <a:accent1>
      <a:srgbClr val="006AED"/>
    </a:accent1>
    <a:accent2>
      <a:srgbClr val="0087BF"/>
    </a:accent2>
    <a:accent3>
      <a:srgbClr val="5D974B"/>
    </a:accent3>
    <a:accent4>
      <a:srgbClr val="9DBB3F"/>
    </a:accent4>
    <a:accent5>
      <a:srgbClr val="C77CC7"/>
    </a:accent5>
    <a:accent6>
      <a:srgbClr val="996699"/>
    </a:accent6>
    <a:hlink>
      <a:srgbClr val="E78707"/>
    </a:hlink>
    <a:folHlink>
      <a:srgbClr val="C618BA"/>
    </a:folHlink>
  </a:clrScheme>
</a:themeOverride>
</file>

<file path=ppt/theme/themeOverride90.xml><?xml version="1.0" encoding="utf-8"?>
<a:themeOverride xmlns:a="http://schemas.openxmlformats.org/drawingml/2006/main">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themeOverride>
</file>

<file path=ppt/theme/themeOverride91.xml><?xml version="1.0" encoding="utf-8"?>
<a:themeOverride xmlns:a="http://schemas.openxmlformats.org/drawingml/2006/main">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themeOverride>
</file>

<file path=ppt/theme/themeOverride92.xml><?xml version="1.0" encoding="utf-8"?>
<a:themeOverride xmlns:a="http://schemas.openxmlformats.org/drawingml/2006/main">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themeOverride>
</file>

<file path=ppt/theme/themeOverride93.xml><?xml version="1.0" encoding="utf-8"?>
<a:themeOverride xmlns:a="http://schemas.openxmlformats.org/drawingml/2006/main">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themeOverride>
</file>

<file path=ppt/theme/themeOverride94.xml><?xml version="1.0" encoding="utf-8"?>
<a:themeOverride xmlns:a="http://schemas.openxmlformats.org/drawingml/2006/main">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themeOverride>
</file>

<file path=ppt/theme/themeOverride95.xml><?xml version="1.0" encoding="utf-8"?>
<a:themeOverride xmlns:a="http://schemas.openxmlformats.org/drawingml/2006/main">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themeOverride>
</file>

<file path=ppt/theme/themeOverride96.xml><?xml version="1.0" encoding="utf-8"?>
<a:themeOverride xmlns:a="http://schemas.openxmlformats.org/drawingml/2006/main">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themeOverride>
</file>

<file path=ppt/theme/themeOverride97.xml><?xml version="1.0" encoding="utf-8"?>
<a:themeOverride xmlns:a="http://schemas.openxmlformats.org/drawingml/2006/main">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themeOverride>
</file>

<file path=ppt/theme/themeOverride98.xml><?xml version="1.0" encoding="utf-8"?>
<a:themeOverride xmlns:a="http://schemas.openxmlformats.org/drawingml/2006/main">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themeOverride>
</file>

<file path=ppt/theme/themeOverride99.xml><?xml version="1.0" encoding="utf-8"?>
<a:themeOverride xmlns:a="http://schemas.openxmlformats.org/drawingml/2006/main">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themeOverride>
</file>

<file path=docProps/app.xml><?xml version="1.0" encoding="utf-8"?>
<Properties xmlns="http://schemas.openxmlformats.org/officeDocument/2006/extended-properties" xmlns:vt="http://schemas.openxmlformats.org/officeDocument/2006/docPropsVTypes">
  <Template>Beam</Template>
  <TotalTime>49175</TotalTime>
  <Words>47046</Words>
  <Application>Microsoft Office PowerPoint</Application>
  <PresentationFormat>On-screen Show (4:3)</PresentationFormat>
  <Paragraphs>5877</Paragraphs>
  <Slides>649</Slides>
  <Notes>393</Notes>
  <HiddenSlides>0</HiddenSlides>
  <MMClips>0</MMClips>
  <ScaleCrop>false</ScaleCrop>
  <HeadingPairs>
    <vt:vector size="8" baseType="variant">
      <vt:variant>
        <vt:lpstr>Fonts Used</vt:lpstr>
      </vt:variant>
      <vt:variant>
        <vt:i4>15</vt:i4>
      </vt:variant>
      <vt:variant>
        <vt:lpstr>Theme</vt:lpstr>
      </vt:variant>
      <vt:variant>
        <vt:i4>51</vt:i4>
      </vt:variant>
      <vt:variant>
        <vt:lpstr>Embedded OLE Servers</vt:lpstr>
      </vt:variant>
      <vt:variant>
        <vt:i4>1</vt:i4>
      </vt:variant>
      <vt:variant>
        <vt:lpstr>Slide Titles</vt:lpstr>
      </vt:variant>
      <vt:variant>
        <vt:i4>649</vt:i4>
      </vt:variant>
    </vt:vector>
  </HeadingPairs>
  <TitlesOfParts>
    <vt:vector size="716" baseType="lpstr">
      <vt:lpstr>Arial</vt:lpstr>
      <vt:lpstr>Arial Unicode MS</vt:lpstr>
      <vt:lpstr>ZDingbats</vt:lpstr>
      <vt:lpstr>Tahoma</vt:lpstr>
      <vt:lpstr>Times New Roman</vt:lpstr>
      <vt:lpstr>Monotype Sorts</vt:lpstr>
      <vt:lpstr>Greek</vt:lpstr>
      <vt:lpstr>Verdana</vt:lpstr>
      <vt:lpstr>Symbol</vt:lpstr>
      <vt:lpstr>Calibri</vt:lpstr>
      <vt:lpstr>Wingdings</vt:lpstr>
      <vt:lpstr>CG Times (W1)</vt:lpstr>
      <vt:lpstr>Wingdings 3</vt:lpstr>
      <vt:lpstr>Bookman</vt:lpstr>
      <vt:lpstr>Arial Black</vt:lpstr>
      <vt:lpstr>1_Beam</vt:lpstr>
      <vt:lpstr>2_Beam</vt:lpstr>
      <vt:lpstr>4_Beam</vt:lpstr>
      <vt:lpstr>Beam</vt:lpstr>
      <vt:lpstr>7_Beam</vt:lpstr>
      <vt:lpstr>8_Beam</vt:lpstr>
      <vt:lpstr>9_Beam</vt:lpstr>
      <vt:lpstr>11_Beam</vt:lpstr>
      <vt:lpstr>12_Beam</vt:lpstr>
      <vt:lpstr>19_Beam</vt:lpstr>
      <vt:lpstr>20_Beam</vt:lpstr>
      <vt:lpstr>15_Beam</vt:lpstr>
      <vt:lpstr>3_Beam</vt:lpstr>
      <vt:lpstr>5_Beam</vt:lpstr>
      <vt:lpstr>6_Beam</vt:lpstr>
      <vt:lpstr>10_Beam</vt:lpstr>
      <vt:lpstr>21_Beam</vt:lpstr>
      <vt:lpstr>22_Beam</vt:lpstr>
      <vt:lpstr>14_Beam</vt:lpstr>
      <vt:lpstr>17_Beam</vt:lpstr>
      <vt:lpstr>18_Beam</vt:lpstr>
      <vt:lpstr>13_Beam</vt:lpstr>
      <vt:lpstr>23_Beam</vt:lpstr>
      <vt:lpstr>25_Beam</vt:lpstr>
      <vt:lpstr>26_Beam</vt:lpstr>
      <vt:lpstr>27_Beam</vt:lpstr>
      <vt:lpstr>28_Beam</vt:lpstr>
      <vt:lpstr>29_Beam</vt:lpstr>
      <vt:lpstr>31_Beam</vt:lpstr>
      <vt:lpstr>32_Beam</vt:lpstr>
      <vt:lpstr>33_Beam</vt:lpstr>
      <vt:lpstr>34_Beam</vt:lpstr>
      <vt:lpstr>16_Beam</vt:lpstr>
      <vt:lpstr>Clouds2</vt:lpstr>
      <vt:lpstr>30_Beam</vt:lpstr>
      <vt:lpstr>35_Beam</vt:lpstr>
      <vt:lpstr>36_Beam</vt:lpstr>
      <vt:lpstr>37_Beam</vt:lpstr>
      <vt:lpstr>38_Beam</vt:lpstr>
      <vt:lpstr>40_Beam</vt:lpstr>
      <vt:lpstr>41_Beam</vt:lpstr>
      <vt:lpstr>24_Beam</vt:lpstr>
      <vt:lpstr>39_Beam</vt:lpstr>
      <vt:lpstr>42_Beam</vt:lpstr>
      <vt:lpstr>43_Beam</vt:lpstr>
      <vt:lpstr>44_Beam</vt:lpstr>
      <vt:lpstr>45_Beam</vt:lpstr>
      <vt:lpstr>46_Beam</vt:lpstr>
      <vt:lpstr>47_Beam</vt:lpstr>
      <vt:lpstr>48_Beam</vt:lpstr>
      <vt:lpstr>49_Beam</vt:lpstr>
      <vt:lpstr>Clip</vt:lpstr>
      <vt:lpstr>Realized Eschatology</vt:lpstr>
      <vt:lpstr>Realized Eschatology</vt:lpstr>
      <vt:lpstr>Realized Eschatology</vt:lpstr>
      <vt:lpstr>“Eschatology”</vt:lpstr>
      <vt:lpstr>“Eschatology”</vt:lpstr>
      <vt:lpstr>“Eschatology”</vt:lpstr>
      <vt:lpstr>Realized Eschatology</vt:lpstr>
      <vt:lpstr>Transmillennialism</vt:lpstr>
      <vt:lpstr>Transmillennialism</vt:lpstr>
      <vt:lpstr>Preterism</vt:lpstr>
      <vt:lpstr>3 Forms Of Preterism</vt:lpstr>
      <vt:lpstr>Realized Eschatology</vt:lpstr>
      <vt:lpstr>Realized Eschatology</vt:lpstr>
      <vt:lpstr>PowerPoint Presentation</vt:lpstr>
      <vt:lpstr>PowerPoint Presentation</vt:lpstr>
      <vt:lpstr>PowerPoint Presentation</vt:lpstr>
      <vt:lpstr>The Eschaton</vt:lpstr>
      <vt:lpstr>Consequences Of RE</vt:lpstr>
      <vt:lpstr>Realized Eschatology</vt:lpstr>
      <vt:lpstr>Max King (1930-Present)</vt:lpstr>
      <vt:lpstr>Max King (1930-Present)</vt:lpstr>
      <vt:lpstr>PowerPoint Presentation</vt:lpstr>
      <vt:lpstr>C. H. Dodd (1884-1973)</vt:lpstr>
      <vt:lpstr>James Stuart Russell (1816-1895)</vt:lpstr>
      <vt:lpstr>RE In “Church Fathers”</vt:lpstr>
      <vt:lpstr>Proof &amp; “Church Fathers”</vt:lpstr>
      <vt:lpstr>RE Not In “Church Fathers”</vt:lpstr>
      <vt:lpstr>RE Not In “Church Fathers”</vt:lpstr>
      <vt:lpstr>The Epistle Of Barnabas (ca. AD 70-100)</vt:lpstr>
      <vt:lpstr>The Epistle Of Barnabas (ca. AD 70-100)</vt:lpstr>
      <vt:lpstr>The Epistle Of Barnabas (ca. AD 70-100)</vt:lpstr>
      <vt:lpstr>The Epistle Of Barnabas (ca. AD 70-100)</vt:lpstr>
      <vt:lpstr>The Epistle Of Barnabas (ca. AD 70-100)</vt:lpstr>
      <vt:lpstr>“Last Days” = End Of Jewish Economy</vt:lpstr>
      <vt:lpstr>The Last Days</vt:lpstr>
      <vt:lpstr>The Last Days</vt:lpstr>
      <vt:lpstr>The Last Days</vt:lpstr>
      <vt:lpstr>The Last Days</vt:lpstr>
      <vt:lpstr>The Last Days</vt:lpstr>
      <vt:lpstr>“Last Days”</vt:lpstr>
      <vt:lpstr>“Last Days”</vt:lpstr>
      <vt:lpstr>Prophecy &amp; “Last Days”</vt:lpstr>
      <vt:lpstr>Two Ages</vt:lpstr>
      <vt:lpstr>Two Ages</vt:lpstr>
      <vt:lpstr>Jewish Concept of Two Ages</vt:lpstr>
      <vt:lpstr>Two Ages</vt:lpstr>
      <vt:lpstr>Events Of “Last Days”</vt:lpstr>
      <vt:lpstr>RE’s Assumptions</vt:lpstr>
      <vt:lpstr>“The Last Days”</vt:lpstr>
      <vt:lpstr>“The Last Days”</vt:lpstr>
      <vt:lpstr>“The Last Days”</vt:lpstr>
      <vt:lpstr>“Last Days” ('hryt ywm or eschatos hemera)</vt:lpstr>
      <vt:lpstr>General &amp; Special Meanings</vt:lpstr>
      <vt:lpstr>“Latter Days”  (‘hryt ywm)</vt:lpstr>
      <vt:lpstr>PowerPoint Presentation</vt:lpstr>
      <vt:lpstr>“Last Time(s)” (eschatos kairos or chronos)</vt:lpstr>
      <vt:lpstr>Jewish Concept Of Two Ages</vt:lpstr>
      <vt:lpstr>Jewish Concept Of Two Ages</vt:lpstr>
      <vt:lpstr>Jewish Concept Of Two Ages</vt:lpstr>
      <vt:lpstr>Jewish Concept Of Two Ages</vt:lpstr>
      <vt:lpstr>Jewish Concept Of Two Ages</vt:lpstr>
      <vt:lpstr>Jewish Concept of Two Ages</vt:lpstr>
      <vt:lpstr>“This Age” &amp; “That Age” That Do Not Fit AD 70</vt:lpstr>
      <vt:lpstr>“This Age” &amp; “That Age” That Do Not Fit AD 70</vt:lpstr>
      <vt:lpstr>Which Makes More Sense?</vt:lpstr>
      <vt:lpstr>“This Age” &amp; “That Age” That Do Not Fit AD 70</vt:lpstr>
      <vt:lpstr>Eternal Life: A Present Possession</vt:lpstr>
      <vt:lpstr>Eternal Life: A Future Possession</vt:lpstr>
      <vt:lpstr>Eternal Life: A Future Possession</vt:lpstr>
      <vt:lpstr>Eternal Life: A Present Possession</vt:lpstr>
      <vt:lpstr>Luke 20:34-36</vt:lpstr>
      <vt:lpstr>This Age &amp; The Age To Come (Lk. 20:34-36)</vt:lpstr>
      <vt:lpstr>“This Age” &amp; “That Age” That Do Not Fit AD 70</vt:lpstr>
      <vt:lpstr>“This Age” &amp; “That Age” That Do Not Fit AD 70</vt:lpstr>
      <vt:lpstr>“This Age” &amp; “That Age” That Do Not Fit AD 70</vt:lpstr>
      <vt:lpstr>The Parable Of The Wheat And The Tares</vt:lpstr>
      <vt:lpstr>“End Of The Age(s)”</vt:lpstr>
      <vt:lpstr>If End Of Age In AD 70</vt:lpstr>
      <vt:lpstr>Law Of Moses Continued Till AD 70</vt:lpstr>
      <vt:lpstr>Jesus Didn’t Come To Destroy The Law Or The Prophets</vt:lpstr>
      <vt:lpstr>Jesus Didn’t Come To Destroy The Law Or The Prophets</vt:lpstr>
      <vt:lpstr>OT Prophecies Fulfilled After The Cross</vt:lpstr>
      <vt:lpstr>Jesus Didn’t Come To Destroy The Law Or The Prophets</vt:lpstr>
      <vt:lpstr>Did Jesus Do What He Came To Do?</vt:lpstr>
      <vt:lpstr>PowerPoint Presentation</vt:lpstr>
      <vt:lpstr>Jesus Didn’t Come To Destroy The Law Or The Prophets</vt:lpstr>
      <vt:lpstr>“I Came”</vt:lpstr>
      <vt:lpstr>Jesus Didn’t Come To Destroy The Law Or The Prophets</vt:lpstr>
      <vt:lpstr>Jesus Didn’t Come To Destroy The Law Or The Prophets</vt:lpstr>
      <vt:lpstr>Jesus Didn’t Come To Destroy The Law Or The Prophets</vt:lpstr>
      <vt:lpstr>PowerPoint Presentation</vt:lpstr>
      <vt:lpstr>Jesus Didn’t Come To Destroy The Law Or The Prophets</vt:lpstr>
      <vt:lpstr>Which Makes More Sense?</vt:lpstr>
      <vt:lpstr>Which Makes More Sense?</vt:lpstr>
      <vt:lpstr>Which Makes More Sense?</vt:lpstr>
      <vt:lpstr>Jesus Fulfilled The Law</vt:lpstr>
      <vt:lpstr>Jesus Fulfilled The Law</vt:lpstr>
      <vt:lpstr>“All” (Pantas)</vt:lpstr>
      <vt:lpstr>“All” (Pantas)</vt:lpstr>
      <vt:lpstr>“All” (Pantas)</vt:lpstr>
      <vt:lpstr>“All”</vt:lpstr>
      <vt:lpstr>“All”</vt:lpstr>
      <vt:lpstr>Spirit On All Flesh (Joel 2:28)</vt:lpstr>
      <vt:lpstr>Who Is Paul Talking About? (2 Cor. 9:13)</vt:lpstr>
      <vt:lpstr>“Till All Is Fulfilled” (Mt. 5:17-18)</vt:lpstr>
      <vt:lpstr>“All Things Written”</vt:lpstr>
      <vt:lpstr>“All Things Written”</vt:lpstr>
      <vt:lpstr>“All Things Written”</vt:lpstr>
      <vt:lpstr>Lk. 21:20-24</vt:lpstr>
      <vt:lpstr>“All Things Written” (Luke 21:20-22)</vt:lpstr>
      <vt:lpstr>“All Things”</vt:lpstr>
      <vt:lpstr>When Were “All Things” Fulfilled?</vt:lpstr>
      <vt:lpstr>When Were “All Things” Fulfilled?</vt:lpstr>
      <vt:lpstr>When Were “All Things” Fulfilled?</vt:lpstr>
      <vt:lpstr>When Were “All Things” Fulfilled?</vt:lpstr>
      <vt:lpstr>When Were “All Things” Fulfilled?</vt:lpstr>
      <vt:lpstr>If “All Things Written” Is Not Limited…</vt:lpstr>
      <vt:lpstr>Striking Of Giant Image</vt:lpstr>
      <vt:lpstr>Striking Of Giant Image</vt:lpstr>
      <vt:lpstr>Fall Of Roman Empire</vt:lpstr>
      <vt:lpstr>Kingdoms In Latter Days (Dan. 2:28)</vt:lpstr>
      <vt:lpstr>“Heaven And Earth” (Mt. 5:18)</vt:lpstr>
      <vt:lpstr>Is There A Difference?</vt:lpstr>
      <vt:lpstr>Heaven &amp; Earth</vt:lpstr>
      <vt:lpstr>Heaven &amp; Earth</vt:lpstr>
      <vt:lpstr>What About Word Order? (Mt. 5:18)</vt:lpstr>
      <vt:lpstr>What About Word Order? (Job 14:12)</vt:lpstr>
      <vt:lpstr>Is There A Difference?</vt:lpstr>
      <vt:lpstr>Overlapping Covenants (Gal. 4:21-31)</vt:lpstr>
      <vt:lpstr>Overlapping Covenants (Gal. 4:21-31)</vt:lpstr>
      <vt:lpstr>Overlapping Covenants (Gal. 4:21-31)</vt:lpstr>
      <vt:lpstr>Overlapping Covenants (Gal. 4:21-31)</vt:lpstr>
      <vt:lpstr>Context Of Gal. 4:21-31</vt:lpstr>
      <vt:lpstr>The Two Covenants  (Gal. 4:21-31) </vt:lpstr>
      <vt:lpstr>The Two Covenants  (Gal. 4:21-31) </vt:lpstr>
      <vt:lpstr>The Two Covenants  (Gal. 4:21-31) </vt:lpstr>
      <vt:lpstr>Paul Does Not Mention</vt:lpstr>
      <vt:lpstr>Eisegesis</vt:lpstr>
      <vt:lpstr>Parable Of Good Samaritan (Augustine's Interpretation)</vt:lpstr>
      <vt:lpstr>Parable Of Good Samaritan (Augustine's Interpretation)</vt:lpstr>
      <vt:lpstr>Parable Of Good Samaritan (Augustine's Interpretation)</vt:lpstr>
      <vt:lpstr>Ishmael &amp; Isaac</vt:lpstr>
      <vt:lpstr>Already Sons</vt:lpstr>
      <vt:lpstr>If Overlapping Covenants</vt:lpstr>
      <vt:lpstr>Present Tense Verbs</vt:lpstr>
      <vt:lpstr>Present Tense Verbs</vt:lpstr>
      <vt:lpstr>Present Tense Verbs</vt:lpstr>
      <vt:lpstr>Greek Present Tense</vt:lpstr>
      <vt:lpstr>Greek Present Tense</vt:lpstr>
      <vt:lpstr>Greek Present Tense</vt:lpstr>
      <vt:lpstr>Greek Present Tense</vt:lpstr>
      <vt:lpstr>Uses Of Present Tense</vt:lpstr>
      <vt:lpstr>Present Tense Verbs</vt:lpstr>
      <vt:lpstr>Present Tense Verbs</vt:lpstr>
      <vt:lpstr>Present Tense &amp; Past Actions</vt:lpstr>
      <vt:lpstr>Present Tense &amp; Past Actions</vt:lpstr>
      <vt:lpstr>Present Tense &amp; Past Actions</vt:lpstr>
      <vt:lpstr>The Two Covenants (2 Cor. 3:1-18)</vt:lpstr>
      <vt:lpstr>The Two Covenants (2 Cor. 3:1-18)</vt:lpstr>
      <vt:lpstr>The Two Covenants (2 Cor. 3:1-18)</vt:lpstr>
      <vt:lpstr>Present Tense In Heb. 8:13</vt:lpstr>
      <vt:lpstr>“Ready” To Vanish Away (Heb. 8:13)</vt:lpstr>
      <vt:lpstr>Judgment On Edom (Obad. 15)</vt:lpstr>
      <vt:lpstr>Judgment On Edom (Obad. 15)</vt:lpstr>
      <vt:lpstr>“Ready To Vanish Away” (Heb. 8:13)</vt:lpstr>
      <vt:lpstr>“Ready To Vanish Away” (Heb. 8:13)</vt:lpstr>
      <vt:lpstr>“Ready To Vanish Away” (Heb. 8:13)</vt:lpstr>
      <vt:lpstr>Jewish Christians &amp; The Law</vt:lpstr>
      <vt:lpstr>Charges Against Paul (Acts 21:20-26)</vt:lpstr>
      <vt:lpstr>Jewish Christians Kept Jewish Customs</vt:lpstr>
      <vt:lpstr>Peter &amp; The Law</vt:lpstr>
      <vt:lpstr>Romans 7</vt:lpstr>
      <vt:lpstr>Dead &amp; Discharged (Rom. 7:6-7)</vt:lpstr>
      <vt:lpstr>The Promise &amp; The Law (Gal. 3:16-29)</vt:lpstr>
      <vt:lpstr>Eph. 2:11-17</vt:lpstr>
      <vt:lpstr>Handwriting Of Requirements</vt:lpstr>
      <vt:lpstr>Inadequacy Of The Law</vt:lpstr>
      <vt:lpstr>Inadequacy Of The Law</vt:lpstr>
      <vt:lpstr>Inadequacy Of The Law</vt:lpstr>
      <vt:lpstr>Parallel Passages</vt:lpstr>
      <vt:lpstr>Nailed To The Cross (Col. 2:13-15)</vt:lpstr>
      <vt:lpstr>Change Of Priest &amp; Law (Heb. 7:11-16)</vt:lpstr>
      <vt:lpstr>Change Of Priest &amp; Law (Heb. 7:11-16)</vt:lpstr>
      <vt:lpstr>Change Of Priest &amp; Law (Heb. 7:11-16)</vt:lpstr>
      <vt:lpstr>Mediator Of Better Covenant (Heb. 8:6-7)</vt:lpstr>
      <vt:lpstr>Death Of Testator (Heb. 9:15-17)</vt:lpstr>
      <vt:lpstr>“He Takes Away The First” (Heb. 10:8-10)</vt:lpstr>
      <vt:lpstr>“But You Have Come To” (Heb. 12:18-29)</vt:lpstr>
      <vt:lpstr>Law Abrogated For Christians</vt:lpstr>
      <vt:lpstr>Law Abrogated For Christians</vt:lpstr>
      <vt:lpstr>Who Was Under The Law?</vt:lpstr>
      <vt:lpstr>All Prophecy Fulfilled In AD 70</vt:lpstr>
      <vt:lpstr>Prophecy Fulfilled In AD 70</vt:lpstr>
      <vt:lpstr>Prophecy Fulfilled In AD 70</vt:lpstr>
      <vt:lpstr>Prophecy Fulfilled In AD 70</vt:lpstr>
      <vt:lpstr>Dates Of NT Books</vt:lpstr>
      <vt:lpstr>Comings After  AD 70</vt:lpstr>
      <vt:lpstr>Comings After  AD 70</vt:lpstr>
      <vt:lpstr>Comings After  AD 70</vt:lpstr>
      <vt:lpstr>“Last Time” After  AD 70</vt:lpstr>
      <vt:lpstr>Dating NT Before AD 70</vt:lpstr>
      <vt:lpstr>Dating NT Before AD 70</vt:lpstr>
      <vt:lpstr>Dating NT Before AD 70</vt:lpstr>
      <vt:lpstr>Daniel’s Prophecies Fulfilled in AD 70</vt:lpstr>
      <vt:lpstr>70 Weeks Are Determined (Dan. 9:24)</vt:lpstr>
      <vt:lpstr>Daniel 9 &amp; Daniel 11-12</vt:lpstr>
      <vt:lpstr>Daniel 9 &amp; Daniel 11-12</vt:lpstr>
      <vt:lpstr>Daniel &amp; Olivet Discourse</vt:lpstr>
      <vt:lpstr>Daniel &amp; Revelation</vt:lpstr>
      <vt:lpstr>Daniel &amp; Revelation</vt:lpstr>
      <vt:lpstr>70 Weeks Are Determined (Dan. 9:24)</vt:lpstr>
      <vt:lpstr>PowerPoint Presentation</vt:lpstr>
      <vt:lpstr>PowerPoint Presentation</vt:lpstr>
      <vt:lpstr>PowerPoint Presentation</vt:lpstr>
      <vt:lpstr>Similar Language In Daniel</vt:lpstr>
      <vt:lpstr>Similar Language In Daniel</vt:lpstr>
      <vt:lpstr>Similar Language In Daniel</vt:lpstr>
      <vt:lpstr>Consistent Eschatology???</vt:lpstr>
      <vt:lpstr>Three Choices For RE’s</vt:lpstr>
      <vt:lpstr>Vision Of Ram &amp; He-Goat (Dan. 8)</vt:lpstr>
      <vt:lpstr>Vision Of Ram &amp; He-Goat (Dan. 8)</vt:lpstr>
      <vt:lpstr>Vision Of Ram &amp; He-Goat (Dan. 8)</vt:lpstr>
      <vt:lpstr>Out The Window</vt:lpstr>
      <vt:lpstr>Out The Window</vt:lpstr>
      <vt:lpstr>Persecution By Antiochus IV</vt:lpstr>
      <vt:lpstr>Persecution By Antiochus IV</vt:lpstr>
      <vt:lpstr>Persecution By Antiochus IV</vt:lpstr>
      <vt:lpstr>Persecution By Antiochus IV</vt:lpstr>
      <vt:lpstr>Dissimilarities Between Dan. 12 &amp; Olivet Discourse</vt:lpstr>
      <vt:lpstr>Dissimilarities Between Dan. 12 &amp; Olivet Discourse</vt:lpstr>
      <vt:lpstr>The Day Of Jehovah</vt:lpstr>
      <vt:lpstr>The Day Of Jehovah</vt:lpstr>
      <vt:lpstr>The Day Of Jehovah</vt:lpstr>
      <vt:lpstr>The Day Of Jehovah</vt:lpstr>
      <vt:lpstr>The Great Supper Of God (Mt. 24:28)</vt:lpstr>
      <vt:lpstr>PowerPoint Presentation</vt:lpstr>
      <vt:lpstr>PowerPoint Presentation</vt:lpstr>
      <vt:lpstr>The Greatest King</vt:lpstr>
      <vt:lpstr>Never Before Nor Since</vt:lpstr>
      <vt:lpstr>Arguments For Antiochus</vt:lpstr>
      <vt:lpstr>Arguments For Antiochus</vt:lpstr>
      <vt:lpstr>Arguments For Antiochus</vt:lpstr>
      <vt:lpstr>Lang</vt:lpstr>
      <vt:lpstr>The Second Coming Occurred In AD 70</vt:lpstr>
      <vt:lpstr>Second Coming In AD 70</vt:lpstr>
      <vt:lpstr>Second Coming In AD 70</vt:lpstr>
      <vt:lpstr>The Second Coming</vt:lpstr>
      <vt:lpstr>Second Coming In AD 70</vt:lpstr>
      <vt:lpstr>Spiritual Second Coming</vt:lpstr>
      <vt:lpstr>Spiritual Second Coming</vt:lpstr>
      <vt:lpstr>Second Coming In AD 70</vt:lpstr>
      <vt:lpstr>Events At His Coming</vt:lpstr>
      <vt:lpstr>Events At His Coming</vt:lpstr>
      <vt:lpstr>Events At His Coming</vt:lpstr>
      <vt:lpstr>The Disciples’ Questions</vt:lpstr>
      <vt:lpstr>Apostles Didn't Understand</vt:lpstr>
      <vt:lpstr>The Apostles’ Questions</vt:lpstr>
      <vt:lpstr>Is There A Transition?</vt:lpstr>
      <vt:lpstr>Is There A Transition?</vt:lpstr>
      <vt:lpstr>All These Transitions??? (Lk. 17)</vt:lpstr>
      <vt:lpstr>Is There A Transition?</vt:lpstr>
      <vt:lpstr>An Imminent Coming</vt:lpstr>
      <vt:lpstr>An Imminent Coming</vt:lpstr>
      <vt:lpstr>An Imminent Coming</vt:lpstr>
      <vt:lpstr>An Imminent Coming</vt:lpstr>
      <vt:lpstr>Specific Pronouns</vt:lpstr>
      <vt:lpstr>Specific Pronouns</vt:lpstr>
      <vt:lpstr>Specific Pronouns</vt:lpstr>
      <vt:lpstr>RE Assumptions</vt:lpstr>
      <vt:lpstr>Same Term But Different Meanings</vt:lpstr>
      <vt:lpstr>Laying On Of Hands</vt:lpstr>
      <vt:lpstr>Slow To Understand</vt:lpstr>
      <vt:lpstr>“The End”</vt:lpstr>
      <vt:lpstr>“The End” Might Be</vt:lpstr>
      <vt:lpstr>Jesus Can Teach Beyond Man’s Understanding</vt:lpstr>
      <vt:lpstr>Lk. 17 &amp; Olivet Discourse</vt:lpstr>
      <vt:lpstr>Metaphors &amp; Meanings</vt:lpstr>
      <vt:lpstr>Metaphors &amp; Meanings</vt:lpstr>
      <vt:lpstr>Metaphors &amp; Meanings</vt:lpstr>
      <vt:lpstr>Metaphors &amp; Meanings</vt:lpstr>
      <vt:lpstr>Metaphors &amp; Meanings</vt:lpstr>
      <vt:lpstr>Metaphors &amp; Meanings</vt:lpstr>
      <vt:lpstr>Significant Contrasts</vt:lpstr>
      <vt:lpstr>Significant Contrasts</vt:lpstr>
      <vt:lpstr>The Disciples’ Questions</vt:lpstr>
      <vt:lpstr>“Comings” Of The Lord </vt:lpstr>
      <vt:lpstr>“Comings” Of The Lord </vt:lpstr>
      <vt:lpstr>Imminent Comings</vt:lpstr>
      <vt:lpstr>Comings Of The Lord</vt:lpstr>
      <vt:lpstr>Delayed Coming</vt:lpstr>
      <vt:lpstr>A Coming That Doesn’t Fit AD 70</vt:lpstr>
      <vt:lpstr>Which Makes More Sense?</vt:lpstr>
      <vt:lpstr>Ascension &amp; Second Coming (Acts 1:9-11)</vt:lpstr>
      <vt:lpstr>“In Like Manner”</vt:lpstr>
      <vt:lpstr>“In Like Manner”</vt:lpstr>
      <vt:lpstr>The Return Of Jesus</vt:lpstr>
      <vt:lpstr>1 Thess. 4:16-17</vt:lpstr>
      <vt:lpstr>Coming Bodily &amp; Visibly?</vt:lpstr>
      <vt:lpstr>Are “The Dead” OT Saints? (1 Th. 4:13-18)</vt:lpstr>
      <vt:lpstr>Mt. 24 &amp; 1 Th. 4 &amp; 5</vt:lpstr>
      <vt:lpstr>Mt. 24 &amp; 1 Th. 4 &amp; 5</vt:lpstr>
      <vt:lpstr>Fanciful Interpretation</vt:lpstr>
      <vt:lpstr>Fanciful Interpretation</vt:lpstr>
      <vt:lpstr>JW’s On “Soul” &amp; “Spirit”</vt:lpstr>
      <vt:lpstr>Are They Really Parallel?</vt:lpstr>
      <vt:lpstr>If Second Coming In AD 70</vt:lpstr>
      <vt:lpstr>If Second Coming In AD 70</vt:lpstr>
      <vt:lpstr>“Unrealized” Eschatology</vt:lpstr>
      <vt:lpstr>“Unrealized” Eschatology</vt:lpstr>
      <vt:lpstr>No Hyper-Preterism In Early Post-Apostolic Period</vt:lpstr>
      <vt:lpstr>No Hyper-Preterism In Early Post-Apostolic Period</vt:lpstr>
      <vt:lpstr>Resurrection Of Dead In AD 70</vt:lpstr>
      <vt:lpstr>Resurrection In AD 70</vt:lpstr>
      <vt:lpstr>Resurrection In AD 70</vt:lpstr>
      <vt:lpstr>Resurrection In 1 Cor. 15</vt:lpstr>
      <vt:lpstr>Death = Spiritual Death</vt:lpstr>
      <vt:lpstr>Death = Spiritual Death</vt:lpstr>
      <vt:lpstr>Resurrection = Spiritual Resurrection</vt:lpstr>
      <vt:lpstr>Resurrection = Spiritual Resurrection</vt:lpstr>
      <vt:lpstr>Resurrection = Spiritual Resurrection</vt:lpstr>
      <vt:lpstr>Body = Spiritual Body</vt:lpstr>
      <vt:lpstr>Body = Spiritual Body</vt:lpstr>
      <vt:lpstr>Body = Spiritual Body</vt:lpstr>
      <vt:lpstr>Body = Spiritual Body</vt:lpstr>
      <vt:lpstr>Resurrection Of OT Israel</vt:lpstr>
      <vt:lpstr>Resurrection Of OT Israel</vt:lpstr>
      <vt:lpstr>Resurrection Of OT Israel</vt:lpstr>
      <vt:lpstr>Resurrection Of OT Israel</vt:lpstr>
      <vt:lpstr>Paul Quotes The OT</vt:lpstr>
      <vt:lpstr>Paul Quotes The OT</vt:lpstr>
      <vt:lpstr>Paul Quotes The OT</vt:lpstr>
      <vt:lpstr>OT Saints Freed From Hades</vt:lpstr>
      <vt:lpstr>OT Saints Freed From Hades</vt:lpstr>
      <vt:lpstr>Ed Stevens</vt:lpstr>
      <vt:lpstr>Hosea Background</vt:lpstr>
      <vt:lpstr>Jesus &amp; Paul</vt:lpstr>
      <vt:lpstr>Present Passive Verbs</vt:lpstr>
      <vt:lpstr>Present Passive Verbs</vt:lpstr>
      <vt:lpstr>Present, Passive Verbs</vt:lpstr>
      <vt:lpstr>Rebuttal Material</vt:lpstr>
      <vt:lpstr>Rebuttal Material</vt:lpstr>
      <vt:lpstr>Death = Physical Death</vt:lpstr>
      <vt:lpstr>Consequences Of The Fall</vt:lpstr>
      <vt:lpstr>OT Resurrections</vt:lpstr>
      <vt:lpstr>NT Resurrections</vt:lpstr>
      <vt:lpstr>Symbolic Resurrections</vt:lpstr>
      <vt:lpstr>Paul’s Argument</vt:lpstr>
      <vt:lpstr>Christ Is Firstfruits (1 Cor. 15:20-23)</vt:lpstr>
      <vt:lpstr>1 Cor. 15:20-22</vt:lpstr>
      <vt:lpstr>Bodily Resurrection??? (1 Cor. 15:20, 23)</vt:lpstr>
      <vt:lpstr>Body Sleeps In Death</vt:lpstr>
      <vt:lpstr>Whatever Dies Is Raised</vt:lpstr>
      <vt:lpstr>Whatever Dies Is Raised</vt:lpstr>
      <vt:lpstr>Whatever Dies Is Raised</vt:lpstr>
      <vt:lpstr>Whatever Dies Is Raised</vt:lpstr>
      <vt:lpstr>Distributive Singular</vt:lpstr>
      <vt:lpstr>2 Cor. 4:7-11</vt:lpstr>
      <vt:lpstr>2 Cor. 4:16-18</vt:lpstr>
      <vt:lpstr>2 Cor. 5:1-4</vt:lpstr>
      <vt:lpstr>2 Cor. 5:6-8</vt:lpstr>
      <vt:lpstr>Distributive Singular</vt:lpstr>
      <vt:lpstr>Distributive Singular</vt:lpstr>
      <vt:lpstr>Paul Preached Nothing Except Moses &amp; The Prophets</vt:lpstr>
      <vt:lpstr>Resurrection Of Human Bodies</vt:lpstr>
      <vt:lpstr>NT Use Of OT</vt:lpstr>
      <vt:lpstr>NT Use Of OT</vt:lpstr>
      <vt:lpstr>The Body</vt:lpstr>
      <vt:lpstr>The Body</vt:lpstr>
      <vt:lpstr>The Body</vt:lpstr>
      <vt:lpstr>The Body</vt:lpstr>
      <vt:lpstr>Adam &amp; Christ (1 Cor. 15:45-49)</vt:lpstr>
      <vt:lpstr>Greek Present Tense</vt:lpstr>
      <vt:lpstr>Greek Present Tense</vt:lpstr>
      <vt:lpstr>Greek Present Tense</vt:lpstr>
      <vt:lpstr>Uses Of Present Tense</vt:lpstr>
      <vt:lpstr>The Futuristic Present</vt:lpstr>
      <vt:lpstr>The Futuristic Present</vt:lpstr>
      <vt:lpstr>The Futuristic Present</vt:lpstr>
      <vt:lpstr>The Futuristic Present</vt:lpstr>
      <vt:lpstr>A Resurrection That Doesn’t Fit AD 70</vt:lpstr>
      <vt:lpstr>Which Makes More Sense?</vt:lpstr>
      <vt:lpstr>Resurrection Of All (Jn. 5:28-29)</vt:lpstr>
      <vt:lpstr>Resurrections In John 5</vt:lpstr>
      <vt:lpstr>Resurrection On Last Day</vt:lpstr>
      <vt:lpstr>Resurrection â No Marriage (Mt. 22:23-30; Mk. 12:18-25; Lk. 20:27-36) </vt:lpstr>
      <vt:lpstr>Two Questions</vt:lpstr>
      <vt:lpstr>Resurrection â No Marriage (Mt. 22:23-30; Mk. 12:18-25; Lk. 20:27-36) </vt:lpstr>
      <vt:lpstr>Resurrection â No Marriage (Mt. 22:23-30; Mk. 12:18-25; Lk. 20:27-36) </vt:lpstr>
      <vt:lpstr>Resurrection â No Marriage (Mt. 22:23-30; Mk. 12:18-25; Lk. 20:27-36) </vt:lpstr>
      <vt:lpstr>Resurrection â No Marriage (Mt. 22:23-30; Mk. 12:18-25; Lk. 20:27-36) </vt:lpstr>
      <vt:lpstr>Resurrection â No Marriage (Mt. 22:23-30; Mk. 12:18-25; Lk. 20:27-36) </vt:lpstr>
      <vt:lpstr>The God Of The Living (Mt. 22:31-33;  Mk. 12:26-27; Lk. 20:37-40)</vt:lpstr>
      <vt:lpstr>Paul’s Preaching In Athens</vt:lpstr>
      <vt:lpstr>Final Judgment In AD 70</vt:lpstr>
      <vt:lpstr>Final Judgment In AD 70</vt:lpstr>
      <vt:lpstr>Mello = Immediacy</vt:lpstr>
      <vt:lpstr>Mello = Immediacy</vt:lpstr>
      <vt:lpstr>Mello = “About To”</vt:lpstr>
      <vt:lpstr>Mello = “About To”</vt:lpstr>
      <vt:lpstr>Mello = “About To”</vt:lpstr>
      <vt:lpstr>Mello = “About To”</vt:lpstr>
      <vt:lpstr>A Judgment Day That Doesn’t Fit AD 70</vt:lpstr>
      <vt:lpstr>Which Makes More Sense?</vt:lpstr>
      <vt:lpstr>A Judgment That Doesn’t Fit AD 70</vt:lpstr>
      <vt:lpstr>A Judgment That Doesn’t Fit AD 70</vt:lpstr>
      <vt:lpstr>A Judgment That Doesn’t Fit AD 70</vt:lpstr>
      <vt:lpstr>A Judgment That Doesn’t Fit AD 70</vt:lpstr>
      <vt:lpstr>Which Makes More Sense?</vt:lpstr>
      <vt:lpstr>Which Makes More Sense?</vt:lpstr>
      <vt:lpstr>Which Makes More Sense?</vt:lpstr>
      <vt:lpstr>Judgment For Ancient People</vt:lpstr>
      <vt:lpstr>“All Nation” (Mt. 25:31-32)</vt:lpstr>
      <vt:lpstr>“All Nation” (Mt. 25:31-32)</vt:lpstr>
      <vt:lpstr>“All Nation” (Mt. 25:31-32)</vt:lpstr>
      <vt:lpstr>“All Nation” (Mt. 25:31-32)</vt:lpstr>
      <vt:lpstr>Judgment On “All Nations” (Joel 3:2, 11-12)</vt:lpstr>
      <vt:lpstr>Paul’s Preaching In Athens (Acts 17)</vt:lpstr>
      <vt:lpstr>Judgment That Made Felix Afraid</vt:lpstr>
      <vt:lpstr>Mello</vt:lpstr>
      <vt:lpstr>Mello</vt:lpstr>
      <vt:lpstr>Mello: Imminence or Inevitability?</vt:lpstr>
      <vt:lpstr>Mello: Imminence or Inevitability?</vt:lpstr>
      <vt:lpstr>Mello: Imminence or Inevitability?</vt:lpstr>
      <vt:lpstr>Mello = Certainty</vt:lpstr>
      <vt:lpstr>Mello = Certainty</vt:lpstr>
      <vt:lpstr>Mello = Certainty</vt:lpstr>
      <vt:lpstr>Mello</vt:lpstr>
      <vt:lpstr>Completeness In Christ Came In AD 70</vt:lpstr>
      <vt:lpstr>Perfection In AD 70</vt:lpstr>
      <vt:lpstr>Perfection In AD 70</vt:lpstr>
      <vt:lpstr>Perfection In AD 70</vt:lpstr>
      <vt:lpstr>Redemption In AD 70</vt:lpstr>
      <vt:lpstr>All Blessings In AD 70</vt:lpstr>
      <vt:lpstr>Events At “Coming” (Parousia)</vt:lpstr>
      <vt:lpstr>Events At “Appearing” (epiphaneia)</vt:lpstr>
      <vt:lpstr>Events At “Revelation” (apocalupsis)</vt:lpstr>
      <vt:lpstr>Times Of Restoration</vt:lpstr>
      <vt:lpstr>Times Of Restoration</vt:lpstr>
      <vt:lpstr>“Sanctified”</vt:lpstr>
      <vt:lpstr>Redemption</vt:lpstr>
      <vt:lpstr>Redemption From Sin Before AD 70</vt:lpstr>
      <vt:lpstr>Redemption Near In AD 70</vt:lpstr>
      <vt:lpstr>Completeness In Christ Before AD 70</vt:lpstr>
      <vt:lpstr>Perfection At The Cross</vt:lpstr>
      <vt:lpstr>Completeness In Christ</vt:lpstr>
      <vt:lpstr>Kingdom Came “With Power” In AD 70</vt:lpstr>
      <vt:lpstr>Kingdom Came In AD 70</vt:lpstr>
      <vt:lpstr>Kingdom Came In AD 70</vt:lpstr>
      <vt:lpstr>Son Coming In Kingdom</vt:lpstr>
      <vt:lpstr>Son Coming In Kingdom (Mt. 16:27-28; Mk. 8:38-9:1; Lk. 9:26-27)</vt:lpstr>
      <vt:lpstr>Son Coming In Kingdom (Mt. 16:27-28; Mk. 8:38-9:1; Lk. 9:26-27)</vt:lpstr>
      <vt:lpstr>“Already But Not Yet”</vt:lpstr>
      <vt:lpstr>“Already But Not Yet”</vt:lpstr>
      <vt:lpstr>“Already But Not Yet”</vt:lpstr>
      <vt:lpstr>Messianic Reign</vt:lpstr>
      <vt:lpstr>“Already But Not Yet”</vt:lpstr>
      <vt:lpstr>Coming Of The Kingdom</vt:lpstr>
      <vt:lpstr>Messianic Rule (2 Views)</vt:lpstr>
      <vt:lpstr>Messianic Reign</vt:lpstr>
      <vt:lpstr>Kingdom Forever</vt:lpstr>
      <vt:lpstr>Prophecies Of Jehovah’s Mountain</vt:lpstr>
      <vt:lpstr>Prophecies Of Jehovah’s Mountain</vt:lpstr>
      <vt:lpstr>Prophecies Of Jehovah’s Mountain</vt:lpstr>
      <vt:lpstr>Prophecies Of Jehovah’s Mountain</vt:lpstr>
      <vt:lpstr>Peter’s Sermon (Acts 2:22-39)</vt:lpstr>
      <vt:lpstr>Peter’s Sermon (Acts 2:22-39)</vt:lpstr>
      <vt:lpstr>PowerPoint Presentation</vt:lpstr>
      <vt:lpstr>Establishment of Kingdom</vt:lpstr>
      <vt:lpstr>Christ Has All Authority (Mt. 28:18)</vt:lpstr>
      <vt:lpstr>The Kingdom Has Come</vt:lpstr>
      <vt:lpstr>The Kingdom Has Come</vt:lpstr>
      <vt:lpstr>The Kingdom Has Come</vt:lpstr>
      <vt:lpstr>Daniel 7:13-14</vt:lpstr>
      <vt:lpstr>Daniel 7:13-14 &amp; Jesus</vt:lpstr>
      <vt:lpstr>Zechariah 6:12-13</vt:lpstr>
      <vt:lpstr>Christ Came On Pentecost</vt:lpstr>
      <vt:lpstr>Coming Of Kingdom</vt:lpstr>
      <vt:lpstr>One Kingdom</vt:lpstr>
      <vt:lpstr>One Kingdom</vt:lpstr>
      <vt:lpstr>One Kingdom</vt:lpstr>
      <vt:lpstr>Nothing Missing In Kingdom (AD 30-70)</vt:lpstr>
      <vt:lpstr>“Kingdom” Can Mean </vt:lpstr>
      <vt:lpstr>“Kingdom” Can Mean…</vt:lpstr>
      <vt:lpstr>“Kingdom” Can Mean…</vt:lpstr>
      <vt:lpstr>“Kingdom” Can Mean…</vt:lpstr>
      <vt:lpstr>“Kingdom” Can Mean…</vt:lpstr>
      <vt:lpstr>“Kingdom” Can Mean…</vt:lpstr>
      <vt:lpstr>“Kingdom” Can Mean…</vt:lpstr>
      <vt:lpstr>“Kingdom” Can Mean</vt:lpstr>
      <vt:lpstr>“Kingdom” Can Mean</vt:lpstr>
      <vt:lpstr>“Kingdom” Can Mean</vt:lpstr>
      <vt:lpstr>Kingdom Near In DOJ</vt:lpstr>
      <vt:lpstr>Manifestation Of Power</vt:lpstr>
      <vt:lpstr>Coming Of Kingdom</vt:lpstr>
      <vt:lpstr>Receiving A Kingdom (Heb. 12:28)</vt:lpstr>
      <vt:lpstr>Receiving A Kingdom (Heb. 12:28)</vt:lpstr>
      <vt:lpstr>Receiving A Kingdom (Heb. 12:28)</vt:lpstr>
      <vt:lpstr>Priest On His Throne</vt:lpstr>
      <vt:lpstr>“Forever” Or “Everlasting” (owlam)</vt:lpstr>
      <vt:lpstr>“Forever” Or “Everlasting” (owlam)</vt:lpstr>
      <vt:lpstr>“Forever” Or “Everlasting” (owlam)</vt:lpstr>
      <vt:lpstr>“Forever Things” Can Cease</vt:lpstr>
      <vt:lpstr>“Forever Things” Can Cease</vt:lpstr>
      <vt:lpstr>Christ’s Reign</vt:lpstr>
      <vt:lpstr>Christ’s Reign Will End</vt:lpstr>
      <vt:lpstr>Christ’s Rule Ends (1 Cor. 15:23-28)</vt:lpstr>
      <vt:lpstr>Christ’s Rule Ends (1 Cor. 15:24-28)</vt:lpstr>
      <vt:lpstr>The Messiah’s Rule (1 Cor. 15:24-28)</vt:lpstr>
      <vt:lpstr>“Till” (achri)</vt:lpstr>
      <vt:lpstr>The Messiah’s Rule (1 Cor. 15:24-28)</vt:lpstr>
      <vt:lpstr>PowerPoint Presentation</vt:lpstr>
      <vt:lpstr>The Rule Of Christ</vt:lpstr>
      <vt:lpstr>Coming Of Eternal Kingdom</vt:lpstr>
      <vt:lpstr>Eternal Kingdom In AD 70</vt:lpstr>
      <vt:lpstr>Eternal Kingdom In AD 70</vt:lpstr>
      <vt:lpstr>Eternal Kingdom In AD 70</vt:lpstr>
      <vt:lpstr>End Of World (Age) In AD 70</vt:lpstr>
      <vt:lpstr>End Of The World</vt:lpstr>
      <vt:lpstr>End Of The World</vt:lpstr>
      <vt:lpstr>End Of The World</vt:lpstr>
      <vt:lpstr>End Of The World</vt:lpstr>
      <vt:lpstr>End Of The World</vt:lpstr>
      <vt:lpstr>End Of The World</vt:lpstr>
      <vt:lpstr>World’s End In AD 70</vt:lpstr>
      <vt:lpstr>World’s End In AD 70</vt:lpstr>
      <vt:lpstr>World’s End In AD 70</vt:lpstr>
      <vt:lpstr>World’s End In AD 70</vt:lpstr>
      <vt:lpstr>World That Perished (2 Pet. 2:5; 3:6)</vt:lpstr>
      <vt:lpstr>World That Perished (2 Pet. 2:5; 3:6)</vt:lpstr>
      <vt:lpstr>Heavens &amp; Earth</vt:lpstr>
      <vt:lpstr>Heavens &amp; Earth</vt:lpstr>
      <vt:lpstr>Heavens &amp; Earth</vt:lpstr>
      <vt:lpstr>Judgment Of Fire (2 Pet. 3:7)</vt:lpstr>
      <vt:lpstr>The Day Of Jehovah</vt:lpstr>
      <vt:lpstr>The Day Of Jehovah</vt:lpstr>
      <vt:lpstr>The Day Of Jehovah</vt:lpstr>
      <vt:lpstr>The Day Of Jehovah</vt:lpstr>
      <vt:lpstr>Cosmic Cataclysm (Mt. 24:29; Mk. 13:24; Lk. 21:25-26)</vt:lpstr>
      <vt:lpstr>PowerPoint Presentation</vt:lpstr>
      <vt:lpstr>Cosmic Cataclysm (Mt. 24:29; Mk. 13:24; Lk. 21:25-26)</vt:lpstr>
      <vt:lpstr>Cosmic Cataclysm</vt:lpstr>
      <vt:lpstr>Elements (2 Pet. 3:10, 12)</vt:lpstr>
      <vt:lpstr>New Heavens &amp; Earth</vt:lpstr>
      <vt:lpstr>2 Pet. 3 &amp; Olivet Discourse</vt:lpstr>
      <vt:lpstr>2 Pet. 3 &amp; Olivet Discourse</vt:lpstr>
      <vt:lpstr>2 Pet. 3 &amp; Olivet Discourse</vt:lpstr>
      <vt:lpstr>Context Of 2 Peter</vt:lpstr>
      <vt:lpstr>2 Peter 3</vt:lpstr>
      <vt:lpstr>2 Peter 3</vt:lpstr>
      <vt:lpstr>2 Peter 3:1-2</vt:lpstr>
      <vt:lpstr>Words Of Holy Prophets (2 Pet. 3:1-2)</vt:lpstr>
      <vt:lpstr>Scoffers’ Doubting (2 Pet. 3:3-4)</vt:lpstr>
      <vt:lpstr>“Heavens &amp; Earth”</vt:lpstr>
      <vt:lpstr>“Heavens &amp; Earth”</vt:lpstr>
      <vt:lpstr>“Heavens &amp; Earth” (2 Pet. 3:5-7)</vt:lpstr>
      <vt:lpstr>“Elements” (stoicheion)</vt:lpstr>
      <vt:lpstr>“Hastening The Coming” (speudantas ten parousian)</vt:lpstr>
      <vt:lpstr>New Heavens &amp; New Earth</vt:lpstr>
      <vt:lpstr>Psa. 102:25-27</vt:lpstr>
      <vt:lpstr>Hebrews 1</vt:lpstr>
      <vt:lpstr>Hebrews 1</vt:lpstr>
      <vt:lpstr>Heb. 1:10-12</vt:lpstr>
      <vt:lpstr>Fundamental Flaws</vt:lpstr>
      <vt:lpstr>Fundamental Flaws</vt:lpstr>
      <vt:lpstr>Fundamental Flaws</vt:lpstr>
      <vt:lpstr>Spiritual Interpretation</vt:lpstr>
      <vt:lpstr>Spiritual Interpretation</vt:lpstr>
      <vt:lpstr>Consistency, Thou Art A Jewel</vt:lpstr>
      <vt:lpstr>Consistency, Thou Art A Jewel</vt:lpstr>
      <vt:lpstr>Ascension &amp; Second Coming (Acts 1:9-11)</vt:lpstr>
      <vt:lpstr>Paul’s Preaching In Athens (Acts 17)</vt:lpstr>
      <vt:lpstr>Judgment That Made Felix Afraid</vt:lpstr>
      <vt:lpstr>Tunnel Vision</vt:lpstr>
      <vt:lpstr>Tunnel Vision</vt:lpstr>
      <vt:lpstr>Peculiar Definitions</vt:lpstr>
      <vt:lpstr>Peculiar Definitions</vt:lpstr>
      <vt:lpstr>Peculiar Definitions</vt:lpstr>
      <vt:lpstr>Doctrinal Glasses</vt:lpstr>
      <vt:lpstr>Assumptions</vt:lpstr>
      <vt:lpstr>Jumping To Conclusions</vt:lpstr>
      <vt:lpstr>Jumping To Conclusions</vt:lpstr>
      <vt:lpstr>Salvation Of Israel (Argument #1)</vt:lpstr>
      <vt:lpstr>Salvation Of Israel</vt:lpstr>
      <vt:lpstr>Isa. 59:20-21</vt:lpstr>
      <vt:lpstr>Isa. 59:20-21</vt:lpstr>
      <vt:lpstr>Comparing Texts (Rom. 11:26 &amp; Isa. 59:20-21)</vt:lpstr>
      <vt:lpstr>Comparing Texts (Rom. 11:27 &amp; Isa. 27:9)</vt:lpstr>
      <vt:lpstr>Isa. 59:18-19</vt:lpstr>
      <vt:lpstr>Isa. 59:3, 6-7</vt:lpstr>
      <vt:lpstr>Salvation Of Israel (Argument #2)</vt:lpstr>
      <vt:lpstr>Salvation Of Israel (Argument #2)</vt:lpstr>
      <vt:lpstr>Isa. 27:9</vt:lpstr>
      <vt:lpstr>Isa. 27:9</vt:lpstr>
      <vt:lpstr>Salvation Of Israel (Rom. 11:26-27 &amp; Isa. 59:20-21; 27:9)</vt:lpstr>
      <vt:lpstr>Salvation Of Israel (Rom. 11:26-27 &amp; Isa. 59:20-21; 27:9)</vt:lpstr>
      <vt:lpstr>Salvation Of Israel (Rom. 11:26-27 &amp; Isa. 59:20-21; 27:9)</vt:lpstr>
      <vt:lpstr>Salvation Of Israel (Rom. 11:26-27 &amp; Isa. 59:20-21; 27:9)</vt:lpstr>
      <vt:lpstr>Salvation Of Israel (Rom. 11:26-27 &amp; Isa. 59:20-21; 27:9)</vt:lpstr>
      <vt:lpstr>Jumping To Conclusions</vt:lpstr>
      <vt:lpstr>Assumptions &amp; Inferences</vt:lpstr>
      <vt:lpstr>Preoccupation With Novel</vt:lpstr>
      <vt:lpstr>Esotericism</vt:lpstr>
      <vt:lpstr>Pride &amp; Arrogance</vt:lpstr>
      <vt:lpstr>Pride &amp; Arrogance</vt:lpstr>
      <vt:lpstr>Pride &amp; Arrogance</vt:lpstr>
      <vt:lpstr>Consequences of RE</vt:lpstr>
      <vt:lpstr>Consequences Of RE</vt:lpstr>
      <vt:lpstr>Consequences Of RE: Universalism</vt:lpstr>
      <vt:lpstr>Consequences Of RE: Transdenominationalism</vt:lpstr>
      <vt:lpstr>Consequences Of RE: Rejection Of Hell</vt:lpstr>
      <vt:lpstr>Consequences Of RE: Heaven On Earth Now</vt:lpstr>
      <vt:lpstr>Consequences Of RE: Heaven On Earth Now</vt:lpstr>
      <vt:lpstr>Consequences Of RE: Heaven On Earth Now</vt:lpstr>
      <vt:lpstr>Consequences Of RE: Heaven On Earth Now</vt:lpstr>
      <vt:lpstr>Consequences Of RE: Questions About NT Rituals</vt:lpstr>
      <vt:lpstr>Consequences Of RE: Questions About NT Rituals</vt:lpstr>
      <vt:lpstr>Consequences Of RE: Who Knows?</vt:lpstr>
      <vt:lpstr>Consequences Of RE: Who Knows?</vt:lpstr>
      <vt:lpstr>Conclusion</vt:lpstr>
      <vt:lpstr>RE Is An Insidious False Doctrine</vt:lpstr>
      <vt:lpstr>Believing But Not Teaching RE</vt:lpstr>
      <vt:lpstr>Believing But Not Teaching RE</vt:lpstr>
      <vt:lpstr>Believing But Not Teaching RE</vt:lpstr>
      <vt:lpstr>Extra Slides</vt:lpstr>
      <vt:lpstr>Second Coming</vt:lpstr>
      <vt:lpstr>Appearance (phaneroo)</vt:lpstr>
      <vt:lpstr>Coming or Presence (parousia)</vt:lpstr>
      <vt:lpstr>Coming or Presence (parousia)</vt:lpstr>
      <vt:lpstr>Appearing or Brightness (epiphaneia)</vt:lpstr>
      <vt:lpstr>Revelation (apokalupsis)</vt:lpstr>
      <vt:lpstr>2 Th. 2:1, 8-9</vt:lpstr>
      <vt:lpstr>Second Coming In 10 Words</vt:lpstr>
      <vt:lpstr>Second Coming In 10 Words</vt:lpstr>
      <vt:lpstr>Resurrection Like Jesus’ (1 Cor. 15)</vt:lpstr>
      <vt:lpstr>If Christ Is Not Risen (1 Cor. 15:12-19)</vt:lpstr>
      <vt:lpstr>Resurrection Like Jesus' (1 Cor. 15)</vt:lpstr>
      <vt:lpstr>Resurrection Of 1 Cor. 15</vt:lpstr>
      <vt:lpstr>Jesus’ Resurrection Body</vt:lpstr>
      <vt:lpstr>Jesus’ Resurrection Body</vt:lpstr>
      <vt:lpstr>Events On The Last Day</vt:lpstr>
      <vt:lpstr>When Christ Returns</vt:lpstr>
      <vt:lpstr>When Will Jesus Reign?</vt:lpstr>
      <vt:lpstr>Judgment Day</vt:lpstr>
      <vt:lpstr>“New”</vt:lpstr>
      <vt:lpstr>“New”</vt:lpstr>
      <vt:lpstr>Power &amp; Glory</vt:lpstr>
      <vt:lpstr>Transition Period</vt:lpstr>
      <vt:lpstr>Eternal State At Death</vt:lpstr>
      <vt:lpstr>Different “Consummations” kala(h) </vt:lpstr>
    </vt:vector>
  </TitlesOfParts>
  <LinksUpToDate>false</LinksUpToDate>
  <SharedDoc>false</SharedDoc>
  <HyperlinksChanged>false</HyperlinksChanged>
  <AppVersion>14.0000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Realized Eschatology</dc:title>
  <dc:creator>Kevin</dc:creator>
  <cp:lastModifiedBy>Kevin</cp:lastModifiedBy>
  <cp:revision>1425</cp:revision>
  <cp:lastPrinted>2011-09-30T19:13:38Z</cp:lastPrinted>
  <dcterms:created xsi:type="dcterms:W3CDTF">2010-02-24T18:07:25Z</dcterms:created>
  <dcterms:modified xsi:type="dcterms:W3CDTF">2011-10-01T17:03:37Z</dcterms:modified>
</cp:coreProperties>
</file>